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handoutMasterIdLst>
    <p:handoutMasterId r:id="rId44"/>
  </p:handoutMasterIdLst>
  <p:sldIdLst>
    <p:sldId id="260" r:id="rId3"/>
    <p:sldId id="262" r:id="rId5"/>
    <p:sldId id="263" r:id="rId6"/>
    <p:sldId id="256" r:id="rId7"/>
    <p:sldId id="327" r:id="rId8"/>
    <p:sldId id="264" r:id="rId9"/>
    <p:sldId id="322" r:id="rId10"/>
    <p:sldId id="304" r:id="rId11"/>
    <p:sldId id="323" r:id="rId12"/>
    <p:sldId id="266" r:id="rId13"/>
    <p:sldId id="325" r:id="rId14"/>
    <p:sldId id="326" r:id="rId15"/>
    <p:sldId id="321" r:id="rId16"/>
    <p:sldId id="265" r:id="rId17"/>
    <p:sldId id="267" r:id="rId18"/>
    <p:sldId id="268" r:id="rId19"/>
    <p:sldId id="269" r:id="rId20"/>
    <p:sldId id="297" r:id="rId21"/>
    <p:sldId id="298" r:id="rId22"/>
    <p:sldId id="299" r:id="rId23"/>
    <p:sldId id="300" r:id="rId24"/>
    <p:sldId id="301" r:id="rId25"/>
    <p:sldId id="302" r:id="rId26"/>
    <p:sldId id="317" r:id="rId27"/>
    <p:sldId id="318" r:id="rId28"/>
    <p:sldId id="261" r:id="rId29"/>
    <p:sldId id="319" r:id="rId30"/>
    <p:sldId id="320" r:id="rId31"/>
    <p:sldId id="277" r:id="rId32"/>
    <p:sldId id="303" r:id="rId33"/>
    <p:sldId id="305" r:id="rId34"/>
    <p:sldId id="306" r:id="rId35"/>
    <p:sldId id="307" r:id="rId36"/>
    <p:sldId id="310" r:id="rId37"/>
    <p:sldId id="311" r:id="rId38"/>
    <p:sldId id="270" r:id="rId39"/>
    <p:sldId id="308" r:id="rId40"/>
    <p:sldId id="309" r:id="rId41"/>
    <p:sldId id="324" r:id="rId42"/>
    <p:sldId id="312" r:id="rId43"/>
  </p:sldIdLst>
  <p:sldSz cx="9144000" cy="6858000" type="screen4x3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256" autoAdjust="0"/>
    <p:restoredTop sz="95205" autoAdjust="0"/>
  </p:normalViewPr>
  <p:slideViewPr>
    <p:cSldViewPr snapToObjects="1">
      <p:cViewPr varScale="1">
        <p:scale>
          <a:sx n="70" d="100"/>
          <a:sy n="70" d="100"/>
        </p:scale>
        <p:origin x="1398" y="48"/>
      </p:cViewPr>
      <p:guideLst>
        <p:guide orient="horz" pos="173"/>
        <p:guide pos="228"/>
        <p:guide pos="2882"/>
      </p:guideLst>
    </p:cSldViewPr>
  </p:slideViewPr>
  <p:outlineViewPr>
    <p:cViewPr>
      <p:scale>
        <a:sx n="33" d="100"/>
        <a:sy n="33" d="100"/>
      </p:scale>
      <p:origin x="0" y="329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Objects="1">
      <p:cViewPr varScale="1">
        <p:scale>
          <a:sx n="57" d="100"/>
          <a:sy n="57" d="100"/>
        </p:scale>
        <p:origin x="2808" y="3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7" Type="http://schemas.openxmlformats.org/officeDocument/2006/relationships/tableStyles" Target="tableStyles.xml"/><Relationship Id="rId46" Type="http://schemas.openxmlformats.org/officeDocument/2006/relationships/viewProps" Target="viewProps.xml"/><Relationship Id="rId45" Type="http://schemas.openxmlformats.org/officeDocument/2006/relationships/presProps" Target="presProps.xml"/><Relationship Id="rId44" Type="http://schemas.openxmlformats.org/officeDocument/2006/relationships/handoutMaster" Target="handoutMasters/handoutMaster1.xml"/><Relationship Id="rId43" Type="http://schemas.openxmlformats.org/officeDocument/2006/relationships/slide" Target="slides/slide40.xml"/><Relationship Id="rId42" Type="http://schemas.openxmlformats.org/officeDocument/2006/relationships/slide" Target="slides/slide39.xml"/><Relationship Id="rId41" Type="http://schemas.openxmlformats.org/officeDocument/2006/relationships/slide" Target="slides/slide38.xml"/><Relationship Id="rId40" Type="http://schemas.openxmlformats.org/officeDocument/2006/relationships/slide" Target="slides/slide37.xml"/><Relationship Id="rId4" Type="http://schemas.openxmlformats.org/officeDocument/2006/relationships/notesMaster" Target="notesMasters/notesMaster1.xml"/><Relationship Id="rId39" Type="http://schemas.openxmlformats.org/officeDocument/2006/relationships/slide" Target="slides/slide36.xml"/><Relationship Id="rId38" Type="http://schemas.openxmlformats.org/officeDocument/2006/relationships/slide" Target="slides/slide35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6725D8F-3157-4DA0-BAD0-29350C07253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AABB214-451A-46E5-8380-3D8F24D27205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sldNum="0"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sldNum="0" hd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5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6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8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9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0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sldNum="0"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57200" y="274638"/>
            <a:ext cx="3178696" cy="634082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世界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5" name="Group 1"/>
          <p:cNvGrpSpPr/>
          <p:nvPr/>
        </p:nvGrpSpPr>
        <p:grpSpPr bwMode="auto">
          <a:xfrm>
            <a:off x="361025" y="2147939"/>
            <a:ext cx="2532930" cy="2542009"/>
            <a:chOff x="4" y="0"/>
            <a:chExt cx="1116" cy="1115"/>
          </a:xfrm>
        </p:grpSpPr>
        <p:sp>
          <p:nvSpPr>
            <p:cNvPr id="94" name="Oval 2"/>
            <p:cNvSpPr>
              <a:spLocks noChangeArrowheads="1"/>
            </p:cNvSpPr>
            <p:nvPr/>
          </p:nvSpPr>
          <p:spPr bwMode="auto">
            <a:xfrm>
              <a:off x="4" y="0"/>
              <a:ext cx="1116" cy="111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0066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Freeform 5"/>
            <p:cNvSpPr/>
            <p:nvPr/>
          </p:nvSpPr>
          <p:spPr bwMode="auto">
            <a:xfrm>
              <a:off x="4" y="154"/>
              <a:ext cx="1107" cy="797"/>
            </a:xfrm>
            <a:custGeom>
              <a:avLst/>
              <a:gdLst>
                <a:gd name="T0" fmla="*/ 231 w 1092"/>
                <a:gd name="T1" fmla="*/ 25 h 792"/>
                <a:gd name="T2" fmla="*/ 200 w 1092"/>
                <a:gd name="T3" fmla="*/ 85 h 792"/>
                <a:gd name="T4" fmla="*/ 340 w 1092"/>
                <a:gd name="T5" fmla="*/ 19 h 792"/>
                <a:gd name="T6" fmla="*/ 353 w 1092"/>
                <a:gd name="T7" fmla="*/ 84 h 792"/>
                <a:gd name="T8" fmla="*/ 366 w 1092"/>
                <a:gd name="T9" fmla="*/ 153 h 792"/>
                <a:gd name="T10" fmla="*/ 606 w 1092"/>
                <a:gd name="T11" fmla="*/ 75 h 792"/>
                <a:gd name="T12" fmla="*/ 662 w 1092"/>
                <a:gd name="T13" fmla="*/ 123 h 792"/>
                <a:gd name="T14" fmla="*/ 776 w 1092"/>
                <a:gd name="T15" fmla="*/ 68 h 792"/>
                <a:gd name="T16" fmla="*/ 772 w 1092"/>
                <a:gd name="T17" fmla="*/ 25 h 792"/>
                <a:gd name="T18" fmla="*/ 820 w 1092"/>
                <a:gd name="T19" fmla="*/ 45 h 792"/>
                <a:gd name="T20" fmla="*/ 912 w 1092"/>
                <a:gd name="T21" fmla="*/ 54 h 792"/>
                <a:gd name="T22" fmla="*/ 1041 w 1092"/>
                <a:gd name="T23" fmla="*/ 201 h 792"/>
                <a:gd name="T24" fmla="*/ 1063 w 1092"/>
                <a:gd name="T25" fmla="*/ 286 h 792"/>
                <a:gd name="T26" fmla="*/ 1057 w 1092"/>
                <a:gd name="T27" fmla="*/ 233 h 792"/>
                <a:gd name="T28" fmla="*/ 991 w 1092"/>
                <a:gd name="T29" fmla="*/ 277 h 792"/>
                <a:gd name="T30" fmla="*/ 1015 w 1092"/>
                <a:gd name="T31" fmla="*/ 394 h 792"/>
                <a:gd name="T32" fmla="*/ 1037 w 1092"/>
                <a:gd name="T33" fmla="*/ 478 h 792"/>
                <a:gd name="T34" fmla="*/ 1005 w 1092"/>
                <a:gd name="T35" fmla="*/ 347 h 792"/>
                <a:gd name="T36" fmla="*/ 952 w 1092"/>
                <a:gd name="T37" fmla="*/ 454 h 792"/>
                <a:gd name="T38" fmla="*/ 1051 w 1092"/>
                <a:gd name="T39" fmla="*/ 528 h 792"/>
                <a:gd name="T40" fmla="*/ 1009 w 1092"/>
                <a:gd name="T41" fmla="*/ 512 h 792"/>
                <a:gd name="T42" fmla="*/ 923 w 1092"/>
                <a:gd name="T43" fmla="*/ 438 h 792"/>
                <a:gd name="T44" fmla="*/ 961 w 1092"/>
                <a:gd name="T45" fmla="*/ 548 h 792"/>
                <a:gd name="T46" fmla="*/ 1045 w 1092"/>
                <a:gd name="T47" fmla="*/ 584 h 792"/>
                <a:gd name="T48" fmla="*/ 983 w 1092"/>
                <a:gd name="T49" fmla="*/ 711 h 792"/>
                <a:gd name="T50" fmla="*/ 977 w 1092"/>
                <a:gd name="T51" fmla="*/ 602 h 792"/>
                <a:gd name="T52" fmla="*/ 897 w 1092"/>
                <a:gd name="T53" fmla="*/ 507 h 792"/>
                <a:gd name="T54" fmla="*/ 863 w 1092"/>
                <a:gd name="T55" fmla="*/ 410 h 792"/>
                <a:gd name="T56" fmla="*/ 750 w 1092"/>
                <a:gd name="T57" fmla="*/ 404 h 792"/>
                <a:gd name="T58" fmla="*/ 674 w 1092"/>
                <a:gd name="T59" fmla="*/ 468 h 792"/>
                <a:gd name="T60" fmla="*/ 694 w 1092"/>
                <a:gd name="T61" fmla="*/ 478 h 792"/>
                <a:gd name="T62" fmla="*/ 676 w 1092"/>
                <a:gd name="T63" fmla="*/ 627 h 792"/>
                <a:gd name="T64" fmla="*/ 672 w 1092"/>
                <a:gd name="T65" fmla="*/ 644 h 792"/>
                <a:gd name="T66" fmla="*/ 547 w 1092"/>
                <a:gd name="T67" fmla="*/ 700 h 792"/>
                <a:gd name="T68" fmla="*/ 452 w 1092"/>
                <a:gd name="T69" fmla="*/ 578 h 792"/>
                <a:gd name="T70" fmla="*/ 405 w 1092"/>
                <a:gd name="T71" fmla="*/ 416 h 792"/>
                <a:gd name="T72" fmla="*/ 544 w 1092"/>
                <a:gd name="T73" fmla="*/ 404 h 792"/>
                <a:gd name="T74" fmla="*/ 642 w 1092"/>
                <a:gd name="T75" fmla="*/ 352 h 792"/>
                <a:gd name="T76" fmla="*/ 564 w 1092"/>
                <a:gd name="T77" fmla="*/ 318 h 792"/>
                <a:gd name="T78" fmla="*/ 551 w 1092"/>
                <a:gd name="T79" fmla="*/ 372 h 792"/>
                <a:gd name="T80" fmla="*/ 513 w 1092"/>
                <a:gd name="T81" fmla="*/ 337 h 792"/>
                <a:gd name="T82" fmla="*/ 407 w 1092"/>
                <a:gd name="T83" fmla="*/ 354 h 792"/>
                <a:gd name="T84" fmla="*/ 458 w 1092"/>
                <a:gd name="T85" fmla="*/ 259 h 792"/>
                <a:gd name="T86" fmla="*/ 442 w 1092"/>
                <a:gd name="T87" fmla="*/ 226 h 792"/>
                <a:gd name="T88" fmla="*/ 463 w 1092"/>
                <a:gd name="T89" fmla="*/ 188 h 792"/>
                <a:gd name="T90" fmla="*/ 513 w 1092"/>
                <a:gd name="T91" fmla="*/ 199 h 792"/>
                <a:gd name="T92" fmla="*/ 587 w 1092"/>
                <a:gd name="T93" fmla="*/ 152 h 792"/>
                <a:gd name="T94" fmla="*/ 520 w 1092"/>
                <a:gd name="T95" fmla="*/ 187 h 792"/>
                <a:gd name="T96" fmla="*/ 331 w 1092"/>
                <a:gd name="T97" fmla="*/ 146 h 792"/>
                <a:gd name="T98" fmla="*/ 225 w 1092"/>
                <a:gd name="T99" fmla="*/ 94 h 792"/>
                <a:gd name="T100" fmla="*/ 202 w 1092"/>
                <a:gd name="T101" fmla="*/ 199 h 792"/>
                <a:gd name="T102" fmla="*/ 158 w 1092"/>
                <a:gd name="T103" fmla="*/ 155 h 792"/>
                <a:gd name="T104" fmla="*/ 104 w 1092"/>
                <a:gd name="T105" fmla="*/ 217 h 792"/>
                <a:gd name="T106" fmla="*/ 174 w 1092"/>
                <a:gd name="T107" fmla="*/ 182 h 792"/>
                <a:gd name="T108" fmla="*/ 181 w 1092"/>
                <a:gd name="T109" fmla="*/ 292 h 792"/>
                <a:gd name="T110" fmla="*/ 111 w 1092"/>
                <a:gd name="T111" fmla="*/ 372 h 792"/>
                <a:gd name="T112" fmla="*/ 78 w 1092"/>
                <a:gd name="T113" fmla="*/ 455 h 792"/>
                <a:gd name="T114" fmla="*/ 242 w 1092"/>
                <a:gd name="T115" fmla="*/ 552 h 792"/>
                <a:gd name="T116" fmla="*/ 235 w 1092"/>
                <a:gd name="T117" fmla="*/ 685 h 792"/>
                <a:gd name="T118" fmla="*/ 132 w 1092"/>
                <a:gd name="T119" fmla="*/ 748 h 792"/>
                <a:gd name="T120" fmla="*/ 104 w 1092"/>
                <a:gd name="T121" fmla="*/ 525 h 792"/>
                <a:gd name="T122" fmla="*/ 31 w 1092"/>
                <a:gd name="T123" fmla="*/ 438 h 792"/>
                <a:gd name="T124" fmla="*/ 3 w 1092"/>
                <a:gd name="T125" fmla="*/ 32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2" h="792">
                  <a:moveTo>
                    <a:pt x="119" y="69"/>
                  </a:moveTo>
                  <a:lnTo>
                    <a:pt x="131" y="70"/>
                  </a:lnTo>
                  <a:lnTo>
                    <a:pt x="140" y="62"/>
                  </a:lnTo>
                  <a:lnTo>
                    <a:pt x="151" y="55"/>
                  </a:lnTo>
                  <a:lnTo>
                    <a:pt x="158" y="48"/>
                  </a:lnTo>
                  <a:lnTo>
                    <a:pt x="170" y="40"/>
                  </a:lnTo>
                  <a:lnTo>
                    <a:pt x="181" y="36"/>
                  </a:lnTo>
                  <a:lnTo>
                    <a:pt x="191" y="31"/>
                  </a:lnTo>
                  <a:lnTo>
                    <a:pt x="200" y="31"/>
                  </a:lnTo>
                  <a:lnTo>
                    <a:pt x="206" y="30"/>
                  </a:lnTo>
                  <a:lnTo>
                    <a:pt x="215" y="30"/>
                  </a:lnTo>
                  <a:lnTo>
                    <a:pt x="220" y="22"/>
                  </a:lnTo>
                  <a:lnTo>
                    <a:pt x="231" y="25"/>
                  </a:lnTo>
                  <a:lnTo>
                    <a:pt x="241" y="20"/>
                  </a:lnTo>
                  <a:lnTo>
                    <a:pt x="250" y="22"/>
                  </a:lnTo>
                  <a:lnTo>
                    <a:pt x="255" y="28"/>
                  </a:lnTo>
                  <a:lnTo>
                    <a:pt x="250" y="31"/>
                  </a:lnTo>
                  <a:lnTo>
                    <a:pt x="241" y="30"/>
                  </a:lnTo>
                  <a:lnTo>
                    <a:pt x="233" y="34"/>
                  </a:lnTo>
                  <a:lnTo>
                    <a:pt x="227" y="42"/>
                  </a:lnTo>
                  <a:lnTo>
                    <a:pt x="226" y="49"/>
                  </a:lnTo>
                  <a:lnTo>
                    <a:pt x="217" y="51"/>
                  </a:lnTo>
                  <a:lnTo>
                    <a:pt x="206" y="55"/>
                  </a:lnTo>
                  <a:lnTo>
                    <a:pt x="205" y="68"/>
                  </a:lnTo>
                  <a:lnTo>
                    <a:pt x="203" y="77"/>
                  </a:lnTo>
                  <a:lnTo>
                    <a:pt x="200" y="85"/>
                  </a:lnTo>
                  <a:lnTo>
                    <a:pt x="205" y="92"/>
                  </a:lnTo>
                  <a:lnTo>
                    <a:pt x="211" y="72"/>
                  </a:lnTo>
                  <a:lnTo>
                    <a:pt x="217" y="69"/>
                  </a:lnTo>
                  <a:lnTo>
                    <a:pt x="226" y="58"/>
                  </a:lnTo>
                  <a:lnTo>
                    <a:pt x="232" y="46"/>
                  </a:lnTo>
                  <a:lnTo>
                    <a:pt x="246" y="43"/>
                  </a:lnTo>
                  <a:lnTo>
                    <a:pt x="257" y="37"/>
                  </a:lnTo>
                  <a:lnTo>
                    <a:pt x="265" y="26"/>
                  </a:lnTo>
                  <a:lnTo>
                    <a:pt x="276" y="26"/>
                  </a:lnTo>
                  <a:lnTo>
                    <a:pt x="299" y="25"/>
                  </a:lnTo>
                  <a:lnTo>
                    <a:pt x="321" y="20"/>
                  </a:lnTo>
                  <a:lnTo>
                    <a:pt x="330" y="19"/>
                  </a:lnTo>
                  <a:lnTo>
                    <a:pt x="340" y="19"/>
                  </a:lnTo>
                  <a:lnTo>
                    <a:pt x="351" y="19"/>
                  </a:lnTo>
                  <a:lnTo>
                    <a:pt x="360" y="22"/>
                  </a:lnTo>
                  <a:lnTo>
                    <a:pt x="373" y="33"/>
                  </a:lnTo>
                  <a:lnTo>
                    <a:pt x="368" y="34"/>
                  </a:lnTo>
                  <a:lnTo>
                    <a:pt x="354" y="39"/>
                  </a:lnTo>
                  <a:lnTo>
                    <a:pt x="356" y="49"/>
                  </a:lnTo>
                  <a:lnTo>
                    <a:pt x="366" y="51"/>
                  </a:lnTo>
                  <a:lnTo>
                    <a:pt x="371" y="51"/>
                  </a:lnTo>
                  <a:lnTo>
                    <a:pt x="369" y="60"/>
                  </a:lnTo>
                  <a:lnTo>
                    <a:pt x="356" y="70"/>
                  </a:lnTo>
                  <a:lnTo>
                    <a:pt x="348" y="72"/>
                  </a:lnTo>
                  <a:lnTo>
                    <a:pt x="350" y="79"/>
                  </a:lnTo>
                  <a:lnTo>
                    <a:pt x="353" y="84"/>
                  </a:lnTo>
                  <a:lnTo>
                    <a:pt x="348" y="92"/>
                  </a:lnTo>
                  <a:lnTo>
                    <a:pt x="354" y="100"/>
                  </a:lnTo>
                  <a:lnTo>
                    <a:pt x="342" y="105"/>
                  </a:lnTo>
                  <a:lnTo>
                    <a:pt x="330" y="108"/>
                  </a:lnTo>
                  <a:lnTo>
                    <a:pt x="329" y="122"/>
                  </a:lnTo>
                  <a:lnTo>
                    <a:pt x="321" y="132"/>
                  </a:lnTo>
                  <a:lnTo>
                    <a:pt x="314" y="140"/>
                  </a:lnTo>
                  <a:lnTo>
                    <a:pt x="303" y="146"/>
                  </a:lnTo>
                  <a:lnTo>
                    <a:pt x="329" y="146"/>
                  </a:lnTo>
                  <a:lnTo>
                    <a:pt x="342" y="146"/>
                  </a:lnTo>
                  <a:lnTo>
                    <a:pt x="350" y="149"/>
                  </a:lnTo>
                  <a:lnTo>
                    <a:pt x="360" y="143"/>
                  </a:lnTo>
                  <a:lnTo>
                    <a:pt x="366" y="153"/>
                  </a:lnTo>
                  <a:lnTo>
                    <a:pt x="507" y="153"/>
                  </a:lnTo>
                  <a:lnTo>
                    <a:pt x="513" y="146"/>
                  </a:lnTo>
                  <a:lnTo>
                    <a:pt x="526" y="135"/>
                  </a:lnTo>
                  <a:lnTo>
                    <a:pt x="534" y="120"/>
                  </a:lnTo>
                  <a:lnTo>
                    <a:pt x="546" y="107"/>
                  </a:lnTo>
                  <a:lnTo>
                    <a:pt x="552" y="94"/>
                  </a:lnTo>
                  <a:lnTo>
                    <a:pt x="558" y="81"/>
                  </a:lnTo>
                  <a:lnTo>
                    <a:pt x="568" y="77"/>
                  </a:lnTo>
                  <a:lnTo>
                    <a:pt x="572" y="69"/>
                  </a:lnTo>
                  <a:lnTo>
                    <a:pt x="581" y="72"/>
                  </a:lnTo>
                  <a:lnTo>
                    <a:pt x="590" y="64"/>
                  </a:lnTo>
                  <a:lnTo>
                    <a:pt x="596" y="70"/>
                  </a:lnTo>
                  <a:lnTo>
                    <a:pt x="606" y="75"/>
                  </a:lnTo>
                  <a:lnTo>
                    <a:pt x="617" y="78"/>
                  </a:lnTo>
                  <a:lnTo>
                    <a:pt x="627" y="81"/>
                  </a:lnTo>
                  <a:lnTo>
                    <a:pt x="635" y="77"/>
                  </a:lnTo>
                  <a:lnTo>
                    <a:pt x="644" y="83"/>
                  </a:lnTo>
                  <a:lnTo>
                    <a:pt x="651" y="92"/>
                  </a:lnTo>
                  <a:lnTo>
                    <a:pt x="663" y="94"/>
                  </a:lnTo>
                  <a:lnTo>
                    <a:pt x="666" y="105"/>
                  </a:lnTo>
                  <a:lnTo>
                    <a:pt x="662" y="111"/>
                  </a:lnTo>
                  <a:lnTo>
                    <a:pt x="645" y="108"/>
                  </a:lnTo>
                  <a:lnTo>
                    <a:pt x="633" y="104"/>
                  </a:lnTo>
                  <a:lnTo>
                    <a:pt x="632" y="113"/>
                  </a:lnTo>
                  <a:lnTo>
                    <a:pt x="648" y="114"/>
                  </a:lnTo>
                  <a:lnTo>
                    <a:pt x="662" y="123"/>
                  </a:lnTo>
                  <a:lnTo>
                    <a:pt x="680" y="117"/>
                  </a:lnTo>
                  <a:lnTo>
                    <a:pt x="685" y="102"/>
                  </a:lnTo>
                  <a:lnTo>
                    <a:pt x="694" y="90"/>
                  </a:lnTo>
                  <a:lnTo>
                    <a:pt x="704" y="93"/>
                  </a:lnTo>
                  <a:lnTo>
                    <a:pt x="701" y="99"/>
                  </a:lnTo>
                  <a:lnTo>
                    <a:pt x="695" y="105"/>
                  </a:lnTo>
                  <a:lnTo>
                    <a:pt x="695" y="114"/>
                  </a:lnTo>
                  <a:lnTo>
                    <a:pt x="707" y="104"/>
                  </a:lnTo>
                  <a:lnTo>
                    <a:pt x="717" y="94"/>
                  </a:lnTo>
                  <a:lnTo>
                    <a:pt x="734" y="92"/>
                  </a:lnTo>
                  <a:lnTo>
                    <a:pt x="757" y="84"/>
                  </a:lnTo>
                  <a:lnTo>
                    <a:pt x="774" y="77"/>
                  </a:lnTo>
                  <a:lnTo>
                    <a:pt x="776" y="68"/>
                  </a:lnTo>
                  <a:lnTo>
                    <a:pt x="763" y="69"/>
                  </a:lnTo>
                  <a:lnTo>
                    <a:pt x="751" y="60"/>
                  </a:lnTo>
                  <a:lnTo>
                    <a:pt x="744" y="46"/>
                  </a:lnTo>
                  <a:lnTo>
                    <a:pt x="751" y="30"/>
                  </a:lnTo>
                  <a:lnTo>
                    <a:pt x="765" y="18"/>
                  </a:lnTo>
                  <a:lnTo>
                    <a:pt x="775" y="7"/>
                  </a:lnTo>
                  <a:lnTo>
                    <a:pt x="791" y="7"/>
                  </a:lnTo>
                  <a:lnTo>
                    <a:pt x="805" y="0"/>
                  </a:lnTo>
                  <a:lnTo>
                    <a:pt x="804" y="9"/>
                  </a:lnTo>
                  <a:lnTo>
                    <a:pt x="793" y="10"/>
                  </a:lnTo>
                  <a:lnTo>
                    <a:pt x="789" y="15"/>
                  </a:lnTo>
                  <a:lnTo>
                    <a:pt x="778" y="16"/>
                  </a:lnTo>
                  <a:lnTo>
                    <a:pt x="772" y="25"/>
                  </a:lnTo>
                  <a:lnTo>
                    <a:pt x="766" y="36"/>
                  </a:lnTo>
                  <a:lnTo>
                    <a:pt x="763" y="46"/>
                  </a:lnTo>
                  <a:lnTo>
                    <a:pt x="775" y="64"/>
                  </a:lnTo>
                  <a:lnTo>
                    <a:pt x="795" y="73"/>
                  </a:lnTo>
                  <a:lnTo>
                    <a:pt x="808" y="79"/>
                  </a:lnTo>
                  <a:lnTo>
                    <a:pt x="814" y="83"/>
                  </a:lnTo>
                  <a:lnTo>
                    <a:pt x="820" y="92"/>
                  </a:lnTo>
                  <a:lnTo>
                    <a:pt x="827" y="90"/>
                  </a:lnTo>
                  <a:lnTo>
                    <a:pt x="827" y="83"/>
                  </a:lnTo>
                  <a:lnTo>
                    <a:pt x="823" y="72"/>
                  </a:lnTo>
                  <a:lnTo>
                    <a:pt x="818" y="66"/>
                  </a:lnTo>
                  <a:lnTo>
                    <a:pt x="816" y="58"/>
                  </a:lnTo>
                  <a:lnTo>
                    <a:pt x="820" y="45"/>
                  </a:lnTo>
                  <a:lnTo>
                    <a:pt x="834" y="45"/>
                  </a:lnTo>
                  <a:lnTo>
                    <a:pt x="844" y="45"/>
                  </a:lnTo>
                  <a:lnTo>
                    <a:pt x="850" y="51"/>
                  </a:lnTo>
                  <a:lnTo>
                    <a:pt x="852" y="63"/>
                  </a:lnTo>
                  <a:lnTo>
                    <a:pt x="858" y="73"/>
                  </a:lnTo>
                  <a:lnTo>
                    <a:pt x="861" y="63"/>
                  </a:lnTo>
                  <a:lnTo>
                    <a:pt x="870" y="55"/>
                  </a:lnTo>
                  <a:lnTo>
                    <a:pt x="881" y="55"/>
                  </a:lnTo>
                  <a:lnTo>
                    <a:pt x="890" y="55"/>
                  </a:lnTo>
                  <a:lnTo>
                    <a:pt x="899" y="57"/>
                  </a:lnTo>
                  <a:lnTo>
                    <a:pt x="899" y="45"/>
                  </a:lnTo>
                  <a:lnTo>
                    <a:pt x="907" y="46"/>
                  </a:lnTo>
                  <a:lnTo>
                    <a:pt x="912" y="54"/>
                  </a:lnTo>
                  <a:lnTo>
                    <a:pt x="924" y="54"/>
                  </a:lnTo>
                  <a:lnTo>
                    <a:pt x="935" y="49"/>
                  </a:lnTo>
                  <a:lnTo>
                    <a:pt x="946" y="58"/>
                  </a:lnTo>
                  <a:lnTo>
                    <a:pt x="959" y="70"/>
                  </a:lnTo>
                  <a:lnTo>
                    <a:pt x="973" y="73"/>
                  </a:lnTo>
                  <a:lnTo>
                    <a:pt x="992" y="81"/>
                  </a:lnTo>
                  <a:lnTo>
                    <a:pt x="997" y="79"/>
                  </a:lnTo>
                  <a:lnTo>
                    <a:pt x="1012" y="104"/>
                  </a:lnTo>
                  <a:lnTo>
                    <a:pt x="1033" y="140"/>
                  </a:lnTo>
                  <a:lnTo>
                    <a:pt x="1047" y="163"/>
                  </a:lnTo>
                  <a:lnTo>
                    <a:pt x="1056" y="185"/>
                  </a:lnTo>
                  <a:lnTo>
                    <a:pt x="1045" y="189"/>
                  </a:lnTo>
                  <a:lnTo>
                    <a:pt x="1041" y="201"/>
                  </a:lnTo>
                  <a:lnTo>
                    <a:pt x="1045" y="217"/>
                  </a:lnTo>
                  <a:lnTo>
                    <a:pt x="1051" y="235"/>
                  </a:lnTo>
                  <a:lnTo>
                    <a:pt x="1057" y="235"/>
                  </a:lnTo>
                  <a:lnTo>
                    <a:pt x="1059" y="221"/>
                  </a:lnTo>
                  <a:lnTo>
                    <a:pt x="1066" y="217"/>
                  </a:lnTo>
                  <a:lnTo>
                    <a:pt x="1070" y="229"/>
                  </a:lnTo>
                  <a:lnTo>
                    <a:pt x="1060" y="235"/>
                  </a:lnTo>
                  <a:lnTo>
                    <a:pt x="1075" y="247"/>
                  </a:lnTo>
                  <a:lnTo>
                    <a:pt x="1065" y="261"/>
                  </a:lnTo>
                  <a:lnTo>
                    <a:pt x="1062" y="268"/>
                  </a:lnTo>
                  <a:lnTo>
                    <a:pt x="1080" y="273"/>
                  </a:lnTo>
                  <a:lnTo>
                    <a:pt x="1072" y="283"/>
                  </a:lnTo>
                  <a:lnTo>
                    <a:pt x="1063" y="286"/>
                  </a:lnTo>
                  <a:lnTo>
                    <a:pt x="1063" y="303"/>
                  </a:lnTo>
                  <a:lnTo>
                    <a:pt x="1072" y="318"/>
                  </a:lnTo>
                  <a:lnTo>
                    <a:pt x="1063" y="321"/>
                  </a:lnTo>
                  <a:lnTo>
                    <a:pt x="1047" y="316"/>
                  </a:lnTo>
                  <a:lnTo>
                    <a:pt x="1055" y="309"/>
                  </a:lnTo>
                  <a:lnTo>
                    <a:pt x="1065" y="309"/>
                  </a:lnTo>
                  <a:lnTo>
                    <a:pt x="1065" y="291"/>
                  </a:lnTo>
                  <a:lnTo>
                    <a:pt x="1053" y="297"/>
                  </a:lnTo>
                  <a:lnTo>
                    <a:pt x="1051" y="282"/>
                  </a:lnTo>
                  <a:lnTo>
                    <a:pt x="1062" y="273"/>
                  </a:lnTo>
                  <a:lnTo>
                    <a:pt x="1065" y="262"/>
                  </a:lnTo>
                  <a:lnTo>
                    <a:pt x="1059" y="248"/>
                  </a:lnTo>
                  <a:lnTo>
                    <a:pt x="1057" y="233"/>
                  </a:lnTo>
                  <a:lnTo>
                    <a:pt x="1050" y="240"/>
                  </a:lnTo>
                  <a:lnTo>
                    <a:pt x="1042" y="252"/>
                  </a:lnTo>
                  <a:lnTo>
                    <a:pt x="1028" y="262"/>
                  </a:lnTo>
                  <a:lnTo>
                    <a:pt x="1033" y="277"/>
                  </a:lnTo>
                  <a:lnTo>
                    <a:pt x="1032" y="291"/>
                  </a:lnTo>
                  <a:lnTo>
                    <a:pt x="1032" y="298"/>
                  </a:lnTo>
                  <a:lnTo>
                    <a:pt x="1037" y="311"/>
                  </a:lnTo>
                  <a:lnTo>
                    <a:pt x="1033" y="315"/>
                  </a:lnTo>
                  <a:lnTo>
                    <a:pt x="1020" y="301"/>
                  </a:lnTo>
                  <a:lnTo>
                    <a:pt x="1012" y="286"/>
                  </a:lnTo>
                  <a:lnTo>
                    <a:pt x="1007" y="276"/>
                  </a:lnTo>
                  <a:lnTo>
                    <a:pt x="1001" y="270"/>
                  </a:lnTo>
                  <a:lnTo>
                    <a:pt x="991" y="277"/>
                  </a:lnTo>
                  <a:lnTo>
                    <a:pt x="985" y="288"/>
                  </a:lnTo>
                  <a:lnTo>
                    <a:pt x="998" y="301"/>
                  </a:lnTo>
                  <a:lnTo>
                    <a:pt x="1005" y="315"/>
                  </a:lnTo>
                  <a:lnTo>
                    <a:pt x="1007" y="333"/>
                  </a:lnTo>
                  <a:lnTo>
                    <a:pt x="1006" y="349"/>
                  </a:lnTo>
                  <a:lnTo>
                    <a:pt x="1006" y="364"/>
                  </a:lnTo>
                  <a:lnTo>
                    <a:pt x="1013" y="352"/>
                  </a:lnTo>
                  <a:lnTo>
                    <a:pt x="1024" y="354"/>
                  </a:lnTo>
                  <a:lnTo>
                    <a:pt x="1027" y="365"/>
                  </a:lnTo>
                  <a:lnTo>
                    <a:pt x="1018" y="377"/>
                  </a:lnTo>
                  <a:lnTo>
                    <a:pt x="1009" y="375"/>
                  </a:lnTo>
                  <a:lnTo>
                    <a:pt x="1007" y="385"/>
                  </a:lnTo>
                  <a:lnTo>
                    <a:pt x="1015" y="394"/>
                  </a:lnTo>
                  <a:lnTo>
                    <a:pt x="1012" y="405"/>
                  </a:lnTo>
                  <a:lnTo>
                    <a:pt x="1022" y="416"/>
                  </a:lnTo>
                  <a:lnTo>
                    <a:pt x="1015" y="424"/>
                  </a:lnTo>
                  <a:lnTo>
                    <a:pt x="1026" y="434"/>
                  </a:lnTo>
                  <a:lnTo>
                    <a:pt x="1018" y="445"/>
                  </a:lnTo>
                  <a:lnTo>
                    <a:pt x="1030" y="439"/>
                  </a:lnTo>
                  <a:lnTo>
                    <a:pt x="1027" y="449"/>
                  </a:lnTo>
                  <a:lnTo>
                    <a:pt x="1048" y="445"/>
                  </a:lnTo>
                  <a:lnTo>
                    <a:pt x="1042" y="459"/>
                  </a:lnTo>
                  <a:lnTo>
                    <a:pt x="1027" y="449"/>
                  </a:lnTo>
                  <a:lnTo>
                    <a:pt x="1026" y="464"/>
                  </a:lnTo>
                  <a:lnTo>
                    <a:pt x="1047" y="463"/>
                  </a:lnTo>
                  <a:lnTo>
                    <a:pt x="1037" y="478"/>
                  </a:lnTo>
                  <a:lnTo>
                    <a:pt x="1024" y="461"/>
                  </a:lnTo>
                  <a:lnTo>
                    <a:pt x="1032" y="484"/>
                  </a:lnTo>
                  <a:lnTo>
                    <a:pt x="1048" y="499"/>
                  </a:lnTo>
                  <a:lnTo>
                    <a:pt x="1033" y="499"/>
                  </a:lnTo>
                  <a:lnTo>
                    <a:pt x="1024" y="464"/>
                  </a:lnTo>
                  <a:lnTo>
                    <a:pt x="1027" y="440"/>
                  </a:lnTo>
                  <a:lnTo>
                    <a:pt x="1015" y="441"/>
                  </a:lnTo>
                  <a:lnTo>
                    <a:pt x="1006" y="428"/>
                  </a:lnTo>
                  <a:lnTo>
                    <a:pt x="1015" y="422"/>
                  </a:lnTo>
                  <a:lnTo>
                    <a:pt x="1015" y="409"/>
                  </a:lnTo>
                  <a:lnTo>
                    <a:pt x="1009" y="380"/>
                  </a:lnTo>
                  <a:lnTo>
                    <a:pt x="1007" y="360"/>
                  </a:lnTo>
                  <a:lnTo>
                    <a:pt x="1005" y="347"/>
                  </a:lnTo>
                  <a:lnTo>
                    <a:pt x="994" y="364"/>
                  </a:lnTo>
                  <a:lnTo>
                    <a:pt x="976" y="369"/>
                  </a:lnTo>
                  <a:lnTo>
                    <a:pt x="965" y="381"/>
                  </a:lnTo>
                  <a:lnTo>
                    <a:pt x="970" y="395"/>
                  </a:lnTo>
                  <a:lnTo>
                    <a:pt x="962" y="405"/>
                  </a:lnTo>
                  <a:lnTo>
                    <a:pt x="950" y="403"/>
                  </a:lnTo>
                  <a:lnTo>
                    <a:pt x="961" y="389"/>
                  </a:lnTo>
                  <a:lnTo>
                    <a:pt x="953" y="383"/>
                  </a:lnTo>
                  <a:lnTo>
                    <a:pt x="943" y="390"/>
                  </a:lnTo>
                  <a:lnTo>
                    <a:pt x="943" y="404"/>
                  </a:lnTo>
                  <a:lnTo>
                    <a:pt x="961" y="422"/>
                  </a:lnTo>
                  <a:lnTo>
                    <a:pt x="965" y="436"/>
                  </a:lnTo>
                  <a:lnTo>
                    <a:pt x="952" y="454"/>
                  </a:lnTo>
                  <a:lnTo>
                    <a:pt x="952" y="496"/>
                  </a:lnTo>
                  <a:lnTo>
                    <a:pt x="952" y="514"/>
                  </a:lnTo>
                  <a:lnTo>
                    <a:pt x="954" y="525"/>
                  </a:lnTo>
                  <a:lnTo>
                    <a:pt x="974" y="523"/>
                  </a:lnTo>
                  <a:lnTo>
                    <a:pt x="988" y="527"/>
                  </a:lnTo>
                  <a:lnTo>
                    <a:pt x="997" y="510"/>
                  </a:lnTo>
                  <a:lnTo>
                    <a:pt x="1007" y="510"/>
                  </a:lnTo>
                  <a:lnTo>
                    <a:pt x="1003" y="519"/>
                  </a:lnTo>
                  <a:lnTo>
                    <a:pt x="1015" y="531"/>
                  </a:lnTo>
                  <a:lnTo>
                    <a:pt x="1030" y="534"/>
                  </a:lnTo>
                  <a:lnTo>
                    <a:pt x="1028" y="523"/>
                  </a:lnTo>
                  <a:lnTo>
                    <a:pt x="1063" y="523"/>
                  </a:lnTo>
                  <a:lnTo>
                    <a:pt x="1051" y="528"/>
                  </a:lnTo>
                  <a:lnTo>
                    <a:pt x="1050" y="537"/>
                  </a:lnTo>
                  <a:lnTo>
                    <a:pt x="1066" y="542"/>
                  </a:lnTo>
                  <a:lnTo>
                    <a:pt x="1081" y="546"/>
                  </a:lnTo>
                  <a:lnTo>
                    <a:pt x="1089" y="529"/>
                  </a:lnTo>
                  <a:lnTo>
                    <a:pt x="1091" y="519"/>
                  </a:lnTo>
                  <a:lnTo>
                    <a:pt x="1080" y="522"/>
                  </a:lnTo>
                  <a:lnTo>
                    <a:pt x="1070" y="515"/>
                  </a:lnTo>
                  <a:lnTo>
                    <a:pt x="1063" y="513"/>
                  </a:lnTo>
                  <a:lnTo>
                    <a:pt x="1059" y="527"/>
                  </a:lnTo>
                  <a:lnTo>
                    <a:pt x="1059" y="525"/>
                  </a:lnTo>
                  <a:lnTo>
                    <a:pt x="1026" y="525"/>
                  </a:lnTo>
                  <a:lnTo>
                    <a:pt x="1018" y="508"/>
                  </a:lnTo>
                  <a:lnTo>
                    <a:pt x="1009" y="512"/>
                  </a:lnTo>
                  <a:lnTo>
                    <a:pt x="998" y="510"/>
                  </a:lnTo>
                  <a:lnTo>
                    <a:pt x="994" y="492"/>
                  </a:lnTo>
                  <a:lnTo>
                    <a:pt x="990" y="481"/>
                  </a:lnTo>
                  <a:lnTo>
                    <a:pt x="1000" y="475"/>
                  </a:lnTo>
                  <a:lnTo>
                    <a:pt x="1000" y="464"/>
                  </a:lnTo>
                  <a:lnTo>
                    <a:pt x="983" y="470"/>
                  </a:lnTo>
                  <a:lnTo>
                    <a:pt x="973" y="479"/>
                  </a:lnTo>
                  <a:lnTo>
                    <a:pt x="965" y="493"/>
                  </a:lnTo>
                  <a:lnTo>
                    <a:pt x="952" y="493"/>
                  </a:lnTo>
                  <a:lnTo>
                    <a:pt x="952" y="460"/>
                  </a:lnTo>
                  <a:lnTo>
                    <a:pt x="944" y="466"/>
                  </a:lnTo>
                  <a:lnTo>
                    <a:pt x="935" y="453"/>
                  </a:lnTo>
                  <a:lnTo>
                    <a:pt x="923" y="438"/>
                  </a:lnTo>
                  <a:lnTo>
                    <a:pt x="908" y="441"/>
                  </a:lnTo>
                  <a:lnTo>
                    <a:pt x="907" y="455"/>
                  </a:lnTo>
                  <a:lnTo>
                    <a:pt x="914" y="474"/>
                  </a:lnTo>
                  <a:lnTo>
                    <a:pt x="914" y="489"/>
                  </a:lnTo>
                  <a:lnTo>
                    <a:pt x="924" y="504"/>
                  </a:lnTo>
                  <a:lnTo>
                    <a:pt x="931" y="512"/>
                  </a:lnTo>
                  <a:lnTo>
                    <a:pt x="918" y="512"/>
                  </a:lnTo>
                  <a:lnTo>
                    <a:pt x="909" y="504"/>
                  </a:lnTo>
                  <a:lnTo>
                    <a:pt x="905" y="513"/>
                  </a:lnTo>
                  <a:lnTo>
                    <a:pt x="922" y="533"/>
                  </a:lnTo>
                  <a:lnTo>
                    <a:pt x="935" y="544"/>
                  </a:lnTo>
                  <a:lnTo>
                    <a:pt x="947" y="543"/>
                  </a:lnTo>
                  <a:lnTo>
                    <a:pt x="961" y="548"/>
                  </a:lnTo>
                  <a:lnTo>
                    <a:pt x="979" y="548"/>
                  </a:lnTo>
                  <a:lnTo>
                    <a:pt x="994" y="544"/>
                  </a:lnTo>
                  <a:lnTo>
                    <a:pt x="1009" y="552"/>
                  </a:lnTo>
                  <a:lnTo>
                    <a:pt x="1005" y="555"/>
                  </a:lnTo>
                  <a:lnTo>
                    <a:pt x="990" y="550"/>
                  </a:lnTo>
                  <a:lnTo>
                    <a:pt x="990" y="578"/>
                  </a:lnTo>
                  <a:lnTo>
                    <a:pt x="1001" y="578"/>
                  </a:lnTo>
                  <a:lnTo>
                    <a:pt x="1007" y="576"/>
                  </a:lnTo>
                  <a:lnTo>
                    <a:pt x="1009" y="567"/>
                  </a:lnTo>
                  <a:lnTo>
                    <a:pt x="1024" y="569"/>
                  </a:lnTo>
                  <a:lnTo>
                    <a:pt x="1041" y="563"/>
                  </a:lnTo>
                  <a:lnTo>
                    <a:pt x="1039" y="574"/>
                  </a:lnTo>
                  <a:lnTo>
                    <a:pt x="1045" y="584"/>
                  </a:lnTo>
                  <a:lnTo>
                    <a:pt x="1055" y="589"/>
                  </a:lnTo>
                  <a:lnTo>
                    <a:pt x="1063" y="584"/>
                  </a:lnTo>
                  <a:lnTo>
                    <a:pt x="1062" y="570"/>
                  </a:lnTo>
                  <a:lnTo>
                    <a:pt x="1063" y="558"/>
                  </a:lnTo>
                  <a:lnTo>
                    <a:pt x="1070" y="570"/>
                  </a:lnTo>
                  <a:lnTo>
                    <a:pt x="1072" y="585"/>
                  </a:lnTo>
                  <a:lnTo>
                    <a:pt x="1059" y="616"/>
                  </a:lnTo>
                  <a:lnTo>
                    <a:pt x="1045" y="644"/>
                  </a:lnTo>
                  <a:lnTo>
                    <a:pt x="1032" y="673"/>
                  </a:lnTo>
                  <a:lnTo>
                    <a:pt x="1015" y="703"/>
                  </a:lnTo>
                  <a:lnTo>
                    <a:pt x="1003" y="694"/>
                  </a:lnTo>
                  <a:lnTo>
                    <a:pt x="990" y="700"/>
                  </a:lnTo>
                  <a:lnTo>
                    <a:pt x="983" y="711"/>
                  </a:lnTo>
                  <a:lnTo>
                    <a:pt x="973" y="717"/>
                  </a:lnTo>
                  <a:lnTo>
                    <a:pt x="953" y="721"/>
                  </a:lnTo>
                  <a:lnTo>
                    <a:pt x="941" y="720"/>
                  </a:lnTo>
                  <a:lnTo>
                    <a:pt x="946" y="701"/>
                  </a:lnTo>
                  <a:lnTo>
                    <a:pt x="944" y="688"/>
                  </a:lnTo>
                  <a:lnTo>
                    <a:pt x="952" y="677"/>
                  </a:lnTo>
                  <a:lnTo>
                    <a:pt x="950" y="668"/>
                  </a:lnTo>
                  <a:lnTo>
                    <a:pt x="937" y="661"/>
                  </a:lnTo>
                  <a:lnTo>
                    <a:pt x="938" y="644"/>
                  </a:lnTo>
                  <a:lnTo>
                    <a:pt x="943" y="627"/>
                  </a:lnTo>
                  <a:lnTo>
                    <a:pt x="956" y="614"/>
                  </a:lnTo>
                  <a:lnTo>
                    <a:pt x="974" y="612"/>
                  </a:lnTo>
                  <a:lnTo>
                    <a:pt x="977" y="602"/>
                  </a:lnTo>
                  <a:lnTo>
                    <a:pt x="973" y="585"/>
                  </a:lnTo>
                  <a:lnTo>
                    <a:pt x="983" y="579"/>
                  </a:lnTo>
                  <a:lnTo>
                    <a:pt x="990" y="578"/>
                  </a:lnTo>
                  <a:lnTo>
                    <a:pt x="990" y="552"/>
                  </a:lnTo>
                  <a:lnTo>
                    <a:pt x="974" y="553"/>
                  </a:lnTo>
                  <a:lnTo>
                    <a:pt x="961" y="559"/>
                  </a:lnTo>
                  <a:lnTo>
                    <a:pt x="948" y="552"/>
                  </a:lnTo>
                  <a:lnTo>
                    <a:pt x="933" y="552"/>
                  </a:lnTo>
                  <a:lnTo>
                    <a:pt x="916" y="544"/>
                  </a:lnTo>
                  <a:lnTo>
                    <a:pt x="905" y="533"/>
                  </a:lnTo>
                  <a:lnTo>
                    <a:pt x="897" y="520"/>
                  </a:lnTo>
                  <a:lnTo>
                    <a:pt x="888" y="510"/>
                  </a:lnTo>
                  <a:lnTo>
                    <a:pt x="897" y="507"/>
                  </a:lnTo>
                  <a:lnTo>
                    <a:pt x="905" y="512"/>
                  </a:lnTo>
                  <a:lnTo>
                    <a:pt x="911" y="502"/>
                  </a:lnTo>
                  <a:lnTo>
                    <a:pt x="908" y="487"/>
                  </a:lnTo>
                  <a:lnTo>
                    <a:pt x="897" y="485"/>
                  </a:lnTo>
                  <a:lnTo>
                    <a:pt x="893" y="469"/>
                  </a:lnTo>
                  <a:lnTo>
                    <a:pt x="896" y="453"/>
                  </a:lnTo>
                  <a:lnTo>
                    <a:pt x="905" y="439"/>
                  </a:lnTo>
                  <a:lnTo>
                    <a:pt x="902" y="422"/>
                  </a:lnTo>
                  <a:lnTo>
                    <a:pt x="896" y="421"/>
                  </a:lnTo>
                  <a:lnTo>
                    <a:pt x="888" y="430"/>
                  </a:lnTo>
                  <a:lnTo>
                    <a:pt x="887" y="439"/>
                  </a:lnTo>
                  <a:lnTo>
                    <a:pt x="878" y="422"/>
                  </a:lnTo>
                  <a:lnTo>
                    <a:pt x="863" y="410"/>
                  </a:lnTo>
                  <a:lnTo>
                    <a:pt x="852" y="411"/>
                  </a:lnTo>
                  <a:lnTo>
                    <a:pt x="842" y="428"/>
                  </a:lnTo>
                  <a:lnTo>
                    <a:pt x="828" y="438"/>
                  </a:lnTo>
                  <a:lnTo>
                    <a:pt x="828" y="448"/>
                  </a:lnTo>
                  <a:lnTo>
                    <a:pt x="833" y="460"/>
                  </a:lnTo>
                  <a:lnTo>
                    <a:pt x="831" y="472"/>
                  </a:lnTo>
                  <a:lnTo>
                    <a:pt x="820" y="470"/>
                  </a:lnTo>
                  <a:lnTo>
                    <a:pt x="813" y="455"/>
                  </a:lnTo>
                  <a:lnTo>
                    <a:pt x="801" y="439"/>
                  </a:lnTo>
                  <a:lnTo>
                    <a:pt x="787" y="428"/>
                  </a:lnTo>
                  <a:lnTo>
                    <a:pt x="776" y="410"/>
                  </a:lnTo>
                  <a:lnTo>
                    <a:pt x="768" y="404"/>
                  </a:lnTo>
                  <a:lnTo>
                    <a:pt x="750" y="404"/>
                  </a:lnTo>
                  <a:lnTo>
                    <a:pt x="734" y="404"/>
                  </a:lnTo>
                  <a:lnTo>
                    <a:pt x="725" y="411"/>
                  </a:lnTo>
                  <a:lnTo>
                    <a:pt x="716" y="400"/>
                  </a:lnTo>
                  <a:lnTo>
                    <a:pt x="706" y="392"/>
                  </a:lnTo>
                  <a:lnTo>
                    <a:pt x="691" y="380"/>
                  </a:lnTo>
                  <a:lnTo>
                    <a:pt x="701" y="400"/>
                  </a:lnTo>
                  <a:lnTo>
                    <a:pt x="717" y="405"/>
                  </a:lnTo>
                  <a:lnTo>
                    <a:pt x="729" y="422"/>
                  </a:lnTo>
                  <a:lnTo>
                    <a:pt x="724" y="438"/>
                  </a:lnTo>
                  <a:lnTo>
                    <a:pt x="714" y="445"/>
                  </a:lnTo>
                  <a:lnTo>
                    <a:pt x="697" y="448"/>
                  </a:lnTo>
                  <a:lnTo>
                    <a:pt x="683" y="454"/>
                  </a:lnTo>
                  <a:lnTo>
                    <a:pt x="674" y="468"/>
                  </a:lnTo>
                  <a:lnTo>
                    <a:pt x="666" y="475"/>
                  </a:lnTo>
                  <a:lnTo>
                    <a:pt x="663" y="459"/>
                  </a:lnTo>
                  <a:lnTo>
                    <a:pt x="655" y="438"/>
                  </a:lnTo>
                  <a:lnTo>
                    <a:pt x="644" y="425"/>
                  </a:lnTo>
                  <a:lnTo>
                    <a:pt x="644" y="411"/>
                  </a:lnTo>
                  <a:lnTo>
                    <a:pt x="635" y="413"/>
                  </a:lnTo>
                  <a:lnTo>
                    <a:pt x="638" y="434"/>
                  </a:lnTo>
                  <a:lnTo>
                    <a:pt x="647" y="453"/>
                  </a:lnTo>
                  <a:lnTo>
                    <a:pt x="647" y="466"/>
                  </a:lnTo>
                  <a:lnTo>
                    <a:pt x="662" y="474"/>
                  </a:lnTo>
                  <a:lnTo>
                    <a:pt x="666" y="484"/>
                  </a:lnTo>
                  <a:lnTo>
                    <a:pt x="681" y="479"/>
                  </a:lnTo>
                  <a:lnTo>
                    <a:pt x="694" y="478"/>
                  </a:lnTo>
                  <a:lnTo>
                    <a:pt x="709" y="470"/>
                  </a:lnTo>
                  <a:lnTo>
                    <a:pt x="702" y="490"/>
                  </a:lnTo>
                  <a:lnTo>
                    <a:pt x="691" y="514"/>
                  </a:lnTo>
                  <a:lnTo>
                    <a:pt x="681" y="529"/>
                  </a:lnTo>
                  <a:lnTo>
                    <a:pt x="670" y="543"/>
                  </a:lnTo>
                  <a:lnTo>
                    <a:pt x="663" y="555"/>
                  </a:lnTo>
                  <a:lnTo>
                    <a:pt x="661" y="584"/>
                  </a:lnTo>
                  <a:lnTo>
                    <a:pt x="657" y="603"/>
                  </a:lnTo>
                  <a:lnTo>
                    <a:pt x="659" y="622"/>
                  </a:lnTo>
                  <a:lnTo>
                    <a:pt x="662" y="639"/>
                  </a:lnTo>
                  <a:lnTo>
                    <a:pt x="662" y="644"/>
                  </a:lnTo>
                  <a:lnTo>
                    <a:pt x="674" y="643"/>
                  </a:lnTo>
                  <a:lnTo>
                    <a:pt x="676" y="627"/>
                  </a:lnTo>
                  <a:lnTo>
                    <a:pt x="687" y="612"/>
                  </a:lnTo>
                  <a:lnTo>
                    <a:pt x="701" y="603"/>
                  </a:lnTo>
                  <a:lnTo>
                    <a:pt x="704" y="620"/>
                  </a:lnTo>
                  <a:lnTo>
                    <a:pt x="702" y="637"/>
                  </a:lnTo>
                  <a:lnTo>
                    <a:pt x="695" y="644"/>
                  </a:lnTo>
                  <a:lnTo>
                    <a:pt x="697" y="653"/>
                  </a:lnTo>
                  <a:lnTo>
                    <a:pt x="692" y="674"/>
                  </a:lnTo>
                  <a:lnTo>
                    <a:pt x="689" y="685"/>
                  </a:lnTo>
                  <a:lnTo>
                    <a:pt x="680" y="688"/>
                  </a:lnTo>
                  <a:lnTo>
                    <a:pt x="671" y="677"/>
                  </a:lnTo>
                  <a:lnTo>
                    <a:pt x="676" y="662"/>
                  </a:lnTo>
                  <a:lnTo>
                    <a:pt x="679" y="655"/>
                  </a:lnTo>
                  <a:lnTo>
                    <a:pt x="672" y="644"/>
                  </a:lnTo>
                  <a:lnTo>
                    <a:pt x="661" y="646"/>
                  </a:lnTo>
                  <a:lnTo>
                    <a:pt x="656" y="661"/>
                  </a:lnTo>
                  <a:lnTo>
                    <a:pt x="640" y="668"/>
                  </a:lnTo>
                  <a:lnTo>
                    <a:pt x="628" y="677"/>
                  </a:lnTo>
                  <a:lnTo>
                    <a:pt x="630" y="694"/>
                  </a:lnTo>
                  <a:lnTo>
                    <a:pt x="628" y="713"/>
                  </a:lnTo>
                  <a:lnTo>
                    <a:pt x="625" y="733"/>
                  </a:lnTo>
                  <a:lnTo>
                    <a:pt x="600" y="756"/>
                  </a:lnTo>
                  <a:lnTo>
                    <a:pt x="590" y="757"/>
                  </a:lnTo>
                  <a:lnTo>
                    <a:pt x="582" y="742"/>
                  </a:lnTo>
                  <a:lnTo>
                    <a:pt x="568" y="733"/>
                  </a:lnTo>
                  <a:lnTo>
                    <a:pt x="561" y="727"/>
                  </a:lnTo>
                  <a:lnTo>
                    <a:pt x="547" y="700"/>
                  </a:lnTo>
                  <a:lnTo>
                    <a:pt x="536" y="686"/>
                  </a:lnTo>
                  <a:lnTo>
                    <a:pt x="526" y="673"/>
                  </a:lnTo>
                  <a:lnTo>
                    <a:pt x="522" y="659"/>
                  </a:lnTo>
                  <a:lnTo>
                    <a:pt x="520" y="639"/>
                  </a:lnTo>
                  <a:lnTo>
                    <a:pt x="509" y="627"/>
                  </a:lnTo>
                  <a:lnTo>
                    <a:pt x="505" y="616"/>
                  </a:lnTo>
                  <a:lnTo>
                    <a:pt x="513" y="601"/>
                  </a:lnTo>
                  <a:lnTo>
                    <a:pt x="513" y="587"/>
                  </a:lnTo>
                  <a:lnTo>
                    <a:pt x="502" y="578"/>
                  </a:lnTo>
                  <a:lnTo>
                    <a:pt x="485" y="576"/>
                  </a:lnTo>
                  <a:lnTo>
                    <a:pt x="472" y="570"/>
                  </a:lnTo>
                  <a:lnTo>
                    <a:pt x="464" y="576"/>
                  </a:lnTo>
                  <a:lnTo>
                    <a:pt x="452" y="578"/>
                  </a:lnTo>
                  <a:lnTo>
                    <a:pt x="442" y="570"/>
                  </a:lnTo>
                  <a:lnTo>
                    <a:pt x="433" y="561"/>
                  </a:lnTo>
                  <a:lnTo>
                    <a:pt x="419" y="558"/>
                  </a:lnTo>
                  <a:lnTo>
                    <a:pt x="405" y="552"/>
                  </a:lnTo>
                  <a:lnTo>
                    <a:pt x="393" y="542"/>
                  </a:lnTo>
                  <a:lnTo>
                    <a:pt x="390" y="519"/>
                  </a:lnTo>
                  <a:lnTo>
                    <a:pt x="389" y="504"/>
                  </a:lnTo>
                  <a:lnTo>
                    <a:pt x="399" y="493"/>
                  </a:lnTo>
                  <a:lnTo>
                    <a:pt x="398" y="483"/>
                  </a:lnTo>
                  <a:lnTo>
                    <a:pt x="395" y="464"/>
                  </a:lnTo>
                  <a:lnTo>
                    <a:pt x="396" y="446"/>
                  </a:lnTo>
                  <a:lnTo>
                    <a:pt x="393" y="430"/>
                  </a:lnTo>
                  <a:lnTo>
                    <a:pt x="405" y="416"/>
                  </a:lnTo>
                  <a:lnTo>
                    <a:pt x="414" y="407"/>
                  </a:lnTo>
                  <a:lnTo>
                    <a:pt x="425" y="405"/>
                  </a:lnTo>
                  <a:lnTo>
                    <a:pt x="424" y="392"/>
                  </a:lnTo>
                  <a:lnTo>
                    <a:pt x="429" y="380"/>
                  </a:lnTo>
                  <a:lnTo>
                    <a:pt x="440" y="372"/>
                  </a:lnTo>
                  <a:lnTo>
                    <a:pt x="454" y="379"/>
                  </a:lnTo>
                  <a:lnTo>
                    <a:pt x="470" y="383"/>
                  </a:lnTo>
                  <a:lnTo>
                    <a:pt x="488" y="380"/>
                  </a:lnTo>
                  <a:lnTo>
                    <a:pt x="503" y="380"/>
                  </a:lnTo>
                  <a:lnTo>
                    <a:pt x="511" y="381"/>
                  </a:lnTo>
                  <a:lnTo>
                    <a:pt x="514" y="395"/>
                  </a:lnTo>
                  <a:lnTo>
                    <a:pt x="529" y="398"/>
                  </a:lnTo>
                  <a:lnTo>
                    <a:pt x="544" y="404"/>
                  </a:lnTo>
                  <a:lnTo>
                    <a:pt x="552" y="403"/>
                  </a:lnTo>
                  <a:lnTo>
                    <a:pt x="558" y="394"/>
                  </a:lnTo>
                  <a:lnTo>
                    <a:pt x="562" y="385"/>
                  </a:lnTo>
                  <a:lnTo>
                    <a:pt x="576" y="389"/>
                  </a:lnTo>
                  <a:lnTo>
                    <a:pt x="591" y="395"/>
                  </a:lnTo>
                  <a:lnTo>
                    <a:pt x="609" y="398"/>
                  </a:lnTo>
                  <a:lnTo>
                    <a:pt x="621" y="400"/>
                  </a:lnTo>
                  <a:lnTo>
                    <a:pt x="635" y="398"/>
                  </a:lnTo>
                  <a:lnTo>
                    <a:pt x="644" y="389"/>
                  </a:lnTo>
                  <a:lnTo>
                    <a:pt x="650" y="375"/>
                  </a:lnTo>
                  <a:lnTo>
                    <a:pt x="655" y="365"/>
                  </a:lnTo>
                  <a:lnTo>
                    <a:pt x="650" y="362"/>
                  </a:lnTo>
                  <a:lnTo>
                    <a:pt x="642" y="352"/>
                  </a:lnTo>
                  <a:lnTo>
                    <a:pt x="633" y="356"/>
                  </a:lnTo>
                  <a:lnTo>
                    <a:pt x="618" y="356"/>
                  </a:lnTo>
                  <a:lnTo>
                    <a:pt x="608" y="351"/>
                  </a:lnTo>
                  <a:lnTo>
                    <a:pt x="606" y="339"/>
                  </a:lnTo>
                  <a:lnTo>
                    <a:pt x="600" y="335"/>
                  </a:lnTo>
                  <a:lnTo>
                    <a:pt x="596" y="339"/>
                  </a:lnTo>
                  <a:lnTo>
                    <a:pt x="598" y="351"/>
                  </a:lnTo>
                  <a:lnTo>
                    <a:pt x="592" y="360"/>
                  </a:lnTo>
                  <a:lnTo>
                    <a:pt x="581" y="359"/>
                  </a:lnTo>
                  <a:lnTo>
                    <a:pt x="574" y="350"/>
                  </a:lnTo>
                  <a:lnTo>
                    <a:pt x="572" y="337"/>
                  </a:lnTo>
                  <a:lnTo>
                    <a:pt x="572" y="322"/>
                  </a:lnTo>
                  <a:lnTo>
                    <a:pt x="564" y="318"/>
                  </a:lnTo>
                  <a:lnTo>
                    <a:pt x="559" y="327"/>
                  </a:lnTo>
                  <a:lnTo>
                    <a:pt x="561" y="339"/>
                  </a:lnTo>
                  <a:lnTo>
                    <a:pt x="567" y="349"/>
                  </a:lnTo>
                  <a:lnTo>
                    <a:pt x="574" y="357"/>
                  </a:lnTo>
                  <a:lnTo>
                    <a:pt x="567" y="368"/>
                  </a:lnTo>
                  <a:lnTo>
                    <a:pt x="558" y="374"/>
                  </a:lnTo>
                  <a:lnTo>
                    <a:pt x="546" y="372"/>
                  </a:lnTo>
                  <a:lnTo>
                    <a:pt x="546" y="381"/>
                  </a:lnTo>
                  <a:lnTo>
                    <a:pt x="538" y="387"/>
                  </a:lnTo>
                  <a:lnTo>
                    <a:pt x="528" y="374"/>
                  </a:lnTo>
                  <a:lnTo>
                    <a:pt x="529" y="366"/>
                  </a:lnTo>
                  <a:lnTo>
                    <a:pt x="543" y="372"/>
                  </a:lnTo>
                  <a:lnTo>
                    <a:pt x="551" y="372"/>
                  </a:lnTo>
                  <a:lnTo>
                    <a:pt x="561" y="364"/>
                  </a:lnTo>
                  <a:lnTo>
                    <a:pt x="558" y="351"/>
                  </a:lnTo>
                  <a:lnTo>
                    <a:pt x="547" y="342"/>
                  </a:lnTo>
                  <a:lnTo>
                    <a:pt x="538" y="335"/>
                  </a:lnTo>
                  <a:lnTo>
                    <a:pt x="528" y="324"/>
                  </a:lnTo>
                  <a:lnTo>
                    <a:pt x="516" y="314"/>
                  </a:lnTo>
                  <a:lnTo>
                    <a:pt x="516" y="327"/>
                  </a:lnTo>
                  <a:lnTo>
                    <a:pt x="523" y="336"/>
                  </a:lnTo>
                  <a:lnTo>
                    <a:pt x="522" y="351"/>
                  </a:lnTo>
                  <a:lnTo>
                    <a:pt x="522" y="364"/>
                  </a:lnTo>
                  <a:lnTo>
                    <a:pt x="509" y="354"/>
                  </a:lnTo>
                  <a:lnTo>
                    <a:pt x="507" y="345"/>
                  </a:lnTo>
                  <a:lnTo>
                    <a:pt x="513" y="337"/>
                  </a:lnTo>
                  <a:lnTo>
                    <a:pt x="511" y="330"/>
                  </a:lnTo>
                  <a:lnTo>
                    <a:pt x="517" y="326"/>
                  </a:lnTo>
                  <a:lnTo>
                    <a:pt x="517" y="314"/>
                  </a:lnTo>
                  <a:lnTo>
                    <a:pt x="507" y="316"/>
                  </a:lnTo>
                  <a:lnTo>
                    <a:pt x="499" y="327"/>
                  </a:lnTo>
                  <a:lnTo>
                    <a:pt x="488" y="324"/>
                  </a:lnTo>
                  <a:lnTo>
                    <a:pt x="472" y="331"/>
                  </a:lnTo>
                  <a:lnTo>
                    <a:pt x="469" y="347"/>
                  </a:lnTo>
                  <a:lnTo>
                    <a:pt x="457" y="357"/>
                  </a:lnTo>
                  <a:lnTo>
                    <a:pt x="442" y="365"/>
                  </a:lnTo>
                  <a:lnTo>
                    <a:pt x="428" y="366"/>
                  </a:lnTo>
                  <a:lnTo>
                    <a:pt x="414" y="362"/>
                  </a:lnTo>
                  <a:lnTo>
                    <a:pt x="407" y="354"/>
                  </a:lnTo>
                  <a:lnTo>
                    <a:pt x="413" y="347"/>
                  </a:lnTo>
                  <a:lnTo>
                    <a:pt x="407" y="336"/>
                  </a:lnTo>
                  <a:lnTo>
                    <a:pt x="416" y="329"/>
                  </a:lnTo>
                  <a:lnTo>
                    <a:pt x="418" y="320"/>
                  </a:lnTo>
                  <a:lnTo>
                    <a:pt x="418" y="306"/>
                  </a:lnTo>
                  <a:lnTo>
                    <a:pt x="429" y="294"/>
                  </a:lnTo>
                  <a:lnTo>
                    <a:pt x="448" y="298"/>
                  </a:lnTo>
                  <a:lnTo>
                    <a:pt x="467" y="303"/>
                  </a:lnTo>
                  <a:lnTo>
                    <a:pt x="475" y="295"/>
                  </a:lnTo>
                  <a:lnTo>
                    <a:pt x="475" y="282"/>
                  </a:lnTo>
                  <a:lnTo>
                    <a:pt x="465" y="273"/>
                  </a:lnTo>
                  <a:lnTo>
                    <a:pt x="450" y="265"/>
                  </a:lnTo>
                  <a:lnTo>
                    <a:pt x="458" y="259"/>
                  </a:lnTo>
                  <a:lnTo>
                    <a:pt x="473" y="253"/>
                  </a:lnTo>
                  <a:lnTo>
                    <a:pt x="477" y="250"/>
                  </a:lnTo>
                  <a:lnTo>
                    <a:pt x="472" y="248"/>
                  </a:lnTo>
                  <a:lnTo>
                    <a:pt x="460" y="250"/>
                  </a:lnTo>
                  <a:lnTo>
                    <a:pt x="448" y="253"/>
                  </a:lnTo>
                  <a:lnTo>
                    <a:pt x="440" y="256"/>
                  </a:lnTo>
                  <a:lnTo>
                    <a:pt x="446" y="247"/>
                  </a:lnTo>
                  <a:lnTo>
                    <a:pt x="448" y="235"/>
                  </a:lnTo>
                  <a:lnTo>
                    <a:pt x="452" y="227"/>
                  </a:lnTo>
                  <a:lnTo>
                    <a:pt x="455" y="220"/>
                  </a:lnTo>
                  <a:lnTo>
                    <a:pt x="449" y="211"/>
                  </a:lnTo>
                  <a:lnTo>
                    <a:pt x="440" y="216"/>
                  </a:lnTo>
                  <a:lnTo>
                    <a:pt x="442" y="226"/>
                  </a:lnTo>
                  <a:lnTo>
                    <a:pt x="440" y="237"/>
                  </a:lnTo>
                  <a:lnTo>
                    <a:pt x="435" y="250"/>
                  </a:lnTo>
                  <a:lnTo>
                    <a:pt x="424" y="248"/>
                  </a:lnTo>
                  <a:lnTo>
                    <a:pt x="419" y="237"/>
                  </a:lnTo>
                  <a:lnTo>
                    <a:pt x="411" y="223"/>
                  </a:lnTo>
                  <a:lnTo>
                    <a:pt x="425" y="220"/>
                  </a:lnTo>
                  <a:lnTo>
                    <a:pt x="431" y="214"/>
                  </a:lnTo>
                  <a:lnTo>
                    <a:pt x="437" y="212"/>
                  </a:lnTo>
                  <a:lnTo>
                    <a:pt x="437" y="205"/>
                  </a:lnTo>
                  <a:lnTo>
                    <a:pt x="434" y="196"/>
                  </a:lnTo>
                  <a:lnTo>
                    <a:pt x="445" y="189"/>
                  </a:lnTo>
                  <a:lnTo>
                    <a:pt x="455" y="183"/>
                  </a:lnTo>
                  <a:lnTo>
                    <a:pt x="463" y="188"/>
                  </a:lnTo>
                  <a:lnTo>
                    <a:pt x="465" y="202"/>
                  </a:lnTo>
                  <a:lnTo>
                    <a:pt x="470" y="216"/>
                  </a:lnTo>
                  <a:lnTo>
                    <a:pt x="478" y="224"/>
                  </a:lnTo>
                  <a:lnTo>
                    <a:pt x="481" y="237"/>
                  </a:lnTo>
                  <a:lnTo>
                    <a:pt x="477" y="246"/>
                  </a:lnTo>
                  <a:lnTo>
                    <a:pt x="475" y="252"/>
                  </a:lnTo>
                  <a:lnTo>
                    <a:pt x="485" y="248"/>
                  </a:lnTo>
                  <a:lnTo>
                    <a:pt x="498" y="242"/>
                  </a:lnTo>
                  <a:lnTo>
                    <a:pt x="502" y="226"/>
                  </a:lnTo>
                  <a:lnTo>
                    <a:pt x="514" y="226"/>
                  </a:lnTo>
                  <a:lnTo>
                    <a:pt x="520" y="223"/>
                  </a:lnTo>
                  <a:lnTo>
                    <a:pt x="518" y="211"/>
                  </a:lnTo>
                  <a:lnTo>
                    <a:pt x="513" y="199"/>
                  </a:lnTo>
                  <a:lnTo>
                    <a:pt x="523" y="199"/>
                  </a:lnTo>
                  <a:lnTo>
                    <a:pt x="536" y="211"/>
                  </a:lnTo>
                  <a:lnTo>
                    <a:pt x="546" y="220"/>
                  </a:lnTo>
                  <a:lnTo>
                    <a:pt x="556" y="220"/>
                  </a:lnTo>
                  <a:lnTo>
                    <a:pt x="570" y="214"/>
                  </a:lnTo>
                  <a:lnTo>
                    <a:pt x="579" y="201"/>
                  </a:lnTo>
                  <a:lnTo>
                    <a:pt x="585" y="188"/>
                  </a:lnTo>
                  <a:lnTo>
                    <a:pt x="606" y="193"/>
                  </a:lnTo>
                  <a:lnTo>
                    <a:pt x="588" y="182"/>
                  </a:lnTo>
                  <a:lnTo>
                    <a:pt x="574" y="183"/>
                  </a:lnTo>
                  <a:lnTo>
                    <a:pt x="572" y="167"/>
                  </a:lnTo>
                  <a:lnTo>
                    <a:pt x="572" y="158"/>
                  </a:lnTo>
                  <a:lnTo>
                    <a:pt x="587" y="152"/>
                  </a:lnTo>
                  <a:lnTo>
                    <a:pt x="590" y="143"/>
                  </a:lnTo>
                  <a:lnTo>
                    <a:pt x="579" y="149"/>
                  </a:lnTo>
                  <a:lnTo>
                    <a:pt x="567" y="157"/>
                  </a:lnTo>
                  <a:lnTo>
                    <a:pt x="553" y="158"/>
                  </a:lnTo>
                  <a:lnTo>
                    <a:pt x="559" y="173"/>
                  </a:lnTo>
                  <a:lnTo>
                    <a:pt x="558" y="187"/>
                  </a:lnTo>
                  <a:lnTo>
                    <a:pt x="558" y="197"/>
                  </a:lnTo>
                  <a:lnTo>
                    <a:pt x="547" y="205"/>
                  </a:lnTo>
                  <a:lnTo>
                    <a:pt x="537" y="208"/>
                  </a:lnTo>
                  <a:lnTo>
                    <a:pt x="529" y="199"/>
                  </a:lnTo>
                  <a:lnTo>
                    <a:pt x="531" y="188"/>
                  </a:lnTo>
                  <a:lnTo>
                    <a:pt x="532" y="182"/>
                  </a:lnTo>
                  <a:lnTo>
                    <a:pt x="520" y="187"/>
                  </a:lnTo>
                  <a:lnTo>
                    <a:pt x="508" y="181"/>
                  </a:lnTo>
                  <a:lnTo>
                    <a:pt x="502" y="172"/>
                  </a:lnTo>
                  <a:lnTo>
                    <a:pt x="505" y="158"/>
                  </a:lnTo>
                  <a:lnTo>
                    <a:pt x="503" y="157"/>
                  </a:lnTo>
                  <a:lnTo>
                    <a:pt x="505" y="155"/>
                  </a:lnTo>
                  <a:lnTo>
                    <a:pt x="507" y="153"/>
                  </a:lnTo>
                  <a:lnTo>
                    <a:pt x="366" y="153"/>
                  </a:lnTo>
                  <a:lnTo>
                    <a:pt x="359" y="163"/>
                  </a:lnTo>
                  <a:lnTo>
                    <a:pt x="346" y="170"/>
                  </a:lnTo>
                  <a:lnTo>
                    <a:pt x="335" y="164"/>
                  </a:lnTo>
                  <a:lnTo>
                    <a:pt x="330" y="157"/>
                  </a:lnTo>
                  <a:lnTo>
                    <a:pt x="330" y="147"/>
                  </a:lnTo>
                  <a:lnTo>
                    <a:pt x="331" y="146"/>
                  </a:lnTo>
                  <a:lnTo>
                    <a:pt x="303" y="146"/>
                  </a:lnTo>
                  <a:lnTo>
                    <a:pt x="294" y="147"/>
                  </a:lnTo>
                  <a:lnTo>
                    <a:pt x="285" y="164"/>
                  </a:lnTo>
                  <a:lnTo>
                    <a:pt x="280" y="178"/>
                  </a:lnTo>
                  <a:lnTo>
                    <a:pt x="276" y="189"/>
                  </a:lnTo>
                  <a:lnTo>
                    <a:pt x="262" y="187"/>
                  </a:lnTo>
                  <a:lnTo>
                    <a:pt x="251" y="178"/>
                  </a:lnTo>
                  <a:lnTo>
                    <a:pt x="250" y="158"/>
                  </a:lnTo>
                  <a:lnTo>
                    <a:pt x="246" y="138"/>
                  </a:lnTo>
                  <a:lnTo>
                    <a:pt x="236" y="127"/>
                  </a:lnTo>
                  <a:lnTo>
                    <a:pt x="240" y="117"/>
                  </a:lnTo>
                  <a:lnTo>
                    <a:pt x="232" y="100"/>
                  </a:lnTo>
                  <a:lnTo>
                    <a:pt x="225" y="94"/>
                  </a:lnTo>
                  <a:lnTo>
                    <a:pt x="215" y="102"/>
                  </a:lnTo>
                  <a:lnTo>
                    <a:pt x="202" y="93"/>
                  </a:lnTo>
                  <a:lnTo>
                    <a:pt x="194" y="99"/>
                  </a:lnTo>
                  <a:lnTo>
                    <a:pt x="187" y="105"/>
                  </a:lnTo>
                  <a:lnTo>
                    <a:pt x="170" y="110"/>
                  </a:lnTo>
                  <a:lnTo>
                    <a:pt x="161" y="122"/>
                  </a:lnTo>
                  <a:lnTo>
                    <a:pt x="181" y="125"/>
                  </a:lnTo>
                  <a:lnTo>
                    <a:pt x="196" y="131"/>
                  </a:lnTo>
                  <a:lnTo>
                    <a:pt x="205" y="143"/>
                  </a:lnTo>
                  <a:lnTo>
                    <a:pt x="215" y="155"/>
                  </a:lnTo>
                  <a:lnTo>
                    <a:pt x="217" y="174"/>
                  </a:lnTo>
                  <a:lnTo>
                    <a:pt x="212" y="193"/>
                  </a:lnTo>
                  <a:lnTo>
                    <a:pt x="202" y="199"/>
                  </a:lnTo>
                  <a:lnTo>
                    <a:pt x="190" y="187"/>
                  </a:lnTo>
                  <a:lnTo>
                    <a:pt x="167" y="185"/>
                  </a:lnTo>
                  <a:lnTo>
                    <a:pt x="167" y="176"/>
                  </a:lnTo>
                  <a:lnTo>
                    <a:pt x="187" y="172"/>
                  </a:lnTo>
                  <a:lnTo>
                    <a:pt x="188" y="161"/>
                  </a:lnTo>
                  <a:lnTo>
                    <a:pt x="185" y="157"/>
                  </a:lnTo>
                  <a:lnTo>
                    <a:pt x="179" y="167"/>
                  </a:lnTo>
                  <a:lnTo>
                    <a:pt x="168" y="159"/>
                  </a:lnTo>
                  <a:lnTo>
                    <a:pt x="182" y="149"/>
                  </a:lnTo>
                  <a:lnTo>
                    <a:pt x="190" y="158"/>
                  </a:lnTo>
                  <a:lnTo>
                    <a:pt x="179" y="147"/>
                  </a:lnTo>
                  <a:lnTo>
                    <a:pt x="167" y="147"/>
                  </a:lnTo>
                  <a:lnTo>
                    <a:pt x="158" y="155"/>
                  </a:lnTo>
                  <a:lnTo>
                    <a:pt x="159" y="167"/>
                  </a:lnTo>
                  <a:lnTo>
                    <a:pt x="159" y="182"/>
                  </a:lnTo>
                  <a:lnTo>
                    <a:pt x="157" y="194"/>
                  </a:lnTo>
                  <a:lnTo>
                    <a:pt x="159" y="206"/>
                  </a:lnTo>
                  <a:lnTo>
                    <a:pt x="147" y="197"/>
                  </a:lnTo>
                  <a:lnTo>
                    <a:pt x="142" y="203"/>
                  </a:lnTo>
                  <a:lnTo>
                    <a:pt x="138" y="196"/>
                  </a:lnTo>
                  <a:lnTo>
                    <a:pt x="142" y="183"/>
                  </a:lnTo>
                  <a:lnTo>
                    <a:pt x="131" y="188"/>
                  </a:lnTo>
                  <a:lnTo>
                    <a:pt x="126" y="199"/>
                  </a:lnTo>
                  <a:lnTo>
                    <a:pt x="117" y="208"/>
                  </a:lnTo>
                  <a:lnTo>
                    <a:pt x="117" y="217"/>
                  </a:lnTo>
                  <a:lnTo>
                    <a:pt x="104" y="217"/>
                  </a:lnTo>
                  <a:lnTo>
                    <a:pt x="99" y="224"/>
                  </a:lnTo>
                  <a:lnTo>
                    <a:pt x="104" y="238"/>
                  </a:lnTo>
                  <a:lnTo>
                    <a:pt x="119" y="247"/>
                  </a:lnTo>
                  <a:lnTo>
                    <a:pt x="126" y="253"/>
                  </a:lnTo>
                  <a:lnTo>
                    <a:pt x="125" y="267"/>
                  </a:lnTo>
                  <a:lnTo>
                    <a:pt x="134" y="263"/>
                  </a:lnTo>
                  <a:lnTo>
                    <a:pt x="136" y="250"/>
                  </a:lnTo>
                  <a:lnTo>
                    <a:pt x="152" y="250"/>
                  </a:lnTo>
                  <a:lnTo>
                    <a:pt x="161" y="238"/>
                  </a:lnTo>
                  <a:lnTo>
                    <a:pt x="162" y="226"/>
                  </a:lnTo>
                  <a:lnTo>
                    <a:pt x="161" y="205"/>
                  </a:lnTo>
                  <a:lnTo>
                    <a:pt x="167" y="191"/>
                  </a:lnTo>
                  <a:lnTo>
                    <a:pt x="174" y="182"/>
                  </a:lnTo>
                  <a:lnTo>
                    <a:pt x="188" y="189"/>
                  </a:lnTo>
                  <a:lnTo>
                    <a:pt x="203" y="199"/>
                  </a:lnTo>
                  <a:lnTo>
                    <a:pt x="211" y="205"/>
                  </a:lnTo>
                  <a:lnTo>
                    <a:pt x="218" y="217"/>
                  </a:lnTo>
                  <a:lnTo>
                    <a:pt x="229" y="224"/>
                  </a:lnTo>
                  <a:lnTo>
                    <a:pt x="233" y="238"/>
                  </a:lnTo>
                  <a:lnTo>
                    <a:pt x="235" y="248"/>
                  </a:lnTo>
                  <a:lnTo>
                    <a:pt x="246" y="257"/>
                  </a:lnTo>
                  <a:lnTo>
                    <a:pt x="236" y="268"/>
                  </a:lnTo>
                  <a:lnTo>
                    <a:pt x="223" y="268"/>
                  </a:lnTo>
                  <a:lnTo>
                    <a:pt x="208" y="276"/>
                  </a:lnTo>
                  <a:lnTo>
                    <a:pt x="196" y="285"/>
                  </a:lnTo>
                  <a:lnTo>
                    <a:pt x="181" y="292"/>
                  </a:lnTo>
                  <a:lnTo>
                    <a:pt x="167" y="306"/>
                  </a:lnTo>
                  <a:lnTo>
                    <a:pt x="153" y="316"/>
                  </a:lnTo>
                  <a:lnTo>
                    <a:pt x="152" y="327"/>
                  </a:lnTo>
                  <a:lnTo>
                    <a:pt x="152" y="335"/>
                  </a:lnTo>
                  <a:lnTo>
                    <a:pt x="142" y="344"/>
                  </a:lnTo>
                  <a:lnTo>
                    <a:pt x="143" y="352"/>
                  </a:lnTo>
                  <a:lnTo>
                    <a:pt x="132" y="365"/>
                  </a:lnTo>
                  <a:lnTo>
                    <a:pt x="132" y="380"/>
                  </a:lnTo>
                  <a:lnTo>
                    <a:pt x="140" y="392"/>
                  </a:lnTo>
                  <a:lnTo>
                    <a:pt x="136" y="401"/>
                  </a:lnTo>
                  <a:lnTo>
                    <a:pt x="125" y="395"/>
                  </a:lnTo>
                  <a:lnTo>
                    <a:pt x="122" y="380"/>
                  </a:lnTo>
                  <a:lnTo>
                    <a:pt x="111" y="372"/>
                  </a:lnTo>
                  <a:lnTo>
                    <a:pt x="102" y="374"/>
                  </a:lnTo>
                  <a:lnTo>
                    <a:pt x="98" y="385"/>
                  </a:lnTo>
                  <a:lnTo>
                    <a:pt x="87" y="380"/>
                  </a:lnTo>
                  <a:lnTo>
                    <a:pt x="75" y="380"/>
                  </a:lnTo>
                  <a:lnTo>
                    <a:pt x="63" y="390"/>
                  </a:lnTo>
                  <a:lnTo>
                    <a:pt x="60" y="401"/>
                  </a:lnTo>
                  <a:lnTo>
                    <a:pt x="55" y="411"/>
                  </a:lnTo>
                  <a:lnTo>
                    <a:pt x="54" y="428"/>
                  </a:lnTo>
                  <a:lnTo>
                    <a:pt x="63" y="439"/>
                  </a:lnTo>
                  <a:lnTo>
                    <a:pt x="73" y="431"/>
                  </a:lnTo>
                  <a:lnTo>
                    <a:pt x="85" y="431"/>
                  </a:lnTo>
                  <a:lnTo>
                    <a:pt x="87" y="445"/>
                  </a:lnTo>
                  <a:lnTo>
                    <a:pt x="78" y="455"/>
                  </a:lnTo>
                  <a:lnTo>
                    <a:pt x="93" y="457"/>
                  </a:lnTo>
                  <a:lnTo>
                    <a:pt x="99" y="460"/>
                  </a:lnTo>
                  <a:lnTo>
                    <a:pt x="102" y="474"/>
                  </a:lnTo>
                  <a:lnTo>
                    <a:pt x="114" y="479"/>
                  </a:lnTo>
                  <a:lnTo>
                    <a:pt x="128" y="490"/>
                  </a:lnTo>
                  <a:lnTo>
                    <a:pt x="138" y="483"/>
                  </a:lnTo>
                  <a:lnTo>
                    <a:pt x="159" y="490"/>
                  </a:lnTo>
                  <a:lnTo>
                    <a:pt x="176" y="492"/>
                  </a:lnTo>
                  <a:lnTo>
                    <a:pt x="200" y="504"/>
                  </a:lnTo>
                  <a:lnTo>
                    <a:pt x="205" y="514"/>
                  </a:lnTo>
                  <a:lnTo>
                    <a:pt x="218" y="527"/>
                  </a:lnTo>
                  <a:lnTo>
                    <a:pt x="226" y="543"/>
                  </a:lnTo>
                  <a:lnTo>
                    <a:pt x="242" y="552"/>
                  </a:lnTo>
                  <a:lnTo>
                    <a:pt x="257" y="553"/>
                  </a:lnTo>
                  <a:lnTo>
                    <a:pt x="272" y="567"/>
                  </a:lnTo>
                  <a:lnTo>
                    <a:pt x="292" y="567"/>
                  </a:lnTo>
                  <a:lnTo>
                    <a:pt x="294" y="579"/>
                  </a:lnTo>
                  <a:lnTo>
                    <a:pt x="294" y="591"/>
                  </a:lnTo>
                  <a:lnTo>
                    <a:pt x="285" y="603"/>
                  </a:lnTo>
                  <a:lnTo>
                    <a:pt x="283" y="618"/>
                  </a:lnTo>
                  <a:lnTo>
                    <a:pt x="280" y="633"/>
                  </a:lnTo>
                  <a:lnTo>
                    <a:pt x="270" y="648"/>
                  </a:lnTo>
                  <a:lnTo>
                    <a:pt x="255" y="656"/>
                  </a:lnTo>
                  <a:lnTo>
                    <a:pt x="241" y="659"/>
                  </a:lnTo>
                  <a:lnTo>
                    <a:pt x="247" y="671"/>
                  </a:lnTo>
                  <a:lnTo>
                    <a:pt x="235" y="685"/>
                  </a:lnTo>
                  <a:lnTo>
                    <a:pt x="225" y="697"/>
                  </a:lnTo>
                  <a:lnTo>
                    <a:pt x="212" y="705"/>
                  </a:lnTo>
                  <a:lnTo>
                    <a:pt x="202" y="722"/>
                  </a:lnTo>
                  <a:lnTo>
                    <a:pt x="194" y="735"/>
                  </a:lnTo>
                  <a:lnTo>
                    <a:pt x="182" y="741"/>
                  </a:lnTo>
                  <a:lnTo>
                    <a:pt x="174" y="751"/>
                  </a:lnTo>
                  <a:lnTo>
                    <a:pt x="168" y="762"/>
                  </a:lnTo>
                  <a:lnTo>
                    <a:pt x="162" y="772"/>
                  </a:lnTo>
                  <a:lnTo>
                    <a:pt x="164" y="783"/>
                  </a:lnTo>
                  <a:lnTo>
                    <a:pt x="158" y="791"/>
                  </a:lnTo>
                  <a:lnTo>
                    <a:pt x="149" y="777"/>
                  </a:lnTo>
                  <a:lnTo>
                    <a:pt x="137" y="765"/>
                  </a:lnTo>
                  <a:lnTo>
                    <a:pt x="132" y="748"/>
                  </a:lnTo>
                  <a:lnTo>
                    <a:pt x="132" y="735"/>
                  </a:lnTo>
                  <a:lnTo>
                    <a:pt x="131" y="717"/>
                  </a:lnTo>
                  <a:lnTo>
                    <a:pt x="137" y="694"/>
                  </a:lnTo>
                  <a:lnTo>
                    <a:pt x="138" y="671"/>
                  </a:lnTo>
                  <a:lnTo>
                    <a:pt x="136" y="650"/>
                  </a:lnTo>
                  <a:lnTo>
                    <a:pt x="131" y="633"/>
                  </a:lnTo>
                  <a:lnTo>
                    <a:pt x="117" y="618"/>
                  </a:lnTo>
                  <a:lnTo>
                    <a:pt x="104" y="607"/>
                  </a:lnTo>
                  <a:lnTo>
                    <a:pt x="93" y="589"/>
                  </a:lnTo>
                  <a:lnTo>
                    <a:pt x="90" y="570"/>
                  </a:lnTo>
                  <a:lnTo>
                    <a:pt x="98" y="557"/>
                  </a:lnTo>
                  <a:lnTo>
                    <a:pt x="98" y="544"/>
                  </a:lnTo>
                  <a:lnTo>
                    <a:pt x="104" y="525"/>
                  </a:lnTo>
                  <a:lnTo>
                    <a:pt x="113" y="510"/>
                  </a:lnTo>
                  <a:lnTo>
                    <a:pt x="125" y="500"/>
                  </a:lnTo>
                  <a:lnTo>
                    <a:pt x="129" y="492"/>
                  </a:lnTo>
                  <a:lnTo>
                    <a:pt x="114" y="487"/>
                  </a:lnTo>
                  <a:lnTo>
                    <a:pt x="105" y="490"/>
                  </a:lnTo>
                  <a:lnTo>
                    <a:pt x="96" y="485"/>
                  </a:lnTo>
                  <a:lnTo>
                    <a:pt x="84" y="476"/>
                  </a:lnTo>
                  <a:lnTo>
                    <a:pt x="72" y="466"/>
                  </a:lnTo>
                  <a:lnTo>
                    <a:pt x="64" y="454"/>
                  </a:lnTo>
                  <a:lnTo>
                    <a:pt x="60" y="451"/>
                  </a:lnTo>
                  <a:lnTo>
                    <a:pt x="53" y="455"/>
                  </a:lnTo>
                  <a:lnTo>
                    <a:pt x="40" y="448"/>
                  </a:lnTo>
                  <a:lnTo>
                    <a:pt x="31" y="438"/>
                  </a:lnTo>
                  <a:lnTo>
                    <a:pt x="27" y="428"/>
                  </a:lnTo>
                  <a:lnTo>
                    <a:pt x="27" y="413"/>
                  </a:lnTo>
                  <a:lnTo>
                    <a:pt x="24" y="405"/>
                  </a:lnTo>
                  <a:lnTo>
                    <a:pt x="13" y="396"/>
                  </a:lnTo>
                  <a:lnTo>
                    <a:pt x="13" y="404"/>
                  </a:lnTo>
                  <a:lnTo>
                    <a:pt x="19" y="415"/>
                  </a:lnTo>
                  <a:lnTo>
                    <a:pt x="20" y="425"/>
                  </a:lnTo>
                  <a:lnTo>
                    <a:pt x="10" y="418"/>
                  </a:lnTo>
                  <a:lnTo>
                    <a:pt x="4" y="410"/>
                  </a:lnTo>
                  <a:lnTo>
                    <a:pt x="1" y="398"/>
                  </a:lnTo>
                  <a:lnTo>
                    <a:pt x="3" y="379"/>
                  </a:lnTo>
                  <a:lnTo>
                    <a:pt x="0" y="354"/>
                  </a:lnTo>
                  <a:lnTo>
                    <a:pt x="3" y="322"/>
                  </a:lnTo>
                  <a:lnTo>
                    <a:pt x="10" y="276"/>
                  </a:lnTo>
                  <a:lnTo>
                    <a:pt x="25" y="229"/>
                  </a:lnTo>
                  <a:lnTo>
                    <a:pt x="49" y="174"/>
                  </a:lnTo>
                  <a:lnTo>
                    <a:pt x="68" y="137"/>
                  </a:lnTo>
                  <a:lnTo>
                    <a:pt x="96" y="94"/>
                  </a:lnTo>
                  <a:lnTo>
                    <a:pt x="119" y="69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9525" cap="rnd">
              <a:solidFill>
                <a:srgbClr val="FFFFFF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000066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6" name="Group 6"/>
          <p:cNvGrpSpPr>
            <a:grpSpLocks noChangeAspect="1"/>
          </p:cNvGrpSpPr>
          <p:nvPr/>
        </p:nvGrpSpPr>
        <p:grpSpPr bwMode="auto">
          <a:xfrm>
            <a:off x="6222894" y="2164761"/>
            <a:ext cx="2542009" cy="2542009"/>
            <a:chOff x="4953000" y="0"/>
            <a:chExt cx="288" cy="288"/>
          </a:xfrm>
        </p:grpSpPr>
        <p:sp>
          <p:nvSpPr>
            <p:cNvPr id="70" name="Oval 7"/>
            <p:cNvSpPr>
              <a:spLocks noChangeAspect="1" noChangeArrowheads="1"/>
            </p:cNvSpPr>
            <p:nvPr/>
          </p:nvSpPr>
          <p:spPr bwMode="auto">
            <a:xfrm>
              <a:off x="4953000" y="0"/>
              <a:ext cx="288" cy="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FFFFFF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Freeform 8"/>
            <p:cNvSpPr>
              <a:spLocks noChangeAspect="1"/>
            </p:cNvSpPr>
            <p:nvPr/>
          </p:nvSpPr>
          <p:spPr bwMode="auto">
            <a:xfrm>
              <a:off x="4953105" y="7"/>
              <a:ext cx="178" cy="275"/>
            </a:xfrm>
            <a:custGeom>
              <a:avLst/>
              <a:gdLst>
                <a:gd name="T0" fmla="*/ 351 w 1065"/>
                <a:gd name="T1" fmla="*/ 1042 h 1649"/>
                <a:gd name="T2" fmla="*/ 621 w 1065"/>
                <a:gd name="T3" fmla="*/ 925 h 1649"/>
                <a:gd name="T4" fmla="*/ 535 w 1065"/>
                <a:gd name="T5" fmla="*/ 907 h 1649"/>
                <a:gd name="T6" fmla="*/ 554 w 1065"/>
                <a:gd name="T7" fmla="*/ 796 h 1649"/>
                <a:gd name="T8" fmla="*/ 517 w 1065"/>
                <a:gd name="T9" fmla="*/ 870 h 1649"/>
                <a:gd name="T10" fmla="*/ 474 w 1065"/>
                <a:gd name="T11" fmla="*/ 919 h 1649"/>
                <a:gd name="T12" fmla="*/ 498 w 1065"/>
                <a:gd name="T13" fmla="*/ 980 h 1649"/>
                <a:gd name="T14" fmla="*/ 412 w 1065"/>
                <a:gd name="T15" fmla="*/ 968 h 1649"/>
                <a:gd name="T16" fmla="*/ 345 w 1065"/>
                <a:gd name="T17" fmla="*/ 925 h 1649"/>
                <a:gd name="T18" fmla="*/ 240 w 1065"/>
                <a:gd name="T19" fmla="*/ 974 h 1649"/>
                <a:gd name="T20" fmla="*/ 136 w 1065"/>
                <a:gd name="T21" fmla="*/ 931 h 1649"/>
                <a:gd name="T22" fmla="*/ 191 w 1065"/>
                <a:gd name="T23" fmla="*/ 839 h 1649"/>
                <a:gd name="T24" fmla="*/ 314 w 1065"/>
                <a:gd name="T25" fmla="*/ 717 h 1649"/>
                <a:gd name="T26" fmla="*/ 369 w 1065"/>
                <a:gd name="T27" fmla="*/ 680 h 1649"/>
                <a:gd name="T28" fmla="*/ 351 w 1065"/>
                <a:gd name="T29" fmla="*/ 613 h 1649"/>
                <a:gd name="T30" fmla="*/ 345 w 1065"/>
                <a:gd name="T31" fmla="*/ 674 h 1649"/>
                <a:gd name="T32" fmla="*/ 289 w 1065"/>
                <a:gd name="T33" fmla="*/ 686 h 1649"/>
                <a:gd name="T34" fmla="*/ 289 w 1065"/>
                <a:gd name="T35" fmla="*/ 619 h 1649"/>
                <a:gd name="T36" fmla="*/ 400 w 1065"/>
                <a:gd name="T37" fmla="*/ 502 h 1649"/>
                <a:gd name="T38" fmla="*/ 394 w 1065"/>
                <a:gd name="T39" fmla="*/ 564 h 1649"/>
                <a:gd name="T40" fmla="*/ 437 w 1065"/>
                <a:gd name="T41" fmla="*/ 558 h 1649"/>
                <a:gd name="T42" fmla="*/ 455 w 1065"/>
                <a:gd name="T43" fmla="*/ 490 h 1649"/>
                <a:gd name="T44" fmla="*/ 486 w 1065"/>
                <a:gd name="T45" fmla="*/ 398 h 1649"/>
                <a:gd name="T46" fmla="*/ 517 w 1065"/>
                <a:gd name="T47" fmla="*/ 361 h 1649"/>
                <a:gd name="T48" fmla="*/ 474 w 1065"/>
                <a:gd name="T49" fmla="*/ 312 h 1649"/>
                <a:gd name="T50" fmla="*/ 406 w 1065"/>
                <a:gd name="T51" fmla="*/ 239 h 1649"/>
                <a:gd name="T52" fmla="*/ 376 w 1065"/>
                <a:gd name="T53" fmla="*/ 122 h 1649"/>
                <a:gd name="T54" fmla="*/ 154 w 1065"/>
                <a:gd name="T55" fmla="*/ 55 h 1649"/>
                <a:gd name="T56" fmla="*/ 203 w 1065"/>
                <a:gd name="T57" fmla="*/ 12 h 1649"/>
                <a:gd name="T58" fmla="*/ 388 w 1065"/>
                <a:gd name="T59" fmla="*/ 6 h 1649"/>
                <a:gd name="T60" fmla="*/ 363 w 1065"/>
                <a:gd name="T61" fmla="*/ 31 h 1649"/>
                <a:gd name="T62" fmla="*/ 572 w 1065"/>
                <a:gd name="T63" fmla="*/ 49 h 1649"/>
                <a:gd name="T64" fmla="*/ 732 w 1065"/>
                <a:gd name="T65" fmla="*/ 122 h 1649"/>
                <a:gd name="T66" fmla="*/ 837 w 1065"/>
                <a:gd name="T67" fmla="*/ 202 h 1649"/>
                <a:gd name="T68" fmla="*/ 960 w 1065"/>
                <a:gd name="T69" fmla="*/ 355 h 1649"/>
                <a:gd name="T70" fmla="*/ 1033 w 1065"/>
                <a:gd name="T71" fmla="*/ 496 h 1649"/>
                <a:gd name="T72" fmla="*/ 1052 w 1065"/>
                <a:gd name="T73" fmla="*/ 607 h 1649"/>
                <a:gd name="T74" fmla="*/ 1052 w 1065"/>
                <a:gd name="T75" fmla="*/ 760 h 1649"/>
                <a:gd name="T76" fmla="*/ 978 w 1065"/>
                <a:gd name="T77" fmla="*/ 803 h 1649"/>
                <a:gd name="T78" fmla="*/ 751 w 1065"/>
                <a:gd name="T79" fmla="*/ 925 h 1649"/>
                <a:gd name="T80" fmla="*/ 843 w 1065"/>
                <a:gd name="T81" fmla="*/ 944 h 1649"/>
                <a:gd name="T82" fmla="*/ 788 w 1065"/>
                <a:gd name="T83" fmla="*/ 1146 h 1649"/>
                <a:gd name="T84" fmla="*/ 824 w 1065"/>
                <a:gd name="T85" fmla="*/ 1152 h 1649"/>
                <a:gd name="T86" fmla="*/ 849 w 1065"/>
                <a:gd name="T87" fmla="*/ 1225 h 1649"/>
                <a:gd name="T88" fmla="*/ 671 w 1065"/>
                <a:gd name="T89" fmla="*/ 1532 h 1649"/>
                <a:gd name="T90" fmla="*/ 609 w 1065"/>
                <a:gd name="T91" fmla="*/ 1599 h 1649"/>
                <a:gd name="T92" fmla="*/ 406 w 1065"/>
                <a:gd name="T93" fmla="*/ 1599 h 1649"/>
                <a:gd name="T94" fmla="*/ 369 w 1065"/>
                <a:gd name="T95" fmla="*/ 1421 h 1649"/>
                <a:gd name="T96" fmla="*/ 197 w 1065"/>
                <a:gd name="T97" fmla="*/ 1409 h 1649"/>
                <a:gd name="T98" fmla="*/ 19 w 1065"/>
                <a:gd name="T99" fmla="*/ 1213 h 1649"/>
                <a:gd name="T100" fmla="*/ 160 w 1065"/>
                <a:gd name="T101" fmla="*/ 1029 h 1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5" h="1649">
                  <a:moveTo>
                    <a:pt x="160" y="1029"/>
                  </a:moveTo>
                  <a:lnTo>
                    <a:pt x="173" y="1035"/>
                  </a:lnTo>
                  <a:lnTo>
                    <a:pt x="345" y="1005"/>
                  </a:lnTo>
                  <a:lnTo>
                    <a:pt x="351" y="1042"/>
                  </a:lnTo>
                  <a:lnTo>
                    <a:pt x="468" y="1060"/>
                  </a:lnTo>
                  <a:lnTo>
                    <a:pt x="474" y="1048"/>
                  </a:lnTo>
                  <a:lnTo>
                    <a:pt x="621" y="993"/>
                  </a:lnTo>
                  <a:lnTo>
                    <a:pt x="621" y="925"/>
                  </a:lnTo>
                  <a:lnTo>
                    <a:pt x="572" y="950"/>
                  </a:lnTo>
                  <a:lnTo>
                    <a:pt x="542" y="956"/>
                  </a:lnTo>
                  <a:lnTo>
                    <a:pt x="523" y="931"/>
                  </a:lnTo>
                  <a:lnTo>
                    <a:pt x="535" y="907"/>
                  </a:lnTo>
                  <a:lnTo>
                    <a:pt x="628" y="833"/>
                  </a:lnTo>
                  <a:lnTo>
                    <a:pt x="578" y="796"/>
                  </a:lnTo>
                  <a:lnTo>
                    <a:pt x="572" y="772"/>
                  </a:lnTo>
                  <a:lnTo>
                    <a:pt x="554" y="796"/>
                  </a:lnTo>
                  <a:lnTo>
                    <a:pt x="578" y="815"/>
                  </a:lnTo>
                  <a:lnTo>
                    <a:pt x="560" y="821"/>
                  </a:lnTo>
                  <a:lnTo>
                    <a:pt x="535" y="809"/>
                  </a:lnTo>
                  <a:lnTo>
                    <a:pt x="517" y="870"/>
                  </a:lnTo>
                  <a:lnTo>
                    <a:pt x="529" y="901"/>
                  </a:lnTo>
                  <a:lnTo>
                    <a:pt x="498" y="907"/>
                  </a:lnTo>
                  <a:lnTo>
                    <a:pt x="492" y="925"/>
                  </a:lnTo>
                  <a:lnTo>
                    <a:pt x="474" y="919"/>
                  </a:lnTo>
                  <a:lnTo>
                    <a:pt x="480" y="937"/>
                  </a:lnTo>
                  <a:lnTo>
                    <a:pt x="474" y="950"/>
                  </a:lnTo>
                  <a:lnTo>
                    <a:pt x="498" y="974"/>
                  </a:lnTo>
                  <a:lnTo>
                    <a:pt x="498" y="980"/>
                  </a:lnTo>
                  <a:lnTo>
                    <a:pt x="363" y="888"/>
                  </a:lnTo>
                  <a:lnTo>
                    <a:pt x="363" y="907"/>
                  </a:lnTo>
                  <a:lnTo>
                    <a:pt x="431" y="968"/>
                  </a:lnTo>
                  <a:lnTo>
                    <a:pt x="412" y="968"/>
                  </a:lnTo>
                  <a:lnTo>
                    <a:pt x="412" y="980"/>
                  </a:lnTo>
                  <a:lnTo>
                    <a:pt x="400" y="986"/>
                  </a:lnTo>
                  <a:lnTo>
                    <a:pt x="400" y="962"/>
                  </a:lnTo>
                  <a:lnTo>
                    <a:pt x="345" y="925"/>
                  </a:lnTo>
                  <a:lnTo>
                    <a:pt x="326" y="919"/>
                  </a:lnTo>
                  <a:lnTo>
                    <a:pt x="265" y="944"/>
                  </a:lnTo>
                  <a:lnTo>
                    <a:pt x="265" y="956"/>
                  </a:lnTo>
                  <a:lnTo>
                    <a:pt x="240" y="974"/>
                  </a:lnTo>
                  <a:lnTo>
                    <a:pt x="222" y="1005"/>
                  </a:lnTo>
                  <a:lnTo>
                    <a:pt x="166" y="1023"/>
                  </a:lnTo>
                  <a:lnTo>
                    <a:pt x="130" y="1011"/>
                  </a:lnTo>
                  <a:lnTo>
                    <a:pt x="136" y="931"/>
                  </a:lnTo>
                  <a:lnTo>
                    <a:pt x="173" y="913"/>
                  </a:lnTo>
                  <a:lnTo>
                    <a:pt x="216" y="913"/>
                  </a:lnTo>
                  <a:lnTo>
                    <a:pt x="216" y="882"/>
                  </a:lnTo>
                  <a:lnTo>
                    <a:pt x="191" y="839"/>
                  </a:lnTo>
                  <a:lnTo>
                    <a:pt x="259" y="815"/>
                  </a:lnTo>
                  <a:lnTo>
                    <a:pt x="296" y="760"/>
                  </a:lnTo>
                  <a:lnTo>
                    <a:pt x="296" y="711"/>
                  </a:lnTo>
                  <a:lnTo>
                    <a:pt x="314" y="717"/>
                  </a:lnTo>
                  <a:lnTo>
                    <a:pt x="314" y="754"/>
                  </a:lnTo>
                  <a:lnTo>
                    <a:pt x="388" y="717"/>
                  </a:lnTo>
                  <a:lnTo>
                    <a:pt x="394" y="680"/>
                  </a:lnTo>
                  <a:lnTo>
                    <a:pt x="369" y="680"/>
                  </a:lnTo>
                  <a:lnTo>
                    <a:pt x="400" y="656"/>
                  </a:lnTo>
                  <a:lnTo>
                    <a:pt x="400" y="637"/>
                  </a:lnTo>
                  <a:lnTo>
                    <a:pt x="363" y="656"/>
                  </a:lnTo>
                  <a:lnTo>
                    <a:pt x="351" y="613"/>
                  </a:lnTo>
                  <a:lnTo>
                    <a:pt x="357" y="576"/>
                  </a:lnTo>
                  <a:lnTo>
                    <a:pt x="345" y="564"/>
                  </a:lnTo>
                  <a:lnTo>
                    <a:pt x="332" y="637"/>
                  </a:lnTo>
                  <a:lnTo>
                    <a:pt x="345" y="674"/>
                  </a:lnTo>
                  <a:lnTo>
                    <a:pt x="345" y="711"/>
                  </a:lnTo>
                  <a:lnTo>
                    <a:pt x="320" y="729"/>
                  </a:lnTo>
                  <a:lnTo>
                    <a:pt x="308" y="686"/>
                  </a:lnTo>
                  <a:lnTo>
                    <a:pt x="289" y="686"/>
                  </a:lnTo>
                  <a:lnTo>
                    <a:pt x="283" y="711"/>
                  </a:lnTo>
                  <a:lnTo>
                    <a:pt x="265" y="711"/>
                  </a:lnTo>
                  <a:lnTo>
                    <a:pt x="265" y="668"/>
                  </a:lnTo>
                  <a:lnTo>
                    <a:pt x="289" y="619"/>
                  </a:lnTo>
                  <a:lnTo>
                    <a:pt x="289" y="539"/>
                  </a:lnTo>
                  <a:lnTo>
                    <a:pt x="339" y="490"/>
                  </a:lnTo>
                  <a:lnTo>
                    <a:pt x="388" y="508"/>
                  </a:lnTo>
                  <a:lnTo>
                    <a:pt x="400" y="502"/>
                  </a:lnTo>
                  <a:lnTo>
                    <a:pt x="437" y="521"/>
                  </a:lnTo>
                  <a:lnTo>
                    <a:pt x="437" y="539"/>
                  </a:lnTo>
                  <a:lnTo>
                    <a:pt x="388" y="545"/>
                  </a:lnTo>
                  <a:lnTo>
                    <a:pt x="394" y="564"/>
                  </a:lnTo>
                  <a:lnTo>
                    <a:pt x="425" y="558"/>
                  </a:lnTo>
                  <a:lnTo>
                    <a:pt x="431" y="570"/>
                  </a:lnTo>
                  <a:lnTo>
                    <a:pt x="443" y="570"/>
                  </a:lnTo>
                  <a:lnTo>
                    <a:pt x="437" y="558"/>
                  </a:lnTo>
                  <a:lnTo>
                    <a:pt x="455" y="558"/>
                  </a:lnTo>
                  <a:lnTo>
                    <a:pt x="455" y="515"/>
                  </a:lnTo>
                  <a:lnTo>
                    <a:pt x="443" y="508"/>
                  </a:lnTo>
                  <a:lnTo>
                    <a:pt x="455" y="490"/>
                  </a:lnTo>
                  <a:lnTo>
                    <a:pt x="468" y="508"/>
                  </a:lnTo>
                  <a:lnTo>
                    <a:pt x="486" y="435"/>
                  </a:lnTo>
                  <a:lnTo>
                    <a:pt x="462" y="417"/>
                  </a:lnTo>
                  <a:lnTo>
                    <a:pt x="486" y="398"/>
                  </a:lnTo>
                  <a:lnTo>
                    <a:pt x="449" y="368"/>
                  </a:lnTo>
                  <a:lnTo>
                    <a:pt x="449" y="355"/>
                  </a:lnTo>
                  <a:lnTo>
                    <a:pt x="535" y="392"/>
                  </a:lnTo>
                  <a:lnTo>
                    <a:pt x="517" y="361"/>
                  </a:lnTo>
                  <a:lnTo>
                    <a:pt x="511" y="368"/>
                  </a:lnTo>
                  <a:lnTo>
                    <a:pt x="455" y="325"/>
                  </a:lnTo>
                  <a:lnTo>
                    <a:pt x="474" y="319"/>
                  </a:lnTo>
                  <a:lnTo>
                    <a:pt x="474" y="312"/>
                  </a:lnTo>
                  <a:lnTo>
                    <a:pt x="455" y="306"/>
                  </a:lnTo>
                  <a:lnTo>
                    <a:pt x="425" y="263"/>
                  </a:lnTo>
                  <a:lnTo>
                    <a:pt x="425" y="245"/>
                  </a:lnTo>
                  <a:lnTo>
                    <a:pt x="406" y="239"/>
                  </a:lnTo>
                  <a:lnTo>
                    <a:pt x="388" y="220"/>
                  </a:lnTo>
                  <a:lnTo>
                    <a:pt x="412" y="202"/>
                  </a:lnTo>
                  <a:lnTo>
                    <a:pt x="412" y="171"/>
                  </a:lnTo>
                  <a:lnTo>
                    <a:pt x="376" y="122"/>
                  </a:lnTo>
                  <a:lnTo>
                    <a:pt x="351" y="122"/>
                  </a:lnTo>
                  <a:lnTo>
                    <a:pt x="339" y="104"/>
                  </a:lnTo>
                  <a:lnTo>
                    <a:pt x="179" y="55"/>
                  </a:lnTo>
                  <a:lnTo>
                    <a:pt x="154" y="55"/>
                  </a:lnTo>
                  <a:lnTo>
                    <a:pt x="142" y="43"/>
                  </a:lnTo>
                  <a:lnTo>
                    <a:pt x="148" y="31"/>
                  </a:lnTo>
                  <a:lnTo>
                    <a:pt x="191" y="37"/>
                  </a:lnTo>
                  <a:lnTo>
                    <a:pt x="203" y="12"/>
                  </a:lnTo>
                  <a:lnTo>
                    <a:pt x="314" y="24"/>
                  </a:lnTo>
                  <a:lnTo>
                    <a:pt x="339" y="0"/>
                  </a:lnTo>
                  <a:lnTo>
                    <a:pt x="388" y="0"/>
                  </a:lnTo>
                  <a:lnTo>
                    <a:pt x="388" y="6"/>
                  </a:lnTo>
                  <a:lnTo>
                    <a:pt x="357" y="12"/>
                  </a:lnTo>
                  <a:lnTo>
                    <a:pt x="332" y="24"/>
                  </a:lnTo>
                  <a:lnTo>
                    <a:pt x="320" y="31"/>
                  </a:lnTo>
                  <a:lnTo>
                    <a:pt x="363" y="31"/>
                  </a:lnTo>
                  <a:lnTo>
                    <a:pt x="406" y="37"/>
                  </a:lnTo>
                  <a:lnTo>
                    <a:pt x="517" y="73"/>
                  </a:lnTo>
                  <a:lnTo>
                    <a:pt x="517" y="49"/>
                  </a:lnTo>
                  <a:lnTo>
                    <a:pt x="572" y="49"/>
                  </a:lnTo>
                  <a:lnTo>
                    <a:pt x="560" y="73"/>
                  </a:lnTo>
                  <a:lnTo>
                    <a:pt x="708" y="110"/>
                  </a:lnTo>
                  <a:lnTo>
                    <a:pt x="714" y="104"/>
                  </a:lnTo>
                  <a:lnTo>
                    <a:pt x="732" y="122"/>
                  </a:lnTo>
                  <a:lnTo>
                    <a:pt x="732" y="135"/>
                  </a:lnTo>
                  <a:lnTo>
                    <a:pt x="775" y="165"/>
                  </a:lnTo>
                  <a:lnTo>
                    <a:pt x="781" y="159"/>
                  </a:lnTo>
                  <a:lnTo>
                    <a:pt x="837" y="202"/>
                  </a:lnTo>
                  <a:lnTo>
                    <a:pt x="861" y="227"/>
                  </a:lnTo>
                  <a:lnTo>
                    <a:pt x="904" y="276"/>
                  </a:lnTo>
                  <a:lnTo>
                    <a:pt x="935" y="319"/>
                  </a:lnTo>
                  <a:lnTo>
                    <a:pt x="960" y="355"/>
                  </a:lnTo>
                  <a:lnTo>
                    <a:pt x="978" y="380"/>
                  </a:lnTo>
                  <a:lnTo>
                    <a:pt x="997" y="417"/>
                  </a:lnTo>
                  <a:lnTo>
                    <a:pt x="1015" y="453"/>
                  </a:lnTo>
                  <a:lnTo>
                    <a:pt x="1033" y="496"/>
                  </a:lnTo>
                  <a:lnTo>
                    <a:pt x="1058" y="558"/>
                  </a:lnTo>
                  <a:lnTo>
                    <a:pt x="1064" y="600"/>
                  </a:lnTo>
                  <a:lnTo>
                    <a:pt x="1052" y="600"/>
                  </a:lnTo>
                  <a:lnTo>
                    <a:pt x="1052" y="607"/>
                  </a:lnTo>
                  <a:lnTo>
                    <a:pt x="1021" y="582"/>
                  </a:lnTo>
                  <a:lnTo>
                    <a:pt x="1021" y="680"/>
                  </a:lnTo>
                  <a:lnTo>
                    <a:pt x="1033" y="741"/>
                  </a:lnTo>
                  <a:lnTo>
                    <a:pt x="1052" y="760"/>
                  </a:lnTo>
                  <a:lnTo>
                    <a:pt x="1058" y="815"/>
                  </a:lnTo>
                  <a:lnTo>
                    <a:pt x="1003" y="803"/>
                  </a:lnTo>
                  <a:lnTo>
                    <a:pt x="997" y="790"/>
                  </a:lnTo>
                  <a:lnTo>
                    <a:pt x="978" y="803"/>
                  </a:lnTo>
                  <a:lnTo>
                    <a:pt x="904" y="870"/>
                  </a:lnTo>
                  <a:lnTo>
                    <a:pt x="812" y="919"/>
                  </a:lnTo>
                  <a:lnTo>
                    <a:pt x="781" y="907"/>
                  </a:lnTo>
                  <a:lnTo>
                    <a:pt x="751" y="925"/>
                  </a:lnTo>
                  <a:lnTo>
                    <a:pt x="757" y="937"/>
                  </a:lnTo>
                  <a:lnTo>
                    <a:pt x="775" y="931"/>
                  </a:lnTo>
                  <a:lnTo>
                    <a:pt x="806" y="950"/>
                  </a:lnTo>
                  <a:lnTo>
                    <a:pt x="843" y="944"/>
                  </a:lnTo>
                  <a:lnTo>
                    <a:pt x="867" y="907"/>
                  </a:lnTo>
                  <a:lnTo>
                    <a:pt x="904" y="913"/>
                  </a:lnTo>
                  <a:lnTo>
                    <a:pt x="904" y="956"/>
                  </a:lnTo>
                  <a:lnTo>
                    <a:pt x="788" y="1146"/>
                  </a:lnTo>
                  <a:lnTo>
                    <a:pt x="628" y="1017"/>
                  </a:lnTo>
                  <a:lnTo>
                    <a:pt x="609" y="1029"/>
                  </a:lnTo>
                  <a:lnTo>
                    <a:pt x="757" y="1158"/>
                  </a:lnTo>
                  <a:lnTo>
                    <a:pt x="824" y="1152"/>
                  </a:lnTo>
                  <a:lnTo>
                    <a:pt x="831" y="1140"/>
                  </a:lnTo>
                  <a:lnTo>
                    <a:pt x="874" y="1091"/>
                  </a:lnTo>
                  <a:lnTo>
                    <a:pt x="880" y="1121"/>
                  </a:lnTo>
                  <a:lnTo>
                    <a:pt x="849" y="1225"/>
                  </a:lnTo>
                  <a:lnTo>
                    <a:pt x="806" y="1299"/>
                  </a:lnTo>
                  <a:lnTo>
                    <a:pt x="763" y="1372"/>
                  </a:lnTo>
                  <a:lnTo>
                    <a:pt x="763" y="1446"/>
                  </a:lnTo>
                  <a:lnTo>
                    <a:pt x="671" y="1532"/>
                  </a:lnTo>
                  <a:lnTo>
                    <a:pt x="652" y="1556"/>
                  </a:lnTo>
                  <a:lnTo>
                    <a:pt x="621" y="1581"/>
                  </a:lnTo>
                  <a:lnTo>
                    <a:pt x="634" y="1587"/>
                  </a:lnTo>
                  <a:lnTo>
                    <a:pt x="609" y="1599"/>
                  </a:lnTo>
                  <a:lnTo>
                    <a:pt x="572" y="1618"/>
                  </a:lnTo>
                  <a:lnTo>
                    <a:pt x="523" y="1636"/>
                  </a:lnTo>
                  <a:lnTo>
                    <a:pt x="480" y="1648"/>
                  </a:lnTo>
                  <a:lnTo>
                    <a:pt x="406" y="1599"/>
                  </a:lnTo>
                  <a:lnTo>
                    <a:pt x="425" y="1550"/>
                  </a:lnTo>
                  <a:lnTo>
                    <a:pt x="369" y="1495"/>
                  </a:lnTo>
                  <a:lnTo>
                    <a:pt x="388" y="1440"/>
                  </a:lnTo>
                  <a:lnTo>
                    <a:pt x="369" y="1421"/>
                  </a:lnTo>
                  <a:lnTo>
                    <a:pt x="339" y="1421"/>
                  </a:lnTo>
                  <a:lnTo>
                    <a:pt x="289" y="1397"/>
                  </a:lnTo>
                  <a:lnTo>
                    <a:pt x="216" y="1421"/>
                  </a:lnTo>
                  <a:lnTo>
                    <a:pt x="197" y="1409"/>
                  </a:lnTo>
                  <a:lnTo>
                    <a:pt x="130" y="1428"/>
                  </a:lnTo>
                  <a:lnTo>
                    <a:pt x="43" y="1379"/>
                  </a:lnTo>
                  <a:lnTo>
                    <a:pt x="0" y="1299"/>
                  </a:lnTo>
                  <a:lnTo>
                    <a:pt x="19" y="1213"/>
                  </a:lnTo>
                  <a:lnTo>
                    <a:pt x="0" y="1207"/>
                  </a:lnTo>
                  <a:lnTo>
                    <a:pt x="93" y="1127"/>
                  </a:lnTo>
                  <a:lnTo>
                    <a:pt x="160" y="1029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Freeform 9"/>
            <p:cNvSpPr>
              <a:spLocks noChangeAspect="1"/>
            </p:cNvSpPr>
            <p:nvPr/>
          </p:nvSpPr>
          <p:spPr bwMode="auto">
            <a:xfrm>
              <a:off x="4953240" y="230"/>
              <a:ext cx="12" cy="18"/>
            </a:xfrm>
            <a:custGeom>
              <a:avLst/>
              <a:gdLst>
                <a:gd name="T0" fmla="*/ 74 w 75"/>
                <a:gd name="T1" fmla="*/ 18 h 111"/>
                <a:gd name="T2" fmla="*/ 25 w 75"/>
                <a:gd name="T3" fmla="*/ 85 h 111"/>
                <a:gd name="T4" fmla="*/ 25 w 75"/>
                <a:gd name="T5" fmla="*/ 85 h 111"/>
                <a:gd name="T6" fmla="*/ 31 w 75"/>
                <a:gd name="T7" fmla="*/ 98 h 111"/>
                <a:gd name="T8" fmla="*/ 25 w 75"/>
                <a:gd name="T9" fmla="*/ 104 h 111"/>
                <a:gd name="T10" fmla="*/ 12 w 75"/>
                <a:gd name="T11" fmla="*/ 98 h 111"/>
                <a:gd name="T12" fmla="*/ 0 w 75"/>
                <a:gd name="T13" fmla="*/ 110 h 111"/>
                <a:gd name="T14" fmla="*/ 0 w 75"/>
                <a:gd name="T15" fmla="*/ 61 h 111"/>
                <a:gd name="T16" fmla="*/ 6 w 75"/>
                <a:gd name="T17" fmla="*/ 55 h 111"/>
                <a:gd name="T18" fmla="*/ 18 w 75"/>
                <a:gd name="T19" fmla="*/ 43 h 111"/>
                <a:gd name="T20" fmla="*/ 55 w 75"/>
                <a:gd name="T21" fmla="*/ 0 h 111"/>
                <a:gd name="T22" fmla="*/ 68 w 75"/>
                <a:gd name="T23" fmla="*/ 12 h 111"/>
                <a:gd name="T24" fmla="*/ 74 w 75"/>
                <a:gd name="T25" fmla="*/ 18 h 111"/>
                <a:gd name="T26" fmla="*/ 74 w 75"/>
                <a:gd name="T27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111">
                  <a:moveTo>
                    <a:pt x="74" y="18"/>
                  </a:moveTo>
                  <a:lnTo>
                    <a:pt x="25" y="85"/>
                  </a:lnTo>
                  <a:lnTo>
                    <a:pt x="31" y="98"/>
                  </a:lnTo>
                  <a:lnTo>
                    <a:pt x="25" y="104"/>
                  </a:lnTo>
                  <a:lnTo>
                    <a:pt x="12" y="98"/>
                  </a:lnTo>
                  <a:lnTo>
                    <a:pt x="0" y="110"/>
                  </a:lnTo>
                  <a:lnTo>
                    <a:pt x="0" y="61"/>
                  </a:lnTo>
                  <a:lnTo>
                    <a:pt x="6" y="55"/>
                  </a:lnTo>
                  <a:lnTo>
                    <a:pt x="18" y="43"/>
                  </a:lnTo>
                  <a:lnTo>
                    <a:pt x="55" y="0"/>
                  </a:lnTo>
                  <a:lnTo>
                    <a:pt x="68" y="12"/>
                  </a:lnTo>
                  <a:lnTo>
                    <a:pt x="74" y="18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Freeform 10"/>
            <p:cNvSpPr>
              <a:spLocks noChangeAspect="1"/>
            </p:cNvSpPr>
            <p:nvPr/>
          </p:nvSpPr>
          <p:spPr bwMode="auto">
            <a:xfrm>
              <a:off x="4953161" y="162"/>
              <a:ext cx="1" cy="4"/>
            </a:xfrm>
            <a:custGeom>
              <a:avLst/>
              <a:gdLst>
                <a:gd name="T0" fmla="*/ 0 w 8"/>
                <a:gd name="T1" fmla="*/ 6 h 20"/>
                <a:gd name="T2" fmla="*/ 7 w 8"/>
                <a:gd name="T3" fmla="*/ 19 h 20"/>
                <a:gd name="T4" fmla="*/ 7 w 8"/>
                <a:gd name="T5" fmla="*/ 19 h 20"/>
                <a:gd name="T6" fmla="*/ 7 w 8"/>
                <a:gd name="T7" fmla="*/ 6 h 20"/>
                <a:gd name="T8" fmla="*/ 0 w 8"/>
                <a:gd name="T9" fmla="*/ 0 h 20"/>
                <a:gd name="T10" fmla="*/ 0 w 8"/>
                <a:gd name="T11" fmla="*/ 6 h 20"/>
                <a:gd name="T12" fmla="*/ 0 w 8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0">
                  <a:moveTo>
                    <a:pt x="0" y="6"/>
                  </a:moveTo>
                  <a:lnTo>
                    <a:pt x="7" y="19"/>
                  </a:lnTo>
                  <a:lnTo>
                    <a:pt x="7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Freeform 11"/>
            <p:cNvSpPr>
              <a:spLocks noChangeAspect="1"/>
            </p:cNvSpPr>
            <p:nvPr/>
          </p:nvSpPr>
          <p:spPr bwMode="auto">
            <a:xfrm>
              <a:off x="4953165" y="170"/>
              <a:ext cx="6" cy="4"/>
            </a:xfrm>
            <a:custGeom>
              <a:avLst/>
              <a:gdLst>
                <a:gd name="T0" fmla="*/ 6 w 38"/>
                <a:gd name="T1" fmla="*/ 6 h 20"/>
                <a:gd name="T2" fmla="*/ 6 w 38"/>
                <a:gd name="T3" fmla="*/ 19 h 20"/>
                <a:gd name="T4" fmla="*/ 25 w 38"/>
                <a:gd name="T5" fmla="*/ 19 h 20"/>
                <a:gd name="T6" fmla="*/ 37 w 38"/>
                <a:gd name="T7" fmla="*/ 19 h 20"/>
                <a:gd name="T8" fmla="*/ 31 w 38"/>
                <a:gd name="T9" fmla="*/ 0 h 20"/>
                <a:gd name="T10" fmla="*/ 6 w 38"/>
                <a:gd name="T11" fmla="*/ 0 h 20"/>
                <a:gd name="T12" fmla="*/ 0 w 38"/>
                <a:gd name="T13" fmla="*/ 6 h 20"/>
                <a:gd name="T14" fmla="*/ 6 w 38"/>
                <a:gd name="T15" fmla="*/ 6 h 20"/>
                <a:gd name="T16" fmla="*/ 6 w 38"/>
                <a:gd name="T1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0">
                  <a:moveTo>
                    <a:pt x="6" y="6"/>
                  </a:moveTo>
                  <a:lnTo>
                    <a:pt x="6" y="19"/>
                  </a:lnTo>
                  <a:lnTo>
                    <a:pt x="25" y="19"/>
                  </a:lnTo>
                  <a:lnTo>
                    <a:pt x="37" y="19"/>
                  </a:lnTo>
                  <a:lnTo>
                    <a:pt x="31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Freeform 12"/>
            <p:cNvSpPr>
              <a:spLocks noChangeAspect="1"/>
            </p:cNvSpPr>
            <p:nvPr/>
          </p:nvSpPr>
          <p:spPr bwMode="auto">
            <a:xfrm>
              <a:off x="4953162" y="167"/>
              <a:ext cx="1" cy="4"/>
            </a:xfrm>
            <a:custGeom>
              <a:avLst/>
              <a:gdLst>
                <a:gd name="T0" fmla="*/ 6 w 7"/>
                <a:gd name="T1" fmla="*/ 0 h 25"/>
                <a:gd name="T2" fmla="*/ 6 w 7"/>
                <a:gd name="T3" fmla="*/ 24 h 25"/>
                <a:gd name="T4" fmla="*/ 0 w 7"/>
                <a:gd name="T5" fmla="*/ 24 h 25"/>
                <a:gd name="T6" fmla="*/ 0 w 7"/>
                <a:gd name="T7" fmla="*/ 18 h 25"/>
                <a:gd name="T8" fmla="*/ 0 w 7"/>
                <a:gd name="T9" fmla="*/ 0 h 25"/>
                <a:gd name="T10" fmla="*/ 0 w 7"/>
                <a:gd name="T11" fmla="*/ 0 h 25"/>
                <a:gd name="T12" fmla="*/ 6 w 7"/>
                <a:gd name="T13" fmla="*/ 0 h 25"/>
                <a:gd name="T14" fmla="*/ 6 w 7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5">
                  <a:moveTo>
                    <a:pt x="6" y="0"/>
                  </a:move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Freeform 13"/>
            <p:cNvSpPr>
              <a:spLocks noChangeAspect="1"/>
            </p:cNvSpPr>
            <p:nvPr/>
          </p:nvSpPr>
          <p:spPr bwMode="auto">
            <a:xfrm>
              <a:off x="4953127" y="132"/>
              <a:ext cx="8" cy="7"/>
            </a:xfrm>
            <a:custGeom>
              <a:avLst/>
              <a:gdLst>
                <a:gd name="T0" fmla="*/ 43 w 44"/>
                <a:gd name="T1" fmla="*/ 13 h 44"/>
                <a:gd name="T2" fmla="*/ 30 w 44"/>
                <a:gd name="T3" fmla="*/ 43 h 44"/>
                <a:gd name="T4" fmla="*/ 18 w 44"/>
                <a:gd name="T5" fmla="*/ 43 h 44"/>
                <a:gd name="T6" fmla="*/ 6 w 44"/>
                <a:gd name="T7" fmla="*/ 43 h 44"/>
                <a:gd name="T8" fmla="*/ 0 w 44"/>
                <a:gd name="T9" fmla="*/ 37 h 44"/>
                <a:gd name="T10" fmla="*/ 0 w 44"/>
                <a:gd name="T11" fmla="*/ 37 h 44"/>
                <a:gd name="T12" fmla="*/ 12 w 44"/>
                <a:gd name="T13" fmla="*/ 31 h 44"/>
                <a:gd name="T14" fmla="*/ 12 w 44"/>
                <a:gd name="T15" fmla="*/ 19 h 44"/>
                <a:gd name="T16" fmla="*/ 12 w 44"/>
                <a:gd name="T17" fmla="*/ 7 h 44"/>
                <a:gd name="T18" fmla="*/ 30 w 44"/>
                <a:gd name="T19" fmla="*/ 0 h 44"/>
                <a:gd name="T20" fmla="*/ 36 w 44"/>
                <a:gd name="T21" fmla="*/ 7 h 44"/>
                <a:gd name="T22" fmla="*/ 43 w 44"/>
                <a:gd name="T23" fmla="*/ 13 h 44"/>
                <a:gd name="T24" fmla="*/ 43 w 44"/>
                <a:gd name="T25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44">
                  <a:moveTo>
                    <a:pt x="43" y="13"/>
                  </a:moveTo>
                  <a:lnTo>
                    <a:pt x="30" y="43"/>
                  </a:lnTo>
                  <a:lnTo>
                    <a:pt x="18" y="43"/>
                  </a:lnTo>
                  <a:lnTo>
                    <a:pt x="6" y="43"/>
                  </a:lnTo>
                  <a:lnTo>
                    <a:pt x="0" y="37"/>
                  </a:lnTo>
                  <a:lnTo>
                    <a:pt x="12" y="31"/>
                  </a:lnTo>
                  <a:lnTo>
                    <a:pt x="12" y="19"/>
                  </a:lnTo>
                  <a:lnTo>
                    <a:pt x="12" y="7"/>
                  </a:lnTo>
                  <a:lnTo>
                    <a:pt x="30" y="0"/>
                  </a:lnTo>
                  <a:lnTo>
                    <a:pt x="36" y="7"/>
                  </a:lnTo>
                  <a:lnTo>
                    <a:pt x="43" y="13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Freeform 14"/>
            <p:cNvSpPr>
              <a:spLocks noChangeAspect="1"/>
            </p:cNvSpPr>
            <p:nvPr/>
          </p:nvSpPr>
          <p:spPr bwMode="auto">
            <a:xfrm>
              <a:off x="4953132" y="122"/>
              <a:ext cx="14" cy="23"/>
            </a:xfrm>
            <a:custGeom>
              <a:avLst/>
              <a:gdLst>
                <a:gd name="T0" fmla="*/ 56 w 81"/>
                <a:gd name="T1" fmla="*/ 68 h 142"/>
                <a:gd name="T2" fmla="*/ 56 w 81"/>
                <a:gd name="T3" fmla="*/ 49 h 142"/>
                <a:gd name="T4" fmla="*/ 43 w 81"/>
                <a:gd name="T5" fmla="*/ 49 h 142"/>
                <a:gd name="T6" fmla="*/ 49 w 81"/>
                <a:gd name="T7" fmla="*/ 25 h 142"/>
                <a:gd name="T8" fmla="*/ 37 w 81"/>
                <a:gd name="T9" fmla="*/ 0 h 142"/>
                <a:gd name="T10" fmla="*/ 31 w 81"/>
                <a:gd name="T11" fmla="*/ 12 h 142"/>
                <a:gd name="T12" fmla="*/ 25 w 81"/>
                <a:gd name="T13" fmla="*/ 12 h 142"/>
                <a:gd name="T14" fmla="*/ 25 w 81"/>
                <a:gd name="T15" fmla="*/ 19 h 142"/>
                <a:gd name="T16" fmla="*/ 13 w 81"/>
                <a:gd name="T17" fmla="*/ 19 h 142"/>
                <a:gd name="T18" fmla="*/ 13 w 81"/>
                <a:gd name="T19" fmla="*/ 25 h 142"/>
                <a:gd name="T20" fmla="*/ 25 w 81"/>
                <a:gd name="T21" fmla="*/ 37 h 142"/>
                <a:gd name="T22" fmla="*/ 19 w 81"/>
                <a:gd name="T23" fmla="*/ 49 h 142"/>
                <a:gd name="T24" fmla="*/ 19 w 81"/>
                <a:gd name="T25" fmla="*/ 55 h 142"/>
                <a:gd name="T26" fmla="*/ 31 w 81"/>
                <a:gd name="T27" fmla="*/ 55 h 142"/>
                <a:gd name="T28" fmla="*/ 31 w 81"/>
                <a:gd name="T29" fmla="*/ 80 h 142"/>
                <a:gd name="T30" fmla="*/ 25 w 81"/>
                <a:gd name="T31" fmla="*/ 86 h 142"/>
                <a:gd name="T32" fmla="*/ 25 w 81"/>
                <a:gd name="T33" fmla="*/ 98 h 142"/>
                <a:gd name="T34" fmla="*/ 19 w 81"/>
                <a:gd name="T35" fmla="*/ 104 h 142"/>
                <a:gd name="T36" fmla="*/ 19 w 81"/>
                <a:gd name="T37" fmla="*/ 110 h 142"/>
                <a:gd name="T38" fmla="*/ 25 w 81"/>
                <a:gd name="T39" fmla="*/ 117 h 142"/>
                <a:gd name="T40" fmla="*/ 19 w 81"/>
                <a:gd name="T41" fmla="*/ 123 h 142"/>
                <a:gd name="T42" fmla="*/ 6 w 81"/>
                <a:gd name="T43" fmla="*/ 123 h 142"/>
                <a:gd name="T44" fmla="*/ 0 w 81"/>
                <a:gd name="T45" fmla="*/ 135 h 142"/>
                <a:gd name="T46" fmla="*/ 0 w 81"/>
                <a:gd name="T47" fmla="*/ 141 h 142"/>
                <a:gd name="T48" fmla="*/ 6 w 81"/>
                <a:gd name="T49" fmla="*/ 135 h 142"/>
                <a:gd name="T50" fmla="*/ 19 w 81"/>
                <a:gd name="T51" fmla="*/ 135 h 142"/>
                <a:gd name="T52" fmla="*/ 49 w 81"/>
                <a:gd name="T53" fmla="*/ 129 h 142"/>
                <a:gd name="T54" fmla="*/ 62 w 81"/>
                <a:gd name="T55" fmla="*/ 123 h 142"/>
                <a:gd name="T56" fmla="*/ 74 w 81"/>
                <a:gd name="T57" fmla="*/ 129 h 142"/>
                <a:gd name="T58" fmla="*/ 80 w 81"/>
                <a:gd name="T59" fmla="*/ 123 h 142"/>
                <a:gd name="T60" fmla="*/ 80 w 81"/>
                <a:gd name="T61" fmla="*/ 123 h 142"/>
                <a:gd name="T62" fmla="*/ 80 w 81"/>
                <a:gd name="T63" fmla="*/ 117 h 142"/>
                <a:gd name="T64" fmla="*/ 80 w 81"/>
                <a:gd name="T65" fmla="*/ 98 h 142"/>
                <a:gd name="T66" fmla="*/ 80 w 81"/>
                <a:gd name="T67" fmla="*/ 92 h 142"/>
                <a:gd name="T68" fmla="*/ 68 w 81"/>
                <a:gd name="T69" fmla="*/ 86 h 142"/>
                <a:gd name="T70" fmla="*/ 68 w 81"/>
                <a:gd name="T71" fmla="*/ 68 h 142"/>
                <a:gd name="T72" fmla="*/ 56 w 81"/>
                <a:gd name="T73" fmla="*/ 68 h 142"/>
                <a:gd name="T74" fmla="*/ 56 w 81"/>
                <a:gd name="T75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1" h="142">
                  <a:moveTo>
                    <a:pt x="56" y="68"/>
                  </a:moveTo>
                  <a:lnTo>
                    <a:pt x="56" y="49"/>
                  </a:lnTo>
                  <a:lnTo>
                    <a:pt x="43" y="49"/>
                  </a:lnTo>
                  <a:lnTo>
                    <a:pt x="49" y="25"/>
                  </a:lnTo>
                  <a:lnTo>
                    <a:pt x="37" y="0"/>
                  </a:lnTo>
                  <a:lnTo>
                    <a:pt x="31" y="12"/>
                  </a:lnTo>
                  <a:lnTo>
                    <a:pt x="25" y="12"/>
                  </a:lnTo>
                  <a:lnTo>
                    <a:pt x="25" y="19"/>
                  </a:lnTo>
                  <a:lnTo>
                    <a:pt x="13" y="19"/>
                  </a:lnTo>
                  <a:lnTo>
                    <a:pt x="13" y="25"/>
                  </a:lnTo>
                  <a:lnTo>
                    <a:pt x="25" y="37"/>
                  </a:lnTo>
                  <a:lnTo>
                    <a:pt x="19" y="49"/>
                  </a:lnTo>
                  <a:lnTo>
                    <a:pt x="19" y="55"/>
                  </a:lnTo>
                  <a:lnTo>
                    <a:pt x="31" y="55"/>
                  </a:lnTo>
                  <a:lnTo>
                    <a:pt x="31" y="80"/>
                  </a:lnTo>
                  <a:lnTo>
                    <a:pt x="25" y="86"/>
                  </a:lnTo>
                  <a:lnTo>
                    <a:pt x="25" y="98"/>
                  </a:lnTo>
                  <a:lnTo>
                    <a:pt x="19" y="104"/>
                  </a:lnTo>
                  <a:lnTo>
                    <a:pt x="19" y="110"/>
                  </a:lnTo>
                  <a:lnTo>
                    <a:pt x="25" y="117"/>
                  </a:lnTo>
                  <a:lnTo>
                    <a:pt x="19" y="123"/>
                  </a:lnTo>
                  <a:lnTo>
                    <a:pt x="6" y="123"/>
                  </a:lnTo>
                  <a:lnTo>
                    <a:pt x="0" y="135"/>
                  </a:lnTo>
                  <a:lnTo>
                    <a:pt x="0" y="141"/>
                  </a:lnTo>
                  <a:lnTo>
                    <a:pt x="6" y="135"/>
                  </a:lnTo>
                  <a:lnTo>
                    <a:pt x="19" y="135"/>
                  </a:lnTo>
                  <a:lnTo>
                    <a:pt x="49" y="129"/>
                  </a:lnTo>
                  <a:lnTo>
                    <a:pt x="62" y="123"/>
                  </a:lnTo>
                  <a:lnTo>
                    <a:pt x="74" y="129"/>
                  </a:lnTo>
                  <a:lnTo>
                    <a:pt x="80" y="123"/>
                  </a:lnTo>
                  <a:lnTo>
                    <a:pt x="80" y="117"/>
                  </a:lnTo>
                  <a:lnTo>
                    <a:pt x="80" y="98"/>
                  </a:lnTo>
                  <a:lnTo>
                    <a:pt x="80" y="92"/>
                  </a:lnTo>
                  <a:lnTo>
                    <a:pt x="68" y="86"/>
                  </a:lnTo>
                  <a:lnTo>
                    <a:pt x="68" y="68"/>
                  </a:lnTo>
                  <a:lnTo>
                    <a:pt x="56" y="68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Freeform 15"/>
            <p:cNvSpPr>
              <a:spLocks noChangeAspect="1"/>
            </p:cNvSpPr>
            <p:nvPr/>
          </p:nvSpPr>
          <p:spPr bwMode="auto">
            <a:xfrm>
              <a:off x="4953171" y="66"/>
              <a:ext cx="12" cy="13"/>
            </a:xfrm>
            <a:custGeom>
              <a:avLst/>
              <a:gdLst>
                <a:gd name="T0" fmla="*/ 18 w 69"/>
                <a:gd name="T1" fmla="*/ 0 h 75"/>
                <a:gd name="T2" fmla="*/ 18 w 69"/>
                <a:gd name="T3" fmla="*/ 6 h 75"/>
                <a:gd name="T4" fmla="*/ 18 w 69"/>
                <a:gd name="T5" fmla="*/ 25 h 75"/>
                <a:gd name="T6" fmla="*/ 31 w 69"/>
                <a:gd name="T7" fmla="*/ 37 h 75"/>
                <a:gd name="T8" fmla="*/ 37 w 69"/>
                <a:gd name="T9" fmla="*/ 37 h 75"/>
                <a:gd name="T10" fmla="*/ 37 w 69"/>
                <a:gd name="T11" fmla="*/ 43 h 75"/>
                <a:gd name="T12" fmla="*/ 43 w 69"/>
                <a:gd name="T13" fmla="*/ 49 h 75"/>
                <a:gd name="T14" fmla="*/ 49 w 69"/>
                <a:gd name="T15" fmla="*/ 55 h 75"/>
                <a:gd name="T16" fmla="*/ 55 w 69"/>
                <a:gd name="T17" fmla="*/ 49 h 75"/>
                <a:gd name="T18" fmla="*/ 68 w 69"/>
                <a:gd name="T19" fmla="*/ 55 h 75"/>
                <a:gd name="T20" fmla="*/ 68 w 69"/>
                <a:gd name="T21" fmla="*/ 62 h 75"/>
                <a:gd name="T22" fmla="*/ 55 w 69"/>
                <a:gd name="T23" fmla="*/ 62 h 75"/>
                <a:gd name="T24" fmla="*/ 49 w 69"/>
                <a:gd name="T25" fmla="*/ 68 h 75"/>
                <a:gd name="T26" fmla="*/ 37 w 69"/>
                <a:gd name="T27" fmla="*/ 74 h 75"/>
                <a:gd name="T28" fmla="*/ 31 w 69"/>
                <a:gd name="T29" fmla="*/ 62 h 75"/>
                <a:gd name="T30" fmla="*/ 25 w 69"/>
                <a:gd name="T31" fmla="*/ 49 h 75"/>
                <a:gd name="T32" fmla="*/ 18 w 69"/>
                <a:gd name="T33" fmla="*/ 43 h 75"/>
                <a:gd name="T34" fmla="*/ 6 w 69"/>
                <a:gd name="T35" fmla="*/ 19 h 75"/>
                <a:gd name="T36" fmla="*/ 0 w 69"/>
                <a:gd name="T37" fmla="*/ 13 h 75"/>
                <a:gd name="T38" fmla="*/ 6 w 69"/>
                <a:gd name="T39" fmla="*/ 0 h 75"/>
                <a:gd name="T40" fmla="*/ 18 w 69"/>
                <a:gd name="T41" fmla="*/ 0 h 75"/>
                <a:gd name="T42" fmla="*/ 18 w 69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75">
                  <a:moveTo>
                    <a:pt x="18" y="0"/>
                  </a:moveTo>
                  <a:lnTo>
                    <a:pt x="18" y="6"/>
                  </a:lnTo>
                  <a:lnTo>
                    <a:pt x="18" y="25"/>
                  </a:lnTo>
                  <a:lnTo>
                    <a:pt x="31" y="37"/>
                  </a:lnTo>
                  <a:lnTo>
                    <a:pt x="37" y="37"/>
                  </a:lnTo>
                  <a:lnTo>
                    <a:pt x="37" y="43"/>
                  </a:lnTo>
                  <a:lnTo>
                    <a:pt x="43" y="49"/>
                  </a:lnTo>
                  <a:lnTo>
                    <a:pt x="49" y="55"/>
                  </a:lnTo>
                  <a:lnTo>
                    <a:pt x="55" y="49"/>
                  </a:lnTo>
                  <a:lnTo>
                    <a:pt x="68" y="55"/>
                  </a:lnTo>
                  <a:lnTo>
                    <a:pt x="68" y="62"/>
                  </a:lnTo>
                  <a:lnTo>
                    <a:pt x="55" y="62"/>
                  </a:lnTo>
                  <a:lnTo>
                    <a:pt x="49" y="68"/>
                  </a:lnTo>
                  <a:lnTo>
                    <a:pt x="37" y="74"/>
                  </a:lnTo>
                  <a:lnTo>
                    <a:pt x="31" y="62"/>
                  </a:lnTo>
                  <a:lnTo>
                    <a:pt x="25" y="49"/>
                  </a:lnTo>
                  <a:lnTo>
                    <a:pt x="18" y="43"/>
                  </a:lnTo>
                  <a:lnTo>
                    <a:pt x="6" y="19"/>
                  </a:lnTo>
                  <a:lnTo>
                    <a:pt x="0" y="13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Freeform 16"/>
            <p:cNvSpPr>
              <a:spLocks noChangeAspect="1"/>
            </p:cNvSpPr>
            <p:nvPr/>
          </p:nvSpPr>
          <p:spPr bwMode="auto">
            <a:xfrm>
              <a:off x="4953171" y="66"/>
              <a:ext cx="12" cy="13"/>
            </a:xfrm>
            <a:custGeom>
              <a:avLst/>
              <a:gdLst>
                <a:gd name="T0" fmla="*/ 18 w 69"/>
                <a:gd name="T1" fmla="*/ 0 h 75"/>
                <a:gd name="T2" fmla="*/ 18 w 69"/>
                <a:gd name="T3" fmla="*/ 6 h 75"/>
                <a:gd name="T4" fmla="*/ 18 w 69"/>
                <a:gd name="T5" fmla="*/ 25 h 75"/>
                <a:gd name="T6" fmla="*/ 31 w 69"/>
                <a:gd name="T7" fmla="*/ 37 h 75"/>
                <a:gd name="T8" fmla="*/ 37 w 69"/>
                <a:gd name="T9" fmla="*/ 37 h 75"/>
                <a:gd name="T10" fmla="*/ 37 w 69"/>
                <a:gd name="T11" fmla="*/ 43 h 75"/>
                <a:gd name="T12" fmla="*/ 43 w 69"/>
                <a:gd name="T13" fmla="*/ 49 h 75"/>
                <a:gd name="T14" fmla="*/ 49 w 69"/>
                <a:gd name="T15" fmla="*/ 55 h 75"/>
                <a:gd name="T16" fmla="*/ 55 w 69"/>
                <a:gd name="T17" fmla="*/ 49 h 75"/>
                <a:gd name="T18" fmla="*/ 68 w 69"/>
                <a:gd name="T19" fmla="*/ 55 h 75"/>
                <a:gd name="T20" fmla="*/ 68 w 69"/>
                <a:gd name="T21" fmla="*/ 62 h 75"/>
                <a:gd name="T22" fmla="*/ 55 w 69"/>
                <a:gd name="T23" fmla="*/ 62 h 75"/>
                <a:gd name="T24" fmla="*/ 49 w 69"/>
                <a:gd name="T25" fmla="*/ 68 h 75"/>
                <a:gd name="T26" fmla="*/ 37 w 69"/>
                <a:gd name="T27" fmla="*/ 74 h 75"/>
                <a:gd name="T28" fmla="*/ 31 w 69"/>
                <a:gd name="T29" fmla="*/ 62 h 75"/>
                <a:gd name="T30" fmla="*/ 25 w 69"/>
                <a:gd name="T31" fmla="*/ 49 h 75"/>
                <a:gd name="T32" fmla="*/ 18 w 69"/>
                <a:gd name="T33" fmla="*/ 43 h 75"/>
                <a:gd name="T34" fmla="*/ 6 w 69"/>
                <a:gd name="T35" fmla="*/ 19 h 75"/>
                <a:gd name="T36" fmla="*/ 0 w 69"/>
                <a:gd name="T37" fmla="*/ 13 h 75"/>
                <a:gd name="T38" fmla="*/ 6 w 69"/>
                <a:gd name="T39" fmla="*/ 0 h 75"/>
                <a:gd name="T40" fmla="*/ 18 w 69"/>
                <a:gd name="T4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5">
                  <a:moveTo>
                    <a:pt x="18" y="0"/>
                  </a:moveTo>
                  <a:lnTo>
                    <a:pt x="18" y="6"/>
                  </a:lnTo>
                  <a:lnTo>
                    <a:pt x="18" y="25"/>
                  </a:lnTo>
                  <a:lnTo>
                    <a:pt x="31" y="37"/>
                  </a:lnTo>
                  <a:lnTo>
                    <a:pt x="37" y="37"/>
                  </a:lnTo>
                  <a:lnTo>
                    <a:pt x="37" y="43"/>
                  </a:lnTo>
                  <a:lnTo>
                    <a:pt x="43" y="49"/>
                  </a:lnTo>
                  <a:lnTo>
                    <a:pt x="49" y="55"/>
                  </a:lnTo>
                  <a:lnTo>
                    <a:pt x="55" y="49"/>
                  </a:lnTo>
                  <a:lnTo>
                    <a:pt x="68" y="55"/>
                  </a:lnTo>
                  <a:lnTo>
                    <a:pt x="68" y="62"/>
                  </a:lnTo>
                  <a:lnTo>
                    <a:pt x="55" y="62"/>
                  </a:lnTo>
                  <a:lnTo>
                    <a:pt x="49" y="68"/>
                  </a:lnTo>
                  <a:lnTo>
                    <a:pt x="37" y="74"/>
                  </a:lnTo>
                  <a:lnTo>
                    <a:pt x="31" y="62"/>
                  </a:lnTo>
                  <a:lnTo>
                    <a:pt x="25" y="49"/>
                  </a:lnTo>
                  <a:lnTo>
                    <a:pt x="18" y="43"/>
                  </a:lnTo>
                  <a:lnTo>
                    <a:pt x="6" y="19"/>
                  </a:lnTo>
                  <a:lnTo>
                    <a:pt x="0" y="13"/>
                  </a:lnTo>
                  <a:lnTo>
                    <a:pt x="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Freeform 17"/>
            <p:cNvSpPr>
              <a:spLocks noChangeAspect="1"/>
            </p:cNvSpPr>
            <p:nvPr/>
          </p:nvSpPr>
          <p:spPr bwMode="auto">
            <a:xfrm>
              <a:off x="4953146" y="73"/>
              <a:ext cx="8" cy="8"/>
            </a:xfrm>
            <a:custGeom>
              <a:avLst/>
              <a:gdLst>
                <a:gd name="T0" fmla="*/ 43 w 50"/>
                <a:gd name="T1" fmla="*/ 0 h 50"/>
                <a:gd name="T2" fmla="*/ 37 w 50"/>
                <a:gd name="T3" fmla="*/ 0 h 50"/>
                <a:gd name="T4" fmla="*/ 25 w 50"/>
                <a:gd name="T5" fmla="*/ 6 h 50"/>
                <a:gd name="T6" fmla="*/ 25 w 50"/>
                <a:gd name="T7" fmla="*/ 18 h 50"/>
                <a:gd name="T8" fmla="*/ 31 w 50"/>
                <a:gd name="T9" fmla="*/ 25 h 50"/>
                <a:gd name="T10" fmla="*/ 37 w 50"/>
                <a:gd name="T11" fmla="*/ 31 h 50"/>
                <a:gd name="T12" fmla="*/ 49 w 50"/>
                <a:gd name="T13" fmla="*/ 37 h 50"/>
                <a:gd name="T14" fmla="*/ 49 w 50"/>
                <a:gd name="T15" fmla="*/ 49 h 50"/>
                <a:gd name="T16" fmla="*/ 43 w 50"/>
                <a:gd name="T17" fmla="*/ 49 h 50"/>
                <a:gd name="T18" fmla="*/ 37 w 50"/>
                <a:gd name="T19" fmla="*/ 49 h 50"/>
                <a:gd name="T20" fmla="*/ 31 w 50"/>
                <a:gd name="T21" fmla="*/ 37 h 50"/>
                <a:gd name="T22" fmla="*/ 31 w 50"/>
                <a:gd name="T23" fmla="*/ 49 h 50"/>
                <a:gd name="T24" fmla="*/ 25 w 50"/>
                <a:gd name="T25" fmla="*/ 49 h 50"/>
                <a:gd name="T26" fmla="*/ 19 w 50"/>
                <a:gd name="T27" fmla="*/ 43 h 50"/>
                <a:gd name="T28" fmla="*/ 13 w 50"/>
                <a:gd name="T29" fmla="*/ 31 h 50"/>
                <a:gd name="T30" fmla="*/ 0 w 50"/>
                <a:gd name="T31" fmla="*/ 25 h 50"/>
                <a:gd name="T32" fmla="*/ 0 w 50"/>
                <a:gd name="T33" fmla="*/ 12 h 50"/>
                <a:gd name="T34" fmla="*/ 0 w 50"/>
                <a:gd name="T35" fmla="*/ 0 h 50"/>
                <a:gd name="T36" fmla="*/ 25 w 50"/>
                <a:gd name="T37" fmla="*/ 0 h 50"/>
                <a:gd name="T38" fmla="*/ 43 w 50"/>
                <a:gd name="T39" fmla="*/ 0 h 50"/>
                <a:gd name="T40" fmla="*/ 43 w 50"/>
                <a:gd name="T41" fmla="*/ 0 h 50"/>
                <a:gd name="T42" fmla="*/ 43 w 50"/>
                <a:gd name="T4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50">
                  <a:moveTo>
                    <a:pt x="43" y="0"/>
                  </a:moveTo>
                  <a:lnTo>
                    <a:pt x="37" y="0"/>
                  </a:lnTo>
                  <a:lnTo>
                    <a:pt x="25" y="6"/>
                  </a:lnTo>
                  <a:lnTo>
                    <a:pt x="25" y="18"/>
                  </a:lnTo>
                  <a:lnTo>
                    <a:pt x="31" y="25"/>
                  </a:lnTo>
                  <a:lnTo>
                    <a:pt x="37" y="31"/>
                  </a:lnTo>
                  <a:lnTo>
                    <a:pt x="49" y="37"/>
                  </a:lnTo>
                  <a:lnTo>
                    <a:pt x="49" y="49"/>
                  </a:lnTo>
                  <a:lnTo>
                    <a:pt x="43" y="49"/>
                  </a:lnTo>
                  <a:lnTo>
                    <a:pt x="37" y="49"/>
                  </a:lnTo>
                  <a:lnTo>
                    <a:pt x="31" y="37"/>
                  </a:lnTo>
                  <a:lnTo>
                    <a:pt x="31" y="49"/>
                  </a:lnTo>
                  <a:lnTo>
                    <a:pt x="25" y="49"/>
                  </a:lnTo>
                  <a:lnTo>
                    <a:pt x="19" y="43"/>
                  </a:lnTo>
                  <a:lnTo>
                    <a:pt x="13" y="31"/>
                  </a:lnTo>
                  <a:lnTo>
                    <a:pt x="0" y="25"/>
                  </a:lnTo>
                  <a:lnTo>
                    <a:pt x="0" y="12"/>
                  </a:lnTo>
                  <a:lnTo>
                    <a:pt x="0" y="0"/>
                  </a:lnTo>
                  <a:lnTo>
                    <a:pt x="25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" name="Freeform 18"/>
            <p:cNvSpPr>
              <a:spLocks noChangeAspect="1"/>
            </p:cNvSpPr>
            <p:nvPr/>
          </p:nvSpPr>
          <p:spPr bwMode="auto">
            <a:xfrm>
              <a:off x="4953163" y="46"/>
              <a:ext cx="7" cy="4"/>
            </a:xfrm>
            <a:custGeom>
              <a:avLst/>
              <a:gdLst>
                <a:gd name="T0" fmla="*/ 0 w 44"/>
                <a:gd name="T1" fmla="*/ 12 h 25"/>
                <a:gd name="T2" fmla="*/ 12 w 44"/>
                <a:gd name="T3" fmla="*/ 18 h 25"/>
                <a:gd name="T4" fmla="*/ 12 w 44"/>
                <a:gd name="T5" fmla="*/ 18 h 25"/>
                <a:gd name="T6" fmla="*/ 31 w 44"/>
                <a:gd name="T7" fmla="*/ 24 h 25"/>
                <a:gd name="T8" fmla="*/ 37 w 44"/>
                <a:gd name="T9" fmla="*/ 18 h 25"/>
                <a:gd name="T10" fmla="*/ 43 w 44"/>
                <a:gd name="T11" fmla="*/ 12 h 25"/>
                <a:gd name="T12" fmla="*/ 43 w 44"/>
                <a:gd name="T13" fmla="*/ 6 h 25"/>
                <a:gd name="T14" fmla="*/ 37 w 44"/>
                <a:gd name="T15" fmla="*/ 0 h 25"/>
                <a:gd name="T16" fmla="*/ 24 w 44"/>
                <a:gd name="T17" fmla="*/ 6 h 25"/>
                <a:gd name="T18" fmla="*/ 12 w 44"/>
                <a:gd name="T19" fmla="*/ 12 h 25"/>
                <a:gd name="T20" fmla="*/ 6 w 44"/>
                <a:gd name="T21" fmla="*/ 12 h 25"/>
                <a:gd name="T22" fmla="*/ 0 w 44"/>
                <a:gd name="T23" fmla="*/ 12 h 25"/>
                <a:gd name="T24" fmla="*/ 0 w 44"/>
                <a:gd name="T2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25">
                  <a:moveTo>
                    <a:pt x="0" y="12"/>
                  </a:moveTo>
                  <a:lnTo>
                    <a:pt x="12" y="18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2"/>
                  </a:lnTo>
                  <a:lnTo>
                    <a:pt x="43" y="6"/>
                  </a:lnTo>
                  <a:lnTo>
                    <a:pt x="37" y="0"/>
                  </a:lnTo>
                  <a:lnTo>
                    <a:pt x="24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Freeform 19"/>
            <p:cNvSpPr>
              <a:spLocks noChangeAspect="1"/>
            </p:cNvSpPr>
            <p:nvPr/>
          </p:nvSpPr>
          <p:spPr bwMode="auto">
            <a:xfrm>
              <a:off x="4953118" y="101"/>
              <a:ext cx="11" cy="9"/>
            </a:xfrm>
            <a:custGeom>
              <a:avLst/>
              <a:gdLst>
                <a:gd name="T0" fmla="*/ 12 w 69"/>
                <a:gd name="T1" fmla="*/ 0 h 50"/>
                <a:gd name="T2" fmla="*/ 19 w 69"/>
                <a:gd name="T3" fmla="*/ 12 h 50"/>
                <a:gd name="T4" fmla="*/ 31 w 69"/>
                <a:gd name="T5" fmla="*/ 18 h 50"/>
                <a:gd name="T6" fmla="*/ 43 w 69"/>
                <a:gd name="T7" fmla="*/ 18 h 50"/>
                <a:gd name="T8" fmla="*/ 56 w 69"/>
                <a:gd name="T9" fmla="*/ 18 h 50"/>
                <a:gd name="T10" fmla="*/ 68 w 69"/>
                <a:gd name="T11" fmla="*/ 30 h 50"/>
                <a:gd name="T12" fmla="*/ 62 w 69"/>
                <a:gd name="T13" fmla="*/ 43 h 50"/>
                <a:gd name="T14" fmla="*/ 56 w 69"/>
                <a:gd name="T15" fmla="*/ 49 h 50"/>
                <a:gd name="T16" fmla="*/ 43 w 69"/>
                <a:gd name="T17" fmla="*/ 49 h 50"/>
                <a:gd name="T18" fmla="*/ 19 w 69"/>
                <a:gd name="T19" fmla="*/ 49 h 50"/>
                <a:gd name="T20" fmla="*/ 19 w 69"/>
                <a:gd name="T21" fmla="*/ 43 h 50"/>
                <a:gd name="T22" fmla="*/ 6 w 69"/>
                <a:gd name="T23" fmla="*/ 36 h 50"/>
                <a:gd name="T24" fmla="*/ 6 w 69"/>
                <a:gd name="T25" fmla="*/ 30 h 50"/>
                <a:gd name="T26" fmla="*/ 0 w 69"/>
                <a:gd name="T27" fmla="*/ 30 h 50"/>
                <a:gd name="T28" fmla="*/ 0 w 69"/>
                <a:gd name="T29" fmla="*/ 24 h 50"/>
                <a:gd name="T30" fmla="*/ 6 w 69"/>
                <a:gd name="T31" fmla="*/ 24 h 50"/>
                <a:gd name="T32" fmla="*/ 6 w 69"/>
                <a:gd name="T33" fmla="*/ 6 h 50"/>
                <a:gd name="T34" fmla="*/ 6 w 69"/>
                <a:gd name="T35" fmla="*/ 0 h 50"/>
                <a:gd name="T36" fmla="*/ 12 w 69"/>
                <a:gd name="T37" fmla="*/ 0 h 50"/>
                <a:gd name="T38" fmla="*/ 12 w 69"/>
                <a:gd name="T3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50">
                  <a:moveTo>
                    <a:pt x="12" y="0"/>
                  </a:moveTo>
                  <a:lnTo>
                    <a:pt x="19" y="12"/>
                  </a:lnTo>
                  <a:lnTo>
                    <a:pt x="31" y="18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68" y="30"/>
                  </a:lnTo>
                  <a:lnTo>
                    <a:pt x="62" y="43"/>
                  </a:lnTo>
                  <a:lnTo>
                    <a:pt x="56" y="49"/>
                  </a:lnTo>
                  <a:lnTo>
                    <a:pt x="43" y="49"/>
                  </a:lnTo>
                  <a:lnTo>
                    <a:pt x="19" y="49"/>
                  </a:lnTo>
                  <a:lnTo>
                    <a:pt x="19" y="43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" name="Freeform 20"/>
            <p:cNvSpPr>
              <a:spLocks noChangeAspect="1"/>
            </p:cNvSpPr>
            <p:nvPr/>
          </p:nvSpPr>
          <p:spPr bwMode="auto">
            <a:xfrm>
              <a:off x="4953090" y="62"/>
              <a:ext cx="48" cy="47"/>
            </a:xfrm>
            <a:custGeom>
              <a:avLst/>
              <a:gdLst>
                <a:gd name="T0" fmla="*/ 265 w 284"/>
                <a:gd name="T1" fmla="*/ 61 h 277"/>
                <a:gd name="T2" fmla="*/ 252 w 284"/>
                <a:gd name="T3" fmla="*/ 67 h 277"/>
                <a:gd name="T4" fmla="*/ 252 w 284"/>
                <a:gd name="T5" fmla="*/ 104 h 277"/>
                <a:gd name="T6" fmla="*/ 246 w 284"/>
                <a:gd name="T7" fmla="*/ 104 h 277"/>
                <a:gd name="T8" fmla="*/ 240 w 284"/>
                <a:gd name="T9" fmla="*/ 128 h 277"/>
                <a:gd name="T10" fmla="*/ 234 w 284"/>
                <a:gd name="T11" fmla="*/ 135 h 277"/>
                <a:gd name="T12" fmla="*/ 228 w 284"/>
                <a:gd name="T13" fmla="*/ 135 h 277"/>
                <a:gd name="T14" fmla="*/ 222 w 284"/>
                <a:gd name="T15" fmla="*/ 135 h 277"/>
                <a:gd name="T16" fmla="*/ 215 w 284"/>
                <a:gd name="T17" fmla="*/ 147 h 277"/>
                <a:gd name="T18" fmla="*/ 222 w 284"/>
                <a:gd name="T19" fmla="*/ 171 h 277"/>
                <a:gd name="T20" fmla="*/ 209 w 284"/>
                <a:gd name="T21" fmla="*/ 184 h 277"/>
                <a:gd name="T22" fmla="*/ 178 w 284"/>
                <a:gd name="T23" fmla="*/ 202 h 277"/>
                <a:gd name="T24" fmla="*/ 135 w 284"/>
                <a:gd name="T25" fmla="*/ 208 h 277"/>
                <a:gd name="T26" fmla="*/ 105 w 284"/>
                <a:gd name="T27" fmla="*/ 233 h 277"/>
                <a:gd name="T28" fmla="*/ 86 w 284"/>
                <a:gd name="T29" fmla="*/ 227 h 277"/>
                <a:gd name="T30" fmla="*/ 68 w 284"/>
                <a:gd name="T31" fmla="*/ 233 h 277"/>
                <a:gd name="T32" fmla="*/ 31 w 284"/>
                <a:gd name="T33" fmla="*/ 263 h 277"/>
                <a:gd name="T34" fmla="*/ 25 w 284"/>
                <a:gd name="T35" fmla="*/ 269 h 277"/>
                <a:gd name="T36" fmla="*/ 12 w 284"/>
                <a:gd name="T37" fmla="*/ 276 h 277"/>
                <a:gd name="T38" fmla="*/ 12 w 284"/>
                <a:gd name="T39" fmla="*/ 269 h 277"/>
                <a:gd name="T40" fmla="*/ 0 w 284"/>
                <a:gd name="T41" fmla="*/ 251 h 277"/>
                <a:gd name="T42" fmla="*/ 0 w 284"/>
                <a:gd name="T43" fmla="*/ 233 h 277"/>
                <a:gd name="T44" fmla="*/ 6 w 284"/>
                <a:gd name="T45" fmla="*/ 220 h 277"/>
                <a:gd name="T46" fmla="*/ 6 w 284"/>
                <a:gd name="T47" fmla="*/ 208 h 277"/>
                <a:gd name="T48" fmla="*/ 25 w 284"/>
                <a:gd name="T49" fmla="*/ 171 h 277"/>
                <a:gd name="T50" fmla="*/ 37 w 284"/>
                <a:gd name="T51" fmla="*/ 159 h 277"/>
                <a:gd name="T52" fmla="*/ 37 w 284"/>
                <a:gd name="T53" fmla="*/ 141 h 277"/>
                <a:gd name="T54" fmla="*/ 43 w 284"/>
                <a:gd name="T55" fmla="*/ 135 h 277"/>
                <a:gd name="T56" fmla="*/ 56 w 284"/>
                <a:gd name="T57" fmla="*/ 141 h 277"/>
                <a:gd name="T58" fmla="*/ 68 w 284"/>
                <a:gd name="T59" fmla="*/ 135 h 277"/>
                <a:gd name="T60" fmla="*/ 86 w 284"/>
                <a:gd name="T61" fmla="*/ 116 h 277"/>
                <a:gd name="T62" fmla="*/ 92 w 284"/>
                <a:gd name="T63" fmla="*/ 110 h 277"/>
                <a:gd name="T64" fmla="*/ 86 w 284"/>
                <a:gd name="T65" fmla="*/ 104 h 277"/>
                <a:gd name="T66" fmla="*/ 86 w 284"/>
                <a:gd name="T67" fmla="*/ 98 h 277"/>
                <a:gd name="T68" fmla="*/ 92 w 284"/>
                <a:gd name="T69" fmla="*/ 98 h 277"/>
                <a:gd name="T70" fmla="*/ 105 w 284"/>
                <a:gd name="T71" fmla="*/ 86 h 277"/>
                <a:gd name="T72" fmla="*/ 111 w 284"/>
                <a:gd name="T73" fmla="*/ 73 h 277"/>
                <a:gd name="T74" fmla="*/ 111 w 284"/>
                <a:gd name="T75" fmla="*/ 61 h 277"/>
                <a:gd name="T76" fmla="*/ 111 w 284"/>
                <a:gd name="T77" fmla="*/ 49 h 277"/>
                <a:gd name="T78" fmla="*/ 105 w 284"/>
                <a:gd name="T79" fmla="*/ 37 h 277"/>
                <a:gd name="T80" fmla="*/ 105 w 284"/>
                <a:gd name="T81" fmla="*/ 18 h 277"/>
                <a:gd name="T82" fmla="*/ 117 w 284"/>
                <a:gd name="T83" fmla="*/ 18 h 277"/>
                <a:gd name="T84" fmla="*/ 117 w 284"/>
                <a:gd name="T85" fmla="*/ 6 h 277"/>
                <a:gd name="T86" fmla="*/ 129 w 284"/>
                <a:gd name="T87" fmla="*/ 0 h 277"/>
                <a:gd name="T88" fmla="*/ 135 w 284"/>
                <a:gd name="T89" fmla="*/ 12 h 277"/>
                <a:gd name="T90" fmla="*/ 154 w 284"/>
                <a:gd name="T91" fmla="*/ 12 h 277"/>
                <a:gd name="T92" fmla="*/ 160 w 284"/>
                <a:gd name="T93" fmla="*/ 12 h 277"/>
                <a:gd name="T94" fmla="*/ 172 w 284"/>
                <a:gd name="T95" fmla="*/ 6 h 277"/>
                <a:gd name="T96" fmla="*/ 191 w 284"/>
                <a:gd name="T97" fmla="*/ 6 h 277"/>
                <a:gd name="T98" fmla="*/ 209 w 284"/>
                <a:gd name="T99" fmla="*/ 12 h 277"/>
                <a:gd name="T100" fmla="*/ 234 w 284"/>
                <a:gd name="T101" fmla="*/ 0 h 277"/>
                <a:gd name="T102" fmla="*/ 234 w 284"/>
                <a:gd name="T103" fmla="*/ 0 h 277"/>
                <a:gd name="T104" fmla="*/ 258 w 284"/>
                <a:gd name="T105" fmla="*/ 12 h 277"/>
                <a:gd name="T106" fmla="*/ 258 w 284"/>
                <a:gd name="T107" fmla="*/ 30 h 277"/>
                <a:gd name="T108" fmla="*/ 258 w 284"/>
                <a:gd name="T109" fmla="*/ 30 h 277"/>
                <a:gd name="T110" fmla="*/ 240 w 284"/>
                <a:gd name="T111" fmla="*/ 30 h 277"/>
                <a:gd name="T112" fmla="*/ 240 w 284"/>
                <a:gd name="T113" fmla="*/ 37 h 277"/>
                <a:gd name="T114" fmla="*/ 252 w 284"/>
                <a:gd name="T115" fmla="*/ 43 h 277"/>
                <a:gd name="T116" fmla="*/ 277 w 284"/>
                <a:gd name="T117" fmla="*/ 55 h 277"/>
                <a:gd name="T118" fmla="*/ 277 w 284"/>
                <a:gd name="T119" fmla="*/ 61 h 277"/>
                <a:gd name="T120" fmla="*/ 283 w 284"/>
                <a:gd name="T121" fmla="*/ 61 h 277"/>
                <a:gd name="T122" fmla="*/ 265 w 284"/>
                <a:gd name="T123" fmla="*/ 61 h 277"/>
                <a:gd name="T124" fmla="*/ 265 w 284"/>
                <a:gd name="T125" fmla="*/ 6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277">
                  <a:moveTo>
                    <a:pt x="265" y="61"/>
                  </a:moveTo>
                  <a:lnTo>
                    <a:pt x="252" y="67"/>
                  </a:lnTo>
                  <a:lnTo>
                    <a:pt x="252" y="104"/>
                  </a:lnTo>
                  <a:lnTo>
                    <a:pt x="246" y="104"/>
                  </a:lnTo>
                  <a:lnTo>
                    <a:pt x="240" y="128"/>
                  </a:lnTo>
                  <a:lnTo>
                    <a:pt x="234" y="135"/>
                  </a:lnTo>
                  <a:lnTo>
                    <a:pt x="228" y="135"/>
                  </a:lnTo>
                  <a:lnTo>
                    <a:pt x="222" y="135"/>
                  </a:lnTo>
                  <a:lnTo>
                    <a:pt x="215" y="147"/>
                  </a:lnTo>
                  <a:lnTo>
                    <a:pt x="222" y="171"/>
                  </a:lnTo>
                  <a:lnTo>
                    <a:pt x="209" y="184"/>
                  </a:lnTo>
                  <a:lnTo>
                    <a:pt x="178" y="202"/>
                  </a:lnTo>
                  <a:lnTo>
                    <a:pt x="135" y="208"/>
                  </a:lnTo>
                  <a:lnTo>
                    <a:pt x="105" y="233"/>
                  </a:lnTo>
                  <a:lnTo>
                    <a:pt x="86" y="227"/>
                  </a:lnTo>
                  <a:lnTo>
                    <a:pt x="68" y="233"/>
                  </a:lnTo>
                  <a:lnTo>
                    <a:pt x="31" y="263"/>
                  </a:lnTo>
                  <a:lnTo>
                    <a:pt x="25" y="269"/>
                  </a:lnTo>
                  <a:lnTo>
                    <a:pt x="12" y="276"/>
                  </a:lnTo>
                  <a:lnTo>
                    <a:pt x="12" y="269"/>
                  </a:lnTo>
                  <a:lnTo>
                    <a:pt x="0" y="251"/>
                  </a:lnTo>
                  <a:lnTo>
                    <a:pt x="0" y="233"/>
                  </a:lnTo>
                  <a:lnTo>
                    <a:pt x="6" y="220"/>
                  </a:lnTo>
                  <a:lnTo>
                    <a:pt x="6" y="208"/>
                  </a:lnTo>
                  <a:lnTo>
                    <a:pt x="25" y="171"/>
                  </a:lnTo>
                  <a:lnTo>
                    <a:pt x="37" y="159"/>
                  </a:lnTo>
                  <a:lnTo>
                    <a:pt x="37" y="141"/>
                  </a:lnTo>
                  <a:lnTo>
                    <a:pt x="43" y="135"/>
                  </a:lnTo>
                  <a:lnTo>
                    <a:pt x="56" y="141"/>
                  </a:lnTo>
                  <a:lnTo>
                    <a:pt x="68" y="135"/>
                  </a:lnTo>
                  <a:lnTo>
                    <a:pt x="86" y="116"/>
                  </a:lnTo>
                  <a:lnTo>
                    <a:pt x="92" y="110"/>
                  </a:lnTo>
                  <a:lnTo>
                    <a:pt x="86" y="104"/>
                  </a:lnTo>
                  <a:lnTo>
                    <a:pt x="86" y="98"/>
                  </a:lnTo>
                  <a:lnTo>
                    <a:pt x="92" y="98"/>
                  </a:lnTo>
                  <a:lnTo>
                    <a:pt x="105" y="86"/>
                  </a:lnTo>
                  <a:lnTo>
                    <a:pt x="111" y="73"/>
                  </a:lnTo>
                  <a:lnTo>
                    <a:pt x="111" y="61"/>
                  </a:lnTo>
                  <a:lnTo>
                    <a:pt x="111" y="49"/>
                  </a:lnTo>
                  <a:lnTo>
                    <a:pt x="105" y="37"/>
                  </a:lnTo>
                  <a:lnTo>
                    <a:pt x="105" y="18"/>
                  </a:lnTo>
                  <a:lnTo>
                    <a:pt x="117" y="18"/>
                  </a:lnTo>
                  <a:lnTo>
                    <a:pt x="117" y="6"/>
                  </a:lnTo>
                  <a:lnTo>
                    <a:pt x="129" y="0"/>
                  </a:lnTo>
                  <a:lnTo>
                    <a:pt x="135" y="12"/>
                  </a:lnTo>
                  <a:lnTo>
                    <a:pt x="154" y="12"/>
                  </a:lnTo>
                  <a:lnTo>
                    <a:pt x="160" y="12"/>
                  </a:lnTo>
                  <a:lnTo>
                    <a:pt x="172" y="6"/>
                  </a:lnTo>
                  <a:lnTo>
                    <a:pt x="191" y="6"/>
                  </a:lnTo>
                  <a:lnTo>
                    <a:pt x="209" y="12"/>
                  </a:lnTo>
                  <a:lnTo>
                    <a:pt x="234" y="0"/>
                  </a:lnTo>
                  <a:lnTo>
                    <a:pt x="258" y="12"/>
                  </a:lnTo>
                  <a:lnTo>
                    <a:pt x="258" y="30"/>
                  </a:lnTo>
                  <a:lnTo>
                    <a:pt x="240" y="30"/>
                  </a:lnTo>
                  <a:lnTo>
                    <a:pt x="240" y="37"/>
                  </a:lnTo>
                  <a:lnTo>
                    <a:pt x="252" y="43"/>
                  </a:lnTo>
                  <a:lnTo>
                    <a:pt x="277" y="55"/>
                  </a:lnTo>
                  <a:lnTo>
                    <a:pt x="277" y="61"/>
                  </a:lnTo>
                  <a:lnTo>
                    <a:pt x="283" y="61"/>
                  </a:lnTo>
                  <a:lnTo>
                    <a:pt x="265" y="6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" name="Freeform 21"/>
            <p:cNvSpPr>
              <a:spLocks noChangeAspect="1"/>
            </p:cNvSpPr>
            <p:nvPr/>
          </p:nvSpPr>
          <p:spPr bwMode="auto">
            <a:xfrm>
              <a:off x="4953018" y="154"/>
              <a:ext cx="4" cy="4"/>
            </a:xfrm>
            <a:custGeom>
              <a:avLst/>
              <a:gdLst>
                <a:gd name="T0" fmla="*/ 6 w 19"/>
                <a:gd name="T1" fmla="*/ 0 h 20"/>
                <a:gd name="T2" fmla="*/ 18 w 19"/>
                <a:gd name="T3" fmla="*/ 6 h 20"/>
                <a:gd name="T4" fmla="*/ 18 w 19"/>
                <a:gd name="T5" fmla="*/ 13 h 20"/>
                <a:gd name="T6" fmla="*/ 12 w 19"/>
                <a:gd name="T7" fmla="*/ 19 h 20"/>
                <a:gd name="T8" fmla="*/ 6 w 19"/>
                <a:gd name="T9" fmla="*/ 19 h 20"/>
                <a:gd name="T10" fmla="*/ 0 w 19"/>
                <a:gd name="T11" fmla="*/ 6 h 20"/>
                <a:gd name="T12" fmla="*/ 0 w 19"/>
                <a:gd name="T13" fmla="*/ 0 h 20"/>
                <a:gd name="T14" fmla="*/ 0 w 19"/>
                <a:gd name="T15" fmla="*/ 0 h 20"/>
                <a:gd name="T16" fmla="*/ 6 w 19"/>
                <a:gd name="T17" fmla="*/ 0 h 20"/>
                <a:gd name="T18" fmla="*/ 6 w 19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0">
                  <a:moveTo>
                    <a:pt x="6" y="0"/>
                  </a:moveTo>
                  <a:lnTo>
                    <a:pt x="18" y="6"/>
                  </a:lnTo>
                  <a:lnTo>
                    <a:pt x="18" y="13"/>
                  </a:lnTo>
                  <a:lnTo>
                    <a:pt x="12" y="19"/>
                  </a:lnTo>
                  <a:lnTo>
                    <a:pt x="6" y="19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" name="Freeform 22"/>
            <p:cNvSpPr>
              <a:spLocks noChangeAspect="1"/>
            </p:cNvSpPr>
            <p:nvPr/>
          </p:nvSpPr>
          <p:spPr bwMode="auto">
            <a:xfrm>
              <a:off x="4953014" y="143"/>
              <a:ext cx="5" cy="10"/>
            </a:xfrm>
            <a:custGeom>
              <a:avLst/>
              <a:gdLst>
                <a:gd name="T0" fmla="*/ 12 w 26"/>
                <a:gd name="T1" fmla="*/ 0 h 62"/>
                <a:gd name="T2" fmla="*/ 25 w 26"/>
                <a:gd name="T3" fmla="*/ 18 h 62"/>
                <a:gd name="T4" fmla="*/ 25 w 26"/>
                <a:gd name="T5" fmla="*/ 43 h 62"/>
                <a:gd name="T6" fmla="*/ 25 w 26"/>
                <a:gd name="T7" fmla="*/ 61 h 62"/>
                <a:gd name="T8" fmla="*/ 25 w 26"/>
                <a:gd name="T9" fmla="*/ 61 h 62"/>
                <a:gd name="T10" fmla="*/ 0 w 26"/>
                <a:gd name="T11" fmla="*/ 6 h 62"/>
                <a:gd name="T12" fmla="*/ 0 w 26"/>
                <a:gd name="T13" fmla="*/ 0 h 62"/>
                <a:gd name="T14" fmla="*/ 12 w 26"/>
                <a:gd name="T15" fmla="*/ 0 h 62"/>
                <a:gd name="T16" fmla="*/ 12 w 26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62">
                  <a:moveTo>
                    <a:pt x="12" y="0"/>
                  </a:moveTo>
                  <a:lnTo>
                    <a:pt x="25" y="18"/>
                  </a:lnTo>
                  <a:lnTo>
                    <a:pt x="25" y="43"/>
                  </a:lnTo>
                  <a:lnTo>
                    <a:pt x="25" y="61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" name="Freeform 23"/>
            <p:cNvSpPr>
              <a:spLocks noChangeAspect="1"/>
            </p:cNvSpPr>
            <p:nvPr/>
          </p:nvSpPr>
          <p:spPr bwMode="auto">
            <a:xfrm>
              <a:off x="4953010" y="138"/>
              <a:ext cx="4" cy="5"/>
            </a:xfrm>
            <a:custGeom>
              <a:avLst/>
              <a:gdLst>
                <a:gd name="T0" fmla="*/ 0 w 19"/>
                <a:gd name="T1" fmla="*/ 0 h 32"/>
                <a:gd name="T2" fmla="*/ 6 w 19"/>
                <a:gd name="T3" fmla="*/ 6 h 32"/>
                <a:gd name="T4" fmla="*/ 18 w 19"/>
                <a:gd name="T5" fmla="*/ 12 h 32"/>
                <a:gd name="T6" fmla="*/ 18 w 19"/>
                <a:gd name="T7" fmla="*/ 25 h 32"/>
                <a:gd name="T8" fmla="*/ 18 w 19"/>
                <a:gd name="T9" fmla="*/ 31 h 32"/>
                <a:gd name="T10" fmla="*/ 6 w 19"/>
                <a:gd name="T11" fmla="*/ 25 h 32"/>
                <a:gd name="T12" fmla="*/ 0 w 19"/>
                <a:gd name="T13" fmla="*/ 6 h 32"/>
                <a:gd name="T14" fmla="*/ 0 w 19"/>
                <a:gd name="T15" fmla="*/ 0 h 32"/>
                <a:gd name="T16" fmla="*/ 0 w 19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2">
                  <a:moveTo>
                    <a:pt x="0" y="0"/>
                  </a:moveTo>
                  <a:lnTo>
                    <a:pt x="6" y="6"/>
                  </a:lnTo>
                  <a:lnTo>
                    <a:pt x="18" y="12"/>
                  </a:lnTo>
                  <a:lnTo>
                    <a:pt x="18" y="25"/>
                  </a:lnTo>
                  <a:lnTo>
                    <a:pt x="18" y="31"/>
                  </a:lnTo>
                  <a:lnTo>
                    <a:pt x="6" y="25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7" name="Freeform 24"/>
            <p:cNvSpPr>
              <a:spLocks noChangeAspect="1"/>
            </p:cNvSpPr>
            <p:nvPr/>
          </p:nvSpPr>
          <p:spPr bwMode="auto">
            <a:xfrm>
              <a:off x="4953011" y="122"/>
              <a:ext cx="8" cy="21"/>
            </a:xfrm>
            <a:custGeom>
              <a:avLst/>
              <a:gdLst>
                <a:gd name="T0" fmla="*/ 6 w 44"/>
                <a:gd name="T1" fmla="*/ 0 h 130"/>
                <a:gd name="T2" fmla="*/ 24 w 44"/>
                <a:gd name="T3" fmla="*/ 19 h 130"/>
                <a:gd name="T4" fmla="*/ 37 w 44"/>
                <a:gd name="T5" fmla="*/ 43 h 130"/>
                <a:gd name="T6" fmla="*/ 37 w 44"/>
                <a:gd name="T7" fmla="*/ 61 h 130"/>
                <a:gd name="T8" fmla="*/ 43 w 44"/>
                <a:gd name="T9" fmla="*/ 74 h 130"/>
                <a:gd name="T10" fmla="*/ 43 w 44"/>
                <a:gd name="T11" fmla="*/ 104 h 130"/>
                <a:gd name="T12" fmla="*/ 43 w 44"/>
                <a:gd name="T13" fmla="*/ 117 h 130"/>
                <a:gd name="T14" fmla="*/ 30 w 44"/>
                <a:gd name="T15" fmla="*/ 129 h 130"/>
                <a:gd name="T16" fmla="*/ 18 w 44"/>
                <a:gd name="T17" fmla="*/ 86 h 130"/>
                <a:gd name="T18" fmla="*/ 24 w 44"/>
                <a:gd name="T19" fmla="*/ 74 h 130"/>
                <a:gd name="T20" fmla="*/ 24 w 44"/>
                <a:gd name="T21" fmla="*/ 68 h 130"/>
                <a:gd name="T22" fmla="*/ 24 w 44"/>
                <a:gd name="T23" fmla="*/ 55 h 130"/>
                <a:gd name="T24" fmla="*/ 18 w 44"/>
                <a:gd name="T25" fmla="*/ 43 h 130"/>
                <a:gd name="T26" fmla="*/ 18 w 44"/>
                <a:gd name="T27" fmla="*/ 31 h 130"/>
                <a:gd name="T28" fmla="*/ 12 w 44"/>
                <a:gd name="T29" fmla="*/ 19 h 130"/>
                <a:gd name="T30" fmla="*/ 0 w 44"/>
                <a:gd name="T31" fmla="*/ 0 h 130"/>
                <a:gd name="T32" fmla="*/ 0 w 44"/>
                <a:gd name="T33" fmla="*/ 0 h 130"/>
                <a:gd name="T34" fmla="*/ 6 w 44"/>
                <a:gd name="T35" fmla="*/ 0 h 130"/>
                <a:gd name="T36" fmla="*/ 6 w 44"/>
                <a:gd name="T3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30">
                  <a:moveTo>
                    <a:pt x="6" y="0"/>
                  </a:moveTo>
                  <a:lnTo>
                    <a:pt x="24" y="19"/>
                  </a:lnTo>
                  <a:lnTo>
                    <a:pt x="37" y="43"/>
                  </a:lnTo>
                  <a:lnTo>
                    <a:pt x="37" y="61"/>
                  </a:lnTo>
                  <a:lnTo>
                    <a:pt x="43" y="74"/>
                  </a:lnTo>
                  <a:lnTo>
                    <a:pt x="43" y="104"/>
                  </a:lnTo>
                  <a:lnTo>
                    <a:pt x="43" y="117"/>
                  </a:lnTo>
                  <a:lnTo>
                    <a:pt x="30" y="129"/>
                  </a:lnTo>
                  <a:lnTo>
                    <a:pt x="18" y="86"/>
                  </a:lnTo>
                  <a:lnTo>
                    <a:pt x="24" y="74"/>
                  </a:lnTo>
                  <a:lnTo>
                    <a:pt x="24" y="68"/>
                  </a:lnTo>
                  <a:lnTo>
                    <a:pt x="24" y="55"/>
                  </a:lnTo>
                  <a:lnTo>
                    <a:pt x="18" y="43"/>
                  </a:lnTo>
                  <a:lnTo>
                    <a:pt x="18" y="31"/>
                  </a:lnTo>
                  <a:lnTo>
                    <a:pt x="12" y="19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8" name="Freeform 25"/>
            <p:cNvSpPr>
              <a:spLocks noChangeAspect="1"/>
            </p:cNvSpPr>
            <p:nvPr/>
          </p:nvSpPr>
          <p:spPr bwMode="auto">
            <a:xfrm>
              <a:off x="4953062" y="113"/>
              <a:ext cx="9" cy="8"/>
            </a:xfrm>
            <a:custGeom>
              <a:avLst/>
              <a:gdLst>
                <a:gd name="T0" fmla="*/ 0 w 56"/>
                <a:gd name="T1" fmla="*/ 25 h 44"/>
                <a:gd name="T2" fmla="*/ 12 w 56"/>
                <a:gd name="T3" fmla="*/ 31 h 44"/>
                <a:gd name="T4" fmla="*/ 25 w 56"/>
                <a:gd name="T5" fmla="*/ 43 h 44"/>
                <a:gd name="T6" fmla="*/ 37 w 56"/>
                <a:gd name="T7" fmla="*/ 37 h 44"/>
                <a:gd name="T8" fmla="*/ 43 w 56"/>
                <a:gd name="T9" fmla="*/ 31 h 44"/>
                <a:gd name="T10" fmla="*/ 37 w 56"/>
                <a:gd name="T11" fmla="*/ 25 h 44"/>
                <a:gd name="T12" fmla="*/ 37 w 56"/>
                <a:gd name="T13" fmla="*/ 12 h 44"/>
                <a:gd name="T14" fmla="*/ 55 w 56"/>
                <a:gd name="T15" fmla="*/ 6 h 44"/>
                <a:gd name="T16" fmla="*/ 55 w 56"/>
                <a:gd name="T17" fmla="*/ 0 h 44"/>
                <a:gd name="T18" fmla="*/ 49 w 56"/>
                <a:gd name="T19" fmla="*/ 0 h 44"/>
                <a:gd name="T20" fmla="*/ 37 w 56"/>
                <a:gd name="T21" fmla="*/ 0 h 44"/>
                <a:gd name="T22" fmla="*/ 25 w 56"/>
                <a:gd name="T23" fmla="*/ 0 h 44"/>
                <a:gd name="T24" fmla="*/ 12 w 56"/>
                <a:gd name="T25" fmla="*/ 12 h 44"/>
                <a:gd name="T26" fmla="*/ 0 w 56"/>
                <a:gd name="T27" fmla="*/ 25 h 44"/>
                <a:gd name="T28" fmla="*/ 0 w 56"/>
                <a:gd name="T29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44">
                  <a:moveTo>
                    <a:pt x="0" y="25"/>
                  </a:moveTo>
                  <a:lnTo>
                    <a:pt x="12" y="31"/>
                  </a:lnTo>
                  <a:lnTo>
                    <a:pt x="25" y="43"/>
                  </a:lnTo>
                  <a:lnTo>
                    <a:pt x="37" y="37"/>
                  </a:lnTo>
                  <a:lnTo>
                    <a:pt x="43" y="31"/>
                  </a:lnTo>
                  <a:lnTo>
                    <a:pt x="37" y="25"/>
                  </a:lnTo>
                  <a:lnTo>
                    <a:pt x="37" y="12"/>
                  </a:lnTo>
                  <a:lnTo>
                    <a:pt x="55" y="6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37" y="0"/>
                  </a:lnTo>
                  <a:lnTo>
                    <a:pt x="25" y="0"/>
                  </a:lnTo>
                  <a:lnTo>
                    <a:pt x="12" y="12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9" name="Freeform 26"/>
            <p:cNvSpPr>
              <a:spLocks noChangeAspect="1"/>
            </p:cNvSpPr>
            <p:nvPr/>
          </p:nvSpPr>
          <p:spPr bwMode="auto">
            <a:xfrm>
              <a:off x="4953076" y="65"/>
              <a:ext cx="4" cy="8"/>
            </a:xfrm>
            <a:custGeom>
              <a:avLst/>
              <a:gdLst>
                <a:gd name="T0" fmla="*/ 25 w 26"/>
                <a:gd name="T1" fmla="*/ 6 h 44"/>
                <a:gd name="T2" fmla="*/ 25 w 26"/>
                <a:gd name="T3" fmla="*/ 19 h 44"/>
                <a:gd name="T4" fmla="*/ 25 w 26"/>
                <a:gd name="T5" fmla="*/ 37 h 44"/>
                <a:gd name="T6" fmla="*/ 6 w 26"/>
                <a:gd name="T7" fmla="*/ 31 h 44"/>
                <a:gd name="T8" fmla="*/ 6 w 26"/>
                <a:gd name="T9" fmla="*/ 43 h 44"/>
                <a:gd name="T10" fmla="*/ 0 w 26"/>
                <a:gd name="T11" fmla="*/ 37 h 44"/>
                <a:gd name="T12" fmla="*/ 0 w 26"/>
                <a:gd name="T13" fmla="*/ 6 h 44"/>
                <a:gd name="T14" fmla="*/ 6 w 26"/>
                <a:gd name="T15" fmla="*/ 6 h 44"/>
                <a:gd name="T16" fmla="*/ 12 w 26"/>
                <a:gd name="T17" fmla="*/ 6 h 44"/>
                <a:gd name="T18" fmla="*/ 25 w 26"/>
                <a:gd name="T19" fmla="*/ 0 h 44"/>
                <a:gd name="T20" fmla="*/ 25 w 26"/>
                <a:gd name="T21" fmla="*/ 6 h 44"/>
                <a:gd name="T22" fmla="*/ 25 w 26"/>
                <a:gd name="T23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4">
                  <a:moveTo>
                    <a:pt x="25" y="6"/>
                  </a:moveTo>
                  <a:lnTo>
                    <a:pt x="25" y="19"/>
                  </a:lnTo>
                  <a:lnTo>
                    <a:pt x="25" y="37"/>
                  </a:lnTo>
                  <a:lnTo>
                    <a:pt x="6" y="31"/>
                  </a:lnTo>
                  <a:lnTo>
                    <a:pt x="6" y="43"/>
                  </a:lnTo>
                  <a:lnTo>
                    <a:pt x="0" y="37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5" y="0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0" name="Freeform 27"/>
            <p:cNvSpPr>
              <a:spLocks noChangeAspect="1"/>
            </p:cNvSpPr>
            <p:nvPr/>
          </p:nvSpPr>
          <p:spPr bwMode="auto">
            <a:xfrm>
              <a:off x="4953080" y="54"/>
              <a:ext cx="24" cy="35"/>
            </a:xfrm>
            <a:custGeom>
              <a:avLst/>
              <a:gdLst>
                <a:gd name="T0" fmla="*/ 92 w 142"/>
                <a:gd name="T1" fmla="*/ 18 h 209"/>
                <a:gd name="T2" fmla="*/ 73 w 142"/>
                <a:gd name="T3" fmla="*/ 43 h 209"/>
                <a:gd name="T4" fmla="*/ 80 w 142"/>
                <a:gd name="T5" fmla="*/ 67 h 209"/>
                <a:gd name="T6" fmla="*/ 86 w 142"/>
                <a:gd name="T7" fmla="*/ 86 h 209"/>
                <a:gd name="T8" fmla="*/ 73 w 142"/>
                <a:gd name="T9" fmla="*/ 92 h 209"/>
                <a:gd name="T10" fmla="*/ 67 w 142"/>
                <a:gd name="T11" fmla="*/ 104 h 209"/>
                <a:gd name="T12" fmla="*/ 55 w 142"/>
                <a:gd name="T13" fmla="*/ 110 h 209"/>
                <a:gd name="T14" fmla="*/ 43 w 142"/>
                <a:gd name="T15" fmla="*/ 122 h 209"/>
                <a:gd name="T16" fmla="*/ 30 w 142"/>
                <a:gd name="T17" fmla="*/ 122 h 209"/>
                <a:gd name="T18" fmla="*/ 24 w 142"/>
                <a:gd name="T19" fmla="*/ 110 h 209"/>
                <a:gd name="T20" fmla="*/ 24 w 142"/>
                <a:gd name="T21" fmla="*/ 110 h 209"/>
                <a:gd name="T22" fmla="*/ 18 w 142"/>
                <a:gd name="T23" fmla="*/ 110 h 209"/>
                <a:gd name="T24" fmla="*/ 6 w 142"/>
                <a:gd name="T25" fmla="*/ 116 h 209"/>
                <a:gd name="T26" fmla="*/ 0 w 142"/>
                <a:gd name="T27" fmla="*/ 128 h 209"/>
                <a:gd name="T28" fmla="*/ 18 w 142"/>
                <a:gd name="T29" fmla="*/ 135 h 209"/>
                <a:gd name="T30" fmla="*/ 12 w 142"/>
                <a:gd name="T31" fmla="*/ 147 h 209"/>
                <a:gd name="T32" fmla="*/ 6 w 142"/>
                <a:gd name="T33" fmla="*/ 153 h 209"/>
                <a:gd name="T34" fmla="*/ 0 w 142"/>
                <a:gd name="T35" fmla="*/ 184 h 209"/>
                <a:gd name="T36" fmla="*/ 6 w 142"/>
                <a:gd name="T37" fmla="*/ 208 h 209"/>
                <a:gd name="T38" fmla="*/ 18 w 142"/>
                <a:gd name="T39" fmla="*/ 202 h 209"/>
                <a:gd name="T40" fmla="*/ 24 w 142"/>
                <a:gd name="T41" fmla="*/ 190 h 209"/>
                <a:gd name="T42" fmla="*/ 24 w 142"/>
                <a:gd name="T43" fmla="*/ 208 h 209"/>
                <a:gd name="T44" fmla="*/ 37 w 142"/>
                <a:gd name="T45" fmla="*/ 208 h 209"/>
                <a:gd name="T46" fmla="*/ 49 w 142"/>
                <a:gd name="T47" fmla="*/ 177 h 209"/>
                <a:gd name="T48" fmla="*/ 49 w 142"/>
                <a:gd name="T49" fmla="*/ 165 h 209"/>
                <a:gd name="T50" fmla="*/ 49 w 142"/>
                <a:gd name="T51" fmla="*/ 159 h 209"/>
                <a:gd name="T52" fmla="*/ 55 w 142"/>
                <a:gd name="T53" fmla="*/ 159 h 209"/>
                <a:gd name="T54" fmla="*/ 55 w 142"/>
                <a:gd name="T55" fmla="*/ 159 h 209"/>
                <a:gd name="T56" fmla="*/ 55 w 142"/>
                <a:gd name="T57" fmla="*/ 177 h 209"/>
                <a:gd name="T58" fmla="*/ 80 w 142"/>
                <a:gd name="T59" fmla="*/ 165 h 209"/>
                <a:gd name="T60" fmla="*/ 80 w 142"/>
                <a:gd name="T61" fmla="*/ 135 h 209"/>
                <a:gd name="T62" fmla="*/ 98 w 142"/>
                <a:gd name="T63" fmla="*/ 122 h 209"/>
                <a:gd name="T64" fmla="*/ 123 w 142"/>
                <a:gd name="T65" fmla="*/ 110 h 209"/>
                <a:gd name="T66" fmla="*/ 123 w 142"/>
                <a:gd name="T67" fmla="*/ 92 h 209"/>
                <a:gd name="T68" fmla="*/ 129 w 142"/>
                <a:gd name="T69" fmla="*/ 73 h 209"/>
                <a:gd name="T70" fmla="*/ 135 w 142"/>
                <a:gd name="T71" fmla="*/ 73 h 209"/>
                <a:gd name="T72" fmla="*/ 141 w 142"/>
                <a:gd name="T73" fmla="*/ 61 h 209"/>
                <a:gd name="T74" fmla="*/ 135 w 142"/>
                <a:gd name="T75" fmla="*/ 61 h 209"/>
                <a:gd name="T76" fmla="*/ 123 w 142"/>
                <a:gd name="T77" fmla="*/ 61 h 209"/>
                <a:gd name="T78" fmla="*/ 123 w 142"/>
                <a:gd name="T79" fmla="*/ 55 h 209"/>
                <a:gd name="T80" fmla="*/ 135 w 142"/>
                <a:gd name="T81" fmla="*/ 55 h 209"/>
                <a:gd name="T82" fmla="*/ 135 w 142"/>
                <a:gd name="T83" fmla="*/ 37 h 209"/>
                <a:gd name="T84" fmla="*/ 129 w 142"/>
                <a:gd name="T85" fmla="*/ 24 h 209"/>
                <a:gd name="T86" fmla="*/ 129 w 142"/>
                <a:gd name="T87" fmla="*/ 12 h 209"/>
                <a:gd name="T88" fmla="*/ 135 w 142"/>
                <a:gd name="T89" fmla="*/ 6 h 209"/>
                <a:gd name="T90" fmla="*/ 117 w 142"/>
                <a:gd name="T91" fmla="*/ 0 h 209"/>
                <a:gd name="T92" fmla="*/ 123 w 142"/>
                <a:gd name="T93" fmla="*/ 12 h 209"/>
                <a:gd name="T94" fmla="*/ 92 w 142"/>
                <a:gd name="T95" fmla="*/ 18 h 209"/>
                <a:gd name="T96" fmla="*/ 92 w 142"/>
                <a:gd name="T97" fmla="*/ 1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209">
                  <a:moveTo>
                    <a:pt x="92" y="18"/>
                  </a:moveTo>
                  <a:lnTo>
                    <a:pt x="73" y="43"/>
                  </a:lnTo>
                  <a:lnTo>
                    <a:pt x="80" y="67"/>
                  </a:lnTo>
                  <a:lnTo>
                    <a:pt x="86" y="86"/>
                  </a:lnTo>
                  <a:lnTo>
                    <a:pt x="73" y="92"/>
                  </a:lnTo>
                  <a:lnTo>
                    <a:pt x="67" y="104"/>
                  </a:lnTo>
                  <a:lnTo>
                    <a:pt x="55" y="110"/>
                  </a:lnTo>
                  <a:lnTo>
                    <a:pt x="43" y="122"/>
                  </a:lnTo>
                  <a:lnTo>
                    <a:pt x="30" y="122"/>
                  </a:lnTo>
                  <a:lnTo>
                    <a:pt x="24" y="110"/>
                  </a:lnTo>
                  <a:lnTo>
                    <a:pt x="18" y="110"/>
                  </a:lnTo>
                  <a:lnTo>
                    <a:pt x="6" y="116"/>
                  </a:lnTo>
                  <a:lnTo>
                    <a:pt x="0" y="128"/>
                  </a:lnTo>
                  <a:lnTo>
                    <a:pt x="18" y="135"/>
                  </a:lnTo>
                  <a:lnTo>
                    <a:pt x="12" y="147"/>
                  </a:lnTo>
                  <a:lnTo>
                    <a:pt x="6" y="153"/>
                  </a:lnTo>
                  <a:lnTo>
                    <a:pt x="0" y="184"/>
                  </a:lnTo>
                  <a:lnTo>
                    <a:pt x="6" y="208"/>
                  </a:lnTo>
                  <a:lnTo>
                    <a:pt x="18" y="202"/>
                  </a:lnTo>
                  <a:lnTo>
                    <a:pt x="24" y="190"/>
                  </a:lnTo>
                  <a:lnTo>
                    <a:pt x="24" y="208"/>
                  </a:lnTo>
                  <a:lnTo>
                    <a:pt x="37" y="208"/>
                  </a:lnTo>
                  <a:lnTo>
                    <a:pt x="49" y="177"/>
                  </a:lnTo>
                  <a:lnTo>
                    <a:pt x="49" y="165"/>
                  </a:lnTo>
                  <a:lnTo>
                    <a:pt x="49" y="159"/>
                  </a:lnTo>
                  <a:lnTo>
                    <a:pt x="55" y="159"/>
                  </a:lnTo>
                  <a:lnTo>
                    <a:pt x="55" y="177"/>
                  </a:lnTo>
                  <a:lnTo>
                    <a:pt x="80" y="165"/>
                  </a:lnTo>
                  <a:lnTo>
                    <a:pt x="80" y="135"/>
                  </a:lnTo>
                  <a:lnTo>
                    <a:pt x="98" y="122"/>
                  </a:lnTo>
                  <a:lnTo>
                    <a:pt x="123" y="110"/>
                  </a:lnTo>
                  <a:lnTo>
                    <a:pt x="123" y="92"/>
                  </a:lnTo>
                  <a:lnTo>
                    <a:pt x="129" y="73"/>
                  </a:lnTo>
                  <a:lnTo>
                    <a:pt x="135" y="73"/>
                  </a:lnTo>
                  <a:lnTo>
                    <a:pt x="141" y="61"/>
                  </a:lnTo>
                  <a:lnTo>
                    <a:pt x="135" y="61"/>
                  </a:lnTo>
                  <a:lnTo>
                    <a:pt x="123" y="61"/>
                  </a:lnTo>
                  <a:lnTo>
                    <a:pt x="123" y="55"/>
                  </a:lnTo>
                  <a:lnTo>
                    <a:pt x="135" y="55"/>
                  </a:lnTo>
                  <a:lnTo>
                    <a:pt x="135" y="37"/>
                  </a:lnTo>
                  <a:lnTo>
                    <a:pt x="129" y="24"/>
                  </a:lnTo>
                  <a:lnTo>
                    <a:pt x="129" y="12"/>
                  </a:lnTo>
                  <a:lnTo>
                    <a:pt x="135" y="6"/>
                  </a:lnTo>
                  <a:lnTo>
                    <a:pt x="117" y="0"/>
                  </a:lnTo>
                  <a:lnTo>
                    <a:pt x="123" y="12"/>
                  </a:lnTo>
                  <a:lnTo>
                    <a:pt x="92" y="18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1" name="Freeform 28"/>
            <p:cNvSpPr>
              <a:spLocks noChangeAspect="1"/>
            </p:cNvSpPr>
            <p:nvPr/>
          </p:nvSpPr>
          <p:spPr bwMode="auto">
            <a:xfrm>
              <a:off x="4953001" y="9"/>
              <a:ext cx="128" cy="245"/>
            </a:xfrm>
            <a:custGeom>
              <a:avLst/>
              <a:gdLst>
                <a:gd name="T0" fmla="*/ 129 w 770"/>
                <a:gd name="T1" fmla="*/ 1281 h 1472"/>
                <a:gd name="T2" fmla="*/ 12 w 770"/>
                <a:gd name="T3" fmla="*/ 987 h 1472"/>
                <a:gd name="T4" fmla="*/ 25 w 770"/>
                <a:gd name="T5" fmla="*/ 852 h 1472"/>
                <a:gd name="T6" fmla="*/ 25 w 770"/>
                <a:gd name="T7" fmla="*/ 717 h 1472"/>
                <a:gd name="T8" fmla="*/ 37 w 770"/>
                <a:gd name="T9" fmla="*/ 546 h 1472"/>
                <a:gd name="T10" fmla="*/ 203 w 770"/>
                <a:gd name="T11" fmla="*/ 251 h 1472"/>
                <a:gd name="T12" fmla="*/ 431 w 770"/>
                <a:gd name="T13" fmla="*/ 123 h 1472"/>
                <a:gd name="T14" fmla="*/ 603 w 770"/>
                <a:gd name="T15" fmla="*/ 55 h 1472"/>
                <a:gd name="T16" fmla="*/ 664 w 770"/>
                <a:gd name="T17" fmla="*/ 6 h 1472"/>
                <a:gd name="T18" fmla="*/ 695 w 770"/>
                <a:gd name="T19" fmla="*/ 19 h 1472"/>
                <a:gd name="T20" fmla="*/ 763 w 770"/>
                <a:gd name="T21" fmla="*/ 55 h 1472"/>
                <a:gd name="T22" fmla="*/ 707 w 770"/>
                <a:gd name="T23" fmla="*/ 98 h 1472"/>
                <a:gd name="T24" fmla="*/ 615 w 770"/>
                <a:gd name="T25" fmla="*/ 159 h 1472"/>
                <a:gd name="T26" fmla="*/ 603 w 770"/>
                <a:gd name="T27" fmla="*/ 184 h 1472"/>
                <a:gd name="T28" fmla="*/ 689 w 770"/>
                <a:gd name="T29" fmla="*/ 196 h 1472"/>
                <a:gd name="T30" fmla="*/ 664 w 770"/>
                <a:gd name="T31" fmla="*/ 227 h 1472"/>
                <a:gd name="T32" fmla="*/ 726 w 770"/>
                <a:gd name="T33" fmla="*/ 276 h 1472"/>
                <a:gd name="T34" fmla="*/ 726 w 770"/>
                <a:gd name="T35" fmla="*/ 307 h 1472"/>
                <a:gd name="T36" fmla="*/ 615 w 770"/>
                <a:gd name="T37" fmla="*/ 282 h 1472"/>
                <a:gd name="T38" fmla="*/ 658 w 770"/>
                <a:gd name="T39" fmla="*/ 227 h 1472"/>
                <a:gd name="T40" fmla="*/ 609 w 770"/>
                <a:gd name="T41" fmla="*/ 227 h 1472"/>
                <a:gd name="T42" fmla="*/ 584 w 770"/>
                <a:gd name="T43" fmla="*/ 264 h 1472"/>
                <a:gd name="T44" fmla="*/ 554 w 770"/>
                <a:gd name="T45" fmla="*/ 251 h 1472"/>
                <a:gd name="T46" fmla="*/ 523 w 770"/>
                <a:gd name="T47" fmla="*/ 227 h 1472"/>
                <a:gd name="T48" fmla="*/ 517 w 770"/>
                <a:gd name="T49" fmla="*/ 258 h 1472"/>
                <a:gd name="T50" fmla="*/ 566 w 770"/>
                <a:gd name="T51" fmla="*/ 288 h 1472"/>
                <a:gd name="T52" fmla="*/ 541 w 770"/>
                <a:gd name="T53" fmla="*/ 337 h 1472"/>
                <a:gd name="T54" fmla="*/ 394 w 770"/>
                <a:gd name="T55" fmla="*/ 331 h 1472"/>
                <a:gd name="T56" fmla="*/ 357 w 770"/>
                <a:gd name="T57" fmla="*/ 411 h 1472"/>
                <a:gd name="T58" fmla="*/ 338 w 770"/>
                <a:gd name="T59" fmla="*/ 472 h 1472"/>
                <a:gd name="T60" fmla="*/ 449 w 770"/>
                <a:gd name="T61" fmla="*/ 398 h 1472"/>
                <a:gd name="T62" fmla="*/ 443 w 770"/>
                <a:gd name="T63" fmla="*/ 496 h 1472"/>
                <a:gd name="T64" fmla="*/ 431 w 770"/>
                <a:gd name="T65" fmla="*/ 558 h 1472"/>
                <a:gd name="T66" fmla="*/ 369 w 770"/>
                <a:gd name="T67" fmla="*/ 595 h 1472"/>
                <a:gd name="T68" fmla="*/ 338 w 770"/>
                <a:gd name="T69" fmla="*/ 570 h 1472"/>
                <a:gd name="T70" fmla="*/ 338 w 770"/>
                <a:gd name="T71" fmla="*/ 619 h 1472"/>
                <a:gd name="T72" fmla="*/ 295 w 770"/>
                <a:gd name="T73" fmla="*/ 650 h 1472"/>
                <a:gd name="T74" fmla="*/ 252 w 770"/>
                <a:gd name="T75" fmla="*/ 631 h 1472"/>
                <a:gd name="T76" fmla="*/ 129 w 770"/>
                <a:gd name="T77" fmla="*/ 625 h 1472"/>
                <a:gd name="T78" fmla="*/ 123 w 770"/>
                <a:gd name="T79" fmla="*/ 595 h 1472"/>
                <a:gd name="T80" fmla="*/ 99 w 770"/>
                <a:gd name="T81" fmla="*/ 490 h 1472"/>
                <a:gd name="T82" fmla="*/ 68 w 770"/>
                <a:gd name="T83" fmla="*/ 613 h 1472"/>
                <a:gd name="T84" fmla="*/ 43 w 770"/>
                <a:gd name="T85" fmla="*/ 729 h 1472"/>
                <a:gd name="T86" fmla="*/ 49 w 770"/>
                <a:gd name="T87" fmla="*/ 883 h 1472"/>
                <a:gd name="T88" fmla="*/ 154 w 770"/>
                <a:gd name="T89" fmla="*/ 1036 h 1472"/>
                <a:gd name="T90" fmla="*/ 234 w 770"/>
                <a:gd name="T91" fmla="*/ 1232 h 1472"/>
                <a:gd name="T92" fmla="*/ 283 w 770"/>
                <a:gd name="T93" fmla="*/ 1305 h 1472"/>
                <a:gd name="T94" fmla="*/ 357 w 770"/>
                <a:gd name="T95" fmla="*/ 1471 h 1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70" h="1472">
                  <a:moveTo>
                    <a:pt x="277" y="1452"/>
                  </a:moveTo>
                  <a:lnTo>
                    <a:pt x="234" y="1409"/>
                  </a:lnTo>
                  <a:lnTo>
                    <a:pt x="178" y="1348"/>
                  </a:lnTo>
                  <a:lnTo>
                    <a:pt x="129" y="1281"/>
                  </a:lnTo>
                  <a:lnTo>
                    <a:pt x="99" y="1220"/>
                  </a:lnTo>
                  <a:lnTo>
                    <a:pt x="62" y="1146"/>
                  </a:lnTo>
                  <a:lnTo>
                    <a:pt x="31" y="1060"/>
                  </a:lnTo>
                  <a:lnTo>
                    <a:pt x="12" y="987"/>
                  </a:lnTo>
                  <a:lnTo>
                    <a:pt x="0" y="907"/>
                  </a:lnTo>
                  <a:lnTo>
                    <a:pt x="25" y="901"/>
                  </a:lnTo>
                  <a:lnTo>
                    <a:pt x="31" y="883"/>
                  </a:lnTo>
                  <a:lnTo>
                    <a:pt x="25" y="852"/>
                  </a:lnTo>
                  <a:lnTo>
                    <a:pt x="19" y="846"/>
                  </a:lnTo>
                  <a:lnTo>
                    <a:pt x="12" y="760"/>
                  </a:lnTo>
                  <a:lnTo>
                    <a:pt x="25" y="754"/>
                  </a:lnTo>
                  <a:lnTo>
                    <a:pt x="25" y="717"/>
                  </a:lnTo>
                  <a:lnTo>
                    <a:pt x="0" y="723"/>
                  </a:lnTo>
                  <a:lnTo>
                    <a:pt x="6" y="668"/>
                  </a:lnTo>
                  <a:lnTo>
                    <a:pt x="19" y="613"/>
                  </a:lnTo>
                  <a:lnTo>
                    <a:pt x="37" y="546"/>
                  </a:lnTo>
                  <a:lnTo>
                    <a:pt x="62" y="484"/>
                  </a:lnTo>
                  <a:lnTo>
                    <a:pt x="105" y="392"/>
                  </a:lnTo>
                  <a:lnTo>
                    <a:pt x="148" y="325"/>
                  </a:lnTo>
                  <a:lnTo>
                    <a:pt x="203" y="251"/>
                  </a:lnTo>
                  <a:lnTo>
                    <a:pt x="271" y="202"/>
                  </a:lnTo>
                  <a:lnTo>
                    <a:pt x="338" y="153"/>
                  </a:lnTo>
                  <a:lnTo>
                    <a:pt x="418" y="117"/>
                  </a:lnTo>
                  <a:lnTo>
                    <a:pt x="431" y="123"/>
                  </a:lnTo>
                  <a:lnTo>
                    <a:pt x="504" y="98"/>
                  </a:lnTo>
                  <a:lnTo>
                    <a:pt x="517" y="86"/>
                  </a:lnTo>
                  <a:lnTo>
                    <a:pt x="535" y="92"/>
                  </a:lnTo>
                  <a:lnTo>
                    <a:pt x="603" y="55"/>
                  </a:lnTo>
                  <a:lnTo>
                    <a:pt x="597" y="43"/>
                  </a:lnTo>
                  <a:lnTo>
                    <a:pt x="634" y="25"/>
                  </a:lnTo>
                  <a:lnTo>
                    <a:pt x="640" y="43"/>
                  </a:lnTo>
                  <a:lnTo>
                    <a:pt x="664" y="6"/>
                  </a:lnTo>
                  <a:lnTo>
                    <a:pt x="701" y="0"/>
                  </a:lnTo>
                  <a:lnTo>
                    <a:pt x="670" y="19"/>
                  </a:lnTo>
                  <a:lnTo>
                    <a:pt x="683" y="25"/>
                  </a:lnTo>
                  <a:lnTo>
                    <a:pt x="695" y="19"/>
                  </a:lnTo>
                  <a:lnTo>
                    <a:pt x="738" y="12"/>
                  </a:lnTo>
                  <a:lnTo>
                    <a:pt x="744" y="31"/>
                  </a:lnTo>
                  <a:lnTo>
                    <a:pt x="732" y="37"/>
                  </a:lnTo>
                  <a:lnTo>
                    <a:pt x="763" y="55"/>
                  </a:lnTo>
                  <a:lnTo>
                    <a:pt x="757" y="55"/>
                  </a:lnTo>
                  <a:lnTo>
                    <a:pt x="769" y="68"/>
                  </a:lnTo>
                  <a:lnTo>
                    <a:pt x="738" y="98"/>
                  </a:lnTo>
                  <a:lnTo>
                    <a:pt x="707" y="98"/>
                  </a:lnTo>
                  <a:lnTo>
                    <a:pt x="609" y="129"/>
                  </a:lnTo>
                  <a:lnTo>
                    <a:pt x="591" y="129"/>
                  </a:lnTo>
                  <a:lnTo>
                    <a:pt x="615" y="135"/>
                  </a:lnTo>
                  <a:lnTo>
                    <a:pt x="615" y="159"/>
                  </a:lnTo>
                  <a:lnTo>
                    <a:pt x="566" y="184"/>
                  </a:lnTo>
                  <a:lnTo>
                    <a:pt x="584" y="208"/>
                  </a:lnTo>
                  <a:lnTo>
                    <a:pt x="603" y="196"/>
                  </a:lnTo>
                  <a:lnTo>
                    <a:pt x="603" y="184"/>
                  </a:lnTo>
                  <a:lnTo>
                    <a:pt x="615" y="172"/>
                  </a:lnTo>
                  <a:lnTo>
                    <a:pt x="658" y="190"/>
                  </a:lnTo>
                  <a:lnTo>
                    <a:pt x="670" y="202"/>
                  </a:lnTo>
                  <a:lnTo>
                    <a:pt x="689" y="196"/>
                  </a:lnTo>
                  <a:lnTo>
                    <a:pt x="713" y="215"/>
                  </a:lnTo>
                  <a:lnTo>
                    <a:pt x="701" y="215"/>
                  </a:lnTo>
                  <a:lnTo>
                    <a:pt x="689" y="208"/>
                  </a:lnTo>
                  <a:lnTo>
                    <a:pt x="664" y="227"/>
                  </a:lnTo>
                  <a:lnTo>
                    <a:pt x="677" y="251"/>
                  </a:lnTo>
                  <a:lnTo>
                    <a:pt x="664" y="258"/>
                  </a:lnTo>
                  <a:lnTo>
                    <a:pt x="707" y="258"/>
                  </a:lnTo>
                  <a:lnTo>
                    <a:pt x="726" y="276"/>
                  </a:lnTo>
                  <a:lnTo>
                    <a:pt x="744" y="282"/>
                  </a:lnTo>
                  <a:lnTo>
                    <a:pt x="757" y="300"/>
                  </a:lnTo>
                  <a:lnTo>
                    <a:pt x="744" y="313"/>
                  </a:lnTo>
                  <a:lnTo>
                    <a:pt x="726" y="307"/>
                  </a:lnTo>
                  <a:lnTo>
                    <a:pt x="689" y="319"/>
                  </a:lnTo>
                  <a:lnTo>
                    <a:pt x="664" y="307"/>
                  </a:lnTo>
                  <a:lnTo>
                    <a:pt x="634" y="313"/>
                  </a:lnTo>
                  <a:lnTo>
                    <a:pt x="615" y="282"/>
                  </a:lnTo>
                  <a:lnTo>
                    <a:pt x="640" y="270"/>
                  </a:lnTo>
                  <a:lnTo>
                    <a:pt x="652" y="276"/>
                  </a:lnTo>
                  <a:lnTo>
                    <a:pt x="640" y="251"/>
                  </a:lnTo>
                  <a:lnTo>
                    <a:pt x="658" y="227"/>
                  </a:lnTo>
                  <a:lnTo>
                    <a:pt x="634" y="233"/>
                  </a:lnTo>
                  <a:lnTo>
                    <a:pt x="640" y="215"/>
                  </a:lnTo>
                  <a:lnTo>
                    <a:pt x="615" y="215"/>
                  </a:lnTo>
                  <a:lnTo>
                    <a:pt x="609" y="227"/>
                  </a:lnTo>
                  <a:lnTo>
                    <a:pt x="615" y="233"/>
                  </a:lnTo>
                  <a:lnTo>
                    <a:pt x="609" y="245"/>
                  </a:lnTo>
                  <a:lnTo>
                    <a:pt x="615" y="270"/>
                  </a:lnTo>
                  <a:lnTo>
                    <a:pt x="584" y="264"/>
                  </a:lnTo>
                  <a:lnTo>
                    <a:pt x="578" y="251"/>
                  </a:lnTo>
                  <a:lnTo>
                    <a:pt x="591" y="239"/>
                  </a:lnTo>
                  <a:lnTo>
                    <a:pt x="572" y="239"/>
                  </a:lnTo>
                  <a:lnTo>
                    <a:pt x="554" y="251"/>
                  </a:lnTo>
                  <a:lnTo>
                    <a:pt x="541" y="251"/>
                  </a:lnTo>
                  <a:lnTo>
                    <a:pt x="541" y="202"/>
                  </a:lnTo>
                  <a:lnTo>
                    <a:pt x="523" y="196"/>
                  </a:lnTo>
                  <a:lnTo>
                    <a:pt x="523" y="227"/>
                  </a:lnTo>
                  <a:lnTo>
                    <a:pt x="511" y="233"/>
                  </a:lnTo>
                  <a:lnTo>
                    <a:pt x="529" y="239"/>
                  </a:lnTo>
                  <a:lnTo>
                    <a:pt x="535" y="251"/>
                  </a:lnTo>
                  <a:lnTo>
                    <a:pt x="517" y="258"/>
                  </a:lnTo>
                  <a:lnTo>
                    <a:pt x="517" y="270"/>
                  </a:lnTo>
                  <a:lnTo>
                    <a:pt x="541" y="270"/>
                  </a:lnTo>
                  <a:lnTo>
                    <a:pt x="566" y="276"/>
                  </a:lnTo>
                  <a:lnTo>
                    <a:pt x="566" y="288"/>
                  </a:lnTo>
                  <a:lnTo>
                    <a:pt x="547" y="294"/>
                  </a:lnTo>
                  <a:lnTo>
                    <a:pt x="523" y="337"/>
                  </a:lnTo>
                  <a:lnTo>
                    <a:pt x="541" y="331"/>
                  </a:lnTo>
                  <a:lnTo>
                    <a:pt x="541" y="337"/>
                  </a:lnTo>
                  <a:lnTo>
                    <a:pt x="511" y="368"/>
                  </a:lnTo>
                  <a:lnTo>
                    <a:pt x="486" y="337"/>
                  </a:lnTo>
                  <a:lnTo>
                    <a:pt x="424" y="319"/>
                  </a:lnTo>
                  <a:lnTo>
                    <a:pt x="394" y="331"/>
                  </a:lnTo>
                  <a:lnTo>
                    <a:pt x="394" y="343"/>
                  </a:lnTo>
                  <a:lnTo>
                    <a:pt x="388" y="349"/>
                  </a:lnTo>
                  <a:lnTo>
                    <a:pt x="388" y="380"/>
                  </a:lnTo>
                  <a:lnTo>
                    <a:pt x="357" y="411"/>
                  </a:lnTo>
                  <a:lnTo>
                    <a:pt x="351" y="429"/>
                  </a:lnTo>
                  <a:lnTo>
                    <a:pt x="332" y="441"/>
                  </a:lnTo>
                  <a:lnTo>
                    <a:pt x="326" y="466"/>
                  </a:lnTo>
                  <a:lnTo>
                    <a:pt x="338" y="472"/>
                  </a:lnTo>
                  <a:lnTo>
                    <a:pt x="351" y="447"/>
                  </a:lnTo>
                  <a:lnTo>
                    <a:pt x="388" y="441"/>
                  </a:lnTo>
                  <a:lnTo>
                    <a:pt x="394" y="423"/>
                  </a:lnTo>
                  <a:lnTo>
                    <a:pt x="449" y="398"/>
                  </a:lnTo>
                  <a:lnTo>
                    <a:pt x="468" y="423"/>
                  </a:lnTo>
                  <a:lnTo>
                    <a:pt x="461" y="466"/>
                  </a:lnTo>
                  <a:lnTo>
                    <a:pt x="443" y="478"/>
                  </a:lnTo>
                  <a:lnTo>
                    <a:pt x="443" y="496"/>
                  </a:lnTo>
                  <a:lnTo>
                    <a:pt x="474" y="484"/>
                  </a:lnTo>
                  <a:lnTo>
                    <a:pt x="468" y="496"/>
                  </a:lnTo>
                  <a:lnTo>
                    <a:pt x="461" y="503"/>
                  </a:lnTo>
                  <a:lnTo>
                    <a:pt x="431" y="558"/>
                  </a:lnTo>
                  <a:lnTo>
                    <a:pt x="443" y="582"/>
                  </a:lnTo>
                  <a:lnTo>
                    <a:pt x="437" y="613"/>
                  </a:lnTo>
                  <a:lnTo>
                    <a:pt x="381" y="619"/>
                  </a:lnTo>
                  <a:lnTo>
                    <a:pt x="369" y="595"/>
                  </a:lnTo>
                  <a:lnTo>
                    <a:pt x="357" y="595"/>
                  </a:lnTo>
                  <a:lnTo>
                    <a:pt x="357" y="588"/>
                  </a:lnTo>
                  <a:lnTo>
                    <a:pt x="345" y="570"/>
                  </a:lnTo>
                  <a:lnTo>
                    <a:pt x="338" y="570"/>
                  </a:lnTo>
                  <a:lnTo>
                    <a:pt x="345" y="595"/>
                  </a:lnTo>
                  <a:lnTo>
                    <a:pt x="326" y="619"/>
                  </a:lnTo>
                  <a:lnTo>
                    <a:pt x="338" y="619"/>
                  </a:lnTo>
                  <a:lnTo>
                    <a:pt x="338" y="631"/>
                  </a:lnTo>
                  <a:lnTo>
                    <a:pt x="345" y="644"/>
                  </a:lnTo>
                  <a:lnTo>
                    <a:pt x="320" y="644"/>
                  </a:lnTo>
                  <a:lnTo>
                    <a:pt x="295" y="650"/>
                  </a:lnTo>
                  <a:lnTo>
                    <a:pt x="295" y="644"/>
                  </a:lnTo>
                  <a:lnTo>
                    <a:pt x="320" y="631"/>
                  </a:lnTo>
                  <a:lnTo>
                    <a:pt x="258" y="619"/>
                  </a:lnTo>
                  <a:lnTo>
                    <a:pt x="252" y="631"/>
                  </a:lnTo>
                  <a:lnTo>
                    <a:pt x="228" y="607"/>
                  </a:lnTo>
                  <a:lnTo>
                    <a:pt x="197" y="607"/>
                  </a:lnTo>
                  <a:lnTo>
                    <a:pt x="191" y="619"/>
                  </a:lnTo>
                  <a:lnTo>
                    <a:pt x="129" y="625"/>
                  </a:lnTo>
                  <a:lnTo>
                    <a:pt x="105" y="674"/>
                  </a:lnTo>
                  <a:lnTo>
                    <a:pt x="99" y="674"/>
                  </a:lnTo>
                  <a:lnTo>
                    <a:pt x="92" y="668"/>
                  </a:lnTo>
                  <a:lnTo>
                    <a:pt x="123" y="595"/>
                  </a:lnTo>
                  <a:lnTo>
                    <a:pt x="117" y="564"/>
                  </a:lnTo>
                  <a:lnTo>
                    <a:pt x="105" y="558"/>
                  </a:lnTo>
                  <a:lnTo>
                    <a:pt x="105" y="496"/>
                  </a:lnTo>
                  <a:lnTo>
                    <a:pt x="99" y="490"/>
                  </a:lnTo>
                  <a:lnTo>
                    <a:pt x="92" y="496"/>
                  </a:lnTo>
                  <a:lnTo>
                    <a:pt x="56" y="546"/>
                  </a:lnTo>
                  <a:lnTo>
                    <a:pt x="49" y="613"/>
                  </a:lnTo>
                  <a:lnTo>
                    <a:pt x="68" y="613"/>
                  </a:lnTo>
                  <a:lnTo>
                    <a:pt x="74" y="637"/>
                  </a:lnTo>
                  <a:lnTo>
                    <a:pt x="31" y="680"/>
                  </a:lnTo>
                  <a:lnTo>
                    <a:pt x="49" y="693"/>
                  </a:lnTo>
                  <a:lnTo>
                    <a:pt x="43" y="729"/>
                  </a:lnTo>
                  <a:lnTo>
                    <a:pt x="25" y="766"/>
                  </a:lnTo>
                  <a:lnTo>
                    <a:pt x="25" y="834"/>
                  </a:lnTo>
                  <a:lnTo>
                    <a:pt x="43" y="840"/>
                  </a:lnTo>
                  <a:lnTo>
                    <a:pt x="49" y="883"/>
                  </a:lnTo>
                  <a:lnTo>
                    <a:pt x="68" y="883"/>
                  </a:lnTo>
                  <a:lnTo>
                    <a:pt x="105" y="993"/>
                  </a:lnTo>
                  <a:lnTo>
                    <a:pt x="129" y="1005"/>
                  </a:lnTo>
                  <a:lnTo>
                    <a:pt x="154" y="1036"/>
                  </a:lnTo>
                  <a:lnTo>
                    <a:pt x="148" y="1060"/>
                  </a:lnTo>
                  <a:lnTo>
                    <a:pt x="166" y="1134"/>
                  </a:lnTo>
                  <a:lnTo>
                    <a:pt x="209" y="1177"/>
                  </a:lnTo>
                  <a:lnTo>
                    <a:pt x="234" y="1232"/>
                  </a:lnTo>
                  <a:lnTo>
                    <a:pt x="222" y="1250"/>
                  </a:lnTo>
                  <a:lnTo>
                    <a:pt x="240" y="1275"/>
                  </a:lnTo>
                  <a:lnTo>
                    <a:pt x="252" y="1275"/>
                  </a:lnTo>
                  <a:lnTo>
                    <a:pt x="283" y="1305"/>
                  </a:lnTo>
                  <a:lnTo>
                    <a:pt x="295" y="1324"/>
                  </a:lnTo>
                  <a:lnTo>
                    <a:pt x="320" y="1330"/>
                  </a:lnTo>
                  <a:lnTo>
                    <a:pt x="394" y="1416"/>
                  </a:lnTo>
                  <a:lnTo>
                    <a:pt x="357" y="1471"/>
                  </a:lnTo>
                  <a:lnTo>
                    <a:pt x="277" y="1452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" name="Freeform 29"/>
            <p:cNvSpPr>
              <a:spLocks noChangeAspect="1"/>
            </p:cNvSpPr>
            <p:nvPr/>
          </p:nvSpPr>
          <p:spPr bwMode="auto">
            <a:xfrm>
              <a:off x="4953215" y="122"/>
              <a:ext cx="21" cy="20"/>
            </a:xfrm>
            <a:custGeom>
              <a:avLst/>
              <a:gdLst>
                <a:gd name="T0" fmla="*/ 43 w 124"/>
                <a:gd name="T1" fmla="*/ 0 h 124"/>
                <a:gd name="T2" fmla="*/ 50 w 124"/>
                <a:gd name="T3" fmla="*/ 12 h 124"/>
                <a:gd name="T4" fmla="*/ 37 w 124"/>
                <a:gd name="T5" fmla="*/ 19 h 124"/>
                <a:gd name="T6" fmla="*/ 37 w 124"/>
                <a:gd name="T7" fmla="*/ 37 h 124"/>
                <a:gd name="T8" fmla="*/ 50 w 124"/>
                <a:gd name="T9" fmla="*/ 31 h 124"/>
                <a:gd name="T10" fmla="*/ 62 w 124"/>
                <a:gd name="T11" fmla="*/ 43 h 124"/>
                <a:gd name="T12" fmla="*/ 68 w 124"/>
                <a:gd name="T13" fmla="*/ 49 h 124"/>
                <a:gd name="T14" fmla="*/ 80 w 124"/>
                <a:gd name="T15" fmla="*/ 49 h 124"/>
                <a:gd name="T16" fmla="*/ 93 w 124"/>
                <a:gd name="T17" fmla="*/ 61 h 124"/>
                <a:gd name="T18" fmla="*/ 105 w 124"/>
                <a:gd name="T19" fmla="*/ 68 h 124"/>
                <a:gd name="T20" fmla="*/ 123 w 124"/>
                <a:gd name="T21" fmla="*/ 98 h 124"/>
                <a:gd name="T22" fmla="*/ 99 w 124"/>
                <a:gd name="T23" fmla="*/ 123 h 124"/>
                <a:gd name="T24" fmla="*/ 74 w 124"/>
                <a:gd name="T25" fmla="*/ 123 h 124"/>
                <a:gd name="T26" fmla="*/ 56 w 124"/>
                <a:gd name="T27" fmla="*/ 98 h 124"/>
                <a:gd name="T28" fmla="*/ 56 w 124"/>
                <a:gd name="T29" fmla="*/ 92 h 124"/>
                <a:gd name="T30" fmla="*/ 50 w 124"/>
                <a:gd name="T31" fmla="*/ 86 h 124"/>
                <a:gd name="T32" fmla="*/ 31 w 124"/>
                <a:gd name="T33" fmla="*/ 74 h 124"/>
                <a:gd name="T34" fmla="*/ 19 w 124"/>
                <a:gd name="T35" fmla="*/ 74 h 124"/>
                <a:gd name="T36" fmla="*/ 0 w 124"/>
                <a:gd name="T37" fmla="*/ 49 h 124"/>
                <a:gd name="T38" fmla="*/ 0 w 124"/>
                <a:gd name="T39" fmla="*/ 37 h 124"/>
                <a:gd name="T40" fmla="*/ 0 w 124"/>
                <a:gd name="T41" fmla="*/ 25 h 124"/>
                <a:gd name="T42" fmla="*/ 0 w 124"/>
                <a:gd name="T43" fmla="*/ 25 h 124"/>
                <a:gd name="T44" fmla="*/ 0 w 124"/>
                <a:gd name="T45" fmla="*/ 6 h 124"/>
                <a:gd name="T46" fmla="*/ 19 w 124"/>
                <a:gd name="T47" fmla="*/ 0 h 124"/>
                <a:gd name="T48" fmla="*/ 25 w 124"/>
                <a:gd name="T49" fmla="*/ 0 h 124"/>
                <a:gd name="T50" fmla="*/ 43 w 124"/>
                <a:gd name="T51" fmla="*/ 0 h 124"/>
                <a:gd name="T52" fmla="*/ 43 w 124"/>
                <a:gd name="T5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24">
                  <a:moveTo>
                    <a:pt x="43" y="0"/>
                  </a:moveTo>
                  <a:lnTo>
                    <a:pt x="50" y="12"/>
                  </a:lnTo>
                  <a:lnTo>
                    <a:pt x="37" y="19"/>
                  </a:lnTo>
                  <a:lnTo>
                    <a:pt x="37" y="37"/>
                  </a:lnTo>
                  <a:lnTo>
                    <a:pt x="50" y="31"/>
                  </a:lnTo>
                  <a:lnTo>
                    <a:pt x="62" y="43"/>
                  </a:lnTo>
                  <a:lnTo>
                    <a:pt x="68" y="49"/>
                  </a:lnTo>
                  <a:lnTo>
                    <a:pt x="80" y="49"/>
                  </a:lnTo>
                  <a:lnTo>
                    <a:pt x="93" y="61"/>
                  </a:lnTo>
                  <a:lnTo>
                    <a:pt x="105" y="68"/>
                  </a:lnTo>
                  <a:lnTo>
                    <a:pt x="123" y="98"/>
                  </a:lnTo>
                  <a:lnTo>
                    <a:pt x="99" y="123"/>
                  </a:lnTo>
                  <a:lnTo>
                    <a:pt x="74" y="123"/>
                  </a:lnTo>
                  <a:lnTo>
                    <a:pt x="56" y="98"/>
                  </a:lnTo>
                  <a:lnTo>
                    <a:pt x="56" y="92"/>
                  </a:lnTo>
                  <a:lnTo>
                    <a:pt x="50" y="86"/>
                  </a:lnTo>
                  <a:lnTo>
                    <a:pt x="31" y="74"/>
                  </a:lnTo>
                  <a:lnTo>
                    <a:pt x="19" y="74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0" y="6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" name="Oval 30"/>
            <p:cNvSpPr>
              <a:spLocks noChangeAspect="1" noChangeArrowheads="1"/>
            </p:cNvSpPr>
            <p:nvPr/>
          </p:nvSpPr>
          <p:spPr bwMode="auto">
            <a:xfrm>
              <a:off x="4953000" y="0"/>
              <a:ext cx="288" cy="288"/>
            </a:xfrm>
            <a:prstGeom prst="ellipse">
              <a:avLst/>
            </a:prstGeom>
            <a:noFill/>
            <a:ln w="0">
              <a:solidFill>
                <a:schemeClr val="bg1">
                  <a:lumMod val="65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7" name="Group 31"/>
          <p:cNvGrpSpPr>
            <a:grpSpLocks noChangeAspect="1"/>
          </p:cNvGrpSpPr>
          <p:nvPr/>
        </p:nvGrpSpPr>
        <p:grpSpPr bwMode="auto">
          <a:xfrm>
            <a:off x="3287420" y="2147939"/>
            <a:ext cx="2542009" cy="2542009"/>
            <a:chOff x="2476500" y="0"/>
            <a:chExt cx="288" cy="288"/>
          </a:xfrm>
        </p:grpSpPr>
        <p:sp>
          <p:nvSpPr>
            <p:cNvPr id="48" name="Oval 32"/>
            <p:cNvSpPr>
              <a:spLocks noChangeAspect="1" noChangeArrowheads="1"/>
            </p:cNvSpPr>
            <p:nvPr/>
          </p:nvSpPr>
          <p:spPr bwMode="auto">
            <a:xfrm>
              <a:off x="2476500" y="0"/>
              <a:ext cx="287" cy="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FFFFFF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Freeform 33"/>
            <p:cNvSpPr>
              <a:spLocks noChangeAspect="1"/>
            </p:cNvSpPr>
            <p:nvPr/>
          </p:nvSpPr>
          <p:spPr bwMode="auto">
            <a:xfrm>
              <a:off x="2476564" y="0"/>
              <a:ext cx="196" cy="112"/>
            </a:xfrm>
            <a:custGeom>
              <a:avLst/>
              <a:gdLst>
                <a:gd name="T0" fmla="*/ 153 w 1171"/>
                <a:gd name="T1" fmla="*/ 80 h 669"/>
                <a:gd name="T2" fmla="*/ 159 w 1171"/>
                <a:gd name="T3" fmla="*/ 116 h 669"/>
                <a:gd name="T4" fmla="*/ 104 w 1171"/>
                <a:gd name="T5" fmla="*/ 172 h 669"/>
                <a:gd name="T6" fmla="*/ 80 w 1171"/>
                <a:gd name="T7" fmla="*/ 184 h 669"/>
                <a:gd name="T8" fmla="*/ 0 w 1171"/>
                <a:gd name="T9" fmla="*/ 172 h 669"/>
                <a:gd name="T10" fmla="*/ 80 w 1171"/>
                <a:gd name="T11" fmla="*/ 190 h 669"/>
                <a:gd name="T12" fmla="*/ 67 w 1171"/>
                <a:gd name="T13" fmla="*/ 245 h 669"/>
                <a:gd name="T14" fmla="*/ 104 w 1171"/>
                <a:gd name="T15" fmla="*/ 270 h 669"/>
                <a:gd name="T16" fmla="*/ 135 w 1171"/>
                <a:gd name="T17" fmla="*/ 263 h 669"/>
                <a:gd name="T18" fmla="*/ 221 w 1171"/>
                <a:gd name="T19" fmla="*/ 184 h 669"/>
                <a:gd name="T20" fmla="*/ 306 w 1171"/>
                <a:gd name="T21" fmla="*/ 123 h 669"/>
                <a:gd name="T22" fmla="*/ 435 w 1171"/>
                <a:gd name="T23" fmla="*/ 110 h 669"/>
                <a:gd name="T24" fmla="*/ 460 w 1171"/>
                <a:gd name="T25" fmla="*/ 129 h 669"/>
                <a:gd name="T26" fmla="*/ 570 w 1171"/>
                <a:gd name="T27" fmla="*/ 123 h 669"/>
                <a:gd name="T28" fmla="*/ 650 w 1171"/>
                <a:gd name="T29" fmla="*/ 110 h 669"/>
                <a:gd name="T30" fmla="*/ 711 w 1171"/>
                <a:gd name="T31" fmla="*/ 153 h 669"/>
                <a:gd name="T32" fmla="*/ 766 w 1171"/>
                <a:gd name="T33" fmla="*/ 178 h 669"/>
                <a:gd name="T34" fmla="*/ 803 w 1171"/>
                <a:gd name="T35" fmla="*/ 190 h 669"/>
                <a:gd name="T36" fmla="*/ 821 w 1171"/>
                <a:gd name="T37" fmla="*/ 221 h 669"/>
                <a:gd name="T38" fmla="*/ 766 w 1171"/>
                <a:gd name="T39" fmla="*/ 190 h 669"/>
                <a:gd name="T40" fmla="*/ 778 w 1171"/>
                <a:gd name="T41" fmla="*/ 263 h 669"/>
                <a:gd name="T42" fmla="*/ 931 w 1171"/>
                <a:gd name="T43" fmla="*/ 355 h 669"/>
                <a:gd name="T44" fmla="*/ 901 w 1171"/>
                <a:gd name="T45" fmla="*/ 313 h 669"/>
                <a:gd name="T46" fmla="*/ 827 w 1171"/>
                <a:gd name="T47" fmla="*/ 263 h 669"/>
                <a:gd name="T48" fmla="*/ 870 w 1171"/>
                <a:gd name="T49" fmla="*/ 282 h 669"/>
                <a:gd name="T50" fmla="*/ 889 w 1171"/>
                <a:gd name="T51" fmla="*/ 263 h 669"/>
                <a:gd name="T52" fmla="*/ 913 w 1171"/>
                <a:gd name="T53" fmla="*/ 276 h 669"/>
                <a:gd name="T54" fmla="*/ 944 w 1171"/>
                <a:gd name="T55" fmla="*/ 294 h 669"/>
                <a:gd name="T56" fmla="*/ 980 w 1171"/>
                <a:gd name="T57" fmla="*/ 343 h 669"/>
                <a:gd name="T58" fmla="*/ 956 w 1171"/>
                <a:gd name="T59" fmla="*/ 374 h 669"/>
                <a:gd name="T60" fmla="*/ 1005 w 1171"/>
                <a:gd name="T61" fmla="*/ 423 h 669"/>
                <a:gd name="T62" fmla="*/ 1042 w 1171"/>
                <a:gd name="T63" fmla="*/ 496 h 669"/>
                <a:gd name="T64" fmla="*/ 1048 w 1171"/>
                <a:gd name="T65" fmla="*/ 533 h 669"/>
                <a:gd name="T66" fmla="*/ 1078 w 1171"/>
                <a:gd name="T67" fmla="*/ 607 h 669"/>
                <a:gd name="T68" fmla="*/ 1134 w 1171"/>
                <a:gd name="T69" fmla="*/ 668 h 669"/>
                <a:gd name="T70" fmla="*/ 1152 w 1171"/>
                <a:gd name="T71" fmla="*/ 607 h 669"/>
                <a:gd name="T72" fmla="*/ 1128 w 1171"/>
                <a:gd name="T73" fmla="*/ 545 h 669"/>
                <a:gd name="T74" fmla="*/ 1115 w 1171"/>
                <a:gd name="T75" fmla="*/ 472 h 669"/>
                <a:gd name="T76" fmla="*/ 1158 w 1171"/>
                <a:gd name="T77" fmla="*/ 472 h 669"/>
                <a:gd name="T78" fmla="*/ 1134 w 1171"/>
                <a:gd name="T79" fmla="*/ 441 h 669"/>
                <a:gd name="T80" fmla="*/ 1097 w 1171"/>
                <a:gd name="T81" fmla="*/ 429 h 669"/>
                <a:gd name="T82" fmla="*/ 1146 w 1171"/>
                <a:gd name="T83" fmla="*/ 423 h 669"/>
                <a:gd name="T84" fmla="*/ 1140 w 1171"/>
                <a:gd name="T85" fmla="*/ 398 h 669"/>
                <a:gd name="T86" fmla="*/ 1128 w 1171"/>
                <a:gd name="T87" fmla="*/ 325 h 669"/>
                <a:gd name="T88" fmla="*/ 1036 w 1171"/>
                <a:gd name="T89" fmla="*/ 202 h 669"/>
                <a:gd name="T90" fmla="*/ 876 w 1171"/>
                <a:gd name="T91" fmla="*/ 92 h 669"/>
                <a:gd name="T92" fmla="*/ 594 w 1171"/>
                <a:gd name="T93" fmla="*/ 6 h 669"/>
                <a:gd name="T94" fmla="*/ 245 w 1171"/>
                <a:gd name="T95" fmla="*/ 31 h 669"/>
                <a:gd name="T96" fmla="*/ 104 w 1171"/>
                <a:gd name="T97" fmla="*/ 86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71" h="669">
                  <a:moveTo>
                    <a:pt x="104" y="86"/>
                  </a:moveTo>
                  <a:lnTo>
                    <a:pt x="129" y="80"/>
                  </a:lnTo>
                  <a:lnTo>
                    <a:pt x="141" y="86"/>
                  </a:lnTo>
                  <a:lnTo>
                    <a:pt x="153" y="80"/>
                  </a:lnTo>
                  <a:lnTo>
                    <a:pt x="178" y="67"/>
                  </a:lnTo>
                  <a:lnTo>
                    <a:pt x="178" y="86"/>
                  </a:lnTo>
                  <a:lnTo>
                    <a:pt x="165" y="92"/>
                  </a:lnTo>
                  <a:lnTo>
                    <a:pt x="159" y="116"/>
                  </a:lnTo>
                  <a:lnTo>
                    <a:pt x="110" y="141"/>
                  </a:lnTo>
                  <a:lnTo>
                    <a:pt x="123" y="159"/>
                  </a:lnTo>
                  <a:lnTo>
                    <a:pt x="116" y="178"/>
                  </a:lnTo>
                  <a:lnTo>
                    <a:pt x="104" y="172"/>
                  </a:lnTo>
                  <a:lnTo>
                    <a:pt x="98" y="178"/>
                  </a:lnTo>
                  <a:lnTo>
                    <a:pt x="104" y="196"/>
                  </a:lnTo>
                  <a:lnTo>
                    <a:pt x="92" y="202"/>
                  </a:lnTo>
                  <a:lnTo>
                    <a:pt x="80" y="184"/>
                  </a:lnTo>
                  <a:lnTo>
                    <a:pt x="74" y="172"/>
                  </a:lnTo>
                  <a:lnTo>
                    <a:pt x="55" y="165"/>
                  </a:lnTo>
                  <a:lnTo>
                    <a:pt x="43" y="172"/>
                  </a:lnTo>
                  <a:lnTo>
                    <a:pt x="0" y="172"/>
                  </a:lnTo>
                  <a:lnTo>
                    <a:pt x="25" y="184"/>
                  </a:lnTo>
                  <a:lnTo>
                    <a:pt x="49" y="190"/>
                  </a:lnTo>
                  <a:lnTo>
                    <a:pt x="67" y="184"/>
                  </a:lnTo>
                  <a:lnTo>
                    <a:pt x="80" y="190"/>
                  </a:lnTo>
                  <a:lnTo>
                    <a:pt x="80" y="202"/>
                  </a:lnTo>
                  <a:lnTo>
                    <a:pt x="67" y="202"/>
                  </a:lnTo>
                  <a:lnTo>
                    <a:pt x="61" y="227"/>
                  </a:lnTo>
                  <a:lnTo>
                    <a:pt x="67" y="245"/>
                  </a:lnTo>
                  <a:lnTo>
                    <a:pt x="67" y="257"/>
                  </a:lnTo>
                  <a:lnTo>
                    <a:pt x="74" y="263"/>
                  </a:lnTo>
                  <a:lnTo>
                    <a:pt x="104" y="257"/>
                  </a:lnTo>
                  <a:lnTo>
                    <a:pt x="104" y="270"/>
                  </a:lnTo>
                  <a:lnTo>
                    <a:pt x="86" y="300"/>
                  </a:lnTo>
                  <a:lnTo>
                    <a:pt x="92" y="306"/>
                  </a:lnTo>
                  <a:lnTo>
                    <a:pt x="104" y="306"/>
                  </a:lnTo>
                  <a:lnTo>
                    <a:pt x="135" y="263"/>
                  </a:lnTo>
                  <a:lnTo>
                    <a:pt x="178" y="227"/>
                  </a:lnTo>
                  <a:lnTo>
                    <a:pt x="178" y="202"/>
                  </a:lnTo>
                  <a:lnTo>
                    <a:pt x="202" y="184"/>
                  </a:lnTo>
                  <a:lnTo>
                    <a:pt x="221" y="184"/>
                  </a:lnTo>
                  <a:lnTo>
                    <a:pt x="251" y="153"/>
                  </a:lnTo>
                  <a:lnTo>
                    <a:pt x="306" y="141"/>
                  </a:lnTo>
                  <a:lnTo>
                    <a:pt x="300" y="123"/>
                  </a:lnTo>
                  <a:lnTo>
                    <a:pt x="306" y="123"/>
                  </a:lnTo>
                  <a:lnTo>
                    <a:pt x="355" y="123"/>
                  </a:lnTo>
                  <a:lnTo>
                    <a:pt x="368" y="116"/>
                  </a:lnTo>
                  <a:lnTo>
                    <a:pt x="380" y="110"/>
                  </a:lnTo>
                  <a:lnTo>
                    <a:pt x="435" y="110"/>
                  </a:lnTo>
                  <a:lnTo>
                    <a:pt x="429" y="123"/>
                  </a:lnTo>
                  <a:lnTo>
                    <a:pt x="429" y="135"/>
                  </a:lnTo>
                  <a:lnTo>
                    <a:pt x="447" y="129"/>
                  </a:lnTo>
                  <a:lnTo>
                    <a:pt x="460" y="129"/>
                  </a:lnTo>
                  <a:lnTo>
                    <a:pt x="466" y="123"/>
                  </a:lnTo>
                  <a:lnTo>
                    <a:pt x="515" y="123"/>
                  </a:lnTo>
                  <a:lnTo>
                    <a:pt x="533" y="123"/>
                  </a:lnTo>
                  <a:lnTo>
                    <a:pt x="570" y="123"/>
                  </a:lnTo>
                  <a:lnTo>
                    <a:pt x="601" y="129"/>
                  </a:lnTo>
                  <a:lnTo>
                    <a:pt x="631" y="123"/>
                  </a:lnTo>
                  <a:lnTo>
                    <a:pt x="637" y="116"/>
                  </a:lnTo>
                  <a:lnTo>
                    <a:pt x="650" y="110"/>
                  </a:lnTo>
                  <a:lnTo>
                    <a:pt x="656" y="123"/>
                  </a:lnTo>
                  <a:lnTo>
                    <a:pt x="668" y="129"/>
                  </a:lnTo>
                  <a:lnTo>
                    <a:pt x="680" y="129"/>
                  </a:lnTo>
                  <a:lnTo>
                    <a:pt x="711" y="153"/>
                  </a:lnTo>
                  <a:lnTo>
                    <a:pt x="748" y="165"/>
                  </a:lnTo>
                  <a:lnTo>
                    <a:pt x="748" y="178"/>
                  </a:lnTo>
                  <a:lnTo>
                    <a:pt x="766" y="178"/>
                  </a:lnTo>
                  <a:lnTo>
                    <a:pt x="778" y="178"/>
                  </a:lnTo>
                  <a:lnTo>
                    <a:pt x="784" y="178"/>
                  </a:lnTo>
                  <a:lnTo>
                    <a:pt x="791" y="190"/>
                  </a:lnTo>
                  <a:lnTo>
                    <a:pt x="803" y="190"/>
                  </a:lnTo>
                  <a:lnTo>
                    <a:pt x="809" y="202"/>
                  </a:lnTo>
                  <a:lnTo>
                    <a:pt x="821" y="202"/>
                  </a:lnTo>
                  <a:lnTo>
                    <a:pt x="827" y="214"/>
                  </a:lnTo>
                  <a:lnTo>
                    <a:pt x="821" y="221"/>
                  </a:lnTo>
                  <a:lnTo>
                    <a:pt x="797" y="227"/>
                  </a:lnTo>
                  <a:lnTo>
                    <a:pt x="791" y="227"/>
                  </a:lnTo>
                  <a:lnTo>
                    <a:pt x="791" y="202"/>
                  </a:lnTo>
                  <a:lnTo>
                    <a:pt x="766" y="190"/>
                  </a:lnTo>
                  <a:lnTo>
                    <a:pt x="760" y="196"/>
                  </a:lnTo>
                  <a:lnTo>
                    <a:pt x="772" y="214"/>
                  </a:lnTo>
                  <a:lnTo>
                    <a:pt x="760" y="239"/>
                  </a:lnTo>
                  <a:lnTo>
                    <a:pt x="778" y="263"/>
                  </a:lnTo>
                  <a:lnTo>
                    <a:pt x="833" y="306"/>
                  </a:lnTo>
                  <a:lnTo>
                    <a:pt x="882" y="368"/>
                  </a:lnTo>
                  <a:lnTo>
                    <a:pt x="938" y="380"/>
                  </a:lnTo>
                  <a:lnTo>
                    <a:pt x="931" y="355"/>
                  </a:lnTo>
                  <a:lnTo>
                    <a:pt x="968" y="362"/>
                  </a:lnTo>
                  <a:lnTo>
                    <a:pt x="974" y="362"/>
                  </a:lnTo>
                  <a:lnTo>
                    <a:pt x="913" y="313"/>
                  </a:lnTo>
                  <a:lnTo>
                    <a:pt x="901" y="313"/>
                  </a:lnTo>
                  <a:lnTo>
                    <a:pt x="895" y="313"/>
                  </a:lnTo>
                  <a:lnTo>
                    <a:pt x="864" y="294"/>
                  </a:lnTo>
                  <a:lnTo>
                    <a:pt x="833" y="270"/>
                  </a:lnTo>
                  <a:lnTo>
                    <a:pt x="827" y="263"/>
                  </a:lnTo>
                  <a:lnTo>
                    <a:pt x="833" y="257"/>
                  </a:lnTo>
                  <a:lnTo>
                    <a:pt x="846" y="257"/>
                  </a:lnTo>
                  <a:lnTo>
                    <a:pt x="858" y="263"/>
                  </a:lnTo>
                  <a:lnTo>
                    <a:pt x="870" y="282"/>
                  </a:lnTo>
                  <a:lnTo>
                    <a:pt x="882" y="282"/>
                  </a:lnTo>
                  <a:lnTo>
                    <a:pt x="895" y="282"/>
                  </a:lnTo>
                  <a:lnTo>
                    <a:pt x="895" y="276"/>
                  </a:lnTo>
                  <a:lnTo>
                    <a:pt x="889" y="263"/>
                  </a:lnTo>
                  <a:lnTo>
                    <a:pt x="889" y="257"/>
                  </a:lnTo>
                  <a:lnTo>
                    <a:pt x="901" y="257"/>
                  </a:lnTo>
                  <a:lnTo>
                    <a:pt x="913" y="257"/>
                  </a:lnTo>
                  <a:lnTo>
                    <a:pt x="913" y="276"/>
                  </a:lnTo>
                  <a:lnTo>
                    <a:pt x="925" y="282"/>
                  </a:lnTo>
                  <a:lnTo>
                    <a:pt x="944" y="282"/>
                  </a:lnTo>
                  <a:lnTo>
                    <a:pt x="950" y="288"/>
                  </a:lnTo>
                  <a:lnTo>
                    <a:pt x="944" y="294"/>
                  </a:lnTo>
                  <a:lnTo>
                    <a:pt x="974" y="325"/>
                  </a:lnTo>
                  <a:lnTo>
                    <a:pt x="980" y="331"/>
                  </a:lnTo>
                  <a:lnTo>
                    <a:pt x="987" y="337"/>
                  </a:lnTo>
                  <a:lnTo>
                    <a:pt x="980" y="343"/>
                  </a:lnTo>
                  <a:lnTo>
                    <a:pt x="993" y="380"/>
                  </a:lnTo>
                  <a:lnTo>
                    <a:pt x="987" y="380"/>
                  </a:lnTo>
                  <a:lnTo>
                    <a:pt x="956" y="374"/>
                  </a:lnTo>
                  <a:lnTo>
                    <a:pt x="962" y="380"/>
                  </a:lnTo>
                  <a:lnTo>
                    <a:pt x="980" y="392"/>
                  </a:lnTo>
                  <a:lnTo>
                    <a:pt x="1005" y="398"/>
                  </a:lnTo>
                  <a:lnTo>
                    <a:pt x="1005" y="423"/>
                  </a:lnTo>
                  <a:lnTo>
                    <a:pt x="1023" y="441"/>
                  </a:lnTo>
                  <a:lnTo>
                    <a:pt x="1023" y="453"/>
                  </a:lnTo>
                  <a:lnTo>
                    <a:pt x="1042" y="472"/>
                  </a:lnTo>
                  <a:lnTo>
                    <a:pt x="1042" y="496"/>
                  </a:lnTo>
                  <a:lnTo>
                    <a:pt x="1048" y="509"/>
                  </a:lnTo>
                  <a:lnTo>
                    <a:pt x="1042" y="521"/>
                  </a:lnTo>
                  <a:lnTo>
                    <a:pt x="1042" y="527"/>
                  </a:lnTo>
                  <a:lnTo>
                    <a:pt x="1048" y="533"/>
                  </a:lnTo>
                  <a:lnTo>
                    <a:pt x="1054" y="527"/>
                  </a:lnTo>
                  <a:lnTo>
                    <a:pt x="1097" y="545"/>
                  </a:lnTo>
                  <a:lnTo>
                    <a:pt x="1103" y="570"/>
                  </a:lnTo>
                  <a:lnTo>
                    <a:pt x="1078" y="607"/>
                  </a:lnTo>
                  <a:lnTo>
                    <a:pt x="1085" y="613"/>
                  </a:lnTo>
                  <a:lnTo>
                    <a:pt x="1097" y="619"/>
                  </a:lnTo>
                  <a:lnTo>
                    <a:pt x="1115" y="643"/>
                  </a:lnTo>
                  <a:lnTo>
                    <a:pt x="1134" y="668"/>
                  </a:lnTo>
                  <a:lnTo>
                    <a:pt x="1152" y="656"/>
                  </a:lnTo>
                  <a:lnTo>
                    <a:pt x="1152" y="643"/>
                  </a:lnTo>
                  <a:lnTo>
                    <a:pt x="1158" y="631"/>
                  </a:lnTo>
                  <a:lnTo>
                    <a:pt x="1152" y="607"/>
                  </a:lnTo>
                  <a:lnTo>
                    <a:pt x="1152" y="594"/>
                  </a:lnTo>
                  <a:lnTo>
                    <a:pt x="1146" y="576"/>
                  </a:lnTo>
                  <a:lnTo>
                    <a:pt x="1134" y="570"/>
                  </a:lnTo>
                  <a:lnTo>
                    <a:pt x="1128" y="545"/>
                  </a:lnTo>
                  <a:lnTo>
                    <a:pt x="1115" y="527"/>
                  </a:lnTo>
                  <a:lnTo>
                    <a:pt x="1128" y="502"/>
                  </a:lnTo>
                  <a:lnTo>
                    <a:pt x="1115" y="478"/>
                  </a:lnTo>
                  <a:lnTo>
                    <a:pt x="1115" y="472"/>
                  </a:lnTo>
                  <a:lnTo>
                    <a:pt x="1146" y="460"/>
                  </a:lnTo>
                  <a:lnTo>
                    <a:pt x="1152" y="460"/>
                  </a:lnTo>
                  <a:lnTo>
                    <a:pt x="1152" y="472"/>
                  </a:lnTo>
                  <a:lnTo>
                    <a:pt x="1158" y="472"/>
                  </a:lnTo>
                  <a:lnTo>
                    <a:pt x="1152" y="447"/>
                  </a:lnTo>
                  <a:lnTo>
                    <a:pt x="1146" y="441"/>
                  </a:lnTo>
                  <a:lnTo>
                    <a:pt x="1134" y="441"/>
                  </a:lnTo>
                  <a:lnTo>
                    <a:pt x="1128" y="441"/>
                  </a:lnTo>
                  <a:lnTo>
                    <a:pt x="1109" y="447"/>
                  </a:lnTo>
                  <a:lnTo>
                    <a:pt x="1097" y="441"/>
                  </a:lnTo>
                  <a:lnTo>
                    <a:pt x="1097" y="429"/>
                  </a:lnTo>
                  <a:lnTo>
                    <a:pt x="1121" y="423"/>
                  </a:lnTo>
                  <a:lnTo>
                    <a:pt x="1128" y="417"/>
                  </a:lnTo>
                  <a:lnTo>
                    <a:pt x="1146" y="417"/>
                  </a:lnTo>
                  <a:lnTo>
                    <a:pt x="1146" y="423"/>
                  </a:lnTo>
                  <a:lnTo>
                    <a:pt x="1152" y="417"/>
                  </a:lnTo>
                  <a:lnTo>
                    <a:pt x="1170" y="417"/>
                  </a:lnTo>
                  <a:lnTo>
                    <a:pt x="1158" y="404"/>
                  </a:lnTo>
                  <a:lnTo>
                    <a:pt x="1140" y="398"/>
                  </a:lnTo>
                  <a:lnTo>
                    <a:pt x="1134" y="368"/>
                  </a:lnTo>
                  <a:lnTo>
                    <a:pt x="1146" y="362"/>
                  </a:lnTo>
                  <a:lnTo>
                    <a:pt x="1146" y="355"/>
                  </a:lnTo>
                  <a:lnTo>
                    <a:pt x="1128" y="325"/>
                  </a:lnTo>
                  <a:lnTo>
                    <a:pt x="1134" y="306"/>
                  </a:lnTo>
                  <a:lnTo>
                    <a:pt x="1103" y="276"/>
                  </a:lnTo>
                  <a:lnTo>
                    <a:pt x="1072" y="239"/>
                  </a:lnTo>
                  <a:lnTo>
                    <a:pt x="1036" y="202"/>
                  </a:lnTo>
                  <a:lnTo>
                    <a:pt x="999" y="178"/>
                  </a:lnTo>
                  <a:lnTo>
                    <a:pt x="962" y="147"/>
                  </a:lnTo>
                  <a:lnTo>
                    <a:pt x="919" y="123"/>
                  </a:lnTo>
                  <a:lnTo>
                    <a:pt x="876" y="92"/>
                  </a:lnTo>
                  <a:lnTo>
                    <a:pt x="833" y="74"/>
                  </a:lnTo>
                  <a:lnTo>
                    <a:pt x="784" y="55"/>
                  </a:lnTo>
                  <a:lnTo>
                    <a:pt x="686" y="25"/>
                  </a:lnTo>
                  <a:lnTo>
                    <a:pt x="594" y="6"/>
                  </a:lnTo>
                  <a:lnTo>
                    <a:pt x="509" y="0"/>
                  </a:lnTo>
                  <a:lnTo>
                    <a:pt x="417" y="0"/>
                  </a:lnTo>
                  <a:lnTo>
                    <a:pt x="325" y="12"/>
                  </a:lnTo>
                  <a:lnTo>
                    <a:pt x="245" y="31"/>
                  </a:lnTo>
                  <a:lnTo>
                    <a:pt x="172" y="55"/>
                  </a:lnTo>
                  <a:lnTo>
                    <a:pt x="116" y="80"/>
                  </a:lnTo>
                  <a:lnTo>
                    <a:pt x="104" y="86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" name="Freeform 34"/>
            <p:cNvSpPr>
              <a:spLocks noChangeAspect="1"/>
            </p:cNvSpPr>
            <p:nvPr/>
          </p:nvSpPr>
          <p:spPr bwMode="auto">
            <a:xfrm>
              <a:off x="2476757" y="64"/>
              <a:ext cx="31" cy="109"/>
            </a:xfrm>
            <a:custGeom>
              <a:avLst/>
              <a:gdLst>
                <a:gd name="T0" fmla="*/ 31 w 185"/>
                <a:gd name="T1" fmla="*/ 0 h 651"/>
                <a:gd name="T2" fmla="*/ 31 w 185"/>
                <a:gd name="T3" fmla="*/ 12 h 651"/>
                <a:gd name="T4" fmla="*/ 43 w 185"/>
                <a:gd name="T5" fmla="*/ 43 h 651"/>
                <a:gd name="T6" fmla="*/ 49 w 185"/>
                <a:gd name="T7" fmla="*/ 80 h 651"/>
                <a:gd name="T8" fmla="*/ 43 w 185"/>
                <a:gd name="T9" fmla="*/ 86 h 651"/>
                <a:gd name="T10" fmla="*/ 49 w 185"/>
                <a:gd name="T11" fmla="*/ 104 h 651"/>
                <a:gd name="T12" fmla="*/ 61 w 185"/>
                <a:gd name="T13" fmla="*/ 104 h 651"/>
                <a:gd name="T14" fmla="*/ 49 w 185"/>
                <a:gd name="T15" fmla="*/ 159 h 651"/>
                <a:gd name="T16" fmla="*/ 25 w 185"/>
                <a:gd name="T17" fmla="*/ 135 h 651"/>
                <a:gd name="T18" fmla="*/ 19 w 185"/>
                <a:gd name="T19" fmla="*/ 141 h 651"/>
                <a:gd name="T20" fmla="*/ 25 w 185"/>
                <a:gd name="T21" fmla="*/ 153 h 651"/>
                <a:gd name="T22" fmla="*/ 19 w 185"/>
                <a:gd name="T23" fmla="*/ 202 h 651"/>
                <a:gd name="T24" fmla="*/ 25 w 185"/>
                <a:gd name="T25" fmla="*/ 227 h 651"/>
                <a:gd name="T26" fmla="*/ 19 w 185"/>
                <a:gd name="T27" fmla="*/ 270 h 651"/>
                <a:gd name="T28" fmla="*/ 0 w 185"/>
                <a:gd name="T29" fmla="*/ 276 h 651"/>
                <a:gd name="T30" fmla="*/ 0 w 185"/>
                <a:gd name="T31" fmla="*/ 282 h 651"/>
                <a:gd name="T32" fmla="*/ 12 w 185"/>
                <a:gd name="T33" fmla="*/ 300 h 651"/>
                <a:gd name="T34" fmla="*/ 12 w 185"/>
                <a:gd name="T35" fmla="*/ 337 h 651"/>
                <a:gd name="T36" fmla="*/ 25 w 185"/>
                <a:gd name="T37" fmla="*/ 362 h 651"/>
                <a:gd name="T38" fmla="*/ 37 w 185"/>
                <a:gd name="T39" fmla="*/ 380 h 651"/>
                <a:gd name="T40" fmla="*/ 31 w 185"/>
                <a:gd name="T41" fmla="*/ 453 h 651"/>
                <a:gd name="T42" fmla="*/ 43 w 185"/>
                <a:gd name="T43" fmla="*/ 539 h 651"/>
                <a:gd name="T44" fmla="*/ 49 w 185"/>
                <a:gd name="T45" fmla="*/ 558 h 651"/>
                <a:gd name="T46" fmla="*/ 68 w 185"/>
                <a:gd name="T47" fmla="*/ 570 h 651"/>
                <a:gd name="T48" fmla="*/ 74 w 185"/>
                <a:gd name="T49" fmla="*/ 625 h 651"/>
                <a:gd name="T50" fmla="*/ 86 w 185"/>
                <a:gd name="T51" fmla="*/ 643 h 651"/>
                <a:gd name="T52" fmla="*/ 104 w 185"/>
                <a:gd name="T53" fmla="*/ 650 h 651"/>
                <a:gd name="T54" fmla="*/ 135 w 185"/>
                <a:gd name="T55" fmla="*/ 650 h 651"/>
                <a:gd name="T56" fmla="*/ 147 w 185"/>
                <a:gd name="T57" fmla="*/ 613 h 651"/>
                <a:gd name="T58" fmla="*/ 159 w 185"/>
                <a:gd name="T59" fmla="*/ 570 h 651"/>
                <a:gd name="T60" fmla="*/ 178 w 185"/>
                <a:gd name="T61" fmla="*/ 539 h 651"/>
                <a:gd name="T62" fmla="*/ 184 w 185"/>
                <a:gd name="T63" fmla="*/ 472 h 651"/>
                <a:gd name="T64" fmla="*/ 178 w 185"/>
                <a:gd name="T65" fmla="*/ 392 h 651"/>
                <a:gd name="T66" fmla="*/ 172 w 185"/>
                <a:gd name="T67" fmla="*/ 337 h 651"/>
                <a:gd name="T68" fmla="*/ 159 w 185"/>
                <a:gd name="T69" fmla="*/ 270 h 651"/>
                <a:gd name="T70" fmla="*/ 141 w 185"/>
                <a:gd name="T71" fmla="*/ 221 h 651"/>
                <a:gd name="T72" fmla="*/ 123 w 185"/>
                <a:gd name="T73" fmla="*/ 165 h 651"/>
                <a:gd name="T74" fmla="*/ 98 w 185"/>
                <a:gd name="T75" fmla="*/ 104 h 651"/>
                <a:gd name="T76" fmla="*/ 74 w 185"/>
                <a:gd name="T77" fmla="*/ 55 h 651"/>
                <a:gd name="T78" fmla="*/ 37 w 185"/>
                <a:gd name="T79" fmla="*/ 0 h 651"/>
                <a:gd name="T80" fmla="*/ 31 w 185"/>
                <a:gd name="T81" fmla="*/ 0 h 651"/>
                <a:gd name="T82" fmla="*/ 31 w 185"/>
                <a:gd name="T83" fmla="*/ 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5" h="651">
                  <a:moveTo>
                    <a:pt x="31" y="0"/>
                  </a:moveTo>
                  <a:lnTo>
                    <a:pt x="31" y="12"/>
                  </a:lnTo>
                  <a:lnTo>
                    <a:pt x="43" y="43"/>
                  </a:lnTo>
                  <a:lnTo>
                    <a:pt x="49" y="80"/>
                  </a:lnTo>
                  <a:lnTo>
                    <a:pt x="43" y="86"/>
                  </a:lnTo>
                  <a:lnTo>
                    <a:pt x="49" y="104"/>
                  </a:lnTo>
                  <a:lnTo>
                    <a:pt x="61" y="104"/>
                  </a:lnTo>
                  <a:lnTo>
                    <a:pt x="49" y="159"/>
                  </a:lnTo>
                  <a:lnTo>
                    <a:pt x="25" y="135"/>
                  </a:lnTo>
                  <a:lnTo>
                    <a:pt x="19" y="141"/>
                  </a:lnTo>
                  <a:lnTo>
                    <a:pt x="25" y="153"/>
                  </a:lnTo>
                  <a:lnTo>
                    <a:pt x="19" y="202"/>
                  </a:lnTo>
                  <a:lnTo>
                    <a:pt x="25" y="227"/>
                  </a:lnTo>
                  <a:lnTo>
                    <a:pt x="19" y="270"/>
                  </a:lnTo>
                  <a:lnTo>
                    <a:pt x="0" y="276"/>
                  </a:lnTo>
                  <a:lnTo>
                    <a:pt x="0" y="282"/>
                  </a:lnTo>
                  <a:lnTo>
                    <a:pt x="12" y="300"/>
                  </a:lnTo>
                  <a:lnTo>
                    <a:pt x="12" y="337"/>
                  </a:lnTo>
                  <a:lnTo>
                    <a:pt x="25" y="362"/>
                  </a:lnTo>
                  <a:lnTo>
                    <a:pt x="37" y="380"/>
                  </a:lnTo>
                  <a:lnTo>
                    <a:pt x="31" y="453"/>
                  </a:lnTo>
                  <a:lnTo>
                    <a:pt x="43" y="539"/>
                  </a:lnTo>
                  <a:lnTo>
                    <a:pt x="49" y="558"/>
                  </a:lnTo>
                  <a:lnTo>
                    <a:pt x="68" y="570"/>
                  </a:lnTo>
                  <a:lnTo>
                    <a:pt x="74" y="625"/>
                  </a:lnTo>
                  <a:lnTo>
                    <a:pt x="86" y="643"/>
                  </a:lnTo>
                  <a:lnTo>
                    <a:pt x="104" y="650"/>
                  </a:lnTo>
                  <a:lnTo>
                    <a:pt x="135" y="650"/>
                  </a:lnTo>
                  <a:lnTo>
                    <a:pt x="147" y="613"/>
                  </a:lnTo>
                  <a:lnTo>
                    <a:pt x="159" y="570"/>
                  </a:lnTo>
                  <a:lnTo>
                    <a:pt x="178" y="539"/>
                  </a:lnTo>
                  <a:lnTo>
                    <a:pt x="184" y="472"/>
                  </a:lnTo>
                  <a:lnTo>
                    <a:pt x="178" y="392"/>
                  </a:lnTo>
                  <a:lnTo>
                    <a:pt x="172" y="337"/>
                  </a:lnTo>
                  <a:lnTo>
                    <a:pt x="159" y="270"/>
                  </a:lnTo>
                  <a:lnTo>
                    <a:pt x="141" y="221"/>
                  </a:lnTo>
                  <a:lnTo>
                    <a:pt x="123" y="165"/>
                  </a:lnTo>
                  <a:lnTo>
                    <a:pt x="98" y="104"/>
                  </a:lnTo>
                  <a:lnTo>
                    <a:pt x="74" y="55"/>
                  </a:lnTo>
                  <a:lnTo>
                    <a:pt x="37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Freeform 35"/>
            <p:cNvSpPr>
              <a:spLocks noChangeAspect="1"/>
            </p:cNvSpPr>
            <p:nvPr/>
          </p:nvSpPr>
          <p:spPr bwMode="auto">
            <a:xfrm>
              <a:off x="2476647" y="52"/>
              <a:ext cx="39" cy="48"/>
            </a:xfrm>
            <a:custGeom>
              <a:avLst/>
              <a:gdLst>
                <a:gd name="T0" fmla="*/ 105 w 234"/>
                <a:gd name="T1" fmla="*/ 18 h 289"/>
                <a:gd name="T2" fmla="*/ 111 w 234"/>
                <a:gd name="T3" fmla="*/ 0 h 289"/>
                <a:gd name="T4" fmla="*/ 123 w 234"/>
                <a:gd name="T5" fmla="*/ 24 h 289"/>
                <a:gd name="T6" fmla="*/ 147 w 234"/>
                <a:gd name="T7" fmla="*/ 42 h 289"/>
                <a:gd name="T8" fmla="*/ 178 w 234"/>
                <a:gd name="T9" fmla="*/ 55 h 289"/>
                <a:gd name="T10" fmla="*/ 184 w 234"/>
                <a:gd name="T11" fmla="*/ 61 h 289"/>
                <a:gd name="T12" fmla="*/ 196 w 234"/>
                <a:gd name="T13" fmla="*/ 79 h 289"/>
                <a:gd name="T14" fmla="*/ 209 w 234"/>
                <a:gd name="T15" fmla="*/ 91 h 289"/>
                <a:gd name="T16" fmla="*/ 233 w 234"/>
                <a:gd name="T17" fmla="*/ 98 h 289"/>
                <a:gd name="T18" fmla="*/ 227 w 234"/>
                <a:gd name="T19" fmla="*/ 110 h 289"/>
                <a:gd name="T20" fmla="*/ 233 w 234"/>
                <a:gd name="T21" fmla="*/ 128 h 289"/>
                <a:gd name="T22" fmla="*/ 227 w 234"/>
                <a:gd name="T23" fmla="*/ 147 h 289"/>
                <a:gd name="T24" fmla="*/ 221 w 234"/>
                <a:gd name="T25" fmla="*/ 153 h 289"/>
                <a:gd name="T26" fmla="*/ 227 w 234"/>
                <a:gd name="T27" fmla="*/ 183 h 289"/>
                <a:gd name="T28" fmla="*/ 209 w 234"/>
                <a:gd name="T29" fmla="*/ 208 h 289"/>
                <a:gd name="T30" fmla="*/ 215 w 234"/>
                <a:gd name="T31" fmla="*/ 245 h 289"/>
                <a:gd name="T32" fmla="*/ 227 w 234"/>
                <a:gd name="T33" fmla="*/ 251 h 289"/>
                <a:gd name="T34" fmla="*/ 233 w 234"/>
                <a:gd name="T35" fmla="*/ 281 h 289"/>
                <a:gd name="T36" fmla="*/ 233 w 234"/>
                <a:gd name="T37" fmla="*/ 288 h 289"/>
                <a:gd name="T38" fmla="*/ 233 w 234"/>
                <a:gd name="T39" fmla="*/ 288 h 289"/>
                <a:gd name="T40" fmla="*/ 221 w 234"/>
                <a:gd name="T41" fmla="*/ 288 h 289"/>
                <a:gd name="T42" fmla="*/ 203 w 234"/>
                <a:gd name="T43" fmla="*/ 281 h 289"/>
                <a:gd name="T44" fmla="*/ 190 w 234"/>
                <a:gd name="T45" fmla="*/ 281 h 289"/>
                <a:gd name="T46" fmla="*/ 172 w 234"/>
                <a:gd name="T47" fmla="*/ 269 h 289"/>
                <a:gd name="T48" fmla="*/ 160 w 234"/>
                <a:gd name="T49" fmla="*/ 257 h 289"/>
                <a:gd name="T50" fmla="*/ 147 w 234"/>
                <a:gd name="T51" fmla="*/ 238 h 289"/>
                <a:gd name="T52" fmla="*/ 135 w 234"/>
                <a:gd name="T53" fmla="*/ 232 h 289"/>
                <a:gd name="T54" fmla="*/ 129 w 234"/>
                <a:gd name="T55" fmla="*/ 220 h 289"/>
                <a:gd name="T56" fmla="*/ 123 w 234"/>
                <a:gd name="T57" fmla="*/ 208 h 289"/>
                <a:gd name="T58" fmla="*/ 129 w 234"/>
                <a:gd name="T59" fmla="*/ 196 h 289"/>
                <a:gd name="T60" fmla="*/ 123 w 234"/>
                <a:gd name="T61" fmla="*/ 177 h 289"/>
                <a:gd name="T62" fmla="*/ 105 w 234"/>
                <a:gd name="T63" fmla="*/ 171 h 289"/>
                <a:gd name="T64" fmla="*/ 80 w 234"/>
                <a:gd name="T65" fmla="*/ 140 h 289"/>
                <a:gd name="T66" fmla="*/ 56 w 234"/>
                <a:gd name="T67" fmla="*/ 110 h 289"/>
                <a:gd name="T68" fmla="*/ 25 w 234"/>
                <a:gd name="T69" fmla="*/ 110 h 289"/>
                <a:gd name="T70" fmla="*/ 19 w 234"/>
                <a:gd name="T71" fmla="*/ 104 h 289"/>
                <a:gd name="T72" fmla="*/ 19 w 234"/>
                <a:gd name="T73" fmla="*/ 91 h 289"/>
                <a:gd name="T74" fmla="*/ 13 w 234"/>
                <a:gd name="T75" fmla="*/ 85 h 289"/>
                <a:gd name="T76" fmla="*/ 0 w 234"/>
                <a:gd name="T77" fmla="*/ 85 h 289"/>
                <a:gd name="T78" fmla="*/ 7 w 234"/>
                <a:gd name="T79" fmla="*/ 79 h 289"/>
                <a:gd name="T80" fmla="*/ 13 w 234"/>
                <a:gd name="T81" fmla="*/ 73 h 289"/>
                <a:gd name="T82" fmla="*/ 13 w 234"/>
                <a:gd name="T83" fmla="*/ 67 h 289"/>
                <a:gd name="T84" fmla="*/ 13 w 234"/>
                <a:gd name="T85" fmla="*/ 55 h 289"/>
                <a:gd name="T86" fmla="*/ 13 w 234"/>
                <a:gd name="T87" fmla="*/ 42 h 289"/>
                <a:gd name="T88" fmla="*/ 37 w 234"/>
                <a:gd name="T89" fmla="*/ 30 h 289"/>
                <a:gd name="T90" fmla="*/ 49 w 234"/>
                <a:gd name="T91" fmla="*/ 24 h 289"/>
                <a:gd name="T92" fmla="*/ 56 w 234"/>
                <a:gd name="T93" fmla="*/ 6 h 289"/>
                <a:gd name="T94" fmla="*/ 62 w 234"/>
                <a:gd name="T95" fmla="*/ 0 h 289"/>
                <a:gd name="T96" fmla="*/ 80 w 234"/>
                <a:gd name="T97" fmla="*/ 0 h 289"/>
                <a:gd name="T98" fmla="*/ 92 w 234"/>
                <a:gd name="T99" fmla="*/ 0 h 289"/>
                <a:gd name="T100" fmla="*/ 80 w 234"/>
                <a:gd name="T101" fmla="*/ 12 h 289"/>
                <a:gd name="T102" fmla="*/ 80 w 234"/>
                <a:gd name="T103" fmla="*/ 18 h 289"/>
                <a:gd name="T104" fmla="*/ 80 w 234"/>
                <a:gd name="T105" fmla="*/ 24 h 289"/>
                <a:gd name="T106" fmla="*/ 86 w 234"/>
                <a:gd name="T107" fmla="*/ 24 h 289"/>
                <a:gd name="T108" fmla="*/ 105 w 234"/>
                <a:gd name="T109" fmla="*/ 18 h 289"/>
                <a:gd name="T110" fmla="*/ 105 w 234"/>
                <a:gd name="T111" fmla="*/ 1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289">
                  <a:moveTo>
                    <a:pt x="105" y="18"/>
                  </a:moveTo>
                  <a:lnTo>
                    <a:pt x="111" y="0"/>
                  </a:lnTo>
                  <a:lnTo>
                    <a:pt x="123" y="24"/>
                  </a:lnTo>
                  <a:lnTo>
                    <a:pt x="147" y="42"/>
                  </a:lnTo>
                  <a:lnTo>
                    <a:pt x="178" y="55"/>
                  </a:lnTo>
                  <a:lnTo>
                    <a:pt x="184" y="61"/>
                  </a:lnTo>
                  <a:lnTo>
                    <a:pt x="196" y="79"/>
                  </a:lnTo>
                  <a:lnTo>
                    <a:pt x="209" y="91"/>
                  </a:lnTo>
                  <a:lnTo>
                    <a:pt x="233" y="98"/>
                  </a:lnTo>
                  <a:lnTo>
                    <a:pt x="227" y="110"/>
                  </a:lnTo>
                  <a:lnTo>
                    <a:pt x="233" y="128"/>
                  </a:lnTo>
                  <a:lnTo>
                    <a:pt x="227" y="147"/>
                  </a:lnTo>
                  <a:lnTo>
                    <a:pt x="221" y="153"/>
                  </a:lnTo>
                  <a:lnTo>
                    <a:pt x="227" y="183"/>
                  </a:lnTo>
                  <a:lnTo>
                    <a:pt x="209" y="208"/>
                  </a:lnTo>
                  <a:lnTo>
                    <a:pt x="215" y="245"/>
                  </a:lnTo>
                  <a:lnTo>
                    <a:pt x="227" y="251"/>
                  </a:lnTo>
                  <a:lnTo>
                    <a:pt x="233" y="281"/>
                  </a:lnTo>
                  <a:lnTo>
                    <a:pt x="233" y="288"/>
                  </a:lnTo>
                  <a:lnTo>
                    <a:pt x="221" y="288"/>
                  </a:lnTo>
                  <a:lnTo>
                    <a:pt x="203" y="281"/>
                  </a:lnTo>
                  <a:lnTo>
                    <a:pt x="190" y="281"/>
                  </a:lnTo>
                  <a:lnTo>
                    <a:pt x="172" y="269"/>
                  </a:lnTo>
                  <a:lnTo>
                    <a:pt x="160" y="257"/>
                  </a:lnTo>
                  <a:lnTo>
                    <a:pt x="147" y="238"/>
                  </a:lnTo>
                  <a:lnTo>
                    <a:pt x="135" y="232"/>
                  </a:lnTo>
                  <a:lnTo>
                    <a:pt x="129" y="220"/>
                  </a:lnTo>
                  <a:lnTo>
                    <a:pt x="123" y="208"/>
                  </a:lnTo>
                  <a:lnTo>
                    <a:pt x="129" y="196"/>
                  </a:lnTo>
                  <a:lnTo>
                    <a:pt x="123" y="177"/>
                  </a:lnTo>
                  <a:lnTo>
                    <a:pt x="105" y="171"/>
                  </a:lnTo>
                  <a:lnTo>
                    <a:pt x="80" y="140"/>
                  </a:lnTo>
                  <a:lnTo>
                    <a:pt x="56" y="110"/>
                  </a:lnTo>
                  <a:lnTo>
                    <a:pt x="25" y="110"/>
                  </a:lnTo>
                  <a:lnTo>
                    <a:pt x="19" y="104"/>
                  </a:lnTo>
                  <a:lnTo>
                    <a:pt x="19" y="91"/>
                  </a:lnTo>
                  <a:lnTo>
                    <a:pt x="13" y="85"/>
                  </a:lnTo>
                  <a:lnTo>
                    <a:pt x="0" y="85"/>
                  </a:lnTo>
                  <a:lnTo>
                    <a:pt x="7" y="79"/>
                  </a:lnTo>
                  <a:lnTo>
                    <a:pt x="13" y="73"/>
                  </a:lnTo>
                  <a:lnTo>
                    <a:pt x="13" y="67"/>
                  </a:lnTo>
                  <a:lnTo>
                    <a:pt x="13" y="55"/>
                  </a:lnTo>
                  <a:lnTo>
                    <a:pt x="13" y="42"/>
                  </a:lnTo>
                  <a:lnTo>
                    <a:pt x="37" y="30"/>
                  </a:lnTo>
                  <a:lnTo>
                    <a:pt x="49" y="24"/>
                  </a:lnTo>
                  <a:lnTo>
                    <a:pt x="56" y="6"/>
                  </a:lnTo>
                  <a:lnTo>
                    <a:pt x="62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80" y="12"/>
                  </a:lnTo>
                  <a:lnTo>
                    <a:pt x="80" y="18"/>
                  </a:lnTo>
                  <a:lnTo>
                    <a:pt x="80" y="24"/>
                  </a:lnTo>
                  <a:lnTo>
                    <a:pt x="86" y="24"/>
                  </a:lnTo>
                  <a:lnTo>
                    <a:pt x="105" y="18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Freeform 36"/>
            <p:cNvSpPr>
              <a:spLocks noChangeAspect="1"/>
            </p:cNvSpPr>
            <p:nvPr/>
          </p:nvSpPr>
          <p:spPr bwMode="auto">
            <a:xfrm>
              <a:off x="2476560" y="52"/>
              <a:ext cx="183" cy="236"/>
            </a:xfrm>
            <a:custGeom>
              <a:avLst/>
              <a:gdLst>
                <a:gd name="T0" fmla="*/ 73 w 1097"/>
                <a:gd name="T1" fmla="*/ 392 h 1416"/>
                <a:gd name="T2" fmla="*/ 104 w 1097"/>
                <a:gd name="T3" fmla="*/ 220 h 1416"/>
                <a:gd name="T4" fmla="*/ 67 w 1097"/>
                <a:gd name="T5" fmla="*/ 128 h 1416"/>
                <a:gd name="T6" fmla="*/ 0 w 1097"/>
                <a:gd name="T7" fmla="*/ 104 h 1416"/>
                <a:gd name="T8" fmla="*/ 55 w 1097"/>
                <a:gd name="T9" fmla="*/ 49 h 1416"/>
                <a:gd name="T10" fmla="*/ 116 w 1097"/>
                <a:gd name="T11" fmla="*/ 24 h 1416"/>
                <a:gd name="T12" fmla="*/ 165 w 1097"/>
                <a:gd name="T13" fmla="*/ 0 h 1416"/>
                <a:gd name="T14" fmla="*/ 220 w 1097"/>
                <a:gd name="T15" fmla="*/ 91 h 1416"/>
                <a:gd name="T16" fmla="*/ 343 w 1097"/>
                <a:gd name="T17" fmla="*/ 196 h 1416"/>
                <a:gd name="T18" fmla="*/ 410 w 1097"/>
                <a:gd name="T19" fmla="*/ 183 h 1416"/>
                <a:gd name="T20" fmla="*/ 435 w 1097"/>
                <a:gd name="T21" fmla="*/ 214 h 1416"/>
                <a:gd name="T22" fmla="*/ 477 w 1097"/>
                <a:gd name="T23" fmla="*/ 214 h 1416"/>
                <a:gd name="T24" fmla="*/ 386 w 1097"/>
                <a:gd name="T25" fmla="*/ 343 h 1416"/>
                <a:gd name="T26" fmla="*/ 453 w 1097"/>
                <a:gd name="T27" fmla="*/ 428 h 1416"/>
                <a:gd name="T28" fmla="*/ 502 w 1097"/>
                <a:gd name="T29" fmla="*/ 416 h 1416"/>
                <a:gd name="T30" fmla="*/ 508 w 1097"/>
                <a:gd name="T31" fmla="*/ 337 h 1416"/>
                <a:gd name="T32" fmla="*/ 588 w 1097"/>
                <a:gd name="T33" fmla="*/ 349 h 1416"/>
                <a:gd name="T34" fmla="*/ 667 w 1097"/>
                <a:gd name="T35" fmla="*/ 386 h 1416"/>
                <a:gd name="T36" fmla="*/ 594 w 1097"/>
                <a:gd name="T37" fmla="*/ 520 h 1416"/>
                <a:gd name="T38" fmla="*/ 649 w 1097"/>
                <a:gd name="T39" fmla="*/ 514 h 1416"/>
                <a:gd name="T40" fmla="*/ 637 w 1097"/>
                <a:gd name="T41" fmla="*/ 569 h 1416"/>
                <a:gd name="T42" fmla="*/ 600 w 1097"/>
                <a:gd name="T43" fmla="*/ 563 h 1416"/>
                <a:gd name="T44" fmla="*/ 551 w 1097"/>
                <a:gd name="T45" fmla="*/ 655 h 1416"/>
                <a:gd name="T46" fmla="*/ 465 w 1097"/>
                <a:gd name="T47" fmla="*/ 802 h 1416"/>
                <a:gd name="T48" fmla="*/ 471 w 1097"/>
                <a:gd name="T49" fmla="*/ 851 h 1416"/>
                <a:gd name="T50" fmla="*/ 367 w 1097"/>
                <a:gd name="T51" fmla="*/ 778 h 1416"/>
                <a:gd name="T52" fmla="*/ 251 w 1097"/>
                <a:gd name="T53" fmla="*/ 796 h 1416"/>
                <a:gd name="T54" fmla="*/ 312 w 1097"/>
                <a:gd name="T55" fmla="*/ 943 h 1416"/>
                <a:gd name="T56" fmla="*/ 373 w 1097"/>
                <a:gd name="T57" fmla="*/ 913 h 1416"/>
                <a:gd name="T58" fmla="*/ 428 w 1097"/>
                <a:gd name="T59" fmla="*/ 1011 h 1416"/>
                <a:gd name="T60" fmla="*/ 477 w 1097"/>
                <a:gd name="T61" fmla="*/ 1078 h 1416"/>
                <a:gd name="T62" fmla="*/ 576 w 1097"/>
                <a:gd name="T63" fmla="*/ 1060 h 1416"/>
                <a:gd name="T64" fmla="*/ 618 w 1097"/>
                <a:gd name="T65" fmla="*/ 1053 h 1416"/>
                <a:gd name="T66" fmla="*/ 729 w 1097"/>
                <a:gd name="T67" fmla="*/ 1041 h 1416"/>
                <a:gd name="T68" fmla="*/ 882 w 1097"/>
                <a:gd name="T69" fmla="*/ 1066 h 1416"/>
                <a:gd name="T70" fmla="*/ 1060 w 1097"/>
                <a:gd name="T71" fmla="*/ 1090 h 1416"/>
                <a:gd name="T72" fmla="*/ 1035 w 1097"/>
                <a:gd name="T73" fmla="*/ 1213 h 1416"/>
                <a:gd name="T74" fmla="*/ 949 w 1097"/>
                <a:gd name="T75" fmla="*/ 1292 h 1416"/>
                <a:gd name="T76" fmla="*/ 667 w 1097"/>
                <a:gd name="T77" fmla="*/ 1403 h 1416"/>
                <a:gd name="T78" fmla="*/ 612 w 1097"/>
                <a:gd name="T79" fmla="*/ 1341 h 1416"/>
                <a:gd name="T80" fmla="*/ 459 w 1097"/>
                <a:gd name="T81" fmla="*/ 1231 h 1416"/>
                <a:gd name="T82" fmla="*/ 508 w 1097"/>
                <a:gd name="T83" fmla="*/ 1164 h 1416"/>
                <a:gd name="T84" fmla="*/ 508 w 1097"/>
                <a:gd name="T85" fmla="*/ 1090 h 1416"/>
                <a:gd name="T86" fmla="*/ 367 w 1097"/>
                <a:gd name="T87" fmla="*/ 1017 h 1416"/>
                <a:gd name="T88" fmla="*/ 122 w 1097"/>
                <a:gd name="T89" fmla="*/ 857 h 1416"/>
                <a:gd name="T90" fmla="*/ 55 w 1097"/>
                <a:gd name="T91" fmla="*/ 661 h 1416"/>
                <a:gd name="T92" fmla="*/ 73 w 1097"/>
                <a:gd name="T93" fmla="*/ 802 h 1416"/>
                <a:gd name="T94" fmla="*/ 42 w 1097"/>
                <a:gd name="T95" fmla="*/ 704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7" h="1416">
                  <a:moveTo>
                    <a:pt x="24" y="606"/>
                  </a:moveTo>
                  <a:lnTo>
                    <a:pt x="18" y="600"/>
                  </a:lnTo>
                  <a:lnTo>
                    <a:pt x="18" y="496"/>
                  </a:lnTo>
                  <a:lnTo>
                    <a:pt x="73" y="392"/>
                  </a:lnTo>
                  <a:lnTo>
                    <a:pt x="85" y="398"/>
                  </a:lnTo>
                  <a:lnTo>
                    <a:pt x="98" y="349"/>
                  </a:lnTo>
                  <a:lnTo>
                    <a:pt x="73" y="324"/>
                  </a:lnTo>
                  <a:lnTo>
                    <a:pt x="104" y="220"/>
                  </a:lnTo>
                  <a:lnTo>
                    <a:pt x="104" y="214"/>
                  </a:lnTo>
                  <a:lnTo>
                    <a:pt x="104" y="183"/>
                  </a:lnTo>
                  <a:lnTo>
                    <a:pt x="98" y="128"/>
                  </a:lnTo>
                  <a:lnTo>
                    <a:pt x="67" y="128"/>
                  </a:lnTo>
                  <a:lnTo>
                    <a:pt x="104" y="110"/>
                  </a:lnTo>
                  <a:lnTo>
                    <a:pt x="55" y="110"/>
                  </a:lnTo>
                  <a:lnTo>
                    <a:pt x="49" y="110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49" y="91"/>
                  </a:lnTo>
                  <a:lnTo>
                    <a:pt x="36" y="79"/>
                  </a:lnTo>
                  <a:lnTo>
                    <a:pt x="55" y="49"/>
                  </a:lnTo>
                  <a:lnTo>
                    <a:pt x="73" y="42"/>
                  </a:lnTo>
                  <a:lnTo>
                    <a:pt x="110" y="49"/>
                  </a:lnTo>
                  <a:lnTo>
                    <a:pt x="122" y="42"/>
                  </a:lnTo>
                  <a:lnTo>
                    <a:pt x="116" y="24"/>
                  </a:lnTo>
                  <a:lnTo>
                    <a:pt x="134" y="12"/>
                  </a:lnTo>
                  <a:lnTo>
                    <a:pt x="147" y="24"/>
                  </a:lnTo>
                  <a:lnTo>
                    <a:pt x="159" y="18"/>
                  </a:lnTo>
                  <a:lnTo>
                    <a:pt x="165" y="0"/>
                  </a:lnTo>
                  <a:lnTo>
                    <a:pt x="177" y="6"/>
                  </a:lnTo>
                  <a:lnTo>
                    <a:pt x="196" y="6"/>
                  </a:lnTo>
                  <a:lnTo>
                    <a:pt x="208" y="18"/>
                  </a:lnTo>
                  <a:lnTo>
                    <a:pt x="220" y="91"/>
                  </a:lnTo>
                  <a:lnTo>
                    <a:pt x="220" y="104"/>
                  </a:lnTo>
                  <a:lnTo>
                    <a:pt x="263" y="116"/>
                  </a:lnTo>
                  <a:lnTo>
                    <a:pt x="324" y="189"/>
                  </a:lnTo>
                  <a:lnTo>
                    <a:pt x="343" y="196"/>
                  </a:lnTo>
                  <a:lnTo>
                    <a:pt x="361" y="208"/>
                  </a:lnTo>
                  <a:lnTo>
                    <a:pt x="410" y="214"/>
                  </a:lnTo>
                  <a:lnTo>
                    <a:pt x="416" y="208"/>
                  </a:lnTo>
                  <a:lnTo>
                    <a:pt x="410" y="183"/>
                  </a:lnTo>
                  <a:lnTo>
                    <a:pt x="416" y="159"/>
                  </a:lnTo>
                  <a:lnTo>
                    <a:pt x="422" y="165"/>
                  </a:lnTo>
                  <a:lnTo>
                    <a:pt x="422" y="208"/>
                  </a:lnTo>
                  <a:lnTo>
                    <a:pt x="435" y="214"/>
                  </a:lnTo>
                  <a:lnTo>
                    <a:pt x="441" y="226"/>
                  </a:lnTo>
                  <a:lnTo>
                    <a:pt x="453" y="232"/>
                  </a:lnTo>
                  <a:lnTo>
                    <a:pt x="465" y="202"/>
                  </a:lnTo>
                  <a:lnTo>
                    <a:pt x="477" y="214"/>
                  </a:lnTo>
                  <a:lnTo>
                    <a:pt x="477" y="238"/>
                  </a:lnTo>
                  <a:lnTo>
                    <a:pt x="459" y="245"/>
                  </a:lnTo>
                  <a:lnTo>
                    <a:pt x="379" y="324"/>
                  </a:lnTo>
                  <a:lnTo>
                    <a:pt x="386" y="343"/>
                  </a:lnTo>
                  <a:lnTo>
                    <a:pt x="386" y="373"/>
                  </a:lnTo>
                  <a:lnTo>
                    <a:pt x="441" y="398"/>
                  </a:lnTo>
                  <a:lnTo>
                    <a:pt x="453" y="398"/>
                  </a:lnTo>
                  <a:lnTo>
                    <a:pt x="453" y="428"/>
                  </a:lnTo>
                  <a:lnTo>
                    <a:pt x="477" y="459"/>
                  </a:lnTo>
                  <a:lnTo>
                    <a:pt x="490" y="465"/>
                  </a:lnTo>
                  <a:lnTo>
                    <a:pt x="502" y="453"/>
                  </a:lnTo>
                  <a:lnTo>
                    <a:pt x="502" y="416"/>
                  </a:lnTo>
                  <a:lnTo>
                    <a:pt x="514" y="410"/>
                  </a:lnTo>
                  <a:lnTo>
                    <a:pt x="514" y="373"/>
                  </a:lnTo>
                  <a:lnTo>
                    <a:pt x="502" y="343"/>
                  </a:lnTo>
                  <a:lnTo>
                    <a:pt x="508" y="337"/>
                  </a:lnTo>
                  <a:lnTo>
                    <a:pt x="508" y="306"/>
                  </a:lnTo>
                  <a:lnTo>
                    <a:pt x="563" y="318"/>
                  </a:lnTo>
                  <a:lnTo>
                    <a:pt x="569" y="337"/>
                  </a:lnTo>
                  <a:lnTo>
                    <a:pt x="588" y="349"/>
                  </a:lnTo>
                  <a:lnTo>
                    <a:pt x="600" y="355"/>
                  </a:lnTo>
                  <a:lnTo>
                    <a:pt x="600" y="324"/>
                  </a:lnTo>
                  <a:lnTo>
                    <a:pt x="649" y="379"/>
                  </a:lnTo>
                  <a:lnTo>
                    <a:pt x="667" y="386"/>
                  </a:lnTo>
                  <a:lnTo>
                    <a:pt x="710" y="435"/>
                  </a:lnTo>
                  <a:lnTo>
                    <a:pt x="686" y="459"/>
                  </a:lnTo>
                  <a:lnTo>
                    <a:pt x="612" y="477"/>
                  </a:lnTo>
                  <a:lnTo>
                    <a:pt x="594" y="520"/>
                  </a:lnTo>
                  <a:lnTo>
                    <a:pt x="600" y="520"/>
                  </a:lnTo>
                  <a:lnTo>
                    <a:pt x="637" y="490"/>
                  </a:lnTo>
                  <a:lnTo>
                    <a:pt x="649" y="490"/>
                  </a:lnTo>
                  <a:lnTo>
                    <a:pt x="649" y="514"/>
                  </a:lnTo>
                  <a:lnTo>
                    <a:pt x="661" y="533"/>
                  </a:lnTo>
                  <a:lnTo>
                    <a:pt x="692" y="514"/>
                  </a:lnTo>
                  <a:lnTo>
                    <a:pt x="698" y="526"/>
                  </a:lnTo>
                  <a:lnTo>
                    <a:pt x="637" y="569"/>
                  </a:lnTo>
                  <a:lnTo>
                    <a:pt x="637" y="563"/>
                  </a:lnTo>
                  <a:lnTo>
                    <a:pt x="643" y="557"/>
                  </a:lnTo>
                  <a:lnTo>
                    <a:pt x="637" y="545"/>
                  </a:lnTo>
                  <a:lnTo>
                    <a:pt x="600" y="563"/>
                  </a:lnTo>
                  <a:lnTo>
                    <a:pt x="594" y="594"/>
                  </a:lnTo>
                  <a:lnTo>
                    <a:pt x="600" y="612"/>
                  </a:lnTo>
                  <a:lnTo>
                    <a:pt x="557" y="637"/>
                  </a:lnTo>
                  <a:lnTo>
                    <a:pt x="551" y="655"/>
                  </a:lnTo>
                  <a:lnTo>
                    <a:pt x="539" y="667"/>
                  </a:lnTo>
                  <a:lnTo>
                    <a:pt x="533" y="710"/>
                  </a:lnTo>
                  <a:lnTo>
                    <a:pt x="477" y="753"/>
                  </a:lnTo>
                  <a:lnTo>
                    <a:pt x="465" y="802"/>
                  </a:lnTo>
                  <a:lnTo>
                    <a:pt x="471" y="808"/>
                  </a:lnTo>
                  <a:lnTo>
                    <a:pt x="477" y="833"/>
                  </a:lnTo>
                  <a:lnTo>
                    <a:pt x="477" y="851"/>
                  </a:lnTo>
                  <a:lnTo>
                    <a:pt x="471" y="851"/>
                  </a:lnTo>
                  <a:lnTo>
                    <a:pt x="441" y="790"/>
                  </a:lnTo>
                  <a:lnTo>
                    <a:pt x="410" y="790"/>
                  </a:lnTo>
                  <a:lnTo>
                    <a:pt x="404" y="778"/>
                  </a:lnTo>
                  <a:lnTo>
                    <a:pt x="367" y="778"/>
                  </a:lnTo>
                  <a:lnTo>
                    <a:pt x="367" y="796"/>
                  </a:lnTo>
                  <a:lnTo>
                    <a:pt x="355" y="796"/>
                  </a:lnTo>
                  <a:lnTo>
                    <a:pt x="337" y="778"/>
                  </a:lnTo>
                  <a:lnTo>
                    <a:pt x="251" y="796"/>
                  </a:lnTo>
                  <a:lnTo>
                    <a:pt x="232" y="882"/>
                  </a:lnTo>
                  <a:lnTo>
                    <a:pt x="245" y="906"/>
                  </a:lnTo>
                  <a:lnTo>
                    <a:pt x="251" y="919"/>
                  </a:lnTo>
                  <a:lnTo>
                    <a:pt x="312" y="943"/>
                  </a:lnTo>
                  <a:lnTo>
                    <a:pt x="337" y="925"/>
                  </a:lnTo>
                  <a:lnTo>
                    <a:pt x="337" y="913"/>
                  </a:lnTo>
                  <a:lnTo>
                    <a:pt x="343" y="913"/>
                  </a:lnTo>
                  <a:lnTo>
                    <a:pt x="373" y="913"/>
                  </a:lnTo>
                  <a:lnTo>
                    <a:pt x="373" y="919"/>
                  </a:lnTo>
                  <a:lnTo>
                    <a:pt x="343" y="974"/>
                  </a:lnTo>
                  <a:lnTo>
                    <a:pt x="416" y="992"/>
                  </a:lnTo>
                  <a:lnTo>
                    <a:pt x="428" y="1011"/>
                  </a:lnTo>
                  <a:lnTo>
                    <a:pt x="422" y="1047"/>
                  </a:lnTo>
                  <a:lnTo>
                    <a:pt x="422" y="1060"/>
                  </a:lnTo>
                  <a:lnTo>
                    <a:pt x="453" y="1084"/>
                  </a:lnTo>
                  <a:lnTo>
                    <a:pt x="477" y="1078"/>
                  </a:lnTo>
                  <a:lnTo>
                    <a:pt x="496" y="1078"/>
                  </a:lnTo>
                  <a:lnTo>
                    <a:pt x="533" y="1096"/>
                  </a:lnTo>
                  <a:lnTo>
                    <a:pt x="557" y="1060"/>
                  </a:lnTo>
                  <a:lnTo>
                    <a:pt x="576" y="1060"/>
                  </a:lnTo>
                  <a:lnTo>
                    <a:pt x="606" y="1041"/>
                  </a:lnTo>
                  <a:lnTo>
                    <a:pt x="612" y="1078"/>
                  </a:lnTo>
                  <a:lnTo>
                    <a:pt x="618" y="1072"/>
                  </a:lnTo>
                  <a:lnTo>
                    <a:pt x="618" y="1053"/>
                  </a:lnTo>
                  <a:lnTo>
                    <a:pt x="649" y="1047"/>
                  </a:lnTo>
                  <a:lnTo>
                    <a:pt x="667" y="1047"/>
                  </a:lnTo>
                  <a:lnTo>
                    <a:pt x="723" y="1047"/>
                  </a:lnTo>
                  <a:lnTo>
                    <a:pt x="729" y="1041"/>
                  </a:lnTo>
                  <a:lnTo>
                    <a:pt x="747" y="1041"/>
                  </a:lnTo>
                  <a:lnTo>
                    <a:pt x="753" y="1047"/>
                  </a:lnTo>
                  <a:lnTo>
                    <a:pt x="821" y="1066"/>
                  </a:lnTo>
                  <a:lnTo>
                    <a:pt x="882" y="1066"/>
                  </a:lnTo>
                  <a:lnTo>
                    <a:pt x="931" y="1096"/>
                  </a:lnTo>
                  <a:lnTo>
                    <a:pt x="931" y="1115"/>
                  </a:lnTo>
                  <a:lnTo>
                    <a:pt x="998" y="1102"/>
                  </a:lnTo>
                  <a:lnTo>
                    <a:pt x="1060" y="1090"/>
                  </a:lnTo>
                  <a:lnTo>
                    <a:pt x="1096" y="1090"/>
                  </a:lnTo>
                  <a:lnTo>
                    <a:pt x="1096" y="1109"/>
                  </a:lnTo>
                  <a:lnTo>
                    <a:pt x="1084" y="1127"/>
                  </a:lnTo>
                  <a:lnTo>
                    <a:pt x="1035" y="1213"/>
                  </a:lnTo>
                  <a:lnTo>
                    <a:pt x="1029" y="1231"/>
                  </a:lnTo>
                  <a:lnTo>
                    <a:pt x="1004" y="1243"/>
                  </a:lnTo>
                  <a:lnTo>
                    <a:pt x="986" y="1268"/>
                  </a:lnTo>
                  <a:lnTo>
                    <a:pt x="949" y="1292"/>
                  </a:lnTo>
                  <a:lnTo>
                    <a:pt x="900" y="1323"/>
                  </a:lnTo>
                  <a:lnTo>
                    <a:pt x="796" y="1366"/>
                  </a:lnTo>
                  <a:lnTo>
                    <a:pt x="747" y="1384"/>
                  </a:lnTo>
                  <a:lnTo>
                    <a:pt x="667" y="1403"/>
                  </a:lnTo>
                  <a:lnTo>
                    <a:pt x="600" y="1415"/>
                  </a:lnTo>
                  <a:lnTo>
                    <a:pt x="594" y="1415"/>
                  </a:lnTo>
                  <a:lnTo>
                    <a:pt x="612" y="1360"/>
                  </a:lnTo>
                  <a:lnTo>
                    <a:pt x="612" y="1341"/>
                  </a:lnTo>
                  <a:lnTo>
                    <a:pt x="557" y="1317"/>
                  </a:lnTo>
                  <a:lnTo>
                    <a:pt x="514" y="1280"/>
                  </a:lnTo>
                  <a:lnTo>
                    <a:pt x="459" y="1243"/>
                  </a:lnTo>
                  <a:lnTo>
                    <a:pt x="459" y="1231"/>
                  </a:lnTo>
                  <a:lnTo>
                    <a:pt x="477" y="1213"/>
                  </a:lnTo>
                  <a:lnTo>
                    <a:pt x="465" y="1207"/>
                  </a:lnTo>
                  <a:lnTo>
                    <a:pt x="471" y="1194"/>
                  </a:lnTo>
                  <a:lnTo>
                    <a:pt x="508" y="1164"/>
                  </a:lnTo>
                  <a:lnTo>
                    <a:pt x="514" y="1151"/>
                  </a:lnTo>
                  <a:lnTo>
                    <a:pt x="527" y="1151"/>
                  </a:lnTo>
                  <a:lnTo>
                    <a:pt x="527" y="1121"/>
                  </a:lnTo>
                  <a:lnTo>
                    <a:pt x="508" y="1090"/>
                  </a:lnTo>
                  <a:lnTo>
                    <a:pt x="496" y="1084"/>
                  </a:lnTo>
                  <a:lnTo>
                    <a:pt x="465" y="1096"/>
                  </a:lnTo>
                  <a:lnTo>
                    <a:pt x="404" y="1066"/>
                  </a:lnTo>
                  <a:lnTo>
                    <a:pt x="367" y="1017"/>
                  </a:lnTo>
                  <a:lnTo>
                    <a:pt x="263" y="962"/>
                  </a:lnTo>
                  <a:lnTo>
                    <a:pt x="239" y="955"/>
                  </a:lnTo>
                  <a:lnTo>
                    <a:pt x="171" y="913"/>
                  </a:lnTo>
                  <a:lnTo>
                    <a:pt x="122" y="857"/>
                  </a:lnTo>
                  <a:lnTo>
                    <a:pt x="128" y="833"/>
                  </a:lnTo>
                  <a:lnTo>
                    <a:pt x="104" y="778"/>
                  </a:lnTo>
                  <a:lnTo>
                    <a:pt x="73" y="674"/>
                  </a:lnTo>
                  <a:lnTo>
                    <a:pt x="55" y="661"/>
                  </a:lnTo>
                  <a:lnTo>
                    <a:pt x="49" y="686"/>
                  </a:lnTo>
                  <a:lnTo>
                    <a:pt x="67" y="765"/>
                  </a:lnTo>
                  <a:lnTo>
                    <a:pt x="73" y="796"/>
                  </a:lnTo>
                  <a:lnTo>
                    <a:pt x="73" y="802"/>
                  </a:lnTo>
                  <a:lnTo>
                    <a:pt x="55" y="778"/>
                  </a:lnTo>
                  <a:lnTo>
                    <a:pt x="49" y="747"/>
                  </a:lnTo>
                  <a:lnTo>
                    <a:pt x="36" y="716"/>
                  </a:lnTo>
                  <a:lnTo>
                    <a:pt x="42" y="704"/>
                  </a:lnTo>
                  <a:lnTo>
                    <a:pt x="24" y="606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" name="Freeform 37"/>
            <p:cNvSpPr>
              <a:spLocks noChangeAspect="1"/>
            </p:cNvSpPr>
            <p:nvPr/>
          </p:nvSpPr>
          <p:spPr bwMode="auto">
            <a:xfrm>
              <a:off x="2476716" y="71"/>
              <a:ext cx="18" cy="17"/>
            </a:xfrm>
            <a:custGeom>
              <a:avLst/>
              <a:gdLst>
                <a:gd name="T0" fmla="*/ 0 w 105"/>
                <a:gd name="T1" fmla="*/ 0 h 105"/>
                <a:gd name="T2" fmla="*/ 6 w 105"/>
                <a:gd name="T3" fmla="*/ 6 h 105"/>
                <a:gd name="T4" fmla="*/ 12 w 105"/>
                <a:gd name="T5" fmla="*/ 18 h 105"/>
                <a:gd name="T6" fmla="*/ 31 w 105"/>
                <a:gd name="T7" fmla="*/ 37 h 105"/>
                <a:gd name="T8" fmla="*/ 49 w 105"/>
                <a:gd name="T9" fmla="*/ 49 h 105"/>
                <a:gd name="T10" fmla="*/ 55 w 105"/>
                <a:gd name="T11" fmla="*/ 43 h 105"/>
                <a:gd name="T12" fmla="*/ 61 w 105"/>
                <a:gd name="T13" fmla="*/ 43 h 105"/>
                <a:gd name="T14" fmla="*/ 80 w 105"/>
                <a:gd name="T15" fmla="*/ 49 h 105"/>
                <a:gd name="T16" fmla="*/ 80 w 105"/>
                <a:gd name="T17" fmla="*/ 61 h 105"/>
                <a:gd name="T18" fmla="*/ 98 w 105"/>
                <a:gd name="T19" fmla="*/ 73 h 105"/>
                <a:gd name="T20" fmla="*/ 104 w 105"/>
                <a:gd name="T21" fmla="*/ 73 h 105"/>
                <a:gd name="T22" fmla="*/ 104 w 105"/>
                <a:gd name="T23" fmla="*/ 79 h 105"/>
                <a:gd name="T24" fmla="*/ 104 w 105"/>
                <a:gd name="T25" fmla="*/ 86 h 105"/>
                <a:gd name="T26" fmla="*/ 104 w 105"/>
                <a:gd name="T27" fmla="*/ 98 h 105"/>
                <a:gd name="T28" fmla="*/ 104 w 105"/>
                <a:gd name="T29" fmla="*/ 104 h 105"/>
                <a:gd name="T30" fmla="*/ 104 w 105"/>
                <a:gd name="T31" fmla="*/ 98 h 105"/>
                <a:gd name="T32" fmla="*/ 104 w 105"/>
                <a:gd name="T33" fmla="*/ 73 h 105"/>
                <a:gd name="T34" fmla="*/ 104 w 105"/>
                <a:gd name="T35" fmla="*/ 49 h 105"/>
                <a:gd name="T36" fmla="*/ 104 w 105"/>
                <a:gd name="T37" fmla="*/ 43 h 105"/>
                <a:gd name="T38" fmla="*/ 104 w 105"/>
                <a:gd name="T39" fmla="*/ 37 h 105"/>
                <a:gd name="T40" fmla="*/ 98 w 105"/>
                <a:gd name="T41" fmla="*/ 30 h 105"/>
                <a:gd name="T42" fmla="*/ 80 w 105"/>
                <a:gd name="T43" fmla="*/ 24 h 105"/>
                <a:gd name="T44" fmla="*/ 55 w 105"/>
                <a:gd name="T45" fmla="*/ 18 h 105"/>
                <a:gd name="T46" fmla="*/ 49 w 105"/>
                <a:gd name="T47" fmla="*/ 24 h 105"/>
                <a:gd name="T48" fmla="*/ 43 w 105"/>
                <a:gd name="T49" fmla="*/ 18 h 105"/>
                <a:gd name="T50" fmla="*/ 37 w 105"/>
                <a:gd name="T51" fmla="*/ 18 h 105"/>
                <a:gd name="T52" fmla="*/ 31 w 105"/>
                <a:gd name="T53" fmla="*/ 18 h 105"/>
                <a:gd name="T54" fmla="*/ 25 w 105"/>
                <a:gd name="T55" fmla="*/ 18 h 105"/>
                <a:gd name="T56" fmla="*/ 25 w 105"/>
                <a:gd name="T57" fmla="*/ 12 h 105"/>
                <a:gd name="T58" fmla="*/ 18 w 105"/>
                <a:gd name="T59" fmla="*/ 6 h 105"/>
                <a:gd name="T60" fmla="*/ 0 w 105"/>
                <a:gd name="T61" fmla="*/ 0 h 105"/>
                <a:gd name="T62" fmla="*/ 0 w 105"/>
                <a:gd name="T6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" h="105">
                  <a:moveTo>
                    <a:pt x="0" y="0"/>
                  </a:moveTo>
                  <a:lnTo>
                    <a:pt x="6" y="6"/>
                  </a:lnTo>
                  <a:lnTo>
                    <a:pt x="12" y="18"/>
                  </a:lnTo>
                  <a:lnTo>
                    <a:pt x="31" y="37"/>
                  </a:lnTo>
                  <a:lnTo>
                    <a:pt x="49" y="49"/>
                  </a:lnTo>
                  <a:lnTo>
                    <a:pt x="55" y="43"/>
                  </a:lnTo>
                  <a:lnTo>
                    <a:pt x="61" y="43"/>
                  </a:lnTo>
                  <a:lnTo>
                    <a:pt x="80" y="49"/>
                  </a:lnTo>
                  <a:lnTo>
                    <a:pt x="80" y="61"/>
                  </a:lnTo>
                  <a:lnTo>
                    <a:pt x="98" y="73"/>
                  </a:lnTo>
                  <a:lnTo>
                    <a:pt x="104" y="73"/>
                  </a:lnTo>
                  <a:lnTo>
                    <a:pt x="104" y="79"/>
                  </a:lnTo>
                  <a:lnTo>
                    <a:pt x="104" y="86"/>
                  </a:lnTo>
                  <a:lnTo>
                    <a:pt x="104" y="98"/>
                  </a:lnTo>
                  <a:lnTo>
                    <a:pt x="104" y="104"/>
                  </a:lnTo>
                  <a:lnTo>
                    <a:pt x="104" y="98"/>
                  </a:lnTo>
                  <a:lnTo>
                    <a:pt x="104" y="73"/>
                  </a:lnTo>
                  <a:lnTo>
                    <a:pt x="104" y="49"/>
                  </a:lnTo>
                  <a:lnTo>
                    <a:pt x="104" y="43"/>
                  </a:lnTo>
                  <a:lnTo>
                    <a:pt x="104" y="37"/>
                  </a:lnTo>
                  <a:lnTo>
                    <a:pt x="98" y="30"/>
                  </a:lnTo>
                  <a:lnTo>
                    <a:pt x="80" y="24"/>
                  </a:lnTo>
                  <a:lnTo>
                    <a:pt x="55" y="18"/>
                  </a:lnTo>
                  <a:lnTo>
                    <a:pt x="49" y="24"/>
                  </a:lnTo>
                  <a:lnTo>
                    <a:pt x="43" y="18"/>
                  </a:lnTo>
                  <a:lnTo>
                    <a:pt x="37" y="18"/>
                  </a:lnTo>
                  <a:lnTo>
                    <a:pt x="31" y="18"/>
                  </a:lnTo>
                  <a:lnTo>
                    <a:pt x="25" y="18"/>
                  </a:lnTo>
                  <a:lnTo>
                    <a:pt x="25" y="12"/>
                  </a:lnTo>
                  <a:lnTo>
                    <a:pt x="18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Freeform 38"/>
            <p:cNvSpPr>
              <a:spLocks noChangeAspect="1"/>
            </p:cNvSpPr>
            <p:nvPr/>
          </p:nvSpPr>
          <p:spPr bwMode="auto">
            <a:xfrm>
              <a:off x="2476724" y="81"/>
              <a:ext cx="6" cy="7"/>
            </a:xfrm>
            <a:custGeom>
              <a:avLst/>
              <a:gdLst>
                <a:gd name="T0" fmla="*/ 37 w 38"/>
                <a:gd name="T1" fmla="*/ 43 h 44"/>
                <a:gd name="T2" fmla="*/ 37 w 38"/>
                <a:gd name="T3" fmla="*/ 43 h 44"/>
                <a:gd name="T4" fmla="*/ 24 w 38"/>
                <a:gd name="T5" fmla="*/ 43 h 44"/>
                <a:gd name="T6" fmla="*/ 18 w 38"/>
                <a:gd name="T7" fmla="*/ 31 h 44"/>
                <a:gd name="T8" fmla="*/ 6 w 38"/>
                <a:gd name="T9" fmla="*/ 25 h 44"/>
                <a:gd name="T10" fmla="*/ 0 w 38"/>
                <a:gd name="T11" fmla="*/ 6 h 44"/>
                <a:gd name="T12" fmla="*/ 6 w 38"/>
                <a:gd name="T13" fmla="*/ 0 h 44"/>
                <a:gd name="T14" fmla="*/ 12 w 38"/>
                <a:gd name="T15" fmla="*/ 6 h 44"/>
                <a:gd name="T16" fmla="*/ 18 w 38"/>
                <a:gd name="T17" fmla="*/ 12 h 44"/>
                <a:gd name="T18" fmla="*/ 31 w 38"/>
                <a:gd name="T19" fmla="*/ 18 h 44"/>
                <a:gd name="T20" fmla="*/ 37 w 38"/>
                <a:gd name="T21" fmla="*/ 25 h 44"/>
                <a:gd name="T22" fmla="*/ 37 w 38"/>
                <a:gd name="T23" fmla="*/ 43 h 44"/>
                <a:gd name="T24" fmla="*/ 37 w 38"/>
                <a:gd name="T25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44">
                  <a:moveTo>
                    <a:pt x="37" y="43"/>
                  </a:moveTo>
                  <a:lnTo>
                    <a:pt x="37" y="43"/>
                  </a:lnTo>
                  <a:lnTo>
                    <a:pt x="24" y="43"/>
                  </a:lnTo>
                  <a:lnTo>
                    <a:pt x="18" y="31"/>
                  </a:lnTo>
                  <a:lnTo>
                    <a:pt x="6" y="25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1" y="18"/>
                  </a:lnTo>
                  <a:lnTo>
                    <a:pt x="37" y="25"/>
                  </a:lnTo>
                  <a:lnTo>
                    <a:pt x="37" y="43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" name="Freeform 39"/>
            <p:cNvSpPr>
              <a:spLocks noChangeAspect="1"/>
            </p:cNvSpPr>
            <p:nvPr/>
          </p:nvSpPr>
          <p:spPr bwMode="auto">
            <a:xfrm>
              <a:off x="2476636" y="56"/>
              <a:ext cx="11" cy="15"/>
            </a:xfrm>
            <a:custGeom>
              <a:avLst/>
              <a:gdLst>
                <a:gd name="T0" fmla="*/ 0 w 68"/>
                <a:gd name="T1" fmla="*/ 80 h 87"/>
                <a:gd name="T2" fmla="*/ 6 w 68"/>
                <a:gd name="T3" fmla="*/ 67 h 87"/>
                <a:gd name="T4" fmla="*/ 12 w 68"/>
                <a:gd name="T5" fmla="*/ 67 h 87"/>
                <a:gd name="T6" fmla="*/ 24 w 68"/>
                <a:gd name="T7" fmla="*/ 67 h 87"/>
                <a:gd name="T8" fmla="*/ 24 w 68"/>
                <a:gd name="T9" fmla="*/ 61 h 87"/>
                <a:gd name="T10" fmla="*/ 24 w 68"/>
                <a:gd name="T11" fmla="*/ 43 h 87"/>
                <a:gd name="T12" fmla="*/ 37 w 68"/>
                <a:gd name="T13" fmla="*/ 31 h 87"/>
                <a:gd name="T14" fmla="*/ 24 w 68"/>
                <a:gd name="T15" fmla="*/ 25 h 87"/>
                <a:gd name="T16" fmla="*/ 18 w 68"/>
                <a:gd name="T17" fmla="*/ 12 h 87"/>
                <a:gd name="T18" fmla="*/ 18 w 68"/>
                <a:gd name="T19" fmla="*/ 6 h 87"/>
                <a:gd name="T20" fmla="*/ 37 w 68"/>
                <a:gd name="T21" fmla="*/ 6 h 87"/>
                <a:gd name="T22" fmla="*/ 55 w 68"/>
                <a:gd name="T23" fmla="*/ 6 h 87"/>
                <a:gd name="T24" fmla="*/ 61 w 68"/>
                <a:gd name="T25" fmla="*/ 0 h 87"/>
                <a:gd name="T26" fmla="*/ 67 w 68"/>
                <a:gd name="T27" fmla="*/ 0 h 87"/>
                <a:gd name="T28" fmla="*/ 55 w 68"/>
                <a:gd name="T29" fmla="*/ 25 h 87"/>
                <a:gd name="T30" fmla="*/ 61 w 68"/>
                <a:gd name="T31" fmla="*/ 37 h 87"/>
                <a:gd name="T32" fmla="*/ 55 w 68"/>
                <a:gd name="T33" fmla="*/ 43 h 87"/>
                <a:gd name="T34" fmla="*/ 55 w 68"/>
                <a:gd name="T35" fmla="*/ 43 h 87"/>
                <a:gd name="T36" fmla="*/ 49 w 68"/>
                <a:gd name="T37" fmla="*/ 74 h 87"/>
                <a:gd name="T38" fmla="*/ 49 w 68"/>
                <a:gd name="T39" fmla="*/ 86 h 87"/>
                <a:gd name="T40" fmla="*/ 37 w 68"/>
                <a:gd name="T41" fmla="*/ 86 h 87"/>
                <a:gd name="T42" fmla="*/ 31 w 68"/>
                <a:gd name="T43" fmla="*/ 80 h 87"/>
                <a:gd name="T44" fmla="*/ 0 w 68"/>
                <a:gd name="T45" fmla="*/ 80 h 87"/>
                <a:gd name="T46" fmla="*/ 0 w 68"/>
                <a:gd name="T47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87">
                  <a:moveTo>
                    <a:pt x="0" y="80"/>
                  </a:moveTo>
                  <a:lnTo>
                    <a:pt x="6" y="67"/>
                  </a:lnTo>
                  <a:lnTo>
                    <a:pt x="12" y="67"/>
                  </a:lnTo>
                  <a:lnTo>
                    <a:pt x="24" y="67"/>
                  </a:lnTo>
                  <a:lnTo>
                    <a:pt x="24" y="61"/>
                  </a:lnTo>
                  <a:lnTo>
                    <a:pt x="24" y="43"/>
                  </a:lnTo>
                  <a:lnTo>
                    <a:pt x="37" y="31"/>
                  </a:lnTo>
                  <a:lnTo>
                    <a:pt x="24" y="25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37" y="6"/>
                  </a:lnTo>
                  <a:lnTo>
                    <a:pt x="55" y="6"/>
                  </a:lnTo>
                  <a:lnTo>
                    <a:pt x="61" y="0"/>
                  </a:lnTo>
                  <a:lnTo>
                    <a:pt x="67" y="0"/>
                  </a:lnTo>
                  <a:lnTo>
                    <a:pt x="55" y="25"/>
                  </a:lnTo>
                  <a:lnTo>
                    <a:pt x="61" y="37"/>
                  </a:lnTo>
                  <a:lnTo>
                    <a:pt x="55" y="43"/>
                  </a:lnTo>
                  <a:lnTo>
                    <a:pt x="49" y="74"/>
                  </a:lnTo>
                  <a:lnTo>
                    <a:pt x="49" y="86"/>
                  </a:lnTo>
                  <a:lnTo>
                    <a:pt x="37" y="86"/>
                  </a:lnTo>
                  <a:lnTo>
                    <a:pt x="31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" name="Freeform 40"/>
            <p:cNvSpPr>
              <a:spLocks noChangeAspect="1"/>
            </p:cNvSpPr>
            <p:nvPr/>
          </p:nvSpPr>
          <p:spPr bwMode="auto">
            <a:xfrm>
              <a:off x="2476694" y="71"/>
              <a:ext cx="7" cy="10"/>
            </a:xfrm>
            <a:custGeom>
              <a:avLst/>
              <a:gdLst>
                <a:gd name="T0" fmla="*/ 37 w 44"/>
                <a:gd name="T1" fmla="*/ 31 h 56"/>
                <a:gd name="T2" fmla="*/ 37 w 44"/>
                <a:gd name="T3" fmla="*/ 18 h 56"/>
                <a:gd name="T4" fmla="*/ 43 w 44"/>
                <a:gd name="T5" fmla="*/ 12 h 56"/>
                <a:gd name="T6" fmla="*/ 37 w 44"/>
                <a:gd name="T7" fmla="*/ 6 h 56"/>
                <a:gd name="T8" fmla="*/ 31 w 44"/>
                <a:gd name="T9" fmla="*/ 6 h 56"/>
                <a:gd name="T10" fmla="*/ 25 w 44"/>
                <a:gd name="T11" fmla="*/ 0 h 56"/>
                <a:gd name="T12" fmla="*/ 19 w 44"/>
                <a:gd name="T13" fmla="*/ 6 h 56"/>
                <a:gd name="T14" fmla="*/ 13 w 44"/>
                <a:gd name="T15" fmla="*/ 12 h 56"/>
                <a:gd name="T16" fmla="*/ 13 w 44"/>
                <a:gd name="T17" fmla="*/ 18 h 56"/>
                <a:gd name="T18" fmla="*/ 0 w 44"/>
                <a:gd name="T19" fmla="*/ 24 h 56"/>
                <a:gd name="T20" fmla="*/ 0 w 44"/>
                <a:gd name="T21" fmla="*/ 31 h 56"/>
                <a:gd name="T22" fmla="*/ 0 w 44"/>
                <a:gd name="T23" fmla="*/ 43 h 56"/>
                <a:gd name="T24" fmla="*/ 13 w 44"/>
                <a:gd name="T25" fmla="*/ 43 h 56"/>
                <a:gd name="T26" fmla="*/ 19 w 44"/>
                <a:gd name="T27" fmla="*/ 49 h 56"/>
                <a:gd name="T28" fmla="*/ 19 w 44"/>
                <a:gd name="T29" fmla="*/ 43 h 56"/>
                <a:gd name="T30" fmla="*/ 25 w 44"/>
                <a:gd name="T31" fmla="*/ 55 h 56"/>
                <a:gd name="T32" fmla="*/ 25 w 44"/>
                <a:gd name="T33" fmla="*/ 49 h 56"/>
                <a:gd name="T34" fmla="*/ 37 w 44"/>
                <a:gd name="T35" fmla="*/ 43 h 56"/>
                <a:gd name="T36" fmla="*/ 37 w 44"/>
                <a:gd name="T37" fmla="*/ 31 h 56"/>
                <a:gd name="T38" fmla="*/ 37 w 44"/>
                <a:gd name="T39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56">
                  <a:moveTo>
                    <a:pt x="37" y="31"/>
                  </a:moveTo>
                  <a:lnTo>
                    <a:pt x="37" y="18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6"/>
                  </a:lnTo>
                  <a:lnTo>
                    <a:pt x="25" y="0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13" y="18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3"/>
                  </a:lnTo>
                  <a:lnTo>
                    <a:pt x="13" y="43"/>
                  </a:lnTo>
                  <a:lnTo>
                    <a:pt x="19" y="49"/>
                  </a:lnTo>
                  <a:lnTo>
                    <a:pt x="19" y="43"/>
                  </a:lnTo>
                  <a:lnTo>
                    <a:pt x="25" y="55"/>
                  </a:lnTo>
                  <a:lnTo>
                    <a:pt x="25" y="49"/>
                  </a:lnTo>
                  <a:lnTo>
                    <a:pt x="37" y="43"/>
                  </a:lnTo>
                  <a:lnTo>
                    <a:pt x="37" y="3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" name="Freeform 41"/>
            <p:cNvSpPr>
              <a:spLocks noChangeAspect="1"/>
            </p:cNvSpPr>
            <p:nvPr/>
          </p:nvSpPr>
          <p:spPr bwMode="auto">
            <a:xfrm>
              <a:off x="2476613" y="73"/>
              <a:ext cx="11" cy="11"/>
            </a:xfrm>
            <a:custGeom>
              <a:avLst/>
              <a:gdLst>
                <a:gd name="T0" fmla="*/ 19 w 62"/>
                <a:gd name="T1" fmla="*/ 6 h 68"/>
                <a:gd name="T2" fmla="*/ 6 w 62"/>
                <a:gd name="T3" fmla="*/ 6 h 68"/>
                <a:gd name="T4" fmla="*/ 12 w 62"/>
                <a:gd name="T5" fmla="*/ 18 h 68"/>
                <a:gd name="T6" fmla="*/ 25 w 62"/>
                <a:gd name="T7" fmla="*/ 31 h 68"/>
                <a:gd name="T8" fmla="*/ 31 w 62"/>
                <a:gd name="T9" fmla="*/ 37 h 68"/>
                <a:gd name="T10" fmla="*/ 25 w 62"/>
                <a:gd name="T11" fmla="*/ 37 h 68"/>
                <a:gd name="T12" fmla="*/ 0 w 62"/>
                <a:gd name="T13" fmla="*/ 31 h 68"/>
                <a:gd name="T14" fmla="*/ 0 w 62"/>
                <a:gd name="T15" fmla="*/ 37 h 68"/>
                <a:gd name="T16" fmla="*/ 0 w 62"/>
                <a:gd name="T17" fmla="*/ 37 h 68"/>
                <a:gd name="T18" fmla="*/ 12 w 62"/>
                <a:gd name="T19" fmla="*/ 49 h 68"/>
                <a:gd name="T20" fmla="*/ 31 w 62"/>
                <a:gd name="T21" fmla="*/ 55 h 68"/>
                <a:gd name="T22" fmla="*/ 43 w 62"/>
                <a:gd name="T23" fmla="*/ 61 h 68"/>
                <a:gd name="T24" fmla="*/ 55 w 62"/>
                <a:gd name="T25" fmla="*/ 67 h 68"/>
                <a:gd name="T26" fmla="*/ 55 w 62"/>
                <a:gd name="T27" fmla="*/ 61 h 68"/>
                <a:gd name="T28" fmla="*/ 61 w 62"/>
                <a:gd name="T29" fmla="*/ 55 h 68"/>
                <a:gd name="T30" fmla="*/ 55 w 62"/>
                <a:gd name="T31" fmla="*/ 43 h 68"/>
                <a:gd name="T32" fmla="*/ 55 w 62"/>
                <a:gd name="T33" fmla="*/ 37 h 68"/>
                <a:gd name="T34" fmla="*/ 61 w 62"/>
                <a:gd name="T35" fmla="*/ 31 h 68"/>
                <a:gd name="T36" fmla="*/ 61 w 62"/>
                <a:gd name="T37" fmla="*/ 12 h 68"/>
                <a:gd name="T38" fmla="*/ 55 w 62"/>
                <a:gd name="T39" fmla="*/ 6 h 68"/>
                <a:gd name="T40" fmla="*/ 49 w 62"/>
                <a:gd name="T41" fmla="*/ 12 h 68"/>
                <a:gd name="T42" fmla="*/ 31 w 62"/>
                <a:gd name="T43" fmla="*/ 0 h 68"/>
                <a:gd name="T44" fmla="*/ 19 w 62"/>
                <a:gd name="T45" fmla="*/ 6 h 68"/>
                <a:gd name="T46" fmla="*/ 19 w 62"/>
                <a:gd name="T47" fmla="*/ 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68">
                  <a:moveTo>
                    <a:pt x="19" y="6"/>
                  </a:moveTo>
                  <a:lnTo>
                    <a:pt x="6" y="6"/>
                  </a:lnTo>
                  <a:lnTo>
                    <a:pt x="12" y="18"/>
                  </a:lnTo>
                  <a:lnTo>
                    <a:pt x="25" y="31"/>
                  </a:lnTo>
                  <a:lnTo>
                    <a:pt x="31" y="37"/>
                  </a:lnTo>
                  <a:lnTo>
                    <a:pt x="25" y="37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12" y="49"/>
                  </a:lnTo>
                  <a:lnTo>
                    <a:pt x="31" y="55"/>
                  </a:lnTo>
                  <a:lnTo>
                    <a:pt x="43" y="61"/>
                  </a:lnTo>
                  <a:lnTo>
                    <a:pt x="55" y="67"/>
                  </a:lnTo>
                  <a:lnTo>
                    <a:pt x="55" y="61"/>
                  </a:lnTo>
                  <a:lnTo>
                    <a:pt x="61" y="55"/>
                  </a:lnTo>
                  <a:lnTo>
                    <a:pt x="55" y="43"/>
                  </a:lnTo>
                  <a:lnTo>
                    <a:pt x="55" y="37"/>
                  </a:lnTo>
                  <a:lnTo>
                    <a:pt x="61" y="31"/>
                  </a:lnTo>
                  <a:lnTo>
                    <a:pt x="61" y="12"/>
                  </a:lnTo>
                  <a:lnTo>
                    <a:pt x="55" y="6"/>
                  </a:lnTo>
                  <a:lnTo>
                    <a:pt x="49" y="12"/>
                  </a:lnTo>
                  <a:lnTo>
                    <a:pt x="31" y="0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" name="Freeform 42"/>
            <p:cNvSpPr>
              <a:spLocks noChangeAspect="1"/>
            </p:cNvSpPr>
            <p:nvPr/>
          </p:nvSpPr>
          <p:spPr bwMode="auto">
            <a:xfrm>
              <a:off x="2476612" y="67"/>
              <a:ext cx="6" cy="7"/>
            </a:xfrm>
            <a:custGeom>
              <a:avLst/>
              <a:gdLst>
                <a:gd name="T0" fmla="*/ 0 w 32"/>
                <a:gd name="T1" fmla="*/ 37 h 38"/>
                <a:gd name="T2" fmla="*/ 0 w 32"/>
                <a:gd name="T3" fmla="*/ 19 h 38"/>
                <a:gd name="T4" fmla="*/ 6 w 32"/>
                <a:gd name="T5" fmla="*/ 13 h 38"/>
                <a:gd name="T6" fmla="*/ 12 w 32"/>
                <a:gd name="T7" fmla="*/ 0 h 38"/>
                <a:gd name="T8" fmla="*/ 31 w 32"/>
                <a:gd name="T9" fmla="*/ 7 h 38"/>
                <a:gd name="T10" fmla="*/ 31 w 32"/>
                <a:gd name="T11" fmla="*/ 19 h 38"/>
                <a:gd name="T12" fmla="*/ 6 w 32"/>
                <a:gd name="T13" fmla="*/ 31 h 38"/>
                <a:gd name="T14" fmla="*/ 6 w 32"/>
                <a:gd name="T15" fmla="*/ 37 h 38"/>
                <a:gd name="T16" fmla="*/ 0 w 32"/>
                <a:gd name="T17" fmla="*/ 37 h 38"/>
                <a:gd name="T18" fmla="*/ 0 w 32"/>
                <a:gd name="T1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8">
                  <a:moveTo>
                    <a:pt x="0" y="37"/>
                  </a:moveTo>
                  <a:lnTo>
                    <a:pt x="0" y="19"/>
                  </a:lnTo>
                  <a:lnTo>
                    <a:pt x="6" y="13"/>
                  </a:lnTo>
                  <a:lnTo>
                    <a:pt x="12" y="0"/>
                  </a:lnTo>
                  <a:lnTo>
                    <a:pt x="31" y="7"/>
                  </a:lnTo>
                  <a:lnTo>
                    <a:pt x="31" y="19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" name="Freeform 43"/>
            <p:cNvSpPr>
              <a:spLocks noChangeAspect="1"/>
            </p:cNvSpPr>
            <p:nvPr/>
          </p:nvSpPr>
          <p:spPr bwMode="auto">
            <a:xfrm>
              <a:off x="2476679" y="125"/>
              <a:ext cx="8" cy="11"/>
            </a:xfrm>
            <a:custGeom>
              <a:avLst/>
              <a:gdLst>
                <a:gd name="T0" fmla="*/ 0 w 50"/>
                <a:gd name="T1" fmla="*/ 30 h 68"/>
                <a:gd name="T2" fmla="*/ 13 w 50"/>
                <a:gd name="T3" fmla="*/ 55 h 68"/>
                <a:gd name="T4" fmla="*/ 13 w 50"/>
                <a:gd name="T5" fmla="*/ 55 h 68"/>
                <a:gd name="T6" fmla="*/ 19 w 50"/>
                <a:gd name="T7" fmla="*/ 55 h 68"/>
                <a:gd name="T8" fmla="*/ 25 w 50"/>
                <a:gd name="T9" fmla="*/ 61 h 68"/>
                <a:gd name="T10" fmla="*/ 37 w 50"/>
                <a:gd name="T11" fmla="*/ 55 h 68"/>
                <a:gd name="T12" fmla="*/ 37 w 50"/>
                <a:gd name="T13" fmla="*/ 61 h 68"/>
                <a:gd name="T14" fmla="*/ 37 w 50"/>
                <a:gd name="T15" fmla="*/ 61 h 68"/>
                <a:gd name="T16" fmla="*/ 49 w 50"/>
                <a:gd name="T17" fmla="*/ 67 h 68"/>
                <a:gd name="T18" fmla="*/ 49 w 50"/>
                <a:gd name="T19" fmla="*/ 55 h 68"/>
                <a:gd name="T20" fmla="*/ 37 w 50"/>
                <a:gd name="T21" fmla="*/ 42 h 68"/>
                <a:gd name="T22" fmla="*/ 31 w 50"/>
                <a:gd name="T23" fmla="*/ 42 h 68"/>
                <a:gd name="T24" fmla="*/ 31 w 50"/>
                <a:gd name="T25" fmla="*/ 30 h 68"/>
                <a:gd name="T26" fmla="*/ 19 w 50"/>
                <a:gd name="T27" fmla="*/ 24 h 68"/>
                <a:gd name="T28" fmla="*/ 13 w 50"/>
                <a:gd name="T29" fmla="*/ 24 h 68"/>
                <a:gd name="T30" fmla="*/ 13 w 50"/>
                <a:gd name="T31" fmla="*/ 6 h 68"/>
                <a:gd name="T32" fmla="*/ 6 w 50"/>
                <a:gd name="T33" fmla="*/ 0 h 68"/>
                <a:gd name="T34" fmla="*/ 0 w 50"/>
                <a:gd name="T35" fmla="*/ 30 h 68"/>
                <a:gd name="T36" fmla="*/ 0 w 50"/>
                <a:gd name="T37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68">
                  <a:moveTo>
                    <a:pt x="0" y="30"/>
                  </a:moveTo>
                  <a:lnTo>
                    <a:pt x="13" y="55"/>
                  </a:lnTo>
                  <a:lnTo>
                    <a:pt x="19" y="55"/>
                  </a:lnTo>
                  <a:lnTo>
                    <a:pt x="25" y="61"/>
                  </a:lnTo>
                  <a:lnTo>
                    <a:pt x="37" y="55"/>
                  </a:lnTo>
                  <a:lnTo>
                    <a:pt x="37" y="61"/>
                  </a:lnTo>
                  <a:lnTo>
                    <a:pt x="49" y="67"/>
                  </a:lnTo>
                  <a:lnTo>
                    <a:pt x="49" y="55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31" y="30"/>
                  </a:lnTo>
                  <a:lnTo>
                    <a:pt x="19" y="24"/>
                  </a:lnTo>
                  <a:lnTo>
                    <a:pt x="13" y="24"/>
                  </a:lnTo>
                  <a:lnTo>
                    <a:pt x="13" y="6"/>
                  </a:lnTo>
                  <a:lnTo>
                    <a:pt x="6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Freeform 44"/>
            <p:cNvSpPr>
              <a:spLocks noChangeAspect="1"/>
            </p:cNvSpPr>
            <p:nvPr/>
          </p:nvSpPr>
          <p:spPr bwMode="auto">
            <a:xfrm>
              <a:off x="2476679" y="125"/>
              <a:ext cx="8" cy="11"/>
            </a:xfrm>
            <a:custGeom>
              <a:avLst/>
              <a:gdLst>
                <a:gd name="T0" fmla="*/ 0 w 50"/>
                <a:gd name="T1" fmla="*/ 30 h 68"/>
                <a:gd name="T2" fmla="*/ 13 w 50"/>
                <a:gd name="T3" fmla="*/ 55 h 68"/>
                <a:gd name="T4" fmla="*/ 19 w 50"/>
                <a:gd name="T5" fmla="*/ 55 h 68"/>
                <a:gd name="T6" fmla="*/ 25 w 50"/>
                <a:gd name="T7" fmla="*/ 61 h 68"/>
                <a:gd name="T8" fmla="*/ 37 w 50"/>
                <a:gd name="T9" fmla="*/ 55 h 68"/>
                <a:gd name="T10" fmla="*/ 37 w 50"/>
                <a:gd name="T11" fmla="*/ 61 h 68"/>
                <a:gd name="T12" fmla="*/ 49 w 50"/>
                <a:gd name="T13" fmla="*/ 67 h 68"/>
                <a:gd name="T14" fmla="*/ 49 w 50"/>
                <a:gd name="T15" fmla="*/ 55 h 68"/>
                <a:gd name="T16" fmla="*/ 37 w 50"/>
                <a:gd name="T17" fmla="*/ 42 h 68"/>
                <a:gd name="T18" fmla="*/ 31 w 50"/>
                <a:gd name="T19" fmla="*/ 42 h 68"/>
                <a:gd name="T20" fmla="*/ 31 w 50"/>
                <a:gd name="T21" fmla="*/ 30 h 68"/>
                <a:gd name="T22" fmla="*/ 19 w 50"/>
                <a:gd name="T23" fmla="*/ 24 h 68"/>
                <a:gd name="T24" fmla="*/ 13 w 50"/>
                <a:gd name="T25" fmla="*/ 24 h 68"/>
                <a:gd name="T26" fmla="*/ 13 w 50"/>
                <a:gd name="T27" fmla="*/ 6 h 68"/>
                <a:gd name="T28" fmla="*/ 6 w 50"/>
                <a:gd name="T29" fmla="*/ 0 h 68"/>
                <a:gd name="T30" fmla="*/ 0 w 50"/>
                <a:gd name="T31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68">
                  <a:moveTo>
                    <a:pt x="0" y="30"/>
                  </a:moveTo>
                  <a:lnTo>
                    <a:pt x="13" y="55"/>
                  </a:lnTo>
                  <a:lnTo>
                    <a:pt x="19" y="55"/>
                  </a:lnTo>
                  <a:lnTo>
                    <a:pt x="25" y="61"/>
                  </a:lnTo>
                  <a:lnTo>
                    <a:pt x="37" y="55"/>
                  </a:lnTo>
                  <a:lnTo>
                    <a:pt x="37" y="61"/>
                  </a:lnTo>
                  <a:lnTo>
                    <a:pt x="49" y="67"/>
                  </a:lnTo>
                  <a:lnTo>
                    <a:pt x="49" y="55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31" y="30"/>
                  </a:lnTo>
                  <a:lnTo>
                    <a:pt x="19" y="24"/>
                  </a:lnTo>
                  <a:lnTo>
                    <a:pt x="13" y="24"/>
                  </a:lnTo>
                  <a:lnTo>
                    <a:pt x="13" y="6"/>
                  </a:lnTo>
                  <a:lnTo>
                    <a:pt x="6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" name="Freeform 45"/>
            <p:cNvSpPr>
              <a:spLocks noChangeAspect="1"/>
            </p:cNvSpPr>
            <p:nvPr/>
          </p:nvSpPr>
          <p:spPr bwMode="auto">
            <a:xfrm>
              <a:off x="2476635" y="77"/>
              <a:ext cx="27" cy="26"/>
            </a:xfrm>
            <a:custGeom>
              <a:avLst/>
              <a:gdLst>
                <a:gd name="T0" fmla="*/ 37 w 160"/>
                <a:gd name="T1" fmla="*/ 49 h 160"/>
                <a:gd name="T2" fmla="*/ 61 w 160"/>
                <a:gd name="T3" fmla="*/ 42 h 160"/>
                <a:gd name="T4" fmla="*/ 80 w 160"/>
                <a:gd name="T5" fmla="*/ 67 h 160"/>
                <a:gd name="T6" fmla="*/ 98 w 160"/>
                <a:gd name="T7" fmla="*/ 91 h 160"/>
                <a:gd name="T8" fmla="*/ 86 w 160"/>
                <a:gd name="T9" fmla="*/ 110 h 160"/>
                <a:gd name="T10" fmla="*/ 61 w 160"/>
                <a:gd name="T11" fmla="*/ 116 h 160"/>
                <a:gd name="T12" fmla="*/ 61 w 160"/>
                <a:gd name="T13" fmla="*/ 116 h 160"/>
                <a:gd name="T14" fmla="*/ 67 w 160"/>
                <a:gd name="T15" fmla="*/ 128 h 160"/>
                <a:gd name="T16" fmla="*/ 80 w 160"/>
                <a:gd name="T17" fmla="*/ 122 h 160"/>
                <a:gd name="T18" fmla="*/ 86 w 160"/>
                <a:gd name="T19" fmla="*/ 122 h 160"/>
                <a:gd name="T20" fmla="*/ 110 w 160"/>
                <a:gd name="T21" fmla="*/ 147 h 160"/>
                <a:gd name="T22" fmla="*/ 135 w 160"/>
                <a:gd name="T23" fmla="*/ 159 h 160"/>
                <a:gd name="T24" fmla="*/ 141 w 160"/>
                <a:gd name="T25" fmla="*/ 159 h 160"/>
                <a:gd name="T26" fmla="*/ 141 w 160"/>
                <a:gd name="T27" fmla="*/ 147 h 160"/>
                <a:gd name="T28" fmla="*/ 129 w 160"/>
                <a:gd name="T29" fmla="*/ 147 h 160"/>
                <a:gd name="T30" fmla="*/ 122 w 160"/>
                <a:gd name="T31" fmla="*/ 141 h 160"/>
                <a:gd name="T32" fmla="*/ 135 w 160"/>
                <a:gd name="T33" fmla="*/ 141 h 160"/>
                <a:gd name="T34" fmla="*/ 141 w 160"/>
                <a:gd name="T35" fmla="*/ 147 h 160"/>
                <a:gd name="T36" fmla="*/ 153 w 160"/>
                <a:gd name="T37" fmla="*/ 147 h 160"/>
                <a:gd name="T38" fmla="*/ 147 w 160"/>
                <a:gd name="T39" fmla="*/ 128 h 160"/>
                <a:gd name="T40" fmla="*/ 141 w 160"/>
                <a:gd name="T41" fmla="*/ 116 h 160"/>
                <a:gd name="T42" fmla="*/ 129 w 160"/>
                <a:gd name="T43" fmla="*/ 116 h 160"/>
                <a:gd name="T44" fmla="*/ 116 w 160"/>
                <a:gd name="T45" fmla="*/ 104 h 160"/>
                <a:gd name="T46" fmla="*/ 122 w 160"/>
                <a:gd name="T47" fmla="*/ 98 h 160"/>
                <a:gd name="T48" fmla="*/ 153 w 160"/>
                <a:gd name="T49" fmla="*/ 116 h 160"/>
                <a:gd name="T50" fmla="*/ 153 w 160"/>
                <a:gd name="T51" fmla="*/ 110 h 160"/>
                <a:gd name="T52" fmla="*/ 159 w 160"/>
                <a:gd name="T53" fmla="*/ 98 h 160"/>
                <a:gd name="T54" fmla="*/ 153 w 160"/>
                <a:gd name="T55" fmla="*/ 91 h 160"/>
                <a:gd name="T56" fmla="*/ 141 w 160"/>
                <a:gd name="T57" fmla="*/ 85 h 160"/>
                <a:gd name="T58" fmla="*/ 116 w 160"/>
                <a:gd name="T59" fmla="*/ 73 h 160"/>
                <a:gd name="T60" fmla="*/ 110 w 160"/>
                <a:gd name="T61" fmla="*/ 67 h 160"/>
                <a:gd name="T62" fmla="*/ 110 w 160"/>
                <a:gd name="T63" fmla="*/ 61 h 160"/>
                <a:gd name="T64" fmla="*/ 110 w 160"/>
                <a:gd name="T65" fmla="*/ 49 h 160"/>
                <a:gd name="T66" fmla="*/ 80 w 160"/>
                <a:gd name="T67" fmla="*/ 24 h 160"/>
                <a:gd name="T68" fmla="*/ 67 w 160"/>
                <a:gd name="T69" fmla="*/ 12 h 160"/>
                <a:gd name="T70" fmla="*/ 49 w 160"/>
                <a:gd name="T71" fmla="*/ 18 h 160"/>
                <a:gd name="T72" fmla="*/ 43 w 160"/>
                <a:gd name="T73" fmla="*/ 12 h 160"/>
                <a:gd name="T74" fmla="*/ 37 w 160"/>
                <a:gd name="T75" fmla="*/ 6 h 160"/>
                <a:gd name="T76" fmla="*/ 30 w 160"/>
                <a:gd name="T77" fmla="*/ 0 h 160"/>
                <a:gd name="T78" fmla="*/ 24 w 160"/>
                <a:gd name="T79" fmla="*/ 6 h 160"/>
                <a:gd name="T80" fmla="*/ 24 w 160"/>
                <a:gd name="T81" fmla="*/ 12 h 160"/>
                <a:gd name="T82" fmla="*/ 18 w 160"/>
                <a:gd name="T83" fmla="*/ 18 h 160"/>
                <a:gd name="T84" fmla="*/ 12 w 160"/>
                <a:gd name="T85" fmla="*/ 18 h 160"/>
                <a:gd name="T86" fmla="*/ 6 w 160"/>
                <a:gd name="T87" fmla="*/ 12 h 160"/>
                <a:gd name="T88" fmla="*/ 12 w 160"/>
                <a:gd name="T89" fmla="*/ 6 h 160"/>
                <a:gd name="T90" fmla="*/ 6 w 160"/>
                <a:gd name="T91" fmla="*/ 0 h 160"/>
                <a:gd name="T92" fmla="*/ 0 w 160"/>
                <a:gd name="T93" fmla="*/ 12 h 160"/>
                <a:gd name="T94" fmla="*/ 0 w 160"/>
                <a:gd name="T95" fmla="*/ 18 h 160"/>
                <a:gd name="T96" fmla="*/ 6 w 160"/>
                <a:gd name="T97" fmla="*/ 42 h 160"/>
                <a:gd name="T98" fmla="*/ 30 w 160"/>
                <a:gd name="T99" fmla="*/ 42 h 160"/>
                <a:gd name="T100" fmla="*/ 37 w 160"/>
                <a:gd name="T101" fmla="*/ 49 h 160"/>
                <a:gd name="T102" fmla="*/ 37 w 160"/>
                <a:gd name="T103" fmla="*/ 4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60">
                  <a:moveTo>
                    <a:pt x="37" y="49"/>
                  </a:moveTo>
                  <a:lnTo>
                    <a:pt x="61" y="42"/>
                  </a:lnTo>
                  <a:lnTo>
                    <a:pt x="80" y="67"/>
                  </a:lnTo>
                  <a:lnTo>
                    <a:pt x="98" y="91"/>
                  </a:lnTo>
                  <a:lnTo>
                    <a:pt x="86" y="110"/>
                  </a:lnTo>
                  <a:lnTo>
                    <a:pt x="61" y="116"/>
                  </a:lnTo>
                  <a:lnTo>
                    <a:pt x="67" y="128"/>
                  </a:lnTo>
                  <a:lnTo>
                    <a:pt x="80" y="122"/>
                  </a:lnTo>
                  <a:lnTo>
                    <a:pt x="86" y="122"/>
                  </a:lnTo>
                  <a:lnTo>
                    <a:pt x="110" y="147"/>
                  </a:lnTo>
                  <a:lnTo>
                    <a:pt x="135" y="159"/>
                  </a:lnTo>
                  <a:lnTo>
                    <a:pt x="141" y="159"/>
                  </a:lnTo>
                  <a:lnTo>
                    <a:pt x="141" y="147"/>
                  </a:lnTo>
                  <a:lnTo>
                    <a:pt x="129" y="147"/>
                  </a:lnTo>
                  <a:lnTo>
                    <a:pt x="122" y="141"/>
                  </a:lnTo>
                  <a:lnTo>
                    <a:pt x="135" y="141"/>
                  </a:lnTo>
                  <a:lnTo>
                    <a:pt x="141" y="147"/>
                  </a:lnTo>
                  <a:lnTo>
                    <a:pt x="153" y="147"/>
                  </a:lnTo>
                  <a:lnTo>
                    <a:pt x="147" y="128"/>
                  </a:lnTo>
                  <a:lnTo>
                    <a:pt x="141" y="116"/>
                  </a:lnTo>
                  <a:lnTo>
                    <a:pt x="129" y="116"/>
                  </a:lnTo>
                  <a:lnTo>
                    <a:pt x="116" y="104"/>
                  </a:lnTo>
                  <a:lnTo>
                    <a:pt x="122" y="98"/>
                  </a:lnTo>
                  <a:lnTo>
                    <a:pt x="153" y="116"/>
                  </a:lnTo>
                  <a:lnTo>
                    <a:pt x="153" y="110"/>
                  </a:lnTo>
                  <a:lnTo>
                    <a:pt x="159" y="98"/>
                  </a:lnTo>
                  <a:lnTo>
                    <a:pt x="153" y="91"/>
                  </a:lnTo>
                  <a:lnTo>
                    <a:pt x="141" y="85"/>
                  </a:lnTo>
                  <a:lnTo>
                    <a:pt x="116" y="73"/>
                  </a:lnTo>
                  <a:lnTo>
                    <a:pt x="110" y="67"/>
                  </a:lnTo>
                  <a:lnTo>
                    <a:pt x="110" y="61"/>
                  </a:lnTo>
                  <a:lnTo>
                    <a:pt x="110" y="49"/>
                  </a:lnTo>
                  <a:lnTo>
                    <a:pt x="80" y="24"/>
                  </a:lnTo>
                  <a:lnTo>
                    <a:pt x="67" y="12"/>
                  </a:lnTo>
                  <a:lnTo>
                    <a:pt x="49" y="18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42"/>
                  </a:lnTo>
                  <a:lnTo>
                    <a:pt x="30" y="42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" name="Freeform 46"/>
            <p:cNvSpPr>
              <a:spLocks noChangeAspect="1"/>
            </p:cNvSpPr>
            <p:nvPr/>
          </p:nvSpPr>
          <p:spPr bwMode="auto">
            <a:xfrm>
              <a:off x="2476572" y="109"/>
              <a:ext cx="3" cy="7"/>
            </a:xfrm>
            <a:custGeom>
              <a:avLst/>
              <a:gdLst>
                <a:gd name="T0" fmla="*/ 0 w 13"/>
                <a:gd name="T1" fmla="*/ 0 h 37"/>
                <a:gd name="T2" fmla="*/ 12 w 13"/>
                <a:gd name="T3" fmla="*/ 18 h 37"/>
                <a:gd name="T4" fmla="*/ 12 w 13"/>
                <a:gd name="T5" fmla="*/ 30 h 37"/>
                <a:gd name="T6" fmla="*/ 0 w 13"/>
                <a:gd name="T7" fmla="*/ 36 h 37"/>
                <a:gd name="T8" fmla="*/ 0 w 13"/>
                <a:gd name="T9" fmla="*/ 6 h 37"/>
                <a:gd name="T10" fmla="*/ 0 w 13"/>
                <a:gd name="T11" fmla="*/ 0 h 37"/>
                <a:gd name="T12" fmla="*/ 0 w 13"/>
                <a:gd name="T13" fmla="*/ 0 h 37"/>
                <a:gd name="T14" fmla="*/ 0 w 13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7">
                  <a:moveTo>
                    <a:pt x="0" y="0"/>
                  </a:moveTo>
                  <a:lnTo>
                    <a:pt x="12" y="18"/>
                  </a:lnTo>
                  <a:lnTo>
                    <a:pt x="12" y="30"/>
                  </a:lnTo>
                  <a:lnTo>
                    <a:pt x="0" y="3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Freeform 47"/>
            <p:cNvSpPr>
              <a:spLocks noChangeAspect="1"/>
            </p:cNvSpPr>
            <p:nvPr/>
          </p:nvSpPr>
          <p:spPr bwMode="auto">
            <a:xfrm>
              <a:off x="2476630" y="199"/>
              <a:ext cx="24" cy="10"/>
            </a:xfrm>
            <a:custGeom>
              <a:avLst/>
              <a:gdLst>
                <a:gd name="T0" fmla="*/ 68 w 148"/>
                <a:gd name="T1" fmla="*/ 12 h 56"/>
                <a:gd name="T2" fmla="*/ 104 w 148"/>
                <a:gd name="T3" fmla="*/ 24 h 56"/>
                <a:gd name="T4" fmla="*/ 141 w 148"/>
                <a:gd name="T5" fmla="*/ 31 h 56"/>
                <a:gd name="T6" fmla="*/ 147 w 148"/>
                <a:gd name="T7" fmla="*/ 43 h 56"/>
                <a:gd name="T8" fmla="*/ 147 w 148"/>
                <a:gd name="T9" fmla="*/ 49 h 56"/>
                <a:gd name="T10" fmla="*/ 123 w 148"/>
                <a:gd name="T11" fmla="*/ 55 h 56"/>
                <a:gd name="T12" fmla="*/ 98 w 148"/>
                <a:gd name="T13" fmla="*/ 55 h 56"/>
                <a:gd name="T14" fmla="*/ 104 w 148"/>
                <a:gd name="T15" fmla="*/ 49 h 56"/>
                <a:gd name="T16" fmla="*/ 104 w 148"/>
                <a:gd name="T17" fmla="*/ 37 h 56"/>
                <a:gd name="T18" fmla="*/ 74 w 148"/>
                <a:gd name="T19" fmla="*/ 31 h 56"/>
                <a:gd name="T20" fmla="*/ 43 w 148"/>
                <a:gd name="T21" fmla="*/ 18 h 56"/>
                <a:gd name="T22" fmla="*/ 25 w 148"/>
                <a:gd name="T23" fmla="*/ 18 h 56"/>
                <a:gd name="T24" fmla="*/ 6 w 148"/>
                <a:gd name="T25" fmla="*/ 24 h 56"/>
                <a:gd name="T26" fmla="*/ 0 w 148"/>
                <a:gd name="T27" fmla="*/ 24 h 56"/>
                <a:gd name="T28" fmla="*/ 0 w 148"/>
                <a:gd name="T29" fmla="*/ 18 h 56"/>
                <a:gd name="T30" fmla="*/ 12 w 148"/>
                <a:gd name="T31" fmla="*/ 12 h 56"/>
                <a:gd name="T32" fmla="*/ 19 w 148"/>
                <a:gd name="T33" fmla="*/ 6 h 56"/>
                <a:gd name="T34" fmla="*/ 43 w 148"/>
                <a:gd name="T35" fmla="*/ 0 h 56"/>
                <a:gd name="T36" fmla="*/ 68 w 148"/>
                <a:gd name="T37" fmla="*/ 12 h 56"/>
                <a:gd name="T38" fmla="*/ 68 w 148"/>
                <a:gd name="T39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8" h="56">
                  <a:moveTo>
                    <a:pt x="68" y="12"/>
                  </a:moveTo>
                  <a:lnTo>
                    <a:pt x="104" y="24"/>
                  </a:lnTo>
                  <a:lnTo>
                    <a:pt x="141" y="31"/>
                  </a:lnTo>
                  <a:lnTo>
                    <a:pt x="147" y="43"/>
                  </a:lnTo>
                  <a:lnTo>
                    <a:pt x="147" y="49"/>
                  </a:lnTo>
                  <a:lnTo>
                    <a:pt x="123" y="55"/>
                  </a:lnTo>
                  <a:lnTo>
                    <a:pt x="98" y="55"/>
                  </a:lnTo>
                  <a:lnTo>
                    <a:pt x="104" y="49"/>
                  </a:lnTo>
                  <a:lnTo>
                    <a:pt x="104" y="37"/>
                  </a:lnTo>
                  <a:lnTo>
                    <a:pt x="74" y="31"/>
                  </a:lnTo>
                  <a:lnTo>
                    <a:pt x="43" y="18"/>
                  </a:lnTo>
                  <a:lnTo>
                    <a:pt x="25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19" y="6"/>
                  </a:lnTo>
                  <a:lnTo>
                    <a:pt x="43" y="0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Freeform 48"/>
            <p:cNvSpPr>
              <a:spLocks noChangeAspect="1"/>
            </p:cNvSpPr>
            <p:nvPr/>
          </p:nvSpPr>
          <p:spPr bwMode="auto">
            <a:xfrm>
              <a:off x="2476657" y="206"/>
              <a:ext cx="11" cy="6"/>
            </a:xfrm>
            <a:custGeom>
              <a:avLst/>
              <a:gdLst>
                <a:gd name="T0" fmla="*/ 0 w 62"/>
                <a:gd name="T1" fmla="*/ 6 h 31"/>
                <a:gd name="T2" fmla="*/ 0 w 62"/>
                <a:gd name="T3" fmla="*/ 12 h 31"/>
                <a:gd name="T4" fmla="*/ 12 w 62"/>
                <a:gd name="T5" fmla="*/ 12 h 31"/>
                <a:gd name="T6" fmla="*/ 6 w 62"/>
                <a:gd name="T7" fmla="*/ 24 h 31"/>
                <a:gd name="T8" fmla="*/ 0 w 62"/>
                <a:gd name="T9" fmla="*/ 24 h 31"/>
                <a:gd name="T10" fmla="*/ 12 w 62"/>
                <a:gd name="T11" fmla="*/ 24 h 31"/>
                <a:gd name="T12" fmla="*/ 18 w 62"/>
                <a:gd name="T13" fmla="*/ 24 h 31"/>
                <a:gd name="T14" fmla="*/ 30 w 62"/>
                <a:gd name="T15" fmla="*/ 30 h 31"/>
                <a:gd name="T16" fmla="*/ 43 w 62"/>
                <a:gd name="T17" fmla="*/ 24 h 31"/>
                <a:gd name="T18" fmla="*/ 61 w 62"/>
                <a:gd name="T19" fmla="*/ 18 h 31"/>
                <a:gd name="T20" fmla="*/ 36 w 62"/>
                <a:gd name="T21" fmla="*/ 12 h 31"/>
                <a:gd name="T22" fmla="*/ 18 w 62"/>
                <a:gd name="T23" fmla="*/ 0 h 31"/>
                <a:gd name="T24" fmla="*/ 18 w 62"/>
                <a:gd name="T25" fmla="*/ 6 h 31"/>
                <a:gd name="T26" fmla="*/ 0 w 62"/>
                <a:gd name="T27" fmla="*/ 6 h 31"/>
                <a:gd name="T28" fmla="*/ 0 w 62"/>
                <a:gd name="T29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31">
                  <a:moveTo>
                    <a:pt x="0" y="6"/>
                  </a:moveTo>
                  <a:lnTo>
                    <a:pt x="0" y="12"/>
                  </a:lnTo>
                  <a:lnTo>
                    <a:pt x="12" y="12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3" y="24"/>
                  </a:lnTo>
                  <a:lnTo>
                    <a:pt x="61" y="18"/>
                  </a:lnTo>
                  <a:lnTo>
                    <a:pt x="36" y="12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5" name="Freeform 49"/>
            <p:cNvSpPr>
              <a:spLocks noChangeAspect="1"/>
            </p:cNvSpPr>
            <p:nvPr/>
          </p:nvSpPr>
          <p:spPr bwMode="auto">
            <a:xfrm>
              <a:off x="2476673" y="208"/>
              <a:ext cx="3" cy="3"/>
            </a:xfrm>
            <a:custGeom>
              <a:avLst/>
              <a:gdLst>
                <a:gd name="T0" fmla="*/ 6 w 19"/>
                <a:gd name="T1" fmla="*/ 6 h 13"/>
                <a:gd name="T2" fmla="*/ 12 w 19"/>
                <a:gd name="T3" fmla="*/ 0 h 13"/>
                <a:gd name="T4" fmla="*/ 18 w 19"/>
                <a:gd name="T5" fmla="*/ 6 h 13"/>
                <a:gd name="T6" fmla="*/ 6 w 19"/>
                <a:gd name="T7" fmla="*/ 12 h 13"/>
                <a:gd name="T8" fmla="*/ 0 w 19"/>
                <a:gd name="T9" fmla="*/ 6 h 13"/>
                <a:gd name="T10" fmla="*/ 6 w 19"/>
                <a:gd name="T11" fmla="*/ 6 h 13"/>
                <a:gd name="T12" fmla="*/ 6 w 19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6" y="6"/>
                  </a:moveTo>
                  <a:lnTo>
                    <a:pt x="12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FFFFFF"/>
                  </a:solidFill>
                  <a:prstDash val="solid"/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6" name="Group 50"/>
            <p:cNvGrpSpPr>
              <a:grpSpLocks noChangeAspect="1"/>
            </p:cNvGrpSpPr>
            <p:nvPr/>
          </p:nvGrpSpPr>
          <p:grpSpPr bwMode="auto">
            <a:xfrm>
              <a:off x="2476620" y="136"/>
              <a:ext cx="32" cy="19"/>
              <a:chOff x="2476620" y="136"/>
              <a:chExt cx="191" cy="117"/>
            </a:xfrm>
          </p:grpSpPr>
          <p:sp>
            <p:nvSpPr>
              <p:cNvPr id="68" name="Freeform 51"/>
              <p:cNvSpPr>
                <a:spLocks noChangeAspect="1"/>
              </p:cNvSpPr>
              <p:nvPr/>
            </p:nvSpPr>
            <p:spPr bwMode="auto">
              <a:xfrm>
                <a:off x="2476620" y="136"/>
                <a:ext cx="148" cy="105"/>
              </a:xfrm>
              <a:custGeom>
                <a:avLst/>
                <a:gdLst>
                  <a:gd name="T0" fmla="*/ 67 w 148"/>
                  <a:gd name="T1" fmla="*/ 6 h 105"/>
                  <a:gd name="T2" fmla="*/ 61 w 148"/>
                  <a:gd name="T3" fmla="*/ 6 h 105"/>
                  <a:gd name="T4" fmla="*/ 37 w 148"/>
                  <a:gd name="T5" fmla="*/ 0 h 105"/>
                  <a:gd name="T6" fmla="*/ 31 w 148"/>
                  <a:gd name="T7" fmla="*/ 6 h 105"/>
                  <a:gd name="T8" fmla="*/ 18 w 148"/>
                  <a:gd name="T9" fmla="*/ 12 h 105"/>
                  <a:gd name="T10" fmla="*/ 6 w 148"/>
                  <a:gd name="T11" fmla="*/ 24 h 105"/>
                  <a:gd name="T12" fmla="*/ 0 w 148"/>
                  <a:gd name="T13" fmla="*/ 24 h 105"/>
                  <a:gd name="T14" fmla="*/ 25 w 148"/>
                  <a:gd name="T15" fmla="*/ 31 h 105"/>
                  <a:gd name="T16" fmla="*/ 37 w 148"/>
                  <a:gd name="T17" fmla="*/ 31 h 105"/>
                  <a:gd name="T18" fmla="*/ 55 w 148"/>
                  <a:gd name="T19" fmla="*/ 43 h 105"/>
                  <a:gd name="T20" fmla="*/ 37 w 148"/>
                  <a:gd name="T21" fmla="*/ 55 h 105"/>
                  <a:gd name="T22" fmla="*/ 37 w 148"/>
                  <a:gd name="T23" fmla="*/ 61 h 105"/>
                  <a:gd name="T24" fmla="*/ 37 w 148"/>
                  <a:gd name="T25" fmla="*/ 67 h 105"/>
                  <a:gd name="T26" fmla="*/ 31 w 148"/>
                  <a:gd name="T27" fmla="*/ 86 h 105"/>
                  <a:gd name="T28" fmla="*/ 37 w 148"/>
                  <a:gd name="T29" fmla="*/ 104 h 105"/>
                  <a:gd name="T30" fmla="*/ 49 w 148"/>
                  <a:gd name="T31" fmla="*/ 104 h 105"/>
                  <a:gd name="T32" fmla="*/ 61 w 148"/>
                  <a:gd name="T33" fmla="*/ 98 h 105"/>
                  <a:gd name="T34" fmla="*/ 61 w 148"/>
                  <a:gd name="T35" fmla="*/ 92 h 105"/>
                  <a:gd name="T36" fmla="*/ 61 w 148"/>
                  <a:gd name="T37" fmla="*/ 80 h 105"/>
                  <a:gd name="T38" fmla="*/ 61 w 148"/>
                  <a:gd name="T39" fmla="*/ 73 h 105"/>
                  <a:gd name="T40" fmla="*/ 61 w 148"/>
                  <a:gd name="T41" fmla="*/ 61 h 105"/>
                  <a:gd name="T42" fmla="*/ 67 w 148"/>
                  <a:gd name="T43" fmla="*/ 55 h 105"/>
                  <a:gd name="T44" fmla="*/ 74 w 148"/>
                  <a:gd name="T45" fmla="*/ 55 h 105"/>
                  <a:gd name="T46" fmla="*/ 80 w 148"/>
                  <a:gd name="T47" fmla="*/ 61 h 105"/>
                  <a:gd name="T48" fmla="*/ 80 w 148"/>
                  <a:gd name="T49" fmla="*/ 73 h 105"/>
                  <a:gd name="T50" fmla="*/ 92 w 148"/>
                  <a:gd name="T51" fmla="*/ 80 h 105"/>
                  <a:gd name="T52" fmla="*/ 92 w 148"/>
                  <a:gd name="T53" fmla="*/ 86 h 105"/>
                  <a:gd name="T54" fmla="*/ 98 w 148"/>
                  <a:gd name="T55" fmla="*/ 86 h 105"/>
                  <a:gd name="T56" fmla="*/ 110 w 148"/>
                  <a:gd name="T57" fmla="*/ 80 h 105"/>
                  <a:gd name="T58" fmla="*/ 116 w 148"/>
                  <a:gd name="T59" fmla="*/ 61 h 105"/>
                  <a:gd name="T60" fmla="*/ 116 w 148"/>
                  <a:gd name="T61" fmla="*/ 61 h 105"/>
                  <a:gd name="T62" fmla="*/ 123 w 148"/>
                  <a:gd name="T63" fmla="*/ 61 h 105"/>
                  <a:gd name="T64" fmla="*/ 147 w 148"/>
                  <a:gd name="T65" fmla="*/ 55 h 105"/>
                  <a:gd name="T66" fmla="*/ 147 w 148"/>
                  <a:gd name="T67" fmla="*/ 49 h 105"/>
                  <a:gd name="T68" fmla="*/ 147 w 148"/>
                  <a:gd name="T69" fmla="*/ 37 h 105"/>
                  <a:gd name="T70" fmla="*/ 147 w 148"/>
                  <a:gd name="T71" fmla="*/ 43 h 105"/>
                  <a:gd name="T72" fmla="*/ 135 w 148"/>
                  <a:gd name="T73" fmla="*/ 43 h 105"/>
                  <a:gd name="T74" fmla="*/ 129 w 148"/>
                  <a:gd name="T75" fmla="*/ 49 h 105"/>
                  <a:gd name="T76" fmla="*/ 116 w 148"/>
                  <a:gd name="T77" fmla="*/ 43 h 105"/>
                  <a:gd name="T78" fmla="*/ 104 w 148"/>
                  <a:gd name="T79" fmla="*/ 43 h 105"/>
                  <a:gd name="T80" fmla="*/ 92 w 148"/>
                  <a:gd name="T81" fmla="*/ 37 h 105"/>
                  <a:gd name="T82" fmla="*/ 86 w 148"/>
                  <a:gd name="T83" fmla="*/ 31 h 105"/>
                  <a:gd name="T84" fmla="*/ 86 w 148"/>
                  <a:gd name="T85" fmla="*/ 31 h 105"/>
                  <a:gd name="T86" fmla="*/ 92 w 148"/>
                  <a:gd name="T87" fmla="*/ 31 h 105"/>
                  <a:gd name="T88" fmla="*/ 104 w 148"/>
                  <a:gd name="T89" fmla="*/ 31 h 105"/>
                  <a:gd name="T90" fmla="*/ 104 w 148"/>
                  <a:gd name="T91" fmla="*/ 24 h 105"/>
                  <a:gd name="T92" fmla="*/ 98 w 148"/>
                  <a:gd name="T93" fmla="*/ 18 h 105"/>
                  <a:gd name="T94" fmla="*/ 86 w 148"/>
                  <a:gd name="T95" fmla="*/ 6 h 105"/>
                  <a:gd name="T96" fmla="*/ 86 w 148"/>
                  <a:gd name="T97" fmla="*/ 18 h 105"/>
                  <a:gd name="T98" fmla="*/ 67 w 148"/>
                  <a:gd name="T99" fmla="*/ 6 h 105"/>
                  <a:gd name="T100" fmla="*/ 67 w 148"/>
                  <a:gd name="T101" fmla="*/ 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8" h="105">
                    <a:moveTo>
                      <a:pt x="67" y="6"/>
                    </a:moveTo>
                    <a:lnTo>
                      <a:pt x="61" y="6"/>
                    </a:lnTo>
                    <a:lnTo>
                      <a:pt x="37" y="0"/>
                    </a:lnTo>
                    <a:lnTo>
                      <a:pt x="31" y="6"/>
                    </a:lnTo>
                    <a:lnTo>
                      <a:pt x="18" y="12"/>
                    </a:lnTo>
                    <a:lnTo>
                      <a:pt x="6" y="24"/>
                    </a:lnTo>
                    <a:lnTo>
                      <a:pt x="0" y="24"/>
                    </a:lnTo>
                    <a:lnTo>
                      <a:pt x="25" y="31"/>
                    </a:lnTo>
                    <a:lnTo>
                      <a:pt x="37" y="31"/>
                    </a:lnTo>
                    <a:lnTo>
                      <a:pt x="55" y="43"/>
                    </a:lnTo>
                    <a:lnTo>
                      <a:pt x="37" y="55"/>
                    </a:lnTo>
                    <a:lnTo>
                      <a:pt x="37" y="61"/>
                    </a:lnTo>
                    <a:lnTo>
                      <a:pt x="37" y="67"/>
                    </a:lnTo>
                    <a:lnTo>
                      <a:pt x="31" y="86"/>
                    </a:lnTo>
                    <a:lnTo>
                      <a:pt x="37" y="104"/>
                    </a:lnTo>
                    <a:lnTo>
                      <a:pt x="49" y="104"/>
                    </a:lnTo>
                    <a:lnTo>
                      <a:pt x="61" y="98"/>
                    </a:lnTo>
                    <a:lnTo>
                      <a:pt x="61" y="92"/>
                    </a:lnTo>
                    <a:lnTo>
                      <a:pt x="61" y="80"/>
                    </a:lnTo>
                    <a:lnTo>
                      <a:pt x="61" y="73"/>
                    </a:lnTo>
                    <a:lnTo>
                      <a:pt x="61" y="61"/>
                    </a:lnTo>
                    <a:lnTo>
                      <a:pt x="67" y="55"/>
                    </a:lnTo>
                    <a:lnTo>
                      <a:pt x="74" y="55"/>
                    </a:lnTo>
                    <a:lnTo>
                      <a:pt x="80" y="61"/>
                    </a:lnTo>
                    <a:lnTo>
                      <a:pt x="80" y="73"/>
                    </a:lnTo>
                    <a:lnTo>
                      <a:pt x="92" y="80"/>
                    </a:lnTo>
                    <a:lnTo>
                      <a:pt x="92" y="86"/>
                    </a:lnTo>
                    <a:lnTo>
                      <a:pt x="98" y="86"/>
                    </a:lnTo>
                    <a:lnTo>
                      <a:pt x="110" y="80"/>
                    </a:lnTo>
                    <a:lnTo>
                      <a:pt x="116" y="61"/>
                    </a:lnTo>
                    <a:lnTo>
                      <a:pt x="123" y="61"/>
                    </a:lnTo>
                    <a:lnTo>
                      <a:pt x="147" y="55"/>
                    </a:lnTo>
                    <a:lnTo>
                      <a:pt x="147" y="49"/>
                    </a:lnTo>
                    <a:lnTo>
                      <a:pt x="147" y="37"/>
                    </a:lnTo>
                    <a:lnTo>
                      <a:pt x="147" y="43"/>
                    </a:lnTo>
                    <a:lnTo>
                      <a:pt x="135" y="43"/>
                    </a:lnTo>
                    <a:lnTo>
                      <a:pt x="129" y="49"/>
                    </a:lnTo>
                    <a:lnTo>
                      <a:pt x="116" y="43"/>
                    </a:lnTo>
                    <a:lnTo>
                      <a:pt x="104" y="43"/>
                    </a:lnTo>
                    <a:lnTo>
                      <a:pt x="92" y="37"/>
                    </a:lnTo>
                    <a:lnTo>
                      <a:pt x="86" y="31"/>
                    </a:lnTo>
                    <a:lnTo>
                      <a:pt x="92" y="31"/>
                    </a:lnTo>
                    <a:lnTo>
                      <a:pt x="104" y="31"/>
                    </a:lnTo>
                    <a:lnTo>
                      <a:pt x="104" y="24"/>
                    </a:lnTo>
                    <a:lnTo>
                      <a:pt x="98" y="18"/>
                    </a:lnTo>
                    <a:lnTo>
                      <a:pt x="86" y="6"/>
                    </a:lnTo>
                    <a:lnTo>
                      <a:pt x="86" y="18"/>
                    </a:lnTo>
                    <a:lnTo>
                      <a:pt x="67" y="6"/>
                    </a:ln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FFFFFF"/>
                    </a:solidFill>
                    <a:prstDash val="solid"/>
                    <a:rou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" name="Freeform 52"/>
              <p:cNvSpPr>
                <a:spLocks noChangeAspect="1"/>
              </p:cNvSpPr>
              <p:nvPr/>
            </p:nvSpPr>
            <p:spPr bwMode="auto">
              <a:xfrm>
                <a:off x="2476700" y="197"/>
                <a:ext cx="111" cy="56"/>
              </a:xfrm>
              <a:custGeom>
                <a:avLst/>
                <a:gdLst>
                  <a:gd name="T0" fmla="*/ 36 w 111"/>
                  <a:gd name="T1" fmla="*/ 31 h 56"/>
                  <a:gd name="T2" fmla="*/ 24 w 111"/>
                  <a:gd name="T3" fmla="*/ 31 h 56"/>
                  <a:gd name="T4" fmla="*/ 18 w 111"/>
                  <a:gd name="T5" fmla="*/ 25 h 56"/>
                  <a:gd name="T6" fmla="*/ 0 w 111"/>
                  <a:gd name="T7" fmla="*/ 43 h 56"/>
                  <a:gd name="T8" fmla="*/ 0 w 111"/>
                  <a:gd name="T9" fmla="*/ 49 h 56"/>
                  <a:gd name="T10" fmla="*/ 30 w 111"/>
                  <a:gd name="T11" fmla="*/ 55 h 56"/>
                  <a:gd name="T12" fmla="*/ 55 w 111"/>
                  <a:gd name="T13" fmla="*/ 49 h 56"/>
                  <a:gd name="T14" fmla="*/ 67 w 111"/>
                  <a:gd name="T15" fmla="*/ 49 h 56"/>
                  <a:gd name="T16" fmla="*/ 73 w 111"/>
                  <a:gd name="T17" fmla="*/ 49 h 56"/>
                  <a:gd name="T18" fmla="*/ 79 w 111"/>
                  <a:gd name="T19" fmla="*/ 49 h 56"/>
                  <a:gd name="T20" fmla="*/ 73 w 111"/>
                  <a:gd name="T21" fmla="*/ 43 h 56"/>
                  <a:gd name="T22" fmla="*/ 67 w 111"/>
                  <a:gd name="T23" fmla="*/ 31 h 56"/>
                  <a:gd name="T24" fmla="*/ 49 w 111"/>
                  <a:gd name="T25" fmla="*/ 25 h 56"/>
                  <a:gd name="T26" fmla="*/ 67 w 111"/>
                  <a:gd name="T27" fmla="*/ 31 h 56"/>
                  <a:gd name="T28" fmla="*/ 67 w 111"/>
                  <a:gd name="T29" fmla="*/ 31 h 56"/>
                  <a:gd name="T30" fmla="*/ 73 w 111"/>
                  <a:gd name="T31" fmla="*/ 25 h 56"/>
                  <a:gd name="T32" fmla="*/ 86 w 111"/>
                  <a:gd name="T33" fmla="*/ 25 h 56"/>
                  <a:gd name="T34" fmla="*/ 92 w 111"/>
                  <a:gd name="T35" fmla="*/ 25 h 56"/>
                  <a:gd name="T36" fmla="*/ 92 w 111"/>
                  <a:gd name="T37" fmla="*/ 25 h 56"/>
                  <a:gd name="T38" fmla="*/ 98 w 111"/>
                  <a:gd name="T39" fmla="*/ 25 h 56"/>
                  <a:gd name="T40" fmla="*/ 110 w 111"/>
                  <a:gd name="T41" fmla="*/ 19 h 56"/>
                  <a:gd name="T42" fmla="*/ 104 w 111"/>
                  <a:gd name="T43" fmla="*/ 6 h 56"/>
                  <a:gd name="T44" fmla="*/ 92 w 111"/>
                  <a:gd name="T45" fmla="*/ 0 h 56"/>
                  <a:gd name="T46" fmla="*/ 73 w 111"/>
                  <a:gd name="T47" fmla="*/ 6 h 56"/>
                  <a:gd name="T48" fmla="*/ 55 w 111"/>
                  <a:gd name="T49" fmla="*/ 12 h 56"/>
                  <a:gd name="T50" fmla="*/ 49 w 111"/>
                  <a:gd name="T51" fmla="*/ 19 h 56"/>
                  <a:gd name="T52" fmla="*/ 49 w 111"/>
                  <a:gd name="T53" fmla="*/ 25 h 56"/>
                  <a:gd name="T54" fmla="*/ 36 w 111"/>
                  <a:gd name="T55" fmla="*/ 31 h 56"/>
                  <a:gd name="T56" fmla="*/ 36 w 111"/>
                  <a:gd name="T57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56">
                    <a:moveTo>
                      <a:pt x="36" y="31"/>
                    </a:moveTo>
                    <a:lnTo>
                      <a:pt x="24" y="31"/>
                    </a:lnTo>
                    <a:lnTo>
                      <a:pt x="18" y="25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30" y="55"/>
                    </a:lnTo>
                    <a:lnTo>
                      <a:pt x="55" y="49"/>
                    </a:lnTo>
                    <a:lnTo>
                      <a:pt x="67" y="49"/>
                    </a:lnTo>
                    <a:lnTo>
                      <a:pt x="73" y="49"/>
                    </a:lnTo>
                    <a:lnTo>
                      <a:pt x="79" y="49"/>
                    </a:lnTo>
                    <a:lnTo>
                      <a:pt x="73" y="43"/>
                    </a:lnTo>
                    <a:lnTo>
                      <a:pt x="67" y="31"/>
                    </a:lnTo>
                    <a:lnTo>
                      <a:pt x="49" y="25"/>
                    </a:lnTo>
                    <a:lnTo>
                      <a:pt x="67" y="31"/>
                    </a:lnTo>
                    <a:lnTo>
                      <a:pt x="73" y="25"/>
                    </a:lnTo>
                    <a:lnTo>
                      <a:pt x="86" y="25"/>
                    </a:lnTo>
                    <a:lnTo>
                      <a:pt x="92" y="25"/>
                    </a:lnTo>
                    <a:lnTo>
                      <a:pt x="98" y="25"/>
                    </a:lnTo>
                    <a:lnTo>
                      <a:pt x="110" y="19"/>
                    </a:lnTo>
                    <a:lnTo>
                      <a:pt x="104" y="6"/>
                    </a:lnTo>
                    <a:lnTo>
                      <a:pt x="92" y="0"/>
                    </a:lnTo>
                    <a:lnTo>
                      <a:pt x="73" y="6"/>
                    </a:lnTo>
                    <a:lnTo>
                      <a:pt x="55" y="12"/>
                    </a:lnTo>
                    <a:lnTo>
                      <a:pt x="49" y="19"/>
                    </a:lnTo>
                    <a:lnTo>
                      <a:pt x="49" y="25"/>
                    </a:lnTo>
                    <a:lnTo>
                      <a:pt x="36" y="31"/>
                    </a:ln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FFFFFF"/>
                    </a:solidFill>
                    <a:prstDash val="solid"/>
                    <a:rou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7" name="Oval 53"/>
            <p:cNvSpPr>
              <a:spLocks noChangeAspect="1" noChangeArrowheads="1"/>
            </p:cNvSpPr>
            <p:nvPr/>
          </p:nvSpPr>
          <p:spPr bwMode="auto">
            <a:xfrm>
              <a:off x="2476500" y="0"/>
              <a:ext cx="287" cy="288"/>
            </a:xfrm>
            <a:prstGeom prst="ellipse">
              <a:avLst/>
            </a:prstGeom>
            <a:noFill/>
            <a:ln w="0">
              <a:solidFill>
                <a:schemeClr val="bg1">
                  <a:lumMod val="65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重庆地图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4" name="AutoShape 2"/>
          <p:cNvSpPr>
            <a:spLocks noChangeAspect="1" noChangeArrowheads="1" noTextEdit="1"/>
          </p:cNvSpPr>
          <p:nvPr/>
        </p:nvSpPr>
        <p:spPr bwMode="auto">
          <a:xfrm>
            <a:off x="6993342" y="4606529"/>
            <a:ext cx="1897152" cy="1843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5" name="Freeform 3"/>
          <p:cNvSpPr/>
          <p:nvPr/>
        </p:nvSpPr>
        <p:spPr bwMode="auto">
          <a:xfrm>
            <a:off x="7235538" y="5169495"/>
            <a:ext cx="1627481" cy="1574546"/>
          </a:xfrm>
          <a:custGeom>
            <a:avLst/>
            <a:gdLst>
              <a:gd name="T0" fmla="*/ 662 w 981"/>
              <a:gd name="T1" fmla="*/ 871 h 947"/>
              <a:gd name="T2" fmla="*/ 693 w 981"/>
              <a:gd name="T3" fmla="*/ 869 h 947"/>
              <a:gd name="T4" fmla="*/ 710 w 981"/>
              <a:gd name="T5" fmla="*/ 925 h 947"/>
              <a:gd name="T6" fmla="*/ 747 w 981"/>
              <a:gd name="T7" fmla="*/ 930 h 947"/>
              <a:gd name="T8" fmla="*/ 791 w 981"/>
              <a:gd name="T9" fmla="*/ 869 h 947"/>
              <a:gd name="T10" fmla="*/ 786 w 981"/>
              <a:gd name="T11" fmla="*/ 834 h 947"/>
              <a:gd name="T12" fmla="*/ 792 w 981"/>
              <a:gd name="T13" fmla="*/ 764 h 947"/>
              <a:gd name="T14" fmla="*/ 763 w 981"/>
              <a:gd name="T15" fmla="*/ 702 h 947"/>
              <a:gd name="T16" fmla="*/ 758 w 981"/>
              <a:gd name="T17" fmla="*/ 664 h 947"/>
              <a:gd name="T18" fmla="*/ 713 w 981"/>
              <a:gd name="T19" fmla="*/ 641 h 947"/>
              <a:gd name="T20" fmla="*/ 711 w 981"/>
              <a:gd name="T21" fmla="*/ 610 h 947"/>
              <a:gd name="T22" fmla="*/ 687 w 981"/>
              <a:gd name="T23" fmla="*/ 587 h 947"/>
              <a:gd name="T24" fmla="*/ 649 w 981"/>
              <a:gd name="T25" fmla="*/ 564 h 947"/>
              <a:gd name="T26" fmla="*/ 649 w 981"/>
              <a:gd name="T27" fmla="*/ 483 h 947"/>
              <a:gd name="T28" fmla="*/ 624 w 981"/>
              <a:gd name="T29" fmla="*/ 415 h 947"/>
              <a:gd name="T30" fmla="*/ 678 w 981"/>
              <a:gd name="T31" fmla="*/ 383 h 947"/>
              <a:gd name="T32" fmla="*/ 707 w 981"/>
              <a:gd name="T33" fmla="*/ 394 h 947"/>
              <a:gd name="T34" fmla="*/ 768 w 981"/>
              <a:gd name="T35" fmla="*/ 394 h 947"/>
              <a:gd name="T36" fmla="*/ 815 w 981"/>
              <a:gd name="T37" fmla="*/ 386 h 947"/>
              <a:gd name="T38" fmla="*/ 934 w 981"/>
              <a:gd name="T39" fmla="*/ 314 h 947"/>
              <a:gd name="T40" fmla="*/ 965 w 981"/>
              <a:gd name="T41" fmla="*/ 227 h 947"/>
              <a:gd name="T42" fmla="*/ 906 w 981"/>
              <a:gd name="T43" fmla="*/ 154 h 947"/>
              <a:gd name="T44" fmla="*/ 794 w 981"/>
              <a:gd name="T45" fmla="*/ 110 h 947"/>
              <a:gd name="T46" fmla="*/ 693 w 981"/>
              <a:gd name="T47" fmla="*/ 35 h 947"/>
              <a:gd name="T48" fmla="*/ 619 w 981"/>
              <a:gd name="T49" fmla="*/ 34 h 947"/>
              <a:gd name="T50" fmla="*/ 628 w 981"/>
              <a:gd name="T51" fmla="*/ 84 h 947"/>
              <a:gd name="T52" fmla="*/ 651 w 981"/>
              <a:gd name="T53" fmla="*/ 109 h 947"/>
              <a:gd name="T54" fmla="*/ 617 w 981"/>
              <a:gd name="T55" fmla="*/ 162 h 947"/>
              <a:gd name="T56" fmla="*/ 560 w 981"/>
              <a:gd name="T57" fmla="*/ 238 h 947"/>
              <a:gd name="T58" fmla="*/ 538 w 981"/>
              <a:gd name="T59" fmla="*/ 316 h 947"/>
              <a:gd name="T60" fmla="*/ 455 w 981"/>
              <a:gd name="T61" fmla="*/ 323 h 947"/>
              <a:gd name="T62" fmla="*/ 381 w 981"/>
              <a:gd name="T63" fmla="*/ 473 h 947"/>
              <a:gd name="T64" fmla="*/ 302 w 981"/>
              <a:gd name="T65" fmla="*/ 512 h 947"/>
              <a:gd name="T66" fmla="*/ 157 w 981"/>
              <a:gd name="T67" fmla="*/ 435 h 947"/>
              <a:gd name="T68" fmla="*/ 75 w 981"/>
              <a:gd name="T69" fmla="*/ 465 h 947"/>
              <a:gd name="T70" fmla="*/ 59 w 981"/>
              <a:gd name="T71" fmla="*/ 562 h 947"/>
              <a:gd name="T72" fmla="*/ 25 w 981"/>
              <a:gd name="T73" fmla="*/ 637 h 947"/>
              <a:gd name="T74" fmla="*/ 81 w 981"/>
              <a:gd name="T75" fmla="*/ 690 h 947"/>
              <a:gd name="T76" fmla="*/ 178 w 981"/>
              <a:gd name="T77" fmla="*/ 762 h 947"/>
              <a:gd name="T78" fmla="*/ 237 w 981"/>
              <a:gd name="T79" fmla="*/ 833 h 947"/>
              <a:gd name="T80" fmla="*/ 250 w 981"/>
              <a:gd name="T81" fmla="*/ 786 h 947"/>
              <a:gd name="T82" fmla="*/ 258 w 981"/>
              <a:gd name="T83" fmla="*/ 844 h 947"/>
              <a:gd name="T84" fmla="*/ 287 w 981"/>
              <a:gd name="T85" fmla="*/ 853 h 947"/>
              <a:gd name="T86" fmla="*/ 302 w 981"/>
              <a:gd name="T87" fmla="*/ 833 h 947"/>
              <a:gd name="T88" fmla="*/ 332 w 981"/>
              <a:gd name="T89" fmla="*/ 798 h 947"/>
              <a:gd name="T90" fmla="*/ 394 w 981"/>
              <a:gd name="T91" fmla="*/ 776 h 947"/>
              <a:gd name="T92" fmla="*/ 423 w 981"/>
              <a:gd name="T93" fmla="*/ 743 h 947"/>
              <a:gd name="T94" fmla="*/ 429 w 981"/>
              <a:gd name="T95" fmla="*/ 700 h 947"/>
              <a:gd name="T96" fmla="*/ 479 w 981"/>
              <a:gd name="T97" fmla="*/ 707 h 947"/>
              <a:gd name="T98" fmla="*/ 525 w 981"/>
              <a:gd name="T99" fmla="*/ 740 h 947"/>
              <a:gd name="T100" fmla="*/ 581 w 981"/>
              <a:gd name="T101" fmla="*/ 724 h 947"/>
              <a:gd name="T102" fmla="*/ 617 w 981"/>
              <a:gd name="T103" fmla="*/ 797 h 9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81" h="947">
                <a:moveTo>
                  <a:pt x="611" y="814"/>
                </a:moveTo>
                <a:cubicBezTo>
                  <a:pt x="639" y="832"/>
                  <a:pt x="639" y="832"/>
                  <a:pt x="639" y="832"/>
                </a:cubicBezTo>
                <a:cubicBezTo>
                  <a:pt x="653" y="827"/>
                  <a:pt x="653" y="827"/>
                  <a:pt x="653" y="827"/>
                </a:cubicBezTo>
                <a:cubicBezTo>
                  <a:pt x="653" y="827"/>
                  <a:pt x="672" y="819"/>
                  <a:pt x="659" y="848"/>
                </a:cubicBezTo>
                <a:cubicBezTo>
                  <a:pt x="659" y="848"/>
                  <a:pt x="658" y="861"/>
                  <a:pt x="662" y="871"/>
                </a:cubicBezTo>
                <a:cubicBezTo>
                  <a:pt x="662" y="871"/>
                  <a:pt x="650" y="893"/>
                  <a:pt x="665" y="896"/>
                </a:cubicBezTo>
                <a:cubicBezTo>
                  <a:pt x="673" y="897"/>
                  <a:pt x="674" y="891"/>
                  <a:pt x="674" y="891"/>
                </a:cubicBezTo>
                <a:cubicBezTo>
                  <a:pt x="676" y="884"/>
                  <a:pt x="676" y="884"/>
                  <a:pt x="676" y="884"/>
                </a:cubicBezTo>
                <a:cubicBezTo>
                  <a:pt x="676" y="884"/>
                  <a:pt x="687" y="878"/>
                  <a:pt x="677" y="872"/>
                </a:cubicBezTo>
                <a:cubicBezTo>
                  <a:pt x="666" y="865"/>
                  <a:pt x="687" y="855"/>
                  <a:pt x="693" y="869"/>
                </a:cubicBezTo>
                <a:cubicBezTo>
                  <a:pt x="693" y="878"/>
                  <a:pt x="693" y="878"/>
                  <a:pt x="693" y="878"/>
                </a:cubicBezTo>
                <a:cubicBezTo>
                  <a:pt x="695" y="895"/>
                  <a:pt x="695" y="895"/>
                  <a:pt x="695" y="895"/>
                </a:cubicBezTo>
                <a:cubicBezTo>
                  <a:pt x="688" y="907"/>
                  <a:pt x="688" y="907"/>
                  <a:pt x="688" y="907"/>
                </a:cubicBezTo>
                <a:cubicBezTo>
                  <a:pt x="688" y="907"/>
                  <a:pt x="689" y="938"/>
                  <a:pt x="706" y="917"/>
                </a:cubicBezTo>
                <a:cubicBezTo>
                  <a:pt x="710" y="925"/>
                  <a:pt x="710" y="925"/>
                  <a:pt x="710" y="925"/>
                </a:cubicBezTo>
                <a:cubicBezTo>
                  <a:pt x="716" y="926"/>
                  <a:pt x="716" y="926"/>
                  <a:pt x="716" y="926"/>
                </a:cubicBezTo>
                <a:cubicBezTo>
                  <a:pt x="724" y="922"/>
                  <a:pt x="724" y="922"/>
                  <a:pt x="724" y="922"/>
                </a:cubicBezTo>
                <a:cubicBezTo>
                  <a:pt x="729" y="926"/>
                  <a:pt x="729" y="926"/>
                  <a:pt x="729" y="926"/>
                </a:cubicBezTo>
                <a:cubicBezTo>
                  <a:pt x="731" y="934"/>
                  <a:pt x="731" y="934"/>
                  <a:pt x="731" y="934"/>
                </a:cubicBezTo>
                <a:cubicBezTo>
                  <a:pt x="731" y="934"/>
                  <a:pt x="739" y="947"/>
                  <a:pt x="747" y="930"/>
                </a:cubicBezTo>
                <a:cubicBezTo>
                  <a:pt x="747" y="930"/>
                  <a:pt x="758" y="928"/>
                  <a:pt x="761" y="930"/>
                </a:cubicBezTo>
                <a:cubicBezTo>
                  <a:pt x="765" y="933"/>
                  <a:pt x="767" y="926"/>
                  <a:pt x="764" y="923"/>
                </a:cubicBezTo>
                <a:cubicBezTo>
                  <a:pt x="761" y="920"/>
                  <a:pt x="763" y="909"/>
                  <a:pt x="763" y="909"/>
                </a:cubicBezTo>
                <a:cubicBezTo>
                  <a:pt x="763" y="909"/>
                  <a:pt x="775" y="909"/>
                  <a:pt x="773" y="882"/>
                </a:cubicBezTo>
                <a:cubicBezTo>
                  <a:pt x="773" y="882"/>
                  <a:pt x="769" y="868"/>
                  <a:pt x="791" y="869"/>
                </a:cubicBezTo>
                <a:cubicBezTo>
                  <a:pt x="795" y="865"/>
                  <a:pt x="795" y="865"/>
                  <a:pt x="795" y="865"/>
                </a:cubicBezTo>
                <a:cubicBezTo>
                  <a:pt x="795" y="852"/>
                  <a:pt x="795" y="852"/>
                  <a:pt x="795" y="852"/>
                </a:cubicBezTo>
                <a:cubicBezTo>
                  <a:pt x="804" y="838"/>
                  <a:pt x="804" y="838"/>
                  <a:pt x="804" y="838"/>
                </a:cubicBezTo>
                <a:cubicBezTo>
                  <a:pt x="802" y="835"/>
                  <a:pt x="802" y="835"/>
                  <a:pt x="802" y="835"/>
                </a:cubicBezTo>
                <a:cubicBezTo>
                  <a:pt x="786" y="834"/>
                  <a:pt x="786" y="834"/>
                  <a:pt x="786" y="834"/>
                </a:cubicBezTo>
                <a:cubicBezTo>
                  <a:pt x="779" y="831"/>
                  <a:pt x="779" y="831"/>
                  <a:pt x="779" y="831"/>
                </a:cubicBezTo>
                <a:cubicBezTo>
                  <a:pt x="781" y="827"/>
                  <a:pt x="781" y="827"/>
                  <a:pt x="781" y="827"/>
                </a:cubicBezTo>
                <a:cubicBezTo>
                  <a:pt x="793" y="816"/>
                  <a:pt x="793" y="816"/>
                  <a:pt x="793" y="816"/>
                </a:cubicBezTo>
                <a:cubicBezTo>
                  <a:pt x="793" y="816"/>
                  <a:pt x="805" y="808"/>
                  <a:pt x="791" y="795"/>
                </a:cubicBezTo>
                <a:cubicBezTo>
                  <a:pt x="791" y="795"/>
                  <a:pt x="784" y="789"/>
                  <a:pt x="792" y="764"/>
                </a:cubicBezTo>
                <a:cubicBezTo>
                  <a:pt x="800" y="738"/>
                  <a:pt x="801" y="733"/>
                  <a:pt x="801" y="733"/>
                </a:cubicBezTo>
                <a:cubicBezTo>
                  <a:pt x="797" y="727"/>
                  <a:pt x="797" y="727"/>
                  <a:pt x="797" y="727"/>
                </a:cubicBezTo>
                <a:cubicBezTo>
                  <a:pt x="792" y="726"/>
                  <a:pt x="792" y="726"/>
                  <a:pt x="792" y="726"/>
                </a:cubicBezTo>
                <a:cubicBezTo>
                  <a:pt x="792" y="726"/>
                  <a:pt x="782" y="724"/>
                  <a:pt x="782" y="715"/>
                </a:cubicBezTo>
                <a:cubicBezTo>
                  <a:pt x="782" y="705"/>
                  <a:pt x="770" y="706"/>
                  <a:pt x="763" y="702"/>
                </a:cubicBezTo>
                <a:cubicBezTo>
                  <a:pt x="763" y="702"/>
                  <a:pt x="760" y="697"/>
                  <a:pt x="761" y="690"/>
                </a:cubicBezTo>
                <a:cubicBezTo>
                  <a:pt x="763" y="682"/>
                  <a:pt x="763" y="682"/>
                  <a:pt x="763" y="682"/>
                </a:cubicBezTo>
                <a:cubicBezTo>
                  <a:pt x="754" y="675"/>
                  <a:pt x="754" y="675"/>
                  <a:pt x="754" y="675"/>
                </a:cubicBezTo>
                <a:cubicBezTo>
                  <a:pt x="756" y="670"/>
                  <a:pt x="756" y="670"/>
                  <a:pt x="756" y="670"/>
                </a:cubicBezTo>
                <a:cubicBezTo>
                  <a:pt x="758" y="664"/>
                  <a:pt x="758" y="664"/>
                  <a:pt x="758" y="664"/>
                </a:cubicBezTo>
                <a:cubicBezTo>
                  <a:pt x="758" y="664"/>
                  <a:pt x="752" y="648"/>
                  <a:pt x="741" y="662"/>
                </a:cubicBezTo>
                <a:cubicBezTo>
                  <a:pt x="730" y="675"/>
                  <a:pt x="722" y="678"/>
                  <a:pt x="722" y="662"/>
                </a:cubicBezTo>
                <a:cubicBezTo>
                  <a:pt x="722" y="645"/>
                  <a:pt x="718" y="649"/>
                  <a:pt x="715" y="649"/>
                </a:cubicBezTo>
                <a:cubicBezTo>
                  <a:pt x="712" y="649"/>
                  <a:pt x="711" y="645"/>
                  <a:pt x="711" y="645"/>
                </a:cubicBezTo>
                <a:cubicBezTo>
                  <a:pt x="713" y="641"/>
                  <a:pt x="713" y="641"/>
                  <a:pt x="713" y="641"/>
                </a:cubicBezTo>
                <a:cubicBezTo>
                  <a:pt x="718" y="634"/>
                  <a:pt x="718" y="634"/>
                  <a:pt x="718" y="634"/>
                </a:cubicBezTo>
                <a:cubicBezTo>
                  <a:pt x="715" y="625"/>
                  <a:pt x="715" y="625"/>
                  <a:pt x="715" y="625"/>
                </a:cubicBezTo>
                <a:cubicBezTo>
                  <a:pt x="723" y="618"/>
                  <a:pt x="723" y="618"/>
                  <a:pt x="723" y="618"/>
                </a:cubicBezTo>
                <a:cubicBezTo>
                  <a:pt x="713" y="616"/>
                  <a:pt x="713" y="616"/>
                  <a:pt x="713" y="616"/>
                </a:cubicBezTo>
                <a:cubicBezTo>
                  <a:pt x="711" y="610"/>
                  <a:pt x="711" y="610"/>
                  <a:pt x="711" y="610"/>
                </a:cubicBezTo>
                <a:cubicBezTo>
                  <a:pt x="714" y="599"/>
                  <a:pt x="714" y="599"/>
                  <a:pt x="714" y="599"/>
                </a:cubicBezTo>
                <a:cubicBezTo>
                  <a:pt x="713" y="595"/>
                  <a:pt x="713" y="595"/>
                  <a:pt x="713" y="595"/>
                </a:cubicBezTo>
                <a:cubicBezTo>
                  <a:pt x="699" y="597"/>
                  <a:pt x="699" y="597"/>
                  <a:pt x="699" y="597"/>
                </a:cubicBezTo>
                <a:cubicBezTo>
                  <a:pt x="697" y="593"/>
                  <a:pt x="697" y="593"/>
                  <a:pt x="697" y="593"/>
                </a:cubicBezTo>
                <a:cubicBezTo>
                  <a:pt x="697" y="593"/>
                  <a:pt x="697" y="574"/>
                  <a:pt x="687" y="587"/>
                </a:cubicBezTo>
                <a:cubicBezTo>
                  <a:pt x="681" y="586"/>
                  <a:pt x="681" y="586"/>
                  <a:pt x="681" y="586"/>
                </a:cubicBezTo>
                <a:cubicBezTo>
                  <a:pt x="676" y="582"/>
                  <a:pt x="676" y="582"/>
                  <a:pt x="676" y="582"/>
                </a:cubicBezTo>
                <a:cubicBezTo>
                  <a:pt x="674" y="575"/>
                  <a:pt x="674" y="575"/>
                  <a:pt x="674" y="575"/>
                </a:cubicBezTo>
                <a:cubicBezTo>
                  <a:pt x="673" y="555"/>
                  <a:pt x="673" y="555"/>
                  <a:pt x="673" y="555"/>
                </a:cubicBezTo>
                <a:cubicBezTo>
                  <a:pt x="673" y="555"/>
                  <a:pt x="661" y="533"/>
                  <a:pt x="649" y="564"/>
                </a:cubicBezTo>
                <a:cubicBezTo>
                  <a:pt x="638" y="595"/>
                  <a:pt x="633" y="584"/>
                  <a:pt x="626" y="570"/>
                </a:cubicBezTo>
                <a:cubicBezTo>
                  <a:pt x="620" y="556"/>
                  <a:pt x="610" y="540"/>
                  <a:pt x="640" y="543"/>
                </a:cubicBezTo>
                <a:cubicBezTo>
                  <a:pt x="640" y="543"/>
                  <a:pt x="653" y="540"/>
                  <a:pt x="645" y="507"/>
                </a:cubicBezTo>
                <a:cubicBezTo>
                  <a:pt x="645" y="495"/>
                  <a:pt x="645" y="495"/>
                  <a:pt x="645" y="495"/>
                </a:cubicBezTo>
                <a:cubicBezTo>
                  <a:pt x="649" y="483"/>
                  <a:pt x="649" y="483"/>
                  <a:pt x="649" y="483"/>
                </a:cubicBezTo>
                <a:cubicBezTo>
                  <a:pt x="652" y="462"/>
                  <a:pt x="652" y="462"/>
                  <a:pt x="652" y="462"/>
                </a:cubicBezTo>
                <a:cubicBezTo>
                  <a:pt x="653" y="458"/>
                  <a:pt x="653" y="458"/>
                  <a:pt x="653" y="458"/>
                </a:cubicBezTo>
                <a:cubicBezTo>
                  <a:pt x="651" y="451"/>
                  <a:pt x="651" y="451"/>
                  <a:pt x="651" y="451"/>
                </a:cubicBezTo>
                <a:cubicBezTo>
                  <a:pt x="638" y="440"/>
                  <a:pt x="638" y="440"/>
                  <a:pt x="638" y="440"/>
                </a:cubicBezTo>
                <a:cubicBezTo>
                  <a:pt x="638" y="440"/>
                  <a:pt x="615" y="433"/>
                  <a:pt x="624" y="415"/>
                </a:cubicBezTo>
                <a:cubicBezTo>
                  <a:pt x="633" y="397"/>
                  <a:pt x="642" y="392"/>
                  <a:pt x="659" y="403"/>
                </a:cubicBezTo>
                <a:cubicBezTo>
                  <a:pt x="664" y="404"/>
                  <a:pt x="664" y="404"/>
                  <a:pt x="664" y="404"/>
                </a:cubicBezTo>
                <a:cubicBezTo>
                  <a:pt x="667" y="390"/>
                  <a:pt x="667" y="390"/>
                  <a:pt x="667" y="390"/>
                </a:cubicBezTo>
                <a:cubicBezTo>
                  <a:pt x="674" y="380"/>
                  <a:pt x="674" y="380"/>
                  <a:pt x="674" y="380"/>
                </a:cubicBezTo>
                <a:cubicBezTo>
                  <a:pt x="678" y="383"/>
                  <a:pt x="678" y="383"/>
                  <a:pt x="678" y="383"/>
                </a:cubicBezTo>
                <a:cubicBezTo>
                  <a:pt x="692" y="400"/>
                  <a:pt x="692" y="400"/>
                  <a:pt x="692" y="400"/>
                </a:cubicBezTo>
                <a:cubicBezTo>
                  <a:pt x="695" y="398"/>
                  <a:pt x="695" y="398"/>
                  <a:pt x="695" y="398"/>
                </a:cubicBezTo>
                <a:cubicBezTo>
                  <a:pt x="697" y="392"/>
                  <a:pt x="697" y="392"/>
                  <a:pt x="697" y="392"/>
                </a:cubicBezTo>
                <a:cubicBezTo>
                  <a:pt x="701" y="390"/>
                  <a:pt x="701" y="390"/>
                  <a:pt x="701" y="390"/>
                </a:cubicBezTo>
                <a:cubicBezTo>
                  <a:pt x="707" y="394"/>
                  <a:pt x="707" y="394"/>
                  <a:pt x="707" y="394"/>
                </a:cubicBezTo>
                <a:cubicBezTo>
                  <a:pt x="713" y="393"/>
                  <a:pt x="713" y="393"/>
                  <a:pt x="713" y="393"/>
                </a:cubicBezTo>
                <a:cubicBezTo>
                  <a:pt x="742" y="360"/>
                  <a:pt x="742" y="360"/>
                  <a:pt x="742" y="360"/>
                </a:cubicBezTo>
                <a:cubicBezTo>
                  <a:pt x="742" y="360"/>
                  <a:pt x="753" y="369"/>
                  <a:pt x="762" y="369"/>
                </a:cubicBezTo>
                <a:cubicBezTo>
                  <a:pt x="758" y="380"/>
                  <a:pt x="758" y="380"/>
                  <a:pt x="758" y="380"/>
                </a:cubicBezTo>
                <a:cubicBezTo>
                  <a:pt x="758" y="380"/>
                  <a:pt x="745" y="403"/>
                  <a:pt x="768" y="394"/>
                </a:cubicBezTo>
                <a:cubicBezTo>
                  <a:pt x="781" y="389"/>
                  <a:pt x="781" y="389"/>
                  <a:pt x="781" y="389"/>
                </a:cubicBezTo>
                <a:cubicBezTo>
                  <a:pt x="783" y="378"/>
                  <a:pt x="783" y="378"/>
                  <a:pt x="783" y="378"/>
                </a:cubicBezTo>
                <a:cubicBezTo>
                  <a:pt x="783" y="378"/>
                  <a:pt x="798" y="363"/>
                  <a:pt x="801" y="383"/>
                </a:cubicBezTo>
                <a:cubicBezTo>
                  <a:pt x="805" y="403"/>
                  <a:pt x="803" y="403"/>
                  <a:pt x="803" y="403"/>
                </a:cubicBezTo>
                <a:cubicBezTo>
                  <a:pt x="803" y="403"/>
                  <a:pt x="807" y="416"/>
                  <a:pt x="815" y="386"/>
                </a:cubicBezTo>
                <a:cubicBezTo>
                  <a:pt x="822" y="376"/>
                  <a:pt x="822" y="376"/>
                  <a:pt x="822" y="376"/>
                </a:cubicBezTo>
                <a:cubicBezTo>
                  <a:pt x="822" y="376"/>
                  <a:pt x="837" y="355"/>
                  <a:pt x="847" y="367"/>
                </a:cubicBezTo>
                <a:cubicBezTo>
                  <a:pt x="847" y="367"/>
                  <a:pt x="858" y="367"/>
                  <a:pt x="863" y="349"/>
                </a:cubicBezTo>
                <a:cubicBezTo>
                  <a:pt x="863" y="349"/>
                  <a:pt x="903" y="298"/>
                  <a:pt x="923" y="316"/>
                </a:cubicBezTo>
                <a:cubicBezTo>
                  <a:pt x="923" y="316"/>
                  <a:pt x="929" y="319"/>
                  <a:pt x="934" y="314"/>
                </a:cubicBezTo>
                <a:cubicBezTo>
                  <a:pt x="934" y="314"/>
                  <a:pt x="943" y="318"/>
                  <a:pt x="946" y="328"/>
                </a:cubicBezTo>
                <a:cubicBezTo>
                  <a:pt x="946" y="328"/>
                  <a:pt x="971" y="333"/>
                  <a:pt x="967" y="287"/>
                </a:cubicBezTo>
                <a:cubicBezTo>
                  <a:pt x="967" y="287"/>
                  <a:pt x="951" y="274"/>
                  <a:pt x="969" y="257"/>
                </a:cubicBezTo>
                <a:cubicBezTo>
                  <a:pt x="969" y="257"/>
                  <a:pt x="981" y="249"/>
                  <a:pt x="971" y="239"/>
                </a:cubicBezTo>
                <a:cubicBezTo>
                  <a:pt x="965" y="227"/>
                  <a:pt x="965" y="227"/>
                  <a:pt x="965" y="227"/>
                </a:cubicBezTo>
                <a:cubicBezTo>
                  <a:pt x="964" y="201"/>
                  <a:pt x="964" y="201"/>
                  <a:pt x="964" y="201"/>
                </a:cubicBezTo>
                <a:cubicBezTo>
                  <a:pt x="964" y="201"/>
                  <a:pt x="954" y="188"/>
                  <a:pt x="926" y="178"/>
                </a:cubicBezTo>
                <a:cubicBezTo>
                  <a:pt x="927" y="173"/>
                  <a:pt x="927" y="173"/>
                  <a:pt x="927" y="173"/>
                </a:cubicBezTo>
                <a:cubicBezTo>
                  <a:pt x="927" y="173"/>
                  <a:pt x="944" y="162"/>
                  <a:pt x="917" y="168"/>
                </a:cubicBezTo>
                <a:cubicBezTo>
                  <a:pt x="906" y="154"/>
                  <a:pt x="906" y="154"/>
                  <a:pt x="906" y="154"/>
                </a:cubicBezTo>
                <a:cubicBezTo>
                  <a:pt x="886" y="158"/>
                  <a:pt x="886" y="158"/>
                  <a:pt x="886" y="158"/>
                </a:cubicBezTo>
                <a:cubicBezTo>
                  <a:pt x="886" y="158"/>
                  <a:pt x="874" y="152"/>
                  <a:pt x="881" y="140"/>
                </a:cubicBezTo>
                <a:cubicBezTo>
                  <a:pt x="881" y="140"/>
                  <a:pt x="886" y="121"/>
                  <a:pt x="860" y="120"/>
                </a:cubicBezTo>
                <a:cubicBezTo>
                  <a:pt x="834" y="118"/>
                  <a:pt x="808" y="126"/>
                  <a:pt x="808" y="126"/>
                </a:cubicBezTo>
                <a:cubicBezTo>
                  <a:pt x="808" y="126"/>
                  <a:pt x="785" y="128"/>
                  <a:pt x="794" y="110"/>
                </a:cubicBezTo>
                <a:cubicBezTo>
                  <a:pt x="794" y="110"/>
                  <a:pt x="799" y="99"/>
                  <a:pt x="780" y="103"/>
                </a:cubicBezTo>
                <a:cubicBezTo>
                  <a:pt x="777" y="93"/>
                  <a:pt x="777" y="93"/>
                  <a:pt x="777" y="93"/>
                </a:cubicBezTo>
                <a:cubicBezTo>
                  <a:pt x="777" y="93"/>
                  <a:pt x="741" y="53"/>
                  <a:pt x="725" y="63"/>
                </a:cubicBezTo>
                <a:cubicBezTo>
                  <a:pt x="725" y="63"/>
                  <a:pt x="723" y="44"/>
                  <a:pt x="697" y="48"/>
                </a:cubicBezTo>
                <a:cubicBezTo>
                  <a:pt x="693" y="35"/>
                  <a:pt x="693" y="35"/>
                  <a:pt x="693" y="35"/>
                </a:cubicBezTo>
                <a:cubicBezTo>
                  <a:pt x="684" y="32"/>
                  <a:pt x="684" y="32"/>
                  <a:pt x="684" y="32"/>
                </a:cubicBezTo>
                <a:cubicBezTo>
                  <a:pt x="684" y="32"/>
                  <a:pt x="668" y="38"/>
                  <a:pt x="647" y="0"/>
                </a:cubicBezTo>
                <a:cubicBezTo>
                  <a:pt x="638" y="11"/>
                  <a:pt x="638" y="11"/>
                  <a:pt x="638" y="11"/>
                </a:cubicBezTo>
                <a:cubicBezTo>
                  <a:pt x="638" y="11"/>
                  <a:pt x="601" y="3"/>
                  <a:pt x="632" y="30"/>
                </a:cubicBezTo>
                <a:cubicBezTo>
                  <a:pt x="632" y="30"/>
                  <a:pt x="635" y="42"/>
                  <a:pt x="619" y="34"/>
                </a:cubicBezTo>
                <a:cubicBezTo>
                  <a:pt x="614" y="34"/>
                  <a:pt x="614" y="34"/>
                  <a:pt x="614" y="34"/>
                </a:cubicBezTo>
                <a:cubicBezTo>
                  <a:pt x="620" y="55"/>
                  <a:pt x="620" y="55"/>
                  <a:pt x="620" y="55"/>
                </a:cubicBezTo>
                <a:cubicBezTo>
                  <a:pt x="620" y="55"/>
                  <a:pt x="623" y="66"/>
                  <a:pt x="605" y="53"/>
                </a:cubicBezTo>
                <a:cubicBezTo>
                  <a:pt x="587" y="40"/>
                  <a:pt x="611" y="83"/>
                  <a:pt x="611" y="83"/>
                </a:cubicBezTo>
                <a:cubicBezTo>
                  <a:pt x="628" y="84"/>
                  <a:pt x="628" y="84"/>
                  <a:pt x="628" y="84"/>
                </a:cubicBezTo>
                <a:cubicBezTo>
                  <a:pt x="629" y="97"/>
                  <a:pt x="629" y="97"/>
                  <a:pt x="629" y="97"/>
                </a:cubicBezTo>
                <a:cubicBezTo>
                  <a:pt x="638" y="96"/>
                  <a:pt x="638" y="96"/>
                  <a:pt x="638" y="96"/>
                </a:cubicBezTo>
                <a:cubicBezTo>
                  <a:pt x="638" y="108"/>
                  <a:pt x="638" y="108"/>
                  <a:pt x="638" y="108"/>
                </a:cubicBezTo>
                <a:cubicBezTo>
                  <a:pt x="651" y="104"/>
                  <a:pt x="651" y="104"/>
                  <a:pt x="651" y="104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44" y="122"/>
                  <a:pt x="644" y="122"/>
                  <a:pt x="644" y="122"/>
                </a:cubicBezTo>
                <a:cubicBezTo>
                  <a:pt x="654" y="133"/>
                  <a:pt x="654" y="133"/>
                  <a:pt x="654" y="133"/>
                </a:cubicBezTo>
                <a:cubicBezTo>
                  <a:pt x="640" y="142"/>
                  <a:pt x="640" y="142"/>
                  <a:pt x="640" y="142"/>
                </a:cubicBezTo>
                <a:cubicBezTo>
                  <a:pt x="632" y="138"/>
                  <a:pt x="632" y="138"/>
                  <a:pt x="632" y="138"/>
                </a:cubicBezTo>
                <a:cubicBezTo>
                  <a:pt x="632" y="138"/>
                  <a:pt x="617" y="152"/>
                  <a:pt x="617" y="162"/>
                </a:cubicBezTo>
                <a:cubicBezTo>
                  <a:pt x="617" y="162"/>
                  <a:pt x="609" y="167"/>
                  <a:pt x="595" y="163"/>
                </a:cubicBezTo>
                <a:cubicBezTo>
                  <a:pt x="595" y="163"/>
                  <a:pt x="581" y="163"/>
                  <a:pt x="590" y="174"/>
                </a:cubicBezTo>
                <a:cubicBezTo>
                  <a:pt x="590" y="174"/>
                  <a:pt x="592" y="180"/>
                  <a:pt x="578" y="188"/>
                </a:cubicBezTo>
                <a:cubicBezTo>
                  <a:pt x="578" y="188"/>
                  <a:pt x="592" y="209"/>
                  <a:pt x="547" y="232"/>
                </a:cubicBezTo>
                <a:cubicBezTo>
                  <a:pt x="547" y="232"/>
                  <a:pt x="540" y="236"/>
                  <a:pt x="560" y="238"/>
                </a:cubicBezTo>
                <a:cubicBezTo>
                  <a:pt x="558" y="245"/>
                  <a:pt x="558" y="245"/>
                  <a:pt x="558" y="245"/>
                </a:cubicBezTo>
                <a:cubicBezTo>
                  <a:pt x="558" y="245"/>
                  <a:pt x="536" y="257"/>
                  <a:pt x="551" y="272"/>
                </a:cubicBezTo>
                <a:cubicBezTo>
                  <a:pt x="551" y="272"/>
                  <a:pt x="557" y="279"/>
                  <a:pt x="543" y="285"/>
                </a:cubicBezTo>
                <a:cubicBezTo>
                  <a:pt x="529" y="290"/>
                  <a:pt x="534" y="301"/>
                  <a:pt x="539" y="308"/>
                </a:cubicBezTo>
                <a:cubicBezTo>
                  <a:pt x="538" y="316"/>
                  <a:pt x="538" y="316"/>
                  <a:pt x="538" y="316"/>
                </a:cubicBezTo>
                <a:cubicBezTo>
                  <a:pt x="538" y="316"/>
                  <a:pt x="507" y="348"/>
                  <a:pt x="508" y="326"/>
                </a:cubicBezTo>
                <a:cubicBezTo>
                  <a:pt x="501" y="323"/>
                  <a:pt x="501" y="323"/>
                  <a:pt x="501" y="323"/>
                </a:cubicBezTo>
                <a:cubicBezTo>
                  <a:pt x="501" y="323"/>
                  <a:pt x="507" y="293"/>
                  <a:pt x="482" y="323"/>
                </a:cubicBezTo>
                <a:cubicBezTo>
                  <a:pt x="476" y="323"/>
                  <a:pt x="476" y="323"/>
                  <a:pt x="476" y="323"/>
                </a:cubicBezTo>
                <a:cubicBezTo>
                  <a:pt x="476" y="323"/>
                  <a:pt x="454" y="295"/>
                  <a:pt x="455" y="323"/>
                </a:cubicBezTo>
                <a:cubicBezTo>
                  <a:pt x="455" y="323"/>
                  <a:pt x="425" y="337"/>
                  <a:pt x="444" y="354"/>
                </a:cubicBezTo>
                <a:cubicBezTo>
                  <a:pt x="444" y="354"/>
                  <a:pt x="453" y="365"/>
                  <a:pt x="441" y="374"/>
                </a:cubicBezTo>
                <a:cubicBezTo>
                  <a:pt x="432" y="397"/>
                  <a:pt x="432" y="397"/>
                  <a:pt x="432" y="397"/>
                </a:cubicBezTo>
                <a:cubicBezTo>
                  <a:pt x="432" y="397"/>
                  <a:pt x="399" y="427"/>
                  <a:pt x="391" y="459"/>
                </a:cubicBezTo>
                <a:cubicBezTo>
                  <a:pt x="381" y="473"/>
                  <a:pt x="381" y="473"/>
                  <a:pt x="381" y="473"/>
                </a:cubicBezTo>
                <a:cubicBezTo>
                  <a:pt x="356" y="499"/>
                  <a:pt x="356" y="499"/>
                  <a:pt x="356" y="499"/>
                </a:cubicBezTo>
                <a:cubicBezTo>
                  <a:pt x="341" y="500"/>
                  <a:pt x="341" y="500"/>
                  <a:pt x="341" y="500"/>
                </a:cubicBezTo>
                <a:cubicBezTo>
                  <a:pt x="332" y="510"/>
                  <a:pt x="332" y="510"/>
                  <a:pt x="332" y="510"/>
                </a:cubicBezTo>
                <a:cubicBezTo>
                  <a:pt x="326" y="509"/>
                  <a:pt x="326" y="509"/>
                  <a:pt x="326" y="509"/>
                </a:cubicBezTo>
                <a:cubicBezTo>
                  <a:pt x="326" y="509"/>
                  <a:pt x="316" y="501"/>
                  <a:pt x="302" y="512"/>
                </a:cubicBezTo>
                <a:cubicBezTo>
                  <a:pt x="302" y="512"/>
                  <a:pt x="288" y="509"/>
                  <a:pt x="278" y="475"/>
                </a:cubicBezTo>
                <a:cubicBezTo>
                  <a:pt x="268" y="441"/>
                  <a:pt x="256" y="425"/>
                  <a:pt x="240" y="447"/>
                </a:cubicBezTo>
                <a:cubicBezTo>
                  <a:pt x="220" y="447"/>
                  <a:pt x="220" y="447"/>
                  <a:pt x="220" y="447"/>
                </a:cubicBezTo>
                <a:cubicBezTo>
                  <a:pt x="220" y="447"/>
                  <a:pt x="193" y="481"/>
                  <a:pt x="179" y="448"/>
                </a:cubicBezTo>
                <a:cubicBezTo>
                  <a:pt x="179" y="448"/>
                  <a:pt x="177" y="440"/>
                  <a:pt x="157" y="435"/>
                </a:cubicBezTo>
                <a:cubicBezTo>
                  <a:pt x="146" y="425"/>
                  <a:pt x="146" y="425"/>
                  <a:pt x="146" y="425"/>
                </a:cubicBezTo>
                <a:cubicBezTo>
                  <a:pt x="146" y="425"/>
                  <a:pt x="126" y="427"/>
                  <a:pt x="107" y="418"/>
                </a:cubicBezTo>
                <a:cubicBezTo>
                  <a:pt x="89" y="409"/>
                  <a:pt x="86" y="450"/>
                  <a:pt x="88" y="452"/>
                </a:cubicBezTo>
                <a:cubicBezTo>
                  <a:pt x="78" y="452"/>
                  <a:pt x="78" y="452"/>
                  <a:pt x="78" y="452"/>
                </a:cubicBezTo>
                <a:cubicBezTo>
                  <a:pt x="75" y="465"/>
                  <a:pt x="75" y="465"/>
                  <a:pt x="75" y="465"/>
                </a:cubicBezTo>
                <a:cubicBezTo>
                  <a:pt x="75" y="465"/>
                  <a:pt x="43" y="469"/>
                  <a:pt x="74" y="491"/>
                </a:cubicBezTo>
                <a:cubicBezTo>
                  <a:pt x="74" y="491"/>
                  <a:pt x="88" y="503"/>
                  <a:pt x="97" y="503"/>
                </a:cubicBezTo>
                <a:cubicBezTo>
                  <a:pt x="97" y="511"/>
                  <a:pt x="97" y="511"/>
                  <a:pt x="97" y="511"/>
                </a:cubicBezTo>
                <a:cubicBezTo>
                  <a:pt x="97" y="511"/>
                  <a:pt x="82" y="520"/>
                  <a:pt x="85" y="545"/>
                </a:cubicBezTo>
                <a:cubicBezTo>
                  <a:pt x="85" y="545"/>
                  <a:pt x="56" y="539"/>
                  <a:pt x="59" y="562"/>
                </a:cubicBezTo>
                <a:cubicBezTo>
                  <a:pt x="59" y="562"/>
                  <a:pt x="58" y="575"/>
                  <a:pt x="35" y="576"/>
                </a:cubicBezTo>
                <a:cubicBezTo>
                  <a:pt x="35" y="576"/>
                  <a:pt x="0" y="595"/>
                  <a:pt x="1" y="601"/>
                </a:cubicBezTo>
                <a:cubicBezTo>
                  <a:pt x="4" y="613"/>
                  <a:pt x="4" y="613"/>
                  <a:pt x="4" y="613"/>
                </a:cubicBezTo>
                <a:cubicBezTo>
                  <a:pt x="5" y="625"/>
                  <a:pt x="5" y="625"/>
                  <a:pt x="5" y="625"/>
                </a:cubicBezTo>
                <a:cubicBezTo>
                  <a:pt x="5" y="625"/>
                  <a:pt x="19" y="637"/>
                  <a:pt x="25" y="637"/>
                </a:cubicBezTo>
                <a:cubicBezTo>
                  <a:pt x="31" y="637"/>
                  <a:pt x="34" y="644"/>
                  <a:pt x="29" y="660"/>
                </a:cubicBezTo>
                <a:cubicBezTo>
                  <a:pt x="24" y="675"/>
                  <a:pt x="33" y="669"/>
                  <a:pt x="47" y="669"/>
                </a:cubicBezTo>
                <a:cubicBezTo>
                  <a:pt x="62" y="669"/>
                  <a:pt x="71" y="669"/>
                  <a:pt x="71" y="669"/>
                </a:cubicBezTo>
                <a:cubicBezTo>
                  <a:pt x="71" y="669"/>
                  <a:pt x="90" y="657"/>
                  <a:pt x="82" y="675"/>
                </a:cubicBezTo>
                <a:cubicBezTo>
                  <a:pt x="81" y="690"/>
                  <a:pt x="81" y="690"/>
                  <a:pt x="81" y="690"/>
                </a:cubicBezTo>
                <a:cubicBezTo>
                  <a:pt x="81" y="690"/>
                  <a:pt x="102" y="701"/>
                  <a:pt x="85" y="715"/>
                </a:cubicBezTo>
                <a:cubicBezTo>
                  <a:pt x="85" y="715"/>
                  <a:pt x="93" y="719"/>
                  <a:pt x="90" y="743"/>
                </a:cubicBezTo>
                <a:cubicBezTo>
                  <a:pt x="90" y="743"/>
                  <a:pt x="105" y="761"/>
                  <a:pt x="122" y="749"/>
                </a:cubicBezTo>
                <a:cubicBezTo>
                  <a:pt x="131" y="742"/>
                  <a:pt x="144" y="758"/>
                  <a:pt x="144" y="758"/>
                </a:cubicBezTo>
                <a:cubicBezTo>
                  <a:pt x="144" y="758"/>
                  <a:pt x="156" y="763"/>
                  <a:pt x="178" y="762"/>
                </a:cubicBezTo>
                <a:cubicBezTo>
                  <a:pt x="199" y="762"/>
                  <a:pt x="195" y="798"/>
                  <a:pt x="195" y="798"/>
                </a:cubicBezTo>
                <a:cubicBezTo>
                  <a:pt x="195" y="798"/>
                  <a:pt x="206" y="840"/>
                  <a:pt x="217" y="844"/>
                </a:cubicBezTo>
                <a:cubicBezTo>
                  <a:pt x="227" y="848"/>
                  <a:pt x="228" y="842"/>
                  <a:pt x="228" y="842"/>
                </a:cubicBezTo>
                <a:cubicBezTo>
                  <a:pt x="236" y="849"/>
                  <a:pt x="236" y="849"/>
                  <a:pt x="236" y="849"/>
                </a:cubicBezTo>
                <a:cubicBezTo>
                  <a:pt x="236" y="849"/>
                  <a:pt x="245" y="842"/>
                  <a:pt x="237" y="833"/>
                </a:cubicBezTo>
                <a:cubicBezTo>
                  <a:pt x="240" y="829"/>
                  <a:pt x="240" y="829"/>
                  <a:pt x="240" y="829"/>
                </a:cubicBezTo>
                <a:cubicBezTo>
                  <a:pt x="240" y="829"/>
                  <a:pt x="260" y="844"/>
                  <a:pt x="242" y="824"/>
                </a:cubicBezTo>
                <a:cubicBezTo>
                  <a:pt x="244" y="811"/>
                  <a:pt x="244" y="811"/>
                  <a:pt x="244" y="811"/>
                </a:cubicBezTo>
                <a:cubicBezTo>
                  <a:pt x="229" y="785"/>
                  <a:pt x="229" y="785"/>
                  <a:pt x="229" y="785"/>
                </a:cubicBezTo>
                <a:cubicBezTo>
                  <a:pt x="229" y="785"/>
                  <a:pt x="221" y="764"/>
                  <a:pt x="250" y="786"/>
                </a:cubicBezTo>
                <a:cubicBezTo>
                  <a:pt x="250" y="786"/>
                  <a:pt x="252" y="798"/>
                  <a:pt x="252" y="804"/>
                </a:cubicBezTo>
                <a:cubicBezTo>
                  <a:pt x="269" y="816"/>
                  <a:pt x="269" y="816"/>
                  <a:pt x="269" y="816"/>
                </a:cubicBezTo>
                <a:cubicBezTo>
                  <a:pt x="269" y="816"/>
                  <a:pt x="270" y="823"/>
                  <a:pt x="259" y="826"/>
                </a:cubicBezTo>
                <a:cubicBezTo>
                  <a:pt x="264" y="836"/>
                  <a:pt x="264" y="836"/>
                  <a:pt x="264" y="836"/>
                </a:cubicBezTo>
                <a:cubicBezTo>
                  <a:pt x="258" y="844"/>
                  <a:pt x="258" y="844"/>
                  <a:pt x="258" y="844"/>
                </a:cubicBezTo>
                <a:cubicBezTo>
                  <a:pt x="259" y="859"/>
                  <a:pt x="259" y="859"/>
                  <a:pt x="259" y="859"/>
                </a:cubicBezTo>
                <a:cubicBezTo>
                  <a:pt x="266" y="858"/>
                  <a:pt x="266" y="858"/>
                  <a:pt x="266" y="858"/>
                </a:cubicBezTo>
                <a:cubicBezTo>
                  <a:pt x="276" y="855"/>
                  <a:pt x="276" y="855"/>
                  <a:pt x="276" y="855"/>
                </a:cubicBezTo>
                <a:cubicBezTo>
                  <a:pt x="284" y="863"/>
                  <a:pt x="284" y="863"/>
                  <a:pt x="284" y="863"/>
                </a:cubicBezTo>
                <a:cubicBezTo>
                  <a:pt x="287" y="853"/>
                  <a:pt x="287" y="853"/>
                  <a:pt x="287" y="853"/>
                </a:cubicBezTo>
                <a:cubicBezTo>
                  <a:pt x="285" y="844"/>
                  <a:pt x="285" y="844"/>
                  <a:pt x="285" y="844"/>
                </a:cubicBezTo>
                <a:cubicBezTo>
                  <a:pt x="292" y="841"/>
                  <a:pt x="292" y="841"/>
                  <a:pt x="292" y="841"/>
                </a:cubicBezTo>
                <a:cubicBezTo>
                  <a:pt x="291" y="831"/>
                  <a:pt x="291" y="831"/>
                  <a:pt x="291" y="831"/>
                </a:cubicBezTo>
                <a:cubicBezTo>
                  <a:pt x="297" y="830"/>
                  <a:pt x="297" y="830"/>
                  <a:pt x="297" y="830"/>
                </a:cubicBezTo>
                <a:cubicBezTo>
                  <a:pt x="302" y="833"/>
                  <a:pt x="302" y="833"/>
                  <a:pt x="302" y="833"/>
                </a:cubicBezTo>
                <a:cubicBezTo>
                  <a:pt x="307" y="832"/>
                  <a:pt x="307" y="832"/>
                  <a:pt x="307" y="832"/>
                </a:cubicBezTo>
                <a:cubicBezTo>
                  <a:pt x="313" y="818"/>
                  <a:pt x="313" y="818"/>
                  <a:pt x="313" y="818"/>
                </a:cubicBezTo>
                <a:cubicBezTo>
                  <a:pt x="309" y="813"/>
                  <a:pt x="309" y="813"/>
                  <a:pt x="309" y="813"/>
                </a:cubicBezTo>
                <a:cubicBezTo>
                  <a:pt x="308" y="806"/>
                  <a:pt x="308" y="806"/>
                  <a:pt x="308" y="806"/>
                </a:cubicBezTo>
                <a:cubicBezTo>
                  <a:pt x="308" y="806"/>
                  <a:pt x="326" y="788"/>
                  <a:pt x="332" y="798"/>
                </a:cubicBezTo>
                <a:cubicBezTo>
                  <a:pt x="335" y="791"/>
                  <a:pt x="335" y="791"/>
                  <a:pt x="335" y="791"/>
                </a:cubicBezTo>
                <a:cubicBezTo>
                  <a:pt x="340" y="777"/>
                  <a:pt x="340" y="777"/>
                  <a:pt x="340" y="777"/>
                </a:cubicBezTo>
                <a:cubicBezTo>
                  <a:pt x="340" y="777"/>
                  <a:pt x="352" y="767"/>
                  <a:pt x="373" y="779"/>
                </a:cubicBezTo>
                <a:cubicBezTo>
                  <a:pt x="389" y="775"/>
                  <a:pt x="389" y="775"/>
                  <a:pt x="389" y="775"/>
                </a:cubicBezTo>
                <a:cubicBezTo>
                  <a:pt x="394" y="776"/>
                  <a:pt x="394" y="776"/>
                  <a:pt x="394" y="776"/>
                </a:cubicBezTo>
                <a:cubicBezTo>
                  <a:pt x="393" y="782"/>
                  <a:pt x="393" y="782"/>
                  <a:pt x="393" y="782"/>
                </a:cubicBezTo>
                <a:cubicBezTo>
                  <a:pt x="389" y="787"/>
                  <a:pt x="389" y="787"/>
                  <a:pt x="389" y="787"/>
                </a:cubicBezTo>
                <a:cubicBezTo>
                  <a:pt x="389" y="787"/>
                  <a:pt x="412" y="797"/>
                  <a:pt x="413" y="772"/>
                </a:cubicBezTo>
                <a:cubicBezTo>
                  <a:pt x="419" y="770"/>
                  <a:pt x="419" y="770"/>
                  <a:pt x="419" y="770"/>
                </a:cubicBezTo>
                <a:cubicBezTo>
                  <a:pt x="419" y="770"/>
                  <a:pt x="442" y="755"/>
                  <a:pt x="423" y="743"/>
                </a:cubicBezTo>
                <a:cubicBezTo>
                  <a:pt x="421" y="736"/>
                  <a:pt x="421" y="736"/>
                  <a:pt x="421" y="736"/>
                </a:cubicBezTo>
                <a:cubicBezTo>
                  <a:pt x="425" y="729"/>
                  <a:pt x="425" y="729"/>
                  <a:pt x="425" y="729"/>
                </a:cubicBezTo>
                <a:cubicBezTo>
                  <a:pt x="417" y="722"/>
                  <a:pt x="417" y="722"/>
                  <a:pt x="417" y="722"/>
                </a:cubicBezTo>
                <a:cubicBezTo>
                  <a:pt x="417" y="717"/>
                  <a:pt x="417" y="717"/>
                  <a:pt x="417" y="717"/>
                </a:cubicBezTo>
                <a:cubicBezTo>
                  <a:pt x="417" y="717"/>
                  <a:pt x="432" y="718"/>
                  <a:pt x="429" y="700"/>
                </a:cubicBezTo>
                <a:cubicBezTo>
                  <a:pt x="433" y="698"/>
                  <a:pt x="433" y="698"/>
                  <a:pt x="433" y="698"/>
                </a:cubicBezTo>
                <a:cubicBezTo>
                  <a:pt x="444" y="698"/>
                  <a:pt x="444" y="698"/>
                  <a:pt x="444" y="698"/>
                </a:cubicBezTo>
                <a:cubicBezTo>
                  <a:pt x="444" y="698"/>
                  <a:pt x="453" y="684"/>
                  <a:pt x="457" y="702"/>
                </a:cubicBezTo>
                <a:cubicBezTo>
                  <a:pt x="457" y="702"/>
                  <a:pt x="463" y="709"/>
                  <a:pt x="466" y="703"/>
                </a:cubicBezTo>
                <a:cubicBezTo>
                  <a:pt x="466" y="703"/>
                  <a:pt x="469" y="696"/>
                  <a:pt x="479" y="707"/>
                </a:cubicBezTo>
                <a:cubicBezTo>
                  <a:pt x="479" y="707"/>
                  <a:pt x="481" y="707"/>
                  <a:pt x="490" y="699"/>
                </a:cubicBezTo>
                <a:cubicBezTo>
                  <a:pt x="498" y="690"/>
                  <a:pt x="503" y="705"/>
                  <a:pt x="502" y="717"/>
                </a:cubicBezTo>
                <a:cubicBezTo>
                  <a:pt x="502" y="726"/>
                  <a:pt x="502" y="726"/>
                  <a:pt x="502" y="726"/>
                </a:cubicBezTo>
                <a:cubicBezTo>
                  <a:pt x="502" y="726"/>
                  <a:pt x="518" y="729"/>
                  <a:pt x="503" y="741"/>
                </a:cubicBezTo>
                <a:cubicBezTo>
                  <a:pt x="503" y="741"/>
                  <a:pt x="514" y="759"/>
                  <a:pt x="525" y="740"/>
                </a:cubicBezTo>
                <a:cubicBezTo>
                  <a:pt x="533" y="730"/>
                  <a:pt x="533" y="730"/>
                  <a:pt x="533" y="730"/>
                </a:cubicBezTo>
                <a:cubicBezTo>
                  <a:pt x="549" y="731"/>
                  <a:pt x="549" y="731"/>
                  <a:pt x="549" y="731"/>
                </a:cubicBezTo>
                <a:cubicBezTo>
                  <a:pt x="549" y="731"/>
                  <a:pt x="556" y="705"/>
                  <a:pt x="568" y="726"/>
                </a:cubicBezTo>
                <a:cubicBezTo>
                  <a:pt x="574" y="727"/>
                  <a:pt x="574" y="727"/>
                  <a:pt x="574" y="727"/>
                </a:cubicBezTo>
                <a:cubicBezTo>
                  <a:pt x="581" y="724"/>
                  <a:pt x="581" y="724"/>
                  <a:pt x="581" y="724"/>
                </a:cubicBezTo>
                <a:cubicBezTo>
                  <a:pt x="590" y="730"/>
                  <a:pt x="590" y="730"/>
                  <a:pt x="590" y="730"/>
                </a:cubicBezTo>
                <a:cubicBezTo>
                  <a:pt x="594" y="728"/>
                  <a:pt x="594" y="728"/>
                  <a:pt x="594" y="728"/>
                </a:cubicBezTo>
                <a:cubicBezTo>
                  <a:pt x="598" y="724"/>
                  <a:pt x="598" y="724"/>
                  <a:pt x="598" y="724"/>
                </a:cubicBezTo>
                <a:cubicBezTo>
                  <a:pt x="598" y="724"/>
                  <a:pt x="608" y="720"/>
                  <a:pt x="606" y="744"/>
                </a:cubicBezTo>
                <a:cubicBezTo>
                  <a:pt x="606" y="744"/>
                  <a:pt x="623" y="783"/>
                  <a:pt x="617" y="797"/>
                </a:cubicBezTo>
                <a:cubicBezTo>
                  <a:pt x="610" y="811"/>
                  <a:pt x="611" y="814"/>
                  <a:pt x="611" y="814"/>
                </a:cubicBezTo>
                <a:close/>
              </a:path>
            </a:pathLst>
          </a:custGeom>
          <a:solidFill>
            <a:srgbClr val="BCBEC0"/>
          </a:solidFill>
          <a:ln w="74613" cap="flat">
            <a:solidFill>
              <a:srgbClr val="BCBEC0"/>
            </a:solidFill>
            <a:prstDash val="solid"/>
            <a:miter lim="800000"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79" name="Group 43"/>
          <p:cNvGrpSpPr/>
          <p:nvPr/>
        </p:nvGrpSpPr>
        <p:grpSpPr bwMode="auto">
          <a:xfrm>
            <a:off x="1229098" y="174716"/>
            <a:ext cx="6594295" cy="6275728"/>
            <a:chOff x="4238625" y="28575"/>
            <a:chExt cx="715" cy="681"/>
          </a:xfrm>
          <a:solidFill>
            <a:schemeClr val="bg1">
              <a:lumMod val="75000"/>
            </a:schemeClr>
          </a:solidFill>
        </p:grpSpPr>
        <p:sp>
          <p:nvSpPr>
            <p:cNvPr id="80" name="Freeform 8"/>
            <p:cNvSpPr/>
            <p:nvPr/>
          </p:nvSpPr>
          <p:spPr bwMode="auto">
            <a:xfrm>
              <a:off x="4239060" y="28575"/>
              <a:ext cx="146" cy="93"/>
            </a:xfrm>
            <a:custGeom>
              <a:avLst/>
              <a:gdLst>
                <a:gd name="T0" fmla="*/ 191 w 876"/>
                <a:gd name="T1" fmla="*/ 6 h 556"/>
                <a:gd name="T2" fmla="*/ 264 w 876"/>
                <a:gd name="T3" fmla="*/ 32 h 556"/>
                <a:gd name="T4" fmla="*/ 314 w 876"/>
                <a:gd name="T5" fmla="*/ 78 h 556"/>
                <a:gd name="T6" fmla="*/ 355 w 876"/>
                <a:gd name="T7" fmla="*/ 100 h 556"/>
                <a:gd name="T8" fmla="*/ 421 w 876"/>
                <a:gd name="T9" fmla="*/ 130 h 556"/>
                <a:gd name="T10" fmla="*/ 480 w 876"/>
                <a:gd name="T11" fmla="*/ 162 h 556"/>
                <a:gd name="T12" fmla="*/ 516 w 876"/>
                <a:gd name="T13" fmla="*/ 190 h 556"/>
                <a:gd name="T14" fmla="*/ 555 w 876"/>
                <a:gd name="T15" fmla="*/ 212 h 556"/>
                <a:gd name="T16" fmla="*/ 640 w 876"/>
                <a:gd name="T17" fmla="*/ 235 h 556"/>
                <a:gd name="T18" fmla="*/ 712 w 876"/>
                <a:gd name="T19" fmla="*/ 279 h 556"/>
                <a:gd name="T20" fmla="*/ 765 w 876"/>
                <a:gd name="T21" fmla="*/ 318 h 556"/>
                <a:gd name="T22" fmla="*/ 803 w 876"/>
                <a:gd name="T23" fmla="*/ 364 h 556"/>
                <a:gd name="T24" fmla="*/ 850 w 876"/>
                <a:gd name="T25" fmla="*/ 390 h 556"/>
                <a:gd name="T26" fmla="*/ 876 w 876"/>
                <a:gd name="T27" fmla="*/ 450 h 556"/>
                <a:gd name="T28" fmla="*/ 850 w 876"/>
                <a:gd name="T29" fmla="*/ 460 h 556"/>
                <a:gd name="T30" fmla="*/ 818 w 876"/>
                <a:gd name="T31" fmla="*/ 456 h 556"/>
                <a:gd name="T32" fmla="*/ 755 w 876"/>
                <a:gd name="T33" fmla="*/ 476 h 556"/>
                <a:gd name="T34" fmla="*/ 653 w 876"/>
                <a:gd name="T35" fmla="*/ 492 h 556"/>
                <a:gd name="T36" fmla="*/ 636 w 876"/>
                <a:gd name="T37" fmla="*/ 510 h 556"/>
                <a:gd name="T38" fmla="*/ 592 w 876"/>
                <a:gd name="T39" fmla="*/ 527 h 556"/>
                <a:gd name="T40" fmla="*/ 536 w 876"/>
                <a:gd name="T41" fmla="*/ 522 h 556"/>
                <a:gd name="T42" fmla="*/ 481 w 876"/>
                <a:gd name="T43" fmla="*/ 498 h 556"/>
                <a:gd name="T44" fmla="*/ 442 w 876"/>
                <a:gd name="T45" fmla="*/ 504 h 556"/>
                <a:gd name="T46" fmla="*/ 419 w 876"/>
                <a:gd name="T47" fmla="*/ 531 h 556"/>
                <a:gd name="T48" fmla="*/ 390 w 876"/>
                <a:gd name="T49" fmla="*/ 555 h 556"/>
                <a:gd name="T50" fmla="*/ 336 w 876"/>
                <a:gd name="T51" fmla="*/ 551 h 556"/>
                <a:gd name="T52" fmla="*/ 264 w 876"/>
                <a:gd name="T53" fmla="*/ 518 h 556"/>
                <a:gd name="T54" fmla="*/ 222 w 876"/>
                <a:gd name="T55" fmla="*/ 469 h 556"/>
                <a:gd name="T56" fmla="*/ 214 w 876"/>
                <a:gd name="T57" fmla="*/ 414 h 556"/>
                <a:gd name="T58" fmla="*/ 168 w 876"/>
                <a:gd name="T59" fmla="*/ 407 h 556"/>
                <a:gd name="T60" fmla="*/ 133 w 876"/>
                <a:gd name="T61" fmla="*/ 372 h 556"/>
                <a:gd name="T62" fmla="*/ 75 w 876"/>
                <a:gd name="T63" fmla="*/ 327 h 556"/>
                <a:gd name="T64" fmla="*/ 12 w 876"/>
                <a:gd name="T65" fmla="*/ 264 h 556"/>
                <a:gd name="T66" fmla="*/ 13 w 876"/>
                <a:gd name="T67" fmla="*/ 216 h 556"/>
                <a:gd name="T68" fmla="*/ 70 w 876"/>
                <a:gd name="T69" fmla="*/ 228 h 556"/>
                <a:gd name="T70" fmla="*/ 87 w 876"/>
                <a:gd name="T71" fmla="*/ 206 h 556"/>
                <a:gd name="T72" fmla="*/ 71 w 876"/>
                <a:gd name="T73" fmla="*/ 178 h 556"/>
                <a:gd name="T74" fmla="*/ 75 w 876"/>
                <a:gd name="T75" fmla="*/ 140 h 556"/>
                <a:gd name="T76" fmla="*/ 129 w 876"/>
                <a:gd name="T77" fmla="*/ 134 h 556"/>
                <a:gd name="T78" fmla="*/ 157 w 876"/>
                <a:gd name="T79" fmla="*/ 109 h 556"/>
                <a:gd name="T80" fmla="*/ 133 w 876"/>
                <a:gd name="T81" fmla="*/ 80 h 556"/>
                <a:gd name="T82" fmla="*/ 83 w 876"/>
                <a:gd name="T83" fmla="*/ 38 h 556"/>
                <a:gd name="T84" fmla="*/ 129 w 876"/>
                <a:gd name="T85" fmla="*/ 9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76" h="556">
                  <a:moveTo>
                    <a:pt x="164" y="17"/>
                  </a:moveTo>
                  <a:lnTo>
                    <a:pt x="177" y="13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35" y="16"/>
                  </a:lnTo>
                  <a:lnTo>
                    <a:pt x="264" y="32"/>
                  </a:lnTo>
                  <a:lnTo>
                    <a:pt x="281" y="46"/>
                  </a:lnTo>
                  <a:lnTo>
                    <a:pt x="298" y="62"/>
                  </a:lnTo>
                  <a:lnTo>
                    <a:pt x="314" y="78"/>
                  </a:lnTo>
                  <a:lnTo>
                    <a:pt x="331" y="92"/>
                  </a:lnTo>
                  <a:lnTo>
                    <a:pt x="343" y="99"/>
                  </a:lnTo>
                  <a:lnTo>
                    <a:pt x="355" y="100"/>
                  </a:lnTo>
                  <a:lnTo>
                    <a:pt x="368" y="99"/>
                  </a:lnTo>
                  <a:lnTo>
                    <a:pt x="394" y="93"/>
                  </a:lnTo>
                  <a:lnTo>
                    <a:pt x="421" y="130"/>
                  </a:lnTo>
                  <a:lnTo>
                    <a:pt x="438" y="145"/>
                  </a:lnTo>
                  <a:lnTo>
                    <a:pt x="451" y="152"/>
                  </a:lnTo>
                  <a:lnTo>
                    <a:pt x="480" y="162"/>
                  </a:lnTo>
                  <a:lnTo>
                    <a:pt x="493" y="170"/>
                  </a:lnTo>
                  <a:lnTo>
                    <a:pt x="505" y="179"/>
                  </a:lnTo>
                  <a:lnTo>
                    <a:pt x="516" y="190"/>
                  </a:lnTo>
                  <a:lnTo>
                    <a:pt x="528" y="200"/>
                  </a:lnTo>
                  <a:lnTo>
                    <a:pt x="541" y="208"/>
                  </a:lnTo>
                  <a:lnTo>
                    <a:pt x="555" y="212"/>
                  </a:lnTo>
                  <a:lnTo>
                    <a:pt x="583" y="219"/>
                  </a:lnTo>
                  <a:lnTo>
                    <a:pt x="612" y="225"/>
                  </a:lnTo>
                  <a:lnTo>
                    <a:pt x="640" y="235"/>
                  </a:lnTo>
                  <a:lnTo>
                    <a:pt x="666" y="245"/>
                  </a:lnTo>
                  <a:lnTo>
                    <a:pt x="691" y="260"/>
                  </a:lnTo>
                  <a:lnTo>
                    <a:pt x="712" y="279"/>
                  </a:lnTo>
                  <a:lnTo>
                    <a:pt x="729" y="293"/>
                  </a:lnTo>
                  <a:lnTo>
                    <a:pt x="748" y="306"/>
                  </a:lnTo>
                  <a:lnTo>
                    <a:pt x="765" y="318"/>
                  </a:lnTo>
                  <a:lnTo>
                    <a:pt x="781" y="332"/>
                  </a:lnTo>
                  <a:lnTo>
                    <a:pt x="793" y="349"/>
                  </a:lnTo>
                  <a:lnTo>
                    <a:pt x="803" y="364"/>
                  </a:lnTo>
                  <a:lnTo>
                    <a:pt x="817" y="376"/>
                  </a:lnTo>
                  <a:lnTo>
                    <a:pt x="832" y="384"/>
                  </a:lnTo>
                  <a:lnTo>
                    <a:pt x="850" y="390"/>
                  </a:lnTo>
                  <a:lnTo>
                    <a:pt x="865" y="398"/>
                  </a:lnTo>
                  <a:lnTo>
                    <a:pt x="852" y="426"/>
                  </a:lnTo>
                  <a:lnTo>
                    <a:pt x="876" y="450"/>
                  </a:lnTo>
                  <a:lnTo>
                    <a:pt x="869" y="458"/>
                  </a:lnTo>
                  <a:lnTo>
                    <a:pt x="860" y="460"/>
                  </a:lnTo>
                  <a:lnTo>
                    <a:pt x="850" y="460"/>
                  </a:lnTo>
                  <a:lnTo>
                    <a:pt x="839" y="459"/>
                  </a:lnTo>
                  <a:lnTo>
                    <a:pt x="828" y="456"/>
                  </a:lnTo>
                  <a:lnTo>
                    <a:pt x="818" y="456"/>
                  </a:lnTo>
                  <a:lnTo>
                    <a:pt x="824" y="484"/>
                  </a:lnTo>
                  <a:lnTo>
                    <a:pt x="790" y="479"/>
                  </a:lnTo>
                  <a:lnTo>
                    <a:pt x="755" y="476"/>
                  </a:lnTo>
                  <a:lnTo>
                    <a:pt x="720" y="477"/>
                  </a:lnTo>
                  <a:lnTo>
                    <a:pt x="686" y="481"/>
                  </a:lnTo>
                  <a:lnTo>
                    <a:pt x="653" y="492"/>
                  </a:lnTo>
                  <a:lnTo>
                    <a:pt x="645" y="496"/>
                  </a:lnTo>
                  <a:lnTo>
                    <a:pt x="640" y="502"/>
                  </a:lnTo>
                  <a:lnTo>
                    <a:pt x="636" y="510"/>
                  </a:lnTo>
                  <a:lnTo>
                    <a:pt x="633" y="520"/>
                  </a:lnTo>
                  <a:lnTo>
                    <a:pt x="629" y="527"/>
                  </a:lnTo>
                  <a:lnTo>
                    <a:pt x="592" y="527"/>
                  </a:lnTo>
                  <a:lnTo>
                    <a:pt x="572" y="529"/>
                  </a:lnTo>
                  <a:lnTo>
                    <a:pt x="554" y="527"/>
                  </a:lnTo>
                  <a:lnTo>
                    <a:pt x="536" y="522"/>
                  </a:lnTo>
                  <a:lnTo>
                    <a:pt x="508" y="504"/>
                  </a:lnTo>
                  <a:lnTo>
                    <a:pt x="495" y="500"/>
                  </a:lnTo>
                  <a:lnTo>
                    <a:pt x="481" y="498"/>
                  </a:lnTo>
                  <a:lnTo>
                    <a:pt x="467" y="498"/>
                  </a:lnTo>
                  <a:lnTo>
                    <a:pt x="452" y="500"/>
                  </a:lnTo>
                  <a:lnTo>
                    <a:pt x="442" y="504"/>
                  </a:lnTo>
                  <a:lnTo>
                    <a:pt x="433" y="512"/>
                  </a:lnTo>
                  <a:lnTo>
                    <a:pt x="426" y="521"/>
                  </a:lnTo>
                  <a:lnTo>
                    <a:pt x="419" y="531"/>
                  </a:lnTo>
                  <a:lnTo>
                    <a:pt x="414" y="542"/>
                  </a:lnTo>
                  <a:lnTo>
                    <a:pt x="408" y="551"/>
                  </a:lnTo>
                  <a:lnTo>
                    <a:pt x="390" y="555"/>
                  </a:lnTo>
                  <a:lnTo>
                    <a:pt x="372" y="556"/>
                  </a:lnTo>
                  <a:lnTo>
                    <a:pt x="354" y="556"/>
                  </a:lnTo>
                  <a:lnTo>
                    <a:pt x="336" y="551"/>
                  </a:lnTo>
                  <a:lnTo>
                    <a:pt x="313" y="538"/>
                  </a:lnTo>
                  <a:lnTo>
                    <a:pt x="289" y="527"/>
                  </a:lnTo>
                  <a:lnTo>
                    <a:pt x="264" y="518"/>
                  </a:lnTo>
                  <a:lnTo>
                    <a:pt x="240" y="508"/>
                  </a:lnTo>
                  <a:lnTo>
                    <a:pt x="218" y="494"/>
                  </a:lnTo>
                  <a:lnTo>
                    <a:pt x="222" y="469"/>
                  </a:lnTo>
                  <a:lnTo>
                    <a:pt x="226" y="446"/>
                  </a:lnTo>
                  <a:lnTo>
                    <a:pt x="227" y="421"/>
                  </a:lnTo>
                  <a:lnTo>
                    <a:pt x="214" y="414"/>
                  </a:lnTo>
                  <a:lnTo>
                    <a:pt x="198" y="411"/>
                  </a:lnTo>
                  <a:lnTo>
                    <a:pt x="183" y="410"/>
                  </a:lnTo>
                  <a:lnTo>
                    <a:pt x="168" y="407"/>
                  </a:lnTo>
                  <a:lnTo>
                    <a:pt x="161" y="374"/>
                  </a:lnTo>
                  <a:lnTo>
                    <a:pt x="148" y="373"/>
                  </a:lnTo>
                  <a:lnTo>
                    <a:pt x="133" y="372"/>
                  </a:lnTo>
                  <a:lnTo>
                    <a:pt x="120" y="367"/>
                  </a:lnTo>
                  <a:lnTo>
                    <a:pt x="99" y="345"/>
                  </a:lnTo>
                  <a:lnTo>
                    <a:pt x="75" y="327"/>
                  </a:lnTo>
                  <a:lnTo>
                    <a:pt x="53" y="307"/>
                  </a:lnTo>
                  <a:lnTo>
                    <a:pt x="30" y="286"/>
                  </a:lnTo>
                  <a:lnTo>
                    <a:pt x="12" y="264"/>
                  </a:lnTo>
                  <a:lnTo>
                    <a:pt x="5" y="244"/>
                  </a:lnTo>
                  <a:lnTo>
                    <a:pt x="0" y="224"/>
                  </a:lnTo>
                  <a:lnTo>
                    <a:pt x="13" y="216"/>
                  </a:lnTo>
                  <a:lnTo>
                    <a:pt x="26" y="215"/>
                  </a:lnTo>
                  <a:lnTo>
                    <a:pt x="41" y="217"/>
                  </a:lnTo>
                  <a:lnTo>
                    <a:pt x="70" y="228"/>
                  </a:lnTo>
                  <a:lnTo>
                    <a:pt x="80" y="223"/>
                  </a:lnTo>
                  <a:lnTo>
                    <a:pt x="86" y="215"/>
                  </a:lnTo>
                  <a:lnTo>
                    <a:pt x="87" y="206"/>
                  </a:lnTo>
                  <a:lnTo>
                    <a:pt x="83" y="196"/>
                  </a:lnTo>
                  <a:lnTo>
                    <a:pt x="78" y="186"/>
                  </a:lnTo>
                  <a:lnTo>
                    <a:pt x="71" y="178"/>
                  </a:lnTo>
                  <a:lnTo>
                    <a:pt x="76" y="165"/>
                  </a:lnTo>
                  <a:lnTo>
                    <a:pt x="80" y="153"/>
                  </a:lnTo>
                  <a:lnTo>
                    <a:pt x="75" y="140"/>
                  </a:lnTo>
                  <a:lnTo>
                    <a:pt x="70" y="128"/>
                  </a:lnTo>
                  <a:lnTo>
                    <a:pt x="109" y="133"/>
                  </a:lnTo>
                  <a:lnTo>
                    <a:pt x="129" y="134"/>
                  </a:lnTo>
                  <a:lnTo>
                    <a:pt x="149" y="132"/>
                  </a:lnTo>
                  <a:lnTo>
                    <a:pt x="157" y="120"/>
                  </a:lnTo>
                  <a:lnTo>
                    <a:pt x="157" y="109"/>
                  </a:lnTo>
                  <a:lnTo>
                    <a:pt x="152" y="97"/>
                  </a:lnTo>
                  <a:lnTo>
                    <a:pt x="144" y="88"/>
                  </a:lnTo>
                  <a:lnTo>
                    <a:pt x="133" y="80"/>
                  </a:lnTo>
                  <a:lnTo>
                    <a:pt x="123" y="74"/>
                  </a:lnTo>
                  <a:lnTo>
                    <a:pt x="115" y="43"/>
                  </a:lnTo>
                  <a:lnTo>
                    <a:pt x="83" y="38"/>
                  </a:lnTo>
                  <a:lnTo>
                    <a:pt x="98" y="21"/>
                  </a:lnTo>
                  <a:lnTo>
                    <a:pt x="112" y="6"/>
                  </a:lnTo>
                  <a:lnTo>
                    <a:pt x="129" y="9"/>
                  </a:lnTo>
                  <a:lnTo>
                    <a:pt x="146" y="14"/>
                  </a:lnTo>
                  <a:lnTo>
                    <a:pt x="164" y="1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" name="Freeform 9"/>
            <p:cNvSpPr/>
            <p:nvPr/>
          </p:nvSpPr>
          <p:spPr bwMode="auto">
            <a:xfrm>
              <a:off x="4239125" y="28652"/>
              <a:ext cx="180" cy="81"/>
            </a:xfrm>
            <a:custGeom>
              <a:avLst/>
              <a:gdLst>
                <a:gd name="T0" fmla="*/ 575 w 1078"/>
                <a:gd name="T1" fmla="*/ 20 h 485"/>
                <a:gd name="T2" fmla="*/ 642 w 1078"/>
                <a:gd name="T3" fmla="*/ 0 h 485"/>
                <a:gd name="T4" fmla="*/ 803 w 1078"/>
                <a:gd name="T5" fmla="*/ 3 h 485"/>
                <a:gd name="T6" fmla="*/ 845 w 1078"/>
                <a:gd name="T7" fmla="*/ 12 h 485"/>
                <a:gd name="T8" fmla="*/ 876 w 1078"/>
                <a:gd name="T9" fmla="*/ 40 h 485"/>
                <a:gd name="T10" fmla="*/ 896 w 1078"/>
                <a:gd name="T11" fmla="*/ 122 h 485"/>
                <a:gd name="T12" fmla="*/ 876 w 1078"/>
                <a:gd name="T13" fmla="*/ 143 h 485"/>
                <a:gd name="T14" fmla="*/ 865 w 1078"/>
                <a:gd name="T15" fmla="*/ 171 h 485"/>
                <a:gd name="T16" fmla="*/ 929 w 1078"/>
                <a:gd name="T17" fmla="*/ 167 h 485"/>
                <a:gd name="T18" fmla="*/ 971 w 1078"/>
                <a:gd name="T19" fmla="*/ 175 h 485"/>
                <a:gd name="T20" fmla="*/ 991 w 1078"/>
                <a:gd name="T21" fmla="*/ 197 h 485"/>
                <a:gd name="T22" fmla="*/ 1014 w 1078"/>
                <a:gd name="T23" fmla="*/ 214 h 485"/>
                <a:gd name="T24" fmla="*/ 1078 w 1078"/>
                <a:gd name="T25" fmla="*/ 226 h 485"/>
                <a:gd name="T26" fmla="*/ 1056 w 1078"/>
                <a:gd name="T27" fmla="*/ 301 h 485"/>
                <a:gd name="T28" fmla="*/ 1031 w 1078"/>
                <a:gd name="T29" fmla="*/ 330 h 485"/>
                <a:gd name="T30" fmla="*/ 985 w 1078"/>
                <a:gd name="T31" fmla="*/ 332 h 485"/>
                <a:gd name="T32" fmla="*/ 955 w 1078"/>
                <a:gd name="T33" fmla="*/ 337 h 485"/>
                <a:gd name="T34" fmla="*/ 932 w 1078"/>
                <a:gd name="T35" fmla="*/ 357 h 485"/>
                <a:gd name="T36" fmla="*/ 899 w 1078"/>
                <a:gd name="T37" fmla="*/ 367 h 485"/>
                <a:gd name="T38" fmla="*/ 880 w 1078"/>
                <a:gd name="T39" fmla="*/ 374 h 485"/>
                <a:gd name="T40" fmla="*/ 869 w 1078"/>
                <a:gd name="T41" fmla="*/ 398 h 485"/>
                <a:gd name="T42" fmla="*/ 865 w 1078"/>
                <a:gd name="T43" fmla="*/ 423 h 485"/>
                <a:gd name="T44" fmla="*/ 834 w 1078"/>
                <a:gd name="T45" fmla="*/ 425 h 485"/>
                <a:gd name="T46" fmla="*/ 802 w 1078"/>
                <a:gd name="T47" fmla="*/ 417 h 485"/>
                <a:gd name="T48" fmla="*/ 781 w 1078"/>
                <a:gd name="T49" fmla="*/ 438 h 485"/>
                <a:gd name="T50" fmla="*/ 761 w 1078"/>
                <a:gd name="T51" fmla="*/ 463 h 485"/>
                <a:gd name="T52" fmla="*/ 737 w 1078"/>
                <a:gd name="T53" fmla="*/ 481 h 485"/>
                <a:gd name="T54" fmla="*/ 646 w 1078"/>
                <a:gd name="T55" fmla="*/ 483 h 485"/>
                <a:gd name="T56" fmla="*/ 583 w 1078"/>
                <a:gd name="T57" fmla="*/ 457 h 485"/>
                <a:gd name="T58" fmla="*/ 551 w 1078"/>
                <a:gd name="T59" fmla="*/ 428 h 485"/>
                <a:gd name="T60" fmla="*/ 539 w 1078"/>
                <a:gd name="T61" fmla="*/ 405 h 485"/>
                <a:gd name="T62" fmla="*/ 525 w 1078"/>
                <a:gd name="T63" fmla="*/ 386 h 485"/>
                <a:gd name="T64" fmla="*/ 458 w 1078"/>
                <a:gd name="T65" fmla="*/ 372 h 485"/>
                <a:gd name="T66" fmla="*/ 344 w 1078"/>
                <a:gd name="T67" fmla="*/ 368 h 485"/>
                <a:gd name="T68" fmla="*/ 270 w 1078"/>
                <a:gd name="T69" fmla="*/ 362 h 485"/>
                <a:gd name="T70" fmla="*/ 229 w 1078"/>
                <a:gd name="T71" fmla="*/ 351 h 485"/>
                <a:gd name="T72" fmla="*/ 188 w 1078"/>
                <a:gd name="T73" fmla="*/ 347 h 485"/>
                <a:gd name="T74" fmla="*/ 152 w 1078"/>
                <a:gd name="T75" fmla="*/ 358 h 485"/>
                <a:gd name="T76" fmla="*/ 152 w 1078"/>
                <a:gd name="T77" fmla="*/ 395 h 485"/>
                <a:gd name="T78" fmla="*/ 133 w 1078"/>
                <a:gd name="T79" fmla="*/ 399 h 485"/>
                <a:gd name="T80" fmla="*/ 124 w 1078"/>
                <a:gd name="T81" fmla="*/ 398 h 485"/>
                <a:gd name="T82" fmla="*/ 120 w 1078"/>
                <a:gd name="T83" fmla="*/ 390 h 485"/>
                <a:gd name="T84" fmla="*/ 107 w 1078"/>
                <a:gd name="T85" fmla="*/ 358 h 485"/>
                <a:gd name="T86" fmla="*/ 95 w 1078"/>
                <a:gd name="T87" fmla="*/ 321 h 485"/>
                <a:gd name="T88" fmla="*/ 50 w 1078"/>
                <a:gd name="T89" fmla="*/ 295 h 485"/>
                <a:gd name="T90" fmla="*/ 0 w 1078"/>
                <a:gd name="T91" fmla="*/ 247 h 485"/>
                <a:gd name="T92" fmla="*/ 45 w 1078"/>
                <a:gd name="T93" fmla="*/ 246 h 485"/>
                <a:gd name="T94" fmla="*/ 70 w 1078"/>
                <a:gd name="T95" fmla="*/ 194 h 485"/>
                <a:gd name="T96" fmla="*/ 100 w 1078"/>
                <a:gd name="T97" fmla="*/ 168 h 485"/>
                <a:gd name="T98" fmla="*/ 128 w 1078"/>
                <a:gd name="T99" fmla="*/ 161 h 485"/>
                <a:gd name="T100" fmla="*/ 155 w 1078"/>
                <a:gd name="T101" fmla="*/ 136 h 485"/>
                <a:gd name="T102" fmla="*/ 161 w 1078"/>
                <a:gd name="T103" fmla="*/ 82 h 485"/>
                <a:gd name="T104" fmla="*/ 216 w 1078"/>
                <a:gd name="T105" fmla="*/ 81 h 485"/>
                <a:gd name="T106" fmla="*/ 268 w 1078"/>
                <a:gd name="T107" fmla="*/ 55 h 485"/>
                <a:gd name="T108" fmla="*/ 294 w 1078"/>
                <a:gd name="T109" fmla="*/ 37 h 485"/>
                <a:gd name="T110" fmla="*/ 352 w 1078"/>
                <a:gd name="T111" fmla="*/ 30 h 485"/>
                <a:gd name="T112" fmla="*/ 411 w 1078"/>
                <a:gd name="T113" fmla="*/ 35 h 485"/>
                <a:gd name="T114" fmla="*/ 447 w 1078"/>
                <a:gd name="T115" fmla="*/ 37 h 485"/>
                <a:gd name="T116" fmla="*/ 451 w 1078"/>
                <a:gd name="T117" fmla="*/ 28 h 485"/>
                <a:gd name="T118" fmla="*/ 452 w 1078"/>
                <a:gd name="T119" fmla="*/ 8 h 485"/>
                <a:gd name="T120" fmla="*/ 553 w 1078"/>
                <a:gd name="T121" fmla="*/ 24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8" h="485">
                  <a:moveTo>
                    <a:pt x="553" y="24"/>
                  </a:moveTo>
                  <a:lnTo>
                    <a:pt x="575" y="20"/>
                  </a:lnTo>
                  <a:lnTo>
                    <a:pt x="620" y="4"/>
                  </a:lnTo>
                  <a:lnTo>
                    <a:pt x="642" y="0"/>
                  </a:lnTo>
                  <a:lnTo>
                    <a:pt x="761" y="3"/>
                  </a:lnTo>
                  <a:lnTo>
                    <a:pt x="803" y="3"/>
                  </a:lnTo>
                  <a:lnTo>
                    <a:pt x="826" y="6"/>
                  </a:lnTo>
                  <a:lnTo>
                    <a:pt x="845" y="12"/>
                  </a:lnTo>
                  <a:lnTo>
                    <a:pt x="864" y="23"/>
                  </a:lnTo>
                  <a:lnTo>
                    <a:pt x="876" y="40"/>
                  </a:lnTo>
                  <a:lnTo>
                    <a:pt x="884" y="59"/>
                  </a:lnTo>
                  <a:lnTo>
                    <a:pt x="896" y="122"/>
                  </a:lnTo>
                  <a:lnTo>
                    <a:pt x="885" y="132"/>
                  </a:lnTo>
                  <a:lnTo>
                    <a:pt x="876" y="143"/>
                  </a:lnTo>
                  <a:lnTo>
                    <a:pt x="868" y="156"/>
                  </a:lnTo>
                  <a:lnTo>
                    <a:pt x="865" y="171"/>
                  </a:lnTo>
                  <a:lnTo>
                    <a:pt x="897" y="171"/>
                  </a:lnTo>
                  <a:lnTo>
                    <a:pt x="929" y="167"/>
                  </a:lnTo>
                  <a:lnTo>
                    <a:pt x="960" y="165"/>
                  </a:lnTo>
                  <a:lnTo>
                    <a:pt x="971" y="175"/>
                  </a:lnTo>
                  <a:lnTo>
                    <a:pt x="981" y="186"/>
                  </a:lnTo>
                  <a:lnTo>
                    <a:pt x="991" y="197"/>
                  </a:lnTo>
                  <a:lnTo>
                    <a:pt x="1001" y="208"/>
                  </a:lnTo>
                  <a:lnTo>
                    <a:pt x="1014" y="214"/>
                  </a:lnTo>
                  <a:lnTo>
                    <a:pt x="1046" y="219"/>
                  </a:lnTo>
                  <a:lnTo>
                    <a:pt x="1078" y="226"/>
                  </a:lnTo>
                  <a:lnTo>
                    <a:pt x="1070" y="251"/>
                  </a:lnTo>
                  <a:lnTo>
                    <a:pt x="1056" y="301"/>
                  </a:lnTo>
                  <a:lnTo>
                    <a:pt x="1046" y="325"/>
                  </a:lnTo>
                  <a:lnTo>
                    <a:pt x="1031" y="330"/>
                  </a:lnTo>
                  <a:lnTo>
                    <a:pt x="1017" y="332"/>
                  </a:lnTo>
                  <a:lnTo>
                    <a:pt x="985" y="332"/>
                  </a:lnTo>
                  <a:lnTo>
                    <a:pt x="969" y="333"/>
                  </a:lnTo>
                  <a:lnTo>
                    <a:pt x="955" y="337"/>
                  </a:lnTo>
                  <a:lnTo>
                    <a:pt x="943" y="346"/>
                  </a:lnTo>
                  <a:lnTo>
                    <a:pt x="932" y="357"/>
                  </a:lnTo>
                  <a:lnTo>
                    <a:pt x="921" y="367"/>
                  </a:lnTo>
                  <a:lnTo>
                    <a:pt x="899" y="367"/>
                  </a:lnTo>
                  <a:lnTo>
                    <a:pt x="889" y="368"/>
                  </a:lnTo>
                  <a:lnTo>
                    <a:pt x="880" y="374"/>
                  </a:lnTo>
                  <a:lnTo>
                    <a:pt x="872" y="384"/>
                  </a:lnTo>
                  <a:lnTo>
                    <a:pt x="869" y="398"/>
                  </a:lnTo>
                  <a:lnTo>
                    <a:pt x="868" y="411"/>
                  </a:lnTo>
                  <a:lnTo>
                    <a:pt x="865" y="423"/>
                  </a:lnTo>
                  <a:lnTo>
                    <a:pt x="849" y="427"/>
                  </a:lnTo>
                  <a:lnTo>
                    <a:pt x="834" y="425"/>
                  </a:lnTo>
                  <a:lnTo>
                    <a:pt x="818" y="420"/>
                  </a:lnTo>
                  <a:lnTo>
                    <a:pt x="802" y="417"/>
                  </a:lnTo>
                  <a:lnTo>
                    <a:pt x="790" y="427"/>
                  </a:lnTo>
                  <a:lnTo>
                    <a:pt x="781" y="438"/>
                  </a:lnTo>
                  <a:lnTo>
                    <a:pt x="772" y="452"/>
                  </a:lnTo>
                  <a:lnTo>
                    <a:pt x="761" y="463"/>
                  </a:lnTo>
                  <a:lnTo>
                    <a:pt x="750" y="474"/>
                  </a:lnTo>
                  <a:lnTo>
                    <a:pt x="737" y="481"/>
                  </a:lnTo>
                  <a:lnTo>
                    <a:pt x="692" y="485"/>
                  </a:lnTo>
                  <a:lnTo>
                    <a:pt x="646" y="483"/>
                  </a:lnTo>
                  <a:lnTo>
                    <a:pt x="601" y="481"/>
                  </a:lnTo>
                  <a:lnTo>
                    <a:pt x="583" y="457"/>
                  </a:lnTo>
                  <a:lnTo>
                    <a:pt x="560" y="437"/>
                  </a:lnTo>
                  <a:lnTo>
                    <a:pt x="551" y="428"/>
                  </a:lnTo>
                  <a:lnTo>
                    <a:pt x="545" y="417"/>
                  </a:lnTo>
                  <a:lnTo>
                    <a:pt x="539" y="405"/>
                  </a:lnTo>
                  <a:lnTo>
                    <a:pt x="533" y="395"/>
                  </a:lnTo>
                  <a:lnTo>
                    <a:pt x="525" y="386"/>
                  </a:lnTo>
                  <a:lnTo>
                    <a:pt x="513" y="380"/>
                  </a:lnTo>
                  <a:lnTo>
                    <a:pt x="458" y="372"/>
                  </a:lnTo>
                  <a:lnTo>
                    <a:pt x="401" y="368"/>
                  </a:lnTo>
                  <a:lnTo>
                    <a:pt x="344" y="368"/>
                  </a:lnTo>
                  <a:lnTo>
                    <a:pt x="289" y="367"/>
                  </a:lnTo>
                  <a:lnTo>
                    <a:pt x="270" y="362"/>
                  </a:lnTo>
                  <a:lnTo>
                    <a:pt x="250" y="357"/>
                  </a:lnTo>
                  <a:lnTo>
                    <a:pt x="229" y="351"/>
                  </a:lnTo>
                  <a:lnTo>
                    <a:pt x="210" y="349"/>
                  </a:lnTo>
                  <a:lnTo>
                    <a:pt x="188" y="347"/>
                  </a:lnTo>
                  <a:lnTo>
                    <a:pt x="170" y="350"/>
                  </a:lnTo>
                  <a:lnTo>
                    <a:pt x="152" y="358"/>
                  </a:lnTo>
                  <a:lnTo>
                    <a:pt x="134" y="371"/>
                  </a:lnTo>
                  <a:lnTo>
                    <a:pt x="152" y="395"/>
                  </a:lnTo>
                  <a:lnTo>
                    <a:pt x="144" y="396"/>
                  </a:lnTo>
                  <a:lnTo>
                    <a:pt x="133" y="399"/>
                  </a:lnTo>
                  <a:lnTo>
                    <a:pt x="125" y="400"/>
                  </a:lnTo>
                  <a:lnTo>
                    <a:pt x="124" y="398"/>
                  </a:lnTo>
                  <a:lnTo>
                    <a:pt x="121" y="394"/>
                  </a:lnTo>
                  <a:lnTo>
                    <a:pt x="120" y="390"/>
                  </a:lnTo>
                  <a:lnTo>
                    <a:pt x="117" y="386"/>
                  </a:lnTo>
                  <a:lnTo>
                    <a:pt x="107" y="358"/>
                  </a:lnTo>
                  <a:lnTo>
                    <a:pt x="93" y="332"/>
                  </a:lnTo>
                  <a:lnTo>
                    <a:pt x="95" y="321"/>
                  </a:lnTo>
                  <a:lnTo>
                    <a:pt x="95" y="310"/>
                  </a:lnTo>
                  <a:lnTo>
                    <a:pt x="50" y="295"/>
                  </a:lnTo>
                  <a:lnTo>
                    <a:pt x="5" y="280"/>
                  </a:lnTo>
                  <a:lnTo>
                    <a:pt x="0" y="247"/>
                  </a:lnTo>
                  <a:lnTo>
                    <a:pt x="22" y="246"/>
                  </a:lnTo>
                  <a:lnTo>
                    <a:pt x="45" y="246"/>
                  </a:lnTo>
                  <a:lnTo>
                    <a:pt x="58" y="221"/>
                  </a:lnTo>
                  <a:lnTo>
                    <a:pt x="70" y="194"/>
                  </a:lnTo>
                  <a:lnTo>
                    <a:pt x="86" y="172"/>
                  </a:lnTo>
                  <a:lnTo>
                    <a:pt x="100" y="168"/>
                  </a:lnTo>
                  <a:lnTo>
                    <a:pt x="115" y="165"/>
                  </a:lnTo>
                  <a:lnTo>
                    <a:pt x="128" y="161"/>
                  </a:lnTo>
                  <a:lnTo>
                    <a:pt x="138" y="153"/>
                  </a:lnTo>
                  <a:lnTo>
                    <a:pt x="155" y="136"/>
                  </a:lnTo>
                  <a:lnTo>
                    <a:pt x="171" y="119"/>
                  </a:lnTo>
                  <a:lnTo>
                    <a:pt x="161" y="82"/>
                  </a:lnTo>
                  <a:lnTo>
                    <a:pt x="188" y="82"/>
                  </a:lnTo>
                  <a:lnTo>
                    <a:pt x="216" y="81"/>
                  </a:lnTo>
                  <a:lnTo>
                    <a:pt x="244" y="76"/>
                  </a:lnTo>
                  <a:lnTo>
                    <a:pt x="268" y="55"/>
                  </a:lnTo>
                  <a:lnTo>
                    <a:pt x="281" y="44"/>
                  </a:lnTo>
                  <a:lnTo>
                    <a:pt x="294" y="37"/>
                  </a:lnTo>
                  <a:lnTo>
                    <a:pt x="323" y="31"/>
                  </a:lnTo>
                  <a:lnTo>
                    <a:pt x="352" y="30"/>
                  </a:lnTo>
                  <a:lnTo>
                    <a:pt x="381" y="31"/>
                  </a:lnTo>
                  <a:lnTo>
                    <a:pt x="411" y="35"/>
                  </a:lnTo>
                  <a:lnTo>
                    <a:pt x="440" y="39"/>
                  </a:lnTo>
                  <a:lnTo>
                    <a:pt x="447" y="37"/>
                  </a:lnTo>
                  <a:lnTo>
                    <a:pt x="450" y="33"/>
                  </a:lnTo>
                  <a:lnTo>
                    <a:pt x="451" y="28"/>
                  </a:lnTo>
                  <a:lnTo>
                    <a:pt x="451" y="15"/>
                  </a:lnTo>
                  <a:lnTo>
                    <a:pt x="452" y="8"/>
                  </a:lnTo>
                  <a:lnTo>
                    <a:pt x="502" y="18"/>
                  </a:lnTo>
                  <a:lnTo>
                    <a:pt x="553" y="2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Freeform 10"/>
            <p:cNvSpPr/>
            <p:nvPr/>
          </p:nvSpPr>
          <p:spPr bwMode="auto">
            <a:xfrm>
              <a:off x="4239250" y="28695"/>
              <a:ext cx="90" cy="121"/>
            </a:xfrm>
            <a:custGeom>
              <a:avLst/>
              <a:gdLst>
                <a:gd name="T0" fmla="*/ 341 w 539"/>
                <a:gd name="T1" fmla="*/ 0 h 724"/>
                <a:gd name="T2" fmla="*/ 367 w 539"/>
                <a:gd name="T3" fmla="*/ 10 h 724"/>
                <a:gd name="T4" fmla="*/ 411 w 539"/>
                <a:gd name="T5" fmla="*/ 51 h 724"/>
                <a:gd name="T6" fmla="*/ 438 w 539"/>
                <a:gd name="T7" fmla="*/ 56 h 724"/>
                <a:gd name="T8" fmla="*/ 465 w 539"/>
                <a:gd name="T9" fmla="*/ 63 h 724"/>
                <a:gd name="T10" fmla="*/ 486 w 539"/>
                <a:gd name="T11" fmla="*/ 80 h 724"/>
                <a:gd name="T12" fmla="*/ 514 w 539"/>
                <a:gd name="T13" fmla="*/ 142 h 724"/>
                <a:gd name="T14" fmla="*/ 510 w 539"/>
                <a:gd name="T15" fmla="*/ 203 h 724"/>
                <a:gd name="T16" fmla="*/ 522 w 539"/>
                <a:gd name="T17" fmla="*/ 262 h 724"/>
                <a:gd name="T18" fmla="*/ 532 w 539"/>
                <a:gd name="T19" fmla="*/ 291 h 724"/>
                <a:gd name="T20" fmla="*/ 539 w 539"/>
                <a:gd name="T21" fmla="*/ 319 h 724"/>
                <a:gd name="T22" fmla="*/ 528 w 539"/>
                <a:gd name="T23" fmla="*/ 345 h 724"/>
                <a:gd name="T24" fmla="*/ 507 w 539"/>
                <a:gd name="T25" fmla="*/ 357 h 724"/>
                <a:gd name="T26" fmla="*/ 481 w 539"/>
                <a:gd name="T27" fmla="*/ 361 h 724"/>
                <a:gd name="T28" fmla="*/ 485 w 539"/>
                <a:gd name="T29" fmla="*/ 397 h 724"/>
                <a:gd name="T30" fmla="*/ 504 w 539"/>
                <a:gd name="T31" fmla="*/ 471 h 724"/>
                <a:gd name="T32" fmla="*/ 510 w 539"/>
                <a:gd name="T33" fmla="*/ 548 h 724"/>
                <a:gd name="T34" fmla="*/ 498 w 539"/>
                <a:gd name="T35" fmla="*/ 605 h 724"/>
                <a:gd name="T36" fmla="*/ 463 w 539"/>
                <a:gd name="T37" fmla="*/ 654 h 724"/>
                <a:gd name="T38" fmla="*/ 428 w 539"/>
                <a:gd name="T39" fmla="*/ 668 h 724"/>
                <a:gd name="T40" fmla="*/ 401 w 539"/>
                <a:gd name="T41" fmla="*/ 651 h 724"/>
                <a:gd name="T42" fmla="*/ 384 w 539"/>
                <a:gd name="T43" fmla="*/ 614 h 724"/>
                <a:gd name="T44" fmla="*/ 361 w 539"/>
                <a:gd name="T45" fmla="*/ 593 h 724"/>
                <a:gd name="T46" fmla="*/ 308 w 539"/>
                <a:gd name="T47" fmla="*/ 587 h 724"/>
                <a:gd name="T48" fmla="*/ 270 w 539"/>
                <a:gd name="T49" fmla="*/ 592 h 724"/>
                <a:gd name="T50" fmla="*/ 169 w 539"/>
                <a:gd name="T51" fmla="*/ 647 h 724"/>
                <a:gd name="T52" fmla="*/ 84 w 539"/>
                <a:gd name="T53" fmla="*/ 724 h 724"/>
                <a:gd name="T54" fmla="*/ 69 w 539"/>
                <a:gd name="T55" fmla="*/ 683 h 724"/>
                <a:gd name="T56" fmla="*/ 49 w 539"/>
                <a:gd name="T57" fmla="*/ 645 h 724"/>
                <a:gd name="T58" fmla="*/ 20 w 539"/>
                <a:gd name="T59" fmla="*/ 614 h 724"/>
                <a:gd name="T60" fmla="*/ 16 w 539"/>
                <a:gd name="T61" fmla="*/ 593 h 724"/>
                <a:gd name="T62" fmla="*/ 32 w 539"/>
                <a:gd name="T63" fmla="*/ 539 h 724"/>
                <a:gd name="T64" fmla="*/ 33 w 539"/>
                <a:gd name="T65" fmla="*/ 463 h 724"/>
                <a:gd name="T66" fmla="*/ 74 w 539"/>
                <a:gd name="T67" fmla="*/ 435 h 724"/>
                <a:gd name="T68" fmla="*/ 115 w 539"/>
                <a:gd name="T69" fmla="*/ 413 h 724"/>
                <a:gd name="T70" fmla="*/ 143 w 539"/>
                <a:gd name="T71" fmla="*/ 381 h 724"/>
                <a:gd name="T72" fmla="*/ 156 w 539"/>
                <a:gd name="T73" fmla="*/ 361 h 724"/>
                <a:gd name="T74" fmla="*/ 176 w 539"/>
                <a:gd name="T75" fmla="*/ 332 h 724"/>
                <a:gd name="T76" fmla="*/ 172 w 539"/>
                <a:gd name="T77" fmla="*/ 298 h 724"/>
                <a:gd name="T78" fmla="*/ 156 w 539"/>
                <a:gd name="T79" fmla="*/ 289 h 724"/>
                <a:gd name="T80" fmla="*/ 94 w 539"/>
                <a:gd name="T81" fmla="*/ 285 h 724"/>
                <a:gd name="T82" fmla="*/ 55 w 539"/>
                <a:gd name="T83" fmla="*/ 273 h 724"/>
                <a:gd name="T84" fmla="*/ 37 w 539"/>
                <a:gd name="T85" fmla="*/ 245 h 724"/>
                <a:gd name="T86" fmla="*/ 8 w 539"/>
                <a:gd name="T87" fmla="*/ 231 h 724"/>
                <a:gd name="T88" fmla="*/ 49 w 539"/>
                <a:gd name="T89" fmla="*/ 174 h 724"/>
                <a:gd name="T90" fmla="*/ 85 w 539"/>
                <a:gd name="T91" fmla="*/ 186 h 724"/>
                <a:gd name="T92" fmla="*/ 120 w 539"/>
                <a:gd name="T93" fmla="*/ 179 h 724"/>
                <a:gd name="T94" fmla="*/ 128 w 539"/>
                <a:gd name="T95" fmla="*/ 150 h 724"/>
                <a:gd name="T96" fmla="*/ 136 w 539"/>
                <a:gd name="T97" fmla="*/ 122 h 724"/>
                <a:gd name="T98" fmla="*/ 168 w 539"/>
                <a:gd name="T99" fmla="*/ 117 h 724"/>
                <a:gd name="T100" fmla="*/ 185 w 539"/>
                <a:gd name="T101" fmla="*/ 108 h 724"/>
                <a:gd name="T102" fmla="*/ 193 w 539"/>
                <a:gd name="T103" fmla="*/ 88 h 724"/>
                <a:gd name="T104" fmla="*/ 271 w 539"/>
                <a:gd name="T105" fmla="*/ 85 h 724"/>
                <a:gd name="T106" fmla="*/ 308 w 539"/>
                <a:gd name="T107" fmla="*/ 71 h 724"/>
                <a:gd name="T108" fmla="*/ 320 w 539"/>
                <a:gd name="T109" fmla="*/ 46 h 724"/>
                <a:gd name="T110" fmla="*/ 325 w 539"/>
                <a:gd name="T111" fmla="*/ 2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9" h="724">
                  <a:moveTo>
                    <a:pt x="325" y="2"/>
                  </a:moveTo>
                  <a:lnTo>
                    <a:pt x="341" y="0"/>
                  </a:lnTo>
                  <a:lnTo>
                    <a:pt x="354" y="4"/>
                  </a:lnTo>
                  <a:lnTo>
                    <a:pt x="367" y="10"/>
                  </a:lnTo>
                  <a:lnTo>
                    <a:pt x="399" y="42"/>
                  </a:lnTo>
                  <a:lnTo>
                    <a:pt x="411" y="51"/>
                  </a:lnTo>
                  <a:lnTo>
                    <a:pt x="424" y="55"/>
                  </a:lnTo>
                  <a:lnTo>
                    <a:pt x="438" y="56"/>
                  </a:lnTo>
                  <a:lnTo>
                    <a:pt x="452" y="59"/>
                  </a:lnTo>
                  <a:lnTo>
                    <a:pt x="465" y="63"/>
                  </a:lnTo>
                  <a:lnTo>
                    <a:pt x="477" y="70"/>
                  </a:lnTo>
                  <a:lnTo>
                    <a:pt x="486" y="80"/>
                  </a:lnTo>
                  <a:lnTo>
                    <a:pt x="498" y="112"/>
                  </a:lnTo>
                  <a:lnTo>
                    <a:pt x="514" y="142"/>
                  </a:lnTo>
                  <a:lnTo>
                    <a:pt x="511" y="172"/>
                  </a:lnTo>
                  <a:lnTo>
                    <a:pt x="510" y="203"/>
                  </a:lnTo>
                  <a:lnTo>
                    <a:pt x="512" y="233"/>
                  </a:lnTo>
                  <a:lnTo>
                    <a:pt x="522" y="262"/>
                  </a:lnTo>
                  <a:lnTo>
                    <a:pt x="525" y="277"/>
                  </a:lnTo>
                  <a:lnTo>
                    <a:pt x="532" y="291"/>
                  </a:lnTo>
                  <a:lnTo>
                    <a:pt x="537" y="304"/>
                  </a:lnTo>
                  <a:lnTo>
                    <a:pt x="539" y="319"/>
                  </a:lnTo>
                  <a:lnTo>
                    <a:pt x="535" y="333"/>
                  </a:lnTo>
                  <a:lnTo>
                    <a:pt x="528" y="345"/>
                  </a:lnTo>
                  <a:lnTo>
                    <a:pt x="519" y="353"/>
                  </a:lnTo>
                  <a:lnTo>
                    <a:pt x="507" y="357"/>
                  </a:lnTo>
                  <a:lnTo>
                    <a:pt x="494" y="358"/>
                  </a:lnTo>
                  <a:lnTo>
                    <a:pt x="481" y="361"/>
                  </a:lnTo>
                  <a:lnTo>
                    <a:pt x="467" y="362"/>
                  </a:lnTo>
                  <a:lnTo>
                    <a:pt x="485" y="397"/>
                  </a:lnTo>
                  <a:lnTo>
                    <a:pt x="496" y="434"/>
                  </a:lnTo>
                  <a:lnTo>
                    <a:pt x="504" y="471"/>
                  </a:lnTo>
                  <a:lnTo>
                    <a:pt x="508" y="510"/>
                  </a:lnTo>
                  <a:lnTo>
                    <a:pt x="510" y="548"/>
                  </a:lnTo>
                  <a:lnTo>
                    <a:pt x="507" y="577"/>
                  </a:lnTo>
                  <a:lnTo>
                    <a:pt x="498" y="605"/>
                  </a:lnTo>
                  <a:lnTo>
                    <a:pt x="482" y="631"/>
                  </a:lnTo>
                  <a:lnTo>
                    <a:pt x="463" y="654"/>
                  </a:lnTo>
                  <a:lnTo>
                    <a:pt x="442" y="675"/>
                  </a:lnTo>
                  <a:lnTo>
                    <a:pt x="428" y="668"/>
                  </a:lnTo>
                  <a:lnTo>
                    <a:pt x="415" y="661"/>
                  </a:lnTo>
                  <a:lnTo>
                    <a:pt x="401" y="651"/>
                  </a:lnTo>
                  <a:lnTo>
                    <a:pt x="391" y="639"/>
                  </a:lnTo>
                  <a:lnTo>
                    <a:pt x="384" y="614"/>
                  </a:lnTo>
                  <a:lnTo>
                    <a:pt x="378" y="591"/>
                  </a:lnTo>
                  <a:lnTo>
                    <a:pt x="361" y="593"/>
                  </a:lnTo>
                  <a:lnTo>
                    <a:pt x="345" y="597"/>
                  </a:lnTo>
                  <a:lnTo>
                    <a:pt x="308" y="587"/>
                  </a:lnTo>
                  <a:lnTo>
                    <a:pt x="288" y="587"/>
                  </a:lnTo>
                  <a:lnTo>
                    <a:pt x="270" y="592"/>
                  </a:lnTo>
                  <a:lnTo>
                    <a:pt x="218" y="617"/>
                  </a:lnTo>
                  <a:lnTo>
                    <a:pt x="169" y="647"/>
                  </a:lnTo>
                  <a:lnTo>
                    <a:pt x="124" y="683"/>
                  </a:lnTo>
                  <a:lnTo>
                    <a:pt x="84" y="724"/>
                  </a:lnTo>
                  <a:lnTo>
                    <a:pt x="77" y="704"/>
                  </a:lnTo>
                  <a:lnTo>
                    <a:pt x="69" y="683"/>
                  </a:lnTo>
                  <a:lnTo>
                    <a:pt x="60" y="663"/>
                  </a:lnTo>
                  <a:lnTo>
                    <a:pt x="49" y="645"/>
                  </a:lnTo>
                  <a:lnTo>
                    <a:pt x="36" y="628"/>
                  </a:lnTo>
                  <a:lnTo>
                    <a:pt x="20" y="614"/>
                  </a:lnTo>
                  <a:lnTo>
                    <a:pt x="0" y="606"/>
                  </a:lnTo>
                  <a:lnTo>
                    <a:pt x="16" y="593"/>
                  </a:lnTo>
                  <a:lnTo>
                    <a:pt x="31" y="577"/>
                  </a:lnTo>
                  <a:lnTo>
                    <a:pt x="32" y="539"/>
                  </a:lnTo>
                  <a:lnTo>
                    <a:pt x="32" y="501"/>
                  </a:lnTo>
                  <a:lnTo>
                    <a:pt x="33" y="463"/>
                  </a:lnTo>
                  <a:lnTo>
                    <a:pt x="53" y="448"/>
                  </a:lnTo>
                  <a:lnTo>
                    <a:pt x="74" y="435"/>
                  </a:lnTo>
                  <a:lnTo>
                    <a:pt x="97" y="424"/>
                  </a:lnTo>
                  <a:lnTo>
                    <a:pt x="115" y="413"/>
                  </a:lnTo>
                  <a:lnTo>
                    <a:pt x="130" y="398"/>
                  </a:lnTo>
                  <a:lnTo>
                    <a:pt x="143" y="381"/>
                  </a:lnTo>
                  <a:lnTo>
                    <a:pt x="155" y="364"/>
                  </a:lnTo>
                  <a:lnTo>
                    <a:pt x="156" y="361"/>
                  </a:lnTo>
                  <a:lnTo>
                    <a:pt x="168" y="348"/>
                  </a:lnTo>
                  <a:lnTo>
                    <a:pt x="176" y="332"/>
                  </a:lnTo>
                  <a:lnTo>
                    <a:pt x="177" y="315"/>
                  </a:lnTo>
                  <a:lnTo>
                    <a:pt x="172" y="298"/>
                  </a:lnTo>
                  <a:lnTo>
                    <a:pt x="165" y="291"/>
                  </a:lnTo>
                  <a:lnTo>
                    <a:pt x="156" y="289"/>
                  </a:lnTo>
                  <a:lnTo>
                    <a:pt x="115" y="289"/>
                  </a:lnTo>
                  <a:lnTo>
                    <a:pt x="94" y="285"/>
                  </a:lnTo>
                  <a:lnTo>
                    <a:pt x="74" y="278"/>
                  </a:lnTo>
                  <a:lnTo>
                    <a:pt x="55" y="273"/>
                  </a:lnTo>
                  <a:lnTo>
                    <a:pt x="47" y="257"/>
                  </a:lnTo>
                  <a:lnTo>
                    <a:pt x="37" y="245"/>
                  </a:lnTo>
                  <a:lnTo>
                    <a:pt x="24" y="236"/>
                  </a:lnTo>
                  <a:lnTo>
                    <a:pt x="8" y="231"/>
                  </a:lnTo>
                  <a:lnTo>
                    <a:pt x="27" y="200"/>
                  </a:lnTo>
                  <a:lnTo>
                    <a:pt x="49" y="174"/>
                  </a:lnTo>
                  <a:lnTo>
                    <a:pt x="66" y="182"/>
                  </a:lnTo>
                  <a:lnTo>
                    <a:pt x="85" y="186"/>
                  </a:lnTo>
                  <a:lnTo>
                    <a:pt x="103" y="186"/>
                  </a:lnTo>
                  <a:lnTo>
                    <a:pt x="120" y="179"/>
                  </a:lnTo>
                  <a:lnTo>
                    <a:pt x="126" y="166"/>
                  </a:lnTo>
                  <a:lnTo>
                    <a:pt x="128" y="150"/>
                  </a:lnTo>
                  <a:lnTo>
                    <a:pt x="131" y="136"/>
                  </a:lnTo>
                  <a:lnTo>
                    <a:pt x="136" y="122"/>
                  </a:lnTo>
                  <a:lnTo>
                    <a:pt x="157" y="120"/>
                  </a:lnTo>
                  <a:lnTo>
                    <a:pt x="168" y="117"/>
                  </a:lnTo>
                  <a:lnTo>
                    <a:pt x="177" y="114"/>
                  </a:lnTo>
                  <a:lnTo>
                    <a:pt x="185" y="108"/>
                  </a:lnTo>
                  <a:lnTo>
                    <a:pt x="190" y="100"/>
                  </a:lnTo>
                  <a:lnTo>
                    <a:pt x="193" y="88"/>
                  </a:lnTo>
                  <a:lnTo>
                    <a:pt x="244" y="88"/>
                  </a:lnTo>
                  <a:lnTo>
                    <a:pt x="271" y="85"/>
                  </a:lnTo>
                  <a:lnTo>
                    <a:pt x="296" y="80"/>
                  </a:lnTo>
                  <a:lnTo>
                    <a:pt x="308" y="71"/>
                  </a:lnTo>
                  <a:lnTo>
                    <a:pt x="314" y="59"/>
                  </a:lnTo>
                  <a:lnTo>
                    <a:pt x="320" y="46"/>
                  </a:lnTo>
                  <a:lnTo>
                    <a:pt x="322" y="31"/>
                  </a:lnTo>
                  <a:lnTo>
                    <a:pt x="325" y="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" name="Freeform 11"/>
            <p:cNvSpPr/>
            <p:nvPr/>
          </p:nvSpPr>
          <p:spPr bwMode="auto">
            <a:xfrm>
              <a:off x="4239012" y="28660"/>
              <a:ext cx="139" cy="149"/>
            </a:xfrm>
            <a:custGeom>
              <a:avLst/>
              <a:gdLst>
                <a:gd name="T0" fmla="*/ 719 w 834"/>
                <a:gd name="T1" fmla="*/ 25 h 894"/>
                <a:gd name="T2" fmla="*/ 755 w 834"/>
                <a:gd name="T3" fmla="*/ 1 h 894"/>
                <a:gd name="T4" fmla="*/ 818 w 834"/>
                <a:gd name="T5" fmla="*/ 30 h 894"/>
                <a:gd name="T6" fmla="*/ 814 w 834"/>
                <a:gd name="T7" fmla="*/ 87 h 894"/>
                <a:gd name="T8" fmla="*/ 754 w 834"/>
                <a:gd name="T9" fmla="*/ 116 h 894"/>
                <a:gd name="T10" fmla="*/ 696 w 834"/>
                <a:gd name="T11" fmla="*/ 186 h 894"/>
                <a:gd name="T12" fmla="*/ 669 w 834"/>
                <a:gd name="T13" fmla="*/ 227 h 894"/>
                <a:gd name="T14" fmla="*/ 696 w 834"/>
                <a:gd name="T15" fmla="*/ 301 h 894"/>
                <a:gd name="T16" fmla="*/ 668 w 834"/>
                <a:gd name="T17" fmla="*/ 346 h 894"/>
                <a:gd name="T18" fmla="*/ 610 w 834"/>
                <a:gd name="T19" fmla="*/ 364 h 894"/>
                <a:gd name="T20" fmla="*/ 610 w 834"/>
                <a:gd name="T21" fmla="*/ 411 h 894"/>
                <a:gd name="T22" fmla="*/ 566 w 834"/>
                <a:gd name="T23" fmla="*/ 521 h 894"/>
                <a:gd name="T24" fmla="*/ 525 w 834"/>
                <a:gd name="T25" fmla="*/ 607 h 894"/>
                <a:gd name="T26" fmla="*/ 471 w 834"/>
                <a:gd name="T27" fmla="*/ 654 h 894"/>
                <a:gd name="T28" fmla="*/ 421 w 834"/>
                <a:gd name="T29" fmla="*/ 687 h 894"/>
                <a:gd name="T30" fmla="*/ 354 w 834"/>
                <a:gd name="T31" fmla="*/ 728 h 894"/>
                <a:gd name="T32" fmla="*/ 325 w 834"/>
                <a:gd name="T33" fmla="*/ 797 h 894"/>
                <a:gd name="T34" fmla="*/ 254 w 834"/>
                <a:gd name="T35" fmla="*/ 816 h 894"/>
                <a:gd name="T36" fmla="*/ 229 w 834"/>
                <a:gd name="T37" fmla="*/ 877 h 894"/>
                <a:gd name="T38" fmla="*/ 190 w 834"/>
                <a:gd name="T39" fmla="*/ 894 h 894"/>
                <a:gd name="T40" fmla="*/ 213 w 834"/>
                <a:gd name="T41" fmla="*/ 860 h 894"/>
                <a:gd name="T42" fmla="*/ 196 w 834"/>
                <a:gd name="T43" fmla="*/ 839 h 894"/>
                <a:gd name="T44" fmla="*/ 144 w 834"/>
                <a:gd name="T45" fmla="*/ 863 h 894"/>
                <a:gd name="T46" fmla="*/ 148 w 834"/>
                <a:gd name="T47" fmla="*/ 823 h 894"/>
                <a:gd name="T48" fmla="*/ 94 w 834"/>
                <a:gd name="T49" fmla="*/ 820 h 894"/>
                <a:gd name="T50" fmla="*/ 49 w 834"/>
                <a:gd name="T51" fmla="*/ 790 h 894"/>
                <a:gd name="T52" fmla="*/ 3 w 834"/>
                <a:gd name="T53" fmla="*/ 765 h 894"/>
                <a:gd name="T54" fmla="*/ 48 w 834"/>
                <a:gd name="T55" fmla="*/ 714 h 894"/>
                <a:gd name="T56" fmla="*/ 66 w 834"/>
                <a:gd name="T57" fmla="*/ 677 h 894"/>
                <a:gd name="T58" fmla="*/ 82 w 834"/>
                <a:gd name="T59" fmla="*/ 629 h 894"/>
                <a:gd name="T60" fmla="*/ 74 w 834"/>
                <a:gd name="T61" fmla="*/ 572 h 894"/>
                <a:gd name="T62" fmla="*/ 110 w 834"/>
                <a:gd name="T63" fmla="*/ 550 h 894"/>
                <a:gd name="T64" fmla="*/ 135 w 834"/>
                <a:gd name="T65" fmla="*/ 499 h 894"/>
                <a:gd name="T66" fmla="*/ 93 w 834"/>
                <a:gd name="T67" fmla="*/ 480 h 894"/>
                <a:gd name="T68" fmla="*/ 98 w 834"/>
                <a:gd name="T69" fmla="*/ 448 h 894"/>
                <a:gd name="T70" fmla="*/ 156 w 834"/>
                <a:gd name="T71" fmla="*/ 406 h 894"/>
                <a:gd name="T72" fmla="*/ 209 w 834"/>
                <a:gd name="T73" fmla="*/ 379 h 894"/>
                <a:gd name="T74" fmla="*/ 214 w 834"/>
                <a:gd name="T75" fmla="*/ 351 h 894"/>
                <a:gd name="T76" fmla="*/ 198 w 834"/>
                <a:gd name="T77" fmla="*/ 343 h 894"/>
                <a:gd name="T78" fmla="*/ 223 w 834"/>
                <a:gd name="T79" fmla="*/ 306 h 894"/>
                <a:gd name="T80" fmla="*/ 252 w 834"/>
                <a:gd name="T81" fmla="*/ 255 h 894"/>
                <a:gd name="T82" fmla="*/ 238 w 834"/>
                <a:gd name="T83" fmla="*/ 194 h 894"/>
                <a:gd name="T84" fmla="*/ 341 w 834"/>
                <a:gd name="T85" fmla="*/ 193 h 894"/>
                <a:gd name="T86" fmla="*/ 397 w 834"/>
                <a:gd name="T87" fmla="*/ 136 h 894"/>
                <a:gd name="T88" fmla="*/ 433 w 834"/>
                <a:gd name="T89" fmla="*/ 67 h 894"/>
                <a:gd name="T90" fmla="*/ 483 w 834"/>
                <a:gd name="T91" fmla="*/ 41 h 894"/>
                <a:gd name="T92" fmla="*/ 558 w 834"/>
                <a:gd name="T93" fmla="*/ 26 h 894"/>
                <a:gd name="T94" fmla="*/ 665 w 834"/>
                <a:gd name="T95" fmla="*/ 5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34" h="894">
                  <a:moveTo>
                    <a:pt x="701" y="55"/>
                  </a:moveTo>
                  <a:lnTo>
                    <a:pt x="707" y="46"/>
                  </a:lnTo>
                  <a:lnTo>
                    <a:pt x="714" y="36"/>
                  </a:lnTo>
                  <a:lnTo>
                    <a:pt x="719" y="25"/>
                  </a:lnTo>
                  <a:lnTo>
                    <a:pt x="726" y="16"/>
                  </a:lnTo>
                  <a:lnTo>
                    <a:pt x="734" y="8"/>
                  </a:lnTo>
                  <a:lnTo>
                    <a:pt x="743" y="3"/>
                  </a:lnTo>
                  <a:lnTo>
                    <a:pt x="755" y="1"/>
                  </a:lnTo>
                  <a:lnTo>
                    <a:pt x="775" y="0"/>
                  </a:lnTo>
                  <a:lnTo>
                    <a:pt x="792" y="5"/>
                  </a:lnTo>
                  <a:lnTo>
                    <a:pt x="806" y="16"/>
                  </a:lnTo>
                  <a:lnTo>
                    <a:pt x="818" y="30"/>
                  </a:lnTo>
                  <a:lnTo>
                    <a:pt x="828" y="46"/>
                  </a:lnTo>
                  <a:lnTo>
                    <a:pt x="834" y="63"/>
                  </a:lnTo>
                  <a:lnTo>
                    <a:pt x="825" y="75"/>
                  </a:lnTo>
                  <a:lnTo>
                    <a:pt x="814" y="87"/>
                  </a:lnTo>
                  <a:lnTo>
                    <a:pt x="804" y="96"/>
                  </a:lnTo>
                  <a:lnTo>
                    <a:pt x="789" y="103"/>
                  </a:lnTo>
                  <a:lnTo>
                    <a:pt x="771" y="108"/>
                  </a:lnTo>
                  <a:lnTo>
                    <a:pt x="754" y="116"/>
                  </a:lnTo>
                  <a:lnTo>
                    <a:pt x="742" y="132"/>
                  </a:lnTo>
                  <a:lnTo>
                    <a:pt x="723" y="169"/>
                  </a:lnTo>
                  <a:lnTo>
                    <a:pt x="711" y="185"/>
                  </a:lnTo>
                  <a:lnTo>
                    <a:pt x="696" y="186"/>
                  </a:lnTo>
                  <a:lnTo>
                    <a:pt x="681" y="187"/>
                  </a:lnTo>
                  <a:lnTo>
                    <a:pt x="665" y="190"/>
                  </a:lnTo>
                  <a:lnTo>
                    <a:pt x="663" y="210"/>
                  </a:lnTo>
                  <a:lnTo>
                    <a:pt x="669" y="227"/>
                  </a:lnTo>
                  <a:lnTo>
                    <a:pt x="681" y="241"/>
                  </a:lnTo>
                  <a:lnTo>
                    <a:pt x="697" y="252"/>
                  </a:lnTo>
                  <a:lnTo>
                    <a:pt x="715" y="257"/>
                  </a:lnTo>
                  <a:lnTo>
                    <a:pt x="696" y="301"/>
                  </a:lnTo>
                  <a:lnTo>
                    <a:pt x="685" y="295"/>
                  </a:lnTo>
                  <a:lnTo>
                    <a:pt x="674" y="291"/>
                  </a:lnTo>
                  <a:lnTo>
                    <a:pt x="653" y="310"/>
                  </a:lnTo>
                  <a:lnTo>
                    <a:pt x="668" y="346"/>
                  </a:lnTo>
                  <a:lnTo>
                    <a:pt x="652" y="347"/>
                  </a:lnTo>
                  <a:lnTo>
                    <a:pt x="638" y="351"/>
                  </a:lnTo>
                  <a:lnTo>
                    <a:pt x="623" y="356"/>
                  </a:lnTo>
                  <a:lnTo>
                    <a:pt x="610" y="364"/>
                  </a:lnTo>
                  <a:lnTo>
                    <a:pt x="618" y="380"/>
                  </a:lnTo>
                  <a:lnTo>
                    <a:pt x="627" y="397"/>
                  </a:lnTo>
                  <a:lnTo>
                    <a:pt x="620" y="401"/>
                  </a:lnTo>
                  <a:lnTo>
                    <a:pt x="610" y="411"/>
                  </a:lnTo>
                  <a:lnTo>
                    <a:pt x="607" y="433"/>
                  </a:lnTo>
                  <a:lnTo>
                    <a:pt x="578" y="451"/>
                  </a:lnTo>
                  <a:lnTo>
                    <a:pt x="564" y="510"/>
                  </a:lnTo>
                  <a:lnTo>
                    <a:pt x="566" y="521"/>
                  </a:lnTo>
                  <a:lnTo>
                    <a:pt x="569" y="533"/>
                  </a:lnTo>
                  <a:lnTo>
                    <a:pt x="553" y="559"/>
                  </a:lnTo>
                  <a:lnTo>
                    <a:pt x="537" y="582"/>
                  </a:lnTo>
                  <a:lnTo>
                    <a:pt x="525" y="607"/>
                  </a:lnTo>
                  <a:lnTo>
                    <a:pt x="510" y="615"/>
                  </a:lnTo>
                  <a:lnTo>
                    <a:pt x="492" y="623"/>
                  </a:lnTo>
                  <a:lnTo>
                    <a:pt x="479" y="633"/>
                  </a:lnTo>
                  <a:lnTo>
                    <a:pt x="471" y="654"/>
                  </a:lnTo>
                  <a:lnTo>
                    <a:pt x="465" y="675"/>
                  </a:lnTo>
                  <a:lnTo>
                    <a:pt x="450" y="681"/>
                  </a:lnTo>
                  <a:lnTo>
                    <a:pt x="436" y="683"/>
                  </a:lnTo>
                  <a:lnTo>
                    <a:pt x="421" y="687"/>
                  </a:lnTo>
                  <a:lnTo>
                    <a:pt x="405" y="699"/>
                  </a:lnTo>
                  <a:lnTo>
                    <a:pt x="392" y="714"/>
                  </a:lnTo>
                  <a:lnTo>
                    <a:pt x="380" y="728"/>
                  </a:lnTo>
                  <a:lnTo>
                    <a:pt x="354" y="728"/>
                  </a:lnTo>
                  <a:lnTo>
                    <a:pt x="354" y="752"/>
                  </a:lnTo>
                  <a:lnTo>
                    <a:pt x="351" y="777"/>
                  </a:lnTo>
                  <a:lnTo>
                    <a:pt x="339" y="787"/>
                  </a:lnTo>
                  <a:lnTo>
                    <a:pt x="325" y="797"/>
                  </a:lnTo>
                  <a:lnTo>
                    <a:pt x="293" y="810"/>
                  </a:lnTo>
                  <a:lnTo>
                    <a:pt x="279" y="805"/>
                  </a:lnTo>
                  <a:lnTo>
                    <a:pt x="263" y="801"/>
                  </a:lnTo>
                  <a:lnTo>
                    <a:pt x="254" y="816"/>
                  </a:lnTo>
                  <a:lnTo>
                    <a:pt x="247" y="834"/>
                  </a:lnTo>
                  <a:lnTo>
                    <a:pt x="242" y="852"/>
                  </a:lnTo>
                  <a:lnTo>
                    <a:pt x="235" y="869"/>
                  </a:lnTo>
                  <a:lnTo>
                    <a:pt x="229" y="877"/>
                  </a:lnTo>
                  <a:lnTo>
                    <a:pt x="221" y="884"/>
                  </a:lnTo>
                  <a:lnTo>
                    <a:pt x="210" y="886"/>
                  </a:lnTo>
                  <a:lnTo>
                    <a:pt x="200" y="890"/>
                  </a:lnTo>
                  <a:lnTo>
                    <a:pt x="190" y="894"/>
                  </a:lnTo>
                  <a:lnTo>
                    <a:pt x="194" y="888"/>
                  </a:lnTo>
                  <a:lnTo>
                    <a:pt x="200" y="880"/>
                  </a:lnTo>
                  <a:lnTo>
                    <a:pt x="208" y="867"/>
                  </a:lnTo>
                  <a:lnTo>
                    <a:pt x="213" y="860"/>
                  </a:lnTo>
                  <a:lnTo>
                    <a:pt x="217" y="853"/>
                  </a:lnTo>
                  <a:lnTo>
                    <a:pt x="214" y="845"/>
                  </a:lnTo>
                  <a:lnTo>
                    <a:pt x="206" y="840"/>
                  </a:lnTo>
                  <a:lnTo>
                    <a:pt x="196" y="839"/>
                  </a:lnTo>
                  <a:lnTo>
                    <a:pt x="185" y="840"/>
                  </a:lnTo>
                  <a:lnTo>
                    <a:pt x="176" y="840"/>
                  </a:lnTo>
                  <a:lnTo>
                    <a:pt x="173" y="874"/>
                  </a:lnTo>
                  <a:lnTo>
                    <a:pt x="144" y="863"/>
                  </a:lnTo>
                  <a:lnTo>
                    <a:pt x="144" y="853"/>
                  </a:lnTo>
                  <a:lnTo>
                    <a:pt x="145" y="843"/>
                  </a:lnTo>
                  <a:lnTo>
                    <a:pt x="148" y="834"/>
                  </a:lnTo>
                  <a:lnTo>
                    <a:pt x="148" y="823"/>
                  </a:lnTo>
                  <a:lnTo>
                    <a:pt x="145" y="815"/>
                  </a:lnTo>
                  <a:lnTo>
                    <a:pt x="139" y="809"/>
                  </a:lnTo>
                  <a:lnTo>
                    <a:pt x="116" y="812"/>
                  </a:lnTo>
                  <a:lnTo>
                    <a:pt x="94" y="820"/>
                  </a:lnTo>
                  <a:lnTo>
                    <a:pt x="86" y="807"/>
                  </a:lnTo>
                  <a:lnTo>
                    <a:pt x="76" y="799"/>
                  </a:lnTo>
                  <a:lnTo>
                    <a:pt x="62" y="794"/>
                  </a:lnTo>
                  <a:lnTo>
                    <a:pt x="49" y="790"/>
                  </a:lnTo>
                  <a:lnTo>
                    <a:pt x="35" y="787"/>
                  </a:lnTo>
                  <a:lnTo>
                    <a:pt x="21" y="783"/>
                  </a:lnTo>
                  <a:lnTo>
                    <a:pt x="8" y="778"/>
                  </a:lnTo>
                  <a:lnTo>
                    <a:pt x="3" y="765"/>
                  </a:lnTo>
                  <a:lnTo>
                    <a:pt x="0" y="752"/>
                  </a:lnTo>
                  <a:lnTo>
                    <a:pt x="0" y="724"/>
                  </a:lnTo>
                  <a:lnTo>
                    <a:pt x="32" y="719"/>
                  </a:lnTo>
                  <a:lnTo>
                    <a:pt x="48" y="714"/>
                  </a:lnTo>
                  <a:lnTo>
                    <a:pt x="54" y="706"/>
                  </a:lnTo>
                  <a:lnTo>
                    <a:pt x="58" y="696"/>
                  </a:lnTo>
                  <a:lnTo>
                    <a:pt x="62" y="686"/>
                  </a:lnTo>
                  <a:lnTo>
                    <a:pt x="66" y="677"/>
                  </a:lnTo>
                  <a:lnTo>
                    <a:pt x="89" y="665"/>
                  </a:lnTo>
                  <a:lnTo>
                    <a:pt x="110" y="650"/>
                  </a:lnTo>
                  <a:lnTo>
                    <a:pt x="95" y="640"/>
                  </a:lnTo>
                  <a:lnTo>
                    <a:pt x="82" y="629"/>
                  </a:lnTo>
                  <a:lnTo>
                    <a:pt x="70" y="615"/>
                  </a:lnTo>
                  <a:lnTo>
                    <a:pt x="72" y="594"/>
                  </a:lnTo>
                  <a:lnTo>
                    <a:pt x="72" y="574"/>
                  </a:lnTo>
                  <a:lnTo>
                    <a:pt x="74" y="572"/>
                  </a:lnTo>
                  <a:lnTo>
                    <a:pt x="78" y="570"/>
                  </a:lnTo>
                  <a:lnTo>
                    <a:pt x="83" y="567"/>
                  </a:lnTo>
                  <a:lnTo>
                    <a:pt x="97" y="559"/>
                  </a:lnTo>
                  <a:lnTo>
                    <a:pt x="110" y="550"/>
                  </a:lnTo>
                  <a:lnTo>
                    <a:pt x="122" y="539"/>
                  </a:lnTo>
                  <a:lnTo>
                    <a:pt x="131" y="528"/>
                  </a:lnTo>
                  <a:lnTo>
                    <a:pt x="136" y="514"/>
                  </a:lnTo>
                  <a:lnTo>
                    <a:pt x="135" y="499"/>
                  </a:lnTo>
                  <a:lnTo>
                    <a:pt x="127" y="489"/>
                  </a:lnTo>
                  <a:lnTo>
                    <a:pt x="118" y="484"/>
                  </a:lnTo>
                  <a:lnTo>
                    <a:pt x="106" y="481"/>
                  </a:lnTo>
                  <a:lnTo>
                    <a:pt x="93" y="480"/>
                  </a:lnTo>
                  <a:lnTo>
                    <a:pt x="82" y="479"/>
                  </a:lnTo>
                  <a:lnTo>
                    <a:pt x="82" y="466"/>
                  </a:lnTo>
                  <a:lnTo>
                    <a:pt x="81" y="454"/>
                  </a:lnTo>
                  <a:lnTo>
                    <a:pt x="98" y="448"/>
                  </a:lnTo>
                  <a:lnTo>
                    <a:pt x="114" y="439"/>
                  </a:lnTo>
                  <a:lnTo>
                    <a:pt x="128" y="429"/>
                  </a:lnTo>
                  <a:lnTo>
                    <a:pt x="142" y="417"/>
                  </a:lnTo>
                  <a:lnTo>
                    <a:pt x="156" y="406"/>
                  </a:lnTo>
                  <a:lnTo>
                    <a:pt x="173" y="398"/>
                  </a:lnTo>
                  <a:lnTo>
                    <a:pt x="186" y="393"/>
                  </a:lnTo>
                  <a:lnTo>
                    <a:pt x="198" y="388"/>
                  </a:lnTo>
                  <a:lnTo>
                    <a:pt x="209" y="379"/>
                  </a:lnTo>
                  <a:lnTo>
                    <a:pt x="217" y="368"/>
                  </a:lnTo>
                  <a:lnTo>
                    <a:pt x="219" y="355"/>
                  </a:lnTo>
                  <a:lnTo>
                    <a:pt x="217" y="353"/>
                  </a:lnTo>
                  <a:lnTo>
                    <a:pt x="214" y="351"/>
                  </a:lnTo>
                  <a:lnTo>
                    <a:pt x="210" y="350"/>
                  </a:lnTo>
                  <a:lnTo>
                    <a:pt x="205" y="347"/>
                  </a:lnTo>
                  <a:lnTo>
                    <a:pt x="202" y="344"/>
                  </a:lnTo>
                  <a:lnTo>
                    <a:pt x="198" y="343"/>
                  </a:lnTo>
                  <a:lnTo>
                    <a:pt x="196" y="342"/>
                  </a:lnTo>
                  <a:lnTo>
                    <a:pt x="197" y="338"/>
                  </a:lnTo>
                  <a:lnTo>
                    <a:pt x="197" y="322"/>
                  </a:lnTo>
                  <a:lnTo>
                    <a:pt x="223" y="306"/>
                  </a:lnTo>
                  <a:lnTo>
                    <a:pt x="237" y="297"/>
                  </a:lnTo>
                  <a:lnTo>
                    <a:pt x="246" y="285"/>
                  </a:lnTo>
                  <a:lnTo>
                    <a:pt x="251" y="270"/>
                  </a:lnTo>
                  <a:lnTo>
                    <a:pt x="252" y="255"/>
                  </a:lnTo>
                  <a:lnTo>
                    <a:pt x="248" y="239"/>
                  </a:lnTo>
                  <a:lnTo>
                    <a:pt x="243" y="224"/>
                  </a:lnTo>
                  <a:lnTo>
                    <a:pt x="239" y="210"/>
                  </a:lnTo>
                  <a:lnTo>
                    <a:pt x="238" y="194"/>
                  </a:lnTo>
                  <a:lnTo>
                    <a:pt x="270" y="195"/>
                  </a:lnTo>
                  <a:lnTo>
                    <a:pt x="300" y="197"/>
                  </a:lnTo>
                  <a:lnTo>
                    <a:pt x="332" y="195"/>
                  </a:lnTo>
                  <a:lnTo>
                    <a:pt x="341" y="193"/>
                  </a:lnTo>
                  <a:lnTo>
                    <a:pt x="347" y="186"/>
                  </a:lnTo>
                  <a:lnTo>
                    <a:pt x="355" y="167"/>
                  </a:lnTo>
                  <a:lnTo>
                    <a:pt x="359" y="160"/>
                  </a:lnTo>
                  <a:lnTo>
                    <a:pt x="397" y="136"/>
                  </a:lnTo>
                  <a:lnTo>
                    <a:pt x="390" y="102"/>
                  </a:lnTo>
                  <a:lnTo>
                    <a:pt x="401" y="87"/>
                  </a:lnTo>
                  <a:lnTo>
                    <a:pt x="416" y="75"/>
                  </a:lnTo>
                  <a:lnTo>
                    <a:pt x="433" y="67"/>
                  </a:lnTo>
                  <a:lnTo>
                    <a:pt x="452" y="62"/>
                  </a:lnTo>
                  <a:lnTo>
                    <a:pt x="465" y="58"/>
                  </a:lnTo>
                  <a:lnTo>
                    <a:pt x="474" y="50"/>
                  </a:lnTo>
                  <a:lnTo>
                    <a:pt x="483" y="41"/>
                  </a:lnTo>
                  <a:lnTo>
                    <a:pt x="494" y="33"/>
                  </a:lnTo>
                  <a:lnTo>
                    <a:pt x="506" y="28"/>
                  </a:lnTo>
                  <a:lnTo>
                    <a:pt x="532" y="24"/>
                  </a:lnTo>
                  <a:lnTo>
                    <a:pt x="558" y="26"/>
                  </a:lnTo>
                  <a:lnTo>
                    <a:pt x="583" y="34"/>
                  </a:lnTo>
                  <a:lnTo>
                    <a:pt x="607" y="45"/>
                  </a:lnTo>
                  <a:lnTo>
                    <a:pt x="628" y="61"/>
                  </a:lnTo>
                  <a:lnTo>
                    <a:pt x="665" y="59"/>
                  </a:lnTo>
                  <a:lnTo>
                    <a:pt x="701" y="5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" name="Freeform 12"/>
            <p:cNvSpPr/>
            <p:nvPr/>
          </p:nvSpPr>
          <p:spPr bwMode="auto">
            <a:xfrm>
              <a:off x="4239088" y="28704"/>
              <a:ext cx="115" cy="143"/>
            </a:xfrm>
            <a:custGeom>
              <a:avLst/>
              <a:gdLst>
                <a:gd name="T0" fmla="*/ 293 w 690"/>
                <a:gd name="T1" fmla="*/ 0 h 856"/>
                <a:gd name="T2" fmla="*/ 326 w 690"/>
                <a:gd name="T3" fmla="*/ 85 h 856"/>
                <a:gd name="T4" fmla="*/ 347 w 690"/>
                <a:gd name="T5" fmla="*/ 94 h 856"/>
                <a:gd name="T6" fmla="*/ 385 w 690"/>
                <a:gd name="T7" fmla="*/ 77 h 856"/>
                <a:gd name="T8" fmla="*/ 378 w 690"/>
                <a:gd name="T9" fmla="*/ 48 h 856"/>
                <a:gd name="T10" fmla="*/ 518 w 690"/>
                <a:gd name="T11" fmla="*/ 69 h 856"/>
                <a:gd name="T12" fmla="*/ 501 w 690"/>
                <a:gd name="T13" fmla="*/ 131 h 856"/>
                <a:gd name="T14" fmla="*/ 541 w 690"/>
                <a:gd name="T15" fmla="*/ 173 h 856"/>
                <a:gd name="T16" fmla="*/ 539 w 690"/>
                <a:gd name="T17" fmla="*/ 230 h 856"/>
                <a:gd name="T18" fmla="*/ 513 w 690"/>
                <a:gd name="T19" fmla="*/ 269 h 856"/>
                <a:gd name="T20" fmla="*/ 547 w 690"/>
                <a:gd name="T21" fmla="*/ 308 h 856"/>
                <a:gd name="T22" fmla="*/ 558 w 690"/>
                <a:gd name="T23" fmla="*/ 316 h 856"/>
                <a:gd name="T24" fmla="*/ 601 w 690"/>
                <a:gd name="T25" fmla="*/ 371 h 856"/>
                <a:gd name="T26" fmla="*/ 690 w 690"/>
                <a:gd name="T27" fmla="*/ 396 h 856"/>
                <a:gd name="T28" fmla="*/ 671 w 690"/>
                <a:gd name="T29" fmla="*/ 420 h 856"/>
                <a:gd name="T30" fmla="*/ 653 w 690"/>
                <a:gd name="T31" fmla="*/ 496 h 856"/>
                <a:gd name="T32" fmla="*/ 601 w 690"/>
                <a:gd name="T33" fmla="*/ 511 h 856"/>
                <a:gd name="T34" fmla="*/ 584 w 690"/>
                <a:gd name="T35" fmla="*/ 561 h 856"/>
                <a:gd name="T36" fmla="*/ 546 w 690"/>
                <a:gd name="T37" fmla="*/ 569 h 856"/>
                <a:gd name="T38" fmla="*/ 520 w 690"/>
                <a:gd name="T39" fmla="*/ 583 h 856"/>
                <a:gd name="T40" fmla="*/ 513 w 690"/>
                <a:gd name="T41" fmla="*/ 636 h 856"/>
                <a:gd name="T42" fmla="*/ 518 w 690"/>
                <a:gd name="T43" fmla="*/ 693 h 856"/>
                <a:gd name="T44" fmla="*/ 484 w 690"/>
                <a:gd name="T45" fmla="*/ 769 h 856"/>
                <a:gd name="T46" fmla="*/ 440 w 690"/>
                <a:gd name="T47" fmla="*/ 820 h 856"/>
                <a:gd name="T48" fmla="*/ 394 w 690"/>
                <a:gd name="T49" fmla="*/ 856 h 856"/>
                <a:gd name="T50" fmla="*/ 385 w 690"/>
                <a:gd name="T51" fmla="*/ 849 h 856"/>
                <a:gd name="T52" fmla="*/ 386 w 690"/>
                <a:gd name="T53" fmla="*/ 829 h 856"/>
                <a:gd name="T54" fmla="*/ 400 w 690"/>
                <a:gd name="T55" fmla="*/ 783 h 856"/>
                <a:gd name="T56" fmla="*/ 376 w 690"/>
                <a:gd name="T57" fmla="*/ 744 h 856"/>
                <a:gd name="T58" fmla="*/ 314 w 690"/>
                <a:gd name="T59" fmla="*/ 748 h 856"/>
                <a:gd name="T60" fmla="*/ 273 w 690"/>
                <a:gd name="T61" fmla="*/ 703 h 856"/>
                <a:gd name="T62" fmla="*/ 256 w 690"/>
                <a:gd name="T63" fmla="*/ 648 h 856"/>
                <a:gd name="T64" fmla="*/ 227 w 690"/>
                <a:gd name="T65" fmla="*/ 615 h 856"/>
                <a:gd name="T66" fmla="*/ 198 w 690"/>
                <a:gd name="T67" fmla="*/ 587 h 856"/>
                <a:gd name="T68" fmla="*/ 175 w 690"/>
                <a:gd name="T69" fmla="*/ 552 h 856"/>
                <a:gd name="T70" fmla="*/ 153 w 690"/>
                <a:gd name="T71" fmla="*/ 524 h 856"/>
                <a:gd name="T72" fmla="*/ 145 w 690"/>
                <a:gd name="T73" fmla="*/ 499 h 856"/>
                <a:gd name="T74" fmla="*/ 111 w 690"/>
                <a:gd name="T75" fmla="*/ 503 h 856"/>
                <a:gd name="T76" fmla="*/ 68 w 690"/>
                <a:gd name="T77" fmla="*/ 438 h 856"/>
                <a:gd name="T78" fmla="*/ 16 w 690"/>
                <a:gd name="T79" fmla="*/ 413 h 856"/>
                <a:gd name="T80" fmla="*/ 59 w 690"/>
                <a:gd name="T81" fmla="*/ 355 h 856"/>
                <a:gd name="T82" fmla="*/ 95 w 690"/>
                <a:gd name="T83" fmla="*/ 326 h 856"/>
                <a:gd name="T84" fmla="*/ 116 w 690"/>
                <a:gd name="T85" fmla="*/ 285 h 856"/>
                <a:gd name="T86" fmla="*/ 126 w 690"/>
                <a:gd name="T87" fmla="*/ 222 h 856"/>
                <a:gd name="T88" fmla="*/ 167 w 690"/>
                <a:gd name="T89" fmla="*/ 151 h 856"/>
                <a:gd name="T90" fmla="*/ 183 w 690"/>
                <a:gd name="T91" fmla="*/ 144 h 856"/>
                <a:gd name="T92" fmla="*/ 187 w 690"/>
                <a:gd name="T93" fmla="*/ 95 h 856"/>
                <a:gd name="T94" fmla="*/ 220 w 690"/>
                <a:gd name="T95" fmla="*/ 66 h 856"/>
                <a:gd name="T96" fmla="*/ 254 w 690"/>
                <a:gd name="T97" fmla="*/ 40 h 856"/>
                <a:gd name="T98" fmla="*/ 258 w 690"/>
                <a:gd name="T99" fmla="*/ 11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0" h="856">
                  <a:moveTo>
                    <a:pt x="258" y="11"/>
                  </a:moveTo>
                  <a:lnTo>
                    <a:pt x="276" y="4"/>
                  </a:lnTo>
                  <a:lnTo>
                    <a:pt x="293" y="0"/>
                  </a:lnTo>
                  <a:lnTo>
                    <a:pt x="307" y="40"/>
                  </a:lnTo>
                  <a:lnTo>
                    <a:pt x="323" y="78"/>
                  </a:lnTo>
                  <a:lnTo>
                    <a:pt x="326" y="85"/>
                  </a:lnTo>
                  <a:lnTo>
                    <a:pt x="332" y="89"/>
                  </a:lnTo>
                  <a:lnTo>
                    <a:pt x="339" y="91"/>
                  </a:lnTo>
                  <a:lnTo>
                    <a:pt x="347" y="94"/>
                  </a:lnTo>
                  <a:lnTo>
                    <a:pt x="365" y="90"/>
                  </a:lnTo>
                  <a:lnTo>
                    <a:pt x="382" y="86"/>
                  </a:lnTo>
                  <a:lnTo>
                    <a:pt x="385" y="77"/>
                  </a:lnTo>
                  <a:lnTo>
                    <a:pt x="385" y="66"/>
                  </a:lnTo>
                  <a:lnTo>
                    <a:pt x="381" y="57"/>
                  </a:lnTo>
                  <a:lnTo>
                    <a:pt x="378" y="48"/>
                  </a:lnTo>
                  <a:lnTo>
                    <a:pt x="426" y="47"/>
                  </a:lnTo>
                  <a:lnTo>
                    <a:pt x="472" y="54"/>
                  </a:lnTo>
                  <a:lnTo>
                    <a:pt x="518" y="69"/>
                  </a:lnTo>
                  <a:lnTo>
                    <a:pt x="516" y="90"/>
                  </a:lnTo>
                  <a:lnTo>
                    <a:pt x="509" y="111"/>
                  </a:lnTo>
                  <a:lnTo>
                    <a:pt x="501" y="131"/>
                  </a:lnTo>
                  <a:lnTo>
                    <a:pt x="514" y="145"/>
                  </a:lnTo>
                  <a:lnTo>
                    <a:pt x="528" y="159"/>
                  </a:lnTo>
                  <a:lnTo>
                    <a:pt x="541" y="173"/>
                  </a:lnTo>
                  <a:lnTo>
                    <a:pt x="549" y="196"/>
                  </a:lnTo>
                  <a:lnTo>
                    <a:pt x="555" y="219"/>
                  </a:lnTo>
                  <a:lnTo>
                    <a:pt x="539" y="230"/>
                  </a:lnTo>
                  <a:lnTo>
                    <a:pt x="524" y="242"/>
                  </a:lnTo>
                  <a:lnTo>
                    <a:pt x="512" y="256"/>
                  </a:lnTo>
                  <a:lnTo>
                    <a:pt x="513" y="269"/>
                  </a:lnTo>
                  <a:lnTo>
                    <a:pt x="518" y="280"/>
                  </a:lnTo>
                  <a:lnTo>
                    <a:pt x="537" y="299"/>
                  </a:lnTo>
                  <a:lnTo>
                    <a:pt x="547" y="308"/>
                  </a:lnTo>
                  <a:lnTo>
                    <a:pt x="550" y="309"/>
                  </a:lnTo>
                  <a:lnTo>
                    <a:pt x="555" y="314"/>
                  </a:lnTo>
                  <a:lnTo>
                    <a:pt x="558" y="316"/>
                  </a:lnTo>
                  <a:lnTo>
                    <a:pt x="549" y="378"/>
                  </a:lnTo>
                  <a:lnTo>
                    <a:pt x="575" y="376"/>
                  </a:lnTo>
                  <a:lnTo>
                    <a:pt x="601" y="371"/>
                  </a:lnTo>
                  <a:lnTo>
                    <a:pt x="625" y="360"/>
                  </a:lnTo>
                  <a:lnTo>
                    <a:pt x="658" y="378"/>
                  </a:lnTo>
                  <a:lnTo>
                    <a:pt x="690" y="396"/>
                  </a:lnTo>
                  <a:lnTo>
                    <a:pt x="686" y="405"/>
                  </a:lnTo>
                  <a:lnTo>
                    <a:pt x="679" y="413"/>
                  </a:lnTo>
                  <a:lnTo>
                    <a:pt x="671" y="420"/>
                  </a:lnTo>
                  <a:lnTo>
                    <a:pt x="663" y="425"/>
                  </a:lnTo>
                  <a:lnTo>
                    <a:pt x="657" y="461"/>
                  </a:lnTo>
                  <a:lnTo>
                    <a:pt x="653" y="496"/>
                  </a:lnTo>
                  <a:lnTo>
                    <a:pt x="617" y="471"/>
                  </a:lnTo>
                  <a:lnTo>
                    <a:pt x="608" y="490"/>
                  </a:lnTo>
                  <a:lnTo>
                    <a:pt x="601" y="511"/>
                  </a:lnTo>
                  <a:lnTo>
                    <a:pt x="596" y="532"/>
                  </a:lnTo>
                  <a:lnTo>
                    <a:pt x="591" y="552"/>
                  </a:lnTo>
                  <a:lnTo>
                    <a:pt x="584" y="561"/>
                  </a:lnTo>
                  <a:lnTo>
                    <a:pt x="576" y="566"/>
                  </a:lnTo>
                  <a:lnTo>
                    <a:pt x="567" y="569"/>
                  </a:lnTo>
                  <a:lnTo>
                    <a:pt x="546" y="569"/>
                  </a:lnTo>
                  <a:lnTo>
                    <a:pt x="535" y="570"/>
                  </a:lnTo>
                  <a:lnTo>
                    <a:pt x="526" y="575"/>
                  </a:lnTo>
                  <a:lnTo>
                    <a:pt x="520" y="583"/>
                  </a:lnTo>
                  <a:lnTo>
                    <a:pt x="513" y="601"/>
                  </a:lnTo>
                  <a:lnTo>
                    <a:pt x="512" y="618"/>
                  </a:lnTo>
                  <a:lnTo>
                    <a:pt x="513" y="636"/>
                  </a:lnTo>
                  <a:lnTo>
                    <a:pt x="517" y="656"/>
                  </a:lnTo>
                  <a:lnTo>
                    <a:pt x="520" y="674"/>
                  </a:lnTo>
                  <a:lnTo>
                    <a:pt x="518" y="693"/>
                  </a:lnTo>
                  <a:lnTo>
                    <a:pt x="504" y="710"/>
                  </a:lnTo>
                  <a:lnTo>
                    <a:pt x="489" y="728"/>
                  </a:lnTo>
                  <a:lnTo>
                    <a:pt x="484" y="769"/>
                  </a:lnTo>
                  <a:lnTo>
                    <a:pt x="479" y="812"/>
                  </a:lnTo>
                  <a:lnTo>
                    <a:pt x="459" y="813"/>
                  </a:lnTo>
                  <a:lnTo>
                    <a:pt x="440" y="820"/>
                  </a:lnTo>
                  <a:lnTo>
                    <a:pt x="425" y="830"/>
                  </a:lnTo>
                  <a:lnTo>
                    <a:pt x="409" y="843"/>
                  </a:lnTo>
                  <a:lnTo>
                    <a:pt x="394" y="856"/>
                  </a:lnTo>
                  <a:lnTo>
                    <a:pt x="392" y="854"/>
                  </a:lnTo>
                  <a:lnTo>
                    <a:pt x="388" y="851"/>
                  </a:lnTo>
                  <a:lnTo>
                    <a:pt x="385" y="849"/>
                  </a:lnTo>
                  <a:lnTo>
                    <a:pt x="381" y="846"/>
                  </a:lnTo>
                  <a:lnTo>
                    <a:pt x="378" y="843"/>
                  </a:lnTo>
                  <a:lnTo>
                    <a:pt x="386" y="829"/>
                  </a:lnTo>
                  <a:lnTo>
                    <a:pt x="393" y="814"/>
                  </a:lnTo>
                  <a:lnTo>
                    <a:pt x="398" y="798"/>
                  </a:lnTo>
                  <a:lnTo>
                    <a:pt x="400" y="783"/>
                  </a:lnTo>
                  <a:lnTo>
                    <a:pt x="397" y="768"/>
                  </a:lnTo>
                  <a:lnTo>
                    <a:pt x="389" y="755"/>
                  </a:lnTo>
                  <a:lnTo>
                    <a:pt x="376" y="744"/>
                  </a:lnTo>
                  <a:lnTo>
                    <a:pt x="355" y="746"/>
                  </a:lnTo>
                  <a:lnTo>
                    <a:pt x="335" y="748"/>
                  </a:lnTo>
                  <a:lnTo>
                    <a:pt x="314" y="748"/>
                  </a:lnTo>
                  <a:lnTo>
                    <a:pt x="294" y="744"/>
                  </a:lnTo>
                  <a:lnTo>
                    <a:pt x="283" y="723"/>
                  </a:lnTo>
                  <a:lnTo>
                    <a:pt x="273" y="703"/>
                  </a:lnTo>
                  <a:lnTo>
                    <a:pt x="262" y="682"/>
                  </a:lnTo>
                  <a:lnTo>
                    <a:pt x="260" y="665"/>
                  </a:lnTo>
                  <a:lnTo>
                    <a:pt x="256" y="648"/>
                  </a:lnTo>
                  <a:lnTo>
                    <a:pt x="250" y="631"/>
                  </a:lnTo>
                  <a:lnTo>
                    <a:pt x="241" y="616"/>
                  </a:lnTo>
                  <a:lnTo>
                    <a:pt x="227" y="615"/>
                  </a:lnTo>
                  <a:lnTo>
                    <a:pt x="215" y="608"/>
                  </a:lnTo>
                  <a:lnTo>
                    <a:pt x="206" y="599"/>
                  </a:lnTo>
                  <a:lnTo>
                    <a:pt x="198" y="587"/>
                  </a:lnTo>
                  <a:lnTo>
                    <a:pt x="191" y="575"/>
                  </a:lnTo>
                  <a:lnTo>
                    <a:pt x="183" y="562"/>
                  </a:lnTo>
                  <a:lnTo>
                    <a:pt x="175" y="552"/>
                  </a:lnTo>
                  <a:lnTo>
                    <a:pt x="166" y="543"/>
                  </a:lnTo>
                  <a:lnTo>
                    <a:pt x="153" y="536"/>
                  </a:lnTo>
                  <a:lnTo>
                    <a:pt x="153" y="524"/>
                  </a:lnTo>
                  <a:lnTo>
                    <a:pt x="152" y="513"/>
                  </a:lnTo>
                  <a:lnTo>
                    <a:pt x="148" y="503"/>
                  </a:lnTo>
                  <a:lnTo>
                    <a:pt x="145" y="499"/>
                  </a:lnTo>
                  <a:lnTo>
                    <a:pt x="141" y="494"/>
                  </a:lnTo>
                  <a:lnTo>
                    <a:pt x="138" y="490"/>
                  </a:lnTo>
                  <a:lnTo>
                    <a:pt x="111" y="503"/>
                  </a:lnTo>
                  <a:lnTo>
                    <a:pt x="82" y="510"/>
                  </a:lnTo>
                  <a:lnTo>
                    <a:pt x="74" y="474"/>
                  </a:lnTo>
                  <a:lnTo>
                    <a:pt x="68" y="438"/>
                  </a:lnTo>
                  <a:lnTo>
                    <a:pt x="45" y="442"/>
                  </a:lnTo>
                  <a:lnTo>
                    <a:pt x="0" y="458"/>
                  </a:lnTo>
                  <a:lnTo>
                    <a:pt x="16" y="413"/>
                  </a:lnTo>
                  <a:lnTo>
                    <a:pt x="31" y="370"/>
                  </a:lnTo>
                  <a:lnTo>
                    <a:pt x="46" y="363"/>
                  </a:lnTo>
                  <a:lnTo>
                    <a:pt x="59" y="355"/>
                  </a:lnTo>
                  <a:lnTo>
                    <a:pt x="74" y="347"/>
                  </a:lnTo>
                  <a:lnTo>
                    <a:pt x="86" y="338"/>
                  </a:lnTo>
                  <a:lnTo>
                    <a:pt x="95" y="326"/>
                  </a:lnTo>
                  <a:lnTo>
                    <a:pt x="100" y="310"/>
                  </a:lnTo>
                  <a:lnTo>
                    <a:pt x="107" y="297"/>
                  </a:lnTo>
                  <a:lnTo>
                    <a:pt x="116" y="285"/>
                  </a:lnTo>
                  <a:lnTo>
                    <a:pt x="121" y="271"/>
                  </a:lnTo>
                  <a:lnTo>
                    <a:pt x="124" y="256"/>
                  </a:lnTo>
                  <a:lnTo>
                    <a:pt x="126" y="222"/>
                  </a:lnTo>
                  <a:lnTo>
                    <a:pt x="133" y="189"/>
                  </a:lnTo>
                  <a:lnTo>
                    <a:pt x="159" y="176"/>
                  </a:lnTo>
                  <a:lnTo>
                    <a:pt x="167" y="151"/>
                  </a:lnTo>
                  <a:lnTo>
                    <a:pt x="171" y="148"/>
                  </a:lnTo>
                  <a:lnTo>
                    <a:pt x="178" y="145"/>
                  </a:lnTo>
                  <a:lnTo>
                    <a:pt x="183" y="144"/>
                  </a:lnTo>
                  <a:lnTo>
                    <a:pt x="187" y="142"/>
                  </a:lnTo>
                  <a:lnTo>
                    <a:pt x="169" y="102"/>
                  </a:lnTo>
                  <a:lnTo>
                    <a:pt x="187" y="95"/>
                  </a:lnTo>
                  <a:lnTo>
                    <a:pt x="207" y="91"/>
                  </a:lnTo>
                  <a:lnTo>
                    <a:pt x="227" y="89"/>
                  </a:lnTo>
                  <a:lnTo>
                    <a:pt x="220" y="66"/>
                  </a:lnTo>
                  <a:lnTo>
                    <a:pt x="212" y="44"/>
                  </a:lnTo>
                  <a:lnTo>
                    <a:pt x="249" y="47"/>
                  </a:lnTo>
                  <a:lnTo>
                    <a:pt x="254" y="40"/>
                  </a:lnTo>
                  <a:lnTo>
                    <a:pt x="256" y="31"/>
                  </a:lnTo>
                  <a:lnTo>
                    <a:pt x="257" y="20"/>
                  </a:lnTo>
                  <a:lnTo>
                    <a:pt x="258" y="1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" name="Freeform 13"/>
            <p:cNvSpPr/>
            <p:nvPr/>
          </p:nvSpPr>
          <p:spPr bwMode="auto">
            <a:xfrm>
              <a:off x="4239170" y="28715"/>
              <a:ext cx="108" cy="145"/>
            </a:xfrm>
            <a:custGeom>
              <a:avLst/>
              <a:gdLst>
                <a:gd name="T0" fmla="*/ 184 w 649"/>
                <a:gd name="T1" fmla="*/ 4 h 872"/>
                <a:gd name="T2" fmla="*/ 267 w 649"/>
                <a:gd name="T3" fmla="*/ 45 h 872"/>
                <a:gd name="T4" fmla="*/ 301 w 649"/>
                <a:gd name="T5" fmla="*/ 81 h 872"/>
                <a:gd name="T6" fmla="*/ 358 w 649"/>
                <a:gd name="T7" fmla="*/ 116 h 872"/>
                <a:gd name="T8" fmla="*/ 450 w 649"/>
                <a:gd name="T9" fmla="*/ 113 h 872"/>
                <a:gd name="T10" fmla="*/ 496 w 649"/>
                <a:gd name="T11" fmla="*/ 125 h 872"/>
                <a:gd name="T12" fmla="*/ 531 w 649"/>
                <a:gd name="T13" fmla="*/ 163 h 872"/>
                <a:gd name="T14" fmla="*/ 619 w 649"/>
                <a:gd name="T15" fmla="*/ 183 h 872"/>
                <a:gd name="T16" fmla="*/ 635 w 649"/>
                <a:gd name="T17" fmla="*/ 244 h 872"/>
                <a:gd name="T18" fmla="*/ 612 w 649"/>
                <a:gd name="T19" fmla="*/ 258 h 872"/>
                <a:gd name="T20" fmla="*/ 593 w 649"/>
                <a:gd name="T21" fmla="*/ 291 h 872"/>
                <a:gd name="T22" fmla="*/ 509 w 649"/>
                <a:gd name="T23" fmla="*/ 331 h 872"/>
                <a:gd name="T24" fmla="*/ 504 w 649"/>
                <a:gd name="T25" fmla="*/ 349 h 872"/>
                <a:gd name="T26" fmla="*/ 499 w 649"/>
                <a:gd name="T27" fmla="*/ 426 h 872"/>
                <a:gd name="T28" fmla="*/ 474 w 649"/>
                <a:gd name="T29" fmla="*/ 473 h 872"/>
                <a:gd name="T30" fmla="*/ 480 w 649"/>
                <a:gd name="T31" fmla="*/ 501 h 872"/>
                <a:gd name="T32" fmla="*/ 521 w 649"/>
                <a:gd name="T33" fmla="*/ 538 h 872"/>
                <a:gd name="T34" fmla="*/ 553 w 649"/>
                <a:gd name="T35" fmla="*/ 628 h 872"/>
                <a:gd name="T36" fmla="*/ 533 w 649"/>
                <a:gd name="T37" fmla="*/ 651 h 872"/>
                <a:gd name="T38" fmla="*/ 491 w 649"/>
                <a:gd name="T39" fmla="*/ 716 h 872"/>
                <a:gd name="T40" fmla="*/ 434 w 649"/>
                <a:gd name="T41" fmla="*/ 716 h 872"/>
                <a:gd name="T42" fmla="*/ 367 w 649"/>
                <a:gd name="T43" fmla="*/ 781 h 872"/>
                <a:gd name="T44" fmla="*/ 335 w 649"/>
                <a:gd name="T45" fmla="*/ 833 h 872"/>
                <a:gd name="T46" fmla="*/ 305 w 649"/>
                <a:gd name="T47" fmla="*/ 866 h 872"/>
                <a:gd name="T48" fmla="*/ 300 w 649"/>
                <a:gd name="T49" fmla="*/ 832 h 872"/>
                <a:gd name="T50" fmla="*/ 275 w 649"/>
                <a:gd name="T51" fmla="*/ 766 h 872"/>
                <a:gd name="T52" fmla="*/ 223 w 649"/>
                <a:gd name="T53" fmla="*/ 759 h 872"/>
                <a:gd name="T54" fmla="*/ 192 w 649"/>
                <a:gd name="T55" fmla="*/ 803 h 872"/>
                <a:gd name="T56" fmla="*/ 94 w 649"/>
                <a:gd name="T57" fmla="*/ 829 h 872"/>
                <a:gd name="T58" fmla="*/ 79 w 649"/>
                <a:gd name="T59" fmla="*/ 773 h 872"/>
                <a:gd name="T60" fmla="*/ 87 w 649"/>
                <a:gd name="T61" fmla="*/ 733 h 872"/>
                <a:gd name="T62" fmla="*/ 45 w 649"/>
                <a:gd name="T63" fmla="*/ 728 h 872"/>
                <a:gd name="T64" fmla="*/ 0 w 649"/>
                <a:gd name="T65" fmla="*/ 745 h 872"/>
                <a:gd name="T66" fmla="*/ 36 w 649"/>
                <a:gd name="T67" fmla="*/ 643 h 872"/>
                <a:gd name="T68" fmla="*/ 39 w 649"/>
                <a:gd name="T69" fmla="*/ 595 h 872"/>
                <a:gd name="T70" fmla="*/ 40 w 649"/>
                <a:gd name="T71" fmla="*/ 515 h 872"/>
                <a:gd name="T72" fmla="*/ 108 w 649"/>
                <a:gd name="T73" fmla="*/ 498 h 872"/>
                <a:gd name="T74" fmla="*/ 126 w 649"/>
                <a:gd name="T75" fmla="*/ 444 h 872"/>
                <a:gd name="T76" fmla="*/ 178 w 649"/>
                <a:gd name="T77" fmla="*/ 440 h 872"/>
                <a:gd name="T78" fmla="*/ 186 w 649"/>
                <a:gd name="T79" fmla="*/ 386 h 872"/>
                <a:gd name="T80" fmla="*/ 199 w 649"/>
                <a:gd name="T81" fmla="*/ 319 h 872"/>
                <a:gd name="T82" fmla="*/ 131 w 649"/>
                <a:gd name="T83" fmla="*/ 286 h 872"/>
                <a:gd name="T84" fmla="*/ 77 w 649"/>
                <a:gd name="T85" fmla="*/ 279 h 872"/>
                <a:gd name="T86" fmla="*/ 78 w 649"/>
                <a:gd name="T87" fmla="*/ 244 h 872"/>
                <a:gd name="T88" fmla="*/ 65 w 649"/>
                <a:gd name="T89" fmla="*/ 235 h 872"/>
                <a:gd name="T90" fmla="*/ 36 w 649"/>
                <a:gd name="T91" fmla="*/ 203 h 872"/>
                <a:gd name="T92" fmla="*/ 61 w 649"/>
                <a:gd name="T93" fmla="*/ 171 h 872"/>
                <a:gd name="T94" fmla="*/ 73 w 649"/>
                <a:gd name="T95" fmla="*/ 147 h 872"/>
                <a:gd name="T96" fmla="*/ 52 w 649"/>
                <a:gd name="T97" fmla="*/ 93 h 872"/>
                <a:gd name="T98" fmla="*/ 32 w 649"/>
                <a:gd name="T99" fmla="*/ 46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9" h="872">
                  <a:moveTo>
                    <a:pt x="40" y="0"/>
                  </a:moveTo>
                  <a:lnTo>
                    <a:pt x="111" y="0"/>
                  </a:lnTo>
                  <a:lnTo>
                    <a:pt x="184" y="4"/>
                  </a:lnTo>
                  <a:lnTo>
                    <a:pt x="255" y="14"/>
                  </a:lnTo>
                  <a:lnTo>
                    <a:pt x="260" y="30"/>
                  </a:lnTo>
                  <a:lnTo>
                    <a:pt x="267" y="45"/>
                  </a:lnTo>
                  <a:lnTo>
                    <a:pt x="275" y="59"/>
                  </a:lnTo>
                  <a:lnTo>
                    <a:pt x="287" y="70"/>
                  </a:lnTo>
                  <a:lnTo>
                    <a:pt x="301" y="81"/>
                  </a:lnTo>
                  <a:lnTo>
                    <a:pt x="314" y="96"/>
                  </a:lnTo>
                  <a:lnTo>
                    <a:pt x="327" y="109"/>
                  </a:lnTo>
                  <a:lnTo>
                    <a:pt x="358" y="116"/>
                  </a:lnTo>
                  <a:lnTo>
                    <a:pt x="388" y="117"/>
                  </a:lnTo>
                  <a:lnTo>
                    <a:pt x="420" y="116"/>
                  </a:lnTo>
                  <a:lnTo>
                    <a:pt x="450" y="113"/>
                  </a:lnTo>
                  <a:lnTo>
                    <a:pt x="466" y="114"/>
                  </a:lnTo>
                  <a:lnTo>
                    <a:pt x="482" y="118"/>
                  </a:lnTo>
                  <a:lnTo>
                    <a:pt x="496" y="125"/>
                  </a:lnTo>
                  <a:lnTo>
                    <a:pt x="511" y="133"/>
                  </a:lnTo>
                  <a:lnTo>
                    <a:pt x="520" y="149"/>
                  </a:lnTo>
                  <a:lnTo>
                    <a:pt x="531" y="163"/>
                  </a:lnTo>
                  <a:lnTo>
                    <a:pt x="560" y="173"/>
                  </a:lnTo>
                  <a:lnTo>
                    <a:pt x="589" y="179"/>
                  </a:lnTo>
                  <a:lnTo>
                    <a:pt x="619" y="183"/>
                  </a:lnTo>
                  <a:lnTo>
                    <a:pt x="649" y="182"/>
                  </a:lnTo>
                  <a:lnTo>
                    <a:pt x="636" y="241"/>
                  </a:lnTo>
                  <a:lnTo>
                    <a:pt x="635" y="244"/>
                  </a:lnTo>
                  <a:lnTo>
                    <a:pt x="626" y="246"/>
                  </a:lnTo>
                  <a:lnTo>
                    <a:pt x="618" y="252"/>
                  </a:lnTo>
                  <a:lnTo>
                    <a:pt x="612" y="258"/>
                  </a:lnTo>
                  <a:lnTo>
                    <a:pt x="604" y="277"/>
                  </a:lnTo>
                  <a:lnTo>
                    <a:pt x="599" y="285"/>
                  </a:lnTo>
                  <a:lnTo>
                    <a:pt x="593" y="291"/>
                  </a:lnTo>
                  <a:lnTo>
                    <a:pt x="566" y="307"/>
                  </a:lnTo>
                  <a:lnTo>
                    <a:pt x="538" y="320"/>
                  </a:lnTo>
                  <a:lnTo>
                    <a:pt x="509" y="331"/>
                  </a:lnTo>
                  <a:lnTo>
                    <a:pt x="508" y="335"/>
                  </a:lnTo>
                  <a:lnTo>
                    <a:pt x="505" y="345"/>
                  </a:lnTo>
                  <a:lnTo>
                    <a:pt x="504" y="349"/>
                  </a:lnTo>
                  <a:lnTo>
                    <a:pt x="499" y="374"/>
                  </a:lnTo>
                  <a:lnTo>
                    <a:pt x="498" y="399"/>
                  </a:lnTo>
                  <a:lnTo>
                    <a:pt x="499" y="426"/>
                  </a:lnTo>
                  <a:lnTo>
                    <a:pt x="499" y="451"/>
                  </a:lnTo>
                  <a:lnTo>
                    <a:pt x="487" y="463"/>
                  </a:lnTo>
                  <a:lnTo>
                    <a:pt x="474" y="473"/>
                  </a:lnTo>
                  <a:lnTo>
                    <a:pt x="462" y="485"/>
                  </a:lnTo>
                  <a:lnTo>
                    <a:pt x="470" y="494"/>
                  </a:lnTo>
                  <a:lnTo>
                    <a:pt x="480" y="501"/>
                  </a:lnTo>
                  <a:lnTo>
                    <a:pt x="492" y="506"/>
                  </a:lnTo>
                  <a:lnTo>
                    <a:pt x="503" y="511"/>
                  </a:lnTo>
                  <a:lnTo>
                    <a:pt x="521" y="538"/>
                  </a:lnTo>
                  <a:lnTo>
                    <a:pt x="537" y="566"/>
                  </a:lnTo>
                  <a:lnTo>
                    <a:pt x="548" y="596"/>
                  </a:lnTo>
                  <a:lnTo>
                    <a:pt x="553" y="628"/>
                  </a:lnTo>
                  <a:lnTo>
                    <a:pt x="549" y="638"/>
                  </a:lnTo>
                  <a:lnTo>
                    <a:pt x="542" y="646"/>
                  </a:lnTo>
                  <a:lnTo>
                    <a:pt x="533" y="651"/>
                  </a:lnTo>
                  <a:lnTo>
                    <a:pt x="502" y="659"/>
                  </a:lnTo>
                  <a:lnTo>
                    <a:pt x="495" y="687"/>
                  </a:lnTo>
                  <a:lnTo>
                    <a:pt x="491" y="716"/>
                  </a:lnTo>
                  <a:lnTo>
                    <a:pt x="474" y="707"/>
                  </a:lnTo>
                  <a:lnTo>
                    <a:pt x="458" y="697"/>
                  </a:lnTo>
                  <a:lnTo>
                    <a:pt x="434" y="716"/>
                  </a:lnTo>
                  <a:lnTo>
                    <a:pt x="409" y="736"/>
                  </a:lnTo>
                  <a:lnTo>
                    <a:pt x="387" y="757"/>
                  </a:lnTo>
                  <a:lnTo>
                    <a:pt x="367" y="781"/>
                  </a:lnTo>
                  <a:lnTo>
                    <a:pt x="350" y="807"/>
                  </a:lnTo>
                  <a:lnTo>
                    <a:pt x="343" y="820"/>
                  </a:lnTo>
                  <a:lnTo>
                    <a:pt x="335" y="833"/>
                  </a:lnTo>
                  <a:lnTo>
                    <a:pt x="326" y="847"/>
                  </a:lnTo>
                  <a:lnTo>
                    <a:pt x="317" y="857"/>
                  </a:lnTo>
                  <a:lnTo>
                    <a:pt x="305" y="866"/>
                  </a:lnTo>
                  <a:lnTo>
                    <a:pt x="290" y="872"/>
                  </a:lnTo>
                  <a:lnTo>
                    <a:pt x="296" y="852"/>
                  </a:lnTo>
                  <a:lnTo>
                    <a:pt x="300" y="832"/>
                  </a:lnTo>
                  <a:lnTo>
                    <a:pt x="301" y="811"/>
                  </a:lnTo>
                  <a:lnTo>
                    <a:pt x="289" y="788"/>
                  </a:lnTo>
                  <a:lnTo>
                    <a:pt x="275" y="766"/>
                  </a:lnTo>
                  <a:lnTo>
                    <a:pt x="257" y="746"/>
                  </a:lnTo>
                  <a:lnTo>
                    <a:pt x="239" y="752"/>
                  </a:lnTo>
                  <a:lnTo>
                    <a:pt x="223" y="759"/>
                  </a:lnTo>
                  <a:lnTo>
                    <a:pt x="189" y="778"/>
                  </a:lnTo>
                  <a:lnTo>
                    <a:pt x="190" y="791"/>
                  </a:lnTo>
                  <a:lnTo>
                    <a:pt x="192" y="803"/>
                  </a:lnTo>
                  <a:lnTo>
                    <a:pt x="151" y="824"/>
                  </a:lnTo>
                  <a:lnTo>
                    <a:pt x="111" y="847"/>
                  </a:lnTo>
                  <a:lnTo>
                    <a:pt x="94" y="829"/>
                  </a:lnTo>
                  <a:lnTo>
                    <a:pt x="81" y="810"/>
                  </a:lnTo>
                  <a:lnTo>
                    <a:pt x="74" y="787"/>
                  </a:lnTo>
                  <a:lnTo>
                    <a:pt x="79" y="773"/>
                  </a:lnTo>
                  <a:lnTo>
                    <a:pt x="89" y="758"/>
                  </a:lnTo>
                  <a:lnTo>
                    <a:pt x="99" y="745"/>
                  </a:lnTo>
                  <a:lnTo>
                    <a:pt x="87" y="733"/>
                  </a:lnTo>
                  <a:lnTo>
                    <a:pt x="74" y="726"/>
                  </a:lnTo>
                  <a:lnTo>
                    <a:pt x="60" y="726"/>
                  </a:lnTo>
                  <a:lnTo>
                    <a:pt x="45" y="728"/>
                  </a:lnTo>
                  <a:lnTo>
                    <a:pt x="29" y="733"/>
                  </a:lnTo>
                  <a:lnTo>
                    <a:pt x="15" y="738"/>
                  </a:lnTo>
                  <a:lnTo>
                    <a:pt x="0" y="745"/>
                  </a:lnTo>
                  <a:lnTo>
                    <a:pt x="6" y="720"/>
                  </a:lnTo>
                  <a:lnTo>
                    <a:pt x="8" y="667"/>
                  </a:lnTo>
                  <a:lnTo>
                    <a:pt x="36" y="643"/>
                  </a:lnTo>
                  <a:lnTo>
                    <a:pt x="41" y="633"/>
                  </a:lnTo>
                  <a:lnTo>
                    <a:pt x="42" y="621"/>
                  </a:lnTo>
                  <a:lnTo>
                    <a:pt x="39" y="595"/>
                  </a:lnTo>
                  <a:lnTo>
                    <a:pt x="36" y="568"/>
                  </a:lnTo>
                  <a:lnTo>
                    <a:pt x="36" y="542"/>
                  </a:lnTo>
                  <a:lnTo>
                    <a:pt x="40" y="515"/>
                  </a:lnTo>
                  <a:lnTo>
                    <a:pt x="68" y="515"/>
                  </a:lnTo>
                  <a:lnTo>
                    <a:pt x="95" y="513"/>
                  </a:lnTo>
                  <a:lnTo>
                    <a:pt x="108" y="498"/>
                  </a:lnTo>
                  <a:lnTo>
                    <a:pt x="116" y="481"/>
                  </a:lnTo>
                  <a:lnTo>
                    <a:pt x="123" y="464"/>
                  </a:lnTo>
                  <a:lnTo>
                    <a:pt x="126" y="444"/>
                  </a:lnTo>
                  <a:lnTo>
                    <a:pt x="128" y="426"/>
                  </a:lnTo>
                  <a:lnTo>
                    <a:pt x="174" y="452"/>
                  </a:lnTo>
                  <a:lnTo>
                    <a:pt x="178" y="440"/>
                  </a:lnTo>
                  <a:lnTo>
                    <a:pt x="180" y="427"/>
                  </a:lnTo>
                  <a:lnTo>
                    <a:pt x="178" y="415"/>
                  </a:lnTo>
                  <a:lnTo>
                    <a:pt x="186" y="386"/>
                  </a:lnTo>
                  <a:lnTo>
                    <a:pt x="198" y="358"/>
                  </a:lnTo>
                  <a:lnTo>
                    <a:pt x="213" y="332"/>
                  </a:lnTo>
                  <a:lnTo>
                    <a:pt x="199" y="319"/>
                  </a:lnTo>
                  <a:lnTo>
                    <a:pt x="184" y="308"/>
                  </a:lnTo>
                  <a:lnTo>
                    <a:pt x="149" y="293"/>
                  </a:lnTo>
                  <a:lnTo>
                    <a:pt x="131" y="286"/>
                  </a:lnTo>
                  <a:lnTo>
                    <a:pt x="91" y="302"/>
                  </a:lnTo>
                  <a:lnTo>
                    <a:pt x="71" y="306"/>
                  </a:lnTo>
                  <a:lnTo>
                    <a:pt x="77" y="279"/>
                  </a:lnTo>
                  <a:lnTo>
                    <a:pt x="81" y="253"/>
                  </a:lnTo>
                  <a:lnTo>
                    <a:pt x="79" y="248"/>
                  </a:lnTo>
                  <a:lnTo>
                    <a:pt x="78" y="244"/>
                  </a:lnTo>
                  <a:lnTo>
                    <a:pt x="74" y="240"/>
                  </a:lnTo>
                  <a:lnTo>
                    <a:pt x="70" y="237"/>
                  </a:lnTo>
                  <a:lnTo>
                    <a:pt x="65" y="235"/>
                  </a:lnTo>
                  <a:lnTo>
                    <a:pt x="52" y="227"/>
                  </a:lnTo>
                  <a:lnTo>
                    <a:pt x="42" y="216"/>
                  </a:lnTo>
                  <a:lnTo>
                    <a:pt x="36" y="203"/>
                  </a:lnTo>
                  <a:lnTo>
                    <a:pt x="35" y="187"/>
                  </a:lnTo>
                  <a:lnTo>
                    <a:pt x="42" y="182"/>
                  </a:lnTo>
                  <a:lnTo>
                    <a:pt x="61" y="171"/>
                  </a:lnTo>
                  <a:lnTo>
                    <a:pt x="68" y="166"/>
                  </a:lnTo>
                  <a:lnTo>
                    <a:pt x="73" y="158"/>
                  </a:lnTo>
                  <a:lnTo>
                    <a:pt x="73" y="147"/>
                  </a:lnTo>
                  <a:lnTo>
                    <a:pt x="70" y="128"/>
                  </a:lnTo>
                  <a:lnTo>
                    <a:pt x="62" y="109"/>
                  </a:lnTo>
                  <a:lnTo>
                    <a:pt x="52" y="93"/>
                  </a:lnTo>
                  <a:lnTo>
                    <a:pt x="37" y="80"/>
                  </a:lnTo>
                  <a:lnTo>
                    <a:pt x="21" y="68"/>
                  </a:lnTo>
                  <a:lnTo>
                    <a:pt x="32" y="46"/>
                  </a:lnTo>
                  <a:lnTo>
                    <a:pt x="37" y="23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" name="Freeform 14"/>
            <p:cNvSpPr/>
            <p:nvPr/>
          </p:nvSpPr>
          <p:spPr bwMode="auto">
            <a:xfrm>
              <a:off x="4239006" y="28775"/>
              <a:ext cx="146" cy="104"/>
            </a:xfrm>
            <a:custGeom>
              <a:avLst/>
              <a:gdLst>
                <a:gd name="T0" fmla="*/ 431 w 881"/>
                <a:gd name="T1" fmla="*/ 38 h 625"/>
                <a:gd name="T2" fmla="*/ 475 w 881"/>
                <a:gd name="T3" fmla="*/ 2 h 625"/>
                <a:gd name="T4" fmla="*/ 496 w 881"/>
                <a:gd name="T5" fmla="*/ 42 h 625"/>
                <a:gd name="T6" fmla="*/ 562 w 881"/>
                <a:gd name="T7" fmla="*/ 70 h 625"/>
                <a:gd name="T8" fmla="*/ 644 w 881"/>
                <a:gd name="T9" fmla="*/ 79 h 625"/>
                <a:gd name="T10" fmla="*/ 646 w 881"/>
                <a:gd name="T11" fmla="*/ 126 h 625"/>
                <a:gd name="T12" fmla="*/ 673 w 881"/>
                <a:gd name="T13" fmla="*/ 150 h 625"/>
                <a:gd name="T14" fmla="*/ 704 w 881"/>
                <a:gd name="T15" fmla="*/ 192 h 625"/>
                <a:gd name="T16" fmla="*/ 739 w 881"/>
                <a:gd name="T17" fmla="*/ 236 h 625"/>
                <a:gd name="T18" fmla="*/ 770 w 881"/>
                <a:gd name="T19" fmla="*/ 311 h 625"/>
                <a:gd name="T20" fmla="*/ 827 w 881"/>
                <a:gd name="T21" fmla="*/ 340 h 625"/>
                <a:gd name="T22" fmla="*/ 878 w 881"/>
                <a:gd name="T23" fmla="*/ 352 h 625"/>
                <a:gd name="T24" fmla="*/ 863 w 881"/>
                <a:gd name="T25" fmla="*/ 417 h 625"/>
                <a:gd name="T26" fmla="*/ 878 w 881"/>
                <a:gd name="T27" fmla="*/ 442 h 625"/>
                <a:gd name="T28" fmla="*/ 853 w 881"/>
                <a:gd name="T29" fmla="*/ 497 h 625"/>
                <a:gd name="T30" fmla="*/ 791 w 881"/>
                <a:gd name="T31" fmla="*/ 523 h 625"/>
                <a:gd name="T32" fmla="*/ 739 w 881"/>
                <a:gd name="T33" fmla="*/ 504 h 625"/>
                <a:gd name="T34" fmla="*/ 723 w 881"/>
                <a:gd name="T35" fmla="*/ 464 h 625"/>
                <a:gd name="T36" fmla="*/ 670 w 881"/>
                <a:gd name="T37" fmla="*/ 423 h 625"/>
                <a:gd name="T38" fmla="*/ 654 w 881"/>
                <a:gd name="T39" fmla="*/ 464 h 625"/>
                <a:gd name="T40" fmla="*/ 642 w 881"/>
                <a:gd name="T41" fmla="*/ 509 h 625"/>
                <a:gd name="T42" fmla="*/ 601 w 881"/>
                <a:gd name="T43" fmla="*/ 523 h 625"/>
                <a:gd name="T44" fmla="*/ 582 w 881"/>
                <a:gd name="T45" fmla="*/ 539 h 625"/>
                <a:gd name="T46" fmla="*/ 529 w 881"/>
                <a:gd name="T47" fmla="*/ 530 h 625"/>
                <a:gd name="T48" fmla="*/ 471 w 881"/>
                <a:gd name="T49" fmla="*/ 518 h 625"/>
                <a:gd name="T50" fmla="*/ 444 w 881"/>
                <a:gd name="T51" fmla="*/ 475 h 625"/>
                <a:gd name="T52" fmla="*/ 434 w 881"/>
                <a:gd name="T53" fmla="*/ 489 h 625"/>
                <a:gd name="T54" fmla="*/ 393 w 881"/>
                <a:gd name="T55" fmla="*/ 570 h 625"/>
                <a:gd name="T56" fmla="*/ 347 w 881"/>
                <a:gd name="T57" fmla="*/ 625 h 625"/>
                <a:gd name="T58" fmla="*/ 307 w 881"/>
                <a:gd name="T59" fmla="*/ 609 h 625"/>
                <a:gd name="T60" fmla="*/ 322 w 881"/>
                <a:gd name="T61" fmla="*/ 572 h 625"/>
                <a:gd name="T62" fmla="*/ 286 w 881"/>
                <a:gd name="T63" fmla="*/ 526 h 625"/>
                <a:gd name="T64" fmla="*/ 248 w 881"/>
                <a:gd name="T65" fmla="*/ 497 h 625"/>
                <a:gd name="T66" fmla="*/ 225 w 881"/>
                <a:gd name="T67" fmla="*/ 461 h 625"/>
                <a:gd name="T68" fmla="*/ 177 w 881"/>
                <a:gd name="T69" fmla="*/ 450 h 625"/>
                <a:gd name="T70" fmla="*/ 165 w 881"/>
                <a:gd name="T71" fmla="*/ 438 h 625"/>
                <a:gd name="T72" fmla="*/ 117 w 881"/>
                <a:gd name="T73" fmla="*/ 417 h 625"/>
                <a:gd name="T74" fmla="*/ 136 w 881"/>
                <a:gd name="T75" fmla="*/ 373 h 625"/>
                <a:gd name="T76" fmla="*/ 159 w 881"/>
                <a:gd name="T77" fmla="*/ 323 h 625"/>
                <a:gd name="T78" fmla="*/ 158 w 881"/>
                <a:gd name="T79" fmla="*/ 307 h 625"/>
                <a:gd name="T80" fmla="*/ 99 w 881"/>
                <a:gd name="T81" fmla="*/ 302 h 625"/>
                <a:gd name="T82" fmla="*/ 0 w 881"/>
                <a:gd name="T83" fmla="*/ 210 h 625"/>
                <a:gd name="T84" fmla="*/ 18 w 881"/>
                <a:gd name="T85" fmla="*/ 171 h 625"/>
                <a:gd name="T86" fmla="*/ 67 w 881"/>
                <a:gd name="T87" fmla="*/ 137 h 625"/>
                <a:gd name="T88" fmla="*/ 117 w 881"/>
                <a:gd name="T89" fmla="*/ 128 h 625"/>
                <a:gd name="T90" fmla="*/ 173 w 881"/>
                <a:gd name="T91" fmla="*/ 130 h 625"/>
                <a:gd name="T92" fmla="*/ 183 w 881"/>
                <a:gd name="T93" fmla="*/ 182 h 625"/>
                <a:gd name="T94" fmla="*/ 219 w 881"/>
                <a:gd name="T95" fmla="*/ 192 h 625"/>
                <a:gd name="T96" fmla="*/ 244 w 881"/>
                <a:gd name="T97" fmla="*/ 157 h 625"/>
                <a:gd name="T98" fmla="*/ 243 w 881"/>
                <a:gd name="T99" fmla="*/ 183 h 625"/>
                <a:gd name="T100" fmla="*/ 229 w 881"/>
                <a:gd name="T101" fmla="*/ 204 h 625"/>
                <a:gd name="T102" fmla="*/ 260 w 881"/>
                <a:gd name="T103" fmla="*/ 204 h 625"/>
                <a:gd name="T104" fmla="*/ 287 w 881"/>
                <a:gd name="T105" fmla="*/ 173 h 625"/>
                <a:gd name="T106" fmla="*/ 302 w 881"/>
                <a:gd name="T107" fmla="*/ 126 h 625"/>
                <a:gd name="T108" fmla="*/ 372 w 881"/>
                <a:gd name="T109" fmla="*/ 112 h 625"/>
                <a:gd name="T110" fmla="*/ 402 w 881"/>
                <a:gd name="T111" fmla="*/ 82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1" h="625">
                  <a:moveTo>
                    <a:pt x="406" y="51"/>
                  </a:moveTo>
                  <a:lnTo>
                    <a:pt x="419" y="46"/>
                  </a:lnTo>
                  <a:lnTo>
                    <a:pt x="431" y="38"/>
                  </a:lnTo>
                  <a:lnTo>
                    <a:pt x="451" y="18"/>
                  </a:lnTo>
                  <a:lnTo>
                    <a:pt x="462" y="9"/>
                  </a:lnTo>
                  <a:lnTo>
                    <a:pt x="475" y="2"/>
                  </a:lnTo>
                  <a:lnTo>
                    <a:pt x="489" y="0"/>
                  </a:lnTo>
                  <a:lnTo>
                    <a:pt x="492" y="21"/>
                  </a:lnTo>
                  <a:lnTo>
                    <a:pt x="496" y="42"/>
                  </a:lnTo>
                  <a:lnTo>
                    <a:pt x="525" y="34"/>
                  </a:lnTo>
                  <a:lnTo>
                    <a:pt x="554" y="22"/>
                  </a:lnTo>
                  <a:lnTo>
                    <a:pt x="562" y="70"/>
                  </a:lnTo>
                  <a:lnTo>
                    <a:pt x="571" y="92"/>
                  </a:lnTo>
                  <a:lnTo>
                    <a:pt x="608" y="100"/>
                  </a:lnTo>
                  <a:lnTo>
                    <a:pt x="644" y="79"/>
                  </a:lnTo>
                  <a:lnTo>
                    <a:pt x="638" y="100"/>
                  </a:lnTo>
                  <a:lnTo>
                    <a:pt x="634" y="121"/>
                  </a:lnTo>
                  <a:lnTo>
                    <a:pt x="646" y="126"/>
                  </a:lnTo>
                  <a:lnTo>
                    <a:pt x="657" y="132"/>
                  </a:lnTo>
                  <a:lnTo>
                    <a:pt x="666" y="140"/>
                  </a:lnTo>
                  <a:lnTo>
                    <a:pt x="673" y="150"/>
                  </a:lnTo>
                  <a:lnTo>
                    <a:pt x="682" y="166"/>
                  </a:lnTo>
                  <a:lnTo>
                    <a:pt x="691" y="181"/>
                  </a:lnTo>
                  <a:lnTo>
                    <a:pt x="704" y="192"/>
                  </a:lnTo>
                  <a:lnTo>
                    <a:pt x="719" y="203"/>
                  </a:lnTo>
                  <a:lnTo>
                    <a:pt x="736" y="208"/>
                  </a:lnTo>
                  <a:lnTo>
                    <a:pt x="739" y="236"/>
                  </a:lnTo>
                  <a:lnTo>
                    <a:pt x="746" y="262"/>
                  </a:lnTo>
                  <a:lnTo>
                    <a:pt x="757" y="287"/>
                  </a:lnTo>
                  <a:lnTo>
                    <a:pt x="770" y="311"/>
                  </a:lnTo>
                  <a:lnTo>
                    <a:pt x="782" y="336"/>
                  </a:lnTo>
                  <a:lnTo>
                    <a:pt x="805" y="341"/>
                  </a:lnTo>
                  <a:lnTo>
                    <a:pt x="827" y="340"/>
                  </a:lnTo>
                  <a:lnTo>
                    <a:pt x="848" y="339"/>
                  </a:lnTo>
                  <a:lnTo>
                    <a:pt x="870" y="336"/>
                  </a:lnTo>
                  <a:lnTo>
                    <a:pt x="878" y="352"/>
                  </a:lnTo>
                  <a:lnTo>
                    <a:pt x="880" y="369"/>
                  </a:lnTo>
                  <a:lnTo>
                    <a:pt x="876" y="385"/>
                  </a:lnTo>
                  <a:lnTo>
                    <a:pt x="863" y="417"/>
                  </a:lnTo>
                  <a:lnTo>
                    <a:pt x="867" y="425"/>
                  </a:lnTo>
                  <a:lnTo>
                    <a:pt x="873" y="434"/>
                  </a:lnTo>
                  <a:lnTo>
                    <a:pt x="878" y="442"/>
                  </a:lnTo>
                  <a:lnTo>
                    <a:pt x="881" y="451"/>
                  </a:lnTo>
                  <a:lnTo>
                    <a:pt x="869" y="475"/>
                  </a:lnTo>
                  <a:lnTo>
                    <a:pt x="853" y="497"/>
                  </a:lnTo>
                  <a:lnTo>
                    <a:pt x="835" y="517"/>
                  </a:lnTo>
                  <a:lnTo>
                    <a:pt x="814" y="533"/>
                  </a:lnTo>
                  <a:lnTo>
                    <a:pt x="791" y="523"/>
                  </a:lnTo>
                  <a:lnTo>
                    <a:pt x="768" y="518"/>
                  </a:lnTo>
                  <a:lnTo>
                    <a:pt x="744" y="512"/>
                  </a:lnTo>
                  <a:lnTo>
                    <a:pt x="739" y="504"/>
                  </a:lnTo>
                  <a:lnTo>
                    <a:pt x="735" y="494"/>
                  </a:lnTo>
                  <a:lnTo>
                    <a:pt x="732" y="485"/>
                  </a:lnTo>
                  <a:lnTo>
                    <a:pt x="723" y="464"/>
                  </a:lnTo>
                  <a:lnTo>
                    <a:pt x="708" y="447"/>
                  </a:lnTo>
                  <a:lnTo>
                    <a:pt x="690" y="432"/>
                  </a:lnTo>
                  <a:lnTo>
                    <a:pt x="670" y="423"/>
                  </a:lnTo>
                  <a:lnTo>
                    <a:pt x="661" y="435"/>
                  </a:lnTo>
                  <a:lnTo>
                    <a:pt x="655" y="450"/>
                  </a:lnTo>
                  <a:lnTo>
                    <a:pt x="654" y="464"/>
                  </a:lnTo>
                  <a:lnTo>
                    <a:pt x="653" y="480"/>
                  </a:lnTo>
                  <a:lnTo>
                    <a:pt x="649" y="496"/>
                  </a:lnTo>
                  <a:lnTo>
                    <a:pt x="642" y="509"/>
                  </a:lnTo>
                  <a:lnTo>
                    <a:pt x="629" y="516"/>
                  </a:lnTo>
                  <a:lnTo>
                    <a:pt x="616" y="519"/>
                  </a:lnTo>
                  <a:lnTo>
                    <a:pt x="601" y="523"/>
                  </a:lnTo>
                  <a:lnTo>
                    <a:pt x="599" y="535"/>
                  </a:lnTo>
                  <a:lnTo>
                    <a:pt x="595" y="549"/>
                  </a:lnTo>
                  <a:lnTo>
                    <a:pt x="582" y="539"/>
                  </a:lnTo>
                  <a:lnTo>
                    <a:pt x="568" y="531"/>
                  </a:lnTo>
                  <a:lnTo>
                    <a:pt x="555" y="527"/>
                  </a:lnTo>
                  <a:lnTo>
                    <a:pt x="529" y="530"/>
                  </a:lnTo>
                  <a:lnTo>
                    <a:pt x="502" y="534"/>
                  </a:lnTo>
                  <a:lnTo>
                    <a:pt x="476" y="535"/>
                  </a:lnTo>
                  <a:lnTo>
                    <a:pt x="471" y="518"/>
                  </a:lnTo>
                  <a:lnTo>
                    <a:pt x="464" y="502"/>
                  </a:lnTo>
                  <a:lnTo>
                    <a:pt x="456" y="487"/>
                  </a:lnTo>
                  <a:lnTo>
                    <a:pt x="444" y="475"/>
                  </a:lnTo>
                  <a:lnTo>
                    <a:pt x="442" y="479"/>
                  </a:lnTo>
                  <a:lnTo>
                    <a:pt x="439" y="481"/>
                  </a:lnTo>
                  <a:lnTo>
                    <a:pt x="434" y="489"/>
                  </a:lnTo>
                  <a:lnTo>
                    <a:pt x="419" y="516"/>
                  </a:lnTo>
                  <a:lnTo>
                    <a:pt x="406" y="542"/>
                  </a:lnTo>
                  <a:lnTo>
                    <a:pt x="393" y="570"/>
                  </a:lnTo>
                  <a:lnTo>
                    <a:pt x="378" y="596"/>
                  </a:lnTo>
                  <a:lnTo>
                    <a:pt x="361" y="620"/>
                  </a:lnTo>
                  <a:lnTo>
                    <a:pt x="347" y="625"/>
                  </a:lnTo>
                  <a:lnTo>
                    <a:pt x="334" y="624"/>
                  </a:lnTo>
                  <a:lnTo>
                    <a:pt x="320" y="617"/>
                  </a:lnTo>
                  <a:lnTo>
                    <a:pt x="307" y="609"/>
                  </a:lnTo>
                  <a:lnTo>
                    <a:pt x="312" y="597"/>
                  </a:lnTo>
                  <a:lnTo>
                    <a:pt x="319" y="585"/>
                  </a:lnTo>
                  <a:lnTo>
                    <a:pt x="322" y="572"/>
                  </a:lnTo>
                  <a:lnTo>
                    <a:pt x="314" y="554"/>
                  </a:lnTo>
                  <a:lnTo>
                    <a:pt x="302" y="538"/>
                  </a:lnTo>
                  <a:lnTo>
                    <a:pt x="286" y="526"/>
                  </a:lnTo>
                  <a:lnTo>
                    <a:pt x="268" y="518"/>
                  </a:lnTo>
                  <a:lnTo>
                    <a:pt x="256" y="509"/>
                  </a:lnTo>
                  <a:lnTo>
                    <a:pt x="248" y="497"/>
                  </a:lnTo>
                  <a:lnTo>
                    <a:pt x="241" y="485"/>
                  </a:lnTo>
                  <a:lnTo>
                    <a:pt x="233" y="472"/>
                  </a:lnTo>
                  <a:lnTo>
                    <a:pt x="225" y="461"/>
                  </a:lnTo>
                  <a:lnTo>
                    <a:pt x="214" y="452"/>
                  </a:lnTo>
                  <a:lnTo>
                    <a:pt x="202" y="426"/>
                  </a:lnTo>
                  <a:lnTo>
                    <a:pt x="177" y="450"/>
                  </a:lnTo>
                  <a:lnTo>
                    <a:pt x="171" y="444"/>
                  </a:lnTo>
                  <a:lnTo>
                    <a:pt x="167" y="442"/>
                  </a:lnTo>
                  <a:lnTo>
                    <a:pt x="165" y="438"/>
                  </a:lnTo>
                  <a:lnTo>
                    <a:pt x="162" y="435"/>
                  </a:lnTo>
                  <a:lnTo>
                    <a:pt x="128" y="461"/>
                  </a:lnTo>
                  <a:lnTo>
                    <a:pt x="117" y="417"/>
                  </a:lnTo>
                  <a:lnTo>
                    <a:pt x="116" y="394"/>
                  </a:lnTo>
                  <a:lnTo>
                    <a:pt x="124" y="382"/>
                  </a:lnTo>
                  <a:lnTo>
                    <a:pt x="136" y="373"/>
                  </a:lnTo>
                  <a:lnTo>
                    <a:pt x="162" y="360"/>
                  </a:lnTo>
                  <a:lnTo>
                    <a:pt x="170" y="334"/>
                  </a:lnTo>
                  <a:lnTo>
                    <a:pt x="159" y="323"/>
                  </a:lnTo>
                  <a:lnTo>
                    <a:pt x="155" y="314"/>
                  </a:lnTo>
                  <a:lnTo>
                    <a:pt x="157" y="311"/>
                  </a:lnTo>
                  <a:lnTo>
                    <a:pt x="158" y="307"/>
                  </a:lnTo>
                  <a:lnTo>
                    <a:pt x="161" y="302"/>
                  </a:lnTo>
                  <a:lnTo>
                    <a:pt x="129" y="303"/>
                  </a:lnTo>
                  <a:lnTo>
                    <a:pt x="99" y="302"/>
                  </a:lnTo>
                  <a:lnTo>
                    <a:pt x="67" y="298"/>
                  </a:lnTo>
                  <a:lnTo>
                    <a:pt x="38" y="289"/>
                  </a:lnTo>
                  <a:lnTo>
                    <a:pt x="0" y="210"/>
                  </a:lnTo>
                  <a:lnTo>
                    <a:pt x="2" y="198"/>
                  </a:lnTo>
                  <a:lnTo>
                    <a:pt x="6" y="186"/>
                  </a:lnTo>
                  <a:lnTo>
                    <a:pt x="18" y="171"/>
                  </a:lnTo>
                  <a:lnTo>
                    <a:pt x="33" y="159"/>
                  </a:lnTo>
                  <a:lnTo>
                    <a:pt x="47" y="146"/>
                  </a:lnTo>
                  <a:lnTo>
                    <a:pt x="67" y="137"/>
                  </a:lnTo>
                  <a:lnTo>
                    <a:pt x="84" y="124"/>
                  </a:lnTo>
                  <a:lnTo>
                    <a:pt x="100" y="109"/>
                  </a:lnTo>
                  <a:lnTo>
                    <a:pt x="117" y="128"/>
                  </a:lnTo>
                  <a:lnTo>
                    <a:pt x="134" y="148"/>
                  </a:lnTo>
                  <a:lnTo>
                    <a:pt x="153" y="138"/>
                  </a:lnTo>
                  <a:lnTo>
                    <a:pt x="173" y="130"/>
                  </a:lnTo>
                  <a:lnTo>
                    <a:pt x="174" y="151"/>
                  </a:lnTo>
                  <a:lnTo>
                    <a:pt x="177" y="174"/>
                  </a:lnTo>
                  <a:lnTo>
                    <a:pt x="183" y="182"/>
                  </a:lnTo>
                  <a:lnTo>
                    <a:pt x="191" y="186"/>
                  </a:lnTo>
                  <a:lnTo>
                    <a:pt x="210" y="191"/>
                  </a:lnTo>
                  <a:lnTo>
                    <a:pt x="219" y="192"/>
                  </a:lnTo>
                  <a:lnTo>
                    <a:pt x="223" y="158"/>
                  </a:lnTo>
                  <a:lnTo>
                    <a:pt x="233" y="157"/>
                  </a:lnTo>
                  <a:lnTo>
                    <a:pt x="244" y="157"/>
                  </a:lnTo>
                  <a:lnTo>
                    <a:pt x="244" y="165"/>
                  </a:lnTo>
                  <a:lnTo>
                    <a:pt x="243" y="175"/>
                  </a:lnTo>
                  <a:lnTo>
                    <a:pt x="243" y="183"/>
                  </a:lnTo>
                  <a:lnTo>
                    <a:pt x="239" y="190"/>
                  </a:lnTo>
                  <a:lnTo>
                    <a:pt x="233" y="198"/>
                  </a:lnTo>
                  <a:lnTo>
                    <a:pt x="229" y="204"/>
                  </a:lnTo>
                  <a:lnTo>
                    <a:pt x="240" y="204"/>
                  </a:lnTo>
                  <a:lnTo>
                    <a:pt x="250" y="206"/>
                  </a:lnTo>
                  <a:lnTo>
                    <a:pt x="260" y="204"/>
                  </a:lnTo>
                  <a:lnTo>
                    <a:pt x="268" y="198"/>
                  </a:lnTo>
                  <a:lnTo>
                    <a:pt x="279" y="186"/>
                  </a:lnTo>
                  <a:lnTo>
                    <a:pt x="287" y="173"/>
                  </a:lnTo>
                  <a:lnTo>
                    <a:pt x="294" y="157"/>
                  </a:lnTo>
                  <a:lnTo>
                    <a:pt x="298" y="142"/>
                  </a:lnTo>
                  <a:lnTo>
                    <a:pt x="302" y="126"/>
                  </a:lnTo>
                  <a:lnTo>
                    <a:pt x="327" y="128"/>
                  </a:lnTo>
                  <a:lnTo>
                    <a:pt x="349" y="122"/>
                  </a:lnTo>
                  <a:lnTo>
                    <a:pt x="372" y="112"/>
                  </a:lnTo>
                  <a:lnTo>
                    <a:pt x="392" y="99"/>
                  </a:lnTo>
                  <a:lnTo>
                    <a:pt x="398" y="91"/>
                  </a:lnTo>
                  <a:lnTo>
                    <a:pt x="402" y="82"/>
                  </a:lnTo>
                  <a:lnTo>
                    <a:pt x="405" y="60"/>
                  </a:lnTo>
                  <a:lnTo>
                    <a:pt x="406" y="5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7" name="Freeform 15"/>
            <p:cNvSpPr/>
            <p:nvPr/>
          </p:nvSpPr>
          <p:spPr bwMode="auto">
            <a:xfrm>
              <a:off x="4238937" y="28796"/>
              <a:ext cx="95" cy="76"/>
            </a:xfrm>
            <a:custGeom>
              <a:avLst/>
              <a:gdLst>
                <a:gd name="T0" fmla="*/ 259 w 573"/>
                <a:gd name="T1" fmla="*/ 6 h 452"/>
                <a:gd name="T2" fmla="*/ 276 w 573"/>
                <a:gd name="T3" fmla="*/ 22 h 452"/>
                <a:gd name="T4" fmla="*/ 283 w 573"/>
                <a:gd name="T5" fmla="*/ 56 h 452"/>
                <a:gd name="T6" fmla="*/ 343 w 573"/>
                <a:gd name="T7" fmla="*/ 108 h 452"/>
                <a:gd name="T8" fmla="*/ 376 w 573"/>
                <a:gd name="T9" fmla="*/ 113 h 452"/>
                <a:gd name="T10" fmla="*/ 407 w 573"/>
                <a:gd name="T11" fmla="*/ 99 h 452"/>
                <a:gd name="T12" fmla="*/ 436 w 573"/>
                <a:gd name="T13" fmla="*/ 154 h 452"/>
                <a:gd name="T14" fmla="*/ 470 w 573"/>
                <a:gd name="T15" fmla="*/ 180 h 452"/>
                <a:gd name="T16" fmla="*/ 519 w 573"/>
                <a:gd name="T17" fmla="*/ 187 h 452"/>
                <a:gd name="T18" fmla="*/ 567 w 573"/>
                <a:gd name="T19" fmla="*/ 186 h 452"/>
                <a:gd name="T20" fmla="*/ 573 w 573"/>
                <a:gd name="T21" fmla="*/ 229 h 452"/>
                <a:gd name="T22" fmla="*/ 549 w 573"/>
                <a:gd name="T23" fmla="*/ 241 h 452"/>
                <a:gd name="T24" fmla="*/ 529 w 573"/>
                <a:gd name="T25" fmla="*/ 258 h 452"/>
                <a:gd name="T26" fmla="*/ 525 w 573"/>
                <a:gd name="T27" fmla="*/ 287 h 452"/>
                <a:gd name="T28" fmla="*/ 532 w 573"/>
                <a:gd name="T29" fmla="*/ 323 h 452"/>
                <a:gd name="T30" fmla="*/ 513 w 573"/>
                <a:gd name="T31" fmla="*/ 356 h 452"/>
                <a:gd name="T32" fmla="*/ 467 w 573"/>
                <a:gd name="T33" fmla="*/ 393 h 452"/>
                <a:gd name="T34" fmla="*/ 446 w 573"/>
                <a:gd name="T35" fmla="*/ 409 h 452"/>
                <a:gd name="T36" fmla="*/ 422 w 573"/>
                <a:gd name="T37" fmla="*/ 409 h 452"/>
                <a:gd name="T38" fmla="*/ 407 w 573"/>
                <a:gd name="T39" fmla="*/ 384 h 452"/>
                <a:gd name="T40" fmla="*/ 400 w 573"/>
                <a:gd name="T41" fmla="*/ 355 h 452"/>
                <a:gd name="T42" fmla="*/ 393 w 573"/>
                <a:gd name="T43" fmla="*/ 349 h 452"/>
                <a:gd name="T44" fmla="*/ 387 w 573"/>
                <a:gd name="T45" fmla="*/ 344 h 452"/>
                <a:gd name="T46" fmla="*/ 370 w 573"/>
                <a:gd name="T47" fmla="*/ 345 h 452"/>
                <a:gd name="T48" fmla="*/ 345 w 573"/>
                <a:gd name="T49" fmla="*/ 374 h 452"/>
                <a:gd name="T50" fmla="*/ 333 w 573"/>
                <a:gd name="T51" fmla="*/ 411 h 452"/>
                <a:gd name="T52" fmla="*/ 308 w 573"/>
                <a:gd name="T53" fmla="*/ 406 h 452"/>
                <a:gd name="T54" fmla="*/ 269 w 573"/>
                <a:gd name="T55" fmla="*/ 405 h 452"/>
                <a:gd name="T56" fmla="*/ 234 w 573"/>
                <a:gd name="T57" fmla="*/ 452 h 452"/>
                <a:gd name="T58" fmla="*/ 193 w 573"/>
                <a:gd name="T59" fmla="*/ 430 h 452"/>
                <a:gd name="T60" fmla="*/ 147 w 573"/>
                <a:gd name="T61" fmla="*/ 422 h 452"/>
                <a:gd name="T62" fmla="*/ 103 w 573"/>
                <a:gd name="T63" fmla="*/ 399 h 452"/>
                <a:gd name="T64" fmla="*/ 57 w 573"/>
                <a:gd name="T65" fmla="*/ 411 h 452"/>
                <a:gd name="T66" fmla="*/ 21 w 573"/>
                <a:gd name="T67" fmla="*/ 407 h 452"/>
                <a:gd name="T68" fmla="*/ 6 w 573"/>
                <a:gd name="T69" fmla="*/ 378 h 452"/>
                <a:gd name="T70" fmla="*/ 38 w 573"/>
                <a:gd name="T71" fmla="*/ 327 h 452"/>
                <a:gd name="T72" fmla="*/ 78 w 573"/>
                <a:gd name="T73" fmla="*/ 279 h 452"/>
                <a:gd name="T74" fmla="*/ 83 w 573"/>
                <a:gd name="T75" fmla="*/ 261 h 452"/>
                <a:gd name="T76" fmla="*/ 53 w 573"/>
                <a:gd name="T77" fmla="*/ 225 h 452"/>
                <a:gd name="T78" fmla="*/ 3 w 573"/>
                <a:gd name="T79" fmla="*/ 171 h 452"/>
                <a:gd name="T80" fmla="*/ 20 w 573"/>
                <a:gd name="T81" fmla="*/ 120 h 452"/>
                <a:gd name="T82" fmla="*/ 53 w 573"/>
                <a:gd name="T83" fmla="*/ 99 h 452"/>
                <a:gd name="T84" fmla="*/ 71 w 573"/>
                <a:gd name="T85" fmla="*/ 62 h 452"/>
                <a:gd name="T86" fmla="*/ 75 w 573"/>
                <a:gd name="T87" fmla="*/ 56 h 452"/>
                <a:gd name="T88" fmla="*/ 108 w 573"/>
                <a:gd name="T89" fmla="*/ 58 h 452"/>
                <a:gd name="T90" fmla="*/ 162 w 573"/>
                <a:gd name="T91" fmla="*/ 75 h 452"/>
                <a:gd name="T92" fmla="*/ 206 w 573"/>
                <a:gd name="T93" fmla="*/ 70 h 452"/>
                <a:gd name="T94" fmla="*/ 230 w 573"/>
                <a:gd name="T95" fmla="*/ 35 h 452"/>
                <a:gd name="T96" fmla="*/ 250 w 573"/>
                <a:gd name="T97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3" h="452">
                  <a:moveTo>
                    <a:pt x="250" y="0"/>
                  </a:moveTo>
                  <a:lnTo>
                    <a:pt x="259" y="6"/>
                  </a:lnTo>
                  <a:lnTo>
                    <a:pt x="269" y="13"/>
                  </a:lnTo>
                  <a:lnTo>
                    <a:pt x="276" y="22"/>
                  </a:lnTo>
                  <a:lnTo>
                    <a:pt x="280" y="39"/>
                  </a:lnTo>
                  <a:lnTo>
                    <a:pt x="283" y="56"/>
                  </a:lnTo>
                  <a:lnTo>
                    <a:pt x="288" y="74"/>
                  </a:lnTo>
                  <a:lnTo>
                    <a:pt x="343" y="108"/>
                  </a:lnTo>
                  <a:lnTo>
                    <a:pt x="359" y="113"/>
                  </a:lnTo>
                  <a:lnTo>
                    <a:pt x="376" y="113"/>
                  </a:lnTo>
                  <a:lnTo>
                    <a:pt x="392" y="108"/>
                  </a:lnTo>
                  <a:lnTo>
                    <a:pt x="407" y="99"/>
                  </a:lnTo>
                  <a:lnTo>
                    <a:pt x="425" y="136"/>
                  </a:lnTo>
                  <a:lnTo>
                    <a:pt x="436" y="154"/>
                  </a:lnTo>
                  <a:lnTo>
                    <a:pt x="449" y="170"/>
                  </a:lnTo>
                  <a:lnTo>
                    <a:pt x="470" y="180"/>
                  </a:lnTo>
                  <a:lnTo>
                    <a:pt x="494" y="186"/>
                  </a:lnTo>
                  <a:lnTo>
                    <a:pt x="519" y="187"/>
                  </a:lnTo>
                  <a:lnTo>
                    <a:pt x="544" y="186"/>
                  </a:lnTo>
                  <a:lnTo>
                    <a:pt x="567" y="186"/>
                  </a:lnTo>
                  <a:lnTo>
                    <a:pt x="571" y="195"/>
                  </a:lnTo>
                  <a:lnTo>
                    <a:pt x="573" y="229"/>
                  </a:lnTo>
                  <a:lnTo>
                    <a:pt x="561" y="235"/>
                  </a:lnTo>
                  <a:lnTo>
                    <a:pt x="549" y="241"/>
                  </a:lnTo>
                  <a:lnTo>
                    <a:pt x="538" y="248"/>
                  </a:lnTo>
                  <a:lnTo>
                    <a:pt x="529" y="258"/>
                  </a:lnTo>
                  <a:lnTo>
                    <a:pt x="524" y="270"/>
                  </a:lnTo>
                  <a:lnTo>
                    <a:pt x="525" y="287"/>
                  </a:lnTo>
                  <a:lnTo>
                    <a:pt x="529" y="306"/>
                  </a:lnTo>
                  <a:lnTo>
                    <a:pt x="532" y="323"/>
                  </a:lnTo>
                  <a:lnTo>
                    <a:pt x="531" y="340"/>
                  </a:lnTo>
                  <a:lnTo>
                    <a:pt x="513" y="356"/>
                  </a:lnTo>
                  <a:lnTo>
                    <a:pt x="476" y="385"/>
                  </a:lnTo>
                  <a:lnTo>
                    <a:pt x="467" y="393"/>
                  </a:lnTo>
                  <a:lnTo>
                    <a:pt x="457" y="402"/>
                  </a:lnTo>
                  <a:lnTo>
                    <a:pt x="446" y="409"/>
                  </a:lnTo>
                  <a:lnTo>
                    <a:pt x="436" y="411"/>
                  </a:lnTo>
                  <a:lnTo>
                    <a:pt x="422" y="409"/>
                  </a:lnTo>
                  <a:lnTo>
                    <a:pt x="412" y="397"/>
                  </a:lnTo>
                  <a:lnTo>
                    <a:pt x="407" y="384"/>
                  </a:lnTo>
                  <a:lnTo>
                    <a:pt x="403" y="369"/>
                  </a:lnTo>
                  <a:lnTo>
                    <a:pt x="400" y="355"/>
                  </a:lnTo>
                  <a:lnTo>
                    <a:pt x="396" y="352"/>
                  </a:lnTo>
                  <a:lnTo>
                    <a:pt x="393" y="349"/>
                  </a:lnTo>
                  <a:lnTo>
                    <a:pt x="389" y="347"/>
                  </a:lnTo>
                  <a:lnTo>
                    <a:pt x="387" y="344"/>
                  </a:lnTo>
                  <a:lnTo>
                    <a:pt x="374" y="344"/>
                  </a:lnTo>
                  <a:lnTo>
                    <a:pt x="370" y="345"/>
                  </a:lnTo>
                  <a:lnTo>
                    <a:pt x="355" y="359"/>
                  </a:lnTo>
                  <a:lnTo>
                    <a:pt x="345" y="374"/>
                  </a:lnTo>
                  <a:lnTo>
                    <a:pt x="338" y="393"/>
                  </a:lnTo>
                  <a:lnTo>
                    <a:pt x="333" y="411"/>
                  </a:lnTo>
                  <a:lnTo>
                    <a:pt x="329" y="431"/>
                  </a:lnTo>
                  <a:lnTo>
                    <a:pt x="308" y="406"/>
                  </a:lnTo>
                  <a:lnTo>
                    <a:pt x="288" y="381"/>
                  </a:lnTo>
                  <a:lnTo>
                    <a:pt x="269" y="405"/>
                  </a:lnTo>
                  <a:lnTo>
                    <a:pt x="252" y="428"/>
                  </a:lnTo>
                  <a:lnTo>
                    <a:pt x="234" y="452"/>
                  </a:lnTo>
                  <a:lnTo>
                    <a:pt x="214" y="439"/>
                  </a:lnTo>
                  <a:lnTo>
                    <a:pt x="193" y="430"/>
                  </a:lnTo>
                  <a:lnTo>
                    <a:pt x="170" y="424"/>
                  </a:lnTo>
                  <a:lnTo>
                    <a:pt x="147" y="422"/>
                  </a:lnTo>
                  <a:lnTo>
                    <a:pt x="126" y="410"/>
                  </a:lnTo>
                  <a:lnTo>
                    <a:pt x="103" y="399"/>
                  </a:lnTo>
                  <a:lnTo>
                    <a:pt x="79" y="405"/>
                  </a:lnTo>
                  <a:lnTo>
                    <a:pt x="57" y="411"/>
                  </a:lnTo>
                  <a:lnTo>
                    <a:pt x="33" y="418"/>
                  </a:lnTo>
                  <a:lnTo>
                    <a:pt x="21" y="407"/>
                  </a:lnTo>
                  <a:lnTo>
                    <a:pt x="12" y="394"/>
                  </a:lnTo>
                  <a:lnTo>
                    <a:pt x="6" y="378"/>
                  </a:lnTo>
                  <a:lnTo>
                    <a:pt x="0" y="364"/>
                  </a:lnTo>
                  <a:lnTo>
                    <a:pt x="38" y="327"/>
                  </a:lnTo>
                  <a:lnTo>
                    <a:pt x="73" y="287"/>
                  </a:lnTo>
                  <a:lnTo>
                    <a:pt x="78" y="279"/>
                  </a:lnTo>
                  <a:lnTo>
                    <a:pt x="82" y="270"/>
                  </a:lnTo>
                  <a:lnTo>
                    <a:pt x="83" y="261"/>
                  </a:lnTo>
                  <a:lnTo>
                    <a:pt x="78" y="253"/>
                  </a:lnTo>
                  <a:lnTo>
                    <a:pt x="53" y="225"/>
                  </a:lnTo>
                  <a:lnTo>
                    <a:pt x="29" y="198"/>
                  </a:lnTo>
                  <a:lnTo>
                    <a:pt x="3" y="171"/>
                  </a:lnTo>
                  <a:lnTo>
                    <a:pt x="13" y="146"/>
                  </a:lnTo>
                  <a:lnTo>
                    <a:pt x="20" y="120"/>
                  </a:lnTo>
                  <a:lnTo>
                    <a:pt x="38" y="111"/>
                  </a:lnTo>
                  <a:lnTo>
                    <a:pt x="53" y="99"/>
                  </a:lnTo>
                  <a:lnTo>
                    <a:pt x="65" y="82"/>
                  </a:lnTo>
                  <a:lnTo>
                    <a:pt x="71" y="62"/>
                  </a:lnTo>
                  <a:lnTo>
                    <a:pt x="74" y="59"/>
                  </a:lnTo>
                  <a:lnTo>
                    <a:pt x="75" y="56"/>
                  </a:lnTo>
                  <a:lnTo>
                    <a:pt x="81" y="51"/>
                  </a:lnTo>
                  <a:lnTo>
                    <a:pt x="108" y="58"/>
                  </a:lnTo>
                  <a:lnTo>
                    <a:pt x="135" y="66"/>
                  </a:lnTo>
                  <a:lnTo>
                    <a:pt x="162" y="75"/>
                  </a:lnTo>
                  <a:lnTo>
                    <a:pt x="190" y="82"/>
                  </a:lnTo>
                  <a:lnTo>
                    <a:pt x="206" y="70"/>
                  </a:lnTo>
                  <a:lnTo>
                    <a:pt x="219" y="54"/>
                  </a:lnTo>
                  <a:lnTo>
                    <a:pt x="230" y="35"/>
                  </a:lnTo>
                  <a:lnTo>
                    <a:pt x="239" y="17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8" name="Freeform 16"/>
            <p:cNvSpPr/>
            <p:nvPr/>
          </p:nvSpPr>
          <p:spPr bwMode="auto">
            <a:xfrm>
              <a:off x="4238955" y="28847"/>
              <a:ext cx="102" cy="91"/>
            </a:xfrm>
            <a:custGeom>
              <a:avLst/>
              <a:gdLst>
                <a:gd name="T0" fmla="*/ 474 w 614"/>
                <a:gd name="T1" fmla="*/ 13 h 541"/>
                <a:gd name="T2" fmla="*/ 509 w 614"/>
                <a:gd name="T3" fmla="*/ 0 h 541"/>
                <a:gd name="T4" fmla="*/ 513 w 614"/>
                <a:gd name="T5" fmla="*/ 17 h 541"/>
                <a:gd name="T6" fmla="*/ 529 w 614"/>
                <a:gd name="T7" fmla="*/ 37 h 541"/>
                <a:gd name="T8" fmla="*/ 550 w 614"/>
                <a:gd name="T9" fmla="*/ 68 h 541"/>
                <a:gd name="T10" fmla="*/ 583 w 614"/>
                <a:gd name="T11" fmla="*/ 93 h 541"/>
                <a:gd name="T12" fmla="*/ 608 w 614"/>
                <a:gd name="T13" fmla="*/ 109 h 541"/>
                <a:gd name="T14" fmla="*/ 614 w 614"/>
                <a:gd name="T15" fmla="*/ 140 h 541"/>
                <a:gd name="T16" fmla="*/ 610 w 614"/>
                <a:gd name="T17" fmla="*/ 173 h 541"/>
                <a:gd name="T18" fmla="*/ 558 w 614"/>
                <a:gd name="T19" fmla="*/ 188 h 541"/>
                <a:gd name="T20" fmla="*/ 522 w 614"/>
                <a:gd name="T21" fmla="*/ 227 h 541"/>
                <a:gd name="T22" fmla="*/ 478 w 614"/>
                <a:gd name="T23" fmla="*/ 254 h 541"/>
                <a:gd name="T24" fmla="*/ 499 w 614"/>
                <a:gd name="T25" fmla="*/ 271 h 541"/>
                <a:gd name="T26" fmla="*/ 542 w 614"/>
                <a:gd name="T27" fmla="*/ 282 h 541"/>
                <a:gd name="T28" fmla="*/ 505 w 614"/>
                <a:gd name="T29" fmla="*/ 298 h 541"/>
                <a:gd name="T30" fmla="*/ 507 w 614"/>
                <a:gd name="T31" fmla="*/ 312 h 541"/>
                <a:gd name="T32" fmla="*/ 515 w 614"/>
                <a:gd name="T33" fmla="*/ 327 h 541"/>
                <a:gd name="T34" fmla="*/ 484 w 614"/>
                <a:gd name="T35" fmla="*/ 322 h 541"/>
                <a:gd name="T36" fmla="*/ 483 w 614"/>
                <a:gd name="T37" fmla="*/ 365 h 541"/>
                <a:gd name="T38" fmla="*/ 500 w 614"/>
                <a:gd name="T39" fmla="*/ 385 h 541"/>
                <a:gd name="T40" fmla="*/ 442 w 614"/>
                <a:gd name="T41" fmla="*/ 436 h 541"/>
                <a:gd name="T42" fmla="*/ 476 w 614"/>
                <a:gd name="T43" fmla="*/ 461 h 541"/>
                <a:gd name="T44" fmla="*/ 467 w 614"/>
                <a:gd name="T45" fmla="*/ 497 h 541"/>
                <a:gd name="T46" fmla="*/ 441 w 614"/>
                <a:gd name="T47" fmla="*/ 526 h 541"/>
                <a:gd name="T48" fmla="*/ 396 w 614"/>
                <a:gd name="T49" fmla="*/ 541 h 541"/>
                <a:gd name="T50" fmla="*/ 363 w 614"/>
                <a:gd name="T51" fmla="*/ 527 h 541"/>
                <a:gd name="T52" fmla="*/ 329 w 614"/>
                <a:gd name="T53" fmla="*/ 485 h 541"/>
                <a:gd name="T54" fmla="*/ 307 w 614"/>
                <a:gd name="T55" fmla="*/ 486 h 541"/>
                <a:gd name="T56" fmla="*/ 249 w 614"/>
                <a:gd name="T57" fmla="*/ 485 h 541"/>
                <a:gd name="T58" fmla="*/ 236 w 614"/>
                <a:gd name="T59" fmla="*/ 417 h 541"/>
                <a:gd name="T60" fmla="*/ 220 w 614"/>
                <a:gd name="T61" fmla="*/ 403 h 541"/>
                <a:gd name="T62" fmla="*/ 211 w 614"/>
                <a:gd name="T63" fmla="*/ 382 h 541"/>
                <a:gd name="T64" fmla="*/ 203 w 614"/>
                <a:gd name="T65" fmla="*/ 362 h 541"/>
                <a:gd name="T66" fmla="*/ 185 w 614"/>
                <a:gd name="T67" fmla="*/ 360 h 541"/>
                <a:gd name="T68" fmla="*/ 165 w 614"/>
                <a:gd name="T69" fmla="*/ 368 h 541"/>
                <a:gd name="T70" fmla="*/ 137 w 614"/>
                <a:gd name="T71" fmla="*/ 360 h 541"/>
                <a:gd name="T72" fmla="*/ 125 w 614"/>
                <a:gd name="T73" fmla="*/ 368 h 541"/>
                <a:gd name="T74" fmla="*/ 115 w 614"/>
                <a:gd name="T75" fmla="*/ 357 h 541"/>
                <a:gd name="T76" fmla="*/ 104 w 614"/>
                <a:gd name="T77" fmla="*/ 349 h 541"/>
                <a:gd name="T78" fmla="*/ 88 w 614"/>
                <a:gd name="T79" fmla="*/ 360 h 541"/>
                <a:gd name="T80" fmla="*/ 73 w 614"/>
                <a:gd name="T81" fmla="*/ 382 h 541"/>
                <a:gd name="T82" fmla="*/ 52 w 614"/>
                <a:gd name="T83" fmla="*/ 395 h 541"/>
                <a:gd name="T84" fmla="*/ 24 w 614"/>
                <a:gd name="T85" fmla="*/ 381 h 541"/>
                <a:gd name="T86" fmla="*/ 9 w 614"/>
                <a:gd name="T87" fmla="*/ 352 h 541"/>
                <a:gd name="T88" fmla="*/ 29 w 614"/>
                <a:gd name="T89" fmla="*/ 329 h 541"/>
                <a:gd name="T90" fmla="*/ 28 w 614"/>
                <a:gd name="T91" fmla="*/ 324 h 541"/>
                <a:gd name="T92" fmla="*/ 32 w 614"/>
                <a:gd name="T93" fmla="*/ 315 h 541"/>
                <a:gd name="T94" fmla="*/ 36 w 614"/>
                <a:gd name="T95" fmla="*/ 308 h 541"/>
                <a:gd name="T96" fmla="*/ 29 w 614"/>
                <a:gd name="T97" fmla="*/ 289 h 541"/>
                <a:gd name="T98" fmla="*/ 53 w 614"/>
                <a:gd name="T99" fmla="*/ 235 h 541"/>
                <a:gd name="T100" fmla="*/ 120 w 614"/>
                <a:gd name="T101" fmla="*/ 161 h 541"/>
                <a:gd name="T102" fmla="*/ 179 w 614"/>
                <a:gd name="T103" fmla="*/ 79 h 541"/>
                <a:gd name="T104" fmla="*/ 226 w 614"/>
                <a:gd name="T105" fmla="*/ 125 h 541"/>
                <a:gd name="T106" fmla="*/ 230 w 614"/>
                <a:gd name="T107" fmla="*/ 109 h 541"/>
                <a:gd name="T108" fmla="*/ 236 w 614"/>
                <a:gd name="T109" fmla="*/ 75 h 541"/>
                <a:gd name="T110" fmla="*/ 253 w 614"/>
                <a:gd name="T111" fmla="*/ 53 h 541"/>
                <a:gd name="T112" fmla="*/ 272 w 614"/>
                <a:gd name="T113" fmla="*/ 45 h 541"/>
                <a:gd name="T114" fmla="*/ 292 w 614"/>
                <a:gd name="T115" fmla="*/ 66 h 541"/>
                <a:gd name="T116" fmla="*/ 307 w 614"/>
                <a:gd name="T117" fmla="*/ 99 h 541"/>
                <a:gd name="T118" fmla="*/ 352 w 614"/>
                <a:gd name="T119" fmla="*/ 96 h 541"/>
                <a:gd name="T120" fmla="*/ 437 w 614"/>
                <a:gd name="T121" fmla="*/ 2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4" h="541">
                  <a:moveTo>
                    <a:pt x="466" y="5"/>
                  </a:moveTo>
                  <a:lnTo>
                    <a:pt x="474" y="13"/>
                  </a:lnTo>
                  <a:lnTo>
                    <a:pt x="480" y="21"/>
                  </a:lnTo>
                  <a:lnTo>
                    <a:pt x="509" y="0"/>
                  </a:lnTo>
                  <a:lnTo>
                    <a:pt x="512" y="8"/>
                  </a:lnTo>
                  <a:lnTo>
                    <a:pt x="513" y="17"/>
                  </a:lnTo>
                  <a:lnTo>
                    <a:pt x="516" y="23"/>
                  </a:lnTo>
                  <a:lnTo>
                    <a:pt x="529" y="37"/>
                  </a:lnTo>
                  <a:lnTo>
                    <a:pt x="541" y="58"/>
                  </a:lnTo>
                  <a:lnTo>
                    <a:pt x="550" y="68"/>
                  </a:lnTo>
                  <a:lnTo>
                    <a:pt x="571" y="87"/>
                  </a:lnTo>
                  <a:lnTo>
                    <a:pt x="583" y="93"/>
                  </a:lnTo>
                  <a:lnTo>
                    <a:pt x="598" y="96"/>
                  </a:lnTo>
                  <a:lnTo>
                    <a:pt x="608" y="109"/>
                  </a:lnTo>
                  <a:lnTo>
                    <a:pt x="614" y="124"/>
                  </a:lnTo>
                  <a:lnTo>
                    <a:pt x="614" y="140"/>
                  </a:lnTo>
                  <a:lnTo>
                    <a:pt x="612" y="157"/>
                  </a:lnTo>
                  <a:lnTo>
                    <a:pt x="610" y="173"/>
                  </a:lnTo>
                  <a:lnTo>
                    <a:pt x="584" y="180"/>
                  </a:lnTo>
                  <a:lnTo>
                    <a:pt x="558" y="188"/>
                  </a:lnTo>
                  <a:lnTo>
                    <a:pt x="541" y="208"/>
                  </a:lnTo>
                  <a:lnTo>
                    <a:pt x="522" y="227"/>
                  </a:lnTo>
                  <a:lnTo>
                    <a:pt x="501" y="242"/>
                  </a:lnTo>
                  <a:lnTo>
                    <a:pt x="478" y="254"/>
                  </a:lnTo>
                  <a:lnTo>
                    <a:pt x="488" y="262"/>
                  </a:lnTo>
                  <a:lnTo>
                    <a:pt x="499" y="271"/>
                  </a:lnTo>
                  <a:lnTo>
                    <a:pt x="528" y="277"/>
                  </a:lnTo>
                  <a:lnTo>
                    <a:pt x="542" y="282"/>
                  </a:lnTo>
                  <a:lnTo>
                    <a:pt x="516" y="290"/>
                  </a:lnTo>
                  <a:lnTo>
                    <a:pt x="505" y="298"/>
                  </a:lnTo>
                  <a:lnTo>
                    <a:pt x="497" y="308"/>
                  </a:lnTo>
                  <a:lnTo>
                    <a:pt x="507" y="312"/>
                  </a:lnTo>
                  <a:lnTo>
                    <a:pt x="512" y="319"/>
                  </a:lnTo>
                  <a:lnTo>
                    <a:pt x="515" y="327"/>
                  </a:lnTo>
                  <a:lnTo>
                    <a:pt x="517" y="345"/>
                  </a:lnTo>
                  <a:lnTo>
                    <a:pt x="484" y="322"/>
                  </a:lnTo>
                  <a:lnTo>
                    <a:pt x="478" y="353"/>
                  </a:lnTo>
                  <a:lnTo>
                    <a:pt x="483" y="365"/>
                  </a:lnTo>
                  <a:lnTo>
                    <a:pt x="492" y="376"/>
                  </a:lnTo>
                  <a:lnTo>
                    <a:pt x="500" y="385"/>
                  </a:lnTo>
                  <a:lnTo>
                    <a:pt x="509" y="395"/>
                  </a:lnTo>
                  <a:lnTo>
                    <a:pt x="442" y="436"/>
                  </a:lnTo>
                  <a:lnTo>
                    <a:pt x="459" y="450"/>
                  </a:lnTo>
                  <a:lnTo>
                    <a:pt x="476" y="461"/>
                  </a:lnTo>
                  <a:lnTo>
                    <a:pt x="471" y="479"/>
                  </a:lnTo>
                  <a:lnTo>
                    <a:pt x="467" y="497"/>
                  </a:lnTo>
                  <a:lnTo>
                    <a:pt x="459" y="514"/>
                  </a:lnTo>
                  <a:lnTo>
                    <a:pt x="441" y="526"/>
                  </a:lnTo>
                  <a:lnTo>
                    <a:pt x="418" y="534"/>
                  </a:lnTo>
                  <a:lnTo>
                    <a:pt x="396" y="541"/>
                  </a:lnTo>
                  <a:lnTo>
                    <a:pt x="377" y="537"/>
                  </a:lnTo>
                  <a:lnTo>
                    <a:pt x="363" y="527"/>
                  </a:lnTo>
                  <a:lnTo>
                    <a:pt x="350" y="514"/>
                  </a:lnTo>
                  <a:lnTo>
                    <a:pt x="329" y="485"/>
                  </a:lnTo>
                  <a:lnTo>
                    <a:pt x="323" y="484"/>
                  </a:lnTo>
                  <a:lnTo>
                    <a:pt x="307" y="486"/>
                  </a:lnTo>
                  <a:lnTo>
                    <a:pt x="293" y="490"/>
                  </a:lnTo>
                  <a:lnTo>
                    <a:pt x="249" y="485"/>
                  </a:lnTo>
                  <a:lnTo>
                    <a:pt x="284" y="438"/>
                  </a:lnTo>
                  <a:lnTo>
                    <a:pt x="236" y="417"/>
                  </a:lnTo>
                  <a:lnTo>
                    <a:pt x="227" y="411"/>
                  </a:lnTo>
                  <a:lnTo>
                    <a:pt x="220" y="403"/>
                  </a:lnTo>
                  <a:lnTo>
                    <a:pt x="215" y="393"/>
                  </a:lnTo>
                  <a:lnTo>
                    <a:pt x="211" y="382"/>
                  </a:lnTo>
                  <a:lnTo>
                    <a:pt x="209" y="372"/>
                  </a:lnTo>
                  <a:lnTo>
                    <a:pt x="203" y="362"/>
                  </a:lnTo>
                  <a:lnTo>
                    <a:pt x="194" y="359"/>
                  </a:lnTo>
                  <a:lnTo>
                    <a:pt x="185" y="360"/>
                  </a:lnTo>
                  <a:lnTo>
                    <a:pt x="174" y="364"/>
                  </a:lnTo>
                  <a:lnTo>
                    <a:pt x="165" y="368"/>
                  </a:lnTo>
                  <a:lnTo>
                    <a:pt x="143" y="357"/>
                  </a:lnTo>
                  <a:lnTo>
                    <a:pt x="137" y="360"/>
                  </a:lnTo>
                  <a:lnTo>
                    <a:pt x="131" y="364"/>
                  </a:lnTo>
                  <a:lnTo>
                    <a:pt x="125" y="368"/>
                  </a:lnTo>
                  <a:lnTo>
                    <a:pt x="120" y="364"/>
                  </a:lnTo>
                  <a:lnTo>
                    <a:pt x="115" y="357"/>
                  </a:lnTo>
                  <a:lnTo>
                    <a:pt x="110" y="352"/>
                  </a:lnTo>
                  <a:lnTo>
                    <a:pt x="104" y="349"/>
                  </a:lnTo>
                  <a:lnTo>
                    <a:pt x="98" y="349"/>
                  </a:lnTo>
                  <a:lnTo>
                    <a:pt x="88" y="360"/>
                  </a:lnTo>
                  <a:lnTo>
                    <a:pt x="81" y="372"/>
                  </a:lnTo>
                  <a:lnTo>
                    <a:pt x="73" y="382"/>
                  </a:lnTo>
                  <a:lnTo>
                    <a:pt x="63" y="390"/>
                  </a:lnTo>
                  <a:lnTo>
                    <a:pt x="52" y="395"/>
                  </a:lnTo>
                  <a:lnTo>
                    <a:pt x="30" y="386"/>
                  </a:lnTo>
                  <a:lnTo>
                    <a:pt x="24" y="381"/>
                  </a:lnTo>
                  <a:lnTo>
                    <a:pt x="0" y="362"/>
                  </a:lnTo>
                  <a:lnTo>
                    <a:pt x="9" y="352"/>
                  </a:lnTo>
                  <a:lnTo>
                    <a:pt x="30" y="332"/>
                  </a:lnTo>
                  <a:lnTo>
                    <a:pt x="29" y="329"/>
                  </a:lnTo>
                  <a:lnTo>
                    <a:pt x="29" y="327"/>
                  </a:lnTo>
                  <a:lnTo>
                    <a:pt x="28" y="324"/>
                  </a:lnTo>
                  <a:lnTo>
                    <a:pt x="28" y="323"/>
                  </a:lnTo>
                  <a:lnTo>
                    <a:pt x="32" y="315"/>
                  </a:lnTo>
                  <a:lnTo>
                    <a:pt x="34" y="311"/>
                  </a:lnTo>
                  <a:lnTo>
                    <a:pt x="36" y="308"/>
                  </a:lnTo>
                  <a:lnTo>
                    <a:pt x="38" y="306"/>
                  </a:lnTo>
                  <a:lnTo>
                    <a:pt x="29" y="289"/>
                  </a:lnTo>
                  <a:lnTo>
                    <a:pt x="21" y="273"/>
                  </a:lnTo>
                  <a:lnTo>
                    <a:pt x="53" y="235"/>
                  </a:lnTo>
                  <a:lnTo>
                    <a:pt x="86" y="198"/>
                  </a:lnTo>
                  <a:lnTo>
                    <a:pt x="120" y="161"/>
                  </a:lnTo>
                  <a:lnTo>
                    <a:pt x="152" y="121"/>
                  </a:lnTo>
                  <a:lnTo>
                    <a:pt x="179" y="79"/>
                  </a:lnTo>
                  <a:lnTo>
                    <a:pt x="215" y="125"/>
                  </a:lnTo>
                  <a:lnTo>
                    <a:pt x="226" y="125"/>
                  </a:lnTo>
                  <a:lnTo>
                    <a:pt x="228" y="126"/>
                  </a:lnTo>
                  <a:lnTo>
                    <a:pt x="230" y="109"/>
                  </a:lnTo>
                  <a:lnTo>
                    <a:pt x="232" y="92"/>
                  </a:lnTo>
                  <a:lnTo>
                    <a:pt x="236" y="75"/>
                  </a:lnTo>
                  <a:lnTo>
                    <a:pt x="245" y="60"/>
                  </a:lnTo>
                  <a:lnTo>
                    <a:pt x="253" y="53"/>
                  </a:lnTo>
                  <a:lnTo>
                    <a:pt x="263" y="46"/>
                  </a:lnTo>
                  <a:lnTo>
                    <a:pt x="272" y="45"/>
                  </a:lnTo>
                  <a:lnTo>
                    <a:pt x="282" y="50"/>
                  </a:lnTo>
                  <a:lnTo>
                    <a:pt x="292" y="66"/>
                  </a:lnTo>
                  <a:lnTo>
                    <a:pt x="298" y="83"/>
                  </a:lnTo>
                  <a:lnTo>
                    <a:pt x="307" y="99"/>
                  </a:lnTo>
                  <a:lnTo>
                    <a:pt x="321" y="112"/>
                  </a:lnTo>
                  <a:lnTo>
                    <a:pt x="352" y="96"/>
                  </a:lnTo>
                  <a:lnTo>
                    <a:pt x="381" y="75"/>
                  </a:lnTo>
                  <a:lnTo>
                    <a:pt x="437" y="27"/>
                  </a:lnTo>
                  <a:lnTo>
                    <a:pt x="466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9" name="Freeform 17"/>
            <p:cNvSpPr/>
            <p:nvPr/>
          </p:nvSpPr>
          <p:spPr bwMode="auto">
            <a:xfrm>
              <a:off x="4239023" y="28857"/>
              <a:ext cx="83" cy="148"/>
            </a:xfrm>
            <a:custGeom>
              <a:avLst/>
              <a:gdLst>
                <a:gd name="T0" fmla="*/ 333 w 495"/>
                <a:gd name="T1" fmla="*/ 1 h 890"/>
                <a:gd name="T2" fmla="*/ 345 w 495"/>
                <a:gd name="T3" fmla="*/ 5 h 890"/>
                <a:gd name="T4" fmla="*/ 357 w 495"/>
                <a:gd name="T5" fmla="*/ 37 h 890"/>
                <a:gd name="T6" fmla="*/ 357 w 495"/>
                <a:gd name="T7" fmla="*/ 94 h 890"/>
                <a:gd name="T8" fmla="*/ 350 w 495"/>
                <a:gd name="T9" fmla="*/ 152 h 890"/>
                <a:gd name="T10" fmla="*/ 362 w 495"/>
                <a:gd name="T11" fmla="*/ 186 h 890"/>
                <a:gd name="T12" fmla="*/ 397 w 495"/>
                <a:gd name="T13" fmla="*/ 191 h 890"/>
                <a:gd name="T14" fmla="*/ 495 w 495"/>
                <a:gd name="T15" fmla="*/ 294 h 890"/>
                <a:gd name="T16" fmla="*/ 486 w 495"/>
                <a:gd name="T17" fmla="*/ 336 h 890"/>
                <a:gd name="T18" fmla="*/ 484 w 495"/>
                <a:gd name="T19" fmla="*/ 383 h 890"/>
                <a:gd name="T20" fmla="*/ 487 w 495"/>
                <a:gd name="T21" fmla="*/ 428 h 890"/>
                <a:gd name="T22" fmla="*/ 475 w 495"/>
                <a:gd name="T23" fmla="*/ 439 h 890"/>
                <a:gd name="T24" fmla="*/ 467 w 495"/>
                <a:gd name="T25" fmla="*/ 449 h 890"/>
                <a:gd name="T26" fmla="*/ 458 w 495"/>
                <a:gd name="T27" fmla="*/ 471 h 890"/>
                <a:gd name="T28" fmla="*/ 458 w 495"/>
                <a:gd name="T29" fmla="*/ 571 h 890"/>
                <a:gd name="T30" fmla="*/ 454 w 495"/>
                <a:gd name="T31" fmla="*/ 666 h 890"/>
                <a:gd name="T32" fmla="*/ 416 w 495"/>
                <a:gd name="T33" fmla="*/ 672 h 890"/>
                <a:gd name="T34" fmla="*/ 383 w 495"/>
                <a:gd name="T35" fmla="*/ 661 h 890"/>
                <a:gd name="T36" fmla="*/ 355 w 495"/>
                <a:gd name="T37" fmla="*/ 673 h 890"/>
                <a:gd name="T38" fmla="*/ 341 w 495"/>
                <a:gd name="T39" fmla="*/ 683 h 890"/>
                <a:gd name="T40" fmla="*/ 337 w 495"/>
                <a:gd name="T41" fmla="*/ 687 h 890"/>
                <a:gd name="T42" fmla="*/ 329 w 495"/>
                <a:gd name="T43" fmla="*/ 697 h 890"/>
                <a:gd name="T44" fmla="*/ 322 w 495"/>
                <a:gd name="T45" fmla="*/ 764 h 890"/>
                <a:gd name="T46" fmla="*/ 298 w 495"/>
                <a:gd name="T47" fmla="*/ 814 h 890"/>
                <a:gd name="T48" fmla="*/ 269 w 495"/>
                <a:gd name="T49" fmla="*/ 823 h 890"/>
                <a:gd name="T50" fmla="*/ 205 w 495"/>
                <a:gd name="T51" fmla="*/ 789 h 890"/>
                <a:gd name="T52" fmla="*/ 186 w 495"/>
                <a:gd name="T53" fmla="*/ 809 h 890"/>
                <a:gd name="T54" fmla="*/ 184 w 495"/>
                <a:gd name="T55" fmla="*/ 835 h 890"/>
                <a:gd name="T56" fmla="*/ 160 w 495"/>
                <a:gd name="T57" fmla="*/ 879 h 890"/>
                <a:gd name="T58" fmla="*/ 143 w 495"/>
                <a:gd name="T59" fmla="*/ 872 h 890"/>
                <a:gd name="T60" fmla="*/ 156 w 495"/>
                <a:gd name="T61" fmla="*/ 832 h 890"/>
                <a:gd name="T62" fmla="*/ 165 w 495"/>
                <a:gd name="T63" fmla="*/ 798 h 890"/>
                <a:gd name="T64" fmla="*/ 193 w 495"/>
                <a:gd name="T65" fmla="*/ 780 h 890"/>
                <a:gd name="T66" fmla="*/ 160 w 495"/>
                <a:gd name="T67" fmla="*/ 716 h 890"/>
                <a:gd name="T68" fmla="*/ 99 w 495"/>
                <a:gd name="T69" fmla="*/ 694 h 890"/>
                <a:gd name="T70" fmla="*/ 70 w 495"/>
                <a:gd name="T71" fmla="*/ 695 h 890"/>
                <a:gd name="T72" fmla="*/ 58 w 495"/>
                <a:gd name="T73" fmla="*/ 660 h 890"/>
                <a:gd name="T74" fmla="*/ 44 w 495"/>
                <a:gd name="T75" fmla="*/ 625 h 890"/>
                <a:gd name="T76" fmla="*/ 0 w 495"/>
                <a:gd name="T77" fmla="*/ 583 h 890"/>
                <a:gd name="T78" fmla="*/ 19 w 495"/>
                <a:gd name="T79" fmla="*/ 574 h 890"/>
                <a:gd name="T80" fmla="*/ 32 w 495"/>
                <a:gd name="T81" fmla="*/ 562 h 890"/>
                <a:gd name="T82" fmla="*/ 20 w 495"/>
                <a:gd name="T83" fmla="*/ 513 h 890"/>
                <a:gd name="T84" fmla="*/ 25 w 495"/>
                <a:gd name="T85" fmla="*/ 484 h 890"/>
                <a:gd name="T86" fmla="*/ 56 w 495"/>
                <a:gd name="T87" fmla="*/ 472 h 890"/>
                <a:gd name="T88" fmla="*/ 72 w 495"/>
                <a:gd name="T89" fmla="*/ 438 h 890"/>
                <a:gd name="T90" fmla="*/ 64 w 495"/>
                <a:gd name="T91" fmla="*/ 391 h 890"/>
                <a:gd name="T92" fmla="*/ 74 w 495"/>
                <a:gd name="T93" fmla="*/ 368 h 890"/>
                <a:gd name="T94" fmla="*/ 123 w 495"/>
                <a:gd name="T95" fmla="*/ 335 h 890"/>
                <a:gd name="T96" fmla="*/ 98 w 495"/>
                <a:gd name="T97" fmla="*/ 319 h 890"/>
                <a:gd name="T98" fmla="*/ 79 w 495"/>
                <a:gd name="T99" fmla="*/ 298 h 890"/>
                <a:gd name="T100" fmla="*/ 94 w 495"/>
                <a:gd name="T101" fmla="*/ 296 h 890"/>
                <a:gd name="T102" fmla="*/ 116 w 495"/>
                <a:gd name="T103" fmla="*/ 278 h 890"/>
                <a:gd name="T104" fmla="*/ 131 w 495"/>
                <a:gd name="T105" fmla="*/ 240 h 890"/>
                <a:gd name="T106" fmla="*/ 139 w 495"/>
                <a:gd name="T107" fmla="*/ 219 h 890"/>
                <a:gd name="T108" fmla="*/ 114 w 495"/>
                <a:gd name="T109" fmla="*/ 206 h 890"/>
                <a:gd name="T110" fmla="*/ 83 w 495"/>
                <a:gd name="T111" fmla="*/ 202 h 890"/>
                <a:gd name="T112" fmla="*/ 107 w 495"/>
                <a:gd name="T113" fmla="*/ 190 h 890"/>
                <a:gd name="T114" fmla="*/ 138 w 495"/>
                <a:gd name="T115" fmla="*/ 160 h 890"/>
                <a:gd name="T116" fmla="*/ 173 w 495"/>
                <a:gd name="T117" fmla="*/ 133 h 890"/>
                <a:gd name="T118" fmla="*/ 209 w 495"/>
                <a:gd name="T119" fmla="*/ 128 h 890"/>
                <a:gd name="T120" fmla="*/ 236 w 495"/>
                <a:gd name="T121" fmla="*/ 140 h 890"/>
                <a:gd name="T122" fmla="*/ 262 w 495"/>
                <a:gd name="T123" fmla="*/ 135 h 890"/>
                <a:gd name="T124" fmla="*/ 329 w 495"/>
                <a:gd name="T125" fmla="*/ 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5" h="890">
                  <a:moveTo>
                    <a:pt x="329" y="0"/>
                  </a:moveTo>
                  <a:lnTo>
                    <a:pt x="333" y="1"/>
                  </a:lnTo>
                  <a:lnTo>
                    <a:pt x="339" y="4"/>
                  </a:lnTo>
                  <a:lnTo>
                    <a:pt x="345" y="5"/>
                  </a:lnTo>
                  <a:lnTo>
                    <a:pt x="349" y="8"/>
                  </a:lnTo>
                  <a:lnTo>
                    <a:pt x="357" y="37"/>
                  </a:lnTo>
                  <a:lnTo>
                    <a:pt x="358" y="65"/>
                  </a:lnTo>
                  <a:lnTo>
                    <a:pt x="357" y="94"/>
                  </a:lnTo>
                  <a:lnTo>
                    <a:pt x="353" y="123"/>
                  </a:lnTo>
                  <a:lnTo>
                    <a:pt x="350" y="152"/>
                  </a:lnTo>
                  <a:lnTo>
                    <a:pt x="351" y="181"/>
                  </a:lnTo>
                  <a:lnTo>
                    <a:pt x="362" y="186"/>
                  </a:lnTo>
                  <a:lnTo>
                    <a:pt x="374" y="189"/>
                  </a:lnTo>
                  <a:lnTo>
                    <a:pt x="397" y="191"/>
                  </a:lnTo>
                  <a:lnTo>
                    <a:pt x="445" y="244"/>
                  </a:lnTo>
                  <a:lnTo>
                    <a:pt x="495" y="294"/>
                  </a:lnTo>
                  <a:lnTo>
                    <a:pt x="491" y="315"/>
                  </a:lnTo>
                  <a:lnTo>
                    <a:pt x="486" y="336"/>
                  </a:lnTo>
                  <a:lnTo>
                    <a:pt x="483" y="359"/>
                  </a:lnTo>
                  <a:lnTo>
                    <a:pt x="484" y="383"/>
                  </a:lnTo>
                  <a:lnTo>
                    <a:pt x="488" y="405"/>
                  </a:lnTo>
                  <a:lnTo>
                    <a:pt x="487" y="428"/>
                  </a:lnTo>
                  <a:lnTo>
                    <a:pt x="482" y="434"/>
                  </a:lnTo>
                  <a:lnTo>
                    <a:pt x="475" y="439"/>
                  </a:lnTo>
                  <a:lnTo>
                    <a:pt x="469" y="446"/>
                  </a:lnTo>
                  <a:lnTo>
                    <a:pt x="467" y="449"/>
                  </a:lnTo>
                  <a:lnTo>
                    <a:pt x="463" y="460"/>
                  </a:lnTo>
                  <a:lnTo>
                    <a:pt x="458" y="471"/>
                  </a:lnTo>
                  <a:lnTo>
                    <a:pt x="457" y="540"/>
                  </a:lnTo>
                  <a:lnTo>
                    <a:pt x="458" y="571"/>
                  </a:lnTo>
                  <a:lnTo>
                    <a:pt x="454" y="619"/>
                  </a:lnTo>
                  <a:lnTo>
                    <a:pt x="454" y="666"/>
                  </a:lnTo>
                  <a:lnTo>
                    <a:pt x="436" y="672"/>
                  </a:lnTo>
                  <a:lnTo>
                    <a:pt x="416" y="672"/>
                  </a:lnTo>
                  <a:lnTo>
                    <a:pt x="397" y="665"/>
                  </a:lnTo>
                  <a:lnTo>
                    <a:pt x="383" y="661"/>
                  </a:lnTo>
                  <a:lnTo>
                    <a:pt x="368" y="665"/>
                  </a:lnTo>
                  <a:lnTo>
                    <a:pt x="355" y="673"/>
                  </a:lnTo>
                  <a:lnTo>
                    <a:pt x="343" y="682"/>
                  </a:lnTo>
                  <a:lnTo>
                    <a:pt x="341" y="683"/>
                  </a:lnTo>
                  <a:lnTo>
                    <a:pt x="339" y="686"/>
                  </a:lnTo>
                  <a:lnTo>
                    <a:pt x="337" y="687"/>
                  </a:lnTo>
                  <a:lnTo>
                    <a:pt x="330" y="694"/>
                  </a:lnTo>
                  <a:lnTo>
                    <a:pt x="329" y="697"/>
                  </a:lnTo>
                  <a:lnTo>
                    <a:pt x="326" y="699"/>
                  </a:lnTo>
                  <a:lnTo>
                    <a:pt x="322" y="764"/>
                  </a:lnTo>
                  <a:lnTo>
                    <a:pt x="322" y="828"/>
                  </a:lnTo>
                  <a:lnTo>
                    <a:pt x="298" y="814"/>
                  </a:lnTo>
                  <a:lnTo>
                    <a:pt x="271" y="823"/>
                  </a:lnTo>
                  <a:lnTo>
                    <a:pt x="269" y="823"/>
                  </a:lnTo>
                  <a:lnTo>
                    <a:pt x="238" y="805"/>
                  </a:lnTo>
                  <a:lnTo>
                    <a:pt x="205" y="789"/>
                  </a:lnTo>
                  <a:lnTo>
                    <a:pt x="193" y="797"/>
                  </a:lnTo>
                  <a:lnTo>
                    <a:pt x="186" y="809"/>
                  </a:lnTo>
                  <a:lnTo>
                    <a:pt x="184" y="822"/>
                  </a:lnTo>
                  <a:lnTo>
                    <a:pt x="184" y="835"/>
                  </a:lnTo>
                  <a:lnTo>
                    <a:pt x="189" y="861"/>
                  </a:lnTo>
                  <a:lnTo>
                    <a:pt x="160" y="879"/>
                  </a:lnTo>
                  <a:lnTo>
                    <a:pt x="130" y="890"/>
                  </a:lnTo>
                  <a:lnTo>
                    <a:pt x="143" y="872"/>
                  </a:lnTo>
                  <a:lnTo>
                    <a:pt x="157" y="855"/>
                  </a:lnTo>
                  <a:lnTo>
                    <a:pt x="156" y="832"/>
                  </a:lnTo>
                  <a:lnTo>
                    <a:pt x="153" y="810"/>
                  </a:lnTo>
                  <a:lnTo>
                    <a:pt x="165" y="798"/>
                  </a:lnTo>
                  <a:lnTo>
                    <a:pt x="180" y="789"/>
                  </a:lnTo>
                  <a:lnTo>
                    <a:pt x="193" y="780"/>
                  </a:lnTo>
                  <a:lnTo>
                    <a:pt x="176" y="748"/>
                  </a:lnTo>
                  <a:lnTo>
                    <a:pt x="160" y="716"/>
                  </a:lnTo>
                  <a:lnTo>
                    <a:pt x="112" y="690"/>
                  </a:lnTo>
                  <a:lnTo>
                    <a:pt x="99" y="694"/>
                  </a:lnTo>
                  <a:lnTo>
                    <a:pt x="85" y="697"/>
                  </a:lnTo>
                  <a:lnTo>
                    <a:pt x="70" y="695"/>
                  </a:lnTo>
                  <a:lnTo>
                    <a:pt x="64" y="678"/>
                  </a:lnTo>
                  <a:lnTo>
                    <a:pt x="58" y="660"/>
                  </a:lnTo>
                  <a:lnTo>
                    <a:pt x="52" y="642"/>
                  </a:lnTo>
                  <a:lnTo>
                    <a:pt x="44" y="625"/>
                  </a:lnTo>
                  <a:lnTo>
                    <a:pt x="23" y="604"/>
                  </a:lnTo>
                  <a:lnTo>
                    <a:pt x="0" y="583"/>
                  </a:lnTo>
                  <a:lnTo>
                    <a:pt x="10" y="578"/>
                  </a:lnTo>
                  <a:lnTo>
                    <a:pt x="19" y="574"/>
                  </a:lnTo>
                  <a:lnTo>
                    <a:pt x="27" y="569"/>
                  </a:lnTo>
                  <a:lnTo>
                    <a:pt x="32" y="562"/>
                  </a:lnTo>
                  <a:lnTo>
                    <a:pt x="28" y="537"/>
                  </a:lnTo>
                  <a:lnTo>
                    <a:pt x="20" y="513"/>
                  </a:lnTo>
                  <a:lnTo>
                    <a:pt x="11" y="489"/>
                  </a:lnTo>
                  <a:lnTo>
                    <a:pt x="25" y="484"/>
                  </a:lnTo>
                  <a:lnTo>
                    <a:pt x="41" y="480"/>
                  </a:lnTo>
                  <a:lnTo>
                    <a:pt x="56" y="472"/>
                  </a:lnTo>
                  <a:lnTo>
                    <a:pt x="66" y="457"/>
                  </a:lnTo>
                  <a:lnTo>
                    <a:pt x="72" y="438"/>
                  </a:lnTo>
                  <a:lnTo>
                    <a:pt x="79" y="398"/>
                  </a:lnTo>
                  <a:lnTo>
                    <a:pt x="64" y="391"/>
                  </a:lnTo>
                  <a:lnTo>
                    <a:pt x="49" y="381"/>
                  </a:lnTo>
                  <a:lnTo>
                    <a:pt x="74" y="368"/>
                  </a:lnTo>
                  <a:lnTo>
                    <a:pt x="99" y="352"/>
                  </a:lnTo>
                  <a:lnTo>
                    <a:pt x="123" y="335"/>
                  </a:lnTo>
                  <a:lnTo>
                    <a:pt x="110" y="327"/>
                  </a:lnTo>
                  <a:lnTo>
                    <a:pt x="98" y="319"/>
                  </a:lnTo>
                  <a:lnTo>
                    <a:pt x="87" y="310"/>
                  </a:lnTo>
                  <a:lnTo>
                    <a:pt x="79" y="298"/>
                  </a:lnTo>
                  <a:lnTo>
                    <a:pt x="74" y="285"/>
                  </a:lnTo>
                  <a:lnTo>
                    <a:pt x="94" y="296"/>
                  </a:lnTo>
                  <a:lnTo>
                    <a:pt x="115" y="307"/>
                  </a:lnTo>
                  <a:lnTo>
                    <a:pt x="116" y="278"/>
                  </a:lnTo>
                  <a:lnTo>
                    <a:pt x="114" y="251"/>
                  </a:lnTo>
                  <a:lnTo>
                    <a:pt x="131" y="240"/>
                  </a:lnTo>
                  <a:lnTo>
                    <a:pt x="148" y="231"/>
                  </a:lnTo>
                  <a:lnTo>
                    <a:pt x="139" y="219"/>
                  </a:lnTo>
                  <a:lnTo>
                    <a:pt x="127" y="211"/>
                  </a:lnTo>
                  <a:lnTo>
                    <a:pt x="114" y="206"/>
                  </a:lnTo>
                  <a:lnTo>
                    <a:pt x="99" y="203"/>
                  </a:lnTo>
                  <a:lnTo>
                    <a:pt x="83" y="202"/>
                  </a:lnTo>
                  <a:lnTo>
                    <a:pt x="87" y="199"/>
                  </a:lnTo>
                  <a:lnTo>
                    <a:pt x="107" y="190"/>
                  </a:lnTo>
                  <a:lnTo>
                    <a:pt x="124" y="177"/>
                  </a:lnTo>
                  <a:lnTo>
                    <a:pt x="138" y="160"/>
                  </a:lnTo>
                  <a:lnTo>
                    <a:pt x="148" y="141"/>
                  </a:lnTo>
                  <a:lnTo>
                    <a:pt x="173" y="133"/>
                  </a:lnTo>
                  <a:lnTo>
                    <a:pt x="197" y="123"/>
                  </a:lnTo>
                  <a:lnTo>
                    <a:pt x="209" y="128"/>
                  </a:lnTo>
                  <a:lnTo>
                    <a:pt x="222" y="136"/>
                  </a:lnTo>
                  <a:lnTo>
                    <a:pt x="236" y="140"/>
                  </a:lnTo>
                  <a:lnTo>
                    <a:pt x="250" y="141"/>
                  </a:lnTo>
                  <a:lnTo>
                    <a:pt x="262" y="135"/>
                  </a:lnTo>
                  <a:lnTo>
                    <a:pt x="297" y="69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0" name="Freeform 18"/>
            <p:cNvSpPr/>
            <p:nvPr/>
          </p:nvSpPr>
          <p:spPr bwMode="auto">
            <a:xfrm>
              <a:off x="4238909" y="28860"/>
              <a:ext cx="66" cy="90"/>
            </a:xfrm>
            <a:custGeom>
              <a:avLst/>
              <a:gdLst>
                <a:gd name="T0" fmla="*/ 115 w 396"/>
                <a:gd name="T1" fmla="*/ 79 h 535"/>
                <a:gd name="T2" fmla="*/ 159 w 396"/>
                <a:gd name="T3" fmla="*/ 0 h 535"/>
                <a:gd name="T4" fmla="*/ 172 w 396"/>
                <a:gd name="T5" fmla="*/ 22 h 535"/>
                <a:gd name="T6" fmla="*/ 186 w 396"/>
                <a:gd name="T7" fmla="*/ 42 h 535"/>
                <a:gd name="T8" fmla="*/ 222 w 396"/>
                <a:gd name="T9" fmla="*/ 41 h 535"/>
                <a:gd name="T10" fmla="*/ 268 w 396"/>
                <a:gd name="T11" fmla="*/ 29 h 535"/>
                <a:gd name="T12" fmla="*/ 301 w 396"/>
                <a:gd name="T13" fmla="*/ 43 h 535"/>
                <a:gd name="T14" fmla="*/ 341 w 396"/>
                <a:gd name="T15" fmla="*/ 46 h 535"/>
                <a:gd name="T16" fmla="*/ 380 w 396"/>
                <a:gd name="T17" fmla="*/ 59 h 535"/>
                <a:gd name="T18" fmla="*/ 341 w 396"/>
                <a:gd name="T19" fmla="*/ 132 h 535"/>
                <a:gd name="T20" fmla="*/ 296 w 396"/>
                <a:gd name="T21" fmla="*/ 207 h 535"/>
                <a:gd name="T22" fmla="*/ 302 w 396"/>
                <a:gd name="T23" fmla="*/ 239 h 535"/>
                <a:gd name="T24" fmla="*/ 293 w 396"/>
                <a:gd name="T25" fmla="*/ 250 h 535"/>
                <a:gd name="T26" fmla="*/ 284 w 396"/>
                <a:gd name="T27" fmla="*/ 261 h 535"/>
                <a:gd name="T28" fmla="*/ 267 w 396"/>
                <a:gd name="T29" fmla="*/ 307 h 535"/>
                <a:gd name="T30" fmla="*/ 277 w 396"/>
                <a:gd name="T31" fmla="*/ 319 h 535"/>
                <a:gd name="T32" fmla="*/ 291 w 396"/>
                <a:gd name="T33" fmla="*/ 326 h 535"/>
                <a:gd name="T34" fmla="*/ 298 w 396"/>
                <a:gd name="T35" fmla="*/ 338 h 535"/>
                <a:gd name="T36" fmla="*/ 288 w 396"/>
                <a:gd name="T37" fmla="*/ 361 h 535"/>
                <a:gd name="T38" fmla="*/ 283 w 396"/>
                <a:gd name="T39" fmla="*/ 404 h 535"/>
                <a:gd name="T40" fmla="*/ 264 w 396"/>
                <a:gd name="T41" fmla="*/ 425 h 535"/>
                <a:gd name="T42" fmla="*/ 255 w 396"/>
                <a:gd name="T43" fmla="*/ 438 h 535"/>
                <a:gd name="T44" fmla="*/ 264 w 396"/>
                <a:gd name="T45" fmla="*/ 452 h 535"/>
                <a:gd name="T46" fmla="*/ 207 w 396"/>
                <a:gd name="T47" fmla="*/ 509 h 535"/>
                <a:gd name="T48" fmla="*/ 190 w 396"/>
                <a:gd name="T49" fmla="*/ 491 h 535"/>
                <a:gd name="T50" fmla="*/ 172 w 396"/>
                <a:gd name="T51" fmla="*/ 477 h 535"/>
                <a:gd name="T52" fmla="*/ 153 w 396"/>
                <a:gd name="T53" fmla="*/ 500 h 535"/>
                <a:gd name="T54" fmla="*/ 135 w 396"/>
                <a:gd name="T55" fmla="*/ 524 h 535"/>
                <a:gd name="T56" fmla="*/ 106 w 396"/>
                <a:gd name="T57" fmla="*/ 535 h 535"/>
                <a:gd name="T58" fmla="*/ 76 w 396"/>
                <a:gd name="T59" fmla="*/ 529 h 535"/>
                <a:gd name="T60" fmla="*/ 68 w 396"/>
                <a:gd name="T61" fmla="*/ 498 h 535"/>
                <a:gd name="T62" fmla="*/ 60 w 396"/>
                <a:gd name="T63" fmla="*/ 473 h 535"/>
                <a:gd name="T64" fmla="*/ 40 w 396"/>
                <a:gd name="T65" fmla="*/ 458 h 535"/>
                <a:gd name="T66" fmla="*/ 52 w 396"/>
                <a:gd name="T67" fmla="*/ 418 h 535"/>
                <a:gd name="T68" fmla="*/ 62 w 396"/>
                <a:gd name="T69" fmla="*/ 382 h 535"/>
                <a:gd name="T70" fmla="*/ 54 w 396"/>
                <a:gd name="T71" fmla="*/ 351 h 535"/>
                <a:gd name="T72" fmla="*/ 39 w 396"/>
                <a:gd name="T73" fmla="*/ 328 h 535"/>
                <a:gd name="T74" fmla="*/ 28 w 396"/>
                <a:gd name="T75" fmla="*/ 316 h 535"/>
                <a:gd name="T76" fmla="*/ 0 w 396"/>
                <a:gd name="T77" fmla="*/ 278 h 535"/>
                <a:gd name="T78" fmla="*/ 39 w 396"/>
                <a:gd name="T79" fmla="*/ 190 h 535"/>
                <a:gd name="T80" fmla="*/ 58 w 396"/>
                <a:gd name="T81" fmla="*/ 179 h 535"/>
                <a:gd name="T82" fmla="*/ 64 w 396"/>
                <a:gd name="T83" fmla="*/ 171 h 535"/>
                <a:gd name="T84" fmla="*/ 77 w 396"/>
                <a:gd name="T85" fmla="*/ 165 h 535"/>
                <a:gd name="T86" fmla="*/ 93 w 396"/>
                <a:gd name="T87" fmla="*/ 145 h 535"/>
                <a:gd name="T88" fmla="*/ 102 w 396"/>
                <a:gd name="T89" fmla="*/ 121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6" h="535">
                  <a:moveTo>
                    <a:pt x="102" y="121"/>
                  </a:moveTo>
                  <a:lnTo>
                    <a:pt x="115" y="79"/>
                  </a:lnTo>
                  <a:lnTo>
                    <a:pt x="135" y="38"/>
                  </a:lnTo>
                  <a:lnTo>
                    <a:pt x="159" y="0"/>
                  </a:lnTo>
                  <a:lnTo>
                    <a:pt x="165" y="10"/>
                  </a:lnTo>
                  <a:lnTo>
                    <a:pt x="172" y="22"/>
                  </a:lnTo>
                  <a:lnTo>
                    <a:pt x="178" y="33"/>
                  </a:lnTo>
                  <a:lnTo>
                    <a:pt x="186" y="42"/>
                  </a:lnTo>
                  <a:lnTo>
                    <a:pt x="198" y="47"/>
                  </a:lnTo>
                  <a:lnTo>
                    <a:pt x="222" y="41"/>
                  </a:lnTo>
                  <a:lnTo>
                    <a:pt x="244" y="34"/>
                  </a:lnTo>
                  <a:lnTo>
                    <a:pt x="268" y="29"/>
                  </a:lnTo>
                  <a:lnTo>
                    <a:pt x="285" y="36"/>
                  </a:lnTo>
                  <a:lnTo>
                    <a:pt x="301" y="43"/>
                  </a:lnTo>
                  <a:lnTo>
                    <a:pt x="318" y="47"/>
                  </a:lnTo>
                  <a:lnTo>
                    <a:pt x="341" y="46"/>
                  </a:lnTo>
                  <a:lnTo>
                    <a:pt x="360" y="50"/>
                  </a:lnTo>
                  <a:lnTo>
                    <a:pt x="380" y="59"/>
                  </a:lnTo>
                  <a:lnTo>
                    <a:pt x="396" y="74"/>
                  </a:lnTo>
                  <a:lnTo>
                    <a:pt x="341" y="132"/>
                  </a:lnTo>
                  <a:lnTo>
                    <a:pt x="288" y="194"/>
                  </a:lnTo>
                  <a:lnTo>
                    <a:pt x="296" y="207"/>
                  </a:lnTo>
                  <a:lnTo>
                    <a:pt x="302" y="223"/>
                  </a:lnTo>
                  <a:lnTo>
                    <a:pt x="302" y="239"/>
                  </a:lnTo>
                  <a:lnTo>
                    <a:pt x="300" y="244"/>
                  </a:lnTo>
                  <a:lnTo>
                    <a:pt x="293" y="250"/>
                  </a:lnTo>
                  <a:lnTo>
                    <a:pt x="291" y="254"/>
                  </a:lnTo>
                  <a:lnTo>
                    <a:pt x="284" y="261"/>
                  </a:lnTo>
                  <a:lnTo>
                    <a:pt x="266" y="279"/>
                  </a:lnTo>
                  <a:lnTo>
                    <a:pt x="267" y="307"/>
                  </a:lnTo>
                  <a:lnTo>
                    <a:pt x="272" y="312"/>
                  </a:lnTo>
                  <a:lnTo>
                    <a:pt x="277" y="319"/>
                  </a:lnTo>
                  <a:lnTo>
                    <a:pt x="284" y="324"/>
                  </a:lnTo>
                  <a:lnTo>
                    <a:pt x="291" y="326"/>
                  </a:lnTo>
                  <a:lnTo>
                    <a:pt x="306" y="326"/>
                  </a:lnTo>
                  <a:lnTo>
                    <a:pt x="298" y="338"/>
                  </a:lnTo>
                  <a:lnTo>
                    <a:pt x="292" y="349"/>
                  </a:lnTo>
                  <a:lnTo>
                    <a:pt x="288" y="361"/>
                  </a:lnTo>
                  <a:lnTo>
                    <a:pt x="288" y="390"/>
                  </a:lnTo>
                  <a:lnTo>
                    <a:pt x="283" y="404"/>
                  </a:lnTo>
                  <a:lnTo>
                    <a:pt x="275" y="414"/>
                  </a:lnTo>
                  <a:lnTo>
                    <a:pt x="264" y="425"/>
                  </a:lnTo>
                  <a:lnTo>
                    <a:pt x="254" y="434"/>
                  </a:lnTo>
                  <a:lnTo>
                    <a:pt x="255" y="438"/>
                  </a:lnTo>
                  <a:lnTo>
                    <a:pt x="263" y="450"/>
                  </a:lnTo>
                  <a:lnTo>
                    <a:pt x="264" y="452"/>
                  </a:lnTo>
                  <a:lnTo>
                    <a:pt x="236" y="483"/>
                  </a:lnTo>
                  <a:lnTo>
                    <a:pt x="207" y="509"/>
                  </a:lnTo>
                  <a:lnTo>
                    <a:pt x="200" y="500"/>
                  </a:lnTo>
                  <a:lnTo>
                    <a:pt x="190" y="491"/>
                  </a:lnTo>
                  <a:lnTo>
                    <a:pt x="182" y="481"/>
                  </a:lnTo>
                  <a:lnTo>
                    <a:pt x="172" y="477"/>
                  </a:lnTo>
                  <a:lnTo>
                    <a:pt x="161" y="488"/>
                  </a:lnTo>
                  <a:lnTo>
                    <a:pt x="153" y="500"/>
                  </a:lnTo>
                  <a:lnTo>
                    <a:pt x="144" y="513"/>
                  </a:lnTo>
                  <a:lnTo>
                    <a:pt x="135" y="524"/>
                  </a:lnTo>
                  <a:lnTo>
                    <a:pt x="122" y="531"/>
                  </a:lnTo>
                  <a:lnTo>
                    <a:pt x="106" y="535"/>
                  </a:lnTo>
                  <a:lnTo>
                    <a:pt x="90" y="533"/>
                  </a:lnTo>
                  <a:lnTo>
                    <a:pt x="76" y="529"/>
                  </a:lnTo>
                  <a:lnTo>
                    <a:pt x="60" y="525"/>
                  </a:lnTo>
                  <a:lnTo>
                    <a:pt x="68" y="498"/>
                  </a:lnTo>
                  <a:lnTo>
                    <a:pt x="68" y="484"/>
                  </a:lnTo>
                  <a:lnTo>
                    <a:pt x="60" y="473"/>
                  </a:lnTo>
                  <a:lnTo>
                    <a:pt x="50" y="465"/>
                  </a:lnTo>
                  <a:lnTo>
                    <a:pt x="40" y="458"/>
                  </a:lnTo>
                  <a:lnTo>
                    <a:pt x="31" y="450"/>
                  </a:lnTo>
                  <a:lnTo>
                    <a:pt x="52" y="418"/>
                  </a:lnTo>
                  <a:lnTo>
                    <a:pt x="58" y="401"/>
                  </a:lnTo>
                  <a:lnTo>
                    <a:pt x="62" y="382"/>
                  </a:lnTo>
                  <a:lnTo>
                    <a:pt x="60" y="364"/>
                  </a:lnTo>
                  <a:lnTo>
                    <a:pt x="54" y="351"/>
                  </a:lnTo>
                  <a:lnTo>
                    <a:pt x="48" y="339"/>
                  </a:lnTo>
                  <a:lnTo>
                    <a:pt x="39" y="328"/>
                  </a:lnTo>
                  <a:lnTo>
                    <a:pt x="29" y="319"/>
                  </a:lnTo>
                  <a:lnTo>
                    <a:pt x="28" y="316"/>
                  </a:lnTo>
                  <a:lnTo>
                    <a:pt x="24" y="312"/>
                  </a:lnTo>
                  <a:lnTo>
                    <a:pt x="0" y="278"/>
                  </a:lnTo>
                  <a:lnTo>
                    <a:pt x="20" y="233"/>
                  </a:lnTo>
                  <a:lnTo>
                    <a:pt x="39" y="190"/>
                  </a:lnTo>
                  <a:lnTo>
                    <a:pt x="48" y="185"/>
                  </a:lnTo>
                  <a:lnTo>
                    <a:pt x="58" y="179"/>
                  </a:lnTo>
                  <a:lnTo>
                    <a:pt x="61" y="174"/>
                  </a:lnTo>
                  <a:lnTo>
                    <a:pt x="64" y="171"/>
                  </a:lnTo>
                  <a:lnTo>
                    <a:pt x="65" y="169"/>
                  </a:lnTo>
                  <a:lnTo>
                    <a:pt x="77" y="165"/>
                  </a:lnTo>
                  <a:lnTo>
                    <a:pt x="86" y="156"/>
                  </a:lnTo>
                  <a:lnTo>
                    <a:pt x="93" y="145"/>
                  </a:lnTo>
                  <a:lnTo>
                    <a:pt x="98" y="133"/>
                  </a:lnTo>
                  <a:lnTo>
                    <a:pt x="102" y="12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1" name="Freeform 19"/>
            <p:cNvSpPr/>
            <p:nvPr/>
          </p:nvSpPr>
          <p:spPr bwMode="auto">
            <a:xfrm>
              <a:off x="4238945" y="28908"/>
              <a:ext cx="108" cy="113"/>
            </a:xfrm>
            <a:custGeom>
              <a:avLst/>
              <a:gdLst>
                <a:gd name="T0" fmla="*/ 146 w 646"/>
                <a:gd name="T1" fmla="*/ 20 h 682"/>
                <a:gd name="T2" fmla="*/ 178 w 646"/>
                <a:gd name="T3" fmla="*/ 22 h 682"/>
                <a:gd name="T4" fmla="*/ 224 w 646"/>
                <a:gd name="T5" fmla="*/ 23 h 682"/>
                <a:gd name="T6" fmla="*/ 260 w 646"/>
                <a:gd name="T7" fmla="*/ 33 h 682"/>
                <a:gd name="T8" fmla="*/ 290 w 646"/>
                <a:gd name="T9" fmla="*/ 65 h 682"/>
                <a:gd name="T10" fmla="*/ 293 w 646"/>
                <a:gd name="T11" fmla="*/ 118 h 682"/>
                <a:gd name="T12" fmla="*/ 333 w 646"/>
                <a:gd name="T13" fmla="*/ 142 h 682"/>
                <a:gd name="T14" fmla="*/ 381 w 646"/>
                <a:gd name="T15" fmla="*/ 131 h 682"/>
                <a:gd name="T16" fmla="*/ 418 w 646"/>
                <a:gd name="T17" fmla="*/ 180 h 682"/>
                <a:gd name="T18" fmla="*/ 476 w 646"/>
                <a:gd name="T19" fmla="*/ 201 h 682"/>
                <a:gd name="T20" fmla="*/ 475 w 646"/>
                <a:gd name="T21" fmla="*/ 258 h 682"/>
                <a:gd name="T22" fmla="*/ 468 w 646"/>
                <a:gd name="T23" fmla="*/ 289 h 682"/>
                <a:gd name="T24" fmla="*/ 506 w 646"/>
                <a:gd name="T25" fmla="*/ 330 h 682"/>
                <a:gd name="T26" fmla="*/ 523 w 646"/>
                <a:gd name="T27" fmla="*/ 390 h 682"/>
                <a:gd name="T28" fmla="*/ 580 w 646"/>
                <a:gd name="T29" fmla="*/ 395 h 682"/>
                <a:gd name="T30" fmla="*/ 601 w 646"/>
                <a:gd name="T31" fmla="*/ 416 h 682"/>
                <a:gd name="T32" fmla="*/ 624 w 646"/>
                <a:gd name="T33" fmla="*/ 423 h 682"/>
                <a:gd name="T34" fmla="*/ 630 w 646"/>
                <a:gd name="T35" fmla="*/ 445 h 682"/>
                <a:gd name="T36" fmla="*/ 617 w 646"/>
                <a:gd name="T37" fmla="*/ 490 h 682"/>
                <a:gd name="T38" fmla="*/ 616 w 646"/>
                <a:gd name="T39" fmla="*/ 547 h 682"/>
                <a:gd name="T40" fmla="*/ 589 w 646"/>
                <a:gd name="T41" fmla="*/ 587 h 682"/>
                <a:gd name="T42" fmla="*/ 611 w 646"/>
                <a:gd name="T43" fmla="*/ 626 h 682"/>
                <a:gd name="T44" fmla="*/ 509 w 646"/>
                <a:gd name="T45" fmla="*/ 612 h 682"/>
                <a:gd name="T46" fmla="*/ 434 w 646"/>
                <a:gd name="T47" fmla="*/ 614 h 682"/>
                <a:gd name="T48" fmla="*/ 381 w 646"/>
                <a:gd name="T49" fmla="*/ 569 h 682"/>
                <a:gd name="T50" fmla="*/ 339 w 646"/>
                <a:gd name="T51" fmla="*/ 570 h 682"/>
                <a:gd name="T52" fmla="*/ 324 w 646"/>
                <a:gd name="T53" fmla="*/ 618 h 682"/>
                <a:gd name="T54" fmla="*/ 297 w 646"/>
                <a:gd name="T55" fmla="*/ 672 h 682"/>
                <a:gd name="T56" fmla="*/ 240 w 646"/>
                <a:gd name="T57" fmla="*/ 644 h 682"/>
                <a:gd name="T58" fmla="*/ 217 w 646"/>
                <a:gd name="T59" fmla="*/ 642 h 682"/>
                <a:gd name="T60" fmla="*/ 227 w 646"/>
                <a:gd name="T61" fmla="*/ 578 h 682"/>
                <a:gd name="T62" fmla="*/ 196 w 646"/>
                <a:gd name="T63" fmla="*/ 565 h 682"/>
                <a:gd name="T64" fmla="*/ 163 w 646"/>
                <a:gd name="T65" fmla="*/ 556 h 682"/>
                <a:gd name="T66" fmla="*/ 147 w 646"/>
                <a:gd name="T67" fmla="*/ 492 h 682"/>
                <a:gd name="T68" fmla="*/ 132 w 646"/>
                <a:gd name="T69" fmla="*/ 436 h 682"/>
                <a:gd name="T70" fmla="*/ 130 w 646"/>
                <a:gd name="T71" fmla="*/ 395 h 682"/>
                <a:gd name="T72" fmla="*/ 108 w 646"/>
                <a:gd name="T73" fmla="*/ 320 h 682"/>
                <a:gd name="T74" fmla="*/ 55 w 646"/>
                <a:gd name="T75" fmla="*/ 264 h 682"/>
                <a:gd name="T76" fmla="*/ 0 w 646"/>
                <a:gd name="T77" fmla="*/ 241 h 682"/>
                <a:gd name="T78" fmla="*/ 45 w 646"/>
                <a:gd name="T79" fmla="*/ 196 h 682"/>
                <a:gd name="T80" fmla="*/ 59 w 646"/>
                <a:gd name="T81" fmla="*/ 152 h 682"/>
                <a:gd name="T82" fmla="*/ 88 w 646"/>
                <a:gd name="T83" fmla="*/ 114 h 682"/>
                <a:gd name="T84" fmla="*/ 91 w 646"/>
                <a:gd name="T85" fmla="*/ 80 h 682"/>
                <a:gd name="T86" fmla="*/ 107 w 646"/>
                <a:gd name="T87" fmla="*/ 53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6" h="682">
                  <a:moveTo>
                    <a:pt x="107" y="53"/>
                  </a:moveTo>
                  <a:lnTo>
                    <a:pt x="128" y="37"/>
                  </a:lnTo>
                  <a:lnTo>
                    <a:pt x="146" y="20"/>
                  </a:lnTo>
                  <a:lnTo>
                    <a:pt x="163" y="0"/>
                  </a:lnTo>
                  <a:lnTo>
                    <a:pt x="171" y="11"/>
                  </a:lnTo>
                  <a:lnTo>
                    <a:pt x="178" y="22"/>
                  </a:lnTo>
                  <a:lnTo>
                    <a:pt x="202" y="8"/>
                  </a:lnTo>
                  <a:lnTo>
                    <a:pt x="212" y="15"/>
                  </a:lnTo>
                  <a:lnTo>
                    <a:pt x="224" y="23"/>
                  </a:lnTo>
                  <a:lnTo>
                    <a:pt x="253" y="10"/>
                  </a:lnTo>
                  <a:lnTo>
                    <a:pt x="256" y="22"/>
                  </a:lnTo>
                  <a:lnTo>
                    <a:pt x="260" y="33"/>
                  </a:lnTo>
                  <a:lnTo>
                    <a:pt x="264" y="44"/>
                  </a:lnTo>
                  <a:lnTo>
                    <a:pt x="273" y="53"/>
                  </a:lnTo>
                  <a:lnTo>
                    <a:pt x="290" y="65"/>
                  </a:lnTo>
                  <a:lnTo>
                    <a:pt x="308" y="73"/>
                  </a:lnTo>
                  <a:lnTo>
                    <a:pt x="327" y="82"/>
                  </a:lnTo>
                  <a:lnTo>
                    <a:pt x="293" y="118"/>
                  </a:lnTo>
                  <a:lnTo>
                    <a:pt x="303" y="131"/>
                  </a:lnTo>
                  <a:lnTo>
                    <a:pt x="318" y="139"/>
                  </a:lnTo>
                  <a:lnTo>
                    <a:pt x="333" y="142"/>
                  </a:lnTo>
                  <a:lnTo>
                    <a:pt x="351" y="142"/>
                  </a:lnTo>
                  <a:lnTo>
                    <a:pt x="355" y="143"/>
                  </a:lnTo>
                  <a:lnTo>
                    <a:pt x="381" y="131"/>
                  </a:lnTo>
                  <a:lnTo>
                    <a:pt x="392" y="148"/>
                  </a:lnTo>
                  <a:lnTo>
                    <a:pt x="403" y="165"/>
                  </a:lnTo>
                  <a:lnTo>
                    <a:pt x="418" y="180"/>
                  </a:lnTo>
                  <a:lnTo>
                    <a:pt x="436" y="189"/>
                  </a:lnTo>
                  <a:lnTo>
                    <a:pt x="456" y="194"/>
                  </a:lnTo>
                  <a:lnTo>
                    <a:pt x="476" y="201"/>
                  </a:lnTo>
                  <a:lnTo>
                    <a:pt x="484" y="226"/>
                  </a:lnTo>
                  <a:lnTo>
                    <a:pt x="490" y="250"/>
                  </a:lnTo>
                  <a:lnTo>
                    <a:pt x="475" y="258"/>
                  </a:lnTo>
                  <a:lnTo>
                    <a:pt x="457" y="264"/>
                  </a:lnTo>
                  <a:lnTo>
                    <a:pt x="461" y="279"/>
                  </a:lnTo>
                  <a:lnTo>
                    <a:pt x="468" y="289"/>
                  </a:lnTo>
                  <a:lnTo>
                    <a:pt x="479" y="300"/>
                  </a:lnTo>
                  <a:lnTo>
                    <a:pt x="500" y="318"/>
                  </a:lnTo>
                  <a:lnTo>
                    <a:pt x="506" y="330"/>
                  </a:lnTo>
                  <a:lnTo>
                    <a:pt x="509" y="345"/>
                  </a:lnTo>
                  <a:lnTo>
                    <a:pt x="517" y="367"/>
                  </a:lnTo>
                  <a:lnTo>
                    <a:pt x="523" y="390"/>
                  </a:lnTo>
                  <a:lnTo>
                    <a:pt x="538" y="397"/>
                  </a:lnTo>
                  <a:lnTo>
                    <a:pt x="551" y="405"/>
                  </a:lnTo>
                  <a:lnTo>
                    <a:pt x="580" y="395"/>
                  </a:lnTo>
                  <a:lnTo>
                    <a:pt x="587" y="401"/>
                  </a:lnTo>
                  <a:lnTo>
                    <a:pt x="593" y="411"/>
                  </a:lnTo>
                  <a:lnTo>
                    <a:pt x="601" y="416"/>
                  </a:lnTo>
                  <a:lnTo>
                    <a:pt x="611" y="417"/>
                  </a:lnTo>
                  <a:lnTo>
                    <a:pt x="618" y="417"/>
                  </a:lnTo>
                  <a:lnTo>
                    <a:pt x="624" y="423"/>
                  </a:lnTo>
                  <a:lnTo>
                    <a:pt x="626" y="429"/>
                  </a:lnTo>
                  <a:lnTo>
                    <a:pt x="629" y="437"/>
                  </a:lnTo>
                  <a:lnTo>
                    <a:pt x="630" y="445"/>
                  </a:lnTo>
                  <a:lnTo>
                    <a:pt x="646" y="467"/>
                  </a:lnTo>
                  <a:lnTo>
                    <a:pt x="632" y="479"/>
                  </a:lnTo>
                  <a:lnTo>
                    <a:pt x="617" y="490"/>
                  </a:lnTo>
                  <a:lnTo>
                    <a:pt x="612" y="503"/>
                  </a:lnTo>
                  <a:lnTo>
                    <a:pt x="611" y="518"/>
                  </a:lnTo>
                  <a:lnTo>
                    <a:pt x="616" y="547"/>
                  </a:lnTo>
                  <a:lnTo>
                    <a:pt x="597" y="562"/>
                  </a:lnTo>
                  <a:lnTo>
                    <a:pt x="579" y="577"/>
                  </a:lnTo>
                  <a:lnTo>
                    <a:pt x="589" y="587"/>
                  </a:lnTo>
                  <a:lnTo>
                    <a:pt x="599" y="598"/>
                  </a:lnTo>
                  <a:lnTo>
                    <a:pt x="607" y="611"/>
                  </a:lnTo>
                  <a:lnTo>
                    <a:pt x="611" y="626"/>
                  </a:lnTo>
                  <a:lnTo>
                    <a:pt x="584" y="628"/>
                  </a:lnTo>
                  <a:lnTo>
                    <a:pt x="559" y="626"/>
                  </a:lnTo>
                  <a:lnTo>
                    <a:pt x="509" y="612"/>
                  </a:lnTo>
                  <a:lnTo>
                    <a:pt x="484" y="609"/>
                  </a:lnTo>
                  <a:lnTo>
                    <a:pt x="459" y="607"/>
                  </a:lnTo>
                  <a:lnTo>
                    <a:pt x="434" y="614"/>
                  </a:lnTo>
                  <a:lnTo>
                    <a:pt x="421" y="594"/>
                  </a:lnTo>
                  <a:lnTo>
                    <a:pt x="402" y="580"/>
                  </a:lnTo>
                  <a:lnTo>
                    <a:pt x="381" y="569"/>
                  </a:lnTo>
                  <a:lnTo>
                    <a:pt x="359" y="564"/>
                  </a:lnTo>
                  <a:lnTo>
                    <a:pt x="348" y="565"/>
                  </a:lnTo>
                  <a:lnTo>
                    <a:pt x="339" y="570"/>
                  </a:lnTo>
                  <a:lnTo>
                    <a:pt x="331" y="578"/>
                  </a:lnTo>
                  <a:lnTo>
                    <a:pt x="323" y="585"/>
                  </a:lnTo>
                  <a:lnTo>
                    <a:pt x="324" y="618"/>
                  </a:lnTo>
                  <a:lnTo>
                    <a:pt x="319" y="651"/>
                  </a:lnTo>
                  <a:lnTo>
                    <a:pt x="310" y="682"/>
                  </a:lnTo>
                  <a:lnTo>
                    <a:pt x="297" y="672"/>
                  </a:lnTo>
                  <a:lnTo>
                    <a:pt x="270" y="653"/>
                  </a:lnTo>
                  <a:lnTo>
                    <a:pt x="256" y="647"/>
                  </a:lnTo>
                  <a:lnTo>
                    <a:pt x="240" y="644"/>
                  </a:lnTo>
                  <a:lnTo>
                    <a:pt x="223" y="648"/>
                  </a:lnTo>
                  <a:lnTo>
                    <a:pt x="220" y="645"/>
                  </a:lnTo>
                  <a:lnTo>
                    <a:pt x="217" y="642"/>
                  </a:lnTo>
                  <a:lnTo>
                    <a:pt x="209" y="634"/>
                  </a:lnTo>
                  <a:lnTo>
                    <a:pt x="216" y="615"/>
                  </a:lnTo>
                  <a:lnTo>
                    <a:pt x="227" y="578"/>
                  </a:lnTo>
                  <a:lnTo>
                    <a:pt x="217" y="570"/>
                  </a:lnTo>
                  <a:lnTo>
                    <a:pt x="207" y="566"/>
                  </a:lnTo>
                  <a:lnTo>
                    <a:pt x="196" y="565"/>
                  </a:lnTo>
                  <a:lnTo>
                    <a:pt x="184" y="564"/>
                  </a:lnTo>
                  <a:lnTo>
                    <a:pt x="174" y="561"/>
                  </a:lnTo>
                  <a:lnTo>
                    <a:pt x="163" y="556"/>
                  </a:lnTo>
                  <a:lnTo>
                    <a:pt x="155" y="548"/>
                  </a:lnTo>
                  <a:lnTo>
                    <a:pt x="150" y="520"/>
                  </a:lnTo>
                  <a:lnTo>
                    <a:pt x="147" y="492"/>
                  </a:lnTo>
                  <a:lnTo>
                    <a:pt x="149" y="463"/>
                  </a:lnTo>
                  <a:lnTo>
                    <a:pt x="149" y="434"/>
                  </a:lnTo>
                  <a:lnTo>
                    <a:pt x="132" y="436"/>
                  </a:lnTo>
                  <a:lnTo>
                    <a:pt x="114" y="436"/>
                  </a:lnTo>
                  <a:lnTo>
                    <a:pt x="124" y="416"/>
                  </a:lnTo>
                  <a:lnTo>
                    <a:pt x="130" y="395"/>
                  </a:lnTo>
                  <a:lnTo>
                    <a:pt x="125" y="370"/>
                  </a:lnTo>
                  <a:lnTo>
                    <a:pt x="118" y="343"/>
                  </a:lnTo>
                  <a:lnTo>
                    <a:pt x="108" y="320"/>
                  </a:lnTo>
                  <a:lnTo>
                    <a:pt x="93" y="299"/>
                  </a:lnTo>
                  <a:lnTo>
                    <a:pt x="76" y="280"/>
                  </a:lnTo>
                  <a:lnTo>
                    <a:pt x="55" y="264"/>
                  </a:lnTo>
                  <a:lnTo>
                    <a:pt x="35" y="259"/>
                  </a:lnTo>
                  <a:lnTo>
                    <a:pt x="17" y="251"/>
                  </a:lnTo>
                  <a:lnTo>
                    <a:pt x="0" y="241"/>
                  </a:lnTo>
                  <a:lnTo>
                    <a:pt x="10" y="229"/>
                  </a:lnTo>
                  <a:lnTo>
                    <a:pt x="34" y="208"/>
                  </a:lnTo>
                  <a:lnTo>
                    <a:pt x="45" y="196"/>
                  </a:lnTo>
                  <a:lnTo>
                    <a:pt x="54" y="182"/>
                  </a:lnTo>
                  <a:lnTo>
                    <a:pt x="59" y="168"/>
                  </a:lnTo>
                  <a:lnTo>
                    <a:pt x="59" y="152"/>
                  </a:lnTo>
                  <a:lnTo>
                    <a:pt x="70" y="139"/>
                  </a:lnTo>
                  <a:lnTo>
                    <a:pt x="80" y="127"/>
                  </a:lnTo>
                  <a:lnTo>
                    <a:pt x="88" y="114"/>
                  </a:lnTo>
                  <a:lnTo>
                    <a:pt x="89" y="103"/>
                  </a:lnTo>
                  <a:lnTo>
                    <a:pt x="91" y="91"/>
                  </a:lnTo>
                  <a:lnTo>
                    <a:pt x="91" y="80"/>
                  </a:lnTo>
                  <a:lnTo>
                    <a:pt x="93" y="69"/>
                  </a:lnTo>
                  <a:lnTo>
                    <a:pt x="97" y="60"/>
                  </a:lnTo>
                  <a:lnTo>
                    <a:pt x="107" y="5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" name="Freeform 20"/>
            <p:cNvSpPr/>
            <p:nvPr/>
          </p:nvSpPr>
          <p:spPr bwMode="auto">
            <a:xfrm>
              <a:off x="4238996" y="28971"/>
              <a:ext cx="113" cy="153"/>
            </a:xfrm>
            <a:custGeom>
              <a:avLst/>
              <a:gdLst>
                <a:gd name="T0" fmla="*/ 495 w 682"/>
                <a:gd name="T1" fmla="*/ 4 h 915"/>
                <a:gd name="T2" fmla="*/ 507 w 682"/>
                <a:gd name="T3" fmla="*/ 25 h 915"/>
                <a:gd name="T4" fmla="*/ 532 w 682"/>
                <a:gd name="T5" fmla="*/ 66 h 915"/>
                <a:gd name="T6" fmla="*/ 556 w 682"/>
                <a:gd name="T7" fmla="*/ 109 h 915"/>
                <a:gd name="T8" fmla="*/ 590 w 682"/>
                <a:gd name="T9" fmla="*/ 135 h 915"/>
                <a:gd name="T10" fmla="*/ 622 w 682"/>
                <a:gd name="T11" fmla="*/ 160 h 915"/>
                <a:gd name="T12" fmla="*/ 576 w 682"/>
                <a:gd name="T13" fmla="*/ 220 h 915"/>
                <a:gd name="T14" fmla="*/ 635 w 682"/>
                <a:gd name="T15" fmla="*/ 281 h 915"/>
                <a:gd name="T16" fmla="*/ 642 w 682"/>
                <a:gd name="T17" fmla="*/ 294 h 915"/>
                <a:gd name="T18" fmla="*/ 618 w 682"/>
                <a:gd name="T19" fmla="*/ 313 h 915"/>
                <a:gd name="T20" fmla="*/ 599 w 682"/>
                <a:gd name="T21" fmla="*/ 338 h 915"/>
                <a:gd name="T22" fmla="*/ 620 w 682"/>
                <a:gd name="T23" fmla="*/ 364 h 915"/>
                <a:gd name="T24" fmla="*/ 656 w 682"/>
                <a:gd name="T25" fmla="*/ 363 h 915"/>
                <a:gd name="T26" fmla="*/ 680 w 682"/>
                <a:gd name="T27" fmla="*/ 393 h 915"/>
                <a:gd name="T28" fmla="*/ 667 w 682"/>
                <a:gd name="T29" fmla="*/ 434 h 915"/>
                <a:gd name="T30" fmla="*/ 651 w 682"/>
                <a:gd name="T31" fmla="*/ 479 h 915"/>
                <a:gd name="T32" fmla="*/ 671 w 682"/>
                <a:gd name="T33" fmla="*/ 539 h 915"/>
                <a:gd name="T34" fmla="*/ 661 w 682"/>
                <a:gd name="T35" fmla="*/ 710 h 915"/>
                <a:gd name="T36" fmla="*/ 595 w 682"/>
                <a:gd name="T37" fmla="*/ 761 h 915"/>
                <a:gd name="T38" fmla="*/ 490 w 682"/>
                <a:gd name="T39" fmla="*/ 816 h 915"/>
                <a:gd name="T40" fmla="*/ 433 w 682"/>
                <a:gd name="T41" fmla="*/ 840 h 915"/>
                <a:gd name="T42" fmla="*/ 425 w 682"/>
                <a:gd name="T43" fmla="*/ 780 h 915"/>
                <a:gd name="T44" fmla="*/ 384 w 682"/>
                <a:gd name="T45" fmla="*/ 822 h 915"/>
                <a:gd name="T46" fmla="*/ 363 w 682"/>
                <a:gd name="T47" fmla="*/ 812 h 915"/>
                <a:gd name="T48" fmla="*/ 341 w 682"/>
                <a:gd name="T49" fmla="*/ 798 h 915"/>
                <a:gd name="T50" fmla="*/ 284 w 682"/>
                <a:gd name="T51" fmla="*/ 797 h 915"/>
                <a:gd name="T52" fmla="*/ 239 w 682"/>
                <a:gd name="T53" fmla="*/ 772 h 915"/>
                <a:gd name="T54" fmla="*/ 200 w 682"/>
                <a:gd name="T55" fmla="*/ 791 h 915"/>
                <a:gd name="T56" fmla="*/ 167 w 682"/>
                <a:gd name="T57" fmla="*/ 828 h 915"/>
                <a:gd name="T58" fmla="*/ 105 w 682"/>
                <a:gd name="T59" fmla="*/ 835 h 915"/>
                <a:gd name="T60" fmla="*/ 60 w 682"/>
                <a:gd name="T61" fmla="*/ 894 h 915"/>
                <a:gd name="T62" fmla="*/ 45 w 682"/>
                <a:gd name="T63" fmla="*/ 915 h 915"/>
                <a:gd name="T64" fmla="*/ 10 w 682"/>
                <a:gd name="T65" fmla="*/ 901 h 915"/>
                <a:gd name="T66" fmla="*/ 8 w 682"/>
                <a:gd name="T67" fmla="*/ 894 h 915"/>
                <a:gd name="T68" fmla="*/ 12 w 682"/>
                <a:gd name="T69" fmla="*/ 841 h 915"/>
                <a:gd name="T70" fmla="*/ 51 w 682"/>
                <a:gd name="T71" fmla="*/ 811 h 915"/>
                <a:gd name="T72" fmla="*/ 88 w 682"/>
                <a:gd name="T73" fmla="*/ 731 h 915"/>
                <a:gd name="T74" fmla="*/ 140 w 682"/>
                <a:gd name="T75" fmla="*/ 663 h 915"/>
                <a:gd name="T76" fmla="*/ 184 w 682"/>
                <a:gd name="T77" fmla="*/ 601 h 915"/>
                <a:gd name="T78" fmla="*/ 179 w 682"/>
                <a:gd name="T79" fmla="*/ 561 h 915"/>
                <a:gd name="T80" fmla="*/ 160 w 682"/>
                <a:gd name="T81" fmla="*/ 496 h 915"/>
                <a:gd name="T82" fmla="*/ 171 w 682"/>
                <a:gd name="T83" fmla="*/ 430 h 915"/>
                <a:gd name="T84" fmla="*/ 189 w 682"/>
                <a:gd name="T85" fmla="*/ 381 h 915"/>
                <a:gd name="T86" fmla="*/ 215 w 682"/>
                <a:gd name="T87" fmla="*/ 339 h 915"/>
                <a:gd name="T88" fmla="*/ 237 w 682"/>
                <a:gd name="T89" fmla="*/ 277 h 915"/>
                <a:gd name="T90" fmla="*/ 266 w 682"/>
                <a:gd name="T91" fmla="*/ 257 h 915"/>
                <a:gd name="T92" fmla="*/ 304 w 682"/>
                <a:gd name="T93" fmla="*/ 251 h 915"/>
                <a:gd name="T94" fmla="*/ 314 w 682"/>
                <a:gd name="T95" fmla="*/ 228 h 915"/>
                <a:gd name="T96" fmla="*/ 330 w 682"/>
                <a:gd name="T97" fmla="*/ 198 h 915"/>
                <a:gd name="T98" fmla="*/ 361 w 682"/>
                <a:gd name="T99" fmla="*/ 152 h 915"/>
                <a:gd name="T100" fmla="*/ 382 w 682"/>
                <a:gd name="T101" fmla="*/ 119 h 915"/>
                <a:gd name="T102" fmla="*/ 434 w 682"/>
                <a:gd name="T103" fmla="*/ 133 h 915"/>
                <a:gd name="T104" fmla="*/ 442 w 682"/>
                <a:gd name="T105" fmla="*/ 136 h 915"/>
                <a:gd name="T106" fmla="*/ 511 w 682"/>
                <a:gd name="T107" fmla="*/ 158 h 915"/>
                <a:gd name="T108" fmla="*/ 498 w 682"/>
                <a:gd name="T109" fmla="*/ 84 h 915"/>
                <a:gd name="T110" fmla="*/ 491 w 682"/>
                <a:gd name="T111" fmla="*/ 9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82" h="915">
                  <a:moveTo>
                    <a:pt x="491" y="9"/>
                  </a:moveTo>
                  <a:lnTo>
                    <a:pt x="494" y="7"/>
                  </a:lnTo>
                  <a:lnTo>
                    <a:pt x="495" y="4"/>
                  </a:lnTo>
                  <a:lnTo>
                    <a:pt x="499" y="0"/>
                  </a:lnTo>
                  <a:lnTo>
                    <a:pt x="500" y="13"/>
                  </a:lnTo>
                  <a:lnTo>
                    <a:pt x="507" y="25"/>
                  </a:lnTo>
                  <a:lnTo>
                    <a:pt x="518" y="37"/>
                  </a:lnTo>
                  <a:lnTo>
                    <a:pt x="525" y="51"/>
                  </a:lnTo>
                  <a:lnTo>
                    <a:pt x="532" y="66"/>
                  </a:lnTo>
                  <a:lnTo>
                    <a:pt x="537" y="82"/>
                  </a:lnTo>
                  <a:lnTo>
                    <a:pt x="545" y="96"/>
                  </a:lnTo>
                  <a:lnTo>
                    <a:pt x="556" y="109"/>
                  </a:lnTo>
                  <a:lnTo>
                    <a:pt x="565" y="120"/>
                  </a:lnTo>
                  <a:lnTo>
                    <a:pt x="577" y="128"/>
                  </a:lnTo>
                  <a:lnTo>
                    <a:pt x="590" y="135"/>
                  </a:lnTo>
                  <a:lnTo>
                    <a:pt x="603" y="140"/>
                  </a:lnTo>
                  <a:lnTo>
                    <a:pt x="614" y="149"/>
                  </a:lnTo>
                  <a:lnTo>
                    <a:pt x="622" y="160"/>
                  </a:lnTo>
                  <a:lnTo>
                    <a:pt x="609" y="181"/>
                  </a:lnTo>
                  <a:lnTo>
                    <a:pt x="593" y="200"/>
                  </a:lnTo>
                  <a:lnTo>
                    <a:pt x="576" y="220"/>
                  </a:lnTo>
                  <a:lnTo>
                    <a:pt x="598" y="239"/>
                  </a:lnTo>
                  <a:lnTo>
                    <a:pt x="618" y="259"/>
                  </a:lnTo>
                  <a:lnTo>
                    <a:pt x="635" y="281"/>
                  </a:lnTo>
                  <a:lnTo>
                    <a:pt x="643" y="285"/>
                  </a:lnTo>
                  <a:lnTo>
                    <a:pt x="642" y="289"/>
                  </a:lnTo>
                  <a:lnTo>
                    <a:pt x="642" y="294"/>
                  </a:lnTo>
                  <a:lnTo>
                    <a:pt x="639" y="302"/>
                  </a:lnTo>
                  <a:lnTo>
                    <a:pt x="628" y="306"/>
                  </a:lnTo>
                  <a:lnTo>
                    <a:pt x="618" y="313"/>
                  </a:lnTo>
                  <a:lnTo>
                    <a:pt x="609" y="319"/>
                  </a:lnTo>
                  <a:lnTo>
                    <a:pt x="602" y="327"/>
                  </a:lnTo>
                  <a:lnTo>
                    <a:pt x="599" y="338"/>
                  </a:lnTo>
                  <a:lnTo>
                    <a:pt x="603" y="350"/>
                  </a:lnTo>
                  <a:lnTo>
                    <a:pt x="611" y="359"/>
                  </a:lnTo>
                  <a:lnTo>
                    <a:pt x="620" y="364"/>
                  </a:lnTo>
                  <a:lnTo>
                    <a:pt x="631" y="365"/>
                  </a:lnTo>
                  <a:lnTo>
                    <a:pt x="643" y="364"/>
                  </a:lnTo>
                  <a:lnTo>
                    <a:pt x="656" y="363"/>
                  </a:lnTo>
                  <a:lnTo>
                    <a:pt x="667" y="364"/>
                  </a:lnTo>
                  <a:lnTo>
                    <a:pt x="675" y="377"/>
                  </a:lnTo>
                  <a:lnTo>
                    <a:pt x="680" y="393"/>
                  </a:lnTo>
                  <a:lnTo>
                    <a:pt x="682" y="408"/>
                  </a:lnTo>
                  <a:lnTo>
                    <a:pt x="680" y="423"/>
                  </a:lnTo>
                  <a:lnTo>
                    <a:pt x="667" y="434"/>
                  </a:lnTo>
                  <a:lnTo>
                    <a:pt x="652" y="442"/>
                  </a:lnTo>
                  <a:lnTo>
                    <a:pt x="651" y="460"/>
                  </a:lnTo>
                  <a:lnTo>
                    <a:pt x="651" y="479"/>
                  </a:lnTo>
                  <a:lnTo>
                    <a:pt x="661" y="497"/>
                  </a:lnTo>
                  <a:lnTo>
                    <a:pt x="668" y="518"/>
                  </a:lnTo>
                  <a:lnTo>
                    <a:pt x="671" y="539"/>
                  </a:lnTo>
                  <a:lnTo>
                    <a:pt x="673" y="562"/>
                  </a:lnTo>
                  <a:lnTo>
                    <a:pt x="648" y="649"/>
                  </a:lnTo>
                  <a:lnTo>
                    <a:pt x="661" y="710"/>
                  </a:lnTo>
                  <a:lnTo>
                    <a:pt x="643" y="719"/>
                  </a:lnTo>
                  <a:lnTo>
                    <a:pt x="627" y="732"/>
                  </a:lnTo>
                  <a:lnTo>
                    <a:pt x="595" y="761"/>
                  </a:lnTo>
                  <a:lnTo>
                    <a:pt x="578" y="772"/>
                  </a:lnTo>
                  <a:lnTo>
                    <a:pt x="533" y="794"/>
                  </a:lnTo>
                  <a:lnTo>
                    <a:pt x="490" y="816"/>
                  </a:lnTo>
                  <a:lnTo>
                    <a:pt x="446" y="841"/>
                  </a:lnTo>
                  <a:lnTo>
                    <a:pt x="444" y="840"/>
                  </a:lnTo>
                  <a:lnTo>
                    <a:pt x="433" y="840"/>
                  </a:lnTo>
                  <a:lnTo>
                    <a:pt x="432" y="814"/>
                  </a:lnTo>
                  <a:lnTo>
                    <a:pt x="433" y="787"/>
                  </a:lnTo>
                  <a:lnTo>
                    <a:pt x="425" y="780"/>
                  </a:lnTo>
                  <a:lnTo>
                    <a:pt x="417" y="770"/>
                  </a:lnTo>
                  <a:lnTo>
                    <a:pt x="400" y="795"/>
                  </a:lnTo>
                  <a:lnTo>
                    <a:pt x="384" y="822"/>
                  </a:lnTo>
                  <a:lnTo>
                    <a:pt x="376" y="822"/>
                  </a:lnTo>
                  <a:lnTo>
                    <a:pt x="370" y="819"/>
                  </a:lnTo>
                  <a:lnTo>
                    <a:pt x="363" y="812"/>
                  </a:lnTo>
                  <a:lnTo>
                    <a:pt x="355" y="806"/>
                  </a:lnTo>
                  <a:lnTo>
                    <a:pt x="349" y="801"/>
                  </a:lnTo>
                  <a:lnTo>
                    <a:pt x="341" y="798"/>
                  </a:lnTo>
                  <a:lnTo>
                    <a:pt x="318" y="799"/>
                  </a:lnTo>
                  <a:lnTo>
                    <a:pt x="295" y="802"/>
                  </a:lnTo>
                  <a:lnTo>
                    <a:pt x="284" y="797"/>
                  </a:lnTo>
                  <a:lnTo>
                    <a:pt x="263" y="781"/>
                  </a:lnTo>
                  <a:lnTo>
                    <a:pt x="251" y="774"/>
                  </a:lnTo>
                  <a:lnTo>
                    <a:pt x="239" y="772"/>
                  </a:lnTo>
                  <a:lnTo>
                    <a:pt x="226" y="773"/>
                  </a:lnTo>
                  <a:lnTo>
                    <a:pt x="212" y="781"/>
                  </a:lnTo>
                  <a:lnTo>
                    <a:pt x="200" y="791"/>
                  </a:lnTo>
                  <a:lnTo>
                    <a:pt x="189" y="803"/>
                  </a:lnTo>
                  <a:lnTo>
                    <a:pt x="179" y="816"/>
                  </a:lnTo>
                  <a:lnTo>
                    <a:pt x="167" y="828"/>
                  </a:lnTo>
                  <a:lnTo>
                    <a:pt x="144" y="826"/>
                  </a:lnTo>
                  <a:lnTo>
                    <a:pt x="120" y="820"/>
                  </a:lnTo>
                  <a:lnTo>
                    <a:pt x="105" y="835"/>
                  </a:lnTo>
                  <a:lnTo>
                    <a:pt x="68" y="861"/>
                  </a:lnTo>
                  <a:lnTo>
                    <a:pt x="62" y="877"/>
                  </a:lnTo>
                  <a:lnTo>
                    <a:pt x="60" y="894"/>
                  </a:lnTo>
                  <a:lnTo>
                    <a:pt x="58" y="910"/>
                  </a:lnTo>
                  <a:lnTo>
                    <a:pt x="58" y="913"/>
                  </a:lnTo>
                  <a:lnTo>
                    <a:pt x="45" y="915"/>
                  </a:lnTo>
                  <a:lnTo>
                    <a:pt x="33" y="913"/>
                  </a:lnTo>
                  <a:lnTo>
                    <a:pt x="22" y="907"/>
                  </a:lnTo>
                  <a:lnTo>
                    <a:pt x="10" y="901"/>
                  </a:lnTo>
                  <a:lnTo>
                    <a:pt x="10" y="900"/>
                  </a:lnTo>
                  <a:lnTo>
                    <a:pt x="8" y="897"/>
                  </a:lnTo>
                  <a:lnTo>
                    <a:pt x="8" y="894"/>
                  </a:lnTo>
                  <a:lnTo>
                    <a:pt x="7" y="892"/>
                  </a:lnTo>
                  <a:lnTo>
                    <a:pt x="0" y="868"/>
                  </a:lnTo>
                  <a:lnTo>
                    <a:pt x="12" y="841"/>
                  </a:lnTo>
                  <a:lnTo>
                    <a:pt x="26" y="832"/>
                  </a:lnTo>
                  <a:lnTo>
                    <a:pt x="39" y="822"/>
                  </a:lnTo>
                  <a:lnTo>
                    <a:pt x="51" y="811"/>
                  </a:lnTo>
                  <a:lnTo>
                    <a:pt x="61" y="799"/>
                  </a:lnTo>
                  <a:lnTo>
                    <a:pt x="69" y="785"/>
                  </a:lnTo>
                  <a:lnTo>
                    <a:pt x="88" y="731"/>
                  </a:lnTo>
                  <a:lnTo>
                    <a:pt x="105" y="677"/>
                  </a:lnTo>
                  <a:lnTo>
                    <a:pt x="123" y="673"/>
                  </a:lnTo>
                  <a:lnTo>
                    <a:pt x="140" y="663"/>
                  </a:lnTo>
                  <a:lnTo>
                    <a:pt x="153" y="649"/>
                  </a:lnTo>
                  <a:lnTo>
                    <a:pt x="182" y="641"/>
                  </a:lnTo>
                  <a:lnTo>
                    <a:pt x="184" y="601"/>
                  </a:lnTo>
                  <a:lnTo>
                    <a:pt x="182" y="594"/>
                  </a:lnTo>
                  <a:lnTo>
                    <a:pt x="182" y="562"/>
                  </a:lnTo>
                  <a:lnTo>
                    <a:pt x="179" y="561"/>
                  </a:lnTo>
                  <a:lnTo>
                    <a:pt x="172" y="539"/>
                  </a:lnTo>
                  <a:lnTo>
                    <a:pt x="165" y="517"/>
                  </a:lnTo>
                  <a:lnTo>
                    <a:pt x="160" y="496"/>
                  </a:lnTo>
                  <a:lnTo>
                    <a:pt x="159" y="473"/>
                  </a:lnTo>
                  <a:lnTo>
                    <a:pt x="161" y="451"/>
                  </a:lnTo>
                  <a:lnTo>
                    <a:pt x="171" y="430"/>
                  </a:lnTo>
                  <a:lnTo>
                    <a:pt x="180" y="415"/>
                  </a:lnTo>
                  <a:lnTo>
                    <a:pt x="186" y="398"/>
                  </a:lnTo>
                  <a:lnTo>
                    <a:pt x="189" y="381"/>
                  </a:lnTo>
                  <a:lnTo>
                    <a:pt x="193" y="364"/>
                  </a:lnTo>
                  <a:lnTo>
                    <a:pt x="204" y="351"/>
                  </a:lnTo>
                  <a:lnTo>
                    <a:pt x="215" y="339"/>
                  </a:lnTo>
                  <a:lnTo>
                    <a:pt x="226" y="326"/>
                  </a:lnTo>
                  <a:lnTo>
                    <a:pt x="234" y="302"/>
                  </a:lnTo>
                  <a:lnTo>
                    <a:pt x="237" y="277"/>
                  </a:lnTo>
                  <a:lnTo>
                    <a:pt x="239" y="253"/>
                  </a:lnTo>
                  <a:lnTo>
                    <a:pt x="252" y="255"/>
                  </a:lnTo>
                  <a:lnTo>
                    <a:pt x="266" y="257"/>
                  </a:lnTo>
                  <a:lnTo>
                    <a:pt x="279" y="257"/>
                  </a:lnTo>
                  <a:lnTo>
                    <a:pt x="292" y="256"/>
                  </a:lnTo>
                  <a:lnTo>
                    <a:pt x="304" y="251"/>
                  </a:lnTo>
                  <a:lnTo>
                    <a:pt x="312" y="244"/>
                  </a:lnTo>
                  <a:lnTo>
                    <a:pt x="314" y="236"/>
                  </a:lnTo>
                  <a:lnTo>
                    <a:pt x="314" y="228"/>
                  </a:lnTo>
                  <a:lnTo>
                    <a:pt x="313" y="218"/>
                  </a:lnTo>
                  <a:lnTo>
                    <a:pt x="313" y="210"/>
                  </a:lnTo>
                  <a:lnTo>
                    <a:pt x="330" y="198"/>
                  </a:lnTo>
                  <a:lnTo>
                    <a:pt x="347" y="187"/>
                  </a:lnTo>
                  <a:lnTo>
                    <a:pt x="362" y="173"/>
                  </a:lnTo>
                  <a:lnTo>
                    <a:pt x="361" y="152"/>
                  </a:lnTo>
                  <a:lnTo>
                    <a:pt x="361" y="131"/>
                  </a:lnTo>
                  <a:lnTo>
                    <a:pt x="366" y="111"/>
                  </a:lnTo>
                  <a:lnTo>
                    <a:pt x="382" y="119"/>
                  </a:lnTo>
                  <a:lnTo>
                    <a:pt x="399" y="127"/>
                  </a:lnTo>
                  <a:lnTo>
                    <a:pt x="416" y="132"/>
                  </a:lnTo>
                  <a:lnTo>
                    <a:pt x="434" y="133"/>
                  </a:lnTo>
                  <a:lnTo>
                    <a:pt x="436" y="133"/>
                  </a:lnTo>
                  <a:lnTo>
                    <a:pt x="440" y="135"/>
                  </a:lnTo>
                  <a:lnTo>
                    <a:pt x="442" y="136"/>
                  </a:lnTo>
                  <a:lnTo>
                    <a:pt x="446" y="137"/>
                  </a:lnTo>
                  <a:lnTo>
                    <a:pt x="479" y="148"/>
                  </a:lnTo>
                  <a:lnTo>
                    <a:pt x="511" y="158"/>
                  </a:lnTo>
                  <a:lnTo>
                    <a:pt x="502" y="135"/>
                  </a:lnTo>
                  <a:lnTo>
                    <a:pt x="499" y="109"/>
                  </a:lnTo>
                  <a:lnTo>
                    <a:pt x="498" y="84"/>
                  </a:lnTo>
                  <a:lnTo>
                    <a:pt x="498" y="59"/>
                  </a:lnTo>
                  <a:lnTo>
                    <a:pt x="496" y="34"/>
                  </a:lnTo>
                  <a:lnTo>
                    <a:pt x="491" y="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" name="Freeform 21"/>
            <p:cNvSpPr/>
            <p:nvPr/>
          </p:nvSpPr>
          <p:spPr bwMode="auto">
            <a:xfrm>
              <a:off x="4239094" y="28971"/>
              <a:ext cx="69" cy="129"/>
            </a:xfrm>
            <a:custGeom>
              <a:avLst/>
              <a:gdLst>
                <a:gd name="T0" fmla="*/ 119 w 411"/>
                <a:gd name="T1" fmla="*/ 2 h 771"/>
                <a:gd name="T2" fmla="*/ 143 w 411"/>
                <a:gd name="T3" fmla="*/ 3 h 771"/>
                <a:gd name="T4" fmla="*/ 167 w 411"/>
                <a:gd name="T5" fmla="*/ 53 h 771"/>
                <a:gd name="T6" fmla="*/ 175 w 411"/>
                <a:gd name="T7" fmla="*/ 107 h 771"/>
                <a:gd name="T8" fmla="*/ 173 w 411"/>
                <a:gd name="T9" fmla="*/ 156 h 771"/>
                <a:gd name="T10" fmla="*/ 218 w 411"/>
                <a:gd name="T11" fmla="*/ 185 h 771"/>
                <a:gd name="T12" fmla="*/ 235 w 411"/>
                <a:gd name="T13" fmla="*/ 201 h 771"/>
                <a:gd name="T14" fmla="*/ 258 w 411"/>
                <a:gd name="T15" fmla="*/ 188 h 771"/>
                <a:gd name="T16" fmla="*/ 268 w 411"/>
                <a:gd name="T17" fmla="*/ 194 h 771"/>
                <a:gd name="T18" fmla="*/ 300 w 411"/>
                <a:gd name="T19" fmla="*/ 206 h 771"/>
                <a:gd name="T20" fmla="*/ 345 w 411"/>
                <a:gd name="T21" fmla="*/ 209 h 771"/>
                <a:gd name="T22" fmla="*/ 368 w 411"/>
                <a:gd name="T23" fmla="*/ 232 h 771"/>
                <a:gd name="T24" fmla="*/ 372 w 411"/>
                <a:gd name="T25" fmla="*/ 265 h 771"/>
                <a:gd name="T26" fmla="*/ 361 w 411"/>
                <a:gd name="T27" fmla="*/ 314 h 771"/>
                <a:gd name="T28" fmla="*/ 357 w 411"/>
                <a:gd name="T29" fmla="*/ 371 h 771"/>
                <a:gd name="T30" fmla="*/ 350 w 411"/>
                <a:gd name="T31" fmla="*/ 376 h 771"/>
                <a:gd name="T32" fmla="*/ 343 w 411"/>
                <a:gd name="T33" fmla="*/ 378 h 771"/>
                <a:gd name="T34" fmla="*/ 296 w 411"/>
                <a:gd name="T35" fmla="*/ 412 h 771"/>
                <a:gd name="T36" fmla="*/ 386 w 411"/>
                <a:gd name="T37" fmla="*/ 500 h 771"/>
                <a:gd name="T38" fmla="*/ 374 w 411"/>
                <a:gd name="T39" fmla="*/ 537 h 771"/>
                <a:gd name="T40" fmla="*/ 407 w 411"/>
                <a:gd name="T41" fmla="*/ 582 h 771"/>
                <a:gd name="T42" fmla="*/ 408 w 411"/>
                <a:gd name="T43" fmla="*/ 610 h 771"/>
                <a:gd name="T44" fmla="*/ 391 w 411"/>
                <a:gd name="T45" fmla="*/ 632 h 771"/>
                <a:gd name="T46" fmla="*/ 365 w 411"/>
                <a:gd name="T47" fmla="*/ 657 h 771"/>
                <a:gd name="T48" fmla="*/ 334 w 411"/>
                <a:gd name="T49" fmla="*/ 717 h 771"/>
                <a:gd name="T50" fmla="*/ 301 w 411"/>
                <a:gd name="T51" fmla="*/ 734 h 771"/>
                <a:gd name="T52" fmla="*/ 258 w 411"/>
                <a:gd name="T53" fmla="*/ 735 h 771"/>
                <a:gd name="T54" fmla="*/ 234 w 411"/>
                <a:gd name="T55" fmla="*/ 759 h 771"/>
                <a:gd name="T56" fmla="*/ 209 w 411"/>
                <a:gd name="T57" fmla="*/ 769 h 771"/>
                <a:gd name="T58" fmla="*/ 175 w 411"/>
                <a:gd name="T59" fmla="*/ 764 h 771"/>
                <a:gd name="T60" fmla="*/ 152 w 411"/>
                <a:gd name="T61" fmla="*/ 771 h 771"/>
                <a:gd name="T62" fmla="*/ 132 w 411"/>
                <a:gd name="T63" fmla="*/ 765 h 771"/>
                <a:gd name="T64" fmla="*/ 111 w 411"/>
                <a:gd name="T65" fmla="*/ 755 h 771"/>
                <a:gd name="T66" fmla="*/ 89 w 411"/>
                <a:gd name="T67" fmla="*/ 718 h 771"/>
                <a:gd name="T68" fmla="*/ 69 w 411"/>
                <a:gd name="T69" fmla="*/ 652 h 771"/>
                <a:gd name="T70" fmla="*/ 88 w 411"/>
                <a:gd name="T71" fmla="*/ 620 h 771"/>
                <a:gd name="T72" fmla="*/ 89 w 411"/>
                <a:gd name="T73" fmla="*/ 611 h 771"/>
                <a:gd name="T74" fmla="*/ 98 w 411"/>
                <a:gd name="T75" fmla="*/ 587 h 771"/>
                <a:gd name="T76" fmla="*/ 102 w 411"/>
                <a:gd name="T77" fmla="*/ 560 h 771"/>
                <a:gd name="T78" fmla="*/ 95 w 411"/>
                <a:gd name="T79" fmla="*/ 529 h 771"/>
                <a:gd name="T80" fmla="*/ 90 w 411"/>
                <a:gd name="T81" fmla="*/ 499 h 771"/>
                <a:gd name="T82" fmla="*/ 85 w 411"/>
                <a:gd name="T83" fmla="*/ 447 h 771"/>
                <a:gd name="T84" fmla="*/ 103 w 411"/>
                <a:gd name="T85" fmla="*/ 444 h 771"/>
                <a:gd name="T86" fmla="*/ 103 w 411"/>
                <a:gd name="T87" fmla="*/ 412 h 771"/>
                <a:gd name="T88" fmla="*/ 97 w 411"/>
                <a:gd name="T89" fmla="*/ 382 h 771"/>
                <a:gd name="T90" fmla="*/ 80 w 411"/>
                <a:gd name="T91" fmla="*/ 356 h 771"/>
                <a:gd name="T92" fmla="*/ 15 w 411"/>
                <a:gd name="T93" fmla="*/ 350 h 771"/>
                <a:gd name="T94" fmla="*/ 35 w 411"/>
                <a:gd name="T95" fmla="*/ 327 h 771"/>
                <a:gd name="T96" fmla="*/ 61 w 411"/>
                <a:gd name="T97" fmla="*/ 313 h 771"/>
                <a:gd name="T98" fmla="*/ 58 w 411"/>
                <a:gd name="T99" fmla="*/ 292 h 771"/>
                <a:gd name="T100" fmla="*/ 55 w 411"/>
                <a:gd name="T101" fmla="*/ 280 h 771"/>
                <a:gd name="T102" fmla="*/ 48 w 411"/>
                <a:gd name="T103" fmla="*/ 268 h 771"/>
                <a:gd name="T104" fmla="*/ 33 w 411"/>
                <a:gd name="T105" fmla="*/ 248 h 771"/>
                <a:gd name="T106" fmla="*/ 0 w 411"/>
                <a:gd name="T107" fmla="*/ 221 h 771"/>
                <a:gd name="T108" fmla="*/ 36 w 411"/>
                <a:gd name="T109" fmla="*/ 177 h 771"/>
                <a:gd name="T110" fmla="*/ 48 w 411"/>
                <a:gd name="T111" fmla="*/ 127 h 771"/>
                <a:gd name="T112" fmla="*/ 53 w 411"/>
                <a:gd name="T113" fmla="*/ 76 h 771"/>
                <a:gd name="T114" fmla="*/ 68 w 411"/>
                <a:gd name="T115" fmla="*/ 44 h 771"/>
                <a:gd name="T116" fmla="*/ 94 w 411"/>
                <a:gd name="T117" fmla="*/ 19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1" h="771">
                  <a:moveTo>
                    <a:pt x="109" y="8"/>
                  </a:moveTo>
                  <a:lnTo>
                    <a:pt x="119" y="2"/>
                  </a:lnTo>
                  <a:lnTo>
                    <a:pt x="131" y="0"/>
                  </a:lnTo>
                  <a:lnTo>
                    <a:pt x="143" y="3"/>
                  </a:lnTo>
                  <a:lnTo>
                    <a:pt x="157" y="27"/>
                  </a:lnTo>
                  <a:lnTo>
                    <a:pt x="167" y="53"/>
                  </a:lnTo>
                  <a:lnTo>
                    <a:pt x="172" y="79"/>
                  </a:lnTo>
                  <a:lnTo>
                    <a:pt x="175" y="107"/>
                  </a:lnTo>
                  <a:lnTo>
                    <a:pt x="179" y="135"/>
                  </a:lnTo>
                  <a:lnTo>
                    <a:pt x="173" y="156"/>
                  </a:lnTo>
                  <a:lnTo>
                    <a:pt x="210" y="169"/>
                  </a:lnTo>
                  <a:lnTo>
                    <a:pt x="218" y="185"/>
                  </a:lnTo>
                  <a:lnTo>
                    <a:pt x="226" y="200"/>
                  </a:lnTo>
                  <a:lnTo>
                    <a:pt x="235" y="201"/>
                  </a:lnTo>
                  <a:lnTo>
                    <a:pt x="244" y="198"/>
                  </a:lnTo>
                  <a:lnTo>
                    <a:pt x="258" y="188"/>
                  </a:lnTo>
                  <a:lnTo>
                    <a:pt x="264" y="181"/>
                  </a:lnTo>
                  <a:lnTo>
                    <a:pt x="268" y="194"/>
                  </a:lnTo>
                  <a:lnTo>
                    <a:pt x="271" y="207"/>
                  </a:lnTo>
                  <a:lnTo>
                    <a:pt x="300" y="206"/>
                  </a:lnTo>
                  <a:lnTo>
                    <a:pt x="329" y="202"/>
                  </a:lnTo>
                  <a:lnTo>
                    <a:pt x="345" y="209"/>
                  </a:lnTo>
                  <a:lnTo>
                    <a:pt x="358" y="219"/>
                  </a:lnTo>
                  <a:lnTo>
                    <a:pt x="368" y="232"/>
                  </a:lnTo>
                  <a:lnTo>
                    <a:pt x="374" y="248"/>
                  </a:lnTo>
                  <a:lnTo>
                    <a:pt x="372" y="265"/>
                  </a:lnTo>
                  <a:lnTo>
                    <a:pt x="366" y="291"/>
                  </a:lnTo>
                  <a:lnTo>
                    <a:pt x="361" y="314"/>
                  </a:lnTo>
                  <a:lnTo>
                    <a:pt x="357" y="338"/>
                  </a:lnTo>
                  <a:lnTo>
                    <a:pt x="357" y="371"/>
                  </a:lnTo>
                  <a:lnTo>
                    <a:pt x="355" y="374"/>
                  </a:lnTo>
                  <a:lnTo>
                    <a:pt x="350" y="376"/>
                  </a:lnTo>
                  <a:lnTo>
                    <a:pt x="346" y="376"/>
                  </a:lnTo>
                  <a:lnTo>
                    <a:pt x="343" y="378"/>
                  </a:lnTo>
                  <a:lnTo>
                    <a:pt x="372" y="412"/>
                  </a:lnTo>
                  <a:lnTo>
                    <a:pt x="296" y="412"/>
                  </a:lnTo>
                  <a:lnTo>
                    <a:pt x="296" y="500"/>
                  </a:lnTo>
                  <a:lnTo>
                    <a:pt x="386" y="500"/>
                  </a:lnTo>
                  <a:lnTo>
                    <a:pt x="382" y="519"/>
                  </a:lnTo>
                  <a:lnTo>
                    <a:pt x="374" y="537"/>
                  </a:lnTo>
                  <a:lnTo>
                    <a:pt x="365" y="553"/>
                  </a:lnTo>
                  <a:lnTo>
                    <a:pt x="407" y="582"/>
                  </a:lnTo>
                  <a:lnTo>
                    <a:pt x="411" y="597"/>
                  </a:lnTo>
                  <a:lnTo>
                    <a:pt x="408" y="610"/>
                  </a:lnTo>
                  <a:lnTo>
                    <a:pt x="401" y="622"/>
                  </a:lnTo>
                  <a:lnTo>
                    <a:pt x="391" y="632"/>
                  </a:lnTo>
                  <a:lnTo>
                    <a:pt x="380" y="641"/>
                  </a:lnTo>
                  <a:lnTo>
                    <a:pt x="365" y="657"/>
                  </a:lnTo>
                  <a:lnTo>
                    <a:pt x="353" y="677"/>
                  </a:lnTo>
                  <a:lnTo>
                    <a:pt x="334" y="717"/>
                  </a:lnTo>
                  <a:lnTo>
                    <a:pt x="324" y="736"/>
                  </a:lnTo>
                  <a:lnTo>
                    <a:pt x="301" y="734"/>
                  </a:lnTo>
                  <a:lnTo>
                    <a:pt x="279" y="732"/>
                  </a:lnTo>
                  <a:lnTo>
                    <a:pt x="258" y="735"/>
                  </a:lnTo>
                  <a:lnTo>
                    <a:pt x="244" y="746"/>
                  </a:lnTo>
                  <a:lnTo>
                    <a:pt x="234" y="759"/>
                  </a:lnTo>
                  <a:lnTo>
                    <a:pt x="222" y="771"/>
                  </a:lnTo>
                  <a:lnTo>
                    <a:pt x="209" y="769"/>
                  </a:lnTo>
                  <a:lnTo>
                    <a:pt x="185" y="759"/>
                  </a:lnTo>
                  <a:lnTo>
                    <a:pt x="175" y="764"/>
                  </a:lnTo>
                  <a:lnTo>
                    <a:pt x="164" y="768"/>
                  </a:lnTo>
                  <a:lnTo>
                    <a:pt x="152" y="771"/>
                  </a:lnTo>
                  <a:lnTo>
                    <a:pt x="142" y="769"/>
                  </a:lnTo>
                  <a:lnTo>
                    <a:pt x="132" y="765"/>
                  </a:lnTo>
                  <a:lnTo>
                    <a:pt x="123" y="757"/>
                  </a:lnTo>
                  <a:lnTo>
                    <a:pt x="111" y="755"/>
                  </a:lnTo>
                  <a:lnTo>
                    <a:pt x="101" y="751"/>
                  </a:lnTo>
                  <a:lnTo>
                    <a:pt x="89" y="718"/>
                  </a:lnTo>
                  <a:lnTo>
                    <a:pt x="80" y="685"/>
                  </a:lnTo>
                  <a:lnTo>
                    <a:pt x="69" y="652"/>
                  </a:lnTo>
                  <a:lnTo>
                    <a:pt x="76" y="629"/>
                  </a:lnTo>
                  <a:lnTo>
                    <a:pt x="88" y="620"/>
                  </a:lnTo>
                  <a:lnTo>
                    <a:pt x="88" y="616"/>
                  </a:lnTo>
                  <a:lnTo>
                    <a:pt x="89" y="611"/>
                  </a:lnTo>
                  <a:lnTo>
                    <a:pt x="89" y="600"/>
                  </a:lnTo>
                  <a:lnTo>
                    <a:pt x="98" y="587"/>
                  </a:lnTo>
                  <a:lnTo>
                    <a:pt x="102" y="574"/>
                  </a:lnTo>
                  <a:lnTo>
                    <a:pt x="102" y="560"/>
                  </a:lnTo>
                  <a:lnTo>
                    <a:pt x="99" y="544"/>
                  </a:lnTo>
                  <a:lnTo>
                    <a:pt x="95" y="529"/>
                  </a:lnTo>
                  <a:lnTo>
                    <a:pt x="93" y="513"/>
                  </a:lnTo>
                  <a:lnTo>
                    <a:pt x="90" y="499"/>
                  </a:lnTo>
                  <a:lnTo>
                    <a:pt x="66" y="459"/>
                  </a:lnTo>
                  <a:lnTo>
                    <a:pt x="85" y="447"/>
                  </a:lnTo>
                  <a:lnTo>
                    <a:pt x="103" y="434"/>
                  </a:lnTo>
                  <a:lnTo>
                    <a:pt x="103" y="444"/>
                  </a:lnTo>
                  <a:lnTo>
                    <a:pt x="107" y="444"/>
                  </a:lnTo>
                  <a:lnTo>
                    <a:pt x="103" y="412"/>
                  </a:lnTo>
                  <a:lnTo>
                    <a:pt x="101" y="397"/>
                  </a:lnTo>
                  <a:lnTo>
                    <a:pt x="97" y="382"/>
                  </a:lnTo>
                  <a:lnTo>
                    <a:pt x="90" y="368"/>
                  </a:lnTo>
                  <a:lnTo>
                    <a:pt x="80" y="356"/>
                  </a:lnTo>
                  <a:lnTo>
                    <a:pt x="48" y="353"/>
                  </a:lnTo>
                  <a:lnTo>
                    <a:pt x="15" y="350"/>
                  </a:lnTo>
                  <a:lnTo>
                    <a:pt x="23" y="337"/>
                  </a:lnTo>
                  <a:lnTo>
                    <a:pt x="35" y="327"/>
                  </a:lnTo>
                  <a:lnTo>
                    <a:pt x="48" y="321"/>
                  </a:lnTo>
                  <a:lnTo>
                    <a:pt x="61" y="313"/>
                  </a:lnTo>
                  <a:lnTo>
                    <a:pt x="61" y="302"/>
                  </a:lnTo>
                  <a:lnTo>
                    <a:pt x="58" y="292"/>
                  </a:lnTo>
                  <a:lnTo>
                    <a:pt x="56" y="283"/>
                  </a:lnTo>
                  <a:lnTo>
                    <a:pt x="55" y="280"/>
                  </a:lnTo>
                  <a:lnTo>
                    <a:pt x="53" y="276"/>
                  </a:lnTo>
                  <a:lnTo>
                    <a:pt x="48" y="268"/>
                  </a:lnTo>
                  <a:lnTo>
                    <a:pt x="47" y="265"/>
                  </a:lnTo>
                  <a:lnTo>
                    <a:pt x="33" y="248"/>
                  </a:lnTo>
                  <a:lnTo>
                    <a:pt x="19" y="232"/>
                  </a:lnTo>
                  <a:lnTo>
                    <a:pt x="0" y="221"/>
                  </a:lnTo>
                  <a:lnTo>
                    <a:pt x="19" y="200"/>
                  </a:lnTo>
                  <a:lnTo>
                    <a:pt x="36" y="177"/>
                  </a:lnTo>
                  <a:lnTo>
                    <a:pt x="44" y="152"/>
                  </a:lnTo>
                  <a:lnTo>
                    <a:pt x="48" y="127"/>
                  </a:lnTo>
                  <a:lnTo>
                    <a:pt x="51" y="101"/>
                  </a:lnTo>
                  <a:lnTo>
                    <a:pt x="53" y="76"/>
                  </a:lnTo>
                  <a:lnTo>
                    <a:pt x="58" y="58"/>
                  </a:lnTo>
                  <a:lnTo>
                    <a:pt x="68" y="44"/>
                  </a:lnTo>
                  <a:lnTo>
                    <a:pt x="81" y="31"/>
                  </a:lnTo>
                  <a:lnTo>
                    <a:pt x="94" y="19"/>
                  </a:lnTo>
                  <a:lnTo>
                    <a:pt x="109" y="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4" name="Freeform 22"/>
            <p:cNvSpPr/>
            <p:nvPr/>
          </p:nvSpPr>
          <p:spPr bwMode="auto">
            <a:xfrm>
              <a:off x="4238855" y="28911"/>
              <a:ext cx="86" cy="82"/>
            </a:xfrm>
            <a:custGeom>
              <a:avLst/>
              <a:gdLst>
                <a:gd name="T0" fmla="*/ 278 w 516"/>
                <a:gd name="T1" fmla="*/ 57 h 492"/>
                <a:gd name="T2" fmla="*/ 326 w 516"/>
                <a:gd name="T3" fmla="*/ 0 h 492"/>
                <a:gd name="T4" fmla="*/ 350 w 516"/>
                <a:gd name="T5" fmla="*/ 9 h 492"/>
                <a:gd name="T6" fmla="*/ 355 w 516"/>
                <a:gd name="T7" fmla="*/ 16 h 492"/>
                <a:gd name="T8" fmla="*/ 369 w 516"/>
                <a:gd name="T9" fmla="*/ 52 h 492"/>
                <a:gd name="T10" fmla="*/ 374 w 516"/>
                <a:gd name="T11" fmla="*/ 90 h 492"/>
                <a:gd name="T12" fmla="*/ 345 w 516"/>
                <a:gd name="T13" fmla="*/ 131 h 492"/>
                <a:gd name="T14" fmla="*/ 359 w 516"/>
                <a:gd name="T15" fmla="*/ 168 h 492"/>
                <a:gd name="T16" fmla="*/ 370 w 516"/>
                <a:gd name="T17" fmla="*/ 222 h 492"/>
                <a:gd name="T18" fmla="*/ 404 w 516"/>
                <a:gd name="T19" fmla="*/ 243 h 492"/>
                <a:gd name="T20" fmla="*/ 444 w 516"/>
                <a:gd name="T21" fmla="*/ 244 h 492"/>
                <a:gd name="T22" fmla="*/ 474 w 516"/>
                <a:gd name="T23" fmla="*/ 227 h 492"/>
                <a:gd name="T24" fmla="*/ 500 w 516"/>
                <a:gd name="T25" fmla="*/ 201 h 492"/>
                <a:gd name="T26" fmla="*/ 514 w 516"/>
                <a:gd name="T27" fmla="*/ 206 h 492"/>
                <a:gd name="T28" fmla="*/ 500 w 516"/>
                <a:gd name="T29" fmla="*/ 232 h 492"/>
                <a:gd name="T30" fmla="*/ 458 w 516"/>
                <a:gd name="T31" fmla="*/ 273 h 492"/>
                <a:gd name="T32" fmla="*/ 438 w 516"/>
                <a:gd name="T33" fmla="*/ 305 h 492"/>
                <a:gd name="T34" fmla="*/ 432 w 516"/>
                <a:gd name="T35" fmla="*/ 330 h 492"/>
                <a:gd name="T36" fmla="*/ 431 w 516"/>
                <a:gd name="T37" fmla="*/ 334 h 492"/>
                <a:gd name="T38" fmla="*/ 429 w 516"/>
                <a:gd name="T39" fmla="*/ 338 h 492"/>
                <a:gd name="T40" fmla="*/ 358 w 516"/>
                <a:gd name="T41" fmla="*/ 383 h 492"/>
                <a:gd name="T42" fmla="*/ 354 w 516"/>
                <a:gd name="T43" fmla="*/ 384 h 492"/>
                <a:gd name="T44" fmla="*/ 330 w 516"/>
                <a:gd name="T45" fmla="*/ 364 h 492"/>
                <a:gd name="T46" fmla="*/ 297 w 516"/>
                <a:gd name="T47" fmla="*/ 392 h 492"/>
                <a:gd name="T48" fmla="*/ 267 w 516"/>
                <a:gd name="T49" fmla="*/ 425 h 492"/>
                <a:gd name="T50" fmla="*/ 230 w 516"/>
                <a:gd name="T51" fmla="*/ 443 h 492"/>
                <a:gd name="T52" fmla="*/ 152 w 516"/>
                <a:gd name="T53" fmla="*/ 492 h 492"/>
                <a:gd name="T54" fmla="*/ 113 w 516"/>
                <a:gd name="T55" fmla="*/ 468 h 492"/>
                <a:gd name="T56" fmla="*/ 106 w 516"/>
                <a:gd name="T57" fmla="*/ 462 h 492"/>
                <a:gd name="T58" fmla="*/ 88 w 516"/>
                <a:gd name="T59" fmla="*/ 439 h 492"/>
                <a:gd name="T60" fmla="*/ 76 w 516"/>
                <a:gd name="T61" fmla="*/ 409 h 492"/>
                <a:gd name="T62" fmla="*/ 80 w 516"/>
                <a:gd name="T63" fmla="*/ 360 h 492"/>
                <a:gd name="T64" fmla="*/ 95 w 516"/>
                <a:gd name="T65" fmla="*/ 317 h 492"/>
                <a:gd name="T66" fmla="*/ 90 w 516"/>
                <a:gd name="T67" fmla="*/ 272 h 492"/>
                <a:gd name="T68" fmla="*/ 66 w 516"/>
                <a:gd name="T69" fmla="*/ 248 h 492"/>
                <a:gd name="T70" fmla="*/ 36 w 516"/>
                <a:gd name="T71" fmla="*/ 244 h 492"/>
                <a:gd name="T72" fmla="*/ 14 w 516"/>
                <a:gd name="T73" fmla="*/ 222 h 492"/>
                <a:gd name="T74" fmla="*/ 56 w 516"/>
                <a:gd name="T75" fmla="*/ 185 h 492"/>
                <a:gd name="T76" fmla="*/ 121 w 516"/>
                <a:gd name="T77" fmla="*/ 157 h 492"/>
                <a:gd name="T78" fmla="*/ 163 w 516"/>
                <a:gd name="T79" fmla="*/ 180 h 492"/>
                <a:gd name="T80" fmla="*/ 185 w 516"/>
                <a:gd name="T81" fmla="*/ 156 h 492"/>
                <a:gd name="T82" fmla="*/ 193 w 516"/>
                <a:gd name="T83" fmla="*/ 131 h 492"/>
                <a:gd name="T84" fmla="*/ 205 w 516"/>
                <a:gd name="T85" fmla="*/ 116 h 492"/>
                <a:gd name="T86" fmla="*/ 235 w 516"/>
                <a:gd name="T87" fmla="*/ 91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16" h="492">
                  <a:moveTo>
                    <a:pt x="256" y="71"/>
                  </a:moveTo>
                  <a:lnTo>
                    <a:pt x="278" y="57"/>
                  </a:lnTo>
                  <a:lnTo>
                    <a:pt x="295" y="40"/>
                  </a:lnTo>
                  <a:lnTo>
                    <a:pt x="326" y="0"/>
                  </a:lnTo>
                  <a:lnTo>
                    <a:pt x="338" y="4"/>
                  </a:lnTo>
                  <a:lnTo>
                    <a:pt x="350" y="9"/>
                  </a:lnTo>
                  <a:lnTo>
                    <a:pt x="354" y="13"/>
                  </a:lnTo>
                  <a:lnTo>
                    <a:pt x="355" y="16"/>
                  </a:lnTo>
                  <a:lnTo>
                    <a:pt x="362" y="35"/>
                  </a:lnTo>
                  <a:lnTo>
                    <a:pt x="369" y="52"/>
                  </a:lnTo>
                  <a:lnTo>
                    <a:pt x="372" y="70"/>
                  </a:lnTo>
                  <a:lnTo>
                    <a:pt x="374" y="90"/>
                  </a:lnTo>
                  <a:lnTo>
                    <a:pt x="366" y="104"/>
                  </a:lnTo>
                  <a:lnTo>
                    <a:pt x="345" y="131"/>
                  </a:lnTo>
                  <a:lnTo>
                    <a:pt x="338" y="147"/>
                  </a:lnTo>
                  <a:lnTo>
                    <a:pt x="359" y="168"/>
                  </a:lnTo>
                  <a:lnTo>
                    <a:pt x="379" y="190"/>
                  </a:lnTo>
                  <a:lnTo>
                    <a:pt x="370" y="222"/>
                  </a:lnTo>
                  <a:lnTo>
                    <a:pt x="386" y="235"/>
                  </a:lnTo>
                  <a:lnTo>
                    <a:pt x="404" y="243"/>
                  </a:lnTo>
                  <a:lnTo>
                    <a:pt x="423" y="244"/>
                  </a:lnTo>
                  <a:lnTo>
                    <a:pt x="444" y="244"/>
                  </a:lnTo>
                  <a:lnTo>
                    <a:pt x="464" y="242"/>
                  </a:lnTo>
                  <a:lnTo>
                    <a:pt x="474" y="227"/>
                  </a:lnTo>
                  <a:lnTo>
                    <a:pt x="486" y="213"/>
                  </a:lnTo>
                  <a:lnTo>
                    <a:pt x="500" y="201"/>
                  </a:lnTo>
                  <a:lnTo>
                    <a:pt x="516" y="193"/>
                  </a:lnTo>
                  <a:lnTo>
                    <a:pt x="514" y="206"/>
                  </a:lnTo>
                  <a:lnTo>
                    <a:pt x="512" y="218"/>
                  </a:lnTo>
                  <a:lnTo>
                    <a:pt x="500" y="232"/>
                  </a:lnTo>
                  <a:lnTo>
                    <a:pt x="486" y="246"/>
                  </a:lnTo>
                  <a:lnTo>
                    <a:pt x="458" y="273"/>
                  </a:lnTo>
                  <a:lnTo>
                    <a:pt x="448" y="288"/>
                  </a:lnTo>
                  <a:lnTo>
                    <a:pt x="438" y="305"/>
                  </a:lnTo>
                  <a:lnTo>
                    <a:pt x="435" y="325"/>
                  </a:lnTo>
                  <a:lnTo>
                    <a:pt x="432" y="330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29" y="337"/>
                  </a:lnTo>
                  <a:lnTo>
                    <a:pt x="429" y="338"/>
                  </a:lnTo>
                  <a:lnTo>
                    <a:pt x="421" y="346"/>
                  </a:lnTo>
                  <a:lnTo>
                    <a:pt x="358" y="383"/>
                  </a:lnTo>
                  <a:lnTo>
                    <a:pt x="355" y="383"/>
                  </a:lnTo>
                  <a:lnTo>
                    <a:pt x="354" y="384"/>
                  </a:lnTo>
                  <a:lnTo>
                    <a:pt x="350" y="384"/>
                  </a:lnTo>
                  <a:lnTo>
                    <a:pt x="330" y="364"/>
                  </a:lnTo>
                  <a:lnTo>
                    <a:pt x="312" y="376"/>
                  </a:lnTo>
                  <a:lnTo>
                    <a:pt x="297" y="392"/>
                  </a:lnTo>
                  <a:lnTo>
                    <a:pt x="283" y="409"/>
                  </a:lnTo>
                  <a:lnTo>
                    <a:pt x="267" y="425"/>
                  </a:lnTo>
                  <a:lnTo>
                    <a:pt x="250" y="439"/>
                  </a:lnTo>
                  <a:lnTo>
                    <a:pt x="230" y="443"/>
                  </a:lnTo>
                  <a:lnTo>
                    <a:pt x="210" y="445"/>
                  </a:lnTo>
                  <a:lnTo>
                    <a:pt x="152" y="492"/>
                  </a:lnTo>
                  <a:lnTo>
                    <a:pt x="121" y="474"/>
                  </a:lnTo>
                  <a:lnTo>
                    <a:pt x="113" y="468"/>
                  </a:lnTo>
                  <a:lnTo>
                    <a:pt x="110" y="465"/>
                  </a:lnTo>
                  <a:lnTo>
                    <a:pt x="106" y="462"/>
                  </a:lnTo>
                  <a:lnTo>
                    <a:pt x="97" y="450"/>
                  </a:lnTo>
                  <a:lnTo>
                    <a:pt x="88" y="439"/>
                  </a:lnTo>
                  <a:lnTo>
                    <a:pt x="77" y="433"/>
                  </a:lnTo>
                  <a:lnTo>
                    <a:pt x="76" y="409"/>
                  </a:lnTo>
                  <a:lnTo>
                    <a:pt x="76" y="384"/>
                  </a:lnTo>
                  <a:lnTo>
                    <a:pt x="80" y="360"/>
                  </a:lnTo>
                  <a:lnTo>
                    <a:pt x="88" y="338"/>
                  </a:lnTo>
                  <a:lnTo>
                    <a:pt x="95" y="317"/>
                  </a:lnTo>
                  <a:lnTo>
                    <a:pt x="95" y="294"/>
                  </a:lnTo>
                  <a:lnTo>
                    <a:pt x="90" y="272"/>
                  </a:lnTo>
                  <a:lnTo>
                    <a:pt x="81" y="252"/>
                  </a:lnTo>
                  <a:lnTo>
                    <a:pt x="66" y="248"/>
                  </a:lnTo>
                  <a:lnTo>
                    <a:pt x="51" y="246"/>
                  </a:lnTo>
                  <a:lnTo>
                    <a:pt x="36" y="244"/>
                  </a:lnTo>
                  <a:lnTo>
                    <a:pt x="22" y="239"/>
                  </a:lnTo>
                  <a:lnTo>
                    <a:pt x="14" y="222"/>
                  </a:lnTo>
                  <a:lnTo>
                    <a:pt x="0" y="185"/>
                  </a:lnTo>
                  <a:lnTo>
                    <a:pt x="56" y="185"/>
                  </a:lnTo>
                  <a:lnTo>
                    <a:pt x="90" y="131"/>
                  </a:lnTo>
                  <a:lnTo>
                    <a:pt x="121" y="157"/>
                  </a:lnTo>
                  <a:lnTo>
                    <a:pt x="147" y="186"/>
                  </a:lnTo>
                  <a:lnTo>
                    <a:pt x="163" y="180"/>
                  </a:lnTo>
                  <a:lnTo>
                    <a:pt x="176" y="169"/>
                  </a:lnTo>
                  <a:lnTo>
                    <a:pt x="185" y="156"/>
                  </a:lnTo>
                  <a:lnTo>
                    <a:pt x="190" y="140"/>
                  </a:lnTo>
                  <a:lnTo>
                    <a:pt x="193" y="131"/>
                  </a:lnTo>
                  <a:lnTo>
                    <a:pt x="198" y="123"/>
                  </a:lnTo>
                  <a:lnTo>
                    <a:pt x="205" y="116"/>
                  </a:lnTo>
                  <a:lnTo>
                    <a:pt x="213" y="111"/>
                  </a:lnTo>
                  <a:lnTo>
                    <a:pt x="235" y="91"/>
                  </a:lnTo>
                  <a:lnTo>
                    <a:pt x="256" y="7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5" name="Freeform 23"/>
            <p:cNvSpPr/>
            <p:nvPr/>
          </p:nvSpPr>
          <p:spPr bwMode="auto">
            <a:xfrm>
              <a:off x="4238870" y="28948"/>
              <a:ext cx="111" cy="106"/>
            </a:xfrm>
            <a:custGeom>
              <a:avLst/>
              <a:gdLst>
                <a:gd name="T0" fmla="*/ 364 w 666"/>
                <a:gd name="T1" fmla="*/ 72 h 632"/>
                <a:gd name="T2" fmla="*/ 410 w 666"/>
                <a:gd name="T3" fmla="*/ 22 h 632"/>
                <a:gd name="T4" fmla="*/ 452 w 666"/>
                <a:gd name="T5" fmla="*/ 12 h 632"/>
                <a:gd name="T6" fmla="*/ 503 w 666"/>
                <a:gd name="T7" fmla="*/ 33 h 632"/>
                <a:gd name="T8" fmla="*/ 533 w 666"/>
                <a:gd name="T9" fmla="*/ 56 h 632"/>
                <a:gd name="T10" fmla="*/ 551 w 666"/>
                <a:gd name="T11" fmla="*/ 81 h 632"/>
                <a:gd name="T12" fmla="*/ 562 w 666"/>
                <a:gd name="T13" fmla="*/ 128 h 632"/>
                <a:gd name="T14" fmla="*/ 560 w 666"/>
                <a:gd name="T15" fmla="*/ 160 h 632"/>
                <a:gd name="T16" fmla="*/ 560 w 666"/>
                <a:gd name="T17" fmla="*/ 193 h 632"/>
                <a:gd name="T18" fmla="*/ 573 w 666"/>
                <a:gd name="T19" fmla="*/ 208 h 632"/>
                <a:gd name="T20" fmla="*/ 583 w 666"/>
                <a:gd name="T21" fmla="*/ 206 h 632"/>
                <a:gd name="T22" fmla="*/ 587 w 666"/>
                <a:gd name="T23" fmla="*/ 270 h 632"/>
                <a:gd name="T24" fmla="*/ 597 w 666"/>
                <a:gd name="T25" fmla="*/ 312 h 632"/>
                <a:gd name="T26" fmla="*/ 621 w 666"/>
                <a:gd name="T27" fmla="*/ 329 h 632"/>
                <a:gd name="T28" fmla="*/ 651 w 666"/>
                <a:gd name="T29" fmla="*/ 334 h 632"/>
                <a:gd name="T30" fmla="*/ 647 w 666"/>
                <a:gd name="T31" fmla="*/ 387 h 632"/>
                <a:gd name="T32" fmla="*/ 625 w 666"/>
                <a:gd name="T33" fmla="*/ 427 h 632"/>
                <a:gd name="T34" fmla="*/ 597 w 666"/>
                <a:gd name="T35" fmla="*/ 448 h 632"/>
                <a:gd name="T36" fmla="*/ 569 w 666"/>
                <a:gd name="T37" fmla="*/ 469 h 632"/>
                <a:gd name="T38" fmla="*/ 567 w 666"/>
                <a:gd name="T39" fmla="*/ 498 h 632"/>
                <a:gd name="T40" fmla="*/ 560 w 666"/>
                <a:gd name="T41" fmla="*/ 515 h 632"/>
                <a:gd name="T42" fmla="*/ 506 w 666"/>
                <a:gd name="T43" fmla="*/ 556 h 632"/>
                <a:gd name="T44" fmla="*/ 467 w 666"/>
                <a:gd name="T45" fmla="*/ 510 h 632"/>
                <a:gd name="T46" fmla="*/ 410 w 666"/>
                <a:gd name="T47" fmla="*/ 491 h 632"/>
                <a:gd name="T48" fmla="*/ 369 w 666"/>
                <a:gd name="T49" fmla="*/ 459 h 632"/>
                <a:gd name="T50" fmla="*/ 365 w 666"/>
                <a:gd name="T51" fmla="*/ 450 h 632"/>
                <a:gd name="T52" fmla="*/ 344 w 666"/>
                <a:gd name="T53" fmla="*/ 469 h 632"/>
                <a:gd name="T54" fmla="*/ 287 w 666"/>
                <a:gd name="T55" fmla="*/ 531 h 632"/>
                <a:gd name="T56" fmla="*/ 259 w 666"/>
                <a:gd name="T57" fmla="*/ 560 h 632"/>
                <a:gd name="T58" fmla="*/ 229 w 666"/>
                <a:gd name="T59" fmla="*/ 587 h 632"/>
                <a:gd name="T60" fmla="*/ 236 w 666"/>
                <a:gd name="T61" fmla="*/ 612 h 632"/>
                <a:gd name="T62" fmla="*/ 240 w 666"/>
                <a:gd name="T63" fmla="*/ 624 h 632"/>
                <a:gd name="T64" fmla="*/ 236 w 666"/>
                <a:gd name="T65" fmla="*/ 626 h 632"/>
                <a:gd name="T66" fmla="*/ 229 w 666"/>
                <a:gd name="T67" fmla="*/ 626 h 632"/>
                <a:gd name="T68" fmla="*/ 222 w 666"/>
                <a:gd name="T69" fmla="*/ 623 h 632"/>
                <a:gd name="T70" fmla="*/ 172 w 666"/>
                <a:gd name="T71" fmla="*/ 574 h 632"/>
                <a:gd name="T72" fmla="*/ 129 w 666"/>
                <a:gd name="T73" fmla="*/ 611 h 632"/>
                <a:gd name="T74" fmla="*/ 100 w 666"/>
                <a:gd name="T75" fmla="*/ 622 h 632"/>
                <a:gd name="T76" fmla="*/ 73 w 666"/>
                <a:gd name="T77" fmla="*/ 601 h 632"/>
                <a:gd name="T78" fmla="*/ 60 w 666"/>
                <a:gd name="T79" fmla="*/ 573 h 632"/>
                <a:gd name="T80" fmla="*/ 59 w 666"/>
                <a:gd name="T81" fmla="*/ 531 h 632"/>
                <a:gd name="T82" fmla="*/ 36 w 666"/>
                <a:gd name="T83" fmla="*/ 506 h 632"/>
                <a:gd name="T84" fmla="*/ 0 w 666"/>
                <a:gd name="T85" fmla="*/ 504 h 632"/>
                <a:gd name="T86" fmla="*/ 17 w 666"/>
                <a:gd name="T87" fmla="*/ 388 h 632"/>
                <a:gd name="T88" fmla="*/ 38 w 666"/>
                <a:gd name="T89" fmla="*/ 310 h 632"/>
                <a:gd name="T90" fmla="*/ 67 w 666"/>
                <a:gd name="T91" fmla="*/ 276 h 632"/>
                <a:gd name="T92" fmla="*/ 102 w 666"/>
                <a:gd name="T93" fmla="*/ 248 h 632"/>
                <a:gd name="T94" fmla="*/ 139 w 666"/>
                <a:gd name="T95" fmla="*/ 233 h 632"/>
                <a:gd name="T96" fmla="*/ 184 w 666"/>
                <a:gd name="T97" fmla="*/ 210 h 632"/>
                <a:gd name="T98" fmla="*/ 228 w 666"/>
                <a:gd name="T99" fmla="*/ 165 h 632"/>
                <a:gd name="T100" fmla="*/ 266 w 666"/>
                <a:gd name="T101" fmla="*/ 160 h 632"/>
                <a:gd name="T102" fmla="*/ 270 w 666"/>
                <a:gd name="T103" fmla="*/ 159 h 632"/>
                <a:gd name="T104" fmla="*/ 292 w 666"/>
                <a:gd name="T105" fmla="*/ 161 h 632"/>
                <a:gd name="T106" fmla="*/ 311 w 666"/>
                <a:gd name="T107" fmla="*/ 150 h 632"/>
                <a:gd name="T108" fmla="*/ 333 w 666"/>
                <a:gd name="T109" fmla="*/ 122 h 632"/>
                <a:gd name="T110" fmla="*/ 341 w 666"/>
                <a:gd name="T111" fmla="*/ 113 h 632"/>
                <a:gd name="T112" fmla="*/ 344 w 666"/>
                <a:gd name="T113" fmla="*/ 109 h 632"/>
                <a:gd name="T114" fmla="*/ 347 w 666"/>
                <a:gd name="T115" fmla="*/ 101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66" h="632">
                  <a:moveTo>
                    <a:pt x="347" y="101"/>
                  </a:moveTo>
                  <a:lnTo>
                    <a:pt x="364" y="72"/>
                  </a:lnTo>
                  <a:lnTo>
                    <a:pt x="386" y="45"/>
                  </a:lnTo>
                  <a:lnTo>
                    <a:pt x="410" y="22"/>
                  </a:lnTo>
                  <a:lnTo>
                    <a:pt x="438" y="0"/>
                  </a:lnTo>
                  <a:lnTo>
                    <a:pt x="452" y="12"/>
                  </a:lnTo>
                  <a:lnTo>
                    <a:pt x="469" y="20"/>
                  </a:lnTo>
                  <a:lnTo>
                    <a:pt x="503" y="33"/>
                  </a:lnTo>
                  <a:lnTo>
                    <a:pt x="519" y="43"/>
                  </a:lnTo>
                  <a:lnTo>
                    <a:pt x="533" y="56"/>
                  </a:lnTo>
                  <a:lnTo>
                    <a:pt x="543" y="68"/>
                  </a:lnTo>
                  <a:lnTo>
                    <a:pt x="551" y="81"/>
                  </a:lnTo>
                  <a:lnTo>
                    <a:pt x="559" y="113"/>
                  </a:lnTo>
                  <a:lnTo>
                    <a:pt x="562" y="128"/>
                  </a:lnTo>
                  <a:lnTo>
                    <a:pt x="567" y="143"/>
                  </a:lnTo>
                  <a:lnTo>
                    <a:pt x="560" y="160"/>
                  </a:lnTo>
                  <a:lnTo>
                    <a:pt x="558" y="177"/>
                  </a:lnTo>
                  <a:lnTo>
                    <a:pt x="560" y="193"/>
                  </a:lnTo>
                  <a:lnTo>
                    <a:pt x="569" y="209"/>
                  </a:lnTo>
                  <a:lnTo>
                    <a:pt x="573" y="208"/>
                  </a:lnTo>
                  <a:lnTo>
                    <a:pt x="577" y="208"/>
                  </a:lnTo>
                  <a:lnTo>
                    <a:pt x="583" y="206"/>
                  </a:lnTo>
                  <a:lnTo>
                    <a:pt x="587" y="205"/>
                  </a:lnTo>
                  <a:lnTo>
                    <a:pt x="587" y="270"/>
                  </a:lnTo>
                  <a:lnTo>
                    <a:pt x="589" y="292"/>
                  </a:lnTo>
                  <a:lnTo>
                    <a:pt x="597" y="312"/>
                  </a:lnTo>
                  <a:lnTo>
                    <a:pt x="608" y="324"/>
                  </a:lnTo>
                  <a:lnTo>
                    <a:pt x="621" y="329"/>
                  </a:lnTo>
                  <a:lnTo>
                    <a:pt x="635" y="333"/>
                  </a:lnTo>
                  <a:lnTo>
                    <a:pt x="651" y="334"/>
                  </a:lnTo>
                  <a:lnTo>
                    <a:pt x="666" y="334"/>
                  </a:lnTo>
                  <a:lnTo>
                    <a:pt x="647" y="387"/>
                  </a:lnTo>
                  <a:lnTo>
                    <a:pt x="635" y="412"/>
                  </a:lnTo>
                  <a:lnTo>
                    <a:pt x="625" y="427"/>
                  </a:lnTo>
                  <a:lnTo>
                    <a:pt x="612" y="437"/>
                  </a:lnTo>
                  <a:lnTo>
                    <a:pt x="597" y="448"/>
                  </a:lnTo>
                  <a:lnTo>
                    <a:pt x="583" y="457"/>
                  </a:lnTo>
                  <a:lnTo>
                    <a:pt x="569" y="469"/>
                  </a:lnTo>
                  <a:lnTo>
                    <a:pt x="567" y="478"/>
                  </a:lnTo>
                  <a:lnTo>
                    <a:pt x="567" y="498"/>
                  </a:lnTo>
                  <a:lnTo>
                    <a:pt x="565" y="507"/>
                  </a:lnTo>
                  <a:lnTo>
                    <a:pt x="560" y="515"/>
                  </a:lnTo>
                  <a:lnTo>
                    <a:pt x="533" y="536"/>
                  </a:lnTo>
                  <a:lnTo>
                    <a:pt x="506" y="556"/>
                  </a:lnTo>
                  <a:lnTo>
                    <a:pt x="486" y="533"/>
                  </a:lnTo>
                  <a:lnTo>
                    <a:pt x="467" y="510"/>
                  </a:lnTo>
                  <a:lnTo>
                    <a:pt x="444" y="489"/>
                  </a:lnTo>
                  <a:lnTo>
                    <a:pt x="410" y="491"/>
                  </a:lnTo>
                  <a:lnTo>
                    <a:pt x="374" y="467"/>
                  </a:lnTo>
                  <a:lnTo>
                    <a:pt x="369" y="459"/>
                  </a:lnTo>
                  <a:lnTo>
                    <a:pt x="366" y="454"/>
                  </a:lnTo>
                  <a:lnTo>
                    <a:pt x="365" y="450"/>
                  </a:lnTo>
                  <a:lnTo>
                    <a:pt x="362" y="446"/>
                  </a:lnTo>
                  <a:lnTo>
                    <a:pt x="344" y="469"/>
                  </a:lnTo>
                  <a:lnTo>
                    <a:pt x="304" y="508"/>
                  </a:lnTo>
                  <a:lnTo>
                    <a:pt x="287" y="531"/>
                  </a:lnTo>
                  <a:lnTo>
                    <a:pt x="274" y="547"/>
                  </a:lnTo>
                  <a:lnTo>
                    <a:pt x="259" y="560"/>
                  </a:lnTo>
                  <a:lnTo>
                    <a:pt x="244" y="573"/>
                  </a:lnTo>
                  <a:lnTo>
                    <a:pt x="229" y="587"/>
                  </a:lnTo>
                  <a:lnTo>
                    <a:pt x="232" y="601"/>
                  </a:lnTo>
                  <a:lnTo>
                    <a:pt x="236" y="612"/>
                  </a:lnTo>
                  <a:lnTo>
                    <a:pt x="241" y="624"/>
                  </a:lnTo>
                  <a:lnTo>
                    <a:pt x="240" y="624"/>
                  </a:lnTo>
                  <a:lnTo>
                    <a:pt x="237" y="626"/>
                  </a:lnTo>
                  <a:lnTo>
                    <a:pt x="236" y="626"/>
                  </a:lnTo>
                  <a:lnTo>
                    <a:pt x="233" y="627"/>
                  </a:lnTo>
                  <a:lnTo>
                    <a:pt x="229" y="626"/>
                  </a:lnTo>
                  <a:lnTo>
                    <a:pt x="226" y="624"/>
                  </a:lnTo>
                  <a:lnTo>
                    <a:pt x="222" y="623"/>
                  </a:lnTo>
                  <a:lnTo>
                    <a:pt x="220" y="594"/>
                  </a:lnTo>
                  <a:lnTo>
                    <a:pt x="172" y="574"/>
                  </a:lnTo>
                  <a:lnTo>
                    <a:pt x="150" y="591"/>
                  </a:lnTo>
                  <a:lnTo>
                    <a:pt x="129" y="611"/>
                  </a:lnTo>
                  <a:lnTo>
                    <a:pt x="112" y="632"/>
                  </a:lnTo>
                  <a:lnTo>
                    <a:pt x="100" y="622"/>
                  </a:lnTo>
                  <a:lnTo>
                    <a:pt x="87" y="610"/>
                  </a:lnTo>
                  <a:lnTo>
                    <a:pt x="73" y="601"/>
                  </a:lnTo>
                  <a:lnTo>
                    <a:pt x="59" y="594"/>
                  </a:lnTo>
                  <a:lnTo>
                    <a:pt x="60" y="573"/>
                  </a:lnTo>
                  <a:lnTo>
                    <a:pt x="60" y="552"/>
                  </a:lnTo>
                  <a:lnTo>
                    <a:pt x="59" y="531"/>
                  </a:lnTo>
                  <a:lnTo>
                    <a:pt x="54" y="511"/>
                  </a:lnTo>
                  <a:lnTo>
                    <a:pt x="36" y="506"/>
                  </a:lnTo>
                  <a:lnTo>
                    <a:pt x="18" y="504"/>
                  </a:lnTo>
                  <a:lnTo>
                    <a:pt x="0" y="504"/>
                  </a:lnTo>
                  <a:lnTo>
                    <a:pt x="6" y="446"/>
                  </a:lnTo>
                  <a:lnTo>
                    <a:pt x="17" y="388"/>
                  </a:lnTo>
                  <a:lnTo>
                    <a:pt x="30" y="332"/>
                  </a:lnTo>
                  <a:lnTo>
                    <a:pt x="38" y="310"/>
                  </a:lnTo>
                  <a:lnTo>
                    <a:pt x="51" y="293"/>
                  </a:lnTo>
                  <a:lnTo>
                    <a:pt x="67" y="276"/>
                  </a:lnTo>
                  <a:lnTo>
                    <a:pt x="85" y="262"/>
                  </a:lnTo>
                  <a:lnTo>
                    <a:pt x="102" y="248"/>
                  </a:lnTo>
                  <a:lnTo>
                    <a:pt x="120" y="238"/>
                  </a:lnTo>
                  <a:lnTo>
                    <a:pt x="139" y="233"/>
                  </a:lnTo>
                  <a:lnTo>
                    <a:pt x="159" y="230"/>
                  </a:lnTo>
                  <a:lnTo>
                    <a:pt x="184" y="210"/>
                  </a:lnTo>
                  <a:lnTo>
                    <a:pt x="207" y="189"/>
                  </a:lnTo>
                  <a:lnTo>
                    <a:pt x="228" y="165"/>
                  </a:lnTo>
                  <a:lnTo>
                    <a:pt x="262" y="160"/>
                  </a:lnTo>
                  <a:lnTo>
                    <a:pt x="266" y="160"/>
                  </a:lnTo>
                  <a:lnTo>
                    <a:pt x="267" y="159"/>
                  </a:lnTo>
                  <a:lnTo>
                    <a:pt x="270" y="159"/>
                  </a:lnTo>
                  <a:lnTo>
                    <a:pt x="282" y="163"/>
                  </a:lnTo>
                  <a:lnTo>
                    <a:pt x="292" y="161"/>
                  </a:lnTo>
                  <a:lnTo>
                    <a:pt x="303" y="156"/>
                  </a:lnTo>
                  <a:lnTo>
                    <a:pt x="311" y="150"/>
                  </a:lnTo>
                  <a:lnTo>
                    <a:pt x="327" y="131"/>
                  </a:lnTo>
                  <a:lnTo>
                    <a:pt x="333" y="122"/>
                  </a:lnTo>
                  <a:lnTo>
                    <a:pt x="341" y="114"/>
                  </a:lnTo>
                  <a:lnTo>
                    <a:pt x="341" y="113"/>
                  </a:lnTo>
                  <a:lnTo>
                    <a:pt x="343" y="110"/>
                  </a:lnTo>
                  <a:lnTo>
                    <a:pt x="344" y="109"/>
                  </a:lnTo>
                  <a:lnTo>
                    <a:pt x="344" y="106"/>
                  </a:lnTo>
                  <a:lnTo>
                    <a:pt x="347" y="10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6" name="Freeform 24"/>
            <p:cNvSpPr/>
            <p:nvPr/>
          </p:nvSpPr>
          <p:spPr bwMode="auto">
            <a:xfrm>
              <a:off x="4238909" y="29004"/>
              <a:ext cx="124" cy="105"/>
            </a:xfrm>
            <a:custGeom>
              <a:avLst/>
              <a:gdLst>
                <a:gd name="T0" fmla="*/ 591 w 742"/>
                <a:gd name="T1" fmla="*/ 4 h 630"/>
                <a:gd name="T2" fmla="*/ 630 w 742"/>
                <a:gd name="T3" fmla="*/ 45 h 630"/>
                <a:gd name="T4" fmla="*/ 667 w 742"/>
                <a:gd name="T5" fmla="*/ 46 h 630"/>
                <a:gd name="T6" fmla="*/ 714 w 742"/>
                <a:gd name="T7" fmla="*/ 46 h 630"/>
                <a:gd name="T8" fmla="*/ 740 w 742"/>
                <a:gd name="T9" fmla="*/ 61 h 630"/>
                <a:gd name="T10" fmla="*/ 738 w 742"/>
                <a:gd name="T11" fmla="*/ 113 h 630"/>
                <a:gd name="T12" fmla="*/ 702 w 742"/>
                <a:gd name="T13" fmla="*/ 161 h 630"/>
                <a:gd name="T14" fmla="*/ 689 w 742"/>
                <a:gd name="T15" fmla="*/ 208 h 630"/>
                <a:gd name="T16" fmla="*/ 665 w 742"/>
                <a:gd name="T17" fmla="*/ 257 h 630"/>
                <a:gd name="T18" fmla="*/ 680 w 742"/>
                <a:gd name="T19" fmla="*/ 360 h 630"/>
                <a:gd name="T20" fmla="*/ 689 w 742"/>
                <a:gd name="T21" fmla="*/ 373 h 630"/>
                <a:gd name="T22" fmla="*/ 690 w 742"/>
                <a:gd name="T23" fmla="*/ 426 h 630"/>
                <a:gd name="T24" fmla="*/ 651 w 742"/>
                <a:gd name="T25" fmla="*/ 456 h 630"/>
                <a:gd name="T26" fmla="*/ 647 w 742"/>
                <a:gd name="T27" fmla="*/ 465 h 630"/>
                <a:gd name="T28" fmla="*/ 611 w 742"/>
                <a:gd name="T29" fmla="*/ 477 h 630"/>
                <a:gd name="T30" fmla="*/ 589 w 742"/>
                <a:gd name="T31" fmla="*/ 539 h 630"/>
                <a:gd name="T32" fmla="*/ 569 w 742"/>
                <a:gd name="T33" fmla="*/ 596 h 630"/>
                <a:gd name="T34" fmla="*/ 531 w 742"/>
                <a:gd name="T35" fmla="*/ 630 h 630"/>
                <a:gd name="T36" fmla="*/ 528 w 742"/>
                <a:gd name="T37" fmla="*/ 531 h 630"/>
                <a:gd name="T38" fmla="*/ 448 w 742"/>
                <a:gd name="T39" fmla="*/ 491 h 630"/>
                <a:gd name="T40" fmla="*/ 417 w 742"/>
                <a:gd name="T41" fmla="*/ 516 h 630"/>
                <a:gd name="T42" fmla="*/ 372 w 742"/>
                <a:gd name="T43" fmla="*/ 506 h 630"/>
                <a:gd name="T44" fmla="*/ 310 w 742"/>
                <a:gd name="T45" fmla="*/ 504 h 630"/>
                <a:gd name="T46" fmla="*/ 281 w 742"/>
                <a:gd name="T47" fmla="*/ 448 h 630"/>
                <a:gd name="T48" fmla="*/ 235 w 742"/>
                <a:gd name="T49" fmla="*/ 481 h 630"/>
                <a:gd name="T50" fmla="*/ 184 w 742"/>
                <a:gd name="T51" fmla="*/ 483 h 630"/>
                <a:gd name="T52" fmla="*/ 147 w 742"/>
                <a:gd name="T53" fmla="*/ 471 h 630"/>
                <a:gd name="T54" fmla="*/ 164 w 742"/>
                <a:gd name="T55" fmla="*/ 389 h 630"/>
                <a:gd name="T56" fmla="*/ 135 w 742"/>
                <a:gd name="T57" fmla="*/ 367 h 630"/>
                <a:gd name="T58" fmla="*/ 139 w 742"/>
                <a:gd name="T59" fmla="*/ 322 h 630"/>
                <a:gd name="T60" fmla="*/ 65 w 742"/>
                <a:gd name="T61" fmla="*/ 303 h 630"/>
                <a:gd name="T62" fmla="*/ 0 w 742"/>
                <a:gd name="T63" fmla="*/ 262 h 630"/>
                <a:gd name="T64" fmla="*/ 21 w 742"/>
                <a:gd name="T65" fmla="*/ 239 h 630"/>
                <a:gd name="T66" fmla="*/ 78 w 742"/>
                <a:gd name="T67" fmla="*/ 175 h 630"/>
                <a:gd name="T68" fmla="*/ 115 w 742"/>
                <a:gd name="T69" fmla="*/ 144 h 630"/>
                <a:gd name="T70" fmla="*/ 136 w 742"/>
                <a:gd name="T71" fmla="*/ 134 h 630"/>
                <a:gd name="T72" fmla="*/ 172 w 742"/>
                <a:gd name="T73" fmla="*/ 174 h 630"/>
                <a:gd name="T74" fmla="*/ 264 w 742"/>
                <a:gd name="T75" fmla="*/ 241 h 630"/>
                <a:gd name="T76" fmla="*/ 346 w 742"/>
                <a:gd name="T77" fmla="*/ 170 h 630"/>
                <a:gd name="T78" fmla="*/ 342 w 742"/>
                <a:gd name="T79" fmla="*/ 145 h 630"/>
                <a:gd name="T80" fmla="*/ 371 w 742"/>
                <a:gd name="T81" fmla="*/ 120 h 630"/>
                <a:gd name="T82" fmla="*/ 416 w 742"/>
                <a:gd name="T83" fmla="*/ 71 h 630"/>
                <a:gd name="T84" fmla="*/ 500 w 742"/>
                <a:gd name="T85" fmla="*/ 103 h 630"/>
                <a:gd name="T86" fmla="*/ 545 w 742"/>
                <a:gd name="T87" fmla="*/ 78 h 630"/>
                <a:gd name="T88" fmla="*/ 552 w 742"/>
                <a:gd name="T89" fmla="*/ 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2" h="630">
                  <a:moveTo>
                    <a:pt x="552" y="1"/>
                  </a:moveTo>
                  <a:lnTo>
                    <a:pt x="572" y="0"/>
                  </a:lnTo>
                  <a:lnTo>
                    <a:pt x="591" y="4"/>
                  </a:lnTo>
                  <a:lnTo>
                    <a:pt x="610" y="13"/>
                  </a:lnTo>
                  <a:lnTo>
                    <a:pt x="626" y="26"/>
                  </a:lnTo>
                  <a:lnTo>
                    <a:pt x="630" y="45"/>
                  </a:lnTo>
                  <a:lnTo>
                    <a:pt x="632" y="63"/>
                  </a:lnTo>
                  <a:lnTo>
                    <a:pt x="649" y="54"/>
                  </a:lnTo>
                  <a:lnTo>
                    <a:pt x="667" y="46"/>
                  </a:lnTo>
                  <a:lnTo>
                    <a:pt x="685" y="42"/>
                  </a:lnTo>
                  <a:lnTo>
                    <a:pt x="705" y="43"/>
                  </a:lnTo>
                  <a:lnTo>
                    <a:pt x="714" y="46"/>
                  </a:lnTo>
                  <a:lnTo>
                    <a:pt x="725" y="49"/>
                  </a:lnTo>
                  <a:lnTo>
                    <a:pt x="734" y="54"/>
                  </a:lnTo>
                  <a:lnTo>
                    <a:pt x="740" y="61"/>
                  </a:lnTo>
                  <a:lnTo>
                    <a:pt x="742" y="71"/>
                  </a:lnTo>
                  <a:lnTo>
                    <a:pt x="742" y="92"/>
                  </a:lnTo>
                  <a:lnTo>
                    <a:pt x="738" y="113"/>
                  </a:lnTo>
                  <a:lnTo>
                    <a:pt x="727" y="132"/>
                  </a:lnTo>
                  <a:lnTo>
                    <a:pt x="713" y="148"/>
                  </a:lnTo>
                  <a:lnTo>
                    <a:pt x="702" y="161"/>
                  </a:lnTo>
                  <a:lnTo>
                    <a:pt x="697" y="175"/>
                  </a:lnTo>
                  <a:lnTo>
                    <a:pt x="693" y="191"/>
                  </a:lnTo>
                  <a:lnTo>
                    <a:pt x="689" y="208"/>
                  </a:lnTo>
                  <a:lnTo>
                    <a:pt x="682" y="223"/>
                  </a:lnTo>
                  <a:lnTo>
                    <a:pt x="673" y="239"/>
                  </a:lnTo>
                  <a:lnTo>
                    <a:pt x="665" y="257"/>
                  </a:lnTo>
                  <a:lnTo>
                    <a:pt x="659" y="274"/>
                  </a:lnTo>
                  <a:lnTo>
                    <a:pt x="659" y="294"/>
                  </a:lnTo>
                  <a:lnTo>
                    <a:pt x="680" y="360"/>
                  </a:lnTo>
                  <a:lnTo>
                    <a:pt x="681" y="363"/>
                  </a:lnTo>
                  <a:lnTo>
                    <a:pt x="686" y="368"/>
                  </a:lnTo>
                  <a:lnTo>
                    <a:pt x="689" y="373"/>
                  </a:lnTo>
                  <a:lnTo>
                    <a:pt x="692" y="400"/>
                  </a:lnTo>
                  <a:lnTo>
                    <a:pt x="692" y="407"/>
                  </a:lnTo>
                  <a:lnTo>
                    <a:pt x="690" y="426"/>
                  </a:lnTo>
                  <a:lnTo>
                    <a:pt x="690" y="446"/>
                  </a:lnTo>
                  <a:lnTo>
                    <a:pt x="655" y="447"/>
                  </a:lnTo>
                  <a:lnTo>
                    <a:pt x="651" y="456"/>
                  </a:lnTo>
                  <a:lnTo>
                    <a:pt x="649" y="458"/>
                  </a:lnTo>
                  <a:lnTo>
                    <a:pt x="649" y="460"/>
                  </a:lnTo>
                  <a:lnTo>
                    <a:pt x="647" y="465"/>
                  </a:lnTo>
                  <a:lnTo>
                    <a:pt x="635" y="469"/>
                  </a:lnTo>
                  <a:lnTo>
                    <a:pt x="623" y="472"/>
                  </a:lnTo>
                  <a:lnTo>
                    <a:pt x="611" y="477"/>
                  </a:lnTo>
                  <a:lnTo>
                    <a:pt x="603" y="506"/>
                  </a:lnTo>
                  <a:lnTo>
                    <a:pt x="597" y="521"/>
                  </a:lnTo>
                  <a:lnTo>
                    <a:pt x="589" y="539"/>
                  </a:lnTo>
                  <a:lnTo>
                    <a:pt x="583" y="558"/>
                  </a:lnTo>
                  <a:lnTo>
                    <a:pt x="577" y="578"/>
                  </a:lnTo>
                  <a:lnTo>
                    <a:pt x="569" y="596"/>
                  </a:lnTo>
                  <a:lnTo>
                    <a:pt x="558" y="609"/>
                  </a:lnTo>
                  <a:lnTo>
                    <a:pt x="545" y="620"/>
                  </a:lnTo>
                  <a:lnTo>
                    <a:pt x="531" y="630"/>
                  </a:lnTo>
                  <a:lnTo>
                    <a:pt x="502" y="601"/>
                  </a:lnTo>
                  <a:lnTo>
                    <a:pt x="513" y="566"/>
                  </a:lnTo>
                  <a:lnTo>
                    <a:pt x="528" y="531"/>
                  </a:lnTo>
                  <a:lnTo>
                    <a:pt x="465" y="469"/>
                  </a:lnTo>
                  <a:lnTo>
                    <a:pt x="455" y="479"/>
                  </a:lnTo>
                  <a:lnTo>
                    <a:pt x="448" y="491"/>
                  </a:lnTo>
                  <a:lnTo>
                    <a:pt x="438" y="501"/>
                  </a:lnTo>
                  <a:lnTo>
                    <a:pt x="429" y="510"/>
                  </a:lnTo>
                  <a:lnTo>
                    <a:pt x="417" y="516"/>
                  </a:lnTo>
                  <a:lnTo>
                    <a:pt x="404" y="516"/>
                  </a:lnTo>
                  <a:lnTo>
                    <a:pt x="388" y="513"/>
                  </a:lnTo>
                  <a:lnTo>
                    <a:pt x="372" y="506"/>
                  </a:lnTo>
                  <a:lnTo>
                    <a:pt x="359" y="498"/>
                  </a:lnTo>
                  <a:lnTo>
                    <a:pt x="345" y="491"/>
                  </a:lnTo>
                  <a:lnTo>
                    <a:pt x="310" y="504"/>
                  </a:lnTo>
                  <a:lnTo>
                    <a:pt x="301" y="472"/>
                  </a:lnTo>
                  <a:lnTo>
                    <a:pt x="296" y="439"/>
                  </a:lnTo>
                  <a:lnTo>
                    <a:pt x="281" y="448"/>
                  </a:lnTo>
                  <a:lnTo>
                    <a:pt x="265" y="460"/>
                  </a:lnTo>
                  <a:lnTo>
                    <a:pt x="251" y="471"/>
                  </a:lnTo>
                  <a:lnTo>
                    <a:pt x="235" y="481"/>
                  </a:lnTo>
                  <a:lnTo>
                    <a:pt x="219" y="487"/>
                  </a:lnTo>
                  <a:lnTo>
                    <a:pt x="202" y="488"/>
                  </a:lnTo>
                  <a:lnTo>
                    <a:pt x="184" y="483"/>
                  </a:lnTo>
                  <a:lnTo>
                    <a:pt x="181" y="471"/>
                  </a:lnTo>
                  <a:lnTo>
                    <a:pt x="178" y="458"/>
                  </a:lnTo>
                  <a:lnTo>
                    <a:pt x="147" y="471"/>
                  </a:lnTo>
                  <a:lnTo>
                    <a:pt x="147" y="442"/>
                  </a:lnTo>
                  <a:lnTo>
                    <a:pt x="153" y="415"/>
                  </a:lnTo>
                  <a:lnTo>
                    <a:pt x="164" y="389"/>
                  </a:lnTo>
                  <a:lnTo>
                    <a:pt x="155" y="381"/>
                  </a:lnTo>
                  <a:lnTo>
                    <a:pt x="144" y="374"/>
                  </a:lnTo>
                  <a:lnTo>
                    <a:pt x="135" y="367"/>
                  </a:lnTo>
                  <a:lnTo>
                    <a:pt x="127" y="357"/>
                  </a:lnTo>
                  <a:lnTo>
                    <a:pt x="132" y="339"/>
                  </a:lnTo>
                  <a:lnTo>
                    <a:pt x="139" y="322"/>
                  </a:lnTo>
                  <a:lnTo>
                    <a:pt x="115" y="315"/>
                  </a:lnTo>
                  <a:lnTo>
                    <a:pt x="90" y="310"/>
                  </a:lnTo>
                  <a:lnTo>
                    <a:pt x="65" y="303"/>
                  </a:lnTo>
                  <a:lnTo>
                    <a:pt x="41" y="294"/>
                  </a:lnTo>
                  <a:lnTo>
                    <a:pt x="19" y="281"/>
                  </a:lnTo>
                  <a:lnTo>
                    <a:pt x="0" y="262"/>
                  </a:lnTo>
                  <a:lnTo>
                    <a:pt x="4" y="253"/>
                  </a:lnTo>
                  <a:lnTo>
                    <a:pt x="12" y="245"/>
                  </a:lnTo>
                  <a:lnTo>
                    <a:pt x="21" y="239"/>
                  </a:lnTo>
                  <a:lnTo>
                    <a:pt x="29" y="232"/>
                  </a:lnTo>
                  <a:lnTo>
                    <a:pt x="43" y="219"/>
                  </a:lnTo>
                  <a:lnTo>
                    <a:pt x="78" y="175"/>
                  </a:lnTo>
                  <a:lnTo>
                    <a:pt x="91" y="162"/>
                  </a:lnTo>
                  <a:lnTo>
                    <a:pt x="109" y="153"/>
                  </a:lnTo>
                  <a:lnTo>
                    <a:pt x="115" y="144"/>
                  </a:lnTo>
                  <a:lnTo>
                    <a:pt x="124" y="136"/>
                  </a:lnTo>
                  <a:lnTo>
                    <a:pt x="134" y="130"/>
                  </a:lnTo>
                  <a:lnTo>
                    <a:pt x="136" y="134"/>
                  </a:lnTo>
                  <a:lnTo>
                    <a:pt x="145" y="150"/>
                  </a:lnTo>
                  <a:lnTo>
                    <a:pt x="157" y="163"/>
                  </a:lnTo>
                  <a:lnTo>
                    <a:pt x="172" y="174"/>
                  </a:lnTo>
                  <a:lnTo>
                    <a:pt x="200" y="169"/>
                  </a:lnTo>
                  <a:lnTo>
                    <a:pt x="231" y="206"/>
                  </a:lnTo>
                  <a:lnTo>
                    <a:pt x="264" y="241"/>
                  </a:lnTo>
                  <a:lnTo>
                    <a:pt x="292" y="219"/>
                  </a:lnTo>
                  <a:lnTo>
                    <a:pt x="321" y="195"/>
                  </a:lnTo>
                  <a:lnTo>
                    <a:pt x="346" y="170"/>
                  </a:lnTo>
                  <a:lnTo>
                    <a:pt x="345" y="162"/>
                  </a:lnTo>
                  <a:lnTo>
                    <a:pt x="342" y="153"/>
                  </a:lnTo>
                  <a:lnTo>
                    <a:pt x="342" y="145"/>
                  </a:lnTo>
                  <a:lnTo>
                    <a:pt x="346" y="137"/>
                  </a:lnTo>
                  <a:lnTo>
                    <a:pt x="353" y="132"/>
                  </a:lnTo>
                  <a:lnTo>
                    <a:pt x="371" y="120"/>
                  </a:lnTo>
                  <a:lnTo>
                    <a:pt x="388" y="105"/>
                  </a:lnTo>
                  <a:lnTo>
                    <a:pt x="403" y="90"/>
                  </a:lnTo>
                  <a:lnTo>
                    <a:pt x="416" y="71"/>
                  </a:lnTo>
                  <a:lnTo>
                    <a:pt x="438" y="84"/>
                  </a:lnTo>
                  <a:lnTo>
                    <a:pt x="473" y="82"/>
                  </a:lnTo>
                  <a:lnTo>
                    <a:pt x="500" y="103"/>
                  </a:lnTo>
                  <a:lnTo>
                    <a:pt x="525" y="125"/>
                  </a:lnTo>
                  <a:lnTo>
                    <a:pt x="537" y="103"/>
                  </a:lnTo>
                  <a:lnTo>
                    <a:pt x="545" y="78"/>
                  </a:lnTo>
                  <a:lnTo>
                    <a:pt x="549" y="53"/>
                  </a:lnTo>
                  <a:lnTo>
                    <a:pt x="550" y="26"/>
                  </a:lnTo>
                  <a:lnTo>
                    <a:pt x="552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Freeform 25"/>
            <p:cNvSpPr/>
            <p:nvPr/>
          </p:nvSpPr>
          <p:spPr bwMode="auto">
            <a:xfrm>
              <a:off x="4239071" y="29050"/>
              <a:ext cx="146" cy="178"/>
            </a:xfrm>
            <a:custGeom>
              <a:avLst/>
              <a:gdLst>
                <a:gd name="T0" fmla="*/ 693 w 879"/>
                <a:gd name="T1" fmla="*/ 50 h 1071"/>
                <a:gd name="T2" fmla="*/ 715 w 879"/>
                <a:gd name="T3" fmla="*/ 133 h 1071"/>
                <a:gd name="T4" fmla="*/ 698 w 879"/>
                <a:gd name="T5" fmla="*/ 176 h 1071"/>
                <a:gd name="T6" fmla="*/ 745 w 879"/>
                <a:gd name="T7" fmla="*/ 222 h 1071"/>
                <a:gd name="T8" fmla="*/ 799 w 879"/>
                <a:gd name="T9" fmla="*/ 274 h 1071"/>
                <a:gd name="T10" fmla="*/ 879 w 879"/>
                <a:gd name="T11" fmla="*/ 327 h 1071"/>
                <a:gd name="T12" fmla="*/ 826 w 879"/>
                <a:gd name="T13" fmla="*/ 455 h 1071"/>
                <a:gd name="T14" fmla="*/ 770 w 879"/>
                <a:gd name="T15" fmla="*/ 521 h 1071"/>
                <a:gd name="T16" fmla="*/ 728 w 879"/>
                <a:gd name="T17" fmla="*/ 539 h 1071"/>
                <a:gd name="T18" fmla="*/ 679 w 879"/>
                <a:gd name="T19" fmla="*/ 583 h 1071"/>
                <a:gd name="T20" fmla="*/ 652 w 879"/>
                <a:gd name="T21" fmla="*/ 630 h 1071"/>
                <a:gd name="T22" fmla="*/ 613 w 879"/>
                <a:gd name="T23" fmla="*/ 689 h 1071"/>
                <a:gd name="T24" fmla="*/ 586 w 879"/>
                <a:gd name="T25" fmla="*/ 743 h 1071"/>
                <a:gd name="T26" fmla="*/ 540 w 879"/>
                <a:gd name="T27" fmla="*/ 772 h 1071"/>
                <a:gd name="T28" fmla="*/ 455 w 879"/>
                <a:gd name="T29" fmla="*/ 779 h 1071"/>
                <a:gd name="T30" fmla="*/ 409 w 879"/>
                <a:gd name="T31" fmla="*/ 827 h 1071"/>
                <a:gd name="T32" fmla="*/ 376 w 879"/>
                <a:gd name="T33" fmla="*/ 882 h 1071"/>
                <a:gd name="T34" fmla="*/ 319 w 879"/>
                <a:gd name="T35" fmla="*/ 922 h 1071"/>
                <a:gd name="T36" fmla="*/ 338 w 879"/>
                <a:gd name="T37" fmla="*/ 982 h 1071"/>
                <a:gd name="T38" fmla="*/ 322 w 879"/>
                <a:gd name="T39" fmla="*/ 1060 h 1071"/>
                <a:gd name="T40" fmla="*/ 273 w 879"/>
                <a:gd name="T41" fmla="*/ 1049 h 1071"/>
                <a:gd name="T42" fmla="*/ 262 w 879"/>
                <a:gd name="T43" fmla="*/ 978 h 1071"/>
                <a:gd name="T44" fmla="*/ 255 w 879"/>
                <a:gd name="T45" fmla="*/ 912 h 1071"/>
                <a:gd name="T46" fmla="*/ 252 w 879"/>
                <a:gd name="T47" fmla="*/ 860 h 1071"/>
                <a:gd name="T48" fmla="*/ 278 w 879"/>
                <a:gd name="T49" fmla="*/ 827 h 1071"/>
                <a:gd name="T50" fmla="*/ 277 w 879"/>
                <a:gd name="T51" fmla="*/ 794 h 1071"/>
                <a:gd name="T52" fmla="*/ 266 w 879"/>
                <a:gd name="T53" fmla="*/ 745 h 1071"/>
                <a:gd name="T54" fmla="*/ 200 w 879"/>
                <a:gd name="T55" fmla="*/ 742 h 1071"/>
                <a:gd name="T56" fmla="*/ 96 w 879"/>
                <a:gd name="T57" fmla="*/ 747 h 1071"/>
                <a:gd name="T58" fmla="*/ 36 w 879"/>
                <a:gd name="T59" fmla="*/ 658 h 1071"/>
                <a:gd name="T60" fmla="*/ 28 w 879"/>
                <a:gd name="T61" fmla="*/ 654 h 1071"/>
                <a:gd name="T62" fmla="*/ 42 w 879"/>
                <a:gd name="T63" fmla="*/ 652 h 1071"/>
                <a:gd name="T64" fmla="*/ 62 w 879"/>
                <a:gd name="T65" fmla="*/ 631 h 1071"/>
                <a:gd name="T66" fmla="*/ 50 w 879"/>
                <a:gd name="T67" fmla="*/ 571 h 1071"/>
                <a:gd name="T68" fmla="*/ 37 w 879"/>
                <a:gd name="T69" fmla="*/ 468 h 1071"/>
                <a:gd name="T70" fmla="*/ 21 w 879"/>
                <a:gd name="T71" fmla="*/ 375 h 1071"/>
                <a:gd name="T72" fmla="*/ 123 w 879"/>
                <a:gd name="T73" fmla="*/ 321 h 1071"/>
                <a:gd name="T74" fmla="*/ 190 w 879"/>
                <a:gd name="T75" fmla="*/ 269 h 1071"/>
                <a:gd name="T76" fmla="*/ 231 w 879"/>
                <a:gd name="T77" fmla="*/ 282 h 1071"/>
                <a:gd name="T78" fmla="*/ 255 w 879"/>
                <a:gd name="T79" fmla="*/ 298 h 1071"/>
                <a:gd name="T80" fmla="*/ 293 w 879"/>
                <a:gd name="T81" fmla="*/ 310 h 1071"/>
                <a:gd name="T82" fmla="*/ 369 w 879"/>
                <a:gd name="T83" fmla="*/ 310 h 1071"/>
                <a:gd name="T84" fmla="*/ 409 w 879"/>
                <a:gd name="T85" fmla="*/ 271 h 1071"/>
                <a:gd name="T86" fmla="*/ 471 w 879"/>
                <a:gd name="T87" fmla="*/ 270 h 1071"/>
                <a:gd name="T88" fmla="*/ 508 w 879"/>
                <a:gd name="T89" fmla="*/ 208 h 1071"/>
                <a:gd name="T90" fmla="*/ 550 w 879"/>
                <a:gd name="T91" fmla="*/ 158 h 1071"/>
                <a:gd name="T92" fmla="*/ 565 w 879"/>
                <a:gd name="T93" fmla="*/ 110 h 1071"/>
                <a:gd name="T94" fmla="*/ 529 w 879"/>
                <a:gd name="T95" fmla="*/ 80 h 1071"/>
                <a:gd name="T96" fmla="*/ 586 w 879"/>
                <a:gd name="T97" fmla="*/ 50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9" h="1071">
                  <a:moveTo>
                    <a:pt x="640" y="27"/>
                  </a:moveTo>
                  <a:lnTo>
                    <a:pt x="652" y="0"/>
                  </a:lnTo>
                  <a:lnTo>
                    <a:pt x="695" y="21"/>
                  </a:lnTo>
                  <a:lnTo>
                    <a:pt x="693" y="50"/>
                  </a:lnTo>
                  <a:lnTo>
                    <a:pt x="691" y="79"/>
                  </a:lnTo>
                  <a:lnTo>
                    <a:pt x="699" y="97"/>
                  </a:lnTo>
                  <a:lnTo>
                    <a:pt x="708" y="114"/>
                  </a:lnTo>
                  <a:lnTo>
                    <a:pt x="715" y="133"/>
                  </a:lnTo>
                  <a:lnTo>
                    <a:pt x="711" y="143"/>
                  </a:lnTo>
                  <a:lnTo>
                    <a:pt x="704" y="154"/>
                  </a:lnTo>
                  <a:lnTo>
                    <a:pt x="700" y="166"/>
                  </a:lnTo>
                  <a:lnTo>
                    <a:pt x="698" y="176"/>
                  </a:lnTo>
                  <a:lnTo>
                    <a:pt x="703" y="187"/>
                  </a:lnTo>
                  <a:lnTo>
                    <a:pt x="715" y="203"/>
                  </a:lnTo>
                  <a:lnTo>
                    <a:pt x="729" y="213"/>
                  </a:lnTo>
                  <a:lnTo>
                    <a:pt x="745" y="222"/>
                  </a:lnTo>
                  <a:lnTo>
                    <a:pt x="780" y="238"/>
                  </a:lnTo>
                  <a:lnTo>
                    <a:pt x="789" y="249"/>
                  </a:lnTo>
                  <a:lnTo>
                    <a:pt x="795" y="261"/>
                  </a:lnTo>
                  <a:lnTo>
                    <a:pt x="799" y="274"/>
                  </a:lnTo>
                  <a:lnTo>
                    <a:pt x="803" y="288"/>
                  </a:lnTo>
                  <a:lnTo>
                    <a:pt x="810" y="300"/>
                  </a:lnTo>
                  <a:lnTo>
                    <a:pt x="844" y="315"/>
                  </a:lnTo>
                  <a:lnTo>
                    <a:pt x="879" y="327"/>
                  </a:lnTo>
                  <a:lnTo>
                    <a:pt x="865" y="358"/>
                  </a:lnTo>
                  <a:lnTo>
                    <a:pt x="851" y="390"/>
                  </a:lnTo>
                  <a:lnTo>
                    <a:pt x="838" y="423"/>
                  </a:lnTo>
                  <a:lnTo>
                    <a:pt x="826" y="455"/>
                  </a:lnTo>
                  <a:lnTo>
                    <a:pt x="818" y="489"/>
                  </a:lnTo>
                  <a:lnTo>
                    <a:pt x="801" y="495"/>
                  </a:lnTo>
                  <a:lnTo>
                    <a:pt x="785" y="506"/>
                  </a:lnTo>
                  <a:lnTo>
                    <a:pt x="770" y="521"/>
                  </a:lnTo>
                  <a:lnTo>
                    <a:pt x="761" y="528"/>
                  </a:lnTo>
                  <a:lnTo>
                    <a:pt x="751" y="532"/>
                  </a:lnTo>
                  <a:lnTo>
                    <a:pt x="739" y="535"/>
                  </a:lnTo>
                  <a:lnTo>
                    <a:pt x="728" y="539"/>
                  </a:lnTo>
                  <a:lnTo>
                    <a:pt x="719" y="547"/>
                  </a:lnTo>
                  <a:lnTo>
                    <a:pt x="706" y="560"/>
                  </a:lnTo>
                  <a:lnTo>
                    <a:pt x="694" y="573"/>
                  </a:lnTo>
                  <a:lnTo>
                    <a:pt x="679" y="583"/>
                  </a:lnTo>
                  <a:lnTo>
                    <a:pt x="667" y="592"/>
                  </a:lnTo>
                  <a:lnTo>
                    <a:pt x="661" y="602"/>
                  </a:lnTo>
                  <a:lnTo>
                    <a:pt x="656" y="616"/>
                  </a:lnTo>
                  <a:lnTo>
                    <a:pt x="652" y="630"/>
                  </a:lnTo>
                  <a:lnTo>
                    <a:pt x="649" y="645"/>
                  </a:lnTo>
                  <a:lnTo>
                    <a:pt x="641" y="671"/>
                  </a:lnTo>
                  <a:lnTo>
                    <a:pt x="628" y="681"/>
                  </a:lnTo>
                  <a:lnTo>
                    <a:pt x="613" y="689"/>
                  </a:lnTo>
                  <a:lnTo>
                    <a:pt x="599" y="696"/>
                  </a:lnTo>
                  <a:lnTo>
                    <a:pt x="584" y="704"/>
                  </a:lnTo>
                  <a:lnTo>
                    <a:pt x="584" y="714"/>
                  </a:lnTo>
                  <a:lnTo>
                    <a:pt x="586" y="743"/>
                  </a:lnTo>
                  <a:lnTo>
                    <a:pt x="590" y="772"/>
                  </a:lnTo>
                  <a:lnTo>
                    <a:pt x="573" y="775"/>
                  </a:lnTo>
                  <a:lnTo>
                    <a:pt x="555" y="775"/>
                  </a:lnTo>
                  <a:lnTo>
                    <a:pt x="540" y="772"/>
                  </a:lnTo>
                  <a:lnTo>
                    <a:pt x="521" y="770"/>
                  </a:lnTo>
                  <a:lnTo>
                    <a:pt x="504" y="771"/>
                  </a:lnTo>
                  <a:lnTo>
                    <a:pt x="467" y="776"/>
                  </a:lnTo>
                  <a:lnTo>
                    <a:pt x="455" y="779"/>
                  </a:lnTo>
                  <a:lnTo>
                    <a:pt x="443" y="794"/>
                  </a:lnTo>
                  <a:lnTo>
                    <a:pt x="435" y="809"/>
                  </a:lnTo>
                  <a:lnTo>
                    <a:pt x="426" y="824"/>
                  </a:lnTo>
                  <a:lnTo>
                    <a:pt x="409" y="827"/>
                  </a:lnTo>
                  <a:lnTo>
                    <a:pt x="425" y="838"/>
                  </a:lnTo>
                  <a:lnTo>
                    <a:pt x="402" y="856"/>
                  </a:lnTo>
                  <a:lnTo>
                    <a:pt x="386" y="867"/>
                  </a:lnTo>
                  <a:lnTo>
                    <a:pt x="376" y="882"/>
                  </a:lnTo>
                  <a:lnTo>
                    <a:pt x="369" y="899"/>
                  </a:lnTo>
                  <a:lnTo>
                    <a:pt x="357" y="904"/>
                  </a:lnTo>
                  <a:lnTo>
                    <a:pt x="331" y="915"/>
                  </a:lnTo>
                  <a:lnTo>
                    <a:pt x="319" y="922"/>
                  </a:lnTo>
                  <a:lnTo>
                    <a:pt x="310" y="931"/>
                  </a:lnTo>
                  <a:lnTo>
                    <a:pt x="305" y="943"/>
                  </a:lnTo>
                  <a:lnTo>
                    <a:pt x="317" y="956"/>
                  </a:lnTo>
                  <a:lnTo>
                    <a:pt x="338" y="982"/>
                  </a:lnTo>
                  <a:lnTo>
                    <a:pt x="344" y="998"/>
                  </a:lnTo>
                  <a:lnTo>
                    <a:pt x="305" y="1019"/>
                  </a:lnTo>
                  <a:lnTo>
                    <a:pt x="313" y="1040"/>
                  </a:lnTo>
                  <a:lnTo>
                    <a:pt x="322" y="1060"/>
                  </a:lnTo>
                  <a:lnTo>
                    <a:pt x="286" y="1071"/>
                  </a:lnTo>
                  <a:lnTo>
                    <a:pt x="280" y="1065"/>
                  </a:lnTo>
                  <a:lnTo>
                    <a:pt x="276" y="1059"/>
                  </a:lnTo>
                  <a:lnTo>
                    <a:pt x="273" y="1049"/>
                  </a:lnTo>
                  <a:lnTo>
                    <a:pt x="270" y="1042"/>
                  </a:lnTo>
                  <a:lnTo>
                    <a:pt x="236" y="1026"/>
                  </a:lnTo>
                  <a:lnTo>
                    <a:pt x="253" y="994"/>
                  </a:lnTo>
                  <a:lnTo>
                    <a:pt x="262" y="978"/>
                  </a:lnTo>
                  <a:lnTo>
                    <a:pt x="266" y="962"/>
                  </a:lnTo>
                  <a:lnTo>
                    <a:pt x="265" y="945"/>
                  </a:lnTo>
                  <a:lnTo>
                    <a:pt x="261" y="929"/>
                  </a:lnTo>
                  <a:lnTo>
                    <a:pt x="255" y="912"/>
                  </a:lnTo>
                  <a:lnTo>
                    <a:pt x="249" y="896"/>
                  </a:lnTo>
                  <a:lnTo>
                    <a:pt x="245" y="879"/>
                  </a:lnTo>
                  <a:lnTo>
                    <a:pt x="244" y="863"/>
                  </a:lnTo>
                  <a:lnTo>
                    <a:pt x="252" y="860"/>
                  </a:lnTo>
                  <a:lnTo>
                    <a:pt x="270" y="854"/>
                  </a:lnTo>
                  <a:lnTo>
                    <a:pt x="278" y="848"/>
                  </a:lnTo>
                  <a:lnTo>
                    <a:pt x="282" y="840"/>
                  </a:lnTo>
                  <a:lnTo>
                    <a:pt x="278" y="827"/>
                  </a:lnTo>
                  <a:lnTo>
                    <a:pt x="272" y="813"/>
                  </a:lnTo>
                  <a:lnTo>
                    <a:pt x="266" y="801"/>
                  </a:lnTo>
                  <a:lnTo>
                    <a:pt x="274" y="796"/>
                  </a:lnTo>
                  <a:lnTo>
                    <a:pt x="277" y="794"/>
                  </a:lnTo>
                  <a:lnTo>
                    <a:pt x="281" y="791"/>
                  </a:lnTo>
                  <a:lnTo>
                    <a:pt x="281" y="772"/>
                  </a:lnTo>
                  <a:lnTo>
                    <a:pt x="280" y="755"/>
                  </a:lnTo>
                  <a:lnTo>
                    <a:pt x="266" y="745"/>
                  </a:lnTo>
                  <a:lnTo>
                    <a:pt x="251" y="737"/>
                  </a:lnTo>
                  <a:lnTo>
                    <a:pt x="233" y="734"/>
                  </a:lnTo>
                  <a:lnTo>
                    <a:pt x="216" y="736"/>
                  </a:lnTo>
                  <a:lnTo>
                    <a:pt x="200" y="742"/>
                  </a:lnTo>
                  <a:lnTo>
                    <a:pt x="169" y="758"/>
                  </a:lnTo>
                  <a:lnTo>
                    <a:pt x="153" y="761"/>
                  </a:lnTo>
                  <a:lnTo>
                    <a:pt x="124" y="757"/>
                  </a:lnTo>
                  <a:lnTo>
                    <a:pt x="96" y="747"/>
                  </a:lnTo>
                  <a:lnTo>
                    <a:pt x="71" y="734"/>
                  </a:lnTo>
                  <a:lnTo>
                    <a:pt x="21" y="705"/>
                  </a:lnTo>
                  <a:lnTo>
                    <a:pt x="38" y="656"/>
                  </a:lnTo>
                  <a:lnTo>
                    <a:pt x="36" y="658"/>
                  </a:lnTo>
                  <a:lnTo>
                    <a:pt x="28" y="658"/>
                  </a:lnTo>
                  <a:lnTo>
                    <a:pt x="24" y="659"/>
                  </a:lnTo>
                  <a:lnTo>
                    <a:pt x="25" y="656"/>
                  </a:lnTo>
                  <a:lnTo>
                    <a:pt x="28" y="654"/>
                  </a:lnTo>
                  <a:lnTo>
                    <a:pt x="30" y="648"/>
                  </a:lnTo>
                  <a:lnTo>
                    <a:pt x="36" y="650"/>
                  </a:lnTo>
                  <a:lnTo>
                    <a:pt x="38" y="651"/>
                  </a:lnTo>
                  <a:lnTo>
                    <a:pt x="42" y="652"/>
                  </a:lnTo>
                  <a:lnTo>
                    <a:pt x="45" y="652"/>
                  </a:lnTo>
                  <a:lnTo>
                    <a:pt x="47" y="654"/>
                  </a:lnTo>
                  <a:lnTo>
                    <a:pt x="55" y="643"/>
                  </a:lnTo>
                  <a:lnTo>
                    <a:pt x="62" y="631"/>
                  </a:lnTo>
                  <a:lnTo>
                    <a:pt x="66" y="619"/>
                  </a:lnTo>
                  <a:lnTo>
                    <a:pt x="67" y="606"/>
                  </a:lnTo>
                  <a:lnTo>
                    <a:pt x="59" y="589"/>
                  </a:lnTo>
                  <a:lnTo>
                    <a:pt x="50" y="571"/>
                  </a:lnTo>
                  <a:lnTo>
                    <a:pt x="41" y="554"/>
                  </a:lnTo>
                  <a:lnTo>
                    <a:pt x="37" y="526"/>
                  </a:lnTo>
                  <a:lnTo>
                    <a:pt x="38" y="497"/>
                  </a:lnTo>
                  <a:lnTo>
                    <a:pt x="37" y="468"/>
                  </a:lnTo>
                  <a:lnTo>
                    <a:pt x="24" y="443"/>
                  </a:lnTo>
                  <a:lnTo>
                    <a:pt x="11" y="419"/>
                  </a:lnTo>
                  <a:lnTo>
                    <a:pt x="0" y="394"/>
                  </a:lnTo>
                  <a:lnTo>
                    <a:pt x="21" y="375"/>
                  </a:lnTo>
                  <a:lnTo>
                    <a:pt x="46" y="360"/>
                  </a:lnTo>
                  <a:lnTo>
                    <a:pt x="71" y="346"/>
                  </a:lnTo>
                  <a:lnTo>
                    <a:pt x="96" y="335"/>
                  </a:lnTo>
                  <a:lnTo>
                    <a:pt x="123" y="321"/>
                  </a:lnTo>
                  <a:lnTo>
                    <a:pt x="146" y="307"/>
                  </a:lnTo>
                  <a:lnTo>
                    <a:pt x="169" y="288"/>
                  </a:lnTo>
                  <a:lnTo>
                    <a:pt x="179" y="279"/>
                  </a:lnTo>
                  <a:lnTo>
                    <a:pt x="190" y="269"/>
                  </a:lnTo>
                  <a:lnTo>
                    <a:pt x="200" y="261"/>
                  </a:lnTo>
                  <a:lnTo>
                    <a:pt x="214" y="257"/>
                  </a:lnTo>
                  <a:lnTo>
                    <a:pt x="223" y="269"/>
                  </a:lnTo>
                  <a:lnTo>
                    <a:pt x="231" y="282"/>
                  </a:lnTo>
                  <a:lnTo>
                    <a:pt x="239" y="294"/>
                  </a:lnTo>
                  <a:lnTo>
                    <a:pt x="243" y="295"/>
                  </a:lnTo>
                  <a:lnTo>
                    <a:pt x="253" y="295"/>
                  </a:lnTo>
                  <a:lnTo>
                    <a:pt x="255" y="298"/>
                  </a:lnTo>
                  <a:lnTo>
                    <a:pt x="256" y="302"/>
                  </a:lnTo>
                  <a:lnTo>
                    <a:pt x="256" y="307"/>
                  </a:lnTo>
                  <a:lnTo>
                    <a:pt x="259" y="315"/>
                  </a:lnTo>
                  <a:lnTo>
                    <a:pt x="293" y="310"/>
                  </a:lnTo>
                  <a:lnTo>
                    <a:pt x="327" y="299"/>
                  </a:lnTo>
                  <a:lnTo>
                    <a:pt x="348" y="310"/>
                  </a:lnTo>
                  <a:lnTo>
                    <a:pt x="359" y="312"/>
                  </a:lnTo>
                  <a:lnTo>
                    <a:pt x="369" y="310"/>
                  </a:lnTo>
                  <a:lnTo>
                    <a:pt x="380" y="303"/>
                  </a:lnTo>
                  <a:lnTo>
                    <a:pt x="393" y="282"/>
                  </a:lnTo>
                  <a:lnTo>
                    <a:pt x="397" y="278"/>
                  </a:lnTo>
                  <a:lnTo>
                    <a:pt x="409" y="271"/>
                  </a:lnTo>
                  <a:lnTo>
                    <a:pt x="421" y="270"/>
                  </a:lnTo>
                  <a:lnTo>
                    <a:pt x="447" y="273"/>
                  </a:lnTo>
                  <a:lnTo>
                    <a:pt x="459" y="273"/>
                  </a:lnTo>
                  <a:lnTo>
                    <a:pt x="471" y="270"/>
                  </a:lnTo>
                  <a:lnTo>
                    <a:pt x="481" y="262"/>
                  </a:lnTo>
                  <a:lnTo>
                    <a:pt x="491" y="245"/>
                  </a:lnTo>
                  <a:lnTo>
                    <a:pt x="500" y="226"/>
                  </a:lnTo>
                  <a:lnTo>
                    <a:pt x="508" y="208"/>
                  </a:lnTo>
                  <a:lnTo>
                    <a:pt x="517" y="191"/>
                  </a:lnTo>
                  <a:lnTo>
                    <a:pt x="530" y="176"/>
                  </a:lnTo>
                  <a:lnTo>
                    <a:pt x="540" y="167"/>
                  </a:lnTo>
                  <a:lnTo>
                    <a:pt x="550" y="158"/>
                  </a:lnTo>
                  <a:lnTo>
                    <a:pt x="558" y="147"/>
                  </a:lnTo>
                  <a:lnTo>
                    <a:pt x="565" y="137"/>
                  </a:lnTo>
                  <a:lnTo>
                    <a:pt x="566" y="124"/>
                  </a:lnTo>
                  <a:lnTo>
                    <a:pt x="565" y="110"/>
                  </a:lnTo>
                  <a:lnTo>
                    <a:pt x="559" y="101"/>
                  </a:lnTo>
                  <a:lnTo>
                    <a:pt x="551" y="93"/>
                  </a:lnTo>
                  <a:lnTo>
                    <a:pt x="541" y="85"/>
                  </a:lnTo>
                  <a:lnTo>
                    <a:pt x="529" y="80"/>
                  </a:lnTo>
                  <a:lnTo>
                    <a:pt x="520" y="73"/>
                  </a:lnTo>
                  <a:lnTo>
                    <a:pt x="537" y="62"/>
                  </a:lnTo>
                  <a:lnTo>
                    <a:pt x="558" y="56"/>
                  </a:lnTo>
                  <a:lnTo>
                    <a:pt x="586" y="50"/>
                  </a:lnTo>
                  <a:lnTo>
                    <a:pt x="613" y="39"/>
                  </a:lnTo>
                  <a:lnTo>
                    <a:pt x="640" y="2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8" name="Freeform 26"/>
            <p:cNvSpPr/>
            <p:nvPr/>
          </p:nvSpPr>
          <p:spPr bwMode="auto">
            <a:xfrm>
              <a:off x="4239133" y="29134"/>
              <a:ext cx="84" cy="122"/>
            </a:xfrm>
            <a:custGeom>
              <a:avLst/>
              <a:gdLst>
                <a:gd name="T0" fmla="*/ 415 w 505"/>
                <a:gd name="T1" fmla="*/ 9 h 730"/>
                <a:gd name="T2" fmla="*/ 438 w 505"/>
                <a:gd name="T3" fmla="*/ 1 h 730"/>
                <a:gd name="T4" fmla="*/ 443 w 505"/>
                <a:gd name="T5" fmla="*/ 71 h 730"/>
                <a:gd name="T6" fmla="*/ 474 w 505"/>
                <a:gd name="T7" fmla="*/ 120 h 730"/>
                <a:gd name="T8" fmla="*/ 488 w 505"/>
                <a:gd name="T9" fmla="*/ 165 h 730"/>
                <a:gd name="T10" fmla="*/ 468 w 505"/>
                <a:gd name="T11" fmla="*/ 207 h 730"/>
                <a:gd name="T12" fmla="*/ 437 w 505"/>
                <a:gd name="T13" fmla="*/ 229 h 730"/>
                <a:gd name="T14" fmla="*/ 405 w 505"/>
                <a:gd name="T15" fmla="*/ 253 h 730"/>
                <a:gd name="T16" fmla="*/ 443 w 505"/>
                <a:gd name="T17" fmla="*/ 277 h 730"/>
                <a:gd name="T18" fmla="*/ 505 w 505"/>
                <a:gd name="T19" fmla="*/ 287 h 730"/>
                <a:gd name="T20" fmla="*/ 480 w 505"/>
                <a:gd name="T21" fmla="*/ 326 h 730"/>
                <a:gd name="T22" fmla="*/ 458 w 505"/>
                <a:gd name="T23" fmla="*/ 335 h 730"/>
                <a:gd name="T24" fmla="*/ 447 w 505"/>
                <a:gd name="T25" fmla="*/ 332 h 730"/>
                <a:gd name="T26" fmla="*/ 441 w 505"/>
                <a:gd name="T27" fmla="*/ 323 h 730"/>
                <a:gd name="T28" fmla="*/ 433 w 505"/>
                <a:gd name="T29" fmla="*/ 332 h 730"/>
                <a:gd name="T30" fmla="*/ 426 w 505"/>
                <a:gd name="T31" fmla="*/ 339 h 730"/>
                <a:gd name="T32" fmla="*/ 397 w 505"/>
                <a:gd name="T33" fmla="*/ 323 h 730"/>
                <a:gd name="T34" fmla="*/ 390 w 505"/>
                <a:gd name="T35" fmla="*/ 337 h 730"/>
                <a:gd name="T36" fmla="*/ 397 w 505"/>
                <a:gd name="T37" fmla="*/ 389 h 730"/>
                <a:gd name="T38" fmla="*/ 388 w 505"/>
                <a:gd name="T39" fmla="*/ 415 h 730"/>
                <a:gd name="T40" fmla="*/ 390 w 505"/>
                <a:gd name="T41" fmla="*/ 426 h 730"/>
                <a:gd name="T42" fmla="*/ 367 w 505"/>
                <a:gd name="T43" fmla="*/ 490 h 730"/>
                <a:gd name="T44" fmla="*/ 361 w 505"/>
                <a:gd name="T45" fmla="*/ 567 h 730"/>
                <a:gd name="T46" fmla="*/ 327 w 505"/>
                <a:gd name="T47" fmla="*/ 614 h 730"/>
                <a:gd name="T48" fmla="*/ 323 w 505"/>
                <a:gd name="T49" fmla="*/ 676 h 730"/>
                <a:gd name="T50" fmla="*/ 323 w 505"/>
                <a:gd name="T51" fmla="*/ 707 h 730"/>
                <a:gd name="T52" fmla="*/ 310 w 505"/>
                <a:gd name="T53" fmla="*/ 711 h 730"/>
                <a:gd name="T54" fmla="*/ 266 w 505"/>
                <a:gd name="T55" fmla="*/ 687 h 730"/>
                <a:gd name="T56" fmla="*/ 214 w 505"/>
                <a:gd name="T57" fmla="*/ 716 h 730"/>
                <a:gd name="T58" fmla="*/ 167 w 505"/>
                <a:gd name="T59" fmla="*/ 670 h 730"/>
                <a:gd name="T60" fmla="*/ 115 w 505"/>
                <a:gd name="T61" fmla="*/ 688 h 730"/>
                <a:gd name="T62" fmla="*/ 71 w 505"/>
                <a:gd name="T63" fmla="*/ 653 h 730"/>
                <a:gd name="T64" fmla="*/ 10 w 505"/>
                <a:gd name="T65" fmla="*/ 662 h 730"/>
                <a:gd name="T66" fmla="*/ 1 w 505"/>
                <a:gd name="T67" fmla="*/ 613 h 730"/>
                <a:gd name="T68" fmla="*/ 32 w 505"/>
                <a:gd name="T69" fmla="*/ 568 h 730"/>
                <a:gd name="T70" fmla="*/ 46 w 505"/>
                <a:gd name="T71" fmla="*/ 514 h 730"/>
                <a:gd name="T72" fmla="*/ 51 w 505"/>
                <a:gd name="T73" fmla="*/ 459 h 730"/>
                <a:gd name="T74" fmla="*/ 25 w 505"/>
                <a:gd name="T75" fmla="*/ 453 h 730"/>
                <a:gd name="T76" fmla="*/ 26 w 505"/>
                <a:gd name="T77" fmla="*/ 432 h 730"/>
                <a:gd name="T78" fmla="*/ 18 w 505"/>
                <a:gd name="T79" fmla="*/ 418 h 730"/>
                <a:gd name="T80" fmla="*/ 62 w 505"/>
                <a:gd name="T81" fmla="*/ 365 h 730"/>
                <a:gd name="T82" fmla="*/ 65 w 505"/>
                <a:gd name="T83" fmla="*/ 347 h 730"/>
                <a:gd name="T84" fmla="*/ 67 w 505"/>
                <a:gd name="T85" fmla="*/ 322 h 730"/>
                <a:gd name="T86" fmla="*/ 75 w 505"/>
                <a:gd name="T87" fmla="*/ 286 h 730"/>
                <a:gd name="T88" fmla="*/ 145 w 505"/>
                <a:gd name="T89" fmla="*/ 265 h 730"/>
                <a:gd name="T90" fmla="*/ 197 w 505"/>
                <a:gd name="T91" fmla="*/ 270 h 730"/>
                <a:gd name="T92" fmla="*/ 208 w 505"/>
                <a:gd name="T93" fmla="*/ 209 h 730"/>
                <a:gd name="T94" fmla="*/ 253 w 505"/>
                <a:gd name="T95" fmla="*/ 190 h 730"/>
                <a:gd name="T96" fmla="*/ 285 w 505"/>
                <a:gd name="T97" fmla="*/ 145 h 730"/>
                <a:gd name="T98" fmla="*/ 315 w 505"/>
                <a:gd name="T99" fmla="*/ 87 h 730"/>
                <a:gd name="T100" fmla="*/ 351 w 505"/>
                <a:gd name="T101" fmla="*/ 50 h 730"/>
                <a:gd name="T102" fmla="*/ 384 w 505"/>
                <a:gd name="T103" fmla="*/ 37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5" h="730">
                  <a:moveTo>
                    <a:pt x="402" y="22"/>
                  </a:moveTo>
                  <a:lnTo>
                    <a:pt x="409" y="17"/>
                  </a:lnTo>
                  <a:lnTo>
                    <a:pt x="415" y="9"/>
                  </a:lnTo>
                  <a:lnTo>
                    <a:pt x="422" y="4"/>
                  </a:lnTo>
                  <a:lnTo>
                    <a:pt x="429" y="0"/>
                  </a:lnTo>
                  <a:lnTo>
                    <a:pt x="438" y="1"/>
                  </a:lnTo>
                  <a:lnTo>
                    <a:pt x="439" y="25"/>
                  </a:lnTo>
                  <a:lnTo>
                    <a:pt x="441" y="47"/>
                  </a:lnTo>
                  <a:lnTo>
                    <a:pt x="443" y="71"/>
                  </a:lnTo>
                  <a:lnTo>
                    <a:pt x="451" y="93"/>
                  </a:lnTo>
                  <a:lnTo>
                    <a:pt x="462" y="108"/>
                  </a:lnTo>
                  <a:lnTo>
                    <a:pt x="474" y="120"/>
                  </a:lnTo>
                  <a:lnTo>
                    <a:pt x="487" y="132"/>
                  </a:lnTo>
                  <a:lnTo>
                    <a:pt x="499" y="145"/>
                  </a:lnTo>
                  <a:lnTo>
                    <a:pt x="488" y="165"/>
                  </a:lnTo>
                  <a:lnTo>
                    <a:pt x="476" y="183"/>
                  </a:lnTo>
                  <a:lnTo>
                    <a:pt x="463" y="202"/>
                  </a:lnTo>
                  <a:lnTo>
                    <a:pt x="468" y="207"/>
                  </a:lnTo>
                  <a:lnTo>
                    <a:pt x="476" y="220"/>
                  </a:lnTo>
                  <a:lnTo>
                    <a:pt x="450" y="225"/>
                  </a:lnTo>
                  <a:lnTo>
                    <a:pt x="437" y="229"/>
                  </a:lnTo>
                  <a:lnTo>
                    <a:pt x="423" y="234"/>
                  </a:lnTo>
                  <a:lnTo>
                    <a:pt x="413" y="242"/>
                  </a:lnTo>
                  <a:lnTo>
                    <a:pt x="405" y="253"/>
                  </a:lnTo>
                  <a:lnTo>
                    <a:pt x="400" y="266"/>
                  </a:lnTo>
                  <a:lnTo>
                    <a:pt x="421" y="273"/>
                  </a:lnTo>
                  <a:lnTo>
                    <a:pt x="443" y="277"/>
                  </a:lnTo>
                  <a:lnTo>
                    <a:pt x="467" y="278"/>
                  </a:lnTo>
                  <a:lnTo>
                    <a:pt x="485" y="257"/>
                  </a:lnTo>
                  <a:lnTo>
                    <a:pt x="505" y="287"/>
                  </a:lnTo>
                  <a:lnTo>
                    <a:pt x="496" y="299"/>
                  </a:lnTo>
                  <a:lnTo>
                    <a:pt x="487" y="312"/>
                  </a:lnTo>
                  <a:lnTo>
                    <a:pt x="480" y="326"/>
                  </a:lnTo>
                  <a:lnTo>
                    <a:pt x="467" y="329"/>
                  </a:lnTo>
                  <a:lnTo>
                    <a:pt x="463" y="332"/>
                  </a:lnTo>
                  <a:lnTo>
                    <a:pt x="458" y="335"/>
                  </a:lnTo>
                  <a:lnTo>
                    <a:pt x="451" y="339"/>
                  </a:lnTo>
                  <a:lnTo>
                    <a:pt x="447" y="341"/>
                  </a:lnTo>
                  <a:lnTo>
                    <a:pt x="447" y="332"/>
                  </a:lnTo>
                  <a:lnTo>
                    <a:pt x="446" y="326"/>
                  </a:lnTo>
                  <a:lnTo>
                    <a:pt x="446" y="322"/>
                  </a:lnTo>
                  <a:lnTo>
                    <a:pt x="441" y="323"/>
                  </a:lnTo>
                  <a:lnTo>
                    <a:pt x="438" y="326"/>
                  </a:lnTo>
                  <a:lnTo>
                    <a:pt x="437" y="329"/>
                  </a:lnTo>
                  <a:lnTo>
                    <a:pt x="433" y="332"/>
                  </a:lnTo>
                  <a:lnTo>
                    <a:pt x="431" y="336"/>
                  </a:lnTo>
                  <a:lnTo>
                    <a:pt x="429" y="339"/>
                  </a:lnTo>
                  <a:lnTo>
                    <a:pt x="426" y="339"/>
                  </a:lnTo>
                  <a:lnTo>
                    <a:pt x="412" y="329"/>
                  </a:lnTo>
                  <a:lnTo>
                    <a:pt x="396" y="320"/>
                  </a:lnTo>
                  <a:lnTo>
                    <a:pt x="397" y="323"/>
                  </a:lnTo>
                  <a:lnTo>
                    <a:pt x="405" y="335"/>
                  </a:lnTo>
                  <a:lnTo>
                    <a:pt x="406" y="339"/>
                  </a:lnTo>
                  <a:lnTo>
                    <a:pt x="390" y="337"/>
                  </a:lnTo>
                  <a:lnTo>
                    <a:pt x="396" y="355"/>
                  </a:lnTo>
                  <a:lnTo>
                    <a:pt x="397" y="372"/>
                  </a:lnTo>
                  <a:lnTo>
                    <a:pt x="397" y="389"/>
                  </a:lnTo>
                  <a:lnTo>
                    <a:pt x="394" y="397"/>
                  </a:lnTo>
                  <a:lnTo>
                    <a:pt x="390" y="407"/>
                  </a:lnTo>
                  <a:lnTo>
                    <a:pt x="388" y="415"/>
                  </a:lnTo>
                  <a:lnTo>
                    <a:pt x="393" y="409"/>
                  </a:lnTo>
                  <a:lnTo>
                    <a:pt x="397" y="401"/>
                  </a:lnTo>
                  <a:lnTo>
                    <a:pt x="390" y="426"/>
                  </a:lnTo>
                  <a:lnTo>
                    <a:pt x="390" y="447"/>
                  </a:lnTo>
                  <a:lnTo>
                    <a:pt x="377" y="468"/>
                  </a:lnTo>
                  <a:lnTo>
                    <a:pt x="367" y="490"/>
                  </a:lnTo>
                  <a:lnTo>
                    <a:pt x="364" y="515"/>
                  </a:lnTo>
                  <a:lnTo>
                    <a:pt x="364" y="542"/>
                  </a:lnTo>
                  <a:lnTo>
                    <a:pt x="361" y="567"/>
                  </a:lnTo>
                  <a:lnTo>
                    <a:pt x="352" y="584"/>
                  </a:lnTo>
                  <a:lnTo>
                    <a:pt x="339" y="600"/>
                  </a:lnTo>
                  <a:lnTo>
                    <a:pt x="327" y="614"/>
                  </a:lnTo>
                  <a:lnTo>
                    <a:pt x="315" y="632"/>
                  </a:lnTo>
                  <a:lnTo>
                    <a:pt x="318" y="654"/>
                  </a:lnTo>
                  <a:lnTo>
                    <a:pt x="323" y="676"/>
                  </a:lnTo>
                  <a:lnTo>
                    <a:pt x="324" y="699"/>
                  </a:lnTo>
                  <a:lnTo>
                    <a:pt x="324" y="704"/>
                  </a:lnTo>
                  <a:lnTo>
                    <a:pt x="323" y="707"/>
                  </a:lnTo>
                  <a:lnTo>
                    <a:pt x="321" y="709"/>
                  </a:lnTo>
                  <a:lnTo>
                    <a:pt x="318" y="711"/>
                  </a:lnTo>
                  <a:lnTo>
                    <a:pt x="310" y="711"/>
                  </a:lnTo>
                  <a:lnTo>
                    <a:pt x="295" y="704"/>
                  </a:lnTo>
                  <a:lnTo>
                    <a:pt x="281" y="695"/>
                  </a:lnTo>
                  <a:lnTo>
                    <a:pt x="266" y="687"/>
                  </a:lnTo>
                  <a:lnTo>
                    <a:pt x="256" y="709"/>
                  </a:lnTo>
                  <a:lnTo>
                    <a:pt x="245" y="730"/>
                  </a:lnTo>
                  <a:lnTo>
                    <a:pt x="214" y="716"/>
                  </a:lnTo>
                  <a:lnTo>
                    <a:pt x="182" y="699"/>
                  </a:lnTo>
                  <a:lnTo>
                    <a:pt x="175" y="684"/>
                  </a:lnTo>
                  <a:lnTo>
                    <a:pt x="167" y="670"/>
                  </a:lnTo>
                  <a:lnTo>
                    <a:pt x="150" y="676"/>
                  </a:lnTo>
                  <a:lnTo>
                    <a:pt x="132" y="683"/>
                  </a:lnTo>
                  <a:lnTo>
                    <a:pt x="115" y="688"/>
                  </a:lnTo>
                  <a:lnTo>
                    <a:pt x="96" y="688"/>
                  </a:lnTo>
                  <a:lnTo>
                    <a:pt x="83" y="671"/>
                  </a:lnTo>
                  <a:lnTo>
                    <a:pt x="71" y="653"/>
                  </a:lnTo>
                  <a:lnTo>
                    <a:pt x="49" y="672"/>
                  </a:lnTo>
                  <a:lnTo>
                    <a:pt x="26" y="691"/>
                  </a:lnTo>
                  <a:lnTo>
                    <a:pt x="10" y="662"/>
                  </a:lnTo>
                  <a:lnTo>
                    <a:pt x="4" y="646"/>
                  </a:lnTo>
                  <a:lnTo>
                    <a:pt x="0" y="629"/>
                  </a:lnTo>
                  <a:lnTo>
                    <a:pt x="1" y="613"/>
                  </a:lnTo>
                  <a:lnTo>
                    <a:pt x="9" y="599"/>
                  </a:lnTo>
                  <a:lnTo>
                    <a:pt x="21" y="584"/>
                  </a:lnTo>
                  <a:lnTo>
                    <a:pt x="32" y="568"/>
                  </a:lnTo>
                  <a:lnTo>
                    <a:pt x="41" y="552"/>
                  </a:lnTo>
                  <a:lnTo>
                    <a:pt x="45" y="534"/>
                  </a:lnTo>
                  <a:lnTo>
                    <a:pt x="46" y="514"/>
                  </a:lnTo>
                  <a:lnTo>
                    <a:pt x="70" y="514"/>
                  </a:lnTo>
                  <a:lnTo>
                    <a:pt x="70" y="459"/>
                  </a:lnTo>
                  <a:lnTo>
                    <a:pt x="51" y="459"/>
                  </a:lnTo>
                  <a:lnTo>
                    <a:pt x="32" y="457"/>
                  </a:lnTo>
                  <a:lnTo>
                    <a:pt x="28" y="455"/>
                  </a:lnTo>
                  <a:lnTo>
                    <a:pt x="25" y="453"/>
                  </a:lnTo>
                  <a:lnTo>
                    <a:pt x="17" y="448"/>
                  </a:lnTo>
                  <a:lnTo>
                    <a:pt x="28" y="444"/>
                  </a:lnTo>
                  <a:lnTo>
                    <a:pt x="26" y="432"/>
                  </a:lnTo>
                  <a:lnTo>
                    <a:pt x="14" y="426"/>
                  </a:lnTo>
                  <a:lnTo>
                    <a:pt x="16" y="422"/>
                  </a:lnTo>
                  <a:lnTo>
                    <a:pt x="18" y="418"/>
                  </a:lnTo>
                  <a:lnTo>
                    <a:pt x="21" y="410"/>
                  </a:lnTo>
                  <a:lnTo>
                    <a:pt x="41" y="386"/>
                  </a:lnTo>
                  <a:lnTo>
                    <a:pt x="62" y="365"/>
                  </a:lnTo>
                  <a:lnTo>
                    <a:pt x="58" y="376"/>
                  </a:lnTo>
                  <a:lnTo>
                    <a:pt x="53" y="386"/>
                  </a:lnTo>
                  <a:lnTo>
                    <a:pt x="65" y="347"/>
                  </a:lnTo>
                  <a:lnTo>
                    <a:pt x="54" y="339"/>
                  </a:lnTo>
                  <a:lnTo>
                    <a:pt x="54" y="331"/>
                  </a:lnTo>
                  <a:lnTo>
                    <a:pt x="67" y="322"/>
                  </a:lnTo>
                  <a:lnTo>
                    <a:pt x="54" y="322"/>
                  </a:lnTo>
                  <a:lnTo>
                    <a:pt x="62" y="302"/>
                  </a:lnTo>
                  <a:lnTo>
                    <a:pt x="75" y="286"/>
                  </a:lnTo>
                  <a:lnTo>
                    <a:pt x="91" y="271"/>
                  </a:lnTo>
                  <a:lnTo>
                    <a:pt x="128" y="266"/>
                  </a:lnTo>
                  <a:lnTo>
                    <a:pt x="145" y="265"/>
                  </a:lnTo>
                  <a:lnTo>
                    <a:pt x="164" y="267"/>
                  </a:lnTo>
                  <a:lnTo>
                    <a:pt x="179" y="270"/>
                  </a:lnTo>
                  <a:lnTo>
                    <a:pt x="197" y="270"/>
                  </a:lnTo>
                  <a:lnTo>
                    <a:pt x="214" y="267"/>
                  </a:lnTo>
                  <a:lnTo>
                    <a:pt x="210" y="238"/>
                  </a:lnTo>
                  <a:lnTo>
                    <a:pt x="208" y="209"/>
                  </a:lnTo>
                  <a:lnTo>
                    <a:pt x="223" y="203"/>
                  </a:lnTo>
                  <a:lnTo>
                    <a:pt x="239" y="198"/>
                  </a:lnTo>
                  <a:lnTo>
                    <a:pt x="253" y="190"/>
                  </a:lnTo>
                  <a:lnTo>
                    <a:pt x="266" y="180"/>
                  </a:lnTo>
                  <a:lnTo>
                    <a:pt x="277" y="169"/>
                  </a:lnTo>
                  <a:lnTo>
                    <a:pt x="285" y="145"/>
                  </a:lnTo>
                  <a:lnTo>
                    <a:pt x="290" y="120"/>
                  </a:lnTo>
                  <a:lnTo>
                    <a:pt x="297" y="96"/>
                  </a:lnTo>
                  <a:lnTo>
                    <a:pt x="315" y="87"/>
                  </a:lnTo>
                  <a:lnTo>
                    <a:pt x="330" y="75"/>
                  </a:lnTo>
                  <a:lnTo>
                    <a:pt x="343" y="59"/>
                  </a:lnTo>
                  <a:lnTo>
                    <a:pt x="351" y="50"/>
                  </a:lnTo>
                  <a:lnTo>
                    <a:pt x="361" y="45"/>
                  </a:lnTo>
                  <a:lnTo>
                    <a:pt x="372" y="41"/>
                  </a:lnTo>
                  <a:lnTo>
                    <a:pt x="384" y="37"/>
                  </a:lnTo>
                  <a:lnTo>
                    <a:pt x="394" y="30"/>
                  </a:lnTo>
                  <a:lnTo>
                    <a:pt x="402" y="2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" name="Freeform 27"/>
            <p:cNvSpPr/>
            <p:nvPr/>
          </p:nvSpPr>
          <p:spPr bwMode="auto">
            <a:xfrm>
              <a:off x="4238664" y="28873"/>
              <a:ext cx="66" cy="105"/>
            </a:xfrm>
            <a:custGeom>
              <a:avLst/>
              <a:gdLst>
                <a:gd name="T0" fmla="*/ 197 w 395"/>
                <a:gd name="T1" fmla="*/ 30 h 633"/>
                <a:gd name="T2" fmla="*/ 216 w 395"/>
                <a:gd name="T3" fmla="*/ 13 h 633"/>
                <a:gd name="T4" fmla="*/ 256 w 395"/>
                <a:gd name="T5" fmla="*/ 18 h 633"/>
                <a:gd name="T6" fmla="*/ 277 w 395"/>
                <a:gd name="T7" fmla="*/ 29 h 633"/>
                <a:gd name="T8" fmla="*/ 344 w 395"/>
                <a:gd name="T9" fmla="*/ 49 h 633"/>
                <a:gd name="T10" fmla="*/ 379 w 395"/>
                <a:gd name="T11" fmla="*/ 66 h 633"/>
                <a:gd name="T12" fmla="*/ 388 w 395"/>
                <a:gd name="T13" fmla="*/ 124 h 633"/>
                <a:gd name="T14" fmla="*/ 391 w 395"/>
                <a:gd name="T15" fmla="*/ 174 h 633"/>
                <a:gd name="T16" fmla="*/ 377 w 395"/>
                <a:gd name="T17" fmla="*/ 215 h 633"/>
                <a:gd name="T18" fmla="*/ 395 w 395"/>
                <a:gd name="T19" fmla="*/ 233 h 633"/>
                <a:gd name="T20" fmla="*/ 371 w 395"/>
                <a:gd name="T21" fmla="*/ 289 h 633"/>
                <a:gd name="T22" fmla="*/ 372 w 395"/>
                <a:gd name="T23" fmla="*/ 331 h 633"/>
                <a:gd name="T24" fmla="*/ 377 w 395"/>
                <a:gd name="T25" fmla="*/ 356 h 633"/>
                <a:gd name="T26" fmla="*/ 373 w 395"/>
                <a:gd name="T27" fmla="*/ 390 h 633"/>
                <a:gd name="T28" fmla="*/ 300 w 395"/>
                <a:gd name="T29" fmla="*/ 411 h 633"/>
                <a:gd name="T30" fmla="*/ 315 w 395"/>
                <a:gd name="T31" fmla="*/ 457 h 633"/>
                <a:gd name="T32" fmla="*/ 335 w 395"/>
                <a:gd name="T33" fmla="*/ 486 h 633"/>
                <a:gd name="T34" fmla="*/ 334 w 395"/>
                <a:gd name="T35" fmla="*/ 531 h 633"/>
                <a:gd name="T36" fmla="*/ 323 w 395"/>
                <a:gd name="T37" fmla="*/ 554 h 633"/>
                <a:gd name="T38" fmla="*/ 309 w 395"/>
                <a:gd name="T39" fmla="*/ 558 h 633"/>
                <a:gd name="T40" fmla="*/ 259 w 395"/>
                <a:gd name="T41" fmla="*/ 533 h 633"/>
                <a:gd name="T42" fmla="*/ 243 w 395"/>
                <a:gd name="T43" fmla="*/ 546 h 633"/>
                <a:gd name="T44" fmla="*/ 231 w 395"/>
                <a:gd name="T45" fmla="*/ 563 h 633"/>
                <a:gd name="T46" fmla="*/ 189 w 395"/>
                <a:gd name="T47" fmla="*/ 620 h 633"/>
                <a:gd name="T48" fmla="*/ 166 w 395"/>
                <a:gd name="T49" fmla="*/ 630 h 633"/>
                <a:gd name="T50" fmla="*/ 141 w 395"/>
                <a:gd name="T51" fmla="*/ 633 h 633"/>
                <a:gd name="T52" fmla="*/ 162 w 395"/>
                <a:gd name="T53" fmla="*/ 600 h 633"/>
                <a:gd name="T54" fmla="*/ 168 w 395"/>
                <a:gd name="T55" fmla="*/ 560 h 633"/>
                <a:gd name="T56" fmla="*/ 141 w 395"/>
                <a:gd name="T57" fmla="*/ 512 h 633"/>
                <a:gd name="T58" fmla="*/ 165 w 395"/>
                <a:gd name="T59" fmla="*/ 455 h 633"/>
                <a:gd name="T60" fmla="*/ 186 w 395"/>
                <a:gd name="T61" fmla="*/ 421 h 633"/>
                <a:gd name="T62" fmla="*/ 181 w 395"/>
                <a:gd name="T63" fmla="*/ 409 h 633"/>
                <a:gd name="T64" fmla="*/ 166 w 395"/>
                <a:gd name="T65" fmla="*/ 401 h 633"/>
                <a:gd name="T66" fmla="*/ 131 w 395"/>
                <a:gd name="T67" fmla="*/ 380 h 633"/>
                <a:gd name="T68" fmla="*/ 78 w 395"/>
                <a:gd name="T69" fmla="*/ 340 h 633"/>
                <a:gd name="T70" fmla="*/ 41 w 395"/>
                <a:gd name="T71" fmla="*/ 310 h 633"/>
                <a:gd name="T72" fmla="*/ 26 w 395"/>
                <a:gd name="T73" fmla="*/ 281 h 633"/>
                <a:gd name="T74" fmla="*/ 16 w 395"/>
                <a:gd name="T75" fmla="*/ 246 h 633"/>
                <a:gd name="T76" fmla="*/ 45 w 395"/>
                <a:gd name="T77" fmla="*/ 233 h 633"/>
                <a:gd name="T78" fmla="*/ 81 w 395"/>
                <a:gd name="T79" fmla="*/ 237 h 633"/>
                <a:gd name="T80" fmla="*/ 90 w 395"/>
                <a:gd name="T81" fmla="*/ 216 h 633"/>
                <a:gd name="T82" fmla="*/ 69 w 395"/>
                <a:gd name="T83" fmla="*/ 171 h 633"/>
                <a:gd name="T84" fmla="*/ 99 w 395"/>
                <a:gd name="T85" fmla="*/ 161 h 633"/>
                <a:gd name="T86" fmla="*/ 166 w 395"/>
                <a:gd name="T87" fmla="*/ 162 h 633"/>
                <a:gd name="T88" fmla="*/ 170 w 395"/>
                <a:gd name="T89" fmla="*/ 96 h 633"/>
                <a:gd name="T90" fmla="*/ 190 w 395"/>
                <a:gd name="T91" fmla="*/ 42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5" h="633">
                  <a:moveTo>
                    <a:pt x="190" y="42"/>
                  </a:moveTo>
                  <a:lnTo>
                    <a:pt x="197" y="30"/>
                  </a:lnTo>
                  <a:lnTo>
                    <a:pt x="206" y="21"/>
                  </a:lnTo>
                  <a:lnTo>
                    <a:pt x="216" y="13"/>
                  </a:lnTo>
                  <a:lnTo>
                    <a:pt x="240" y="0"/>
                  </a:lnTo>
                  <a:lnTo>
                    <a:pt x="256" y="18"/>
                  </a:lnTo>
                  <a:lnTo>
                    <a:pt x="265" y="25"/>
                  </a:lnTo>
                  <a:lnTo>
                    <a:pt x="277" y="29"/>
                  </a:lnTo>
                  <a:lnTo>
                    <a:pt x="311" y="37"/>
                  </a:lnTo>
                  <a:lnTo>
                    <a:pt x="344" y="49"/>
                  </a:lnTo>
                  <a:lnTo>
                    <a:pt x="376" y="62"/>
                  </a:lnTo>
                  <a:lnTo>
                    <a:pt x="379" y="66"/>
                  </a:lnTo>
                  <a:lnTo>
                    <a:pt x="383" y="95"/>
                  </a:lnTo>
                  <a:lnTo>
                    <a:pt x="388" y="124"/>
                  </a:lnTo>
                  <a:lnTo>
                    <a:pt x="395" y="153"/>
                  </a:lnTo>
                  <a:lnTo>
                    <a:pt x="391" y="174"/>
                  </a:lnTo>
                  <a:lnTo>
                    <a:pt x="384" y="195"/>
                  </a:lnTo>
                  <a:lnTo>
                    <a:pt x="377" y="215"/>
                  </a:lnTo>
                  <a:lnTo>
                    <a:pt x="389" y="227"/>
                  </a:lnTo>
                  <a:lnTo>
                    <a:pt x="395" y="233"/>
                  </a:lnTo>
                  <a:lnTo>
                    <a:pt x="380" y="260"/>
                  </a:lnTo>
                  <a:lnTo>
                    <a:pt x="371" y="289"/>
                  </a:lnTo>
                  <a:lnTo>
                    <a:pt x="364" y="320"/>
                  </a:lnTo>
                  <a:lnTo>
                    <a:pt x="372" y="331"/>
                  </a:lnTo>
                  <a:lnTo>
                    <a:pt x="376" y="343"/>
                  </a:lnTo>
                  <a:lnTo>
                    <a:pt x="377" y="356"/>
                  </a:lnTo>
                  <a:lnTo>
                    <a:pt x="377" y="368"/>
                  </a:lnTo>
                  <a:lnTo>
                    <a:pt x="373" y="390"/>
                  </a:lnTo>
                  <a:lnTo>
                    <a:pt x="311" y="390"/>
                  </a:lnTo>
                  <a:lnTo>
                    <a:pt x="300" y="411"/>
                  </a:lnTo>
                  <a:lnTo>
                    <a:pt x="293" y="435"/>
                  </a:lnTo>
                  <a:lnTo>
                    <a:pt x="315" y="457"/>
                  </a:lnTo>
                  <a:lnTo>
                    <a:pt x="335" y="484"/>
                  </a:lnTo>
                  <a:lnTo>
                    <a:pt x="335" y="486"/>
                  </a:lnTo>
                  <a:lnTo>
                    <a:pt x="337" y="509"/>
                  </a:lnTo>
                  <a:lnTo>
                    <a:pt x="334" y="531"/>
                  </a:lnTo>
                  <a:lnTo>
                    <a:pt x="327" y="552"/>
                  </a:lnTo>
                  <a:lnTo>
                    <a:pt x="323" y="554"/>
                  </a:lnTo>
                  <a:lnTo>
                    <a:pt x="313" y="556"/>
                  </a:lnTo>
                  <a:lnTo>
                    <a:pt x="309" y="558"/>
                  </a:lnTo>
                  <a:lnTo>
                    <a:pt x="284" y="544"/>
                  </a:lnTo>
                  <a:lnTo>
                    <a:pt x="259" y="533"/>
                  </a:lnTo>
                  <a:lnTo>
                    <a:pt x="249" y="538"/>
                  </a:lnTo>
                  <a:lnTo>
                    <a:pt x="243" y="546"/>
                  </a:lnTo>
                  <a:lnTo>
                    <a:pt x="238" y="554"/>
                  </a:lnTo>
                  <a:lnTo>
                    <a:pt x="231" y="563"/>
                  </a:lnTo>
                  <a:lnTo>
                    <a:pt x="211" y="592"/>
                  </a:lnTo>
                  <a:lnTo>
                    <a:pt x="189" y="620"/>
                  </a:lnTo>
                  <a:lnTo>
                    <a:pt x="178" y="626"/>
                  </a:lnTo>
                  <a:lnTo>
                    <a:pt x="166" y="630"/>
                  </a:lnTo>
                  <a:lnTo>
                    <a:pt x="153" y="632"/>
                  </a:lnTo>
                  <a:lnTo>
                    <a:pt x="141" y="633"/>
                  </a:lnTo>
                  <a:lnTo>
                    <a:pt x="154" y="617"/>
                  </a:lnTo>
                  <a:lnTo>
                    <a:pt x="162" y="600"/>
                  </a:lnTo>
                  <a:lnTo>
                    <a:pt x="166" y="580"/>
                  </a:lnTo>
                  <a:lnTo>
                    <a:pt x="168" y="560"/>
                  </a:lnTo>
                  <a:lnTo>
                    <a:pt x="168" y="541"/>
                  </a:lnTo>
                  <a:lnTo>
                    <a:pt x="141" y="512"/>
                  </a:lnTo>
                  <a:lnTo>
                    <a:pt x="152" y="483"/>
                  </a:lnTo>
                  <a:lnTo>
                    <a:pt x="165" y="455"/>
                  </a:lnTo>
                  <a:lnTo>
                    <a:pt x="182" y="428"/>
                  </a:lnTo>
                  <a:lnTo>
                    <a:pt x="186" y="421"/>
                  </a:lnTo>
                  <a:lnTo>
                    <a:pt x="185" y="415"/>
                  </a:lnTo>
                  <a:lnTo>
                    <a:pt x="181" y="409"/>
                  </a:lnTo>
                  <a:lnTo>
                    <a:pt x="174" y="405"/>
                  </a:lnTo>
                  <a:lnTo>
                    <a:pt x="166" y="401"/>
                  </a:lnTo>
                  <a:lnTo>
                    <a:pt x="160" y="397"/>
                  </a:lnTo>
                  <a:lnTo>
                    <a:pt x="131" y="380"/>
                  </a:lnTo>
                  <a:lnTo>
                    <a:pt x="104" y="361"/>
                  </a:lnTo>
                  <a:lnTo>
                    <a:pt x="78" y="340"/>
                  </a:lnTo>
                  <a:lnTo>
                    <a:pt x="53" y="320"/>
                  </a:lnTo>
                  <a:lnTo>
                    <a:pt x="41" y="310"/>
                  </a:lnTo>
                  <a:lnTo>
                    <a:pt x="33" y="297"/>
                  </a:lnTo>
                  <a:lnTo>
                    <a:pt x="26" y="281"/>
                  </a:lnTo>
                  <a:lnTo>
                    <a:pt x="0" y="262"/>
                  </a:lnTo>
                  <a:lnTo>
                    <a:pt x="16" y="246"/>
                  </a:lnTo>
                  <a:lnTo>
                    <a:pt x="34" y="231"/>
                  </a:lnTo>
                  <a:lnTo>
                    <a:pt x="45" y="233"/>
                  </a:lnTo>
                  <a:lnTo>
                    <a:pt x="69" y="238"/>
                  </a:lnTo>
                  <a:lnTo>
                    <a:pt x="81" y="237"/>
                  </a:lnTo>
                  <a:lnTo>
                    <a:pt x="90" y="232"/>
                  </a:lnTo>
                  <a:lnTo>
                    <a:pt x="90" y="216"/>
                  </a:lnTo>
                  <a:lnTo>
                    <a:pt x="85" y="200"/>
                  </a:lnTo>
                  <a:lnTo>
                    <a:pt x="69" y="171"/>
                  </a:lnTo>
                  <a:lnTo>
                    <a:pt x="66" y="154"/>
                  </a:lnTo>
                  <a:lnTo>
                    <a:pt x="99" y="161"/>
                  </a:lnTo>
                  <a:lnTo>
                    <a:pt x="132" y="163"/>
                  </a:lnTo>
                  <a:lnTo>
                    <a:pt x="166" y="162"/>
                  </a:lnTo>
                  <a:lnTo>
                    <a:pt x="157" y="122"/>
                  </a:lnTo>
                  <a:lnTo>
                    <a:pt x="170" y="96"/>
                  </a:lnTo>
                  <a:lnTo>
                    <a:pt x="182" y="70"/>
                  </a:lnTo>
                  <a:lnTo>
                    <a:pt x="190" y="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" name="Freeform 28"/>
            <p:cNvSpPr/>
            <p:nvPr/>
          </p:nvSpPr>
          <p:spPr bwMode="auto">
            <a:xfrm>
              <a:off x="4238625" y="28999"/>
              <a:ext cx="62" cy="67"/>
            </a:xfrm>
            <a:custGeom>
              <a:avLst/>
              <a:gdLst>
                <a:gd name="T0" fmla="*/ 58 w 374"/>
                <a:gd name="T1" fmla="*/ 46 h 403"/>
                <a:gd name="T2" fmla="*/ 83 w 374"/>
                <a:gd name="T3" fmla="*/ 28 h 403"/>
                <a:gd name="T4" fmla="*/ 99 w 374"/>
                <a:gd name="T5" fmla="*/ 0 h 403"/>
                <a:gd name="T6" fmla="*/ 173 w 374"/>
                <a:gd name="T7" fmla="*/ 28 h 403"/>
                <a:gd name="T8" fmla="*/ 197 w 374"/>
                <a:gd name="T9" fmla="*/ 76 h 403"/>
                <a:gd name="T10" fmla="*/ 229 w 374"/>
                <a:gd name="T11" fmla="*/ 91 h 403"/>
                <a:gd name="T12" fmla="*/ 263 w 374"/>
                <a:gd name="T13" fmla="*/ 100 h 403"/>
                <a:gd name="T14" fmla="*/ 280 w 374"/>
                <a:gd name="T15" fmla="*/ 167 h 403"/>
                <a:gd name="T16" fmla="*/ 293 w 374"/>
                <a:gd name="T17" fmla="*/ 179 h 403"/>
                <a:gd name="T18" fmla="*/ 300 w 374"/>
                <a:gd name="T19" fmla="*/ 200 h 403"/>
                <a:gd name="T20" fmla="*/ 309 w 374"/>
                <a:gd name="T21" fmla="*/ 208 h 403"/>
                <a:gd name="T22" fmla="*/ 325 w 374"/>
                <a:gd name="T23" fmla="*/ 225 h 403"/>
                <a:gd name="T24" fmla="*/ 356 w 374"/>
                <a:gd name="T25" fmla="*/ 239 h 403"/>
                <a:gd name="T26" fmla="*/ 372 w 374"/>
                <a:gd name="T27" fmla="*/ 260 h 403"/>
                <a:gd name="T28" fmla="*/ 363 w 374"/>
                <a:gd name="T29" fmla="*/ 297 h 403"/>
                <a:gd name="T30" fmla="*/ 318 w 374"/>
                <a:gd name="T31" fmla="*/ 334 h 403"/>
                <a:gd name="T32" fmla="*/ 318 w 374"/>
                <a:gd name="T33" fmla="*/ 356 h 403"/>
                <a:gd name="T34" fmla="*/ 330 w 374"/>
                <a:gd name="T35" fmla="*/ 376 h 403"/>
                <a:gd name="T36" fmla="*/ 327 w 374"/>
                <a:gd name="T37" fmla="*/ 396 h 403"/>
                <a:gd name="T38" fmla="*/ 302 w 374"/>
                <a:gd name="T39" fmla="*/ 403 h 403"/>
                <a:gd name="T40" fmla="*/ 279 w 374"/>
                <a:gd name="T41" fmla="*/ 390 h 403"/>
                <a:gd name="T42" fmla="*/ 242 w 374"/>
                <a:gd name="T43" fmla="*/ 397 h 403"/>
                <a:gd name="T44" fmla="*/ 205 w 374"/>
                <a:gd name="T45" fmla="*/ 397 h 403"/>
                <a:gd name="T46" fmla="*/ 170 w 374"/>
                <a:gd name="T47" fmla="*/ 382 h 403"/>
                <a:gd name="T48" fmla="*/ 132 w 374"/>
                <a:gd name="T49" fmla="*/ 373 h 403"/>
                <a:gd name="T50" fmla="*/ 112 w 374"/>
                <a:gd name="T51" fmla="*/ 349 h 403"/>
                <a:gd name="T52" fmla="*/ 122 w 374"/>
                <a:gd name="T53" fmla="*/ 312 h 403"/>
                <a:gd name="T54" fmla="*/ 123 w 374"/>
                <a:gd name="T55" fmla="*/ 274 h 403"/>
                <a:gd name="T56" fmla="*/ 118 w 374"/>
                <a:gd name="T57" fmla="*/ 248 h 403"/>
                <a:gd name="T58" fmla="*/ 101 w 374"/>
                <a:gd name="T59" fmla="*/ 237 h 403"/>
                <a:gd name="T60" fmla="*/ 93 w 374"/>
                <a:gd name="T61" fmla="*/ 231 h 403"/>
                <a:gd name="T62" fmla="*/ 98 w 374"/>
                <a:gd name="T63" fmla="*/ 227 h 403"/>
                <a:gd name="T64" fmla="*/ 111 w 374"/>
                <a:gd name="T65" fmla="*/ 221 h 403"/>
                <a:gd name="T66" fmla="*/ 57 w 374"/>
                <a:gd name="T67" fmla="*/ 219 h 403"/>
                <a:gd name="T68" fmla="*/ 44 w 374"/>
                <a:gd name="T69" fmla="*/ 214 h 403"/>
                <a:gd name="T70" fmla="*/ 44 w 374"/>
                <a:gd name="T71" fmla="*/ 199 h 403"/>
                <a:gd name="T72" fmla="*/ 17 w 374"/>
                <a:gd name="T73" fmla="*/ 179 h 403"/>
                <a:gd name="T74" fmla="*/ 0 w 374"/>
                <a:gd name="T75" fmla="*/ 123 h 403"/>
                <a:gd name="T76" fmla="*/ 28 w 374"/>
                <a:gd name="T77" fmla="*/ 75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4" h="403">
                  <a:moveTo>
                    <a:pt x="41" y="50"/>
                  </a:moveTo>
                  <a:lnTo>
                    <a:pt x="58" y="46"/>
                  </a:lnTo>
                  <a:lnTo>
                    <a:pt x="72" y="39"/>
                  </a:lnTo>
                  <a:lnTo>
                    <a:pt x="83" y="28"/>
                  </a:lnTo>
                  <a:lnTo>
                    <a:pt x="93" y="14"/>
                  </a:lnTo>
                  <a:lnTo>
                    <a:pt x="99" y="0"/>
                  </a:lnTo>
                  <a:lnTo>
                    <a:pt x="167" y="12"/>
                  </a:lnTo>
                  <a:lnTo>
                    <a:pt x="173" y="28"/>
                  </a:lnTo>
                  <a:lnTo>
                    <a:pt x="186" y="62"/>
                  </a:lnTo>
                  <a:lnTo>
                    <a:pt x="197" y="76"/>
                  </a:lnTo>
                  <a:lnTo>
                    <a:pt x="213" y="86"/>
                  </a:lnTo>
                  <a:lnTo>
                    <a:pt x="229" y="91"/>
                  </a:lnTo>
                  <a:lnTo>
                    <a:pt x="246" y="95"/>
                  </a:lnTo>
                  <a:lnTo>
                    <a:pt x="263" y="100"/>
                  </a:lnTo>
                  <a:lnTo>
                    <a:pt x="244" y="161"/>
                  </a:lnTo>
                  <a:lnTo>
                    <a:pt x="280" y="167"/>
                  </a:lnTo>
                  <a:lnTo>
                    <a:pt x="288" y="174"/>
                  </a:lnTo>
                  <a:lnTo>
                    <a:pt x="293" y="179"/>
                  </a:lnTo>
                  <a:lnTo>
                    <a:pt x="294" y="191"/>
                  </a:lnTo>
                  <a:lnTo>
                    <a:pt x="300" y="200"/>
                  </a:lnTo>
                  <a:lnTo>
                    <a:pt x="309" y="207"/>
                  </a:lnTo>
                  <a:lnTo>
                    <a:pt x="309" y="208"/>
                  </a:lnTo>
                  <a:lnTo>
                    <a:pt x="313" y="212"/>
                  </a:lnTo>
                  <a:lnTo>
                    <a:pt x="325" y="225"/>
                  </a:lnTo>
                  <a:lnTo>
                    <a:pt x="339" y="233"/>
                  </a:lnTo>
                  <a:lnTo>
                    <a:pt x="356" y="239"/>
                  </a:lnTo>
                  <a:lnTo>
                    <a:pt x="374" y="241"/>
                  </a:lnTo>
                  <a:lnTo>
                    <a:pt x="372" y="260"/>
                  </a:lnTo>
                  <a:lnTo>
                    <a:pt x="370" y="278"/>
                  </a:lnTo>
                  <a:lnTo>
                    <a:pt x="363" y="297"/>
                  </a:lnTo>
                  <a:lnTo>
                    <a:pt x="350" y="310"/>
                  </a:lnTo>
                  <a:lnTo>
                    <a:pt x="318" y="334"/>
                  </a:lnTo>
                  <a:lnTo>
                    <a:pt x="316" y="345"/>
                  </a:lnTo>
                  <a:lnTo>
                    <a:pt x="318" y="356"/>
                  </a:lnTo>
                  <a:lnTo>
                    <a:pt x="323" y="365"/>
                  </a:lnTo>
                  <a:lnTo>
                    <a:pt x="330" y="376"/>
                  </a:lnTo>
                  <a:lnTo>
                    <a:pt x="337" y="385"/>
                  </a:lnTo>
                  <a:lnTo>
                    <a:pt x="327" y="396"/>
                  </a:lnTo>
                  <a:lnTo>
                    <a:pt x="316" y="402"/>
                  </a:lnTo>
                  <a:lnTo>
                    <a:pt x="302" y="403"/>
                  </a:lnTo>
                  <a:lnTo>
                    <a:pt x="291" y="400"/>
                  </a:lnTo>
                  <a:lnTo>
                    <a:pt x="279" y="390"/>
                  </a:lnTo>
                  <a:lnTo>
                    <a:pt x="260" y="393"/>
                  </a:lnTo>
                  <a:lnTo>
                    <a:pt x="242" y="397"/>
                  </a:lnTo>
                  <a:lnTo>
                    <a:pt x="223" y="398"/>
                  </a:lnTo>
                  <a:lnTo>
                    <a:pt x="205" y="397"/>
                  </a:lnTo>
                  <a:lnTo>
                    <a:pt x="188" y="390"/>
                  </a:lnTo>
                  <a:lnTo>
                    <a:pt x="170" y="382"/>
                  </a:lnTo>
                  <a:lnTo>
                    <a:pt x="152" y="377"/>
                  </a:lnTo>
                  <a:lnTo>
                    <a:pt x="132" y="373"/>
                  </a:lnTo>
                  <a:lnTo>
                    <a:pt x="114" y="368"/>
                  </a:lnTo>
                  <a:lnTo>
                    <a:pt x="112" y="349"/>
                  </a:lnTo>
                  <a:lnTo>
                    <a:pt x="116" y="331"/>
                  </a:lnTo>
                  <a:lnTo>
                    <a:pt x="122" y="312"/>
                  </a:lnTo>
                  <a:lnTo>
                    <a:pt x="128" y="294"/>
                  </a:lnTo>
                  <a:lnTo>
                    <a:pt x="123" y="274"/>
                  </a:lnTo>
                  <a:lnTo>
                    <a:pt x="118" y="253"/>
                  </a:lnTo>
                  <a:lnTo>
                    <a:pt x="118" y="248"/>
                  </a:lnTo>
                  <a:lnTo>
                    <a:pt x="114" y="245"/>
                  </a:lnTo>
                  <a:lnTo>
                    <a:pt x="101" y="237"/>
                  </a:lnTo>
                  <a:lnTo>
                    <a:pt x="95" y="233"/>
                  </a:lnTo>
                  <a:lnTo>
                    <a:pt x="93" y="231"/>
                  </a:lnTo>
                  <a:lnTo>
                    <a:pt x="93" y="228"/>
                  </a:lnTo>
                  <a:lnTo>
                    <a:pt x="98" y="227"/>
                  </a:lnTo>
                  <a:lnTo>
                    <a:pt x="110" y="227"/>
                  </a:lnTo>
                  <a:lnTo>
                    <a:pt x="111" y="221"/>
                  </a:lnTo>
                  <a:lnTo>
                    <a:pt x="74" y="216"/>
                  </a:lnTo>
                  <a:lnTo>
                    <a:pt x="57" y="219"/>
                  </a:lnTo>
                  <a:lnTo>
                    <a:pt x="40" y="220"/>
                  </a:lnTo>
                  <a:lnTo>
                    <a:pt x="44" y="214"/>
                  </a:lnTo>
                  <a:lnTo>
                    <a:pt x="49" y="204"/>
                  </a:lnTo>
                  <a:lnTo>
                    <a:pt x="44" y="199"/>
                  </a:lnTo>
                  <a:lnTo>
                    <a:pt x="27" y="207"/>
                  </a:lnTo>
                  <a:lnTo>
                    <a:pt x="17" y="179"/>
                  </a:lnTo>
                  <a:lnTo>
                    <a:pt x="8" y="150"/>
                  </a:lnTo>
                  <a:lnTo>
                    <a:pt x="0" y="123"/>
                  </a:lnTo>
                  <a:lnTo>
                    <a:pt x="13" y="99"/>
                  </a:lnTo>
                  <a:lnTo>
                    <a:pt x="28" y="75"/>
                  </a:lnTo>
                  <a:lnTo>
                    <a:pt x="41" y="5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" name="Freeform 29"/>
            <p:cNvSpPr/>
            <p:nvPr/>
          </p:nvSpPr>
          <p:spPr bwMode="auto">
            <a:xfrm>
              <a:off x="4238653" y="28970"/>
              <a:ext cx="79" cy="75"/>
            </a:xfrm>
            <a:custGeom>
              <a:avLst/>
              <a:gdLst>
                <a:gd name="T0" fmla="*/ 137 w 475"/>
                <a:gd name="T1" fmla="*/ 16 h 452"/>
                <a:gd name="T2" fmla="*/ 192 w 475"/>
                <a:gd name="T3" fmla="*/ 0 h 452"/>
                <a:gd name="T4" fmla="*/ 221 w 475"/>
                <a:gd name="T5" fmla="*/ 14 h 452"/>
                <a:gd name="T6" fmla="*/ 198 w 475"/>
                <a:gd name="T7" fmla="*/ 43 h 452"/>
                <a:gd name="T8" fmla="*/ 202 w 475"/>
                <a:gd name="T9" fmla="*/ 61 h 452"/>
                <a:gd name="T10" fmla="*/ 229 w 475"/>
                <a:gd name="T11" fmla="*/ 62 h 452"/>
                <a:gd name="T12" fmla="*/ 257 w 475"/>
                <a:gd name="T13" fmla="*/ 53 h 452"/>
                <a:gd name="T14" fmla="*/ 265 w 475"/>
                <a:gd name="T15" fmla="*/ 58 h 452"/>
                <a:gd name="T16" fmla="*/ 293 w 475"/>
                <a:gd name="T17" fmla="*/ 89 h 452"/>
                <a:gd name="T18" fmla="*/ 345 w 475"/>
                <a:gd name="T19" fmla="*/ 85 h 452"/>
                <a:gd name="T20" fmla="*/ 373 w 475"/>
                <a:gd name="T21" fmla="*/ 73 h 452"/>
                <a:gd name="T22" fmla="*/ 417 w 475"/>
                <a:gd name="T23" fmla="*/ 81 h 452"/>
                <a:gd name="T24" fmla="*/ 455 w 475"/>
                <a:gd name="T25" fmla="*/ 86 h 452"/>
                <a:gd name="T26" fmla="*/ 463 w 475"/>
                <a:gd name="T27" fmla="*/ 87 h 452"/>
                <a:gd name="T28" fmla="*/ 472 w 475"/>
                <a:gd name="T29" fmla="*/ 89 h 452"/>
                <a:gd name="T30" fmla="*/ 475 w 475"/>
                <a:gd name="T31" fmla="*/ 122 h 452"/>
                <a:gd name="T32" fmla="*/ 467 w 475"/>
                <a:gd name="T33" fmla="*/ 151 h 452"/>
                <a:gd name="T34" fmla="*/ 405 w 475"/>
                <a:gd name="T35" fmla="*/ 237 h 452"/>
                <a:gd name="T36" fmla="*/ 371 w 475"/>
                <a:gd name="T37" fmla="*/ 279 h 452"/>
                <a:gd name="T38" fmla="*/ 369 w 475"/>
                <a:gd name="T39" fmla="*/ 288 h 452"/>
                <a:gd name="T40" fmla="*/ 347 w 475"/>
                <a:gd name="T41" fmla="*/ 302 h 452"/>
                <a:gd name="T42" fmla="*/ 312 w 475"/>
                <a:gd name="T43" fmla="*/ 317 h 452"/>
                <a:gd name="T44" fmla="*/ 280 w 475"/>
                <a:gd name="T45" fmla="*/ 316 h 452"/>
                <a:gd name="T46" fmla="*/ 252 w 475"/>
                <a:gd name="T47" fmla="*/ 321 h 452"/>
                <a:gd name="T48" fmla="*/ 229 w 475"/>
                <a:gd name="T49" fmla="*/ 343 h 452"/>
                <a:gd name="T50" fmla="*/ 216 w 475"/>
                <a:gd name="T51" fmla="*/ 371 h 452"/>
                <a:gd name="T52" fmla="*/ 278 w 475"/>
                <a:gd name="T53" fmla="*/ 388 h 452"/>
                <a:gd name="T54" fmla="*/ 258 w 475"/>
                <a:gd name="T55" fmla="*/ 430 h 452"/>
                <a:gd name="T56" fmla="*/ 237 w 475"/>
                <a:gd name="T57" fmla="*/ 452 h 452"/>
                <a:gd name="T58" fmla="*/ 221 w 475"/>
                <a:gd name="T59" fmla="*/ 449 h 452"/>
                <a:gd name="T60" fmla="*/ 219 w 475"/>
                <a:gd name="T61" fmla="*/ 436 h 452"/>
                <a:gd name="T62" fmla="*/ 225 w 475"/>
                <a:gd name="T63" fmla="*/ 426 h 452"/>
                <a:gd name="T64" fmla="*/ 240 w 475"/>
                <a:gd name="T65" fmla="*/ 424 h 452"/>
                <a:gd name="T66" fmla="*/ 212 w 475"/>
                <a:gd name="T67" fmla="*/ 408 h 452"/>
                <a:gd name="T68" fmla="*/ 145 w 475"/>
                <a:gd name="T69" fmla="*/ 388 h 452"/>
                <a:gd name="T70" fmla="*/ 141 w 475"/>
                <a:gd name="T71" fmla="*/ 383 h 452"/>
                <a:gd name="T72" fmla="*/ 140 w 475"/>
                <a:gd name="T73" fmla="*/ 366 h 452"/>
                <a:gd name="T74" fmla="*/ 125 w 475"/>
                <a:gd name="T75" fmla="*/ 355 h 452"/>
                <a:gd name="T76" fmla="*/ 108 w 475"/>
                <a:gd name="T77" fmla="*/ 337 h 452"/>
                <a:gd name="T78" fmla="*/ 96 w 475"/>
                <a:gd name="T79" fmla="*/ 317 h 452"/>
                <a:gd name="T80" fmla="*/ 103 w 475"/>
                <a:gd name="T81" fmla="*/ 276 h 452"/>
                <a:gd name="T82" fmla="*/ 86 w 475"/>
                <a:gd name="T83" fmla="*/ 260 h 452"/>
                <a:gd name="T84" fmla="*/ 61 w 475"/>
                <a:gd name="T85" fmla="*/ 254 h 452"/>
                <a:gd name="T86" fmla="*/ 37 w 475"/>
                <a:gd name="T87" fmla="*/ 246 h 452"/>
                <a:gd name="T88" fmla="*/ 10 w 475"/>
                <a:gd name="T89" fmla="*/ 182 h 452"/>
                <a:gd name="T90" fmla="*/ 14 w 475"/>
                <a:gd name="T91" fmla="*/ 152 h 452"/>
                <a:gd name="T92" fmla="*/ 42 w 475"/>
                <a:gd name="T93" fmla="*/ 149 h 452"/>
                <a:gd name="T94" fmla="*/ 63 w 475"/>
                <a:gd name="T95" fmla="*/ 134 h 452"/>
                <a:gd name="T96" fmla="*/ 80 w 475"/>
                <a:gd name="T97" fmla="*/ 109 h 452"/>
                <a:gd name="T98" fmla="*/ 92 w 475"/>
                <a:gd name="T99" fmla="*/ 51 h 452"/>
                <a:gd name="T100" fmla="*/ 112 w 475"/>
                <a:gd name="T101" fmla="*/ 29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5" h="452">
                  <a:moveTo>
                    <a:pt x="112" y="29"/>
                  </a:moveTo>
                  <a:lnTo>
                    <a:pt x="137" y="16"/>
                  </a:lnTo>
                  <a:lnTo>
                    <a:pt x="165" y="7"/>
                  </a:lnTo>
                  <a:lnTo>
                    <a:pt x="192" y="0"/>
                  </a:lnTo>
                  <a:lnTo>
                    <a:pt x="221" y="3"/>
                  </a:lnTo>
                  <a:lnTo>
                    <a:pt x="221" y="14"/>
                  </a:lnTo>
                  <a:lnTo>
                    <a:pt x="216" y="24"/>
                  </a:lnTo>
                  <a:lnTo>
                    <a:pt x="198" y="43"/>
                  </a:lnTo>
                  <a:lnTo>
                    <a:pt x="190" y="52"/>
                  </a:lnTo>
                  <a:lnTo>
                    <a:pt x="202" y="61"/>
                  </a:lnTo>
                  <a:lnTo>
                    <a:pt x="216" y="64"/>
                  </a:lnTo>
                  <a:lnTo>
                    <a:pt x="229" y="62"/>
                  </a:lnTo>
                  <a:lnTo>
                    <a:pt x="244" y="58"/>
                  </a:lnTo>
                  <a:lnTo>
                    <a:pt x="257" y="53"/>
                  </a:lnTo>
                  <a:lnTo>
                    <a:pt x="270" y="47"/>
                  </a:lnTo>
                  <a:lnTo>
                    <a:pt x="265" y="58"/>
                  </a:lnTo>
                  <a:lnTo>
                    <a:pt x="260" y="72"/>
                  </a:lnTo>
                  <a:lnTo>
                    <a:pt x="293" y="89"/>
                  </a:lnTo>
                  <a:lnTo>
                    <a:pt x="327" y="103"/>
                  </a:lnTo>
                  <a:lnTo>
                    <a:pt x="345" y="85"/>
                  </a:lnTo>
                  <a:lnTo>
                    <a:pt x="363" y="64"/>
                  </a:lnTo>
                  <a:lnTo>
                    <a:pt x="373" y="73"/>
                  </a:lnTo>
                  <a:lnTo>
                    <a:pt x="385" y="81"/>
                  </a:lnTo>
                  <a:lnTo>
                    <a:pt x="417" y="81"/>
                  </a:lnTo>
                  <a:lnTo>
                    <a:pt x="450" y="85"/>
                  </a:lnTo>
                  <a:lnTo>
                    <a:pt x="455" y="86"/>
                  </a:lnTo>
                  <a:lnTo>
                    <a:pt x="459" y="86"/>
                  </a:lnTo>
                  <a:lnTo>
                    <a:pt x="463" y="87"/>
                  </a:lnTo>
                  <a:lnTo>
                    <a:pt x="468" y="89"/>
                  </a:lnTo>
                  <a:lnTo>
                    <a:pt x="472" y="89"/>
                  </a:lnTo>
                  <a:lnTo>
                    <a:pt x="475" y="90"/>
                  </a:lnTo>
                  <a:lnTo>
                    <a:pt x="475" y="122"/>
                  </a:lnTo>
                  <a:lnTo>
                    <a:pt x="473" y="136"/>
                  </a:lnTo>
                  <a:lnTo>
                    <a:pt x="467" y="151"/>
                  </a:lnTo>
                  <a:lnTo>
                    <a:pt x="436" y="194"/>
                  </a:lnTo>
                  <a:lnTo>
                    <a:pt x="405" y="237"/>
                  </a:lnTo>
                  <a:lnTo>
                    <a:pt x="371" y="276"/>
                  </a:lnTo>
                  <a:lnTo>
                    <a:pt x="371" y="279"/>
                  </a:lnTo>
                  <a:lnTo>
                    <a:pt x="369" y="283"/>
                  </a:lnTo>
                  <a:lnTo>
                    <a:pt x="369" y="288"/>
                  </a:lnTo>
                  <a:lnTo>
                    <a:pt x="363" y="293"/>
                  </a:lnTo>
                  <a:lnTo>
                    <a:pt x="347" y="302"/>
                  </a:lnTo>
                  <a:lnTo>
                    <a:pt x="330" y="312"/>
                  </a:lnTo>
                  <a:lnTo>
                    <a:pt x="312" y="317"/>
                  </a:lnTo>
                  <a:lnTo>
                    <a:pt x="294" y="317"/>
                  </a:lnTo>
                  <a:lnTo>
                    <a:pt x="280" y="316"/>
                  </a:lnTo>
                  <a:lnTo>
                    <a:pt x="266" y="317"/>
                  </a:lnTo>
                  <a:lnTo>
                    <a:pt x="252" y="321"/>
                  </a:lnTo>
                  <a:lnTo>
                    <a:pt x="239" y="330"/>
                  </a:lnTo>
                  <a:lnTo>
                    <a:pt x="229" y="343"/>
                  </a:lnTo>
                  <a:lnTo>
                    <a:pt x="223" y="358"/>
                  </a:lnTo>
                  <a:lnTo>
                    <a:pt x="216" y="371"/>
                  </a:lnTo>
                  <a:lnTo>
                    <a:pt x="244" y="399"/>
                  </a:lnTo>
                  <a:lnTo>
                    <a:pt x="278" y="388"/>
                  </a:lnTo>
                  <a:lnTo>
                    <a:pt x="269" y="409"/>
                  </a:lnTo>
                  <a:lnTo>
                    <a:pt x="258" y="430"/>
                  </a:lnTo>
                  <a:lnTo>
                    <a:pt x="244" y="449"/>
                  </a:lnTo>
                  <a:lnTo>
                    <a:pt x="237" y="452"/>
                  </a:lnTo>
                  <a:lnTo>
                    <a:pt x="228" y="452"/>
                  </a:lnTo>
                  <a:lnTo>
                    <a:pt x="221" y="449"/>
                  </a:lnTo>
                  <a:lnTo>
                    <a:pt x="218" y="444"/>
                  </a:lnTo>
                  <a:lnTo>
                    <a:pt x="219" y="436"/>
                  </a:lnTo>
                  <a:lnTo>
                    <a:pt x="221" y="429"/>
                  </a:lnTo>
                  <a:lnTo>
                    <a:pt x="225" y="426"/>
                  </a:lnTo>
                  <a:lnTo>
                    <a:pt x="232" y="425"/>
                  </a:lnTo>
                  <a:lnTo>
                    <a:pt x="240" y="424"/>
                  </a:lnTo>
                  <a:lnTo>
                    <a:pt x="245" y="421"/>
                  </a:lnTo>
                  <a:lnTo>
                    <a:pt x="212" y="408"/>
                  </a:lnTo>
                  <a:lnTo>
                    <a:pt x="179" y="397"/>
                  </a:lnTo>
                  <a:lnTo>
                    <a:pt x="145" y="388"/>
                  </a:lnTo>
                  <a:lnTo>
                    <a:pt x="141" y="384"/>
                  </a:lnTo>
                  <a:lnTo>
                    <a:pt x="141" y="383"/>
                  </a:lnTo>
                  <a:lnTo>
                    <a:pt x="142" y="374"/>
                  </a:lnTo>
                  <a:lnTo>
                    <a:pt x="140" y="366"/>
                  </a:lnTo>
                  <a:lnTo>
                    <a:pt x="134" y="359"/>
                  </a:lnTo>
                  <a:lnTo>
                    <a:pt x="125" y="355"/>
                  </a:lnTo>
                  <a:lnTo>
                    <a:pt x="113" y="343"/>
                  </a:lnTo>
                  <a:lnTo>
                    <a:pt x="108" y="337"/>
                  </a:lnTo>
                  <a:lnTo>
                    <a:pt x="92" y="337"/>
                  </a:lnTo>
                  <a:lnTo>
                    <a:pt x="96" y="317"/>
                  </a:lnTo>
                  <a:lnTo>
                    <a:pt x="101" y="296"/>
                  </a:lnTo>
                  <a:lnTo>
                    <a:pt x="103" y="276"/>
                  </a:lnTo>
                  <a:lnTo>
                    <a:pt x="95" y="266"/>
                  </a:lnTo>
                  <a:lnTo>
                    <a:pt x="86" y="260"/>
                  </a:lnTo>
                  <a:lnTo>
                    <a:pt x="74" y="256"/>
                  </a:lnTo>
                  <a:lnTo>
                    <a:pt x="61" y="254"/>
                  </a:lnTo>
                  <a:lnTo>
                    <a:pt x="49" y="251"/>
                  </a:lnTo>
                  <a:lnTo>
                    <a:pt x="37" y="246"/>
                  </a:lnTo>
                  <a:lnTo>
                    <a:pt x="22" y="214"/>
                  </a:lnTo>
                  <a:lnTo>
                    <a:pt x="10" y="182"/>
                  </a:lnTo>
                  <a:lnTo>
                    <a:pt x="0" y="149"/>
                  </a:lnTo>
                  <a:lnTo>
                    <a:pt x="14" y="152"/>
                  </a:lnTo>
                  <a:lnTo>
                    <a:pt x="29" y="152"/>
                  </a:lnTo>
                  <a:lnTo>
                    <a:pt x="42" y="149"/>
                  </a:lnTo>
                  <a:lnTo>
                    <a:pt x="54" y="144"/>
                  </a:lnTo>
                  <a:lnTo>
                    <a:pt x="63" y="134"/>
                  </a:lnTo>
                  <a:lnTo>
                    <a:pt x="74" y="123"/>
                  </a:lnTo>
                  <a:lnTo>
                    <a:pt x="80" y="109"/>
                  </a:lnTo>
                  <a:lnTo>
                    <a:pt x="88" y="65"/>
                  </a:lnTo>
                  <a:lnTo>
                    <a:pt x="92" y="51"/>
                  </a:lnTo>
                  <a:lnTo>
                    <a:pt x="100" y="39"/>
                  </a:lnTo>
                  <a:lnTo>
                    <a:pt x="112" y="29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" name="Freeform 30"/>
            <p:cNvSpPr/>
            <p:nvPr/>
          </p:nvSpPr>
          <p:spPr bwMode="auto">
            <a:xfrm>
              <a:off x="4238680" y="29018"/>
              <a:ext cx="60" cy="102"/>
            </a:xfrm>
            <a:custGeom>
              <a:avLst/>
              <a:gdLst>
                <a:gd name="T0" fmla="*/ 208 w 363"/>
                <a:gd name="T1" fmla="*/ 0 h 615"/>
                <a:gd name="T2" fmla="*/ 207 w 363"/>
                <a:gd name="T3" fmla="*/ 18 h 615"/>
                <a:gd name="T4" fmla="*/ 211 w 363"/>
                <a:gd name="T5" fmla="*/ 24 h 615"/>
                <a:gd name="T6" fmla="*/ 217 w 363"/>
                <a:gd name="T7" fmla="*/ 18 h 615"/>
                <a:gd name="T8" fmla="*/ 227 w 363"/>
                <a:gd name="T9" fmla="*/ 18 h 615"/>
                <a:gd name="T10" fmla="*/ 243 w 363"/>
                <a:gd name="T11" fmla="*/ 25 h 615"/>
                <a:gd name="T12" fmla="*/ 244 w 363"/>
                <a:gd name="T13" fmla="*/ 40 h 615"/>
                <a:gd name="T14" fmla="*/ 246 w 363"/>
                <a:gd name="T15" fmla="*/ 40 h 615"/>
                <a:gd name="T16" fmla="*/ 250 w 363"/>
                <a:gd name="T17" fmla="*/ 33 h 615"/>
                <a:gd name="T18" fmla="*/ 307 w 363"/>
                <a:gd name="T19" fmla="*/ 29 h 615"/>
                <a:gd name="T20" fmla="*/ 359 w 363"/>
                <a:gd name="T21" fmla="*/ 62 h 615"/>
                <a:gd name="T22" fmla="*/ 355 w 363"/>
                <a:gd name="T23" fmla="*/ 120 h 615"/>
                <a:gd name="T24" fmla="*/ 336 w 363"/>
                <a:gd name="T25" fmla="*/ 174 h 615"/>
                <a:gd name="T26" fmla="*/ 334 w 363"/>
                <a:gd name="T27" fmla="*/ 186 h 615"/>
                <a:gd name="T28" fmla="*/ 323 w 363"/>
                <a:gd name="T29" fmla="*/ 228 h 615"/>
                <a:gd name="T30" fmla="*/ 308 w 363"/>
                <a:gd name="T31" fmla="*/ 306 h 615"/>
                <a:gd name="T32" fmla="*/ 283 w 363"/>
                <a:gd name="T33" fmla="*/ 357 h 615"/>
                <a:gd name="T34" fmla="*/ 254 w 363"/>
                <a:gd name="T35" fmla="*/ 406 h 615"/>
                <a:gd name="T36" fmla="*/ 244 w 363"/>
                <a:gd name="T37" fmla="*/ 435 h 615"/>
                <a:gd name="T38" fmla="*/ 239 w 363"/>
                <a:gd name="T39" fmla="*/ 450 h 615"/>
                <a:gd name="T40" fmla="*/ 237 w 363"/>
                <a:gd name="T41" fmla="*/ 443 h 615"/>
                <a:gd name="T42" fmla="*/ 236 w 363"/>
                <a:gd name="T43" fmla="*/ 437 h 615"/>
                <a:gd name="T44" fmla="*/ 235 w 363"/>
                <a:gd name="T45" fmla="*/ 452 h 615"/>
                <a:gd name="T46" fmla="*/ 188 w 363"/>
                <a:gd name="T47" fmla="*/ 526 h 615"/>
                <a:gd name="T48" fmla="*/ 150 w 363"/>
                <a:gd name="T49" fmla="*/ 549 h 615"/>
                <a:gd name="T50" fmla="*/ 142 w 363"/>
                <a:gd name="T51" fmla="*/ 576 h 615"/>
                <a:gd name="T52" fmla="*/ 116 w 363"/>
                <a:gd name="T53" fmla="*/ 615 h 615"/>
                <a:gd name="T54" fmla="*/ 84 w 363"/>
                <a:gd name="T55" fmla="*/ 568 h 615"/>
                <a:gd name="T56" fmla="*/ 67 w 363"/>
                <a:gd name="T57" fmla="*/ 514 h 615"/>
                <a:gd name="T58" fmla="*/ 59 w 363"/>
                <a:gd name="T59" fmla="*/ 458 h 615"/>
                <a:gd name="T60" fmla="*/ 53 w 363"/>
                <a:gd name="T61" fmla="*/ 405 h 615"/>
                <a:gd name="T62" fmla="*/ 26 w 363"/>
                <a:gd name="T63" fmla="*/ 334 h 615"/>
                <a:gd name="T64" fmla="*/ 22 w 363"/>
                <a:gd name="T65" fmla="*/ 285 h 615"/>
                <a:gd name="T66" fmla="*/ 16 w 363"/>
                <a:gd name="T67" fmla="*/ 262 h 615"/>
                <a:gd name="T68" fmla="*/ 4 w 363"/>
                <a:gd name="T69" fmla="*/ 241 h 615"/>
                <a:gd name="T70" fmla="*/ 9 w 363"/>
                <a:gd name="T71" fmla="*/ 219 h 615"/>
                <a:gd name="T72" fmla="*/ 47 w 363"/>
                <a:gd name="T73" fmla="*/ 191 h 615"/>
                <a:gd name="T74" fmla="*/ 89 w 363"/>
                <a:gd name="T75" fmla="*/ 170 h 615"/>
                <a:gd name="T76" fmla="*/ 117 w 363"/>
                <a:gd name="T77" fmla="*/ 125 h 615"/>
                <a:gd name="T78" fmla="*/ 130 w 363"/>
                <a:gd name="T79" fmla="*/ 80 h 615"/>
                <a:gd name="T80" fmla="*/ 154 w 363"/>
                <a:gd name="T81" fmla="*/ 47 h 615"/>
                <a:gd name="T82" fmla="*/ 202 w 363"/>
                <a:gd name="T83" fmla="*/ 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3" h="615">
                  <a:moveTo>
                    <a:pt x="202" y="5"/>
                  </a:moveTo>
                  <a:lnTo>
                    <a:pt x="208" y="0"/>
                  </a:lnTo>
                  <a:lnTo>
                    <a:pt x="208" y="8"/>
                  </a:lnTo>
                  <a:lnTo>
                    <a:pt x="207" y="18"/>
                  </a:lnTo>
                  <a:lnTo>
                    <a:pt x="207" y="26"/>
                  </a:lnTo>
                  <a:lnTo>
                    <a:pt x="211" y="24"/>
                  </a:lnTo>
                  <a:lnTo>
                    <a:pt x="213" y="21"/>
                  </a:lnTo>
                  <a:lnTo>
                    <a:pt x="217" y="18"/>
                  </a:lnTo>
                  <a:lnTo>
                    <a:pt x="220" y="16"/>
                  </a:lnTo>
                  <a:lnTo>
                    <a:pt x="227" y="18"/>
                  </a:lnTo>
                  <a:lnTo>
                    <a:pt x="236" y="22"/>
                  </a:lnTo>
                  <a:lnTo>
                    <a:pt x="243" y="25"/>
                  </a:lnTo>
                  <a:lnTo>
                    <a:pt x="244" y="29"/>
                  </a:lnTo>
                  <a:lnTo>
                    <a:pt x="244" y="40"/>
                  </a:lnTo>
                  <a:lnTo>
                    <a:pt x="245" y="43"/>
                  </a:lnTo>
                  <a:lnTo>
                    <a:pt x="246" y="40"/>
                  </a:lnTo>
                  <a:lnTo>
                    <a:pt x="249" y="37"/>
                  </a:lnTo>
                  <a:lnTo>
                    <a:pt x="250" y="33"/>
                  </a:lnTo>
                  <a:lnTo>
                    <a:pt x="253" y="29"/>
                  </a:lnTo>
                  <a:lnTo>
                    <a:pt x="307" y="29"/>
                  </a:lnTo>
                  <a:lnTo>
                    <a:pt x="363" y="33"/>
                  </a:lnTo>
                  <a:lnTo>
                    <a:pt x="359" y="62"/>
                  </a:lnTo>
                  <a:lnTo>
                    <a:pt x="357" y="91"/>
                  </a:lnTo>
                  <a:lnTo>
                    <a:pt x="355" y="120"/>
                  </a:lnTo>
                  <a:lnTo>
                    <a:pt x="348" y="148"/>
                  </a:lnTo>
                  <a:lnTo>
                    <a:pt x="336" y="174"/>
                  </a:lnTo>
                  <a:lnTo>
                    <a:pt x="334" y="182"/>
                  </a:lnTo>
                  <a:lnTo>
                    <a:pt x="334" y="186"/>
                  </a:lnTo>
                  <a:lnTo>
                    <a:pt x="332" y="190"/>
                  </a:lnTo>
                  <a:lnTo>
                    <a:pt x="323" y="228"/>
                  </a:lnTo>
                  <a:lnTo>
                    <a:pt x="316" y="268"/>
                  </a:lnTo>
                  <a:lnTo>
                    <a:pt x="308" y="306"/>
                  </a:lnTo>
                  <a:lnTo>
                    <a:pt x="298" y="332"/>
                  </a:lnTo>
                  <a:lnTo>
                    <a:pt x="283" y="357"/>
                  </a:lnTo>
                  <a:lnTo>
                    <a:pt x="268" y="381"/>
                  </a:lnTo>
                  <a:lnTo>
                    <a:pt x="254" y="406"/>
                  </a:lnTo>
                  <a:lnTo>
                    <a:pt x="245" y="433"/>
                  </a:lnTo>
                  <a:lnTo>
                    <a:pt x="244" y="435"/>
                  </a:lnTo>
                  <a:lnTo>
                    <a:pt x="240" y="447"/>
                  </a:lnTo>
                  <a:lnTo>
                    <a:pt x="239" y="450"/>
                  </a:lnTo>
                  <a:lnTo>
                    <a:pt x="237" y="446"/>
                  </a:lnTo>
                  <a:lnTo>
                    <a:pt x="237" y="443"/>
                  </a:lnTo>
                  <a:lnTo>
                    <a:pt x="236" y="439"/>
                  </a:lnTo>
                  <a:lnTo>
                    <a:pt x="236" y="437"/>
                  </a:lnTo>
                  <a:lnTo>
                    <a:pt x="235" y="441"/>
                  </a:lnTo>
                  <a:lnTo>
                    <a:pt x="235" y="452"/>
                  </a:lnTo>
                  <a:lnTo>
                    <a:pt x="208" y="516"/>
                  </a:lnTo>
                  <a:lnTo>
                    <a:pt x="188" y="526"/>
                  </a:lnTo>
                  <a:lnTo>
                    <a:pt x="169" y="535"/>
                  </a:lnTo>
                  <a:lnTo>
                    <a:pt x="150" y="549"/>
                  </a:lnTo>
                  <a:lnTo>
                    <a:pt x="145" y="562"/>
                  </a:lnTo>
                  <a:lnTo>
                    <a:pt x="142" y="576"/>
                  </a:lnTo>
                  <a:lnTo>
                    <a:pt x="141" y="590"/>
                  </a:lnTo>
                  <a:lnTo>
                    <a:pt x="116" y="615"/>
                  </a:lnTo>
                  <a:lnTo>
                    <a:pt x="97" y="592"/>
                  </a:lnTo>
                  <a:lnTo>
                    <a:pt x="84" y="568"/>
                  </a:lnTo>
                  <a:lnTo>
                    <a:pt x="74" y="542"/>
                  </a:lnTo>
                  <a:lnTo>
                    <a:pt x="67" y="514"/>
                  </a:lnTo>
                  <a:lnTo>
                    <a:pt x="62" y="487"/>
                  </a:lnTo>
                  <a:lnTo>
                    <a:pt x="59" y="458"/>
                  </a:lnTo>
                  <a:lnTo>
                    <a:pt x="57" y="430"/>
                  </a:lnTo>
                  <a:lnTo>
                    <a:pt x="53" y="405"/>
                  </a:lnTo>
                  <a:lnTo>
                    <a:pt x="34" y="357"/>
                  </a:lnTo>
                  <a:lnTo>
                    <a:pt x="26" y="334"/>
                  </a:lnTo>
                  <a:lnTo>
                    <a:pt x="21" y="310"/>
                  </a:lnTo>
                  <a:lnTo>
                    <a:pt x="22" y="285"/>
                  </a:lnTo>
                  <a:lnTo>
                    <a:pt x="21" y="273"/>
                  </a:lnTo>
                  <a:lnTo>
                    <a:pt x="16" y="262"/>
                  </a:lnTo>
                  <a:lnTo>
                    <a:pt x="9" y="252"/>
                  </a:lnTo>
                  <a:lnTo>
                    <a:pt x="4" y="241"/>
                  </a:lnTo>
                  <a:lnTo>
                    <a:pt x="0" y="231"/>
                  </a:lnTo>
                  <a:lnTo>
                    <a:pt x="9" y="219"/>
                  </a:lnTo>
                  <a:lnTo>
                    <a:pt x="21" y="210"/>
                  </a:lnTo>
                  <a:lnTo>
                    <a:pt x="47" y="191"/>
                  </a:lnTo>
                  <a:lnTo>
                    <a:pt x="75" y="193"/>
                  </a:lnTo>
                  <a:lnTo>
                    <a:pt x="89" y="170"/>
                  </a:lnTo>
                  <a:lnTo>
                    <a:pt x="104" y="149"/>
                  </a:lnTo>
                  <a:lnTo>
                    <a:pt x="117" y="125"/>
                  </a:lnTo>
                  <a:lnTo>
                    <a:pt x="125" y="100"/>
                  </a:lnTo>
                  <a:lnTo>
                    <a:pt x="130" y="80"/>
                  </a:lnTo>
                  <a:lnTo>
                    <a:pt x="141" y="62"/>
                  </a:lnTo>
                  <a:lnTo>
                    <a:pt x="154" y="47"/>
                  </a:lnTo>
                  <a:lnTo>
                    <a:pt x="186" y="18"/>
                  </a:lnTo>
                  <a:lnTo>
                    <a:pt x="202" y="5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" name="Freeform 31"/>
            <p:cNvSpPr/>
            <p:nvPr/>
          </p:nvSpPr>
          <p:spPr bwMode="auto">
            <a:xfrm>
              <a:off x="4238700" y="28938"/>
              <a:ext cx="70" cy="84"/>
            </a:xfrm>
            <a:custGeom>
              <a:avLst/>
              <a:gdLst>
                <a:gd name="T0" fmla="*/ 116 w 423"/>
                <a:gd name="T1" fmla="*/ 0 h 502"/>
                <a:gd name="T2" fmla="*/ 150 w 423"/>
                <a:gd name="T3" fmla="*/ 1 h 502"/>
                <a:gd name="T4" fmla="*/ 182 w 423"/>
                <a:gd name="T5" fmla="*/ 9 h 502"/>
                <a:gd name="T6" fmla="*/ 207 w 423"/>
                <a:gd name="T7" fmla="*/ 29 h 502"/>
                <a:gd name="T8" fmla="*/ 230 w 423"/>
                <a:gd name="T9" fmla="*/ 42 h 502"/>
                <a:gd name="T10" fmla="*/ 262 w 423"/>
                <a:gd name="T11" fmla="*/ 42 h 502"/>
                <a:gd name="T12" fmla="*/ 277 w 423"/>
                <a:gd name="T13" fmla="*/ 70 h 502"/>
                <a:gd name="T14" fmla="*/ 283 w 423"/>
                <a:gd name="T15" fmla="*/ 92 h 502"/>
                <a:gd name="T16" fmla="*/ 304 w 423"/>
                <a:gd name="T17" fmla="*/ 105 h 502"/>
                <a:gd name="T18" fmla="*/ 342 w 423"/>
                <a:gd name="T19" fmla="*/ 112 h 502"/>
                <a:gd name="T20" fmla="*/ 385 w 423"/>
                <a:gd name="T21" fmla="*/ 128 h 502"/>
                <a:gd name="T22" fmla="*/ 412 w 423"/>
                <a:gd name="T23" fmla="*/ 151 h 502"/>
                <a:gd name="T24" fmla="*/ 420 w 423"/>
                <a:gd name="T25" fmla="*/ 179 h 502"/>
                <a:gd name="T26" fmla="*/ 389 w 423"/>
                <a:gd name="T27" fmla="*/ 232 h 502"/>
                <a:gd name="T28" fmla="*/ 379 w 423"/>
                <a:gd name="T29" fmla="*/ 237 h 502"/>
                <a:gd name="T30" fmla="*/ 362 w 423"/>
                <a:gd name="T31" fmla="*/ 250 h 502"/>
                <a:gd name="T32" fmla="*/ 353 w 423"/>
                <a:gd name="T33" fmla="*/ 261 h 502"/>
                <a:gd name="T34" fmla="*/ 319 w 423"/>
                <a:gd name="T35" fmla="*/ 297 h 502"/>
                <a:gd name="T36" fmla="*/ 313 w 423"/>
                <a:gd name="T37" fmla="*/ 348 h 502"/>
                <a:gd name="T38" fmla="*/ 292 w 423"/>
                <a:gd name="T39" fmla="*/ 396 h 502"/>
                <a:gd name="T40" fmla="*/ 266 w 423"/>
                <a:gd name="T41" fmla="*/ 448 h 502"/>
                <a:gd name="T42" fmla="*/ 244 w 423"/>
                <a:gd name="T43" fmla="*/ 501 h 502"/>
                <a:gd name="T44" fmla="*/ 171 w 423"/>
                <a:gd name="T45" fmla="*/ 502 h 502"/>
                <a:gd name="T46" fmla="*/ 100 w 423"/>
                <a:gd name="T47" fmla="*/ 490 h 502"/>
                <a:gd name="T48" fmla="*/ 114 w 423"/>
                <a:gd name="T49" fmla="*/ 444 h 502"/>
                <a:gd name="T50" fmla="*/ 154 w 423"/>
                <a:gd name="T51" fmla="*/ 394 h 502"/>
                <a:gd name="T52" fmla="*/ 208 w 423"/>
                <a:gd name="T53" fmla="*/ 304 h 502"/>
                <a:gd name="T54" fmla="*/ 205 w 423"/>
                <a:gd name="T55" fmla="*/ 287 h 502"/>
                <a:gd name="T56" fmla="*/ 195 w 423"/>
                <a:gd name="T57" fmla="*/ 278 h 502"/>
                <a:gd name="T58" fmla="*/ 188 w 423"/>
                <a:gd name="T59" fmla="*/ 277 h 502"/>
                <a:gd name="T60" fmla="*/ 179 w 423"/>
                <a:gd name="T61" fmla="*/ 274 h 502"/>
                <a:gd name="T62" fmla="*/ 179 w 423"/>
                <a:gd name="T63" fmla="*/ 266 h 502"/>
                <a:gd name="T64" fmla="*/ 172 w 423"/>
                <a:gd name="T65" fmla="*/ 257 h 502"/>
                <a:gd name="T66" fmla="*/ 158 w 423"/>
                <a:gd name="T67" fmla="*/ 256 h 502"/>
                <a:gd name="T68" fmla="*/ 143 w 423"/>
                <a:gd name="T69" fmla="*/ 260 h 502"/>
                <a:gd name="T70" fmla="*/ 109 w 423"/>
                <a:gd name="T71" fmla="*/ 254 h 502"/>
                <a:gd name="T72" fmla="*/ 81 w 423"/>
                <a:gd name="T73" fmla="*/ 233 h 502"/>
                <a:gd name="T74" fmla="*/ 46 w 423"/>
                <a:gd name="T75" fmla="*/ 275 h 502"/>
                <a:gd name="T76" fmla="*/ 1 w 423"/>
                <a:gd name="T77" fmla="*/ 261 h 502"/>
                <a:gd name="T78" fmla="*/ 3 w 423"/>
                <a:gd name="T79" fmla="*/ 217 h 502"/>
                <a:gd name="T80" fmla="*/ 17 w 423"/>
                <a:gd name="T81" fmla="*/ 177 h 502"/>
                <a:gd name="T82" fmla="*/ 29 w 423"/>
                <a:gd name="T83" fmla="*/ 159 h 502"/>
                <a:gd name="T84" fmla="*/ 46 w 423"/>
                <a:gd name="T85" fmla="*/ 149 h 502"/>
                <a:gd name="T86" fmla="*/ 80 w 423"/>
                <a:gd name="T87" fmla="*/ 159 h 502"/>
                <a:gd name="T88" fmla="*/ 113 w 423"/>
                <a:gd name="T89" fmla="*/ 175 h 502"/>
                <a:gd name="T90" fmla="*/ 114 w 423"/>
                <a:gd name="T91" fmla="*/ 159 h 502"/>
                <a:gd name="T92" fmla="*/ 127 w 423"/>
                <a:gd name="T93" fmla="*/ 121 h 502"/>
                <a:gd name="T94" fmla="*/ 130 w 423"/>
                <a:gd name="T95" fmla="*/ 80 h 502"/>
                <a:gd name="T96" fmla="*/ 106 w 423"/>
                <a:gd name="T97" fmla="*/ 62 h 502"/>
                <a:gd name="T98" fmla="*/ 87 w 423"/>
                <a:gd name="T99" fmla="*/ 24 h 502"/>
                <a:gd name="T100" fmla="*/ 96 w 423"/>
                <a:gd name="T101" fmla="*/ 9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3" h="502">
                  <a:moveTo>
                    <a:pt x="100" y="1"/>
                  </a:moveTo>
                  <a:lnTo>
                    <a:pt x="116" y="0"/>
                  </a:lnTo>
                  <a:lnTo>
                    <a:pt x="133" y="0"/>
                  </a:lnTo>
                  <a:lnTo>
                    <a:pt x="150" y="1"/>
                  </a:lnTo>
                  <a:lnTo>
                    <a:pt x="166" y="4"/>
                  </a:lnTo>
                  <a:lnTo>
                    <a:pt x="182" y="9"/>
                  </a:lnTo>
                  <a:lnTo>
                    <a:pt x="196" y="17"/>
                  </a:lnTo>
                  <a:lnTo>
                    <a:pt x="207" y="29"/>
                  </a:lnTo>
                  <a:lnTo>
                    <a:pt x="216" y="45"/>
                  </a:lnTo>
                  <a:lnTo>
                    <a:pt x="230" y="42"/>
                  </a:lnTo>
                  <a:lnTo>
                    <a:pt x="246" y="38"/>
                  </a:lnTo>
                  <a:lnTo>
                    <a:pt x="262" y="42"/>
                  </a:lnTo>
                  <a:lnTo>
                    <a:pt x="277" y="45"/>
                  </a:lnTo>
                  <a:lnTo>
                    <a:pt x="277" y="70"/>
                  </a:lnTo>
                  <a:lnTo>
                    <a:pt x="278" y="82"/>
                  </a:lnTo>
                  <a:lnTo>
                    <a:pt x="283" y="92"/>
                  </a:lnTo>
                  <a:lnTo>
                    <a:pt x="292" y="100"/>
                  </a:lnTo>
                  <a:lnTo>
                    <a:pt x="304" y="105"/>
                  </a:lnTo>
                  <a:lnTo>
                    <a:pt x="331" y="111"/>
                  </a:lnTo>
                  <a:lnTo>
                    <a:pt x="342" y="112"/>
                  </a:lnTo>
                  <a:lnTo>
                    <a:pt x="365" y="117"/>
                  </a:lnTo>
                  <a:lnTo>
                    <a:pt x="385" y="128"/>
                  </a:lnTo>
                  <a:lnTo>
                    <a:pt x="403" y="141"/>
                  </a:lnTo>
                  <a:lnTo>
                    <a:pt x="412" y="151"/>
                  </a:lnTo>
                  <a:lnTo>
                    <a:pt x="418" y="165"/>
                  </a:lnTo>
                  <a:lnTo>
                    <a:pt x="420" y="179"/>
                  </a:lnTo>
                  <a:lnTo>
                    <a:pt x="423" y="192"/>
                  </a:lnTo>
                  <a:lnTo>
                    <a:pt x="389" y="232"/>
                  </a:lnTo>
                  <a:lnTo>
                    <a:pt x="385" y="235"/>
                  </a:lnTo>
                  <a:lnTo>
                    <a:pt x="379" y="237"/>
                  </a:lnTo>
                  <a:lnTo>
                    <a:pt x="372" y="243"/>
                  </a:lnTo>
                  <a:lnTo>
                    <a:pt x="362" y="250"/>
                  </a:lnTo>
                  <a:lnTo>
                    <a:pt x="360" y="254"/>
                  </a:lnTo>
                  <a:lnTo>
                    <a:pt x="353" y="261"/>
                  </a:lnTo>
                  <a:lnTo>
                    <a:pt x="350" y="265"/>
                  </a:lnTo>
                  <a:lnTo>
                    <a:pt x="319" y="297"/>
                  </a:lnTo>
                  <a:lnTo>
                    <a:pt x="317" y="323"/>
                  </a:lnTo>
                  <a:lnTo>
                    <a:pt x="313" y="348"/>
                  </a:lnTo>
                  <a:lnTo>
                    <a:pt x="304" y="373"/>
                  </a:lnTo>
                  <a:lnTo>
                    <a:pt x="292" y="396"/>
                  </a:lnTo>
                  <a:lnTo>
                    <a:pt x="278" y="422"/>
                  </a:lnTo>
                  <a:lnTo>
                    <a:pt x="266" y="448"/>
                  </a:lnTo>
                  <a:lnTo>
                    <a:pt x="255" y="475"/>
                  </a:lnTo>
                  <a:lnTo>
                    <a:pt x="244" y="501"/>
                  </a:lnTo>
                  <a:lnTo>
                    <a:pt x="207" y="502"/>
                  </a:lnTo>
                  <a:lnTo>
                    <a:pt x="171" y="502"/>
                  </a:lnTo>
                  <a:lnTo>
                    <a:pt x="135" y="500"/>
                  </a:lnTo>
                  <a:lnTo>
                    <a:pt x="100" y="490"/>
                  </a:lnTo>
                  <a:lnTo>
                    <a:pt x="100" y="459"/>
                  </a:lnTo>
                  <a:lnTo>
                    <a:pt x="114" y="444"/>
                  </a:lnTo>
                  <a:lnTo>
                    <a:pt x="141" y="410"/>
                  </a:lnTo>
                  <a:lnTo>
                    <a:pt x="154" y="394"/>
                  </a:lnTo>
                  <a:lnTo>
                    <a:pt x="170" y="381"/>
                  </a:lnTo>
                  <a:lnTo>
                    <a:pt x="208" y="304"/>
                  </a:lnTo>
                  <a:lnTo>
                    <a:pt x="208" y="295"/>
                  </a:lnTo>
                  <a:lnTo>
                    <a:pt x="205" y="287"/>
                  </a:lnTo>
                  <a:lnTo>
                    <a:pt x="209" y="286"/>
                  </a:lnTo>
                  <a:lnTo>
                    <a:pt x="195" y="278"/>
                  </a:lnTo>
                  <a:lnTo>
                    <a:pt x="192" y="277"/>
                  </a:lnTo>
                  <a:lnTo>
                    <a:pt x="188" y="277"/>
                  </a:lnTo>
                  <a:lnTo>
                    <a:pt x="183" y="275"/>
                  </a:lnTo>
                  <a:lnTo>
                    <a:pt x="179" y="274"/>
                  </a:lnTo>
                  <a:lnTo>
                    <a:pt x="175" y="274"/>
                  </a:lnTo>
                  <a:lnTo>
                    <a:pt x="179" y="266"/>
                  </a:lnTo>
                  <a:lnTo>
                    <a:pt x="178" y="261"/>
                  </a:lnTo>
                  <a:lnTo>
                    <a:pt x="172" y="257"/>
                  </a:lnTo>
                  <a:lnTo>
                    <a:pt x="166" y="256"/>
                  </a:lnTo>
                  <a:lnTo>
                    <a:pt x="158" y="256"/>
                  </a:lnTo>
                  <a:lnTo>
                    <a:pt x="150" y="257"/>
                  </a:lnTo>
                  <a:lnTo>
                    <a:pt x="143" y="260"/>
                  </a:lnTo>
                  <a:lnTo>
                    <a:pt x="125" y="260"/>
                  </a:lnTo>
                  <a:lnTo>
                    <a:pt x="109" y="254"/>
                  </a:lnTo>
                  <a:lnTo>
                    <a:pt x="94" y="245"/>
                  </a:lnTo>
                  <a:lnTo>
                    <a:pt x="81" y="233"/>
                  </a:lnTo>
                  <a:lnTo>
                    <a:pt x="60" y="262"/>
                  </a:lnTo>
                  <a:lnTo>
                    <a:pt x="46" y="275"/>
                  </a:lnTo>
                  <a:lnTo>
                    <a:pt x="23" y="269"/>
                  </a:lnTo>
                  <a:lnTo>
                    <a:pt x="1" y="261"/>
                  </a:lnTo>
                  <a:lnTo>
                    <a:pt x="0" y="239"/>
                  </a:lnTo>
                  <a:lnTo>
                    <a:pt x="3" y="217"/>
                  </a:lnTo>
                  <a:lnTo>
                    <a:pt x="10" y="198"/>
                  </a:lnTo>
                  <a:lnTo>
                    <a:pt x="17" y="177"/>
                  </a:lnTo>
                  <a:lnTo>
                    <a:pt x="22" y="167"/>
                  </a:lnTo>
                  <a:lnTo>
                    <a:pt x="29" y="159"/>
                  </a:lnTo>
                  <a:lnTo>
                    <a:pt x="35" y="153"/>
                  </a:lnTo>
                  <a:lnTo>
                    <a:pt x="46" y="149"/>
                  </a:lnTo>
                  <a:lnTo>
                    <a:pt x="64" y="151"/>
                  </a:lnTo>
                  <a:lnTo>
                    <a:pt x="80" y="159"/>
                  </a:lnTo>
                  <a:lnTo>
                    <a:pt x="96" y="170"/>
                  </a:lnTo>
                  <a:lnTo>
                    <a:pt x="113" y="175"/>
                  </a:lnTo>
                  <a:lnTo>
                    <a:pt x="109" y="175"/>
                  </a:lnTo>
                  <a:lnTo>
                    <a:pt x="114" y="159"/>
                  </a:lnTo>
                  <a:lnTo>
                    <a:pt x="124" y="141"/>
                  </a:lnTo>
                  <a:lnTo>
                    <a:pt x="127" y="121"/>
                  </a:lnTo>
                  <a:lnTo>
                    <a:pt x="130" y="101"/>
                  </a:lnTo>
                  <a:lnTo>
                    <a:pt x="130" y="80"/>
                  </a:lnTo>
                  <a:lnTo>
                    <a:pt x="117" y="72"/>
                  </a:lnTo>
                  <a:lnTo>
                    <a:pt x="106" y="62"/>
                  </a:lnTo>
                  <a:lnTo>
                    <a:pt x="100" y="50"/>
                  </a:lnTo>
                  <a:lnTo>
                    <a:pt x="87" y="24"/>
                  </a:lnTo>
                  <a:lnTo>
                    <a:pt x="91" y="17"/>
                  </a:lnTo>
                  <a:lnTo>
                    <a:pt x="96" y="9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" name="Freeform 32"/>
            <p:cNvSpPr/>
            <p:nvPr/>
          </p:nvSpPr>
          <p:spPr bwMode="auto">
            <a:xfrm>
              <a:off x="4238728" y="28883"/>
              <a:ext cx="99" cy="87"/>
            </a:xfrm>
            <a:custGeom>
              <a:avLst/>
              <a:gdLst>
                <a:gd name="T0" fmla="*/ 40 w 595"/>
                <a:gd name="T1" fmla="*/ 9 h 522"/>
                <a:gd name="T2" fmla="*/ 83 w 595"/>
                <a:gd name="T3" fmla="*/ 38 h 522"/>
                <a:gd name="T4" fmla="*/ 124 w 595"/>
                <a:gd name="T5" fmla="*/ 73 h 522"/>
                <a:gd name="T6" fmla="*/ 156 w 595"/>
                <a:gd name="T7" fmla="*/ 98 h 522"/>
                <a:gd name="T8" fmla="*/ 174 w 595"/>
                <a:gd name="T9" fmla="*/ 139 h 522"/>
                <a:gd name="T10" fmla="*/ 190 w 595"/>
                <a:gd name="T11" fmla="*/ 164 h 522"/>
                <a:gd name="T12" fmla="*/ 220 w 595"/>
                <a:gd name="T13" fmla="*/ 186 h 522"/>
                <a:gd name="T14" fmla="*/ 251 w 595"/>
                <a:gd name="T15" fmla="*/ 193 h 522"/>
                <a:gd name="T16" fmla="*/ 277 w 595"/>
                <a:gd name="T17" fmla="*/ 185 h 522"/>
                <a:gd name="T18" fmla="*/ 325 w 595"/>
                <a:gd name="T19" fmla="*/ 141 h 522"/>
                <a:gd name="T20" fmla="*/ 398 w 595"/>
                <a:gd name="T21" fmla="*/ 120 h 522"/>
                <a:gd name="T22" fmla="*/ 437 w 595"/>
                <a:gd name="T23" fmla="*/ 92 h 522"/>
                <a:gd name="T24" fmla="*/ 467 w 595"/>
                <a:gd name="T25" fmla="*/ 98 h 522"/>
                <a:gd name="T26" fmla="*/ 491 w 595"/>
                <a:gd name="T27" fmla="*/ 85 h 522"/>
                <a:gd name="T28" fmla="*/ 514 w 595"/>
                <a:gd name="T29" fmla="*/ 75 h 522"/>
                <a:gd name="T30" fmla="*/ 563 w 595"/>
                <a:gd name="T31" fmla="*/ 121 h 522"/>
                <a:gd name="T32" fmla="*/ 554 w 595"/>
                <a:gd name="T33" fmla="*/ 150 h 522"/>
                <a:gd name="T34" fmla="*/ 563 w 595"/>
                <a:gd name="T35" fmla="*/ 181 h 522"/>
                <a:gd name="T36" fmla="*/ 594 w 595"/>
                <a:gd name="T37" fmla="*/ 230 h 522"/>
                <a:gd name="T38" fmla="*/ 592 w 595"/>
                <a:gd name="T39" fmla="*/ 276 h 522"/>
                <a:gd name="T40" fmla="*/ 565 w 595"/>
                <a:gd name="T41" fmla="*/ 311 h 522"/>
                <a:gd name="T42" fmla="*/ 533 w 595"/>
                <a:gd name="T43" fmla="*/ 344 h 522"/>
                <a:gd name="T44" fmla="*/ 507 w 595"/>
                <a:gd name="T45" fmla="*/ 385 h 522"/>
                <a:gd name="T46" fmla="*/ 482 w 595"/>
                <a:gd name="T47" fmla="*/ 430 h 522"/>
                <a:gd name="T48" fmla="*/ 464 w 595"/>
                <a:gd name="T49" fmla="*/ 446 h 522"/>
                <a:gd name="T50" fmla="*/ 442 w 595"/>
                <a:gd name="T51" fmla="*/ 455 h 522"/>
                <a:gd name="T52" fmla="*/ 417 w 595"/>
                <a:gd name="T53" fmla="*/ 503 h 522"/>
                <a:gd name="T54" fmla="*/ 406 w 595"/>
                <a:gd name="T55" fmla="*/ 485 h 522"/>
                <a:gd name="T56" fmla="*/ 409 w 595"/>
                <a:gd name="T57" fmla="*/ 467 h 522"/>
                <a:gd name="T58" fmla="*/ 414 w 595"/>
                <a:gd name="T59" fmla="*/ 460 h 522"/>
                <a:gd name="T60" fmla="*/ 418 w 595"/>
                <a:gd name="T61" fmla="*/ 454 h 522"/>
                <a:gd name="T62" fmla="*/ 369 w 595"/>
                <a:gd name="T63" fmla="*/ 488 h 522"/>
                <a:gd name="T64" fmla="*/ 365 w 595"/>
                <a:gd name="T65" fmla="*/ 474 h 522"/>
                <a:gd name="T66" fmla="*/ 342 w 595"/>
                <a:gd name="T67" fmla="*/ 466 h 522"/>
                <a:gd name="T68" fmla="*/ 302 w 595"/>
                <a:gd name="T69" fmla="*/ 479 h 522"/>
                <a:gd name="T70" fmla="*/ 256 w 595"/>
                <a:gd name="T71" fmla="*/ 522 h 522"/>
                <a:gd name="T72" fmla="*/ 245 w 595"/>
                <a:gd name="T73" fmla="*/ 487 h 522"/>
                <a:gd name="T74" fmla="*/ 219 w 595"/>
                <a:gd name="T75" fmla="*/ 460 h 522"/>
                <a:gd name="T76" fmla="*/ 186 w 595"/>
                <a:gd name="T77" fmla="*/ 445 h 522"/>
                <a:gd name="T78" fmla="*/ 154 w 595"/>
                <a:gd name="T79" fmla="*/ 441 h 522"/>
                <a:gd name="T80" fmla="*/ 123 w 595"/>
                <a:gd name="T81" fmla="*/ 433 h 522"/>
                <a:gd name="T82" fmla="*/ 109 w 595"/>
                <a:gd name="T83" fmla="*/ 408 h 522"/>
                <a:gd name="T84" fmla="*/ 108 w 595"/>
                <a:gd name="T85" fmla="*/ 388 h 522"/>
                <a:gd name="T86" fmla="*/ 115 w 595"/>
                <a:gd name="T87" fmla="*/ 384 h 522"/>
                <a:gd name="T88" fmla="*/ 120 w 595"/>
                <a:gd name="T89" fmla="*/ 379 h 522"/>
                <a:gd name="T90" fmla="*/ 106 w 595"/>
                <a:gd name="T91" fmla="*/ 368 h 522"/>
                <a:gd name="T92" fmla="*/ 70 w 595"/>
                <a:gd name="T93" fmla="*/ 365 h 522"/>
                <a:gd name="T94" fmla="*/ 40 w 595"/>
                <a:gd name="T95" fmla="*/ 356 h 522"/>
                <a:gd name="T96" fmla="*/ 8 w 595"/>
                <a:gd name="T97" fmla="*/ 335 h 522"/>
                <a:gd name="T98" fmla="*/ 0 w 595"/>
                <a:gd name="T99" fmla="*/ 300 h 522"/>
                <a:gd name="T100" fmla="*/ 5 w 595"/>
                <a:gd name="T101" fmla="*/ 267 h 522"/>
                <a:gd name="T102" fmla="*/ 1 w 595"/>
                <a:gd name="T103" fmla="*/ 218 h 522"/>
                <a:gd name="T104" fmla="*/ 18 w 595"/>
                <a:gd name="T105" fmla="*/ 193 h 522"/>
                <a:gd name="T106" fmla="*/ 21 w 595"/>
                <a:gd name="T107" fmla="*/ 166 h 522"/>
                <a:gd name="T108" fmla="*/ 20 w 595"/>
                <a:gd name="T109" fmla="*/ 129 h 522"/>
                <a:gd name="T110" fmla="*/ 25 w 595"/>
                <a:gd name="T111" fmla="*/ 91 h 522"/>
                <a:gd name="T112" fmla="*/ 16 w 595"/>
                <a:gd name="T113" fmla="*/ 3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5" h="522">
                  <a:moveTo>
                    <a:pt x="16" y="0"/>
                  </a:moveTo>
                  <a:lnTo>
                    <a:pt x="40" y="9"/>
                  </a:lnTo>
                  <a:lnTo>
                    <a:pt x="62" y="23"/>
                  </a:lnTo>
                  <a:lnTo>
                    <a:pt x="83" y="38"/>
                  </a:lnTo>
                  <a:lnTo>
                    <a:pt x="103" y="56"/>
                  </a:lnTo>
                  <a:lnTo>
                    <a:pt x="124" y="73"/>
                  </a:lnTo>
                  <a:lnTo>
                    <a:pt x="145" y="87"/>
                  </a:lnTo>
                  <a:lnTo>
                    <a:pt x="156" y="98"/>
                  </a:lnTo>
                  <a:lnTo>
                    <a:pt x="164" y="110"/>
                  </a:lnTo>
                  <a:lnTo>
                    <a:pt x="174" y="139"/>
                  </a:lnTo>
                  <a:lnTo>
                    <a:pt x="181" y="152"/>
                  </a:lnTo>
                  <a:lnTo>
                    <a:pt x="190" y="164"/>
                  </a:lnTo>
                  <a:lnTo>
                    <a:pt x="204" y="176"/>
                  </a:lnTo>
                  <a:lnTo>
                    <a:pt x="220" y="186"/>
                  </a:lnTo>
                  <a:lnTo>
                    <a:pt x="236" y="194"/>
                  </a:lnTo>
                  <a:lnTo>
                    <a:pt x="251" y="193"/>
                  </a:lnTo>
                  <a:lnTo>
                    <a:pt x="264" y="190"/>
                  </a:lnTo>
                  <a:lnTo>
                    <a:pt x="277" y="185"/>
                  </a:lnTo>
                  <a:lnTo>
                    <a:pt x="286" y="145"/>
                  </a:lnTo>
                  <a:lnTo>
                    <a:pt x="325" y="141"/>
                  </a:lnTo>
                  <a:lnTo>
                    <a:pt x="361" y="133"/>
                  </a:lnTo>
                  <a:lnTo>
                    <a:pt x="398" y="120"/>
                  </a:lnTo>
                  <a:lnTo>
                    <a:pt x="402" y="74"/>
                  </a:lnTo>
                  <a:lnTo>
                    <a:pt x="437" y="92"/>
                  </a:lnTo>
                  <a:lnTo>
                    <a:pt x="454" y="99"/>
                  </a:lnTo>
                  <a:lnTo>
                    <a:pt x="467" y="98"/>
                  </a:lnTo>
                  <a:lnTo>
                    <a:pt x="479" y="92"/>
                  </a:lnTo>
                  <a:lnTo>
                    <a:pt x="491" y="85"/>
                  </a:lnTo>
                  <a:lnTo>
                    <a:pt x="501" y="78"/>
                  </a:lnTo>
                  <a:lnTo>
                    <a:pt x="514" y="75"/>
                  </a:lnTo>
                  <a:lnTo>
                    <a:pt x="538" y="98"/>
                  </a:lnTo>
                  <a:lnTo>
                    <a:pt x="563" y="121"/>
                  </a:lnTo>
                  <a:lnTo>
                    <a:pt x="559" y="136"/>
                  </a:lnTo>
                  <a:lnTo>
                    <a:pt x="554" y="150"/>
                  </a:lnTo>
                  <a:lnTo>
                    <a:pt x="553" y="165"/>
                  </a:lnTo>
                  <a:lnTo>
                    <a:pt x="563" y="181"/>
                  </a:lnTo>
                  <a:lnTo>
                    <a:pt x="590" y="207"/>
                  </a:lnTo>
                  <a:lnTo>
                    <a:pt x="594" y="230"/>
                  </a:lnTo>
                  <a:lnTo>
                    <a:pt x="595" y="253"/>
                  </a:lnTo>
                  <a:lnTo>
                    <a:pt x="592" y="276"/>
                  </a:lnTo>
                  <a:lnTo>
                    <a:pt x="579" y="294"/>
                  </a:lnTo>
                  <a:lnTo>
                    <a:pt x="565" y="311"/>
                  </a:lnTo>
                  <a:lnTo>
                    <a:pt x="549" y="327"/>
                  </a:lnTo>
                  <a:lnTo>
                    <a:pt x="533" y="344"/>
                  </a:lnTo>
                  <a:lnTo>
                    <a:pt x="518" y="364"/>
                  </a:lnTo>
                  <a:lnTo>
                    <a:pt x="507" y="385"/>
                  </a:lnTo>
                  <a:lnTo>
                    <a:pt x="495" y="408"/>
                  </a:lnTo>
                  <a:lnTo>
                    <a:pt x="482" y="430"/>
                  </a:lnTo>
                  <a:lnTo>
                    <a:pt x="475" y="439"/>
                  </a:lnTo>
                  <a:lnTo>
                    <a:pt x="464" y="446"/>
                  </a:lnTo>
                  <a:lnTo>
                    <a:pt x="454" y="451"/>
                  </a:lnTo>
                  <a:lnTo>
                    <a:pt x="442" y="455"/>
                  </a:lnTo>
                  <a:lnTo>
                    <a:pt x="431" y="459"/>
                  </a:lnTo>
                  <a:lnTo>
                    <a:pt x="417" y="503"/>
                  </a:lnTo>
                  <a:lnTo>
                    <a:pt x="405" y="503"/>
                  </a:lnTo>
                  <a:lnTo>
                    <a:pt x="406" y="485"/>
                  </a:lnTo>
                  <a:lnTo>
                    <a:pt x="406" y="470"/>
                  </a:lnTo>
                  <a:lnTo>
                    <a:pt x="409" y="467"/>
                  </a:lnTo>
                  <a:lnTo>
                    <a:pt x="410" y="463"/>
                  </a:lnTo>
                  <a:lnTo>
                    <a:pt x="414" y="460"/>
                  </a:lnTo>
                  <a:lnTo>
                    <a:pt x="416" y="456"/>
                  </a:lnTo>
                  <a:lnTo>
                    <a:pt x="418" y="454"/>
                  </a:lnTo>
                  <a:lnTo>
                    <a:pt x="392" y="470"/>
                  </a:lnTo>
                  <a:lnTo>
                    <a:pt x="369" y="488"/>
                  </a:lnTo>
                  <a:lnTo>
                    <a:pt x="367" y="482"/>
                  </a:lnTo>
                  <a:lnTo>
                    <a:pt x="365" y="474"/>
                  </a:lnTo>
                  <a:lnTo>
                    <a:pt x="363" y="467"/>
                  </a:lnTo>
                  <a:lnTo>
                    <a:pt x="342" y="466"/>
                  </a:lnTo>
                  <a:lnTo>
                    <a:pt x="321" y="468"/>
                  </a:lnTo>
                  <a:lnTo>
                    <a:pt x="302" y="479"/>
                  </a:lnTo>
                  <a:lnTo>
                    <a:pt x="286" y="492"/>
                  </a:lnTo>
                  <a:lnTo>
                    <a:pt x="256" y="522"/>
                  </a:lnTo>
                  <a:lnTo>
                    <a:pt x="253" y="503"/>
                  </a:lnTo>
                  <a:lnTo>
                    <a:pt x="245" y="487"/>
                  </a:lnTo>
                  <a:lnTo>
                    <a:pt x="233" y="472"/>
                  </a:lnTo>
                  <a:lnTo>
                    <a:pt x="219" y="460"/>
                  </a:lnTo>
                  <a:lnTo>
                    <a:pt x="203" y="451"/>
                  </a:lnTo>
                  <a:lnTo>
                    <a:pt x="186" y="445"/>
                  </a:lnTo>
                  <a:lnTo>
                    <a:pt x="170" y="442"/>
                  </a:lnTo>
                  <a:lnTo>
                    <a:pt x="154" y="441"/>
                  </a:lnTo>
                  <a:lnTo>
                    <a:pt x="139" y="438"/>
                  </a:lnTo>
                  <a:lnTo>
                    <a:pt x="123" y="433"/>
                  </a:lnTo>
                  <a:lnTo>
                    <a:pt x="115" y="426"/>
                  </a:lnTo>
                  <a:lnTo>
                    <a:pt x="109" y="408"/>
                  </a:lnTo>
                  <a:lnTo>
                    <a:pt x="109" y="397"/>
                  </a:lnTo>
                  <a:lnTo>
                    <a:pt x="108" y="388"/>
                  </a:lnTo>
                  <a:lnTo>
                    <a:pt x="111" y="385"/>
                  </a:lnTo>
                  <a:lnTo>
                    <a:pt x="115" y="384"/>
                  </a:lnTo>
                  <a:lnTo>
                    <a:pt x="117" y="380"/>
                  </a:lnTo>
                  <a:lnTo>
                    <a:pt x="120" y="379"/>
                  </a:lnTo>
                  <a:lnTo>
                    <a:pt x="123" y="376"/>
                  </a:lnTo>
                  <a:lnTo>
                    <a:pt x="106" y="368"/>
                  </a:lnTo>
                  <a:lnTo>
                    <a:pt x="87" y="364"/>
                  </a:lnTo>
                  <a:lnTo>
                    <a:pt x="70" y="365"/>
                  </a:lnTo>
                  <a:lnTo>
                    <a:pt x="51" y="371"/>
                  </a:lnTo>
                  <a:lnTo>
                    <a:pt x="40" y="356"/>
                  </a:lnTo>
                  <a:lnTo>
                    <a:pt x="25" y="343"/>
                  </a:lnTo>
                  <a:lnTo>
                    <a:pt x="8" y="335"/>
                  </a:lnTo>
                  <a:lnTo>
                    <a:pt x="3" y="318"/>
                  </a:lnTo>
                  <a:lnTo>
                    <a:pt x="0" y="300"/>
                  </a:lnTo>
                  <a:lnTo>
                    <a:pt x="5" y="284"/>
                  </a:lnTo>
                  <a:lnTo>
                    <a:pt x="5" y="267"/>
                  </a:lnTo>
                  <a:lnTo>
                    <a:pt x="0" y="232"/>
                  </a:lnTo>
                  <a:lnTo>
                    <a:pt x="1" y="218"/>
                  </a:lnTo>
                  <a:lnTo>
                    <a:pt x="8" y="205"/>
                  </a:lnTo>
                  <a:lnTo>
                    <a:pt x="18" y="193"/>
                  </a:lnTo>
                  <a:lnTo>
                    <a:pt x="29" y="183"/>
                  </a:lnTo>
                  <a:lnTo>
                    <a:pt x="21" y="166"/>
                  </a:lnTo>
                  <a:lnTo>
                    <a:pt x="18" y="148"/>
                  </a:lnTo>
                  <a:lnTo>
                    <a:pt x="20" y="129"/>
                  </a:lnTo>
                  <a:lnTo>
                    <a:pt x="22" y="110"/>
                  </a:lnTo>
                  <a:lnTo>
                    <a:pt x="25" y="91"/>
                  </a:lnTo>
                  <a:lnTo>
                    <a:pt x="21" y="61"/>
                  </a:lnTo>
                  <a:lnTo>
                    <a:pt x="16" y="3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" name="Freeform 33"/>
            <p:cNvSpPr/>
            <p:nvPr/>
          </p:nvSpPr>
          <p:spPr bwMode="auto">
            <a:xfrm>
              <a:off x="4238797" y="28923"/>
              <a:ext cx="73" cy="94"/>
            </a:xfrm>
            <a:custGeom>
              <a:avLst/>
              <a:gdLst>
                <a:gd name="T0" fmla="*/ 212 w 437"/>
                <a:gd name="T1" fmla="*/ 8 h 566"/>
                <a:gd name="T2" fmla="*/ 235 w 437"/>
                <a:gd name="T3" fmla="*/ 35 h 566"/>
                <a:gd name="T4" fmla="*/ 249 w 437"/>
                <a:gd name="T5" fmla="*/ 69 h 566"/>
                <a:gd name="T6" fmla="*/ 265 w 437"/>
                <a:gd name="T7" fmla="*/ 103 h 566"/>
                <a:gd name="T8" fmla="*/ 291 w 437"/>
                <a:gd name="T9" fmla="*/ 127 h 566"/>
                <a:gd name="T10" fmla="*/ 313 w 437"/>
                <a:gd name="T11" fmla="*/ 128 h 566"/>
                <a:gd name="T12" fmla="*/ 334 w 437"/>
                <a:gd name="T13" fmla="*/ 119 h 566"/>
                <a:gd name="T14" fmla="*/ 346 w 437"/>
                <a:gd name="T15" fmla="*/ 128 h 566"/>
                <a:gd name="T16" fmla="*/ 355 w 437"/>
                <a:gd name="T17" fmla="*/ 159 h 566"/>
                <a:gd name="T18" fmla="*/ 373 w 437"/>
                <a:gd name="T19" fmla="*/ 183 h 566"/>
                <a:gd name="T20" fmla="*/ 409 w 437"/>
                <a:gd name="T21" fmla="*/ 186 h 566"/>
                <a:gd name="T22" fmla="*/ 434 w 437"/>
                <a:gd name="T23" fmla="*/ 213 h 566"/>
                <a:gd name="T24" fmla="*/ 431 w 437"/>
                <a:gd name="T25" fmla="*/ 256 h 566"/>
                <a:gd name="T26" fmla="*/ 414 w 437"/>
                <a:gd name="T27" fmla="*/ 296 h 566"/>
                <a:gd name="T28" fmla="*/ 415 w 437"/>
                <a:gd name="T29" fmla="*/ 338 h 566"/>
                <a:gd name="T30" fmla="*/ 426 w 437"/>
                <a:gd name="T31" fmla="*/ 362 h 566"/>
                <a:gd name="T32" fmla="*/ 435 w 437"/>
                <a:gd name="T33" fmla="*/ 387 h 566"/>
                <a:gd name="T34" fmla="*/ 414 w 437"/>
                <a:gd name="T35" fmla="*/ 440 h 566"/>
                <a:gd name="T36" fmla="*/ 400 w 437"/>
                <a:gd name="T37" fmla="*/ 461 h 566"/>
                <a:gd name="T38" fmla="*/ 373 w 437"/>
                <a:gd name="T39" fmla="*/ 483 h 566"/>
                <a:gd name="T40" fmla="*/ 340 w 437"/>
                <a:gd name="T41" fmla="*/ 489 h 566"/>
                <a:gd name="T42" fmla="*/ 310 w 437"/>
                <a:gd name="T43" fmla="*/ 473 h 566"/>
                <a:gd name="T44" fmla="*/ 302 w 437"/>
                <a:gd name="T45" fmla="*/ 477 h 566"/>
                <a:gd name="T46" fmla="*/ 297 w 437"/>
                <a:gd name="T47" fmla="*/ 481 h 566"/>
                <a:gd name="T48" fmla="*/ 305 w 437"/>
                <a:gd name="T49" fmla="*/ 486 h 566"/>
                <a:gd name="T50" fmla="*/ 244 w 437"/>
                <a:gd name="T51" fmla="*/ 500 h 566"/>
                <a:gd name="T52" fmla="*/ 182 w 437"/>
                <a:gd name="T53" fmla="*/ 502 h 566"/>
                <a:gd name="T54" fmla="*/ 131 w 437"/>
                <a:gd name="T55" fmla="*/ 506 h 566"/>
                <a:gd name="T56" fmla="*/ 82 w 437"/>
                <a:gd name="T57" fmla="*/ 529 h 566"/>
                <a:gd name="T58" fmla="*/ 38 w 437"/>
                <a:gd name="T59" fmla="*/ 566 h 566"/>
                <a:gd name="T60" fmla="*/ 0 w 437"/>
                <a:gd name="T61" fmla="*/ 510 h 566"/>
                <a:gd name="T62" fmla="*/ 6 w 437"/>
                <a:gd name="T63" fmla="*/ 466 h 566"/>
                <a:gd name="T64" fmla="*/ 22 w 437"/>
                <a:gd name="T65" fmla="*/ 458 h 566"/>
                <a:gd name="T66" fmla="*/ 53 w 437"/>
                <a:gd name="T67" fmla="*/ 448 h 566"/>
                <a:gd name="T68" fmla="*/ 67 w 437"/>
                <a:gd name="T69" fmla="*/ 408 h 566"/>
                <a:gd name="T70" fmla="*/ 95 w 437"/>
                <a:gd name="T71" fmla="*/ 382 h 566"/>
                <a:gd name="T72" fmla="*/ 140 w 437"/>
                <a:gd name="T73" fmla="*/ 353 h 566"/>
                <a:gd name="T74" fmla="*/ 134 w 437"/>
                <a:gd name="T75" fmla="*/ 333 h 566"/>
                <a:gd name="T76" fmla="*/ 149 w 437"/>
                <a:gd name="T77" fmla="*/ 309 h 566"/>
                <a:gd name="T78" fmla="*/ 157 w 437"/>
                <a:gd name="T79" fmla="*/ 288 h 566"/>
                <a:gd name="T80" fmla="*/ 198 w 437"/>
                <a:gd name="T81" fmla="*/ 227 h 566"/>
                <a:gd name="T82" fmla="*/ 200 w 437"/>
                <a:gd name="T83" fmla="*/ 150 h 566"/>
                <a:gd name="T84" fmla="*/ 208 w 437"/>
                <a:gd name="T85" fmla="*/ 59 h 566"/>
                <a:gd name="T86" fmla="*/ 207 w 437"/>
                <a:gd name="T87" fmla="*/ 22 h 566"/>
                <a:gd name="T88" fmla="*/ 199 w 437"/>
                <a:gd name="T89" fmla="*/ 7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7" h="566">
                  <a:moveTo>
                    <a:pt x="195" y="0"/>
                  </a:moveTo>
                  <a:lnTo>
                    <a:pt x="212" y="8"/>
                  </a:lnTo>
                  <a:lnTo>
                    <a:pt x="225" y="20"/>
                  </a:lnTo>
                  <a:lnTo>
                    <a:pt x="235" y="35"/>
                  </a:lnTo>
                  <a:lnTo>
                    <a:pt x="243" y="52"/>
                  </a:lnTo>
                  <a:lnTo>
                    <a:pt x="249" y="69"/>
                  </a:lnTo>
                  <a:lnTo>
                    <a:pt x="257" y="88"/>
                  </a:lnTo>
                  <a:lnTo>
                    <a:pt x="265" y="103"/>
                  </a:lnTo>
                  <a:lnTo>
                    <a:pt x="277" y="117"/>
                  </a:lnTo>
                  <a:lnTo>
                    <a:pt x="291" y="127"/>
                  </a:lnTo>
                  <a:lnTo>
                    <a:pt x="302" y="131"/>
                  </a:lnTo>
                  <a:lnTo>
                    <a:pt x="313" y="128"/>
                  </a:lnTo>
                  <a:lnTo>
                    <a:pt x="323" y="124"/>
                  </a:lnTo>
                  <a:lnTo>
                    <a:pt x="334" y="119"/>
                  </a:lnTo>
                  <a:lnTo>
                    <a:pt x="343" y="114"/>
                  </a:lnTo>
                  <a:lnTo>
                    <a:pt x="346" y="128"/>
                  </a:lnTo>
                  <a:lnTo>
                    <a:pt x="349" y="144"/>
                  </a:lnTo>
                  <a:lnTo>
                    <a:pt x="355" y="159"/>
                  </a:lnTo>
                  <a:lnTo>
                    <a:pt x="361" y="172"/>
                  </a:lnTo>
                  <a:lnTo>
                    <a:pt x="373" y="183"/>
                  </a:lnTo>
                  <a:lnTo>
                    <a:pt x="392" y="185"/>
                  </a:lnTo>
                  <a:lnTo>
                    <a:pt x="409" y="186"/>
                  </a:lnTo>
                  <a:lnTo>
                    <a:pt x="427" y="192"/>
                  </a:lnTo>
                  <a:lnTo>
                    <a:pt x="434" y="213"/>
                  </a:lnTo>
                  <a:lnTo>
                    <a:pt x="435" y="235"/>
                  </a:lnTo>
                  <a:lnTo>
                    <a:pt x="431" y="256"/>
                  </a:lnTo>
                  <a:lnTo>
                    <a:pt x="422" y="276"/>
                  </a:lnTo>
                  <a:lnTo>
                    <a:pt x="414" y="296"/>
                  </a:lnTo>
                  <a:lnTo>
                    <a:pt x="413" y="317"/>
                  </a:lnTo>
                  <a:lnTo>
                    <a:pt x="415" y="338"/>
                  </a:lnTo>
                  <a:lnTo>
                    <a:pt x="419" y="358"/>
                  </a:lnTo>
                  <a:lnTo>
                    <a:pt x="426" y="362"/>
                  </a:lnTo>
                  <a:lnTo>
                    <a:pt x="437" y="368"/>
                  </a:lnTo>
                  <a:lnTo>
                    <a:pt x="435" y="387"/>
                  </a:lnTo>
                  <a:lnTo>
                    <a:pt x="430" y="405"/>
                  </a:lnTo>
                  <a:lnTo>
                    <a:pt x="414" y="440"/>
                  </a:lnTo>
                  <a:lnTo>
                    <a:pt x="408" y="445"/>
                  </a:lnTo>
                  <a:lnTo>
                    <a:pt x="400" y="461"/>
                  </a:lnTo>
                  <a:lnTo>
                    <a:pt x="388" y="474"/>
                  </a:lnTo>
                  <a:lnTo>
                    <a:pt x="373" y="483"/>
                  </a:lnTo>
                  <a:lnTo>
                    <a:pt x="357" y="489"/>
                  </a:lnTo>
                  <a:lnTo>
                    <a:pt x="340" y="489"/>
                  </a:lnTo>
                  <a:lnTo>
                    <a:pt x="324" y="485"/>
                  </a:lnTo>
                  <a:lnTo>
                    <a:pt x="310" y="473"/>
                  </a:lnTo>
                  <a:lnTo>
                    <a:pt x="306" y="474"/>
                  </a:lnTo>
                  <a:lnTo>
                    <a:pt x="302" y="477"/>
                  </a:lnTo>
                  <a:lnTo>
                    <a:pt x="294" y="479"/>
                  </a:lnTo>
                  <a:lnTo>
                    <a:pt x="297" y="481"/>
                  </a:lnTo>
                  <a:lnTo>
                    <a:pt x="299" y="483"/>
                  </a:lnTo>
                  <a:lnTo>
                    <a:pt x="305" y="486"/>
                  </a:lnTo>
                  <a:lnTo>
                    <a:pt x="274" y="494"/>
                  </a:lnTo>
                  <a:lnTo>
                    <a:pt x="244" y="500"/>
                  </a:lnTo>
                  <a:lnTo>
                    <a:pt x="214" y="504"/>
                  </a:lnTo>
                  <a:lnTo>
                    <a:pt x="182" y="502"/>
                  </a:lnTo>
                  <a:lnTo>
                    <a:pt x="156" y="502"/>
                  </a:lnTo>
                  <a:lnTo>
                    <a:pt x="131" y="506"/>
                  </a:lnTo>
                  <a:lnTo>
                    <a:pt x="105" y="512"/>
                  </a:lnTo>
                  <a:lnTo>
                    <a:pt x="82" y="529"/>
                  </a:lnTo>
                  <a:lnTo>
                    <a:pt x="61" y="549"/>
                  </a:lnTo>
                  <a:lnTo>
                    <a:pt x="38" y="566"/>
                  </a:lnTo>
                  <a:lnTo>
                    <a:pt x="17" y="540"/>
                  </a:lnTo>
                  <a:lnTo>
                    <a:pt x="0" y="510"/>
                  </a:lnTo>
                  <a:lnTo>
                    <a:pt x="12" y="481"/>
                  </a:lnTo>
                  <a:lnTo>
                    <a:pt x="6" y="466"/>
                  </a:lnTo>
                  <a:lnTo>
                    <a:pt x="3" y="452"/>
                  </a:lnTo>
                  <a:lnTo>
                    <a:pt x="22" y="458"/>
                  </a:lnTo>
                  <a:lnTo>
                    <a:pt x="41" y="465"/>
                  </a:lnTo>
                  <a:lnTo>
                    <a:pt x="53" y="448"/>
                  </a:lnTo>
                  <a:lnTo>
                    <a:pt x="62" y="429"/>
                  </a:lnTo>
                  <a:lnTo>
                    <a:pt x="67" y="408"/>
                  </a:lnTo>
                  <a:lnTo>
                    <a:pt x="71" y="387"/>
                  </a:lnTo>
                  <a:lnTo>
                    <a:pt x="95" y="382"/>
                  </a:lnTo>
                  <a:lnTo>
                    <a:pt x="142" y="363"/>
                  </a:lnTo>
                  <a:lnTo>
                    <a:pt x="140" y="353"/>
                  </a:lnTo>
                  <a:lnTo>
                    <a:pt x="137" y="341"/>
                  </a:lnTo>
                  <a:lnTo>
                    <a:pt x="134" y="333"/>
                  </a:lnTo>
                  <a:lnTo>
                    <a:pt x="138" y="328"/>
                  </a:lnTo>
                  <a:lnTo>
                    <a:pt x="149" y="309"/>
                  </a:lnTo>
                  <a:lnTo>
                    <a:pt x="157" y="289"/>
                  </a:lnTo>
                  <a:lnTo>
                    <a:pt x="157" y="288"/>
                  </a:lnTo>
                  <a:lnTo>
                    <a:pt x="174" y="277"/>
                  </a:lnTo>
                  <a:lnTo>
                    <a:pt x="198" y="227"/>
                  </a:lnTo>
                  <a:lnTo>
                    <a:pt x="202" y="188"/>
                  </a:lnTo>
                  <a:lnTo>
                    <a:pt x="200" y="150"/>
                  </a:lnTo>
                  <a:lnTo>
                    <a:pt x="200" y="119"/>
                  </a:lnTo>
                  <a:lnTo>
                    <a:pt x="208" y="59"/>
                  </a:lnTo>
                  <a:lnTo>
                    <a:pt x="210" y="28"/>
                  </a:lnTo>
                  <a:lnTo>
                    <a:pt x="207" y="22"/>
                  </a:lnTo>
                  <a:lnTo>
                    <a:pt x="203" y="15"/>
                  </a:lnTo>
                  <a:lnTo>
                    <a:pt x="199" y="7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" name="Freeform 34"/>
            <p:cNvSpPr/>
            <p:nvPr/>
          </p:nvSpPr>
          <p:spPr bwMode="auto">
            <a:xfrm>
              <a:off x="4238774" y="28929"/>
              <a:ext cx="56" cy="75"/>
            </a:xfrm>
            <a:custGeom>
              <a:avLst/>
              <a:gdLst>
                <a:gd name="T0" fmla="*/ 335 w 338"/>
                <a:gd name="T1" fmla="*/ 3 h 452"/>
                <a:gd name="T2" fmla="*/ 337 w 338"/>
                <a:gd name="T3" fmla="*/ 8 h 452"/>
                <a:gd name="T4" fmla="*/ 332 w 338"/>
                <a:gd name="T5" fmla="*/ 45 h 452"/>
                <a:gd name="T6" fmla="*/ 329 w 338"/>
                <a:gd name="T7" fmla="*/ 115 h 452"/>
                <a:gd name="T8" fmla="*/ 325 w 338"/>
                <a:gd name="T9" fmla="*/ 185 h 452"/>
                <a:gd name="T10" fmla="*/ 312 w 338"/>
                <a:gd name="T11" fmla="*/ 218 h 452"/>
                <a:gd name="T12" fmla="*/ 296 w 338"/>
                <a:gd name="T13" fmla="*/ 251 h 452"/>
                <a:gd name="T14" fmla="*/ 276 w 338"/>
                <a:gd name="T15" fmla="*/ 276 h 452"/>
                <a:gd name="T16" fmla="*/ 273 w 338"/>
                <a:gd name="T17" fmla="*/ 296 h 452"/>
                <a:gd name="T18" fmla="*/ 270 w 338"/>
                <a:gd name="T19" fmla="*/ 317 h 452"/>
                <a:gd name="T20" fmla="*/ 254 w 338"/>
                <a:gd name="T21" fmla="*/ 334 h 452"/>
                <a:gd name="T22" fmla="*/ 214 w 338"/>
                <a:gd name="T23" fmla="*/ 345 h 452"/>
                <a:gd name="T24" fmla="*/ 192 w 338"/>
                <a:gd name="T25" fmla="*/ 378 h 452"/>
                <a:gd name="T26" fmla="*/ 164 w 338"/>
                <a:gd name="T27" fmla="*/ 404 h 452"/>
                <a:gd name="T28" fmla="*/ 138 w 338"/>
                <a:gd name="T29" fmla="*/ 407 h 452"/>
                <a:gd name="T30" fmla="*/ 119 w 338"/>
                <a:gd name="T31" fmla="*/ 425 h 452"/>
                <a:gd name="T32" fmla="*/ 126 w 338"/>
                <a:gd name="T33" fmla="*/ 429 h 452"/>
                <a:gd name="T34" fmla="*/ 132 w 338"/>
                <a:gd name="T35" fmla="*/ 434 h 452"/>
                <a:gd name="T36" fmla="*/ 135 w 338"/>
                <a:gd name="T37" fmla="*/ 442 h 452"/>
                <a:gd name="T38" fmla="*/ 132 w 338"/>
                <a:gd name="T39" fmla="*/ 452 h 452"/>
                <a:gd name="T40" fmla="*/ 124 w 338"/>
                <a:gd name="T41" fmla="*/ 438 h 452"/>
                <a:gd name="T42" fmla="*/ 101 w 338"/>
                <a:gd name="T43" fmla="*/ 425 h 452"/>
                <a:gd name="T44" fmla="*/ 98 w 338"/>
                <a:gd name="T45" fmla="*/ 380 h 452"/>
                <a:gd name="T46" fmla="*/ 91 w 338"/>
                <a:gd name="T47" fmla="*/ 379 h 452"/>
                <a:gd name="T48" fmla="*/ 4 w 338"/>
                <a:gd name="T49" fmla="*/ 372 h 452"/>
                <a:gd name="T50" fmla="*/ 23 w 338"/>
                <a:gd name="T51" fmla="*/ 305 h 452"/>
                <a:gd name="T52" fmla="*/ 31 w 338"/>
                <a:gd name="T53" fmla="*/ 289 h 452"/>
                <a:gd name="T54" fmla="*/ 16 w 338"/>
                <a:gd name="T55" fmla="*/ 240 h 452"/>
                <a:gd name="T56" fmla="*/ 28 w 338"/>
                <a:gd name="T57" fmla="*/ 276 h 452"/>
                <a:gd name="T58" fmla="*/ 11 w 338"/>
                <a:gd name="T59" fmla="*/ 254 h 452"/>
                <a:gd name="T60" fmla="*/ 4 w 338"/>
                <a:gd name="T61" fmla="*/ 238 h 452"/>
                <a:gd name="T62" fmla="*/ 0 w 338"/>
                <a:gd name="T63" fmla="*/ 231 h 452"/>
                <a:gd name="T64" fmla="*/ 28 w 338"/>
                <a:gd name="T65" fmla="*/ 205 h 452"/>
                <a:gd name="T66" fmla="*/ 62 w 338"/>
                <a:gd name="T67" fmla="*/ 190 h 452"/>
                <a:gd name="T68" fmla="*/ 85 w 338"/>
                <a:gd name="T69" fmla="*/ 201 h 452"/>
                <a:gd name="T70" fmla="*/ 102 w 338"/>
                <a:gd name="T71" fmla="*/ 211 h 452"/>
                <a:gd name="T72" fmla="*/ 127 w 338"/>
                <a:gd name="T73" fmla="*/ 198 h 452"/>
                <a:gd name="T74" fmla="*/ 126 w 338"/>
                <a:gd name="T75" fmla="*/ 225 h 452"/>
                <a:gd name="T76" fmla="*/ 119 w 338"/>
                <a:gd name="T77" fmla="*/ 242 h 452"/>
                <a:gd name="T78" fmla="*/ 159 w 338"/>
                <a:gd name="T79" fmla="*/ 222 h 452"/>
                <a:gd name="T80" fmla="*/ 172 w 338"/>
                <a:gd name="T81" fmla="*/ 213 h 452"/>
                <a:gd name="T82" fmla="*/ 188 w 338"/>
                <a:gd name="T83" fmla="*/ 188 h 452"/>
                <a:gd name="T84" fmla="*/ 209 w 338"/>
                <a:gd name="T85" fmla="*/ 168 h 452"/>
                <a:gd name="T86" fmla="*/ 239 w 338"/>
                <a:gd name="T87" fmla="*/ 124 h 452"/>
                <a:gd name="T88" fmla="*/ 266 w 338"/>
                <a:gd name="T89" fmla="*/ 81 h 452"/>
                <a:gd name="T90" fmla="*/ 334 w 338"/>
                <a:gd name="T91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8" h="452">
                  <a:moveTo>
                    <a:pt x="334" y="0"/>
                  </a:moveTo>
                  <a:lnTo>
                    <a:pt x="335" y="3"/>
                  </a:lnTo>
                  <a:lnTo>
                    <a:pt x="335" y="6"/>
                  </a:lnTo>
                  <a:lnTo>
                    <a:pt x="337" y="8"/>
                  </a:lnTo>
                  <a:lnTo>
                    <a:pt x="338" y="10"/>
                  </a:lnTo>
                  <a:lnTo>
                    <a:pt x="332" y="45"/>
                  </a:lnTo>
                  <a:lnTo>
                    <a:pt x="329" y="80"/>
                  </a:lnTo>
                  <a:lnTo>
                    <a:pt x="329" y="115"/>
                  </a:lnTo>
                  <a:lnTo>
                    <a:pt x="328" y="149"/>
                  </a:lnTo>
                  <a:lnTo>
                    <a:pt x="325" y="185"/>
                  </a:lnTo>
                  <a:lnTo>
                    <a:pt x="320" y="202"/>
                  </a:lnTo>
                  <a:lnTo>
                    <a:pt x="312" y="218"/>
                  </a:lnTo>
                  <a:lnTo>
                    <a:pt x="304" y="235"/>
                  </a:lnTo>
                  <a:lnTo>
                    <a:pt x="296" y="251"/>
                  </a:lnTo>
                  <a:lnTo>
                    <a:pt x="296" y="252"/>
                  </a:lnTo>
                  <a:lnTo>
                    <a:pt x="276" y="276"/>
                  </a:lnTo>
                  <a:lnTo>
                    <a:pt x="277" y="291"/>
                  </a:lnTo>
                  <a:lnTo>
                    <a:pt x="273" y="296"/>
                  </a:lnTo>
                  <a:lnTo>
                    <a:pt x="272" y="304"/>
                  </a:lnTo>
                  <a:lnTo>
                    <a:pt x="270" y="317"/>
                  </a:lnTo>
                  <a:lnTo>
                    <a:pt x="263" y="328"/>
                  </a:lnTo>
                  <a:lnTo>
                    <a:pt x="254" y="334"/>
                  </a:lnTo>
                  <a:lnTo>
                    <a:pt x="240" y="339"/>
                  </a:lnTo>
                  <a:lnTo>
                    <a:pt x="214" y="345"/>
                  </a:lnTo>
                  <a:lnTo>
                    <a:pt x="202" y="347"/>
                  </a:lnTo>
                  <a:lnTo>
                    <a:pt x="192" y="378"/>
                  </a:lnTo>
                  <a:lnTo>
                    <a:pt x="177" y="407"/>
                  </a:lnTo>
                  <a:lnTo>
                    <a:pt x="164" y="404"/>
                  </a:lnTo>
                  <a:lnTo>
                    <a:pt x="151" y="404"/>
                  </a:lnTo>
                  <a:lnTo>
                    <a:pt x="138" y="407"/>
                  </a:lnTo>
                  <a:lnTo>
                    <a:pt x="127" y="415"/>
                  </a:lnTo>
                  <a:lnTo>
                    <a:pt x="119" y="425"/>
                  </a:lnTo>
                  <a:lnTo>
                    <a:pt x="122" y="428"/>
                  </a:lnTo>
                  <a:lnTo>
                    <a:pt x="126" y="429"/>
                  </a:lnTo>
                  <a:lnTo>
                    <a:pt x="128" y="433"/>
                  </a:lnTo>
                  <a:lnTo>
                    <a:pt x="132" y="434"/>
                  </a:lnTo>
                  <a:lnTo>
                    <a:pt x="135" y="437"/>
                  </a:lnTo>
                  <a:lnTo>
                    <a:pt x="135" y="442"/>
                  </a:lnTo>
                  <a:lnTo>
                    <a:pt x="134" y="446"/>
                  </a:lnTo>
                  <a:lnTo>
                    <a:pt x="132" y="452"/>
                  </a:lnTo>
                  <a:lnTo>
                    <a:pt x="130" y="444"/>
                  </a:lnTo>
                  <a:lnTo>
                    <a:pt x="124" y="438"/>
                  </a:lnTo>
                  <a:lnTo>
                    <a:pt x="116" y="433"/>
                  </a:lnTo>
                  <a:lnTo>
                    <a:pt x="101" y="425"/>
                  </a:lnTo>
                  <a:lnTo>
                    <a:pt x="101" y="380"/>
                  </a:lnTo>
                  <a:lnTo>
                    <a:pt x="98" y="380"/>
                  </a:lnTo>
                  <a:lnTo>
                    <a:pt x="94" y="379"/>
                  </a:lnTo>
                  <a:lnTo>
                    <a:pt x="91" y="379"/>
                  </a:lnTo>
                  <a:lnTo>
                    <a:pt x="48" y="374"/>
                  </a:lnTo>
                  <a:lnTo>
                    <a:pt x="4" y="372"/>
                  </a:lnTo>
                  <a:lnTo>
                    <a:pt x="15" y="339"/>
                  </a:lnTo>
                  <a:lnTo>
                    <a:pt x="23" y="305"/>
                  </a:lnTo>
                  <a:lnTo>
                    <a:pt x="27" y="299"/>
                  </a:lnTo>
                  <a:lnTo>
                    <a:pt x="31" y="289"/>
                  </a:lnTo>
                  <a:lnTo>
                    <a:pt x="37" y="289"/>
                  </a:lnTo>
                  <a:lnTo>
                    <a:pt x="16" y="240"/>
                  </a:lnTo>
                  <a:lnTo>
                    <a:pt x="18" y="248"/>
                  </a:lnTo>
                  <a:lnTo>
                    <a:pt x="28" y="276"/>
                  </a:lnTo>
                  <a:lnTo>
                    <a:pt x="19" y="266"/>
                  </a:lnTo>
                  <a:lnTo>
                    <a:pt x="11" y="254"/>
                  </a:lnTo>
                  <a:lnTo>
                    <a:pt x="7" y="246"/>
                  </a:lnTo>
                  <a:lnTo>
                    <a:pt x="4" y="238"/>
                  </a:lnTo>
                  <a:lnTo>
                    <a:pt x="2" y="234"/>
                  </a:lnTo>
                  <a:lnTo>
                    <a:pt x="0" y="231"/>
                  </a:lnTo>
                  <a:lnTo>
                    <a:pt x="14" y="217"/>
                  </a:lnTo>
                  <a:lnTo>
                    <a:pt x="28" y="205"/>
                  </a:lnTo>
                  <a:lnTo>
                    <a:pt x="44" y="196"/>
                  </a:lnTo>
                  <a:lnTo>
                    <a:pt x="62" y="190"/>
                  </a:lnTo>
                  <a:lnTo>
                    <a:pt x="81" y="190"/>
                  </a:lnTo>
                  <a:lnTo>
                    <a:pt x="85" y="201"/>
                  </a:lnTo>
                  <a:lnTo>
                    <a:pt x="87" y="211"/>
                  </a:lnTo>
                  <a:lnTo>
                    <a:pt x="102" y="211"/>
                  </a:lnTo>
                  <a:lnTo>
                    <a:pt x="127" y="186"/>
                  </a:lnTo>
                  <a:lnTo>
                    <a:pt x="127" y="198"/>
                  </a:lnTo>
                  <a:lnTo>
                    <a:pt x="126" y="211"/>
                  </a:lnTo>
                  <a:lnTo>
                    <a:pt x="126" y="225"/>
                  </a:lnTo>
                  <a:lnTo>
                    <a:pt x="114" y="223"/>
                  </a:lnTo>
                  <a:lnTo>
                    <a:pt x="119" y="242"/>
                  </a:lnTo>
                  <a:lnTo>
                    <a:pt x="130" y="231"/>
                  </a:lnTo>
                  <a:lnTo>
                    <a:pt x="159" y="222"/>
                  </a:lnTo>
                  <a:lnTo>
                    <a:pt x="168" y="222"/>
                  </a:lnTo>
                  <a:lnTo>
                    <a:pt x="172" y="213"/>
                  </a:lnTo>
                  <a:lnTo>
                    <a:pt x="178" y="200"/>
                  </a:lnTo>
                  <a:lnTo>
                    <a:pt x="188" y="188"/>
                  </a:lnTo>
                  <a:lnTo>
                    <a:pt x="198" y="177"/>
                  </a:lnTo>
                  <a:lnTo>
                    <a:pt x="209" y="168"/>
                  </a:lnTo>
                  <a:lnTo>
                    <a:pt x="226" y="147"/>
                  </a:lnTo>
                  <a:lnTo>
                    <a:pt x="239" y="124"/>
                  </a:lnTo>
                  <a:lnTo>
                    <a:pt x="251" y="102"/>
                  </a:lnTo>
                  <a:lnTo>
                    <a:pt x="266" y="81"/>
                  </a:lnTo>
                  <a:lnTo>
                    <a:pt x="300" y="41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" name="Freeform 35"/>
            <p:cNvSpPr/>
            <p:nvPr/>
          </p:nvSpPr>
          <p:spPr bwMode="auto">
            <a:xfrm>
              <a:off x="4238701" y="29041"/>
              <a:ext cx="115" cy="152"/>
            </a:xfrm>
            <a:custGeom>
              <a:avLst/>
              <a:gdLst>
                <a:gd name="T0" fmla="*/ 419 w 692"/>
                <a:gd name="T1" fmla="*/ 3 h 909"/>
                <a:gd name="T2" fmla="*/ 436 w 692"/>
                <a:gd name="T3" fmla="*/ 34 h 909"/>
                <a:gd name="T4" fmla="*/ 419 w 692"/>
                <a:gd name="T5" fmla="*/ 59 h 909"/>
                <a:gd name="T6" fmla="*/ 406 w 692"/>
                <a:gd name="T7" fmla="*/ 70 h 909"/>
                <a:gd name="T8" fmla="*/ 409 w 692"/>
                <a:gd name="T9" fmla="*/ 139 h 909"/>
                <a:gd name="T10" fmla="*/ 450 w 692"/>
                <a:gd name="T11" fmla="*/ 179 h 909"/>
                <a:gd name="T12" fmla="*/ 496 w 692"/>
                <a:gd name="T13" fmla="*/ 154 h 909"/>
                <a:gd name="T14" fmla="*/ 531 w 692"/>
                <a:gd name="T15" fmla="*/ 78 h 909"/>
                <a:gd name="T16" fmla="*/ 539 w 692"/>
                <a:gd name="T17" fmla="*/ 57 h 909"/>
                <a:gd name="T18" fmla="*/ 550 w 692"/>
                <a:gd name="T19" fmla="*/ 63 h 909"/>
                <a:gd name="T20" fmla="*/ 545 w 692"/>
                <a:gd name="T21" fmla="*/ 81 h 909"/>
                <a:gd name="T22" fmla="*/ 588 w 692"/>
                <a:gd name="T23" fmla="*/ 95 h 909"/>
                <a:gd name="T24" fmla="*/ 596 w 692"/>
                <a:gd name="T25" fmla="*/ 139 h 909"/>
                <a:gd name="T26" fmla="*/ 587 w 692"/>
                <a:gd name="T27" fmla="*/ 154 h 909"/>
                <a:gd name="T28" fmla="*/ 596 w 692"/>
                <a:gd name="T29" fmla="*/ 201 h 909"/>
                <a:gd name="T30" fmla="*/ 640 w 692"/>
                <a:gd name="T31" fmla="*/ 224 h 909"/>
                <a:gd name="T32" fmla="*/ 666 w 692"/>
                <a:gd name="T33" fmla="*/ 369 h 909"/>
                <a:gd name="T34" fmla="*/ 684 w 692"/>
                <a:gd name="T35" fmla="*/ 423 h 909"/>
                <a:gd name="T36" fmla="*/ 678 w 692"/>
                <a:gd name="T37" fmla="*/ 433 h 909"/>
                <a:gd name="T38" fmla="*/ 645 w 692"/>
                <a:gd name="T39" fmla="*/ 418 h 909"/>
                <a:gd name="T40" fmla="*/ 621 w 692"/>
                <a:gd name="T41" fmla="*/ 393 h 909"/>
                <a:gd name="T42" fmla="*/ 583 w 692"/>
                <a:gd name="T43" fmla="*/ 373 h 909"/>
                <a:gd name="T44" fmla="*/ 546 w 692"/>
                <a:gd name="T45" fmla="*/ 387 h 909"/>
                <a:gd name="T46" fmla="*/ 497 w 692"/>
                <a:gd name="T47" fmla="*/ 426 h 909"/>
                <a:gd name="T48" fmla="*/ 506 w 692"/>
                <a:gd name="T49" fmla="*/ 484 h 909"/>
                <a:gd name="T50" fmla="*/ 542 w 692"/>
                <a:gd name="T51" fmla="*/ 591 h 909"/>
                <a:gd name="T52" fmla="*/ 563 w 692"/>
                <a:gd name="T53" fmla="*/ 657 h 909"/>
                <a:gd name="T54" fmla="*/ 599 w 692"/>
                <a:gd name="T55" fmla="*/ 718 h 909"/>
                <a:gd name="T56" fmla="*/ 600 w 692"/>
                <a:gd name="T57" fmla="*/ 790 h 909"/>
                <a:gd name="T58" fmla="*/ 579 w 692"/>
                <a:gd name="T59" fmla="*/ 840 h 909"/>
                <a:gd name="T60" fmla="*/ 578 w 692"/>
                <a:gd name="T61" fmla="*/ 906 h 909"/>
                <a:gd name="T62" fmla="*/ 506 w 692"/>
                <a:gd name="T63" fmla="*/ 886 h 909"/>
                <a:gd name="T64" fmla="*/ 454 w 692"/>
                <a:gd name="T65" fmla="*/ 834 h 909"/>
                <a:gd name="T66" fmla="*/ 395 w 692"/>
                <a:gd name="T67" fmla="*/ 658 h 909"/>
                <a:gd name="T68" fmla="*/ 353 w 692"/>
                <a:gd name="T69" fmla="*/ 542 h 909"/>
                <a:gd name="T70" fmla="*/ 279 w 692"/>
                <a:gd name="T71" fmla="*/ 526 h 909"/>
                <a:gd name="T72" fmla="*/ 200 w 692"/>
                <a:gd name="T73" fmla="*/ 505 h 909"/>
                <a:gd name="T74" fmla="*/ 158 w 692"/>
                <a:gd name="T75" fmla="*/ 458 h 909"/>
                <a:gd name="T76" fmla="*/ 100 w 692"/>
                <a:gd name="T77" fmla="*/ 501 h 909"/>
                <a:gd name="T78" fmla="*/ 26 w 692"/>
                <a:gd name="T79" fmla="*/ 508 h 909"/>
                <a:gd name="T80" fmla="*/ 33 w 692"/>
                <a:gd name="T81" fmla="*/ 420 h 909"/>
                <a:gd name="T82" fmla="*/ 83 w 692"/>
                <a:gd name="T83" fmla="*/ 381 h 909"/>
                <a:gd name="T84" fmla="*/ 116 w 692"/>
                <a:gd name="T85" fmla="*/ 294 h 909"/>
                <a:gd name="T86" fmla="*/ 194 w 692"/>
                <a:gd name="T87" fmla="*/ 166 h 909"/>
                <a:gd name="T88" fmla="*/ 211 w 692"/>
                <a:gd name="T89" fmla="*/ 110 h 909"/>
                <a:gd name="T90" fmla="*/ 242 w 692"/>
                <a:gd name="T91" fmla="*/ 143 h 909"/>
                <a:gd name="T92" fmla="*/ 283 w 692"/>
                <a:gd name="T93" fmla="*/ 154 h 909"/>
                <a:gd name="T94" fmla="*/ 364 w 692"/>
                <a:gd name="T95" fmla="*/ 59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2" h="909">
                  <a:moveTo>
                    <a:pt x="385" y="0"/>
                  </a:moveTo>
                  <a:lnTo>
                    <a:pt x="397" y="1"/>
                  </a:lnTo>
                  <a:lnTo>
                    <a:pt x="409" y="1"/>
                  </a:lnTo>
                  <a:lnTo>
                    <a:pt x="419" y="3"/>
                  </a:lnTo>
                  <a:lnTo>
                    <a:pt x="430" y="8"/>
                  </a:lnTo>
                  <a:lnTo>
                    <a:pt x="438" y="16"/>
                  </a:lnTo>
                  <a:lnTo>
                    <a:pt x="439" y="25"/>
                  </a:lnTo>
                  <a:lnTo>
                    <a:pt x="436" y="34"/>
                  </a:lnTo>
                  <a:lnTo>
                    <a:pt x="428" y="53"/>
                  </a:lnTo>
                  <a:lnTo>
                    <a:pt x="426" y="55"/>
                  </a:lnTo>
                  <a:lnTo>
                    <a:pt x="422" y="58"/>
                  </a:lnTo>
                  <a:lnTo>
                    <a:pt x="419" y="59"/>
                  </a:lnTo>
                  <a:lnTo>
                    <a:pt x="417" y="62"/>
                  </a:lnTo>
                  <a:lnTo>
                    <a:pt x="413" y="65"/>
                  </a:lnTo>
                  <a:lnTo>
                    <a:pt x="410" y="67"/>
                  </a:lnTo>
                  <a:lnTo>
                    <a:pt x="406" y="70"/>
                  </a:lnTo>
                  <a:lnTo>
                    <a:pt x="403" y="73"/>
                  </a:lnTo>
                  <a:lnTo>
                    <a:pt x="405" y="95"/>
                  </a:lnTo>
                  <a:lnTo>
                    <a:pt x="407" y="116"/>
                  </a:lnTo>
                  <a:lnTo>
                    <a:pt x="409" y="139"/>
                  </a:lnTo>
                  <a:lnTo>
                    <a:pt x="434" y="173"/>
                  </a:lnTo>
                  <a:lnTo>
                    <a:pt x="438" y="174"/>
                  </a:lnTo>
                  <a:lnTo>
                    <a:pt x="442" y="177"/>
                  </a:lnTo>
                  <a:lnTo>
                    <a:pt x="450" y="179"/>
                  </a:lnTo>
                  <a:lnTo>
                    <a:pt x="452" y="181"/>
                  </a:lnTo>
                  <a:lnTo>
                    <a:pt x="468" y="174"/>
                  </a:lnTo>
                  <a:lnTo>
                    <a:pt x="483" y="166"/>
                  </a:lnTo>
                  <a:lnTo>
                    <a:pt x="496" y="154"/>
                  </a:lnTo>
                  <a:lnTo>
                    <a:pt x="504" y="140"/>
                  </a:lnTo>
                  <a:lnTo>
                    <a:pt x="517" y="107"/>
                  </a:lnTo>
                  <a:lnTo>
                    <a:pt x="534" y="77"/>
                  </a:lnTo>
                  <a:lnTo>
                    <a:pt x="531" y="78"/>
                  </a:lnTo>
                  <a:lnTo>
                    <a:pt x="519" y="82"/>
                  </a:lnTo>
                  <a:lnTo>
                    <a:pt x="517" y="83"/>
                  </a:lnTo>
                  <a:lnTo>
                    <a:pt x="535" y="55"/>
                  </a:lnTo>
                  <a:lnTo>
                    <a:pt x="539" y="57"/>
                  </a:lnTo>
                  <a:lnTo>
                    <a:pt x="545" y="57"/>
                  </a:lnTo>
                  <a:lnTo>
                    <a:pt x="551" y="58"/>
                  </a:lnTo>
                  <a:lnTo>
                    <a:pt x="555" y="58"/>
                  </a:lnTo>
                  <a:lnTo>
                    <a:pt x="550" y="63"/>
                  </a:lnTo>
                  <a:lnTo>
                    <a:pt x="546" y="66"/>
                  </a:lnTo>
                  <a:lnTo>
                    <a:pt x="543" y="69"/>
                  </a:lnTo>
                  <a:lnTo>
                    <a:pt x="545" y="71"/>
                  </a:lnTo>
                  <a:lnTo>
                    <a:pt x="545" y="81"/>
                  </a:lnTo>
                  <a:lnTo>
                    <a:pt x="578" y="112"/>
                  </a:lnTo>
                  <a:lnTo>
                    <a:pt x="579" y="110"/>
                  </a:lnTo>
                  <a:lnTo>
                    <a:pt x="587" y="98"/>
                  </a:lnTo>
                  <a:lnTo>
                    <a:pt x="588" y="95"/>
                  </a:lnTo>
                  <a:lnTo>
                    <a:pt x="591" y="106"/>
                  </a:lnTo>
                  <a:lnTo>
                    <a:pt x="593" y="115"/>
                  </a:lnTo>
                  <a:lnTo>
                    <a:pt x="578" y="139"/>
                  </a:lnTo>
                  <a:lnTo>
                    <a:pt x="596" y="139"/>
                  </a:lnTo>
                  <a:lnTo>
                    <a:pt x="595" y="144"/>
                  </a:lnTo>
                  <a:lnTo>
                    <a:pt x="592" y="148"/>
                  </a:lnTo>
                  <a:lnTo>
                    <a:pt x="589" y="150"/>
                  </a:lnTo>
                  <a:lnTo>
                    <a:pt x="587" y="154"/>
                  </a:lnTo>
                  <a:lnTo>
                    <a:pt x="584" y="157"/>
                  </a:lnTo>
                  <a:lnTo>
                    <a:pt x="585" y="173"/>
                  </a:lnTo>
                  <a:lnTo>
                    <a:pt x="589" y="187"/>
                  </a:lnTo>
                  <a:lnTo>
                    <a:pt x="596" y="201"/>
                  </a:lnTo>
                  <a:lnTo>
                    <a:pt x="607" y="211"/>
                  </a:lnTo>
                  <a:lnTo>
                    <a:pt x="618" y="219"/>
                  </a:lnTo>
                  <a:lnTo>
                    <a:pt x="633" y="223"/>
                  </a:lnTo>
                  <a:lnTo>
                    <a:pt x="640" y="224"/>
                  </a:lnTo>
                  <a:lnTo>
                    <a:pt x="644" y="252"/>
                  </a:lnTo>
                  <a:lnTo>
                    <a:pt x="662" y="305"/>
                  </a:lnTo>
                  <a:lnTo>
                    <a:pt x="663" y="338"/>
                  </a:lnTo>
                  <a:lnTo>
                    <a:pt x="666" y="369"/>
                  </a:lnTo>
                  <a:lnTo>
                    <a:pt x="692" y="414"/>
                  </a:lnTo>
                  <a:lnTo>
                    <a:pt x="690" y="417"/>
                  </a:lnTo>
                  <a:lnTo>
                    <a:pt x="688" y="420"/>
                  </a:lnTo>
                  <a:lnTo>
                    <a:pt x="684" y="423"/>
                  </a:lnTo>
                  <a:lnTo>
                    <a:pt x="687" y="430"/>
                  </a:lnTo>
                  <a:lnTo>
                    <a:pt x="684" y="431"/>
                  </a:lnTo>
                  <a:lnTo>
                    <a:pt x="680" y="431"/>
                  </a:lnTo>
                  <a:lnTo>
                    <a:pt x="678" y="433"/>
                  </a:lnTo>
                  <a:lnTo>
                    <a:pt x="674" y="433"/>
                  </a:lnTo>
                  <a:lnTo>
                    <a:pt x="667" y="423"/>
                  </a:lnTo>
                  <a:lnTo>
                    <a:pt x="657" y="417"/>
                  </a:lnTo>
                  <a:lnTo>
                    <a:pt x="645" y="418"/>
                  </a:lnTo>
                  <a:lnTo>
                    <a:pt x="642" y="416"/>
                  </a:lnTo>
                  <a:lnTo>
                    <a:pt x="638" y="414"/>
                  </a:lnTo>
                  <a:lnTo>
                    <a:pt x="633" y="409"/>
                  </a:lnTo>
                  <a:lnTo>
                    <a:pt x="621" y="393"/>
                  </a:lnTo>
                  <a:lnTo>
                    <a:pt x="608" y="376"/>
                  </a:lnTo>
                  <a:lnTo>
                    <a:pt x="596" y="362"/>
                  </a:lnTo>
                  <a:lnTo>
                    <a:pt x="580" y="347"/>
                  </a:lnTo>
                  <a:lnTo>
                    <a:pt x="583" y="373"/>
                  </a:lnTo>
                  <a:lnTo>
                    <a:pt x="585" y="398"/>
                  </a:lnTo>
                  <a:lnTo>
                    <a:pt x="584" y="425"/>
                  </a:lnTo>
                  <a:lnTo>
                    <a:pt x="566" y="405"/>
                  </a:lnTo>
                  <a:lnTo>
                    <a:pt x="546" y="387"/>
                  </a:lnTo>
                  <a:lnTo>
                    <a:pt x="523" y="393"/>
                  </a:lnTo>
                  <a:lnTo>
                    <a:pt x="502" y="402"/>
                  </a:lnTo>
                  <a:lnTo>
                    <a:pt x="481" y="410"/>
                  </a:lnTo>
                  <a:lnTo>
                    <a:pt x="497" y="426"/>
                  </a:lnTo>
                  <a:lnTo>
                    <a:pt x="504" y="435"/>
                  </a:lnTo>
                  <a:lnTo>
                    <a:pt x="508" y="445"/>
                  </a:lnTo>
                  <a:lnTo>
                    <a:pt x="508" y="455"/>
                  </a:lnTo>
                  <a:lnTo>
                    <a:pt x="506" y="484"/>
                  </a:lnTo>
                  <a:lnTo>
                    <a:pt x="508" y="512"/>
                  </a:lnTo>
                  <a:lnTo>
                    <a:pt x="514" y="541"/>
                  </a:lnTo>
                  <a:lnTo>
                    <a:pt x="526" y="567"/>
                  </a:lnTo>
                  <a:lnTo>
                    <a:pt x="542" y="591"/>
                  </a:lnTo>
                  <a:lnTo>
                    <a:pt x="551" y="606"/>
                  </a:lnTo>
                  <a:lnTo>
                    <a:pt x="556" y="623"/>
                  </a:lnTo>
                  <a:lnTo>
                    <a:pt x="559" y="640"/>
                  </a:lnTo>
                  <a:lnTo>
                    <a:pt x="563" y="657"/>
                  </a:lnTo>
                  <a:lnTo>
                    <a:pt x="570" y="673"/>
                  </a:lnTo>
                  <a:lnTo>
                    <a:pt x="580" y="687"/>
                  </a:lnTo>
                  <a:lnTo>
                    <a:pt x="592" y="702"/>
                  </a:lnTo>
                  <a:lnTo>
                    <a:pt x="599" y="718"/>
                  </a:lnTo>
                  <a:lnTo>
                    <a:pt x="609" y="752"/>
                  </a:lnTo>
                  <a:lnTo>
                    <a:pt x="616" y="768"/>
                  </a:lnTo>
                  <a:lnTo>
                    <a:pt x="607" y="778"/>
                  </a:lnTo>
                  <a:lnTo>
                    <a:pt x="600" y="790"/>
                  </a:lnTo>
                  <a:lnTo>
                    <a:pt x="595" y="803"/>
                  </a:lnTo>
                  <a:lnTo>
                    <a:pt x="591" y="817"/>
                  </a:lnTo>
                  <a:lnTo>
                    <a:pt x="587" y="828"/>
                  </a:lnTo>
                  <a:lnTo>
                    <a:pt x="579" y="840"/>
                  </a:lnTo>
                  <a:lnTo>
                    <a:pt x="568" y="850"/>
                  </a:lnTo>
                  <a:lnTo>
                    <a:pt x="576" y="869"/>
                  </a:lnTo>
                  <a:lnTo>
                    <a:pt x="595" y="909"/>
                  </a:lnTo>
                  <a:lnTo>
                    <a:pt x="578" y="906"/>
                  </a:lnTo>
                  <a:lnTo>
                    <a:pt x="562" y="900"/>
                  </a:lnTo>
                  <a:lnTo>
                    <a:pt x="547" y="890"/>
                  </a:lnTo>
                  <a:lnTo>
                    <a:pt x="521" y="867"/>
                  </a:lnTo>
                  <a:lnTo>
                    <a:pt x="506" y="886"/>
                  </a:lnTo>
                  <a:lnTo>
                    <a:pt x="492" y="905"/>
                  </a:lnTo>
                  <a:lnTo>
                    <a:pt x="475" y="893"/>
                  </a:lnTo>
                  <a:lnTo>
                    <a:pt x="457" y="883"/>
                  </a:lnTo>
                  <a:lnTo>
                    <a:pt x="454" y="834"/>
                  </a:lnTo>
                  <a:lnTo>
                    <a:pt x="443" y="788"/>
                  </a:lnTo>
                  <a:lnTo>
                    <a:pt x="428" y="743"/>
                  </a:lnTo>
                  <a:lnTo>
                    <a:pt x="410" y="702"/>
                  </a:lnTo>
                  <a:lnTo>
                    <a:pt x="395" y="658"/>
                  </a:lnTo>
                  <a:lnTo>
                    <a:pt x="386" y="615"/>
                  </a:lnTo>
                  <a:lnTo>
                    <a:pt x="384" y="570"/>
                  </a:lnTo>
                  <a:lnTo>
                    <a:pt x="369" y="555"/>
                  </a:lnTo>
                  <a:lnTo>
                    <a:pt x="353" y="542"/>
                  </a:lnTo>
                  <a:lnTo>
                    <a:pt x="335" y="530"/>
                  </a:lnTo>
                  <a:lnTo>
                    <a:pt x="315" y="524"/>
                  </a:lnTo>
                  <a:lnTo>
                    <a:pt x="298" y="522"/>
                  </a:lnTo>
                  <a:lnTo>
                    <a:pt x="279" y="526"/>
                  </a:lnTo>
                  <a:lnTo>
                    <a:pt x="262" y="533"/>
                  </a:lnTo>
                  <a:lnTo>
                    <a:pt x="245" y="537"/>
                  </a:lnTo>
                  <a:lnTo>
                    <a:pt x="223" y="522"/>
                  </a:lnTo>
                  <a:lnTo>
                    <a:pt x="200" y="505"/>
                  </a:lnTo>
                  <a:lnTo>
                    <a:pt x="199" y="505"/>
                  </a:lnTo>
                  <a:lnTo>
                    <a:pt x="186" y="488"/>
                  </a:lnTo>
                  <a:lnTo>
                    <a:pt x="174" y="472"/>
                  </a:lnTo>
                  <a:lnTo>
                    <a:pt x="158" y="458"/>
                  </a:lnTo>
                  <a:lnTo>
                    <a:pt x="141" y="466"/>
                  </a:lnTo>
                  <a:lnTo>
                    <a:pt x="126" y="476"/>
                  </a:lnTo>
                  <a:lnTo>
                    <a:pt x="113" y="488"/>
                  </a:lnTo>
                  <a:lnTo>
                    <a:pt x="100" y="501"/>
                  </a:lnTo>
                  <a:lnTo>
                    <a:pt x="85" y="513"/>
                  </a:lnTo>
                  <a:lnTo>
                    <a:pt x="71" y="522"/>
                  </a:lnTo>
                  <a:lnTo>
                    <a:pt x="54" y="528"/>
                  </a:lnTo>
                  <a:lnTo>
                    <a:pt x="26" y="508"/>
                  </a:lnTo>
                  <a:lnTo>
                    <a:pt x="0" y="487"/>
                  </a:lnTo>
                  <a:lnTo>
                    <a:pt x="13" y="467"/>
                  </a:lnTo>
                  <a:lnTo>
                    <a:pt x="25" y="445"/>
                  </a:lnTo>
                  <a:lnTo>
                    <a:pt x="33" y="420"/>
                  </a:lnTo>
                  <a:lnTo>
                    <a:pt x="46" y="410"/>
                  </a:lnTo>
                  <a:lnTo>
                    <a:pt x="59" y="402"/>
                  </a:lnTo>
                  <a:lnTo>
                    <a:pt x="72" y="393"/>
                  </a:lnTo>
                  <a:lnTo>
                    <a:pt x="83" y="381"/>
                  </a:lnTo>
                  <a:lnTo>
                    <a:pt x="99" y="338"/>
                  </a:lnTo>
                  <a:lnTo>
                    <a:pt x="111" y="309"/>
                  </a:lnTo>
                  <a:lnTo>
                    <a:pt x="112" y="306"/>
                  </a:lnTo>
                  <a:lnTo>
                    <a:pt x="116" y="294"/>
                  </a:lnTo>
                  <a:lnTo>
                    <a:pt x="117" y="292"/>
                  </a:lnTo>
                  <a:lnTo>
                    <a:pt x="146" y="252"/>
                  </a:lnTo>
                  <a:lnTo>
                    <a:pt x="173" y="210"/>
                  </a:lnTo>
                  <a:lnTo>
                    <a:pt x="194" y="166"/>
                  </a:lnTo>
                  <a:lnTo>
                    <a:pt x="199" y="147"/>
                  </a:lnTo>
                  <a:lnTo>
                    <a:pt x="200" y="127"/>
                  </a:lnTo>
                  <a:lnTo>
                    <a:pt x="199" y="107"/>
                  </a:lnTo>
                  <a:lnTo>
                    <a:pt x="211" y="110"/>
                  </a:lnTo>
                  <a:lnTo>
                    <a:pt x="220" y="116"/>
                  </a:lnTo>
                  <a:lnTo>
                    <a:pt x="228" y="124"/>
                  </a:lnTo>
                  <a:lnTo>
                    <a:pt x="236" y="133"/>
                  </a:lnTo>
                  <a:lnTo>
                    <a:pt x="242" y="143"/>
                  </a:lnTo>
                  <a:lnTo>
                    <a:pt x="250" y="149"/>
                  </a:lnTo>
                  <a:lnTo>
                    <a:pt x="260" y="156"/>
                  </a:lnTo>
                  <a:lnTo>
                    <a:pt x="270" y="157"/>
                  </a:lnTo>
                  <a:lnTo>
                    <a:pt x="283" y="154"/>
                  </a:lnTo>
                  <a:lnTo>
                    <a:pt x="308" y="136"/>
                  </a:lnTo>
                  <a:lnTo>
                    <a:pt x="331" y="114"/>
                  </a:lnTo>
                  <a:lnTo>
                    <a:pt x="348" y="87"/>
                  </a:lnTo>
                  <a:lnTo>
                    <a:pt x="364" y="59"/>
                  </a:lnTo>
                  <a:lnTo>
                    <a:pt x="376" y="30"/>
                  </a:lnTo>
                  <a:lnTo>
                    <a:pt x="385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" name="Freeform 36"/>
            <p:cNvSpPr/>
            <p:nvPr/>
          </p:nvSpPr>
          <p:spPr bwMode="auto">
            <a:xfrm>
              <a:off x="4238786" y="29084"/>
              <a:ext cx="75" cy="122"/>
            </a:xfrm>
            <a:custGeom>
              <a:avLst/>
              <a:gdLst>
                <a:gd name="T0" fmla="*/ 340 w 448"/>
                <a:gd name="T1" fmla="*/ 0 h 735"/>
                <a:gd name="T2" fmla="*/ 394 w 448"/>
                <a:gd name="T3" fmla="*/ 30 h 735"/>
                <a:gd name="T4" fmla="*/ 444 w 448"/>
                <a:gd name="T5" fmla="*/ 29 h 735"/>
                <a:gd name="T6" fmla="*/ 448 w 448"/>
                <a:gd name="T7" fmla="*/ 76 h 735"/>
                <a:gd name="T8" fmla="*/ 419 w 448"/>
                <a:gd name="T9" fmla="*/ 79 h 735"/>
                <a:gd name="T10" fmla="*/ 397 w 448"/>
                <a:gd name="T11" fmla="*/ 92 h 735"/>
                <a:gd name="T12" fmla="*/ 406 w 448"/>
                <a:gd name="T13" fmla="*/ 135 h 735"/>
                <a:gd name="T14" fmla="*/ 419 w 448"/>
                <a:gd name="T15" fmla="*/ 182 h 735"/>
                <a:gd name="T16" fmla="*/ 394 w 448"/>
                <a:gd name="T17" fmla="*/ 280 h 735"/>
                <a:gd name="T18" fmla="*/ 329 w 448"/>
                <a:gd name="T19" fmla="*/ 376 h 735"/>
                <a:gd name="T20" fmla="*/ 344 w 448"/>
                <a:gd name="T21" fmla="*/ 442 h 735"/>
                <a:gd name="T22" fmla="*/ 399 w 448"/>
                <a:gd name="T23" fmla="*/ 466 h 735"/>
                <a:gd name="T24" fmla="*/ 432 w 448"/>
                <a:gd name="T25" fmla="*/ 528 h 735"/>
                <a:gd name="T26" fmla="*/ 385 w 448"/>
                <a:gd name="T27" fmla="*/ 567 h 735"/>
                <a:gd name="T28" fmla="*/ 372 w 448"/>
                <a:gd name="T29" fmla="*/ 592 h 735"/>
                <a:gd name="T30" fmla="*/ 336 w 448"/>
                <a:gd name="T31" fmla="*/ 547 h 735"/>
                <a:gd name="T32" fmla="*/ 312 w 448"/>
                <a:gd name="T33" fmla="*/ 568 h 735"/>
                <a:gd name="T34" fmla="*/ 320 w 448"/>
                <a:gd name="T35" fmla="*/ 625 h 735"/>
                <a:gd name="T36" fmla="*/ 290 w 448"/>
                <a:gd name="T37" fmla="*/ 641 h 735"/>
                <a:gd name="T38" fmla="*/ 291 w 448"/>
                <a:gd name="T39" fmla="*/ 692 h 735"/>
                <a:gd name="T40" fmla="*/ 283 w 448"/>
                <a:gd name="T41" fmla="*/ 735 h 735"/>
                <a:gd name="T42" fmla="*/ 242 w 448"/>
                <a:gd name="T43" fmla="*/ 694 h 735"/>
                <a:gd name="T44" fmla="*/ 192 w 448"/>
                <a:gd name="T45" fmla="*/ 673 h 735"/>
                <a:gd name="T46" fmla="*/ 195 w 448"/>
                <a:gd name="T47" fmla="*/ 634 h 735"/>
                <a:gd name="T48" fmla="*/ 224 w 448"/>
                <a:gd name="T49" fmla="*/ 580 h 735"/>
                <a:gd name="T50" fmla="*/ 225 w 448"/>
                <a:gd name="T51" fmla="*/ 525 h 735"/>
                <a:gd name="T52" fmla="*/ 196 w 448"/>
                <a:gd name="T53" fmla="*/ 492 h 735"/>
                <a:gd name="T54" fmla="*/ 147 w 448"/>
                <a:gd name="T55" fmla="*/ 438 h 735"/>
                <a:gd name="T56" fmla="*/ 92 w 448"/>
                <a:gd name="T57" fmla="*/ 381 h 735"/>
                <a:gd name="T58" fmla="*/ 34 w 448"/>
                <a:gd name="T59" fmla="*/ 318 h 735"/>
                <a:gd name="T60" fmla="*/ 11 w 448"/>
                <a:gd name="T61" fmla="*/ 243 h 735"/>
                <a:gd name="T62" fmla="*/ 0 w 448"/>
                <a:gd name="T63" fmla="*/ 165 h 735"/>
                <a:gd name="T64" fmla="*/ 83 w 448"/>
                <a:gd name="T65" fmla="*/ 174 h 735"/>
                <a:gd name="T66" fmla="*/ 91 w 448"/>
                <a:gd name="T67" fmla="*/ 135 h 735"/>
                <a:gd name="T68" fmla="*/ 134 w 448"/>
                <a:gd name="T69" fmla="*/ 160 h 735"/>
                <a:gd name="T70" fmla="*/ 149 w 448"/>
                <a:gd name="T71" fmla="*/ 177 h 735"/>
                <a:gd name="T72" fmla="*/ 170 w 448"/>
                <a:gd name="T73" fmla="*/ 177 h 735"/>
                <a:gd name="T74" fmla="*/ 179 w 448"/>
                <a:gd name="T75" fmla="*/ 174 h 735"/>
                <a:gd name="T76" fmla="*/ 190 w 448"/>
                <a:gd name="T77" fmla="*/ 153 h 735"/>
                <a:gd name="T78" fmla="*/ 170 w 448"/>
                <a:gd name="T79" fmla="*/ 104 h 735"/>
                <a:gd name="T80" fmla="*/ 170 w 448"/>
                <a:gd name="T81" fmla="*/ 69 h 735"/>
                <a:gd name="T82" fmla="*/ 195 w 448"/>
                <a:gd name="T83" fmla="*/ 47 h 735"/>
                <a:gd name="T84" fmla="*/ 227 w 448"/>
                <a:gd name="T85" fmla="*/ 22 h 735"/>
                <a:gd name="T86" fmla="*/ 269 w 448"/>
                <a:gd name="T87" fmla="*/ 5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8" h="735">
                  <a:moveTo>
                    <a:pt x="304" y="18"/>
                  </a:moveTo>
                  <a:lnTo>
                    <a:pt x="323" y="9"/>
                  </a:lnTo>
                  <a:lnTo>
                    <a:pt x="340" y="0"/>
                  </a:lnTo>
                  <a:lnTo>
                    <a:pt x="358" y="17"/>
                  </a:lnTo>
                  <a:lnTo>
                    <a:pt x="378" y="33"/>
                  </a:lnTo>
                  <a:lnTo>
                    <a:pt x="394" y="30"/>
                  </a:lnTo>
                  <a:lnTo>
                    <a:pt x="411" y="28"/>
                  </a:lnTo>
                  <a:lnTo>
                    <a:pt x="427" y="26"/>
                  </a:lnTo>
                  <a:lnTo>
                    <a:pt x="444" y="29"/>
                  </a:lnTo>
                  <a:lnTo>
                    <a:pt x="447" y="45"/>
                  </a:lnTo>
                  <a:lnTo>
                    <a:pt x="448" y="61"/>
                  </a:lnTo>
                  <a:lnTo>
                    <a:pt x="448" y="76"/>
                  </a:lnTo>
                  <a:lnTo>
                    <a:pt x="439" y="78"/>
                  </a:lnTo>
                  <a:lnTo>
                    <a:pt x="428" y="78"/>
                  </a:lnTo>
                  <a:lnTo>
                    <a:pt x="419" y="79"/>
                  </a:lnTo>
                  <a:lnTo>
                    <a:pt x="410" y="82"/>
                  </a:lnTo>
                  <a:lnTo>
                    <a:pt x="402" y="86"/>
                  </a:lnTo>
                  <a:lnTo>
                    <a:pt x="397" y="92"/>
                  </a:lnTo>
                  <a:lnTo>
                    <a:pt x="395" y="103"/>
                  </a:lnTo>
                  <a:lnTo>
                    <a:pt x="399" y="119"/>
                  </a:lnTo>
                  <a:lnTo>
                    <a:pt x="406" y="135"/>
                  </a:lnTo>
                  <a:lnTo>
                    <a:pt x="414" y="149"/>
                  </a:lnTo>
                  <a:lnTo>
                    <a:pt x="419" y="165"/>
                  </a:lnTo>
                  <a:lnTo>
                    <a:pt x="419" y="182"/>
                  </a:lnTo>
                  <a:lnTo>
                    <a:pt x="403" y="229"/>
                  </a:lnTo>
                  <a:lnTo>
                    <a:pt x="397" y="255"/>
                  </a:lnTo>
                  <a:lnTo>
                    <a:pt x="394" y="280"/>
                  </a:lnTo>
                  <a:lnTo>
                    <a:pt x="386" y="288"/>
                  </a:lnTo>
                  <a:lnTo>
                    <a:pt x="386" y="293"/>
                  </a:lnTo>
                  <a:lnTo>
                    <a:pt x="329" y="376"/>
                  </a:lnTo>
                  <a:lnTo>
                    <a:pt x="344" y="400"/>
                  </a:lnTo>
                  <a:lnTo>
                    <a:pt x="324" y="435"/>
                  </a:lnTo>
                  <a:lnTo>
                    <a:pt x="344" y="442"/>
                  </a:lnTo>
                  <a:lnTo>
                    <a:pt x="364" y="444"/>
                  </a:lnTo>
                  <a:lnTo>
                    <a:pt x="384" y="448"/>
                  </a:lnTo>
                  <a:lnTo>
                    <a:pt x="399" y="466"/>
                  </a:lnTo>
                  <a:lnTo>
                    <a:pt x="413" y="485"/>
                  </a:lnTo>
                  <a:lnTo>
                    <a:pt x="423" y="506"/>
                  </a:lnTo>
                  <a:lnTo>
                    <a:pt x="432" y="528"/>
                  </a:lnTo>
                  <a:lnTo>
                    <a:pt x="410" y="542"/>
                  </a:lnTo>
                  <a:lnTo>
                    <a:pt x="389" y="558"/>
                  </a:lnTo>
                  <a:lnTo>
                    <a:pt x="385" y="567"/>
                  </a:lnTo>
                  <a:lnTo>
                    <a:pt x="382" y="576"/>
                  </a:lnTo>
                  <a:lnTo>
                    <a:pt x="378" y="586"/>
                  </a:lnTo>
                  <a:lnTo>
                    <a:pt x="372" y="592"/>
                  </a:lnTo>
                  <a:lnTo>
                    <a:pt x="362" y="597"/>
                  </a:lnTo>
                  <a:lnTo>
                    <a:pt x="351" y="572"/>
                  </a:lnTo>
                  <a:lnTo>
                    <a:pt x="336" y="547"/>
                  </a:lnTo>
                  <a:lnTo>
                    <a:pt x="328" y="554"/>
                  </a:lnTo>
                  <a:lnTo>
                    <a:pt x="319" y="561"/>
                  </a:lnTo>
                  <a:lnTo>
                    <a:pt x="312" y="568"/>
                  </a:lnTo>
                  <a:lnTo>
                    <a:pt x="308" y="578"/>
                  </a:lnTo>
                  <a:lnTo>
                    <a:pt x="314" y="601"/>
                  </a:lnTo>
                  <a:lnTo>
                    <a:pt x="320" y="625"/>
                  </a:lnTo>
                  <a:lnTo>
                    <a:pt x="310" y="630"/>
                  </a:lnTo>
                  <a:lnTo>
                    <a:pt x="299" y="634"/>
                  </a:lnTo>
                  <a:lnTo>
                    <a:pt x="290" y="641"/>
                  </a:lnTo>
                  <a:lnTo>
                    <a:pt x="282" y="649"/>
                  </a:lnTo>
                  <a:lnTo>
                    <a:pt x="287" y="678"/>
                  </a:lnTo>
                  <a:lnTo>
                    <a:pt x="291" y="692"/>
                  </a:lnTo>
                  <a:lnTo>
                    <a:pt x="294" y="707"/>
                  </a:lnTo>
                  <a:lnTo>
                    <a:pt x="291" y="721"/>
                  </a:lnTo>
                  <a:lnTo>
                    <a:pt x="283" y="735"/>
                  </a:lnTo>
                  <a:lnTo>
                    <a:pt x="270" y="721"/>
                  </a:lnTo>
                  <a:lnTo>
                    <a:pt x="257" y="707"/>
                  </a:lnTo>
                  <a:lnTo>
                    <a:pt x="242" y="694"/>
                  </a:lnTo>
                  <a:lnTo>
                    <a:pt x="228" y="683"/>
                  </a:lnTo>
                  <a:lnTo>
                    <a:pt x="209" y="677"/>
                  </a:lnTo>
                  <a:lnTo>
                    <a:pt x="192" y="673"/>
                  </a:lnTo>
                  <a:lnTo>
                    <a:pt x="176" y="667"/>
                  </a:lnTo>
                  <a:lnTo>
                    <a:pt x="188" y="652"/>
                  </a:lnTo>
                  <a:lnTo>
                    <a:pt x="195" y="634"/>
                  </a:lnTo>
                  <a:lnTo>
                    <a:pt x="198" y="616"/>
                  </a:lnTo>
                  <a:lnTo>
                    <a:pt x="195" y="596"/>
                  </a:lnTo>
                  <a:lnTo>
                    <a:pt x="224" y="580"/>
                  </a:lnTo>
                  <a:lnTo>
                    <a:pt x="212" y="550"/>
                  </a:lnTo>
                  <a:lnTo>
                    <a:pt x="219" y="537"/>
                  </a:lnTo>
                  <a:lnTo>
                    <a:pt x="225" y="525"/>
                  </a:lnTo>
                  <a:lnTo>
                    <a:pt x="212" y="517"/>
                  </a:lnTo>
                  <a:lnTo>
                    <a:pt x="199" y="508"/>
                  </a:lnTo>
                  <a:lnTo>
                    <a:pt x="196" y="492"/>
                  </a:lnTo>
                  <a:lnTo>
                    <a:pt x="182" y="487"/>
                  </a:lnTo>
                  <a:lnTo>
                    <a:pt x="168" y="480"/>
                  </a:lnTo>
                  <a:lnTo>
                    <a:pt x="147" y="438"/>
                  </a:lnTo>
                  <a:lnTo>
                    <a:pt x="134" y="418"/>
                  </a:lnTo>
                  <a:lnTo>
                    <a:pt x="114" y="398"/>
                  </a:lnTo>
                  <a:lnTo>
                    <a:pt x="92" y="381"/>
                  </a:lnTo>
                  <a:lnTo>
                    <a:pt x="71" y="364"/>
                  </a:lnTo>
                  <a:lnTo>
                    <a:pt x="51" y="342"/>
                  </a:lnTo>
                  <a:lnTo>
                    <a:pt x="34" y="318"/>
                  </a:lnTo>
                  <a:lnTo>
                    <a:pt x="21" y="291"/>
                  </a:lnTo>
                  <a:lnTo>
                    <a:pt x="13" y="262"/>
                  </a:lnTo>
                  <a:lnTo>
                    <a:pt x="11" y="243"/>
                  </a:lnTo>
                  <a:lnTo>
                    <a:pt x="11" y="202"/>
                  </a:lnTo>
                  <a:lnTo>
                    <a:pt x="8" y="183"/>
                  </a:lnTo>
                  <a:lnTo>
                    <a:pt x="0" y="165"/>
                  </a:lnTo>
                  <a:lnTo>
                    <a:pt x="35" y="137"/>
                  </a:lnTo>
                  <a:lnTo>
                    <a:pt x="75" y="182"/>
                  </a:lnTo>
                  <a:lnTo>
                    <a:pt x="83" y="174"/>
                  </a:lnTo>
                  <a:lnTo>
                    <a:pt x="87" y="165"/>
                  </a:lnTo>
                  <a:lnTo>
                    <a:pt x="88" y="156"/>
                  </a:lnTo>
                  <a:lnTo>
                    <a:pt x="91" y="135"/>
                  </a:lnTo>
                  <a:lnTo>
                    <a:pt x="125" y="153"/>
                  </a:lnTo>
                  <a:lnTo>
                    <a:pt x="130" y="158"/>
                  </a:lnTo>
                  <a:lnTo>
                    <a:pt x="134" y="160"/>
                  </a:lnTo>
                  <a:lnTo>
                    <a:pt x="137" y="162"/>
                  </a:lnTo>
                  <a:lnTo>
                    <a:pt x="142" y="170"/>
                  </a:lnTo>
                  <a:lnTo>
                    <a:pt x="149" y="177"/>
                  </a:lnTo>
                  <a:lnTo>
                    <a:pt x="157" y="179"/>
                  </a:lnTo>
                  <a:lnTo>
                    <a:pt x="166" y="177"/>
                  </a:lnTo>
                  <a:lnTo>
                    <a:pt x="170" y="177"/>
                  </a:lnTo>
                  <a:lnTo>
                    <a:pt x="172" y="175"/>
                  </a:lnTo>
                  <a:lnTo>
                    <a:pt x="176" y="175"/>
                  </a:lnTo>
                  <a:lnTo>
                    <a:pt x="179" y="174"/>
                  </a:lnTo>
                  <a:lnTo>
                    <a:pt x="186" y="173"/>
                  </a:lnTo>
                  <a:lnTo>
                    <a:pt x="191" y="170"/>
                  </a:lnTo>
                  <a:lnTo>
                    <a:pt x="190" y="153"/>
                  </a:lnTo>
                  <a:lnTo>
                    <a:pt x="184" y="136"/>
                  </a:lnTo>
                  <a:lnTo>
                    <a:pt x="178" y="120"/>
                  </a:lnTo>
                  <a:lnTo>
                    <a:pt x="170" y="104"/>
                  </a:lnTo>
                  <a:lnTo>
                    <a:pt x="166" y="87"/>
                  </a:lnTo>
                  <a:lnTo>
                    <a:pt x="166" y="76"/>
                  </a:lnTo>
                  <a:lnTo>
                    <a:pt x="170" y="69"/>
                  </a:lnTo>
                  <a:lnTo>
                    <a:pt x="178" y="61"/>
                  </a:lnTo>
                  <a:lnTo>
                    <a:pt x="187" y="54"/>
                  </a:lnTo>
                  <a:lnTo>
                    <a:pt x="195" y="47"/>
                  </a:lnTo>
                  <a:lnTo>
                    <a:pt x="201" y="40"/>
                  </a:lnTo>
                  <a:lnTo>
                    <a:pt x="212" y="29"/>
                  </a:lnTo>
                  <a:lnTo>
                    <a:pt x="227" y="22"/>
                  </a:lnTo>
                  <a:lnTo>
                    <a:pt x="241" y="17"/>
                  </a:lnTo>
                  <a:lnTo>
                    <a:pt x="256" y="13"/>
                  </a:lnTo>
                  <a:lnTo>
                    <a:pt x="269" y="5"/>
                  </a:lnTo>
                  <a:lnTo>
                    <a:pt x="286" y="13"/>
                  </a:lnTo>
                  <a:lnTo>
                    <a:pt x="304" y="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" name="Freeform 37"/>
            <p:cNvSpPr/>
            <p:nvPr/>
          </p:nvSpPr>
          <p:spPr bwMode="auto">
            <a:xfrm>
              <a:off x="4238863" y="29034"/>
              <a:ext cx="75" cy="120"/>
            </a:xfrm>
            <a:custGeom>
              <a:avLst/>
              <a:gdLst>
                <a:gd name="T0" fmla="*/ 91 w 451"/>
                <a:gd name="T1" fmla="*/ 4 h 717"/>
                <a:gd name="T2" fmla="*/ 92 w 451"/>
                <a:gd name="T3" fmla="*/ 55 h 717"/>
                <a:gd name="T4" fmla="*/ 95 w 451"/>
                <a:gd name="T5" fmla="*/ 87 h 717"/>
                <a:gd name="T6" fmla="*/ 121 w 451"/>
                <a:gd name="T7" fmla="*/ 100 h 717"/>
                <a:gd name="T8" fmla="*/ 137 w 451"/>
                <a:gd name="T9" fmla="*/ 116 h 717"/>
                <a:gd name="T10" fmla="*/ 154 w 451"/>
                <a:gd name="T11" fmla="*/ 126 h 717"/>
                <a:gd name="T12" fmla="*/ 183 w 451"/>
                <a:gd name="T13" fmla="*/ 105 h 717"/>
                <a:gd name="T14" fmla="*/ 220 w 451"/>
                <a:gd name="T15" fmla="*/ 69 h 717"/>
                <a:gd name="T16" fmla="*/ 251 w 451"/>
                <a:gd name="T17" fmla="*/ 102 h 717"/>
                <a:gd name="T18" fmla="*/ 266 w 451"/>
                <a:gd name="T19" fmla="*/ 117 h 717"/>
                <a:gd name="T20" fmla="*/ 280 w 451"/>
                <a:gd name="T21" fmla="*/ 112 h 717"/>
                <a:gd name="T22" fmla="*/ 284 w 451"/>
                <a:gd name="T23" fmla="*/ 110 h 717"/>
                <a:gd name="T24" fmla="*/ 307 w 451"/>
                <a:gd name="T25" fmla="*/ 116 h 717"/>
                <a:gd name="T26" fmla="*/ 340 w 451"/>
                <a:gd name="T27" fmla="*/ 130 h 717"/>
                <a:gd name="T28" fmla="*/ 387 w 451"/>
                <a:gd name="T29" fmla="*/ 142 h 717"/>
                <a:gd name="T30" fmla="*/ 401 w 451"/>
                <a:gd name="T31" fmla="*/ 160 h 717"/>
                <a:gd name="T32" fmla="*/ 402 w 451"/>
                <a:gd name="T33" fmla="*/ 187 h 717"/>
                <a:gd name="T34" fmla="*/ 422 w 451"/>
                <a:gd name="T35" fmla="*/ 208 h 717"/>
                <a:gd name="T36" fmla="*/ 423 w 451"/>
                <a:gd name="T37" fmla="*/ 237 h 717"/>
                <a:gd name="T38" fmla="*/ 418 w 451"/>
                <a:gd name="T39" fmla="*/ 290 h 717"/>
                <a:gd name="T40" fmla="*/ 434 w 451"/>
                <a:gd name="T41" fmla="*/ 370 h 717"/>
                <a:gd name="T42" fmla="*/ 406 w 451"/>
                <a:gd name="T43" fmla="*/ 420 h 717"/>
                <a:gd name="T44" fmla="*/ 405 w 451"/>
                <a:gd name="T45" fmla="*/ 451 h 717"/>
                <a:gd name="T46" fmla="*/ 389 w 451"/>
                <a:gd name="T47" fmla="*/ 468 h 717"/>
                <a:gd name="T48" fmla="*/ 393 w 451"/>
                <a:gd name="T49" fmla="*/ 485 h 717"/>
                <a:gd name="T50" fmla="*/ 409 w 451"/>
                <a:gd name="T51" fmla="*/ 494 h 717"/>
                <a:gd name="T52" fmla="*/ 451 w 451"/>
                <a:gd name="T53" fmla="*/ 539 h 717"/>
                <a:gd name="T54" fmla="*/ 421 w 451"/>
                <a:gd name="T55" fmla="*/ 592 h 717"/>
                <a:gd name="T56" fmla="*/ 397 w 451"/>
                <a:gd name="T57" fmla="*/ 629 h 717"/>
                <a:gd name="T58" fmla="*/ 373 w 451"/>
                <a:gd name="T59" fmla="*/ 641 h 717"/>
                <a:gd name="T60" fmla="*/ 355 w 451"/>
                <a:gd name="T61" fmla="*/ 670 h 717"/>
                <a:gd name="T62" fmla="*/ 303 w 451"/>
                <a:gd name="T63" fmla="*/ 697 h 717"/>
                <a:gd name="T64" fmla="*/ 264 w 451"/>
                <a:gd name="T65" fmla="*/ 679 h 717"/>
                <a:gd name="T66" fmla="*/ 257 w 451"/>
                <a:gd name="T67" fmla="*/ 664 h 717"/>
                <a:gd name="T68" fmla="*/ 253 w 451"/>
                <a:gd name="T69" fmla="*/ 656 h 717"/>
                <a:gd name="T70" fmla="*/ 150 w 451"/>
                <a:gd name="T71" fmla="*/ 602 h 717"/>
                <a:gd name="T72" fmla="*/ 149 w 451"/>
                <a:gd name="T73" fmla="*/ 594 h 717"/>
                <a:gd name="T74" fmla="*/ 148 w 451"/>
                <a:gd name="T75" fmla="*/ 587 h 717"/>
                <a:gd name="T76" fmla="*/ 123 w 451"/>
                <a:gd name="T77" fmla="*/ 604 h 717"/>
                <a:gd name="T78" fmla="*/ 123 w 451"/>
                <a:gd name="T79" fmla="*/ 587 h 717"/>
                <a:gd name="T80" fmla="*/ 145 w 451"/>
                <a:gd name="T81" fmla="*/ 579 h 717"/>
                <a:gd name="T82" fmla="*/ 120 w 451"/>
                <a:gd name="T83" fmla="*/ 527 h 717"/>
                <a:gd name="T84" fmla="*/ 95 w 451"/>
                <a:gd name="T85" fmla="*/ 530 h 717"/>
                <a:gd name="T86" fmla="*/ 107 w 451"/>
                <a:gd name="T87" fmla="*/ 499 h 717"/>
                <a:gd name="T88" fmla="*/ 99 w 451"/>
                <a:gd name="T89" fmla="*/ 478 h 717"/>
                <a:gd name="T90" fmla="*/ 83 w 451"/>
                <a:gd name="T91" fmla="*/ 461 h 717"/>
                <a:gd name="T92" fmla="*/ 57 w 451"/>
                <a:gd name="T93" fmla="*/ 427 h 717"/>
                <a:gd name="T94" fmla="*/ 41 w 451"/>
                <a:gd name="T95" fmla="*/ 415 h 717"/>
                <a:gd name="T96" fmla="*/ 28 w 451"/>
                <a:gd name="T97" fmla="*/ 428 h 717"/>
                <a:gd name="T98" fmla="*/ 13 w 451"/>
                <a:gd name="T99" fmla="*/ 432 h 717"/>
                <a:gd name="T100" fmla="*/ 0 w 451"/>
                <a:gd name="T101" fmla="*/ 387 h 717"/>
                <a:gd name="T102" fmla="*/ 33 w 451"/>
                <a:gd name="T103" fmla="*/ 311 h 717"/>
                <a:gd name="T104" fmla="*/ 50 w 451"/>
                <a:gd name="T105" fmla="*/ 245 h 717"/>
                <a:gd name="T106" fmla="*/ 13 w 451"/>
                <a:gd name="T107" fmla="*/ 170 h 717"/>
                <a:gd name="T108" fmla="*/ 16 w 451"/>
                <a:gd name="T109" fmla="*/ 101 h 717"/>
                <a:gd name="T110" fmla="*/ 32 w 451"/>
                <a:gd name="T111" fmla="*/ 34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51" h="717">
                  <a:moveTo>
                    <a:pt x="40" y="0"/>
                  </a:moveTo>
                  <a:lnTo>
                    <a:pt x="91" y="4"/>
                  </a:lnTo>
                  <a:lnTo>
                    <a:pt x="94" y="29"/>
                  </a:lnTo>
                  <a:lnTo>
                    <a:pt x="92" y="55"/>
                  </a:lnTo>
                  <a:lnTo>
                    <a:pt x="90" y="80"/>
                  </a:lnTo>
                  <a:lnTo>
                    <a:pt x="95" y="87"/>
                  </a:lnTo>
                  <a:lnTo>
                    <a:pt x="103" y="92"/>
                  </a:lnTo>
                  <a:lnTo>
                    <a:pt x="121" y="100"/>
                  </a:lnTo>
                  <a:lnTo>
                    <a:pt x="129" y="106"/>
                  </a:lnTo>
                  <a:lnTo>
                    <a:pt x="137" y="116"/>
                  </a:lnTo>
                  <a:lnTo>
                    <a:pt x="145" y="122"/>
                  </a:lnTo>
                  <a:lnTo>
                    <a:pt x="154" y="126"/>
                  </a:lnTo>
                  <a:lnTo>
                    <a:pt x="165" y="122"/>
                  </a:lnTo>
                  <a:lnTo>
                    <a:pt x="183" y="105"/>
                  </a:lnTo>
                  <a:lnTo>
                    <a:pt x="201" y="87"/>
                  </a:lnTo>
                  <a:lnTo>
                    <a:pt x="220" y="69"/>
                  </a:lnTo>
                  <a:lnTo>
                    <a:pt x="248" y="85"/>
                  </a:lnTo>
                  <a:lnTo>
                    <a:pt x="251" y="102"/>
                  </a:lnTo>
                  <a:lnTo>
                    <a:pt x="256" y="120"/>
                  </a:lnTo>
                  <a:lnTo>
                    <a:pt x="266" y="117"/>
                  </a:lnTo>
                  <a:lnTo>
                    <a:pt x="277" y="113"/>
                  </a:lnTo>
                  <a:lnTo>
                    <a:pt x="280" y="112"/>
                  </a:lnTo>
                  <a:lnTo>
                    <a:pt x="281" y="112"/>
                  </a:lnTo>
                  <a:lnTo>
                    <a:pt x="284" y="110"/>
                  </a:lnTo>
                  <a:lnTo>
                    <a:pt x="297" y="110"/>
                  </a:lnTo>
                  <a:lnTo>
                    <a:pt x="307" y="116"/>
                  </a:lnTo>
                  <a:lnTo>
                    <a:pt x="319" y="121"/>
                  </a:lnTo>
                  <a:lnTo>
                    <a:pt x="340" y="130"/>
                  </a:lnTo>
                  <a:lnTo>
                    <a:pt x="364" y="137"/>
                  </a:lnTo>
                  <a:lnTo>
                    <a:pt x="387" y="142"/>
                  </a:lnTo>
                  <a:lnTo>
                    <a:pt x="410" y="149"/>
                  </a:lnTo>
                  <a:lnTo>
                    <a:pt x="401" y="160"/>
                  </a:lnTo>
                  <a:lnTo>
                    <a:pt x="400" y="174"/>
                  </a:lnTo>
                  <a:lnTo>
                    <a:pt x="402" y="187"/>
                  </a:lnTo>
                  <a:lnTo>
                    <a:pt x="410" y="199"/>
                  </a:lnTo>
                  <a:lnTo>
                    <a:pt x="422" y="208"/>
                  </a:lnTo>
                  <a:lnTo>
                    <a:pt x="435" y="212"/>
                  </a:lnTo>
                  <a:lnTo>
                    <a:pt x="423" y="237"/>
                  </a:lnTo>
                  <a:lnTo>
                    <a:pt x="418" y="262"/>
                  </a:lnTo>
                  <a:lnTo>
                    <a:pt x="418" y="290"/>
                  </a:lnTo>
                  <a:lnTo>
                    <a:pt x="421" y="317"/>
                  </a:lnTo>
                  <a:lnTo>
                    <a:pt x="434" y="370"/>
                  </a:lnTo>
                  <a:lnTo>
                    <a:pt x="400" y="397"/>
                  </a:lnTo>
                  <a:lnTo>
                    <a:pt x="406" y="420"/>
                  </a:lnTo>
                  <a:lnTo>
                    <a:pt x="414" y="443"/>
                  </a:lnTo>
                  <a:lnTo>
                    <a:pt x="405" y="451"/>
                  </a:lnTo>
                  <a:lnTo>
                    <a:pt x="397" y="459"/>
                  </a:lnTo>
                  <a:lnTo>
                    <a:pt x="389" y="468"/>
                  </a:lnTo>
                  <a:lnTo>
                    <a:pt x="384" y="478"/>
                  </a:lnTo>
                  <a:lnTo>
                    <a:pt x="393" y="485"/>
                  </a:lnTo>
                  <a:lnTo>
                    <a:pt x="402" y="490"/>
                  </a:lnTo>
                  <a:lnTo>
                    <a:pt x="409" y="494"/>
                  </a:lnTo>
                  <a:lnTo>
                    <a:pt x="413" y="498"/>
                  </a:lnTo>
                  <a:lnTo>
                    <a:pt x="451" y="539"/>
                  </a:lnTo>
                  <a:lnTo>
                    <a:pt x="434" y="564"/>
                  </a:lnTo>
                  <a:lnTo>
                    <a:pt x="421" y="592"/>
                  </a:lnTo>
                  <a:lnTo>
                    <a:pt x="406" y="618"/>
                  </a:lnTo>
                  <a:lnTo>
                    <a:pt x="397" y="629"/>
                  </a:lnTo>
                  <a:lnTo>
                    <a:pt x="387" y="635"/>
                  </a:lnTo>
                  <a:lnTo>
                    <a:pt x="373" y="641"/>
                  </a:lnTo>
                  <a:lnTo>
                    <a:pt x="361" y="646"/>
                  </a:lnTo>
                  <a:lnTo>
                    <a:pt x="355" y="670"/>
                  </a:lnTo>
                  <a:lnTo>
                    <a:pt x="327" y="681"/>
                  </a:lnTo>
                  <a:lnTo>
                    <a:pt x="303" y="697"/>
                  </a:lnTo>
                  <a:lnTo>
                    <a:pt x="282" y="717"/>
                  </a:lnTo>
                  <a:lnTo>
                    <a:pt x="264" y="679"/>
                  </a:lnTo>
                  <a:lnTo>
                    <a:pt x="259" y="668"/>
                  </a:lnTo>
                  <a:lnTo>
                    <a:pt x="257" y="664"/>
                  </a:lnTo>
                  <a:lnTo>
                    <a:pt x="255" y="660"/>
                  </a:lnTo>
                  <a:lnTo>
                    <a:pt x="253" y="656"/>
                  </a:lnTo>
                  <a:lnTo>
                    <a:pt x="182" y="587"/>
                  </a:lnTo>
                  <a:lnTo>
                    <a:pt x="150" y="602"/>
                  </a:lnTo>
                  <a:lnTo>
                    <a:pt x="150" y="598"/>
                  </a:lnTo>
                  <a:lnTo>
                    <a:pt x="149" y="594"/>
                  </a:lnTo>
                  <a:lnTo>
                    <a:pt x="149" y="590"/>
                  </a:lnTo>
                  <a:lnTo>
                    <a:pt x="148" y="587"/>
                  </a:lnTo>
                  <a:lnTo>
                    <a:pt x="129" y="610"/>
                  </a:lnTo>
                  <a:lnTo>
                    <a:pt x="123" y="604"/>
                  </a:lnTo>
                  <a:lnTo>
                    <a:pt x="121" y="596"/>
                  </a:lnTo>
                  <a:lnTo>
                    <a:pt x="123" y="587"/>
                  </a:lnTo>
                  <a:lnTo>
                    <a:pt x="125" y="577"/>
                  </a:lnTo>
                  <a:lnTo>
                    <a:pt x="145" y="579"/>
                  </a:lnTo>
                  <a:lnTo>
                    <a:pt x="141" y="571"/>
                  </a:lnTo>
                  <a:lnTo>
                    <a:pt x="120" y="527"/>
                  </a:lnTo>
                  <a:lnTo>
                    <a:pt x="107" y="528"/>
                  </a:lnTo>
                  <a:lnTo>
                    <a:pt x="95" y="530"/>
                  </a:lnTo>
                  <a:lnTo>
                    <a:pt x="102" y="515"/>
                  </a:lnTo>
                  <a:lnTo>
                    <a:pt x="107" y="499"/>
                  </a:lnTo>
                  <a:lnTo>
                    <a:pt x="104" y="489"/>
                  </a:lnTo>
                  <a:lnTo>
                    <a:pt x="99" y="478"/>
                  </a:lnTo>
                  <a:lnTo>
                    <a:pt x="91" y="470"/>
                  </a:lnTo>
                  <a:lnTo>
                    <a:pt x="83" y="461"/>
                  </a:lnTo>
                  <a:lnTo>
                    <a:pt x="69" y="444"/>
                  </a:lnTo>
                  <a:lnTo>
                    <a:pt x="57" y="427"/>
                  </a:lnTo>
                  <a:lnTo>
                    <a:pt x="48" y="408"/>
                  </a:lnTo>
                  <a:lnTo>
                    <a:pt x="41" y="415"/>
                  </a:lnTo>
                  <a:lnTo>
                    <a:pt x="36" y="422"/>
                  </a:lnTo>
                  <a:lnTo>
                    <a:pt x="28" y="428"/>
                  </a:lnTo>
                  <a:lnTo>
                    <a:pt x="21" y="432"/>
                  </a:lnTo>
                  <a:lnTo>
                    <a:pt x="13" y="432"/>
                  </a:lnTo>
                  <a:lnTo>
                    <a:pt x="5" y="427"/>
                  </a:lnTo>
                  <a:lnTo>
                    <a:pt x="0" y="387"/>
                  </a:lnTo>
                  <a:lnTo>
                    <a:pt x="0" y="306"/>
                  </a:lnTo>
                  <a:lnTo>
                    <a:pt x="33" y="311"/>
                  </a:lnTo>
                  <a:lnTo>
                    <a:pt x="67" y="283"/>
                  </a:lnTo>
                  <a:lnTo>
                    <a:pt x="50" y="245"/>
                  </a:lnTo>
                  <a:lnTo>
                    <a:pt x="30" y="208"/>
                  </a:lnTo>
                  <a:lnTo>
                    <a:pt x="13" y="170"/>
                  </a:lnTo>
                  <a:lnTo>
                    <a:pt x="12" y="135"/>
                  </a:lnTo>
                  <a:lnTo>
                    <a:pt x="16" y="101"/>
                  </a:lnTo>
                  <a:lnTo>
                    <a:pt x="22" y="67"/>
                  </a:lnTo>
                  <a:lnTo>
                    <a:pt x="32" y="34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" name="Freeform 38"/>
            <p:cNvSpPr/>
            <p:nvPr/>
          </p:nvSpPr>
          <p:spPr bwMode="auto">
            <a:xfrm>
              <a:off x="4238795" y="28988"/>
              <a:ext cx="84" cy="104"/>
            </a:xfrm>
            <a:custGeom>
              <a:avLst/>
              <a:gdLst>
                <a:gd name="T0" fmla="*/ 417 w 506"/>
                <a:gd name="T1" fmla="*/ 88 h 624"/>
                <a:gd name="T2" fmla="*/ 440 w 506"/>
                <a:gd name="T3" fmla="*/ 55 h 624"/>
                <a:gd name="T4" fmla="*/ 459 w 506"/>
                <a:gd name="T5" fmla="*/ 17 h 624"/>
                <a:gd name="T6" fmla="*/ 472 w 506"/>
                <a:gd name="T7" fmla="*/ 3 h 624"/>
                <a:gd name="T8" fmla="*/ 483 w 506"/>
                <a:gd name="T9" fmla="*/ 12 h 624"/>
                <a:gd name="T10" fmla="*/ 490 w 506"/>
                <a:gd name="T11" fmla="*/ 57 h 624"/>
                <a:gd name="T12" fmla="*/ 468 w 506"/>
                <a:gd name="T13" fmla="*/ 101 h 624"/>
                <a:gd name="T14" fmla="*/ 444 w 506"/>
                <a:gd name="T15" fmla="*/ 232 h 624"/>
                <a:gd name="T16" fmla="*/ 426 w 506"/>
                <a:gd name="T17" fmla="*/ 318 h 624"/>
                <a:gd name="T18" fmla="*/ 411 w 506"/>
                <a:gd name="T19" fmla="*/ 360 h 624"/>
                <a:gd name="T20" fmla="*/ 407 w 506"/>
                <a:gd name="T21" fmla="*/ 418 h 624"/>
                <a:gd name="T22" fmla="*/ 422 w 506"/>
                <a:gd name="T23" fmla="*/ 477 h 624"/>
                <a:gd name="T24" fmla="*/ 447 w 506"/>
                <a:gd name="T25" fmla="*/ 526 h 624"/>
                <a:gd name="T26" fmla="*/ 454 w 506"/>
                <a:gd name="T27" fmla="*/ 560 h 624"/>
                <a:gd name="T28" fmla="*/ 443 w 506"/>
                <a:gd name="T29" fmla="*/ 572 h 624"/>
                <a:gd name="T30" fmla="*/ 399 w 506"/>
                <a:gd name="T31" fmla="*/ 567 h 624"/>
                <a:gd name="T32" fmla="*/ 390 w 506"/>
                <a:gd name="T33" fmla="*/ 589 h 624"/>
                <a:gd name="T34" fmla="*/ 347 w 506"/>
                <a:gd name="T35" fmla="*/ 593 h 624"/>
                <a:gd name="T36" fmla="*/ 314 w 506"/>
                <a:gd name="T37" fmla="*/ 587 h 624"/>
                <a:gd name="T38" fmla="*/ 290 w 506"/>
                <a:gd name="T39" fmla="*/ 567 h 624"/>
                <a:gd name="T40" fmla="*/ 260 w 506"/>
                <a:gd name="T41" fmla="*/ 575 h 624"/>
                <a:gd name="T42" fmla="*/ 229 w 506"/>
                <a:gd name="T43" fmla="*/ 574 h 624"/>
                <a:gd name="T44" fmla="*/ 188 w 506"/>
                <a:gd name="T45" fmla="*/ 584 h 624"/>
                <a:gd name="T46" fmla="*/ 159 w 506"/>
                <a:gd name="T47" fmla="*/ 589 h 624"/>
                <a:gd name="T48" fmla="*/ 138 w 506"/>
                <a:gd name="T49" fmla="*/ 611 h 624"/>
                <a:gd name="T50" fmla="*/ 100 w 506"/>
                <a:gd name="T51" fmla="*/ 624 h 624"/>
                <a:gd name="T52" fmla="*/ 78 w 506"/>
                <a:gd name="T53" fmla="*/ 543 h 624"/>
                <a:gd name="T54" fmla="*/ 71 w 506"/>
                <a:gd name="T55" fmla="*/ 537 h 624"/>
                <a:gd name="T56" fmla="*/ 52 w 506"/>
                <a:gd name="T57" fmla="*/ 521 h 624"/>
                <a:gd name="T58" fmla="*/ 38 w 506"/>
                <a:gd name="T59" fmla="*/ 495 h 624"/>
                <a:gd name="T60" fmla="*/ 33 w 506"/>
                <a:gd name="T61" fmla="*/ 463 h 624"/>
                <a:gd name="T62" fmla="*/ 46 w 506"/>
                <a:gd name="T63" fmla="*/ 430 h 624"/>
                <a:gd name="T64" fmla="*/ 0 w 506"/>
                <a:gd name="T65" fmla="*/ 384 h 624"/>
                <a:gd name="T66" fmla="*/ 30 w 506"/>
                <a:gd name="T67" fmla="*/ 357 h 624"/>
                <a:gd name="T68" fmla="*/ 67 w 506"/>
                <a:gd name="T69" fmla="*/ 334 h 624"/>
                <a:gd name="T70" fmla="*/ 58 w 506"/>
                <a:gd name="T71" fmla="*/ 327 h 624"/>
                <a:gd name="T72" fmla="*/ 85 w 506"/>
                <a:gd name="T73" fmla="*/ 294 h 624"/>
                <a:gd name="T74" fmla="*/ 137 w 506"/>
                <a:gd name="T75" fmla="*/ 273 h 624"/>
                <a:gd name="T76" fmla="*/ 206 w 506"/>
                <a:gd name="T77" fmla="*/ 268 h 624"/>
                <a:gd name="T78" fmla="*/ 246 w 506"/>
                <a:gd name="T79" fmla="*/ 272 h 624"/>
                <a:gd name="T80" fmla="*/ 258 w 506"/>
                <a:gd name="T81" fmla="*/ 270 h 624"/>
                <a:gd name="T82" fmla="*/ 289 w 506"/>
                <a:gd name="T83" fmla="*/ 214 h 624"/>
                <a:gd name="T84" fmla="*/ 339 w 506"/>
                <a:gd name="T85" fmla="*/ 189 h 624"/>
                <a:gd name="T86" fmla="*/ 370 w 506"/>
                <a:gd name="T87" fmla="*/ 187 h 624"/>
                <a:gd name="T88" fmla="*/ 390 w 506"/>
                <a:gd name="T89" fmla="*/ 153 h 624"/>
                <a:gd name="T90" fmla="*/ 401 w 506"/>
                <a:gd name="T91" fmla="*/ 101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6" h="624">
                  <a:moveTo>
                    <a:pt x="401" y="101"/>
                  </a:moveTo>
                  <a:lnTo>
                    <a:pt x="417" y="88"/>
                  </a:lnTo>
                  <a:lnTo>
                    <a:pt x="430" y="72"/>
                  </a:lnTo>
                  <a:lnTo>
                    <a:pt x="440" y="55"/>
                  </a:lnTo>
                  <a:lnTo>
                    <a:pt x="450" y="37"/>
                  </a:lnTo>
                  <a:lnTo>
                    <a:pt x="459" y="17"/>
                  </a:lnTo>
                  <a:lnTo>
                    <a:pt x="468" y="0"/>
                  </a:lnTo>
                  <a:lnTo>
                    <a:pt x="472" y="3"/>
                  </a:lnTo>
                  <a:lnTo>
                    <a:pt x="475" y="6"/>
                  </a:lnTo>
                  <a:lnTo>
                    <a:pt x="483" y="12"/>
                  </a:lnTo>
                  <a:lnTo>
                    <a:pt x="506" y="37"/>
                  </a:lnTo>
                  <a:lnTo>
                    <a:pt x="490" y="57"/>
                  </a:lnTo>
                  <a:lnTo>
                    <a:pt x="477" y="78"/>
                  </a:lnTo>
                  <a:lnTo>
                    <a:pt x="468" y="101"/>
                  </a:lnTo>
                  <a:lnTo>
                    <a:pt x="455" y="166"/>
                  </a:lnTo>
                  <a:lnTo>
                    <a:pt x="444" y="232"/>
                  </a:lnTo>
                  <a:lnTo>
                    <a:pt x="432" y="297"/>
                  </a:lnTo>
                  <a:lnTo>
                    <a:pt x="426" y="318"/>
                  </a:lnTo>
                  <a:lnTo>
                    <a:pt x="418" y="339"/>
                  </a:lnTo>
                  <a:lnTo>
                    <a:pt x="411" y="360"/>
                  </a:lnTo>
                  <a:lnTo>
                    <a:pt x="409" y="382"/>
                  </a:lnTo>
                  <a:lnTo>
                    <a:pt x="407" y="418"/>
                  </a:lnTo>
                  <a:lnTo>
                    <a:pt x="410" y="454"/>
                  </a:lnTo>
                  <a:lnTo>
                    <a:pt x="422" y="477"/>
                  </a:lnTo>
                  <a:lnTo>
                    <a:pt x="435" y="502"/>
                  </a:lnTo>
                  <a:lnTo>
                    <a:pt x="447" y="526"/>
                  </a:lnTo>
                  <a:lnTo>
                    <a:pt x="456" y="553"/>
                  </a:lnTo>
                  <a:lnTo>
                    <a:pt x="454" y="560"/>
                  </a:lnTo>
                  <a:lnTo>
                    <a:pt x="448" y="566"/>
                  </a:lnTo>
                  <a:lnTo>
                    <a:pt x="443" y="572"/>
                  </a:lnTo>
                  <a:lnTo>
                    <a:pt x="438" y="578"/>
                  </a:lnTo>
                  <a:lnTo>
                    <a:pt x="399" y="567"/>
                  </a:lnTo>
                  <a:lnTo>
                    <a:pt x="394" y="579"/>
                  </a:lnTo>
                  <a:lnTo>
                    <a:pt x="390" y="589"/>
                  </a:lnTo>
                  <a:lnTo>
                    <a:pt x="368" y="589"/>
                  </a:lnTo>
                  <a:lnTo>
                    <a:pt x="347" y="593"/>
                  </a:lnTo>
                  <a:lnTo>
                    <a:pt x="326" y="596"/>
                  </a:lnTo>
                  <a:lnTo>
                    <a:pt x="314" y="587"/>
                  </a:lnTo>
                  <a:lnTo>
                    <a:pt x="302" y="576"/>
                  </a:lnTo>
                  <a:lnTo>
                    <a:pt x="290" y="567"/>
                  </a:lnTo>
                  <a:lnTo>
                    <a:pt x="275" y="571"/>
                  </a:lnTo>
                  <a:lnTo>
                    <a:pt x="260" y="575"/>
                  </a:lnTo>
                  <a:lnTo>
                    <a:pt x="245" y="579"/>
                  </a:lnTo>
                  <a:lnTo>
                    <a:pt x="229" y="574"/>
                  </a:lnTo>
                  <a:lnTo>
                    <a:pt x="212" y="568"/>
                  </a:lnTo>
                  <a:lnTo>
                    <a:pt x="188" y="584"/>
                  </a:lnTo>
                  <a:lnTo>
                    <a:pt x="173" y="584"/>
                  </a:lnTo>
                  <a:lnTo>
                    <a:pt x="159" y="589"/>
                  </a:lnTo>
                  <a:lnTo>
                    <a:pt x="147" y="599"/>
                  </a:lnTo>
                  <a:lnTo>
                    <a:pt x="138" y="611"/>
                  </a:lnTo>
                  <a:lnTo>
                    <a:pt x="130" y="624"/>
                  </a:lnTo>
                  <a:lnTo>
                    <a:pt x="100" y="624"/>
                  </a:lnTo>
                  <a:lnTo>
                    <a:pt x="82" y="571"/>
                  </a:lnTo>
                  <a:lnTo>
                    <a:pt x="78" y="543"/>
                  </a:lnTo>
                  <a:lnTo>
                    <a:pt x="75" y="539"/>
                  </a:lnTo>
                  <a:lnTo>
                    <a:pt x="71" y="537"/>
                  </a:lnTo>
                  <a:lnTo>
                    <a:pt x="66" y="529"/>
                  </a:lnTo>
                  <a:lnTo>
                    <a:pt x="52" y="521"/>
                  </a:lnTo>
                  <a:lnTo>
                    <a:pt x="43" y="509"/>
                  </a:lnTo>
                  <a:lnTo>
                    <a:pt x="38" y="495"/>
                  </a:lnTo>
                  <a:lnTo>
                    <a:pt x="34" y="479"/>
                  </a:lnTo>
                  <a:lnTo>
                    <a:pt x="33" y="463"/>
                  </a:lnTo>
                  <a:lnTo>
                    <a:pt x="34" y="458"/>
                  </a:lnTo>
                  <a:lnTo>
                    <a:pt x="46" y="430"/>
                  </a:lnTo>
                  <a:lnTo>
                    <a:pt x="39" y="418"/>
                  </a:lnTo>
                  <a:lnTo>
                    <a:pt x="0" y="384"/>
                  </a:lnTo>
                  <a:lnTo>
                    <a:pt x="21" y="368"/>
                  </a:lnTo>
                  <a:lnTo>
                    <a:pt x="30" y="357"/>
                  </a:lnTo>
                  <a:lnTo>
                    <a:pt x="71" y="336"/>
                  </a:lnTo>
                  <a:lnTo>
                    <a:pt x="67" y="334"/>
                  </a:lnTo>
                  <a:lnTo>
                    <a:pt x="62" y="330"/>
                  </a:lnTo>
                  <a:lnTo>
                    <a:pt x="58" y="327"/>
                  </a:lnTo>
                  <a:lnTo>
                    <a:pt x="71" y="310"/>
                  </a:lnTo>
                  <a:lnTo>
                    <a:pt x="85" y="294"/>
                  </a:lnTo>
                  <a:lnTo>
                    <a:pt x="104" y="281"/>
                  </a:lnTo>
                  <a:lnTo>
                    <a:pt x="137" y="273"/>
                  </a:lnTo>
                  <a:lnTo>
                    <a:pt x="171" y="269"/>
                  </a:lnTo>
                  <a:lnTo>
                    <a:pt x="206" y="268"/>
                  </a:lnTo>
                  <a:lnTo>
                    <a:pt x="240" y="270"/>
                  </a:lnTo>
                  <a:lnTo>
                    <a:pt x="246" y="272"/>
                  </a:lnTo>
                  <a:lnTo>
                    <a:pt x="253" y="272"/>
                  </a:lnTo>
                  <a:lnTo>
                    <a:pt x="258" y="270"/>
                  </a:lnTo>
                  <a:lnTo>
                    <a:pt x="274" y="243"/>
                  </a:lnTo>
                  <a:lnTo>
                    <a:pt x="289" y="214"/>
                  </a:lnTo>
                  <a:lnTo>
                    <a:pt x="307" y="186"/>
                  </a:lnTo>
                  <a:lnTo>
                    <a:pt x="339" y="189"/>
                  </a:lnTo>
                  <a:lnTo>
                    <a:pt x="355" y="189"/>
                  </a:lnTo>
                  <a:lnTo>
                    <a:pt x="370" y="187"/>
                  </a:lnTo>
                  <a:lnTo>
                    <a:pt x="384" y="179"/>
                  </a:lnTo>
                  <a:lnTo>
                    <a:pt x="390" y="153"/>
                  </a:lnTo>
                  <a:lnTo>
                    <a:pt x="394" y="128"/>
                  </a:lnTo>
                  <a:lnTo>
                    <a:pt x="401" y="101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" name="Freeform 39"/>
            <p:cNvSpPr/>
            <p:nvPr/>
          </p:nvSpPr>
          <p:spPr bwMode="auto">
            <a:xfrm>
              <a:off x="4238766" y="28992"/>
              <a:ext cx="94" cy="77"/>
            </a:xfrm>
            <a:custGeom>
              <a:avLst/>
              <a:gdLst>
                <a:gd name="T0" fmla="*/ 68 w 563"/>
                <a:gd name="T1" fmla="*/ 3 h 458"/>
                <a:gd name="T2" fmla="*/ 121 w 563"/>
                <a:gd name="T3" fmla="*/ 3 h 458"/>
                <a:gd name="T4" fmla="*/ 148 w 563"/>
                <a:gd name="T5" fmla="*/ 45 h 458"/>
                <a:gd name="T6" fmla="*/ 171 w 563"/>
                <a:gd name="T7" fmla="*/ 58 h 458"/>
                <a:gd name="T8" fmla="*/ 179 w 563"/>
                <a:gd name="T9" fmla="*/ 72 h 458"/>
                <a:gd name="T10" fmla="*/ 175 w 563"/>
                <a:gd name="T11" fmla="*/ 86 h 458"/>
                <a:gd name="T12" fmla="*/ 187 w 563"/>
                <a:gd name="T13" fmla="*/ 114 h 458"/>
                <a:gd name="T14" fmla="*/ 222 w 563"/>
                <a:gd name="T15" fmla="*/ 152 h 458"/>
                <a:gd name="T16" fmla="*/ 247 w 563"/>
                <a:gd name="T17" fmla="*/ 132 h 458"/>
                <a:gd name="T18" fmla="*/ 291 w 563"/>
                <a:gd name="T19" fmla="*/ 95 h 458"/>
                <a:gd name="T20" fmla="*/ 342 w 563"/>
                <a:gd name="T21" fmla="*/ 85 h 458"/>
                <a:gd name="T22" fmla="*/ 400 w 563"/>
                <a:gd name="T23" fmla="*/ 87 h 458"/>
                <a:gd name="T24" fmla="*/ 460 w 563"/>
                <a:gd name="T25" fmla="*/ 77 h 458"/>
                <a:gd name="T26" fmla="*/ 526 w 563"/>
                <a:gd name="T27" fmla="*/ 78 h 458"/>
                <a:gd name="T28" fmla="*/ 561 w 563"/>
                <a:gd name="T29" fmla="*/ 101 h 458"/>
                <a:gd name="T30" fmla="*/ 551 w 563"/>
                <a:gd name="T31" fmla="*/ 132 h 458"/>
                <a:gd name="T32" fmla="*/ 530 w 563"/>
                <a:gd name="T33" fmla="*/ 152 h 458"/>
                <a:gd name="T34" fmla="*/ 506 w 563"/>
                <a:gd name="T35" fmla="*/ 151 h 458"/>
                <a:gd name="T36" fmla="*/ 476 w 563"/>
                <a:gd name="T37" fmla="*/ 161 h 458"/>
                <a:gd name="T38" fmla="*/ 451 w 563"/>
                <a:gd name="T39" fmla="*/ 198 h 458"/>
                <a:gd name="T40" fmla="*/ 433 w 563"/>
                <a:gd name="T41" fmla="*/ 239 h 458"/>
                <a:gd name="T42" fmla="*/ 422 w 563"/>
                <a:gd name="T43" fmla="*/ 242 h 458"/>
                <a:gd name="T44" fmla="*/ 413 w 563"/>
                <a:gd name="T45" fmla="*/ 244 h 458"/>
                <a:gd name="T46" fmla="*/ 344 w 563"/>
                <a:gd name="T47" fmla="*/ 243 h 458"/>
                <a:gd name="T48" fmla="*/ 277 w 563"/>
                <a:gd name="T49" fmla="*/ 255 h 458"/>
                <a:gd name="T50" fmla="*/ 244 w 563"/>
                <a:gd name="T51" fmla="*/ 284 h 458"/>
                <a:gd name="T52" fmla="*/ 228 w 563"/>
                <a:gd name="T53" fmla="*/ 306 h 458"/>
                <a:gd name="T54" fmla="*/ 222 w 563"/>
                <a:gd name="T55" fmla="*/ 314 h 458"/>
                <a:gd name="T56" fmla="*/ 186 w 563"/>
                <a:gd name="T57" fmla="*/ 335 h 458"/>
                <a:gd name="T58" fmla="*/ 162 w 563"/>
                <a:gd name="T59" fmla="*/ 351 h 458"/>
                <a:gd name="T60" fmla="*/ 150 w 563"/>
                <a:gd name="T61" fmla="*/ 350 h 458"/>
                <a:gd name="T62" fmla="*/ 128 w 563"/>
                <a:gd name="T63" fmla="*/ 376 h 458"/>
                <a:gd name="T64" fmla="*/ 104 w 563"/>
                <a:gd name="T65" fmla="*/ 425 h 458"/>
                <a:gd name="T66" fmla="*/ 42 w 563"/>
                <a:gd name="T67" fmla="*/ 458 h 458"/>
                <a:gd name="T68" fmla="*/ 32 w 563"/>
                <a:gd name="T69" fmla="*/ 422 h 458"/>
                <a:gd name="T70" fmla="*/ 22 w 563"/>
                <a:gd name="T71" fmla="*/ 388 h 458"/>
                <a:gd name="T72" fmla="*/ 30 w 563"/>
                <a:gd name="T73" fmla="*/ 352 h 458"/>
                <a:gd name="T74" fmla="*/ 37 w 563"/>
                <a:gd name="T75" fmla="*/ 348 h 458"/>
                <a:gd name="T76" fmla="*/ 53 w 563"/>
                <a:gd name="T77" fmla="*/ 335 h 458"/>
                <a:gd name="T78" fmla="*/ 62 w 563"/>
                <a:gd name="T79" fmla="*/ 321 h 458"/>
                <a:gd name="T80" fmla="*/ 54 w 563"/>
                <a:gd name="T81" fmla="*/ 300 h 458"/>
                <a:gd name="T82" fmla="*/ 36 w 563"/>
                <a:gd name="T83" fmla="*/ 288 h 458"/>
                <a:gd name="T84" fmla="*/ 12 w 563"/>
                <a:gd name="T85" fmla="*/ 284 h 458"/>
                <a:gd name="T86" fmla="*/ 3 w 563"/>
                <a:gd name="T87" fmla="*/ 257 h 458"/>
                <a:gd name="T88" fmla="*/ 6 w 563"/>
                <a:gd name="T89" fmla="*/ 157 h 458"/>
                <a:gd name="T90" fmla="*/ 22 w 563"/>
                <a:gd name="T91" fmla="*/ 118 h 458"/>
                <a:gd name="T92" fmla="*/ 32 w 563"/>
                <a:gd name="T93" fmla="*/ 75 h 458"/>
                <a:gd name="T94" fmla="*/ 36 w 563"/>
                <a:gd name="T95" fmla="*/ 2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3" h="458">
                  <a:moveTo>
                    <a:pt x="42" y="7"/>
                  </a:moveTo>
                  <a:lnTo>
                    <a:pt x="68" y="3"/>
                  </a:lnTo>
                  <a:lnTo>
                    <a:pt x="95" y="2"/>
                  </a:lnTo>
                  <a:lnTo>
                    <a:pt x="121" y="3"/>
                  </a:lnTo>
                  <a:lnTo>
                    <a:pt x="148" y="0"/>
                  </a:lnTo>
                  <a:lnTo>
                    <a:pt x="148" y="45"/>
                  </a:lnTo>
                  <a:lnTo>
                    <a:pt x="163" y="53"/>
                  </a:lnTo>
                  <a:lnTo>
                    <a:pt x="171" y="58"/>
                  </a:lnTo>
                  <a:lnTo>
                    <a:pt x="177" y="64"/>
                  </a:lnTo>
                  <a:lnTo>
                    <a:pt x="179" y="72"/>
                  </a:lnTo>
                  <a:lnTo>
                    <a:pt x="177" y="78"/>
                  </a:lnTo>
                  <a:lnTo>
                    <a:pt x="175" y="86"/>
                  </a:lnTo>
                  <a:lnTo>
                    <a:pt x="173" y="93"/>
                  </a:lnTo>
                  <a:lnTo>
                    <a:pt x="187" y="114"/>
                  </a:lnTo>
                  <a:lnTo>
                    <a:pt x="219" y="153"/>
                  </a:lnTo>
                  <a:lnTo>
                    <a:pt x="222" y="152"/>
                  </a:lnTo>
                  <a:lnTo>
                    <a:pt x="224" y="149"/>
                  </a:lnTo>
                  <a:lnTo>
                    <a:pt x="247" y="132"/>
                  </a:lnTo>
                  <a:lnTo>
                    <a:pt x="268" y="112"/>
                  </a:lnTo>
                  <a:lnTo>
                    <a:pt x="291" y="95"/>
                  </a:lnTo>
                  <a:lnTo>
                    <a:pt x="317" y="89"/>
                  </a:lnTo>
                  <a:lnTo>
                    <a:pt x="342" y="85"/>
                  </a:lnTo>
                  <a:lnTo>
                    <a:pt x="368" y="85"/>
                  </a:lnTo>
                  <a:lnTo>
                    <a:pt x="400" y="87"/>
                  </a:lnTo>
                  <a:lnTo>
                    <a:pt x="430" y="83"/>
                  </a:lnTo>
                  <a:lnTo>
                    <a:pt x="460" y="77"/>
                  </a:lnTo>
                  <a:lnTo>
                    <a:pt x="491" y="69"/>
                  </a:lnTo>
                  <a:lnTo>
                    <a:pt x="526" y="78"/>
                  </a:lnTo>
                  <a:lnTo>
                    <a:pt x="563" y="83"/>
                  </a:lnTo>
                  <a:lnTo>
                    <a:pt x="561" y="101"/>
                  </a:lnTo>
                  <a:lnTo>
                    <a:pt x="557" y="118"/>
                  </a:lnTo>
                  <a:lnTo>
                    <a:pt x="551" y="132"/>
                  </a:lnTo>
                  <a:lnTo>
                    <a:pt x="542" y="147"/>
                  </a:lnTo>
                  <a:lnTo>
                    <a:pt x="530" y="152"/>
                  </a:lnTo>
                  <a:lnTo>
                    <a:pt x="518" y="152"/>
                  </a:lnTo>
                  <a:lnTo>
                    <a:pt x="506" y="151"/>
                  </a:lnTo>
                  <a:lnTo>
                    <a:pt x="495" y="148"/>
                  </a:lnTo>
                  <a:lnTo>
                    <a:pt x="476" y="161"/>
                  </a:lnTo>
                  <a:lnTo>
                    <a:pt x="463" y="178"/>
                  </a:lnTo>
                  <a:lnTo>
                    <a:pt x="451" y="198"/>
                  </a:lnTo>
                  <a:lnTo>
                    <a:pt x="441" y="218"/>
                  </a:lnTo>
                  <a:lnTo>
                    <a:pt x="433" y="239"/>
                  </a:lnTo>
                  <a:lnTo>
                    <a:pt x="429" y="240"/>
                  </a:lnTo>
                  <a:lnTo>
                    <a:pt x="422" y="242"/>
                  </a:lnTo>
                  <a:lnTo>
                    <a:pt x="417" y="243"/>
                  </a:lnTo>
                  <a:lnTo>
                    <a:pt x="413" y="244"/>
                  </a:lnTo>
                  <a:lnTo>
                    <a:pt x="379" y="242"/>
                  </a:lnTo>
                  <a:lnTo>
                    <a:pt x="344" y="243"/>
                  </a:lnTo>
                  <a:lnTo>
                    <a:pt x="310" y="247"/>
                  </a:lnTo>
                  <a:lnTo>
                    <a:pt x="277" y="255"/>
                  </a:lnTo>
                  <a:lnTo>
                    <a:pt x="258" y="268"/>
                  </a:lnTo>
                  <a:lnTo>
                    <a:pt x="244" y="284"/>
                  </a:lnTo>
                  <a:lnTo>
                    <a:pt x="231" y="301"/>
                  </a:lnTo>
                  <a:lnTo>
                    <a:pt x="228" y="306"/>
                  </a:lnTo>
                  <a:lnTo>
                    <a:pt x="223" y="312"/>
                  </a:lnTo>
                  <a:lnTo>
                    <a:pt x="222" y="314"/>
                  </a:lnTo>
                  <a:lnTo>
                    <a:pt x="207" y="318"/>
                  </a:lnTo>
                  <a:lnTo>
                    <a:pt x="186" y="335"/>
                  </a:lnTo>
                  <a:lnTo>
                    <a:pt x="166" y="351"/>
                  </a:lnTo>
                  <a:lnTo>
                    <a:pt x="162" y="351"/>
                  </a:lnTo>
                  <a:lnTo>
                    <a:pt x="156" y="350"/>
                  </a:lnTo>
                  <a:lnTo>
                    <a:pt x="150" y="350"/>
                  </a:lnTo>
                  <a:lnTo>
                    <a:pt x="146" y="348"/>
                  </a:lnTo>
                  <a:lnTo>
                    <a:pt x="128" y="376"/>
                  </a:lnTo>
                  <a:lnTo>
                    <a:pt x="113" y="400"/>
                  </a:lnTo>
                  <a:lnTo>
                    <a:pt x="104" y="425"/>
                  </a:lnTo>
                  <a:lnTo>
                    <a:pt x="96" y="451"/>
                  </a:lnTo>
                  <a:lnTo>
                    <a:pt x="42" y="458"/>
                  </a:lnTo>
                  <a:lnTo>
                    <a:pt x="37" y="441"/>
                  </a:lnTo>
                  <a:lnTo>
                    <a:pt x="32" y="422"/>
                  </a:lnTo>
                  <a:lnTo>
                    <a:pt x="26" y="405"/>
                  </a:lnTo>
                  <a:lnTo>
                    <a:pt x="22" y="388"/>
                  </a:lnTo>
                  <a:lnTo>
                    <a:pt x="24" y="370"/>
                  </a:lnTo>
                  <a:lnTo>
                    <a:pt x="30" y="352"/>
                  </a:lnTo>
                  <a:lnTo>
                    <a:pt x="33" y="351"/>
                  </a:lnTo>
                  <a:lnTo>
                    <a:pt x="37" y="348"/>
                  </a:lnTo>
                  <a:lnTo>
                    <a:pt x="39" y="346"/>
                  </a:lnTo>
                  <a:lnTo>
                    <a:pt x="53" y="335"/>
                  </a:lnTo>
                  <a:lnTo>
                    <a:pt x="59" y="329"/>
                  </a:lnTo>
                  <a:lnTo>
                    <a:pt x="62" y="321"/>
                  </a:lnTo>
                  <a:lnTo>
                    <a:pt x="59" y="312"/>
                  </a:lnTo>
                  <a:lnTo>
                    <a:pt x="54" y="300"/>
                  </a:lnTo>
                  <a:lnTo>
                    <a:pt x="46" y="292"/>
                  </a:lnTo>
                  <a:lnTo>
                    <a:pt x="36" y="288"/>
                  </a:lnTo>
                  <a:lnTo>
                    <a:pt x="24" y="285"/>
                  </a:lnTo>
                  <a:lnTo>
                    <a:pt x="12" y="284"/>
                  </a:lnTo>
                  <a:lnTo>
                    <a:pt x="0" y="284"/>
                  </a:lnTo>
                  <a:lnTo>
                    <a:pt x="3" y="257"/>
                  </a:lnTo>
                  <a:lnTo>
                    <a:pt x="3" y="181"/>
                  </a:lnTo>
                  <a:lnTo>
                    <a:pt x="6" y="157"/>
                  </a:lnTo>
                  <a:lnTo>
                    <a:pt x="13" y="137"/>
                  </a:lnTo>
                  <a:lnTo>
                    <a:pt x="22" y="118"/>
                  </a:lnTo>
                  <a:lnTo>
                    <a:pt x="29" y="97"/>
                  </a:lnTo>
                  <a:lnTo>
                    <a:pt x="32" y="75"/>
                  </a:lnTo>
                  <a:lnTo>
                    <a:pt x="34" y="41"/>
                  </a:lnTo>
                  <a:lnTo>
                    <a:pt x="36" y="23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" name="Freeform 40"/>
            <p:cNvSpPr/>
            <p:nvPr/>
          </p:nvSpPr>
          <p:spPr bwMode="auto">
            <a:xfrm>
              <a:off x="4238735" y="28968"/>
              <a:ext cx="56" cy="98"/>
            </a:xfrm>
            <a:custGeom>
              <a:avLst/>
              <a:gdLst>
                <a:gd name="T0" fmla="*/ 232 w 331"/>
                <a:gd name="T1" fmla="*/ 8 h 587"/>
                <a:gd name="T2" fmla="*/ 238 w 331"/>
                <a:gd name="T3" fmla="*/ 14 h 587"/>
                <a:gd name="T4" fmla="*/ 249 w 331"/>
                <a:gd name="T5" fmla="*/ 39 h 587"/>
                <a:gd name="T6" fmla="*/ 245 w 331"/>
                <a:gd name="T7" fmla="*/ 105 h 587"/>
                <a:gd name="T8" fmla="*/ 232 w 331"/>
                <a:gd name="T9" fmla="*/ 140 h 587"/>
                <a:gd name="T10" fmla="*/ 225 w 331"/>
                <a:gd name="T11" fmla="*/ 145 h 587"/>
                <a:gd name="T12" fmla="*/ 328 w 331"/>
                <a:gd name="T13" fmla="*/ 146 h 587"/>
                <a:gd name="T14" fmla="*/ 304 w 331"/>
                <a:gd name="T15" fmla="*/ 149 h 587"/>
                <a:gd name="T16" fmla="*/ 251 w 331"/>
                <a:gd name="T17" fmla="*/ 149 h 587"/>
                <a:gd name="T18" fmla="*/ 219 w 331"/>
                <a:gd name="T19" fmla="*/ 169 h 587"/>
                <a:gd name="T20" fmla="*/ 215 w 331"/>
                <a:gd name="T21" fmla="*/ 221 h 587"/>
                <a:gd name="T22" fmla="*/ 205 w 331"/>
                <a:gd name="T23" fmla="*/ 264 h 587"/>
                <a:gd name="T24" fmla="*/ 189 w 331"/>
                <a:gd name="T25" fmla="*/ 303 h 587"/>
                <a:gd name="T26" fmla="*/ 186 w 331"/>
                <a:gd name="T27" fmla="*/ 377 h 587"/>
                <a:gd name="T28" fmla="*/ 160 w 331"/>
                <a:gd name="T29" fmla="*/ 468 h 587"/>
                <a:gd name="T30" fmla="*/ 133 w 331"/>
                <a:gd name="T31" fmla="*/ 524 h 587"/>
                <a:gd name="T32" fmla="*/ 92 w 331"/>
                <a:gd name="T33" fmla="*/ 570 h 587"/>
                <a:gd name="T34" fmla="*/ 75 w 331"/>
                <a:gd name="T35" fmla="*/ 583 h 587"/>
                <a:gd name="T36" fmla="*/ 55 w 331"/>
                <a:gd name="T37" fmla="*/ 586 h 587"/>
                <a:gd name="T38" fmla="*/ 30 w 331"/>
                <a:gd name="T39" fmla="*/ 556 h 587"/>
                <a:gd name="T40" fmla="*/ 0 w 331"/>
                <a:gd name="T41" fmla="*/ 533 h 587"/>
                <a:gd name="T42" fmla="*/ 7 w 331"/>
                <a:gd name="T43" fmla="*/ 484 h 587"/>
                <a:gd name="T44" fmla="*/ 14 w 331"/>
                <a:gd name="T45" fmla="*/ 468 h 587"/>
                <a:gd name="T46" fmla="*/ 36 w 331"/>
                <a:gd name="T47" fmla="*/ 318 h 587"/>
                <a:gd name="T48" fmla="*/ 42 w 331"/>
                <a:gd name="T49" fmla="*/ 314 h 587"/>
                <a:gd name="T50" fmla="*/ 48 w 331"/>
                <a:gd name="T51" fmla="*/ 310 h 587"/>
                <a:gd name="T52" fmla="*/ 58 w 331"/>
                <a:gd name="T53" fmla="*/ 260 h 587"/>
                <a:gd name="T54" fmla="*/ 95 w 331"/>
                <a:gd name="T55" fmla="*/ 192 h 587"/>
                <a:gd name="T56" fmla="*/ 105 w 331"/>
                <a:gd name="T57" fmla="*/ 140 h 587"/>
                <a:gd name="T58" fmla="*/ 116 w 331"/>
                <a:gd name="T59" fmla="*/ 108 h 587"/>
                <a:gd name="T60" fmla="*/ 134 w 331"/>
                <a:gd name="T61" fmla="*/ 101 h 587"/>
                <a:gd name="T62" fmla="*/ 135 w 331"/>
                <a:gd name="T63" fmla="*/ 91 h 587"/>
                <a:gd name="T64" fmla="*/ 139 w 331"/>
                <a:gd name="T65" fmla="*/ 86 h 587"/>
                <a:gd name="T66" fmla="*/ 150 w 331"/>
                <a:gd name="T67" fmla="*/ 82 h 587"/>
                <a:gd name="T68" fmla="*/ 200 w 331"/>
                <a:gd name="T69" fmla="*/ 2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1" h="587">
                  <a:moveTo>
                    <a:pt x="226" y="0"/>
                  </a:moveTo>
                  <a:lnTo>
                    <a:pt x="232" y="8"/>
                  </a:lnTo>
                  <a:lnTo>
                    <a:pt x="236" y="10"/>
                  </a:lnTo>
                  <a:lnTo>
                    <a:pt x="238" y="14"/>
                  </a:lnTo>
                  <a:lnTo>
                    <a:pt x="241" y="20"/>
                  </a:lnTo>
                  <a:lnTo>
                    <a:pt x="249" y="39"/>
                  </a:lnTo>
                  <a:lnTo>
                    <a:pt x="253" y="71"/>
                  </a:lnTo>
                  <a:lnTo>
                    <a:pt x="245" y="105"/>
                  </a:lnTo>
                  <a:lnTo>
                    <a:pt x="234" y="138"/>
                  </a:lnTo>
                  <a:lnTo>
                    <a:pt x="232" y="140"/>
                  </a:lnTo>
                  <a:lnTo>
                    <a:pt x="228" y="144"/>
                  </a:lnTo>
                  <a:lnTo>
                    <a:pt x="225" y="145"/>
                  </a:lnTo>
                  <a:lnTo>
                    <a:pt x="324" y="145"/>
                  </a:lnTo>
                  <a:lnTo>
                    <a:pt x="328" y="146"/>
                  </a:lnTo>
                  <a:lnTo>
                    <a:pt x="331" y="146"/>
                  </a:lnTo>
                  <a:lnTo>
                    <a:pt x="304" y="149"/>
                  </a:lnTo>
                  <a:lnTo>
                    <a:pt x="278" y="148"/>
                  </a:lnTo>
                  <a:lnTo>
                    <a:pt x="251" y="149"/>
                  </a:lnTo>
                  <a:lnTo>
                    <a:pt x="225" y="153"/>
                  </a:lnTo>
                  <a:lnTo>
                    <a:pt x="219" y="169"/>
                  </a:lnTo>
                  <a:lnTo>
                    <a:pt x="217" y="187"/>
                  </a:lnTo>
                  <a:lnTo>
                    <a:pt x="215" y="221"/>
                  </a:lnTo>
                  <a:lnTo>
                    <a:pt x="212" y="243"/>
                  </a:lnTo>
                  <a:lnTo>
                    <a:pt x="205" y="264"/>
                  </a:lnTo>
                  <a:lnTo>
                    <a:pt x="196" y="283"/>
                  </a:lnTo>
                  <a:lnTo>
                    <a:pt x="189" y="303"/>
                  </a:lnTo>
                  <a:lnTo>
                    <a:pt x="186" y="327"/>
                  </a:lnTo>
                  <a:lnTo>
                    <a:pt x="186" y="377"/>
                  </a:lnTo>
                  <a:lnTo>
                    <a:pt x="179" y="407"/>
                  </a:lnTo>
                  <a:lnTo>
                    <a:pt x="160" y="468"/>
                  </a:lnTo>
                  <a:lnTo>
                    <a:pt x="149" y="497"/>
                  </a:lnTo>
                  <a:lnTo>
                    <a:pt x="133" y="524"/>
                  </a:lnTo>
                  <a:lnTo>
                    <a:pt x="114" y="549"/>
                  </a:lnTo>
                  <a:lnTo>
                    <a:pt x="92" y="570"/>
                  </a:lnTo>
                  <a:lnTo>
                    <a:pt x="84" y="576"/>
                  </a:lnTo>
                  <a:lnTo>
                    <a:pt x="75" y="583"/>
                  </a:lnTo>
                  <a:lnTo>
                    <a:pt x="65" y="587"/>
                  </a:lnTo>
                  <a:lnTo>
                    <a:pt x="55" y="586"/>
                  </a:lnTo>
                  <a:lnTo>
                    <a:pt x="42" y="571"/>
                  </a:lnTo>
                  <a:lnTo>
                    <a:pt x="30" y="556"/>
                  </a:lnTo>
                  <a:lnTo>
                    <a:pt x="15" y="543"/>
                  </a:lnTo>
                  <a:lnTo>
                    <a:pt x="0" y="533"/>
                  </a:lnTo>
                  <a:lnTo>
                    <a:pt x="5" y="491"/>
                  </a:lnTo>
                  <a:lnTo>
                    <a:pt x="7" y="484"/>
                  </a:lnTo>
                  <a:lnTo>
                    <a:pt x="11" y="475"/>
                  </a:lnTo>
                  <a:lnTo>
                    <a:pt x="14" y="468"/>
                  </a:lnTo>
                  <a:lnTo>
                    <a:pt x="27" y="393"/>
                  </a:lnTo>
                  <a:lnTo>
                    <a:pt x="36" y="318"/>
                  </a:lnTo>
                  <a:lnTo>
                    <a:pt x="39" y="316"/>
                  </a:lnTo>
                  <a:lnTo>
                    <a:pt x="42" y="314"/>
                  </a:lnTo>
                  <a:lnTo>
                    <a:pt x="46" y="312"/>
                  </a:lnTo>
                  <a:lnTo>
                    <a:pt x="48" y="310"/>
                  </a:lnTo>
                  <a:lnTo>
                    <a:pt x="50" y="285"/>
                  </a:lnTo>
                  <a:lnTo>
                    <a:pt x="58" y="260"/>
                  </a:lnTo>
                  <a:lnTo>
                    <a:pt x="68" y="237"/>
                  </a:lnTo>
                  <a:lnTo>
                    <a:pt x="95" y="192"/>
                  </a:lnTo>
                  <a:lnTo>
                    <a:pt x="105" y="169"/>
                  </a:lnTo>
                  <a:lnTo>
                    <a:pt x="105" y="140"/>
                  </a:lnTo>
                  <a:lnTo>
                    <a:pt x="108" y="111"/>
                  </a:lnTo>
                  <a:lnTo>
                    <a:pt x="116" y="108"/>
                  </a:lnTo>
                  <a:lnTo>
                    <a:pt x="126" y="104"/>
                  </a:lnTo>
                  <a:lnTo>
                    <a:pt x="134" y="101"/>
                  </a:lnTo>
                  <a:lnTo>
                    <a:pt x="134" y="95"/>
                  </a:lnTo>
                  <a:lnTo>
                    <a:pt x="135" y="91"/>
                  </a:lnTo>
                  <a:lnTo>
                    <a:pt x="135" y="87"/>
                  </a:lnTo>
                  <a:lnTo>
                    <a:pt x="139" y="86"/>
                  </a:lnTo>
                  <a:lnTo>
                    <a:pt x="142" y="84"/>
                  </a:lnTo>
                  <a:lnTo>
                    <a:pt x="150" y="82"/>
                  </a:lnTo>
                  <a:lnTo>
                    <a:pt x="174" y="54"/>
                  </a:lnTo>
                  <a:lnTo>
                    <a:pt x="200" y="28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" name="Freeform 41"/>
            <p:cNvSpPr/>
            <p:nvPr/>
          </p:nvSpPr>
          <p:spPr bwMode="auto">
            <a:xfrm>
              <a:off x="4238843" y="29098"/>
              <a:ext cx="40" cy="58"/>
            </a:xfrm>
            <a:custGeom>
              <a:avLst/>
              <a:gdLst>
                <a:gd name="T0" fmla="*/ 69 w 241"/>
                <a:gd name="T1" fmla="*/ 0 h 347"/>
                <a:gd name="T2" fmla="*/ 109 w 241"/>
                <a:gd name="T3" fmla="*/ 8 h 347"/>
                <a:gd name="T4" fmla="*/ 113 w 241"/>
                <a:gd name="T5" fmla="*/ 44 h 347"/>
                <a:gd name="T6" fmla="*/ 132 w 241"/>
                <a:gd name="T7" fmla="*/ 53 h 347"/>
                <a:gd name="T8" fmla="*/ 152 w 241"/>
                <a:gd name="T9" fmla="*/ 61 h 347"/>
                <a:gd name="T10" fmla="*/ 157 w 241"/>
                <a:gd name="T11" fmla="*/ 55 h 347"/>
                <a:gd name="T12" fmla="*/ 161 w 241"/>
                <a:gd name="T13" fmla="*/ 53 h 347"/>
                <a:gd name="T14" fmla="*/ 164 w 241"/>
                <a:gd name="T15" fmla="*/ 49 h 347"/>
                <a:gd name="T16" fmla="*/ 166 w 241"/>
                <a:gd name="T17" fmla="*/ 46 h 347"/>
                <a:gd name="T18" fmla="*/ 170 w 241"/>
                <a:gd name="T19" fmla="*/ 66 h 347"/>
                <a:gd name="T20" fmla="*/ 190 w 241"/>
                <a:gd name="T21" fmla="*/ 78 h 347"/>
                <a:gd name="T22" fmla="*/ 206 w 241"/>
                <a:gd name="T23" fmla="*/ 92 h 347"/>
                <a:gd name="T24" fmla="*/ 218 w 241"/>
                <a:gd name="T25" fmla="*/ 112 h 347"/>
                <a:gd name="T26" fmla="*/ 198 w 241"/>
                <a:gd name="T27" fmla="*/ 139 h 347"/>
                <a:gd name="T28" fmla="*/ 210 w 241"/>
                <a:gd name="T29" fmla="*/ 148 h 347"/>
                <a:gd name="T30" fmla="*/ 223 w 241"/>
                <a:gd name="T31" fmla="*/ 154 h 347"/>
                <a:gd name="T32" fmla="*/ 237 w 241"/>
                <a:gd name="T33" fmla="*/ 158 h 347"/>
                <a:gd name="T34" fmla="*/ 241 w 241"/>
                <a:gd name="T35" fmla="*/ 185 h 347"/>
                <a:gd name="T36" fmla="*/ 206 w 241"/>
                <a:gd name="T37" fmla="*/ 185 h 347"/>
                <a:gd name="T38" fmla="*/ 206 w 241"/>
                <a:gd name="T39" fmla="*/ 253 h 347"/>
                <a:gd name="T40" fmla="*/ 203 w 241"/>
                <a:gd name="T41" fmla="*/ 256 h 347"/>
                <a:gd name="T42" fmla="*/ 199 w 241"/>
                <a:gd name="T43" fmla="*/ 259 h 347"/>
                <a:gd name="T44" fmla="*/ 197 w 241"/>
                <a:gd name="T45" fmla="*/ 263 h 347"/>
                <a:gd name="T46" fmla="*/ 194 w 241"/>
                <a:gd name="T47" fmla="*/ 265 h 347"/>
                <a:gd name="T48" fmla="*/ 191 w 241"/>
                <a:gd name="T49" fmla="*/ 264 h 347"/>
                <a:gd name="T50" fmla="*/ 182 w 241"/>
                <a:gd name="T51" fmla="*/ 264 h 347"/>
                <a:gd name="T52" fmla="*/ 170 w 241"/>
                <a:gd name="T53" fmla="*/ 272 h 347"/>
                <a:gd name="T54" fmla="*/ 173 w 241"/>
                <a:gd name="T55" fmla="*/ 298 h 347"/>
                <a:gd name="T56" fmla="*/ 171 w 241"/>
                <a:gd name="T57" fmla="*/ 325 h 347"/>
                <a:gd name="T58" fmla="*/ 161 w 241"/>
                <a:gd name="T59" fmla="*/ 322 h 347"/>
                <a:gd name="T60" fmla="*/ 152 w 241"/>
                <a:gd name="T61" fmla="*/ 317 h 347"/>
                <a:gd name="T62" fmla="*/ 136 w 241"/>
                <a:gd name="T63" fmla="*/ 301 h 347"/>
                <a:gd name="T64" fmla="*/ 128 w 241"/>
                <a:gd name="T65" fmla="*/ 294 h 347"/>
                <a:gd name="T66" fmla="*/ 117 w 241"/>
                <a:gd name="T67" fmla="*/ 289 h 347"/>
                <a:gd name="T68" fmla="*/ 70 w 241"/>
                <a:gd name="T69" fmla="*/ 313 h 347"/>
                <a:gd name="T70" fmla="*/ 45 w 241"/>
                <a:gd name="T71" fmla="*/ 319 h 347"/>
                <a:gd name="T72" fmla="*/ 41 w 241"/>
                <a:gd name="T73" fmla="*/ 332 h 347"/>
                <a:gd name="T74" fmla="*/ 38 w 241"/>
                <a:gd name="T75" fmla="*/ 346 h 347"/>
                <a:gd name="T76" fmla="*/ 18 w 241"/>
                <a:gd name="T77" fmla="*/ 347 h 347"/>
                <a:gd name="T78" fmla="*/ 0 w 241"/>
                <a:gd name="T79" fmla="*/ 347 h 347"/>
                <a:gd name="T80" fmla="*/ 20 w 241"/>
                <a:gd name="T81" fmla="*/ 311 h 347"/>
                <a:gd name="T82" fmla="*/ 0 w 241"/>
                <a:gd name="T83" fmla="*/ 288 h 347"/>
                <a:gd name="T84" fmla="*/ 3 w 241"/>
                <a:gd name="T85" fmla="*/ 285 h 347"/>
                <a:gd name="T86" fmla="*/ 4 w 241"/>
                <a:gd name="T87" fmla="*/ 281 h 347"/>
                <a:gd name="T88" fmla="*/ 9 w 241"/>
                <a:gd name="T89" fmla="*/ 276 h 347"/>
                <a:gd name="T90" fmla="*/ 28 w 241"/>
                <a:gd name="T91" fmla="*/ 263 h 347"/>
                <a:gd name="T92" fmla="*/ 36 w 241"/>
                <a:gd name="T93" fmla="*/ 255 h 347"/>
                <a:gd name="T94" fmla="*/ 50 w 241"/>
                <a:gd name="T95" fmla="*/ 215 h 347"/>
                <a:gd name="T96" fmla="*/ 55 w 241"/>
                <a:gd name="T97" fmla="*/ 206 h 347"/>
                <a:gd name="T98" fmla="*/ 63 w 241"/>
                <a:gd name="T99" fmla="*/ 202 h 347"/>
                <a:gd name="T100" fmla="*/ 67 w 241"/>
                <a:gd name="T101" fmla="*/ 193 h 347"/>
                <a:gd name="T102" fmla="*/ 73 w 241"/>
                <a:gd name="T103" fmla="*/ 160 h 347"/>
                <a:gd name="T104" fmla="*/ 82 w 241"/>
                <a:gd name="T105" fmla="*/ 128 h 347"/>
                <a:gd name="T106" fmla="*/ 90 w 241"/>
                <a:gd name="T107" fmla="*/ 96 h 347"/>
                <a:gd name="T108" fmla="*/ 91 w 241"/>
                <a:gd name="T109" fmla="*/ 79 h 347"/>
                <a:gd name="T110" fmla="*/ 87 w 241"/>
                <a:gd name="T111" fmla="*/ 65 h 347"/>
                <a:gd name="T112" fmla="*/ 74 w 241"/>
                <a:gd name="T113" fmla="*/ 33 h 347"/>
                <a:gd name="T114" fmla="*/ 69 w 241"/>
                <a:gd name="T115" fmla="*/ 17 h 347"/>
                <a:gd name="T116" fmla="*/ 69 w 241"/>
                <a:gd name="T117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1" h="347">
                  <a:moveTo>
                    <a:pt x="69" y="0"/>
                  </a:moveTo>
                  <a:lnTo>
                    <a:pt x="109" y="8"/>
                  </a:lnTo>
                  <a:lnTo>
                    <a:pt x="113" y="44"/>
                  </a:lnTo>
                  <a:lnTo>
                    <a:pt x="132" y="53"/>
                  </a:lnTo>
                  <a:lnTo>
                    <a:pt x="152" y="61"/>
                  </a:lnTo>
                  <a:lnTo>
                    <a:pt x="157" y="55"/>
                  </a:lnTo>
                  <a:lnTo>
                    <a:pt x="161" y="53"/>
                  </a:lnTo>
                  <a:lnTo>
                    <a:pt x="164" y="49"/>
                  </a:lnTo>
                  <a:lnTo>
                    <a:pt x="166" y="46"/>
                  </a:lnTo>
                  <a:lnTo>
                    <a:pt x="170" y="66"/>
                  </a:lnTo>
                  <a:lnTo>
                    <a:pt x="190" y="78"/>
                  </a:lnTo>
                  <a:lnTo>
                    <a:pt x="206" y="92"/>
                  </a:lnTo>
                  <a:lnTo>
                    <a:pt x="218" y="112"/>
                  </a:lnTo>
                  <a:lnTo>
                    <a:pt x="198" y="139"/>
                  </a:lnTo>
                  <a:lnTo>
                    <a:pt x="210" y="148"/>
                  </a:lnTo>
                  <a:lnTo>
                    <a:pt x="223" y="154"/>
                  </a:lnTo>
                  <a:lnTo>
                    <a:pt x="237" y="158"/>
                  </a:lnTo>
                  <a:lnTo>
                    <a:pt x="241" y="185"/>
                  </a:lnTo>
                  <a:lnTo>
                    <a:pt x="206" y="185"/>
                  </a:lnTo>
                  <a:lnTo>
                    <a:pt x="206" y="253"/>
                  </a:lnTo>
                  <a:lnTo>
                    <a:pt x="203" y="256"/>
                  </a:lnTo>
                  <a:lnTo>
                    <a:pt x="199" y="259"/>
                  </a:lnTo>
                  <a:lnTo>
                    <a:pt x="197" y="263"/>
                  </a:lnTo>
                  <a:lnTo>
                    <a:pt x="194" y="265"/>
                  </a:lnTo>
                  <a:lnTo>
                    <a:pt x="191" y="264"/>
                  </a:lnTo>
                  <a:lnTo>
                    <a:pt x="182" y="264"/>
                  </a:lnTo>
                  <a:lnTo>
                    <a:pt x="170" y="272"/>
                  </a:lnTo>
                  <a:lnTo>
                    <a:pt x="173" y="298"/>
                  </a:lnTo>
                  <a:lnTo>
                    <a:pt x="171" y="325"/>
                  </a:lnTo>
                  <a:lnTo>
                    <a:pt x="161" y="322"/>
                  </a:lnTo>
                  <a:lnTo>
                    <a:pt x="152" y="317"/>
                  </a:lnTo>
                  <a:lnTo>
                    <a:pt x="136" y="301"/>
                  </a:lnTo>
                  <a:lnTo>
                    <a:pt x="128" y="294"/>
                  </a:lnTo>
                  <a:lnTo>
                    <a:pt x="117" y="289"/>
                  </a:lnTo>
                  <a:lnTo>
                    <a:pt x="70" y="313"/>
                  </a:lnTo>
                  <a:lnTo>
                    <a:pt x="45" y="319"/>
                  </a:lnTo>
                  <a:lnTo>
                    <a:pt x="41" y="332"/>
                  </a:lnTo>
                  <a:lnTo>
                    <a:pt x="38" y="346"/>
                  </a:lnTo>
                  <a:lnTo>
                    <a:pt x="18" y="347"/>
                  </a:lnTo>
                  <a:lnTo>
                    <a:pt x="0" y="347"/>
                  </a:lnTo>
                  <a:lnTo>
                    <a:pt x="20" y="311"/>
                  </a:lnTo>
                  <a:lnTo>
                    <a:pt x="0" y="288"/>
                  </a:lnTo>
                  <a:lnTo>
                    <a:pt x="3" y="285"/>
                  </a:lnTo>
                  <a:lnTo>
                    <a:pt x="4" y="281"/>
                  </a:lnTo>
                  <a:lnTo>
                    <a:pt x="9" y="276"/>
                  </a:lnTo>
                  <a:lnTo>
                    <a:pt x="28" y="263"/>
                  </a:lnTo>
                  <a:lnTo>
                    <a:pt x="36" y="255"/>
                  </a:lnTo>
                  <a:lnTo>
                    <a:pt x="50" y="215"/>
                  </a:lnTo>
                  <a:lnTo>
                    <a:pt x="55" y="206"/>
                  </a:lnTo>
                  <a:lnTo>
                    <a:pt x="63" y="202"/>
                  </a:lnTo>
                  <a:lnTo>
                    <a:pt x="67" y="193"/>
                  </a:lnTo>
                  <a:lnTo>
                    <a:pt x="73" y="160"/>
                  </a:lnTo>
                  <a:lnTo>
                    <a:pt x="82" y="128"/>
                  </a:lnTo>
                  <a:lnTo>
                    <a:pt x="90" y="96"/>
                  </a:lnTo>
                  <a:lnTo>
                    <a:pt x="91" y="79"/>
                  </a:lnTo>
                  <a:lnTo>
                    <a:pt x="87" y="65"/>
                  </a:lnTo>
                  <a:lnTo>
                    <a:pt x="74" y="33"/>
                  </a:lnTo>
                  <a:lnTo>
                    <a:pt x="69" y="17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20" name="Group 1"/>
          <p:cNvGrpSpPr>
            <a:grpSpLocks noChangeAspect="1"/>
          </p:cNvGrpSpPr>
          <p:nvPr/>
        </p:nvGrpSpPr>
        <p:grpSpPr bwMode="auto">
          <a:xfrm>
            <a:off x="1184062" y="32434"/>
            <a:ext cx="6707777" cy="6519548"/>
            <a:chOff x="0" y="0"/>
            <a:chExt cx="2352" cy="2280"/>
          </a:xfrm>
        </p:grpSpPr>
        <p:sp>
          <p:nvSpPr>
            <p:cNvPr id="121" name="AutoShape 2"/>
            <p:cNvSpPr>
              <a:spLocks noChangeAspect="1" noChangeArrowheads="1" noTextEdit="1"/>
            </p:cNvSpPr>
            <p:nvPr/>
          </p:nvSpPr>
          <p:spPr bwMode="auto">
            <a:xfrm>
              <a:off x="0" y="0"/>
              <a:ext cx="2352" cy="2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" name="Rectangle 5"/>
            <p:cNvSpPr>
              <a:spLocks noChangeArrowheads="1"/>
            </p:cNvSpPr>
            <p:nvPr/>
          </p:nvSpPr>
          <p:spPr bwMode="auto">
            <a:xfrm>
              <a:off x="591" y="1340"/>
              <a:ext cx="217" cy="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重庆市</a:t>
              </a:r>
              <a:endParaRPr lang="zh-CN" altLang="en-US" sz="1600" b="0" i="0" u="none" strike="noStrike" baseline="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5" name="Freeform 6"/>
            <p:cNvSpPr/>
            <p:nvPr/>
          </p:nvSpPr>
          <p:spPr bwMode="auto">
            <a:xfrm>
              <a:off x="589" y="1431"/>
              <a:ext cx="61" cy="61"/>
            </a:xfrm>
            <a:custGeom>
              <a:avLst/>
              <a:gdLst>
                <a:gd name="T0" fmla="*/ 25 w 26"/>
                <a:gd name="T1" fmla="*/ 13 h 26"/>
                <a:gd name="T2" fmla="*/ 13 w 26"/>
                <a:gd name="T3" fmla="*/ 26 h 26"/>
                <a:gd name="T4" fmla="*/ 0 w 26"/>
                <a:gd name="T5" fmla="*/ 14 h 26"/>
                <a:gd name="T6" fmla="*/ 12 w 26"/>
                <a:gd name="T7" fmla="*/ 1 h 26"/>
                <a:gd name="T8" fmla="*/ 25 w 26"/>
                <a:gd name="T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5" y="13"/>
                  </a:moveTo>
                  <a:cubicBezTo>
                    <a:pt x="26" y="20"/>
                    <a:pt x="20" y="26"/>
                    <a:pt x="13" y="26"/>
                  </a:cubicBezTo>
                  <a:cubicBezTo>
                    <a:pt x="6" y="26"/>
                    <a:pt x="0" y="21"/>
                    <a:pt x="0" y="14"/>
                  </a:cubicBezTo>
                  <a:cubicBezTo>
                    <a:pt x="0" y="7"/>
                    <a:pt x="5" y="1"/>
                    <a:pt x="12" y="1"/>
                  </a:cubicBezTo>
                  <a:cubicBezTo>
                    <a:pt x="19" y="0"/>
                    <a:pt x="25" y="6"/>
                    <a:pt x="25" y="13"/>
                  </a:cubicBezTo>
                  <a:close/>
                </a:path>
              </a:pathLst>
            </a:custGeom>
            <a:noFill/>
            <a:ln w="15875" cap="flat">
              <a:solidFill>
                <a:srgbClr val="ED1C2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" name="Freeform 7"/>
            <p:cNvSpPr/>
            <p:nvPr/>
          </p:nvSpPr>
          <p:spPr bwMode="auto">
            <a:xfrm>
              <a:off x="605" y="1450"/>
              <a:ext cx="26" cy="26"/>
            </a:xfrm>
            <a:custGeom>
              <a:avLst/>
              <a:gdLst>
                <a:gd name="T0" fmla="*/ 11 w 11"/>
                <a:gd name="T1" fmla="*/ 5 h 11"/>
                <a:gd name="T2" fmla="*/ 6 w 11"/>
                <a:gd name="T3" fmla="*/ 11 h 11"/>
                <a:gd name="T4" fmla="*/ 0 w 11"/>
                <a:gd name="T5" fmla="*/ 6 h 11"/>
                <a:gd name="T6" fmla="*/ 5 w 11"/>
                <a:gd name="T7" fmla="*/ 0 h 11"/>
                <a:gd name="T8" fmla="*/ 11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8"/>
                    <a:pt x="9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noFill/>
            <a:ln w="15875" cap="flat">
              <a:solidFill>
                <a:srgbClr val="ED1C2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60350"/>
            <a:ext cx="2818656" cy="634082"/>
          </a:xfrm>
        </p:spPr>
        <p:txBody>
          <a:bodyPr>
            <a:normAutofit/>
          </a:bodyPr>
          <a:lstStyle/>
          <a:p>
            <a:pPr algn="l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香港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未知"/>
          <p:cNvSpPr/>
          <p:nvPr/>
        </p:nvSpPr>
        <p:spPr bwMode="auto">
          <a:xfrm>
            <a:off x="7308304" y="5739710"/>
            <a:ext cx="1472046" cy="993103"/>
          </a:xfrm>
          <a:custGeom>
            <a:avLst/>
            <a:gdLst>
              <a:gd name="T0" fmla="*/ 232 w 1061"/>
              <a:gd name="T1" fmla="*/ 690 h 717"/>
              <a:gd name="T2" fmla="*/ 639 w 1061"/>
              <a:gd name="T3" fmla="*/ 690 h 717"/>
              <a:gd name="T4" fmla="*/ 672 w 1061"/>
              <a:gd name="T5" fmla="*/ 703 h 717"/>
              <a:gd name="T6" fmla="*/ 707 w 1061"/>
              <a:gd name="T7" fmla="*/ 696 h 717"/>
              <a:gd name="T8" fmla="*/ 733 w 1061"/>
              <a:gd name="T9" fmla="*/ 692 h 717"/>
              <a:gd name="T10" fmla="*/ 760 w 1061"/>
              <a:gd name="T11" fmla="*/ 692 h 717"/>
              <a:gd name="T12" fmla="*/ 1061 w 1061"/>
              <a:gd name="T13" fmla="*/ 691 h 717"/>
              <a:gd name="T14" fmla="*/ 1059 w 1061"/>
              <a:gd name="T15" fmla="*/ 352 h 717"/>
              <a:gd name="T16" fmla="*/ 1021 w 1061"/>
              <a:gd name="T17" fmla="*/ 250 h 717"/>
              <a:gd name="T18" fmla="*/ 987 w 1061"/>
              <a:gd name="T19" fmla="*/ 115 h 717"/>
              <a:gd name="T20" fmla="*/ 988 w 1061"/>
              <a:gd name="T21" fmla="*/ 49 h 717"/>
              <a:gd name="T22" fmla="*/ 985 w 1061"/>
              <a:gd name="T23" fmla="*/ 36 h 717"/>
              <a:gd name="T24" fmla="*/ 937 w 1061"/>
              <a:gd name="T25" fmla="*/ 8 h 717"/>
              <a:gd name="T26" fmla="*/ 813 w 1061"/>
              <a:gd name="T27" fmla="*/ 0 h 717"/>
              <a:gd name="T28" fmla="*/ 743 w 1061"/>
              <a:gd name="T29" fmla="*/ 4 h 717"/>
              <a:gd name="T30" fmla="*/ 660 w 1061"/>
              <a:gd name="T31" fmla="*/ 31 h 717"/>
              <a:gd name="T32" fmla="*/ 643 w 1061"/>
              <a:gd name="T33" fmla="*/ 45 h 717"/>
              <a:gd name="T34" fmla="*/ 637 w 1061"/>
              <a:gd name="T35" fmla="*/ 34 h 717"/>
              <a:gd name="T36" fmla="*/ 631 w 1061"/>
              <a:gd name="T37" fmla="*/ 22 h 717"/>
              <a:gd name="T38" fmla="*/ 597 w 1061"/>
              <a:gd name="T39" fmla="*/ 21 h 717"/>
              <a:gd name="T40" fmla="*/ 587 w 1061"/>
              <a:gd name="T41" fmla="*/ 21 h 717"/>
              <a:gd name="T42" fmla="*/ 569 w 1061"/>
              <a:gd name="T43" fmla="*/ 22 h 717"/>
              <a:gd name="T44" fmla="*/ 565 w 1061"/>
              <a:gd name="T45" fmla="*/ 17 h 717"/>
              <a:gd name="T46" fmla="*/ 559 w 1061"/>
              <a:gd name="T47" fmla="*/ 14 h 717"/>
              <a:gd name="T48" fmla="*/ 549 w 1061"/>
              <a:gd name="T49" fmla="*/ 14 h 717"/>
              <a:gd name="T50" fmla="*/ 542 w 1061"/>
              <a:gd name="T51" fmla="*/ 14 h 717"/>
              <a:gd name="T52" fmla="*/ 540 w 1061"/>
              <a:gd name="T53" fmla="*/ 11 h 717"/>
              <a:gd name="T54" fmla="*/ 523 w 1061"/>
              <a:gd name="T55" fmla="*/ 39 h 717"/>
              <a:gd name="T56" fmla="*/ 506 w 1061"/>
              <a:gd name="T57" fmla="*/ 41 h 717"/>
              <a:gd name="T58" fmla="*/ 496 w 1061"/>
              <a:gd name="T59" fmla="*/ 42 h 717"/>
              <a:gd name="T60" fmla="*/ 471 w 1061"/>
              <a:gd name="T61" fmla="*/ 58 h 717"/>
              <a:gd name="T62" fmla="*/ 465 w 1061"/>
              <a:gd name="T63" fmla="*/ 62 h 717"/>
              <a:gd name="T64" fmla="*/ 459 w 1061"/>
              <a:gd name="T65" fmla="*/ 53 h 717"/>
              <a:gd name="T66" fmla="*/ 449 w 1061"/>
              <a:gd name="T67" fmla="*/ 60 h 717"/>
              <a:gd name="T68" fmla="*/ 416 w 1061"/>
              <a:gd name="T69" fmla="*/ 63 h 717"/>
              <a:gd name="T70" fmla="*/ 419 w 1061"/>
              <a:gd name="T71" fmla="*/ 70 h 717"/>
              <a:gd name="T72" fmla="*/ 399 w 1061"/>
              <a:gd name="T73" fmla="*/ 80 h 717"/>
              <a:gd name="T74" fmla="*/ 381 w 1061"/>
              <a:gd name="T75" fmla="*/ 94 h 717"/>
              <a:gd name="T76" fmla="*/ 371 w 1061"/>
              <a:gd name="T77" fmla="*/ 107 h 717"/>
              <a:gd name="T78" fmla="*/ 362 w 1061"/>
              <a:gd name="T79" fmla="*/ 108 h 717"/>
              <a:gd name="T80" fmla="*/ 356 w 1061"/>
              <a:gd name="T81" fmla="*/ 104 h 717"/>
              <a:gd name="T82" fmla="*/ 350 w 1061"/>
              <a:gd name="T83" fmla="*/ 103 h 717"/>
              <a:gd name="T84" fmla="*/ 339 w 1061"/>
              <a:gd name="T85" fmla="*/ 100 h 717"/>
              <a:gd name="T86" fmla="*/ 334 w 1061"/>
              <a:gd name="T87" fmla="*/ 102 h 717"/>
              <a:gd name="T88" fmla="*/ 328 w 1061"/>
              <a:gd name="T89" fmla="*/ 102 h 717"/>
              <a:gd name="T90" fmla="*/ 311 w 1061"/>
              <a:gd name="T91" fmla="*/ 106 h 717"/>
              <a:gd name="T92" fmla="*/ 302 w 1061"/>
              <a:gd name="T93" fmla="*/ 105 h 717"/>
              <a:gd name="T94" fmla="*/ 295 w 1061"/>
              <a:gd name="T95" fmla="*/ 97 h 717"/>
              <a:gd name="T96" fmla="*/ 290 w 1061"/>
              <a:gd name="T97" fmla="*/ 95 h 717"/>
              <a:gd name="T98" fmla="*/ 266 w 1061"/>
              <a:gd name="T99" fmla="*/ 110 h 717"/>
              <a:gd name="T100" fmla="*/ 104 w 1061"/>
              <a:gd name="T101" fmla="*/ 218 h 717"/>
              <a:gd name="T102" fmla="*/ 93 w 1061"/>
              <a:gd name="T103" fmla="*/ 260 h 717"/>
              <a:gd name="T104" fmla="*/ 86 w 1061"/>
              <a:gd name="T105" fmla="*/ 402 h 717"/>
              <a:gd name="T106" fmla="*/ 61 w 1061"/>
              <a:gd name="T107" fmla="*/ 468 h 717"/>
              <a:gd name="T108" fmla="*/ 54 w 1061"/>
              <a:gd name="T109" fmla="*/ 487 h 717"/>
              <a:gd name="T110" fmla="*/ 37 w 1061"/>
              <a:gd name="T111" fmla="*/ 511 h 717"/>
              <a:gd name="T112" fmla="*/ 20 w 1061"/>
              <a:gd name="T113" fmla="*/ 604 h 717"/>
              <a:gd name="T114" fmla="*/ 72 w 1061"/>
              <a:gd name="T115" fmla="*/ 658 h 717"/>
              <a:gd name="T116" fmla="*/ 121 w 1061"/>
              <a:gd name="T117" fmla="*/ 693 h 717"/>
              <a:gd name="T118" fmla="*/ 177 w 1061"/>
              <a:gd name="T119" fmla="*/ 700 h 717"/>
              <a:gd name="T120" fmla="*/ 231 w 1061"/>
              <a:gd name="T121" fmla="*/ 688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61" h="717">
                <a:moveTo>
                  <a:pt x="232" y="690"/>
                </a:moveTo>
                <a:cubicBezTo>
                  <a:pt x="639" y="690"/>
                  <a:pt x="639" y="690"/>
                  <a:pt x="639" y="690"/>
                </a:cubicBezTo>
                <a:cubicBezTo>
                  <a:pt x="639" y="690"/>
                  <a:pt x="660" y="690"/>
                  <a:pt x="672" y="703"/>
                </a:cubicBezTo>
                <a:cubicBezTo>
                  <a:pt x="684" y="717"/>
                  <a:pt x="707" y="696"/>
                  <a:pt x="707" y="696"/>
                </a:cubicBezTo>
                <a:cubicBezTo>
                  <a:pt x="707" y="696"/>
                  <a:pt x="728" y="692"/>
                  <a:pt x="733" y="692"/>
                </a:cubicBezTo>
                <a:cubicBezTo>
                  <a:pt x="738" y="692"/>
                  <a:pt x="752" y="691"/>
                  <a:pt x="760" y="692"/>
                </a:cubicBezTo>
                <a:cubicBezTo>
                  <a:pt x="767" y="693"/>
                  <a:pt x="1061" y="691"/>
                  <a:pt x="1061" y="691"/>
                </a:cubicBezTo>
                <a:cubicBezTo>
                  <a:pt x="1059" y="352"/>
                  <a:pt x="1059" y="352"/>
                  <a:pt x="1059" y="352"/>
                </a:cubicBezTo>
                <a:cubicBezTo>
                  <a:pt x="1059" y="352"/>
                  <a:pt x="1054" y="297"/>
                  <a:pt x="1021" y="250"/>
                </a:cubicBezTo>
                <a:cubicBezTo>
                  <a:pt x="988" y="202"/>
                  <a:pt x="987" y="115"/>
                  <a:pt x="987" y="115"/>
                </a:cubicBezTo>
                <a:cubicBezTo>
                  <a:pt x="988" y="49"/>
                  <a:pt x="988" y="49"/>
                  <a:pt x="988" y="49"/>
                </a:cubicBezTo>
                <a:cubicBezTo>
                  <a:pt x="988" y="49"/>
                  <a:pt x="989" y="38"/>
                  <a:pt x="985" y="36"/>
                </a:cubicBezTo>
                <a:cubicBezTo>
                  <a:pt x="980" y="33"/>
                  <a:pt x="954" y="8"/>
                  <a:pt x="937" y="8"/>
                </a:cubicBezTo>
                <a:cubicBezTo>
                  <a:pt x="920" y="8"/>
                  <a:pt x="840" y="7"/>
                  <a:pt x="813" y="0"/>
                </a:cubicBezTo>
                <a:cubicBezTo>
                  <a:pt x="743" y="4"/>
                  <a:pt x="743" y="4"/>
                  <a:pt x="743" y="4"/>
                </a:cubicBezTo>
                <a:cubicBezTo>
                  <a:pt x="743" y="4"/>
                  <a:pt x="670" y="22"/>
                  <a:pt x="660" y="31"/>
                </a:cubicBezTo>
                <a:cubicBezTo>
                  <a:pt x="650" y="39"/>
                  <a:pt x="648" y="47"/>
                  <a:pt x="643" y="45"/>
                </a:cubicBezTo>
                <a:cubicBezTo>
                  <a:pt x="638" y="44"/>
                  <a:pt x="637" y="34"/>
                  <a:pt x="637" y="34"/>
                </a:cubicBezTo>
                <a:cubicBezTo>
                  <a:pt x="631" y="22"/>
                  <a:pt x="631" y="22"/>
                  <a:pt x="631" y="22"/>
                </a:cubicBezTo>
                <a:cubicBezTo>
                  <a:pt x="597" y="21"/>
                  <a:pt x="597" y="21"/>
                  <a:pt x="597" y="21"/>
                </a:cubicBezTo>
                <a:cubicBezTo>
                  <a:pt x="587" y="21"/>
                  <a:pt x="587" y="21"/>
                  <a:pt x="587" y="21"/>
                </a:cubicBezTo>
                <a:cubicBezTo>
                  <a:pt x="569" y="22"/>
                  <a:pt x="569" y="22"/>
                  <a:pt x="569" y="22"/>
                </a:cubicBezTo>
                <a:cubicBezTo>
                  <a:pt x="565" y="17"/>
                  <a:pt x="565" y="17"/>
                  <a:pt x="565" y="17"/>
                </a:cubicBezTo>
                <a:cubicBezTo>
                  <a:pt x="559" y="14"/>
                  <a:pt x="559" y="14"/>
                  <a:pt x="559" y="14"/>
                </a:cubicBezTo>
                <a:cubicBezTo>
                  <a:pt x="549" y="14"/>
                  <a:pt x="549" y="14"/>
                  <a:pt x="549" y="14"/>
                </a:cubicBezTo>
                <a:cubicBezTo>
                  <a:pt x="542" y="14"/>
                  <a:pt x="542" y="14"/>
                  <a:pt x="542" y="14"/>
                </a:cubicBezTo>
                <a:cubicBezTo>
                  <a:pt x="540" y="11"/>
                  <a:pt x="540" y="11"/>
                  <a:pt x="540" y="11"/>
                </a:cubicBezTo>
                <a:cubicBezTo>
                  <a:pt x="540" y="11"/>
                  <a:pt x="523" y="28"/>
                  <a:pt x="523" y="39"/>
                </a:cubicBezTo>
                <a:cubicBezTo>
                  <a:pt x="523" y="39"/>
                  <a:pt x="519" y="45"/>
                  <a:pt x="506" y="41"/>
                </a:cubicBezTo>
                <a:cubicBezTo>
                  <a:pt x="496" y="42"/>
                  <a:pt x="496" y="42"/>
                  <a:pt x="496" y="42"/>
                </a:cubicBezTo>
                <a:cubicBezTo>
                  <a:pt x="471" y="58"/>
                  <a:pt x="471" y="58"/>
                  <a:pt x="471" y="58"/>
                </a:cubicBezTo>
                <a:cubicBezTo>
                  <a:pt x="465" y="62"/>
                  <a:pt x="465" y="62"/>
                  <a:pt x="465" y="62"/>
                </a:cubicBezTo>
                <a:cubicBezTo>
                  <a:pt x="459" y="53"/>
                  <a:pt x="459" y="53"/>
                  <a:pt x="459" y="53"/>
                </a:cubicBezTo>
                <a:cubicBezTo>
                  <a:pt x="449" y="60"/>
                  <a:pt x="449" y="60"/>
                  <a:pt x="449" y="60"/>
                </a:cubicBezTo>
                <a:cubicBezTo>
                  <a:pt x="449" y="60"/>
                  <a:pt x="439" y="41"/>
                  <a:pt x="416" y="63"/>
                </a:cubicBezTo>
                <a:cubicBezTo>
                  <a:pt x="419" y="70"/>
                  <a:pt x="419" y="70"/>
                  <a:pt x="419" y="70"/>
                </a:cubicBezTo>
                <a:cubicBezTo>
                  <a:pt x="419" y="70"/>
                  <a:pt x="432" y="90"/>
                  <a:pt x="399" y="80"/>
                </a:cubicBezTo>
                <a:cubicBezTo>
                  <a:pt x="399" y="80"/>
                  <a:pt x="386" y="85"/>
                  <a:pt x="381" y="94"/>
                </a:cubicBezTo>
                <a:cubicBezTo>
                  <a:pt x="375" y="102"/>
                  <a:pt x="371" y="107"/>
                  <a:pt x="371" y="107"/>
                </a:cubicBezTo>
                <a:cubicBezTo>
                  <a:pt x="362" y="108"/>
                  <a:pt x="362" y="108"/>
                  <a:pt x="362" y="108"/>
                </a:cubicBezTo>
                <a:cubicBezTo>
                  <a:pt x="356" y="104"/>
                  <a:pt x="356" y="104"/>
                  <a:pt x="356" y="104"/>
                </a:cubicBezTo>
                <a:cubicBezTo>
                  <a:pt x="356" y="104"/>
                  <a:pt x="352" y="104"/>
                  <a:pt x="350" y="103"/>
                </a:cubicBezTo>
                <a:cubicBezTo>
                  <a:pt x="347" y="102"/>
                  <a:pt x="339" y="100"/>
                  <a:pt x="339" y="100"/>
                </a:cubicBezTo>
                <a:cubicBezTo>
                  <a:pt x="334" y="102"/>
                  <a:pt x="334" y="102"/>
                  <a:pt x="334" y="102"/>
                </a:cubicBezTo>
                <a:cubicBezTo>
                  <a:pt x="328" y="102"/>
                  <a:pt x="328" y="102"/>
                  <a:pt x="328" y="102"/>
                </a:cubicBezTo>
                <a:cubicBezTo>
                  <a:pt x="328" y="102"/>
                  <a:pt x="314" y="106"/>
                  <a:pt x="311" y="106"/>
                </a:cubicBezTo>
                <a:cubicBezTo>
                  <a:pt x="308" y="106"/>
                  <a:pt x="302" y="105"/>
                  <a:pt x="302" y="105"/>
                </a:cubicBezTo>
                <a:cubicBezTo>
                  <a:pt x="295" y="97"/>
                  <a:pt x="295" y="97"/>
                  <a:pt x="295" y="97"/>
                </a:cubicBezTo>
                <a:cubicBezTo>
                  <a:pt x="295" y="97"/>
                  <a:pt x="293" y="95"/>
                  <a:pt x="290" y="95"/>
                </a:cubicBezTo>
                <a:cubicBezTo>
                  <a:pt x="287" y="95"/>
                  <a:pt x="266" y="110"/>
                  <a:pt x="266" y="110"/>
                </a:cubicBezTo>
                <a:cubicBezTo>
                  <a:pt x="266" y="110"/>
                  <a:pt x="199" y="172"/>
                  <a:pt x="104" y="218"/>
                </a:cubicBezTo>
                <a:cubicBezTo>
                  <a:pt x="104" y="218"/>
                  <a:pt x="93" y="222"/>
                  <a:pt x="93" y="260"/>
                </a:cubicBezTo>
                <a:cubicBezTo>
                  <a:pt x="93" y="297"/>
                  <a:pt x="93" y="380"/>
                  <a:pt x="86" y="402"/>
                </a:cubicBezTo>
                <a:cubicBezTo>
                  <a:pt x="80" y="424"/>
                  <a:pt x="61" y="468"/>
                  <a:pt x="61" y="468"/>
                </a:cubicBezTo>
                <a:cubicBezTo>
                  <a:pt x="54" y="487"/>
                  <a:pt x="54" y="487"/>
                  <a:pt x="54" y="487"/>
                </a:cubicBezTo>
                <a:cubicBezTo>
                  <a:pt x="37" y="511"/>
                  <a:pt x="37" y="511"/>
                  <a:pt x="37" y="511"/>
                </a:cubicBezTo>
                <a:cubicBezTo>
                  <a:pt x="37" y="511"/>
                  <a:pt x="0" y="566"/>
                  <a:pt x="20" y="604"/>
                </a:cubicBezTo>
                <a:cubicBezTo>
                  <a:pt x="41" y="643"/>
                  <a:pt x="72" y="658"/>
                  <a:pt x="72" y="658"/>
                </a:cubicBezTo>
                <a:cubicBezTo>
                  <a:pt x="121" y="693"/>
                  <a:pt x="121" y="693"/>
                  <a:pt x="121" y="693"/>
                </a:cubicBezTo>
                <a:cubicBezTo>
                  <a:pt x="121" y="693"/>
                  <a:pt x="153" y="714"/>
                  <a:pt x="177" y="700"/>
                </a:cubicBezTo>
                <a:cubicBezTo>
                  <a:pt x="201" y="687"/>
                  <a:pt x="225" y="688"/>
                  <a:pt x="231" y="688"/>
                </a:cubicBezTo>
              </a:path>
            </a:pathLst>
          </a:custGeom>
          <a:solidFill>
            <a:schemeClr val="bg1">
              <a:lumMod val="75000"/>
            </a:schemeClr>
          </a:solidFill>
          <a:ln w="76200" cap="flat" cmpd="sng">
            <a:noFill/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7" name="未知"/>
          <p:cNvSpPr/>
          <p:nvPr/>
        </p:nvSpPr>
        <p:spPr bwMode="auto">
          <a:xfrm>
            <a:off x="1106710" y="3861173"/>
            <a:ext cx="4576146" cy="1897800"/>
          </a:xfrm>
          <a:custGeom>
            <a:avLst/>
            <a:gdLst>
              <a:gd name="T0" fmla="*/ 760 w 760"/>
              <a:gd name="T1" fmla="*/ 292 h 316"/>
              <a:gd name="T2" fmla="*/ 760 w 760"/>
              <a:gd name="T3" fmla="*/ 292 h 316"/>
              <a:gd name="T4" fmla="*/ 758 w 760"/>
              <a:gd name="T5" fmla="*/ 215 h 316"/>
              <a:gd name="T6" fmla="*/ 592 w 760"/>
              <a:gd name="T7" fmla="*/ 216 h 316"/>
              <a:gd name="T8" fmla="*/ 456 w 760"/>
              <a:gd name="T9" fmla="*/ 105 h 316"/>
              <a:gd name="T10" fmla="*/ 458 w 760"/>
              <a:gd name="T11" fmla="*/ 24 h 316"/>
              <a:gd name="T12" fmla="*/ 282 w 760"/>
              <a:gd name="T13" fmla="*/ 17 h 316"/>
              <a:gd name="T14" fmla="*/ 280 w 760"/>
              <a:gd name="T15" fmla="*/ 0 h 316"/>
              <a:gd name="T16" fmla="*/ 86 w 760"/>
              <a:gd name="T17" fmla="*/ 1 h 316"/>
              <a:gd name="T18" fmla="*/ 86 w 760"/>
              <a:gd name="T19" fmla="*/ 1 h 316"/>
              <a:gd name="T20" fmla="*/ 61 w 760"/>
              <a:gd name="T21" fmla="*/ 68 h 316"/>
              <a:gd name="T22" fmla="*/ 54 w 760"/>
              <a:gd name="T23" fmla="*/ 86 h 316"/>
              <a:gd name="T24" fmla="*/ 37 w 760"/>
              <a:gd name="T25" fmla="*/ 110 h 316"/>
              <a:gd name="T26" fmla="*/ 20 w 760"/>
              <a:gd name="T27" fmla="*/ 204 h 316"/>
              <a:gd name="T28" fmla="*/ 72 w 760"/>
              <a:gd name="T29" fmla="*/ 257 h 316"/>
              <a:gd name="T30" fmla="*/ 121 w 760"/>
              <a:gd name="T31" fmla="*/ 292 h 316"/>
              <a:gd name="T32" fmla="*/ 177 w 760"/>
              <a:gd name="T33" fmla="*/ 300 h 316"/>
              <a:gd name="T34" fmla="*/ 231 w 760"/>
              <a:gd name="T35" fmla="*/ 287 h 316"/>
              <a:gd name="T36" fmla="*/ 232 w 760"/>
              <a:gd name="T37" fmla="*/ 289 h 316"/>
              <a:gd name="T38" fmla="*/ 639 w 760"/>
              <a:gd name="T39" fmla="*/ 289 h 316"/>
              <a:gd name="T40" fmla="*/ 672 w 760"/>
              <a:gd name="T41" fmla="*/ 303 h 316"/>
              <a:gd name="T42" fmla="*/ 707 w 760"/>
              <a:gd name="T43" fmla="*/ 295 h 316"/>
              <a:gd name="T44" fmla="*/ 733 w 760"/>
              <a:gd name="T45" fmla="*/ 292 h 316"/>
              <a:gd name="T46" fmla="*/ 760 w 760"/>
              <a:gd name="T47" fmla="*/ 292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60" h="316">
                <a:moveTo>
                  <a:pt x="760" y="292"/>
                </a:moveTo>
                <a:cubicBezTo>
                  <a:pt x="760" y="292"/>
                  <a:pt x="760" y="292"/>
                  <a:pt x="760" y="292"/>
                </a:cubicBezTo>
                <a:cubicBezTo>
                  <a:pt x="758" y="215"/>
                  <a:pt x="758" y="215"/>
                  <a:pt x="758" y="215"/>
                </a:cubicBezTo>
                <a:cubicBezTo>
                  <a:pt x="592" y="216"/>
                  <a:pt x="592" y="216"/>
                  <a:pt x="592" y="216"/>
                </a:cubicBezTo>
                <a:cubicBezTo>
                  <a:pt x="456" y="105"/>
                  <a:pt x="456" y="105"/>
                  <a:pt x="456" y="105"/>
                </a:cubicBezTo>
                <a:cubicBezTo>
                  <a:pt x="458" y="24"/>
                  <a:pt x="458" y="24"/>
                  <a:pt x="458" y="24"/>
                </a:cubicBezTo>
                <a:cubicBezTo>
                  <a:pt x="282" y="17"/>
                  <a:pt x="282" y="17"/>
                  <a:pt x="282" y="17"/>
                </a:cubicBezTo>
                <a:cubicBezTo>
                  <a:pt x="280" y="0"/>
                  <a:pt x="280" y="0"/>
                  <a:pt x="280" y="0"/>
                </a:cubicBezTo>
                <a:cubicBezTo>
                  <a:pt x="86" y="1"/>
                  <a:pt x="86" y="1"/>
                  <a:pt x="86" y="1"/>
                </a:cubicBezTo>
                <a:cubicBezTo>
                  <a:pt x="86" y="1"/>
                  <a:pt x="86" y="1"/>
                  <a:pt x="86" y="1"/>
                </a:cubicBezTo>
                <a:cubicBezTo>
                  <a:pt x="80" y="24"/>
                  <a:pt x="61" y="68"/>
                  <a:pt x="61" y="68"/>
                </a:cubicBezTo>
                <a:cubicBezTo>
                  <a:pt x="54" y="86"/>
                  <a:pt x="54" y="86"/>
                  <a:pt x="54" y="86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10"/>
                  <a:pt x="0" y="165"/>
                  <a:pt x="20" y="204"/>
                </a:cubicBezTo>
                <a:cubicBezTo>
                  <a:pt x="41" y="242"/>
                  <a:pt x="72" y="257"/>
                  <a:pt x="72" y="257"/>
                </a:cubicBezTo>
                <a:cubicBezTo>
                  <a:pt x="121" y="292"/>
                  <a:pt x="121" y="292"/>
                  <a:pt x="121" y="292"/>
                </a:cubicBezTo>
                <a:cubicBezTo>
                  <a:pt x="121" y="292"/>
                  <a:pt x="153" y="313"/>
                  <a:pt x="177" y="300"/>
                </a:cubicBezTo>
                <a:cubicBezTo>
                  <a:pt x="201" y="286"/>
                  <a:pt x="225" y="287"/>
                  <a:pt x="231" y="287"/>
                </a:cubicBezTo>
                <a:cubicBezTo>
                  <a:pt x="232" y="289"/>
                  <a:pt x="232" y="289"/>
                  <a:pt x="232" y="289"/>
                </a:cubicBezTo>
                <a:cubicBezTo>
                  <a:pt x="639" y="289"/>
                  <a:pt x="639" y="289"/>
                  <a:pt x="639" y="289"/>
                </a:cubicBezTo>
                <a:cubicBezTo>
                  <a:pt x="639" y="289"/>
                  <a:pt x="660" y="289"/>
                  <a:pt x="672" y="303"/>
                </a:cubicBezTo>
                <a:cubicBezTo>
                  <a:pt x="684" y="316"/>
                  <a:pt x="707" y="295"/>
                  <a:pt x="707" y="295"/>
                </a:cubicBezTo>
                <a:cubicBezTo>
                  <a:pt x="707" y="295"/>
                  <a:pt x="728" y="292"/>
                  <a:pt x="733" y="292"/>
                </a:cubicBezTo>
                <a:cubicBezTo>
                  <a:pt x="738" y="292"/>
                  <a:pt x="752" y="290"/>
                  <a:pt x="760" y="29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8" name="未知"/>
          <p:cNvSpPr/>
          <p:nvPr/>
        </p:nvSpPr>
        <p:spPr bwMode="auto">
          <a:xfrm>
            <a:off x="2790242" y="2927578"/>
            <a:ext cx="1607008" cy="1056034"/>
          </a:xfrm>
          <a:custGeom>
            <a:avLst/>
            <a:gdLst>
              <a:gd name="T0" fmla="*/ 224 w 266"/>
              <a:gd name="T1" fmla="*/ 3 h 176"/>
              <a:gd name="T2" fmla="*/ 262 w 266"/>
              <a:gd name="T3" fmla="*/ 11 h 176"/>
              <a:gd name="T4" fmla="*/ 266 w 266"/>
              <a:gd name="T5" fmla="*/ 40 h 176"/>
              <a:gd name="T6" fmla="*/ 252 w 266"/>
              <a:gd name="T7" fmla="*/ 51 h 176"/>
              <a:gd name="T8" fmla="*/ 242 w 266"/>
              <a:gd name="T9" fmla="*/ 63 h 176"/>
              <a:gd name="T10" fmla="*/ 236 w 266"/>
              <a:gd name="T11" fmla="*/ 63 h 176"/>
              <a:gd name="T12" fmla="*/ 216 w 266"/>
              <a:gd name="T13" fmla="*/ 80 h 176"/>
              <a:gd name="T14" fmla="*/ 192 w 266"/>
              <a:gd name="T15" fmla="*/ 88 h 176"/>
              <a:gd name="T16" fmla="*/ 121 w 266"/>
              <a:gd name="T17" fmla="*/ 94 h 176"/>
              <a:gd name="T18" fmla="*/ 120 w 266"/>
              <a:gd name="T19" fmla="*/ 176 h 176"/>
              <a:gd name="T20" fmla="*/ 0 w 266"/>
              <a:gd name="T21" fmla="*/ 154 h 176"/>
              <a:gd name="T22" fmla="*/ 52 w 266"/>
              <a:gd name="T23" fmla="*/ 107 h 176"/>
              <a:gd name="T24" fmla="*/ 62 w 266"/>
              <a:gd name="T25" fmla="*/ 92 h 176"/>
              <a:gd name="T26" fmla="*/ 63 w 266"/>
              <a:gd name="T27" fmla="*/ 86 h 176"/>
              <a:gd name="T28" fmla="*/ 68 w 266"/>
              <a:gd name="T29" fmla="*/ 84 h 176"/>
              <a:gd name="T30" fmla="*/ 66 w 266"/>
              <a:gd name="T31" fmla="*/ 81 h 176"/>
              <a:gd name="T32" fmla="*/ 62 w 266"/>
              <a:gd name="T33" fmla="*/ 77 h 176"/>
              <a:gd name="T34" fmla="*/ 59 w 266"/>
              <a:gd name="T35" fmla="*/ 73 h 176"/>
              <a:gd name="T36" fmla="*/ 57 w 266"/>
              <a:gd name="T37" fmla="*/ 67 h 176"/>
              <a:gd name="T38" fmla="*/ 63 w 266"/>
              <a:gd name="T39" fmla="*/ 66 h 176"/>
              <a:gd name="T40" fmla="*/ 66 w 266"/>
              <a:gd name="T41" fmla="*/ 63 h 176"/>
              <a:gd name="T42" fmla="*/ 76 w 266"/>
              <a:gd name="T43" fmla="*/ 62 h 176"/>
              <a:gd name="T44" fmla="*/ 82 w 266"/>
              <a:gd name="T45" fmla="*/ 60 h 176"/>
              <a:gd name="T46" fmla="*/ 80 w 266"/>
              <a:gd name="T47" fmla="*/ 56 h 176"/>
              <a:gd name="T48" fmla="*/ 84 w 266"/>
              <a:gd name="T49" fmla="*/ 53 h 176"/>
              <a:gd name="T50" fmla="*/ 107 w 266"/>
              <a:gd name="T51" fmla="*/ 55 h 176"/>
              <a:gd name="T52" fmla="*/ 121 w 266"/>
              <a:gd name="T53" fmla="*/ 44 h 176"/>
              <a:gd name="T54" fmla="*/ 123 w 266"/>
              <a:gd name="T55" fmla="*/ 38 h 176"/>
              <a:gd name="T56" fmla="*/ 132 w 266"/>
              <a:gd name="T57" fmla="*/ 37 h 176"/>
              <a:gd name="T58" fmla="*/ 154 w 266"/>
              <a:gd name="T59" fmla="*/ 31 h 176"/>
              <a:gd name="T60" fmla="*/ 179 w 266"/>
              <a:gd name="T61" fmla="*/ 22 h 176"/>
              <a:gd name="T62" fmla="*/ 190 w 266"/>
              <a:gd name="T63" fmla="*/ 12 h 176"/>
              <a:gd name="T64" fmla="*/ 195 w 266"/>
              <a:gd name="T65" fmla="*/ 14 h 176"/>
              <a:gd name="T66" fmla="*/ 201 w 266"/>
              <a:gd name="T67" fmla="*/ 8 h 176"/>
              <a:gd name="T68" fmla="*/ 209 w 266"/>
              <a:gd name="T69" fmla="*/ 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66" h="176">
                <a:moveTo>
                  <a:pt x="209" y="3"/>
                </a:moveTo>
                <a:cubicBezTo>
                  <a:pt x="211" y="1"/>
                  <a:pt x="219" y="0"/>
                  <a:pt x="224" y="3"/>
                </a:cubicBezTo>
                <a:cubicBezTo>
                  <a:pt x="224" y="3"/>
                  <a:pt x="233" y="2"/>
                  <a:pt x="234" y="9"/>
                </a:cubicBezTo>
                <a:cubicBezTo>
                  <a:pt x="262" y="11"/>
                  <a:pt x="262" y="11"/>
                  <a:pt x="262" y="11"/>
                </a:cubicBezTo>
                <a:cubicBezTo>
                  <a:pt x="262" y="11"/>
                  <a:pt x="262" y="11"/>
                  <a:pt x="262" y="11"/>
                </a:cubicBezTo>
                <a:cubicBezTo>
                  <a:pt x="266" y="40"/>
                  <a:pt x="266" y="40"/>
                  <a:pt x="266" y="40"/>
                </a:cubicBezTo>
                <a:cubicBezTo>
                  <a:pt x="258" y="46"/>
                  <a:pt x="258" y="46"/>
                  <a:pt x="258" y="46"/>
                </a:cubicBezTo>
                <a:cubicBezTo>
                  <a:pt x="252" y="51"/>
                  <a:pt x="252" y="51"/>
                  <a:pt x="252" y="51"/>
                </a:cubicBezTo>
                <a:cubicBezTo>
                  <a:pt x="250" y="60"/>
                  <a:pt x="250" y="60"/>
                  <a:pt x="250" y="60"/>
                </a:cubicBezTo>
                <a:cubicBezTo>
                  <a:pt x="242" y="63"/>
                  <a:pt x="242" y="63"/>
                  <a:pt x="242" y="63"/>
                </a:cubicBezTo>
                <a:cubicBezTo>
                  <a:pt x="236" y="63"/>
                  <a:pt x="236" y="63"/>
                  <a:pt x="236" y="63"/>
                </a:cubicBezTo>
                <a:cubicBezTo>
                  <a:pt x="236" y="63"/>
                  <a:pt x="236" y="63"/>
                  <a:pt x="236" y="63"/>
                </a:cubicBezTo>
                <a:cubicBezTo>
                  <a:pt x="226" y="49"/>
                  <a:pt x="219" y="65"/>
                  <a:pt x="219" y="65"/>
                </a:cubicBezTo>
                <a:cubicBezTo>
                  <a:pt x="216" y="80"/>
                  <a:pt x="216" y="80"/>
                  <a:pt x="216" y="80"/>
                </a:cubicBezTo>
                <a:cubicBezTo>
                  <a:pt x="216" y="80"/>
                  <a:pt x="214" y="80"/>
                  <a:pt x="208" y="77"/>
                </a:cubicBezTo>
                <a:cubicBezTo>
                  <a:pt x="202" y="75"/>
                  <a:pt x="192" y="88"/>
                  <a:pt x="192" y="88"/>
                </a:cubicBezTo>
                <a:cubicBezTo>
                  <a:pt x="192" y="88"/>
                  <a:pt x="148" y="86"/>
                  <a:pt x="135" y="88"/>
                </a:cubicBezTo>
                <a:cubicBezTo>
                  <a:pt x="122" y="89"/>
                  <a:pt x="121" y="94"/>
                  <a:pt x="121" y="94"/>
                </a:cubicBezTo>
                <a:cubicBezTo>
                  <a:pt x="120" y="175"/>
                  <a:pt x="120" y="175"/>
                  <a:pt x="120" y="175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2" y="171"/>
                  <a:pt x="2" y="171"/>
                  <a:pt x="2" y="171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52" y="107"/>
                  <a:pt x="52" y="107"/>
                  <a:pt x="52" y="107"/>
                </a:cubicBezTo>
                <a:cubicBezTo>
                  <a:pt x="52" y="107"/>
                  <a:pt x="50" y="95"/>
                  <a:pt x="60" y="93"/>
                </a:cubicBezTo>
                <a:cubicBezTo>
                  <a:pt x="62" y="92"/>
                  <a:pt x="62" y="92"/>
                  <a:pt x="62" y="92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6"/>
                  <a:pt x="66" y="86"/>
                  <a:pt x="66" y="86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2"/>
                  <a:pt x="68" y="82"/>
                  <a:pt x="68" y="82"/>
                </a:cubicBezTo>
                <a:cubicBezTo>
                  <a:pt x="66" y="81"/>
                  <a:pt x="66" y="81"/>
                  <a:pt x="66" y="81"/>
                </a:cubicBezTo>
                <a:cubicBezTo>
                  <a:pt x="63" y="81"/>
                  <a:pt x="63" y="81"/>
                  <a:pt x="63" y="81"/>
                </a:cubicBezTo>
                <a:cubicBezTo>
                  <a:pt x="62" y="77"/>
                  <a:pt x="62" y="77"/>
                  <a:pt x="62" y="77"/>
                </a:cubicBezTo>
                <a:cubicBezTo>
                  <a:pt x="61" y="75"/>
                  <a:pt x="61" y="75"/>
                  <a:pt x="61" y="75"/>
                </a:cubicBezTo>
                <a:cubicBezTo>
                  <a:pt x="59" y="73"/>
                  <a:pt x="59" y="73"/>
                  <a:pt x="59" y="73"/>
                </a:cubicBezTo>
                <a:cubicBezTo>
                  <a:pt x="57" y="72"/>
                  <a:pt x="57" y="72"/>
                  <a:pt x="57" y="72"/>
                </a:cubicBezTo>
                <a:cubicBezTo>
                  <a:pt x="57" y="67"/>
                  <a:pt x="57" y="67"/>
                  <a:pt x="57" y="67"/>
                </a:cubicBezTo>
                <a:cubicBezTo>
                  <a:pt x="59" y="67"/>
                  <a:pt x="59" y="67"/>
                  <a:pt x="59" y="67"/>
                </a:cubicBezTo>
                <a:cubicBezTo>
                  <a:pt x="63" y="66"/>
                  <a:pt x="63" y="66"/>
                  <a:pt x="63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3"/>
                  <a:pt x="66" y="63"/>
                  <a:pt x="66" y="63"/>
                </a:cubicBezTo>
                <a:cubicBezTo>
                  <a:pt x="71" y="62"/>
                  <a:pt x="71" y="62"/>
                  <a:pt x="71" y="62"/>
                </a:cubicBezTo>
                <a:cubicBezTo>
                  <a:pt x="76" y="62"/>
                  <a:pt x="76" y="62"/>
                  <a:pt x="76" y="62"/>
                </a:cubicBezTo>
                <a:cubicBezTo>
                  <a:pt x="80" y="63"/>
                  <a:pt x="80" y="63"/>
                  <a:pt x="80" y="63"/>
                </a:cubicBezTo>
                <a:cubicBezTo>
                  <a:pt x="82" y="60"/>
                  <a:pt x="82" y="60"/>
                  <a:pt x="82" y="60"/>
                </a:cubicBezTo>
                <a:cubicBezTo>
                  <a:pt x="82" y="57"/>
                  <a:pt x="82" y="57"/>
                  <a:pt x="82" y="57"/>
                </a:cubicBezTo>
                <a:cubicBezTo>
                  <a:pt x="80" y="56"/>
                  <a:pt x="80" y="56"/>
                  <a:pt x="80" y="56"/>
                </a:cubicBezTo>
                <a:cubicBezTo>
                  <a:pt x="82" y="53"/>
                  <a:pt x="82" y="53"/>
                  <a:pt x="82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8" y="54"/>
                  <a:pt x="88" y="54"/>
                  <a:pt x="88" y="54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10" y="49"/>
                  <a:pt x="110" y="49"/>
                  <a:pt x="110" y="49"/>
                </a:cubicBezTo>
                <a:cubicBezTo>
                  <a:pt x="110" y="49"/>
                  <a:pt x="108" y="44"/>
                  <a:pt x="121" y="44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3" y="38"/>
                  <a:pt x="123" y="38"/>
                  <a:pt x="123" y="38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43" y="22"/>
                  <a:pt x="148" y="32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4" y="31"/>
                  <a:pt x="165" y="11"/>
                  <a:pt x="172" y="21"/>
                </a:cubicBezTo>
                <a:cubicBezTo>
                  <a:pt x="179" y="22"/>
                  <a:pt x="179" y="22"/>
                  <a:pt x="179" y="22"/>
                </a:cubicBezTo>
                <a:cubicBezTo>
                  <a:pt x="188" y="12"/>
                  <a:pt x="188" y="12"/>
                  <a:pt x="188" y="12"/>
                </a:cubicBezTo>
                <a:cubicBezTo>
                  <a:pt x="190" y="12"/>
                  <a:pt x="190" y="12"/>
                  <a:pt x="190" y="12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5" y="14"/>
                  <a:pt x="195" y="14"/>
                  <a:pt x="195" y="14"/>
                </a:cubicBezTo>
                <a:cubicBezTo>
                  <a:pt x="198" y="12"/>
                  <a:pt x="198" y="12"/>
                  <a:pt x="198" y="12"/>
                </a:cubicBezTo>
                <a:cubicBezTo>
                  <a:pt x="201" y="8"/>
                  <a:pt x="201" y="8"/>
                  <a:pt x="201" y="8"/>
                </a:cubicBezTo>
                <a:cubicBezTo>
                  <a:pt x="201" y="5"/>
                  <a:pt x="201" y="5"/>
                  <a:pt x="201" y="5"/>
                </a:cubicBezTo>
                <a:cubicBezTo>
                  <a:pt x="201" y="5"/>
                  <a:pt x="206" y="4"/>
                  <a:pt x="209" y="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9" name="未知"/>
          <p:cNvSpPr/>
          <p:nvPr/>
        </p:nvSpPr>
        <p:spPr bwMode="auto">
          <a:xfrm>
            <a:off x="3861581" y="4366233"/>
            <a:ext cx="1821276" cy="795851"/>
          </a:xfrm>
          <a:custGeom>
            <a:avLst/>
            <a:gdLst>
              <a:gd name="T0" fmla="*/ 302 w 304"/>
              <a:gd name="T1" fmla="*/ 131 h 131"/>
              <a:gd name="T2" fmla="*/ 136 w 304"/>
              <a:gd name="T3" fmla="*/ 131 h 131"/>
              <a:gd name="T4" fmla="*/ 0 w 304"/>
              <a:gd name="T5" fmla="*/ 20 h 131"/>
              <a:gd name="T6" fmla="*/ 0 w 304"/>
              <a:gd name="T7" fmla="*/ 0 h 131"/>
              <a:gd name="T8" fmla="*/ 1 w 304"/>
              <a:gd name="T9" fmla="*/ 1 h 131"/>
              <a:gd name="T10" fmla="*/ 6 w 304"/>
              <a:gd name="T11" fmla="*/ 3 h 131"/>
              <a:gd name="T12" fmla="*/ 12 w 304"/>
              <a:gd name="T13" fmla="*/ 1 h 131"/>
              <a:gd name="T14" fmla="*/ 15 w 304"/>
              <a:gd name="T15" fmla="*/ 1 h 131"/>
              <a:gd name="T16" fmla="*/ 19 w 304"/>
              <a:gd name="T17" fmla="*/ 4 h 131"/>
              <a:gd name="T18" fmla="*/ 25 w 304"/>
              <a:gd name="T19" fmla="*/ 2 h 131"/>
              <a:gd name="T20" fmla="*/ 30 w 304"/>
              <a:gd name="T21" fmla="*/ 2 h 131"/>
              <a:gd name="T22" fmla="*/ 33 w 304"/>
              <a:gd name="T23" fmla="*/ 2 h 131"/>
              <a:gd name="T24" fmla="*/ 38 w 304"/>
              <a:gd name="T25" fmla="*/ 3 h 131"/>
              <a:gd name="T26" fmla="*/ 41 w 304"/>
              <a:gd name="T27" fmla="*/ 8 h 131"/>
              <a:gd name="T28" fmla="*/ 51 w 304"/>
              <a:gd name="T29" fmla="*/ 23 h 131"/>
              <a:gd name="T30" fmla="*/ 53 w 304"/>
              <a:gd name="T31" fmla="*/ 34 h 131"/>
              <a:gd name="T32" fmla="*/ 67 w 304"/>
              <a:gd name="T33" fmla="*/ 28 h 131"/>
              <a:gd name="T34" fmla="*/ 81 w 304"/>
              <a:gd name="T35" fmla="*/ 25 h 131"/>
              <a:gd name="T36" fmla="*/ 88 w 304"/>
              <a:gd name="T37" fmla="*/ 26 h 131"/>
              <a:gd name="T38" fmla="*/ 97 w 304"/>
              <a:gd name="T39" fmla="*/ 31 h 131"/>
              <a:gd name="T40" fmla="*/ 105 w 304"/>
              <a:gd name="T41" fmla="*/ 29 h 131"/>
              <a:gd name="T42" fmla="*/ 110 w 304"/>
              <a:gd name="T43" fmla="*/ 29 h 131"/>
              <a:gd name="T44" fmla="*/ 115 w 304"/>
              <a:gd name="T45" fmla="*/ 31 h 131"/>
              <a:gd name="T46" fmla="*/ 122 w 304"/>
              <a:gd name="T47" fmla="*/ 30 h 131"/>
              <a:gd name="T48" fmla="*/ 135 w 304"/>
              <a:gd name="T49" fmla="*/ 27 h 131"/>
              <a:gd name="T50" fmla="*/ 135 w 304"/>
              <a:gd name="T51" fmla="*/ 27 h 131"/>
              <a:gd name="T52" fmla="*/ 142 w 304"/>
              <a:gd name="T53" fmla="*/ 26 h 131"/>
              <a:gd name="T54" fmla="*/ 145 w 304"/>
              <a:gd name="T55" fmla="*/ 27 h 131"/>
              <a:gd name="T56" fmla="*/ 148 w 304"/>
              <a:gd name="T57" fmla="*/ 27 h 131"/>
              <a:gd name="T58" fmla="*/ 152 w 304"/>
              <a:gd name="T59" fmla="*/ 27 h 131"/>
              <a:gd name="T60" fmla="*/ 166 w 304"/>
              <a:gd name="T61" fmla="*/ 28 h 131"/>
              <a:gd name="T62" fmla="*/ 183 w 304"/>
              <a:gd name="T63" fmla="*/ 28 h 131"/>
              <a:gd name="T64" fmla="*/ 188 w 304"/>
              <a:gd name="T65" fmla="*/ 33 h 131"/>
              <a:gd name="T66" fmla="*/ 194 w 304"/>
              <a:gd name="T67" fmla="*/ 28 h 131"/>
              <a:gd name="T68" fmla="*/ 200 w 304"/>
              <a:gd name="T69" fmla="*/ 30 h 131"/>
              <a:gd name="T70" fmla="*/ 212 w 304"/>
              <a:gd name="T71" fmla="*/ 36 h 131"/>
              <a:gd name="T72" fmla="*/ 230 w 304"/>
              <a:gd name="T73" fmla="*/ 47 h 131"/>
              <a:gd name="T74" fmla="*/ 233 w 304"/>
              <a:gd name="T75" fmla="*/ 47 h 131"/>
              <a:gd name="T76" fmla="*/ 302 w 304"/>
              <a:gd name="T77" fmla="*/ 129 h 131"/>
              <a:gd name="T78" fmla="*/ 304 w 304"/>
              <a:gd name="T79" fmla="*/ 131 h 131"/>
              <a:gd name="T80" fmla="*/ 302 w 304"/>
              <a:gd name="T81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4" h="131">
                <a:moveTo>
                  <a:pt x="302" y="131"/>
                </a:moveTo>
                <a:cubicBezTo>
                  <a:pt x="136" y="131"/>
                  <a:pt x="136" y="131"/>
                  <a:pt x="136" y="13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6" y="3"/>
                  <a:pt x="6" y="3"/>
                  <a:pt x="6" y="3"/>
                </a:cubicBezTo>
                <a:cubicBezTo>
                  <a:pt x="12" y="1"/>
                  <a:pt x="12" y="1"/>
                  <a:pt x="12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7" y="3"/>
                  <a:pt x="19" y="4"/>
                </a:cubicBezTo>
                <a:cubicBezTo>
                  <a:pt x="22" y="4"/>
                  <a:pt x="25" y="2"/>
                  <a:pt x="25" y="2"/>
                </a:cubicBezTo>
                <a:cubicBezTo>
                  <a:pt x="25" y="2"/>
                  <a:pt x="26" y="2"/>
                  <a:pt x="30" y="2"/>
                </a:cubicBezTo>
                <a:cubicBezTo>
                  <a:pt x="34" y="2"/>
                  <a:pt x="33" y="2"/>
                  <a:pt x="33" y="2"/>
                </a:cubicBezTo>
                <a:cubicBezTo>
                  <a:pt x="38" y="3"/>
                  <a:pt x="38" y="3"/>
                  <a:pt x="38" y="3"/>
                </a:cubicBezTo>
                <a:cubicBezTo>
                  <a:pt x="41" y="8"/>
                  <a:pt x="41" y="8"/>
                  <a:pt x="41" y="8"/>
                </a:cubicBezTo>
                <a:cubicBezTo>
                  <a:pt x="51" y="23"/>
                  <a:pt x="51" y="23"/>
                  <a:pt x="51" y="23"/>
                </a:cubicBezTo>
                <a:cubicBezTo>
                  <a:pt x="53" y="34"/>
                  <a:pt x="53" y="34"/>
                  <a:pt x="53" y="34"/>
                </a:cubicBezTo>
                <a:cubicBezTo>
                  <a:pt x="67" y="28"/>
                  <a:pt x="67" y="28"/>
                  <a:pt x="67" y="28"/>
                </a:cubicBezTo>
                <a:cubicBezTo>
                  <a:pt x="81" y="25"/>
                  <a:pt x="81" y="25"/>
                  <a:pt x="81" y="25"/>
                </a:cubicBezTo>
                <a:cubicBezTo>
                  <a:pt x="81" y="25"/>
                  <a:pt x="86" y="24"/>
                  <a:pt x="88" y="26"/>
                </a:cubicBezTo>
                <a:cubicBezTo>
                  <a:pt x="90" y="27"/>
                  <a:pt x="97" y="31"/>
                  <a:pt x="97" y="31"/>
                </a:cubicBezTo>
                <a:cubicBezTo>
                  <a:pt x="97" y="31"/>
                  <a:pt x="102" y="30"/>
                  <a:pt x="105" y="29"/>
                </a:cubicBezTo>
                <a:cubicBezTo>
                  <a:pt x="107" y="29"/>
                  <a:pt x="108" y="29"/>
                  <a:pt x="110" y="29"/>
                </a:cubicBezTo>
                <a:cubicBezTo>
                  <a:pt x="112" y="29"/>
                  <a:pt x="112" y="30"/>
                  <a:pt x="115" y="31"/>
                </a:cubicBezTo>
                <a:cubicBezTo>
                  <a:pt x="119" y="33"/>
                  <a:pt x="121" y="30"/>
                  <a:pt x="122" y="30"/>
                </a:cubicBezTo>
                <a:cubicBezTo>
                  <a:pt x="124" y="30"/>
                  <a:pt x="131" y="27"/>
                  <a:pt x="135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142" y="26"/>
                  <a:pt x="142" y="26"/>
                  <a:pt x="142" y="26"/>
                </a:cubicBezTo>
                <a:cubicBezTo>
                  <a:pt x="145" y="27"/>
                  <a:pt x="145" y="27"/>
                  <a:pt x="145" y="27"/>
                </a:cubicBezTo>
                <a:cubicBezTo>
                  <a:pt x="148" y="27"/>
                  <a:pt x="148" y="27"/>
                  <a:pt x="148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7" y="18"/>
                  <a:pt x="166" y="28"/>
                </a:cubicBezTo>
                <a:cubicBezTo>
                  <a:pt x="183" y="28"/>
                  <a:pt x="183" y="28"/>
                  <a:pt x="183" y="28"/>
                </a:cubicBezTo>
                <a:cubicBezTo>
                  <a:pt x="188" y="33"/>
                  <a:pt x="188" y="33"/>
                  <a:pt x="188" y="33"/>
                </a:cubicBezTo>
                <a:cubicBezTo>
                  <a:pt x="194" y="28"/>
                  <a:pt x="194" y="28"/>
                  <a:pt x="194" y="28"/>
                </a:cubicBezTo>
                <a:cubicBezTo>
                  <a:pt x="200" y="30"/>
                  <a:pt x="200" y="30"/>
                  <a:pt x="200" y="30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2" y="36"/>
                  <a:pt x="206" y="48"/>
                  <a:pt x="230" y="47"/>
                </a:cubicBezTo>
                <a:cubicBezTo>
                  <a:pt x="233" y="47"/>
                  <a:pt x="233" y="47"/>
                  <a:pt x="233" y="47"/>
                </a:cubicBezTo>
                <a:cubicBezTo>
                  <a:pt x="302" y="129"/>
                  <a:pt x="302" y="129"/>
                  <a:pt x="302" y="129"/>
                </a:cubicBezTo>
                <a:cubicBezTo>
                  <a:pt x="304" y="131"/>
                  <a:pt x="304" y="131"/>
                  <a:pt x="304" y="131"/>
                </a:cubicBezTo>
                <a:lnTo>
                  <a:pt x="302" y="13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0" name="未知"/>
          <p:cNvSpPr/>
          <p:nvPr/>
        </p:nvSpPr>
        <p:spPr bwMode="auto">
          <a:xfrm>
            <a:off x="5239016" y="4641720"/>
            <a:ext cx="459145" cy="964205"/>
          </a:xfrm>
          <a:custGeom>
            <a:avLst/>
            <a:gdLst>
              <a:gd name="T0" fmla="*/ 30 w 30"/>
              <a:gd name="T1" fmla="*/ 63 h 63"/>
              <a:gd name="T2" fmla="*/ 29 w 30"/>
              <a:gd name="T3" fmla="*/ 33 h 63"/>
              <a:gd name="T4" fmla="*/ 0 w 30"/>
              <a:gd name="T5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" h="63">
                <a:moveTo>
                  <a:pt x="30" y="63"/>
                </a:moveTo>
                <a:lnTo>
                  <a:pt x="29" y="33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1" name="未知"/>
          <p:cNvSpPr/>
          <p:nvPr/>
        </p:nvSpPr>
        <p:spPr bwMode="auto">
          <a:xfrm>
            <a:off x="4519689" y="4106051"/>
            <a:ext cx="719327" cy="550974"/>
          </a:xfrm>
          <a:custGeom>
            <a:avLst/>
            <a:gdLst>
              <a:gd name="T0" fmla="*/ 121 w 121"/>
              <a:gd name="T1" fmla="*/ 90 h 91"/>
              <a:gd name="T2" fmla="*/ 121 w 121"/>
              <a:gd name="T3" fmla="*/ 43 h 91"/>
              <a:gd name="T4" fmla="*/ 47 w 121"/>
              <a:gd name="T5" fmla="*/ 0 h 91"/>
              <a:gd name="T6" fmla="*/ 25 w 121"/>
              <a:gd name="T7" fmla="*/ 0 h 91"/>
              <a:gd name="T8" fmla="*/ 0 w 121"/>
              <a:gd name="T9" fmla="*/ 14 h 91"/>
              <a:gd name="T10" fmla="*/ 0 w 121"/>
              <a:gd name="T11" fmla="*/ 26 h 91"/>
              <a:gd name="T12" fmla="*/ 6 w 121"/>
              <a:gd name="T13" fmla="*/ 26 h 91"/>
              <a:gd name="T14" fmla="*/ 7 w 121"/>
              <a:gd name="T15" fmla="*/ 32 h 91"/>
              <a:gd name="T16" fmla="*/ 12 w 121"/>
              <a:gd name="T17" fmla="*/ 32 h 91"/>
              <a:gd name="T18" fmla="*/ 16 w 121"/>
              <a:gd name="T19" fmla="*/ 28 h 91"/>
              <a:gd name="T20" fmla="*/ 22 w 121"/>
              <a:gd name="T21" fmla="*/ 39 h 91"/>
              <a:gd name="T22" fmla="*/ 31 w 121"/>
              <a:gd name="T23" fmla="*/ 39 h 91"/>
              <a:gd name="T24" fmla="*/ 37 w 121"/>
              <a:gd name="T25" fmla="*/ 50 h 91"/>
              <a:gd name="T26" fmla="*/ 31 w 121"/>
              <a:gd name="T27" fmla="*/ 54 h 91"/>
              <a:gd name="T28" fmla="*/ 27 w 121"/>
              <a:gd name="T29" fmla="*/ 56 h 91"/>
              <a:gd name="T30" fmla="*/ 26 w 121"/>
              <a:gd name="T31" fmla="*/ 63 h 91"/>
              <a:gd name="T32" fmla="*/ 26 w 121"/>
              <a:gd name="T33" fmla="*/ 69 h 91"/>
              <a:gd name="T34" fmla="*/ 33 w 121"/>
              <a:gd name="T35" fmla="*/ 69 h 91"/>
              <a:gd name="T36" fmla="*/ 37 w 121"/>
              <a:gd name="T37" fmla="*/ 69 h 91"/>
              <a:gd name="T38" fmla="*/ 40 w 121"/>
              <a:gd name="T39" fmla="*/ 70 h 91"/>
              <a:gd name="T40" fmla="*/ 43 w 121"/>
              <a:gd name="T41" fmla="*/ 69 h 91"/>
              <a:gd name="T42" fmla="*/ 57 w 121"/>
              <a:gd name="T43" fmla="*/ 71 h 91"/>
              <a:gd name="T44" fmla="*/ 74 w 121"/>
              <a:gd name="T45" fmla="*/ 71 h 91"/>
              <a:gd name="T46" fmla="*/ 80 w 121"/>
              <a:gd name="T47" fmla="*/ 75 h 91"/>
              <a:gd name="T48" fmla="*/ 86 w 121"/>
              <a:gd name="T49" fmla="*/ 71 h 91"/>
              <a:gd name="T50" fmla="*/ 92 w 121"/>
              <a:gd name="T51" fmla="*/ 72 h 91"/>
              <a:gd name="T52" fmla="*/ 103 w 121"/>
              <a:gd name="T53" fmla="*/ 79 h 91"/>
              <a:gd name="T54" fmla="*/ 121 w 121"/>
              <a:gd name="T55" fmla="*/ 9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1" h="91">
                <a:moveTo>
                  <a:pt x="121" y="90"/>
                </a:moveTo>
                <a:cubicBezTo>
                  <a:pt x="121" y="43"/>
                  <a:pt x="121" y="43"/>
                  <a:pt x="121" y="43"/>
                </a:cubicBezTo>
                <a:cubicBezTo>
                  <a:pt x="47" y="0"/>
                  <a:pt x="47" y="0"/>
                  <a:pt x="47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6"/>
                  <a:pt x="0" y="26"/>
                  <a:pt x="0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32"/>
                  <a:pt x="7" y="32"/>
                  <a:pt x="7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6" y="28"/>
                  <a:pt x="16" y="28"/>
                  <a:pt x="16" y="28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5" y="46"/>
                  <a:pt x="31" y="39"/>
                </a:cubicBezTo>
                <a:cubicBezTo>
                  <a:pt x="31" y="39"/>
                  <a:pt x="40" y="43"/>
                  <a:pt x="37" y="50"/>
                </a:cubicBezTo>
                <a:cubicBezTo>
                  <a:pt x="31" y="54"/>
                  <a:pt x="31" y="54"/>
                  <a:pt x="31" y="54"/>
                </a:cubicBezTo>
                <a:cubicBezTo>
                  <a:pt x="27" y="56"/>
                  <a:pt x="27" y="56"/>
                  <a:pt x="27" y="56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69"/>
                  <a:pt x="26" y="69"/>
                  <a:pt x="26" y="69"/>
                </a:cubicBezTo>
                <a:cubicBezTo>
                  <a:pt x="33" y="69"/>
                  <a:pt x="33" y="69"/>
                  <a:pt x="33" y="69"/>
                </a:cubicBezTo>
                <a:cubicBezTo>
                  <a:pt x="37" y="69"/>
                  <a:pt x="37" y="69"/>
                  <a:pt x="37" y="69"/>
                </a:cubicBezTo>
                <a:cubicBezTo>
                  <a:pt x="40" y="70"/>
                  <a:pt x="40" y="70"/>
                  <a:pt x="40" y="70"/>
                </a:cubicBezTo>
                <a:cubicBezTo>
                  <a:pt x="43" y="69"/>
                  <a:pt x="43" y="69"/>
                  <a:pt x="43" y="69"/>
                </a:cubicBezTo>
                <a:cubicBezTo>
                  <a:pt x="43" y="69"/>
                  <a:pt x="48" y="61"/>
                  <a:pt x="5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71"/>
                  <a:pt x="86" y="71"/>
                  <a:pt x="86" y="71"/>
                </a:cubicBezTo>
                <a:cubicBezTo>
                  <a:pt x="92" y="72"/>
                  <a:pt x="92" y="72"/>
                  <a:pt x="92" y="72"/>
                </a:cubicBezTo>
                <a:cubicBezTo>
                  <a:pt x="103" y="79"/>
                  <a:pt x="103" y="79"/>
                  <a:pt x="103" y="79"/>
                </a:cubicBezTo>
                <a:cubicBezTo>
                  <a:pt x="103" y="79"/>
                  <a:pt x="97" y="91"/>
                  <a:pt x="121" y="9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2" name="未知"/>
          <p:cNvSpPr/>
          <p:nvPr/>
        </p:nvSpPr>
        <p:spPr bwMode="auto">
          <a:xfrm>
            <a:off x="4397250" y="3631601"/>
            <a:ext cx="153048" cy="550974"/>
          </a:xfrm>
          <a:custGeom>
            <a:avLst/>
            <a:gdLst>
              <a:gd name="T0" fmla="*/ 24 w 24"/>
              <a:gd name="T1" fmla="*/ 91 h 91"/>
              <a:gd name="T2" fmla="*/ 24 w 24"/>
              <a:gd name="T3" fmla="*/ 77 h 91"/>
              <a:gd name="T4" fmla="*/ 12 w 24"/>
              <a:gd name="T5" fmla="*/ 60 h 91"/>
              <a:gd name="T6" fmla="*/ 14 w 24"/>
              <a:gd name="T7" fmla="*/ 25 h 91"/>
              <a:gd name="T8" fmla="*/ 13 w 24"/>
              <a:gd name="T9" fmla="*/ 20 h 91"/>
              <a:gd name="T10" fmla="*/ 11 w 24"/>
              <a:gd name="T11" fmla="*/ 16 h 91"/>
              <a:gd name="T12" fmla="*/ 8 w 24"/>
              <a:gd name="T13" fmla="*/ 9 h 91"/>
              <a:gd name="T14" fmla="*/ 8 w 24"/>
              <a:gd name="T15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91">
                <a:moveTo>
                  <a:pt x="24" y="91"/>
                </a:moveTo>
                <a:cubicBezTo>
                  <a:pt x="24" y="77"/>
                  <a:pt x="24" y="77"/>
                  <a:pt x="24" y="77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60"/>
                  <a:pt x="0" y="45"/>
                  <a:pt x="14" y="25"/>
                </a:cubicBezTo>
                <a:cubicBezTo>
                  <a:pt x="13" y="20"/>
                  <a:pt x="13" y="20"/>
                  <a:pt x="13" y="20"/>
                </a:cubicBezTo>
                <a:cubicBezTo>
                  <a:pt x="11" y="16"/>
                  <a:pt x="11" y="16"/>
                  <a:pt x="11" y="16"/>
                </a:cubicBezTo>
                <a:cubicBezTo>
                  <a:pt x="8" y="9"/>
                  <a:pt x="8" y="9"/>
                  <a:pt x="8" y="9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3" name="未知"/>
          <p:cNvSpPr/>
          <p:nvPr/>
        </p:nvSpPr>
        <p:spPr bwMode="auto">
          <a:xfrm>
            <a:off x="4137068" y="2713311"/>
            <a:ext cx="1056034" cy="964205"/>
          </a:xfrm>
          <a:custGeom>
            <a:avLst/>
            <a:gdLst>
              <a:gd name="T0" fmla="*/ 9 w 176"/>
              <a:gd name="T1" fmla="*/ 155 h 159"/>
              <a:gd name="T2" fmla="*/ 21 w 176"/>
              <a:gd name="T3" fmla="*/ 153 h 159"/>
              <a:gd name="T4" fmla="*/ 32 w 176"/>
              <a:gd name="T5" fmla="*/ 150 h 159"/>
              <a:gd name="T6" fmla="*/ 38 w 176"/>
              <a:gd name="T7" fmla="*/ 150 h 159"/>
              <a:gd name="T8" fmla="*/ 47 w 176"/>
              <a:gd name="T9" fmla="*/ 155 h 159"/>
              <a:gd name="T10" fmla="*/ 58 w 176"/>
              <a:gd name="T11" fmla="*/ 150 h 159"/>
              <a:gd name="T12" fmla="*/ 67 w 176"/>
              <a:gd name="T13" fmla="*/ 148 h 159"/>
              <a:gd name="T14" fmla="*/ 75 w 176"/>
              <a:gd name="T15" fmla="*/ 142 h 159"/>
              <a:gd name="T16" fmla="*/ 81 w 176"/>
              <a:gd name="T17" fmla="*/ 142 h 159"/>
              <a:gd name="T18" fmla="*/ 85 w 176"/>
              <a:gd name="T19" fmla="*/ 143 h 159"/>
              <a:gd name="T20" fmla="*/ 90 w 176"/>
              <a:gd name="T21" fmla="*/ 140 h 159"/>
              <a:gd name="T22" fmla="*/ 97 w 176"/>
              <a:gd name="T23" fmla="*/ 138 h 159"/>
              <a:gd name="T24" fmla="*/ 102 w 176"/>
              <a:gd name="T25" fmla="*/ 138 h 159"/>
              <a:gd name="T26" fmla="*/ 106 w 176"/>
              <a:gd name="T27" fmla="*/ 140 h 159"/>
              <a:gd name="T28" fmla="*/ 110 w 176"/>
              <a:gd name="T29" fmla="*/ 138 h 159"/>
              <a:gd name="T30" fmla="*/ 125 w 176"/>
              <a:gd name="T31" fmla="*/ 134 h 159"/>
              <a:gd name="T32" fmla="*/ 128 w 176"/>
              <a:gd name="T33" fmla="*/ 132 h 159"/>
              <a:gd name="T34" fmla="*/ 133 w 176"/>
              <a:gd name="T35" fmla="*/ 115 h 159"/>
              <a:gd name="T36" fmla="*/ 145 w 176"/>
              <a:gd name="T37" fmla="*/ 112 h 159"/>
              <a:gd name="T38" fmla="*/ 159 w 176"/>
              <a:gd name="T39" fmla="*/ 101 h 159"/>
              <a:gd name="T40" fmla="*/ 176 w 176"/>
              <a:gd name="T41" fmla="*/ 87 h 159"/>
              <a:gd name="T42" fmla="*/ 175 w 176"/>
              <a:gd name="T43" fmla="*/ 65 h 159"/>
              <a:gd name="T44" fmla="*/ 174 w 176"/>
              <a:gd name="T45" fmla="*/ 57 h 159"/>
              <a:gd name="T46" fmla="*/ 167 w 176"/>
              <a:gd name="T47" fmla="*/ 32 h 159"/>
              <a:gd name="T48" fmla="*/ 167 w 176"/>
              <a:gd name="T49" fmla="*/ 0 h 159"/>
              <a:gd name="T50" fmla="*/ 133 w 176"/>
              <a:gd name="T51" fmla="*/ 0 h 159"/>
              <a:gd name="T52" fmla="*/ 90 w 176"/>
              <a:gd name="T53" fmla="*/ 34 h 159"/>
              <a:gd name="T54" fmla="*/ 71 w 176"/>
              <a:gd name="T55" fmla="*/ 34 h 159"/>
              <a:gd name="T56" fmla="*/ 70 w 176"/>
              <a:gd name="T57" fmla="*/ 40 h 159"/>
              <a:gd name="T58" fmla="*/ 52 w 176"/>
              <a:gd name="T59" fmla="*/ 40 h 159"/>
              <a:gd name="T60" fmla="*/ 52 w 176"/>
              <a:gd name="T61" fmla="*/ 45 h 159"/>
              <a:gd name="T62" fmla="*/ 41 w 176"/>
              <a:gd name="T63" fmla="*/ 46 h 159"/>
              <a:gd name="T64" fmla="*/ 44 w 176"/>
              <a:gd name="T65" fmla="*/ 75 h 159"/>
              <a:gd name="T66" fmla="*/ 36 w 176"/>
              <a:gd name="T67" fmla="*/ 81 h 159"/>
              <a:gd name="T68" fmla="*/ 30 w 176"/>
              <a:gd name="T69" fmla="*/ 86 h 159"/>
              <a:gd name="T70" fmla="*/ 28 w 176"/>
              <a:gd name="T71" fmla="*/ 95 h 159"/>
              <a:gd name="T72" fmla="*/ 21 w 176"/>
              <a:gd name="T73" fmla="*/ 98 h 159"/>
              <a:gd name="T74" fmla="*/ 13 w 176"/>
              <a:gd name="T75" fmla="*/ 98 h 159"/>
              <a:gd name="T76" fmla="*/ 13 w 176"/>
              <a:gd name="T77" fmla="*/ 101 h 159"/>
              <a:gd name="T78" fmla="*/ 10 w 176"/>
              <a:gd name="T79" fmla="*/ 105 h 159"/>
              <a:gd name="T80" fmla="*/ 10 w 176"/>
              <a:gd name="T81" fmla="*/ 111 h 159"/>
              <a:gd name="T82" fmla="*/ 8 w 176"/>
              <a:gd name="T83" fmla="*/ 116 h 159"/>
              <a:gd name="T84" fmla="*/ 8 w 176"/>
              <a:gd name="T85" fmla="*/ 122 h 159"/>
              <a:gd name="T86" fmla="*/ 9 w 176"/>
              <a:gd name="T87" fmla="*/ 128 h 159"/>
              <a:gd name="T88" fmla="*/ 3 w 176"/>
              <a:gd name="T89" fmla="*/ 134 h 159"/>
              <a:gd name="T90" fmla="*/ 5 w 176"/>
              <a:gd name="T91" fmla="*/ 144 h 159"/>
              <a:gd name="T92" fmla="*/ 9 w 176"/>
              <a:gd name="T93" fmla="*/ 154 h 159"/>
              <a:gd name="T94" fmla="*/ 9 w 176"/>
              <a:gd name="T95" fmla="*/ 15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59">
                <a:moveTo>
                  <a:pt x="9" y="155"/>
                </a:moveTo>
                <a:cubicBezTo>
                  <a:pt x="9" y="155"/>
                  <a:pt x="16" y="159"/>
                  <a:pt x="21" y="153"/>
                </a:cubicBezTo>
                <a:cubicBezTo>
                  <a:pt x="21" y="153"/>
                  <a:pt x="26" y="159"/>
                  <a:pt x="32" y="150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7" y="155"/>
                  <a:pt x="54" y="150"/>
                  <a:pt x="58" y="150"/>
                </a:cubicBezTo>
                <a:cubicBezTo>
                  <a:pt x="61" y="150"/>
                  <a:pt x="67" y="148"/>
                  <a:pt x="67" y="148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81" y="142"/>
                  <a:pt x="81" y="142"/>
                  <a:pt x="81" y="142"/>
                </a:cubicBezTo>
                <a:cubicBezTo>
                  <a:pt x="85" y="143"/>
                  <a:pt x="85" y="143"/>
                  <a:pt x="85" y="143"/>
                </a:cubicBezTo>
                <a:cubicBezTo>
                  <a:pt x="90" y="140"/>
                  <a:pt x="90" y="140"/>
                  <a:pt x="90" y="14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125" y="134"/>
                  <a:pt x="125" y="134"/>
                  <a:pt x="125" y="134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1"/>
                  <a:pt x="165" y="86"/>
                  <a:pt x="176" y="87"/>
                </a:cubicBezTo>
                <a:cubicBezTo>
                  <a:pt x="176" y="87"/>
                  <a:pt x="172" y="73"/>
                  <a:pt x="175" y="65"/>
                </a:cubicBezTo>
                <a:cubicBezTo>
                  <a:pt x="174" y="57"/>
                  <a:pt x="174" y="57"/>
                  <a:pt x="174" y="57"/>
                </a:cubicBezTo>
                <a:cubicBezTo>
                  <a:pt x="167" y="32"/>
                  <a:pt x="167" y="32"/>
                  <a:pt x="167" y="32"/>
                </a:cubicBezTo>
                <a:cubicBezTo>
                  <a:pt x="167" y="0"/>
                  <a:pt x="167" y="0"/>
                  <a:pt x="167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0"/>
                  <a:pt x="94" y="22"/>
                  <a:pt x="90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0" y="40"/>
                  <a:pt x="70" y="40"/>
                  <a:pt x="70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45"/>
                  <a:pt x="52" y="45"/>
                  <a:pt x="52" y="45"/>
                </a:cubicBezTo>
                <a:cubicBezTo>
                  <a:pt x="41" y="46"/>
                  <a:pt x="41" y="46"/>
                  <a:pt x="41" y="46"/>
                </a:cubicBezTo>
                <a:cubicBezTo>
                  <a:pt x="44" y="75"/>
                  <a:pt x="44" y="75"/>
                  <a:pt x="44" y="75"/>
                </a:cubicBezTo>
                <a:cubicBezTo>
                  <a:pt x="36" y="81"/>
                  <a:pt x="36" y="81"/>
                  <a:pt x="36" y="81"/>
                </a:cubicBezTo>
                <a:cubicBezTo>
                  <a:pt x="30" y="86"/>
                  <a:pt x="30" y="86"/>
                  <a:pt x="30" y="86"/>
                </a:cubicBezTo>
                <a:cubicBezTo>
                  <a:pt x="28" y="95"/>
                  <a:pt x="28" y="95"/>
                  <a:pt x="28" y="95"/>
                </a:cubicBezTo>
                <a:cubicBezTo>
                  <a:pt x="21" y="98"/>
                  <a:pt x="21" y="98"/>
                  <a:pt x="21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3" y="101"/>
                  <a:pt x="14" y="102"/>
                  <a:pt x="10" y="105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22"/>
                  <a:pt x="8" y="122"/>
                  <a:pt x="8" y="122"/>
                </a:cubicBezTo>
                <a:cubicBezTo>
                  <a:pt x="9" y="128"/>
                  <a:pt x="9" y="128"/>
                  <a:pt x="9" y="128"/>
                </a:cubicBezTo>
                <a:cubicBezTo>
                  <a:pt x="3" y="134"/>
                  <a:pt x="3" y="134"/>
                  <a:pt x="3" y="134"/>
                </a:cubicBezTo>
                <a:cubicBezTo>
                  <a:pt x="3" y="134"/>
                  <a:pt x="0" y="138"/>
                  <a:pt x="5" y="144"/>
                </a:cubicBezTo>
                <a:cubicBezTo>
                  <a:pt x="5" y="144"/>
                  <a:pt x="8" y="149"/>
                  <a:pt x="9" y="154"/>
                </a:cubicBezTo>
                <a:lnTo>
                  <a:pt x="9" y="15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4" name="未知"/>
          <p:cNvSpPr/>
          <p:nvPr/>
        </p:nvSpPr>
        <p:spPr bwMode="auto">
          <a:xfrm>
            <a:off x="3524874" y="3218370"/>
            <a:ext cx="704023" cy="918290"/>
          </a:xfrm>
          <a:custGeom>
            <a:avLst/>
            <a:gdLst>
              <a:gd name="T0" fmla="*/ 116 w 118"/>
              <a:gd name="T1" fmla="*/ 17 h 152"/>
              <a:gd name="T2" fmla="*/ 113 w 118"/>
              <a:gd name="T3" fmla="*/ 21 h 152"/>
              <a:gd name="T4" fmla="*/ 113 w 118"/>
              <a:gd name="T5" fmla="*/ 27 h 152"/>
              <a:gd name="T6" fmla="*/ 110 w 118"/>
              <a:gd name="T7" fmla="*/ 33 h 152"/>
              <a:gd name="T8" fmla="*/ 110 w 118"/>
              <a:gd name="T9" fmla="*/ 39 h 152"/>
              <a:gd name="T10" fmla="*/ 111 w 118"/>
              <a:gd name="T11" fmla="*/ 44 h 152"/>
              <a:gd name="T12" fmla="*/ 105 w 118"/>
              <a:gd name="T13" fmla="*/ 50 h 152"/>
              <a:gd name="T14" fmla="*/ 107 w 118"/>
              <a:gd name="T15" fmla="*/ 60 h 152"/>
              <a:gd name="T16" fmla="*/ 108 w 118"/>
              <a:gd name="T17" fmla="*/ 80 h 152"/>
              <a:gd name="T18" fmla="*/ 99 w 118"/>
              <a:gd name="T19" fmla="*/ 91 h 152"/>
              <a:gd name="T20" fmla="*/ 108 w 118"/>
              <a:gd name="T21" fmla="*/ 96 h 152"/>
              <a:gd name="T22" fmla="*/ 108 w 118"/>
              <a:gd name="T23" fmla="*/ 99 h 152"/>
              <a:gd name="T24" fmla="*/ 97 w 118"/>
              <a:gd name="T25" fmla="*/ 102 h 152"/>
              <a:gd name="T26" fmla="*/ 90 w 118"/>
              <a:gd name="T27" fmla="*/ 109 h 152"/>
              <a:gd name="T28" fmla="*/ 90 w 118"/>
              <a:gd name="T29" fmla="*/ 123 h 152"/>
              <a:gd name="T30" fmla="*/ 116 w 118"/>
              <a:gd name="T31" fmla="*/ 124 h 152"/>
              <a:gd name="T32" fmla="*/ 116 w 118"/>
              <a:gd name="T33" fmla="*/ 151 h 152"/>
              <a:gd name="T34" fmla="*/ 57 w 118"/>
              <a:gd name="T35" fmla="*/ 152 h 152"/>
              <a:gd name="T36" fmla="*/ 57 w 118"/>
              <a:gd name="T37" fmla="*/ 152 h 152"/>
              <a:gd name="T38" fmla="*/ 58 w 118"/>
              <a:gd name="T39" fmla="*/ 129 h 152"/>
              <a:gd name="T40" fmla="*/ 0 w 118"/>
              <a:gd name="T41" fmla="*/ 127 h 152"/>
              <a:gd name="T42" fmla="*/ 0 w 118"/>
              <a:gd name="T43" fmla="*/ 126 h 152"/>
              <a:gd name="T44" fmla="*/ 0 w 118"/>
              <a:gd name="T45" fmla="*/ 45 h 152"/>
              <a:gd name="T46" fmla="*/ 15 w 118"/>
              <a:gd name="T47" fmla="*/ 39 h 152"/>
              <a:gd name="T48" fmla="*/ 72 w 118"/>
              <a:gd name="T49" fmla="*/ 39 h 152"/>
              <a:gd name="T50" fmla="*/ 87 w 118"/>
              <a:gd name="T51" fmla="*/ 29 h 152"/>
              <a:gd name="T52" fmla="*/ 96 w 118"/>
              <a:gd name="T53" fmla="*/ 31 h 152"/>
              <a:gd name="T54" fmla="*/ 99 w 118"/>
              <a:gd name="T55" fmla="*/ 16 h 152"/>
              <a:gd name="T56" fmla="*/ 116 w 118"/>
              <a:gd name="T57" fmla="*/ 14 h 152"/>
              <a:gd name="T58" fmla="*/ 116 w 118"/>
              <a:gd name="T59" fmla="*/ 17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8" h="152">
                <a:moveTo>
                  <a:pt x="116" y="17"/>
                </a:moveTo>
                <a:cubicBezTo>
                  <a:pt x="116" y="17"/>
                  <a:pt x="116" y="18"/>
                  <a:pt x="113" y="21"/>
                </a:cubicBezTo>
                <a:cubicBezTo>
                  <a:pt x="113" y="27"/>
                  <a:pt x="113" y="27"/>
                  <a:pt x="113" y="27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10" y="39"/>
                  <a:pt x="110" y="39"/>
                  <a:pt x="110" y="39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05" y="50"/>
                  <a:pt x="103" y="55"/>
                  <a:pt x="107" y="60"/>
                </a:cubicBezTo>
                <a:cubicBezTo>
                  <a:pt x="107" y="60"/>
                  <a:pt x="118" y="79"/>
                  <a:pt x="108" y="80"/>
                </a:cubicBezTo>
                <a:cubicBezTo>
                  <a:pt x="99" y="81"/>
                  <a:pt x="94" y="83"/>
                  <a:pt x="99" y="91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90" y="109"/>
                  <a:pt x="90" y="109"/>
                  <a:pt x="90" y="109"/>
                </a:cubicBezTo>
                <a:cubicBezTo>
                  <a:pt x="90" y="123"/>
                  <a:pt x="90" y="123"/>
                  <a:pt x="90" y="123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57" y="152"/>
                  <a:pt x="57" y="152"/>
                  <a:pt x="57" y="152"/>
                </a:cubicBezTo>
                <a:cubicBezTo>
                  <a:pt x="57" y="152"/>
                  <a:pt x="57" y="152"/>
                  <a:pt x="57" y="152"/>
                </a:cubicBezTo>
                <a:cubicBezTo>
                  <a:pt x="58" y="129"/>
                  <a:pt x="58" y="129"/>
                  <a:pt x="58" y="129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1" y="41"/>
                  <a:pt x="15" y="39"/>
                </a:cubicBezTo>
                <a:cubicBezTo>
                  <a:pt x="28" y="38"/>
                  <a:pt x="72" y="39"/>
                  <a:pt x="72" y="39"/>
                </a:cubicBezTo>
                <a:cubicBezTo>
                  <a:pt x="72" y="39"/>
                  <a:pt x="81" y="27"/>
                  <a:pt x="87" y="29"/>
                </a:cubicBezTo>
                <a:cubicBezTo>
                  <a:pt x="93" y="31"/>
                  <a:pt x="96" y="31"/>
                  <a:pt x="96" y="31"/>
                </a:cubicBezTo>
                <a:cubicBezTo>
                  <a:pt x="99" y="16"/>
                  <a:pt x="99" y="16"/>
                  <a:pt x="99" y="16"/>
                </a:cubicBezTo>
                <a:cubicBezTo>
                  <a:pt x="99" y="16"/>
                  <a:pt x="105" y="0"/>
                  <a:pt x="116" y="14"/>
                </a:cubicBezTo>
                <a:lnTo>
                  <a:pt x="116" y="1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5" name="未知"/>
          <p:cNvSpPr/>
          <p:nvPr/>
        </p:nvSpPr>
        <p:spPr bwMode="auto">
          <a:xfrm>
            <a:off x="3861581" y="4136661"/>
            <a:ext cx="520364" cy="443840"/>
          </a:xfrm>
          <a:custGeom>
            <a:avLst/>
            <a:gdLst>
              <a:gd name="T0" fmla="*/ 58 w 87"/>
              <a:gd name="T1" fmla="*/ 0 h 73"/>
              <a:gd name="T2" fmla="*/ 86 w 87"/>
              <a:gd name="T3" fmla="*/ 10 h 73"/>
              <a:gd name="T4" fmla="*/ 86 w 87"/>
              <a:gd name="T5" fmla="*/ 11 h 73"/>
              <a:gd name="T6" fmla="*/ 87 w 87"/>
              <a:gd name="T7" fmla="*/ 31 h 73"/>
              <a:gd name="T8" fmla="*/ 84 w 87"/>
              <a:gd name="T9" fmla="*/ 35 h 73"/>
              <a:gd name="T10" fmla="*/ 79 w 87"/>
              <a:gd name="T11" fmla="*/ 64 h 73"/>
              <a:gd name="T12" fmla="*/ 66 w 87"/>
              <a:gd name="T13" fmla="*/ 66 h 73"/>
              <a:gd name="T14" fmla="*/ 52 w 87"/>
              <a:gd name="T15" fmla="*/ 73 h 73"/>
              <a:gd name="T16" fmla="*/ 50 w 87"/>
              <a:gd name="T17" fmla="*/ 62 h 73"/>
              <a:gd name="T18" fmla="*/ 39 w 87"/>
              <a:gd name="T19" fmla="*/ 47 h 73"/>
              <a:gd name="T20" fmla="*/ 37 w 87"/>
              <a:gd name="T21" fmla="*/ 41 h 73"/>
              <a:gd name="T22" fmla="*/ 32 w 87"/>
              <a:gd name="T23" fmla="*/ 40 h 73"/>
              <a:gd name="T24" fmla="*/ 29 w 87"/>
              <a:gd name="T25" fmla="*/ 40 h 73"/>
              <a:gd name="T26" fmla="*/ 23 w 87"/>
              <a:gd name="T27" fmla="*/ 40 h 73"/>
              <a:gd name="T28" fmla="*/ 18 w 87"/>
              <a:gd name="T29" fmla="*/ 43 h 73"/>
              <a:gd name="T30" fmla="*/ 13 w 87"/>
              <a:gd name="T31" fmla="*/ 40 h 73"/>
              <a:gd name="T32" fmla="*/ 11 w 87"/>
              <a:gd name="T33" fmla="*/ 39 h 73"/>
              <a:gd name="T34" fmla="*/ 5 w 87"/>
              <a:gd name="T35" fmla="*/ 41 h 73"/>
              <a:gd name="T36" fmla="*/ 0 w 87"/>
              <a:gd name="T37" fmla="*/ 39 h 73"/>
              <a:gd name="T38" fmla="*/ 0 w 87"/>
              <a:gd name="T39" fmla="*/ 1 h 73"/>
              <a:gd name="T40" fmla="*/ 58 w 87"/>
              <a:gd name="T41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7" h="73">
                <a:moveTo>
                  <a:pt x="58" y="0"/>
                </a:moveTo>
                <a:cubicBezTo>
                  <a:pt x="86" y="10"/>
                  <a:pt x="86" y="10"/>
                  <a:pt x="86" y="10"/>
                </a:cubicBezTo>
                <a:cubicBezTo>
                  <a:pt x="86" y="11"/>
                  <a:pt x="86" y="11"/>
                  <a:pt x="86" y="11"/>
                </a:cubicBezTo>
                <a:cubicBezTo>
                  <a:pt x="87" y="31"/>
                  <a:pt x="87" y="31"/>
                  <a:pt x="87" y="31"/>
                </a:cubicBezTo>
                <a:cubicBezTo>
                  <a:pt x="84" y="35"/>
                  <a:pt x="84" y="35"/>
                  <a:pt x="84" y="35"/>
                </a:cubicBezTo>
                <a:cubicBezTo>
                  <a:pt x="79" y="64"/>
                  <a:pt x="79" y="64"/>
                  <a:pt x="79" y="64"/>
                </a:cubicBezTo>
                <a:cubicBezTo>
                  <a:pt x="66" y="66"/>
                  <a:pt x="66" y="66"/>
                  <a:pt x="66" y="66"/>
                </a:cubicBezTo>
                <a:cubicBezTo>
                  <a:pt x="52" y="73"/>
                  <a:pt x="52" y="73"/>
                  <a:pt x="52" y="73"/>
                </a:cubicBezTo>
                <a:cubicBezTo>
                  <a:pt x="50" y="62"/>
                  <a:pt x="50" y="62"/>
                  <a:pt x="50" y="62"/>
                </a:cubicBezTo>
                <a:cubicBezTo>
                  <a:pt x="39" y="47"/>
                  <a:pt x="39" y="47"/>
                  <a:pt x="39" y="47"/>
                </a:cubicBezTo>
                <a:cubicBezTo>
                  <a:pt x="37" y="41"/>
                  <a:pt x="37" y="41"/>
                  <a:pt x="37" y="41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3" y="40"/>
                  <a:pt x="29" y="40"/>
                </a:cubicBezTo>
                <a:cubicBezTo>
                  <a:pt x="25" y="40"/>
                  <a:pt x="23" y="40"/>
                  <a:pt x="23" y="40"/>
                </a:cubicBezTo>
                <a:cubicBezTo>
                  <a:pt x="23" y="40"/>
                  <a:pt x="20" y="43"/>
                  <a:pt x="18" y="43"/>
                </a:cubicBezTo>
                <a:cubicBezTo>
                  <a:pt x="16" y="42"/>
                  <a:pt x="13" y="40"/>
                  <a:pt x="13" y="40"/>
                </a:cubicBezTo>
                <a:cubicBezTo>
                  <a:pt x="11" y="39"/>
                  <a:pt x="11" y="39"/>
                  <a:pt x="11" y="39"/>
                </a:cubicBezTo>
                <a:cubicBezTo>
                  <a:pt x="5" y="41"/>
                  <a:pt x="5" y="41"/>
                  <a:pt x="5" y="4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"/>
                  <a:pt x="0" y="1"/>
                  <a:pt x="0" y="1"/>
                </a:cubicBezTo>
                <a:cubicBezTo>
                  <a:pt x="58" y="0"/>
                  <a:pt x="58" y="0"/>
                  <a:pt x="58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" name="未知"/>
          <p:cNvSpPr/>
          <p:nvPr/>
        </p:nvSpPr>
        <p:spPr bwMode="auto">
          <a:xfrm>
            <a:off x="4351336" y="4519281"/>
            <a:ext cx="306097" cy="45915"/>
          </a:xfrm>
          <a:custGeom>
            <a:avLst/>
            <a:gdLst>
              <a:gd name="T0" fmla="*/ 53 w 53"/>
              <a:gd name="T1" fmla="*/ 2 h 8"/>
              <a:gd name="T2" fmla="*/ 42 w 53"/>
              <a:gd name="T3" fmla="*/ 6 h 8"/>
              <a:gd name="T4" fmla="*/ 35 w 53"/>
              <a:gd name="T5" fmla="*/ 7 h 8"/>
              <a:gd name="T6" fmla="*/ 29 w 53"/>
              <a:gd name="T7" fmla="*/ 5 h 8"/>
              <a:gd name="T8" fmla="*/ 24 w 53"/>
              <a:gd name="T9" fmla="*/ 5 h 8"/>
              <a:gd name="T10" fmla="*/ 16 w 53"/>
              <a:gd name="T11" fmla="*/ 7 h 8"/>
              <a:gd name="T12" fmla="*/ 7 w 53"/>
              <a:gd name="T13" fmla="*/ 1 h 8"/>
              <a:gd name="T14" fmla="*/ 0 w 53"/>
              <a:gd name="T15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" h="8">
                <a:moveTo>
                  <a:pt x="53" y="2"/>
                </a:moveTo>
                <a:cubicBezTo>
                  <a:pt x="49" y="2"/>
                  <a:pt x="43" y="6"/>
                  <a:pt x="42" y="6"/>
                </a:cubicBezTo>
                <a:cubicBezTo>
                  <a:pt x="40" y="6"/>
                  <a:pt x="38" y="8"/>
                  <a:pt x="35" y="7"/>
                </a:cubicBezTo>
                <a:cubicBezTo>
                  <a:pt x="31" y="6"/>
                  <a:pt x="31" y="5"/>
                  <a:pt x="29" y="5"/>
                </a:cubicBezTo>
                <a:cubicBezTo>
                  <a:pt x="28" y="5"/>
                  <a:pt x="26" y="5"/>
                  <a:pt x="24" y="5"/>
                </a:cubicBezTo>
                <a:cubicBezTo>
                  <a:pt x="22" y="6"/>
                  <a:pt x="16" y="7"/>
                  <a:pt x="16" y="7"/>
                </a:cubicBezTo>
                <a:cubicBezTo>
                  <a:pt x="16" y="7"/>
                  <a:pt x="9" y="2"/>
                  <a:pt x="7" y="1"/>
                </a:cubicBezTo>
                <a:cubicBezTo>
                  <a:pt x="5" y="0"/>
                  <a:pt x="0" y="1"/>
                  <a:pt x="0" y="1"/>
                </a:cubicBezTo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7" name="未知"/>
          <p:cNvSpPr/>
          <p:nvPr/>
        </p:nvSpPr>
        <p:spPr bwMode="auto">
          <a:xfrm>
            <a:off x="4504384" y="3524467"/>
            <a:ext cx="413231" cy="275487"/>
          </a:xfrm>
          <a:custGeom>
            <a:avLst/>
            <a:gdLst>
              <a:gd name="T0" fmla="*/ 64 w 67"/>
              <a:gd name="T1" fmla="*/ 0 h 46"/>
              <a:gd name="T2" fmla="*/ 49 w 67"/>
              <a:gd name="T3" fmla="*/ 4 h 46"/>
              <a:gd name="T4" fmla="*/ 45 w 67"/>
              <a:gd name="T5" fmla="*/ 6 h 46"/>
              <a:gd name="T6" fmla="*/ 41 w 67"/>
              <a:gd name="T7" fmla="*/ 4 h 46"/>
              <a:gd name="T8" fmla="*/ 36 w 67"/>
              <a:gd name="T9" fmla="*/ 4 h 46"/>
              <a:gd name="T10" fmla="*/ 29 w 67"/>
              <a:gd name="T11" fmla="*/ 6 h 46"/>
              <a:gd name="T12" fmla="*/ 24 w 67"/>
              <a:gd name="T13" fmla="*/ 9 h 46"/>
              <a:gd name="T14" fmla="*/ 20 w 67"/>
              <a:gd name="T15" fmla="*/ 8 h 46"/>
              <a:gd name="T16" fmla="*/ 14 w 67"/>
              <a:gd name="T17" fmla="*/ 8 h 46"/>
              <a:gd name="T18" fmla="*/ 6 w 67"/>
              <a:gd name="T19" fmla="*/ 14 h 46"/>
              <a:gd name="T20" fmla="*/ 0 w 67"/>
              <a:gd name="T21" fmla="*/ 15 h 46"/>
              <a:gd name="T22" fmla="*/ 0 w 67"/>
              <a:gd name="T23" fmla="*/ 16 h 46"/>
              <a:gd name="T24" fmla="*/ 0 w 67"/>
              <a:gd name="T25" fmla="*/ 22 h 46"/>
              <a:gd name="T26" fmla="*/ 10 w 67"/>
              <a:gd name="T27" fmla="*/ 40 h 46"/>
              <a:gd name="T28" fmla="*/ 12 w 67"/>
              <a:gd name="T29" fmla="*/ 43 h 46"/>
              <a:gd name="T30" fmla="*/ 17 w 67"/>
              <a:gd name="T31" fmla="*/ 43 h 46"/>
              <a:gd name="T32" fmla="*/ 18 w 67"/>
              <a:gd name="T33" fmla="*/ 45 h 46"/>
              <a:gd name="T34" fmla="*/ 22 w 67"/>
              <a:gd name="T35" fmla="*/ 46 h 46"/>
              <a:gd name="T36" fmla="*/ 24 w 67"/>
              <a:gd name="T37" fmla="*/ 45 h 46"/>
              <a:gd name="T38" fmla="*/ 34 w 67"/>
              <a:gd name="T39" fmla="*/ 40 h 46"/>
              <a:gd name="T40" fmla="*/ 38 w 67"/>
              <a:gd name="T41" fmla="*/ 42 h 46"/>
              <a:gd name="T42" fmla="*/ 44 w 67"/>
              <a:gd name="T43" fmla="*/ 42 h 46"/>
              <a:gd name="T44" fmla="*/ 48 w 67"/>
              <a:gd name="T45" fmla="*/ 40 h 46"/>
              <a:gd name="T46" fmla="*/ 51 w 67"/>
              <a:gd name="T47" fmla="*/ 43 h 46"/>
              <a:gd name="T48" fmla="*/ 53 w 67"/>
              <a:gd name="T49" fmla="*/ 43 h 46"/>
              <a:gd name="T50" fmla="*/ 60 w 67"/>
              <a:gd name="T51" fmla="*/ 43 h 46"/>
              <a:gd name="T52" fmla="*/ 64 w 67"/>
              <a:gd name="T53" fmla="*/ 42 h 46"/>
              <a:gd name="T54" fmla="*/ 67 w 67"/>
              <a:gd name="T55" fmla="*/ 41 h 46"/>
              <a:gd name="T56" fmla="*/ 64 w 67"/>
              <a:gd name="T5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7" h="46">
                <a:moveTo>
                  <a:pt x="64" y="0"/>
                </a:moveTo>
                <a:cubicBezTo>
                  <a:pt x="49" y="4"/>
                  <a:pt x="49" y="4"/>
                  <a:pt x="49" y="4"/>
                </a:cubicBezTo>
                <a:cubicBezTo>
                  <a:pt x="45" y="6"/>
                  <a:pt x="45" y="6"/>
                  <a:pt x="45" y="6"/>
                </a:cubicBezTo>
                <a:cubicBezTo>
                  <a:pt x="41" y="4"/>
                  <a:pt x="41" y="4"/>
                  <a:pt x="41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29" y="6"/>
                  <a:pt x="29" y="6"/>
                  <a:pt x="29" y="6"/>
                </a:cubicBezTo>
                <a:cubicBezTo>
                  <a:pt x="24" y="9"/>
                  <a:pt x="24" y="9"/>
                  <a:pt x="24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3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10" y="40"/>
                  <a:pt x="10" y="40"/>
                  <a:pt x="10" y="40"/>
                </a:cubicBezTo>
                <a:cubicBezTo>
                  <a:pt x="12" y="43"/>
                  <a:pt x="12" y="43"/>
                  <a:pt x="12" y="43"/>
                </a:cubicBezTo>
                <a:cubicBezTo>
                  <a:pt x="17" y="43"/>
                  <a:pt x="17" y="43"/>
                  <a:pt x="17" y="43"/>
                </a:cubicBezTo>
                <a:cubicBezTo>
                  <a:pt x="18" y="45"/>
                  <a:pt x="18" y="45"/>
                  <a:pt x="18" y="45"/>
                </a:cubicBezTo>
                <a:cubicBezTo>
                  <a:pt x="22" y="46"/>
                  <a:pt x="22" y="46"/>
                  <a:pt x="22" y="46"/>
                </a:cubicBezTo>
                <a:cubicBezTo>
                  <a:pt x="24" y="45"/>
                  <a:pt x="24" y="45"/>
                  <a:pt x="24" y="45"/>
                </a:cubicBezTo>
                <a:cubicBezTo>
                  <a:pt x="34" y="40"/>
                  <a:pt x="34" y="40"/>
                  <a:pt x="34" y="40"/>
                </a:cubicBezTo>
                <a:cubicBezTo>
                  <a:pt x="38" y="42"/>
                  <a:pt x="38" y="42"/>
                  <a:pt x="38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4" y="42"/>
                  <a:pt x="46" y="40"/>
                  <a:pt x="48" y="40"/>
                </a:cubicBezTo>
                <a:cubicBezTo>
                  <a:pt x="49" y="40"/>
                  <a:pt x="49" y="42"/>
                  <a:pt x="51" y="43"/>
                </a:cubicBezTo>
                <a:cubicBezTo>
                  <a:pt x="53" y="43"/>
                  <a:pt x="50" y="43"/>
                  <a:pt x="53" y="43"/>
                </a:cubicBezTo>
                <a:cubicBezTo>
                  <a:pt x="55" y="44"/>
                  <a:pt x="60" y="43"/>
                  <a:pt x="60" y="43"/>
                </a:cubicBezTo>
                <a:cubicBezTo>
                  <a:pt x="64" y="42"/>
                  <a:pt x="64" y="42"/>
                  <a:pt x="64" y="42"/>
                </a:cubicBezTo>
                <a:cubicBezTo>
                  <a:pt x="67" y="41"/>
                  <a:pt x="67" y="41"/>
                  <a:pt x="67" y="41"/>
                </a:cubicBezTo>
                <a:cubicBezTo>
                  <a:pt x="64" y="0"/>
                  <a:pt x="64" y="0"/>
                  <a:pt x="64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8" name="未知"/>
          <p:cNvSpPr/>
          <p:nvPr/>
        </p:nvSpPr>
        <p:spPr bwMode="auto">
          <a:xfrm>
            <a:off x="4060544" y="3616296"/>
            <a:ext cx="428535" cy="352011"/>
          </a:xfrm>
          <a:custGeom>
            <a:avLst/>
            <a:gdLst>
              <a:gd name="T0" fmla="*/ 63 w 70"/>
              <a:gd name="T1" fmla="*/ 41 h 58"/>
              <a:gd name="T2" fmla="*/ 70 w 70"/>
              <a:gd name="T3" fmla="*/ 26 h 58"/>
              <a:gd name="T4" fmla="*/ 69 w 70"/>
              <a:gd name="T5" fmla="*/ 21 h 58"/>
              <a:gd name="T6" fmla="*/ 67 w 70"/>
              <a:gd name="T7" fmla="*/ 17 h 58"/>
              <a:gd name="T8" fmla="*/ 64 w 70"/>
              <a:gd name="T9" fmla="*/ 10 h 58"/>
              <a:gd name="T10" fmla="*/ 64 w 70"/>
              <a:gd name="T11" fmla="*/ 2 h 58"/>
              <a:gd name="T12" fmla="*/ 64 w 70"/>
              <a:gd name="T13" fmla="*/ 2 h 58"/>
              <a:gd name="T14" fmla="*/ 59 w 70"/>
              <a:gd name="T15" fmla="*/ 5 h 58"/>
              <a:gd name="T16" fmla="*/ 50 w 70"/>
              <a:gd name="T17" fmla="*/ 0 h 58"/>
              <a:gd name="T18" fmla="*/ 45 w 70"/>
              <a:gd name="T19" fmla="*/ 0 h 58"/>
              <a:gd name="T20" fmla="*/ 33 w 70"/>
              <a:gd name="T21" fmla="*/ 3 h 58"/>
              <a:gd name="T22" fmla="*/ 22 w 70"/>
              <a:gd name="T23" fmla="*/ 5 h 58"/>
              <a:gd name="T24" fmla="*/ 18 w 70"/>
              <a:gd name="T25" fmla="*/ 14 h 58"/>
              <a:gd name="T26" fmla="*/ 8 w 70"/>
              <a:gd name="T27" fmla="*/ 24 h 58"/>
              <a:gd name="T28" fmla="*/ 18 w 70"/>
              <a:gd name="T29" fmla="*/ 29 h 58"/>
              <a:gd name="T30" fmla="*/ 18 w 70"/>
              <a:gd name="T31" fmla="*/ 32 h 58"/>
              <a:gd name="T32" fmla="*/ 7 w 70"/>
              <a:gd name="T33" fmla="*/ 36 h 58"/>
              <a:gd name="T34" fmla="*/ 0 w 70"/>
              <a:gd name="T35" fmla="*/ 43 h 58"/>
              <a:gd name="T36" fmla="*/ 0 w 70"/>
              <a:gd name="T37" fmla="*/ 56 h 58"/>
              <a:gd name="T38" fmla="*/ 26 w 70"/>
              <a:gd name="T39" fmla="*/ 58 h 58"/>
              <a:gd name="T40" fmla="*/ 26 w 70"/>
              <a:gd name="T41" fmla="*/ 58 h 58"/>
              <a:gd name="T42" fmla="*/ 26 w 70"/>
              <a:gd name="T43" fmla="*/ 45 h 58"/>
              <a:gd name="T44" fmla="*/ 37 w 70"/>
              <a:gd name="T45" fmla="*/ 40 h 58"/>
              <a:gd name="T46" fmla="*/ 39 w 70"/>
              <a:gd name="T47" fmla="*/ 41 h 58"/>
              <a:gd name="T48" fmla="*/ 45 w 70"/>
              <a:gd name="T49" fmla="*/ 40 h 58"/>
              <a:gd name="T50" fmla="*/ 51 w 70"/>
              <a:gd name="T51" fmla="*/ 40 h 58"/>
              <a:gd name="T52" fmla="*/ 60 w 70"/>
              <a:gd name="T53" fmla="*/ 36 h 58"/>
              <a:gd name="T54" fmla="*/ 62 w 70"/>
              <a:gd name="T55" fmla="*/ 39 h 58"/>
              <a:gd name="T56" fmla="*/ 63 w 70"/>
              <a:gd name="T57" fmla="*/ 4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0" h="58">
                <a:moveTo>
                  <a:pt x="63" y="41"/>
                </a:moveTo>
                <a:cubicBezTo>
                  <a:pt x="64" y="37"/>
                  <a:pt x="66" y="32"/>
                  <a:pt x="70" y="26"/>
                </a:cubicBezTo>
                <a:cubicBezTo>
                  <a:pt x="69" y="21"/>
                  <a:pt x="69" y="21"/>
                  <a:pt x="69" y="21"/>
                </a:cubicBezTo>
                <a:cubicBezTo>
                  <a:pt x="67" y="17"/>
                  <a:pt x="67" y="17"/>
                  <a:pt x="67" y="17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1" y="3"/>
                  <a:pt x="59" y="5"/>
                  <a:pt x="59" y="5"/>
                </a:cubicBezTo>
                <a:cubicBezTo>
                  <a:pt x="50" y="0"/>
                  <a:pt x="50" y="0"/>
                  <a:pt x="50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38" y="8"/>
                  <a:pt x="33" y="3"/>
                  <a:pt x="33" y="3"/>
                </a:cubicBezTo>
                <a:cubicBezTo>
                  <a:pt x="29" y="8"/>
                  <a:pt x="22" y="5"/>
                  <a:pt x="22" y="5"/>
                </a:cubicBezTo>
                <a:cubicBezTo>
                  <a:pt x="23" y="9"/>
                  <a:pt x="22" y="13"/>
                  <a:pt x="18" y="14"/>
                </a:cubicBezTo>
                <a:cubicBezTo>
                  <a:pt x="8" y="14"/>
                  <a:pt x="4" y="17"/>
                  <a:pt x="8" y="24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7" y="36"/>
                  <a:pt x="7" y="36"/>
                  <a:pt x="7" y="36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56"/>
                  <a:pt x="0" y="56"/>
                  <a:pt x="0" y="56"/>
                </a:cubicBezTo>
                <a:cubicBezTo>
                  <a:pt x="26" y="58"/>
                  <a:pt x="26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6" y="45"/>
                  <a:pt x="26" y="45"/>
                  <a:pt x="26" y="45"/>
                </a:cubicBezTo>
                <a:cubicBezTo>
                  <a:pt x="37" y="40"/>
                  <a:pt x="37" y="40"/>
                  <a:pt x="37" y="40"/>
                </a:cubicBezTo>
                <a:cubicBezTo>
                  <a:pt x="39" y="41"/>
                  <a:pt x="39" y="41"/>
                  <a:pt x="39" y="41"/>
                </a:cubicBezTo>
                <a:cubicBezTo>
                  <a:pt x="45" y="40"/>
                  <a:pt x="45" y="40"/>
                  <a:pt x="45" y="40"/>
                </a:cubicBezTo>
                <a:cubicBezTo>
                  <a:pt x="51" y="40"/>
                  <a:pt x="51" y="40"/>
                  <a:pt x="51" y="40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9"/>
                  <a:pt x="62" y="39"/>
                  <a:pt x="62" y="39"/>
                </a:cubicBezTo>
                <a:cubicBezTo>
                  <a:pt x="63" y="41"/>
                  <a:pt x="63" y="41"/>
                  <a:pt x="63" y="4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9" name="未知"/>
          <p:cNvSpPr/>
          <p:nvPr/>
        </p:nvSpPr>
        <p:spPr bwMode="auto">
          <a:xfrm>
            <a:off x="4733957" y="3769344"/>
            <a:ext cx="352011" cy="505060"/>
          </a:xfrm>
          <a:custGeom>
            <a:avLst/>
            <a:gdLst>
              <a:gd name="T0" fmla="*/ 29 w 60"/>
              <a:gd name="T1" fmla="*/ 1 h 85"/>
              <a:gd name="T2" fmla="*/ 36 w 60"/>
              <a:gd name="T3" fmla="*/ 2 h 85"/>
              <a:gd name="T4" fmla="*/ 39 w 60"/>
              <a:gd name="T5" fmla="*/ 11 h 85"/>
              <a:gd name="T6" fmla="*/ 42 w 60"/>
              <a:gd name="T7" fmla="*/ 17 h 85"/>
              <a:gd name="T8" fmla="*/ 46 w 60"/>
              <a:gd name="T9" fmla="*/ 20 h 85"/>
              <a:gd name="T10" fmla="*/ 51 w 60"/>
              <a:gd name="T11" fmla="*/ 20 h 85"/>
              <a:gd name="T12" fmla="*/ 56 w 60"/>
              <a:gd name="T13" fmla="*/ 21 h 85"/>
              <a:gd name="T14" fmla="*/ 57 w 60"/>
              <a:gd name="T15" fmla="*/ 30 h 85"/>
              <a:gd name="T16" fmla="*/ 58 w 60"/>
              <a:gd name="T17" fmla="*/ 31 h 85"/>
              <a:gd name="T18" fmla="*/ 59 w 60"/>
              <a:gd name="T19" fmla="*/ 35 h 85"/>
              <a:gd name="T20" fmla="*/ 59 w 60"/>
              <a:gd name="T21" fmla="*/ 38 h 85"/>
              <a:gd name="T22" fmla="*/ 52 w 60"/>
              <a:gd name="T23" fmla="*/ 48 h 85"/>
              <a:gd name="T24" fmla="*/ 56 w 60"/>
              <a:gd name="T25" fmla="*/ 52 h 85"/>
              <a:gd name="T26" fmla="*/ 60 w 60"/>
              <a:gd name="T27" fmla="*/ 56 h 85"/>
              <a:gd name="T28" fmla="*/ 59 w 60"/>
              <a:gd name="T29" fmla="*/ 62 h 85"/>
              <a:gd name="T30" fmla="*/ 57 w 60"/>
              <a:gd name="T31" fmla="*/ 67 h 85"/>
              <a:gd name="T32" fmla="*/ 55 w 60"/>
              <a:gd name="T33" fmla="*/ 71 h 85"/>
              <a:gd name="T34" fmla="*/ 56 w 60"/>
              <a:gd name="T35" fmla="*/ 76 h 85"/>
              <a:gd name="T36" fmla="*/ 59 w 60"/>
              <a:gd name="T37" fmla="*/ 80 h 85"/>
              <a:gd name="T38" fmla="*/ 59 w 60"/>
              <a:gd name="T39" fmla="*/ 85 h 85"/>
              <a:gd name="T40" fmla="*/ 20 w 60"/>
              <a:gd name="T41" fmla="*/ 62 h 85"/>
              <a:gd name="T42" fmla="*/ 20 w 60"/>
              <a:gd name="T43" fmla="*/ 62 h 85"/>
              <a:gd name="T44" fmla="*/ 20 w 60"/>
              <a:gd name="T45" fmla="*/ 47 h 85"/>
              <a:gd name="T46" fmla="*/ 6 w 60"/>
              <a:gd name="T47" fmla="*/ 35 h 85"/>
              <a:gd name="T48" fmla="*/ 6 w 60"/>
              <a:gd name="T49" fmla="*/ 31 h 85"/>
              <a:gd name="T50" fmla="*/ 6 w 60"/>
              <a:gd name="T51" fmla="*/ 24 h 85"/>
              <a:gd name="T52" fmla="*/ 3 w 60"/>
              <a:gd name="T53" fmla="*/ 21 h 85"/>
              <a:gd name="T54" fmla="*/ 0 w 60"/>
              <a:gd name="T55" fmla="*/ 17 h 85"/>
              <a:gd name="T56" fmla="*/ 1 w 60"/>
              <a:gd name="T57" fmla="*/ 2 h 85"/>
              <a:gd name="T58" fmla="*/ 2 w 60"/>
              <a:gd name="T59" fmla="*/ 2 h 85"/>
              <a:gd name="T60" fmla="*/ 6 w 60"/>
              <a:gd name="T61" fmla="*/ 2 h 85"/>
              <a:gd name="T62" fmla="*/ 10 w 60"/>
              <a:gd name="T63" fmla="*/ 0 h 85"/>
              <a:gd name="T64" fmla="*/ 13 w 60"/>
              <a:gd name="T65" fmla="*/ 3 h 85"/>
              <a:gd name="T66" fmla="*/ 15 w 60"/>
              <a:gd name="T67" fmla="*/ 3 h 85"/>
              <a:gd name="T68" fmla="*/ 22 w 60"/>
              <a:gd name="T69" fmla="*/ 3 h 85"/>
              <a:gd name="T70" fmla="*/ 27 w 60"/>
              <a:gd name="T71" fmla="*/ 2 h 85"/>
              <a:gd name="T72" fmla="*/ 28 w 60"/>
              <a:gd name="T73" fmla="*/ 1 h 85"/>
              <a:gd name="T74" fmla="*/ 29 w 60"/>
              <a:gd name="T75" fmla="*/ 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" h="85">
                <a:moveTo>
                  <a:pt x="29" y="1"/>
                </a:move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8" y="10"/>
                  <a:pt x="39" y="11"/>
                </a:cubicBezTo>
                <a:cubicBezTo>
                  <a:pt x="40" y="13"/>
                  <a:pt x="42" y="17"/>
                  <a:pt x="42" y="17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50" y="20"/>
                  <a:pt x="51" y="20"/>
                </a:cubicBezTo>
                <a:cubicBezTo>
                  <a:pt x="53" y="20"/>
                  <a:pt x="56" y="21"/>
                  <a:pt x="56" y="21"/>
                </a:cubicBezTo>
                <a:cubicBezTo>
                  <a:pt x="57" y="30"/>
                  <a:pt x="57" y="30"/>
                  <a:pt x="57" y="30"/>
                </a:cubicBezTo>
                <a:cubicBezTo>
                  <a:pt x="58" y="31"/>
                  <a:pt x="58" y="31"/>
                  <a:pt x="58" y="31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8"/>
                  <a:pt x="59" y="38"/>
                  <a:pt x="59" y="38"/>
                </a:cubicBezTo>
                <a:cubicBezTo>
                  <a:pt x="52" y="48"/>
                  <a:pt x="52" y="48"/>
                  <a:pt x="52" y="48"/>
                </a:cubicBezTo>
                <a:cubicBezTo>
                  <a:pt x="56" y="52"/>
                  <a:pt x="56" y="52"/>
                  <a:pt x="56" y="52"/>
                </a:cubicBezTo>
                <a:cubicBezTo>
                  <a:pt x="60" y="56"/>
                  <a:pt x="60" y="56"/>
                  <a:pt x="60" y="56"/>
                </a:cubicBezTo>
                <a:cubicBezTo>
                  <a:pt x="59" y="62"/>
                  <a:pt x="59" y="62"/>
                  <a:pt x="59" y="62"/>
                </a:cubicBezTo>
                <a:cubicBezTo>
                  <a:pt x="57" y="67"/>
                  <a:pt x="57" y="67"/>
                  <a:pt x="57" y="67"/>
                </a:cubicBezTo>
                <a:cubicBezTo>
                  <a:pt x="55" y="71"/>
                  <a:pt x="55" y="71"/>
                  <a:pt x="55" y="71"/>
                </a:cubicBezTo>
                <a:cubicBezTo>
                  <a:pt x="56" y="76"/>
                  <a:pt x="56" y="76"/>
                  <a:pt x="56" y="76"/>
                </a:cubicBezTo>
                <a:cubicBezTo>
                  <a:pt x="59" y="80"/>
                  <a:pt x="59" y="80"/>
                  <a:pt x="59" y="80"/>
                </a:cubicBezTo>
                <a:cubicBezTo>
                  <a:pt x="59" y="85"/>
                  <a:pt x="59" y="85"/>
                  <a:pt x="59" y="85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47"/>
                  <a:pt x="20" y="47"/>
                  <a:pt x="20" y="47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24"/>
                  <a:pt x="6" y="24"/>
                  <a:pt x="6" y="24"/>
                </a:cubicBezTo>
                <a:cubicBezTo>
                  <a:pt x="3" y="21"/>
                  <a:pt x="3" y="21"/>
                  <a:pt x="3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8" y="0"/>
                  <a:pt x="10" y="0"/>
                </a:cubicBezTo>
                <a:cubicBezTo>
                  <a:pt x="12" y="0"/>
                  <a:pt x="12" y="2"/>
                  <a:pt x="13" y="3"/>
                </a:cubicBezTo>
                <a:cubicBezTo>
                  <a:pt x="15" y="3"/>
                  <a:pt x="12" y="3"/>
                  <a:pt x="15" y="3"/>
                </a:cubicBezTo>
                <a:cubicBezTo>
                  <a:pt x="18" y="4"/>
                  <a:pt x="22" y="3"/>
                  <a:pt x="22" y="3"/>
                </a:cubicBezTo>
                <a:cubicBezTo>
                  <a:pt x="27" y="2"/>
                  <a:pt x="27" y="2"/>
                  <a:pt x="27" y="2"/>
                </a:cubicBezTo>
                <a:cubicBezTo>
                  <a:pt x="28" y="1"/>
                  <a:pt x="28" y="1"/>
                  <a:pt x="28" y="1"/>
                </a:cubicBezTo>
                <a:lnTo>
                  <a:pt x="29" y="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0" name="未知"/>
          <p:cNvSpPr/>
          <p:nvPr/>
        </p:nvSpPr>
        <p:spPr bwMode="auto">
          <a:xfrm>
            <a:off x="4427860" y="3616296"/>
            <a:ext cx="428535" cy="566279"/>
          </a:xfrm>
          <a:custGeom>
            <a:avLst/>
            <a:gdLst>
              <a:gd name="T0" fmla="*/ 2 w 70"/>
              <a:gd name="T1" fmla="*/ 2 h 92"/>
              <a:gd name="T2" fmla="*/ 2 w 70"/>
              <a:gd name="T3" fmla="*/ 10 h 92"/>
              <a:gd name="T4" fmla="*/ 5 w 70"/>
              <a:gd name="T5" fmla="*/ 17 h 92"/>
              <a:gd name="T6" fmla="*/ 8 w 70"/>
              <a:gd name="T7" fmla="*/ 21 h 92"/>
              <a:gd name="T8" fmla="*/ 8 w 70"/>
              <a:gd name="T9" fmla="*/ 27 h 92"/>
              <a:gd name="T10" fmla="*/ 2 w 70"/>
              <a:gd name="T11" fmla="*/ 42 h 92"/>
              <a:gd name="T12" fmla="*/ 7 w 70"/>
              <a:gd name="T13" fmla="*/ 61 h 92"/>
              <a:gd name="T14" fmla="*/ 19 w 70"/>
              <a:gd name="T15" fmla="*/ 79 h 92"/>
              <a:gd name="T16" fmla="*/ 19 w 70"/>
              <a:gd name="T17" fmla="*/ 92 h 92"/>
              <a:gd name="T18" fmla="*/ 38 w 70"/>
              <a:gd name="T19" fmla="*/ 82 h 92"/>
              <a:gd name="T20" fmla="*/ 60 w 70"/>
              <a:gd name="T21" fmla="*/ 81 h 92"/>
              <a:gd name="T22" fmla="*/ 70 w 70"/>
              <a:gd name="T23" fmla="*/ 87 h 92"/>
              <a:gd name="T24" fmla="*/ 69 w 70"/>
              <a:gd name="T25" fmla="*/ 71 h 92"/>
              <a:gd name="T26" fmla="*/ 55 w 70"/>
              <a:gd name="T27" fmla="*/ 59 h 92"/>
              <a:gd name="T28" fmla="*/ 55 w 70"/>
              <a:gd name="T29" fmla="*/ 55 h 92"/>
              <a:gd name="T30" fmla="*/ 55 w 70"/>
              <a:gd name="T31" fmla="*/ 49 h 92"/>
              <a:gd name="T32" fmla="*/ 52 w 70"/>
              <a:gd name="T33" fmla="*/ 45 h 92"/>
              <a:gd name="T34" fmla="*/ 49 w 70"/>
              <a:gd name="T35" fmla="*/ 42 h 92"/>
              <a:gd name="T36" fmla="*/ 50 w 70"/>
              <a:gd name="T37" fmla="*/ 26 h 92"/>
              <a:gd name="T38" fmla="*/ 50 w 70"/>
              <a:gd name="T39" fmla="*/ 26 h 92"/>
              <a:gd name="T40" fmla="*/ 46 w 70"/>
              <a:gd name="T41" fmla="*/ 24 h 92"/>
              <a:gd name="T42" fmla="*/ 35 w 70"/>
              <a:gd name="T43" fmla="*/ 29 h 92"/>
              <a:gd name="T44" fmla="*/ 33 w 70"/>
              <a:gd name="T45" fmla="*/ 30 h 92"/>
              <a:gd name="T46" fmla="*/ 30 w 70"/>
              <a:gd name="T47" fmla="*/ 29 h 92"/>
              <a:gd name="T48" fmla="*/ 28 w 70"/>
              <a:gd name="T49" fmla="*/ 27 h 92"/>
              <a:gd name="T50" fmla="*/ 24 w 70"/>
              <a:gd name="T51" fmla="*/ 27 h 92"/>
              <a:gd name="T52" fmla="*/ 21 w 70"/>
              <a:gd name="T53" fmla="*/ 24 h 92"/>
              <a:gd name="T54" fmla="*/ 12 w 70"/>
              <a:gd name="T55" fmla="*/ 6 h 92"/>
              <a:gd name="T56" fmla="*/ 12 w 70"/>
              <a:gd name="T57" fmla="*/ 0 h 92"/>
              <a:gd name="T58" fmla="*/ 12 w 70"/>
              <a:gd name="T59" fmla="*/ 0 h 92"/>
              <a:gd name="T60" fmla="*/ 8 w 70"/>
              <a:gd name="T61" fmla="*/ 0 h 92"/>
              <a:gd name="T62" fmla="*/ 2 w 70"/>
              <a:gd name="T63" fmla="*/ 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0" h="92">
                <a:moveTo>
                  <a:pt x="2" y="2"/>
                </a:moveTo>
                <a:cubicBezTo>
                  <a:pt x="2" y="10"/>
                  <a:pt x="2" y="10"/>
                  <a:pt x="2" y="10"/>
                </a:cubicBezTo>
                <a:cubicBezTo>
                  <a:pt x="5" y="17"/>
                  <a:pt x="5" y="17"/>
                  <a:pt x="5" y="17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7"/>
                  <a:pt x="8" y="27"/>
                  <a:pt x="8" y="27"/>
                </a:cubicBezTo>
                <a:cubicBezTo>
                  <a:pt x="4" y="32"/>
                  <a:pt x="2" y="37"/>
                  <a:pt x="2" y="42"/>
                </a:cubicBezTo>
                <a:cubicBezTo>
                  <a:pt x="0" y="53"/>
                  <a:pt x="7" y="61"/>
                  <a:pt x="7" y="61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92"/>
                  <a:pt x="19" y="92"/>
                  <a:pt x="19" y="92"/>
                </a:cubicBezTo>
                <a:cubicBezTo>
                  <a:pt x="38" y="82"/>
                  <a:pt x="38" y="82"/>
                  <a:pt x="38" y="82"/>
                </a:cubicBezTo>
                <a:cubicBezTo>
                  <a:pt x="60" y="81"/>
                  <a:pt x="60" y="81"/>
                  <a:pt x="60" y="81"/>
                </a:cubicBezTo>
                <a:cubicBezTo>
                  <a:pt x="70" y="87"/>
                  <a:pt x="70" y="87"/>
                  <a:pt x="70" y="87"/>
                </a:cubicBezTo>
                <a:cubicBezTo>
                  <a:pt x="69" y="71"/>
                  <a:pt x="69" y="71"/>
                  <a:pt x="69" y="71"/>
                </a:cubicBezTo>
                <a:cubicBezTo>
                  <a:pt x="55" y="59"/>
                  <a:pt x="55" y="59"/>
                  <a:pt x="55" y="59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49"/>
                  <a:pt x="55" y="49"/>
                  <a:pt x="55" y="49"/>
                </a:cubicBezTo>
                <a:cubicBezTo>
                  <a:pt x="52" y="45"/>
                  <a:pt x="52" y="45"/>
                  <a:pt x="52" y="45"/>
                </a:cubicBezTo>
                <a:cubicBezTo>
                  <a:pt x="49" y="42"/>
                  <a:pt x="49" y="42"/>
                  <a:pt x="49" y="42"/>
                </a:cubicBezTo>
                <a:cubicBezTo>
                  <a:pt x="50" y="26"/>
                  <a:pt x="50" y="26"/>
                  <a:pt x="50" y="26"/>
                </a:cubicBezTo>
                <a:cubicBezTo>
                  <a:pt x="50" y="26"/>
                  <a:pt x="50" y="26"/>
                  <a:pt x="50" y="26"/>
                </a:cubicBezTo>
                <a:cubicBezTo>
                  <a:pt x="46" y="24"/>
                  <a:pt x="46" y="24"/>
                  <a:pt x="46" y="24"/>
                </a:cubicBezTo>
                <a:cubicBezTo>
                  <a:pt x="35" y="29"/>
                  <a:pt x="35" y="29"/>
                  <a:pt x="35" y="29"/>
                </a:cubicBezTo>
                <a:cubicBezTo>
                  <a:pt x="33" y="30"/>
                  <a:pt x="33" y="30"/>
                  <a:pt x="33" y="30"/>
                </a:cubicBezTo>
                <a:cubicBezTo>
                  <a:pt x="30" y="29"/>
                  <a:pt x="30" y="29"/>
                  <a:pt x="30" y="29"/>
                </a:cubicBezTo>
                <a:cubicBezTo>
                  <a:pt x="28" y="27"/>
                  <a:pt x="28" y="27"/>
                  <a:pt x="28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1" y="24"/>
                  <a:pt x="21" y="24"/>
                  <a:pt x="21" y="24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4" y="1"/>
                  <a:pt x="2" y="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1" name="未知"/>
          <p:cNvSpPr/>
          <p:nvPr/>
        </p:nvSpPr>
        <p:spPr bwMode="auto">
          <a:xfrm>
            <a:off x="4887005" y="2422519"/>
            <a:ext cx="2617127" cy="3198711"/>
          </a:xfrm>
          <a:custGeom>
            <a:avLst/>
            <a:gdLst>
              <a:gd name="T0" fmla="*/ 430 w 433"/>
              <a:gd name="T1" fmla="*/ 192 h 530"/>
              <a:gd name="T2" fmla="*/ 362 w 433"/>
              <a:gd name="T3" fmla="*/ 0 h 530"/>
              <a:gd name="T4" fmla="*/ 220 w 433"/>
              <a:gd name="T5" fmla="*/ 42 h 530"/>
              <a:gd name="T6" fmla="*/ 201 w 433"/>
              <a:gd name="T7" fmla="*/ 104 h 530"/>
              <a:gd name="T8" fmla="*/ 192 w 433"/>
              <a:gd name="T9" fmla="*/ 98 h 530"/>
              <a:gd name="T10" fmla="*/ 183 w 433"/>
              <a:gd name="T11" fmla="*/ 85 h 530"/>
              <a:gd name="T12" fmla="*/ 174 w 433"/>
              <a:gd name="T13" fmla="*/ 87 h 530"/>
              <a:gd name="T14" fmla="*/ 166 w 433"/>
              <a:gd name="T15" fmla="*/ 87 h 530"/>
              <a:gd name="T16" fmla="*/ 154 w 433"/>
              <a:gd name="T17" fmla="*/ 76 h 530"/>
              <a:gd name="T18" fmla="*/ 148 w 433"/>
              <a:gd name="T19" fmla="*/ 72 h 530"/>
              <a:gd name="T20" fmla="*/ 137 w 433"/>
              <a:gd name="T21" fmla="*/ 67 h 530"/>
              <a:gd name="T22" fmla="*/ 131 w 433"/>
              <a:gd name="T23" fmla="*/ 74 h 530"/>
              <a:gd name="T24" fmla="*/ 102 w 433"/>
              <a:gd name="T25" fmla="*/ 98 h 530"/>
              <a:gd name="T26" fmla="*/ 89 w 433"/>
              <a:gd name="T27" fmla="*/ 110 h 530"/>
              <a:gd name="T28" fmla="*/ 81 w 433"/>
              <a:gd name="T29" fmla="*/ 113 h 530"/>
              <a:gd name="T30" fmla="*/ 68 w 433"/>
              <a:gd name="T31" fmla="*/ 117 h 530"/>
              <a:gd name="T32" fmla="*/ 55 w 433"/>
              <a:gd name="T33" fmla="*/ 119 h 530"/>
              <a:gd name="T34" fmla="*/ 49 w 433"/>
              <a:gd name="T35" fmla="*/ 125 h 530"/>
              <a:gd name="T36" fmla="*/ 34 w 433"/>
              <a:gd name="T37" fmla="*/ 149 h 530"/>
              <a:gd name="T38" fmla="*/ 8 w 433"/>
              <a:gd name="T39" fmla="*/ 163 h 530"/>
              <a:gd name="T40" fmla="*/ 0 w 433"/>
              <a:gd name="T41" fmla="*/ 182 h 530"/>
              <a:gd name="T42" fmla="*/ 2 w 433"/>
              <a:gd name="T43" fmla="*/ 223 h 530"/>
              <a:gd name="T44" fmla="*/ 9 w 433"/>
              <a:gd name="T45" fmla="*/ 225 h 530"/>
              <a:gd name="T46" fmla="*/ 15 w 433"/>
              <a:gd name="T47" fmla="*/ 239 h 530"/>
              <a:gd name="T48" fmla="*/ 24 w 433"/>
              <a:gd name="T49" fmla="*/ 243 h 530"/>
              <a:gd name="T50" fmla="*/ 30 w 433"/>
              <a:gd name="T51" fmla="*/ 252 h 530"/>
              <a:gd name="T52" fmla="*/ 32 w 433"/>
              <a:gd name="T53" fmla="*/ 257 h 530"/>
              <a:gd name="T54" fmla="*/ 26 w 433"/>
              <a:gd name="T55" fmla="*/ 270 h 530"/>
              <a:gd name="T56" fmla="*/ 34 w 433"/>
              <a:gd name="T57" fmla="*/ 279 h 530"/>
              <a:gd name="T58" fmla="*/ 30 w 433"/>
              <a:gd name="T59" fmla="*/ 290 h 530"/>
              <a:gd name="T60" fmla="*/ 29 w 433"/>
              <a:gd name="T61" fmla="*/ 299 h 530"/>
              <a:gd name="T62" fmla="*/ 33 w 433"/>
              <a:gd name="T63" fmla="*/ 307 h 530"/>
              <a:gd name="T64" fmla="*/ 58 w 433"/>
              <a:gd name="T65" fmla="*/ 368 h 530"/>
              <a:gd name="T66" fmla="*/ 133 w 433"/>
              <a:gd name="T67" fmla="*/ 529 h 530"/>
              <a:gd name="T68" fmla="*/ 433 w 433"/>
              <a:gd name="T69" fmla="*/ 527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3" h="530">
                <a:moveTo>
                  <a:pt x="433" y="527"/>
                </a:moveTo>
                <a:cubicBezTo>
                  <a:pt x="430" y="192"/>
                  <a:pt x="430" y="192"/>
                  <a:pt x="430" y="192"/>
                </a:cubicBezTo>
                <a:cubicBezTo>
                  <a:pt x="430" y="192"/>
                  <a:pt x="425" y="137"/>
                  <a:pt x="392" y="90"/>
                </a:cubicBezTo>
                <a:cubicBezTo>
                  <a:pt x="375" y="64"/>
                  <a:pt x="367" y="28"/>
                  <a:pt x="362" y="0"/>
                </a:cubicBezTo>
                <a:cubicBezTo>
                  <a:pt x="361" y="0"/>
                  <a:pt x="361" y="0"/>
                  <a:pt x="361" y="0"/>
                </a:cubicBezTo>
                <a:cubicBezTo>
                  <a:pt x="220" y="42"/>
                  <a:pt x="220" y="42"/>
                  <a:pt x="220" y="42"/>
                </a:cubicBezTo>
                <a:cubicBezTo>
                  <a:pt x="220" y="42"/>
                  <a:pt x="218" y="50"/>
                  <a:pt x="219" y="58"/>
                </a:cubicBezTo>
                <a:cubicBezTo>
                  <a:pt x="220" y="65"/>
                  <a:pt x="235" y="90"/>
                  <a:pt x="201" y="104"/>
                </a:cubicBezTo>
                <a:cubicBezTo>
                  <a:pt x="200" y="100"/>
                  <a:pt x="200" y="100"/>
                  <a:pt x="200" y="100"/>
                </a:cubicBezTo>
                <a:cubicBezTo>
                  <a:pt x="192" y="98"/>
                  <a:pt x="192" y="98"/>
                  <a:pt x="192" y="98"/>
                </a:cubicBezTo>
                <a:cubicBezTo>
                  <a:pt x="189" y="96"/>
                  <a:pt x="189" y="96"/>
                  <a:pt x="189" y="96"/>
                </a:cubicBezTo>
                <a:cubicBezTo>
                  <a:pt x="183" y="85"/>
                  <a:pt x="183" y="85"/>
                  <a:pt x="183" y="85"/>
                </a:cubicBezTo>
                <a:cubicBezTo>
                  <a:pt x="177" y="83"/>
                  <a:pt x="177" y="83"/>
                  <a:pt x="177" y="83"/>
                </a:cubicBezTo>
                <a:cubicBezTo>
                  <a:pt x="174" y="87"/>
                  <a:pt x="174" y="87"/>
                  <a:pt x="174" y="87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66" y="87"/>
                  <a:pt x="166" y="87"/>
                  <a:pt x="166" y="87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54" y="76"/>
                  <a:pt x="154" y="76"/>
                  <a:pt x="154" y="76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42" y="70"/>
                  <a:pt x="142" y="70"/>
                  <a:pt x="142" y="70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3" y="67"/>
                  <a:pt x="133" y="67"/>
                  <a:pt x="133" y="67"/>
                </a:cubicBezTo>
                <a:cubicBezTo>
                  <a:pt x="131" y="74"/>
                  <a:pt x="131" y="74"/>
                  <a:pt x="131" y="74"/>
                </a:cubicBezTo>
                <a:cubicBezTo>
                  <a:pt x="131" y="74"/>
                  <a:pt x="136" y="93"/>
                  <a:pt x="120" y="87"/>
                </a:cubicBezTo>
                <a:cubicBezTo>
                  <a:pt x="120" y="87"/>
                  <a:pt x="102" y="81"/>
                  <a:pt x="102" y="9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85" y="111"/>
                  <a:pt x="82" y="109"/>
                  <a:pt x="81" y="113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0" y="116"/>
                  <a:pt x="73" y="117"/>
                  <a:pt x="68" y="117"/>
                </a:cubicBezTo>
                <a:cubicBezTo>
                  <a:pt x="64" y="117"/>
                  <a:pt x="60" y="117"/>
                  <a:pt x="60" y="117"/>
                </a:cubicBezTo>
                <a:cubicBezTo>
                  <a:pt x="60" y="117"/>
                  <a:pt x="55" y="116"/>
                  <a:pt x="55" y="119"/>
                </a:cubicBezTo>
                <a:cubicBezTo>
                  <a:pt x="55" y="121"/>
                  <a:pt x="50" y="124"/>
                  <a:pt x="50" y="124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31"/>
                  <a:pt x="50" y="136"/>
                  <a:pt x="50" y="136"/>
                </a:cubicBezTo>
                <a:cubicBezTo>
                  <a:pt x="39" y="135"/>
                  <a:pt x="34" y="149"/>
                  <a:pt x="34" y="149"/>
                </a:cubicBezTo>
                <a:cubicBezTo>
                  <a:pt x="20" y="161"/>
                  <a:pt x="20" y="161"/>
                  <a:pt x="20" y="161"/>
                </a:cubicBezTo>
                <a:cubicBezTo>
                  <a:pt x="8" y="163"/>
                  <a:pt x="8" y="163"/>
                  <a:pt x="8" y="163"/>
                </a:cubicBezTo>
                <a:cubicBezTo>
                  <a:pt x="3" y="180"/>
                  <a:pt x="3" y="180"/>
                  <a:pt x="3" y="180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83"/>
                  <a:pt x="0" y="183"/>
                  <a:pt x="0" y="183"/>
                </a:cubicBezTo>
                <a:cubicBezTo>
                  <a:pt x="2" y="223"/>
                  <a:pt x="2" y="223"/>
                  <a:pt x="2" y="223"/>
                </a:cubicBezTo>
                <a:cubicBezTo>
                  <a:pt x="2" y="223"/>
                  <a:pt x="2" y="223"/>
                  <a:pt x="2" y="223"/>
                </a:cubicBezTo>
                <a:cubicBezTo>
                  <a:pt x="9" y="225"/>
                  <a:pt x="9" y="225"/>
                  <a:pt x="9" y="225"/>
                </a:cubicBezTo>
                <a:cubicBezTo>
                  <a:pt x="9" y="225"/>
                  <a:pt x="11" y="232"/>
                  <a:pt x="13" y="234"/>
                </a:cubicBezTo>
                <a:cubicBezTo>
                  <a:pt x="14" y="236"/>
                  <a:pt x="15" y="239"/>
                  <a:pt x="15" y="239"/>
                </a:cubicBezTo>
                <a:cubicBezTo>
                  <a:pt x="19" y="243"/>
                  <a:pt x="19" y="243"/>
                  <a:pt x="19" y="243"/>
                </a:cubicBezTo>
                <a:cubicBezTo>
                  <a:pt x="19" y="243"/>
                  <a:pt x="23" y="243"/>
                  <a:pt x="24" y="243"/>
                </a:cubicBezTo>
                <a:cubicBezTo>
                  <a:pt x="26" y="243"/>
                  <a:pt x="29" y="243"/>
                  <a:pt x="29" y="243"/>
                </a:cubicBezTo>
                <a:cubicBezTo>
                  <a:pt x="30" y="252"/>
                  <a:pt x="30" y="252"/>
                  <a:pt x="30" y="252"/>
                </a:cubicBezTo>
                <a:cubicBezTo>
                  <a:pt x="31" y="254"/>
                  <a:pt x="31" y="254"/>
                  <a:pt x="31" y="254"/>
                </a:cubicBezTo>
                <a:cubicBezTo>
                  <a:pt x="32" y="257"/>
                  <a:pt x="32" y="257"/>
                  <a:pt x="32" y="257"/>
                </a:cubicBezTo>
                <a:cubicBezTo>
                  <a:pt x="32" y="261"/>
                  <a:pt x="32" y="261"/>
                  <a:pt x="32" y="261"/>
                </a:cubicBezTo>
                <a:cubicBezTo>
                  <a:pt x="26" y="270"/>
                  <a:pt x="26" y="270"/>
                  <a:pt x="26" y="270"/>
                </a:cubicBezTo>
                <a:cubicBezTo>
                  <a:pt x="29" y="274"/>
                  <a:pt x="29" y="274"/>
                  <a:pt x="29" y="274"/>
                </a:cubicBezTo>
                <a:cubicBezTo>
                  <a:pt x="34" y="279"/>
                  <a:pt x="34" y="279"/>
                  <a:pt x="34" y="279"/>
                </a:cubicBezTo>
                <a:cubicBezTo>
                  <a:pt x="32" y="285"/>
                  <a:pt x="32" y="285"/>
                  <a:pt x="32" y="285"/>
                </a:cubicBezTo>
                <a:cubicBezTo>
                  <a:pt x="30" y="290"/>
                  <a:pt x="30" y="290"/>
                  <a:pt x="30" y="290"/>
                </a:cubicBezTo>
                <a:cubicBezTo>
                  <a:pt x="28" y="294"/>
                  <a:pt x="28" y="294"/>
                  <a:pt x="28" y="294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2" y="303"/>
                  <a:pt x="32" y="303"/>
                  <a:pt x="32" y="303"/>
                </a:cubicBezTo>
                <a:cubicBezTo>
                  <a:pt x="33" y="307"/>
                  <a:pt x="33" y="307"/>
                  <a:pt x="33" y="307"/>
                </a:cubicBezTo>
                <a:cubicBezTo>
                  <a:pt x="58" y="322"/>
                  <a:pt x="58" y="322"/>
                  <a:pt x="58" y="322"/>
                </a:cubicBezTo>
                <a:cubicBezTo>
                  <a:pt x="58" y="368"/>
                  <a:pt x="58" y="368"/>
                  <a:pt x="58" y="368"/>
                </a:cubicBezTo>
                <a:cubicBezTo>
                  <a:pt x="130" y="453"/>
                  <a:pt x="130" y="453"/>
                  <a:pt x="130" y="453"/>
                </a:cubicBezTo>
                <a:cubicBezTo>
                  <a:pt x="133" y="529"/>
                  <a:pt x="133" y="529"/>
                  <a:pt x="133" y="529"/>
                </a:cubicBezTo>
                <a:cubicBezTo>
                  <a:pt x="133" y="529"/>
                  <a:pt x="133" y="529"/>
                  <a:pt x="133" y="529"/>
                </a:cubicBezTo>
                <a:cubicBezTo>
                  <a:pt x="158" y="530"/>
                  <a:pt x="433" y="527"/>
                  <a:pt x="433" y="52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2" name="未知"/>
          <p:cNvSpPr>
            <a:spLocks noEditPoints="1"/>
          </p:cNvSpPr>
          <p:nvPr/>
        </p:nvSpPr>
        <p:spPr bwMode="auto">
          <a:xfrm>
            <a:off x="1627074" y="2774530"/>
            <a:ext cx="1836581" cy="1086643"/>
          </a:xfrm>
          <a:custGeom>
            <a:avLst/>
            <a:gdLst>
              <a:gd name="T0" fmla="*/ 306 w 306"/>
              <a:gd name="T1" fmla="*/ 60 h 181"/>
              <a:gd name="T2" fmla="*/ 293 w 306"/>
              <a:gd name="T3" fmla="*/ 60 h 181"/>
              <a:gd name="T4" fmla="*/ 296 w 306"/>
              <a:gd name="T5" fmla="*/ 47 h 181"/>
              <a:gd name="T6" fmla="*/ 296 w 306"/>
              <a:gd name="T7" fmla="*/ 42 h 181"/>
              <a:gd name="T8" fmla="*/ 284 w 306"/>
              <a:gd name="T9" fmla="*/ 42 h 181"/>
              <a:gd name="T10" fmla="*/ 224 w 306"/>
              <a:gd name="T11" fmla="*/ 50 h 181"/>
              <a:gd name="T12" fmla="*/ 223 w 306"/>
              <a:gd name="T13" fmla="*/ 32 h 181"/>
              <a:gd name="T14" fmla="*/ 216 w 306"/>
              <a:gd name="T15" fmla="*/ 32 h 181"/>
              <a:gd name="T16" fmla="*/ 213 w 306"/>
              <a:gd name="T17" fmla="*/ 19 h 181"/>
              <a:gd name="T18" fmla="*/ 204 w 306"/>
              <a:gd name="T19" fmla="*/ 19 h 181"/>
              <a:gd name="T20" fmla="*/ 196 w 306"/>
              <a:gd name="T21" fmla="*/ 12 h 181"/>
              <a:gd name="T22" fmla="*/ 196 w 306"/>
              <a:gd name="T23" fmla="*/ 5 h 181"/>
              <a:gd name="T24" fmla="*/ 188 w 306"/>
              <a:gd name="T25" fmla="*/ 6 h 181"/>
              <a:gd name="T26" fmla="*/ 159 w 306"/>
              <a:gd name="T27" fmla="*/ 4 h 181"/>
              <a:gd name="T28" fmla="*/ 159 w 306"/>
              <a:gd name="T29" fmla="*/ 0 h 181"/>
              <a:gd name="T30" fmla="*/ 126 w 306"/>
              <a:gd name="T31" fmla="*/ 0 h 181"/>
              <a:gd name="T32" fmla="*/ 115 w 306"/>
              <a:gd name="T33" fmla="*/ 19 h 181"/>
              <a:gd name="T34" fmla="*/ 106 w 306"/>
              <a:gd name="T35" fmla="*/ 15 h 181"/>
              <a:gd name="T36" fmla="*/ 91 w 306"/>
              <a:gd name="T37" fmla="*/ 14 h 181"/>
              <a:gd name="T38" fmla="*/ 12 w 306"/>
              <a:gd name="T39" fmla="*/ 5 h 181"/>
              <a:gd name="T40" fmla="*/ 0 w 306"/>
              <a:gd name="T41" fmla="*/ 181 h 181"/>
              <a:gd name="T42" fmla="*/ 246 w 306"/>
              <a:gd name="T43" fmla="*/ 133 h 181"/>
              <a:gd name="T44" fmla="*/ 256 w 306"/>
              <a:gd name="T45" fmla="*/ 118 h 181"/>
              <a:gd name="T46" fmla="*/ 257 w 306"/>
              <a:gd name="T47" fmla="*/ 113 h 181"/>
              <a:gd name="T48" fmla="*/ 262 w 306"/>
              <a:gd name="T49" fmla="*/ 110 h 181"/>
              <a:gd name="T50" fmla="*/ 260 w 306"/>
              <a:gd name="T51" fmla="*/ 107 h 181"/>
              <a:gd name="T52" fmla="*/ 256 w 306"/>
              <a:gd name="T53" fmla="*/ 103 h 181"/>
              <a:gd name="T54" fmla="*/ 253 w 306"/>
              <a:gd name="T55" fmla="*/ 100 h 181"/>
              <a:gd name="T56" fmla="*/ 251 w 306"/>
              <a:gd name="T57" fmla="*/ 94 h 181"/>
              <a:gd name="T58" fmla="*/ 257 w 306"/>
              <a:gd name="T59" fmla="*/ 92 h 181"/>
              <a:gd name="T60" fmla="*/ 261 w 306"/>
              <a:gd name="T61" fmla="*/ 89 h 181"/>
              <a:gd name="T62" fmla="*/ 270 w 306"/>
              <a:gd name="T63" fmla="*/ 88 h 181"/>
              <a:gd name="T64" fmla="*/ 276 w 306"/>
              <a:gd name="T65" fmla="*/ 87 h 181"/>
              <a:gd name="T66" fmla="*/ 274 w 306"/>
              <a:gd name="T67" fmla="*/ 82 h 181"/>
              <a:gd name="T68" fmla="*/ 278 w 306"/>
              <a:gd name="T69" fmla="*/ 79 h 181"/>
              <a:gd name="T70" fmla="*/ 301 w 306"/>
              <a:gd name="T71" fmla="*/ 81 h 181"/>
              <a:gd name="T72" fmla="*/ 306 w 306"/>
              <a:gd name="T73" fmla="*/ 72 h 181"/>
              <a:gd name="T74" fmla="*/ 306 w 306"/>
              <a:gd name="T75" fmla="*/ 60 h 181"/>
              <a:gd name="T76" fmla="*/ 0 w 306"/>
              <a:gd name="T77" fmla="*/ 181 h 181"/>
              <a:gd name="T78" fmla="*/ 0 w 306"/>
              <a:gd name="T79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06" h="181">
                <a:moveTo>
                  <a:pt x="306" y="60"/>
                </a:moveTo>
                <a:cubicBezTo>
                  <a:pt x="306" y="60"/>
                  <a:pt x="306" y="60"/>
                  <a:pt x="306" y="60"/>
                </a:cubicBezTo>
                <a:cubicBezTo>
                  <a:pt x="306" y="60"/>
                  <a:pt x="306" y="60"/>
                  <a:pt x="306" y="60"/>
                </a:cubicBezTo>
                <a:cubicBezTo>
                  <a:pt x="293" y="60"/>
                  <a:pt x="293" y="60"/>
                  <a:pt x="293" y="60"/>
                </a:cubicBezTo>
                <a:cubicBezTo>
                  <a:pt x="291" y="47"/>
                  <a:pt x="291" y="47"/>
                  <a:pt x="291" y="47"/>
                </a:cubicBezTo>
                <a:cubicBezTo>
                  <a:pt x="296" y="47"/>
                  <a:pt x="296" y="47"/>
                  <a:pt x="296" y="47"/>
                </a:cubicBezTo>
                <a:cubicBezTo>
                  <a:pt x="296" y="42"/>
                  <a:pt x="296" y="42"/>
                  <a:pt x="296" y="42"/>
                </a:cubicBezTo>
                <a:cubicBezTo>
                  <a:pt x="296" y="42"/>
                  <a:pt x="296" y="42"/>
                  <a:pt x="296" y="42"/>
                </a:cubicBezTo>
                <a:cubicBezTo>
                  <a:pt x="296" y="42"/>
                  <a:pt x="296" y="42"/>
                  <a:pt x="296" y="42"/>
                </a:cubicBezTo>
                <a:cubicBezTo>
                  <a:pt x="284" y="42"/>
                  <a:pt x="284" y="42"/>
                  <a:pt x="284" y="42"/>
                </a:cubicBezTo>
                <a:cubicBezTo>
                  <a:pt x="283" y="50"/>
                  <a:pt x="283" y="50"/>
                  <a:pt x="283" y="50"/>
                </a:cubicBezTo>
                <a:cubicBezTo>
                  <a:pt x="224" y="50"/>
                  <a:pt x="224" y="50"/>
                  <a:pt x="224" y="50"/>
                </a:cubicBezTo>
                <a:cubicBezTo>
                  <a:pt x="223" y="32"/>
                  <a:pt x="223" y="32"/>
                  <a:pt x="223" y="32"/>
                </a:cubicBezTo>
                <a:cubicBezTo>
                  <a:pt x="223" y="32"/>
                  <a:pt x="223" y="32"/>
                  <a:pt x="223" y="32"/>
                </a:cubicBezTo>
                <a:cubicBezTo>
                  <a:pt x="223" y="32"/>
                  <a:pt x="223" y="32"/>
                  <a:pt x="223" y="32"/>
                </a:cubicBezTo>
                <a:cubicBezTo>
                  <a:pt x="216" y="32"/>
                  <a:pt x="216" y="32"/>
                  <a:pt x="216" y="32"/>
                </a:cubicBezTo>
                <a:cubicBezTo>
                  <a:pt x="213" y="19"/>
                  <a:pt x="213" y="19"/>
                  <a:pt x="213" y="19"/>
                </a:cubicBezTo>
                <a:cubicBezTo>
                  <a:pt x="213" y="19"/>
                  <a:pt x="213" y="19"/>
                  <a:pt x="213" y="19"/>
                </a:cubicBezTo>
                <a:cubicBezTo>
                  <a:pt x="213" y="19"/>
                  <a:pt x="213" y="19"/>
                  <a:pt x="213" y="19"/>
                </a:cubicBezTo>
                <a:cubicBezTo>
                  <a:pt x="204" y="19"/>
                  <a:pt x="204" y="19"/>
                  <a:pt x="204" y="19"/>
                </a:cubicBezTo>
                <a:cubicBezTo>
                  <a:pt x="198" y="15"/>
                  <a:pt x="198" y="15"/>
                  <a:pt x="198" y="15"/>
                </a:cubicBezTo>
                <a:cubicBezTo>
                  <a:pt x="196" y="12"/>
                  <a:pt x="196" y="12"/>
                  <a:pt x="196" y="12"/>
                </a:cubicBezTo>
                <a:cubicBezTo>
                  <a:pt x="196" y="12"/>
                  <a:pt x="196" y="7"/>
                  <a:pt x="196" y="6"/>
                </a:cubicBezTo>
                <a:cubicBezTo>
                  <a:pt x="196" y="5"/>
                  <a:pt x="196" y="5"/>
                  <a:pt x="196" y="5"/>
                </a:cubicBezTo>
                <a:cubicBezTo>
                  <a:pt x="195" y="4"/>
                  <a:pt x="194" y="3"/>
                  <a:pt x="194" y="3"/>
                </a:cubicBezTo>
                <a:cubicBezTo>
                  <a:pt x="188" y="6"/>
                  <a:pt x="188" y="6"/>
                  <a:pt x="188" y="6"/>
                </a:cubicBezTo>
                <a:cubicBezTo>
                  <a:pt x="182" y="6"/>
                  <a:pt x="182" y="6"/>
                  <a:pt x="182" y="6"/>
                </a:cubicBezTo>
                <a:cubicBezTo>
                  <a:pt x="159" y="4"/>
                  <a:pt x="159" y="4"/>
                  <a:pt x="159" y="4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5" y="4"/>
                  <a:pt x="125" y="4"/>
                  <a:pt x="125" y="4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40" y="6"/>
                  <a:pt x="40" y="6"/>
                  <a:pt x="40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9" y="10"/>
                  <a:pt x="7" y="21"/>
                  <a:pt x="7" y="39"/>
                </a:cubicBezTo>
                <a:cubicBezTo>
                  <a:pt x="7" y="76"/>
                  <a:pt x="7" y="158"/>
                  <a:pt x="0" y="181"/>
                </a:cubicBezTo>
                <a:cubicBezTo>
                  <a:pt x="194" y="180"/>
                  <a:pt x="194" y="180"/>
                  <a:pt x="194" y="180"/>
                </a:cubicBezTo>
                <a:cubicBezTo>
                  <a:pt x="246" y="133"/>
                  <a:pt x="246" y="133"/>
                  <a:pt x="246" y="133"/>
                </a:cubicBezTo>
                <a:cubicBezTo>
                  <a:pt x="246" y="133"/>
                  <a:pt x="244" y="121"/>
                  <a:pt x="254" y="119"/>
                </a:cubicBezTo>
                <a:cubicBezTo>
                  <a:pt x="256" y="118"/>
                  <a:pt x="256" y="118"/>
                  <a:pt x="256" y="118"/>
                </a:cubicBezTo>
                <a:cubicBezTo>
                  <a:pt x="257" y="115"/>
                  <a:pt x="257" y="115"/>
                  <a:pt x="257" y="115"/>
                </a:cubicBezTo>
                <a:cubicBezTo>
                  <a:pt x="257" y="113"/>
                  <a:pt x="257" y="113"/>
                  <a:pt x="257" y="113"/>
                </a:cubicBezTo>
                <a:cubicBezTo>
                  <a:pt x="260" y="112"/>
                  <a:pt x="260" y="112"/>
                  <a:pt x="260" y="112"/>
                </a:cubicBezTo>
                <a:cubicBezTo>
                  <a:pt x="262" y="110"/>
                  <a:pt x="262" y="110"/>
                  <a:pt x="262" y="110"/>
                </a:cubicBezTo>
                <a:cubicBezTo>
                  <a:pt x="262" y="108"/>
                  <a:pt x="262" y="108"/>
                  <a:pt x="262" y="108"/>
                </a:cubicBezTo>
                <a:cubicBezTo>
                  <a:pt x="260" y="107"/>
                  <a:pt x="260" y="107"/>
                  <a:pt x="260" y="107"/>
                </a:cubicBezTo>
                <a:cubicBezTo>
                  <a:pt x="257" y="107"/>
                  <a:pt x="257" y="107"/>
                  <a:pt x="257" y="107"/>
                </a:cubicBezTo>
                <a:cubicBezTo>
                  <a:pt x="256" y="103"/>
                  <a:pt x="256" y="103"/>
                  <a:pt x="256" y="103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3" y="100"/>
                  <a:pt x="253" y="100"/>
                  <a:pt x="253" y="100"/>
                </a:cubicBezTo>
                <a:cubicBezTo>
                  <a:pt x="251" y="98"/>
                  <a:pt x="251" y="98"/>
                  <a:pt x="251" y="98"/>
                </a:cubicBezTo>
                <a:cubicBezTo>
                  <a:pt x="251" y="94"/>
                  <a:pt x="251" y="94"/>
                  <a:pt x="251" y="94"/>
                </a:cubicBezTo>
                <a:cubicBezTo>
                  <a:pt x="253" y="93"/>
                  <a:pt x="253" y="93"/>
                  <a:pt x="253" y="93"/>
                </a:cubicBezTo>
                <a:cubicBezTo>
                  <a:pt x="257" y="92"/>
                  <a:pt x="257" y="92"/>
                  <a:pt x="257" y="92"/>
                </a:cubicBezTo>
                <a:cubicBezTo>
                  <a:pt x="260" y="92"/>
                  <a:pt x="260" y="92"/>
                  <a:pt x="260" y="92"/>
                </a:cubicBezTo>
                <a:cubicBezTo>
                  <a:pt x="261" y="89"/>
                  <a:pt x="261" y="89"/>
                  <a:pt x="261" y="89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70" y="88"/>
                  <a:pt x="270" y="88"/>
                  <a:pt x="270" y="88"/>
                </a:cubicBezTo>
                <a:cubicBezTo>
                  <a:pt x="274" y="89"/>
                  <a:pt x="274" y="89"/>
                  <a:pt x="274" y="89"/>
                </a:cubicBezTo>
                <a:cubicBezTo>
                  <a:pt x="276" y="87"/>
                  <a:pt x="276" y="87"/>
                  <a:pt x="276" y="87"/>
                </a:cubicBezTo>
                <a:cubicBezTo>
                  <a:pt x="276" y="83"/>
                  <a:pt x="276" y="83"/>
                  <a:pt x="276" y="83"/>
                </a:cubicBezTo>
                <a:cubicBezTo>
                  <a:pt x="274" y="82"/>
                  <a:pt x="274" y="82"/>
                  <a:pt x="274" y="82"/>
                </a:cubicBezTo>
                <a:cubicBezTo>
                  <a:pt x="276" y="79"/>
                  <a:pt x="276" y="79"/>
                  <a:pt x="276" y="79"/>
                </a:cubicBezTo>
                <a:cubicBezTo>
                  <a:pt x="278" y="79"/>
                  <a:pt x="278" y="79"/>
                  <a:pt x="278" y="79"/>
                </a:cubicBezTo>
                <a:cubicBezTo>
                  <a:pt x="282" y="81"/>
                  <a:pt x="282" y="81"/>
                  <a:pt x="282" y="81"/>
                </a:cubicBezTo>
                <a:cubicBezTo>
                  <a:pt x="301" y="81"/>
                  <a:pt x="301" y="81"/>
                  <a:pt x="301" y="81"/>
                </a:cubicBezTo>
                <a:cubicBezTo>
                  <a:pt x="304" y="75"/>
                  <a:pt x="304" y="75"/>
                  <a:pt x="304" y="75"/>
                </a:cubicBezTo>
                <a:cubicBezTo>
                  <a:pt x="304" y="75"/>
                  <a:pt x="304" y="73"/>
                  <a:pt x="306" y="72"/>
                </a:cubicBezTo>
                <a:cubicBezTo>
                  <a:pt x="306" y="71"/>
                  <a:pt x="306" y="71"/>
                  <a:pt x="306" y="71"/>
                </a:cubicBezTo>
                <a:lnTo>
                  <a:pt x="306" y="60"/>
                </a:lnTo>
                <a:close/>
                <a:moveTo>
                  <a:pt x="0" y="181"/>
                </a:moveTo>
                <a:cubicBezTo>
                  <a:pt x="0" y="181"/>
                  <a:pt x="0" y="181"/>
                  <a:pt x="0" y="181"/>
                </a:cubicBezTo>
                <a:cubicBezTo>
                  <a:pt x="1" y="181"/>
                  <a:pt x="1" y="181"/>
                  <a:pt x="1" y="181"/>
                </a:cubicBezTo>
                <a:cubicBezTo>
                  <a:pt x="1" y="181"/>
                  <a:pt x="1" y="181"/>
                  <a:pt x="0" y="18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3" name="未知"/>
          <p:cNvSpPr/>
          <p:nvPr/>
        </p:nvSpPr>
        <p:spPr bwMode="auto">
          <a:xfrm>
            <a:off x="3616703" y="1443009"/>
            <a:ext cx="2356945" cy="1025424"/>
          </a:xfrm>
          <a:custGeom>
            <a:avLst/>
            <a:gdLst>
              <a:gd name="T0" fmla="*/ 384 w 391"/>
              <a:gd name="T1" fmla="*/ 98 h 169"/>
              <a:gd name="T2" fmla="*/ 389 w 391"/>
              <a:gd name="T3" fmla="*/ 87 h 169"/>
              <a:gd name="T4" fmla="*/ 391 w 391"/>
              <a:gd name="T5" fmla="*/ 0 h 169"/>
              <a:gd name="T6" fmla="*/ 327 w 391"/>
              <a:gd name="T7" fmla="*/ 3 h 169"/>
              <a:gd name="T8" fmla="*/ 227 w 391"/>
              <a:gd name="T9" fmla="*/ 44 h 169"/>
              <a:gd name="T10" fmla="*/ 215 w 391"/>
              <a:gd name="T11" fmla="*/ 21 h 169"/>
              <a:gd name="T12" fmla="*/ 171 w 391"/>
              <a:gd name="T13" fmla="*/ 20 h 169"/>
              <a:gd name="T14" fmla="*/ 149 w 391"/>
              <a:gd name="T15" fmla="*/ 16 h 169"/>
              <a:gd name="T16" fmla="*/ 133 w 391"/>
              <a:gd name="T17" fmla="*/ 13 h 169"/>
              <a:gd name="T18" fmla="*/ 124 w 391"/>
              <a:gd name="T19" fmla="*/ 10 h 169"/>
              <a:gd name="T20" fmla="*/ 90 w 391"/>
              <a:gd name="T21" fmla="*/ 40 h 169"/>
              <a:gd name="T22" fmla="*/ 55 w 391"/>
              <a:gd name="T23" fmla="*/ 57 h 169"/>
              <a:gd name="T24" fmla="*/ 43 w 391"/>
              <a:gd name="T25" fmla="*/ 52 h 169"/>
              <a:gd name="T26" fmla="*/ 0 w 391"/>
              <a:gd name="T27" fmla="*/ 62 h 169"/>
              <a:gd name="T28" fmla="*/ 5 w 391"/>
              <a:gd name="T29" fmla="*/ 79 h 169"/>
              <a:gd name="T30" fmla="*/ 15 w 391"/>
              <a:gd name="T31" fmla="*/ 97 h 169"/>
              <a:gd name="T32" fmla="*/ 17 w 391"/>
              <a:gd name="T33" fmla="*/ 123 h 169"/>
              <a:gd name="T34" fmla="*/ 11 w 391"/>
              <a:gd name="T35" fmla="*/ 157 h 169"/>
              <a:gd name="T36" fmla="*/ 49 w 391"/>
              <a:gd name="T37" fmla="*/ 159 h 169"/>
              <a:gd name="T38" fmla="*/ 69 w 391"/>
              <a:gd name="T39" fmla="*/ 168 h 169"/>
              <a:gd name="T40" fmla="*/ 101 w 391"/>
              <a:gd name="T41" fmla="*/ 148 h 169"/>
              <a:gd name="T42" fmla="*/ 108 w 391"/>
              <a:gd name="T43" fmla="*/ 143 h 169"/>
              <a:gd name="T44" fmla="*/ 108 w 391"/>
              <a:gd name="T45" fmla="*/ 132 h 169"/>
              <a:gd name="T46" fmla="*/ 116 w 391"/>
              <a:gd name="T47" fmla="*/ 129 h 169"/>
              <a:gd name="T48" fmla="*/ 126 w 391"/>
              <a:gd name="T49" fmla="*/ 131 h 169"/>
              <a:gd name="T50" fmla="*/ 131 w 391"/>
              <a:gd name="T51" fmla="*/ 133 h 169"/>
              <a:gd name="T52" fmla="*/ 139 w 391"/>
              <a:gd name="T53" fmla="*/ 137 h 169"/>
              <a:gd name="T54" fmla="*/ 141 w 391"/>
              <a:gd name="T55" fmla="*/ 126 h 169"/>
              <a:gd name="T56" fmla="*/ 186 w 391"/>
              <a:gd name="T57" fmla="*/ 124 h 169"/>
              <a:gd name="T58" fmla="*/ 210 w 391"/>
              <a:gd name="T59" fmla="*/ 127 h 169"/>
              <a:gd name="T60" fmla="*/ 221 w 391"/>
              <a:gd name="T61" fmla="*/ 126 h 169"/>
              <a:gd name="T62" fmla="*/ 236 w 391"/>
              <a:gd name="T63" fmla="*/ 112 h 169"/>
              <a:gd name="T64" fmla="*/ 259 w 391"/>
              <a:gd name="T65" fmla="*/ 121 h 169"/>
              <a:gd name="T66" fmla="*/ 284 w 391"/>
              <a:gd name="T67" fmla="*/ 119 h 169"/>
              <a:gd name="T68" fmla="*/ 317 w 391"/>
              <a:gd name="T69" fmla="*/ 118 h 169"/>
              <a:gd name="T70" fmla="*/ 362 w 391"/>
              <a:gd name="T71" fmla="*/ 113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91" h="169">
                <a:moveTo>
                  <a:pt x="362" y="113"/>
                </a:moveTo>
                <a:cubicBezTo>
                  <a:pt x="384" y="98"/>
                  <a:pt x="384" y="98"/>
                  <a:pt x="384" y="98"/>
                </a:cubicBezTo>
                <a:cubicBezTo>
                  <a:pt x="388" y="92"/>
                  <a:pt x="388" y="92"/>
                  <a:pt x="388" y="92"/>
                </a:cubicBezTo>
                <a:cubicBezTo>
                  <a:pt x="389" y="87"/>
                  <a:pt x="389" y="87"/>
                  <a:pt x="389" y="87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1" y="0"/>
                  <a:pt x="391" y="0"/>
                  <a:pt x="391" y="0"/>
                </a:cubicBezTo>
                <a:cubicBezTo>
                  <a:pt x="391" y="0"/>
                  <a:pt x="391" y="0"/>
                  <a:pt x="391" y="0"/>
                </a:cubicBezTo>
                <a:cubicBezTo>
                  <a:pt x="327" y="3"/>
                  <a:pt x="327" y="3"/>
                  <a:pt x="327" y="3"/>
                </a:cubicBezTo>
                <a:cubicBezTo>
                  <a:pt x="327" y="3"/>
                  <a:pt x="254" y="21"/>
                  <a:pt x="244" y="30"/>
                </a:cubicBezTo>
                <a:cubicBezTo>
                  <a:pt x="234" y="38"/>
                  <a:pt x="232" y="46"/>
                  <a:pt x="227" y="44"/>
                </a:cubicBezTo>
                <a:cubicBezTo>
                  <a:pt x="222" y="43"/>
                  <a:pt x="221" y="33"/>
                  <a:pt x="221" y="33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181" y="20"/>
                  <a:pt x="181" y="20"/>
                  <a:pt x="181" y="20"/>
                </a:cubicBezTo>
                <a:cubicBezTo>
                  <a:pt x="171" y="20"/>
                  <a:pt x="171" y="20"/>
                  <a:pt x="171" y="20"/>
                </a:cubicBezTo>
                <a:cubicBezTo>
                  <a:pt x="153" y="21"/>
                  <a:pt x="153" y="21"/>
                  <a:pt x="153" y="21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26" y="13"/>
                  <a:pt x="126" y="13"/>
                  <a:pt x="126" y="13"/>
                </a:cubicBezTo>
                <a:cubicBezTo>
                  <a:pt x="124" y="10"/>
                  <a:pt x="124" y="10"/>
                  <a:pt x="124" y="10"/>
                </a:cubicBezTo>
                <a:cubicBezTo>
                  <a:pt x="124" y="10"/>
                  <a:pt x="107" y="27"/>
                  <a:pt x="107" y="38"/>
                </a:cubicBezTo>
                <a:cubicBezTo>
                  <a:pt x="107" y="38"/>
                  <a:pt x="103" y="44"/>
                  <a:pt x="90" y="40"/>
                </a:cubicBezTo>
                <a:cubicBezTo>
                  <a:pt x="80" y="41"/>
                  <a:pt x="80" y="41"/>
                  <a:pt x="80" y="41"/>
                </a:cubicBezTo>
                <a:cubicBezTo>
                  <a:pt x="55" y="57"/>
                  <a:pt x="55" y="57"/>
                  <a:pt x="55" y="57"/>
                </a:cubicBezTo>
                <a:cubicBezTo>
                  <a:pt x="49" y="61"/>
                  <a:pt x="49" y="61"/>
                  <a:pt x="49" y="61"/>
                </a:cubicBezTo>
                <a:cubicBezTo>
                  <a:pt x="43" y="52"/>
                  <a:pt x="43" y="52"/>
                  <a:pt x="43" y="52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23" y="40"/>
                  <a:pt x="0" y="62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69"/>
                  <a:pt x="7" y="75"/>
                  <a:pt x="5" y="79"/>
                </a:cubicBezTo>
                <a:cubicBezTo>
                  <a:pt x="15" y="77"/>
                  <a:pt x="15" y="77"/>
                  <a:pt x="15" y="77"/>
                </a:cubicBezTo>
                <a:cubicBezTo>
                  <a:pt x="15" y="97"/>
                  <a:pt x="15" y="97"/>
                  <a:pt x="15" y="97"/>
                </a:cubicBezTo>
                <a:cubicBezTo>
                  <a:pt x="16" y="116"/>
                  <a:pt x="16" y="116"/>
                  <a:pt x="16" y="116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5" y="133"/>
                  <a:pt x="15" y="133"/>
                  <a:pt x="15" y="133"/>
                </a:cubicBezTo>
                <a:cubicBezTo>
                  <a:pt x="11" y="157"/>
                  <a:pt x="11" y="157"/>
                  <a:pt x="11" y="157"/>
                </a:cubicBezTo>
                <a:cubicBezTo>
                  <a:pt x="11" y="157"/>
                  <a:pt x="6" y="169"/>
                  <a:pt x="26" y="163"/>
                </a:cubicBezTo>
                <a:cubicBezTo>
                  <a:pt x="46" y="158"/>
                  <a:pt x="49" y="159"/>
                  <a:pt x="49" y="159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69" y="168"/>
                  <a:pt x="69" y="168"/>
                </a:cubicBezTo>
                <a:cubicBezTo>
                  <a:pt x="69" y="168"/>
                  <a:pt x="74" y="162"/>
                  <a:pt x="79" y="162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10" y="131"/>
                  <a:pt x="110" y="131"/>
                  <a:pt x="110" y="131"/>
                </a:cubicBezTo>
                <a:cubicBezTo>
                  <a:pt x="116" y="129"/>
                  <a:pt x="116" y="129"/>
                  <a:pt x="116" y="129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6" y="131"/>
                  <a:pt x="126" y="131"/>
                  <a:pt x="126" y="131"/>
                </a:cubicBezTo>
                <a:cubicBezTo>
                  <a:pt x="129" y="133"/>
                  <a:pt x="129" y="133"/>
                  <a:pt x="129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9" y="137"/>
                  <a:pt x="139" y="137"/>
                  <a:pt x="139" y="137"/>
                </a:cubicBezTo>
                <a:cubicBezTo>
                  <a:pt x="140" y="131"/>
                  <a:pt x="140" y="131"/>
                  <a:pt x="140" y="131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41" y="126"/>
                  <a:pt x="144" y="116"/>
                  <a:pt x="163" y="119"/>
                </a:cubicBezTo>
                <a:cubicBezTo>
                  <a:pt x="182" y="123"/>
                  <a:pt x="186" y="124"/>
                  <a:pt x="186" y="124"/>
                </a:cubicBezTo>
                <a:cubicBezTo>
                  <a:pt x="201" y="126"/>
                  <a:pt x="201" y="126"/>
                  <a:pt x="201" y="126"/>
                </a:cubicBezTo>
                <a:cubicBezTo>
                  <a:pt x="210" y="127"/>
                  <a:pt x="210" y="127"/>
                  <a:pt x="210" y="127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33" y="114"/>
                  <a:pt x="233" y="114"/>
                  <a:pt x="233" y="114"/>
                </a:cubicBezTo>
                <a:cubicBezTo>
                  <a:pt x="236" y="112"/>
                  <a:pt x="236" y="112"/>
                  <a:pt x="236" y="112"/>
                </a:cubicBezTo>
                <a:cubicBezTo>
                  <a:pt x="236" y="112"/>
                  <a:pt x="243" y="98"/>
                  <a:pt x="248" y="108"/>
                </a:cubicBezTo>
                <a:cubicBezTo>
                  <a:pt x="254" y="118"/>
                  <a:pt x="259" y="121"/>
                  <a:pt x="259" y="121"/>
                </a:cubicBezTo>
                <a:cubicBezTo>
                  <a:pt x="267" y="121"/>
                  <a:pt x="267" y="121"/>
                  <a:pt x="267" y="121"/>
                </a:cubicBezTo>
                <a:cubicBezTo>
                  <a:pt x="284" y="119"/>
                  <a:pt x="284" y="119"/>
                  <a:pt x="284" y="119"/>
                </a:cubicBezTo>
                <a:cubicBezTo>
                  <a:pt x="300" y="116"/>
                  <a:pt x="300" y="116"/>
                  <a:pt x="300" y="116"/>
                </a:cubicBezTo>
                <a:cubicBezTo>
                  <a:pt x="317" y="118"/>
                  <a:pt x="317" y="118"/>
                  <a:pt x="317" y="118"/>
                </a:cubicBezTo>
                <a:cubicBezTo>
                  <a:pt x="339" y="129"/>
                  <a:pt x="339" y="129"/>
                  <a:pt x="339" y="129"/>
                </a:cubicBezTo>
                <a:lnTo>
                  <a:pt x="362" y="11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" name="Rectangle 28"/>
          <p:cNvSpPr>
            <a:spLocks noChangeArrowheads="1"/>
          </p:cNvSpPr>
          <p:nvPr/>
        </p:nvSpPr>
        <p:spPr bwMode="auto">
          <a:xfrm>
            <a:off x="4336031" y="4381538"/>
            <a:ext cx="550974" cy="24487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9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湾仔区</a:t>
            </a:r>
            <a:endParaRPr lang="zh-CN" altLang="en-US" sz="900" b="0" i="0" u="none" strike="noStrike" baseline="0">
              <a:solidFill>
                <a:srgbClr val="000000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41" name="Rectangle 39"/>
          <p:cNvSpPr>
            <a:spLocks noChangeArrowheads="1"/>
          </p:cNvSpPr>
          <p:nvPr/>
        </p:nvSpPr>
        <p:spPr bwMode="auto">
          <a:xfrm>
            <a:off x="4559765" y="3647064"/>
            <a:ext cx="205184" cy="15388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000" b="0" i="0" u="none" strike="noStrike" baseline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龙</a:t>
            </a:r>
            <a:endParaRPr lang="zh-CN" altLang="en-US" sz="1000" b="0" i="0" u="none" strike="noStrike" baseline="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未知"/>
          <p:cNvSpPr/>
          <p:nvPr/>
        </p:nvSpPr>
        <p:spPr bwMode="auto">
          <a:xfrm>
            <a:off x="4198287" y="4305014"/>
            <a:ext cx="122439" cy="137744"/>
          </a:xfrm>
          <a:custGeom>
            <a:avLst/>
            <a:gdLst>
              <a:gd name="T0" fmla="*/ 20 w 21"/>
              <a:gd name="T1" fmla="*/ 10 h 21"/>
              <a:gd name="T2" fmla="*/ 11 w 21"/>
              <a:gd name="T3" fmla="*/ 21 h 21"/>
              <a:gd name="T4" fmla="*/ 1 w 21"/>
              <a:gd name="T5" fmla="*/ 11 h 21"/>
              <a:gd name="T6" fmla="*/ 10 w 21"/>
              <a:gd name="T7" fmla="*/ 1 h 21"/>
              <a:gd name="T8" fmla="*/ 20 w 21"/>
              <a:gd name="T9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20" y="10"/>
                </a:moveTo>
                <a:cubicBezTo>
                  <a:pt x="21" y="16"/>
                  <a:pt x="16" y="20"/>
                  <a:pt x="11" y="21"/>
                </a:cubicBezTo>
                <a:cubicBezTo>
                  <a:pt x="5" y="21"/>
                  <a:pt x="1" y="17"/>
                  <a:pt x="1" y="11"/>
                </a:cubicBezTo>
                <a:cubicBezTo>
                  <a:pt x="0" y="6"/>
                  <a:pt x="5" y="1"/>
                  <a:pt x="10" y="1"/>
                </a:cubicBezTo>
                <a:cubicBezTo>
                  <a:pt x="16" y="0"/>
                  <a:pt x="20" y="5"/>
                  <a:pt x="20" y="1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5" name="未知"/>
          <p:cNvSpPr/>
          <p:nvPr/>
        </p:nvSpPr>
        <p:spPr bwMode="auto">
          <a:xfrm>
            <a:off x="4228897" y="4350928"/>
            <a:ext cx="61219" cy="45915"/>
          </a:xfrm>
          <a:custGeom>
            <a:avLst/>
            <a:gdLst>
              <a:gd name="T0" fmla="*/ 9 w 9"/>
              <a:gd name="T1" fmla="*/ 5 h 9"/>
              <a:gd name="T2" fmla="*/ 5 w 9"/>
              <a:gd name="T3" fmla="*/ 9 h 9"/>
              <a:gd name="T4" fmla="*/ 0 w 9"/>
              <a:gd name="T5" fmla="*/ 5 h 9"/>
              <a:gd name="T6" fmla="*/ 4 w 9"/>
              <a:gd name="T7" fmla="*/ 0 h 9"/>
              <a:gd name="T8" fmla="*/ 9 w 9"/>
              <a:gd name="T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9" y="5"/>
                </a:moveTo>
                <a:cubicBezTo>
                  <a:pt x="9" y="7"/>
                  <a:pt x="7" y="9"/>
                  <a:pt x="5" y="9"/>
                </a:cubicBez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6" name="未知"/>
          <p:cNvSpPr/>
          <p:nvPr/>
        </p:nvSpPr>
        <p:spPr bwMode="auto">
          <a:xfrm>
            <a:off x="3999324" y="2927578"/>
            <a:ext cx="382621" cy="61219"/>
          </a:xfrm>
          <a:custGeom>
            <a:avLst/>
            <a:gdLst>
              <a:gd name="T0" fmla="*/ 0 w 62"/>
              <a:gd name="T1" fmla="*/ 5 h 11"/>
              <a:gd name="T2" fmla="*/ 11 w 62"/>
              <a:gd name="T3" fmla="*/ 3 h 11"/>
              <a:gd name="T4" fmla="*/ 24 w 62"/>
              <a:gd name="T5" fmla="*/ 3 h 11"/>
              <a:gd name="T6" fmla="*/ 33 w 62"/>
              <a:gd name="T7" fmla="*/ 9 h 11"/>
              <a:gd name="T8" fmla="*/ 62 w 62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11">
                <a:moveTo>
                  <a:pt x="0" y="5"/>
                </a:moveTo>
                <a:cubicBezTo>
                  <a:pt x="0" y="5"/>
                  <a:pt x="9" y="4"/>
                  <a:pt x="11" y="3"/>
                </a:cubicBezTo>
                <a:cubicBezTo>
                  <a:pt x="14" y="1"/>
                  <a:pt x="19" y="0"/>
                  <a:pt x="24" y="3"/>
                </a:cubicBezTo>
                <a:cubicBezTo>
                  <a:pt x="24" y="3"/>
                  <a:pt x="33" y="2"/>
                  <a:pt x="33" y="9"/>
                </a:cubicBezTo>
                <a:cubicBezTo>
                  <a:pt x="62" y="11"/>
                  <a:pt x="62" y="11"/>
                  <a:pt x="62" y="11"/>
                </a:cubicBezTo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7" name="未知"/>
          <p:cNvSpPr/>
          <p:nvPr/>
        </p:nvSpPr>
        <p:spPr bwMode="auto">
          <a:xfrm>
            <a:off x="3892190" y="1443009"/>
            <a:ext cx="3183406" cy="1729446"/>
          </a:xfrm>
          <a:custGeom>
            <a:avLst/>
            <a:gdLst>
              <a:gd name="T0" fmla="*/ 342 w 528"/>
              <a:gd name="T1" fmla="*/ 245 h 287"/>
              <a:gd name="T2" fmla="*/ 355 w 528"/>
              <a:gd name="T3" fmla="*/ 257 h 287"/>
              <a:gd name="T4" fmla="*/ 365 w 528"/>
              <a:gd name="T5" fmla="*/ 262 h 287"/>
              <a:gd name="T6" fmla="*/ 384 w 528"/>
              <a:gd name="T7" fmla="*/ 219 h 287"/>
              <a:gd name="T8" fmla="*/ 526 w 528"/>
              <a:gd name="T9" fmla="*/ 162 h 287"/>
              <a:gd name="T10" fmla="*/ 524 w 528"/>
              <a:gd name="T11" fmla="*/ 114 h 287"/>
              <a:gd name="T12" fmla="*/ 522 w 528"/>
              <a:gd name="T13" fmla="*/ 35 h 287"/>
              <a:gd name="T14" fmla="*/ 350 w 528"/>
              <a:gd name="T15" fmla="*/ 0 h 287"/>
              <a:gd name="T16" fmla="*/ 343 w 528"/>
              <a:gd name="T17" fmla="*/ 35 h 287"/>
              <a:gd name="T18" fmla="*/ 341 w 528"/>
              <a:gd name="T19" fmla="*/ 91 h 287"/>
              <a:gd name="T20" fmla="*/ 315 w 528"/>
              <a:gd name="T21" fmla="*/ 113 h 287"/>
              <a:gd name="T22" fmla="*/ 270 w 528"/>
              <a:gd name="T23" fmla="*/ 118 h 287"/>
              <a:gd name="T24" fmla="*/ 237 w 528"/>
              <a:gd name="T25" fmla="*/ 118 h 287"/>
              <a:gd name="T26" fmla="*/ 212 w 528"/>
              <a:gd name="T27" fmla="*/ 120 h 287"/>
              <a:gd name="T28" fmla="*/ 189 w 528"/>
              <a:gd name="T29" fmla="*/ 111 h 287"/>
              <a:gd name="T30" fmla="*/ 174 w 528"/>
              <a:gd name="T31" fmla="*/ 126 h 287"/>
              <a:gd name="T32" fmla="*/ 163 w 528"/>
              <a:gd name="T33" fmla="*/ 127 h 287"/>
              <a:gd name="T34" fmla="*/ 139 w 528"/>
              <a:gd name="T35" fmla="*/ 123 h 287"/>
              <a:gd name="T36" fmla="*/ 94 w 528"/>
              <a:gd name="T37" fmla="*/ 125 h 287"/>
              <a:gd name="T38" fmla="*/ 92 w 528"/>
              <a:gd name="T39" fmla="*/ 136 h 287"/>
              <a:gd name="T40" fmla="*/ 84 w 528"/>
              <a:gd name="T41" fmla="*/ 132 h 287"/>
              <a:gd name="T42" fmla="*/ 79 w 528"/>
              <a:gd name="T43" fmla="*/ 131 h 287"/>
              <a:gd name="T44" fmla="*/ 69 w 528"/>
              <a:gd name="T45" fmla="*/ 128 h 287"/>
              <a:gd name="T46" fmla="*/ 61 w 528"/>
              <a:gd name="T47" fmla="*/ 132 h 287"/>
              <a:gd name="T48" fmla="*/ 61 w 528"/>
              <a:gd name="T49" fmla="*/ 142 h 287"/>
              <a:gd name="T50" fmla="*/ 54 w 528"/>
              <a:gd name="T51" fmla="*/ 147 h 287"/>
              <a:gd name="T52" fmla="*/ 22 w 528"/>
              <a:gd name="T53" fmla="*/ 167 h 287"/>
              <a:gd name="T54" fmla="*/ 2 w 528"/>
              <a:gd name="T55" fmla="*/ 210 h 287"/>
              <a:gd name="T56" fmla="*/ 18 w 528"/>
              <a:gd name="T57" fmla="*/ 241 h 287"/>
              <a:gd name="T58" fmla="*/ 18 w 528"/>
              <a:gd name="T59" fmla="*/ 250 h 287"/>
              <a:gd name="T60" fmla="*/ 42 w 528"/>
              <a:gd name="T61" fmla="*/ 249 h 287"/>
              <a:gd name="T62" fmla="*/ 80 w 528"/>
              <a:gd name="T63" fmla="*/ 256 h 287"/>
              <a:gd name="T64" fmla="*/ 92 w 528"/>
              <a:gd name="T65" fmla="*/ 255 h 287"/>
              <a:gd name="T66" fmla="*/ 110 w 528"/>
              <a:gd name="T67" fmla="*/ 250 h 287"/>
              <a:gd name="T68" fmla="*/ 130 w 528"/>
              <a:gd name="T69" fmla="*/ 245 h 287"/>
              <a:gd name="T70" fmla="*/ 207 w 528"/>
              <a:gd name="T71" fmla="*/ 210 h 287"/>
              <a:gd name="T72" fmla="*/ 214 w 528"/>
              <a:gd name="T73" fmla="*/ 267 h 287"/>
              <a:gd name="T74" fmla="*/ 214 w 528"/>
              <a:gd name="T75" fmla="*/ 286 h 287"/>
              <a:gd name="T76" fmla="*/ 216 w 528"/>
              <a:gd name="T77" fmla="*/ 286 h 287"/>
              <a:gd name="T78" fmla="*/ 225 w 528"/>
              <a:gd name="T79" fmla="*/ 279 h 287"/>
              <a:gd name="T80" fmla="*/ 246 w 528"/>
              <a:gd name="T81" fmla="*/ 278 h 287"/>
              <a:gd name="T82" fmla="*/ 250 w 528"/>
              <a:gd name="T83" fmla="*/ 273 h 287"/>
              <a:gd name="T84" fmla="*/ 260 w 528"/>
              <a:gd name="T85" fmla="*/ 270 h 287"/>
              <a:gd name="T86" fmla="*/ 286 w 528"/>
              <a:gd name="T87" fmla="*/ 249 h 287"/>
              <a:gd name="T88" fmla="*/ 298 w 528"/>
              <a:gd name="T89" fmla="*/ 229 h 287"/>
              <a:gd name="T90" fmla="*/ 308 w 528"/>
              <a:gd name="T91" fmla="*/ 232 h 287"/>
              <a:gd name="T92" fmla="*/ 320 w 528"/>
              <a:gd name="T93" fmla="*/ 236 h 287"/>
              <a:gd name="T94" fmla="*/ 324 w 528"/>
              <a:gd name="T95" fmla="*/ 244 h 287"/>
              <a:gd name="T96" fmla="*/ 336 w 528"/>
              <a:gd name="T97" fmla="*/ 25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28" h="287">
                <a:moveTo>
                  <a:pt x="339" y="249"/>
                </a:moveTo>
                <a:cubicBezTo>
                  <a:pt x="342" y="245"/>
                  <a:pt x="342" y="245"/>
                  <a:pt x="342" y="245"/>
                </a:cubicBezTo>
                <a:cubicBezTo>
                  <a:pt x="349" y="247"/>
                  <a:pt x="349" y="247"/>
                  <a:pt x="349" y="247"/>
                </a:cubicBezTo>
                <a:cubicBezTo>
                  <a:pt x="355" y="257"/>
                  <a:pt x="355" y="257"/>
                  <a:pt x="355" y="257"/>
                </a:cubicBezTo>
                <a:cubicBezTo>
                  <a:pt x="357" y="260"/>
                  <a:pt x="357" y="260"/>
                  <a:pt x="357" y="260"/>
                </a:cubicBezTo>
                <a:cubicBezTo>
                  <a:pt x="365" y="262"/>
                  <a:pt x="365" y="262"/>
                  <a:pt x="365" y="262"/>
                </a:cubicBezTo>
                <a:cubicBezTo>
                  <a:pt x="367" y="266"/>
                  <a:pt x="367" y="266"/>
                  <a:pt x="367" y="266"/>
                </a:cubicBezTo>
                <a:cubicBezTo>
                  <a:pt x="400" y="252"/>
                  <a:pt x="386" y="227"/>
                  <a:pt x="384" y="219"/>
                </a:cubicBezTo>
                <a:cubicBezTo>
                  <a:pt x="383" y="212"/>
                  <a:pt x="385" y="204"/>
                  <a:pt x="385" y="204"/>
                </a:cubicBezTo>
                <a:cubicBezTo>
                  <a:pt x="526" y="162"/>
                  <a:pt x="526" y="162"/>
                  <a:pt x="526" y="162"/>
                </a:cubicBezTo>
                <a:cubicBezTo>
                  <a:pt x="528" y="161"/>
                  <a:pt x="528" y="161"/>
                  <a:pt x="528" y="161"/>
                </a:cubicBezTo>
                <a:cubicBezTo>
                  <a:pt x="524" y="135"/>
                  <a:pt x="524" y="114"/>
                  <a:pt x="524" y="114"/>
                </a:cubicBezTo>
                <a:cubicBezTo>
                  <a:pt x="525" y="48"/>
                  <a:pt x="525" y="48"/>
                  <a:pt x="525" y="48"/>
                </a:cubicBezTo>
                <a:cubicBezTo>
                  <a:pt x="525" y="48"/>
                  <a:pt x="526" y="37"/>
                  <a:pt x="522" y="35"/>
                </a:cubicBezTo>
                <a:cubicBezTo>
                  <a:pt x="517" y="33"/>
                  <a:pt x="491" y="7"/>
                  <a:pt x="474" y="7"/>
                </a:cubicBezTo>
                <a:cubicBezTo>
                  <a:pt x="457" y="7"/>
                  <a:pt x="377" y="6"/>
                  <a:pt x="350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43" y="35"/>
                  <a:pt x="343" y="35"/>
                  <a:pt x="343" y="35"/>
                </a:cubicBezTo>
                <a:cubicBezTo>
                  <a:pt x="342" y="86"/>
                  <a:pt x="342" y="86"/>
                  <a:pt x="342" y="86"/>
                </a:cubicBezTo>
                <a:cubicBezTo>
                  <a:pt x="341" y="91"/>
                  <a:pt x="341" y="91"/>
                  <a:pt x="341" y="91"/>
                </a:cubicBezTo>
                <a:cubicBezTo>
                  <a:pt x="337" y="97"/>
                  <a:pt x="337" y="97"/>
                  <a:pt x="337" y="97"/>
                </a:cubicBezTo>
                <a:cubicBezTo>
                  <a:pt x="315" y="113"/>
                  <a:pt x="315" y="113"/>
                  <a:pt x="315" y="113"/>
                </a:cubicBezTo>
                <a:cubicBezTo>
                  <a:pt x="292" y="128"/>
                  <a:pt x="292" y="128"/>
                  <a:pt x="292" y="128"/>
                </a:cubicBezTo>
                <a:cubicBezTo>
                  <a:pt x="270" y="118"/>
                  <a:pt x="270" y="118"/>
                  <a:pt x="270" y="118"/>
                </a:cubicBezTo>
                <a:cubicBezTo>
                  <a:pt x="253" y="115"/>
                  <a:pt x="253" y="115"/>
                  <a:pt x="253" y="115"/>
                </a:cubicBezTo>
                <a:cubicBezTo>
                  <a:pt x="237" y="118"/>
                  <a:pt x="237" y="118"/>
                  <a:pt x="237" y="118"/>
                </a:cubicBezTo>
                <a:cubicBezTo>
                  <a:pt x="220" y="120"/>
                  <a:pt x="220" y="120"/>
                  <a:pt x="220" y="120"/>
                </a:cubicBezTo>
                <a:cubicBezTo>
                  <a:pt x="212" y="120"/>
                  <a:pt x="212" y="120"/>
                  <a:pt x="212" y="120"/>
                </a:cubicBezTo>
                <a:cubicBezTo>
                  <a:pt x="212" y="120"/>
                  <a:pt x="207" y="117"/>
                  <a:pt x="201" y="107"/>
                </a:cubicBezTo>
                <a:cubicBezTo>
                  <a:pt x="196" y="97"/>
                  <a:pt x="189" y="111"/>
                  <a:pt x="189" y="111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74" y="126"/>
                  <a:pt x="174" y="126"/>
                  <a:pt x="174" y="126"/>
                </a:cubicBezTo>
                <a:cubicBezTo>
                  <a:pt x="170" y="129"/>
                  <a:pt x="170" y="129"/>
                  <a:pt x="170" y="129"/>
                </a:cubicBezTo>
                <a:cubicBezTo>
                  <a:pt x="163" y="127"/>
                  <a:pt x="163" y="127"/>
                  <a:pt x="163" y="127"/>
                </a:cubicBezTo>
                <a:cubicBezTo>
                  <a:pt x="154" y="125"/>
                  <a:pt x="154" y="125"/>
                  <a:pt x="154" y="125"/>
                </a:cubicBezTo>
                <a:cubicBezTo>
                  <a:pt x="139" y="123"/>
                  <a:pt x="139" y="123"/>
                  <a:pt x="139" y="123"/>
                </a:cubicBezTo>
                <a:cubicBezTo>
                  <a:pt x="139" y="123"/>
                  <a:pt x="135" y="122"/>
                  <a:pt x="116" y="119"/>
                </a:cubicBezTo>
                <a:cubicBezTo>
                  <a:pt x="97" y="115"/>
                  <a:pt x="94" y="125"/>
                  <a:pt x="94" y="125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87" y="136"/>
                  <a:pt x="87" y="136"/>
                  <a:pt x="87" y="136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79" y="131"/>
                  <a:pt x="79" y="131"/>
                  <a:pt x="79" y="131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55" y="142"/>
                  <a:pt x="55" y="142"/>
                  <a:pt x="55" y="142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32" y="161"/>
                  <a:pt x="32" y="161"/>
                  <a:pt x="32" y="161"/>
                </a:cubicBezTo>
                <a:cubicBezTo>
                  <a:pt x="27" y="161"/>
                  <a:pt x="22" y="167"/>
                  <a:pt x="22" y="167"/>
                </a:cubicBezTo>
                <a:cubicBezTo>
                  <a:pt x="0" y="199"/>
                  <a:pt x="0" y="199"/>
                  <a:pt x="0" y="199"/>
                </a:cubicBezTo>
                <a:cubicBezTo>
                  <a:pt x="2" y="210"/>
                  <a:pt x="2" y="210"/>
                  <a:pt x="2" y="210"/>
                </a:cubicBezTo>
                <a:cubicBezTo>
                  <a:pt x="7" y="225"/>
                  <a:pt x="7" y="225"/>
                  <a:pt x="7" y="225"/>
                </a:cubicBezTo>
                <a:cubicBezTo>
                  <a:pt x="18" y="241"/>
                  <a:pt x="18" y="241"/>
                  <a:pt x="18" y="241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50"/>
                  <a:pt x="18" y="250"/>
                  <a:pt x="18" y="250"/>
                </a:cubicBezTo>
                <a:cubicBezTo>
                  <a:pt x="18" y="250"/>
                  <a:pt x="27" y="249"/>
                  <a:pt x="29" y="248"/>
                </a:cubicBezTo>
                <a:cubicBezTo>
                  <a:pt x="32" y="247"/>
                  <a:pt x="37" y="245"/>
                  <a:pt x="42" y="249"/>
                </a:cubicBezTo>
                <a:cubicBezTo>
                  <a:pt x="42" y="249"/>
                  <a:pt x="51" y="248"/>
                  <a:pt x="51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81" y="256"/>
                  <a:pt x="81" y="256"/>
                  <a:pt x="81" y="256"/>
                </a:cubicBezTo>
                <a:cubicBezTo>
                  <a:pt x="92" y="255"/>
                  <a:pt x="92" y="255"/>
                  <a:pt x="92" y="255"/>
                </a:cubicBezTo>
                <a:cubicBezTo>
                  <a:pt x="92" y="250"/>
                  <a:pt x="92" y="250"/>
                  <a:pt x="92" y="250"/>
                </a:cubicBezTo>
                <a:cubicBezTo>
                  <a:pt x="110" y="250"/>
                  <a:pt x="110" y="250"/>
                  <a:pt x="110" y="250"/>
                </a:cubicBezTo>
                <a:cubicBezTo>
                  <a:pt x="111" y="244"/>
                  <a:pt x="111" y="244"/>
                  <a:pt x="111" y="244"/>
                </a:cubicBezTo>
                <a:cubicBezTo>
                  <a:pt x="130" y="245"/>
                  <a:pt x="130" y="245"/>
                  <a:pt x="130" y="245"/>
                </a:cubicBezTo>
                <a:cubicBezTo>
                  <a:pt x="134" y="232"/>
                  <a:pt x="173" y="211"/>
                  <a:pt x="173" y="211"/>
                </a:cubicBezTo>
                <a:cubicBezTo>
                  <a:pt x="207" y="210"/>
                  <a:pt x="207" y="210"/>
                  <a:pt x="207" y="210"/>
                </a:cubicBezTo>
                <a:cubicBezTo>
                  <a:pt x="207" y="243"/>
                  <a:pt x="207" y="243"/>
                  <a:pt x="207" y="243"/>
                </a:cubicBezTo>
                <a:cubicBezTo>
                  <a:pt x="214" y="267"/>
                  <a:pt x="214" y="267"/>
                  <a:pt x="214" y="267"/>
                </a:cubicBezTo>
                <a:cubicBezTo>
                  <a:pt x="215" y="275"/>
                  <a:pt x="215" y="275"/>
                  <a:pt x="215" y="275"/>
                </a:cubicBezTo>
                <a:cubicBezTo>
                  <a:pt x="214" y="278"/>
                  <a:pt x="214" y="282"/>
                  <a:pt x="214" y="286"/>
                </a:cubicBezTo>
                <a:cubicBezTo>
                  <a:pt x="214" y="287"/>
                  <a:pt x="214" y="287"/>
                  <a:pt x="214" y="287"/>
                </a:cubicBezTo>
                <a:cubicBezTo>
                  <a:pt x="216" y="286"/>
                  <a:pt x="216" y="286"/>
                  <a:pt x="216" y="286"/>
                </a:cubicBezTo>
                <a:cubicBezTo>
                  <a:pt x="216" y="286"/>
                  <a:pt x="220" y="283"/>
                  <a:pt x="220" y="280"/>
                </a:cubicBezTo>
                <a:cubicBezTo>
                  <a:pt x="220" y="278"/>
                  <a:pt x="225" y="279"/>
                  <a:pt x="225" y="279"/>
                </a:cubicBezTo>
                <a:cubicBezTo>
                  <a:pt x="225" y="279"/>
                  <a:pt x="229" y="279"/>
                  <a:pt x="234" y="279"/>
                </a:cubicBezTo>
                <a:cubicBezTo>
                  <a:pt x="238" y="279"/>
                  <a:pt x="246" y="278"/>
                  <a:pt x="246" y="278"/>
                </a:cubicBezTo>
                <a:cubicBezTo>
                  <a:pt x="246" y="278"/>
                  <a:pt x="246" y="278"/>
                  <a:pt x="246" y="274"/>
                </a:cubicBezTo>
                <a:cubicBezTo>
                  <a:pt x="247" y="271"/>
                  <a:pt x="250" y="273"/>
                  <a:pt x="250" y="273"/>
                </a:cubicBezTo>
                <a:cubicBezTo>
                  <a:pt x="254" y="272"/>
                  <a:pt x="254" y="272"/>
                  <a:pt x="254" y="272"/>
                </a:cubicBezTo>
                <a:cubicBezTo>
                  <a:pt x="260" y="270"/>
                  <a:pt x="260" y="270"/>
                  <a:pt x="260" y="270"/>
                </a:cubicBezTo>
                <a:cubicBezTo>
                  <a:pt x="267" y="260"/>
                  <a:pt x="267" y="260"/>
                  <a:pt x="267" y="260"/>
                </a:cubicBezTo>
                <a:cubicBezTo>
                  <a:pt x="267" y="243"/>
                  <a:pt x="286" y="249"/>
                  <a:pt x="286" y="249"/>
                </a:cubicBezTo>
                <a:cubicBezTo>
                  <a:pt x="301" y="255"/>
                  <a:pt x="297" y="236"/>
                  <a:pt x="297" y="236"/>
                </a:cubicBezTo>
                <a:cubicBezTo>
                  <a:pt x="298" y="229"/>
                  <a:pt x="298" y="229"/>
                  <a:pt x="298" y="229"/>
                </a:cubicBezTo>
                <a:cubicBezTo>
                  <a:pt x="302" y="229"/>
                  <a:pt x="302" y="229"/>
                  <a:pt x="302" y="229"/>
                </a:cubicBezTo>
                <a:cubicBezTo>
                  <a:pt x="308" y="232"/>
                  <a:pt x="308" y="232"/>
                  <a:pt x="308" y="232"/>
                </a:cubicBezTo>
                <a:cubicBezTo>
                  <a:pt x="314" y="234"/>
                  <a:pt x="314" y="234"/>
                  <a:pt x="314" y="234"/>
                </a:cubicBezTo>
                <a:cubicBezTo>
                  <a:pt x="320" y="236"/>
                  <a:pt x="320" y="236"/>
                  <a:pt x="320" y="236"/>
                </a:cubicBezTo>
                <a:cubicBezTo>
                  <a:pt x="320" y="238"/>
                  <a:pt x="320" y="238"/>
                  <a:pt x="320" y="238"/>
                </a:cubicBezTo>
                <a:cubicBezTo>
                  <a:pt x="324" y="244"/>
                  <a:pt x="324" y="244"/>
                  <a:pt x="324" y="244"/>
                </a:cubicBezTo>
                <a:cubicBezTo>
                  <a:pt x="331" y="249"/>
                  <a:pt x="331" y="249"/>
                  <a:pt x="331" y="249"/>
                </a:cubicBezTo>
                <a:cubicBezTo>
                  <a:pt x="336" y="251"/>
                  <a:pt x="336" y="251"/>
                  <a:pt x="336" y="251"/>
                </a:cubicBezTo>
                <a:lnTo>
                  <a:pt x="339" y="24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8" name="未知"/>
          <p:cNvSpPr/>
          <p:nvPr/>
        </p:nvSpPr>
        <p:spPr bwMode="auto">
          <a:xfrm>
            <a:off x="1703599" y="1917459"/>
            <a:ext cx="2326335" cy="1285606"/>
          </a:xfrm>
          <a:custGeom>
            <a:avLst/>
            <a:gdLst>
              <a:gd name="T0" fmla="*/ 147 w 387"/>
              <a:gd name="T1" fmla="*/ 143 h 215"/>
              <a:gd name="T2" fmla="*/ 170 w 387"/>
              <a:gd name="T3" fmla="*/ 149 h 215"/>
              <a:gd name="T4" fmla="*/ 182 w 387"/>
              <a:gd name="T5" fmla="*/ 146 h 215"/>
              <a:gd name="T6" fmla="*/ 184 w 387"/>
              <a:gd name="T7" fmla="*/ 149 h 215"/>
              <a:gd name="T8" fmla="*/ 186 w 387"/>
              <a:gd name="T9" fmla="*/ 158 h 215"/>
              <a:gd name="T10" fmla="*/ 201 w 387"/>
              <a:gd name="T11" fmla="*/ 162 h 215"/>
              <a:gd name="T12" fmla="*/ 201 w 387"/>
              <a:gd name="T13" fmla="*/ 162 h 215"/>
              <a:gd name="T14" fmla="*/ 210 w 387"/>
              <a:gd name="T15" fmla="*/ 175 h 215"/>
              <a:gd name="T16" fmla="*/ 211 w 387"/>
              <a:gd name="T17" fmla="*/ 175 h 215"/>
              <a:gd name="T18" fmla="*/ 271 w 387"/>
              <a:gd name="T19" fmla="*/ 193 h 215"/>
              <a:gd name="T20" fmla="*/ 284 w 387"/>
              <a:gd name="T21" fmla="*/ 185 h 215"/>
              <a:gd name="T22" fmla="*/ 284 w 387"/>
              <a:gd name="T23" fmla="*/ 185 h 215"/>
              <a:gd name="T24" fmla="*/ 279 w 387"/>
              <a:gd name="T25" fmla="*/ 190 h 215"/>
              <a:gd name="T26" fmla="*/ 293 w 387"/>
              <a:gd name="T27" fmla="*/ 203 h 215"/>
              <a:gd name="T28" fmla="*/ 294 w 387"/>
              <a:gd name="T29" fmla="*/ 203 h 215"/>
              <a:gd name="T30" fmla="*/ 294 w 387"/>
              <a:gd name="T31" fmla="*/ 215 h 215"/>
              <a:gd name="T32" fmla="*/ 303 w 387"/>
              <a:gd name="T33" fmla="*/ 213 h 215"/>
              <a:gd name="T34" fmla="*/ 305 w 387"/>
              <a:gd name="T35" fmla="*/ 207 h 215"/>
              <a:gd name="T36" fmla="*/ 314 w 387"/>
              <a:gd name="T37" fmla="*/ 206 h 215"/>
              <a:gd name="T38" fmla="*/ 336 w 387"/>
              <a:gd name="T39" fmla="*/ 200 h 215"/>
              <a:gd name="T40" fmla="*/ 361 w 387"/>
              <a:gd name="T41" fmla="*/ 191 h 215"/>
              <a:gd name="T42" fmla="*/ 372 w 387"/>
              <a:gd name="T43" fmla="*/ 181 h 215"/>
              <a:gd name="T44" fmla="*/ 378 w 387"/>
              <a:gd name="T45" fmla="*/ 183 h 215"/>
              <a:gd name="T46" fmla="*/ 383 w 387"/>
              <a:gd name="T47" fmla="*/ 177 h 215"/>
              <a:gd name="T48" fmla="*/ 372 w 387"/>
              <a:gd name="T49" fmla="*/ 149 h 215"/>
              <a:gd name="T50" fmla="*/ 365 w 387"/>
              <a:gd name="T51" fmla="*/ 123 h 215"/>
              <a:gd name="T52" fmla="*/ 367 w 387"/>
              <a:gd name="T53" fmla="*/ 82 h 215"/>
              <a:gd name="T54" fmla="*/ 329 w 387"/>
              <a:gd name="T55" fmla="*/ 80 h 215"/>
              <a:gd name="T56" fmla="*/ 335 w 387"/>
              <a:gd name="T57" fmla="*/ 46 h 215"/>
              <a:gd name="T58" fmla="*/ 333 w 387"/>
              <a:gd name="T59" fmla="*/ 20 h 215"/>
              <a:gd name="T60" fmla="*/ 323 w 387"/>
              <a:gd name="T61" fmla="*/ 2 h 215"/>
              <a:gd name="T62" fmla="*/ 283 w 387"/>
              <a:gd name="T63" fmla="*/ 16 h 215"/>
              <a:gd name="T64" fmla="*/ 264 w 387"/>
              <a:gd name="T65" fmla="*/ 30 h 215"/>
              <a:gd name="T66" fmla="*/ 252 w 387"/>
              <a:gd name="T67" fmla="*/ 25 h 215"/>
              <a:gd name="T68" fmla="*/ 236 w 387"/>
              <a:gd name="T69" fmla="*/ 25 h 215"/>
              <a:gd name="T70" fmla="*/ 213 w 387"/>
              <a:gd name="T71" fmla="*/ 28 h 215"/>
              <a:gd name="T72" fmla="*/ 197 w 387"/>
              <a:gd name="T73" fmla="*/ 20 h 215"/>
              <a:gd name="T74" fmla="*/ 168 w 387"/>
              <a:gd name="T75" fmla="*/ 33 h 215"/>
              <a:gd name="T76" fmla="*/ 0 w 387"/>
              <a:gd name="T77" fmla="*/ 148 h 215"/>
              <a:gd name="T78" fmla="*/ 79 w 387"/>
              <a:gd name="T79" fmla="*/ 157 h 215"/>
              <a:gd name="T80" fmla="*/ 94 w 387"/>
              <a:gd name="T81" fmla="*/ 158 h 215"/>
              <a:gd name="T82" fmla="*/ 103 w 387"/>
              <a:gd name="T83" fmla="*/ 162 h 215"/>
              <a:gd name="T84" fmla="*/ 114 w 387"/>
              <a:gd name="T85" fmla="*/ 143 h 215"/>
              <a:gd name="T86" fmla="*/ 147 w 387"/>
              <a:gd name="T87" fmla="*/ 143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87" h="215">
                <a:moveTo>
                  <a:pt x="147" y="143"/>
                </a:moveTo>
                <a:cubicBezTo>
                  <a:pt x="147" y="143"/>
                  <a:pt x="147" y="143"/>
                  <a:pt x="147" y="143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70" y="149"/>
                  <a:pt x="170" y="149"/>
                  <a:pt x="170" y="149"/>
                </a:cubicBezTo>
                <a:cubicBezTo>
                  <a:pt x="176" y="149"/>
                  <a:pt x="176" y="149"/>
                  <a:pt x="176" y="149"/>
                </a:cubicBezTo>
                <a:cubicBezTo>
                  <a:pt x="182" y="146"/>
                  <a:pt x="182" y="146"/>
                  <a:pt x="182" y="146"/>
                </a:cubicBezTo>
                <a:cubicBezTo>
                  <a:pt x="182" y="146"/>
                  <a:pt x="183" y="147"/>
                  <a:pt x="184" y="148"/>
                </a:cubicBezTo>
                <a:cubicBezTo>
                  <a:pt x="184" y="148"/>
                  <a:pt x="184" y="148"/>
                  <a:pt x="184" y="149"/>
                </a:cubicBezTo>
                <a:cubicBezTo>
                  <a:pt x="184" y="150"/>
                  <a:pt x="184" y="155"/>
                  <a:pt x="184" y="155"/>
                </a:cubicBezTo>
                <a:cubicBezTo>
                  <a:pt x="186" y="158"/>
                  <a:pt x="186" y="158"/>
                  <a:pt x="186" y="158"/>
                </a:cubicBezTo>
                <a:cubicBezTo>
                  <a:pt x="192" y="162"/>
                  <a:pt x="192" y="162"/>
                  <a:pt x="192" y="162"/>
                </a:cubicBezTo>
                <a:cubicBezTo>
                  <a:pt x="201" y="162"/>
                  <a:pt x="201" y="162"/>
                  <a:pt x="201" y="162"/>
                </a:cubicBezTo>
                <a:cubicBezTo>
                  <a:pt x="201" y="162"/>
                  <a:pt x="201" y="162"/>
                  <a:pt x="201" y="162"/>
                </a:cubicBezTo>
                <a:cubicBezTo>
                  <a:pt x="201" y="162"/>
                  <a:pt x="201" y="162"/>
                  <a:pt x="201" y="162"/>
                </a:cubicBezTo>
                <a:cubicBezTo>
                  <a:pt x="203" y="175"/>
                  <a:pt x="203" y="175"/>
                  <a:pt x="203" y="175"/>
                </a:cubicBezTo>
                <a:cubicBezTo>
                  <a:pt x="210" y="175"/>
                  <a:pt x="210" y="175"/>
                  <a:pt x="210" y="175"/>
                </a:cubicBezTo>
                <a:cubicBezTo>
                  <a:pt x="210" y="175"/>
                  <a:pt x="210" y="175"/>
                  <a:pt x="210" y="175"/>
                </a:cubicBezTo>
                <a:cubicBezTo>
                  <a:pt x="211" y="175"/>
                  <a:pt x="211" y="175"/>
                  <a:pt x="211" y="175"/>
                </a:cubicBezTo>
                <a:cubicBezTo>
                  <a:pt x="212" y="193"/>
                  <a:pt x="212" y="193"/>
                  <a:pt x="212" y="193"/>
                </a:cubicBezTo>
                <a:cubicBezTo>
                  <a:pt x="271" y="193"/>
                  <a:pt x="271" y="193"/>
                  <a:pt x="271" y="193"/>
                </a:cubicBezTo>
                <a:cubicBezTo>
                  <a:pt x="272" y="185"/>
                  <a:pt x="272" y="185"/>
                  <a:pt x="272" y="185"/>
                </a:cubicBezTo>
                <a:cubicBezTo>
                  <a:pt x="284" y="185"/>
                  <a:pt x="284" y="185"/>
                  <a:pt x="284" y="185"/>
                </a:cubicBezTo>
                <a:cubicBezTo>
                  <a:pt x="284" y="185"/>
                  <a:pt x="284" y="185"/>
                  <a:pt x="284" y="185"/>
                </a:cubicBezTo>
                <a:cubicBezTo>
                  <a:pt x="284" y="185"/>
                  <a:pt x="284" y="185"/>
                  <a:pt x="284" y="185"/>
                </a:cubicBezTo>
                <a:cubicBezTo>
                  <a:pt x="284" y="190"/>
                  <a:pt x="284" y="190"/>
                  <a:pt x="284" y="190"/>
                </a:cubicBezTo>
                <a:cubicBezTo>
                  <a:pt x="279" y="190"/>
                  <a:pt x="279" y="190"/>
                  <a:pt x="279" y="190"/>
                </a:cubicBezTo>
                <a:cubicBezTo>
                  <a:pt x="280" y="203"/>
                  <a:pt x="280" y="203"/>
                  <a:pt x="280" y="203"/>
                </a:cubicBezTo>
                <a:cubicBezTo>
                  <a:pt x="293" y="203"/>
                  <a:pt x="293" y="203"/>
                  <a:pt x="293" y="203"/>
                </a:cubicBezTo>
                <a:cubicBezTo>
                  <a:pt x="293" y="203"/>
                  <a:pt x="293" y="203"/>
                  <a:pt x="293" y="203"/>
                </a:cubicBezTo>
                <a:cubicBezTo>
                  <a:pt x="294" y="203"/>
                  <a:pt x="294" y="203"/>
                  <a:pt x="294" y="203"/>
                </a:cubicBezTo>
                <a:cubicBezTo>
                  <a:pt x="294" y="214"/>
                  <a:pt x="294" y="214"/>
                  <a:pt x="294" y="214"/>
                </a:cubicBezTo>
                <a:cubicBezTo>
                  <a:pt x="294" y="215"/>
                  <a:pt x="294" y="215"/>
                  <a:pt x="294" y="215"/>
                </a:cubicBezTo>
                <a:cubicBezTo>
                  <a:pt x="294" y="215"/>
                  <a:pt x="294" y="215"/>
                  <a:pt x="294" y="215"/>
                </a:cubicBezTo>
                <a:cubicBezTo>
                  <a:pt x="295" y="213"/>
                  <a:pt x="298" y="213"/>
                  <a:pt x="303" y="213"/>
                </a:cubicBezTo>
                <a:cubicBezTo>
                  <a:pt x="304" y="209"/>
                  <a:pt x="304" y="209"/>
                  <a:pt x="304" y="209"/>
                </a:cubicBezTo>
                <a:cubicBezTo>
                  <a:pt x="305" y="207"/>
                  <a:pt x="305" y="207"/>
                  <a:pt x="305" y="207"/>
                </a:cubicBezTo>
                <a:cubicBezTo>
                  <a:pt x="306" y="206"/>
                  <a:pt x="306" y="206"/>
                  <a:pt x="306" y="206"/>
                </a:cubicBezTo>
                <a:cubicBezTo>
                  <a:pt x="314" y="206"/>
                  <a:pt x="314" y="206"/>
                  <a:pt x="314" y="206"/>
                </a:cubicBezTo>
                <a:cubicBezTo>
                  <a:pt x="314" y="206"/>
                  <a:pt x="325" y="191"/>
                  <a:pt x="330" y="201"/>
                </a:cubicBezTo>
                <a:cubicBezTo>
                  <a:pt x="336" y="200"/>
                  <a:pt x="336" y="200"/>
                  <a:pt x="336" y="200"/>
                </a:cubicBezTo>
                <a:cubicBezTo>
                  <a:pt x="336" y="200"/>
                  <a:pt x="347" y="180"/>
                  <a:pt x="354" y="190"/>
                </a:cubicBezTo>
                <a:cubicBezTo>
                  <a:pt x="361" y="191"/>
                  <a:pt x="361" y="191"/>
                  <a:pt x="361" y="191"/>
                </a:cubicBezTo>
                <a:cubicBezTo>
                  <a:pt x="370" y="181"/>
                  <a:pt x="370" y="181"/>
                  <a:pt x="370" y="181"/>
                </a:cubicBezTo>
                <a:cubicBezTo>
                  <a:pt x="372" y="181"/>
                  <a:pt x="372" y="181"/>
                  <a:pt x="372" y="181"/>
                </a:cubicBezTo>
                <a:cubicBezTo>
                  <a:pt x="374" y="181"/>
                  <a:pt x="374" y="181"/>
                  <a:pt x="374" y="181"/>
                </a:cubicBezTo>
                <a:cubicBezTo>
                  <a:pt x="378" y="183"/>
                  <a:pt x="378" y="183"/>
                  <a:pt x="378" y="183"/>
                </a:cubicBezTo>
                <a:cubicBezTo>
                  <a:pt x="380" y="181"/>
                  <a:pt x="380" y="181"/>
                  <a:pt x="380" y="181"/>
                </a:cubicBezTo>
                <a:cubicBezTo>
                  <a:pt x="383" y="177"/>
                  <a:pt x="383" y="177"/>
                  <a:pt x="383" y="177"/>
                </a:cubicBezTo>
                <a:cubicBezTo>
                  <a:pt x="383" y="165"/>
                  <a:pt x="383" y="165"/>
                  <a:pt x="383" y="165"/>
                </a:cubicBezTo>
                <a:cubicBezTo>
                  <a:pt x="372" y="149"/>
                  <a:pt x="372" y="149"/>
                  <a:pt x="372" y="149"/>
                </a:cubicBezTo>
                <a:cubicBezTo>
                  <a:pt x="367" y="133"/>
                  <a:pt x="367" y="133"/>
                  <a:pt x="367" y="133"/>
                </a:cubicBezTo>
                <a:cubicBezTo>
                  <a:pt x="365" y="123"/>
                  <a:pt x="365" y="123"/>
                  <a:pt x="365" y="123"/>
                </a:cubicBezTo>
                <a:cubicBezTo>
                  <a:pt x="387" y="91"/>
                  <a:pt x="387" y="91"/>
                  <a:pt x="387" y="91"/>
                </a:cubicBezTo>
                <a:cubicBezTo>
                  <a:pt x="367" y="82"/>
                  <a:pt x="367" y="82"/>
                  <a:pt x="367" y="82"/>
                </a:cubicBezTo>
                <a:cubicBezTo>
                  <a:pt x="367" y="82"/>
                  <a:pt x="364" y="81"/>
                  <a:pt x="344" y="86"/>
                </a:cubicBezTo>
                <a:cubicBezTo>
                  <a:pt x="324" y="92"/>
                  <a:pt x="329" y="80"/>
                  <a:pt x="329" y="80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35" y="46"/>
                  <a:pt x="335" y="46"/>
                  <a:pt x="335" y="46"/>
                </a:cubicBezTo>
                <a:cubicBezTo>
                  <a:pt x="334" y="39"/>
                  <a:pt x="334" y="39"/>
                  <a:pt x="334" y="39"/>
                </a:cubicBezTo>
                <a:cubicBezTo>
                  <a:pt x="333" y="20"/>
                  <a:pt x="333" y="20"/>
                  <a:pt x="333" y="20"/>
                </a:cubicBezTo>
                <a:cubicBezTo>
                  <a:pt x="333" y="0"/>
                  <a:pt x="333" y="0"/>
                  <a:pt x="333" y="0"/>
                </a:cubicBezTo>
                <a:cubicBezTo>
                  <a:pt x="323" y="2"/>
                  <a:pt x="323" y="2"/>
                  <a:pt x="323" y="2"/>
                </a:cubicBezTo>
                <a:cubicBezTo>
                  <a:pt x="321" y="5"/>
                  <a:pt x="316" y="7"/>
                  <a:pt x="301" y="2"/>
                </a:cubicBezTo>
                <a:cubicBezTo>
                  <a:pt x="301" y="2"/>
                  <a:pt x="288" y="7"/>
                  <a:pt x="283" y="16"/>
                </a:cubicBezTo>
                <a:cubicBezTo>
                  <a:pt x="277" y="25"/>
                  <a:pt x="273" y="30"/>
                  <a:pt x="273" y="30"/>
                </a:cubicBezTo>
                <a:cubicBezTo>
                  <a:pt x="264" y="30"/>
                  <a:pt x="264" y="30"/>
                  <a:pt x="264" y="30"/>
                </a:cubicBezTo>
                <a:cubicBezTo>
                  <a:pt x="258" y="26"/>
                  <a:pt x="258" y="26"/>
                  <a:pt x="258" y="26"/>
                </a:cubicBezTo>
                <a:cubicBezTo>
                  <a:pt x="258" y="26"/>
                  <a:pt x="254" y="26"/>
                  <a:pt x="252" y="25"/>
                </a:cubicBezTo>
                <a:cubicBezTo>
                  <a:pt x="249" y="25"/>
                  <a:pt x="241" y="23"/>
                  <a:pt x="241" y="23"/>
                </a:cubicBezTo>
                <a:cubicBezTo>
                  <a:pt x="236" y="25"/>
                  <a:pt x="236" y="25"/>
                  <a:pt x="236" y="25"/>
                </a:cubicBezTo>
                <a:cubicBezTo>
                  <a:pt x="230" y="24"/>
                  <a:pt x="230" y="24"/>
                  <a:pt x="230" y="24"/>
                </a:cubicBezTo>
                <a:cubicBezTo>
                  <a:pt x="230" y="24"/>
                  <a:pt x="216" y="28"/>
                  <a:pt x="213" y="28"/>
                </a:cubicBezTo>
                <a:cubicBezTo>
                  <a:pt x="210" y="28"/>
                  <a:pt x="204" y="27"/>
                  <a:pt x="204" y="27"/>
                </a:cubicBezTo>
                <a:cubicBezTo>
                  <a:pt x="197" y="20"/>
                  <a:pt x="197" y="20"/>
                  <a:pt x="197" y="20"/>
                </a:cubicBezTo>
                <a:cubicBezTo>
                  <a:pt x="197" y="20"/>
                  <a:pt x="195" y="17"/>
                  <a:pt x="192" y="17"/>
                </a:cubicBezTo>
                <a:cubicBezTo>
                  <a:pt x="189" y="17"/>
                  <a:pt x="168" y="33"/>
                  <a:pt x="168" y="33"/>
                </a:cubicBezTo>
                <a:cubicBezTo>
                  <a:pt x="168" y="33"/>
                  <a:pt x="101" y="95"/>
                  <a:pt x="6" y="140"/>
                </a:cubicBezTo>
                <a:cubicBezTo>
                  <a:pt x="6" y="140"/>
                  <a:pt x="3" y="141"/>
                  <a:pt x="0" y="148"/>
                </a:cubicBezTo>
                <a:cubicBezTo>
                  <a:pt x="28" y="149"/>
                  <a:pt x="28" y="149"/>
                  <a:pt x="28" y="149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90" y="157"/>
                  <a:pt x="90" y="157"/>
                  <a:pt x="90" y="157"/>
                </a:cubicBezTo>
                <a:cubicBezTo>
                  <a:pt x="94" y="158"/>
                  <a:pt x="94" y="158"/>
                  <a:pt x="94" y="158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103" y="162"/>
                  <a:pt x="103" y="162"/>
                  <a:pt x="103" y="162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46" y="143"/>
                  <a:pt x="146" y="143"/>
                  <a:pt x="146" y="143"/>
                </a:cubicBezTo>
                <a:lnTo>
                  <a:pt x="147" y="14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9" name="未知"/>
          <p:cNvSpPr/>
          <p:nvPr/>
        </p:nvSpPr>
        <p:spPr bwMode="auto">
          <a:xfrm>
            <a:off x="4336031" y="4197880"/>
            <a:ext cx="413231" cy="367316"/>
          </a:xfrm>
          <a:custGeom>
            <a:avLst/>
            <a:gdLst>
              <a:gd name="T0" fmla="*/ 7 w 69"/>
              <a:gd name="T1" fmla="*/ 0 h 62"/>
              <a:gd name="T2" fmla="*/ 18 w 69"/>
              <a:gd name="T3" fmla="*/ 4 h 62"/>
              <a:gd name="T4" fmla="*/ 28 w 69"/>
              <a:gd name="T5" fmla="*/ 3 h 62"/>
              <a:gd name="T6" fmla="*/ 29 w 69"/>
              <a:gd name="T7" fmla="*/ 3 h 62"/>
              <a:gd name="T8" fmla="*/ 29 w 69"/>
              <a:gd name="T9" fmla="*/ 13 h 62"/>
              <a:gd name="T10" fmla="*/ 35 w 69"/>
              <a:gd name="T11" fmla="*/ 13 h 62"/>
              <a:gd name="T12" fmla="*/ 36 w 69"/>
              <a:gd name="T13" fmla="*/ 18 h 62"/>
              <a:gd name="T14" fmla="*/ 41 w 69"/>
              <a:gd name="T15" fmla="*/ 19 h 62"/>
              <a:gd name="T16" fmla="*/ 45 w 69"/>
              <a:gd name="T17" fmla="*/ 14 h 62"/>
              <a:gd name="T18" fmla="*/ 51 w 69"/>
              <a:gd name="T19" fmla="*/ 25 h 62"/>
              <a:gd name="T20" fmla="*/ 60 w 69"/>
              <a:gd name="T21" fmla="*/ 25 h 62"/>
              <a:gd name="T22" fmla="*/ 66 w 69"/>
              <a:gd name="T23" fmla="*/ 36 h 62"/>
              <a:gd name="T24" fmla="*/ 60 w 69"/>
              <a:gd name="T25" fmla="*/ 40 h 62"/>
              <a:gd name="T26" fmla="*/ 56 w 69"/>
              <a:gd name="T27" fmla="*/ 42 h 62"/>
              <a:gd name="T28" fmla="*/ 55 w 69"/>
              <a:gd name="T29" fmla="*/ 49 h 62"/>
              <a:gd name="T30" fmla="*/ 55 w 69"/>
              <a:gd name="T31" fmla="*/ 55 h 62"/>
              <a:gd name="T32" fmla="*/ 54 w 69"/>
              <a:gd name="T33" fmla="*/ 55 h 62"/>
              <a:gd name="T34" fmla="*/ 43 w 69"/>
              <a:gd name="T35" fmla="*/ 59 h 62"/>
              <a:gd name="T36" fmla="*/ 36 w 69"/>
              <a:gd name="T37" fmla="*/ 61 h 62"/>
              <a:gd name="T38" fmla="*/ 30 w 69"/>
              <a:gd name="T39" fmla="*/ 58 h 62"/>
              <a:gd name="T40" fmla="*/ 25 w 69"/>
              <a:gd name="T41" fmla="*/ 58 h 62"/>
              <a:gd name="T42" fmla="*/ 17 w 69"/>
              <a:gd name="T43" fmla="*/ 60 h 62"/>
              <a:gd name="T44" fmla="*/ 8 w 69"/>
              <a:gd name="T45" fmla="*/ 55 h 62"/>
              <a:gd name="T46" fmla="*/ 1 w 69"/>
              <a:gd name="T47" fmla="*/ 54 h 62"/>
              <a:gd name="T48" fmla="*/ 0 w 69"/>
              <a:gd name="T49" fmla="*/ 54 h 62"/>
              <a:gd name="T50" fmla="*/ 5 w 69"/>
              <a:gd name="T51" fmla="*/ 25 h 62"/>
              <a:gd name="T52" fmla="*/ 8 w 69"/>
              <a:gd name="T53" fmla="*/ 21 h 62"/>
              <a:gd name="T54" fmla="*/ 7 w 69"/>
              <a:gd name="T55" fmla="*/ 1 h 62"/>
              <a:gd name="T56" fmla="*/ 7 w 69"/>
              <a:gd name="T5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9" h="62">
                <a:moveTo>
                  <a:pt x="7" y="0"/>
                </a:moveTo>
                <a:cubicBezTo>
                  <a:pt x="18" y="4"/>
                  <a:pt x="18" y="4"/>
                  <a:pt x="18" y="4"/>
                </a:cubicBezTo>
                <a:cubicBezTo>
                  <a:pt x="28" y="3"/>
                  <a:pt x="28" y="3"/>
                  <a:pt x="28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13"/>
                  <a:pt x="29" y="13"/>
                  <a:pt x="29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8"/>
                  <a:pt x="36" y="18"/>
                  <a:pt x="36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5" y="14"/>
                  <a:pt x="45" y="14"/>
                  <a:pt x="45" y="14"/>
                </a:cubicBezTo>
                <a:cubicBezTo>
                  <a:pt x="51" y="25"/>
                  <a:pt x="51" y="25"/>
                  <a:pt x="51" y="25"/>
                </a:cubicBezTo>
                <a:cubicBezTo>
                  <a:pt x="51" y="25"/>
                  <a:pt x="54" y="32"/>
                  <a:pt x="60" y="25"/>
                </a:cubicBezTo>
                <a:cubicBezTo>
                  <a:pt x="60" y="25"/>
                  <a:pt x="69" y="29"/>
                  <a:pt x="66" y="36"/>
                </a:cubicBezTo>
                <a:cubicBezTo>
                  <a:pt x="60" y="40"/>
                  <a:pt x="60" y="40"/>
                  <a:pt x="60" y="40"/>
                </a:cubicBezTo>
                <a:cubicBezTo>
                  <a:pt x="56" y="42"/>
                  <a:pt x="56" y="42"/>
                  <a:pt x="56" y="42"/>
                </a:cubicBezTo>
                <a:cubicBezTo>
                  <a:pt x="55" y="49"/>
                  <a:pt x="55" y="49"/>
                  <a:pt x="55" y="49"/>
                </a:cubicBezTo>
                <a:cubicBezTo>
                  <a:pt x="55" y="55"/>
                  <a:pt x="55" y="55"/>
                  <a:pt x="55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0" y="56"/>
                  <a:pt x="44" y="59"/>
                  <a:pt x="43" y="59"/>
                </a:cubicBezTo>
                <a:cubicBezTo>
                  <a:pt x="41" y="59"/>
                  <a:pt x="39" y="62"/>
                  <a:pt x="36" y="61"/>
                </a:cubicBezTo>
                <a:cubicBezTo>
                  <a:pt x="32" y="60"/>
                  <a:pt x="32" y="58"/>
                  <a:pt x="30" y="58"/>
                </a:cubicBezTo>
                <a:cubicBezTo>
                  <a:pt x="29" y="58"/>
                  <a:pt x="27" y="58"/>
                  <a:pt x="25" y="58"/>
                </a:cubicBezTo>
                <a:cubicBezTo>
                  <a:pt x="23" y="59"/>
                  <a:pt x="17" y="60"/>
                  <a:pt x="17" y="60"/>
                </a:cubicBezTo>
                <a:cubicBezTo>
                  <a:pt x="17" y="60"/>
                  <a:pt x="10" y="56"/>
                  <a:pt x="8" y="55"/>
                </a:cubicBezTo>
                <a:cubicBezTo>
                  <a:pt x="6" y="54"/>
                  <a:pt x="1" y="54"/>
                  <a:pt x="1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5" y="25"/>
                  <a:pt x="5" y="25"/>
                  <a:pt x="5" y="25"/>
                </a:cubicBezTo>
                <a:cubicBezTo>
                  <a:pt x="8" y="21"/>
                  <a:pt x="8" y="21"/>
                  <a:pt x="8" y="2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0" name="未知"/>
          <p:cNvSpPr/>
          <p:nvPr/>
        </p:nvSpPr>
        <p:spPr bwMode="auto">
          <a:xfrm>
            <a:off x="4213592" y="3830564"/>
            <a:ext cx="336706" cy="382621"/>
          </a:xfrm>
          <a:custGeom>
            <a:avLst/>
            <a:gdLst>
              <a:gd name="T0" fmla="*/ 50 w 55"/>
              <a:gd name="T1" fmla="*/ 62 h 63"/>
              <a:gd name="T2" fmla="*/ 50 w 55"/>
              <a:gd name="T3" fmla="*/ 60 h 63"/>
              <a:gd name="T4" fmla="*/ 55 w 55"/>
              <a:gd name="T5" fmla="*/ 57 h 63"/>
              <a:gd name="T6" fmla="*/ 55 w 55"/>
              <a:gd name="T7" fmla="*/ 57 h 63"/>
              <a:gd name="T8" fmla="*/ 55 w 55"/>
              <a:gd name="T9" fmla="*/ 43 h 63"/>
              <a:gd name="T10" fmla="*/ 44 w 55"/>
              <a:gd name="T11" fmla="*/ 26 h 63"/>
              <a:gd name="T12" fmla="*/ 39 w 55"/>
              <a:gd name="T13" fmla="*/ 6 h 63"/>
              <a:gd name="T14" fmla="*/ 39 w 55"/>
              <a:gd name="T15" fmla="*/ 6 h 63"/>
              <a:gd name="T16" fmla="*/ 37 w 55"/>
              <a:gd name="T17" fmla="*/ 3 h 63"/>
              <a:gd name="T18" fmla="*/ 36 w 55"/>
              <a:gd name="T19" fmla="*/ 0 h 63"/>
              <a:gd name="T20" fmla="*/ 26 w 55"/>
              <a:gd name="T21" fmla="*/ 4 h 63"/>
              <a:gd name="T22" fmla="*/ 20 w 55"/>
              <a:gd name="T23" fmla="*/ 5 h 63"/>
              <a:gd name="T24" fmla="*/ 14 w 55"/>
              <a:gd name="T25" fmla="*/ 6 h 63"/>
              <a:gd name="T26" fmla="*/ 12 w 55"/>
              <a:gd name="T27" fmla="*/ 4 h 63"/>
              <a:gd name="T28" fmla="*/ 2 w 55"/>
              <a:gd name="T29" fmla="*/ 9 h 63"/>
              <a:gd name="T30" fmla="*/ 1 w 55"/>
              <a:gd name="T31" fmla="*/ 22 h 63"/>
              <a:gd name="T32" fmla="*/ 0 w 55"/>
              <a:gd name="T33" fmla="*/ 49 h 63"/>
              <a:gd name="T34" fmla="*/ 0 w 55"/>
              <a:gd name="T35" fmla="*/ 50 h 63"/>
              <a:gd name="T36" fmla="*/ 27 w 55"/>
              <a:gd name="T37" fmla="*/ 59 h 63"/>
              <a:gd name="T38" fmla="*/ 39 w 55"/>
              <a:gd name="T39" fmla="*/ 63 h 63"/>
              <a:gd name="T40" fmla="*/ 49 w 55"/>
              <a:gd name="T41" fmla="*/ 62 h 63"/>
              <a:gd name="T42" fmla="*/ 50 w 55"/>
              <a:gd name="T43" fmla="*/ 6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5" h="63">
                <a:moveTo>
                  <a:pt x="50" y="62"/>
                </a:moveTo>
                <a:cubicBezTo>
                  <a:pt x="50" y="60"/>
                  <a:pt x="50" y="60"/>
                  <a:pt x="50" y="60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43"/>
                  <a:pt x="55" y="43"/>
                  <a:pt x="55" y="43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37" y="18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26" y="4"/>
                  <a:pt x="26" y="4"/>
                  <a:pt x="26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2" y="4"/>
                  <a:pt x="12" y="4"/>
                  <a:pt x="12" y="4"/>
                </a:cubicBezTo>
                <a:cubicBezTo>
                  <a:pt x="2" y="9"/>
                  <a:pt x="2" y="9"/>
                  <a:pt x="2" y="9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0"/>
                  <a:pt x="0" y="50"/>
                  <a:pt x="0" y="50"/>
                </a:cubicBezTo>
                <a:cubicBezTo>
                  <a:pt x="27" y="59"/>
                  <a:pt x="27" y="59"/>
                  <a:pt x="27" y="59"/>
                </a:cubicBezTo>
                <a:cubicBezTo>
                  <a:pt x="39" y="63"/>
                  <a:pt x="39" y="63"/>
                  <a:pt x="39" y="63"/>
                </a:cubicBezTo>
                <a:cubicBezTo>
                  <a:pt x="49" y="62"/>
                  <a:pt x="49" y="62"/>
                  <a:pt x="49" y="62"/>
                </a:cubicBezTo>
                <a:lnTo>
                  <a:pt x="50" y="6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59" name="组合 58"/>
          <p:cNvGrpSpPr/>
          <p:nvPr/>
        </p:nvGrpSpPr>
        <p:grpSpPr>
          <a:xfrm>
            <a:off x="4253706" y="3701050"/>
            <a:ext cx="807454" cy="750777"/>
            <a:chOff x="4290116" y="3784649"/>
            <a:chExt cx="807454" cy="750777"/>
          </a:xfrm>
        </p:grpSpPr>
        <p:sp>
          <p:nvSpPr>
            <p:cNvPr id="31" name="Rectangle 29"/>
            <p:cNvSpPr>
              <a:spLocks noChangeArrowheads="1"/>
            </p:cNvSpPr>
            <p:nvPr/>
          </p:nvSpPr>
          <p:spPr bwMode="auto">
            <a:xfrm>
              <a:off x="4841090" y="4381538"/>
              <a:ext cx="25648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0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东区</a:t>
              </a:r>
              <a:endParaRPr lang="zh-CN" altLang="en-US" sz="10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Rectangle 35"/>
            <p:cNvSpPr>
              <a:spLocks noChangeArrowheads="1"/>
            </p:cNvSpPr>
            <p:nvPr/>
          </p:nvSpPr>
          <p:spPr bwMode="auto">
            <a:xfrm>
              <a:off x="4810481" y="3815259"/>
              <a:ext cx="12824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0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观</a:t>
              </a:r>
              <a:endParaRPr lang="zh-CN" altLang="en-US" sz="10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Rectangle 37"/>
            <p:cNvSpPr>
              <a:spLocks noChangeArrowheads="1"/>
            </p:cNvSpPr>
            <p:nvPr/>
          </p:nvSpPr>
          <p:spPr bwMode="auto">
            <a:xfrm>
              <a:off x="4810481" y="4075441"/>
              <a:ext cx="282129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0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  区</a:t>
              </a:r>
              <a:endParaRPr lang="zh-CN" altLang="en-US" sz="10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Rectangle 38"/>
            <p:cNvSpPr>
              <a:spLocks noChangeArrowheads="1"/>
            </p:cNvSpPr>
            <p:nvPr/>
          </p:nvSpPr>
          <p:spPr bwMode="auto">
            <a:xfrm>
              <a:off x="4504384" y="3784649"/>
              <a:ext cx="12824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0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九</a:t>
              </a:r>
              <a:endParaRPr lang="zh-CN" altLang="en-US" sz="10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Rectangle 40"/>
            <p:cNvSpPr>
              <a:spLocks noChangeArrowheads="1"/>
            </p:cNvSpPr>
            <p:nvPr/>
          </p:nvSpPr>
          <p:spPr bwMode="auto">
            <a:xfrm>
              <a:off x="4504384" y="4029527"/>
              <a:ext cx="282129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0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  塘</a:t>
              </a:r>
              <a:endParaRPr lang="zh-CN" altLang="en-US" sz="10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Rectangle 49"/>
            <p:cNvSpPr>
              <a:spLocks noChangeArrowheads="1"/>
            </p:cNvSpPr>
            <p:nvPr/>
          </p:nvSpPr>
          <p:spPr bwMode="auto">
            <a:xfrm>
              <a:off x="4290116" y="3891783"/>
              <a:ext cx="128240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0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油</a:t>
              </a:r>
              <a:endParaRPr lang="zh-CN" altLang="en-US" sz="10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Rectangle 50"/>
            <p:cNvSpPr>
              <a:spLocks noChangeArrowheads="1"/>
            </p:cNvSpPr>
            <p:nvPr/>
          </p:nvSpPr>
          <p:spPr bwMode="auto">
            <a:xfrm>
              <a:off x="4290116" y="4014222"/>
              <a:ext cx="16671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0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尖</a:t>
              </a:r>
              <a:endParaRPr lang="zh-CN" altLang="en-US" sz="10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1979389" y="1870873"/>
            <a:ext cx="4835721" cy="3169444"/>
            <a:chOff x="2511281" y="842165"/>
            <a:chExt cx="4835721" cy="3169444"/>
          </a:xfrm>
        </p:grpSpPr>
        <p:sp>
          <p:nvSpPr>
            <p:cNvPr id="24" name="Rectangle 22"/>
            <p:cNvSpPr>
              <a:spLocks noChangeArrowheads="1"/>
            </p:cNvSpPr>
            <p:nvPr/>
          </p:nvSpPr>
          <p:spPr bwMode="auto">
            <a:xfrm>
              <a:off x="4363166" y="3153195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香港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23"/>
            <p:cNvSpPr>
              <a:spLocks noChangeArrowheads="1"/>
            </p:cNvSpPr>
            <p:nvPr/>
          </p:nvSpPr>
          <p:spPr bwMode="auto">
            <a:xfrm>
              <a:off x="2603110" y="3535816"/>
              <a:ext cx="1772921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离          岛         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4929445" y="3765388"/>
              <a:ext cx="1080424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南           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auto">
            <a:xfrm>
              <a:off x="2511281" y="2112466"/>
              <a:ext cx="737381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屯 门 </a:t>
              </a: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区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26"/>
            <p:cNvSpPr>
              <a:spLocks noChangeArrowheads="1"/>
            </p:cNvSpPr>
            <p:nvPr/>
          </p:nvSpPr>
          <p:spPr bwMode="auto">
            <a:xfrm>
              <a:off x="3934631" y="2219600"/>
              <a:ext cx="859210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荃  湾  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4041765" y="2617526"/>
              <a:ext cx="615553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葵青区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Rectangle 30"/>
            <p:cNvSpPr>
              <a:spLocks noChangeArrowheads="1"/>
            </p:cNvSpPr>
            <p:nvPr/>
          </p:nvSpPr>
          <p:spPr bwMode="auto">
            <a:xfrm>
              <a:off x="5939565" y="2755269"/>
              <a:ext cx="1407437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 西    贡      区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31"/>
            <p:cNvSpPr>
              <a:spLocks noChangeArrowheads="1"/>
            </p:cNvSpPr>
            <p:nvPr/>
          </p:nvSpPr>
          <p:spPr bwMode="auto">
            <a:xfrm>
              <a:off x="4929445" y="842165"/>
              <a:ext cx="471283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北 </a:t>
              </a:r>
              <a:r>
                <a:rPr lang="zh-CN" altLang="en-US" sz="1600" b="0" i="0" u="none" strike="noStrike" baseline="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区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32"/>
            <p:cNvSpPr>
              <a:spLocks noChangeArrowheads="1"/>
            </p:cNvSpPr>
            <p:nvPr/>
          </p:nvSpPr>
          <p:spPr bwMode="auto">
            <a:xfrm>
              <a:off x="4883531" y="2173686"/>
              <a:ext cx="615553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沙田区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Rectangle 33"/>
            <p:cNvSpPr>
              <a:spLocks noChangeArrowheads="1"/>
            </p:cNvSpPr>
            <p:nvPr/>
          </p:nvSpPr>
          <p:spPr bwMode="auto">
            <a:xfrm>
              <a:off x="4531520" y="2694050"/>
              <a:ext cx="82073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深水步区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Rectangle 34"/>
            <p:cNvSpPr>
              <a:spLocks noChangeArrowheads="1"/>
            </p:cNvSpPr>
            <p:nvPr/>
          </p:nvSpPr>
          <p:spPr bwMode="auto">
            <a:xfrm>
              <a:off x="5051884" y="2602221"/>
              <a:ext cx="82073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黄大仙区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Rectangle 36"/>
            <p:cNvSpPr>
              <a:spLocks noChangeArrowheads="1"/>
            </p:cNvSpPr>
            <p:nvPr/>
          </p:nvSpPr>
          <p:spPr bwMode="auto">
            <a:xfrm>
              <a:off x="5281457" y="2923622"/>
              <a:ext cx="327013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塘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Rectangle 41"/>
            <p:cNvSpPr>
              <a:spLocks noChangeArrowheads="1"/>
            </p:cNvSpPr>
            <p:nvPr/>
          </p:nvSpPr>
          <p:spPr bwMode="auto">
            <a:xfrm>
              <a:off x="4975360" y="3107281"/>
              <a:ext cx="5706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    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Rectangle 51"/>
            <p:cNvSpPr>
              <a:spLocks noChangeArrowheads="1"/>
            </p:cNvSpPr>
            <p:nvPr/>
          </p:nvSpPr>
          <p:spPr bwMode="auto">
            <a:xfrm>
              <a:off x="4761092" y="3122585"/>
              <a:ext cx="327013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Rectangle 52"/>
            <p:cNvSpPr>
              <a:spLocks noChangeArrowheads="1"/>
            </p:cNvSpPr>
            <p:nvPr/>
          </p:nvSpPr>
          <p:spPr bwMode="auto">
            <a:xfrm>
              <a:off x="4761092" y="3245024"/>
              <a:ext cx="387927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 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Rectangle 53"/>
            <p:cNvSpPr>
              <a:spLocks noChangeArrowheads="1"/>
            </p:cNvSpPr>
            <p:nvPr/>
          </p:nvSpPr>
          <p:spPr bwMode="auto">
            <a:xfrm>
              <a:off x="3261218" y="1530882"/>
              <a:ext cx="737381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元 </a:t>
              </a: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朗 </a:t>
              </a:r>
              <a:r>
                <a:rPr lang="zh-CN" altLang="en-US" sz="1600" b="0" i="0" u="none" strike="noStrike" baseline="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区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Rectangle 54"/>
            <p:cNvSpPr>
              <a:spLocks noChangeArrowheads="1"/>
            </p:cNvSpPr>
            <p:nvPr/>
          </p:nvSpPr>
          <p:spPr bwMode="auto">
            <a:xfrm>
              <a:off x="5357981" y="1331920"/>
              <a:ext cx="676467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rtl="0">
                <a:defRPr sz="1000"/>
              </a:pPr>
              <a:r>
                <a:rPr lang="zh-CN" altLang="en-US" sz="1600" b="0" i="0" u="none" strike="noStrike" baseline="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大埔 区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2818656" cy="634082"/>
          </a:xfrm>
        </p:spPr>
        <p:txBody>
          <a:bodyPr>
            <a:norm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澳门地图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未知"/>
          <p:cNvSpPr/>
          <p:nvPr/>
        </p:nvSpPr>
        <p:spPr bwMode="auto">
          <a:xfrm>
            <a:off x="7596336" y="4869160"/>
            <a:ext cx="947304" cy="1727725"/>
          </a:xfrm>
          <a:custGeom>
            <a:avLst/>
            <a:gdLst>
              <a:gd name="T0" fmla="*/ 330 w 488"/>
              <a:gd name="T1" fmla="*/ 792 h 893"/>
              <a:gd name="T2" fmla="*/ 357 w 488"/>
              <a:gd name="T3" fmla="*/ 772 h 893"/>
              <a:gd name="T4" fmla="*/ 388 w 488"/>
              <a:gd name="T5" fmla="*/ 781 h 893"/>
              <a:gd name="T6" fmla="*/ 414 w 488"/>
              <a:gd name="T7" fmla="*/ 773 h 893"/>
              <a:gd name="T8" fmla="*/ 426 w 488"/>
              <a:gd name="T9" fmla="*/ 754 h 893"/>
              <a:gd name="T10" fmla="*/ 450 w 488"/>
              <a:gd name="T11" fmla="*/ 749 h 893"/>
              <a:gd name="T12" fmla="*/ 486 w 488"/>
              <a:gd name="T13" fmla="*/ 737 h 893"/>
              <a:gd name="T14" fmla="*/ 481 w 488"/>
              <a:gd name="T15" fmla="*/ 716 h 893"/>
              <a:gd name="T16" fmla="*/ 457 w 488"/>
              <a:gd name="T17" fmla="*/ 701 h 893"/>
              <a:gd name="T18" fmla="*/ 438 w 488"/>
              <a:gd name="T19" fmla="*/ 685 h 893"/>
              <a:gd name="T20" fmla="*/ 413 w 488"/>
              <a:gd name="T21" fmla="*/ 688 h 893"/>
              <a:gd name="T22" fmla="*/ 393 w 488"/>
              <a:gd name="T23" fmla="*/ 684 h 893"/>
              <a:gd name="T24" fmla="*/ 378 w 488"/>
              <a:gd name="T25" fmla="*/ 646 h 893"/>
              <a:gd name="T26" fmla="*/ 364 w 488"/>
              <a:gd name="T27" fmla="*/ 663 h 893"/>
              <a:gd name="T28" fmla="*/ 324 w 488"/>
              <a:gd name="T29" fmla="*/ 663 h 893"/>
              <a:gd name="T30" fmla="*/ 264 w 488"/>
              <a:gd name="T31" fmla="*/ 685 h 893"/>
              <a:gd name="T32" fmla="*/ 265 w 488"/>
              <a:gd name="T33" fmla="*/ 650 h 893"/>
              <a:gd name="T34" fmla="*/ 282 w 488"/>
              <a:gd name="T35" fmla="*/ 552 h 893"/>
              <a:gd name="T36" fmla="*/ 280 w 488"/>
              <a:gd name="T37" fmla="*/ 542 h 893"/>
              <a:gd name="T38" fmla="*/ 316 w 488"/>
              <a:gd name="T39" fmla="*/ 546 h 893"/>
              <a:gd name="T40" fmla="*/ 378 w 488"/>
              <a:gd name="T41" fmla="*/ 469 h 893"/>
              <a:gd name="T42" fmla="*/ 260 w 488"/>
              <a:gd name="T43" fmla="*/ 428 h 893"/>
              <a:gd name="T44" fmla="*/ 255 w 488"/>
              <a:gd name="T45" fmla="*/ 156 h 893"/>
              <a:gd name="T46" fmla="*/ 217 w 488"/>
              <a:gd name="T47" fmla="*/ 48 h 893"/>
              <a:gd name="T48" fmla="*/ 105 w 488"/>
              <a:gd name="T49" fmla="*/ 14 h 893"/>
              <a:gd name="T50" fmla="*/ 90 w 488"/>
              <a:gd name="T51" fmla="*/ 33 h 893"/>
              <a:gd name="T52" fmla="*/ 68 w 488"/>
              <a:gd name="T53" fmla="*/ 45 h 893"/>
              <a:gd name="T54" fmla="*/ 38 w 488"/>
              <a:gd name="T55" fmla="*/ 60 h 893"/>
              <a:gd name="T56" fmla="*/ 72 w 488"/>
              <a:gd name="T57" fmla="*/ 77 h 893"/>
              <a:gd name="T58" fmla="*/ 82 w 488"/>
              <a:gd name="T59" fmla="*/ 66 h 893"/>
              <a:gd name="T60" fmla="*/ 66 w 488"/>
              <a:gd name="T61" fmla="*/ 107 h 893"/>
              <a:gd name="T62" fmla="*/ 60 w 488"/>
              <a:gd name="T63" fmla="*/ 116 h 893"/>
              <a:gd name="T64" fmla="*/ 8 w 488"/>
              <a:gd name="T65" fmla="*/ 243 h 893"/>
              <a:gd name="T66" fmla="*/ 2 w 488"/>
              <a:gd name="T67" fmla="*/ 281 h 893"/>
              <a:gd name="T68" fmla="*/ 0 w 488"/>
              <a:gd name="T69" fmla="*/ 308 h 893"/>
              <a:gd name="T70" fmla="*/ 90 w 488"/>
              <a:gd name="T71" fmla="*/ 302 h 893"/>
              <a:gd name="T72" fmla="*/ 113 w 488"/>
              <a:gd name="T73" fmla="*/ 294 h 893"/>
              <a:gd name="T74" fmla="*/ 145 w 488"/>
              <a:gd name="T75" fmla="*/ 440 h 893"/>
              <a:gd name="T76" fmla="*/ 100 w 488"/>
              <a:gd name="T77" fmla="*/ 512 h 893"/>
              <a:gd name="T78" fmla="*/ 138 w 488"/>
              <a:gd name="T79" fmla="*/ 561 h 893"/>
              <a:gd name="T80" fmla="*/ 173 w 488"/>
              <a:gd name="T81" fmla="*/ 612 h 893"/>
              <a:gd name="T82" fmla="*/ 171 w 488"/>
              <a:gd name="T83" fmla="*/ 787 h 893"/>
              <a:gd name="T84" fmla="*/ 160 w 488"/>
              <a:gd name="T85" fmla="*/ 807 h 893"/>
              <a:gd name="T86" fmla="*/ 155 w 488"/>
              <a:gd name="T87" fmla="*/ 862 h 893"/>
              <a:gd name="T88" fmla="*/ 187 w 488"/>
              <a:gd name="T89" fmla="*/ 889 h 893"/>
              <a:gd name="T90" fmla="*/ 216 w 488"/>
              <a:gd name="T91" fmla="*/ 885 h 893"/>
              <a:gd name="T92" fmla="*/ 228 w 488"/>
              <a:gd name="T93" fmla="*/ 872 h 893"/>
              <a:gd name="T94" fmla="*/ 245 w 488"/>
              <a:gd name="T95" fmla="*/ 866 h 893"/>
              <a:gd name="T96" fmla="*/ 263 w 488"/>
              <a:gd name="T97" fmla="*/ 881 h 893"/>
              <a:gd name="T98" fmla="*/ 287 w 488"/>
              <a:gd name="T99" fmla="*/ 876 h 893"/>
              <a:gd name="T100" fmla="*/ 315 w 488"/>
              <a:gd name="T101" fmla="*/ 878 h 893"/>
              <a:gd name="T102" fmla="*/ 339 w 488"/>
              <a:gd name="T103" fmla="*/ 844 h 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8" h="893">
                <a:moveTo>
                  <a:pt x="317" y="843"/>
                </a:moveTo>
                <a:cubicBezTo>
                  <a:pt x="317" y="843"/>
                  <a:pt x="314" y="810"/>
                  <a:pt x="330" y="792"/>
                </a:cubicBezTo>
                <a:cubicBezTo>
                  <a:pt x="346" y="774"/>
                  <a:pt x="341" y="771"/>
                  <a:pt x="341" y="771"/>
                </a:cubicBezTo>
                <a:cubicBezTo>
                  <a:pt x="341" y="771"/>
                  <a:pt x="353" y="766"/>
                  <a:pt x="357" y="772"/>
                </a:cubicBezTo>
                <a:cubicBezTo>
                  <a:pt x="361" y="778"/>
                  <a:pt x="376" y="781"/>
                  <a:pt x="376" y="781"/>
                </a:cubicBezTo>
                <a:cubicBezTo>
                  <a:pt x="388" y="781"/>
                  <a:pt x="388" y="781"/>
                  <a:pt x="388" y="781"/>
                </a:cubicBezTo>
                <a:cubicBezTo>
                  <a:pt x="395" y="784"/>
                  <a:pt x="395" y="784"/>
                  <a:pt x="395" y="784"/>
                </a:cubicBezTo>
                <a:cubicBezTo>
                  <a:pt x="395" y="784"/>
                  <a:pt x="406" y="774"/>
                  <a:pt x="414" y="773"/>
                </a:cubicBezTo>
                <a:cubicBezTo>
                  <a:pt x="418" y="765"/>
                  <a:pt x="418" y="765"/>
                  <a:pt x="418" y="765"/>
                </a:cubicBezTo>
                <a:cubicBezTo>
                  <a:pt x="426" y="754"/>
                  <a:pt x="426" y="754"/>
                  <a:pt x="426" y="754"/>
                </a:cubicBezTo>
                <a:cubicBezTo>
                  <a:pt x="437" y="746"/>
                  <a:pt x="437" y="746"/>
                  <a:pt x="437" y="746"/>
                </a:cubicBezTo>
                <a:cubicBezTo>
                  <a:pt x="450" y="749"/>
                  <a:pt x="450" y="749"/>
                  <a:pt x="450" y="749"/>
                </a:cubicBezTo>
                <a:cubicBezTo>
                  <a:pt x="450" y="749"/>
                  <a:pt x="469" y="760"/>
                  <a:pt x="470" y="747"/>
                </a:cubicBezTo>
                <a:cubicBezTo>
                  <a:pt x="470" y="747"/>
                  <a:pt x="474" y="736"/>
                  <a:pt x="486" y="737"/>
                </a:cubicBezTo>
                <a:cubicBezTo>
                  <a:pt x="488" y="721"/>
                  <a:pt x="488" y="721"/>
                  <a:pt x="488" y="721"/>
                </a:cubicBezTo>
                <a:cubicBezTo>
                  <a:pt x="481" y="716"/>
                  <a:pt x="481" y="716"/>
                  <a:pt x="481" y="716"/>
                </a:cubicBezTo>
                <a:cubicBezTo>
                  <a:pt x="481" y="716"/>
                  <a:pt x="473" y="705"/>
                  <a:pt x="474" y="694"/>
                </a:cubicBezTo>
                <a:cubicBezTo>
                  <a:pt x="474" y="694"/>
                  <a:pt x="469" y="682"/>
                  <a:pt x="457" y="701"/>
                </a:cubicBezTo>
                <a:cubicBezTo>
                  <a:pt x="457" y="701"/>
                  <a:pt x="452" y="701"/>
                  <a:pt x="452" y="694"/>
                </a:cubicBezTo>
                <a:cubicBezTo>
                  <a:pt x="438" y="685"/>
                  <a:pt x="438" y="685"/>
                  <a:pt x="438" y="685"/>
                </a:cubicBezTo>
                <a:cubicBezTo>
                  <a:pt x="431" y="694"/>
                  <a:pt x="431" y="694"/>
                  <a:pt x="431" y="694"/>
                </a:cubicBezTo>
                <a:cubicBezTo>
                  <a:pt x="413" y="688"/>
                  <a:pt x="413" y="688"/>
                  <a:pt x="413" y="688"/>
                </a:cubicBezTo>
                <a:cubicBezTo>
                  <a:pt x="413" y="688"/>
                  <a:pt x="413" y="663"/>
                  <a:pt x="406" y="685"/>
                </a:cubicBezTo>
                <a:cubicBezTo>
                  <a:pt x="393" y="684"/>
                  <a:pt x="393" y="684"/>
                  <a:pt x="393" y="684"/>
                </a:cubicBezTo>
                <a:cubicBezTo>
                  <a:pt x="393" y="684"/>
                  <a:pt x="398" y="663"/>
                  <a:pt x="390" y="659"/>
                </a:cubicBezTo>
                <a:cubicBezTo>
                  <a:pt x="390" y="659"/>
                  <a:pt x="456" y="586"/>
                  <a:pt x="378" y="646"/>
                </a:cubicBezTo>
                <a:cubicBezTo>
                  <a:pt x="381" y="654"/>
                  <a:pt x="381" y="654"/>
                  <a:pt x="381" y="654"/>
                </a:cubicBezTo>
                <a:cubicBezTo>
                  <a:pt x="364" y="663"/>
                  <a:pt x="364" y="663"/>
                  <a:pt x="364" y="663"/>
                </a:cubicBezTo>
                <a:cubicBezTo>
                  <a:pt x="358" y="662"/>
                  <a:pt x="358" y="662"/>
                  <a:pt x="358" y="662"/>
                </a:cubicBezTo>
                <a:cubicBezTo>
                  <a:pt x="324" y="663"/>
                  <a:pt x="324" y="663"/>
                  <a:pt x="324" y="663"/>
                </a:cubicBezTo>
                <a:cubicBezTo>
                  <a:pt x="296" y="685"/>
                  <a:pt x="296" y="685"/>
                  <a:pt x="296" y="685"/>
                </a:cubicBezTo>
                <a:cubicBezTo>
                  <a:pt x="264" y="685"/>
                  <a:pt x="264" y="685"/>
                  <a:pt x="264" y="685"/>
                </a:cubicBezTo>
                <a:cubicBezTo>
                  <a:pt x="267" y="656"/>
                  <a:pt x="267" y="656"/>
                  <a:pt x="267" y="656"/>
                </a:cubicBezTo>
                <a:cubicBezTo>
                  <a:pt x="265" y="650"/>
                  <a:pt x="265" y="650"/>
                  <a:pt x="265" y="650"/>
                </a:cubicBezTo>
                <a:cubicBezTo>
                  <a:pt x="268" y="560"/>
                  <a:pt x="268" y="560"/>
                  <a:pt x="268" y="560"/>
                </a:cubicBezTo>
                <a:cubicBezTo>
                  <a:pt x="282" y="552"/>
                  <a:pt x="282" y="552"/>
                  <a:pt x="282" y="552"/>
                </a:cubicBezTo>
                <a:cubicBezTo>
                  <a:pt x="283" y="547"/>
                  <a:pt x="283" y="547"/>
                  <a:pt x="283" y="547"/>
                </a:cubicBezTo>
                <a:cubicBezTo>
                  <a:pt x="280" y="542"/>
                  <a:pt x="280" y="542"/>
                  <a:pt x="280" y="542"/>
                </a:cubicBezTo>
                <a:cubicBezTo>
                  <a:pt x="303" y="537"/>
                  <a:pt x="303" y="537"/>
                  <a:pt x="303" y="537"/>
                </a:cubicBezTo>
                <a:cubicBezTo>
                  <a:pt x="316" y="546"/>
                  <a:pt x="316" y="546"/>
                  <a:pt x="316" y="546"/>
                </a:cubicBezTo>
                <a:cubicBezTo>
                  <a:pt x="316" y="546"/>
                  <a:pt x="354" y="532"/>
                  <a:pt x="366" y="520"/>
                </a:cubicBezTo>
                <a:cubicBezTo>
                  <a:pt x="366" y="520"/>
                  <a:pt x="393" y="475"/>
                  <a:pt x="378" y="469"/>
                </a:cubicBezTo>
                <a:cubicBezTo>
                  <a:pt x="363" y="463"/>
                  <a:pt x="265" y="438"/>
                  <a:pt x="265" y="438"/>
                </a:cubicBezTo>
                <a:cubicBezTo>
                  <a:pt x="260" y="428"/>
                  <a:pt x="260" y="428"/>
                  <a:pt x="260" y="428"/>
                </a:cubicBezTo>
                <a:cubicBezTo>
                  <a:pt x="257" y="224"/>
                  <a:pt x="257" y="224"/>
                  <a:pt x="257" y="224"/>
                </a:cubicBezTo>
                <a:cubicBezTo>
                  <a:pt x="255" y="156"/>
                  <a:pt x="255" y="156"/>
                  <a:pt x="255" y="156"/>
                </a:cubicBezTo>
                <a:cubicBezTo>
                  <a:pt x="242" y="117"/>
                  <a:pt x="242" y="117"/>
                  <a:pt x="242" y="117"/>
                </a:cubicBezTo>
                <a:cubicBezTo>
                  <a:pt x="242" y="117"/>
                  <a:pt x="249" y="52"/>
                  <a:pt x="217" y="48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162" y="29"/>
                  <a:pt x="125" y="0"/>
                  <a:pt x="105" y="14"/>
                </a:cubicBezTo>
                <a:cubicBezTo>
                  <a:pt x="85" y="28"/>
                  <a:pt x="102" y="14"/>
                  <a:pt x="102" y="14"/>
                </a:cubicBezTo>
                <a:cubicBezTo>
                  <a:pt x="90" y="33"/>
                  <a:pt x="90" y="33"/>
                  <a:pt x="90" y="33"/>
                </a:cubicBezTo>
                <a:cubicBezTo>
                  <a:pt x="85" y="40"/>
                  <a:pt x="85" y="40"/>
                  <a:pt x="85" y="40"/>
                </a:cubicBezTo>
                <a:cubicBezTo>
                  <a:pt x="85" y="40"/>
                  <a:pt x="71" y="45"/>
                  <a:pt x="68" y="45"/>
                </a:cubicBezTo>
                <a:cubicBezTo>
                  <a:pt x="65" y="45"/>
                  <a:pt x="39" y="49"/>
                  <a:pt x="39" y="49"/>
                </a:cubicBezTo>
                <a:cubicBezTo>
                  <a:pt x="38" y="60"/>
                  <a:pt x="38" y="60"/>
                  <a:pt x="38" y="60"/>
                </a:cubicBezTo>
                <a:cubicBezTo>
                  <a:pt x="48" y="87"/>
                  <a:pt x="48" y="87"/>
                  <a:pt x="48" y="87"/>
                </a:cubicBezTo>
                <a:cubicBezTo>
                  <a:pt x="72" y="77"/>
                  <a:pt x="72" y="77"/>
                  <a:pt x="72" y="77"/>
                </a:cubicBezTo>
                <a:cubicBezTo>
                  <a:pt x="73" y="69"/>
                  <a:pt x="73" y="69"/>
                  <a:pt x="73" y="69"/>
                </a:cubicBezTo>
                <a:cubicBezTo>
                  <a:pt x="82" y="66"/>
                  <a:pt x="82" y="66"/>
                  <a:pt x="82" y="66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30" y="103"/>
                  <a:pt x="66" y="107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78" y="104"/>
                  <a:pt x="88" y="112"/>
                  <a:pt x="60" y="116"/>
                </a:cubicBezTo>
                <a:cubicBezTo>
                  <a:pt x="31" y="120"/>
                  <a:pt x="58" y="117"/>
                  <a:pt x="58" y="117"/>
                </a:cubicBezTo>
                <a:cubicBezTo>
                  <a:pt x="58" y="117"/>
                  <a:pt x="51" y="207"/>
                  <a:pt x="8" y="243"/>
                </a:cubicBezTo>
                <a:cubicBezTo>
                  <a:pt x="3" y="252"/>
                  <a:pt x="3" y="252"/>
                  <a:pt x="3" y="252"/>
                </a:cubicBezTo>
                <a:cubicBezTo>
                  <a:pt x="2" y="281"/>
                  <a:pt x="2" y="281"/>
                  <a:pt x="2" y="281"/>
                </a:cubicBezTo>
                <a:cubicBezTo>
                  <a:pt x="0" y="297"/>
                  <a:pt x="0" y="297"/>
                  <a:pt x="0" y="297"/>
                </a:cubicBezTo>
                <a:cubicBezTo>
                  <a:pt x="0" y="308"/>
                  <a:pt x="0" y="308"/>
                  <a:pt x="0" y="308"/>
                </a:cubicBezTo>
                <a:cubicBezTo>
                  <a:pt x="0" y="308"/>
                  <a:pt x="34" y="329"/>
                  <a:pt x="62" y="319"/>
                </a:cubicBezTo>
                <a:cubicBezTo>
                  <a:pt x="89" y="309"/>
                  <a:pt x="90" y="302"/>
                  <a:pt x="90" y="302"/>
                </a:cubicBezTo>
                <a:cubicBezTo>
                  <a:pt x="103" y="294"/>
                  <a:pt x="103" y="294"/>
                  <a:pt x="103" y="294"/>
                </a:cubicBezTo>
                <a:cubicBezTo>
                  <a:pt x="113" y="294"/>
                  <a:pt x="113" y="294"/>
                  <a:pt x="113" y="294"/>
                </a:cubicBezTo>
                <a:cubicBezTo>
                  <a:pt x="115" y="296"/>
                  <a:pt x="115" y="296"/>
                  <a:pt x="115" y="296"/>
                </a:cubicBezTo>
                <a:cubicBezTo>
                  <a:pt x="145" y="440"/>
                  <a:pt x="145" y="440"/>
                  <a:pt x="145" y="440"/>
                </a:cubicBezTo>
                <a:cubicBezTo>
                  <a:pt x="145" y="440"/>
                  <a:pt x="117" y="454"/>
                  <a:pt x="101" y="454"/>
                </a:cubicBezTo>
                <a:cubicBezTo>
                  <a:pt x="101" y="454"/>
                  <a:pt x="75" y="485"/>
                  <a:pt x="100" y="512"/>
                </a:cubicBezTo>
                <a:cubicBezTo>
                  <a:pt x="103" y="528"/>
                  <a:pt x="103" y="528"/>
                  <a:pt x="103" y="528"/>
                </a:cubicBezTo>
                <a:cubicBezTo>
                  <a:pt x="103" y="528"/>
                  <a:pt x="134" y="559"/>
                  <a:pt x="138" y="561"/>
                </a:cubicBezTo>
                <a:cubicBezTo>
                  <a:pt x="142" y="563"/>
                  <a:pt x="147" y="572"/>
                  <a:pt x="147" y="572"/>
                </a:cubicBezTo>
                <a:cubicBezTo>
                  <a:pt x="173" y="612"/>
                  <a:pt x="173" y="612"/>
                  <a:pt x="173" y="612"/>
                </a:cubicBezTo>
                <a:cubicBezTo>
                  <a:pt x="172" y="735"/>
                  <a:pt x="172" y="735"/>
                  <a:pt x="172" y="735"/>
                </a:cubicBezTo>
                <a:cubicBezTo>
                  <a:pt x="171" y="787"/>
                  <a:pt x="171" y="787"/>
                  <a:pt x="171" y="787"/>
                </a:cubicBezTo>
                <a:cubicBezTo>
                  <a:pt x="176" y="793"/>
                  <a:pt x="176" y="793"/>
                  <a:pt x="176" y="793"/>
                </a:cubicBezTo>
                <a:cubicBezTo>
                  <a:pt x="176" y="793"/>
                  <a:pt x="164" y="799"/>
                  <a:pt x="160" y="807"/>
                </a:cubicBezTo>
                <a:cubicBezTo>
                  <a:pt x="156" y="815"/>
                  <a:pt x="156" y="822"/>
                  <a:pt x="161" y="825"/>
                </a:cubicBezTo>
                <a:cubicBezTo>
                  <a:pt x="166" y="828"/>
                  <a:pt x="168" y="851"/>
                  <a:pt x="155" y="862"/>
                </a:cubicBezTo>
                <a:cubicBezTo>
                  <a:pt x="159" y="877"/>
                  <a:pt x="159" y="877"/>
                  <a:pt x="159" y="877"/>
                </a:cubicBezTo>
                <a:cubicBezTo>
                  <a:pt x="159" y="877"/>
                  <a:pt x="184" y="884"/>
                  <a:pt x="187" y="889"/>
                </a:cubicBezTo>
                <a:cubicBezTo>
                  <a:pt x="210" y="893"/>
                  <a:pt x="210" y="893"/>
                  <a:pt x="210" y="893"/>
                </a:cubicBezTo>
                <a:cubicBezTo>
                  <a:pt x="216" y="885"/>
                  <a:pt x="216" y="885"/>
                  <a:pt x="216" y="885"/>
                </a:cubicBezTo>
                <a:cubicBezTo>
                  <a:pt x="227" y="881"/>
                  <a:pt x="227" y="881"/>
                  <a:pt x="227" y="881"/>
                </a:cubicBezTo>
                <a:cubicBezTo>
                  <a:pt x="228" y="872"/>
                  <a:pt x="228" y="872"/>
                  <a:pt x="228" y="872"/>
                </a:cubicBezTo>
                <a:cubicBezTo>
                  <a:pt x="239" y="865"/>
                  <a:pt x="239" y="865"/>
                  <a:pt x="239" y="865"/>
                </a:cubicBezTo>
                <a:cubicBezTo>
                  <a:pt x="239" y="865"/>
                  <a:pt x="242" y="864"/>
                  <a:pt x="245" y="866"/>
                </a:cubicBezTo>
                <a:cubicBezTo>
                  <a:pt x="248" y="868"/>
                  <a:pt x="247" y="875"/>
                  <a:pt x="249" y="878"/>
                </a:cubicBezTo>
                <a:cubicBezTo>
                  <a:pt x="251" y="881"/>
                  <a:pt x="263" y="881"/>
                  <a:pt x="263" y="881"/>
                </a:cubicBezTo>
                <a:cubicBezTo>
                  <a:pt x="263" y="881"/>
                  <a:pt x="270" y="875"/>
                  <a:pt x="273" y="875"/>
                </a:cubicBezTo>
                <a:cubicBezTo>
                  <a:pt x="276" y="875"/>
                  <a:pt x="279" y="876"/>
                  <a:pt x="287" y="876"/>
                </a:cubicBezTo>
                <a:cubicBezTo>
                  <a:pt x="294" y="876"/>
                  <a:pt x="293" y="876"/>
                  <a:pt x="301" y="877"/>
                </a:cubicBezTo>
                <a:cubicBezTo>
                  <a:pt x="309" y="878"/>
                  <a:pt x="305" y="878"/>
                  <a:pt x="315" y="878"/>
                </a:cubicBezTo>
                <a:cubicBezTo>
                  <a:pt x="325" y="878"/>
                  <a:pt x="339" y="870"/>
                  <a:pt x="339" y="870"/>
                </a:cubicBezTo>
                <a:cubicBezTo>
                  <a:pt x="339" y="870"/>
                  <a:pt x="348" y="844"/>
                  <a:pt x="339" y="844"/>
                </a:cubicBezTo>
                <a:cubicBezTo>
                  <a:pt x="330" y="844"/>
                  <a:pt x="317" y="843"/>
                  <a:pt x="317" y="843"/>
                </a:cubicBez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20" name="组合 19"/>
          <p:cNvGrpSpPr/>
          <p:nvPr/>
        </p:nvGrpSpPr>
        <p:grpSpPr>
          <a:xfrm>
            <a:off x="2799825" y="260350"/>
            <a:ext cx="3510302" cy="6402210"/>
            <a:chOff x="3652837" y="1728787"/>
            <a:chExt cx="1838325" cy="3352800"/>
          </a:xfrm>
          <a:solidFill>
            <a:schemeClr val="bg1">
              <a:lumMod val="75000"/>
            </a:schemeClr>
          </a:solidFill>
        </p:grpSpPr>
        <p:sp>
          <p:nvSpPr>
            <p:cNvPr id="6" name="未知"/>
            <p:cNvSpPr/>
            <p:nvPr/>
          </p:nvSpPr>
          <p:spPr bwMode="auto">
            <a:xfrm>
              <a:off x="3652837" y="1728787"/>
              <a:ext cx="1838325" cy="3352800"/>
            </a:xfrm>
            <a:custGeom>
              <a:avLst/>
              <a:gdLst>
                <a:gd name="T0" fmla="*/ 330 w 488"/>
                <a:gd name="T1" fmla="*/ 792 h 893"/>
                <a:gd name="T2" fmla="*/ 357 w 488"/>
                <a:gd name="T3" fmla="*/ 772 h 893"/>
                <a:gd name="T4" fmla="*/ 388 w 488"/>
                <a:gd name="T5" fmla="*/ 781 h 893"/>
                <a:gd name="T6" fmla="*/ 414 w 488"/>
                <a:gd name="T7" fmla="*/ 773 h 893"/>
                <a:gd name="T8" fmla="*/ 426 w 488"/>
                <a:gd name="T9" fmla="*/ 754 h 893"/>
                <a:gd name="T10" fmla="*/ 450 w 488"/>
                <a:gd name="T11" fmla="*/ 749 h 893"/>
                <a:gd name="T12" fmla="*/ 486 w 488"/>
                <a:gd name="T13" fmla="*/ 737 h 893"/>
                <a:gd name="T14" fmla="*/ 481 w 488"/>
                <a:gd name="T15" fmla="*/ 716 h 893"/>
                <a:gd name="T16" fmla="*/ 457 w 488"/>
                <a:gd name="T17" fmla="*/ 701 h 893"/>
                <a:gd name="T18" fmla="*/ 438 w 488"/>
                <a:gd name="T19" fmla="*/ 685 h 893"/>
                <a:gd name="T20" fmla="*/ 413 w 488"/>
                <a:gd name="T21" fmla="*/ 688 h 893"/>
                <a:gd name="T22" fmla="*/ 393 w 488"/>
                <a:gd name="T23" fmla="*/ 684 h 893"/>
                <a:gd name="T24" fmla="*/ 378 w 488"/>
                <a:gd name="T25" fmla="*/ 646 h 893"/>
                <a:gd name="T26" fmla="*/ 364 w 488"/>
                <a:gd name="T27" fmla="*/ 663 h 893"/>
                <a:gd name="T28" fmla="*/ 324 w 488"/>
                <a:gd name="T29" fmla="*/ 663 h 893"/>
                <a:gd name="T30" fmla="*/ 264 w 488"/>
                <a:gd name="T31" fmla="*/ 685 h 893"/>
                <a:gd name="T32" fmla="*/ 265 w 488"/>
                <a:gd name="T33" fmla="*/ 650 h 893"/>
                <a:gd name="T34" fmla="*/ 282 w 488"/>
                <a:gd name="T35" fmla="*/ 552 h 893"/>
                <a:gd name="T36" fmla="*/ 280 w 488"/>
                <a:gd name="T37" fmla="*/ 542 h 893"/>
                <a:gd name="T38" fmla="*/ 316 w 488"/>
                <a:gd name="T39" fmla="*/ 546 h 893"/>
                <a:gd name="T40" fmla="*/ 378 w 488"/>
                <a:gd name="T41" fmla="*/ 469 h 893"/>
                <a:gd name="T42" fmla="*/ 260 w 488"/>
                <a:gd name="T43" fmla="*/ 428 h 893"/>
                <a:gd name="T44" fmla="*/ 255 w 488"/>
                <a:gd name="T45" fmla="*/ 156 h 893"/>
                <a:gd name="T46" fmla="*/ 217 w 488"/>
                <a:gd name="T47" fmla="*/ 48 h 893"/>
                <a:gd name="T48" fmla="*/ 105 w 488"/>
                <a:gd name="T49" fmla="*/ 14 h 893"/>
                <a:gd name="T50" fmla="*/ 90 w 488"/>
                <a:gd name="T51" fmla="*/ 33 h 893"/>
                <a:gd name="T52" fmla="*/ 68 w 488"/>
                <a:gd name="T53" fmla="*/ 45 h 893"/>
                <a:gd name="T54" fmla="*/ 38 w 488"/>
                <a:gd name="T55" fmla="*/ 60 h 893"/>
                <a:gd name="T56" fmla="*/ 72 w 488"/>
                <a:gd name="T57" fmla="*/ 77 h 893"/>
                <a:gd name="T58" fmla="*/ 82 w 488"/>
                <a:gd name="T59" fmla="*/ 66 h 893"/>
                <a:gd name="T60" fmla="*/ 66 w 488"/>
                <a:gd name="T61" fmla="*/ 107 h 893"/>
                <a:gd name="T62" fmla="*/ 60 w 488"/>
                <a:gd name="T63" fmla="*/ 116 h 893"/>
                <a:gd name="T64" fmla="*/ 8 w 488"/>
                <a:gd name="T65" fmla="*/ 243 h 893"/>
                <a:gd name="T66" fmla="*/ 2 w 488"/>
                <a:gd name="T67" fmla="*/ 281 h 893"/>
                <a:gd name="T68" fmla="*/ 0 w 488"/>
                <a:gd name="T69" fmla="*/ 308 h 893"/>
                <a:gd name="T70" fmla="*/ 90 w 488"/>
                <a:gd name="T71" fmla="*/ 302 h 893"/>
                <a:gd name="T72" fmla="*/ 113 w 488"/>
                <a:gd name="T73" fmla="*/ 294 h 893"/>
                <a:gd name="T74" fmla="*/ 145 w 488"/>
                <a:gd name="T75" fmla="*/ 440 h 893"/>
                <a:gd name="T76" fmla="*/ 100 w 488"/>
                <a:gd name="T77" fmla="*/ 512 h 893"/>
                <a:gd name="T78" fmla="*/ 138 w 488"/>
                <a:gd name="T79" fmla="*/ 561 h 893"/>
                <a:gd name="T80" fmla="*/ 173 w 488"/>
                <a:gd name="T81" fmla="*/ 612 h 893"/>
                <a:gd name="T82" fmla="*/ 171 w 488"/>
                <a:gd name="T83" fmla="*/ 787 h 893"/>
                <a:gd name="T84" fmla="*/ 160 w 488"/>
                <a:gd name="T85" fmla="*/ 807 h 893"/>
                <a:gd name="T86" fmla="*/ 155 w 488"/>
                <a:gd name="T87" fmla="*/ 862 h 893"/>
                <a:gd name="T88" fmla="*/ 187 w 488"/>
                <a:gd name="T89" fmla="*/ 889 h 893"/>
                <a:gd name="T90" fmla="*/ 216 w 488"/>
                <a:gd name="T91" fmla="*/ 885 h 893"/>
                <a:gd name="T92" fmla="*/ 228 w 488"/>
                <a:gd name="T93" fmla="*/ 872 h 893"/>
                <a:gd name="T94" fmla="*/ 245 w 488"/>
                <a:gd name="T95" fmla="*/ 866 h 893"/>
                <a:gd name="T96" fmla="*/ 263 w 488"/>
                <a:gd name="T97" fmla="*/ 881 h 893"/>
                <a:gd name="T98" fmla="*/ 287 w 488"/>
                <a:gd name="T99" fmla="*/ 876 h 893"/>
                <a:gd name="T100" fmla="*/ 315 w 488"/>
                <a:gd name="T101" fmla="*/ 878 h 893"/>
                <a:gd name="T102" fmla="*/ 339 w 488"/>
                <a:gd name="T103" fmla="*/ 8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8" h="893">
                  <a:moveTo>
                    <a:pt x="317" y="843"/>
                  </a:moveTo>
                  <a:cubicBezTo>
                    <a:pt x="317" y="843"/>
                    <a:pt x="314" y="810"/>
                    <a:pt x="330" y="792"/>
                  </a:cubicBezTo>
                  <a:cubicBezTo>
                    <a:pt x="346" y="774"/>
                    <a:pt x="341" y="771"/>
                    <a:pt x="341" y="771"/>
                  </a:cubicBezTo>
                  <a:cubicBezTo>
                    <a:pt x="341" y="771"/>
                    <a:pt x="353" y="766"/>
                    <a:pt x="357" y="772"/>
                  </a:cubicBezTo>
                  <a:cubicBezTo>
                    <a:pt x="361" y="778"/>
                    <a:pt x="376" y="781"/>
                    <a:pt x="376" y="781"/>
                  </a:cubicBezTo>
                  <a:cubicBezTo>
                    <a:pt x="388" y="781"/>
                    <a:pt x="388" y="781"/>
                    <a:pt x="388" y="781"/>
                  </a:cubicBezTo>
                  <a:cubicBezTo>
                    <a:pt x="395" y="784"/>
                    <a:pt x="395" y="784"/>
                    <a:pt x="395" y="784"/>
                  </a:cubicBezTo>
                  <a:cubicBezTo>
                    <a:pt x="395" y="784"/>
                    <a:pt x="406" y="774"/>
                    <a:pt x="414" y="773"/>
                  </a:cubicBezTo>
                  <a:cubicBezTo>
                    <a:pt x="418" y="765"/>
                    <a:pt x="418" y="765"/>
                    <a:pt x="418" y="765"/>
                  </a:cubicBezTo>
                  <a:cubicBezTo>
                    <a:pt x="426" y="754"/>
                    <a:pt x="426" y="754"/>
                    <a:pt x="426" y="754"/>
                  </a:cubicBezTo>
                  <a:cubicBezTo>
                    <a:pt x="437" y="746"/>
                    <a:pt x="437" y="746"/>
                    <a:pt x="437" y="746"/>
                  </a:cubicBezTo>
                  <a:cubicBezTo>
                    <a:pt x="450" y="749"/>
                    <a:pt x="450" y="749"/>
                    <a:pt x="450" y="749"/>
                  </a:cubicBezTo>
                  <a:cubicBezTo>
                    <a:pt x="450" y="749"/>
                    <a:pt x="469" y="760"/>
                    <a:pt x="470" y="747"/>
                  </a:cubicBezTo>
                  <a:cubicBezTo>
                    <a:pt x="470" y="747"/>
                    <a:pt x="474" y="736"/>
                    <a:pt x="486" y="737"/>
                  </a:cubicBezTo>
                  <a:cubicBezTo>
                    <a:pt x="488" y="721"/>
                    <a:pt x="488" y="721"/>
                    <a:pt x="488" y="721"/>
                  </a:cubicBezTo>
                  <a:cubicBezTo>
                    <a:pt x="481" y="716"/>
                    <a:pt x="481" y="716"/>
                    <a:pt x="481" y="716"/>
                  </a:cubicBezTo>
                  <a:cubicBezTo>
                    <a:pt x="481" y="716"/>
                    <a:pt x="473" y="705"/>
                    <a:pt x="474" y="694"/>
                  </a:cubicBezTo>
                  <a:cubicBezTo>
                    <a:pt x="474" y="694"/>
                    <a:pt x="469" y="682"/>
                    <a:pt x="457" y="701"/>
                  </a:cubicBezTo>
                  <a:cubicBezTo>
                    <a:pt x="457" y="701"/>
                    <a:pt x="452" y="701"/>
                    <a:pt x="452" y="694"/>
                  </a:cubicBezTo>
                  <a:cubicBezTo>
                    <a:pt x="438" y="685"/>
                    <a:pt x="438" y="685"/>
                    <a:pt x="438" y="685"/>
                  </a:cubicBezTo>
                  <a:cubicBezTo>
                    <a:pt x="431" y="694"/>
                    <a:pt x="431" y="694"/>
                    <a:pt x="431" y="694"/>
                  </a:cubicBezTo>
                  <a:cubicBezTo>
                    <a:pt x="413" y="688"/>
                    <a:pt x="413" y="688"/>
                    <a:pt x="413" y="688"/>
                  </a:cubicBezTo>
                  <a:cubicBezTo>
                    <a:pt x="413" y="688"/>
                    <a:pt x="413" y="663"/>
                    <a:pt x="406" y="685"/>
                  </a:cubicBezTo>
                  <a:cubicBezTo>
                    <a:pt x="393" y="684"/>
                    <a:pt x="393" y="684"/>
                    <a:pt x="393" y="684"/>
                  </a:cubicBezTo>
                  <a:cubicBezTo>
                    <a:pt x="393" y="684"/>
                    <a:pt x="398" y="663"/>
                    <a:pt x="390" y="659"/>
                  </a:cubicBezTo>
                  <a:cubicBezTo>
                    <a:pt x="390" y="659"/>
                    <a:pt x="456" y="586"/>
                    <a:pt x="378" y="646"/>
                  </a:cubicBezTo>
                  <a:cubicBezTo>
                    <a:pt x="381" y="654"/>
                    <a:pt x="381" y="654"/>
                    <a:pt x="381" y="654"/>
                  </a:cubicBezTo>
                  <a:cubicBezTo>
                    <a:pt x="364" y="663"/>
                    <a:pt x="364" y="663"/>
                    <a:pt x="364" y="663"/>
                  </a:cubicBezTo>
                  <a:cubicBezTo>
                    <a:pt x="358" y="662"/>
                    <a:pt x="358" y="662"/>
                    <a:pt x="358" y="662"/>
                  </a:cubicBezTo>
                  <a:cubicBezTo>
                    <a:pt x="324" y="663"/>
                    <a:pt x="324" y="663"/>
                    <a:pt x="324" y="663"/>
                  </a:cubicBezTo>
                  <a:cubicBezTo>
                    <a:pt x="296" y="685"/>
                    <a:pt x="296" y="685"/>
                    <a:pt x="296" y="685"/>
                  </a:cubicBezTo>
                  <a:cubicBezTo>
                    <a:pt x="264" y="685"/>
                    <a:pt x="264" y="685"/>
                    <a:pt x="264" y="685"/>
                  </a:cubicBezTo>
                  <a:cubicBezTo>
                    <a:pt x="267" y="656"/>
                    <a:pt x="267" y="656"/>
                    <a:pt x="267" y="656"/>
                  </a:cubicBezTo>
                  <a:cubicBezTo>
                    <a:pt x="265" y="650"/>
                    <a:pt x="265" y="650"/>
                    <a:pt x="265" y="650"/>
                  </a:cubicBezTo>
                  <a:cubicBezTo>
                    <a:pt x="268" y="560"/>
                    <a:pt x="268" y="560"/>
                    <a:pt x="268" y="560"/>
                  </a:cubicBezTo>
                  <a:cubicBezTo>
                    <a:pt x="282" y="552"/>
                    <a:pt x="282" y="552"/>
                    <a:pt x="282" y="552"/>
                  </a:cubicBezTo>
                  <a:cubicBezTo>
                    <a:pt x="283" y="547"/>
                    <a:pt x="283" y="547"/>
                    <a:pt x="283" y="547"/>
                  </a:cubicBezTo>
                  <a:cubicBezTo>
                    <a:pt x="280" y="542"/>
                    <a:pt x="280" y="542"/>
                    <a:pt x="280" y="542"/>
                  </a:cubicBezTo>
                  <a:cubicBezTo>
                    <a:pt x="303" y="537"/>
                    <a:pt x="303" y="537"/>
                    <a:pt x="303" y="537"/>
                  </a:cubicBezTo>
                  <a:cubicBezTo>
                    <a:pt x="316" y="546"/>
                    <a:pt x="316" y="546"/>
                    <a:pt x="316" y="546"/>
                  </a:cubicBezTo>
                  <a:cubicBezTo>
                    <a:pt x="316" y="546"/>
                    <a:pt x="354" y="532"/>
                    <a:pt x="366" y="520"/>
                  </a:cubicBezTo>
                  <a:cubicBezTo>
                    <a:pt x="366" y="520"/>
                    <a:pt x="393" y="475"/>
                    <a:pt x="378" y="469"/>
                  </a:cubicBezTo>
                  <a:cubicBezTo>
                    <a:pt x="363" y="463"/>
                    <a:pt x="265" y="438"/>
                    <a:pt x="265" y="438"/>
                  </a:cubicBezTo>
                  <a:cubicBezTo>
                    <a:pt x="260" y="428"/>
                    <a:pt x="260" y="428"/>
                    <a:pt x="260" y="428"/>
                  </a:cubicBezTo>
                  <a:cubicBezTo>
                    <a:pt x="257" y="224"/>
                    <a:pt x="257" y="224"/>
                    <a:pt x="257" y="224"/>
                  </a:cubicBezTo>
                  <a:cubicBezTo>
                    <a:pt x="255" y="156"/>
                    <a:pt x="255" y="156"/>
                    <a:pt x="255" y="156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17"/>
                    <a:pt x="249" y="52"/>
                    <a:pt x="217" y="48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62" y="29"/>
                    <a:pt x="125" y="0"/>
                    <a:pt x="105" y="14"/>
                  </a:cubicBezTo>
                  <a:cubicBezTo>
                    <a:pt x="85" y="28"/>
                    <a:pt x="102" y="14"/>
                    <a:pt x="102" y="14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71" y="45"/>
                    <a:pt x="68" y="45"/>
                  </a:cubicBezTo>
                  <a:cubicBezTo>
                    <a:pt x="65" y="45"/>
                    <a:pt x="39" y="49"/>
                    <a:pt x="39" y="49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30" y="103"/>
                    <a:pt x="66" y="107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4"/>
                    <a:pt x="88" y="112"/>
                    <a:pt x="60" y="116"/>
                  </a:cubicBezTo>
                  <a:cubicBezTo>
                    <a:pt x="31" y="120"/>
                    <a:pt x="58" y="117"/>
                    <a:pt x="58" y="117"/>
                  </a:cubicBezTo>
                  <a:cubicBezTo>
                    <a:pt x="58" y="117"/>
                    <a:pt x="51" y="207"/>
                    <a:pt x="8" y="243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2" y="281"/>
                    <a:pt x="2" y="281"/>
                    <a:pt x="2" y="281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08"/>
                    <a:pt x="34" y="329"/>
                    <a:pt x="62" y="319"/>
                  </a:cubicBezTo>
                  <a:cubicBezTo>
                    <a:pt x="89" y="309"/>
                    <a:pt x="90" y="302"/>
                    <a:pt x="90" y="302"/>
                  </a:cubicBezTo>
                  <a:cubicBezTo>
                    <a:pt x="103" y="294"/>
                    <a:pt x="103" y="294"/>
                    <a:pt x="103" y="294"/>
                  </a:cubicBezTo>
                  <a:cubicBezTo>
                    <a:pt x="113" y="294"/>
                    <a:pt x="113" y="294"/>
                    <a:pt x="113" y="294"/>
                  </a:cubicBezTo>
                  <a:cubicBezTo>
                    <a:pt x="115" y="296"/>
                    <a:pt x="115" y="296"/>
                    <a:pt x="115" y="296"/>
                  </a:cubicBezTo>
                  <a:cubicBezTo>
                    <a:pt x="145" y="440"/>
                    <a:pt x="145" y="440"/>
                    <a:pt x="145" y="440"/>
                  </a:cubicBezTo>
                  <a:cubicBezTo>
                    <a:pt x="145" y="440"/>
                    <a:pt x="117" y="454"/>
                    <a:pt x="101" y="454"/>
                  </a:cubicBezTo>
                  <a:cubicBezTo>
                    <a:pt x="101" y="454"/>
                    <a:pt x="75" y="485"/>
                    <a:pt x="100" y="512"/>
                  </a:cubicBezTo>
                  <a:cubicBezTo>
                    <a:pt x="103" y="528"/>
                    <a:pt x="103" y="528"/>
                    <a:pt x="103" y="528"/>
                  </a:cubicBezTo>
                  <a:cubicBezTo>
                    <a:pt x="103" y="528"/>
                    <a:pt x="134" y="559"/>
                    <a:pt x="138" y="561"/>
                  </a:cubicBezTo>
                  <a:cubicBezTo>
                    <a:pt x="142" y="563"/>
                    <a:pt x="147" y="572"/>
                    <a:pt x="147" y="572"/>
                  </a:cubicBezTo>
                  <a:cubicBezTo>
                    <a:pt x="173" y="612"/>
                    <a:pt x="173" y="612"/>
                    <a:pt x="173" y="612"/>
                  </a:cubicBezTo>
                  <a:cubicBezTo>
                    <a:pt x="172" y="735"/>
                    <a:pt x="172" y="735"/>
                    <a:pt x="172" y="735"/>
                  </a:cubicBezTo>
                  <a:cubicBezTo>
                    <a:pt x="171" y="787"/>
                    <a:pt x="171" y="787"/>
                    <a:pt x="171" y="787"/>
                  </a:cubicBezTo>
                  <a:cubicBezTo>
                    <a:pt x="176" y="793"/>
                    <a:pt x="176" y="793"/>
                    <a:pt x="176" y="793"/>
                  </a:cubicBezTo>
                  <a:cubicBezTo>
                    <a:pt x="176" y="793"/>
                    <a:pt x="164" y="799"/>
                    <a:pt x="160" y="807"/>
                  </a:cubicBezTo>
                  <a:cubicBezTo>
                    <a:pt x="156" y="815"/>
                    <a:pt x="156" y="822"/>
                    <a:pt x="161" y="825"/>
                  </a:cubicBezTo>
                  <a:cubicBezTo>
                    <a:pt x="166" y="828"/>
                    <a:pt x="168" y="851"/>
                    <a:pt x="155" y="862"/>
                  </a:cubicBezTo>
                  <a:cubicBezTo>
                    <a:pt x="159" y="877"/>
                    <a:pt x="159" y="877"/>
                    <a:pt x="159" y="877"/>
                  </a:cubicBezTo>
                  <a:cubicBezTo>
                    <a:pt x="159" y="877"/>
                    <a:pt x="184" y="884"/>
                    <a:pt x="187" y="889"/>
                  </a:cubicBezTo>
                  <a:cubicBezTo>
                    <a:pt x="210" y="893"/>
                    <a:pt x="210" y="893"/>
                    <a:pt x="210" y="893"/>
                  </a:cubicBezTo>
                  <a:cubicBezTo>
                    <a:pt x="216" y="885"/>
                    <a:pt x="216" y="885"/>
                    <a:pt x="216" y="885"/>
                  </a:cubicBezTo>
                  <a:cubicBezTo>
                    <a:pt x="227" y="881"/>
                    <a:pt x="227" y="881"/>
                    <a:pt x="227" y="881"/>
                  </a:cubicBezTo>
                  <a:cubicBezTo>
                    <a:pt x="228" y="872"/>
                    <a:pt x="228" y="872"/>
                    <a:pt x="228" y="872"/>
                  </a:cubicBezTo>
                  <a:cubicBezTo>
                    <a:pt x="239" y="865"/>
                    <a:pt x="239" y="865"/>
                    <a:pt x="239" y="865"/>
                  </a:cubicBezTo>
                  <a:cubicBezTo>
                    <a:pt x="239" y="865"/>
                    <a:pt x="242" y="864"/>
                    <a:pt x="245" y="866"/>
                  </a:cubicBezTo>
                  <a:cubicBezTo>
                    <a:pt x="248" y="868"/>
                    <a:pt x="247" y="875"/>
                    <a:pt x="249" y="878"/>
                  </a:cubicBezTo>
                  <a:cubicBezTo>
                    <a:pt x="251" y="881"/>
                    <a:pt x="263" y="881"/>
                    <a:pt x="263" y="881"/>
                  </a:cubicBezTo>
                  <a:cubicBezTo>
                    <a:pt x="263" y="881"/>
                    <a:pt x="270" y="875"/>
                    <a:pt x="273" y="875"/>
                  </a:cubicBezTo>
                  <a:cubicBezTo>
                    <a:pt x="276" y="875"/>
                    <a:pt x="279" y="876"/>
                    <a:pt x="287" y="876"/>
                  </a:cubicBezTo>
                  <a:cubicBezTo>
                    <a:pt x="294" y="876"/>
                    <a:pt x="293" y="876"/>
                    <a:pt x="301" y="877"/>
                  </a:cubicBezTo>
                  <a:cubicBezTo>
                    <a:pt x="309" y="878"/>
                    <a:pt x="305" y="878"/>
                    <a:pt x="315" y="878"/>
                  </a:cubicBezTo>
                  <a:cubicBezTo>
                    <a:pt x="325" y="878"/>
                    <a:pt x="339" y="870"/>
                    <a:pt x="339" y="870"/>
                  </a:cubicBezTo>
                  <a:cubicBezTo>
                    <a:pt x="339" y="870"/>
                    <a:pt x="348" y="844"/>
                    <a:pt x="339" y="844"/>
                  </a:cubicBezTo>
                  <a:cubicBezTo>
                    <a:pt x="330" y="844"/>
                    <a:pt x="317" y="843"/>
                    <a:pt x="317" y="843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" name="未知"/>
            <p:cNvSpPr>
              <a:spLocks noEditPoints="1"/>
            </p:cNvSpPr>
            <p:nvPr/>
          </p:nvSpPr>
          <p:spPr bwMode="auto">
            <a:xfrm>
              <a:off x="3652837" y="1728787"/>
              <a:ext cx="933450" cy="1238250"/>
            </a:xfrm>
            <a:custGeom>
              <a:avLst/>
              <a:gdLst>
                <a:gd name="T0" fmla="*/ 100 w 249"/>
                <a:gd name="T1" fmla="*/ 18 h 329"/>
                <a:gd name="T2" fmla="*/ 102 w 249"/>
                <a:gd name="T3" fmla="*/ 14 h 329"/>
                <a:gd name="T4" fmla="*/ 100 w 249"/>
                <a:gd name="T5" fmla="*/ 18 h 329"/>
                <a:gd name="T6" fmla="*/ 242 w 249"/>
                <a:gd name="T7" fmla="*/ 117 h 329"/>
                <a:gd name="T8" fmla="*/ 217 w 249"/>
                <a:gd name="T9" fmla="*/ 48 h 329"/>
                <a:gd name="T10" fmla="*/ 162 w 249"/>
                <a:gd name="T11" fmla="*/ 29 h 329"/>
                <a:gd name="T12" fmla="*/ 105 w 249"/>
                <a:gd name="T13" fmla="*/ 14 h 329"/>
                <a:gd name="T14" fmla="*/ 100 w 249"/>
                <a:gd name="T15" fmla="*/ 18 h 329"/>
                <a:gd name="T16" fmla="*/ 90 w 249"/>
                <a:gd name="T17" fmla="*/ 33 h 329"/>
                <a:gd name="T18" fmla="*/ 85 w 249"/>
                <a:gd name="T19" fmla="*/ 40 h 329"/>
                <a:gd name="T20" fmla="*/ 68 w 249"/>
                <a:gd name="T21" fmla="*/ 45 h 329"/>
                <a:gd name="T22" fmla="*/ 39 w 249"/>
                <a:gd name="T23" fmla="*/ 49 h 329"/>
                <a:gd name="T24" fmla="*/ 38 w 249"/>
                <a:gd name="T25" fmla="*/ 60 h 329"/>
                <a:gd name="T26" fmla="*/ 48 w 249"/>
                <a:gd name="T27" fmla="*/ 87 h 329"/>
                <a:gd name="T28" fmla="*/ 72 w 249"/>
                <a:gd name="T29" fmla="*/ 77 h 329"/>
                <a:gd name="T30" fmla="*/ 73 w 249"/>
                <a:gd name="T31" fmla="*/ 69 h 329"/>
                <a:gd name="T32" fmla="*/ 82 w 249"/>
                <a:gd name="T33" fmla="*/ 66 h 329"/>
                <a:gd name="T34" fmla="*/ 88 w 249"/>
                <a:gd name="T35" fmla="*/ 87 h 329"/>
                <a:gd name="T36" fmla="*/ 66 w 249"/>
                <a:gd name="T37" fmla="*/ 107 h 329"/>
                <a:gd name="T38" fmla="*/ 78 w 249"/>
                <a:gd name="T39" fmla="*/ 104 h 329"/>
                <a:gd name="T40" fmla="*/ 60 w 249"/>
                <a:gd name="T41" fmla="*/ 116 h 329"/>
                <a:gd name="T42" fmla="*/ 58 w 249"/>
                <a:gd name="T43" fmla="*/ 117 h 329"/>
                <a:gd name="T44" fmla="*/ 8 w 249"/>
                <a:gd name="T45" fmla="*/ 243 h 329"/>
                <a:gd name="T46" fmla="*/ 3 w 249"/>
                <a:gd name="T47" fmla="*/ 252 h 329"/>
                <a:gd name="T48" fmla="*/ 2 w 249"/>
                <a:gd name="T49" fmla="*/ 281 h 329"/>
                <a:gd name="T50" fmla="*/ 0 w 249"/>
                <a:gd name="T51" fmla="*/ 297 h 329"/>
                <a:gd name="T52" fmla="*/ 0 w 249"/>
                <a:gd name="T53" fmla="*/ 308 h 329"/>
                <a:gd name="T54" fmla="*/ 62 w 249"/>
                <a:gd name="T55" fmla="*/ 319 h 329"/>
                <a:gd name="T56" fmla="*/ 90 w 249"/>
                <a:gd name="T57" fmla="*/ 302 h 329"/>
                <a:gd name="T58" fmla="*/ 103 w 249"/>
                <a:gd name="T59" fmla="*/ 294 h 329"/>
                <a:gd name="T60" fmla="*/ 113 w 249"/>
                <a:gd name="T61" fmla="*/ 294 h 329"/>
                <a:gd name="T62" fmla="*/ 129 w 249"/>
                <a:gd name="T63" fmla="*/ 290 h 329"/>
                <a:gd name="T64" fmla="*/ 149 w 249"/>
                <a:gd name="T65" fmla="*/ 271 h 329"/>
                <a:gd name="T66" fmla="*/ 202 w 249"/>
                <a:gd name="T67" fmla="*/ 253 h 329"/>
                <a:gd name="T68" fmla="*/ 208 w 249"/>
                <a:gd name="T69" fmla="*/ 241 h 329"/>
                <a:gd name="T70" fmla="*/ 202 w 249"/>
                <a:gd name="T71" fmla="*/ 241 h 329"/>
                <a:gd name="T72" fmla="*/ 189 w 249"/>
                <a:gd name="T73" fmla="*/ 220 h 329"/>
                <a:gd name="T74" fmla="*/ 158 w 249"/>
                <a:gd name="T75" fmla="*/ 224 h 329"/>
                <a:gd name="T76" fmla="*/ 194 w 249"/>
                <a:gd name="T77" fmla="*/ 213 h 329"/>
                <a:gd name="T78" fmla="*/ 194 w 249"/>
                <a:gd name="T79" fmla="*/ 193 h 329"/>
                <a:gd name="T80" fmla="*/ 205 w 249"/>
                <a:gd name="T81" fmla="*/ 188 h 329"/>
                <a:gd name="T82" fmla="*/ 202 w 249"/>
                <a:gd name="T83" fmla="*/ 182 h 329"/>
                <a:gd name="T84" fmla="*/ 208 w 249"/>
                <a:gd name="T85" fmla="*/ 173 h 329"/>
                <a:gd name="T86" fmla="*/ 227 w 249"/>
                <a:gd name="T87" fmla="*/ 182 h 329"/>
                <a:gd name="T88" fmla="*/ 236 w 249"/>
                <a:gd name="T89" fmla="*/ 162 h 329"/>
                <a:gd name="T90" fmla="*/ 248 w 249"/>
                <a:gd name="T91" fmla="*/ 156 h 329"/>
                <a:gd name="T92" fmla="*/ 242 w 249"/>
                <a:gd name="T93" fmla="*/ 11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9" h="329">
                  <a:moveTo>
                    <a:pt x="100" y="18"/>
                  </a:moveTo>
                  <a:cubicBezTo>
                    <a:pt x="102" y="14"/>
                    <a:pt x="102" y="14"/>
                    <a:pt x="102" y="14"/>
                  </a:cubicBezTo>
                  <a:cubicBezTo>
                    <a:pt x="102" y="14"/>
                    <a:pt x="89" y="25"/>
                    <a:pt x="100" y="18"/>
                  </a:cubicBezTo>
                  <a:close/>
                  <a:moveTo>
                    <a:pt x="242" y="117"/>
                  </a:moveTo>
                  <a:cubicBezTo>
                    <a:pt x="242" y="117"/>
                    <a:pt x="249" y="52"/>
                    <a:pt x="217" y="48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62" y="29"/>
                    <a:pt x="125" y="0"/>
                    <a:pt x="105" y="14"/>
                  </a:cubicBezTo>
                  <a:cubicBezTo>
                    <a:pt x="103" y="16"/>
                    <a:pt x="101" y="17"/>
                    <a:pt x="100" y="18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71" y="45"/>
                    <a:pt x="68" y="45"/>
                  </a:cubicBezTo>
                  <a:cubicBezTo>
                    <a:pt x="65" y="45"/>
                    <a:pt x="39" y="49"/>
                    <a:pt x="39" y="49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30" y="103"/>
                    <a:pt x="66" y="107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4"/>
                    <a:pt x="88" y="112"/>
                    <a:pt x="60" y="116"/>
                  </a:cubicBezTo>
                  <a:cubicBezTo>
                    <a:pt x="31" y="120"/>
                    <a:pt x="58" y="117"/>
                    <a:pt x="58" y="117"/>
                  </a:cubicBezTo>
                  <a:cubicBezTo>
                    <a:pt x="58" y="117"/>
                    <a:pt x="51" y="207"/>
                    <a:pt x="8" y="243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2" y="281"/>
                    <a:pt x="2" y="281"/>
                    <a:pt x="2" y="281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08"/>
                    <a:pt x="34" y="329"/>
                    <a:pt x="62" y="319"/>
                  </a:cubicBezTo>
                  <a:cubicBezTo>
                    <a:pt x="89" y="309"/>
                    <a:pt x="90" y="302"/>
                    <a:pt x="90" y="302"/>
                  </a:cubicBezTo>
                  <a:cubicBezTo>
                    <a:pt x="103" y="294"/>
                    <a:pt x="103" y="294"/>
                    <a:pt x="103" y="294"/>
                  </a:cubicBezTo>
                  <a:cubicBezTo>
                    <a:pt x="113" y="294"/>
                    <a:pt x="113" y="294"/>
                    <a:pt x="113" y="294"/>
                  </a:cubicBezTo>
                  <a:cubicBezTo>
                    <a:pt x="129" y="290"/>
                    <a:pt x="129" y="290"/>
                    <a:pt x="129" y="290"/>
                  </a:cubicBezTo>
                  <a:cubicBezTo>
                    <a:pt x="149" y="271"/>
                    <a:pt x="149" y="271"/>
                    <a:pt x="149" y="271"/>
                  </a:cubicBezTo>
                  <a:cubicBezTo>
                    <a:pt x="202" y="253"/>
                    <a:pt x="202" y="253"/>
                    <a:pt x="202" y="253"/>
                  </a:cubicBezTo>
                  <a:cubicBezTo>
                    <a:pt x="208" y="241"/>
                    <a:pt x="208" y="241"/>
                    <a:pt x="208" y="241"/>
                  </a:cubicBezTo>
                  <a:cubicBezTo>
                    <a:pt x="202" y="241"/>
                    <a:pt x="202" y="241"/>
                    <a:pt x="202" y="241"/>
                  </a:cubicBezTo>
                  <a:cubicBezTo>
                    <a:pt x="189" y="220"/>
                    <a:pt x="189" y="220"/>
                    <a:pt x="189" y="220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94" y="213"/>
                    <a:pt x="194" y="213"/>
                    <a:pt x="194" y="213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2" y="182"/>
                    <a:pt x="202" y="182"/>
                    <a:pt x="202" y="182"/>
                  </a:cubicBezTo>
                  <a:cubicBezTo>
                    <a:pt x="208" y="173"/>
                    <a:pt x="208" y="173"/>
                    <a:pt x="208" y="173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48" y="156"/>
                    <a:pt x="248" y="156"/>
                    <a:pt x="248" y="156"/>
                  </a:cubicBezTo>
                  <a:lnTo>
                    <a:pt x="242" y="117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未知"/>
            <p:cNvSpPr/>
            <p:nvPr/>
          </p:nvSpPr>
          <p:spPr bwMode="auto">
            <a:xfrm>
              <a:off x="4233862" y="3929062"/>
              <a:ext cx="1257300" cy="1152525"/>
            </a:xfrm>
            <a:custGeom>
              <a:avLst/>
              <a:gdLst>
                <a:gd name="T0" fmla="*/ 315 w 333"/>
                <a:gd name="T1" fmla="*/ 161 h 307"/>
                <a:gd name="T2" fmla="*/ 331 w 333"/>
                <a:gd name="T3" fmla="*/ 151 h 307"/>
                <a:gd name="T4" fmla="*/ 333 w 333"/>
                <a:gd name="T5" fmla="*/ 135 h 307"/>
                <a:gd name="T6" fmla="*/ 326 w 333"/>
                <a:gd name="T7" fmla="*/ 130 h 307"/>
                <a:gd name="T8" fmla="*/ 319 w 333"/>
                <a:gd name="T9" fmla="*/ 108 h 307"/>
                <a:gd name="T10" fmla="*/ 302 w 333"/>
                <a:gd name="T11" fmla="*/ 115 h 307"/>
                <a:gd name="T12" fmla="*/ 297 w 333"/>
                <a:gd name="T13" fmla="*/ 108 h 307"/>
                <a:gd name="T14" fmla="*/ 283 w 333"/>
                <a:gd name="T15" fmla="*/ 99 h 307"/>
                <a:gd name="T16" fmla="*/ 276 w 333"/>
                <a:gd name="T17" fmla="*/ 108 h 307"/>
                <a:gd name="T18" fmla="*/ 258 w 333"/>
                <a:gd name="T19" fmla="*/ 102 h 307"/>
                <a:gd name="T20" fmla="*/ 251 w 333"/>
                <a:gd name="T21" fmla="*/ 99 h 307"/>
                <a:gd name="T22" fmla="*/ 238 w 333"/>
                <a:gd name="T23" fmla="*/ 98 h 307"/>
                <a:gd name="T24" fmla="*/ 235 w 333"/>
                <a:gd name="T25" fmla="*/ 73 h 307"/>
                <a:gd name="T26" fmla="*/ 223 w 333"/>
                <a:gd name="T27" fmla="*/ 60 h 307"/>
                <a:gd name="T28" fmla="*/ 226 w 333"/>
                <a:gd name="T29" fmla="*/ 68 h 307"/>
                <a:gd name="T30" fmla="*/ 209 w 333"/>
                <a:gd name="T31" fmla="*/ 77 h 307"/>
                <a:gd name="T32" fmla="*/ 203 w 333"/>
                <a:gd name="T33" fmla="*/ 76 h 307"/>
                <a:gd name="T34" fmla="*/ 169 w 333"/>
                <a:gd name="T35" fmla="*/ 77 h 307"/>
                <a:gd name="T36" fmla="*/ 141 w 333"/>
                <a:gd name="T37" fmla="*/ 99 h 307"/>
                <a:gd name="T38" fmla="*/ 109 w 333"/>
                <a:gd name="T39" fmla="*/ 99 h 307"/>
                <a:gd name="T40" fmla="*/ 63 w 333"/>
                <a:gd name="T41" fmla="*/ 143 h 307"/>
                <a:gd name="T42" fmla="*/ 52 w 333"/>
                <a:gd name="T43" fmla="*/ 144 h 307"/>
                <a:gd name="T44" fmla="*/ 17 w 333"/>
                <a:gd name="T45" fmla="*/ 155 h 307"/>
                <a:gd name="T46" fmla="*/ 16 w 333"/>
                <a:gd name="T47" fmla="*/ 201 h 307"/>
                <a:gd name="T48" fmla="*/ 21 w 333"/>
                <a:gd name="T49" fmla="*/ 207 h 307"/>
                <a:gd name="T50" fmla="*/ 5 w 333"/>
                <a:gd name="T51" fmla="*/ 221 h 307"/>
                <a:gd name="T52" fmla="*/ 6 w 333"/>
                <a:gd name="T53" fmla="*/ 239 h 307"/>
                <a:gd name="T54" fmla="*/ 0 w 333"/>
                <a:gd name="T55" fmla="*/ 276 h 307"/>
                <a:gd name="T56" fmla="*/ 4 w 333"/>
                <a:gd name="T57" fmla="*/ 291 h 307"/>
                <a:gd name="T58" fmla="*/ 32 w 333"/>
                <a:gd name="T59" fmla="*/ 303 h 307"/>
                <a:gd name="T60" fmla="*/ 55 w 333"/>
                <a:gd name="T61" fmla="*/ 307 h 307"/>
                <a:gd name="T62" fmla="*/ 61 w 333"/>
                <a:gd name="T63" fmla="*/ 299 h 307"/>
                <a:gd name="T64" fmla="*/ 72 w 333"/>
                <a:gd name="T65" fmla="*/ 295 h 307"/>
                <a:gd name="T66" fmla="*/ 73 w 333"/>
                <a:gd name="T67" fmla="*/ 286 h 307"/>
                <a:gd name="T68" fmla="*/ 84 w 333"/>
                <a:gd name="T69" fmla="*/ 279 h 307"/>
                <a:gd name="T70" fmla="*/ 90 w 333"/>
                <a:gd name="T71" fmla="*/ 280 h 307"/>
                <a:gd name="T72" fmla="*/ 94 w 333"/>
                <a:gd name="T73" fmla="*/ 292 h 307"/>
                <a:gd name="T74" fmla="*/ 108 w 333"/>
                <a:gd name="T75" fmla="*/ 295 h 307"/>
                <a:gd name="T76" fmla="*/ 118 w 333"/>
                <a:gd name="T77" fmla="*/ 289 h 307"/>
                <a:gd name="T78" fmla="*/ 132 w 333"/>
                <a:gd name="T79" fmla="*/ 290 h 307"/>
                <a:gd name="T80" fmla="*/ 146 w 333"/>
                <a:gd name="T81" fmla="*/ 291 h 307"/>
                <a:gd name="T82" fmla="*/ 160 w 333"/>
                <a:gd name="T83" fmla="*/ 292 h 307"/>
                <a:gd name="T84" fmla="*/ 184 w 333"/>
                <a:gd name="T85" fmla="*/ 284 h 307"/>
                <a:gd name="T86" fmla="*/ 184 w 333"/>
                <a:gd name="T87" fmla="*/ 258 h 307"/>
                <a:gd name="T88" fmla="*/ 162 w 333"/>
                <a:gd name="T89" fmla="*/ 257 h 307"/>
                <a:gd name="T90" fmla="*/ 175 w 333"/>
                <a:gd name="T91" fmla="*/ 206 h 307"/>
                <a:gd name="T92" fmla="*/ 186 w 333"/>
                <a:gd name="T93" fmla="*/ 185 h 307"/>
                <a:gd name="T94" fmla="*/ 202 w 333"/>
                <a:gd name="T95" fmla="*/ 186 h 307"/>
                <a:gd name="T96" fmla="*/ 221 w 333"/>
                <a:gd name="T97" fmla="*/ 195 h 307"/>
                <a:gd name="T98" fmla="*/ 233 w 333"/>
                <a:gd name="T99" fmla="*/ 195 h 307"/>
                <a:gd name="T100" fmla="*/ 240 w 333"/>
                <a:gd name="T101" fmla="*/ 198 h 307"/>
                <a:gd name="T102" fmla="*/ 259 w 333"/>
                <a:gd name="T103" fmla="*/ 187 h 307"/>
                <a:gd name="T104" fmla="*/ 263 w 333"/>
                <a:gd name="T105" fmla="*/ 179 h 307"/>
                <a:gd name="T106" fmla="*/ 271 w 333"/>
                <a:gd name="T107" fmla="*/ 168 h 307"/>
                <a:gd name="T108" fmla="*/ 282 w 333"/>
                <a:gd name="T109" fmla="*/ 160 h 307"/>
                <a:gd name="T110" fmla="*/ 295 w 333"/>
                <a:gd name="T111" fmla="*/ 163 h 307"/>
                <a:gd name="T112" fmla="*/ 315 w 333"/>
                <a:gd name="T113" fmla="*/ 16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307">
                  <a:moveTo>
                    <a:pt x="315" y="161"/>
                  </a:moveTo>
                  <a:cubicBezTo>
                    <a:pt x="315" y="161"/>
                    <a:pt x="319" y="150"/>
                    <a:pt x="331" y="151"/>
                  </a:cubicBezTo>
                  <a:cubicBezTo>
                    <a:pt x="333" y="135"/>
                    <a:pt x="333" y="135"/>
                    <a:pt x="333" y="135"/>
                  </a:cubicBezTo>
                  <a:cubicBezTo>
                    <a:pt x="326" y="130"/>
                    <a:pt x="326" y="130"/>
                    <a:pt x="326" y="130"/>
                  </a:cubicBezTo>
                  <a:cubicBezTo>
                    <a:pt x="326" y="130"/>
                    <a:pt x="318" y="119"/>
                    <a:pt x="319" y="108"/>
                  </a:cubicBezTo>
                  <a:cubicBezTo>
                    <a:pt x="319" y="108"/>
                    <a:pt x="314" y="96"/>
                    <a:pt x="302" y="115"/>
                  </a:cubicBezTo>
                  <a:cubicBezTo>
                    <a:pt x="302" y="115"/>
                    <a:pt x="297" y="115"/>
                    <a:pt x="297" y="108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76" y="108"/>
                    <a:pt x="276" y="108"/>
                    <a:pt x="276" y="108"/>
                  </a:cubicBezTo>
                  <a:cubicBezTo>
                    <a:pt x="258" y="102"/>
                    <a:pt x="258" y="102"/>
                    <a:pt x="258" y="102"/>
                  </a:cubicBezTo>
                  <a:cubicBezTo>
                    <a:pt x="258" y="102"/>
                    <a:pt x="258" y="77"/>
                    <a:pt x="251" y="99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8" y="98"/>
                    <a:pt x="243" y="77"/>
                    <a:pt x="235" y="73"/>
                  </a:cubicBezTo>
                  <a:cubicBezTo>
                    <a:pt x="235" y="73"/>
                    <a:pt x="301" y="0"/>
                    <a:pt x="223" y="60"/>
                  </a:cubicBezTo>
                  <a:cubicBezTo>
                    <a:pt x="226" y="68"/>
                    <a:pt x="226" y="68"/>
                    <a:pt x="226" y="68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03" y="76"/>
                    <a:pt x="203" y="76"/>
                    <a:pt x="203" y="76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41" y="99"/>
                    <a:pt x="141" y="99"/>
                    <a:pt x="141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9"/>
                    <a:pt x="71" y="143"/>
                    <a:pt x="63" y="143"/>
                  </a:cubicBezTo>
                  <a:cubicBezTo>
                    <a:pt x="56" y="143"/>
                    <a:pt x="52" y="144"/>
                    <a:pt x="52" y="144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6" y="201"/>
                    <a:pt x="16" y="201"/>
                    <a:pt x="16" y="201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7"/>
                    <a:pt x="9" y="213"/>
                    <a:pt x="5" y="221"/>
                  </a:cubicBezTo>
                  <a:cubicBezTo>
                    <a:pt x="1" y="229"/>
                    <a:pt x="1" y="236"/>
                    <a:pt x="6" y="239"/>
                  </a:cubicBezTo>
                  <a:cubicBezTo>
                    <a:pt x="11" y="242"/>
                    <a:pt x="13" y="265"/>
                    <a:pt x="0" y="276"/>
                  </a:cubicBezTo>
                  <a:cubicBezTo>
                    <a:pt x="4" y="291"/>
                    <a:pt x="4" y="291"/>
                    <a:pt x="4" y="291"/>
                  </a:cubicBezTo>
                  <a:cubicBezTo>
                    <a:pt x="4" y="291"/>
                    <a:pt x="29" y="298"/>
                    <a:pt x="32" y="303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61" y="299"/>
                    <a:pt x="61" y="299"/>
                    <a:pt x="61" y="299"/>
                  </a:cubicBezTo>
                  <a:cubicBezTo>
                    <a:pt x="72" y="295"/>
                    <a:pt x="72" y="295"/>
                    <a:pt x="72" y="295"/>
                  </a:cubicBezTo>
                  <a:cubicBezTo>
                    <a:pt x="73" y="286"/>
                    <a:pt x="73" y="286"/>
                    <a:pt x="73" y="286"/>
                  </a:cubicBezTo>
                  <a:cubicBezTo>
                    <a:pt x="84" y="279"/>
                    <a:pt x="84" y="279"/>
                    <a:pt x="84" y="279"/>
                  </a:cubicBezTo>
                  <a:cubicBezTo>
                    <a:pt x="84" y="279"/>
                    <a:pt x="87" y="278"/>
                    <a:pt x="90" y="280"/>
                  </a:cubicBezTo>
                  <a:cubicBezTo>
                    <a:pt x="93" y="282"/>
                    <a:pt x="92" y="289"/>
                    <a:pt x="94" y="292"/>
                  </a:cubicBezTo>
                  <a:cubicBezTo>
                    <a:pt x="96" y="295"/>
                    <a:pt x="108" y="295"/>
                    <a:pt x="108" y="295"/>
                  </a:cubicBezTo>
                  <a:cubicBezTo>
                    <a:pt x="108" y="295"/>
                    <a:pt x="115" y="289"/>
                    <a:pt x="118" y="289"/>
                  </a:cubicBezTo>
                  <a:cubicBezTo>
                    <a:pt x="121" y="289"/>
                    <a:pt x="124" y="290"/>
                    <a:pt x="132" y="290"/>
                  </a:cubicBezTo>
                  <a:cubicBezTo>
                    <a:pt x="139" y="290"/>
                    <a:pt x="138" y="290"/>
                    <a:pt x="146" y="291"/>
                  </a:cubicBezTo>
                  <a:cubicBezTo>
                    <a:pt x="154" y="292"/>
                    <a:pt x="150" y="292"/>
                    <a:pt x="160" y="292"/>
                  </a:cubicBezTo>
                  <a:cubicBezTo>
                    <a:pt x="170" y="292"/>
                    <a:pt x="184" y="284"/>
                    <a:pt x="184" y="284"/>
                  </a:cubicBezTo>
                  <a:cubicBezTo>
                    <a:pt x="184" y="284"/>
                    <a:pt x="193" y="258"/>
                    <a:pt x="184" y="258"/>
                  </a:cubicBezTo>
                  <a:cubicBezTo>
                    <a:pt x="175" y="258"/>
                    <a:pt x="162" y="257"/>
                    <a:pt x="162" y="257"/>
                  </a:cubicBezTo>
                  <a:cubicBezTo>
                    <a:pt x="162" y="257"/>
                    <a:pt x="159" y="224"/>
                    <a:pt x="175" y="206"/>
                  </a:cubicBezTo>
                  <a:cubicBezTo>
                    <a:pt x="191" y="188"/>
                    <a:pt x="186" y="185"/>
                    <a:pt x="186" y="185"/>
                  </a:cubicBezTo>
                  <a:cubicBezTo>
                    <a:pt x="186" y="185"/>
                    <a:pt x="198" y="180"/>
                    <a:pt x="202" y="186"/>
                  </a:cubicBezTo>
                  <a:cubicBezTo>
                    <a:pt x="206" y="192"/>
                    <a:pt x="221" y="195"/>
                    <a:pt x="221" y="195"/>
                  </a:cubicBezTo>
                  <a:cubicBezTo>
                    <a:pt x="233" y="195"/>
                    <a:pt x="233" y="195"/>
                    <a:pt x="233" y="195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0" y="198"/>
                    <a:pt x="251" y="188"/>
                    <a:pt x="259" y="187"/>
                  </a:cubicBezTo>
                  <a:cubicBezTo>
                    <a:pt x="263" y="179"/>
                    <a:pt x="263" y="179"/>
                    <a:pt x="263" y="179"/>
                  </a:cubicBezTo>
                  <a:cubicBezTo>
                    <a:pt x="271" y="168"/>
                    <a:pt x="271" y="168"/>
                    <a:pt x="271" y="168"/>
                  </a:cubicBezTo>
                  <a:cubicBezTo>
                    <a:pt x="282" y="160"/>
                    <a:pt x="282" y="160"/>
                    <a:pt x="282" y="160"/>
                  </a:cubicBezTo>
                  <a:cubicBezTo>
                    <a:pt x="295" y="163"/>
                    <a:pt x="295" y="163"/>
                    <a:pt x="295" y="163"/>
                  </a:cubicBezTo>
                  <a:cubicBezTo>
                    <a:pt x="295" y="163"/>
                    <a:pt x="314" y="174"/>
                    <a:pt x="315" y="161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未知"/>
            <p:cNvSpPr/>
            <p:nvPr/>
          </p:nvSpPr>
          <p:spPr bwMode="auto">
            <a:xfrm>
              <a:off x="3938587" y="3319462"/>
              <a:ext cx="1190625" cy="1200150"/>
            </a:xfrm>
            <a:custGeom>
              <a:avLst/>
              <a:gdLst>
                <a:gd name="T0" fmla="*/ 72 w 319"/>
                <a:gd name="T1" fmla="*/ 16 h 318"/>
                <a:gd name="T2" fmla="*/ 125 w 319"/>
                <a:gd name="T3" fmla="*/ 14 h 318"/>
                <a:gd name="T4" fmla="*/ 148 w 319"/>
                <a:gd name="T5" fmla="*/ 9 h 318"/>
                <a:gd name="T6" fmla="*/ 191 w 319"/>
                <a:gd name="T7" fmla="*/ 14 h 318"/>
                <a:gd name="T8" fmla="*/ 191 w 319"/>
                <a:gd name="T9" fmla="*/ 14 h 318"/>
                <a:gd name="T10" fmla="*/ 303 w 319"/>
                <a:gd name="T11" fmla="*/ 45 h 318"/>
                <a:gd name="T12" fmla="*/ 291 w 319"/>
                <a:gd name="T13" fmla="*/ 96 h 318"/>
                <a:gd name="T14" fmla="*/ 242 w 319"/>
                <a:gd name="T15" fmla="*/ 122 h 318"/>
                <a:gd name="T16" fmla="*/ 228 w 319"/>
                <a:gd name="T17" fmla="*/ 113 h 318"/>
                <a:gd name="T18" fmla="*/ 206 w 319"/>
                <a:gd name="T19" fmla="*/ 118 h 318"/>
                <a:gd name="T20" fmla="*/ 209 w 319"/>
                <a:gd name="T21" fmla="*/ 123 h 318"/>
                <a:gd name="T22" fmla="*/ 208 w 319"/>
                <a:gd name="T23" fmla="*/ 128 h 318"/>
                <a:gd name="T24" fmla="*/ 194 w 319"/>
                <a:gd name="T25" fmla="*/ 136 h 318"/>
                <a:gd name="T26" fmla="*/ 191 w 319"/>
                <a:gd name="T27" fmla="*/ 226 h 318"/>
                <a:gd name="T28" fmla="*/ 193 w 319"/>
                <a:gd name="T29" fmla="*/ 232 h 318"/>
                <a:gd name="T30" fmla="*/ 190 w 319"/>
                <a:gd name="T31" fmla="*/ 261 h 318"/>
                <a:gd name="T32" fmla="*/ 190 w 319"/>
                <a:gd name="T33" fmla="*/ 261 h 318"/>
                <a:gd name="T34" fmla="*/ 144 w 319"/>
                <a:gd name="T35" fmla="*/ 305 h 318"/>
                <a:gd name="T36" fmla="*/ 132 w 319"/>
                <a:gd name="T37" fmla="*/ 306 h 318"/>
                <a:gd name="T38" fmla="*/ 98 w 319"/>
                <a:gd name="T39" fmla="*/ 318 h 318"/>
                <a:gd name="T40" fmla="*/ 98 w 319"/>
                <a:gd name="T41" fmla="*/ 311 h 318"/>
                <a:gd name="T42" fmla="*/ 99 w 319"/>
                <a:gd name="T43" fmla="*/ 188 h 318"/>
                <a:gd name="T44" fmla="*/ 72 w 319"/>
                <a:gd name="T45" fmla="*/ 148 h 318"/>
                <a:gd name="T46" fmla="*/ 63 w 319"/>
                <a:gd name="T47" fmla="*/ 137 h 318"/>
                <a:gd name="T48" fmla="*/ 29 w 319"/>
                <a:gd name="T49" fmla="*/ 104 h 318"/>
                <a:gd name="T50" fmla="*/ 26 w 319"/>
                <a:gd name="T51" fmla="*/ 88 h 318"/>
                <a:gd name="T52" fmla="*/ 27 w 319"/>
                <a:gd name="T53" fmla="*/ 30 h 318"/>
                <a:gd name="T54" fmla="*/ 72 w 319"/>
                <a:gd name="T55" fmla="*/ 1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9" h="318">
                  <a:moveTo>
                    <a:pt x="72" y="16"/>
                  </a:moveTo>
                  <a:cubicBezTo>
                    <a:pt x="72" y="16"/>
                    <a:pt x="116" y="0"/>
                    <a:pt x="125" y="14"/>
                  </a:cubicBezTo>
                  <a:cubicBezTo>
                    <a:pt x="125" y="14"/>
                    <a:pt x="130" y="4"/>
                    <a:pt x="148" y="9"/>
                  </a:cubicBezTo>
                  <a:cubicBezTo>
                    <a:pt x="166" y="14"/>
                    <a:pt x="184" y="16"/>
                    <a:pt x="191" y="14"/>
                  </a:cubicBezTo>
                  <a:cubicBezTo>
                    <a:pt x="191" y="14"/>
                    <a:pt x="191" y="14"/>
                    <a:pt x="191" y="14"/>
                  </a:cubicBezTo>
                  <a:cubicBezTo>
                    <a:pt x="191" y="14"/>
                    <a:pt x="288" y="39"/>
                    <a:pt x="303" y="45"/>
                  </a:cubicBezTo>
                  <a:cubicBezTo>
                    <a:pt x="319" y="51"/>
                    <a:pt x="291" y="96"/>
                    <a:pt x="291" y="96"/>
                  </a:cubicBezTo>
                  <a:cubicBezTo>
                    <a:pt x="280" y="108"/>
                    <a:pt x="242" y="122"/>
                    <a:pt x="242" y="122"/>
                  </a:cubicBezTo>
                  <a:cubicBezTo>
                    <a:pt x="228" y="113"/>
                    <a:pt x="228" y="113"/>
                    <a:pt x="228" y="113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1" y="226"/>
                    <a:pt x="191" y="226"/>
                    <a:pt x="191" y="226"/>
                  </a:cubicBezTo>
                  <a:cubicBezTo>
                    <a:pt x="193" y="232"/>
                    <a:pt x="193" y="232"/>
                    <a:pt x="193" y="232"/>
                  </a:cubicBezTo>
                  <a:cubicBezTo>
                    <a:pt x="190" y="261"/>
                    <a:pt x="190" y="261"/>
                    <a:pt x="190" y="261"/>
                  </a:cubicBezTo>
                  <a:cubicBezTo>
                    <a:pt x="190" y="261"/>
                    <a:pt x="190" y="261"/>
                    <a:pt x="190" y="261"/>
                  </a:cubicBezTo>
                  <a:cubicBezTo>
                    <a:pt x="190" y="261"/>
                    <a:pt x="152" y="305"/>
                    <a:pt x="144" y="305"/>
                  </a:cubicBezTo>
                  <a:cubicBezTo>
                    <a:pt x="136" y="305"/>
                    <a:pt x="132" y="306"/>
                    <a:pt x="132" y="306"/>
                  </a:cubicBezTo>
                  <a:cubicBezTo>
                    <a:pt x="98" y="318"/>
                    <a:pt x="98" y="318"/>
                    <a:pt x="98" y="318"/>
                  </a:cubicBezTo>
                  <a:cubicBezTo>
                    <a:pt x="98" y="311"/>
                    <a:pt x="98" y="311"/>
                    <a:pt x="98" y="311"/>
                  </a:cubicBezTo>
                  <a:cubicBezTo>
                    <a:pt x="99" y="188"/>
                    <a:pt x="99" y="188"/>
                    <a:pt x="99" y="18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2" y="148"/>
                    <a:pt x="67" y="139"/>
                    <a:pt x="63" y="137"/>
                  </a:cubicBezTo>
                  <a:cubicBezTo>
                    <a:pt x="59" y="135"/>
                    <a:pt x="29" y="104"/>
                    <a:pt x="29" y="104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0" y="61"/>
                    <a:pt x="27" y="30"/>
                    <a:pt x="27" y="30"/>
                  </a:cubicBezTo>
                  <a:cubicBezTo>
                    <a:pt x="43" y="30"/>
                    <a:pt x="72" y="16"/>
                    <a:pt x="72" y="16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未知"/>
            <p:cNvSpPr/>
            <p:nvPr/>
          </p:nvSpPr>
          <p:spPr bwMode="auto">
            <a:xfrm>
              <a:off x="3948112" y="2576512"/>
              <a:ext cx="76200" cy="76200"/>
            </a:xfrm>
            <a:custGeom>
              <a:avLst/>
              <a:gdLst>
                <a:gd name="T0" fmla="*/ 20 w 20"/>
                <a:gd name="T1" fmla="*/ 10 h 20"/>
                <a:gd name="T2" fmla="*/ 10 w 20"/>
                <a:gd name="T3" fmla="*/ 20 h 20"/>
                <a:gd name="T4" fmla="*/ 0 w 20"/>
                <a:gd name="T5" fmla="*/ 10 h 20"/>
                <a:gd name="T6" fmla="*/ 10 w 20"/>
                <a:gd name="T7" fmla="*/ 0 h 20"/>
                <a:gd name="T8" fmla="*/ 20 w 20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cubicBezTo>
                    <a:pt x="20" y="15"/>
                    <a:pt x="16" y="20"/>
                    <a:pt x="10" y="20"/>
                  </a:cubicBezTo>
                  <a:cubicBezTo>
                    <a:pt x="5" y="20"/>
                    <a:pt x="0" y="16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20" y="4"/>
                    <a:pt x="20" y="10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未知"/>
            <p:cNvSpPr/>
            <p:nvPr/>
          </p:nvSpPr>
          <p:spPr bwMode="auto">
            <a:xfrm>
              <a:off x="3967162" y="2595562"/>
              <a:ext cx="28575" cy="38100"/>
            </a:xfrm>
            <a:custGeom>
              <a:avLst/>
              <a:gdLst>
                <a:gd name="T0" fmla="*/ 9 w 9"/>
                <a:gd name="T1" fmla="*/ 5 h 9"/>
                <a:gd name="T2" fmla="*/ 5 w 9"/>
                <a:gd name="T3" fmla="*/ 9 h 9"/>
                <a:gd name="T4" fmla="*/ 1 w 9"/>
                <a:gd name="T5" fmla="*/ 5 h 9"/>
                <a:gd name="T6" fmla="*/ 5 w 9"/>
                <a:gd name="T7" fmla="*/ 0 h 9"/>
                <a:gd name="T8" fmla="*/ 9 w 9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7"/>
                    <a:pt x="7" y="9"/>
                    <a:pt x="5" y="9"/>
                  </a:cubicBezTo>
                  <a:cubicBezTo>
                    <a:pt x="3" y="9"/>
                    <a:pt x="1" y="7"/>
                    <a:pt x="1" y="5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Rectangle 10"/>
            <p:cNvSpPr>
              <a:spLocks noChangeArrowheads="1"/>
            </p:cNvSpPr>
            <p:nvPr/>
          </p:nvSpPr>
          <p:spPr bwMode="auto">
            <a:xfrm>
              <a:off x="4443412" y="4519612"/>
              <a:ext cx="513764" cy="12894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路   环   岛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Rectangle 11"/>
            <p:cNvSpPr>
              <a:spLocks noChangeArrowheads="1"/>
            </p:cNvSpPr>
            <p:nvPr/>
          </p:nvSpPr>
          <p:spPr bwMode="auto">
            <a:xfrm>
              <a:off x="4176712" y="3548062"/>
              <a:ext cx="386162" cy="12894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乙 仔 岛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Rectangle 12"/>
            <p:cNvSpPr>
              <a:spLocks noChangeArrowheads="1"/>
            </p:cNvSpPr>
            <p:nvPr/>
          </p:nvSpPr>
          <p:spPr bwMode="auto">
            <a:xfrm>
              <a:off x="3852862" y="2643187"/>
              <a:ext cx="406310" cy="12894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澳      门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auto">
            <a:xfrm>
              <a:off x="4062412" y="1871662"/>
              <a:ext cx="266956" cy="12894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   澳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4062412" y="2109787"/>
              <a:ext cx="203155" cy="12894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 门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4062412" y="2319337"/>
              <a:ext cx="171255" cy="12894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半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4062412" y="2538412"/>
              <a:ext cx="107454" cy="12894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岛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2818656" cy="634082"/>
          </a:xfrm>
        </p:spPr>
        <p:txBody>
          <a:bodyPr>
            <a:norm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海南省地图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未知"/>
          <p:cNvSpPr/>
          <p:nvPr/>
        </p:nvSpPr>
        <p:spPr bwMode="auto">
          <a:xfrm>
            <a:off x="1547663" y="1135933"/>
            <a:ext cx="6376647" cy="5317404"/>
          </a:xfrm>
          <a:custGeom>
            <a:avLst/>
            <a:gdLst>
              <a:gd name="T0" fmla="*/ 442 w 764"/>
              <a:gd name="T1" fmla="*/ 542 h 638"/>
              <a:gd name="T2" fmla="*/ 380 w 764"/>
              <a:gd name="T3" fmla="*/ 554 h 638"/>
              <a:gd name="T4" fmla="*/ 363 w 764"/>
              <a:gd name="T5" fmla="*/ 596 h 638"/>
              <a:gd name="T6" fmla="*/ 350 w 764"/>
              <a:gd name="T7" fmla="*/ 620 h 638"/>
              <a:gd name="T8" fmla="*/ 308 w 764"/>
              <a:gd name="T9" fmla="*/ 630 h 638"/>
              <a:gd name="T10" fmla="*/ 283 w 764"/>
              <a:gd name="T11" fmla="*/ 609 h 638"/>
              <a:gd name="T12" fmla="*/ 203 w 764"/>
              <a:gd name="T13" fmla="*/ 590 h 638"/>
              <a:gd name="T14" fmla="*/ 120 w 764"/>
              <a:gd name="T15" fmla="*/ 561 h 638"/>
              <a:gd name="T16" fmla="*/ 73 w 764"/>
              <a:gd name="T17" fmla="*/ 533 h 638"/>
              <a:gd name="T18" fmla="*/ 10 w 764"/>
              <a:gd name="T19" fmla="*/ 423 h 638"/>
              <a:gd name="T20" fmla="*/ 21 w 764"/>
              <a:gd name="T21" fmla="*/ 316 h 638"/>
              <a:gd name="T22" fmla="*/ 44 w 764"/>
              <a:gd name="T23" fmla="*/ 250 h 638"/>
              <a:gd name="T24" fmla="*/ 105 w 764"/>
              <a:gd name="T25" fmla="*/ 207 h 638"/>
              <a:gd name="T26" fmla="*/ 186 w 764"/>
              <a:gd name="T27" fmla="*/ 151 h 638"/>
              <a:gd name="T28" fmla="*/ 214 w 764"/>
              <a:gd name="T29" fmla="*/ 135 h 638"/>
              <a:gd name="T30" fmla="*/ 185 w 764"/>
              <a:gd name="T31" fmla="*/ 110 h 638"/>
              <a:gd name="T32" fmla="*/ 224 w 764"/>
              <a:gd name="T33" fmla="*/ 87 h 638"/>
              <a:gd name="T34" fmla="*/ 274 w 764"/>
              <a:gd name="T35" fmla="*/ 106 h 638"/>
              <a:gd name="T36" fmla="*/ 304 w 764"/>
              <a:gd name="T37" fmla="*/ 62 h 638"/>
              <a:gd name="T38" fmla="*/ 368 w 764"/>
              <a:gd name="T39" fmla="*/ 61 h 638"/>
              <a:gd name="T40" fmla="*/ 385 w 764"/>
              <a:gd name="T41" fmla="*/ 57 h 638"/>
              <a:gd name="T42" fmla="*/ 426 w 764"/>
              <a:gd name="T43" fmla="*/ 66 h 638"/>
              <a:gd name="T44" fmla="*/ 438 w 764"/>
              <a:gd name="T45" fmla="*/ 77 h 638"/>
              <a:gd name="T46" fmla="*/ 486 w 764"/>
              <a:gd name="T47" fmla="*/ 34 h 638"/>
              <a:gd name="T48" fmla="*/ 552 w 764"/>
              <a:gd name="T49" fmla="*/ 23 h 638"/>
              <a:gd name="T50" fmla="*/ 611 w 764"/>
              <a:gd name="T51" fmla="*/ 49 h 638"/>
              <a:gd name="T52" fmla="*/ 634 w 764"/>
              <a:gd name="T53" fmla="*/ 80 h 638"/>
              <a:gd name="T54" fmla="*/ 619 w 764"/>
              <a:gd name="T55" fmla="*/ 23 h 638"/>
              <a:gd name="T56" fmla="*/ 661 w 764"/>
              <a:gd name="T57" fmla="*/ 28 h 638"/>
              <a:gd name="T58" fmla="*/ 724 w 764"/>
              <a:gd name="T59" fmla="*/ 55 h 638"/>
              <a:gd name="T60" fmla="*/ 748 w 764"/>
              <a:gd name="T61" fmla="*/ 162 h 638"/>
              <a:gd name="T62" fmla="*/ 709 w 764"/>
              <a:gd name="T63" fmla="*/ 194 h 638"/>
              <a:gd name="T64" fmla="*/ 709 w 764"/>
              <a:gd name="T65" fmla="*/ 174 h 638"/>
              <a:gd name="T66" fmla="*/ 672 w 764"/>
              <a:gd name="T67" fmla="*/ 172 h 638"/>
              <a:gd name="T68" fmla="*/ 666 w 764"/>
              <a:gd name="T69" fmla="*/ 231 h 638"/>
              <a:gd name="T70" fmla="*/ 635 w 764"/>
              <a:gd name="T71" fmla="*/ 280 h 638"/>
              <a:gd name="T72" fmla="*/ 616 w 764"/>
              <a:gd name="T73" fmla="*/ 326 h 638"/>
              <a:gd name="T74" fmla="*/ 594 w 764"/>
              <a:gd name="T75" fmla="*/ 396 h 638"/>
              <a:gd name="T76" fmla="*/ 598 w 764"/>
              <a:gd name="T77" fmla="*/ 401 h 638"/>
              <a:gd name="T78" fmla="*/ 577 w 764"/>
              <a:gd name="T79" fmla="*/ 456 h 638"/>
              <a:gd name="T80" fmla="*/ 553 w 764"/>
              <a:gd name="T81" fmla="*/ 457 h 638"/>
              <a:gd name="T82" fmla="*/ 496 w 764"/>
              <a:gd name="T83" fmla="*/ 491 h 638"/>
              <a:gd name="T84" fmla="*/ 438 w 764"/>
              <a:gd name="T85" fmla="*/ 554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64" h="638">
                <a:moveTo>
                  <a:pt x="438" y="554"/>
                </a:moveTo>
                <a:cubicBezTo>
                  <a:pt x="438" y="554"/>
                  <a:pt x="457" y="545"/>
                  <a:pt x="451" y="538"/>
                </a:cubicBezTo>
                <a:cubicBezTo>
                  <a:pt x="442" y="542"/>
                  <a:pt x="442" y="542"/>
                  <a:pt x="442" y="542"/>
                </a:cubicBezTo>
                <a:cubicBezTo>
                  <a:pt x="428" y="546"/>
                  <a:pt x="428" y="546"/>
                  <a:pt x="428" y="546"/>
                </a:cubicBezTo>
                <a:cubicBezTo>
                  <a:pt x="428" y="546"/>
                  <a:pt x="404" y="554"/>
                  <a:pt x="400" y="558"/>
                </a:cubicBezTo>
                <a:cubicBezTo>
                  <a:pt x="400" y="558"/>
                  <a:pt x="383" y="557"/>
                  <a:pt x="380" y="554"/>
                </a:cubicBezTo>
                <a:cubicBezTo>
                  <a:pt x="380" y="554"/>
                  <a:pt x="366" y="565"/>
                  <a:pt x="362" y="576"/>
                </a:cubicBezTo>
                <a:cubicBezTo>
                  <a:pt x="363" y="590"/>
                  <a:pt x="363" y="590"/>
                  <a:pt x="363" y="590"/>
                </a:cubicBezTo>
                <a:cubicBezTo>
                  <a:pt x="363" y="596"/>
                  <a:pt x="363" y="596"/>
                  <a:pt x="363" y="596"/>
                </a:cubicBezTo>
                <a:cubicBezTo>
                  <a:pt x="350" y="595"/>
                  <a:pt x="350" y="595"/>
                  <a:pt x="350" y="595"/>
                </a:cubicBezTo>
                <a:cubicBezTo>
                  <a:pt x="350" y="595"/>
                  <a:pt x="349" y="601"/>
                  <a:pt x="363" y="606"/>
                </a:cubicBezTo>
                <a:cubicBezTo>
                  <a:pt x="363" y="606"/>
                  <a:pt x="356" y="619"/>
                  <a:pt x="350" y="620"/>
                </a:cubicBezTo>
                <a:cubicBezTo>
                  <a:pt x="348" y="607"/>
                  <a:pt x="348" y="607"/>
                  <a:pt x="348" y="607"/>
                </a:cubicBezTo>
                <a:cubicBezTo>
                  <a:pt x="348" y="607"/>
                  <a:pt x="327" y="603"/>
                  <a:pt x="320" y="618"/>
                </a:cubicBezTo>
                <a:cubicBezTo>
                  <a:pt x="320" y="618"/>
                  <a:pt x="318" y="638"/>
                  <a:pt x="308" y="630"/>
                </a:cubicBezTo>
                <a:cubicBezTo>
                  <a:pt x="308" y="613"/>
                  <a:pt x="308" y="613"/>
                  <a:pt x="308" y="613"/>
                </a:cubicBezTo>
                <a:cubicBezTo>
                  <a:pt x="308" y="613"/>
                  <a:pt x="304" y="602"/>
                  <a:pt x="298" y="609"/>
                </a:cubicBezTo>
                <a:cubicBezTo>
                  <a:pt x="298" y="609"/>
                  <a:pt x="272" y="631"/>
                  <a:pt x="283" y="609"/>
                </a:cubicBezTo>
                <a:cubicBezTo>
                  <a:pt x="283" y="609"/>
                  <a:pt x="296" y="592"/>
                  <a:pt x="279" y="592"/>
                </a:cubicBezTo>
                <a:cubicBezTo>
                  <a:pt x="238" y="589"/>
                  <a:pt x="238" y="589"/>
                  <a:pt x="238" y="589"/>
                </a:cubicBezTo>
                <a:cubicBezTo>
                  <a:pt x="238" y="589"/>
                  <a:pt x="217" y="585"/>
                  <a:pt x="203" y="590"/>
                </a:cubicBezTo>
                <a:cubicBezTo>
                  <a:pt x="190" y="595"/>
                  <a:pt x="181" y="589"/>
                  <a:pt x="175" y="579"/>
                </a:cubicBezTo>
                <a:cubicBezTo>
                  <a:pt x="170" y="569"/>
                  <a:pt x="158" y="560"/>
                  <a:pt x="142" y="567"/>
                </a:cubicBezTo>
                <a:cubicBezTo>
                  <a:pt x="127" y="574"/>
                  <a:pt x="120" y="561"/>
                  <a:pt x="120" y="561"/>
                </a:cubicBezTo>
                <a:cubicBezTo>
                  <a:pt x="110" y="551"/>
                  <a:pt x="110" y="551"/>
                  <a:pt x="110" y="551"/>
                </a:cubicBezTo>
                <a:cubicBezTo>
                  <a:pt x="99" y="549"/>
                  <a:pt x="99" y="549"/>
                  <a:pt x="99" y="549"/>
                </a:cubicBezTo>
                <a:cubicBezTo>
                  <a:pt x="73" y="533"/>
                  <a:pt x="73" y="533"/>
                  <a:pt x="73" y="533"/>
                </a:cubicBezTo>
                <a:cubicBezTo>
                  <a:pt x="73" y="533"/>
                  <a:pt x="62" y="526"/>
                  <a:pt x="46" y="527"/>
                </a:cubicBezTo>
                <a:cubicBezTo>
                  <a:pt x="31" y="528"/>
                  <a:pt x="20" y="503"/>
                  <a:pt x="28" y="487"/>
                </a:cubicBezTo>
                <a:cubicBezTo>
                  <a:pt x="36" y="472"/>
                  <a:pt x="37" y="451"/>
                  <a:pt x="10" y="423"/>
                </a:cubicBezTo>
                <a:cubicBezTo>
                  <a:pt x="9" y="413"/>
                  <a:pt x="9" y="413"/>
                  <a:pt x="9" y="413"/>
                </a:cubicBezTo>
                <a:cubicBezTo>
                  <a:pt x="9" y="413"/>
                  <a:pt x="28" y="397"/>
                  <a:pt x="6" y="355"/>
                </a:cubicBezTo>
                <a:cubicBezTo>
                  <a:pt x="6" y="355"/>
                  <a:pt x="0" y="339"/>
                  <a:pt x="21" y="316"/>
                </a:cubicBezTo>
                <a:cubicBezTo>
                  <a:pt x="21" y="316"/>
                  <a:pt x="27" y="307"/>
                  <a:pt x="13" y="300"/>
                </a:cubicBezTo>
                <a:cubicBezTo>
                  <a:pt x="13" y="300"/>
                  <a:pt x="4" y="281"/>
                  <a:pt x="20" y="269"/>
                </a:cubicBezTo>
                <a:cubicBezTo>
                  <a:pt x="20" y="269"/>
                  <a:pt x="15" y="245"/>
                  <a:pt x="44" y="250"/>
                </a:cubicBezTo>
                <a:cubicBezTo>
                  <a:pt x="61" y="237"/>
                  <a:pt x="61" y="237"/>
                  <a:pt x="61" y="237"/>
                </a:cubicBezTo>
                <a:cubicBezTo>
                  <a:pt x="61" y="237"/>
                  <a:pt x="87" y="213"/>
                  <a:pt x="104" y="214"/>
                </a:cubicBezTo>
                <a:cubicBezTo>
                  <a:pt x="105" y="207"/>
                  <a:pt x="105" y="207"/>
                  <a:pt x="105" y="207"/>
                </a:cubicBezTo>
                <a:cubicBezTo>
                  <a:pt x="105" y="207"/>
                  <a:pt x="123" y="183"/>
                  <a:pt x="139" y="178"/>
                </a:cubicBezTo>
                <a:cubicBezTo>
                  <a:pt x="153" y="176"/>
                  <a:pt x="153" y="176"/>
                  <a:pt x="153" y="176"/>
                </a:cubicBezTo>
                <a:cubicBezTo>
                  <a:pt x="153" y="176"/>
                  <a:pt x="179" y="170"/>
                  <a:pt x="186" y="151"/>
                </a:cubicBezTo>
                <a:cubicBezTo>
                  <a:pt x="186" y="151"/>
                  <a:pt x="194" y="139"/>
                  <a:pt x="213" y="145"/>
                </a:cubicBezTo>
                <a:cubicBezTo>
                  <a:pt x="213" y="145"/>
                  <a:pt x="226" y="148"/>
                  <a:pt x="216" y="138"/>
                </a:cubicBezTo>
                <a:cubicBezTo>
                  <a:pt x="214" y="135"/>
                  <a:pt x="214" y="135"/>
                  <a:pt x="214" y="135"/>
                </a:cubicBezTo>
                <a:cubicBezTo>
                  <a:pt x="214" y="135"/>
                  <a:pt x="219" y="119"/>
                  <a:pt x="207" y="123"/>
                </a:cubicBezTo>
                <a:cubicBezTo>
                  <a:pt x="207" y="123"/>
                  <a:pt x="189" y="145"/>
                  <a:pt x="179" y="135"/>
                </a:cubicBezTo>
                <a:cubicBezTo>
                  <a:pt x="168" y="126"/>
                  <a:pt x="180" y="113"/>
                  <a:pt x="185" y="110"/>
                </a:cubicBezTo>
                <a:cubicBezTo>
                  <a:pt x="189" y="106"/>
                  <a:pt x="200" y="99"/>
                  <a:pt x="200" y="99"/>
                </a:cubicBezTo>
                <a:cubicBezTo>
                  <a:pt x="200" y="99"/>
                  <a:pt x="203" y="94"/>
                  <a:pt x="203" y="90"/>
                </a:cubicBezTo>
                <a:cubicBezTo>
                  <a:pt x="203" y="90"/>
                  <a:pt x="212" y="74"/>
                  <a:pt x="224" y="87"/>
                </a:cubicBezTo>
                <a:cubicBezTo>
                  <a:pt x="224" y="87"/>
                  <a:pt x="232" y="90"/>
                  <a:pt x="241" y="90"/>
                </a:cubicBezTo>
                <a:cubicBezTo>
                  <a:pt x="250" y="91"/>
                  <a:pt x="249" y="95"/>
                  <a:pt x="249" y="95"/>
                </a:cubicBezTo>
                <a:cubicBezTo>
                  <a:pt x="249" y="95"/>
                  <a:pt x="275" y="90"/>
                  <a:pt x="274" y="106"/>
                </a:cubicBezTo>
                <a:cubicBezTo>
                  <a:pt x="274" y="106"/>
                  <a:pt x="284" y="109"/>
                  <a:pt x="301" y="99"/>
                </a:cubicBezTo>
                <a:cubicBezTo>
                  <a:pt x="301" y="99"/>
                  <a:pt x="305" y="97"/>
                  <a:pt x="297" y="94"/>
                </a:cubicBezTo>
                <a:cubicBezTo>
                  <a:pt x="289" y="90"/>
                  <a:pt x="281" y="85"/>
                  <a:pt x="304" y="62"/>
                </a:cubicBezTo>
                <a:cubicBezTo>
                  <a:pt x="304" y="62"/>
                  <a:pt x="315" y="54"/>
                  <a:pt x="331" y="54"/>
                </a:cubicBezTo>
                <a:cubicBezTo>
                  <a:pt x="347" y="53"/>
                  <a:pt x="348" y="54"/>
                  <a:pt x="354" y="59"/>
                </a:cubicBezTo>
                <a:cubicBezTo>
                  <a:pt x="359" y="63"/>
                  <a:pt x="368" y="61"/>
                  <a:pt x="368" y="61"/>
                </a:cubicBezTo>
                <a:cubicBezTo>
                  <a:pt x="373" y="68"/>
                  <a:pt x="373" y="68"/>
                  <a:pt x="373" y="68"/>
                </a:cubicBezTo>
                <a:cubicBezTo>
                  <a:pt x="373" y="68"/>
                  <a:pt x="375" y="70"/>
                  <a:pt x="377" y="63"/>
                </a:cubicBezTo>
                <a:cubicBezTo>
                  <a:pt x="378" y="56"/>
                  <a:pt x="381" y="48"/>
                  <a:pt x="385" y="57"/>
                </a:cubicBezTo>
                <a:cubicBezTo>
                  <a:pt x="388" y="66"/>
                  <a:pt x="391" y="76"/>
                  <a:pt x="398" y="62"/>
                </a:cubicBezTo>
                <a:cubicBezTo>
                  <a:pt x="398" y="62"/>
                  <a:pt x="405" y="51"/>
                  <a:pt x="411" y="54"/>
                </a:cubicBezTo>
                <a:cubicBezTo>
                  <a:pt x="418" y="58"/>
                  <a:pt x="426" y="66"/>
                  <a:pt x="426" y="66"/>
                </a:cubicBezTo>
                <a:cubicBezTo>
                  <a:pt x="425" y="72"/>
                  <a:pt x="425" y="72"/>
                  <a:pt x="425" y="72"/>
                </a:cubicBezTo>
                <a:cubicBezTo>
                  <a:pt x="425" y="72"/>
                  <a:pt x="422" y="78"/>
                  <a:pt x="432" y="83"/>
                </a:cubicBezTo>
                <a:cubicBezTo>
                  <a:pt x="432" y="83"/>
                  <a:pt x="440" y="88"/>
                  <a:pt x="438" y="77"/>
                </a:cubicBezTo>
                <a:cubicBezTo>
                  <a:pt x="437" y="66"/>
                  <a:pt x="450" y="62"/>
                  <a:pt x="450" y="62"/>
                </a:cubicBezTo>
                <a:cubicBezTo>
                  <a:pt x="470" y="61"/>
                  <a:pt x="470" y="61"/>
                  <a:pt x="470" y="61"/>
                </a:cubicBezTo>
                <a:cubicBezTo>
                  <a:pt x="470" y="61"/>
                  <a:pt x="476" y="36"/>
                  <a:pt x="486" y="34"/>
                </a:cubicBezTo>
                <a:cubicBezTo>
                  <a:pt x="495" y="32"/>
                  <a:pt x="513" y="41"/>
                  <a:pt x="513" y="41"/>
                </a:cubicBezTo>
                <a:cubicBezTo>
                  <a:pt x="513" y="41"/>
                  <a:pt x="526" y="47"/>
                  <a:pt x="528" y="31"/>
                </a:cubicBezTo>
                <a:cubicBezTo>
                  <a:pt x="530" y="16"/>
                  <a:pt x="552" y="23"/>
                  <a:pt x="552" y="23"/>
                </a:cubicBezTo>
                <a:cubicBezTo>
                  <a:pt x="552" y="23"/>
                  <a:pt x="587" y="39"/>
                  <a:pt x="596" y="48"/>
                </a:cubicBezTo>
                <a:cubicBezTo>
                  <a:pt x="599" y="56"/>
                  <a:pt x="599" y="56"/>
                  <a:pt x="599" y="56"/>
                </a:cubicBezTo>
                <a:cubicBezTo>
                  <a:pt x="599" y="56"/>
                  <a:pt x="605" y="61"/>
                  <a:pt x="611" y="49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7" y="74"/>
                  <a:pt x="617" y="74"/>
                  <a:pt x="617" y="74"/>
                </a:cubicBezTo>
                <a:cubicBezTo>
                  <a:pt x="617" y="74"/>
                  <a:pt x="615" y="83"/>
                  <a:pt x="634" y="80"/>
                </a:cubicBezTo>
                <a:cubicBezTo>
                  <a:pt x="634" y="80"/>
                  <a:pt x="623" y="57"/>
                  <a:pt x="619" y="54"/>
                </a:cubicBezTo>
                <a:cubicBezTo>
                  <a:pt x="619" y="54"/>
                  <a:pt x="625" y="44"/>
                  <a:pt x="614" y="39"/>
                </a:cubicBezTo>
                <a:cubicBezTo>
                  <a:pt x="614" y="39"/>
                  <a:pt x="599" y="25"/>
                  <a:pt x="619" y="23"/>
                </a:cubicBezTo>
                <a:cubicBezTo>
                  <a:pt x="638" y="22"/>
                  <a:pt x="641" y="17"/>
                  <a:pt x="641" y="11"/>
                </a:cubicBezTo>
                <a:cubicBezTo>
                  <a:pt x="641" y="11"/>
                  <a:pt x="645" y="0"/>
                  <a:pt x="650" y="12"/>
                </a:cubicBezTo>
                <a:cubicBezTo>
                  <a:pt x="650" y="12"/>
                  <a:pt x="648" y="27"/>
                  <a:pt x="661" y="28"/>
                </a:cubicBezTo>
                <a:cubicBezTo>
                  <a:pt x="671" y="38"/>
                  <a:pt x="671" y="38"/>
                  <a:pt x="671" y="38"/>
                </a:cubicBezTo>
                <a:cubicBezTo>
                  <a:pt x="671" y="38"/>
                  <a:pt x="680" y="60"/>
                  <a:pt x="707" y="47"/>
                </a:cubicBezTo>
                <a:cubicBezTo>
                  <a:pt x="707" y="47"/>
                  <a:pt x="715" y="37"/>
                  <a:pt x="724" y="55"/>
                </a:cubicBezTo>
                <a:cubicBezTo>
                  <a:pt x="732" y="73"/>
                  <a:pt x="741" y="84"/>
                  <a:pt x="741" y="115"/>
                </a:cubicBezTo>
                <a:cubicBezTo>
                  <a:pt x="741" y="115"/>
                  <a:pt x="740" y="134"/>
                  <a:pt x="756" y="154"/>
                </a:cubicBezTo>
                <a:cubicBezTo>
                  <a:pt x="756" y="154"/>
                  <a:pt x="764" y="169"/>
                  <a:pt x="748" y="162"/>
                </a:cubicBezTo>
                <a:cubicBezTo>
                  <a:pt x="748" y="162"/>
                  <a:pt x="743" y="161"/>
                  <a:pt x="734" y="171"/>
                </a:cubicBezTo>
                <a:cubicBezTo>
                  <a:pt x="726" y="181"/>
                  <a:pt x="722" y="182"/>
                  <a:pt x="722" y="182"/>
                </a:cubicBezTo>
                <a:cubicBezTo>
                  <a:pt x="709" y="194"/>
                  <a:pt x="709" y="194"/>
                  <a:pt x="709" y="194"/>
                </a:cubicBezTo>
                <a:cubicBezTo>
                  <a:pt x="702" y="193"/>
                  <a:pt x="702" y="193"/>
                  <a:pt x="702" y="193"/>
                </a:cubicBezTo>
                <a:cubicBezTo>
                  <a:pt x="696" y="177"/>
                  <a:pt x="696" y="177"/>
                  <a:pt x="696" y="177"/>
                </a:cubicBezTo>
                <a:cubicBezTo>
                  <a:pt x="696" y="177"/>
                  <a:pt x="703" y="172"/>
                  <a:pt x="709" y="174"/>
                </a:cubicBezTo>
                <a:cubicBezTo>
                  <a:pt x="709" y="174"/>
                  <a:pt x="714" y="160"/>
                  <a:pt x="708" y="163"/>
                </a:cubicBezTo>
                <a:cubicBezTo>
                  <a:pt x="701" y="166"/>
                  <a:pt x="686" y="171"/>
                  <a:pt x="677" y="168"/>
                </a:cubicBezTo>
                <a:cubicBezTo>
                  <a:pt x="667" y="164"/>
                  <a:pt x="663" y="170"/>
                  <a:pt x="672" y="172"/>
                </a:cubicBezTo>
                <a:cubicBezTo>
                  <a:pt x="682" y="175"/>
                  <a:pt x="686" y="175"/>
                  <a:pt x="689" y="180"/>
                </a:cubicBezTo>
                <a:cubicBezTo>
                  <a:pt x="693" y="186"/>
                  <a:pt x="702" y="192"/>
                  <a:pt x="687" y="207"/>
                </a:cubicBezTo>
                <a:cubicBezTo>
                  <a:pt x="671" y="222"/>
                  <a:pt x="667" y="226"/>
                  <a:pt x="666" y="231"/>
                </a:cubicBezTo>
                <a:cubicBezTo>
                  <a:pt x="665" y="237"/>
                  <a:pt x="649" y="238"/>
                  <a:pt x="649" y="238"/>
                </a:cubicBezTo>
                <a:cubicBezTo>
                  <a:pt x="649" y="238"/>
                  <a:pt x="655" y="254"/>
                  <a:pt x="646" y="264"/>
                </a:cubicBezTo>
                <a:cubicBezTo>
                  <a:pt x="646" y="264"/>
                  <a:pt x="637" y="270"/>
                  <a:pt x="635" y="280"/>
                </a:cubicBezTo>
                <a:cubicBezTo>
                  <a:pt x="631" y="289"/>
                  <a:pt x="631" y="289"/>
                  <a:pt x="631" y="289"/>
                </a:cubicBezTo>
                <a:cubicBezTo>
                  <a:pt x="631" y="289"/>
                  <a:pt x="635" y="307"/>
                  <a:pt x="615" y="316"/>
                </a:cubicBezTo>
                <a:cubicBezTo>
                  <a:pt x="615" y="316"/>
                  <a:pt x="611" y="318"/>
                  <a:pt x="616" y="326"/>
                </a:cubicBezTo>
                <a:cubicBezTo>
                  <a:pt x="621" y="335"/>
                  <a:pt x="617" y="344"/>
                  <a:pt x="612" y="348"/>
                </a:cubicBezTo>
                <a:cubicBezTo>
                  <a:pt x="607" y="353"/>
                  <a:pt x="597" y="357"/>
                  <a:pt x="598" y="381"/>
                </a:cubicBezTo>
                <a:cubicBezTo>
                  <a:pt x="598" y="381"/>
                  <a:pt x="607" y="393"/>
                  <a:pt x="594" y="396"/>
                </a:cubicBezTo>
                <a:cubicBezTo>
                  <a:pt x="581" y="399"/>
                  <a:pt x="576" y="415"/>
                  <a:pt x="580" y="420"/>
                </a:cubicBezTo>
                <a:cubicBezTo>
                  <a:pt x="584" y="424"/>
                  <a:pt x="600" y="426"/>
                  <a:pt x="599" y="418"/>
                </a:cubicBezTo>
                <a:cubicBezTo>
                  <a:pt x="598" y="410"/>
                  <a:pt x="598" y="401"/>
                  <a:pt x="598" y="401"/>
                </a:cubicBezTo>
                <a:cubicBezTo>
                  <a:pt x="598" y="401"/>
                  <a:pt x="608" y="410"/>
                  <a:pt x="609" y="420"/>
                </a:cubicBezTo>
                <a:cubicBezTo>
                  <a:pt x="610" y="430"/>
                  <a:pt x="611" y="429"/>
                  <a:pt x="601" y="429"/>
                </a:cubicBezTo>
                <a:cubicBezTo>
                  <a:pt x="592" y="430"/>
                  <a:pt x="578" y="434"/>
                  <a:pt x="577" y="456"/>
                </a:cubicBezTo>
                <a:cubicBezTo>
                  <a:pt x="577" y="456"/>
                  <a:pt x="575" y="470"/>
                  <a:pt x="565" y="464"/>
                </a:cubicBezTo>
                <a:cubicBezTo>
                  <a:pt x="572" y="454"/>
                  <a:pt x="572" y="454"/>
                  <a:pt x="572" y="454"/>
                </a:cubicBezTo>
                <a:cubicBezTo>
                  <a:pt x="572" y="454"/>
                  <a:pt x="573" y="450"/>
                  <a:pt x="553" y="457"/>
                </a:cubicBezTo>
                <a:cubicBezTo>
                  <a:pt x="553" y="457"/>
                  <a:pt x="539" y="466"/>
                  <a:pt x="532" y="466"/>
                </a:cubicBezTo>
                <a:cubicBezTo>
                  <a:pt x="521" y="470"/>
                  <a:pt x="521" y="470"/>
                  <a:pt x="521" y="470"/>
                </a:cubicBezTo>
                <a:cubicBezTo>
                  <a:pt x="521" y="470"/>
                  <a:pt x="499" y="486"/>
                  <a:pt x="496" y="491"/>
                </a:cubicBezTo>
                <a:cubicBezTo>
                  <a:pt x="492" y="495"/>
                  <a:pt x="479" y="513"/>
                  <a:pt x="479" y="513"/>
                </a:cubicBezTo>
                <a:cubicBezTo>
                  <a:pt x="473" y="516"/>
                  <a:pt x="473" y="516"/>
                  <a:pt x="473" y="516"/>
                </a:cubicBezTo>
                <a:cubicBezTo>
                  <a:pt x="473" y="516"/>
                  <a:pt x="475" y="572"/>
                  <a:pt x="438" y="55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7620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1" name="未知"/>
          <p:cNvSpPr/>
          <p:nvPr/>
        </p:nvSpPr>
        <p:spPr bwMode="auto">
          <a:xfrm>
            <a:off x="1547663" y="1135933"/>
            <a:ext cx="6376647" cy="5317404"/>
          </a:xfrm>
          <a:custGeom>
            <a:avLst/>
            <a:gdLst>
              <a:gd name="T0" fmla="*/ 442 w 764"/>
              <a:gd name="T1" fmla="*/ 542 h 638"/>
              <a:gd name="T2" fmla="*/ 380 w 764"/>
              <a:gd name="T3" fmla="*/ 554 h 638"/>
              <a:gd name="T4" fmla="*/ 363 w 764"/>
              <a:gd name="T5" fmla="*/ 596 h 638"/>
              <a:gd name="T6" fmla="*/ 350 w 764"/>
              <a:gd name="T7" fmla="*/ 620 h 638"/>
              <a:gd name="T8" fmla="*/ 308 w 764"/>
              <a:gd name="T9" fmla="*/ 630 h 638"/>
              <a:gd name="T10" fmla="*/ 283 w 764"/>
              <a:gd name="T11" fmla="*/ 609 h 638"/>
              <a:gd name="T12" fmla="*/ 203 w 764"/>
              <a:gd name="T13" fmla="*/ 590 h 638"/>
              <a:gd name="T14" fmla="*/ 120 w 764"/>
              <a:gd name="T15" fmla="*/ 561 h 638"/>
              <a:gd name="T16" fmla="*/ 73 w 764"/>
              <a:gd name="T17" fmla="*/ 533 h 638"/>
              <a:gd name="T18" fmla="*/ 10 w 764"/>
              <a:gd name="T19" fmla="*/ 423 h 638"/>
              <a:gd name="T20" fmla="*/ 21 w 764"/>
              <a:gd name="T21" fmla="*/ 316 h 638"/>
              <a:gd name="T22" fmla="*/ 44 w 764"/>
              <a:gd name="T23" fmla="*/ 250 h 638"/>
              <a:gd name="T24" fmla="*/ 105 w 764"/>
              <a:gd name="T25" fmla="*/ 207 h 638"/>
              <a:gd name="T26" fmla="*/ 186 w 764"/>
              <a:gd name="T27" fmla="*/ 151 h 638"/>
              <a:gd name="T28" fmla="*/ 214 w 764"/>
              <a:gd name="T29" fmla="*/ 135 h 638"/>
              <a:gd name="T30" fmla="*/ 185 w 764"/>
              <a:gd name="T31" fmla="*/ 110 h 638"/>
              <a:gd name="T32" fmla="*/ 224 w 764"/>
              <a:gd name="T33" fmla="*/ 87 h 638"/>
              <a:gd name="T34" fmla="*/ 274 w 764"/>
              <a:gd name="T35" fmla="*/ 106 h 638"/>
              <a:gd name="T36" fmla="*/ 304 w 764"/>
              <a:gd name="T37" fmla="*/ 62 h 638"/>
              <a:gd name="T38" fmla="*/ 368 w 764"/>
              <a:gd name="T39" fmla="*/ 61 h 638"/>
              <a:gd name="T40" fmla="*/ 385 w 764"/>
              <a:gd name="T41" fmla="*/ 57 h 638"/>
              <a:gd name="T42" fmla="*/ 426 w 764"/>
              <a:gd name="T43" fmla="*/ 66 h 638"/>
              <a:gd name="T44" fmla="*/ 438 w 764"/>
              <a:gd name="T45" fmla="*/ 77 h 638"/>
              <a:gd name="T46" fmla="*/ 486 w 764"/>
              <a:gd name="T47" fmla="*/ 34 h 638"/>
              <a:gd name="T48" fmla="*/ 552 w 764"/>
              <a:gd name="T49" fmla="*/ 23 h 638"/>
              <a:gd name="T50" fmla="*/ 611 w 764"/>
              <a:gd name="T51" fmla="*/ 49 h 638"/>
              <a:gd name="T52" fmla="*/ 634 w 764"/>
              <a:gd name="T53" fmla="*/ 80 h 638"/>
              <a:gd name="T54" fmla="*/ 619 w 764"/>
              <a:gd name="T55" fmla="*/ 23 h 638"/>
              <a:gd name="T56" fmla="*/ 661 w 764"/>
              <a:gd name="T57" fmla="*/ 28 h 638"/>
              <a:gd name="T58" fmla="*/ 724 w 764"/>
              <a:gd name="T59" fmla="*/ 55 h 638"/>
              <a:gd name="T60" fmla="*/ 748 w 764"/>
              <a:gd name="T61" fmla="*/ 162 h 638"/>
              <a:gd name="T62" fmla="*/ 709 w 764"/>
              <a:gd name="T63" fmla="*/ 194 h 638"/>
              <a:gd name="T64" fmla="*/ 709 w 764"/>
              <a:gd name="T65" fmla="*/ 174 h 638"/>
              <a:gd name="T66" fmla="*/ 672 w 764"/>
              <a:gd name="T67" fmla="*/ 172 h 638"/>
              <a:gd name="T68" fmla="*/ 666 w 764"/>
              <a:gd name="T69" fmla="*/ 231 h 638"/>
              <a:gd name="T70" fmla="*/ 635 w 764"/>
              <a:gd name="T71" fmla="*/ 280 h 638"/>
              <a:gd name="T72" fmla="*/ 616 w 764"/>
              <a:gd name="T73" fmla="*/ 326 h 638"/>
              <a:gd name="T74" fmla="*/ 594 w 764"/>
              <a:gd name="T75" fmla="*/ 396 h 638"/>
              <a:gd name="T76" fmla="*/ 598 w 764"/>
              <a:gd name="T77" fmla="*/ 401 h 638"/>
              <a:gd name="T78" fmla="*/ 577 w 764"/>
              <a:gd name="T79" fmla="*/ 456 h 638"/>
              <a:gd name="T80" fmla="*/ 553 w 764"/>
              <a:gd name="T81" fmla="*/ 457 h 638"/>
              <a:gd name="T82" fmla="*/ 496 w 764"/>
              <a:gd name="T83" fmla="*/ 491 h 638"/>
              <a:gd name="T84" fmla="*/ 438 w 764"/>
              <a:gd name="T85" fmla="*/ 554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64" h="638">
                <a:moveTo>
                  <a:pt x="438" y="554"/>
                </a:moveTo>
                <a:cubicBezTo>
                  <a:pt x="438" y="554"/>
                  <a:pt x="457" y="545"/>
                  <a:pt x="451" y="538"/>
                </a:cubicBezTo>
                <a:cubicBezTo>
                  <a:pt x="442" y="542"/>
                  <a:pt x="442" y="542"/>
                  <a:pt x="442" y="542"/>
                </a:cubicBezTo>
                <a:cubicBezTo>
                  <a:pt x="428" y="546"/>
                  <a:pt x="428" y="546"/>
                  <a:pt x="428" y="546"/>
                </a:cubicBezTo>
                <a:cubicBezTo>
                  <a:pt x="428" y="546"/>
                  <a:pt x="404" y="554"/>
                  <a:pt x="400" y="558"/>
                </a:cubicBezTo>
                <a:cubicBezTo>
                  <a:pt x="400" y="558"/>
                  <a:pt x="383" y="557"/>
                  <a:pt x="380" y="554"/>
                </a:cubicBezTo>
                <a:cubicBezTo>
                  <a:pt x="380" y="554"/>
                  <a:pt x="366" y="565"/>
                  <a:pt x="362" y="576"/>
                </a:cubicBezTo>
                <a:cubicBezTo>
                  <a:pt x="363" y="590"/>
                  <a:pt x="363" y="590"/>
                  <a:pt x="363" y="590"/>
                </a:cubicBezTo>
                <a:cubicBezTo>
                  <a:pt x="363" y="596"/>
                  <a:pt x="363" y="596"/>
                  <a:pt x="363" y="596"/>
                </a:cubicBezTo>
                <a:cubicBezTo>
                  <a:pt x="350" y="595"/>
                  <a:pt x="350" y="595"/>
                  <a:pt x="350" y="595"/>
                </a:cubicBezTo>
                <a:cubicBezTo>
                  <a:pt x="350" y="595"/>
                  <a:pt x="349" y="601"/>
                  <a:pt x="363" y="606"/>
                </a:cubicBezTo>
                <a:cubicBezTo>
                  <a:pt x="363" y="606"/>
                  <a:pt x="356" y="619"/>
                  <a:pt x="350" y="620"/>
                </a:cubicBezTo>
                <a:cubicBezTo>
                  <a:pt x="348" y="607"/>
                  <a:pt x="348" y="607"/>
                  <a:pt x="348" y="607"/>
                </a:cubicBezTo>
                <a:cubicBezTo>
                  <a:pt x="348" y="607"/>
                  <a:pt x="327" y="603"/>
                  <a:pt x="320" y="618"/>
                </a:cubicBezTo>
                <a:cubicBezTo>
                  <a:pt x="320" y="618"/>
                  <a:pt x="318" y="638"/>
                  <a:pt x="308" y="630"/>
                </a:cubicBezTo>
                <a:cubicBezTo>
                  <a:pt x="308" y="613"/>
                  <a:pt x="308" y="613"/>
                  <a:pt x="308" y="613"/>
                </a:cubicBezTo>
                <a:cubicBezTo>
                  <a:pt x="308" y="613"/>
                  <a:pt x="304" y="602"/>
                  <a:pt x="298" y="609"/>
                </a:cubicBezTo>
                <a:cubicBezTo>
                  <a:pt x="298" y="609"/>
                  <a:pt x="272" y="631"/>
                  <a:pt x="283" y="609"/>
                </a:cubicBezTo>
                <a:cubicBezTo>
                  <a:pt x="283" y="609"/>
                  <a:pt x="296" y="592"/>
                  <a:pt x="279" y="592"/>
                </a:cubicBezTo>
                <a:cubicBezTo>
                  <a:pt x="238" y="589"/>
                  <a:pt x="238" y="589"/>
                  <a:pt x="238" y="589"/>
                </a:cubicBezTo>
                <a:cubicBezTo>
                  <a:pt x="238" y="589"/>
                  <a:pt x="217" y="585"/>
                  <a:pt x="203" y="590"/>
                </a:cubicBezTo>
                <a:cubicBezTo>
                  <a:pt x="190" y="595"/>
                  <a:pt x="181" y="589"/>
                  <a:pt x="175" y="579"/>
                </a:cubicBezTo>
                <a:cubicBezTo>
                  <a:pt x="170" y="569"/>
                  <a:pt x="158" y="560"/>
                  <a:pt x="142" y="567"/>
                </a:cubicBezTo>
                <a:cubicBezTo>
                  <a:pt x="127" y="574"/>
                  <a:pt x="120" y="561"/>
                  <a:pt x="120" y="561"/>
                </a:cubicBezTo>
                <a:cubicBezTo>
                  <a:pt x="110" y="551"/>
                  <a:pt x="110" y="551"/>
                  <a:pt x="110" y="551"/>
                </a:cubicBezTo>
                <a:cubicBezTo>
                  <a:pt x="99" y="549"/>
                  <a:pt x="99" y="549"/>
                  <a:pt x="99" y="549"/>
                </a:cubicBezTo>
                <a:cubicBezTo>
                  <a:pt x="73" y="533"/>
                  <a:pt x="73" y="533"/>
                  <a:pt x="73" y="533"/>
                </a:cubicBezTo>
                <a:cubicBezTo>
                  <a:pt x="73" y="533"/>
                  <a:pt x="62" y="526"/>
                  <a:pt x="46" y="527"/>
                </a:cubicBezTo>
                <a:cubicBezTo>
                  <a:pt x="31" y="528"/>
                  <a:pt x="20" y="503"/>
                  <a:pt x="28" y="487"/>
                </a:cubicBezTo>
                <a:cubicBezTo>
                  <a:pt x="36" y="472"/>
                  <a:pt x="37" y="451"/>
                  <a:pt x="10" y="423"/>
                </a:cubicBezTo>
                <a:cubicBezTo>
                  <a:pt x="9" y="413"/>
                  <a:pt x="9" y="413"/>
                  <a:pt x="9" y="413"/>
                </a:cubicBezTo>
                <a:cubicBezTo>
                  <a:pt x="9" y="413"/>
                  <a:pt x="28" y="397"/>
                  <a:pt x="6" y="355"/>
                </a:cubicBezTo>
                <a:cubicBezTo>
                  <a:pt x="6" y="355"/>
                  <a:pt x="0" y="339"/>
                  <a:pt x="21" y="316"/>
                </a:cubicBezTo>
                <a:cubicBezTo>
                  <a:pt x="21" y="316"/>
                  <a:pt x="27" y="307"/>
                  <a:pt x="13" y="300"/>
                </a:cubicBezTo>
                <a:cubicBezTo>
                  <a:pt x="13" y="300"/>
                  <a:pt x="4" y="281"/>
                  <a:pt x="20" y="269"/>
                </a:cubicBezTo>
                <a:cubicBezTo>
                  <a:pt x="20" y="269"/>
                  <a:pt x="15" y="245"/>
                  <a:pt x="44" y="250"/>
                </a:cubicBezTo>
                <a:cubicBezTo>
                  <a:pt x="61" y="237"/>
                  <a:pt x="61" y="237"/>
                  <a:pt x="61" y="237"/>
                </a:cubicBezTo>
                <a:cubicBezTo>
                  <a:pt x="61" y="237"/>
                  <a:pt x="87" y="213"/>
                  <a:pt x="104" y="214"/>
                </a:cubicBezTo>
                <a:cubicBezTo>
                  <a:pt x="105" y="207"/>
                  <a:pt x="105" y="207"/>
                  <a:pt x="105" y="207"/>
                </a:cubicBezTo>
                <a:cubicBezTo>
                  <a:pt x="105" y="207"/>
                  <a:pt x="123" y="183"/>
                  <a:pt x="139" y="178"/>
                </a:cubicBezTo>
                <a:cubicBezTo>
                  <a:pt x="153" y="176"/>
                  <a:pt x="153" y="176"/>
                  <a:pt x="153" y="176"/>
                </a:cubicBezTo>
                <a:cubicBezTo>
                  <a:pt x="153" y="176"/>
                  <a:pt x="179" y="170"/>
                  <a:pt x="186" y="151"/>
                </a:cubicBezTo>
                <a:cubicBezTo>
                  <a:pt x="186" y="151"/>
                  <a:pt x="194" y="139"/>
                  <a:pt x="213" y="145"/>
                </a:cubicBezTo>
                <a:cubicBezTo>
                  <a:pt x="213" y="145"/>
                  <a:pt x="226" y="148"/>
                  <a:pt x="216" y="138"/>
                </a:cubicBezTo>
                <a:cubicBezTo>
                  <a:pt x="214" y="135"/>
                  <a:pt x="214" y="135"/>
                  <a:pt x="214" y="135"/>
                </a:cubicBezTo>
                <a:cubicBezTo>
                  <a:pt x="214" y="135"/>
                  <a:pt x="219" y="119"/>
                  <a:pt x="207" y="123"/>
                </a:cubicBezTo>
                <a:cubicBezTo>
                  <a:pt x="207" y="123"/>
                  <a:pt x="189" y="145"/>
                  <a:pt x="179" y="135"/>
                </a:cubicBezTo>
                <a:cubicBezTo>
                  <a:pt x="168" y="126"/>
                  <a:pt x="180" y="113"/>
                  <a:pt x="185" y="110"/>
                </a:cubicBezTo>
                <a:cubicBezTo>
                  <a:pt x="189" y="106"/>
                  <a:pt x="200" y="99"/>
                  <a:pt x="200" y="99"/>
                </a:cubicBezTo>
                <a:cubicBezTo>
                  <a:pt x="200" y="99"/>
                  <a:pt x="203" y="94"/>
                  <a:pt x="203" y="90"/>
                </a:cubicBezTo>
                <a:cubicBezTo>
                  <a:pt x="203" y="90"/>
                  <a:pt x="212" y="74"/>
                  <a:pt x="224" y="87"/>
                </a:cubicBezTo>
                <a:cubicBezTo>
                  <a:pt x="224" y="87"/>
                  <a:pt x="232" y="90"/>
                  <a:pt x="241" y="90"/>
                </a:cubicBezTo>
                <a:cubicBezTo>
                  <a:pt x="250" y="91"/>
                  <a:pt x="249" y="95"/>
                  <a:pt x="249" y="95"/>
                </a:cubicBezTo>
                <a:cubicBezTo>
                  <a:pt x="249" y="95"/>
                  <a:pt x="275" y="90"/>
                  <a:pt x="274" y="106"/>
                </a:cubicBezTo>
                <a:cubicBezTo>
                  <a:pt x="274" y="106"/>
                  <a:pt x="284" y="109"/>
                  <a:pt x="301" y="99"/>
                </a:cubicBezTo>
                <a:cubicBezTo>
                  <a:pt x="301" y="99"/>
                  <a:pt x="305" y="97"/>
                  <a:pt x="297" y="94"/>
                </a:cubicBezTo>
                <a:cubicBezTo>
                  <a:pt x="289" y="90"/>
                  <a:pt x="281" y="85"/>
                  <a:pt x="304" y="62"/>
                </a:cubicBezTo>
                <a:cubicBezTo>
                  <a:pt x="304" y="62"/>
                  <a:pt x="315" y="54"/>
                  <a:pt x="331" y="54"/>
                </a:cubicBezTo>
                <a:cubicBezTo>
                  <a:pt x="347" y="53"/>
                  <a:pt x="348" y="54"/>
                  <a:pt x="354" y="59"/>
                </a:cubicBezTo>
                <a:cubicBezTo>
                  <a:pt x="359" y="63"/>
                  <a:pt x="368" y="61"/>
                  <a:pt x="368" y="61"/>
                </a:cubicBezTo>
                <a:cubicBezTo>
                  <a:pt x="373" y="68"/>
                  <a:pt x="373" y="68"/>
                  <a:pt x="373" y="68"/>
                </a:cubicBezTo>
                <a:cubicBezTo>
                  <a:pt x="373" y="68"/>
                  <a:pt x="375" y="70"/>
                  <a:pt x="377" y="63"/>
                </a:cubicBezTo>
                <a:cubicBezTo>
                  <a:pt x="378" y="56"/>
                  <a:pt x="381" y="48"/>
                  <a:pt x="385" y="57"/>
                </a:cubicBezTo>
                <a:cubicBezTo>
                  <a:pt x="388" y="66"/>
                  <a:pt x="391" y="76"/>
                  <a:pt x="398" y="62"/>
                </a:cubicBezTo>
                <a:cubicBezTo>
                  <a:pt x="398" y="62"/>
                  <a:pt x="405" y="51"/>
                  <a:pt x="411" y="54"/>
                </a:cubicBezTo>
                <a:cubicBezTo>
                  <a:pt x="418" y="58"/>
                  <a:pt x="426" y="66"/>
                  <a:pt x="426" y="66"/>
                </a:cubicBezTo>
                <a:cubicBezTo>
                  <a:pt x="425" y="72"/>
                  <a:pt x="425" y="72"/>
                  <a:pt x="425" y="72"/>
                </a:cubicBezTo>
                <a:cubicBezTo>
                  <a:pt x="425" y="72"/>
                  <a:pt x="422" y="78"/>
                  <a:pt x="432" y="83"/>
                </a:cubicBezTo>
                <a:cubicBezTo>
                  <a:pt x="432" y="83"/>
                  <a:pt x="440" y="88"/>
                  <a:pt x="438" y="77"/>
                </a:cubicBezTo>
                <a:cubicBezTo>
                  <a:pt x="437" y="66"/>
                  <a:pt x="450" y="62"/>
                  <a:pt x="450" y="62"/>
                </a:cubicBezTo>
                <a:cubicBezTo>
                  <a:pt x="470" y="61"/>
                  <a:pt x="470" y="61"/>
                  <a:pt x="470" y="61"/>
                </a:cubicBezTo>
                <a:cubicBezTo>
                  <a:pt x="470" y="61"/>
                  <a:pt x="476" y="36"/>
                  <a:pt x="486" y="34"/>
                </a:cubicBezTo>
                <a:cubicBezTo>
                  <a:pt x="495" y="32"/>
                  <a:pt x="513" y="41"/>
                  <a:pt x="513" y="41"/>
                </a:cubicBezTo>
                <a:cubicBezTo>
                  <a:pt x="513" y="41"/>
                  <a:pt x="526" y="47"/>
                  <a:pt x="528" y="31"/>
                </a:cubicBezTo>
                <a:cubicBezTo>
                  <a:pt x="530" y="16"/>
                  <a:pt x="552" y="23"/>
                  <a:pt x="552" y="23"/>
                </a:cubicBezTo>
                <a:cubicBezTo>
                  <a:pt x="552" y="23"/>
                  <a:pt x="587" y="39"/>
                  <a:pt x="596" y="48"/>
                </a:cubicBezTo>
                <a:cubicBezTo>
                  <a:pt x="599" y="56"/>
                  <a:pt x="599" y="56"/>
                  <a:pt x="599" y="56"/>
                </a:cubicBezTo>
                <a:cubicBezTo>
                  <a:pt x="599" y="56"/>
                  <a:pt x="605" y="61"/>
                  <a:pt x="611" y="49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7" y="74"/>
                  <a:pt x="617" y="74"/>
                  <a:pt x="617" y="74"/>
                </a:cubicBezTo>
                <a:cubicBezTo>
                  <a:pt x="617" y="74"/>
                  <a:pt x="615" y="83"/>
                  <a:pt x="634" y="80"/>
                </a:cubicBezTo>
                <a:cubicBezTo>
                  <a:pt x="634" y="80"/>
                  <a:pt x="623" y="57"/>
                  <a:pt x="619" y="54"/>
                </a:cubicBezTo>
                <a:cubicBezTo>
                  <a:pt x="619" y="54"/>
                  <a:pt x="625" y="44"/>
                  <a:pt x="614" y="39"/>
                </a:cubicBezTo>
                <a:cubicBezTo>
                  <a:pt x="614" y="39"/>
                  <a:pt x="599" y="25"/>
                  <a:pt x="619" y="23"/>
                </a:cubicBezTo>
                <a:cubicBezTo>
                  <a:pt x="638" y="22"/>
                  <a:pt x="641" y="17"/>
                  <a:pt x="641" y="11"/>
                </a:cubicBezTo>
                <a:cubicBezTo>
                  <a:pt x="641" y="11"/>
                  <a:pt x="645" y="0"/>
                  <a:pt x="650" y="12"/>
                </a:cubicBezTo>
                <a:cubicBezTo>
                  <a:pt x="650" y="12"/>
                  <a:pt x="648" y="27"/>
                  <a:pt x="661" y="28"/>
                </a:cubicBezTo>
                <a:cubicBezTo>
                  <a:pt x="671" y="38"/>
                  <a:pt x="671" y="38"/>
                  <a:pt x="671" y="38"/>
                </a:cubicBezTo>
                <a:cubicBezTo>
                  <a:pt x="671" y="38"/>
                  <a:pt x="680" y="60"/>
                  <a:pt x="707" y="47"/>
                </a:cubicBezTo>
                <a:cubicBezTo>
                  <a:pt x="707" y="47"/>
                  <a:pt x="715" y="37"/>
                  <a:pt x="724" y="55"/>
                </a:cubicBezTo>
                <a:cubicBezTo>
                  <a:pt x="732" y="73"/>
                  <a:pt x="741" y="84"/>
                  <a:pt x="741" y="115"/>
                </a:cubicBezTo>
                <a:cubicBezTo>
                  <a:pt x="741" y="115"/>
                  <a:pt x="740" y="134"/>
                  <a:pt x="756" y="154"/>
                </a:cubicBezTo>
                <a:cubicBezTo>
                  <a:pt x="756" y="154"/>
                  <a:pt x="764" y="169"/>
                  <a:pt x="748" y="162"/>
                </a:cubicBezTo>
                <a:cubicBezTo>
                  <a:pt x="748" y="162"/>
                  <a:pt x="743" y="161"/>
                  <a:pt x="734" y="171"/>
                </a:cubicBezTo>
                <a:cubicBezTo>
                  <a:pt x="726" y="181"/>
                  <a:pt x="722" y="182"/>
                  <a:pt x="722" y="182"/>
                </a:cubicBezTo>
                <a:cubicBezTo>
                  <a:pt x="709" y="194"/>
                  <a:pt x="709" y="194"/>
                  <a:pt x="709" y="194"/>
                </a:cubicBezTo>
                <a:cubicBezTo>
                  <a:pt x="702" y="193"/>
                  <a:pt x="702" y="193"/>
                  <a:pt x="702" y="193"/>
                </a:cubicBezTo>
                <a:cubicBezTo>
                  <a:pt x="696" y="177"/>
                  <a:pt x="696" y="177"/>
                  <a:pt x="696" y="177"/>
                </a:cubicBezTo>
                <a:cubicBezTo>
                  <a:pt x="696" y="177"/>
                  <a:pt x="703" y="172"/>
                  <a:pt x="709" y="174"/>
                </a:cubicBezTo>
                <a:cubicBezTo>
                  <a:pt x="709" y="174"/>
                  <a:pt x="714" y="160"/>
                  <a:pt x="708" y="163"/>
                </a:cubicBezTo>
                <a:cubicBezTo>
                  <a:pt x="701" y="166"/>
                  <a:pt x="686" y="171"/>
                  <a:pt x="677" y="168"/>
                </a:cubicBezTo>
                <a:cubicBezTo>
                  <a:pt x="667" y="164"/>
                  <a:pt x="663" y="170"/>
                  <a:pt x="672" y="172"/>
                </a:cubicBezTo>
                <a:cubicBezTo>
                  <a:pt x="682" y="175"/>
                  <a:pt x="686" y="175"/>
                  <a:pt x="689" y="180"/>
                </a:cubicBezTo>
                <a:cubicBezTo>
                  <a:pt x="693" y="186"/>
                  <a:pt x="702" y="192"/>
                  <a:pt x="687" y="207"/>
                </a:cubicBezTo>
                <a:cubicBezTo>
                  <a:pt x="671" y="222"/>
                  <a:pt x="667" y="226"/>
                  <a:pt x="666" y="231"/>
                </a:cubicBezTo>
                <a:cubicBezTo>
                  <a:pt x="665" y="237"/>
                  <a:pt x="649" y="238"/>
                  <a:pt x="649" y="238"/>
                </a:cubicBezTo>
                <a:cubicBezTo>
                  <a:pt x="649" y="238"/>
                  <a:pt x="655" y="254"/>
                  <a:pt x="646" y="264"/>
                </a:cubicBezTo>
                <a:cubicBezTo>
                  <a:pt x="646" y="264"/>
                  <a:pt x="637" y="270"/>
                  <a:pt x="635" y="280"/>
                </a:cubicBezTo>
                <a:cubicBezTo>
                  <a:pt x="631" y="289"/>
                  <a:pt x="631" y="289"/>
                  <a:pt x="631" y="289"/>
                </a:cubicBezTo>
                <a:cubicBezTo>
                  <a:pt x="631" y="289"/>
                  <a:pt x="635" y="307"/>
                  <a:pt x="615" y="316"/>
                </a:cubicBezTo>
                <a:cubicBezTo>
                  <a:pt x="615" y="316"/>
                  <a:pt x="611" y="318"/>
                  <a:pt x="616" y="326"/>
                </a:cubicBezTo>
                <a:cubicBezTo>
                  <a:pt x="621" y="335"/>
                  <a:pt x="617" y="344"/>
                  <a:pt x="612" y="348"/>
                </a:cubicBezTo>
                <a:cubicBezTo>
                  <a:pt x="607" y="353"/>
                  <a:pt x="597" y="357"/>
                  <a:pt x="598" y="381"/>
                </a:cubicBezTo>
                <a:cubicBezTo>
                  <a:pt x="598" y="381"/>
                  <a:pt x="607" y="393"/>
                  <a:pt x="594" y="396"/>
                </a:cubicBezTo>
                <a:cubicBezTo>
                  <a:pt x="581" y="399"/>
                  <a:pt x="576" y="415"/>
                  <a:pt x="580" y="420"/>
                </a:cubicBezTo>
                <a:cubicBezTo>
                  <a:pt x="584" y="424"/>
                  <a:pt x="600" y="426"/>
                  <a:pt x="599" y="418"/>
                </a:cubicBezTo>
                <a:cubicBezTo>
                  <a:pt x="598" y="410"/>
                  <a:pt x="598" y="401"/>
                  <a:pt x="598" y="401"/>
                </a:cubicBezTo>
                <a:cubicBezTo>
                  <a:pt x="598" y="401"/>
                  <a:pt x="608" y="410"/>
                  <a:pt x="609" y="420"/>
                </a:cubicBezTo>
                <a:cubicBezTo>
                  <a:pt x="610" y="430"/>
                  <a:pt x="611" y="429"/>
                  <a:pt x="601" y="429"/>
                </a:cubicBezTo>
                <a:cubicBezTo>
                  <a:pt x="592" y="430"/>
                  <a:pt x="578" y="434"/>
                  <a:pt x="577" y="456"/>
                </a:cubicBezTo>
                <a:cubicBezTo>
                  <a:pt x="577" y="456"/>
                  <a:pt x="575" y="470"/>
                  <a:pt x="565" y="464"/>
                </a:cubicBezTo>
                <a:cubicBezTo>
                  <a:pt x="572" y="454"/>
                  <a:pt x="572" y="454"/>
                  <a:pt x="572" y="454"/>
                </a:cubicBezTo>
                <a:cubicBezTo>
                  <a:pt x="572" y="454"/>
                  <a:pt x="573" y="450"/>
                  <a:pt x="553" y="457"/>
                </a:cubicBezTo>
                <a:cubicBezTo>
                  <a:pt x="553" y="457"/>
                  <a:pt x="539" y="466"/>
                  <a:pt x="532" y="466"/>
                </a:cubicBezTo>
                <a:cubicBezTo>
                  <a:pt x="521" y="470"/>
                  <a:pt x="521" y="470"/>
                  <a:pt x="521" y="470"/>
                </a:cubicBezTo>
                <a:cubicBezTo>
                  <a:pt x="521" y="470"/>
                  <a:pt x="499" y="486"/>
                  <a:pt x="496" y="491"/>
                </a:cubicBezTo>
                <a:cubicBezTo>
                  <a:pt x="492" y="495"/>
                  <a:pt x="479" y="513"/>
                  <a:pt x="479" y="513"/>
                </a:cubicBezTo>
                <a:cubicBezTo>
                  <a:pt x="473" y="516"/>
                  <a:pt x="473" y="516"/>
                  <a:pt x="473" y="516"/>
                </a:cubicBezTo>
                <a:cubicBezTo>
                  <a:pt x="473" y="516"/>
                  <a:pt x="475" y="572"/>
                  <a:pt x="438" y="55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2" name="未知"/>
          <p:cNvSpPr/>
          <p:nvPr/>
        </p:nvSpPr>
        <p:spPr bwMode="auto">
          <a:xfrm>
            <a:off x="2543352" y="5076320"/>
            <a:ext cx="2160857" cy="1377017"/>
          </a:xfrm>
          <a:custGeom>
            <a:avLst/>
            <a:gdLst>
              <a:gd name="T0" fmla="*/ 22 w 260"/>
              <a:gd name="T1" fmla="*/ 96 h 167"/>
              <a:gd name="T2" fmla="*/ 55 w 260"/>
              <a:gd name="T3" fmla="*/ 108 h 167"/>
              <a:gd name="T4" fmla="*/ 83 w 260"/>
              <a:gd name="T5" fmla="*/ 119 h 167"/>
              <a:gd name="T6" fmla="*/ 118 w 260"/>
              <a:gd name="T7" fmla="*/ 118 h 167"/>
              <a:gd name="T8" fmla="*/ 159 w 260"/>
              <a:gd name="T9" fmla="*/ 121 h 167"/>
              <a:gd name="T10" fmla="*/ 163 w 260"/>
              <a:gd name="T11" fmla="*/ 138 h 167"/>
              <a:gd name="T12" fmla="*/ 178 w 260"/>
              <a:gd name="T13" fmla="*/ 138 h 167"/>
              <a:gd name="T14" fmla="*/ 188 w 260"/>
              <a:gd name="T15" fmla="*/ 142 h 167"/>
              <a:gd name="T16" fmla="*/ 188 w 260"/>
              <a:gd name="T17" fmla="*/ 159 h 167"/>
              <a:gd name="T18" fmla="*/ 200 w 260"/>
              <a:gd name="T19" fmla="*/ 147 h 167"/>
              <a:gd name="T20" fmla="*/ 228 w 260"/>
              <a:gd name="T21" fmla="*/ 136 h 167"/>
              <a:gd name="T22" fmla="*/ 230 w 260"/>
              <a:gd name="T23" fmla="*/ 149 h 167"/>
              <a:gd name="T24" fmla="*/ 243 w 260"/>
              <a:gd name="T25" fmla="*/ 135 h 167"/>
              <a:gd name="T26" fmla="*/ 230 w 260"/>
              <a:gd name="T27" fmla="*/ 124 h 167"/>
              <a:gd name="T28" fmla="*/ 243 w 260"/>
              <a:gd name="T29" fmla="*/ 125 h 167"/>
              <a:gd name="T30" fmla="*/ 243 w 260"/>
              <a:gd name="T31" fmla="*/ 119 h 167"/>
              <a:gd name="T32" fmla="*/ 242 w 260"/>
              <a:gd name="T33" fmla="*/ 105 h 167"/>
              <a:gd name="T34" fmla="*/ 260 w 260"/>
              <a:gd name="T35" fmla="*/ 83 h 167"/>
              <a:gd name="T36" fmla="*/ 253 w 260"/>
              <a:gd name="T37" fmla="*/ 60 h 167"/>
              <a:gd name="T38" fmla="*/ 232 w 260"/>
              <a:gd name="T39" fmla="*/ 55 h 167"/>
              <a:gd name="T40" fmla="*/ 218 w 260"/>
              <a:gd name="T41" fmla="*/ 79 h 167"/>
              <a:gd name="T42" fmla="*/ 170 w 260"/>
              <a:gd name="T43" fmla="*/ 65 h 167"/>
              <a:gd name="T44" fmla="*/ 152 w 260"/>
              <a:gd name="T45" fmla="*/ 38 h 167"/>
              <a:gd name="T46" fmla="*/ 143 w 260"/>
              <a:gd name="T47" fmla="*/ 35 h 167"/>
              <a:gd name="T48" fmla="*/ 102 w 260"/>
              <a:gd name="T49" fmla="*/ 36 h 167"/>
              <a:gd name="T50" fmla="*/ 65 w 260"/>
              <a:gd name="T51" fmla="*/ 42 h 167"/>
              <a:gd name="T52" fmla="*/ 36 w 260"/>
              <a:gd name="T53" fmla="*/ 71 h 167"/>
              <a:gd name="T54" fmla="*/ 0 w 260"/>
              <a:gd name="T55" fmla="*/ 90 h 167"/>
              <a:gd name="T56" fmla="*/ 22 w 260"/>
              <a:gd name="T57" fmla="*/ 9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0" h="167">
                <a:moveTo>
                  <a:pt x="22" y="96"/>
                </a:moveTo>
                <a:cubicBezTo>
                  <a:pt x="38" y="89"/>
                  <a:pt x="50" y="98"/>
                  <a:pt x="55" y="108"/>
                </a:cubicBezTo>
                <a:cubicBezTo>
                  <a:pt x="61" y="118"/>
                  <a:pt x="70" y="124"/>
                  <a:pt x="83" y="119"/>
                </a:cubicBezTo>
                <a:cubicBezTo>
                  <a:pt x="97" y="114"/>
                  <a:pt x="118" y="118"/>
                  <a:pt x="118" y="118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76" y="121"/>
                  <a:pt x="163" y="138"/>
                  <a:pt x="163" y="138"/>
                </a:cubicBezTo>
                <a:cubicBezTo>
                  <a:pt x="152" y="160"/>
                  <a:pt x="178" y="138"/>
                  <a:pt x="178" y="138"/>
                </a:cubicBezTo>
                <a:cubicBezTo>
                  <a:pt x="184" y="131"/>
                  <a:pt x="188" y="142"/>
                  <a:pt x="188" y="142"/>
                </a:cubicBezTo>
                <a:cubicBezTo>
                  <a:pt x="188" y="159"/>
                  <a:pt x="188" y="159"/>
                  <a:pt x="188" y="159"/>
                </a:cubicBezTo>
                <a:cubicBezTo>
                  <a:pt x="198" y="167"/>
                  <a:pt x="200" y="147"/>
                  <a:pt x="200" y="147"/>
                </a:cubicBezTo>
                <a:cubicBezTo>
                  <a:pt x="207" y="132"/>
                  <a:pt x="228" y="136"/>
                  <a:pt x="228" y="136"/>
                </a:cubicBezTo>
                <a:cubicBezTo>
                  <a:pt x="230" y="149"/>
                  <a:pt x="230" y="149"/>
                  <a:pt x="230" y="149"/>
                </a:cubicBezTo>
                <a:cubicBezTo>
                  <a:pt x="236" y="148"/>
                  <a:pt x="243" y="135"/>
                  <a:pt x="243" y="135"/>
                </a:cubicBezTo>
                <a:cubicBezTo>
                  <a:pt x="229" y="130"/>
                  <a:pt x="230" y="124"/>
                  <a:pt x="230" y="124"/>
                </a:cubicBezTo>
                <a:cubicBezTo>
                  <a:pt x="243" y="125"/>
                  <a:pt x="243" y="125"/>
                  <a:pt x="243" y="125"/>
                </a:cubicBezTo>
                <a:cubicBezTo>
                  <a:pt x="243" y="119"/>
                  <a:pt x="243" y="119"/>
                  <a:pt x="243" y="119"/>
                </a:cubicBezTo>
                <a:cubicBezTo>
                  <a:pt x="242" y="105"/>
                  <a:pt x="242" y="105"/>
                  <a:pt x="242" y="105"/>
                </a:cubicBezTo>
                <a:cubicBezTo>
                  <a:pt x="246" y="94"/>
                  <a:pt x="260" y="83"/>
                  <a:pt x="260" y="83"/>
                </a:cubicBezTo>
                <a:cubicBezTo>
                  <a:pt x="260" y="83"/>
                  <a:pt x="258" y="73"/>
                  <a:pt x="253" y="60"/>
                </a:cubicBezTo>
                <a:cubicBezTo>
                  <a:pt x="249" y="46"/>
                  <a:pt x="235" y="43"/>
                  <a:pt x="232" y="55"/>
                </a:cubicBezTo>
                <a:cubicBezTo>
                  <a:pt x="229" y="67"/>
                  <a:pt x="218" y="79"/>
                  <a:pt x="218" y="79"/>
                </a:cubicBezTo>
                <a:cubicBezTo>
                  <a:pt x="172" y="91"/>
                  <a:pt x="170" y="65"/>
                  <a:pt x="170" y="65"/>
                </a:cubicBezTo>
                <a:cubicBezTo>
                  <a:pt x="171" y="38"/>
                  <a:pt x="162" y="39"/>
                  <a:pt x="152" y="38"/>
                </a:cubicBezTo>
                <a:cubicBezTo>
                  <a:pt x="142" y="37"/>
                  <a:pt x="143" y="35"/>
                  <a:pt x="143" y="35"/>
                </a:cubicBezTo>
                <a:cubicBezTo>
                  <a:pt x="125" y="0"/>
                  <a:pt x="102" y="36"/>
                  <a:pt x="102" y="36"/>
                </a:cubicBezTo>
                <a:cubicBezTo>
                  <a:pt x="84" y="37"/>
                  <a:pt x="65" y="42"/>
                  <a:pt x="65" y="42"/>
                </a:cubicBezTo>
                <a:cubicBezTo>
                  <a:pt x="65" y="42"/>
                  <a:pt x="59" y="70"/>
                  <a:pt x="36" y="71"/>
                </a:cubicBezTo>
                <a:cubicBezTo>
                  <a:pt x="12" y="72"/>
                  <a:pt x="0" y="90"/>
                  <a:pt x="0" y="90"/>
                </a:cubicBezTo>
                <a:cubicBezTo>
                  <a:pt x="0" y="90"/>
                  <a:pt x="7" y="103"/>
                  <a:pt x="22" y="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3" name="未知"/>
          <p:cNvSpPr/>
          <p:nvPr/>
        </p:nvSpPr>
        <p:spPr bwMode="auto">
          <a:xfrm>
            <a:off x="5509234" y="1263042"/>
            <a:ext cx="1504126" cy="1482941"/>
          </a:xfrm>
          <a:custGeom>
            <a:avLst/>
            <a:gdLst>
              <a:gd name="T0" fmla="*/ 156 w 180"/>
              <a:gd name="T1" fmla="*/ 124 h 176"/>
              <a:gd name="T2" fmla="*/ 156 w 180"/>
              <a:gd name="T3" fmla="*/ 109 h 176"/>
              <a:gd name="T4" fmla="*/ 159 w 180"/>
              <a:gd name="T5" fmla="*/ 64 h 176"/>
              <a:gd name="T6" fmla="*/ 142 w 180"/>
              <a:gd name="T7" fmla="*/ 58 h 176"/>
              <a:gd name="T8" fmla="*/ 139 w 180"/>
              <a:gd name="T9" fmla="*/ 44 h 176"/>
              <a:gd name="T10" fmla="*/ 136 w 180"/>
              <a:gd name="T11" fmla="*/ 33 h 176"/>
              <a:gd name="T12" fmla="*/ 124 w 180"/>
              <a:gd name="T13" fmla="*/ 40 h 176"/>
              <a:gd name="T14" fmla="*/ 121 w 180"/>
              <a:gd name="T15" fmla="*/ 32 h 176"/>
              <a:gd name="T16" fmla="*/ 77 w 180"/>
              <a:gd name="T17" fmla="*/ 7 h 176"/>
              <a:gd name="T18" fmla="*/ 53 w 180"/>
              <a:gd name="T19" fmla="*/ 15 h 176"/>
              <a:gd name="T20" fmla="*/ 38 w 180"/>
              <a:gd name="T21" fmla="*/ 25 h 176"/>
              <a:gd name="T22" fmla="*/ 12 w 180"/>
              <a:gd name="T23" fmla="*/ 18 h 176"/>
              <a:gd name="T24" fmla="*/ 11 w 180"/>
              <a:gd name="T25" fmla="*/ 54 h 176"/>
              <a:gd name="T26" fmla="*/ 26 w 180"/>
              <a:gd name="T27" fmla="*/ 103 h 176"/>
              <a:gd name="T28" fmla="*/ 42 w 180"/>
              <a:gd name="T29" fmla="*/ 126 h 176"/>
              <a:gd name="T30" fmla="*/ 64 w 180"/>
              <a:gd name="T31" fmla="*/ 120 h 176"/>
              <a:gd name="T32" fmla="*/ 85 w 180"/>
              <a:gd name="T33" fmla="*/ 120 h 176"/>
              <a:gd name="T34" fmla="*/ 75 w 180"/>
              <a:gd name="T35" fmla="*/ 131 h 176"/>
              <a:gd name="T36" fmla="*/ 79 w 180"/>
              <a:gd name="T37" fmla="*/ 157 h 176"/>
              <a:gd name="T38" fmla="*/ 95 w 180"/>
              <a:gd name="T39" fmla="*/ 169 h 176"/>
              <a:gd name="T40" fmla="*/ 129 w 180"/>
              <a:gd name="T41" fmla="*/ 169 h 176"/>
              <a:gd name="T42" fmla="*/ 139 w 180"/>
              <a:gd name="T43" fmla="*/ 175 h 176"/>
              <a:gd name="T44" fmla="*/ 149 w 180"/>
              <a:gd name="T45" fmla="*/ 176 h 176"/>
              <a:gd name="T46" fmla="*/ 157 w 180"/>
              <a:gd name="T47" fmla="*/ 160 h 176"/>
              <a:gd name="T48" fmla="*/ 156 w 180"/>
              <a:gd name="T49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0" h="176">
                <a:moveTo>
                  <a:pt x="156" y="124"/>
                </a:moveTo>
                <a:cubicBezTo>
                  <a:pt x="156" y="109"/>
                  <a:pt x="156" y="109"/>
                  <a:pt x="156" y="109"/>
                </a:cubicBezTo>
                <a:cubicBezTo>
                  <a:pt x="156" y="109"/>
                  <a:pt x="180" y="95"/>
                  <a:pt x="159" y="64"/>
                </a:cubicBezTo>
                <a:cubicBezTo>
                  <a:pt x="140" y="67"/>
                  <a:pt x="142" y="58"/>
                  <a:pt x="142" y="58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0" y="45"/>
                  <a:pt x="124" y="40"/>
                  <a:pt x="124" y="40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12" y="23"/>
                  <a:pt x="77" y="7"/>
                  <a:pt x="77" y="7"/>
                </a:cubicBezTo>
                <a:cubicBezTo>
                  <a:pt x="77" y="7"/>
                  <a:pt x="55" y="0"/>
                  <a:pt x="53" y="15"/>
                </a:cubicBezTo>
                <a:cubicBezTo>
                  <a:pt x="51" y="31"/>
                  <a:pt x="38" y="25"/>
                  <a:pt x="38" y="25"/>
                </a:cubicBezTo>
                <a:cubicBezTo>
                  <a:pt x="38" y="25"/>
                  <a:pt x="21" y="17"/>
                  <a:pt x="12" y="18"/>
                </a:cubicBezTo>
                <a:cubicBezTo>
                  <a:pt x="9" y="22"/>
                  <a:pt x="0" y="40"/>
                  <a:pt x="11" y="54"/>
                </a:cubicBezTo>
                <a:cubicBezTo>
                  <a:pt x="22" y="69"/>
                  <a:pt x="26" y="74"/>
                  <a:pt x="26" y="103"/>
                </a:cubicBezTo>
                <a:cubicBezTo>
                  <a:pt x="26" y="131"/>
                  <a:pt x="27" y="140"/>
                  <a:pt x="42" y="126"/>
                </a:cubicBezTo>
                <a:cubicBezTo>
                  <a:pt x="42" y="126"/>
                  <a:pt x="51" y="119"/>
                  <a:pt x="64" y="120"/>
                </a:cubicBezTo>
                <a:cubicBezTo>
                  <a:pt x="64" y="120"/>
                  <a:pt x="78" y="105"/>
                  <a:pt x="85" y="120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5" y="131"/>
                  <a:pt x="71" y="150"/>
                  <a:pt x="79" y="157"/>
                </a:cubicBezTo>
                <a:cubicBezTo>
                  <a:pt x="86" y="164"/>
                  <a:pt x="95" y="169"/>
                  <a:pt x="95" y="169"/>
                </a:cubicBezTo>
                <a:cubicBezTo>
                  <a:pt x="129" y="169"/>
                  <a:pt x="129" y="169"/>
                  <a:pt x="129" y="169"/>
                </a:cubicBezTo>
                <a:cubicBezTo>
                  <a:pt x="139" y="175"/>
                  <a:pt x="139" y="175"/>
                  <a:pt x="139" y="175"/>
                </a:cubicBezTo>
                <a:cubicBezTo>
                  <a:pt x="149" y="176"/>
                  <a:pt x="149" y="176"/>
                  <a:pt x="149" y="176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160"/>
                  <a:pt x="173" y="146"/>
                  <a:pt x="156" y="12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4" name="未知"/>
          <p:cNvSpPr/>
          <p:nvPr/>
        </p:nvSpPr>
        <p:spPr bwMode="auto">
          <a:xfrm>
            <a:off x="7201428" y="5373216"/>
            <a:ext cx="1579926" cy="1181010"/>
          </a:xfrm>
          <a:custGeom>
            <a:avLst/>
            <a:gdLst>
              <a:gd name="T0" fmla="*/ 427 w 764"/>
              <a:gd name="T1" fmla="*/ 546 h 572"/>
              <a:gd name="T2" fmla="*/ 438 w 764"/>
              <a:gd name="T3" fmla="*/ 554 h 572"/>
              <a:gd name="T4" fmla="*/ 496 w 764"/>
              <a:gd name="T5" fmla="*/ 491 h 572"/>
              <a:gd name="T6" fmla="*/ 553 w 764"/>
              <a:gd name="T7" fmla="*/ 457 h 572"/>
              <a:gd name="T8" fmla="*/ 577 w 764"/>
              <a:gd name="T9" fmla="*/ 456 h 572"/>
              <a:gd name="T10" fmla="*/ 598 w 764"/>
              <a:gd name="T11" fmla="*/ 401 h 572"/>
              <a:gd name="T12" fmla="*/ 594 w 764"/>
              <a:gd name="T13" fmla="*/ 396 h 572"/>
              <a:gd name="T14" fmla="*/ 616 w 764"/>
              <a:gd name="T15" fmla="*/ 326 h 572"/>
              <a:gd name="T16" fmla="*/ 635 w 764"/>
              <a:gd name="T17" fmla="*/ 280 h 572"/>
              <a:gd name="T18" fmla="*/ 666 w 764"/>
              <a:gd name="T19" fmla="*/ 231 h 572"/>
              <a:gd name="T20" fmla="*/ 672 w 764"/>
              <a:gd name="T21" fmla="*/ 172 h 572"/>
              <a:gd name="T22" fmla="*/ 709 w 764"/>
              <a:gd name="T23" fmla="*/ 174 h 572"/>
              <a:gd name="T24" fmla="*/ 709 w 764"/>
              <a:gd name="T25" fmla="*/ 194 h 572"/>
              <a:gd name="T26" fmla="*/ 748 w 764"/>
              <a:gd name="T27" fmla="*/ 162 h 572"/>
              <a:gd name="T28" fmla="*/ 724 w 764"/>
              <a:gd name="T29" fmla="*/ 55 h 572"/>
              <a:gd name="T30" fmla="*/ 661 w 764"/>
              <a:gd name="T31" fmla="*/ 28 h 572"/>
              <a:gd name="T32" fmla="*/ 618 w 764"/>
              <a:gd name="T33" fmla="*/ 23 h 572"/>
              <a:gd name="T34" fmla="*/ 634 w 764"/>
              <a:gd name="T35" fmla="*/ 80 h 572"/>
              <a:gd name="T36" fmla="*/ 631 w 764"/>
              <a:gd name="T37" fmla="*/ 140 h 572"/>
              <a:gd name="T38" fmla="*/ 614 w 764"/>
              <a:gd name="T39" fmla="*/ 191 h 572"/>
              <a:gd name="T40" fmla="*/ 554 w 764"/>
              <a:gd name="T41" fmla="*/ 174 h 572"/>
              <a:gd name="T42" fmla="*/ 539 w 764"/>
              <a:gd name="T43" fmla="*/ 137 h 572"/>
              <a:gd name="T44" fmla="*/ 486 w 764"/>
              <a:gd name="T45" fmla="*/ 70 h 572"/>
              <a:gd name="T46" fmla="*/ 470 w 764"/>
              <a:gd name="T47" fmla="*/ 61 h 572"/>
              <a:gd name="T48" fmla="*/ 432 w 764"/>
              <a:gd name="T49" fmla="*/ 83 h 572"/>
              <a:gd name="T50" fmla="*/ 411 w 764"/>
              <a:gd name="T51" fmla="*/ 55 h 572"/>
              <a:gd name="T52" fmla="*/ 377 w 764"/>
              <a:gd name="T53" fmla="*/ 63 h 572"/>
              <a:gd name="T54" fmla="*/ 354 w 764"/>
              <a:gd name="T55" fmla="*/ 59 h 572"/>
              <a:gd name="T56" fmla="*/ 297 w 764"/>
              <a:gd name="T57" fmla="*/ 94 h 572"/>
              <a:gd name="T58" fmla="*/ 249 w 764"/>
              <a:gd name="T59" fmla="*/ 95 h 572"/>
              <a:gd name="T60" fmla="*/ 203 w 764"/>
              <a:gd name="T61" fmla="*/ 90 h 572"/>
              <a:gd name="T62" fmla="*/ 179 w 764"/>
              <a:gd name="T63" fmla="*/ 136 h 572"/>
              <a:gd name="T64" fmla="*/ 216 w 764"/>
              <a:gd name="T65" fmla="*/ 138 h 572"/>
              <a:gd name="T66" fmla="*/ 153 w 764"/>
              <a:gd name="T67" fmla="*/ 176 h 572"/>
              <a:gd name="T68" fmla="*/ 104 w 764"/>
              <a:gd name="T69" fmla="*/ 214 h 572"/>
              <a:gd name="T70" fmla="*/ 20 w 764"/>
              <a:gd name="T71" fmla="*/ 270 h 572"/>
              <a:gd name="T72" fmla="*/ 6 w 764"/>
              <a:gd name="T73" fmla="*/ 356 h 572"/>
              <a:gd name="T74" fmla="*/ 28 w 764"/>
              <a:gd name="T75" fmla="*/ 488 h 572"/>
              <a:gd name="T76" fmla="*/ 99 w 764"/>
              <a:gd name="T77" fmla="*/ 549 h 572"/>
              <a:gd name="T78" fmla="*/ 120 w 764"/>
              <a:gd name="T79" fmla="*/ 562 h 572"/>
              <a:gd name="T80" fmla="*/ 222 w 764"/>
              <a:gd name="T81" fmla="*/ 507 h 572"/>
              <a:gd name="T82" fmla="*/ 290 w 764"/>
              <a:gd name="T83" fmla="*/ 536 h 572"/>
              <a:gd name="T84" fmla="*/ 373 w 764"/>
              <a:gd name="T85" fmla="*/ 531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64" h="572">
                <a:moveTo>
                  <a:pt x="380" y="554"/>
                </a:moveTo>
                <a:cubicBezTo>
                  <a:pt x="383" y="557"/>
                  <a:pt x="400" y="558"/>
                  <a:pt x="400" y="558"/>
                </a:cubicBezTo>
                <a:cubicBezTo>
                  <a:pt x="404" y="554"/>
                  <a:pt x="427" y="546"/>
                  <a:pt x="427" y="546"/>
                </a:cubicBezTo>
                <a:cubicBezTo>
                  <a:pt x="442" y="542"/>
                  <a:pt x="442" y="542"/>
                  <a:pt x="442" y="542"/>
                </a:cubicBezTo>
                <a:cubicBezTo>
                  <a:pt x="451" y="538"/>
                  <a:pt x="451" y="538"/>
                  <a:pt x="451" y="538"/>
                </a:cubicBezTo>
                <a:cubicBezTo>
                  <a:pt x="456" y="545"/>
                  <a:pt x="438" y="554"/>
                  <a:pt x="438" y="554"/>
                </a:cubicBezTo>
                <a:cubicBezTo>
                  <a:pt x="475" y="572"/>
                  <a:pt x="473" y="516"/>
                  <a:pt x="473" y="516"/>
                </a:cubicBezTo>
                <a:cubicBezTo>
                  <a:pt x="478" y="513"/>
                  <a:pt x="478" y="513"/>
                  <a:pt x="478" y="513"/>
                </a:cubicBezTo>
                <a:cubicBezTo>
                  <a:pt x="478" y="513"/>
                  <a:pt x="492" y="495"/>
                  <a:pt x="496" y="491"/>
                </a:cubicBezTo>
                <a:cubicBezTo>
                  <a:pt x="499" y="486"/>
                  <a:pt x="521" y="470"/>
                  <a:pt x="521" y="470"/>
                </a:cubicBezTo>
                <a:cubicBezTo>
                  <a:pt x="532" y="466"/>
                  <a:pt x="532" y="466"/>
                  <a:pt x="532" y="466"/>
                </a:cubicBezTo>
                <a:cubicBezTo>
                  <a:pt x="539" y="466"/>
                  <a:pt x="553" y="457"/>
                  <a:pt x="553" y="457"/>
                </a:cubicBezTo>
                <a:cubicBezTo>
                  <a:pt x="573" y="450"/>
                  <a:pt x="572" y="454"/>
                  <a:pt x="572" y="454"/>
                </a:cubicBezTo>
                <a:cubicBezTo>
                  <a:pt x="565" y="464"/>
                  <a:pt x="565" y="464"/>
                  <a:pt x="565" y="464"/>
                </a:cubicBezTo>
                <a:cubicBezTo>
                  <a:pt x="574" y="470"/>
                  <a:pt x="577" y="456"/>
                  <a:pt x="577" y="456"/>
                </a:cubicBezTo>
                <a:cubicBezTo>
                  <a:pt x="578" y="434"/>
                  <a:pt x="592" y="430"/>
                  <a:pt x="601" y="429"/>
                </a:cubicBezTo>
                <a:cubicBezTo>
                  <a:pt x="611" y="429"/>
                  <a:pt x="610" y="430"/>
                  <a:pt x="609" y="420"/>
                </a:cubicBezTo>
                <a:cubicBezTo>
                  <a:pt x="608" y="410"/>
                  <a:pt x="598" y="401"/>
                  <a:pt x="598" y="401"/>
                </a:cubicBezTo>
                <a:cubicBezTo>
                  <a:pt x="598" y="401"/>
                  <a:pt x="598" y="410"/>
                  <a:pt x="599" y="418"/>
                </a:cubicBezTo>
                <a:cubicBezTo>
                  <a:pt x="600" y="426"/>
                  <a:pt x="584" y="424"/>
                  <a:pt x="580" y="420"/>
                </a:cubicBezTo>
                <a:cubicBezTo>
                  <a:pt x="576" y="415"/>
                  <a:pt x="581" y="399"/>
                  <a:pt x="594" y="396"/>
                </a:cubicBezTo>
                <a:cubicBezTo>
                  <a:pt x="607" y="393"/>
                  <a:pt x="598" y="381"/>
                  <a:pt x="598" y="381"/>
                </a:cubicBezTo>
                <a:cubicBezTo>
                  <a:pt x="596" y="357"/>
                  <a:pt x="607" y="353"/>
                  <a:pt x="612" y="348"/>
                </a:cubicBezTo>
                <a:cubicBezTo>
                  <a:pt x="617" y="344"/>
                  <a:pt x="621" y="335"/>
                  <a:pt x="616" y="326"/>
                </a:cubicBezTo>
                <a:cubicBezTo>
                  <a:pt x="611" y="318"/>
                  <a:pt x="615" y="316"/>
                  <a:pt x="615" y="316"/>
                </a:cubicBezTo>
                <a:cubicBezTo>
                  <a:pt x="635" y="307"/>
                  <a:pt x="631" y="289"/>
                  <a:pt x="631" y="289"/>
                </a:cubicBezTo>
                <a:cubicBezTo>
                  <a:pt x="635" y="280"/>
                  <a:pt x="635" y="280"/>
                  <a:pt x="635" y="280"/>
                </a:cubicBezTo>
                <a:cubicBezTo>
                  <a:pt x="637" y="270"/>
                  <a:pt x="646" y="264"/>
                  <a:pt x="646" y="264"/>
                </a:cubicBezTo>
                <a:cubicBezTo>
                  <a:pt x="655" y="254"/>
                  <a:pt x="649" y="238"/>
                  <a:pt x="649" y="238"/>
                </a:cubicBezTo>
                <a:cubicBezTo>
                  <a:pt x="649" y="238"/>
                  <a:pt x="665" y="237"/>
                  <a:pt x="666" y="231"/>
                </a:cubicBezTo>
                <a:cubicBezTo>
                  <a:pt x="667" y="226"/>
                  <a:pt x="671" y="222"/>
                  <a:pt x="687" y="207"/>
                </a:cubicBezTo>
                <a:cubicBezTo>
                  <a:pt x="702" y="192"/>
                  <a:pt x="692" y="186"/>
                  <a:pt x="689" y="180"/>
                </a:cubicBezTo>
                <a:cubicBezTo>
                  <a:pt x="686" y="175"/>
                  <a:pt x="682" y="175"/>
                  <a:pt x="672" y="172"/>
                </a:cubicBezTo>
                <a:cubicBezTo>
                  <a:pt x="662" y="170"/>
                  <a:pt x="667" y="164"/>
                  <a:pt x="676" y="168"/>
                </a:cubicBezTo>
                <a:cubicBezTo>
                  <a:pt x="686" y="171"/>
                  <a:pt x="701" y="166"/>
                  <a:pt x="708" y="163"/>
                </a:cubicBezTo>
                <a:cubicBezTo>
                  <a:pt x="714" y="160"/>
                  <a:pt x="709" y="174"/>
                  <a:pt x="709" y="174"/>
                </a:cubicBezTo>
                <a:cubicBezTo>
                  <a:pt x="703" y="172"/>
                  <a:pt x="696" y="177"/>
                  <a:pt x="696" y="177"/>
                </a:cubicBezTo>
                <a:cubicBezTo>
                  <a:pt x="702" y="193"/>
                  <a:pt x="702" y="193"/>
                  <a:pt x="702" y="193"/>
                </a:cubicBezTo>
                <a:cubicBezTo>
                  <a:pt x="709" y="194"/>
                  <a:pt x="709" y="194"/>
                  <a:pt x="709" y="194"/>
                </a:cubicBezTo>
                <a:cubicBezTo>
                  <a:pt x="721" y="182"/>
                  <a:pt x="721" y="182"/>
                  <a:pt x="721" y="182"/>
                </a:cubicBezTo>
                <a:cubicBezTo>
                  <a:pt x="721" y="182"/>
                  <a:pt x="726" y="181"/>
                  <a:pt x="734" y="171"/>
                </a:cubicBezTo>
                <a:cubicBezTo>
                  <a:pt x="743" y="161"/>
                  <a:pt x="748" y="162"/>
                  <a:pt x="748" y="162"/>
                </a:cubicBezTo>
                <a:cubicBezTo>
                  <a:pt x="764" y="169"/>
                  <a:pt x="756" y="154"/>
                  <a:pt x="756" y="154"/>
                </a:cubicBezTo>
                <a:cubicBezTo>
                  <a:pt x="740" y="134"/>
                  <a:pt x="741" y="115"/>
                  <a:pt x="741" y="115"/>
                </a:cubicBezTo>
                <a:cubicBezTo>
                  <a:pt x="741" y="84"/>
                  <a:pt x="732" y="73"/>
                  <a:pt x="724" y="55"/>
                </a:cubicBezTo>
                <a:cubicBezTo>
                  <a:pt x="715" y="37"/>
                  <a:pt x="706" y="47"/>
                  <a:pt x="706" y="47"/>
                </a:cubicBezTo>
                <a:cubicBezTo>
                  <a:pt x="680" y="60"/>
                  <a:pt x="671" y="38"/>
                  <a:pt x="671" y="38"/>
                </a:cubicBezTo>
                <a:cubicBezTo>
                  <a:pt x="661" y="28"/>
                  <a:pt x="661" y="28"/>
                  <a:pt x="661" y="28"/>
                </a:cubicBezTo>
                <a:cubicBezTo>
                  <a:pt x="648" y="27"/>
                  <a:pt x="650" y="12"/>
                  <a:pt x="650" y="12"/>
                </a:cubicBezTo>
                <a:cubicBezTo>
                  <a:pt x="645" y="0"/>
                  <a:pt x="640" y="11"/>
                  <a:pt x="640" y="11"/>
                </a:cubicBezTo>
                <a:cubicBezTo>
                  <a:pt x="640" y="17"/>
                  <a:pt x="638" y="22"/>
                  <a:pt x="618" y="23"/>
                </a:cubicBezTo>
                <a:cubicBezTo>
                  <a:pt x="599" y="25"/>
                  <a:pt x="614" y="39"/>
                  <a:pt x="614" y="39"/>
                </a:cubicBezTo>
                <a:cubicBezTo>
                  <a:pt x="625" y="44"/>
                  <a:pt x="618" y="54"/>
                  <a:pt x="618" y="54"/>
                </a:cubicBezTo>
                <a:cubicBezTo>
                  <a:pt x="623" y="57"/>
                  <a:pt x="634" y="80"/>
                  <a:pt x="634" y="80"/>
                </a:cubicBezTo>
                <a:cubicBezTo>
                  <a:pt x="634" y="80"/>
                  <a:pt x="634" y="80"/>
                  <a:pt x="634" y="80"/>
                </a:cubicBezTo>
                <a:cubicBezTo>
                  <a:pt x="655" y="111"/>
                  <a:pt x="631" y="125"/>
                  <a:pt x="631" y="125"/>
                </a:cubicBezTo>
                <a:cubicBezTo>
                  <a:pt x="631" y="140"/>
                  <a:pt x="631" y="140"/>
                  <a:pt x="631" y="140"/>
                </a:cubicBezTo>
                <a:cubicBezTo>
                  <a:pt x="648" y="162"/>
                  <a:pt x="632" y="176"/>
                  <a:pt x="632" y="176"/>
                </a:cubicBezTo>
                <a:cubicBezTo>
                  <a:pt x="624" y="192"/>
                  <a:pt x="624" y="192"/>
                  <a:pt x="624" y="192"/>
                </a:cubicBezTo>
                <a:cubicBezTo>
                  <a:pt x="614" y="191"/>
                  <a:pt x="614" y="191"/>
                  <a:pt x="614" y="191"/>
                </a:cubicBezTo>
                <a:cubicBezTo>
                  <a:pt x="604" y="185"/>
                  <a:pt x="604" y="185"/>
                  <a:pt x="604" y="185"/>
                </a:cubicBezTo>
                <a:cubicBezTo>
                  <a:pt x="570" y="185"/>
                  <a:pt x="570" y="185"/>
                  <a:pt x="570" y="185"/>
                </a:cubicBezTo>
                <a:cubicBezTo>
                  <a:pt x="570" y="185"/>
                  <a:pt x="561" y="181"/>
                  <a:pt x="554" y="174"/>
                </a:cubicBezTo>
                <a:cubicBezTo>
                  <a:pt x="546" y="167"/>
                  <a:pt x="550" y="147"/>
                  <a:pt x="550" y="147"/>
                </a:cubicBezTo>
                <a:cubicBezTo>
                  <a:pt x="560" y="137"/>
                  <a:pt x="560" y="137"/>
                  <a:pt x="560" y="137"/>
                </a:cubicBezTo>
                <a:cubicBezTo>
                  <a:pt x="553" y="122"/>
                  <a:pt x="539" y="137"/>
                  <a:pt x="539" y="137"/>
                </a:cubicBezTo>
                <a:cubicBezTo>
                  <a:pt x="526" y="135"/>
                  <a:pt x="517" y="143"/>
                  <a:pt x="517" y="143"/>
                </a:cubicBezTo>
                <a:cubicBezTo>
                  <a:pt x="502" y="156"/>
                  <a:pt x="501" y="147"/>
                  <a:pt x="501" y="119"/>
                </a:cubicBezTo>
                <a:cubicBezTo>
                  <a:pt x="501" y="90"/>
                  <a:pt x="497" y="86"/>
                  <a:pt x="486" y="70"/>
                </a:cubicBezTo>
                <a:cubicBezTo>
                  <a:pt x="475" y="56"/>
                  <a:pt x="484" y="39"/>
                  <a:pt x="486" y="35"/>
                </a:cubicBezTo>
                <a:cubicBezTo>
                  <a:pt x="486" y="34"/>
                  <a:pt x="486" y="34"/>
                  <a:pt x="486" y="34"/>
                </a:cubicBezTo>
                <a:cubicBezTo>
                  <a:pt x="476" y="36"/>
                  <a:pt x="470" y="61"/>
                  <a:pt x="470" y="61"/>
                </a:cubicBezTo>
                <a:cubicBezTo>
                  <a:pt x="450" y="63"/>
                  <a:pt x="450" y="63"/>
                  <a:pt x="450" y="63"/>
                </a:cubicBezTo>
                <a:cubicBezTo>
                  <a:pt x="450" y="63"/>
                  <a:pt x="437" y="66"/>
                  <a:pt x="438" y="77"/>
                </a:cubicBezTo>
                <a:cubicBezTo>
                  <a:pt x="440" y="88"/>
                  <a:pt x="432" y="83"/>
                  <a:pt x="432" y="83"/>
                </a:cubicBezTo>
                <a:cubicBezTo>
                  <a:pt x="422" y="79"/>
                  <a:pt x="425" y="72"/>
                  <a:pt x="425" y="72"/>
                </a:cubicBezTo>
                <a:cubicBezTo>
                  <a:pt x="426" y="66"/>
                  <a:pt x="426" y="66"/>
                  <a:pt x="426" y="66"/>
                </a:cubicBezTo>
                <a:cubicBezTo>
                  <a:pt x="426" y="66"/>
                  <a:pt x="418" y="58"/>
                  <a:pt x="411" y="55"/>
                </a:cubicBezTo>
                <a:cubicBezTo>
                  <a:pt x="405" y="51"/>
                  <a:pt x="398" y="63"/>
                  <a:pt x="398" y="63"/>
                </a:cubicBezTo>
                <a:cubicBezTo>
                  <a:pt x="391" y="76"/>
                  <a:pt x="388" y="66"/>
                  <a:pt x="385" y="57"/>
                </a:cubicBezTo>
                <a:cubicBezTo>
                  <a:pt x="381" y="49"/>
                  <a:pt x="378" y="56"/>
                  <a:pt x="377" y="63"/>
                </a:cubicBezTo>
                <a:cubicBezTo>
                  <a:pt x="375" y="70"/>
                  <a:pt x="373" y="68"/>
                  <a:pt x="373" y="68"/>
                </a:cubicBezTo>
                <a:cubicBezTo>
                  <a:pt x="368" y="61"/>
                  <a:pt x="368" y="61"/>
                  <a:pt x="368" y="61"/>
                </a:cubicBezTo>
                <a:cubicBezTo>
                  <a:pt x="368" y="61"/>
                  <a:pt x="359" y="63"/>
                  <a:pt x="354" y="59"/>
                </a:cubicBezTo>
                <a:cubicBezTo>
                  <a:pt x="348" y="55"/>
                  <a:pt x="347" y="53"/>
                  <a:pt x="331" y="54"/>
                </a:cubicBezTo>
                <a:cubicBezTo>
                  <a:pt x="315" y="55"/>
                  <a:pt x="304" y="62"/>
                  <a:pt x="304" y="62"/>
                </a:cubicBezTo>
                <a:cubicBezTo>
                  <a:pt x="281" y="86"/>
                  <a:pt x="289" y="90"/>
                  <a:pt x="297" y="94"/>
                </a:cubicBezTo>
                <a:cubicBezTo>
                  <a:pt x="305" y="97"/>
                  <a:pt x="301" y="100"/>
                  <a:pt x="301" y="100"/>
                </a:cubicBezTo>
                <a:cubicBezTo>
                  <a:pt x="284" y="109"/>
                  <a:pt x="274" y="106"/>
                  <a:pt x="274" y="106"/>
                </a:cubicBezTo>
                <a:cubicBezTo>
                  <a:pt x="275" y="90"/>
                  <a:pt x="249" y="95"/>
                  <a:pt x="249" y="95"/>
                </a:cubicBezTo>
                <a:cubicBezTo>
                  <a:pt x="249" y="95"/>
                  <a:pt x="250" y="91"/>
                  <a:pt x="241" y="90"/>
                </a:cubicBezTo>
                <a:cubicBezTo>
                  <a:pt x="232" y="90"/>
                  <a:pt x="224" y="87"/>
                  <a:pt x="224" y="87"/>
                </a:cubicBezTo>
                <a:cubicBezTo>
                  <a:pt x="212" y="74"/>
                  <a:pt x="203" y="90"/>
                  <a:pt x="203" y="90"/>
                </a:cubicBezTo>
                <a:cubicBezTo>
                  <a:pt x="203" y="94"/>
                  <a:pt x="200" y="100"/>
                  <a:pt x="200" y="100"/>
                </a:cubicBezTo>
                <a:cubicBezTo>
                  <a:pt x="200" y="100"/>
                  <a:pt x="189" y="107"/>
                  <a:pt x="185" y="110"/>
                </a:cubicBezTo>
                <a:cubicBezTo>
                  <a:pt x="180" y="113"/>
                  <a:pt x="168" y="126"/>
                  <a:pt x="179" y="136"/>
                </a:cubicBezTo>
                <a:cubicBezTo>
                  <a:pt x="189" y="145"/>
                  <a:pt x="207" y="123"/>
                  <a:pt x="207" y="123"/>
                </a:cubicBezTo>
                <a:cubicBezTo>
                  <a:pt x="219" y="119"/>
                  <a:pt x="214" y="135"/>
                  <a:pt x="214" y="135"/>
                </a:cubicBezTo>
                <a:cubicBezTo>
                  <a:pt x="216" y="138"/>
                  <a:pt x="216" y="138"/>
                  <a:pt x="216" y="138"/>
                </a:cubicBezTo>
                <a:cubicBezTo>
                  <a:pt x="226" y="148"/>
                  <a:pt x="213" y="145"/>
                  <a:pt x="213" y="145"/>
                </a:cubicBezTo>
                <a:cubicBezTo>
                  <a:pt x="194" y="139"/>
                  <a:pt x="186" y="152"/>
                  <a:pt x="186" y="152"/>
                </a:cubicBezTo>
                <a:cubicBezTo>
                  <a:pt x="179" y="170"/>
                  <a:pt x="153" y="176"/>
                  <a:pt x="153" y="176"/>
                </a:cubicBezTo>
                <a:cubicBezTo>
                  <a:pt x="139" y="178"/>
                  <a:pt x="139" y="178"/>
                  <a:pt x="139" y="178"/>
                </a:cubicBezTo>
                <a:cubicBezTo>
                  <a:pt x="123" y="183"/>
                  <a:pt x="105" y="207"/>
                  <a:pt x="105" y="207"/>
                </a:cubicBezTo>
                <a:cubicBezTo>
                  <a:pt x="104" y="214"/>
                  <a:pt x="104" y="214"/>
                  <a:pt x="104" y="214"/>
                </a:cubicBezTo>
                <a:cubicBezTo>
                  <a:pt x="87" y="213"/>
                  <a:pt x="61" y="237"/>
                  <a:pt x="61" y="237"/>
                </a:cubicBezTo>
                <a:cubicBezTo>
                  <a:pt x="44" y="250"/>
                  <a:pt x="44" y="250"/>
                  <a:pt x="44" y="250"/>
                </a:cubicBezTo>
                <a:cubicBezTo>
                  <a:pt x="15" y="245"/>
                  <a:pt x="20" y="270"/>
                  <a:pt x="20" y="270"/>
                </a:cubicBezTo>
                <a:cubicBezTo>
                  <a:pt x="4" y="281"/>
                  <a:pt x="13" y="300"/>
                  <a:pt x="13" y="300"/>
                </a:cubicBezTo>
                <a:cubicBezTo>
                  <a:pt x="27" y="307"/>
                  <a:pt x="21" y="316"/>
                  <a:pt x="21" y="316"/>
                </a:cubicBezTo>
                <a:cubicBezTo>
                  <a:pt x="0" y="339"/>
                  <a:pt x="6" y="356"/>
                  <a:pt x="6" y="356"/>
                </a:cubicBezTo>
                <a:cubicBezTo>
                  <a:pt x="28" y="397"/>
                  <a:pt x="9" y="413"/>
                  <a:pt x="9" y="413"/>
                </a:cubicBezTo>
                <a:cubicBezTo>
                  <a:pt x="10" y="423"/>
                  <a:pt x="10" y="423"/>
                  <a:pt x="10" y="423"/>
                </a:cubicBezTo>
                <a:cubicBezTo>
                  <a:pt x="37" y="451"/>
                  <a:pt x="36" y="472"/>
                  <a:pt x="28" y="488"/>
                </a:cubicBezTo>
                <a:cubicBezTo>
                  <a:pt x="20" y="503"/>
                  <a:pt x="31" y="528"/>
                  <a:pt x="46" y="527"/>
                </a:cubicBezTo>
                <a:cubicBezTo>
                  <a:pt x="62" y="526"/>
                  <a:pt x="73" y="534"/>
                  <a:pt x="73" y="534"/>
                </a:cubicBezTo>
                <a:cubicBezTo>
                  <a:pt x="99" y="549"/>
                  <a:pt x="99" y="549"/>
                  <a:pt x="99" y="549"/>
                </a:cubicBezTo>
                <a:cubicBezTo>
                  <a:pt x="110" y="551"/>
                  <a:pt x="110" y="551"/>
                  <a:pt x="110" y="551"/>
                </a:cubicBezTo>
                <a:cubicBezTo>
                  <a:pt x="120" y="562"/>
                  <a:pt x="120" y="562"/>
                  <a:pt x="120" y="562"/>
                </a:cubicBezTo>
                <a:cubicBezTo>
                  <a:pt x="120" y="562"/>
                  <a:pt x="120" y="562"/>
                  <a:pt x="120" y="562"/>
                </a:cubicBezTo>
                <a:cubicBezTo>
                  <a:pt x="120" y="562"/>
                  <a:pt x="132" y="543"/>
                  <a:pt x="156" y="542"/>
                </a:cubicBezTo>
                <a:cubicBezTo>
                  <a:pt x="179" y="541"/>
                  <a:pt x="185" y="513"/>
                  <a:pt x="185" y="513"/>
                </a:cubicBezTo>
                <a:cubicBezTo>
                  <a:pt x="185" y="513"/>
                  <a:pt x="204" y="508"/>
                  <a:pt x="222" y="507"/>
                </a:cubicBezTo>
                <a:cubicBezTo>
                  <a:pt x="222" y="507"/>
                  <a:pt x="245" y="471"/>
                  <a:pt x="263" y="506"/>
                </a:cubicBezTo>
                <a:cubicBezTo>
                  <a:pt x="263" y="506"/>
                  <a:pt x="262" y="508"/>
                  <a:pt x="272" y="509"/>
                </a:cubicBezTo>
                <a:cubicBezTo>
                  <a:pt x="282" y="510"/>
                  <a:pt x="291" y="509"/>
                  <a:pt x="290" y="536"/>
                </a:cubicBezTo>
                <a:cubicBezTo>
                  <a:pt x="290" y="536"/>
                  <a:pt x="292" y="562"/>
                  <a:pt x="338" y="550"/>
                </a:cubicBezTo>
                <a:cubicBezTo>
                  <a:pt x="338" y="550"/>
                  <a:pt x="349" y="538"/>
                  <a:pt x="352" y="526"/>
                </a:cubicBezTo>
                <a:cubicBezTo>
                  <a:pt x="355" y="514"/>
                  <a:pt x="369" y="518"/>
                  <a:pt x="373" y="531"/>
                </a:cubicBezTo>
                <a:cubicBezTo>
                  <a:pt x="378" y="544"/>
                  <a:pt x="380" y="554"/>
                  <a:pt x="380" y="55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noFill/>
            <a:round/>
          </a:ln>
          <a:effectLst/>
        </p:spPr>
        <p:txBody>
          <a:bodyPr/>
          <a:lstStyle/>
          <a:p>
            <a:endParaRPr lang="zh-CN" altLang="en-US"/>
          </a:p>
        </p:txBody>
      </p:sp>
      <p:sp>
        <p:nvSpPr>
          <p:cNvPr id="15" name="Rectangle 8"/>
          <p:cNvSpPr>
            <a:spLocks noChangeArrowheads="1"/>
          </p:cNvSpPr>
          <p:nvPr/>
        </p:nvSpPr>
        <p:spPr bwMode="auto">
          <a:xfrm>
            <a:off x="5869377" y="1580815"/>
            <a:ext cx="1369072" cy="54762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海口市</a:t>
            </a:r>
            <a:endParaRPr lang="zh-CN" altLang="en-US" sz="1600" b="0" i="0" u="none" strike="noStrike" baseline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Rectangle 9"/>
          <p:cNvSpPr>
            <a:spLocks noChangeArrowheads="1"/>
          </p:cNvSpPr>
          <p:nvPr/>
        </p:nvSpPr>
        <p:spPr bwMode="auto">
          <a:xfrm>
            <a:off x="3411932" y="5711866"/>
            <a:ext cx="1369072" cy="547629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三亚市</a:t>
            </a:r>
            <a:endParaRPr lang="zh-CN" altLang="en-US" sz="1600" b="0" i="0" u="none" strike="noStrike" baseline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Oval 10"/>
          <p:cNvSpPr>
            <a:spLocks noChangeArrowheads="1"/>
          </p:cNvSpPr>
          <p:nvPr/>
        </p:nvSpPr>
        <p:spPr bwMode="auto">
          <a:xfrm>
            <a:off x="3941554" y="5987270"/>
            <a:ext cx="63555" cy="6355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8" name="Oval 11"/>
          <p:cNvSpPr>
            <a:spLocks noChangeArrowheads="1"/>
          </p:cNvSpPr>
          <p:nvPr/>
        </p:nvSpPr>
        <p:spPr bwMode="auto">
          <a:xfrm>
            <a:off x="3920369" y="5966085"/>
            <a:ext cx="105924" cy="127109"/>
          </a:xfrm>
          <a:prstGeom prst="ellipse">
            <a:avLst/>
          </a:prstGeom>
          <a:solidFill>
            <a:schemeClr val="bg1">
              <a:lumMod val="75000"/>
            </a:schemeClr>
          </a:solidFill>
          <a:ln w="9252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9" name="未知"/>
          <p:cNvSpPr/>
          <p:nvPr/>
        </p:nvSpPr>
        <p:spPr bwMode="auto">
          <a:xfrm>
            <a:off x="6017671" y="1390151"/>
            <a:ext cx="169479" cy="148294"/>
          </a:xfrm>
          <a:custGeom>
            <a:avLst/>
            <a:gdLst>
              <a:gd name="T0" fmla="*/ 20 w 20"/>
              <a:gd name="T1" fmla="*/ 9 h 20"/>
              <a:gd name="T2" fmla="*/ 11 w 20"/>
              <a:gd name="T3" fmla="*/ 20 h 20"/>
              <a:gd name="T4" fmla="*/ 0 w 20"/>
              <a:gd name="T5" fmla="*/ 10 h 20"/>
              <a:gd name="T6" fmla="*/ 10 w 20"/>
              <a:gd name="T7" fmla="*/ 0 h 20"/>
              <a:gd name="T8" fmla="*/ 20 w 20"/>
              <a:gd name="T9" fmla="*/ 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0">
                <a:moveTo>
                  <a:pt x="20" y="9"/>
                </a:moveTo>
                <a:cubicBezTo>
                  <a:pt x="20" y="15"/>
                  <a:pt x="16" y="20"/>
                  <a:pt x="11" y="20"/>
                </a:cubicBezTo>
                <a:cubicBezTo>
                  <a:pt x="5" y="20"/>
                  <a:pt x="0" y="16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15" y="0"/>
                  <a:pt x="20" y="4"/>
                  <a:pt x="20" y="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0" name="未知"/>
          <p:cNvSpPr/>
          <p:nvPr/>
        </p:nvSpPr>
        <p:spPr bwMode="auto">
          <a:xfrm>
            <a:off x="6081226" y="1432521"/>
            <a:ext cx="63555" cy="63555"/>
          </a:xfrm>
          <a:custGeom>
            <a:avLst/>
            <a:gdLst>
              <a:gd name="T0" fmla="*/ 9 w 9"/>
              <a:gd name="T1" fmla="*/ 5 h 9"/>
              <a:gd name="T2" fmla="*/ 4 w 9"/>
              <a:gd name="T3" fmla="*/ 9 h 9"/>
              <a:gd name="T4" fmla="*/ 0 w 9"/>
              <a:gd name="T5" fmla="*/ 5 h 9"/>
              <a:gd name="T6" fmla="*/ 4 w 9"/>
              <a:gd name="T7" fmla="*/ 0 h 9"/>
              <a:gd name="T8" fmla="*/ 9 w 9"/>
              <a:gd name="T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9" y="5"/>
                </a:moveTo>
                <a:cubicBezTo>
                  <a:pt x="9" y="7"/>
                  <a:pt x="7" y="9"/>
                  <a:pt x="4" y="9"/>
                </a:cubicBezTo>
                <a:cubicBezTo>
                  <a:pt x="2" y="9"/>
                  <a:pt x="0" y="7"/>
                  <a:pt x="0" y="5"/>
                </a:cubicBezTo>
                <a:cubicBezTo>
                  <a:pt x="0" y="3"/>
                  <a:pt x="2" y="1"/>
                  <a:pt x="4" y="0"/>
                </a:cubicBezTo>
                <a:cubicBezTo>
                  <a:pt x="7" y="0"/>
                  <a:pt x="9" y="2"/>
                  <a:pt x="9" y="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安徽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未知">
            <a:hlinkClick r:id="" action="ppaction://macro?name=Slide1.未知_click" highlightClick="1"/>
            <a:hlinkHover r:id="" action="ppaction://noaction" highlightClick="1"/>
          </p:cNvPr>
          <p:cNvSpPr/>
          <p:nvPr/>
        </p:nvSpPr>
        <p:spPr bwMode="auto">
          <a:xfrm>
            <a:off x="7560268" y="4951556"/>
            <a:ext cx="1204322" cy="1693821"/>
          </a:xfrm>
          <a:custGeom>
            <a:avLst/>
            <a:gdLst>
              <a:gd name="T0" fmla="*/ 294 w 787"/>
              <a:gd name="T1" fmla="*/ 1048 h 1108"/>
              <a:gd name="T2" fmla="*/ 332 w 787"/>
              <a:gd name="T3" fmla="*/ 1005 h 1108"/>
              <a:gd name="T4" fmla="*/ 380 w 787"/>
              <a:gd name="T5" fmla="*/ 1004 h 1108"/>
              <a:gd name="T6" fmla="*/ 416 w 787"/>
              <a:gd name="T7" fmla="*/ 1059 h 1108"/>
              <a:gd name="T8" fmla="*/ 454 w 787"/>
              <a:gd name="T9" fmla="*/ 1065 h 1108"/>
              <a:gd name="T10" fmla="*/ 510 w 787"/>
              <a:gd name="T11" fmla="*/ 1095 h 1108"/>
              <a:gd name="T12" fmla="*/ 548 w 787"/>
              <a:gd name="T13" fmla="*/ 1086 h 1108"/>
              <a:gd name="T14" fmla="*/ 583 w 787"/>
              <a:gd name="T15" fmla="*/ 1058 h 1108"/>
              <a:gd name="T16" fmla="*/ 617 w 787"/>
              <a:gd name="T17" fmla="*/ 1046 h 1108"/>
              <a:gd name="T18" fmla="*/ 640 w 787"/>
              <a:gd name="T19" fmla="*/ 1004 h 1108"/>
              <a:gd name="T20" fmla="*/ 644 w 787"/>
              <a:gd name="T21" fmla="*/ 959 h 1108"/>
              <a:gd name="T22" fmla="*/ 647 w 787"/>
              <a:gd name="T23" fmla="*/ 946 h 1108"/>
              <a:gd name="T24" fmla="*/ 654 w 787"/>
              <a:gd name="T25" fmla="*/ 919 h 1108"/>
              <a:gd name="T26" fmla="*/ 672 w 787"/>
              <a:gd name="T27" fmla="*/ 922 h 1108"/>
              <a:gd name="T28" fmla="*/ 708 w 787"/>
              <a:gd name="T29" fmla="*/ 926 h 1108"/>
              <a:gd name="T30" fmla="*/ 729 w 787"/>
              <a:gd name="T31" fmla="*/ 885 h 1108"/>
              <a:gd name="T32" fmla="*/ 728 w 787"/>
              <a:gd name="T33" fmla="*/ 861 h 1108"/>
              <a:gd name="T34" fmla="*/ 763 w 787"/>
              <a:gd name="T35" fmla="*/ 833 h 1108"/>
              <a:gd name="T36" fmla="*/ 740 w 787"/>
              <a:gd name="T37" fmla="*/ 749 h 1108"/>
              <a:gd name="T38" fmla="*/ 624 w 787"/>
              <a:gd name="T39" fmla="*/ 709 h 1108"/>
              <a:gd name="T40" fmla="*/ 644 w 787"/>
              <a:gd name="T41" fmla="*/ 651 h 1108"/>
              <a:gd name="T42" fmla="*/ 618 w 787"/>
              <a:gd name="T43" fmla="*/ 651 h 1108"/>
              <a:gd name="T44" fmla="*/ 579 w 787"/>
              <a:gd name="T45" fmla="*/ 594 h 1108"/>
              <a:gd name="T46" fmla="*/ 632 w 787"/>
              <a:gd name="T47" fmla="*/ 497 h 1108"/>
              <a:gd name="T48" fmla="*/ 665 w 787"/>
              <a:gd name="T49" fmla="*/ 456 h 1108"/>
              <a:gd name="T50" fmla="*/ 725 w 787"/>
              <a:gd name="T51" fmla="*/ 462 h 1108"/>
              <a:gd name="T52" fmla="*/ 722 w 787"/>
              <a:gd name="T53" fmla="*/ 417 h 1108"/>
              <a:gd name="T54" fmla="*/ 650 w 787"/>
              <a:gd name="T55" fmla="*/ 406 h 1108"/>
              <a:gd name="T56" fmla="*/ 587 w 787"/>
              <a:gd name="T57" fmla="*/ 427 h 1108"/>
              <a:gd name="T58" fmla="*/ 569 w 787"/>
              <a:gd name="T59" fmla="*/ 403 h 1108"/>
              <a:gd name="T60" fmla="*/ 565 w 787"/>
              <a:gd name="T61" fmla="*/ 370 h 1108"/>
              <a:gd name="T62" fmla="*/ 522 w 787"/>
              <a:gd name="T63" fmla="*/ 314 h 1108"/>
              <a:gd name="T64" fmla="*/ 533 w 787"/>
              <a:gd name="T65" fmla="*/ 210 h 1108"/>
              <a:gd name="T66" fmla="*/ 467 w 787"/>
              <a:gd name="T67" fmla="*/ 159 h 1108"/>
              <a:gd name="T68" fmla="*/ 400 w 787"/>
              <a:gd name="T69" fmla="*/ 130 h 1108"/>
              <a:gd name="T70" fmla="*/ 317 w 787"/>
              <a:gd name="T71" fmla="*/ 48 h 1108"/>
              <a:gd name="T72" fmla="*/ 270 w 787"/>
              <a:gd name="T73" fmla="*/ 16 h 1108"/>
              <a:gd name="T74" fmla="*/ 251 w 787"/>
              <a:gd name="T75" fmla="*/ 61 h 1108"/>
              <a:gd name="T76" fmla="*/ 304 w 787"/>
              <a:gd name="T77" fmla="*/ 93 h 1108"/>
              <a:gd name="T78" fmla="*/ 307 w 787"/>
              <a:gd name="T79" fmla="*/ 112 h 1108"/>
              <a:gd name="T80" fmla="*/ 255 w 787"/>
              <a:gd name="T81" fmla="*/ 186 h 1108"/>
              <a:gd name="T82" fmla="*/ 141 w 787"/>
              <a:gd name="T83" fmla="*/ 134 h 1108"/>
              <a:gd name="T84" fmla="*/ 132 w 787"/>
              <a:gd name="T85" fmla="*/ 223 h 1108"/>
              <a:gd name="T86" fmla="*/ 82 w 787"/>
              <a:gd name="T87" fmla="*/ 292 h 1108"/>
              <a:gd name="T88" fmla="*/ 16 w 787"/>
              <a:gd name="T89" fmla="*/ 342 h 1108"/>
              <a:gd name="T90" fmla="*/ 65 w 787"/>
              <a:gd name="T91" fmla="*/ 418 h 1108"/>
              <a:gd name="T92" fmla="*/ 99 w 787"/>
              <a:gd name="T93" fmla="*/ 440 h 1108"/>
              <a:gd name="T94" fmla="*/ 169 w 787"/>
              <a:gd name="T95" fmla="*/ 491 h 1108"/>
              <a:gd name="T96" fmla="*/ 67 w 787"/>
              <a:gd name="T97" fmla="*/ 645 h 1108"/>
              <a:gd name="T98" fmla="*/ 142 w 787"/>
              <a:gd name="T99" fmla="*/ 721 h 1108"/>
              <a:gd name="T100" fmla="*/ 135 w 787"/>
              <a:gd name="T101" fmla="*/ 780 h 1108"/>
              <a:gd name="T102" fmla="*/ 138 w 787"/>
              <a:gd name="T103" fmla="*/ 834 h 1108"/>
              <a:gd name="T104" fmla="*/ 148 w 787"/>
              <a:gd name="T105" fmla="*/ 899 h 1108"/>
              <a:gd name="T106" fmla="*/ 168 w 787"/>
              <a:gd name="T107" fmla="*/ 985 h 1108"/>
              <a:gd name="T108" fmla="*/ 290 w 787"/>
              <a:gd name="T109" fmla="*/ 974 h 1108"/>
              <a:gd name="T110" fmla="*/ 281 w 787"/>
              <a:gd name="T111" fmla="*/ 100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87" h="1108">
                <a:moveTo>
                  <a:pt x="254" y="1036"/>
                </a:moveTo>
                <a:cubicBezTo>
                  <a:pt x="265" y="1046"/>
                  <a:pt x="265" y="1046"/>
                  <a:pt x="265" y="1046"/>
                </a:cubicBezTo>
                <a:cubicBezTo>
                  <a:pt x="265" y="1046"/>
                  <a:pt x="277" y="1029"/>
                  <a:pt x="277" y="1046"/>
                </a:cubicBezTo>
                <a:cubicBezTo>
                  <a:pt x="278" y="1063"/>
                  <a:pt x="285" y="1051"/>
                  <a:pt x="285" y="1051"/>
                </a:cubicBezTo>
                <a:cubicBezTo>
                  <a:pt x="294" y="1048"/>
                  <a:pt x="294" y="1048"/>
                  <a:pt x="294" y="1048"/>
                </a:cubicBezTo>
                <a:cubicBezTo>
                  <a:pt x="299" y="1037"/>
                  <a:pt x="299" y="1037"/>
                  <a:pt x="299" y="1037"/>
                </a:cubicBezTo>
                <a:cubicBezTo>
                  <a:pt x="306" y="1036"/>
                  <a:pt x="306" y="1036"/>
                  <a:pt x="306" y="1036"/>
                </a:cubicBezTo>
                <a:cubicBezTo>
                  <a:pt x="326" y="1032"/>
                  <a:pt x="326" y="1032"/>
                  <a:pt x="326" y="1032"/>
                </a:cubicBezTo>
                <a:cubicBezTo>
                  <a:pt x="339" y="1011"/>
                  <a:pt x="339" y="1011"/>
                  <a:pt x="339" y="1011"/>
                </a:cubicBezTo>
                <a:cubicBezTo>
                  <a:pt x="339" y="1011"/>
                  <a:pt x="341" y="1006"/>
                  <a:pt x="332" y="1005"/>
                </a:cubicBezTo>
                <a:cubicBezTo>
                  <a:pt x="323" y="1004"/>
                  <a:pt x="328" y="999"/>
                  <a:pt x="333" y="996"/>
                </a:cubicBezTo>
                <a:cubicBezTo>
                  <a:pt x="339" y="993"/>
                  <a:pt x="346" y="987"/>
                  <a:pt x="346" y="987"/>
                </a:cubicBezTo>
                <a:cubicBezTo>
                  <a:pt x="349" y="985"/>
                  <a:pt x="349" y="985"/>
                  <a:pt x="349" y="985"/>
                </a:cubicBezTo>
                <a:cubicBezTo>
                  <a:pt x="349" y="985"/>
                  <a:pt x="359" y="985"/>
                  <a:pt x="361" y="997"/>
                </a:cubicBezTo>
                <a:cubicBezTo>
                  <a:pt x="363" y="1009"/>
                  <a:pt x="367" y="1004"/>
                  <a:pt x="380" y="1004"/>
                </a:cubicBezTo>
                <a:cubicBezTo>
                  <a:pt x="392" y="1004"/>
                  <a:pt x="389" y="1017"/>
                  <a:pt x="389" y="1019"/>
                </a:cubicBezTo>
                <a:cubicBezTo>
                  <a:pt x="389" y="1021"/>
                  <a:pt x="389" y="1036"/>
                  <a:pt x="389" y="1036"/>
                </a:cubicBezTo>
                <a:cubicBezTo>
                  <a:pt x="396" y="1040"/>
                  <a:pt x="396" y="1040"/>
                  <a:pt x="396" y="1040"/>
                </a:cubicBezTo>
                <a:cubicBezTo>
                  <a:pt x="396" y="1040"/>
                  <a:pt x="409" y="1055"/>
                  <a:pt x="409" y="1057"/>
                </a:cubicBezTo>
                <a:cubicBezTo>
                  <a:pt x="409" y="1058"/>
                  <a:pt x="416" y="1059"/>
                  <a:pt x="416" y="1059"/>
                </a:cubicBezTo>
                <a:cubicBezTo>
                  <a:pt x="423" y="1060"/>
                  <a:pt x="423" y="1060"/>
                  <a:pt x="423" y="1060"/>
                </a:cubicBezTo>
                <a:cubicBezTo>
                  <a:pt x="434" y="1067"/>
                  <a:pt x="434" y="1067"/>
                  <a:pt x="434" y="1067"/>
                </a:cubicBezTo>
                <a:cubicBezTo>
                  <a:pt x="442" y="1068"/>
                  <a:pt x="442" y="1068"/>
                  <a:pt x="442" y="1068"/>
                </a:cubicBezTo>
                <a:cubicBezTo>
                  <a:pt x="450" y="1067"/>
                  <a:pt x="450" y="1067"/>
                  <a:pt x="450" y="1067"/>
                </a:cubicBezTo>
                <a:cubicBezTo>
                  <a:pt x="454" y="1065"/>
                  <a:pt x="454" y="1065"/>
                  <a:pt x="454" y="1065"/>
                </a:cubicBezTo>
                <a:cubicBezTo>
                  <a:pt x="467" y="1072"/>
                  <a:pt x="467" y="1072"/>
                  <a:pt x="467" y="1072"/>
                </a:cubicBezTo>
                <a:cubicBezTo>
                  <a:pt x="471" y="1071"/>
                  <a:pt x="471" y="1071"/>
                  <a:pt x="471" y="1071"/>
                </a:cubicBezTo>
                <a:cubicBezTo>
                  <a:pt x="478" y="1067"/>
                  <a:pt x="478" y="1067"/>
                  <a:pt x="478" y="1067"/>
                </a:cubicBezTo>
                <a:cubicBezTo>
                  <a:pt x="478" y="1067"/>
                  <a:pt x="504" y="1058"/>
                  <a:pt x="510" y="1084"/>
                </a:cubicBezTo>
                <a:cubicBezTo>
                  <a:pt x="510" y="1095"/>
                  <a:pt x="510" y="1095"/>
                  <a:pt x="510" y="1095"/>
                </a:cubicBezTo>
                <a:cubicBezTo>
                  <a:pt x="510" y="1095"/>
                  <a:pt x="528" y="1108"/>
                  <a:pt x="533" y="1091"/>
                </a:cubicBezTo>
                <a:cubicBezTo>
                  <a:pt x="537" y="1085"/>
                  <a:pt x="537" y="1085"/>
                  <a:pt x="537" y="1085"/>
                </a:cubicBezTo>
                <a:cubicBezTo>
                  <a:pt x="540" y="1082"/>
                  <a:pt x="540" y="1082"/>
                  <a:pt x="540" y="1082"/>
                </a:cubicBezTo>
                <a:cubicBezTo>
                  <a:pt x="544" y="1086"/>
                  <a:pt x="544" y="1086"/>
                  <a:pt x="544" y="1086"/>
                </a:cubicBezTo>
                <a:cubicBezTo>
                  <a:pt x="548" y="1086"/>
                  <a:pt x="548" y="1086"/>
                  <a:pt x="548" y="1086"/>
                </a:cubicBezTo>
                <a:cubicBezTo>
                  <a:pt x="549" y="1084"/>
                  <a:pt x="549" y="1084"/>
                  <a:pt x="549" y="1084"/>
                </a:cubicBezTo>
                <a:cubicBezTo>
                  <a:pt x="552" y="1077"/>
                  <a:pt x="552" y="1077"/>
                  <a:pt x="552" y="1077"/>
                </a:cubicBezTo>
                <a:cubicBezTo>
                  <a:pt x="555" y="1075"/>
                  <a:pt x="555" y="1075"/>
                  <a:pt x="555" y="1075"/>
                </a:cubicBezTo>
                <a:cubicBezTo>
                  <a:pt x="555" y="1075"/>
                  <a:pt x="571" y="1082"/>
                  <a:pt x="576" y="1063"/>
                </a:cubicBezTo>
                <a:cubicBezTo>
                  <a:pt x="583" y="1058"/>
                  <a:pt x="583" y="1058"/>
                  <a:pt x="583" y="1058"/>
                </a:cubicBezTo>
                <a:cubicBezTo>
                  <a:pt x="590" y="1055"/>
                  <a:pt x="590" y="1055"/>
                  <a:pt x="590" y="1055"/>
                </a:cubicBezTo>
                <a:cubicBezTo>
                  <a:pt x="595" y="1056"/>
                  <a:pt x="595" y="1056"/>
                  <a:pt x="595" y="1056"/>
                </a:cubicBezTo>
                <a:cubicBezTo>
                  <a:pt x="600" y="1058"/>
                  <a:pt x="600" y="1058"/>
                  <a:pt x="600" y="1058"/>
                </a:cubicBezTo>
                <a:cubicBezTo>
                  <a:pt x="605" y="1058"/>
                  <a:pt x="605" y="1058"/>
                  <a:pt x="605" y="1058"/>
                </a:cubicBezTo>
                <a:cubicBezTo>
                  <a:pt x="617" y="1046"/>
                  <a:pt x="617" y="1046"/>
                  <a:pt x="617" y="1046"/>
                </a:cubicBezTo>
                <a:cubicBezTo>
                  <a:pt x="618" y="1040"/>
                  <a:pt x="618" y="1040"/>
                  <a:pt x="618" y="1040"/>
                </a:cubicBezTo>
                <a:cubicBezTo>
                  <a:pt x="618" y="1027"/>
                  <a:pt x="618" y="1027"/>
                  <a:pt x="618" y="1027"/>
                </a:cubicBezTo>
                <a:cubicBezTo>
                  <a:pt x="628" y="1012"/>
                  <a:pt x="628" y="1012"/>
                  <a:pt x="628" y="1012"/>
                </a:cubicBezTo>
                <a:cubicBezTo>
                  <a:pt x="634" y="1017"/>
                  <a:pt x="634" y="1017"/>
                  <a:pt x="634" y="1017"/>
                </a:cubicBezTo>
                <a:cubicBezTo>
                  <a:pt x="634" y="1017"/>
                  <a:pt x="639" y="1019"/>
                  <a:pt x="640" y="1004"/>
                </a:cubicBezTo>
                <a:cubicBezTo>
                  <a:pt x="640" y="992"/>
                  <a:pt x="648" y="997"/>
                  <a:pt x="648" y="997"/>
                </a:cubicBezTo>
                <a:cubicBezTo>
                  <a:pt x="648" y="997"/>
                  <a:pt x="657" y="985"/>
                  <a:pt x="646" y="975"/>
                </a:cubicBezTo>
                <a:cubicBezTo>
                  <a:pt x="643" y="970"/>
                  <a:pt x="643" y="970"/>
                  <a:pt x="643" y="970"/>
                </a:cubicBezTo>
                <a:cubicBezTo>
                  <a:pt x="643" y="966"/>
                  <a:pt x="643" y="966"/>
                  <a:pt x="643" y="966"/>
                </a:cubicBezTo>
                <a:cubicBezTo>
                  <a:pt x="644" y="959"/>
                  <a:pt x="644" y="959"/>
                  <a:pt x="644" y="959"/>
                </a:cubicBezTo>
                <a:cubicBezTo>
                  <a:pt x="640" y="955"/>
                  <a:pt x="640" y="955"/>
                  <a:pt x="640" y="955"/>
                </a:cubicBezTo>
                <a:cubicBezTo>
                  <a:pt x="640" y="953"/>
                  <a:pt x="640" y="953"/>
                  <a:pt x="640" y="953"/>
                </a:cubicBezTo>
                <a:cubicBezTo>
                  <a:pt x="644" y="952"/>
                  <a:pt x="644" y="952"/>
                  <a:pt x="644" y="952"/>
                </a:cubicBezTo>
                <a:cubicBezTo>
                  <a:pt x="647" y="952"/>
                  <a:pt x="647" y="952"/>
                  <a:pt x="647" y="952"/>
                </a:cubicBezTo>
                <a:cubicBezTo>
                  <a:pt x="647" y="946"/>
                  <a:pt x="647" y="946"/>
                  <a:pt x="647" y="946"/>
                </a:cubicBezTo>
                <a:cubicBezTo>
                  <a:pt x="647" y="941"/>
                  <a:pt x="647" y="941"/>
                  <a:pt x="647" y="941"/>
                </a:cubicBezTo>
                <a:cubicBezTo>
                  <a:pt x="647" y="935"/>
                  <a:pt x="647" y="935"/>
                  <a:pt x="647" y="935"/>
                </a:cubicBezTo>
                <a:cubicBezTo>
                  <a:pt x="647" y="929"/>
                  <a:pt x="647" y="929"/>
                  <a:pt x="647" y="929"/>
                </a:cubicBezTo>
                <a:cubicBezTo>
                  <a:pt x="647" y="921"/>
                  <a:pt x="647" y="921"/>
                  <a:pt x="647" y="921"/>
                </a:cubicBezTo>
                <a:cubicBezTo>
                  <a:pt x="654" y="919"/>
                  <a:pt x="654" y="919"/>
                  <a:pt x="654" y="919"/>
                </a:cubicBezTo>
                <a:cubicBezTo>
                  <a:pt x="658" y="918"/>
                  <a:pt x="658" y="918"/>
                  <a:pt x="658" y="918"/>
                </a:cubicBezTo>
                <a:cubicBezTo>
                  <a:pt x="658" y="918"/>
                  <a:pt x="662" y="919"/>
                  <a:pt x="662" y="921"/>
                </a:cubicBezTo>
                <a:cubicBezTo>
                  <a:pt x="662" y="922"/>
                  <a:pt x="665" y="924"/>
                  <a:pt x="665" y="924"/>
                </a:cubicBezTo>
                <a:cubicBezTo>
                  <a:pt x="670" y="922"/>
                  <a:pt x="670" y="922"/>
                  <a:pt x="670" y="922"/>
                </a:cubicBezTo>
                <a:cubicBezTo>
                  <a:pt x="672" y="922"/>
                  <a:pt x="672" y="922"/>
                  <a:pt x="672" y="922"/>
                </a:cubicBezTo>
                <a:cubicBezTo>
                  <a:pt x="675" y="926"/>
                  <a:pt x="675" y="926"/>
                  <a:pt x="675" y="926"/>
                </a:cubicBezTo>
                <a:cubicBezTo>
                  <a:pt x="681" y="928"/>
                  <a:pt x="681" y="928"/>
                  <a:pt x="681" y="928"/>
                </a:cubicBezTo>
                <a:cubicBezTo>
                  <a:pt x="682" y="926"/>
                  <a:pt x="682" y="926"/>
                  <a:pt x="682" y="926"/>
                </a:cubicBezTo>
                <a:cubicBezTo>
                  <a:pt x="682" y="926"/>
                  <a:pt x="688" y="922"/>
                  <a:pt x="690" y="926"/>
                </a:cubicBezTo>
                <a:cubicBezTo>
                  <a:pt x="690" y="926"/>
                  <a:pt x="710" y="943"/>
                  <a:pt x="708" y="926"/>
                </a:cubicBezTo>
                <a:cubicBezTo>
                  <a:pt x="708" y="926"/>
                  <a:pt x="705" y="918"/>
                  <a:pt x="721" y="918"/>
                </a:cubicBezTo>
                <a:cubicBezTo>
                  <a:pt x="735" y="919"/>
                  <a:pt x="735" y="919"/>
                  <a:pt x="735" y="919"/>
                </a:cubicBezTo>
                <a:cubicBezTo>
                  <a:pt x="740" y="912"/>
                  <a:pt x="740" y="912"/>
                  <a:pt x="740" y="912"/>
                </a:cubicBezTo>
                <a:cubicBezTo>
                  <a:pt x="740" y="912"/>
                  <a:pt x="728" y="913"/>
                  <a:pt x="728" y="898"/>
                </a:cubicBezTo>
                <a:cubicBezTo>
                  <a:pt x="728" y="882"/>
                  <a:pt x="729" y="885"/>
                  <a:pt x="729" y="885"/>
                </a:cubicBezTo>
                <a:cubicBezTo>
                  <a:pt x="729" y="885"/>
                  <a:pt x="730" y="878"/>
                  <a:pt x="719" y="882"/>
                </a:cubicBezTo>
                <a:cubicBezTo>
                  <a:pt x="708" y="887"/>
                  <a:pt x="709" y="869"/>
                  <a:pt x="712" y="867"/>
                </a:cubicBezTo>
                <a:cubicBezTo>
                  <a:pt x="714" y="864"/>
                  <a:pt x="714" y="864"/>
                  <a:pt x="714" y="864"/>
                </a:cubicBezTo>
                <a:cubicBezTo>
                  <a:pt x="726" y="865"/>
                  <a:pt x="726" y="865"/>
                  <a:pt x="726" y="865"/>
                </a:cubicBezTo>
                <a:cubicBezTo>
                  <a:pt x="728" y="861"/>
                  <a:pt x="728" y="861"/>
                  <a:pt x="728" y="861"/>
                </a:cubicBezTo>
                <a:cubicBezTo>
                  <a:pt x="728" y="861"/>
                  <a:pt x="738" y="846"/>
                  <a:pt x="742" y="860"/>
                </a:cubicBezTo>
                <a:cubicBezTo>
                  <a:pt x="746" y="860"/>
                  <a:pt x="746" y="860"/>
                  <a:pt x="746" y="860"/>
                </a:cubicBezTo>
                <a:cubicBezTo>
                  <a:pt x="753" y="850"/>
                  <a:pt x="753" y="850"/>
                  <a:pt x="753" y="850"/>
                </a:cubicBezTo>
                <a:cubicBezTo>
                  <a:pt x="753" y="833"/>
                  <a:pt x="753" y="833"/>
                  <a:pt x="753" y="833"/>
                </a:cubicBezTo>
                <a:cubicBezTo>
                  <a:pt x="763" y="833"/>
                  <a:pt x="763" y="833"/>
                  <a:pt x="763" y="833"/>
                </a:cubicBezTo>
                <a:cubicBezTo>
                  <a:pt x="763" y="833"/>
                  <a:pt x="771" y="827"/>
                  <a:pt x="769" y="801"/>
                </a:cubicBezTo>
                <a:cubicBezTo>
                  <a:pt x="779" y="782"/>
                  <a:pt x="779" y="782"/>
                  <a:pt x="779" y="782"/>
                </a:cubicBezTo>
                <a:cubicBezTo>
                  <a:pt x="783" y="772"/>
                  <a:pt x="783" y="772"/>
                  <a:pt x="783" y="772"/>
                </a:cubicBezTo>
                <a:cubicBezTo>
                  <a:pt x="783" y="772"/>
                  <a:pt x="787" y="759"/>
                  <a:pt x="772" y="760"/>
                </a:cubicBezTo>
                <a:cubicBezTo>
                  <a:pt x="757" y="760"/>
                  <a:pt x="740" y="749"/>
                  <a:pt x="740" y="749"/>
                </a:cubicBezTo>
                <a:cubicBezTo>
                  <a:pt x="740" y="732"/>
                  <a:pt x="740" y="732"/>
                  <a:pt x="740" y="732"/>
                </a:cubicBezTo>
                <a:cubicBezTo>
                  <a:pt x="740" y="732"/>
                  <a:pt x="736" y="729"/>
                  <a:pt x="732" y="732"/>
                </a:cubicBezTo>
                <a:cubicBezTo>
                  <a:pt x="732" y="732"/>
                  <a:pt x="723" y="738"/>
                  <a:pt x="707" y="728"/>
                </a:cubicBezTo>
                <a:cubicBezTo>
                  <a:pt x="698" y="722"/>
                  <a:pt x="690" y="736"/>
                  <a:pt x="690" y="736"/>
                </a:cubicBezTo>
                <a:cubicBezTo>
                  <a:pt x="690" y="736"/>
                  <a:pt x="620" y="745"/>
                  <a:pt x="624" y="709"/>
                </a:cubicBezTo>
                <a:cubicBezTo>
                  <a:pt x="624" y="709"/>
                  <a:pt x="666" y="709"/>
                  <a:pt x="655" y="657"/>
                </a:cubicBezTo>
                <a:cubicBezTo>
                  <a:pt x="654" y="654"/>
                  <a:pt x="654" y="654"/>
                  <a:pt x="654" y="654"/>
                </a:cubicBezTo>
                <a:cubicBezTo>
                  <a:pt x="654" y="654"/>
                  <a:pt x="652" y="654"/>
                  <a:pt x="651" y="654"/>
                </a:cubicBezTo>
                <a:cubicBezTo>
                  <a:pt x="649" y="654"/>
                  <a:pt x="647" y="654"/>
                  <a:pt x="647" y="654"/>
                </a:cubicBezTo>
                <a:cubicBezTo>
                  <a:pt x="644" y="651"/>
                  <a:pt x="644" y="651"/>
                  <a:pt x="644" y="651"/>
                </a:cubicBezTo>
                <a:cubicBezTo>
                  <a:pt x="640" y="648"/>
                  <a:pt x="640" y="648"/>
                  <a:pt x="640" y="648"/>
                </a:cubicBezTo>
                <a:cubicBezTo>
                  <a:pt x="640" y="648"/>
                  <a:pt x="640" y="647"/>
                  <a:pt x="637" y="647"/>
                </a:cubicBezTo>
                <a:cubicBezTo>
                  <a:pt x="634" y="647"/>
                  <a:pt x="628" y="651"/>
                  <a:pt x="628" y="651"/>
                </a:cubicBezTo>
                <a:cubicBezTo>
                  <a:pt x="628" y="651"/>
                  <a:pt x="624" y="652"/>
                  <a:pt x="622" y="652"/>
                </a:cubicBezTo>
                <a:cubicBezTo>
                  <a:pt x="620" y="652"/>
                  <a:pt x="618" y="651"/>
                  <a:pt x="618" y="651"/>
                </a:cubicBezTo>
                <a:cubicBezTo>
                  <a:pt x="618" y="646"/>
                  <a:pt x="618" y="646"/>
                  <a:pt x="618" y="646"/>
                </a:cubicBezTo>
                <a:cubicBezTo>
                  <a:pt x="620" y="643"/>
                  <a:pt x="620" y="643"/>
                  <a:pt x="620" y="643"/>
                </a:cubicBezTo>
                <a:cubicBezTo>
                  <a:pt x="620" y="643"/>
                  <a:pt x="631" y="630"/>
                  <a:pt x="610" y="627"/>
                </a:cubicBezTo>
                <a:cubicBezTo>
                  <a:pt x="589" y="624"/>
                  <a:pt x="593" y="618"/>
                  <a:pt x="593" y="610"/>
                </a:cubicBezTo>
                <a:cubicBezTo>
                  <a:pt x="593" y="602"/>
                  <a:pt x="589" y="596"/>
                  <a:pt x="579" y="594"/>
                </a:cubicBezTo>
                <a:cubicBezTo>
                  <a:pt x="569" y="592"/>
                  <a:pt x="577" y="568"/>
                  <a:pt x="579" y="567"/>
                </a:cubicBezTo>
                <a:cubicBezTo>
                  <a:pt x="582" y="566"/>
                  <a:pt x="590" y="561"/>
                  <a:pt x="590" y="561"/>
                </a:cubicBezTo>
                <a:cubicBezTo>
                  <a:pt x="590" y="561"/>
                  <a:pt x="597" y="541"/>
                  <a:pt x="607" y="541"/>
                </a:cubicBezTo>
                <a:cubicBezTo>
                  <a:pt x="617" y="540"/>
                  <a:pt x="631" y="542"/>
                  <a:pt x="632" y="527"/>
                </a:cubicBezTo>
                <a:cubicBezTo>
                  <a:pt x="633" y="511"/>
                  <a:pt x="632" y="497"/>
                  <a:pt x="632" y="497"/>
                </a:cubicBezTo>
                <a:cubicBezTo>
                  <a:pt x="632" y="497"/>
                  <a:pt x="641" y="483"/>
                  <a:pt x="628" y="483"/>
                </a:cubicBezTo>
                <a:cubicBezTo>
                  <a:pt x="614" y="483"/>
                  <a:pt x="618" y="473"/>
                  <a:pt x="622" y="472"/>
                </a:cubicBezTo>
                <a:cubicBezTo>
                  <a:pt x="626" y="471"/>
                  <a:pt x="616" y="458"/>
                  <a:pt x="616" y="458"/>
                </a:cubicBezTo>
                <a:cubicBezTo>
                  <a:pt x="616" y="458"/>
                  <a:pt x="640" y="452"/>
                  <a:pt x="647" y="456"/>
                </a:cubicBezTo>
                <a:cubicBezTo>
                  <a:pt x="665" y="456"/>
                  <a:pt x="665" y="456"/>
                  <a:pt x="665" y="456"/>
                </a:cubicBezTo>
                <a:cubicBezTo>
                  <a:pt x="665" y="456"/>
                  <a:pt x="683" y="467"/>
                  <a:pt x="683" y="476"/>
                </a:cubicBezTo>
                <a:cubicBezTo>
                  <a:pt x="689" y="476"/>
                  <a:pt x="689" y="476"/>
                  <a:pt x="689" y="476"/>
                </a:cubicBezTo>
                <a:cubicBezTo>
                  <a:pt x="697" y="485"/>
                  <a:pt x="697" y="485"/>
                  <a:pt x="697" y="485"/>
                </a:cubicBezTo>
                <a:cubicBezTo>
                  <a:pt x="697" y="485"/>
                  <a:pt x="701" y="497"/>
                  <a:pt x="711" y="480"/>
                </a:cubicBezTo>
                <a:cubicBezTo>
                  <a:pt x="721" y="463"/>
                  <a:pt x="725" y="462"/>
                  <a:pt x="725" y="462"/>
                </a:cubicBezTo>
                <a:cubicBezTo>
                  <a:pt x="726" y="458"/>
                  <a:pt x="726" y="458"/>
                  <a:pt x="726" y="458"/>
                </a:cubicBezTo>
                <a:cubicBezTo>
                  <a:pt x="726" y="451"/>
                  <a:pt x="726" y="451"/>
                  <a:pt x="726" y="451"/>
                </a:cubicBezTo>
                <a:cubicBezTo>
                  <a:pt x="725" y="448"/>
                  <a:pt x="725" y="448"/>
                  <a:pt x="725" y="448"/>
                </a:cubicBezTo>
                <a:cubicBezTo>
                  <a:pt x="725" y="448"/>
                  <a:pt x="719" y="441"/>
                  <a:pt x="729" y="430"/>
                </a:cubicBezTo>
                <a:cubicBezTo>
                  <a:pt x="733" y="425"/>
                  <a:pt x="722" y="417"/>
                  <a:pt x="722" y="417"/>
                </a:cubicBezTo>
                <a:cubicBezTo>
                  <a:pt x="722" y="417"/>
                  <a:pt x="706" y="412"/>
                  <a:pt x="698" y="394"/>
                </a:cubicBezTo>
                <a:cubicBezTo>
                  <a:pt x="689" y="376"/>
                  <a:pt x="662" y="377"/>
                  <a:pt x="661" y="396"/>
                </a:cubicBezTo>
                <a:cubicBezTo>
                  <a:pt x="661" y="405"/>
                  <a:pt x="661" y="405"/>
                  <a:pt x="661" y="405"/>
                </a:cubicBezTo>
                <a:cubicBezTo>
                  <a:pt x="651" y="405"/>
                  <a:pt x="651" y="405"/>
                  <a:pt x="651" y="405"/>
                </a:cubicBezTo>
                <a:cubicBezTo>
                  <a:pt x="650" y="406"/>
                  <a:pt x="650" y="406"/>
                  <a:pt x="650" y="406"/>
                </a:cubicBezTo>
                <a:cubicBezTo>
                  <a:pt x="649" y="420"/>
                  <a:pt x="649" y="420"/>
                  <a:pt x="649" y="420"/>
                </a:cubicBezTo>
                <a:cubicBezTo>
                  <a:pt x="649" y="420"/>
                  <a:pt x="654" y="429"/>
                  <a:pt x="633" y="427"/>
                </a:cubicBezTo>
                <a:cubicBezTo>
                  <a:pt x="611" y="426"/>
                  <a:pt x="606" y="427"/>
                  <a:pt x="606" y="427"/>
                </a:cubicBezTo>
                <a:cubicBezTo>
                  <a:pt x="599" y="421"/>
                  <a:pt x="599" y="421"/>
                  <a:pt x="599" y="421"/>
                </a:cubicBezTo>
                <a:cubicBezTo>
                  <a:pt x="587" y="427"/>
                  <a:pt x="587" y="427"/>
                  <a:pt x="587" y="427"/>
                </a:cubicBezTo>
                <a:cubicBezTo>
                  <a:pt x="584" y="426"/>
                  <a:pt x="584" y="426"/>
                  <a:pt x="584" y="426"/>
                </a:cubicBezTo>
                <a:cubicBezTo>
                  <a:pt x="583" y="416"/>
                  <a:pt x="583" y="416"/>
                  <a:pt x="583" y="416"/>
                </a:cubicBezTo>
                <a:cubicBezTo>
                  <a:pt x="582" y="414"/>
                  <a:pt x="582" y="414"/>
                  <a:pt x="582" y="414"/>
                </a:cubicBezTo>
                <a:cubicBezTo>
                  <a:pt x="569" y="406"/>
                  <a:pt x="569" y="406"/>
                  <a:pt x="569" y="406"/>
                </a:cubicBezTo>
                <a:cubicBezTo>
                  <a:pt x="569" y="403"/>
                  <a:pt x="569" y="403"/>
                  <a:pt x="569" y="403"/>
                </a:cubicBezTo>
                <a:cubicBezTo>
                  <a:pt x="572" y="399"/>
                  <a:pt x="572" y="399"/>
                  <a:pt x="572" y="399"/>
                </a:cubicBezTo>
                <a:cubicBezTo>
                  <a:pt x="572" y="399"/>
                  <a:pt x="542" y="383"/>
                  <a:pt x="567" y="378"/>
                </a:cubicBezTo>
                <a:cubicBezTo>
                  <a:pt x="569" y="375"/>
                  <a:pt x="569" y="375"/>
                  <a:pt x="569" y="375"/>
                </a:cubicBezTo>
                <a:cubicBezTo>
                  <a:pt x="567" y="372"/>
                  <a:pt x="567" y="372"/>
                  <a:pt x="567" y="372"/>
                </a:cubicBezTo>
                <a:cubicBezTo>
                  <a:pt x="565" y="370"/>
                  <a:pt x="565" y="370"/>
                  <a:pt x="565" y="370"/>
                </a:cubicBezTo>
                <a:cubicBezTo>
                  <a:pt x="563" y="368"/>
                  <a:pt x="563" y="368"/>
                  <a:pt x="563" y="368"/>
                </a:cubicBezTo>
                <a:cubicBezTo>
                  <a:pt x="563" y="368"/>
                  <a:pt x="557" y="351"/>
                  <a:pt x="566" y="346"/>
                </a:cubicBezTo>
                <a:cubicBezTo>
                  <a:pt x="566" y="327"/>
                  <a:pt x="566" y="327"/>
                  <a:pt x="566" y="327"/>
                </a:cubicBezTo>
                <a:cubicBezTo>
                  <a:pt x="566" y="327"/>
                  <a:pt x="561" y="317"/>
                  <a:pt x="553" y="327"/>
                </a:cubicBezTo>
                <a:cubicBezTo>
                  <a:pt x="553" y="327"/>
                  <a:pt x="523" y="345"/>
                  <a:pt x="522" y="314"/>
                </a:cubicBezTo>
                <a:cubicBezTo>
                  <a:pt x="522" y="314"/>
                  <a:pt x="520" y="298"/>
                  <a:pt x="533" y="290"/>
                </a:cubicBezTo>
                <a:cubicBezTo>
                  <a:pt x="533" y="290"/>
                  <a:pt x="531" y="260"/>
                  <a:pt x="552" y="265"/>
                </a:cubicBezTo>
                <a:cubicBezTo>
                  <a:pt x="552" y="265"/>
                  <a:pt x="549" y="234"/>
                  <a:pt x="563" y="235"/>
                </a:cubicBezTo>
                <a:cubicBezTo>
                  <a:pt x="563" y="235"/>
                  <a:pt x="572" y="220"/>
                  <a:pt x="559" y="213"/>
                </a:cubicBezTo>
                <a:cubicBezTo>
                  <a:pt x="559" y="213"/>
                  <a:pt x="539" y="216"/>
                  <a:pt x="533" y="210"/>
                </a:cubicBezTo>
                <a:cubicBezTo>
                  <a:pt x="533" y="210"/>
                  <a:pt x="525" y="211"/>
                  <a:pt x="522" y="214"/>
                </a:cubicBezTo>
                <a:cubicBezTo>
                  <a:pt x="518" y="217"/>
                  <a:pt x="491" y="215"/>
                  <a:pt x="490" y="204"/>
                </a:cubicBezTo>
                <a:cubicBezTo>
                  <a:pt x="490" y="204"/>
                  <a:pt x="499" y="181"/>
                  <a:pt x="494" y="181"/>
                </a:cubicBezTo>
                <a:cubicBezTo>
                  <a:pt x="488" y="181"/>
                  <a:pt x="485" y="178"/>
                  <a:pt x="483" y="161"/>
                </a:cubicBezTo>
                <a:cubicBezTo>
                  <a:pt x="481" y="144"/>
                  <a:pt x="467" y="159"/>
                  <a:pt x="467" y="159"/>
                </a:cubicBezTo>
                <a:cubicBezTo>
                  <a:pt x="467" y="159"/>
                  <a:pt x="463" y="159"/>
                  <a:pt x="461" y="151"/>
                </a:cubicBezTo>
                <a:cubicBezTo>
                  <a:pt x="459" y="143"/>
                  <a:pt x="452" y="144"/>
                  <a:pt x="448" y="149"/>
                </a:cubicBezTo>
                <a:cubicBezTo>
                  <a:pt x="444" y="153"/>
                  <a:pt x="441" y="150"/>
                  <a:pt x="436" y="142"/>
                </a:cubicBezTo>
                <a:cubicBezTo>
                  <a:pt x="431" y="134"/>
                  <a:pt x="426" y="134"/>
                  <a:pt x="420" y="139"/>
                </a:cubicBezTo>
                <a:cubicBezTo>
                  <a:pt x="415" y="144"/>
                  <a:pt x="405" y="134"/>
                  <a:pt x="400" y="130"/>
                </a:cubicBezTo>
                <a:cubicBezTo>
                  <a:pt x="395" y="125"/>
                  <a:pt x="381" y="115"/>
                  <a:pt x="381" y="115"/>
                </a:cubicBezTo>
                <a:cubicBezTo>
                  <a:pt x="381" y="115"/>
                  <a:pt x="395" y="103"/>
                  <a:pt x="377" y="91"/>
                </a:cubicBezTo>
                <a:cubicBezTo>
                  <a:pt x="377" y="91"/>
                  <a:pt x="382" y="55"/>
                  <a:pt x="352" y="66"/>
                </a:cubicBezTo>
                <a:cubicBezTo>
                  <a:pt x="352" y="66"/>
                  <a:pt x="343" y="64"/>
                  <a:pt x="339" y="55"/>
                </a:cubicBezTo>
                <a:cubicBezTo>
                  <a:pt x="335" y="47"/>
                  <a:pt x="325" y="52"/>
                  <a:pt x="317" y="48"/>
                </a:cubicBezTo>
                <a:cubicBezTo>
                  <a:pt x="309" y="44"/>
                  <a:pt x="310" y="44"/>
                  <a:pt x="313" y="40"/>
                </a:cubicBezTo>
                <a:cubicBezTo>
                  <a:pt x="317" y="35"/>
                  <a:pt x="311" y="35"/>
                  <a:pt x="307" y="32"/>
                </a:cubicBezTo>
                <a:cubicBezTo>
                  <a:pt x="304" y="28"/>
                  <a:pt x="298" y="20"/>
                  <a:pt x="298" y="16"/>
                </a:cubicBezTo>
                <a:cubicBezTo>
                  <a:pt x="297" y="13"/>
                  <a:pt x="286" y="0"/>
                  <a:pt x="273" y="14"/>
                </a:cubicBezTo>
                <a:cubicBezTo>
                  <a:pt x="270" y="16"/>
                  <a:pt x="270" y="16"/>
                  <a:pt x="270" y="16"/>
                </a:cubicBezTo>
                <a:cubicBezTo>
                  <a:pt x="261" y="16"/>
                  <a:pt x="261" y="16"/>
                  <a:pt x="261" y="16"/>
                </a:cubicBezTo>
                <a:cubicBezTo>
                  <a:pt x="261" y="24"/>
                  <a:pt x="261" y="24"/>
                  <a:pt x="261" y="24"/>
                </a:cubicBezTo>
                <a:cubicBezTo>
                  <a:pt x="261" y="24"/>
                  <a:pt x="247" y="20"/>
                  <a:pt x="250" y="38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50" y="49"/>
                  <a:pt x="255" y="52"/>
                  <a:pt x="251" y="61"/>
                </a:cubicBezTo>
                <a:cubicBezTo>
                  <a:pt x="251" y="65"/>
                  <a:pt x="251" y="65"/>
                  <a:pt x="251" y="65"/>
                </a:cubicBezTo>
                <a:cubicBezTo>
                  <a:pt x="251" y="65"/>
                  <a:pt x="281" y="71"/>
                  <a:pt x="278" y="88"/>
                </a:cubicBezTo>
                <a:cubicBezTo>
                  <a:pt x="278" y="88"/>
                  <a:pt x="274" y="94"/>
                  <a:pt x="286" y="89"/>
                </a:cubicBezTo>
                <a:cubicBezTo>
                  <a:pt x="298" y="83"/>
                  <a:pt x="303" y="83"/>
                  <a:pt x="303" y="83"/>
                </a:cubicBezTo>
                <a:cubicBezTo>
                  <a:pt x="303" y="83"/>
                  <a:pt x="306" y="81"/>
                  <a:pt x="304" y="93"/>
                </a:cubicBezTo>
                <a:cubicBezTo>
                  <a:pt x="305" y="99"/>
                  <a:pt x="305" y="99"/>
                  <a:pt x="305" y="99"/>
                </a:cubicBezTo>
                <a:cubicBezTo>
                  <a:pt x="307" y="102"/>
                  <a:pt x="307" y="102"/>
                  <a:pt x="307" y="102"/>
                </a:cubicBezTo>
                <a:cubicBezTo>
                  <a:pt x="303" y="105"/>
                  <a:pt x="303" y="105"/>
                  <a:pt x="303" y="105"/>
                </a:cubicBezTo>
                <a:cubicBezTo>
                  <a:pt x="303" y="110"/>
                  <a:pt x="303" y="110"/>
                  <a:pt x="303" y="110"/>
                </a:cubicBezTo>
                <a:cubicBezTo>
                  <a:pt x="307" y="112"/>
                  <a:pt x="307" y="112"/>
                  <a:pt x="307" y="112"/>
                </a:cubicBezTo>
                <a:cubicBezTo>
                  <a:pt x="303" y="118"/>
                  <a:pt x="303" y="118"/>
                  <a:pt x="303" y="118"/>
                </a:cubicBezTo>
                <a:cubicBezTo>
                  <a:pt x="303" y="128"/>
                  <a:pt x="303" y="128"/>
                  <a:pt x="303" y="128"/>
                </a:cubicBezTo>
                <a:cubicBezTo>
                  <a:pt x="303" y="128"/>
                  <a:pt x="330" y="163"/>
                  <a:pt x="301" y="167"/>
                </a:cubicBezTo>
                <a:cubicBezTo>
                  <a:pt x="301" y="167"/>
                  <a:pt x="284" y="167"/>
                  <a:pt x="278" y="178"/>
                </a:cubicBezTo>
                <a:cubicBezTo>
                  <a:pt x="271" y="189"/>
                  <a:pt x="265" y="186"/>
                  <a:pt x="255" y="186"/>
                </a:cubicBezTo>
                <a:cubicBezTo>
                  <a:pt x="255" y="186"/>
                  <a:pt x="236" y="206"/>
                  <a:pt x="227" y="190"/>
                </a:cubicBezTo>
                <a:cubicBezTo>
                  <a:pt x="216" y="178"/>
                  <a:pt x="216" y="178"/>
                  <a:pt x="216" y="178"/>
                </a:cubicBezTo>
                <a:cubicBezTo>
                  <a:pt x="216" y="178"/>
                  <a:pt x="211" y="120"/>
                  <a:pt x="188" y="138"/>
                </a:cubicBezTo>
                <a:cubicBezTo>
                  <a:pt x="188" y="138"/>
                  <a:pt x="180" y="140"/>
                  <a:pt x="180" y="131"/>
                </a:cubicBezTo>
                <a:cubicBezTo>
                  <a:pt x="180" y="131"/>
                  <a:pt x="171" y="105"/>
                  <a:pt x="141" y="134"/>
                </a:cubicBezTo>
                <a:cubicBezTo>
                  <a:pt x="141" y="134"/>
                  <a:pt x="123" y="151"/>
                  <a:pt x="141" y="157"/>
                </a:cubicBezTo>
                <a:cubicBezTo>
                  <a:pt x="141" y="157"/>
                  <a:pt x="157" y="170"/>
                  <a:pt x="135" y="170"/>
                </a:cubicBezTo>
                <a:cubicBezTo>
                  <a:pt x="133" y="172"/>
                  <a:pt x="133" y="172"/>
                  <a:pt x="133" y="172"/>
                </a:cubicBezTo>
                <a:cubicBezTo>
                  <a:pt x="133" y="172"/>
                  <a:pt x="137" y="186"/>
                  <a:pt x="133" y="194"/>
                </a:cubicBezTo>
                <a:cubicBezTo>
                  <a:pt x="133" y="194"/>
                  <a:pt x="144" y="220"/>
                  <a:pt x="132" y="223"/>
                </a:cubicBezTo>
                <a:cubicBezTo>
                  <a:pt x="105" y="223"/>
                  <a:pt x="105" y="223"/>
                  <a:pt x="105" y="223"/>
                </a:cubicBezTo>
                <a:cubicBezTo>
                  <a:pt x="105" y="223"/>
                  <a:pt x="104" y="236"/>
                  <a:pt x="88" y="231"/>
                </a:cubicBezTo>
                <a:cubicBezTo>
                  <a:pt x="88" y="231"/>
                  <a:pt x="83" y="237"/>
                  <a:pt x="89" y="265"/>
                </a:cubicBezTo>
                <a:cubicBezTo>
                  <a:pt x="89" y="265"/>
                  <a:pt x="90" y="277"/>
                  <a:pt x="83" y="282"/>
                </a:cubicBezTo>
                <a:cubicBezTo>
                  <a:pt x="82" y="292"/>
                  <a:pt x="82" y="292"/>
                  <a:pt x="82" y="292"/>
                </a:cubicBezTo>
                <a:cubicBezTo>
                  <a:pt x="82" y="296"/>
                  <a:pt x="82" y="296"/>
                  <a:pt x="82" y="296"/>
                </a:cubicBezTo>
                <a:cubicBezTo>
                  <a:pt x="82" y="296"/>
                  <a:pt x="59" y="330"/>
                  <a:pt x="33" y="313"/>
                </a:cubicBezTo>
                <a:cubicBezTo>
                  <a:pt x="7" y="297"/>
                  <a:pt x="9" y="298"/>
                  <a:pt x="9" y="307"/>
                </a:cubicBezTo>
                <a:cubicBezTo>
                  <a:pt x="9" y="317"/>
                  <a:pt x="17" y="317"/>
                  <a:pt x="8" y="328"/>
                </a:cubicBezTo>
                <a:cubicBezTo>
                  <a:pt x="0" y="339"/>
                  <a:pt x="11" y="338"/>
                  <a:pt x="16" y="342"/>
                </a:cubicBezTo>
                <a:cubicBezTo>
                  <a:pt x="22" y="345"/>
                  <a:pt x="66" y="354"/>
                  <a:pt x="50" y="386"/>
                </a:cubicBezTo>
                <a:cubicBezTo>
                  <a:pt x="49" y="400"/>
                  <a:pt x="49" y="400"/>
                  <a:pt x="49" y="400"/>
                </a:cubicBezTo>
                <a:cubicBezTo>
                  <a:pt x="49" y="400"/>
                  <a:pt x="57" y="407"/>
                  <a:pt x="49" y="415"/>
                </a:cubicBezTo>
                <a:cubicBezTo>
                  <a:pt x="49" y="415"/>
                  <a:pt x="50" y="425"/>
                  <a:pt x="62" y="418"/>
                </a:cubicBezTo>
                <a:cubicBezTo>
                  <a:pt x="65" y="418"/>
                  <a:pt x="65" y="418"/>
                  <a:pt x="65" y="418"/>
                </a:cubicBezTo>
                <a:cubicBezTo>
                  <a:pt x="66" y="432"/>
                  <a:pt x="66" y="432"/>
                  <a:pt x="66" y="432"/>
                </a:cubicBezTo>
                <a:cubicBezTo>
                  <a:pt x="66" y="432"/>
                  <a:pt x="67" y="446"/>
                  <a:pt x="78" y="425"/>
                </a:cubicBezTo>
                <a:cubicBezTo>
                  <a:pt x="78" y="425"/>
                  <a:pt x="85" y="418"/>
                  <a:pt x="89" y="430"/>
                </a:cubicBezTo>
                <a:cubicBezTo>
                  <a:pt x="99" y="429"/>
                  <a:pt x="99" y="429"/>
                  <a:pt x="99" y="429"/>
                </a:cubicBezTo>
                <a:cubicBezTo>
                  <a:pt x="99" y="429"/>
                  <a:pt x="104" y="429"/>
                  <a:pt x="99" y="440"/>
                </a:cubicBezTo>
                <a:cubicBezTo>
                  <a:pt x="99" y="440"/>
                  <a:pt x="110" y="469"/>
                  <a:pt x="131" y="452"/>
                </a:cubicBezTo>
                <a:cubicBezTo>
                  <a:pt x="131" y="452"/>
                  <a:pt x="139" y="440"/>
                  <a:pt x="145" y="449"/>
                </a:cubicBezTo>
                <a:cubicBezTo>
                  <a:pt x="149" y="454"/>
                  <a:pt x="160" y="442"/>
                  <a:pt x="160" y="442"/>
                </a:cubicBezTo>
                <a:cubicBezTo>
                  <a:pt x="160" y="442"/>
                  <a:pt x="168" y="452"/>
                  <a:pt x="168" y="468"/>
                </a:cubicBezTo>
                <a:cubicBezTo>
                  <a:pt x="169" y="491"/>
                  <a:pt x="169" y="491"/>
                  <a:pt x="169" y="491"/>
                </a:cubicBezTo>
                <a:cubicBezTo>
                  <a:pt x="169" y="491"/>
                  <a:pt x="169" y="527"/>
                  <a:pt x="167" y="529"/>
                </a:cubicBezTo>
                <a:cubicBezTo>
                  <a:pt x="166" y="532"/>
                  <a:pt x="169" y="550"/>
                  <a:pt x="169" y="553"/>
                </a:cubicBezTo>
                <a:cubicBezTo>
                  <a:pt x="169" y="555"/>
                  <a:pt x="159" y="570"/>
                  <a:pt x="159" y="570"/>
                </a:cubicBezTo>
                <a:cubicBezTo>
                  <a:pt x="159" y="570"/>
                  <a:pt x="167" y="589"/>
                  <a:pt x="145" y="592"/>
                </a:cubicBezTo>
                <a:cubicBezTo>
                  <a:pt x="122" y="595"/>
                  <a:pt x="94" y="589"/>
                  <a:pt x="67" y="645"/>
                </a:cubicBezTo>
                <a:cubicBezTo>
                  <a:pt x="67" y="645"/>
                  <a:pt x="53" y="668"/>
                  <a:pt x="68" y="671"/>
                </a:cubicBezTo>
                <a:cubicBezTo>
                  <a:pt x="68" y="671"/>
                  <a:pt x="82" y="676"/>
                  <a:pt x="80" y="690"/>
                </a:cubicBezTo>
                <a:cubicBezTo>
                  <a:pt x="79" y="704"/>
                  <a:pt x="93" y="720"/>
                  <a:pt x="103" y="708"/>
                </a:cubicBezTo>
                <a:cubicBezTo>
                  <a:pt x="113" y="695"/>
                  <a:pt x="121" y="703"/>
                  <a:pt x="122" y="716"/>
                </a:cubicBezTo>
                <a:cubicBezTo>
                  <a:pt x="122" y="716"/>
                  <a:pt x="121" y="725"/>
                  <a:pt x="142" y="721"/>
                </a:cubicBezTo>
                <a:cubicBezTo>
                  <a:pt x="147" y="726"/>
                  <a:pt x="147" y="726"/>
                  <a:pt x="147" y="726"/>
                </a:cubicBezTo>
                <a:cubicBezTo>
                  <a:pt x="159" y="742"/>
                  <a:pt x="159" y="742"/>
                  <a:pt x="159" y="742"/>
                </a:cubicBezTo>
                <a:cubicBezTo>
                  <a:pt x="159" y="742"/>
                  <a:pt x="165" y="748"/>
                  <a:pt x="174" y="750"/>
                </a:cubicBezTo>
                <a:cubicBezTo>
                  <a:pt x="174" y="750"/>
                  <a:pt x="186" y="766"/>
                  <a:pt x="169" y="763"/>
                </a:cubicBezTo>
                <a:cubicBezTo>
                  <a:pt x="158" y="761"/>
                  <a:pt x="135" y="780"/>
                  <a:pt x="135" y="780"/>
                </a:cubicBezTo>
                <a:cubicBezTo>
                  <a:pt x="135" y="780"/>
                  <a:pt x="142" y="799"/>
                  <a:pt x="124" y="799"/>
                </a:cubicBezTo>
                <a:cubicBezTo>
                  <a:pt x="124" y="799"/>
                  <a:pt x="114" y="810"/>
                  <a:pt x="122" y="815"/>
                </a:cubicBezTo>
                <a:cubicBezTo>
                  <a:pt x="122" y="815"/>
                  <a:pt x="128" y="826"/>
                  <a:pt x="128" y="832"/>
                </a:cubicBezTo>
                <a:cubicBezTo>
                  <a:pt x="130" y="834"/>
                  <a:pt x="130" y="834"/>
                  <a:pt x="130" y="834"/>
                </a:cubicBezTo>
                <a:cubicBezTo>
                  <a:pt x="138" y="834"/>
                  <a:pt x="138" y="834"/>
                  <a:pt x="138" y="834"/>
                </a:cubicBezTo>
                <a:cubicBezTo>
                  <a:pt x="138" y="834"/>
                  <a:pt x="142" y="837"/>
                  <a:pt x="138" y="849"/>
                </a:cubicBezTo>
                <a:cubicBezTo>
                  <a:pt x="138" y="849"/>
                  <a:pt x="134" y="856"/>
                  <a:pt x="146" y="865"/>
                </a:cubicBezTo>
                <a:cubicBezTo>
                  <a:pt x="144" y="869"/>
                  <a:pt x="144" y="869"/>
                  <a:pt x="144" y="869"/>
                </a:cubicBezTo>
                <a:cubicBezTo>
                  <a:pt x="138" y="874"/>
                  <a:pt x="138" y="874"/>
                  <a:pt x="138" y="874"/>
                </a:cubicBezTo>
                <a:cubicBezTo>
                  <a:pt x="138" y="874"/>
                  <a:pt x="129" y="890"/>
                  <a:pt x="148" y="899"/>
                </a:cubicBezTo>
                <a:cubicBezTo>
                  <a:pt x="148" y="899"/>
                  <a:pt x="166" y="904"/>
                  <a:pt x="163" y="929"/>
                </a:cubicBezTo>
                <a:cubicBezTo>
                  <a:pt x="163" y="949"/>
                  <a:pt x="163" y="949"/>
                  <a:pt x="163" y="949"/>
                </a:cubicBezTo>
                <a:cubicBezTo>
                  <a:pt x="161" y="952"/>
                  <a:pt x="161" y="952"/>
                  <a:pt x="161" y="952"/>
                </a:cubicBezTo>
                <a:cubicBezTo>
                  <a:pt x="161" y="952"/>
                  <a:pt x="154" y="959"/>
                  <a:pt x="166" y="968"/>
                </a:cubicBezTo>
                <a:cubicBezTo>
                  <a:pt x="170" y="970"/>
                  <a:pt x="168" y="985"/>
                  <a:pt x="168" y="985"/>
                </a:cubicBezTo>
                <a:cubicBezTo>
                  <a:pt x="168" y="985"/>
                  <a:pt x="190" y="1005"/>
                  <a:pt x="198" y="995"/>
                </a:cubicBezTo>
                <a:cubicBezTo>
                  <a:pt x="207" y="985"/>
                  <a:pt x="207" y="980"/>
                  <a:pt x="223" y="981"/>
                </a:cubicBezTo>
                <a:cubicBezTo>
                  <a:pt x="238" y="982"/>
                  <a:pt x="247" y="948"/>
                  <a:pt x="247" y="944"/>
                </a:cubicBezTo>
                <a:cubicBezTo>
                  <a:pt x="247" y="940"/>
                  <a:pt x="259" y="931"/>
                  <a:pt x="277" y="946"/>
                </a:cubicBezTo>
                <a:cubicBezTo>
                  <a:pt x="290" y="958"/>
                  <a:pt x="290" y="974"/>
                  <a:pt x="290" y="974"/>
                </a:cubicBezTo>
                <a:cubicBezTo>
                  <a:pt x="290" y="974"/>
                  <a:pt x="293" y="978"/>
                  <a:pt x="299" y="973"/>
                </a:cubicBezTo>
                <a:cubicBezTo>
                  <a:pt x="305" y="968"/>
                  <a:pt x="305" y="983"/>
                  <a:pt x="299" y="986"/>
                </a:cubicBezTo>
                <a:cubicBezTo>
                  <a:pt x="287" y="1005"/>
                  <a:pt x="287" y="1005"/>
                  <a:pt x="287" y="1005"/>
                </a:cubicBezTo>
                <a:cubicBezTo>
                  <a:pt x="283" y="1006"/>
                  <a:pt x="283" y="1006"/>
                  <a:pt x="283" y="1006"/>
                </a:cubicBezTo>
                <a:cubicBezTo>
                  <a:pt x="281" y="1005"/>
                  <a:pt x="281" y="1005"/>
                  <a:pt x="281" y="1005"/>
                </a:cubicBezTo>
                <a:cubicBezTo>
                  <a:pt x="281" y="1005"/>
                  <a:pt x="270" y="999"/>
                  <a:pt x="258" y="1021"/>
                </a:cubicBezTo>
                <a:cubicBezTo>
                  <a:pt x="260" y="1031"/>
                  <a:pt x="260" y="1031"/>
                  <a:pt x="260" y="1031"/>
                </a:cubicBezTo>
                <a:cubicBezTo>
                  <a:pt x="254" y="1036"/>
                  <a:pt x="254" y="1036"/>
                  <a:pt x="254" y="1036"/>
                </a:cubicBezTo>
              </a:path>
            </a:pathLst>
          </a:custGeom>
          <a:solidFill>
            <a:schemeClr val="bg1">
              <a:lumMod val="75000"/>
            </a:schemeClr>
          </a:solidFill>
          <a:ln w="12700" cap="flat" cmpd="sng">
            <a:solidFill>
              <a:schemeClr val="bg1">
                <a:lumMod val="75000"/>
              </a:schemeClr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1835696" y="155440"/>
            <a:ext cx="4697209" cy="6606397"/>
            <a:chOff x="2204598" y="513490"/>
            <a:chExt cx="4162539" cy="5854410"/>
          </a:xfrm>
        </p:grpSpPr>
        <p:sp>
          <p:nvSpPr>
            <p:cNvPr id="25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204598" y="513490"/>
              <a:ext cx="4162539" cy="5854410"/>
            </a:xfrm>
            <a:custGeom>
              <a:avLst/>
              <a:gdLst>
                <a:gd name="T0" fmla="*/ 294 w 787"/>
                <a:gd name="T1" fmla="*/ 1048 h 1108"/>
                <a:gd name="T2" fmla="*/ 332 w 787"/>
                <a:gd name="T3" fmla="*/ 1005 h 1108"/>
                <a:gd name="T4" fmla="*/ 380 w 787"/>
                <a:gd name="T5" fmla="*/ 1004 h 1108"/>
                <a:gd name="T6" fmla="*/ 416 w 787"/>
                <a:gd name="T7" fmla="*/ 1059 h 1108"/>
                <a:gd name="T8" fmla="*/ 454 w 787"/>
                <a:gd name="T9" fmla="*/ 1065 h 1108"/>
                <a:gd name="T10" fmla="*/ 510 w 787"/>
                <a:gd name="T11" fmla="*/ 1095 h 1108"/>
                <a:gd name="T12" fmla="*/ 548 w 787"/>
                <a:gd name="T13" fmla="*/ 1086 h 1108"/>
                <a:gd name="T14" fmla="*/ 583 w 787"/>
                <a:gd name="T15" fmla="*/ 1058 h 1108"/>
                <a:gd name="T16" fmla="*/ 617 w 787"/>
                <a:gd name="T17" fmla="*/ 1046 h 1108"/>
                <a:gd name="T18" fmla="*/ 640 w 787"/>
                <a:gd name="T19" fmla="*/ 1004 h 1108"/>
                <a:gd name="T20" fmla="*/ 644 w 787"/>
                <a:gd name="T21" fmla="*/ 959 h 1108"/>
                <a:gd name="T22" fmla="*/ 647 w 787"/>
                <a:gd name="T23" fmla="*/ 946 h 1108"/>
                <a:gd name="T24" fmla="*/ 654 w 787"/>
                <a:gd name="T25" fmla="*/ 919 h 1108"/>
                <a:gd name="T26" fmla="*/ 672 w 787"/>
                <a:gd name="T27" fmla="*/ 922 h 1108"/>
                <a:gd name="T28" fmla="*/ 708 w 787"/>
                <a:gd name="T29" fmla="*/ 926 h 1108"/>
                <a:gd name="T30" fmla="*/ 729 w 787"/>
                <a:gd name="T31" fmla="*/ 885 h 1108"/>
                <a:gd name="T32" fmla="*/ 728 w 787"/>
                <a:gd name="T33" fmla="*/ 861 h 1108"/>
                <a:gd name="T34" fmla="*/ 763 w 787"/>
                <a:gd name="T35" fmla="*/ 833 h 1108"/>
                <a:gd name="T36" fmla="*/ 740 w 787"/>
                <a:gd name="T37" fmla="*/ 749 h 1108"/>
                <a:gd name="T38" fmla="*/ 624 w 787"/>
                <a:gd name="T39" fmla="*/ 709 h 1108"/>
                <a:gd name="T40" fmla="*/ 644 w 787"/>
                <a:gd name="T41" fmla="*/ 651 h 1108"/>
                <a:gd name="T42" fmla="*/ 618 w 787"/>
                <a:gd name="T43" fmla="*/ 651 h 1108"/>
                <a:gd name="T44" fmla="*/ 579 w 787"/>
                <a:gd name="T45" fmla="*/ 594 h 1108"/>
                <a:gd name="T46" fmla="*/ 632 w 787"/>
                <a:gd name="T47" fmla="*/ 497 h 1108"/>
                <a:gd name="T48" fmla="*/ 665 w 787"/>
                <a:gd name="T49" fmla="*/ 456 h 1108"/>
                <a:gd name="T50" fmla="*/ 725 w 787"/>
                <a:gd name="T51" fmla="*/ 462 h 1108"/>
                <a:gd name="T52" fmla="*/ 722 w 787"/>
                <a:gd name="T53" fmla="*/ 417 h 1108"/>
                <a:gd name="T54" fmla="*/ 650 w 787"/>
                <a:gd name="T55" fmla="*/ 406 h 1108"/>
                <a:gd name="T56" fmla="*/ 587 w 787"/>
                <a:gd name="T57" fmla="*/ 427 h 1108"/>
                <a:gd name="T58" fmla="*/ 569 w 787"/>
                <a:gd name="T59" fmla="*/ 403 h 1108"/>
                <a:gd name="T60" fmla="*/ 565 w 787"/>
                <a:gd name="T61" fmla="*/ 370 h 1108"/>
                <a:gd name="T62" fmla="*/ 522 w 787"/>
                <a:gd name="T63" fmla="*/ 314 h 1108"/>
                <a:gd name="T64" fmla="*/ 533 w 787"/>
                <a:gd name="T65" fmla="*/ 210 h 1108"/>
                <a:gd name="T66" fmla="*/ 467 w 787"/>
                <a:gd name="T67" fmla="*/ 159 h 1108"/>
                <a:gd name="T68" fmla="*/ 400 w 787"/>
                <a:gd name="T69" fmla="*/ 130 h 1108"/>
                <a:gd name="T70" fmla="*/ 317 w 787"/>
                <a:gd name="T71" fmla="*/ 48 h 1108"/>
                <a:gd name="T72" fmla="*/ 270 w 787"/>
                <a:gd name="T73" fmla="*/ 16 h 1108"/>
                <a:gd name="T74" fmla="*/ 251 w 787"/>
                <a:gd name="T75" fmla="*/ 61 h 1108"/>
                <a:gd name="T76" fmla="*/ 304 w 787"/>
                <a:gd name="T77" fmla="*/ 93 h 1108"/>
                <a:gd name="T78" fmla="*/ 307 w 787"/>
                <a:gd name="T79" fmla="*/ 112 h 1108"/>
                <a:gd name="T80" fmla="*/ 255 w 787"/>
                <a:gd name="T81" fmla="*/ 186 h 1108"/>
                <a:gd name="T82" fmla="*/ 141 w 787"/>
                <a:gd name="T83" fmla="*/ 134 h 1108"/>
                <a:gd name="T84" fmla="*/ 132 w 787"/>
                <a:gd name="T85" fmla="*/ 223 h 1108"/>
                <a:gd name="T86" fmla="*/ 82 w 787"/>
                <a:gd name="T87" fmla="*/ 292 h 1108"/>
                <a:gd name="T88" fmla="*/ 16 w 787"/>
                <a:gd name="T89" fmla="*/ 342 h 1108"/>
                <a:gd name="T90" fmla="*/ 65 w 787"/>
                <a:gd name="T91" fmla="*/ 418 h 1108"/>
                <a:gd name="T92" fmla="*/ 99 w 787"/>
                <a:gd name="T93" fmla="*/ 440 h 1108"/>
                <a:gd name="T94" fmla="*/ 169 w 787"/>
                <a:gd name="T95" fmla="*/ 491 h 1108"/>
                <a:gd name="T96" fmla="*/ 67 w 787"/>
                <a:gd name="T97" fmla="*/ 645 h 1108"/>
                <a:gd name="T98" fmla="*/ 142 w 787"/>
                <a:gd name="T99" fmla="*/ 721 h 1108"/>
                <a:gd name="T100" fmla="*/ 135 w 787"/>
                <a:gd name="T101" fmla="*/ 780 h 1108"/>
                <a:gd name="T102" fmla="*/ 138 w 787"/>
                <a:gd name="T103" fmla="*/ 834 h 1108"/>
                <a:gd name="T104" fmla="*/ 148 w 787"/>
                <a:gd name="T105" fmla="*/ 899 h 1108"/>
                <a:gd name="T106" fmla="*/ 168 w 787"/>
                <a:gd name="T107" fmla="*/ 985 h 1108"/>
                <a:gd name="T108" fmla="*/ 290 w 787"/>
                <a:gd name="T109" fmla="*/ 974 h 1108"/>
                <a:gd name="T110" fmla="*/ 281 w 787"/>
                <a:gd name="T111" fmla="*/ 1005 h 1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7" h="1108">
                  <a:moveTo>
                    <a:pt x="254" y="1036"/>
                  </a:moveTo>
                  <a:cubicBezTo>
                    <a:pt x="265" y="1046"/>
                    <a:pt x="265" y="1046"/>
                    <a:pt x="265" y="1046"/>
                  </a:cubicBezTo>
                  <a:cubicBezTo>
                    <a:pt x="265" y="1046"/>
                    <a:pt x="277" y="1029"/>
                    <a:pt x="277" y="1046"/>
                  </a:cubicBezTo>
                  <a:cubicBezTo>
                    <a:pt x="278" y="1063"/>
                    <a:pt x="285" y="1051"/>
                    <a:pt x="285" y="1051"/>
                  </a:cubicBezTo>
                  <a:cubicBezTo>
                    <a:pt x="294" y="1048"/>
                    <a:pt x="294" y="1048"/>
                    <a:pt x="294" y="1048"/>
                  </a:cubicBezTo>
                  <a:cubicBezTo>
                    <a:pt x="299" y="1037"/>
                    <a:pt x="299" y="1037"/>
                    <a:pt x="299" y="1037"/>
                  </a:cubicBezTo>
                  <a:cubicBezTo>
                    <a:pt x="306" y="1036"/>
                    <a:pt x="306" y="1036"/>
                    <a:pt x="306" y="1036"/>
                  </a:cubicBezTo>
                  <a:cubicBezTo>
                    <a:pt x="326" y="1032"/>
                    <a:pt x="326" y="1032"/>
                    <a:pt x="326" y="1032"/>
                  </a:cubicBezTo>
                  <a:cubicBezTo>
                    <a:pt x="339" y="1011"/>
                    <a:pt x="339" y="1011"/>
                    <a:pt x="339" y="1011"/>
                  </a:cubicBezTo>
                  <a:cubicBezTo>
                    <a:pt x="339" y="1011"/>
                    <a:pt x="341" y="1006"/>
                    <a:pt x="332" y="1005"/>
                  </a:cubicBezTo>
                  <a:cubicBezTo>
                    <a:pt x="323" y="1004"/>
                    <a:pt x="328" y="999"/>
                    <a:pt x="333" y="996"/>
                  </a:cubicBezTo>
                  <a:cubicBezTo>
                    <a:pt x="339" y="993"/>
                    <a:pt x="346" y="987"/>
                    <a:pt x="346" y="987"/>
                  </a:cubicBezTo>
                  <a:cubicBezTo>
                    <a:pt x="349" y="985"/>
                    <a:pt x="349" y="985"/>
                    <a:pt x="349" y="985"/>
                  </a:cubicBezTo>
                  <a:cubicBezTo>
                    <a:pt x="349" y="985"/>
                    <a:pt x="359" y="985"/>
                    <a:pt x="361" y="997"/>
                  </a:cubicBezTo>
                  <a:cubicBezTo>
                    <a:pt x="363" y="1009"/>
                    <a:pt x="367" y="1004"/>
                    <a:pt x="380" y="1004"/>
                  </a:cubicBezTo>
                  <a:cubicBezTo>
                    <a:pt x="392" y="1004"/>
                    <a:pt x="389" y="1017"/>
                    <a:pt x="389" y="1019"/>
                  </a:cubicBezTo>
                  <a:cubicBezTo>
                    <a:pt x="389" y="1021"/>
                    <a:pt x="389" y="1036"/>
                    <a:pt x="389" y="1036"/>
                  </a:cubicBezTo>
                  <a:cubicBezTo>
                    <a:pt x="396" y="1040"/>
                    <a:pt x="396" y="1040"/>
                    <a:pt x="396" y="1040"/>
                  </a:cubicBezTo>
                  <a:cubicBezTo>
                    <a:pt x="396" y="1040"/>
                    <a:pt x="409" y="1055"/>
                    <a:pt x="409" y="1057"/>
                  </a:cubicBezTo>
                  <a:cubicBezTo>
                    <a:pt x="409" y="1058"/>
                    <a:pt x="416" y="1059"/>
                    <a:pt x="416" y="1059"/>
                  </a:cubicBezTo>
                  <a:cubicBezTo>
                    <a:pt x="423" y="1060"/>
                    <a:pt x="423" y="1060"/>
                    <a:pt x="423" y="1060"/>
                  </a:cubicBezTo>
                  <a:cubicBezTo>
                    <a:pt x="434" y="1067"/>
                    <a:pt x="434" y="1067"/>
                    <a:pt x="434" y="1067"/>
                  </a:cubicBezTo>
                  <a:cubicBezTo>
                    <a:pt x="442" y="1068"/>
                    <a:pt x="442" y="1068"/>
                    <a:pt x="442" y="1068"/>
                  </a:cubicBezTo>
                  <a:cubicBezTo>
                    <a:pt x="450" y="1067"/>
                    <a:pt x="450" y="1067"/>
                    <a:pt x="450" y="1067"/>
                  </a:cubicBezTo>
                  <a:cubicBezTo>
                    <a:pt x="454" y="1065"/>
                    <a:pt x="454" y="1065"/>
                    <a:pt x="454" y="1065"/>
                  </a:cubicBezTo>
                  <a:cubicBezTo>
                    <a:pt x="467" y="1072"/>
                    <a:pt x="467" y="1072"/>
                    <a:pt x="467" y="1072"/>
                  </a:cubicBezTo>
                  <a:cubicBezTo>
                    <a:pt x="471" y="1071"/>
                    <a:pt x="471" y="1071"/>
                    <a:pt x="471" y="1071"/>
                  </a:cubicBezTo>
                  <a:cubicBezTo>
                    <a:pt x="478" y="1067"/>
                    <a:pt x="478" y="1067"/>
                    <a:pt x="478" y="1067"/>
                  </a:cubicBezTo>
                  <a:cubicBezTo>
                    <a:pt x="478" y="1067"/>
                    <a:pt x="504" y="1058"/>
                    <a:pt x="510" y="1084"/>
                  </a:cubicBezTo>
                  <a:cubicBezTo>
                    <a:pt x="510" y="1095"/>
                    <a:pt x="510" y="1095"/>
                    <a:pt x="510" y="1095"/>
                  </a:cubicBezTo>
                  <a:cubicBezTo>
                    <a:pt x="510" y="1095"/>
                    <a:pt x="528" y="1108"/>
                    <a:pt x="533" y="1091"/>
                  </a:cubicBezTo>
                  <a:cubicBezTo>
                    <a:pt x="537" y="1085"/>
                    <a:pt x="537" y="1085"/>
                    <a:pt x="537" y="1085"/>
                  </a:cubicBezTo>
                  <a:cubicBezTo>
                    <a:pt x="540" y="1082"/>
                    <a:pt x="540" y="1082"/>
                    <a:pt x="540" y="1082"/>
                  </a:cubicBezTo>
                  <a:cubicBezTo>
                    <a:pt x="544" y="1086"/>
                    <a:pt x="544" y="1086"/>
                    <a:pt x="544" y="1086"/>
                  </a:cubicBezTo>
                  <a:cubicBezTo>
                    <a:pt x="548" y="1086"/>
                    <a:pt x="548" y="1086"/>
                    <a:pt x="548" y="1086"/>
                  </a:cubicBezTo>
                  <a:cubicBezTo>
                    <a:pt x="549" y="1084"/>
                    <a:pt x="549" y="1084"/>
                    <a:pt x="549" y="1084"/>
                  </a:cubicBezTo>
                  <a:cubicBezTo>
                    <a:pt x="552" y="1077"/>
                    <a:pt x="552" y="1077"/>
                    <a:pt x="552" y="1077"/>
                  </a:cubicBezTo>
                  <a:cubicBezTo>
                    <a:pt x="555" y="1075"/>
                    <a:pt x="555" y="1075"/>
                    <a:pt x="555" y="1075"/>
                  </a:cubicBezTo>
                  <a:cubicBezTo>
                    <a:pt x="555" y="1075"/>
                    <a:pt x="571" y="1082"/>
                    <a:pt x="576" y="1063"/>
                  </a:cubicBezTo>
                  <a:cubicBezTo>
                    <a:pt x="583" y="1058"/>
                    <a:pt x="583" y="1058"/>
                    <a:pt x="583" y="1058"/>
                  </a:cubicBezTo>
                  <a:cubicBezTo>
                    <a:pt x="590" y="1055"/>
                    <a:pt x="590" y="1055"/>
                    <a:pt x="590" y="1055"/>
                  </a:cubicBezTo>
                  <a:cubicBezTo>
                    <a:pt x="595" y="1056"/>
                    <a:pt x="595" y="1056"/>
                    <a:pt x="595" y="1056"/>
                  </a:cubicBezTo>
                  <a:cubicBezTo>
                    <a:pt x="600" y="1058"/>
                    <a:pt x="600" y="1058"/>
                    <a:pt x="600" y="1058"/>
                  </a:cubicBezTo>
                  <a:cubicBezTo>
                    <a:pt x="605" y="1058"/>
                    <a:pt x="605" y="1058"/>
                    <a:pt x="605" y="1058"/>
                  </a:cubicBezTo>
                  <a:cubicBezTo>
                    <a:pt x="617" y="1046"/>
                    <a:pt x="617" y="1046"/>
                    <a:pt x="617" y="1046"/>
                  </a:cubicBezTo>
                  <a:cubicBezTo>
                    <a:pt x="618" y="1040"/>
                    <a:pt x="618" y="1040"/>
                    <a:pt x="618" y="1040"/>
                  </a:cubicBezTo>
                  <a:cubicBezTo>
                    <a:pt x="618" y="1027"/>
                    <a:pt x="618" y="1027"/>
                    <a:pt x="618" y="1027"/>
                  </a:cubicBezTo>
                  <a:cubicBezTo>
                    <a:pt x="628" y="1012"/>
                    <a:pt x="628" y="1012"/>
                    <a:pt x="628" y="1012"/>
                  </a:cubicBezTo>
                  <a:cubicBezTo>
                    <a:pt x="634" y="1017"/>
                    <a:pt x="634" y="1017"/>
                    <a:pt x="634" y="1017"/>
                  </a:cubicBezTo>
                  <a:cubicBezTo>
                    <a:pt x="634" y="1017"/>
                    <a:pt x="639" y="1019"/>
                    <a:pt x="640" y="1004"/>
                  </a:cubicBezTo>
                  <a:cubicBezTo>
                    <a:pt x="640" y="992"/>
                    <a:pt x="648" y="997"/>
                    <a:pt x="648" y="997"/>
                  </a:cubicBezTo>
                  <a:cubicBezTo>
                    <a:pt x="648" y="997"/>
                    <a:pt x="657" y="985"/>
                    <a:pt x="646" y="975"/>
                  </a:cubicBezTo>
                  <a:cubicBezTo>
                    <a:pt x="643" y="970"/>
                    <a:pt x="643" y="970"/>
                    <a:pt x="643" y="970"/>
                  </a:cubicBezTo>
                  <a:cubicBezTo>
                    <a:pt x="643" y="966"/>
                    <a:pt x="643" y="966"/>
                    <a:pt x="643" y="966"/>
                  </a:cubicBezTo>
                  <a:cubicBezTo>
                    <a:pt x="644" y="959"/>
                    <a:pt x="644" y="959"/>
                    <a:pt x="644" y="959"/>
                  </a:cubicBezTo>
                  <a:cubicBezTo>
                    <a:pt x="640" y="955"/>
                    <a:pt x="640" y="955"/>
                    <a:pt x="640" y="955"/>
                  </a:cubicBezTo>
                  <a:cubicBezTo>
                    <a:pt x="640" y="953"/>
                    <a:pt x="640" y="953"/>
                    <a:pt x="640" y="953"/>
                  </a:cubicBezTo>
                  <a:cubicBezTo>
                    <a:pt x="644" y="952"/>
                    <a:pt x="644" y="952"/>
                    <a:pt x="644" y="952"/>
                  </a:cubicBezTo>
                  <a:cubicBezTo>
                    <a:pt x="647" y="952"/>
                    <a:pt x="647" y="952"/>
                    <a:pt x="647" y="952"/>
                  </a:cubicBezTo>
                  <a:cubicBezTo>
                    <a:pt x="647" y="946"/>
                    <a:pt x="647" y="946"/>
                    <a:pt x="647" y="946"/>
                  </a:cubicBezTo>
                  <a:cubicBezTo>
                    <a:pt x="647" y="941"/>
                    <a:pt x="647" y="941"/>
                    <a:pt x="647" y="941"/>
                  </a:cubicBezTo>
                  <a:cubicBezTo>
                    <a:pt x="647" y="935"/>
                    <a:pt x="647" y="935"/>
                    <a:pt x="647" y="935"/>
                  </a:cubicBezTo>
                  <a:cubicBezTo>
                    <a:pt x="647" y="929"/>
                    <a:pt x="647" y="929"/>
                    <a:pt x="647" y="929"/>
                  </a:cubicBezTo>
                  <a:cubicBezTo>
                    <a:pt x="647" y="921"/>
                    <a:pt x="647" y="921"/>
                    <a:pt x="647" y="921"/>
                  </a:cubicBezTo>
                  <a:cubicBezTo>
                    <a:pt x="654" y="919"/>
                    <a:pt x="654" y="919"/>
                    <a:pt x="654" y="919"/>
                  </a:cubicBezTo>
                  <a:cubicBezTo>
                    <a:pt x="658" y="918"/>
                    <a:pt x="658" y="918"/>
                    <a:pt x="658" y="918"/>
                  </a:cubicBezTo>
                  <a:cubicBezTo>
                    <a:pt x="658" y="918"/>
                    <a:pt x="662" y="919"/>
                    <a:pt x="662" y="921"/>
                  </a:cubicBezTo>
                  <a:cubicBezTo>
                    <a:pt x="662" y="922"/>
                    <a:pt x="665" y="924"/>
                    <a:pt x="665" y="924"/>
                  </a:cubicBezTo>
                  <a:cubicBezTo>
                    <a:pt x="670" y="922"/>
                    <a:pt x="670" y="922"/>
                    <a:pt x="670" y="922"/>
                  </a:cubicBezTo>
                  <a:cubicBezTo>
                    <a:pt x="672" y="922"/>
                    <a:pt x="672" y="922"/>
                    <a:pt x="672" y="922"/>
                  </a:cubicBezTo>
                  <a:cubicBezTo>
                    <a:pt x="675" y="926"/>
                    <a:pt x="675" y="926"/>
                    <a:pt x="675" y="926"/>
                  </a:cubicBezTo>
                  <a:cubicBezTo>
                    <a:pt x="681" y="928"/>
                    <a:pt x="681" y="928"/>
                    <a:pt x="681" y="928"/>
                  </a:cubicBezTo>
                  <a:cubicBezTo>
                    <a:pt x="682" y="926"/>
                    <a:pt x="682" y="926"/>
                    <a:pt x="682" y="926"/>
                  </a:cubicBezTo>
                  <a:cubicBezTo>
                    <a:pt x="682" y="926"/>
                    <a:pt x="688" y="922"/>
                    <a:pt x="690" y="926"/>
                  </a:cubicBezTo>
                  <a:cubicBezTo>
                    <a:pt x="690" y="926"/>
                    <a:pt x="710" y="943"/>
                    <a:pt x="708" y="926"/>
                  </a:cubicBezTo>
                  <a:cubicBezTo>
                    <a:pt x="708" y="926"/>
                    <a:pt x="705" y="918"/>
                    <a:pt x="721" y="918"/>
                  </a:cubicBezTo>
                  <a:cubicBezTo>
                    <a:pt x="735" y="919"/>
                    <a:pt x="735" y="919"/>
                    <a:pt x="735" y="919"/>
                  </a:cubicBezTo>
                  <a:cubicBezTo>
                    <a:pt x="740" y="912"/>
                    <a:pt x="740" y="912"/>
                    <a:pt x="740" y="912"/>
                  </a:cubicBezTo>
                  <a:cubicBezTo>
                    <a:pt x="740" y="912"/>
                    <a:pt x="728" y="913"/>
                    <a:pt x="728" y="898"/>
                  </a:cubicBezTo>
                  <a:cubicBezTo>
                    <a:pt x="728" y="882"/>
                    <a:pt x="729" y="885"/>
                    <a:pt x="729" y="885"/>
                  </a:cubicBezTo>
                  <a:cubicBezTo>
                    <a:pt x="729" y="885"/>
                    <a:pt x="730" y="878"/>
                    <a:pt x="719" y="882"/>
                  </a:cubicBezTo>
                  <a:cubicBezTo>
                    <a:pt x="708" y="887"/>
                    <a:pt x="709" y="869"/>
                    <a:pt x="712" y="867"/>
                  </a:cubicBezTo>
                  <a:cubicBezTo>
                    <a:pt x="714" y="864"/>
                    <a:pt x="714" y="864"/>
                    <a:pt x="714" y="864"/>
                  </a:cubicBezTo>
                  <a:cubicBezTo>
                    <a:pt x="726" y="865"/>
                    <a:pt x="726" y="865"/>
                    <a:pt x="726" y="865"/>
                  </a:cubicBezTo>
                  <a:cubicBezTo>
                    <a:pt x="728" y="861"/>
                    <a:pt x="728" y="861"/>
                    <a:pt x="728" y="861"/>
                  </a:cubicBezTo>
                  <a:cubicBezTo>
                    <a:pt x="728" y="861"/>
                    <a:pt x="738" y="846"/>
                    <a:pt x="742" y="860"/>
                  </a:cubicBezTo>
                  <a:cubicBezTo>
                    <a:pt x="746" y="860"/>
                    <a:pt x="746" y="860"/>
                    <a:pt x="746" y="860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33"/>
                    <a:pt x="753" y="833"/>
                    <a:pt x="753" y="833"/>
                  </a:cubicBezTo>
                  <a:cubicBezTo>
                    <a:pt x="763" y="833"/>
                    <a:pt x="763" y="833"/>
                    <a:pt x="763" y="833"/>
                  </a:cubicBezTo>
                  <a:cubicBezTo>
                    <a:pt x="763" y="833"/>
                    <a:pt x="771" y="827"/>
                    <a:pt x="769" y="801"/>
                  </a:cubicBezTo>
                  <a:cubicBezTo>
                    <a:pt x="779" y="782"/>
                    <a:pt x="779" y="782"/>
                    <a:pt x="779" y="782"/>
                  </a:cubicBezTo>
                  <a:cubicBezTo>
                    <a:pt x="783" y="772"/>
                    <a:pt x="783" y="772"/>
                    <a:pt x="783" y="772"/>
                  </a:cubicBezTo>
                  <a:cubicBezTo>
                    <a:pt x="783" y="772"/>
                    <a:pt x="787" y="759"/>
                    <a:pt x="772" y="760"/>
                  </a:cubicBezTo>
                  <a:cubicBezTo>
                    <a:pt x="757" y="760"/>
                    <a:pt x="740" y="749"/>
                    <a:pt x="740" y="749"/>
                  </a:cubicBezTo>
                  <a:cubicBezTo>
                    <a:pt x="740" y="732"/>
                    <a:pt x="740" y="732"/>
                    <a:pt x="740" y="732"/>
                  </a:cubicBezTo>
                  <a:cubicBezTo>
                    <a:pt x="740" y="732"/>
                    <a:pt x="736" y="729"/>
                    <a:pt x="732" y="732"/>
                  </a:cubicBezTo>
                  <a:cubicBezTo>
                    <a:pt x="732" y="732"/>
                    <a:pt x="723" y="738"/>
                    <a:pt x="707" y="728"/>
                  </a:cubicBezTo>
                  <a:cubicBezTo>
                    <a:pt x="698" y="722"/>
                    <a:pt x="690" y="736"/>
                    <a:pt x="690" y="736"/>
                  </a:cubicBezTo>
                  <a:cubicBezTo>
                    <a:pt x="690" y="736"/>
                    <a:pt x="620" y="745"/>
                    <a:pt x="624" y="709"/>
                  </a:cubicBezTo>
                  <a:cubicBezTo>
                    <a:pt x="624" y="709"/>
                    <a:pt x="666" y="709"/>
                    <a:pt x="655" y="657"/>
                  </a:cubicBezTo>
                  <a:cubicBezTo>
                    <a:pt x="654" y="654"/>
                    <a:pt x="654" y="654"/>
                    <a:pt x="654" y="654"/>
                  </a:cubicBezTo>
                  <a:cubicBezTo>
                    <a:pt x="654" y="654"/>
                    <a:pt x="652" y="654"/>
                    <a:pt x="651" y="654"/>
                  </a:cubicBezTo>
                  <a:cubicBezTo>
                    <a:pt x="649" y="654"/>
                    <a:pt x="647" y="654"/>
                    <a:pt x="647" y="654"/>
                  </a:cubicBezTo>
                  <a:cubicBezTo>
                    <a:pt x="644" y="651"/>
                    <a:pt x="644" y="651"/>
                    <a:pt x="644" y="651"/>
                  </a:cubicBezTo>
                  <a:cubicBezTo>
                    <a:pt x="640" y="648"/>
                    <a:pt x="640" y="648"/>
                    <a:pt x="640" y="648"/>
                  </a:cubicBezTo>
                  <a:cubicBezTo>
                    <a:pt x="640" y="648"/>
                    <a:pt x="640" y="647"/>
                    <a:pt x="637" y="647"/>
                  </a:cubicBezTo>
                  <a:cubicBezTo>
                    <a:pt x="634" y="647"/>
                    <a:pt x="628" y="651"/>
                    <a:pt x="628" y="651"/>
                  </a:cubicBezTo>
                  <a:cubicBezTo>
                    <a:pt x="628" y="651"/>
                    <a:pt x="624" y="652"/>
                    <a:pt x="622" y="652"/>
                  </a:cubicBezTo>
                  <a:cubicBezTo>
                    <a:pt x="620" y="652"/>
                    <a:pt x="618" y="651"/>
                    <a:pt x="618" y="651"/>
                  </a:cubicBezTo>
                  <a:cubicBezTo>
                    <a:pt x="618" y="646"/>
                    <a:pt x="618" y="646"/>
                    <a:pt x="618" y="646"/>
                  </a:cubicBezTo>
                  <a:cubicBezTo>
                    <a:pt x="620" y="643"/>
                    <a:pt x="620" y="643"/>
                    <a:pt x="620" y="643"/>
                  </a:cubicBezTo>
                  <a:cubicBezTo>
                    <a:pt x="620" y="643"/>
                    <a:pt x="631" y="630"/>
                    <a:pt x="610" y="627"/>
                  </a:cubicBezTo>
                  <a:cubicBezTo>
                    <a:pt x="589" y="624"/>
                    <a:pt x="593" y="618"/>
                    <a:pt x="593" y="610"/>
                  </a:cubicBezTo>
                  <a:cubicBezTo>
                    <a:pt x="593" y="602"/>
                    <a:pt x="589" y="596"/>
                    <a:pt x="579" y="594"/>
                  </a:cubicBezTo>
                  <a:cubicBezTo>
                    <a:pt x="569" y="592"/>
                    <a:pt x="577" y="568"/>
                    <a:pt x="579" y="567"/>
                  </a:cubicBezTo>
                  <a:cubicBezTo>
                    <a:pt x="582" y="566"/>
                    <a:pt x="590" y="561"/>
                    <a:pt x="590" y="561"/>
                  </a:cubicBezTo>
                  <a:cubicBezTo>
                    <a:pt x="590" y="561"/>
                    <a:pt x="597" y="541"/>
                    <a:pt x="607" y="541"/>
                  </a:cubicBezTo>
                  <a:cubicBezTo>
                    <a:pt x="617" y="540"/>
                    <a:pt x="631" y="542"/>
                    <a:pt x="632" y="527"/>
                  </a:cubicBezTo>
                  <a:cubicBezTo>
                    <a:pt x="633" y="511"/>
                    <a:pt x="632" y="497"/>
                    <a:pt x="632" y="497"/>
                  </a:cubicBezTo>
                  <a:cubicBezTo>
                    <a:pt x="632" y="497"/>
                    <a:pt x="641" y="483"/>
                    <a:pt x="628" y="483"/>
                  </a:cubicBezTo>
                  <a:cubicBezTo>
                    <a:pt x="614" y="483"/>
                    <a:pt x="618" y="473"/>
                    <a:pt x="622" y="472"/>
                  </a:cubicBezTo>
                  <a:cubicBezTo>
                    <a:pt x="626" y="471"/>
                    <a:pt x="616" y="458"/>
                    <a:pt x="616" y="458"/>
                  </a:cubicBezTo>
                  <a:cubicBezTo>
                    <a:pt x="616" y="458"/>
                    <a:pt x="640" y="452"/>
                    <a:pt x="647" y="456"/>
                  </a:cubicBezTo>
                  <a:cubicBezTo>
                    <a:pt x="665" y="456"/>
                    <a:pt x="665" y="456"/>
                    <a:pt x="665" y="456"/>
                  </a:cubicBezTo>
                  <a:cubicBezTo>
                    <a:pt x="665" y="456"/>
                    <a:pt x="683" y="467"/>
                    <a:pt x="683" y="476"/>
                  </a:cubicBezTo>
                  <a:cubicBezTo>
                    <a:pt x="689" y="476"/>
                    <a:pt x="689" y="476"/>
                    <a:pt x="689" y="476"/>
                  </a:cubicBezTo>
                  <a:cubicBezTo>
                    <a:pt x="697" y="485"/>
                    <a:pt x="697" y="485"/>
                    <a:pt x="697" y="485"/>
                  </a:cubicBezTo>
                  <a:cubicBezTo>
                    <a:pt x="697" y="485"/>
                    <a:pt x="701" y="497"/>
                    <a:pt x="711" y="480"/>
                  </a:cubicBezTo>
                  <a:cubicBezTo>
                    <a:pt x="721" y="463"/>
                    <a:pt x="725" y="462"/>
                    <a:pt x="725" y="462"/>
                  </a:cubicBezTo>
                  <a:cubicBezTo>
                    <a:pt x="726" y="458"/>
                    <a:pt x="726" y="458"/>
                    <a:pt x="726" y="458"/>
                  </a:cubicBezTo>
                  <a:cubicBezTo>
                    <a:pt x="726" y="451"/>
                    <a:pt x="726" y="451"/>
                    <a:pt x="726" y="451"/>
                  </a:cubicBezTo>
                  <a:cubicBezTo>
                    <a:pt x="725" y="448"/>
                    <a:pt x="725" y="448"/>
                    <a:pt x="725" y="448"/>
                  </a:cubicBezTo>
                  <a:cubicBezTo>
                    <a:pt x="725" y="448"/>
                    <a:pt x="719" y="441"/>
                    <a:pt x="729" y="430"/>
                  </a:cubicBezTo>
                  <a:cubicBezTo>
                    <a:pt x="733" y="425"/>
                    <a:pt x="722" y="417"/>
                    <a:pt x="722" y="417"/>
                  </a:cubicBezTo>
                  <a:cubicBezTo>
                    <a:pt x="722" y="417"/>
                    <a:pt x="706" y="412"/>
                    <a:pt x="698" y="394"/>
                  </a:cubicBezTo>
                  <a:cubicBezTo>
                    <a:pt x="689" y="376"/>
                    <a:pt x="662" y="377"/>
                    <a:pt x="661" y="396"/>
                  </a:cubicBezTo>
                  <a:cubicBezTo>
                    <a:pt x="661" y="405"/>
                    <a:pt x="661" y="405"/>
                    <a:pt x="661" y="405"/>
                  </a:cubicBezTo>
                  <a:cubicBezTo>
                    <a:pt x="651" y="405"/>
                    <a:pt x="651" y="405"/>
                    <a:pt x="651" y="405"/>
                  </a:cubicBezTo>
                  <a:cubicBezTo>
                    <a:pt x="650" y="406"/>
                    <a:pt x="650" y="406"/>
                    <a:pt x="650" y="406"/>
                  </a:cubicBezTo>
                  <a:cubicBezTo>
                    <a:pt x="649" y="420"/>
                    <a:pt x="649" y="420"/>
                    <a:pt x="649" y="420"/>
                  </a:cubicBezTo>
                  <a:cubicBezTo>
                    <a:pt x="649" y="420"/>
                    <a:pt x="654" y="429"/>
                    <a:pt x="633" y="427"/>
                  </a:cubicBezTo>
                  <a:cubicBezTo>
                    <a:pt x="611" y="426"/>
                    <a:pt x="606" y="427"/>
                    <a:pt x="606" y="427"/>
                  </a:cubicBezTo>
                  <a:cubicBezTo>
                    <a:pt x="599" y="421"/>
                    <a:pt x="599" y="421"/>
                    <a:pt x="599" y="421"/>
                  </a:cubicBezTo>
                  <a:cubicBezTo>
                    <a:pt x="587" y="427"/>
                    <a:pt x="587" y="427"/>
                    <a:pt x="587" y="427"/>
                  </a:cubicBezTo>
                  <a:cubicBezTo>
                    <a:pt x="584" y="426"/>
                    <a:pt x="584" y="426"/>
                    <a:pt x="584" y="426"/>
                  </a:cubicBezTo>
                  <a:cubicBezTo>
                    <a:pt x="583" y="416"/>
                    <a:pt x="583" y="416"/>
                    <a:pt x="583" y="416"/>
                  </a:cubicBezTo>
                  <a:cubicBezTo>
                    <a:pt x="582" y="414"/>
                    <a:pt x="582" y="414"/>
                    <a:pt x="582" y="414"/>
                  </a:cubicBezTo>
                  <a:cubicBezTo>
                    <a:pt x="569" y="406"/>
                    <a:pt x="569" y="406"/>
                    <a:pt x="569" y="406"/>
                  </a:cubicBezTo>
                  <a:cubicBezTo>
                    <a:pt x="569" y="403"/>
                    <a:pt x="569" y="403"/>
                    <a:pt x="569" y="403"/>
                  </a:cubicBezTo>
                  <a:cubicBezTo>
                    <a:pt x="572" y="399"/>
                    <a:pt x="572" y="399"/>
                    <a:pt x="572" y="399"/>
                  </a:cubicBezTo>
                  <a:cubicBezTo>
                    <a:pt x="572" y="399"/>
                    <a:pt x="542" y="383"/>
                    <a:pt x="567" y="378"/>
                  </a:cubicBezTo>
                  <a:cubicBezTo>
                    <a:pt x="569" y="375"/>
                    <a:pt x="569" y="375"/>
                    <a:pt x="569" y="375"/>
                  </a:cubicBezTo>
                  <a:cubicBezTo>
                    <a:pt x="567" y="372"/>
                    <a:pt x="567" y="372"/>
                    <a:pt x="567" y="372"/>
                  </a:cubicBezTo>
                  <a:cubicBezTo>
                    <a:pt x="565" y="370"/>
                    <a:pt x="565" y="370"/>
                    <a:pt x="565" y="370"/>
                  </a:cubicBezTo>
                  <a:cubicBezTo>
                    <a:pt x="563" y="368"/>
                    <a:pt x="563" y="368"/>
                    <a:pt x="563" y="368"/>
                  </a:cubicBezTo>
                  <a:cubicBezTo>
                    <a:pt x="563" y="368"/>
                    <a:pt x="557" y="351"/>
                    <a:pt x="566" y="346"/>
                  </a:cubicBezTo>
                  <a:cubicBezTo>
                    <a:pt x="566" y="327"/>
                    <a:pt x="566" y="327"/>
                    <a:pt x="566" y="327"/>
                  </a:cubicBezTo>
                  <a:cubicBezTo>
                    <a:pt x="566" y="327"/>
                    <a:pt x="561" y="317"/>
                    <a:pt x="553" y="327"/>
                  </a:cubicBezTo>
                  <a:cubicBezTo>
                    <a:pt x="553" y="327"/>
                    <a:pt x="523" y="345"/>
                    <a:pt x="522" y="314"/>
                  </a:cubicBezTo>
                  <a:cubicBezTo>
                    <a:pt x="522" y="314"/>
                    <a:pt x="520" y="298"/>
                    <a:pt x="533" y="290"/>
                  </a:cubicBezTo>
                  <a:cubicBezTo>
                    <a:pt x="533" y="290"/>
                    <a:pt x="531" y="260"/>
                    <a:pt x="552" y="265"/>
                  </a:cubicBezTo>
                  <a:cubicBezTo>
                    <a:pt x="552" y="265"/>
                    <a:pt x="549" y="234"/>
                    <a:pt x="563" y="235"/>
                  </a:cubicBezTo>
                  <a:cubicBezTo>
                    <a:pt x="563" y="235"/>
                    <a:pt x="572" y="220"/>
                    <a:pt x="559" y="213"/>
                  </a:cubicBezTo>
                  <a:cubicBezTo>
                    <a:pt x="559" y="213"/>
                    <a:pt x="539" y="216"/>
                    <a:pt x="533" y="210"/>
                  </a:cubicBezTo>
                  <a:cubicBezTo>
                    <a:pt x="533" y="210"/>
                    <a:pt x="525" y="211"/>
                    <a:pt x="522" y="214"/>
                  </a:cubicBezTo>
                  <a:cubicBezTo>
                    <a:pt x="518" y="217"/>
                    <a:pt x="491" y="215"/>
                    <a:pt x="490" y="204"/>
                  </a:cubicBezTo>
                  <a:cubicBezTo>
                    <a:pt x="490" y="204"/>
                    <a:pt x="499" y="181"/>
                    <a:pt x="494" y="181"/>
                  </a:cubicBezTo>
                  <a:cubicBezTo>
                    <a:pt x="488" y="181"/>
                    <a:pt x="485" y="178"/>
                    <a:pt x="483" y="161"/>
                  </a:cubicBezTo>
                  <a:cubicBezTo>
                    <a:pt x="481" y="144"/>
                    <a:pt x="467" y="159"/>
                    <a:pt x="467" y="159"/>
                  </a:cubicBezTo>
                  <a:cubicBezTo>
                    <a:pt x="467" y="159"/>
                    <a:pt x="463" y="159"/>
                    <a:pt x="461" y="151"/>
                  </a:cubicBezTo>
                  <a:cubicBezTo>
                    <a:pt x="459" y="143"/>
                    <a:pt x="452" y="144"/>
                    <a:pt x="448" y="149"/>
                  </a:cubicBezTo>
                  <a:cubicBezTo>
                    <a:pt x="444" y="153"/>
                    <a:pt x="441" y="150"/>
                    <a:pt x="436" y="142"/>
                  </a:cubicBezTo>
                  <a:cubicBezTo>
                    <a:pt x="431" y="134"/>
                    <a:pt x="426" y="134"/>
                    <a:pt x="420" y="139"/>
                  </a:cubicBezTo>
                  <a:cubicBezTo>
                    <a:pt x="415" y="144"/>
                    <a:pt x="405" y="134"/>
                    <a:pt x="400" y="130"/>
                  </a:cubicBezTo>
                  <a:cubicBezTo>
                    <a:pt x="395" y="125"/>
                    <a:pt x="381" y="115"/>
                    <a:pt x="381" y="115"/>
                  </a:cubicBezTo>
                  <a:cubicBezTo>
                    <a:pt x="381" y="115"/>
                    <a:pt x="395" y="103"/>
                    <a:pt x="377" y="91"/>
                  </a:cubicBezTo>
                  <a:cubicBezTo>
                    <a:pt x="377" y="91"/>
                    <a:pt x="382" y="55"/>
                    <a:pt x="352" y="66"/>
                  </a:cubicBezTo>
                  <a:cubicBezTo>
                    <a:pt x="352" y="66"/>
                    <a:pt x="343" y="64"/>
                    <a:pt x="339" y="55"/>
                  </a:cubicBezTo>
                  <a:cubicBezTo>
                    <a:pt x="335" y="47"/>
                    <a:pt x="325" y="52"/>
                    <a:pt x="317" y="48"/>
                  </a:cubicBezTo>
                  <a:cubicBezTo>
                    <a:pt x="309" y="44"/>
                    <a:pt x="310" y="44"/>
                    <a:pt x="313" y="40"/>
                  </a:cubicBezTo>
                  <a:cubicBezTo>
                    <a:pt x="317" y="35"/>
                    <a:pt x="311" y="35"/>
                    <a:pt x="307" y="32"/>
                  </a:cubicBezTo>
                  <a:cubicBezTo>
                    <a:pt x="304" y="28"/>
                    <a:pt x="298" y="20"/>
                    <a:pt x="298" y="16"/>
                  </a:cubicBezTo>
                  <a:cubicBezTo>
                    <a:pt x="297" y="13"/>
                    <a:pt x="286" y="0"/>
                    <a:pt x="273" y="14"/>
                  </a:cubicBezTo>
                  <a:cubicBezTo>
                    <a:pt x="270" y="16"/>
                    <a:pt x="270" y="16"/>
                    <a:pt x="270" y="16"/>
                  </a:cubicBezTo>
                  <a:cubicBezTo>
                    <a:pt x="261" y="16"/>
                    <a:pt x="261" y="16"/>
                    <a:pt x="261" y="16"/>
                  </a:cubicBezTo>
                  <a:cubicBezTo>
                    <a:pt x="261" y="24"/>
                    <a:pt x="261" y="24"/>
                    <a:pt x="261" y="24"/>
                  </a:cubicBezTo>
                  <a:cubicBezTo>
                    <a:pt x="261" y="24"/>
                    <a:pt x="247" y="20"/>
                    <a:pt x="250" y="38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5" y="52"/>
                    <a:pt x="251" y="61"/>
                  </a:cubicBezTo>
                  <a:cubicBezTo>
                    <a:pt x="251" y="65"/>
                    <a:pt x="251" y="65"/>
                    <a:pt x="251" y="65"/>
                  </a:cubicBezTo>
                  <a:cubicBezTo>
                    <a:pt x="251" y="65"/>
                    <a:pt x="281" y="71"/>
                    <a:pt x="278" y="88"/>
                  </a:cubicBezTo>
                  <a:cubicBezTo>
                    <a:pt x="278" y="88"/>
                    <a:pt x="274" y="94"/>
                    <a:pt x="286" y="89"/>
                  </a:cubicBezTo>
                  <a:cubicBezTo>
                    <a:pt x="298" y="83"/>
                    <a:pt x="303" y="83"/>
                    <a:pt x="303" y="83"/>
                  </a:cubicBezTo>
                  <a:cubicBezTo>
                    <a:pt x="303" y="83"/>
                    <a:pt x="306" y="81"/>
                    <a:pt x="304" y="93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7" y="102"/>
                    <a:pt x="307" y="102"/>
                    <a:pt x="307" y="102"/>
                  </a:cubicBezTo>
                  <a:cubicBezTo>
                    <a:pt x="303" y="105"/>
                    <a:pt x="303" y="105"/>
                    <a:pt x="303" y="105"/>
                  </a:cubicBezTo>
                  <a:cubicBezTo>
                    <a:pt x="303" y="110"/>
                    <a:pt x="303" y="110"/>
                    <a:pt x="303" y="110"/>
                  </a:cubicBezTo>
                  <a:cubicBezTo>
                    <a:pt x="307" y="112"/>
                    <a:pt x="307" y="112"/>
                    <a:pt x="307" y="112"/>
                  </a:cubicBezTo>
                  <a:cubicBezTo>
                    <a:pt x="303" y="118"/>
                    <a:pt x="303" y="118"/>
                    <a:pt x="303" y="11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30" y="163"/>
                    <a:pt x="301" y="167"/>
                  </a:cubicBezTo>
                  <a:cubicBezTo>
                    <a:pt x="301" y="167"/>
                    <a:pt x="284" y="167"/>
                    <a:pt x="278" y="178"/>
                  </a:cubicBezTo>
                  <a:cubicBezTo>
                    <a:pt x="271" y="189"/>
                    <a:pt x="265" y="186"/>
                    <a:pt x="255" y="186"/>
                  </a:cubicBezTo>
                  <a:cubicBezTo>
                    <a:pt x="255" y="186"/>
                    <a:pt x="236" y="206"/>
                    <a:pt x="227" y="190"/>
                  </a:cubicBezTo>
                  <a:cubicBezTo>
                    <a:pt x="216" y="178"/>
                    <a:pt x="216" y="178"/>
                    <a:pt x="216" y="178"/>
                  </a:cubicBezTo>
                  <a:cubicBezTo>
                    <a:pt x="216" y="178"/>
                    <a:pt x="211" y="120"/>
                    <a:pt x="188" y="138"/>
                  </a:cubicBezTo>
                  <a:cubicBezTo>
                    <a:pt x="188" y="138"/>
                    <a:pt x="180" y="140"/>
                    <a:pt x="180" y="131"/>
                  </a:cubicBezTo>
                  <a:cubicBezTo>
                    <a:pt x="180" y="131"/>
                    <a:pt x="171" y="105"/>
                    <a:pt x="141" y="134"/>
                  </a:cubicBezTo>
                  <a:cubicBezTo>
                    <a:pt x="141" y="134"/>
                    <a:pt x="123" y="151"/>
                    <a:pt x="141" y="157"/>
                  </a:cubicBezTo>
                  <a:cubicBezTo>
                    <a:pt x="141" y="157"/>
                    <a:pt x="157" y="170"/>
                    <a:pt x="135" y="170"/>
                  </a:cubicBezTo>
                  <a:cubicBezTo>
                    <a:pt x="133" y="172"/>
                    <a:pt x="133" y="172"/>
                    <a:pt x="133" y="172"/>
                  </a:cubicBezTo>
                  <a:cubicBezTo>
                    <a:pt x="133" y="172"/>
                    <a:pt x="137" y="186"/>
                    <a:pt x="133" y="194"/>
                  </a:cubicBezTo>
                  <a:cubicBezTo>
                    <a:pt x="133" y="194"/>
                    <a:pt x="144" y="220"/>
                    <a:pt x="132" y="223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05" y="223"/>
                    <a:pt x="104" y="236"/>
                    <a:pt x="88" y="231"/>
                  </a:cubicBezTo>
                  <a:cubicBezTo>
                    <a:pt x="88" y="231"/>
                    <a:pt x="83" y="237"/>
                    <a:pt x="89" y="265"/>
                  </a:cubicBezTo>
                  <a:cubicBezTo>
                    <a:pt x="89" y="265"/>
                    <a:pt x="90" y="277"/>
                    <a:pt x="83" y="282"/>
                  </a:cubicBezTo>
                  <a:cubicBezTo>
                    <a:pt x="82" y="292"/>
                    <a:pt x="82" y="292"/>
                    <a:pt x="82" y="292"/>
                  </a:cubicBezTo>
                  <a:cubicBezTo>
                    <a:pt x="82" y="296"/>
                    <a:pt x="82" y="296"/>
                    <a:pt x="82" y="296"/>
                  </a:cubicBezTo>
                  <a:cubicBezTo>
                    <a:pt x="82" y="296"/>
                    <a:pt x="59" y="330"/>
                    <a:pt x="33" y="313"/>
                  </a:cubicBezTo>
                  <a:cubicBezTo>
                    <a:pt x="7" y="297"/>
                    <a:pt x="9" y="298"/>
                    <a:pt x="9" y="307"/>
                  </a:cubicBezTo>
                  <a:cubicBezTo>
                    <a:pt x="9" y="317"/>
                    <a:pt x="17" y="317"/>
                    <a:pt x="8" y="328"/>
                  </a:cubicBezTo>
                  <a:cubicBezTo>
                    <a:pt x="0" y="339"/>
                    <a:pt x="11" y="338"/>
                    <a:pt x="16" y="342"/>
                  </a:cubicBezTo>
                  <a:cubicBezTo>
                    <a:pt x="22" y="345"/>
                    <a:pt x="66" y="354"/>
                    <a:pt x="50" y="386"/>
                  </a:cubicBezTo>
                  <a:cubicBezTo>
                    <a:pt x="49" y="400"/>
                    <a:pt x="49" y="400"/>
                    <a:pt x="49" y="400"/>
                  </a:cubicBezTo>
                  <a:cubicBezTo>
                    <a:pt x="49" y="400"/>
                    <a:pt x="57" y="407"/>
                    <a:pt x="49" y="415"/>
                  </a:cubicBezTo>
                  <a:cubicBezTo>
                    <a:pt x="49" y="415"/>
                    <a:pt x="50" y="425"/>
                    <a:pt x="62" y="418"/>
                  </a:cubicBezTo>
                  <a:cubicBezTo>
                    <a:pt x="65" y="418"/>
                    <a:pt x="65" y="418"/>
                    <a:pt x="65" y="418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6" y="432"/>
                    <a:pt x="67" y="446"/>
                    <a:pt x="78" y="425"/>
                  </a:cubicBezTo>
                  <a:cubicBezTo>
                    <a:pt x="78" y="425"/>
                    <a:pt x="85" y="418"/>
                    <a:pt x="89" y="430"/>
                  </a:cubicBezTo>
                  <a:cubicBezTo>
                    <a:pt x="99" y="429"/>
                    <a:pt x="99" y="429"/>
                    <a:pt x="99" y="429"/>
                  </a:cubicBezTo>
                  <a:cubicBezTo>
                    <a:pt x="99" y="429"/>
                    <a:pt x="104" y="429"/>
                    <a:pt x="99" y="440"/>
                  </a:cubicBezTo>
                  <a:cubicBezTo>
                    <a:pt x="99" y="440"/>
                    <a:pt x="110" y="469"/>
                    <a:pt x="131" y="452"/>
                  </a:cubicBezTo>
                  <a:cubicBezTo>
                    <a:pt x="131" y="452"/>
                    <a:pt x="139" y="440"/>
                    <a:pt x="145" y="449"/>
                  </a:cubicBezTo>
                  <a:cubicBezTo>
                    <a:pt x="149" y="454"/>
                    <a:pt x="160" y="442"/>
                    <a:pt x="160" y="442"/>
                  </a:cubicBezTo>
                  <a:cubicBezTo>
                    <a:pt x="160" y="442"/>
                    <a:pt x="168" y="452"/>
                    <a:pt x="168" y="468"/>
                  </a:cubicBezTo>
                  <a:cubicBezTo>
                    <a:pt x="169" y="491"/>
                    <a:pt x="169" y="491"/>
                    <a:pt x="169" y="491"/>
                  </a:cubicBezTo>
                  <a:cubicBezTo>
                    <a:pt x="169" y="491"/>
                    <a:pt x="169" y="527"/>
                    <a:pt x="167" y="529"/>
                  </a:cubicBezTo>
                  <a:cubicBezTo>
                    <a:pt x="166" y="532"/>
                    <a:pt x="169" y="550"/>
                    <a:pt x="169" y="553"/>
                  </a:cubicBezTo>
                  <a:cubicBezTo>
                    <a:pt x="169" y="555"/>
                    <a:pt x="159" y="570"/>
                    <a:pt x="159" y="570"/>
                  </a:cubicBezTo>
                  <a:cubicBezTo>
                    <a:pt x="159" y="570"/>
                    <a:pt x="167" y="589"/>
                    <a:pt x="145" y="592"/>
                  </a:cubicBezTo>
                  <a:cubicBezTo>
                    <a:pt x="122" y="595"/>
                    <a:pt x="94" y="589"/>
                    <a:pt x="67" y="645"/>
                  </a:cubicBezTo>
                  <a:cubicBezTo>
                    <a:pt x="67" y="645"/>
                    <a:pt x="53" y="668"/>
                    <a:pt x="68" y="671"/>
                  </a:cubicBezTo>
                  <a:cubicBezTo>
                    <a:pt x="68" y="671"/>
                    <a:pt x="82" y="676"/>
                    <a:pt x="80" y="690"/>
                  </a:cubicBezTo>
                  <a:cubicBezTo>
                    <a:pt x="79" y="704"/>
                    <a:pt x="93" y="720"/>
                    <a:pt x="103" y="708"/>
                  </a:cubicBezTo>
                  <a:cubicBezTo>
                    <a:pt x="113" y="695"/>
                    <a:pt x="121" y="703"/>
                    <a:pt x="122" y="716"/>
                  </a:cubicBezTo>
                  <a:cubicBezTo>
                    <a:pt x="122" y="716"/>
                    <a:pt x="121" y="725"/>
                    <a:pt x="142" y="721"/>
                  </a:cubicBezTo>
                  <a:cubicBezTo>
                    <a:pt x="147" y="726"/>
                    <a:pt x="147" y="726"/>
                    <a:pt x="147" y="726"/>
                  </a:cubicBezTo>
                  <a:cubicBezTo>
                    <a:pt x="159" y="742"/>
                    <a:pt x="159" y="742"/>
                    <a:pt x="159" y="742"/>
                  </a:cubicBezTo>
                  <a:cubicBezTo>
                    <a:pt x="159" y="742"/>
                    <a:pt x="165" y="748"/>
                    <a:pt x="174" y="750"/>
                  </a:cubicBezTo>
                  <a:cubicBezTo>
                    <a:pt x="174" y="750"/>
                    <a:pt x="186" y="766"/>
                    <a:pt x="169" y="763"/>
                  </a:cubicBezTo>
                  <a:cubicBezTo>
                    <a:pt x="158" y="761"/>
                    <a:pt x="135" y="780"/>
                    <a:pt x="135" y="780"/>
                  </a:cubicBezTo>
                  <a:cubicBezTo>
                    <a:pt x="135" y="780"/>
                    <a:pt x="142" y="799"/>
                    <a:pt x="124" y="799"/>
                  </a:cubicBezTo>
                  <a:cubicBezTo>
                    <a:pt x="124" y="799"/>
                    <a:pt x="114" y="810"/>
                    <a:pt x="122" y="815"/>
                  </a:cubicBezTo>
                  <a:cubicBezTo>
                    <a:pt x="122" y="815"/>
                    <a:pt x="128" y="826"/>
                    <a:pt x="128" y="832"/>
                  </a:cubicBezTo>
                  <a:cubicBezTo>
                    <a:pt x="130" y="834"/>
                    <a:pt x="130" y="834"/>
                    <a:pt x="130" y="834"/>
                  </a:cubicBezTo>
                  <a:cubicBezTo>
                    <a:pt x="138" y="834"/>
                    <a:pt x="138" y="834"/>
                    <a:pt x="138" y="834"/>
                  </a:cubicBezTo>
                  <a:cubicBezTo>
                    <a:pt x="138" y="834"/>
                    <a:pt x="142" y="837"/>
                    <a:pt x="138" y="849"/>
                  </a:cubicBezTo>
                  <a:cubicBezTo>
                    <a:pt x="138" y="849"/>
                    <a:pt x="134" y="856"/>
                    <a:pt x="146" y="865"/>
                  </a:cubicBezTo>
                  <a:cubicBezTo>
                    <a:pt x="144" y="869"/>
                    <a:pt x="144" y="869"/>
                    <a:pt x="144" y="869"/>
                  </a:cubicBezTo>
                  <a:cubicBezTo>
                    <a:pt x="138" y="874"/>
                    <a:pt x="138" y="874"/>
                    <a:pt x="138" y="874"/>
                  </a:cubicBezTo>
                  <a:cubicBezTo>
                    <a:pt x="138" y="874"/>
                    <a:pt x="129" y="890"/>
                    <a:pt x="148" y="899"/>
                  </a:cubicBezTo>
                  <a:cubicBezTo>
                    <a:pt x="148" y="899"/>
                    <a:pt x="166" y="904"/>
                    <a:pt x="163" y="929"/>
                  </a:cubicBezTo>
                  <a:cubicBezTo>
                    <a:pt x="163" y="949"/>
                    <a:pt x="163" y="949"/>
                    <a:pt x="163" y="949"/>
                  </a:cubicBezTo>
                  <a:cubicBezTo>
                    <a:pt x="161" y="952"/>
                    <a:pt x="161" y="952"/>
                    <a:pt x="161" y="952"/>
                  </a:cubicBezTo>
                  <a:cubicBezTo>
                    <a:pt x="161" y="952"/>
                    <a:pt x="154" y="959"/>
                    <a:pt x="166" y="968"/>
                  </a:cubicBezTo>
                  <a:cubicBezTo>
                    <a:pt x="170" y="970"/>
                    <a:pt x="168" y="985"/>
                    <a:pt x="168" y="985"/>
                  </a:cubicBezTo>
                  <a:cubicBezTo>
                    <a:pt x="168" y="985"/>
                    <a:pt x="190" y="1005"/>
                    <a:pt x="198" y="995"/>
                  </a:cubicBezTo>
                  <a:cubicBezTo>
                    <a:pt x="207" y="985"/>
                    <a:pt x="207" y="980"/>
                    <a:pt x="223" y="981"/>
                  </a:cubicBezTo>
                  <a:cubicBezTo>
                    <a:pt x="238" y="982"/>
                    <a:pt x="247" y="948"/>
                    <a:pt x="247" y="944"/>
                  </a:cubicBezTo>
                  <a:cubicBezTo>
                    <a:pt x="247" y="940"/>
                    <a:pt x="259" y="931"/>
                    <a:pt x="277" y="946"/>
                  </a:cubicBezTo>
                  <a:cubicBezTo>
                    <a:pt x="290" y="958"/>
                    <a:pt x="290" y="974"/>
                    <a:pt x="290" y="974"/>
                  </a:cubicBezTo>
                  <a:cubicBezTo>
                    <a:pt x="290" y="974"/>
                    <a:pt x="293" y="978"/>
                    <a:pt x="299" y="973"/>
                  </a:cubicBezTo>
                  <a:cubicBezTo>
                    <a:pt x="305" y="968"/>
                    <a:pt x="305" y="983"/>
                    <a:pt x="299" y="986"/>
                  </a:cubicBezTo>
                  <a:cubicBezTo>
                    <a:pt x="287" y="1005"/>
                    <a:pt x="287" y="1005"/>
                    <a:pt x="287" y="1005"/>
                  </a:cubicBezTo>
                  <a:cubicBezTo>
                    <a:pt x="283" y="1006"/>
                    <a:pt x="283" y="1006"/>
                    <a:pt x="283" y="1006"/>
                  </a:cubicBezTo>
                  <a:cubicBezTo>
                    <a:pt x="281" y="1005"/>
                    <a:pt x="281" y="1005"/>
                    <a:pt x="281" y="1005"/>
                  </a:cubicBezTo>
                  <a:cubicBezTo>
                    <a:pt x="281" y="1005"/>
                    <a:pt x="270" y="999"/>
                    <a:pt x="258" y="1021"/>
                  </a:cubicBezTo>
                  <a:cubicBezTo>
                    <a:pt x="260" y="1031"/>
                    <a:pt x="260" y="1031"/>
                    <a:pt x="260" y="1031"/>
                  </a:cubicBezTo>
                  <a:cubicBezTo>
                    <a:pt x="254" y="1036"/>
                    <a:pt x="254" y="1036"/>
                    <a:pt x="254" y="1036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7620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合肥">
              <a:hlinkClick r:id="" action="ppaction://macro?name=Slide1.合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721911" y="2782745"/>
              <a:ext cx="1101059" cy="1181624"/>
            </a:xfrm>
            <a:custGeom>
              <a:avLst/>
              <a:gdLst>
                <a:gd name="T0" fmla="*/ 88 w 207"/>
                <a:gd name="T1" fmla="*/ 223 h 223"/>
                <a:gd name="T2" fmla="*/ 50 w 207"/>
                <a:gd name="T3" fmla="*/ 218 h 223"/>
                <a:gd name="T4" fmla="*/ 22 w 207"/>
                <a:gd name="T5" fmla="*/ 218 h 223"/>
                <a:gd name="T6" fmla="*/ 6 w 207"/>
                <a:gd name="T7" fmla="*/ 178 h 223"/>
                <a:gd name="T8" fmla="*/ 3 w 207"/>
                <a:gd name="T9" fmla="*/ 162 h 223"/>
                <a:gd name="T10" fmla="*/ 33 w 207"/>
                <a:gd name="T11" fmla="*/ 130 h 223"/>
                <a:gd name="T12" fmla="*/ 45 w 207"/>
                <a:gd name="T13" fmla="*/ 129 h 223"/>
                <a:gd name="T14" fmla="*/ 54 w 207"/>
                <a:gd name="T15" fmla="*/ 99 h 223"/>
                <a:gd name="T16" fmla="*/ 59 w 207"/>
                <a:gd name="T17" fmla="*/ 88 h 223"/>
                <a:gd name="T18" fmla="*/ 55 w 207"/>
                <a:gd name="T19" fmla="*/ 44 h 223"/>
                <a:gd name="T20" fmla="*/ 46 w 207"/>
                <a:gd name="T21" fmla="*/ 40 h 223"/>
                <a:gd name="T22" fmla="*/ 44 w 207"/>
                <a:gd name="T23" fmla="*/ 25 h 223"/>
                <a:gd name="T24" fmla="*/ 41 w 207"/>
                <a:gd name="T25" fmla="*/ 11 h 223"/>
                <a:gd name="T26" fmla="*/ 53 w 207"/>
                <a:gd name="T27" fmla="*/ 5 h 223"/>
                <a:gd name="T28" fmla="*/ 86 w 207"/>
                <a:gd name="T29" fmla="*/ 4 h 223"/>
                <a:gd name="T30" fmla="*/ 92 w 207"/>
                <a:gd name="T31" fmla="*/ 23 h 223"/>
                <a:gd name="T32" fmla="*/ 116 w 207"/>
                <a:gd name="T33" fmla="*/ 33 h 223"/>
                <a:gd name="T34" fmla="*/ 123 w 207"/>
                <a:gd name="T35" fmla="*/ 42 h 223"/>
                <a:gd name="T36" fmla="*/ 129 w 207"/>
                <a:gd name="T37" fmla="*/ 57 h 223"/>
                <a:gd name="T38" fmla="*/ 128 w 207"/>
                <a:gd name="T39" fmla="*/ 62 h 223"/>
                <a:gd name="T40" fmla="*/ 130 w 207"/>
                <a:gd name="T41" fmla="*/ 76 h 223"/>
                <a:gd name="T42" fmla="*/ 141 w 207"/>
                <a:gd name="T43" fmla="*/ 87 h 223"/>
                <a:gd name="T44" fmla="*/ 167 w 207"/>
                <a:gd name="T45" fmla="*/ 78 h 223"/>
                <a:gd name="T46" fmla="*/ 176 w 207"/>
                <a:gd name="T47" fmla="*/ 78 h 223"/>
                <a:gd name="T48" fmla="*/ 187 w 207"/>
                <a:gd name="T49" fmla="*/ 82 h 223"/>
                <a:gd name="T50" fmla="*/ 198 w 207"/>
                <a:gd name="T51" fmla="*/ 82 h 223"/>
                <a:gd name="T52" fmla="*/ 203 w 207"/>
                <a:gd name="T53" fmla="*/ 113 h 223"/>
                <a:gd name="T54" fmla="*/ 194 w 207"/>
                <a:gd name="T55" fmla="*/ 125 h 223"/>
                <a:gd name="T56" fmla="*/ 194 w 207"/>
                <a:gd name="T57" fmla="*/ 133 h 223"/>
                <a:gd name="T58" fmla="*/ 169 w 207"/>
                <a:gd name="T59" fmla="*/ 152 h 223"/>
                <a:gd name="T60" fmla="*/ 149 w 207"/>
                <a:gd name="T61" fmla="*/ 174 h 223"/>
                <a:gd name="T62" fmla="*/ 141 w 207"/>
                <a:gd name="T63" fmla="*/ 188 h 223"/>
                <a:gd name="T64" fmla="*/ 88 w 207"/>
                <a:gd name="T65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" h="223">
                  <a:moveTo>
                    <a:pt x="88" y="223"/>
                  </a:moveTo>
                  <a:cubicBezTo>
                    <a:pt x="88" y="223"/>
                    <a:pt x="79" y="210"/>
                    <a:pt x="50" y="218"/>
                  </a:cubicBezTo>
                  <a:cubicBezTo>
                    <a:pt x="22" y="218"/>
                    <a:pt x="22" y="218"/>
                    <a:pt x="22" y="218"/>
                  </a:cubicBezTo>
                  <a:cubicBezTo>
                    <a:pt x="22" y="218"/>
                    <a:pt x="7" y="204"/>
                    <a:pt x="6" y="178"/>
                  </a:cubicBezTo>
                  <a:cubicBezTo>
                    <a:pt x="6" y="178"/>
                    <a:pt x="5" y="166"/>
                    <a:pt x="3" y="162"/>
                  </a:cubicBezTo>
                  <a:cubicBezTo>
                    <a:pt x="0" y="158"/>
                    <a:pt x="2" y="137"/>
                    <a:pt x="33" y="130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45" y="129"/>
                    <a:pt x="69" y="130"/>
                    <a:pt x="54" y="99"/>
                  </a:cubicBezTo>
                  <a:cubicBezTo>
                    <a:pt x="54" y="99"/>
                    <a:pt x="53" y="91"/>
                    <a:pt x="59" y="88"/>
                  </a:cubicBezTo>
                  <a:cubicBezTo>
                    <a:pt x="59" y="88"/>
                    <a:pt x="79" y="50"/>
                    <a:pt x="55" y="44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2" y="37"/>
                    <a:pt x="44" y="25"/>
                  </a:cubicBezTo>
                  <a:cubicBezTo>
                    <a:pt x="46" y="13"/>
                    <a:pt x="41" y="11"/>
                    <a:pt x="41" y="11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79" y="8"/>
                    <a:pt x="86" y="4"/>
                  </a:cubicBezTo>
                  <a:cubicBezTo>
                    <a:pt x="86" y="4"/>
                    <a:pt x="98" y="0"/>
                    <a:pt x="92" y="23"/>
                  </a:cubicBezTo>
                  <a:cubicBezTo>
                    <a:pt x="92" y="23"/>
                    <a:pt x="99" y="41"/>
                    <a:pt x="116" y="33"/>
                  </a:cubicBezTo>
                  <a:cubicBezTo>
                    <a:pt x="116" y="33"/>
                    <a:pt x="125" y="29"/>
                    <a:pt x="123" y="42"/>
                  </a:cubicBezTo>
                  <a:cubicBezTo>
                    <a:pt x="123" y="42"/>
                    <a:pt x="121" y="52"/>
                    <a:pt x="129" y="57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28" y="62"/>
                    <a:pt x="115" y="73"/>
                    <a:pt x="130" y="7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1" y="87"/>
                    <a:pt x="157" y="86"/>
                    <a:pt x="167" y="78"/>
                  </a:cubicBezTo>
                  <a:cubicBezTo>
                    <a:pt x="176" y="78"/>
                    <a:pt x="176" y="78"/>
                    <a:pt x="176" y="78"/>
                  </a:cubicBezTo>
                  <a:cubicBezTo>
                    <a:pt x="187" y="82"/>
                    <a:pt x="187" y="82"/>
                    <a:pt x="187" y="82"/>
                  </a:cubicBezTo>
                  <a:cubicBezTo>
                    <a:pt x="198" y="82"/>
                    <a:pt x="198" y="82"/>
                    <a:pt x="198" y="82"/>
                  </a:cubicBezTo>
                  <a:cubicBezTo>
                    <a:pt x="198" y="82"/>
                    <a:pt x="207" y="90"/>
                    <a:pt x="203" y="113"/>
                  </a:cubicBezTo>
                  <a:cubicBezTo>
                    <a:pt x="203" y="113"/>
                    <a:pt x="197" y="124"/>
                    <a:pt x="194" y="125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72" y="132"/>
                    <a:pt x="169" y="152"/>
                  </a:cubicBezTo>
                  <a:cubicBezTo>
                    <a:pt x="149" y="174"/>
                    <a:pt x="149" y="174"/>
                    <a:pt x="149" y="174"/>
                  </a:cubicBezTo>
                  <a:cubicBezTo>
                    <a:pt x="141" y="188"/>
                    <a:pt x="141" y="188"/>
                    <a:pt x="141" y="188"/>
                  </a:cubicBezTo>
                  <a:cubicBezTo>
                    <a:pt x="141" y="188"/>
                    <a:pt x="121" y="216"/>
                    <a:pt x="88" y="22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安庆">
              <a:hlinkClick r:id="" action="ppaction://macro?name=Slide1.安庆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808838" y="4179210"/>
              <a:ext cx="1799291" cy="1638161"/>
            </a:xfrm>
            <a:custGeom>
              <a:avLst/>
              <a:gdLst>
                <a:gd name="T0" fmla="*/ 336 w 342"/>
                <a:gd name="T1" fmla="*/ 84 h 309"/>
                <a:gd name="T2" fmla="*/ 317 w 342"/>
                <a:gd name="T3" fmla="*/ 71 h 309"/>
                <a:gd name="T4" fmla="*/ 306 w 342"/>
                <a:gd name="T5" fmla="*/ 71 h 309"/>
                <a:gd name="T6" fmla="*/ 300 w 342"/>
                <a:gd name="T7" fmla="*/ 69 h 309"/>
                <a:gd name="T8" fmla="*/ 296 w 342"/>
                <a:gd name="T9" fmla="*/ 67 h 309"/>
                <a:gd name="T10" fmla="*/ 285 w 342"/>
                <a:gd name="T11" fmla="*/ 68 h 309"/>
                <a:gd name="T12" fmla="*/ 278 w 342"/>
                <a:gd name="T13" fmla="*/ 68 h 309"/>
                <a:gd name="T14" fmla="*/ 269 w 342"/>
                <a:gd name="T15" fmla="*/ 65 h 309"/>
                <a:gd name="T16" fmla="*/ 265 w 342"/>
                <a:gd name="T17" fmla="*/ 65 h 309"/>
                <a:gd name="T18" fmla="*/ 259 w 342"/>
                <a:gd name="T19" fmla="*/ 63 h 309"/>
                <a:gd name="T20" fmla="*/ 243 w 342"/>
                <a:gd name="T21" fmla="*/ 52 h 309"/>
                <a:gd name="T22" fmla="*/ 224 w 342"/>
                <a:gd name="T23" fmla="*/ 0 h 309"/>
                <a:gd name="T24" fmla="*/ 224 w 342"/>
                <a:gd name="T25" fmla="*/ 0 h 309"/>
                <a:gd name="T26" fmla="*/ 222 w 342"/>
                <a:gd name="T27" fmla="*/ 3 h 309"/>
                <a:gd name="T28" fmla="*/ 207 w 342"/>
                <a:gd name="T29" fmla="*/ 15 h 309"/>
                <a:gd name="T30" fmla="*/ 192 w 342"/>
                <a:gd name="T31" fmla="*/ 32 h 309"/>
                <a:gd name="T32" fmla="*/ 179 w 342"/>
                <a:gd name="T33" fmla="*/ 36 h 309"/>
                <a:gd name="T34" fmla="*/ 161 w 342"/>
                <a:gd name="T35" fmla="*/ 47 h 309"/>
                <a:gd name="T36" fmla="*/ 144 w 342"/>
                <a:gd name="T37" fmla="*/ 44 h 309"/>
                <a:gd name="T38" fmla="*/ 137 w 342"/>
                <a:gd name="T39" fmla="*/ 34 h 309"/>
                <a:gd name="T40" fmla="*/ 134 w 342"/>
                <a:gd name="T41" fmla="*/ 21 h 309"/>
                <a:gd name="T42" fmla="*/ 113 w 342"/>
                <a:gd name="T43" fmla="*/ 22 h 309"/>
                <a:gd name="T44" fmla="*/ 95 w 342"/>
                <a:gd name="T45" fmla="*/ 30 h 309"/>
                <a:gd name="T46" fmla="*/ 66 w 342"/>
                <a:gd name="T47" fmla="*/ 32 h 309"/>
                <a:gd name="T48" fmla="*/ 45 w 342"/>
                <a:gd name="T49" fmla="*/ 46 h 309"/>
                <a:gd name="T50" fmla="*/ 45 w 342"/>
                <a:gd name="T51" fmla="*/ 46 h 309"/>
                <a:gd name="T52" fmla="*/ 45 w 342"/>
                <a:gd name="T53" fmla="*/ 47 h 309"/>
                <a:gd name="T54" fmla="*/ 60 w 342"/>
                <a:gd name="T55" fmla="*/ 54 h 309"/>
                <a:gd name="T56" fmla="*/ 55 w 342"/>
                <a:gd name="T57" fmla="*/ 67 h 309"/>
                <a:gd name="T58" fmla="*/ 21 w 342"/>
                <a:gd name="T59" fmla="*/ 84 h 309"/>
                <a:gd name="T60" fmla="*/ 10 w 342"/>
                <a:gd name="T61" fmla="*/ 103 h 309"/>
                <a:gd name="T62" fmla="*/ 8 w 342"/>
                <a:gd name="T63" fmla="*/ 119 h 309"/>
                <a:gd name="T64" fmla="*/ 14 w 342"/>
                <a:gd name="T65" fmla="*/ 137 h 309"/>
                <a:gd name="T66" fmla="*/ 16 w 342"/>
                <a:gd name="T67" fmla="*/ 138 h 309"/>
                <a:gd name="T68" fmla="*/ 24 w 342"/>
                <a:gd name="T69" fmla="*/ 139 h 309"/>
                <a:gd name="T70" fmla="*/ 24 w 342"/>
                <a:gd name="T71" fmla="*/ 153 h 309"/>
                <a:gd name="T72" fmla="*/ 32 w 342"/>
                <a:gd name="T73" fmla="*/ 170 h 309"/>
                <a:gd name="T74" fmla="*/ 30 w 342"/>
                <a:gd name="T75" fmla="*/ 173 h 309"/>
                <a:gd name="T76" fmla="*/ 24 w 342"/>
                <a:gd name="T77" fmla="*/ 178 h 309"/>
                <a:gd name="T78" fmla="*/ 34 w 342"/>
                <a:gd name="T79" fmla="*/ 204 h 309"/>
                <a:gd name="T80" fmla="*/ 49 w 342"/>
                <a:gd name="T81" fmla="*/ 234 h 309"/>
                <a:gd name="T82" fmla="*/ 49 w 342"/>
                <a:gd name="T83" fmla="*/ 254 h 309"/>
                <a:gd name="T84" fmla="*/ 47 w 342"/>
                <a:gd name="T85" fmla="*/ 257 h 309"/>
                <a:gd name="T86" fmla="*/ 52 w 342"/>
                <a:gd name="T87" fmla="*/ 272 h 309"/>
                <a:gd name="T88" fmla="*/ 54 w 342"/>
                <a:gd name="T89" fmla="*/ 289 h 309"/>
                <a:gd name="T90" fmla="*/ 84 w 342"/>
                <a:gd name="T91" fmla="*/ 299 h 309"/>
                <a:gd name="T92" fmla="*/ 109 w 342"/>
                <a:gd name="T93" fmla="*/ 285 h 309"/>
                <a:gd name="T94" fmla="*/ 133 w 342"/>
                <a:gd name="T95" fmla="*/ 249 h 309"/>
                <a:gd name="T96" fmla="*/ 162 w 342"/>
                <a:gd name="T97" fmla="*/ 250 h 309"/>
                <a:gd name="T98" fmla="*/ 162 w 342"/>
                <a:gd name="T99" fmla="*/ 249 h 309"/>
                <a:gd name="T100" fmla="*/ 182 w 342"/>
                <a:gd name="T101" fmla="*/ 220 h 309"/>
                <a:gd name="T102" fmla="*/ 192 w 342"/>
                <a:gd name="T103" fmla="*/ 201 h 309"/>
                <a:gd name="T104" fmla="*/ 190 w 342"/>
                <a:gd name="T105" fmla="*/ 181 h 309"/>
                <a:gd name="T106" fmla="*/ 222 w 342"/>
                <a:gd name="T107" fmla="*/ 167 h 309"/>
                <a:gd name="T108" fmla="*/ 249 w 342"/>
                <a:gd name="T109" fmla="*/ 154 h 309"/>
                <a:gd name="T110" fmla="*/ 273 w 342"/>
                <a:gd name="T111" fmla="*/ 128 h 309"/>
                <a:gd name="T112" fmla="*/ 293 w 342"/>
                <a:gd name="T113" fmla="*/ 128 h 309"/>
                <a:gd name="T114" fmla="*/ 324 w 342"/>
                <a:gd name="T115" fmla="*/ 111 h 309"/>
                <a:gd name="T116" fmla="*/ 336 w 342"/>
                <a:gd name="T117" fmla="*/ 8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2" h="309">
                  <a:moveTo>
                    <a:pt x="336" y="84"/>
                  </a:moveTo>
                  <a:cubicBezTo>
                    <a:pt x="317" y="71"/>
                    <a:pt x="317" y="71"/>
                    <a:pt x="317" y="71"/>
                  </a:cubicBezTo>
                  <a:cubicBezTo>
                    <a:pt x="306" y="71"/>
                    <a:pt x="306" y="71"/>
                    <a:pt x="306" y="71"/>
                  </a:cubicBezTo>
                  <a:cubicBezTo>
                    <a:pt x="300" y="69"/>
                    <a:pt x="300" y="69"/>
                    <a:pt x="300" y="69"/>
                  </a:cubicBezTo>
                  <a:cubicBezTo>
                    <a:pt x="296" y="67"/>
                    <a:pt x="296" y="67"/>
                    <a:pt x="296" y="67"/>
                  </a:cubicBezTo>
                  <a:cubicBezTo>
                    <a:pt x="285" y="68"/>
                    <a:pt x="285" y="68"/>
                    <a:pt x="285" y="68"/>
                  </a:cubicBezTo>
                  <a:cubicBezTo>
                    <a:pt x="278" y="68"/>
                    <a:pt x="278" y="68"/>
                    <a:pt x="278" y="68"/>
                  </a:cubicBezTo>
                  <a:cubicBezTo>
                    <a:pt x="269" y="65"/>
                    <a:pt x="269" y="65"/>
                    <a:pt x="269" y="65"/>
                  </a:cubicBezTo>
                  <a:cubicBezTo>
                    <a:pt x="265" y="65"/>
                    <a:pt x="265" y="65"/>
                    <a:pt x="265" y="65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9" y="63"/>
                    <a:pt x="259" y="63"/>
                    <a:pt x="243" y="52"/>
                  </a:cubicBezTo>
                  <a:cubicBezTo>
                    <a:pt x="228" y="4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3" y="2"/>
                    <a:pt x="222" y="3"/>
                    <a:pt x="222" y="3"/>
                  </a:cubicBezTo>
                  <a:cubicBezTo>
                    <a:pt x="222" y="7"/>
                    <a:pt x="207" y="15"/>
                    <a:pt x="207" y="15"/>
                  </a:cubicBezTo>
                  <a:cubicBezTo>
                    <a:pt x="206" y="26"/>
                    <a:pt x="194" y="32"/>
                    <a:pt x="192" y="32"/>
                  </a:cubicBezTo>
                  <a:cubicBezTo>
                    <a:pt x="190" y="32"/>
                    <a:pt x="179" y="36"/>
                    <a:pt x="179" y="36"/>
                  </a:cubicBezTo>
                  <a:cubicBezTo>
                    <a:pt x="168" y="55"/>
                    <a:pt x="161" y="47"/>
                    <a:pt x="161" y="47"/>
                  </a:cubicBezTo>
                  <a:cubicBezTo>
                    <a:pt x="161" y="47"/>
                    <a:pt x="154" y="36"/>
                    <a:pt x="144" y="44"/>
                  </a:cubicBezTo>
                  <a:cubicBezTo>
                    <a:pt x="128" y="57"/>
                    <a:pt x="130" y="50"/>
                    <a:pt x="137" y="34"/>
                  </a:cubicBezTo>
                  <a:cubicBezTo>
                    <a:pt x="144" y="18"/>
                    <a:pt x="137" y="19"/>
                    <a:pt x="134" y="21"/>
                  </a:cubicBezTo>
                  <a:cubicBezTo>
                    <a:pt x="130" y="22"/>
                    <a:pt x="116" y="22"/>
                    <a:pt x="113" y="22"/>
                  </a:cubicBezTo>
                  <a:cubicBezTo>
                    <a:pt x="111" y="22"/>
                    <a:pt x="103" y="22"/>
                    <a:pt x="95" y="30"/>
                  </a:cubicBezTo>
                  <a:cubicBezTo>
                    <a:pt x="87" y="39"/>
                    <a:pt x="78" y="41"/>
                    <a:pt x="66" y="32"/>
                  </a:cubicBezTo>
                  <a:cubicBezTo>
                    <a:pt x="55" y="22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51" y="52"/>
                    <a:pt x="60" y="54"/>
                  </a:cubicBezTo>
                  <a:cubicBezTo>
                    <a:pt x="60" y="54"/>
                    <a:pt x="72" y="70"/>
                    <a:pt x="55" y="67"/>
                  </a:cubicBezTo>
                  <a:cubicBezTo>
                    <a:pt x="44" y="66"/>
                    <a:pt x="21" y="84"/>
                    <a:pt x="21" y="84"/>
                  </a:cubicBezTo>
                  <a:cubicBezTo>
                    <a:pt x="21" y="84"/>
                    <a:pt x="28" y="103"/>
                    <a:pt x="10" y="103"/>
                  </a:cubicBezTo>
                  <a:cubicBezTo>
                    <a:pt x="10" y="103"/>
                    <a:pt x="0" y="114"/>
                    <a:pt x="8" y="119"/>
                  </a:cubicBezTo>
                  <a:cubicBezTo>
                    <a:pt x="8" y="119"/>
                    <a:pt x="14" y="131"/>
                    <a:pt x="14" y="137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4" y="139"/>
                    <a:pt x="28" y="141"/>
                    <a:pt x="24" y="153"/>
                  </a:cubicBezTo>
                  <a:cubicBezTo>
                    <a:pt x="24" y="153"/>
                    <a:pt x="20" y="161"/>
                    <a:pt x="32" y="170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78"/>
                    <a:pt x="15" y="194"/>
                    <a:pt x="34" y="204"/>
                  </a:cubicBezTo>
                  <a:cubicBezTo>
                    <a:pt x="34" y="204"/>
                    <a:pt x="52" y="208"/>
                    <a:pt x="49" y="234"/>
                  </a:cubicBezTo>
                  <a:cubicBezTo>
                    <a:pt x="49" y="254"/>
                    <a:pt x="49" y="254"/>
                    <a:pt x="49" y="254"/>
                  </a:cubicBezTo>
                  <a:cubicBezTo>
                    <a:pt x="47" y="257"/>
                    <a:pt x="47" y="257"/>
                    <a:pt x="47" y="257"/>
                  </a:cubicBezTo>
                  <a:cubicBezTo>
                    <a:pt x="47" y="257"/>
                    <a:pt x="40" y="263"/>
                    <a:pt x="52" y="272"/>
                  </a:cubicBezTo>
                  <a:cubicBezTo>
                    <a:pt x="56" y="274"/>
                    <a:pt x="54" y="289"/>
                    <a:pt x="54" y="289"/>
                  </a:cubicBezTo>
                  <a:cubicBezTo>
                    <a:pt x="54" y="289"/>
                    <a:pt x="76" y="309"/>
                    <a:pt x="84" y="299"/>
                  </a:cubicBezTo>
                  <a:cubicBezTo>
                    <a:pt x="93" y="289"/>
                    <a:pt x="93" y="284"/>
                    <a:pt x="109" y="285"/>
                  </a:cubicBezTo>
                  <a:cubicBezTo>
                    <a:pt x="124" y="286"/>
                    <a:pt x="133" y="253"/>
                    <a:pt x="133" y="249"/>
                  </a:cubicBezTo>
                  <a:cubicBezTo>
                    <a:pt x="133" y="245"/>
                    <a:pt x="145" y="235"/>
                    <a:pt x="162" y="250"/>
                  </a:cubicBezTo>
                  <a:cubicBezTo>
                    <a:pt x="162" y="249"/>
                    <a:pt x="162" y="249"/>
                    <a:pt x="162" y="249"/>
                  </a:cubicBezTo>
                  <a:cubicBezTo>
                    <a:pt x="162" y="243"/>
                    <a:pt x="175" y="227"/>
                    <a:pt x="182" y="220"/>
                  </a:cubicBezTo>
                  <a:cubicBezTo>
                    <a:pt x="188" y="213"/>
                    <a:pt x="192" y="201"/>
                    <a:pt x="192" y="201"/>
                  </a:cubicBezTo>
                  <a:cubicBezTo>
                    <a:pt x="192" y="201"/>
                    <a:pt x="180" y="195"/>
                    <a:pt x="190" y="181"/>
                  </a:cubicBezTo>
                  <a:cubicBezTo>
                    <a:pt x="205" y="160"/>
                    <a:pt x="215" y="165"/>
                    <a:pt x="222" y="167"/>
                  </a:cubicBezTo>
                  <a:cubicBezTo>
                    <a:pt x="229" y="168"/>
                    <a:pt x="248" y="181"/>
                    <a:pt x="249" y="154"/>
                  </a:cubicBezTo>
                  <a:cubicBezTo>
                    <a:pt x="249" y="126"/>
                    <a:pt x="262" y="128"/>
                    <a:pt x="273" y="128"/>
                  </a:cubicBezTo>
                  <a:cubicBezTo>
                    <a:pt x="285" y="129"/>
                    <a:pt x="293" y="128"/>
                    <a:pt x="293" y="128"/>
                  </a:cubicBezTo>
                  <a:cubicBezTo>
                    <a:pt x="293" y="126"/>
                    <a:pt x="312" y="111"/>
                    <a:pt x="324" y="111"/>
                  </a:cubicBezTo>
                  <a:cubicBezTo>
                    <a:pt x="342" y="112"/>
                    <a:pt x="336" y="84"/>
                    <a:pt x="336" y="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黄山">
              <a:hlinkClick r:id="" action="ppaction://macro?name=Slide1.黄山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033902" y="5025145"/>
              <a:ext cx="1638160" cy="1329327"/>
            </a:xfrm>
            <a:custGeom>
              <a:avLst/>
              <a:gdLst>
                <a:gd name="T0" fmla="*/ 267 w 310"/>
                <a:gd name="T1" fmla="*/ 113 h 252"/>
                <a:gd name="T2" fmla="*/ 232 w 310"/>
                <a:gd name="T3" fmla="*/ 126 h 252"/>
                <a:gd name="T4" fmla="*/ 210 w 310"/>
                <a:gd name="T5" fmla="*/ 95 h 252"/>
                <a:gd name="T6" fmla="*/ 196 w 310"/>
                <a:gd name="T7" fmla="*/ 63 h 252"/>
                <a:gd name="T8" fmla="*/ 191 w 310"/>
                <a:gd name="T9" fmla="*/ 38 h 252"/>
                <a:gd name="T10" fmla="*/ 181 w 310"/>
                <a:gd name="T11" fmla="*/ 26 h 252"/>
                <a:gd name="T12" fmla="*/ 154 w 310"/>
                <a:gd name="T13" fmla="*/ 11 h 252"/>
                <a:gd name="T14" fmla="*/ 138 w 310"/>
                <a:gd name="T15" fmla="*/ 13 h 252"/>
                <a:gd name="T16" fmla="*/ 117 w 310"/>
                <a:gd name="T17" fmla="*/ 57 h 252"/>
                <a:gd name="T18" fmla="*/ 120 w 310"/>
                <a:gd name="T19" fmla="*/ 73 h 252"/>
                <a:gd name="T20" fmla="*/ 84 w 310"/>
                <a:gd name="T21" fmla="*/ 86 h 252"/>
                <a:gd name="T22" fmla="*/ 55 w 310"/>
                <a:gd name="T23" fmla="*/ 92 h 252"/>
                <a:gd name="T24" fmla="*/ 18 w 310"/>
                <a:gd name="T25" fmla="*/ 102 h 252"/>
                <a:gd name="T26" fmla="*/ 0 w 310"/>
                <a:gd name="T27" fmla="*/ 130 h 252"/>
                <a:gd name="T28" fmla="*/ 14 w 310"/>
                <a:gd name="T29" fmla="*/ 141 h 252"/>
                <a:gd name="T30" fmla="*/ 42 w 310"/>
                <a:gd name="T31" fmla="*/ 163 h 252"/>
                <a:gd name="T32" fmla="*/ 49 w 310"/>
                <a:gd name="T33" fmla="*/ 184 h 252"/>
                <a:gd name="T34" fmla="*/ 69 w 310"/>
                <a:gd name="T35" fmla="*/ 203 h 252"/>
                <a:gd name="T36" fmla="*/ 87 w 310"/>
                <a:gd name="T37" fmla="*/ 211 h 252"/>
                <a:gd name="T38" fmla="*/ 103 w 310"/>
                <a:gd name="T39" fmla="*/ 211 h 252"/>
                <a:gd name="T40" fmla="*/ 120 w 310"/>
                <a:gd name="T41" fmla="*/ 216 h 252"/>
                <a:gd name="T42" fmla="*/ 131 w 310"/>
                <a:gd name="T43" fmla="*/ 211 h 252"/>
                <a:gd name="T44" fmla="*/ 163 w 310"/>
                <a:gd name="T45" fmla="*/ 239 h 252"/>
                <a:gd name="T46" fmla="*/ 190 w 310"/>
                <a:gd name="T47" fmla="*/ 229 h 252"/>
                <a:gd name="T48" fmla="*/ 197 w 310"/>
                <a:gd name="T49" fmla="*/ 230 h 252"/>
                <a:gd name="T50" fmla="*/ 202 w 310"/>
                <a:gd name="T51" fmla="*/ 228 h 252"/>
                <a:gd name="T52" fmla="*/ 208 w 310"/>
                <a:gd name="T53" fmla="*/ 219 h 252"/>
                <a:gd name="T54" fmla="*/ 236 w 310"/>
                <a:gd name="T55" fmla="*/ 202 h 252"/>
                <a:gd name="T56" fmla="*/ 248 w 310"/>
                <a:gd name="T57" fmla="*/ 200 h 252"/>
                <a:gd name="T58" fmla="*/ 258 w 310"/>
                <a:gd name="T59" fmla="*/ 202 h 252"/>
                <a:gd name="T60" fmla="*/ 271 w 310"/>
                <a:gd name="T61" fmla="*/ 184 h 252"/>
                <a:gd name="T62" fmla="*/ 281 w 310"/>
                <a:gd name="T63" fmla="*/ 156 h 252"/>
                <a:gd name="T64" fmla="*/ 293 w 310"/>
                <a:gd name="T65" fmla="*/ 148 h 252"/>
                <a:gd name="T66" fmla="*/ 299 w 310"/>
                <a:gd name="T67" fmla="*/ 119 h 252"/>
                <a:gd name="T68" fmla="*/ 296 w 310"/>
                <a:gd name="T69" fmla="*/ 110 h 252"/>
                <a:gd name="T70" fmla="*/ 293 w 310"/>
                <a:gd name="T71" fmla="*/ 99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252">
                  <a:moveTo>
                    <a:pt x="278" y="100"/>
                  </a:moveTo>
                  <a:cubicBezTo>
                    <a:pt x="276" y="103"/>
                    <a:pt x="267" y="113"/>
                    <a:pt x="267" y="113"/>
                  </a:cubicBezTo>
                  <a:cubicBezTo>
                    <a:pt x="267" y="113"/>
                    <a:pt x="247" y="118"/>
                    <a:pt x="241" y="125"/>
                  </a:cubicBezTo>
                  <a:cubicBezTo>
                    <a:pt x="235" y="132"/>
                    <a:pt x="232" y="126"/>
                    <a:pt x="232" y="126"/>
                  </a:cubicBezTo>
                  <a:cubicBezTo>
                    <a:pt x="232" y="126"/>
                    <a:pt x="231" y="116"/>
                    <a:pt x="231" y="111"/>
                  </a:cubicBezTo>
                  <a:cubicBezTo>
                    <a:pt x="232" y="106"/>
                    <a:pt x="225" y="94"/>
                    <a:pt x="210" y="95"/>
                  </a:cubicBezTo>
                  <a:cubicBezTo>
                    <a:pt x="196" y="95"/>
                    <a:pt x="196" y="85"/>
                    <a:pt x="196" y="85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201" y="50"/>
                    <a:pt x="201" y="50"/>
                    <a:pt x="201" y="50"/>
                  </a:cubicBezTo>
                  <a:cubicBezTo>
                    <a:pt x="202" y="32"/>
                    <a:pt x="191" y="38"/>
                    <a:pt x="191" y="38"/>
                  </a:cubicBezTo>
                  <a:cubicBezTo>
                    <a:pt x="188" y="38"/>
                    <a:pt x="188" y="38"/>
                    <a:pt x="188" y="38"/>
                  </a:cubicBezTo>
                  <a:cubicBezTo>
                    <a:pt x="188" y="38"/>
                    <a:pt x="186" y="26"/>
                    <a:pt x="181" y="26"/>
                  </a:cubicBezTo>
                  <a:cubicBezTo>
                    <a:pt x="175" y="26"/>
                    <a:pt x="167" y="33"/>
                    <a:pt x="164" y="16"/>
                  </a:cubicBezTo>
                  <a:cubicBezTo>
                    <a:pt x="161" y="0"/>
                    <a:pt x="154" y="11"/>
                    <a:pt x="154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41" y="46"/>
                    <a:pt x="122" y="52"/>
                    <a:pt x="122" y="52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21" y="65"/>
                    <a:pt x="120" y="73"/>
                    <a:pt x="120" y="73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62" y="86"/>
                    <a:pt x="55" y="92"/>
                    <a:pt x="55" y="9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0" y="95"/>
                    <a:pt x="0" y="129"/>
                    <a:pt x="0" y="129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12" y="129"/>
                    <a:pt x="14" y="141"/>
                  </a:cubicBezTo>
                  <a:cubicBezTo>
                    <a:pt x="16" y="153"/>
                    <a:pt x="20" y="148"/>
                    <a:pt x="33" y="148"/>
                  </a:cubicBezTo>
                  <a:cubicBezTo>
                    <a:pt x="45" y="148"/>
                    <a:pt x="42" y="161"/>
                    <a:pt x="42" y="163"/>
                  </a:cubicBezTo>
                  <a:cubicBezTo>
                    <a:pt x="42" y="165"/>
                    <a:pt x="42" y="180"/>
                    <a:pt x="42" y="180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49" y="184"/>
                    <a:pt x="62" y="199"/>
                    <a:pt x="62" y="201"/>
                  </a:cubicBezTo>
                  <a:cubicBezTo>
                    <a:pt x="62" y="202"/>
                    <a:pt x="69" y="203"/>
                    <a:pt x="69" y="203"/>
                  </a:cubicBezTo>
                  <a:cubicBezTo>
                    <a:pt x="76" y="204"/>
                    <a:pt x="76" y="204"/>
                    <a:pt x="76" y="204"/>
                  </a:cubicBezTo>
                  <a:cubicBezTo>
                    <a:pt x="87" y="211"/>
                    <a:pt x="87" y="211"/>
                    <a:pt x="87" y="211"/>
                  </a:cubicBezTo>
                  <a:cubicBezTo>
                    <a:pt x="95" y="212"/>
                    <a:pt x="95" y="212"/>
                    <a:pt x="95" y="212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07" y="209"/>
                    <a:pt x="107" y="209"/>
                    <a:pt x="107" y="209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4" y="215"/>
                    <a:pt x="124" y="215"/>
                    <a:pt x="124" y="215"/>
                  </a:cubicBezTo>
                  <a:cubicBezTo>
                    <a:pt x="131" y="211"/>
                    <a:pt x="131" y="211"/>
                    <a:pt x="131" y="211"/>
                  </a:cubicBezTo>
                  <a:cubicBezTo>
                    <a:pt x="131" y="211"/>
                    <a:pt x="157" y="202"/>
                    <a:pt x="163" y="228"/>
                  </a:cubicBezTo>
                  <a:cubicBezTo>
                    <a:pt x="163" y="239"/>
                    <a:pt x="163" y="239"/>
                    <a:pt x="163" y="239"/>
                  </a:cubicBezTo>
                  <a:cubicBezTo>
                    <a:pt x="163" y="239"/>
                    <a:pt x="181" y="252"/>
                    <a:pt x="186" y="235"/>
                  </a:cubicBezTo>
                  <a:cubicBezTo>
                    <a:pt x="190" y="229"/>
                    <a:pt x="190" y="229"/>
                    <a:pt x="190" y="229"/>
                  </a:cubicBezTo>
                  <a:cubicBezTo>
                    <a:pt x="193" y="226"/>
                    <a:pt x="193" y="226"/>
                    <a:pt x="193" y="226"/>
                  </a:cubicBezTo>
                  <a:cubicBezTo>
                    <a:pt x="197" y="230"/>
                    <a:pt x="197" y="230"/>
                    <a:pt x="197" y="230"/>
                  </a:cubicBezTo>
                  <a:cubicBezTo>
                    <a:pt x="201" y="230"/>
                    <a:pt x="201" y="230"/>
                    <a:pt x="201" y="230"/>
                  </a:cubicBezTo>
                  <a:cubicBezTo>
                    <a:pt x="202" y="228"/>
                    <a:pt x="202" y="228"/>
                    <a:pt x="202" y="228"/>
                  </a:cubicBezTo>
                  <a:cubicBezTo>
                    <a:pt x="205" y="221"/>
                    <a:pt x="205" y="221"/>
                    <a:pt x="205" y="221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24" y="226"/>
                    <a:pt x="229" y="207"/>
                  </a:cubicBezTo>
                  <a:cubicBezTo>
                    <a:pt x="236" y="202"/>
                    <a:pt x="236" y="202"/>
                    <a:pt x="236" y="202"/>
                  </a:cubicBezTo>
                  <a:cubicBezTo>
                    <a:pt x="243" y="199"/>
                    <a:pt x="243" y="199"/>
                    <a:pt x="243" y="199"/>
                  </a:cubicBezTo>
                  <a:cubicBezTo>
                    <a:pt x="248" y="200"/>
                    <a:pt x="248" y="200"/>
                    <a:pt x="248" y="200"/>
                  </a:cubicBezTo>
                  <a:cubicBezTo>
                    <a:pt x="253" y="202"/>
                    <a:pt x="253" y="202"/>
                    <a:pt x="253" y="202"/>
                  </a:cubicBezTo>
                  <a:cubicBezTo>
                    <a:pt x="258" y="202"/>
                    <a:pt x="258" y="202"/>
                    <a:pt x="258" y="202"/>
                  </a:cubicBezTo>
                  <a:cubicBezTo>
                    <a:pt x="270" y="190"/>
                    <a:pt x="270" y="190"/>
                    <a:pt x="270" y="190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1" y="171"/>
                    <a:pt x="271" y="171"/>
                    <a:pt x="271" y="171"/>
                  </a:cubicBezTo>
                  <a:cubicBezTo>
                    <a:pt x="281" y="156"/>
                    <a:pt x="281" y="156"/>
                    <a:pt x="281" y="156"/>
                  </a:cubicBezTo>
                  <a:cubicBezTo>
                    <a:pt x="287" y="161"/>
                    <a:pt x="287" y="161"/>
                    <a:pt x="287" y="161"/>
                  </a:cubicBezTo>
                  <a:cubicBezTo>
                    <a:pt x="287" y="161"/>
                    <a:pt x="292" y="163"/>
                    <a:pt x="293" y="148"/>
                  </a:cubicBezTo>
                  <a:cubicBezTo>
                    <a:pt x="293" y="136"/>
                    <a:pt x="301" y="141"/>
                    <a:pt x="301" y="141"/>
                  </a:cubicBezTo>
                  <a:cubicBezTo>
                    <a:pt x="301" y="141"/>
                    <a:pt x="310" y="129"/>
                    <a:pt x="299" y="119"/>
                  </a:cubicBezTo>
                  <a:cubicBezTo>
                    <a:pt x="296" y="114"/>
                    <a:pt x="296" y="114"/>
                    <a:pt x="296" y="114"/>
                  </a:cubicBezTo>
                  <a:cubicBezTo>
                    <a:pt x="296" y="110"/>
                    <a:pt x="296" y="110"/>
                    <a:pt x="296" y="110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293" y="99"/>
                    <a:pt x="293" y="99"/>
                    <a:pt x="293" y="99"/>
                  </a:cubicBezTo>
                  <a:cubicBezTo>
                    <a:pt x="293" y="99"/>
                    <a:pt x="280" y="97"/>
                    <a:pt x="278" y="10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769259" y="3749528"/>
              <a:ext cx="563957" cy="1356182"/>
            </a:xfrm>
            <a:custGeom>
              <a:avLst/>
              <a:gdLst>
                <a:gd name="T0" fmla="*/ 107 w 107"/>
                <a:gd name="T1" fmla="*/ 0 h 256"/>
                <a:gd name="T2" fmla="*/ 91 w 107"/>
                <a:gd name="T3" fmla="*/ 28 h 256"/>
                <a:gd name="T4" fmla="*/ 85 w 107"/>
                <a:gd name="T5" fmla="*/ 57 h 256"/>
                <a:gd name="T6" fmla="*/ 77 w 107"/>
                <a:gd name="T7" fmla="*/ 81 h 256"/>
                <a:gd name="T8" fmla="*/ 76 w 107"/>
                <a:gd name="T9" fmla="*/ 89 h 256"/>
                <a:gd name="T10" fmla="*/ 61 w 107"/>
                <a:gd name="T11" fmla="*/ 96 h 256"/>
                <a:gd name="T12" fmla="*/ 35 w 107"/>
                <a:gd name="T13" fmla="*/ 113 h 256"/>
                <a:gd name="T14" fmla="*/ 31 w 107"/>
                <a:gd name="T15" fmla="*/ 116 h 256"/>
                <a:gd name="T16" fmla="*/ 24 w 107"/>
                <a:gd name="T17" fmla="*/ 116 h 256"/>
                <a:gd name="T18" fmla="*/ 15 w 107"/>
                <a:gd name="T19" fmla="*/ 136 h 256"/>
                <a:gd name="T20" fmla="*/ 35 w 107"/>
                <a:gd name="T21" fmla="*/ 160 h 256"/>
                <a:gd name="T22" fmla="*/ 37 w 107"/>
                <a:gd name="T23" fmla="*/ 165 h 256"/>
                <a:gd name="T24" fmla="*/ 21 w 107"/>
                <a:gd name="T25" fmla="*/ 187 h 256"/>
                <a:gd name="T26" fmla="*/ 5 w 107"/>
                <a:gd name="T27" fmla="*/ 188 h 256"/>
                <a:gd name="T28" fmla="*/ 9 w 107"/>
                <a:gd name="T29" fmla="*/ 196 h 256"/>
                <a:gd name="T30" fmla="*/ 28 w 107"/>
                <a:gd name="T31" fmla="*/ 224 h 256"/>
                <a:gd name="T32" fmla="*/ 7 w 107"/>
                <a:gd name="T33" fmla="*/ 239 h 256"/>
                <a:gd name="T34" fmla="*/ 7 w 107"/>
                <a:gd name="T35" fmla="*/ 243 h 256"/>
                <a:gd name="T36" fmla="*/ 7 w 107"/>
                <a:gd name="T37" fmla="*/ 247 h 256"/>
                <a:gd name="T38" fmla="*/ 5 w 107"/>
                <a:gd name="T39" fmla="*/ 249 h 256"/>
                <a:gd name="T40" fmla="*/ 3 w 107"/>
                <a:gd name="T41" fmla="*/ 252 h 256"/>
                <a:gd name="T42" fmla="*/ 0 w 107"/>
                <a:gd name="T43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7" h="256">
                  <a:moveTo>
                    <a:pt x="107" y="0"/>
                  </a:moveTo>
                  <a:cubicBezTo>
                    <a:pt x="107" y="0"/>
                    <a:pt x="94" y="4"/>
                    <a:pt x="91" y="28"/>
                  </a:cubicBezTo>
                  <a:cubicBezTo>
                    <a:pt x="89" y="51"/>
                    <a:pt x="89" y="53"/>
                    <a:pt x="85" y="57"/>
                  </a:cubicBezTo>
                  <a:cubicBezTo>
                    <a:pt x="80" y="60"/>
                    <a:pt x="76" y="60"/>
                    <a:pt x="77" y="81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8" y="95"/>
                    <a:pt x="61" y="96"/>
                  </a:cubicBezTo>
                  <a:cubicBezTo>
                    <a:pt x="49" y="97"/>
                    <a:pt x="35" y="113"/>
                    <a:pt x="35" y="113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25" y="115"/>
                    <a:pt x="24" y="116"/>
                  </a:cubicBezTo>
                  <a:cubicBezTo>
                    <a:pt x="24" y="117"/>
                    <a:pt x="15" y="132"/>
                    <a:pt x="15" y="136"/>
                  </a:cubicBezTo>
                  <a:cubicBezTo>
                    <a:pt x="15" y="140"/>
                    <a:pt x="35" y="160"/>
                    <a:pt x="35" y="160"/>
                  </a:cubicBezTo>
                  <a:cubicBezTo>
                    <a:pt x="37" y="165"/>
                    <a:pt x="37" y="165"/>
                    <a:pt x="37" y="165"/>
                  </a:cubicBezTo>
                  <a:cubicBezTo>
                    <a:pt x="37" y="165"/>
                    <a:pt x="37" y="186"/>
                    <a:pt x="21" y="187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5" y="188"/>
                    <a:pt x="2" y="192"/>
                    <a:pt x="9" y="196"/>
                  </a:cubicBezTo>
                  <a:cubicBezTo>
                    <a:pt x="17" y="199"/>
                    <a:pt x="36" y="205"/>
                    <a:pt x="28" y="224"/>
                  </a:cubicBezTo>
                  <a:cubicBezTo>
                    <a:pt x="24" y="234"/>
                    <a:pt x="7" y="239"/>
                    <a:pt x="7" y="239"/>
                  </a:cubicBezTo>
                  <a:cubicBezTo>
                    <a:pt x="7" y="243"/>
                    <a:pt x="7" y="243"/>
                    <a:pt x="7" y="243"/>
                  </a:cubicBezTo>
                  <a:cubicBezTo>
                    <a:pt x="7" y="247"/>
                    <a:pt x="7" y="247"/>
                    <a:pt x="7" y="247"/>
                  </a:cubicBezTo>
                  <a:cubicBezTo>
                    <a:pt x="7" y="247"/>
                    <a:pt x="7" y="248"/>
                    <a:pt x="5" y="249"/>
                  </a:cubicBezTo>
                  <a:cubicBezTo>
                    <a:pt x="4" y="251"/>
                    <a:pt x="3" y="252"/>
                    <a:pt x="3" y="252"/>
                  </a:cubicBezTo>
                  <a:cubicBezTo>
                    <a:pt x="0" y="256"/>
                    <a:pt x="0" y="256"/>
                    <a:pt x="0" y="256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916962" y="4367195"/>
              <a:ext cx="644522" cy="563957"/>
            </a:xfrm>
            <a:custGeom>
              <a:avLst/>
              <a:gdLst>
                <a:gd name="T0" fmla="*/ 121 w 121"/>
                <a:gd name="T1" fmla="*/ 0 h 106"/>
                <a:gd name="T2" fmla="*/ 109 w 121"/>
                <a:gd name="T3" fmla="*/ 17 h 106"/>
                <a:gd name="T4" fmla="*/ 91 w 121"/>
                <a:gd name="T5" fmla="*/ 34 h 106"/>
                <a:gd name="T6" fmla="*/ 86 w 121"/>
                <a:gd name="T7" fmla="*/ 47 h 106"/>
                <a:gd name="T8" fmla="*/ 78 w 121"/>
                <a:gd name="T9" fmla="*/ 49 h 106"/>
                <a:gd name="T10" fmla="*/ 68 w 121"/>
                <a:gd name="T11" fmla="*/ 72 h 106"/>
                <a:gd name="T12" fmla="*/ 68 w 121"/>
                <a:gd name="T13" fmla="*/ 89 h 106"/>
                <a:gd name="T14" fmla="*/ 56 w 121"/>
                <a:gd name="T15" fmla="*/ 82 h 106"/>
                <a:gd name="T16" fmla="*/ 32 w 121"/>
                <a:gd name="T17" fmla="*/ 94 h 106"/>
                <a:gd name="T18" fmla="*/ 19 w 121"/>
                <a:gd name="T19" fmla="*/ 98 h 106"/>
                <a:gd name="T20" fmla="*/ 0 w 121"/>
                <a:gd name="T21" fmla="*/ 10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106">
                  <a:moveTo>
                    <a:pt x="121" y="0"/>
                  </a:moveTo>
                  <a:cubicBezTo>
                    <a:pt x="109" y="17"/>
                    <a:pt x="109" y="17"/>
                    <a:pt x="109" y="17"/>
                  </a:cubicBezTo>
                  <a:cubicBezTo>
                    <a:pt x="109" y="17"/>
                    <a:pt x="106" y="37"/>
                    <a:pt x="91" y="34"/>
                  </a:cubicBezTo>
                  <a:cubicBezTo>
                    <a:pt x="91" y="34"/>
                    <a:pt x="84" y="38"/>
                    <a:pt x="86" y="47"/>
                  </a:cubicBezTo>
                  <a:cubicBezTo>
                    <a:pt x="86" y="47"/>
                    <a:pt x="87" y="51"/>
                    <a:pt x="78" y="49"/>
                  </a:cubicBezTo>
                  <a:cubicBezTo>
                    <a:pt x="68" y="48"/>
                    <a:pt x="68" y="63"/>
                    <a:pt x="68" y="72"/>
                  </a:cubicBezTo>
                  <a:cubicBezTo>
                    <a:pt x="67" y="81"/>
                    <a:pt x="68" y="89"/>
                    <a:pt x="68" y="89"/>
                  </a:cubicBezTo>
                  <a:cubicBezTo>
                    <a:pt x="68" y="89"/>
                    <a:pt x="71" y="105"/>
                    <a:pt x="56" y="82"/>
                  </a:cubicBezTo>
                  <a:cubicBezTo>
                    <a:pt x="41" y="60"/>
                    <a:pt x="35" y="91"/>
                    <a:pt x="32" y="94"/>
                  </a:cubicBezTo>
                  <a:cubicBezTo>
                    <a:pt x="30" y="98"/>
                    <a:pt x="24" y="99"/>
                    <a:pt x="19" y="98"/>
                  </a:cubicBezTo>
                  <a:cubicBezTo>
                    <a:pt x="19" y="98"/>
                    <a:pt x="7" y="106"/>
                    <a:pt x="0" y="105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581273" y="4394050"/>
              <a:ext cx="255123" cy="228268"/>
            </a:xfrm>
            <a:custGeom>
              <a:avLst/>
              <a:gdLst>
                <a:gd name="T0" fmla="*/ 50 w 50"/>
                <a:gd name="T1" fmla="*/ 14 h 44"/>
                <a:gd name="T2" fmla="*/ 29 w 50"/>
                <a:gd name="T3" fmla="*/ 9 h 44"/>
                <a:gd name="T4" fmla="*/ 11 w 50"/>
                <a:gd name="T5" fmla="*/ 23 h 44"/>
                <a:gd name="T6" fmla="*/ 0 w 50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4">
                  <a:moveTo>
                    <a:pt x="50" y="14"/>
                  </a:moveTo>
                  <a:cubicBezTo>
                    <a:pt x="50" y="14"/>
                    <a:pt x="38" y="19"/>
                    <a:pt x="29" y="9"/>
                  </a:cubicBezTo>
                  <a:cubicBezTo>
                    <a:pt x="20" y="0"/>
                    <a:pt x="9" y="1"/>
                    <a:pt x="11" y="23"/>
                  </a:cubicBezTo>
                  <a:cubicBezTo>
                    <a:pt x="12" y="39"/>
                    <a:pt x="1" y="44"/>
                    <a:pt x="0" y="44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581273" y="4729739"/>
              <a:ext cx="214841" cy="107420"/>
            </a:xfrm>
            <a:custGeom>
              <a:avLst/>
              <a:gdLst>
                <a:gd name="T0" fmla="*/ 0 w 40"/>
                <a:gd name="T1" fmla="*/ 0 h 19"/>
                <a:gd name="T2" fmla="*/ 9 w 40"/>
                <a:gd name="T3" fmla="*/ 11 h 19"/>
                <a:gd name="T4" fmla="*/ 21 w 40"/>
                <a:gd name="T5" fmla="*/ 11 h 19"/>
                <a:gd name="T6" fmla="*/ 40 w 40"/>
                <a:gd name="T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9">
                  <a:moveTo>
                    <a:pt x="0" y="0"/>
                  </a:moveTo>
                  <a:cubicBezTo>
                    <a:pt x="0" y="0"/>
                    <a:pt x="8" y="7"/>
                    <a:pt x="9" y="11"/>
                  </a:cubicBezTo>
                  <a:cubicBezTo>
                    <a:pt x="9" y="16"/>
                    <a:pt x="14" y="19"/>
                    <a:pt x="21" y="11"/>
                  </a:cubicBezTo>
                  <a:cubicBezTo>
                    <a:pt x="28" y="2"/>
                    <a:pt x="39" y="2"/>
                    <a:pt x="40" y="3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池州">
              <a:hlinkClick r:id="" action="ppaction://macro?name=Slide1.池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537513" y="4732687"/>
              <a:ext cx="1409892" cy="1383037"/>
            </a:xfrm>
            <a:custGeom>
              <a:avLst/>
              <a:gdLst>
                <a:gd name="T0" fmla="*/ 259 w 267"/>
                <a:gd name="T1" fmla="*/ 38 h 263"/>
                <a:gd name="T2" fmla="*/ 240 w 267"/>
                <a:gd name="T3" fmla="*/ 10 h 263"/>
                <a:gd name="T4" fmla="*/ 236 w 267"/>
                <a:gd name="T5" fmla="*/ 2 h 263"/>
                <a:gd name="T6" fmla="*/ 236 w 267"/>
                <a:gd name="T7" fmla="*/ 2 h 263"/>
                <a:gd name="T8" fmla="*/ 217 w 267"/>
                <a:gd name="T9" fmla="*/ 11 h 263"/>
                <a:gd name="T10" fmla="*/ 204 w 267"/>
                <a:gd name="T11" fmla="*/ 11 h 263"/>
                <a:gd name="T12" fmla="*/ 196 w 267"/>
                <a:gd name="T13" fmla="*/ 0 h 263"/>
                <a:gd name="T14" fmla="*/ 195 w 267"/>
                <a:gd name="T15" fmla="*/ 0 h 263"/>
                <a:gd name="T16" fmla="*/ 184 w 267"/>
                <a:gd name="T17" fmla="*/ 8 h 263"/>
                <a:gd name="T18" fmla="*/ 153 w 267"/>
                <a:gd name="T19" fmla="*/ 25 h 263"/>
                <a:gd name="T20" fmla="*/ 133 w 267"/>
                <a:gd name="T21" fmla="*/ 25 h 263"/>
                <a:gd name="T22" fmla="*/ 109 w 267"/>
                <a:gd name="T23" fmla="*/ 50 h 263"/>
                <a:gd name="T24" fmla="*/ 82 w 267"/>
                <a:gd name="T25" fmla="*/ 63 h 263"/>
                <a:gd name="T26" fmla="*/ 50 w 267"/>
                <a:gd name="T27" fmla="*/ 77 h 263"/>
                <a:gd name="T28" fmla="*/ 52 w 267"/>
                <a:gd name="T29" fmla="*/ 98 h 263"/>
                <a:gd name="T30" fmla="*/ 42 w 267"/>
                <a:gd name="T31" fmla="*/ 117 h 263"/>
                <a:gd name="T32" fmla="*/ 22 w 267"/>
                <a:gd name="T33" fmla="*/ 146 h 263"/>
                <a:gd name="T34" fmla="*/ 23 w 267"/>
                <a:gd name="T35" fmla="*/ 146 h 263"/>
                <a:gd name="T36" fmla="*/ 36 w 267"/>
                <a:gd name="T37" fmla="*/ 174 h 263"/>
                <a:gd name="T38" fmla="*/ 45 w 267"/>
                <a:gd name="T39" fmla="*/ 173 h 263"/>
                <a:gd name="T40" fmla="*/ 45 w 267"/>
                <a:gd name="T41" fmla="*/ 186 h 263"/>
                <a:gd name="T42" fmla="*/ 33 w 267"/>
                <a:gd name="T43" fmla="*/ 205 h 263"/>
                <a:gd name="T44" fmla="*/ 29 w 267"/>
                <a:gd name="T45" fmla="*/ 206 h 263"/>
                <a:gd name="T46" fmla="*/ 27 w 267"/>
                <a:gd name="T47" fmla="*/ 205 h 263"/>
                <a:gd name="T48" fmla="*/ 4 w 267"/>
                <a:gd name="T49" fmla="*/ 221 h 263"/>
                <a:gd name="T50" fmla="*/ 6 w 267"/>
                <a:gd name="T51" fmla="*/ 231 h 263"/>
                <a:gd name="T52" fmla="*/ 0 w 267"/>
                <a:gd name="T53" fmla="*/ 236 h 263"/>
                <a:gd name="T54" fmla="*/ 0 w 267"/>
                <a:gd name="T55" fmla="*/ 236 h 263"/>
                <a:gd name="T56" fmla="*/ 11 w 267"/>
                <a:gd name="T57" fmla="*/ 246 h 263"/>
                <a:gd name="T58" fmla="*/ 23 w 267"/>
                <a:gd name="T59" fmla="*/ 246 h 263"/>
                <a:gd name="T60" fmla="*/ 31 w 267"/>
                <a:gd name="T61" fmla="*/ 251 h 263"/>
                <a:gd name="T62" fmla="*/ 40 w 267"/>
                <a:gd name="T63" fmla="*/ 248 h 263"/>
                <a:gd name="T64" fmla="*/ 45 w 267"/>
                <a:gd name="T65" fmla="*/ 237 h 263"/>
                <a:gd name="T66" fmla="*/ 52 w 267"/>
                <a:gd name="T67" fmla="*/ 236 h 263"/>
                <a:gd name="T68" fmla="*/ 72 w 267"/>
                <a:gd name="T69" fmla="*/ 232 h 263"/>
                <a:gd name="T70" fmla="*/ 85 w 267"/>
                <a:gd name="T71" fmla="*/ 211 h 263"/>
                <a:gd name="T72" fmla="*/ 78 w 267"/>
                <a:gd name="T73" fmla="*/ 205 h 263"/>
                <a:gd name="T74" fmla="*/ 79 w 267"/>
                <a:gd name="T75" fmla="*/ 196 h 263"/>
                <a:gd name="T76" fmla="*/ 92 w 267"/>
                <a:gd name="T77" fmla="*/ 187 h 263"/>
                <a:gd name="T78" fmla="*/ 93 w 267"/>
                <a:gd name="T79" fmla="*/ 186 h 263"/>
                <a:gd name="T80" fmla="*/ 93 w 267"/>
                <a:gd name="T81" fmla="*/ 186 h 263"/>
                <a:gd name="T82" fmla="*/ 111 w 267"/>
                <a:gd name="T83" fmla="*/ 159 h 263"/>
                <a:gd name="T84" fmla="*/ 134 w 267"/>
                <a:gd name="T85" fmla="*/ 159 h 263"/>
                <a:gd name="T86" fmla="*/ 148 w 267"/>
                <a:gd name="T87" fmla="*/ 149 h 263"/>
                <a:gd name="T88" fmla="*/ 169 w 267"/>
                <a:gd name="T89" fmla="*/ 145 h 263"/>
                <a:gd name="T90" fmla="*/ 176 w 267"/>
                <a:gd name="T91" fmla="*/ 143 h 263"/>
                <a:gd name="T92" fmla="*/ 199 w 267"/>
                <a:gd name="T93" fmla="*/ 134 h 263"/>
                <a:gd name="T94" fmla="*/ 213 w 267"/>
                <a:gd name="T95" fmla="*/ 129 h 263"/>
                <a:gd name="T96" fmla="*/ 210 w 267"/>
                <a:gd name="T97" fmla="*/ 119 h 263"/>
                <a:gd name="T98" fmla="*/ 210 w 267"/>
                <a:gd name="T99" fmla="*/ 114 h 263"/>
                <a:gd name="T100" fmla="*/ 215 w 267"/>
                <a:gd name="T101" fmla="*/ 109 h 263"/>
                <a:gd name="T102" fmla="*/ 231 w 267"/>
                <a:gd name="T103" fmla="*/ 70 h 263"/>
                <a:gd name="T104" fmla="*/ 231 w 267"/>
                <a:gd name="T105" fmla="*/ 70 h 263"/>
                <a:gd name="T106" fmla="*/ 234 w 267"/>
                <a:gd name="T107" fmla="*/ 66 h 263"/>
                <a:gd name="T108" fmla="*/ 236 w 267"/>
                <a:gd name="T109" fmla="*/ 63 h 263"/>
                <a:gd name="T110" fmla="*/ 237 w 267"/>
                <a:gd name="T111" fmla="*/ 61 h 263"/>
                <a:gd name="T112" fmla="*/ 237 w 267"/>
                <a:gd name="T113" fmla="*/ 57 h 263"/>
                <a:gd name="T114" fmla="*/ 238 w 267"/>
                <a:gd name="T115" fmla="*/ 53 h 263"/>
                <a:gd name="T116" fmla="*/ 259 w 267"/>
                <a:gd name="T117" fmla="*/ 3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7" h="263">
                  <a:moveTo>
                    <a:pt x="259" y="38"/>
                  </a:moveTo>
                  <a:cubicBezTo>
                    <a:pt x="267" y="19"/>
                    <a:pt x="247" y="13"/>
                    <a:pt x="240" y="10"/>
                  </a:cubicBezTo>
                  <a:cubicBezTo>
                    <a:pt x="232" y="6"/>
                    <a:pt x="236" y="2"/>
                    <a:pt x="236" y="2"/>
                  </a:cubicBezTo>
                  <a:cubicBezTo>
                    <a:pt x="236" y="2"/>
                    <a:pt x="236" y="2"/>
                    <a:pt x="236" y="2"/>
                  </a:cubicBezTo>
                  <a:cubicBezTo>
                    <a:pt x="235" y="0"/>
                    <a:pt x="224" y="2"/>
                    <a:pt x="217" y="11"/>
                  </a:cubicBezTo>
                  <a:cubicBezTo>
                    <a:pt x="210" y="19"/>
                    <a:pt x="205" y="15"/>
                    <a:pt x="204" y="11"/>
                  </a:cubicBezTo>
                  <a:cubicBezTo>
                    <a:pt x="204" y="7"/>
                    <a:pt x="196" y="0"/>
                    <a:pt x="196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4" y="5"/>
                    <a:pt x="190" y="8"/>
                    <a:pt x="184" y="8"/>
                  </a:cubicBezTo>
                  <a:cubicBezTo>
                    <a:pt x="171" y="8"/>
                    <a:pt x="153" y="23"/>
                    <a:pt x="153" y="25"/>
                  </a:cubicBezTo>
                  <a:cubicBezTo>
                    <a:pt x="153" y="25"/>
                    <a:pt x="144" y="26"/>
                    <a:pt x="133" y="25"/>
                  </a:cubicBezTo>
                  <a:cubicBezTo>
                    <a:pt x="122" y="25"/>
                    <a:pt x="109" y="23"/>
                    <a:pt x="109" y="50"/>
                  </a:cubicBezTo>
                  <a:cubicBezTo>
                    <a:pt x="108" y="78"/>
                    <a:pt x="89" y="64"/>
                    <a:pt x="82" y="63"/>
                  </a:cubicBezTo>
                  <a:cubicBezTo>
                    <a:pt x="75" y="62"/>
                    <a:pt x="65" y="57"/>
                    <a:pt x="50" y="77"/>
                  </a:cubicBezTo>
                  <a:cubicBezTo>
                    <a:pt x="40" y="91"/>
                    <a:pt x="52" y="98"/>
                    <a:pt x="52" y="98"/>
                  </a:cubicBezTo>
                  <a:cubicBezTo>
                    <a:pt x="52" y="98"/>
                    <a:pt x="48" y="110"/>
                    <a:pt x="42" y="117"/>
                  </a:cubicBezTo>
                  <a:cubicBezTo>
                    <a:pt x="35" y="124"/>
                    <a:pt x="22" y="140"/>
                    <a:pt x="22" y="146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36" y="158"/>
                    <a:pt x="36" y="174"/>
                    <a:pt x="36" y="174"/>
                  </a:cubicBezTo>
                  <a:cubicBezTo>
                    <a:pt x="36" y="174"/>
                    <a:pt x="39" y="178"/>
                    <a:pt x="45" y="173"/>
                  </a:cubicBezTo>
                  <a:cubicBezTo>
                    <a:pt x="51" y="168"/>
                    <a:pt x="51" y="183"/>
                    <a:pt x="45" y="186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29" y="206"/>
                    <a:pt x="29" y="206"/>
                    <a:pt x="29" y="206"/>
                  </a:cubicBezTo>
                  <a:cubicBezTo>
                    <a:pt x="27" y="205"/>
                    <a:pt x="27" y="205"/>
                    <a:pt x="27" y="205"/>
                  </a:cubicBezTo>
                  <a:cubicBezTo>
                    <a:pt x="27" y="205"/>
                    <a:pt x="16" y="199"/>
                    <a:pt x="4" y="221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1" y="246"/>
                    <a:pt x="23" y="229"/>
                    <a:pt x="23" y="246"/>
                  </a:cubicBezTo>
                  <a:cubicBezTo>
                    <a:pt x="24" y="263"/>
                    <a:pt x="31" y="251"/>
                    <a:pt x="31" y="251"/>
                  </a:cubicBezTo>
                  <a:cubicBezTo>
                    <a:pt x="40" y="248"/>
                    <a:pt x="40" y="248"/>
                    <a:pt x="40" y="248"/>
                  </a:cubicBezTo>
                  <a:cubicBezTo>
                    <a:pt x="45" y="237"/>
                    <a:pt x="45" y="237"/>
                    <a:pt x="45" y="237"/>
                  </a:cubicBezTo>
                  <a:cubicBezTo>
                    <a:pt x="52" y="236"/>
                    <a:pt x="52" y="236"/>
                    <a:pt x="52" y="236"/>
                  </a:cubicBezTo>
                  <a:cubicBezTo>
                    <a:pt x="72" y="232"/>
                    <a:pt x="72" y="232"/>
                    <a:pt x="72" y="232"/>
                  </a:cubicBezTo>
                  <a:cubicBezTo>
                    <a:pt x="85" y="211"/>
                    <a:pt x="85" y="211"/>
                    <a:pt x="85" y="211"/>
                  </a:cubicBezTo>
                  <a:cubicBezTo>
                    <a:pt x="85" y="211"/>
                    <a:pt x="87" y="206"/>
                    <a:pt x="78" y="205"/>
                  </a:cubicBezTo>
                  <a:cubicBezTo>
                    <a:pt x="69" y="204"/>
                    <a:pt x="74" y="199"/>
                    <a:pt x="79" y="196"/>
                  </a:cubicBezTo>
                  <a:cubicBezTo>
                    <a:pt x="85" y="193"/>
                    <a:pt x="92" y="187"/>
                    <a:pt x="92" y="187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3" y="186"/>
                    <a:pt x="93" y="152"/>
                    <a:pt x="111" y="159"/>
                  </a:cubicBezTo>
                  <a:cubicBezTo>
                    <a:pt x="134" y="159"/>
                    <a:pt x="134" y="159"/>
                    <a:pt x="134" y="159"/>
                  </a:cubicBezTo>
                  <a:cubicBezTo>
                    <a:pt x="148" y="149"/>
                    <a:pt x="148" y="149"/>
                    <a:pt x="148" y="149"/>
                  </a:cubicBezTo>
                  <a:cubicBezTo>
                    <a:pt x="148" y="149"/>
                    <a:pt x="155" y="143"/>
                    <a:pt x="169" y="145"/>
                  </a:cubicBezTo>
                  <a:cubicBezTo>
                    <a:pt x="176" y="143"/>
                    <a:pt x="176" y="143"/>
                    <a:pt x="176" y="143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3" y="129"/>
                    <a:pt x="213" y="122"/>
                    <a:pt x="210" y="119"/>
                  </a:cubicBezTo>
                  <a:cubicBezTo>
                    <a:pt x="210" y="114"/>
                    <a:pt x="210" y="114"/>
                    <a:pt x="210" y="114"/>
                  </a:cubicBezTo>
                  <a:cubicBezTo>
                    <a:pt x="215" y="109"/>
                    <a:pt x="215" y="109"/>
                    <a:pt x="215" y="109"/>
                  </a:cubicBezTo>
                  <a:cubicBezTo>
                    <a:pt x="215" y="109"/>
                    <a:pt x="234" y="103"/>
                    <a:pt x="231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6"/>
                    <a:pt x="235" y="65"/>
                    <a:pt x="236" y="63"/>
                  </a:cubicBezTo>
                  <a:cubicBezTo>
                    <a:pt x="237" y="62"/>
                    <a:pt x="237" y="61"/>
                    <a:pt x="237" y="61"/>
                  </a:cubicBezTo>
                  <a:cubicBezTo>
                    <a:pt x="237" y="57"/>
                    <a:pt x="237" y="57"/>
                    <a:pt x="237" y="57"/>
                  </a:cubicBezTo>
                  <a:cubicBezTo>
                    <a:pt x="238" y="53"/>
                    <a:pt x="238" y="53"/>
                    <a:pt x="238" y="53"/>
                  </a:cubicBezTo>
                  <a:cubicBezTo>
                    <a:pt x="238" y="53"/>
                    <a:pt x="255" y="47"/>
                    <a:pt x="259" y="3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宣城">
              <a:hlinkClick r:id="" action="ppaction://macro?name=Slide1.宣城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782687" y="4326913"/>
              <a:ext cx="1584450" cy="1409892"/>
            </a:xfrm>
            <a:custGeom>
              <a:avLst/>
              <a:gdLst>
                <a:gd name="T0" fmla="*/ 275 w 299"/>
                <a:gd name="T1" fmla="*/ 111 h 266"/>
                <a:gd name="T2" fmla="*/ 291 w 299"/>
                <a:gd name="T3" fmla="*/ 60 h 266"/>
                <a:gd name="T4" fmla="*/ 284 w 299"/>
                <a:gd name="T5" fmla="*/ 38 h 266"/>
                <a:gd name="T6" fmla="*/ 252 w 299"/>
                <a:gd name="T7" fmla="*/ 10 h 266"/>
                <a:gd name="T8" fmla="*/ 219 w 299"/>
                <a:gd name="T9" fmla="*/ 6 h 266"/>
                <a:gd name="T10" fmla="*/ 147 w 299"/>
                <a:gd name="T11" fmla="*/ 8 h 266"/>
                <a:gd name="T12" fmla="*/ 135 w 299"/>
                <a:gd name="T13" fmla="*/ 25 h 266"/>
                <a:gd name="T14" fmla="*/ 112 w 299"/>
                <a:gd name="T15" fmla="*/ 55 h 266"/>
                <a:gd name="T16" fmla="*/ 94 w 299"/>
                <a:gd name="T17" fmla="*/ 80 h 266"/>
                <a:gd name="T18" fmla="*/ 82 w 299"/>
                <a:gd name="T19" fmla="*/ 90 h 266"/>
                <a:gd name="T20" fmla="*/ 45 w 299"/>
                <a:gd name="T21" fmla="*/ 106 h 266"/>
                <a:gd name="T22" fmla="*/ 26 w 299"/>
                <a:gd name="T23" fmla="*/ 114 h 266"/>
                <a:gd name="T24" fmla="*/ 4 w 299"/>
                <a:gd name="T25" fmla="*/ 131 h 266"/>
                <a:gd name="T26" fmla="*/ 3 w 299"/>
                <a:gd name="T27" fmla="*/ 139 h 266"/>
                <a:gd name="T28" fmla="*/ 0 w 299"/>
                <a:gd name="T29" fmla="*/ 144 h 266"/>
                <a:gd name="T30" fmla="*/ 13 w 299"/>
                <a:gd name="T31" fmla="*/ 145 h 266"/>
                <a:gd name="T32" fmla="*/ 40 w 299"/>
                <a:gd name="T33" fmla="*/ 160 h 266"/>
                <a:gd name="T34" fmla="*/ 50 w 299"/>
                <a:gd name="T35" fmla="*/ 172 h 266"/>
                <a:gd name="T36" fmla="*/ 55 w 299"/>
                <a:gd name="T37" fmla="*/ 197 h 266"/>
                <a:gd name="T38" fmla="*/ 69 w 299"/>
                <a:gd name="T39" fmla="*/ 229 h 266"/>
                <a:gd name="T40" fmla="*/ 91 w 299"/>
                <a:gd name="T41" fmla="*/ 260 h 266"/>
                <a:gd name="T42" fmla="*/ 126 w 299"/>
                <a:gd name="T43" fmla="*/ 247 h 266"/>
                <a:gd name="T44" fmla="*/ 152 w 299"/>
                <a:gd name="T45" fmla="*/ 233 h 266"/>
                <a:gd name="T46" fmla="*/ 156 w 299"/>
                <a:gd name="T47" fmla="*/ 230 h 266"/>
                <a:gd name="T48" fmla="*/ 159 w 299"/>
                <a:gd name="T49" fmla="*/ 224 h 266"/>
                <a:gd name="T50" fmla="*/ 159 w 299"/>
                <a:gd name="T51" fmla="*/ 213 h 266"/>
                <a:gd name="T52" fmla="*/ 159 w 299"/>
                <a:gd name="T53" fmla="*/ 199 h 266"/>
                <a:gd name="T54" fmla="*/ 170 w 299"/>
                <a:gd name="T55" fmla="*/ 196 h 266"/>
                <a:gd name="T56" fmla="*/ 177 w 299"/>
                <a:gd name="T57" fmla="*/ 202 h 266"/>
                <a:gd name="T58" fmla="*/ 184 w 299"/>
                <a:gd name="T59" fmla="*/ 200 h 266"/>
                <a:gd name="T60" fmla="*/ 193 w 299"/>
                <a:gd name="T61" fmla="*/ 206 h 266"/>
                <a:gd name="T62" fmla="*/ 202 w 299"/>
                <a:gd name="T63" fmla="*/ 204 h 266"/>
                <a:gd name="T64" fmla="*/ 233 w 299"/>
                <a:gd name="T65" fmla="*/ 196 h 266"/>
                <a:gd name="T66" fmla="*/ 252 w 299"/>
                <a:gd name="T67" fmla="*/ 190 h 266"/>
                <a:gd name="T68" fmla="*/ 241 w 299"/>
                <a:gd name="T69" fmla="*/ 163 h 266"/>
                <a:gd name="T70" fmla="*/ 224 w 299"/>
                <a:gd name="T71" fmla="*/ 145 h 266"/>
                <a:gd name="T72" fmla="*/ 238 w 299"/>
                <a:gd name="T73" fmla="*/ 143 h 266"/>
                <a:gd name="T74" fmla="*/ 254 w 299"/>
                <a:gd name="T75" fmla="*/ 138 h 266"/>
                <a:gd name="T76" fmla="*/ 265 w 299"/>
                <a:gd name="T77" fmla="*/ 12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9" h="266">
                  <a:moveTo>
                    <a:pt x="265" y="111"/>
                  </a:moveTo>
                  <a:cubicBezTo>
                    <a:pt x="275" y="111"/>
                    <a:pt x="275" y="111"/>
                    <a:pt x="275" y="111"/>
                  </a:cubicBezTo>
                  <a:cubicBezTo>
                    <a:pt x="275" y="111"/>
                    <a:pt x="283" y="105"/>
                    <a:pt x="281" y="79"/>
                  </a:cubicBezTo>
                  <a:cubicBezTo>
                    <a:pt x="291" y="60"/>
                    <a:pt x="291" y="60"/>
                    <a:pt x="291" y="60"/>
                  </a:cubicBezTo>
                  <a:cubicBezTo>
                    <a:pt x="295" y="50"/>
                    <a:pt x="295" y="50"/>
                    <a:pt x="295" y="50"/>
                  </a:cubicBezTo>
                  <a:cubicBezTo>
                    <a:pt x="295" y="50"/>
                    <a:pt x="299" y="37"/>
                    <a:pt x="284" y="38"/>
                  </a:cubicBezTo>
                  <a:cubicBezTo>
                    <a:pt x="269" y="38"/>
                    <a:pt x="252" y="27"/>
                    <a:pt x="252" y="27"/>
                  </a:cubicBezTo>
                  <a:cubicBezTo>
                    <a:pt x="252" y="10"/>
                    <a:pt x="252" y="10"/>
                    <a:pt x="252" y="10"/>
                  </a:cubicBezTo>
                  <a:cubicBezTo>
                    <a:pt x="252" y="10"/>
                    <a:pt x="248" y="7"/>
                    <a:pt x="244" y="10"/>
                  </a:cubicBezTo>
                  <a:cubicBezTo>
                    <a:pt x="244" y="10"/>
                    <a:pt x="235" y="16"/>
                    <a:pt x="219" y="6"/>
                  </a:cubicBezTo>
                  <a:cubicBezTo>
                    <a:pt x="210" y="0"/>
                    <a:pt x="202" y="14"/>
                    <a:pt x="202" y="14"/>
                  </a:cubicBezTo>
                  <a:cubicBezTo>
                    <a:pt x="202" y="14"/>
                    <a:pt x="166" y="19"/>
                    <a:pt x="147" y="8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5" y="25"/>
                    <a:pt x="132" y="45"/>
                    <a:pt x="117" y="42"/>
                  </a:cubicBezTo>
                  <a:cubicBezTo>
                    <a:pt x="117" y="42"/>
                    <a:pt x="110" y="46"/>
                    <a:pt x="112" y="55"/>
                  </a:cubicBezTo>
                  <a:cubicBezTo>
                    <a:pt x="112" y="55"/>
                    <a:pt x="113" y="59"/>
                    <a:pt x="104" y="57"/>
                  </a:cubicBezTo>
                  <a:cubicBezTo>
                    <a:pt x="94" y="56"/>
                    <a:pt x="94" y="71"/>
                    <a:pt x="94" y="80"/>
                  </a:cubicBezTo>
                  <a:cubicBezTo>
                    <a:pt x="93" y="89"/>
                    <a:pt x="94" y="97"/>
                    <a:pt x="94" y="97"/>
                  </a:cubicBezTo>
                  <a:cubicBezTo>
                    <a:pt x="94" y="97"/>
                    <a:pt x="97" y="113"/>
                    <a:pt x="82" y="90"/>
                  </a:cubicBezTo>
                  <a:cubicBezTo>
                    <a:pt x="67" y="68"/>
                    <a:pt x="61" y="99"/>
                    <a:pt x="58" y="102"/>
                  </a:cubicBezTo>
                  <a:cubicBezTo>
                    <a:pt x="56" y="106"/>
                    <a:pt x="50" y="107"/>
                    <a:pt x="45" y="106"/>
                  </a:cubicBezTo>
                  <a:cubicBezTo>
                    <a:pt x="45" y="106"/>
                    <a:pt x="33" y="114"/>
                    <a:pt x="26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4"/>
                    <a:pt x="25" y="115"/>
                    <a:pt x="25" y="116"/>
                  </a:cubicBezTo>
                  <a:cubicBezTo>
                    <a:pt x="21" y="125"/>
                    <a:pt x="4" y="131"/>
                    <a:pt x="4" y="131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39"/>
                    <a:pt x="3" y="140"/>
                    <a:pt x="2" y="141"/>
                  </a:cubicBezTo>
                  <a:cubicBezTo>
                    <a:pt x="1" y="143"/>
                    <a:pt x="0" y="144"/>
                    <a:pt x="0" y="144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5"/>
                    <a:pt x="20" y="134"/>
                    <a:pt x="23" y="150"/>
                  </a:cubicBezTo>
                  <a:cubicBezTo>
                    <a:pt x="26" y="167"/>
                    <a:pt x="34" y="160"/>
                    <a:pt x="40" y="160"/>
                  </a:cubicBezTo>
                  <a:cubicBezTo>
                    <a:pt x="45" y="160"/>
                    <a:pt x="47" y="172"/>
                    <a:pt x="47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61" y="166"/>
                    <a:pt x="60" y="184"/>
                  </a:cubicBezTo>
                  <a:cubicBezTo>
                    <a:pt x="55" y="197"/>
                    <a:pt x="55" y="197"/>
                    <a:pt x="55" y="197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5" y="219"/>
                    <a:pt x="55" y="229"/>
                    <a:pt x="69" y="229"/>
                  </a:cubicBezTo>
                  <a:cubicBezTo>
                    <a:pt x="84" y="228"/>
                    <a:pt x="91" y="240"/>
                    <a:pt x="90" y="245"/>
                  </a:cubicBezTo>
                  <a:cubicBezTo>
                    <a:pt x="90" y="250"/>
                    <a:pt x="91" y="260"/>
                    <a:pt x="91" y="260"/>
                  </a:cubicBezTo>
                  <a:cubicBezTo>
                    <a:pt x="91" y="260"/>
                    <a:pt x="94" y="266"/>
                    <a:pt x="100" y="259"/>
                  </a:cubicBezTo>
                  <a:cubicBezTo>
                    <a:pt x="106" y="252"/>
                    <a:pt x="126" y="247"/>
                    <a:pt x="126" y="247"/>
                  </a:cubicBezTo>
                  <a:cubicBezTo>
                    <a:pt x="126" y="247"/>
                    <a:pt x="135" y="237"/>
                    <a:pt x="137" y="234"/>
                  </a:cubicBezTo>
                  <a:cubicBezTo>
                    <a:pt x="139" y="231"/>
                    <a:pt x="152" y="233"/>
                    <a:pt x="152" y="233"/>
                  </a:cubicBezTo>
                  <a:cubicBezTo>
                    <a:pt x="152" y="231"/>
                    <a:pt x="152" y="231"/>
                    <a:pt x="152" y="231"/>
                  </a:cubicBezTo>
                  <a:cubicBezTo>
                    <a:pt x="156" y="230"/>
                    <a:pt x="156" y="230"/>
                    <a:pt x="156" y="230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59" y="224"/>
                    <a:pt x="159" y="224"/>
                    <a:pt x="159" y="224"/>
                  </a:cubicBezTo>
                  <a:cubicBezTo>
                    <a:pt x="159" y="219"/>
                    <a:pt x="159" y="219"/>
                    <a:pt x="159" y="219"/>
                  </a:cubicBezTo>
                  <a:cubicBezTo>
                    <a:pt x="159" y="213"/>
                    <a:pt x="159" y="213"/>
                    <a:pt x="159" y="213"/>
                  </a:cubicBezTo>
                  <a:cubicBezTo>
                    <a:pt x="159" y="207"/>
                    <a:pt x="159" y="207"/>
                    <a:pt x="159" y="207"/>
                  </a:cubicBezTo>
                  <a:cubicBezTo>
                    <a:pt x="159" y="199"/>
                    <a:pt x="159" y="199"/>
                    <a:pt x="159" y="199"/>
                  </a:cubicBezTo>
                  <a:cubicBezTo>
                    <a:pt x="166" y="197"/>
                    <a:pt x="166" y="197"/>
                    <a:pt x="166" y="197"/>
                  </a:cubicBezTo>
                  <a:cubicBezTo>
                    <a:pt x="170" y="196"/>
                    <a:pt x="170" y="196"/>
                    <a:pt x="170" y="196"/>
                  </a:cubicBezTo>
                  <a:cubicBezTo>
                    <a:pt x="170" y="196"/>
                    <a:pt x="174" y="197"/>
                    <a:pt x="174" y="199"/>
                  </a:cubicBezTo>
                  <a:cubicBezTo>
                    <a:pt x="174" y="200"/>
                    <a:pt x="177" y="202"/>
                    <a:pt x="177" y="202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4" y="204"/>
                    <a:pt x="194" y="204"/>
                    <a:pt x="194" y="204"/>
                  </a:cubicBezTo>
                  <a:cubicBezTo>
                    <a:pt x="194" y="204"/>
                    <a:pt x="200" y="200"/>
                    <a:pt x="202" y="204"/>
                  </a:cubicBezTo>
                  <a:cubicBezTo>
                    <a:pt x="202" y="204"/>
                    <a:pt x="222" y="221"/>
                    <a:pt x="220" y="204"/>
                  </a:cubicBezTo>
                  <a:cubicBezTo>
                    <a:pt x="220" y="204"/>
                    <a:pt x="217" y="196"/>
                    <a:pt x="233" y="196"/>
                  </a:cubicBezTo>
                  <a:cubicBezTo>
                    <a:pt x="247" y="197"/>
                    <a:pt x="247" y="197"/>
                    <a:pt x="247" y="197"/>
                  </a:cubicBezTo>
                  <a:cubicBezTo>
                    <a:pt x="252" y="190"/>
                    <a:pt x="252" y="190"/>
                    <a:pt x="252" y="190"/>
                  </a:cubicBezTo>
                  <a:cubicBezTo>
                    <a:pt x="252" y="190"/>
                    <a:pt x="240" y="191"/>
                    <a:pt x="240" y="176"/>
                  </a:cubicBezTo>
                  <a:cubicBezTo>
                    <a:pt x="240" y="160"/>
                    <a:pt x="241" y="163"/>
                    <a:pt x="241" y="163"/>
                  </a:cubicBezTo>
                  <a:cubicBezTo>
                    <a:pt x="241" y="163"/>
                    <a:pt x="242" y="156"/>
                    <a:pt x="231" y="160"/>
                  </a:cubicBezTo>
                  <a:cubicBezTo>
                    <a:pt x="220" y="165"/>
                    <a:pt x="221" y="147"/>
                    <a:pt x="224" y="145"/>
                  </a:cubicBezTo>
                  <a:cubicBezTo>
                    <a:pt x="226" y="142"/>
                    <a:pt x="226" y="142"/>
                    <a:pt x="226" y="142"/>
                  </a:cubicBezTo>
                  <a:cubicBezTo>
                    <a:pt x="238" y="143"/>
                    <a:pt x="238" y="143"/>
                    <a:pt x="238" y="143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0" y="139"/>
                    <a:pt x="250" y="124"/>
                    <a:pt x="254" y="138"/>
                  </a:cubicBezTo>
                  <a:cubicBezTo>
                    <a:pt x="258" y="138"/>
                    <a:pt x="258" y="138"/>
                    <a:pt x="258" y="138"/>
                  </a:cubicBezTo>
                  <a:cubicBezTo>
                    <a:pt x="265" y="128"/>
                    <a:pt x="265" y="128"/>
                    <a:pt x="265" y="128"/>
                  </a:cubicBezTo>
                  <a:lnTo>
                    <a:pt x="265" y="1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铜陵">
              <a:hlinkClick r:id="" action="ppaction://macro?name=Slide1.铜陵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581273" y="4394050"/>
              <a:ext cx="375971" cy="443109"/>
            </a:xfrm>
            <a:custGeom>
              <a:avLst/>
              <a:gdLst>
                <a:gd name="T0" fmla="*/ 0 w 73"/>
                <a:gd name="T1" fmla="*/ 44 h 83"/>
                <a:gd name="T2" fmla="*/ 11 w 73"/>
                <a:gd name="T3" fmla="*/ 23 h 83"/>
                <a:gd name="T4" fmla="*/ 29 w 73"/>
                <a:gd name="T5" fmla="*/ 9 h 83"/>
                <a:gd name="T6" fmla="*/ 50 w 73"/>
                <a:gd name="T7" fmla="*/ 14 h 83"/>
                <a:gd name="T8" fmla="*/ 51 w 73"/>
                <a:gd name="T9" fmla="*/ 14 h 83"/>
                <a:gd name="T10" fmla="*/ 71 w 73"/>
                <a:gd name="T11" fmla="*/ 38 h 83"/>
                <a:gd name="T12" fmla="*/ 73 w 73"/>
                <a:gd name="T13" fmla="*/ 43 h 83"/>
                <a:gd name="T14" fmla="*/ 57 w 73"/>
                <a:gd name="T15" fmla="*/ 65 h 83"/>
                <a:gd name="T16" fmla="*/ 42 w 73"/>
                <a:gd name="T17" fmla="*/ 66 h 83"/>
                <a:gd name="T18" fmla="*/ 41 w 73"/>
                <a:gd name="T19" fmla="*/ 66 h 83"/>
                <a:gd name="T20" fmla="*/ 22 w 73"/>
                <a:gd name="T21" fmla="*/ 75 h 83"/>
                <a:gd name="T22" fmla="*/ 10 w 73"/>
                <a:gd name="T23" fmla="*/ 75 h 83"/>
                <a:gd name="T24" fmla="*/ 1 w 73"/>
                <a:gd name="T25" fmla="*/ 64 h 83"/>
                <a:gd name="T26" fmla="*/ 1 w 73"/>
                <a:gd name="T27" fmla="*/ 64 h 83"/>
                <a:gd name="T28" fmla="*/ 1 w 73"/>
                <a:gd name="T29" fmla="*/ 45 h 83"/>
                <a:gd name="T30" fmla="*/ 0 w 73"/>
                <a:gd name="T31" fmla="*/ 4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83">
                  <a:moveTo>
                    <a:pt x="0" y="44"/>
                  </a:moveTo>
                  <a:cubicBezTo>
                    <a:pt x="2" y="44"/>
                    <a:pt x="12" y="39"/>
                    <a:pt x="11" y="23"/>
                  </a:cubicBezTo>
                  <a:cubicBezTo>
                    <a:pt x="9" y="1"/>
                    <a:pt x="20" y="0"/>
                    <a:pt x="29" y="9"/>
                  </a:cubicBezTo>
                  <a:cubicBezTo>
                    <a:pt x="38" y="19"/>
                    <a:pt x="50" y="14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8"/>
                    <a:pt x="71" y="38"/>
                    <a:pt x="71" y="38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64"/>
                    <a:pt x="57" y="65"/>
                  </a:cubicBezTo>
                  <a:cubicBezTo>
                    <a:pt x="57" y="65"/>
                    <a:pt x="45" y="66"/>
                    <a:pt x="42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38" y="66"/>
                    <a:pt x="28" y="67"/>
                    <a:pt x="22" y="75"/>
                  </a:cubicBezTo>
                  <a:cubicBezTo>
                    <a:pt x="15" y="83"/>
                    <a:pt x="10" y="80"/>
                    <a:pt x="10" y="75"/>
                  </a:cubicBezTo>
                  <a:cubicBezTo>
                    <a:pt x="9" y="71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4" y="56"/>
                    <a:pt x="1" y="45"/>
                    <a:pt x="1" y="45"/>
                  </a:cubicBezTo>
                  <a:cubicBezTo>
                    <a:pt x="0" y="44"/>
                    <a:pt x="0" y="44"/>
                    <a:pt x="0" y="4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225796" y="4044934"/>
              <a:ext cx="281978" cy="255123"/>
            </a:xfrm>
            <a:custGeom>
              <a:avLst/>
              <a:gdLst>
                <a:gd name="T0" fmla="*/ 0 w 53"/>
                <a:gd name="T1" fmla="*/ 0 h 48"/>
                <a:gd name="T2" fmla="*/ 12 w 53"/>
                <a:gd name="T3" fmla="*/ 14 h 48"/>
                <a:gd name="T4" fmla="*/ 16 w 53"/>
                <a:gd name="T5" fmla="*/ 23 h 48"/>
                <a:gd name="T6" fmla="*/ 33 w 53"/>
                <a:gd name="T7" fmla="*/ 44 h 48"/>
                <a:gd name="T8" fmla="*/ 53 w 53"/>
                <a:gd name="T9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8">
                  <a:moveTo>
                    <a:pt x="0" y="0"/>
                  </a:moveTo>
                  <a:cubicBezTo>
                    <a:pt x="0" y="0"/>
                    <a:pt x="12" y="7"/>
                    <a:pt x="12" y="14"/>
                  </a:cubicBezTo>
                  <a:cubicBezTo>
                    <a:pt x="12" y="22"/>
                    <a:pt x="15" y="23"/>
                    <a:pt x="16" y="23"/>
                  </a:cubicBezTo>
                  <a:cubicBezTo>
                    <a:pt x="17" y="24"/>
                    <a:pt x="33" y="44"/>
                    <a:pt x="33" y="44"/>
                  </a:cubicBezTo>
                  <a:cubicBezTo>
                    <a:pt x="33" y="44"/>
                    <a:pt x="44" y="48"/>
                    <a:pt x="53" y="45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马鞍山">
              <a:hlinkClick r:id="" action="ppaction://macro?name=Slide1.马鞍山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212368" y="3749528"/>
              <a:ext cx="510247" cy="550529"/>
            </a:xfrm>
            <a:custGeom>
              <a:avLst/>
              <a:gdLst>
                <a:gd name="T0" fmla="*/ 54 w 96"/>
                <a:gd name="T1" fmla="*/ 101 h 104"/>
                <a:gd name="T2" fmla="*/ 54 w 96"/>
                <a:gd name="T3" fmla="*/ 101 h 104"/>
                <a:gd name="T4" fmla="*/ 54 w 96"/>
                <a:gd name="T5" fmla="*/ 97 h 104"/>
                <a:gd name="T6" fmla="*/ 85 w 96"/>
                <a:gd name="T7" fmla="*/ 45 h 104"/>
                <a:gd name="T8" fmla="*/ 84 w 96"/>
                <a:gd name="T9" fmla="*/ 42 h 104"/>
                <a:gd name="T10" fmla="*/ 81 w 96"/>
                <a:gd name="T11" fmla="*/ 42 h 104"/>
                <a:gd name="T12" fmla="*/ 77 w 96"/>
                <a:gd name="T13" fmla="*/ 42 h 104"/>
                <a:gd name="T14" fmla="*/ 74 w 96"/>
                <a:gd name="T15" fmla="*/ 39 h 104"/>
                <a:gd name="T16" fmla="*/ 70 w 96"/>
                <a:gd name="T17" fmla="*/ 36 h 104"/>
                <a:gd name="T18" fmla="*/ 67 w 96"/>
                <a:gd name="T19" fmla="*/ 35 h 104"/>
                <a:gd name="T20" fmla="*/ 58 w 96"/>
                <a:gd name="T21" fmla="*/ 39 h 104"/>
                <a:gd name="T22" fmla="*/ 52 w 96"/>
                <a:gd name="T23" fmla="*/ 40 h 104"/>
                <a:gd name="T24" fmla="*/ 48 w 96"/>
                <a:gd name="T25" fmla="*/ 39 h 104"/>
                <a:gd name="T26" fmla="*/ 48 w 96"/>
                <a:gd name="T27" fmla="*/ 34 h 104"/>
                <a:gd name="T28" fmla="*/ 50 w 96"/>
                <a:gd name="T29" fmla="*/ 31 h 104"/>
                <a:gd name="T30" fmla="*/ 40 w 96"/>
                <a:gd name="T31" fmla="*/ 15 h 104"/>
                <a:gd name="T32" fmla="*/ 23 w 96"/>
                <a:gd name="T33" fmla="*/ 0 h 104"/>
                <a:gd name="T34" fmla="*/ 22 w 96"/>
                <a:gd name="T35" fmla="*/ 0 h 104"/>
                <a:gd name="T36" fmla="*/ 6 w 96"/>
                <a:gd name="T37" fmla="*/ 29 h 104"/>
                <a:gd name="T38" fmla="*/ 0 w 96"/>
                <a:gd name="T39" fmla="*/ 56 h 104"/>
                <a:gd name="T40" fmla="*/ 1 w 96"/>
                <a:gd name="T41" fmla="*/ 56 h 104"/>
                <a:gd name="T42" fmla="*/ 13 w 96"/>
                <a:gd name="T43" fmla="*/ 70 h 104"/>
                <a:gd name="T44" fmla="*/ 17 w 96"/>
                <a:gd name="T45" fmla="*/ 79 h 104"/>
                <a:gd name="T46" fmla="*/ 34 w 96"/>
                <a:gd name="T47" fmla="*/ 100 h 104"/>
                <a:gd name="T48" fmla="*/ 54 w 96"/>
                <a:gd name="T49" fmla="*/ 10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6" h="104">
                  <a:moveTo>
                    <a:pt x="54" y="101"/>
                  </a:moveTo>
                  <a:cubicBezTo>
                    <a:pt x="54" y="101"/>
                    <a:pt x="54" y="101"/>
                    <a:pt x="54" y="101"/>
                  </a:cubicBezTo>
                  <a:cubicBezTo>
                    <a:pt x="54" y="100"/>
                    <a:pt x="54" y="99"/>
                    <a:pt x="54" y="97"/>
                  </a:cubicBezTo>
                  <a:cubicBezTo>
                    <a:pt x="54" y="97"/>
                    <a:pt x="96" y="97"/>
                    <a:pt x="85" y="45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2" y="42"/>
                    <a:pt x="81" y="42"/>
                  </a:cubicBezTo>
                  <a:cubicBezTo>
                    <a:pt x="79" y="42"/>
                    <a:pt x="77" y="42"/>
                    <a:pt x="77" y="42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5"/>
                    <a:pt x="67" y="35"/>
                  </a:cubicBezTo>
                  <a:cubicBezTo>
                    <a:pt x="64" y="35"/>
                    <a:pt x="58" y="39"/>
                    <a:pt x="58" y="39"/>
                  </a:cubicBezTo>
                  <a:cubicBezTo>
                    <a:pt x="58" y="39"/>
                    <a:pt x="54" y="40"/>
                    <a:pt x="52" y="40"/>
                  </a:cubicBezTo>
                  <a:cubicBezTo>
                    <a:pt x="50" y="40"/>
                    <a:pt x="48" y="39"/>
                    <a:pt x="48" y="39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61" y="18"/>
                    <a:pt x="40" y="15"/>
                  </a:cubicBezTo>
                  <a:cubicBezTo>
                    <a:pt x="22" y="12"/>
                    <a:pt x="22" y="7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9" y="5"/>
                    <a:pt x="6" y="29"/>
                  </a:cubicBezTo>
                  <a:cubicBezTo>
                    <a:pt x="4" y="49"/>
                    <a:pt x="3" y="52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2" y="62"/>
                    <a:pt x="13" y="70"/>
                  </a:cubicBezTo>
                  <a:cubicBezTo>
                    <a:pt x="13" y="78"/>
                    <a:pt x="16" y="79"/>
                    <a:pt x="17" y="79"/>
                  </a:cubicBezTo>
                  <a:cubicBezTo>
                    <a:pt x="18" y="79"/>
                    <a:pt x="34" y="100"/>
                    <a:pt x="34" y="100"/>
                  </a:cubicBezTo>
                  <a:cubicBezTo>
                    <a:pt x="34" y="100"/>
                    <a:pt x="45" y="104"/>
                    <a:pt x="54" y="10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769259" y="4044934"/>
              <a:ext cx="792225" cy="886218"/>
            </a:xfrm>
            <a:custGeom>
              <a:avLst/>
              <a:gdLst>
                <a:gd name="T0" fmla="*/ 148 w 149"/>
                <a:gd name="T1" fmla="*/ 62 h 168"/>
                <a:gd name="T2" fmla="*/ 148 w 149"/>
                <a:gd name="T3" fmla="*/ 61 h 168"/>
                <a:gd name="T4" fmla="*/ 149 w 149"/>
                <a:gd name="T5" fmla="*/ 61 h 168"/>
                <a:gd name="T6" fmla="*/ 138 w 149"/>
                <a:gd name="T7" fmla="*/ 45 h 168"/>
                <a:gd name="T8" fmla="*/ 137 w 149"/>
                <a:gd name="T9" fmla="*/ 45 h 168"/>
                <a:gd name="T10" fmla="*/ 117 w 149"/>
                <a:gd name="T11" fmla="*/ 43 h 168"/>
                <a:gd name="T12" fmla="*/ 100 w 149"/>
                <a:gd name="T13" fmla="*/ 23 h 168"/>
                <a:gd name="T14" fmla="*/ 96 w 149"/>
                <a:gd name="T15" fmla="*/ 14 h 168"/>
                <a:gd name="T16" fmla="*/ 85 w 149"/>
                <a:gd name="T17" fmla="*/ 0 h 168"/>
                <a:gd name="T18" fmla="*/ 85 w 149"/>
                <a:gd name="T19" fmla="*/ 0 h 168"/>
                <a:gd name="T20" fmla="*/ 83 w 149"/>
                <a:gd name="T21" fmla="*/ 1 h 168"/>
                <a:gd name="T22" fmla="*/ 75 w 149"/>
                <a:gd name="T23" fmla="*/ 26 h 168"/>
                <a:gd name="T24" fmla="*/ 75 w 149"/>
                <a:gd name="T25" fmla="*/ 34 h 168"/>
                <a:gd name="T26" fmla="*/ 59 w 149"/>
                <a:gd name="T27" fmla="*/ 41 h 168"/>
                <a:gd name="T28" fmla="*/ 33 w 149"/>
                <a:gd name="T29" fmla="*/ 58 h 168"/>
                <a:gd name="T30" fmla="*/ 30 w 149"/>
                <a:gd name="T31" fmla="*/ 60 h 168"/>
                <a:gd name="T32" fmla="*/ 23 w 149"/>
                <a:gd name="T33" fmla="*/ 60 h 168"/>
                <a:gd name="T34" fmla="*/ 13 w 149"/>
                <a:gd name="T35" fmla="*/ 80 h 168"/>
                <a:gd name="T36" fmla="*/ 33 w 149"/>
                <a:gd name="T37" fmla="*/ 105 h 168"/>
                <a:gd name="T38" fmla="*/ 36 w 149"/>
                <a:gd name="T39" fmla="*/ 109 h 168"/>
                <a:gd name="T40" fmla="*/ 20 w 149"/>
                <a:gd name="T41" fmla="*/ 131 h 168"/>
                <a:gd name="T42" fmla="*/ 4 w 149"/>
                <a:gd name="T43" fmla="*/ 132 h 168"/>
                <a:gd name="T44" fmla="*/ 7 w 149"/>
                <a:gd name="T45" fmla="*/ 140 h 168"/>
                <a:gd name="T46" fmla="*/ 27 w 149"/>
                <a:gd name="T47" fmla="*/ 167 h 168"/>
                <a:gd name="T48" fmla="*/ 27 w 149"/>
                <a:gd name="T49" fmla="*/ 167 h 168"/>
                <a:gd name="T50" fmla="*/ 46 w 149"/>
                <a:gd name="T51" fmla="*/ 160 h 168"/>
                <a:gd name="T52" fmla="*/ 60 w 149"/>
                <a:gd name="T53" fmla="*/ 156 h 168"/>
                <a:gd name="T54" fmla="*/ 83 w 149"/>
                <a:gd name="T55" fmla="*/ 144 h 168"/>
                <a:gd name="T56" fmla="*/ 96 w 149"/>
                <a:gd name="T57" fmla="*/ 151 h 168"/>
                <a:gd name="T58" fmla="*/ 95 w 149"/>
                <a:gd name="T59" fmla="*/ 133 h 168"/>
                <a:gd name="T60" fmla="*/ 105 w 149"/>
                <a:gd name="T61" fmla="*/ 110 h 168"/>
                <a:gd name="T62" fmla="*/ 114 w 149"/>
                <a:gd name="T63" fmla="*/ 109 h 168"/>
                <a:gd name="T64" fmla="*/ 118 w 149"/>
                <a:gd name="T65" fmla="*/ 95 h 168"/>
                <a:gd name="T66" fmla="*/ 136 w 149"/>
                <a:gd name="T67" fmla="*/ 79 h 168"/>
                <a:gd name="T68" fmla="*/ 148 w 149"/>
                <a:gd name="T69" fmla="*/ 6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" h="168">
                  <a:moveTo>
                    <a:pt x="148" y="62"/>
                  </a:moveTo>
                  <a:cubicBezTo>
                    <a:pt x="148" y="61"/>
                    <a:pt x="148" y="61"/>
                    <a:pt x="148" y="61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43" y="58"/>
                    <a:pt x="138" y="52"/>
                    <a:pt x="138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29" y="47"/>
                    <a:pt x="117" y="43"/>
                    <a:pt x="117" y="43"/>
                  </a:cubicBezTo>
                  <a:cubicBezTo>
                    <a:pt x="117" y="43"/>
                    <a:pt x="101" y="23"/>
                    <a:pt x="100" y="23"/>
                  </a:cubicBezTo>
                  <a:cubicBezTo>
                    <a:pt x="99" y="22"/>
                    <a:pt x="97" y="22"/>
                    <a:pt x="96" y="14"/>
                  </a:cubicBezTo>
                  <a:cubicBezTo>
                    <a:pt x="96" y="6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0"/>
                    <a:pt x="84" y="1"/>
                    <a:pt x="83" y="1"/>
                  </a:cubicBezTo>
                  <a:cubicBezTo>
                    <a:pt x="79" y="5"/>
                    <a:pt x="75" y="4"/>
                    <a:pt x="75" y="26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40"/>
                    <a:pt x="59" y="41"/>
                  </a:cubicBezTo>
                  <a:cubicBezTo>
                    <a:pt x="47" y="42"/>
                    <a:pt x="33" y="58"/>
                    <a:pt x="33" y="58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24" y="59"/>
                    <a:pt x="23" y="60"/>
                  </a:cubicBezTo>
                  <a:cubicBezTo>
                    <a:pt x="22" y="61"/>
                    <a:pt x="13" y="76"/>
                    <a:pt x="13" y="80"/>
                  </a:cubicBezTo>
                  <a:cubicBezTo>
                    <a:pt x="13" y="84"/>
                    <a:pt x="33" y="105"/>
                    <a:pt x="33" y="105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30"/>
                    <a:pt x="20" y="131"/>
                  </a:cubicBezTo>
                  <a:cubicBezTo>
                    <a:pt x="4" y="132"/>
                    <a:pt x="4" y="132"/>
                    <a:pt x="4" y="132"/>
                  </a:cubicBezTo>
                  <a:cubicBezTo>
                    <a:pt x="4" y="132"/>
                    <a:pt x="0" y="137"/>
                    <a:pt x="7" y="140"/>
                  </a:cubicBezTo>
                  <a:cubicBezTo>
                    <a:pt x="15" y="144"/>
                    <a:pt x="33" y="149"/>
                    <a:pt x="27" y="167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34" y="168"/>
                    <a:pt x="46" y="160"/>
                    <a:pt x="46" y="160"/>
                  </a:cubicBezTo>
                  <a:cubicBezTo>
                    <a:pt x="52" y="160"/>
                    <a:pt x="57" y="159"/>
                    <a:pt x="60" y="156"/>
                  </a:cubicBezTo>
                  <a:cubicBezTo>
                    <a:pt x="63" y="152"/>
                    <a:pt x="68" y="121"/>
                    <a:pt x="83" y="144"/>
                  </a:cubicBezTo>
                  <a:cubicBezTo>
                    <a:pt x="99" y="166"/>
                    <a:pt x="96" y="151"/>
                    <a:pt x="96" y="151"/>
                  </a:cubicBezTo>
                  <a:cubicBezTo>
                    <a:pt x="96" y="151"/>
                    <a:pt x="95" y="142"/>
                    <a:pt x="95" y="133"/>
                  </a:cubicBezTo>
                  <a:cubicBezTo>
                    <a:pt x="96" y="124"/>
                    <a:pt x="96" y="109"/>
                    <a:pt x="105" y="110"/>
                  </a:cubicBezTo>
                  <a:cubicBezTo>
                    <a:pt x="114" y="112"/>
                    <a:pt x="114" y="109"/>
                    <a:pt x="114" y="109"/>
                  </a:cubicBezTo>
                  <a:cubicBezTo>
                    <a:pt x="111" y="99"/>
                    <a:pt x="118" y="95"/>
                    <a:pt x="118" y="95"/>
                  </a:cubicBezTo>
                  <a:cubicBezTo>
                    <a:pt x="134" y="99"/>
                    <a:pt x="136" y="79"/>
                    <a:pt x="136" y="79"/>
                  </a:cubicBezTo>
                  <a:lnTo>
                    <a:pt x="148" y="6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巢湖">
              <a:hlinkClick r:id="" action="ppaction://macro?name=Slide1.巢湖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90462" y="3440694"/>
              <a:ext cx="1342754" cy="1181624"/>
            </a:xfrm>
            <a:custGeom>
              <a:avLst/>
              <a:gdLst>
                <a:gd name="T0" fmla="*/ 254 w 255"/>
                <a:gd name="T1" fmla="*/ 57 h 224"/>
                <a:gd name="T2" fmla="*/ 255 w 255"/>
                <a:gd name="T3" fmla="*/ 57 h 224"/>
                <a:gd name="T4" fmla="*/ 255 w 255"/>
                <a:gd name="T5" fmla="*/ 55 h 224"/>
                <a:gd name="T6" fmla="*/ 241 w 255"/>
                <a:gd name="T7" fmla="*/ 39 h 224"/>
                <a:gd name="T8" fmla="*/ 241 w 255"/>
                <a:gd name="T9" fmla="*/ 12 h 224"/>
                <a:gd name="T10" fmla="*/ 252 w 255"/>
                <a:gd name="T11" fmla="*/ 6 h 224"/>
                <a:gd name="T12" fmla="*/ 252 w 255"/>
                <a:gd name="T13" fmla="*/ 5 h 224"/>
                <a:gd name="T14" fmla="*/ 220 w 255"/>
                <a:gd name="T15" fmla="*/ 18 h 224"/>
                <a:gd name="T16" fmla="*/ 205 w 255"/>
                <a:gd name="T17" fmla="*/ 30 h 224"/>
                <a:gd name="T18" fmla="*/ 183 w 255"/>
                <a:gd name="T19" fmla="*/ 40 h 224"/>
                <a:gd name="T20" fmla="*/ 170 w 255"/>
                <a:gd name="T21" fmla="*/ 32 h 224"/>
                <a:gd name="T22" fmla="*/ 159 w 255"/>
                <a:gd name="T23" fmla="*/ 26 h 224"/>
                <a:gd name="T24" fmla="*/ 145 w 255"/>
                <a:gd name="T25" fmla="*/ 10 h 224"/>
                <a:gd name="T26" fmla="*/ 144 w 255"/>
                <a:gd name="T27" fmla="*/ 9 h 224"/>
                <a:gd name="T28" fmla="*/ 119 w 255"/>
                <a:gd name="T29" fmla="*/ 28 h 224"/>
                <a:gd name="T30" fmla="*/ 99 w 255"/>
                <a:gd name="T31" fmla="*/ 50 h 224"/>
                <a:gd name="T32" fmla="*/ 91 w 255"/>
                <a:gd name="T33" fmla="*/ 64 h 224"/>
                <a:gd name="T34" fmla="*/ 38 w 255"/>
                <a:gd name="T35" fmla="*/ 99 h 224"/>
                <a:gd name="T36" fmla="*/ 37 w 255"/>
                <a:gd name="T37" fmla="*/ 99 h 224"/>
                <a:gd name="T38" fmla="*/ 12 w 255"/>
                <a:gd name="T39" fmla="*/ 111 h 224"/>
                <a:gd name="T40" fmla="*/ 0 w 255"/>
                <a:gd name="T41" fmla="*/ 141 h 224"/>
                <a:gd name="T42" fmla="*/ 0 w 255"/>
                <a:gd name="T43" fmla="*/ 141 h 224"/>
                <a:gd name="T44" fmla="*/ 18 w 255"/>
                <a:gd name="T45" fmla="*/ 191 h 224"/>
                <a:gd name="T46" fmla="*/ 33 w 255"/>
                <a:gd name="T47" fmla="*/ 203 h 224"/>
                <a:gd name="T48" fmla="*/ 39 w 255"/>
                <a:gd name="T49" fmla="*/ 204 h 224"/>
                <a:gd name="T50" fmla="*/ 44 w 255"/>
                <a:gd name="T51" fmla="*/ 204 h 224"/>
                <a:gd name="T52" fmla="*/ 52 w 255"/>
                <a:gd name="T53" fmla="*/ 207 h 224"/>
                <a:gd name="T54" fmla="*/ 59 w 255"/>
                <a:gd name="T55" fmla="*/ 207 h 224"/>
                <a:gd name="T56" fmla="*/ 70 w 255"/>
                <a:gd name="T57" fmla="*/ 207 h 224"/>
                <a:gd name="T58" fmla="*/ 75 w 255"/>
                <a:gd name="T59" fmla="*/ 208 h 224"/>
                <a:gd name="T60" fmla="*/ 80 w 255"/>
                <a:gd name="T61" fmla="*/ 210 h 224"/>
                <a:gd name="T62" fmla="*/ 92 w 255"/>
                <a:gd name="T63" fmla="*/ 210 h 224"/>
                <a:gd name="T64" fmla="*/ 111 w 255"/>
                <a:gd name="T65" fmla="*/ 224 h 224"/>
                <a:gd name="T66" fmla="*/ 111 w 255"/>
                <a:gd name="T67" fmla="*/ 224 h 224"/>
                <a:gd name="T68" fmla="*/ 122 w 255"/>
                <a:gd name="T69" fmla="*/ 203 h 224"/>
                <a:gd name="T70" fmla="*/ 140 w 255"/>
                <a:gd name="T71" fmla="*/ 189 h 224"/>
                <a:gd name="T72" fmla="*/ 161 w 255"/>
                <a:gd name="T73" fmla="*/ 194 h 224"/>
                <a:gd name="T74" fmla="*/ 162 w 255"/>
                <a:gd name="T75" fmla="*/ 193 h 224"/>
                <a:gd name="T76" fmla="*/ 171 w 255"/>
                <a:gd name="T77" fmla="*/ 174 h 224"/>
                <a:gd name="T78" fmla="*/ 178 w 255"/>
                <a:gd name="T79" fmla="*/ 174 h 224"/>
                <a:gd name="T80" fmla="*/ 181 w 255"/>
                <a:gd name="T81" fmla="*/ 172 h 224"/>
                <a:gd name="T82" fmla="*/ 207 w 255"/>
                <a:gd name="T83" fmla="*/ 155 h 224"/>
                <a:gd name="T84" fmla="*/ 223 w 255"/>
                <a:gd name="T85" fmla="*/ 148 h 224"/>
                <a:gd name="T86" fmla="*/ 223 w 255"/>
                <a:gd name="T87" fmla="*/ 140 h 224"/>
                <a:gd name="T88" fmla="*/ 232 w 255"/>
                <a:gd name="T89" fmla="*/ 114 h 224"/>
                <a:gd name="T90" fmla="*/ 232 w 255"/>
                <a:gd name="T91" fmla="*/ 114 h 224"/>
                <a:gd name="T92" fmla="*/ 238 w 255"/>
                <a:gd name="T93" fmla="*/ 86 h 224"/>
                <a:gd name="T94" fmla="*/ 254 w 255"/>
                <a:gd name="T95" fmla="*/ 5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5" h="224">
                  <a:moveTo>
                    <a:pt x="254" y="57"/>
                  </a:move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6"/>
                    <a:pt x="255" y="55"/>
                  </a:cubicBezTo>
                  <a:cubicBezTo>
                    <a:pt x="255" y="47"/>
                    <a:pt x="251" y="41"/>
                    <a:pt x="241" y="39"/>
                  </a:cubicBezTo>
                  <a:cubicBezTo>
                    <a:pt x="231" y="37"/>
                    <a:pt x="239" y="13"/>
                    <a:pt x="241" y="12"/>
                  </a:cubicBezTo>
                  <a:cubicBezTo>
                    <a:pt x="244" y="11"/>
                    <a:pt x="252" y="6"/>
                    <a:pt x="252" y="6"/>
                  </a:cubicBezTo>
                  <a:cubicBezTo>
                    <a:pt x="252" y="6"/>
                    <a:pt x="252" y="5"/>
                    <a:pt x="252" y="5"/>
                  </a:cubicBezTo>
                  <a:cubicBezTo>
                    <a:pt x="251" y="5"/>
                    <a:pt x="246" y="0"/>
                    <a:pt x="220" y="18"/>
                  </a:cubicBezTo>
                  <a:cubicBezTo>
                    <a:pt x="205" y="30"/>
                    <a:pt x="205" y="30"/>
                    <a:pt x="205" y="30"/>
                  </a:cubicBezTo>
                  <a:cubicBezTo>
                    <a:pt x="205" y="30"/>
                    <a:pt x="190" y="30"/>
                    <a:pt x="183" y="40"/>
                  </a:cubicBezTo>
                  <a:cubicBezTo>
                    <a:pt x="183" y="40"/>
                    <a:pt x="178" y="45"/>
                    <a:pt x="170" y="3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4" y="9"/>
                    <a:pt x="144" y="9"/>
                    <a:pt x="144" y="9"/>
                  </a:cubicBezTo>
                  <a:cubicBezTo>
                    <a:pt x="144" y="9"/>
                    <a:pt x="122" y="8"/>
                    <a:pt x="119" y="28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64"/>
                    <a:pt x="71" y="92"/>
                    <a:pt x="38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0" y="102"/>
                    <a:pt x="12" y="103"/>
                    <a:pt x="12" y="111"/>
                  </a:cubicBezTo>
                  <a:cubicBezTo>
                    <a:pt x="12" y="117"/>
                    <a:pt x="3" y="134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3" y="179"/>
                    <a:pt x="18" y="191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9" y="204"/>
                    <a:pt x="39" y="204"/>
                    <a:pt x="39" y="204"/>
                  </a:cubicBezTo>
                  <a:cubicBezTo>
                    <a:pt x="44" y="204"/>
                    <a:pt x="44" y="204"/>
                    <a:pt x="44" y="204"/>
                  </a:cubicBezTo>
                  <a:cubicBezTo>
                    <a:pt x="52" y="207"/>
                    <a:pt x="52" y="207"/>
                    <a:pt x="52" y="207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70" y="207"/>
                    <a:pt x="70" y="207"/>
                    <a:pt x="70" y="207"/>
                  </a:cubicBezTo>
                  <a:cubicBezTo>
                    <a:pt x="75" y="208"/>
                    <a:pt x="75" y="208"/>
                    <a:pt x="75" y="208"/>
                  </a:cubicBezTo>
                  <a:cubicBezTo>
                    <a:pt x="80" y="210"/>
                    <a:pt x="80" y="210"/>
                    <a:pt x="80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111" y="224"/>
                    <a:pt x="111" y="224"/>
                    <a:pt x="111" y="224"/>
                  </a:cubicBezTo>
                  <a:cubicBezTo>
                    <a:pt x="111" y="224"/>
                    <a:pt x="111" y="224"/>
                    <a:pt x="111" y="224"/>
                  </a:cubicBezTo>
                  <a:cubicBezTo>
                    <a:pt x="113" y="224"/>
                    <a:pt x="123" y="219"/>
                    <a:pt x="122" y="203"/>
                  </a:cubicBezTo>
                  <a:cubicBezTo>
                    <a:pt x="120" y="181"/>
                    <a:pt x="131" y="180"/>
                    <a:pt x="140" y="189"/>
                  </a:cubicBezTo>
                  <a:cubicBezTo>
                    <a:pt x="149" y="199"/>
                    <a:pt x="161" y="194"/>
                    <a:pt x="161" y="194"/>
                  </a:cubicBezTo>
                  <a:cubicBezTo>
                    <a:pt x="162" y="193"/>
                    <a:pt x="162" y="193"/>
                    <a:pt x="162" y="193"/>
                  </a:cubicBezTo>
                  <a:cubicBezTo>
                    <a:pt x="162" y="189"/>
                    <a:pt x="170" y="175"/>
                    <a:pt x="171" y="174"/>
                  </a:cubicBezTo>
                  <a:cubicBezTo>
                    <a:pt x="172" y="173"/>
                    <a:pt x="178" y="174"/>
                    <a:pt x="178" y="174"/>
                  </a:cubicBezTo>
                  <a:cubicBezTo>
                    <a:pt x="181" y="172"/>
                    <a:pt x="181" y="172"/>
                    <a:pt x="181" y="172"/>
                  </a:cubicBezTo>
                  <a:cubicBezTo>
                    <a:pt x="181" y="172"/>
                    <a:pt x="195" y="156"/>
                    <a:pt x="207" y="155"/>
                  </a:cubicBezTo>
                  <a:cubicBezTo>
                    <a:pt x="224" y="154"/>
                    <a:pt x="223" y="148"/>
                    <a:pt x="223" y="148"/>
                  </a:cubicBezTo>
                  <a:cubicBezTo>
                    <a:pt x="223" y="140"/>
                    <a:pt x="223" y="140"/>
                    <a:pt x="223" y="140"/>
                  </a:cubicBezTo>
                  <a:cubicBezTo>
                    <a:pt x="223" y="118"/>
                    <a:pt x="227" y="118"/>
                    <a:pt x="232" y="114"/>
                  </a:cubicBezTo>
                  <a:cubicBezTo>
                    <a:pt x="232" y="114"/>
                    <a:pt x="232" y="114"/>
                    <a:pt x="232" y="114"/>
                  </a:cubicBezTo>
                  <a:cubicBezTo>
                    <a:pt x="235" y="111"/>
                    <a:pt x="236" y="106"/>
                    <a:pt x="238" y="86"/>
                  </a:cubicBezTo>
                  <a:cubicBezTo>
                    <a:pt x="241" y="62"/>
                    <a:pt x="254" y="57"/>
                    <a:pt x="254" y="5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六安">
              <a:hlinkClick r:id="" action="ppaction://macro?name=Slide1.六安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486577" y="2608187"/>
              <a:ext cx="1705298" cy="1879856"/>
            </a:xfrm>
            <a:custGeom>
              <a:avLst/>
              <a:gdLst>
                <a:gd name="T0" fmla="*/ 322 w 322"/>
                <a:gd name="T1" fmla="*/ 257 h 356"/>
                <a:gd name="T2" fmla="*/ 285 w 322"/>
                <a:gd name="T3" fmla="*/ 253 h 356"/>
                <a:gd name="T4" fmla="*/ 257 w 322"/>
                <a:gd name="T5" fmla="*/ 253 h 356"/>
                <a:gd name="T6" fmla="*/ 241 w 322"/>
                <a:gd name="T7" fmla="*/ 213 h 356"/>
                <a:gd name="T8" fmla="*/ 238 w 322"/>
                <a:gd name="T9" fmla="*/ 196 h 356"/>
                <a:gd name="T10" fmla="*/ 268 w 322"/>
                <a:gd name="T11" fmla="*/ 164 h 356"/>
                <a:gd name="T12" fmla="*/ 280 w 322"/>
                <a:gd name="T13" fmla="*/ 164 h 356"/>
                <a:gd name="T14" fmla="*/ 289 w 322"/>
                <a:gd name="T15" fmla="*/ 133 h 356"/>
                <a:gd name="T16" fmla="*/ 294 w 322"/>
                <a:gd name="T17" fmla="*/ 122 h 356"/>
                <a:gd name="T18" fmla="*/ 290 w 322"/>
                <a:gd name="T19" fmla="*/ 78 h 356"/>
                <a:gd name="T20" fmla="*/ 281 w 322"/>
                <a:gd name="T21" fmla="*/ 75 h 356"/>
                <a:gd name="T22" fmla="*/ 279 w 322"/>
                <a:gd name="T23" fmla="*/ 59 h 356"/>
                <a:gd name="T24" fmla="*/ 276 w 322"/>
                <a:gd name="T25" fmla="*/ 45 h 356"/>
                <a:gd name="T26" fmla="*/ 251 w 322"/>
                <a:gd name="T27" fmla="*/ 34 h 356"/>
                <a:gd name="T28" fmla="*/ 235 w 322"/>
                <a:gd name="T29" fmla="*/ 43 h 356"/>
                <a:gd name="T30" fmla="*/ 214 w 322"/>
                <a:gd name="T31" fmla="*/ 57 h 356"/>
                <a:gd name="T32" fmla="*/ 191 w 322"/>
                <a:gd name="T33" fmla="*/ 56 h 356"/>
                <a:gd name="T34" fmla="*/ 172 w 322"/>
                <a:gd name="T35" fmla="*/ 57 h 356"/>
                <a:gd name="T36" fmla="*/ 152 w 322"/>
                <a:gd name="T37" fmla="*/ 46 h 356"/>
                <a:gd name="T38" fmla="*/ 107 w 322"/>
                <a:gd name="T39" fmla="*/ 46 h 356"/>
                <a:gd name="T40" fmla="*/ 107 w 322"/>
                <a:gd name="T41" fmla="*/ 46 h 356"/>
                <a:gd name="T42" fmla="*/ 107 w 322"/>
                <a:gd name="T43" fmla="*/ 46 h 356"/>
                <a:gd name="T44" fmla="*/ 115 w 322"/>
                <a:gd name="T45" fmla="*/ 72 h 356"/>
                <a:gd name="T46" fmla="*/ 116 w 322"/>
                <a:gd name="T47" fmla="*/ 95 h 356"/>
                <a:gd name="T48" fmla="*/ 114 w 322"/>
                <a:gd name="T49" fmla="*/ 133 h 356"/>
                <a:gd name="T50" fmla="*/ 116 w 322"/>
                <a:gd name="T51" fmla="*/ 157 h 356"/>
                <a:gd name="T52" fmla="*/ 106 w 322"/>
                <a:gd name="T53" fmla="*/ 174 h 356"/>
                <a:gd name="T54" fmla="*/ 92 w 322"/>
                <a:gd name="T55" fmla="*/ 196 h 356"/>
                <a:gd name="T56" fmla="*/ 14 w 322"/>
                <a:gd name="T57" fmla="*/ 249 h 356"/>
                <a:gd name="T58" fmla="*/ 15 w 322"/>
                <a:gd name="T59" fmla="*/ 275 h 356"/>
                <a:gd name="T60" fmla="*/ 27 w 322"/>
                <a:gd name="T61" fmla="*/ 294 h 356"/>
                <a:gd name="T62" fmla="*/ 50 w 322"/>
                <a:gd name="T63" fmla="*/ 312 h 356"/>
                <a:gd name="T64" fmla="*/ 69 w 322"/>
                <a:gd name="T65" fmla="*/ 320 h 356"/>
                <a:gd name="T66" fmla="*/ 89 w 322"/>
                <a:gd name="T67" fmla="*/ 325 h 356"/>
                <a:gd name="T68" fmla="*/ 94 w 322"/>
                <a:gd name="T69" fmla="*/ 330 h 356"/>
                <a:gd name="T70" fmla="*/ 106 w 322"/>
                <a:gd name="T71" fmla="*/ 346 h 356"/>
                <a:gd name="T72" fmla="*/ 106 w 322"/>
                <a:gd name="T73" fmla="*/ 346 h 356"/>
                <a:gd name="T74" fmla="*/ 106 w 322"/>
                <a:gd name="T75" fmla="*/ 346 h 356"/>
                <a:gd name="T76" fmla="*/ 106 w 322"/>
                <a:gd name="T77" fmla="*/ 346 h 356"/>
                <a:gd name="T78" fmla="*/ 127 w 322"/>
                <a:gd name="T79" fmla="*/ 331 h 356"/>
                <a:gd name="T80" fmla="*/ 156 w 322"/>
                <a:gd name="T81" fmla="*/ 330 h 356"/>
                <a:gd name="T82" fmla="*/ 174 w 322"/>
                <a:gd name="T83" fmla="*/ 321 h 356"/>
                <a:gd name="T84" fmla="*/ 195 w 322"/>
                <a:gd name="T85" fmla="*/ 320 h 356"/>
                <a:gd name="T86" fmla="*/ 198 w 322"/>
                <a:gd name="T87" fmla="*/ 333 h 356"/>
                <a:gd name="T88" fmla="*/ 205 w 322"/>
                <a:gd name="T89" fmla="*/ 343 h 356"/>
                <a:gd name="T90" fmla="*/ 222 w 322"/>
                <a:gd name="T91" fmla="*/ 346 h 356"/>
                <a:gd name="T92" fmla="*/ 240 w 322"/>
                <a:gd name="T93" fmla="*/ 335 h 356"/>
                <a:gd name="T94" fmla="*/ 253 w 322"/>
                <a:gd name="T95" fmla="*/ 331 h 356"/>
                <a:gd name="T96" fmla="*/ 268 w 322"/>
                <a:gd name="T97" fmla="*/ 314 h 356"/>
                <a:gd name="T98" fmla="*/ 284 w 322"/>
                <a:gd name="T99" fmla="*/ 300 h 356"/>
                <a:gd name="T100" fmla="*/ 285 w 322"/>
                <a:gd name="T101" fmla="*/ 299 h 356"/>
                <a:gd name="T102" fmla="*/ 297 w 322"/>
                <a:gd name="T103" fmla="*/ 269 h 356"/>
                <a:gd name="T104" fmla="*/ 322 w 322"/>
                <a:gd name="T105" fmla="*/ 25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2" h="356">
                  <a:moveTo>
                    <a:pt x="322" y="257"/>
                  </a:moveTo>
                  <a:cubicBezTo>
                    <a:pt x="322" y="257"/>
                    <a:pt x="314" y="244"/>
                    <a:pt x="285" y="253"/>
                  </a:cubicBezTo>
                  <a:cubicBezTo>
                    <a:pt x="257" y="253"/>
                    <a:pt x="257" y="253"/>
                    <a:pt x="257" y="253"/>
                  </a:cubicBezTo>
                  <a:cubicBezTo>
                    <a:pt x="257" y="253"/>
                    <a:pt x="242" y="239"/>
                    <a:pt x="241" y="213"/>
                  </a:cubicBezTo>
                  <a:cubicBezTo>
                    <a:pt x="241" y="213"/>
                    <a:pt x="240" y="200"/>
                    <a:pt x="238" y="196"/>
                  </a:cubicBezTo>
                  <a:cubicBezTo>
                    <a:pt x="235" y="192"/>
                    <a:pt x="237" y="172"/>
                    <a:pt x="268" y="164"/>
                  </a:cubicBezTo>
                  <a:cubicBezTo>
                    <a:pt x="280" y="164"/>
                    <a:pt x="280" y="164"/>
                    <a:pt x="280" y="164"/>
                  </a:cubicBezTo>
                  <a:cubicBezTo>
                    <a:pt x="280" y="164"/>
                    <a:pt x="304" y="164"/>
                    <a:pt x="289" y="133"/>
                  </a:cubicBezTo>
                  <a:cubicBezTo>
                    <a:pt x="289" y="133"/>
                    <a:pt x="288" y="125"/>
                    <a:pt x="294" y="122"/>
                  </a:cubicBezTo>
                  <a:cubicBezTo>
                    <a:pt x="294" y="122"/>
                    <a:pt x="314" y="84"/>
                    <a:pt x="290" y="78"/>
                  </a:cubicBezTo>
                  <a:cubicBezTo>
                    <a:pt x="281" y="75"/>
                    <a:pt x="281" y="75"/>
                    <a:pt x="281" y="75"/>
                  </a:cubicBezTo>
                  <a:cubicBezTo>
                    <a:pt x="281" y="75"/>
                    <a:pt x="277" y="71"/>
                    <a:pt x="279" y="59"/>
                  </a:cubicBezTo>
                  <a:cubicBezTo>
                    <a:pt x="281" y="47"/>
                    <a:pt x="276" y="45"/>
                    <a:pt x="276" y="45"/>
                  </a:cubicBezTo>
                  <a:cubicBezTo>
                    <a:pt x="276" y="45"/>
                    <a:pt x="263" y="18"/>
                    <a:pt x="251" y="34"/>
                  </a:cubicBezTo>
                  <a:cubicBezTo>
                    <a:pt x="238" y="49"/>
                    <a:pt x="235" y="43"/>
                    <a:pt x="235" y="43"/>
                  </a:cubicBezTo>
                  <a:cubicBezTo>
                    <a:pt x="235" y="43"/>
                    <a:pt x="224" y="44"/>
                    <a:pt x="214" y="57"/>
                  </a:cubicBezTo>
                  <a:cubicBezTo>
                    <a:pt x="204" y="69"/>
                    <a:pt x="197" y="64"/>
                    <a:pt x="191" y="56"/>
                  </a:cubicBezTo>
                  <a:cubicBezTo>
                    <a:pt x="185" y="48"/>
                    <a:pt x="183" y="41"/>
                    <a:pt x="172" y="57"/>
                  </a:cubicBezTo>
                  <a:cubicBezTo>
                    <a:pt x="164" y="69"/>
                    <a:pt x="152" y="52"/>
                    <a:pt x="152" y="46"/>
                  </a:cubicBezTo>
                  <a:cubicBezTo>
                    <a:pt x="152" y="46"/>
                    <a:pt x="128" y="0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15" y="56"/>
                    <a:pt x="115" y="72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6" y="95"/>
                    <a:pt x="116" y="131"/>
                    <a:pt x="114" y="133"/>
                  </a:cubicBezTo>
                  <a:cubicBezTo>
                    <a:pt x="113" y="136"/>
                    <a:pt x="116" y="154"/>
                    <a:pt x="116" y="157"/>
                  </a:cubicBezTo>
                  <a:cubicBezTo>
                    <a:pt x="116" y="159"/>
                    <a:pt x="106" y="174"/>
                    <a:pt x="106" y="174"/>
                  </a:cubicBezTo>
                  <a:cubicBezTo>
                    <a:pt x="106" y="174"/>
                    <a:pt x="114" y="193"/>
                    <a:pt x="92" y="196"/>
                  </a:cubicBezTo>
                  <a:cubicBezTo>
                    <a:pt x="69" y="199"/>
                    <a:pt x="41" y="193"/>
                    <a:pt x="14" y="249"/>
                  </a:cubicBezTo>
                  <a:cubicBezTo>
                    <a:pt x="14" y="249"/>
                    <a:pt x="0" y="272"/>
                    <a:pt x="15" y="275"/>
                  </a:cubicBezTo>
                  <a:cubicBezTo>
                    <a:pt x="15" y="275"/>
                    <a:pt x="29" y="280"/>
                    <a:pt x="27" y="294"/>
                  </a:cubicBezTo>
                  <a:cubicBezTo>
                    <a:pt x="26" y="308"/>
                    <a:pt x="40" y="324"/>
                    <a:pt x="50" y="312"/>
                  </a:cubicBezTo>
                  <a:cubicBezTo>
                    <a:pt x="60" y="299"/>
                    <a:pt x="68" y="307"/>
                    <a:pt x="69" y="320"/>
                  </a:cubicBezTo>
                  <a:cubicBezTo>
                    <a:pt x="69" y="320"/>
                    <a:pt x="68" y="329"/>
                    <a:pt x="89" y="325"/>
                  </a:cubicBezTo>
                  <a:cubicBezTo>
                    <a:pt x="94" y="330"/>
                    <a:pt x="94" y="330"/>
                    <a:pt x="94" y="330"/>
                  </a:cubicBezTo>
                  <a:cubicBezTo>
                    <a:pt x="106" y="346"/>
                    <a:pt x="106" y="346"/>
                    <a:pt x="106" y="346"/>
                  </a:cubicBezTo>
                  <a:cubicBezTo>
                    <a:pt x="106" y="346"/>
                    <a:pt x="106" y="346"/>
                    <a:pt x="106" y="346"/>
                  </a:cubicBezTo>
                  <a:cubicBezTo>
                    <a:pt x="106" y="346"/>
                    <a:pt x="106" y="346"/>
                    <a:pt x="106" y="346"/>
                  </a:cubicBezTo>
                  <a:cubicBezTo>
                    <a:pt x="106" y="346"/>
                    <a:pt x="106" y="346"/>
                    <a:pt x="106" y="346"/>
                  </a:cubicBezTo>
                  <a:cubicBezTo>
                    <a:pt x="106" y="346"/>
                    <a:pt x="116" y="322"/>
                    <a:pt x="127" y="331"/>
                  </a:cubicBezTo>
                  <a:cubicBezTo>
                    <a:pt x="139" y="340"/>
                    <a:pt x="148" y="338"/>
                    <a:pt x="156" y="330"/>
                  </a:cubicBezTo>
                  <a:cubicBezTo>
                    <a:pt x="164" y="321"/>
                    <a:pt x="172" y="321"/>
                    <a:pt x="174" y="321"/>
                  </a:cubicBezTo>
                  <a:cubicBezTo>
                    <a:pt x="177" y="321"/>
                    <a:pt x="191" y="322"/>
                    <a:pt x="195" y="320"/>
                  </a:cubicBezTo>
                  <a:cubicBezTo>
                    <a:pt x="198" y="318"/>
                    <a:pt x="205" y="317"/>
                    <a:pt x="198" y="333"/>
                  </a:cubicBezTo>
                  <a:cubicBezTo>
                    <a:pt x="191" y="349"/>
                    <a:pt x="189" y="356"/>
                    <a:pt x="205" y="343"/>
                  </a:cubicBezTo>
                  <a:cubicBezTo>
                    <a:pt x="215" y="335"/>
                    <a:pt x="222" y="346"/>
                    <a:pt x="222" y="346"/>
                  </a:cubicBezTo>
                  <a:cubicBezTo>
                    <a:pt x="222" y="346"/>
                    <a:pt x="229" y="354"/>
                    <a:pt x="240" y="335"/>
                  </a:cubicBezTo>
                  <a:cubicBezTo>
                    <a:pt x="240" y="335"/>
                    <a:pt x="251" y="331"/>
                    <a:pt x="253" y="331"/>
                  </a:cubicBezTo>
                  <a:cubicBezTo>
                    <a:pt x="255" y="331"/>
                    <a:pt x="267" y="325"/>
                    <a:pt x="268" y="314"/>
                  </a:cubicBezTo>
                  <a:cubicBezTo>
                    <a:pt x="268" y="314"/>
                    <a:pt x="284" y="304"/>
                    <a:pt x="284" y="300"/>
                  </a:cubicBezTo>
                  <a:cubicBezTo>
                    <a:pt x="285" y="299"/>
                    <a:pt x="285" y="299"/>
                    <a:pt x="285" y="299"/>
                  </a:cubicBezTo>
                  <a:cubicBezTo>
                    <a:pt x="288" y="292"/>
                    <a:pt x="297" y="275"/>
                    <a:pt x="297" y="269"/>
                  </a:cubicBezTo>
                  <a:cubicBezTo>
                    <a:pt x="297" y="261"/>
                    <a:pt x="315" y="261"/>
                    <a:pt x="322" y="25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493642" y="2285926"/>
              <a:ext cx="725087" cy="550529"/>
            </a:xfrm>
            <a:custGeom>
              <a:avLst/>
              <a:gdLst>
                <a:gd name="T0" fmla="*/ 47 w 138"/>
                <a:gd name="T1" fmla="*/ 103 h 103"/>
                <a:gd name="T2" fmla="*/ 37 w 138"/>
                <a:gd name="T3" fmla="*/ 97 h 103"/>
                <a:gd name="T4" fmla="*/ 16 w 138"/>
                <a:gd name="T5" fmla="*/ 54 h 103"/>
                <a:gd name="T6" fmla="*/ 11 w 138"/>
                <a:gd name="T7" fmla="*/ 27 h 103"/>
                <a:gd name="T8" fmla="*/ 22 w 138"/>
                <a:gd name="T9" fmla="*/ 10 h 103"/>
                <a:gd name="T10" fmla="*/ 43 w 138"/>
                <a:gd name="T11" fmla="*/ 26 h 103"/>
                <a:gd name="T12" fmla="*/ 72 w 138"/>
                <a:gd name="T13" fmla="*/ 28 h 103"/>
                <a:gd name="T14" fmla="*/ 102 w 138"/>
                <a:gd name="T15" fmla="*/ 55 h 103"/>
                <a:gd name="T16" fmla="*/ 137 w 138"/>
                <a:gd name="T17" fmla="*/ 71 h 103"/>
                <a:gd name="T18" fmla="*/ 136 w 138"/>
                <a:gd name="T19" fmla="*/ 9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03">
                  <a:moveTo>
                    <a:pt x="47" y="103"/>
                  </a:moveTo>
                  <a:cubicBezTo>
                    <a:pt x="37" y="97"/>
                    <a:pt x="37" y="97"/>
                    <a:pt x="37" y="97"/>
                  </a:cubicBezTo>
                  <a:cubicBezTo>
                    <a:pt x="37" y="97"/>
                    <a:pt x="22" y="87"/>
                    <a:pt x="16" y="54"/>
                  </a:cubicBezTo>
                  <a:cubicBezTo>
                    <a:pt x="16" y="54"/>
                    <a:pt x="16" y="37"/>
                    <a:pt x="11" y="27"/>
                  </a:cubicBezTo>
                  <a:cubicBezTo>
                    <a:pt x="5" y="18"/>
                    <a:pt x="0" y="0"/>
                    <a:pt x="22" y="10"/>
                  </a:cubicBezTo>
                  <a:cubicBezTo>
                    <a:pt x="22" y="10"/>
                    <a:pt x="37" y="20"/>
                    <a:pt x="43" y="26"/>
                  </a:cubicBezTo>
                  <a:cubicBezTo>
                    <a:pt x="49" y="32"/>
                    <a:pt x="64" y="28"/>
                    <a:pt x="72" y="28"/>
                  </a:cubicBezTo>
                  <a:cubicBezTo>
                    <a:pt x="80" y="28"/>
                    <a:pt x="93" y="45"/>
                    <a:pt x="102" y="55"/>
                  </a:cubicBezTo>
                  <a:cubicBezTo>
                    <a:pt x="110" y="64"/>
                    <a:pt x="114" y="76"/>
                    <a:pt x="137" y="71"/>
                  </a:cubicBezTo>
                  <a:cubicBezTo>
                    <a:pt x="137" y="71"/>
                    <a:pt x="138" y="92"/>
                    <a:pt x="136" y="9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205302" y="2259070"/>
              <a:ext cx="845935" cy="402826"/>
            </a:xfrm>
            <a:custGeom>
              <a:avLst/>
              <a:gdLst>
                <a:gd name="T0" fmla="*/ 158 w 158"/>
                <a:gd name="T1" fmla="*/ 0 h 76"/>
                <a:gd name="T2" fmla="*/ 151 w 158"/>
                <a:gd name="T3" fmla="*/ 12 h 76"/>
                <a:gd name="T4" fmla="*/ 123 w 158"/>
                <a:gd name="T5" fmla="*/ 27 h 76"/>
                <a:gd name="T6" fmla="*/ 95 w 158"/>
                <a:gd name="T7" fmla="*/ 38 h 76"/>
                <a:gd name="T8" fmla="*/ 69 w 158"/>
                <a:gd name="T9" fmla="*/ 36 h 76"/>
                <a:gd name="T10" fmla="*/ 59 w 158"/>
                <a:gd name="T11" fmla="*/ 47 h 76"/>
                <a:gd name="T12" fmla="*/ 24 w 158"/>
                <a:gd name="T13" fmla="*/ 61 h 76"/>
                <a:gd name="T14" fmla="*/ 9 w 158"/>
                <a:gd name="T15" fmla="*/ 65 h 76"/>
                <a:gd name="T16" fmla="*/ 0 w 15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76">
                  <a:moveTo>
                    <a:pt x="158" y="0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139" y="43"/>
                    <a:pt x="123" y="27"/>
                  </a:cubicBezTo>
                  <a:cubicBezTo>
                    <a:pt x="108" y="11"/>
                    <a:pt x="99" y="30"/>
                    <a:pt x="95" y="38"/>
                  </a:cubicBezTo>
                  <a:cubicBezTo>
                    <a:pt x="91" y="46"/>
                    <a:pt x="74" y="44"/>
                    <a:pt x="69" y="36"/>
                  </a:cubicBezTo>
                  <a:cubicBezTo>
                    <a:pt x="64" y="28"/>
                    <a:pt x="59" y="34"/>
                    <a:pt x="59" y="47"/>
                  </a:cubicBezTo>
                  <a:cubicBezTo>
                    <a:pt x="59" y="47"/>
                    <a:pt x="34" y="74"/>
                    <a:pt x="24" y="61"/>
                  </a:cubicBezTo>
                  <a:cubicBezTo>
                    <a:pt x="14" y="48"/>
                    <a:pt x="9" y="65"/>
                    <a:pt x="9" y="65"/>
                  </a:cubicBezTo>
                  <a:cubicBezTo>
                    <a:pt x="9" y="65"/>
                    <a:pt x="3" y="76"/>
                    <a:pt x="0" y="76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" name="滁州">
              <a:hlinkClick r:id="" action="ppaction://macro?name=Slide1.滁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205302" y="2191933"/>
              <a:ext cx="1866429" cy="1490458"/>
            </a:xfrm>
            <a:custGeom>
              <a:avLst/>
              <a:gdLst>
                <a:gd name="T0" fmla="*/ 228 w 354"/>
                <a:gd name="T1" fmla="*/ 224 h 283"/>
                <a:gd name="T2" fmla="*/ 253 w 354"/>
                <a:gd name="T3" fmla="*/ 180 h 283"/>
                <a:gd name="T4" fmla="*/ 243 w 354"/>
                <a:gd name="T5" fmla="*/ 155 h 283"/>
                <a:gd name="T6" fmla="*/ 268 w 354"/>
                <a:gd name="T7" fmla="*/ 139 h 283"/>
                <a:gd name="T8" fmla="*/ 304 w 354"/>
                <a:gd name="T9" fmla="*/ 159 h 283"/>
                <a:gd name="T10" fmla="*/ 318 w 354"/>
                <a:gd name="T11" fmla="*/ 168 h 283"/>
                <a:gd name="T12" fmla="*/ 346 w 354"/>
                <a:gd name="T13" fmla="*/ 145 h 283"/>
                <a:gd name="T14" fmla="*/ 347 w 354"/>
                <a:gd name="T15" fmla="*/ 134 h 283"/>
                <a:gd name="T16" fmla="*/ 350 w 354"/>
                <a:gd name="T17" fmla="*/ 113 h 283"/>
                <a:gd name="T18" fmla="*/ 319 w 354"/>
                <a:gd name="T19" fmla="*/ 77 h 283"/>
                <a:gd name="T20" fmla="*/ 282 w 354"/>
                <a:gd name="T21" fmla="*/ 88 h 283"/>
                <a:gd name="T22" fmla="*/ 271 w 354"/>
                <a:gd name="T23" fmla="*/ 89 h 283"/>
                <a:gd name="T24" fmla="*/ 254 w 354"/>
                <a:gd name="T25" fmla="*/ 110 h 283"/>
                <a:gd name="T26" fmla="*/ 220 w 354"/>
                <a:gd name="T27" fmla="*/ 104 h 283"/>
                <a:gd name="T28" fmla="*/ 205 w 354"/>
                <a:gd name="T29" fmla="*/ 109 h 283"/>
                <a:gd name="T30" fmla="*/ 203 w 354"/>
                <a:gd name="T31" fmla="*/ 97 h 283"/>
                <a:gd name="T32" fmla="*/ 190 w 354"/>
                <a:gd name="T33" fmla="*/ 86 h 283"/>
                <a:gd name="T34" fmla="*/ 188 w 354"/>
                <a:gd name="T35" fmla="*/ 61 h 283"/>
                <a:gd name="T36" fmla="*/ 188 w 354"/>
                <a:gd name="T37" fmla="*/ 55 h 283"/>
                <a:gd name="T38" fmla="*/ 184 w 354"/>
                <a:gd name="T39" fmla="*/ 51 h 283"/>
                <a:gd name="T40" fmla="*/ 187 w 354"/>
                <a:gd name="T41" fmla="*/ 10 h 283"/>
                <a:gd name="T42" fmla="*/ 159 w 354"/>
                <a:gd name="T43" fmla="*/ 15 h 283"/>
                <a:gd name="T44" fmla="*/ 125 w 354"/>
                <a:gd name="T45" fmla="*/ 42 h 283"/>
                <a:gd name="T46" fmla="*/ 71 w 354"/>
                <a:gd name="T47" fmla="*/ 51 h 283"/>
                <a:gd name="T48" fmla="*/ 25 w 354"/>
                <a:gd name="T49" fmla="*/ 76 h 283"/>
                <a:gd name="T50" fmla="*/ 2 w 354"/>
                <a:gd name="T51" fmla="*/ 91 h 283"/>
                <a:gd name="T52" fmla="*/ 0 w 354"/>
                <a:gd name="T53" fmla="*/ 117 h 283"/>
                <a:gd name="T54" fmla="*/ 2 w 354"/>
                <a:gd name="T55" fmla="*/ 137 h 283"/>
                <a:gd name="T56" fmla="*/ 32 w 354"/>
                <a:gd name="T57" fmla="*/ 156 h 283"/>
                <a:gd name="T58" fmla="*/ 37 w 354"/>
                <a:gd name="T59" fmla="*/ 176 h 283"/>
                <a:gd name="T60" fmla="*/ 50 w 354"/>
                <a:gd name="T61" fmla="*/ 201 h 283"/>
                <a:gd name="T62" fmla="*/ 85 w 354"/>
                <a:gd name="T63" fmla="*/ 192 h 283"/>
                <a:gd name="T64" fmla="*/ 107 w 354"/>
                <a:gd name="T65" fmla="*/ 195 h 283"/>
                <a:gd name="T66" fmla="*/ 103 w 354"/>
                <a:gd name="T67" fmla="*/ 239 h 283"/>
                <a:gd name="T68" fmla="*/ 104 w 354"/>
                <a:gd name="T69" fmla="*/ 247 h 283"/>
                <a:gd name="T70" fmla="*/ 130 w 354"/>
                <a:gd name="T71" fmla="*/ 270 h 283"/>
                <a:gd name="T72" fmla="*/ 164 w 354"/>
                <a:gd name="T73" fmla="*/ 268 h 283"/>
                <a:gd name="T74" fmla="*/ 211 w 354"/>
                <a:gd name="T75" fmla="*/ 24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4" h="283">
                  <a:moveTo>
                    <a:pt x="211" y="243"/>
                  </a:moveTo>
                  <a:cubicBezTo>
                    <a:pt x="212" y="240"/>
                    <a:pt x="219" y="224"/>
                    <a:pt x="228" y="224"/>
                  </a:cubicBezTo>
                  <a:cubicBezTo>
                    <a:pt x="238" y="223"/>
                    <a:pt x="252" y="225"/>
                    <a:pt x="253" y="210"/>
                  </a:cubicBezTo>
                  <a:cubicBezTo>
                    <a:pt x="254" y="194"/>
                    <a:pt x="253" y="180"/>
                    <a:pt x="253" y="180"/>
                  </a:cubicBezTo>
                  <a:cubicBezTo>
                    <a:pt x="253" y="180"/>
                    <a:pt x="262" y="166"/>
                    <a:pt x="249" y="166"/>
                  </a:cubicBezTo>
                  <a:cubicBezTo>
                    <a:pt x="235" y="166"/>
                    <a:pt x="239" y="156"/>
                    <a:pt x="243" y="155"/>
                  </a:cubicBezTo>
                  <a:cubicBezTo>
                    <a:pt x="247" y="154"/>
                    <a:pt x="237" y="141"/>
                    <a:pt x="237" y="141"/>
                  </a:cubicBezTo>
                  <a:cubicBezTo>
                    <a:pt x="237" y="141"/>
                    <a:pt x="261" y="135"/>
                    <a:pt x="268" y="139"/>
                  </a:cubicBezTo>
                  <a:cubicBezTo>
                    <a:pt x="286" y="139"/>
                    <a:pt x="286" y="139"/>
                    <a:pt x="286" y="139"/>
                  </a:cubicBezTo>
                  <a:cubicBezTo>
                    <a:pt x="286" y="139"/>
                    <a:pt x="304" y="150"/>
                    <a:pt x="304" y="159"/>
                  </a:cubicBezTo>
                  <a:cubicBezTo>
                    <a:pt x="310" y="159"/>
                    <a:pt x="310" y="159"/>
                    <a:pt x="310" y="159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22" y="180"/>
                    <a:pt x="332" y="163"/>
                  </a:cubicBezTo>
                  <a:cubicBezTo>
                    <a:pt x="342" y="146"/>
                    <a:pt x="346" y="145"/>
                    <a:pt x="346" y="145"/>
                  </a:cubicBezTo>
                  <a:cubicBezTo>
                    <a:pt x="347" y="141"/>
                    <a:pt x="347" y="141"/>
                    <a:pt x="347" y="141"/>
                  </a:cubicBezTo>
                  <a:cubicBezTo>
                    <a:pt x="347" y="134"/>
                    <a:pt x="347" y="134"/>
                    <a:pt x="347" y="134"/>
                  </a:cubicBezTo>
                  <a:cubicBezTo>
                    <a:pt x="346" y="131"/>
                    <a:pt x="346" y="131"/>
                    <a:pt x="346" y="131"/>
                  </a:cubicBezTo>
                  <a:cubicBezTo>
                    <a:pt x="346" y="131"/>
                    <a:pt x="340" y="124"/>
                    <a:pt x="350" y="113"/>
                  </a:cubicBezTo>
                  <a:cubicBezTo>
                    <a:pt x="354" y="108"/>
                    <a:pt x="343" y="100"/>
                    <a:pt x="343" y="100"/>
                  </a:cubicBezTo>
                  <a:cubicBezTo>
                    <a:pt x="343" y="100"/>
                    <a:pt x="327" y="95"/>
                    <a:pt x="319" y="77"/>
                  </a:cubicBezTo>
                  <a:cubicBezTo>
                    <a:pt x="310" y="59"/>
                    <a:pt x="283" y="60"/>
                    <a:pt x="282" y="79"/>
                  </a:cubicBezTo>
                  <a:cubicBezTo>
                    <a:pt x="282" y="88"/>
                    <a:pt x="282" y="88"/>
                    <a:pt x="282" y="88"/>
                  </a:cubicBezTo>
                  <a:cubicBezTo>
                    <a:pt x="272" y="88"/>
                    <a:pt x="272" y="88"/>
                    <a:pt x="272" y="88"/>
                  </a:cubicBezTo>
                  <a:cubicBezTo>
                    <a:pt x="271" y="89"/>
                    <a:pt x="271" y="89"/>
                    <a:pt x="271" y="89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70" y="103"/>
                    <a:pt x="275" y="112"/>
                    <a:pt x="254" y="110"/>
                  </a:cubicBezTo>
                  <a:cubicBezTo>
                    <a:pt x="232" y="109"/>
                    <a:pt x="227" y="110"/>
                    <a:pt x="227" y="110"/>
                  </a:cubicBezTo>
                  <a:cubicBezTo>
                    <a:pt x="220" y="104"/>
                    <a:pt x="220" y="104"/>
                    <a:pt x="220" y="104"/>
                  </a:cubicBezTo>
                  <a:cubicBezTo>
                    <a:pt x="208" y="110"/>
                    <a:pt x="208" y="110"/>
                    <a:pt x="208" y="110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4" y="99"/>
                    <a:pt x="204" y="99"/>
                    <a:pt x="204" y="99"/>
                  </a:cubicBezTo>
                  <a:cubicBezTo>
                    <a:pt x="203" y="97"/>
                    <a:pt x="203" y="97"/>
                    <a:pt x="203" y="97"/>
                  </a:cubicBezTo>
                  <a:cubicBezTo>
                    <a:pt x="190" y="89"/>
                    <a:pt x="190" y="89"/>
                    <a:pt x="190" y="89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3" y="82"/>
                    <a:pt x="193" y="82"/>
                    <a:pt x="193" y="82"/>
                  </a:cubicBezTo>
                  <a:cubicBezTo>
                    <a:pt x="193" y="82"/>
                    <a:pt x="163" y="66"/>
                    <a:pt x="188" y="61"/>
                  </a:cubicBezTo>
                  <a:cubicBezTo>
                    <a:pt x="190" y="58"/>
                    <a:pt x="190" y="58"/>
                    <a:pt x="190" y="58"/>
                  </a:cubicBezTo>
                  <a:cubicBezTo>
                    <a:pt x="188" y="55"/>
                    <a:pt x="188" y="55"/>
                    <a:pt x="188" y="55"/>
                  </a:cubicBezTo>
                  <a:cubicBezTo>
                    <a:pt x="186" y="53"/>
                    <a:pt x="186" y="53"/>
                    <a:pt x="186" y="53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4" y="51"/>
                    <a:pt x="178" y="34"/>
                    <a:pt x="187" y="29"/>
                  </a:cubicBezTo>
                  <a:cubicBezTo>
                    <a:pt x="187" y="10"/>
                    <a:pt x="187" y="10"/>
                    <a:pt x="187" y="10"/>
                  </a:cubicBezTo>
                  <a:cubicBezTo>
                    <a:pt x="187" y="10"/>
                    <a:pt x="182" y="0"/>
                    <a:pt x="174" y="10"/>
                  </a:cubicBezTo>
                  <a:cubicBezTo>
                    <a:pt x="174" y="10"/>
                    <a:pt x="167" y="15"/>
                    <a:pt x="159" y="15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7"/>
                    <a:pt x="140" y="58"/>
                    <a:pt x="125" y="42"/>
                  </a:cubicBezTo>
                  <a:cubicBezTo>
                    <a:pt x="109" y="25"/>
                    <a:pt x="100" y="45"/>
                    <a:pt x="96" y="53"/>
                  </a:cubicBezTo>
                  <a:cubicBezTo>
                    <a:pt x="92" y="61"/>
                    <a:pt x="76" y="59"/>
                    <a:pt x="71" y="51"/>
                  </a:cubicBezTo>
                  <a:cubicBezTo>
                    <a:pt x="66" y="43"/>
                    <a:pt x="60" y="48"/>
                    <a:pt x="61" y="62"/>
                  </a:cubicBezTo>
                  <a:cubicBezTo>
                    <a:pt x="61" y="62"/>
                    <a:pt x="35" y="89"/>
                    <a:pt x="25" y="76"/>
                  </a:cubicBezTo>
                  <a:cubicBezTo>
                    <a:pt x="15" y="62"/>
                    <a:pt x="10" y="80"/>
                    <a:pt x="10" y="80"/>
                  </a:cubicBezTo>
                  <a:cubicBezTo>
                    <a:pt x="10" y="80"/>
                    <a:pt x="6" y="89"/>
                    <a:pt x="2" y="91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2" y="95"/>
                    <a:pt x="2" y="113"/>
                    <a:pt x="0" y="117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3" y="119"/>
                    <a:pt x="5" y="124"/>
                    <a:pt x="2" y="137"/>
                  </a:cubicBezTo>
                  <a:cubicBezTo>
                    <a:pt x="2" y="137"/>
                    <a:pt x="9" y="155"/>
                    <a:pt x="25" y="147"/>
                  </a:cubicBezTo>
                  <a:cubicBezTo>
                    <a:pt x="25" y="147"/>
                    <a:pt x="34" y="143"/>
                    <a:pt x="32" y="156"/>
                  </a:cubicBezTo>
                  <a:cubicBezTo>
                    <a:pt x="32" y="156"/>
                    <a:pt x="31" y="165"/>
                    <a:pt x="39" y="171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37" y="176"/>
                    <a:pt x="25" y="186"/>
                    <a:pt x="39" y="190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50" y="201"/>
                    <a:pt x="67" y="199"/>
                    <a:pt x="76" y="192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97" y="195"/>
                    <a:pt x="97" y="195"/>
                    <a:pt x="97" y="195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16" y="204"/>
                    <a:pt x="112" y="227"/>
                  </a:cubicBezTo>
                  <a:cubicBezTo>
                    <a:pt x="112" y="227"/>
                    <a:pt x="106" y="237"/>
                    <a:pt x="103" y="239"/>
                  </a:cubicBezTo>
                  <a:cubicBezTo>
                    <a:pt x="104" y="247"/>
                    <a:pt x="104" y="247"/>
                    <a:pt x="104" y="247"/>
                  </a:cubicBezTo>
                  <a:cubicBezTo>
                    <a:pt x="104" y="247"/>
                    <a:pt x="104" y="247"/>
                    <a:pt x="104" y="247"/>
                  </a:cubicBezTo>
                  <a:cubicBezTo>
                    <a:pt x="119" y="263"/>
                    <a:pt x="119" y="263"/>
                    <a:pt x="119" y="263"/>
                  </a:cubicBezTo>
                  <a:cubicBezTo>
                    <a:pt x="130" y="270"/>
                    <a:pt x="130" y="270"/>
                    <a:pt x="130" y="270"/>
                  </a:cubicBezTo>
                  <a:cubicBezTo>
                    <a:pt x="138" y="283"/>
                    <a:pt x="143" y="277"/>
                    <a:pt x="143" y="277"/>
                  </a:cubicBezTo>
                  <a:cubicBezTo>
                    <a:pt x="149" y="267"/>
                    <a:pt x="164" y="268"/>
                    <a:pt x="164" y="268"/>
                  </a:cubicBezTo>
                  <a:cubicBezTo>
                    <a:pt x="179" y="256"/>
                    <a:pt x="179" y="256"/>
                    <a:pt x="179" y="256"/>
                  </a:cubicBezTo>
                  <a:cubicBezTo>
                    <a:pt x="203" y="239"/>
                    <a:pt x="210" y="242"/>
                    <a:pt x="211" y="24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" name="亳州">
              <a:hlinkClick r:id="" action="ppaction://macro?name=Slide1.亳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849120" y="1064019"/>
              <a:ext cx="1114486" cy="1436747"/>
            </a:xfrm>
            <a:custGeom>
              <a:avLst/>
              <a:gdLst>
                <a:gd name="T0" fmla="*/ 207 w 211"/>
                <a:gd name="T1" fmla="*/ 192 h 272"/>
                <a:gd name="T2" fmla="*/ 206 w 211"/>
                <a:gd name="T3" fmla="*/ 191 h 272"/>
                <a:gd name="T4" fmla="*/ 206 w 211"/>
                <a:gd name="T5" fmla="*/ 184 h 272"/>
                <a:gd name="T6" fmla="*/ 178 w 211"/>
                <a:gd name="T7" fmla="*/ 149 h 272"/>
                <a:gd name="T8" fmla="*/ 160 w 211"/>
                <a:gd name="T9" fmla="*/ 142 h 272"/>
                <a:gd name="T10" fmla="*/ 159 w 211"/>
                <a:gd name="T11" fmla="*/ 136 h 272"/>
                <a:gd name="T12" fmla="*/ 148 w 211"/>
                <a:gd name="T13" fmla="*/ 80 h 272"/>
                <a:gd name="T14" fmla="*/ 132 w 211"/>
                <a:gd name="T15" fmla="*/ 81 h 272"/>
                <a:gd name="T16" fmla="*/ 104 w 211"/>
                <a:gd name="T17" fmla="*/ 85 h 272"/>
                <a:gd name="T18" fmla="*/ 93 w 211"/>
                <a:gd name="T19" fmla="*/ 73 h 272"/>
                <a:gd name="T20" fmla="*/ 65 w 211"/>
                <a:gd name="T21" fmla="*/ 33 h 272"/>
                <a:gd name="T22" fmla="*/ 57 w 211"/>
                <a:gd name="T23" fmla="*/ 26 h 272"/>
                <a:gd name="T24" fmla="*/ 18 w 211"/>
                <a:gd name="T25" fmla="*/ 29 h 272"/>
                <a:gd name="T26" fmla="*/ 18 w 211"/>
                <a:gd name="T27" fmla="*/ 52 h 272"/>
                <a:gd name="T28" fmla="*/ 12 w 211"/>
                <a:gd name="T29" fmla="*/ 65 h 272"/>
                <a:gd name="T30" fmla="*/ 10 w 211"/>
                <a:gd name="T31" fmla="*/ 67 h 272"/>
                <a:gd name="T32" fmla="*/ 10 w 211"/>
                <a:gd name="T33" fmla="*/ 89 h 272"/>
                <a:gd name="T34" fmla="*/ 10 w 211"/>
                <a:gd name="T35" fmla="*/ 118 h 272"/>
                <a:gd name="T36" fmla="*/ 23 w 211"/>
                <a:gd name="T37" fmla="*/ 129 h 272"/>
                <a:gd name="T38" fmla="*/ 48 w 211"/>
                <a:gd name="T39" fmla="*/ 151 h 272"/>
                <a:gd name="T40" fmla="*/ 58 w 211"/>
                <a:gd name="T41" fmla="*/ 170 h 272"/>
                <a:gd name="T42" fmla="*/ 48 w 211"/>
                <a:gd name="T43" fmla="*/ 199 h 272"/>
                <a:gd name="T44" fmla="*/ 61 w 211"/>
                <a:gd name="T45" fmla="*/ 221 h 272"/>
                <a:gd name="T46" fmla="*/ 80 w 211"/>
                <a:gd name="T47" fmla="*/ 234 h 272"/>
                <a:gd name="T48" fmla="*/ 87 w 211"/>
                <a:gd name="T49" fmla="*/ 246 h 272"/>
                <a:gd name="T50" fmla="*/ 98 w 211"/>
                <a:gd name="T51" fmla="*/ 261 h 272"/>
                <a:gd name="T52" fmla="*/ 99 w 211"/>
                <a:gd name="T53" fmla="*/ 264 h 272"/>
                <a:gd name="T54" fmla="*/ 104 w 211"/>
                <a:gd name="T55" fmla="*/ 265 h 272"/>
                <a:gd name="T56" fmla="*/ 110 w 211"/>
                <a:gd name="T57" fmla="*/ 267 h 272"/>
                <a:gd name="T58" fmla="*/ 116 w 211"/>
                <a:gd name="T59" fmla="*/ 272 h 272"/>
                <a:gd name="T60" fmla="*/ 133 w 211"/>
                <a:gd name="T61" fmla="*/ 269 h 272"/>
                <a:gd name="T62" fmla="*/ 134 w 211"/>
                <a:gd name="T63" fmla="*/ 269 h 272"/>
                <a:gd name="T64" fmla="*/ 130 w 211"/>
                <a:gd name="T65" fmla="*/ 259 h 272"/>
                <a:gd name="T66" fmla="*/ 142 w 211"/>
                <a:gd name="T67" fmla="*/ 242 h 272"/>
                <a:gd name="T68" fmla="*/ 163 w 211"/>
                <a:gd name="T69" fmla="*/ 258 h 272"/>
                <a:gd name="T70" fmla="*/ 181 w 211"/>
                <a:gd name="T71" fmla="*/ 261 h 272"/>
                <a:gd name="T72" fmla="*/ 191 w 211"/>
                <a:gd name="T73" fmla="*/ 246 h 272"/>
                <a:gd name="T74" fmla="*/ 195 w 211"/>
                <a:gd name="T75" fmla="*/ 237 h 272"/>
                <a:gd name="T76" fmla="*/ 201 w 211"/>
                <a:gd name="T77" fmla="*/ 214 h 272"/>
                <a:gd name="T78" fmla="*/ 207 w 211"/>
                <a:gd name="T79" fmla="*/ 19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1" h="272">
                  <a:moveTo>
                    <a:pt x="207" y="192"/>
                  </a:moveTo>
                  <a:cubicBezTo>
                    <a:pt x="206" y="191"/>
                    <a:pt x="206" y="191"/>
                    <a:pt x="206" y="191"/>
                  </a:cubicBezTo>
                  <a:cubicBezTo>
                    <a:pt x="206" y="184"/>
                    <a:pt x="206" y="184"/>
                    <a:pt x="206" y="184"/>
                  </a:cubicBezTo>
                  <a:cubicBezTo>
                    <a:pt x="208" y="166"/>
                    <a:pt x="199" y="144"/>
                    <a:pt x="178" y="149"/>
                  </a:cubicBezTo>
                  <a:cubicBezTo>
                    <a:pt x="158" y="153"/>
                    <a:pt x="160" y="142"/>
                    <a:pt x="160" y="142"/>
                  </a:cubicBezTo>
                  <a:cubicBezTo>
                    <a:pt x="159" y="136"/>
                    <a:pt x="159" y="136"/>
                    <a:pt x="159" y="136"/>
                  </a:cubicBezTo>
                  <a:cubicBezTo>
                    <a:pt x="162" y="98"/>
                    <a:pt x="150" y="82"/>
                    <a:pt x="148" y="80"/>
                  </a:cubicBezTo>
                  <a:cubicBezTo>
                    <a:pt x="144" y="83"/>
                    <a:pt x="139" y="81"/>
                    <a:pt x="132" y="81"/>
                  </a:cubicBezTo>
                  <a:cubicBezTo>
                    <a:pt x="132" y="81"/>
                    <a:pt x="113" y="101"/>
                    <a:pt x="104" y="85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88" y="15"/>
                    <a:pt x="65" y="33"/>
                  </a:cubicBezTo>
                  <a:cubicBezTo>
                    <a:pt x="65" y="33"/>
                    <a:pt x="57" y="35"/>
                    <a:pt x="57" y="26"/>
                  </a:cubicBezTo>
                  <a:cubicBezTo>
                    <a:pt x="57" y="26"/>
                    <a:pt x="48" y="0"/>
                    <a:pt x="18" y="29"/>
                  </a:cubicBezTo>
                  <a:cubicBezTo>
                    <a:pt x="18" y="29"/>
                    <a:pt x="0" y="46"/>
                    <a:pt x="18" y="52"/>
                  </a:cubicBezTo>
                  <a:cubicBezTo>
                    <a:pt x="18" y="52"/>
                    <a:pt x="34" y="65"/>
                    <a:pt x="12" y="65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7"/>
                    <a:pt x="14" y="81"/>
                    <a:pt x="10" y="89"/>
                  </a:cubicBezTo>
                  <a:cubicBezTo>
                    <a:pt x="10" y="89"/>
                    <a:pt x="20" y="113"/>
                    <a:pt x="10" y="118"/>
                  </a:cubicBezTo>
                  <a:cubicBezTo>
                    <a:pt x="11" y="119"/>
                    <a:pt x="15" y="128"/>
                    <a:pt x="23" y="129"/>
                  </a:cubicBezTo>
                  <a:cubicBezTo>
                    <a:pt x="29" y="131"/>
                    <a:pt x="48" y="151"/>
                    <a:pt x="48" y="151"/>
                  </a:cubicBezTo>
                  <a:cubicBezTo>
                    <a:pt x="48" y="151"/>
                    <a:pt x="57" y="155"/>
                    <a:pt x="58" y="170"/>
                  </a:cubicBezTo>
                  <a:cubicBezTo>
                    <a:pt x="59" y="186"/>
                    <a:pt x="53" y="192"/>
                    <a:pt x="48" y="199"/>
                  </a:cubicBezTo>
                  <a:cubicBezTo>
                    <a:pt x="42" y="205"/>
                    <a:pt x="51" y="218"/>
                    <a:pt x="61" y="221"/>
                  </a:cubicBezTo>
                  <a:cubicBezTo>
                    <a:pt x="71" y="223"/>
                    <a:pt x="79" y="215"/>
                    <a:pt x="80" y="234"/>
                  </a:cubicBezTo>
                  <a:cubicBezTo>
                    <a:pt x="80" y="248"/>
                    <a:pt x="87" y="246"/>
                    <a:pt x="87" y="246"/>
                  </a:cubicBezTo>
                  <a:cubicBezTo>
                    <a:pt x="87" y="246"/>
                    <a:pt x="97" y="250"/>
                    <a:pt x="98" y="261"/>
                  </a:cubicBezTo>
                  <a:cubicBezTo>
                    <a:pt x="99" y="264"/>
                    <a:pt x="99" y="264"/>
                    <a:pt x="99" y="264"/>
                  </a:cubicBezTo>
                  <a:cubicBezTo>
                    <a:pt x="104" y="265"/>
                    <a:pt x="104" y="265"/>
                    <a:pt x="104" y="265"/>
                  </a:cubicBezTo>
                  <a:cubicBezTo>
                    <a:pt x="110" y="267"/>
                    <a:pt x="110" y="267"/>
                    <a:pt x="110" y="267"/>
                  </a:cubicBezTo>
                  <a:cubicBezTo>
                    <a:pt x="116" y="272"/>
                    <a:pt x="116" y="272"/>
                    <a:pt x="116" y="272"/>
                  </a:cubicBezTo>
                  <a:cubicBezTo>
                    <a:pt x="133" y="269"/>
                    <a:pt x="133" y="269"/>
                    <a:pt x="133" y="269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3" y="266"/>
                    <a:pt x="132" y="262"/>
                    <a:pt x="130" y="259"/>
                  </a:cubicBezTo>
                  <a:cubicBezTo>
                    <a:pt x="125" y="250"/>
                    <a:pt x="120" y="232"/>
                    <a:pt x="142" y="242"/>
                  </a:cubicBezTo>
                  <a:cubicBezTo>
                    <a:pt x="142" y="242"/>
                    <a:pt x="157" y="252"/>
                    <a:pt x="163" y="258"/>
                  </a:cubicBezTo>
                  <a:cubicBezTo>
                    <a:pt x="167" y="262"/>
                    <a:pt x="174" y="262"/>
                    <a:pt x="181" y="261"/>
                  </a:cubicBezTo>
                  <a:cubicBezTo>
                    <a:pt x="181" y="253"/>
                    <a:pt x="190" y="247"/>
                    <a:pt x="191" y="246"/>
                  </a:cubicBezTo>
                  <a:cubicBezTo>
                    <a:pt x="192" y="244"/>
                    <a:pt x="195" y="240"/>
                    <a:pt x="195" y="237"/>
                  </a:cubicBezTo>
                  <a:cubicBezTo>
                    <a:pt x="195" y="235"/>
                    <a:pt x="191" y="221"/>
                    <a:pt x="201" y="214"/>
                  </a:cubicBezTo>
                  <a:cubicBezTo>
                    <a:pt x="211" y="207"/>
                    <a:pt x="207" y="192"/>
                    <a:pt x="207" y="19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阜阳">
              <a:hlinkClick r:id="" action="ppaction://macro?name=Slide1.阜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204598" y="1695114"/>
              <a:ext cx="1517313" cy="1289044"/>
            </a:xfrm>
            <a:custGeom>
              <a:avLst/>
              <a:gdLst>
                <a:gd name="T0" fmla="*/ 267 w 288"/>
                <a:gd name="T1" fmla="*/ 230 h 246"/>
                <a:gd name="T2" fmla="*/ 288 w 288"/>
                <a:gd name="T3" fmla="*/ 217 h 246"/>
                <a:gd name="T4" fmla="*/ 288 w 288"/>
                <a:gd name="T5" fmla="*/ 217 h 246"/>
                <a:gd name="T6" fmla="*/ 280 w 288"/>
                <a:gd name="T7" fmla="*/ 211 h 246"/>
                <a:gd name="T8" fmla="*/ 259 w 288"/>
                <a:gd name="T9" fmla="*/ 168 h 246"/>
                <a:gd name="T10" fmla="*/ 257 w 288"/>
                <a:gd name="T11" fmla="*/ 152 h 246"/>
                <a:gd name="T12" fmla="*/ 256 w 288"/>
                <a:gd name="T13" fmla="*/ 152 h 246"/>
                <a:gd name="T14" fmla="*/ 239 w 288"/>
                <a:gd name="T15" fmla="*/ 154 h 246"/>
                <a:gd name="T16" fmla="*/ 233 w 288"/>
                <a:gd name="T17" fmla="*/ 149 h 246"/>
                <a:gd name="T18" fmla="*/ 227 w 288"/>
                <a:gd name="T19" fmla="*/ 148 h 246"/>
                <a:gd name="T20" fmla="*/ 222 w 288"/>
                <a:gd name="T21" fmla="*/ 146 h 246"/>
                <a:gd name="T22" fmla="*/ 221 w 288"/>
                <a:gd name="T23" fmla="*/ 143 h 246"/>
                <a:gd name="T24" fmla="*/ 210 w 288"/>
                <a:gd name="T25" fmla="*/ 129 h 246"/>
                <a:gd name="T26" fmla="*/ 203 w 288"/>
                <a:gd name="T27" fmla="*/ 116 h 246"/>
                <a:gd name="T28" fmla="*/ 184 w 288"/>
                <a:gd name="T29" fmla="*/ 103 h 246"/>
                <a:gd name="T30" fmla="*/ 171 w 288"/>
                <a:gd name="T31" fmla="*/ 81 h 246"/>
                <a:gd name="T32" fmla="*/ 181 w 288"/>
                <a:gd name="T33" fmla="*/ 53 h 246"/>
                <a:gd name="T34" fmla="*/ 171 w 288"/>
                <a:gd name="T35" fmla="*/ 33 h 246"/>
                <a:gd name="T36" fmla="*/ 146 w 288"/>
                <a:gd name="T37" fmla="*/ 12 h 246"/>
                <a:gd name="T38" fmla="*/ 133 w 288"/>
                <a:gd name="T39" fmla="*/ 0 h 246"/>
                <a:gd name="T40" fmla="*/ 133 w 288"/>
                <a:gd name="T41" fmla="*/ 0 h 246"/>
                <a:gd name="T42" fmla="*/ 132 w 288"/>
                <a:gd name="T43" fmla="*/ 0 h 246"/>
                <a:gd name="T44" fmla="*/ 105 w 288"/>
                <a:gd name="T45" fmla="*/ 0 h 246"/>
                <a:gd name="T46" fmla="*/ 88 w 288"/>
                <a:gd name="T47" fmla="*/ 8 h 246"/>
                <a:gd name="T48" fmla="*/ 89 w 288"/>
                <a:gd name="T49" fmla="*/ 42 h 246"/>
                <a:gd name="T50" fmla="*/ 83 w 288"/>
                <a:gd name="T51" fmla="*/ 59 h 246"/>
                <a:gd name="T52" fmla="*/ 82 w 288"/>
                <a:gd name="T53" fmla="*/ 69 h 246"/>
                <a:gd name="T54" fmla="*/ 82 w 288"/>
                <a:gd name="T55" fmla="*/ 73 h 246"/>
                <a:gd name="T56" fmla="*/ 33 w 288"/>
                <a:gd name="T57" fmla="*/ 90 h 246"/>
                <a:gd name="T58" fmla="*/ 9 w 288"/>
                <a:gd name="T59" fmla="*/ 84 h 246"/>
                <a:gd name="T60" fmla="*/ 8 w 288"/>
                <a:gd name="T61" fmla="*/ 105 h 246"/>
                <a:gd name="T62" fmla="*/ 16 w 288"/>
                <a:gd name="T63" fmla="*/ 119 h 246"/>
                <a:gd name="T64" fmla="*/ 50 w 288"/>
                <a:gd name="T65" fmla="*/ 163 h 246"/>
                <a:gd name="T66" fmla="*/ 49 w 288"/>
                <a:gd name="T67" fmla="*/ 177 h 246"/>
                <a:gd name="T68" fmla="*/ 49 w 288"/>
                <a:gd name="T69" fmla="*/ 192 h 246"/>
                <a:gd name="T70" fmla="*/ 62 w 288"/>
                <a:gd name="T71" fmla="*/ 195 h 246"/>
                <a:gd name="T72" fmla="*/ 65 w 288"/>
                <a:gd name="T73" fmla="*/ 195 h 246"/>
                <a:gd name="T74" fmla="*/ 66 w 288"/>
                <a:gd name="T75" fmla="*/ 209 h 246"/>
                <a:gd name="T76" fmla="*/ 78 w 288"/>
                <a:gd name="T77" fmla="*/ 202 h 246"/>
                <a:gd name="T78" fmla="*/ 89 w 288"/>
                <a:gd name="T79" fmla="*/ 207 h 246"/>
                <a:gd name="T80" fmla="*/ 99 w 288"/>
                <a:gd name="T81" fmla="*/ 206 h 246"/>
                <a:gd name="T82" fmla="*/ 99 w 288"/>
                <a:gd name="T83" fmla="*/ 217 h 246"/>
                <a:gd name="T84" fmla="*/ 131 w 288"/>
                <a:gd name="T85" fmla="*/ 229 h 246"/>
                <a:gd name="T86" fmla="*/ 145 w 288"/>
                <a:gd name="T87" fmla="*/ 226 h 246"/>
                <a:gd name="T88" fmla="*/ 159 w 288"/>
                <a:gd name="T89" fmla="*/ 220 h 246"/>
                <a:gd name="T90" fmla="*/ 160 w 288"/>
                <a:gd name="T91" fmla="*/ 219 h 246"/>
                <a:gd name="T92" fmla="*/ 205 w 288"/>
                <a:gd name="T93" fmla="*/ 219 h 246"/>
                <a:gd name="T94" fmla="*/ 225 w 288"/>
                <a:gd name="T95" fmla="*/ 230 h 246"/>
                <a:gd name="T96" fmla="*/ 244 w 288"/>
                <a:gd name="T97" fmla="*/ 229 h 246"/>
                <a:gd name="T98" fmla="*/ 267 w 288"/>
                <a:gd name="T99" fmla="*/ 23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8" h="246">
                  <a:moveTo>
                    <a:pt x="267" y="230"/>
                  </a:moveTo>
                  <a:cubicBezTo>
                    <a:pt x="277" y="218"/>
                    <a:pt x="288" y="217"/>
                    <a:pt x="288" y="217"/>
                  </a:cubicBezTo>
                  <a:cubicBezTo>
                    <a:pt x="288" y="217"/>
                    <a:pt x="288" y="217"/>
                    <a:pt x="288" y="217"/>
                  </a:cubicBezTo>
                  <a:cubicBezTo>
                    <a:pt x="280" y="211"/>
                    <a:pt x="280" y="211"/>
                    <a:pt x="280" y="211"/>
                  </a:cubicBezTo>
                  <a:cubicBezTo>
                    <a:pt x="280" y="211"/>
                    <a:pt x="264" y="201"/>
                    <a:pt x="259" y="168"/>
                  </a:cubicBezTo>
                  <a:cubicBezTo>
                    <a:pt x="259" y="168"/>
                    <a:pt x="259" y="160"/>
                    <a:pt x="257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39" y="154"/>
                    <a:pt x="239" y="154"/>
                    <a:pt x="239" y="154"/>
                  </a:cubicBezTo>
                  <a:cubicBezTo>
                    <a:pt x="233" y="149"/>
                    <a:pt x="233" y="149"/>
                    <a:pt x="233" y="149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2" y="146"/>
                    <a:pt x="222" y="146"/>
                    <a:pt x="222" y="146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0" y="132"/>
                    <a:pt x="210" y="129"/>
                    <a:pt x="210" y="129"/>
                  </a:cubicBezTo>
                  <a:cubicBezTo>
                    <a:pt x="210" y="129"/>
                    <a:pt x="203" y="130"/>
                    <a:pt x="203" y="116"/>
                  </a:cubicBezTo>
                  <a:cubicBezTo>
                    <a:pt x="202" y="97"/>
                    <a:pt x="193" y="105"/>
                    <a:pt x="184" y="103"/>
                  </a:cubicBezTo>
                  <a:cubicBezTo>
                    <a:pt x="174" y="101"/>
                    <a:pt x="165" y="87"/>
                    <a:pt x="171" y="81"/>
                  </a:cubicBezTo>
                  <a:cubicBezTo>
                    <a:pt x="176" y="75"/>
                    <a:pt x="182" y="68"/>
                    <a:pt x="181" y="53"/>
                  </a:cubicBezTo>
                  <a:cubicBezTo>
                    <a:pt x="180" y="37"/>
                    <a:pt x="171" y="33"/>
                    <a:pt x="171" y="33"/>
                  </a:cubicBezTo>
                  <a:cubicBezTo>
                    <a:pt x="171" y="33"/>
                    <a:pt x="152" y="13"/>
                    <a:pt x="146" y="12"/>
                  </a:cubicBezTo>
                  <a:cubicBezTo>
                    <a:pt x="138" y="10"/>
                    <a:pt x="134" y="2"/>
                    <a:pt x="133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4" y="13"/>
                    <a:pt x="88" y="8"/>
                  </a:cubicBezTo>
                  <a:cubicBezTo>
                    <a:pt x="88" y="8"/>
                    <a:pt x="83" y="14"/>
                    <a:pt x="89" y="42"/>
                  </a:cubicBezTo>
                  <a:cubicBezTo>
                    <a:pt x="89" y="42"/>
                    <a:pt x="90" y="54"/>
                    <a:pt x="83" y="59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59" y="107"/>
                    <a:pt x="33" y="90"/>
                  </a:cubicBezTo>
                  <a:cubicBezTo>
                    <a:pt x="7" y="74"/>
                    <a:pt x="9" y="75"/>
                    <a:pt x="9" y="84"/>
                  </a:cubicBezTo>
                  <a:cubicBezTo>
                    <a:pt x="9" y="94"/>
                    <a:pt x="17" y="94"/>
                    <a:pt x="8" y="105"/>
                  </a:cubicBezTo>
                  <a:cubicBezTo>
                    <a:pt x="0" y="116"/>
                    <a:pt x="11" y="115"/>
                    <a:pt x="16" y="119"/>
                  </a:cubicBezTo>
                  <a:cubicBezTo>
                    <a:pt x="22" y="122"/>
                    <a:pt x="66" y="131"/>
                    <a:pt x="50" y="163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49" y="177"/>
                    <a:pt x="57" y="184"/>
                    <a:pt x="49" y="192"/>
                  </a:cubicBezTo>
                  <a:cubicBezTo>
                    <a:pt x="49" y="192"/>
                    <a:pt x="50" y="202"/>
                    <a:pt x="62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209"/>
                    <a:pt x="66" y="209"/>
                    <a:pt x="66" y="209"/>
                  </a:cubicBezTo>
                  <a:cubicBezTo>
                    <a:pt x="66" y="209"/>
                    <a:pt x="67" y="223"/>
                    <a:pt x="78" y="202"/>
                  </a:cubicBezTo>
                  <a:cubicBezTo>
                    <a:pt x="78" y="202"/>
                    <a:pt x="85" y="195"/>
                    <a:pt x="89" y="207"/>
                  </a:cubicBezTo>
                  <a:cubicBezTo>
                    <a:pt x="99" y="206"/>
                    <a:pt x="99" y="206"/>
                    <a:pt x="99" y="206"/>
                  </a:cubicBezTo>
                  <a:cubicBezTo>
                    <a:pt x="99" y="206"/>
                    <a:pt x="104" y="206"/>
                    <a:pt x="99" y="217"/>
                  </a:cubicBezTo>
                  <a:cubicBezTo>
                    <a:pt x="99" y="217"/>
                    <a:pt x="110" y="246"/>
                    <a:pt x="131" y="229"/>
                  </a:cubicBezTo>
                  <a:cubicBezTo>
                    <a:pt x="131" y="229"/>
                    <a:pt x="139" y="217"/>
                    <a:pt x="145" y="226"/>
                  </a:cubicBezTo>
                  <a:cubicBezTo>
                    <a:pt x="148" y="231"/>
                    <a:pt x="157" y="222"/>
                    <a:pt x="159" y="220"/>
                  </a:cubicBezTo>
                  <a:cubicBezTo>
                    <a:pt x="160" y="219"/>
                    <a:pt x="160" y="219"/>
                    <a:pt x="160" y="219"/>
                  </a:cubicBezTo>
                  <a:cubicBezTo>
                    <a:pt x="180" y="173"/>
                    <a:pt x="205" y="219"/>
                    <a:pt x="205" y="219"/>
                  </a:cubicBezTo>
                  <a:cubicBezTo>
                    <a:pt x="205" y="225"/>
                    <a:pt x="217" y="242"/>
                    <a:pt x="225" y="230"/>
                  </a:cubicBezTo>
                  <a:cubicBezTo>
                    <a:pt x="236" y="215"/>
                    <a:pt x="238" y="221"/>
                    <a:pt x="244" y="229"/>
                  </a:cubicBezTo>
                  <a:cubicBezTo>
                    <a:pt x="250" y="237"/>
                    <a:pt x="257" y="242"/>
                    <a:pt x="267" y="23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淮南">
              <a:hlinkClick r:id="" action="ppaction://macro?name=Slide1.淮南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493642" y="2299353"/>
              <a:ext cx="725087" cy="563957"/>
            </a:xfrm>
            <a:custGeom>
              <a:avLst/>
              <a:gdLst>
                <a:gd name="T0" fmla="*/ 47 w 138"/>
                <a:gd name="T1" fmla="*/ 103 h 108"/>
                <a:gd name="T2" fmla="*/ 38 w 138"/>
                <a:gd name="T3" fmla="*/ 97 h 108"/>
                <a:gd name="T4" fmla="*/ 16 w 138"/>
                <a:gd name="T5" fmla="*/ 54 h 108"/>
                <a:gd name="T6" fmla="*/ 11 w 138"/>
                <a:gd name="T7" fmla="*/ 27 h 108"/>
                <a:gd name="T8" fmla="*/ 23 w 138"/>
                <a:gd name="T9" fmla="*/ 10 h 108"/>
                <a:gd name="T10" fmla="*/ 43 w 138"/>
                <a:gd name="T11" fmla="*/ 26 h 108"/>
                <a:gd name="T12" fmla="*/ 72 w 138"/>
                <a:gd name="T13" fmla="*/ 28 h 108"/>
                <a:gd name="T14" fmla="*/ 102 w 138"/>
                <a:gd name="T15" fmla="*/ 54 h 108"/>
                <a:gd name="T16" fmla="*/ 137 w 138"/>
                <a:gd name="T17" fmla="*/ 71 h 108"/>
                <a:gd name="T18" fmla="*/ 136 w 138"/>
                <a:gd name="T19" fmla="*/ 98 h 108"/>
                <a:gd name="T20" fmla="*/ 136 w 138"/>
                <a:gd name="T21" fmla="*/ 98 h 108"/>
                <a:gd name="T22" fmla="*/ 131 w 138"/>
                <a:gd name="T23" fmla="*/ 98 h 108"/>
                <a:gd name="T24" fmla="*/ 98 w 138"/>
                <a:gd name="T25" fmla="*/ 99 h 108"/>
                <a:gd name="T26" fmla="*/ 86 w 138"/>
                <a:gd name="T27" fmla="*/ 104 h 108"/>
                <a:gd name="T28" fmla="*/ 61 w 138"/>
                <a:gd name="T29" fmla="*/ 93 h 108"/>
                <a:gd name="T30" fmla="*/ 46 w 138"/>
                <a:gd name="T31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8" h="108">
                  <a:moveTo>
                    <a:pt x="47" y="103"/>
                  </a:moveTo>
                  <a:cubicBezTo>
                    <a:pt x="38" y="97"/>
                    <a:pt x="38" y="97"/>
                    <a:pt x="38" y="97"/>
                  </a:cubicBezTo>
                  <a:cubicBezTo>
                    <a:pt x="38" y="97"/>
                    <a:pt x="22" y="87"/>
                    <a:pt x="16" y="54"/>
                  </a:cubicBezTo>
                  <a:cubicBezTo>
                    <a:pt x="16" y="54"/>
                    <a:pt x="16" y="36"/>
                    <a:pt x="11" y="27"/>
                  </a:cubicBezTo>
                  <a:cubicBezTo>
                    <a:pt x="5" y="18"/>
                    <a:pt x="0" y="0"/>
                    <a:pt x="23" y="10"/>
                  </a:cubicBezTo>
                  <a:cubicBezTo>
                    <a:pt x="23" y="10"/>
                    <a:pt x="37" y="20"/>
                    <a:pt x="43" y="26"/>
                  </a:cubicBezTo>
                  <a:cubicBezTo>
                    <a:pt x="49" y="32"/>
                    <a:pt x="64" y="28"/>
                    <a:pt x="72" y="28"/>
                  </a:cubicBezTo>
                  <a:cubicBezTo>
                    <a:pt x="81" y="28"/>
                    <a:pt x="93" y="45"/>
                    <a:pt x="102" y="54"/>
                  </a:cubicBezTo>
                  <a:cubicBezTo>
                    <a:pt x="110" y="64"/>
                    <a:pt x="114" y="76"/>
                    <a:pt x="137" y="71"/>
                  </a:cubicBezTo>
                  <a:cubicBezTo>
                    <a:pt x="137" y="71"/>
                    <a:pt x="138" y="92"/>
                    <a:pt x="136" y="98"/>
                  </a:cubicBezTo>
                  <a:cubicBezTo>
                    <a:pt x="136" y="98"/>
                    <a:pt x="136" y="98"/>
                    <a:pt x="136" y="98"/>
                  </a:cubicBezTo>
                  <a:cubicBezTo>
                    <a:pt x="134" y="97"/>
                    <a:pt x="131" y="98"/>
                    <a:pt x="131" y="98"/>
                  </a:cubicBezTo>
                  <a:cubicBezTo>
                    <a:pt x="125" y="102"/>
                    <a:pt x="98" y="99"/>
                    <a:pt x="98" y="99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6" y="104"/>
                    <a:pt x="74" y="77"/>
                    <a:pt x="61" y="93"/>
                  </a:cubicBezTo>
                  <a:cubicBezTo>
                    <a:pt x="48" y="108"/>
                    <a:pt x="46" y="102"/>
                    <a:pt x="46" y="102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5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493642" y="2299353"/>
              <a:ext cx="725087" cy="563957"/>
            </a:xfrm>
            <a:custGeom>
              <a:avLst/>
              <a:gdLst>
                <a:gd name="T0" fmla="*/ 47 w 138"/>
                <a:gd name="T1" fmla="*/ 103 h 108"/>
                <a:gd name="T2" fmla="*/ 38 w 138"/>
                <a:gd name="T3" fmla="*/ 97 h 108"/>
                <a:gd name="T4" fmla="*/ 16 w 138"/>
                <a:gd name="T5" fmla="*/ 54 h 108"/>
                <a:gd name="T6" fmla="*/ 11 w 138"/>
                <a:gd name="T7" fmla="*/ 27 h 108"/>
                <a:gd name="T8" fmla="*/ 23 w 138"/>
                <a:gd name="T9" fmla="*/ 10 h 108"/>
                <a:gd name="T10" fmla="*/ 43 w 138"/>
                <a:gd name="T11" fmla="*/ 26 h 108"/>
                <a:gd name="T12" fmla="*/ 72 w 138"/>
                <a:gd name="T13" fmla="*/ 28 h 108"/>
                <a:gd name="T14" fmla="*/ 102 w 138"/>
                <a:gd name="T15" fmla="*/ 54 h 108"/>
                <a:gd name="T16" fmla="*/ 137 w 138"/>
                <a:gd name="T17" fmla="*/ 71 h 108"/>
                <a:gd name="T18" fmla="*/ 136 w 138"/>
                <a:gd name="T19" fmla="*/ 98 h 108"/>
                <a:gd name="T20" fmla="*/ 136 w 138"/>
                <a:gd name="T21" fmla="*/ 98 h 108"/>
                <a:gd name="T22" fmla="*/ 131 w 138"/>
                <a:gd name="T23" fmla="*/ 98 h 108"/>
                <a:gd name="T24" fmla="*/ 98 w 138"/>
                <a:gd name="T25" fmla="*/ 99 h 108"/>
                <a:gd name="T26" fmla="*/ 86 w 138"/>
                <a:gd name="T27" fmla="*/ 104 h 108"/>
                <a:gd name="T28" fmla="*/ 61 w 138"/>
                <a:gd name="T29" fmla="*/ 93 h 108"/>
                <a:gd name="T30" fmla="*/ 46 w 138"/>
                <a:gd name="T31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8" h="108">
                  <a:moveTo>
                    <a:pt x="47" y="103"/>
                  </a:moveTo>
                  <a:cubicBezTo>
                    <a:pt x="38" y="97"/>
                    <a:pt x="38" y="97"/>
                    <a:pt x="38" y="97"/>
                  </a:cubicBezTo>
                  <a:cubicBezTo>
                    <a:pt x="38" y="97"/>
                    <a:pt x="22" y="87"/>
                    <a:pt x="16" y="54"/>
                  </a:cubicBezTo>
                  <a:cubicBezTo>
                    <a:pt x="16" y="54"/>
                    <a:pt x="16" y="36"/>
                    <a:pt x="11" y="27"/>
                  </a:cubicBezTo>
                  <a:cubicBezTo>
                    <a:pt x="5" y="18"/>
                    <a:pt x="0" y="0"/>
                    <a:pt x="23" y="10"/>
                  </a:cubicBezTo>
                  <a:cubicBezTo>
                    <a:pt x="23" y="10"/>
                    <a:pt x="37" y="20"/>
                    <a:pt x="43" y="26"/>
                  </a:cubicBezTo>
                  <a:cubicBezTo>
                    <a:pt x="49" y="32"/>
                    <a:pt x="64" y="28"/>
                    <a:pt x="72" y="28"/>
                  </a:cubicBezTo>
                  <a:cubicBezTo>
                    <a:pt x="81" y="28"/>
                    <a:pt x="93" y="45"/>
                    <a:pt x="102" y="54"/>
                  </a:cubicBezTo>
                  <a:cubicBezTo>
                    <a:pt x="110" y="64"/>
                    <a:pt x="114" y="76"/>
                    <a:pt x="137" y="71"/>
                  </a:cubicBezTo>
                  <a:cubicBezTo>
                    <a:pt x="137" y="71"/>
                    <a:pt x="138" y="92"/>
                    <a:pt x="136" y="98"/>
                  </a:cubicBezTo>
                  <a:cubicBezTo>
                    <a:pt x="136" y="98"/>
                    <a:pt x="136" y="98"/>
                    <a:pt x="136" y="98"/>
                  </a:cubicBezTo>
                  <a:cubicBezTo>
                    <a:pt x="134" y="97"/>
                    <a:pt x="131" y="98"/>
                    <a:pt x="131" y="98"/>
                  </a:cubicBezTo>
                  <a:cubicBezTo>
                    <a:pt x="125" y="102"/>
                    <a:pt x="98" y="99"/>
                    <a:pt x="98" y="99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6" y="104"/>
                    <a:pt x="74" y="77"/>
                    <a:pt x="61" y="93"/>
                  </a:cubicBezTo>
                  <a:cubicBezTo>
                    <a:pt x="48" y="108"/>
                    <a:pt x="46" y="102"/>
                    <a:pt x="46" y="102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56186" y="1171439"/>
              <a:ext cx="295406" cy="939928"/>
            </a:xfrm>
            <a:custGeom>
              <a:avLst/>
              <a:gdLst>
                <a:gd name="T0" fmla="*/ 0 w 57"/>
                <a:gd name="T1" fmla="*/ 18 h 176"/>
                <a:gd name="T2" fmla="*/ 29 w 57"/>
                <a:gd name="T3" fmla="*/ 11 h 176"/>
                <a:gd name="T4" fmla="*/ 50 w 57"/>
                <a:gd name="T5" fmla="*/ 14 h 176"/>
                <a:gd name="T6" fmla="*/ 42 w 57"/>
                <a:gd name="T7" fmla="*/ 32 h 176"/>
                <a:gd name="T8" fmla="*/ 44 w 57"/>
                <a:gd name="T9" fmla="*/ 59 h 176"/>
                <a:gd name="T10" fmla="*/ 33 w 57"/>
                <a:gd name="T11" fmla="*/ 91 h 176"/>
                <a:gd name="T12" fmla="*/ 46 w 57"/>
                <a:gd name="T13" fmla="*/ 131 h 176"/>
                <a:gd name="T14" fmla="*/ 45 w 57"/>
                <a:gd name="T15" fmla="*/ 145 h 176"/>
                <a:gd name="T16" fmla="*/ 17 w 57"/>
                <a:gd name="T17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176">
                  <a:moveTo>
                    <a:pt x="0" y="18"/>
                  </a:moveTo>
                  <a:cubicBezTo>
                    <a:pt x="0" y="18"/>
                    <a:pt x="22" y="21"/>
                    <a:pt x="29" y="11"/>
                  </a:cubicBezTo>
                  <a:cubicBezTo>
                    <a:pt x="37" y="1"/>
                    <a:pt x="54" y="0"/>
                    <a:pt x="50" y="14"/>
                  </a:cubicBezTo>
                  <a:cubicBezTo>
                    <a:pt x="46" y="28"/>
                    <a:pt x="42" y="32"/>
                    <a:pt x="42" y="32"/>
                  </a:cubicBezTo>
                  <a:cubicBezTo>
                    <a:pt x="42" y="32"/>
                    <a:pt x="57" y="43"/>
                    <a:pt x="44" y="59"/>
                  </a:cubicBezTo>
                  <a:cubicBezTo>
                    <a:pt x="44" y="59"/>
                    <a:pt x="50" y="85"/>
                    <a:pt x="33" y="91"/>
                  </a:cubicBezTo>
                  <a:cubicBezTo>
                    <a:pt x="33" y="91"/>
                    <a:pt x="29" y="132"/>
                    <a:pt x="46" y="131"/>
                  </a:cubicBezTo>
                  <a:cubicBezTo>
                    <a:pt x="55" y="131"/>
                    <a:pt x="45" y="145"/>
                    <a:pt x="45" y="145"/>
                  </a:cubicBezTo>
                  <a:cubicBezTo>
                    <a:pt x="45" y="145"/>
                    <a:pt x="27" y="176"/>
                    <a:pt x="17" y="169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淮北">
              <a:hlinkClick r:id="" action="ppaction://macro?name=Slide1.淮北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641345" y="1171439"/>
              <a:ext cx="510247" cy="939928"/>
            </a:xfrm>
            <a:custGeom>
              <a:avLst/>
              <a:gdLst>
                <a:gd name="T0" fmla="*/ 70 w 98"/>
                <a:gd name="T1" fmla="*/ 11 h 176"/>
                <a:gd name="T2" fmla="*/ 41 w 98"/>
                <a:gd name="T3" fmla="*/ 18 h 176"/>
                <a:gd name="T4" fmla="*/ 41 w 98"/>
                <a:gd name="T5" fmla="*/ 18 h 176"/>
                <a:gd name="T6" fmla="*/ 30 w 98"/>
                <a:gd name="T7" fmla="*/ 41 h 176"/>
                <a:gd name="T8" fmla="*/ 7 w 98"/>
                <a:gd name="T9" fmla="*/ 52 h 176"/>
                <a:gd name="T10" fmla="*/ 0 w 98"/>
                <a:gd name="T11" fmla="*/ 59 h 176"/>
                <a:gd name="T12" fmla="*/ 11 w 98"/>
                <a:gd name="T13" fmla="*/ 115 h 176"/>
                <a:gd name="T14" fmla="*/ 12 w 98"/>
                <a:gd name="T15" fmla="*/ 121 h 176"/>
                <a:gd name="T16" fmla="*/ 30 w 98"/>
                <a:gd name="T17" fmla="*/ 128 h 176"/>
                <a:gd name="T18" fmla="*/ 58 w 98"/>
                <a:gd name="T19" fmla="*/ 163 h 176"/>
                <a:gd name="T20" fmla="*/ 60 w 98"/>
                <a:gd name="T21" fmla="*/ 170 h 176"/>
                <a:gd name="T22" fmla="*/ 86 w 98"/>
                <a:gd name="T23" fmla="*/ 145 h 176"/>
                <a:gd name="T24" fmla="*/ 87 w 98"/>
                <a:gd name="T25" fmla="*/ 131 h 176"/>
                <a:gd name="T26" fmla="*/ 74 w 98"/>
                <a:gd name="T27" fmla="*/ 91 h 176"/>
                <a:gd name="T28" fmla="*/ 85 w 98"/>
                <a:gd name="T29" fmla="*/ 59 h 176"/>
                <a:gd name="T30" fmla="*/ 83 w 98"/>
                <a:gd name="T31" fmla="*/ 32 h 176"/>
                <a:gd name="T32" fmla="*/ 91 w 98"/>
                <a:gd name="T33" fmla="*/ 14 h 176"/>
                <a:gd name="T34" fmla="*/ 70 w 98"/>
                <a:gd name="T35" fmla="*/ 1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176">
                  <a:moveTo>
                    <a:pt x="70" y="11"/>
                  </a:moveTo>
                  <a:cubicBezTo>
                    <a:pt x="63" y="21"/>
                    <a:pt x="41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5" y="28"/>
                    <a:pt x="45" y="39"/>
                    <a:pt x="30" y="41"/>
                  </a:cubicBezTo>
                  <a:cubicBezTo>
                    <a:pt x="30" y="41"/>
                    <a:pt x="13" y="41"/>
                    <a:pt x="7" y="52"/>
                  </a:cubicBezTo>
                  <a:cubicBezTo>
                    <a:pt x="4" y="56"/>
                    <a:pt x="2" y="58"/>
                    <a:pt x="0" y="59"/>
                  </a:cubicBezTo>
                  <a:cubicBezTo>
                    <a:pt x="0" y="59"/>
                    <a:pt x="15" y="75"/>
                    <a:pt x="11" y="115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2" y="121"/>
                    <a:pt x="10" y="132"/>
                    <a:pt x="30" y="128"/>
                  </a:cubicBezTo>
                  <a:cubicBezTo>
                    <a:pt x="51" y="124"/>
                    <a:pt x="60" y="145"/>
                    <a:pt x="58" y="163"/>
                  </a:cubicBezTo>
                  <a:cubicBezTo>
                    <a:pt x="60" y="170"/>
                    <a:pt x="60" y="170"/>
                    <a:pt x="60" y="170"/>
                  </a:cubicBezTo>
                  <a:cubicBezTo>
                    <a:pt x="70" y="176"/>
                    <a:pt x="86" y="145"/>
                    <a:pt x="86" y="145"/>
                  </a:cubicBezTo>
                  <a:cubicBezTo>
                    <a:pt x="86" y="145"/>
                    <a:pt x="96" y="131"/>
                    <a:pt x="87" y="131"/>
                  </a:cubicBezTo>
                  <a:cubicBezTo>
                    <a:pt x="70" y="132"/>
                    <a:pt x="74" y="91"/>
                    <a:pt x="74" y="91"/>
                  </a:cubicBezTo>
                  <a:cubicBezTo>
                    <a:pt x="91" y="85"/>
                    <a:pt x="85" y="59"/>
                    <a:pt x="85" y="59"/>
                  </a:cubicBezTo>
                  <a:cubicBezTo>
                    <a:pt x="98" y="43"/>
                    <a:pt x="83" y="32"/>
                    <a:pt x="83" y="32"/>
                  </a:cubicBezTo>
                  <a:cubicBezTo>
                    <a:pt x="83" y="32"/>
                    <a:pt x="87" y="28"/>
                    <a:pt x="91" y="14"/>
                  </a:cubicBezTo>
                  <a:cubicBezTo>
                    <a:pt x="95" y="0"/>
                    <a:pt x="78" y="1"/>
                    <a:pt x="70" y="1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宿州">
              <a:hlinkClick r:id="" action="ppaction://macro?name=Slide1.宿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507070" y="513490"/>
              <a:ext cx="1718726" cy="1651588"/>
            </a:xfrm>
            <a:custGeom>
              <a:avLst/>
              <a:gdLst>
                <a:gd name="T0" fmla="*/ 280 w 325"/>
                <a:gd name="T1" fmla="*/ 296 h 314"/>
                <a:gd name="T2" fmla="*/ 305 w 325"/>
                <a:gd name="T3" fmla="*/ 265 h 314"/>
                <a:gd name="T4" fmla="*/ 312 w 325"/>
                <a:gd name="T5" fmla="*/ 213 h 314"/>
                <a:gd name="T6" fmla="*/ 275 w 325"/>
                <a:gd name="T7" fmla="*/ 214 h 314"/>
                <a:gd name="T8" fmla="*/ 247 w 325"/>
                <a:gd name="T9" fmla="*/ 181 h 314"/>
                <a:gd name="T10" fmla="*/ 220 w 325"/>
                <a:gd name="T11" fmla="*/ 159 h 314"/>
                <a:gd name="T12" fmla="*/ 201 w 325"/>
                <a:gd name="T13" fmla="*/ 149 h 314"/>
                <a:gd name="T14" fmla="*/ 173 w 325"/>
                <a:gd name="T15" fmla="*/ 139 h 314"/>
                <a:gd name="T16" fmla="*/ 134 w 325"/>
                <a:gd name="T17" fmla="*/ 115 h 314"/>
                <a:gd name="T18" fmla="*/ 105 w 325"/>
                <a:gd name="T19" fmla="*/ 66 h 314"/>
                <a:gd name="T20" fmla="*/ 70 w 325"/>
                <a:gd name="T21" fmla="*/ 48 h 314"/>
                <a:gd name="T22" fmla="*/ 60 w 325"/>
                <a:gd name="T23" fmla="*/ 32 h 314"/>
                <a:gd name="T24" fmla="*/ 26 w 325"/>
                <a:gd name="T25" fmla="*/ 14 h 314"/>
                <a:gd name="T26" fmla="*/ 14 w 325"/>
                <a:gd name="T27" fmla="*/ 16 h 314"/>
                <a:gd name="T28" fmla="*/ 3 w 325"/>
                <a:gd name="T29" fmla="*/ 38 h 314"/>
                <a:gd name="T30" fmla="*/ 4 w 325"/>
                <a:gd name="T31" fmla="*/ 61 h 314"/>
                <a:gd name="T32" fmla="*/ 31 w 325"/>
                <a:gd name="T33" fmla="*/ 88 h 314"/>
                <a:gd name="T34" fmla="*/ 56 w 325"/>
                <a:gd name="T35" fmla="*/ 83 h 314"/>
                <a:gd name="T36" fmla="*/ 58 w 325"/>
                <a:gd name="T37" fmla="*/ 99 h 314"/>
                <a:gd name="T38" fmla="*/ 56 w 325"/>
                <a:gd name="T39" fmla="*/ 105 h 314"/>
                <a:gd name="T40" fmla="*/ 60 w 325"/>
                <a:gd name="T41" fmla="*/ 112 h 314"/>
                <a:gd name="T42" fmla="*/ 56 w 325"/>
                <a:gd name="T43" fmla="*/ 128 h 314"/>
                <a:gd name="T44" fmla="*/ 65 w 325"/>
                <a:gd name="T45" fmla="*/ 144 h 314"/>
                <a:gd name="T46" fmla="*/ 114 w 325"/>
                <a:gd name="T47" fmla="*/ 140 h 314"/>
                <a:gd name="T48" fmla="*/ 109 w 325"/>
                <a:gd name="T49" fmla="*/ 185 h 314"/>
                <a:gd name="T50" fmla="*/ 111 w 325"/>
                <a:gd name="T51" fmla="*/ 257 h 314"/>
                <a:gd name="T52" fmla="*/ 96 w 325"/>
                <a:gd name="T53" fmla="*/ 292 h 314"/>
                <a:gd name="T54" fmla="*/ 126 w 325"/>
                <a:gd name="T55" fmla="*/ 286 h 314"/>
                <a:gd name="T56" fmla="*/ 127 w 325"/>
                <a:gd name="T57" fmla="*/ 268 h 314"/>
                <a:gd name="T58" fmla="*/ 166 w 325"/>
                <a:gd name="T59" fmla="*/ 257 h 314"/>
                <a:gd name="T60" fmla="*/ 206 w 325"/>
                <a:gd name="T61" fmla="*/ 288 h 314"/>
                <a:gd name="T62" fmla="*/ 248 w 325"/>
                <a:gd name="T63" fmla="*/ 30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314">
                  <a:moveTo>
                    <a:pt x="279" y="296"/>
                  </a:moveTo>
                  <a:cubicBezTo>
                    <a:pt x="280" y="296"/>
                    <a:pt x="280" y="296"/>
                    <a:pt x="280" y="296"/>
                  </a:cubicBezTo>
                  <a:cubicBezTo>
                    <a:pt x="281" y="294"/>
                    <a:pt x="283" y="292"/>
                    <a:pt x="286" y="290"/>
                  </a:cubicBezTo>
                  <a:cubicBezTo>
                    <a:pt x="286" y="290"/>
                    <a:pt x="284" y="260"/>
                    <a:pt x="305" y="265"/>
                  </a:cubicBezTo>
                  <a:cubicBezTo>
                    <a:pt x="305" y="265"/>
                    <a:pt x="302" y="234"/>
                    <a:pt x="316" y="235"/>
                  </a:cubicBezTo>
                  <a:cubicBezTo>
                    <a:pt x="316" y="235"/>
                    <a:pt x="325" y="220"/>
                    <a:pt x="312" y="213"/>
                  </a:cubicBezTo>
                  <a:cubicBezTo>
                    <a:pt x="312" y="213"/>
                    <a:pt x="292" y="216"/>
                    <a:pt x="286" y="210"/>
                  </a:cubicBezTo>
                  <a:cubicBezTo>
                    <a:pt x="286" y="210"/>
                    <a:pt x="278" y="211"/>
                    <a:pt x="275" y="214"/>
                  </a:cubicBezTo>
                  <a:cubicBezTo>
                    <a:pt x="271" y="217"/>
                    <a:pt x="244" y="215"/>
                    <a:pt x="243" y="204"/>
                  </a:cubicBezTo>
                  <a:cubicBezTo>
                    <a:pt x="243" y="204"/>
                    <a:pt x="252" y="181"/>
                    <a:pt x="247" y="181"/>
                  </a:cubicBezTo>
                  <a:cubicBezTo>
                    <a:pt x="241" y="181"/>
                    <a:pt x="238" y="178"/>
                    <a:pt x="236" y="161"/>
                  </a:cubicBezTo>
                  <a:cubicBezTo>
                    <a:pt x="234" y="144"/>
                    <a:pt x="220" y="159"/>
                    <a:pt x="220" y="159"/>
                  </a:cubicBezTo>
                  <a:cubicBezTo>
                    <a:pt x="220" y="159"/>
                    <a:pt x="216" y="159"/>
                    <a:pt x="214" y="151"/>
                  </a:cubicBezTo>
                  <a:cubicBezTo>
                    <a:pt x="212" y="143"/>
                    <a:pt x="205" y="144"/>
                    <a:pt x="201" y="149"/>
                  </a:cubicBezTo>
                  <a:cubicBezTo>
                    <a:pt x="197" y="153"/>
                    <a:pt x="194" y="150"/>
                    <a:pt x="189" y="142"/>
                  </a:cubicBezTo>
                  <a:cubicBezTo>
                    <a:pt x="184" y="134"/>
                    <a:pt x="179" y="134"/>
                    <a:pt x="173" y="139"/>
                  </a:cubicBezTo>
                  <a:cubicBezTo>
                    <a:pt x="168" y="144"/>
                    <a:pt x="158" y="134"/>
                    <a:pt x="153" y="130"/>
                  </a:cubicBezTo>
                  <a:cubicBezTo>
                    <a:pt x="148" y="125"/>
                    <a:pt x="134" y="115"/>
                    <a:pt x="134" y="115"/>
                  </a:cubicBezTo>
                  <a:cubicBezTo>
                    <a:pt x="134" y="115"/>
                    <a:pt x="148" y="103"/>
                    <a:pt x="130" y="91"/>
                  </a:cubicBezTo>
                  <a:cubicBezTo>
                    <a:pt x="130" y="91"/>
                    <a:pt x="135" y="55"/>
                    <a:pt x="105" y="66"/>
                  </a:cubicBezTo>
                  <a:cubicBezTo>
                    <a:pt x="105" y="66"/>
                    <a:pt x="96" y="64"/>
                    <a:pt x="92" y="55"/>
                  </a:cubicBezTo>
                  <a:cubicBezTo>
                    <a:pt x="88" y="47"/>
                    <a:pt x="78" y="52"/>
                    <a:pt x="70" y="48"/>
                  </a:cubicBezTo>
                  <a:cubicBezTo>
                    <a:pt x="62" y="44"/>
                    <a:pt x="63" y="44"/>
                    <a:pt x="66" y="40"/>
                  </a:cubicBezTo>
                  <a:cubicBezTo>
                    <a:pt x="70" y="35"/>
                    <a:pt x="64" y="35"/>
                    <a:pt x="60" y="32"/>
                  </a:cubicBezTo>
                  <a:cubicBezTo>
                    <a:pt x="57" y="28"/>
                    <a:pt x="51" y="20"/>
                    <a:pt x="51" y="16"/>
                  </a:cubicBezTo>
                  <a:cubicBezTo>
                    <a:pt x="50" y="13"/>
                    <a:pt x="39" y="0"/>
                    <a:pt x="26" y="14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0" y="20"/>
                    <a:pt x="3" y="3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8" y="52"/>
                    <a:pt x="4" y="61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34" y="71"/>
                    <a:pt x="31" y="88"/>
                  </a:cubicBezTo>
                  <a:cubicBezTo>
                    <a:pt x="31" y="88"/>
                    <a:pt x="27" y="94"/>
                    <a:pt x="39" y="89"/>
                  </a:cubicBezTo>
                  <a:cubicBezTo>
                    <a:pt x="51" y="83"/>
                    <a:pt x="56" y="83"/>
                    <a:pt x="56" y="83"/>
                  </a:cubicBezTo>
                  <a:cubicBezTo>
                    <a:pt x="56" y="83"/>
                    <a:pt x="59" y="81"/>
                    <a:pt x="57" y="93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6" y="128"/>
                    <a:pt x="62" y="136"/>
                    <a:pt x="65" y="144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5" y="144"/>
                    <a:pt x="86" y="147"/>
                    <a:pt x="94" y="137"/>
                  </a:cubicBezTo>
                  <a:cubicBezTo>
                    <a:pt x="101" y="127"/>
                    <a:pt x="118" y="126"/>
                    <a:pt x="114" y="140"/>
                  </a:cubicBezTo>
                  <a:cubicBezTo>
                    <a:pt x="110" y="154"/>
                    <a:pt x="107" y="158"/>
                    <a:pt x="107" y="158"/>
                  </a:cubicBezTo>
                  <a:cubicBezTo>
                    <a:pt x="107" y="158"/>
                    <a:pt x="122" y="169"/>
                    <a:pt x="109" y="185"/>
                  </a:cubicBezTo>
                  <a:cubicBezTo>
                    <a:pt x="109" y="185"/>
                    <a:pt x="114" y="211"/>
                    <a:pt x="98" y="217"/>
                  </a:cubicBezTo>
                  <a:cubicBezTo>
                    <a:pt x="98" y="217"/>
                    <a:pt x="94" y="258"/>
                    <a:pt x="111" y="257"/>
                  </a:cubicBezTo>
                  <a:cubicBezTo>
                    <a:pt x="119" y="257"/>
                    <a:pt x="110" y="271"/>
                    <a:pt x="110" y="271"/>
                  </a:cubicBezTo>
                  <a:cubicBezTo>
                    <a:pt x="110" y="271"/>
                    <a:pt x="104" y="284"/>
                    <a:pt x="96" y="292"/>
                  </a:cubicBezTo>
                  <a:cubicBezTo>
                    <a:pt x="100" y="293"/>
                    <a:pt x="106" y="296"/>
                    <a:pt x="106" y="296"/>
                  </a:cubicBezTo>
                  <a:cubicBezTo>
                    <a:pt x="131" y="303"/>
                    <a:pt x="126" y="286"/>
                    <a:pt x="126" y="286"/>
                  </a:cubicBezTo>
                  <a:cubicBezTo>
                    <a:pt x="125" y="271"/>
                    <a:pt x="125" y="271"/>
                    <a:pt x="125" y="271"/>
                  </a:cubicBezTo>
                  <a:cubicBezTo>
                    <a:pt x="127" y="268"/>
                    <a:pt x="127" y="268"/>
                    <a:pt x="127" y="268"/>
                  </a:cubicBezTo>
                  <a:cubicBezTo>
                    <a:pt x="140" y="271"/>
                    <a:pt x="140" y="271"/>
                    <a:pt x="140" y="271"/>
                  </a:cubicBezTo>
                  <a:cubicBezTo>
                    <a:pt x="145" y="258"/>
                    <a:pt x="150" y="258"/>
                    <a:pt x="166" y="257"/>
                  </a:cubicBezTo>
                  <a:cubicBezTo>
                    <a:pt x="182" y="257"/>
                    <a:pt x="183" y="269"/>
                    <a:pt x="183" y="269"/>
                  </a:cubicBezTo>
                  <a:cubicBezTo>
                    <a:pt x="183" y="269"/>
                    <a:pt x="186" y="290"/>
                    <a:pt x="206" y="288"/>
                  </a:cubicBezTo>
                  <a:cubicBezTo>
                    <a:pt x="226" y="286"/>
                    <a:pt x="230" y="297"/>
                    <a:pt x="230" y="297"/>
                  </a:cubicBezTo>
                  <a:cubicBezTo>
                    <a:pt x="230" y="297"/>
                    <a:pt x="235" y="314"/>
                    <a:pt x="248" y="300"/>
                  </a:cubicBezTo>
                  <a:cubicBezTo>
                    <a:pt x="264" y="284"/>
                    <a:pt x="279" y="296"/>
                    <a:pt x="279" y="29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" name="蚌埠">
              <a:hlinkClick r:id="" action="ppaction://macro?name=Slide1.蚌埠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15903" y="1869672"/>
              <a:ext cx="1235334" cy="832508"/>
            </a:xfrm>
            <a:custGeom>
              <a:avLst/>
              <a:gdLst>
                <a:gd name="T0" fmla="*/ 234 w 235"/>
                <a:gd name="T1" fmla="*/ 75 h 157"/>
                <a:gd name="T2" fmla="*/ 235 w 235"/>
                <a:gd name="T3" fmla="*/ 74 h 157"/>
                <a:gd name="T4" fmla="*/ 218 w 235"/>
                <a:gd name="T5" fmla="*/ 56 h 157"/>
                <a:gd name="T6" fmla="*/ 222 w 235"/>
                <a:gd name="T7" fmla="*/ 39 h 157"/>
                <a:gd name="T8" fmla="*/ 191 w 235"/>
                <a:gd name="T9" fmla="*/ 43 h 157"/>
                <a:gd name="T10" fmla="*/ 173 w 235"/>
                <a:gd name="T11" fmla="*/ 40 h 157"/>
                <a:gd name="T12" fmla="*/ 149 w 235"/>
                <a:gd name="T13" fmla="*/ 31 h 157"/>
                <a:gd name="T14" fmla="*/ 126 w 235"/>
                <a:gd name="T15" fmla="*/ 12 h 157"/>
                <a:gd name="T16" fmla="*/ 109 w 235"/>
                <a:gd name="T17" fmla="*/ 0 h 157"/>
                <a:gd name="T18" fmla="*/ 83 w 235"/>
                <a:gd name="T19" fmla="*/ 13 h 157"/>
                <a:gd name="T20" fmla="*/ 70 w 235"/>
                <a:gd name="T21" fmla="*/ 11 h 157"/>
                <a:gd name="T22" fmla="*/ 68 w 235"/>
                <a:gd name="T23" fmla="*/ 14 h 157"/>
                <a:gd name="T24" fmla="*/ 69 w 235"/>
                <a:gd name="T25" fmla="*/ 28 h 157"/>
                <a:gd name="T26" fmla="*/ 49 w 235"/>
                <a:gd name="T27" fmla="*/ 38 h 157"/>
                <a:gd name="T28" fmla="*/ 40 w 235"/>
                <a:gd name="T29" fmla="*/ 34 h 157"/>
                <a:gd name="T30" fmla="*/ 39 w 235"/>
                <a:gd name="T31" fmla="*/ 34 h 157"/>
                <a:gd name="T32" fmla="*/ 27 w 235"/>
                <a:gd name="T33" fmla="*/ 38 h 157"/>
                <a:gd name="T34" fmla="*/ 25 w 235"/>
                <a:gd name="T35" fmla="*/ 39 h 157"/>
                <a:gd name="T36" fmla="*/ 26 w 235"/>
                <a:gd name="T37" fmla="*/ 40 h 157"/>
                <a:gd name="T38" fmla="*/ 20 w 235"/>
                <a:gd name="T39" fmla="*/ 62 h 157"/>
                <a:gd name="T40" fmla="*/ 14 w 235"/>
                <a:gd name="T41" fmla="*/ 85 h 157"/>
                <a:gd name="T42" fmla="*/ 10 w 235"/>
                <a:gd name="T43" fmla="*/ 93 h 157"/>
                <a:gd name="T44" fmla="*/ 0 w 235"/>
                <a:gd name="T45" fmla="*/ 109 h 157"/>
                <a:gd name="T46" fmla="*/ 0 w 235"/>
                <a:gd name="T47" fmla="*/ 109 h 157"/>
                <a:gd name="T48" fmla="*/ 11 w 235"/>
                <a:gd name="T49" fmla="*/ 108 h 157"/>
                <a:gd name="T50" fmla="*/ 41 w 235"/>
                <a:gd name="T51" fmla="*/ 135 h 157"/>
                <a:gd name="T52" fmla="*/ 76 w 235"/>
                <a:gd name="T53" fmla="*/ 151 h 157"/>
                <a:gd name="T54" fmla="*/ 85 w 235"/>
                <a:gd name="T55" fmla="*/ 140 h 157"/>
                <a:gd name="T56" fmla="*/ 100 w 235"/>
                <a:gd name="T57" fmla="*/ 135 h 157"/>
                <a:gd name="T58" fmla="*/ 136 w 235"/>
                <a:gd name="T59" fmla="*/ 121 h 157"/>
                <a:gd name="T60" fmla="*/ 146 w 235"/>
                <a:gd name="T61" fmla="*/ 111 h 157"/>
                <a:gd name="T62" fmla="*/ 171 w 235"/>
                <a:gd name="T63" fmla="*/ 112 h 157"/>
                <a:gd name="T64" fmla="*/ 200 w 235"/>
                <a:gd name="T65" fmla="*/ 101 h 157"/>
                <a:gd name="T66" fmla="*/ 227 w 235"/>
                <a:gd name="T67" fmla="*/ 86 h 157"/>
                <a:gd name="T68" fmla="*/ 234 w 235"/>
                <a:gd name="T69" fmla="*/ 7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157">
                  <a:moveTo>
                    <a:pt x="234" y="75"/>
                  </a:moveTo>
                  <a:cubicBezTo>
                    <a:pt x="235" y="74"/>
                    <a:pt x="235" y="74"/>
                    <a:pt x="235" y="74"/>
                  </a:cubicBezTo>
                  <a:cubicBezTo>
                    <a:pt x="227" y="75"/>
                    <a:pt x="219" y="72"/>
                    <a:pt x="218" y="56"/>
                  </a:cubicBezTo>
                  <a:cubicBezTo>
                    <a:pt x="218" y="56"/>
                    <a:pt x="217" y="46"/>
                    <a:pt x="222" y="39"/>
                  </a:cubicBezTo>
                  <a:cubicBezTo>
                    <a:pt x="221" y="38"/>
                    <a:pt x="206" y="27"/>
                    <a:pt x="191" y="43"/>
                  </a:cubicBezTo>
                  <a:cubicBezTo>
                    <a:pt x="178" y="56"/>
                    <a:pt x="173" y="40"/>
                    <a:pt x="173" y="40"/>
                  </a:cubicBezTo>
                  <a:cubicBezTo>
                    <a:pt x="173" y="40"/>
                    <a:pt x="169" y="29"/>
                    <a:pt x="149" y="31"/>
                  </a:cubicBezTo>
                  <a:cubicBezTo>
                    <a:pt x="129" y="33"/>
                    <a:pt x="126" y="12"/>
                    <a:pt x="126" y="12"/>
                  </a:cubicBezTo>
                  <a:cubicBezTo>
                    <a:pt x="126" y="12"/>
                    <a:pt x="125" y="0"/>
                    <a:pt x="109" y="0"/>
                  </a:cubicBezTo>
                  <a:cubicBezTo>
                    <a:pt x="93" y="0"/>
                    <a:pt x="88" y="1"/>
                    <a:pt x="83" y="13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74" y="45"/>
                    <a:pt x="49" y="38"/>
                  </a:cubicBezTo>
                  <a:cubicBezTo>
                    <a:pt x="49" y="38"/>
                    <a:pt x="44" y="35"/>
                    <a:pt x="40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5" y="38"/>
                    <a:pt x="31" y="41"/>
                    <a:pt x="27" y="3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30" y="55"/>
                    <a:pt x="20" y="62"/>
                  </a:cubicBezTo>
                  <a:cubicBezTo>
                    <a:pt x="10" y="68"/>
                    <a:pt x="14" y="82"/>
                    <a:pt x="14" y="85"/>
                  </a:cubicBezTo>
                  <a:cubicBezTo>
                    <a:pt x="14" y="87"/>
                    <a:pt x="11" y="92"/>
                    <a:pt x="10" y="93"/>
                  </a:cubicBezTo>
                  <a:cubicBezTo>
                    <a:pt x="9" y="95"/>
                    <a:pt x="0" y="101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" y="109"/>
                    <a:pt x="8" y="108"/>
                    <a:pt x="11" y="108"/>
                  </a:cubicBezTo>
                  <a:cubicBezTo>
                    <a:pt x="20" y="108"/>
                    <a:pt x="32" y="125"/>
                    <a:pt x="41" y="135"/>
                  </a:cubicBezTo>
                  <a:cubicBezTo>
                    <a:pt x="49" y="145"/>
                    <a:pt x="52" y="157"/>
                    <a:pt x="76" y="151"/>
                  </a:cubicBezTo>
                  <a:cubicBezTo>
                    <a:pt x="80" y="150"/>
                    <a:pt x="85" y="140"/>
                    <a:pt x="85" y="140"/>
                  </a:cubicBezTo>
                  <a:cubicBezTo>
                    <a:pt x="85" y="140"/>
                    <a:pt x="90" y="122"/>
                    <a:pt x="100" y="135"/>
                  </a:cubicBezTo>
                  <a:cubicBezTo>
                    <a:pt x="110" y="148"/>
                    <a:pt x="136" y="121"/>
                    <a:pt x="136" y="121"/>
                  </a:cubicBezTo>
                  <a:cubicBezTo>
                    <a:pt x="135" y="108"/>
                    <a:pt x="141" y="103"/>
                    <a:pt x="146" y="111"/>
                  </a:cubicBezTo>
                  <a:cubicBezTo>
                    <a:pt x="151" y="119"/>
                    <a:pt x="167" y="120"/>
                    <a:pt x="171" y="112"/>
                  </a:cubicBezTo>
                  <a:cubicBezTo>
                    <a:pt x="175" y="104"/>
                    <a:pt x="184" y="85"/>
                    <a:pt x="200" y="101"/>
                  </a:cubicBezTo>
                  <a:cubicBezTo>
                    <a:pt x="215" y="118"/>
                    <a:pt x="227" y="86"/>
                    <a:pt x="227" y="86"/>
                  </a:cubicBezTo>
                  <a:lnTo>
                    <a:pt x="234" y="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003889" y="983454"/>
              <a:ext cx="281978" cy="281978"/>
            </a:xfrm>
            <a:custGeom>
              <a:avLst/>
              <a:gdLst>
                <a:gd name="T0" fmla="*/ 37 w 53"/>
                <a:gd name="T1" fmla="*/ 0 h 52"/>
                <a:gd name="T2" fmla="*/ 41 w 53"/>
                <a:gd name="T3" fmla="*/ 25 h 52"/>
                <a:gd name="T4" fmla="*/ 37 w 53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52">
                  <a:moveTo>
                    <a:pt x="37" y="0"/>
                  </a:moveTo>
                  <a:cubicBezTo>
                    <a:pt x="37" y="0"/>
                    <a:pt x="0" y="52"/>
                    <a:pt x="41" y="25"/>
                  </a:cubicBezTo>
                  <a:cubicBezTo>
                    <a:pt x="41" y="25"/>
                    <a:pt x="53" y="13"/>
                    <a:pt x="37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Oval 245"/>
            <p:cNvSpPr>
              <a:spLocks noChangeArrowheads="1"/>
            </p:cNvSpPr>
            <p:nvPr/>
          </p:nvSpPr>
          <p:spPr bwMode="auto">
            <a:xfrm>
              <a:off x="3587635" y="3695818"/>
              <a:ext cx="40283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Oval 246"/>
            <p:cNvSpPr>
              <a:spLocks noChangeArrowheads="1"/>
            </p:cNvSpPr>
            <p:nvPr/>
          </p:nvSpPr>
          <p:spPr bwMode="auto">
            <a:xfrm>
              <a:off x="3560780" y="3682390"/>
              <a:ext cx="80565" cy="6713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Oval 247"/>
            <p:cNvSpPr>
              <a:spLocks noChangeArrowheads="1"/>
            </p:cNvSpPr>
            <p:nvPr/>
          </p:nvSpPr>
          <p:spPr bwMode="auto">
            <a:xfrm>
              <a:off x="4406715" y="2487339"/>
              <a:ext cx="26855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Oval 248"/>
            <p:cNvSpPr>
              <a:spLocks noChangeArrowheads="1"/>
            </p:cNvSpPr>
            <p:nvPr/>
          </p:nvSpPr>
          <p:spPr bwMode="auto">
            <a:xfrm>
              <a:off x="4379860" y="2460484"/>
              <a:ext cx="80565" cy="805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Oval 249"/>
            <p:cNvSpPr>
              <a:spLocks noChangeArrowheads="1"/>
            </p:cNvSpPr>
            <p:nvPr/>
          </p:nvSpPr>
          <p:spPr bwMode="auto">
            <a:xfrm>
              <a:off x="4003889" y="2729035"/>
              <a:ext cx="40283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Oval 250"/>
            <p:cNvSpPr>
              <a:spLocks noChangeArrowheads="1"/>
            </p:cNvSpPr>
            <p:nvPr/>
          </p:nvSpPr>
          <p:spPr bwMode="auto">
            <a:xfrm>
              <a:off x="3977034" y="2715607"/>
              <a:ext cx="80565" cy="6713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Oval 251"/>
            <p:cNvSpPr>
              <a:spLocks noChangeArrowheads="1"/>
            </p:cNvSpPr>
            <p:nvPr/>
          </p:nvSpPr>
          <p:spPr bwMode="auto">
            <a:xfrm>
              <a:off x="4097882" y="1681686"/>
              <a:ext cx="40283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Oval 252"/>
            <p:cNvSpPr>
              <a:spLocks noChangeArrowheads="1"/>
            </p:cNvSpPr>
            <p:nvPr/>
          </p:nvSpPr>
          <p:spPr bwMode="auto">
            <a:xfrm>
              <a:off x="4084454" y="1654831"/>
              <a:ext cx="80565" cy="805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Oval 253"/>
            <p:cNvSpPr>
              <a:spLocks noChangeArrowheads="1"/>
            </p:cNvSpPr>
            <p:nvPr/>
          </p:nvSpPr>
          <p:spPr bwMode="auto">
            <a:xfrm>
              <a:off x="3963606" y="1319142"/>
              <a:ext cx="40283" cy="2685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Oval 254"/>
            <p:cNvSpPr>
              <a:spLocks noChangeArrowheads="1"/>
            </p:cNvSpPr>
            <p:nvPr/>
          </p:nvSpPr>
          <p:spPr bwMode="auto">
            <a:xfrm>
              <a:off x="3950179" y="1292287"/>
              <a:ext cx="80565" cy="805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" name="Oval 255"/>
            <p:cNvSpPr>
              <a:spLocks noChangeArrowheads="1"/>
            </p:cNvSpPr>
            <p:nvPr/>
          </p:nvSpPr>
          <p:spPr bwMode="auto">
            <a:xfrm>
              <a:off x="3037106" y="1332570"/>
              <a:ext cx="40283" cy="2685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Oval 256"/>
            <p:cNvSpPr>
              <a:spLocks noChangeArrowheads="1"/>
            </p:cNvSpPr>
            <p:nvPr/>
          </p:nvSpPr>
          <p:spPr bwMode="auto">
            <a:xfrm>
              <a:off x="3023678" y="1305715"/>
              <a:ext cx="67138" cy="805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" name="Oval 257"/>
            <p:cNvSpPr>
              <a:spLocks noChangeArrowheads="1"/>
            </p:cNvSpPr>
            <p:nvPr/>
          </p:nvSpPr>
          <p:spPr bwMode="auto">
            <a:xfrm>
              <a:off x="3023678" y="2420201"/>
              <a:ext cx="26855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" name="Oval 258"/>
            <p:cNvSpPr>
              <a:spLocks noChangeArrowheads="1"/>
            </p:cNvSpPr>
            <p:nvPr/>
          </p:nvSpPr>
          <p:spPr bwMode="auto">
            <a:xfrm>
              <a:off x="2996823" y="2406773"/>
              <a:ext cx="80565" cy="805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" name="Oval 259"/>
            <p:cNvSpPr>
              <a:spLocks noChangeArrowheads="1"/>
            </p:cNvSpPr>
            <p:nvPr/>
          </p:nvSpPr>
          <p:spPr bwMode="auto">
            <a:xfrm>
              <a:off x="5037810" y="5951646"/>
              <a:ext cx="40283" cy="2685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" name="Oval 260"/>
            <p:cNvSpPr>
              <a:spLocks noChangeArrowheads="1"/>
            </p:cNvSpPr>
            <p:nvPr/>
          </p:nvSpPr>
          <p:spPr bwMode="auto">
            <a:xfrm>
              <a:off x="5010955" y="5924790"/>
              <a:ext cx="80565" cy="805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7" name="Oval 261"/>
            <p:cNvSpPr>
              <a:spLocks noChangeArrowheads="1"/>
            </p:cNvSpPr>
            <p:nvPr/>
          </p:nvSpPr>
          <p:spPr bwMode="auto">
            <a:xfrm>
              <a:off x="5534629" y="4662601"/>
              <a:ext cx="26855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8" name="Oval 262"/>
            <p:cNvSpPr>
              <a:spLocks noChangeArrowheads="1"/>
            </p:cNvSpPr>
            <p:nvPr/>
          </p:nvSpPr>
          <p:spPr bwMode="auto">
            <a:xfrm>
              <a:off x="5507774" y="4649174"/>
              <a:ext cx="80565" cy="6713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9" name="Oval 263"/>
            <p:cNvSpPr>
              <a:spLocks noChangeArrowheads="1"/>
            </p:cNvSpPr>
            <p:nvPr/>
          </p:nvSpPr>
          <p:spPr bwMode="auto">
            <a:xfrm>
              <a:off x="4353005" y="4971435"/>
              <a:ext cx="26855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0" name="Oval 264"/>
            <p:cNvSpPr>
              <a:spLocks noChangeArrowheads="1"/>
            </p:cNvSpPr>
            <p:nvPr/>
          </p:nvSpPr>
          <p:spPr bwMode="auto">
            <a:xfrm>
              <a:off x="4326150" y="4958007"/>
              <a:ext cx="80565" cy="805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1" name="Oval 265"/>
            <p:cNvSpPr>
              <a:spLocks noChangeArrowheads="1"/>
            </p:cNvSpPr>
            <p:nvPr/>
          </p:nvSpPr>
          <p:spPr bwMode="auto">
            <a:xfrm>
              <a:off x="3923324" y="4971435"/>
              <a:ext cx="40283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" name="Oval 266"/>
            <p:cNvSpPr>
              <a:spLocks noChangeArrowheads="1"/>
            </p:cNvSpPr>
            <p:nvPr/>
          </p:nvSpPr>
          <p:spPr bwMode="auto">
            <a:xfrm>
              <a:off x="3896469" y="4944580"/>
              <a:ext cx="80565" cy="805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" name="Oval 267"/>
            <p:cNvSpPr>
              <a:spLocks noChangeArrowheads="1"/>
            </p:cNvSpPr>
            <p:nvPr/>
          </p:nvSpPr>
          <p:spPr bwMode="auto">
            <a:xfrm>
              <a:off x="4755832" y="3950941"/>
              <a:ext cx="26855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4" name="Oval 268"/>
            <p:cNvSpPr>
              <a:spLocks noChangeArrowheads="1"/>
            </p:cNvSpPr>
            <p:nvPr/>
          </p:nvSpPr>
          <p:spPr bwMode="auto">
            <a:xfrm>
              <a:off x="4728976" y="3937514"/>
              <a:ext cx="80565" cy="805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5" name="Oval 269"/>
            <p:cNvSpPr>
              <a:spLocks noChangeArrowheads="1"/>
            </p:cNvSpPr>
            <p:nvPr/>
          </p:nvSpPr>
          <p:spPr bwMode="auto">
            <a:xfrm>
              <a:off x="5319788" y="3856948"/>
              <a:ext cx="26855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6" name="Oval 270"/>
            <p:cNvSpPr>
              <a:spLocks noChangeArrowheads="1"/>
            </p:cNvSpPr>
            <p:nvPr/>
          </p:nvSpPr>
          <p:spPr bwMode="auto">
            <a:xfrm>
              <a:off x="5306361" y="3843521"/>
              <a:ext cx="67138" cy="805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Oval 271"/>
            <p:cNvSpPr>
              <a:spLocks noChangeArrowheads="1"/>
            </p:cNvSpPr>
            <p:nvPr/>
          </p:nvSpPr>
          <p:spPr bwMode="auto">
            <a:xfrm>
              <a:off x="5225796" y="4192637"/>
              <a:ext cx="26855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8" name="Oval 272"/>
            <p:cNvSpPr>
              <a:spLocks noChangeArrowheads="1"/>
            </p:cNvSpPr>
            <p:nvPr/>
          </p:nvSpPr>
          <p:spPr bwMode="auto">
            <a:xfrm>
              <a:off x="5198941" y="4179210"/>
              <a:ext cx="80565" cy="6713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" name="Oval 273"/>
            <p:cNvSpPr>
              <a:spLocks noChangeArrowheads="1"/>
            </p:cNvSpPr>
            <p:nvPr/>
          </p:nvSpPr>
          <p:spPr bwMode="auto">
            <a:xfrm>
              <a:off x="5212368" y="3172144"/>
              <a:ext cx="40283" cy="4028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" name="Oval 274"/>
            <p:cNvSpPr>
              <a:spLocks noChangeArrowheads="1"/>
            </p:cNvSpPr>
            <p:nvPr/>
          </p:nvSpPr>
          <p:spPr bwMode="auto">
            <a:xfrm>
              <a:off x="5198941" y="3158716"/>
              <a:ext cx="80565" cy="6713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218730" y="3588398"/>
              <a:ext cx="120848" cy="120848"/>
            </a:xfrm>
            <a:custGeom>
              <a:avLst/>
              <a:gdLst>
                <a:gd name="T0" fmla="*/ 21 w 21"/>
                <a:gd name="T1" fmla="*/ 10 h 21"/>
                <a:gd name="T2" fmla="*/ 11 w 21"/>
                <a:gd name="T3" fmla="*/ 21 h 21"/>
                <a:gd name="T4" fmla="*/ 1 w 21"/>
                <a:gd name="T5" fmla="*/ 11 h 21"/>
                <a:gd name="T6" fmla="*/ 10 w 21"/>
                <a:gd name="T7" fmla="*/ 1 h 21"/>
                <a:gd name="T8" fmla="*/ 21 w 2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cubicBezTo>
                    <a:pt x="21" y="16"/>
                    <a:pt x="16" y="20"/>
                    <a:pt x="11" y="21"/>
                  </a:cubicBezTo>
                  <a:cubicBezTo>
                    <a:pt x="5" y="21"/>
                    <a:pt x="1" y="16"/>
                    <a:pt x="1" y="11"/>
                  </a:cubicBezTo>
                  <a:cubicBezTo>
                    <a:pt x="0" y="5"/>
                    <a:pt x="5" y="1"/>
                    <a:pt x="10" y="1"/>
                  </a:cubicBezTo>
                  <a:cubicBezTo>
                    <a:pt x="16" y="0"/>
                    <a:pt x="20" y="5"/>
                    <a:pt x="21" y="1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259012" y="3628680"/>
              <a:ext cx="40283" cy="40283"/>
            </a:xfrm>
            <a:custGeom>
              <a:avLst/>
              <a:gdLst>
                <a:gd name="T0" fmla="*/ 9 w 9"/>
                <a:gd name="T1" fmla="*/ 4 h 9"/>
                <a:gd name="T2" fmla="*/ 5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7"/>
                    <a:pt x="7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" name="Rectangle 277"/>
            <p:cNvSpPr>
              <a:spLocks noChangeArrowheads="1"/>
            </p:cNvSpPr>
            <p:nvPr/>
          </p:nvSpPr>
          <p:spPr bwMode="auto">
            <a:xfrm>
              <a:off x="5373499" y="4783449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宣城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4" name="Rectangle 278"/>
            <p:cNvSpPr>
              <a:spLocks noChangeArrowheads="1"/>
            </p:cNvSpPr>
            <p:nvPr/>
          </p:nvSpPr>
          <p:spPr bwMode="auto">
            <a:xfrm>
              <a:off x="4728976" y="5723377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黄山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5" name="Rectangle 279"/>
            <p:cNvSpPr>
              <a:spLocks noChangeArrowheads="1"/>
            </p:cNvSpPr>
            <p:nvPr/>
          </p:nvSpPr>
          <p:spPr bwMode="auto">
            <a:xfrm>
              <a:off x="4218730" y="5025145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池州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6" name="Rectangle 280"/>
            <p:cNvSpPr>
              <a:spLocks noChangeArrowheads="1"/>
            </p:cNvSpPr>
            <p:nvPr/>
          </p:nvSpPr>
          <p:spPr bwMode="auto">
            <a:xfrm>
              <a:off x="3493642" y="4904297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安庆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7" name="Rectangle 281"/>
            <p:cNvSpPr>
              <a:spLocks noChangeArrowheads="1"/>
            </p:cNvSpPr>
            <p:nvPr/>
          </p:nvSpPr>
          <p:spPr bwMode="auto">
            <a:xfrm>
              <a:off x="4487281" y="4555181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铜陵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8" name="Rectangle 282"/>
            <p:cNvSpPr>
              <a:spLocks noChangeArrowheads="1"/>
            </p:cNvSpPr>
            <p:nvPr/>
          </p:nvSpPr>
          <p:spPr bwMode="auto">
            <a:xfrm>
              <a:off x="5037810" y="4340340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芜湖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9" name="Rectangle 283"/>
            <p:cNvSpPr>
              <a:spLocks noChangeArrowheads="1"/>
            </p:cNvSpPr>
            <p:nvPr/>
          </p:nvSpPr>
          <p:spPr bwMode="auto">
            <a:xfrm>
              <a:off x="5104948" y="3991224"/>
              <a:ext cx="615553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马鞍山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0" name="Rectangle 284"/>
            <p:cNvSpPr>
              <a:spLocks noChangeArrowheads="1"/>
            </p:cNvSpPr>
            <p:nvPr/>
          </p:nvSpPr>
          <p:spPr bwMode="auto">
            <a:xfrm>
              <a:off x="4433570" y="4085217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巢湖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1" name="Rectangle 285"/>
            <p:cNvSpPr>
              <a:spLocks noChangeArrowheads="1"/>
            </p:cNvSpPr>
            <p:nvPr/>
          </p:nvSpPr>
          <p:spPr bwMode="auto">
            <a:xfrm>
              <a:off x="3117671" y="3762956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六安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2" name="Rectangle 286"/>
            <p:cNvSpPr>
              <a:spLocks noChangeArrowheads="1"/>
            </p:cNvSpPr>
            <p:nvPr/>
          </p:nvSpPr>
          <p:spPr bwMode="auto">
            <a:xfrm>
              <a:off x="3963606" y="3440694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合肥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3" name="Rectangle 287"/>
            <p:cNvSpPr>
              <a:spLocks noChangeArrowheads="1"/>
            </p:cNvSpPr>
            <p:nvPr/>
          </p:nvSpPr>
          <p:spPr bwMode="auto">
            <a:xfrm>
              <a:off x="4957245" y="2997585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滁州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4" name="Rectangle 288"/>
            <p:cNvSpPr>
              <a:spLocks noChangeArrowheads="1"/>
            </p:cNvSpPr>
            <p:nvPr/>
          </p:nvSpPr>
          <p:spPr bwMode="auto">
            <a:xfrm>
              <a:off x="2849120" y="2487339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阜阳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5" name="Rectangle 289"/>
            <p:cNvSpPr>
              <a:spLocks noChangeArrowheads="1"/>
            </p:cNvSpPr>
            <p:nvPr/>
          </p:nvSpPr>
          <p:spPr bwMode="auto">
            <a:xfrm>
              <a:off x="4178447" y="2312781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蚌埠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6" name="Rectangle 290"/>
            <p:cNvSpPr>
              <a:spLocks noChangeArrowheads="1"/>
            </p:cNvSpPr>
            <p:nvPr/>
          </p:nvSpPr>
          <p:spPr bwMode="auto">
            <a:xfrm>
              <a:off x="4191875" y="1627976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宿州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7" name="Rectangle 291"/>
            <p:cNvSpPr>
              <a:spLocks noChangeArrowheads="1"/>
            </p:cNvSpPr>
            <p:nvPr/>
          </p:nvSpPr>
          <p:spPr bwMode="auto">
            <a:xfrm>
              <a:off x="3695056" y="1426563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淮北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8" name="Rectangle 292"/>
            <p:cNvSpPr>
              <a:spLocks noChangeArrowheads="1"/>
            </p:cNvSpPr>
            <p:nvPr/>
          </p:nvSpPr>
          <p:spPr bwMode="auto">
            <a:xfrm>
              <a:off x="2956541" y="1426563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亳州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9" name="Rectangle 293"/>
            <p:cNvSpPr>
              <a:spLocks noChangeArrowheads="1"/>
            </p:cNvSpPr>
            <p:nvPr/>
          </p:nvSpPr>
          <p:spPr bwMode="auto">
            <a:xfrm>
              <a:off x="3654773" y="2567904"/>
              <a:ext cx="410369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淮南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福建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Freeform 94">
            <a:hlinkClick r:id="" action="ppaction://macro?name=Slide1.Freeform 94_click" highlightClick="1"/>
            <a:hlinkHover r:id="" action="ppaction://noaction" highlightClick="1"/>
          </p:cNvPr>
          <p:cNvSpPr/>
          <p:nvPr/>
        </p:nvSpPr>
        <p:spPr bwMode="auto">
          <a:xfrm>
            <a:off x="7024985" y="4647756"/>
            <a:ext cx="1763089" cy="1905361"/>
          </a:xfrm>
          <a:custGeom>
            <a:avLst/>
            <a:gdLst>
              <a:gd name="T0" fmla="*/ 364 w 928"/>
              <a:gd name="T1" fmla="*/ 1082 h 1124"/>
              <a:gd name="T2" fmla="*/ 362 w 928"/>
              <a:gd name="T3" fmla="*/ 1114 h 1124"/>
              <a:gd name="T4" fmla="*/ 402 w 928"/>
              <a:gd name="T5" fmla="*/ 1093 h 1124"/>
              <a:gd name="T6" fmla="*/ 421 w 928"/>
              <a:gd name="T7" fmla="*/ 1043 h 1124"/>
              <a:gd name="T8" fmla="*/ 452 w 928"/>
              <a:gd name="T9" fmla="*/ 1017 h 1124"/>
              <a:gd name="T10" fmla="*/ 486 w 928"/>
              <a:gd name="T11" fmla="*/ 970 h 1124"/>
              <a:gd name="T12" fmla="*/ 455 w 928"/>
              <a:gd name="T13" fmla="*/ 923 h 1124"/>
              <a:gd name="T14" fmla="*/ 565 w 928"/>
              <a:gd name="T15" fmla="*/ 872 h 1124"/>
              <a:gd name="T16" fmla="*/ 622 w 928"/>
              <a:gd name="T17" fmla="*/ 862 h 1124"/>
              <a:gd name="T18" fmla="*/ 641 w 928"/>
              <a:gd name="T19" fmla="*/ 827 h 1124"/>
              <a:gd name="T20" fmla="*/ 607 w 928"/>
              <a:gd name="T21" fmla="*/ 805 h 1124"/>
              <a:gd name="T22" fmla="*/ 645 w 928"/>
              <a:gd name="T23" fmla="*/ 802 h 1124"/>
              <a:gd name="T24" fmla="*/ 681 w 928"/>
              <a:gd name="T25" fmla="*/ 769 h 1124"/>
              <a:gd name="T26" fmla="*/ 651 w 928"/>
              <a:gd name="T27" fmla="*/ 751 h 1124"/>
              <a:gd name="T28" fmla="*/ 651 w 928"/>
              <a:gd name="T29" fmla="*/ 716 h 1124"/>
              <a:gd name="T30" fmla="*/ 686 w 928"/>
              <a:gd name="T31" fmla="*/ 714 h 1124"/>
              <a:gd name="T32" fmla="*/ 698 w 928"/>
              <a:gd name="T33" fmla="*/ 738 h 1124"/>
              <a:gd name="T34" fmla="*/ 702 w 928"/>
              <a:gd name="T35" fmla="*/ 709 h 1124"/>
              <a:gd name="T36" fmla="*/ 740 w 928"/>
              <a:gd name="T37" fmla="*/ 707 h 1124"/>
              <a:gd name="T38" fmla="*/ 718 w 928"/>
              <a:gd name="T39" fmla="*/ 702 h 1124"/>
              <a:gd name="T40" fmla="*/ 722 w 928"/>
              <a:gd name="T41" fmla="*/ 648 h 1124"/>
              <a:gd name="T42" fmla="*/ 739 w 928"/>
              <a:gd name="T43" fmla="*/ 628 h 1124"/>
              <a:gd name="T44" fmla="*/ 778 w 928"/>
              <a:gd name="T45" fmla="*/ 676 h 1124"/>
              <a:gd name="T46" fmla="*/ 806 w 928"/>
              <a:gd name="T47" fmla="*/ 672 h 1124"/>
              <a:gd name="T48" fmla="*/ 790 w 928"/>
              <a:gd name="T49" fmla="*/ 620 h 1124"/>
              <a:gd name="T50" fmla="*/ 761 w 928"/>
              <a:gd name="T51" fmla="*/ 602 h 1124"/>
              <a:gd name="T52" fmla="*/ 807 w 928"/>
              <a:gd name="T53" fmla="*/ 516 h 1124"/>
              <a:gd name="T54" fmla="*/ 772 w 928"/>
              <a:gd name="T55" fmla="*/ 506 h 1124"/>
              <a:gd name="T56" fmla="*/ 793 w 928"/>
              <a:gd name="T57" fmla="*/ 468 h 1124"/>
              <a:gd name="T58" fmla="*/ 815 w 928"/>
              <a:gd name="T59" fmla="*/ 418 h 1124"/>
              <a:gd name="T60" fmla="*/ 785 w 928"/>
              <a:gd name="T61" fmla="*/ 415 h 1124"/>
              <a:gd name="T62" fmla="*/ 773 w 928"/>
              <a:gd name="T63" fmla="*/ 405 h 1124"/>
              <a:gd name="T64" fmla="*/ 808 w 928"/>
              <a:gd name="T65" fmla="*/ 381 h 1124"/>
              <a:gd name="T66" fmla="*/ 774 w 928"/>
              <a:gd name="T67" fmla="*/ 310 h 1124"/>
              <a:gd name="T68" fmla="*/ 800 w 928"/>
              <a:gd name="T69" fmla="*/ 316 h 1124"/>
              <a:gd name="T70" fmla="*/ 808 w 928"/>
              <a:gd name="T71" fmla="*/ 338 h 1124"/>
              <a:gd name="T72" fmla="*/ 834 w 928"/>
              <a:gd name="T73" fmla="*/ 342 h 1124"/>
              <a:gd name="T74" fmla="*/ 862 w 928"/>
              <a:gd name="T75" fmla="*/ 328 h 1124"/>
              <a:gd name="T76" fmla="*/ 867 w 928"/>
              <a:gd name="T77" fmla="*/ 359 h 1124"/>
              <a:gd name="T78" fmla="*/ 872 w 928"/>
              <a:gd name="T79" fmla="*/ 326 h 1124"/>
              <a:gd name="T80" fmla="*/ 863 w 928"/>
              <a:gd name="T81" fmla="*/ 298 h 1124"/>
              <a:gd name="T82" fmla="*/ 881 w 928"/>
              <a:gd name="T83" fmla="*/ 276 h 1124"/>
              <a:gd name="T84" fmla="*/ 892 w 928"/>
              <a:gd name="T85" fmla="*/ 243 h 1124"/>
              <a:gd name="T86" fmla="*/ 904 w 928"/>
              <a:gd name="T87" fmla="*/ 174 h 1124"/>
              <a:gd name="T88" fmla="*/ 842 w 928"/>
              <a:gd name="T89" fmla="*/ 190 h 1124"/>
              <a:gd name="T90" fmla="*/ 766 w 928"/>
              <a:gd name="T91" fmla="*/ 164 h 1124"/>
              <a:gd name="T92" fmla="*/ 693 w 928"/>
              <a:gd name="T93" fmla="*/ 172 h 1124"/>
              <a:gd name="T94" fmla="*/ 590 w 928"/>
              <a:gd name="T95" fmla="*/ 146 h 1124"/>
              <a:gd name="T96" fmla="*/ 505 w 928"/>
              <a:gd name="T97" fmla="*/ 6 h 1124"/>
              <a:gd name="T98" fmla="*/ 412 w 928"/>
              <a:gd name="T99" fmla="*/ 89 h 1124"/>
              <a:gd name="T100" fmla="*/ 299 w 928"/>
              <a:gd name="T101" fmla="*/ 102 h 1124"/>
              <a:gd name="T102" fmla="*/ 218 w 928"/>
              <a:gd name="T103" fmla="*/ 209 h 1124"/>
              <a:gd name="T104" fmla="*/ 195 w 928"/>
              <a:gd name="T105" fmla="*/ 329 h 1124"/>
              <a:gd name="T106" fmla="*/ 113 w 928"/>
              <a:gd name="T107" fmla="*/ 502 h 1124"/>
              <a:gd name="T108" fmla="*/ 41 w 928"/>
              <a:gd name="T109" fmla="*/ 687 h 1124"/>
              <a:gd name="T110" fmla="*/ 78 w 928"/>
              <a:gd name="T111" fmla="*/ 859 h 1124"/>
              <a:gd name="T112" fmla="*/ 210 w 928"/>
              <a:gd name="T113" fmla="*/ 888 h 1124"/>
              <a:gd name="T114" fmla="*/ 296 w 928"/>
              <a:gd name="T115" fmla="*/ 1107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28" h="1124">
                <a:moveTo>
                  <a:pt x="312" y="1122"/>
                </a:moveTo>
                <a:cubicBezTo>
                  <a:pt x="322" y="1119"/>
                  <a:pt x="322" y="1119"/>
                  <a:pt x="322" y="1119"/>
                </a:cubicBezTo>
                <a:cubicBezTo>
                  <a:pt x="330" y="1114"/>
                  <a:pt x="330" y="1114"/>
                  <a:pt x="330" y="1114"/>
                </a:cubicBezTo>
                <a:cubicBezTo>
                  <a:pt x="330" y="1099"/>
                  <a:pt x="330" y="1099"/>
                  <a:pt x="330" y="1099"/>
                </a:cubicBezTo>
                <a:cubicBezTo>
                  <a:pt x="344" y="1098"/>
                  <a:pt x="344" y="1098"/>
                  <a:pt x="344" y="1098"/>
                </a:cubicBezTo>
                <a:cubicBezTo>
                  <a:pt x="343" y="1084"/>
                  <a:pt x="343" y="1084"/>
                  <a:pt x="343" y="1084"/>
                </a:cubicBezTo>
                <a:cubicBezTo>
                  <a:pt x="343" y="1084"/>
                  <a:pt x="345" y="1075"/>
                  <a:pt x="350" y="1078"/>
                </a:cubicBezTo>
                <a:cubicBezTo>
                  <a:pt x="354" y="1082"/>
                  <a:pt x="360" y="1073"/>
                  <a:pt x="360" y="1073"/>
                </a:cubicBezTo>
                <a:cubicBezTo>
                  <a:pt x="360" y="1073"/>
                  <a:pt x="366" y="1067"/>
                  <a:pt x="364" y="1082"/>
                </a:cubicBezTo>
                <a:cubicBezTo>
                  <a:pt x="359" y="1091"/>
                  <a:pt x="359" y="1091"/>
                  <a:pt x="359" y="1091"/>
                </a:cubicBezTo>
                <a:cubicBezTo>
                  <a:pt x="356" y="1096"/>
                  <a:pt x="356" y="1096"/>
                  <a:pt x="356" y="1096"/>
                </a:cubicBezTo>
                <a:cubicBezTo>
                  <a:pt x="361" y="1099"/>
                  <a:pt x="361" y="1099"/>
                  <a:pt x="361" y="1099"/>
                </a:cubicBezTo>
                <a:cubicBezTo>
                  <a:pt x="366" y="1099"/>
                  <a:pt x="366" y="1099"/>
                  <a:pt x="366" y="1099"/>
                </a:cubicBezTo>
                <a:cubicBezTo>
                  <a:pt x="367" y="1099"/>
                  <a:pt x="367" y="1099"/>
                  <a:pt x="367" y="1099"/>
                </a:cubicBezTo>
                <a:cubicBezTo>
                  <a:pt x="368" y="1103"/>
                  <a:pt x="368" y="1103"/>
                  <a:pt x="368" y="1103"/>
                </a:cubicBezTo>
                <a:cubicBezTo>
                  <a:pt x="368" y="1107"/>
                  <a:pt x="368" y="1107"/>
                  <a:pt x="368" y="1107"/>
                </a:cubicBezTo>
                <a:cubicBezTo>
                  <a:pt x="365" y="1111"/>
                  <a:pt x="365" y="1111"/>
                  <a:pt x="365" y="1111"/>
                </a:cubicBezTo>
                <a:cubicBezTo>
                  <a:pt x="362" y="1114"/>
                  <a:pt x="362" y="1114"/>
                  <a:pt x="362" y="1114"/>
                </a:cubicBezTo>
                <a:cubicBezTo>
                  <a:pt x="359" y="1118"/>
                  <a:pt x="359" y="1118"/>
                  <a:pt x="359" y="1118"/>
                </a:cubicBezTo>
                <a:cubicBezTo>
                  <a:pt x="358" y="1121"/>
                  <a:pt x="358" y="1121"/>
                  <a:pt x="358" y="1121"/>
                </a:cubicBezTo>
                <a:cubicBezTo>
                  <a:pt x="358" y="1124"/>
                  <a:pt x="358" y="1124"/>
                  <a:pt x="358" y="1124"/>
                </a:cubicBezTo>
                <a:cubicBezTo>
                  <a:pt x="369" y="1124"/>
                  <a:pt x="369" y="1124"/>
                  <a:pt x="369" y="1124"/>
                </a:cubicBezTo>
                <a:cubicBezTo>
                  <a:pt x="371" y="1122"/>
                  <a:pt x="371" y="1122"/>
                  <a:pt x="371" y="1122"/>
                </a:cubicBezTo>
                <a:cubicBezTo>
                  <a:pt x="372" y="1118"/>
                  <a:pt x="372" y="1118"/>
                  <a:pt x="372" y="1118"/>
                </a:cubicBezTo>
                <a:cubicBezTo>
                  <a:pt x="372" y="1112"/>
                  <a:pt x="372" y="1112"/>
                  <a:pt x="372" y="1112"/>
                </a:cubicBezTo>
                <a:cubicBezTo>
                  <a:pt x="372" y="1112"/>
                  <a:pt x="376" y="1113"/>
                  <a:pt x="383" y="1113"/>
                </a:cubicBezTo>
                <a:cubicBezTo>
                  <a:pt x="391" y="1113"/>
                  <a:pt x="417" y="1112"/>
                  <a:pt x="402" y="1093"/>
                </a:cubicBezTo>
                <a:cubicBezTo>
                  <a:pt x="395" y="1078"/>
                  <a:pt x="395" y="1078"/>
                  <a:pt x="395" y="1078"/>
                </a:cubicBezTo>
                <a:cubicBezTo>
                  <a:pt x="392" y="1074"/>
                  <a:pt x="392" y="1074"/>
                  <a:pt x="392" y="1074"/>
                </a:cubicBezTo>
                <a:cubicBezTo>
                  <a:pt x="392" y="1049"/>
                  <a:pt x="392" y="1049"/>
                  <a:pt x="392" y="1049"/>
                </a:cubicBezTo>
                <a:cubicBezTo>
                  <a:pt x="374" y="1039"/>
                  <a:pt x="374" y="1039"/>
                  <a:pt x="374" y="1039"/>
                </a:cubicBezTo>
                <a:cubicBezTo>
                  <a:pt x="374" y="1039"/>
                  <a:pt x="405" y="1040"/>
                  <a:pt x="409" y="1045"/>
                </a:cubicBezTo>
                <a:cubicBezTo>
                  <a:pt x="414" y="1050"/>
                  <a:pt x="422" y="1053"/>
                  <a:pt x="413" y="1072"/>
                </a:cubicBezTo>
                <a:cubicBezTo>
                  <a:pt x="413" y="1072"/>
                  <a:pt x="406" y="1091"/>
                  <a:pt x="416" y="1080"/>
                </a:cubicBezTo>
                <a:cubicBezTo>
                  <a:pt x="426" y="1069"/>
                  <a:pt x="421" y="1051"/>
                  <a:pt x="420" y="1049"/>
                </a:cubicBezTo>
                <a:cubicBezTo>
                  <a:pt x="419" y="1048"/>
                  <a:pt x="421" y="1043"/>
                  <a:pt x="421" y="1043"/>
                </a:cubicBezTo>
                <a:cubicBezTo>
                  <a:pt x="421" y="1037"/>
                  <a:pt x="421" y="1037"/>
                  <a:pt x="421" y="1037"/>
                </a:cubicBezTo>
                <a:cubicBezTo>
                  <a:pt x="424" y="1035"/>
                  <a:pt x="424" y="1035"/>
                  <a:pt x="424" y="1035"/>
                </a:cubicBezTo>
                <a:cubicBezTo>
                  <a:pt x="424" y="1035"/>
                  <a:pt x="420" y="1012"/>
                  <a:pt x="430" y="1013"/>
                </a:cubicBezTo>
                <a:cubicBezTo>
                  <a:pt x="430" y="1013"/>
                  <a:pt x="437" y="1014"/>
                  <a:pt x="442" y="1011"/>
                </a:cubicBezTo>
                <a:cubicBezTo>
                  <a:pt x="445" y="1014"/>
                  <a:pt x="445" y="1014"/>
                  <a:pt x="445" y="1014"/>
                </a:cubicBezTo>
                <a:cubicBezTo>
                  <a:pt x="445" y="1022"/>
                  <a:pt x="445" y="1022"/>
                  <a:pt x="445" y="1022"/>
                </a:cubicBezTo>
                <a:cubicBezTo>
                  <a:pt x="432" y="1038"/>
                  <a:pt x="432" y="1038"/>
                  <a:pt x="432" y="1038"/>
                </a:cubicBezTo>
                <a:cubicBezTo>
                  <a:pt x="432" y="1038"/>
                  <a:pt x="437" y="1050"/>
                  <a:pt x="442" y="1036"/>
                </a:cubicBezTo>
                <a:cubicBezTo>
                  <a:pt x="448" y="1022"/>
                  <a:pt x="452" y="1017"/>
                  <a:pt x="452" y="1017"/>
                </a:cubicBezTo>
                <a:cubicBezTo>
                  <a:pt x="460" y="1014"/>
                  <a:pt x="460" y="1014"/>
                  <a:pt x="460" y="1014"/>
                </a:cubicBezTo>
                <a:cubicBezTo>
                  <a:pt x="466" y="1014"/>
                  <a:pt x="466" y="1014"/>
                  <a:pt x="466" y="1014"/>
                </a:cubicBezTo>
                <a:cubicBezTo>
                  <a:pt x="466" y="998"/>
                  <a:pt x="466" y="998"/>
                  <a:pt x="466" y="998"/>
                </a:cubicBezTo>
                <a:cubicBezTo>
                  <a:pt x="474" y="985"/>
                  <a:pt x="474" y="985"/>
                  <a:pt x="474" y="985"/>
                </a:cubicBezTo>
                <a:cubicBezTo>
                  <a:pt x="471" y="978"/>
                  <a:pt x="471" y="978"/>
                  <a:pt x="471" y="978"/>
                </a:cubicBezTo>
                <a:cubicBezTo>
                  <a:pt x="471" y="978"/>
                  <a:pt x="475" y="965"/>
                  <a:pt x="479" y="972"/>
                </a:cubicBezTo>
                <a:cubicBezTo>
                  <a:pt x="480" y="980"/>
                  <a:pt x="480" y="980"/>
                  <a:pt x="480" y="980"/>
                </a:cubicBezTo>
                <a:cubicBezTo>
                  <a:pt x="484" y="978"/>
                  <a:pt x="484" y="978"/>
                  <a:pt x="484" y="978"/>
                </a:cubicBezTo>
                <a:cubicBezTo>
                  <a:pt x="486" y="970"/>
                  <a:pt x="486" y="970"/>
                  <a:pt x="486" y="970"/>
                </a:cubicBezTo>
                <a:cubicBezTo>
                  <a:pt x="495" y="966"/>
                  <a:pt x="495" y="966"/>
                  <a:pt x="495" y="966"/>
                </a:cubicBezTo>
                <a:cubicBezTo>
                  <a:pt x="512" y="953"/>
                  <a:pt x="512" y="953"/>
                  <a:pt x="512" y="953"/>
                </a:cubicBezTo>
                <a:cubicBezTo>
                  <a:pt x="512" y="953"/>
                  <a:pt x="518" y="936"/>
                  <a:pt x="504" y="936"/>
                </a:cubicBezTo>
                <a:cubicBezTo>
                  <a:pt x="492" y="940"/>
                  <a:pt x="492" y="940"/>
                  <a:pt x="492" y="940"/>
                </a:cubicBezTo>
                <a:cubicBezTo>
                  <a:pt x="489" y="937"/>
                  <a:pt x="489" y="937"/>
                  <a:pt x="489" y="937"/>
                </a:cubicBezTo>
                <a:cubicBezTo>
                  <a:pt x="495" y="933"/>
                  <a:pt x="495" y="933"/>
                  <a:pt x="495" y="933"/>
                </a:cubicBezTo>
                <a:cubicBezTo>
                  <a:pt x="495" y="933"/>
                  <a:pt x="505" y="919"/>
                  <a:pt x="486" y="924"/>
                </a:cubicBezTo>
                <a:cubicBezTo>
                  <a:pt x="468" y="929"/>
                  <a:pt x="466" y="932"/>
                  <a:pt x="466" y="932"/>
                </a:cubicBezTo>
                <a:cubicBezTo>
                  <a:pt x="466" y="932"/>
                  <a:pt x="444" y="923"/>
                  <a:pt x="455" y="923"/>
                </a:cubicBezTo>
                <a:cubicBezTo>
                  <a:pt x="467" y="922"/>
                  <a:pt x="458" y="915"/>
                  <a:pt x="458" y="915"/>
                </a:cubicBezTo>
                <a:cubicBezTo>
                  <a:pt x="458" y="915"/>
                  <a:pt x="458" y="903"/>
                  <a:pt x="465" y="913"/>
                </a:cubicBezTo>
                <a:cubicBezTo>
                  <a:pt x="473" y="923"/>
                  <a:pt x="486" y="918"/>
                  <a:pt x="486" y="918"/>
                </a:cubicBezTo>
                <a:cubicBezTo>
                  <a:pt x="486" y="918"/>
                  <a:pt x="502" y="918"/>
                  <a:pt x="505" y="925"/>
                </a:cubicBezTo>
                <a:cubicBezTo>
                  <a:pt x="508" y="932"/>
                  <a:pt x="511" y="925"/>
                  <a:pt x="511" y="925"/>
                </a:cubicBezTo>
                <a:cubicBezTo>
                  <a:pt x="511" y="925"/>
                  <a:pt x="528" y="897"/>
                  <a:pt x="535" y="894"/>
                </a:cubicBezTo>
                <a:cubicBezTo>
                  <a:pt x="542" y="891"/>
                  <a:pt x="563" y="879"/>
                  <a:pt x="563" y="879"/>
                </a:cubicBezTo>
                <a:cubicBezTo>
                  <a:pt x="565" y="876"/>
                  <a:pt x="565" y="876"/>
                  <a:pt x="565" y="876"/>
                </a:cubicBezTo>
                <a:cubicBezTo>
                  <a:pt x="565" y="872"/>
                  <a:pt x="565" y="872"/>
                  <a:pt x="565" y="872"/>
                </a:cubicBezTo>
                <a:cubicBezTo>
                  <a:pt x="567" y="870"/>
                  <a:pt x="567" y="870"/>
                  <a:pt x="567" y="870"/>
                </a:cubicBezTo>
                <a:cubicBezTo>
                  <a:pt x="569" y="843"/>
                  <a:pt x="569" y="843"/>
                  <a:pt x="569" y="843"/>
                </a:cubicBezTo>
                <a:cubicBezTo>
                  <a:pt x="576" y="851"/>
                  <a:pt x="576" y="851"/>
                  <a:pt x="576" y="851"/>
                </a:cubicBezTo>
                <a:cubicBezTo>
                  <a:pt x="579" y="861"/>
                  <a:pt x="579" y="861"/>
                  <a:pt x="579" y="861"/>
                </a:cubicBezTo>
                <a:cubicBezTo>
                  <a:pt x="579" y="861"/>
                  <a:pt x="580" y="869"/>
                  <a:pt x="600" y="868"/>
                </a:cubicBezTo>
                <a:cubicBezTo>
                  <a:pt x="602" y="870"/>
                  <a:pt x="602" y="870"/>
                  <a:pt x="602" y="870"/>
                </a:cubicBezTo>
                <a:cubicBezTo>
                  <a:pt x="604" y="884"/>
                  <a:pt x="604" y="884"/>
                  <a:pt x="604" y="884"/>
                </a:cubicBezTo>
                <a:cubicBezTo>
                  <a:pt x="620" y="872"/>
                  <a:pt x="620" y="872"/>
                  <a:pt x="620" y="872"/>
                </a:cubicBezTo>
                <a:cubicBezTo>
                  <a:pt x="622" y="862"/>
                  <a:pt x="622" y="862"/>
                  <a:pt x="622" y="862"/>
                </a:cubicBezTo>
                <a:cubicBezTo>
                  <a:pt x="618" y="858"/>
                  <a:pt x="618" y="858"/>
                  <a:pt x="618" y="858"/>
                </a:cubicBezTo>
                <a:cubicBezTo>
                  <a:pt x="616" y="855"/>
                  <a:pt x="616" y="855"/>
                  <a:pt x="616" y="855"/>
                </a:cubicBezTo>
                <a:cubicBezTo>
                  <a:pt x="614" y="851"/>
                  <a:pt x="614" y="851"/>
                  <a:pt x="614" y="851"/>
                </a:cubicBezTo>
                <a:cubicBezTo>
                  <a:pt x="614" y="846"/>
                  <a:pt x="614" y="846"/>
                  <a:pt x="614" y="846"/>
                </a:cubicBezTo>
                <a:cubicBezTo>
                  <a:pt x="625" y="844"/>
                  <a:pt x="625" y="844"/>
                  <a:pt x="625" y="844"/>
                </a:cubicBezTo>
                <a:cubicBezTo>
                  <a:pt x="631" y="843"/>
                  <a:pt x="631" y="843"/>
                  <a:pt x="631" y="843"/>
                </a:cubicBezTo>
                <a:cubicBezTo>
                  <a:pt x="638" y="834"/>
                  <a:pt x="638" y="834"/>
                  <a:pt x="638" y="834"/>
                </a:cubicBezTo>
                <a:cubicBezTo>
                  <a:pt x="641" y="832"/>
                  <a:pt x="641" y="832"/>
                  <a:pt x="641" y="832"/>
                </a:cubicBezTo>
                <a:cubicBezTo>
                  <a:pt x="641" y="827"/>
                  <a:pt x="641" y="827"/>
                  <a:pt x="641" y="827"/>
                </a:cubicBezTo>
                <a:cubicBezTo>
                  <a:pt x="637" y="823"/>
                  <a:pt x="637" y="823"/>
                  <a:pt x="637" y="823"/>
                </a:cubicBezTo>
                <a:cubicBezTo>
                  <a:pt x="630" y="823"/>
                  <a:pt x="630" y="823"/>
                  <a:pt x="630" y="823"/>
                </a:cubicBezTo>
                <a:cubicBezTo>
                  <a:pt x="626" y="817"/>
                  <a:pt x="626" y="817"/>
                  <a:pt x="626" y="817"/>
                </a:cubicBezTo>
                <a:cubicBezTo>
                  <a:pt x="626" y="817"/>
                  <a:pt x="623" y="816"/>
                  <a:pt x="622" y="818"/>
                </a:cubicBezTo>
                <a:cubicBezTo>
                  <a:pt x="620" y="820"/>
                  <a:pt x="615" y="821"/>
                  <a:pt x="615" y="821"/>
                </a:cubicBezTo>
                <a:cubicBezTo>
                  <a:pt x="610" y="818"/>
                  <a:pt x="610" y="818"/>
                  <a:pt x="610" y="818"/>
                </a:cubicBezTo>
                <a:cubicBezTo>
                  <a:pt x="604" y="810"/>
                  <a:pt x="604" y="810"/>
                  <a:pt x="604" y="810"/>
                </a:cubicBezTo>
                <a:cubicBezTo>
                  <a:pt x="604" y="807"/>
                  <a:pt x="604" y="807"/>
                  <a:pt x="604" y="807"/>
                </a:cubicBezTo>
                <a:cubicBezTo>
                  <a:pt x="607" y="805"/>
                  <a:pt x="607" y="805"/>
                  <a:pt x="607" y="805"/>
                </a:cubicBezTo>
                <a:cubicBezTo>
                  <a:pt x="612" y="801"/>
                  <a:pt x="612" y="801"/>
                  <a:pt x="612" y="801"/>
                </a:cubicBezTo>
                <a:cubicBezTo>
                  <a:pt x="615" y="797"/>
                  <a:pt x="615" y="797"/>
                  <a:pt x="615" y="797"/>
                </a:cubicBezTo>
                <a:cubicBezTo>
                  <a:pt x="616" y="795"/>
                  <a:pt x="616" y="795"/>
                  <a:pt x="616" y="795"/>
                </a:cubicBezTo>
                <a:cubicBezTo>
                  <a:pt x="622" y="797"/>
                  <a:pt x="622" y="797"/>
                  <a:pt x="622" y="797"/>
                </a:cubicBezTo>
                <a:cubicBezTo>
                  <a:pt x="622" y="802"/>
                  <a:pt x="622" y="802"/>
                  <a:pt x="622" y="802"/>
                </a:cubicBezTo>
                <a:cubicBezTo>
                  <a:pt x="623" y="806"/>
                  <a:pt x="623" y="806"/>
                  <a:pt x="623" y="806"/>
                </a:cubicBezTo>
                <a:cubicBezTo>
                  <a:pt x="630" y="809"/>
                  <a:pt x="630" y="809"/>
                  <a:pt x="630" y="809"/>
                </a:cubicBezTo>
                <a:cubicBezTo>
                  <a:pt x="637" y="808"/>
                  <a:pt x="637" y="808"/>
                  <a:pt x="637" y="808"/>
                </a:cubicBezTo>
                <a:cubicBezTo>
                  <a:pt x="645" y="802"/>
                  <a:pt x="645" y="802"/>
                  <a:pt x="645" y="802"/>
                </a:cubicBezTo>
                <a:cubicBezTo>
                  <a:pt x="651" y="798"/>
                  <a:pt x="651" y="798"/>
                  <a:pt x="651" y="798"/>
                </a:cubicBezTo>
                <a:cubicBezTo>
                  <a:pt x="659" y="797"/>
                  <a:pt x="659" y="797"/>
                  <a:pt x="659" y="797"/>
                </a:cubicBezTo>
                <a:cubicBezTo>
                  <a:pt x="667" y="796"/>
                  <a:pt x="667" y="796"/>
                  <a:pt x="667" y="796"/>
                </a:cubicBezTo>
                <a:cubicBezTo>
                  <a:pt x="675" y="793"/>
                  <a:pt x="675" y="793"/>
                  <a:pt x="675" y="793"/>
                </a:cubicBezTo>
                <a:cubicBezTo>
                  <a:pt x="678" y="793"/>
                  <a:pt x="678" y="793"/>
                  <a:pt x="678" y="793"/>
                </a:cubicBezTo>
                <a:cubicBezTo>
                  <a:pt x="682" y="786"/>
                  <a:pt x="682" y="786"/>
                  <a:pt x="682" y="786"/>
                </a:cubicBezTo>
                <a:cubicBezTo>
                  <a:pt x="682" y="786"/>
                  <a:pt x="682" y="781"/>
                  <a:pt x="682" y="779"/>
                </a:cubicBezTo>
                <a:cubicBezTo>
                  <a:pt x="682" y="777"/>
                  <a:pt x="681" y="774"/>
                  <a:pt x="681" y="774"/>
                </a:cubicBezTo>
                <a:cubicBezTo>
                  <a:pt x="681" y="769"/>
                  <a:pt x="681" y="769"/>
                  <a:pt x="681" y="769"/>
                </a:cubicBezTo>
                <a:cubicBezTo>
                  <a:pt x="682" y="762"/>
                  <a:pt x="682" y="762"/>
                  <a:pt x="682" y="762"/>
                </a:cubicBezTo>
                <a:cubicBezTo>
                  <a:pt x="679" y="757"/>
                  <a:pt x="679" y="757"/>
                  <a:pt x="679" y="757"/>
                </a:cubicBezTo>
                <a:cubicBezTo>
                  <a:pt x="675" y="762"/>
                  <a:pt x="675" y="762"/>
                  <a:pt x="675" y="762"/>
                </a:cubicBezTo>
                <a:cubicBezTo>
                  <a:pt x="672" y="769"/>
                  <a:pt x="672" y="769"/>
                  <a:pt x="672" y="769"/>
                </a:cubicBezTo>
                <a:cubicBezTo>
                  <a:pt x="667" y="769"/>
                  <a:pt x="667" y="769"/>
                  <a:pt x="667" y="769"/>
                </a:cubicBezTo>
                <a:cubicBezTo>
                  <a:pt x="660" y="766"/>
                  <a:pt x="660" y="766"/>
                  <a:pt x="660" y="766"/>
                </a:cubicBezTo>
                <a:cubicBezTo>
                  <a:pt x="652" y="758"/>
                  <a:pt x="652" y="758"/>
                  <a:pt x="652" y="758"/>
                </a:cubicBezTo>
                <a:cubicBezTo>
                  <a:pt x="645" y="751"/>
                  <a:pt x="645" y="751"/>
                  <a:pt x="645" y="751"/>
                </a:cubicBezTo>
                <a:cubicBezTo>
                  <a:pt x="645" y="751"/>
                  <a:pt x="649" y="751"/>
                  <a:pt x="651" y="751"/>
                </a:cubicBezTo>
                <a:cubicBezTo>
                  <a:pt x="652" y="750"/>
                  <a:pt x="654" y="749"/>
                  <a:pt x="657" y="748"/>
                </a:cubicBezTo>
                <a:cubicBezTo>
                  <a:pt x="660" y="747"/>
                  <a:pt x="662" y="747"/>
                  <a:pt x="664" y="747"/>
                </a:cubicBezTo>
                <a:cubicBezTo>
                  <a:pt x="666" y="747"/>
                  <a:pt x="669" y="747"/>
                  <a:pt x="669" y="747"/>
                </a:cubicBezTo>
                <a:cubicBezTo>
                  <a:pt x="670" y="743"/>
                  <a:pt x="670" y="743"/>
                  <a:pt x="670" y="743"/>
                </a:cubicBezTo>
                <a:cubicBezTo>
                  <a:pt x="670" y="737"/>
                  <a:pt x="670" y="737"/>
                  <a:pt x="670" y="737"/>
                </a:cubicBezTo>
                <a:cubicBezTo>
                  <a:pt x="670" y="728"/>
                  <a:pt x="670" y="728"/>
                  <a:pt x="670" y="728"/>
                </a:cubicBezTo>
                <a:cubicBezTo>
                  <a:pt x="664" y="723"/>
                  <a:pt x="664" y="723"/>
                  <a:pt x="664" y="723"/>
                </a:cubicBezTo>
                <a:cubicBezTo>
                  <a:pt x="658" y="723"/>
                  <a:pt x="658" y="723"/>
                  <a:pt x="658" y="723"/>
                </a:cubicBezTo>
                <a:cubicBezTo>
                  <a:pt x="651" y="716"/>
                  <a:pt x="651" y="716"/>
                  <a:pt x="651" y="716"/>
                </a:cubicBezTo>
                <a:cubicBezTo>
                  <a:pt x="651" y="716"/>
                  <a:pt x="660" y="702"/>
                  <a:pt x="687" y="703"/>
                </a:cubicBezTo>
                <a:cubicBezTo>
                  <a:pt x="688" y="705"/>
                  <a:pt x="688" y="705"/>
                  <a:pt x="688" y="705"/>
                </a:cubicBezTo>
                <a:cubicBezTo>
                  <a:pt x="683" y="708"/>
                  <a:pt x="683" y="708"/>
                  <a:pt x="683" y="708"/>
                </a:cubicBezTo>
                <a:cubicBezTo>
                  <a:pt x="678" y="709"/>
                  <a:pt x="678" y="709"/>
                  <a:pt x="678" y="709"/>
                </a:cubicBezTo>
                <a:cubicBezTo>
                  <a:pt x="673" y="709"/>
                  <a:pt x="673" y="709"/>
                  <a:pt x="673" y="709"/>
                </a:cubicBezTo>
                <a:cubicBezTo>
                  <a:pt x="672" y="714"/>
                  <a:pt x="672" y="714"/>
                  <a:pt x="672" y="714"/>
                </a:cubicBezTo>
                <a:cubicBezTo>
                  <a:pt x="676" y="715"/>
                  <a:pt x="676" y="715"/>
                  <a:pt x="676" y="715"/>
                </a:cubicBezTo>
                <a:cubicBezTo>
                  <a:pt x="683" y="714"/>
                  <a:pt x="683" y="714"/>
                  <a:pt x="683" y="714"/>
                </a:cubicBezTo>
                <a:cubicBezTo>
                  <a:pt x="683" y="714"/>
                  <a:pt x="685" y="713"/>
                  <a:pt x="686" y="714"/>
                </a:cubicBezTo>
                <a:cubicBezTo>
                  <a:pt x="688" y="714"/>
                  <a:pt x="691" y="715"/>
                  <a:pt x="691" y="715"/>
                </a:cubicBezTo>
                <a:cubicBezTo>
                  <a:pt x="694" y="720"/>
                  <a:pt x="694" y="720"/>
                  <a:pt x="694" y="720"/>
                </a:cubicBezTo>
                <a:cubicBezTo>
                  <a:pt x="691" y="726"/>
                  <a:pt x="691" y="726"/>
                  <a:pt x="691" y="726"/>
                </a:cubicBezTo>
                <a:cubicBezTo>
                  <a:pt x="686" y="730"/>
                  <a:pt x="686" y="730"/>
                  <a:pt x="686" y="730"/>
                </a:cubicBezTo>
                <a:cubicBezTo>
                  <a:pt x="681" y="732"/>
                  <a:pt x="681" y="732"/>
                  <a:pt x="681" y="732"/>
                </a:cubicBezTo>
                <a:cubicBezTo>
                  <a:pt x="685" y="733"/>
                  <a:pt x="685" y="733"/>
                  <a:pt x="685" y="733"/>
                </a:cubicBezTo>
                <a:cubicBezTo>
                  <a:pt x="685" y="733"/>
                  <a:pt x="687" y="735"/>
                  <a:pt x="689" y="735"/>
                </a:cubicBezTo>
                <a:cubicBezTo>
                  <a:pt x="691" y="735"/>
                  <a:pt x="693" y="735"/>
                  <a:pt x="693" y="735"/>
                </a:cubicBezTo>
                <a:cubicBezTo>
                  <a:pt x="698" y="738"/>
                  <a:pt x="698" y="738"/>
                  <a:pt x="698" y="738"/>
                </a:cubicBezTo>
                <a:cubicBezTo>
                  <a:pt x="698" y="738"/>
                  <a:pt x="699" y="739"/>
                  <a:pt x="702" y="739"/>
                </a:cubicBezTo>
                <a:cubicBezTo>
                  <a:pt x="704" y="739"/>
                  <a:pt x="706" y="738"/>
                  <a:pt x="706" y="738"/>
                </a:cubicBezTo>
                <a:cubicBezTo>
                  <a:pt x="708" y="735"/>
                  <a:pt x="708" y="735"/>
                  <a:pt x="708" y="735"/>
                </a:cubicBezTo>
                <a:cubicBezTo>
                  <a:pt x="708" y="735"/>
                  <a:pt x="709" y="734"/>
                  <a:pt x="707" y="732"/>
                </a:cubicBezTo>
                <a:cubicBezTo>
                  <a:pt x="706" y="730"/>
                  <a:pt x="703" y="729"/>
                  <a:pt x="703" y="729"/>
                </a:cubicBezTo>
                <a:cubicBezTo>
                  <a:pt x="701" y="725"/>
                  <a:pt x="701" y="725"/>
                  <a:pt x="701" y="725"/>
                </a:cubicBezTo>
                <a:cubicBezTo>
                  <a:pt x="701" y="720"/>
                  <a:pt x="701" y="720"/>
                  <a:pt x="701" y="720"/>
                </a:cubicBezTo>
                <a:cubicBezTo>
                  <a:pt x="702" y="715"/>
                  <a:pt x="702" y="715"/>
                  <a:pt x="702" y="715"/>
                </a:cubicBezTo>
                <a:cubicBezTo>
                  <a:pt x="702" y="709"/>
                  <a:pt x="702" y="709"/>
                  <a:pt x="702" y="709"/>
                </a:cubicBezTo>
                <a:cubicBezTo>
                  <a:pt x="704" y="707"/>
                  <a:pt x="704" y="707"/>
                  <a:pt x="704" y="707"/>
                </a:cubicBezTo>
                <a:cubicBezTo>
                  <a:pt x="707" y="708"/>
                  <a:pt x="707" y="708"/>
                  <a:pt x="707" y="708"/>
                </a:cubicBezTo>
                <a:cubicBezTo>
                  <a:pt x="709" y="714"/>
                  <a:pt x="709" y="714"/>
                  <a:pt x="709" y="714"/>
                </a:cubicBezTo>
                <a:cubicBezTo>
                  <a:pt x="709" y="714"/>
                  <a:pt x="709" y="717"/>
                  <a:pt x="713" y="718"/>
                </a:cubicBezTo>
                <a:cubicBezTo>
                  <a:pt x="717" y="720"/>
                  <a:pt x="722" y="721"/>
                  <a:pt x="722" y="721"/>
                </a:cubicBezTo>
                <a:cubicBezTo>
                  <a:pt x="730" y="721"/>
                  <a:pt x="730" y="721"/>
                  <a:pt x="730" y="721"/>
                </a:cubicBezTo>
                <a:cubicBezTo>
                  <a:pt x="738" y="720"/>
                  <a:pt x="738" y="720"/>
                  <a:pt x="738" y="720"/>
                </a:cubicBezTo>
                <a:cubicBezTo>
                  <a:pt x="739" y="713"/>
                  <a:pt x="739" y="713"/>
                  <a:pt x="739" y="713"/>
                </a:cubicBezTo>
                <a:cubicBezTo>
                  <a:pt x="740" y="707"/>
                  <a:pt x="740" y="707"/>
                  <a:pt x="740" y="707"/>
                </a:cubicBezTo>
                <a:cubicBezTo>
                  <a:pt x="748" y="706"/>
                  <a:pt x="748" y="706"/>
                  <a:pt x="748" y="706"/>
                </a:cubicBezTo>
                <a:cubicBezTo>
                  <a:pt x="751" y="698"/>
                  <a:pt x="751" y="698"/>
                  <a:pt x="751" y="698"/>
                </a:cubicBezTo>
                <a:cubicBezTo>
                  <a:pt x="744" y="693"/>
                  <a:pt x="744" y="693"/>
                  <a:pt x="744" y="693"/>
                </a:cubicBezTo>
                <a:cubicBezTo>
                  <a:pt x="735" y="689"/>
                  <a:pt x="735" y="689"/>
                  <a:pt x="735" y="689"/>
                </a:cubicBezTo>
                <a:cubicBezTo>
                  <a:pt x="730" y="689"/>
                  <a:pt x="730" y="689"/>
                  <a:pt x="730" y="689"/>
                </a:cubicBezTo>
                <a:cubicBezTo>
                  <a:pt x="728" y="693"/>
                  <a:pt x="728" y="693"/>
                  <a:pt x="728" y="693"/>
                </a:cubicBezTo>
                <a:cubicBezTo>
                  <a:pt x="725" y="698"/>
                  <a:pt x="725" y="698"/>
                  <a:pt x="725" y="698"/>
                </a:cubicBezTo>
                <a:cubicBezTo>
                  <a:pt x="722" y="703"/>
                  <a:pt x="722" y="703"/>
                  <a:pt x="722" y="703"/>
                </a:cubicBezTo>
                <a:cubicBezTo>
                  <a:pt x="718" y="702"/>
                  <a:pt x="718" y="702"/>
                  <a:pt x="718" y="702"/>
                </a:cubicBezTo>
                <a:cubicBezTo>
                  <a:pt x="717" y="699"/>
                  <a:pt x="717" y="699"/>
                  <a:pt x="717" y="699"/>
                </a:cubicBezTo>
                <a:cubicBezTo>
                  <a:pt x="720" y="693"/>
                  <a:pt x="720" y="693"/>
                  <a:pt x="720" y="693"/>
                </a:cubicBezTo>
                <a:cubicBezTo>
                  <a:pt x="721" y="688"/>
                  <a:pt x="721" y="688"/>
                  <a:pt x="721" y="688"/>
                </a:cubicBezTo>
                <a:cubicBezTo>
                  <a:pt x="721" y="688"/>
                  <a:pt x="720" y="684"/>
                  <a:pt x="717" y="684"/>
                </a:cubicBezTo>
                <a:cubicBezTo>
                  <a:pt x="715" y="683"/>
                  <a:pt x="707" y="681"/>
                  <a:pt x="707" y="681"/>
                </a:cubicBezTo>
                <a:cubicBezTo>
                  <a:pt x="701" y="675"/>
                  <a:pt x="701" y="675"/>
                  <a:pt x="701" y="675"/>
                </a:cubicBezTo>
                <a:cubicBezTo>
                  <a:pt x="701" y="675"/>
                  <a:pt x="696" y="670"/>
                  <a:pt x="704" y="664"/>
                </a:cubicBezTo>
                <a:cubicBezTo>
                  <a:pt x="713" y="658"/>
                  <a:pt x="716" y="656"/>
                  <a:pt x="716" y="656"/>
                </a:cubicBezTo>
                <a:cubicBezTo>
                  <a:pt x="722" y="648"/>
                  <a:pt x="722" y="648"/>
                  <a:pt x="722" y="648"/>
                </a:cubicBezTo>
                <a:cubicBezTo>
                  <a:pt x="726" y="641"/>
                  <a:pt x="726" y="641"/>
                  <a:pt x="726" y="641"/>
                </a:cubicBezTo>
                <a:cubicBezTo>
                  <a:pt x="729" y="628"/>
                  <a:pt x="729" y="628"/>
                  <a:pt x="729" y="628"/>
                </a:cubicBezTo>
                <a:cubicBezTo>
                  <a:pt x="729" y="628"/>
                  <a:pt x="735" y="630"/>
                  <a:pt x="735" y="641"/>
                </a:cubicBezTo>
                <a:cubicBezTo>
                  <a:pt x="735" y="652"/>
                  <a:pt x="733" y="662"/>
                  <a:pt x="742" y="659"/>
                </a:cubicBezTo>
                <a:cubicBezTo>
                  <a:pt x="741" y="655"/>
                  <a:pt x="741" y="655"/>
                  <a:pt x="741" y="655"/>
                </a:cubicBezTo>
                <a:cubicBezTo>
                  <a:pt x="741" y="651"/>
                  <a:pt x="741" y="651"/>
                  <a:pt x="741" y="651"/>
                </a:cubicBezTo>
                <a:cubicBezTo>
                  <a:pt x="743" y="639"/>
                  <a:pt x="743" y="639"/>
                  <a:pt x="743" y="639"/>
                </a:cubicBezTo>
                <a:cubicBezTo>
                  <a:pt x="744" y="633"/>
                  <a:pt x="744" y="633"/>
                  <a:pt x="744" y="633"/>
                </a:cubicBezTo>
                <a:cubicBezTo>
                  <a:pt x="739" y="628"/>
                  <a:pt x="739" y="628"/>
                  <a:pt x="739" y="628"/>
                </a:cubicBezTo>
                <a:cubicBezTo>
                  <a:pt x="739" y="620"/>
                  <a:pt x="739" y="620"/>
                  <a:pt x="739" y="620"/>
                </a:cubicBezTo>
                <a:cubicBezTo>
                  <a:pt x="741" y="618"/>
                  <a:pt x="741" y="618"/>
                  <a:pt x="741" y="618"/>
                </a:cubicBezTo>
                <a:cubicBezTo>
                  <a:pt x="748" y="634"/>
                  <a:pt x="748" y="634"/>
                  <a:pt x="748" y="634"/>
                </a:cubicBezTo>
                <a:cubicBezTo>
                  <a:pt x="748" y="634"/>
                  <a:pt x="760" y="641"/>
                  <a:pt x="766" y="641"/>
                </a:cubicBezTo>
                <a:cubicBezTo>
                  <a:pt x="772" y="641"/>
                  <a:pt x="767" y="644"/>
                  <a:pt x="767" y="644"/>
                </a:cubicBezTo>
                <a:cubicBezTo>
                  <a:pt x="765" y="656"/>
                  <a:pt x="765" y="656"/>
                  <a:pt x="765" y="656"/>
                </a:cubicBezTo>
                <a:cubicBezTo>
                  <a:pt x="774" y="651"/>
                  <a:pt x="774" y="651"/>
                  <a:pt x="774" y="651"/>
                </a:cubicBezTo>
                <a:cubicBezTo>
                  <a:pt x="777" y="656"/>
                  <a:pt x="777" y="656"/>
                  <a:pt x="777" y="656"/>
                </a:cubicBezTo>
                <a:cubicBezTo>
                  <a:pt x="778" y="676"/>
                  <a:pt x="778" y="676"/>
                  <a:pt x="778" y="676"/>
                </a:cubicBezTo>
                <a:cubicBezTo>
                  <a:pt x="792" y="668"/>
                  <a:pt x="792" y="668"/>
                  <a:pt x="792" y="668"/>
                </a:cubicBezTo>
                <a:cubicBezTo>
                  <a:pt x="791" y="665"/>
                  <a:pt x="791" y="665"/>
                  <a:pt x="791" y="665"/>
                </a:cubicBezTo>
                <a:cubicBezTo>
                  <a:pt x="786" y="659"/>
                  <a:pt x="786" y="659"/>
                  <a:pt x="786" y="659"/>
                </a:cubicBezTo>
                <a:cubicBezTo>
                  <a:pt x="786" y="656"/>
                  <a:pt x="786" y="656"/>
                  <a:pt x="786" y="656"/>
                </a:cubicBezTo>
                <a:cubicBezTo>
                  <a:pt x="788" y="653"/>
                  <a:pt x="788" y="653"/>
                  <a:pt x="788" y="653"/>
                </a:cubicBezTo>
                <a:cubicBezTo>
                  <a:pt x="793" y="653"/>
                  <a:pt x="793" y="653"/>
                  <a:pt x="793" y="653"/>
                </a:cubicBezTo>
                <a:cubicBezTo>
                  <a:pt x="793" y="653"/>
                  <a:pt x="796" y="659"/>
                  <a:pt x="796" y="661"/>
                </a:cubicBezTo>
                <a:cubicBezTo>
                  <a:pt x="796" y="663"/>
                  <a:pt x="801" y="670"/>
                  <a:pt x="801" y="670"/>
                </a:cubicBezTo>
                <a:cubicBezTo>
                  <a:pt x="806" y="672"/>
                  <a:pt x="806" y="672"/>
                  <a:pt x="806" y="672"/>
                </a:cubicBezTo>
                <a:cubicBezTo>
                  <a:pt x="814" y="665"/>
                  <a:pt x="814" y="665"/>
                  <a:pt x="814" y="665"/>
                </a:cubicBezTo>
                <a:cubicBezTo>
                  <a:pt x="811" y="652"/>
                  <a:pt x="811" y="652"/>
                  <a:pt x="811" y="652"/>
                </a:cubicBezTo>
                <a:cubicBezTo>
                  <a:pt x="811" y="652"/>
                  <a:pt x="806" y="648"/>
                  <a:pt x="804" y="647"/>
                </a:cubicBezTo>
                <a:cubicBezTo>
                  <a:pt x="803" y="646"/>
                  <a:pt x="804" y="643"/>
                  <a:pt x="798" y="643"/>
                </a:cubicBezTo>
                <a:cubicBezTo>
                  <a:pt x="793" y="643"/>
                  <a:pt x="790" y="643"/>
                  <a:pt x="790" y="643"/>
                </a:cubicBezTo>
                <a:cubicBezTo>
                  <a:pt x="792" y="638"/>
                  <a:pt x="792" y="638"/>
                  <a:pt x="792" y="638"/>
                </a:cubicBezTo>
                <a:cubicBezTo>
                  <a:pt x="793" y="631"/>
                  <a:pt x="793" y="631"/>
                  <a:pt x="793" y="631"/>
                </a:cubicBezTo>
                <a:cubicBezTo>
                  <a:pt x="793" y="631"/>
                  <a:pt x="793" y="628"/>
                  <a:pt x="792" y="625"/>
                </a:cubicBezTo>
                <a:cubicBezTo>
                  <a:pt x="792" y="622"/>
                  <a:pt x="790" y="620"/>
                  <a:pt x="790" y="620"/>
                </a:cubicBezTo>
                <a:cubicBezTo>
                  <a:pt x="790" y="620"/>
                  <a:pt x="785" y="620"/>
                  <a:pt x="783" y="620"/>
                </a:cubicBezTo>
                <a:cubicBezTo>
                  <a:pt x="782" y="621"/>
                  <a:pt x="781" y="628"/>
                  <a:pt x="781" y="628"/>
                </a:cubicBezTo>
                <a:cubicBezTo>
                  <a:pt x="775" y="628"/>
                  <a:pt x="775" y="628"/>
                  <a:pt x="775" y="628"/>
                </a:cubicBezTo>
                <a:cubicBezTo>
                  <a:pt x="772" y="624"/>
                  <a:pt x="772" y="624"/>
                  <a:pt x="772" y="624"/>
                </a:cubicBezTo>
                <a:cubicBezTo>
                  <a:pt x="771" y="618"/>
                  <a:pt x="771" y="618"/>
                  <a:pt x="771" y="618"/>
                </a:cubicBezTo>
                <a:cubicBezTo>
                  <a:pt x="771" y="618"/>
                  <a:pt x="772" y="616"/>
                  <a:pt x="769" y="615"/>
                </a:cubicBezTo>
                <a:cubicBezTo>
                  <a:pt x="767" y="613"/>
                  <a:pt x="762" y="610"/>
                  <a:pt x="762" y="610"/>
                </a:cubicBezTo>
                <a:cubicBezTo>
                  <a:pt x="762" y="610"/>
                  <a:pt x="759" y="610"/>
                  <a:pt x="759" y="607"/>
                </a:cubicBezTo>
                <a:cubicBezTo>
                  <a:pt x="760" y="604"/>
                  <a:pt x="759" y="606"/>
                  <a:pt x="761" y="602"/>
                </a:cubicBezTo>
                <a:cubicBezTo>
                  <a:pt x="763" y="599"/>
                  <a:pt x="763" y="599"/>
                  <a:pt x="763" y="599"/>
                </a:cubicBezTo>
                <a:cubicBezTo>
                  <a:pt x="766" y="596"/>
                  <a:pt x="766" y="596"/>
                  <a:pt x="766" y="596"/>
                </a:cubicBezTo>
                <a:cubicBezTo>
                  <a:pt x="791" y="594"/>
                  <a:pt x="791" y="594"/>
                  <a:pt x="791" y="594"/>
                </a:cubicBezTo>
                <a:cubicBezTo>
                  <a:pt x="791" y="594"/>
                  <a:pt x="801" y="576"/>
                  <a:pt x="795" y="568"/>
                </a:cubicBezTo>
                <a:cubicBezTo>
                  <a:pt x="788" y="559"/>
                  <a:pt x="773" y="552"/>
                  <a:pt x="794" y="544"/>
                </a:cubicBezTo>
                <a:cubicBezTo>
                  <a:pt x="794" y="544"/>
                  <a:pt x="807" y="541"/>
                  <a:pt x="807" y="531"/>
                </a:cubicBezTo>
                <a:cubicBezTo>
                  <a:pt x="809" y="524"/>
                  <a:pt x="809" y="524"/>
                  <a:pt x="809" y="524"/>
                </a:cubicBezTo>
                <a:cubicBezTo>
                  <a:pt x="809" y="520"/>
                  <a:pt x="809" y="520"/>
                  <a:pt x="809" y="520"/>
                </a:cubicBezTo>
                <a:cubicBezTo>
                  <a:pt x="807" y="516"/>
                  <a:pt x="807" y="516"/>
                  <a:pt x="807" y="516"/>
                </a:cubicBezTo>
                <a:cubicBezTo>
                  <a:pt x="805" y="513"/>
                  <a:pt x="805" y="513"/>
                  <a:pt x="805" y="513"/>
                </a:cubicBezTo>
                <a:cubicBezTo>
                  <a:pt x="794" y="515"/>
                  <a:pt x="794" y="515"/>
                  <a:pt x="794" y="515"/>
                </a:cubicBezTo>
                <a:cubicBezTo>
                  <a:pt x="789" y="515"/>
                  <a:pt x="789" y="515"/>
                  <a:pt x="789" y="515"/>
                </a:cubicBezTo>
                <a:cubicBezTo>
                  <a:pt x="785" y="513"/>
                  <a:pt x="785" y="513"/>
                  <a:pt x="785" y="513"/>
                </a:cubicBezTo>
                <a:cubicBezTo>
                  <a:pt x="772" y="512"/>
                  <a:pt x="772" y="512"/>
                  <a:pt x="772" y="512"/>
                </a:cubicBezTo>
                <a:cubicBezTo>
                  <a:pt x="767" y="511"/>
                  <a:pt x="767" y="511"/>
                  <a:pt x="767" y="511"/>
                </a:cubicBezTo>
                <a:cubicBezTo>
                  <a:pt x="764" y="508"/>
                  <a:pt x="764" y="508"/>
                  <a:pt x="764" y="508"/>
                </a:cubicBezTo>
                <a:cubicBezTo>
                  <a:pt x="764" y="505"/>
                  <a:pt x="764" y="505"/>
                  <a:pt x="764" y="505"/>
                </a:cubicBezTo>
                <a:cubicBezTo>
                  <a:pt x="772" y="506"/>
                  <a:pt x="772" y="506"/>
                  <a:pt x="772" y="506"/>
                </a:cubicBezTo>
                <a:cubicBezTo>
                  <a:pt x="785" y="506"/>
                  <a:pt x="785" y="506"/>
                  <a:pt x="785" y="506"/>
                </a:cubicBezTo>
                <a:cubicBezTo>
                  <a:pt x="795" y="503"/>
                  <a:pt x="795" y="503"/>
                  <a:pt x="795" y="503"/>
                </a:cubicBezTo>
                <a:cubicBezTo>
                  <a:pt x="800" y="498"/>
                  <a:pt x="800" y="498"/>
                  <a:pt x="800" y="498"/>
                </a:cubicBezTo>
                <a:cubicBezTo>
                  <a:pt x="789" y="489"/>
                  <a:pt x="789" y="489"/>
                  <a:pt x="789" y="489"/>
                </a:cubicBezTo>
                <a:cubicBezTo>
                  <a:pt x="782" y="484"/>
                  <a:pt x="782" y="484"/>
                  <a:pt x="782" y="484"/>
                </a:cubicBezTo>
                <a:cubicBezTo>
                  <a:pt x="779" y="483"/>
                  <a:pt x="779" y="483"/>
                  <a:pt x="779" y="483"/>
                </a:cubicBezTo>
                <a:cubicBezTo>
                  <a:pt x="783" y="476"/>
                  <a:pt x="783" y="476"/>
                  <a:pt x="783" y="476"/>
                </a:cubicBezTo>
                <a:cubicBezTo>
                  <a:pt x="789" y="471"/>
                  <a:pt x="789" y="471"/>
                  <a:pt x="789" y="471"/>
                </a:cubicBezTo>
                <a:cubicBezTo>
                  <a:pt x="793" y="468"/>
                  <a:pt x="793" y="468"/>
                  <a:pt x="793" y="468"/>
                </a:cubicBezTo>
                <a:cubicBezTo>
                  <a:pt x="793" y="468"/>
                  <a:pt x="779" y="456"/>
                  <a:pt x="796" y="454"/>
                </a:cubicBezTo>
                <a:cubicBezTo>
                  <a:pt x="796" y="454"/>
                  <a:pt x="811" y="447"/>
                  <a:pt x="819" y="440"/>
                </a:cubicBezTo>
                <a:cubicBezTo>
                  <a:pt x="834" y="438"/>
                  <a:pt x="834" y="438"/>
                  <a:pt x="834" y="438"/>
                </a:cubicBezTo>
                <a:cubicBezTo>
                  <a:pt x="848" y="430"/>
                  <a:pt x="848" y="430"/>
                  <a:pt x="848" y="430"/>
                </a:cubicBezTo>
                <a:cubicBezTo>
                  <a:pt x="848" y="430"/>
                  <a:pt x="852" y="425"/>
                  <a:pt x="844" y="426"/>
                </a:cubicBezTo>
                <a:cubicBezTo>
                  <a:pt x="837" y="428"/>
                  <a:pt x="833" y="426"/>
                  <a:pt x="833" y="426"/>
                </a:cubicBezTo>
                <a:cubicBezTo>
                  <a:pt x="829" y="418"/>
                  <a:pt x="829" y="418"/>
                  <a:pt x="829" y="418"/>
                </a:cubicBezTo>
                <a:cubicBezTo>
                  <a:pt x="829" y="418"/>
                  <a:pt x="827" y="416"/>
                  <a:pt x="824" y="416"/>
                </a:cubicBezTo>
                <a:cubicBezTo>
                  <a:pt x="822" y="416"/>
                  <a:pt x="815" y="418"/>
                  <a:pt x="815" y="418"/>
                </a:cubicBezTo>
                <a:cubicBezTo>
                  <a:pt x="810" y="423"/>
                  <a:pt x="810" y="423"/>
                  <a:pt x="810" y="423"/>
                </a:cubicBezTo>
                <a:cubicBezTo>
                  <a:pt x="810" y="423"/>
                  <a:pt x="806" y="429"/>
                  <a:pt x="806" y="432"/>
                </a:cubicBezTo>
                <a:cubicBezTo>
                  <a:pt x="805" y="435"/>
                  <a:pt x="803" y="439"/>
                  <a:pt x="803" y="439"/>
                </a:cubicBezTo>
                <a:cubicBezTo>
                  <a:pt x="800" y="441"/>
                  <a:pt x="800" y="441"/>
                  <a:pt x="800" y="441"/>
                </a:cubicBezTo>
                <a:cubicBezTo>
                  <a:pt x="790" y="436"/>
                  <a:pt x="790" y="436"/>
                  <a:pt x="790" y="436"/>
                </a:cubicBezTo>
                <a:cubicBezTo>
                  <a:pt x="787" y="429"/>
                  <a:pt x="787" y="429"/>
                  <a:pt x="787" y="429"/>
                </a:cubicBezTo>
                <a:cubicBezTo>
                  <a:pt x="787" y="423"/>
                  <a:pt x="787" y="423"/>
                  <a:pt x="787" y="423"/>
                </a:cubicBezTo>
                <a:cubicBezTo>
                  <a:pt x="787" y="418"/>
                  <a:pt x="787" y="418"/>
                  <a:pt x="787" y="418"/>
                </a:cubicBezTo>
                <a:cubicBezTo>
                  <a:pt x="785" y="415"/>
                  <a:pt x="785" y="415"/>
                  <a:pt x="785" y="415"/>
                </a:cubicBezTo>
                <a:cubicBezTo>
                  <a:pt x="782" y="415"/>
                  <a:pt x="782" y="415"/>
                  <a:pt x="782" y="415"/>
                </a:cubicBezTo>
                <a:cubicBezTo>
                  <a:pt x="777" y="416"/>
                  <a:pt x="777" y="416"/>
                  <a:pt x="777" y="416"/>
                </a:cubicBezTo>
                <a:cubicBezTo>
                  <a:pt x="772" y="417"/>
                  <a:pt x="772" y="417"/>
                  <a:pt x="772" y="417"/>
                </a:cubicBezTo>
                <a:cubicBezTo>
                  <a:pt x="769" y="416"/>
                  <a:pt x="769" y="416"/>
                  <a:pt x="769" y="416"/>
                </a:cubicBezTo>
                <a:cubicBezTo>
                  <a:pt x="766" y="414"/>
                  <a:pt x="766" y="414"/>
                  <a:pt x="766" y="414"/>
                </a:cubicBezTo>
                <a:cubicBezTo>
                  <a:pt x="764" y="412"/>
                  <a:pt x="764" y="412"/>
                  <a:pt x="764" y="412"/>
                </a:cubicBezTo>
                <a:cubicBezTo>
                  <a:pt x="764" y="410"/>
                  <a:pt x="764" y="410"/>
                  <a:pt x="764" y="410"/>
                </a:cubicBezTo>
                <a:cubicBezTo>
                  <a:pt x="766" y="406"/>
                  <a:pt x="766" y="406"/>
                  <a:pt x="766" y="406"/>
                </a:cubicBezTo>
                <a:cubicBezTo>
                  <a:pt x="773" y="405"/>
                  <a:pt x="773" y="405"/>
                  <a:pt x="773" y="405"/>
                </a:cubicBezTo>
                <a:cubicBezTo>
                  <a:pt x="781" y="405"/>
                  <a:pt x="781" y="405"/>
                  <a:pt x="781" y="405"/>
                </a:cubicBezTo>
                <a:cubicBezTo>
                  <a:pt x="787" y="407"/>
                  <a:pt x="787" y="407"/>
                  <a:pt x="787" y="407"/>
                </a:cubicBezTo>
                <a:cubicBezTo>
                  <a:pt x="791" y="409"/>
                  <a:pt x="791" y="409"/>
                  <a:pt x="791" y="409"/>
                </a:cubicBezTo>
                <a:cubicBezTo>
                  <a:pt x="798" y="410"/>
                  <a:pt x="798" y="410"/>
                  <a:pt x="798" y="410"/>
                </a:cubicBezTo>
                <a:cubicBezTo>
                  <a:pt x="802" y="410"/>
                  <a:pt x="802" y="410"/>
                  <a:pt x="802" y="410"/>
                </a:cubicBezTo>
                <a:cubicBezTo>
                  <a:pt x="809" y="417"/>
                  <a:pt x="809" y="417"/>
                  <a:pt x="809" y="417"/>
                </a:cubicBezTo>
                <a:cubicBezTo>
                  <a:pt x="809" y="417"/>
                  <a:pt x="817" y="417"/>
                  <a:pt x="818" y="407"/>
                </a:cubicBezTo>
                <a:cubicBezTo>
                  <a:pt x="818" y="396"/>
                  <a:pt x="811" y="398"/>
                  <a:pt x="811" y="398"/>
                </a:cubicBezTo>
                <a:cubicBezTo>
                  <a:pt x="808" y="381"/>
                  <a:pt x="808" y="381"/>
                  <a:pt x="808" y="381"/>
                </a:cubicBezTo>
                <a:cubicBezTo>
                  <a:pt x="815" y="368"/>
                  <a:pt x="815" y="368"/>
                  <a:pt x="815" y="368"/>
                </a:cubicBezTo>
                <a:cubicBezTo>
                  <a:pt x="815" y="368"/>
                  <a:pt x="816" y="356"/>
                  <a:pt x="805" y="352"/>
                </a:cubicBezTo>
                <a:cubicBezTo>
                  <a:pt x="793" y="347"/>
                  <a:pt x="789" y="345"/>
                  <a:pt x="789" y="345"/>
                </a:cubicBezTo>
                <a:cubicBezTo>
                  <a:pt x="785" y="339"/>
                  <a:pt x="785" y="339"/>
                  <a:pt x="785" y="339"/>
                </a:cubicBezTo>
                <a:cubicBezTo>
                  <a:pt x="783" y="333"/>
                  <a:pt x="783" y="333"/>
                  <a:pt x="783" y="333"/>
                </a:cubicBezTo>
                <a:cubicBezTo>
                  <a:pt x="783" y="327"/>
                  <a:pt x="783" y="327"/>
                  <a:pt x="783" y="327"/>
                </a:cubicBezTo>
                <a:cubicBezTo>
                  <a:pt x="783" y="327"/>
                  <a:pt x="781" y="324"/>
                  <a:pt x="780" y="322"/>
                </a:cubicBezTo>
                <a:cubicBezTo>
                  <a:pt x="779" y="320"/>
                  <a:pt x="775" y="314"/>
                  <a:pt x="775" y="314"/>
                </a:cubicBezTo>
                <a:cubicBezTo>
                  <a:pt x="774" y="310"/>
                  <a:pt x="774" y="310"/>
                  <a:pt x="774" y="310"/>
                </a:cubicBezTo>
                <a:cubicBezTo>
                  <a:pt x="774" y="306"/>
                  <a:pt x="774" y="306"/>
                  <a:pt x="774" y="306"/>
                </a:cubicBezTo>
                <a:cubicBezTo>
                  <a:pt x="776" y="306"/>
                  <a:pt x="776" y="306"/>
                  <a:pt x="776" y="306"/>
                </a:cubicBezTo>
                <a:cubicBezTo>
                  <a:pt x="780" y="314"/>
                  <a:pt x="780" y="314"/>
                  <a:pt x="780" y="314"/>
                </a:cubicBezTo>
                <a:cubicBezTo>
                  <a:pt x="789" y="331"/>
                  <a:pt x="789" y="331"/>
                  <a:pt x="789" y="331"/>
                </a:cubicBezTo>
                <a:cubicBezTo>
                  <a:pt x="795" y="340"/>
                  <a:pt x="795" y="340"/>
                  <a:pt x="795" y="340"/>
                </a:cubicBezTo>
                <a:cubicBezTo>
                  <a:pt x="798" y="342"/>
                  <a:pt x="798" y="342"/>
                  <a:pt x="798" y="342"/>
                </a:cubicBezTo>
                <a:cubicBezTo>
                  <a:pt x="798" y="330"/>
                  <a:pt x="798" y="330"/>
                  <a:pt x="798" y="330"/>
                </a:cubicBezTo>
                <a:cubicBezTo>
                  <a:pt x="798" y="322"/>
                  <a:pt x="798" y="322"/>
                  <a:pt x="798" y="322"/>
                </a:cubicBezTo>
                <a:cubicBezTo>
                  <a:pt x="800" y="316"/>
                  <a:pt x="800" y="316"/>
                  <a:pt x="800" y="316"/>
                </a:cubicBezTo>
                <a:cubicBezTo>
                  <a:pt x="806" y="314"/>
                  <a:pt x="806" y="314"/>
                  <a:pt x="806" y="314"/>
                </a:cubicBezTo>
                <a:cubicBezTo>
                  <a:pt x="809" y="314"/>
                  <a:pt x="809" y="314"/>
                  <a:pt x="809" y="314"/>
                </a:cubicBezTo>
                <a:cubicBezTo>
                  <a:pt x="807" y="318"/>
                  <a:pt x="807" y="318"/>
                  <a:pt x="807" y="318"/>
                </a:cubicBezTo>
                <a:cubicBezTo>
                  <a:pt x="805" y="323"/>
                  <a:pt x="805" y="323"/>
                  <a:pt x="805" y="323"/>
                </a:cubicBezTo>
                <a:cubicBezTo>
                  <a:pt x="805" y="326"/>
                  <a:pt x="805" y="326"/>
                  <a:pt x="805" y="326"/>
                </a:cubicBezTo>
                <a:cubicBezTo>
                  <a:pt x="807" y="327"/>
                  <a:pt x="807" y="327"/>
                  <a:pt x="807" y="327"/>
                </a:cubicBezTo>
                <a:cubicBezTo>
                  <a:pt x="811" y="327"/>
                  <a:pt x="811" y="327"/>
                  <a:pt x="811" y="327"/>
                </a:cubicBezTo>
                <a:cubicBezTo>
                  <a:pt x="812" y="333"/>
                  <a:pt x="812" y="333"/>
                  <a:pt x="812" y="333"/>
                </a:cubicBezTo>
                <a:cubicBezTo>
                  <a:pt x="808" y="338"/>
                  <a:pt x="808" y="338"/>
                  <a:pt x="808" y="338"/>
                </a:cubicBezTo>
                <a:cubicBezTo>
                  <a:pt x="808" y="344"/>
                  <a:pt x="808" y="344"/>
                  <a:pt x="808" y="344"/>
                </a:cubicBezTo>
                <a:cubicBezTo>
                  <a:pt x="810" y="347"/>
                  <a:pt x="810" y="347"/>
                  <a:pt x="810" y="347"/>
                </a:cubicBezTo>
                <a:cubicBezTo>
                  <a:pt x="815" y="348"/>
                  <a:pt x="815" y="348"/>
                  <a:pt x="815" y="348"/>
                </a:cubicBezTo>
                <a:cubicBezTo>
                  <a:pt x="817" y="348"/>
                  <a:pt x="817" y="348"/>
                  <a:pt x="817" y="348"/>
                </a:cubicBezTo>
                <a:cubicBezTo>
                  <a:pt x="822" y="354"/>
                  <a:pt x="822" y="354"/>
                  <a:pt x="822" y="354"/>
                </a:cubicBezTo>
                <a:cubicBezTo>
                  <a:pt x="827" y="357"/>
                  <a:pt x="827" y="357"/>
                  <a:pt x="827" y="357"/>
                </a:cubicBezTo>
                <a:cubicBezTo>
                  <a:pt x="829" y="354"/>
                  <a:pt x="829" y="354"/>
                  <a:pt x="829" y="354"/>
                </a:cubicBezTo>
                <a:cubicBezTo>
                  <a:pt x="832" y="345"/>
                  <a:pt x="832" y="345"/>
                  <a:pt x="832" y="345"/>
                </a:cubicBezTo>
                <a:cubicBezTo>
                  <a:pt x="834" y="342"/>
                  <a:pt x="834" y="342"/>
                  <a:pt x="834" y="342"/>
                </a:cubicBezTo>
                <a:cubicBezTo>
                  <a:pt x="834" y="334"/>
                  <a:pt x="834" y="334"/>
                  <a:pt x="834" y="334"/>
                </a:cubicBezTo>
                <a:cubicBezTo>
                  <a:pt x="834" y="334"/>
                  <a:pt x="834" y="331"/>
                  <a:pt x="834" y="329"/>
                </a:cubicBezTo>
                <a:cubicBezTo>
                  <a:pt x="834" y="326"/>
                  <a:pt x="834" y="324"/>
                  <a:pt x="834" y="324"/>
                </a:cubicBezTo>
                <a:cubicBezTo>
                  <a:pt x="834" y="324"/>
                  <a:pt x="836" y="324"/>
                  <a:pt x="838" y="324"/>
                </a:cubicBezTo>
                <a:cubicBezTo>
                  <a:pt x="840" y="324"/>
                  <a:pt x="839" y="324"/>
                  <a:pt x="842" y="324"/>
                </a:cubicBezTo>
                <a:cubicBezTo>
                  <a:pt x="846" y="324"/>
                  <a:pt x="849" y="324"/>
                  <a:pt x="849" y="324"/>
                </a:cubicBezTo>
                <a:cubicBezTo>
                  <a:pt x="849" y="324"/>
                  <a:pt x="853" y="324"/>
                  <a:pt x="855" y="324"/>
                </a:cubicBezTo>
                <a:cubicBezTo>
                  <a:pt x="857" y="324"/>
                  <a:pt x="860" y="324"/>
                  <a:pt x="860" y="324"/>
                </a:cubicBezTo>
                <a:cubicBezTo>
                  <a:pt x="860" y="324"/>
                  <a:pt x="864" y="325"/>
                  <a:pt x="862" y="328"/>
                </a:cubicBezTo>
                <a:cubicBezTo>
                  <a:pt x="859" y="331"/>
                  <a:pt x="859" y="329"/>
                  <a:pt x="857" y="333"/>
                </a:cubicBezTo>
                <a:cubicBezTo>
                  <a:pt x="855" y="337"/>
                  <a:pt x="847" y="342"/>
                  <a:pt x="847" y="348"/>
                </a:cubicBezTo>
                <a:cubicBezTo>
                  <a:pt x="847" y="354"/>
                  <a:pt x="844" y="362"/>
                  <a:pt x="844" y="362"/>
                </a:cubicBezTo>
                <a:cubicBezTo>
                  <a:pt x="837" y="365"/>
                  <a:pt x="837" y="365"/>
                  <a:pt x="837" y="365"/>
                </a:cubicBezTo>
                <a:cubicBezTo>
                  <a:pt x="837" y="365"/>
                  <a:pt x="824" y="365"/>
                  <a:pt x="821" y="374"/>
                </a:cubicBezTo>
                <a:cubicBezTo>
                  <a:pt x="818" y="383"/>
                  <a:pt x="813" y="394"/>
                  <a:pt x="826" y="392"/>
                </a:cubicBezTo>
                <a:cubicBezTo>
                  <a:pt x="840" y="390"/>
                  <a:pt x="842" y="373"/>
                  <a:pt x="842" y="373"/>
                </a:cubicBezTo>
                <a:cubicBezTo>
                  <a:pt x="842" y="373"/>
                  <a:pt x="856" y="369"/>
                  <a:pt x="861" y="361"/>
                </a:cubicBezTo>
                <a:cubicBezTo>
                  <a:pt x="867" y="359"/>
                  <a:pt x="867" y="359"/>
                  <a:pt x="867" y="359"/>
                </a:cubicBezTo>
                <a:cubicBezTo>
                  <a:pt x="876" y="358"/>
                  <a:pt x="876" y="358"/>
                  <a:pt x="876" y="358"/>
                </a:cubicBezTo>
                <a:cubicBezTo>
                  <a:pt x="878" y="354"/>
                  <a:pt x="878" y="354"/>
                  <a:pt x="878" y="354"/>
                </a:cubicBezTo>
                <a:cubicBezTo>
                  <a:pt x="874" y="349"/>
                  <a:pt x="874" y="349"/>
                  <a:pt x="874" y="349"/>
                </a:cubicBezTo>
                <a:cubicBezTo>
                  <a:pt x="875" y="345"/>
                  <a:pt x="875" y="345"/>
                  <a:pt x="875" y="345"/>
                </a:cubicBezTo>
                <a:cubicBezTo>
                  <a:pt x="880" y="339"/>
                  <a:pt x="880" y="339"/>
                  <a:pt x="880" y="339"/>
                </a:cubicBezTo>
                <a:cubicBezTo>
                  <a:pt x="880" y="337"/>
                  <a:pt x="880" y="337"/>
                  <a:pt x="880" y="337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2" y="332"/>
                  <a:pt x="872" y="332"/>
                  <a:pt x="872" y="332"/>
                </a:cubicBezTo>
                <a:cubicBezTo>
                  <a:pt x="872" y="326"/>
                  <a:pt x="872" y="326"/>
                  <a:pt x="872" y="326"/>
                </a:cubicBezTo>
                <a:cubicBezTo>
                  <a:pt x="872" y="321"/>
                  <a:pt x="872" y="321"/>
                  <a:pt x="872" y="321"/>
                </a:cubicBezTo>
                <a:cubicBezTo>
                  <a:pt x="871" y="318"/>
                  <a:pt x="871" y="318"/>
                  <a:pt x="871" y="318"/>
                </a:cubicBezTo>
                <a:cubicBezTo>
                  <a:pt x="865" y="315"/>
                  <a:pt x="865" y="315"/>
                  <a:pt x="865" y="315"/>
                </a:cubicBezTo>
                <a:cubicBezTo>
                  <a:pt x="859" y="312"/>
                  <a:pt x="859" y="312"/>
                  <a:pt x="859" y="312"/>
                </a:cubicBezTo>
                <a:cubicBezTo>
                  <a:pt x="854" y="310"/>
                  <a:pt x="854" y="310"/>
                  <a:pt x="854" y="310"/>
                </a:cubicBezTo>
                <a:cubicBezTo>
                  <a:pt x="852" y="306"/>
                  <a:pt x="852" y="306"/>
                  <a:pt x="852" y="306"/>
                </a:cubicBezTo>
                <a:cubicBezTo>
                  <a:pt x="852" y="302"/>
                  <a:pt x="852" y="302"/>
                  <a:pt x="852" y="302"/>
                </a:cubicBezTo>
                <a:cubicBezTo>
                  <a:pt x="858" y="300"/>
                  <a:pt x="858" y="300"/>
                  <a:pt x="858" y="300"/>
                </a:cubicBezTo>
                <a:cubicBezTo>
                  <a:pt x="863" y="298"/>
                  <a:pt x="863" y="298"/>
                  <a:pt x="863" y="298"/>
                </a:cubicBezTo>
                <a:cubicBezTo>
                  <a:pt x="866" y="296"/>
                  <a:pt x="866" y="296"/>
                  <a:pt x="866" y="296"/>
                </a:cubicBezTo>
                <a:cubicBezTo>
                  <a:pt x="870" y="292"/>
                  <a:pt x="870" y="292"/>
                  <a:pt x="870" y="292"/>
                </a:cubicBezTo>
                <a:cubicBezTo>
                  <a:pt x="870" y="289"/>
                  <a:pt x="870" y="289"/>
                  <a:pt x="870" y="289"/>
                </a:cubicBezTo>
                <a:cubicBezTo>
                  <a:pt x="891" y="289"/>
                  <a:pt x="891" y="289"/>
                  <a:pt x="891" y="289"/>
                </a:cubicBezTo>
                <a:cubicBezTo>
                  <a:pt x="894" y="284"/>
                  <a:pt x="894" y="284"/>
                  <a:pt x="894" y="284"/>
                </a:cubicBezTo>
                <a:cubicBezTo>
                  <a:pt x="894" y="279"/>
                  <a:pt x="894" y="279"/>
                  <a:pt x="894" y="279"/>
                </a:cubicBezTo>
                <a:cubicBezTo>
                  <a:pt x="894" y="279"/>
                  <a:pt x="893" y="277"/>
                  <a:pt x="891" y="277"/>
                </a:cubicBezTo>
                <a:cubicBezTo>
                  <a:pt x="889" y="277"/>
                  <a:pt x="882" y="277"/>
                  <a:pt x="882" y="277"/>
                </a:cubicBezTo>
                <a:cubicBezTo>
                  <a:pt x="881" y="276"/>
                  <a:pt x="881" y="276"/>
                  <a:pt x="881" y="276"/>
                </a:cubicBezTo>
                <a:cubicBezTo>
                  <a:pt x="885" y="276"/>
                  <a:pt x="885" y="276"/>
                  <a:pt x="885" y="276"/>
                </a:cubicBezTo>
                <a:cubicBezTo>
                  <a:pt x="889" y="274"/>
                  <a:pt x="889" y="274"/>
                  <a:pt x="889" y="274"/>
                </a:cubicBezTo>
                <a:cubicBezTo>
                  <a:pt x="894" y="273"/>
                  <a:pt x="894" y="273"/>
                  <a:pt x="894" y="273"/>
                </a:cubicBezTo>
                <a:cubicBezTo>
                  <a:pt x="899" y="268"/>
                  <a:pt x="899" y="268"/>
                  <a:pt x="899" y="268"/>
                </a:cubicBezTo>
                <a:cubicBezTo>
                  <a:pt x="899" y="263"/>
                  <a:pt x="899" y="263"/>
                  <a:pt x="899" y="263"/>
                </a:cubicBezTo>
                <a:cubicBezTo>
                  <a:pt x="898" y="257"/>
                  <a:pt x="898" y="257"/>
                  <a:pt x="898" y="257"/>
                </a:cubicBezTo>
                <a:cubicBezTo>
                  <a:pt x="898" y="257"/>
                  <a:pt x="899" y="255"/>
                  <a:pt x="897" y="252"/>
                </a:cubicBezTo>
                <a:cubicBezTo>
                  <a:pt x="895" y="249"/>
                  <a:pt x="895" y="249"/>
                  <a:pt x="895" y="249"/>
                </a:cubicBezTo>
                <a:cubicBezTo>
                  <a:pt x="892" y="243"/>
                  <a:pt x="892" y="243"/>
                  <a:pt x="892" y="243"/>
                </a:cubicBezTo>
                <a:cubicBezTo>
                  <a:pt x="895" y="242"/>
                  <a:pt x="895" y="242"/>
                  <a:pt x="895" y="242"/>
                </a:cubicBezTo>
                <a:cubicBezTo>
                  <a:pt x="912" y="248"/>
                  <a:pt x="912" y="248"/>
                  <a:pt x="912" y="248"/>
                </a:cubicBezTo>
                <a:cubicBezTo>
                  <a:pt x="917" y="246"/>
                  <a:pt x="917" y="246"/>
                  <a:pt x="917" y="246"/>
                </a:cubicBezTo>
                <a:cubicBezTo>
                  <a:pt x="918" y="241"/>
                  <a:pt x="918" y="241"/>
                  <a:pt x="918" y="241"/>
                </a:cubicBezTo>
                <a:cubicBezTo>
                  <a:pt x="922" y="234"/>
                  <a:pt x="922" y="234"/>
                  <a:pt x="922" y="234"/>
                </a:cubicBezTo>
                <a:cubicBezTo>
                  <a:pt x="926" y="227"/>
                  <a:pt x="926" y="227"/>
                  <a:pt x="926" y="227"/>
                </a:cubicBezTo>
                <a:cubicBezTo>
                  <a:pt x="926" y="227"/>
                  <a:pt x="921" y="216"/>
                  <a:pt x="925" y="206"/>
                </a:cubicBezTo>
                <a:cubicBezTo>
                  <a:pt x="928" y="196"/>
                  <a:pt x="922" y="195"/>
                  <a:pt x="922" y="195"/>
                </a:cubicBezTo>
                <a:cubicBezTo>
                  <a:pt x="922" y="195"/>
                  <a:pt x="904" y="186"/>
                  <a:pt x="904" y="174"/>
                </a:cubicBezTo>
                <a:cubicBezTo>
                  <a:pt x="904" y="174"/>
                  <a:pt x="901" y="174"/>
                  <a:pt x="897" y="174"/>
                </a:cubicBezTo>
                <a:cubicBezTo>
                  <a:pt x="894" y="174"/>
                  <a:pt x="888" y="174"/>
                  <a:pt x="888" y="174"/>
                </a:cubicBezTo>
                <a:cubicBezTo>
                  <a:pt x="885" y="171"/>
                  <a:pt x="885" y="171"/>
                  <a:pt x="885" y="171"/>
                </a:cubicBezTo>
                <a:cubicBezTo>
                  <a:pt x="885" y="171"/>
                  <a:pt x="885" y="169"/>
                  <a:pt x="882" y="169"/>
                </a:cubicBezTo>
                <a:cubicBezTo>
                  <a:pt x="879" y="169"/>
                  <a:pt x="878" y="169"/>
                  <a:pt x="875" y="169"/>
                </a:cubicBezTo>
                <a:cubicBezTo>
                  <a:pt x="873" y="170"/>
                  <a:pt x="862" y="171"/>
                  <a:pt x="862" y="171"/>
                </a:cubicBezTo>
                <a:cubicBezTo>
                  <a:pt x="855" y="177"/>
                  <a:pt x="855" y="177"/>
                  <a:pt x="855" y="177"/>
                </a:cubicBezTo>
                <a:cubicBezTo>
                  <a:pt x="855" y="177"/>
                  <a:pt x="850" y="182"/>
                  <a:pt x="849" y="184"/>
                </a:cubicBezTo>
                <a:cubicBezTo>
                  <a:pt x="847" y="186"/>
                  <a:pt x="845" y="190"/>
                  <a:pt x="842" y="190"/>
                </a:cubicBezTo>
                <a:cubicBezTo>
                  <a:pt x="840" y="190"/>
                  <a:pt x="833" y="189"/>
                  <a:pt x="833" y="189"/>
                </a:cubicBezTo>
                <a:cubicBezTo>
                  <a:pt x="833" y="189"/>
                  <a:pt x="831" y="184"/>
                  <a:pt x="827" y="187"/>
                </a:cubicBezTo>
                <a:cubicBezTo>
                  <a:pt x="823" y="190"/>
                  <a:pt x="810" y="202"/>
                  <a:pt x="810" y="202"/>
                </a:cubicBezTo>
                <a:cubicBezTo>
                  <a:pt x="799" y="210"/>
                  <a:pt x="799" y="210"/>
                  <a:pt x="799" y="210"/>
                </a:cubicBezTo>
                <a:cubicBezTo>
                  <a:pt x="799" y="210"/>
                  <a:pt x="787" y="218"/>
                  <a:pt x="773" y="192"/>
                </a:cubicBezTo>
                <a:cubicBezTo>
                  <a:pt x="770" y="185"/>
                  <a:pt x="770" y="185"/>
                  <a:pt x="770" y="185"/>
                </a:cubicBezTo>
                <a:cubicBezTo>
                  <a:pt x="769" y="178"/>
                  <a:pt x="769" y="178"/>
                  <a:pt x="769" y="178"/>
                </a:cubicBezTo>
                <a:cubicBezTo>
                  <a:pt x="769" y="172"/>
                  <a:pt x="769" y="172"/>
                  <a:pt x="769" y="172"/>
                </a:cubicBezTo>
                <a:cubicBezTo>
                  <a:pt x="766" y="164"/>
                  <a:pt x="766" y="164"/>
                  <a:pt x="766" y="164"/>
                </a:cubicBezTo>
                <a:cubicBezTo>
                  <a:pt x="758" y="160"/>
                  <a:pt x="758" y="160"/>
                  <a:pt x="758" y="160"/>
                </a:cubicBezTo>
                <a:cubicBezTo>
                  <a:pt x="758" y="160"/>
                  <a:pt x="757" y="160"/>
                  <a:pt x="757" y="158"/>
                </a:cubicBezTo>
                <a:cubicBezTo>
                  <a:pt x="757" y="156"/>
                  <a:pt x="757" y="149"/>
                  <a:pt x="757" y="149"/>
                </a:cubicBezTo>
                <a:cubicBezTo>
                  <a:pt x="756" y="145"/>
                  <a:pt x="756" y="145"/>
                  <a:pt x="756" y="145"/>
                </a:cubicBezTo>
                <a:cubicBezTo>
                  <a:pt x="750" y="138"/>
                  <a:pt x="750" y="138"/>
                  <a:pt x="750" y="138"/>
                </a:cubicBezTo>
                <a:cubicBezTo>
                  <a:pt x="744" y="130"/>
                  <a:pt x="744" y="130"/>
                  <a:pt x="744" y="130"/>
                </a:cubicBezTo>
                <a:cubicBezTo>
                  <a:pt x="744" y="130"/>
                  <a:pt x="721" y="117"/>
                  <a:pt x="718" y="149"/>
                </a:cubicBezTo>
                <a:cubicBezTo>
                  <a:pt x="718" y="149"/>
                  <a:pt x="719" y="172"/>
                  <a:pt x="703" y="162"/>
                </a:cubicBezTo>
                <a:cubicBezTo>
                  <a:pt x="703" y="162"/>
                  <a:pt x="698" y="165"/>
                  <a:pt x="693" y="172"/>
                </a:cubicBezTo>
                <a:cubicBezTo>
                  <a:pt x="688" y="178"/>
                  <a:pt x="691" y="183"/>
                  <a:pt x="681" y="188"/>
                </a:cubicBezTo>
                <a:cubicBezTo>
                  <a:pt x="670" y="194"/>
                  <a:pt x="660" y="198"/>
                  <a:pt x="655" y="193"/>
                </a:cubicBezTo>
                <a:cubicBezTo>
                  <a:pt x="649" y="188"/>
                  <a:pt x="643" y="184"/>
                  <a:pt x="643" y="184"/>
                </a:cubicBezTo>
                <a:cubicBezTo>
                  <a:pt x="643" y="184"/>
                  <a:pt x="634" y="184"/>
                  <a:pt x="631" y="184"/>
                </a:cubicBezTo>
                <a:cubicBezTo>
                  <a:pt x="628" y="184"/>
                  <a:pt x="601" y="185"/>
                  <a:pt x="601" y="185"/>
                </a:cubicBezTo>
                <a:cubicBezTo>
                  <a:pt x="601" y="185"/>
                  <a:pt x="590" y="183"/>
                  <a:pt x="590" y="181"/>
                </a:cubicBezTo>
                <a:cubicBezTo>
                  <a:pt x="589" y="178"/>
                  <a:pt x="587" y="180"/>
                  <a:pt x="590" y="173"/>
                </a:cubicBezTo>
                <a:cubicBezTo>
                  <a:pt x="593" y="165"/>
                  <a:pt x="593" y="164"/>
                  <a:pt x="594" y="162"/>
                </a:cubicBezTo>
                <a:cubicBezTo>
                  <a:pt x="595" y="160"/>
                  <a:pt x="590" y="146"/>
                  <a:pt x="590" y="146"/>
                </a:cubicBezTo>
                <a:cubicBezTo>
                  <a:pt x="581" y="117"/>
                  <a:pt x="581" y="117"/>
                  <a:pt x="581" y="117"/>
                </a:cubicBezTo>
                <a:cubicBezTo>
                  <a:pt x="576" y="104"/>
                  <a:pt x="576" y="104"/>
                  <a:pt x="576" y="104"/>
                </a:cubicBezTo>
                <a:cubicBezTo>
                  <a:pt x="574" y="99"/>
                  <a:pt x="574" y="99"/>
                  <a:pt x="574" y="99"/>
                </a:cubicBezTo>
                <a:cubicBezTo>
                  <a:pt x="558" y="85"/>
                  <a:pt x="558" y="85"/>
                  <a:pt x="558" y="85"/>
                </a:cubicBezTo>
                <a:cubicBezTo>
                  <a:pt x="558" y="85"/>
                  <a:pt x="543" y="72"/>
                  <a:pt x="552" y="47"/>
                </a:cubicBezTo>
                <a:cubicBezTo>
                  <a:pt x="560" y="23"/>
                  <a:pt x="557" y="6"/>
                  <a:pt x="535" y="0"/>
                </a:cubicBezTo>
                <a:cubicBezTo>
                  <a:pt x="535" y="0"/>
                  <a:pt x="523" y="10"/>
                  <a:pt x="521" y="10"/>
                </a:cubicBezTo>
                <a:cubicBezTo>
                  <a:pt x="519" y="10"/>
                  <a:pt x="516" y="11"/>
                  <a:pt x="513" y="9"/>
                </a:cubicBezTo>
                <a:cubicBezTo>
                  <a:pt x="510" y="7"/>
                  <a:pt x="508" y="6"/>
                  <a:pt x="505" y="6"/>
                </a:cubicBezTo>
                <a:cubicBezTo>
                  <a:pt x="502" y="6"/>
                  <a:pt x="490" y="15"/>
                  <a:pt x="490" y="15"/>
                </a:cubicBezTo>
                <a:cubicBezTo>
                  <a:pt x="490" y="15"/>
                  <a:pt x="487" y="19"/>
                  <a:pt x="485" y="19"/>
                </a:cubicBezTo>
                <a:cubicBezTo>
                  <a:pt x="483" y="19"/>
                  <a:pt x="477" y="16"/>
                  <a:pt x="477" y="16"/>
                </a:cubicBezTo>
                <a:cubicBezTo>
                  <a:pt x="474" y="15"/>
                  <a:pt x="474" y="15"/>
                  <a:pt x="474" y="15"/>
                </a:cubicBezTo>
                <a:cubicBezTo>
                  <a:pt x="464" y="16"/>
                  <a:pt x="464" y="16"/>
                  <a:pt x="464" y="16"/>
                </a:cubicBezTo>
                <a:cubicBezTo>
                  <a:pt x="464" y="16"/>
                  <a:pt x="456" y="17"/>
                  <a:pt x="465" y="33"/>
                </a:cubicBezTo>
                <a:cubicBezTo>
                  <a:pt x="474" y="48"/>
                  <a:pt x="472" y="54"/>
                  <a:pt x="460" y="57"/>
                </a:cubicBezTo>
                <a:cubicBezTo>
                  <a:pt x="448" y="61"/>
                  <a:pt x="423" y="70"/>
                  <a:pt x="422" y="86"/>
                </a:cubicBezTo>
                <a:cubicBezTo>
                  <a:pt x="412" y="89"/>
                  <a:pt x="412" y="89"/>
                  <a:pt x="412" y="89"/>
                </a:cubicBezTo>
                <a:cubicBezTo>
                  <a:pt x="398" y="90"/>
                  <a:pt x="398" y="90"/>
                  <a:pt x="398" y="90"/>
                </a:cubicBezTo>
                <a:cubicBezTo>
                  <a:pt x="398" y="90"/>
                  <a:pt x="366" y="88"/>
                  <a:pt x="359" y="115"/>
                </a:cubicBezTo>
                <a:cubicBezTo>
                  <a:pt x="359" y="115"/>
                  <a:pt x="353" y="142"/>
                  <a:pt x="329" y="129"/>
                </a:cubicBezTo>
                <a:cubicBezTo>
                  <a:pt x="320" y="124"/>
                  <a:pt x="320" y="124"/>
                  <a:pt x="320" y="124"/>
                </a:cubicBezTo>
                <a:cubicBezTo>
                  <a:pt x="319" y="116"/>
                  <a:pt x="319" y="116"/>
                  <a:pt x="319" y="116"/>
                </a:cubicBezTo>
                <a:cubicBezTo>
                  <a:pt x="316" y="108"/>
                  <a:pt x="316" y="108"/>
                  <a:pt x="316" y="108"/>
                </a:cubicBezTo>
                <a:cubicBezTo>
                  <a:pt x="312" y="104"/>
                  <a:pt x="312" y="104"/>
                  <a:pt x="312" y="104"/>
                </a:cubicBezTo>
                <a:cubicBezTo>
                  <a:pt x="306" y="100"/>
                  <a:pt x="306" y="100"/>
                  <a:pt x="306" y="100"/>
                </a:cubicBezTo>
                <a:cubicBezTo>
                  <a:pt x="299" y="102"/>
                  <a:pt x="299" y="102"/>
                  <a:pt x="299" y="102"/>
                </a:cubicBezTo>
                <a:cubicBezTo>
                  <a:pt x="299" y="102"/>
                  <a:pt x="288" y="121"/>
                  <a:pt x="259" y="129"/>
                </a:cubicBezTo>
                <a:cubicBezTo>
                  <a:pt x="259" y="129"/>
                  <a:pt x="258" y="178"/>
                  <a:pt x="223" y="175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18" y="187"/>
                  <a:pt x="218" y="187"/>
                  <a:pt x="218" y="187"/>
                </a:cubicBezTo>
                <a:cubicBezTo>
                  <a:pt x="211" y="187"/>
                  <a:pt x="211" y="187"/>
                  <a:pt x="211" y="187"/>
                </a:cubicBezTo>
                <a:cubicBezTo>
                  <a:pt x="207" y="187"/>
                  <a:pt x="207" y="187"/>
                  <a:pt x="207" y="187"/>
                </a:cubicBezTo>
                <a:cubicBezTo>
                  <a:pt x="204" y="188"/>
                  <a:pt x="204" y="188"/>
                  <a:pt x="204" y="188"/>
                </a:cubicBezTo>
                <a:cubicBezTo>
                  <a:pt x="204" y="194"/>
                  <a:pt x="204" y="194"/>
                  <a:pt x="204" y="194"/>
                </a:cubicBezTo>
                <a:cubicBezTo>
                  <a:pt x="204" y="194"/>
                  <a:pt x="195" y="218"/>
                  <a:pt x="218" y="209"/>
                </a:cubicBezTo>
                <a:cubicBezTo>
                  <a:pt x="220" y="212"/>
                  <a:pt x="220" y="212"/>
                  <a:pt x="220" y="212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23" y="225"/>
                  <a:pt x="223" y="225"/>
                  <a:pt x="223" y="225"/>
                </a:cubicBezTo>
                <a:cubicBezTo>
                  <a:pt x="227" y="231"/>
                  <a:pt x="227" y="231"/>
                  <a:pt x="227" y="231"/>
                </a:cubicBezTo>
                <a:cubicBezTo>
                  <a:pt x="230" y="234"/>
                  <a:pt x="230" y="234"/>
                  <a:pt x="230" y="234"/>
                </a:cubicBezTo>
                <a:cubicBezTo>
                  <a:pt x="230" y="234"/>
                  <a:pt x="218" y="257"/>
                  <a:pt x="231" y="260"/>
                </a:cubicBezTo>
                <a:cubicBezTo>
                  <a:pt x="245" y="264"/>
                  <a:pt x="243" y="269"/>
                  <a:pt x="234" y="283"/>
                </a:cubicBezTo>
                <a:cubicBezTo>
                  <a:pt x="225" y="296"/>
                  <a:pt x="213" y="311"/>
                  <a:pt x="213" y="311"/>
                </a:cubicBezTo>
                <a:cubicBezTo>
                  <a:pt x="195" y="329"/>
                  <a:pt x="195" y="329"/>
                  <a:pt x="195" y="329"/>
                </a:cubicBezTo>
                <a:cubicBezTo>
                  <a:pt x="195" y="329"/>
                  <a:pt x="181" y="339"/>
                  <a:pt x="179" y="339"/>
                </a:cubicBezTo>
                <a:cubicBezTo>
                  <a:pt x="178" y="339"/>
                  <a:pt x="159" y="342"/>
                  <a:pt x="159" y="342"/>
                </a:cubicBezTo>
                <a:cubicBezTo>
                  <a:pt x="159" y="342"/>
                  <a:pt x="126" y="371"/>
                  <a:pt x="121" y="389"/>
                </a:cubicBezTo>
                <a:cubicBezTo>
                  <a:pt x="121" y="389"/>
                  <a:pt x="128" y="407"/>
                  <a:pt x="119" y="415"/>
                </a:cubicBezTo>
                <a:cubicBezTo>
                  <a:pt x="119" y="415"/>
                  <a:pt x="128" y="425"/>
                  <a:pt x="130" y="434"/>
                </a:cubicBezTo>
                <a:cubicBezTo>
                  <a:pt x="132" y="443"/>
                  <a:pt x="134" y="449"/>
                  <a:pt x="134" y="449"/>
                </a:cubicBezTo>
                <a:cubicBezTo>
                  <a:pt x="148" y="472"/>
                  <a:pt x="148" y="472"/>
                  <a:pt x="148" y="472"/>
                </a:cubicBezTo>
                <a:cubicBezTo>
                  <a:pt x="148" y="472"/>
                  <a:pt x="145" y="490"/>
                  <a:pt x="134" y="490"/>
                </a:cubicBezTo>
                <a:cubicBezTo>
                  <a:pt x="123" y="490"/>
                  <a:pt x="113" y="502"/>
                  <a:pt x="113" y="502"/>
                </a:cubicBezTo>
                <a:cubicBezTo>
                  <a:pt x="113" y="502"/>
                  <a:pt x="98" y="542"/>
                  <a:pt x="113" y="542"/>
                </a:cubicBezTo>
                <a:cubicBezTo>
                  <a:pt x="113" y="542"/>
                  <a:pt x="130" y="541"/>
                  <a:pt x="121" y="558"/>
                </a:cubicBezTo>
                <a:cubicBezTo>
                  <a:pt x="111" y="574"/>
                  <a:pt x="95" y="596"/>
                  <a:pt x="95" y="596"/>
                </a:cubicBezTo>
                <a:cubicBezTo>
                  <a:pt x="95" y="596"/>
                  <a:pt x="93" y="608"/>
                  <a:pt x="65" y="607"/>
                </a:cubicBezTo>
                <a:cubicBezTo>
                  <a:pt x="56" y="611"/>
                  <a:pt x="56" y="611"/>
                  <a:pt x="56" y="611"/>
                </a:cubicBezTo>
                <a:cubicBezTo>
                  <a:pt x="56" y="611"/>
                  <a:pt x="45" y="621"/>
                  <a:pt x="58" y="632"/>
                </a:cubicBezTo>
                <a:cubicBezTo>
                  <a:pt x="71" y="643"/>
                  <a:pt x="59" y="650"/>
                  <a:pt x="53" y="651"/>
                </a:cubicBezTo>
                <a:cubicBezTo>
                  <a:pt x="47" y="653"/>
                  <a:pt x="44" y="669"/>
                  <a:pt x="44" y="669"/>
                </a:cubicBezTo>
                <a:cubicBezTo>
                  <a:pt x="41" y="687"/>
                  <a:pt x="41" y="687"/>
                  <a:pt x="41" y="687"/>
                </a:cubicBezTo>
                <a:cubicBezTo>
                  <a:pt x="30" y="713"/>
                  <a:pt x="30" y="713"/>
                  <a:pt x="30" y="713"/>
                </a:cubicBezTo>
                <a:cubicBezTo>
                  <a:pt x="31" y="744"/>
                  <a:pt x="31" y="744"/>
                  <a:pt x="31" y="744"/>
                </a:cubicBezTo>
                <a:cubicBezTo>
                  <a:pt x="31" y="744"/>
                  <a:pt x="31" y="760"/>
                  <a:pt x="15" y="772"/>
                </a:cubicBezTo>
                <a:cubicBezTo>
                  <a:pt x="0" y="784"/>
                  <a:pt x="2" y="789"/>
                  <a:pt x="12" y="801"/>
                </a:cubicBezTo>
                <a:cubicBezTo>
                  <a:pt x="23" y="813"/>
                  <a:pt x="17" y="824"/>
                  <a:pt x="17" y="824"/>
                </a:cubicBezTo>
                <a:cubicBezTo>
                  <a:pt x="17" y="824"/>
                  <a:pt x="9" y="840"/>
                  <a:pt x="25" y="845"/>
                </a:cubicBezTo>
                <a:cubicBezTo>
                  <a:pt x="41" y="850"/>
                  <a:pt x="57" y="857"/>
                  <a:pt x="57" y="857"/>
                </a:cubicBezTo>
                <a:cubicBezTo>
                  <a:pt x="69" y="860"/>
                  <a:pt x="69" y="860"/>
                  <a:pt x="69" y="860"/>
                </a:cubicBezTo>
                <a:cubicBezTo>
                  <a:pt x="69" y="860"/>
                  <a:pt x="76" y="860"/>
                  <a:pt x="78" y="859"/>
                </a:cubicBezTo>
                <a:cubicBezTo>
                  <a:pt x="80" y="858"/>
                  <a:pt x="83" y="858"/>
                  <a:pt x="85" y="858"/>
                </a:cubicBezTo>
                <a:cubicBezTo>
                  <a:pt x="86" y="858"/>
                  <a:pt x="95" y="860"/>
                  <a:pt x="97" y="860"/>
                </a:cubicBezTo>
                <a:cubicBezTo>
                  <a:pt x="99" y="861"/>
                  <a:pt x="96" y="866"/>
                  <a:pt x="101" y="867"/>
                </a:cubicBezTo>
                <a:cubicBezTo>
                  <a:pt x="105" y="868"/>
                  <a:pt x="113" y="864"/>
                  <a:pt x="115" y="855"/>
                </a:cubicBezTo>
                <a:cubicBezTo>
                  <a:pt x="117" y="847"/>
                  <a:pt x="135" y="842"/>
                  <a:pt x="130" y="858"/>
                </a:cubicBezTo>
                <a:cubicBezTo>
                  <a:pt x="130" y="858"/>
                  <a:pt x="115" y="867"/>
                  <a:pt x="133" y="873"/>
                </a:cubicBezTo>
                <a:cubicBezTo>
                  <a:pt x="133" y="873"/>
                  <a:pt x="153" y="879"/>
                  <a:pt x="157" y="893"/>
                </a:cubicBezTo>
                <a:cubicBezTo>
                  <a:pt x="161" y="907"/>
                  <a:pt x="162" y="910"/>
                  <a:pt x="175" y="903"/>
                </a:cubicBezTo>
                <a:cubicBezTo>
                  <a:pt x="187" y="895"/>
                  <a:pt x="210" y="888"/>
                  <a:pt x="210" y="888"/>
                </a:cubicBezTo>
                <a:cubicBezTo>
                  <a:pt x="210" y="888"/>
                  <a:pt x="229" y="879"/>
                  <a:pt x="221" y="901"/>
                </a:cubicBezTo>
                <a:cubicBezTo>
                  <a:pt x="214" y="923"/>
                  <a:pt x="227" y="922"/>
                  <a:pt x="227" y="922"/>
                </a:cubicBezTo>
                <a:cubicBezTo>
                  <a:pt x="227" y="922"/>
                  <a:pt x="235" y="933"/>
                  <a:pt x="244" y="951"/>
                </a:cubicBezTo>
                <a:cubicBezTo>
                  <a:pt x="253" y="968"/>
                  <a:pt x="264" y="983"/>
                  <a:pt x="264" y="983"/>
                </a:cubicBezTo>
                <a:cubicBezTo>
                  <a:pt x="275" y="1002"/>
                  <a:pt x="275" y="1002"/>
                  <a:pt x="275" y="1002"/>
                </a:cubicBezTo>
                <a:cubicBezTo>
                  <a:pt x="275" y="1002"/>
                  <a:pt x="262" y="1010"/>
                  <a:pt x="267" y="1034"/>
                </a:cubicBezTo>
                <a:cubicBezTo>
                  <a:pt x="272" y="1057"/>
                  <a:pt x="277" y="1070"/>
                  <a:pt x="277" y="1070"/>
                </a:cubicBezTo>
                <a:cubicBezTo>
                  <a:pt x="277" y="1070"/>
                  <a:pt x="286" y="1080"/>
                  <a:pt x="288" y="1085"/>
                </a:cubicBezTo>
                <a:cubicBezTo>
                  <a:pt x="289" y="1091"/>
                  <a:pt x="296" y="1107"/>
                  <a:pt x="296" y="1107"/>
                </a:cubicBezTo>
                <a:cubicBezTo>
                  <a:pt x="296" y="1107"/>
                  <a:pt x="304" y="1118"/>
                  <a:pt x="312" y="112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 cmpd="sng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1843237" y="548672"/>
            <a:ext cx="5457525" cy="5881194"/>
            <a:chOff x="2360585" y="798455"/>
            <a:chExt cx="5076652" cy="5470754"/>
          </a:xfrm>
        </p:grpSpPr>
        <p:sp>
          <p:nvSpPr>
            <p:cNvPr id="8" name="龙岩">
              <a:hlinkClick r:id="" action="ppaction://macro?name=Slide1.龙岩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360585" y="3572723"/>
              <a:ext cx="2229786" cy="1856427"/>
            </a:xfrm>
            <a:custGeom>
              <a:avLst/>
              <a:gdLst>
                <a:gd name="T0" fmla="*/ 382 w 406"/>
                <a:gd name="T1" fmla="*/ 77 h 381"/>
                <a:gd name="T2" fmla="*/ 327 w 406"/>
                <a:gd name="T3" fmla="*/ 61 h 381"/>
                <a:gd name="T4" fmla="*/ 312 w 406"/>
                <a:gd name="T5" fmla="*/ 52 h 381"/>
                <a:gd name="T6" fmla="*/ 288 w 406"/>
                <a:gd name="T7" fmla="*/ 61 h 381"/>
                <a:gd name="T8" fmla="*/ 282 w 406"/>
                <a:gd name="T9" fmla="*/ 91 h 381"/>
                <a:gd name="T10" fmla="*/ 269 w 406"/>
                <a:gd name="T11" fmla="*/ 93 h 381"/>
                <a:gd name="T12" fmla="*/ 252 w 406"/>
                <a:gd name="T13" fmla="*/ 77 h 381"/>
                <a:gd name="T14" fmla="*/ 214 w 406"/>
                <a:gd name="T15" fmla="*/ 40 h 381"/>
                <a:gd name="T16" fmla="*/ 190 w 406"/>
                <a:gd name="T17" fmla="*/ 44 h 381"/>
                <a:gd name="T18" fmla="*/ 177 w 406"/>
                <a:gd name="T19" fmla="*/ 28 h 381"/>
                <a:gd name="T20" fmla="*/ 155 w 406"/>
                <a:gd name="T21" fmla="*/ 7 h 381"/>
                <a:gd name="T22" fmla="*/ 139 w 406"/>
                <a:gd name="T23" fmla="*/ 7 h 381"/>
                <a:gd name="T24" fmla="*/ 108 w 406"/>
                <a:gd name="T25" fmla="*/ 6 h 381"/>
                <a:gd name="T26" fmla="*/ 95 w 406"/>
                <a:gd name="T27" fmla="*/ 25 h 381"/>
                <a:gd name="T28" fmla="*/ 65 w 406"/>
                <a:gd name="T29" fmla="*/ 35 h 381"/>
                <a:gd name="T30" fmla="*/ 56 w 406"/>
                <a:gd name="T31" fmla="*/ 39 h 381"/>
                <a:gd name="T32" fmla="*/ 58 w 406"/>
                <a:gd name="T33" fmla="*/ 60 h 381"/>
                <a:gd name="T34" fmla="*/ 53 w 406"/>
                <a:gd name="T35" fmla="*/ 80 h 381"/>
                <a:gd name="T36" fmla="*/ 44 w 406"/>
                <a:gd name="T37" fmla="*/ 98 h 381"/>
                <a:gd name="T38" fmla="*/ 41 w 406"/>
                <a:gd name="T39" fmla="*/ 115 h 381"/>
                <a:gd name="T40" fmla="*/ 30 w 406"/>
                <a:gd name="T41" fmla="*/ 141 h 381"/>
                <a:gd name="T42" fmla="*/ 31 w 406"/>
                <a:gd name="T43" fmla="*/ 172 h 381"/>
                <a:gd name="T44" fmla="*/ 15 w 406"/>
                <a:gd name="T45" fmla="*/ 200 h 381"/>
                <a:gd name="T46" fmla="*/ 12 w 406"/>
                <a:gd name="T47" fmla="*/ 229 h 381"/>
                <a:gd name="T48" fmla="*/ 17 w 406"/>
                <a:gd name="T49" fmla="*/ 252 h 381"/>
                <a:gd name="T50" fmla="*/ 25 w 406"/>
                <a:gd name="T51" fmla="*/ 273 h 381"/>
                <a:gd name="T52" fmla="*/ 57 w 406"/>
                <a:gd name="T53" fmla="*/ 285 h 381"/>
                <a:gd name="T54" fmla="*/ 69 w 406"/>
                <a:gd name="T55" fmla="*/ 288 h 381"/>
                <a:gd name="T56" fmla="*/ 78 w 406"/>
                <a:gd name="T57" fmla="*/ 287 h 381"/>
                <a:gd name="T58" fmla="*/ 85 w 406"/>
                <a:gd name="T59" fmla="*/ 286 h 381"/>
                <a:gd name="T60" fmla="*/ 97 w 406"/>
                <a:gd name="T61" fmla="*/ 288 h 381"/>
                <a:gd name="T62" fmla="*/ 101 w 406"/>
                <a:gd name="T63" fmla="*/ 295 h 381"/>
                <a:gd name="T64" fmla="*/ 115 w 406"/>
                <a:gd name="T65" fmla="*/ 284 h 381"/>
                <a:gd name="T66" fmla="*/ 130 w 406"/>
                <a:gd name="T67" fmla="*/ 286 h 381"/>
                <a:gd name="T68" fmla="*/ 133 w 406"/>
                <a:gd name="T69" fmla="*/ 301 h 381"/>
                <a:gd name="T70" fmla="*/ 157 w 406"/>
                <a:gd name="T71" fmla="*/ 321 h 381"/>
                <a:gd name="T72" fmla="*/ 175 w 406"/>
                <a:gd name="T73" fmla="*/ 331 h 381"/>
                <a:gd name="T74" fmla="*/ 210 w 406"/>
                <a:gd name="T75" fmla="*/ 316 h 381"/>
                <a:gd name="T76" fmla="*/ 221 w 406"/>
                <a:gd name="T77" fmla="*/ 329 h 381"/>
                <a:gd name="T78" fmla="*/ 227 w 406"/>
                <a:gd name="T79" fmla="*/ 350 h 381"/>
                <a:gd name="T80" fmla="*/ 244 w 406"/>
                <a:gd name="T81" fmla="*/ 379 h 381"/>
                <a:gd name="T82" fmla="*/ 245 w 406"/>
                <a:gd name="T83" fmla="*/ 381 h 381"/>
                <a:gd name="T84" fmla="*/ 246 w 406"/>
                <a:gd name="T85" fmla="*/ 351 h 381"/>
                <a:gd name="T86" fmla="*/ 260 w 406"/>
                <a:gd name="T87" fmla="*/ 336 h 381"/>
                <a:gd name="T88" fmla="*/ 264 w 406"/>
                <a:gd name="T89" fmla="*/ 318 h 381"/>
                <a:gd name="T90" fmla="*/ 266 w 406"/>
                <a:gd name="T91" fmla="*/ 274 h 381"/>
                <a:gd name="T92" fmla="*/ 284 w 406"/>
                <a:gd name="T93" fmla="*/ 272 h 381"/>
                <a:gd name="T94" fmla="*/ 304 w 406"/>
                <a:gd name="T95" fmla="*/ 232 h 381"/>
                <a:gd name="T96" fmla="*/ 324 w 406"/>
                <a:gd name="T97" fmla="*/ 229 h 381"/>
                <a:gd name="T98" fmla="*/ 350 w 406"/>
                <a:gd name="T99" fmla="*/ 213 h 381"/>
                <a:gd name="T100" fmla="*/ 364 w 406"/>
                <a:gd name="T101" fmla="*/ 172 h 381"/>
                <a:gd name="T102" fmla="*/ 382 w 406"/>
                <a:gd name="T103" fmla="*/ 77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6" h="381">
                  <a:moveTo>
                    <a:pt x="382" y="77"/>
                  </a:moveTo>
                  <a:cubicBezTo>
                    <a:pt x="357" y="50"/>
                    <a:pt x="336" y="49"/>
                    <a:pt x="327" y="61"/>
                  </a:cubicBezTo>
                  <a:cubicBezTo>
                    <a:pt x="318" y="74"/>
                    <a:pt x="312" y="52"/>
                    <a:pt x="312" y="52"/>
                  </a:cubicBezTo>
                  <a:cubicBezTo>
                    <a:pt x="312" y="52"/>
                    <a:pt x="293" y="46"/>
                    <a:pt x="288" y="61"/>
                  </a:cubicBezTo>
                  <a:cubicBezTo>
                    <a:pt x="284" y="77"/>
                    <a:pt x="282" y="91"/>
                    <a:pt x="282" y="91"/>
                  </a:cubicBezTo>
                  <a:cubicBezTo>
                    <a:pt x="282" y="91"/>
                    <a:pt x="279" y="99"/>
                    <a:pt x="269" y="93"/>
                  </a:cubicBezTo>
                  <a:cubicBezTo>
                    <a:pt x="260" y="87"/>
                    <a:pt x="252" y="77"/>
                    <a:pt x="252" y="77"/>
                  </a:cubicBezTo>
                  <a:cubicBezTo>
                    <a:pt x="252" y="77"/>
                    <a:pt x="250" y="14"/>
                    <a:pt x="214" y="40"/>
                  </a:cubicBezTo>
                  <a:cubicBezTo>
                    <a:pt x="214" y="40"/>
                    <a:pt x="202" y="61"/>
                    <a:pt x="190" y="44"/>
                  </a:cubicBezTo>
                  <a:cubicBezTo>
                    <a:pt x="178" y="28"/>
                    <a:pt x="177" y="28"/>
                    <a:pt x="177" y="28"/>
                  </a:cubicBezTo>
                  <a:cubicBezTo>
                    <a:pt x="177" y="28"/>
                    <a:pt x="154" y="16"/>
                    <a:pt x="155" y="7"/>
                  </a:cubicBezTo>
                  <a:cubicBezTo>
                    <a:pt x="155" y="7"/>
                    <a:pt x="149" y="0"/>
                    <a:pt x="139" y="7"/>
                  </a:cubicBezTo>
                  <a:cubicBezTo>
                    <a:pt x="128" y="14"/>
                    <a:pt x="111" y="12"/>
                    <a:pt x="108" y="6"/>
                  </a:cubicBezTo>
                  <a:cubicBezTo>
                    <a:pt x="101" y="16"/>
                    <a:pt x="95" y="25"/>
                    <a:pt x="95" y="25"/>
                  </a:cubicBezTo>
                  <a:cubicBezTo>
                    <a:pt x="95" y="25"/>
                    <a:pt x="93" y="36"/>
                    <a:pt x="65" y="35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45" y="49"/>
                    <a:pt x="58" y="60"/>
                  </a:cubicBezTo>
                  <a:cubicBezTo>
                    <a:pt x="71" y="72"/>
                    <a:pt x="59" y="78"/>
                    <a:pt x="53" y="80"/>
                  </a:cubicBezTo>
                  <a:cubicBezTo>
                    <a:pt x="47" y="81"/>
                    <a:pt x="44" y="98"/>
                    <a:pt x="44" y="98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72"/>
                    <a:pt x="31" y="188"/>
                    <a:pt x="15" y="200"/>
                  </a:cubicBezTo>
                  <a:cubicBezTo>
                    <a:pt x="0" y="212"/>
                    <a:pt x="2" y="217"/>
                    <a:pt x="12" y="229"/>
                  </a:cubicBezTo>
                  <a:cubicBezTo>
                    <a:pt x="23" y="241"/>
                    <a:pt x="17" y="252"/>
                    <a:pt x="17" y="252"/>
                  </a:cubicBezTo>
                  <a:cubicBezTo>
                    <a:pt x="17" y="252"/>
                    <a:pt x="9" y="268"/>
                    <a:pt x="25" y="273"/>
                  </a:cubicBezTo>
                  <a:cubicBezTo>
                    <a:pt x="41" y="278"/>
                    <a:pt x="57" y="285"/>
                    <a:pt x="57" y="285"/>
                  </a:cubicBezTo>
                  <a:cubicBezTo>
                    <a:pt x="69" y="288"/>
                    <a:pt x="69" y="288"/>
                    <a:pt x="69" y="288"/>
                  </a:cubicBezTo>
                  <a:cubicBezTo>
                    <a:pt x="69" y="288"/>
                    <a:pt x="76" y="288"/>
                    <a:pt x="78" y="287"/>
                  </a:cubicBezTo>
                  <a:cubicBezTo>
                    <a:pt x="80" y="287"/>
                    <a:pt x="83" y="286"/>
                    <a:pt x="85" y="286"/>
                  </a:cubicBezTo>
                  <a:cubicBezTo>
                    <a:pt x="86" y="286"/>
                    <a:pt x="95" y="288"/>
                    <a:pt x="97" y="288"/>
                  </a:cubicBezTo>
                  <a:cubicBezTo>
                    <a:pt x="99" y="289"/>
                    <a:pt x="96" y="294"/>
                    <a:pt x="101" y="295"/>
                  </a:cubicBezTo>
                  <a:cubicBezTo>
                    <a:pt x="105" y="296"/>
                    <a:pt x="113" y="292"/>
                    <a:pt x="115" y="284"/>
                  </a:cubicBezTo>
                  <a:cubicBezTo>
                    <a:pt x="117" y="275"/>
                    <a:pt x="135" y="270"/>
                    <a:pt x="130" y="286"/>
                  </a:cubicBezTo>
                  <a:cubicBezTo>
                    <a:pt x="130" y="286"/>
                    <a:pt x="115" y="295"/>
                    <a:pt x="133" y="301"/>
                  </a:cubicBezTo>
                  <a:cubicBezTo>
                    <a:pt x="133" y="301"/>
                    <a:pt x="153" y="307"/>
                    <a:pt x="157" y="321"/>
                  </a:cubicBezTo>
                  <a:cubicBezTo>
                    <a:pt x="161" y="335"/>
                    <a:pt x="162" y="339"/>
                    <a:pt x="175" y="331"/>
                  </a:cubicBezTo>
                  <a:cubicBezTo>
                    <a:pt x="187" y="324"/>
                    <a:pt x="210" y="316"/>
                    <a:pt x="210" y="316"/>
                  </a:cubicBezTo>
                  <a:cubicBezTo>
                    <a:pt x="210" y="316"/>
                    <a:pt x="229" y="307"/>
                    <a:pt x="221" y="329"/>
                  </a:cubicBezTo>
                  <a:cubicBezTo>
                    <a:pt x="214" y="352"/>
                    <a:pt x="227" y="350"/>
                    <a:pt x="227" y="350"/>
                  </a:cubicBezTo>
                  <a:cubicBezTo>
                    <a:pt x="227" y="350"/>
                    <a:pt x="235" y="361"/>
                    <a:pt x="244" y="379"/>
                  </a:cubicBezTo>
                  <a:cubicBezTo>
                    <a:pt x="244" y="380"/>
                    <a:pt x="245" y="380"/>
                    <a:pt x="245" y="381"/>
                  </a:cubicBezTo>
                  <a:cubicBezTo>
                    <a:pt x="246" y="380"/>
                    <a:pt x="256" y="364"/>
                    <a:pt x="246" y="351"/>
                  </a:cubicBezTo>
                  <a:cubicBezTo>
                    <a:pt x="246" y="351"/>
                    <a:pt x="245" y="340"/>
                    <a:pt x="260" y="336"/>
                  </a:cubicBezTo>
                  <a:cubicBezTo>
                    <a:pt x="260" y="336"/>
                    <a:pt x="272" y="329"/>
                    <a:pt x="264" y="318"/>
                  </a:cubicBezTo>
                  <a:cubicBezTo>
                    <a:pt x="256" y="308"/>
                    <a:pt x="254" y="276"/>
                    <a:pt x="266" y="274"/>
                  </a:cubicBezTo>
                  <a:cubicBezTo>
                    <a:pt x="266" y="274"/>
                    <a:pt x="275" y="289"/>
                    <a:pt x="284" y="272"/>
                  </a:cubicBezTo>
                  <a:cubicBezTo>
                    <a:pt x="293" y="254"/>
                    <a:pt x="304" y="232"/>
                    <a:pt x="304" y="232"/>
                  </a:cubicBezTo>
                  <a:cubicBezTo>
                    <a:pt x="304" y="232"/>
                    <a:pt x="308" y="224"/>
                    <a:pt x="324" y="229"/>
                  </a:cubicBezTo>
                  <a:cubicBezTo>
                    <a:pt x="340" y="234"/>
                    <a:pt x="349" y="238"/>
                    <a:pt x="350" y="213"/>
                  </a:cubicBezTo>
                  <a:cubicBezTo>
                    <a:pt x="351" y="187"/>
                    <a:pt x="351" y="182"/>
                    <a:pt x="364" y="172"/>
                  </a:cubicBezTo>
                  <a:cubicBezTo>
                    <a:pt x="364" y="172"/>
                    <a:pt x="406" y="103"/>
                    <a:pt x="382" y="77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厦门">
              <a:hlinkClick r:id="" action="ppaction://macro?name=Slide1.厦门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795200" y="4685025"/>
              <a:ext cx="653379" cy="622266"/>
            </a:xfrm>
            <a:custGeom>
              <a:avLst/>
              <a:gdLst>
                <a:gd name="T0" fmla="*/ 123 w 123"/>
                <a:gd name="T1" fmla="*/ 70 h 129"/>
                <a:gd name="T2" fmla="*/ 107 w 123"/>
                <a:gd name="T3" fmla="*/ 61 h 129"/>
                <a:gd name="T4" fmla="*/ 88 w 123"/>
                <a:gd name="T5" fmla="*/ 28 h 129"/>
                <a:gd name="T6" fmla="*/ 81 w 123"/>
                <a:gd name="T7" fmla="*/ 19 h 129"/>
                <a:gd name="T8" fmla="*/ 65 w 123"/>
                <a:gd name="T9" fmla="*/ 3 h 129"/>
                <a:gd name="T10" fmla="*/ 61 w 123"/>
                <a:gd name="T11" fmla="*/ 0 h 129"/>
                <a:gd name="T12" fmla="*/ 49 w 123"/>
                <a:gd name="T13" fmla="*/ 2 h 129"/>
                <a:gd name="T14" fmla="*/ 41 w 123"/>
                <a:gd name="T15" fmla="*/ 9 h 129"/>
                <a:gd name="T16" fmla="*/ 35 w 123"/>
                <a:gd name="T17" fmla="*/ 10 h 129"/>
                <a:gd name="T18" fmla="*/ 26 w 123"/>
                <a:gd name="T19" fmla="*/ 11 h 129"/>
                <a:gd name="T20" fmla="*/ 13 w 123"/>
                <a:gd name="T21" fmla="*/ 12 h 129"/>
                <a:gd name="T22" fmla="*/ 6 w 123"/>
                <a:gd name="T23" fmla="*/ 11 h 129"/>
                <a:gd name="T24" fmla="*/ 13 w 123"/>
                <a:gd name="T25" fmla="*/ 18 h 129"/>
                <a:gd name="T26" fmla="*/ 8 w 123"/>
                <a:gd name="T27" fmla="*/ 40 h 129"/>
                <a:gd name="T28" fmla="*/ 11 w 123"/>
                <a:gd name="T29" fmla="*/ 60 h 129"/>
                <a:gd name="T30" fmla="*/ 3 w 123"/>
                <a:gd name="T31" fmla="*/ 73 h 129"/>
                <a:gd name="T32" fmla="*/ 10 w 123"/>
                <a:gd name="T33" fmla="*/ 83 h 129"/>
                <a:gd name="T34" fmla="*/ 19 w 123"/>
                <a:gd name="T35" fmla="*/ 106 h 129"/>
                <a:gd name="T36" fmla="*/ 23 w 123"/>
                <a:gd name="T37" fmla="*/ 110 h 129"/>
                <a:gd name="T38" fmla="*/ 44 w 123"/>
                <a:gd name="T39" fmla="*/ 115 h 129"/>
                <a:gd name="T40" fmla="*/ 63 w 123"/>
                <a:gd name="T41" fmla="*/ 122 h 129"/>
                <a:gd name="T42" fmla="*/ 69 w 123"/>
                <a:gd name="T43" fmla="*/ 122 h 129"/>
                <a:gd name="T44" fmla="*/ 93 w 123"/>
                <a:gd name="T45" fmla="*/ 91 h 129"/>
                <a:gd name="T46" fmla="*/ 121 w 123"/>
                <a:gd name="T47" fmla="*/ 76 h 129"/>
                <a:gd name="T48" fmla="*/ 123 w 123"/>
                <a:gd name="T49" fmla="*/ 73 h 129"/>
                <a:gd name="T50" fmla="*/ 123 w 123"/>
                <a:gd name="T51" fmla="*/ 70 h 129"/>
                <a:gd name="T52" fmla="*/ 123 w 123"/>
                <a:gd name="T53" fmla="*/ 7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129">
                  <a:moveTo>
                    <a:pt x="123" y="70"/>
                  </a:moveTo>
                  <a:cubicBezTo>
                    <a:pt x="107" y="61"/>
                    <a:pt x="107" y="61"/>
                    <a:pt x="107" y="61"/>
                  </a:cubicBezTo>
                  <a:cubicBezTo>
                    <a:pt x="107" y="61"/>
                    <a:pt x="89" y="46"/>
                    <a:pt x="88" y="28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3" y="0"/>
                    <a:pt x="61" y="0"/>
                  </a:cubicBezTo>
                  <a:cubicBezTo>
                    <a:pt x="59" y="0"/>
                    <a:pt x="49" y="2"/>
                    <a:pt x="49" y="2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3"/>
                    <a:pt x="12" y="15"/>
                    <a:pt x="13" y="18"/>
                  </a:cubicBezTo>
                  <a:cubicBezTo>
                    <a:pt x="19" y="28"/>
                    <a:pt x="8" y="40"/>
                    <a:pt x="8" y="40"/>
                  </a:cubicBezTo>
                  <a:cubicBezTo>
                    <a:pt x="8" y="40"/>
                    <a:pt x="13" y="55"/>
                    <a:pt x="11" y="60"/>
                  </a:cubicBezTo>
                  <a:cubicBezTo>
                    <a:pt x="8" y="65"/>
                    <a:pt x="3" y="73"/>
                    <a:pt x="3" y="73"/>
                  </a:cubicBezTo>
                  <a:cubicBezTo>
                    <a:pt x="3" y="73"/>
                    <a:pt x="0" y="77"/>
                    <a:pt x="10" y="83"/>
                  </a:cubicBezTo>
                  <a:cubicBezTo>
                    <a:pt x="20" y="88"/>
                    <a:pt x="19" y="106"/>
                    <a:pt x="19" y="106"/>
                  </a:cubicBezTo>
                  <a:cubicBezTo>
                    <a:pt x="20" y="106"/>
                    <a:pt x="21" y="107"/>
                    <a:pt x="23" y="110"/>
                  </a:cubicBezTo>
                  <a:cubicBezTo>
                    <a:pt x="31" y="120"/>
                    <a:pt x="44" y="115"/>
                    <a:pt x="44" y="115"/>
                  </a:cubicBezTo>
                  <a:cubicBezTo>
                    <a:pt x="44" y="115"/>
                    <a:pt x="60" y="115"/>
                    <a:pt x="63" y="122"/>
                  </a:cubicBezTo>
                  <a:cubicBezTo>
                    <a:pt x="66" y="129"/>
                    <a:pt x="69" y="122"/>
                    <a:pt x="69" y="122"/>
                  </a:cubicBezTo>
                  <a:cubicBezTo>
                    <a:pt x="69" y="122"/>
                    <a:pt x="86" y="94"/>
                    <a:pt x="93" y="91"/>
                  </a:cubicBezTo>
                  <a:cubicBezTo>
                    <a:pt x="100" y="88"/>
                    <a:pt x="121" y="76"/>
                    <a:pt x="121" y="76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Freeform 96">
              <a:hlinkClick r:id="" action="ppaction://macro?name=Slide1.Freeform 96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941367" y="3572723"/>
              <a:ext cx="1649005" cy="837465"/>
            </a:xfrm>
            <a:custGeom>
              <a:avLst/>
              <a:gdLst>
                <a:gd name="T0" fmla="*/ 258 w 299"/>
                <a:gd name="T1" fmla="*/ 173 h 173"/>
                <a:gd name="T2" fmla="*/ 275 w 299"/>
                <a:gd name="T3" fmla="*/ 77 h 173"/>
                <a:gd name="T4" fmla="*/ 220 w 299"/>
                <a:gd name="T5" fmla="*/ 62 h 173"/>
                <a:gd name="T6" fmla="*/ 205 w 299"/>
                <a:gd name="T7" fmla="*/ 53 h 173"/>
                <a:gd name="T8" fmla="*/ 181 w 299"/>
                <a:gd name="T9" fmla="*/ 62 h 173"/>
                <a:gd name="T10" fmla="*/ 175 w 299"/>
                <a:gd name="T11" fmla="*/ 92 h 173"/>
                <a:gd name="T12" fmla="*/ 162 w 299"/>
                <a:gd name="T13" fmla="*/ 94 h 173"/>
                <a:gd name="T14" fmla="*/ 144 w 299"/>
                <a:gd name="T15" fmla="*/ 77 h 173"/>
                <a:gd name="T16" fmla="*/ 107 w 299"/>
                <a:gd name="T17" fmla="*/ 40 h 173"/>
                <a:gd name="T18" fmla="*/ 83 w 299"/>
                <a:gd name="T19" fmla="*/ 45 h 173"/>
                <a:gd name="T20" fmla="*/ 69 w 299"/>
                <a:gd name="T21" fmla="*/ 29 h 173"/>
                <a:gd name="T22" fmla="*/ 47 w 299"/>
                <a:gd name="T23" fmla="*/ 8 h 173"/>
                <a:gd name="T24" fmla="*/ 31 w 299"/>
                <a:gd name="T25" fmla="*/ 7 h 173"/>
                <a:gd name="T26" fmla="*/ 0 w 299"/>
                <a:gd name="T27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9" h="173">
                  <a:moveTo>
                    <a:pt x="258" y="173"/>
                  </a:moveTo>
                  <a:cubicBezTo>
                    <a:pt x="258" y="173"/>
                    <a:pt x="299" y="104"/>
                    <a:pt x="275" y="77"/>
                  </a:cubicBezTo>
                  <a:cubicBezTo>
                    <a:pt x="250" y="50"/>
                    <a:pt x="229" y="49"/>
                    <a:pt x="220" y="62"/>
                  </a:cubicBezTo>
                  <a:cubicBezTo>
                    <a:pt x="211" y="74"/>
                    <a:pt x="205" y="53"/>
                    <a:pt x="205" y="53"/>
                  </a:cubicBezTo>
                  <a:cubicBezTo>
                    <a:pt x="205" y="53"/>
                    <a:pt x="186" y="46"/>
                    <a:pt x="181" y="62"/>
                  </a:cubicBezTo>
                  <a:cubicBezTo>
                    <a:pt x="177" y="77"/>
                    <a:pt x="175" y="92"/>
                    <a:pt x="175" y="92"/>
                  </a:cubicBezTo>
                  <a:cubicBezTo>
                    <a:pt x="175" y="92"/>
                    <a:pt x="172" y="100"/>
                    <a:pt x="162" y="94"/>
                  </a:cubicBezTo>
                  <a:cubicBezTo>
                    <a:pt x="153" y="88"/>
                    <a:pt x="144" y="77"/>
                    <a:pt x="144" y="77"/>
                  </a:cubicBezTo>
                  <a:cubicBezTo>
                    <a:pt x="144" y="77"/>
                    <a:pt x="143" y="15"/>
                    <a:pt x="107" y="40"/>
                  </a:cubicBezTo>
                  <a:cubicBezTo>
                    <a:pt x="107" y="40"/>
                    <a:pt x="95" y="62"/>
                    <a:pt x="83" y="45"/>
                  </a:cubicBezTo>
                  <a:cubicBezTo>
                    <a:pt x="71" y="28"/>
                    <a:pt x="69" y="29"/>
                    <a:pt x="69" y="29"/>
                  </a:cubicBezTo>
                  <a:cubicBezTo>
                    <a:pt x="69" y="29"/>
                    <a:pt x="47" y="16"/>
                    <a:pt x="47" y="8"/>
                  </a:cubicBezTo>
                  <a:cubicBezTo>
                    <a:pt x="47" y="8"/>
                    <a:pt x="42" y="0"/>
                    <a:pt x="31" y="7"/>
                  </a:cubicBezTo>
                  <a:cubicBezTo>
                    <a:pt x="21" y="15"/>
                    <a:pt x="4" y="13"/>
                    <a:pt x="0" y="6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南平">
              <a:hlinkClick r:id="" action="ppaction://macro?name=Slide1.南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441770" y="798455"/>
              <a:ext cx="2642037" cy="2315347"/>
            </a:xfrm>
            <a:custGeom>
              <a:avLst/>
              <a:gdLst>
                <a:gd name="T0" fmla="*/ 472 w 485"/>
                <a:gd name="T1" fmla="*/ 237 h 478"/>
                <a:gd name="T2" fmla="*/ 475 w 485"/>
                <a:gd name="T3" fmla="*/ 193 h 478"/>
                <a:gd name="T4" fmla="*/ 460 w 485"/>
                <a:gd name="T5" fmla="*/ 193 h 478"/>
                <a:gd name="T6" fmla="*/ 436 w 485"/>
                <a:gd name="T7" fmla="*/ 184 h 478"/>
                <a:gd name="T8" fmla="*/ 395 w 485"/>
                <a:gd name="T9" fmla="*/ 181 h 478"/>
                <a:gd name="T10" fmla="*/ 399 w 485"/>
                <a:gd name="T11" fmla="*/ 162 h 478"/>
                <a:gd name="T12" fmla="*/ 386 w 485"/>
                <a:gd name="T13" fmla="*/ 117 h 478"/>
                <a:gd name="T14" fmla="*/ 379 w 485"/>
                <a:gd name="T15" fmla="*/ 99 h 478"/>
                <a:gd name="T16" fmla="*/ 357 w 485"/>
                <a:gd name="T17" fmla="*/ 47 h 478"/>
                <a:gd name="T18" fmla="*/ 326 w 485"/>
                <a:gd name="T19" fmla="*/ 10 h 478"/>
                <a:gd name="T20" fmla="*/ 310 w 485"/>
                <a:gd name="T21" fmla="*/ 6 h 478"/>
                <a:gd name="T22" fmla="*/ 290 w 485"/>
                <a:gd name="T23" fmla="*/ 19 h 478"/>
                <a:gd name="T24" fmla="*/ 279 w 485"/>
                <a:gd name="T25" fmla="*/ 15 h 478"/>
                <a:gd name="T26" fmla="*/ 270 w 485"/>
                <a:gd name="T27" fmla="*/ 33 h 478"/>
                <a:gd name="T28" fmla="*/ 227 w 485"/>
                <a:gd name="T29" fmla="*/ 86 h 478"/>
                <a:gd name="T30" fmla="*/ 203 w 485"/>
                <a:gd name="T31" fmla="*/ 90 h 478"/>
                <a:gd name="T32" fmla="*/ 134 w 485"/>
                <a:gd name="T33" fmla="*/ 129 h 478"/>
                <a:gd name="T34" fmla="*/ 124 w 485"/>
                <a:gd name="T35" fmla="*/ 116 h 478"/>
                <a:gd name="T36" fmla="*/ 117 w 485"/>
                <a:gd name="T37" fmla="*/ 104 h 478"/>
                <a:gd name="T38" fmla="*/ 104 w 485"/>
                <a:gd name="T39" fmla="*/ 102 h 478"/>
                <a:gd name="T40" fmla="*/ 28 w 485"/>
                <a:gd name="T41" fmla="*/ 175 h 478"/>
                <a:gd name="T42" fmla="*/ 23 w 485"/>
                <a:gd name="T43" fmla="*/ 187 h 478"/>
                <a:gd name="T44" fmla="*/ 12 w 485"/>
                <a:gd name="T45" fmla="*/ 187 h 478"/>
                <a:gd name="T46" fmla="*/ 9 w 485"/>
                <a:gd name="T47" fmla="*/ 194 h 478"/>
                <a:gd name="T48" fmla="*/ 25 w 485"/>
                <a:gd name="T49" fmla="*/ 212 h 478"/>
                <a:gd name="T50" fmla="*/ 28 w 485"/>
                <a:gd name="T51" fmla="*/ 225 h 478"/>
                <a:gd name="T52" fmla="*/ 35 w 485"/>
                <a:gd name="T53" fmla="*/ 234 h 478"/>
                <a:gd name="T54" fmla="*/ 39 w 485"/>
                <a:gd name="T55" fmla="*/ 283 h 478"/>
                <a:gd name="T56" fmla="*/ 51 w 485"/>
                <a:gd name="T57" fmla="*/ 318 h 478"/>
                <a:gd name="T58" fmla="*/ 82 w 485"/>
                <a:gd name="T59" fmla="*/ 308 h 478"/>
                <a:gd name="T60" fmla="*/ 129 w 485"/>
                <a:gd name="T61" fmla="*/ 347 h 478"/>
                <a:gd name="T62" fmla="*/ 155 w 485"/>
                <a:gd name="T63" fmla="*/ 383 h 478"/>
                <a:gd name="T64" fmla="*/ 173 w 485"/>
                <a:gd name="T65" fmla="*/ 397 h 478"/>
                <a:gd name="T66" fmla="*/ 202 w 485"/>
                <a:gd name="T67" fmla="*/ 410 h 478"/>
                <a:gd name="T68" fmla="*/ 243 w 485"/>
                <a:gd name="T69" fmla="*/ 435 h 478"/>
                <a:gd name="T70" fmla="*/ 327 w 485"/>
                <a:gd name="T71" fmla="*/ 448 h 478"/>
                <a:gd name="T72" fmla="*/ 360 w 485"/>
                <a:gd name="T73" fmla="*/ 452 h 478"/>
                <a:gd name="T74" fmla="*/ 350 w 485"/>
                <a:gd name="T75" fmla="*/ 399 h 478"/>
                <a:gd name="T76" fmla="*/ 365 w 485"/>
                <a:gd name="T77" fmla="*/ 330 h 478"/>
                <a:gd name="T78" fmla="*/ 384 w 485"/>
                <a:gd name="T79" fmla="*/ 306 h 478"/>
                <a:gd name="T80" fmla="*/ 410 w 485"/>
                <a:gd name="T81" fmla="*/ 283 h 478"/>
                <a:gd name="T82" fmla="*/ 417 w 485"/>
                <a:gd name="T83" fmla="*/ 256 h 478"/>
                <a:gd name="T84" fmla="*/ 426 w 485"/>
                <a:gd name="T85" fmla="*/ 259 h 478"/>
                <a:gd name="T86" fmla="*/ 469 w 485"/>
                <a:gd name="T87" fmla="*/ 251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" h="478">
                  <a:moveTo>
                    <a:pt x="469" y="251"/>
                  </a:moveTo>
                  <a:cubicBezTo>
                    <a:pt x="469" y="251"/>
                    <a:pt x="460" y="241"/>
                    <a:pt x="472" y="237"/>
                  </a:cubicBezTo>
                  <a:cubicBezTo>
                    <a:pt x="485" y="233"/>
                    <a:pt x="474" y="218"/>
                    <a:pt x="474" y="218"/>
                  </a:cubicBezTo>
                  <a:cubicBezTo>
                    <a:pt x="475" y="193"/>
                    <a:pt x="475" y="193"/>
                    <a:pt x="475" y="193"/>
                  </a:cubicBezTo>
                  <a:cubicBezTo>
                    <a:pt x="475" y="193"/>
                    <a:pt x="475" y="193"/>
                    <a:pt x="475" y="193"/>
                  </a:cubicBezTo>
                  <a:cubicBezTo>
                    <a:pt x="469" y="195"/>
                    <a:pt x="463" y="196"/>
                    <a:pt x="460" y="193"/>
                  </a:cubicBezTo>
                  <a:cubicBezTo>
                    <a:pt x="454" y="188"/>
                    <a:pt x="448" y="184"/>
                    <a:pt x="448" y="184"/>
                  </a:cubicBezTo>
                  <a:cubicBezTo>
                    <a:pt x="448" y="184"/>
                    <a:pt x="439" y="184"/>
                    <a:pt x="436" y="184"/>
                  </a:cubicBezTo>
                  <a:cubicBezTo>
                    <a:pt x="433" y="184"/>
                    <a:pt x="406" y="185"/>
                    <a:pt x="406" y="185"/>
                  </a:cubicBezTo>
                  <a:cubicBezTo>
                    <a:pt x="406" y="185"/>
                    <a:pt x="395" y="183"/>
                    <a:pt x="395" y="181"/>
                  </a:cubicBezTo>
                  <a:cubicBezTo>
                    <a:pt x="394" y="178"/>
                    <a:pt x="392" y="180"/>
                    <a:pt x="395" y="173"/>
                  </a:cubicBezTo>
                  <a:cubicBezTo>
                    <a:pt x="398" y="165"/>
                    <a:pt x="398" y="164"/>
                    <a:pt x="399" y="162"/>
                  </a:cubicBezTo>
                  <a:cubicBezTo>
                    <a:pt x="400" y="160"/>
                    <a:pt x="395" y="146"/>
                    <a:pt x="395" y="146"/>
                  </a:cubicBezTo>
                  <a:cubicBezTo>
                    <a:pt x="386" y="117"/>
                    <a:pt x="386" y="117"/>
                    <a:pt x="386" y="117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79" y="99"/>
                    <a:pt x="379" y="99"/>
                    <a:pt x="379" y="99"/>
                  </a:cubicBezTo>
                  <a:cubicBezTo>
                    <a:pt x="363" y="85"/>
                    <a:pt x="363" y="85"/>
                    <a:pt x="363" y="85"/>
                  </a:cubicBezTo>
                  <a:cubicBezTo>
                    <a:pt x="363" y="85"/>
                    <a:pt x="348" y="72"/>
                    <a:pt x="357" y="47"/>
                  </a:cubicBezTo>
                  <a:cubicBezTo>
                    <a:pt x="365" y="23"/>
                    <a:pt x="362" y="6"/>
                    <a:pt x="340" y="0"/>
                  </a:cubicBezTo>
                  <a:cubicBezTo>
                    <a:pt x="340" y="0"/>
                    <a:pt x="328" y="10"/>
                    <a:pt x="326" y="10"/>
                  </a:cubicBezTo>
                  <a:cubicBezTo>
                    <a:pt x="324" y="10"/>
                    <a:pt x="321" y="11"/>
                    <a:pt x="318" y="9"/>
                  </a:cubicBezTo>
                  <a:cubicBezTo>
                    <a:pt x="315" y="7"/>
                    <a:pt x="313" y="6"/>
                    <a:pt x="310" y="6"/>
                  </a:cubicBezTo>
                  <a:cubicBezTo>
                    <a:pt x="307" y="6"/>
                    <a:pt x="295" y="15"/>
                    <a:pt x="295" y="15"/>
                  </a:cubicBezTo>
                  <a:cubicBezTo>
                    <a:pt x="295" y="15"/>
                    <a:pt x="292" y="19"/>
                    <a:pt x="290" y="19"/>
                  </a:cubicBezTo>
                  <a:cubicBezTo>
                    <a:pt x="288" y="19"/>
                    <a:pt x="282" y="16"/>
                    <a:pt x="282" y="16"/>
                  </a:cubicBezTo>
                  <a:cubicBezTo>
                    <a:pt x="279" y="15"/>
                    <a:pt x="279" y="15"/>
                    <a:pt x="279" y="15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9" y="16"/>
                    <a:pt x="261" y="17"/>
                    <a:pt x="270" y="33"/>
                  </a:cubicBezTo>
                  <a:cubicBezTo>
                    <a:pt x="279" y="48"/>
                    <a:pt x="277" y="54"/>
                    <a:pt x="265" y="57"/>
                  </a:cubicBezTo>
                  <a:cubicBezTo>
                    <a:pt x="253" y="61"/>
                    <a:pt x="228" y="70"/>
                    <a:pt x="227" y="86"/>
                  </a:cubicBezTo>
                  <a:cubicBezTo>
                    <a:pt x="217" y="89"/>
                    <a:pt x="217" y="89"/>
                    <a:pt x="217" y="8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203" y="90"/>
                    <a:pt x="171" y="88"/>
                    <a:pt x="164" y="115"/>
                  </a:cubicBezTo>
                  <a:cubicBezTo>
                    <a:pt x="164" y="115"/>
                    <a:pt x="158" y="142"/>
                    <a:pt x="134" y="129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4" y="102"/>
                    <a:pt x="104" y="102"/>
                    <a:pt x="104" y="102"/>
                  </a:cubicBezTo>
                  <a:cubicBezTo>
                    <a:pt x="104" y="102"/>
                    <a:pt x="93" y="121"/>
                    <a:pt x="64" y="129"/>
                  </a:cubicBezTo>
                  <a:cubicBezTo>
                    <a:pt x="64" y="129"/>
                    <a:pt x="63" y="178"/>
                    <a:pt x="28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3" y="187"/>
                    <a:pt x="23" y="187"/>
                    <a:pt x="23" y="187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9" y="188"/>
                    <a:pt x="9" y="188"/>
                    <a:pt x="9" y="188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9" y="194"/>
                    <a:pt x="0" y="218"/>
                    <a:pt x="23" y="209"/>
                  </a:cubicBezTo>
                  <a:cubicBezTo>
                    <a:pt x="25" y="212"/>
                    <a:pt x="25" y="212"/>
                    <a:pt x="25" y="212"/>
                  </a:cubicBezTo>
                  <a:cubicBezTo>
                    <a:pt x="25" y="220"/>
                    <a:pt x="25" y="220"/>
                    <a:pt x="25" y="220"/>
                  </a:cubicBezTo>
                  <a:cubicBezTo>
                    <a:pt x="28" y="225"/>
                    <a:pt x="28" y="225"/>
                    <a:pt x="28" y="225"/>
                  </a:cubicBezTo>
                  <a:cubicBezTo>
                    <a:pt x="32" y="231"/>
                    <a:pt x="32" y="231"/>
                    <a:pt x="32" y="231"/>
                  </a:cubicBezTo>
                  <a:cubicBezTo>
                    <a:pt x="35" y="234"/>
                    <a:pt x="35" y="234"/>
                    <a:pt x="35" y="234"/>
                  </a:cubicBezTo>
                  <a:cubicBezTo>
                    <a:pt x="35" y="234"/>
                    <a:pt x="23" y="257"/>
                    <a:pt x="36" y="260"/>
                  </a:cubicBezTo>
                  <a:cubicBezTo>
                    <a:pt x="50" y="264"/>
                    <a:pt x="48" y="269"/>
                    <a:pt x="39" y="283"/>
                  </a:cubicBezTo>
                  <a:cubicBezTo>
                    <a:pt x="30" y="296"/>
                    <a:pt x="18" y="311"/>
                    <a:pt x="18" y="311"/>
                  </a:cubicBezTo>
                  <a:cubicBezTo>
                    <a:pt x="18" y="311"/>
                    <a:pt x="42" y="310"/>
                    <a:pt x="51" y="318"/>
                  </a:cubicBezTo>
                  <a:cubicBezTo>
                    <a:pt x="61" y="326"/>
                    <a:pt x="68" y="320"/>
                    <a:pt x="65" y="310"/>
                  </a:cubicBezTo>
                  <a:cubicBezTo>
                    <a:pt x="65" y="310"/>
                    <a:pt x="65" y="297"/>
                    <a:pt x="82" y="308"/>
                  </a:cubicBezTo>
                  <a:cubicBezTo>
                    <a:pt x="99" y="320"/>
                    <a:pt x="111" y="325"/>
                    <a:pt x="111" y="325"/>
                  </a:cubicBezTo>
                  <a:cubicBezTo>
                    <a:pt x="111" y="325"/>
                    <a:pt x="125" y="334"/>
                    <a:pt x="129" y="347"/>
                  </a:cubicBezTo>
                  <a:cubicBezTo>
                    <a:pt x="132" y="359"/>
                    <a:pt x="151" y="364"/>
                    <a:pt x="151" y="364"/>
                  </a:cubicBezTo>
                  <a:cubicBezTo>
                    <a:pt x="151" y="364"/>
                    <a:pt x="162" y="374"/>
                    <a:pt x="155" y="383"/>
                  </a:cubicBezTo>
                  <a:cubicBezTo>
                    <a:pt x="154" y="398"/>
                    <a:pt x="154" y="398"/>
                    <a:pt x="154" y="398"/>
                  </a:cubicBezTo>
                  <a:cubicBezTo>
                    <a:pt x="154" y="398"/>
                    <a:pt x="170" y="398"/>
                    <a:pt x="173" y="397"/>
                  </a:cubicBezTo>
                  <a:cubicBezTo>
                    <a:pt x="176" y="396"/>
                    <a:pt x="189" y="396"/>
                    <a:pt x="189" y="396"/>
                  </a:cubicBezTo>
                  <a:cubicBezTo>
                    <a:pt x="202" y="410"/>
                    <a:pt x="202" y="410"/>
                    <a:pt x="202" y="410"/>
                  </a:cubicBezTo>
                  <a:cubicBezTo>
                    <a:pt x="202" y="410"/>
                    <a:pt x="207" y="419"/>
                    <a:pt x="221" y="419"/>
                  </a:cubicBezTo>
                  <a:cubicBezTo>
                    <a:pt x="236" y="420"/>
                    <a:pt x="239" y="426"/>
                    <a:pt x="243" y="435"/>
                  </a:cubicBezTo>
                  <a:cubicBezTo>
                    <a:pt x="247" y="443"/>
                    <a:pt x="252" y="462"/>
                    <a:pt x="273" y="453"/>
                  </a:cubicBezTo>
                  <a:cubicBezTo>
                    <a:pt x="294" y="444"/>
                    <a:pt x="311" y="439"/>
                    <a:pt x="327" y="448"/>
                  </a:cubicBezTo>
                  <a:cubicBezTo>
                    <a:pt x="342" y="457"/>
                    <a:pt x="366" y="478"/>
                    <a:pt x="376" y="467"/>
                  </a:cubicBezTo>
                  <a:cubicBezTo>
                    <a:pt x="376" y="467"/>
                    <a:pt x="381" y="453"/>
                    <a:pt x="360" y="452"/>
                  </a:cubicBezTo>
                  <a:cubicBezTo>
                    <a:pt x="340" y="451"/>
                    <a:pt x="342" y="434"/>
                    <a:pt x="349" y="425"/>
                  </a:cubicBezTo>
                  <a:cubicBezTo>
                    <a:pt x="356" y="415"/>
                    <a:pt x="353" y="410"/>
                    <a:pt x="350" y="399"/>
                  </a:cubicBezTo>
                  <a:cubicBezTo>
                    <a:pt x="348" y="388"/>
                    <a:pt x="349" y="364"/>
                    <a:pt x="355" y="350"/>
                  </a:cubicBezTo>
                  <a:cubicBezTo>
                    <a:pt x="360" y="335"/>
                    <a:pt x="365" y="330"/>
                    <a:pt x="365" y="330"/>
                  </a:cubicBezTo>
                  <a:cubicBezTo>
                    <a:pt x="368" y="325"/>
                    <a:pt x="368" y="325"/>
                    <a:pt x="368" y="325"/>
                  </a:cubicBezTo>
                  <a:cubicBezTo>
                    <a:pt x="368" y="325"/>
                    <a:pt x="370" y="308"/>
                    <a:pt x="384" y="306"/>
                  </a:cubicBezTo>
                  <a:cubicBezTo>
                    <a:pt x="384" y="306"/>
                    <a:pt x="391" y="300"/>
                    <a:pt x="395" y="293"/>
                  </a:cubicBezTo>
                  <a:cubicBezTo>
                    <a:pt x="399" y="285"/>
                    <a:pt x="410" y="283"/>
                    <a:pt x="410" y="283"/>
                  </a:cubicBezTo>
                  <a:cubicBezTo>
                    <a:pt x="415" y="266"/>
                    <a:pt x="415" y="266"/>
                    <a:pt x="415" y="266"/>
                  </a:cubicBezTo>
                  <a:cubicBezTo>
                    <a:pt x="417" y="256"/>
                    <a:pt x="417" y="256"/>
                    <a:pt x="417" y="256"/>
                  </a:cubicBezTo>
                  <a:cubicBezTo>
                    <a:pt x="421" y="255"/>
                    <a:pt x="421" y="255"/>
                    <a:pt x="421" y="255"/>
                  </a:cubicBezTo>
                  <a:cubicBezTo>
                    <a:pt x="426" y="259"/>
                    <a:pt x="426" y="259"/>
                    <a:pt x="426" y="259"/>
                  </a:cubicBezTo>
                  <a:cubicBezTo>
                    <a:pt x="431" y="266"/>
                    <a:pt x="431" y="266"/>
                    <a:pt x="431" y="266"/>
                  </a:cubicBezTo>
                  <a:cubicBezTo>
                    <a:pt x="431" y="266"/>
                    <a:pt x="475" y="278"/>
                    <a:pt x="469" y="25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宁德">
              <a:hlinkClick r:id="" action="ppaction://macro?name=Slide1.宁德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293011" y="1363680"/>
              <a:ext cx="2144226" cy="1706046"/>
            </a:xfrm>
            <a:custGeom>
              <a:avLst/>
              <a:gdLst>
                <a:gd name="T0" fmla="*/ 369 w 393"/>
                <a:gd name="T1" fmla="*/ 56 h 351"/>
                <a:gd name="T2" fmla="*/ 350 w 393"/>
                <a:gd name="T3" fmla="*/ 53 h 351"/>
                <a:gd name="T4" fmla="*/ 327 w 393"/>
                <a:gd name="T5" fmla="*/ 53 h 351"/>
                <a:gd name="T6" fmla="*/ 307 w 393"/>
                <a:gd name="T7" fmla="*/ 72 h 351"/>
                <a:gd name="T8" fmla="*/ 275 w 393"/>
                <a:gd name="T9" fmla="*/ 84 h 351"/>
                <a:gd name="T10" fmla="*/ 235 w 393"/>
                <a:gd name="T11" fmla="*/ 67 h 351"/>
                <a:gd name="T12" fmla="*/ 231 w 393"/>
                <a:gd name="T13" fmla="*/ 46 h 351"/>
                <a:gd name="T14" fmla="*/ 222 w 393"/>
                <a:gd name="T15" fmla="*/ 31 h 351"/>
                <a:gd name="T16" fmla="*/ 209 w 393"/>
                <a:gd name="T17" fmla="*/ 13 h 351"/>
                <a:gd name="T18" fmla="*/ 158 w 393"/>
                <a:gd name="T19" fmla="*/ 54 h 351"/>
                <a:gd name="T20" fmla="*/ 135 w 393"/>
                <a:gd name="T21" fmla="*/ 75 h 351"/>
                <a:gd name="T22" fmla="*/ 132 w 393"/>
                <a:gd name="T23" fmla="*/ 119 h 351"/>
                <a:gd name="T24" fmla="*/ 86 w 393"/>
                <a:gd name="T25" fmla="*/ 141 h 351"/>
                <a:gd name="T26" fmla="*/ 75 w 393"/>
                <a:gd name="T27" fmla="*/ 149 h 351"/>
                <a:gd name="T28" fmla="*/ 44 w 393"/>
                <a:gd name="T29" fmla="*/ 188 h 351"/>
                <a:gd name="T30" fmla="*/ 15 w 393"/>
                <a:gd name="T31" fmla="*/ 232 h 351"/>
                <a:gd name="T32" fmla="*/ 20 w 393"/>
                <a:gd name="T33" fmla="*/ 334 h 351"/>
                <a:gd name="T34" fmla="*/ 45 w 393"/>
                <a:gd name="T35" fmla="*/ 342 h 351"/>
                <a:gd name="T36" fmla="*/ 56 w 393"/>
                <a:gd name="T37" fmla="*/ 299 h 351"/>
                <a:gd name="T38" fmla="*/ 126 w 393"/>
                <a:gd name="T39" fmla="*/ 271 h 351"/>
                <a:gd name="T40" fmla="*/ 217 w 393"/>
                <a:gd name="T41" fmla="*/ 258 h 351"/>
                <a:gd name="T42" fmla="*/ 280 w 393"/>
                <a:gd name="T43" fmla="*/ 250 h 351"/>
                <a:gd name="T44" fmla="*/ 250 w 393"/>
                <a:gd name="T45" fmla="*/ 221 h 351"/>
                <a:gd name="T46" fmla="*/ 245 w 393"/>
                <a:gd name="T47" fmla="*/ 204 h 351"/>
                <a:gd name="T48" fmla="*/ 239 w 393"/>
                <a:gd name="T49" fmla="*/ 188 h 351"/>
                <a:gd name="T50" fmla="*/ 254 w 393"/>
                <a:gd name="T51" fmla="*/ 213 h 351"/>
                <a:gd name="T52" fmla="*/ 263 w 393"/>
                <a:gd name="T53" fmla="*/ 212 h 351"/>
                <a:gd name="T54" fmla="*/ 271 w 393"/>
                <a:gd name="T55" fmla="*/ 197 h 351"/>
                <a:gd name="T56" fmla="*/ 270 w 393"/>
                <a:gd name="T57" fmla="*/ 205 h 351"/>
                <a:gd name="T58" fmla="*/ 276 w 393"/>
                <a:gd name="T59" fmla="*/ 209 h 351"/>
                <a:gd name="T60" fmla="*/ 273 w 393"/>
                <a:gd name="T61" fmla="*/ 226 h 351"/>
                <a:gd name="T62" fmla="*/ 282 w 393"/>
                <a:gd name="T63" fmla="*/ 230 h 351"/>
                <a:gd name="T64" fmla="*/ 294 w 393"/>
                <a:gd name="T65" fmla="*/ 236 h 351"/>
                <a:gd name="T66" fmla="*/ 299 w 393"/>
                <a:gd name="T67" fmla="*/ 216 h 351"/>
                <a:gd name="T68" fmla="*/ 303 w 393"/>
                <a:gd name="T69" fmla="*/ 206 h 351"/>
                <a:gd name="T70" fmla="*/ 320 w 393"/>
                <a:gd name="T71" fmla="*/ 206 h 351"/>
                <a:gd name="T72" fmla="*/ 322 w 393"/>
                <a:gd name="T73" fmla="*/ 215 h 351"/>
                <a:gd name="T74" fmla="*/ 302 w 393"/>
                <a:gd name="T75" fmla="*/ 247 h 351"/>
                <a:gd name="T76" fmla="*/ 307 w 393"/>
                <a:gd name="T77" fmla="*/ 255 h 351"/>
                <a:gd name="T78" fmla="*/ 341 w 393"/>
                <a:gd name="T79" fmla="*/ 241 h 351"/>
                <a:gd name="T80" fmla="*/ 340 w 393"/>
                <a:gd name="T81" fmla="*/ 228 h 351"/>
                <a:gd name="T82" fmla="*/ 341 w 393"/>
                <a:gd name="T83" fmla="*/ 216 h 351"/>
                <a:gd name="T84" fmla="*/ 337 w 393"/>
                <a:gd name="T85" fmla="*/ 203 h 351"/>
                <a:gd name="T86" fmla="*/ 324 w 393"/>
                <a:gd name="T87" fmla="*/ 194 h 351"/>
                <a:gd name="T88" fmla="*/ 317 w 393"/>
                <a:gd name="T89" fmla="*/ 184 h 351"/>
                <a:gd name="T90" fmla="*/ 331 w 393"/>
                <a:gd name="T91" fmla="*/ 178 h 351"/>
                <a:gd name="T92" fmla="*/ 356 w 393"/>
                <a:gd name="T93" fmla="*/ 171 h 351"/>
                <a:gd name="T94" fmla="*/ 356 w 393"/>
                <a:gd name="T95" fmla="*/ 160 h 351"/>
                <a:gd name="T96" fmla="*/ 350 w 393"/>
                <a:gd name="T97" fmla="*/ 158 h 351"/>
                <a:gd name="T98" fmla="*/ 364 w 393"/>
                <a:gd name="T99" fmla="*/ 150 h 351"/>
                <a:gd name="T100" fmla="*/ 362 w 393"/>
                <a:gd name="T101" fmla="*/ 134 h 351"/>
                <a:gd name="T102" fmla="*/ 360 w 393"/>
                <a:gd name="T103" fmla="*/ 124 h 351"/>
                <a:gd name="T104" fmla="*/ 383 w 393"/>
                <a:gd name="T105" fmla="*/ 123 h 351"/>
                <a:gd name="T106" fmla="*/ 390 w 393"/>
                <a:gd name="T107" fmla="*/ 88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3" h="351">
                  <a:moveTo>
                    <a:pt x="390" y="88"/>
                  </a:moveTo>
                  <a:cubicBezTo>
                    <a:pt x="393" y="78"/>
                    <a:pt x="387" y="77"/>
                    <a:pt x="387" y="77"/>
                  </a:cubicBezTo>
                  <a:cubicBezTo>
                    <a:pt x="387" y="77"/>
                    <a:pt x="369" y="68"/>
                    <a:pt x="369" y="56"/>
                  </a:cubicBezTo>
                  <a:cubicBezTo>
                    <a:pt x="369" y="56"/>
                    <a:pt x="366" y="56"/>
                    <a:pt x="362" y="56"/>
                  </a:cubicBezTo>
                  <a:cubicBezTo>
                    <a:pt x="359" y="56"/>
                    <a:pt x="353" y="56"/>
                    <a:pt x="353" y="56"/>
                  </a:cubicBezTo>
                  <a:cubicBezTo>
                    <a:pt x="350" y="53"/>
                    <a:pt x="350" y="53"/>
                    <a:pt x="350" y="53"/>
                  </a:cubicBezTo>
                  <a:cubicBezTo>
                    <a:pt x="350" y="53"/>
                    <a:pt x="350" y="52"/>
                    <a:pt x="347" y="52"/>
                  </a:cubicBezTo>
                  <a:cubicBezTo>
                    <a:pt x="344" y="52"/>
                    <a:pt x="343" y="51"/>
                    <a:pt x="340" y="51"/>
                  </a:cubicBezTo>
                  <a:cubicBezTo>
                    <a:pt x="338" y="52"/>
                    <a:pt x="327" y="53"/>
                    <a:pt x="327" y="53"/>
                  </a:cubicBezTo>
                  <a:cubicBezTo>
                    <a:pt x="320" y="59"/>
                    <a:pt x="320" y="59"/>
                    <a:pt x="320" y="59"/>
                  </a:cubicBezTo>
                  <a:cubicBezTo>
                    <a:pt x="320" y="59"/>
                    <a:pt x="315" y="64"/>
                    <a:pt x="314" y="66"/>
                  </a:cubicBezTo>
                  <a:cubicBezTo>
                    <a:pt x="312" y="68"/>
                    <a:pt x="310" y="72"/>
                    <a:pt x="307" y="72"/>
                  </a:cubicBezTo>
                  <a:cubicBezTo>
                    <a:pt x="305" y="72"/>
                    <a:pt x="298" y="71"/>
                    <a:pt x="298" y="71"/>
                  </a:cubicBezTo>
                  <a:cubicBezTo>
                    <a:pt x="298" y="71"/>
                    <a:pt x="296" y="66"/>
                    <a:pt x="292" y="69"/>
                  </a:cubicBezTo>
                  <a:cubicBezTo>
                    <a:pt x="288" y="72"/>
                    <a:pt x="275" y="84"/>
                    <a:pt x="275" y="84"/>
                  </a:cubicBezTo>
                  <a:cubicBezTo>
                    <a:pt x="264" y="92"/>
                    <a:pt x="264" y="92"/>
                    <a:pt x="264" y="92"/>
                  </a:cubicBezTo>
                  <a:cubicBezTo>
                    <a:pt x="264" y="92"/>
                    <a:pt x="252" y="100"/>
                    <a:pt x="238" y="74"/>
                  </a:cubicBezTo>
                  <a:cubicBezTo>
                    <a:pt x="235" y="67"/>
                    <a:pt x="235" y="67"/>
                    <a:pt x="235" y="67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23" y="42"/>
                    <a:pt x="223" y="42"/>
                    <a:pt x="223" y="42"/>
                  </a:cubicBezTo>
                  <a:cubicBezTo>
                    <a:pt x="223" y="42"/>
                    <a:pt x="222" y="42"/>
                    <a:pt x="222" y="40"/>
                  </a:cubicBezTo>
                  <a:cubicBezTo>
                    <a:pt x="222" y="38"/>
                    <a:pt x="222" y="31"/>
                    <a:pt x="222" y="31"/>
                  </a:cubicBezTo>
                  <a:cubicBezTo>
                    <a:pt x="221" y="27"/>
                    <a:pt x="221" y="27"/>
                    <a:pt x="221" y="27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09" y="13"/>
                    <a:pt x="209" y="13"/>
                    <a:pt x="209" y="13"/>
                  </a:cubicBezTo>
                  <a:cubicBezTo>
                    <a:pt x="209" y="13"/>
                    <a:pt x="186" y="0"/>
                    <a:pt x="183" y="32"/>
                  </a:cubicBezTo>
                  <a:cubicBezTo>
                    <a:pt x="183" y="32"/>
                    <a:pt x="184" y="54"/>
                    <a:pt x="168" y="45"/>
                  </a:cubicBezTo>
                  <a:cubicBezTo>
                    <a:pt x="168" y="45"/>
                    <a:pt x="163" y="47"/>
                    <a:pt x="158" y="54"/>
                  </a:cubicBezTo>
                  <a:cubicBezTo>
                    <a:pt x="153" y="61"/>
                    <a:pt x="156" y="65"/>
                    <a:pt x="146" y="71"/>
                  </a:cubicBezTo>
                  <a:cubicBezTo>
                    <a:pt x="142" y="72"/>
                    <a:pt x="138" y="74"/>
                    <a:pt x="135" y="75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34" y="100"/>
                    <a:pt x="145" y="115"/>
                    <a:pt x="132" y="119"/>
                  </a:cubicBezTo>
                  <a:cubicBezTo>
                    <a:pt x="120" y="123"/>
                    <a:pt x="129" y="133"/>
                    <a:pt x="129" y="133"/>
                  </a:cubicBezTo>
                  <a:cubicBezTo>
                    <a:pt x="135" y="160"/>
                    <a:pt x="91" y="149"/>
                    <a:pt x="91" y="149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0" y="165"/>
                    <a:pt x="70" y="165"/>
                    <a:pt x="70" y="165"/>
                  </a:cubicBezTo>
                  <a:cubicBezTo>
                    <a:pt x="70" y="165"/>
                    <a:pt x="59" y="168"/>
                    <a:pt x="55" y="175"/>
                  </a:cubicBezTo>
                  <a:cubicBezTo>
                    <a:pt x="51" y="182"/>
                    <a:pt x="44" y="188"/>
                    <a:pt x="44" y="188"/>
                  </a:cubicBezTo>
                  <a:cubicBezTo>
                    <a:pt x="30" y="190"/>
                    <a:pt x="28" y="207"/>
                    <a:pt x="28" y="207"/>
                  </a:cubicBezTo>
                  <a:cubicBezTo>
                    <a:pt x="25" y="212"/>
                    <a:pt x="25" y="212"/>
                    <a:pt x="25" y="212"/>
                  </a:cubicBezTo>
                  <a:cubicBezTo>
                    <a:pt x="25" y="212"/>
                    <a:pt x="20" y="218"/>
                    <a:pt x="15" y="232"/>
                  </a:cubicBezTo>
                  <a:cubicBezTo>
                    <a:pt x="9" y="246"/>
                    <a:pt x="8" y="270"/>
                    <a:pt x="10" y="281"/>
                  </a:cubicBezTo>
                  <a:cubicBezTo>
                    <a:pt x="13" y="292"/>
                    <a:pt x="16" y="297"/>
                    <a:pt x="9" y="307"/>
                  </a:cubicBezTo>
                  <a:cubicBezTo>
                    <a:pt x="2" y="316"/>
                    <a:pt x="0" y="333"/>
                    <a:pt x="20" y="334"/>
                  </a:cubicBezTo>
                  <a:cubicBezTo>
                    <a:pt x="41" y="335"/>
                    <a:pt x="36" y="350"/>
                    <a:pt x="36" y="350"/>
                  </a:cubicBezTo>
                  <a:cubicBezTo>
                    <a:pt x="36" y="351"/>
                    <a:pt x="36" y="351"/>
                    <a:pt x="36" y="351"/>
                  </a:cubicBezTo>
                  <a:cubicBezTo>
                    <a:pt x="40" y="341"/>
                    <a:pt x="45" y="342"/>
                    <a:pt x="45" y="342"/>
                  </a:cubicBezTo>
                  <a:cubicBezTo>
                    <a:pt x="45" y="342"/>
                    <a:pt x="53" y="336"/>
                    <a:pt x="57" y="330"/>
                  </a:cubicBezTo>
                  <a:cubicBezTo>
                    <a:pt x="62" y="324"/>
                    <a:pt x="63" y="321"/>
                    <a:pt x="56" y="311"/>
                  </a:cubicBezTo>
                  <a:cubicBezTo>
                    <a:pt x="50" y="301"/>
                    <a:pt x="56" y="299"/>
                    <a:pt x="56" y="299"/>
                  </a:cubicBezTo>
                  <a:cubicBezTo>
                    <a:pt x="60" y="305"/>
                    <a:pt x="73" y="305"/>
                    <a:pt x="73" y="305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2" y="280"/>
                    <a:pt x="101" y="264"/>
                    <a:pt x="126" y="271"/>
                  </a:cubicBezTo>
                  <a:cubicBezTo>
                    <a:pt x="152" y="277"/>
                    <a:pt x="160" y="268"/>
                    <a:pt x="160" y="268"/>
                  </a:cubicBezTo>
                  <a:cubicBezTo>
                    <a:pt x="160" y="268"/>
                    <a:pt x="170" y="263"/>
                    <a:pt x="184" y="253"/>
                  </a:cubicBezTo>
                  <a:cubicBezTo>
                    <a:pt x="197" y="243"/>
                    <a:pt x="199" y="246"/>
                    <a:pt x="217" y="258"/>
                  </a:cubicBezTo>
                  <a:cubicBezTo>
                    <a:pt x="235" y="271"/>
                    <a:pt x="242" y="266"/>
                    <a:pt x="242" y="266"/>
                  </a:cubicBezTo>
                  <a:cubicBezTo>
                    <a:pt x="263" y="259"/>
                    <a:pt x="273" y="263"/>
                    <a:pt x="273" y="263"/>
                  </a:cubicBezTo>
                  <a:cubicBezTo>
                    <a:pt x="280" y="250"/>
                    <a:pt x="280" y="250"/>
                    <a:pt x="280" y="250"/>
                  </a:cubicBezTo>
                  <a:cubicBezTo>
                    <a:pt x="280" y="250"/>
                    <a:pt x="281" y="239"/>
                    <a:pt x="270" y="234"/>
                  </a:cubicBezTo>
                  <a:cubicBezTo>
                    <a:pt x="258" y="229"/>
                    <a:pt x="254" y="227"/>
                    <a:pt x="254" y="227"/>
                  </a:cubicBezTo>
                  <a:cubicBezTo>
                    <a:pt x="250" y="221"/>
                    <a:pt x="250" y="221"/>
                    <a:pt x="250" y="221"/>
                  </a:cubicBezTo>
                  <a:cubicBezTo>
                    <a:pt x="248" y="215"/>
                    <a:pt x="248" y="215"/>
                    <a:pt x="248" y="215"/>
                  </a:cubicBezTo>
                  <a:cubicBezTo>
                    <a:pt x="248" y="209"/>
                    <a:pt x="248" y="209"/>
                    <a:pt x="248" y="209"/>
                  </a:cubicBezTo>
                  <a:cubicBezTo>
                    <a:pt x="248" y="209"/>
                    <a:pt x="246" y="206"/>
                    <a:pt x="245" y="204"/>
                  </a:cubicBezTo>
                  <a:cubicBezTo>
                    <a:pt x="244" y="202"/>
                    <a:pt x="240" y="197"/>
                    <a:pt x="240" y="197"/>
                  </a:cubicBezTo>
                  <a:cubicBezTo>
                    <a:pt x="239" y="192"/>
                    <a:pt x="239" y="192"/>
                    <a:pt x="239" y="192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8"/>
                    <a:pt x="241" y="188"/>
                    <a:pt x="241" y="188"/>
                  </a:cubicBezTo>
                  <a:cubicBezTo>
                    <a:pt x="245" y="196"/>
                    <a:pt x="245" y="196"/>
                    <a:pt x="245" y="196"/>
                  </a:cubicBezTo>
                  <a:cubicBezTo>
                    <a:pt x="254" y="213"/>
                    <a:pt x="254" y="213"/>
                    <a:pt x="254" y="21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3" y="224"/>
                    <a:pt x="263" y="224"/>
                    <a:pt x="263" y="224"/>
                  </a:cubicBezTo>
                  <a:cubicBezTo>
                    <a:pt x="263" y="212"/>
                    <a:pt x="263" y="212"/>
                    <a:pt x="263" y="212"/>
                  </a:cubicBezTo>
                  <a:cubicBezTo>
                    <a:pt x="263" y="204"/>
                    <a:pt x="263" y="204"/>
                    <a:pt x="263" y="204"/>
                  </a:cubicBezTo>
                  <a:cubicBezTo>
                    <a:pt x="265" y="198"/>
                    <a:pt x="265" y="198"/>
                    <a:pt x="265" y="198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4" y="197"/>
                    <a:pt x="274" y="197"/>
                    <a:pt x="274" y="197"/>
                  </a:cubicBezTo>
                  <a:cubicBezTo>
                    <a:pt x="272" y="200"/>
                    <a:pt x="272" y="200"/>
                    <a:pt x="272" y="200"/>
                  </a:cubicBezTo>
                  <a:cubicBezTo>
                    <a:pt x="270" y="205"/>
                    <a:pt x="270" y="205"/>
                    <a:pt x="270" y="205"/>
                  </a:cubicBezTo>
                  <a:cubicBezTo>
                    <a:pt x="270" y="208"/>
                    <a:pt x="270" y="208"/>
                    <a:pt x="270" y="208"/>
                  </a:cubicBezTo>
                  <a:cubicBezTo>
                    <a:pt x="272" y="209"/>
                    <a:pt x="272" y="209"/>
                    <a:pt x="272" y="209"/>
                  </a:cubicBezTo>
                  <a:cubicBezTo>
                    <a:pt x="276" y="209"/>
                    <a:pt x="276" y="209"/>
                    <a:pt x="276" y="209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3" y="220"/>
                    <a:pt x="273" y="220"/>
                    <a:pt x="273" y="220"/>
                  </a:cubicBezTo>
                  <a:cubicBezTo>
                    <a:pt x="273" y="226"/>
                    <a:pt x="273" y="226"/>
                    <a:pt x="273" y="226"/>
                  </a:cubicBezTo>
                  <a:cubicBezTo>
                    <a:pt x="275" y="229"/>
                    <a:pt x="275" y="229"/>
                    <a:pt x="275" y="229"/>
                  </a:cubicBezTo>
                  <a:cubicBezTo>
                    <a:pt x="280" y="230"/>
                    <a:pt x="280" y="230"/>
                    <a:pt x="280" y="230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7" y="236"/>
                    <a:pt x="287" y="236"/>
                    <a:pt x="287" y="236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4" y="236"/>
                    <a:pt x="294" y="236"/>
                    <a:pt x="294" y="236"/>
                  </a:cubicBezTo>
                  <a:cubicBezTo>
                    <a:pt x="297" y="228"/>
                    <a:pt x="297" y="228"/>
                    <a:pt x="297" y="228"/>
                  </a:cubicBezTo>
                  <a:cubicBezTo>
                    <a:pt x="299" y="224"/>
                    <a:pt x="299" y="224"/>
                    <a:pt x="299" y="224"/>
                  </a:cubicBezTo>
                  <a:cubicBezTo>
                    <a:pt x="299" y="216"/>
                    <a:pt x="299" y="216"/>
                    <a:pt x="299" y="216"/>
                  </a:cubicBezTo>
                  <a:cubicBezTo>
                    <a:pt x="299" y="216"/>
                    <a:pt x="299" y="213"/>
                    <a:pt x="299" y="211"/>
                  </a:cubicBezTo>
                  <a:cubicBezTo>
                    <a:pt x="299" y="208"/>
                    <a:pt x="299" y="206"/>
                    <a:pt x="299" y="206"/>
                  </a:cubicBezTo>
                  <a:cubicBezTo>
                    <a:pt x="299" y="206"/>
                    <a:pt x="301" y="206"/>
                    <a:pt x="303" y="206"/>
                  </a:cubicBezTo>
                  <a:cubicBezTo>
                    <a:pt x="305" y="206"/>
                    <a:pt x="304" y="206"/>
                    <a:pt x="307" y="206"/>
                  </a:cubicBezTo>
                  <a:cubicBezTo>
                    <a:pt x="311" y="206"/>
                    <a:pt x="314" y="206"/>
                    <a:pt x="314" y="206"/>
                  </a:cubicBezTo>
                  <a:cubicBezTo>
                    <a:pt x="314" y="206"/>
                    <a:pt x="318" y="206"/>
                    <a:pt x="320" y="206"/>
                  </a:cubicBezTo>
                  <a:cubicBezTo>
                    <a:pt x="322" y="206"/>
                    <a:pt x="325" y="206"/>
                    <a:pt x="325" y="206"/>
                  </a:cubicBezTo>
                  <a:cubicBezTo>
                    <a:pt x="325" y="206"/>
                    <a:pt x="329" y="207"/>
                    <a:pt x="327" y="210"/>
                  </a:cubicBezTo>
                  <a:cubicBezTo>
                    <a:pt x="324" y="213"/>
                    <a:pt x="324" y="211"/>
                    <a:pt x="322" y="215"/>
                  </a:cubicBezTo>
                  <a:cubicBezTo>
                    <a:pt x="320" y="220"/>
                    <a:pt x="312" y="224"/>
                    <a:pt x="312" y="230"/>
                  </a:cubicBezTo>
                  <a:cubicBezTo>
                    <a:pt x="312" y="236"/>
                    <a:pt x="309" y="244"/>
                    <a:pt x="309" y="244"/>
                  </a:cubicBezTo>
                  <a:cubicBezTo>
                    <a:pt x="302" y="247"/>
                    <a:pt x="302" y="247"/>
                    <a:pt x="302" y="247"/>
                  </a:cubicBezTo>
                  <a:cubicBezTo>
                    <a:pt x="302" y="247"/>
                    <a:pt x="289" y="247"/>
                    <a:pt x="286" y="256"/>
                  </a:cubicBezTo>
                  <a:cubicBezTo>
                    <a:pt x="283" y="265"/>
                    <a:pt x="278" y="276"/>
                    <a:pt x="291" y="275"/>
                  </a:cubicBezTo>
                  <a:cubicBezTo>
                    <a:pt x="305" y="273"/>
                    <a:pt x="307" y="255"/>
                    <a:pt x="307" y="255"/>
                  </a:cubicBezTo>
                  <a:cubicBezTo>
                    <a:pt x="307" y="255"/>
                    <a:pt x="321" y="251"/>
                    <a:pt x="326" y="244"/>
                  </a:cubicBezTo>
                  <a:cubicBezTo>
                    <a:pt x="332" y="241"/>
                    <a:pt x="332" y="241"/>
                    <a:pt x="332" y="241"/>
                  </a:cubicBezTo>
                  <a:cubicBezTo>
                    <a:pt x="341" y="241"/>
                    <a:pt x="341" y="241"/>
                    <a:pt x="341" y="241"/>
                  </a:cubicBezTo>
                  <a:cubicBezTo>
                    <a:pt x="343" y="236"/>
                    <a:pt x="343" y="236"/>
                    <a:pt x="343" y="236"/>
                  </a:cubicBezTo>
                  <a:cubicBezTo>
                    <a:pt x="339" y="231"/>
                    <a:pt x="339" y="231"/>
                    <a:pt x="339" y="231"/>
                  </a:cubicBezTo>
                  <a:cubicBezTo>
                    <a:pt x="340" y="228"/>
                    <a:pt x="340" y="228"/>
                    <a:pt x="340" y="228"/>
                  </a:cubicBezTo>
                  <a:cubicBezTo>
                    <a:pt x="345" y="221"/>
                    <a:pt x="345" y="221"/>
                    <a:pt x="345" y="221"/>
                  </a:cubicBezTo>
                  <a:cubicBezTo>
                    <a:pt x="345" y="219"/>
                    <a:pt x="345" y="219"/>
                    <a:pt x="345" y="219"/>
                  </a:cubicBezTo>
                  <a:cubicBezTo>
                    <a:pt x="341" y="216"/>
                    <a:pt x="341" y="216"/>
                    <a:pt x="341" y="216"/>
                  </a:cubicBezTo>
                  <a:cubicBezTo>
                    <a:pt x="337" y="215"/>
                    <a:pt x="337" y="215"/>
                    <a:pt x="337" y="215"/>
                  </a:cubicBezTo>
                  <a:cubicBezTo>
                    <a:pt x="337" y="208"/>
                    <a:pt x="337" y="208"/>
                    <a:pt x="337" y="208"/>
                  </a:cubicBezTo>
                  <a:cubicBezTo>
                    <a:pt x="337" y="203"/>
                    <a:pt x="337" y="203"/>
                    <a:pt x="337" y="203"/>
                  </a:cubicBezTo>
                  <a:cubicBezTo>
                    <a:pt x="336" y="200"/>
                    <a:pt x="336" y="200"/>
                    <a:pt x="336" y="200"/>
                  </a:cubicBezTo>
                  <a:cubicBezTo>
                    <a:pt x="330" y="197"/>
                    <a:pt x="330" y="197"/>
                    <a:pt x="330" y="197"/>
                  </a:cubicBezTo>
                  <a:cubicBezTo>
                    <a:pt x="324" y="194"/>
                    <a:pt x="324" y="194"/>
                    <a:pt x="324" y="194"/>
                  </a:cubicBezTo>
                  <a:cubicBezTo>
                    <a:pt x="319" y="192"/>
                    <a:pt x="319" y="192"/>
                    <a:pt x="319" y="192"/>
                  </a:cubicBezTo>
                  <a:cubicBezTo>
                    <a:pt x="317" y="189"/>
                    <a:pt x="317" y="189"/>
                    <a:pt x="317" y="189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23" y="182"/>
                    <a:pt x="323" y="182"/>
                    <a:pt x="323" y="182"/>
                  </a:cubicBezTo>
                  <a:cubicBezTo>
                    <a:pt x="328" y="181"/>
                    <a:pt x="328" y="181"/>
                    <a:pt x="328" y="18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5" y="174"/>
                    <a:pt x="335" y="174"/>
                    <a:pt x="335" y="174"/>
                  </a:cubicBezTo>
                  <a:cubicBezTo>
                    <a:pt x="335" y="171"/>
                    <a:pt x="335" y="171"/>
                    <a:pt x="335" y="171"/>
                  </a:cubicBezTo>
                  <a:cubicBezTo>
                    <a:pt x="356" y="171"/>
                    <a:pt x="356" y="171"/>
                    <a:pt x="356" y="171"/>
                  </a:cubicBezTo>
                  <a:cubicBezTo>
                    <a:pt x="359" y="166"/>
                    <a:pt x="359" y="166"/>
                    <a:pt x="359" y="166"/>
                  </a:cubicBezTo>
                  <a:cubicBezTo>
                    <a:pt x="359" y="161"/>
                    <a:pt x="359" y="161"/>
                    <a:pt x="359" y="161"/>
                  </a:cubicBezTo>
                  <a:cubicBezTo>
                    <a:pt x="359" y="161"/>
                    <a:pt x="358" y="160"/>
                    <a:pt x="356" y="160"/>
                  </a:cubicBezTo>
                  <a:cubicBezTo>
                    <a:pt x="354" y="160"/>
                    <a:pt x="347" y="160"/>
                    <a:pt x="347" y="160"/>
                  </a:cubicBezTo>
                  <a:cubicBezTo>
                    <a:pt x="346" y="158"/>
                    <a:pt x="346" y="158"/>
                    <a:pt x="346" y="158"/>
                  </a:cubicBezTo>
                  <a:cubicBezTo>
                    <a:pt x="350" y="158"/>
                    <a:pt x="350" y="158"/>
                    <a:pt x="350" y="158"/>
                  </a:cubicBezTo>
                  <a:cubicBezTo>
                    <a:pt x="354" y="157"/>
                    <a:pt x="354" y="157"/>
                    <a:pt x="354" y="157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4" y="145"/>
                    <a:pt x="364" y="145"/>
                    <a:pt x="364" y="145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3" y="139"/>
                    <a:pt x="364" y="137"/>
                    <a:pt x="362" y="134"/>
                  </a:cubicBezTo>
                  <a:cubicBezTo>
                    <a:pt x="360" y="131"/>
                    <a:pt x="360" y="131"/>
                    <a:pt x="360" y="131"/>
                  </a:cubicBezTo>
                  <a:cubicBezTo>
                    <a:pt x="357" y="125"/>
                    <a:pt x="357" y="125"/>
                    <a:pt x="357" y="125"/>
                  </a:cubicBezTo>
                  <a:cubicBezTo>
                    <a:pt x="360" y="124"/>
                    <a:pt x="360" y="124"/>
                    <a:pt x="360" y="124"/>
                  </a:cubicBezTo>
                  <a:cubicBezTo>
                    <a:pt x="377" y="130"/>
                    <a:pt x="377" y="130"/>
                    <a:pt x="377" y="130"/>
                  </a:cubicBezTo>
                  <a:cubicBezTo>
                    <a:pt x="382" y="128"/>
                    <a:pt x="382" y="128"/>
                    <a:pt x="382" y="128"/>
                  </a:cubicBezTo>
                  <a:cubicBezTo>
                    <a:pt x="383" y="123"/>
                    <a:pt x="383" y="123"/>
                    <a:pt x="383" y="123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91" y="109"/>
                    <a:pt x="386" y="98"/>
                    <a:pt x="390" y="8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三明">
              <a:hlinkClick r:id="" action="ppaction://macro?name=Slide1.三明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892102" y="2245223"/>
              <a:ext cx="2605738" cy="1814942"/>
            </a:xfrm>
            <a:custGeom>
              <a:avLst/>
              <a:gdLst>
                <a:gd name="T0" fmla="*/ 465 w 473"/>
                <a:gd name="T1" fmla="*/ 198 h 374"/>
                <a:gd name="T2" fmla="*/ 471 w 473"/>
                <a:gd name="T3" fmla="*/ 178 h 374"/>
                <a:gd name="T4" fmla="*/ 473 w 473"/>
                <a:gd name="T5" fmla="*/ 171 h 374"/>
                <a:gd name="T6" fmla="*/ 473 w 473"/>
                <a:gd name="T7" fmla="*/ 171 h 374"/>
                <a:gd name="T8" fmla="*/ 424 w 473"/>
                <a:gd name="T9" fmla="*/ 151 h 374"/>
                <a:gd name="T10" fmla="*/ 370 w 473"/>
                <a:gd name="T11" fmla="*/ 156 h 374"/>
                <a:gd name="T12" fmla="*/ 340 w 473"/>
                <a:gd name="T13" fmla="*/ 138 h 374"/>
                <a:gd name="T14" fmla="*/ 318 w 473"/>
                <a:gd name="T15" fmla="*/ 122 h 374"/>
                <a:gd name="T16" fmla="*/ 299 w 473"/>
                <a:gd name="T17" fmla="*/ 113 h 374"/>
                <a:gd name="T18" fmla="*/ 286 w 473"/>
                <a:gd name="T19" fmla="*/ 99 h 374"/>
                <a:gd name="T20" fmla="*/ 270 w 473"/>
                <a:gd name="T21" fmla="*/ 100 h 374"/>
                <a:gd name="T22" fmla="*/ 251 w 473"/>
                <a:gd name="T23" fmla="*/ 101 h 374"/>
                <a:gd name="T24" fmla="*/ 252 w 473"/>
                <a:gd name="T25" fmla="*/ 86 h 374"/>
                <a:gd name="T26" fmla="*/ 248 w 473"/>
                <a:gd name="T27" fmla="*/ 67 h 374"/>
                <a:gd name="T28" fmla="*/ 226 w 473"/>
                <a:gd name="T29" fmla="*/ 50 h 374"/>
                <a:gd name="T30" fmla="*/ 208 w 473"/>
                <a:gd name="T31" fmla="*/ 28 h 374"/>
                <a:gd name="T32" fmla="*/ 179 w 473"/>
                <a:gd name="T33" fmla="*/ 11 h 374"/>
                <a:gd name="T34" fmla="*/ 162 w 473"/>
                <a:gd name="T35" fmla="*/ 13 h 374"/>
                <a:gd name="T36" fmla="*/ 148 w 473"/>
                <a:gd name="T37" fmla="*/ 21 h 374"/>
                <a:gd name="T38" fmla="*/ 115 w 473"/>
                <a:gd name="T39" fmla="*/ 14 h 374"/>
                <a:gd name="T40" fmla="*/ 97 w 473"/>
                <a:gd name="T41" fmla="*/ 32 h 374"/>
                <a:gd name="T42" fmla="*/ 81 w 473"/>
                <a:gd name="T43" fmla="*/ 42 h 374"/>
                <a:gd name="T44" fmla="*/ 61 w 473"/>
                <a:gd name="T45" fmla="*/ 45 h 374"/>
                <a:gd name="T46" fmla="*/ 23 w 473"/>
                <a:gd name="T47" fmla="*/ 92 h 374"/>
                <a:gd name="T48" fmla="*/ 21 w 473"/>
                <a:gd name="T49" fmla="*/ 118 h 374"/>
                <a:gd name="T50" fmla="*/ 32 w 473"/>
                <a:gd name="T51" fmla="*/ 137 h 374"/>
                <a:gd name="T52" fmla="*/ 36 w 473"/>
                <a:gd name="T53" fmla="*/ 152 h 374"/>
                <a:gd name="T54" fmla="*/ 50 w 473"/>
                <a:gd name="T55" fmla="*/ 175 h 374"/>
                <a:gd name="T56" fmla="*/ 36 w 473"/>
                <a:gd name="T57" fmla="*/ 193 h 374"/>
                <a:gd name="T58" fmla="*/ 15 w 473"/>
                <a:gd name="T59" fmla="*/ 205 h 374"/>
                <a:gd name="T60" fmla="*/ 15 w 473"/>
                <a:gd name="T61" fmla="*/ 245 h 374"/>
                <a:gd name="T62" fmla="*/ 23 w 473"/>
                <a:gd name="T63" fmla="*/ 261 h 374"/>
                <a:gd name="T64" fmla="*/ 10 w 473"/>
                <a:gd name="T65" fmla="*/ 280 h 374"/>
                <a:gd name="T66" fmla="*/ 40 w 473"/>
                <a:gd name="T67" fmla="*/ 281 h 374"/>
                <a:gd name="T68" fmla="*/ 56 w 473"/>
                <a:gd name="T69" fmla="*/ 282 h 374"/>
                <a:gd name="T70" fmla="*/ 78 w 473"/>
                <a:gd name="T71" fmla="*/ 303 h 374"/>
                <a:gd name="T72" fmla="*/ 92 w 473"/>
                <a:gd name="T73" fmla="*/ 319 h 374"/>
                <a:gd name="T74" fmla="*/ 116 w 473"/>
                <a:gd name="T75" fmla="*/ 314 h 374"/>
                <a:gd name="T76" fmla="*/ 153 w 473"/>
                <a:gd name="T77" fmla="*/ 351 h 374"/>
                <a:gd name="T78" fmla="*/ 171 w 473"/>
                <a:gd name="T79" fmla="*/ 368 h 374"/>
                <a:gd name="T80" fmla="*/ 184 w 473"/>
                <a:gd name="T81" fmla="*/ 366 h 374"/>
                <a:gd name="T82" fmla="*/ 190 w 473"/>
                <a:gd name="T83" fmla="*/ 336 h 374"/>
                <a:gd name="T84" fmla="*/ 214 w 473"/>
                <a:gd name="T85" fmla="*/ 327 h 374"/>
                <a:gd name="T86" fmla="*/ 229 w 473"/>
                <a:gd name="T87" fmla="*/ 336 h 374"/>
                <a:gd name="T88" fmla="*/ 284 w 473"/>
                <a:gd name="T89" fmla="*/ 351 h 374"/>
                <a:gd name="T90" fmla="*/ 291 w 473"/>
                <a:gd name="T91" fmla="*/ 369 h 374"/>
                <a:gd name="T92" fmla="*/ 291 w 473"/>
                <a:gd name="T93" fmla="*/ 369 h 374"/>
                <a:gd name="T94" fmla="*/ 313 w 473"/>
                <a:gd name="T95" fmla="*/ 370 h 374"/>
                <a:gd name="T96" fmla="*/ 325 w 473"/>
                <a:gd name="T97" fmla="*/ 371 h 374"/>
                <a:gd name="T98" fmla="*/ 348 w 473"/>
                <a:gd name="T99" fmla="*/ 355 h 374"/>
                <a:gd name="T100" fmla="*/ 350 w 473"/>
                <a:gd name="T101" fmla="*/ 342 h 374"/>
                <a:gd name="T102" fmla="*/ 340 w 473"/>
                <a:gd name="T103" fmla="*/ 326 h 374"/>
                <a:gd name="T104" fmla="*/ 342 w 473"/>
                <a:gd name="T105" fmla="*/ 281 h 374"/>
                <a:gd name="T106" fmla="*/ 377 w 473"/>
                <a:gd name="T107" fmla="*/ 270 h 374"/>
                <a:gd name="T108" fmla="*/ 394 w 473"/>
                <a:gd name="T109" fmla="*/ 270 h 374"/>
                <a:gd name="T110" fmla="*/ 428 w 473"/>
                <a:gd name="T111" fmla="*/ 267 h 374"/>
                <a:gd name="T112" fmla="*/ 450 w 473"/>
                <a:gd name="T113" fmla="*/ 231 h 374"/>
                <a:gd name="T114" fmla="*/ 465 w 473"/>
                <a:gd name="T115" fmla="*/ 19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3" h="374">
                  <a:moveTo>
                    <a:pt x="465" y="198"/>
                  </a:moveTo>
                  <a:cubicBezTo>
                    <a:pt x="465" y="198"/>
                    <a:pt x="467" y="194"/>
                    <a:pt x="471" y="178"/>
                  </a:cubicBezTo>
                  <a:cubicBezTo>
                    <a:pt x="471" y="174"/>
                    <a:pt x="472" y="172"/>
                    <a:pt x="473" y="171"/>
                  </a:cubicBezTo>
                  <a:cubicBezTo>
                    <a:pt x="473" y="171"/>
                    <a:pt x="473" y="171"/>
                    <a:pt x="473" y="171"/>
                  </a:cubicBezTo>
                  <a:cubicBezTo>
                    <a:pt x="463" y="181"/>
                    <a:pt x="439" y="160"/>
                    <a:pt x="424" y="151"/>
                  </a:cubicBezTo>
                  <a:cubicBezTo>
                    <a:pt x="408" y="142"/>
                    <a:pt x="391" y="147"/>
                    <a:pt x="370" y="156"/>
                  </a:cubicBezTo>
                  <a:cubicBezTo>
                    <a:pt x="349" y="165"/>
                    <a:pt x="344" y="146"/>
                    <a:pt x="340" y="138"/>
                  </a:cubicBezTo>
                  <a:cubicBezTo>
                    <a:pt x="336" y="129"/>
                    <a:pt x="333" y="123"/>
                    <a:pt x="318" y="122"/>
                  </a:cubicBezTo>
                  <a:cubicBezTo>
                    <a:pt x="304" y="122"/>
                    <a:pt x="299" y="113"/>
                    <a:pt x="299" y="113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6" y="99"/>
                    <a:pt x="273" y="99"/>
                    <a:pt x="270" y="100"/>
                  </a:cubicBezTo>
                  <a:cubicBezTo>
                    <a:pt x="267" y="101"/>
                    <a:pt x="251" y="101"/>
                    <a:pt x="251" y="101"/>
                  </a:cubicBezTo>
                  <a:cubicBezTo>
                    <a:pt x="252" y="86"/>
                    <a:pt x="252" y="86"/>
                    <a:pt x="252" y="86"/>
                  </a:cubicBezTo>
                  <a:cubicBezTo>
                    <a:pt x="259" y="77"/>
                    <a:pt x="248" y="67"/>
                    <a:pt x="248" y="67"/>
                  </a:cubicBezTo>
                  <a:cubicBezTo>
                    <a:pt x="248" y="67"/>
                    <a:pt x="229" y="62"/>
                    <a:pt x="226" y="50"/>
                  </a:cubicBezTo>
                  <a:cubicBezTo>
                    <a:pt x="222" y="37"/>
                    <a:pt x="208" y="28"/>
                    <a:pt x="208" y="28"/>
                  </a:cubicBezTo>
                  <a:cubicBezTo>
                    <a:pt x="208" y="28"/>
                    <a:pt x="196" y="23"/>
                    <a:pt x="179" y="11"/>
                  </a:cubicBezTo>
                  <a:cubicBezTo>
                    <a:pt x="162" y="0"/>
                    <a:pt x="162" y="13"/>
                    <a:pt x="162" y="13"/>
                  </a:cubicBezTo>
                  <a:cubicBezTo>
                    <a:pt x="165" y="23"/>
                    <a:pt x="158" y="29"/>
                    <a:pt x="148" y="21"/>
                  </a:cubicBezTo>
                  <a:cubicBezTo>
                    <a:pt x="139" y="13"/>
                    <a:pt x="115" y="14"/>
                    <a:pt x="115" y="14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7" y="32"/>
                    <a:pt x="83" y="42"/>
                    <a:pt x="81" y="42"/>
                  </a:cubicBezTo>
                  <a:cubicBezTo>
                    <a:pt x="80" y="42"/>
                    <a:pt x="61" y="45"/>
                    <a:pt x="61" y="45"/>
                  </a:cubicBezTo>
                  <a:cubicBezTo>
                    <a:pt x="61" y="45"/>
                    <a:pt x="28" y="74"/>
                    <a:pt x="23" y="92"/>
                  </a:cubicBezTo>
                  <a:cubicBezTo>
                    <a:pt x="23" y="92"/>
                    <a:pt x="30" y="110"/>
                    <a:pt x="21" y="118"/>
                  </a:cubicBezTo>
                  <a:cubicBezTo>
                    <a:pt x="21" y="118"/>
                    <a:pt x="30" y="128"/>
                    <a:pt x="32" y="137"/>
                  </a:cubicBezTo>
                  <a:cubicBezTo>
                    <a:pt x="34" y="146"/>
                    <a:pt x="36" y="152"/>
                    <a:pt x="36" y="152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50" y="175"/>
                    <a:pt x="47" y="193"/>
                    <a:pt x="36" y="193"/>
                  </a:cubicBezTo>
                  <a:cubicBezTo>
                    <a:pt x="25" y="193"/>
                    <a:pt x="15" y="205"/>
                    <a:pt x="15" y="205"/>
                  </a:cubicBezTo>
                  <a:cubicBezTo>
                    <a:pt x="15" y="205"/>
                    <a:pt x="0" y="245"/>
                    <a:pt x="15" y="245"/>
                  </a:cubicBezTo>
                  <a:cubicBezTo>
                    <a:pt x="15" y="245"/>
                    <a:pt x="32" y="244"/>
                    <a:pt x="23" y="261"/>
                  </a:cubicBezTo>
                  <a:cubicBezTo>
                    <a:pt x="19" y="267"/>
                    <a:pt x="14" y="274"/>
                    <a:pt x="10" y="280"/>
                  </a:cubicBezTo>
                  <a:cubicBezTo>
                    <a:pt x="13" y="287"/>
                    <a:pt x="30" y="288"/>
                    <a:pt x="40" y="281"/>
                  </a:cubicBezTo>
                  <a:cubicBezTo>
                    <a:pt x="51" y="274"/>
                    <a:pt x="56" y="282"/>
                    <a:pt x="56" y="282"/>
                  </a:cubicBezTo>
                  <a:cubicBezTo>
                    <a:pt x="56" y="290"/>
                    <a:pt x="78" y="303"/>
                    <a:pt x="78" y="303"/>
                  </a:cubicBezTo>
                  <a:cubicBezTo>
                    <a:pt x="78" y="303"/>
                    <a:pt x="80" y="302"/>
                    <a:pt x="92" y="319"/>
                  </a:cubicBezTo>
                  <a:cubicBezTo>
                    <a:pt x="104" y="336"/>
                    <a:pt x="116" y="314"/>
                    <a:pt x="116" y="314"/>
                  </a:cubicBezTo>
                  <a:cubicBezTo>
                    <a:pt x="152" y="289"/>
                    <a:pt x="153" y="351"/>
                    <a:pt x="153" y="351"/>
                  </a:cubicBezTo>
                  <a:cubicBezTo>
                    <a:pt x="153" y="351"/>
                    <a:pt x="162" y="362"/>
                    <a:pt x="171" y="368"/>
                  </a:cubicBezTo>
                  <a:cubicBezTo>
                    <a:pt x="181" y="374"/>
                    <a:pt x="184" y="366"/>
                    <a:pt x="184" y="366"/>
                  </a:cubicBezTo>
                  <a:cubicBezTo>
                    <a:pt x="184" y="366"/>
                    <a:pt x="186" y="351"/>
                    <a:pt x="190" y="336"/>
                  </a:cubicBezTo>
                  <a:cubicBezTo>
                    <a:pt x="195" y="320"/>
                    <a:pt x="214" y="327"/>
                    <a:pt x="214" y="327"/>
                  </a:cubicBezTo>
                  <a:cubicBezTo>
                    <a:pt x="214" y="327"/>
                    <a:pt x="220" y="348"/>
                    <a:pt x="229" y="336"/>
                  </a:cubicBezTo>
                  <a:cubicBezTo>
                    <a:pt x="238" y="323"/>
                    <a:pt x="259" y="324"/>
                    <a:pt x="284" y="351"/>
                  </a:cubicBezTo>
                  <a:cubicBezTo>
                    <a:pt x="288" y="356"/>
                    <a:pt x="290" y="362"/>
                    <a:pt x="291" y="369"/>
                  </a:cubicBezTo>
                  <a:cubicBezTo>
                    <a:pt x="291" y="369"/>
                    <a:pt x="291" y="369"/>
                    <a:pt x="291" y="369"/>
                  </a:cubicBezTo>
                  <a:cubicBezTo>
                    <a:pt x="313" y="370"/>
                    <a:pt x="313" y="370"/>
                    <a:pt x="313" y="370"/>
                  </a:cubicBezTo>
                  <a:cubicBezTo>
                    <a:pt x="325" y="371"/>
                    <a:pt x="325" y="371"/>
                    <a:pt x="325" y="371"/>
                  </a:cubicBezTo>
                  <a:cubicBezTo>
                    <a:pt x="325" y="371"/>
                    <a:pt x="340" y="363"/>
                    <a:pt x="348" y="355"/>
                  </a:cubicBezTo>
                  <a:cubicBezTo>
                    <a:pt x="356" y="348"/>
                    <a:pt x="363" y="343"/>
                    <a:pt x="350" y="342"/>
                  </a:cubicBezTo>
                  <a:cubicBezTo>
                    <a:pt x="338" y="340"/>
                    <a:pt x="333" y="337"/>
                    <a:pt x="340" y="326"/>
                  </a:cubicBezTo>
                  <a:cubicBezTo>
                    <a:pt x="347" y="316"/>
                    <a:pt x="345" y="294"/>
                    <a:pt x="342" y="281"/>
                  </a:cubicBezTo>
                  <a:cubicBezTo>
                    <a:pt x="339" y="268"/>
                    <a:pt x="377" y="270"/>
                    <a:pt x="377" y="270"/>
                  </a:cubicBezTo>
                  <a:cubicBezTo>
                    <a:pt x="394" y="270"/>
                    <a:pt x="394" y="270"/>
                    <a:pt x="394" y="270"/>
                  </a:cubicBezTo>
                  <a:cubicBezTo>
                    <a:pt x="394" y="270"/>
                    <a:pt x="404" y="263"/>
                    <a:pt x="428" y="267"/>
                  </a:cubicBezTo>
                  <a:cubicBezTo>
                    <a:pt x="451" y="270"/>
                    <a:pt x="450" y="231"/>
                    <a:pt x="450" y="231"/>
                  </a:cubicBezTo>
                  <a:cubicBezTo>
                    <a:pt x="459" y="227"/>
                    <a:pt x="465" y="198"/>
                    <a:pt x="465" y="19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Rectangle 101"/>
            <p:cNvSpPr>
              <a:spLocks noChangeArrowheads="1"/>
            </p:cNvSpPr>
            <p:nvPr/>
          </p:nvSpPr>
          <p:spPr bwMode="auto">
            <a:xfrm>
              <a:off x="4889835" y="4913205"/>
              <a:ext cx="464106" cy="337061"/>
            </a:xfrm>
            <a:prstGeom prst="rect">
              <a:avLst/>
            </a:prstGeom>
            <a:noFill/>
            <a:ln w="317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厦门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Rectangle 102"/>
            <p:cNvSpPr>
              <a:spLocks noChangeArrowheads="1"/>
            </p:cNvSpPr>
            <p:nvPr/>
          </p:nvSpPr>
          <p:spPr bwMode="auto">
            <a:xfrm>
              <a:off x="3851428" y="2971433"/>
              <a:ext cx="464106" cy="290391"/>
            </a:xfrm>
            <a:prstGeom prst="rect">
              <a:avLst/>
            </a:prstGeom>
            <a:noFill/>
            <a:ln w="317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三明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Rectangle 103"/>
            <p:cNvSpPr>
              <a:spLocks noChangeArrowheads="1"/>
            </p:cNvSpPr>
            <p:nvPr/>
          </p:nvSpPr>
          <p:spPr bwMode="auto">
            <a:xfrm>
              <a:off x="4504807" y="2027663"/>
              <a:ext cx="464106" cy="272242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南平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Rectangle 104"/>
            <p:cNvSpPr>
              <a:spLocks noChangeArrowheads="1"/>
            </p:cNvSpPr>
            <p:nvPr/>
          </p:nvSpPr>
          <p:spPr bwMode="auto">
            <a:xfrm>
              <a:off x="6021580" y="2101324"/>
              <a:ext cx="461514" cy="287797"/>
            </a:xfrm>
            <a:prstGeom prst="rect">
              <a:avLst/>
            </a:prstGeom>
            <a:noFill/>
            <a:ln w="317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宁德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漳州">
              <a:hlinkClick r:id="" action="ppaction://macro?name=Slide1.漳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698455" y="4410189"/>
              <a:ext cx="1490845" cy="1859020"/>
            </a:xfrm>
            <a:custGeom>
              <a:avLst/>
              <a:gdLst>
                <a:gd name="T0" fmla="*/ 247 w 273"/>
                <a:gd name="T1" fmla="*/ 196 h 380"/>
                <a:gd name="T2" fmla="*/ 250 w 273"/>
                <a:gd name="T3" fmla="*/ 189 h 380"/>
                <a:gd name="T4" fmla="*/ 221 w 273"/>
                <a:gd name="T5" fmla="*/ 188 h 380"/>
                <a:gd name="T6" fmla="*/ 213 w 273"/>
                <a:gd name="T7" fmla="*/ 171 h 380"/>
                <a:gd name="T8" fmla="*/ 216 w 273"/>
                <a:gd name="T9" fmla="*/ 165 h 380"/>
                <a:gd name="T10" fmla="*/ 200 w 273"/>
                <a:gd name="T11" fmla="*/ 131 h 380"/>
                <a:gd name="T12" fmla="*/ 205 w 273"/>
                <a:gd name="T13" fmla="*/ 99 h 380"/>
                <a:gd name="T14" fmla="*/ 187 w 273"/>
                <a:gd name="T15" fmla="*/ 66 h 380"/>
                <a:gd name="T16" fmla="*/ 157 w 273"/>
                <a:gd name="T17" fmla="*/ 69 h 380"/>
                <a:gd name="T18" fmla="*/ 144 w 273"/>
                <a:gd name="T19" fmla="*/ 47 h 380"/>
                <a:gd name="T20" fmla="*/ 120 w 273"/>
                <a:gd name="T21" fmla="*/ 0 h 380"/>
                <a:gd name="T22" fmla="*/ 79 w 273"/>
                <a:gd name="T23" fmla="*/ 56 h 380"/>
                <a:gd name="T24" fmla="*/ 39 w 273"/>
                <a:gd name="T25" fmla="*/ 99 h 380"/>
                <a:gd name="T26" fmla="*/ 19 w 273"/>
                <a:gd name="T27" fmla="*/ 145 h 380"/>
                <a:gd name="T28" fmla="*/ 1 w 273"/>
                <a:gd name="T29" fmla="*/ 179 h 380"/>
                <a:gd name="T30" fmla="*/ 0 w 273"/>
                <a:gd name="T31" fmla="*/ 209 h 380"/>
                <a:gd name="T32" fmla="*/ 30 w 273"/>
                <a:gd name="T33" fmla="*/ 258 h 380"/>
                <a:gd name="T34" fmla="*/ 32 w 273"/>
                <a:gd name="T35" fmla="*/ 326 h 380"/>
                <a:gd name="T36" fmla="*/ 51 w 273"/>
                <a:gd name="T37" fmla="*/ 363 h 380"/>
                <a:gd name="T38" fmla="*/ 77 w 273"/>
                <a:gd name="T39" fmla="*/ 375 h 380"/>
                <a:gd name="T40" fmla="*/ 85 w 273"/>
                <a:gd name="T41" fmla="*/ 355 h 380"/>
                <a:gd name="T42" fmla="*/ 98 w 273"/>
                <a:gd name="T43" fmla="*/ 340 h 380"/>
                <a:gd name="T44" fmla="*/ 115 w 273"/>
                <a:gd name="T45" fmla="*/ 329 h 380"/>
                <a:gd name="T46" fmla="*/ 114 w 273"/>
                <a:gd name="T47" fmla="*/ 347 h 380"/>
                <a:gd name="T48" fmla="*/ 116 w 273"/>
                <a:gd name="T49" fmla="*/ 355 h 380"/>
                <a:gd name="T50" fmla="*/ 122 w 273"/>
                <a:gd name="T51" fmla="*/ 355 h 380"/>
                <a:gd name="T52" fmla="*/ 123 w 273"/>
                <a:gd name="T53" fmla="*/ 363 h 380"/>
                <a:gd name="T54" fmla="*/ 117 w 273"/>
                <a:gd name="T55" fmla="*/ 370 h 380"/>
                <a:gd name="T56" fmla="*/ 113 w 273"/>
                <a:gd name="T57" fmla="*/ 377 h 380"/>
                <a:gd name="T58" fmla="*/ 124 w 273"/>
                <a:gd name="T59" fmla="*/ 380 h 380"/>
                <a:gd name="T60" fmla="*/ 127 w 273"/>
                <a:gd name="T61" fmla="*/ 374 h 380"/>
                <a:gd name="T62" fmla="*/ 138 w 273"/>
                <a:gd name="T63" fmla="*/ 369 h 380"/>
                <a:gd name="T64" fmla="*/ 150 w 273"/>
                <a:gd name="T65" fmla="*/ 334 h 380"/>
                <a:gd name="T66" fmla="*/ 147 w 273"/>
                <a:gd name="T67" fmla="*/ 305 h 380"/>
                <a:gd name="T68" fmla="*/ 164 w 273"/>
                <a:gd name="T69" fmla="*/ 301 h 380"/>
                <a:gd name="T70" fmla="*/ 171 w 273"/>
                <a:gd name="T71" fmla="*/ 336 h 380"/>
                <a:gd name="T72" fmla="*/ 176 w 273"/>
                <a:gd name="T73" fmla="*/ 299 h 380"/>
                <a:gd name="T74" fmla="*/ 179 w 273"/>
                <a:gd name="T75" fmla="*/ 291 h 380"/>
                <a:gd name="T76" fmla="*/ 197 w 273"/>
                <a:gd name="T77" fmla="*/ 267 h 380"/>
                <a:gd name="T78" fmla="*/ 200 w 273"/>
                <a:gd name="T79" fmla="*/ 278 h 380"/>
                <a:gd name="T80" fmla="*/ 197 w 273"/>
                <a:gd name="T81" fmla="*/ 292 h 380"/>
                <a:gd name="T82" fmla="*/ 215 w 273"/>
                <a:gd name="T83" fmla="*/ 270 h 380"/>
                <a:gd name="T84" fmla="*/ 221 w 273"/>
                <a:gd name="T85" fmla="*/ 254 h 380"/>
                <a:gd name="T86" fmla="*/ 226 w 273"/>
                <a:gd name="T87" fmla="*/ 234 h 380"/>
                <a:gd name="T88" fmla="*/ 235 w 273"/>
                <a:gd name="T89" fmla="*/ 236 h 380"/>
                <a:gd name="T90" fmla="*/ 241 w 273"/>
                <a:gd name="T91" fmla="*/ 226 h 380"/>
                <a:gd name="T92" fmla="*/ 267 w 273"/>
                <a:gd name="T93" fmla="*/ 209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3" h="380">
                  <a:moveTo>
                    <a:pt x="259" y="192"/>
                  </a:moveTo>
                  <a:cubicBezTo>
                    <a:pt x="247" y="196"/>
                    <a:pt x="247" y="196"/>
                    <a:pt x="247" y="196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50" y="189"/>
                    <a:pt x="250" y="189"/>
                    <a:pt x="250" y="189"/>
                  </a:cubicBezTo>
                  <a:cubicBezTo>
                    <a:pt x="250" y="189"/>
                    <a:pt x="260" y="175"/>
                    <a:pt x="241" y="180"/>
                  </a:cubicBezTo>
                  <a:cubicBezTo>
                    <a:pt x="223" y="185"/>
                    <a:pt x="221" y="188"/>
                    <a:pt x="221" y="188"/>
                  </a:cubicBezTo>
                  <a:cubicBezTo>
                    <a:pt x="221" y="188"/>
                    <a:pt x="199" y="179"/>
                    <a:pt x="210" y="179"/>
                  </a:cubicBezTo>
                  <a:cubicBezTo>
                    <a:pt x="222" y="178"/>
                    <a:pt x="213" y="171"/>
                    <a:pt x="213" y="171"/>
                  </a:cubicBezTo>
                  <a:cubicBezTo>
                    <a:pt x="213" y="171"/>
                    <a:pt x="213" y="165"/>
                    <a:pt x="216" y="165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6" y="165"/>
                    <a:pt x="217" y="147"/>
                    <a:pt x="207" y="141"/>
                  </a:cubicBezTo>
                  <a:cubicBezTo>
                    <a:pt x="197" y="136"/>
                    <a:pt x="200" y="131"/>
                    <a:pt x="200" y="131"/>
                  </a:cubicBezTo>
                  <a:cubicBezTo>
                    <a:pt x="200" y="131"/>
                    <a:pt x="205" y="123"/>
                    <a:pt x="208" y="118"/>
                  </a:cubicBezTo>
                  <a:cubicBezTo>
                    <a:pt x="210" y="113"/>
                    <a:pt x="205" y="99"/>
                    <a:pt x="205" y="99"/>
                  </a:cubicBezTo>
                  <a:cubicBezTo>
                    <a:pt x="205" y="99"/>
                    <a:pt x="216" y="87"/>
                    <a:pt x="210" y="76"/>
                  </a:cubicBezTo>
                  <a:cubicBezTo>
                    <a:pt x="205" y="66"/>
                    <a:pt x="187" y="66"/>
                    <a:pt x="187" y="66"/>
                  </a:cubicBezTo>
                  <a:cubicBezTo>
                    <a:pt x="187" y="66"/>
                    <a:pt x="179" y="73"/>
                    <a:pt x="172" y="68"/>
                  </a:cubicBezTo>
                  <a:cubicBezTo>
                    <a:pt x="165" y="64"/>
                    <a:pt x="157" y="69"/>
                    <a:pt x="157" y="69"/>
                  </a:cubicBezTo>
                  <a:cubicBezTo>
                    <a:pt x="157" y="69"/>
                    <a:pt x="151" y="76"/>
                    <a:pt x="140" y="69"/>
                  </a:cubicBezTo>
                  <a:cubicBezTo>
                    <a:pt x="129" y="63"/>
                    <a:pt x="144" y="47"/>
                    <a:pt x="144" y="47"/>
                  </a:cubicBezTo>
                  <a:cubicBezTo>
                    <a:pt x="144" y="47"/>
                    <a:pt x="152" y="42"/>
                    <a:pt x="149" y="31"/>
                  </a:cubicBezTo>
                  <a:cubicBezTo>
                    <a:pt x="145" y="21"/>
                    <a:pt x="120" y="0"/>
                    <a:pt x="120" y="0"/>
                  </a:cubicBezTo>
                  <a:cubicBezTo>
                    <a:pt x="106" y="9"/>
                    <a:pt x="107" y="14"/>
                    <a:pt x="105" y="40"/>
                  </a:cubicBezTo>
                  <a:cubicBezTo>
                    <a:pt x="104" y="66"/>
                    <a:pt x="95" y="61"/>
                    <a:pt x="79" y="56"/>
                  </a:cubicBezTo>
                  <a:cubicBezTo>
                    <a:pt x="63" y="51"/>
                    <a:pt x="59" y="59"/>
                    <a:pt x="59" y="59"/>
                  </a:cubicBezTo>
                  <a:cubicBezTo>
                    <a:pt x="59" y="59"/>
                    <a:pt x="48" y="82"/>
                    <a:pt x="39" y="99"/>
                  </a:cubicBezTo>
                  <a:cubicBezTo>
                    <a:pt x="30" y="116"/>
                    <a:pt x="21" y="101"/>
                    <a:pt x="21" y="101"/>
                  </a:cubicBezTo>
                  <a:cubicBezTo>
                    <a:pt x="9" y="103"/>
                    <a:pt x="11" y="135"/>
                    <a:pt x="19" y="145"/>
                  </a:cubicBezTo>
                  <a:cubicBezTo>
                    <a:pt x="27" y="156"/>
                    <a:pt x="15" y="163"/>
                    <a:pt x="15" y="163"/>
                  </a:cubicBezTo>
                  <a:cubicBezTo>
                    <a:pt x="0" y="167"/>
                    <a:pt x="1" y="179"/>
                    <a:pt x="1" y="179"/>
                  </a:cubicBezTo>
                  <a:cubicBezTo>
                    <a:pt x="11" y="192"/>
                    <a:pt x="0" y="208"/>
                    <a:pt x="0" y="208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9" y="226"/>
                    <a:pt x="19" y="239"/>
                    <a:pt x="19" y="239"/>
                  </a:cubicBezTo>
                  <a:cubicBezTo>
                    <a:pt x="30" y="258"/>
                    <a:pt x="30" y="258"/>
                    <a:pt x="30" y="258"/>
                  </a:cubicBezTo>
                  <a:cubicBezTo>
                    <a:pt x="30" y="258"/>
                    <a:pt x="17" y="266"/>
                    <a:pt x="22" y="290"/>
                  </a:cubicBezTo>
                  <a:cubicBezTo>
                    <a:pt x="27" y="313"/>
                    <a:pt x="32" y="326"/>
                    <a:pt x="32" y="326"/>
                  </a:cubicBezTo>
                  <a:cubicBezTo>
                    <a:pt x="32" y="326"/>
                    <a:pt x="41" y="336"/>
                    <a:pt x="43" y="341"/>
                  </a:cubicBezTo>
                  <a:cubicBezTo>
                    <a:pt x="44" y="347"/>
                    <a:pt x="51" y="363"/>
                    <a:pt x="51" y="363"/>
                  </a:cubicBezTo>
                  <a:cubicBezTo>
                    <a:pt x="51" y="363"/>
                    <a:pt x="59" y="374"/>
                    <a:pt x="67" y="378"/>
                  </a:cubicBezTo>
                  <a:cubicBezTo>
                    <a:pt x="77" y="375"/>
                    <a:pt x="77" y="375"/>
                    <a:pt x="77" y="375"/>
                  </a:cubicBezTo>
                  <a:cubicBezTo>
                    <a:pt x="85" y="370"/>
                    <a:pt x="85" y="370"/>
                    <a:pt x="85" y="370"/>
                  </a:cubicBezTo>
                  <a:cubicBezTo>
                    <a:pt x="85" y="355"/>
                    <a:pt x="85" y="355"/>
                    <a:pt x="85" y="355"/>
                  </a:cubicBezTo>
                  <a:cubicBezTo>
                    <a:pt x="99" y="354"/>
                    <a:pt x="99" y="354"/>
                    <a:pt x="99" y="354"/>
                  </a:cubicBezTo>
                  <a:cubicBezTo>
                    <a:pt x="98" y="340"/>
                    <a:pt x="98" y="340"/>
                    <a:pt x="98" y="340"/>
                  </a:cubicBezTo>
                  <a:cubicBezTo>
                    <a:pt x="98" y="340"/>
                    <a:pt x="100" y="331"/>
                    <a:pt x="105" y="334"/>
                  </a:cubicBezTo>
                  <a:cubicBezTo>
                    <a:pt x="109" y="338"/>
                    <a:pt x="115" y="329"/>
                    <a:pt x="115" y="329"/>
                  </a:cubicBezTo>
                  <a:cubicBezTo>
                    <a:pt x="115" y="329"/>
                    <a:pt x="121" y="323"/>
                    <a:pt x="119" y="338"/>
                  </a:cubicBezTo>
                  <a:cubicBezTo>
                    <a:pt x="114" y="347"/>
                    <a:pt x="114" y="347"/>
                    <a:pt x="114" y="347"/>
                  </a:cubicBezTo>
                  <a:cubicBezTo>
                    <a:pt x="111" y="352"/>
                    <a:pt x="111" y="352"/>
                    <a:pt x="111" y="352"/>
                  </a:cubicBezTo>
                  <a:cubicBezTo>
                    <a:pt x="116" y="355"/>
                    <a:pt x="116" y="355"/>
                    <a:pt x="116" y="355"/>
                  </a:cubicBezTo>
                  <a:cubicBezTo>
                    <a:pt x="121" y="355"/>
                    <a:pt x="121" y="355"/>
                    <a:pt x="121" y="355"/>
                  </a:cubicBezTo>
                  <a:cubicBezTo>
                    <a:pt x="122" y="355"/>
                    <a:pt x="122" y="355"/>
                    <a:pt x="122" y="355"/>
                  </a:cubicBezTo>
                  <a:cubicBezTo>
                    <a:pt x="123" y="359"/>
                    <a:pt x="123" y="359"/>
                    <a:pt x="123" y="359"/>
                  </a:cubicBezTo>
                  <a:cubicBezTo>
                    <a:pt x="123" y="363"/>
                    <a:pt x="123" y="363"/>
                    <a:pt x="123" y="363"/>
                  </a:cubicBezTo>
                  <a:cubicBezTo>
                    <a:pt x="120" y="367"/>
                    <a:pt x="120" y="367"/>
                    <a:pt x="120" y="367"/>
                  </a:cubicBezTo>
                  <a:cubicBezTo>
                    <a:pt x="117" y="370"/>
                    <a:pt x="117" y="370"/>
                    <a:pt x="117" y="370"/>
                  </a:cubicBezTo>
                  <a:cubicBezTo>
                    <a:pt x="114" y="374"/>
                    <a:pt x="114" y="374"/>
                    <a:pt x="114" y="374"/>
                  </a:cubicBezTo>
                  <a:cubicBezTo>
                    <a:pt x="113" y="377"/>
                    <a:pt x="113" y="377"/>
                    <a:pt x="113" y="377"/>
                  </a:cubicBezTo>
                  <a:cubicBezTo>
                    <a:pt x="113" y="380"/>
                    <a:pt x="113" y="380"/>
                    <a:pt x="113" y="380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26" y="378"/>
                    <a:pt x="126" y="378"/>
                    <a:pt x="126" y="378"/>
                  </a:cubicBezTo>
                  <a:cubicBezTo>
                    <a:pt x="127" y="374"/>
                    <a:pt x="127" y="374"/>
                    <a:pt x="127" y="374"/>
                  </a:cubicBezTo>
                  <a:cubicBezTo>
                    <a:pt x="127" y="368"/>
                    <a:pt x="127" y="368"/>
                    <a:pt x="127" y="368"/>
                  </a:cubicBezTo>
                  <a:cubicBezTo>
                    <a:pt x="127" y="368"/>
                    <a:pt x="131" y="369"/>
                    <a:pt x="138" y="369"/>
                  </a:cubicBezTo>
                  <a:cubicBezTo>
                    <a:pt x="146" y="369"/>
                    <a:pt x="172" y="368"/>
                    <a:pt x="157" y="349"/>
                  </a:cubicBezTo>
                  <a:cubicBezTo>
                    <a:pt x="150" y="334"/>
                    <a:pt x="150" y="334"/>
                    <a:pt x="150" y="334"/>
                  </a:cubicBezTo>
                  <a:cubicBezTo>
                    <a:pt x="147" y="330"/>
                    <a:pt x="147" y="330"/>
                    <a:pt x="147" y="330"/>
                  </a:cubicBezTo>
                  <a:cubicBezTo>
                    <a:pt x="147" y="305"/>
                    <a:pt x="147" y="305"/>
                    <a:pt x="147" y="305"/>
                  </a:cubicBezTo>
                  <a:cubicBezTo>
                    <a:pt x="129" y="295"/>
                    <a:pt x="129" y="295"/>
                    <a:pt x="129" y="295"/>
                  </a:cubicBezTo>
                  <a:cubicBezTo>
                    <a:pt x="129" y="295"/>
                    <a:pt x="160" y="296"/>
                    <a:pt x="164" y="301"/>
                  </a:cubicBezTo>
                  <a:cubicBezTo>
                    <a:pt x="169" y="306"/>
                    <a:pt x="177" y="309"/>
                    <a:pt x="168" y="328"/>
                  </a:cubicBezTo>
                  <a:cubicBezTo>
                    <a:pt x="168" y="328"/>
                    <a:pt x="161" y="347"/>
                    <a:pt x="171" y="336"/>
                  </a:cubicBezTo>
                  <a:cubicBezTo>
                    <a:pt x="181" y="325"/>
                    <a:pt x="176" y="307"/>
                    <a:pt x="175" y="305"/>
                  </a:cubicBezTo>
                  <a:cubicBezTo>
                    <a:pt x="174" y="304"/>
                    <a:pt x="176" y="299"/>
                    <a:pt x="176" y="299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9" y="291"/>
                    <a:pt x="179" y="291"/>
                    <a:pt x="179" y="291"/>
                  </a:cubicBezTo>
                  <a:cubicBezTo>
                    <a:pt x="179" y="291"/>
                    <a:pt x="175" y="268"/>
                    <a:pt x="185" y="269"/>
                  </a:cubicBezTo>
                  <a:cubicBezTo>
                    <a:pt x="185" y="269"/>
                    <a:pt x="192" y="270"/>
                    <a:pt x="197" y="267"/>
                  </a:cubicBezTo>
                  <a:cubicBezTo>
                    <a:pt x="200" y="270"/>
                    <a:pt x="200" y="270"/>
                    <a:pt x="200" y="270"/>
                  </a:cubicBezTo>
                  <a:cubicBezTo>
                    <a:pt x="200" y="278"/>
                    <a:pt x="200" y="278"/>
                    <a:pt x="200" y="278"/>
                  </a:cubicBezTo>
                  <a:cubicBezTo>
                    <a:pt x="187" y="294"/>
                    <a:pt x="187" y="294"/>
                    <a:pt x="187" y="294"/>
                  </a:cubicBezTo>
                  <a:cubicBezTo>
                    <a:pt x="187" y="294"/>
                    <a:pt x="192" y="306"/>
                    <a:pt x="197" y="292"/>
                  </a:cubicBezTo>
                  <a:cubicBezTo>
                    <a:pt x="203" y="278"/>
                    <a:pt x="207" y="273"/>
                    <a:pt x="207" y="273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21" y="270"/>
                    <a:pt x="221" y="270"/>
                    <a:pt x="221" y="270"/>
                  </a:cubicBezTo>
                  <a:cubicBezTo>
                    <a:pt x="221" y="254"/>
                    <a:pt x="221" y="254"/>
                    <a:pt x="221" y="254"/>
                  </a:cubicBezTo>
                  <a:cubicBezTo>
                    <a:pt x="229" y="241"/>
                    <a:pt x="229" y="241"/>
                    <a:pt x="229" y="241"/>
                  </a:cubicBezTo>
                  <a:cubicBezTo>
                    <a:pt x="226" y="234"/>
                    <a:pt x="226" y="234"/>
                    <a:pt x="226" y="234"/>
                  </a:cubicBezTo>
                  <a:cubicBezTo>
                    <a:pt x="226" y="234"/>
                    <a:pt x="230" y="221"/>
                    <a:pt x="234" y="228"/>
                  </a:cubicBezTo>
                  <a:cubicBezTo>
                    <a:pt x="235" y="236"/>
                    <a:pt x="235" y="236"/>
                    <a:pt x="235" y="236"/>
                  </a:cubicBezTo>
                  <a:cubicBezTo>
                    <a:pt x="239" y="234"/>
                    <a:pt x="239" y="234"/>
                    <a:pt x="239" y="234"/>
                  </a:cubicBezTo>
                  <a:cubicBezTo>
                    <a:pt x="241" y="226"/>
                    <a:pt x="241" y="226"/>
                    <a:pt x="241" y="226"/>
                  </a:cubicBezTo>
                  <a:cubicBezTo>
                    <a:pt x="250" y="222"/>
                    <a:pt x="250" y="222"/>
                    <a:pt x="250" y="222"/>
                  </a:cubicBezTo>
                  <a:cubicBezTo>
                    <a:pt x="267" y="209"/>
                    <a:pt x="267" y="209"/>
                    <a:pt x="267" y="209"/>
                  </a:cubicBezTo>
                  <a:cubicBezTo>
                    <a:pt x="267" y="209"/>
                    <a:pt x="273" y="192"/>
                    <a:pt x="259" y="19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福州">
              <a:hlinkClick r:id="" action="ppaction://macro?name=Slide1.福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225599" y="2548577"/>
              <a:ext cx="1799386" cy="1527145"/>
            </a:xfrm>
            <a:custGeom>
              <a:avLst/>
              <a:gdLst>
                <a:gd name="T0" fmla="*/ 303 w 326"/>
                <a:gd name="T1" fmla="*/ 58 h 315"/>
                <a:gd name="T2" fmla="*/ 284 w 326"/>
                <a:gd name="T3" fmla="*/ 63 h 315"/>
                <a:gd name="T4" fmla="*/ 274 w 326"/>
                <a:gd name="T5" fmla="*/ 81 h 315"/>
                <a:gd name="T6" fmla="*/ 261 w 326"/>
                <a:gd name="T7" fmla="*/ 63 h 315"/>
                <a:gd name="T8" fmla="*/ 257 w 326"/>
                <a:gd name="T9" fmla="*/ 55 h 315"/>
                <a:gd name="T10" fmla="*/ 244 w 326"/>
                <a:gd name="T11" fmla="*/ 55 h 315"/>
                <a:gd name="T12" fmla="*/ 239 w 326"/>
                <a:gd name="T13" fmla="*/ 49 h 315"/>
                <a:gd name="T14" fmla="*/ 256 w 326"/>
                <a:gd name="T15" fmla="*/ 44 h 315"/>
                <a:gd name="T16" fmla="*/ 273 w 326"/>
                <a:gd name="T17" fmla="*/ 49 h 315"/>
                <a:gd name="T18" fmla="*/ 292 w 326"/>
                <a:gd name="T19" fmla="*/ 46 h 315"/>
                <a:gd name="T20" fmla="*/ 283 w 326"/>
                <a:gd name="T21" fmla="*/ 21 h 315"/>
                <a:gd name="T22" fmla="*/ 193 w 326"/>
                <a:gd name="T23" fmla="*/ 11 h 315"/>
                <a:gd name="T24" fmla="*/ 112 w 326"/>
                <a:gd name="T25" fmla="*/ 37 h 315"/>
                <a:gd name="T26" fmla="*/ 66 w 326"/>
                <a:gd name="T27" fmla="*/ 68 h 315"/>
                <a:gd name="T28" fmla="*/ 43 w 326"/>
                <a:gd name="T29" fmla="*/ 115 h 315"/>
                <a:gd name="T30" fmla="*/ 0 w 326"/>
                <a:gd name="T31" fmla="*/ 203 h 315"/>
                <a:gd name="T32" fmla="*/ 30 w 326"/>
                <a:gd name="T33" fmla="*/ 251 h 315"/>
                <a:gd name="T34" fmla="*/ 83 w 326"/>
                <a:gd name="T35" fmla="*/ 239 h 315"/>
                <a:gd name="T36" fmla="*/ 165 w 326"/>
                <a:gd name="T37" fmla="*/ 223 h 315"/>
                <a:gd name="T38" fmla="*/ 188 w 326"/>
                <a:gd name="T39" fmla="*/ 262 h 315"/>
                <a:gd name="T40" fmla="*/ 197 w 326"/>
                <a:gd name="T41" fmla="*/ 288 h 315"/>
                <a:gd name="T42" fmla="*/ 209 w 326"/>
                <a:gd name="T43" fmla="*/ 280 h 315"/>
                <a:gd name="T44" fmla="*/ 216 w 326"/>
                <a:gd name="T45" fmla="*/ 290 h 315"/>
                <a:gd name="T46" fmla="*/ 214 w 326"/>
                <a:gd name="T47" fmla="*/ 267 h 315"/>
                <a:gd name="T48" fmla="*/ 222 w 326"/>
                <a:gd name="T49" fmla="*/ 273 h 315"/>
                <a:gd name="T50" fmla="*/ 240 w 326"/>
                <a:gd name="T51" fmla="*/ 296 h 315"/>
                <a:gd name="T52" fmla="*/ 253 w 326"/>
                <a:gd name="T53" fmla="*/ 315 h 315"/>
                <a:gd name="T54" fmla="*/ 261 w 326"/>
                <a:gd name="T55" fmla="*/ 299 h 315"/>
                <a:gd name="T56" fmla="*/ 267 w 326"/>
                <a:gd name="T57" fmla="*/ 292 h 315"/>
                <a:gd name="T58" fmla="*/ 281 w 326"/>
                <a:gd name="T59" fmla="*/ 312 h 315"/>
                <a:gd name="T60" fmla="*/ 279 w 326"/>
                <a:gd name="T61" fmla="*/ 286 h 315"/>
                <a:gd name="T62" fmla="*/ 267 w 326"/>
                <a:gd name="T63" fmla="*/ 277 h 315"/>
                <a:gd name="T64" fmla="*/ 264 w 326"/>
                <a:gd name="T65" fmla="*/ 259 h 315"/>
                <a:gd name="T66" fmla="*/ 250 w 326"/>
                <a:gd name="T67" fmla="*/ 268 h 315"/>
                <a:gd name="T68" fmla="*/ 244 w 326"/>
                <a:gd name="T69" fmla="*/ 254 h 315"/>
                <a:gd name="T70" fmla="*/ 235 w 326"/>
                <a:gd name="T71" fmla="*/ 242 h 315"/>
                <a:gd name="T72" fmla="*/ 266 w 326"/>
                <a:gd name="T73" fmla="*/ 234 h 315"/>
                <a:gd name="T74" fmla="*/ 282 w 326"/>
                <a:gd name="T75" fmla="*/ 171 h 315"/>
                <a:gd name="T76" fmla="*/ 282 w 326"/>
                <a:gd name="T77" fmla="*/ 155 h 315"/>
                <a:gd name="T78" fmla="*/ 264 w 326"/>
                <a:gd name="T79" fmla="*/ 154 h 315"/>
                <a:gd name="T80" fmla="*/ 242 w 326"/>
                <a:gd name="T81" fmla="*/ 150 h 315"/>
                <a:gd name="T82" fmla="*/ 247 w 326"/>
                <a:gd name="T83" fmla="*/ 145 h 315"/>
                <a:gd name="T84" fmla="*/ 275 w 326"/>
                <a:gd name="T85" fmla="*/ 137 h 315"/>
                <a:gd name="T86" fmla="*/ 254 w 326"/>
                <a:gd name="T87" fmla="*/ 122 h 315"/>
                <a:gd name="T88" fmla="*/ 268 w 326"/>
                <a:gd name="T89" fmla="*/ 107 h 315"/>
                <a:gd name="T90" fmla="*/ 309 w 326"/>
                <a:gd name="T91" fmla="*/ 78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6" h="315">
                  <a:moveTo>
                    <a:pt x="319" y="66"/>
                  </a:moveTo>
                  <a:cubicBezTo>
                    <a:pt x="311" y="67"/>
                    <a:pt x="308" y="66"/>
                    <a:pt x="308" y="66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3" y="58"/>
                    <a:pt x="302" y="55"/>
                    <a:pt x="299" y="55"/>
                  </a:cubicBezTo>
                  <a:cubicBezTo>
                    <a:pt x="297" y="55"/>
                    <a:pt x="290" y="57"/>
                    <a:pt x="290" y="57"/>
                  </a:cubicBezTo>
                  <a:cubicBezTo>
                    <a:pt x="284" y="63"/>
                    <a:pt x="284" y="63"/>
                    <a:pt x="284" y="63"/>
                  </a:cubicBezTo>
                  <a:cubicBezTo>
                    <a:pt x="284" y="63"/>
                    <a:pt x="281" y="68"/>
                    <a:pt x="281" y="71"/>
                  </a:cubicBezTo>
                  <a:cubicBezTo>
                    <a:pt x="280" y="74"/>
                    <a:pt x="278" y="79"/>
                    <a:pt x="278" y="79"/>
                  </a:cubicBezTo>
                  <a:cubicBezTo>
                    <a:pt x="274" y="81"/>
                    <a:pt x="274" y="81"/>
                    <a:pt x="274" y="81"/>
                  </a:cubicBezTo>
                  <a:cubicBezTo>
                    <a:pt x="265" y="75"/>
                    <a:pt x="265" y="75"/>
                    <a:pt x="265" y="75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3"/>
                    <a:pt x="261" y="63"/>
                    <a:pt x="261" y="63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0" y="55"/>
                    <a:pt x="260" y="55"/>
                    <a:pt x="260" y="55"/>
                  </a:cubicBezTo>
                  <a:cubicBezTo>
                    <a:pt x="257" y="55"/>
                    <a:pt x="257" y="55"/>
                    <a:pt x="257" y="55"/>
                  </a:cubicBezTo>
                  <a:cubicBezTo>
                    <a:pt x="252" y="56"/>
                    <a:pt x="252" y="56"/>
                    <a:pt x="252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4" y="55"/>
                    <a:pt x="244" y="55"/>
                    <a:pt x="244" y="55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39" y="52"/>
                    <a:pt x="239" y="52"/>
                    <a:pt x="239" y="52"/>
                  </a:cubicBezTo>
                  <a:cubicBezTo>
                    <a:pt x="239" y="49"/>
                    <a:pt x="239" y="49"/>
                    <a:pt x="239" y="49"/>
                  </a:cubicBezTo>
                  <a:cubicBezTo>
                    <a:pt x="241" y="45"/>
                    <a:pt x="241" y="45"/>
                    <a:pt x="241" y="45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6" y="48"/>
                    <a:pt x="266" y="48"/>
                    <a:pt x="266" y="48"/>
                  </a:cubicBezTo>
                  <a:cubicBezTo>
                    <a:pt x="273" y="49"/>
                    <a:pt x="273" y="49"/>
                    <a:pt x="273" y="49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4" y="57"/>
                    <a:pt x="292" y="57"/>
                    <a:pt x="292" y="46"/>
                  </a:cubicBezTo>
                  <a:cubicBezTo>
                    <a:pt x="293" y="35"/>
                    <a:pt x="286" y="37"/>
                    <a:pt x="286" y="37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3" y="21"/>
                    <a:pt x="283" y="21"/>
                    <a:pt x="283" y="21"/>
                  </a:cubicBezTo>
                  <a:cubicBezTo>
                    <a:pt x="282" y="20"/>
                    <a:pt x="273" y="16"/>
                    <a:pt x="252" y="23"/>
                  </a:cubicBezTo>
                  <a:cubicBezTo>
                    <a:pt x="252" y="23"/>
                    <a:pt x="244" y="28"/>
                    <a:pt x="227" y="15"/>
                  </a:cubicBezTo>
                  <a:cubicBezTo>
                    <a:pt x="209" y="3"/>
                    <a:pt x="207" y="0"/>
                    <a:pt x="193" y="11"/>
                  </a:cubicBezTo>
                  <a:cubicBezTo>
                    <a:pt x="180" y="21"/>
                    <a:pt x="170" y="25"/>
                    <a:pt x="170" y="25"/>
                  </a:cubicBezTo>
                  <a:cubicBezTo>
                    <a:pt x="170" y="25"/>
                    <a:pt x="162" y="34"/>
                    <a:pt x="136" y="28"/>
                  </a:cubicBezTo>
                  <a:cubicBezTo>
                    <a:pt x="111" y="21"/>
                    <a:pt x="112" y="37"/>
                    <a:pt x="112" y="37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3" y="62"/>
                    <a:pt x="70" y="62"/>
                    <a:pt x="65" y="56"/>
                  </a:cubicBezTo>
                  <a:cubicBezTo>
                    <a:pt x="65" y="56"/>
                    <a:pt x="59" y="58"/>
                    <a:pt x="66" y="68"/>
                  </a:cubicBezTo>
                  <a:cubicBezTo>
                    <a:pt x="73" y="78"/>
                    <a:pt x="71" y="81"/>
                    <a:pt x="67" y="87"/>
                  </a:cubicBezTo>
                  <a:cubicBezTo>
                    <a:pt x="63" y="93"/>
                    <a:pt x="55" y="99"/>
                    <a:pt x="55" y="99"/>
                  </a:cubicBezTo>
                  <a:cubicBezTo>
                    <a:pt x="55" y="99"/>
                    <a:pt x="47" y="98"/>
                    <a:pt x="43" y="115"/>
                  </a:cubicBezTo>
                  <a:cubicBezTo>
                    <a:pt x="40" y="131"/>
                    <a:pt x="38" y="135"/>
                    <a:pt x="38" y="135"/>
                  </a:cubicBezTo>
                  <a:cubicBezTo>
                    <a:pt x="38" y="135"/>
                    <a:pt x="31" y="163"/>
                    <a:pt x="23" y="167"/>
                  </a:cubicBezTo>
                  <a:cubicBezTo>
                    <a:pt x="23" y="167"/>
                    <a:pt x="24" y="207"/>
                    <a:pt x="0" y="203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04"/>
                    <a:pt x="0" y="219"/>
                    <a:pt x="2" y="231"/>
                  </a:cubicBezTo>
                  <a:cubicBezTo>
                    <a:pt x="4" y="244"/>
                    <a:pt x="30" y="251"/>
                    <a:pt x="30" y="251"/>
                  </a:cubicBezTo>
                  <a:cubicBezTo>
                    <a:pt x="32" y="252"/>
                    <a:pt x="33" y="252"/>
                    <a:pt x="34" y="253"/>
                  </a:cubicBezTo>
                  <a:cubicBezTo>
                    <a:pt x="34" y="253"/>
                    <a:pt x="46" y="241"/>
                    <a:pt x="57" y="241"/>
                  </a:cubicBezTo>
                  <a:cubicBezTo>
                    <a:pt x="68" y="242"/>
                    <a:pt x="83" y="239"/>
                    <a:pt x="83" y="239"/>
                  </a:cubicBezTo>
                  <a:cubicBezTo>
                    <a:pt x="94" y="230"/>
                    <a:pt x="109" y="228"/>
                    <a:pt x="109" y="228"/>
                  </a:cubicBezTo>
                  <a:cubicBezTo>
                    <a:pt x="109" y="228"/>
                    <a:pt x="128" y="231"/>
                    <a:pt x="143" y="220"/>
                  </a:cubicBezTo>
                  <a:cubicBezTo>
                    <a:pt x="159" y="209"/>
                    <a:pt x="165" y="223"/>
                    <a:pt x="165" y="223"/>
                  </a:cubicBezTo>
                  <a:cubicBezTo>
                    <a:pt x="169" y="253"/>
                    <a:pt x="169" y="253"/>
                    <a:pt x="169" y="253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8" y="262"/>
                    <a:pt x="188" y="262"/>
                    <a:pt x="188" y="262"/>
                  </a:cubicBezTo>
                  <a:cubicBezTo>
                    <a:pt x="188" y="285"/>
                    <a:pt x="195" y="289"/>
                    <a:pt x="195" y="289"/>
                  </a:cubicBezTo>
                  <a:cubicBezTo>
                    <a:pt x="195" y="290"/>
                    <a:pt x="195" y="290"/>
                    <a:pt x="195" y="290"/>
                  </a:cubicBezTo>
                  <a:cubicBezTo>
                    <a:pt x="197" y="288"/>
                    <a:pt x="197" y="288"/>
                    <a:pt x="197" y="288"/>
                  </a:cubicBezTo>
                  <a:cubicBezTo>
                    <a:pt x="201" y="281"/>
                    <a:pt x="201" y="281"/>
                    <a:pt x="201" y="281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9" y="269"/>
                    <a:pt x="209" y="280"/>
                  </a:cubicBezTo>
                  <a:cubicBezTo>
                    <a:pt x="209" y="291"/>
                    <a:pt x="208" y="302"/>
                    <a:pt x="217" y="299"/>
                  </a:cubicBezTo>
                  <a:cubicBezTo>
                    <a:pt x="216" y="295"/>
                    <a:pt x="216" y="295"/>
                    <a:pt x="216" y="295"/>
                  </a:cubicBezTo>
                  <a:cubicBezTo>
                    <a:pt x="216" y="290"/>
                    <a:pt x="216" y="290"/>
                    <a:pt x="216" y="290"/>
                  </a:cubicBezTo>
                  <a:cubicBezTo>
                    <a:pt x="217" y="279"/>
                    <a:pt x="217" y="279"/>
                    <a:pt x="217" y="279"/>
                  </a:cubicBezTo>
                  <a:cubicBezTo>
                    <a:pt x="219" y="272"/>
                    <a:pt x="219" y="272"/>
                    <a:pt x="219" y="272"/>
                  </a:cubicBezTo>
                  <a:cubicBezTo>
                    <a:pt x="214" y="267"/>
                    <a:pt x="214" y="267"/>
                    <a:pt x="214" y="267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6" y="257"/>
                    <a:pt x="216" y="257"/>
                    <a:pt x="216" y="257"/>
                  </a:cubicBezTo>
                  <a:cubicBezTo>
                    <a:pt x="222" y="273"/>
                    <a:pt x="222" y="273"/>
                    <a:pt x="222" y="273"/>
                  </a:cubicBezTo>
                  <a:cubicBezTo>
                    <a:pt x="222" y="273"/>
                    <a:pt x="235" y="281"/>
                    <a:pt x="241" y="281"/>
                  </a:cubicBezTo>
                  <a:cubicBezTo>
                    <a:pt x="247" y="281"/>
                    <a:pt x="242" y="283"/>
                    <a:pt x="242" y="283"/>
                  </a:cubicBezTo>
                  <a:cubicBezTo>
                    <a:pt x="240" y="296"/>
                    <a:pt x="240" y="296"/>
                    <a:pt x="240" y="296"/>
                  </a:cubicBezTo>
                  <a:cubicBezTo>
                    <a:pt x="249" y="291"/>
                    <a:pt x="249" y="291"/>
                    <a:pt x="249" y="291"/>
                  </a:cubicBezTo>
                  <a:cubicBezTo>
                    <a:pt x="252" y="296"/>
                    <a:pt x="252" y="296"/>
                    <a:pt x="252" y="296"/>
                  </a:cubicBezTo>
                  <a:cubicBezTo>
                    <a:pt x="253" y="315"/>
                    <a:pt x="253" y="315"/>
                    <a:pt x="253" y="315"/>
                  </a:cubicBezTo>
                  <a:cubicBezTo>
                    <a:pt x="267" y="307"/>
                    <a:pt x="267" y="307"/>
                    <a:pt x="267" y="307"/>
                  </a:cubicBezTo>
                  <a:cubicBezTo>
                    <a:pt x="266" y="304"/>
                    <a:pt x="266" y="304"/>
                    <a:pt x="266" y="304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3" y="292"/>
                    <a:pt x="263" y="292"/>
                    <a:pt x="263" y="292"/>
                  </a:cubicBezTo>
                  <a:cubicBezTo>
                    <a:pt x="267" y="292"/>
                    <a:pt x="267" y="292"/>
                    <a:pt x="267" y="292"/>
                  </a:cubicBezTo>
                  <a:cubicBezTo>
                    <a:pt x="267" y="292"/>
                    <a:pt x="271" y="299"/>
                    <a:pt x="271" y="301"/>
                  </a:cubicBezTo>
                  <a:cubicBezTo>
                    <a:pt x="271" y="302"/>
                    <a:pt x="276" y="310"/>
                    <a:pt x="276" y="310"/>
                  </a:cubicBezTo>
                  <a:cubicBezTo>
                    <a:pt x="281" y="312"/>
                    <a:pt x="281" y="312"/>
                    <a:pt x="281" y="312"/>
                  </a:cubicBezTo>
                  <a:cubicBezTo>
                    <a:pt x="289" y="304"/>
                    <a:pt x="289" y="304"/>
                    <a:pt x="289" y="304"/>
                  </a:cubicBezTo>
                  <a:cubicBezTo>
                    <a:pt x="285" y="292"/>
                    <a:pt x="285" y="292"/>
                    <a:pt x="285" y="292"/>
                  </a:cubicBezTo>
                  <a:cubicBezTo>
                    <a:pt x="285" y="292"/>
                    <a:pt x="281" y="288"/>
                    <a:pt x="279" y="286"/>
                  </a:cubicBezTo>
                  <a:cubicBezTo>
                    <a:pt x="277" y="285"/>
                    <a:pt x="279" y="283"/>
                    <a:pt x="273" y="283"/>
                  </a:cubicBezTo>
                  <a:cubicBezTo>
                    <a:pt x="267" y="283"/>
                    <a:pt x="264" y="283"/>
                    <a:pt x="264" y="283"/>
                  </a:cubicBezTo>
                  <a:cubicBezTo>
                    <a:pt x="267" y="277"/>
                    <a:pt x="267" y="277"/>
                    <a:pt x="267" y="277"/>
                  </a:cubicBezTo>
                  <a:cubicBezTo>
                    <a:pt x="267" y="270"/>
                    <a:pt x="267" y="270"/>
                    <a:pt x="267" y="270"/>
                  </a:cubicBezTo>
                  <a:cubicBezTo>
                    <a:pt x="267" y="270"/>
                    <a:pt x="267" y="268"/>
                    <a:pt x="267" y="265"/>
                  </a:cubicBezTo>
                  <a:cubicBezTo>
                    <a:pt x="266" y="262"/>
                    <a:pt x="264" y="259"/>
                    <a:pt x="264" y="259"/>
                  </a:cubicBezTo>
                  <a:cubicBezTo>
                    <a:pt x="264" y="259"/>
                    <a:pt x="260" y="259"/>
                    <a:pt x="258" y="260"/>
                  </a:cubicBezTo>
                  <a:cubicBezTo>
                    <a:pt x="256" y="260"/>
                    <a:pt x="256" y="267"/>
                    <a:pt x="256" y="267"/>
                  </a:cubicBezTo>
                  <a:cubicBezTo>
                    <a:pt x="250" y="268"/>
                    <a:pt x="250" y="268"/>
                    <a:pt x="250" y="268"/>
                  </a:cubicBezTo>
                  <a:cubicBezTo>
                    <a:pt x="246" y="263"/>
                    <a:pt x="246" y="263"/>
                    <a:pt x="246" y="263"/>
                  </a:cubicBezTo>
                  <a:cubicBezTo>
                    <a:pt x="246" y="257"/>
                    <a:pt x="246" y="257"/>
                    <a:pt x="246" y="257"/>
                  </a:cubicBezTo>
                  <a:cubicBezTo>
                    <a:pt x="246" y="257"/>
                    <a:pt x="247" y="255"/>
                    <a:pt x="244" y="254"/>
                  </a:cubicBezTo>
                  <a:cubicBezTo>
                    <a:pt x="242" y="253"/>
                    <a:pt x="237" y="250"/>
                    <a:pt x="237" y="250"/>
                  </a:cubicBezTo>
                  <a:cubicBezTo>
                    <a:pt x="237" y="250"/>
                    <a:pt x="234" y="250"/>
                    <a:pt x="234" y="247"/>
                  </a:cubicBezTo>
                  <a:cubicBezTo>
                    <a:pt x="235" y="244"/>
                    <a:pt x="234" y="246"/>
                    <a:pt x="235" y="242"/>
                  </a:cubicBezTo>
                  <a:cubicBezTo>
                    <a:pt x="237" y="238"/>
                    <a:pt x="237" y="238"/>
                    <a:pt x="237" y="238"/>
                  </a:cubicBezTo>
                  <a:cubicBezTo>
                    <a:pt x="240" y="235"/>
                    <a:pt x="240" y="235"/>
                    <a:pt x="240" y="235"/>
                  </a:cubicBezTo>
                  <a:cubicBezTo>
                    <a:pt x="266" y="234"/>
                    <a:pt x="266" y="234"/>
                    <a:pt x="266" y="234"/>
                  </a:cubicBezTo>
                  <a:cubicBezTo>
                    <a:pt x="266" y="234"/>
                    <a:pt x="276" y="216"/>
                    <a:pt x="269" y="207"/>
                  </a:cubicBezTo>
                  <a:cubicBezTo>
                    <a:pt x="263" y="199"/>
                    <a:pt x="248" y="191"/>
                    <a:pt x="269" y="184"/>
                  </a:cubicBezTo>
                  <a:cubicBezTo>
                    <a:pt x="269" y="184"/>
                    <a:pt x="282" y="180"/>
                    <a:pt x="282" y="171"/>
                  </a:cubicBezTo>
                  <a:cubicBezTo>
                    <a:pt x="284" y="163"/>
                    <a:pt x="284" y="163"/>
                    <a:pt x="284" y="163"/>
                  </a:cubicBezTo>
                  <a:cubicBezTo>
                    <a:pt x="284" y="159"/>
                    <a:pt x="284" y="159"/>
                    <a:pt x="284" y="159"/>
                  </a:cubicBezTo>
                  <a:cubicBezTo>
                    <a:pt x="282" y="155"/>
                    <a:pt x="282" y="155"/>
                    <a:pt x="282" y="155"/>
                  </a:cubicBezTo>
                  <a:cubicBezTo>
                    <a:pt x="279" y="153"/>
                    <a:pt x="279" y="153"/>
                    <a:pt x="279" y="153"/>
                  </a:cubicBezTo>
                  <a:cubicBezTo>
                    <a:pt x="269" y="154"/>
                    <a:pt x="269" y="154"/>
                    <a:pt x="269" y="154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0" y="152"/>
                    <a:pt x="260" y="152"/>
                    <a:pt x="260" y="152"/>
                  </a:cubicBezTo>
                  <a:cubicBezTo>
                    <a:pt x="247" y="151"/>
                    <a:pt x="247" y="151"/>
                    <a:pt x="247" y="151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39" y="148"/>
                    <a:pt x="239" y="148"/>
                    <a:pt x="239" y="148"/>
                  </a:cubicBezTo>
                  <a:cubicBezTo>
                    <a:pt x="239" y="144"/>
                    <a:pt x="239" y="144"/>
                    <a:pt x="239" y="144"/>
                  </a:cubicBezTo>
                  <a:cubicBezTo>
                    <a:pt x="247" y="145"/>
                    <a:pt x="247" y="145"/>
                    <a:pt x="247" y="145"/>
                  </a:cubicBezTo>
                  <a:cubicBezTo>
                    <a:pt x="260" y="145"/>
                    <a:pt x="260" y="145"/>
                    <a:pt x="260" y="145"/>
                  </a:cubicBezTo>
                  <a:cubicBezTo>
                    <a:pt x="269" y="142"/>
                    <a:pt x="269" y="142"/>
                    <a:pt x="269" y="142"/>
                  </a:cubicBezTo>
                  <a:cubicBezTo>
                    <a:pt x="275" y="137"/>
                    <a:pt x="275" y="137"/>
                    <a:pt x="275" y="137"/>
                  </a:cubicBezTo>
                  <a:cubicBezTo>
                    <a:pt x="263" y="128"/>
                    <a:pt x="263" y="128"/>
                    <a:pt x="263" y="128"/>
                  </a:cubicBezTo>
                  <a:cubicBezTo>
                    <a:pt x="257" y="124"/>
                    <a:pt x="257" y="124"/>
                    <a:pt x="257" y="124"/>
                  </a:cubicBezTo>
                  <a:cubicBezTo>
                    <a:pt x="254" y="122"/>
                    <a:pt x="254" y="122"/>
                    <a:pt x="254" y="122"/>
                  </a:cubicBezTo>
                  <a:cubicBezTo>
                    <a:pt x="258" y="116"/>
                    <a:pt x="258" y="116"/>
                    <a:pt x="258" y="116"/>
                  </a:cubicBezTo>
                  <a:cubicBezTo>
                    <a:pt x="264" y="111"/>
                    <a:pt x="264" y="111"/>
                    <a:pt x="264" y="111"/>
                  </a:cubicBezTo>
                  <a:cubicBezTo>
                    <a:pt x="268" y="107"/>
                    <a:pt x="268" y="107"/>
                    <a:pt x="268" y="107"/>
                  </a:cubicBezTo>
                  <a:cubicBezTo>
                    <a:pt x="268" y="107"/>
                    <a:pt x="254" y="95"/>
                    <a:pt x="271" y="94"/>
                  </a:cubicBezTo>
                  <a:cubicBezTo>
                    <a:pt x="271" y="94"/>
                    <a:pt x="286" y="87"/>
                    <a:pt x="294" y="79"/>
                  </a:cubicBezTo>
                  <a:cubicBezTo>
                    <a:pt x="309" y="78"/>
                    <a:pt x="309" y="78"/>
                    <a:pt x="309" y="78"/>
                  </a:cubicBezTo>
                  <a:cubicBezTo>
                    <a:pt x="323" y="69"/>
                    <a:pt x="323" y="69"/>
                    <a:pt x="323" y="69"/>
                  </a:cubicBezTo>
                  <a:cubicBezTo>
                    <a:pt x="323" y="69"/>
                    <a:pt x="326" y="65"/>
                    <a:pt x="319" y="6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Rectangle 107"/>
            <p:cNvSpPr>
              <a:spLocks noChangeArrowheads="1"/>
            </p:cNvSpPr>
            <p:nvPr/>
          </p:nvSpPr>
          <p:spPr bwMode="auto">
            <a:xfrm>
              <a:off x="3936989" y="4890085"/>
              <a:ext cx="464108" cy="290391"/>
            </a:xfrm>
            <a:prstGeom prst="rect">
              <a:avLst/>
            </a:prstGeom>
            <a:noFill/>
            <a:ln w="317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漳州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Rectangle 108"/>
            <p:cNvSpPr>
              <a:spLocks noChangeArrowheads="1"/>
            </p:cNvSpPr>
            <p:nvPr/>
          </p:nvSpPr>
          <p:spPr bwMode="auto">
            <a:xfrm>
              <a:off x="3078783" y="4267821"/>
              <a:ext cx="464106" cy="305947"/>
            </a:xfrm>
            <a:prstGeom prst="rect">
              <a:avLst/>
            </a:prstGeom>
            <a:noFill/>
            <a:ln w="317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龙岩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泉州">
              <a:hlinkClick r:id="" action="ppaction://macro?name=Slide1.泉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349241" y="3510495"/>
              <a:ext cx="1734567" cy="1584184"/>
            </a:xfrm>
            <a:custGeom>
              <a:avLst/>
              <a:gdLst>
                <a:gd name="T0" fmla="*/ 315 w 318"/>
                <a:gd name="T1" fmla="*/ 197 h 324"/>
                <a:gd name="T2" fmla="*/ 308 w 318"/>
                <a:gd name="T3" fmla="*/ 209 h 324"/>
                <a:gd name="T4" fmla="*/ 296 w 318"/>
                <a:gd name="T5" fmla="*/ 206 h 324"/>
                <a:gd name="T6" fmla="*/ 281 w 318"/>
                <a:gd name="T7" fmla="*/ 191 h 324"/>
                <a:gd name="T8" fmla="*/ 293 w 318"/>
                <a:gd name="T9" fmla="*/ 188 h 324"/>
                <a:gd name="T10" fmla="*/ 305 w 318"/>
                <a:gd name="T11" fmla="*/ 187 h 324"/>
                <a:gd name="T12" fmla="*/ 306 w 318"/>
                <a:gd name="T13" fmla="*/ 177 h 324"/>
                <a:gd name="T14" fmla="*/ 300 w 318"/>
                <a:gd name="T15" fmla="*/ 163 h 324"/>
                <a:gd name="T16" fmla="*/ 287 w 318"/>
                <a:gd name="T17" fmla="*/ 156 h 324"/>
                <a:gd name="T18" fmla="*/ 299 w 318"/>
                <a:gd name="T19" fmla="*/ 146 h 324"/>
                <a:gd name="T20" fmla="*/ 239 w 318"/>
                <a:gd name="T21" fmla="*/ 149 h 324"/>
                <a:gd name="T22" fmla="*/ 185 w 318"/>
                <a:gd name="T23" fmla="*/ 119 h 324"/>
                <a:gd name="T24" fmla="*/ 192 w 318"/>
                <a:gd name="T25" fmla="*/ 82 h 324"/>
                <a:gd name="T26" fmla="*/ 163 w 318"/>
                <a:gd name="T27" fmla="*/ 31 h 324"/>
                <a:gd name="T28" fmla="*/ 161 w 318"/>
                <a:gd name="T29" fmla="*/ 3 h 324"/>
                <a:gd name="T30" fmla="*/ 111 w 318"/>
                <a:gd name="T31" fmla="*/ 6 h 324"/>
                <a:gd name="T32" fmla="*/ 74 w 318"/>
                <a:gd name="T33" fmla="*/ 63 h 324"/>
                <a:gd name="T34" fmla="*/ 82 w 318"/>
                <a:gd name="T35" fmla="*/ 92 h 324"/>
                <a:gd name="T36" fmla="*/ 47 w 318"/>
                <a:gd name="T37" fmla="*/ 106 h 324"/>
                <a:gd name="T38" fmla="*/ 25 w 318"/>
                <a:gd name="T39" fmla="*/ 106 h 324"/>
                <a:gd name="T40" fmla="*/ 0 w 318"/>
                <a:gd name="T41" fmla="*/ 183 h 324"/>
                <a:gd name="T42" fmla="*/ 25 w 318"/>
                <a:gd name="T43" fmla="*/ 231 h 324"/>
                <a:gd name="T44" fmla="*/ 37 w 318"/>
                <a:gd name="T45" fmla="*/ 253 h 324"/>
                <a:gd name="T46" fmla="*/ 68 w 318"/>
                <a:gd name="T47" fmla="*/ 250 h 324"/>
                <a:gd name="T48" fmla="*/ 85 w 318"/>
                <a:gd name="T49" fmla="*/ 254 h 324"/>
                <a:gd name="T50" fmla="*/ 104 w 318"/>
                <a:gd name="T51" fmla="*/ 253 h 324"/>
                <a:gd name="T52" fmla="*/ 118 w 318"/>
                <a:gd name="T53" fmla="*/ 251 h 324"/>
                <a:gd name="T54" fmla="*/ 139 w 318"/>
                <a:gd name="T55" fmla="*/ 242 h 324"/>
                <a:gd name="T56" fmla="*/ 159 w 318"/>
                <a:gd name="T57" fmla="*/ 261 h 324"/>
                <a:gd name="T58" fmla="*/ 184 w 318"/>
                <a:gd name="T59" fmla="*/ 303 h 324"/>
                <a:gd name="T60" fmla="*/ 201 w 318"/>
                <a:gd name="T61" fmla="*/ 312 h 324"/>
                <a:gd name="T62" fmla="*/ 205 w 318"/>
                <a:gd name="T63" fmla="*/ 283 h 324"/>
                <a:gd name="T64" fmla="*/ 215 w 318"/>
                <a:gd name="T65" fmla="*/ 301 h 324"/>
                <a:gd name="T66" fmla="*/ 238 w 318"/>
                <a:gd name="T67" fmla="*/ 310 h 324"/>
                <a:gd name="T68" fmla="*/ 256 w 318"/>
                <a:gd name="T69" fmla="*/ 312 h 324"/>
                <a:gd name="T70" fmla="*/ 254 w 318"/>
                <a:gd name="T71" fmla="*/ 298 h 324"/>
                <a:gd name="T72" fmla="*/ 250 w 318"/>
                <a:gd name="T73" fmla="*/ 291 h 324"/>
                <a:gd name="T74" fmla="*/ 261 w 318"/>
                <a:gd name="T75" fmla="*/ 284 h 324"/>
                <a:gd name="T76" fmla="*/ 274 w 318"/>
                <a:gd name="T77" fmla="*/ 274 h 324"/>
                <a:gd name="T78" fmla="*/ 277 w 318"/>
                <a:gd name="T79" fmla="*/ 267 h 324"/>
                <a:gd name="T80" fmla="*/ 266 w 318"/>
                <a:gd name="T81" fmla="*/ 263 h 324"/>
                <a:gd name="T82" fmla="*/ 258 w 318"/>
                <a:gd name="T83" fmla="*/ 258 h 324"/>
                <a:gd name="T84" fmla="*/ 246 w 318"/>
                <a:gd name="T85" fmla="*/ 258 h 324"/>
                <a:gd name="T86" fmla="*/ 240 w 318"/>
                <a:gd name="T87" fmla="*/ 247 h 324"/>
                <a:gd name="T88" fmla="*/ 248 w 318"/>
                <a:gd name="T89" fmla="*/ 241 h 324"/>
                <a:gd name="T90" fmla="*/ 252 w 318"/>
                <a:gd name="T91" fmla="*/ 235 h 324"/>
                <a:gd name="T92" fmla="*/ 258 w 318"/>
                <a:gd name="T93" fmla="*/ 242 h 324"/>
                <a:gd name="T94" fmla="*/ 266 w 318"/>
                <a:gd name="T95" fmla="*/ 249 h 324"/>
                <a:gd name="T96" fmla="*/ 281 w 318"/>
                <a:gd name="T97" fmla="*/ 242 h 324"/>
                <a:gd name="T98" fmla="*/ 295 w 318"/>
                <a:gd name="T99" fmla="*/ 237 h 324"/>
                <a:gd name="T100" fmla="*/ 311 w 318"/>
                <a:gd name="T101" fmla="*/ 233 h 324"/>
                <a:gd name="T102" fmla="*/ 318 w 318"/>
                <a:gd name="T103" fmla="*/ 226 h 324"/>
                <a:gd name="T104" fmla="*/ 317 w 318"/>
                <a:gd name="T105" fmla="*/ 214 h 324"/>
                <a:gd name="T106" fmla="*/ 318 w 318"/>
                <a:gd name="T107" fmla="*/ 20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8" h="324">
                  <a:moveTo>
                    <a:pt x="318" y="202"/>
                  </a:moveTo>
                  <a:cubicBezTo>
                    <a:pt x="315" y="197"/>
                    <a:pt x="315" y="197"/>
                    <a:pt x="315" y="197"/>
                  </a:cubicBezTo>
                  <a:cubicBezTo>
                    <a:pt x="311" y="202"/>
                    <a:pt x="311" y="202"/>
                    <a:pt x="311" y="202"/>
                  </a:cubicBezTo>
                  <a:cubicBezTo>
                    <a:pt x="308" y="209"/>
                    <a:pt x="308" y="209"/>
                    <a:pt x="308" y="209"/>
                  </a:cubicBezTo>
                  <a:cubicBezTo>
                    <a:pt x="303" y="209"/>
                    <a:pt x="303" y="209"/>
                    <a:pt x="303" y="209"/>
                  </a:cubicBezTo>
                  <a:cubicBezTo>
                    <a:pt x="296" y="206"/>
                    <a:pt x="296" y="206"/>
                    <a:pt x="296" y="206"/>
                  </a:cubicBezTo>
                  <a:cubicBezTo>
                    <a:pt x="288" y="198"/>
                    <a:pt x="288" y="198"/>
                    <a:pt x="288" y="198"/>
                  </a:cubicBezTo>
                  <a:cubicBezTo>
                    <a:pt x="281" y="191"/>
                    <a:pt x="281" y="191"/>
                    <a:pt x="281" y="191"/>
                  </a:cubicBezTo>
                  <a:cubicBezTo>
                    <a:pt x="281" y="191"/>
                    <a:pt x="285" y="191"/>
                    <a:pt x="287" y="191"/>
                  </a:cubicBezTo>
                  <a:cubicBezTo>
                    <a:pt x="288" y="190"/>
                    <a:pt x="290" y="189"/>
                    <a:pt x="293" y="188"/>
                  </a:cubicBezTo>
                  <a:cubicBezTo>
                    <a:pt x="296" y="187"/>
                    <a:pt x="298" y="187"/>
                    <a:pt x="300" y="187"/>
                  </a:cubicBezTo>
                  <a:cubicBezTo>
                    <a:pt x="302" y="187"/>
                    <a:pt x="305" y="187"/>
                    <a:pt x="305" y="187"/>
                  </a:cubicBezTo>
                  <a:cubicBezTo>
                    <a:pt x="306" y="183"/>
                    <a:pt x="306" y="183"/>
                    <a:pt x="306" y="183"/>
                  </a:cubicBezTo>
                  <a:cubicBezTo>
                    <a:pt x="306" y="177"/>
                    <a:pt x="306" y="177"/>
                    <a:pt x="306" y="177"/>
                  </a:cubicBezTo>
                  <a:cubicBezTo>
                    <a:pt x="306" y="168"/>
                    <a:pt x="306" y="168"/>
                    <a:pt x="306" y="168"/>
                  </a:cubicBezTo>
                  <a:cubicBezTo>
                    <a:pt x="300" y="163"/>
                    <a:pt x="300" y="163"/>
                    <a:pt x="300" y="163"/>
                  </a:cubicBezTo>
                  <a:cubicBezTo>
                    <a:pt x="294" y="163"/>
                    <a:pt x="294" y="163"/>
                    <a:pt x="294" y="163"/>
                  </a:cubicBezTo>
                  <a:cubicBezTo>
                    <a:pt x="287" y="156"/>
                    <a:pt x="287" y="156"/>
                    <a:pt x="287" y="156"/>
                  </a:cubicBezTo>
                  <a:cubicBezTo>
                    <a:pt x="287" y="156"/>
                    <a:pt x="290" y="151"/>
                    <a:pt x="299" y="147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85" y="135"/>
                    <a:pt x="261" y="155"/>
                  </a:cubicBezTo>
                  <a:cubicBezTo>
                    <a:pt x="236" y="174"/>
                    <a:pt x="233" y="169"/>
                    <a:pt x="239" y="149"/>
                  </a:cubicBezTo>
                  <a:cubicBezTo>
                    <a:pt x="239" y="149"/>
                    <a:pt x="239" y="143"/>
                    <a:pt x="225" y="143"/>
                  </a:cubicBezTo>
                  <a:cubicBezTo>
                    <a:pt x="211" y="143"/>
                    <a:pt x="192" y="140"/>
                    <a:pt x="185" y="119"/>
                  </a:cubicBezTo>
                  <a:cubicBezTo>
                    <a:pt x="178" y="99"/>
                    <a:pt x="182" y="94"/>
                    <a:pt x="182" y="94"/>
                  </a:cubicBezTo>
                  <a:cubicBezTo>
                    <a:pt x="182" y="94"/>
                    <a:pt x="191" y="86"/>
                    <a:pt x="192" y="82"/>
                  </a:cubicBezTo>
                  <a:cubicBezTo>
                    <a:pt x="194" y="79"/>
                    <a:pt x="208" y="62"/>
                    <a:pt x="191" y="51"/>
                  </a:cubicBezTo>
                  <a:cubicBezTo>
                    <a:pt x="191" y="51"/>
                    <a:pt x="165" y="44"/>
                    <a:pt x="163" y="31"/>
                  </a:cubicBezTo>
                  <a:cubicBezTo>
                    <a:pt x="161" y="19"/>
                    <a:pt x="162" y="20"/>
                    <a:pt x="162" y="4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38" y="0"/>
                    <a:pt x="128" y="7"/>
                    <a:pt x="128" y="7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6"/>
                    <a:pt x="73" y="5"/>
                    <a:pt x="76" y="18"/>
                  </a:cubicBezTo>
                  <a:cubicBezTo>
                    <a:pt x="79" y="31"/>
                    <a:pt x="81" y="52"/>
                    <a:pt x="74" y="63"/>
                  </a:cubicBezTo>
                  <a:cubicBezTo>
                    <a:pt x="67" y="73"/>
                    <a:pt x="72" y="77"/>
                    <a:pt x="84" y="78"/>
                  </a:cubicBezTo>
                  <a:cubicBezTo>
                    <a:pt x="97" y="79"/>
                    <a:pt x="89" y="84"/>
                    <a:pt x="82" y="92"/>
                  </a:cubicBezTo>
                  <a:cubicBezTo>
                    <a:pt x="74" y="100"/>
                    <a:pt x="59" y="108"/>
                    <a:pt x="59" y="108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8" y="137"/>
                    <a:pt x="0" y="183"/>
                    <a:pt x="0" y="183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26" y="204"/>
                    <a:pt x="29" y="215"/>
                  </a:cubicBezTo>
                  <a:cubicBezTo>
                    <a:pt x="32" y="225"/>
                    <a:pt x="25" y="231"/>
                    <a:pt x="25" y="231"/>
                  </a:cubicBezTo>
                  <a:cubicBezTo>
                    <a:pt x="25" y="231"/>
                    <a:pt x="10" y="246"/>
                    <a:pt x="21" y="253"/>
                  </a:cubicBezTo>
                  <a:cubicBezTo>
                    <a:pt x="32" y="260"/>
                    <a:pt x="37" y="253"/>
                    <a:pt x="37" y="253"/>
                  </a:cubicBezTo>
                  <a:cubicBezTo>
                    <a:pt x="37" y="253"/>
                    <a:pt x="46" y="247"/>
                    <a:pt x="53" y="252"/>
                  </a:cubicBezTo>
                  <a:cubicBezTo>
                    <a:pt x="60" y="256"/>
                    <a:pt x="68" y="250"/>
                    <a:pt x="68" y="250"/>
                  </a:cubicBezTo>
                  <a:cubicBezTo>
                    <a:pt x="68" y="250"/>
                    <a:pt x="78" y="250"/>
                    <a:pt x="85" y="254"/>
                  </a:cubicBezTo>
                  <a:cubicBezTo>
                    <a:pt x="85" y="254"/>
                    <a:pt x="85" y="254"/>
                    <a:pt x="85" y="254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104" y="253"/>
                    <a:pt x="104" y="253"/>
                    <a:pt x="104" y="253"/>
                  </a:cubicBezTo>
                  <a:cubicBezTo>
                    <a:pt x="113" y="253"/>
                    <a:pt x="113" y="253"/>
                    <a:pt x="113" y="253"/>
                  </a:cubicBezTo>
                  <a:cubicBezTo>
                    <a:pt x="118" y="251"/>
                    <a:pt x="118" y="251"/>
                    <a:pt x="118" y="251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7" y="244"/>
                    <a:pt x="137" y="242"/>
                    <a:pt x="139" y="242"/>
                  </a:cubicBezTo>
                  <a:cubicBezTo>
                    <a:pt x="141" y="242"/>
                    <a:pt x="143" y="245"/>
                    <a:pt x="143" y="245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65" y="270"/>
                    <a:pt x="165" y="270"/>
                    <a:pt x="165" y="270"/>
                  </a:cubicBezTo>
                  <a:cubicBezTo>
                    <a:pt x="167" y="288"/>
                    <a:pt x="184" y="303"/>
                    <a:pt x="184" y="303"/>
                  </a:cubicBezTo>
                  <a:cubicBezTo>
                    <a:pt x="201" y="312"/>
                    <a:pt x="201" y="312"/>
                    <a:pt x="201" y="312"/>
                  </a:cubicBezTo>
                  <a:cubicBezTo>
                    <a:pt x="201" y="312"/>
                    <a:pt x="201" y="312"/>
                    <a:pt x="201" y="312"/>
                  </a:cubicBezTo>
                  <a:cubicBezTo>
                    <a:pt x="203" y="310"/>
                    <a:pt x="203" y="310"/>
                    <a:pt x="203" y="310"/>
                  </a:cubicBezTo>
                  <a:cubicBezTo>
                    <a:pt x="205" y="283"/>
                    <a:pt x="205" y="283"/>
                    <a:pt x="205" y="283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5" y="301"/>
                    <a:pt x="215" y="301"/>
                    <a:pt x="215" y="301"/>
                  </a:cubicBezTo>
                  <a:cubicBezTo>
                    <a:pt x="215" y="301"/>
                    <a:pt x="216" y="309"/>
                    <a:pt x="236" y="308"/>
                  </a:cubicBezTo>
                  <a:cubicBezTo>
                    <a:pt x="238" y="310"/>
                    <a:pt x="238" y="310"/>
                    <a:pt x="238" y="310"/>
                  </a:cubicBezTo>
                  <a:cubicBezTo>
                    <a:pt x="240" y="324"/>
                    <a:pt x="240" y="324"/>
                    <a:pt x="240" y="324"/>
                  </a:cubicBezTo>
                  <a:cubicBezTo>
                    <a:pt x="256" y="312"/>
                    <a:pt x="256" y="312"/>
                    <a:pt x="256" y="312"/>
                  </a:cubicBezTo>
                  <a:cubicBezTo>
                    <a:pt x="258" y="302"/>
                    <a:pt x="258" y="302"/>
                    <a:pt x="258" y="302"/>
                  </a:cubicBezTo>
                  <a:cubicBezTo>
                    <a:pt x="254" y="298"/>
                    <a:pt x="254" y="298"/>
                    <a:pt x="254" y="298"/>
                  </a:cubicBezTo>
                  <a:cubicBezTo>
                    <a:pt x="252" y="295"/>
                    <a:pt x="252" y="295"/>
                    <a:pt x="252" y="295"/>
                  </a:cubicBezTo>
                  <a:cubicBezTo>
                    <a:pt x="250" y="291"/>
                    <a:pt x="250" y="291"/>
                    <a:pt x="250" y="291"/>
                  </a:cubicBezTo>
                  <a:cubicBezTo>
                    <a:pt x="250" y="286"/>
                    <a:pt x="250" y="286"/>
                    <a:pt x="250" y="286"/>
                  </a:cubicBezTo>
                  <a:cubicBezTo>
                    <a:pt x="261" y="284"/>
                    <a:pt x="261" y="284"/>
                    <a:pt x="261" y="284"/>
                  </a:cubicBezTo>
                  <a:cubicBezTo>
                    <a:pt x="267" y="283"/>
                    <a:pt x="267" y="283"/>
                    <a:pt x="267" y="283"/>
                  </a:cubicBezTo>
                  <a:cubicBezTo>
                    <a:pt x="274" y="274"/>
                    <a:pt x="274" y="274"/>
                    <a:pt x="274" y="274"/>
                  </a:cubicBezTo>
                  <a:cubicBezTo>
                    <a:pt x="277" y="272"/>
                    <a:pt x="277" y="272"/>
                    <a:pt x="277" y="272"/>
                  </a:cubicBezTo>
                  <a:cubicBezTo>
                    <a:pt x="277" y="267"/>
                    <a:pt x="277" y="267"/>
                    <a:pt x="277" y="267"/>
                  </a:cubicBezTo>
                  <a:cubicBezTo>
                    <a:pt x="273" y="263"/>
                    <a:pt x="273" y="263"/>
                    <a:pt x="273" y="263"/>
                  </a:cubicBezTo>
                  <a:cubicBezTo>
                    <a:pt x="266" y="263"/>
                    <a:pt x="266" y="263"/>
                    <a:pt x="266" y="263"/>
                  </a:cubicBezTo>
                  <a:cubicBezTo>
                    <a:pt x="262" y="257"/>
                    <a:pt x="262" y="257"/>
                    <a:pt x="262" y="257"/>
                  </a:cubicBezTo>
                  <a:cubicBezTo>
                    <a:pt x="262" y="257"/>
                    <a:pt x="259" y="256"/>
                    <a:pt x="258" y="258"/>
                  </a:cubicBezTo>
                  <a:cubicBezTo>
                    <a:pt x="256" y="260"/>
                    <a:pt x="251" y="261"/>
                    <a:pt x="251" y="261"/>
                  </a:cubicBezTo>
                  <a:cubicBezTo>
                    <a:pt x="246" y="258"/>
                    <a:pt x="246" y="258"/>
                    <a:pt x="246" y="258"/>
                  </a:cubicBezTo>
                  <a:cubicBezTo>
                    <a:pt x="240" y="250"/>
                    <a:pt x="240" y="250"/>
                    <a:pt x="240" y="250"/>
                  </a:cubicBezTo>
                  <a:cubicBezTo>
                    <a:pt x="240" y="247"/>
                    <a:pt x="240" y="247"/>
                    <a:pt x="240" y="247"/>
                  </a:cubicBezTo>
                  <a:cubicBezTo>
                    <a:pt x="243" y="245"/>
                    <a:pt x="243" y="245"/>
                    <a:pt x="243" y="245"/>
                  </a:cubicBezTo>
                  <a:cubicBezTo>
                    <a:pt x="248" y="241"/>
                    <a:pt x="248" y="241"/>
                    <a:pt x="248" y="241"/>
                  </a:cubicBezTo>
                  <a:cubicBezTo>
                    <a:pt x="251" y="237"/>
                    <a:pt x="251" y="237"/>
                    <a:pt x="251" y="237"/>
                  </a:cubicBezTo>
                  <a:cubicBezTo>
                    <a:pt x="252" y="235"/>
                    <a:pt x="252" y="235"/>
                    <a:pt x="252" y="235"/>
                  </a:cubicBezTo>
                  <a:cubicBezTo>
                    <a:pt x="258" y="237"/>
                    <a:pt x="258" y="237"/>
                    <a:pt x="258" y="237"/>
                  </a:cubicBezTo>
                  <a:cubicBezTo>
                    <a:pt x="258" y="242"/>
                    <a:pt x="258" y="242"/>
                    <a:pt x="258" y="242"/>
                  </a:cubicBezTo>
                  <a:cubicBezTo>
                    <a:pt x="259" y="246"/>
                    <a:pt x="259" y="246"/>
                    <a:pt x="259" y="246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73" y="248"/>
                    <a:pt x="273" y="248"/>
                    <a:pt x="273" y="248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95" y="237"/>
                    <a:pt x="295" y="237"/>
                    <a:pt x="295" y="237"/>
                  </a:cubicBezTo>
                  <a:cubicBezTo>
                    <a:pt x="303" y="236"/>
                    <a:pt x="303" y="236"/>
                    <a:pt x="303" y="236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3"/>
                    <a:pt x="314" y="233"/>
                    <a:pt x="314" y="233"/>
                  </a:cubicBezTo>
                  <a:cubicBezTo>
                    <a:pt x="318" y="226"/>
                    <a:pt x="318" y="226"/>
                    <a:pt x="318" y="226"/>
                  </a:cubicBezTo>
                  <a:cubicBezTo>
                    <a:pt x="318" y="226"/>
                    <a:pt x="318" y="221"/>
                    <a:pt x="318" y="219"/>
                  </a:cubicBezTo>
                  <a:cubicBezTo>
                    <a:pt x="318" y="217"/>
                    <a:pt x="317" y="214"/>
                    <a:pt x="317" y="214"/>
                  </a:cubicBezTo>
                  <a:cubicBezTo>
                    <a:pt x="317" y="209"/>
                    <a:pt x="317" y="209"/>
                    <a:pt x="317" y="209"/>
                  </a:cubicBezTo>
                  <a:lnTo>
                    <a:pt x="318" y="2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Rectangle 110"/>
            <p:cNvSpPr>
              <a:spLocks noChangeArrowheads="1"/>
            </p:cNvSpPr>
            <p:nvPr/>
          </p:nvSpPr>
          <p:spPr bwMode="auto">
            <a:xfrm>
              <a:off x="5137443" y="4205596"/>
              <a:ext cx="464106" cy="290391"/>
            </a:xfrm>
            <a:prstGeom prst="rect">
              <a:avLst/>
            </a:prstGeom>
            <a:noFill/>
            <a:ln w="317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泉州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111"/>
            <p:cNvSpPr>
              <a:spLocks noChangeArrowheads="1"/>
            </p:cNvSpPr>
            <p:nvPr/>
          </p:nvSpPr>
          <p:spPr bwMode="auto">
            <a:xfrm>
              <a:off x="5858234" y="3018102"/>
              <a:ext cx="445957" cy="287799"/>
            </a:xfrm>
            <a:prstGeom prst="rect">
              <a:avLst/>
            </a:prstGeom>
            <a:noFill/>
            <a:ln w="317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福州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莆田">
              <a:hlinkClick r:id="" action="ppaction://macro?name=Slide1.莆田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311161" y="3557162"/>
              <a:ext cx="1148598" cy="821909"/>
            </a:xfrm>
            <a:custGeom>
              <a:avLst/>
              <a:gdLst>
                <a:gd name="T0" fmla="*/ 202 w 208"/>
                <a:gd name="T1" fmla="*/ 124 h 171"/>
                <a:gd name="T2" fmla="*/ 188 w 208"/>
                <a:gd name="T3" fmla="*/ 120 h 171"/>
                <a:gd name="T4" fmla="*/ 183 w 208"/>
                <a:gd name="T5" fmla="*/ 129 h 171"/>
                <a:gd name="T6" fmla="*/ 176 w 208"/>
                <a:gd name="T7" fmla="*/ 133 h 171"/>
                <a:gd name="T8" fmla="*/ 177 w 208"/>
                <a:gd name="T9" fmla="*/ 124 h 171"/>
                <a:gd name="T10" fmla="*/ 175 w 208"/>
                <a:gd name="T11" fmla="*/ 115 h 171"/>
                <a:gd name="T12" fmla="*/ 159 w 208"/>
                <a:gd name="T13" fmla="*/ 106 h 171"/>
                <a:gd name="T14" fmla="*/ 174 w 208"/>
                <a:gd name="T15" fmla="*/ 87 h 171"/>
                <a:gd name="T16" fmla="*/ 178 w 208"/>
                <a:gd name="T17" fmla="*/ 81 h 171"/>
                <a:gd name="T18" fmla="*/ 167 w 208"/>
                <a:gd name="T19" fmla="*/ 51 h 171"/>
                <a:gd name="T20" fmla="*/ 148 w 208"/>
                <a:gd name="T21" fmla="*/ 14 h 171"/>
                <a:gd name="T22" fmla="*/ 92 w 208"/>
                <a:gd name="T23" fmla="*/ 20 h 171"/>
                <a:gd name="T24" fmla="*/ 40 w 208"/>
                <a:gd name="T25" fmla="*/ 33 h 171"/>
                <a:gd name="T26" fmla="*/ 17 w 208"/>
                <a:gd name="T27" fmla="*/ 46 h 171"/>
                <a:gd name="T28" fmla="*/ 4 w 208"/>
                <a:gd name="T29" fmla="*/ 86 h 171"/>
                <a:gd name="T30" fmla="*/ 47 w 208"/>
                <a:gd name="T31" fmla="*/ 135 h 171"/>
                <a:gd name="T32" fmla="*/ 83 w 208"/>
                <a:gd name="T33" fmla="*/ 147 h 171"/>
                <a:gd name="T34" fmla="*/ 145 w 208"/>
                <a:gd name="T35" fmla="*/ 134 h 171"/>
                <a:gd name="T36" fmla="*/ 141 w 208"/>
                <a:gd name="T37" fmla="*/ 139 h 171"/>
                <a:gd name="T38" fmla="*/ 131 w 208"/>
                <a:gd name="T39" fmla="*/ 140 h 171"/>
                <a:gd name="T40" fmla="*/ 134 w 208"/>
                <a:gd name="T41" fmla="*/ 146 h 171"/>
                <a:gd name="T42" fmla="*/ 144 w 208"/>
                <a:gd name="T43" fmla="*/ 145 h 171"/>
                <a:gd name="T44" fmla="*/ 152 w 208"/>
                <a:gd name="T45" fmla="*/ 151 h 171"/>
                <a:gd name="T46" fmla="*/ 143 w 208"/>
                <a:gd name="T47" fmla="*/ 161 h 171"/>
                <a:gd name="T48" fmla="*/ 142 w 208"/>
                <a:gd name="T49" fmla="*/ 164 h 171"/>
                <a:gd name="T50" fmla="*/ 151 w 208"/>
                <a:gd name="T51" fmla="*/ 166 h 171"/>
                <a:gd name="T52" fmla="*/ 160 w 208"/>
                <a:gd name="T53" fmla="*/ 171 h 171"/>
                <a:gd name="T54" fmla="*/ 166 w 208"/>
                <a:gd name="T55" fmla="*/ 166 h 171"/>
                <a:gd name="T56" fmla="*/ 161 w 208"/>
                <a:gd name="T57" fmla="*/ 160 h 171"/>
                <a:gd name="T58" fmla="*/ 159 w 208"/>
                <a:gd name="T59" fmla="*/ 151 h 171"/>
                <a:gd name="T60" fmla="*/ 160 w 208"/>
                <a:gd name="T61" fmla="*/ 140 h 171"/>
                <a:gd name="T62" fmla="*/ 165 w 208"/>
                <a:gd name="T63" fmla="*/ 139 h 171"/>
                <a:gd name="T64" fmla="*/ 171 w 208"/>
                <a:gd name="T65" fmla="*/ 150 h 171"/>
                <a:gd name="T66" fmla="*/ 187 w 208"/>
                <a:gd name="T67" fmla="*/ 152 h 171"/>
                <a:gd name="T68" fmla="*/ 197 w 208"/>
                <a:gd name="T69" fmla="*/ 144 h 171"/>
                <a:gd name="T70" fmla="*/ 206 w 208"/>
                <a:gd name="T71" fmla="*/ 13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8" h="171">
                  <a:moveTo>
                    <a:pt x="208" y="129"/>
                  </a:moveTo>
                  <a:cubicBezTo>
                    <a:pt x="202" y="124"/>
                    <a:pt x="202" y="124"/>
                    <a:pt x="202" y="124"/>
                  </a:cubicBezTo>
                  <a:cubicBezTo>
                    <a:pt x="193" y="120"/>
                    <a:pt x="193" y="120"/>
                    <a:pt x="193" y="120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6" y="124"/>
                    <a:pt x="186" y="124"/>
                    <a:pt x="186" y="124"/>
                  </a:cubicBezTo>
                  <a:cubicBezTo>
                    <a:pt x="183" y="129"/>
                    <a:pt x="183" y="129"/>
                    <a:pt x="183" y="129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76" y="133"/>
                    <a:pt x="176" y="133"/>
                    <a:pt x="176" y="133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7" y="124"/>
                    <a:pt x="177" y="124"/>
                    <a:pt x="177" y="124"/>
                  </a:cubicBezTo>
                  <a:cubicBezTo>
                    <a:pt x="179" y="119"/>
                    <a:pt x="179" y="119"/>
                    <a:pt x="179" y="119"/>
                  </a:cubicBezTo>
                  <a:cubicBezTo>
                    <a:pt x="179" y="119"/>
                    <a:pt x="177" y="116"/>
                    <a:pt x="175" y="115"/>
                  </a:cubicBezTo>
                  <a:cubicBezTo>
                    <a:pt x="173" y="114"/>
                    <a:pt x="165" y="112"/>
                    <a:pt x="165" y="112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59" y="106"/>
                    <a:pt x="153" y="101"/>
                    <a:pt x="162" y="95"/>
                  </a:cubicBezTo>
                  <a:cubicBezTo>
                    <a:pt x="171" y="89"/>
                    <a:pt x="174" y="87"/>
                    <a:pt x="174" y="87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8" y="81"/>
                    <a:pt x="171" y="77"/>
                    <a:pt x="171" y="53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48" y="14"/>
                    <a:pt x="148" y="14"/>
                    <a:pt x="148" y="14"/>
                  </a:cubicBezTo>
                  <a:cubicBezTo>
                    <a:pt x="148" y="14"/>
                    <a:pt x="142" y="0"/>
                    <a:pt x="126" y="11"/>
                  </a:cubicBezTo>
                  <a:cubicBezTo>
                    <a:pt x="111" y="23"/>
                    <a:pt x="92" y="20"/>
                    <a:pt x="92" y="20"/>
                  </a:cubicBezTo>
                  <a:cubicBezTo>
                    <a:pt x="92" y="20"/>
                    <a:pt x="77" y="22"/>
                    <a:pt x="66" y="30"/>
                  </a:cubicBezTo>
                  <a:cubicBezTo>
                    <a:pt x="66" y="30"/>
                    <a:pt x="51" y="33"/>
                    <a:pt x="40" y="33"/>
                  </a:cubicBezTo>
                  <a:cubicBezTo>
                    <a:pt x="29" y="32"/>
                    <a:pt x="17" y="45"/>
                    <a:pt x="17" y="45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29" y="56"/>
                    <a:pt x="16" y="71"/>
                    <a:pt x="14" y="75"/>
                  </a:cubicBezTo>
                  <a:cubicBezTo>
                    <a:pt x="12" y="78"/>
                    <a:pt x="4" y="86"/>
                    <a:pt x="4" y="86"/>
                  </a:cubicBezTo>
                  <a:cubicBezTo>
                    <a:pt x="4" y="86"/>
                    <a:pt x="0" y="91"/>
                    <a:pt x="7" y="111"/>
                  </a:cubicBezTo>
                  <a:cubicBezTo>
                    <a:pt x="14" y="132"/>
                    <a:pt x="33" y="135"/>
                    <a:pt x="47" y="135"/>
                  </a:cubicBezTo>
                  <a:cubicBezTo>
                    <a:pt x="61" y="135"/>
                    <a:pt x="61" y="141"/>
                    <a:pt x="61" y="141"/>
                  </a:cubicBezTo>
                  <a:cubicBezTo>
                    <a:pt x="55" y="161"/>
                    <a:pt x="58" y="166"/>
                    <a:pt x="83" y="147"/>
                  </a:cubicBezTo>
                  <a:cubicBezTo>
                    <a:pt x="106" y="128"/>
                    <a:pt x="119" y="137"/>
                    <a:pt x="121" y="138"/>
                  </a:cubicBezTo>
                  <a:cubicBezTo>
                    <a:pt x="126" y="136"/>
                    <a:pt x="134" y="134"/>
                    <a:pt x="145" y="134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1" y="140"/>
                    <a:pt x="131" y="140"/>
                    <a:pt x="131" y="140"/>
                  </a:cubicBezTo>
                  <a:cubicBezTo>
                    <a:pt x="130" y="145"/>
                    <a:pt x="130" y="145"/>
                    <a:pt x="130" y="145"/>
                  </a:cubicBezTo>
                  <a:cubicBezTo>
                    <a:pt x="134" y="146"/>
                    <a:pt x="134" y="146"/>
                    <a:pt x="134" y="146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1" y="145"/>
                    <a:pt x="142" y="144"/>
                    <a:pt x="144" y="145"/>
                  </a:cubicBezTo>
                  <a:cubicBezTo>
                    <a:pt x="146" y="145"/>
                    <a:pt x="149" y="146"/>
                    <a:pt x="149" y="146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39" y="163"/>
                    <a:pt x="139" y="163"/>
                    <a:pt x="139" y="163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2" y="164"/>
                    <a:pt x="145" y="166"/>
                    <a:pt x="147" y="166"/>
                  </a:cubicBezTo>
                  <a:cubicBezTo>
                    <a:pt x="148" y="166"/>
                    <a:pt x="151" y="166"/>
                    <a:pt x="151" y="166"/>
                  </a:cubicBezTo>
                  <a:cubicBezTo>
                    <a:pt x="155" y="169"/>
                    <a:pt x="155" y="169"/>
                    <a:pt x="155" y="169"/>
                  </a:cubicBezTo>
                  <a:cubicBezTo>
                    <a:pt x="155" y="169"/>
                    <a:pt x="157" y="171"/>
                    <a:pt x="160" y="171"/>
                  </a:cubicBezTo>
                  <a:cubicBezTo>
                    <a:pt x="162" y="171"/>
                    <a:pt x="164" y="169"/>
                    <a:pt x="164" y="169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7" y="165"/>
                    <a:pt x="165" y="163"/>
                  </a:cubicBezTo>
                  <a:cubicBezTo>
                    <a:pt x="163" y="161"/>
                    <a:pt x="161" y="160"/>
                    <a:pt x="161" y="160"/>
                  </a:cubicBezTo>
                  <a:cubicBezTo>
                    <a:pt x="158" y="156"/>
                    <a:pt x="158" y="156"/>
                    <a:pt x="158" y="156"/>
                  </a:cubicBezTo>
                  <a:cubicBezTo>
                    <a:pt x="159" y="151"/>
                    <a:pt x="159" y="151"/>
                    <a:pt x="159" y="151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0" y="140"/>
                    <a:pt x="160" y="140"/>
                    <a:pt x="160" y="140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67" y="145"/>
                    <a:pt x="167" y="145"/>
                    <a:pt x="167" y="145"/>
                  </a:cubicBezTo>
                  <a:cubicBezTo>
                    <a:pt x="167" y="145"/>
                    <a:pt x="167" y="148"/>
                    <a:pt x="171" y="150"/>
                  </a:cubicBezTo>
                  <a:cubicBezTo>
                    <a:pt x="174" y="151"/>
                    <a:pt x="180" y="152"/>
                    <a:pt x="180" y="152"/>
                  </a:cubicBezTo>
                  <a:cubicBezTo>
                    <a:pt x="187" y="152"/>
                    <a:pt x="187" y="152"/>
                    <a:pt x="187" y="152"/>
                  </a:cubicBezTo>
                  <a:cubicBezTo>
                    <a:pt x="196" y="151"/>
                    <a:pt x="196" y="151"/>
                    <a:pt x="196" y="151"/>
                  </a:cubicBezTo>
                  <a:cubicBezTo>
                    <a:pt x="197" y="144"/>
                    <a:pt x="197" y="144"/>
                    <a:pt x="197" y="144"/>
                  </a:cubicBezTo>
                  <a:cubicBezTo>
                    <a:pt x="198" y="138"/>
                    <a:pt x="198" y="138"/>
                    <a:pt x="198" y="138"/>
                  </a:cubicBezTo>
                  <a:cubicBezTo>
                    <a:pt x="206" y="137"/>
                    <a:pt x="206" y="137"/>
                    <a:pt x="206" y="137"/>
                  </a:cubicBezTo>
                  <a:lnTo>
                    <a:pt x="208" y="12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Rectangle 113"/>
            <p:cNvSpPr>
              <a:spLocks noChangeArrowheads="1"/>
            </p:cNvSpPr>
            <p:nvPr/>
          </p:nvSpPr>
          <p:spPr bwMode="auto">
            <a:xfrm>
              <a:off x="5634984" y="3769774"/>
              <a:ext cx="464106" cy="290391"/>
            </a:xfrm>
            <a:prstGeom prst="rect">
              <a:avLst/>
            </a:prstGeom>
            <a:noFill/>
            <a:ln w="317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莆田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甘肃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867034" y="1197114"/>
            <a:ext cx="7409932" cy="4959252"/>
            <a:chOff x="519112" y="2062160"/>
            <a:chExt cx="3657602" cy="2447924"/>
          </a:xfrm>
          <a:solidFill>
            <a:schemeClr val="bg1">
              <a:lumMod val="75000"/>
            </a:schemeClr>
          </a:solidFill>
        </p:grpSpPr>
        <p:sp>
          <p:nvSpPr>
            <p:cNvPr id="5" name="白银"/>
            <p:cNvSpPr/>
            <p:nvPr/>
          </p:nvSpPr>
          <p:spPr bwMode="auto">
            <a:xfrm>
              <a:off x="2986088" y="3186109"/>
              <a:ext cx="504825" cy="561975"/>
            </a:xfrm>
            <a:custGeom>
              <a:avLst/>
              <a:gdLst>
                <a:gd name="T0" fmla="*/ 168 w 178"/>
                <a:gd name="T1" fmla="*/ 141 h 195"/>
                <a:gd name="T2" fmla="*/ 162 w 178"/>
                <a:gd name="T3" fmla="*/ 140 h 195"/>
                <a:gd name="T4" fmla="*/ 156 w 178"/>
                <a:gd name="T5" fmla="*/ 124 h 195"/>
                <a:gd name="T6" fmla="*/ 166 w 178"/>
                <a:gd name="T7" fmla="*/ 111 h 195"/>
                <a:gd name="T8" fmla="*/ 166 w 178"/>
                <a:gd name="T9" fmla="*/ 108 h 195"/>
                <a:gd name="T10" fmla="*/ 148 w 178"/>
                <a:gd name="T11" fmla="*/ 79 h 195"/>
                <a:gd name="T12" fmla="*/ 133 w 178"/>
                <a:gd name="T13" fmla="*/ 61 h 195"/>
                <a:gd name="T14" fmla="*/ 133 w 178"/>
                <a:gd name="T15" fmla="*/ 45 h 195"/>
                <a:gd name="T16" fmla="*/ 123 w 178"/>
                <a:gd name="T17" fmla="*/ 44 h 195"/>
                <a:gd name="T18" fmla="*/ 115 w 178"/>
                <a:gd name="T19" fmla="*/ 34 h 195"/>
                <a:gd name="T20" fmla="*/ 99 w 178"/>
                <a:gd name="T21" fmla="*/ 30 h 195"/>
                <a:gd name="T22" fmla="*/ 90 w 178"/>
                <a:gd name="T23" fmla="*/ 20 h 195"/>
                <a:gd name="T24" fmla="*/ 81 w 178"/>
                <a:gd name="T25" fmla="*/ 26 h 195"/>
                <a:gd name="T26" fmla="*/ 72 w 178"/>
                <a:gd name="T27" fmla="*/ 20 h 195"/>
                <a:gd name="T28" fmla="*/ 78 w 178"/>
                <a:gd name="T29" fmla="*/ 14 h 195"/>
                <a:gd name="T30" fmla="*/ 73 w 178"/>
                <a:gd name="T31" fmla="*/ 8 h 195"/>
                <a:gd name="T32" fmla="*/ 51 w 178"/>
                <a:gd name="T33" fmla="*/ 9 h 195"/>
                <a:gd name="T34" fmla="*/ 39 w 178"/>
                <a:gd name="T35" fmla="*/ 15 h 195"/>
                <a:gd name="T36" fmla="*/ 13 w 178"/>
                <a:gd name="T37" fmla="*/ 0 h 195"/>
                <a:gd name="T38" fmla="*/ 13 w 178"/>
                <a:gd name="T39" fmla="*/ 0 h 195"/>
                <a:gd name="T40" fmla="*/ 11 w 178"/>
                <a:gd name="T41" fmla="*/ 30 h 195"/>
                <a:gd name="T42" fmla="*/ 7 w 178"/>
                <a:gd name="T43" fmla="*/ 38 h 195"/>
                <a:gd name="T44" fmla="*/ 4 w 178"/>
                <a:gd name="T45" fmla="*/ 68 h 195"/>
                <a:gd name="T46" fmla="*/ 7 w 178"/>
                <a:gd name="T47" fmla="*/ 82 h 195"/>
                <a:gd name="T48" fmla="*/ 7 w 178"/>
                <a:gd name="T49" fmla="*/ 82 h 195"/>
                <a:gd name="T50" fmla="*/ 14 w 178"/>
                <a:gd name="T51" fmla="*/ 85 h 195"/>
                <a:gd name="T52" fmla="*/ 17 w 178"/>
                <a:gd name="T53" fmla="*/ 87 h 195"/>
                <a:gd name="T54" fmla="*/ 26 w 178"/>
                <a:gd name="T55" fmla="*/ 87 h 195"/>
                <a:gd name="T56" fmla="*/ 26 w 178"/>
                <a:gd name="T57" fmla="*/ 78 h 195"/>
                <a:gd name="T58" fmla="*/ 28 w 178"/>
                <a:gd name="T59" fmla="*/ 77 h 195"/>
                <a:gd name="T60" fmla="*/ 31 w 178"/>
                <a:gd name="T61" fmla="*/ 81 h 195"/>
                <a:gd name="T62" fmla="*/ 38 w 178"/>
                <a:gd name="T63" fmla="*/ 80 h 195"/>
                <a:gd name="T64" fmla="*/ 49 w 178"/>
                <a:gd name="T65" fmla="*/ 100 h 195"/>
                <a:gd name="T66" fmla="*/ 58 w 178"/>
                <a:gd name="T67" fmla="*/ 115 h 195"/>
                <a:gd name="T68" fmla="*/ 77 w 178"/>
                <a:gd name="T69" fmla="*/ 108 h 195"/>
                <a:gd name="T70" fmla="*/ 89 w 178"/>
                <a:gd name="T71" fmla="*/ 112 h 195"/>
                <a:gd name="T72" fmla="*/ 93 w 178"/>
                <a:gd name="T73" fmla="*/ 120 h 195"/>
                <a:gd name="T74" fmla="*/ 94 w 178"/>
                <a:gd name="T75" fmla="*/ 128 h 195"/>
                <a:gd name="T76" fmla="*/ 100 w 178"/>
                <a:gd name="T77" fmla="*/ 130 h 195"/>
                <a:gd name="T78" fmla="*/ 100 w 178"/>
                <a:gd name="T79" fmla="*/ 137 h 195"/>
                <a:gd name="T80" fmla="*/ 112 w 178"/>
                <a:gd name="T81" fmla="*/ 136 h 195"/>
                <a:gd name="T82" fmla="*/ 136 w 178"/>
                <a:gd name="T83" fmla="*/ 164 h 195"/>
                <a:gd name="T84" fmla="*/ 137 w 178"/>
                <a:gd name="T85" fmla="*/ 177 h 195"/>
                <a:gd name="T86" fmla="*/ 137 w 178"/>
                <a:gd name="T87" fmla="*/ 186 h 195"/>
                <a:gd name="T88" fmla="*/ 149 w 178"/>
                <a:gd name="T89" fmla="*/ 190 h 195"/>
                <a:gd name="T90" fmla="*/ 157 w 178"/>
                <a:gd name="T91" fmla="*/ 185 h 195"/>
                <a:gd name="T92" fmla="*/ 172 w 178"/>
                <a:gd name="T93" fmla="*/ 175 h 195"/>
                <a:gd name="T94" fmla="*/ 172 w 178"/>
                <a:gd name="T95" fmla="*/ 173 h 195"/>
                <a:gd name="T96" fmla="*/ 176 w 178"/>
                <a:gd name="T97" fmla="*/ 152 h 195"/>
                <a:gd name="T98" fmla="*/ 176 w 178"/>
                <a:gd name="T99" fmla="*/ 151 h 195"/>
                <a:gd name="T100" fmla="*/ 168 w 178"/>
                <a:gd name="T101" fmla="*/ 1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8" h="195">
                  <a:moveTo>
                    <a:pt x="168" y="141"/>
                  </a:moveTo>
                  <a:cubicBezTo>
                    <a:pt x="162" y="140"/>
                    <a:pt x="162" y="140"/>
                    <a:pt x="162" y="140"/>
                  </a:cubicBezTo>
                  <a:cubicBezTo>
                    <a:pt x="155" y="138"/>
                    <a:pt x="156" y="124"/>
                    <a:pt x="156" y="124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08"/>
                    <a:pt x="166" y="108"/>
                    <a:pt x="166" y="108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30" y="80"/>
                    <a:pt x="133" y="61"/>
                    <a:pt x="133" y="61"/>
                  </a:cubicBezTo>
                  <a:cubicBezTo>
                    <a:pt x="142" y="49"/>
                    <a:pt x="133" y="45"/>
                    <a:pt x="133" y="45"/>
                  </a:cubicBezTo>
                  <a:cubicBezTo>
                    <a:pt x="133" y="45"/>
                    <a:pt x="123" y="47"/>
                    <a:pt x="123" y="44"/>
                  </a:cubicBezTo>
                  <a:cubicBezTo>
                    <a:pt x="123" y="41"/>
                    <a:pt x="115" y="34"/>
                    <a:pt x="115" y="34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87" y="22"/>
                    <a:pt x="81" y="26"/>
                  </a:cubicBezTo>
                  <a:cubicBezTo>
                    <a:pt x="75" y="31"/>
                    <a:pt x="72" y="20"/>
                    <a:pt x="72" y="20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0" y="9"/>
                    <a:pt x="51" y="9"/>
                    <a:pt x="51" y="9"/>
                  </a:cubicBezTo>
                  <a:cubicBezTo>
                    <a:pt x="46" y="16"/>
                    <a:pt x="39" y="15"/>
                    <a:pt x="39" y="15"/>
                  </a:cubicBezTo>
                  <a:cubicBezTo>
                    <a:pt x="29" y="9"/>
                    <a:pt x="20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5" y="17"/>
                    <a:pt x="11" y="30"/>
                  </a:cubicBezTo>
                  <a:cubicBezTo>
                    <a:pt x="11" y="30"/>
                    <a:pt x="12" y="34"/>
                    <a:pt x="7" y="38"/>
                  </a:cubicBezTo>
                  <a:cubicBezTo>
                    <a:pt x="7" y="38"/>
                    <a:pt x="0" y="57"/>
                    <a:pt x="4" y="68"/>
                  </a:cubicBezTo>
                  <a:cubicBezTo>
                    <a:pt x="7" y="78"/>
                    <a:pt x="7" y="74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0"/>
                    <a:pt x="46" y="100"/>
                    <a:pt x="49" y="100"/>
                  </a:cubicBezTo>
                  <a:cubicBezTo>
                    <a:pt x="58" y="115"/>
                    <a:pt x="58" y="115"/>
                    <a:pt x="58" y="115"/>
                  </a:cubicBezTo>
                  <a:cubicBezTo>
                    <a:pt x="58" y="115"/>
                    <a:pt x="64" y="123"/>
                    <a:pt x="77" y="108"/>
                  </a:cubicBezTo>
                  <a:cubicBezTo>
                    <a:pt x="77" y="108"/>
                    <a:pt x="88" y="101"/>
                    <a:pt x="89" y="112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6" y="128"/>
                    <a:pt x="112" y="136"/>
                  </a:cubicBezTo>
                  <a:cubicBezTo>
                    <a:pt x="119" y="145"/>
                    <a:pt x="136" y="164"/>
                    <a:pt x="136" y="164"/>
                  </a:cubicBezTo>
                  <a:cubicBezTo>
                    <a:pt x="136" y="164"/>
                    <a:pt x="137" y="167"/>
                    <a:pt x="137" y="177"/>
                  </a:cubicBezTo>
                  <a:cubicBezTo>
                    <a:pt x="137" y="186"/>
                    <a:pt x="137" y="186"/>
                    <a:pt x="137" y="186"/>
                  </a:cubicBezTo>
                  <a:cubicBezTo>
                    <a:pt x="137" y="186"/>
                    <a:pt x="145" y="186"/>
                    <a:pt x="149" y="190"/>
                  </a:cubicBezTo>
                  <a:cubicBezTo>
                    <a:pt x="152" y="195"/>
                    <a:pt x="157" y="185"/>
                    <a:pt x="157" y="185"/>
                  </a:cubicBezTo>
                  <a:cubicBezTo>
                    <a:pt x="157" y="185"/>
                    <a:pt x="165" y="174"/>
                    <a:pt x="172" y="175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178" y="169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1"/>
                  </a:cubicBezTo>
                  <a:cubicBezTo>
                    <a:pt x="172" y="149"/>
                    <a:pt x="168" y="141"/>
                    <a:pt x="168" y="141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定西"/>
            <p:cNvSpPr/>
            <p:nvPr/>
          </p:nvSpPr>
          <p:spPr bwMode="auto">
            <a:xfrm>
              <a:off x="3052763" y="3548059"/>
              <a:ext cx="495300" cy="600075"/>
            </a:xfrm>
            <a:custGeom>
              <a:avLst/>
              <a:gdLst>
                <a:gd name="T0" fmla="*/ 40 w 177"/>
                <a:gd name="T1" fmla="*/ 125 h 207"/>
                <a:gd name="T2" fmla="*/ 32 w 177"/>
                <a:gd name="T3" fmla="*/ 109 h 207"/>
                <a:gd name="T4" fmla="*/ 31 w 177"/>
                <a:gd name="T5" fmla="*/ 73 h 207"/>
                <a:gd name="T6" fmla="*/ 0 w 177"/>
                <a:gd name="T7" fmla="*/ 44 h 207"/>
                <a:gd name="T8" fmla="*/ 5 w 177"/>
                <a:gd name="T9" fmla="*/ 35 h 207"/>
                <a:gd name="T10" fmla="*/ 6 w 177"/>
                <a:gd name="T11" fmla="*/ 34 h 207"/>
                <a:gd name="T12" fmla="*/ 17 w 177"/>
                <a:gd name="T13" fmla="*/ 38 h 207"/>
                <a:gd name="T14" fmla="*/ 36 w 177"/>
                <a:gd name="T15" fmla="*/ 54 h 207"/>
                <a:gd name="T16" fmla="*/ 51 w 177"/>
                <a:gd name="T17" fmla="*/ 59 h 207"/>
                <a:gd name="T18" fmla="*/ 69 w 177"/>
                <a:gd name="T19" fmla="*/ 52 h 207"/>
                <a:gd name="T20" fmla="*/ 70 w 177"/>
                <a:gd name="T21" fmla="*/ 31 h 207"/>
                <a:gd name="T22" fmla="*/ 78 w 177"/>
                <a:gd name="T23" fmla="*/ 10 h 207"/>
                <a:gd name="T24" fmla="*/ 78 w 177"/>
                <a:gd name="T25" fmla="*/ 9 h 207"/>
                <a:gd name="T26" fmla="*/ 91 w 177"/>
                <a:gd name="T27" fmla="*/ 8 h 207"/>
                <a:gd name="T28" fmla="*/ 114 w 177"/>
                <a:gd name="T29" fmla="*/ 36 h 207"/>
                <a:gd name="T30" fmla="*/ 115 w 177"/>
                <a:gd name="T31" fmla="*/ 49 h 207"/>
                <a:gd name="T32" fmla="*/ 115 w 177"/>
                <a:gd name="T33" fmla="*/ 58 h 207"/>
                <a:gd name="T34" fmla="*/ 127 w 177"/>
                <a:gd name="T35" fmla="*/ 62 h 207"/>
                <a:gd name="T36" fmla="*/ 135 w 177"/>
                <a:gd name="T37" fmla="*/ 57 h 207"/>
                <a:gd name="T38" fmla="*/ 151 w 177"/>
                <a:gd name="T39" fmla="*/ 47 h 207"/>
                <a:gd name="T40" fmla="*/ 151 w 177"/>
                <a:gd name="T41" fmla="*/ 48 h 207"/>
                <a:gd name="T42" fmla="*/ 156 w 177"/>
                <a:gd name="T43" fmla="*/ 55 h 207"/>
                <a:gd name="T44" fmla="*/ 166 w 177"/>
                <a:gd name="T45" fmla="*/ 62 h 207"/>
                <a:gd name="T46" fmla="*/ 173 w 177"/>
                <a:gd name="T47" fmla="*/ 71 h 207"/>
                <a:gd name="T48" fmla="*/ 173 w 177"/>
                <a:gd name="T49" fmla="*/ 71 h 207"/>
                <a:gd name="T50" fmla="*/ 174 w 177"/>
                <a:gd name="T51" fmla="*/ 83 h 207"/>
                <a:gd name="T52" fmla="*/ 162 w 177"/>
                <a:gd name="T53" fmla="*/ 81 h 207"/>
                <a:gd name="T54" fmla="*/ 161 w 177"/>
                <a:gd name="T55" fmla="*/ 82 h 207"/>
                <a:gd name="T56" fmla="*/ 150 w 177"/>
                <a:gd name="T57" fmla="*/ 92 h 207"/>
                <a:gd name="T58" fmla="*/ 138 w 177"/>
                <a:gd name="T59" fmla="*/ 107 h 207"/>
                <a:gd name="T60" fmla="*/ 124 w 177"/>
                <a:gd name="T61" fmla="*/ 117 h 207"/>
                <a:gd name="T62" fmla="*/ 116 w 177"/>
                <a:gd name="T63" fmla="*/ 119 h 207"/>
                <a:gd name="T64" fmla="*/ 109 w 177"/>
                <a:gd name="T65" fmla="*/ 131 h 207"/>
                <a:gd name="T66" fmla="*/ 116 w 177"/>
                <a:gd name="T67" fmla="*/ 140 h 207"/>
                <a:gd name="T68" fmla="*/ 121 w 177"/>
                <a:gd name="T69" fmla="*/ 146 h 207"/>
                <a:gd name="T70" fmla="*/ 134 w 177"/>
                <a:gd name="T71" fmla="*/ 153 h 207"/>
                <a:gd name="T72" fmla="*/ 140 w 177"/>
                <a:gd name="T73" fmla="*/ 156 h 207"/>
                <a:gd name="T74" fmla="*/ 140 w 177"/>
                <a:gd name="T75" fmla="*/ 156 h 207"/>
                <a:gd name="T76" fmla="*/ 137 w 177"/>
                <a:gd name="T77" fmla="*/ 165 h 207"/>
                <a:gd name="T78" fmla="*/ 134 w 177"/>
                <a:gd name="T79" fmla="*/ 174 h 207"/>
                <a:gd name="T80" fmla="*/ 116 w 177"/>
                <a:gd name="T81" fmla="*/ 176 h 207"/>
                <a:gd name="T82" fmla="*/ 100 w 177"/>
                <a:gd name="T83" fmla="*/ 175 h 207"/>
                <a:gd name="T84" fmla="*/ 94 w 177"/>
                <a:gd name="T85" fmla="*/ 175 h 207"/>
                <a:gd name="T86" fmla="*/ 89 w 177"/>
                <a:gd name="T87" fmla="*/ 182 h 207"/>
                <a:gd name="T88" fmla="*/ 88 w 177"/>
                <a:gd name="T89" fmla="*/ 201 h 207"/>
                <a:gd name="T90" fmla="*/ 82 w 177"/>
                <a:gd name="T91" fmla="*/ 207 h 207"/>
                <a:gd name="T92" fmla="*/ 82 w 177"/>
                <a:gd name="T93" fmla="*/ 207 h 207"/>
                <a:gd name="T94" fmla="*/ 75 w 177"/>
                <a:gd name="T95" fmla="*/ 196 h 207"/>
                <a:gd name="T96" fmla="*/ 60 w 177"/>
                <a:gd name="T97" fmla="*/ 193 h 207"/>
                <a:gd name="T98" fmla="*/ 60 w 177"/>
                <a:gd name="T99" fmla="*/ 174 h 207"/>
                <a:gd name="T100" fmla="*/ 60 w 177"/>
                <a:gd name="T101" fmla="*/ 157 h 207"/>
                <a:gd name="T102" fmla="*/ 62 w 177"/>
                <a:gd name="T103" fmla="*/ 149 h 207"/>
                <a:gd name="T104" fmla="*/ 65 w 177"/>
                <a:gd name="T105" fmla="*/ 137 h 207"/>
                <a:gd name="T106" fmla="*/ 62 w 177"/>
                <a:gd name="T107" fmla="*/ 130 h 207"/>
                <a:gd name="T108" fmla="*/ 57 w 177"/>
                <a:gd name="T109" fmla="*/ 129 h 207"/>
                <a:gd name="T110" fmla="*/ 41 w 177"/>
                <a:gd name="T111" fmla="*/ 124 h 207"/>
                <a:gd name="T112" fmla="*/ 40 w 177"/>
                <a:gd name="T113" fmla="*/ 12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7" h="207">
                  <a:moveTo>
                    <a:pt x="40" y="125"/>
                  </a:moveTo>
                  <a:cubicBezTo>
                    <a:pt x="35" y="114"/>
                    <a:pt x="32" y="109"/>
                    <a:pt x="32" y="109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9" y="37"/>
                    <a:pt x="17" y="38"/>
                    <a:pt x="17" y="38"/>
                  </a:cubicBezTo>
                  <a:cubicBezTo>
                    <a:pt x="25" y="48"/>
                    <a:pt x="29" y="54"/>
                    <a:pt x="36" y="54"/>
                  </a:cubicBezTo>
                  <a:cubicBezTo>
                    <a:pt x="44" y="54"/>
                    <a:pt x="51" y="59"/>
                    <a:pt x="51" y="59"/>
                  </a:cubicBezTo>
                  <a:cubicBezTo>
                    <a:pt x="69" y="73"/>
                    <a:pt x="69" y="52"/>
                    <a:pt x="69" y="52"/>
                  </a:cubicBezTo>
                  <a:cubicBezTo>
                    <a:pt x="69" y="52"/>
                    <a:pt x="70" y="40"/>
                    <a:pt x="70" y="31"/>
                  </a:cubicBezTo>
                  <a:cubicBezTo>
                    <a:pt x="70" y="22"/>
                    <a:pt x="78" y="10"/>
                    <a:pt x="78" y="10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84" y="0"/>
                    <a:pt x="91" y="8"/>
                  </a:cubicBezTo>
                  <a:cubicBezTo>
                    <a:pt x="97" y="17"/>
                    <a:pt x="114" y="36"/>
                    <a:pt x="114" y="36"/>
                  </a:cubicBezTo>
                  <a:cubicBezTo>
                    <a:pt x="114" y="36"/>
                    <a:pt x="115" y="39"/>
                    <a:pt x="115" y="49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5" y="58"/>
                    <a:pt x="123" y="58"/>
                    <a:pt x="127" y="62"/>
                  </a:cubicBezTo>
                  <a:cubicBezTo>
                    <a:pt x="130" y="67"/>
                    <a:pt x="135" y="57"/>
                    <a:pt x="135" y="57"/>
                  </a:cubicBezTo>
                  <a:cubicBezTo>
                    <a:pt x="135" y="57"/>
                    <a:pt x="144" y="46"/>
                    <a:pt x="15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1" y="51"/>
                    <a:pt x="152" y="54"/>
                    <a:pt x="156" y="55"/>
                  </a:cubicBezTo>
                  <a:cubicBezTo>
                    <a:pt x="162" y="56"/>
                    <a:pt x="165" y="57"/>
                    <a:pt x="166" y="62"/>
                  </a:cubicBezTo>
                  <a:cubicBezTo>
                    <a:pt x="166" y="63"/>
                    <a:pt x="169" y="67"/>
                    <a:pt x="173" y="71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4" y="83"/>
                    <a:pt x="174" y="83"/>
                    <a:pt x="174" y="83"/>
                  </a:cubicBezTo>
                  <a:cubicBezTo>
                    <a:pt x="174" y="83"/>
                    <a:pt x="177" y="92"/>
                    <a:pt x="162" y="81"/>
                  </a:cubicBezTo>
                  <a:cubicBezTo>
                    <a:pt x="161" y="82"/>
                    <a:pt x="161" y="82"/>
                    <a:pt x="161" y="82"/>
                  </a:cubicBezTo>
                  <a:cubicBezTo>
                    <a:pt x="161" y="82"/>
                    <a:pt x="163" y="98"/>
                    <a:pt x="150" y="92"/>
                  </a:cubicBezTo>
                  <a:cubicBezTo>
                    <a:pt x="150" y="92"/>
                    <a:pt x="148" y="108"/>
                    <a:pt x="138" y="107"/>
                  </a:cubicBezTo>
                  <a:cubicBezTo>
                    <a:pt x="129" y="105"/>
                    <a:pt x="124" y="117"/>
                    <a:pt x="124" y="117"/>
                  </a:cubicBezTo>
                  <a:cubicBezTo>
                    <a:pt x="124" y="117"/>
                    <a:pt x="118" y="119"/>
                    <a:pt x="116" y="119"/>
                  </a:cubicBezTo>
                  <a:cubicBezTo>
                    <a:pt x="114" y="119"/>
                    <a:pt x="106" y="124"/>
                    <a:pt x="109" y="131"/>
                  </a:cubicBezTo>
                  <a:cubicBezTo>
                    <a:pt x="113" y="138"/>
                    <a:pt x="113" y="140"/>
                    <a:pt x="116" y="140"/>
                  </a:cubicBezTo>
                  <a:cubicBezTo>
                    <a:pt x="119" y="139"/>
                    <a:pt x="124" y="138"/>
                    <a:pt x="121" y="146"/>
                  </a:cubicBezTo>
                  <a:cubicBezTo>
                    <a:pt x="121" y="146"/>
                    <a:pt x="124" y="152"/>
                    <a:pt x="134" y="153"/>
                  </a:cubicBezTo>
                  <a:cubicBezTo>
                    <a:pt x="137" y="153"/>
                    <a:pt x="139" y="154"/>
                    <a:pt x="140" y="156"/>
                  </a:cubicBezTo>
                  <a:cubicBezTo>
                    <a:pt x="140" y="156"/>
                    <a:pt x="140" y="156"/>
                    <a:pt x="140" y="156"/>
                  </a:cubicBezTo>
                  <a:cubicBezTo>
                    <a:pt x="141" y="159"/>
                    <a:pt x="140" y="163"/>
                    <a:pt x="137" y="165"/>
                  </a:cubicBezTo>
                  <a:cubicBezTo>
                    <a:pt x="137" y="165"/>
                    <a:pt x="134" y="170"/>
                    <a:pt x="134" y="174"/>
                  </a:cubicBezTo>
                  <a:cubicBezTo>
                    <a:pt x="134" y="178"/>
                    <a:pt x="120" y="184"/>
                    <a:pt x="116" y="176"/>
                  </a:cubicBezTo>
                  <a:cubicBezTo>
                    <a:pt x="116" y="176"/>
                    <a:pt x="107" y="170"/>
                    <a:pt x="100" y="175"/>
                  </a:cubicBezTo>
                  <a:cubicBezTo>
                    <a:pt x="100" y="175"/>
                    <a:pt x="98" y="176"/>
                    <a:pt x="94" y="175"/>
                  </a:cubicBezTo>
                  <a:cubicBezTo>
                    <a:pt x="90" y="173"/>
                    <a:pt x="88" y="178"/>
                    <a:pt x="89" y="182"/>
                  </a:cubicBezTo>
                  <a:cubicBezTo>
                    <a:pt x="91" y="187"/>
                    <a:pt x="95" y="196"/>
                    <a:pt x="88" y="201"/>
                  </a:cubicBezTo>
                  <a:cubicBezTo>
                    <a:pt x="82" y="207"/>
                    <a:pt x="82" y="207"/>
                    <a:pt x="82" y="207"/>
                  </a:cubicBezTo>
                  <a:cubicBezTo>
                    <a:pt x="82" y="207"/>
                    <a:pt x="82" y="207"/>
                    <a:pt x="82" y="207"/>
                  </a:cubicBezTo>
                  <a:cubicBezTo>
                    <a:pt x="79" y="203"/>
                    <a:pt x="77" y="199"/>
                    <a:pt x="75" y="196"/>
                  </a:cubicBezTo>
                  <a:cubicBezTo>
                    <a:pt x="67" y="186"/>
                    <a:pt x="60" y="193"/>
                    <a:pt x="60" y="193"/>
                  </a:cubicBezTo>
                  <a:cubicBezTo>
                    <a:pt x="44" y="201"/>
                    <a:pt x="60" y="174"/>
                    <a:pt x="60" y="174"/>
                  </a:cubicBezTo>
                  <a:cubicBezTo>
                    <a:pt x="60" y="157"/>
                    <a:pt x="60" y="157"/>
                    <a:pt x="60" y="157"/>
                  </a:cubicBezTo>
                  <a:cubicBezTo>
                    <a:pt x="59" y="147"/>
                    <a:pt x="62" y="149"/>
                    <a:pt x="62" y="149"/>
                  </a:cubicBezTo>
                  <a:cubicBezTo>
                    <a:pt x="72" y="152"/>
                    <a:pt x="65" y="137"/>
                    <a:pt x="65" y="137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0" y="121"/>
                    <a:pt x="41" y="124"/>
                    <a:pt x="41" y="124"/>
                  </a:cubicBezTo>
                  <a:lnTo>
                    <a:pt x="40" y="125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甘南"/>
            <p:cNvSpPr/>
            <p:nvPr/>
          </p:nvSpPr>
          <p:spPr bwMode="auto">
            <a:xfrm>
              <a:off x="2557463" y="3814759"/>
              <a:ext cx="923925" cy="695325"/>
            </a:xfrm>
            <a:custGeom>
              <a:avLst/>
              <a:gdLst>
                <a:gd name="T0" fmla="*/ 314 w 325"/>
                <a:gd name="T1" fmla="*/ 158 h 242"/>
                <a:gd name="T2" fmla="*/ 285 w 325"/>
                <a:gd name="T3" fmla="*/ 126 h 242"/>
                <a:gd name="T4" fmla="*/ 230 w 325"/>
                <a:gd name="T5" fmla="*/ 99 h 242"/>
                <a:gd name="T6" fmla="*/ 230 w 325"/>
                <a:gd name="T7" fmla="*/ 63 h 242"/>
                <a:gd name="T8" fmla="*/ 235 w 325"/>
                <a:gd name="T9" fmla="*/ 43 h 242"/>
                <a:gd name="T10" fmla="*/ 228 w 325"/>
                <a:gd name="T11" fmla="*/ 35 h 242"/>
                <a:gd name="T12" fmla="*/ 212 w 325"/>
                <a:gd name="T13" fmla="*/ 31 h 242"/>
                <a:gd name="T14" fmla="*/ 199 w 325"/>
                <a:gd name="T15" fmla="*/ 28 h 242"/>
                <a:gd name="T16" fmla="*/ 144 w 325"/>
                <a:gd name="T17" fmla="*/ 20 h 242"/>
                <a:gd name="T18" fmla="*/ 123 w 325"/>
                <a:gd name="T19" fmla="*/ 0 h 242"/>
                <a:gd name="T20" fmla="*/ 107 w 325"/>
                <a:gd name="T21" fmla="*/ 0 h 242"/>
                <a:gd name="T22" fmla="*/ 98 w 325"/>
                <a:gd name="T23" fmla="*/ 14 h 242"/>
                <a:gd name="T24" fmla="*/ 103 w 325"/>
                <a:gd name="T25" fmla="*/ 44 h 242"/>
                <a:gd name="T26" fmla="*/ 83 w 325"/>
                <a:gd name="T27" fmla="*/ 65 h 242"/>
                <a:gd name="T28" fmla="*/ 78 w 325"/>
                <a:gd name="T29" fmla="*/ 76 h 242"/>
                <a:gd name="T30" fmla="*/ 79 w 325"/>
                <a:gd name="T31" fmla="*/ 91 h 242"/>
                <a:gd name="T32" fmla="*/ 98 w 325"/>
                <a:gd name="T33" fmla="*/ 106 h 242"/>
                <a:gd name="T34" fmla="*/ 105 w 325"/>
                <a:gd name="T35" fmla="*/ 110 h 242"/>
                <a:gd name="T36" fmla="*/ 108 w 325"/>
                <a:gd name="T37" fmla="*/ 124 h 242"/>
                <a:gd name="T38" fmla="*/ 79 w 325"/>
                <a:gd name="T39" fmla="*/ 155 h 242"/>
                <a:gd name="T40" fmla="*/ 33 w 325"/>
                <a:gd name="T41" fmla="*/ 139 h 242"/>
                <a:gd name="T42" fmla="*/ 8 w 325"/>
                <a:gd name="T43" fmla="*/ 134 h 242"/>
                <a:gd name="T44" fmla="*/ 1 w 325"/>
                <a:gd name="T45" fmla="*/ 142 h 242"/>
                <a:gd name="T46" fmla="*/ 0 w 325"/>
                <a:gd name="T47" fmla="*/ 158 h 242"/>
                <a:gd name="T48" fmla="*/ 18 w 325"/>
                <a:gd name="T49" fmla="*/ 177 h 242"/>
                <a:gd name="T50" fmla="*/ 31 w 325"/>
                <a:gd name="T51" fmla="*/ 182 h 242"/>
                <a:gd name="T52" fmla="*/ 40 w 325"/>
                <a:gd name="T53" fmla="*/ 197 h 242"/>
                <a:gd name="T54" fmla="*/ 47 w 325"/>
                <a:gd name="T55" fmla="*/ 202 h 242"/>
                <a:gd name="T56" fmla="*/ 52 w 325"/>
                <a:gd name="T57" fmla="*/ 199 h 242"/>
                <a:gd name="T58" fmla="*/ 61 w 325"/>
                <a:gd name="T59" fmla="*/ 199 h 242"/>
                <a:gd name="T60" fmla="*/ 73 w 325"/>
                <a:gd name="T61" fmla="*/ 192 h 242"/>
                <a:gd name="T62" fmla="*/ 78 w 325"/>
                <a:gd name="T63" fmla="*/ 204 h 242"/>
                <a:gd name="T64" fmla="*/ 97 w 325"/>
                <a:gd name="T65" fmla="*/ 196 h 242"/>
                <a:gd name="T66" fmla="*/ 104 w 325"/>
                <a:gd name="T67" fmla="*/ 226 h 242"/>
                <a:gd name="T68" fmla="*/ 106 w 325"/>
                <a:gd name="T69" fmla="*/ 241 h 242"/>
                <a:gd name="T70" fmla="*/ 112 w 325"/>
                <a:gd name="T71" fmla="*/ 240 h 242"/>
                <a:gd name="T72" fmla="*/ 125 w 325"/>
                <a:gd name="T73" fmla="*/ 231 h 242"/>
                <a:gd name="T74" fmla="*/ 133 w 325"/>
                <a:gd name="T75" fmla="*/ 224 h 242"/>
                <a:gd name="T76" fmla="*/ 146 w 325"/>
                <a:gd name="T77" fmla="*/ 192 h 242"/>
                <a:gd name="T78" fmla="*/ 118 w 325"/>
                <a:gd name="T79" fmla="*/ 166 h 242"/>
                <a:gd name="T80" fmla="*/ 135 w 325"/>
                <a:gd name="T81" fmla="*/ 146 h 242"/>
                <a:gd name="T82" fmla="*/ 142 w 325"/>
                <a:gd name="T83" fmla="*/ 129 h 242"/>
                <a:gd name="T84" fmla="*/ 162 w 325"/>
                <a:gd name="T85" fmla="*/ 112 h 242"/>
                <a:gd name="T86" fmla="*/ 172 w 325"/>
                <a:gd name="T87" fmla="*/ 114 h 242"/>
                <a:gd name="T88" fmla="*/ 177 w 325"/>
                <a:gd name="T89" fmla="*/ 122 h 242"/>
                <a:gd name="T90" fmla="*/ 195 w 325"/>
                <a:gd name="T91" fmla="*/ 155 h 242"/>
                <a:gd name="T92" fmla="*/ 216 w 325"/>
                <a:gd name="T93" fmla="*/ 149 h 242"/>
                <a:gd name="T94" fmla="*/ 226 w 325"/>
                <a:gd name="T95" fmla="*/ 156 h 242"/>
                <a:gd name="T96" fmla="*/ 256 w 325"/>
                <a:gd name="T97" fmla="*/ 152 h 242"/>
                <a:gd name="T98" fmla="*/ 291 w 325"/>
                <a:gd name="T99" fmla="*/ 175 h 242"/>
                <a:gd name="T100" fmla="*/ 299 w 325"/>
                <a:gd name="T101" fmla="*/ 175 h 242"/>
                <a:gd name="T102" fmla="*/ 321 w 325"/>
                <a:gd name="T103" fmla="*/ 17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5" h="242">
                  <a:moveTo>
                    <a:pt x="321" y="171"/>
                  </a:moveTo>
                  <a:cubicBezTo>
                    <a:pt x="325" y="157"/>
                    <a:pt x="314" y="158"/>
                    <a:pt x="314" y="158"/>
                  </a:cubicBezTo>
                  <a:cubicBezTo>
                    <a:pt x="297" y="155"/>
                    <a:pt x="301" y="146"/>
                    <a:pt x="297" y="135"/>
                  </a:cubicBezTo>
                  <a:cubicBezTo>
                    <a:pt x="292" y="125"/>
                    <a:pt x="285" y="126"/>
                    <a:pt x="285" y="126"/>
                  </a:cubicBezTo>
                  <a:cubicBezTo>
                    <a:pt x="257" y="127"/>
                    <a:pt x="253" y="111"/>
                    <a:pt x="246" y="102"/>
                  </a:cubicBezTo>
                  <a:cubicBezTo>
                    <a:pt x="238" y="92"/>
                    <a:pt x="230" y="99"/>
                    <a:pt x="230" y="99"/>
                  </a:cubicBezTo>
                  <a:cubicBezTo>
                    <a:pt x="215" y="107"/>
                    <a:pt x="230" y="80"/>
                    <a:pt x="230" y="80"/>
                  </a:cubicBezTo>
                  <a:cubicBezTo>
                    <a:pt x="230" y="63"/>
                    <a:pt x="230" y="63"/>
                    <a:pt x="230" y="63"/>
                  </a:cubicBezTo>
                  <a:cubicBezTo>
                    <a:pt x="230" y="53"/>
                    <a:pt x="233" y="55"/>
                    <a:pt x="233" y="55"/>
                  </a:cubicBezTo>
                  <a:cubicBezTo>
                    <a:pt x="243" y="58"/>
                    <a:pt x="235" y="43"/>
                    <a:pt x="235" y="43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28" y="35"/>
                    <a:pt x="228" y="35"/>
                    <a:pt x="228" y="35"/>
                  </a:cubicBezTo>
                  <a:cubicBezTo>
                    <a:pt x="221" y="27"/>
                    <a:pt x="212" y="30"/>
                    <a:pt x="212" y="30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6" y="42"/>
                    <a:pt x="210" y="39"/>
                    <a:pt x="210" y="39"/>
                  </a:cubicBezTo>
                  <a:cubicBezTo>
                    <a:pt x="208" y="33"/>
                    <a:pt x="199" y="28"/>
                    <a:pt x="199" y="28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71" y="16"/>
                    <a:pt x="144" y="20"/>
                    <a:pt x="144" y="20"/>
                  </a:cubicBezTo>
                  <a:cubicBezTo>
                    <a:pt x="144" y="14"/>
                    <a:pt x="140" y="11"/>
                    <a:pt x="134" y="8"/>
                  </a:cubicBezTo>
                  <a:cubicBezTo>
                    <a:pt x="128" y="6"/>
                    <a:pt x="123" y="0"/>
                    <a:pt x="123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6" y="0"/>
                    <a:pt x="107" y="0"/>
                    <a:pt x="107" y="0"/>
                  </a:cubicBezTo>
                  <a:cubicBezTo>
                    <a:pt x="108" y="6"/>
                    <a:pt x="103" y="18"/>
                    <a:pt x="103" y="18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86" y="23"/>
                    <a:pt x="99" y="27"/>
                    <a:pt x="99" y="27"/>
                  </a:cubicBezTo>
                  <a:cubicBezTo>
                    <a:pt x="108" y="30"/>
                    <a:pt x="103" y="44"/>
                    <a:pt x="103" y="44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12" y="118"/>
                    <a:pt x="112" y="118"/>
                    <a:pt x="112" y="118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96" y="129"/>
                    <a:pt x="98" y="146"/>
                    <a:pt x="98" y="146"/>
                  </a:cubicBezTo>
                  <a:cubicBezTo>
                    <a:pt x="85" y="138"/>
                    <a:pt x="79" y="155"/>
                    <a:pt x="79" y="155"/>
                  </a:cubicBezTo>
                  <a:cubicBezTo>
                    <a:pt x="69" y="146"/>
                    <a:pt x="60" y="144"/>
                    <a:pt x="60" y="144"/>
                  </a:cubicBezTo>
                  <a:cubicBezTo>
                    <a:pt x="42" y="148"/>
                    <a:pt x="33" y="139"/>
                    <a:pt x="33" y="139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19" y="143"/>
                    <a:pt x="8" y="134"/>
                    <a:pt x="8" y="134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4" y="158"/>
                    <a:pt x="15" y="171"/>
                    <a:pt x="15" y="171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80"/>
                    <a:pt x="28" y="181"/>
                    <a:pt x="31" y="182"/>
                  </a:cubicBezTo>
                  <a:cubicBezTo>
                    <a:pt x="35" y="183"/>
                    <a:pt x="41" y="188"/>
                    <a:pt x="41" y="188"/>
                  </a:cubicBezTo>
                  <a:cubicBezTo>
                    <a:pt x="41" y="188"/>
                    <a:pt x="40" y="195"/>
                    <a:pt x="40" y="197"/>
                  </a:cubicBezTo>
                  <a:cubicBezTo>
                    <a:pt x="40" y="199"/>
                    <a:pt x="40" y="201"/>
                    <a:pt x="42" y="202"/>
                  </a:cubicBezTo>
                  <a:cubicBezTo>
                    <a:pt x="45" y="203"/>
                    <a:pt x="47" y="202"/>
                    <a:pt x="47" y="202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52" y="199"/>
                    <a:pt x="52" y="199"/>
                    <a:pt x="52" y="199"/>
                  </a:cubicBezTo>
                  <a:cubicBezTo>
                    <a:pt x="56" y="200"/>
                    <a:pt x="56" y="200"/>
                    <a:pt x="56" y="200"/>
                  </a:cubicBezTo>
                  <a:cubicBezTo>
                    <a:pt x="61" y="199"/>
                    <a:pt x="61" y="199"/>
                    <a:pt x="61" y="199"/>
                  </a:cubicBezTo>
                  <a:cubicBezTo>
                    <a:pt x="61" y="195"/>
                    <a:pt x="66" y="192"/>
                    <a:pt x="66" y="192"/>
                  </a:cubicBezTo>
                  <a:cubicBezTo>
                    <a:pt x="73" y="192"/>
                    <a:pt x="73" y="192"/>
                    <a:pt x="73" y="192"/>
                  </a:cubicBezTo>
                  <a:cubicBezTo>
                    <a:pt x="74" y="198"/>
                    <a:pt x="74" y="198"/>
                    <a:pt x="74" y="198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81" y="221"/>
                    <a:pt x="94" y="203"/>
                    <a:pt x="94" y="203"/>
                  </a:cubicBezTo>
                  <a:cubicBezTo>
                    <a:pt x="94" y="195"/>
                    <a:pt x="97" y="196"/>
                    <a:pt x="97" y="196"/>
                  </a:cubicBezTo>
                  <a:cubicBezTo>
                    <a:pt x="107" y="203"/>
                    <a:pt x="104" y="216"/>
                    <a:pt x="104" y="216"/>
                  </a:cubicBezTo>
                  <a:cubicBezTo>
                    <a:pt x="104" y="226"/>
                    <a:pt x="104" y="226"/>
                    <a:pt x="104" y="226"/>
                  </a:cubicBezTo>
                  <a:cubicBezTo>
                    <a:pt x="99" y="231"/>
                    <a:pt x="99" y="231"/>
                    <a:pt x="99" y="231"/>
                  </a:cubicBezTo>
                  <a:cubicBezTo>
                    <a:pt x="109" y="233"/>
                    <a:pt x="106" y="241"/>
                    <a:pt x="106" y="241"/>
                  </a:cubicBezTo>
                  <a:cubicBezTo>
                    <a:pt x="109" y="242"/>
                    <a:pt x="109" y="242"/>
                    <a:pt x="109" y="242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6" y="230"/>
                    <a:pt x="122" y="232"/>
                    <a:pt x="122" y="232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36" y="229"/>
                    <a:pt x="133" y="224"/>
                    <a:pt x="133" y="224"/>
                  </a:cubicBezTo>
                  <a:cubicBezTo>
                    <a:pt x="127" y="212"/>
                    <a:pt x="131" y="209"/>
                    <a:pt x="140" y="206"/>
                  </a:cubicBezTo>
                  <a:cubicBezTo>
                    <a:pt x="150" y="203"/>
                    <a:pt x="146" y="192"/>
                    <a:pt x="146" y="192"/>
                  </a:cubicBezTo>
                  <a:cubicBezTo>
                    <a:pt x="130" y="184"/>
                    <a:pt x="130" y="184"/>
                    <a:pt x="130" y="184"/>
                  </a:cubicBezTo>
                  <a:cubicBezTo>
                    <a:pt x="130" y="175"/>
                    <a:pt x="118" y="166"/>
                    <a:pt x="118" y="166"/>
                  </a:cubicBezTo>
                  <a:cubicBezTo>
                    <a:pt x="118" y="166"/>
                    <a:pt x="106" y="150"/>
                    <a:pt x="121" y="153"/>
                  </a:cubicBezTo>
                  <a:cubicBezTo>
                    <a:pt x="136" y="156"/>
                    <a:pt x="135" y="146"/>
                    <a:pt x="135" y="146"/>
                  </a:cubicBezTo>
                  <a:cubicBezTo>
                    <a:pt x="132" y="136"/>
                    <a:pt x="139" y="137"/>
                    <a:pt x="139" y="137"/>
                  </a:cubicBezTo>
                  <a:cubicBezTo>
                    <a:pt x="152" y="143"/>
                    <a:pt x="142" y="129"/>
                    <a:pt x="142" y="129"/>
                  </a:cubicBezTo>
                  <a:cubicBezTo>
                    <a:pt x="146" y="129"/>
                    <a:pt x="154" y="120"/>
                    <a:pt x="154" y="120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2" y="114"/>
                    <a:pt x="172" y="114"/>
                    <a:pt x="172" y="114"/>
                  </a:cubicBezTo>
                  <a:cubicBezTo>
                    <a:pt x="173" y="122"/>
                    <a:pt x="173" y="122"/>
                    <a:pt x="173" y="122"/>
                  </a:cubicBezTo>
                  <a:cubicBezTo>
                    <a:pt x="177" y="122"/>
                    <a:pt x="177" y="122"/>
                    <a:pt x="177" y="122"/>
                  </a:cubicBezTo>
                  <a:cubicBezTo>
                    <a:pt x="199" y="122"/>
                    <a:pt x="192" y="155"/>
                    <a:pt x="192" y="155"/>
                  </a:cubicBezTo>
                  <a:cubicBezTo>
                    <a:pt x="195" y="155"/>
                    <a:pt x="195" y="155"/>
                    <a:pt x="195" y="155"/>
                  </a:cubicBezTo>
                  <a:cubicBezTo>
                    <a:pt x="201" y="151"/>
                    <a:pt x="201" y="151"/>
                    <a:pt x="201" y="151"/>
                  </a:cubicBezTo>
                  <a:cubicBezTo>
                    <a:pt x="213" y="162"/>
                    <a:pt x="216" y="149"/>
                    <a:pt x="216" y="149"/>
                  </a:cubicBezTo>
                  <a:cubicBezTo>
                    <a:pt x="220" y="140"/>
                    <a:pt x="223" y="152"/>
                    <a:pt x="223" y="152"/>
                  </a:cubicBezTo>
                  <a:cubicBezTo>
                    <a:pt x="226" y="156"/>
                    <a:pt x="226" y="156"/>
                    <a:pt x="226" y="156"/>
                  </a:cubicBezTo>
                  <a:cubicBezTo>
                    <a:pt x="233" y="152"/>
                    <a:pt x="233" y="152"/>
                    <a:pt x="233" y="152"/>
                  </a:cubicBezTo>
                  <a:cubicBezTo>
                    <a:pt x="233" y="152"/>
                    <a:pt x="236" y="160"/>
                    <a:pt x="256" y="152"/>
                  </a:cubicBezTo>
                  <a:cubicBezTo>
                    <a:pt x="276" y="145"/>
                    <a:pt x="276" y="158"/>
                    <a:pt x="276" y="158"/>
                  </a:cubicBezTo>
                  <a:cubicBezTo>
                    <a:pt x="276" y="158"/>
                    <a:pt x="282" y="175"/>
                    <a:pt x="291" y="175"/>
                  </a:cubicBezTo>
                  <a:cubicBezTo>
                    <a:pt x="296" y="175"/>
                    <a:pt x="298" y="175"/>
                    <a:pt x="299" y="176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306" y="164"/>
                    <a:pt x="307" y="173"/>
                    <a:pt x="310" y="177"/>
                  </a:cubicBezTo>
                  <a:cubicBezTo>
                    <a:pt x="313" y="181"/>
                    <a:pt x="317" y="185"/>
                    <a:pt x="321" y="171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张掖"/>
            <p:cNvSpPr/>
            <p:nvPr/>
          </p:nvSpPr>
          <p:spPr bwMode="auto">
            <a:xfrm>
              <a:off x="1576387" y="2767010"/>
              <a:ext cx="1104901" cy="523875"/>
            </a:xfrm>
            <a:custGeom>
              <a:avLst/>
              <a:gdLst>
                <a:gd name="T0" fmla="*/ 111 w 382"/>
                <a:gd name="T1" fmla="*/ 13 h 181"/>
                <a:gd name="T2" fmla="*/ 109 w 382"/>
                <a:gd name="T3" fmla="*/ 34 h 181"/>
                <a:gd name="T4" fmla="*/ 124 w 382"/>
                <a:gd name="T5" fmla="*/ 44 h 181"/>
                <a:gd name="T6" fmla="*/ 137 w 382"/>
                <a:gd name="T7" fmla="*/ 56 h 181"/>
                <a:gd name="T8" fmla="*/ 116 w 382"/>
                <a:gd name="T9" fmla="*/ 76 h 181"/>
                <a:gd name="T10" fmla="*/ 88 w 382"/>
                <a:gd name="T11" fmla="*/ 67 h 181"/>
                <a:gd name="T12" fmla="*/ 66 w 382"/>
                <a:gd name="T13" fmla="*/ 63 h 181"/>
                <a:gd name="T14" fmla="*/ 49 w 382"/>
                <a:gd name="T15" fmla="*/ 42 h 181"/>
                <a:gd name="T16" fmla="*/ 23 w 382"/>
                <a:gd name="T17" fmla="*/ 45 h 181"/>
                <a:gd name="T18" fmla="*/ 16 w 382"/>
                <a:gd name="T19" fmla="*/ 53 h 181"/>
                <a:gd name="T20" fmla="*/ 0 w 382"/>
                <a:gd name="T21" fmla="*/ 80 h 181"/>
                <a:gd name="T22" fmla="*/ 4 w 382"/>
                <a:gd name="T23" fmla="*/ 101 h 181"/>
                <a:gd name="T24" fmla="*/ 30 w 382"/>
                <a:gd name="T25" fmla="*/ 118 h 181"/>
                <a:gd name="T26" fmla="*/ 57 w 382"/>
                <a:gd name="T27" fmla="*/ 124 h 181"/>
                <a:gd name="T28" fmla="*/ 68 w 382"/>
                <a:gd name="T29" fmla="*/ 100 h 181"/>
                <a:gd name="T30" fmla="*/ 95 w 382"/>
                <a:gd name="T31" fmla="*/ 95 h 181"/>
                <a:gd name="T32" fmla="*/ 121 w 382"/>
                <a:gd name="T33" fmla="*/ 94 h 181"/>
                <a:gd name="T34" fmla="*/ 134 w 382"/>
                <a:gd name="T35" fmla="*/ 109 h 181"/>
                <a:gd name="T36" fmla="*/ 165 w 382"/>
                <a:gd name="T37" fmla="*/ 125 h 181"/>
                <a:gd name="T38" fmla="*/ 187 w 382"/>
                <a:gd name="T39" fmla="*/ 141 h 181"/>
                <a:gd name="T40" fmla="*/ 214 w 382"/>
                <a:gd name="T41" fmla="*/ 143 h 181"/>
                <a:gd name="T42" fmla="*/ 216 w 382"/>
                <a:gd name="T43" fmla="*/ 133 h 181"/>
                <a:gd name="T44" fmla="*/ 254 w 382"/>
                <a:gd name="T45" fmla="*/ 142 h 181"/>
                <a:gd name="T46" fmla="*/ 269 w 382"/>
                <a:gd name="T47" fmla="*/ 148 h 181"/>
                <a:gd name="T48" fmla="*/ 275 w 382"/>
                <a:gd name="T49" fmla="*/ 162 h 181"/>
                <a:gd name="T50" fmla="*/ 294 w 382"/>
                <a:gd name="T51" fmla="*/ 164 h 181"/>
                <a:gd name="T52" fmla="*/ 317 w 382"/>
                <a:gd name="T53" fmla="*/ 172 h 181"/>
                <a:gd name="T54" fmla="*/ 339 w 382"/>
                <a:gd name="T55" fmla="*/ 178 h 181"/>
                <a:gd name="T56" fmla="*/ 347 w 382"/>
                <a:gd name="T57" fmla="*/ 179 h 181"/>
                <a:gd name="T58" fmla="*/ 354 w 382"/>
                <a:gd name="T59" fmla="*/ 180 h 181"/>
                <a:gd name="T60" fmla="*/ 366 w 382"/>
                <a:gd name="T61" fmla="*/ 174 h 181"/>
                <a:gd name="T62" fmla="*/ 366 w 382"/>
                <a:gd name="T63" fmla="*/ 145 h 181"/>
                <a:gd name="T64" fmla="*/ 358 w 382"/>
                <a:gd name="T65" fmla="*/ 139 h 181"/>
                <a:gd name="T66" fmla="*/ 357 w 382"/>
                <a:gd name="T67" fmla="*/ 136 h 181"/>
                <a:gd name="T68" fmla="*/ 335 w 382"/>
                <a:gd name="T69" fmla="*/ 144 h 181"/>
                <a:gd name="T70" fmla="*/ 308 w 382"/>
                <a:gd name="T71" fmla="*/ 141 h 181"/>
                <a:gd name="T72" fmla="*/ 312 w 382"/>
                <a:gd name="T73" fmla="*/ 104 h 181"/>
                <a:gd name="T74" fmla="*/ 318 w 382"/>
                <a:gd name="T75" fmla="*/ 86 h 181"/>
                <a:gd name="T76" fmla="*/ 311 w 382"/>
                <a:gd name="T77" fmla="*/ 83 h 181"/>
                <a:gd name="T78" fmla="*/ 304 w 382"/>
                <a:gd name="T79" fmla="*/ 80 h 181"/>
                <a:gd name="T80" fmla="*/ 296 w 382"/>
                <a:gd name="T81" fmla="*/ 80 h 181"/>
                <a:gd name="T82" fmla="*/ 283 w 382"/>
                <a:gd name="T83" fmla="*/ 58 h 181"/>
                <a:gd name="T84" fmla="*/ 257 w 382"/>
                <a:gd name="T85" fmla="*/ 67 h 181"/>
                <a:gd name="T86" fmla="*/ 249 w 382"/>
                <a:gd name="T87" fmla="*/ 30 h 181"/>
                <a:gd name="T88" fmla="*/ 222 w 382"/>
                <a:gd name="T89" fmla="*/ 33 h 181"/>
                <a:gd name="T90" fmla="*/ 203 w 382"/>
                <a:gd name="T91" fmla="*/ 15 h 181"/>
                <a:gd name="T92" fmla="*/ 175 w 382"/>
                <a:gd name="T93" fmla="*/ 8 h 181"/>
                <a:gd name="T94" fmla="*/ 138 w 382"/>
                <a:gd name="T95" fmla="*/ 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2" h="181">
                  <a:moveTo>
                    <a:pt x="137" y="3"/>
                  </a:moveTo>
                  <a:cubicBezTo>
                    <a:pt x="137" y="3"/>
                    <a:pt x="126" y="15"/>
                    <a:pt x="111" y="13"/>
                  </a:cubicBezTo>
                  <a:cubicBezTo>
                    <a:pt x="97" y="10"/>
                    <a:pt x="91" y="32"/>
                    <a:pt x="96" y="34"/>
                  </a:cubicBezTo>
                  <a:cubicBezTo>
                    <a:pt x="100" y="35"/>
                    <a:pt x="109" y="34"/>
                    <a:pt x="109" y="34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111" y="39"/>
                    <a:pt x="121" y="38"/>
                    <a:pt x="124" y="44"/>
                  </a:cubicBezTo>
                  <a:cubicBezTo>
                    <a:pt x="127" y="49"/>
                    <a:pt x="129" y="52"/>
                    <a:pt x="135" y="52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7" y="56"/>
                    <a:pt x="130" y="67"/>
                    <a:pt x="128" y="74"/>
                  </a:cubicBezTo>
                  <a:cubicBezTo>
                    <a:pt x="128" y="74"/>
                    <a:pt x="125" y="81"/>
                    <a:pt x="116" y="76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88" y="67"/>
                    <a:pt x="88" y="67"/>
                    <a:pt x="88" y="67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1"/>
                    <a:pt x="56" y="42"/>
                    <a:pt x="49" y="42"/>
                  </a:cubicBezTo>
                  <a:cubicBezTo>
                    <a:pt x="42" y="42"/>
                    <a:pt x="38" y="47"/>
                    <a:pt x="38" y="47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" y="58"/>
                    <a:pt x="1" y="65"/>
                  </a:cubicBezTo>
                  <a:cubicBezTo>
                    <a:pt x="1" y="71"/>
                    <a:pt x="0" y="80"/>
                    <a:pt x="0" y="80"/>
                  </a:cubicBezTo>
                  <a:cubicBezTo>
                    <a:pt x="0" y="80"/>
                    <a:pt x="2" y="85"/>
                    <a:pt x="7" y="87"/>
                  </a:cubicBezTo>
                  <a:cubicBezTo>
                    <a:pt x="7" y="87"/>
                    <a:pt x="21" y="93"/>
                    <a:pt x="4" y="101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50" y="125"/>
                    <a:pt x="57" y="124"/>
                    <a:pt x="57" y="124"/>
                  </a:cubicBezTo>
                  <a:cubicBezTo>
                    <a:pt x="57" y="124"/>
                    <a:pt x="61" y="119"/>
                    <a:pt x="67" y="113"/>
                  </a:cubicBezTo>
                  <a:cubicBezTo>
                    <a:pt x="72" y="107"/>
                    <a:pt x="67" y="111"/>
                    <a:pt x="68" y="100"/>
                  </a:cubicBezTo>
                  <a:cubicBezTo>
                    <a:pt x="68" y="90"/>
                    <a:pt x="80" y="98"/>
                    <a:pt x="80" y="98"/>
                  </a:cubicBezTo>
                  <a:cubicBezTo>
                    <a:pt x="90" y="110"/>
                    <a:pt x="94" y="105"/>
                    <a:pt x="95" y="95"/>
                  </a:cubicBezTo>
                  <a:cubicBezTo>
                    <a:pt x="96" y="84"/>
                    <a:pt x="104" y="86"/>
                    <a:pt x="104" y="86"/>
                  </a:cubicBezTo>
                  <a:cubicBezTo>
                    <a:pt x="110" y="94"/>
                    <a:pt x="105" y="92"/>
                    <a:pt x="121" y="94"/>
                  </a:cubicBezTo>
                  <a:cubicBezTo>
                    <a:pt x="138" y="96"/>
                    <a:pt x="126" y="103"/>
                    <a:pt x="126" y="103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48" y="109"/>
                    <a:pt x="157" y="124"/>
                    <a:pt x="157" y="124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87" y="141"/>
                    <a:pt x="187" y="141"/>
                    <a:pt x="187" y="141"/>
                  </a:cubicBezTo>
                  <a:cubicBezTo>
                    <a:pt x="187" y="141"/>
                    <a:pt x="198" y="147"/>
                    <a:pt x="208" y="147"/>
                  </a:cubicBezTo>
                  <a:cubicBezTo>
                    <a:pt x="218" y="148"/>
                    <a:pt x="214" y="143"/>
                    <a:pt x="214" y="143"/>
                  </a:cubicBezTo>
                  <a:cubicBezTo>
                    <a:pt x="214" y="143"/>
                    <a:pt x="198" y="138"/>
                    <a:pt x="205" y="128"/>
                  </a:cubicBezTo>
                  <a:cubicBezTo>
                    <a:pt x="213" y="117"/>
                    <a:pt x="216" y="133"/>
                    <a:pt x="216" y="133"/>
                  </a:cubicBezTo>
                  <a:cubicBezTo>
                    <a:pt x="227" y="136"/>
                    <a:pt x="227" y="136"/>
                    <a:pt x="227" y="136"/>
                  </a:cubicBezTo>
                  <a:cubicBezTo>
                    <a:pt x="233" y="148"/>
                    <a:pt x="241" y="143"/>
                    <a:pt x="254" y="142"/>
                  </a:cubicBezTo>
                  <a:cubicBezTo>
                    <a:pt x="267" y="140"/>
                    <a:pt x="264" y="148"/>
                    <a:pt x="264" y="148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70" y="160"/>
                    <a:pt x="270" y="160"/>
                    <a:pt x="270" y="160"/>
                  </a:cubicBezTo>
                  <a:cubicBezTo>
                    <a:pt x="275" y="162"/>
                    <a:pt x="275" y="162"/>
                    <a:pt x="275" y="162"/>
                  </a:cubicBezTo>
                  <a:cubicBezTo>
                    <a:pt x="283" y="162"/>
                    <a:pt x="283" y="162"/>
                    <a:pt x="283" y="162"/>
                  </a:cubicBezTo>
                  <a:cubicBezTo>
                    <a:pt x="294" y="164"/>
                    <a:pt x="294" y="164"/>
                    <a:pt x="294" y="164"/>
                  </a:cubicBezTo>
                  <a:cubicBezTo>
                    <a:pt x="294" y="164"/>
                    <a:pt x="294" y="169"/>
                    <a:pt x="304" y="173"/>
                  </a:cubicBezTo>
                  <a:cubicBezTo>
                    <a:pt x="313" y="176"/>
                    <a:pt x="317" y="172"/>
                    <a:pt x="317" y="172"/>
                  </a:cubicBezTo>
                  <a:cubicBezTo>
                    <a:pt x="328" y="158"/>
                    <a:pt x="337" y="173"/>
                    <a:pt x="337" y="173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1" y="179"/>
                    <a:pt x="341" y="179"/>
                    <a:pt x="341" y="179"/>
                  </a:cubicBezTo>
                  <a:cubicBezTo>
                    <a:pt x="347" y="179"/>
                    <a:pt x="347" y="179"/>
                    <a:pt x="347" y="179"/>
                  </a:cubicBezTo>
                  <a:cubicBezTo>
                    <a:pt x="351" y="181"/>
                    <a:pt x="351" y="181"/>
                    <a:pt x="351" y="181"/>
                  </a:cubicBezTo>
                  <a:cubicBezTo>
                    <a:pt x="354" y="180"/>
                    <a:pt x="354" y="180"/>
                    <a:pt x="354" y="180"/>
                  </a:cubicBezTo>
                  <a:cubicBezTo>
                    <a:pt x="354" y="173"/>
                    <a:pt x="365" y="174"/>
                    <a:pt x="365" y="174"/>
                  </a:cubicBezTo>
                  <a:cubicBezTo>
                    <a:pt x="366" y="174"/>
                    <a:pt x="366" y="174"/>
                    <a:pt x="366" y="174"/>
                  </a:cubicBezTo>
                  <a:cubicBezTo>
                    <a:pt x="366" y="174"/>
                    <a:pt x="382" y="158"/>
                    <a:pt x="366" y="152"/>
                  </a:cubicBezTo>
                  <a:cubicBezTo>
                    <a:pt x="366" y="152"/>
                    <a:pt x="356" y="150"/>
                    <a:pt x="366" y="145"/>
                  </a:cubicBezTo>
                  <a:cubicBezTo>
                    <a:pt x="366" y="145"/>
                    <a:pt x="374" y="143"/>
                    <a:pt x="362" y="140"/>
                  </a:cubicBezTo>
                  <a:cubicBezTo>
                    <a:pt x="358" y="139"/>
                    <a:pt x="358" y="139"/>
                    <a:pt x="358" y="139"/>
                  </a:cubicBezTo>
                  <a:cubicBezTo>
                    <a:pt x="357" y="137"/>
                    <a:pt x="357" y="137"/>
                    <a:pt x="357" y="137"/>
                  </a:cubicBezTo>
                  <a:cubicBezTo>
                    <a:pt x="357" y="136"/>
                    <a:pt x="357" y="136"/>
                    <a:pt x="357" y="136"/>
                  </a:cubicBezTo>
                  <a:cubicBezTo>
                    <a:pt x="357" y="136"/>
                    <a:pt x="346" y="134"/>
                    <a:pt x="343" y="138"/>
                  </a:cubicBezTo>
                  <a:cubicBezTo>
                    <a:pt x="340" y="143"/>
                    <a:pt x="335" y="144"/>
                    <a:pt x="335" y="144"/>
                  </a:cubicBezTo>
                  <a:cubicBezTo>
                    <a:pt x="335" y="144"/>
                    <a:pt x="326" y="141"/>
                    <a:pt x="316" y="145"/>
                  </a:cubicBezTo>
                  <a:cubicBezTo>
                    <a:pt x="305" y="149"/>
                    <a:pt x="308" y="141"/>
                    <a:pt x="308" y="141"/>
                  </a:cubicBezTo>
                  <a:cubicBezTo>
                    <a:pt x="308" y="141"/>
                    <a:pt x="315" y="135"/>
                    <a:pt x="307" y="125"/>
                  </a:cubicBezTo>
                  <a:cubicBezTo>
                    <a:pt x="299" y="116"/>
                    <a:pt x="303" y="112"/>
                    <a:pt x="312" y="104"/>
                  </a:cubicBezTo>
                  <a:cubicBezTo>
                    <a:pt x="320" y="97"/>
                    <a:pt x="319" y="87"/>
                    <a:pt x="318" y="86"/>
                  </a:cubicBezTo>
                  <a:cubicBezTo>
                    <a:pt x="318" y="86"/>
                    <a:pt x="318" y="86"/>
                    <a:pt x="318" y="86"/>
                  </a:cubicBezTo>
                  <a:cubicBezTo>
                    <a:pt x="316" y="83"/>
                    <a:pt x="316" y="83"/>
                    <a:pt x="316" y="83"/>
                  </a:cubicBezTo>
                  <a:cubicBezTo>
                    <a:pt x="311" y="83"/>
                    <a:pt x="311" y="83"/>
                    <a:pt x="311" y="83"/>
                  </a:cubicBezTo>
                  <a:cubicBezTo>
                    <a:pt x="306" y="81"/>
                    <a:pt x="306" y="81"/>
                    <a:pt x="306" y="81"/>
                  </a:cubicBezTo>
                  <a:cubicBezTo>
                    <a:pt x="304" y="80"/>
                    <a:pt x="304" y="80"/>
                    <a:pt x="304" y="80"/>
                  </a:cubicBezTo>
                  <a:cubicBezTo>
                    <a:pt x="301" y="82"/>
                    <a:pt x="301" y="82"/>
                    <a:pt x="301" y="82"/>
                  </a:cubicBezTo>
                  <a:cubicBezTo>
                    <a:pt x="296" y="80"/>
                    <a:pt x="296" y="80"/>
                    <a:pt x="296" y="80"/>
                  </a:cubicBezTo>
                  <a:cubicBezTo>
                    <a:pt x="306" y="70"/>
                    <a:pt x="284" y="68"/>
                    <a:pt x="284" y="6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77" y="67"/>
                    <a:pt x="266" y="70"/>
                    <a:pt x="266" y="70"/>
                  </a:cubicBezTo>
                  <a:cubicBezTo>
                    <a:pt x="265" y="55"/>
                    <a:pt x="257" y="67"/>
                    <a:pt x="257" y="67"/>
                  </a:cubicBezTo>
                  <a:cubicBezTo>
                    <a:pt x="257" y="67"/>
                    <a:pt x="253" y="54"/>
                    <a:pt x="252" y="40"/>
                  </a:cubicBezTo>
                  <a:cubicBezTo>
                    <a:pt x="251" y="27"/>
                    <a:pt x="249" y="30"/>
                    <a:pt x="249" y="30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2" y="33"/>
                    <a:pt x="222" y="33"/>
                    <a:pt x="222" y="33"/>
                  </a:cubicBezTo>
                  <a:cubicBezTo>
                    <a:pt x="222" y="33"/>
                    <a:pt x="221" y="26"/>
                    <a:pt x="214" y="26"/>
                  </a:cubicBezTo>
                  <a:cubicBezTo>
                    <a:pt x="207" y="26"/>
                    <a:pt x="203" y="25"/>
                    <a:pt x="203" y="15"/>
                  </a:cubicBezTo>
                  <a:cubicBezTo>
                    <a:pt x="203" y="5"/>
                    <a:pt x="195" y="8"/>
                    <a:pt x="195" y="8"/>
                  </a:cubicBezTo>
                  <a:cubicBezTo>
                    <a:pt x="195" y="8"/>
                    <a:pt x="186" y="16"/>
                    <a:pt x="175" y="8"/>
                  </a:cubicBezTo>
                  <a:cubicBezTo>
                    <a:pt x="164" y="0"/>
                    <a:pt x="148" y="3"/>
                    <a:pt x="148" y="3"/>
                  </a:cubicBezTo>
                  <a:cubicBezTo>
                    <a:pt x="143" y="4"/>
                    <a:pt x="140" y="3"/>
                    <a:pt x="138" y="3"/>
                  </a:cubicBezTo>
                  <a:lnTo>
                    <a:pt x="137" y="3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嘉峪关"/>
            <p:cNvSpPr/>
            <p:nvPr/>
          </p:nvSpPr>
          <p:spPr bwMode="auto">
            <a:xfrm>
              <a:off x="519112" y="2062160"/>
              <a:ext cx="1600201" cy="1333500"/>
            </a:xfrm>
            <a:custGeom>
              <a:avLst/>
              <a:gdLst>
                <a:gd name="T0" fmla="*/ 497 w 561"/>
                <a:gd name="T1" fmla="*/ 291 h 467"/>
                <a:gd name="T2" fmla="*/ 481 w 561"/>
                <a:gd name="T3" fmla="*/ 282 h 467"/>
                <a:gd name="T4" fmla="*/ 484 w 561"/>
                <a:gd name="T5" fmla="*/ 260 h 467"/>
                <a:gd name="T6" fmla="*/ 511 w 561"/>
                <a:gd name="T7" fmla="*/ 250 h 467"/>
                <a:gd name="T8" fmla="*/ 521 w 561"/>
                <a:gd name="T9" fmla="*/ 244 h 467"/>
                <a:gd name="T10" fmla="*/ 546 w 561"/>
                <a:gd name="T11" fmla="*/ 198 h 467"/>
                <a:gd name="T12" fmla="*/ 541 w 561"/>
                <a:gd name="T13" fmla="*/ 149 h 467"/>
                <a:gd name="T14" fmla="*/ 503 w 561"/>
                <a:gd name="T15" fmla="*/ 151 h 467"/>
                <a:gd name="T16" fmla="*/ 474 w 561"/>
                <a:gd name="T17" fmla="*/ 169 h 467"/>
                <a:gd name="T18" fmla="*/ 445 w 561"/>
                <a:gd name="T19" fmla="*/ 176 h 467"/>
                <a:gd name="T20" fmla="*/ 434 w 561"/>
                <a:gd name="T21" fmla="*/ 174 h 467"/>
                <a:gd name="T22" fmla="*/ 436 w 561"/>
                <a:gd name="T23" fmla="*/ 188 h 467"/>
                <a:gd name="T24" fmla="*/ 411 w 561"/>
                <a:gd name="T25" fmla="*/ 165 h 467"/>
                <a:gd name="T26" fmla="*/ 362 w 561"/>
                <a:gd name="T27" fmla="*/ 100 h 467"/>
                <a:gd name="T28" fmla="*/ 241 w 561"/>
                <a:gd name="T29" fmla="*/ 17 h 467"/>
                <a:gd name="T30" fmla="*/ 221 w 561"/>
                <a:gd name="T31" fmla="*/ 42 h 467"/>
                <a:gd name="T32" fmla="*/ 219 w 561"/>
                <a:gd name="T33" fmla="*/ 51 h 467"/>
                <a:gd name="T34" fmla="*/ 222 w 561"/>
                <a:gd name="T35" fmla="*/ 60 h 467"/>
                <a:gd name="T36" fmla="*/ 230 w 561"/>
                <a:gd name="T37" fmla="*/ 76 h 467"/>
                <a:gd name="T38" fmla="*/ 181 w 561"/>
                <a:gd name="T39" fmla="*/ 138 h 467"/>
                <a:gd name="T40" fmla="*/ 148 w 561"/>
                <a:gd name="T41" fmla="*/ 141 h 467"/>
                <a:gd name="T42" fmla="*/ 92 w 561"/>
                <a:gd name="T43" fmla="*/ 211 h 467"/>
                <a:gd name="T44" fmla="*/ 77 w 561"/>
                <a:gd name="T45" fmla="*/ 248 h 467"/>
                <a:gd name="T46" fmla="*/ 24 w 561"/>
                <a:gd name="T47" fmla="*/ 259 h 467"/>
                <a:gd name="T48" fmla="*/ 19 w 561"/>
                <a:gd name="T49" fmla="*/ 304 h 467"/>
                <a:gd name="T50" fmla="*/ 9 w 561"/>
                <a:gd name="T51" fmla="*/ 404 h 467"/>
                <a:gd name="T52" fmla="*/ 22 w 561"/>
                <a:gd name="T53" fmla="*/ 404 h 467"/>
                <a:gd name="T54" fmla="*/ 52 w 561"/>
                <a:gd name="T55" fmla="*/ 396 h 467"/>
                <a:gd name="T56" fmla="*/ 66 w 561"/>
                <a:gd name="T57" fmla="*/ 401 h 467"/>
                <a:gd name="T58" fmla="*/ 108 w 561"/>
                <a:gd name="T59" fmla="*/ 409 h 467"/>
                <a:gd name="T60" fmla="*/ 116 w 561"/>
                <a:gd name="T61" fmla="*/ 419 h 467"/>
                <a:gd name="T62" fmla="*/ 110 w 561"/>
                <a:gd name="T63" fmla="*/ 428 h 467"/>
                <a:gd name="T64" fmla="*/ 166 w 561"/>
                <a:gd name="T65" fmla="*/ 441 h 467"/>
                <a:gd name="T66" fmla="*/ 205 w 561"/>
                <a:gd name="T67" fmla="*/ 447 h 467"/>
                <a:gd name="T68" fmla="*/ 234 w 561"/>
                <a:gd name="T69" fmla="*/ 453 h 467"/>
                <a:gd name="T70" fmla="*/ 256 w 561"/>
                <a:gd name="T71" fmla="*/ 446 h 467"/>
                <a:gd name="T72" fmla="*/ 262 w 561"/>
                <a:gd name="T73" fmla="*/ 440 h 467"/>
                <a:gd name="T74" fmla="*/ 287 w 561"/>
                <a:gd name="T75" fmla="*/ 456 h 467"/>
                <a:gd name="T76" fmla="*/ 320 w 561"/>
                <a:gd name="T77" fmla="*/ 445 h 467"/>
                <a:gd name="T78" fmla="*/ 330 w 561"/>
                <a:gd name="T79" fmla="*/ 429 h 467"/>
                <a:gd name="T80" fmla="*/ 334 w 561"/>
                <a:gd name="T81" fmla="*/ 409 h 467"/>
                <a:gd name="T82" fmla="*/ 344 w 561"/>
                <a:gd name="T83" fmla="*/ 381 h 467"/>
                <a:gd name="T84" fmla="*/ 338 w 561"/>
                <a:gd name="T85" fmla="*/ 354 h 467"/>
                <a:gd name="T86" fmla="*/ 376 w 561"/>
                <a:gd name="T87" fmla="*/ 349 h 467"/>
                <a:gd name="T88" fmla="*/ 372 w 561"/>
                <a:gd name="T89" fmla="*/ 327 h 467"/>
                <a:gd name="T90" fmla="*/ 389 w 561"/>
                <a:gd name="T91" fmla="*/ 301 h 467"/>
                <a:gd name="T92" fmla="*/ 403 w 561"/>
                <a:gd name="T93" fmla="*/ 270 h 467"/>
                <a:gd name="T94" fmla="*/ 432 w 561"/>
                <a:gd name="T95" fmla="*/ 258 h 467"/>
                <a:gd name="T96" fmla="*/ 432 w 561"/>
                <a:gd name="T97" fmla="*/ 288 h 467"/>
                <a:gd name="T98" fmla="*/ 455 w 561"/>
                <a:gd name="T99" fmla="*/ 309 h 467"/>
                <a:gd name="T100" fmla="*/ 480 w 561"/>
                <a:gd name="T101" fmla="*/ 316 h 467"/>
                <a:gd name="T102" fmla="*/ 501 w 561"/>
                <a:gd name="T103" fmla="*/ 321 h 467"/>
                <a:gd name="T104" fmla="*/ 508 w 561"/>
                <a:gd name="T105" fmla="*/ 299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1" h="467">
                  <a:moveTo>
                    <a:pt x="508" y="299"/>
                  </a:moveTo>
                  <a:cubicBezTo>
                    <a:pt x="502" y="299"/>
                    <a:pt x="499" y="297"/>
                    <a:pt x="497" y="291"/>
                  </a:cubicBezTo>
                  <a:cubicBezTo>
                    <a:pt x="494" y="286"/>
                    <a:pt x="484" y="287"/>
                    <a:pt x="484" y="287"/>
                  </a:cubicBezTo>
                  <a:cubicBezTo>
                    <a:pt x="481" y="282"/>
                    <a:pt x="481" y="282"/>
                    <a:pt x="481" y="282"/>
                  </a:cubicBezTo>
                  <a:cubicBezTo>
                    <a:pt x="481" y="282"/>
                    <a:pt x="473" y="283"/>
                    <a:pt x="469" y="281"/>
                  </a:cubicBezTo>
                  <a:cubicBezTo>
                    <a:pt x="464" y="279"/>
                    <a:pt x="470" y="258"/>
                    <a:pt x="484" y="260"/>
                  </a:cubicBezTo>
                  <a:cubicBezTo>
                    <a:pt x="499" y="262"/>
                    <a:pt x="509" y="250"/>
                    <a:pt x="509" y="250"/>
                  </a:cubicBezTo>
                  <a:cubicBezTo>
                    <a:pt x="511" y="250"/>
                    <a:pt x="511" y="250"/>
                    <a:pt x="511" y="250"/>
                  </a:cubicBezTo>
                  <a:cubicBezTo>
                    <a:pt x="509" y="249"/>
                    <a:pt x="509" y="248"/>
                    <a:pt x="509" y="248"/>
                  </a:cubicBezTo>
                  <a:cubicBezTo>
                    <a:pt x="521" y="244"/>
                    <a:pt x="521" y="244"/>
                    <a:pt x="521" y="244"/>
                  </a:cubicBezTo>
                  <a:cubicBezTo>
                    <a:pt x="521" y="244"/>
                    <a:pt x="526" y="241"/>
                    <a:pt x="533" y="232"/>
                  </a:cubicBezTo>
                  <a:cubicBezTo>
                    <a:pt x="541" y="224"/>
                    <a:pt x="549" y="209"/>
                    <a:pt x="546" y="198"/>
                  </a:cubicBezTo>
                  <a:cubicBezTo>
                    <a:pt x="542" y="187"/>
                    <a:pt x="544" y="184"/>
                    <a:pt x="544" y="184"/>
                  </a:cubicBezTo>
                  <a:cubicBezTo>
                    <a:pt x="561" y="165"/>
                    <a:pt x="541" y="149"/>
                    <a:pt x="541" y="149"/>
                  </a:cubicBezTo>
                  <a:cubicBezTo>
                    <a:pt x="531" y="142"/>
                    <a:pt x="503" y="149"/>
                    <a:pt x="503" y="149"/>
                  </a:cubicBezTo>
                  <a:cubicBezTo>
                    <a:pt x="503" y="151"/>
                    <a:pt x="503" y="151"/>
                    <a:pt x="503" y="151"/>
                  </a:cubicBezTo>
                  <a:cubicBezTo>
                    <a:pt x="495" y="163"/>
                    <a:pt x="473" y="159"/>
                    <a:pt x="473" y="159"/>
                  </a:cubicBezTo>
                  <a:cubicBezTo>
                    <a:pt x="474" y="169"/>
                    <a:pt x="474" y="169"/>
                    <a:pt x="474" y="169"/>
                  </a:cubicBezTo>
                  <a:cubicBezTo>
                    <a:pt x="468" y="191"/>
                    <a:pt x="461" y="167"/>
                    <a:pt x="461" y="167"/>
                  </a:cubicBezTo>
                  <a:cubicBezTo>
                    <a:pt x="445" y="176"/>
                    <a:pt x="445" y="176"/>
                    <a:pt x="445" y="176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34" y="174"/>
                    <a:pt x="434" y="174"/>
                    <a:pt x="434" y="174"/>
                  </a:cubicBezTo>
                  <a:cubicBezTo>
                    <a:pt x="427" y="179"/>
                    <a:pt x="427" y="179"/>
                    <a:pt x="427" y="179"/>
                  </a:cubicBezTo>
                  <a:cubicBezTo>
                    <a:pt x="436" y="188"/>
                    <a:pt x="436" y="188"/>
                    <a:pt x="436" y="188"/>
                  </a:cubicBezTo>
                  <a:cubicBezTo>
                    <a:pt x="417" y="201"/>
                    <a:pt x="417" y="201"/>
                    <a:pt x="417" y="201"/>
                  </a:cubicBezTo>
                  <a:cubicBezTo>
                    <a:pt x="411" y="165"/>
                    <a:pt x="411" y="165"/>
                    <a:pt x="411" y="165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62" y="100"/>
                    <a:pt x="362" y="100"/>
                    <a:pt x="362" y="100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41" y="17"/>
                    <a:pt x="241" y="17"/>
                    <a:pt x="241" y="17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16" y="46"/>
                    <a:pt x="216" y="46"/>
                    <a:pt x="216" y="46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22" y="60"/>
                    <a:pt x="222" y="60"/>
                    <a:pt x="222" y="60"/>
                  </a:cubicBezTo>
                  <a:cubicBezTo>
                    <a:pt x="237" y="68"/>
                    <a:pt x="237" y="68"/>
                    <a:pt x="237" y="68"/>
                  </a:cubicBezTo>
                  <a:cubicBezTo>
                    <a:pt x="230" y="76"/>
                    <a:pt x="230" y="76"/>
                    <a:pt x="230" y="76"/>
                  </a:cubicBezTo>
                  <a:cubicBezTo>
                    <a:pt x="250" y="94"/>
                    <a:pt x="217" y="109"/>
                    <a:pt x="217" y="109"/>
                  </a:cubicBezTo>
                  <a:cubicBezTo>
                    <a:pt x="193" y="110"/>
                    <a:pt x="181" y="138"/>
                    <a:pt x="181" y="138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6" y="158"/>
                    <a:pt x="132" y="154"/>
                    <a:pt x="132" y="154"/>
                  </a:cubicBezTo>
                  <a:cubicBezTo>
                    <a:pt x="92" y="211"/>
                    <a:pt x="92" y="211"/>
                    <a:pt x="92" y="211"/>
                  </a:cubicBezTo>
                  <a:cubicBezTo>
                    <a:pt x="85" y="223"/>
                    <a:pt x="85" y="223"/>
                    <a:pt x="85" y="223"/>
                  </a:cubicBezTo>
                  <a:cubicBezTo>
                    <a:pt x="85" y="223"/>
                    <a:pt x="90" y="248"/>
                    <a:pt x="77" y="248"/>
                  </a:cubicBezTo>
                  <a:cubicBezTo>
                    <a:pt x="60" y="248"/>
                    <a:pt x="30" y="257"/>
                    <a:pt x="30" y="257"/>
                  </a:cubicBezTo>
                  <a:cubicBezTo>
                    <a:pt x="24" y="259"/>
                    <a:pt x="24" y="259"/>
                    <a:pt x="24" y="259"/>
                  </a:cubicBezTo>
                  <a:cubicBezTo>
                    <a:pt x="37" y="290"/>
                    <a:pt x="19" y="299"/>
                    <a:pt x="19" y="299"/>
                  </a:cubicBezTo>
                  <a:cubicBezTo>
                    <a:pt x="19" y="304"/>
                    <a:pt x="19" y="304"/>
                    <a:pt x="19" y="304"/>
                  </a:cubicBezTo>
                  <a:cubicBezTo>
                    <a:pt x="21" y="319"/>
                    <a:pt x="22" y="368"/>
                    <a:pt x="11" y="381"/>
                  </a:cubicBezTo>
                  <a:cubicBezTo>
                    <a:pt x="0" y="394"/>
                    <a:pt x="9" y="404"/>
                    <a:pt x="9" y="404"/>
                  </a:cubicBezTo>
                  <a:cubicBezTo>
                    <a:pt x="14" y="400"/>
                    <a:pt x="14" y="400"/>
                    <a:pt x="14" y="400"/>
                  </a:cubicBezTo>
                  <a:cubicBezTo>
                    <a:pt x="22" y="404"/>
                    <a:pt x="22" y="404"/>
                    <a:pt x="22" y="404"/>
                  </a:cubicBezTo>
                  <a:cubicBezTo>
                    <a:pt x="37" y="396"/>
                    <a:pt x="37" y="396"/>
                    <a:pt x="37" y="396"/>
                  </a:cubicBezTo>
                  <a:cubicBezTo>
                    <a:pt x="52" y="396"/>
                    <a:pt x="52" y="396"/>
                    <a:pt x="52" y="396"/>
                  </a:cubicBezTo>
                  <a:cubicBezTo>
                    <a:pt x="57" y="390"/>
                    <a:pt x="57" y="390"/>
                    <a:pt x="57" y="390"/>
                  </a:cubicBezTo>
                  <a:cubicBezTo>
                    <a:pt x="66" y="401"/>
                    <a:pt x="66" y="401"/>
                    <a:pt x="66" y="401"/>
                  </a:cubicBezTo>
                  <a:cubicBezTo>
                    <a:pt x="64" y="415"/>
                    <a:pt x="72" y="413"/>
                    <a:pt x="72" y="413"/>
                  </a:cubicBezTo>
                  <a:cubicBezTo>
                    <a:pt x="108" y="409"/>
                    <a:pt x="108" y="409"/>
                    <a:pt x="108" y="409"/>
                  </a:cubicBezTo>
                  <a:cubicBezTo>
                    <a:pt x="117" y="416"/>
                    <a:pt x="117" y="416"/>
                    <a:pt x="117" y="416"/>
                  </a:cubicBezTo>
                  <a:cubicBezTo>
                    <a:pt x="116" y="419"/>
                    <a:pt x="116" y="419"/>
                    <a:pt x="116" y="419"/>
                  </a:cubicBezTo>
                  <a:cubicBezTo>
                    <a:pt x="111" y="420"/>
                    <a:pt x="111" y="420"/>
                    <a:pt x="111" y="420"/>
                  </a:cubicBezTo>
                  <a:cubicBezTo>
                    <a:pt x="107" y="420"/>
                    <a:pt x="100" y="425"/>
                    <a:pt x="110" y="428"/>
                  </a:cubicBezTo>
                  <a:cubicBezTo>
                    <a:pt x="119" y="431"/>
                    <a:pt x="133" y="426"/>
                    <a:pt x="142" y="423"/>
                  </a:cubicBezTo>
                  <a:cubicBezTo>
                    <a:pt x="151" y="420"/>
                    <a:pt x="160" y="419"/>
                    <a:pt x="166" y="441"/>
                  </a:cubicBezTo>
                  <a:cubicBezTo>
                    <a:pt x="173" y="462"/>
                    <a:pt x="182" y="455"/>
                    <a:pt x="182" y="455"/>
                  </a:cubicBezTo>
                  <a:cubicBezTo>
                    <a:pt x="205" y="447"/>
                    <a:pt x="205" y="447"/>
                    <a:pt x="205" y="447"/>
                  </a:cubicBezTo>
                  <a:cubicBezTo>
                    <a:pt x="221" y="439"/>
                    <a:pt x="227" y="453"/>
                    <a:pt x="227" y="453"/>
                  </a:cubicBezTo>
                  <a:cubicBezTo>
                    <a:pt x="234" y="453"/>
                    <a:pt x="234" y="453"/>
                    <a:pt x="234" y="453"/>
                  </a:cubicBezTo>
                  <a:cubicBezTo>
                    <a:pt x="254" y="450"/>
                    <a:pt x="254" y="450"/>
                    <a:pt x="254" y="450"/>
                  </a:cubicBezTo>
                  <a:cubicBezTo>
                    <a:pt x="256" y="446"/>
                    <a:pt x="256" y="446"/>
                    <a:pt x="256" y="446"/>
                  </a:cubicBezTo>
                  <a:cubicBezTo>
                    <a:pt x="258" y="440"/>
                    <a:pt x="258" y="440"/>
                    <a:pt x="258" y="440"/>
                  </a:cubicBezTo>
                  <a:cubicBezTo>
                    <a:pt x="262" y="440"/>
                    <a:pt x="262" y="440"/>
                    <a:pt x="262" y="440"/>
                  </a:cubicBezTo>
                  <a:cubicBezTo>
                    <a:pt x="273" y="444"/>
                    <a:pt x="273" y="444"/>
                    <a:pt x="273" y="444"/>
                  </a:cubicBezTo>
                  <a:cubicBezTo>
                    <a:pt x="276" y="452"/>
                    <a:pt x="287" y="456"/>
                    <a:pt x="287" y="456"/>
                  </a:cubicBezTo>
                  <a:cubicBezTo>
                    <a:pt x="287" y="456"/>
                    <a:pt x="304" y="467"/>
                    <a:pt x="306" y="455"/>
                  </a:cubicBezTo>
                  <a:cubicBezTo>
                    <a:pt x="309" y="442"/>
                    <a:pt x="318" y="445"/>
                    <a:pt x="320" y="445"/>
                  </a:cubicBezTo>
                  <a:cubicBezTo>
                    <a:pt x="323" y="446"/>
                    <a:pt x="330" y="446"/>
                    <a:pt x="330" y="446"/>
                  </a:cubicBezTo>
                  <a:cubicBezTo>
                    <a:pt x="330" y="446"/>
                    <a:pt x="331" y="440"/>
                    <a:pt x="330" y="429"/>
                  </a:cubicBezTo>
                  <a:cubicBezTo>
                    <a:pt x="328" y="418"/>
                    <a:pt x="333" y="418"/>
                    <a:pt x="333" y="418"/>
                  </a:cubicBezTo>
                  <a:cubicBezTo>
                    <a:pt x="334" y="409"/>
                    <a:pt x="334" y="409"/>
                    <a:pt x="334" y="409"/>
                  </a:cubicBezTo>
                  <a:cubicBezTo>
                    <a:pt x="358" y="419"/>
                    <a:pt x="352" y="401"/>
                    <a:pt x="352" y="401"/>
                  </a:cubicBezTo>
                  <a:cubicBezTo>
                    <a:pt x="352" y="401"/>
                    <a:pt x="344" y="389"/>
                    <a:pt x="344" y="381"/>
                  </a:cubicBezTo>
                  <a:cubicBezTo>
                    <a:pt x="343" y="372"/>
                    <a:pt x="341" y="362"/>
                    <a:pt x="341" y="362"/>
                  </a:cubicBezTo>
                  <a:cubicBezTo>
                    <a:pt x="338" y="354"/>
                    <a:pt x="338" y="354"/>
                    <a:pt x="338" y="354"/>
                  </a:cubicBezTo>
                  <a:cubicBezTo>
                    <a:pt x="335" y="340"/>
                    <a:pt x="368" y="344"/>
                    <a:pt x="368" y="344"/>
                  </a:cubicBezTo>
                  <a:cubicBezTo>
                    <a:pt x="376" y="349"/>
                    <a:pt x="376" y="349"/>
                    <a:pt x="376" y="349"/>
                  </a:cubicBezTo>
                  <a:cubicBezTo>
                    <a:pt x="394" y="340"/>
                    <a:pt x="380" y="334"/>
                    <a:pt x="380" y="334"/>
                  </a:cubicBezTo>
                  <a:cubicBezTo>
                    <a:pt x="375" y="333"/>
                    <a:pt x="372" y="327"/>
                    <a:pt x="372" y="327"/>
                  </a:cubicBezTo>
                  <a:cubicBezTo>
                    <a:pt x="372" y="327"/>
                    <a:pt x="373" y="318"/>
                    <a:pt x="373" y="312"/>
                  </a:cubicBezTo>
                  <a:cubicBezTo>
                    <a:pt x="373" y="306"/>
                    <a:pt x="389" y="301"/>
                    <a:pt x="389" y="301"/>
                  </a:cubicBezTo>
                  <a:cubicBezTo>
                    <a:pt x="397" y="291"/>
                    <a:pt x="397" y="291"/>
                    <a:pt x="397" y="291"/>
                  </a:cubicBezTo>
                  <a:cubicBezTo>
                    <a:pt x="408" y="284"/>
                    <a:pt x="403" y="270"/>
                    <a:pt x="403" y="270"/>
                  </a:cubicBezTo>
                  <a:cubicBezTo>
                    <a:pt x="403" y="256"/>
                    <a:pt x="423" y="260"/>
                    <a:pt x="423" y="260"/>
                  </a:cubicBezTo>
                  <a:cubicBezTo>
                    <a:pt x="432" y="258"/>
                    <a:pt x="432" y="258"/>
                    <a:pt x="432" y="258"/>
                  </a:cubicBezTo>
                  <a:cubicBezTo>
                    <a:pt x="453" y="259"/>
                    <a:pt x="432" y="279"/>
                    <a:pt x="432" y="279"/>
                  </a:cubicBezTo>
                  <a:cubicBezTo>
                    <a:pt x="432" y="288"/>
                    <a:pt x="432" y="288"/>
                    <a:pt x="432" y="288"/>
                  </a:cubicBezTo>
                  <a:cubicBezTo>
                    <a:pt x="438" y="311"/>
                    <a:pt x="438" y="311"/>
                    <a:pt x="438" y="311"/>
                  </a:cubicBezTo>
                  <a:cubicBezTo>
                    <a:pt x="455" y="309"/>
                    <a:pt x="455" y="309"/>
                    <a:pt x="455" y="309"/>
                  </a:cubicBezTo>
                  <a:cubicBezTo>
                    <a:pt x="461" y="314"/>
                    <a:pt x="461" y="314"/>
                    <a:pt x="461" y="314"/>
                  </a:cubicBezTo>
                  <a:cubicBezTo>
                    <a:pt x="480" y="316"/>
                    <a:pt x="480" y="316"/>
                    <a:pt x="480" y="316"/>
                  </a:cubicBezTo>
                  <a:cubicBezTo>
                    <a:pt x="489" y="324"/>
                    <a:pt x="489" y="324"/>
                    <a:pt x="489" y="324"/>
                  </a:cubicBezTo>
                  <a:cubicBezTo>
                    <a:pt x="498" y="329"/>
                    <a:pt x="501" y="321"/>
                    <a:pt x="501" y="321"/>
                  </a:cubicBezTo>
                  <a:cubicBezTo>
                    <a:pt x="503" y="315"/>
                    <a:pt x="509" y="304"/>
                    <a:pt x="509" y="304"/>
                  </a:cubicBezTo>
                  <a:lnTo>
                    <a:pt x="508" y="299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酒泉"/>
            <p:cNvSpPr/>
            <p:nvPr/>
          </p:nvSpPr>
          <p:spPr bwMode="auto">
            <a:xfrm>
              <a:off x="1643062" y="2795585"/>
              <a:ext cx="171450" cy="104775"/>
            </a:xfrm>
            <a:custGeom>
              <a:avLst/>
              <a:gdLst>
                <a:gd name="T0" fmla="*/ 36 w 57"/>
                <a:gd name="T1" fmla="*/ 32 h 39"/>
                <a:gd name="T2" fmla="*/ 36 w 57"/>
                <a:gd name="T3" fmla="*/ 23 h 39"/>
                <a:gd name="T4" fmla="*/ 36 w 57"/>
                <a:gd name="T5" fmla="*/ 2 h 39"/>
                <a:gd name="T6" fmla="*/ 27 w 57"/>
                <a:gd name="T7" fmla="*/ 5 h 39"/>
                <a:gd name="T8" fmla="*/ 7 w 57"/>
                <a:gd name="T9" fmla="*/ 14 h 39"/>
                <a:gd name="T10" fmla="*/ 2 w 57"/>
                <a:gd name="T11" fmla="*/ 35 h 39"/>
                <a:gd name="T12" fmla="*/ 0 w 57"/>
                <a:gd name="T13" fmla="*/ 37 h 39"/>
                <a:gd name="T14" fmla="*/ 15 w 57"/>
                <a:gd name="T15" fmla="*/ 39 h 39"/>
                <a:gd name="T16" fmla="*/ 26 w 57"/>
                <a:gd name="T17" fmla="*/ 33 h 39"/>
                <a:gd name="T18" fmla="*/ 36 w 57"/>
                <a:gd name="T19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9">
                  <a:moveTo>
                    <a:pt x="36" y="32"/>
                  </a:move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57" y="3"/>
                    <a:pt x="36" y="2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7" y="0"/>
                    <a:pt x="7" y="14"/>
                  </a:cubicBezTo>
                  <a:cubicBezTo>
                    <a:pt x="7" y="14"/>
                    <a:pt x="12" y="28"/>
                    <a:pt x="2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9" y="33"/>
                    <a:pt x="26" y="33"/>
                  </a:cubicBezTo>
                  <a:cubicBezTo>
                    <a:pt x="33" y="33"/>
                    <a:pt x="36" y="32"/>
                    <a:pt x="36" y="32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金昌"/>
            <p:cNvSpPr/>
            <p:nvPr/>
          </p:nvSpPr>
          <p:spPr bwMode="auto">
            <a:xfrm>
              <a:off x="2433638" y="2909885"/>
              <a:ext cx="304800" cy="285750"/>
            </a:xfrm>
            <a:custGeom>
              <a:avLst/>
              <a:gdLst>
                <a:gd name="T0" fmla="*/ 14 w 105"/>
                <a:gd name="T1" fmla="*/ 55 h 100"/>
                <a:gd name="T2" fmla="*/ 8 w 105"/>
                <a:gd name="T3" fmla="*/ 76 h 100"/>
                <a:gd name="T4" fmla="*/ 10 w 105"/>
                <a:gd name="T5" fmla="*/ 92 h 100"/>
                <a:gd name="T6" fmla="*/ 17 w 105"/>
                <a:gd name="T7" fmla="*/ 96 h 100"/>
                <a:gd name="T8" fmla="*/ 37 w 105"/>
                <a:gd name="T9" fmla="*/ 96 h 100"/>
                <a:gd name="T10" fmla="*/ 45 w 105"/>
                <a:gd name="T11" fmla="*/ 90 h 100"/>
                <a:gd name="T12" fmla="*/ 59 w 105"/>
                <a:gd name="T13" fmla="*/ 88 h 100"/>
                <a:gd name="T14" fmla="*/ 74 w 105"/>
                <a:gd name="T15" fmla="*/ 79 h 100"/>
                <a:gd name="T16" fmla="*/ 88 w 105"/>
                <a:gd name="T17" fmla="*/ 72 h 100"/>
                <a:gd name="T18" fmla="*/ 91 w 105"/>
                <a:gd name="T19" fmla="*/ 66 h 100"/>
                <a:gd name="T20" fmla="*/ 102 w 105"/>
                <a:gd name="T21" fmla="*/ 63 h 100"/>
                <a:gd name="T22" fmla="*/ 98 w 105"/>
                <a:gd name="T23" fmla="*/ 55 h 100"/>
                <a:gd name="T24" fmla="*/ 83 w 105"/>
                <a:gd name="T25" fmla="*/ 40 h 100"/>
                <a:gd name="T26" fmla="*/ 76 w 105"/>
                <a:gd name="T27" fmla="*/ 14 h 100"/>
                <a:gd name="T28" fmla="*/ 74 w 105"/>
                <a:gd name="T29" fmla="*/ 8 h 100"/>
                <a:gd name="T30" fmla="*/ 67 w 105"/>
                <a:gd name="T31" fmla="*/ 0 h 100"/>
                <a:gd name="T32" fmla="*/ 50 w 105"/>
                <a:gd name="T33" fmla="*/ 0 h 100"/>
                <a:gd name="T34" fmla="*/ 44 w 105"/>
                <a:gd name="T35" fmla="*/ 0 h 100"/>
                <a:gd name="T36" fmla="*/ 43 w 105"/>
                <a:gd name="T37" fmla="*/ 1 h 100"/>
                <a:gd name="T38" fmla="*/ 49 w 105"/>
                <a:gd name="T39" fmla="*/ 4 h 100"/>
                <a:gd name="T40" fmla="*/ 50 w 105"/>
                <a:gd name="T41" fmla="*/ 7 h 100"/>
                <a:gd name="T42" fmla="*/ 38 w 105"/>
                <a:gd name="T43" fmla="*/ 27 h 100"/>
                <a:gd name="T44" fmla="*/ 32 w 105"/>
                <a:gd name="T45" fmla="*/ 37 h 100"/>
                <a:gd name="T46" fmla="*/ 20 w 105"/>
                <a:gd name="T47" fmla="*/ 37 h 100"/>
                <a:gd name="T48" fmla="*/ 14 w 105"/>
                <a:gd name="T49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00">
                  <a:moveTo>
                    <a:pt x="14" y="55"/>
                  </a:moveTo>
                  <a:cubicBezTo>
                    <a:pt x="5" y="63"/>
                    <a:pt x="0" y="67"/>
                    <a:pt x="8" y="76"/>
                  </a:cubicBezTo>
                  <a:cubicBezTo>
                    <a:pt x="16" y="86"/>
                    <a:pt x="10" y="92"/>
                    <a:pt x="10" y="92"/>
                  </a:cubicBezTo>
                  <a:cubicBezTo>
                    <a:pt x="10" y="92"/>
                    <a:pt x="7" y="100"/>
                    <a:pt x="17" y="96"/>
                  </a:cubicBezTo>
                  <a:cubicBezTo>
                    <a:pt x="28" y="92"/>
                    <a:pt x="37" y="96"/>
                    <a:pt x="37" y="96"/>
                  </a:cubicBezTo>
                  <a:cubicBezTo>
                    <a:pt x="37" y="96"/>
                    <a:pt x="42" y="94"/>
                    <a:pt x="45" y="90"/>
                  </a:cubicBezTo>
                  <a:cubicBezTo>
                    <a:pt x="48" y="85"/>
                    <a:pt x="59" y="88"/>
                    <a:pt x="59" y="88"/>
                  </a:cubicBezTo>
                  <a:cubicBezTo>
                    <a:pt x="59" y="88"/>
                    <a:pt x="70" y="89"/>
                    <a:pt x="74" y="79"/>
                  </a:cubicBezTo>
                  <a:cubicBezTo>
                    <a:pt x="78" y="69"/>
                    <a:pt x="88" y="72"/>
                    <a:pt x="88" y="72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2" y="63"/>
                    <a:pt x="105" y="63"/>
                    <a:pt x="98" y="55"/>
                  </a:cubicBezTo>
                  <a:cubicBezTo>
                    <a:pt x="91" y="48"/>
                    <a:pt x="83" y="40"/>
                    <a:pt x="83" y="40"/>
                  </a:cubicBezTo>
                  <a:cubicBezTo>
                    <a:pt x="83" y="40"/>
                    <a:pt x="73" y="29"/>
                    <a:pt x="76" y="14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58" y="5"/>
                    <a:pt x="5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7" y="8"/>
                    <a:pt x="38" y="27"/>
                    <a:pt x="38" y="27"/>
                  </a:cubicBezTo>
                  <a:cubicBezTo>
                    <a:pt x="38" y="27"/>
                    <a:pt x="37" y="41"/>
                    <a:pt x="32" y="37"/>
                  </a:cubicBezTo>
                  <a:cubicBezTo>
                    <a:pt x="27" y="32"/>
                    <a:pt x="20" y="37"/>
                    <a:pt x="20" y="37"/>
                  </a:cubicBezTo>
                  <a:cubicBezTo>
                    <a:pt x="20" y="37"/>
                    <a:pt x="23" y="47"/>
                    <a:pt x="14" y="55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未知"/>
            <p:cNvSpPr/>
            <p:nvPr/>
          </p:nvSpPr>
          <p:spPr bwMode="auto">
            <a:xfrm>
              <a:off x="2595563" y="3148010"/>
              <a:ext cx="85725" cy="114300"/>
            </a:xfrm>
            <a:custGeom>
              <a:avLst/>
              <a:gdLst>
                <a:gd name="T0" fmla="*/ 9 w 26"/>
                <a:gd name="T1" fmla="*/ 38 h 38"/>
                <a:gd name="T2" fmla="*/ 10 w 26"/>
                <a:gd name="T3" fmla="*/ 15 h 38"/>
                <a:gd name="T4" fmla="*/ 10 w 26"/>
                <a:gd name="T5" fmla="*/ 8 h 38"/>
                <a:gd name="T6" fmla="*/ 6 w 26"/>
                <a:gd name="T7" fmla="*/ 3 h 38"/>
                <a:gd name="T8" fmla="*/ 2 w 26"/>
                <a:gd name="T9" fmla="*/ 3 h 38"/>
                <a:gd name="T10" fmla="*/ 1 w 26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8">
                  <a:moveTo>
                    <a:pt x="9" y="38"/>
                  </a:moveTo>
                  <a:cubicBezTo>
                    <a:pt x="9" y="38"/>
                    <a:pt x="26" y="21"/>
                    <a:pt x="10" y="15"/>
                  </a:cubicBezTo>
                  <a:cubicBezTo>
                    <a:pt x="10" y="15"/>
                    <a:pt x="0" y="13"/>
                    <a:pt x="10" y="8"/>
                  </a:cubicBezTo>
                  <a:cubicBezTo>
                    <a:pt x="10" y="8"/>
                    <a:pt x="18" y="6"/>
                    <a:pt x="6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兰州"/>
            <p:cNvSpPr/>
            <p:nvPr/>
          </p:nvSpPr>
          <p:spPr bwMode="auto">
            <a:xfrm>
              <a:off x="2833688" y="3376610"/>
              <a:ext cx="438150" cy="381000"/>
            </a:xfrm>
            <a:custGeom>
              <a:avLst/>
              <a:gdLst>
                <a:gd name="T0" fmla="*/ 147 w 154"/>
                <a:gd name="T1" fmla="*/ 52 h 133"/>
                <a:gd name="T2" fmla="*/ 143 w 154"/>
                <a:gd name="T3" fmla="*/ 44 h 133"/>
                <a:gd name="T4" fmla="*/ 131 w 154"/>
                <a:gd name="T5" fmla="*/ 40 h 133"/>
                <a:gd name="T6" fmla="*/ 112 w 154"/>
                <a:gd name="T7" fmla="*/ 47 h 133"/>
                <a:gd name="T8" fmla="*/ 103 w 154"/>
                <a:gd name="T9" fmla="*/ 32 h 133"/>
                <a:gd name="T10" fmla="*/ 92 w 154"/>
                <a:gd name="T11" fmla="*/ 12 h 133"/>
                <a:gd name="T12" fmla="*/ 85 w 154"/>
                <a:gd name="T13" fmla="*/ 13 h 133"/>
                <a:gd name="T14" fmla="*/ 82 w 154"/>
                <a:gd name="T15" fmla="*/ 9 h 133"/>
                <a:gd name="T16" fmla="*/ 80 w 154"/>
                <a:gd name="T17" fmla="*/ 10 h 133"/>
                <a:gd name="T18" fmla="*/ 80 w 154"/>
                <a:gd name="T19" fmla="*/ 19 h 133"/>
                <a:gd name="T20" fmla="*/ 71 w 154"/>
                <a:gd name="T21" fmla="*/ 19 h 133"/>
                <a:gd name="T22" fmla="*/ 68 w 154"/>
                <a:gd name="T23" fmla="*/ 17 h 133"/>
                <a:gd name="T24" fmla="*/ 61 w 154"/>
                <a:gd name="T25" fmla="*/ 14 h 133"/>
                <a:gd name="T26" fmla="*/ 44 w 154"/>
                <a:gd name="T27" fmla="*/ 11 h 133"/>
                <a:gd name="T28" fmla="*/ 38 w 154"/>
                <a:gd name="T29" fmla="*/ 12 h 133"/>
                <a:gd name="T30" fmla="*/ 37 w 154"/>
                <a:gd name="T31" fmla="*/ 11 h 133"/>
                <a:gd name="T32" fmla="*/ 37 w 154"/>
                <a:gd name="T33" fmla="*/ 0 h 133"/>
                <a:gd name="T34" fmla="*/ 31 w 154"/>
                <a:gd name="T35" fmla="*/ 4 h 133"/>
                <a:gd name="T36" fmla="*/ 26 w 154"/>
                <a:gd name="T37" fmla="*/ 12 h 133"/>
                <a:gd name="T38" fmla="*/ 14 w 154"/>
                <a:gd name="T39" fmla="*/ 16 h 133"/>
                <a:gd name="T40" fmla="*/ 8 w 154"/>
                <a:gd name="T41" fmla="*/ 27 h 133"/>
                <a:gd name="T42" fmla="*/ 8 w 154"/>
                <a:gd name="T43" fmla="*/ 37 h 133"/>
                <a:gd name="T44" fmla="*/ 9 w 154"/>
                <a:gd name="T45" fmla="*/ 45 h 133"/>
                <a:gd name="T46" fmla="*/ 3 w 154"/>
                <a:gd name="T47" fmla="*/ 52 h 133"/>
                <a:gd name="T48" fmla="*/ 3 w 154"/>
                <a:gd name="T49" fmla="*/ 53 h 133"/>
                <a:gd name="T50" fmla="*/ 8 w 154"/>
                <a:gd name="T51" fmla="*/ 54 h 133"/>
                <a:gd name="T52" fmla="*/ 28 w 154"/>
                <a:gd name="T53" fmla="*/ 80 h 133"/>
                <a:gd name="T54" fmla="*/ 31 w 154"/>
                <a:gd name="T55" fmla="*/ 81 h 133"/>
                <a:gd name="T56" fmla="*/ 36 w 154"/>
                <a:gd name="T57" fmla="*/ 81 h 133"/>
                <a:gd name="T58" fmla="*/ 54 w 154"/>
                <a:gd name="T59" fmla="*/ 83 h 133"/>
                <a:gd name="T60" fmla="*/ 69 w 154"/>
                <a:gd name="T61" fmla="*/ 88 h 133"/>
                <a:gd name="T62" fmla="*/ 81 w 154"/>
                <a:gd name="T63" fmla="*/ 93 h 133"/>
                <a:gd name="T64" fmla="*/ 93 w 154"/>
                <a:gd name="T65" fmla="*/ 98 h 133"/>
                <a:gd name="T66" fmla="*/ 112 w 154"/>
                <a:gd name="T67" fmla="*/ 114 h 133"/>
                <a:gd name="T68" fmla="*/ 126 w 154"/>
                <a:gd name="T69" fmla="*/ 119 h 133"/>
                <a:gd name="T70" fmla="*/ 145 w 154"/>
                <a:gd name="T71" fmla="*/ 112 h 133"/>
                <a:gd name="T72" fmla="*/ 146 w 154"/>
                <a:gd name="T73" fmla="*/ 91 h 133"/>
                <a:gd name="T74" fmla="*/ 154 w 154"/>
                <a:gd name="T75" fmla="*/ 70 h 133"/>
                <a:gd name="T76" fmla="*/ 154 w 154"/>
                <a:gd name="T77" fmla="*/ 62 h 133"/>
                <a:gd name="T78" fmla="*/ 148 w 154"/>
                <a:gd name="T79" fmla="*/ 60 h 133"/>
                <a:gd name="T80" fmla="*/ 147 w 154"/>
                <a:gd name="T81" fmla="*/ 5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33">
                  <a:moveTo>
                    <a:pt x="147" y="52"/>
                  </a:moveTo>
                  <a:cubicBezTo>
                    <a:pt x="143" y="44"/>
                    <a:pt x="143" y="44"/>
                    <a:pt x="143" y="44"/>
                  </a:cubicBezTo>
                  <a:cubicBezTo>
                    <a:pt x="142" y="33"/>
                    <a:pt x="131" y="40"/>
                    <a:pt x="131" y="40"/>
                  </a:cubicBezTo>
                  <a:cubicBezTo>
                    <a:pt x="118" y="55"/>
                    <a:pt x="112" y="47"/>
                    <a:pt x="112" y="47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0" y="32"/>
                    <a:pt x="92" y="12"/>
                    <a:pt x="92" y="12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46" y="20"/>
                    <a:pt x="44" y="11"/>
                    <a:pt x="44" y="1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4" y="12"/>
                    <a:pt x="26" y="12"/>
                  </a:cubicBezTo>
                  <a:cubicBezTo>
                    <a:pt x="18" y="12"/>
                    <a:pt x="14" y="16"/>
                    <a:pt x="14" y="16"/>
                  </a:cubicBezTo>
                  <a:cubicBezTo>
                    <a:pt x="13" y="25"/>
                    <a:pt x="8" y="27"/>
                    <a:pt x="8" y="27"/>
                  </a:cubicBezTo>
                  <a:cubicBezTo>
                    <a:pt x="7" y="27"/>
                    <a:pt x="0" y="31"/>
                    <a:pt x="8" y="37"/>
                  </a:cubicBezTo>
                  <a:cubicBezTo>
                    <a:pt x="16" y="43"/>
                    <a:pt x="9" y="45"/>
                    <a:pt x="9" y="45"/>
                  </a:cubicBezTo>
                  <a:cubicBezTo>
                    <a:pt x="0" y="38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6" y="54"/>
                    <a:pt x="8" y="54"/>
                    <a:pt x="8" y="54"/>
                  </a:cubicBezTo>
                  <a:cubicBezTo>
                    <a:pt x="4" y="71"/>
                    <a:pt x="28" y="80"/>
                    <a:pt x="28" y="80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7" y="80"/>
                    <a:pt x="54" y="83"/>
                    <a:pt x="54" y="83"/>
                  </a:cubicBezTo>
                  <a:cubicBezTo>
                    <a:pt x="54" y="83"/>
                    <a:pt x="57" y="89"/>
                    <a:pt x="69" y="88"/>
                  </a:cubicBezTo>
                  <a:cubicBezTo>
                    <a:pt x="80" y="86"/>
                    <a:pt x="79" y="90"/>
                    <a:pt x="81" y="93"/>
                  </a:cubicBezTo>
                  <a:cubicBezTo>
                    <a:pt x="83" y="97"/>
                    <a:pt x="93" y="98"/>
                    <a:pt x="93" y="98"/>
                  </a:cubicBezTo>
                  <a:cubicBezTo>
                    <a:pt x="101" y="108"/>
                    <a:pt x="104" y="114"/>
                    <a:pt x="112" y="114"/>
                  </a:cubicBezTo>
                  <a:cubicBezTo>
                    <a:pt x="119" y="114"/>
                    <a:pt x="126" y="119"/>
                    <a:pt x="126" y="119"/>
                  </a:cubicBezTo>
                  <a:cubicBezTo>
                    <a:pt x="145" y="133"/>
                    <a:pt x="145" y="112"/>
                    <a:pt x="145" y="112"/>
                  </a:cubicBezTo>
                  <a:cubicBezTo>
                    <a:pt x="145" y="112"/>
                    <a:pt x="146" y="100"/>
                    <a:pt x="146" y="91"/>
                  </a:cubicBezTo>
                  <a:cubicBezTo>
                    <a:pt x="146" y="82"/>
                    <a:pt x="154" y="70"/>
                    <a:pt x="154" y="70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48" y="60"/>
                    <a:pt x="148" y="60"/>
                    <a:pt x="148" y="60"/>
                  </a:cubicBezTo>
                  <a:lnTo>
                    <a:pt x="147" y="52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未知"/>
            <p:cNvSpPr/>
            <p:nvPr/>
          </p:nvSpPr>
          <p:spPr bwMode="auto">
            <a:xfrm>
              <a:off x="2986088" y="3186110"/>
              <a:ext cx="38100" cy="238125"/>
            </a:xfrm>
            <a:custGeom>
              <a:avLst/>
              <a:gdLst>
                <a:gd name="T0" fmla="*/ 13 w 13"/>
                <a:gd name="T1" fmla="*/ 0 h 82"/>
                <a:gd name="T2" fmla="*/ 11 w 13"/>
                <a:gd name="T3" fmla="*/ 30 h 82"/>
                <a:gd name="T4" fmla="*/ 7 w 13"/>
                <a:gd name="T5" fmla="*/ 38 h 82"/>
                <a:gd name="T6" fmla="*/ 4 w 13"/>
                <a:gd name="T7" fmla="*/ 68 h 82"/>
                <a:gd name="T8" fmla="*/ 7 w 13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2">
                  <a:moveTo>
                    <a:pt x="13" y="0"/>
                  </a:moveTo>
                  <a:cubicBezTo>
                    <a:pt x="13" y="0"/>
                    <a:pt x="5" y="17"/>
                    <a:pt x="11" y="30"/>
                  </a:cubicBezTo>
                  <a:cubicBezTo>
                    <a:pt x="11" y="30"/>
                    <a:pt x="12" y="34"/>
                    <a:pt x="7" y="38"/>
                  </a:cubicBezTo>
                  <a:cubicBezTo>
                    <a:pt x="7" y="38"/>
                    <a:pt x="0" y="57"/>
                    <a:pt x="4" y="68"/>
                  </a:cubicBezTo>
                  <a:cubicBezTo>
                    <a:pt x="8" y="79"/>
                    <a:pt x="7" y="74"/>
                    <a:pt x="7" y="82"/>
                  </a:cubicBezTo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庆阳"/>
            <p:cNvSpPr/>
            <p:nvPr/>
          </p:nvSpPr>
          <p:spPr bwMode="auto">
            <a:xfrm>
              <a:off x="3595689" y="3138485"/>
              <a:ext cx="581025" cy="476250"/>
            </a:xfrm>
            <a:custGeom>
              <a:avLst/>
              <a:gdLst>
                <a:gd name="T0" fmla="*/ 196 w 203"/>
                <a:gd name="T1" fmla="*/ 117 h 166"/>
                <a:gd name="T2" fmla="*/ 192 w 203"/>
                <a:gd name="T3" fmla="*/ 114 h 166"/>
                <a:gd name="T4" fmla="*/ 181 w 203"/>
                <a:gd name="T5" fmla="*/ 88 h 166"/>
                <a:gd name="T6" fmla="*/ 182 w 203"/>
                <a:gd name="T7" fmla="*/ 55 h 166"/>
                <a:gd name="T8" fmla="*/ 163 w 203"/>
                <a:gd name="T9" fmla="*/ 34 h 166"/>
                <a:gd name="T10" fmla="*/ 152 w 203"/>
                <a:gd name="T11" fmla="*/ 30 h 166"/>
                <a:gd name="T12" fmla="*/ 138 w 203"/>
                <a:gd name="T13" fmla="*/ 28 h 166"/>
                <a:gd name="T14" fmla="*/ 125 w 203"/>
                <a:gd name="T15" fmla="*/ 31 h 166"/>
                <a:gd name="T16" fmla="*/ 120 w 203"/>
                <a:gd name="T17" fmla="*/ 25 h 166"/>
                <a:gd name="T18" fmla="*/ 112 w 203"/>
                <a:gd name="T19" fmla="*/ 20 h 166"/>
                <a:gd name="T20" fmla="*/ 104 w 203"/>
                <a:gd name="T21" fmla="*/ 20 h 166"/>
                <a:gd name="T22" fmla="*/ 80 w 203"/>
                <a:gd name="T23" fmla="*/ 17 h 166"/>
                <a:gd name="T24" fmla="*/ 59 w 203"/>
                <a:gd name="T25" fmla="*/ 10 h 166"/>
                <a:gd name="T26" fmla="*/ 39 w 203"/>
                <a:gd name="T27" fmla="*/ 3 h 166"/>
                <a:gd name="T28" fmla="*/ 16 w 203"/>
                <a:gd name="T29" fmla="*/ 6 h 166"/>
                <a:gd name="T30" fmla="*/ 14 w 203"/>
                <a:gd name="T31" fmla="*/ 24 h 166"/>
                <a:gd name="T32" fmla="*/ 17 w 203"/>
                <a:gd name="T33" fmla="*/ 50 h 166"/>
                <a:gd name="T34" fmla="*/ 13 w 203"/>
                <a:gd name="T35" fmla="*/ 64 h 166"/>
                <a:gd name="T36" fmla="*/ 5 w 203"/>
                <a:gd name="T37" fmla="*/ 72 h 166"/>
                <a:gd name="T38" fmla="*/ 20 w 203"/>
                <a:gd name="T39" fmla="*/ 88 h 166"/>
                <a:gd name="T40" fmla="*/ 23 w 203"/>
                <a:gd name="T41" fmla="*/ 95 h 166"/>
                <a:gd name="T42" fmla="*/ 46 w 203"/>
                <a:gd name="T43" fmla="*/ 98 h 166"/>
                <a:gd name="T44" fmla="*/ 50 w 203"/>
                <a:gd name="T45" fmla="*/ 93 h 166"/>
                <a:gd name="T46" fmla="*/ 58 w 203"/>
                <a:gd name="T47" fmla="*/ 122 h 166"/>
                <a:gd name="T48" fmla="*/ 58 w 203"/>
                <a:gd name="T49" fmla="*/ 141 h 166"/>
                <a:gd name="T50" fmla="*/ 55 w 203"/>
                <a:gd name="T51" fmla="*/ 143 h 166"/>
                <a:gd name="T52" fmla="*/ 107 w 203"/>
                <a:gd name="T53" fmla="*/ 146 h 166"/>
                <a:gd name="T54" fmla="*/ 137 w 203"/>
                <a:gd name="T55" fmla="*/ 157 h 166"/>
                <a:gd name="T56" fmla="*/ 155 w 203"/>
                <a:gd name="T57" fmla="*/ 161 h 166"/>
                <a:gd name="T58" fmla="*/ 171 w 203"/>
                <a:gd name="T59" fmla="*/ 147 h 166"/>
                <a:gd name="T60" fmla="*/ 191 w 203"/>
                <a:gd name="T61" fmla="*/ 147 h 166"/>
                <a:gd name="T62" fmla="*/ 203 w 203"/>
                <a:gd name="T63" fmla="*/ 127 h 166"/>
                <a:gd name="T64" fmla="*/ 196 w 203"/>
                <a:gd name="T65" fmla="*/ 12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3" h="166">
                  <a:moveTo>
                    <a:pt x="196" y="126"/>
                  </a:moveTo>
                  <a:cubicBezTo>
                    <a:pt x="196" y="117"/>
                    <a:pt x="196" y="117"/>
                    <a:pt x="196" y="117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87" y="112"/>
                    <a:pt x="187" y="112"/>
                    <a:pt x="187" y="112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97" y="71"/>
                    <a:pt x="188" y="58"/>
                    <a:pt x="188" y="58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34"/>
                    <a:pt x="163" y="34"/>
                    <a:pt x="163" y="34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0" y="14"/>
                    <a:pt x="87" y="21"/>
                    <a:pt x="87" y="21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67" y="20"/>
                    <a:pt x="59" y="18"/>
                    <a:pt x="59" y="10"/>
                  </a:cubicBezTo>
                  <a:cubicBezTo>
                    <a:pt x="59" y="2"/>
                    <a:pt x="46" y="0"/>
                    <a:pt x="46" y="0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0" y="7"/>
                    <a:pt x="7" y="10"/>
                    <a:pt x="7" y="10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0" y="30"/>
                    <a:pt x="13" y="33"/>
                  </a:cubicBezTo>
                  <a:cubicBezTo>
                    <a:pt x="27" y="37"/>
                    <a:pt x="17" y="50"/>
                    <a:pt x="17" y="50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9" y="74"/>
                    <a:pt x="20" y="88"/>
                    <a:pt x="20" y="88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30" y="90"/>
                    <a:pt x="42" y="96"/>
                    <a:pt x="42" y="96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8" y="91"/>
                    <a:pt x="50" y="93"/>
                    <a:pt x="50" y="93"/>
                  </a:cubicBezTo>
                  <a:cubicBezTo>
                    <a:pt x="71" y="108"/>
                    <a:pt x="60" y="118"/>
                    <a:pt x="60" y="118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67" y="132"/>
                    <a:pt x="67" y="133"/>
                    <a:pt x="58" y="141"/>
                  </a:cubicBezTo>
                  <a:cubicBezTo>
                    <a:pt x="57" y="141"/>
                    <a:pt x="56" y="142"/>
                    <a:pt x="55" y="142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5" y="143"/>
                    <a:pt x="78" y="160"/>
                    <a:pt x="89" y="151"/>
                  </a:cubicBezTo>
                  <a:cubicBezTo>
                    <a:pt x="99" y="142"/>
                    <a:pt x="107" y="146"/>
                    <a:pt x="107" y="146"/>
                  </a:cubicBezTo>
                  <a:cubicBezTo>
                    <a:pt x="129" y="146"/>
                    <a:pt x="129" y="146"/>
                    <a:pt x="129" y="146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37" y="157"/>
                    <a:pt x="145" y="166"/>
                    <a:pt x="149" y="162"/>
                  </a:cubicBezTo>
                  <a:cubicBezTo>
                    <a:pt x="153" y="158"/>
                    <a:pt x="155" y="161"/>
                    <a:pt x="155" y="161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71" y="147"/>
                    <a:pt x="171" y="147"/>
                    <a:pt x="171" y="147"/>
                  </a:cubicBezTo>
                  <a:cubicBezTo>
                    <a:pt x="179" y="151"/>
                    <a:pt x="179" y="151"/>
                    <a:pt x="179" y="151"/>
                  </a:cubicBezTo>
                  <a:cubicBezTo>
                    <a:pt x="191" y="147"/>
                    <a:pt x="191" y="147"/>
                    <a:pt x="191" y="147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3" y="127"/>
                    <a:pt x="203" y="127"/>
                    <a:pt x="203" y="127"/>
                  </a:cubicBezTo>
                  <a:cubicBezTo>
                    <a:pt x="200" y="127"/>
                    <a:pt x="200" y="127"/>
                    <a:pt x="200" y="127"/>
                  </a:cubicBezTo>
                  <a:lnTo>
                    <a:pt x="196" y="126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未知"/>
            <p:cNvSpPr/>
            <p:nvPr/>
          </p:nvSpPr>
          <p:spPr bwMode="auto">
            <a:xfrm>
              <a:off x="3271838" y="3548060"/>
              <a:ext cx="200025" cy="200025"/>
            </a:xfrm>
            <a:custGeom>
              <a:avLst/>
              <a:gdLst>
                <a:gd name="T0" fmla="*/ 0 w 72"/>
                <a:gd name="T1" fmla="*/ 9 h 67"/>
                <a:gd name="T2" fmla="*/ 12 w 72"/>
                <a:gd name="T3" fmla="*/ 8 h 67"/>
                <a:gd name="T4" fmla="*/ 36 w 72"/>
                <a:gd name="T5" fmla="*/ 36 h 67"/>
                <a:gd name="T6" fmla="*/ 37 w 72"/>
                <a:gd name="T7" fmla="*/ 49 h 67"/>
                <a:gd name="T8" fmla="*/ 37 w 72"/>
                <a:gd name="T9" fmla="*/ 58 h 67"/>
                <a:gd name="T10" fmla="*/ 49 w 72"/>
                <a:gd name="T11" fmla="*/ 62 h 67"/>
                <a:gd name="T12" fmla="*/ 57 w 72"/>
                <a:gd name="T13" fmla="*/ 57 h 67"/>
                <a:gd name="T14" fmla="*/ 72 w 72"/>
                <a:gd name="T15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67">
                  <a:moveTo>
                    <a:pt x="0" y="9"/>
                  </a:moveTo>
                  <a:cubicBezTo>
                    <a:pt x="0" y="9"/>
                    <a:pt x="6" y="0"/>
                    <a:pt x="12" y="8"/>
                  </a:cubicBezTo>
                  <a:cubicBezTo>
                    <a:pt x="19" y="17"/>
                    <a:pt x="36" y="36"/>
                    <a:pt x="36" y="36"/>
                  </a:cubicBezTo>
                  <a:cubicBezTo>
                    <a:pt x="36" y="36"/>
                    <a:pt x="37" y="39"/>
                    <a:pt x="37" y="49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45" y="58"/>
                    <a:pt x="49" y="62"/>
                  </a:cubicBezTo>
                  <a:cubicBezTo>
                    <a:pt x="52" y="67"/>
                    <a:pt x="57" y="57"/>
                    <a:pt x="57" y="57"/>
                  </a:cubicBezTo>
                  <a:cubicBezTo>
                    <a:pt x="57" y="57"/>
                    <a:pt x="65" y="46"/>
                    <a:pt x="72" y="47"/>
                  </a:cubicBezTo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未知"/>
            <p:cNvSpPr/>
            <p:nvPr/>
          </p:nvSpPr>
          <p:spPr bwMode="auto">
            <a:xfrm>
              <a:off x="3471864" y="3614735"/>
              <a:ext cx="285750" cy="180975"/>
            </a:xfrm>
            <a:custGeom>
              <a:avLst/>
              <a:gdLst>
                <a:gd name="T0" fmla="*/ 4 w 98"/>
                <a:gd name="T1" fmla="*/ 0 h 62"/>
                <a:gd name="T2" fmla="*/ 0 w 98"/>
                <a:gd name="T3" fmla="*/ 22 h 62"/>
                <a:gd name="T4" fmla="*/ 6 w 98"/>
                <a:gd name="T5" fmla="*/ 32 h 62"/>
                <a:gd name="T6" fmla="*/ 16 w 98"/>
                <a:gd name="T7" fmla="*/ 39 h 62"/>
                <a:gd name="T8" fmla="*/ 47 w 98"/>
                <a:gd name="T9" fmla="*/ 54 h 62"/>
                <a:gd name="T10" fmla="*/ 60 w 98"/>
                <a:gd name="T11" fmla="*/ 50 h 62"/>
                <a:gd name="T12" fmla="*/ 65 w 98"/>
                <a:gd name="T13" fmla="*/ 41 h 62"/>
                <a:gd name="T14" fmla="*/ 81 w 98"/>
                <a:gd name="T15" fmla="*/ 41 h 62"/>
                <a:gd name="T16" fmla="*/ 98 w 98"/>
                <a:gd name="T17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62">
                  <a:moveTo>
                    <a:pt x="4" y="0"/>
                  </a:moveTo>
                  <a:cubicBezTo>
                    <a:pt x="4" y="0"/>
                    <a:pt x="7" y="17"/>
                    <a:pt x="0" y="22"/>
                  </a:cubicBezTo>
                  <a:cubicBezTo>
                    <a:pt x="0" y="22"/>
                    <a:pt x="0" y="31"/>
                    <a:pt x="6" y="32"/>
                  </a:cubicBezTo>
                  <a:cubicBezTo>
                    <a:pt x="12" y="33"/>
                    <a:pt x="16" y="34"/>
                    <a:pt x="16" y="39"/>
                  </a:cubicBezTo>
                  <a:cubicBezTo>
                    <a:pt x="16" y="43"/>
                    <a:pt x="37" y="62"/>
                    <a:pt x="47" y="54"/>
                  </a:cubicBezTo>
                  <a:cubicBezTo>
                    <a:pt x="57" y="46"/>
                    <a:pt x="60" y="50"/>
                    <a:pt x="60" y="50"/>
                  </a:cubicBezTo>
                  <a:cubicBezTo>
                    <a:pt x="60" y="50"/>
                    <a:pt x="64" y="46"/>
                    <a:pt x="65" y="41"/>
                  </a:cubicBezTo>
                  <a:cubicBezTo>
                    <a:pt x="66" y="37"/>
                    <a:pt x="76" y="39"/>
                    <a:pt x="81" y="41"/>
                  </a:cubicBezTo>
                  <a:cubicBezTo>
                    <a:pt x="86" y="43"/>
                    <a:pt x="95" y="46"/>
                    <a:pt x="98" y="44"/>
                  </a:cubicBezTo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平凉"/>
            <p:cNvSpPr/>
            <p:nvPr/>
          </p:nvSpPr>
          <p:spPr bwMode="auto">
            <a:xfrm>
              <a:off x="3471864" y="3538535"/>
              <a:ext cx="600075" cy="257175"/>
            </a:xfrm>
            <a:custGeom>
              <a:avLst/>
              <a:gdLst>
                <a:gd name="T0" fmla="*/ 4 w 207"/>
                <a:gd name="T1" fmla="*/ 30 h 92"/>
                <a:gd name="T2" fmla="*/ 11 w 207"/>
                <a:gd name="T3" fmla="*/ 26 h 92"/>
                <a:gd name="T4" fmla="*/ 18 w 207"/>
                <a:gd name="T5" fmla="*/ 21 h 92"/>
                <a:gd name="T6" fmla="*/ 21 w 207"/>
                <a:gd name="T7" fmla="*/ 26 h 92"/>
                <a:gd name="T8" fmla="*/ 34 w 207"/>
                <a:gd name="T9" fmla="*/ 40 h 92"/>
                <a:gd name="T10" fmla="*/ 46 w 207"/>
                <a:gd name="T11" fmla="*/ 36 h 92"/>
                <a:gd name="T12" fmla="*/ 58 w 207"/>
                <a:gd name="T13" fmla="*/ 45 h 92"/>
                <a:gd name="T14" fmla="*/ 62 w 207"/>
                <a:gd name="T15" fmla="*/ 39 h 92"/>
                <a:gd name="T16" fmla="*/ 81 w 207"/>
                <a:gd name="T17" fmla="*/ 50 h 92"/>
                <a:gd name="T18" fmla="*/ 75 w 207"/>
                <a:gd name="T19" fmla="*/ 10 h 92"/>
                <a:gd name="T20" fmla="*/ 81 w 207"/>
                <a:gd name="T21" fmla="*/ 1 h 92"/>
                <a:gd name="T22" fmla="*/ 98 w 207"/>
                <a:gd name="T23" fmla="*/ 4 h 92"/>
                <a:gd name="T24" fmla="*/ 98 w 207"/>
                <a:gd name="T25" fmla="*/ 4 h 92"/>
                <a:gd name="T26" fmla="*/ 131 w 207"/>
                <a:gd name="T27" fmla="*/ 12 h 92"/>
                <a:gd name="T28" fmla="*/ 150 w 207"/>
                <a:gd name="T29" fmla="*/ 7 h 92"/>
                <a:gd name="T30" fmla="*/ 172 w 207"/>
                <a:gd name="T31" fmla="*/ 7 h 92"/>
                <a:gd name="T32" fmla="*/ 180 w 207"/>
                <a:gd name="T33" fmla="*/ 18 h 92"/>
                <a:gd name="T34" fmla="*/ 180 w 207"/>
                <a:gd name="T35" fmla="*/ 18 h 92"/>
                <a:gd name="T36" fmla="*/ 180 w 207"/>
                <a:gd name="T37" fmla="*/ 24 h 92"/>
                <a:gd name="T38" fmla="*/ 180 w 207"/>
                <a:gd name="T39" fmla="*/ 30 h 92"/>
                <a:gd name="T40" fmla="*/ 185 w 207"/>
                <a:gd name="T41" fmla="*/ 42 h 92"/>
                <a:gd name="T42" fmla="*/ 191 w 207"/>
                <a:gd name="T43" fmla="*/ 43 h 92"/>
                <a:gd name="T44" fmla="*/ 196 w 207"/>
                <a:gd name="T45" fmla="*/ 50 h 92"/>
                <a:gd name="T46" fmla="*/ 184 w 207"/>
                <a:gd name="T47" fmla="*/ 59 h 92"/>
                <a:gd name="T48" fmla="*/ 178 w 207"/>
                <a:gd name="T49" fmla="*/ 57 h 92"/>
                <a:gd name="T50" fmla="*/ 175 w 207"/>
                <a:gd name="T51" fmla="*/ 62 h 92"/>
                <a:gd name="T52" fmla="*/ 162 w 207"/>
                <a:gd name="T53" fmla="*/ 63 h 92"/>
                <a:gd name="T54" fmla="*/ 154 w 207"/>
                <a:gd name="T55" fmla="*/ 71 h 92"/>
                <a:gd name="T56" fmla="*/ 132 w 207"/>
                <a:gd name="T57" fmla="*/ 59 h 92"/>
                <a:gd name="T58" fmla="*/ 128 w 207"/>
                <a:gd name="T59" fmla="*/ 57 h 92"/>
                <a:gd name="T60" fmla="*/ 107 w 207"/>
                <a:gd name="T61" fmla="*/ 63 h 92"/>
                <a:gd name="T62" fmla="*/ 99 w 207"/>
                <a:gd name="T63" fmla="*/ 66 h 92"/>
                <a:gd name="T64" fmla="*/ 97 w 207"/>
                <a:gd name="T65" fmla="*/ 73 h 92"/>
                <a:gd name="T66" fmla="*/ 97 w 207"/>
                <a:gd name="T67" fmla="*/ 73 h 92"/>
                <a:gd name="T68" fmla="*/ 81 w 207"/>
                <a:gd name="T69" fmla="*/ 70 h 92"/>
                <a:gd name="T70" fmla="*/ 65 w 207"/>
                <a:gd name="T71" fmla="*/ 70 h 92"/>
                <a:gd name="T72" fmla="*/ 60 w 207"/>
                <a:gd name="T73" fmla="*/ 79 h 92"/>
                <a:gd name="T74" fmla="*/ 47 w 207"/>
                <a:gd name="T75" fmla="*/ 84 h 92"/>
                <a:gd name="T76" fmla="*/ 16 w 207"/>
                <a:gd name="T77" fmla="*/ 68 h 92"/>
                <a:gd name="T78" fmla="*/ 6 w 207"/>
                <a:gd name="T79" fmla="*/ 61 h 92"/>
                <a:gd name="T80" fmla="*/ 0 w 207"/>
                <a:gd name="T81" fmla="*/ 51 h 92"/>
                <a:gd name="T82" fmla="*/ 4 w 207"/>
                <a:gd name="T83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7" h="92">
                  <a:moveTo>
                    <a:pt x="4" y="30"/>
                  </a:moveTo>
                  <a:cubicBezTo>
                    <a:pt x="7" y="31"/>
                    <a:pt x="9" y="31"/>
                    <a:pt x="11" y="26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31" y="17"/>
                    <a:pt x="21" y="26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1" y="50"/>
                    <a:pt x="99" y="40"/>
                    <a:pt x="75" y="10"/>
                  </a:cubicBezTo>
                  <a:cubicBezTo>
                    <a:pt x="75" y="10"/>
                    <a:pt x="71" y="0"/>
                    <a:pt x="81" y="1"/>
                  </a:cubicBezTo>
                  <a:cubicBezTo>
                    <a:pt x="89" y="1"/>
                    <a:pt x="91" y="7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121" y="21"/>
                    <a:pt x="131" y="12"/>
                  </a:cubicBezTo>
                  <a:cubicBezTo>
                    <a:pt x="142" y="3"/>
                    <a:pt x="150" y="7"/>
                    <a:pt x="150" y="7"/>
                  </a:cubicBezTo>
                  <a:cubicBezTo>
                    <a:pt x="172" y="7"/>
                    <a:pt x="172" y="7"/>
                    <a:pt x="172" y="7"/>
                  </a:cubicBezTo>
                  <a:cubicBezTo>
                    <a:pt x="180" y="18"/>
                    <a:pt x="180" y="18"/>
                    <a:pt x="180" y="18"/>
                  </a:cubicBezTo>
                  <a:cubicBezTo>
                    <a:pt x="180" y="18"/>
                    <a:pt x="180" y="18"/>
                    <a:pt x="180" y="18"/>
                  </a:cubicBezTo>
                  <a:cubicBezTo>
                    <a:pt x="180" y="18"/>
                    <a:pt x="175" y="23"/>
                    <a:pt x="180" y="24"/>
                  </a:cubicBezTo>
                  <a:cubicBezTo>
                    <a:pt x="180" y="30"/>
                    <a:pt x="180" y="30"/>
                    <a:pt x="180" y="30"/>
                  </a:cubicBezTo>
                  <a:cubicBezTo>
                    <a:pt x="180" y="30"/>
                    <a:pt x="185" y="37"/>
                    <a:pt x="185" y="42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1" y="43"/>
                    <a:pt x="207" y="45"/>
                    <a:pt x="196" y="50"/>
                  </a:cubicBezTo>
                  <a:cubicBezTo>
                    <a:pt x="196" y="50"/>
                    <a:pt x="186" y="54"/>
                    <a:pt x="184" y="59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5" y="62"/>
                    <a:pt x="174" y="69"/>
                    <a:pt x="162" y="63"/>
                  </a:cubicBezTo>
                  <a:cubicBezTo>
                    <a:pt x="162" y="63"/>
                    <a:pt x="155" y="67"/>
                    <a:pt x="154" y="71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28" y="57"/>
                    <a:pt x="118" y="52"/>
                    <a:pt x="107" y="63"/>
                  </a:cubicBezTo>
                  <a:cubicBezTo>
                    <a:pt x="107" y="63"/>
                    <a:pt x="111" y="66"/>
                    <a:pt x="99" y="66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5" y="75"/>
                    <a:pt x="86" y="72"/>
                    <a:pt x="81" y="70"/>
                  </a:cubicBezTo>
                  <a:cubicBezTo>
                    <a:pt x="75" y="68"/>
                    <a:pt x="66" y="66"/>
                    <a:pt x="65" y="70"/>
                  </a:cubicBezTo>
                  <a:cubicBezTo>
                    <a:pt x="64" y="75"/>
                    <a:pt x="60" y="79"/>
                    <a:pt x="60" y="79"/>
                  </a:cubicBezTo>
                  <a:cubicBezTo>
                    <a:pt x="60" y="79"/>
                    <a:pt x="57" y="76"/>
                    <a:pt x="47" y="84"/>
                  </a:cubicBezTo>
                  <a:cubicBezTo>
                    <a:pt x="37" y="92"/>
                    <a:pt x="16" y="72"/>
                    <a:pt x="16" y="68"/>
                  </a:cubicBezTo>
                  <a:cubicBezTo>
                    <a:pt x="15" y="63"/>
                    <a:pt x="12" y="62"/>
                    <a:pt x="6" y="61"/>
                  </a:cubicBezTo>
                  <a:cubicBezTo>
                    <a:pt x="0" y="60"/>
                    <a:pt x="0" y="51"/>
                    <a:pt x="0" y="51"/>
                  </a:cubicBezTo>
                  <a:cubicBezTo>
                    <a:pt x="6" y="47"/>
                    <a:pt x="4" y="32"/>
                    <a:pt x="4" y="30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未知"/>
            <p:cNvSpPr/>
            <p:nvPr/>
          </p:nvSpPr>
          <p:spPr bwMode="auto">
            <a:xfrm>
              <a:off x="3452813" y="3929060"/>
              <a:ext cx="361950" cy="114300"/>
            </a:xfrm>
            <a:custGeom>
              <a:avLst/>
              <a:gdLst>
                <a:gd name="T0" fmla="*/ 127 w 127"/>
                <a:gd name="T1" fmla="*/ 6 h 41"/>
                <a:gd name="T2" fmla="*/ 119 w 127"/>
                <a:gd name="T3" fmla="*/ 14 h 41"/>
                <a:gd name="T4" fmla="*/ 110 w 127"/>
                <a:gd name="T5" fmla="*/ 12 h 41"/>
                <a:gd name="T6" fmla="*/ 96 w 127"/>
                <a:gd name="T7" fmla="*/ 25 h 41"/>
                <a:gd name="T8" fmla="*/ 70 w 127"/>
                <a:gd name="T9" fmla="*/ 33 h 41"/>
                <a:gd name="T10" fmla="*/ 60 w 127"/>
                <a:gd name="T11" fmla="*/ 29 h 41"/>
                <a:gd name="T12" fmla="*/ 41 w 127"/>
                <a:gd name="T13" fmla="*/ 10 h 41"/>
                <a:gd name="T14" fmla="*/ 21 w 127"/>
                <a:gd name="T15" fmla="*/ 7 h 41"/>
                <a:gd name="T16" fmla="*/ 11 w 127"/>
                <a:gd name="T17" fmla="*/ 15 h 41"/>
                <a:gd name="T18" fmla="*/ 0 w 127"/>
                <a:gd name="T1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41">
                  <a:moveTo>
                    <a:pt x="127" y="6"/>
                  </a:moveTo>
                  <a:cubicBezTo>
                    <a:pt x="127" y="6"/>
                    <a:pt x="125" y="33"/>
                    <a:pt x="119" y="14"/>
                  </a:cubicBezTo>
                  <a:cubicBezTo>
                    <a:pt x="119" y="14"/>
                    <a:pt x="114" y="0"/>
                    <a:pt x="110" y="12"/>
                  </a:cubicBezTo>
                  <a:cubicBezTo>
                    <a:pt x="107" y="25"/>
                    <a:pt x="115" y="25"/>
                    <a:pt x="96" y="25"/>
                  </a:cubicBezTo>
                  <a:cubicBezTo>
                    <a:pt x="78" y="26"/>
                    <a:pt x="77" y="20"/>
                    <a:pt x="70" y="33"/>
                  </a:cubicBezTo>
                  <a:cubicBezTo>
                    <a:pt x="70" y="33"/>
                    <a:pt x="67" y="41"/>
                    <a:pt x="60" y="29"/>
                  </a:cubicBezTo>
                  <a:cubicBezTo>
                    <a:pt x="53" y="17"/>
                    <a:pt x="52" y="10"/>
                    <a:pt x="41" y="10"/>
                  </a:cubicBezTo>
                  <a:cubicBezTo>
                    <a:pt x="31" y="10"/>
                    <a:pt x="29" y="15"/>
                    <a:pt x="21" y="7"/>
                  </a:cubicBezTo>
                  <a:cubicBezTo>
                    <a:pt x="16" y="0"/>
                    <a:pt x="11" y="12"/>
                    <a:pt x="11" y="15"/>
                  </a:cubicBezTo>
                  <a:cubicBezTo>
                    <a:pt x="11" y="15"/>
                    <a:pt x="9" y="21"/>
                    <a:pt x="0" y="22"/>
                  </a:cubicBezTo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未知"/>
            <p:cNvSpPr/>
            <p:nvPr/>
          </p:nvSpPr>
          <p:spPr bwMode="auto">
            <a:xfrm>
              <a:off x="3281363" y="3748084"/>
              <a:ext cx="266700" cy="400050"/>
            </a:xfrm>
            <a:custGeom>
              <a:avLst/>
              <a:gdLst>
                <a:gd name="T0" fmla="*/ 0 w 94"/>
                <a:gd name="T1" fmla="*/ 137 h 137"/>
                <a:gd name="T2" fmla="*/ 6 w 94"/>
                <a:gd name="T3" fmla="*/ 131 h 137"/>
                <a:gd name="T4" fmla="*/ 7 w 94"/>
                <a:gd name="T5" fmla="*/ 112 h 137"/>
                <a:gd name="T6" fmla="*/ 12 w 94"/>
                <a:gd name="T7" fmla="*/ 105 h 137"/>
                <a:gd name="T8" fmla="*/ 18 w 94"/>
                <a:gd name="T9" fmla="*/ 105 h 137"/>
                <a:gd name="T10" fmla="*/ 34 w 94"/>
                <a:gd name="T11" fmla="*/ 106 h 137"/>
                <a:gd name="T12" fmla="*/ 52 w 94"/>
                <a:gd name="T13" fmla="*/ 104 h 137"/>
                <a:gd name="T14" fmla="*/ 55 w 94"/>
                <a:gd name="T15" fmla="*/ 95 h 137"/>
                <a:gd name="T16" fmla="*/ 51 w 94"/>
                <a:gd name="T17" fmla="*/ 83 h 137"/>
                <a:gd name="T18" fmla="*/ 39 w 94"/>
                <a:gd name="T19" fmla="*/ 76 h 137"/>
                <a:gd name="T20" fmla="*/ 33 w 94"/>
                <a:gd name="T21" fmla="*/ 70 h 137"/>
                <a:gd name="T22" fmla="*/ 27 w 94"/>
                <a:gd name="T23" fmla="*/ 61 h 137"/>
                <a:gd name="T24" fmla="*/ 34 w 94"/>
                <a:gd name="T25" fmla="*/ 49 h 137"/>
                <a:gd name="T26" fmla="*/ 41 w 94"/>
                <a:gd name="T27" fmla="*/ 47 h 137"/>
                <a:gd name="T28" fmla="*/ 56 w 94"/>
                <a:gd name="T29" fmla="*/ 37 h 137"/>
                <a:gd name="T30" fmla="*/ 68 w 94"/>
                <a:gd name="T31" fmla="*/ 22 h 137"/>
                <a:gd name="T32" fmla="*/ 79 w 94"/>
                <a:gd name="T33" fmla="*/ 12 h 137"/>
                <a:gd name="T34" fmla="*/ 80 w 94"/>
                <a:gd name="T35" fmla="*/ 11 h 137"/>
                <a:gd name="T36" fmla="*/ 92 w 94"/>
                <a:gd name="T37" fmla="*/ 13 h 137"/>
                <a:gd name="T38" fmla="*/ 91 w 94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137">
                  <a:moveTo>
                    <a:pt x="0" y="137"/>
                  </a:moveTo>
                  <a:cubicBezTo>
                    <a:pt x="6" y="131"/>
                    <a:pt x="6" y="131"/>
                    <a:pt x="6" y="131"/>
                  </a:cubicBezTo>
                  <a:cubicBezTo>
                    <a:pt x="13" y="126"/>
                    <a:pt x="9" y="117"/>
                    <a:pt x="7" y="112"/>
                  </a:cubicBezTo>
                  <a:cubicBezTo>
                    <a:pt x="5" y="108"/>
                    <a:pt x="7" y="103"/>
                    <a:pt x="12" y="105"/>
                  </a:cubicBezTo>
                  <a:cubicBezTo>
                    <a:pt x="16" y="106"/>
                    <a:pt x="18" y="105"/>
                    <a:pt x="18" y="105"/>
                  </a:cubicBezTo>
                  <a:cubicBezTo>
                    <a:pt x="25" y="100"/>
                    <a:pt x="34" y="106"/>
                    <a:pt x="34" y="106"/>
                  </a:cubicBezTo>
                  <a:cubicBezTo>
                    <a:pt x="38" y="114"/>
                    <a:pt x="52" y="108"/>
                    <a:pt x="52" y="104"/>
                  </a:cubicBezTo>
                  <a:cubicBezTo>
                    <a:pt x="52" y="100"/>
                    <a:pt x="55" y="95"/>
                    <a:pt x="55" y="95"/>
                  </a:cubicBezTo>
                  <a:cubicBezTo>
                    <a:pt x="59" y="92"/>
                    <a:pt x="61" y="83"/>
                    <a:pt x="51" y="83"/>
                  </a:cubicBezTo>
                  <a:cubicBezTo>
                    <a:pt x="41" y="82"/>
                    <a:pt x="39" y="76"/>
                    <a:pt x="39" y="76"/>
                  </a:cubicBezTo>
                  <a:cubicBezTo>
                    <a:pt x="42" y="68"/>
                    <a:pt x="36" y="69"/>
                    <a:pt x="33" y="70"/>
                  </a:cubicBezTo>
                  <a:cubicBezTo>
                    <a:pt x="31" y="70"/>
                    <a:pt x="30" y="68"/>
                    <a:pt x="27" y="61"/>
                  </a:cubicBezTo>
                  <a:cubicBezTo>
                    <a:pt x="23" y="54"/>
                    <a:pt x="32" y="49"/>
                    <a:pt x="34" y="49"/>
                  </a:cubicBezTo>
                  <a:cubicBezTo>
                    <a:pt x="36" y="49"/>
                    <a:pt x="41" y="47"/>
                    <a:pt x="41" y="47"/>
                  </a:cubicBezTo>
                  <a:cubicBezTo>
                    <a:pt x="41" y="47"/>
                    <a:pt x="46" y="35"/>
                    <a:pt x="56" y="37"/>
                  </a:cubicBezTo>
                  <a:cubicBezTo>
                    <a:pt x="66" y="38"/>
                    <a:pt x="68" y="22"/>
                    <a:pt x="68" y="22"/>
                  </a:cubicBezTo>
                  <a:cubicBezTo>
                    <a:pt x="80" y="28"/>
                    <a:pt x="79" y="12"/>
                    <a:pt x="79" y="12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94" y="22"/>
                    <a:pt x="92" y="13"/>
                    <a:pt x="92" y="13"/>
                  </a:cubicBez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天水"/>
            <p:cNvSpPr/>
            <p:nvPr/>
          </p:nvSpPr>
          <p:spPr bwMode="auto">
            <a:xfrm>
              <a:off x="3348039" y="3719509"/>
              <a:ext cx="504825" cy="323850"/>
            </a:xfrm>
            <a:custGeom>
              <a:avLst/>
              <a:gdLst>
                <a:gd name="T0" fmla="*/ 163 w 176"/>
                <a:gd name="T1" fmla="*/ 80 h 115"/>
                <a:gd name="T2" fmla="*/ 162 w 176"/>
                <a:gd name="T3" fmla="*/ 80 h 115"/>
                <a:gd name="T4" fmla="*/ 159 w 176"/>
                <a:gd name="T5" fmla="*/ 80 h 115"/>
                <a:gd name="T6" fmla="*/ 166 w 176"/>
                <a:gd name="T7" fmla="*/ 74 h 115"/>
                <a:gd name="T8" fmla="*/ 176 w 176"/>
                <a:gd name="T9" fmla="*/ 73 h 115"/>
                <a:gd name="T10" fmla="*/ 174 w 176"/>
                <a:gd name="T11" fmla="*/ 67 h 115"/>
                <a:gd name="T12" fmla="*/ 160 w 176"/>
                <a:gd name="T13" fmla="*/ 60 h 115"/>
                <a:gd name="T14" fmla="*/ 150 w 176"/>
                <a:gd name="T15" fmla="*/ 58 h 115"/>
                <a:gd name="T16" fmla="*/ 141 w 176"/>
                <a:gd name="T17" fmla="*/ 50 h 115"/>
                <a:gd name="T18" fmla="*/ 146 w 176"/>
                <a:gd name="T19" fmla="*/ 39 h 115"/>
                <a:gd name="T20" fmla="*/ 151 w 176"/>
                <a:gd name="T21" fmla="*/ 32 h 115"/>
                <a:gd name="T22" fmla="*/ 147 w 176"/>
                <a:gd name="T23" fmla="*/ 16 h 115"/>
                <a:gd name="T24" fmla="*/ 142 w 176"/>
                <a:gd name="T25" fmla="*/ 12 h 115"/>
                <a:gd name="T26" fmla="*/ 143 w 176"/>
                <a:gd name="T27" fmla="*/ 7 h 115"/>
                <a:gd name="T28" fmla="*/ 126 w 176"/>
                <a:gd name="T29" fmla="*/ 4 h 115"/>
                <a:gd name="T30" fmla="*/ 111 w 176"/>
                <a:gd name="T31" fmla="*/ 4 h 115"/>
                <a:gd name="T32" fmla="*/ 105 w 176"/>
                <a:gd name="T33" fmla="*/ 13 h 115"/>
                <a:gd name="T34" fmla="*/ 92 w 176"/>
                <a:gd name="T35" fmla="*/ 17 h 115"/>
                <a:gd name="T36" fmla="*/ 69 w 176"/>
                <a:gd name="T37" fmla="*/ 11 h 115"/>
                <a:gd name="T38" fmla="*/ 68 w 176"/>
                <a:gd name="T39" fmla="*/ 11 h 115"/>
                <a:gd name="T40" fmla="*/ 69 w 176"/>
                <a:gd name="T41" fmla="*/ 23 h 115"/>
                <a:gd name="T42" fmla="*/ 57 w 176"/>
                <a:gd name="T43" fmla="*/ 21 h 115"/>
                <a:gd name="T44" fmla="*/ 56 w 176"/>
                <a:gd name="T45" fmla="*/ 22 h 115"/>
                <a:gd name="T46" fmla="*/ 45 w 176"/>
                <a:gd name="T47" fmla="*/ 32 h 115"/>
                <a:gd name="T48" fmla="*/ 33 w 176"/>
                <a:gd name="T49" fmla="*/ 47 h 115"/>
                <a:gd name="T50" fmla="*/ 18 w 176"/>
                <a:gd name="T51" fmla="*/ 57 h 115"/>
                <a:gd name="T52" fmla="*/ 11 w 176"/>
                <a:gd name="T53" fmla="*/ 59 h 115"/>
                <a:gd name="T54" fmla="*/ 4 w 176"/>
                <a:gd name="T55" fmla="*/ 71 h 115"/>
                <a:gd name="T56" fmla="*/ 11 w 176"/>
                <a:gd name="T57" fmla="*/ 80 h 115"/>
                <a:gd name="T58" fmla="*/ 16 w 176"/>
                <a:gd name="T59" fmla="*/ 86 h 115"/>
                <a:gd name="T60" fmla="*/ 28 w 176"/>
                <a:gd name="T61" fmla="*/ 93 h 115"/>
                <a:gd name="T62" fmla="*/ 35 w 176"/>
                <a:gd name="T63" fmla="*/ 96 h 115"/>
                <a:gd name="T64" fmla="*/ 35 w 176"/>
                <a:gd name="T65" fmla="*/ 96 h 115"/>
                <a:gd name="T66" fmla="*/ 46 w 176"/>
                <a:gd name="T67" fmla="*/ 89 h 115"/>
                <a:gd name="T68" fmla="*/ 57 w 176"/>
                <a:gd name="T69" fmla="*/ 81 h 115"/>
                <a:gd name="T70" fmla="*/ 77 w 176"/>
                <a:gd name="T71" fmla="*/ 84 h 115"/>
                <a:gd name="T72" fmla="*/ 95 w 176"/>
                <a:gd name="T73" fmla="*/ 103 h 115"/>
                <a:gd name="T74" fmla="*/ 105 w 176"/>
                <a:gd name="T75" fmla="*/ 107 h 115"/>
                <a:gd name="T76" fmla="*/ 132 w 176"/>
                <a:gd name="T77" fmla="*/ 99 h 115"/>
                <a:gd name="T78" fmla="*/ 146 w 176"/>
                <a:gd name="T79" fmla="*/ 86 h 115"/>
                <a:gd name="T80" fmla="*/ 154 w 176"/>
                <a:gd name="T81" fmla="*/ 88 h 115"/>
                <a:gd name="T82" fmla="*/ 163 w 176"/>
                <a:gd name="T83" fmla="*/ 8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6" h="115">
                  <a:moveTo>
                    <a:pt x="163" y="80"/>
                  </a:moveTo>
                  <a:cubicBezTo>
                    <a:pt x="162" y="80"/>
                    <a:pt x="162" y="80"/>
                    <a:pt x="162" y="80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60" y="72"/>
                    <a:pt x="166" y="74"/>
                    <a:pt x="166" y="74"/>
                  </a:cubicBezTo>
                  <a:cubicBezTo>
                    <a:pt x="175" y="82"/>
                    <a:pt x="176" y="73"/>
                    <a:pt x="176" y="73"/>
                  </a:cubicBezTo>
                  <a:cubicBezTo>
                    <a:pt x="174" y="67"/>
                    <a:pt x="174" y="67"/>
                    <a:pt x="174" y="67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37" y="57"/>
                    <a:pt x="141" y="50"/>
                    <a:pt x="141" y="50"/>
                  </a:cubicBezTo>
                  <a:cubicBezTo>
                    <a:pt x="151" y="45"/>
                    <a:pt x="146" y="39"/>
                    <a:pt x="146" y="39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9" y="22"/>
                    <a:pt x="147" y="16"/>
                    <a:pt x="147" y="16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0" y="8"/>
                    <a:pt x="131" y="6"/>
                    <a:pt x="126" y="4"/>
                  </a:cubicBezTo>
                  <a:cubicBezTo>
                    <a:pt x="121" y="2"/>
                    <a:pt x="111" y="0"/>
                    <a:pt x="111" y="4"/>
                  </a:cubicBezTo>
                  <a:cubicBezTo>
                    <a:pt x="110" y="9"/>
                    <a:pt x="105" y="13"/>
                    <a:pt x="105" y="13"/>
                  </a:cubicBezTo>
                  <a:cubicBezTo>
                    <a:pt x="105" y="13"/>
                    <a:pt x="102" y="9"/>
                    <a:pt x="92" y="17"/>
                  </a:cubicBezTo>
                  <a:cubicBezTo>
                    <a:pt x="86" y="23"/>
                    <a:pt x="76" y="17"/>
                    <a:pt x="69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71" y="32"/>
                    <a:pt x="57" y="21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8" y="38"/>
                    <a:pt x="45" y="32"/>
                  </a:cubicBezTo>
                  <a:cubicBezTo>
                    <a:pt x="45" y="32"/>
                    <a:pt x="43" y="48"/>
                    <a:pt x="33" y="47"/>
                  </a:cubicBezTo>
                  <a:cubicBezTo>
                    <a:pt x="23" y="45"/>
                    <a:pt x="18" y="57"/>
                    <a:pt x="18" y="57"/>
                  </a:cubicBezTo>
                  <a:cubicBezTo>
                    <a:pt x="18" y="57"/>
                    <a:pt x="13" y="59"/>
                    <a:pt x="11" y="59"/>
                  </a:cubicBezTo>
                  <a:cubicBezTo>
                    <a:pt x="9" y="59"/>
                    <a:pt x="0" y="64"/>
                    <a:pt x="4" y="71"/>
                  </a:cubicBezTo>
                  <a:cubicBezTo>
                    <a:pt x="8" y="78"/>
                    <a:pt x="8" y="80"/>
                    <a:pt x="11" y="80"/>
                  </a:cubicBezTo>
                  <a:cubicBezTo>
                    <a:pt x="14" y="79"/>
                    <a:pt x="19" y="78"/>
                    <a:pt x="16" y="86"/>
                  </a:cubicBezTo>
                  <a:cubicBezTo>
                    <a:pt x="16" y="86"/>
                    <a:pt x="18" y="92"/>
                    <a:pt x="28" y="93"/>
                  </a:cubicBezTo>
                  <a:cubicBezTo>
                    <a:pt x="32" y="93"/>
                    <a:pt x="34" y="94"/>
                    <a:pt x="35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44" y="95"/>
                    <a:pt x="46" y="89"/>
                    <a:pt x="46" y="89"/>
                  </a:cubicBezTo>
                  <a:cubicBezTo>
                    <a:pt x="46" y="86"/>
                    <a:pt x="51" y="74"/>
                    <a:pt x="57" y="81"/>
                  </a:cubicBezTo>
                  <a:cubicBezTo>
                    <a:pt x="64" y="89"/>
                    <a:pt x="66" y="84"/>
                    <a:pt x="77" y="84"/>
                  </a:cubicBezTo>
                  <a:cubicBezTo>
                    <a:pt x="87" y="84"/>
                    <a:pt x="88" y="91"/>
                    <a:pt x="95" y="103"/>
                  </a:cubicBezTo>
                  <a:cubicBezTo>
                    <a:pt x="102" y="115"/>
                    <a:pt x="105" y="107"/>
                    <a:pt x="105" y="107"/>
                  </a:cubicBezTo>
                  <a:cubicBezTo>
                    <a:pt x="112" y="94"/>
                    <a:pt x="113" y="100"/>
                    <a:pt x="132" y="99"/>
                  </a:cubicBezTo>
                  <a:cubicBezTo>
                    <a:pt x="150" y="99"/>
                    <a:pt x="142" y="99"/>
                    <a:pt x="146" y="86"/>
                  </a:cubicBezTo>
                  <a:cubicBezTo>
                    <a:pt x="149" y="74"/>
                    <a:pt x="154" y="88"/>
                    <a:pt x="154" y="88"/>
                  </a:cubicBezTo>
                  <a:cubicBezTo>
                    <a:pt x="160" y="107"/>
                    <a:pt x="163" y="80"/>
                    <a:pt x="163" y="80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未知"/>
            <p:cNvSpPr/>
            <p:nvPr/>
          </p:nvSpPr>
          <p:spPr bwMode="auto">
            <a:xfrm>
              <a:off x="3167063" y="3890959"/>
              <a:ext cx="314325" cy="457200"/>
            </a:xfrm>
            <a:custGeom>
              <a:avLst/>
              <a:gdLst>
                <a:gd name="T0" fmla="*/ 0 w 113"/>
                <a:gd name="T1" fmla="*/ 3 h 158"/>
                <a:gd name="T2" fmla="*/ 16 w 113"/>
                <a:gd name="T3" fmla="*/ 8 h 158"/>
                <a:gd name="T4" fmla="*/ 21 w 113"/>
                <a:gd name="T5" fmla="*/ 9 h 158"/>
                <a:gd name="T6" fmla="*/ 23 w 113"/>
                <a:gd name="T7" fmla="*/ 16 h 158"/>
                <a:gd name="T8" fmla="*/ 21 w 113"/>
                <a:gd name="T9" fmla="*/ 28 h 158"/>
                <a:gd name="T10" fmla="*/ 18 w 113"/>
                <a:gd name="T11" fmla="*/ 36 h 158"/>
                <a:gd name="T12" fmla="*/ 18 w 113"/>
                <a:gd name="T13" fmla="*/ 53 h 158"/>
                <a:gd name="T14" fmla="*/ 18 w 113"/>
                <a:gd name="T15" fmla="*/ 72 h 158"/>
                <a:gd name="T16" fmla="*/ 34 w 113"/>
                <a:gd name="T17" fmla="*/ 75 h 158"/>
                <a:gd name="T18" fmla="*/ 73 w 113"/>
                <a:gd name="T19" fmla="*/ 99 h 158"/>
                <a:gd name="T20" fmla="*/ 85 w 113"/>
                <a:gd name="T21" fmla="*/ 108 h 158"/>
                <a:gd name="T22" fmla="*/ 102 w 113"/>
                <a:gd name="T23" fmla="*/ 131 h 158"/>
                <a:gd name="T24" fmla="*/ 109 w 113"/>
                <a:gd name="T25" fmla="*/ 144 h 158"/>
                <a:gd name="T26" fmla="*/ 98 w 113"/>
                <a:gd name="T27" fmla="*/ 150 h 158"/>
                <a:gd name="T28" fmla="*/ 87 w 113"/>
                <a:gd name="T29" fmla="*/ 14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3" h="158">
                  <a:moveTo>
                    <a:pt x="0" y="3"/>
                  </a:moveTo>
                  <a:cubicBezTo>
                    <a:pt x="0" y="3"/>
                    <a:pt x="9" y="0"/>
                    <a:pt x="16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31" y="31"/>
                    <a:pt x="21" y="28"/>
                  </a:cubicBezTo>
                  <a:cubicBezTo>
                    <a:pt x="21" y="28"/>
                    <a:pt x="18" y="26"/>
                    <a:pt x="18" y="36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3" y="80"/>
                    <a:pt x="18" y="72"/>
                  </a:cubicBezTo>
                  <a:cubicBezTo>
                    <a:pt x="18" y="72"/>
                    <a:pt x="26" y="65"/>
                    <a:pt x="34" y="75"/>
                  </a:cubicBezTo>
                  <a:cubicBezTo>
                    <a:pt x="41" y="84"/>
                    <a:pt x="45" y="100"/>
                    <a:pt x="73" y="99"/>
                  </a:cubicBezTo>
                  <a:cubicBezTo>
                    <a:pt x="73" y="99"/>
                    <a:pt x="80" y="98"/>
                    <a:pt x="85" y="108"/>
                  </a:cubicBezTo>
                  <a:cubicBezTo>
                    <a:pt x="89" y="119"/>
                    <a:pt x="85" y="128"/>
                    <a:pt x="102" y="131"/>
                  </a:cubicBezTo>
                  <a:cubicBezTo>
                    <a:pt x="102" y="131"/>
                    <a:pt x="113" y="130"/>
                    <a:pt x="109" y="144"/>
                  </a:cubicBezTo>
                  <a:cubicBezTo>
                    <a:pt x="105" y="158"/>
                    <a:pt x="101" y="154"/>
                    <a:pt x="98" y="150"/>
                  </a:cubicBezTo>
                  <a:cubicBezTo>
                    <a:pt x="95" y="146"/>
                    <a:pt x="94" y="137"/>
                    <a:pt x="87" y="148"/>
                  </a:cubicBezTo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陇南"/>
            <p:cNvSpPr/>
            <p:nvPr/>
          </p:nvSpPr>
          <p:spPr bwMode="auto">
            <a:xfrm>
              <a:off x="3281363" y="3929060"/>
              <a:ext cx="619125" cy="581024"/>
            </a:xfrm>
            <a:custGeom>
              <a:avLst/>
              <a:gdLst>
                <a:gd name="T0" fmla="*/ 205 w 216"/>
                <a:gd name="T1" fmla="*/ 58 h 203"/>
                <a:gd name="T2" fmla="*/ 189 w 216"/>
                <a:gd name="T3" fmla="*/ 42 h 203"/>
                <a:gd name="T4" fmla="*/ 189 w 216"/>
                <a:gd name="T5" fmla="*/ 27 h 203"/>
                <a:gd name="T6" fmla="*/ 193 w 216"/>
                <a:gd name="T7" fmla="*/ 17 h 203"/>
                <a:gd name="T8" fmla="*/ 185 w 216"/>
                <a:gd name="T9" fmla="*/ 6 h 203"/>
                <a:gd name="T10" fmla="*/ 168 w 216"/>
                <a:gd name="T11" fmla="*/ 12 h 203"/>
                <a:gd name="T12" fmla="*/ 128 w 216"/>
                <a:gd name="T13" fmla="*/ 33 h 203"/>
                <a:gd name="T14" fmla="*/ 99 w 216"/>
                <a:gd name="T15" fmla="*/ 10 h 203"/>
                <a:gd name="T16" fmla="*/ 69 w 216"/>
                <a:gd name="T17" fmla="*/ 15 h 203"/>
                <a:gd name="T18" fmla="*/ 58 w 216"/>
                <a:gd name="T19" fmla="*/ 22 h 203"/>
                <a:gd name="T20" fmla="*/ 52 w 216"/>
                <a:gd name="T21" fmla="*/ 40 h 203"/>
                <a:gd name="T22" fmla="*/ 18 w 216"/>
                <a:gd name="T23" fmla="*/ 41 h 203"/>
                <a:gd name="T24" fmla="*/ 7 w 216"/>
                <a:gd name="T25" fmla="*/ 48 h 203"/>
                <a:gd name="T26" fmla="*/ 0 w 216"/>
                <a:gd name="T27" fmla="*/ 73 h 203"/>
                <a:gd name="T28" fmla="*/ 32 w 216"/>
                <a:gd name="T29" fmla="*/ 86 h 203"/>
                <a:gd name="T30" fmla="*/ 61 w 216"/>
                <a:gd name="T31" fmla="*/ 118 h 203"/>
                <a:gd name="T32" fmla="*/ 57 w 216"/>
                <a:gd name="T33" fmla="*/ 137 h 203"/>
                <a:gd name="T34" fmla="*/ 46 w 216"/>
                <a:gd name="T35" fmla="*/ 136 h 203"/>
                <a:gd name="T36" fmla="*/ 47 w 216"/>
                <a:gd name="T37" fmla="*/ 149 h 203"/>
                <a:gd name="T38" fmla="*/ 49 w 216"/>
                <a:gd name="T39" fmla="*/ 163 h 203"/>
                <a:gd name="T40" fmla="*/ 55 w 216"/>
                <a:gd name="T41" fmla="*/ 166 h 203"/>
                <a:gd name="T42" fmla="*/ 46 w 216"/>
                <a:gd name="T43" fmla="*/ 178 h 203"/>
                <a:gd name="T44" fmla="*/ 56 w 216"/>
                <a:gd name="T45" fmla="*/ 183 h 203"/>
                <a:gd name="T46" fmla="*/ 74 w 216"/>
                <a:gd name="T47" fmla="*/ 188 h 203"/>
                <a:gd name="T48" fmla="*/ 119 w 216"/>
                <a:gd name="T49" fmla="*/ 190 h 203"/>
                <a:gd name="T50" fmla="*/ 141 w 216"/>
                <a:gd name="T51" fmla="*/ 168 h 203"/>
                <a:gd name="T52" fmla="*/ 174 w 216"/>
                <a:gd name="T53" fmla="*/ 134 h 203"/>
                <a:gd name="T54" fmla="*/ 171 w 216"/>
                <a:gd name="T55" fmla="*/ 113 h 203"/>
                <a:gd name="T56" fmla="*/ 146 w 216"/>
                <a:gd name="T57" fmla="*/ 102 h 203"/>
                <a:gd name="T58" fmla="*/ 173 w 216"/>
                <a:gd name="T59" fmla="*/ 74 h 203"/>
                <a:gd name="T60" fmla="*/ 190 w 216"/>
                <a:gd name="T61" fmla="*/ 69 h 203"/>
                <a:gd name="T62" fmla="*/ 201 w 216"/>
                <a:gd name="T63" fmla="*/ 75 h 203"/>
                <a:gd name="T64" fmla="*/ 208 w 216"/>
                <a:gd name="T65" fmla="*/ 6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6" h="203">
                  <a:moveTo>
                    <a:pt x="208" y="67"/>
                  </a:moveTo>
                  <a:cubicBezTo>
                    <a:pt x="208" y="67"/>
                    <a:pt x="216" y="62"/>
                    <a:pt x="205" y="58"/>
                  </a:cubicBezTo>
                  <a:cubicBezTo>
                    <a:pt x="194" y="54"/>
                    <a:pt x="195" y="42"/>
                    <a:pt x="195" y="42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7" y="40"/>
                    <a:pt x="187" y="40"/>
                    <a:pt x="187" y="40"/>
                  </a:cubicBezTo>
                  <a:cubicBezTo>
                    <a:pt x="187" y="40"/>
                    <a:pt x="190" y="38"/>
                    <a:pt x="189" y="27"/>
                  </a:cubicBezTo>
                  <a:cubicBezTo>
                    <a:pt x="189" y="26"/>
                    <a:pt x="189" y="26"/>
                    <a:pt x="189" y="25"/>
                  </a:cubicBezTo>
                  <a:cubicBezTo>
                    <a:pt x="188" y="16"/>
                    <a:pt x="193" y="17"/>
                    <a:pt x="193" y="17"/>
                  </a:cubicBezTo>
                  <a:cubicBezTo>
                    <a:pt x="199" y="17"/>
                    <a:pt x="191" y="5"/>
                    <a:pt x="191" y="5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5" y="6"/>
                    <a:pt x="183" y="33"/>
                    <a:pt x="177" y="14"/>
                  </a:cubicBezTo>
                  <a:cubicBezTo>
                    <a:pt x="177" y="14"/>
                    <a:pt x="172" y="0"/>
                    <a:pt x="168" y="12"/>
                  </a:cubicBezTo>
                  <a:cubicBezTo>
                    <a:pt x="165" y="25"/>
                    <a:pt x="173" y="25"/>
                    <a:pt x="154" y="25"/>
                  </a:cubicBezTo>
                  <a:cubicBezTo>
                    <a:pt x="136" y="26"/>
                    <a:pt x="135" y="20"/>
                    <a:pt x="128" y="33"/>
                  </a:cubicBezTo>
                  <a:cubicBezTo>
                    <a:pt x="128" y="33"/>
                    <a:pt x="125" y="41"/>
                    <a:pt x="118" y="29"/>
                  </a:cubicBezTo>
                  <a:cubicBezTo>
                    <a:pt x="111" y="17"/>
                    <a:pt x="110" y="10"/>
                    <a:pt x="99" y="10"/>
                  </a:cubicBezTo>
                  <a:cubicBezTo>
                    <a:pt x="89" y="10"/>
                    <a:pt x="87" y="15"/>
                    <a:pt x="79" y="7"/>
                  </a:cubicBezTo>
                  <a:cubicBezTo>
                    <a:pt x="74" y="0"/>
                    <a:pt x="69" y="12"/>
                    <a:pt x="69" y="15"/>
                  </a:cubicBezTo>
                  <a:cubicBezTo>
                    <a:pt x="69" y="15"/>
                    <a:pt x="67" y="21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5"/>
                    <a:pt x="57" y="29"/>
                    <a:pt x="55" y="31"/>
                  </a:cubicBezTo>
                  <a:cubicBezTo>
                    <a:pt x="55" y="31"/>
                    <a:pt x="52" y="36"/>
                    <a:pt x="52" y="40"/>
                  </a:cubicBezTo>
                  <a:cubicBezTo>
                    <a:pt x="52" y="44"/>
                    <a:pt x="38" y="50"/>
                    <a:pt x="34" y="42"/>
                  </a:cubicBezTo>
                  <a:cubicBezTo>
                    <a:pt x="34" y="42"/>
                    <a:pt x="25" y="36"/>
                    <a:pt x="18" y="41"/>
                  </a:cubicBezTo>
                  <a:cubicBezTo>
                    <a:pt x="18" y="41"/>
                    <a:pt x="16" y="42"/>
                    <a:pt x="12" y="41"/>
                  </a:cubicBezTo>
                  <a:cubicBezTo>
                    <a:pt x="7" y="39"/>
                    <a:pt x="5" y="44"/>
                    <a:pt x="7" y="48"/>
                  </a:cubicBezTo>
                  <a:cubicBezTo>
                    <a:pt x="9" y="53"/>
                    <a:pt x="13" y="62"/>
                    <a:pt x="6" y="6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5" y="80"/>
                    <a:pt x="13" y="87"/>
                    <a:pt x="32" y="86"/>
                  </a:cubicBezTo>
                  <a:cubicBezTo>
                    <a:pt x="32" y="86"/>
                    <a:pt x="39" y="85"/>
                    <a:pt x="44" y="95"/>
                  </a:cubicBezTo>
                  <a:cubicBezTo>
                    <a:pt x="48" y="106"/>
                    <a:pt x="44" y="115"/>
                    <a:pt x="61" y="118"/>
                  </a:cubicBezTo>
                  <a:cubicBezTo>
                    <a:pt x="61" y="118"/>
                    <a:pt x="72" y="117"/>
                    <a:pt x="68" y="131"/>
                  </a:cubicBezTo>
                  <a:cubicBezTo>
                    <a:pt x="64" y="145"/>
                    <a:pt x="60" y="141"/>
                    <a:pt x="57" y="137"/>
                  </a:cubicBezTo>
                  <a:cubicBezTo>
                    <a:pt x="54" y="133"/>
                    <a:pt x="53" y="124"/>
                    <a:pt x="46" y="135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9" y="137"/>
                    <a:pt x="41" y="141"/>
                    <a:pt x="41" y="141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9" y="163"/>
                    <a:pt x="49" y="163"/>
                    <a:pt x="49" y="163"/>
                  </a:cubicBezTo>
                  <a:cubicBezTo>
                    <a:pt x="53" y="164"/>
                    <a:pt x="53" y="164"/>
                    <a:pt x="53" y="164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6" y="183"/>
                    <a:pt x="56" y="183"/>
                    <a:pt x="56" y="183"/>
                  </a:cubicBezTo>
                  <a:cubicBezTo>
                    <a:pt x="61" y="188"/>
                    <a:pt x="61" y="188"/>
                    <a:pt x="61" y="188"/>
                  </a:cubicBezTo>
                  <a:cubicBezTo>
                    <a:pt x="74" y="188"/>
                    <a:pt x="74" y="188"/>
                    <a:pt x="74" y="188"/>
                  </a:cubicBezTo>
                  <a:cubicBezTo>
                    <a:pt x="86" y="203"/>
                    <a:pt x="109" y="187"/>
                    <a:pt x="109" y="187"/>
                  </a:cubicBezTo>
                  <a:cubicBezTo>
                    <a:pt x="119" y="190"/>
                    <a:pt x="119" y="190"/>
                    <a:pt x="119" y="190"/>
                  </a:cubicBezTo>
                  <a:cubicBezTo>
                    <a:pt x="132" y="181"/>
                    <a:pt x="132" y="181"/>
                    <a:pt x="132" y="181"/>
                  </a:cubicBezTo>
                  <a:cubicBezTo>
                    <a:pt x="141" y="168"/>
                    <a:pt x="141" y="168"/>
                    <a:pt x="141" y="168"/>
                  </a:cubicBezTo>
                  <a:cubicBezTo>
                    <a:pt x="123" y="158"/>
                    <a:pt x="142" y="152"/>
                    <a:pt x="142" y="152"/>
                  </a:cubicBezTo>
                  <a:cubicBezTo>
                    <a:pt x="164" y="157"/>
                    <a:pt x="174" y="134"/>
                    <a:pt x="174" y="134"/>
                  </a:cubicBezTo>
                  <a:cubicBezTo>
                    <a:pt x="171" y="129"/>
                    <a:pt x="171" y="129"/>
                    <a:pt x="171" y="129"/>
                  </a:cubicBezTo>
                  <a:cubicBezTo>
                    <a:pt x="171" y="113"/>
                    <a:pt x="171" y="113"/>
                    <a:pt x="171" y="113"/>
                  </a:cubicBezTo>
                  <a:cubicBezTo>
                    <a:pt x="169" y="113"/>
                    <a:pt x="169" y="113"/>
                    <a:pt x="169" y="113"/>
                  </a:cubicBezTo>
                  <a:cubicBezTo>
                    <a:pt x="151" y="114"/>
                    <a:pt x="146" y="102"/>
                    <a:pt x="146" y="102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68"/>
                    <a:pt x="173" y="74"/>
                    <a:pt x="173" y="74"/>
                  </a:cubicBezTo>
                  <a:cubicBezTo>
                    <a:pt x="187" y="82"/>
                    <a:pt x="185" y="70"/>
                    <a:pt x="185" y="70"/>
                  </a:cubicBezTo>
                  <a:cubicBezTo>
                    <a:pt x="190" y="69"/>
                    <a:pt x="190" y="69"/>
                    <a:pt x="190" y="69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8" y="75"/>
                    <a:pt x="208" y="75"/>
                    <a:pt x="208" y="75"/>
                  </a:cubicBezTo>
                  <a:lnTo>
                    <a:pt x="208" y="67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未知"/>
            <p:cNvSpPr/>
            <p:nvPr/>
          </p:nvSpPr>
          <p:spPr bwMode="auto">
            <a:xfrm>
              <a:off x="2909888" y="3643310"/>
              <a:ext cx="266700" cy="295275"/>
            </a:xfrm>
            <a:custGeom>
              <a:avLst/>
              <a:gdLst>
                <a:gd name="T0" fmla="*/ 0 w 93"/>
                <a:gd name="T1" fmla="*/ 59 h 101"/>
                <a:gd name="T2" fmla="*/ 11 w 93"/>
                <a:gd name="T3" fmla="*/ 67 h 101"/>
                <a:gd name="T4" fmla="*/ 21 w 93"/>
                <a:gd name="T5" fmla="*/ 79 h 101"/>
                <a:gd name="T6" fmla="*/ 60 w 93"/>
                <a:gd name="T7" fmla="*/ 85 h 101"/>
                <a:gd name="T8" fmla="*/ 76 w 93"/>
                <a:gd name="T9" fmla="*/ 87 h 101"/>
                <a:gd name="T10" fmla="*/ 87 w 93"/>
                <a:gd name="T11" fmla="*/ 98 h 101"/>
                <a:gd name="T12" fmla="*/ 89 w 93"/>
                <a:gd name="T13" fmla="*/ 90 h 101"/>
                <a:gd name="T14" fmla="*/ 81 w 93"/>
                <a:gd name="T15" fmla="*/ 74 h 101"/>
                <a:gd name="T16" fmla="*/ 79 w 93"/>
                <a:gd name="T17" fmla="*/ 38 h 101"/>
                <a:gd name="T18" fmla="*/ 48 w 93"/>
                <a:gd name="T19" fmla="*/ 9 h 101"/>
                <a:gd name="T20" fmla="*/ 54 w 93"/>
                <a:gd name="T2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101">
                  <a:moveTo>
                    <a:pt x="0" y="59"/>
                  </a:moveTo>
                  <a:cubicBezTo>
                    <a:pt x="0" y="59"/>
                    <a:pt x="5" y="65"/>
                    <a:pt x="11" y="67"/>
                  </a:cubicBezTo>
                  <a:cubicBezTo>
                    <a:pt x="17" y="70"/>
                    <a:pt x="21" y="73"/>
                    <a:pt x="21" y="79"/>
                  </a:cubicBezTo>
                  <a:cubicBezTo>
                    <a:pt x="21" y="79"/>
                    <a:pt x="48" y="75"/>
                    <a:pt x="60" y="85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85" y="92"/>
                    <a:pt x="87" y="98"/>
                  </a:cubicBezTo>
                  <a:cubicBezTo>
                    <a:pt x="87" y="98"/>
                    <a:pt x="93" y="101"/>
                    <a:pt x="89" y="90"/>
                  </a:cubicBezTo>
                  <a:cubicBezTo>
                    <a:pt x="84" y="79"/>
                    <a:pt x="81" y="74"/>
                    <a:pt x="81" y="74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临夏"/>
            <p:cNvSpPr/>
            <p:nvPr/>
          </p:nvSpPr>
          <p:spPr bwMode="auto">
            <a:xfrm>
              <a:off x="2843213" y="3605210"/>
              <a:ext cx="333375" cy="333375"/>
            </a:xfrm>
            <a:custGeom>
              <a:avLst/>
              <a:gdLst>
                <a:gd name="T0" fmla="*/ 104 w 117"/>
                <a:gd name="T1" fmla="*/ 89 h 117"/>
                <a:gd name="T2" fmla="*/ 103 w 117"/>
                <a:gd name="T3" fmla="*/ 53 h 117"/>
                <a:gd name="T4" fmla="*/ 71 w 117"/>
                <a:gd name="T5" fmla="*/ 24 h 117"/>
                <a:gd name="T6" fmla="*/ 77 w 117"/>
                <a:gd name="T7" fmla="*/ 15 h 117"/>
                <a:gd name="T8" fmla="*/ 77 w 117"/>
                <a:gd name="T9" fmla="*/ 15 h 117"/>
                <a:gd name="T10" fmla="*/ 76 w 117"/>
                <a:gd name="T11" fmla="*/ 13 h 117"/>
                <a:gd name="T12" fmla="*/ 64 w 117"/>
                <a:gd name="T13" fmla="*/ 8 h 117"/>
                <a:gd name="T14" fmla="*/ 49 w 117"/>
                <a:gd name="T15" fmla="*/ 3 h 117"/>
                <a:gd name="T16" fmla="*/ 31 w 117"/>
                <a:gd name="T17" fmla="*/ 1 h 117"/>
                <a:gd name="T18" fmla="*/ 32 w 117"/>
                <a:gd name="T19" fmla="*/ 1 h 117"/>
                <a:gd name="T20" fmla="*/ 32 w 117"/>
                <a:gd name="T21" fmla="*/ 4 h 117"/>
                <a:gd name="T22" fmla="*/ 27 w 117"/>
                <a:gd name="T23" fmla="*/ 14 h 117"/>
                <a:gd name="T24" fmla="*/ 33 w 117"/>
                <a:gd name="T25" fmla="*/ 18 h 117"/>
                <a:gd name="T26" fmla="*/ 35 w 117"/>
                <a:gd name="T27" fmla="*/ 37 h 117"/>
                <a:gd name="T28" fmla="*/ 32 w 117"/>
                <a:gd name="T29" fmla="*/ 39 h 117"/>
                <a:gd name="T30" fmla="*/ 23 w 117"/>
                <a:gd name="T31" fmla="*/ 61 h 117"/>
                <a:gd name="T32" fmla="*/ 23 w 117"/>
                <a:gd name="T33" fmla="*/ 74 h 117"/>
                <a:gd name="T34" fmla="*/ 24 w 117"/>
                <a:gd name="T35" fmla="*/ 74 h 117"/>
                <a:gd name="T36" fmla="*/ 34 w 117"/>
                <a:gd name="T37" fmla="*/ 83 h 117"/>
                <a:gd name="T38" fmla="*/ 44 w 117"/>
                <a:gd name="T39" fmla="*/ 94 h 117"/>
                <a:gd name="T40" fmla="*/ 83 w 117"/>
                <a:gd name="T41" fmla="*/ 100 h 117"/>
                <a:gd name="T42" fmla="*/ 99 w 117"/>
                <a:gd name="T43" fmla="*/ 102 h 117"/>
                <a:gd name="T44" fmla="*/ 110 w 117"/>
                <a:gd name="T45" fmla="*/ 113 h 117"/>
                <a:gd name="T46" fmla="*/ 112 w 117"/>
                <a:gd name="T47" fmla="*/ 105 h 117"/>
                <a:gd name="T48" fmla="*/ 104 w 117"/>
                <a:gd name="T49" fmla="*/ 8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117">
                  <a:moveTo>
                    <a:pt x="104" y="89"/>
                  </a:moveTo>
                  <a:cubicBezTo>
                    <a:pt x="103" y="53"/>
                    <a:pt x="103" y="53"/>
                    <a:pt x="103" y="53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4"/>
                    <a:pt x="76" y="14"/>
                    <a:pt x="76" y="13"/>
                  </a:cubicBezTo>
                  <a:cubicBezTo>
                    <a:pt x="74" y="10"/>
                    <a:pt x="76" y="6"/>
                    <a:pt x="64" y="8"/>
                  </a:cubicBezTo>
                  <a:cubicBezTo>
                    <a:pt x="52" y="9"/>
                    <a:pt x="49" y="3"/>
                    <a:pt x="49" y="3"/>
                  </a:cubicBezTo>
                  <a:cubicBezTo>
                    <a:pt x="49" y="3"/>
                    <a:pt x="34" y="0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0" y="43"/>
                    <a:pt x="23" y="61"/>
                    <a:pt x="23" y="61"/>
                  </a:cubicBezTo>
                  <a:cubicBezTo>
                    <a:pt x="42" y="71"/>
                    <a:pt x="33" y="73"/>
                    <a:pt x="23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8" y="80"/>
                    <a:pt x="34" y="83"/>
                  </a:cubicBezTo>
                  <a:cubicBezTo>
                    <a:pt x="40" y="85"/>
                    <a:pt x="44" y="89"/>
                    <a:pt x="44" y="94"/>
                  </a:cubicBezTo>
                  <a:cubicBezTo>
                    <a:pt x="44" y="94"/>
                    <a:pt x="72" y="91"/>
                    <a:pt x="83" y="100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108" y="107"/>
                    <a:pt x="110" y="113"/>
                  </a:cubicBezTo>
                  <a:cubicBezTo>
                    <a:pt x="110" y="113"/>
                    <a:pt x="117" y="117"/>
                    <a:pt x="112" y="105"/>
                  </a:cubicBezTo>
                  <a:cubicBezTo>
                    <a:pt x="107" y="94"/>
                    <a:pt x="104" y="89"/>
                    <a:pt x="104" y="89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Rectangle 337"/>
            <p:cNvSpPr>
              <a:spLocks noChangeArrowheads="1"/>
            </p:cNvSpPr>
            <p:nvPr/>
          </p:nvSpPr>
          <p:spPr bwMode="auto">
            <a:xfrm>
              <a:off x="3419165" y="4110034"/>
              <a:ext cx="405123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陇南地区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338"/>
            <p:cNvSpPr>
              <a:spLocks noChangeArrowheads="1"/>
            </p:cNvSpPr>
            <p:nvPr/>
          </p:nvSpPr>
          <p:spPr bwMode="auto">
            <a:xfrm>
              <a:off x="3495364" y="3843334"/>
              <a:ext cx="303842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天水市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339"/>
            <p:cNvSpPr>
              <a:spLocks noChangeArrowheads="1"/>
            </p:cNvSpPr>
            <p:nvPr/>
          </p:nvSpPr>
          <p:spPr bwMode="auto">
            <a:xfrm>
              <a:off x="1703972" y="3177596"/>
              <a:ext cx="303842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酒泉市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340"/>
            <p:cNvSpPr>
              <a:spLocks noChangeArrowheads="1"/>
            </p:cNvSpPr>
            <p:nvPr/>
          </p:nvSpPr>
          <p:spPr bwMode="auto">
            <a:xfrm>
              <a:off x="1237939" y="2728910"/>
              <a:ext cx="405123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嘉峪关市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341"/>
            <p:cNvSpPr>
              <a:spLocks noChangeArrowheads="1"/>
            </p:cNvSpPr>
            <p:nvPr/>
          </p:nvSpPr>
          <p:spPr bwMode="auto">
            <a:xfrm>
              <a:off x="2942915" y="3481385"/>
              <a:ext cx="303842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兰州市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Rectangle 342"/>
            <p:cNvSpPr>
              <a:spLocks noChangeArrowheads="1"/>
            </p:cNvSpPr>
            <p:nvPr/>
          </p:nvSpPr>
          <p:spPr bwMode="auto">
            <a:xfrm>
              <a:off x="1942835" y="2993135"/>
              <a:ext cx="303842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张掖市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343"/>
            <p:cNvSpPr>
              <a:spLocks noChangeArrowheads="1"/>
            </p:cNvSpPr>
            <p:nvPr/>
          </p:nvSpPr>
          <p:spPr bwMode="auto">
            <a:xfrm>
              <a:off x="2409515" y="3005135"/>
              <a:ext cx="303842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金昌市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344"/>
            <p:cNvSpPr>
              <a:spLocks noChangeArrowheads="1"/>
            </p:cNvSpPr>
            <p:nvPr/>
          </p:nvSpPr>
          <p:spPr bwMode="auto">
            <a:xfrm>
              <a:off x="3085790" y="3338510"/>
              <a:ext cx="303842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白银市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Rectangle 345"/>
            <p:cNvSpPr>
              <a:spLocks noChangeArrowheads="1"/>
            </p:cNvSpPr>
            <p:nvPr/>
          </p:nvSpPr>
          <p:spPr bwMode="auto">
            <a:xfrm>
              <a:off x="2358875" y="3687315"/>
              <a:ext cx="708964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临夏回族自治州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Rectangle 346"/>
            <p:cNvSpPr>
              <a:spLocks noChangeArrowheads="1"/>
            </p:cNvSpPr>
            <p:nvPr/>
          </p:nvSpPr>
          <p:spPr bwMode="auto">
            <a:xfrm>
              <a:off x="2322068" y="4026597"/>
              <a:ext cx="810246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甘南藏族族自治州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Rectangle 347"/>
            <p:cNvSpPr>
              <a:spLocks noChangeArrowheads="1"/>
            </p:cNvSpPr>
            <p:nvPr/>
          </p:nvSpPr>
          <p:spPr bwMode="auto">
            <a:xfrm>
              <a:off x="3133416" y="3729035"/>
              <a:ext cx="405123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定西地区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Rectangle 348"/>
            <p:cNvSpPr>
              <a:spLocks noChangeArrowheads="1"/>
            </p:cNvSpPr>
            <p:nvPr/>
          </p:nvSpPr>
          <p:spPr bwMode="auto">
            <a:xfrm>
              <a:off x="3714440" y="3586159"/>
              <a:ext cx="303842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平凉市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Rectangle 349"/>
            <p:cNvSpPr>
              <a:spLocks noChangeArrowheads="1"/>
            </p:cNvSpPr>
            <p:nvPr/>
          </p:nvSpPr>
          <p:spPr bwMode="auto">
            <a:xfrm>
              <a:off x="3819217" y="3367084"/>
              <a:ext cx="303842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庆阳市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武威"/>
            <p:cNvSpPr/>
            <p:nvPr/>
          </p:nvSpPr>
          <p:spPr bwMode="auto">
            <a:xfrm>
              <a:off x="2519364" y="2690810"/>
              <a:ext cx="504825" cy="847724"/>
            </a:xfrm>
            <a:custGeom>
              <a:avLst/>
              <a:gdLst>
                <a:gd name="T0" fmla="*/ 115 w 179"/>
                <a:gd name="T1" fmla="*/ 293 h 294"/>
                <a:gd name="T2" fmla="*/ 120 w 179"/>
                <a:gd name="T3" fmla="*/ 278 h 294"/>
                <a:gd name="T4" fmla="*/ 126 w 179"/>
                <a:gd name="T5" fmla="*/ 257 h 294"/>
                <a:gd name="T6" fmla="*/ 143 w 179"/>
                <a:gd name="T7" fmla="*/ 245 h 294"/>
                <a:gd name="T8" fmla="*/ 149 w 179"/>
                <a:gd name="T9" fmla="*/ 252 h 294"/>
                <a:gd name="T10" fmla="*/ 156 w 179"/>
                <a:gd name="T11" fmla="*/ 252 h 294"/>
                <a:gd name="T12" fmla="*/ 173 w 179"/>
                <a:gd name="T13" fmla="*/ 255 h 294"/>
                <a:gd name="T14" fmla="*/ 173 w 179"/>
                <a:gd name="T15" fmla="*/ 211 h 294"/>
                <a:gd name="T16" fmla="*/ 179 w 179"/>
                <a:gd name="T17" fmla="*/ 173 h 294"/>
                <a:gd name="T18" fmla="*/ 143 w 179"/>
                <a:gd name="T19" fmla="*/ 159 h 294"/>
                <a:gd name="T20" fmla="*/ 147 w 179"/>
                <a:gd name="T21" fmla="*/ 132 h 294"/>
                <a:gd name="T22" fmla="*/ 133 w 179"/>
                <a:gd name="T23" fmla="*/ 110 h 294"/>
                <a:gd name="T24" fmla="*/ 160 w 179"/>
                <a:gd name="T25" fmla="*/ 76 h 294"/>
                <a:gd name="T26" fmla="*/ 172 w 179"/>
                <a:gd name="T27" fmla="*/ 26 h 294"/>
                <a:gd name="T28" fmla="*/ 156 w 179"/>
                <a:gd name="T29" fmla="*/ 3 h 294"/>
                <a:gd name="T30" fmla="*/ 108 w 179"/>
                <a:gd name="T31" fmla="*/ 22 h 294"/>
                <a:gd name="T32" fmla="*/ 88 w 179"/>
                <a:gd name="T33" fmla="*/ 51 h 294"/>
                <a:gd name="T34" fmla="*/ 44 w 179"/>
                <a:gd name="T35" fmla="*/ 43 h 294"/>
                <a:gd name="T36" fmla="*/ 15 w 179"/>
                <a:gd name="T37" fmla="*/ 76 h 294"/>
                <a:gd name="T38" fmla="*/ 22 w 179"/>
                <a:gd name="T39" fmla="*/ 76 h 294"/>
                <a:gd name="T40" fmla="*/ 46 w 179"/>
                <a:gd name="T41" fmla="*/ 84 h 294"/>
                <a:gd name="T42" fmla="*/ 55 w 179"/>
                <a:gd name="T43" fmla="*/ 116 h 294"/>
                <a:gd name="T44" fmla="*/ 74 w 179"/>
                <a:gd name="T45" fmla="*/ 139 h 294"/>
                <a:gd name="T46" fmla="*/ 60 w 179"/>
                <a:gd name="T47" fmla="*/ 148 h 294"/>
                <a:gd name="T48" fmla="*/ 31 w 179"/>
                <a:gd name="T49" fmla="*/ 164 h 294"/>
                <a:gd name="T50" fmla="*/ 32 w 179"/>
                <a:gd name="T51" fmla="*/ 166 h 294"/>
                <a:gd name="T52" fmla="*/ 40 w 179"/>
                <a:gd name="T53" fmla="*/ 172 h 294"/>
                <a:gd name="T54" fmla="*/ 39 w 179"/>
                <a:gd name="T55" fmla="*/ 201 h 294"/>
                <a:gd name="T56" fmla="*/ 52 w 179"/>
                <a:gd name="T57" fmla="*/ 221 h 294"/>
                <a:gd name="T58" fmla="*/ 59 w 179"/>
                <a:gd name="T59" fmla="*/ 224 h 294"/>
                <a:gd name="T60" fmla="*/ 68 w 179"/>
                <a:gd name="T61" fmla="*/ 224 h 294"/>
                <a:gd name="T62" fmla="*/ 78 w 179"/>
                <a:gd name="T63" fmla="*/ 229 h 294"/>
                <a:gd name="T64" fmla="*/ 82 w 179"/>
                <a:gd name="T65" fmla="*/ 237 h 294"/>
                <a:gd name="T66" fmla="*/ 92 w 179"/>
                <a:gd name="T67" fmla="*/ 238 h 294"/>
                <a:gd name="T68" fmla="*/ 97 w 179"/>
                <a:gd name="T69" fmla="*/ 243 h 294"/>
                <a:gd name="T70" fmla="*/ 88 w 179"/>
                <a:gd name="T71" fmla="*/ 246 h 294"/>
                <a:gd name="T72" fmla="*/ 105 w 179"/>
                <a:gd name="T73" fmla="*/ 27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9" h="294">
                  <a:moveTo>
                    <a:pt x="115" y="294"/>
                  </a:moveTo>
                  <a:cubicBezTo>
                    <a:pt x="115" y="293"/>
                    <a:pt x="115" y="293"/>
                    <a:pt x="115" y="293"/>
                  </a:cubicBezTo>
                  <a:cubicBezTo>
                    <a:pt x="115" y="293"/>
                    <a:pt x="112" y="279"/>
                    <a:pt x="121" y="286"/>
                  </a:cubicBezTo>
                  <a:cubicBezTo>
                    <a:pt x="121" y="286"/>
                    <a:pt x="128" y="283"/>
                    <a:pt x="120" y="278"/>
                  </a:cubicBezTo>
                  <a:cubicBezTo>
                    <a:pt x="112" y="272"/>
                    <a:pt x="119" y="267"/>
                    <a:pt x="119" y="267"/>
                  </a:cubicBezTo>
                  <a:cubicBezTo>
                    <a:pt x="120" y="267"/>
                    <a:pt x="125" y="266"/>
                    <a:pt x="126" y="257"/>
                  </a:cubicBezTo>
                  <a:cubicBezTo>
                    <a:pt x="126" y="257"/>
                    <a:pt x="130" y="252"/>
                    <a:pt x="138" y="252"/>
                  </a:cubicBezTo>
                  <a:cubicBezTo>
                    <a:pt x="146" y="252"/>
                    <a:pt x="143" y="245"/>
                    <a:pt x="143" y="245"/>
                  </a:cubicBezTo>
                  <a:cubicBezTo>
                    <a:pt x="149" y="241"/>
                    <a:pt x="149" y="241"/>
                    <a:pt x="149" y="241"/>
                  </a:cubicBezTo>
                  <a:cubicBezTo>
                    <a:pt x="149" y="252"/>
                    <a:pt x="149" y="252"/>
                    <a:pt x="149" y="252"/>
                  </a:cubicBezTo>
                  <a:cubicBezTo>
                    <a:pt x="150" y="253"/>
                    <a:pt x="150" y="253"/>
                    <a:pt x="150" y="253"/>
                  </a:cubicBezTo>
                  <a:cubicBezTo>
                    <a:pt x="156" y="252"/>
                    <a:pt x="156" y="252"/>
                    <a:pt x="156" y="252"/>
                  </a:cubicBezTo>
                  <a:cubicBezTo>
                    <a:pt x="156" y="252"/>
                    <a:pt x="158" y="260"/>
                    <a:pt x="173" y="255"/>
                  </a:cubicBezTo>
                  <a:cubicBezTo>
                    <a:pt x="173" y="255"/>
                    <a:pt x="173" y="255"/>
                    <a:pt x="173" y="255"/>
                  </a:cubicBezTo>
                  <a:cubicBezTo>
                    <a:pt x="173" y="247"/>
                    <a:pt x="173" y="251"/>
                    <a:pt x="170" y="241"/>
                  </a:cubicBezTo>
                  <a:cubicBezTo>
                    <a:pt x="166" y="230"/>
                    <a:pt x="173" y="211"/>
                    <a:pt x="173" y="211"/>
                  </a:cubicBezTo>
                  <a:cubicBezTo>
                    <a:pt x="178" y="207"/>
                    <a:pt x="177" y="203"/>
                    <a:pt x="177" y="203"/>
                  </a:cubicBezTo>
                  <a:cubicBezTo>
                    <a:pt x="171" y="190"/>
                    <a:pt x="179" y="173"/>
                    <a:pt x="179" y="173"/>
                  </a:cubicBezTo>
                  <a:cubicBezTo>
                    <a:pt x="179" y="173"/>
                    <a:pt x="179" y="173"/>
                    <a:pt x="179" y="173"/>
                  </a:cubicBezTo>
                  <a:cubicBezTo>
                    <a:pt x="157" y="162"/>
                    <a:pt x="143" y="159"/>
                    <a:pt x="143" y="159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47" y="132"/>
                    <a:pt x="147" y="132"/>
                    <a:pt x="147" y="132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33" y="102"/>
                    <a:pt x="147" y="91"/>
                    <a:pt x="152" y="86"/>
                  </a:cubicBezTo>
                  <a:cubicBezTo>
                    <a:pt x="157" y="80"/>
                    <a:pt x="160" y="76"/>
                    <a:pt x="160" y="76"/>
                  </a:cubicBezTo>
                  <a:cubicBezTo>
                    <a:pt x="166" y="44"/>
                    <a:pt x="173" y="45"/>
                    <a:pt x="173" y="45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1" y="1"/>
                    <a:pt x="143" y="1"/>
                  </a:cubicBezTo>
                  <a:cubicBezTo>
                    <a:pt x="136" y="0"/>
                    <a:pt x="108" y="22"/>
                    <a:pt x="108" y="22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30" y="81"/>
                    <a:pt x="39" y="76"/>
                    <a:pt x="39" y="76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5" y="105"/>
                    <a:pt x="55" y="116"/>
                    <a:pt x="55" y="116"/>
                  </a:cubicBezTo>
                  <a:cubicBezTo>
                    <a:pt x="55" y="116"/>
                    <a:pt x="63" y="124"/>
                    <a:pt x="70" y="131"/>
                  </a:cubicBezTo>
                  <a:cubicBezTo>
                    <a:pt x="77" y="139"/>
                    <a:pt x="74" y="139"/>
                    <a:pt x="74" y="139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60" y="148"/>
                    <a:pt x="50" y="145"/>
                    <a:pt x="46" y="155"/>
                  </a:cubicBezTo>
                  <a:cubicBezTo>
                    <a:pt x="42" y="165"/>
                    <a:pt x="31" y="164"/>
                    <a:pt x="31" y="164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48" y="170"/>
                    <a:pt x="40" y="172"/>
                    <a:pt x="40" y="172"/>
                  </a:cubicBezTo>
                  <a:cubicBezTo>
                    <a:pt x="30" y="177"/>
                    <a:pt x="40" y="179"/>
                    <a:pt x="40" y="179"/>
                  </a:cubicBezTo>
                  <a:cubicBezTo>
                    <a:pt x="56" y="185"/>
                    <a:pt x="39" y="201"/>
                    <a:pt x="39" y="201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55" y="204"/>
                    <a:pt x="52" y="221"/>
                    <a:pt x="52" y="221"/>
                  </a:cubicBezTo>
                  <a:cubicBezTo>
                    <a:pt x="54" y="223"/>
                    <a:pt x="54" y="223"/>
                    <a:pt x="54" y="223"/>
                  </a:cubicBezTo>
                  <a:cubicBezTo>
                    <a:pt x="59" y="224"/>
                    <a:pt x="59" y="224"/>
                    <a:pt x="59" y="224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8" y="224"/>
                    <a:pt x="68" y="224"/>
                    <a:pt x="68" y="224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92" y="238"/>
                    <a:pt x="92" y="238"/>
                    <a:pt x="92" y="238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97" y="243"/>
                    <a:pt x="97" y="243"/>
                    <a:pt x="97" y="243"/>
                  </a:cubicBezTo>
                  <a:cubicBezTo>
                    <a:pt x="93" y="245"/>
                    <a:pt x="93" y="245"/>
                    <a:pt x="93" y="245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59"/>
                    <a:pt x="90" y="259"/>
                    <a:pt x="90" y="259"/>
                  </a:cubicBezTo>
                  <a:cubicBezTo>
                    <a:pt x="90" y="259"/>
                    <a:pt x="109" y="268"/>
                    <a:pt x="105" y="279"/>
                  </a:cubicBezTo>
                  <a:cubicBezTo>
                    <a:pt x="101" y="288"/>
                    <a:pt x="109" y="292"/>
                    <a:pt x="115" y="294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Rectangle 351"/>
            <p:cNvSpPr>
              <a:spLocks noChangeArrowheads="1"/>
            </p:cNvSpPr>
            <p:nvPr/>
          </p:nvSpPr>
          <p:spPr bwMode="auto">
            <a:xfrm>
              <a:off x="2638114" y="3186112"/>
              <a:ext cx="303842" cy="121537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武威市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cxnSp>
        <p:nvCxnSpPr>
          <p:cNvPr id="43" name="直接箭头连接符 42"/>
          <p:cNvCxnSpPr/>
          <p:nvPr/>
        </p:nvCxnSpPr>
        <p:spPr>
          <a:xfrm>
            <a:off x="3020378" y="2784456"/>
            <a:ext cx="303517" cy="665983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未知"/>
          <p:cNvSpPr/>
          <p:nvPr/>
        </p:nvSpPr>
        <p:spPr bwMode="auto">
          <a:xfrm>
            <a:off x="7340446" y="404664"/>
            <a:ext cx="1677412" cy="1124931"/>
          </a:xfrm>
          <a:custGeom>
            <a:avLst/>
            <a:gdLst>
              <a:gd name="T0" fmla="*/ 450 w 1283"/>
              <a:gd name="T1" fmla="*/ 191 h 858"/>
              <a:gd name="T2" fmla="*/ 541 w 1283"/>
              <a:gd name="T3" fmla="*/ 149 h 858"/>
              <a:gd name="T4" fmla="*/ 548 w 1283"/>
              <a:gd name="T5" fmla="*/ 256 h 858"/>
              <a:gd name="T6" fmla="*/ 625 w 1283"/>
              <a:gd name="T7" fmla="*/ 288 h 858"/>
              <a:gd name="T8" fmla="*/ 677 w 1283"/>
              <a:gd name="T9" fmla="*/ 328 h 858"/>
              <a:gd name="T10" fmla="*/ 721 w 1283"/>
              <a:gd name="T11" fmla="*/ 303 h 858"/>
              <a:gd name="T12" fmla="*/ 808 w 1283"/>
              <a:gd name="T13" fmla="*/ 242 h 858"/>
              <a:gd name="T14" fmla="*/ 851 w 1283"/>
              <a:gd name="T15" fmla="*/ 306 h 858"/>
              <a:gd name="T16" fmla="*/ 916 w 1283"/>
              <a:gd name="T17" fmla="*/ 402 h 858"/>
              <a:gd name="T18" fmla="*/ 980 w 1283"/>
              <a:gd name="T19" fmla="*/ 427 h 858"/>
              <a:gd name="T20" fmla="*/ 1021 w 1283"/>
              <a:gd name="T21" fmla="*/ 517 h 858"/>
              <a:gd name="T22" fmla="*/ 1083 w 1283"/>
              <a:gd name="T23" fmla="*/ 551 h 858"/>
              <a:gd name="T24" fmla="*/ 1138 w 1283"/>
              <a:gd name="T25" fmla="*/ 502 h 858"/>
              <a:gd name="T26" fmla="*/ 1103 w 1283"/>
              <a:gd name="T27" fmla="*/ 471 h 858"/>
              <a:gd name="T28" fmla="*/ 1091 w 1283"/>
              <a:gd name="T29" fmla="*/ 428 h 858"/>
              <a:gd name="T30" fmla="*/ 1119 w 1283"/>
              <a:gd name="T31" fmla="*/ 379 h 858"/>
              <a:gd name="T32" fmla="*/ 1189 w 1283"/>
              <a:gd name="T33" fmla="*/ 396 h 858"/>
              <a:gd name="T34" fmla="*/ 1218 w 1283"/>
              <a:gd name="T35" fmla="*/ 404 h 858"/>
              <a:gd name="T36" fmla="*/ 1268 w 1283"/>
              <a:gd name="T37" fmla="*/ 434 h 858"/>
              <a:gd name="T38" fmla="*/ 1280 w 1283"/>
              <a:gd name="T39" fmla="*/ 503 h 858"/>
              <a:gd name="T40" fmla="*/ 1235 w 1283"/>
              <a:gd name="T41" fmla="*/ 537 h 858"/>
              <a:gd name="T42" fmla="*/ 1233 w 1283"/>
              <a:gd name="T43" fmla="*/ 565 h 858"/>
              <a:gd name="T44" fmla="*/ 1166 w 1283"/>
              <a:gd name="T45" fmla="*/ 572 h 858"/>
              <a:gd name="T46" fmla="*/ 1133 w 1283"/>
              <a:gd name="T47" fmla="*/ 631 h 858"/>
              <a:gd name="T48" fmla="*/ 1154 w 1283"/>
              <a:gd name="T49" fmla="*/ 661 h 858"/>
              <a:gd name="T50" fmla="*/ 1164 w 1283"/>
              <a:gd name="T51" fmla="*/ 697 h 858"/>
              <a:gd name="T52" fmla="*/ 1154 w 1283"/>
              <a:gd name="T53" fmla="*/ 725 h 858"/>
              <a:gd name="T54" fmla="*/ 1143 w 1283"/>
              <a:gd name="T55" fmla="*/ 789 h 858"/>
              <a:gd name="T56" fmla="*/ 1030 w 1283"/>
              <a:gd name="T57" fmla="*/ 843 h 858"/>
              <a:gd name="T58" fmla="*/ 1018 w 1283"/>
              <a:gd name="T59" fmla="*/ 818 h 858"/>
              <a:gd name="T60" fmla="*/ 949 w 1283"/>
              <a:gd name="T61" fmla="*/ 767 h 858"/>
              <a:gd name="T62" fmla="*/ 893 w 1283"/>
              <a:gd name="T63" fmla="*/ 737 h 858"/>
              <a:gd name="T64" fmla="*/ 855 w 1283"/>
              <a:gd name="T65" fmla="*/ 752 h 858"/>
              <a:gd name="T66" fmla="*/ 849 w 1283"/>
              <a:gd name="T67" fmla="*/ 839 h 858"/>
              <a:gd name="T68" fmla="*/ 815 w 1283"/>
              <a:gd name="T69" fmla="*/ 846 h 858"/>
              <a:gd name="T70" fmla="*/ 789 w 1283"/>
              <a:gd name="T71" fmla="*/ 807 h 858"/>
              <a:gd name="T72" fmla="*/ 758 w 1283"/>
              <a:gd name="T73" fmla="*/ 817 h 858"/>
              <a:gd name="T74" fmla="*/ 716 w 1283"/>
              <a:gd name="T75" fmla="*/ 773 h 858"/>
              <a:gd name="T76" fmla="*/ 776 w 1283"/>
              <a:gd name="T77" fmla="*/ 759 h 858"/>
              <a:gd name="T78" fmla="*/ 814 w 1283"/>
              <a:gd name="T79" fmla="*/ 721 h 858"/>
              <a:gd name="T80" fmla="*/ 811 w 1283"/>
              <a:gd name="T81" fmla="*/ 665 h 858"/>
              <a:gd name="T82" fmla="*/ 847 w 1283"/>
              <a:gd name="T83" fmla="*/ 580 h 858"/>
              <a:gd name="T84" fmla="*/ 839 w 1283"/>
              <a:gd name="T85" fmla="*/ 541 h 858"/>
              <a:gd name="T86" fmla="*/ 797 w 1283"/>
              <a:gd name="T87" fmla="*/ 461 h 858"/>
              <a:gd name="T88" fmla="*/ 767 w 1283"/>
              <a:gd name="T89" fmla="*/ 445 h 858"/>
              <a:gd name="T90" fmla="*/ 724 w 1283"/>
              <a:gd name="T91" fmla="*/ 428 h 858"/>
              <a:gd name="T92" fmla="*/ 667 w 1283"/>
              <a:gd name="T93" fmla="*/ 411 h 858"/>
              <a:gd name="T94" fmla="*/ 599 w 1283"/>
              <a:gd name="T95" fmla="*/ 383 h 858"/>
              <a:gd name="T96" fmla="*/ 538 w 1283"/>
              <a:gd name="T97" fmla="*/ 372 h 858"/>
              <a:gd name="T98" fmla="*/ 452 w 1283"/>
              <a:gd name="T99" fmla="*/ 345 h 858"/>
              <a:gd name="T100" fmla="*/ 368 w 1283"/>
              <a:gd name="T101" fmla="*/ 344 h 858"/>
              <a:gd name="T102" fmla="*/ 330 w 1283"/>
              <a:gd name="T103" fmla="*/ 429 h 858"/>
              <a:gd name="T104" fmla="*/ 258 w 1283"/>
              <a:gd name="T105" fmla="*/ 440 h 858"/>
              <a:gd name="T106" fmla="*/ 166 w 1283"/>
              <a:gd name="T107" fmla="*/ 441 h 858"/>
              <a:gd name="T108" fmla="*/ 72 w 1283"/>
              <a:gd name="T109" fmla="*/ 413 h 858"/>
              <a:gd name="T110" fmla="*/ 9 w 1283"/>
              <a:gd name="T111" fmla="*/ 404 h 858"/>
              <a:gd name="T112" fmla="*/ 85 w 1283"/>
              <a:gd name="T113" fmla="*/ 223 h 858"/>
              <a:gd name="T114" fmla="*/ 230 w 1283"/>
              <a:gd name="T115" fmla="*/ 76 h 858"/>
              <a:gd name="T116" fmla="*/ 221 w 1283"/>
              <a:gd name="T117" fmla="*/ 33 h 8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83" h="858">
                <a:moveTo>
                  <a:pt x="340" y="126"/>
                </a:moveTo>
                <a:cubicBezTo>
                  <a:pt x="411" y="165"/>
                  <a:pt x="411" y="165"/>
                  <a:pt x="411" y="165"/>
                </a:cubicBezTo>
                <a:cubicBezTo>
                  <a:pt x="417" y="201"/>
                  <a:pt x="417" y="201"/>
                  <a:pt x="417" y="201"/>
                </a:cubicBezTo>
                <a:cubicBezTo>
                  <a:pt x="436" y="188"/>
                  <a:pt x="436" y="188"/>
                  <a:pt x="436" y="188"/>
                </a:cubicBezTo>
                <a:cubicBezTo>
                  <a:pt x="427" y="179"/>
                  <a:pt x="427" y="179"/>
                  <a:pt x="427" y="179"/>
                </a:cubicBezTo>
                <a:cubicBezTo>
                  <a:pt x="434" y="174"/>
                  <a:pt x="434" y="174"/>
                  <a:pt x="434" y="174"/>
                </a:cubicBezTo>
                <a:cubicBezTo>
                  <a:pt x="450" y="191"/>
                  <a:pt x="450" y="191"/>
                  <a:pt x="450" y="191"/>
                </a:cubicBezTo>
                <a:cubicBezTo>
                  <a:pt x="445" y="176"/>
                  <a:pt x="445" y="176"/>
                  <a:pt x="445" y="176"/>
                </a:cubicBezTo>
                <a:cubicBezTo>
                  <a:pt x="461" y="167"/>
                  <a:pt x="461" y="167"/>
                  <a:pt x="461" y="167"/>
                </a:cubicBezTo>
                <a:cubicBezTo>
                  <a:pt x="461" y="167"/>
                  <a:pt x="468" y="191"/>
                  <a:pt x="474" y="169"/>
                </a:cubicBezTo>
                <a:cubicBezTo>
                  <a:pt x="473" y="159"/>
                  <a:pt x="473" y="159"/>
                  <a:pt x="473" y="159"/>
                </a:cubicBezTo>
                <a:cubicBezTo>
                  <a:pt x="473" y="159"/>
                  <a:pt x="495" y="163"/>
                  <a:pt x="503" y="151"/>
                </a:cubicBezTo>
                <a:cubicBezTo>
                  <a:pt x="503" y="149"/>
                  <a:pt x="503" y="149"/>
                  <a:pt x="503" y="149"/>
                </a:cubicBezTo>
                <a:cubicBezTo>
                  <a:pt x="503" y="149"/>
                  <a:pt x="531" y="142"/>
                  <a:pt x="541" y="149"/>
                </a:cubicBezTo>
                <a:cubicBezTo>
                  <a:pt x="541" y="149"/>
                  <a:pt x="561" y="165"/>
                  <a:pt x="544" y="184"/>
                </a:cubicBezTo>
                <a:cubicBezTo>
                  <a:pt x="544" y="184"/>
                  <a:pt x="542" y="187"/>
                  <a:pt x="546" y="198"/>
                </a:cubicBezTo>
                <a:cubicBezTo>
                  <a:pt x="549" y="209"/>
                  <a:pt x="541" y="224"/>
                  <a:pt x="533" y="232"/>
                </a:cubicBezTo>
                <a:cubicBezTo>
                  <a:pt x="526" y="241"/>
                  <a:pt x="521" y="244"/>
                  <a:pt x="521" y="244"/>
                </a:cubicBezTo>
                <a:cubicBezTo>
                  <a:pt x="509" y="248"/>
                  <a:pt x="509" y="248"/>
                  <a:pt x="509" y="248"/>
                </a:cubicBezTo>
                <a:cubicBezTo>
                  <a:pt x="509" y="248"/>
                  <a:pt x="508" y="251"/>
                  <a:pt x="521" y="251"/>
                </a:cubicBezTo>
                <a:cubicBezTo>
                  <a:pt x="521" y="251"/>
                  <a:pt x="537" y="248"/>
                  <a:pt x="548" y="256"/>
                </a:cubicBezTo>
                <a:cubicBezTo>
                  <a:pt x="558" y="263"/>
                  <a:pt x="568" y="256"/>
                  <a:pt x="568" y="256"/>
                </a:cubicBezTo>
                <a:cubicBezTo>
                  <a:pt x="568" y="256"/>
                  <a:pt x="575" y="253"/>
                  <a:pt x="575" y="263"/>
                </a:cubicBezTo>
                <a:cubicBezTo>
                  <a:pt x="575" y="273"/>
                  <a:pt x="580" y="273"/>
                  <a:pt x="587" y="273"/>
                </a:cubicBezTo>
                <a:cubicBezTo>
                  <a:pt x="594" y="273"/>
                  <a:pt x="595" y="280"/>
                  <a:pt x="595" y="280"/>
                </a:cubicBezTo>
                <a:cubicBezTo>
                  <a:pt x="596" y="282"/>
                  <a:pt x="596" y="282"/>
                  <a:pt x="596" y="282"/>
                </a:cubicBezTo>
                <a:cubicBezTo>
                  <a:pt x="622" y="277"/>
                  <a:pt x="622" y="277"/>
                  <a:pt x="622" y="277"/>
                </a:cubicBezTo>
                <a:cubicBezTo>
                  <a:pt x="622" y="277"/>
                  <a:pt x="623" y="274"/>
                  <a:pt x="625" y="288"/>
                </a:cubicBezTo>
                <a:cubicBezTo>
                  <a:pt x="626" y="301"/>
                  <a:pt x="630" y="314"/>
                  <a:pt x="630" y="314"/>
                </a:cubicBezTo>
                <a:cubicBezTo>
                  <a:pt x="630" y="314"/>
                  <a:pt x="638" y="302"/>
                  <a:pt x="638" y="317"/>
                </a:cubicBezTo>
                <a:cubicBezTo>
                  <a:pt x="638" y="317"/>
                  <a:pt x="650" y="314"/>
                  <a:pt x="656" y="306"/>
                </a:cubicBezTo>
                <a:cubicBezTo>
                  <a:pt x="657" y="315"/>
                  <a:pt x="657" y="315"/>
                  <a:pt x="657" y="315"/>
                </a:cubicBezTo>
                <a:cubicBezTo>
                  <a:pt x="657" y="315"/>
                  <a:pt x="678" y="318"/>
                  <a:pt x="668" y="327"/>
                </a:cubicBezTo>
                <a:cubicBezTo>
                  <a:pt x="674" y="329"/>
                  <a:pt x="674" y="329"/>
                  <a:pt x="674" y="329"/>
                </a:cubicBezTo>
                <a:cubicBezTo>
                  <a:pt x="677" y="328"/>
                  <a:pt x="677" y="328"/>
                  <a:pt x="677" y="328"/>
                </a:cubicBezTo>
                <a:cubicBezTo>
                  <a:pt x="679" y="328"/>
                  <a:pt x="679" y="328"/>
                  <a:pt x="679" y="328"/>
                </a:cubicBezTo>
                <a:cubicBezTo>
                  <a:pt x="683" y="330"/>
                  <a:pt x="683" y="330"/>
                  <a:pt x="683" y="330"/>
                </a:cubicBezTo>
                <a:cubicBezTo>
                  <a:pt x="689" y="331"/>
                  <a:pt x="689" y="331"/>
                  <a:pt x="689" y="331"/>
                </a:cubicBezTo>
                <a:cubicBezTo>
                  <a:pt x="691" y="333"/>
                  <a:pt x="691" y="333"/>
                  <a:pt x="691" y="333"/>
                </a:cubicBezTo>
                <a:cubicBezTo>
                  <a:pt x="691" y="333"/>
                  <a:pt x="698" y="328"/>
                  <a:pt x="703" y="333"/>
                </a:cubicBezTo>
                <a:cubicBezTo>
                  <a:pt x="708" y="337"/>
                  <a:pt x="709" y="323"/>
                  <a:pt x="709" y="323"/>
                </a:cubicBezTo>
                <a:cubicBezTo>
                  <a:pt x="709" y="323"/>
                  <a:pt x="718" y="304"/>
                  <a:pt x="721" y="303"/>
                </a:cubicBezTo>
                <a:cubicBezTo>
                  <a:pt x="720" y="300"/>
                  <a:pt x="720" y="300"/>
                  <a:pt x="720" y="300"/>
                </a:cubicBezTo>
                <a:cubicBezTo>
                  <a:pt x="699" y="288"/>
                  <a:pt x="699" y="288"/>
                  <a:pt x="699" y="288"/>
                </a:cubicBezTo>
                <a:cubicBezTo>
                  <a:pt x="743" y="263"/>
                  <a:pt x="743" y="263"/>
                  <a:pt x="743" y="263"/>
                </a:cubicBezTo>
                <a:cubicBezTo>
                  <a:pt x="760" y="268"/>
                  <a:pt x="760" y="268"/>
                  <a:pt x="760" y="268"/>
                </a:cubicBezTo>
                <a:cubicBezTo>
                  <a:pt x="787" y="271"/>
                  <a:pt x="787" y="271"/>
                  <a:pt x="787" y="271"/>
                </a:cubicBezTo>
                <a:cubicBezTo>
                  <a:pt x="788" y="263"/>
                  <a:pt x="788" y="263"/>
                  <a:pt x="788" y="263"/>
                </a:cubicBezTo>
                <a:cubicBezTo>
                  <a:pt x="808" y="242"/>
                  <a:pt x="808" y="242"/>
                  <a:pt x="808" y="242"/>
                </a:cubicBezTo>
                <a:cubicBezTo>
                  <a:pt x="808" y="242"/>
                  <a:pt x="835" y="220"/>
                  <a:pt x="842" y="221"/>
                </a:cubicBezTo>
                <a:cubicBezTo>
                  <a:pt x="850" y="221"/>
                  <a:pt x="855" y="223"/>
                  <a:pt x="855" y="223"/>
                </a:cubicBezTo>
                <a:cubicBezTo>
                  <a:pt x="855" y="236"/>
                  <a:pt x="855" y="236"/>
                  <a:pt x="855" y="236"/>
                </a:cubicBezTo>
                <a:cubicBezTo>
                  <a:pt x="871" y="246"/>
                  <a:pt x="871" y="246"/>
                  <a:pt x="871" y="246"/>
                </a:cubicBezTo>
                <a:cubicBezTo>
                  <a:pt x="872" y="265"/>
                  <a:pt x="872" y="265"/>
                  <a:pt x="872" y="265"/>
                </a:cubicBezTo>
                <a:cubicBezTo>
                  <a:pt x="872" y="265"/>
                  <a:pt x="865" y="264"/>
                  <a:pt x="859" y="296"/>
                </a:cubicBezTo>
                <a:cubicBezTo>
                  <a:pt x="859" y="296"/>
                  <a:pt x="856" y="300"/>
                  <a:pt x="851" y="306"/>
                </a:cubicBezTo>
                <a:cubicBezTo>
                  <a:pt x="846" y="311"/>
                  <a:pt x="832" y="322"/>
                  <a:pt x="832" y="330"/>
                </a:cubicBezTo>
                <a:cubicBezTo>
                  <a:pt x="840" y="340"/>
                  <a:pt x="840" y="340"/>
                  <a:pt x="840" y="340"/>
                </a:cubicBezTo>
                <a:cubicBezTo>
                  <a:pt x="846" y="352"/>
                  <a:pt x="846" y="352"/>
                  <a:pt x="846" y="352"/>
                </a:cubicBezTo>
                <a:cubicBezTo>
                  <a:pt x="835" y="360"/>
                  <a:pt x="835" y="360"/>
                  <a:pt x="835" y="360"/>
                </a:cubicBezTo>
                <a:cubicBezTo>
                  <a:pt x="842" y="379"/>
                  <a:pt x="842" y="379"/>
                  <a:pt x="842" y="379"/>
                </a:cubicBezTo>
                <a:cubicBezTo>
                  <a:pt x="842" y="379"/>
                  <a:pt x="868" y="384"/>
                  <a:pt x="904" y="408"/>
                </a:cubicBezTo>
                <a:cubicBezTo>
                  <a:pt x="904" y="408"/>
                  <a:pt x="911" y="409"/>
                  <a:pt x="916" y="402"/>
                </a:cubicBezTo>
                <a:cubicBezTo>
                  <a:pt x="916" y="402"/>
                  <a:pt x="935" y="402"/>
                  <a:pt x="938" y="401"/>
                </a:cubicBezTo>
                <a:cubicBezTo>
                  <a:pt x="943" y="407"/>
                  <a:pt x="943" y="407"/>
                  <a:pt x="943" y="407"/>
                </a:cubicBezTo>
                <a:cubicBezTo>
                  <a:pt x="937" y="413"/>
                  <a:pt x="937" y="413"/>
                  <a:pt x="937" y="413"/>
                </a:cubicBezTo>
                <a:cubicBezTo>
                  <a:pt x="937" y="413"/>
                  <a:pt x="940" y="424"/>
                  <a:pt x="946" y="419"/>
                </a:cubicBezTo>
                <a:cubicBezTo>
                  <a:pt x="952" y="415"/>
                  <a:pt x="955" y="413"/>
                  <a:pt x="955" y="413"/>
                </a:cubicBezTo>
                <a:cubicBezTo>
                  <a:pt x="964" y="423"/>
                  <a:pt x="964" y="423"/>
                  <a:pt x="964" y="423"/>
                </a:cubicBezTo>
                <a:cubicBezTo>
                  <a:pt x="980" y="427"/>
                  <a:pt x="980" y="427"/>
                  <a:pt x="980" y="427"/>
                </a:cubicBezTo>
                <a:cubicBezTo>
                  <a:pt x="980" y="427"/>
                  <a:pt x="988" y="434"/>
                  <a:pt x="988" y="437"/>
                </a:cubicBezTo>
                <a:cubicBezTo>
                  <a:pt x="988" y="440"/>
                  <a:pt x="998" y="438"/>
                  <a:pt x="998" y="438"/>
                </a:cubicBezTo>
                <a:cubicBezTo>
                  <a:pt x="998" y="438"/>
                  <a:pt x="1007" y="442"/>
                  <a:pt x="998" y="454"/>
                </a:cubicBezTo>
                <a:cubicBezTo>
                  <a:pt x="998" y="454"/>
                  <a:pt x="995" y="473"/>
                  <a:pt x="1013" y="472"/>
                </a:cubicBezTo>
                <a:cubicBezTo>
                  <a:pt x="1031" y="501"/>
                  <a:pt x="1031" y="501"/>
                  <a:pt x="1031" y="501"/>
                </a:cubicBezTo>
                <a:cubicBezTo>
                  <a:pt x="1031" y="504"/>
                  <a:pt x="1031" y="504"/>
                  <a:pt x="1031" y="504"/>
                </a:cubicBezTo>
                <a:cubicBezTo>
                  <a:pt x="1021" y="517"/>
                  <a:pt x="1021" y="517"/>
                  <a:pt x="1021" y="517"/>
                </a:cubicBezTo>
                <a:cubicBezTo>
                  <a:pt x="1021" y="517"/>
                  <a:pt x="1020" y="531"/>
                  <a:pt x="1027" y="533"/>
                </a:cubicBezTo>
                <a:cubicBezTo>
                  <a:pt x="1033" y="534"/>
                  <a:pt x="1033" y="534"/>
                  <a:pt x="1033" y="534"/>
                </a:cubicBezTo>
                <a:cubicBezTo>
                  <a:pt x="1033" y="534"/>
                  <a:pt x="1043" y="554"/>
                  <a:pt x="1049" y="541"/>
                </a:cubicBezTo>
                <a:cubicBezTo>
                  <a:pt x="1055" y="536"/>
                  <a:pt x="1055" y="536"/>
                  <a:pt x="1055" y="536"/>
                </a:cubicBezTo>
                <a:cubicBezTo>
                  <a:pt x="1055" y="536"/>
                  <a:pt x="1068" y="532"/>
                  <a:pt x="1058" y="541"/>
                </a:cubicBezTo>
                <a:cubicBezTo>
                  <a:pt x="1072" y="555"/>
                  <a:pt x="1072" y="555"/>
                  <a:pt x="1072" y="555"/>
                </a:cubicBezTo>
                <a:cubicBezTo>
                  <a:pt x="1083" y="551"/>
                  <a:pt x="1083" y="551"/>
                  <a:pt x="1083" y="551"/>
                </a:cubicBezTo>
                <a:cubicBezTo>
                  <a:pt x="1096" y="560"/>
                  <a:pt x="1096" y="560"/>
                  <a:pt x="1096" y="560"/>
                </a:cubicBezTo>
                <a:cubicBezTo>
                  <a:pt x="1099" y="554"/>
                  <a:pt x="1099" y="554"/>
                  <a:pt x="1099" y="554"/>
                </a:cubicBezTo>
                <a:cubicBezTo>
                  <a:pt x="1119" y="565"/>
                  <a:pt x="1119" y="565"/>
                  <a:pt x="1119" y="565"/>
                </a:cubicBezTo>
                <a:cubicBezTo>
                  <a:pt x="1119" y="565"/>
                  <a:pt x="1136" y="555"/>
                  <a:pt x="1112" y="525"/>
                </a:cubicBezTo>
                <a:cubicBezTo>
                  <a:pt x="1112" y="525"/>
                  <a:pt x="1109" y="515"/>
                  <a:pt x="1118" y="516"/>
                </a:cubicBezTo>
                <a:cubicBezTo>
                  <a:pt x="1128" y="516"/>
                  <a:pt x="1129" y="524"/>
                  <a:pt x="1138" y="517"/>
                </a:cubicBezTo>
                <a:cubicBezTo>
                  <a:pt x="1147" y="509"/>
                  <a:pt x="1147" y="508"/>
                  <a:pt x="1138" y="502"/>
                </a:cubicBezTo>
                <a:cubicBezTo>
                  <a:pt x="1138" y="498"/>
                  <a:pt x="1138" y="498"/>
                  <a:pt x="1138" y="498"/>
                </a:cubicBezTo>
                <a:cubicBezTo>
                  <a:pt x="1140" y="494"/>
                  <a:pt x="1140" y="494"/>
                  <a:pt x="1140" y="494"/>
                </a:cubicBezTo>
                <a:cubicBezTo>
                  <a:pt x="1140" y="494"/>
                  <a:pt x="1151" y="484"/>
                  <a:pt x="1130" y="469"/>
                </a:cubicBezTo>
                <a:cubicBezTo>
                  <a:pt x="1130" y="469"/>
                  <a:pt x="1128" y="467"/>
                  <a:pt x="1128" y="474"/>
                </a:cubicBezTo>
                <a:cubicBezTo>
                  <a:pt x="1126" y="474"/>
                  <a:pt x="1126" y="474"/>
                  <a:pt x="1126" y="474"/>
                </a:cubicBezTo>
                <a:cubicBezTo>
                  <a:pt x="1122" y="472"/>
                  <a:pt x="1122" y="472"/>
                  <a:pt x="1122" y="472"/>
                </a:cubicBezTo>
                <a:cubicBezTo>
                  <a:pt x="1122" y="472"/>
                  <a:pt x="1110" y="466"/>
                  <a:pt x="1103" y="471"/>
                </a:cubicBezTo>
                <a:cubicBezTo>
                  <a:pt x="1100" y="467"/>
                  <a:pt x="1100" y="467"/>
                  <a:pt x="1100" y="467"/>
                </a:cubicBezTo>
                <a:cubicBezTo>
                  <a:pt x="1100" y="464"/>
                  <a:pt x="1100" y="464"/>
                  <a:pt x="1100" y="464"/>
                </a:cubicBezTo>
                <a:cubicBezTo>
                  <a:pt x="1100" y="464"/>
                  <a:pt x="1099" y="450"/>
                  <a:pt x="1087" y="450"/>
                </a:cubicBezTo>
                <a:cubicBezTo>
                  <a:pt x="1085" y="448"/>
                  <a:pt x="1085" y="448"/>
                  <a:pt x="1085" y="448"/>
                </a:cubicBezTo>
                <a:cubicBezTo>
                  <a:pt x="1084" y="446"/>
                  <a:pt x="1084" y="446"/>
                  <a:pt x="1084" y="446"/>
                </a:cubicBezTo>
                <a:cubicBezTo>
                  <a:pt x="1093" y="440"/>
                  <a:pt x="1093" y="440"/>
                  <a:pt x="1093" y="440"/>
                </a:cubicBezTo>
                <a:cubicBezTo>
                  <a:pt x="1091" y="428"/>
                  <a:pt x="1091" y="428"/>
                  <a:pt x="1091" y="428"/>
                </a:cubicBezTo>
                <a:cubicBezTo>
                  <a:pt x="1097" y="426"/>
                  <a:pt x="1097" y="426"/>
                  <a:pt x="1097" y="426"/>
                </a:cubicBezTo>
                <a:cubicBezTo>
                  <a:pt x="1097" y="426"/>
                  <a:pt x="1107" y="413"/>
                  <a:pt x="1093" y="409"/>
                </a:cubicBezTo>
                <a:cubicBezTo>
                  <a:pt x="1080" y="406"/>
                  <a:pt x="1094" y="400"/>
                  <a:pt x="1094" y="400"/>
                </a:cubicBezTo>
                <a:cubicBezTo>
                  <a:pt x="1087" y="386"/>
                  <a:pt x="1087" y="386"/>
                  <a:pt x="1087" y="386"/>
                </a:cubicBezTo>
                <a:cubicBezTo>
                  <a:pt x="1087" y="386"/>
                  <a:pt x="1090" y="383"/>
                  <a:pt x="1096" y="382"/>
                </a:cubicBezTo>
                <a:cubicBezTo>
                  <a:pt x="1102" y="382"/>
                  <a:pt x="1102" y="382"/>
                  <a:pt x="1102" y="382"/>
                </a:cubicBezTo>
                <a:cubicBezTo>
                  <a:pt x="1119" y="379"/>
                  <a:pt x="1119" y="379"/>
                  <a:pt x="1119" y="379"/>
                </a:cubicBezTo>
                <a:cubicBezTo>
                  <a:pt x="1126" y="376"/>
                  <a:pt x="1126" y="376"/>
                  <a:pt x="1126" y="376"/>
                </a:cubicBezTo>
                <a:cubicBezTo>
                  <a:pt x="1126" y="376"/>
                  <a:pt x="1139" y="378"/>
                  <a:pt x="1139" y="386"/>
                </a:cubicBezTo>
                <a:cubicBezTo>
                  <a:pt x="1139" y="394"/>
                  <a:pt x="1147" y="396"/>
                  <a:pt x="1156" y="393"/>
                </a:cubicBezTo>
                <a:cubicBezTo>
                  <a:pt x="1160" y="393"/>
                  <a:pt x="1160" y="393"/>
                  <a:pt x="1160" y="393"/>
                </a:cubicBezTo>
                <a:cubicBezTo>
                  <a:pt x="1167" y="397"/>
                  <a:pt x="1167" y="397"/>
                  <a:pt x="1167" y="397"/>
                </a:cubicBezTo>
                <a:cubicBezTo>
                  <a:pt x="1167" y="397"/>
                  <a:pt x="1180" y="390"/>
                  <a:pt x="1184" y="396"/>
                </a:cubicBezTo>
                <a:cubicBezTo>
                  <a:pt x="1189" y="396"/>
                  <a:pt x="1189" y="396"/>
                  <a:pt x="1189" y="396"/>
                </a:cubicBezTo>
                <a:cubicBezTo>
                  <a:pt x="1192" y="396"/>
                  <a:pt x="1192" y="396"/>
                  <a:pt x="1192" y="396"/>
                </a:cubicBezTo>
                <a:cubicBezTo>
                  <a:pt x="1196" y="403"/>
                  <a:pt x="1196" y="403"/>
                  <a:pt x="1196" y="403"/>
                </a:cubicBezTo>
                <a:cubicBezTo>
                  <a:pt x="1200" y="401"/>
                  <a:pt x="1200" y="401"/>
                  <a:pt x="1200" y="401"/>
                </a:cubicBezTo>
                <a:cubicBezTo>
                  <a:pt x="1202" y="400"/>
                  <a:pt x="1202" y="400"/>
                  <a:pt x="1202" y="400"/>
                </a:cubicBezTo>
                <a:cubicBezTo>
                  <a:pt x="1205" y="407"/>
                  <a:pt x="1205" y="407"/>
                  <a:pt x="1205" y="407"/>
                </a:cubicBezTo>
                <a:cubicBezTo>
                  <a:pt x="1217" y="410"/>
                  <a:pt x="1217" y="410"/>
                  <a:pt x="1217" y="410"/>
                </a:cubicBezTo>
                <a:cubicBezTo>
                  <a:pt x="1218" y="404"/>
                  <a:pt x="1218" y="404"/>
                  <a:pt x="1218" y="404"/>
                </a:cubicBezTo>
                <a:cubicBezTo>
                  <a:pt x="1225" y="408"/>
                  <a:pt x="1225" y="408"/>
                  <a:pt x="1225" y="408"/>
                </a:cubicBezTo>
                <a:cubicBezTo>
                  <a:pt x="1232" y="406"/>
                  <a:pt x="1232" y="406"/>
                  <a:pt x="1232" y="406"/>
                </a:cubicBezTo>
                <a:cubicBezTo>
                  <a:pt x="1238" y="413"/>
                  <a:pt x="1238" y="413"/>
                  <a:pt x="1238" y="413"/>
                </a:cubicBezTo>
                <a:cubicBezTo>
                  <a:pt x="1243" y="410"/>
                  <a:pt x="1243" y="410"/>
                  <a:pt x="1243" y="410"/>
                </a:cubicBezTo>
                <a:cubicBezTo>
                  <a:pt x="1243" y="410"/>
                  <a:pt x="1254" y="410"/>
                  <a:pt x="1258" y="415"/>
                </a:cubicBezTo>
                <a:cubicBezTo>
                  <a:pt x="1262" y="431"/>
                  <a:pt x="1262" y="431"/>
                  <a:pt x="1262" y="431"/>
                </a:cubicBezTo>
                <a:cubicBezTo>
                  <a:pt x="1268" y="434"/>
                  <a:pt x="1268" y="434"/>
                  <a:pt x="1268" y="434"/>
                </a:cubicBezTo>
                <a:cubicBezTo>
                  <a:pt x="1268" y="434"/>
                  <a:pt x="1277" y="447"/>
                  <a:pt x="1261" y="464"/>
                </a:cubicBezTo>
                <a:cubicBezTo>
                  <a:pt x="1267" y="488"/>
                  <a:pt x="1267" y="488"/>
                  <a:pt x="1267" y="488"/>
                </a:cubicBezTo>
                <a:cubicBezTo>
                  <a:pt x="1272" y="490"/>
                  <a:pt x="1272" y="490"/>
                  <a:pt x="1272" y="490"/>
                </a:cubicBezTo>
                <a:cubicBezTo>
                  <a:pt x="1275" y="490"/>
                  <a:pt x="1275" y="490"/>
                  <a:pt x="1275" y="490"/>
                </a:cubicBezTo>
                <a:cubicBezTo>
                  <a:pt x="1276" y="493"/>
                  <a:pt x="1276" y="493"/>
                  <a:pt x="1276" y="493"/>
                </a:cubicBezTo>
                <a:cubicBezTo>
                  <a:pt x="1276" y="502"/>
                  <a:pt x="1276" y="502"/>
                  <a:pt x="1276" y="502"/>
                </a:cubicBezTo>
                <a:cubicBezTo>
                  <a:pt x="1280" y="503"/>
                  <a:pt x="1280" y="503"/>
                  <a:pt x="1280" y="503"/>
                </a:cubicBezTo>
                <a:cubicBezTo>
                  <a:pt x="1283" y="503"/>
                  <a:pt x="1283" y="503"/>
                  <a:pt x="1283" y="503"/>
                </a:cubicBezTo>
                <a:cubicBezTo>
                  <a:pt x="1282" y="507"/>
                  <a:pt x="1282" y="507"/>
                  <a:pt x="1282" y="507"/>
                </a:cubicBezTo>
                <a:cubicBezTo>
                  <a:pt x="1271" y="523"/>
                  <a:pt x="1271" y="523"/>
                  <a:pt x="1271" y="523"/>
                </a:cubicBezTo>
                <a:cubicBezTo>
                  <a:pt x="1259" y="527"/>
                  <a:pt x="1259" y="527"/>
                  <a:pt x="1259" y="527"/>
                </a:cubicBezTo>
                <a:cubicBezTo>
                  <a:pt x="1251" y="523"/>
                  <a:pt x="1251" y="523"/>
                  <a:pt x="1251" y="523"/>
                </a:cubicBezTo>
                <a:cubicBezTo>
                  <a:pt x="1240" y="538"/>
                  <a:pt x="1240" y="538"/>
                  <a:pt x="1240" y="538"/>
                </a:cubicBezTo>
                <a:cubicBezTo>
                  <a:pt x="1235" y="537"/>
                  <a:pt x="1235" y="537"/>
                  <a:pt x="1235" y="537"/>
                </a:cubicBezTo>
                <a:cubicBezTo>
                  <a:pt x="1235" y="537"/>
                  <a:pt x="1233" y="534"/>
                  <a:pt x="1229" y="538"/>
                </a:cubicBezTo>
                <a:cubicBezTo>
                  <a:pt x="1225" y="542"/>
                  <a:pt x="1217" y="533"/>
                  <a:pt x="1217" y="533"/>
                </a:cubicBezTo>
                <a:cubicBezTo>
                  <a:pt x="1217" y="533"/>
                  <a:pt x="1213" y="537"/>
                  <a:pt x="1217" y="539"/>
                </a:cubicBezTo>
                <a:cubicBezTo>
                  <a:pt x="1217" y="545"/>
                  <a:pt x="1217" y="545"/>
                  <a:pt x="1217" y="545"/>
                </a:cubicBezTo>
                <a:cubicBezTo>
                  <a:pt x="1217" y="545"/>
                  <a:pt x="1223" y="551"/>
                  <a:pt x="1223" y="556"/>
                </a:cubicBezTo>
                <a:cubicBezTo>
                  <a:pt x="1228" y="558"/>
                  <a:pt x="1228" y="558"/>
                  <a:pt x="1228" y="558"/>
                </a:cubicBezTo>
                <a:cubicBezTo>
                  <a:pt x="1228" y="558"/>
                  <a:pt x="1244" y="560"/>
                  <a:pt x="1233" y="565"/>
                </a:cubicBezTo>
                <a:cubicBezTo>
                  <a:pt x="1233" y="565"/>
                  <a:pt x="1223" y="569"/>
                  <a:pt x="1221" y="574"/>
                </a:cubicBezTo>
                <a:cubicBezTo>
                  <a:pt x="1215" y="572"/>
                  <a:pt x="1215" y="572"/>
                  <a:pt x="1215" y="572"/>
                </a:cubicBezTo>
                <a:cubicBezTo>
                  <a:pt x="1213" y="577"/>
                  <a:pt x="1213" y="577"/>
                  <a:pt x="1213" y="577"/>
                </a:cubicBezTo>
                <a:cubicBezTo>
                  <a:pt x="1213" y="577"/>
                  <a:pt x="1211" y="584"/>
                  <a:pt x="1199" y="578"/>
                </a:cubicBezTo>
                <a:cubicBezTo>
                  <a:pt x="1199" y="578"/>
                  <a:pt x="1192" y="582"/>
                  <a:pt x="1191" y="586"/>
                </a:cubicBezTo>
                <a:cubicBezTo>
                  <a:pt x="1170" y="574"/>
                  <a:pt x="1170" y="574"/>
                  <a:pt x="1170" y="574"/>
                </a:cubicBezTo>
                <a:cubicBezTo>
                  <a:pt x="1166" y="572"/>
                  <a:pt x="1166" y="572"/>
                  <a:pt x="1166" y="572"/>
                </a:cubicBezTo>
                <a:cubicBezTo>
                  <a:pt x="1166" y="572"/>
                  <a:pt x="1156" y="566"/>
                  <a:pt x="1144" y="578"/>
                </a:cubicBezTo>
                <a:cubicBezTo>
                  <a:pt x="1144" y="578"/>
                  <a:pt x="1148" y="581"/>
                  <a:pt x="1136" y="581"/>
                </a:cubicBezTo>
                <a:cubicBezTo>
                  <a:pt x="1134" y="593"/>
                  <a:pt x="1134" y="593"/>
                  <a:pt x="1134" y="593"/>
                </a:cubicBezTo>
                <a:cubicBezTo>
                  <a:pt x="1139" y="597"/>
                  <a:pt x="1139" y="597"/>
                  <a:pt x="1139" y="597"/>
                </a:cubicBezTo>
                <a:cubicBezTo>
                  <a:pt x="1139" y="597"/>
                  <a:pt x="1151" y="603"/>
                  <a:pt x="1143" y="613"/>
                </a:cubicBezTo>
                <a:cubicBezTo>
                  <a:pt x="1138" y="620"/>
                  <a:pt x="1138" y="620"/>
                  <a:pt x="1138" y="620"/>
                </a:cubicBezTo>
                <a:cubicBezTo>
                  <a:pt x="1138" y="620"/>
                  <a:pt x="1143" y="626"/>
                  <a:pt x="1133" y="631"/>
                </a:cubicBezTo>
                <a:cubicBezTo>
                  <a:pt x="1133" y="631"/>
                  <a:pt x="1129" y="638"/>
                  <a:pt x="1142" y="639"/>
                </a:cubicBezTo>
                <a:cubicBezTo>
                  <a:pt x="1152" y="641"/>
                  <a:pt x="1152" y="641"/>
                  <a:pt x="1152" y="641"/>
                </a:cubicBezTo>
                <a:cubicBezTo>
                  <a:pt x="1166" y="648"/>
                  <a:pt x="1166" y="648"/>
                  <a:pt x="1166" y="648"/>
                </a:cubicBezTo>
                <a:cubicBezTo>
                  <a:pt x="1168" y="654"/>
                  <a:pt x="1168" y="654"/>
                  <a:pt x="1168" y="654"/>
                </a:cubicBezTo>
                <a:cubicBezTo>
                  <a:pt x="1168" y="654"/>
                  <a:pt x="1167" y="663"/>
                  <a:pt x="1158" y="655"/>
                </a:cubicBezTo>
                <a:cubicBezTo>
                  <a:pt x="1158" y="655"/>
                  <a:pt x="1152" y="653"/>
                  <a:pt x="1151" y="661"/>
                </a:cubicBezTo>
                <a:cubicBezTo>
                  <a:pt x="1154" y="661"/>
                  <a:pt x="1154" y="661"/>
                  <a:pt x="1154" y="661"/>
                </a:cubicBezTo>
                <a:cubicBezTo>
                  <a:pt x="1160" y="660"/>
                  <a:pt x="1160" y="660"/>
                  <a:pt x="1160" y="660"/>
                </a:cubicBezTo>
                <a:cubicBezTo>
                  <a:pt x="1160" y="660"/>
                  <a:pt x="1168" y="672"/>
                  <a:pt x="1162" y="672"/>
                </a:cubicBezTo>
                <a:cubicBezTo>
                  <a:pt x="1162" y="672"/>
                  <a:pt x="1157" y="671"/>
                  <a:pt x="1158" y="680"/>
                </a:cubicBezTo>
                <a:cubicBezTo>
                  <a:pt x="1158" y="681"/>
                  <a:pt x="1158" y="681"/>
                  <a:pt x="1158" y="682"/>
                </a:cubicBezTo>
                <a:cubicBezTo>
                  <a:pt x="1159" y="693"/>
                  <a:pt x="1156" y="695"/>
                  <a:pt x="1156" y="695"/>
                </a:cubicBezTo>
                <a:cubicBezTo>
                  <a:pt x="1158" y="697"/>
                  <a:pt x="1158" y="697"/>
                  <a:pt x="1158" y="697"/>
                </a:cubicBezTo>
                <a:cubicBezTo>
                  <a:pt x="1164" y="697"/>
                  <a:pt x="1164" y="697"/>
                  <a:pt x="1164" y="697"/>
                </a:cubicBezTo>
                <a:cubicBezTo>
                  <a:pt x="1164" y="697"/>
                  <a:pt x="1163" y="709"/>
                  <a:pt x="1174" y="713"/>
                </a:cubicBezTo>
                <a:cubicBezTo>
                  <a:pt x="1185" y="717"/>
                  <a:pt x="1177" y="722"/>
                  <a:pt x="1177" y="722"/>
                </a:cubicBezTo>
                <a:cubicBezTo>
                  <a:pt x="1177" y="730"/>
                  <a:pt x="1177" y="730"/>
                  <a:pt x="1177" y="730"/>
                </a:cubicBezTo>
                <a:cubicBezTo>
                  <a:pt x="1170" y="730"/>
                  <a:pt x="1170" y="730"/>
                  <a:pt x="1170" y="730"/>
                </a:cubicBezTo>
                <a:cubicBezTo>
                  <a:pt x="1166" y="722"/>
                  <a:pt x="1166" y="722"/>
                  <a:pt x="1166" y="722"/>
                </a:cubicBezTo>
                <a:cubicBezTo>
                  <a:pt x="1159" y="724"/>
                  <a:pt x="1159" y="724"/>
                  <a:pt x="1159" y="724"/>
                </a:cubicBezTo>
                <a:cubicBezTo>
                  <a:pt x="1154" y="725"/>
                  <a:pt x="1154" y="725"/>
                  <a:pt x="1154" y="725"/>
                </a:cubicBezTo>
                <a:cubicBezTo>
                  <a:pt x="1154" y="725"/>
                  <a:pt x="1156" y="737"/>
                  <a:pt x="1142" y="729"/>
                </a:cubicBezTo>
                <a:cubicBezTo>
                  <a:pt x="1142" y="729"/>
                  <a:pt x="1124" y="723"/>
                  <a:pt x="1124" y="754"/>
                </a:cubicBezTo>
                <a:cubicBezTo>
                  <a:pt x="1115" y="757"/>
                  <a:pt x="1115" y="757"/>
                  <a:pt x="1115" y="757"/>
                </a:cubicBezTo>
                <a:cubicBezTo>
                  <a:pt x="1115" y="757"/>
                  <a:pt x="1120" y="769"/>
                  <a:pt x="1138" y="768"/>
                </a:cubicBezTo>
                <a:cubicBezTo>
                  <a:pt x="1140" y="768"/>
                  <a:pt x="1140" y="768"/>
                  <a:pt x="1140" y="768"/>
                </a:cubicBezTo>
                <a:cubicBezTo>
                  <a:pt x="1140" y="784"/>
                  <a:pt x="1140" y="784"/>
                  <a:pt x="1140" y="784"/>
                </a:cubicBezTo>
                <a:cubicBezTo>
                  <a:pt x="1143" y="789"/>
                  <a:pt x="1143" y="789"/>
                  <a:pt x="1143" y="789"/>
                </a:cubicBezTo>
                <a:cubicBezTo>
                  <a:pt x="1143" y="789"/>
                  <a:pt x="1133" y="812"/>
                  <a:pt x="1111" y="807"/>
                </a:cubicBezTo>
                <a:cubicBezTo>
                  <a:pt x="1111" y="807"/>
                  <a:pt x="1092" y="813"/>
                  <a:pt x="1110" y="823"/>
                </a:cubicBezTo>
                <a:cubicBezTo>
                  <a:pt x="1101" y="836"/>
                  <a:pt x="1101" y="836"/>
                  <a:pt x="1101" y="836"/>
                </a:cubicBezTo>
                <a:cubicBezTo>
                  <a:pt x="1088" y="845"/>
                  <a:pt x="1088" y="845"/>
                  <a:pt x="1088" y="845"/>
                </a:cubicBezTo>
                <a:cubicBezTo>
                  <a:pt x="1078" y="842"/>
                  <a:pt x="1078" y="842"/>
                  <a:pt x="1078" y="842"/>
                </a:cubicBezTo>
                <a:cubicBezTo>
                  <a:pt x="1078" y="842"/>
                  <a:pt x="1055" y="858"/>
                  <a:pt x="1043" y="843"/>
                </a:cubicBezTo>
                <a:cubicBezTo>
                  <a:pt x="1030" y="843"/>
                  <a:pt x="1030" y="843"/>
                  <a:pt x="1030" y="843"/>
                </a:cubicBezTo>
                <a:cubicBezTo>
                  <a:pt x="1025" y="838"/>
                  <a:pt x="1025" y="838"/>
                  <a:pt x="1025" y="838"/>
                </a:cubicBezTo>
                <a:cubicBezTo>
                  <a:pt x="1019" y="838"/>
                  <a:pt x="1019" y="838"/>
                  <a:pt x="1019" y="838"/>
                </a:cubicBezTo>
                <a:cubicBezTo>
                  <a:pt x="1015" y="833"/>
                  <a:pt x="1015" y="833"/>
                  <a:pt x="1015" y="833"/>
                </a:cubicBezTo>
                <a:cubicBezTo>
                  <a:pt x="1024" y="826"/>
                  <a:pt x="1024" y="826"/>
                  <a:pt x="1024" y="826"/>
                </a:cubicBezTo>
                <a:cubicBezTo>
                  <a:pt x="1024" y="821"/>
                  <a:pt x="1024" y="821"/>
                  <a:pt x="1024" y="821"/>
                </a:cubicBezTo>
                <a:cubicBezTo>
                  <a:pt x="1022" y="819"/>
                  <a:pt x="1022" y="819"/>
                  <a:pt x="1022" y="819"/>
                </a:cubicBezTo>
                <a:cubicBezTo>
                  <a:pt x="1018" y="818"/>
                  <a:pt x="1018" y="818"/>
                  <a:pt x="1018" y="818"/>
                </a:cubicBezTo>
                <a:cubicBezTo>
                  <a:pt x="1016" y="816"/>
                  <a:pt x="1016" y="816"/>
                  <a:pt x="1016" y="816"/>
                </a:cubicBezTo>
                <a:cubicBezTo>
                  <a:pt x="1016" y="804"/>
                  <a:pt x="1016" y="804"/>
                  <a:pt x="1016" y="804"/>
                </a:cubicBezTo>
                <a:cubicBezTo>
                  <a:pt x="1010" y="796"/>
                  <a:pt x="1010" y="796"/>
                  <a:pt x="1010" y="796"/>
                </a:cubicBezTo>
                <a:cubicBezTo>
                  <a:pt x="1010" y="796"/>
                  <a:pt x="1024" y="790"/>
                  <a:pt x="1007" y="790"/>
                </a:cubicBezTo>
                <a:cubicBezTo>
                  <a:pt x="998" y="790"/>
                  <a:pt x="992" y="773"/>
                  <a:pt x="992" y="773"/>
                </a:cubicBezTo>
                <a:cubicBezTo>
                  <a:pt x="992" y="773"/>
                  <a:pt x="992" y="760"/>
                  <a:pt x="972" y="767"/>
                </a:cubicBezTo>
                <a:cubicBezTo>
                  <a:pt x="952" y="775"/>
                  <a:pt x="949" y="767"/>
                  <a:pt x="949" y="767"/>
                </a:cubicBezTo>
                <a:cubicBezTo>
                  <a:pt x="942" y="771"/>
                  <a:pt x="942" y="771"/>
                  <a:pt x="942" y="771"/>
                </a:cubicBezTo>
                <a:cubicBezTo>
                  <a:pt x="939" y="767"/>
                  <a:pt x="939" y="767"/>
                  <a:pt x="939" y="767"/>
                </a:cubicBezTo>
                <a:cubicBezTo>
                  <a:pt x="939" y="767"/>
                  <a:pt x="936" y="755"/>
                  <a:pt x="932" y="764"/>
                </a:cubicBezTo>
                <a:cubicBezTo>
                  <a:pt x="932" y="764"/>
                  <a:pt x="929" y="777"/>
                  <a:pt x="917" y="766"/>
                </a:cubicBezTo>
                <a:cubicBezTo>
                  <a:pt x="911" y="770"/>
                  <a:pt x="911" y="770"/>
                  <a:pt x="911" y="770"/>
                </a:cubicBezTo>
                <a:cubicBezTo>
                  <a:pt x="908" y="770"/>
                  <a:pt x="908" y="770"/>
                  <a:pt x="908" y="770"/>
                </a:cubicBezTo>
                <a:cubicBezTo>
                  <a:pt x="908" y="770"/>
                  <a:pt x="915" y="737"/>
                  <a:pt x="893" y="737"/>
                </a:cubicBezTo>
                <a:cubicBezTo>
                  <a:pt x="889" y="737"/>
                  <a:pt x="889" y="737"/>
                  <a:pt x="889" y="737"/>
                </a:cubicBezTo>
                <a:cubicBezTo>
                  <a:pt x="888" y="729"/>
                  <a:pt x="888" y="729"/>
                  <a:pt x="888" y="729"/>
                </a:cubicBezTo>
                <a:cubicBezTo>
                  <a:pt x="884" y="726"/>
                  <a:pt x="884" y="726"/>
                  <a:pt x="884" y="726"/>
                </a:cubicBezTo>
                <a:cubicBezTo>
                  <a:pt x="878" y="727"/>
                  <a:pt x="878" y="727"/>
                  <a:pt x="878" y="727"/>
                </a:cubicBezTo>
                <a:cubicBezTo>
                  <a:pt x="870" y="735"/>
                  <a:pt x="870" y="735"/>
                  <a:pt x="870" y="735"/>
                </a:cubicBezTo>
                <a:cubicBezTo>
                  <a:pt x="870" y="735"/>
                  <a:pt x="862" y="744"/>
                  <a:pt x="858" y="744"/>
                </a:cubicBezTo>
                <a:cubicBezTo>
                  <a:pt x="858" y="744"/>
                  <a:pt x="868" y="758"/>
                  <a:pt x="855" y="752"/>
                </a:cubicBezTo>
                <a:cubicBezTo>
                  <a:pt x="855" y="752"/>
                  <a:pt x="848" y="751"/>
                  <a:pt x="851" y="761"/>
                </a:cubicBezTo>
                <a:cubicBezTo>
                  <a:pt x="851" y="761"/>
                  <a:pt x="852" y="771"/>
                  <a:pt x="837" y="768"/>
                </a:cubicBezTo>
                <a:cubicBezTo>
                  <a:pt x="822" y="765"/>
                  <a:pt x="834" y="781"/>
                  <a:pt x="834" y="781"/>
                </a:cubicBezTo>
                <a:cubicBezTo>
                  <a:pt x="834" y="781"/>
                  <a:pt x="846" y="790"/>
                  <a:pt x="846" y="799"/>
                </a:cubicBezTo>
                <a:cubicBezTo>
                  <a:pt x="862" y="807"/>
                  <a:pt x="862" y="807"/>
                  <a:pt x="862" y="807"/>
                </a:cubicBezTo>
                <a:cubicBezTo>
                  <a:pt x="862" y="807"/>
                  <a:pt x="866" y="818"/>
                  <a:pt x="856" y="821"/>
                </a:cubicBezTo>
                <a:cubicBezTo>
                  <a:pt x="847" y="824"/>
                  <a:pt x="843" y="827"/>
                  <a:pt x="849" y="839"/>
                </a:cubicBezTo>
                <a:cubicBezTo>
                  <a:pt x="849" y="839"/>
                  <a:pt x="852" y="844"/>
                  <a:pt x="843" y="838"/>
                </a:cubicBezTo>
                <a:cubicBezTo>
                  <a:pt x="841" y="846"/>
                  <a:pt x="841" y="846"/>
                  <a:pt x="841" y="846"/>
                </a:cubicBezTo>
                <a:cubicBezTo>
                  <a:pt x="838" y="847"/>
                  <a:pt x="838" y="847"/>
                  <a:pt x="838" y="847"/>
                </a:cubicBezTo>
                <a:cubicBezTo>
                  <a:pt x="838" y="847"/>
                  <a:pt x="832" y="845"/>
                  <a:pt x="828" y="855"/>
                </a:cubicBezTo>
                <a:cubicBezTo>
                  <a:pt x="825" y="857"/>
                  <a:pt x="825" y="857"/>
                  <a:pt x="825" y="857"/>
                </a:cubicBezTo>
                <a:cubicBezTo>
                  <a:pt x="822" y="856"/>
                  <a:pt x="822" y="856"/>
                  <a:pt x="822" y="856"/>
                </a:cubicBezTo>
                <a:cubicBezTo>
                  <a:pt x="822" y="856"/>
                  <a:pt x="825" y="848"/>
                  <a:pt x="815" y="846"/>
                </a:cubicBezTo>
                <a:cubicBezTo>
                  <a:pt x="820" y="841"/>
                  <a:pt x="820" y="841"/>
                  <a:pt x="820" y="841"/>
                </a:cubicBezTo>
                <a:cubicBezTo>
                  <a:pt x="820" y="831"/>
                  <a:pt x="820" y="831"/>
                  <a:pt x="820" y="831"/>
                </a:cubicBezTo>
                <a:cubicBezTo>
                  <a:pt x="820" y="831"/>
                  <a:pt x="823" y="818"/>
                  <a:pt x="813" y="811"/>
                </a:cubicBezTo>
                <a:cubicBezTo>
                  <a:pt x="813" y="811"/>
                  <a:pt x="810" y="810"/>
                  <a:pt x="810" y="818"/>
                </a:cubicBezTo>
                <a:cubicBezTo>
                  <a:pt x="810" y="818"/>
                  <a:pt x="797" y="836"/>
                  <a:pt x="794" y="819"/>
                </a:cubicBezTo>
                <a:cubicBezTo>
                  <a:pt x="790" y="813"/>
                  <a:pt x="790" y="813"/>
                  <a:pt x="790" y="813"/>
                </a:cubicBezTo>
                <a:cubicBezTo>
                  <a:pt x="789" y="807"/>
                  <a:pt x="789" y="807"/>
                  <a:pt x="789" y="807"/>
                </a:cubicBezTo>
                <a:cubicBezTo>
                  <a:pt x="782" y="807"/>
                  <a:pt x="782" y="807"/>
                  <a:pt x="782" y="807"/>
                </a:cubicBezTo>
                <a:cubicBezTo>
                  <a:pt x="782" y="807"/>
                  <a:pt x="777" y="810"/>
                  <a:pt x="777" y="814"/>
                </a:cubicBezTo>
                <a:cubicBezTo>
                  <a:pt x="772" y="815"/>
                  <a:pt x="772" y="815"/>
                  <a:pt x="772" y="815"/>
                </a:cubicBezTo>
                <a:cubicBezTo>
                  <a:pt x="768" y="814"/>
                  <a:pt x="768" y="814"/>
                  <a:pt x="768" y="814"/>
                </a:cubicBezTo>
                <a:cubicBezTo>
                  <a:pt x="767" y="814"/>
                  <a:pt x="767" y="814"/>
                  <a:pt x="767" y="814"/>
                </a:cubicBezTo>
                <a:cubicBezTo>
                  <a:pt x="763" y="817"/>
                  <a:pt x="763" y="817"/>
                  <a:pt x="763" y="817"/>
                </a:cubicBezTo>
                <a:cubicBezTo>
                  <a:pt x="763" y="817"/>
                  <a:pt x="761" y="818"/>
                  <a:pt x="758" y="817"/>
                </a:cubicBezTo>
                <a:cubicBezTo>
                  <a:pt x="756" y="816"/>
                  <a:pt x="756" y="814"/>
                  <a:pt x="756" y="812"/>
                </a:cubicBezTo>
                <a:cubicBezTo>
                  <a:pt x="756" y="810"/>
                  <a:pt x="757" y="803"/>
                  <a:pt x="757" y="803"/>
                </a:cubicBezTo>
                <a:cubicBezTo>
                  <a:pt x="757" y="803"/>
                  <a:pt x="751" y="798"/>
                  <a:pt x="747" y="797"/>
                </a:cubicBezTo>
                <a:cubicBezTo>
                  <a:pt x="744" y="796"/>
                  <a:pt x="739" y="795"/>
                  <a:pt x="739" y="795"/>
                </a:cubicBezTo>
                <a:cubicBezTo>
                  <a:pt x="734" y="792"/>
                  <a:pt x="734" y="792"/>
                  <a:pt x="734" y="792"/>
                </a:cubicBezTo>
                <a:cubicBezTo>
                  <a:pt x="731" y="786"/>
                  <a:pt x="731" y="786"/>
                  <a:pt x="731" y="786"/>
                </a:cubicBezTo>
                <a:cubicBezTo>
                  <a:pt x="731" y="786"/>
                  <a:pt x="720" y="773"/>
                  <a:pt x="716" y="773"/>
                </a:cubicBezTo>
                <a:cubicBezTo>
                  <a:pt x="719" y="766"/>
                  <a:pt x="719" y="766"/>
                  <a:pt x="719" y="766"/>
                </a:cubicBezTo>
                <a:cubicBezTo>
                  <a:pt x="717" y="757"/>
                  <a:pt x="717" y="757"/>
                  <a:pt x="717" y="757"/>
                </a:cubicBezTo>
                <a:cubicBezTo>
                  <a:pt x="723" y="754"/>
                  <a:pt x="723" y="754"/>
                  <a:pt x="723" y="754"/>
                </a:cubicBezTo>
                <a:cubicBezTo>
                  <a:pt x="724" y="749"/>
                  <a:pt x="724" y="749"/>
                  <a:pt x="724" y="749"/>
                </a:cubicBezTo>
                <a:cubicBezTo>
                  <a:pt x="724" y="749"/>
                  <a:pt x="735" y="758"/>
                  <a:pt x="745" y="752"/>
                </a:cubicBezTo>
                <a:cubicBezTo>
                  <a:pt x="749" y="754"/>
                  <a:pt x="749" y="754"/>
                  <a:pt x="749" y="754"/>
                </a:cubicBezTo>
                <a:cubicBezTo>
                  <a:pt x="749" y="754"/>
                  <a:pt x="758" y="763"/>
                  <a:pt x="776" y="759"/>
                </a:cubicBezTo>
                <a:cubicBezTo>
                  <a:pt x="776" y="759"/>
                  <a:pt x="785" y="761"/>
                  <a:pt x="795" y="770"/>
                </a:cubicBezTo>
                <a:cubicBezTo>
                  <a:pt x="795" y="770"/>
                  <a:pt x="801" y="753"/>
                  <a:pt x="814" y="761"/>
                </a:cubicBezTo>
                <a:cubicBezTo>
                  <a:pt x="814" y="761"/>
                  <a:pt x="812" y="744"/>
                  <a:pt x="824" y="739"/>
                </a:cubicBezTo>
                <a:cubicBezTo>
                  <a:pt x="828" y="733"/>
                  <a:pt x="828" y="733"/>
                  <a:pt x="828" y="733"/>
                </a:cubicBezTo>
                <a:cubicBezTo>
                  <a:pt x="821" y="725"/>
                  <a:pt x="821" y="725"/>
                  <a:pt x="821" y="725"/>
                </a:cubicBezTo>
                <a:cubicBezTo>
                  <a:pt x="818" y="721"/>
                  <a:pt x="818" y="721"/>
                  <a:pt x="818" y="721"/>
                </a:cubicBezTo>
                <a:cubicBezTo>
                  <a:pt x="814" y="721"/>
                  <a:pt x="814" y="721"/>
                  <a:pt x="814" y="721"/>
                </a:cubicBezTo>
                <a:cubicBezTo>
                  <a:pt x="805" y="721"/>
                  <a:pt x="805" y="721"/>
                  <a:pt x="805" y="721"/>
                </a:cubicBezTo>
                <a:cubicBezTo>
                  <a:pt x="795" y="706"/>
                  <a:pt x="795" y="706"/>
                  <a:pt x="795" y="706"/>
                </a:cubicBezTo>
                <a:cubicBezTo>
                  <a:pt x="796" y="695"/>
                  <a:pt x="796" y="695"/>
                  <a:pt x="796" y="695"/>
                </a:cubicBezTo>
                <a:cubicBezTo>
                  <a:pt x="794" y="691"/>
                  <a:pt x="794" y="691"/>
                  <a:pt x="794" y="691"/>
                </a:cubicBezTo>
                <a:cubicBezTo>
                  <a:pt x="802" y="687"/>
                  <a:pt x="802" y="687"/>
                  <a:pt x="802" y="687"/>
                </a:cubicBezTo>
                <a:cubicBezTo>
                  <a:pt x="799" y="680"/>
                  <a:pt x="799" y="680"/>
                  <a:pt x="799" y="680"/>
                </a:cubicBezTo>
                <a:cubicBezTo>
                  <a:pt x="811" y="665"/>
                  <a:pt x="811" y="665"/>
                  <a:pt x="811" y="665"/>
                </a:cubicBezTo>
                <a:cubicBezTo>
                  <a:pt x="819" y="659"/>
                  <a:pt x="819" y="659"/>
                  <a:pt x="819" y="659"/>
                </a:cubicBezTo>
                <a:cubicBezTo>
                  <a:pt x="819" y="659"/>
                  <a:pt x="824" y="645"/>
                  <a:pt x="815" y="642"/>
                </a:cubicBezTo>
                <a:cubicBezTo>
                  <a:pt x="815" y="642"/>
                  <a:pt x="802" y="638"/>
                  <a:pt x="814" y="629"/>
                </a:cubicBezTo>
                <a:cubicBezTo>
                  <a:pt x="819" y="633"/>
                  <a:pt x="819" y="633"/>
                  <a:pt x="819" y="633"/>
                </a:cubicBezTo>
                <a:cubicBezTo>
                  <a:pt x="819" y="633"/>
                  <a:pt x="824" y="621"/>
                  <a:pt x="823" y="615"/>
                </a:cubicBezTo>
                <a:cubicBezTo>
                  <a:pt x="823" y="615"/>
                  <a:pt x="869" y="618"/>
                  <a:pt x="838" y="602"/>
                </a:cubicBezTo>
                <a:cubicBezTo>
                  <a:pt x="838" y="602"/>
                  <a:pt x="815" y="584"/>
                  <a:pt x="847" y="580"/>
                </a:cubicBezTo>
                <a:cubicBezTo>
                  <a:pt x="850" y="578"/>
                  <a:pt x="850" y="578"/>
                  <a:pt x="850" y="578"/>
                </a:cubicBezTo>
                <a:cubicBezTo>
                  <a:pt x="848" y="559"/>
                  <a:pt x="848" y="559"/>
                  <a:pt x="848" y="559"/>
                </a:cubicBezTo>
                <a:cubicBezTo>
                  <a:pt x="842" y="555"/>
                  <a:pt x="842" y="555"/>
                  <a:pt x="842" y="555"/>
                </a:cubicBezTo>
                <a:cubicBezTo>
                  <a:pt x="847" y="545"/>
                  <a:pt x="847" y="545"/>
                  <a:pt x="847" y="545"/>
                </a:cubicBezTo>
                <a:cubicBezTo>
                  <a:pt x="847" y="542"/>
                  <a:pt x="847" y="542"/>
                  <a:pt x="847" y="542"/>
                </a:cubicBezTo>
                <a:cubicBezTo>
                  <a:pt x="842" y="542"/>
                  <a:pt x="842" y="542"/>
                  <a:pt x="842" y="542"/>
                </a:cubicBezTo>
                <a:cubicBezTo>
                  <a:pt x="839" y="541"/>
                  <a:pt x="839" y="541"/>
                  <a:pt x="839" y="541"/>
                </a:cubicBezTo>
                <a:cubicBezTo>
                  <a:pt x="839" y="541"/>
                  <a:pt x="815" y="532"/>
                  <a:pt x="819" y="515"/>
                </a:cubicBezTo>
                <a:cubicBezTo>
                  <a:pt x="819" y="515"/>
                  <a:pt x="798" y="512"/>
                  <a:pt x="804" y="499"/>
                </a:cubicBezTo>
                <a:cubicBezTo>
                  <a:pt x="808" y="488"/>
                  <a:pt x="789" y="479"/>
                  <a:pt x="789" y="479"/>
                </a:cubicBezTo>
                <a:cubicBezTo>
                  <a:pt x="787" y="466"/>
                  <a:pt x="787" y="466"/>
                  <a:pt x="787" y="466"/>
                </a:cubicBezTo>
                <a:cubicBezTo>
                  <a:pt x="792" y="465"/>
                  <a:pt x="792" y="465"/>
                  <a:pt x="792" y="465"/>
                </a:cubicBezTo>
                <a:cubicBezTo>
                  <a:pt x="796" y="464"/>
                  <a:pt x="796" y="464"/>
                  <a:pt x="796" y="464"/>
                </a:cubicBezTo>
                <a:cubicBezTo>
                  <a:pt x="797" y="461"/>
                  <a:pt x="797" y="461"/>
                  <a:pt x="797" y="461"/>
                </a:cubicBezTo>
                <a:cubicBezTo>
                  <a:pt x="791" y="459"/>
                  <a:pt x="791" y="459"/>
                  <a:pt x="791" y="459"/>
                </a:cubicBezTo>
                <a:cubicBezTo>
                  <a:pt x="786" y="459"/>
                  <a:pt x="786" y="459"/>
                  <a:pt x="786" y="459"/>
                </a:cubicBezTo>
                <a:cubicBezTo>
                  <a:pt x="781" y="457"/>
                  <a:pt x="781" y="457"/>
                  <a:pt x="781" y="457"/>
                </a:cubicBezTo>
                <a:cubicBezTo>
                  <a:pt x="777" y="453"/>
                  <a:pt x="777" y="453"/>
                  <a:pt x="777" y="453"/>
                </a:cubicBezTo>
                <a:cubicBezTo>
                  <a:pt x="777" y="449"/>
                  <a:pt x="777" y="449"/>
                  <a:pt x="777" y="449"/>
                </a:cubicBezTo>
                <a:cubicBezTo>
                  <a:pt x="775" y="447"/>
                  <a:pt x="775" y="447"/>
                  <a:pt x="775" y="447"/>
                </a:cubicBezTo>
                <a:cubicBezTo>
                  <a:pt x="767" y="445"/>
                  <a:pt x="767" y="445"/>
                  <a:pt x="767" y="445"/>
                </a:cubicBezTo>
                <a:cubicBezTo>
                  <a:pt x="762" y="444"/>
                  <a:pt x="762" y="444"/>
                  <a:pt x="762" y="444"/>
                </a:cubicBezTo>
                <a:cubicBezTo>
                  <a:pt x="758" y="444"/>
                  <a:pt x="758" y="444"/>
                  <a:pt x="758" y="444"/>
                </a:cubicBezTo>
                <a:cubicBezTo>
                  <a:pt x="753" y="443"/>
                  <a:pt x="753" y="443"/>
                  <a:pt x="753" y="443"/>
                </a:cubicBezTo>
                <a:cubicBezTo>
                  <a:pt x="751" y="441"/>
                  <a:pt x="751" y="441"/>
                  <a:pt x="751" y="441"/>
                </a:cubicBezTo>
                <a:cubicBezTo>
                  <a:pt x="751" y="441"/>
                  <a:pt x="754" y="424"/>
                  <a:pt x="738" y="422"/>
                </a:cubicBezTo>
                <a:cubicBezTo>
                  <a:pt x="738" y="422"/>
                  <a:pt x="727" y="420"/>
                  <a:pt x="727" y="428"/>
                </a:cubicBezTo>
                <a:cubicBezTo>
                  <a:pt x="724" y="428"/>
                  <a:pt x="724" y="428"/>
                  <a:pt x="724" y="428"/>
                </a:cubicBezTo>
                <a:cubicBezTo>
                  <a:pt x="720" y="426"/>
                  <a:pt x="720" y="426"/>
                  <a:pt x="720" y="426"/>
                </a:cubicBezTo>
                <a:cubicBezTo>
                  <a:pt x="714" y="426"/>
                  <a:pt x="714" y="426"/>
                  <a:pt x="714" y="426"/>
                </a:cubicBezTo>
                <a:cubicBezTo>
                  <a:pt x="712" y="425"/>
                  <a:pt x="712" y="425"/>
                  <a:pt x="712" y="425"/>
                </a:cubicBezTo>
                <a:cubicBezTo>
                  <a:pt x="710" y="420"/>
                  <a:pt x="710" y="420"/>
                  <a:pt x="710" y="420"/>
                </a:cubicBezTo>
                <a:cubicBezTo>
                  <a:pt x="710" y="420"/>
                  <a:pt x="701" y="405"/>
                  <a:pt x="690" y="419"/>
                </a:cubicBezTo>
                <a:cubicBezTo>
                  <a:pt x="690" y="419"/>
                  <a:pt x="686" y="424"/>
                  <a:pt x="677" y="420"/>
                </a:cubicBezTo>
                <a:cubicBezTo>
                  <a:pt x="667" y="416"/>
                  <a:pt x="667" y="411"/>
                  <a:pt x="667" y="411"/>
                </a:cubicBezTo>
                <a:cubicBezTo>
                  <a:pt x="656" y="410"/>
                  <a:pt x="656" y="410"/>
                  <a:pt x="656" y="410"/>
                </a:cubicBezTo>
                <a:cubicBezTo>
                  <a:pt x="648" y="409"/>
                  <a:pt x="648" y="409"/>
                  <a:pt x="648" y="409"/>
                </a:cubicBezTo>
                <a:cubicBezTo>
                  <a:pt x="643" y="408"/>
                  <a:pt x="643" y="408"/>
                  <a:pt x="643" y="408"/>
                </a:cubicBezTo>
                <a:cubicBezTo>
                  <a:pt x="642" y="395"/>
                  <a:pt x="642" y="395"/>
                  <a:pt x="642" y="395"/>
                </a:cubicBezTo>
                <a:cubicBezTo>
                  <a:pt x="637" y="395"/>
                  <a:pt x="637" y="395"/>
                  <a:pt x="637" y="395"/>
                </a:cubicBezTo>
                <a:cubicBezTo>
                  <a:pt x="637" y="395"/>
                  <a:pt x="640" y="387"/>
                  <a:pt x="627" y="389"/>
                </a:cubicBezTo>
                <a:cubicBezTo>
                  <a:pt x="614" y="391"/>
                  <a:pt x="606" y="395"/>
                  <a:pt x="599" y="383"/>
                </a:cubicBezTo>
                <a:cubicBezTo>
                  <a:pt x="589" y="381"/>
                  <a:pt x="589" y="381"/>
                  <a:pt x="589" y="381"/>
                </a:cubicBezTo>
                <a:cubicBezTo>
                  <a:pt x="589" y="381"/>
                  <a:pt x="586" y="365"/>
                  <a:pt x="578" y="375"/>
                </a:cubicBezTo>
                <a:cubicBezTo>
                  <a:pt x="570" y="386"/>
                  <a:pt x="587" y="391"/>
                  <a:pt x="587" y="391"/>
                </a:cubicBezTo>
                <a:cubicBezTo>
                  <a:pt x="587" y="391"/>
                  <a:pt x="591" y="395"/>
                  <a:pt x="580" y="395"/>
                </a:cubicBezTo>
                <a:cubicBezTo>
                  <a:pt x="570" y="394"/>
                  <a:pt x="560" y="389"/>
                  <a:pt x="560" y="389"/>
                </a:cubicBezTo>
                <a:cubicBezTo>
                  <a:pt x="540" y="379"/>
                  <a:pt x="540" y="379"/>
                  <a:pt x="540" y="379"/>
                </a:cubicBezTo>
                <a:cubicBezTo>
                  <a:pt x="538" y="372"/>
                  <a:pt x="538" y="372"/>
                  <a:pt x="538" y="372"/>
                </a:cubicBezTo>
                <a:cubicBezTo>
                  <a:pt x="530" y="371"/>
                  <a:pt x="530" y="371"/>
                  <a:pt x="530" y="371"/>
                </a:cubicBezTo>
                <a:cubicBezTo>
                  <a:pt x="530" y="371"/>
                  <a:pt x="521" y="356"/>
                  <a:pt x="507" y="356"/>
                </a:cubicBezTo>
                <a:cubicBezTo>
                  <a:pt x="499" y="351"/>
                  <a:pt x="499" y="351"/>
                  <a:pt x="499" y="351"/>
                </a:cubicBezTo>
                <a:cubicBezTo>
                  <a:pt x="499" y="351"/>
                  <a:pt x="511" y="344"/>
                  <a:pt x="494" y="342"/>
                </a:cubicBezTo>
                <a:cubicBezTo>
                  <a:pt x="478" y="339"/>
                  <a:pt x="483" y="342"/>
                  <a:pt x="476" y="334"/>
                </a:cubicBezTo>
                <a:cubicBezTo>
                  <a:pt x="476" y="334"/>
                  <a:pt x="469" y="332"/>
                  <a:pt x="468" y="342"/>
                </a:cubicBezTo>
                <a:cubicBezTo>
                  <a:pt x="467" y="353"/>
                  <a:pt x="463" y="358"/>
                  <a:pt x="452" y="345"/>
                </a:cubicBezTo>
                <a:cubicBezTo>
                  <a:pt x="452" y="345"/>
                  <a:pt x="441" y="337"/>
                  <a:pt x="441" y="348"/>
                </a:cubicBezTo>
                <a:cubicBezTo>
                  <a:pt x="440" y="358"/>
                  <a:pt x="445" y="354"/>
                  <a:pt x="439" y="360"/>
                </a:cubicBezTo>
                <a:cubicBezTo>
                  <a:pt x="434" y="366"/>
                  <a:pt x="429" y="371"/>
                  <a:pt x="429" y="371"/>
                </a:cubicBezTo>
                <a:cubicBezTo>
                  <a:pt x="429" y="371"/>
                  <a:pt x="423" y="372"/>
                  <a:pt x="419" y="368"/>
                </a:cubicBezTo>
                <a:cubicBezTo>
                  <a:pt x="403" y="365"/>
                  <a:pt x="403" y="365"/>
                  <a:pt x="403" y="365"/>
                </a:cubicBezTo>
                <a:cubicBezTo>
                  <a:pt x="378" y="350"/>
                  <a:pt x="378" y="350"/>
                  <a:pt x="378" y="350"/>
                </a:cubicBezTo>
                <a:cubicBezTo>
                  <a:pt x="368" y="344"/>
                  <a:pt x="368" y="344"/>
                  <a:pt x="368" y="344"/>
                </a:cubicBezTo>
                <a:cubicBezTo>
                  <a:pt x="368" y="344"/>
                  <a:pt x="335" y="340"/>
                  <a:pt x="338" y="354"/>
                </a:cubicBezTo>
                <a:cubicBezTo>
                  <a:pt x="341" y="362"/>
                  <a:pt x="341" y="362"/>
                  <a:pt x="341" y="362"/>
                </a:cubicBezTo>
                <a:cubicBezTo>
                  <a:pt x="341" y="362"/>
                  <a:pt x="343" y="372"/>
                  <a:pt x="344" y="381"/>
                </a:cubicBezTo>
                <a:cubicBezTo>
                  <a:pt x="344" y="389"/>
                  <a:pt x="352" y="401"/>
                  <a:pt x="352" y="401"/>
                </a:cubicBezTo>
                <a:cubicBezTo>
                  <a:pt x="352" y="401"/>
                  <a:pt x="358" y="419"/>
                  <a:pt x="334" y="409"/>
                </a:cubicBezTo>
                <a:cubicBezTo>
                  <a:pt x="333" y="418"/>
                  <a:pt x="333" y="418"/>
                  <a:pt x="333" y="418"/>
                </a:cubicBezTo>
                <a:cubicBezTo>
                  <a:pt x="333" y="418"/>
                  <a:pt x="328" y="418"/>
                  <a:pt x="330" y="429"/>
                </a:cubicBezTo>
                <a:cubicBezTo>
                  <a:pt x="331" y="440"/>
                  <a:pt x="330" y="446"/>
                  <a:pt x="330" y="446"/>
                </a:cubicBezTo>
                <a:cubicBezTo>
                  <a:pt x="330" y="446"/>
                  <a:pt x="323" y="446"/>
                  <a:pt x="320" y="445"/>
                </a:cubicBezTo>
                <a:cubicBezTo>
                  <a:pt x="318" y="445"/>
                  <a:pt x="309" y="442"/>
                  <a:pt x="306" y="455"/>
                </a:cubicBezTo>
                <a:cubicBezTo>
                  <a:pt x="304" y="467"/>
                  <a:pt x="287" y="456"/>
                  <a:pt x="287" y="456"/>
                </a:cubicBezTo>
                <a:cubicBezTo>
                  <a:pt x="287" y="456"/>
                  <a:pt x="276" y="452"/>
                  <a:pt x="273" y="444"/>
                </a:cubicBezTo>
                <a:cubicBezTo>
                  <a:pt x="262" y="440"/>
                  <a:pt x="262" y="440"/>
                  <a:pt x="262" y="440"/>
                </a:cubicBezTo>
                <a:cubicBezTo>
                  <a:pt x="258" y="440"/>
                  <a:pt x="258" y="440"/>
                  <a:pt x="258" y="440"/>
                </a:cubicBezTo>
                <a:cubicBezTo>
                  <a:pt x="256" y="446"/>
                  <a:pt x="256" y="446"/>
                  <a:pt x="256" y="446"/>
                </a:cubicBezTo>
                <a:cubicBezTo>
                  <a:pt x="254" y="450"/>
                  <a:pt x="254" y="450"/>
                  <a:pt x="254" y="450"/>
                </a:cubicBezTo>
                <a:cubicBezTo>
                  <a:pt x="234" y="453"/>
                  <a:pt x="234" y="453"/>
                  <a:pt x="234" y="453"/>
                </a:cubicBezTo>
                <a:cubicBezTo>
                  <a:pt x="227" y="453"/>
                  <a:pt x="227" y="453"/>
                  <a:pt x="227" y="453"/>
                </a:cubicBezTo>
                <a:cubicBezTo>
                  <a:pt x="227" y="453"/>
                  <a:pt x="221" y="439"/>
                  <a:pt x="205" y="447"/>
                </a:cubicBezTo>
                <a:cubicBezTo>
                  <a:pt x="182" y="455"/>
                  <a:pt x="182" y="455"/>
                  <a:pt x="182" y="455"/>
                </a:cubicBezTo>
                <a:cubicBezTo>
                  <a:pt x="182" y="455"/>
                  <a:pt x="173" y="462"/>
                  <a:pt x="166" y="441"/>
                </a:cubicBezTo>
                <a:cubicBezTo>
                  <a:pt x="160" y="419"/>
                  <a:pt x="151" y="420"/>
                  <a:pt x="142" y="423"/>
                </a:cubicBezTo>
                <a:cubicBezTo>
                  <a:pt x="133" y="426"/>
                  <a:pt x="119" y="431"/>
                  <a:pt x="110" y="428"/>
                </a:cubicBezTo>
                <a:cubicBezTo>
                  <a:pt x="100" y="425"/>
                  <a:pt x="107" y="420"/>
                  <a:pt x="111" y="420"/>
                </a:cubicBezTo>
                <a:cubicBezTo>
                  <a:pt x="116" y="419"/>
                  <a:pt x="116" y="419"/>
                  <a:pt x="116" y="419"/>
                </a:cubicBezTo>
                <a:cubicBezTo>
                  <a:pt x="117" y="416"/>
                  <a:pt x="117" y="416"/>
                  <a:pt x="117" y="416"/>
                </a:cubicBezTo>
                <a:cubicBezTo>
                  <a:pt x="108" y="409"/>
                  <a:pt x="108" y="409"/>
                  <a:pt x="108" y="409"/>
                </a:cubicBezTo>
                <a:cubicBezTo>
                  <a:pt x="72" y="413"/>
                  <a:pt x="72" y="413"/>
                  <a:pt x="72" y="413"/>
                </a:cubicBezTo>
                <a:cubicBezTo>
                  <a:pt x="72" y="413"/>
                  <a:pt x="64" y="415"/>
                  <a:pt x="66" y="401"/>
                </a:cubicBezTo>
                <a:cubicBezTo>
                  <a:pt x="57" y="390"/>
                  <a:pt x="57" y="390"/>
                  <a:pt x="57" y="390"/>
                </a:cubicBezTo>
                <a:cubicBezTo>
                  <a:pt x="52" y="396"/>
                  <a:pt x="52" y="396"/>
                  <a:pt x="52" y="396"/>
                </a:cubicBezTo>
                <a:cubicBezTo>
                  <a:pt x="37" y="396"/>
                  <a:pt x="37" y="396"/>
                  <a:pt x="37" y="396"/>
                </a:cubicBezTo>
                <a:cubicBezTo>
                  <a:pt x="22" y="404"/>
                  <a:pt x="22" y="404"/>
                  <a:pt x="22" y="404"/>
                </a:cubicBezTo>
                <a:cubicBezTo>
                  <a:pt x="14" y="400"/>
                  <a:pt x="14" y="400"/>
                  <a:pt x="14" y="400"/>
                </a:cubicBezTo>
                <a:cubicBezTo>
                  <a:pt x="9" y="404"/>
                  <a:pt x="9" y="404"/>
                  <a:pt x="9" y="404"/>
                </a:cubicBezTo>
                <a:cubicBezTo>
                  <a:pt x="9" y="404"/>
                  <a:pt x="0" y="394"/>
                  <a:pt x="11" y="381"/>
                </a:cubicBezTo>
                <a:cubicBezTo>
                  <a:pt x="22" y="368"/>
                  <a:pt x="21" y="319"/>
                  <a:pt x="19" y="304"/>
                </a:cubicBezTo>
                <a:cubicBezTo>
                  <a:pt x="19" y="299"/>
                  <a:pt x="19" y="299"/>
                  <a:pt x="19" y="299"/>
                </a:cubicBezTo>
                <a:cubicBezTo>
                  <a:pt x="19" y="299"/>
                  <a:pt x="37" y="290"/>
                  <a:pt x="24" y="259"/>
                </a:cubicBezTo>
                <a:cubicBezTo>
                  <a:pt x="30" y="257"/>
                  <a:pt x="30" y="257"/>
                  <a:pt x="30" y="257"/>
                </a:cubicBezTo>
                <a:cubicBezTo>
                  <a:pt x="30" y="257"/>
                  <a:pt x="60" y="248"/>
                  <a:pt x="77" y="248"/>
                </a:cubicBezTo>
                <a:cubicBezTo>
                  <a:pt x="90" y="248"/>
                  <a:pt x="85" y="223"/>
                  <a:pt x="85" y="223"/>
                </a:cubicBezTo>
                <a:cubicBezTo>
                  <a:pt x="92" y="211"/>
                  <a:pt x="92" y="211"/>
                  <a:pt x="92" y="211"/>
                </a:cubicBezTo>
                <a:cubicBezTo>
                  <a:pt x="132" y="154"/>
                  <a:pt x="132" y="154"/>
                  <a:pt x="132" y="154"/>
                </a:cubicBezTo>
                <a:cubicBezTo>
                  <a:pt x="132" y="154"/>
                  <a:pt x="146" y="158"/>
                  <a:pt x="148" y="141"/>
                </a:cubicBezTo>
                <a:cubicBezTo>
                  <a:pt x="171" y="125"/>
                  <a:pt x="171" y="125"/>
                  <a:pt x="171" y="125"/>
                </a:cubicBezTo>
                <a:cubicBezTo>
                  <a:pt x="181" y="138"/>
                  <a:pt x="181" y="138"/>
                  <a:pt x="181" y="138"/>
                </a:cubicBezTo>
                <a:cubicBezTo>
                  <a:pt x="181" y="138"/>
                  <a:pt x="193" y="110"/>
                  <a:pt x="217" y="109"/>
                </a:cubicBezTo>
                <a:cubicBezTo>
                  <a:pt x="217" y="109"/>
                  <a:pt x="250" y="94"/>
                  <a:pt x="230" y="76"/>
                </a:cubicBezTo>
                <a:cubicBezTo>
                  <a:pt x="237" y="68"/>
                  <a:pt x="237" y="68"/>
                  <a:pt x="237" y="68"/>
                </a:cubicBezTo>
                <a:cubicBezTo>
                  <a:pt x="222" y="60"/>
                  <a:pt x="222" y="60"/>
                  <a:pt x="222" y="60"/>
                </a:cubicBezTo>
                <a:cubicBezTo>
                  <a:pt x="226" y="51"/>
                  <a:pt x="226" y="51"/>
                  <a:pt x="226" y="51"/>
                </a:cubicBezTo>
                <a:cubicBezTo>
                  <a:pt x="219" y="51"/>
                  <a:pt x="219" y="51"/>
                  <a:pt x="219" y="51"/>
                </a:cubicBezTo>
                <a:cubicBezTo>
                  <a:pt x="216" y="46"/>
                  <a:pt x="216" y="46"/>
                  <a:pt x="216" y="46"/>
                </a:cubicBezTo>
                <a:cubicBezTo>
                  <a:pt x="221" y="42"/>
                  <a:pt x="221" y="42"/>
                  <a:pt x="221" y="42"/>
                </a:cubicBezTo>
                <a:cubicBezTo>
                  <a:pt x="221" y="33"/>
                  <a:pt x="221" y="33"/>
                  <a:pt x="221" y="33"/>
                </a:cubicBezTo>
                <a:cubicBezTo>
                  <a:pt x="241" y="17"/>
                  <a:pt x="241" y="17"/>
                  <a:pt x="241" y="17"/>
                </a:cubicBezTo>
                <a:cubicBezTo>
                  <a:pt x="294" y="0"/>
                  <a:pt x="294" y="0"/>
                  <a:pt x="294" y="0"/>
                </a:cubicBezTo>
                <a:cubicBezTo>
                  <a:pt x="362" y="100"/>
                  <a:pt x="362" y="100"/>
                  <a:pt x="362" y="100"/>
                </a:cubicBezTo>
                <a:lnTo>
                  <a:pt x="340" y="126"/>
                </a:lnTo>
                <a:close/>
              </a:path>
            </a:pathLst>
          </a:custGeom>
          <a:solidFill>
            <a:srgbClr val="BCBEC0"/>
          </a:solidFill>
          <a:ln w="66675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广东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043260" y="892026"/>
            <a:ext cx="7057479" cy="5433807"/>
            <a:chOff x="250824" y="2524121"/>
            <a:chExt cx="3981450" cy="3065456"/>
          </a:xfrm>
          <a:solidFill>
            <a:schemeClr val="bg1">
              <a:lumMod val="75000"/>
            </a:schemeClr>
          </a:solidFill>
        </p:grpSpPr>
        <p:sp>
          <p:nvSpPr>
            <p:cNvPr id="4" name="zhanjiang">
              <a:hlinkClick r:id="" action="ppaction://macro?name=Slide2.zhanjiang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50824" y="4611679"/>
              <a:ext cx="722313" cy="977898"/>
            </a:xfrm>
            <a:custGeom>
              <a:avLst/>
              <a:gdLst>
                <a:gd name="T0" fmla="*/ 127 w 207"/>
                <a:gd name="T1" fmla="*/ 217 h 268"/>
                <a:gd name="T2" fmla="*/ 111 w 207"/>
                <a:gd name="T3" fmla="*/ 198 h 268"/>
                <a:gd name="T4" fmla="*/ 102 w 207"/>
                <a:gd name="T5" fmla="*/ 195 h 268"/>
                <a:gd name="T6" fmla="*/ 100 w 207"/>
                <a:gd name="T7" fmla="*/ 190 h 268"/>
                <a:gd name="T8" fmla="*/ 106 w 207"/>
                <a:gd name="T9" fmla="*/ 188 h 268"/>
                <a:gd name="T10" fmla="*/ 109 w 207"/>
                <a:gd name="T11" fmla="*/ 175 h 268"/>
                <a:gd name="T12" fmla="*/ 81 w 207"/>
                <a:gd name="T13" fmla="*/ 167 h 268"/>
                <a:gd name="T14" fmla="*/ 80 w 207"/>
                <a:gd name="T15" fmla="*/ 142 h 268"/>
                <a:gd name="T16" fmla="*/ 85 w 207"/>
                <a:gd name="T17" fmla="*/ 127 h 268"/>
                <a:gd name="T18" fmla="*/ 88 w 207"/>
                <a:gd name="T19" fmla="*/ 134 h 268"/>
                <a:gd name="T20" fmla="*/ 106 w 207"/>
                <a:gd name="T21" fmla="*/ 132 h 268"/>
                <a:gd name="T22" fmla="*/ 100 w 207"/>
                <a:gd name="T23" fmla="*/ 147 h 268"/>
                <a:gd name="T24" fmla="*/ 135 w 207"/>
                <a:gd name="T25" fmla="*/ 149 h 268"/>
                <a:gd name="T26" fmla="*/ 136 w 207"/>
                <a:gd name="T27" fmla="*/ 140 h 268"/>
                <a:gd name="T28" fmla="*/ 121 w 207"/>
                <a:gd name="T29" fmla="*/ 134 h 268"/>
                <a:gd name="T30" fmla="*/ 109 w 207"/>
                <a:gd name="T31" fmla="*/ 129 h 268"/>
                <a:gd name="T32" fmla="*/ 116 w 207"/>
                <a:gd name="T33" fmla="*/ 101 h 268"/>
                <a:gd name="T34" fmla="*/ 117 w 207"/>
                <a:gd name="T35" fmla="*/ 93 h 268"/>
                <a:gd name="T36" fmla="*/ 114 w 207"/>
                <a:gd name="T37" fmla="*/ 84 h 268"/>
                <a:gd name="T38" fmla="*/ 113 w 207"/>
                <a:gd name="T39" fmla="*/ 76 h 268"/>
                <a:gd name="T40" fmla="*/ 117 w 207"/>
                <a:gd name="T41" fmla="*/ 77 h 268"/>
                <a:gd name="T42" fmla="*/ 123 w 207"/>
                <a:gd name="T43" fmla="*/ 81 h 268"/>
                <a:gd name="T44" fmla="*/ 125 w 207"/>
                <a:gd name="T45" fmla="*/ 92 h 268"/>
                <a:gd name="T46" fmla="*/ 131 w 207"/>
                <a:gd name="T47" fmla="*/ 111 h 268"/>
                <a:gd name="T48" fmla="*/ 133 w 207"/>
                <a:gd name="T49" fmla="*/ 121 h 268"/>
                <a:gd name="T50" fmla="*/ 148 w 207"/>
                <a:gd name="T51" fmla="*/ 122 h 268"/>
                <a:gd name="T52" fmla="*/ 149 w 207"/>
                <a:gd name="T53" fmla="*/ 106 h 268"/>
                <a:gd name="T54" fmla="*/ 151 w 207"/>
                <a:gd name="T55" fmla="*/ 94 h 268"/>
                <a:gd name="T56" fmla="*/ 157 w 207"/>
                <a:gd name="T57" fmla="*/ 104 h 268"/>
                <a:gd name="T58" fmla="*/ 189 w 207"/>
                <a:gd name="T59" fmla="*/ 86 h 268"/>
                <a:gd name="T60" fmla="*/ 207 w 207"/>
                <a:gd name="T61" fmla="*/ 80 h 268"/>
                <a:gd name="T62" fmla="*/ 180 w 207"/>
                <a:gd name="T63" fmla="*/ 54 h 268"/>
                <a:gd name="T64" fmla="*/ 134 w 207"/>
                <a:gd name="T65" fmla="*/ 60 h 268"/>
                <a:gd name="T66" fmla="*/ 112 w 207"/>
                <a:gd name="T67" fmla="*/ 13 h 268"/>
                <a:gd name="T68" fmla="*/ 78 w 207"/>
                <a:gd name="T69" fmla="*/ 0 h 268"/>
                <a:gd name="T70" fmla="*/ 47 w 207"/>
                <a:gd name="T71" fmla="*/ 30 h 268"/>
                <a:gd name="T72" fmla="*/ 19 w 207"/>
                <a:gd name="T73" fmla="*/ 37 h 268"/>
                <a:gd name="T74" fmla="*/ 27 w 207"/>
                <a:gd name="T75" fmla="*/ 64 h 268"/>
                <a:gd name="T76" fmla="*/ 45 w 207"/>
                <a:gd name="T77" fmla="*/ 65 h 268"/>
                <a:gd name="T78" fmla="*/ 43 w 207"/>
                <a:gd name="T79" fmla="*/ 81 h 268"/>
                <a:gd name="T80" fmla="*/ 35 w 207"/>
                <a:gd name="T81" fmla="*/ 83 h 268"/>
                <a:gd name="T82" fmla="*/ 21 w 207"/>
                <a:gd name="T83" fmla="*/ 85 h 268"/>
                <a:gd name="T84" fmla="*/ 8 w 207"/>
                <a:gd name="T85" fmla="*/ 113 h 268"/>
                <a:gd name="T86" fmla="*/ 6 w 207"/>
                <a:gd name="T87" fmla="*/ 143 h 268"/>
                <a:gd name="T88" fmla="*/ 15 w 207"/>
                <a:gd name="T89" fmla="*/ 179 h 268"/>
                <a:gd name="T90" fmla="*/ 22 w 207"/>
                <a:gd name="T91" fmla="*/ 191 h 268"/>
                <a:gd name="T92" fmla="*/ 23 w 207"/>
                <a:gd name="T93" fmla="*/ 204 h 268"/>
                <a:gd name="T94" fmla="*/ 29 w 207"/>
                <a:gd name="T95" fmla="*/ 205 h 268"/>
                <a:gd name="T96" fmla="*/ 25 w 207"/>
                <a:gd name="T97" fmla="*/ 218 h 268"/>
                <a:gd name="T98" fmla="*/ 41 w 207"/>
                <a:gd name="T99" fmla="*/ 220 h 268"/>
                <a:gd name="T100" fmla="*/ 50 w 207"/>
                <a:gd name="T101" fmla="*/ 239 h 268"/>
                <a:gd name="T102" fmla="*/ 46 w 207"/>
                <a:gd name="T103" fmla="*/ 237 h 268"/>
                <a:gd name="T104" fmla="*/ 35 w 207"/>
                <a:gd name="T105" fmla="*/ 242 h 268"/>
                <a:gd name="T106" fmla="*/ 46 w 207"/>
                <a:gd name="T107" fmla="*/ 256 h 268"/>
                <a:gd name="T108" fmla="*/ 87 w 207"/>
                <a:gd name="T109" fmla="*/ 256 h 268"/>
                <a:gd name="T110" fmla="*/ 109 w 207"/>
                <a:gd name="T111" fmla="*/ 25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268">
                  <a:moveTo>
                    <a:pt x="109" y="253"/>
                  </a:moveTo>
                  <a:cubicBezTo>
                    <a:pt x="109" y="253"/>
                    <a:pt x="142" y="234"/>
                    <a:pt x="127" y="217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11" y="205"/>
                    <a:pt x="111" y="198"/>
                  </a:cubicBezTo>
                  <a:cubicBezTo>
                    <a:pt x="102" y="200"/>
                    <a:pt x="102" y="200"/>
                    <a:pt x="102" y="200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0" y="190"/>
                    <a:pt x="100" y="190"/>
                    <a:pt x="100" y="190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6" y="188"/>
                    <a:pt x="106" y="188"/>
                    <a:pt x="106" y="188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90"/>
                    <a:pt x="117" y="181"/>
                    <a:pt x="109" y="175"/>
                  </a:cubicBezTo>
                  <a:cubicBezTo>
                    <a:pt x="109" y="175"/>
                    <a:pt x="97" y="166"/>
                    <a:pt x="84" y="167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81" y="167"/>
                    <a:pt x="86" y="151"/>
                    <a:pt x="73" y="139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5" y="127"/>
                    <a:pt x="85" y="127"/>
                    <a:pt x="85" y="127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91" y="134"/>
                    <a:pt x="99" y="122"/>
                    <a:pt x="106" y="132"/>
                  </a:cubicBezTo>
                  <a:cubicBezTo>
                    <a:pt x="106" y="132"/>
                    <a:pt x="104" y="139"/>
                    <a:pt x="96" y="144"/>
                  </a:cubicBezTo>
                  <a:cubicBezTo>
                    <a:pt x="96" y="144"/>
                    <a:pt x="95" y="148"/>
                    <a:pt x="100" y="147"/>
                  </a:cubicBezTo>
                  <a:cubicBezTo>
                    <a:pt x="100" y="147"/>
                    <a:pt x="130" y="140"/>
                    <a:pt x="131" y="151"/>
                  </a:cubicBezTo>
                  <a:cubicBezTo>
                    <a:pt x="132" y="162"/>
                    <a:pt x="136" y="154"/>
                    <a:pt x="135" y="149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40" y="132"/>
                    <a:pt x="125" y="136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15" y="131"/>
                    <a:pt x="115" y="131"/>
                    <a:pt x="115" y="131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9" y="129"/>
                    <a:pt x="98" y="125"/>
                    <a:pt x="116" y="119"/>
                  </a:cubicBezTo>
                  <a:cubicBezTo>
                    <a:pt x="116" y="119"/>
                    <a:pt x="120" y="107"/>
                    <a:pt x="116" y="101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8" y="88"/>
                    <a:pt x="118" y="88"/>
                    <a:pt x="118" y="88"/>
                  </a:cubicBezTo>
                  <a:cubicBezTo>
                    <a:pt x="114" y="84"/>
                    <a:pt x="114" y="84"/>
                    <a:pt x="114" y="84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9" y="81"/>
                    <a:pt x="119" y="81"/>
                    <a:pt x="119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15" y="96"/>
                    <a:pt x="125" y="92"/>
                  </a:cubicBezTo>
                  <a:cubicBezTo>
                    <a:pt x="125" y="92"/>
                    <a:pt x="137" y="86"/>
                    <a:pt x="129" y="100"/>
                  </a:cubicBezTo>
                  <a:cubicBezTo>
                    <a:pt x="129" y="100"/>
                    <a:pt x="115" y="108"/>
                    <a:pt x="131" y="111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36" y="125"/>
                    <a:pt x="140" y="137"/>
                    <a:pt x="148" y="122"/>
                  </a:cubicBezTo>
                  <a:cubicBezTo>
                    <a:pt x="150" y="113"/>
                    <a:pt x="150" y="113"/>
                    <a:pt x="150" y="11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51" y="94"/>
                    <a:pt x="154" y="94"/>
                    <a:pt x="154" y="101"/>
                  </a:cubicBezTo>
                  <a:cubicBezTo>
                    <a:pt x="157" y="104"/>
                    <a:pt x="157" y="104"/>
                    <a:pt x="157" y="104"/>
                  </a:cubicBezTo>
                  <a:cubicBezTo>
                    <a:pt x="162" y="97"/>
                    <a:pt x="162" y="97"/>
                    <a:pt x="162" y="97"/>
                  </a:cubicBezTo>
                  <a:cubicBezTo>
                    <a:pt x="162" y="97"/>
                    <a:pt x="168" y="76"/>
                    <a:pt x="189" y="86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7" y="80"/>
                    <a:pt x="207" y="80"/>
                    <a:pt x="207" y="80"/>
                  </a:cubicBezTo>
                  <a:cubicBezTo>
                    <a:pt x="205" y="80"/>
                    <a:pt x="195" y="73"/>
                    <a:pt x="189" y="67"/>
                  </a:cubicBezTo>
                  <a:cubicBezTo>
                    <a:pt x="182" y="61"/>
                    <a:pt x="180" y="54"/>
                    <a:pt x="180" y="54"/>
                  </a:cubicBezTo>
                  <a:cubicBezTo>
                    <a:pt x="180" y="54"/>
                    <a:pt x="176" y="39"/>
                    <a:pt x="165" y="54"/>
                  </a:cubicBezTo>
                  <a:cubicBezTo>
                    <a:pt x="155" y="70"/>
                    <a:pt x="134" y="60"/>
                    <a:pt x="134" y="60"/>
                  </a:cubicBezTo>
                  <a:cubicBezTo>
                    <a:pt x="134" y="60"/>
                    <a:pt x="127" y="52"/>
                    <a:pt x="115" y="42"/>
                  </a:cubicBezTo>
                  <a:cubicBezTo>
                    <a:pt x="104" y="33"/>
                    <a:pt x="112" y="13"/>
                    <a:pt x="112" y="13"/>
                  </a:cubicBezTo>
                  <a:cubicBezTo>
                    <a:pt x="121" y="4"/>
                    <a:pt x="118" y="0"/>
                    <a:pt x="11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35" y="44"/>
                    <a:pt x="22" y="34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5" y="53"/>
                    <a:pt x="27" y="64"/>
                  </a:cubicBezTo>
                  <a:cubicBezTo>
                    <a:pt x="27" y="64"/>
                    <a:pt x="29" y="72"/>
                    <a:pt x="37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5" y="113"/>
                    <a:pt x="14" y="112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3"/>
                    <a:pt x="6" y="121"/>
                    <a:pt x="7" y="124"/>
                  </a:cubicBezTo>
                  <a:cubicBezTo>
                    <a:pt x="8" y="127"/>
                    <a:pt x="13" y="134"/>
                    <a:pt x="6" y="143"/>
                  </a:cubicBezTo>
                  <a:cubicBezTo>
                    <a:pt x="0" y="152"/>
                    <a:pt x="5" y="167"/>
                    <a:pt x="14" y="172"/>
                  </a:cubicBezTo>
                  <a:cubicBezTo>
                    <a:pt x="14" y="172"/>
                    <a:pt x="18" y="172"/>
                    <a:pt x="15" y="179"/>
                  </a:cubicBezTo>
                  <a:cubicBezTo>
                    <a:pt x="15" y="179"/>
                    <a:pt x="10" y="190"/>
                    <a:pt x="28" y="187"/>
                  </a:cubicBezTo>
                  <a:cubicBezTo>
                    <a:pt x="28" y="187"/>
                    <a:pt x="27" y="191"/>
                    <a:pt x="22" y="191"/>
                  </a:cubicBezTo>
                  <a:cubicBezTo>
                    <a:pt x="22" y="191"/>
                    <a:pt x="8" y="192"/>
                    <a:pt x="17" y="198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5" y="207"/>
                    <a:pt x="25" y="207"/>
                    <a:pt x="25" y="207"/>
                  </a:cubicBezTo>
                  <a:cubicBezTo>
                    <a:pt x="29" y="205"/>
                    <a:pt x="29" y="205"/>
                    <a:pt x="29" y="205"/>
                  </a:cubicBezTo>
                  <a:cubicBezTo>
                    <a:pt x="28" y="209"/>
                    <a:pt x="28" y="209"/>
                    <a:pt x="28" y="209"/>
                  </a:cubicBezTo>
                  <a:cubicBezTo>
                    <a:pt x="25" y="218"/>
                    <a:pt x="25" y="218"/>
                    <a:pt x="25" y="218"/>
                  </a:cubicBezTo>
                  <a:cubicBezTo>
                    <a:pt x="25" y="218"/>
                    <a:pt x="32" y="219"/>
                    <a:pt x="37" y="225"/>
                  </a:cubicBezTo>
                  <a:cubicBezTo>
                    <a:pt x="41" y="220"/>
                    <a:pt x="41" y="220"/>
                    <a:pt x="41" y="220"/>
                  </a:cubicBezTo>
                  <a:cubicBezTo>
                    <a:pt x="41" y="220"/>
                    <a:pt x="45" y="229"/>
                    <a:pt x="52" y="228"/>
                  </a:cubicBezTo>
                  <a:cubicBezTo>
                    <a:pt x="52" y="228"/>
                    <a:pt x="56" y="229"/>
                    <a:pt x="50" y="239"/>
                  </a:cubicBezTo>
                  <a:cubicBezTo>
                    <a:pt x="55" y="240"/>
                    <a:pt x="55" y="240"/>
                    <a:pt x="55" y="240"/>
                  </a:cubicBezTo>
                  <a:cubicBezTo>
                    <a:pt x="55" y="240"/>
                    <a:pt x="50" y="251"/>
                    <a:pt x="46" y="237"/>
                  </a:cubicBezTo>
                  <a:cubicBezTo>
                    <a:pt x="46" y="237"/>
                    <a:pt x="40" y="232"/>
                    <a:pt x="33" y="234"/>
                  </a:cubicBezTo>
                  <a:cubicBezTo>
                    <a:pt x="33" y="234"/>
                    <a:pt x="29" y="236"/>
                    <a:pt x="35" y="242"/>
                  </a:cubicBezTo>
                  <a:cubicBezTo>
                    <a:pt x="35" y="242"/>
                    <a:pt x="41" y="243"/>
                    <a:pt x="39" y="253"/>
                  </a:cubicBezTo>
                  <a:cubicBezTo>
                    <a:pt x="39" y="253"/>
                    <a:pt x="35" y="268"/>
                    <a:pt x="46" y="256"/>
                  </a:cubicBezTo>
                  <a:cubicBezTo>
                    <a:pt x="46" y="256"/>
                    <a:pt x="65" y="246"/>
                    <a:pt x="71" y="259"/>
                  </a:cubicBezTo>
                  <a:cubicBezTo>
                    <a:pt x="71" y="259"/>
                    <a:pt x="80" y="261"/>
                    <a:pt x="87" y="256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57"/>
                    <a:pt x="105" y="253"/>
                    <a:pt x="109" y="25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095374" y="4189405"/>
              <a:ext cx="495300" cy="650874"/>
            </a:xfrm>
            <a:custGeom>
              <a:avLst/>
              <a:gdLst>
                <a:gd name="T0" fmla="*/ 141 w 141"/>
                <a:gd name="T1" fmla="*/ 41 h 176"/>
                <a:gd name="T2" fmla="*/ 113 w 141"/>
                <a:gd name="T3" fmla="*/ 14 h 176"/>
                <a:gd name="T4" fmla="*/ 103 w 141"/>
                <a:gd name="T5" fmla="*/ 10 h 176"/>
                <a:gd name="T6" fmla="*/ 89 w 141"/>
                <a:gd name="T7" fmla="*/ 0 h 176"/>
                <a:gd name="T8" fmla="*/ 82 w 141"/>
                <a:gd name="T9" fmla="*/ 3 h 176"/>
                <a:gd name="T10" fmla="*/ 65 w 141"/>
                <a:gd name="T11" fmla="*/ 23 h 176"/>
                <a:gd name="T12" fmla="*/ 64 w 141"/>
                <a:gd name="T13" fmla="*/ 25 h 176"/>
                <a:gd name="T14" fmla="*/ 40 w 141"/>
                <a:gd name="T15" fmla="*/ 52 h 176"/>
                <a:gd name="T16" fmla="*/ 13 w 141"/>
                <a:gd name="T17" fmla="*/ 88 h 176"/>
                <a:gd name="T18" fmla="*/ 2 w 141"/>
                <a:gd name="T19" fmla="*/ 104 h 176"/>
                <a:gd name="T20" fmla="*/ 7 w 141"/>
                <a:gd name="T21" fmla="*/ 120 h 176"/>
                <a:gd name="T22" fmla="*/ 18 w 141"/>
                <a:gd name="T23" fmla="*/ 142 h 176"/>
                <a:gd name="T24" fmla="*/ 19 w 141"/>
                <a:gd name="T25" fmla="*/ 147 h 176"/>
                <a:gd name="T26" fmla="*/ 24 w 141"/>
                <a:gd name="T27" fmla="*/ 155 h 176"/>
                <a:gd name="T28" fmla="*/ 26 w 141"/>
                <a:gd name="T2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176">
                  <a:moveTo>
                    <a:pt x="141" y="41"/>
                  </a:moveTo>
                  <a:cubicBezTo>
                    <a:pt x="141" y="41"/>
                    <a:pt x="116" y="43"/>
                    <a:pt x="113" y="14"/>
                  </a:cubicBezTo>
                  <a:cubicBezTo>
                    <a:pt x="113" y="14"/>
                    <a:pt x="114" y="3"/>
                    <a:pt x="103" y="10"/>
                  </a:cubicBezTo>
                  <a:cubicBezTo>
                    <a:pt x="91" y="16"/>
                    <a:pt x="86" y="13"/>
                    <a:pt x="89" y="0"/>
                  </a:cubicBezTo>
                  <a:cubicBezTo>
                    <a:pt x="89" y="0"/>
                    <a:pt x="86" y="0"/>
                    <a:pt x="82" y="3"/>
                  </a:cubicBezTo>
                  <a:cubicBezTo>
                    <a:pt x="79" y="7"/>
                    <a:pt x="65" y="23"/>
                    <a:pt x="65" y="23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39"/>
                    <a:pt x="40" y="52"/>
                  </a:cubicBezTo>
                  <a:cubicBezTo>
                    <a:pt x="17" y="65"/>
                    <a:pt x="16" y="67"/>
                    <a:pt x="13" y="88"/>
                  </a:cubicBezTo>
                  <a:cubicBezTo>
                    <a:pt x="13" y="88"/>
                    <a:pt x="0" y="95"/>
                    <a:pt x="2" y="104"/>
                  </a:cubicBezTo>
                  <a:cubicBezTo>
                    <a:pt x="5" y="114"/>
                    <a:pt x="7" y="120"/>
                    <a:pt x="7" y="120"/>
                  </a:cubicBezTo>
                  <a:cubicBezTo>
                    <a:pt x="7" y="120"/>
                    <a:pt x="28" y="122"/>
                    <a:pt x="18" y="142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6" y="176"/>
                    <a:pt x="26" y="176"/>
                    <a:pt x="26" y="176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042987" y="4179880"/>
              <a:ext cx="273050" cy="149225"/>
            </a:xfrm>
            <a:custGeom>
              <a:avLst/>
              <a:gdLst>
                <a:gd name="T0" fmla="*/ 0 w 79"/>
                <a:gd name="T1" fmla="*/ 0 h 41"/>
                <a:gd name="T2" fmla="*/ 22 w 79"/>
                <a:gd name="T3" fmla="*/ 12 h 41"/>
                <a:gd name="T4" fmla="*/ 24 w 79"/>
                <a:gd name="T5" fmla="*/ 20 h 41"/>
                <a:gd name="T6" fmla="*/ 34 w 79"/>
                <a:gd name="T7" fmla="*/ 27 h 41"/>
                <a:gd name="T8" fmla="*/ 41 w 79"/>
                <a:gd name="T9" fmla="*/ 34 h 41"/>
                <a:gd name="T10" fmla="*/ 51 w 79"/>
                <a:gd name="T11" fmla="*/ 32 h 41"/>
                <a:gd name="T12" fmla="*/ 79 w 79"/>
                <a:gd name="T13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41">
                  <a:moveTo>
                    <a:pt x="0" y="0"/>
                  </a:moveTo>
                  <a:cubicBezTo>
                    <a:pt x="0" y="0"/>
                    <a:pt x="10" y="15"/>
                    <a:pt x="22" y="12"/>
                  </a:cubicBezTo>
                  <a:cubicBezTo>
                    <a:pt x="22" y="12"/>
                    <a:pt x="31" y="12"/>
                    <a:pt x="24" y="20"/>
                  </a:cubicBezTo>
                  <a:cubicBezTo>
                    <a:pt x="16" y="27"/>
                    <a:pt x="22" y="30"/>
                    <a:pt x="34" y="27"/>
                  </a:cubicBezTo>
                  <a:cubicBezTo>
                    <a:pt x="34" y="27"/>
                    <a:pt x="38" y="27"/>
                    <a:pt x="41" y="34"/>
                  </a:cubicBezTo>
                  <a:cubicBezTo>
                    <a:pt x="43" y="41"/>
                    <a:pt x="45" y="39"/>
                    <a:pt x="51" y="32"/>
                  </a:cubicBezTo>
                  <a:cubicBezTo>
                    <a:pt x="58" y="25"/>
                    <a:pt x="74" y="25"/>
                    <a:pt x="79" y="27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maoming">
              <a:hlinkClick r:id="" action="ppaction://macro?name=Slide2.maoming" highlightClick="1"/>
              <a:hlinkHover r:id="" action="ppaction://noaction" highlightClick="1"/>
            </p:cNvPr>
            <p:cNvSpPr/>
            <p:nvPr/>
          </p:nvSpPr>
          <p:spPr bwMode="auto">
            <a:xfrm>
              <a:off x="612774" y="4189405"/>
              <a:ext cx="712788" cy="720724"/>
            </a:xfrm>
            <a:custGeom>
              <a:avLst/>
              <a:gdLst>
                <a:gd name="T0" fmla="*/ 125 w 204"/>
                <a:gd name="T1" fmla="*/ 0 h 197"/>
                <a:gd name="T2" fmla="*/ 79 w 204"/>
                <a:gd name="T3" fmla="*/ 9 h 197"/>
                <a:gd name="T4" fmla="*/ 77 w 204"/>
                <a:gd name="T5" fmla="*/ 52 h 197"/>
                <a:gd name="T6" fmla="*/ 65 w 204"/>
                <a:gd name="T7" fmla="*/ 59 h 197"/>
                <a:gd name="T8" fmla="*/ 48 w 204"/>
                <a:gd name="T9" fmla="*/ 69 h 197"/>
                <a:gd name="T10" fmla="*/ 41 w 204"/>
                <a:gd name="T11" fmla="*/ 71 h 197"/>
                <a:gd name="T12" fmla="*/ 21 w 204"/>
                <a:gd name="T13" fmla="*/ 71 h 197"/>
                <a:gd name="T14" fmla="*/ 8 w 204"/>
                <a:gd name="T15" fmla="*/ 84 h 197"/>
                <a:gd name="T16" fmla="*/ 14 w 204"/>
                <a:gd name="T17" fmla="*/ 116 h 197"/>
                <a:gd name="T18" fmla="*/ 8 w 204"/>
                <a:gd name="T19" fmla="*/ 129 h 197"/>
                <a:gd name="T20" fmla="*/ 12 w 204"/>
                <a:gd name="T21" fmla="*/ 158 h 197"/>
                <a:gd name="T22" fmla="*/ 31 w 204"/>
                <a:gd name="T23" fmla="*/ 177 h 197"/>
                <a:gd name="T24" fmla="*/ 62 w 204"/>
                <a:gd name="T25" fmla="*/ 171 h 197"/>
                <a:gd name="T26" fmla="*/ 76 w 204"/>
                <a:gd name="T27" fmla="*/ 170 h 197"/>
                <a:gd name="T28" fmla="*/ 85 w 204"/>
                <a:gd name="T29" fmla="*/ 183 h 197"/>
                <a:gd name="T30" fmla="*/ 103 w 204"/>
                <a:gd name="T31" fmla="*/ 197 h 197"/>
                <a:gd name="T32" fmla="*/ 104 w 204"/>
                <a:gd name="T33" fmla="*/ 197 h 197"/>
                <a:gd name="T34" fmla="*/ 105 w 204"/>
                <a:gd name="T35" fmla="*/ 197 h 197"/>
                <a:gd name="T36" fmla="*/ 108 w 204"/>
                <a:gd name="T37" fmla="*/ 189 h 197"/>
                <a:gd name="T38" fmla="*/ 104 w 204"/>
                <a:gd name="T39" fmla="*/ 189 h 197"/>
                <a:gd name="T40" fmla="*/ 104 w 204"/>
                <a:gd name="T41" fmla="*/ 180 h 197"/>
                <a:gd name="T42" fmla="*/ 114 w 204"/>
                <a:gd name="T43" fmla="*/ 182 h 197"/>
                <a:gd name="T44" fmla="*/ 137 w 204"/>
                <a:gd name="T45" fmla="*/ 189 h 197"/>
                <a:gd name="T46" fmla="*/ 132 w 204"/>
                <a:gd name="T47" fmla="*/ 183 h 197"/>
                <a:gd name="T48" fmla="*/ 135 w 204"/>
                <a:gd name="T49" fmla="*/ 183 h 197"/>
                <a:gd name="T50" fmla="*/ 141 w 204"/>
                <a:gd name="T51" fmla="*/ 183 h 197"/>
                <a:gd name="T52" fmla="*/ 148 w 204"/>
                <a:gd name="T53" fmla="*/ 189 h 197"/>
                <a:gd name="T54" fmla="*/ 144 w 204"/>
                <a:gd name="T55" fmla="*/ 196 h 197"/>
                <a:gd name="T56" fmla="*/ 150 w 204"/>
                <a:gd name="T57" fmla="*/ 195 h 197"/>
                <a:gd name="T58" fmla="*/ 162 w 204"/>
                <a:gd name="T59" fmla="*/ 186 h 197"/>
                <a:gd name="T60" fmla="*/ 163 w 204"/>
                <a:gd name="T61" fmla="*/ 183 h 197"/>
                <a:gd name="T62" fmla="*/ 159 w 204"/>
                <a:gd name="T63" fmla="*/ 182 h 197"/>
                <a:gd name="T64" fmla="*/ 156 w 204"/>
                <a:gd name="T65" fmla="*/ 182 h 197"/>
                <a:gd name="T66" fmla="*/ 156 w 204"/>
                <a:gd name="T67" fmla="*/ 180 h 197"/>
                <a:gd name="T68" fmla="*/ 160 w 204"/>
                <a:gd name="T69" fmla="*/ 178 h 197"/>
                <a:gd name="T70" fmla="*/ 166 w 204"/>
                <a:gd name="T71" fmla="*/ 177 h 197"/>
                <a:gd name="T72" fmla="*/ 166 w 204"/>
                <a:gd name="T73" fmla="*/ 176 h 197"/>
                <a:gd name="T74" fmla="*/ 164 w 204"/>
                <a:gd name="T75" fmla="*/ 156 h 197"/>
                <a:gd name="T76" fmla="*/ 160 w 204"/>
                <a:gd name="T77" fmla="*/ 148 h 197"/>
                <a:gd name="T78" fmla="*/ 158 w 204"/>
                <a:gd name="T79" fmla="*/ 143 h 197"/>
                <a:gd name="T80" fmla="*/ 147 w 204"/>
                <a:gd name="T81" fmla="*/ 121 h 197"/>
                <a:gd name="T82" fmla="*/ 142 w 204"/>
                <a:gd name="T83" fmla="*/ 106 h 197"/>
                <a:gd name="T84" fmla="*/ 153 w 204"/>
                <a:gd name="T85" fmla="*/ 89 h 197"/>
                <a:gd name="T86" fmla="*/ 180 w 204"/>
                <a:gd name="T87" fmla="*/ 53 h 197"/>
                <a:gd name="T88" fmla="*/ 204 w 204"/>
                <a:gd name="T89" fmla="*/ 26 h 197"/>
                <a:gd name="T90" fmla="*/ 204 w 204"/>
                <a:gd name="T91" fmla="*/ 25 h 197"/>
                <a:gd name="T92" fmla="*/ 177 w 204"/>
                <a:gd name="T93" fmla="*/ 30 h 197"/>
                <a:gd name="T94" fmla="*/ 166 w 204"/>
                <a:gd name="T95" fmla="*/ 32 h 197"/>
                <a:gd name="T96" fmla="*/ 159 w 204"/>
                <a:gd name="T97" fmla="*/ 25 h 197"/>
                <a:gd name="T98" fmla="*/ 149 w 204"/>
                <a:gd name="T99" fmla="*/ 18 h 197"/>
                <a:gd name="T100" fmla="*/ 148 w 204"/>
                <a:gd name="T101" fmla="*/ 11 h 197"/>
                <a:gd name="T102" fmla="*/ 125 w 204"/>
                <a:gd name="T103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197">
                  <a:moveTo>
                    <a:pt x="125" y="0"/>
                  </a:move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58" y="31"/>
                    <a:pt x="77" y="52"/>
                  </a:cubicBezTo>
                  <a:cubicBezTo>
                    <a:pt x="77" y="52"/>
                    <a:pt x="82" y="62"/>
                    <a:pt x="65" y="5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35" y="82"/>
                    <a:pt x="21" y="71"/>
                  </a:cubicBezTo>
                  <a:cubicBezTo>
                    <a:pt x="21" y="71"/>
                    <a:pt x="5" y="69"/>
                    <a:pt x="8" y="84"/>
                  </a:cubicBezTo>
                  <a:cubicBezTo>
                    <a:pt x="11" y="100"/>
                    <a:pt x="14" y="116"/>
                    <a:pt x="14" y="116"/>
                  </a:cubicBezTo>
                  <a:cubicBezTo>
                    <a:pt x="14" y="116"/>
                    <a:pt x="17" y="120"/>
                    <a:pt x="8" y="129"/>
                  </a:cubicBezTo>
                  <a:cubicBezTo>
                    <a:pt x="8" y="129"/>
                    <a:pt x="0" y="149"/>
                    <a:pt x="12" y="158"/>
                  </a:cubicBezTo>
                  <a:cubicBezTo>
                    <a:pt x="23" y="168"/>
                    <a:pt x="31" y="177"/>
                    <a:pt x="31" y="177"/>
                  </a:cubicBezTo>
                  <a:cubicBezTo>
                    <a:pt x="31" y="177"/>
                    <a:pt x="51" y="186"/>
                    <a:pt x="62" y="171"/>
                  </a:cubicBezTo>
                  <a:cubicBezTo>
                    <a:pt x="73" y="155"/>
                    <a:pt x="76" y="170"/>
                    <a:pt x="76" y="170"/>
                  </a:cubicBezTo>
                  <a:cubicBezTo>
                    <a:pt x="76" y="170"/>
                    <a:pt x="79" y="177"/>
                    <a:pt x="85" y="183"/>
                  </a:cubicBezTo>
                  <a:cubicBezTo>
                    <a:pt x="92" y="189"/>
                    <a:pt x="102" y="196"/>
                    <a:pt x="103" y="197"/>
                  </a:cubicBezTo>
                  <a:cubicBezTo>
                    <a:pt x="104" y="197"/>
                    <a:pt x="104" y="197"/>
                    <a:pt x="104" y="197"/>
                  </a:cubicBezTo>
                  <a:cubicBezTo>
                    <a:pt x="105" y="197"/>
                    <a:pt x="105" y="197"/>
                    <a:pt x="105" y="197"/>
                  </a:cubicBezTo>
                  <a:cubicBezTo>
                    <a:pt x="105" y="197"/>
                    <a:pt x="125" y="189"/>
                    <a:pt x="108" y="189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80"/>
                    <a:pt x="111" y="178"/>
                    <a:pt x="114" y="182"/>
                  </a:cubicBezTo>
                  <a:cubicBezTo>
                    <a:pt x="118" y="187"/>
                    <a:pt x="129" y="191"/>
                    <a:pt x="137" y="189"/>
                  </a:cubicBezTo>
                  <a:cubicBezTo>
                    <a:pt x="132" y="183"/>
                    <a:pt x="132" y="183"/>
                    <a:pt x="132" y="183"/>
                  </a:cubicBezTo>
                  <a:cubicBezTo>
                    <a:pt x="135" y="183"/>
                    <a:pt x="135" y="183"/>
                    <a:pt x="135" y="183"/>
                  </a:cubicBezTo>
                  <a:cubicBezTo>
                    <a:pt x="141" y="183"/>
                    <a:pt x="141" y="183"/>
                    <a:pt x="141" y="183"/>
                  </a:cubicBezTo>
                  <a:cubicBezTo>
                    <a:pt x="148" y="189"/>
                    <a:pt x="148" y="189"/>
                    <a:pt x="148" y="189"/>
                  </a:cubicBezTo>
                  <a:cubicBezTo>
                    <a:pt x="144" y="196"/>
                    <a:pt x="144" y="196"/>
                    <a:pt x="144" y="196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3" y="183"/>
                    <a:pt x="163" y="183"/>
                    <a:pt x="163" y="183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60" y="178"/>
                    <a:pt x="160" y="178"/>
                    <a:pt x="160" y="178"/>
                  </a:cubicBezTo>
                  <a:cubicBezTo>
                    <a:pt x="166" y="177"/>
                    <a:pt x="166" y="177"/>
                    <a:pt x="166" y="177"/>
                  </a:cubicBezTo>
                  <a:cubicBezTo>
                    <a:pt x="166" y="176"/>
                    <a:pt x="166" y="176"/>
                    <a:pt x="166" y="176"/>
                  </a:cubicBezTo>
                  <a:cubicBezTo>
                    <a:pt x="164" y="156"/>
                    <a:pt x="164" y="156"/>
                    <a:pt x="164" y="156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68" y="123"/>
                    <a:pt x="147" y="121"/>
                    <a:pt x="147" y="121"/>
                  </a:cubicBezTo>
                  <a:cubicBezTo>
                    <a:pt x="147" y="121"/>
                    <a:pt x="145" y="115"/>
                    <a:pt x="142" y="106"/>
                  </a:cubicBezTo>
                  <a:cubicBezTo>
                    <a:pt x="140" y="96"/>
                    <a:pt x="153" y="89"/>
                    <a:pt x="153" y="89"/>
                  </a:cubicBezTo>
                  <a:cubicBezTo>
                    <a:pt x="156" y="69"/>
                    <a:pt x="157" y="67"/>
                    <a:pt x="180" y="53"/>
                  </a:cubicBezTo>
                  <a:cubicBezTo>
                    <a:pt x="204" y="40"/>
                    <a:pt x="204" y="26"/>
                    <a:pt x="204" y="26"/>
                  </a:cubicBezTo>
                  <a:cubicBezTo>
                    <a:pt x="204" y="25"/>
                    <a:pt x="204" y="25"/>
                    <a:pt x="204" y="25"/>
                  </a:cubicBezTo>
                  <a:cubicBezTo>
                    <a:pt x="199" y="23"/>
                    <a:pt x="184" y="23"/>
                    <a:pt x="177" y="30"/>
                  </a:cubicBezTo>
                  <a:cubicBezTo>
                    <a:pt x="170" y="37"/>
                    <a:pt x="169" y="39"/>
                    <a:pt x="166" y="32"/>
                  </a:cubicBezTo>
                  <a:cubicBezTo>
                    <a:pt x="163" y="25"/>
                    <a:pt x="159" y="25"/>
                    <a:pt x="159" y="25"/>
                  </a:cubicBezTo>
                  <a:cubicBezTo>
                    <a:pt x="147" y="28"/>
                    <a:pt x="141" y="25"/>
                    <a:pt x="149" y="18"/>
                  </a:cubicBezTo>
                  <a:cubicBezTo>
                    <a:pt x="157" y="10"/>
                    <a:pt x="148" y="11"/>
                    <a:pt x="148" y="11"/>
                  </a:cubicBezTo>
                  <a:cubicBezTo>
                    <a:pt x="135" y="14"/>
                    <a:pt x="125" y="0"/>
                    <a:pt x="125" y="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474787" y="4179880"/>
              <a:ext cx="282575" cy="571499"/>
            </a:xfrm>
            <a:custGeom>
              <a:avLst/>
              <a:gdLst>
                <a:gd name="T0" fmla="*/ 52 w 81"/>
                <a:gd name="T1" fmla="*/ 156 h 156"/>
                <a:gd name="T2" fmla="*/ 56 w 81"/>
                <a:gd name="T3" fmla="*/ 133 h 156"/>
                <a:gd name="T4" fmla="*/ 52 w 81"/>
                <a:gd name="T5" fmla="*/ 117 h 156"/>
                <a:gd name="T6" fmla="*/ 26 w 81"/>
                <a:gd name="T7" fmla="*/ 93 h 156"/>
                <a:gd name="T8" fmla="*/ 12 w 81"/>
                <a:gd name="T9" fmla="*/ 88 h 156"/>
                <a:gd name="T10" fmla="*/ 8 w 81"/>
                <a:gd name="T11" fmla="*/ 85 h 156"/>
                <a:gd name="T12" fmla="*/ 10 w 81"/>
                <a:gd name="T13" fmla="*/ 64 h 156"/>
                <a:gd name="T14" fmla="*/ 16 w 81"/>
                <a:gd name="T15" fmla="*/ 58 h 156"/>
                <a:gd name="T16" fmla="*/ 17 w 81"/>
                <a:gd name="T17" fmla="*/ 54 h 156"/>
                <a:gd name="T18" fmla="*/ 22 w 81"/>
                <a:gd name="T19" fmla="*/ 50 h 156"/>
                <a:gd name="T20" fmla="*/ 45 w 81"/>
                <a:gd name="T21" fmla="*/ 27 h 156"/>
                <a:gd name="T22" fmla="*/ 63 w 81"/>
                <a:gd name="T23" fmla="*/ 14 h 156"/>
                <a:gd name="T24" fmla="*/ 75 w 81"/>
                <a:gd name="T25" fmla="*/ 15 h 156"/>
                <a:gd name="T26" fmla="*/ 77 w 81"/>
                <a:gd name="T2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56">
                  <a:moveTo>
                    <a:pt x="52" y="156"/>
                  </a:moveTo>
                  <a:cubicBezTo>
                    <a:pt x="52" y="156"/>
                    <a:pt x="55" y="138"/>
                    <a:pt x="56" y="133"/>
                  </a:cubicBezTo>
                  <a:cubicBezTo>
                    <a:pt x="58" y="127"/>
                    <a:pt x="59" y="121"/>
                    <a:pt x="52" y="117"/>
                  </a:cubicBezTo>
                  <a:cubicBezTo>
                    <a:pt x="46" y="113"/>
                    <a:pt x="26" y="93"/>
                    <a:pt x="26" y="93"/>
                  </a:cubicBezTo>
                  <a:cubicBezTo>
                    <a:pt x="26" y="93"/>
                    <a:pt x="14" y="88"/>
                    <a:pt x="12" y="88"/>
                  </a:cubicBezTo>
                  <a:cubicBezTo>
                    <a:pt x="10" y="88"/>
                    <a:pt x="8" y="85"/>
                    <a:pt x="8" y="85"/>
                  </a:cubicBezTo>
                  <a:cubicBezTo>
                    <a:pt x="8" y="85"/>
                    <a:pt x="0" y="67"/>
                    <a:pt x="10" y="64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42" y="42"/>
                    <a:pt x="45" y="27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7" y="12"/>
                    <a:pt x="75" y="15"/>
                  </a:cubicBezTo>
                  <a:cubicBezTo>
                    <a:pt x="81" y="18"/>
                    <a:pt x="78" y="3"/>
                    <a:pt x="77" y="0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zhuhai">
              <a:hlinkClick r:id="" action="ppaction://macro?name=Slide2.zhuhai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084387" y="4329105"/>
              <a:ext cx="263525" cy="238125"/>
            </a:xfrm>
            <a:custGeom>
              <a:avLst/>
              <a:gdLst>
                <a:gd name="T0" fmla="*/ 72 w 75"/>
                <a:gd name="T1" fmla="*/ 35 h 68"/>
                <a:gd name="T2" fmla="*/ 72 w 75"/>
                <a:gd name="T3" fmla="*/ 27 h 68"/>
                <a:gd name="T4" fmla="*/ 73 w 75"/>
                <a:gd name="T5" fmla="*/ 21 h 68"/>
                <a:gd name="T6" fmla="*/ 75 w 75"/>
                <a:gd name="T7" fmla="*/ 16 h 68"/>
                <a:gd name="T8" fmla="*/ 70 w 75"/>
                <a:gd name="T9" fmla="*/ 14 h 68"/>
                <a:gd name="T10" fmla="*/ 66 w 75"/>
                <a:gd name="T11" fmla="*/ 12 h 68"/>
                <a:gd name="T12" fmla="*/ 64 w 75"/>
                <a:gd name="T13" fmla="*/ 9 h 68"/>
                <a:gd name="T14" fmla="*/ 68 w 75"/>
                <a:gd name="T15" fmla="*/ 0 h 68"/>
                <a:gd name="T16" fmla="*/ 50 w 75"/>
                <a:gd name="T17" fmla="*/ 25 h 68"/>
                <a:gd name="T18" fmla="*/ 27 w 75"/>
                <a:gd name="T19" fmla="*/ 14 h 68"/>
                <a:gd name="T20" fmla="*/ 11 w 75"/>
                <a:gd name="T21" fmla="*/ 11 h 68"/>
                <a:gd name="T22" fmla="*/ 0 w 75"/>
                <a:gd name="T23" fmla="*/ 33 h 68"/>
                <a:gd name="T24" fmla="*/ 0 w 75"/>
                <a:gd name="T25" fmla="*/ 34 h 68"/>
                <a:gd name="T26" fmla="*/ 12 w 75"/>
                <a:gd name="T27" fmla="*/ 20 h 68"/>
                <a:gd name="T28" fmla="*/ 7 w 75"/>
                <a:gd name="T29" fmla="*/ 38 h 68"/>
                <a:gd name="T30" fmla="*/ 3 w 75"/>
                <a:gd name="T31" fmla="*/ 42 h 68"/>
                <a:gd name="T32" fmla="*/ 3 w 75"/>
                <a:gd name="T33" fmla="*/ 60 h 68"/>
                <a:gd name="T34" fmla="*/ 24 w 75"/>
                <a:gd name="T35" fmla="*/ 60 h 68"/>
                <a:gd name="T36" fmla="*/ 31 w 75"/>
                <a:gd name="T37" fmla="*/ 56 h 68"/>
                <a:gd name="T38" fmla="*/ 41 w 75"/>
                <a:gd name="T39" fmla="*/ 38 h 68"/>
                <a:gd name="T40" fmla="*/ 43 w 75"/>
                <a:gd name="T41" fmla="*/ 38 h 68"/>
                <a:gd name="T42" fmla="*/ 72 w 75"/>
                <a:gd name="T43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68">
                  <a:moveTo>
                    <a:pt x="72" y="35"/>
                  </a:moveTo>
                  <a:cubicBezTo>
                    <a:pt x="72" y="27"/>
                    <a:pt x="72" y="27"/>
                    <a:pt x="72" y="27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7" y="6"/>
                    <a:pt x="68" y="0"/>
                  </a:cubicBezTo>
                  <a:cubicBezTo>
                    <a:pt x="66" y="1"/>
                    <a:pt x="57" y="2"/>
                    <a:pt x="50" y="25"/>
                  </a:cubicBezTo>
                  <a:cubicBezTo>
                    <a:pt x="43" y="49"/>
                    <a:pt x="33" y="25"/>
                    <a:pt x="27" y="14"/>
                  </a:cubicBezTo>
                  <a:cubicBezTo>
                    <a:pt x="21" y="3"/>
                    <a:pt x="11" y="11"/>
                    <a:pt x="11" y="11"/>
                  </a:cubicBezTo>
                  <a:cubicBezTo>
                    <a:pt x="7" y="31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36"/>
                    <a:pt x="6" y="34"/>
                    <a:pt x="12" y="20"/>
                  </a:cubicBezTo>
                  <a:cubicBezTo>
                    <a:pt x="12" y="20"/>
                    <a:pt x="16" y="33"/>
                    <a:pt x="7" y="38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16" y="68"/>
                    <a:pt x="24" y="60"/>
                  </a:cubicBezTo>
                  <a:cubicBezTo>
                    <a:pt x="24" y="60"/>
                    <a:pt x="32" y="66"/>
                    <a:pt x="31" y="56"/>
                  </a:cubicBezTo>
                  <a:cubicBezTo>
                    <a:pt x="31" y="56"/>
                    <a:pt x="45" y="51"/>
                    <a:pt x="41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54" y="64"/>
                    <a:pt x="72" y="3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670049" y="4084631"/>
              <a:ext cx="484188" cy="271462"/>
            </a:xfrm>
            <a:custGeom>
              <a:avLst/>
              <a:gdLst>
                <a:gd name="T0" fmla="*/ 8 w 140"/>
                <a:gd name="T1" fmla="*/ 11 h 74"/>
                <a:gd name="T2" fmla="*/ 20 w 140"/>
                <a:gd name="T3" fmla="*/ 27 h 74"/>
                <a:gd name="T4" fmla="*/ 33 w 140"/>
                <a:gd name="T5" fmla="*/ 28 h 74"/>
                <a:gd name="T6" fmla="*/ 44 w 140"/>
                <a:gd name="T7" fmla="*/ 22 h 74"/>
                <a:gd name="T8" fmla="*/ 64 w 140"/>
                <a:gd name="T9" fmla="*/ 12 h 74"/>
                <a:gd name="T10" fmla="*/ 75 w 140"/>
                <a:gd name="T11" fmla="*/ 4 h 74"/>
                <a:gd name="T12" fmla="*/ 105 w 140"/>
                <a:gd name="T13" fmla="*/ 5 h 74"/>
                <a:gd name="T14" fmla="*/ 123 w 140"/>
                <a:gd name="T15" fmla="*/ 28 h 74"/>
                <a:gd name="T16" fmla="*/ 131 w 140"/>
                <a:gd name="T17" fmla="*/ 50 h 74"/>
                <a:gd name="T18" fmla="*/ 138 w 140"/>
                <a:gd name="T1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74">
                  <a:moveTo>
                    <a:pt x="8" y="11"/>
                  </a:moveTo>
                  <a:cubicBezTo>
                    <a:pt x="8" y="11"/>
                    <a:pt x="0" y="40"/>
                    <a:pt x="20" y="27"/>
                  </a:cubicBezTo>
                  <a:cubicBezTo>
                    <a:pt x="20" y="27"/>
                    <a:pt x="28" y="16"/>
                    <a:pt x="33" y="28"/>
                  </a:cubicBezTo>
                  <a:cubicBezTo>
                    <a:pt x="33" y="28"/>
                    <a:pt x="38" y="45"/>
                    <a:pt x="44" y="22"/>
                  </a:cubicBezTo>
                  <a:cubicBezTo>
                    <a:pt x="44" y="22"/>
                    <a:pt x="46" y="11"/>
                    <a:pt x="64" y="12"/>
                  </a:cubicBezTo>
                  <a:cubicBezTo>
                    <a:pt x="64" y="12"/>
                    <a:pt x="70" y="8"/>
                    <a:pt x="75" y="4"/>
                  </a:cubicBezTo>
                  <a:cubicBezTo>
                    <a:pt x="79" y="0"/>
                    <a:pt x="105" y="5"/>
                    <a:pt x="105" y="5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31" y="50"/>
                    <a:pt x="140" y="66"/>
                    <a:pt x="138" y="74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dongguan">
              <a:hlinkClick r:id="" action="ppaction://macro?name=Slide2.dongguan" highlightClick="1"/>
              <a:hlinkHover r:id="" action="ppaction://noaction" highlightClick="1"/>
            </p:cNvPr>
            <p:cNvSpPr>
              <a:spLocks noEditPoints="1"/>
            </p:cNvSpPr>
            <p:nvPr/>
          </p:nvSpPr>
          <p:spPr bwMode="auto">
            <a:xfrm>
              <a:off x="2285999" y="3889368"/>
              <a:ext cx="369888" cy="274638"/>
            </a:xfrm>
            <a:custGeom>
              <a:avLst/>
              <a:gdLst>
                <a:gd name="T0" fmla="*/ 105 w 106"/>
                <a:gd name="T1" fmla="*/ 38 h 73"/>
                <a:gd name="T2" fmla="*/ 101 w 106"/>
                <a:gd name="T3" fmla="*/ 27 h 73"/>
                <a:gd name="T4" fmla="*/ 91 w 106"/>
                <a:gd name="T5" fmla="*/ 28 h 73"/>
                <a:gd name="T6" fmla="*/ 88 w 106"/>
                <a:gd name="T7" fmla="*/ 26 h 73"/>
                <a:gd name="T8" fmla="*/ 70 w 106"/>
                <a:gd name="T9" fmla="*/ 10 h 73"/>
                <a:gd name="T10" fmla="*/ 46 w 106"/>
                <a:gd name="T11" fmla="*/ 7 h 73"/>
                <a:gd name="T12" fmla="*/ 1 w 106"/>
                <a:gd name="T13" fmla="*/ 22 h 73"/>
                <a:gd name="T14" fmla="*/ 1 w 106"/>
                <a:gd name="T15" fmla="*/ 22 h 73"/>
                <a:gd name="T16" fmla="*/ 16 w 106"/>
                <a:gd name="T17" fmla="*/ 40 h 73"/>
                <a:gd name="T18" fmla="*/ 17 w 106"/>
                <a:gd name="T19" fmla="*/ 42 h 73"/>
                <a:gd name="T20" fmla="*/ 33 w 106"/>
                <a:gd name="T21" fmla="*/ 70 h 73"/>
                <a:gd name="T22" fmla="*/ 33 w 106"/>
                <a:gd name="T23" fmla="*/ 70 h 73"/>
                <a:gd name="T24" fmla="*/ 63 w 106"/>
                <a:gd name="T25" fmla="*/ 53 h 73"/>
                <a:gd name="T26" fmla="*/ 88 w 106"/>
                <a:gd name="T27" fmla="*/ 62 h 73"/>
                <a:gd name="T28" fmla="*/ 98 w 106"/>
                <a:gd name="T29" fmla="*/ 72 h 73"/>
                <a:gd name="T30" fmla="*/ 102 w 106"/>
                <a:gd name="T31" fmla="*/ 73 h 73"/>
                <a:gd name="T32" fmla="*/ 104 w 106"/>
                <a:gd name="T33" fmla="*/ 61 h 73"/>
                <a:gd name="T34" fmla="*/ 105 w 106"/>
                <a:gd name="T35" fmla="*/ 38 h 73"/>
                <a:gd name="T36" fmla="*/ 1 w 106"/>
                <a:gd name="T37" fmla="*/ 22 h 73"/>
                <a:gd name="T38" fmla="*/ 0 w 106"/>
                <a:gd name="T39" fmla="*/ 27 h 73"/>
                <a:gd name="T40" fmla="*/ 1 w 106"/>
                <a:gd name="T41" fmla="*/ 2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73">
                  <a:moveTo>
                    <a:pt x="105" y="38"/>
                  </a:moveTo>
                  <a:cubicBezTo>
                    <a:pt x="103" y="28"/>
                    <a:pt x="101" y="27"/>
                    <a:pt x="101" y="27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7"/>
                    <a:pt x="82" y="9"/>
                    <a:pt x="70" y="10"/>
                  </a:cubicBezTo>
                  <a:cubicBezTo>
                    <a:pt x="58" y="11"/>
                    <a:pt x="46" y="7"/>
                    <a:pt x="46" y="7"/>
                  </a:cubicBezTo>
                  <a:cubicBezTo>
                    <a:pt x="8" y="0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3" y="50"/>
                    <a:pt x="16" y="40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6" y="71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43" y="48"/>
                    <a:pt x="63" y="53"/>
                    <a:pt x="63" y="53"/>
                  </a:cubicBezTo>
                  <a:cubicBezTo>
                    <a:pt x="63" y="53"/>
                    <a:pt x="79" y="59"/>
                    <a:pt x="88" y="62"/>
                  </a:cubicBezTo>
                  <a:cubicBezTo>
                    <a:pt x="96" y="65"/>
                    <a:pt x="98" y="72"/>
                    <a:pt x="98" y="72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6" y="47"/>
                    <a:pt x="105" y="38"/>
                  </a:cubicBezTo>
                  <a:close/>
                  <a:moveTo>
                    <a:pt x="1" y="22"/>
                  </a:moveTo>
                  <a:cubicBezTo>
                    <a:pt x="1" y="22"/>
                    <a:pt x="1" y="24"/>
                    <a:pt x="0" y="27"/>
                  </a:cubicBezTo>
                  <a:lnTo>
                    <a:pt x="1" y="2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960562" y="2876545"/>
              <a:ext cx="501650" cy="608012"/>
            </a:xfrm>
            <a:custGeom>
              <a:avLst/>
              <a:gdLst>
                <a:gd name="T0" fmla="*/ 19 w 144"/>
                <a:gd name="T1" fmla="*/ 0 h 163"/>
                <a:gd name="T2" fmla="*/ 19 w 144"/>
                <a:gd name="T3" fmla="*/ 11 h 163"/>
                <a:gd name="T4" fmla="*/ 8 w 144"/>
                <a:gd name="T5" fmla="*/ 51 h 163"/>
                <a:gd name="T6" fmla="*/ 31 w 144"/>
                <a:gd name="T7" fmla="*/ 68 h 163"/>
                <a:gd name="T8" fmla="*/ 51 w 144"/>
                <a:gd name="T9" fmla="*/ 68 h 163"/>
                <a:gd name="T10" fmla="*/ 78 w 144"/>
                <a:gd name="T11" fmla="*/ 73 h 163"/>
                <a:gd name="T12" fmla="*/ 108 w 144"/>
                <a:gd name="T13" fmla="*/ 69 h 163"/>
                <a:gd name="T14" fmla="*/ 137 w 144"/>
                <a:gd name="T15" fmla="*/ 91 h 163"/>
                <a:gd name="T16" fmla="*/ 144 w 144"/>
                <a:gd name="T17" fmla="*/ 116 h 163"/>
                <a:gd name="T18" fmla="*/ 139 w 144"/>
                <a:gd name="T19" fmla="*/ 127 h 163"/>
                <a:gd name="T20" fmla="*/ 136 w 144"/>
                <a:gd name="T21" fmla="*/ 139 h 163"/>
                <a:gd name="T22" fmla="*/ 131 w 144"/>
                <a:gd name="T23" fmla="*/ 147 h 163"/>
                <a:gd name="T24" fmla="*/ 136 w 144"/>
                <a:gd name="T25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163">
                  <a:moveTo>
                    <a:pt x="19" y="0"/>
                  </a:moveTo>
                  <a:cubicBezTo>
                    <a:pt x="19" y="0"/>
                    <a:pt x="28" y="2"/>
                    <a:pt x="19" y="11"/>
                  </a:cubicBezTo>
                  <a:cubicBezTo>
                    <a:pt x="10" y="20"/>
                    <a:pt x="0" y="43"/>
                    <a:pt x="8" y="51"/>
                  </a:cubicBezTo>
                  <a:cubicBezTo>
                    <a:pt x="16" y="60"/>
                    <a:pt x="24" y="76"/>
                    <a:pt x="31" y="68"/>
                  </a:cubicBezTo>
                  <a:cubicBezTo>
                    <a:pt x="31" y="68"/>
                    <a:pt x="45" y="60"/>
                    <a:pt x="51" y="68"/>
                  </a:cubicBezTo>
                  <a:cubicBezTo>
                    <a:pt x="56" y="76"/>
                    <a:pt x="73" y="74"/>
                    <a:pt x="78" y="73"/>
                  </a:cubicBezTo>
                  <a:cubicBezTo>
                    <a:pt x="84" y="73"/>
                    <a:pt x="108" y="69"/>
                    <a:pt x="108" y="69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39" y="127"/>
                    <a:pt x="139" y="127"/>
                    <a:pt x="139" y="127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6" y="163"/>
                    <a:pt x="136" y="163"/>
                    <a:pt x="136" y="163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qingyuan">
              <a:hlinkClick r:id="" action="ppaction://macro?name=Slide2.qingyuan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441449" y="2717795"/>
              <a:ext cx="1020763" cy="1020761"/>
            </a:xfrm>
            <a:custGeom>
              <a:avLst/>
              <a:gdLst>
                <a:gd name="T0" fmla="*/ 286 w 294"/>
                <a:gd name="T1" fmla="*/ 209 h 282"/>
                <a:gd name="T2" fmla="*/ 286 w 294"/>
                <a:gd name="T3" fmla="*/ 209 h 282"/>
                <a:gd name="T4" fmla="*/ 281 w 294"/>
                <a:gd name="T5" fmla="*/ 193 h 282"/>
                <a:gd name="T6" fmla="*/ 286 w 294"/>
                <a:gd name="T7" fmla="*/ 185 h 282"/>
                <a:gd name="T8" fmla="*/ 289 w 294"/>
                <a:gd name="T9" fmla="*/ 173 h 282"/>
                <a:gd name="T10" fmla="*/ 294 w 294"/>
                <a:gd name="T11" fmla="*/ 162 h 282"/>
                <a:gd name="T12" fmla="*/ 287 w 294"/>
                <a:gd name="T13" fmla="*/ 137 h 282"/>
                <a:gd name="T14" fmla="*/ 258 w 294"/>
                <a:gd name="T15" fmla="*/ 115 h 282"/>
                <a:gd name="T16" fmla="*/ 228 w 294"/>
                <a:gd name="T17" fmla="*/ 119 h 282"/>
                <a:gd name="T18" fmla="*/ 201 w 294"/>
                <a:gd name="T19" fmla="*/ 114 h 282"/>
                <a:gd name="T20" fmla="*/ 181 w 294"/>
                <a:gd name="T21" fmla="*/ 114 h 282"/>
                <a:gd name="T22" fmla="*/ 158 w 294"/>
                <a:gd name="T23" fmla="*/ 97 h 282"/>
                <a:gd name="T24" fmla="*/ 169 w 294"/>
                <a:gd name="T25" fmla="*/ 57 h 282"/>
                <a:gd name="T26" fmla="*/ 169 w 294"/>
                <a:gd name="T27" fmla="*/ 46 h 282"/>
                <a:gd name="T28" fmla="*/ 142 w 294"/>
                <a:gd name="T29" fmla="*/ 49 h 282"/>
                <a:gd name="T30" fmla="*/ 128 w 294"/>
                <a:gd name="T31" fmla="*/ 22 h 282"/>
                <a:gd name="T32" fmla="*/ 124 w 294"/>
                <a:gd name="T33" fmla="*/ 19 h 282"/>
                <a:gd name="T34" fmla="*/ 119 w 294"/>
                <a:gd name="T35" fmla="*/ 17 h 282"/>
                <a:gd name="T36" fmla="*/ 91 w 294"/>
                <a:gd name="T37" fmla="*/ 2 h 282"/>
                <a:gd name="T38" fmla="*/ 82 w 294"/>
                <a:gd name="T39" fmla="*/ 10 h 282"/>
                <a:gd name="T40" fmla="*/ 79 w 294"/>
                <a:gd name="T41" fmla="*/ 2 h 282"/>
                <a:gd name="T42" fmla="*/ 64 w 294"/>
                <a:gd name="T43" fmla="*/ 2 h 282"/>
                <a:gd name="T44" fmla="*/ 52 w 294"/>
                <a:gd name="T45" fmla="*/ 9 h 282"/>
                <a:gd name="T46" fmla="*/ 51 w 294"/>
                <a:gd name="T47" fmla="*/ 46 h 282"/>
                <a:gd name="T48" fmla="*/ 31 w 294"/>
                <a:gd name="T49" fmla="*/ 70 h 282"/>
                <a:gd name="T50" fmla="*/ 23 w 294"/>
                <a:gd name="T51" fmla="*/ 111 h 282"/>
                <a:gd name="T52" fmla="*/ 26 w 294"/>
                <a:gd name="T53" fmla="*/ 113 h 282"/>
                <a:gd name="T54" fmla="*/ 28 w 294"/>
                <a:gd name="T55" fmla="*/ 121 h 282"/>
                <a:gd name="T56" fmla="*/ 31 w 294"/>
                <a:gd name="T57" fmla="*/ 144 h 282"/>
                <a:gd name="T58" fmla="*/ 17 w 294"/>
                <a:gd name="T59" fmla="*/ 152 h 282"/>
                <a:gd name="T60" fmla="*/ 26 w 294"/>
                <a:gd name="T61" fmla="*/ 161 h 282"/>
                <a:gd name="T62" fmla="*/ 45 w 294"/>
                <a:gd name="T63" fmla="*/ 158 h 282"/>
                <a:gd name="T64" fmla="*/ 57 w 294"/>
                <a:gd name="T65" fmla="*/ 159 h 282"/>
                <a:gd name="T66" fmla="*/ 66 w 294"/>
                <a:gd name="T67" fmla="*/ 134 h 282"/>
                <a:gd name="T68" fmla="*/ 79 w 294"/>
                <a:gd name="T69" fmla="*/ 141 h 282"/>
                <a:gd name="T70" fmla="*/ 87 w 294"/>
                <a:gd name="T71" fmla="*/ 158 h 282"/>
                <a:gd name="T72" fmla="*/ 93 w 294"/>
                <a:gd name="T73" fmla="*/ 176 h 282"/>
                <a:gd name="T74" fmla="*/ 95 w 294"/>
                <a:gd name="T75" fmla="*/ 194 h 282"/>
                <a:gd name="T76" fmla="*/ 120 w 294"/>
                <a:gd name="T77" fmla="*/ 221 h 282"/>
                <a:gd name="T78" fmla="*/ 125 w 294"/>
                <a:gd name="T79" fmla="*/ 235 h 282"/>
                <a:gd name="T80" fmla="*/ 128 w 294"/>
                <a:gd name="T81" fmla="*/ 242 h 282"/>
                <a:gd name="T82" fmla="*/ 138 w 294"/>
                <a:gd name="T83" fmla="*/ 255 h 282"/>
                <a:gd name="T84" fmla="*/ 139 w 294"/>
                <a:gd name="T85" fmla="*/ 261 h 282"/>
                <a:gd name="T86" fmla="*/ 141 w 294"/>
                <a:gd name="T87" fmla="*/ 264 h 282"/>
                <a:gd name="T88" fmla="*/ 164 w 294"/>
                <a:gd name="T89" fmla="*/ 282 h 282"/>
                <a:gd name="T90" fmla="*/ 164 w 294"/>
                <a:gd name="T91" fmla="*/ 282 h 282"/>
                <a:gd name="T92" fmla="*/ 183 w 294"/>
                <a:gd name="T93" fmla="*/ 273 h 282"/>
                <a:gd name="T94" fmla="*/ 195 w 294"/>
                <a:gd name="T95" fmla="*/ 271 h 282"/>
                <a:gd name="T96" fmla="*/ 209 w 294"/>
                <a:gd name="T97" fmla="*/ 251 h 282"/>
                <a:gd name="T98" fmla="*/ 230 w 294"/>
                <a:gd name="T99" fmla="*/ 238 h 282"/>
                <a:gd name="T100" fmla="*/ 259 w 294"/>
                <a:gd name="T101" fmla="*/ 241 h 282"/>
                <a:gd name="T102" fmla="*/ 286 w 294"/>
                <a:gd name="T103" fmla="*/ 20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4" h="282">
                  <a:moveTo>
                    <a:pt x="286" y="209"/>
                  </a:moveTo>
                  <a:cubicBezTo>
                    <a:pt x="286" y="209"/>
                    <a:pt x="286" y="209"/>
                    <a:pt x="286" y="209"/>
                  </a:cubicBezTo>
                  <a:cubicBezTo>
                    <a:pt x="281" y="193"/>
                    <a:pt x="281" y="193"/>
                    <a:pt x="281" y="193"/>
                  </a:cubicBezTo>
                  <a:cubicBezTo>
                    <a:pt x="286" y="185"/>
                    <a:pt x="286" y="185"/>
                    <a:pt x="286" y="185"/>
                  </a:cubicBezTo>
                  <a:cubicBezTo>
                    <a:pt x="289" y="173"/>
                    <a:pt x="289" y="173"/>
                    <a:pt x="289" y="173"/>
                  </a:cubicBezTo>
                  <a:cubicBezTo>
                    <a:pt x="294" y="162"/>
                    <a:pt x="294" y="162"/>
                    <a:pt x="294" y="162"/>
                  </a:cubicBezTo>
                  <a:cubicBezTo>
                    <a:pt x="287" y="137"/>
                    <a:pt x="287" y="137"/>
                    <a:pt x="287" y="137"/>
                  </a:cubicBezTo>
                  <a:cubicBezTo>
                    <a:pt x="258" y="115"/>
                    <a:pt x="258" y="115"/>
                    <a:pt x="258" y="115"/>
                  </a:cubicBezTo>
                  <a:cubicBezTo>
                    <a:pt x="258" y="115"/>
                    <a:pt x="234" y="119"/>
                    <a:pt x="228" y="119"/>
                  </a:cubicBezTo>
                  <a:cubicBezTo>
                    <a:pt x="223" y="120"/>
                    <a:pt x="206" y="122"/>
                    <a:pt x="201" y="114"/>
                  </a:cubicBezTo>
                  <a:cubicBezTo>
                    <a:pt x="195" y="106"/>
                    <a:pt x="181" y="114"/>
                    <a:pt x="181" y="114"/>
                  </a:cubicBezTo>
                  <a:cubicBezTo>
                    <a:pt x="174" y="122"/>
                    <a:pt x="166" y="106"/>
                    <a:pt x="158" y="97"/>
                  </a:cubicBezTo>
                  <a:cubicBezTo>
                    <a:pt x="150" y="89"/>
                    <a:pt x="160" y="66"/>
                    <a:pt x="169" y="57"/>
                  </a:cubicBezTo>
                  <a:cubicBezTo>
                    <a:pt x="177" y="49"/>
                    <a:pt x="170" y="46"/>
                    <a:pt x="169" y="46"/>
                  </a:cubicBezTo>
                  <a:cubicBezTo>
                    <a:pt x="165" y="50"/>
                    <a:pt x="158" y="52"/>
                    <a:pt x="142" y="49"/>
                  </a:cubicBezTo>
                  <a:cubicBezTo>
                    <a:pt x="142" y="49"/>
                    <a:pt x="131" y="41"/>
                    <a:pt x="128" y="22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68" y="0"/>
                    <a:pt x="64" y="2"/>
                  </a:cubicBezTo>
                  <a:cubicBezTo>
                    <a:pt x="59" y="4"/>
                    <a:pt x="54" y="2"/>
                    <a:pt x="52" y="9"/>
                  </a:cubicBezTo>
                  <a:cubicBezTo>
                    <a:pt x="49" y="16"/>
                    <a:pt x="43" y="33"/>
                    <a:pt x="51" y="46"/>
                  </a:cubicBezTo>
                  <a:cubicBezTo>
                    <a:pt x="59" y="59"/>
                    <a:pt x="31" y="70"/>
                    <a:pt x="31" y="70"/>
                  </a:cubicBezTo>
                  <a:cubicBezTo>
                    <a:pt x="31" y="70"/>
                    <a:pt x="0" y="89"/>
                    <a:pt x="23" y="111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8" y="121"/>
                    <a:pt x="46" y="135"/>
                    <a:pt x="31" y="144"/>
                  </a:cubicBezTo>
                  <a:cubicBezTo>
                    <a:pt x="26" y="147"/>
                    <a:pt x="21" y="149"/>
                    <a:pt x="17" y="152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36" y="156"/>
                    <a:pt x="45" y="158"/>
                    <a:pt x="45" y="158"/>
                  </a:cubicBezTo>
                  <a:cubicBezTo>
                    <a:pt x="57" y="159"/>
                    <a:pt x="57" y="159"/>
                    <a:pt x="57" y="159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66" y="134"/>
                    <a:pt x="70" y="134"/>
                    <a:pt x="79" y="141"/>
                  </a:cubicBezTo>
                  <a:cubicBezTo>
                    <a:pt x="88" y="149"/>
                    <a:pt x="90" y="150"/>
                    <a:pt x="87" y="158"/>
                  </a:cubicBezTo>
                  <a:cubicBezTo>
                    <a:pt x="85" y="167"/>
                    <a:pt x="93" y="176"/>
                    <a:pt x="93" y="176"/>
                  </a:cubicBezTo>
                  <a:cubicBezTo>
                    <a:pt x="105" y="183"/>
                    <a:pt x="95" y="194"/>
                    <a:pt x="95" y="194"/>
                  </a:cubicBezTo>
                  <a:cubicBezTo>
                    <a:pt x="134" y="201"/>
                    <a:pt x="120" y="221"/>
                    <a:pt x="120" y="221"/>
                  </a:cubicBezTo>
                  <a:cubicBezTo>
                    <a:pt x="125" y="235"/>
                    <a:pt x="125" y="235"/>
                    <a:pt x="125" y="235"/>
                  </a:cubicBezTo>
                  <a:cubicBezTo>
                    <a:pt x="128" y="242"/>
                    <a:pt x="128" y="242"/>
                    <a:pt x="128" y="242"/>
                  </a:cubicBezTo>
                  <a:cubicBezTo>
                    <a:pt x="141" y="244"/>
                    <a:pt x="138" y="255"/>
                    <a:pt x="138" y="255"/>
                  </a:cubicBezTo>
                  <a:cubicBezTo>
                    <a:pt x="139" y="261"/>
                    <a:pt x="139" y="261"/>
                    <a:pt x="139" y="261"/>
                  </a:cubicBezTo>
                  <a:cubicBezTo>
                    <a:pt x="139" y="261"/>
                    <a:pt x="141" y="264"/>
                    <a:pt x="141" y="264"/>
                  </a:cubicBezTo>
                  <a:cubicBezTo>
                    <a:pt x="164" y="282"/>
                    <a:pt x="164" y="282"/>
                    <a:pt x="164" y="282"/>
                  </a:cubicBezTo>
                  <a:cubicBezTo>
                    <a:pt x="164" y="282"/>
                    <a:pt x="164" y="282"/>
                    <a:pt x="164" y="282"/>
                  </a:cubicBezTo>
                  <a:cubicBezTo>
                    <a:pt x="164" y="282"/>
                    <a:pt x="175" y="273"/>
                    <a:pt x="183" y="273"/>
                  </a:cubicBezTo>
                  <a:cubicBezTo>
                    <a:pt x="190" y="273"/>
                    <a:pt x="195" y="271"/>
                    <a:pt x="195" y="271"/>
                  </a:cubicBezTo>
                  <a:cubicBezTo>
                    <a:pt x="195" y="271"/>
                    <a:pt x="202" y="260"/>
                    <a:pt x="209" y="251"/>
                  </a:cubicBezTo>
                  <a:cubicBezTo>
                    <a:pt x="216" y="242"/>
                    <a:pt x="230" y="238"/>
                    <a:pt x="230" y="238"/>
                  </a:cubicBezTo>
                  <a:cubicBezTo>
                    <a:pt x="244" y="247"/>
                    <a:pt x="259" y="241"/>
                    <a:pt x="259" y="241"/>
                  </a:cubicBezTo>
                  <a:cubicBezTo>
                    <a:pt x="265" y="223"/>
                    <a:pt x="286" y="209"/>
                    <a:pt x="286" y="20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yangjiang">
              <a:hlinkClick r:id="" action="ppaction://macro?name=Slide2.yangjiang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095374" y="4197342"/>
              <a:ext cx="582613" cy="660399"/>
            </a:xfrm>
            <a:custGeom>
              <a:avLst/>
              <a:gdLst>
                <a:gd name="T0" fmla="*/ 161 w 167"/>
                <a:gd name="T1" fmla="*/ 114 h 181"/>
                <a:gd name="T2" fmla="*/ 134 w 167"/>
                <a:gd name="T3" fmla="*/ 91 h 181"/>
                <a:gd name="T4" fmla="*/ 121 w 167"/>
                <a:gd name="T5" fmla="*/ 86 h 181"/>
                <a:gd name="T6" fmla="*/ 117 w 167"/>
                <a:gd name="T7" fmla="*/ 83 h 181"/>
                <a:gd name="T8" fmla="*/ 119 w 167"/>
                <a:gd name="T9" fmla="*/ 61 h 181"/>
                <a:gd name="T10" fmla="*/ 125 w 167"/>
                <a:gd name="T11" fmla="*/ 56 h 181"/>
                <a:gd name="T12" fmla="*/ 126 w 167"/>
                <a:gd name="T13" fmla="*/ 51 h 181"/>
                <a:gd name="T14" fmla="*/ 131 w 167"/>
                <a:gd name="T15" fmla="*/ 48 h 181"/>
                <a:gd name="T16" fmla="*/ 142 w 167"/>
                <a:gd name="T17" fmla="*/ 41 h 181"/>
                <a:gd name="T18" fmla="*/ 142 w 167"/>
                <a:gd name="T19" fmla="*/ 41 h 181"/>
                <a:gd name="T20" fmla="*/ 114 w 167"/>
                <a:gd name="T21" fmla="*/ 14 h 181"/>
                <a:gd name="T22" fmla="*/ 103 w 167"/>
                <a:gd name="T23" fmla="*/ 10 h 181"/>
                <a:gd name="T24" fmla="*/ 90 w 167"/>
                <a:gd name="T25" fmla="*/ 1 h 181"/>
                <a:gd name="T26" fmla="*/ 83 w 167"/>
                <a:gd name="T27" fmla="*/ 4 h 181"/>
                <a:gd name="T28" fmla="*/ 65 w 167"/>
                <a:gd name="T29" fmla="*/ 23 h 181"/>
                <a:gd name="T30" fmla="*/ 65 w 167"/>
                <a:gd name="T31" fmla="*/ 25 h 181"/>
                <a:gd name="T32" fmla="*/ 41 w 167"/>
                <a:gd name="T33" fmla="*/ 52 h 181"/>
                <a:gd name="T34" fmla="*/ 13 w 167"/>
                <a:gd name="T35" fmla="*/ 88 h 181"/>
                <a:gd name="T36" fmla="*/ 3 w 167"/>
                <a:gd name="T37" fmla="*/ 105 h 181"/>
                <a:gd name="T38" fmla="*/ 8 w 167"/>
                <a:gd name="T39" fmla="*/ 120 h 181"/>
                <a:gd name="T40" fmla="*/ 19 w 167"/>
                <a:gd name="T41" fmla="*/ 142 h 181"/>
                <a:gd name="T42" fmla="*/ 20 w 167"/>
                <a:gd name="T43" fmla="*/ 147 h 181"/>
                <a:gd name="T44" fmla="*/ 25 w 167"/>
                <a:gd name="T45" fmla="*/ 155 h 181"/>
                <a:gd name="T46" fmla="*/ 26 w 167"/>
                <a:gd name="T47" fmla="*/ 176 h 181"/>
                <a:gd name="T48" fmla="*/ 27 w 167"/>
                <a:gd name="T49" fmla="*/ 177 h 181"/>
                <a:gd name="T50" fmla="*/ 30 w 167"/>
                <a:gd name="T51" fmla="*/ 177 h 181"/>
                <a:gd name="T52" fmla="*/ 31 w 167"/>
                <a:gd name="T53" fmla="*/ 171 h 181"/>
                <a:gd name="T54" fmla="*/ 34 w 167"/>
                <a:gd name="T55" fmla="*/ 174 h 181"/>
                <a:gd name="T56" fmla="*/ 36 w 167"/>
                <a:gd name="T57" fmla="*/ 180 h 181"/>
                <a:gd name="T58" fmla="*/ 55 w 167"/>
                <a:gd name="T59" fmla="*/ 181 h 181"/>
                <a:gd name="T60" fmla="*/ 56 w 167"/>
                <a:gd name="T61" fmla="*/ 175 h 181"/>
                <a:gd name="T62" fmla="*/ 59 w 167"/>
                <a:gd name="T63" fmla="*/ 175 h 181"/>
                <a:gd name="T64" fmla="*/ 66 w 167"/>
                <a:gd name="T65" fmla="*/ 179 h 181"/>
                <a:gd name="T66" fmla="*/ 68 w 167"/>
                <a:gd name="T67" fmla="*/ 174 h 181"/>
                <a:gd name="T68" fmla="*/ 68 w 167"/>
                <a:gd name="T69" fmla="*/ 171 h 181"/>
                <a:gd name="T70" fmla="*/ 82 w 167"/>
                <a:gd name="T71" fmla="*/ 168 h 181"/>
                <a:gd name="T72" fmla="*/ 78 w 167"/>
                <a:gd name="T73" fmla="*/ 149 h 181"/>
                <a:gd name="T74" fmla="*/ 72 w 167"/>
                <a:gd name="T75" fmla="*/ 144 h 181"/>
                <a:gd name="T76" fmla="*/ 74 w 167"/>
                <a:gd name="T77" fmla="*/ 141 h 181"/>
                <a:gd name="T78" fmla="*/ 84 w 167"/>
                <a:gd name="T79" fmla="*/ 141 h 181"/>
                <a:gd name="T80" fmla="*/ 95 w 167"/>
                <a:gd name="T81" fmla="*/ 141 h 181"/>
                <a:gd name="T82" fmla="*/ 97 w 167"/>
                <a:gd name="T83" fmla="*/ 147 h 181"/>
                <a:gd name="T84" fmla="*/ 95 w 167"/>
                <a:gd name="T85" fmla="*/ 151 h 181"/>
                <a:gd name="T86" fmla="*/ 95 w 167"/>
                <a:gd name="T87" fmla="*/ 154 h 181"/>
                <a:gd name="T88" fmla="*/ 100 w 167"/>
                <a:gd name="T89" fmla="*/ 156 h 181"/>
                <a:gd name="T90" fmla="*/ 103 w 167"/>
                <a:gd name="T91" fmla="*/ 157 h 181"/>
                <a:gd name="T92" fmla="*/ 105 w 167"/>
                <a:gd name="T93" fmla="*/ 159 h 181"/>
                <a:gd name="T94" fmla="*/ 101 w 167"/>
                <a:gd name="T95" fmla="*/ 161 h 181"/>
                <a:gd name="T96" fmla="*/ 97 w 167"/>
                <a:gd name="T97" fmla="*/ 162 h 181"/>
                <a:gd name="T98" fmla="*/ 91 w 167"/>
                <a:gd name="T99" fmla="*/ 176 h 181"/>
                <a:gd name="T100" fmla="*/ 95 w 167"/>
                <a:gd name="T101" fmla="*/ 177 h 181"/>
                <a:gd name="T102" fmla="*/ 106 w 167"/>
                <a:gd name="T103" fmla="*/ 170 h 181"/>
                <a:gd name="T104" fmla="*/ 111 w 167"/>
                <a:gd name="T105" fmla="*/ 158 h 181"/>
                <a:gd name="T106" fmla="*/ 115 w 167"/>
                <a:gd name="T107" fmla="*/ 144 h 181"/>
                <a:gd name="T108" fmla="*/ 132 w 167"/>
                <a:gd name="T109" fmla="*/ 141 h 181"/>
                <a:gd name="T110" fmla="*/ 141 w 167"/>
                <a:gd name="T111" fmla="*/ 137 h 181"/>
                <a:gd name="T112" fmla="*/ 149 w 167"/>
                <a:gd name="T113" fmla="*/ 131 h 181"/>
                <a:gd name="T114" fmla="*/ 160 w 167"/>
                <a:gd name="T115" fmla="*/ 152 h 181"/>
                <a:gd name="T116" fmla="*/ 161 w 167"/>
                <a:gd name="T117" fmla="*/ 152 h 181"/>
                <a:gd name="T118" fmla="*/ 165 w 167"/>
                <a:gd name="T119" fmla="*/ 130 h 181"/>
                <a:gd name="T120" fmla="*/ 161 w 167"/>
                <a:gd name="T121" fmla="*/ 11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7" h="181">
                  <a:moveTo>
                    <a:pt x="161" y="114"/>
                  </a:moveTo>
                  <a:cubicBezTo>
                    <a:pt x="155" y="110"/>
                    <a:pt x="134" y="91"/>
                    <a:pt x="134" y="91"/>
                  </a:cubicBezTo>
                  <a:cubicBezTo>
                    <a:pt x="134" y="91"/>
                    <a:pt x="123" y="86"/>
                    <a:pt x="121" y="86"/>
                  </a:cubicBezTo>
                  <a:cubicBezTo>
                    <a:pt x="119" y="86"/>
                    <a:pt x="117" y="83"/>
                    <a:pt x="117" y="83"/>
                  </a:cubicBezTo>
                  <a:cubicBezTo>
                    <a:pt x="117" y="83"/>
                    <a:pt x="109" y="65"/>
                    <a:pt x="119" y="61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1" y="48"/>
                    <a:pt x="136" y="45"/>
                    <a:pt x="142" y="41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42" y="41"/>
                    <a:pt x="117" y="43"/>
                    <a:pt x="114" y="14"/>
                  </a:cubicBezTo>
                  <a:cubicBezTo>
                    <a:pt x="114" y="14"/>
                    <a:pt x="114" y="3"/>
                    <a:pt x="103" y="10"/>
                  </a:cubicBezTo>
                  <a:cubicBezTo>
                    <a:pt x="92" y="16"/>
                    <a:pt x="87" y="13"/>
                    <a:pt x="90" y="1"/>
                  </a:cubicBezTo>
                  <a:cubicBezTo>
                    <a:pt x="90" y="1"/>
                    <a:pt x="87" y="0"/>
                    <a:pt x="83" y="4"/>
                  </a:cubicBezTo>
                  <a:cubicBezTo>
                    <a:pt x="79" y="7"/>
                    <a:pt x="65" y="23"/>
                    <a:pt x="65" y="23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4" y="39"/>
                    <a:pt x="41" y="52"/>
                  </a:cubicBezTo>
                  <a:cubicBezTo>
                    <a:pt x="18" y="66"/>
                    <a:pt x="16" y="68"/>
                    <a:pt x="13" y="88"/>
                  </a:cubicBezTo>
                  <a:cubicBezTo>
                    <a:pt x="13" y="88"/>
                    <a:pt x="0" y="95"/>
                    <a:pt x="3" y="105"/>
                  </a:cubicBezTo>
                  <a:cubicBezTo>
                    <a:pt x="5" y="114"/>
                    <a:pt x="8" y="120"/>
                    <a:pt x="8" y="120"/>
                  </a:cubicBezTo>
                  <a:cubicBezTo>
                    <a:pt x="8" y="120"/>
                    <a:pt x="29" y="122"/>
                    <a:pt x="19" y="142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6" y="176"/>
                    <a:pt x="26" y="176"/>
                    <a:pt x="26" y="176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1" y="171"/>
                    <a:pt x="31" y="171"/>
                    <a:pt x="31" y="171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55" y="181"/>
                    <a:pt x="55" y="181"/>
                    <a:pt x="55" y="181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9" y="175"/>
                    <a:pt x="59" y="175"/>
                    <a:pt x="59" y="175"/>
                  </a:cubicBezTo>
                  <a:cubicBezTo>
                    <a:pt x="66" y="179"/>
                    <a:pt x="66" y="179"/>
                    <a:pt x="66" y="179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68" y="171"/>
                    <a:pt x="68" y="171"/>
                    <a:pt x="68" y="171"/>
                  </a:cubicBezTo>
                  <a:cubicBezTo>
                    <a:pt x="68" y="171"/>
                    <a:pt x="70" y="166"/>
                    <a:pt x="82" y="168"/>
                  </a:cubicBezTo>
                  <a:cubicBezTo>
                    <a:pt x="82" y="168"/>
                    <a:pt x="89" y="153"/>
                    <a:pt x="78" y="149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80" y="149"/>
                    <a:pt x="84" y="141"/>
                  </a:cubicBezTo>
                  <a:cubicBezTo>
                    <a:pt x="95" y="141"/>
                    <a:pt x="95" y="141"/>
                    <a:pt x="95" y="141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5" y="151"/>
                    <a:pt x="95" y="151"/>
                    <a:pt x="95" y="151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100" y="156"/>
                    <a:pt x="100" y="156"/>
                    <a:pt x="100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1" y="161"/>
                    <a:pt x="101" y="161"/>
                    <a:pt x="101" y="161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7" y="162"/>
                    <a:pt x="91" y="168"/>
                    <a:pt x="91" y="176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6" y="170"/>
                    <a:pt x="132" y="168"/>
                    <a:pt x="111" y="158"/>
                  </a:cubicBezTo>
                  <a:cubicBezTo>
                    <a:pt x="111" y="158"/>
                    <a:pt x="99" y="151"/>
                    <a:pt x="115" y="144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41" y="137"/>
                    <a:pt x="141" y="137"/>
                    <a:pt x="141" y="137"/>
                  </a:cubicBezTo>
                  <a:cubicBezTo>
                    <a:pt x="149" y="131"/>
                    <a:pt x="149" y="131"/>
                    <a:pt x="149" y="131"/>
                  </a:cubicBezTo>
                  <a:cubicBezTo>
                    <a:pt x="149" y="131"/>
                    <a:pt x="143" y="157"/>
                    <a:pt x="160" y="152"/>
                  </a:cubicBezTo>
                  <a:cubicBezTo>
                    <a:pt x="161" y="152"/>
                    <a:pt x="161" y="152"/>
                    <a:pt x="161" y="152"/>
                  </a:cubicBezTo>
                  <a:cubicBezTo>
                    <a:pt x="161" y="148"/>
                    <a:pt x="164" y="135"/>
                    <a:pt x="165" y="130"/>
                  </a:cubicBezTo>
                  <a:cubicBezTo>
                    <a:pt x="167" y="125"/>
                    <a:pt x="167" y="118"/>
                    <a:pt x="161" y="11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559049" y="3448044"/>
              <a:ext cx="149225" cy="36513"/>
            </a:xfrm>
            <a:custGeom>
              <a:avLst/>
              <a:gdLst>
                <a:gd name="T0" fmla="*/ 0 w 43"/>
                <a:gd name="T1" fmla="*/ 1 h 11"/>
                <a:gd name="T2" fmla="*/ 27 w 43"/>
                <a:gd name="T3" fmla="*/ 2 h 11"/>
                <a:gd name="T4" fmla="*/ 43 w 4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1">
                  <a:moveTo>
                    <a:pt x="0" y="1"/>
                  </a:moveTo>
                  <a:cubicBezTo>
                    <a:pt x="0" y="1"/>
                    <a:pt x="20" y="4"/>
                    <a:pt x="27" y="2"/>
                  </a:cubicBezTo>
                  <a:cubicBezTo>
                    <a:pt x="34" y="0"/>
                    <a:pt x="43" y="11"/>
                    <a:pt x="43" y="11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shaoguan">
              <a:hlinkClick r:id="" action="ppaction://macro?name=Slide2.shaoguan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916112" y="2524121"/>
              <a:ext cx="1003300" cy="960436"/>
            </a:xfrm>
            <a:custGeom>
              <a:avLst/>
              <a:gdLst>
                <a:gd name="T0" fmla="*/ 247 w 291"/>
                <a:gd name="T1" fmla="*/ 213 h 263"/>
                <a:gd name="T2" fmla="*/ 228 w 291"/>
                <a:gd name="T3" fmla="*/ 219 h 263"/>
                <a:gd name="T4" fmla="*/ 227 w 291"/>
                <a:gd name="T5" fmla="*/ 190 h 263"/>
                <a:gd name="T6" fmla="*/ 239 w 291"/>
                <a:gd name="T7" fmla="*/ 166 h 263"/>
                <a:gd name="T8" fmla="*/ 239 w 291"/>
                <a:gd name="T9" fmla="*/ 165 h 263"/>
                <a:gd name="T10" fmla="*/ 235 w 291"/>
                <a:gd name="T11" fmla="*/ 161 h 263"/>
                <a:gd name="T12" fmla="*/ 212 w 291"/>
                <a:gd name="T13" fmla="*/ 146 h 263"/>
                <a:gd name="T14" fmla="*/ 216 w 291"/>
                <a:gd name="T15" fmla="*/ 136 h 263"/>
                <a:gd name="T16" fmla="*/ 231 w 291"/>
                <a:gd name="T17" fmla="*/ 117 h 263"/>
                <a:gd name="T18" fmla="*/ 241 w 291"/>
                <a:gd name="T19" fmla="*/ 109 h 263"/>
                <a:gd name="T20" fmla="*/ 254 w 291"/>
                <a:gd name="T21" fmla="*/ 82 h 263"/>
                <a:gd name="T22" fmla="*/ 280 w 291"/>
                <a:gd name="T23" fmla="*/ 57 h 263"/>
                <a:gd name="T24" fmla="*/ 285 w 291"/>
                <a:gd name="T25" fmla="*/ 42 h 263"/>
                <a:gd name="T26" fmla="*/ 273 w 291"/>
                <a:gd name="T27" fmla="*/ 31 h 263"/>
                <a:gd name="T28" fmla="*/ 243 w 291"/>
                <a:gd name="T29" fmla="*/ 25 h 263"/>
                <a:gd name="T30" fmla="*/ 201 w 291"/>
                <a:gd name="T31" fmla="*/ 33 h 263"/>
                <a:gd name="T32" fmla="*/ 186 w 291"/>
                <a:gd name="T33" fmla="*/ 32 h 263"/>
                <a:gd name="T34" fmla="*/ 164 w 291"/>
                <a:gd name="T35" fmla="*/ 16 h 263"/>
                <a:gd name="T36" fmla="*/ 153 w 291"/>
                <a:gd name="T37" fmla="*/ 31 h 263"/>
                <a:gd name="T38" fmla="*/ 143 w 291"/>
                <a:gd name="T39" fmla="*/ 32 h 263"/>
                <a:gd name="T40" fmla="*/ 121 w 291"/>
                <a:gd name="T41" fmla="*/ 35 h 263"/>
                <a:gd name="T42" fmla="*/ 118 w 291"/>
                <a:gd name="T43" fmla="*/ 34 h 263"/>
                <a:gd name="T44" fmla="*/ 112 w 291"/>
                <a:gd name="T45" fmla="*/ 30 h 263"/>
                <a:gd name="T46" fmla="*/ 105 w 291"/>
                <a:gd name="T47" fmla="*/ 29 h 263"/>
                <a:gd name="T48" fmla="*/ 94 w 291"/>
                <a:gd name="T49" fmla="*/ 25 h 263"/>
                <a:gd name="T50" fmla="*/ 84 w 291"/>
                <a:gd name="T51" fmla="*/ 13 h 263"/>
                <a:gd name="T52" fmla="*/ 53 w 291"/>
                <a:gd name="T53" fmla="*/ 17 h 263"/>
                <a:gd name="T54" fmla="*/ 38 w 291"/>
                <a:gd name="T55" fmla="*/ 27 h 263"/>
                <a:gd name="T56" fmla="*/ 24 w 291"/>
                <a:gd name="T57" fmla="*/ 47 h 263"/>
                <a:gd name="T58" fmla="*/ 33 w 291"/>
                <a:gd name="T59" fmla="*/ 63 h 263"/>
                <a:gd name="T60" fmla="*/ 34 w 291"/>
                <a:gd name="T61" fmla="*/ 83 h 263"/>
                <a:gd name="T62" fmla="*/ 31 w 291"/>
                <a:gd name="T63" fmla="*/ 98 h 263"/>
                <a:gd name="T64" fmla="*/ 31 w 291"/>
                <a:gd name="T65" fmla="*/ 98 h 263"/>
                <a:gd name="T66" fmla="*/ 32 w 291"/>
                <a:gd name="T67" fmla="*/ 109 h 263"/>
                <a:gd name="T68" fmla="*/ 21 w 291"/>
                <a:gd name="T69" fmla="*/ 150 h 263"/>
                <a:gd name="T70" fmla="*/ 44 w 291"/>
                <a:gd name="T71" fmla="*/ 167 h 263"/>
                <a:gd name="T72" fmla="*/ 63 w 291"/>
                <a:gd name="T73" fmla="*/ 166 h 263"/>
                <a:gd name="T74" fmla="*/ 91 w 291"/>
                <a:gd name="T75" fmla="*/ 172 h 263"/>
                <a:gd name="T76" fmla="*/ 121 w 291"/>
                <a:gd name="T77" fmla="*/ 167 h 263"/>
                <a:gd name="T78" fmla="*/ 150 w 291"/>
                <a:gd name="T79" fmla="*/ 189 h 263"/>
                <a:gd name="T80" fmla="*/ 157 w 291"/>
                <a:gd name="T81" fmla="*/ 214 h 263"/>
                <a:gd name="T82" fmla="*/ 152 w 291"/>
                <a:gd name="T83" fmla="*/ 226 h 263"/>
                <a:gd name="T84" fmla="*/ 149 w 291"/>
                <a:gd name="T85" fmla="*/ 238 h 263"/>
                <a:gd name="T86" fmla="*/ 144 w 291"/>
                <a:gd name="T87" fmla="*/ 246 h 263"/>
                <a:gd name="T88" fmla="*/ 148 w 291"/>
                <a:gd name="T89" fmla="*/ 262 h 263"/>
                <a:gd name="T90" fmla="*/ 149 w 291"/>
                <a:gd name="T91" fmla="*/ 262 h 263"/>
                <a:gd name="T92" fmla="*/ 159 w 291"/>
                <a:gd name="T93" fmla="*/ 256 h 263"/>
                <a:gd name="T94" fmla="*/ 187 w 291"/>
                <a:gd name="T95" fmla="*/ 254 h 263"/>
                <a:gd name="T96" fmla="*/ 187 w 291"/>
                <a:gd name="T97" fmla="*/ 254 h 263"/>
                <a:gd name="T98" fmla="*/ 214 w 291"/>
                <a:gd name="T99" fmla="*/ 254 h 263"/>
                <a:gd name="T100" fmla="*/ 230 w 291"/>
                <a:gd name="T101" fmla="*/ 263 h 263"/>
                <a:gd name="T102" fmla="*/ 231 w 291"/>
                <a:gd name="T103" fmla="*/ 263 h 263"/>
                <a:gd name="T104" fmla="*/ 232 w 291"/>
                <a:gd name="T105" fmla="*/ 244 h 263"/>
                <a:gd name="T106" fmla="*/ 244 w 291"/>
                <a:gd name="T107" fmla="*/ 231 h 263"/>
                <a:gd name="T108" fmla="*/ 263 w 291"/>
                <a:gd name="T109" fmla="*/ 215 h 263"/>
                <a:gd name="T110" fmla="*/ 247 w 291"/>
                <a:gd name="T111" fmla="*/ 21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1" h="263">
                  <a:moveTo>
                    <a:pt x="247" y="213"/>
                  </a:moveTo>
                  <a:cubicBezTo>
                    <a:pt x="244" y="223"/>
                    <a:pt x="236" y="224"/>
                    <a:pt x="228" y="219"/>
                  </a:cubicBezTo>
                  <a:cubicBezTo>
                    <a:pt x="219" y="215"/>
                    <a:pt x="208" y="196"/>
                    <a:pt x="227" y="190"/>
                  </a:cubicBezTo>
                  <a:cubicBezTo>
                    <a:pt x="245" y="183"/>
                    <a:pt x="239" y="166"/>
                    <a:pt x="239" y="166"/>
                  </a:cubicBezTo>
                  <a:cubicBezTo>
                    <a:pt x="239" y="165"/>
                    <a:pt x="239" y="165"/>
                    <a:pt x="239" y="165"/>
                  </a:cubicBezTo>
                  <a:cubicBezTo>
                    <a:pt x="238" y="164"/>
                    <a:pt x="236" y="163"/>
                    <a:pt x="235" y="161"/>
                  </a:cubicBezTo>
                  <a:cubicBezTo>
                    <a:pt x="228" y="153"/>
                    <a:pt x="216" y="146"/>
                    <a:pt x="212" y="146"/>
                  </a:cubicBezTo>
                  <a:cubicBezTo>
                    <a:pt x="209" y="145"/>
                    <a:pt x="205" y="139"/>
                    <a:pt x="216" y="136"/>
                  </a:cubicBezTo>
                  <a:cubicBezTo>
                    <a:pt x="228" y="132"/>
                    <a:pt x="231" y="117"/>
                    <a:pt x="231" y="117"/>
                  </a:cubicBezTo>
                  <a:cubicBezTo>
                    <a:pt x="241" y="109"/>
                    <a:pt x="241" y="109"/>
                    <a:pt x="241" y="109"/>
                  </a:cubicBezTo>
                  <a:cubicBezTo>
                    <a:pt x="241" y="109"/>
                    <a:pt x="224" y="101"/>
                    <a:pt x="254" y="82"/>
                  </a:cubicBezTo>
                  <a:cubicBezTo>
                    <a:pt x="254" y="82"/>
                    <a:pt x="291" y="72"/>
                    <a:pt x="280" y="57"/>
                  </a:cubicBezTo>
                  <a:cubicBezTo>
                    <a:pt x="280" y="57"/>
                    <a:pt x="279" y="48"/>
                    <a:pt x="285" y="42"/>
                  </a:cubicBezTo>
                  <a:cubicBezTo>
                    <a:pt x="291" y="37"/>
                    <a:pt x="273" y="31"/>
                    <a:pt x="273" y="31"/>
                  </a:cubicBezTo>
                  <a:cubicBezTo>
                    <a:pt x="273" y="31"/>
                    <a:pt x="264" y="14"/>
                    <a:pt x="243" y="25"/>
                  </a:cubicBezTo>
                  <a:cubicBezTo>
                    <a:pt x="223" y="37"/>
                    <a:pt x="229" y="44"/>
                    <a:pt x="201" y="33"/>
                  </a:cubicBezTo>
                  <a:cubicBezTo>
                    <a:pt x="201" y="33"/>
                    <a:pt x="172" y="63"/>
                    <a:pt x="186" y="32"/>
                  </a:cubicBezTo>
                  <a:cubicBezTo>
                    <a:pt x="186" y="32"/>
                    <a:pt x="186" y="13"/>
                    <a:pt x="164" y="16"/>
                  </a:cubicBezTo>
                  <a:cubicBezTo>
                    <a:pt x="164" y="16"/>
                    <a:pt x="152" y="23"/>
                    <a:pt x="153" y="31"/>
                  </a:cubicBezTo>
                  <a:cubicBezTo>
                    <a:pt x="153" y="31"/>
                    <a:pt x="151" y="34"/>
                    <a:pt x="143" y="32"/>
                  </a:cubicBezTo>
                  <a:cubicBezTo>
                    <a:pt x="135" y="30"/>
                    <a:pt x="121" y="35"/>
                    <a:pt x="121" y="35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8" y="34"/>
                    <a:pt x="114" y="30"/>
                    <a:pt x="112" y="30"/>
                  </a:cubicBezTo>
                  <a:cubicBezTo>
                    <a:pt x="110" y="30"/>
                    <a:pt x="109" y="29"/>
                    <a:pt x="105" y="29"/>
                  </a:cubicBezTo>
                  <a:cubicBezTo>
                    <a:pt x="102" y="28"/>
                    <a:pt x="94" y="25"/>
                    <a:pt x="94" y="25"/>
                  </a:cubicBezTo>
                  <a:cubicBezTo>
                    <a:pt x="94" y="25"/>
                    <a:pt x="88" y="19"/>
                    <a:pt x="84" y="13"/>
                  </a:cubicBezTo>
                  <a:cubicBezTo>
                    <a:pt x="80" y="8"/>
                    <a:pt x="54" y="0"/>
                    <a:pt x="53" y="17"/>
                  </a:cubicBezTo>
                  <a:cubicBezTo>
                    <a:pt x="53" y="17"/>
                    <a:pt x="54" y="22"/>
                    <a:pt x="38" y="27"/>
                  </a:cubicBezTo>
                  <a:cubicBezTo>
                    <a:pt x="21" y="31"/>
                    <a:pt x="0" y="39"/>
                    <a:pt x="24" y="47"/>
                  </a:cubicBezTo>
                  <a:cubicBezTo>
                    <a:pt x="48" y="54"/>
                    <a:pt x="33" y="63"/>
                    <a:pt x="33" y="6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3"/>
                    <a:pt x="37" y="93"/>
                    <a:pt x="31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41" y="100"/>
                    <a:pt x="32" y="109"/>
                  </a:cubicBezTo>
                  <a:cubicBezTo>
                    <a:pt x="23" y="118"/>
                    <a:pt x="13" y="141"/>
                    <a:pt x="21" y="150"/>
                  </a:cubicBezTo>
                  <a:cubicBezTo>
                    <a:pt x="29" y="159"/>
                    <a:pt x="37" y="174"/>
                    <a:pt x="44" y="167"/>
                  </a:cubicBezTo>
                  <a:cubicBezTo>
                    <a:pt x="44" y="167"/>
                    <a:pt x="58" y="158"/>
                    <a:pt x="63" y="166"/>
                  </a:cubicBezTo>
                  <a:cubicBezTo>
                    <a:pt x="69" y="174"/>
                    <a:pt x="86" y="172"/>
                    <a:pt x="91" y="172"/>
                  </a:cubicBezTo>
                  <a:cubicBezTo>
                    <a:pt x="97" y="171"/>
                    <a:pt x="121" y="167"/>
                    <a:pt x="121" y="167"/>
                  </a:cubicBezTo>
                  <a:cubicBezTo>
                    <a:pt x="150" y="189"/>
                    <a:pt x="150" y="189"/>
                    <a:pt x="150" y="189"/>
                  </a:cubicBezTo>
                  <a:cubicBezTo>
                    <a:pt x="157" y="214"/>
                    <a:pt x="157" y="214"/>
                    <a:pt x="157" y="214"/>
                  </a:cubicBezTo>
                  <a:cubicBezTo>
                    <a:pt x="152" y="226"/>
                    <a:pt x="152" y="226"/>
                    <a:pt x="152" y="226"/>
                  </a:cubicBezTo>
                  <a:cubicBezTo>
                    <a:pt x="149" y="238"/>
                    <a:pt x="149" y="238"/>
                    <a:pt x="149" y="238"/>
                  </a:cubicBezTo>
                  <a:cubicBezTo>
                    <a:pt x="144" y="246"/>
                    <a:pt x="144" y="246"/>
                    <a:pt x="144" y="246"/>
                  </a:cubicBezTo>
                  <a:cubicBezTo>
                    <a:pt x="148" y="262"/>
                    <a:pt x="148" y="262"/>
                    <a:pt x="148" y="262"/>
                  </a:cubicBezTo>
                  <a:cubicBezTo>
                    <a:pt x="149" y="262"/>
                    <a:pt x="149" y="262"/>
                    <a:pt x="149" y="262"/>
                  </a:cubicBezTo>
                  <a:cubicBezTo>
                    <a:pt x="159" y="256"/>
                    <a:pt x="159" y="256"/>
                    <a:pt x="159" y="256"/>
                  </a:cubicBezTo>
                  <a:cubicBezTo>
                    <a:pt x="187" y="254"/>
                    <a:pt x="187" y="254"/>
                    <a:pt x="187" y="254"/>
                  </a:cubicBezTo>
                  <a:cubicBezTo>
                    <a:pt x="187" y="254"/>
                    <a:pt x="187" y="254"/>
                    <a:pt x="187" y="254"/>
                  </a:cubicBezTo>
                  <a:cubicBezTo>
                    <a:pt x="187" y="254"/>
                    <a:pt x="207" y="256"/>
                    <a:pt x="214" y="254"/>
                  </a:cubicBezTo>
                  <a:cubicBezTo>
                    <a:pt x="222" y="252"/>
                    <a:pt x="230" y="263"/>
                    <a:pt x="230" y="263"/>
                  </a:cubicBezTo>
                  <a:cubicBezTo>
                    <a:pt x="231" y="263"/>
                    <a:pt x="231" y="263"/>
                    <a:pt x="231" y="263"/>
                  </a:cubicBezTo>
                  <a:cubicBezTo>
                    <a:pt x="230" y="256"/>
                    <a:pt x="231" y="249"/>
                    <a:pt x="232" y="244"/>
                  </a:cubicBezTo>
                  <a:cubicBezTo>
                    <a:pt x="233" y="229"/>
                    <a:pt x="244" y="231"/>
                    <a:pt x="244" y="231"/>
                  </a:cubicBezTo>
                  <a:cubicBezTo>
                    <a:pt x="244" y="231"/>
                    <a:pt x="256" y="228"/>
                    <a:pt x="263" y="215"/>
                  </a:cubicBezTo>
                  <a:cubicBezTo>
                    <a:pt x="270" y="201"/>
                    <a:pt x="247" y="213"/>
                    <a:pt x="247" y="21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981324" y="3246433"/>
              <a:ext cx="1039813" cy="908048"/>
            </a:xfrm>
            <a:custGeom>
              <a:avLst/>
              <a:gdLst>
                <a:gd name="T0" fmla="*/ 301 w 301"/>
                <a:gd name="T1" fmla="*/ 0 h 249"/>
                <a:gd name="T2" fmla="*/ 284 w 301"/>
                <a:gd name="T3" fmla="*/ 15 h 249"/>
                <a:gd name="T4" fmla="*/ 245 w 301"/>
                <a:gd name="T5" fmla="*/ 59 h 249"/>
                <a:gd name="T6" fmla="*/ 240 w 301"/>
                <a:gd name="T7" fmla="*/ 76 h 249"/>
                <a:gd name="T8" fmla="*/ 196 w 301"/>
                <a:gd name="T9" fmla="*/ 95 h 249"/>
                <a:gd name="T10" fmla="*/ 189 w 301"/>
                <a:gd name="T11" fmla="*/ 100 h 249"/>
                <a:gd name="T12" fmla="*/ 172 w 301"/>
                <a:gd name="T13" fmla="*/ 99 h 249"/>
                <a:gd name="T14" fmla="*/ 145 w 301"/>
                <a:gd name="T15" fmla="*/ 100 h 249"/>
                <a:gd name="T16" fmla="*/ 134 w 301"/>
                <a:gd name="T17" fmla="*/ 113 h 249"/>
                <a:gd name="T18" fmla="*/ 117 w 301"/>
                <a:gd name="T19" fmla="*/ 120 h 249"/>
                <a:gd name="T20" fmla="*/ 90 w 301"/>
                <a:gd name="T21" fmla="*/ 146 h 249"/>
                <a:gd name="T22" fmla="*/ 55 w 301"/>
                <a:gd name="T23" fmla="*/ 192 h 249"/>
                <a:gd name="T24" fmla="*/ 18 w 301"/>
                <a:gd name="T25" fmla="*/ 210 h 249"/>
                <a:gd name="T26" fmla="*/ 16 w 301"/>
                <a:gd name="T27" fmla="*/ 236 h 249"/>
                <a:gd name="T28" fmla="*/ 26 w 301"/>
                <a:gd name="T2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1" h="249">
                  <a:moveTo>
                    <a:pt x="301" y="0"/>
                  </a:moveTo>
                  <a:cubicBezTo>
                    <a:pt x="301" y="0"/>
                    <a:pt x="295" y="13"/>
                    <a:pt x="284" y="15"/>
                  </a:cubicBezTo>
                  <a:cubicBezTo>
                    <a:pt x="284" y="15"/>
                    <a:pt x="264" y="50"/>
                    <a:pt x="245" y="59"/>
                  </a:cubicBezTo>
                  <a:cubicBezTo>
                    <a:pt x="245" y="59"/>
                    <a:pt x="240" y="64"/>
                    <a:pt x="240" y="76"/>
                  </a:cubicBezTo>
                  <a:cubicBezTo>
                    <a:pt x="240" y="76"/>
                    <a:pt x="212" y="68"/>
                    <a:pt x="196" y="95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100"/>
                    <a:pt x="181" y="100"/>
                    <a:pt x="172" y="99"/>
                  </a:cubicBezTo>
                  <a:cubicBezTo>
                    <a:pt x="163" y="98"/>
                    <a:pt x="147" y="100"/>
                    <a:pt x="145" y="100"/>
                  </a:cubicBezTo>
                  <a:cubicBezTo>
                    <a:pt x="143" y="101"/>
                    <a:pt x="134" y="105"/>
                    <a:pt x="134" y="113"/>
                  </a:cubicBezTo>
                  <a:cubicBezTo>
                    <a:pt x="134" y="121"/>
                    <a:pt x="124" y="121"/>
                    <a:pt x="117" y="120"/>
                  </a:cubicBezTo>
                  <a:cubicBezTo>
                    <a:pt x="117" y="120"/>
                    <a:pt x="102" y="127"/>
                    <a:pt x="90" y="146"/>
                  </a:cubicBezTo>
                  <a:cubicBezTo>
                    <a:pt x="79" y="166"/>
                    <a:pt x="55" y="192"/>
                    <a:pt x="55" y="192"/>
                  </a:cubicBezTo>
                  <a:cubicBezTo>
                    <a:pt x="55" y="192"/>
                    <a:pt x="40" y="203"/>
                    <a:pt x="18" y="210"/>
                  </a:cubicBezTo>
                  <a:cubicBezTo>
                    <a:pt x="18" y="210"/>
                    <a:pt x="0" y="213"/>
                    <a:pt x="16" y="236"/>
                  </a:cubicBezTo>
                  <a:cubicBezTo>
                    <a:pt x="26" y="249"/>
                    <a:pt x="26" y="249"/>
                    <a:pt x="26" y="249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46362" y="4084631"/>
              <a:ext cx="177800" cy="85725"/>
            </a:xfrm>
            <a:custGeom>
              <a:avLst/>
              <a:gdLst>
                <a:gd name="T0" fmla="*/ 0 w 51"/>
                <a:gd name="T1" fmla="*/ 4 h 23"/>
                <a:gd name="T2" fmla="*/ 12 w 51"/>
                <a:gd name="T3" fmla="*/ 3 h 23"/>
                <a:gd name="T4" fmla="*/ 34 w 51"/>
                <a:gd name="T5" fmla="*/ 18 h 23"/>
                <a:gd name="T6" fmla="*/ 51 w 51"/>
                <a:gd name="T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3">
                  <a:moveTo>
                    <a:pt x="0" y="4"/>
                  </a:moveTo>
                  <a:cubicBezTo>
                    <a:pt x="0" y="4"/>
                    <a:pt x="4" y="5"/>
                    <a:pt x="12" y="3"/>
                  </a:cubicBezTo>
                  <a:cubicBezTo>
                    <a:pt x="19" y="0"/>
                    <a:pt x="30" y="5"/>
                    <a:pt x="34" y="18"/>
                  </a:cubicBezTo>
                  <a:cubicBezTo>
                    <a:pt x="34" y="18"/>
                    <a:pt x="38" y="23"/>
                    <a:pt x="51" y="21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shenzhen">
              <a:hlinkClick r:id="" action="ppaction://macro?name=Slide2.shenzhen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400299" y="4065581"/>
              <a:ext cx="466725" cy="273050"/>
            </a:xfrm>
            <a:custGeom>
              <a:avLst/>
              <a:gdLst>
                <a:gd name="T0" fmla="*/ 123 w 136"/>
                <a:gd name="T1" fmla="*/ 26 h 73"/>
                <a:gd name="T2" fmla="*/ 122 w 136"/>
                <a:gd name="T3" fmla="*/ 26 h 73"/>
                <a:gd name="T4" fmla="*/ 105 w 136"/>
                <a:gd name="T5" fmla="*/ 23 h 73"/>
                <a:gd name="T6" fmla="*/ 83 w 136"/>
                <a:gd name="T7" fmla="*/ 7 h 73"/>
                <a:gd name="T8" fmla="*/ 72 w 136"/>
                <a:gd name="T9" fmla="*/ 9 h 73"/>
                <a:gd name="T10" fmla="*/ 72 w 136"/>
                <a:gd name="T11" fmla="*/ 9 h 73"/>
                <a:gd name="T12" fmla="*/ 71 w 136"/>
                <a:gd name="T13" fmla="*/ 13 h 73"/>
                <a:gd name="T14" fmla="*/ 69 w 136"/>
                <a:gd name="T15" fmla="*/ 24 h 73"/>
                <a:gd name="T16" fmla="*/ 65 w 136"/>
                <a:gd name="T17" fmla="*/ 24 h 73"/>
                <a:gd name="T18" fmla="*/ 55 w 136"/>
                <a:gd name="T19" fmla="*/ 14 h 73"/>
                <a:gd name="T20" fmla="*/ 30 w 136"/>
                <a:gd name="T21" fmla="*/ 4 h 73"/>
                <a:gd name="T22" fmla="*/ 0 w 136"/>
                <a:gd name="T23" fmla="*/ 22 h 73"/>
                <a:gd name="T24" fmla="*/ 0 w 136"/>
                <a:gd name="T25" fmla="*/ 22 h 73"/>
                <a:gd name="T26" fmla="*/ 0 w 136"/>
                <a:gd name="T27" fmla="*/ 22 h 73"/>
                <a:gd name="T28" fmla="*/ 5 w 136"/>
                <a:gd name="T29" fmla="*/ 22 h 73"/>
                <a:gd name="T30" fmla="*/ 23 w 136"/>
                <a:gd name="T31" fmla="*/ 54 h 73"/>
                <a:gd name="T32" fmla="*/ 25 w 136"/>
                <a:gd name="T33" fmla="*/ 64 h 73"/>
                <a:gd name="T34" fmla="*/ 28 w 136"/>
                <a:gd name="T35" fmla="*/ 64 h 73"/>
                <a:gd name="T36" fmla="*/ 42 w 136"/>
                <a:gd name="T37" fmla="*/ 60 h 73"/>
                <a:gd name="T38" fmla="*/ 72 w 136"/>
                <a:gd name="T39" fmla="*/ 56 h 73"/>
                <a:gd name="T40" fmla="*/ 99 w 136"/>
                <a:gd name="T41" fmla="*/ 49 h 73"/>
                <a:gd name="T42" fmla="*/ 113 w 136"/>
                <a:gd name="T43" fmla="*/ 67 h 73"/>
                <a:gd name="T44" fmla="*/ 128 w 136"/>
                <a:gd name="T45" fmla="*/ 62 h 73"/>
                <a:gd name="T46" fmla="*/ 119 w 136"/>
                <a:gd name="T47" fmla="*/ 51 h 73"/>
                <a:gd name="T48" fmla="*/ 124 w 136"/>
                <a:gd name="T49" fmla="*/ 44 h 73"/>
                <a:gd name="T50" fmla="*/ 122 w 136"/>
                <a:gd name="T51" fmla="*/ 37 h 73"/>
                <a:gd name="T52" fmla="*/ 122 w 136"/>
                <a:gd name="T53" fmla="*/ 26 h 73"/>
                <a:gd name="T54" fmla="*/ 123 w 136"/>
                <a:gd name="T55" fmla="*/ 2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6" h="73">
                  <a:moveTo>
                    <a:pt x="123" y="26"/>
                  </a:moveTo>
                  <a:cubicBezTo>
                    <a:pt x="122" y="26"/>
                    <a:pt x="122" y="26"/>
                    <a:pt x="122" y="26"/>
                  </a:cubicBezTo>
                  <a:cubicBezTo>
                    <a:pt x="109" y="28"/>
                    <a:pt x="105" y="23"/>
                    <a:pt x="105" y="23"/>
                  </a:cubicBezTo>
                  <a:cubicBezTo>
                    <a:pt x="101" y="9"/>
                    <a:pt x="90" y="5"/>
                    <a:pt x="83" y="7"/>
                  </a:cubicBezTo>
                  <a:cubicBezTo>
                    <a:pt x="75" y="10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3" y="17"/>
                    <a:pt x="55" y="14"/>
                  </a:cubicBezTo>
                  <a:cubicBezTo>
                    <a:pt x="46" y="10"/>
                    <a:pt x="30" y="4"/>
                    <a:pt x="30" y="4"/>
                  </a:cubicBezTo>
                  <a:cubicBezTo>
                    <a:pt x="30" y="4"/>
                    <a:pt x="10" y="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9" y="42"/>
                    <a:pt x="23" y="54"/>
                  </a:cubicBezTo>
                  <a:cubicBezTo>
                    <a:pt x="23" y="54"/>
                    <a:pt x="28" y="60"/>
                    <a:pt x="25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64"/>
                    <a:pt x="33" y="56"/>
                    <a:pt x="42" y="60"/>
                  </a:cubicBezTo>
                  <a:cubicBezTo>
                    <a:pt x="52" y="65"/>
                    <a:pt x="72" y="56"/>
                    <a:pt x="72" y="56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99" y="49"/>
                    <a:pt x="113" y="48"/>
                    <a:pt x="113" y="67"/>
                  </a:cubicBezTo>
                  <a:cubicBezTo>
                    <a:pt x="113" y="67"/>
                    <a:pt x="122" y="73"/>
                    <a:pt x="128" y="62"/>
                  </a:cubicBezTo>
                  <a:cubicBezTo>
                    <a:pt x="135" y="52"/>
                    <a:pt x="119" y="51"/>
                    <a:pt x="119" y="51"/>
                  </a:cubicBezTo>
                  <a:cubicBezTo>
                    <a:pt x="119" y="51"/>
                    <a:pt x="113" y="50"/>
                    <a:pt x="124" y="44"/>
                  </a:cubicBezTo>
                  <a:cubicBezTo>
                    <a:pt x="124" y="44"/>
                    <a:pt x="136" y="37"/>
                    <a:pt x="122" y="37"/>
                  </a:cubicBezTo>
                  <a:cubicBezTo>
                    <a:pt x="122" y="37"/>
                    <a:pt x="111" y="39"/>
                    <a:pt x="122" y="26"/>
                  </a:cubicBezTo>
                  <a:lnTo>
                    <a:pt x="123" y="2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194049" y="3035295"/>
              <a:ext cx="174625" cy="722312"/>
            </a:xfrm>
            <a:custGeom>
              <a:avLst/>
              <a:gdLst>
                <a:gd name="T0" fmla="*/ 37 w 51"/>
                <a:gd name="T1" fmla="*/ 0 h 199"/>
                <a:gd name="T2" fmla="*/ 31 w 51"/>
                <a:gd name="T3" fmla="*/ 20 h 199"/>
                <a:gd name="T4" fmla="*/ 40 w 51"/>
                <a:gd name="T5" fmla="*/ 47 h 199"/>
                <a:gd name="T6" fmla="*/ 36 w 51"/>
                <a:gd name="T7" fmla="*/ 68 h 199"/>
                <a:gd name="T8" fmla="*/ 31 w 51"/>
                <a:gd name="T9" fmla="*/ 73 h 199"/>
                <a:gd name="T10" fmla="*/ 20 w 51"/>
                <a:gd name="T11" fmla="*/ 84 h 199"/>
                <a:gd name="T12" fmla="*/ 15 w 51"/>
                <a:gd name="T13" fmla="*/ 118 h 199"/>
                <a:gd name="T14" fmla="*/ 14 w 51"/>
                <a:gd name="T15" fmla="*/ 142 h 199"/>
                <a:gd name="T16" fmla="*/ 22 w 51"/>
                <a:gd name="T17" fmla="*/ 160 h 199"/>
                <a:gd name="T18" fmla="*/ 32 w 51"/>
                <a:gd name="T1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199">
                  <a:moveTo>
                    <a:pt x="37" y="0"/>
                  </a:moveTo>
                  <a:cubicBezTo>
                    <a:pt x="37" y="0"/>
                    <a:pt x="22" y="10"/>
                    <a:pt x="31" y="20"/>
                  </a:cubicBezTo>
                  <a:cubicBezTo>
                    <a:pt x="40" y="31"/>
                    <a:pt x="40" y="47"/>
                    <a:pt x="40" y="47"/>
                  </a:cubicBezTo>
                  <a:cubicBezTo>
                    <a:pt x="40" y="47"/>
                    <a:pt x="51" y="70"/>
                    <a:pt x="36" y="68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27" y="84"/>
                    <a:pt x="20" y="84"/>
                  </a:cubicBezTo>
                  <a:cubicBezTo>
                    <a:pt x="20" y="84"/>
                    <a:pt x="22" y="104"/>
                    <a:pt x="15" y="118"/>
                  </a:cubicBezTo>
                  <a:cubicBezTo>
                    <a:pt x="7" y="131"/>
                    <a:pt x="0" y="137"/>
                    <a:pt x="14" y="142"/>
                  </a:cubicBezTo>
                  <a:cubicBezTo>
                    <a:pt x="29" y="147"/>
                    <a:pt x="22" y="160"/>
                    <a:pt x="22" y="160"/>
                  </a:cubicBezTo>
                  <a:cubicBezTo>
                    <a:pt x="22" y="160"/>
                    <a:pt x="22" y="195"/>
                    <a:pt x="32" y="199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368674" y="3686169"/>
              <a:ext cx="336550" cy="334962"/>
            </a:xfrm>
            <a:custGeom>
              <a:avLst/>
              <a:gdLst>
                <a:gd name="T0" fmla="*/ 0 w 96"/>
                <a:gd name="T1" fmla="*/ 0 h 93"/>
                <a:gd name="T2" fmla="*/ 20 w 96"/>
                <a:gd name="T3" fmla="*/ 21 h 93"/>
                <a:gd name="T4" fmla="*/ 24 w 96"/>
                <a:gd name="T5" fmla="*/ 28 h 93"/>
                <a:gd name="T6" fmla="*/ 24 w 96"/>
                <a:gd name="T7" fmla="*/ 33 h 93"/>
                <a:gd name="T8" fmla="*/ 21 w 96"/>
                <a:gd name="T9" fmla="*/ 40 h 93"/>
                <a:gd name="T10" fmla="*/ 23 w 96"/>
                <a:gd name="T11" fmla="*/ 52 h 93"/>
                <a:gd name="T12" fmla="*/ 32 w 96"/>
                <a:gd name="T13" fmla="*/ 56 h 93"/>
                <a:gd name="T14" fmla="*/ 42 w 96"/>
                <a:gd name="T15" fmla="*/ 81 h 93"/>
                <a:gd name="T16" fmla="*/ 59 w 96"/>
                <a:gd name="T17" fmla="*/ 89 h 93"/>
                <a:gd name="T18" fmla="*/ 74 w 96"/>
                <a:gd name="T19" fmla="*/ 93 h 93"/>
                <a:gd name="T20" fmla="*/ 82 w 96"/>
                <a:gd name="T21" fmla="*/ 91 h 93"/>
                <a:gd name="T22" fmla="*/ 88 w 96"/>
                <a:gd name="T23" fmla="*/ 87 h 93"/>
                <a:gd name="T24" fmla="*/ 94 w 96"/>
                <a:gd name="T25" fmla="*/ 85 h 93"/>
                <a:gd name="T26" fmla="*/ 96 w 96"/>
                <a:gd name="T27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93">
                  <a:moveTo>
                    <a:pt x="0" y="0"/>
                  </a:moveTo>
                  <a:cubicBezTo>
                    <a:pt x="0" y="0"/>
                    <a:pt x="7" y="23"/>
                    <a:pt x="20" y="21"/>
                  </a:cubicBezTo>
                  <a:cubicBezTo>
                    <a:pt x="20" y="21"/>
                    <a:pt x="29" y="19"/>
                    <a:pt x="24" y="2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8" y="40"/>
                    <a:pt x="21" y="40"/>
                  </a:cubicBezTo>
                  <a:cubicBezTo>
                    <a:pt x="21" y="40"/>
                    <a:pt x="11" y="46"/>
                    <a:pt x="23" y="52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44" y="56"/>
                    <a:pt x="42" y="81"/>
                  </a:cubicBezTo>
                  <a:cubicBezTo>
                    <a:pt x="42" y="81"/>
                    <a:pt x="49" y="89"/>
                    <a:pt x="59" y="89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6" y="88"/>
                    <a:pt x="96" y="88"/>
                    <a:pt x="96" y="88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748087" y="3519482"/>
              <a:ext cx="158750" cy="185737"/>
            </a:xfrm>
            <a:custGeom>
              <a:avLst/>
              <a:gdLst>
                <a:gd name="T0" fmla="*/ 0 w 47"/>
                <a:gd name="T1" fmla="*/ 0 h 53"/>
                <a:gd name="T2" fmla="*/ 11 w 47"/>
                <a:gd name="T3" fmla="*/ 12 h 53"/>
                <a:gd name="T4" fmla="*/ 30 w 47"/>
                <a:gd name="T5" fmla="*/ 35 h 53"/>
                <a:gd name="T6" fmla="*/ 47 w 47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3">
                  <a:moveTo>
                    <a:pt x="0" y="0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28" y="17"/>
                    <a:pt x="30" y="35"/>
                  </a:cubicBezTo>
                  <a:cubicBezTo>
                    <a:pt x="30" y="35"/>
                    <a:pt x="29" y="49"/>
                    <a:pt x="47" y="53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meizhou">
              <a:hlinkClick r:id="" action="ppaction://macro?name=Slide2.meizhou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184524" y="2851145"/>
              <a:ext cx="836613" cy="906461"/>
            </a:xfrm>
            <a:custGeom>
              <a:avLst/>
              <a:gdLst>
                <a:gd name="T0" fmla="*/ 240 w 241"/>
                <a:gd name="T1" fmla="*/ 104 h 247"/>
                <a:gd name="T2" fmla="*/ 241 w 241"/>
                <a:gd name="T3" fmla="*/ 103 h 247"/>
                <a:gd name="T4" fmla="*/ 237 w 241"/>
                <a:gd name="T5" fmla="*/ 95 h 247"/>
                <a:gd name="T6" fmla="*/ 226 w 241"/>
                <a:gd name="T7" fmla="*/ 73 h 247"/>
                <a:gd name="T8" fmla="*/ 219 w 241"/>
                <a:gd name="T9" fmla="*/ 64 h 247"/>
                <a:gd name="T10" fmla="*/ 201 w 241"/>
                <a:gd name="T11" fmla="*/ 47 h 247"/>
                <a:gd name="T12" fmla="*/ 175 w 241"/>
                <a:gd name="T13" fmla="*/ 44 h 247"/>
                <a:gd name="T14" fmla="*/ 167 w 241"/>
                <a:gd name="T15" fmla="*/ 34 h 247"/>
                <a:gd name="T16" fmla="*/ 159 w 241"/>
                <a:gd name="T17" fmla="*/ 20 h 247"/>
                <a:gd name="T18" fmla="*/ 148 w 241"/>
                <a:gd name="T19" fmla="*/ 18 h 247"/>
                <a:gd name="T20" fmla="*/ 125 w 241"/>
                <a:gd name="T21" fmla="*/ 17 h 247"/>
                <a:gd name="T22" fmla="*/ 108 w 241"/>
                <a:gd name="T23" fmla="*/ 19 h 247"/>
                <a:gd name="T24" fmla="*/ 91 w 241"/>
                <a:gd name="T25" fmla="*/ 9 h 247"/>
                <a:gd name="T26" fmla="*/ 77 w 241"/>
                <a:gd name="T27" fmla="*/ 12 h 247"/>
                <a:gd name="T28" fmla="*/ 72 w 241"/>
                <a:gd name="T29" fmla="*/ 54 h 247"/>
                <a:gd name="T30" fmla="*/ 51 w 241"/>
                <a:gd name="T31" fmla="*/ 59 h 247"/>
                <a:gd name="T32" fmla="*/ 41 w 241"/>
                <a:gd name="T33" fmla="*/ 57 h 247"/>
                <a:gd name="T34" fmla="*/ 38 w 241"/>
                <a:gd name="T35" fmla="*/ 54 h 247"/>
                <a:gd name="T36" fmla="*/ 38 w 241"/>
                <a:gd name="T37" fmla="*/ 49 h 247"/>
                <a:gd name="T38" fmla="*/ 37 w 241"/>
                <a:gd name="T39" fmla="*/ 49 h 247"/>
                <a:gd name="T40" fmla="*/ 31 w 241"/>
                <a:gd name="T41" fmla="*/ 69 h 247"/>
                <a:gd name="T42" fmla="*/ 41 w 241"/>
                <a:gd name="T43" fmla="*/ 95 h 247"/>
                <a:gd name="T44" fmla="*/ 36 w 241"/>
                <a:gd name="T45" fmla="*/ 117 h 247"/>
                <a:gd name="T46" fmla="*/ 32 w 241"/>
                <a:gd name="T47" fmla="*/ 121 h 247"/>
                <a:gd name="T48" fmla="*/ 20 w 241"/>
                <a:gd name="T49" fmla="*/ 132 h 247"/>
                <a:gd name="T50" fmla="*/ 15 w 241"/>
                <a:gd name="T51" fmla="*/ 166 h 247"/>
                <a:gd name="T52" fmla="*/ 15 w 241"/>
                <a:gd name="T53" fmla="*/ 190 h 247"/>
                <a:gd name="T54" fmla="*/ 22 w 241"/>
                <a:gd name="T55" fmla="*/ 208 h 247"/>
                <a:gd name="T56" fmla="*/ 32 w 241"/>
                <a:gd name="T57" fmla="*/ 247 h 247"/>
                <a:gd name="T58" fmla="*/ 33 w 241"/>
                <a:gd name="T59" fmla="*/ 247 h 247"/>
                <a:gd name="T60" fmla="*/ 57 w 241"/>
                <a:gd name="T61" fmla="*/ 225 h 247"/>
                <a:gd name="T62" fmla="*/ 73 w 241"/>
                <a:gd name="T63" fmla="*/ 217 h 247"/>
                <a:gd name="T64" fmla="*/ 84 w 241"/>
                <a:gd name="T65" fmla="*/ 205 h 247"/>
                <a:gd name="T66" fmla="*/ 112 w 241"/>
                <a:gd name="T67" fmla="*/ 203 h 247"/>
                <a:gd name="T68" fmla="*/ 129 w 241"/>
                <a:gd name="T69" fmla="*/ 205 h 247"/>
                <a:gd name="T70" fmla="*/ 135 w 241"/>
                <a:gd name="T71" fmla="*/ 199 h 247"/>
                <a:gd name="T72" fmla="*/ 180 w 241"/>
                <a:gd name="T73" fmla="*/ 180 h 247"/>
                <a:gd name="T74" fmla="*/ 185 w 241"/>
                <a:gd name="T75" fmla="*/ 163 h 247"/>
                <a:gd name="T76" fmla="*/ 224 w 241"/>
                <a:gd name="T77" fmla="*/ 120 h 247"/>
                <a:gd name="T78" fmla="*/ 240 w 241"/>
                <a:gd name="T79" fmla="*/ 10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1" h="247">
                  <a:moveTo>
                    <a:pt x="240" y="104"/>
                  </a:moveTo>
                  <a:cubicBezTo>
                    <a:pt x="241" y="103"/>
                    <a:pt x="241" y="103"/>
                    <a:pt x="241" y="103"/>
                  </a:cubicBezTo>
                  <a:cubicBezTo>
                    <a:pt x="239" y="99"/>
                    <a:pt x="237" y="95"/>
                    <a:pt x="237" y="95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19" y="64"/>
                    <a:pt x="231" y="37"/>
                    <a:pt x="201" y="47"/>
                  </a:cubicBezTo>
                  <a:cubicBezTo>
                    <a:pt x="201" y="47"/>
                    <a:pt x="177" y="69"/>
                    <a:pt x="175" y="44"/>
                  </a:cubicBezTo>
                  <a:cubicBezTo>
                    <a:pt x="175" y="44"/>
                    <a:pt x="176" y="39"/>
                    <a:pt x="167" y="34"/>
                  </a:cubicBezTo>
                  <a:cubicBezTo>
                    <a:pt x="159" y="29"/>
                    <a:pt x="159" y="20"/>
                    <a:pt x="159" y="20"/>
                  </a:cubicBezTo>
                  <a:cubicBezTo>
                    <a:pt x="159" y="20"/>
                    <a:pt x="161" y="13"/>
                    <a:pt x="148" y="18"/>
                  </a:cubicBezTo>
                  <a:cubicBezTo>
                    <a:pt x="136" y="23"/>
                    <a:pt x="125" y="17"/>
                    <a:pt x="125" y="17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8" y="19"/>
                    <a:pt x="100" y="0"/>
                    <a:pt x="91" y="9"/>
                  </a:cubicBezTo>
                  <a:cubicBezTo>
                    <a:pt x="91" y="9"/>
                    <a:pt x="82" y="19"/>
                    <a:pt x="77" y="12"/>
                  </a:cubicBezTo>
                  <a:cubicBezTo>
                    <a:pt x="77" y="12"/>
                    <a:pt x="63" y="30"/>
                    <a:pt x="72" y="54"/>
                  </a:cubicBezTo>
                  <a:cubicBezTo>
                    <a:pt x="81" y="77"/>
                    <a:pt x="55" y="66"/>
                    <a:pt x="51" y="59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2"/>
                    <a:pt x="38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22" y="58"/>
                    <a:pt x="31" y="69"/>
                  </a:cubicBezTo>
                  <a:cubicBezTo>
                    <a:pt x="41" y="79"/>
                    <a:pt x="41" y="95"/>
                    <a:pt x="41" y="95"/>
                  </a:cubicBezTo>
                  <a:cubicBezTo>
                    <a:pt x="41" y="95"/>
                    <a:pt x="52" y="119"/>
                    <a:pt x="36" y="117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32" y="121"/>
                    <a:pt x="28" y="132"/>
                    <a:pt x="20" y="132"/>
                  </a:cubicBezTo>
                  <a:cubicBezTo>
                    <a:pt x="20" y="132"/>
                    <a:pt x="23" y="153"/>
                    <a:pt x="15" y="166"/>
                  </a:cubicBezTo>
                  <a:cubicBezTo>
                    <a:pt x="8" y="179"/>
                    <a:pt x="0" y="186"/>
                    <a:pt x="15" y="190"/>
                  </a:cubicBezTo>
                  <a:cubicBezTo>
                    <a:pt x="29" y="195"/>
                    <a:pt x="22" y="208"/>
                    <a:pt x="22" y="208"/>
                  </a:cubicBezTo>
                  <a:cubicBezTo>
                    <a:pt x="22" y="208"/>
                    <a:pt x="22" y="243"/>
                    <a:pt x="32" y="247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44" y="231"/>
                    <a:pt x="57" y="225"/>
                    <a:pt x="57" y="225"/>
                  </a:cubicBezTo>
                  <a:cubicBezTo>
                    <a:pt x="63" y="225"/>
                    <a:pt x="73" y="225"/>
                    <a:pt x="73" y="217"/>
                  </a:cubicBezTo>
                  <a:cubicBezTo>
                    <a:pt x="73" y="209"/>
                    <a:pt x="82" y="205"/>
                    <a:pt x="84" y="205"/>
                  </a:cubicBezTo>
                  <a:cubicBezTo>
                    <a:pt x="86" y="204"/>
                    <a:pt x="102" y="202"/>
                    <a:pt x="112" y="203"/>
                  </a:cubicBezTo>
                  <a:cubicBezTo>
                    <a:pt x="121" y="204"/>
                    <a:pt x="129" y="205"/>
                    <a:pt x="129" y="205"/>
                  </a:cubicBezTo>
                  <a:cubicBezTo>
                    <a:pt x="135" y="199"/>
                    <a:pt x="135" y="199"/>
                    <a:pt x="135" y="199"/>
                  </a:cubicBezTo>
                  <a:cubicBezTo>
                    <a:pt x="151" y="173"/>
                    <a:pt x="180" y="180"/>
                    <a:pt x="180" y="180"/>
                  </a:cubicBezTo>
                  <a:cubicBezTo>
                    <a:pt x="179" y="168"/>
                    <a:pt x="185" y="163"/>
                    <a:pt x="185" y="163"/>
                  </a:cubicBezTo>
                  <a:cubicBezTo>
                    <a:pt x="203" y="154"/>
                    <a:pt x="224" y="120"/>
                    <a:pt x="224" y="120"/>
                  </a:cubicBezTo>
                  <a:cubicBezTo>
                    <a:pt x="234" y="117"/>
                    <a:pt x="240" y="104"/>
                    <a:pt x="240" y="10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heyuan">
              <a:hlinkClick r:id="" action="ppaction://macro?name=Slide2.heyuan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38424" y="2946395"/>
              <a:ext cx="730250" cy="960436"/>
            </a:xfrm>
            <a:custGeom>
              <a:avLst/>
              <a:gdLst>
                <a:gd name="T0" fmla="*/ 181 w 211"/>
                <a:gd name="T1" fmla="*/ 237 h 264"/>
                <a:gd name="T2" fmla="*/ 189 w 211"/>
                <a:gd name="T3" fmla="*/ 225 h 264"/>
                <a:gd name="T4" fmla="*/ 191 w 211"/>
                <a:gd name="T5" fmla="*/ 221 h 264"/>
                <a:gd name="T6" fmla="*/ 191 w 211"/>
                <a:gd name="T7" fmla="*/ 221 h 264"/>
                <a:gd name="T8" fmla="*/ 181 w 211"/>
                <a:gd name="T9" fmla="*/ 182 h 264"/>
                <a:gd name="T10" fmla="*/ 174 w 211"/>
                <a:gd name="T11" fmla="*/ 164 h 264"/>
                <a:gd name="T12" fmla="*/ 174 w 211"/>
                <a:gd name="T13" fmla="*/ 140 h 264"/>
                <a:gd name="T14" fmla="*/ 179 w 211"/>
                <a:gd name="T15" fmla="*/ 106 h 264"/>
                <a:gd name="T16" fmla="*/ 191 w 211"/>
                <a:gd name="T17" fmla="*/ 95 h 264"/>
                <a:gd name="T18" fmla="*/ 195 w 211"/>
                <a:gd name="T19" fmla="*/ 91 h 264"/>
                <a:gd name="T20" fmla="*/ 200 w 211"/>
                <a:gd name="T21" fmla="*/ 69 h 264"/>
                <a:gd name="T22" fmla="*/ 190 w 211"/>
                <a:gd name="T23" fmla="*/ 43 h 264"/>
                <a:gd name="T24" fmla="*/ 196 w 211"/>
                <a:gd name="T25" fmla="*/ 23 h 264"/>
                <a:gd name="T26" fmla="*/ 196 w 211"/>
                <a:gd name="T27" fmla="*/ 21 h 264"/>
                <a:gd name="T28" fmla="*/ 146 w 211"/>
                <a:gd name="T29" fmla="*/ 18 h 264"/>
                <a:gd name="T30" fmla="*/ 127 w 211"/>
                <a:gd name="T31" fmla="*/ 20 h 264"/>
                <a:gd name="T32" fmla="*/ 99 w 211"/>
                <a:gd name="T33" fmla="*/ 39 h 264"/>
                <a:gd name="T34" fmla="*/ 92 w 211"/>
                <a:gd name="T35" fmla="*/ 37 h 264"/>
                <a:gd name="T36" fmla="*/ 76 w 211"/>
                <a:gd name="T37" fmla="*/ 41 h 264"/>
                <a:gd name="T38" fmla="*/ 49 w 211"/>
                <a:gd name="T39" fmla="*/ 48 h 264"/>
                <a:gd name="T40" fmla="*/ 31 w 211"/>
                <a:gd name="T41" fmla="*/ 49 h 264"/>
                <a:gd name="T42" fmla="*/ 31 w 211"/>
                <a:gd name="T43" fmla="*/ 49 h 264"/>
                <a:gd name="T44" fmla="*/ 18 w 211"/>
                <a:gd name="T45" fmla="*/ 73 h 264"/>
                <a:gd name="T46" fmla="*/ 19 w 211"/>
                <a:gd name="T47" fmla="*/ 103 h 264"/>
                <a:gd name="T48" fmla="*/ 39 w 211"/>
                <a:gd name="T49" fmla="*/ 96 h 264"/>
                <a:gd name="T50" fmla="*/ 55 w 211"/>
                <a:gd name="T51" fmla="*/ 98 h 264"/>
                <a:gd name="T52" fmla="*/ 36 w 211"/>
                <a:gd name="T53" fmla="*/ 115 h 264"/>
                <a:gd name="T54" fmla="*/ 24 w 211"/>
                <a:gd name="T55" fmla="*/ 127 h 264"/>
                <a:gd name="T56" fmla="*/ 38 w 211"/>
                <a:gd name="T57" fmla="*/ 176 h 264"/>
                <a:gd name="T58" fmla="*/ 55 w 211"/>
                <a:gd name="T59" fmla="*/ 191 h 264"/>
                <a:gd name="T60" fmla="*/ 59 w 211"/>
                <a:gd name="T61" fmla="*/ 195 h 264"/>
                <a:gd name="T62" fmla="*/ 67 w 211"/>
                <a:gd name="T63" fmla="*/ 212 h 264"/>
                <a:gd name="T64" fmla="*/ 71 w 211"/>
                <a:gd name="T65" fmla="*/ 220 h 264"/>
                <a:gd name="T66" fmla="*/ 86 w 211"/>
                <a:gd name="T67" fmla="*/ 238 h 264"/>
                <a:gd name="T68" fmla="*/ 90 w 211"/>
                <a:gd name="T69" fmla="*/ 250 h 264"/>
                <a:gd name="T70" fmla="*/ 101 w 211"/>
                <a:gd name="T71" fmla="*/ 247 h 264"/>
                <a:gd name="T72" fmla="*/ 103 w 211"/>
                <a:gd name="T73" fmla="*/ 242 h 264"/>
                <a:gd name="T74" fmla="*/ 106 w 211"/>
                <a:gd name="T75" fmla="*/ 238 h 264"/>
                <a:gd name="T76" fmla="*/ 106 w 211"/>
                <a:gd name="T77" fmla="*/ 229 h 264"/>
                <a:gd name="T78" fmla="*/ 125 w 211"/>
                <a:gd name="T79" fmla="*/ 227 h 264"/>
                <a:gd name="T80" fmla="*/ 147 w 211"/>
                <a:gd name="T81" fmla="*/ 224 h 264"/>
                <a:gd name="T82" fmla="*/ 153 w 211"/>
                <a:gd name="T83" fmla="*/ 223 h 264"/>
                <a:gd name="T84" fmla="*/ 157 w 211"/>
                <a:gd name="T85" fmla="*/ 222 h 264"/>
                <a:gd name="T86" fmla="*/ 161 w 211"/>
                <a:gd name="T87" fmla="*/ 222 h 264"/>
                <a:gd name="T88" fmla="*/ 165 w 211"/>
                <a:gd name="T89" fmla="*/ 228 h 264"/>
                <a:gd name="T90" fmla="*/ 180 w 211"/>
                <a:gd name="T91" fmla="*/ 236 h 264"/>
                <a:gd name="T92" fmla="*/ 181 w 211"/>
                <a:gd name="T93" fmla="*/ 23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1" h="264">
                  <a:moveTo>
                    <a:pt x="181" y="237"/>
                  </a:moveTo>
                  <a:cubicBezTo>
                    <a:pt x="184" y="233"/>
                    <a:pt x="187" y="229"/>
                    <a:pt x="189" y="225"/>
                  </a:cubicBezTo>
                  <a:cubicBezTo>
                    <a:pt x="190" y="223"/>
                    <a:pt x="190" y="223"/>
                    <a:pt x="191" y="221"/>
                  </a:cubicBezTo>
                  <a:cubicBezTo>
                    <a:pt x="191" y="221"/>
                    <a:pt x="191" y="221"/>
                    <a:pt x="191" y="221"/>
                  </a:cubicBezTo>
                  <a:cubicBezTo>
                    <a:pt x="181" y="217"/>
                    <a:pt x="181" y="182"/>
                    <a:pt x="181" y="182"/>
                  </a:cubicBezTo>
                  <a:cubicBezTo>
                    <a:pt x="181" y="182"/>
                    <a:pt x="188" y="169"/>
                    <a:pt x="174" y="164"/>
                  </a:cubicBezTo>
                  <a:cubicBezTo>
                    <a:pt x="159" y="160"/>
                    <a:pt x="167" y="153"/>
                    <a:pt x="174" y="140"/>
                  </a:cubicBezTo>
                  <a:cubicBezTo>
                    <a:pt x="182" y="127"/>
                    <a:pt x="179" y="106"/>
                    <a:pt x="179" y="106"/>
                  </a:cubicBezTo>
                  <a:cubicBezTo>
                    <a:pt x="187" y="106"/>
                    <a:pt x="191" y="95"/>
                    <a:pt x="191" y="95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211" y="93"/>
                    <a:pt x="200" y="69"/>
                    <a:pt x="200" y="69"/>
                  </a:cubicBezTo>
                  <a:cubicBezTo>
                    <a:pt x="200" y="69"/>
                    <a:pt x="200" y="53"/>
                    <a:pt x="190" y="43"/>
                  </a:cubicBezTo>
                  <a:cubicBezTo>
                    <a:pt x="181" y="32"/>
                    <a:pt x="196" y="23"/>
                    <a:pt x="196" y="23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4" y="12"/>
                    <a:pt x="184" y="0"/>
                    <a:pt x="146" y="18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08" y="24"/>
                    <a:pt x="99" y="39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2" y="37"/>
                    <a:pt x="81" y="33"/>
                    <a:pt x="76" y="41"/>
                  </a:cubicBezTo>
                  <a:cubicBezTo>
                    <a:pt x="76" y="41"/>
                    <a:pt x="65" y="38"/>
                    <a:pt x="49" y="48"/>
                  </a:cubicBezTo>
                  <a:cubicBezTo>
                    <a:pt x="49" y="48"/>
                    <a:pt x="39" y="52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7" y="66"/>
                    <a:pt x="18" y="73"/>
                  </a:cubicBezTo>
                  <a:cubicBezTo>
                    <a:pt x="0" y="80"/>
                    <a:pt x="11" y="98"/>
                    <a:pt x="19" y="103"/>
                  </a:cubicBezTo>
                  <a:cubicBezTo>
                    <a:pt x="28" y="107"/>
                    <a:pt x="36" y="107"/>
                    <a:pt x="39" y="96"/>
                  </a:cubicBezTo>
                  <a:cubicBezTo>
                    <a:pt x="39" y="96"/>
                    <a:pt x="62" y="84"/>
                    <a:pt x="55" y="98"/>
                  </a:cubicBezTo>
                  <a:cubicBezTo>
                    <a:pt x="48" y="112"/>
                    <a:pt x="36" y="115"/>
                    <a:pt x="36" y="115"/>
                  </a:cubicBezTo>
                  <a:cubicBezTo>
                    <a:pt x="36" y="115"/>
                    <a:pt x="25" y="113"/>
                    <a:pt x="24" y="127"/>
                  </a:cubicBezTo>
                  <a:cubicBezTo>
                    <a:pt x="22" y="141"/>
                    <a:pt x="19" y="170"/>
                    <a:pt x="38" y="176"/>
                  </a:cubicBezTo>
                  <a:cubicBezTo>
                    <a:pt x="56" y="182"/>
                    <a:pt x="50" y="181"/>
                    <a:pt x="55" y="191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59" y="195"/>
                    <a:pt x="79" y="191"/>
                    <a:pt x="67" y="212"/>
                  </a:cubicBezTo>
                  <a:cubicBezTo>
                    <a:pt x="67" y="212"/>
                    <a:pt x="54" y="220"/>
                    <a:pt x="71" y="220"/>
                  </a:cubicBezTo>
                  <a:cubicBezTo>
                    <a:pt x="71" y="220"/>
                    <a:pt x="82" y="228"/>
                    <a:pt x="86" y="238"/>
                  </a:cubicBezTo>
                  <a:cubicBezTo>
                    <a:pt x="90" y="248"/>
                    <a:pt x="90" y="250"/>
                    <a:pt x="90" y="250"/>
                  </a:cubicBezTo>
                  <a:cubicBezTo>
                    <a:pt x="90" y="250"/>
                    <a:pt x="99" y="264"/>
                    <a:pt x="101" y="247"/>
                  </a:cubicBezTo>
                  <a:cubicBezTo>
                    <a:pt x="103" y="242"/>
                    <a:pt x="103" y="242"/>
                    <a:pt x="103" y="242"/>
                  </a:cubicBezTo>
                  <a:cubicBezTo>
                    <a:pt x="106" y="238"/>
                    <a:pt x="106" y="238"/>
                    <a:pt x="106" y="238"/>
                  </a:cubicBezTo>
                  <a:cubicBezTo>
                    <a:pt x="106" y="229"/>
                    <a:pt x="106" y="229"/>
                    <a:pt x="106" y="229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25" y="227"/>
                    <a:pt x="133" y="218"/>
                    <a:pt x="147" y="224"/>
                  </a:cubicBezTo>
                  <a:cubicBezTo>
                    <a:pt x="153" y="223"/>
                    <a:pt x="153" y="223"/>
                    <a:pt x="153" y="223"/>
                  </a:cubicBezTo>
                  <a:cubicBezTo>
                    <a:pt x="157" y="222"/>
                    <a:pt x="157" y="222"/>
                    <a:pt x="157" y="222"/>
                  </a:cubicBezTo>
                  <a:cubicBezTo>
                    <a:pt x="161" y="222"/>
                    <a:pt x="161" y="222"/>
                    <a:pt x="161" y="222"/>
                  </a:cubicBezTo>
                  <a:cubicBezTo>
                    <a:pt x="165" y="228"/>
                    <a:pt x="165" y="228"/>
                    <a:pt x="165" y="228"/>
                  </a:cubicBezTo>
                  <a:cubicBezTo>
                    <a:pt x="180" y="236"/>
                    <a:pt x="180" y="236"/>
                    <a:pt x="180" y="236"/>
                  </a:cubicBezTo>
                  <a:lnTo>
                    <a:pt x="181" y="23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chaozhou">
              <a:hlinkClick r:id="" action="ppaction://macro?name=Slide2.chaozhou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748087" y="3228970"/>
              <a:ext cx="484187" cy="509587"/>
            </a:xfrm>
            <a:custGeom>
              <a:avLst/>
              <a:gdLst>
                <a:gd name="T0" fmla="*/ 123 w 140"/>
                <a:gd name="T1" fmla="*/ 110 h 138"/>
                <a:gd name="T2" fmla="*/ 98 w 140"/>
                <a:gd name="T3" fmla="*/ 80 h 138"/>
                <a:gd name="T4" fmla="*/ 88 w 140"/>
                <a:gd name="T5" fmla="*/ 53 h 138"/>
                <a:gd name="T6" fmla="*/ 82 w 140"/>
                <a:gd name="T7" fmla="*/ 41 h 138"/>
                <a:gd name="T8" fmla="*/ 83 w 140"/>
                <a:gd name="T9" fmla="*/ 32 h 138"/>
                <a:gd name="T10" fmla="*/ 88 w 140"/>
                <a:gd name="T11" fmla="*/ 22 h 138"/>
                <a:gd name="T12" fmla="*/ 88 w 140"/>
                <a:gd name="T13" fmla="*/ 16 h 138"/>
                <a:gd name="T14" fmla="*/ 88 w 140"/>
                <a:gd name="T15" fmla="*/ 11 h 138"/>
                <a:gd name="T16" fmla="*/ 81 w 140"/>
                <a:gd name="T17" fmla="*/ 3 h 138"/>
                <a:gd name="T18" fmla="*/ 80 w 140"/>
                <a:gd name="T19" fmla="*/ 0 h 138"/>
                <a:gd name="T20" fmla="*/ 80 w 140"/>
                <a:gd name="T21" fmla="*/ 0 h 138"/>
                <a:gd name="T22" fmla="*/ 63 w 140"/>
                <a:gd name="T23" fmla="*/ 16 h 138"/>
                <a:gd name="T24" fmla="*/ 24 w 140"/>
                <a:gd name="T25" fmla="*/ 59 h 138"/>
                <a:gd name="T26" fmla="*/ 19 w 140"/>
                <a:gd name="T27" fmla="*/ 76 h 138"/>
                <a:gd name="T28" fmla="*/ 1 w 140"/>
                <a:gd name="T29" fmla="*/ 76 h 138"/>
                <a:gd name="T30" fmla="*/ 0 w 140"/>
                <a:gd name="T31" fmla="*/ 77 h 138"/>
                <a:gd name="T32" fmla="*/ 11 w 140"/>
                <a:gd name="T33" fmla="*/ 88 h 138"/>
                <a:gd name="T34" fmla="*/ 29 w 140"/>
                <a:gd name="T35" fmla="*/ 111 h 138"/>
                <a:gd name="T36" fmla="*/ 46 w 140"/>
                <a:gd name="T37" fmla="*/ 130 h 138"/>
                <a:gd name="T38" fmla="*/ 47 w 140"/>
                <a:gd name="T39" fmla="*/ 128 h 138"/>
                <a:gd name="T40" fmla="*/ 50 w 140"/>
                <a:gd name="T41" fmla="*/ 114 h 138"/>
                <a:gd name="T42" fmla="*/ 52 w 140"/>
                <a:gd name="T43" fmla="*/ 109 h 138"/>
                <a:gd name="T44" fmla="*/ 72 w 140"/>
                <a:gd name="T45" fmla="*/ 95 h 138"/>
                <a:gd name="T46" fmla="*/ 83 w 140"/>
                <a:gd name="T47" fmla="*/ 101 h 138"/>
                <a:gd name="T48" fmla="*/ 81 w 140"/>
                <a:gd name="T49" fmla="*/ 121 h 138"/>
                <a:gd name="T50" fmla="*/ 81 w 140"/>
                <a:gd name="T51" fmla="*/ 124 h 138"/>
                <a:gd name="T52" fmla="*/ 81 w 140"/>
                <a:gd name="T53" fmla="*/ 122 h 138"/>
                <a:gd name="T54" fmla="*/ 83 w 140"/>
                <a:gd name="T55" fmla="*/ 121 h 138"/>
                <a:gd name="T56" fmla="*/ 92 w 140"/>
                <a:gd name="T57" fmla="*/ 122 h 138"/>
                <a:gd name="T58" fmla="*/ 95 w 140"/>
                <a:gd name="T59" fmla="*/ 122 h 138"/>
                <a:gd name="T60" fmla="*/ 92 w 140"/>
                <a:gd name="T61" fmla="*/ 128 h 138"/>
                <a:gd name="T62" fmla="*/ 84 w 140"/>
                <a:gd name="T63" fmla="*/ 135 h 138"/>
                <a:gd name="T64" fmla="*/ 90 w 140"/>
                <a:gd name="T65" fmla="*/ 137 h 138"/>
                <a:gd name="T66" fmla="*/ 100 w 140"/>
                <a:gd name="T67" fmla="*/ 137 h 138"/>
                <a:gd name="T68" fmla="*/ 108 w 140"/>
                <a:gd name="T69" fmla="*/ 138 h 138"/>
                <a:gd name="T70" fmla="*/ 115 w 140"/>
                <a:gd name="T71" fmla="*/ 135 h 138"/>
                <a:gd name="T72" fmla="*/ 115 w 140"/>
                <a:gd name="T73" fmla="*/ 129 h 138"/>
                <a:gd name="T74" fmla="*/ 140 w 140"/>
                <a:gd name="T75" fmla="*/ 132 h 138"/>
                <a:gd name="T76" fmla="*/ 123 w 140"/>
                <a:gd name="T77" fmla="*/ 11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138">
                  <a:moveTo>
                    <a:pt x="123" y="110"/>
                  </a:moveTo>
                  <a:cubicBezTo>
                    <a:pt x="98" y="80"/>
                    <a:pt x="98" y="80"/>
                    <a:pt x="98" y="80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3"/>
                    <a:pt x="82" y="43"/>
                    <a:pt x="82" y="41"/>
                  </a:cubicBezTo>
                  <a:cubicBezTo>
                    <a:pt x="82" y="39"/>
                    <a:pt x="83" y="32"/>
                    <a:pt x="83" y="3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8" y="16"/>
                    <a:pt x="90" y="13"/>
                    <a:pt x="88" y="11"/>
                  </a:cubicBezTo>
                  <a:cubicBezTo>
                    <a:pt x="85" y="9"/>
                    <a:pt x="83" y="7"/>
                    <a:pt x="81" y="3"/>
                  </a:cubicBezTo>
                  <a:cubicBezTo>
                    <a:pt x="81" y="2"/>
                    <a:pt x="81" y="1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74" y="14"/>
                    <a:pt x="63" y="16"/>
                  </a:cubicBezTo>
                  <a:cubicBezTo>
                    <a:pt x="63" y="16"/>
                    <a:pt x="43" y="51"/>
                    <a:pt x="24" y="59"/>
                  </a:cubicBezTo>
                  <a:cubicBezTo>
                    <a:pt x="24" y="59"/>
                    <a:pt x="18" y="64"/>
                    <a:pt x="19" y="76"/>
                  </a:cubicBezTo>
                  <a:cubicBezTo>
                    <a:pt x="19" y="76"/>
                    <a:pt x="11" y="74"/>
                    <a:pt x="1" y="7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28" y="94"/>
                    <a:pt x="29" y="111"/>
                  </a:cubicBezTo>
                  <a:cubicBezTo>
                    <a:pt x="29" y="111"/>
                    <a:pt x="29" y="126"/>
                    <a:pt x="46" y="130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49" y="126"/>
                    <a:pt x="51" y="121"/>
                    <a:pt x="50" y="114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1" y="121"/>
                    <a:pt x="81" y="121"/>
                    <a:pt x="81" y="121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1" y="122"/>
                    <a:pt x="81" y="120"/>
                    <a:pt x="83" y="121"/>
                  </a:cubicBezTo>
                  <a:cubicBezTo>
                    <a:pt x="86" y="122"/>
                    <a:pt x="92" y="122"/>
                    <a:pt x="92" y="122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5" y="122"/>
                    <a:pt x="94" y="127"/>
                    <a:pt x="92" y="128"/>
                  </a:cubicBezTo>
                  <a:cubicBezTo>
                    <a:pt x="90" y="130"/>
                    <a:pt x="84" y="135"/>
                    <a:pt x="84" y="135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90" y="137"/>
                    <a:pt x="95" y="137"/>
                    <a:pt x="100" y="137"/>
                  </a:cubicBezTo>
                  <a:cubicBezTo>
                    <a:pt x="104" y="138"/>
                    <a:pt x="108" y="138"/>
                    <a:pt x="108" y="138"/>
                  </a:cubicBezTo>
                  <a:cubicBezTo>
                    <a:pt x="115" y="135"/>
                    <a:pt x="115" y="135"/>
                    <a:pt x="115" y="135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40" y="132"/>
                    <a:pt x="140" y="132"/>
                    <a:pt x="140" y="132"/>
                  </a:cubicBezTo>
                  <a:lnTo>
                    <a:pt x="123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jieyang">
              <a:hlinkClick r:id="" action="ppaction://macro?name=Slide2.jieyang" highlightClick="1"/>
              <a:hlinkHover r:id="" action="ppaction://noaction" highlightClick="1"/>
            </p:cNvPr>
            <p:cNvSpPr>
              <a:spLocks noEditPoints="1"/>
            </p:cNvSpPr>
            <p:nvPr/>
          </p:nvSpPr>
          <p:spPr bwMode="auto">
            <a:xfrm>
              <a:off x="3368674" y="3519482"/>
              <a:ext cx="669925" cy="501649"/>
            </a:xfrm>
            <a:custGeom>
              <a:avLst/>
              <a:gdLst>
                <a:gd name="T0" fmla="*/ 180 w 191"/>
                <a:gd name="T1" fmla="*/ 19 h 139"/>
                <a:gd name="T2" fmla="*/ 160 w 191"/>
                <a:gd name="T3" fmla="*/ 33 h 139"/>
                <a:gd name="T4" fmla="*/ 158 w 191"/>
                <a:gd name="T5" fmla="*/ 38 h 139"/>
                <a:gd name="T6" fmla="*/ 155 w 191"/>
                <a:gd name="T7" fmla="*/ 53 h 139"/>
                <a:gd name="T8" fmla="*/ 154 w 191"/>
                <a:gd name="T9" fmla="*/ 53 h 139"/>
                <a:gd name="T10" fmla="*/ 137 w 191"/>
                <a:gd name="T11" fmla="*/ 35 h 139"/>
                <a:gd name="T12" fmla="*/ 118 w 191"/>
                <a:gd name="T13" fmla="*/ 12 h 139"/>
                <a:gd name="T14" fmla="*/ 108 w 191"/>
                <a:gd name="T15" fmla="*/ 0 h 139"/>
                <a:gd name="T16" fmla="*/ 108 w 191"/>
                <a:gd name="T17" fmla="*/ 0 h 139"/>
                <a:gd name="T18" fmla="*/ 82 w 191"/>
                <a:gd name="T19" fmla="*/ 19 h 139"/>
                <a:gd name="T20" fmla="*/ 75 w 191"/>
                <a:gd name="T21" fmla="*/ 24 h 139"/>
                <a:gd name="T22" fmla="*/ 58 w 191"/>
                <a:gd name="T23" fmla="*/ 23 h 139"/>
                <a:gd name="T24" fmla="*/ 31 w 191"/>
                <a:gd name="T25" fmla="*/ 24 h 139"/>
                <a:gd name="T26" fmla="*/ 20 w 191"/>
                <a:gd name="T27" fmla="*/ 37 h 139"/>
                <a:gd name="T28" fmla="*/ 3 w 191"/>
                <a:gd name="T29" fmla="*/ 44 h 139"/>
                <a:gd name="T30" fmla="*/ 0 w 191"/>
                <a:gd name="T31" fmla="*/ 46 h 139"/>
                <a:gd name="T32" fmla="*/ 0 w 191"/>
                <a:gd name="T33" fmla="*/ 47 h 139"/>
                <a:gd name="T34" fmla="*/ 20 w 191"/>
                <a:gd name="T35" fmla="*/ 67 h 139"/>
                <a:gd name="T36" fmla="*/ 24 w 191"/>
                <a:gd name="T37" fmla="*/ 74 h 139"/>
                <a:gd name="T38" fmla="*/ 24 w 191"/>
                <a:gd name="T39" fmla="*/ 79 h 139"/>
                <a:gd name="T40" fmla="*/ 21 w 191"/>
                <a:gd name="T41" fmla="*/ 86 h 139"/>
                <a:gd name="T42" fmla="*/ 23 w 191"/>
                <a:gd name="T43" fmla="*/ 98 h 139"/>
                <a:gd name="T44" fmla="*/ 32 w 191"/>
                <a:gd name="T45" fmla="*/ 102 h 139"/>
                <a:gd name="T46" fmla="*/ 42 w 191"/>
                <a:gd name="T47" fmla="*/ 127 h 139"/>
                <a:gd name="T48" fmla="*/ 59 w 191"/>
                <a:gd name="T49" fmla="*/ 135 h 139"/>
                <a:gd name="T50" fmla="*/ 74 w 191"/>
                <a:gd name="T51" fmla="*/ 139 h 139"/>
                <a:gd name="T52" fmla="*/ 82 w 191"/>
                <a:gd name="T53" fmla="*/ 137 h 139"/>
                <a:gd name="T54" fmla="*/ 88 w 191"/>
                <a:gd name="T55" fmla="*/ 133 h 139"/>
                <a:gd name="T56" fmla="*/ 94 w 191"/>
                <a:gd name="T57" fmla="*/ 131 h 139"/>
                <a:gd name="T58" fmla="*/ 96 w 191"/>
                <a:gd name="T59" fmla="*/ 134 h 139"/>
                <a:gd name="T60" fmla="*/ 96 w 191"/>
                <a:gd name="T61" fmla="*/ 134 h 139"/>
                <a:gd name="T62" fmla="*/ 100 w 191"/>
                <a:gd name="T63" fmla="*/ 134 h 139"/>
                <a:gd name="T64" fmla="*/ 115 w 191"/>
                <a:gd name="T65" fmla="*/ 137 h 139"/>
                <a:gd name="T66" fmla="*/ 125 w 191"/>
                <a:gd name="T67" fmla="*/ 137 h 139"/>
                <a:gd name="T68" fmla="*/ 130 w 191"/>
                <a:gd name="T69" fmla="*/ 132 h 139"/>
                <a:gd name="T70" fmla="*/ 130 w 191"/>
                <a:gd name="T71" fmla="*/ 127 h 139"/>
                <a:gd name="T72" fmla="*/ 136 w 191"/>
                <a:gd name="T73" fmla="*/ 125 h 139"/>
                <a:gd name="T74" fmla="*/ 138 w 191"/>
                <a:gd name="T75" fmla="*/ 110 h 139"/>
                <a:gd name="T76" fmla="*/ 137 w 191"/>
                <a:gd name="T77" fmla="*/ 104 h 139"/>
                <a:gd name="T78" fmla="*/ 139 w 191"/>
                <a:gd name="T79" fmla="*/ 94 h 139"/>
                <a:gd name="T80" fmla="*/ 138 w 191"/>
                <a:gd name="T81" fmla="*/ 91 h 139"/>
                <a:gd name="T82" fmla="*/ 146 w 191"/>
                <a:gd name="T83" fmla="*/ 86 h 139"/>
                <a:gd name="T84" fmla="*/ 148 w 191"/>
                <a:gd name="T85" fmla="*/ 95 h 139"/>
                <a:gd name="T86" fmla="*/ 155 w 191"/>
                <a:gd name="T87" fmla="*/ 93 h 139"/>
                <a:gd name="T88" fmla="*/ 165 w 191"/>
                <a:gd name="T89" fmla="*/ 81 h 139"/>
                <a:gd name="T90" fmla="*/ 165 w 191"/>
                <a:gd name="T91" fmla="*/ 77 h 139"/>
                <a:gd name="T92" fmla="*/ 162 w 191"/>
                <a:gd name="T93" fmla="*/ 74 h 139"/>
                <a:gd name="T94" fmla="*/ 159 w 191"/>
                <a:gd name="T95" fmla="*/ 70 h 139"/>
                <a:gd name="T96" fmla="*/ 156 w 191"/>
                <a:gd name="T97" fmla="*/ 68 h 139"/>
                <a:gd name="T98" fmla="*/ 171 w 191"/>
                <a:gd name="T99" fmla="*/ 68 h 139"/>
                <a:gd name="T100" fmla="*/ 174 w 191"/>
                <a:gd name="T101" fmla="*/ 63 h 139"/>
                <a:gd name="T102" fmla="*/ 183 w 191"/>
                <a:gd name="T103" fmla="*/ 52 h 139"/>
                <a:gd name="T104" fmla="*/ 187 w 191"/>
                <a:gd name="T105" fmla="*/ 49 h 139"/>
                <a:gd name="T106" fmla="*/ 188 w 191"/>
                <a:gd name="T107" fmla="*/ 45 h 139"/>
                <a:gd name="T108" fmla="*/ 189 w 191"/>
                <a:gd name="T109" fmla="*/ 44 h 139"/>
                <a:gd name="T110" fmla="*/ 191 w 191"/>
                <a:gd name="T111" fmla="*/ 25 h 139"/>
                <a:gd name="T112" fmla="*/ 180 w 191"/>
                <a:gd name="T113" fmla="*/ 19 h 139"/>
                <a:gd name="T114" fmla="*/ 153 w 191"/>
                <a:gd name="T115" fmla="*/ 66 h 139"/>
                <a:gd name="T116" fmla="*/ 142 w 191"/>
                <a:gd name="T117" fmla="*/ 64 h 139"/>
                <a:gd name="T118" fmla="*/ 140 w 191"/>
                <a:gd name="T119" fmla="*/ 62 h 139"/>
                <a:gd name="T120" fmla="*/ 150 w 191"/>
                <a:gd name="T121" fmla="*/ 62 h 139"/>
                <a:gd name="T122" fmla="*/ 153 w 191"/>
                <a:gd name="T123" fmla="*/ 66 h 139"/>
                <a:gd name="T124" fmla="*/ 153 w 191"/>
                <a:gd name="T125" fmla="*/ 6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1" h="139">
                  <a:moveTo>
                    <a:pt x="180" y="19"/>
                  </a:moveTo>
                  <a:cubicBezTo>
                    <a:pt x="160" y="33"/>
                    <a:pt x="160" y="33"/>
                    <a:pt x="160" y="33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59" y="47"/>
                    <a:pt x="158" y="50"/>
                    <a:pt x="155" y="53"/>
                  </a:cubicBezTo>
                  <a:cubicBezTo>
                    <a:pt x="154" y="53"/>
                    <a:pt x="154" y="53"/>
                    <a:pt x="154" y="53"/>
                  </a:cubicBezTo>
                  <a:cubicBezTo>
                    <a:pt x="136" y="49"/>
                    <a:pt x="137" y="35"/>
                    <a:pt x="137" y="35"/>
                  </a:cubicBezTo>
                  <a:cubicBezTo>
                    <a:pt x="135" y="17"/>
                    <a:pt x="118" y="12"/>
                    <a:pt x="118" y="12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9" y="2"/>
                    <a:pt x="89" y="7"/>
                    <a:pt x="82" y="19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67" y="24"/>
                    <a:pt x="58" y="23"/>
                  </a:cubicBezTo>
                  <a:cubicBezTo>
                    <a:pt x="49" y="22"/>
                    <a:pt x="33" y="24"/>
                    <a:pt x="31" y="24"/>
                  </a:cubicBezTo>
                  <a:cubicBezTo>
                    <a:pt x="29" y="25"/>
                    <a:pt x="20" y="29"/>
                    <a:pt x="20" y="37"/>
                  </a:cubicBezTo>
                  <a:cubicBezTo>
                    <a:pt x="20" y="45"/>
                    <a:pt x="10" y="45"/>
                    <a:pt x="3" y="44"/>
                  </a:cubicBezTo>
                  <a:cubicBezTo>
                    <a:pt x="3" y="44"/>
                    <a:pt x="2" y="45"/>
                    <a:pt x="0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7" y="69"/>
                    <a:pt x="20" y="67"/>
                  </a:cubicBezTo>
                  <a:cubicBezTo>
                    <a:pt x="20" y="67"/>
                    <a:pt x="29" y="65"/>
                    <a:pt x="24" y="74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8" y="86"/>
                    <a:pt x="21" y="86"/>
                  </a:cubicBezTo>
                  <a:cubicBezTo>
                    <a:pt x="21" y="86"/>
                    <a:pt x="11" y="92"/>
                    <a:pt x="23" y="98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44" y="102"/>
                    <a:pt x="42" y="127"/>
                  </a:cubicBezTo>
                  <a:cubicBezTo>
                    <a:pt x="42" y="127"/>
                    <a:pt x="49" y="135"/>
                    <a:pt x="59" y="135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15" y="137"/>
                    <a:pt x="115" y="137"/>
                    <a:pt x="115" y="137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30" y="132"/>
                    <a:pt x="130" y="132"/>
                    <a:pt x="130" y="132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36" y="125"/>
                    <a:pt x="142" y="121"/>
                    <a:pt x="138" y="110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7" y="104"/>
                    <a:pt x="146" y="95"/>
                    <a:pt x="139" y="94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8" y="95"/>
                    <a:pt x="148" y="95"/>
                    <a:pt x="148" y="95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5" y="77"/>
                    <a:pt x="165" y="77"/>
                    <a:pt x="165" y="77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0"/>
                    <a:pt x="157" y="69"/>
                    <a:pt x="156" y="68"/>
                  </a:cubicBezTo>
                  <a:cubicBezTo>
                    <a:pt x="159" y="70"/>
                    <a:pt x="164" y="70"/>
                    <a:pt x="171" y="68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83" y="52"/>
                    <a:pt x="183" y="52"/>
                    <a:pt x="183" y="52"/>
                  </a:cubicBezTo>
                  <a:cubicBezTo>
                    <a:pt x="187" y="49"/>
                    <a:pt x="187" y="49"/>
                    <a:pt x="187" y="49"/>
                  </a:cubicBezTo>
                  <a:cubicBezTo>
                    <a:pt x="188" y="45"/>
                    <a:pt x="188" y="45"/>
                    <a:pt x="188" y="45"/>
                  </a:cubicBezTo>
                  <a:cubicBezTo>
                    <a:pt x="188" y="45"/>
                    <a:pt x="188" y="44"/>
                    <a:pt x="189" y="44"/>
                  </a:cubicBezTo>
                  <a:cubicBezTo>
                    <a:pt x="191" y="25"/>
                    <a:pt x="191" y="25"/>
                    <a:pt x="191" y="25"/>
                  </a:cubicBezTo>
                  <a:lnTo>
                    <a:pt x="180" y="19"/>
                  </a:lnTo>
                  <a:close/>
                  <a:moveTo>
                    <a:pt x="153" y="66"/>
                  </a:moveTo>
                  <a:cubicBezTo>
                    <a:pt x="151" y="66"/>
                    <a:pt x="142" y="64"/>
                    <a:pt x="142" y="64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51" y="64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shanwei">
              <a:hlinkClick r:id="" action="ppaction://macro?name=Slide2.shanwei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973387" y="3686169"/>
              <a:ext cx="731837" cy="503237"/>
            </a:xfrm>
            <a:custGeom>
              <a:avLst/>
              <a:gdLst>
                <a:gd name="T0" fmla="*/ 211 w 211"/>
                <a:gd name="T1" fmla="*/ 88 h 138"/>
                <a:gd name="T2" fmla="*/ 208 w 211"/>
                <a:gd name="T3" fmla="*/ 85 h 138"/>
                <a:gd name="T4" fmla="*/ 203 w 211"/>
                <a:gd name="T5" fmla="*/ 87 h 138"/>
                <a:gd name="T6" fmla="*/ 197 w 211"/>
                <a:gd name="T7" fmla="*/ 91 h 138"/>
                <a:gd name="T8" fmla="*/ 189 w 211"/>
                <a:gd name="T9" fmla="*/ 93 h 138"/>
                <a:gd name="T10" fmla="*/ 173 w 211"/>
                <a:gd name="T11" fmla="*/ 89 h 138"/>
                <a:gd name="T12" fmla="*/ 157 w 211"/>
                <a:gd name="T13" fmla="*/ 81 h 138"/>
                <a:gd name="T14" fmla="*/ 147 w 211"/>
                <a:gd name="T15" fmla="*/ 56 h 138"/>
                <a:gd name="T16" fmla="*/ 138 w 211"/>
                <a:gd name="T17" fmla="*/ 52 h 138"/>
                <a:gd name="T18" fmla="*/ 136 w 211"/>
                <a:gd name="T19" fmla="*/ 40 h 138"/>
                <a:gd name="T20" fmla="*/ 139 w 211"/>
                <a:gd name="T21" fmla="*/ 33 h 138"/>
                <a:gd name="T22" fmla="*/ 138 w 211"/>
                <a:gd name="T23" fmla="*/ 28 h 138"/>
                <a:gd name="T24" fmla="*/ 134 w 211"/>
                <a:gd name="T25" fmla="*/ 21 h 138"/>
                <a:gd name="T26" fmla="*/ 114 w 211"/>
                <a:gd name="T27" fmla="*/ 0 h 138"/>
                <a:gd name="T28" fmla="*/ 114 w 211"/>
                <a:gd name="T29" fmla="*/ 1 h 138"/>
                <a:gd name="T30" fmla="*/ 91 w 211"/>
                <a:gd name="T31" fmla="*/ 24 h 138"/>
                <a:gd name="T32" fmla="*/ 56 w 211"/>
                <a:gd name="T33" fmla="*/ 70 h 138"/>
                <a:gd name="T34" fmla="*/ 19 w 211"/>
                <a:gd name="T35" fmla="*/ 88 h 138"/>
                <a:gd name="T36" fmla="*/ 16 w 211"/>
                <a:gd name="T37" fmla="*/ 114 h 138"/>
                <a:gd name="T38" fmla="*/ 26 w 211"/>
                <a:gd name="T39" fmla="*/ 127 h 138"/>
                <a:gd name="T40" fmla="*/ 27 w 211"/>
                <a:gd name="T41" fmla="*/ 127 h 138"/>
                <a:gd name="T42" fmla="*/ 29 w 211"/>
                <a:gd name="T43" fmla="*/ 120 h 138"/>
                <a:gd name="T44" fmla="*/ 31 w 211"/>
                <a:gd name="T45" fmla="*/ 117 h 138"/>
                <a:gd name="T46" fmla="*/ 44 w 211"/>
                <a:gd name="T47" fmla="*/ 119 h 138"/>
                <a:gd name="T48" fmla="*/ 50 w 211"/>
                <a:gd name="T49" fmla="*/ 113 h 138"/>
                <a:gd name="T50" fmla="*/ 69 w 211"/>
                <a:gd name="T51" fmla="*/ 107 h 138"/>
                <a:gd name="T52" fmla="*/ 69 w 211"/>
                <a:gd name="T53" fmla="*/ 110 h 138"/>
                <a:gd name="T54" fmla="*/ 60 w 211"/>
                <a:gd name="T55" fmla="*/ 117 h 138"/>
                <a:gd name="T56" fmla="*/ 60 w 211"/>
                <a:gd name="T57" fmla="*/ 120 h 138"/>
                <a:gd name="T58" fmla="*/ 75 w 211"/>
                <a:gd name="T59" fmla="*/ 134 h 138"/>
                <a:gd name="T60" fmla="*/ 105 w 211"/>
                <a:gd name="T61" fmla="*/ 138 h 138"/>
                <a:gd name="T62" fmla="*/ 104 w 211"/>
                <a:gd name="T63" fmla="*/ 125 h 138"/>
                <a:gd name="T64" fmla="*/ 102 w 211"/>
                <a:gd name="T65" fmla="*/ 122 h 138"/>
                <a:gd name="T66" fmla="*/ 129 w 211"/>
                <a:gd name="T67" fmla="*/ 99 h 138"/>
                <a:gd name="T68" fmla="*/ 129 w 211"/>
                <a:gd name="T69" fmla="*/ 108 h 138"/>
                <a:gd name="T70" fmla="*/ 144 w 211"/>
                <a:gd name="T71" fmla="*/ 125 h 138"/>
                <a:gd name="T72" fmla="*/ 158 w 211"/>
                <a:gd name="T73" fmla="*/ 118 h 138"/>
                <a:gd name="T74" fmla="*/ 173 w 211"/>
                <a:gd name="T75" fmla="*/ 111 h 138"/>
                <a:gd name="T76" fmla="*/ 179 w 211"/>
                <a:gd name="T77" fmla="*/ 99 h 138"/>
                <a:gd name="T78" fmla="*/ 178 w 211"/>
                <a:gd name="T79" fmla="*/ 96 h 138"/>
                <a:gd name="T80" fmla="*/ 180 w 211"/>
                <a:gd name="T81" fmla="*/ 96 h 138"/>
                <a:gd name="T82" fmla="*/ 187 w 211"/>
                <a:gd name="T83" fmla="*/ 97 h 138"/>
                <a:gd name="T84" fmla="*/ 191 w 211"/>
                <a:gd name="T85" fmla="*/ 98 h 138"/>
                <a:gd name="T86" fmla="*/ 190 w 211"/>
                <a:gd name="T87" fmla="*/ 101 h 138"/>
                <a:gd name="T88" fmla="*/ 192 w 211"/>
                <a:gd name="T89" fmla="*/ 109 h 138"/>
                <a:gd name="T90" fmla="*/ 211 w 211"/>
                <a:gd name="T91" fmla="*/ 8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1" h="138">
                  <a:moveTo>
                    <a:pt x="211" y="88"/>
                  </a:moveTo>
                  <a:cubicBezTo>
                    <a:pt x="208" y="85"/>
                    <a:pt x="208" y="85"/>
                    <a:pt x="208" y="85"/>
                  </a:cubicBezTo>
                  <a:cubicBezTo>
                    <a:pt x="203" y="87"/>
                    <a:pt x="203" y="87"/>
                    <a:pt x="203" y="87"/>
                  </a:cubicBezTo>
                  <a:cubicBezTo>
                    <a:pt x="197" y="91"/>
                    <a:pt x="197" y="91"/>
                    <a:pt x="197" y="91"/>
                  </a:cubicBezTo>
                  <a:cubicBezTo>
                    <a:pt x="189" y="93"/>
                    <a:pt x="189" y="93"/>
                    <a:pt x="189" y="93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64" y="89"/>
                    <a:pt x="157" y="81"/>
                    <a:pt x="157" y="81"/>
                  </a:cubicBezTo>
                  <a:cubicBezTo>
                    <a:pt x="159" y="56"/>
                    <a:pt x="147" y="56"/>
                    <a:pt x="147" y="56"/>
                  </a:cubicBezTo>
                  <a:cubicBezTo>
                    <a:pt x="138" y="52"/>
                    <a:pt x="138" y="52"/>
                    <a:pt x="138" y="52"/>
                  </a:cubicBezTo>
                  <a:cubicBezTo>
                    <a:pt x="126" y="46"/>
                    <a:pt x="136" y="40"/>
                    <a:pt x="136" y="40"/>
                  </a:cubicBezTo>
                  <a:cubicBezTo>
                    <a:pt x="143" y="40"/>
                    <a:pt x="139" y="33"/>
                    <a:pt x="139" y="33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44" y="19"/>
                    <a:pt x="134" y="21"/>
                    <a:pt x="134" y="21"/>
                  </a:cubicBezTo>
                  <a:cubicBezTo>
                    <a:pt x="122" y="23"/>
                    <a:pt x="114" y="0"/>
                    <a:pt x="114" y="0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08" y="4"/>
                    <a:pt x="99" y="11"/>
                    <a:pt x="91" y="24"/>
                  </a:cubicBezTo>
                  <a:cubicBezTo>
                    <a:pt x="79" y="44"/>
                    <a:pt x="56" y="70"/>
                    <a:pt x="56" y="70"/>
                  </a:cubicBezTo>
                  <a:cubicBezTo>
                    <a:pt x="56" y="70"/>
                    <a:pt x="41" y="81"/>
                    <a:pt x="19" y="88"/>
                  </a:cubicBezTo>
                  <a:cubicBezTo>
                    <a:pt x="19" y="88"/>
                    <a:pt x="0" y="91"/>
                    <a:pt x="16" y="114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8" y="125"/>
                    <a:pt x="28" y="123"/>
                    <a:pt x="29" y="120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4" y="119"/>
                    <a:pt x="50" y="125"/>
                    <a:pt x="50" y="113"/>
                  </a:cubicBezTo>
                  <a:cubicBezTo>
                    <a:pt x="50" y="113"/>
                    <a:pt x="62" y="113"/>
                    <a:pt x="69" y="107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5" y="116"/>
                    <a:pt x="60" y="117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76" y="114"/>
                    <a:pt x="75" y="134"/>
                  </a:cubicBezTo>
                  <a:cubicBezTo>
                    <a:pt x="75" y="134"/>
                    <a:pt x="96" y="135"/>
                    <a:pt x="105" y="138"/>
                  </a:cubicBezTo>
                  <a:cubicBezTo>
                    <a:pt x="105" y="138"/>
                    <a:pt x="118" y="137"/>
                    <a:pt x="104" y="125"/>
                  </a:cubicBezTo>
                  <a:cubicBezTo>
                    <a:pt x="102" y="122"/>
                    <a:pt x="102" y="122"/>
                    <a:pt x="102" y="122"/>
                  </a:cubicBezTo>
                  <a:cubicBezTo>
                    <a:pt x="102" y="122"/>
                    <a:pt x="132" y="85"/>
                    <a:pt x="129" y="99"/>
                  </a:cubicBezTo>
                  <a:cubicBezTo>
                    <a:pt x="129" y="99"/>
                    <a:pt x="119" y="106"/>
                    <a:pt x="129" y="108"/>
                  </a:cubicBezTo>
                  <a:cubicBezTo>
                    <a:pt x="140" y="110"/>
                    <a:pt x="146" y="116"/>
                    <a:pt x="144" y="125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73" y="111"/>
                    <a:pt x="173" y="111"/>
                    <a:pt x="173" y="111"/>
                  </a:cubicBezTo>
                  <a:cubicBezTo>
                    <a:pt x="173" y="111"/>
                    <a:pt x="190" y="106"/>
                    <a:pt x="179" y="99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190" y="101"/>
                    <a:pt x="181" y="112"/>
                    <a:pt x="192" y="109"/>
                  </a:cubicBezTo>
                  <a:cubicBezTo>
                    <a:pt x="211" y="88"/>
                    <a:pt x="211" y="88"/>
                    <a:pt x="211" y="8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Oval 40"/>
            <p:cNvSpPr>
              <a:spLocks noChangeArrowheads="1"/>
            </p:cNvSpPr>
            <p:nvPr/>
          </p:nvSpPr>
          <p:spPr bwMode="auto">
            <a:xfrm>
              <a:off x="3932237" y="3722682"/>
              <a:ext cx="26987" cy="2540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Oval 41"/>
            <p:cNvSpPr>
              <a:spLocks noChangeArrowheads="1"/>
            </p:cNvSpPr>
            <p:nvPr/>
          </p:nvSpPr>
          <p:spPr bwMode="auto">
            <a:xfrm>
              <a:off x="3916362" y="3705219"/>
              <a:ext cx="52387" cy="52388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Rectangle 47">
              <a:hlinkClick r:id="" action="ppaction://macro?name=Slide2.zhuhai" highlightClick="1"/>
              <a:hlinkHover r:id="" action="ppaction://noaction" highlightClick="1"/>
            </p:cNvPr>
            <p:cNvSpPr>
              <a:spLocks noChangeArrowheads="1"/>
            </p:cNvSpPr>
            <p:nvPr/>
          </p:nvSpPr>
          <p:spPr bwMode="auto">
            <a:xfrm>
              <a:off x="2276608" y="4422562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珠海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43" name="Rectangle 48">
              <a:hlinkClick r:id="" action="ppaction://macro?name=Slide2.shanwei"/>
            </p:cNvPr>
            <p:cNvSpPr>
              <a:spLocks noChangeArrowheads="1"/>
            </p:cNvSpPr>
            <p:nvPr/>
          </p:nvSpPr>
          <p:spPr bwMode="auto">
            <a:xfrm>
              <a:off x="3200532" y="3902466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汕尾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44" name="Rectangle 49">
              <a:hlinkClick r:id="" action="ppaction://macro?name=Slide2.zhanjiang"/>
            </p:cNvPr>
            <p:cNvSpPr>
              <a:spLocks noChangeArrowheads="1"/>
            </p:cNvSpPr>
            <p:nvPr/>
          </p:nvSpPr>
          <p:spPr bwMode="auto">
            <a:xfrm>
              <a:off x="343032" y="4844250"/>
              <a:ext cx="231508" cy="13890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>
                  <a:latin typeface="Arial" panose="020B0604020202020204" pitchFamily="34" charset="0"/>
                  <a:ea typeface="微软雅黑" panose="020B0503020204020204" pitchFamily="34" charset="-122"/>
                </a:rPr>
                <a:t>湛江</a:t>
              </a:r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45" name="Rectangle 50">
              <a:hlinkClick r:id="" action="ppaction://macro?name=Slide2.maoming"/>
            </p:cNvPr>
            <p:cNvSpPr>
              <a:spLocks noChangeArrowheads="1"/>
            </p:cNvSpPr>
            <p:nvPr/>
          </p:nvSpPr>
          <p:spPr bwMode="auto">
            <a:xfrm>
              <a:off x="770070" y="4542624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>
                  <a:latin typeface="Arial" panose="020B0604020202020204" pitchFamily="34" charset="0"/>
                  <a:ea typeface="微软雅黑" panose="020B0503020204020204" pitchFamily="34" charset="-122"/>
                </a:rPr>
                <a:t>茂名</a:t>
              </a:r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46" name="Rectangle 51">
              <a:hlinkClick r:id="" action="ppaction://macro?name=Slide2.chaozhou"/>
            </p:cNvPr>
            <p:cNvSpPr>
              <a:spLocks noChangeArrowheads="1"/>
            </p:cNvSpPr>
            <p:nvPr/>
          </p:nvSpPr>
          <p:spPr bwMode="auto">
            <a:xfrm>
              <a:off x="3852995" y="3414310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潮州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47" name="Rectangle 52">
              <a:hlinkClick r:id="" action="ppaction://macro?name=Slide2.shaoguan"/>
            </p:cNvPr>
            <p:cNvSpPr>
              <a:spLocks noChangeArrowheads="1"/>
            </p:cNvSpPr>
            <p:nvPr/>
          </p:nvSpPr>
          <p:spPr bwMode="auto">
            <a:xfrm>
              <a:off x="2175007" y="2824953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韶关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48" name="Rectangle 54">
              <a:hlinkClick r:id="" action="ppaction://macro?name=Slide2.meizhou"/>
            </p:cNvPr>
            <p:cNvSpPr>
              <a:spLocks noChangeArrowheads="1"/>
            </p:cNvSpPr>
            <p:nvPr/>
          </p:nvSpPr>
          <p:spPr bwMode="auto">
            <a:xfrm>
              <a:off x="3491838" y="3064665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梅州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49" name="Rectangle 57">
              <a:hlinkClick r:id="" action="ppaction://macro?name=Slide2.shenzhen"/>
            </p:cNvPr>
            <p:cNvSpPr>
              <a:spLocks noChangeArrowheads="1"/>
            </p:cNvSpPr>
            <p:nvPr/>
          </p:nvSpPr>
          <p:spPr bwMode="auto">
            <a:xfrm>
              <a:off x="2497756" y="4146941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深圳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50" name="zhaoqing">
              <a:hlinkClick r:id="" action="ppaction://macro?name=Slide2.zhaoqing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201737" y="3203570"/>
              <a:ext cx="750887" cy="923923"/>
            </a:xfrm>
            <a:custGeom>
              <a:avLst/>
              <a:gdLst>
                <a:gd name="T0" fmla="*/ 206 w 215"/>
                <a:gd name="T1" fmla="*/ 127 h 252"/>
                <a:gd name="T2" fmla="*/ 205 w 215"/>
                <a:gd name="T3" fmla="*/ 121 h 252"/>
                <a:gd name="T4" fmla="*/ 195 w 215"/>
                <a:gd name="T5" fmla="*/ 108 h 252"/>
                <a:gd name="T6" fmla="*/ 192 w 215"/>
                <a:gd name="T7" fmla="*/ 101 h 252"/>
                <a:gd name="T8" fmla="*/ 187 w 215"/>
                <a:gd name="T9" fmla="*/ 87 h 252"/>
                <a:gd name="T10" fmla="*/ 162 w 215"/>
                <a:gd name="T11" fmla="*/ 60 h 252"/>
                <a:gd name="T12" fmla="*/ 160 w 215"/>
                <a:gd name="T13" fmla="*/ 42 h 252"/>
                <a:gd name="T14" fmla="*/ 154 w 215"/>
                <a:gd name="T15" fmla="*/ 24 h 252"/>
                <a:gd name="T16" fmla="*/ 146 w 215"/>
                <a:gd name="T17" fmla="*/ 7 h 252"/>
                <a:gd name="T18" fmla="*/ 133 w 215"/>
                <a:gd name="T19" fmla="*/ 0 h 252"/>
                <a:gd name="T20" fmla="*/ 124 w 215"/>
                <a:gd name="T21" fmla="*/ 25 h 252"/>
                <a:gd name="T22" fmla="*/ 112 w 215"/>
                <a:gd name="T23" fmla="*/ 24 h 252"/>
                <a:gd name="T24" fmla="*/ 93 w 215"/>
                <a:gd name="T25" fmla="*/ 27 h 252"/>
                <a:gd name="T26" fmla="*/ 84 w 215"/>
                <a:gd name="T27" fmla="*/ 18 h 252"/>
                <a:gd name="T28" fmla="*/ 77 w 215"/>
                <a:gd name="T29" fmla="*/ 41 h 252"/>
                <a:gd name="T30" fmla="*/ 71 w 215"/>
                <a:gd name="T31" fmla="*/ 67 h 252"/>
                <a:gd name="T32" fmla="*/ 42 w 215"/>
                <a:gd name="T33" fmla="*/ 88 h 252"/>
                <a:gd name="T34" fmla="*/ 39 w 215"/>
                <a:gd name="T35" fmla="*/ 107 h 252"/>
                <a:gd name="T36" fmla="*/ 37 w 215"/>
                <a:gd name="T37" fmla="*/ 110 h 252"/>
                <a:gd name="T38" fmla="*/ 24 w 215"/>
                <a:gd name="T39" fmla="*/ 115 h 252"/>
                <a:gd name="T40" fmla="*/ 0 w 215"/>
                <a:gd name="T41" fmla="*/ 165 h 252"/>
                <a:gd name="T42" fmla="*/ 13 w 215"/>
                <a:gd name="T43" fmla="*/ 166 h 252"/>
                <a:gd name="T44" fmla="*/ 19 w 215"/>
                <a:gd name="T45" fmla="*/ 173 h 252"/>
                <a:gd name="T46" fmla="*/ 39 w 215"/>
                <a:gd name="T47" fmla="*/ 188 h 252"/>
                <a:gd name="T48" fmla="*/ 69 w 215"/>
                <a:gd name="T49" fmla="*/ 190 h 252"/>
                <a:gd name="T50" fmla="*/ 93 w 215"/>
                <a:gd name="T51" fmla="*/ 202 h 252"/>
                <a:gd name="T52" fmla="*/ 122 w 215"/>
                <a:gd name="T53" fmla="*/ 197 h 252"/>
                <a:gd name="T54" fmla="*/ 125 w 215"/>
                <a:gd name="T55" fmla="*/ 208 h 252"/>
                <a:gd name="T56" fmla="*/ 127 w 215"/>
                <a:gd name="T57" fmla="*/ 234 h 252"/>
                <a:gd name="T58" fmla="*/ 141 w 215"/>
                <a:gd name="T59" fmla="*/ 251 h 252"/>
                <a:gd name="T60" fmla="*/ 161 w 215"/>
                <a:gd name="T61" fmla="*/ 249 h 252"/>
                <a:gd name="T62" fmla="*/ 175 w 215"/>
                <a:gd name="T63" fmla="*/ 233 h 252"/>
                <a:gd name="T64" fmla="*/ 194 w 215"/>
                <a:gd name="T65" fmla="*/ 225 h 252"/>
                <a:gd name="T66" fmla="*/ 201 w 215"/>
                <a:gd name="T67" fmla="*/ 186 h 252"/>
                <a:gd name="T68" fmla="*/ 202 w 215"/>
                <a:gd name="T69" fmla="*/ 158 h 252"/>
                <a:gd name="T70" fmla="*/ 201 w 215"/>
                <a:gd name="T71" fmla="*/ 150 h 252"/>
                <a:gd name="T72" fmla="*/ 206 w 215"/>
                <a:gd name="T73" fmla="*/ 12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252">
                  <a:moveTo>
                    <a:pt x="206" y="127"/>
                  </a:moveTo>
                  <a:cubicBezTo>
                    <a:pt x="205" y="121"/>
                    <a:pt x="205" y="121"/>
                    <a:pt x="205" y="121"/>
                  </a:cubicBezTo>
                  <a:cubicBezTo>
                    <a:pt x="205" y="121"/>
                    <a:pt x="208" y="110"/>
                    <a:pt x="195" y="108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87" y="87"/>
                    <a:pt x="187" y="87"/>
                    <a:pt x="187" y="87"/>
                  </a:cubicBezTo>
                  <a:cubicBezTo>
                    <a:pt x="187" y="87"/>
                    <a:pt x="201" y="67"/>
                    <a:pt x="162" y="60"/>
                  </a:cubicBezTo>
                  <a:cubicBezTo>
                    <a:pt x="162" y="60"/>
                    <a:pt x="172" y="49"/>
                    <a:pt x="160" y="42"/>
                  </a:cubicBezTo>
                  <a:cubicBezTo>
                    <a:pt x="160" y="42"/>
                    <a:pt x="152" y="33"/>
                    <a:pt x="154" y="24"/>
                  </a:cubicBezTo>
                  <a:cubicBezTo>
                    <a:pt x="157" y="16"/>
                    <a:pt x="155" y="15"/>
                    <a:pt x="146" y="7"/>
                  </a:cubicBezTo>
                  <a:cubicBezTo>
                    <a:pt x="137" y="0"/>
                    <a:pt x="133" y="0"/>
                    <a:pt x="133" y="0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03" y="22"/>
                    <a:pt x="93" y="27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76" y="23"/>
                    <a:pt x="72" y="29"/>
                    <a:pt x="77" y="41"/>
                  </a:cubicBezTo>
                  <a:cubicBezTo>
                    <a:pt x="85" y="58"/>
                    <a:pt x="81" y="66"/>
                    <a:pt x="71" y="67"/>
                  </a:cubicBezTo>
                  <a:cubicBezTo>
                    <a:pt x="71" y="67"/>
                    <a:pt x="74" y="92"/>
                    <a:pt x="42" y="88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5"/>
                    <a:pt x="3" y="130"/>
                    <a:pt x="0" y="165"/>
                  </a:cubicBezTo>
                  <a:cubicBezTo>
                    <a:pt x="1" y="166"/>
                    <a:pt x="6" y="171"/>
                    <a:pt x="13" y="166"/>
                  </a:cubicBezTo>
                  <a:cubicBezTo>
                    <a:pt x="13" y="166"/>
                    <a:pt x="19" y="164"/>
                    <a:pt x="19" y="173"/>
                  </a:cubicBezTo>
                  <a:cubicBezTo>
                    <a:pt x="19" y="183"/>
                    <a:pt x="29" y="186"/>
                    <a:pt x="39" y="188"/>
                  </a:cubicBezTo>
                  <a:cubicBezTo>
                    <a:pt x="50" y="190"/>
                    <a:pt x="63" y="190"/>
                    <a:pt x="69" y="190"/>
                  </a:cubicBezTo>
                  <a:cubicBezTo>
                    <a:pt x="75" y="190"/>
                    <a:pt x="93" y="202"/>
                    <a:pt x="93" y="202"/>
                  </a:cubicBezTo>
                  <a:cubicBezTo>
                    <a:pt x="93" y="202"/>
                    <a:pt x="116" y="203"/>
                    <a:pt x="122" y="197"/>
                  </a:cubicBezTo>
                  <a:cubicBezTo>
                    <a:pt x="122" y="197"/>
                    <a:pt x="129" y="194"/>
                    <a:pt x="125" y="208"/>
                  </a:cubicBezTo>
                  <a:cubicBezTo>
                    <a:pt x="121" y="222"/>
                    <a:pt x="127" y="234"/>
                    <a:pt x="127" y="234"/>
                  </a:cubicBezTo>
                  <a:cubicBezTo>
                    <a:pt x="127" y="234"/>
                    <a:pt x="134" y="251"/>
                    <a:pt x="141" y="251"/>
                  </a:cubicBezTo>
                  <a:cubicBezTo>
                    <a:pt x="148" y="252"/>
                    <a:pt x="161" y="249"/>
                    <a:pt x="161" y="249"/>
                  </a:cubicBezTo>
                  <a:cubicBezTo>
                    <a:pt x="175" y="233"/>
                    <a:pt x="175" y="233"/>
                    <a:pt x="175" y="233"/>
                  </a:cubicBezTo>
                  <a:cubicBezTo>
                    <a:pt x="175" y="233"/>
                    <a:pt x="188" y="227"/>
                    <a:pt x="194" y="225"/>
                  </a:cubicBezTo>
                  <a:cubicBezTo>
                    <a:pt x="199" y="222"/>
                    <a:pt x="214" y="205"/>
                    <a:pt x="201" y="186"/>
                  </a:cubicBezTo>
                  <a:cubicBezTo>
                    <a:pt x="201" y="186"/>
                    <a:pt x="209" y="171"/>
                    <a:pt x="202" y="158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1" y="150"/>
                    <a:pt x="215" y="142"/>
                    <a:pt x="206" y="12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Rectangle 60">
              <a:hlinkClick r:id="" action="ppaction://macro?name=Slide2.zhaoqing"/>
            </p:cNvPr>
            <p:cNvSpPr>
              <a:spLocks noChangeArrowheads="1"/>
            </p:cNvSpPr>
            <p:nvPr/>
          </p:nvSpPr>
          <p:spPr bwMode="auto">
            <a:xfrm>
              <a:off x="1438407" y="3634578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>
                  <a:latin typeface="Arial" panose="020B0604020202020204" pitchFamily="34" charset="0"/>
                  <a:ea typeface="微软雅黑" panose="020B0503020204020204" pitchFamily="34" charset="-122"/>
                </a:rPr>
                <a:t>肇庆</a:t>
              </a:r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53" name="foshan">
              <a:hlinkClick r:id="" action="ppaction://macro?name=Slide2.foshan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660524" y="3686170"/>
              <a:ext cx="582613" cy="554037"/>
            </a:xfrm>
            <a:custGeom>
              <a:avLst/>
              <a:gdLst>
                <a:gd name="T0" fmla="*/ 124 w 167"/>
                <a:gd name="T1" fmla="*/ 138 h 154"/>
                <a:gd name="T2" fmla="*/ 106 w 167"/>
                <a:gd name="T3" fmla="*/ 115 h 154"/>
                <a:gd name="T4" fmla="*/ 76 w 167"/>
                <a:gd name="T5" fmla="*/ 113 h 154"/>
                <a:gd name="T6" fmla="*/ 64 w 167"/>
                <a:gd name="T7" fmla="*/ 121 h 154"/>
                <a:gd name="T8" fmla="*/ 44 w 167"/>
                <a:gd name="T9" fmla="*/ 132 h 154"/>
                <a:gd name="T10" fmla="*/ 34 w 167"/>
                <a:gd name="T11" fmla="*/ 137 h 154"/>
                <a:gd name="T12" fmla="*/ 21 w 167"/>
                <a:gd name="T13" fmla="*/ 136 h 154"/>
                <a:gd name="T14" fmla="*/ 8 w 167"/>
                <a:gd name="T15" fmla="*/ 121 h 154"/>
                <a:gd name="T16" fmla="*/ 9 w 167"/>
                <a:gd name="T17" fmla="*/ 121 h 154"/>
                <a:gd name="T18" fmla="*/ 29 w 167"/>
                <a:gd name="T19" fmla="*/ 118 h 154"/>
                <a:gd name="T20" fmla="*/ 43 w 167"/>
                <a:gd name="T21" fmla="*/ 102 h 154"/>
                <a:gd name="T22" fmla="*/ 61 w 167"/>
                <a:gd name="T23" fmla="*/ 94 h 154"/>
                <a:gd name="T24" fmla="*/ 69 w 167"/>
                <a:gd name="T25" fmla="*/ 55 h 154"/>
                <a:gd name="T26" fmla="*/ 70 w 167"/>
                <a:gd name="T27" fmla="*/ 27 h 154"/>
                <a:gd name="T28" fmla="*/ 69 w 167"/>
                <a:gd name="T29" fmla="*/ 19 h 154"/>
                <a:gd name="T30" fmla="*/ 76 w 167"/>
                <a:gd name="T31" fmla="*/ 0 h 154"/>
                <a:gd name="T32" fmla="*/ 76 w 167"/>
                <a:gd name="T33" fmla="*/ 0 h 154"/>
                <a:gd name="T34" fmla="*/ 99 w 167"/>
                <a:gd name="T35" fmla="*/ 17 h 154"/>
                <a:gd name="T36" fmla="*/ 104 w 167"/>
                <a:gd name="T37" fmla="*/ 22 h 154"/>
                <a:gd name="T38" fmla="*/ 111 w 167"/>
                <a:gd name="T39" fmla="*/ 39 h 154"/>
                <a:gd name="T40" fmla="*/ 130 w 167"/>
                <a:gd name="T41" fmla="*/ 42 h 154"/>
                <a:gd name="T42" fmla="*/ 132 w 167"/>
                <a:gd name="T43" fmla="*/ 71 h 154"/>
                <a:gd name="T44" fmla="*/ 145 w 167"/>
                <a:gd name="T45" fmla="*/ 90 h 154"/>
                <a:gd name="T46" fmla="*/ 164 w 167"/>
                <a:gd name="T47" fmla="*/ 122 h 154"/>
                <a:gd name="T48" fmla="*/ 167 w 167"/>
                <a:gd name="T49" fmla="*/ 125 h 154"/>
                <a:gd name="T50" fmla="*/ 167 w 167"/>
                <a:gd name="T51" fmla="*/ 125 h 154"/>
                <a:gd name="T52" fmla="*/ 124 w 167"/>
                <a:gd name="T53" fmla="*/ 13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7" h="154">
                  <a:moveTo>
                    <a:pt x="124" y="138"/>
                  </a:moveTo>
                  <a:cubicBezTo>
                    <a:pt x="106" y="115"/>
                    <a:pt x="106" y="115"/>
                    <a:pt x="106" y="115"/>
                  </a:cubicBezTo>
                  <a:cubicBezTo>
                    <a:pt x="106" y="115"/>
                    <a:pt x="80" y="110"/>
                    <a:pt x="76" y="113"/>
                  </a:cubicBezTo>
                  <a:cubicBezTo>
                    <a:pt x="71" y="117"/>
                    <a:pt x="64" y="121"/>
                    <a:pt x="64" y="121"/>
                  </a:cubicBezTo>
                  <a:cubicBezTo>
                    <a:pt x="47" y="120"/>
                    <a:pt x="44" y="132"/>
                    <a:pt x="44" y="132"/>
                  </a:cubicBezTo>
                  <a:cubicBezTo>
                    <a:pt x="38" y="154"/>
                    <a:pt x="34" y="137"/>
                    <a:pt x="34" y="137"/>
                  </a:cubicBezTo>
                  <a:cubicBezTo>
                    <a:pt x="29" y="126"/>
                    <a:pt x="21" y="136"/>
                    <a:pt x="21" y="136"/>
                  </a:cubicBezTo>
                  <a:cubicBezTo>
                    <a:pt x="0" y="149"/>
                    <a:pt x="8" y="121"/>
                    <a:pt x="8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16" y="121"/>
                    <a:pt x="29" y="118"/>
                    <a:pt x="29" y="118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3" y="102"/>
                    <a:pt x="56" y="96"/>
                    <a:pt x="61" y="94"/>
                  </a:cubicBezTo>
                  <a:cubicBezTo>
                    <a:pt x="67" y="91"/>
                    <a:pt x="82" y="74"/>
                    <a:pt x="69" y="55"/>
                  </a:cubicBezTo>
                  <a:cubicBezTo>
                    <a:pt x="69" y="55"/>
                    <a:pt x="77" y="40"/>
                    <a:pt x="70" y="27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9"/>
                    <a:pt x="81" y="13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4" y="22"/>
                    <a:pt x="107" y="51"/>
                    <a:pt x="111" y="39"/>
                  </a:cubicBezTo>
                  <a:cubicBezTo>
                    <a:pt x="119" y="20"/>
                    <a:pt x="130" y="42"/>
                    <a:pt x="130" y="42"/>
                  </a:cubicBezTo>
                  <a:cubicBezTo>
                    <a:pt x="132" y="71"/>
                    <a:pt x="132" y="71"/>
                    <a:pt x="132" y="71"/>
                  </a:cubicBezTo>
                  <a:cubicBezTo>
                    <a:pt x="140" y="81"/>
                    <a:pt x="145" y="90"/>
                    <a:pt x="145" y="90"/>
                  </a:cubicBezTo>
                  <a:cubicBezTo>
                    <a:pt x="145" y="114"/>
                    <a:pt x="164" y="122"/>
                    <a:pt x="164" y="122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32" y="128"/>
                    <a:pt x="124" y="13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未知">
              <a:hlinkClick r:id="" action="ppaction://macro?name=Slide2.未知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092324" y="4144957"/>
              <a:ext cx="150813" cy="44450"/>
            </a:xfrm>
            <a:custGeom>
              <a:avLst/>
              <a:gdLst>
                <a:gd name="T0" fmla="*/ 43 w 43"/>
                <a:gd name="T1" fmla="*/ 0 h 12"/>
                <a:gd name="T2" fmla="*/ 0 w 43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12">
                  <a:moveTo>
                    <a:pt x="43" y="0"/>
                  </a:moveTo>
                  <a:cubicBezTo>
                    <a:pt x="43" y="0"/>
                    <a:pt x="8" y="3"/>
                    <a:pt x="0" y="12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" name="Rectangle 65">
              <a:hlinkClick r:id="" action="ppaction://macro?name=Slide2.qingyuan"/>
            </p:cNvPr>
            <p:cNvSpPr>
              <a:spLocks noChangeArrowheads="1"/>
            </p:cNvSpPr>
            <p:nvPr/>
          </p:nvSpPr>
          <p:spPr bwMode="auto">
            <a:xfrm>
              <a:off x="1965457" y="3307553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清远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58" name="zhongshan">
              <a:hlinkClick r:id="" action="ppaction://macro?name=Slide2.zhongshan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092324" y="4144957"/>
              <a:ext cx="236538" cy="361949"/>
            </a:xfrm>
            <a:custGeom>
              <a:avLst/>
              <a:gdLst>
                <a:gd name="T0" fmla="*/ 51 w 67"/>
                <a:gd name="T1" fmla="*/ 13 h 99"/>
                <a:gd name="T2" fmla="*/ 53 w 67"/>
                <a:gd name="T3" fmla="*/ 10 h 99"/>
                <a:gd name="T4" fmla="*/ 56 w 67"/>
                <a:gd name="T5" fmla="*/ 12 h 99"/>
                <a:gd name="T6" fmla="*/ 43 w 67"/>
                <a:gd name="T7" fmla="*/ 0 h 99"/>
                <a:gd name="T8" fmla="*/ 0 w 67"/>
                <a:gd name="T9" fmla="*/ 12 h 99"/>
                <a:gd name="T10" fmla="*/ 0 w 67"/>
                <a:gd name="T11" fmla="*/ 13 h 99"/>
                <a:gd name="T12" fmla="*/ 8 w 67"/>
                <a:gd name="T13" fmla="*/ 34 h 99"/>
                <a:gd name="T14" fmla="*/ 15 w 67"/>
                <a:gd name="T15" fmla="*/ 58 h 99"/>
                <a:gd name="T16" fmla="*/ 15 w 67"/>
                <a:gd name="T17" fmla="*/ 58 h 99"/>
                <a:gd name="T18" fmla="*/ 24 w 67"/>
                <a:gd name="T19" fmla="*/ 64 h 99"/>
                <a:gd name="T20" fmla="*/ 47 w 67"/>
                <a:gd name="T21" fmla="*/ 75 h 99"/>
                <a:gd name="T22" fmla="*/ 65 w 67"/>
                <a:gd name="T23" fmla="*/ 51 h 99"/>
                <a:gd name="T24" fmla="*/ 65 w 67"/>
                <a:gd name="T25" fmla="*/ 50 h 99"/>
                <a:gd name="T26" fmla="*/ 51 w 67"/>
                <a:gd name="T27" fmla="*/ 1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99">
                  <a:moveTo>
                    <a:pt x="51" y="13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8" y="3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17" y="50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8" y="58"/>
                    <a:pt x="22" y="60"/>
                    <a:pt x="24" y="64"/>
                  </a:cubicBezTo>
                  <a:cubicBezTo>
                    <a:pt x="30" y="75"/>
                    <a:pt x="40" y="99"/>
                    <a:pt x="47" y="75"/>
                  </a:cubicBezTo>
                  <a:cubicBezTo>
                    <a:pt x="54" y="52"/>
                    <a:pt x="63" y="51"/>
                    <a:pt x="65" y="51"/>
                  </a:cubicBezTo>
                  <a:cubicBezTo>
                    <a:pt x="65" y="51"/>
                    <a:pt x="65" y="51"/>
                    <a:pt x="65" y="50"/>
                  </a:cubicBezTo>
                  <a:cubicBezTo>
                    <a:pt x="67" y="42"/>
                    <a:pt x="66" y="29"/>
                    <a:pt x="51" y="1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yunfu">
              <a:hlinkClick r:id="" action="ppaction://macro?name=Slide2.yunfu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042987" y="3809994"/>
              <a:ext cx="714375" cy="538162"/>
            </a:xfrm>
            <a:custGeom>
              <a:avLst/>
              <a:gdLst>
                <a:gd name="T0" fmla="*/ 202 w 206"/>
                <a:gd name="T1" fmla="*/ 104 h 149"/>
                <a:gd name="T2" fmla="*/ 200 w 206"/>
                <a:gd name="T3" fmla="*/ 104 h 149"/>
                <a:gd name="T4" fmla="*/ 188 w 206"/>
                <a:gd name="T5" fmla="*/ 88 h 149"/>
                <a:gd name="T6" fmla="*/ 188 w 206"/>
                <a:gd name="T7" fmla="*/ 88 h 149"/>
                <a:gd name="T8" fmla="*/ 175 w 206"/>
                <a:gd name="T9" fmla="*/ 70 h 149"/>
                <a:gd name="T10" fmla="*/ 172 w 206"/>
                <a:gd name="T11" fmla="*/ 44 h 149"/>
                <a:gd name="T12" fmla="*/ 169 w 206"/>
                <a:gd name="T13" fmla="*/ 33 h 149"/>
                <a:gd name="T14" fmla="*/ 141 w 206"/>
                <a:gd name="T15" fmla="*/ 38 h 149"/>
                <a:gd name="T16" fmla="*/ 117 w 206"/>
                <a:gd name="T17" fmla="*/ 27 h 149"/>
                <a:gd name="T18" fmla="*/ 87 w 206"/>
                <a:gd name="T19" fmla="*/ 25 h 149"/>
                <a:gd name="T20" fmla="*/ 66 w 206"/>
                <a:gd name="T21" fmla="*/ 10 h 149"/>
                <a:gd name="T22" fmla="*/ 60 w 206"/>
                <a:gd name="T23" fmla="*/ 2 h 149"/>
                <a:gd name="T24" fmla="*/ 47 w 206"/>
                <a:gd name="T25" fmla="*/ 1 h 149"/>
                <a:gd name="T26" fmla="*/ 47 w 206"/>
                <a:gd name="T27" fmla="*/ 1 h 149"/>
                <a:gd name="T28" fmla="*/ 52 w 206"/>
                <a:gd name="T29" fmla="*/ 43 h 149"/>
                <a:gd name="T30" fmla="*/ 52 w 206"/>
                <a:gd name="T31" fmla="*/ 46 h 149"/>
                <a:gd name="T32" fmla="*/ 31 w 206"/>
                <a:gd name="T33" fmla="*/ 76 h 149"/>
                <a:gd name="T34" fmla="*/ 0 w 206"/>
                <a:gd name="T35" fmla="*/ 90 h 149"/>
                <a:gd name="T36" fmla="*/ 0 w 206"/>
                <a:gd name="T37" fmla="*/ 103 h 149"/>
                <a:gd name="T38" fmla="*/ 1 w 206"/>
                <a:gd name="T39" fmla="*/ 104 h 149"/>
                <a:gd name="T40" fmla="*/ 24 w 206"/>
                <a:gd name="T41" fmla="*/ 116 h 149"/>
                <a:gd name="T42" fmla="*/ 25 w 206"/>
                <a:gd name="T43" fmla="*/ 123 h 149"/>
                <a:gd name="T44" fmla="*/ 35 w 206"/>
                <a:gd name="T45" fmla="*/ 130 h 149"/>
                <a:gd name="T46" fmla="*/ 42 w 206"/>
                <a:gd name="T47" fmla="*/ 137 h 149"/>
                <a:gd name="T48" fmla="*/ 53 w 206"/>
                <a:gd name="T49" fmla="*/ 135 h 149"/>
                <a:gd name="T50" fmla="*/ 80 w 206"/>
                <a:gd name="T51" fmla="*/ 130 h 149"/>
                <a:gd name="T52" fmla="*/ 81 w 206"/>
                <a:gd name="T53" fmla="*/ 130 h 149"/>
                <a:gd name="T54" fmla="*/ 99 w 206"/>
                <a:gd name="T55" fmla="*/ 110 h 149"/>
                <a:gd name="T56" fmla="*/ 106 w 206"/>
                <a:gd name="T57" fmla="*/ 107 h 149"/>
                <a:gd name="T58" fmla="*/ 119 w 206"/>
                <a:gd name="T59" fmla="*/ 116 h 149"/>
                <a:gd name="T60" fmla="*/ 130 w 206"/>
                <a:gd name="T61" fmla="*/ 121 h 149"/>
                <a:gd name="T62" fmla="*/ 158 w 206"/>
                <a:gd name="T63" fmla="*/ 147 h 149"/>
                <a:gd name="T64" fmla="*/ 170 w 206"/>
                <a:gd name="T65" fmla="*/ 130 h 149"/>
                <a:gd name="T66" fmla="*/ 187 w 206"/>
                <a:gd name="T67" fmla="*/ 117 h 149"/>
                <a:gd name="T68" fmla="*/ 199 w 206"/>
                <a:gd name="T69" fmla="*/ 119 h 149"/>
                <a:gd name="T70" fmla="*/ 202 w 206"/>
                <a:gd name="T71" fmla="*/ 10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149">
                  <a:moveTo>
                    <a:pt x="202" y="104"/>
                  </a:moveTo>
                  <a:cubicBezTo>
                    <a:pt x="200" y="104"/>
                    <a:pt x="200" y="104"/>
                    <a:pt x="200" y="104"/>
                  </a:cubicBezTo>
                  <a:cubicBezTo>
                    <a:pt x="180" y="116"/>
                    <a:pt x="188" y="88"/>
                    <a:pt x="188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81" y="87"/>
                    <a:pt x="175" y="70"/>
                    <a:pt x="175" y="70"/>
                  </a:cubicBezTo>
                  <a:cubicBezTo>
                    <a:pt x="175" y="70"/>
                    <a:pt x="168" y="59"/>
                    <a:pt x="172" y="44"/>
                  </a:cubicBezTo>
                  <a:cubicBezTo>
                    <a:pt x="176" y="30"/>
                    <a:pt x="169" y="33"/>
                    <a:pt x="169" y="33"/>
                  </a:cubicBezTo>
                  <a:cubicBezTo>
                    <a:pt x="163" y="40"/>
                    <a:pt x="141" y="38"/>
                    <a:pt x="141" y="38"/>
                  </a:cubicBezTo>
                  <a:cubicBezTo>
                    <a:pt x="141" y="38"/>
                    <a:pt x="122" y="27"/>
                    <a:pt x="117" y="27"/>
                  </a:cubicBezTo>
                  <a:cubicBezTo>
                    <a:pt x="111" y="27"/>
                    <a:pt x="97" y="27"/>
                    <a:pt x="87" y="25"/>
                  </a:cubicBezTo>
                  <a:cubicBezTo>
                    <a:pt x="76" y="22"/>
                    <a:pt x="66" y="19"/>
                    <a:pt x="66" y="10"/>
                  </a:cubicBezTo>
                  <a:cubicBezTo>
                    <a:pt x="66" y="0"/>
                    <a:pt x="60" y="2"/>
                    <a:pt x="60" y="2"/>
                  </a:cubicBezTo>
                  <a:cubicBezTo>
                    <a:pt x="53" y="8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13"/>
                    <a:pt x="47" y="27"/>
                    <a:pt x="52" y="43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1" y="104"/>
                    <a:pt x="11" y="119"/>
                    <a:pt x="24" y="116"/>
                  </a:cubicBezTo>
                  <a:cubicBezTo>
                    <a:pt x="24" y="116"/>
                    <a:pt x="33" y="115"/>
                    <a:pt x="25" y="123"/>
                  </a:cubicBezTo>
                  <a:cubicBezTo>
                    <a:pt x="17" y="131"/>
                    <a:pt x="24" y="133"/>
                    <a:pt x="35" y="130"/>
                  </a:cubicBezTo>
                  <a:cubicBezTo>
                    <a:pt x="35" y="130"/>
                    <a:pt x="39" y="130"/>
                    <a:pt x="42" y="137"/>
                  </a:cubicBezTo>
                  <a:cubicBezTo>
                    <a:pt x="45" y="144"/>
                    <a:pt x="46" y="142"/>
                    <a:pt x="53" y="135"/>
                  </a:cubicBezTo>
                  <a:cubicBezTo>
                    <a:pt x="60" y="129"/>
                    <a:pt x="75" y="128"/>
                    <a:pt x="80" y="130"/>
                  </a:cubicBezTo>
                  <a:cubicBezTo>
                    <a:pt x="81" y="130"/>
                    <a:pt x="81" y="130"/>
                    <a:pt x="81" y="130"/>
                  </a:cubicBezTo>
                  <a:cubicBezTo>
                    <a:pt x="81" y="130"/>
                    <a:pt x="95" y="113"/>
                    <a:pt x="99" y="110"/>
                  </a:cubicBezTo>
                  <a:cubicBezTo>
                    <a:pt x="102" y="106"/>
                    <a:pt x="106" y="107"/>
                    <a:pt x="106" y="107"/>
                  </a:cubicBezTo>
                  <a:cubicBezTo>
                    <a:pt x="103" y="119"/>
                    <a:pt x="108" y="123"/>
                    <a:pt x="119" y="116"/>
                  </a:cubicBezTo>
                  <a:cubicBezTo>
                    <a:pt x="130" y="109"/>
                    <a:pt x="130" y="121"/>
                    <a:pt x="130" y="121"/>
                  </a:cubicBezTo>
                  <a:cubicBezTo>
                    <a:pt x="133" y="149"/>
                    <a:pt x="158" y="147"/>
                    <a:pt x="158" y="147"/>
                  </a:cubicBezTo>
                  <a:cubicBezTo>
                    <a:pt x="163" y="143"/>
                    <a:pt x="168" y="138"/>
                    <a:pt x="170" y="130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7" y="117"/>
                    <a:pt x="191" y="115"/>
                    <a:pt x="199" y="119"/>
                  </a:cubicBezTo>
                  <a:cubicBezTo>
                    <a:pt x="206" y="121"/>
                    <a:pt x="202" y="107"/>
                    <a:pt x="202" y="10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" name="Rectangle 71">
              <a:hlinkClick r:id="" action="ppaction://macro?name=Slide2.yunfu"/>
            </p:cNvPr>
            <p:cNvSpPr>
              <a:spLocks noChangeArrowheads="1"/>
            </p:cNvSpPr>
            <p:nvPr/>
          </p:nvSpPr>
          <p:spPr bwMode="auto">
            <a:xfrm>
              <a:off x="1238382" y="3961601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>
                  <a:latin typeface="Arial" panose="020B0604020202020204" pitchFamily="34" charset="0"/>
                  <a:ea typeface="微软雅黑" panose="020B0503020204020204" pitchFamily="34" charset="-122"/>
                </a:rPr>
                <a:t>云浮</a:t>
              </a:r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64" name="Rectangle 73">
              <a:hlinkClick r:id="" action="ppaction://macro?name=Slide2.yangjiang"/>
            </p:cNvPr>
            <p:cNvSpPr>
              <a:spLocks noChangeArrowheads="1"/>
            </p:cNvSpPr>
            <p:nvPr/>
          </p:nvSpPr>
          <p:spPr bwMode="auto">
            <a:xfrm>
              <a:off x="1235208" y="4461665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>
                  <a:latin typeface="Arial" panose="020B0604020202020204" pitchFamily="34" charset="0"/>
                  <a:ea typeface="微软雅黑" panose="020B0503020204020204" pitchFamily="34" charset="-122"/>
                </a:rPr>
                <a:t>阳江</a:t>
              </a:r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65" name="jiangmen">
              <a:hlinkClick r:id="" action="ppaction://macro?name=Slide2.jiangmen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474788" y="4084632"/>
              <a:ext cx="679450" cy="666749"/>
            </a:xfrm>
            <a:custGeom>
              <a:avLst/>
              <a:gdLst>
                <a:gd name="T0" fmla="*/ 179 w 196"/>
                <a:gd name="T1" fmla="*/ 28 h 183"/>
                <a:gd name="T2" fmla="*/ 161 w 196"/>
                <a:gd name="T3" fmla="*/ 5 h 183"/>
                <a:gd name="T4" fmla="*/ 131 w 196"/>
                <a:gd name="T5" fmla="*/ 4 h 183"/>
                <a:gd name="T6" fmla="*/ 120 w 196"/>
                <a:gd name="T7" fmla="*/ 11 h 183"/>
                <a:gd name="T8" fmla="*/ 100 w 196"/>
                <a:gd name="T9" fmla="*/ 22 h 183"/>
                <a:gd name="T10" fmla="*/ 89 w 196"/>
                <a:gd name="T11" fmla="*/ 27 h 183"/>
                <a:gd name="T12" fmla="*/ 77 w 196"/>
                <a:gd name="T13" fmla="*/ 26 h 183"/>
                <a:gd name="T14" fmla="*/ 75 w 196"/>
                <a:gd name="T15" fmla="*/ 42 h 183"/>
                <a:gd name="T16" fmla="*/ 63 w 196"/>
                <a:gd name="T17" fmla="*/ 40 h 183"/>
                <a:gd name="T18" fmla="*/ 45 w 196"/>
                <a:gd name="T19" fmla="*/ 53 h 183"/>
                <a:gd name="T20" fmla="*/ 22 w 196"/>
                <a:gd name="T21" fmla="*/ 77 h 183"/>
                <a:gd name="T22" fmla="*/ 17 w 196"/>
                <a:gd name="T23" fmla="*/ 80 h 183"/>
                <a:gd name="T24" fmla="*/ 16 w 196"/>
                <a:gd name="T25" fmla="*/ 85 h 183"/>
                <a:gd name="T26" fmla="*/ 10 w 196"/>
                <a:gd name="T27" fmla="*/ 90 h 183"/>
                <a:gd name="T28" fmla="*/ 8 w 196"/>
                <a:gd name="T29" fmla="*/ 112 h 183"/>
                <a:gd name="T30" fmla="*/ 12 w 196"/>
                <a:gd name="T31" fmla="*/ 115 h 183"/>
                <a:gd name="T32" fmla="*/ 26 w 196"/>
                <a:gd name="T33" fmla="*/ 120 h 183"/>
                <a:gd name="T34" fmla="*/ 53 w 196"/>
                <a:gd name="T35" fmla="*/ 143 h 183"/>
                <a:gd name="T36" fmla="*/ 57 w 196"/>
                <a:gd name="T37" fmla="*/ 159 h 183"/>
                <a:gd name="T38" fmla="*/ 52 w 196"/>
                <a:gd name="T39" fmla="*/ 182 h 183"/>
                <a:gd name="T40" fmla="*/ 57 w 196"/>
                <a:gd name="T41" fmla="*/ 183 h 183"/>
                <a:gd name="T42" fmla="*/ 67 w 196"/>
                <a:gd name="T43" fmla="*/ 179 h 183"/>
                <a:gd name="T44" fmla="*/ 65 w 196"/>
                <a:gd name="T45" fmla="*/ 143 h 183"/>
                <a:gd name="T46" fmla="*/ 65 w 196"/>
                <a:gd name="T47" fmla="*/ 133 h 183"/>
                <a:gd name="T48" fmla="*/ 68 w 196"/>
                <a:gd name="T49" fmla="*/ 131 h 183"/>
                <a:gd name="T50" fmla="*/ 70 w 196"/>
                <a:gd name="T51" fmla="*/ 134 h 183"/>
                <a:gd name="T52" fmla="*/ 70 w 196"/>
                <a:gd name="T53" fmla="*/ 144 h 183"/>
                <a:gd name="T54" fmla="*/ 72 w 196"/>
                <a:gd name="T55" fmla="*/ 146 h 183"/>
                <a:gd name="T56" fmla="*/ 83 w 196"/>
                <a:gd name="T57" fmla="*/ 142 h 183"/>
                <a:gd name="T58" fmla="*/ 83 w 196"/>
                <a:gd name="T59" fmla="*/ 146 h 183"/>
                <a:gd name="T60" fmla="*/ 72 w 196"/>
                <a:gd name="T61" fmla="*/ 154 h 183"/>
                <a:gd name="T62" fmla="*/ 75 w 196"/>
                <a:gd name="T63" fmla="*/ 163 h 183"/>
                <a:gd name="T64" fmla="*/ 92 w 196"/>
                <a:gd name="T65" fmla="*/ 174 h 183"/>
                <a:gd name="T66" fmla="*/ 104 w 196"/>
                <a:gd name="T67" fmla="*/ 171 h 183"/>
                <a:gd name="T68" fmla="*/ 109 w 196"/>
                <a:gd name="T69" fmla="*/ 161 h 183"/>
                <a:gd name="T70" fmla="*/ 115 w 196"/>
                <a:gd name="T71" fmla="*/ 159 h 183"/>
                <a:gd name="T72" fmla="*/ 122 w 196"/>
                <a:gd name="T73" fmla="*/ 146 h 183"/>
                <a:gd name="T74" fmla="*/ 137 w 196"/>
                <a:gd name="T75" fmla="*/ 145 h 183"/>
                <a:gd name="T76" fmla="*/ 142 w 196"/>
                <a:gd name="T77" fmla="*/ 159 h 183"/>
                <a:gd name="T78" fmla="*/ 154 w 196"/>
                <a:gd name="T79" fmla="*/ 157 h 183"/>
                <a:gd name="T80" fmla="*/ 162 w 196"/>
                <a:gd name="T81" fmla="*/ 148 h 183"/>
                <a:gd name="T82" fmla="*/ 165 w 196"/>
                <a:gd name="T83" fmla="*/ 113 h 183"/>
                <a:gd name="T84" fmla="*/ 168 w 196"/>
                <a:gd name="T85" fmla="*/ 98 h 183"/>
                <a:gd name="T86" fmla="*/ 168 w 196"/>
                <a:gd name="T87" fmla="*/ 88 h 183"/>
                <a:gd name="T88" fmla="*/ 166 w 196"/>
                <a:gd name="T89" fmla="*/ 73 h 183"/>
                <a:gd name="T90" fmla="*/ 167 w 196"/>
                <a:gd name="T91" fmla="*/ 70 h 183"/>
                <a:gd name="T92" fmla="*/ 170 w 196"/>
                <a:gd name="T93" fmla="*/ 68 h 183"/>
                <a:gd name="T94" fmla="*/ 172 w 196"/>
                <a:gd name="T95" fmla="*/ 83 h 183"/>
                <a:gd name="T96" fmla="*/ 175 w 196"/>
                <a:gd name="T97" fmla="*/ 98 h 183"/>
                <a:gd name="T98" fmla="*/ 175 w 196"/>
                <a:gd name="T99" fmla="*/ 98 h 183"/>
                <a:gd name="T100" fmla="*/ 186 w 196"/>
                <a:gd name="T101" fmla="*/ 77 h 183"/>
                <a:gd name="T102" fmla="*/ 194 w 196"/>
                <a:gd name="T103" fmla="*/ 72 h 183"/>
                <a:gd name="T104" fmla="*/ 187 w 196"/>
                <a:gd name="T105" fmla="*/ 49 h 183"/>
                <a:gd name="T106" fmla="*/ 179 w 196"/>
                <a:gd name="T107" fmla="*/ 2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6" h="183">
                  <a:moveTo>
                    <a:pt x="179" y="28"/>
                  </a:moveTo>
                  <a:cubicBezTo>
                    <a:pt x="161" y="5"/>
                    <a:pt x="161" y="5"/>
                    <a:pt x="161" y="5"/>
                  </a:cubicBezTo>
                  <a:cubicBezTo>
                    <a:pt x="161" y="5"/>
                    <a:pt x="135" y="0"/>
                    <a:pt x="131" y="4"/>
                  </a:cubicBezTo>
                  <a:cubicBezTo>
                    <a:pt x="126" y="8"/>
                    <a:pt x="120" y="11"/>
                    <a:pt x="120" y="11"/>
                  </a:cubicBezTo>
                  <a:cubicBezTo>
                    <a:pt x="102" y="10"/>
                    <a:pt x="100" y="22"/>
                    <a:pt x="100" y="22"/>
                  </a:cubicBezTo>
                  <a:cubicBezTo>
                    <a:pt x="94" y="44"/>
                    <a:pt x="89" y="27"/>
                    <a:pt x="89" y="27"/>
                  </a:cubicBezTo>
                  <a:cubicBezTo>
                    <a:pt x="84" y="16"/>
                    <a:pt x="77" y="26"/>
                    <a:pt x="77" y="26"/>
                  </a:cubicBezTo>
                  <a:cubicBezTo>
                    <a:pt x="77" y="26"/>
                    <a:pt x="81" y="44"/>
                    <a:pt x="75" y="42"/>
                  </a:cubicBezTo>
                  <a:cubicBezTo>
                    <a:pt x="67" y="39"/>
                    <a:pt x="63" y="40"/>
                    <a:pt x="63" y="40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2" y="69"/>
                    <a:pt x="22" y="77"/>
                    <a:pt x="22" y="77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0" y="94"/>
                    <a:pt x="8" y="112"/>
                    <a:pt x="8" y="112"/>
                  </a:cubicBezTo>
                  <a:cubicBezTo>
                    <a:pt x="8" y="112"/>
                    <a:pt x="10" y="115"/>
                    <a:pt x="12" y="115"/>
                  </a:cubicBezTo>
                  <a:cubicBezTo>
                    <a:pt x="14" y="115"/>
                    <a:pt x="26" y="120"/>
                    <a:pt x="26" y="120"/>
                  </a:cubicBezTo>
                  <a:cubicBezTo>
                    <a:pt x="26" y="120"/>
                    <a:pt x="46" y="139"/>
                    <a:pt x="53" y="143"/>
                  </a:cubicBezTo>
                  <a:cubicBezTo>
                    <a:pt x="59" y="147"/>
                    <a:pt x="58" y="154"/>
                    <a:pt x="57" y="159"/>
                  </a:cubicBezTo>
                  <a:cubicBezTo>
                    <a:pt x="55" y="165"/>
                    <a:pt x="52" y="179"/>
                    <a:pt x="52" y="182"/>
                  </a:cubicBezTo>
                  <a:cubicBezTo>
                    <a:pt x="57" y="183"/>
                    <a:pt x="57" y="183"/>
                    <a:pt x="57" y="183"/>
                  </a:cubicBezTo>
                  <a:cubicBezTo>
                    <a:pt x="67" y="179"/>
                    <a:pt x="67" y="179"/>
                    <a:pt x="67" y="179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72" y="154"/>
                    <a:pt x="72" y="154"/>
                    <a:pt x="72" y="154"/>
                  </a:cubicBezTo>
                  <a:cubicBezTo>
                    <a:pt x="75" y="163"/>
                    <a:pt x="75" y="163"/>
                    <a:pt x="75" y="163"/>
                  </a:cubicBezTo>
                  <a:cubicBezTo>
                    <a:pt x="75" y="163"/>
                    <a:pt x="89" y="171"/>
                    <a:pt x="92" y="174"/>
                  </a:cubicBezTo>
                  <a:cubicBezTo>
                    <a:pt x="95" y="177"/>
                    <a:pt x="104" y="171"/>
                    <a:pt x="104" y="171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15" y="159"/>
                    <a:pt x="115" y="159"/>
                    <a:pt x="115" y="159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7" y="145"/>
                    <a:pt x="142" y="150"/>
                    <a:pt x="142" y="159"/>
                  </a:cubicBezTo>
                  <a:cubicBezTo>
                    <a:pt x="142" y="159"/>
                    <a:pt x="147" y="163"/>
                    <a:pt x="154" y="157"/>
                  </a:cubicBezTo>
                  <a:cubicBezTo>
                    <a:pt x="154" y="157"/>
                    <a:pt x="159" y="148"/>
                    <a:pt x="162" y="148"/>
                  </a:cubicBezTo>
                  <a:cubicBezTo>
                    <a:pt x="162" y="148"/>
                    <a:pt x="161" y="120"/>
                    <a:pt x="165" y="113"/>
                  </a:cubicBezTo>
                  <a:cubicBezTo>
                    <a:pt x="165" y="113"/>
                    <a:pt x="174" y="108"/>
                    <a:pt x="168" y="9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6" y="73"/>
                    <a:pt x="166" y="73"/>
                    <a:pt x="166" y="73"/>
                  </a:cubicBezTo>
                  <a:cubicBezTo>
                    <a:pt x="167" y="70"/>
                    <a:pt x="167" y="70"/>
                    <a:pt x="167" y="70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72" y="83"/>
                    <a:pt x="172" y="83"/>
                    <a:pt x="172" y="83"/>
                  </a:cubicBezTo>
                  <a:cubicBezTo>
                    <a:pt x="172" y="83"/>
                    <a:pt x="172" y="94"/>
                    <a:pt x="175" y="98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83" y="93"/>
                    <a:pt x="184" y="80"/>
                    <a:pt x="186" y="77"/>
                  </a:cubicBezTo>
                  <a:cubicBezTo>
                    <a:pt x="187" y="75"/>
                    <a:pt x="194" y="72"/>
                    <a:pt x="194" y="72"/>
                  </a:cubicBezTo>
                  <a:cubicBezTo>
                    <a:pt x="196" y="64"/>
                    <a:pt x="187" y="49"/>
                    <a:pt x="187" y="49"/>
                  </a:cubicBezTo>
                  <a:lnTo>
                    <a:pt x="179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Rectangle 76">
              <a:hlinkClick r:id="" action="ppaction://macro?name=Slide2.jiangmen"/>
            </p:cNvPr>
            <p:cNvSpPr>
              <a:spLocks noChangeArrowheads="1"/>
            </p:cNvSpPr>
            <p:nvPr/>
          </p:nvSpPr>
          <p:spPr bwMode="auto">
            <a:xfrm>
              <a:off x="1665421" y="4333078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>
                  <a:latin typeface="Arial" panose="020B0604020202020204" pitchFamily="34" charset="0"/>
                  <a:ea typeface="微软雅黑" panose="020B0503020204020204" pitchFamily="34" charset="-122"/>
                </a:rPr>
                <a:t>江门</a:t>
              </a:r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68" name="huizhou">
              <a:hlinkClick r:id="" action="ppaction://macro?name=Slide2.huizhou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417762" y="3448046"/>
              <a:ext cx="846137" cy="811212"/>
            </a:xfrm>
            <a:custGeom>
              <a:avLst/>
              <a:gdLst>
                <a:gd name="T0" fmla="*/ 243 w 243"/>
                <a:gd name="T1" fmla="*/ 100 h 224"/>
                <a:gd name="T2" fmla="*/ 226 w 243"/>
                <a:gd name="T3" fmla="*/ 91 h 224"/>
                <a:gd name="T4" fmla="*/ 222 w 243"/>
                <a:gd name="T5" fmla="*/ 85 h 224"/>
                <a:gd name="T6" fmla="*/ 219 w 243"/>
                <a:gd name="T7" fmla="*/ 85 h 224"/>
                <a:gd name="T8" fmla="*/ 215 w 243"/>
                <a:gd name="T9" fmla="*/ 86 h 224"/>
                <a:gd name="T10" fmla="*/ 209 w 243"/>
                <a:gd name="T11" fmla="*/ 87 h 224"/>
                <a:gd name="T12" fmla="*/ 187 w 243"/>
                <a:gd name="T13" fmla="*/ 90 h 224"/>
                <a:gd name="T14" fmla="*/ 168 w 243"/>
                <a:gd name="T15" fmla="*/ 92 h 224"/>
                <a:gd name="T16" fmla="*/ 168 w 243"/>
                <a:gd name="T17" fmla="*/ 101 h 224"/>
                <a:gd name="T18" fmla="*/ 165 w 243"/>
                <a:gd name="T19" fmla="*/ 105 h 224"/>
                <a:gd name="T20" fmla="*/ 162 w 243"/>
                <a:gd name="T21" fmla="*/ 110 h 224"/>
                <a:gd name="T22" fmla="*/ 152 w 243"/>
                <a:gd name="T23" fmla="*/ 113 h 224"/>
                <a:gd name="T24" fmla="*/ 148 w 243"/>
                <a:gd name="T25" fmla="*/ 101 h 224"/>
                <a:gd name="T26" fmla="*/ 133 w 243"/>
                <a:gd name="T27" fmla="*/ 83 h 224"/>
                <a:gd name="T28" fmla="*/ 129 w 243"/>
                <a:gd name="T29" fmla="*/ 75 h 224"/>
                <a:gd name="T30" fmla="*/ 121 w 243"/>
                <a:gd name="T31" fmla="*/ 58 h 224"/>
                <a:gd name="T32" fmla="*/ 117 w 243"/>
                <a:gd name="T33" fmla="*/ 54 h 224"/>
                <a:gd name="T34" fmla="*/ 100 w 243"/>
                <a:gd name="T35" fmla="*/ 39 h 224"/>
                <a:gd name="T36" fmla="*/ 84 w 243"/>
                <a:gd name="T37" fmla="*/ 10 h 224"/>
                <a:gd name="T38" fmla="*/ 84 w 243"/>
                <a:gd name="T39" fmla="*/ 10 h 224"/>
                <a:gd name="T40" fmla="*/ 69 w 243"/>
                <a:gd name="T41" fmla="*/ 2 h 224"/>
                <a:gd name="T42" fmla="*/ 40 w 243"/>
                <a:gd name="T43" fmla="*/ 0 h 224"/>
                <a:gd name="T44" fmla="*/ 39 w 243"/>
                <a:gd name="T45" fmla="*/ 20 h 224"/>
                <a:gd name="T46" fmla="*/ 16 w 243"/>
                <a:gd name="T47" fmla="*/ 37 h 224"/>
                <a:gd name="T48" fmla="*/ 29 w 243"/>
                <a:gd name="T49" fmla="*/ 73 h 224"/>
                <a:gd name="T50" fmla="*/ 16 w 243"/>
                <a:gd name="T51" fmla="*/ 97 h 224"/>
                <a:gd name="T52" fmla="*/ 15 w 243"/>
                <a:gd name="T53" fmla="*/ 123 h 224"/>
                <a:gd name="T54" fmla="*/ 12 w 243"/>
                <a:gd name="T55" fmla="*/ 131 h 224"/>
                <a:gd name="T56" fmla="*/ 31 w 243"/>
                <a:gd name="T57" fmla="*/ 132 h 224"/>
                <a:gd name="T58" fmla="*/ 49 w 243"/>
                <a:gd name="T59" fmla="*/ 149 h 224"/>
                <a:gd name="T60" fmla="*/ 52 w 243"/>
                <a:gd name="T61" fmla="*/ 150 h 224"/>
                <a:gd name="T62" fmla="*/ 62 w 243"/>
                <a:gd name="T63" fmla="*/ 149 h 224"/>
                <a:gd name="T64" fmla="*/ 66 w 243"/>
                <a:gd name="T65" fmla="*/ 160 h 224"/>
                <a:gd name="T66" fmla="*/ 66 w 243"/>
                <a:gd name="T67" fmla="*/ 179 h 224"/>
                <a:gd name="T68" fmla="*/ 66 w 243"/>
                <a:gd name="T69" fmla="*/ 179 h 224"/>
                <a:gd name="T70" fmla="*/ 77 w 243"/>
                <a:gd name="T71" fmla="*/ 178 h 224"/>
                <a:gd name="T72" fmla="*/ 99 w 243"/>
                <a:gd name="T73" fmla="*/ 193 h 224"/>
                <a:gd name="T74" fmla="*/ 116 w 243"/>
                <a:gd name="T75" fmla="*/ 196 h 224"/>
                <a:gd name="T76" fmla="*/ 117 w 243"/>
                <a:gd name="T77" fmla="*/ 197 h 224"/>
                <a:gd name="T78" fmla="*/ 131 w 243"/>
                <a:gd name="T79" fmla="*/ 191 h 224"/>
                <a:gd name="T80" fmla="*/ 142 w 243"/>
                <a:gd name="T81" fmla="*/ 189 h 224"/>
                <a:gd name="T82" fmla="*/ 147 w 243"/>
                <a:gd name="T83" fmla="*/ 183 h 224"/>
                <a:gd name="T84" fmla="*/ 149 w 243"/>
                <a:gd name="T85" fmla="*/ 191 h 224"/>
                <a:gd name="T86" fmla="*/ 146 w 243"/>
                <a:gd name="T87" fmla="*/ 218 h 224"/>
                <a:gd name="T88" fmla="*/ 162 w 243"/>
                <a:gd name="T89" fmla="*/ 217 h 224"/>
                <a:gd name="T90" fmla="*/ 168 w 243"/>
                <a:gd name="T91" fmla="*/ 224 h 224"/>
                <a:gd name="T92" fmla="*/ 171 w 243"/>
                <a:gd name="T93" fmla="*/ 221 h 224"/>
                <a:gd name="T94" fmla="*/ 171 w 243"/>
                <a:gd name="T95" fmla="*/ 214 h 224"/>
                <a:gd name="T96" fmla="*/ 174 w 243"/>
                <a:gd name="T97" fmla="*/ 208 h 224"/>
                <a:gd name="T98" fmla="*/ 168 w 243"/>
                <a:gd name="T99" fmla="*/ 198 h 224"/>
                <a:gd name="T100" fmla="*/ 174 w 243"/>
                <a:gd name="T101" fmla="*/ 190 h 224"/>
                <a:gd name="T102" fmla="*/ 179 w 243"/>
                <a:gd name="T103" fmla="*/ 199 h 224"/>
                <a:gd name="T104" fmla="*/ 187 w 243"/>
                <a:gd name="T105" fmla="*/ 192 h 224"/>
                <a:gd name="T106" fmla="*/ 186 w 243"/>
                <a:gd name="T107" fmla="*/ 191 h 224"/>
                <a:gd name="T108" fmla="*/ 176 w 243"/>
                <a:gd name="T109" fmla="*/ 178 h 224"/>
                <a:gd name="T110" fmla="*/ 179 w 243"/>
                <a:gd name="T111" fmla="*/ 153 h 224"/>
                <a:gd name="T112" fmla="*/ 216 w 243"/>
                <a:gd name="T113" fmla="*/ 134 h 224"/>
                <a:gd name="T114" fmla="*/ 243 w 243"/>
                <a:gd name="T115" fmla="*/ 101 h 224"/>
                <a:gd name="T116" fmla="*/ 243 w 243"/>
                <a:gd name="T117" fmla="*/ 10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3" h="224">
                  <a:moveTo>
                    <a:pt x="243" y="100"/>
                  </a:moveTo>
                  <a:cubicBezTo>
                    <a:pt x="226" y="91"/>
                    <a:pt x="226" y="91"/>
                    <a:pt x="226" y="91"/>
                  </a:cubicBezTo>
                  <a:cubicBezTo>
                    <a:pt x="222" y="85"/>
                    <a:pt x="222" y="85"/>
                    <a:pt x="222" y="85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5" y="86"/>
                    <a:pt x="215" y="86"/>
                    <a:pt x="215" y="86"/>
                  </a:cubicBezTo>
                  <a:cubicBezTo>
                    <a:pt x="209" y="87"/>
                    <a:pt x="209" y="87"/>
                    <a:pt x="209" y="87"/>
                  </a:cubicBezTo>
                  <a:cubicBezTo>
                    <a:pt x="195" y="81"/>
                    <a:pt x="187" y="90"/>
                    <a:pt x="187" y="90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101"/>
                    <a:pt x="168" y="101"/>
                    <a:pt x="168" y="101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1" y="127"/>
                    <a:pt x="152" y="113"/>
                    <a:pt x="152" y="113"/>
                  </a:cubicBezTo>
                  <a:cubicBezTo>
                    <a:pt x="152" y="113"/>
                    <a:pt x="152" y="111"/>
                    <a:pt x="148" y="101"/>
                  </a:cubicBezTo>
                  <a:cubicBezTo>
                    <a:pt x="144" y="91"/>
                    <a:pt x="133" y="83"/>
                    <a:pt x="133" y="83"/>
                  </a:cubicBezTo>
                  <a:cubicBezTo>
                    <a:pt x="116" y="83"/>
                    <a:pt x="129" y="75"/>
                    <a:pt x="129" y="75"/>
                  </a:cubicBezTo>
                  <a:cubicBezTo>
                    <a:pt x="141" y="54"/>
                    <a:pt x="121" y="58"/>
                    <a:pt x="121" y="58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2" y="44"/>
                    <a:pt x="118" y="45"/>
                    <a:pt x="100" y="39"/>
                  </a:cubicBezTo>
                  <a:cubicBezTo>
                    <a:pt x="88" y="35"/>
                    <a:pt x="85" y="23"/>
                    <a:pt x="84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4" y="10"/>
                    <a:pt x="76" y="0"/>
                    <a:pt x="69" y="2"/>
                  </a:cubicBezTo>
                  <a:cubicBezTo>
                    <a:pt x="61" y="4"/>
                    <a:pt x="40" y="0"/>
                    <a:pt x="40" y="0"/>
                  </a:cubicBezTo>
                  <a:cubicBezTo>
                    <a:pt x="42" y="5"/>
                    <a:pt x="39" y="20"/>
                    <a:pt x="39" y="20"/>
                  </a:cubicBezTo>
                  <a:cubicBezTo>
                    <a:pt x="39" y="20"/>
                    <a:pt x="33" y="25"/>
                    <a:pt x="16" y="37"/>
                  </a:cubicBezTo>
                  <a:cubicBezTo>
                    <a:pt x="0" y="49"/>
                    <a:pt x="13" y="57"/>
                    <a:pt x="29" y="73"/>
                  </a:cubicBezTo>
                  <a:cubicBezTo>
                    <a:pt x="45" y="88"/>
                    <a:pt x="16" y="97"/>
                    <a:pt x="16" y="97"/>
                  </a:cubicBezTo>
                  <a:cubicBezTo>
                    <a:pt x="16" y="97"/>
                    <a:pt x="17" y="121"/>
                    <a:pt x="15" y="123"/>
                  </a:cubicBezTo>
                  <a:cubicBezTo>
                    <a:pt x="14" y="125"/>
                    <a:pt x="12" y="131"/>
                    <a:pt x="12" y="131"/>
                  </a:cubicBezTo>
                  <a:cubicBezTo>
                    <a:pt x="12" y="131"/>
                    <a:pt x="24" y="133"/>
                    <a:pt x="31" y="132"/>
                  </a:cubicBezTo>
                  <a:cubicBezTo>
                    <a:pt x="43" y="131"/>
                    <a:pt x="49" y="140"/>
                    <a:pt x="49" y="149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4" y="151"/>
                    <a:pt x="66" y="160"/>
                  </a:cubicBezTo>
                  <a:cubicBezTo>
                    <a:pt x="66" y="166"/>
                    <a:pt x="66" y="174"/>
                    <a:pt x="66" y="179"/>
                  </a:cubicBezTo>
                  <a:cubicBezTo>
                    <a:pt x="66" y="179"/>
                    <a:pt x="66" y="179"/>
                    <a:pt x="66" y="179"/>
                  </a:cubicBezTo>
                  <a:cubicBezTo>
                    <a:pt x="66" y="179"/>
                    <a:pt x="69" y="180"/>
                    <a:pt x="77" y="178"/>
                  </a:cubicBezTo>
                  <a:cubicBezTo>
                    <a:pt x="84" y="175"/>
                    <a:pt x="95" y="180"/>
                    <a:pt x="99" y="193"/>
                  </a:cubicBezTo>
                  <a:cubicBezTo>
                    <a:pt x="99" y="193"/>
                    <a:pt x="103" y="198"/>
                    <a:pt x="116" y="196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42" y="189"/>
                    <a:pt x="142" y="189"/>
                    <a:pt x="142" y="189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7" y="183"/>
                    <a:pt x="160" y="185"/>
                    <a:pt x="149" y="191"/>
                  </a:cubicBezTo>
                  <a:cubicBezTo>
                    <a:pt x="149" y="191"/>
                    <a:pt x="139" y="204"/>
                    <a:pt x="146" y="218"/>
                  </a:cubicBezTo>
                  <a:cubicBezTo>
                    <a:pt x="146" y="218"/>
                    <a:pt x="154" y="221"/>
                    <a:pt x="162" y="217"/>
                  </a:cubicBezTo>
                  <a:cubicBezTo>
                    <a:pt x="162" y="217"/>
                    <a:pt x="165" y="223"/>
                    <a:pt x="168" y="224"/>
                  </a:cubicBezTo>
                  <a:cubicBezTo>
                    <a:pt x="169" y="223"/>
                    <a:pt x="170" y="222"/>
                    <a:pt x="171" y="221"/>
                  </a:cubicBezTo>
                  <a:cubicBezTo>
                    <a:pt x="171" y="219"/>
                    <a:pt x="171" y="217"/>
                    <a:pt x="171" y="214"/>
                  </a:cubicBezTo>
                  <a:cubicBezTo>
                    <a:pt x="174" y="208"/>
                    <a:pt x="174" y="208"/>
                    <a:pt x="174" y="208"/>
                  </a:cubicBezTo>
                  <a:cubicBezTo>
                    <a:pt x="174" y="208"/>
                    <a:pt x="187" y="204"/>
                    <a:pt x="168" y="198"/>
                  </a:cubicBezTo>
                  <a:cubicBezTo>
                    <a:pt x="168" y="198"/>
                    <a:pt x="159" y="190"/>
                    <a:pt x="174" y="190"/>
                  </a:cubicBezTo>
                  <a:cubicBezTo>
                    <a:pt x="179" y="199"/>
                    <a:pt x="179" y="199"/>
                    <a:pt x="179" y="199"/>
                  </a:cubicBezTo>
                  <a:cubicBezTo>
                    <a:pt x="179" y="199"/>
                    <a:pt x="184" y="204"/>
                    <a:pt x="187" y="192"/>
                  </a:cubicBezTo>
                  <a:cubicBezTo>
                    <a:pt x="186" y="191"/>
                    <a:pt x="186" y="191"/>
                    <a:pt x="186" y="19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60" y="156"/>
                    <a:pt x="179" y="153"/>
                    <a:pt x="179" y="153"/>
                  </a:cubicBezTo>
                  <a:cubicBezTo>
                    <a:pt x="201" y="146"/>
                    <a:pt x="216" y="134"/>
                    <a:pt x="216" y="134"/>
                  </a:cubicBezTo>
                  <a:cubicBezTo>
                    <a:pt x="216" y="134"/>
                    <a:pt x="231" y="117"/>
                    <a:pt x="243" y="101"/>
                  </a:cubicBezTo>
                  <a:lnTo>
                    <a:pt x="243" y="10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Rectangle 79">
              <a:hlinkClick r:id="" action="ppaction://macro?name=Slide2.huizhou"/>
            </p:cNvPr>
            <p:cNvSpPr>
              <a:spLocks noChangeArrowheads="1"/>
            </p:cNvSpPr>
            <p:nvPr/>
          </p:nvSpPr>
          <p:spPr bwMode="auto">
            <a:xfrm>
              <a:off x="2629032" y="3766341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>
                  <a:latin typeface="Arial" panose="020B0604020202020204" pitchFamily="34" charset="0"/>
                  <a:ea typeface="微软雅黑" panose="020B0503020204020204" pitchFamily="34" charset="-122"/>
                </a:rPr>
                <a:t>惠州</a:t>
              </a:r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71" name="shantou">
              <a:hlinkClick r:id="" action="ppaction://macro?name=Slide2.shantou" highlightClick="1"/>
              <a:hlinkHover r:id="" action="ppaction://noaction" highlightClick="1"/>
            </p:cNvPr>
            <p:cNvSpPr>
              <a:spLocks noEditPoints="1"/>
            </p:cNvSpPr>
            <p:nvPr/>
          </p:nvSpPr>
          <p:spPr bwMode="auto">
            <a:xfrm>
              <a:off x="3713162" y="3581395"/>
              <a:ext cx="317500" cy="325437"/>
            </a:xfrm>
            <a:custGeom>
              <a:avLst/>
              <a:gdLst>
                <a:gd name="T0" fmla="*/ 89 w 92"/>
                <a:gd name="T1" fmla="*/ 31 h 89"/>
                <a:gd name="T2" fmla="*/ 90 w 92"/>
                <a:gd name="T3" fmla="*/ 27 h 89"/>
                <a:gd name="T4" fmla="*/ 91 w 92"/>
                <a:gd name="T5" fmla="*/ 26 h 89"/>
                <a:gd name="T6" fmla="*/ 92 w 92"/>
                <a:gd name="T7" fmla="*/ 7 h 89"/>
                <a:gd name="T8" fmla="*/ 82 w 92"/>
                <a:gd name="T9" fmla="*/ 0 h 89"/>
                <a:gd name="T10" fmla="*/ 61 w 92"/>
                <a:gd name="T11" fmla="*/ 15 h 89"/>
                <a:gd name="T12" fmla="*/ 59 w 92"/>
                <a:gd name="T13" fmla="*/ 20 h 89"/>
                <a:gd name="T14" fmla="*/ 41 w 92"/>
                <a:gd name="T15" fmla="*/ 38 h 89"/>
                <a:gd name="T16" fmla="*/ 28 w 92"/>
                <a:gd name="T17" fmla="*/ 27 h 89"/>
                <a:gd name="T18" fmla="*/ 1 w 92"/>
                <a:gd name="T19" fmla="*/ 34 h 89"/>
                <a:gd name="T20" fmla="*/ 1 w 92"/>
                <a:gd name="T21" fmla="*/ 43 h 89"/>
                <a:gd name="T22" fmla="*/ 0 w 92"/>
                <a:gd name="T23" fmla="*/ 59 h 89"/>
                <a:gd name="T24" fmla="*/ 0 w 92"/>
                <a:gd name="T25" fmla="*/ 74 h 89"/>
                <a:gd name="T26" fmla="*/ 19 w 92"/>
                <a:gd name="T27" fmla="*/ 85 h 89"/>
                <a:gd name="T28" fmla="*/ 41 w 92"/>
                <a:gd name="T29" fmla="*/ 76 h 89"/>
                <a:gd name="T30" fmla="*/ 40 w 92"/>
                <a:gd name="T31" fmla="*/ 73 h 89"/>
                <a:gd name="T32" fmla="*/ 48 w 92"/>
                <a:gd name="T33" fmla="*/ 68 h 89"/>
                <a:gd name="T34" fmla="*/ 50 w 92"/>
                <a:gd name="T35" fmla="*/ 77 h 89"/>
                <a:gd name="T36" fmla="*/ 57 w 92"/>
                <a:gd name="T37" fmla="*/ 75 h 89"/>
                <a:gd name="T38" fmla="*/ 67 w 92"/>
                <a:gd name="T39" fmla="*/ 63 h 89"/>
                <a:gd name="T40" fmla="*/ 67 w 92"/>
                <a:gd name="T41" fmla="*/ 59 h 89"/>
                <a:gd name="T42" fmla="*/ 64 w 92"/>
                <a:gd name="T43" fmla="*/ 56 h 89"/>
                <a:gd name="T44" fmla="*/ 61 w 92"/>
                <a:gd name="T45" fmla="*/ 52 h 89"/>
                <a:gd name="T46" fmla="*/ 58 w 92"/>
                <a:gd name="T47" fmla="*/ 50 h 89"/>
                <a:gd name="T48" fmla="*/ 73 w 92"/>
                <a:gd name="T49" fmla="*/ 50 h 89"/>
                <a:gd name="T50" fmla="*/ 76 w 92"/>
                <a:gd name="T51" fmla="*/ 45 h 89"/>
                <a:gd name="T52" fmla="*/ 85 w 92"/>
                <a:gd name="T53" fmla="*/ 34 h 89"/>
                <a:gd name="T54" fmla="*/ 89 w 92"/>
                <a:gd name="T55" fmla="*/ 31 h 89"/>
                <a:gd name="T56" fmla="*/ 55 w 92"/>
                <a:gd name="T57" fmla="*/ 48 h 89"/>
                <a:gd name="T58" fmla="*/ 44 w 92"/>
                <a:gd name="T59" fmla="*/ 46 h 89"/>
                <a:gd name="T60" fmla="*/ 42 w 92"/>
                <a:gd name="T61" fmla="*/ 44 h 89"/>
                <a:gd name="T62" fmla="*/ 52 w 92"/>
                <a:gd name="T63" fmla="*/ 44 h 89"/>
                <a:gd name="T64" fmla="*/ 55 w 92"/>
                <a:gd name="T65" fmla="*/ 48 h 89"/>
                <a:gd name="T66" fmla="*/ 55 w 92"/>
                <a:gd name="T67" fmla="*/ 4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89">
                  <a:moveTo>
                    <a:pt x="89" y="31"/>
                  </a:moveTo>
                  <a:cubicBezTo>
                    <a:pt x="90" y="27"/>
                    <a:pt x="90" y="27"/>
                    <a:pt x="90" y="27"/>
                  </a:cubicBezTo>
                  <a:cubicBezTo>
                    <a:pt x="90" y="27"/>
                    <a:pt x="90" y="27"/>
                    <a:pt x="91" y="26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44"/>
                    <a:pt x="41" y="38"/>
                    <a:pt x="41" y="3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14" y="22"/>
                    <a:pt x="1" y="34"/>
                    <a:pt x="1" y="34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0" y="47"/>
                    <a:pt x="0" y="59"/>
                    <a:pt x="0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4" y="80"/>
                    <a:pt x="19" y="85"/>
                  </a:cubicBezTo>
                  <a:cubicBezTo>
                    <a:pt x="33" y="89"/>
                    <a:pt x="40" y="78"/>
                    <a:pt x="41" y="76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59" y="51"/>
                    <a:pt x="58" y="50"/>
                  </a:cubicBezTo>
                  <a:cubicBezTo>
                    <a:pt x="61" y="52"/>
                    <a:pt x="66" y="52"/>
                    <a:pt x="73" y="50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85" y="34"/>
                    <a:pt x="85" y="34"/>
                    <a:pt x="85" y="34"/>
                  </a:cubicBezTo>
                  <a:lnTo>
                    <a:pt x="89" y="31"/>
                  </a:lnTo>
                  <a:close/>
                  <a:moveTo>
                    <a:pt x="55" y="48"/>
                  </a:moveTo>
                  <a:cubicBezTo>
                    <a:pt x="53" y="48"/>
                    <a:pt x="44" y="46"/>
                    <a:pt x="44" y="46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3" y="46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Rectangle 81">
              <a:hlinkClick r:id="" action="ppaction://macro?name=Slide2.jieyang"/>
            </p:cNvPr>
            <p:cNvSpPr>
              <a:spLocks noChangeArrowheads="1"/>
            </p:cNvSpPr>
            <p:nvPr/>
          </p:nvSpPr>
          <p:spPr bwMode="auto">
            <a:xfrm>
              <a:off x="3478345" y="3635767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揭阳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73" name="Rectangle 82">
              <a:hlinkClick r:id="" action="ppaction://macro?name=Slide2.shantou"/>
            </p:cNvPr>
            <p:cNvSpPr>
              <a:spLocks noChangeArrowheads="1"/>
            </p:cNvSpPr>
            <p:nvPr/>
          </p:nvSpPr>
          <p:spPr bwMode="auto">
            <a:xfrm>
              <a:off x="3852995" y="3722683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汕头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74" name="Rectangle 84">
              <a:hlinkClick r:id="" action="ppaction://macro?name=Slide2.zhongshan"/>
            </p:cNvPr>
            <p:cNvSpPr>
              <a:spLocks noChangeArrowheads="1"/>
            </p:cNvSpPr>
            <p:nvPr/>
          </p:nvSpPr>
          <p:spPr bwMode="auto">
            <a:xfrm>
              <a:off x="2126195" y="4188218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中山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75" name="Rectangle 85">
              <a:hlinkClick r:id="" action="ppaction://macro?name=Slide2.dongguan"/>
            </p:cNvPr>
            <p:cNvSpPr>
              <a:spLocks noChangeArrowheads="1"/>
            </p:cNvSpPr>
            <p:nvPr/>
          </p:nvSpPr>
          <p:spPr bwMode="auto">
            <a:xfrm>
              <a:off x="2357703" y="3945727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东莞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76" name="Rectangle 53">
              <a:hlinkClick r:id="" action="ppaction://macro?name=Slide2.heyuan"/>
            </p:cNvPr>
            <p:cNvSpPr>
              <a:spLocks noChangeArrowheads="1"/>
            </p:cNvSpPr>
            <p:nvPr/>
          </p:nvSpPr>
          <p:spPr bwMode="auto">
            <a:xfrm>
              <a:off x="2852870" y="3307553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>
                  <a:latin typeface="Arial" panose="020B0604020202020204" pitchFamily="34" charset="0"/>
                  <a:ea typeface="微软雅黑" panose="020B0503020204020204" pitchFamily="34" charset="-122"/>
                </a:rPr>
                <a:t>河源</a:t>
              </a:r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77" name="guangzhou">
              <a:hlinkClick r:id="" action="ppaction://macro?name=Slide2.guangzhou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005013" y="3448045"/>
              <a:ext cx="571500" cy="768349"/>
            </a:xfrm>
            <a:custGeom>
              <a:avLst/>
              <a:gdLst>
                <a:gd name="T0" fmla="*/ 132 w 164"/>
                <a:gd name="T1" fmla="*/ 2 h 209"/>
                <a:gd name="T2" fmla="*/ 122 w 164"/>
                <a:gd name="T3" fmla="*/ 8 h 209"/>
                <a:gd name="T4" fmla="*/ 95 w 164"/>
                <a:gd name="T5" fmla="*/ 40 h 209"/>
                <a:gd name="T6" fmla="*/ 66 w 164"/>
                <a:gd name="T7" fmla="*/ 37 h 209"/>
                <a:gd name="T8" fmla="*/ 45 w 164"/>
                <a:gd name="T9" fmla="*/ 50 h 209"/>
                <a:gd name="T10" fmla="*/ 31 w 164"/>
                <a:gd name="T11" fmla="*/ 70 h 209"/>
                <a:gd name="T12" fmla="*/ 19 w 164"/>
                <a:gd name="T13" fmla="*/ 72 h 209"/>
                <a:gd name="T14" fmla="*/ 1 w 164"/>
                <a:gd name="T15" fmla="*/ 81 h 209"/>
                <a:gd name="T16" fmla="*/ 0 w 164"/>
                <a:gd name="T17" fmla="*/ 82 h 209"/>
                <a:gd name="T18" fmla="*/ 5 w 164"/>
                <a:gd name="T19" fmla="*/ 87 h 209"/>
                <a:gd name="T20" fmla="*/ 12 w 164"/>
                <a:gd name="T21" fmla="*/ 104 h 209"/>
                <a:gd name="T22" fmla="*/ 31 w 164"/>
                <a:gd name="T23" fmla="*/ 107 h 209"/>
                <a:gd name="T24" fmla="*/ 33 w 164"/>
                <a:gd name="T25" fmla="*/ 136 h 209"/>
                <a:gd name="T26" fmla="*/ 46 w 164"/>
                <a:gd name="T27" fmla="*/ 155 h 209"/>
                <a:gd name="T28" fmla="*/ 65 w 164"/>
                <a:gd name="T29" fmla="*/ 187 h 209"/>
                <a:gd name="T30" fmla="*/ 78 w 164"/>
                <a:gd name="T31" fmla="*/ 199 h 209"/>
                <a:gd name="T32" fmla="*/ 78 w 164"/>
                <a:gd name="T33" fmla="*/ 199 h 209"/>
                <a:gd name="T34" fmla="*/ 92 w 164"/>
                <a:gd name="T35" fmla="*/ 209 h 209"/>
                <a:gd name="T36" fmla="*/ 96 w 164"/>
                <a:gd name="T37" fmla="*/ 208 h 209"/>
                <a:gd name="T38" fmla="*/ 93 w 164"/>
                <a:gd name="T39" fmla="*/ 204 h 209"/>
                <a:gd name="T40" fmla="*/ 83 w 164"/>
                <a:gd name="T41" fmla="*/ 189 h 209"/>
                <a:gd name="T42" fmla="*/ 86 w 164"/>
                <a:gd name="T43" fmla="*/ 190 h 209"/>
                <a:gd name="T44" fmla="*/ 88 w 164"/>
                <a:gd name="T45" fmla="*/ 183 h 209"/>
                <a:gd name="T46" fmla="*/ 78 w 164"/>
                <a:gd name="T47" fmla="*/ 174 h 209"/>
                <a:gd name="T48" fmla="*/ 81 w 164"/>
                <a:gd name="T49" fmla="*/ 144 h 209"/>
                <a:gd name="T50" fmla="*/ 81 w 164"/>
                <a:gd name="T51" fmla="*/ 144 h 209"/>
                <a:gd name="T52" fmla="*/ 126 w 164"/>
                <a:gd name="T53" fmla="*/ 130 h 209"/>
                <a:gd name="T54" fmla="*/ 131 w 164"/>
                <a:gd name="T55" fmla="*/ 131 h 209"/>
                <a:gd name="T56" fmla="*/ 131 w 164"/>
                <a:gd name="T57" fmla="*/ 131 h 209"/>
                <a:gd name="T58" fmla="*/ 134 w 164"/>
                <a:gd name="T59" fmla="*/ 123 h 209"/>
                <a:gd name="T60" fmla="*/ 135 w 164"/>
                <a:gd name="T61" fmla="*/ 97 h 209"/>
                <a:gd name="T62" fmla="*/ 148 w 164"/>
                <a:gd name="T63" fmla="*/ 72 h 209"/>
                <a:gd name="T64" fmla="*/ 135 w 164"/>
                <a:gd name="T65" fmla="*/ 36 h 209"/>
                <a:gd name="T66" fmla="*/ 158 w 164"/>
                <a:gd name="T67" fmla="*/ 20 h 209"/>
                <a:gd name="T68" fmla="*/ 160 w 164"/>
                <a:gd name="T69" fmla="*/ 0 h 209"/>
                <a:gd name="T70" fmla="*/ 132 w 164"/>
                <a:gd name="T71" fmla="*/ 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4" h="209">
                  <a:moveTo>
                    <a:pt x="132" y="2"/>
                  </a:moveTo>
                  <a:cubicBezTo>
                    <a:pt x="122" y="8"/>
                    <a:pt x="122" y="8"/>
                    <a:pt x="122" y="8"/>
                  </a:cubicBezTo>
                  <a:cubicBezTo>
                    <a:pt x="122" y="8"/>
                    <a:pt x="101" y="22"/>
                    <a:pt x="95" y="40"/>
                  </a:cubicBezTo>
                  <a:cubicBezTo>
                    <a:pt x="95" y="40"/>
                    <a:pt x="80" y="46"/>
                    <a:pt x="66" y="37"/>
                  </a:cubicBezTo>
                  <a:cubicBezTo>
                    <a:pt x="66" y="37"/>
                    <a:pt x="52" y="41"/>
                    <a:pt x="45" y="50"/>
                  </a:cubicBezTo>
                  <a:cubicBezTo>
                    <a:pt x="38" y="59"/>
                    <a:pt x="31" y="70"/>
                    <a:pt x="31" y="70"/>
                  </a:cubicBezTo>
                  <a:cubicBezTo>
                    <a:pt x="31" y="70"/>
                    <a:pt x="27" y="72"/>
                    <a:pt x="19" y="72"/>
                  </a:cubicBezTo>
                  <a:cubicBezTo>
                    <a:pt x="11" y="72"/>
                    <a:pt x="1" y="81"/>
                    <a:pt x="1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8" y="116"/>
                    <a:pt x="12" y="104"/>
                  </a:cubicBezTo>
                  <a:cubicBezTo>
                    <a:pt x="20" y="85"/>
                    <a:pt x="31" y="107"/>
                    <a:pt x="31" y="107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41" y="145"/>
                    <a:pt x="46" y="155"/>
                    <a:pt x="46" y="155"/>
                  </a:cubicBezTo>
                  <a:cubicBezTo>
                    <a:pt x="47" y="179"/>
                    <a:pt x="65" y="187"/>
                    <a:pt x="65" y="187"/>
                  </a:cubicBezTo>
                  <a:cubicBezTo>
                    <a:pt x="78" y="199"/>
                    <a:pt x="78" y="199"/>
                    <a:pt x="78" y="199"/>
                  </a:cubicBezTo>
                  <a:cubicBezTo>
                    <a:pt x="78" y="199"/>
                    <a:pt x="78" y="199"/>
                    <a:pt x="78" y="199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6" y="208"/>
                    <a:pt x="96" y="208"/>
                    <a:pt x="96" y="208"/>
                  </a:cubicBezTo>
                  <a:cubicBezTo>
                    <a:pt x="93" y="204"/>
                    <a:pt x="93" y="204"/>
                    <a:pt x="93" y="204"/>
                  </a:cubicBezTo>
                  <a:cubicBezTo>
                    <a:pt x="83" y="189"/>
                    <a:pt x="83" y="189"/>
                    <a:pt x="83" y="189"/>
                  </a:cubicBezTo>
                  <a:cubicBezTo>
                    <a:pt x="86" y="190"/>
                    <a:pt x="86" y="190"/>
                    <a:pt x="86" y="190"/>
                  </a:cubicBezTo>
                  <a:cubicBezTo>
                    <a:pt x="86" y="190"/>
                    <a:pt x="106" y="200"/>
                    <a:pt x="88" y="183"/>
                  </a:cubicBezTo>
                  <a:cubicBezTo>
                    <a:pt x="78" y="174"/>
                    <a:pt x="78" y="174"/>
                    <a:pt x="78" y="17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2" y="142"/>
                    <a:pt x="91" y="124"/>
                    <a:pt x="126" y="130"/>
                  </a:cubicBezTo>
                  <a:cubicBezTo>
                    <a:pt x="126" y="130"/>
                    <a:pt x="128" y="131"/>
                    <a:pt x="131" y="131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1" y="131"/>
                    <a:pt x="133" y="125"/>
                    <a:pt x="134" y="123"/>
                  </a:cubicBezTo>
                  <a:cubicBezTo>
                    <a:pt x="136" y="120"/>
                    <a:pt x="135" y="97"/>
                    <a:pt x="135" y="97"/>
                  </a:cubicBezTo>
                  <a:cubicBezTo>
                    <a:pt x="135" y="97"/>
                    <a:pt x="164" y="88"/>
                    <a:pt x="148" y="72"/>
                  </a:cubicBezTo>
                  <a:cubicBezTo>
                    <a:pt x="132" y="57"/>
                    <a:pt x="118" y="49"/>
                    <a:pt x="135" y="36"/>
                  </a:cubicBezTo>
                  <a:cubicBezTo>
                    <a:pt x="152" y="24"/>
                    <a:pt x="158" y="20"/>
                    <a:pt x="158" y="20"/>
                  </a:cubicBezTo>
                  <a:cubicBezTo>
                    <a:pt x="158" y="20"/>
                    <a:pt x="163" y="5"/>
                    <a:pt x="160" y="0"/>
                  </a:cubicBezTo>
                  <a:lnTo>
                    <a:pt x="13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Rectangle 64">
              <a:hlinkClick r:id="" action="ppaction://macro?name=Slide2.guangzhou"/>
            </p:cNvPr>
            <p:cNvSpPr>
              <a:spLocks noChangeArrowheads="1"/>
            </p:cNvSpPr>
            <p:nvPr/>
          </p:nvSpPr>
          <p:spPr bwMode="auto">
            <a:xfrm>
              <a:off x="2155957" y="3685377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>
                  <a:latin typeface="Arial" panose="020B0604020202020204" pitchFamily="34" charset="0"/>
                  <a:ea typeface="微软雅黑" panose="020B0503020204020204" pitchFamily="34" charset="-122"/>
                </a:rPr>
                <a:t>广州</a:t>
              </a:r>
              <a:endParaRPr lang="zh-CN" altLang="en-US" sz="160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79" name="Rectangle 83">
              <a:hlinkClick r:id="" action="ppaction://macro?name=Slide2.foshan"/>
            </p:cNvPr>
            <p:cNvSpPr>
              <a:spLocks noChangeArrowheads="1"/>
            </p:cNvSpPr>
            <p:nvPr/>
          </p:nvSpPr>
          <p:spPr bwMode="auto">
            <a:xfrm>
              <a:off x="1933690" y="3905251"/>
              <a:ext cx="231508" cy="138905"/>
            </a:xfrm>
            <a:prstGeom prst="rect">
              <a:avLst/>
            </a:prstGeom>
            <a:noFill/>
            <a:ln w="9252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zh-CN" altLang="en-US" sz="1600" dirty="0">
                  <a:latin typeface="Arial" panose="020B0604020202020204" pitchFamily="34" charset="0"/>
                  <a:ea typeface="微软雅黑" panose="020B0503020204020204" pitchFamily="34" charset="-122"/>
                </a:rPr>
                <a:t>佛山</a:t>
              </a:r>
              <a:endParaRPr lang="zh-CN" altLang="en-US" sz="1600" dirty="0"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</p:grpSp>
      <p:sp>
        <p:nvSpPr>
          <p:cNvPr id="80" name="未知"/>
          <p:cNvSpPr/>
          <p:nvPr/>
        </p:nvSpPr>
        <p:spPr bwMode="auto">
          <a:xfrm>
            <a:off x="7517369" y="5634334"/>
            <a:ext cx="1457876" cy="1064379"/>
          </a:xfrm>
          <a:custGeom>
            <a:avLst/>
            <a:gdLst>
              <a:gd name="T0" fmla="*/ 531 w 1147"/>
              <a:gd name="T1" fmla="*/ 534 h 839"/>
              <a:gd name="T2" fmla="*/ 521 w 1147"/>
              <a:gd name="T3" fmla="*/ 515 h 839"/>
              <a:gd name="T4" fmla="*/ 475 w 1147"/>
              <a:gd name="T5" fmla="*/ 573 h 839"/>
              <a:gd name="T6" fmla="*/ 436 w 1147"/>
              <a:gd name="T7" fmla="*/ 573 h 839"/>
              <a:gd name="T8" fmla="*/ 418 w 1147"/>
              <a:gd name="T9" fmla="*/ 570 h 839"/>
              <a:gd name="T10" fmla="*/ 359 w 1147"/>
              <a:gd name="T11" fmla="*/ 601 h 839"/>
              <a:gd name="T12" fmla="*/ 349 w 1147"/>
              <a:gd name="T13" fmla="*/ 616 h 839"/>
              <a:gd name="T14" fmla="*/ 328 w 1147"/>
              <a:gd name="T15" fmla="*/ 598 h 839"/>
              <a:gd name="T16" fmla="*/ 310 w 1147"/>
              <a:gd name="T17" fmla="*/ 636 h 839"/>
              <a:gd name="T18" fmla="*/ 274 w 1147"/>
              <a:gd name="T19" fmla="*/ 634 h 839"/>
              <a:gd name="T20" fmla="*/ 267 w 1147"/>
              <a:gd name="T21" fmla="*/ 638 h 839"/>
              <a:gd name="T22" fmla="*/ 236 w 1147"/>
              <a:gd name="T23" fmla="*/ 638 h 839"/>
              <a:gd name="T24" fmla="*/ 201 w 1147"/>
              <a:gd name="T25" fmla="*/ 652 h 839"/>
              <a:gd name="T26" fmla="*/ 149 w 1147"/>
              <a:gd name="T27" fmla="*/ 677 h 839"/>
              <a:gd name="T28" fmla="*/ 129 w 1147"/>
              <a:gd name="T29" fmla="*/ 671 h 839"/>
              <a:gd name="T30" fmla="*/ 113 w 1147"/>
              <a:gd name="T31" fmla="*/ 647 h 839"/>
              <a:gd name="T32" fmla="*/ 116 w 1147"/>
              <a:gd name="T33" fmla="*/ 690 h 839"/>
              <a:gd name="T34" fmla="*/ 135 w 1147"/>
              <a:gd name="T35" fmla="*/ 720 h 839"/>
              <a:gd name="T36" fmla="*/ 88 w 1147"/>
              <a:gd name="T37" fmla="*/ 698 h 839"/>
              <a:gd name="T38" fmla="*/ 109 w 1147"/>
              <a:gd name="T39" fmla="*/ 746 h 839"/>
              <a:gd name="T40" fmla="*/ 102 w 1147"/>
              <a:gd name="T41" fmla="*/ 771 h 839"/>
              <a:gd name="T42" fmla="*/ 71 w 1147"/>
              <a:gd name="T43" fmla="*/ 830 h 839"/>
              <a:gd name="T44" fmla="*/ 50 w 1147"/>
              <a:gd name="T45" fmla="*/ 810 h 839"/>
              <a:gd name="T46" fmla="*/ 25 w 1147"/>
              <a:gd name="T47" fmla="*/ 778 h 839"/>
              <a:gd name="T48" fmla="*/ 6 w 1147"/>
              <a:gd name="T49" fmla="*/ 714 h 839"/>
              <a:gd name="T50" fmla="*/ 41 w 1147"/>
              <a:gd name="T51" fmla="*/ 654 h 839"/>
              <a:gd name="T52" fmla="*/ 19 w 1147"/>
              <a:gd name="T53" fmla="*/ 608 h 839"/>
              <a:gd name="T54" fmla="*/ 125 w 1147"/>
              <a:gd name="T55" fmla="*/ 525 h 839"/>
              <a:gd name="T56" fmla="*/ 228 w 1147"/>
              <a:gd name="T57" fmla="*/ 440 h 839"/>
              <a:gd name="T58" fmla="*/ 317 w 1147"/>
              <a:gd name="T59" fmla="*/ 274 h 839"/>
              <a:gd name="T60" fmla="*/ 373 w 1147"/>
              <a:gd name="T61" fmla="*/ 122 h 839"/>
              <a:gd name="T62" fmla="*/ 461 w 1147"/>
              <a:gd name="T63" fmla="*/ 69 h 839"/>
              <a:gd name="T64" fmla="*/ 517 w 1147"/>
              <a:gd name="T65" fmla="*/ 27 h 839"/>
              <a:gd name="T66" fmla="*/ 600 w 1147"/>
              <a:gd name="T67" fmla="*/ 35 h 839"/>
              <a:gd name="T68" fmla="*/ 752 w 1147"/>
              <a:gd name="T69" fmla="*/ 31 h 839"/>
              <a:gd name="T70" fmla="*/ 691 w 1147"/>
              <a:gd name="T71" fmla="*/ 146 h 839"/>
              <a:gd name="T72" fmla="*/ 833 w 1147"/>
              <a:gd name="T73" fmla="*/ 134 h 839"/>
              <a:gd name="T74" fmla="*/ 954 w 1147"/>
              <a:gd name="T75" fmla="*/ 109 h 839"/>
              <a:gd name="T76" fmla="*/ 1065 w 1147"/>
              <a:gd name="T77" fmla="*/ 154 h 839"/>
              <a:gd name="T78" fmla="*/ 1090 w 1147"/>
              <a:gd name="T79" fmla="*/ 226 h 839"/>
              <a:gd name="T80" fmla="*/ 1122 w 1147"/>
              <a:gd name="T81" fmla="*/ 329 h 839"/>
              <a:gd name="T82" fmla="*/ 1099 w 1147"/>
              <a:gd name="T83" fmla="*/ 316 h 839"/>
              <a:gd name="T84" fmla="*/ 1050 w 1147"/>
              <a:gd name="T85" fmla="*/ 333 h 839"/>
              <a:gd name="T86" fmla="*/ 1065 w 1147"/>
              <a:gd name="T87" fmla="*/ 352 h 839"/>
              <a:gd name="T88" fmla="*/ 1038 w 1147"/>
              <a:gd name="T89" fmla="*/ 381 h 839"/>
              <a:gd name="T90" fmla="*/ 996 w 1147"/>
              <a:gd name="T91" fmla="*/ 405 h 839"/>
              <a:gd name="T92" fmla="*/ 964 w 1147"/>
              <a:gd name="T93" fmla="*/ 416 h 839"/>
              <a:gd name="T94" fmla="*/ 889 w 1147"/>
              <a:gd name="T95" fmla="*/ 442 h 839"/>
              <a:gd name="T96" fmla="*/ 835 w 1147"/>
              <a:gd name="T97" fmla="*/ 430 h 839"/>
              <a:gd name="T98" fmla="*/ 799 w 1147"/>
              <a:gd name="T99" fmla="*/ 460 h 839"/>
              <a:gd name="T100" fmla="*/ 756 w 1147"/>
              <a:gd name="T101" fmla="*/ 443 h 839"/>
              <a:gd name="T102" fmla="*/ 718 w 1147"/>
              <a:gd name="T103" fmla="*/ 472 h 839"/>
              <a:gd name="T104" fmla="*/ 619 w 1147"/>
              <a:gd name="T105" fmla="*/ 445 h 839"/>
              <a:gd name="T106" fmla="*/ 589 w 1147"/>
              <a:gd name="T107" fmla="*/ 442 h 839"/>
              <a:gd name="T108" fmla="*/ 594 w 1147"/>
              <a:gd name="T109" fmla="*/ 504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47" h="839">
                <a:moveTo>
                  <a:pt x="600" y="527"/>
                </a:moveTo>
                <a:cubicBezTo>
                  <a:pt x="582" y="556"/>
                  <a:pt x="571" y="530"/>
                  <a:pt x="571" y="530"/>
                </a:cubicBezTo>
                <a:cubicBezTo>
                  <a:pt x="569" y="530"/>
                  <a:pt x="569" y="530"/>
                  <a:pt x="569" y="530"/>
                </a:cubicBezTo>
                <a:cubicBezTo>
                  <a:pt x="573" y="543"/>
                  <a:pt x="559" y="548"/>
                  <a:pt x="559" y="548"/>
                </a:cubicBezTo>
                <a:cubicBezTo>
                  <a:pt x="560" y="558"/>
                  <a:pt x="552" y="552"/>
                  <a:pt x="552" y="552"/>
                </a:cubicBezTo>
                <a:cubicBezTo>
                  <a:pt x="544" y="560"/>
                  <a:pt x="531" y="552"/>
                  <a:pt x="531" y="552"/>
                </a:cubicBezTo>
                <a:cubicBezTo>
                  <a:pt x="531" y="534"/>
                  <a:pt x="531" y="534"/>
                  <a:pt x="531" y="534"/>
                </a:cubicBezTo>
                <a:cubicBezTo>
                  <a:pt x="535" y="530"/>
                  <a:pt x="535" y="530"/>
                  <a:pt x="535" y="530"/>
                </a:cubicBezTo>
                <a:cubicBezTo>
                  <a:pt x="544" y="525"/>
                  <a:pt x="540" y="512"/>
                  <a:pt x="540" y="512"/>
                </a:cubicBezTo>
                <a:cubicBezTo>
                  <a:pt x="525" y="545"/>
                  <a:pt x="525" y="510"/>
                  <a:pt x="525" y="510"/>
                </a:cubicBezTo>
                <a:cubicBezTo>
                  <a:pt x="523" y="495"/>
                  <a:pt x="523" y="495"/>
                  <a:pt x="523" y="495"/>
                </a:cubicBezTo>
                <a:cubicBezTo>
                  <a:pt x="520" y="497"/>
                  <a:pt x="520" y="497"/>
                  <a:pt x="520" y="497"/>
                </a:cubicBezTo>
                <a:cubicBezTo>
                  <a:pt x="519" y="500"/>
                  <a:pt x="519" y="500"/>
                  <a:pt x="519" y="500"/>
                </a:cubicBezTo>
                <a:cubicBezTo>
                  <a:pt x="521" y="515"/>
                  <a:pt x="521" y="515"/>
                  <a:pt x="521" y="515"/>
                </a:cubicBezTo>
                <a:cubicBezTo>
                  <a:pt x="521" y="525"/>
                  <a:pt x="521" y="525"/>
                  <a:pt x="521" y="525"/>
                </a:cubicBezTo>
                <a:cubicBezTo>
                  <a:pt x="527" y="535"/>
                  <a:pt x="518" y="540"/>
                  <a:pt x="518" y="540"/>
                </a:cubicBezTo>
                <a:cubicBezTo>
                  <a:pt x="514" y="547"/>
                  <a:pt x="515" y="575"/>
                  <a:pt x="515" y="575"/>
                </a:cubicBezTo>
                <a:cubicBezTo>
                  <a:pt x="512" y="575"/>
                  <a:pt x="507" y="584"/>
                  <a:pt x="507" y="584"/>
                </a:cubicBezTo>
                <a:cubicBezTo>
                  <a:pt x="500" y="590"/>
                  <a:pt x="495" y="586"/>
                  <a:pt x="495" y="586"/>
                </a:cubicBezTo>
                <a:cubicBezTo>
                  <a:pt x="495" y="577"/>
                  <a:pt x="490" y="572"/>
                  <a:pt x="490" y="572"/>
                </a:cubicBezTo>
                <a:cubicBezTo>
                  <a:pt x="475" y="573"/>
                  <a:pt x="475" y="573"/>
                  <a:pt x="475" y="573"/>
                </a:cubicBezTo>
                <a:cubicBezTo>
                  <a:pt x="468" y="586"/>
                  <a:pt x="468" y="586"/>
                  <a:pt x="468" y="586"/>
                </a:cubicBezTo>
                <a:cubicBezTo>
                  <a:pt x="462" y="588"/>
                  <a:pt x="462" y="588"/>
                  <a:pt x="462" y="588"/>
                </a:cubicBezTo>
                <a:cubicBezTo>
                  <a:pt x="457" y="598"/>
                  <a:pt x="457" y="598"/>
                  <a:pt x="457" y="598"/>
                </a:cubicBezTo>
                <a:cubicBezTo>
                  <a:pt x="457" y="598"/>
                  <a:pt x="448" y="604"/>
                  <a:pt x="445" y="601"/>
                </a:cubicBezTo>
                <a:cubicBezTo>
                  <a:pt x="442" y="598"/>
                  <a:pt x="428" y="590"/>
                  <a:pt x="428" y="590"/>
                </a:cubicBezTo>
                <a:cubicBezTo>
                  <a:pt x="425" y="581"/>
                  <a:pt x="425" y="581"/>
                  <a:pt x="425" y="581"/>
                </a:cubicBezTo>
                <a:cubicBezTo>
                  <a:pt x="436" y="573"/>
                  <a:pt x="436" y="573"/>
                  <a:pt x="436" y="573"/>
                </a:cubicBezTo>
                <a:cubicBezTo>
                  <a:pt x="436" y="569"/>
                  <a:pt x="436" y="569"/>
                  <a:pt x="436" y="569"/>
                </a:cubicBezTo>
                <a:cubicBezTo>
                  <a:pt x="425" y="573"/>
                  <a:pt x="425" y="573"/>
                  <a:pt x="425" y="573"/>
                </a:cubicBezTo>
                <a:cubicBezTo>
                  <a:pt x="423" y="571"/>
                  <a:pt x="423" y="571"/>
                  <a:pt x="423" y="571"/>
                </a:cubicBezTo>
                <a:cubicBezTo>
                  <a:pt x="423" y="561"/>
                  <a:pt x="423" y="561"/>
                  <a:pt x="423" y="561"/>
                </a:cubicBezTo>
                <a:cubicBezTo>
                  <a:pt x="421" y="558"/>
                  <a:pt x="421" y="558"/>
                  <a:pt x="421" y="558"/>
                </a:cubicBezTo>
                <a:cubicBezTo>
                  <a:pt x="418" y="560"/>
                  <a:pt x="418" y="560"/>
                  <a:pt x="418" y="560"/>
                </a:cubicBezTo>
                <a:cubicBezTo>
                  <a:pt x="418" y="570"/>
                  <a:pt x="418" y="570"/>
                  <a:pt x="418" y="570"/>
                </a:cubicBezTo>
                <a:cubicBezTo>
                  <a:pt x="420" y="606"/>
                  <a:pt x="420" y="606"/>
                  <a:pt x="420" y="606"/>
                </a:cubicBezTo>
                <a:cubicBezTo>
                  <a:pt x="410" y="610"/>
                  <a:pt x="410" y="610"/>
                  <a:pt x="410" y="610"/>
                </a:cubicBezTo>
                <a:cubicBezTo>
                  <a:pt x="404" y="609"/>
                  <a:pt x="404" y="609"/>
                  <a:pt x="404" y="609"/>
                </a:cubicBezTo>
                <a:cubicBezTo>
                  <a:pt x="387" y="614"/>
                  <a:pt x="393" y="588"/>
                  <a:pt x="393" y="588"/>
                </a:cubicBezTo>
                <a:cubicBezTo>
                  <a:pt x="385" y="594"/>
                  <a:pt x="385" y="594"/>
                  <a:pt x="385" y="594"/>
                </a:cubicBezTo>
                <a:cubicBezTo>
                  <a:pt x="377" y="598"/>
                  <a:pt x="377" y="598"/>
                  <a:pt x="377" y="598"/>
                </a:cubicBezTo>
                <a:cubicBezTo>
                  <a:pt x="359" y="601"/>
                  <a:pt x="359" y="601"/>
                  <a:pt x="359" y="601"/>
                </a:cubicBezTo>
                <a:cubicBezTo>
                  <a:pt x="343" y="608"/>
                  <a:pt x="355" y="615"/>
                  <a:pt x="355" y="615"/>
                </a:cubicBezTo>
                <a:cubicBezTo>
                  <a:pt x="376" y="625"/>
                  <a:pt x="350" y="627"/>
                  <a:pt x="350" y="627"/>
                </a:cubicBezTo>
                <a:cubicBezTo>
                  <a:pt x="339" y="634"/>
                  <a:pt x="339" y="634"/>
                  <a:pt x="339" y="634"/>
                </a:cubicBezTo>
                <a:cubicBezTo>
                  <a:pt x="335" y="633"/>
                  <a:pt x="335" y="633"/>
                  <a:pt x="335" y="633"/>
                </a:cubicBezTo>
                <a:cubicBezTo>
                  <a:pt x="335" y="625"/>
                  <a:pt x="341" y="619"/>
                  <a:pt x="341" y="619"/>
                </a:cubicBezTo>
                <a:cubicBezTo>
                  <a:pt x="345" y="618"/>
                  <a:pt x="345" y="618"/>
                  <a:pt x="345" y="618"/>
                </a:cubicBezTo>
                <a:cubicBezTo>
                  <a:pt x="349" y="616"/>
                  <a:pt x="349" y="616"/>
                  <a:pt x="349" y="616"/>
                </a:cubicBezTo>
                <a:cubicBezTo>
                  <a:pt x="347" y="614"/>
                  <a:pt x="347" y="614"/>
                  <a:pt x="347" y="614"/>
                </a:cubicBezTo>
                <a:cubicBezTo>
                  <a:pt x="344" y="613"/>
                  <a:pt x="344" y="613"/>
                  <a:pt x="344" y="613"/>
                </a:cubicBezTo>
                <a:cubicBezTo>
                  <a:pt x="339" y="611"/>
                  <a:pt x="339" y="611"/>
                  <a:pt x="339" y="611"/>
                </a:cubicBezTo>
                <a:cubicBezTo>
                  <a:pt x="339" y="608"/>
                  <a:pt x="339" y="608"/>
                  <a:pt x="339" y="608"/>
                </a:cubicBezTo>
                <a:cubicBezTo>
                  <a:pt x="341" y="604"/>
                  <a:pt x="341" y="604"/>
                  <a:pt x="341" y="604"/>
                </a:cubicBezTo>
                <a:cubicBezTo>
                  <a:pt x="339" y="598"/>
                  <a:pt x="339" y="598"/>
                  <a:pt x="339" y="598"/>
                </a:cubicBezTo>
                <a:cubicBezTo>
                  <a:pt x="328" y="598"/>
                  <a:pt x="328" y="598"/>
                  <a:pt x="328" y="598"/>
                </a:cubicBezTo>
                <a:cubicBezTo>
                  <a:pt x="324" y="606"/>
                  <a:pt x="318" y="598"/>
                  <a:pt x="318" y="598"/>
                </a:cubicBezTo>
                <a:cubicBezTo>
                  <a:pt x="316" y="601"/>
                  <a:pt x="316" y="601"/>
                  <a:pt x="316" y="601"/>
                </a:cubicBezTo>
                <a:cubicBezTo>
                  <a:pt x="322" y="606"/>
                  <a:pt x="322" y="606"/>
                  <a:pt x="322" y="606"/>
                </a:cubicBezTo>
                <a:cubicBezTo>
                  <a:pt x="333" y="610"/>
                  <a:pt x="326" y="625"/>
                  <a:pt x="326" y="625"/>
                </a:cubicBezTo>
                <a:cubicBezTo>
                  <a:pt x="314" y="623"/>
                  <a:pt x="312" y="628"/>
                  <a:pt x="312" y="628"/>
                </a:cubicBezTo>
                <a:cubicBezTo>
                  <a:pt x="312" y="631"/>
                  <a:pt x="312" y="631"/>
                  <a:pt x="312" y="631"/>
                </a:cubicBezTo>
                <a:cubicBezTo>
                  <a:pt x="310" y="636"/>
                  <a:pt x="310" y="636"/>
                  <a:pt x="310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0" y="632"/>
                  <a:pt x="300" y="632"/>
                  <a:pt x="300" y="632"/>
                </a:cubicBezTo>
                <a:cubicBezTo>
                  <a:pt x="299" y="638"/>
                  <a:pt x="299" y="638"/>
                  <a:pt x="299" y="638"/>
                </a:cubicBezTo>
                <a:cubicBezTo>
                  <a:pt x="280" y="637"/>
                  <a:pt x="280" y="637"/>
                  <a:pt x="280" y="637"/>
                </a:cubicBezTo>
                <a:cubicBezTo>
                  <a:pt x="278" y="631"/>
                  <a:pt x="278" y="631"/>
                  <a:pt x="278" y="631"/>
                </a:cubicBezTo>
                <a:cubicBezTo>
                  <a:pt x="275" y="628"/>
                  <a:pt x="275" y="628"/>
                  <a:pt x="275" y="628"/>
                </a:cubicBezTo>
                <a:cubicBezTo>
                  <a:pt x="274" y="634"/>
                  <a:pt x="274" y="634"/>
                  <a:pt x="274" y="634"/>
                </a:cubicBezTo>
                <a:cubicBezTo>
                  <a:pt x="270" y="634"/>
                  <a:pt x="270" y="634"/>
                  <a:pt x="270" y="634"/>
                </a:cubicBezTo>
                <a:cubicBezTo>
                  <a:pt x="270" y="631"/>
                  <a:pt x="270" y="631"/>
                  <a:pt x="270" y="631"/>
                </a:cubicBezTo>
                <a:cubicBezTo>
                  <a:pt x="264" y="632"/>
                  <a:pt x="264" y="632"/>
                  <a:pt x="264" y="632"/>
                </a:cubicBezTo>
                <a:cubicBezTo>
                  <a:pt x="259" y="634"/>
                  <a:pt x="259" y="634"/>
                  <a:pt x="259" y="634"/>
                </a:cubicBezTo>
                <a:cubicBezTo>
                  <a:pt x="260" y="637"/>
                  <a:pt x="260" y="637"/>
                  <a:pt x="260" y="637"/>
                </a:cubicBezTo>
                <a:cubicBezTo>
                  <a:pt x="263" y="636"/>
                  <a:pt x="263" y="636"/>
                  <a:pt x="263" y="636"/>
                </a:cubicBezTo>
                <a:cubicBezTo>
                  <a:pt x="267" y="638"/>
                  <a:pt x="267" y="638"/>
                  <a:pt x="267" y="638"/>
                </a:cubicBezTo>
                <a:cubicBezTo>
                  <a:pt x="266" y="640"/>
                  <a:pt x="266" y="640"/>
                  <a:pt x="266" y="640"/>
                </a:cubicBezTo>
                <a:cubicBezTo>
                  <a:pt x="254" y="649"/>
                  <a:pt x="254" y="649"/>
                  <a:pt x="254" y="649"/>
                </a:cubicBezTo>
                <a:cubicBezTo>
                  <a:pt x="248" y="650"/>
                  <a:pt x="248" y="650"/>
                  <a:pt x="248" y="650"/>
                </a:cubicBezTo>
                <a:cubicBezTo>
                  <a:pt x="251" y="643"/>
                  <a:pt x="251" y="643"/>
                  <a:pt x="251" y="643"/>
                </a:cubicBezTo>
                <a:cubicBezTo>
                  <a:pt x="245" y="638"/>
                  <a:pt x="245" y="638"/>
                  <a:pt x="245" y="638"/>
                </a:cubicBezTo>
                <a:cubicBezTo>
                  <a:pt x="239" y="638"/>
                  <a:pt x="239" y="638"/>
                  <a:pt x="239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40" y="643"/>
                  <a:pt x="240" y="643"/>
                  <a:pt x="240" y="643"/>
                </a:cubicBezTo>
                <a:cubicBezTo>
                  <a:pt x="233" y="646"/>
                  <a:pt x="222" y="642"/>
                  <a:pt x="218" y="637"/>
                </a:cubicBezTo>
                <a:cubicBezTo>
                  <a:pt x="215" y="632"/>
                  <a:pt x="208" y="634"/>
                  <a:pt x="208" y="634"/>
                </a:cubicBezTo>
                <a:cubicBezTo>
                  <a:pt x="208" y="643"/>
                  <a:pt x="208" y="643"/>
                  <a:pt x="208" y="643"/>
                </a:cubicBezTo>
                <a:cubicBezTo>
                  <a:pt x="212" y="643"/>
                  <a:pt x="212" y="643"/>
                  <a:pt x="212" y="643"/>
                </a:cubicBezTo>
                <a:cubicBezTo>
                  <a:pt x="228" y="644"/>
                  <a:pt x="209" y="651"/>
                  <a:pt x="209" y="651"/>
                </a:cubicBezTo>
                <a:cubicBezTo>
                  <a:pt x="201" y="652"/>
                  <a:pt x="201" y="652"/>
                  <a:pt x="201" y="652"/>
                </a:cubicBezTo>
                <a:cubicBezTo>
                  <a:pt x="189" y="657"/>
                  <a:pt x="189" y="657"/>
                  <a:pt x="189" y="657"/>
                </a:cubicBezTo>
                <a:cubicBezTo>
                  <a:pt x="168" y="647"/>
                  <a:pt x="162" y="668"/>
                  <a:pt x="162" y="668"/>
                </a:cubicBezTo>
                <a:cubicBezTo>
                  <a:pt x="157" y="675"/>
                  <a:pt x="157" y="675"/>
                  <a:pt x="157" y="675"/>
                </a:cubicBezTo>
                <a:cubicBezTo>
                  <a:pt x="154" y="672"/>
                  <a:pt x="154" y="672"/>
                  <a:pt x="154" y="672"/>
                </a:cubicBezTo>
                <a:cubicBezTo>
                  <a:pt x="154" y="665"/>
                  <a:pt x="151" y="665"/>
                  <a:pt x="151" y="665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77"/>
                  <a:pt x="149" y="677"/>
                  <a:pt x="149" y="677"/>
                </a:cubicBezTo>
                <a:cubicBezTo>
                  <a:pt x="150" y="684"/>
                  <a:pt x="150" y="684"/>
                  <a:pt x="150" y="684"/>
                </a:cubicBezTo>
                <a:cubicBezTo>
                  <a:pt x="148" y="693"/>
                  <a:pt x="148" y="693"/>
                  <a:pt x="148" y="693"/>
                </a:cubicBezTo>
                <a:cubicBezTo>
                  <a:pt x="140" y="708"/>
                  <a:pt x="136" y="696"/>
                  <a:pt x="136" y="696"/>
                </a:cubicBezTo>
                <a:cubicBezTo>
                  <a:pt x="133" y="692"/>
                  <a:pt x="133" y="692"/>
                  <a:pt x="133" y="692"/>
                </a:cubicBezTo>
                <a:cubicBezTo>
                  <a:pt x="127" y="689"/>
                  <a:pt x="127" y="689"/>
                  <a:pt x="127" y="689"/>
                </a:cubicBezTo>
                <a:cubicBezTo>
                  <a:pt x="131" y="682"/>
                  <a:pt x="131" y="682"/>
                  <a:pt x="131" y="682"/>
                </a:cubicBezTo>
                <a:cubicBezTo>
                  <a:pt x="115" y="679"/>
                  <a:pt x="129" y="671"/>
                  <a:pt x="129" y="671"/>
                </a:cubicBezTo>
                <a:cubicBezTo>
                  <a:pt x="137" y="657"/>
                  <a:pt x="125" y="663"/>
                  <a:pt x="125" y="663"/>
                </a:cubicBezTo>
                <a:cubicBezTo>
                  <a:pt x="115" y="667"/>
                  <a:pt x="125" y="652"/>
                  <a:pt x="125" y="652"/>
                </a:cubicBezTo>
                <a:cubicBezTo>
                  <a:pt x="123" y="652"/>
                  <a:pt x="123" y="652"/>
                  <a:pt x="123" y="652"/>
                </a:cubicBezTo>
                <a:cubicBezTo>
                  <a:pt x="119" y="652"/>
                  <a:pt x="119" y="652"/>
                  <a:pt x="119" y="652"/>
                </a:cubicBezTo>
                <a:cubicBezTo>
                  <a:pt x="117" y="648"/>
                  <a:pt x="117" y="648"/>
                  <a:pt x="117" y="648"/>
                </a:cubicBezTo>
                <a:cubicBezTo>
                  <a:pt x="116" y="646"/>
                  <a:pt x="116" y="646"/>
                  <a:pt x="116" y="646"/>
                </a:cubicBezTo>
                <a:cubicBezTo>
                  <a:pt x="113" y="647"/>
                  <a:pt x="113" y="647"/>
                  <a:pt x="113" y="647"/>
                </a:cubicBezTo>
                <a:cubicBezTo>
                  <a:pt x="113" y="650"/>
                  <a:pt x="113" y="650"/>
                  <a:pt x="113" y="650"/>
                </a:cubicBezTo>
                <a:cubicBezTo>
                  <a:pt x="114" y="655"/>
                  <a:pt x="114" y="655"/>
                  <a:pt x="114" y="655"/>
                </a:cubicBezTo>
                <a:cubicBezTo>
                  <a:pt x="118" y="659"/>
                  <a:pt x="118" y="659"/>
                  <a:pt x="118" y="659"/>
                </a:cubicBezTo>
                <a:cubicBezTo>
                  <a:pt x="117" y="664"/>
                  <a:pt x="117" y="664"/>
                  <a:pt x="117" y="664"/>
                </a:cubicBezTo>
                <a:cubicBezTo>
                  <a:pt x="111" y="664"/>
                  <a:pt x="111" y="664"/>
                  <a:pt x="111" y="664"/>
                </a:cubicBezTo>
                <a:cubicBezTo>
                  <a:pt x="116" y="672"/>
                  <a:pt x="116" y="672"/>
                  <a:pt x="116" y="672"/>
                </a:cubicBezTo>
                <a:cubicBezTo>
                  <a:pt x="120" y="678"/>
                  <a:pt x="116" y="690"/>
                  <a:pt x="116" y="690"/>
                </a:cubicBezTo>
                <a:cubicBezTo>
                  <a:pt x="98" y="696"/>
                  <a:pt x="109" y="700"/>
                  <a:pt x="109" y="700"/>
                </a:cubicBezTo>
                <a:cubicBezTo>
                  <a:pt x="115" y="702"/>
                  <a:pt x="115" y="702"/>
                  <a:pt x="115" y="702"/>
                </a:cubicBezTo>
                <a:cubicBezTo>
                  <a:pt x="121" y="705"/>
                  <a:pt x="121" y="705"/>
                  <a:pt x="121" y="705"/>
                </a:cubicBezTo>
                <a:cubicBezTo>
                  <a:pt x="125" y="707"/>
                  <a:pt x="125" y="707"/>
                  <a:pt x="125" y="707"/>
                </a:cubicBezTo>
                <a:cubicBezTo>
                  <a:pt x="140" y="703"/>
                  <a:pt x="136" y="711"/>
                  <a:pt x="136" y="711"/>
                </a:cubicBezTo>
                <a:cubicBezTo>
                  <a:pt x="136" y="715"/>
                  <a:pt x="136" y="715"/>
                  <a:pt x="136" y="715"/>
                </a:cubicBezTo>
                <a:cubicBezTo>
                  <a:pt x="135" y="720"/>
                  <a:pt x="135" y="720"/>
                  <a:pt x="135" y="720"/>
                </a:cubicBezTo>
                <a:cubicBezTo>
                  <a:pt x="136" y="725"/>
                  <a:pt x="132" y="733"/>
                  <a:pt x="131" y="722"/>
                </a:cubicBezTo>
                <a:cubicBezTo>
                  <a:pt x="130" y="711"/>
                  <a:pt x="100" y="718"/>
                  <a:pt x="100" y="718"/>
                </a:cubicBezTo>
                <a:cubicBezTo>
                  <a:pt x="95" y="719"/>
                  <a:pt x="96" y="715"/>
                  <a:pt x="96" y="715"/>
                </a:cubicBezTo>
                <a:cubicBezTo>
                  <a:pt x="104" y="710"/>
                  <a:pt x="106" y="703"/>
                  <a:pt x="106" y="703"/>
                </a:cubicBezTo>
                <a:cubicBezTo>
                  <a:pt x="99" y="693"/>
                  <a:pt x="91" y="705"/>
                  <a:pt x="91" y="705"/>
                </a:cubicBezTo>
                <a:cubicBezTo>
                  <a:pt x="88" y="705"/>
                  <a:pt x="88" y="705"/>
                  <a:pt x="88" y="705"/>
                </a:cubicBezTo>
                <a:cubicBezTo>
                  <a:pt x="88" y="698"/>
                  <a:pt x="88" y="698"/>
                  <a:pt x="88" y="698"/>
                </a:cubicBezTo>
                <a:cubicBezTo>
                  <a:pt x="85" y="698"/>
                  <a:pt x="85" y="698"/>
                  <a:pt x="85" y="698"/>
                </a:cubicBezTo>
                <a:cubicBezTo>
                  <a:pt x="84" y="711"/>
                  <a:pt x="84" y="711"/>
                  <a:pt x="84" y="711"/>
                </a:cubicBezTo>
                <a:cubicBezTo>
                  <a:pt x="80" y="713"/>
                  <a:pt x="80" y="713"/>
                  <a:pt x="80" y="713"/>
                </a:cubicBezTo>
                <a:cubicBezTo>
                  <a:pt x="73" y="710"/>
                  <a:pt x="73" y="710"/>
                  <a:pt x="73" y="710"/>
                </a:cubicBezTo>
                <a:cubicBezTo>
                  <a:pt x="86" y="722"/>
                  <a:pt x="81" y="738"/>
                  <a:pt x="81" y="738"/>
                </a:cubicBezTo>
                <a:cubicBezTo>
                  <a:pt x="84" y="738"/>
                  <a:pt x="84" y="738"/>
                  <a:pt x="84" y="738"/>
                </a:cubicBezTo>
                <a:cubicBezTo>
                  <a:pt x="97" y="737"/>
                  <a:pt x="109" y="746"/>
                  <a:pt x="109" y="746"/>
                </a:cubicBezTo>
                <a:cubicBezTo>
                  <a:pt x="117" y="752"/>
                  <a:pt x="109" y="761"/>
                  <a:pt x="109" y="761"/>
                </a:cubicBezTo>
                <a:cubicBezTo>
                  <a:pt x="106" y="759"/>
                  <a:pt x="106" y="759"/>
                  <a:pt x="106" y="759"/>
                </a:cubicBezTo>
                <a:cubicBezTo>
                  <a:pt x="102" y="759"/>
                  <a:pt x="102" y="759"/>
                  <a:pt x="102" y="759"/>
                </a:cubicBezTo>
                <a:cubicBezTo>
                  <a:pt x="100" y="761"/>
                  <a:pt x="100" y="761"/>
                  <a:pt x="100" y="761"/>
                </a:cubicBezTo>
                <a:cubicBezTo>
                  <a:pt x="100" y="765"/>
                  <a:pt x="100" y="765"/>
                  <a:pt x="100" y="765"/>
                </a:cubicBezTo>
                <a:cubicBezTo>
                  <a:pt x="102" y="766"/>
                  <a:pt x="102" y="766"/>
                  <a:pt x="102" y="766"/>
                </a:cubicBezTo>
                <a:cubicBezTo>
                  <a:pt x="102" y="771"/>
                  <a:pt x="102" y="771"/>
                  <a:pt x="102" y="771"/>
                </a:cubicBezTo>
                <a:cubicBezTo>
                  <a:pt x="111" y="769"/>
                  <a:pt x="111" y="769"/>
                  <a:pt x="111" y="769"/>
                </a:cubicBezTo>
                <a:cubicBezTo>
                  <a:pt x="111" y="776"/>
                  <a:pt x="123" y="783"/>
                  <a:pt x="123" y="783"/>
                </a:cubicBezTo>
                <a:cubicBezTo>
                  <a:pt x="127" y="788"/>
                  <a:pt x="127" y="788"/>
                  <a:pt x="127" y="788"/>
                </a:cubicBezTo>
                <a:cubicBezTo>
                  <a:pt x="142" y="805"/>
                  <a:pt x="109" y="824"/>
                  <a:pt x="109" y="824"/>
                </a:cubicBezTo>
                <a:cubicBezTo>
                  <a:pt x="105" y="824"/>
                  <a:pt x="96" y="828"/>
                  <a:pt x="96" y="828"/>
                </a:cubicBezTo>
                <a:cubicBezTo>
                  <a:pt x="87" y="827"/>
                  <a:pt x="87" y="827"/>
                  <a:pt x="87" y="827"/>
                </a:cubicBezTo>
                <a:cubicBezTo>
                  <a:pt x="80" y="832"/>
                  <a:pt x="71" y="830"/>
                  <a:pt x="71" y="830"/>
                </a:cubicBezTo>
                <a:cubicBezTo>
                  <a:pt x="65" y="817"/>
                  <a:pt x="46" y="827"/>
                  <a:pt x="46" y="827"/>
                </a:cubicBezTo>
                <a:cubicBezTo>
                  <a:pt x="35" y="839"/>
                  <a:pt x="39" y="824"/>
                  <a:pt x="39" y="824"/>
                </a:cubicBezTo>
                <a:cubicBezTo>
                  <a:pt x="41" y="814"/>
                  <a:pt x="35" y="813"/>
                  <a:pt x="35" y="813"/>
                </a:cubicBezTo>
                <a:cubicBezTo>
                  <a:pt x="29" y="807"/>
                  <a:pt x="33" y="805"/>
                  <a:pt x="33" y="805"/>
                </a:cubicBezTo>
                <a:cubicBezTo>
                  <a:pt x="40" y="803"/>
                  <a:pt x="46" y="808"/>
                  <a:pt x="46" y="808"/>
                </a:cubicBezTo>
                <a:cubicBezTo>
                  <a:pt x="50" y="822"/>
                  <a:pt x="55" y="811"/>
                  <a:pt x="55" y="811"/>
                </a:cubicBezTo>
                <a:cubicBezTo>
                  <a:pt x="50" y="810"/>
                  <a:pt x="50" y="810"/>
                  <a:pt x="50" y="810"/>
                </a:cubicBezTo>
                <a:cubicBezTo>
                  <a:pt x="56" y="800"/>
                  <a:pt x="52" y="799"/>
                  <a:pt x="52" y="799"/>
                </a:cubicBezTo>
                <a:cubicBezTo>
                  <a:pt x="45" y="800"/>
                  <a:pt x="41" y="791"/>
                  <a:pt x="41" y="791"/>
                </a:cubicBezTo>
                <a:cubicBezTo>
                  <a:pt x="37" y="796"/>
                  <a:pt x="37" y="796"/>
                  <a:pt x="37" y="796"/>
                </a:cubicBezTo>
                <a:cubicBezTo>
                  <a:pt x="32" y="790"/>
                  <a:pt x="25" y="789"/>
                  <a:pt x="25" y="789"/>
                </a:cubicBezTo>
                <a:cubicBezTo>
                  <a:pt x="28" y="780"/>
                  <a:pt x="28" y="780"/>
                  <a:pt x="28" y="780"/>
                </a:cubicBezTo>
                <a:cubicBezTo>
                  <a:pt x="29" y="776"/>
                  <a:pt x="29" y="776"/>
                  <a:pt x="29" y="776"/>
                </a:cubicBezTo>
                <a:cubicBezTo>
                  <a:pt x="25" y="778"/>
                  <a:pt x="25" y="778"/>
                  <a:pt x="25" y="778"/>
                </a:cubicBezTo>
                <a:cubicBezTo>
                  <a:pt x="23" y="775"/>
                  <a:pt x="23" y="775"/>
                  <a:pt x="23" y="775"/>
                </a:cubicBezTo>
                <a:cubicBezTo>
                  <a:pt x="17" y="769"/>
                  <a:pt x="17" y="769"/>
                  <a:pt x="17" y="769"/>
                </a:cubicBezTo>
                <a:cubicBezTo>
                  <a:pt x="8" y="763"/>
                  <a:pt x="22" y="762"/>
                  <a:pt x="22" y="762"/>
                </a:cubicBezTo>
                <a:cubicBezTo>
                  <a:pt x="27" y="762"/>
                  <a:pt x="28" y="758"/>
                  <a:pt x="28" y="758"/>
                </a:cubicBezTo>
                <a:cubicBezTo>
                  <a:pt x="10" y="761"/>
                  <a:pt x="15" y="750"/>
                  <a:pt x="15" y="750"/>
                </a:cubicBezTo>
                <a:cubicBezTo>
                  <a:pt x="18" y="743"/>
                  <a:pt x="14" y="743"/>
                  <a:pt x="14" y="743"/>
                </a:cubicBezTo>
                <a:cubicBezTo>
                  <a:pt x="5" y="738"/>
                  <a:pt x="0" y="723"/>
                  <a:pt x="6" y="714"/>
                </a:cubicBezTo>
                <a:cubicBezTo>
                  <a:pt x="13" y="705"/>
                  <a:pt x="8" y="698"/>
                  <a:pt x="7" y="695"/>
                </a:cubicBezTo>
                <a:cubicBezTo>
                  <a:pt x="6" y="692"/>
                  <a:pt x="8" y="684"/>
                  <a:pt x="8" y="684"/>
                </a:cubicBezTo>
                <a:cubicBezTo>
                  <a:pt x="14" y="683"/>
                  <a:pt x="14" y="683"/>
                  <a:pt x="14" y="683"/>
                </a:cubicBezTo>
                <a:cubicBezTo>
                  <a:pt x="25" y="684"/>
                  <a:pt x="21" y="656"/>
                  <a:pt x="21" y="656"/>
                </a:cubicBezTo>
                <a:cubicBezTo>
                  <a:pt x="26" y="655"/>
                  <a:pt x="26" y="655"/>
                  <a:pt x="26" y="655"/>
                </a:cubicBezTo>
                <a:cubicBezTo>
                  <a:pt x="35" y="654"/>
                  <a:pt x="35" y="654"/>
                  <a:pt x="35" y="654"/>
                </a:cubicBezTo>
                <a:cubicBezTo>
                  <a:pt x="41" y="654"/>
                  <a:pt x="41" y="654"/>
                  <a:pt x="41" y="654"/>
                </a:cubicBezTo>
                <a:cubicBezTo>
                  <a:pt x="43" y="652"/>
                  <a:pt x="43" y="652"/>
                  <a:pt x="43" y="652"/>
                </a:cubicBezTo>
                <a:cubicBezTo>
                  <a:pt x="44" y="646"/>
                  <a:pt x="44" y="646"/>
                  <a:pt x="44" y="646"/>
                </a:cubicBezTo>
                <a:cubicBezTo>
                  <a:pt x="45" y="636"/>
                  <a:pt x="45" y="636"/>
                  <a:pt x="45" y="636"/>
                </a:cubicBezTo>
                <a:cubicBezTo>
                  <a:pt x="37" y="636"/>
                  <a:pt x="37" y="636"/>
                  <a:pt x="37" y="636"/>
                </a:cubicBezTo>
                <a:cubicBezTo>
                  <a:pt x="29" y="643"/>
                  <a:pt x="27" y="635"/>
                  <a:pt x="27" y="635"/>
                </a:cubicBezTo>
                <a:cubicBezTo>
                  <a:pt x="25" y="624"/>
                  <a:pt x="22" y="627"/>
                  <a:pt x="22" y="627"/>
                </a:cubicBezTo>
                <a:cubicBezTo>
                  <a:pt x="19" y="608"/>
                  <a:pt x="19" y="608"/>
                  <a:pt x="19" y="608"/>
                </a:cubicBezTo>
                <a:cubicBezTo>
                  <a:pt x="22" y="605"/>
                  <a:pt x="22" y="605"/>
                  <a:pt x="22" y="605"/>
                </a:cubicBezTo>
                <a:cubicBezTo>
                  <a:pt x="35" y="615"/>
                  <a:pt x="47" y="601"/>
                  <a:pt x="47" y="601"/>
                </a:cubicBezTo>
                <a:cubicBezTo>
                  <a:pt x="56" y="571"/>
                  <a:pt x="56" y="571"/>
                  <a:pt x="56" y="571"/>
                </a:cubicBezTo>
                <a:cubicBezTo>
                  <a:pt x="78" y="571"/>
                  <a:pt x="78" y="571"/>
                  <a:pt x="78" y="571"/>
                </a:cubicBezTo>
                <a:cubicBezTo>
                  <a:pt x="118" y="571"/>
                  <a:pt x="118" y="571"/>
                  <a:pt x="118" y="571"/>
                </a:cubicBezTo>
                <a:cubicBezTo>
                  <a:pt x="118" y="571"/>
                  <a:pt x="115" y="554"/>
                  <a:pt x="112" y="539"/>
                </a:cubicBezTo>
                <a:cubicBezTo>
                  <a:pt x="109" y="523"/>
                  <a:pt x="125" y="525"/>
                  <a:pt x="125" y="525"/>
                </a:cubicBezTo>
                <a:cubicBezTo>
                  <a:pt x="138" y="536"/>
                  <a:pt x="144" y="525"/>
                  <a:pt x="144" y="525"/>
                </a:cubicBezTo>
                <a:cubicBezTo>
                  <a:pt x="152" y="524"/>
                  <a:pt x="152" y="524"/>
                  <a:pt x="152" y="524"/>
                </a:cubicBezTo>
                <a:cubicBezTo>
                  <a:pt x="169" y="514"/>
                  <a:pt x="169" y="514"/>
                  <a:pt x="169" y="514"/>
                </a:cubicBezTo>
                <a:cubicBezTo>
                  <a:pt x="186" y="516"/>
                  <a:pt x="180" y="507"/>
                  <a:pt x="180" y="507"/>
                </a:cubicBezTo>
                <a:cubicBezTo>
                  <a:pt x="162" y="485"/>
                  <a:pt x="183" y="463"/>
                  <a:pt x="183" y="463"/>
                </a:cubicBezTo>
                <a:cubicBezTo>
                  <a:pt x="228" y="454"/>
                  <a:pt x="228" y="454"/>
                  <a:pt x="228" y="454"/>
                </a:cubicBezTo>
                <a:cubicBezTo>
                  <a:pt x="228" y="440"/>
                  <a:pt x="228" y="440"/>
                  <a:pt x="228" y="440"/>
                </a:cubicBezTo>
                <a:cubicBezTo>
                  <a:pt x="259" y="426"/>
                  <a:pt x="259" y="426"/>
                  <a:pt x="259" y="426"/>
                </a:cubicBezTo>
                <a:cubicBezTo>
                  <a:pt x="280" y="396"/>
                  <a:pt x="280" y="396"/>
                  <a:pt x="280" y="396"/>
                </a:cubicBezTo>
                <a:cubicBezTo>
                  <a:pt x="280" y="393"/>
                  <a:pt x="280" y="393"/>
                  <a:pt x="280" y="393"/>
                </a:cubicBezTo>
                <a:cubicBezTo>
                  <a:pt x="262" y="327"/>
                  <a:pt x="299" y="301"/>
                  <a:pt x="299" y="301"/>
                </a:cubicBezTo>
                <a:cubicBezTo>
                  <a:pt x="312" y="296"/>
                  <a:pt x="312" y="296"/>
                  <a:pt x="312" y="296"/>
                </a:cubicBezTo>
                <a:cubicBezTo>
                  <a:pt x="314" y="293"/>
                  <a:pt x="314" y="293"/>
                  <a:pt x="314" y="293"/>
                </a:cubicBezTo>
                <a:cubicBezTo>
                  <a:pt x="317" y="274"/>
                  <a:pt x="317" y="274"/>
                  <a:pt x="317" y="274"/>
                </a:cubicBezTo>
                <a:cubicBezTo>
                  <a:pt x="349" y="278"/>
                  <a:pt x="346" y="253"/>
                  <a:pt x="346" y="253"/>
                </a:cubicBezTo>
                <a:cubicBezTo>
                  <a:pt x="356" y="252"/>
                  <a:pt x="360" y="244"/>
                  <a:pt x="352" y="227"/>
                </a:cubicBezTo>
                <a:cubicBezTo>
                  <a:pt x="345" y="210"/>
                  <a:pt x="357" y="205"/>
                  <a:pt x="373" y="196"/>
                </a:cubicBezTo>
                <a:cubicBezTo>
                  <a:pt x="388" y="187"/>
                  <a:pt x="370" y="173"/>
                  <a:pt x="370" y="173"/>
                </a:cubicBezTo>
                <a:cubicBezTo>
                  <a:pt x="368" y="165"/>
                  <a:pt x="368" y="165"/>
                  <a:pt x="368" y="165"/>
                </a:cubicBezTo>
                <a:cubicBezTo>
                  <a:pt x="365" y="163"/>
                  <a:pt x="365" y="163"/>
                  <a:pt x="365" y="163"/>
                </a:cubicBezTo>
                <a:cubicBezTo>
                  <a:pt x="342" y="141"/>
                  <a:pt x="373" y="122"/>
                  <a:pt x="373" y="122"/>
                </a:cubicBezTo>
                <a:cubicBezTo>
                  <a:pt x="373" y="122"/>
                  <a:pt x="401" y="111"/>
                  <a:pt x="393" y="98"/>
                </a:cubicBezTo>
                <a:cubicBezTo>
                  <a:pt x="385" y="85"/>
                  <a:pt x="391" y="68"/>
                  <a:pt x="394" y="61"/>
                </a:cubicBezTo>
                <a:cubicBezTo>
                  <a:pt x="396" y="54"/>
                  <a:pt x="401" y="56"/>
                  <a:pt x="406" y="54"/>
                </a:cubicBezTo>
                <a:cubicBezTo>
                  <a:pt x="410" y="52"/>
                  <a:pt x="421" y="54"/>
                  <a:pt x="421" y="54"/>
                </a:cubicBezTo>
                <a:cubicBezTo>
                  <a:pt x="424" y="62"/>
                  <a:pt x="424" y="62"/>
                  <a:pt x="424" y="62"/>
                </a:cubicBezTo>
                <a:cubicBezTo>
                  <a:pt x="433" y="54"/>
                  <a:pt x="433" y="54"/>
                  <a:pt x="433" y="54"/>
                </a:cubicBezTo>
                <a:cubicBezTo>
                  <a:pt x="461" y="69"/>
                  <a:pt x="461" y="69"/>
                  <a:pt x="461" y="69"/>
                </a:cubicBezTo>
                <a:cubicBezTo>
                  <a:pt x="466" y="71"/>
                  <a:pt x="466" y="71"/>
                  <a:pt x="466" y="71"/>
                </a:cubicBezTo>
                <a:cubicBezTo>
                  <a:pt x="470" y="74"/>
                  <a:pt x="470" y="74"/>
                  <a:pt x="470" y="74"/>
                </a:cubicBezTo>
                <a:cubicBezTo>
                  <a:pt x="473" y="93"/>
                  <a:pt x="484" y="101"/>
                  <a:pt x="484" y="101"/>
                </a:cubicBezTo>
                <a:cubicBezTo>
                  <a:pt x="521" y="109"/>
                  <a:pt x="513" y="83"/>
                  <a:pt x="513" y="83"/>
                </a:cubicBezTo>
                <a:cubicBezTo>
                  <a:pt x="512" y="63"/>
                  <a:pt x="512" y="63"/>
                  <a:pt x="512" y="63"/>
                </a:cubicBezTo>
                <a:cubicBezTo>
                  <a:pt x="512" y="63"/>
                  <a:pt x="527" y="54"/>
                  <a:pt x="503" y="47"/>
                </a:cubicBezTo>
                <a:cubicBezTo>
                  <a:pt x="479" y="39"/>
                  <a:pt x="500" y="31"/>
                  <a:pt x="517" y="27"/>
                </a:cubicBezTo>
                <a:cubicBezTo>
                  <a:pt x="533" y="22"/>
                  <a:pt x="532" y="17"/>
                  <a:pt x="532" y="17"/>
                </a:cubicBezTo>
                <a:cubicBezTo>
                  <a:pt x="533" y="0"/>
                  <a:pt x="559" y="8"/>
                  <a:pt x="563" y="13"/>
                </a:cubicBezTo>
                <a:cubicBezTo>
                  <a:pt x="567" y="19"/>
                  <a:pt x="573" y="25"/>
                  <a:pt x="573" y="25"/>
                </a:cubicBezTo>
                <a:cubicBezTo>
                  <a:pt x="573" y="25"/>
                  <a:pt x="581" y="28"/>
                  <a:pt x="584" y="29"/>
                </a:cubicBezTo>
                <a:cubicBezTo>
                  <a:pt x="588" y="29"/>
                  <a:pt x="589" y="30"/>
                  <a:pt x="591" y="30"/>
                </a:cubicBezTo>
                <a:cubicBezTo>
                  <a:pt x="593" y="30"/>
                  <a:pt x="597" y="34"/>
                  <a:pt x="597" y="34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14" y="30"/>
                  <a:pt x="622" y="32"/>
                </a:cubicBezTo>
                <a:cubicBezTo>
                  <a:pt x="630" y="34"/>
                  <a:pt x="632" y="31"/>
                  <a:pt x="632" y="31"/>
                </a:cubicBezTo>
                <a:cubicBezTo>
                  <a:pt x="631" y="23"/>
                  <a:pt x="643" y="16"/>
                  <a:pt x="643" y="16"/>
                </a:cubicBezTo>
                <a:cubicBezTo>
                  <a:pt x="665" y="13"/>
                  <a:pt x="665" y="32"/>
                  <a:pt x="665" y="32"/>
                </a:cubicBezTo>
                <a:cubicBezTo>
                  <a:pt x="651" y="63"/>
                  <a:pt x="680" y="33"/>
                  <a:pt x="680" y="33"/>
                </a:cubicBezTo>
                <a:cubicBezTo>
                  <a:pt x="708" y="44"/>
                  <a:pt x="702" y="37"/>
                  <a:pt x="722" y="25"/>
                </a:cubicBezTo>
                <a:cubicBezTo>
                  <a:pt x="743" y="14"/>
                  <a:pt x="752" y="31"/>
                  <a:pt x="752" y="31"/>
                </a:cubicBezTo>
                <a:cubicBezTo>
                  <a:pt x="752" y="31"/>
                  <a:pt x="770" y="37"/>
                  <a:pt x="764" y="42"/>
                </a:cubicBezTo>
                <a:cubicBezTo>
                  <a:pt x="758" y="48"/>
                  <a:pt x="759" y="57"/>
                  <a:pt x="759" y="57"/>
                </a:cubicBezTo>
                <a:cubicBezTo>
                  <a:pt x="770" y="72"/>
                  <a:pt x="733" y="82"/>
                  <a:pt x="733" y="82"/>
                </a:cubicBezTo>
                <a:cubicBezTo>
                  <a:pt x="703" y="101"/>
                  <a:pt x="720" y="109"/>
                  <a:pt x="720" y="109"/>
                </a:cubicBezTo>
                <a:cubicBezTo>
                  <a:pt x="710" y="117"/>
                  <a:pt x="710" y="117"/>
                  <a:pt x="710" y="117"/>
                </a:cubicBezTo>
                <a:cubicBezTo>
                  <a:pt x="710" y="117"/>
                  <a:pt x="707" y="132"/>
                  <a:pt x="695" y="136"/>
                </a:cubicBezTo>
                <a:cubicBezTo>
                  <a:pt x="684" y="139"/>
                  <a:pt x="688" y="145"/>
                  <a:pt x="691" y="146"/>
                </a:cubicBezTo>
                <a:cubicBezTo>
                  <a:pt x="695" y="146"/>
                  <a:pt x="707" y="153"/>
                  <a:pt x="714" y="161"/>
                </a:cubicBezTo>
                <a:cubicBezTo>
                  <a:pt x="720" y="170"/>
                  <a:pt x="736" y="164"/>
                  <a:pt x="736" y="164"/>
                </a:cubicBezTo>
                <a:cubicBezTo>
                  <a:pt x="752" y="154"/>
                  <a:pt x="763" y="157"/>
                  <a:pt x="763" y="157"/>
                </a:cubicBezTo>
                <a:cubicBezTo>
                  <a:pt x="768" y="149"/>
                  <a:pt x="779" y="153"/>
                  <a:pt x="779" y="153"/>
                </a:cubicBezTo>
                <a:cubicBezTo>
                  <a:pt x="786" y="155"/>
                  <a:pt x="786" y="155"/>
                  <a:pt x="786" y="155"/>
                </a:cubicBezTo>
                <a:cubicBezTo>
                  <a:pt x="795" y="140"/>
                  <a:pt x="814" y="136"/>
                  <a:pt x="814" y="136"/>
                </a:cubicBezTo>
                <a:cubicBezTo>
                  <a:pt x="833" y="134"/>
                  <a:pt x="833" y="134"/>
                  <a:pt x="833" y="134"/>
                </a:cubicBezTo>
                <a:cubicBezTo>
                  <a:pt x="887" y="108"/>
                  <a:pt x="884" y="144"/>
                  <a:pt x="884" y="144"/>
                </a:cubicBezTo>
                <a:cubicBezTo>
                  <a:pt x="887" y="147"/>
                  <a:pt x="887" y="147"/>
                  <a:pt x="887" y="147"/>
                </a:cubicBezTo>
                <a:cubicBezTo>
                  <a:pt x="897" y="149"/>
                  <a:pt x="897" y="149"/>
                  <a:pt x="897" y="149"/>
                </a:cubicBezTo>
                <a:cubicBezTo>
                  <a:pt x="901" y="156"/>
                  <a:pt x="927" y="167"/>
                  <a:pt x="918" y="144"/>
                </a:cubicBezTo>
                <a:cubicBezTo>
                  <a:pt x="909" y="120"/>
                  <a:pt x="923" y="102"/>
                  <a:pt x="923" y="102"/>
                </a:cubicBezTo>
                <a:cubicBezTo>
                  <a:pt x="928" y="109"/>
                  <a:pt x="937" y="99"/>
                  <a:pt x="937" y="99"/>
                </a:cubicBezTo>
                <a:cubicBezTo>
                  <a:pt x="946" y="90"/>
                  <a:pt x="954" y="109"/>
                  <a:pt x="954" y="109"/>
                </a:cubicBezTo>
                <a:cubicBezTo>
                  <a:pt x="971" y="107"/>
                  <a:pt x="971" y="107"/>
                  <a:pt x="971" y="107"/>
                </a:cubicBezTo>
                <a:cubicBezTo>
                  <a:pt x="971" y="107"/>
                  <a:pt x="982" y="113"/>
                  <a:pt x="994" y="108"/>
                </a:cubicBezTo>
                <a:cubicBezTo>
                  <a:pt x="1007" y="103"/>
                  <a:pt x="1005" y="110"/>
                  <a:pt x="1005" y="110"/>
                </a:cubicBezTo>
                <a:cubicBezTo>
                  <a:pt x="1005" y="110"/>
                  <a:pt x="1005" y="119"/>
                  <a:pt x="1013" y="124"/>
                </a:cubicBezTo>
                <a:cubicBezTo>
                  <a:pt x="1022" y="129"/>
                  <a:pt x="1021" y="134"/>
                  <a:pt x="1021" y="134"/>
                </a:cubicBezTo>
                <a:cubicBezTo>
                  <a:pt x="1023" y="159"/>
                  <a:pt x="1047" y="137"/>
                  <a:pt x="1047" y="137"/>
                </a:cubicBezTo>
                <a:cubicBezTo>
                  <a:pt x="1077" y="127"/>
                  <a:pt x="1065" y="154"/>
                  <a:pt x="1065" y="154"/>
                </a:cubicBezTo>
                <a:cubicBezTo>
                  <a:pt x="1072" y="163"/>
                  <a:pt x="1072" y="163"/>
                  <a:pt x="1072" y="163"/>
                </a:cubicBezTo>
                <a:cubicBezTo>
                  <a:pt x="1083" y="185"/>
                  <a:pt x="1083" y="185"/>
                  <a:pt x="1083" y="185"/>
                </a:cubicBezTo>
                <a:cubicBezTo>
                  <a:pt x="1083" y="185"/>
                  <a:pt x="1087" y="193"/>
                  <a:pt x="1088" y="197"/>
                </a:cubicBezTo>
                <a:cubicBezTo>
                  <a:pt x="1090" y="201"/>
                  <a:pt x="1092" y="203"/>
                  <a:pt x="1095" y="205"/>
                </a:cubicBezTo>
                <a:cubicBezTo>
                  <a:pt x="1097" y="207"/>
                  <a:pt x="1095" y="210"/>
                  <a:pt x="1095" y="210"/>
                </a:cubicBezTo>
                <a:cubicBezTo>
                  <a:pt x="1095" y="216"/>
                  <a:pt x="1095" y="216"/>
                  <a:pt x="1095" y="216"/>
                </a:cubicBezTo>
                <a:cubicBezTo>
                  <a:pt x="1090" y="226"/>
                  <a:pt x="1090" y="226"/>
                  <a:pt x="1090" y="226"/>
                </a:cubicBezTo>
                <a:cubicBezTo>
                  <a:pt x="1090" y="226"/>
                  <a:pt x="1089" y="233"/>
                  <a:pt x="1089" y="235"/>
                </a:cubicBezTo>
                <a:cubicBezTo>
                  <a:pt x="1089" y="237"/>
                  <a:pt x="1095" y="247"/>
                  <a:pt x="1095" y="247"/>
                </a:cubicBezTo>
                <a:cubicBezTo>
                  <a:pt x="1105" y="274"/>
                  <a:pt x="1105" y="274"/>
                  <a:pt x="1105" y="274"/>
                </a:cubicBezTo>
                <a:cubicBezTo>
                  <a:pt x="1130" y="304"/>
                  <a:pt x="1130" y="304"/>
                  <a:pt x="1130" y="304"/>
                </a:cubicBezTo>
                <a:cubicBezTo>
                  <a:pt x="1147" y="326"/>
                  <a:pt x="1147" y="326"/>
                  <a:pt x="1147" y="326"/>
                </a:cubicBezTo>
                <a:cubicBezTo>
                  <a:pt x="1122" y="323"/>
                  <a:pt x="1122" y="323"/>
                  <a:pt x="1122" y="323"/>
                </a:cubicBezTo>
                <a:cubicBezTo>
                  <a:pt x="1122" y="329"/>
                  <a:pt x="1122" y="329"/>
                  <a:pt x="1122" y="329"/>
                </a:cubicBezTo>
                <a:cubicBezTo>
                  <a:pt x="1115" y="332"/>
                  <a:pt x="1115" y="332"/>
                  <a:pt x="1115" y="332"/>
                </a:cubicBezTo>
                <a:cubicBezTo>
                  <a:pt x="1115" y="332"/>
                  <a:pt x="1111" y="332"/>
                  <a:pt x="1107" y="331"/>
                </a:cubicBezTo>
                <a:cubicBezTo>
                  <a:pt x="1102" y="331"/>
                  <a:pt x="1097" y="331"/>
                  <a:pt x="1097" y="331"/>
                </a:cubicBezTo>
                <a:cubicBezTo>
                  <a:pt x="1091" y="329"/>
                  <a:pt x="1091" y="329"/>
                  <a:pt x="1091" y="329"/>
                </a:cubicBezTo>
                <a:cubicBezTo>
                  <a:pt x="1091" y="329"/>
                  <a:pt x="1097" y="324"/>
                  <a:pt x="1099" y="322"/>
                </a:cubicBezTo>
                <a:cubicBezTo>
                  <a:pt x="1101" y="321"/>
                  <a:pt x="1102" y="316"/>
                  <a:pt x="1102" y="316"/>
                </a:cubicBezTo>
                <a:cubicBezTo>
                  <a:pt x="1099" y="316"/>
                  <a:pt x="1099" y="316"/>
                  <a:pt x="1099" y="316"/>
                </a:cubicBezTo>
                <a:cubicBezTo>
                  <a:pt x="1099" y="316"/>
                  <a:pt x="1093" y="316"/>
                  <a:pt x="1090" y="315"/>
                </a:cubicBezTo>
                <a:cubicBezTo>
                  <a:pt x="1088" y="314"/>
                  <a:pt x="1088" y="316"/>
                  <a:pt x="1088" y="316"/>
                </a:cubicBezTo>
                <a:cubicBezTo>
                  <a:pt x="1087" y="320"/>
                  <a:pt x="1087" y="320"/>
                  <a:pt x="1087" y="320"/>
                </a:cubicBezTo>
                <a:cubicBezTo>
                  <a:pt x="1083" y="323"/>
                  <a:pt x="1083" y="323"/>
                  <a:pt x="1083" y="323"/>
                </a:cubicBezTo>
                <a:cubicBezTo>
                  <a:pt x="1074" y="334"/>
                  <a:pt x="1074" y="334"/>
                  <a:pt x="1074" y="334"/>
                </a:cubicBezTo>
                <a:cubicBezTo>
                  <a:pt x="1071" y="339"/>
                  <a:pt x="1071" y="339"/>
                  <a:pt x="1071" y="339"/>
                </a:cubicBezTo>
                <a:cubicBezTo>
                  <a:pt x="1054" y="345"/>
                  <a:pt x="1050" y="333"/>
                  <a:pt x="1050" y="333"/>
                </a:cubicBezTo>
                <a:cubicBezTo>
                  <a:pt x="1040" y="333"/>
                  <a:pt x="1040" y="333"/>
                  <a:pt x="1040" y="333"/>
                </a:cubicBezTo>
                <a:cubicBezTo>
                  <a:pt x="1042" y="335"/>
                  <a:pt x="1042" y="335"/>
                  <a:pt x="1042" y="335"/>
                </a:cubicBezTo>
                <a:cubicBezTo>
                  <a:pt x="1042" y="335"/>
                  <a:pt x="1051" y="337"/>
                  <a:pt x="1053" y="337"/>
                </a:cubicBezTo>
                <a:cubicBezTo>
                  <a:pt x="1055" y="338"/>
                  <a:pt x="1059" y="341"/>
                  <a:pt x="1059" y="341"/>
                </a:cubicBezTo>
                <a:cubicBezTo>
                  <a:pt x="1062" y="345"/>
                  <a:pt x="1062" y="345"/>
                  <a:pt x="1062" y="345"/>
                </a:cubicBezTo>
                <a:cubicBezTo>
                  <a:pt x="1065" y="348"/>
                  <a:pt x="1065" y="348"/>
                  <a:pt x="1065" y="348"/>
                </a:cubicBezTo>
                <a:cubicBezTo>
                  <a:pt x="1065" y="352"/>
                  <a:pt x="1065" y="352"/>
                  <a:pt x="1065" y="352"/>
                </a:cubicBezTo>
                <a:cubicBezTo>
                  <a:pt x="1055" y="364"/>
                  <a:pt x="1055" y="364"/>
                  <a:pt x="1055" y="364"/>
                </a:cubicBezTo>
                <a:cubicBezTo>
                  <a:pt x="1048" y="366"/>
                  <a:pt x="1048" y="366"/>
                  <a:pt x="1048" y="366"/>
                </a:cubicBezTo>
                <a:cubicBezTo>
                  <a:pt x="1046" y="357"/>
                  <a:pt x="1046" y="357"/>
                  <a:pt x="1046" y="357"/>
                </a:cubicBezTo>
                <a:cubicBezTo>
                  <a:pt x="1038" y="362"/>
                  <a:pt x="1038" y="362"/>
                  <a:pt x="1038" y="362"/>
                </a:cubicBezTo>
                <a:cubicBezTo>
                  <a:pt x="1039" y="365"/>
                  <a:pt x="1039" y="365"/>
                  <a:pt x="1039" y="365"/>
                </a:cubicBezTo>
                <a:cubicBezTo>
                  <a:pt x="1046" y="366"/>
                  <a:pt x="1037" y="375"/>
                  <a:pt x="1037" y="375"/>
                </a:cubicBezTo>
                <a:cubicBezTo>
                  <a:pt x="1038" y="381"/>
                  <a:pt x="1038" y="381"/>
                  <a:pt x="1038" y="381"/>
                </a:cubicBezTo>
                <a:cubicBezTo>
                  <a:pt x="1042" y="392"/>
                  <a:pt x="1036" y="396"/>
                  <a:pt x="1036" y="396"/>
                </a:cubicBezTo>
                <a:cubicBezTo>
                  <a:pt x="1030" y="398"/>
                  <a:pt x="1030" y="398"/>
                  <a:pt x="1030" y="398"/>
                </a:cubicBezTo>
                <a:cubicBezTo>
                  <a:pt x="1030" y="403"/>
                  <a:pt x="1030" y="403"/>
                  <a:pt x="1030" y="403"/>
                </a:cubicBezTo>
                <a:cubicBezTo>
                  <a:pt x="1025" y="408"/>
                  <a:pt x="1025" y="408"/>
                  <a:pt x="1025" y="408"/>
                </a:cubicBezTo>
                <a:cubicBezTo>
                  <a:pt x="1015" y="408"/>
                  <a:pt x="1015" y="408"/>
                  <a:pt x="1015" y="408"/>
                </a:cubicBezTo>
                <a:cubicBezTo>
                  <a:pt x="1000" y="405"/>
                  <a:pt x="1000" y="405"/>
                  <a:pt x="1000" y="405"/>
                </a:cubicBezTo>
                <a:cubicBezTo>
                  <a:pt x="996" y="405"/>
                  <a:pt x="996" y="405"/>
                  <a:pt x="996" y="405"/>
                </a:cubicBezTo>
                <a:cubicBezTo>
                  <a:pt x="977" y="426"/>
                  <a:pt x="977" y="426"/>
                  <a:pt x="977" y="426"/>
                </a:cubicBezTo>
                <a:cubicBezTo>
                  <a:pt x="966" y="429"/>
                  <a:pt x="975" y="418"/>
                  <a:pt x="975" y="418"/>
                </a:cubicBezTo>
                <a:cubicBezTo>
                  <a:pt x="976" y="415"/>
                  <a:pt x="976" y="415"/>
                  <a:pt x="976" y="415"/>
                </a:cubicBezTo>
                <a:cubicBezTo>
                  <a:pt x="972" y="414"/>
                  <a:pt x="972" y="414"/>
                  <a:pt x="972" y="414"/>
                </a:cubicBezTo>
                <a:cubicBezTo>
                  <a:pt x="965" y="413"/>
                  <a:pt x="965" y="413"/>
                  <a:pt x="965" y="413"/>
                </a:cubicBezTo>
                <a:cubicBezTo>
                  <a:pt x="963" y="413"/>
                  <a:pt x="963" y="413"/>
                  <a:pt x="963" y="413"/>
                </a:cubicBezTo>
                <a:cubicBezTo>
                  <a:pt x="964" y="416"/>
                  <a:pt x="964" y="416"/>
                  <a:pt x="964" y="416"/>
                </a:cubicBezTo>
                <a:cubicBezTo>
                  <a:pt x="975" y="423"/>
                  <a:pt x="958" y="428"/>
                  <a:pt x="958" y="428"/>
                </a:cubicBezTo>
                <a:cubicBezTo>
                  <a:pt x="943" y="435"/>
                  <a:pt x="943" y="435"/>
                  <a:pt x="943" y="435"/>
                </a:cubicBezTo>
                <a:cubicBezTo>
                  <a:pt x="929" y="442"/>
                  <a:pt x="929" y="442"/>
                  <a:pt x="929" y="442"/>
                </a:cubicBezTo>
                <a:cubicBezTo>
                  <a:pt x="931" y="433"/>
                  <a:pt x="925" y="427"/>
                  <a:pt x="914" y="425"/>
                </a:cubicBezTo>
                <a:cubicBezTo>
                  <a:pt x="904" y="423"/>
                  <a:pt x="914" y="416"/>
                  <a:pt x="914" y="416"/>
                </a:cubicBezTo>
                <a:cubicBezTo>
                  <a:pt x="917" y="402"/>
                  <a:pt x="887" y="439"/>
                  <a:pt x="887" y="439"/>
                </a:cubicBezTo>
                <a:cubicBezTo>
                  <a:pt x="889" y="442"/>
                  <a:pt x="889" y="442"/>
                  <a:pt x="889" y="442"/>
                </a:cubicBezTo>
                <a:cubicBezTo>
                  <a:pt x="903" y="454"/>
                  <a:pt x="890" y="455"/>
                  <a:pt x="890" y="455"/>
                </a:cubicBezTo>
                <a:cubicBezTo>
                  <a:pt x="881" y="452"/>
                  <a:pt x="860" y="451"/>
                  <a:pt x="860" y="451"/>
                </a:cubicBezTo>
                <a:cubicBezTo>
                  <a:pt x="861" y="431"/>
                  <a:pt x="845" y="437"/>
                  <a:pt x="845" y="437"/>
                </a:cubicBezTo>
                <a:cubicBezTo>
                  <a:pt x="845" y="434"/>
                  <a:pt x="845" y="434"/>
                  <a:pt x="845" y="434"/>
                </a:cubicBezTo>
                <a:cubicBezTo>
                  <a:pt x="850" y="433"/>
                  <a:pt x="854" y="427"/>
                  <a:pt x="854" y="427"/>
                </a:cubicBezTo>
                <a:cubicBezTo>
                  <a:pt x="854" y="424"/>
                  <a:pt x="854" y="424"/>
                  <a:pt x="854" y="424"/>
                </a:cubicBezTo>
                <a:cubicBezTo>
                  <a:pt x="847" y="430"/>
                  <a:pt x="835" y="430"/>
                  <a:pt x="835" y="430"/>
                </a:cubicBezTo>
                <a:cubicBezTo>
                  <a:pt x="835" y="442"/>
                  <a:pt x="829" y="436"/>
                  <a:pt x="829" y="436"/>
                </a:cubicBezTo>
                <a:cubicBezTo>
                  <a:pt x="816" y="434"/>
                  <a:pt x="816" y="434"/>
                  <a:pt x="816" y="434"/>
                </a:cubicBezTo>
                <a:cubicBezTo>
                  <a:pt x="814" y="437"/>
                  <a:pt x="814" y="437"/>
                  <a:pt x="814" y="437"/>
                </a:cubicBezTo>
                <a:cubicBezTo>
                  <a:pt x="810" y="458"/>
                  <a:pt x="804" y="451"/>
                  <a:pt x="804" y="451"/>
                </a:cubicBezTo>
                <a:cubicBezTo>
                  <a:pt x="799" y="442"/>
                  <a:pt x="799" y="442"/>
                  <a:pt x="799" y="442"/>
                </a:cubicBezTo>
                <a:cubicBezTo>
                  <a:pt x="784" y="442"/>
                  <a:pt x="793" y="450"/>
                  <a:pt x="793" y="450"/>
                </a:cubicBezTo>
                <a:cubicBezTo>
                  <a:pt x="812" y="456"/>
                  <a:pt x="799" y="460"/>
                  <a:pt x="799" y="460"/>
                </a:cubicBezTo>
                <a:cubicBezTo>
                  <a:pt x="796" y="466"/>
                  <a:pt x="796" y="466"/>
                  <a:pt x="796" y="466"/>
                </a:cubicBezTo>
                <a:cubicBezTo>
                  <a:pt x="796" y="488"/>
                  <a:pt x="787" y="469"/>
                  <a:pt x="787" y="469"/>
                </a:cubicBezTo>
                <a:cubicBezTo>
                  <a:pt x="779" y="473"/>
                  <a:pt x="771" y="470"/>
                  <a:pt x="771" y="470"/>
                </a:cubicBezTo>
                <a:cubicBezTo>
                  <a:pt x="764" y="456"/>
                  <a:pt x="774" y="443"/>
                  <a:pt x="774" y="443"/>
                </a:cubicBezTo>
                <a:cubicBezTo>
                  <a:pt x="785" y="437"/>
                  <a:pt x="772" y="435"/>
                  <a:pt x="772" y="435"/>
                </a:cubicBezTo>
                <a:cubicBezTo>
                  <a:pt x="767" y="441"/>
                  <a:pt x="767" y="441"/>
                  <a:pt x="767" y="441"/>
                </a:cubicBezTo>
                <a:cubicBezTo>
                  <a:pt x="756" y="443"/>
                  <a:pt x="756" y="443"/>
                  <a:pt x="756" y="443"/>
                </a:cubicBezTo>
                <a:cubicBezTo>
                  <a:pt x="741" y="449"/>
                  <a:pt x="741" y="449"/>
                  <a:pt x="741" y="449"/>
                </a:cubicBezTo>
                <a:cubicBezTo>
                  <a:pt x="730" y="462"/>
                  <a:pt x="741" y="460"/>
                  <a:pt x="741" y="460"/>
                </a:cubicBezTo>
                <a:cubicBezTo>
                  <a:pt x="755" y="460"/>
                  <a:pt x="743" y="467"/>
                  <a:pt x="743" y="467"/>
                </a:cubicBezTo>
                <a:cubicBezTo>
                  <a:pt x="732" y="473"/>
                  <a:pt x="738" y="474"/>
                  <a:pt x="738" y="474"/>
                </a:cubicBezTo>
                <a:cubicBezTo>
                  <a:pt x="738" y="474"/>
                  <a:pt x="754" y="475"/>
                  <a:pt x="747" y="485"/>
                </a:cubicBezTo>
                <a:cubicBezTo>
                  <a:pt x="741" y="496"/>
                  <a:pt x="732" y="490"/>
                  <a:pt x="732" y="490"/>
                </a:cubicBezTo>
                <a:cubicBezTo>
                  <a:pt x="732" y="471"/>
                  <a:pt x="718" y="472"/>
                  <a:pt x="718" y="472"/>
                </a:cubicBezTo>
                <a:cubicBezTo>
                  <a:pt x="691" y="479"/>
                  <a:pt x="691" y="479"/>
                  <a:pt x="691" y="479"/>
                </a:cubicBezTo>
                <a:cubicBezTo>
                  <a:pt x="691" y="479"/>
                  <a:pt x="671" y="488"/>
                  <a:pt x="661" y="483"/>
                </a:cubicBezTo>
                <a:cubicBezTo>
                  <a:pt x="652" y="479"/>
                  <a:pt x="647" y="487"/>
                  <a:pt x="647" y="487"/>
                </a:cubicBezTo>
                <a:cubicBezTo>
                  <a:pt x="644" y="487"/>
                  <a:pt x="644" y="487"/>
                  <a:pt x="644" y="487"/>
                </a:cubicBezTo>
                <a:cubicBezTo>
                  <a:pt x="647" y="483"/>
                  <a:pt x="642" y="477"/>
                  <a:pt x="642" y="477"/>
                </a:cubicBezTo>
                <a:cubicBezTo>
                  <a:pt x="628" y="465"/>
                  <a:pt x="624" y="445"/>
                  <a:pt x="624" y="445"/>
                </a:cubicBezTo>
                <a:cubicBezTo>
                  <a:pt x="619" y="445"/>
                  <a:pt x="619" y="445"/>
                  <a:pt x="619" y="445"/>
                </a:cubicBezTo>
                <a:cubicBezTo>
                  <a:pt x="592" y="446"/>
                  <a:pt x="603" y="417"/>
                  <a:pt x="603" y="417"/>
                </a:cubicBezTo>
                <a:cubicBezTo>
                  <a:pt x="602" y="415"/>
                  <a:pt x="602" y="415"/>
                  <a:pt x="602" y="415"/>
                </a:cubicBezTo>
                <a:cubicBezTo>
                  <a:pt x="589" y="425"/>
                  <a:pt x="587" y="397"/>
                  <a:pt x="587" y="397"/>
                </a:cubicBezTo>
                <a:cubicBezTo>
                  <a:pt x="584" y="427"/>
                  <a:pt x="584" y="427"/>
                  <a:pt x="584" y="427"/>
                </a:cubicBezTo>
                <a:cubicBezTo>
                  <a:pt x="594" y="436"/>
                  <a:pt x="594" y="436"/>
                  <a:pt x="594" y="436"/>
                </a:cubicBezTo>
                <a:cubicBezTo>
                  <a:pt x="612" y="453"/>
                  <a:pt x="592" y="443"/>
                  <a:pt x="592" y="443"/>
                </a:cubicBezTo>
                <a:cubicBezTo>
                  <a:pt x="589" y="442"/>
                  <a:pt x="589" y="442"/>
                  <a:pt x="589" y="442"/>
                </a:cubicBezTo>
                <a:cubicBezTo>
                  <a:pt x="599" y="457"/>
                  <a:pt x="599" y="457"/>
                  <a:pt x="599" y="457"/>
                </a:cubicBezTo>
                <a:cubicBezTo>
                  <a:pt x="602" y="461"/>
                  <a:pt x="602" y="461"/>
                  <a:pt x="602" y="461"/>
                </a:cubicBezTo>
                <a:cubicBezTo>
                  <a:pt x="598" y="462"/>
                  <a:pt x="598" y="462"/>
                  <a:pt x="598" y="462"/>
                </a:cubicBezTo>
                <a:cubicBezTo>
                  <a:pt x="584" y="452"/>
                  <a:pt x="584" y="452"/>
                  <a:pt x="584" y="452"/>
                </a:cubicBezTo>
                <a:cubicBezTo>
                  <a:pt x="582" y="455"/>
                  <a:pt x="582" y="455"/>
                  <a:pt x="582" y="455"/>
                </a:cubicBezTo>
                <a:cubicBezTo>
                  <a:pt x="607" y="482"/>
                  <a:pt x="592" y="501"/>
                  <a:pt x="592" y="501"/>
                </a:cubicBezTo>
                <a:cubicBezTo>
                  <a:pt x="594" y="504"/>
                  <a:pt x="594" y="504"/>
                  <a:pt x="594" y="504"/>
                </a:cubicBezTo>
                <a:cubicBezTo>
                  <a:pt x="598" y="506"/>
                  <a:pt x="598" y="506"/>
                  <a:pt x="598" y="506"/>
                </a:cubicBezTo>
                <a:cubicBezTo>
                  <a:pt x="603" y="508"/>
                  <a:pt x="603" y="508"/>
                  <a:pt x="603" y="508"/>
                </a:cubicBezTo>
                <a:cubicBezTo>
                  <a:pt x="601" y="513"/>
                  <a:pt x="601" y="513"/>
                  <a:pt x="601" y="513"/>
                </a:cubicBezTo>
                <a:cubicBezTo>
                  <a:pt x="600" y="519"/>
                  <a:pt x="600" y="519"/>
                  <a:pt x="600" y="519"/>
                </a:cubicBezTo>
                <a:lnTo>
                  <a:pt x="600" y="527"/>
                </a:ln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贵州省地图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1301585" y="967421"/>
            <a:ext cx="6540829" cy="5232662"/>
            <a:chOff x="1134517" y="967421"/>
            <a:chExt cx="6540829" cy="5232662"/>
          </a:xfrm>
        </p:grpSpPr>
        <p:sp>
          <p:nvSpPr>
            <p:cNvPr id="6" name="安顺"/>
            <p:cNvSpPr/>
            <p:nvPr/>
          </p:nvSpPr>
          <p:spPr bwMode="auto">
            <a:xfrm>
              <a:off x="2537477" y="3735423"/>
              <a:ext cx="1573591" cy="1573591"/>
            </a:xfrm>
            <a:custGeom>
              <a:avLst/>
              <a:gdLst>
                <a:gd name="T0" fmla="*/ 187 w 252"/>
                <a:gd name="T1" fmla="*/ 1 h 255"/>
                <a:gd name="T2" fmla="*/ 187 w 252"/>
                <a:gd name="T3" fmla="*/ 2 h 255"/>
                <a:gd name="T4" fmla="*/ 164 w 252"/>
                <a:gd name="T5" fmla="*/ 26 h 255"/>
                <a:gd name="T6" fmla="*/ 152 w 252"/>
                <a:gd name="T7" fmla="*/ 19 h 255"/>
                <a:gd name="T8" fmla="*/ 140 w 252"/>
                <a:gd name="T9" fmla="*/ 6 h 255"/>
                <a:gd name="T10" fmla="*/ 92 w 252"/>
                <a:gd name="T11" fmla="*/ 14 h 255"/>
                <a:gd name="T12" fmla="*/ 75 w 252"/>
                <a:gd name="T13" fmla="*/ 23 h 255"/>
                <a:gd name="T14" fmla="*/ 63 w 252"/>
                <a:gd name="T15" fmla="*/ 24 h 255"/>
                <a:gd name="T16" fmla="*/ 63 w 252"/>
                <a:gd name="T17" fmla="*/ 24 h 255"/>
                <a:gd name="T18" fmla="*/ 47 w 252"/>
                <a:gd name="T19" fmla="*/ 41 h 255"/>
                <a:gd name="T20" fmla="*/ 59 w 252"/>
                <a:gd name="T21" fmla="*/ 52 h 255"/>
                <a:gd name="T22" fmla="*/ 75 w 252"/>
                <a:gd name="T23" fmla="*/ 72 h 255"/>
                <a:gd name="T24" fmla="*/ 68 w 252"/>
                <a:gd name="T25" fmla="*/ 80 h 255"/>
                <a:gd name="T26" fmla="*/ 52 w 252"/>
                <a:gd name="T27" fmla="*/ 81 h 255"/>
                <a:gd name="T28" fmla="*/ 25 w 252"/>
                <a:gd name="T29" fmla="*/ 84 h 255"/>
                <a:gd name="T30" fmla="*/ 0 w 252"/>
                <a:gd name="T31" fmla="*/ 77 h 255"/>
                <a:gd name="T32" fmla="*/ 0 w 252"/>
                <a:gd name="T33" fmla="*/ 91 h 255"/>
                <a:gd name="T34" fmla="*/ 14 w 252"/>
                <a:gd name="T35" fmla="*/ 115 h 255"/>
                <a:gd name="T36" fmla="*/ 48 w 252"/>
                <a:gd name="T37" fmla="*/ 155 h 255"/>
                <a:gd name="T38" fmla="*/ 60 w 252"/>
                <a:gd name="T39" fmla="*/ 178 h 255"/>
                <a:gd name="T40" fmla="*/ 68 w 252"/>
                <a:gd name="T41" fmla="*/ 206 h 255"/>
                <a:gd name="T42" fmla="*/ 80 w 252"/>
                <a:gd name="T43" fmla="*/ 219 h 255"/>
                <a:gd name="T44" fmla="*/ 89 w 252"/>
                <a:gd name="T45" fmla="*/ 215 h 255"/>
                <a:gd name="T46" fmla="*/ 97 w 252"/>
                <a:gd name="T47" fmla="*/ 206 h 255"/>
                <a:gd name="T48" fmla="*/ 106 w 252"/>
                <a:gd name="T49" fmla="*/ 194 h 255"/>
                <a:gd name="T50" fmla="*/ 124 w 252"/>
                <a:gd name="T51" fmla="*/ 207 h 255"/>
                <a:gd name="T52" fmla="*/ 124 w 252"/>
                <a:gd name="T53" fmla="*/ 222 h 255"/>
                <a:gd name="T54" fmla="*/ 148 w 252"/>
                <a:gd name="T55" fmla="*/ 247 h 255"/>
                <a:gd name="T56" fmla="*/ 168 w 252"/>
                <a:gd name="T57" fmla="*/ 252 h 255"/>
                <a:gd name="T58" fmla="*/ 169 w 252"/>
                <a:gd name="T59" fmla="*/ 252 h 255"/>
                <a:gd name="T60" fmla="*/ 183 w 252"/>
                <a:gd name="T61" fmla="*/ 221 h 255"/>
                <a:gd name="T62" fmla="*/ 178 w 252"/>
                <a:gd name="T63" fmla="*/ 196 h 255"/>
                <a:gd name="T64" fmla="*/ 166 w 252"/>
                <a:gd name="T65" fmla="*/ 152 h 255"/>
                <a:gd name="T66" fmla="*/ 169 w 252"/>
                <a:gd name="T67" fmla="*/ 117 h 255"/>
                <a:gd name="T68" fmla="*/ 182 w 252"/>
                <a:gd name="T69" fmla="*/ 103 h 255"/>
                <a:gd name="T70" fmla="*/ 188 w 252"/>
                <a:gd name="T71" fmla="*/ 80 h 255"/>
                <a:gd name="T72" fmla="*/ 196 w 252"/>
                <a:gd name="T73" fmla="*/ 81 h 255"/>
                <a:gd name="T74" fmla="*/ 209 w 252"/>
                <a:gd name="T75" fmla="*/ 76 h 255"/>
                <a:gd name="T76" fmla="*/ 225 w 252"/>
                <a:gd name="T77" fmla="*/ 81 h 255"/>
                <a:gd name="T78" fmla="*/ 226 w 252"/>
                <a:gd name="T79" fmla="*/ 81 h 255"/>
                <a:gd name="T80" fmla="*/ 226 w 252"/>
                <a:gd name="T81" fmla="*/ 48 h 255"/>
                <a:gd name="T82" fmla="*/ 211 w 252"/>
                <a:gd name="T83" fmla="*/ 20 h 255"/>
                <a:gd name="T84" fmla="*/ 202 w 252"/>
                <a:gd name="T85" fmla="*/ 16 h 255"/>
                <a:gd name="T86" fmla="*/ 187 w 252"/>
                <a:gd name="T87" fmla="*/ 0 h 255"/>
                <a:gd name="T88" fmla="*/ 187 w 252"/>
                <a:gd name="T89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2" h="255">
                  <a:moveTo>
                    <a:pt x="187" y="1"/>
                  </a:moveTo>
                  <a:cubicBezTo>
                    <a:pt x="187" y="2"/>
                    <a:pt x="187" y="2"/>
                    <a:pt x="187" y="2"/>
                  </a:cubicBezTo>
                  <a:cubicBezTo>
                    <a:pt x="187" y="2"/>
                    <a:pt x="182" y="25"/>
                    <a:pt x="164" y="26"/>
                  </a:cubicBezTo>
                  <a:cubicBezTo>
                    <a:pt x="146" y="27"/>
                    <a:pt x="152" y="28"/>
                    <a:pt x="152" y="19"/>
                  </a:cubicBezTo>
                  <a:cubicBezTo>
                    <a:pt x="153" y="11"/>
                    <a:pt x="149" y="5"/>
                    <a:pt x="140" y="6"/>
                  </a:cubicBezTo>
                  <a:cubicBezTo>
                    <a:pt x="140" y="6"/>
                    <a:pt x="112" y="25"/>
                    <a:pt x="92" y="14"/>
                  </a:cubicBezTo>
                  <a:cubicBezTo>
                    <a:pt x="92" y="14"/>
                    <a:pt x="77" y="20"/>
                    <a:pt x="75" y="23"/>
                  </a:cubicBezTo>
                  <a:cubicBezTo>
                    <a:pt x="72" y="27"/>
                    <a:pt x="63" y="24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4"/>
                    <a:pt x="61" y="33"/>
                    <a:pt x="47" y="41"/>
                  </a:cubicBezTo>
                  <a:cubicBezTo>
                    <a:pt x="37" y="47"/>
                    <a:pt x="59" y="52"/>
                    <a:pt x="59" y="52"/>
                  </a:cubicBezTo>
                  <a:cubicBezTo>
                    <a:pt x="59" y="52"/>
                    <a:pt x="87" y="59"/>
                    <a:pt x="75" y="72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36" y="87"/>
                    <a:pt x="25" y="84"/>
                  </a:cubicBezTo>
                  <a:cubicBezTo>
                    <a:pt x="15" y="80"/>
                    <a:pt x="0" y="77"/>
                    <a:pt x="0" y="77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18" y="105"/>
                    <a:pt x="14" y="115"/>
                  </a:cubicBezTo>
                  <a:cubicBezTo>
                    <a:pt x="14" y="115"/>
                    <a:pt x="21" y="145"/>
                    <a:pt x="48" y="155"/>
                  </a:cubicBezTo>
                  <a:cubicBezTo>
                    <a:pt x="48" y="155"/>
                    <a:pt x="59" y="158"/>
                    <a:pt x="60" y="178"/>
                  </a:cubicBezTo>
                  <a:cubicBezTo>
                    <a:pt x="61" y="197"/>
                    <a:pt x="68" y="206"/>
                    <a:pt x="68" y="206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7" y="225"/>
                    <a:pt x="89" y="215"/>
                  </a:cubicBezTo>
                  <a:cubicBezTo>
                    <a:pt x="91" y="205"/>
                    <a:pt x="97" y="206"/>
                    <a:pt x="97" y="206"/>
                  </a:cubicBezTo>
                  <a:cubicBezTo>
                    <a:pt x="97" y="206"/>
                    <a:pt x="106" y="195"/>
                    <a:pt x="106" y="194"/>
                  </a:cubicBezTo>
                  <a:cubicBezTo>
                    <a:pt x="106" y="192"/>
                    <a:pt x="132" y="193"/>
                    <a:pt x="124" y="207"/>
                  </a:cubicBezTo>
                  <a:cubicBezTo>
                    <a:pt x="115" y="222"/>
                    <a:pt x="124" y="222"/>
                    <a:pt x="124" y="222"/>
                  </a:cubicBezTo>
                  <a:cubicBezTo>
                    <a:pt x="124" y="222"/>
                    <a:pt x="139" y="230"/>
                    <a:pt x="148" y="247"/>
                  </a:cubicBezTo>
                  <a:cubicBezTo>
                    <a:pt x="148" y="247"/>
                    <a:pt x="153" y="255"/>
                    <a:pt x="168" y="252"/>
                  </a:cubicBezTo>
                  <a:cubicBezTo>
                    <a:pt x="169" y="252"/>
                    <a:pt x="169" y="252"/>
                    <a:pt x="169" y="252"/>
                  </a:cubicBezTo>
                  <a:cubicBezTo>
                    <a:pt x="168" y="243"/>
                    <a:pt x="172" y="232"/>
                    <a:pt x="183" y="221"/>
                  </a:cubicBezTo>
                  <a:cubicBezTo>
                    <a:pt x="204" y="200"/>
                    <a:pt x="186" y="194"/>
                    <a:pt x="178" y="196"/>
                  </a:cubicBezTo>
                  <a:cubicBezTo>
                    <a:pt x="178" y="196"/>
                    <a:pt x="134" y="190"/>
                    <a:pt x="166" y="152"/>
                  </a:cubicBezTo>
                  <a:cubicBezTo>
                    <a:pt x="194" y="117"/>
                    <a:pt x="169" y="117"/>
                    <a:pt x="169" y="117"/>
                  </a:cubicBezTo>
                  <a:cubicBezTo>
                    <a:pt x="169" y="117"/>
                    <a:pt x="165" y="107"/>
                    <a:pt x="182" y="103"/>
                  </a:cubicBezTo>
                  <a:cubicBezTo>
                    <a:pt x="191" y="101"/>
                    <a:pt x="188" y="80"/>
                    <a:pt x="188" y="80"/>
                  </a:cubicBezTo>
                  <a:cubicBezTo>
                    <a:pt x="188" y="80"/>
                    <a:pt x="191" y="72"/>
                    <a:pt x="196" y="81"/>
                  </a:cubicBezTo>
                  <a:cubicBezTo>
                    <a:pt x="199" y="86"/>
                    <a:pt x="209" y="76"/>
                    <a:pt x="209" y="76"/>
                  </a:cubicBezTo>
                  <a:cubicBezTo>
                    <a:pt x="209" y="76"/>
                    <a:pt x="215" y="71"/>
                    <a:pt x="225" y="81"/>
                  </a:cubicBezTo>
                  <a:cubicBezTo>
                    <a:pt x="226" y="81"/>
                    <a:pt x="226" y="81"/>
                    <a:pt x="226" y="81"/>
                  </a:cubicBezTo>
                  <a:cubicBezTo>
                    <a:pt x="252" y="84"/>
                    <a:pt x="226" y="48"/>
                    <a:pt x="226" y="48"/>
                  </a:cubicBezTo>
                  <a:cubicBezTo>
                    <a:pt x="211" y="50"/>
                    <a:pt x="211" y="26"/>
                    <a:pt x="211" y="20"/>
                  </a:cubicBezTo>
                  <a:cubicBezTo>
                    <a:pt x="211" y="15"/>
                    <a:pt x="206" y="16"/>
                    <a:pt x="202" y="16"/>
                  </a:cubicBezTo>
                  <a:cubicBezTo>
                    <a:pt x="198" y="16"/>
                    <a:pt x="187" y="0"/>
                    <a:pt x="187" y="0"/>
                  </a:cubicBezTo>
                  <a:lnTo>
                    <a:pt x="187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贵阳"/>
            <p:cNvSpPr/>
            <p:nvPr/>
          </p:nvSpPr>
          <p:spPr bwMode="auto">
            <a:xfrm>
              <a:off x="3675013" y="3014984"/>
              <a:ext cx="1365042" cy="1497755"/>
            </a:xfrm>
            <a:custGeom>
              <a:avLst/>
              <a:gdLst>
                <a:gd name="T0" fmla="*/ 2 w 219"/>
                <a:gd name="T1" fmla="*/ 115 h 239"/>
                <a:gd name="T2" fmla="*/ 9 w 219"/>
                <a:gd name="T3" fmla="*/ 97 h 239"/>
                <a:gd name="T4" fmla="*/ 8 w 219"/>
                <a:gd name="T5" fmla="*/ 78 h 239"/>
                <a:gd name="T6" fmla="*/ 15 w 219"/>
                <a:gd name="T7" fmla="*/ 71 h 239"/>
                <a:gd name="T8" fmla="*/ 24 w 219"/>
                <a:gd name="T9" fmla="*/ 66 h 239"/>
                <a:gd name="T10" fmla="*/ 27 w 219"/>
                <a:gd name="T11" fmla="*/ 64 h 239"/>
                <a:gd name="T12" fmla="*/ 29 w 219"/>
                <a:gd name="T13" fmla="*/ 67 h 239"/>
                <a:gd name="T14" fmla="*/ 32 w 219"/>
                <a:gd name="T15" fmla="*/ 69 h 239"/>
                <a:gd name="T16" fmla="*/ 36 w 219"/>
                <a:gd name="T17" fmla="*/ 69 h 239"/>
                <a:gd name="T18" fmla="*/ 43 w 219"/>
                <a:gd name="T19" fmla="*/ 69 h 239"/>
                <a:gd name="T20" fmla="*/ 50 w 219"/>
                <a:gd name="T21" fmla="*/ 74 h 239"/>
                <a:gd name="T22" fmla="*/ 59 w 219"/>
                <a:gd name="T23" fmla="*/ 55 h 239"/>
                <a:gd name="T24" fmla="*/ 72 w 219"/>
                <a:gd name="T25" fmla="*/ 44 h 239"/>
                <a:gd name="T26" fmla="*/ 94 w 219"/>
                <a:gd name="T27" fmla="*/ 15 h 239"/>
                <a:gd name="T28" fmla="*/ 107 w 219"/>
                <a:gd name="T29" fmla="*/ 11 h 239"/>
                <a:gd name="T30" fmla="*/ 124 w 219"/>
                <a:gd name="T31" fmla="*/ 1 h 239"/>
                <a:gd name="T32" fmla="*/ 133 w 219"/>
                <a:gd name="T33" fmla="*/ 4 h 239"/>
                <a:gd name="T34" fmla="*/ 135 w 219"/>
                <a:gd name="T35" fmla="*/ 4 h 239"/>
                <a:gd name="T36" fmla="*/ 137 w 219"/>
                <a:gd name="T37" fmla="*/ 16 h 239"/>
                <a:gd name="T38" fmla="*/ 152 w 219"/>
                <a:gd name="T39" fmla="*/ 11 h 239"/>
                <a:gd name="T40" fmla="*/ 166 w 219"/>
                <a:gd name="T41" fmla="*/ 19 h 239"/>
                <a:gd name="T42" fmla="*/ 175 w 219"/>
                <a:gd name="T43" fmla="*/ 16 h 239"/>
                <a:gd name="T44" fmla="*/ 196 w 219"/>
                <a:gd name="T45" fmla="*/ 13 h 239"/>
                <a:gd name="T46" fmla="*/ 218 w 219"/>
                <a:gd name="T47" fmla="*/ 11 h 239"/>
                <a:gd name="T48" fmla="*/ 218 w 219"/>
                <a:gd name="T49" fmla="*/ 11 h 239"/>
                <a:gd name="T50" fmla="*/ 218 w 219"/>
                <a:gd name="T51" fmla="*/ 11 h 239"/>
                <a:gd name="T52" fmla="*/ 208 w 219"/>
                <a:gd name="T53" fmla="*/ 22 h 239"/>
                <a:gd name="T54" fmla="*/ 210 w 219"/>
                <a:gd name="T55" fmla="*/ 33 h 239"/>
                <a:gd name="T56" fmla="*/ 214 w 219"/>
                <a:gd name="T57" fmla="*/ 50 h 239"/>
                <a:gd name="T58" fmla="*/ 200 w 219"/>
                <a:gd name="T59" fmla="*/ 61 h 239"/>
                <a:gd name="T60" fmla="*/ 205 w 219"/>
                <a:gd name="T61" fmla="*/ 94 h 239"/>
                <a:gd name="T62" fmla="*/ 183 w 219"/>
                <a:gd name="T63" fmla="*/ 118 h 239"/>
                <a:gd name="T64" fmla="*/ 143 w 219"/>
                <a:gd name="T65" fmla="*/ 137 h 239"/>
                <a:gd name="T66" fmla="*/ 129 w 219"/>
                <a:gd name="T67" fmla="*/ 147 h 239"/>
                <a:gd name="T68" fmla="*/ 107 w 219"/>
                <a:gd name="T69" fmla="*/ 170 h 239"/>
                <a:gd name="T70" fmla="*/ 104 w 219"/>
                <a:gd name="T71" fmla="*/ 179 h 239"/>
                <a:gd name="T72" fmla="*/ 100 w 219"/>
                <a:gd name="T73" fmla="*/ 192 h 239"/>
                <a:gd name="T74" fmla="*/ 99 w 219"/>
                <a:gd name="T75" fmla="*/ 204 h 239"/>
                <a:gd name="T76" fmla="*/ 91 w 219"/>
                <a:gd name="T77" fmla="*/ 216 h 239"/>
                <a:gd name="T78" fmla="*/ 63 w 219"/>
                <a:gd name="T79" fmla="*/ 205 h 239"/>
                <a:gd name="T80" fmla="*/ 49 w 219"/>
                <a:gd name="T81" fmla="*/ 208 h 239"/>
                <a:gd name="T82" fmla="*/ 40 w 219"/>
                <a:gd name="T83" fmla="*/ 196 h 239"/>
                <a:gd name="T84" fmla="*/ 41 w 219"/>
                <a:gd name="T85" fmla="*/ 196 h 239"/>
                <a:gd name="T86" fmla="*/ 41 w 219"/>
                <a:gd name="T87" fmla="*/ 163 h 239"/>
                <a:gd name="T88" fmla="*/ 26 w 219"/>
                <a:gd name="T89" fmla="*/ 135 h 239"/>
                <a:gd name="T90" fmla="*/ 17 w 219"/>
                <a:gd name="T91" fmla="*/ 131 h 239"/>
                <a:gd name="T92" fmla="*/ 2 w 219"/>
                <a:gd name="T93" fmla="*/ 11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9" h="239">
                  <a:moveTo>
                    <a:pt x="2" y="115"/>
                  </a:moveTo>
                  <a:cubicBezTo>
                    <a:pt x="3" y="110"/>
                    <a:pt x="5" y="100"/>
                    <a:pt x="9" y="97"/>
                  </a:cubicBezTo>
                  <a:cubicBezTo>
                    <a:pt x="15" y="93"/>
                    <a:pt x="15" y="85"/>
                    <a:pt x="8" y="78"/>
                  </a:cubicBezTo>
                  <a:cubicBezTo>
                    <a:pt x="0" y="72"/>
                    <a:pt x="11" y="71"/>
                    <a:pt x="15" y="71"/>
                  </a:cubicBezTo>
                  <a:cubicBezTo>
                    <a:pt x="20" y="71"/>
                    <a:pt x="24" y="66"/>
                    <a:pt x="24" y="66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50" y="77"/>
                    <a:pt x="50" y="74"/>
                  </a:cubicBezTo>
                  <a:cubicBezTo>
                    <a:pt x="50" y="71"/>
                    <a:pt x="59" y="55"/>
                    <a:pt x="59" y="55"/>
                  </a:cubicBezTo>
                  <a:cubicBezTo>
                    <a:pt x="77" y="55"/>
                    <a:pt x="72" y="44"/>
                    <a:pt x="72" y="44"/>
                  </a:cubicBezTo>
                  <a:cubicBezTo>
                    <a:pt x="71" y="11"/>
                    <a:pt x="92" y="15"/>
                    <a:pt x="94" y="15"/>
                  </a:cubicBezTo>
                  <a:cubicBezTo>
                    <a:pt x="96" y="15"/>
                    <a:pt x="104" y="15"/>
                    <a:pt x="107" y="11"/>
                  </a:cubicBezTo>
                  <a:cubicBezTo>
                    <a:pt x="110" y="7"/>
                    <a:pt x="122" y="1"/>
                    <a:pt x="124" y="1"/>
                  </a:cubicBezTo>
                  <a:cubicBezTo>
                    <a:pt x="126" y="1"/>
                    <a:pt x="133" y="4"/>
                    <a:pt x="133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7" y="16"/>
                    <a:pt x="139" y="27"/>
                    <a:pt x="152" y="11"/>
                  </a:cubicBezTo>
                  <a:cubicBezTo>
                    <a:pt x="152" y="11"/>
                    <a:pt x="156" y="4"/>
                    <a:pt x="166" y="19"/>
                  </a:cubicBezTo>
                  <a:cubicBezTo>
                    <a:pt x="166" y="19"/>
                    <a:pt x="171" y="23"/>
                    <a:pt x="175" y="16"/>
                  </a:cubicBezTo>
                  <a:cubicBezTo>
                    <a:pt x="180" y="10"/>
                    <a:pt x="183" y="0"/>
                    <a:pt x="196" y="13"/>
                  </a:cubicBezTo>
                  <a:cubicBezTo>
                    <a:pt x="196" y="13"/>
                    <a:pt x="214" y="14"/>
                    <a:pt x="218" y="11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18" y="11"/>
                    <a:pt x="216" y="20"/>
                    <a:pt x="208" y="22"/>
                  </a:cubicBezTo>
                  <a:cubicBezTo>
                    <a:pt x="201" y="24"/>
                    <a:pt x="201" y="29"/>
                    <a:pt x="210" y="33"/>
                  </a:cubicBezTo>
                  <a:cubicBezTo>
                    <a:pt x="219" y="38"/>
                    <a:pt x="214" y="50"/>
                    <a:pt x="214" y="50"/>
                  </a:cubicBezTo>
                  <a:cubicBezTo>
                    <a:pt x="197" y="52"/>
                    <a:pt x="200" y="61"/>
                    <a:pt x="200" y="61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136"/>
                    <a:pt x="183" y="118"/>
                    <a:pt x="183" y="118"/>
                  </a:cubicBezTo>
                  <a:cubicBezTo>
                    <a:pt x="169" y="108"/>
                    <a:pt x="144" y="128"/>
                    <a:pt x="143" y="137"/>
                  </a:cubicBezTo>
                  <a:cubicBezTo>
                    <a:pt x="143" y="145"/>
                    <a:pt x="129" y="147"/>
                    <a:pt x="129" y="147"/>
                  </a:cubicBezTo>
                  <a:cubicBezTo>
                    <a:pt x="117" y="157"/>
                    <a:pt x="107" y="170"/>
                    <a:pt x="107" y="170"/>
                  </a:cubicBezTo>
                  <a:cubicBezTo>
                    <a:pt x="107" y="174"/>
                    <a:pt x="104" y="179"/>
                    <a:pt x="104" y="179"/>
                  </a:cubicBezTo>
                  <a:cubicBezTo>
                    <a:pt x="86" y="183"/>
                    <a:pt x="100" y="192"/>
                    <a:pt x="100" y="192"/>
                  </a:cubicBezTo>
                  <a:cubicBezTo>
                    <a:pt x="100" y="192"/>
                    <a:pt x="94" y="201"/>
                    <a:pt x="99" y="204"/>
                  </a:cubicBezTo>
                  <a:cubicBezTo>
                    <a:pt x="110" y="210"/>
                    <a:pt x="112" y="239"/>
                    <a:pt x="91" y="216"/>
                  </a:cubicBezTo>
                  <a:cubicBezTo>
                    <a:pt x="70" y="193"/>
                    <a:pt x="63" y="205"/>
                    <a:pt x="63" y="205"/>
                  </a:cubicBezTo>
                  <a:cubicBezTo>
                    <a:pt x="57" y="214"/>
                    <a:pt x="49" y="208"/>
                    <a:pt x="49" y="208"/>
                  </a:cubicBezTo>
                  <a:cubicBezTo>
                    <a:pt x="46" y="202"/>
                    <a:pt x="43" y="198"/>
                    <a:pt x="40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67" y="199"/>
                    <a:pt x="41" y="163"/>
                    <a:pt x="41" y="163"/>
                  </a:cubicBezTo>
                  <a:cubicBezTo>
                    <a:pt x="26" y="165"/>
                    <a:pt x="26" y="141"/>
                    <a:pt x="26" y="135"/>
                  </a:cubicBezTo>
                  <a:cubicBezTo>
                    <a:pt x="26" y="130"/>
                    <a:pt x="21" y="131"/>
                    <a:pt x="17" y="131"/>
                  </a:cubicBezTo>
                  <a:cubicBezTo>
                    <a:pt x="13" y="131"/>
                    <a:pt x="2" y="115"/>
                    <a:pt x="2" y="1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黔东南"/>
            <p:cNvSpPr/>
            <p:nvPr/>
          </p:nvSpPr>
          <p:spPr bwMode="auto">
            <a:xfrm>
              <a:off x="4831507" y="3261450"/>
              <a:ext cx="2559455" cy="2938633"/>
            </a:xfrm>
            <a:custGeom>
              <a:avLst/>
              <a:gdLst>
                <a:gd name="T0" fmla="*/ 391 w 411"/>
                <a:gd name="T1" fmla="*/ 163 h 472"/>
                <a:gd name="T2" fmla="*/ 411 w 411"/>
                <a:gd name="T3" fmla="*/ 145 h 472"/>
                <a:gd name="T4" fmla="*/ 408 w 411"/>
                <a:gd name="T5" fmla="*/ 136 h 472"/>
                <a:gd name="T6" fmla="*/ 402 w 411"/>
                <a:gd name="T7" fmla="*/ 122 h 472"/>
                <a:gd name="T8" fmla="*/ 400 w 411"/>
                <a:gd name="T9" fmla="*/ 110 h 472"/>
                <a:gd name="T10" fmla="*/ 393 w 411"/>
                <a:gd name="T11" fmla="*/ 106 h 472"/>
                <a:gd name="T12" fmla="*/ 385 w 411"/>
                <a:gd name="T13" fmla="*/ 104 h 472"/>
                <a:gd name="T14" fmla="*/ 376 w 411"/>
                <a:gd name="T15" fmla="*/ 104 h 472"/>
                <a:gd name="T16" fmla="*/ 359 w 411"/>
                <a:gd name="T17" fmla="*/ 107 h 472"/>
                <a:gd name="T18" fmla="*/ 343 w 411"/>
                <a:gd name="T19" fmla="*/ 111 h 472"/>
                <a:gd name="T20" fmla="*/ 343 w 411"/>
                <a:gd name="T21" fmla="*/ 98 h 472"/>
                <a:gd name="T22" fmla="*/ 337 w 411"/>
                <a:gd name="T23" fmla="*/ 98 h 472"/>
                <a:gd name="T24" fmla="*/ 319 w 411"/>
                <a:gd name="T25" fmla="*/ 108 h 472"/>
                <a:gd name="T26" fmla="*/ 308 w 411"/>
                <a:gd name="T27" fmla="*/ 114 h 472"/>
                <a:gd name="T28" fmla="*/ 295 w 411"/>
                <a:gd name="T29" fmla="*/ 115 h 472"/>
                <a:gd name="T30" fmla="*/ 291 w 411"/>
                <a:gd name="T31" fmla="*/ 105 h 472"/>
                <a:gd name="T32" fmla="*/ 296 w 411"/>
                <a:gd name="T33" fmla="*/ 94 h 472"/>
                <a:gd name="T34" fmla="*/ 308 w 411"/>
                <a:gd name="T35" fmla="*/ 92 h 472"/>
                <a:gd name="T36" fmla="*/ 309 w 411"/>
                <a:gd name="T37" fmla="*/ 54 h 472"/>
                <a:gd name="T38" fmla="*/ 340 w 411"/>
                <a:gd name="T39" fmla="*/ 46 h 472"/>
                <a:gd name="T40" fmla="*/ 274 w 411"/>
                <a:gd name="T41" fmla="*/ 3 h 472"/>
                <a:gd name="T42" fmla="*/ 226 w 411"/>
                <a:gd name="T43" fmla="*/ 24 h 472"/>
                <a:gd name="T44" fmla="*/ 189 w 411"/>
                <a:gd name="T45" fmla="*/ 29 h 472"/>
                <a:gd name="T46" fmla="*/ 178 w 411"/>
                <a:gd name="T47" fmla="*/ 22 h 472"/>
                <a:gd name="T48" fmla="*/ 165 w 411"/>
                <a:gd name="T49" fmla="*/ 21 h 472"/>
                <a:gd name="T50" fmla="*/ 149 w 411"/>
                <a:gd name="T51" fmla="*/ 43 h 472"/>
                <a:gd name="T52" fmla="*/ 144 w 411"/>
                <a:gd name="T53" fmla="*/ 44 h 472"/>
                <a:gd name="T54" fmla="*/ 101 w 411"/>
                <a:gd name="T55" fmla="*/ 15 h 472"/>
                <a:gd name="T56" fmla="*/ 95 w 411"/>
                <a:gd name="T57" fmla="*/ 51 h 472"/>
                <a:gd name="T58" fmla="*/ 77 w 411"/>
                <a:gd name="T59" fmla="*/ 84 h 472"/>
                <a:gd name="T60" fmla="*/ 98 w 411"/>
                <a:gd name="T61" fmla="*/ 97 h 472"/>
                <a:gd name="T62" fmla="*/ 82 w 411"/>
                <a:gd name="T63" fmla="*/ 148 h 472"/>
                <a:gd name="T64" fmla="*/ 14 w 411"/>
                <a:gd name="T65" fmla="*/ 149 h 472"/>
                <a:gd name="T66" fmla="*/ 43 w 411"/>
                <a:gd name="T67" fmla="*/ 178 h 472"/>
                <a:gd name="T68" fmla="*/ 60 w 411"/>
                <a:gd name="T69" fmla="*/ 205 h 472"/>
                <a:gd name="T70" fmla="*/ 88 w 411"/>
                <a:gd name="T71" fmla="*/ 250 h 472"/>
                <a:gd name="T72" fmla="*/ 101 w 411"/>
                <a:gd name="T73" fmla="*/ 265 h 472"/>
                <a:gd name="T74" fmla="*/ 123 w 411"/>
                <a:gd name="T75" fmla="*/ 265 h 472"/>
                <a:gd name="T76" fmla="*/ 116 w 411"/>
                <a:gd name="T77" fmla="*/ 348 h 472"/>
                <a:gd name="T78" fmla="*/ 129 w 411"/>
                <a:gd name="T79" fmla="*/ 386 h 472"/>
                <a:gd name="T80" fmla="*/ 141 w 411"/>
                <a:gd name="T81" fmla="*/ 397 h 472"/>
                <a:gd name="T82" fmla="*/ 181 w 411"/>
                <a:gd name="T83" fmla="*/ 408 h 472"/>
                <a:gd name="T84" fmla="*/ 216 w 411"/>
                <a:gd name="T85" fmla="*/ 397 h 472"/>
                <a:gd name="T86" fmla="*/ 266 w 411"/>
                <a:gd name="T87" fmla="*/ 411 h 472"/>
                <a:gd name="T88" fmla="*/ 264 w 411"/>
                <a:gd name="T89" fmla="*/ 400 h 472"/>
                <a:gd name="T90" fmla="*/ 246 w 411"/>
                <a:gd name="T91" fmla="*/ 379 h 472"/>
                <a:gd name="T92" fmla="*/ 291 w 411"/>
                <a:gd name="T93" fmla="*/ 369 h 472"/>
                <a:gd name="T94" fmla="*/ 322 w 411"/>
                <a:gd name="T95" fmla="*/ 370 h 472"/>
                <a:gd name="T96" fmla="*/ 363 w 411"/>
                <a:gd name="T97" fmla="*/ 323 h 472"/>
                <a:gd name="T98" fmla="*/ 358 w 411"/>
                <a:gd name="T99" fmla="*/ 278 h 472"/>
                <a:gd name="T100" fmla="*/ 356 w 411"/>
                <a:gd name="T101" fmla="*/ 203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11" h="472">
                  <a:moveTo>
                    <a:pt x="392" y="190"/>
                  </a:moveTo>
                  <a:cubicBezTo>
                    <a:pt x="392" y="190"/>
                    <a:pt x="411" y="188"/>
                    <a:pt x="391" y="163"/>
                  </a:cubicBezTo>
                  <a:cubicBezTo>
                    <a:pt x="411" y="155"/>
                    <a:pt x="411" y="155"/>
                    <a:pt x="411" y="155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1" y="141"/>
                    <a:pt x="411" y="141"/>
                    <a:pt x="411" y="141"/>
                  </a:cubicBezTo>
                  <a:cubicBezTo>
                    <a:pt x="408" y="136"/>
                    <a:pt x="408" y="136"/>
                    <a:pt x="408" y="136"/>
                  </a:cubicBezTo>
                  <a:cubicBezTo>
                    <a:pt x="405" y="132"/>
                    <a:pt x="405" y="132"/>
                    <a:pt x="405" y="132"/>
                  </a:cubicBezTo>
                  <a:cubicBezTo>
                    <a:pt x="402" y="122"/>
                    <a:pt x="402" y="122"/>
                    <a:pt x="402" y="122"/>
                  </a:cubicBezTo>
                  <a:cubicBezTo>
                    <a:pt x="402" y="116"/>
                    <a:pt x="402" y="116"/>
                    <a:pt x="402" y="116"/>
                  </a:cubicBezTo>
                  <a:cubicBezTo>
                    <a:pt x="400" y="110"/>
                    <a:pt x="400" y="110"/>
                    <a:pt x="400" y="110"/>
                  </a:cubicBezTo>
                  <a:cubicBezTo>
                    <a:pt x="397" y="108"/>
                    <a:pt x="397" y="108"/>
                    <a:pt x="397" y="108"/>
                  </a:cubicBezTo>
                  <a:cubicBezTo>
                    <a:pt x="393" y="106"/>
                    <a:pt x="393" y="106"/>
                    <a:pt x="393" y="106"/>
                  </a:cubicBezTo>
                  <a:cubicBezTo>
                    <a:pt x="390" y="105"/>
                    <a:pt x="390" y="105"/>
                    <a:pt x="390" y="105"/>
                  </a:cubicBezTo>
                  <a:cubicBezTo>
                    <a:pt x="385" y="104"/>
                    <a:pt x="385" y="104"/>
                    <a:pt x="385" y="104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76" y="104"/>
                    <a:pt x="376" y="104"/>
                    <a:pt x="376" y="104"/>
                  </a:cubicBezTo>
                  <a:cubicBezTo>
                    <a:pt x="370" y="104"/>
                    <a:pt x="370" y="104"/>
                    <a:pt x="370" y="104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53" y="112"/>
                    <a:pt x="353" y="112"/>
                    <a:pt x="353" y="112"/>
                  </a:cubicBezTo>
                  <a:cubicBezTo>
                    <a:pt x="343" y="111"/>
                    <a:pt x="343" y="111"/>
                    <a:pt x="343" y="111"/>
                  </a:cubicBezTo>
                  <a:cubicBezTo>
                    <a:pt x="343" y="105"/>
                    <a:pt x="343" y="105"/>
                    <a:pt x="343" y="105"/>
                  </a:cubicBezTo>
                  <a:cubicBezTo>
                    <a:pt x="343" y="98"/>
                    <a:pt x="343" y="98"/>
                    <a:pt x="343" y="98"/>
                  </a:cubicBezTo>
                  <a:cubicBezTo>
                    <a:pt x="339" y="98"/>
                    <a:pt x="339" y="98"/>
                    <a:pt x="339" y="98"/>
                  </a:cubicBezTo>
                  <a:cubicBezTo>
                    <a:pt x="340" y="98"/>
                    <a:pt x="340" y="98"/>
                    <a:pt x="337" y="98"/>
                  </a:cubicBezTo>
                  <a:cubicBezTo>
                    <a:pt x="333" y="98"/>
                    <a:pt x="330" y="101"/>
                    <a:pt x="330" y="101"/>
                  </a:cubicBezTo>
                  <a:cubicBezTo>
                    <a:pt x="319" y="108"/>
                    <a:pt x="319" y="108"/>
                    <a:pt x="319" y="108"/>
                  </a:cubicBezTo>
                  <a:cubicBezTo>
                    <a:pt x="314" y="110"/>
                    <a:pt x="314" y="110"/>
                    <a:pt x="314" y="110"/>
                  </a:cubicBezTo>
                  <a:cubicBezTo>
                    <a:pt x="308" y="114"/>
                    <a:pt x="308" y="114"/>
                    <a:pt x="308" y="114"/>
                  </a:cubicBezTo>
                  <a:cubicBezTo>
                    <a:pt x="302" y="117"/>
                    <a:pt x="302" y="117"/>
                    <a:pt x="302" y="117"/>
                  </a:cubicBezTo>
                  <a:cubicBezTo>
                    <a:pt x="295" y="115"/>
                    <a:pt x="295" y="115"/>
                    <a:pt x="295" y="115"/>
                  </a:cubicBezTo>
                  <a:cubicBezTo>
                    <a:pt x="293" y="109"/>
                    <a:pt x="293" y="109"/>
                    <a:pt x="293" y="109"/>
                  </a:cubicBezTo>
                  <a:cubicBezTo>
                    <a:pt x="291" y="105"/>
                    <a:pt x="291" y="105"/>
                    <a:pt x="291" y="105"/>
                  </a:cubicBezTo>
                  <a:cubicBezTo>
                    <a:pt x="291" y="100"/>
                    <a:pt x="291" y="100"/>
                    <a:pt x="291" y="100"/>
                  </a:cubicBezTo>
                  <a:cubicBezTo>
                    <a:pt x="296" y="94"/>
                    <a:pt x="296" y="94"/>
                    <a:pt x="296" y="94"/>
                  </a:cubicBezTo>
                  <a:cubicBezTo>
                    <a:pt x="307" y="92"/>
                    <a:pt x="307" y="92"/>
                    <a:pt x="307" y="92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5" y="90"/>
                    <a:pt x="292" y="69"/>
                    <a:pt x="298" y="68"/>
                  </a:cubicBezTo>
                  <a:cubicBezTo>
                    <a:pt x="304" y="67"/>
                    <a:pt x="309" y="54"/>
                    <a:pt x="309" y="54"/>
                  </a:cubicBezTo>
                  <a:cubicBezTo>
                    <a:pt x="312" y="40"/>
                    <a:pt x="322" y="44"/>
                    <a:pt x="322" y="44"/>
                  </a:cubicBezTo>
                  <a:cubicBezTo>
                    <a:pt x="341" y="52"/>
                    <a:pt x="340" y="46"/>
                    <a:pt x="340" y="46"/>
                  </a:cubicBezTo>
                  <a:cubicBezTo>
                    <a:pt x="350" y="14"/>
                    <a:pt x="308" y="19"/>
                    <a:pt x="308" y="19"/>
                  </a:cubicBezTo>
                  <a:cubicBezTo>
                    <a:pt x="286" y="0"/>
                    <a:pt x="274" y="3"/>
                    <a:pt x="274" y="3"/>
                  </a:cubicBezTo>
                  <a:cubicBezTo>
                    <a:pt x="253" y="17"/>
                    <a:pt x="253" y="17"/>
                    <a:pt x="253" y="17"/>
                  </a:cubicBezTo>
                  <a:cubicBezTo>
                    <a:pt x="234" y="16"/>
                    <a:pt x="226" y="24"/>
                    <a:pt x="226" y="24"/>
                  </a:cubicBezTo>
                  <a:cubicBezTo>
                    <a:pt x="205" y="24"/>
                    <a:pt x="205" y="24"/>
                    <a:pt x="205" y="24"/>
                  </a:cubicBezTo>
                  <a:cubicBezTo>
                    <a:pt x="199" y="31"/>
                    <a:pt x="189" y="29"/>
                    <a:pt x="189" y="29"/>
                  </a:cubicBezTo>
                  <a:cubicBezTo>
                    <a:pt x="185" y="26"/>
                    <a:pt x="185" y="26"/>
                    <a:pt x="185" y="26"/>
                  </a:cubicBezTo>
                  <a:cubicBezTo>
                    <a:pt x="185" y="26"/>
                    <a:pt x="180" y="23"/>
                    <a:pt x="178" y="22"/>
                  </a:cubicBezTo>
                  <a:cubicBezTo>
                    <a:pt x="177" y="20"/>
                    <a:pt x="174" y="21"/>
                    <a:pt x="172" y="20"/>
                  </a:cubicBezTo>
                  <a:cubicBezTo>
                    <a:pt x="169" y="19"/>
                    <a:pt x="165" y="21"/>
                    <a:pt x="165" y="21"/>
                  </a:cubicBezTo>
                  <a:cubicBezTo>
                    <a:pt x="155" y="36"/>
                    <a:pt x="155" y="36"/>
                    <a:pt x="155" y="36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6" y="44"/>
                    <a:pt x="146" y="44"/>
                    <a:pt x="146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77" y="121"/>
                    <a:pt x="82" y="148"/>
                    <a:pt x="82" y="148"/>
                  </a:cubicBezTo>
                  <a:cubicBezTo>
                    <a:pt x="56" y="142"/>
                    <a:pt x="48" y="147"/>
                    <a:pt x="48" y="147"/>
                  </a:cubicBezTo>
                  <a:cubicBezTo>
                    <a:pt x="18" y="137"/>
                    <a:pt x="14" y="149"/>
                    <a:pt x="14" y="149"/>
                  </a:cubicBezTo>
                  <a:cubicBezTo>
                    <a:pt x="0" y="183"/>
                    <a:pt x="28" y="173"/>
                    <a:pt x="28" y="173"/>
                  </a:cubicBezTo>
                  <a:cubicBezTo>
                    <a:pt x="28" y="173"/>
                    <a:pt x="46" y="172"/>
                    <a:pt x="43" y="178"/>
                  </a:cubicBezTo>
                  <a:cubicBezTo>
                    <a:pt x="39" y="184"/>
                    <a:pt x="55" y="195"/>
                    <a:pt x="55" y="195"/>
                  </a:cubicBezTo>
                  <a:cubicBezTo>
                    <a:pt x="53" y="205"/>
                    <a:pt x="60" y="205"/>
                    <a:pt x="60" y="205"/>
                  </a:cubicBezTo>
                  <a:cubicBezTo>
                    <a:pt x="82" y="201"/>
                    <a:pt x="76" y="215"/>
                    <a:pt x="76" y="215"/>
                  </a:cubicBezTo>
                  <a:cubicBezTo>
                    <a:pt x="57" y="244"/>
                    <a:pt x="83" y="250"/>
                    <a:pt x="88" y="250"/>
                  </a:cubicBezTo>
                  <a:cubicBezTo>
                    <a:pt x="93" y="250"/>
                    <a:pt x="98" y="261"/>
                    <a:pt x="98" y="261"/>
                  </a:cubicBezTo>
                  <a:cubicBezTo>
                    <a:pt x="101" y="265"/>
                    <a:pt x="101" y="265"/>
                    <a:pt x="101" y="265"/>
                  </a:cubicBezTo>
                  <a:cubicBezTo>
                    <a:pt x="104" y="266"/>
                    <a:pt x="104" y="266"/>
                    <a:pt x="104" y="266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43" y="271"/>
                    <a:pt x="143" y="283"/>
                    <a:pt x="143" y="283"/>
                  </a:cubicBezTo>
                  <a:cubicBezTo>
                    <a:pt x="121" y="302"/>
                    <a:pt x="98" y="326"/>
                    <a:pt x="116" y="348"/>
                  </a:cubicBezTo>
                  <a:cubicBezTo>
                    <a:pt x="133" y="369"/>
                    <a:pt x="129" y="385"/>
                    <a:pt x="129" y="385"/>
                  </a:cubicBezTo>
                  <a:cubicBezTo>
                    <a:pt x="129" y="386"/>
                    <a:pt x="129" y="386"/>
                    <a:pt x="129" y="386"/>
                  </a:cubicBezTo>
                  <a:cubicBezTo>
                    <a:pt x="130" y="384"/>
                    <a:pt x="131" y="383"/>
                    <a:pt x="131" y="383"/>
                  </a:cubicBezTo>
                  <a:cubicBezTo>
                    <a:pt x="131" y="379"/>
                    <a:pt x="141" y="390"/>
                    <a:pt x="141" y="397"/>
                  </a:cubicBezTo>
                  <a:cubicBezTo>
                    <a:pt x="161" y="407"/>
                    <a:pt x="161" y="407"/>
                    <a:pt x="161" y="407"/>
                  </a:cubicBezTo>
                  <a:cubicBezTo>
                    <a:pt x="161" y="407"/>
                    <a:pt x="179" y="472"/>
                    <a:pt x="181" y="408"/>
                  </a:cubicBezTo>
                  <a:cubicBezTo>
                    <a:pt x="181" y="408"/>
                    <a:pt x="201" y="395"/>
                    <a:pt x="202" y="387"/>
                  </a:cubicBezTo>
                  <a:cubicBezTo>
                    <a:pt x="203" y="380"/>
                    <a:pt x="217" y="371"/>
                    <a:pt x="216" y="397"/>
                  </a:cubicBezTo>
                  <a:cubicBezTo>
                    <a:pt x="260" y="411"/>
                    <a:pt x="260" y="411"/>
                    <a:pt x="260" y="411"/>
                  </a:cubicBezTo>
                  <a:cubicBezTo>
                    <a:pt x="266" y="411"/>
                    <a:pt x="266" y="411"/>
                    <a:pt x="266" y="411"/>
                  </a:cubicBezTo>
                  <a:cubicBezTo>
                    <a:pt x="266" y="407"/>
                    <a:pt x="266" y="407"/>
                    <a:pt x="266" y="407"/>
                  </a:cubicBezTo>
                  <a:cubicBezTo>
                    <a:pt x="264" y="400"/>
                    <a:pt x="264" y="400"/>
                    <a:pt x="264" y="400"/>
                  </a:cubicBezTo>
                  <a:cubicBezTo>
                    <a:pt x="262" y="396"/>
                    <a:pt x="262" y="396"/>
                    <a:pt x="262" y="396"/>
                  </a:cubicBezTo>
                  <a:cubicBezTo>
                    <a:pt x="262" y="396"/>
                    <a:pt x="299" y="365"/>
                    <a:pt x="246" y="379"/>
                  </a:cubicBezTo>
                  <a:cubicBezTo>
                    <a:pt x="246" y="379"/>
                    <a:pt x="215" y="358"/>
                    <a:pt x="284" y="361"/>
                  </a:cubicBezTo>
                  <a:cubicBezTo>
                    <a:pt x="291" y="369"/>
                    <a:pt x="291" y="369"/>
                    <a:pt x="291" y="369"/>
                  </a:cubicBezTo>
                  <a:cubicBezTo>
                    <a:pt x="305" y="381"/>
                    <a:pt x="305" y="381"/>
                    <a:pt x="305" y="381"/>
                  </a:cubicBezTo>
                  <a:cubicBezTo>
                    <a:pt x="305" y="381"/>
                    <a:pt x="317" y="396"/>
                    <a:pt x="322" y="370"/>
                  </a:cubicBezTo>
                  <a:cubicBezTo>
                    <a:pt x="322" y="370"/>
                    <a:pt x="333" y="356"/>
                    <a:pt x="337" y="355"/>
                  </a:cubicBezTo>
                  <a:cubicBezTo>
                    <a:pt x="342" y="354"/>
                    <a:pt x="357" y="323"/>
                    <a:pt x="363" y="323"/>
                  </a:cubicBezTo>
                  <a:cubicBezTo>
                    <a:pt x="363" y="323"/>
                    <a:pt x="364" y="300"/>
                    <a:pt x="361" y="296"/>
                  </a:cubicBezTo>
                  <a:cubicBezTo>
                    <a:pt x="361" y="296"/>
                    <a:pt x="374" y="277"/>
                    <a:pt x="358" y="278"/>
                  </a:cubicBezTo>
                  <a:cubicBezTo>
                    <a:pt x="342" y="279"/>
                    <a:pt x="323" y="287"/>
                    <a:pt x="355" y="242"/>
                  </a:cubicBezTo>
                  <a:cubicBezTo>
                    <a:pt x="355" y="242"/>
                    <a:pt x="378" y="231"/>
                    <a:pt x="356" y="203"/>
                  </a:cubicBezTo>
                  <a:cubicBezTo>
                    <a:pt x="356" y="203"/>
                    <a:pt x="360" y="185"/>
                    <a:pt x="392" y="19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未知"/>
            <p:cNvSpPr/>
            <p:nvPr/>
          </p:nvSpPr>
          <p:spPr bwMode="auto">
            <a:xfrm>
              <a:off x="5627782" y="1593065"/>
              <a:ext cx="891069" cy="1782139"/>
            </a:xfrm>
            <a:custGeom>
              <a:avLst/>
              <a:gdLst>
                <a:gd name="T0" fmla="*/ 37 w 145"/>
                <a:gd name="T1" fmla="*/ 287 h 287"/>
                <a:gd name="T2" fmla="*/ 3 w 145"/>
                <a:gd name="T3" fmla="*/ 280 h 287"/>
                <a:gd name="T4" fmla="*/ 4 w 145"/>
                <a:gd name="T5" fmla="*/ 266 h 287"/>
                <a:gd name="T6" fmla="*/ 3 w 145"/>
                <a:gd name="T7" fmla="*/ 243 h 287"/>
                <a:gd name="T8" fmla="*/ 27 w 145"/>
                <a:gd name="T9" fmla="*/ 228 h 287"/>
                <a:gd name="T10" fmla="*/ 47 w 145"/>
                <a:gd name="T11" fmla="*/ 177 h 287"/>
                <a:gd name="T12" fmla="*/ 63 w 145"/>
                <a:gd name="T13" fmla="*/ 154 h 287"/>
                <a:gd name="T14" fmla="*/ 59 w 145"/>
                <a:gd name="T15" fmla="*/ 144 h 287"/>
                <a:gd name="T16" fmla="*/ 47 w 145"/>
                <a:gd name="T17" fmla="*/ 108 h 287"/>
                <a:gd name="T18" fmla="*/ 64 w 145"/>
                <a:gd name="T19" fmla="*/ 76 h 287"/>
                <a:gd name="T20" fmla="*/ 89 w 145"/>
                <a:gd name="T21" fmla="*/ 59 h 287"/>
                <a:gd name="T22" fmla="*/ 109 w 145"/>
                <a:gd name="T23" fmla="*/ 45 h 287"/>
                <a:gd name="T24" fmla="*/ 124 w 145"/>
                <a:gd name="T25" fmla="*/ 27 h 287"/>
                <a:gd name="T26" fmla="*/ 140 w 145"/>
                <a:gd name="T27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" h="287">
                  <a:moveTo>
                    <a:pt x="37" y="287"/>
                  </a:moveTo>
                  <a:cubicBezTo>
                    <a:pt x="37" y="287"/>
                    <a:pt x="6" y="287"/>
                    <a:pt x="3" y="280"/>
                  </a:cubicBezTo>
                  <a:cubicBezTo>
                    <a:pt x="0" y="272"/>
                    <a:pt x="4" y="266"/>
                    <a:pt x="4" y="266"/>
                  </a:cubicBezTo>
                  <a:cubicBezTo>
                    <a:pt x="3" y="243"/>
                    <a:pt x="3" y="243"/>
                    <a:pt x="3" y="243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7" y="228"/>
                    <a:pt x="45" y="225"/>
                    <a:pt x="47" y="177"/>
                  </a:cubicBezTo>
                  <a:cubicBezTo>
                    <a:pt x="47" y="177"/>
                    <a:pt x="59" y="156"/>
                    <a:pt x="63" y="154"/>
                  </a:cubicBezTo>
                  <a:cubicBezTo>
                    <a:pt x="63" y="154"/>
                    <a:pt x="67" y="146"/>
                    <a:pt x="59" y="144"/>
                  </a:cubicBezTo>
                  <a:cubicBezTo>
                    <a:pt x="59" y="144"/>
                    <a:pt x="28" y="129"/>
                    <a:pt x="47" y="108"/>
                  </a:cubicBezTo>
                  <a:cubicBezTo>
                    <a:pt x="67" y="88"/>
                    <a:pt x="64" y="76"/>
                    <a:pt x="64" y="76"/>
                  </a:cubicBezTo>
                  <a:cubicBezTo>
                    <a:pt x="64" y="76"/>
                    <a:pt x="87" y="87"/>
                    <a:pt x="89" y="59"/>
                  </a:cubicBezTo>
                  <a:cubicBezTo>
                    <a:pt x="89" y="59"/>
                    <a:pt x="103" y="96"/>
                    <a:pt x="109" y="45"/>
                  </a:cubicBezTo>
                  <a:cubicBezTo>
                    <a:pt x="109" y="45"/>
                    <a:pt x="104" y="29"/>
                    <a:pt x="124" y="27"/>
                  </a:cubicBezTo>
                  <a:cubicBezTo>
                    <a:pt x="145" y="24"/>
                    <a:pt x="141" y="5"/>
                    <a:pt x="140" y="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未知"/>
            <p:cNvSpPr/>
            <p:nvPr/>
          </p:nvSpPr>
          <p:spPr bwMode="auto">
            <a:xfrm>
              <a:off x="6424056" y="1251804"/>
              <a:ext cx="75836" cy="341261"/>
            </a:xfrm>
            <a:custGeom>
              <a:avLst/>
              <a:gdLst>
                <a:gd name="T0" fmla="*/ 12 w 12"/>
                <a:gd name="T1" fmla="*/ 56 h 56"/>
                <a:gd name="T2" fmla="*/ 3 w 12"/>
                <a:gd name="T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" h="56">
                  <a:moveTo>
                    <a:pt x="12" y="56"/>
                  </a:moveTo>
                  <a:cubicBezTo>
                    <a:pt x="12" y="56"/>
                    <a:pt x="0" y="24"/>
                    <a:pt x="3" y="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铜仁"/>
            <p:cNvSpPr>
              <a:spLocks noEditPoints="1"/>
            </p:cNvSpPr>
            <p:nvPr/>
          </p:nvSpPr>
          <p:spPr bwMode="auto">
            <a:xfrm>
              <a:off x="5627782" y="1232846"/>
              <a:ext cx="2047564" cy="2597372"/>
            </a:xfrm>
            <a:custGeom>
              <a:avLst/>
              <a:gdLst>
                <a:gd name="T0" fmla="*/ 310 w 330"/>
                <a:gd name="T1" fmla="*/ 180 h 417"/>
                <a:gd name="T2" fmla="*/ 262 w 330"/>
                <a:gd name="T3" fmla="*/ 218 h 417"/>
                <a:gd name="T4" fmla="*/ 245 w 330"/>
                <a:gd name="T5" fmla="*/ 217 h 417"/>
                <a:gd name="T6" fmla="*/ 242 w 330"/>
                <a:gd name="T7" fmla="*/ 207 h 417"/>
                <a:gd name="T8" fmla="*/ 229 w 330"/>
                <a:gd name="T9" fmla="*/ 199 h 417"/>
                <a:gd name="T10" fmla="*/ 216 w 330"/>
                <a:gd name="T11" fmla="*/ 197 h 417"/>
                <a:gd name="T12" fmla="*/ 207 w 330"/>
                <a:gd name="T13" fmla="*/ 193 h 417"/>
                <a:gd name="T14" fmla="*/ 214 w 330"/>
                <a:gd name="T15" fmla="*/ 179 h 417"/>
                <a:gd name="T16" fmla="*/ 218 w 330"/>
                <a:gd name="T17" fmla="*/ 167 h 417"/>
                <a:gd name="T18" fmla="*/ 212 w 330"/>
                <a:gd name="T19" fmla="*/ 145 h 417"/>
                <a:gd name="T20" fmla="*/ 206 w 330"/>
                <a:gd name="T21" fmla="*/ 153 h 417"/>
                <a:gd name="T22" fmla="*/ 206 w 330"/>
                <a:gd name="T23" fmla="*/ 165 h 417"/>
                <a:gd name="T24" fmla="*/ 200 w 330"/>
                <a:gd name="T25" fmla="*/ 171 h 417"/>
                <a:gd name="T26" fmla="*/ 188 w 330"/>
                <a:gd name="T27" fmla="*/ 171 h 417"/>
                <a:gd name="T28" fmla="*/ 183 w 330"/>
                <a:gd name="T29" fmla="*/ 163 h 417"/>
                <a:gd name="T30" fmla="*/ 190 w 330"/>
                <a:gd name="T31" fmla="*/ 151 h 417"/>
                <a:gd name="T32" fmla="*/ 195 w 330"/>
                <a:gd name="T33" fmla="*/ 137 h 417"/>
                <a:gd name="T34" fmla="*/ 201 w 330"/>
                <a:gd name="T35" fmla="*/ 122 h 417"/>
                <a:gd name="T36" fmla="*/ 204 w 330"/>
                <a:gd name="T37" fmla="*/ 108 h 417"/>
                <a:gd name="T38" fmla="*/ 194 w 330"/>
                <a:gd name="T39" fmla="*/ 108 h 417"/>
                <a:gd name="T40" fmla="*/ 183 w 330"/>
                <a:gd name="T41" fmla="*/ 110 h 417"/>
                <a:gd name="T42" fmla="*/ 171 w 330"/>
                <a:gd name="T43" fmla="*/ 105 h 417"/>
                <a:gd name="T44" fmla="*/ 162 w 330"/>
                <a:gd name="T45" fmla="*/ 98 h 417"/>
                <a:gd name="T46" fmla="*/ 166 w 330"/>
                <a:gd name="T47" fmla="*/ 82 h 417"/>
                <a:gd name="T48" fmla="*/ 167 w 330"/>
                <a:gd name="T49" fmla="*/ 13 h 417"/>
                <a:gd name="T50" fmla="*/ 158 w 330"/>
                <a:gd name="T51" fmla="*/ 13 h 417"/>
                <a:gd name="T52" fmla="*/ 148 w 330"/>
                <a:gd name="T53" fmla="*/ 9 h 417"/>
                <a:gd name="T54" fmla="*/ 140 w 330"/>
                <a:gd name="T55" fmla="*/ 3 h 417"/>
                <a:gd name="T56" fmla="*/ 135 w 330"/>
                <a:gd name="T57" fmla="*/ 0 h 417"/>
                <a:gd name="T58" fmla="*/ 140 w 330"/>
                <a:gd name="T59" fmla="*/ 59 h 417"/>
                <a:gd name="T60" fmla="*/ 109 w 330"/>
                <a:gd name="T61" fmla="*/ 105 h 417"/>
                <a:gd name="T62" fmla="*/ 64 w 330"/>
                <a:gd name="T63" fmla="*/ 136 h 417"/>
                <a:gd name="T64" fmla="*/ 60 w 330"/>
                <a:gd name="T65" fmla="*/ 203 h 417"/>
                <a:gd name="T66" fmla="*/ 47 w 330"/>
                <a:gd name="T67" fmla="*/ 236 h 417"/>
                <a:gd name="T68" fmla="*/ 4 w 330"/>
                <a:gd name="T69" fmla="*/ 303 h 417"/>
                <a:gd name="T70" fmla="*/ 4 w 330"/>
                <a:gd name="T71" fmla="*/ 339 h 417"/>
                <a:gd name="T72" fmla="*/ 37 w 330"/>
                <a:gd name="T73" fmla="*/ 346 h 417"/>
                <a:gd name="T74" fmla="*/ 51 w 330"/>
                <a:gd name="T75" fmla="*/ 347 h 417"/>
                <a:gd name="T76" fmla="*/ 62 w 330"/>
                <a:gd name="T77" fmla="*/ 355 h 417"/>
                <a:gd name="T78" fmla="*/ 99 w 330"/>
                <a:gd name="T79" fmla="*/ 349 h 417"/>
                <a:gd name="T80" fmla="*/ 147 w 330"/>
                <a:gd name="T81" fmla="*/ 328 h 417"/>
                <a:gd name="T82" fmla="*/ 212 w 330"/>
                <a:gd name="T83" fmla="*/ 371 h 417"/>
                <a:gd name="T84" fmla="*/ 181 w 330"/>
                <a:gd name="T85" fmla="*/ 379 h 417"/>
                <a:gd name="T86" fmla="*/ 180 w 330"/>
                <a:gd name="T87" fmla="*/ 417 h 417"/>
                <a:gd name="T88" fmla="*/ 180 w 330"/>
                <a:gd name="T89" fmla="*/ 417 h 417"/>
                <a:gd name="T90" fmla="*/ 188 w 330"/>
                <a:gd name="T91" fmla="*/ 404 h 417"/>
                <a:gd name="T92" fmla="*/ 194 w 330"/>
                <a:gd name="T93" fmla="*/ 398 h 417"/>
                <a:gd name="T94" fmla="*/ 205 w 330"/>
                <a:gd name="T95" fmla="*/ 394 h 417"/>
                <a:gd name="T96" fmla="*/ 215 w 330"/>
                <a:gd name="T97" fmla="*/ 392 h 417"/>
                <a:gd name="T98" fmla="*/ 227 w 330"/>
                <a:gd name="T99" fmla="*/ 381 h 417"/>
                <a:gd name="T100" fmla="*/ 234 w 330"/>
                <a:gd name="T101" fmla="*/ 373 h 417"/>
                <a:gd name="T102" fmla="*/ 244 w 330"/>
                <a:gd name="T103" fmla="*/ 373 h 417"/>
                <a:gd name="T104" fmla="*/ 258 w 330"/>
                <a:gd name="T105" fmla="*/ 373 h 417"/>
                <a:gd name="T106" fmla="*/ 272 w 330"/>
                <a:gd name="T107" fmla="*/ 360 h 417"/>
                <a:gd name="T108" fmla="*/ 284 w 330"/>
                <a:gd name="T109" fmla="*/ 306 h 417"/>
                <a:gd name="T110" fmla="*/ 290 w 330"/>
                <a:gd name="T111" fmla="*/ 289 h 417"/>
                <a:gd name="T112" fmla="*/ 290 w 330"/>
                <a:gd name="T113" fmla="*/ 277 h 417"/>
                <a:gd name="T114" fmla="*/ 298 w 330"/>
                <a:gd name="T115" fmla="*/ 268 h 417"/>
                <a:gd name="T116" fmla="*/ 298 w 330"/>
                <a:gd name="T117" fmla="*/ 253 h 417"/>
                <a:gd name="T118" fmla="*/ 303 w 330"/>
                <a:gd name="T119" fmla="*/ 207 h 417"/>
                <a:gd name="T120" fmla="*/ 218 w 330"/>
                <a:gd name="T121" fmla="*/ 1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0" h="417">
                  <a:moveTo>
                    <a:pt x="303" y="207"/>
                  </a:moveTo>
                  <a:cubicBezTo>
                    <a:pt x="303" y="207"/>
                    <a:pt x="305" y="189"/>
                    <a:pt x="310" y="180"/>
                  </a:cubicBezTo>
                  <a:cubicBezTo>
                    <a:pt x="315" y="172"/>
                    <a:pt x="303" y="155"/>
                    <a:pt x="282" y="187"/>
                  </a:cubicBezTo>
                  <a:cubicBezTo>
                    <a:pt x="262" y="218"/>
                    <a:pt x="262" y="218"/>
                    <a:pt x="262" y="218"/>
                  </a:cubicBezTo>
                  <a:cubicBezTo>
                    <a:pt x="253" y="214"/>
                    <a:pt x="253" y="214"/>
                    <a:pt x="253" y="214"/>
                  </a:cubicBezTo>
                  <a:cubicBezTo>
                    <a:pt x="245" y="217"/>
                    <a:pt x="245" y="217"/>
                    <a:pt x="245" y="217"/>
                  </a:cubicBezTo>
                  <a:cubicBezTo>
                    <a:pt x="242" y="210"/>
                    <a:pt x="242" y="210"/>
                    <a:pt x="242" y="210"/>
                  </a:cubicBezTo>
                  <a:cubicBezTo>
                    <a:pt x="242" y="207"/>
                    <a:pt x="242" y="207"/>
                    <a:pt x="242" y="207"/>
                  </a:cubicBezTo>
                  <a:cubicBezTo>
                    <a:pt x="242" y="207"/>
                    <a:pt x="239" y="206"/>
                    <a:pt x="236" y="204"/>
                  </a:cubicBezTo>
                  <a:cubicBezTo>
                    <a:pt x="233" y="202"/>
                    <a:pt x="234" y="201"/>
                    <a:pt x="229" y="199"/>
                  </a:cubicBezTo>
                  <a:cubicBezTo>
                    <a:pt x="223" y="197"/>
                    <a:pt x="223" y="197"/>
                    <a:pt x="223" y="197"/>
                  </a:cubicBezTo>
                  <a:cubicBezTo>
                    <a:pt x="216" y="197"/>
                    <a:pt x="216" y="197"/>
                    <a:pt x="216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6" y="187"/>
                    <a:pt x="206" y="187"/>
                    <a:pt x="206" y="187"/>
                  </a:cubicBezTo>
                  <a:cubicBezTo>
                    <a:pt x="214" y="179"/>
                    <a:pt x="214" y="179"/>
                    <a:pt x="214" y="179"/>
                  </a:cubicBezTo>
                  <a:cubicBezTo>
                    <a:pt x="218" y="173"/>
                    <a:pt x="218" y="173"/>
                    <a:pt x="218" y="173"/>
                  </a:cubicBezTo>
                  <a:cubicBezTo>
                    <a:pt x="218" y="173"/>
                    <a:pt x="218" y="171"/>
                    <a:pt x="218" y="167"/>
                  </a:cubicBezTo>
                  <a:cubicBezTo>
                    <a:pt x="218" y="158"/>
                    <a:pt x="219" y="150"/>
                    <a:pt x="219" y="150"/>
                  </a:cubicBezTo>
                  <a:cubicBezTo>
                    <a:pt x="212" y="145"/>
                    <a:pt x="212" y="145"/>
                    <a:pt x="212" y="145"/>
                  </a:cubicBezTo>
                  <a:cubicBezTo>
                    <a:pt x="209" y="147"/>
                    <a:pt x="209" y="147"/>
                    <a:pt x="209" y="147"/>
                  </a:cubicBezTo>
                  <a:cubicBezTo>
                    <a:pt x="206" y="153"/>
                    <a:pt x="206" y="153"/>
                    <a:pt x="206" y="153"/>
                  </a:cubicBezTo>
                  <a:cubicBezTo>
                    <a:pt x="206" y="159"/>
                    <a:pt x="206" y="159"/>
                    <a:pt x="206" y="159"/>
                  </a:cubicBezTo>
                  <a:cubicBezTo>
                    <a:pt x="206" y="165"/>
                    <a:pt x="206" y="165"/>
                    <a:pt x="206" y="165"/>
                  </a:cubicBezTo>
                  <a:cubicBezTo>
                    <a:pt x="206" y="170"/>
                    <a:pt x="206" y="170"/>
                    <a:pt x="206" y="170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1"/>
                    <a:pt x="197" y="171"/>
                    <a:pt x="194" y="171"/>
                  </a:cubicBezTo>
                  <a:cubicBezTo>
                    <a:pt x="192" y="171"/>
                    <a:pt x="188" y="171"/>
                    <a:pt x="188" y="171"/>
                  </a:cubicBezTo>
                  <a:cubicBezTo>
                    <a:pt x="183" y="167"/>
                    <a:pt x="183" y="167"/>
                    <a:pt x="183" y="167"/>
                  </a:cubicBezTo>
                  <a:cubicBezTo>
                    <a:pt x="183" y="167"/>
                    <a:pt x="181" y="166"/>
                    <a:pt x="183" y="163"/>
                  </a:cubicBezTo>
                  <a:cubicBezTo>
                    <a:pt x="185" y="160"/>
                    <a:pt x="187" y="155"/>
                    <a:pt x="187" y="155"/>
                  </a:cubicBezTo>
                  <a:cubicBezTo>
                    <a:pt x="190" y="151"/>
                    <a:pt x="190" y="151"/>
                    <a:pt x="190" y="151"/>
                  </a:cubicBezTo>
                  <a:cubicBezTo>
                    <a:pt x="195" y="144"/>
                    <a:pt x="195" y="144"/>
                    <a:pt x="195" y="144"/>
                  </a:cubicBezTo>
                  <a:cubicBezTo>
                    <a:pt x="195" y="137"/>
                    <a:pt x="195" y="137"/>
                    <a:pt x="195" y="137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4" y="108"/>
                    <a:pt x="204" y="108"/>
                    <a:pt x="204" y="108"/>
                  </a:cubicBezTo>
                  <a:cubicBezTo>
                    <a:pt x="198" y="108"/>
                    <a:pt x="198" y="108"/>
                    <a:pt x="198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3" y="110"/>
                    <a:pt x="183" y="110"/>
                    <a:pt x="183" y="110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82"/>
                    <a:pt x="183" y="48"/>
                    <a:pt x="170" y="12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2" y="13"/>
                    <a:pt x="162" y="13"/>
                    <a:pt x="162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9" y="27"/>
                    <a:pt x="140" y="59"/>
                    <a:pt x="140" y="59"/>
                  </a:cubicBezTo>
                  <a:cubicBezTo>
                    <a:pt x="142" y="64"/>
                    <a:pt x="145" y="84"/>
                    <a:pt x="125" y="86"/>
                  </a:cubicBezTo>
                  <a:cubicBezTo>
                    <a:pt x="105" y="89"/>
                    <a:pt x="109" y="105"/>
                    <a:pt x="109" y="105"/>
                  </a:cubicBezTo>
                  <a:cubicBezTo>
                    <a:pt x="104" y="155"/>
                    <a:pt x="89" y="118"/>
                    <a:pt x="89" y="118"/>
                  </a:cubicBezTo>
                  <a:cubicBezTo>
                    <a:pt x="88" y="147"/>
                    <a:pt x="64" y="136"/>
                    <a:pt x="64" y="136"/>
                  </a:cubicBezTo>
                  <a:cubicBezTo>
                    <a:pt x="64" y="136"/>
                    <a:pt x="68" y="147"/>
                    <a:pt x="48" y="167"/>
                  </a:cubicBezTo>
                  <a:cubicBezTo>
                    <a:pt x="28" y="188"/>
                    <a:pt x="60" y="203"/>
                    <a:pt x="60" y="203"/>
                  </a:cubicBezTo>
                  <a:cubicBezTo>
                    <a:pt x="67" y="205"/>
                    <a:pt x="63" y="213"/>
                    <a:pt x="63" y="213"/>
                  </a:cubicBezTo>
                  <a:cubicBezTo>
                    <a:pt x="60" y="215"/>
                    <a:pt x="47" y="236"/>
                    <a:pt x="47" y="236"/>
                  </a:cubicBezTo>
                  <a:cubicBezTo>
                    <a:pt x="46" y="284"/>
                    <a:pt x="28" y="288"/>
                    <a:pt x="28" y="288"/>
                  </a:cubicBezTo>
                  <a:cubicBezTo>
                    <a:pt x="4" y="303"/>
                    <a:pt x="4" y="303"/>
                    <a:pt x="4" y="303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5" y="325"/>
                    <a:pt x="0" y="332"/>
                    <a:pt x="4" y="339"/>
                  </a:cubicBezTo>
                  <a:cubicBezTo>
                    <a:pt x="7" y="346"/>
                    <a:pt x="37" y="346"/>
                    <a:pt x="37" y="346"/>
                  </a:cubicBezTo>
                  <a:cubicBezTo>
                    <a:pt x="37" y="346"/>
                    <a:pt x="37" y="346"/>
                    <a:pt x="37" y="346"/>
                  </a:cubicBezTo>
                  <a:cubicBezTo>
                    <a:pt x="37" y="346"/>
                    <a:pt x="41" y="344"/>
                    <a:pt x="44" y="345"/>
                  </a:cubicBezTo>
                  <a:cubicBezTo>
                    <a:pt x="47" y="347"/>
                    <a:pt x="49" y="346"/>
                    <a:pt x="51" y="347"/>
                  </a:cubicBezTo>
                  <a:cubicBezTo>
                    <a:pt x="53" y="348"/>
                    <a:pt x="57" y="351"/>
                    <a:pt x="57" y="351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62" y="355"/>
                    <a:pt x="71" y="356"/>
                    <a:pt x="78" y="349"/>
                  </a:cubicBezTo>
                  <a:cubicBezTo>
                    <a:pt x="99" y="349"/>
                    <a:pt x="99" y="349"/>
                    <a:pt x="99" y="349"/>
                  </a:cubicBezTo>
                  <a:cubicBezTo>
                    <a:pt x="99" y="349"/>
                    <a:pt x="106" y="342"/>
                    <a:pt x="126" y="342"/>
                  </a:cubicBezTo>
                  <a:cubicBezTo>
                    <a:pt x="147" y="328"/>
                    <a:pt x="147" y="328"/>
                    <a:pt x="147" y="328"/>
                  </a:cubicBezTo>
                  <a:cubicBezTo>
                    <a:pt x="147" y="328"/>
                    <a:pt x="158" y="325"/>
                    <a:pt x="181" y="344"/>
                  </a:cubicBezTo>
                  <a:cubicBezTo>
                    <a:pt x="181" y="344"/>
                    <a:pt x="223" y="339"/>
                    <a:pt x="212" y="371"/>
                  </a:cubicBezTo>
                  <a:cubicBezTo>
                    <a:pt x="212" y="371"/>
                    <a:pt x="214" y="377"/>
                    <a:pt x="194" y="369"/>
                  </a:cubicBezTo>
                  <a:cubicBezTo>
                    <a:pt x="194" y="369"/>
                    <a:pt x="184" y="366"/>
                    <a:pt x="181" y="379"/>
                  </a:cubicBezTo>
                  <a:cubicBezTo>
                    <a:pt x="181" y="379"/>
                    <a:pt x="176" y="392"/>
                    <a:pt x="170" y="393"/>
                  </a:cubicBezTo>
                  <a:cubicBezTo>
                    <a:pt x="164" y="394"/>
                    <a:pt x="177" y="415"/>
                    <a:pt x="180" y="417"/>
                  </a:cubicBezTo>
                  <a:cubicBezTo>
                    <a:pt x="180" y="417"/>
                    <a:pt x="180" y="417"/>
                    <a:pt x="180" y="417"/>
                  </a:cubicBezTo>
                  <a:cubicBezTo>
                    <a:pt x="180" y="417"/>
                    <a:pt x="180" y="417"/>
                    <a:pt x="180" y="417"/>
                  </a:cubicBezTo>
                  <a:cubicBezTo>
                    <a:pt x="186" y="411"/>
                    <a:pt x="186" y="411"/>
                    <a:pt x="186" y="411"/>
                  </a:cubicBezTo>
                  <a:cubicBezTo>
                    <a:pt x="188" y="404"/>
                    <a:pt x="188" y="404"/>
                    <a:pt x="188" y="404"/>
                  </a:cubicBezTo>
                  <a:cubicBezTo>
                    <a:pt x="190" y="399"/>
                    <a:pt x="190" y="399"/>
                    <a:pt x="190" y="399"/>
                  </a:cubicBezTo>
                  <a:cubicBezTo>
                    <a:pt x="194" y="398"/>
                    <a:pt x="194" y="398"/>
                    <a:pt x="194" y="398"/>
                  </a:cubicBezTo>
                  <a:cubicBezTo>
                    <a:pt x="201" y="397"/>
                    <a:pt x="201" y="397"/>
                    <a:pt x="201" y="397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6" y="392"/>
                    <a:pt x="208" y="392"/>
                  </a:cubicBezTo>
                  <a:cubicBezTo>
                    <a:pt x="211" y="392"/>
                    <a:pt x="215" y="392"/>
                    <a:pt x="215" y="392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27" y="381"/>
                    <a:pt x="227" y="381"/>
                    <a:pt x="227" y="381"/>
                  </a:cubicBezTo>
                  <a:cubicBezTo>
                    <a:pt x="229" y="376"/>
                    <a:pt x="229" y="376"/>
                    <a:pt x="229" y="376"/>
                  </a:cubicBezTo>
                  <a:cubicBezTo>
                    <a:pt x="234" y="373"/>
                    <a:pt x="234" y="373"/>
                    <a:pt x="234" y="373"/>
                  </a:cubicBezTo>
                  <a:cubicBezTo>
                    <a:pt x="234" y="373"/>
                    <a:pt x="229" y="373"/>
                    <a:pt x="237" y="373"/>
                  </a:cubicBezTo>
                  <a:cubicBezTo>
                    <a:pt x="244" y="373"/>
                    <a:pt x="240" y="373"/>
                    <a:pt x="244" y="373"/>
                  </a:cubicBezTo>
                  <a:cubicBezTo>
                    <a:pt x="249" y="373"/>
                    <a:pt x="253" y="373"/>
                    <a:pt x="253" y="373"/>
                  </a:cubicBezTo>
                  <a:cubicBezTo>
                    <a:pt x="258" y="373"/>
                    <a:pt x="258" y="373"/>
                    <a:pt x="258" y="373"/>
                  </a:cubicBezTo>
                  <a:cubicBezTo>
                    <a:pt x="264" y="373"/>
                    <a:pt x="264" y="373"/>
                    <a:pt x="264" y="373"/>
                  </a:cubicBezTo>
                  <a:cubicBezTo>
                    <a:pt x="272" y="360"/>
                    <a:pt x="272" y="360"/>
                    <a:pt x="272" y="360"/>
                  </a:cubicBezTo>
                  <a:cubicBezTo>
                    <a:pt x="272" y="360"/>
                    <a:pt x="330" y="362"/>
                    <a:pt x="285" y="310"/>
                  </a:cubicBezTo>
                  <a:cubicBezTo>
                    <a:pt x="284" y="306"/>
                    <a:pt x="284" y="306"/>
                    <a:pt x="284" y="306"/>
                  </a:cubicBezTo>
                  <a:cubicBezTo>
                    <a:pt x="288" y="296"/>
                    <a:pt x="288" y="296"/>
                    <a:pt x="288" y="296"/>
                  </a:cubicBezTo>
                  <a:cubicBezTo>
                    <a:pt x="290" y="289"/>
                    <a:pt x="290" y="289"/>
                    <a:pt x="290" y="289"/>
                  </a:cubicBezTo>
                  <a:cubicBezTo>
                    <a:pt x="290" y="283"/>
                    <a:pt x="290" y="283"/>
                    <a:pt x="290" y="283"/>
                  </a:cubicBezTo>
                  <a:cubicBezTo>
                    <a:pt x="290" y="277"/>
                    <a:pt x="290" y="277"/>
                    <a:pt x="290" y="277"/>
                  </a:cubicBezTo>
                  <a:cubicBezTo>
                    <a:pt x="292" y="274"/>
                    <a:pt x="292" y="274"/>
                    <a:pt x="292" y="274"/>
                  </a:cubicBezTo>
                  <a:cubicBezTo>
                    <a:pt x="298" y="268"/>
                    <a:pt x="298" y="268"/>
                    <a:pt x="298" y="268"/>
                  </a:cubicBezTo>
                  <a:cubicBezTo>
                    <a:pt x="303" y="259"/>
                    <a:pt x="303" y="259"/>
                    <a:pt x="303" y="259"/>
                  </a:cubicBezTo>
                  <a:cubicBezTo>
                    <a:pt x="298" y="253"/>
                    <a:pt x="298" y="253"/>
                    <a:pt x="298" y="253"/>
                  </a:cubicBezTo>
                  <a:cubicBezTo>
                    <a:pt x="298" y="253"/>
                    <a:pt x="292" y="237"/>
                    <a:pt x="312" y="224"/>
                  </a:cubicBezTo>
                  <a:cubicBezTo>
                    <a:pt x="312" y="224"/>
                    <a:pt x="325" y="205"/>
                    <a:pt x="303" y="207"/>
                  </a:cubicBezTo>
                  <a:close/>
                  <a:moveTo>
                    <a:pt x="218" y="173"/>
                  </a:moveTo>
                  <a:cubicBezTo>
                    <a:pt x="218" y="173"/>
                    <a:pt x="218" y="173"/>
                    <a:pt x="218" y="173"/>
                  </a:cubicBezTo>
                  <a:cubicBezTo>
                    <a:pt x="218" y="174"/>
                    <a:pt x="218" y="173"/>
                    <a:pt x="218" y="17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毕节"/>
            <p:cNvSpPr/>
            <p:nvPr/>
          </p:nvSpPr>
          <p:spPr bwMode="auto">
            <a:xfrm>
              <a:off x="1134517" y="1972243"/>
              <a:ext cx="3507401" cy="1933810"/>
            </a:xfrm>
            <a:custGeom>
              <a:avLst/>
              <a:gdLst>
                <a:gd name="T0" fmla="*/ 553 w 562"/>
                <a:gd name="T1" fmla="*/ 140 h 311"/>
                <a:gd name="T2" fmla="*/ 523 w 562"/>
                <a:gd name="T3" fmla="*/ 128 h 311"/>
                <a:gd name="T4" fmla="*/ 490 w 562"/>
                <a:gd name="T5" fmla="*/ 121 h 311"/>
                <a:gd name="T6" fmla="*/ 461 w 562"/>
                <a:gd name="T7" fmla="*/ 90 h 311"/>
                <a:gd name="T8" fmla="*/ 443 w 562"/>
                <a:gd name="T9" fmla="*/ 55 h 311"/>
                <a:gd name="T10" fmla="*/ 437 w 562"/>
                <a:gd name="T11" fmla="*/ 55 h 311"/>
                <a:gd name="T12" fmla="*/ 423 w 562"/>
                <a:gd name="T13" fmla="*/ 52 h 311"/>
                <a:gd name="T14" fmla="*/ 399 w 562"/>
                <a:gd name="T15" fmla="*/ 52 h 311"/>
                <a:gd name="T16" fmla="*/ 376 w 562"/>
                <a:gd name="T17" fmla="*/ 44 h 311"/>
                <a:gd name="T18" fmla="*/ 354 w 562"/>
                <a:gd name="T19" fmla="*/ 27 h 311"/>
                <a:gd name="T20" fmla="*/ 297 w 562"/>
                <a:gd name="T21" fmla="*/ 84 h 311"/>
                <a:gd name="T22" fmla="*/ 285 w 562"/>
                <a:gd name="T23" fmla="*/ 83 h 311"/>
                <a:gd name="T24" fmla="*/ 232 w 562"/>
                <a:gd name="T25" fmla="*/ 92 h 311"/>
                <a:gd name="T26" fmla="*/ 172 w 562"/>
                <a:gd name="T27" fmla="*/ 48 h 311"/>
                <a:gd name="T28" fmla="*/ 100 w 562"/>
                <a:gd name="T29" fmla="*/ 42 h 311"/>
                <a:gd name="T30" fmla="*/ 8 w 562"/>
                <a:gd name="T31" fmla="*/ 73 h 311"/>
                <a:gd name="T32" fmla="*/ 19 w 562"/>
                <a:gd name="T33" fmla="*/ 117 h 311"/>
                <a:gd name="T34" fmla="*/ 9 w 562"/>
                <a:gd name="T35" fmla="*/ 169 h 311"/>
                <a:gd name="T36" fmla="*/ 94 w 562"/>
                <a:gd name="T37" fmla="*/ 195 h 311"/>
                <a:gd name="T38" fmla="*/ 128 w 562"/>
                <a:gd name="T39" fmla="*/ 200 h 311"/>
                <a:gd name="T40" fmla="*/ 150 w 562"/>
                <a:gd name="T41" fmla="*/ 234 h 311"/>
                <a:gd name="T42" fmla="*/ 170 w 562"/>
                <a:gd name="T43" fmla="*/ 222 h 311"/>
                <a:gd name="T44" fmla="*/ 219 w 562"/>
                <a:gd name="T45" fmla="*/ 180 h 311"/>
                <a:gd name="T46" fmla="*/ 240 w 562"/>
                <a:gd name="T47" fmla="*/ 237 h 311"/>
                <a:gd name="T48" fmla="*/ 256 w 562"/>
                <a:gd name="T49" fmla="*/ 261 h 311"/>
                <a:gd name="T50" fmla="*/ 301 w 562"/>
                <a:gd name="T51" fmla="*/ 306 h 311"/>
                <a:gd name="T52" fmla="*/ 366 w 562"/>
                <a:gd name="T53" fmla="*/ 289 h 311"/>
                <a:gd name="T54" fmla="*/ 390 w 562"/>
                <a:gd name="T55" fmla="*/ 309 h 311"/>
                <a:gd name="T56" fmla="*/ 420 w 562"/>
                <a:gd name="T57" fmla="*/ 265 h 311"/>
                <a:gd name="T58" fmla="*/ 426 w 562"/>
                <a:gd name="T59" fmla="*/ 239 h 311"/>
                <a:gd name="T60" fmla="*/ 438 w 562"/>
                <a:gd name="T61" fmla="*/ 232 h 311"/>
                <a:gd name="T62" fmla="*/ 443 w 562"/>
                <a:gd name="T63" fmla="*/ 237 h 311"/>
                <a:gd name="T64" fmla="*/ 454 w 562"/>
                <a:gd name="T65" fmla="*/ 237 h 311"/>
                <a:gd name="T66" fmla="*/ 470 w 562"/>
                <a:gd name="T67" fmla="*/ 223 h 311"/>
                <a:gd name="T68" fmla="*/ 505 w 562"/>
                <a:gd name="T69" fmla="*/ 183 h 311"/>
                <a:gd name="T70" fmla="*/ 535 w 562"/>
                <a:gd name="T71" fmla="*/ 16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2" h="311">
                  <a:moveTo>
                    <a:pt x="544" y="172"/>
                  </a:moveTo>
                  <a:cubicBezTo>
                    <a:pt x="544" y="172"/>
                    <a:pt x="562" y="154"/>
                    <a:pt x="553" y="140"/>
                  </a:cubicBezTo>
                  <a:cubicBezTo>
                    <a:pt x="543" y="121"/>
                    <a:pt x="522" y="130"/>
                    <a:pt x="530" y="128"/>
                  </a:cubicBezTo>
                  <a:cubicBezTo>
                    <a:pt x="532" y="127"/>
                    <a:pt x="526" y="131"/>
                    <a:pt x="523" y="128"/>
                  </a:cubicBezTo>
                  <a:cubicBezTo>
                    <a:pt x="520" y="126"/>
                    <a:pt x="510" y="124"/>
                    <a:pt x="501" y="124"/>
                  </a:cubicBezTo>
                  <a:cubicBezTo>
                    <a:pt x="493" y="124"/>
                    <a:pt x="490" y="121"/>
                    <a:pt x="490" y="121"/>
                  </a:cubicBezTo>
                  <a:cubicBezTo>
                    <a:pt x="490" y="121"/>
                    <a:pt x="487" y="99"/>
                    <a:pt x="480" y="99"/>
                  </a:cubicBezTo>
                  <a:cubicBezTo>
                    <a:pt x="473" y="99"/>
                    <a:pt x="461" y="98"/>
                    <a:pt x="461" y="90"/>
                  </a:cubicBezTo>
                  <a:cubicBezTo>
                    <a:pt x="461" y="81"/>
                    <a:pt x="455" y="76"/>
                    <a:pt x="455" y="76"/>
                  </a:cubicBezTo>
                  <a:cubicBezTo>
                    <a:pt x="441" y="71"/>
                    <a:pt x="443" y="55"/>
                    <a:pt x="443" y="55"/>
                  </a:cubicBezTo>
                  <a:cubicBezTo>
                    <a:pt x="443" y="55"/>
                    <a:pt x="443" y="55"/>
                    <a:pt x="443" y="55"/>
                  </a:cubicBezTo>
                  <a:cubicBezTo>
                    <a:pt x="437" y="55"/>
                    <a:pt x="437" y="55"/>
                    <a:pt x="437" y="55"/>
                  </a:cubicBezTo>
                  <a:cubicBezTo>
                    <a:pt x="429" y="54"/>
                    <a:pt x="429" y="54"/>
                    <a:pt x="429" y="54"/>
                  </a:cubicBezTo>
                  <a:cubicBezTo>
                    <a:pt x="429" y="54"/>
                    <a:pt x="426" y="54"/>
                    <a:pt x="423" y="52"/>
                  </a:cubicBezTo>
                  <a:cubicBezTo>
                    <a:pt x="419" y="50"/>
                    <a:pt x="409" y="49"/>
                    <a:pt x="409" y="49"/>
                  </a:cubicBezTo>
                  <a:cubicBezTo>
                    <a:pt x="399" y="52"/>
                    <a:pt x="399" y="52"/>
                    <a:pt x="399" y="52"/>
                  </a:cubicBezTo>
                  <a:cubicBezTo>
                    <a:pt x="390" y="55"/>
                    <a:pt x="390" y="55"/>
                    <a:pt x="390" y="55"/>
                  </a:cubicBezTo>
                  <a:cubicBezTo>
                    <a:pt x="390" y="55"/>
                    <a:pt x="378" y="48"/>
                    <a:pt x="376" y="44"/>
                  </a:cubicBezTo>
                  <a:cubicBezTo>
                    <a:pt x="374" y="41"/>
                    <a:pt x="371" y="34"/>
                    <a:pt x="368" y="33"/>
                  </a:cubicBezTo>
                  <a:cubicBezTo>
                    <a:pt x="365" y="32"/>
                    <a:pt x="354" y="27"/>
                    <a:pt x="354" y="27"/>
                  </a:cubicBezTo>
                  <a:cubicBezTo>
                    <a:pt x="339" y="28"/>
                    <a:pt x="339" y="28"/>
                    <a:pt x="339" y="28"/>
                  </a:cubicBezTo>
                  <a:cubicBezTo>
                    <a:pt x="297" y="84"/>
                    <a:pt x="297" y="84"/>
                    <a:pt x="297" y="84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85" y="83"/>
                    <a:pt x="285" y="83"/>
                    <a:pt x="285" y="83"/>
                  </a:cubicBezTo>
                  <a:cubicBezTo>
                    <a:pt x="276" y="81"/>
                    <a:pt x="276" y="81"/>
                    <a:pt x="276" y="81"/>
                  </a:cubicBezTo>
                  <a:cubicBezTo>
                    <a:pt x="276" y="81"/>
                    <a:pt x="240" y="81"/>
                    <a:pt x="232" y="92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4" y="80"/>
                    <a:pt x="168" y="98"/>
                    <a:pt x="172" y="48"/>
                  </a:cubicBezTo>
                  <a:cubicBezTo>
                    <a:pt x="172" y="48"/>
                    <a:pt x="163" y="27"/>
                    <a:pt x="123" y="66"/>
                  </a:cubicBezTo>
                  <a:cubicBezTo>
                    <a:pt x="123" y="66"/>
                    <a:pt x="110" y="71"/>
                    <a:pt x="100" y="42"/>
                  </a:cubicBezTo>
                  <a:cubicBezTo>
                    <a:pt x="86" y="0"/>
                    <a:pt x="91" y="17"/>
                    <a:pt x="71" y="34"/>
                  </a:cubicBezTo>
                  <a:cubicBezTo>
                    <a:pt x="59" y="43"/>
                    <a:pt x="8" y="73"/>
                    <a:pt x="8" y="73"/>
                  </a:cubicBezTo>
                  <a:cubicBezTo>
                    <a:pt x="8" y="73"/>
                    <a:pt x="0" y="87"/>
                    <a:pt x="23" y="89"/>
                  </a:cubicBezTo>
                  <a:cubicBezTo>
                    <a:pt x="47" y="91"/>
                    <a:pt x="22" y="121"/>
                    <a:pt x="19" y="117"/>
                  </a:cubicBezTo>
                  <a:cubicBezTo>
                    <a:pt x="19" y="117"/>
                    <a:pt x="12" y="126"/>
                    <a:pt x="12" y="136"/>
                  </a:cubicBezTo>
                  <a:cubicBezTo>
                    <a:pt x="12" y="145"/>
                    <a:pt x="13" y="163"/>
                    <a:pt x="9" y="169"/>
                  </a:cubicBezTo>
                  <a:cubicBezTo>
                    <a:pt x="5" y="175"/>
                    <a:pt x="24" y="214"/>
                    <a:pt x="63" y="191"/>
                  </a:cubicBezTo>
                  <a:cubicBezTo>
                    <a:pt x="63" y="191"/>
                    <a:pt x="76" y="176"/>
                    <a:pt x="94" y="195"/>
                  </a:cubicBezTo>
                  <a:cubicBezTo>
                    <a:pt x="94" y="195"/>
                    <a:pt x="98" y="199"/>
                    <a:pt x="115" y="186"/>
                  </a:cubicBezTo>
                  <a:cubicBezTo>
                    <a:pt x="132" y="173"/>
                    <a:pt x="128" y="200"/>
                    <a:pt x="128" y="200"/>
                  </a:cubicBezTo>
                  <a:cubicBezTo>
                    <a:pt x="144" y="219"/>
                    <a:pt x="144" y="219"/>
                    <a:pt x="144" y="219"/>
                  </a:cubicBezTo>
                  <a:cubicBezTo>
                    <a:pt x="144" y="219"/>
                    <a:pt x="148" y="226"/>
                    <a:pt x="150" y="234"/>
                  </a:cubicBezTo>
                  <a:cubicBezTo>
                    <a:pt x="151" y="234"/>
                    <a:pt x="151" y="234"/>
                    <a:pt x="151" y="234"/>
                  </a:cubicBezTo>
                  <a:cubicBezTo>
                    <a:pt x="166" y="249"/>
                    <a:pt x="170" y="222"/>
                    <a:pt x="170" y="222"/>
                  </a:cubicBezTo>
                  <a:cubicBezTo>
                    <a:pt x="199" y="153"/>
                    <a:pt x="206" y="170"/>
                    <a:pt x="206" y="170"/>
                  </a:cubicBezTo>
                  <a:cubicBezTo>
                    <a:pt x="205" y="190"/>
                    <a:pt x="219" y="180"/>
                    <a:pt x="219" y="180"/>
                  </a:cubicBezTo>
                  <a:cubicBezTo>
                    <a:pt x="243" y="155"/>
                    <a:pt x="236" y="195"/>
                    <a:pt x="236" y="195"/>
                  </a:cubicBezTo>
                  <a:cubicBezTo>
                    <a:pt x="251" y="213"/>
                    <a:pt x="240" y="237"/>
                    <a:pt x="240" y="237"/>
                  </a:cubicBezTo>
                  <a:cubicBezTo>
                    <a:pt x="246" y="240"/>
                    <a:pt x="252" y="258"/>
                    <a:pt x="252" y="258"/>
                  </a:cubicBezTo>
                  <a:cubicBezTo>
                    <a:pt x="256" y="261"/>
                    <a:pt x="256" y="261"/>
                    <a:pt x="256" y="261"/>
                  </a:cubicBezTo>
                  <a:cubicBezTo>
                    <a:pt x="281" y="270"/>
                    <a:pt x="289" y="307"/>
                    <a:pt x="289" y="307"/>
                  </a:cubicBezTo>
                  <a:cubicBezTo>
                    <a:pt x="289" y="307"/>
                    <a:pt x="298" y="310"/>
                    <a:pt x="301" y="306"/>
                  </a:cubicBezTo>
                  <a:cubicBezTo>
                    <a:pt x="303" y="303"/>
                    <a:pt x="318" y="297"/>
                    <a:pt x="318" y="297"/>
                  </a:cubicBezTo>
                  <a:cubicBezTo>
                    <a:pt x="338" y="308"/>
                    <a:pt x="366" y="289"/>
                    <a:pt x="366" y="289"/>
                  </a:cubicBezTo>
                  <a:cubicBezTo>
                    <a:pt x="375" y="288"/>
                    <a:pt x="379" y="294"/>
                    <a:pt x="378" y="302"/>
                  </a:cubicBezTo>
                  <a:cubicBezTo>
                    <a:pt x="378" y="311"/>
                    <a:pt x="372" y="310"/>
                    <a:pt x="390" y="309"/>
                  </a:cubicBezTo>
                  <a:cubicBezTo>
                    <a:pt x="408" y="308"/>
                    <a:pt x="413" y="285"/>
                    <a:pt x="413" y="285"/>
                  </a:cubicBezTo>
                  <a:cubicBezTo>
                    <a:pt x="413" y="285"/>
                    <a:pt x="415" y="269"/>
                    <a:pt x="420" y="265"/>
                  </a:cubicBezTo>
                  <a:cubicBezTo>
                    <a:pt x="426" y="261"/>
                    <a:pt x="426" y="253"/>
                    <a:pt x="419" y="246"/>
                  </a:cubicBezTo>
                  <a:cubicBezTo>
                    <a:pt x="411" y="240"/>
                    <a:pt x="422" y="239"/>
                    <a:pt x="426" y="239"/>
                  </a:cubicBezTo>
                  <a:cubicBezTo>
                    <a:pt x="431" y="239"/>
                    <a:pt x="435" y="234"/>
                    <a:pt x="435" y="234"/>
                  </a:cubicBezTo>
                  <a:cubicBezTo>
                    <a:pt x="438" y="232"/>
                    <a:pt x="438" y="232"/>
                    <a:pt x="438" y="232"/>
                  </a:cubicBezTo>
                  <a:cubicBezTo>
                    <a:pt x="440" y="235"/>
                    <a:pt x="440" y="235"/>
                    <a:pt x="440" y="235"/>
                  </a:cubicBezTo>
                  <a:cubicBezTo>
                    <a:pt x="443" y="237"/>
                    <a:pt x="443" y="237"/>
                    <a:pt x="443" y="237"/>
                  </a:cubicBezTo>
                  <a:cubicBezTo>
                    <a:pt x="447" y="237"/>
                    <a:pt x="447" y="237"/>
                    <a:pt x="447" y="237"/>
                  </a:cubicBezTo>
                  <a:cubicBezTo>
                    <a:pt x="454" y="237"/>
                    <a:pt x="454" y="237"/>
                    <a:pt x="454" y="237"/>
                  </a:cubicBezTo>
                  <a:cubicBezTo>
                    <a:pt x="454" y="237"/>
                    <a:pt x="461" y="245"/>
                    <a:pt x="461" y="242"/>
                  </a:cubicBezTo>
                  <a:cubicBezTo>
                    <a:pt x="461" y="239"/>
                    <a:pt x="470" y="223"/>
                    <a:pt x="470" y="223"/>
                  </a:cubicBezTo>
                  <a:cubicBezTo>
                    <a:pt x="488" y="223"/>
                    <a:pt x="483" y="212"/>
                    <a:pt x="483" y="212"/>
                  </a:cubicBezTo>
                  <a:cubicBezTo>
                    <a:pt x="482" y="179"/>
                    <a:pt x="503" y="183"/>
                    <a:pt x="505" y="183"/>
                  </a:cubicBezTo>
                  <a:cubicBezTo>
                    <a:pt x="507" y="183"/>
                    <a:pt x="515" y="183"/>
                    <a:pt x="518" y="179"/>
                  </a:cubicBezTo>
                  <a:cubicBezTo>
                    <a:pt x="521" y="175"/>
                    <a:pt x="533" y="169"/>
                    <a:pt x="535" y="169"/>
                  </a:cubicBezTo>
                  <a:cubicBezTo>
                    <a:pt x="537" y="169"/>
                    <a:pt x="544" y="172"/>
                    <a:pt x="544" y="17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未知"/>
            <p:cNvSpPr/>
            <p:nvPr/>
          </p:nvSpPr>
          <p:spPr bwMode="auto">
            <a:xfrm>
              <a:off x="1627449" y="3925012"/>
              <a:ext cx="1952769" cy="1402960"/>
            </a:xfrm>
            <a:custGeom>
              <a:avLst/>
              <a:gdLst>
                <a:gd name="T0" fmla="*/ 0 w 313"/>
                <a:gd name="T1" fmla="*/ 137 h 222"/>
                <a:gd name="T2" fmla="*/ 12 w 313"/>
                <a:gd name="T3" fmla="*/ 137 h 222"/>
                <a:gd name="T4" fmla="*/ 28 w 313"/>
                <a:gd name="T5" fmla="*/ 149 h 222"/>
                <a:gd name="T6" fmla="*/ 38 w 313"/>
                <a:gd name="T7" fmla="*/ 151 h 222"/>
                <a:gd name="T8" fmla="*/ 45 w 313"/>
                <a:gd name="T9" fmla="*/ 153 h 222"/>
                <a:gd name="T10" fmla="*/ 48 w 313"/>
                <a:gd name="T11" fmla="*/ 151 h 222"/>
                <a:gd name="T12" fmla="*/ 49 w 313"/>
                <a:gd name="T13" fmla="*/ 144 h 222"/>
                <a:gd name="T14" fmla="*/ 57 w 313"/>
                <a:gd name="T15" fmla="*/ 129 h 222"/>
                <a:gd name="T16" fmla="*/ 64 w 313"/>
                <a:gd name="T17" fmla="*/ 109 h 222"/>
                <a:gd name="T18" fmla="*/ 72 w 313"/>
                <a:gd name="T19" fmla="*/ 90 h 222"/>
                <a:gd name="T20" fmla="*/ 89 w 313"/>
                <a:gd name="T21" fmla="*/ 53 h 222"/>
                <a:gd name="T22" fmla="*/ 91 w 313"/>
                <a:gd name="T23" fmla="*/ 36 h 222"/>
                <a:gd name="T24" fmla="*/ 116 w 313"/>
                <a:gd name="T25" fmla="*/ 5 h 222"/>
                <a:gd name="T26" fmla="*/ 145 w 313"/>
                <a:gd name="T27" fmla="*/ 21 h 222"/>
                <a:gd name="T28" fmla="*/ 145 w 313"/>
                <a:gd name="T29" fmla="*/ 58 h 222"/>
                <a:gd name="T30" fmla="*/ 159 w 313"/>
                <a:gd name="T31" fmla="*/ 82 h 222"/>
                <a:gd name="T32" fmla="*/ 193 w 313"/>
                <a:gd name="T33" fmla="*/ 122 h 222"/>
                <a:gd name="T34" fmla="*/ 205 w 313"/>
                <a:gd name="T35" fmla="*/ 145 h 222"/>
                <a:gd name="T36" fmla="*/ 213 w 313"/>
                <a:gd name="T37" fmla="*/ 172 h 222"/>
                <a:gd name="T38" fmla="*/ 225 w 313"/>
                <a:gd name="T39" fmla="*/ 186 h 222"/>
                <a:gd name="T40" fmla="*/ 234 w 313"/>
                <a:gd name="T41" fmla="*/ 182 h 222"/>
                <a:gd name="T42" fmla="*/ 242 w 313"/>
                <a:gd name="T43" fmla="*/ 173 h 222"/>
                <a:gd name="T44" fmla="*/ 251 w 313"/>
                <a:gd name="T45" fmla="*/ 160 h 222"/>
                <a:gd name="T46" fmla="*/ 269 w 313"/>
                <a:gd name="T47" fmla="*/ 174 h 222"/>
                <a:gd name="T48" fmla="*/ 269 w 313"/>
                <a:gd name="T49" fmla="*/ 189 h 222"/>
                <a:gd name="T50" fmla="*/ 293 w 313"/>
                <a:gd name="T51" fmla="*/ 214 h 222"/>
                <a:gd name="T52" fmla="*/ 313 w 313"/>
                <a:gd name="T53" fmla="*/ 21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3" h="222">
                  <a:moveTo>
                    <a:pt x="0" y="137"/>
                  </a:moveTo>
                  <a:cubicBezTo>
                    <a:pt x="0" y="137"/>
                    <a:pt x="11" y="127"/>
                    <a:pt x="12" y="137"/>
                  </a:cubicBezTo>
                  <a:cubicBezTo>
                    <a:pt x="12" y="137"/>
                    <a:pt x="15" y="152"/>
                    <a:pt x="28" y="149"/>
                  </a:cubicBezTo>
                  <a:cubicBezTo>
                    <a:pt x="28" y="149"/>
                    <a:pt x="37" y="150"/>
                    <a:pt x="38" y="151"/>
                  </a:cubicBezTo>
                  <a:cubicBezTo>
                    <a:pt x="40" y="153"/>
                    <a:pt x="45" y="153"/>
                    <a:pt x="45" y="153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8" y="151"/>
                    <a:pt x="49" y="148"/>
                    <a:pt x="49" y="144"/>
                  </a:cubicBezTo>
                  <a:cubicBezTo>
                    <a:pt x="48" y="140"/>
                    <a:pt x="48" y="132"/>
                    <a:pt x="57" y="129"/>
                  </a:cubicBezTo>
                  <a:cubicBezTo>
                    <a:pt x="67" y="126"/>
                    <a:pt x="66" y="112"/>
                    <a:pt x="64" y="109"/>
                  </a:cubicBezTo>
                  <a:cubicBezTo>
                    <a:pt x="64" y="109"/>
                    <a:pt x="60" y="102"/>
                    <a:pt x="72" y="90"/>
                  </a:cubicBezTo>
                  <a:cubicBezTo>
                    <a:pt x="72" y="90"/>
                    <a:pt x="62" y="63"/>
                    <a:pt x="89" y="53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1" y="36"/>
                    <a:pt x="105" y="9"/>
                    <a:pt x="116" y="5"/>
                  </a:cubicBezTo>
                  <a:cubicBezTo>
                    <a:pt x="127" y="0"/>
                    <a:pt x="145" y="7"/>
                    <a:pt x="145" y="21"/>
                  </a:cubicBezTo>
                  <a:cubicBezTo>
                    <a:pt x="145" y="58"/>
                    <a:pt x="145" y="58"/>
                    <a:pt x="145" y="58"/>
                  </a:cubicBezTo>
                  <a:cubicBezTo>
                    <a:pt x="145" y="58"/>
                    <a:pt x="163" y="72"/>
                    <a:pt x="159" y="82"/>
                  </a:cubicBezTo>
                  <a:cubicBezTo>
                    <a:pt x="159" y="82"/>
                    <a:pt x="166" y="112"/>
                    <a:pt x="193" y="122"/>
                  </a:cubicBezTo>
                  <a:cubicBezTo>
                    <a:pt x="193" y="122"/>
                    <a:pt x="204" y="125"/>
                    <a:pt x="205" y="145"/>
                  </a:cubicBezTo>
                  <a:cubicBezTo>
                    <a:pt x="206" y="164"/>
                    <a:pt x="213" y="172"/>
                    <a:pt x="213" y="172"/>
                  </a:cubicBezTo>
                  <a:cubicBezTo>
                    <a:pt x="225" y="186"/>
                    <a:pt x="225" y="186"/>
                    <a:pt x="225" y="186"/>
                  </a:cubicBezTo>
                  <a:cubicBezTo>
                    <a:pt x="225" y="186"/>
                    <a:pt x="232" y="192"/>
                    <a:pt x="234" y="182"/>
                  </a:cubicBezTo>
                  <a:cubicBezTo>
                    <a:pt x="236" y="172"/>
                    <a:pt x="242" y="173"/>
                    <a:pt x="242" y="173"/>
                  </a:cubicBezTo>
                  <a:cubicBezTo>
                    <a:pt x="242" y="173"/>
                    <a:pt x="251" y="162"/>
                    <a:pt x="251" y="160"/>
                  </a:cubicBezTo>
                  <a:cubicBezTo>
                    <a:pt x="251" y="159"/>
                    <a:pt x="277" y="160"/>
                    <a:pt x="269" y="174"/>
                  </a:cubicBezTo>
                  <a:cubicBezTo>
                    <a:pt x="260" y="189"/>
                    <a:pt x="269" y="189"/>
                    <a:pt x="269" y="189"/>
                  </a:cubicBezTo>
                  <a:cubicBezTo>
                    <a:pt x="269" y="189"/>
                    <a:pt x="284" y="197"/>
                    <a:pt x="293" y="214"/>
                  </a:cubicBezTo>
                  <a:cubicBezTo>
                    <a:pt x="293" y="214"/>
                    <a:pt x="298" y="222"/>
                    <a:pt x="313" y="219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未知"/>
            <p:cNvSpPr/>
            <p:nvPr/>
          </p:nvSpPr>
          <p:spPr bwMode="auto">
            <a:xfrm>
              <a:off x="3371670" y="2920190"/>
              <a:ext cx="2085481" cy="2786961"/>
            </a:xfrm>
            <a:custGeom>
              <a:avLst/>
              <a:gdLst>
                <a:gd name="T0" fmla="*/ 41 w 336"/>
                <a:gd name="T1" fmla="*/ 448 h 448"/>
                <a:gd name="T2" fmla="*/ 41 w 336"/>
                <a:gd name="T3" fmla="*/ 423 h 448"/>
                <a:gd name="T4" fmla="*/ 41 w 336"/>
                <a:gd name="T5" fmla="*/ 401 h 448"/>
                <a:gd name="T6" fmla="*/ 49 w 336"/>
                <a:gd name="T7" fmla="*/ 353 h 448"/>
                <a:gd name="T8" fmla="*/ 44 w 336"/>
                <a:gd name="T9" fmla="*/ 328 h 448"/>
                <a:gd name="T10" fmla="*/ 32 w 336"/>
                <a:gd name="T11" fmla="*/ 284 h 448"/>
                <a:gd name="T12" fmla="*/ 35 w 336"/>
                <a:gd name="T13" fmla="*/ 249 h 448"/>
                <a:gd name="T14" fmla="*/ 48 w 336"/>
                <a:gd name="T15" fmla="*/ 235 h 448"/>
                <a:gd name="T16" fmla="*/ 54 w 336"/>
                <a:gd name="T17" fmla="*/ 212 h 448"/>
                <a:gd name="T18" fmla="*/ 62 w 336"/>
                <a:gd name="T19" fmla="*/ 213 h 448"/>
                <a:gd name="T20" fmla="*/ 75 w 336"/>
                <a:gd name="T21" fmla="*/ 208 h 448"/>
                <a:gd name="T22" fmla="*/ 100 w 336"/>
                <a:gd name="T23" fmla="*/ 225 h 448"/>
                <a:gd name="T24" fmla="*/ 114 w 336"/>
                <a:gd name="T25" fmla="*/ 222 h 448"/>
                <a:gd name="T26" fmla="*/ 142 w 336"/>
                <a:gd name="T27" fmla="*/ 233 h 448"/>
                <a:gd name="T28" fmla="*/ 150 w 336"/>
                <a:gd name="T29" fmla="*/ 221 h 448"/>
                <a:gd name="T30" fmla="*/ 151 w 336"/>
                <a:gd name="T31" fmla="*/ 209 h 448"/>
                <a:gd name="T32" fmla="*/ 155 w 336"/>
                <a:gd name="T33" fmla="*/ 196 h 448"/>
                <a:gd name="T34" fmla="*/ 158 w 336"/>
                <a:gd name="T35" fmla="*/ 187 h 448"/>
                <a:gd name="T36" fmla="*/ 180 w 336"/>
                <a:gd name="T37" fmla="*/ 164 h 448"/>
                <a:gd name="T38" fmla="*/ 194 w 336"/>
                <a:gd name="T39" fmla="*/ 154 h 448"/>
                <a:gd name="T40" fmla="*/ 234 w 336"/>
                <a:gd name="T41" fmla="*/ 135 h 448"/>
                <a:gd name="T42" fmla="*/ 256 w 336"/>
                <a:gd name="T43" fmla="*/ 111 h 448"/>
                <a:gd name="T44" fmla="*/ 251 w 336"/>
                <a:gd name="T45" fmla="*/ 78 h 448"/>
                <a:gd name="T46" fmla="*/ 265 w 336"/>
                <a:gd name="T47" fmla="*/ 67 h 448"/>
                <a:gd name="T48" fmla="*/ 261 w 336"/>
                <a:gd name="T49" fmla="*/ 50 h 448"/>
                <a:gd name="T50" fmla="*/ 259 w 336"/>
                <a:gd name="T51" fmla="*/ 39 h 448"/>
                <a:gd name="T52" fmla="*/ 269 w 336"/>
                <a:gd name="T53" fmla="*/ 28 h 448"/>
                <a:gd name="T54" fmla="*/ 296 w 336"/>
                <a:gd name="T55" fmla="*/ 17 h 448"/>
                <a:gd name="T56" fmla="*/ 309 w 336"/>
                <a:gd name="T57" fmla="*/ 37 h 448"/>
                <a:gd name="T58" fmla="*/ 309 w 336"/>
                <a:gd name="T59" fmla="*/ 56 h 448"/>
                <a:gd name="T60" fmla="*/ 324 w 336"/>
                <a:gd name="T61" fmla="*/ 65 h 448"/>
                <a:gd name="T62" fmla="*/ 336 w 336"/>
                <a:gd name="T63" fmla="*/ 69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6" h="448">
                  <a:moveTo>
                    <a:pt x="41" y="448"/>
                  </a:moveTo>
                  <a:cubicBezTo>
                    <a:pt x="41" y="448"/>
                    <a:pt x="34" y="424"/>
                    <a:pt x="41" y="423"/>
                  </a:cubicBezTo>
                  <a:cubicBezTo>
                    <a:pt x="49" y="422"/>
                    <a:pt x="49" y="410"/>
                    <a:pt x="41" y="401"/>
                  </a:cubicBezTo>
                  <a:cubicBezTo>
                    <a:pt x="34" y="393"/>
                    <a:pt x="29" y="374"/>
                    <a:pt x="49" y="353"/>
                  </a:cubicBezTo>
                  <a:cubicBezTo>
                    <a:pt x="70" y="332"/>
                    <a:pt x="52" y="326"/>
                    <a:pt x="44" y="328"/>
                  </a:cubicBezTo>
                  <a:cubicBezTo>
                    <a:pt x="44" y="328"/>
                    <a:pt x="0" y="322"/>
                    <a:pt x="32" y="284"/>
                  </a:cubicBezTo>
                  <a:cubicBezTo>
                    <a:pt x="60" y="249"/>
                    <a:pt x="35" y="249"/>
                    <a:pt x="35" y="249"/>
                  </a:cubicBezTo>
                  <a:cubicBezTo>
                    <a:pt x="35" y="249"/>
                    <a:pt x="31" y="239"/>
                    <a:pt x="48" y="235"/>
                  </a:cubicBezTo>
                  <a:cubicBezTo>
                    <a:pt x="57" y="233"/>
                    <a:pt x="54" y="212"/>
                    <a:pt x="54" y="212"/>
                  </a:cubicBezTo>
                  <a:cubicBezTo>
                    <a:pt x="54" y="212"/>
                    <a:pt x="57" y="204"/>
                    <a:pt x="62" y="213"/>
                  </a:cubicBezTo>
                  <a:cubicBezTo>
                    <a:pt x="65" y="218"/>
                    <a:pt x="75" y="208"/>
                    <a:pt x="75" y="208"/>
                  </a:cubicBezTo>
                  <a:cubicBezTo>
                    <a:pt x="75" y="208"/>
                    <a:pt x="85" y="200"/>
                    <a:pt x="100" y="225"/>
                  </a:cubicBezTo>
                  <a:cubicBezTo>
                    <a:pt x="100" y="225"/>
                    <a:pt x="108" y="231"/>
                    <a:pt x="114" y="222"/>
                  </a:cubicBezTo>
                  <a:cubicBezTo>
                    <a:pt x="114" y="222"/>
                    <a:pt x="121" y="210"/>
                    <a:pt x="142" y="233"/>
                  </a:cubicBezTo>
                  <a:cubicBezTo>
                    <a:pt x="163" y="256"/>
                    <a:pt x="161" y="227"/>
                    <a:pt x="150" y="221"/>
                  </a:cubicBezTo>
                  <a:cubicBezTo>
                    <a:pt x="145" y="218"/>
                    <a:pt x="151" y="209"/>
                    <a:pt x="151" y="209"/>
                  </a:cubicBezTo>
                  <a:cubicBezTo>
                    <a:pt x="151" y="209"/>
                    <a:pt x="137" y="200"/>
                    <a:pt x="155" y="196"/>
                  </a:cubicBezTo>
                  <a:cubicBezTo>
                    <a:pt x="155" y="196"/>
                    <a:pt x="158" y="191"/>
                    <a:pt x="158" y="187"/>
                  </a:cubicBezTo>
                  <a:cubicBezTo>
                    <a:pt x="158" y="187"/>
                    <a:pt x="168" y="174"/>
                    <a:pt x="180" y="164"/>
                  </a:cubicBezTo>
                  <a:cubicBezTo>
                    <a:pt x="180" y="164"/>
                    <a:pt x="194" y="162"/>
                    <a:pt x="194" y="154"/>
                  </a:cubicBezTo>
                  <a:cubicBezTo>
                    <a:pt x="195" y="145"/>
                    <a:pt x="220" y="125"/>
                    <a:pt x="234" y="135"/>
                  </a:cubicBezTo>
                  <a:cubicBezTo>
                    <a:pt x="234" y="135"/>
                    <a:pt x="255" y="153"/>
                    <a:pt x="256" y="111"/>
                  </a:cubicBezTo>
                  <a:cubicBezTo>
                    <a:pt x="251" y="78"/>
                    <a:pt x="251" y="78"/>
                    <a:pt x="251" y="78"/>
                  </a:cubicBezTo>
                  <a:cubicBezTo>
                    <a:pt x="251" y="78"/>
                    <a:pt x="248" y="69"/>
                    <a:pt x="265" y="67"/>
                  </a:cubicBezTo>
                  <a:cubicBezTo>
                    <a:pt x="265" y="67"/>
                    <a:pt x="270" y="55"/>
                    <a:pt x="261" y="50"/>
                  </a:cubicBezTo>
                  <a:cubicBezTo>
                    <a:pt x="252" y="46"/>
                    <a:pt x="252" y="41"/>
                    <a:pt x="259" y="39"/>
                  </a:cubicBezTo>
                  <a:cubicBezTo>
                    <a:pt x="267" y="37"/>
                    <a:pt x="269" y="28"/>
                    <a:pt x="269" y="28"/>
                  </a:cubicBezTo>
                  <a:cubicBezTo>
                    <a:pt x="269" y="28"/>
                    <a:pt x="286" y="0"/>
                    <a:pt x="296" y="17"/>
                  </a:cubicBezTo>
                  <a:cubicBezTo>
                    <a:pt x="305" y="35"/>
                    <a:pt x="297" y="30"/>
                    <a:pt x="309" y="37"/>
                  </a:cubicBezTo>
                  <a:cubicBezTo>
                    <a:pt x="321" y="45"/>
                    <a:pt x="311" y="56"/>
                    <a:pt x="309" y="56"/>
                  </a:cubicBezTo>
                  <a:cubicBezTo>
                    <a:pt x="308" y="57"/>
                    <a:pt x="303" y="73"/>
                    <a:pt x="324" y="65"/>
                  </a:cubicBezTo>
                  <a:cubicBezTo>
                    <a:pt x="324" y="65"/>
                    <a:pt x="331" y="62"/>
                    <a:pt x="336" y="69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黔南"/>
            <p:cNvSpPr/>
            <p:nvPr/>
          </p:nvSpPr>
          <p:spPr bwMode="auto">
            <a:xfrm>
              <a:off x="3371670" y="2920190"/>
              <a:ext cx="2350906" cy="3090304"/>
            </a:xfrm>
            <a:custGeom>
              <a:avLst/>
              <a:gdLst>
                <a:gd name="T0" fmla="*/ 339 w 378"/>
                <a:gd name="T1" fmla="*/ 321 h 498"/>
                <a:gd name="T2" fmla="*/ 333 w 378"/>
                <a:gd name="T3" fmla="*/ 316 h 498"/>
                <a:gd name="T4" fmla="*/ 311 w 378"/>
                <a:gd name="T5" fmla="*/ 270 h 498"/>
                <a:gd name="T6" fmla="*/ 290 w 378"/>
                <a:gd name="T7" fmla="*/ 250 h 498"/>
                <a:gd name="T8" fmla="*/ 263 w 378"/>
                <a:gd name="T9" fmla="*/ 228 h 498"/>
                <a:gd name="T10" fmla="*/ 283 w 378"/>
                <a:gd name="T11" fmla="*/ 202 h 498"/>
                <a:gd name="T12" fmla="*/ 333 w 378"/>
                <a:gd name="T13" fmla="*/ 164 h 498"/>
                <a:gd name="T14" fmla="*/ 311 w 378"/>
                <a:gd name="T15" fmla="*/ 152 h 498"/>
                <a:gd name="T16" fmla="*/ 328 w 378"/>
                <a:gd name="T17" fmla="*/ 120 h 498"/>
                <a:gd name="T18" fmla="*/ 337 w 378"/>
                <a:gd name="T19" fmla="*/ 93 h 498"/>
                <a:gd name="T20" fmla="*/ 336 w 378"/>
                <a:gd name="T21" fmla="*/ 69 h 498"/>
                <a:gd name="T22" fmla="*/ 309 w 378"/>
                <a:gd name="T23" fmla="*/ 56 h 498"/>
                <a:gd name="T24" fmla="*/ 296 w 378"/>
                <a:gd name="T25" fmla="*/ 17 h 498"/>
                <a:gd name="T26" fmla="*/ 259 w 378"/>
                <a:gd name="T27" fmla="*/ 39 h 498"/>
                <a:gd name="T28" fmla="*/ 265 w 378"/>
                <a:gd name="T29" fmla="*/ 67 h 498"/>
                <a:gd name="T30" fmla="*/ 256 w 378"/>
                <a:gd name="T31" fmla="*/ 111 h 498"/>
                <a:gd name="T32" fmla="*/ 194 w 378"/>
                <a:gd name="T33" fmla="*/ 154 h 498"/>
                <a:gd name="T34" fmla="*/ 158 w 378"/>
                <a:gd name="T35" fmla="*/ 187 h 498"/>
                <a:gd name="T36" fmla="*/ 151 w 378"/>
                <a:gd name="T37" fmla="*/ 209 h 498"/>
                <a:gd name="T38" fmla="*/ 142 w 378"/>
                <a:gd name="T39" fmla="*/ 233 h 498"/>
                <a:gd name="T40" fmla="*/ 100 w 378"/>
                <a:gd name="T41" fmla="*/ 225 h 498"/>
                <a:gd name="T42" fmla="*/ 62 w 378"/>
                <a:gd name="T43" fmla="*/ 213 h 498"/>
                <a:gd name="T44" fmla="*/ 48 w 378"/>
                <a:gd name="T45" fmla="*/ 235 h 498"/>
                <a:gd name="T46" fmla="*/ 32 w 378"/>
                <a:gd name="T47" fmla="*/ 284 h 498"/>
                <a:gd name="T48" fmla="*/ 49 w 378"/>
                <a:gd name="T49" fmla="*/ 353 h 498"/>
                <a:gd name="T50" fmla="*/ 41 w 378"/>
                <a:gd name="T51" fmla="*/ 423 h 498"/>
                <a:gd name="T52" fmla="*/ 42 w 378"/>
                <a:gd name="T53" fmla="*/ 449 h 498"/>
                <a:gd name="T54" fmla="*/ 90 w 378"/>
                <a:gd name="T55" fmla="*/ 441 h 498"/>
                <a:gd name="T56" fmla="*/ 129 w 378"/>
                <a:gd name="T57" fmla="*/ 431 h 498"/>
                <a:gd name="T58" fmla="*/ 192 w 378"/>
                <a:gd name="T59" fmla="*/ 411 h 498"/>
                <a:gd name="T60" fmla="*/ 206 w 378"/>
                <a:gd name="T61" fmla="*/ 436 h 498"/>
                <a:gd name="T62" fmla="*/ 243 w 378"/>
                <a:gd name="T63" fmla="*/ 470 h 498"/>
                <a:gd name="T64" fmla="*/ 327 w 378"/>
                <a:gd name="T65" fmla="*/ 472 h 498"/>
                <a:gd name="T66" fmla="*/ 364 w 378"/>
                <a:gd name="T67" fmla="*/ 440 h 498"/>
                <a:gd name="T68" fmla="*/ 351 w 378"/>
                <a:gd name="T69" fmla="*/ 403 h 498"/>
                <a:gd name="T70" fmla="*/ 358 w 378"/>
                <a:gd name="T71" fmla="*/ 32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8" h="498">
                  <a:moveTo>
                    <a:pt x="358" y="320"/>
                  </a:moveTo>
                  <a:cubicBezTo>
                    <a:pt x="339" y="321"/>
                    <a:pt x="339" y="321"/>
                    <a:pt x="339" y="321"/>
                  </a:cubicBezTo>
                  <a:cubicBezTo>
                    <a:pt x="336" y="320"/>
                    <a:pt x="336" y="320"/>
                    <a:pt x="336" y="320"/>
                  </a:cubicBezTo>
                  <a:cubicBezTo>
                    <a:pt x="333" y="316"/>
                    <a:pt x="333" y="316"/>
                    <a:pt x="333" y="316"/>
                  </a:cubicBezTo>
                  <a:cubicBezTo>
                    <a:pt x="333" y="316"/>
                    <a:pt x="328" y="305"/>
                    <a:pt x="323" y="305"/>
                  </a:cubicBezTo>
                  <a:cubicBezTo>
                    <a:pt x="318" y="305"/>
                    <a:pt x="292" y="299"/>
                    <a:pt x="311" y="270"/>
                  </a:cubicBezTo>
                  <a:cubicBezTo>
                    <a:pt x="311" y="270"/>
                    <a:pt x="317" y="256"/>
                    <a:pt x="295" y="260"/>
                  </a:cubicBezTo>
                  <a:cubicBezTo>
                    <a:pt x="295" y="260"/>
                    <a:pt x="288" y="260"/>
                    <a:pt x="290" y="250"/>
                  </a:cubicBezTo>
                  <a:cubicBezTo>
                    <a:pt x="290" y="250"/>
                    <a:pt x="274" y="239"/>
                    <a:pt x="278" y="233"/>
                  </a:cubicBezTo>
                  <a:cubicBezTo>
                    <a:pt x="281" y="227"/>
                    <a:pt x="263" y="228"/>
                    <a:pt x="263" y="228"/>
                  </a:cubicBezTo>
                  <a:cubicBezTo>
                    <a:pt x="263" y="228"/>
                    <a:pt x="235" y="238"/>
                    <a:pt x="249" y="204"/>
                  </a:cubicBezTo>
                  <a:cubicBezTo>
                    <a:pt x="249" y="204"/>
                    <a:pt x="253" y="192"/>
                    <a:pt x="283" y="202"/>
                  </a:cubicBezTo>
                  <a:cubicBezTo>
                    <a:pt x="283" y="202"/>
                    <a:pt x="291" y="197"/>
                    <a:pt x="317" y="203"/>
                  </a:cubicBezTo>
                  <a:cubicBezTo>
                    <a:pt x="317" y="203"/>
                    <a:pt x="312" y="176"/>
                    <a:pt x="333" y="164"/>
                  </a:cubicBezTo>
                  <a:cubicBezTo>
                    <a:pt x="333" y="152"/>
                    <a:pt x="333" y="152"/>
                    <a:pt x="333" y="152"/>
                  </a:cubicBezTo>
                  <a:cubicBezTo>
                    <a:pt x="311" y="152"/>
                    <a:pt x="311" y="152"/>
                    <a:pt x="311" y="152"/>
                  </a:cubicBezTo>
                  <a:cubicBezTo>
                    <a:pt x="312" y="139"/>
                    <a:pt x="312" y="139"/>
                    <a:pt x="312" y="139"/>
                  </a:cubicBezTo>
                  <a:cubicBezTo>
                    <a:pt x="328" y="120"/>
                    <a:pt x="328" y="120"/>
                    <a:pt x="328" y="120"/>
                  </a:cubicBezTo>
                  <a:cubicBezTo>
                    <a:pt x="330" y="106"/>
                    <a:pt x="330" y="106"/>
                    <a:pt x="330" y="106"/>
                  </a:cubicBezTo>
                  <a:cubicBezTo>
                    <a:pt x="337" y="93"/>
                    <a:pt x="337" y="93"/>
                    <a:pt x="337" y="93"/>
                  </a:cubicBezTo>
                  <a:cubicBezTo>
                    <a:pt x="336" y="70"/>
                    <a:pt x="336" y="70"/>
                    <a:pt x="336" y="70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1" y="62"/>
                    <a:pt x="324" y="65"/>
                    <a:pt x="324" y="65"/>
                  </a:cubicBezTo>
                  <a:cubicBezTo>
                    <a:pt x="303" y="73"/>
                    <a:pt x="308" y="57"/>
                    <a:pt x="309" y="56"/>
                  </a:cubicBezTo>
                  <a:cubicBezTo>
                    <a:pt x="311" y="56"/>
                    <a:pt x="321" y="45"/>
                    <a:pt x="309" y="37"/>
                  </a:cubicBezTo>
                  <a:cubicBezTo>
                    <a:pt x="297" y="30"/>
                    <a:pt x="305" y="35"/>
                    <a:pt x="296" y="17"/>
                  </a:cubicBezTo>
                  <a:cubicBezTo>
                    <a:pt x="286" y="0"/>
                    <a:pt x="269" y="28"/>
                    <a:pt x="269" y="28"/>
                  </a:cubicBezTo>
                  <a:cubicBezTo>
                    <a:pt x="269" y="28"/>
                    <a:pt x="267" y="37"/>
                    <a:pt x="259" y="39"/>
                  </a:cubicBezTo>
                  <a:cubicBezTo>
                    <a:pt x="252" y="41"/>
                    <a:pt x="252" y="46"/>
                    <a:pt x="261" y="50"/>
                  </a:cubicBezTo>
                  <a:cubicBezTo>
                    <a:pt x="270" y="55"/>
                    <a:pt x="265" y="67"/>
                    <a:pt x="265" y="67"/>
                  </a:cubicBezTo>
                  <a:cubicBezTo>
                    <a:pt x="248" y="69"/>
                    <a:pt x="251" y="78"/>
                    <a:pt x="251" y="78"/>
                  </a:cubicBezTo>
                  <a:cubicBezTo>
                    <a:pt x="256" y="111"/>
                    <a:pt x="256" y="111"/>
                    <a:pt x="256" y="111"/>
                  </a:cubicBezTo>
                  <a:cubicBezTo>
                    <a:pt x="255" y="153"/>
                    <a:pt x="234" y="135"/>
                    <a:pt x="234" y="135"/>
                  </a:cubicBezTo>
                  <a:cubicBezTo>
                    <a:pt x="220" y="125"/>
                    <a:pt x="195" y="145"/>
                    <a:pt x="194" y="154"/>
                  </a:cubicBezTo>
                  <a:cubicBezTo>
                    <a:pt x="194" y="162"/>
                    <a:pt x="180" y="164"/>
                    <a:pt x="180" y="164"/>
                  </a:cubicBezTo>
                  <a:cubicBezTo>
                    <a:pt x="168" y="174"/>
                    <a:pt x="158" y="187"/>
                    <a:pt x="158" y="187"/>
                  </a:cubicBezTo>
                  <a:cubicBezTo>
                    <a:pt x="158" y="191"/>
                    <a:pt x="155" y="196"/>
                    <a:pt x="155" y="196"/>
                  </a:cubicBezTo>
                  <a:cubicBezTo>
                    <a:pt x="137" y="200"/>
                    <a:pt x="151" y="209"/>
                    <a:pt x="151" y="209"/>
                  </a:cubicBezTo>
                  <a:cubicBezTo>
                    <a:pt x="151" y="209"/>
                    <a:pt x="145" y="218"/>
                    <a:pt x="150" y="221"/>
                  </a:cubicBezTo>
                  <a:cubicBezTo>
                    <a:pt x="161" y="227"/>
                    <a:pt x="163" y="256"/>
                    <a:pt x="142" y="233"/>
                  </a:cubicBezTo>
                  <a:cubicBezTo>
                    <a:pt x="121" y="210"/>
                    <a:pt x="114" y="222"/>
                    <a:pt x="114" y="222"/>
                  </a:cubicBezTo>
                  <a:cubicBezTo>
                    <a:pt x="108" y="231"/>
                    <a:pt x="100" y="225"/>
                    <a:pt x="100" y="225"/>
                  </a:cubicBezTo>
                  <a:cubicBezTo>
                    <a:pt x="85" y="200"/>
                    <a:pt x="75" y="208"/>
                    <a:pt x="75" y="208"/>
                  </a:cubicBezTo>
                  <a:cubicBezTo>
                    <a:pt x="75" y="208"/>
                    <a:pt x="65" y="218"/>
                    <a:pt x="62" y="213"/>
                  </a:cubicBezTo>
                  <a:cubicBezTo>
                    <a:pt x="57" y="204"/>
                    <a:pt x="54" y="212"/>
                    <a:pt x="54" y="212"/>
                  </a:cubicBezTo>
                  <a:cubicBezTo>
                    <a:pt x="54" y="212"/>
                    <a:pt x="57" y="233"/>
                    <a:pt x="48" y="235"/>
                  </a:cubicBezTo>
                  <a:cubicBezTo>
                    <a:pt x="31" y="239"/>
                    <a:pt x="35" y="249"/>
                    <a:pt x="35" y="249"/>
                  </a:cubicBezTo>
                  <a:cubicBezTo>
                    <a:pt x="35" y="249"/>
                    <a:pt x="60" y="249"/>
                    <a:pt x="32" y="284"/>
                  </a:cubicBezTo>
                  <a:cubicBezTo>
                    <a:pt x="0" y="322"/>
                    <a:pt x="44" y="328"/>
                    <a:pt x="44" y="328"/>
                  </a:cubicBezTo>
                  <a:cubicBezTo>
                    <a:pt x="52" y="326"/>
                    <a:pt x="70" y="332"/>
                    <a:pt x="49" y="353"/>
                  </a:cubicBezTo>
                  <a:cubicBezTo>
                    <a:pt x="29" y="374"/>
                    <a:pt x="34" y="393"/>
                    <a:pt x="41" y="401"/>
                  </a:cubicBezTo>
                  <a:cubicBezTo>
                    <a:pt x="49" y="410"/>
                    <a:pt x="49" y="422"/>
                    <a:pt x="41" y="423"/>
                  </a:cubicBezTo>
                  <a:cubicBezTo>
                    <a:pt x="34" y="424"/>
                    <a:pt x="41" y="448"/>
                    <a:pt x="41" y="448"/>
                  </a:cubicBezTo>
                  <a:cubicBezTo>
                    <a:pt x="42" y="449"/>
                    <a:pt x="42" y="449"/>
                    <a:pt x="42" y="449"/>
                  </a:cubicBezTo>
                  <a:cubicBezTo>
                    <a:pt x="50" y="445"/>
                    <a:pt x="58" y="440"/>
                    <a:pt x="66" y="434"/>
                  </a:cubicBezTo>
                  <a:cubicBezTo>
                    <a:pt x="66" y="434"/>
                    <a:pt x="81" y="438"/>
                    <a:pt x="90" y="441"/>
                  </a:cubicBezTo>
                  <a:cubicBezTo>
                    <a:pt x="98" y="444"/>
                    <a:pt x="107" y="444"/>
                    <a:pt x="111" y="437"/>
                  </a:cubicBezTo>
                  <a:cubicBezTo>
                    <a:pt x="116" y="431"/>
                    <a:pt x="129" y="431"/>
                    <a:pt x="129" y="431"/>
                  </a:cubicBezTo>
                  <a:cubicBezTo>
                    <a:pt x="129" y="431"/>
                    <a:pt x="131" y="423"/>
                    <a:pt x="131" y="408"/>
                  </a:cubicBezTo>
                  <a:cubicBezTo>
                    <a:pt x="131" y="393"/>
                    <a:pt x="189" y="343"/>
                    <a:pt x="192" y="411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5" y="419"/>
                    <a:pt x="206" y="424"/>
                    <a:pt x="206" y="436"/>
                  </a:cubicBezTo>
                  <a:cubicBezTo>
                    <a:pt x="206" y="447"/>
                    <a:pt x="201" y="476"/>
                    <a:pt x="233" y="455"/>
                  </a:cubicBezTo>
                  <a:cubicBezTo>
                    <a:pt x="255" y="439"/>
                    <a:pt x="243" y="470"/>
                    <a:pt x="243" y="470"/>
                  </a:cubicBezTo>
                  <a:cubicBezTo>
                    <a:pt x="243" y="470"/>
                    <a:pt x="263" y="457"/>
                    <a:pt x="257" y="493"/>
                  </a:cubicBezTo>
                  <a:cubicBezTo>
                    <a:pt x="257" y="493"/>
                    <a:pt x="343" y="498"/>
                    <a:pt x="327" y="472"/>
                  </a:cubicBezTo>
                  <a:cubicBezTo>
                    <a:pt x="327" y="472"/>
                    <a:pt x="331" y="443"/>
                    <a:pt x="352" y="449"/>
                  </a:cubicBezTo>
                  <a:cubicBezTo>
                    <a:pt x="352" y="449"/>
                    <a:pt x="360" y="444"/>
                    <a:pt x="364" y="440"/>
                  </a:cubicBezTo>
                  <a:cubicBezTo>
                    <a:pt x="364" y="440"/>
                    <a:pt x="364" y="440"/>
                    <a:pt x="364" y="440"/>
                  </a:cubicBezTo>
                  <a:cubicBezTo>
                    <a:pt x="364" y="440"/>
                    <a:pt x="368" y="424"/>
                    <a:pt x="351" y="403"/>
                  </a:cubicBezTo>
                  <a:cubicBezTo>
                    <a:pt x="333" y="381"/>
                    <a:pt x="356" y="357"/>
                    <a:pt x="378" y="338"/>
                  </a:cubicBezTo>
                  <a:cubicBezTo>
                    <a:pt x="378" y="338"/>
                    <a:pt x="378" y="326"/>
                    <a:pt x="358" y="32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未知"/>
            <p:cNvSpPr/>
            <p:nvPr/>
          </p:nvSpPr>
          <p:spPr bwMode="auto">
            <a:xfrm>
              <a:off x="3693971" y="3735423"/>
              <a:ext cx="417096" cy="530850"/>
            </a:xfrm>
            <a:custGeom>
              <a:avLst/>
              <a:gdLst>
                <a:gd name="T0" fmla="*/ 0 w 65"/>
                <a:gd name="T1" fmla="*/ 0 h 84"/>
                <a:gd name="T2" fmla="*/ 15 w 65"/>
                <a:gd name="T3" fmla="*/ 16 h 84"/>
                <a:gd name="T4" fmla="*/ 24 w 65"/>
                <a:gd name="T5" fmla="*/ 20 h 84"/>
                <a:gd name="T6" fmla="*/ 39 w 65"/>
                <a:gd name="T7" fmla="*/ 48 h 84"/>
                <a:gd name="T8" fmla="*/ 39 w 65"/>
                <a:gd name="T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4">
                  <a:moveTo>
                    <a:pt x="0" y="0"/>
                  </a:moveTo>
                  <a:cubicBezTo>
                    <a:pt x="0" y="0"/>
                    <a:pt x="11" y="16"/>
                    <a:pt x="15" y="16"/>
                  </a:cubicBezTo>
                  <a:cubicBezTo>
                    <a:pt x="19" y="16"/>
                    <a:pt x="24" y="15"/>
                    <a:pt x="24" y="20"/>
                  </a:cubicBezTo>
                  <a:cubicBezTo>
                    <a:pt x="24" y="26"/>
                    <a:pt x="24" y="50"/>
                    <a:pt x="39" y="48"/>
                  </a:cubicBezTo>
                  <a:cubicBezTo>
                    <a:pt x="39" y="48"/>
                    <a:pt x="65" y="84"/>
                    <a:pt x="39" y="81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未知"/>
            <p:cNvSpPr/>
            <p:nvPr/>
          </p:nvSpPr>
          <p:spPr bwMode="auto">
            <a:xfrm>
              <a:off x="2537477" y="3887095"/>
              <a:ext cx="530850" cy="379178"/>
            </a:xfrm>
            <a:custGeom>
              <a:avLst/>
              <a:gdLst>
                <a:gd name="T0" fmla="*/ 63 w 87"/>
                <a:gd name="T1" fmla="*/ 0 h 63"/>
                <a:gd name="T2" fmla="*/ 47 w 87"/>
                <a:gd name="T3" fmla="*/ 17 h 63"/>
                <a:gd name="T4" fmla="*/ 59 w 87"/>
                <a:gd name="T5" fmla="*/ 28 h 63"/>
                <a:gd name="T6" fmla="*/ 75 w 87"/>
                <a:gd name="T7" fmla="*/ 48 h 63"/>
                <a:gd name="T8" fmla="*/ 68 w 87"/>
                <a:gd name="T9" fmla="*/ 56 h 63"/>
                <a:gd name="T10" fmla="*/ 52 w 87"/>
                <a:gd name="T11" fmla="*/ 57 h 63"/>
                <a:gd name="T12" fmla="*/ 25 w 87"/>
                <a:gd name="T13" fmla="*/ 60 h 63"/>
                <a:gd name="T14" fmla="*/ 0 w 87"/>
                <a:gd name="T1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63">
                  <a:moveTo>
                    <a:pt x="63" y="0"/>
                  </a:moveTo>
                  <a:cubicBezTo>
                    <a:pt x="63" y="0"/>
                    <a:pt x="61" y="9"/>
                    <a:pt x="47" y="17"/>
                  </a:cubicBezTo>
                  <a:cubicBezTo>
                    <a:pt x="37" y="23"/>
                    <a:pt x="59" y="28"/>
                    <a:pt x="59" y="28"/>
                  </a:cubicBezTo>
                  <a:cubicBezTo>
                    <a:pt x="59" y="28"/>
                    <a:pt x="87" y="35"/>
                    <a:pt x="75" y="48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36" y="63"/>
                    <a:pt x="25" y="60"/>
                  </a:cubicBezTo>
                  <a:cubicBezTo>
                    <a:pt x="15" y="56"/>
                    <a:pt x="0" y="53"/>
                    <a:pt x="0" y="53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未知"/>
            <p:cNvSpPr/>
            <p:nvPr/>
          </p:nvSpPr>
          <p:spPr bwMode="auto">
            <a:xfrm>
              <a:off x="4528164" y="3014984"/>
              <a:ext cx="511891" cy="151671"/>
            </a:xfrm>
            <a:custGeom>
              <a:avLst/>
              <a:gdLst>
                <a:gd name="T0" fmla="*/ 0 w 83"/>
                <a:gd name="T1" fmla="*/ 2 h 27"/>
                <a:gd name="T2" fmla="*/ 2 w 83"/>
                <a:gd name="T3" fmla="*/ 16 h 27"/>
                <a:gd name="T4" fmla="*/ 17 w 83"/>
                <a:gd name="T5" fmla="*/ 11 h 27"/>
                <a:gd name="T6" fmla="*/ 31 w 83"/>
                <a:gd name="T7" fmla="*/ 19 h 27"/>
                <a:gd name="T8" fmla="*/ 40 w 83"/>
                <a:gd name="T9" fmla="*/ 16 h 27"/>
                <a:gd name="T10" fmla="*/ 61 w 83"/>
                <a:gd name="T11" fmla="*/ 13 h 27"/>
                <a:gd name="T12" fmla="*/ 83 w 83"/>
                <a:gd name="T13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7">
                  <a:moveTo>
                    <a:pt x="0" y="2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4" y="27"/>
                    <a:pt x="17" y="11"/>
                  </a:cubicBezTo>
                  <a:cubicBezTo>
                    <a:pt x="17" y="11"/>
                    <a:pt x="21" y="4"/>
                    <a:pt x="31" y="19"/>
                  </a:cubicBezTo>
                  <a:cubicBezTo>
                    <a:pt x="31" y="19"/>
                    <a:pt x="36" y="23"/>
                    <a:pt x="40" y="16"/>
                  </a:cubicBezTo>
                  <a:cubicBezTo>
                    <a:pt x="45" y="10"/>
                    <a:pt x="48" y="0"/>
                    <a:pt x="61" y="13"/>
                  </a:cubicBezTo>
                  <a:cubicBezTo>
                    <a:pt x="61" y="13"/>
                    <a:pt x="79" y="14"/>
                    <a:pt x="83" y="11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遵义"/>
            <p:cNvSpPr/>
            <p:nvPr/>
          </p:nvSpPr>
          <p:spPr bwMode="auto">
            <a:xfrm>
              <a:off x="3712930" y="967421"/>
              <a:ext cx="2805921" cy="2578413"/>
            </a:xfrm>
            <a:custGeom>
              <a:avLst/>
              <a:gdLst>
                <a:gd name="T0" fmla="*/ 432 w 452"/>
                <a:gd name="T1" fmla="*/ 132 h 415"/>
                <a:gd name="T2" fmla="*/ 439 w 452"/>
                <a:gd name="T3" fmla="*/ 48 h 415"/>
                <a:gd name="T4" fmla="*/ 424 w 452"/>
                <a:gd name="T5" fmla="*/ 53 h 415"/>
                <a:gd name="T6" fmla="*/ 398 w 452"/>
                <a:gd name="T7" fmla="*/ 63 h 415"/>
                <a:gd name="T8" fmla="*/ 398 w 452"/>
                <a:gd name="T9" fmla="*/ 46 h 415"/>
                <a:gd name="T10" fmla="*/ 394 w 452"/>
                <a:gd name="T11" fmla="*/ 27 h 415"/>
                <a:gd name="T12" fmla="*/ 394 w 452"/>
                <a:gd name="T13" fmla="*/ 16 h 415"/>
                <a:gd name="T14" fmla="*/ 382 w 452"/>
                <a:gd name="T15" fmla="*/ 12 h 415"/>
                <a:gd name="T16" fmla="*/ 371 w 452"/>
                <a:gd name="T17" fmla="*/ 13 h 415"/>
                <a:gd name="T18" fmla="*/ 356 w 452"/>
                <a:gd name="T19" fmla="*/ 0 h 415"/>
                <a:gd name="T20" fmla="*/ 313 w 452"/>
                <a:gd name="T21" fmla="*/ 62 h 415"/>
                <a:gd name="T22" fmla="*/ 295 w 452"/>
                <a:gd name="T23" fmla="*/ 56 h 415"/>
                <a:gd name="T24" fmla="*/ 279 w 452"/>
                <a:gd name="T25" fmla="*/ 55 h 415"/>
                <a:gd name="T26" fmla="*/ 263 w 452"/>
                <a:gd name="T27" fmla="*/ 52 h 415"/>
                <a:gd name="T28" fmla="*/ 248 w 452"/>
                <a:gd name="T29" fmla="*/ 51 h 415"/>
                <a:gd name="T30" fmla="*/ 239 w 452"/>
                <a:gd name="T31" fmla="*/ 64 h 415"/>
                <a:gd name="T32" fmla="*/ 221 w 452"/>
                <a:gd name="T33" fmla="*/ 77 h 415"/>
                <a:gd name="T34" fmla="*/ 186 w 452"/>
                <a:gd name="T35" fmla="*/ 111 h 415"/>
                <a:gd name="T36" fmla="*/ 172 w 452"/>
                <a:gd name="T37" fmla="*/ 101 h 415"/>
                <a:gd name="T38" fmla="*/ 173 w 452"/>
                <a:gd name="T39" fmla="*/ 81 h 415"/>
                <a:gd name="T40" fmla="*/ 176 w 452"/>
                <a:gd name="T41" fmla="*/ 60 h 415"/>
                <a:gd name="T42" fmla="*/ 171 w 452"/>
                <a:gd name="T43" fmla="*/ 46 h 415"/>
                <a:gd name="T44" fmla="*/ 165 w 452"/>
                <a:gd name="T45" fmla="*/ 30 h 415"/>
                <a:gd name="T46" fmla="*/ 157 w 452"/>
                <a:gd name="T47" fmla="*/ 24 h 415"/>
                <a:gd name="T48" fmla="*/ 165 w 452"/>
                <a:gd name="T49" fmla="*/ 54 h 415"/>
                <a:gd name="T50" fmla="*/ 164 w 452"/>
                <a:gd name="T51" fmla="*/ 76 h 415"/>
                <a:gd name="T52" fmla="*/ 154 w 452"/>
                <a:gd name="T53" fmla="*/ 69 h 415"/>
                <a:gd name="T54" fmla="*/ 153 w 452"/>
                <a:gd name="T55" fmla="*/ 84 h 415"/>
                <a:gd name="T56" fmla="*/ 133 w 452"/>
                <a:gd name="T57" fmla="*/ 73 h 415"/>
                <a:gd name="T58" fmla="*/ 130 w 452"/>
                <a:gd name="T59" fmla="*/ 94 h 415"/>
                <a:gd name="T60" fmla="*/ 118 w 452"/>
                <a:gd name="T61" fmla="*/ 82 h 415"/>
                <a:gd name="T62" fmla="*/ 102 w 452"/>
                <a:gd name="T63" fmla="*/ 69 h 415"/>
                <a:gd name="T64" fmla="*/ 97 w 452"/>
                <a:gd name="T65" fmla="*/ 56 h 415"/>
                <a:gd name="T66" fmla="*/ 84 w 452"/>
                <a:gd name="T67" fmla="*/ 41 h 415"/>
                <a:gd name="T68" fmla="*/ 78 w 452"/>
                <a:gd name="T69" fmla="*/ 24 h 415"/>
                <a:gd name="T70" fmla="*/ 66 w 452"/>
                <a:gd name="T71" fmla="*/ 25 h 415"/>
                <a:gd name="T72" fmla="*/ 32 w 452"/>
                <a:gd name="T73" fmla="*/ 37 h 415"/>
                <a:gd name="T74" fmla="*/ 6 w 452"/>
                <a:gd name="T75" fmla="*/ 54 h 415"/>
                <a:gd name="T76" fmla="*/ 0 w 452"/>
                <a:gd name="T77" fmla="*/ 75 h 415"/>
                <a:gd name="T78" fmla="*/ 0 w 452"/>
                <a:gd name="T79" fmla="*/ 91 h 415"/>
                <a:gd name="T80" fmla="*/ 15 w 452"/>
                <a:gd name="T81" fmla="*/ 98 h 415"/>
                <a:gd name="T82" fmla="*/ 27 w 452"/>
                <a:gd name="T83" fmla="*/ 105 h 415"/>
                <a:gd name="T84" fmla="*/ 30 w 452"/>
                <a:gd name="T85" fmla="*/ 133 h 415"/>
                <a:gd name="T86" fmla="*/ 41 w 452"/>
                <a:gd name="T87" fmla="*/ 138 h 415"/>
                <a:gd name="T88" fmla="*/ 48 w 452"/>
                <a:gd name="T89" fmla="*/ 151 h 415"/>
                <a:gd name="T90" fmla="*/ 73 w 452"/>
                <a:gd name="T91" fmla="*/ 151 h 415"/>
                <a:gd name="T92" fmla="*/ 95 w 452"/>
                <a:gd name="T93" fmla="*/ 201 h 415"/>
                <a:gd name="T94" fmla="*/ 73 w 452"/>
                <a:gd name="T95" fmla="*/ 232 h 415"/>
                <a:gd name="T96" fmla="*/ 50 w 452"/>
                <a:gd name="T97" fmla="*/ 219 h 415"/>
                <a:gd name="T98" fmla="*/ 28 w 452"/>
                <a:gd name="T99" fmla="*/ 220 h 415"/>
                <a:gd name="T100" fmla="*/ 65 w 452"/>
                <a:gd name="T101" fmla="*/ 264 h 415"/>
                <a:gd name="T102" fmla="*/ 108 w 452"/>
                <a:gd name="T103" fmla="*/ 293 h 415"/>
                <a:gd name="T104" fmla="*/ 131 w 452"/>
                <a:gd name="T105" fmla="*/ 335 h 415"/>
                <a:gd name="T106" fmla="*/ 162 w 452"/>
                <a:gd name="T107" fmla="*/ 352 h 415"/>
                <a:gd name="T108" fmla="*/ 214 w 452"/>
                <a:gd name="T109" fmla="*/ 344 h 415"/>
                <a:gd name="T110" fmla="*/ 254 w 452"/>
                <a:gd name="T111" fmla="*/ 353 h 415"/>
                <a:gd name="T112" fmla="*/ 281 w 452"/>
                <a:gd name="T113" fmla="*/ 385 h 415"/>
                <a:gd name="T114" fmla="*/ 314 w 452"/>
                <a:gd name="T115" fmla="*/ 411 h 415"/>
                <a:gd name="T116" fmla="*/ 329 w 452"/>
                <a:gd name="T117" fmla="*/ 414 h 415"/>
                <a:gd name="T118" fmla="*/ 344 w 452"/>
                <a:gd name="T119" fmla="*/ 392 h 415"/>
                <a:gd name="T120" fmla="*/ 311 w 452"/>
                <a:gd name="T121" fmla="*/ 349 h 415"/>
                <a:gd name="T122" fmla="*/ 370 w 452"/>
                <a:gd name="T123" fmla="*/ 259 h 415"/>
                <a:gd name="T124" fmla="*/ 371 w 452"/>
                <a:gd name="T125" fmla="*/ 182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2" h="415">
                  <a:moveTo>
                    <a:pt x="396" y="164"/>
                  </a:moveTo>
                  <a:cubicBezTo>
                    <a:pt x="396" y="164"/>
                    <a:pt x="411" y="201"/>
                    <a:pt x="416" y="151"/>
                  </a:cubicBezTo>
                  <a:cubicBezTo>
                    <a:pt x="416" y="151"/>
                    <a:pt x="412" y="135"/>
                    <a:pt x="432" y="132"/>
                  </a:cubicBezTo>
                  <a:cubicBezTo>
                    <a:pt x="452" y="130"/>
                    <a:pt x="449" y="110"/>
                    <a:pt x="447" y="105"/>
                  </a:cubicBezTo>
                  <a:cubicBezTo>
                    <a:pt x="447" y="105"/>
                    <a:pt x="436" y="73"/>
                    <a:pt x="439" y="49"/>
                  </a:cubicBezTo>
                  <a:cubicBezTo>
                    <a:pt x="439" y="48"/>
                    <a:pt x="439" y="48"/>
                    <a:pt x="439" y="48"/>
                  </a:cubicBezTo>
                  <a:cubicBezTo>
                    <a:pt x="437" y="50"/>
                    <a:pt x="437" y="50"/>
                    <a:pt x="437" y="50"/>
                  </a:cubicBezTo>
                  <a:cubicBezTo>
                    <a:pt x="432" y="52"/>
                    <a:pt x="432" y="52"/>
                    <a:pt x="432" y="52"/>
                  </a:cubicBezTo>
                  <a:cubicBezTo>
                    <a:pt x="432" y="52"/>
                    <a:pt x="430" y="53"/>
                    <a:pt x="424" y="53"/>
                  </a:cubicBezTo>
                  <a:cubicBezTo>
                    <a:pt x="418" y="53"/>
                    <a:pt x="411" y="56"/>
                    <a:pt x="411" y="56"/>
                  </a:cubicBezTo>
                  <a:cubicBezTo>
                    <a:pt x="411" y="56"/>
                    <a:pt x="408" y="61"/>
                    <a:pt x="405" y="62"/>
                  </a:cubicBezTo>
                  <a:cubicBezTo>
                    <a:pt x="402" y="63"/>
                    <a:pt x="398" y="63"/>
                    <a:pt x="398" y="63"/>
                  </a:cubicBezTo>
                  <a:cubicBezTo>
                    <a:pt x="392" y="60"/>
                    <a:pt x="392" y="60"/>
                    <a:pt x="392" y="60"/>
                  </a:cubicBezTo>
                  <a:cubicBezTo>
                    <a:pt x="392" y="60"/>
                    <a:pt x="390" y="57"/>
                    <a:pt x="392" y="54"/>
                  </a:cubicBezTo>
                  <a:cubicBezTo>
                    <a:pt x="394" y="51"/>
                    <a:pt x="398" y="46"/>
                    <a:pt x="398" y="46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396" y="37"/>
                    <a:pt x="396" y="37"/>
                    <a:pt x="396" y="37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2"/>
                    <a:pt x="394" y="22"/>
                    <a:pt x="394" y="22"/>
                  </a:cubicBezTo>
                  <a:cubicBezTo>
                    <a:pt x="394" y="19"/>
                    <a:pt x="394" y="19"/>
                    <a:pt x="394" y="19"/>
                  </a:cubicBezTo>
                  <a:cubicBezTo>
                    <a:pt x="394" y="16"/>
                    <a:pt x="394" y="16"/>
                    <a:pt x="394" y="16"/>
                  </a:cubicBezTo>
                  <a:cubicBezTo>
                    <a:pt x="391" y="14"/>
                    <a:pt x="391" y="14"/>
                    <a:pt x="391" y="14"/>
                  </a:cubicBezTo>
                  <a:cubicBezTo>
                    <a:pt x="386" y="12"/>
                    <a:pt x="386" y="12"/>
                    <a:pt x="386" y="12"/>
                  </a:cubicBezTo>
                  <a:cubicBezTo>
                    <a:pt x="382" y="12"/>
                    <a:pt x="382" y="12"/>
                    <a:pt x="382" y="12"/>
                  </a:cubicBezTo>
                  <a:cubicBezTo>
                    <a:pt x="380" y="12"/>
                    <a:pt x="380" y="12"/>
                    <a:pt x="380" y="12"/>
                  </a:cubicBezTo>
                  <a:cubicBezTo>
                    <a:pt x="375" y="12"/>
                    <a:pt x="375" y="12"/>
                    <a:pt x="375" y="12"/>
                  </a:cubicBezTo>
                  <a:cubicBezTo>
                    <a:pt x="371" y="13"/>
                    <a:pt x="371" y="13"/>
                    <a:pt x="371" y="13"/>
                  </a:cubicBezTo>
                  <a:cubicBezTo>
                    <a:pt x="363" y="10"/>
                    <a:pt x="363" y="10"/>
                    <a:pt x="363" y="10"/>
                  </a:cubicBezTo>
                  <a:cubicBezTo>
                    <a:pt x="359" y="4"/>
                    <a:pt x="359" y="4"/>
                    <a:pt x="359" y="4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49" y="1"/>
                    <a:pt x="349" y="1"/>
                    <a:pt x="349" y="1"/>
                  </a:cubicBezTo>
                  <a:cubicBezTo>
                    <a:pt x="349" y="1"/>
                    <a:pt x="326" y="0"/>
                    <a:pt x="326" y="39"/>
                  </a:cubicBezTo>
                  <a:cubicBezTo>
                    <a:pt x="326" y="39"/>
                    <a:pt x="329" y="59"/>
                    <a:pt x="313" y="62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60"/>
                    <a:pt x="292" y="60"/>
                    <a:pt x="292" y="60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0" y="56"/>
                    <a:pt x="290" y="56"/>
                    <a:pt x="290" y="56"/>
                  </a:cubicBezTo>
                  <a:cubicBezTo>
                    <a:pt x="286" y="56"/>
                    <a:pt x="286" y="56"/>
                    <a:pt x="286" y="56"/>
                  </a:cubicBezTo>
                  <a:cubicBezTo>
                    <a:pt x="279" y="55"/>
                    <a:pt x="279" y="55"/>
                    <a:pt x="279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68" y="55"/>
                    <a:pt x="268" y="55"/>
                    <a:pt x="268" y="55"/>
                  </a:cubicBezTo>
                  <a:cubicBezTo>
                    <a:pt x="263" y="52"/>
                    <a:pt x="263" y="52"/>
                    <a:pt x="263" y="52"/>
                  </a:cubicBezTo>
                  <a:cubicBezTo>
                    <a:pt x="257" y="49"/>
                    <a:pt x="257" y="49"/>
                    <a:pt x="257" y="49"/>
                  </a:cubicBezTo>
                  <a:cubicBezTo>
                    <a:pt x="252" y="49"/>
                    <a:pt x="252" y="49"/>
                    <a:pt x="252" y="49"/>
                  </a:cubicBezTo>
                  <a:cubicBezTo>
                    <a:pt x="248" y="51"/>
                    <a:pt x="248" y="51"/>
                    <a:pt x="248" y="51"/>
                  </a:cubicBezTo>
                  <a:cubicBezTo>
                    <a:pt x="245" y="55"/>
                    <a:pt x="245" y="55"/>
                    <a:pt x="245" y="55"/>
                  </a:cubicBezTo>
                  <a:cubicBezTo>
                    <a:pt x="241" y="57"/>
                    <a:pt x="241" y="57"/>
                    <a:pt x="241" y="57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36" y="65"/>
                    <a:pt x="236" y="65"/>
                    <a:pt x="236" y="65"/>
                  </a:cubicBezTo>
                  <a:cubicBezTo>
                    <a:pt x="229" y="58"/>
                    <a:pt x="229" y="58"/>
                    <a:pt x="229" y="58"/>
                  </a:cubicBezTo>
                  <a:cubicBezTo>
                    <a:pt x="229" y="58"/>
                    <a:pt x="208" y="64"/>
                    <a:pt x="221" y="77"/>
                  </a:cubicBezTo>
                  <a:cubicBezTo>
                    <a:pt x="221" y="77"/>
                    <a:pt x="217" y="92"/>
                    <a:pt x="201" y="88"/>
                  </a:cubicBezTo>
                  <a:cubicBezTo>
                    <a:pt x="201" y="88"/>
                    <a:pt x="193" y="101"/>
                    <a:pt x="193" y="104"/>
                  </a:cubicBezTo>
                  <a:cubicBezTo>
                    <a:pt x="193" y="107"/>
                    <a:pt x="186" y="111"/>
                    <a:pt x="186" y="111"/>
                  </a:cubicBezTo>
                  <a:cubicBezTo>
                    <a:pt x="179" y="104"/>
                    <a:pt x="179" y="104"/>
                    <a:pt x="179" y="104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7" y="96"/>
                    <a:pt x="167" y="96"/>
                    <a:pt x="167" y="96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9" y="73"/>
                    <a:pt x="179" y="73"/>
                    <a:pt x="179" y="73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76" y="60"/>
                    <a:pt x="176" y="60"/>
                    <a:pt x="176" y="60"/>
                  </a:cubicBezTo>
                  <a:cubicBezTo>
                    <a:pt x="174" y="55"/>
                    <a:pt x="174" y="52"/>
                    <a:pt x="174" y="52"/>
                  </a:cubicBezTo>
                  <a:cubicBezTo>
                    <a:pt x="174" y="49"/>
                    <a:pt x="174" y="49"/>
                    <a:pt x="174" y="49"/>
                  </a:cubicBezTo>
                  <a:cubicBezTo>
                    <a:pt x="171" y="46"/>
                    <a:pt x="171" y="46"/>
                    <a:pt x="171" y="46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67" y="35"/>
                    <a:pt x="167" y="35"/>
                    <a:pt x="167" y="35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7" y="24"/>
                    <a:pt x="154" y="24"/>
                    <a:pt x="154" y="27"/>
                  </a:cubicBezTo>
                  <a:cubicBezTo>
                    <a:pt x="154" y="30"/>
                    <a:pt x="157" y="42"/>
                    <a:pt x="157" y="42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5" y="61"/>
                    <a:pt x="165" y="61"/>
                    <a:pt x="165" y="61"/>
                  </a:cubicBezTo>
                  <a:cubicBezTo>
                    <a:pt x="165" y="61"/>
                    <a:pt x="165" y="65"/>
                    <a:pt x="165" y="68"/>
                  </a:cubicBezTo>
                  <a:cubicBezTo>
                    <a:pt x="165" y="71"/>
                    <a:pt x="164" y="76"/>
                    <a:pt x="164" y="7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56" y="71"/>
                    <a:pt x="156" y="71"/>
                    <a:pt x="156" y="71"/>
                  </a:cubicBezTo>
                  <a:cubicBezTo>
                    <a:pt x="154" y="69"/>
                    <a:pt x="154" y="69"/>
                    <a:pt x="154" y="69"/>
                  </a:cubicBezTo>
                  <a:cubicBezTo>
                    <a:pt x="153" y="72"/>
                    <a:pt x="153" y="72"/>
                    <a:pt x="153" y="72"/>
                  </a:cubicBezTo>
                  <a:cubicBezTo>
                    <a:pt x="153" y="80"/>
                    <a:pt x="153" y="80"/>
                    <a:pt x="153" y="80"/>
                  </a:cubicBezTo>
                  <a:cubicBezTo>
                    <a:pt x="153" y="84"/>
                    <a:pt x="153" y="84"/>
                    <a:pt x="153" y="84"/>
                  </a:cubicBezTo>
                  <a:cubicBezTo>
                    <a:pt x="153" y="84"/>
                    <a:pt x="151" y="86"/>
                    <a:pt x="148" y="82"/>
                  </a:cubicBezTo>
                  <a:cubicBezTo>
                    <a:pt x="145" y="78"/>
                    <a:pt x="138" y="78"/>
                    <a:pt x="138" y="78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31" y="88"/>
                    <a:pt x="131" y="88"/>
                    <a:pt x="131" y="88"/>
                  </a:cubicBezTo>
                  <a:cubicBezTo>
                    <a:pt x="130" y="94"/>
                    <a:pt x="130" y="94"/>
                    <a:pt x="130" y="94"/>
                  </a:cubicBezTo>
                  <a:cubicBezTo>
                    <a:pt x="124" y="94"/>
                    <a:pt x="124" y="94"/>
                    <a:pt x="124" y="94"/>
                  </a:cubicBezTo>
                  <a:cubicBezTo>
                    <a:pt x="118" y="90"/>
                    <a:pt x="118" y="90"/>
                    <a:pt x="118" y="90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7" y="81"/>
                    <a:pt x="114" y="80"/>
                  </a:cubicBezTo>
                  <a:cubicBezTo>
                    <a:pt x="111" y="79"/>
                    <a:pt x="107" y="77"/>
                    <a:pt x="107" y="77"/>
                  </a:cubicBezTo>
                  <a:cubicBezTo>
                    <a:pt x="102" y="69"/>
                    <a:pt x="102" y="69"/>
                    <a:pt x="102" y="69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7" y="56"/>
                    <a:pt x="99" y="55"/>
                    <a:pt x="94" y="53"/>
                  </a:cubicBezTo>
                  <a:cubicBezTo>
                    <a:pt x="89" y="52"/>
                    <a:pt x="87" y="53"/>
                    <a:pt x="86" y="50"/>
                  </a:cubicBezTo>
                  <a:cubicBezTo>
                    <a:pt x="85" y="47"/>
                    <a:pt x="84" y="44"/>
                    <a:pt x="84" y="41"/>
                  </a:cubicBezTo>
                  <a:cubicBezTo>
                    <a:pt x="83" y="38"/>
                    <a:pt x="82" y="34"/>
                    <a:pt x="82" y="34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57" y="42"/>
                    <a:pt x="52" y="43"/>
                  </a:cubicBezTo>
                  <a:cubicBezTo>
                    <a:pt x="48" y="44"/>
                    <a:pt x="38" y="41"/>
                    <a:pt x="38" y="41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8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5"/>
                    <a:pt x="31" y="110"/>
                    <a:pt x="31" y="119"/>
                  </a:cubicBezTo>
                  <a:cubicBezTo>
                    <a:pt x="31" y="127"/>
                    <a:pt x="30" y="130"/>
                    <a:pt x="30" y="130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0" y="133"/>
                    <a:pt x="29" y="136"/>
                    <a:pt x="31" y="136"/>
                  </a:cubicBezTo>
                  <a:cubicBezTo>
                    <a:pt x="34" y="136"/>
                    <a:pt x="36" y="136"/>
                    <a:pt x="36" y="136"/>
                  </a:cubicBezTo>
                  <a:cubicBezTo>
                    <a:pt x="41" y="138"/>
                    <a:pt x="41" y="138"/>
                    <a:pt x="41" y="138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3" y="149"/>
                    <a:pt x="46" y="150"/>
                    <a:pt x="48" y="151"/>
                  </a:cubicBezTo>
                  <a:cubicBezTo>
                    <a:pt x="51" y="152"/>
                    <a:pt x="58" y="152"/>
                    <a:pt x="61" y="152"/>
                  </a:cubicBezTo>
                  <a:cubicBezTo>
                    <a:pt x="64" y="152"/>
                    <a:pt x="67" y="151"/>
                    <a:pt x="70" y="151"/>
                  </a:cubicBezTo>
                  <a:cubicBezTo>
                    <a:pt x="73" y="151"/>
                    <a:pt x="68" y="151"/>
                    <a:pt x="73" y="151"/>
                  </a:cubicBezTo>
                  <a:cubicBezTo>
                    <a:pt x="78" y="151"/>
                    <a:pt x="94" y="162"/>
                    <a:pt x="90" y="189"/>
                  </a:cubicBezTo>
                  <a:cubicBezTo>
                    <a:pt x="93" y="195"/>
                    <a:pt x="93" y="195"/>
                    <a:pt x="93" y="195"/>
                  </a:cubicBezTo>
                  <a:cubicBezTo>
                    <a:pt x="95" y="201"/>
                    <a:pt x="95" y="201"/>
                    <a:pt x="95" y="201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73" y="229"/>
                    <a:pt x="73" y="232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1" y="225"/>
                    <a:pt x="58" y="223"/>
                  </a:cubicBezTo>
                  <a:cubicBezTo>
                    <a:pt x="55" y="221"/>
                    <a:pt x="50" y="219"/>
                    <a:pt x="50" y="219"/>
                  </a:cubicBezTo>
                  <a:cubicBezTo>
                    <a:pt x="40" y="220"/>
                    <a:pt x="40" y="220"/>
                    <a:pt x="40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8" y="220"/>
                    <a:pt x="26" y="236"/>
                    <a:pt x="40" y="241"/>
                  </a:cubicBezTo>
                  <a:cubicBezTo>
                    <a:pt x="40" y="241"/>
                    <a:pt x="46" y="246"/>
                    <a:pt x="46" y="255"/>
                  </a:cubicBezTo>
                  <a:cubicBezTo>
                    <a:pt x="46" y="263"/>
                    <a:pt x="58" y="264"/>
                    <a:pt x="65" y="264"/>
                  </a:cubicBezTo>
                  <a:cubicBezTo>
                    <a:pt x="72" y="264"/>
                    <a:pt x="75" y="286"/>
                    <a:pt x="75" y="286"/>
                  </a:cubicBezTo>
                  <a:cubicBezTo>
                    <a:pt x="75" y="286"/>
                    <a:pt x="78" y="289"/>
                    <a:pt x="86" y="289"/>
                  </a:cubicBezTo>
                  <a:cubicBezTo>
                    <a:pt x="95" y="289"/>
                    <a:pt x="105" y="291"/>
                    <a:pt x="108" y="293"/>
                  </a:cubicBezTo>
                  <a:cubicBezTo>
                    <a:pt x="111" y="296"/>
                    <a:pt x="117" y="292"/>
                    <a:pt x="115" y="293"/>
                  </a:cubicBezTo>
                  <a:cubicBezTo>
                    <a:pt x="107" y="295"/>
                    <a:pt x="128" y="286"/>
                    <a:pt x="138" y="305"/>
                  </a:cubicBezTo>
                  <a:cubicBezTo>
                    <a:pt x="145" y="316"/>
                    <a:pt x="135" y="330"/>
                    <a:pt x="131" y="335"/>
                  </a:cubicBezTo>
                  <a:cubicBezTo>
                    <a:pt x="133" y="349"/>
                    <a:pt x="133" y="349"/>
                    <a:pt x="133" y="349"/>
                  </a:cubicBezTo>
                  <a:cubicBezTo>
                    <a:pt x="133" y="349"/>
                    <a:pt x="135" y="360"/>
                    <a:pt x="148" y="344"/>
                  </a:cubicBezTo>
                  <a:cubicBezTo>
                    <a:pt x="148" y="344"/>
                    <a:pt x="152" y="337"/>
                    <a:pt x="162" y="352"/>
                  </a:cubicBezTo>
                  <a:cubicBezTo>
                    <a:pt x="162" y="352"/>
                    <a:pt x="167" y="356"/>
                    <a:pt x="171" y="349"/>
                  </a:cubicBezTo>
                  <a:cubicBezTo>
                    <a:pt x="176" y="343"/>
                    <a:pt x="179" y="333"/>
                    <a:pt x="192" y="346"/>
                  </a:cubicBezTo>
                  <a:cubicBezTo>
                    <a:pt x="192" y="346"/>
                    <a:pt x="210" y="347"/>
                    <a:pt x="214" y="344"/>
                  </a:cubicBezTo>
                  <a:cubicBezTo>
                    <a:pt x="214" y="344"/>
                    <a:pt x="214" y="344"/>
                    <a:pt x="214" y="344"/>
                  </a:cubicBezTo>
                  <a:cubicBezTo>
                    <a:pt x="214" y="344"/>
                    <a:pt x="231" y="316"/>
                    <a:pt x="241" y="333"/>
                  </a:cubicBezTo>
                  <a:cubicBezTo>
                    <a:pt x="250" y="351"/>
                    <a:pt x="242" y="346"/>
                    <a:pt x="254" y="353"/>
                  </a:cubicBezTo>
                  <a:cubicBezTo>
                    <a:pt x="266" y="361"/>
                    <a:pt x="256" y="372"/>
                    <a:pt x="254" y="372"/>
                  </a:cubicBezTo>
                  <a:cubicBezTo>
                    <a:pt x="253" y="373"/>
                    <a:pt x="248" y="389"/>
                    <a:pt x="269" y="381"/>
                  </a:cubicBezTo>
                  <a:cubicBezTo>
                    <a:pt x="269" y="381"/>
                    <a:pt x="276" y="378"/>
                    <a:pt x="281" y="385"/>
                  </a:cubicBezTo>
                  <a:cubicBezTo>
                    <a:pt x="281" y="386"/>
                    <a:pt x="281" y="386"/>
                    <a:pt x="281" y="386"/>
                  </a:cubicBezTo>
                  <a:cubicBezTo>
                    <a:pt x="281" y="386"/>
                    <a:pt x="281" y="386"/>
                    <a:pt x="281" y="386"/>
                  </a:cubicBezTo>
                  <a:cubicBezTo>
                    <a:pt x="314" y="411"/>
                    <a:pt x="314" y="411"/>
                    <a:pt x="314" y="411"/>
                  </a:cubicBezTo>
                  <a:cubicBezTo>
                    <a:pt x="324" y="415"/>
                    <a:pt x="324" y="415"/>
                    <a:pt x="324" y="415"/>
                  </a:cubicBezTo>
                  <a:cubicBezTo>
                    <a:pt x="326" y="415"/>
                    <a:pt x="326" y="415"/>
                    <a:pt x="326" y="415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35" y="407"/>
                    <a:pt x="335" y="407"/>
                    <a:pt x="335" y="407"/>
                  </a:cubicBezTo>
                  <a:cubicBezTo>
                    <a:pt x="344" y="392"/>
                    <a:pt x="344" y="392"/>
                    <a:pt x="344" y="392"/>
                  </a:cubicBezTo>
                  <a:cubicBezTo>
                    <a:pt x="344" y="392"/>
                    <a:pt x="344" y="392"/>
                    <a:pt x="344" y="392"/>
                  </a:cubicBezTo>
                  <a:cubicBezTo>
                    <a:pt x="344" y="392"/>
                    <a:pt x="314" y="392"/>
                    <a:pt x="311" y="385"/>
                  </a:cubicBezTo>
                  <a:cubicBezTo>
                    <a:pt x="307" y="378"/>
                    <a:pt x="312" y="371"/>
                    <a:pt x="312" y="371"/>
                  </a:cubicBezTo>
                  <a:cubicBezTo>
                    <a:pt x="311" y="349"/>
                    <a:pt x="311" y="349"/>
                    <a:pt x="311" y="349"/>
                  </a:cubicBezTo>
                  <a:cubicBezTo>
                    <a:pt x="335" y="334"/>
                    <a:pt x="335" y="334"/>
                    <a:pt x="335" y="334"/>
                  </a:cubicBezTo>
                  <a:cubicBezTo>
                    <a:pt x="335" y="334"/>
                    <a:pt x="353" y="330"/>
                    <a:pt x="354" y="282"/>
                  </a:cubicBezTo>
                  <a:cubicBezTo>
                    <a:pt x="354" y="282"/>
                    <a:pt x="367" y="261"/>
                    <a:pt x="370" y="259"/>
                  </a:cubicBezTo>
                  <a:cubicBezTo>
                    <a:pt x="370" y="259"/>
                    <a:pt x="374" y="251"/>
                    <a:pt x="367" y="249"/>
                  </a:cubicBezTo>
                  <a:cubicBezTo>
                    <a:pt x="367" y="249"/>
                    <a:pt x="335" y="234"/>
                    <a:pt x="355" y="213"/>
                  </a:cubicBezTo>
                  <a:cubicBezTo>
                    <a:pt x="375" y="193"/>
                    <a:pt x="371" y="182"/>
                    <a:pt x="371" y="182"/>
                  </a:cubicBezTo>
                  <a:cubicBezTo>
                    <a:pt x="371" y="182"/>
                    <a:pt x="395" y="193"/>
                    <a:pt x="396" y="16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Oval 360"/>
            <p:cNvSpPr>
              <a:spLocks noChangeArrowheads="1"/>
            </p:cNvSpPr>
            <p:nvPr/>
          </p:nvSpPr>
          <p:spPr bwMode="auto">
            <a:xfrm>
              <a:off x="4831507" y="2616847"/>
              <a:ext cx="18959" cy="1895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Oval 361"/>
            <p:cNvSpPr>
              <a:spLocks noChangeArrowheads="1"/>
            </p:cNvSpPr>
            <p:nvPr/>
          </p:nvSpPr>
          <p:spPr bwMode="auto">
            <a:xfrm>
              <a:off x="4793589" y="2578929"/>
              <a:ext cx="75836" cy="9479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Oval 362"/>
            <p:cNvSpPr>
              <a:spLocks noChangeArrowheads="1"/>
            </p:cNvSpPr>
            <p:nvPr/>
          </p:nvSpPr>
          <p:spPr bwMode="auto">
            <a:xfrm>
              <a:off x="3276875" y="4114602"/>
              <a:ext cx="56877" cy="1895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Oval 363"/>
            <p:cNvSpPr>
              <a:spLocks noChangeArrowheads="1"/>
            </p:cNvSpPr>
            <p:nvPr/>
          </p:nvSpPr>
          <p:spPr bwMode="auto">
            <a:xfrm>
              <a:off x="3238957" y="4095643"/>
              <a:ext cx="113754" cy="7583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未知"/>
            <p:cNvSpPr/>
            <p:nvPr/>
          </p:nvSpPr>
          <p:spPr bwMode="auto">
            <a:xfrm>
              <a:off x="4224821" y="3887095"/>
              <a:ext cx="113754" cy="113754"/>
            </a:xfrm>
            <a:custGeom>
              <a:avLst/>
              <a:gdLst>
                <a:gd name="T0" fmla="*/ 21 w 21"/>
                <a:gd name="T1" fmla="*/ 10 h 20"/>
                <a:gd name="T2" fmla="*/ 11 w 21"/>
                <a:gd name="T3" fmla="*/ 20 h 20"/>
                <a:gd name="T4" fmla="*/ 1 w 21"/>
                <a:gd name="T5" fmla="*/ 10 h 20"/>
                <a:gd name="T6" fmla="*/ 10 w 21"/>
                <a:gd name="T7" fmla="*/ 0 h 20"/>
                <a:gd name="T8" fmla="*/ 21 w 21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21" y="10"/>
                  </a:moveTo>
                  <a:cubicBezTo>
                    <a:pt x="21" y="15"/>
                    <a:pt x="16" y="20"/>
                    <a:pt x="11" y="20"/>
                  </a:cubicBezTo>
                  <a:cubicBezTo>
                    <a:pt x="5" y="20"/>
                    <a:pt x="1" y="16"/>
                    <a:pt x="1" y="10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0" y="4"/>
                    <a:pt x="21" y="1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未知"/>
            <p:cNvSpPr/>
            <p:nvPr/>
          </p:nvSpPr>
          <p:spPr bwMode="auto">
            <a:xfrm>
              <a:off x="4243780" y="3925012"/>
              <a:ext cx="56877" cy="37918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6"/>
                    <a:pt x="7" y="8"/>
                    <a:pt x="5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1"/>
                    <a:pt x="9" y="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Rectangle 366"/>
            <p:cNvSpPr>
              <a:spLocks noChangeArrowheads="1"/>
            </p:cNvSpPr>
            <p:nvPr/>
          </p:nvSpPr>
          <p:spPr bwMode="auto">
            <a:xfrm>
              <a:off x="3826684" y="4891917"/>
              <a:ext cx="2051844" cy="24622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黔南布依族苗族自治州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367"/>
            <p:cNvSpPr>
              <a:spLocks noChangeArrowheads="1"/>
            </p:cNvSpPr>
            <p:nvPr/>
          </p:nvSpPr>
          <p:spPr bwMode="auto">
            <a:xfrm>
              <a:off x="5495069" y="4531698"/>
              <a:ext cx="2051844" cy="24622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黔东南苗族侗族自治州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368"/>
            <p:cNvSpPr>
              <a:spLocks noChangeArrowheads="1"/>
            </p:cNvSpPr>
            <p:nvPr/>
          </p:nvSpPr>
          <p:spPr bwMode="auto">
            <a:xfrm>
              <a:off x="3978355" y="3659587"/>
              <a:ext cx="615553" cy="24622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贵阳市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369"/>
            <p:cNvSpPr>
              <a:spLocks noChangeArrowheads="1"/>
            </p:cNvSpPr>
            <p:nvPr/>
          </p:nvSpPr>
          <p:spPr bwMode="auto">
            <a:xfrm>
              <a:off x="2992491" y="4266273"/>
              <a:ext cx="615553" cy="24622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安顺市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370"/>
            <p:cNvSpPr>
              <a:spLocks noChangeArrowheads="1"/>
            </p:cNvSpPr>
            <p:nvPr/>
          </p:nvSpPr>
          <p:spPr bwMode="auto">
            <a:xfrm>
              <a:off x="6348221" y="2787477"/>
              <a:ext cx="820738" cy="24622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铜仁地区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Rectangle 371"/>
            <p:cNvSpPr>
              <a:spLocks noChangeArrowheads="1"/>
            </p:cNvSpPr>
            <p:nvPr/>
          </p:nvSpPr>
          <p:spPr bwMode="auto">
            <a:xfrm>
              <a:off x="5040055" y="2559970"/>
              <a:ext cx="615553" cy="24622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遵义市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372"/>
            <p:cNvSpPr>
              <a:spLocks noChangeArrowheads="1"/>
            </p:cNvSpPr>
            <p:nvPr/>
          </p:nvSpPr>
          <p:spPr bwMode="auto">
            <a:xfrm>
              <a:off x="2632272" y="2882272"/>
              <a:ext cx="820738" cy="24622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毕节地区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黔西南"/>
            <p:cNvSpPr/>
            <p:nvPr/>
          </p:nvSpPr>
          <p:spPr bwMode="auto">
            <a:xfrm>
              <a:off x="1380983" y="3925012"/>
              <a:ext cx="2294030" cy="2180276"/>
            </a:xfrm>
            <a:custGeom>
              <a:avLst/>
              <a:gdLst>
                <a:gd name="T0" fmla="*/ 362 w 370"/>
                <a:gd name="T1" fmla="*/ 283 h 351"/>
                <a:gd name="T2" fmla="*/ 362 w 370"/>
                <a:gd name="T3" fmla="*/ 257 h 351"/>
                <a:gd name="T4" fmla="*/ 362 w 370"/>
                <a:gd name="T5" fmla="*/ 235 h 351"/>
                <a:gd name="T6" fmla="*/ 356 w 370"/>
                <a:gd name="T7" fmla="*/ 219 h 351"/>
                <a:gd name="T8" fmla="*/ 355 w 370"/>
                <a:gd name="T9" fmla="*/ 219 h 351"/>
                <a:gd name="T10" fmla="*/ 335 w 370"/>
                <a:gd name="T11" fmla="*/ 214 h 351"/>
                <a:gd name="T12" fmla="*/ 311 w 370"/>
                <a:gd name="T13" fmla="*/ 189 h 351"/>
                <a:gd name="T14" fmla="*/ 311 w 370"/>
                <a:gd name="T15" fmla="*/ 174 h 351"/>
                <a:gd name="T16" fmla="*/ 293 w 370"/>
                <a:gd name="T17" fmla="*/ 161 h 351"/>
                <a:gd name="T18" fmla="*/ 284 w 370"/>
                <a:gd name="T19" fmla="*/ 173 h 351"/>
                <a:gd name="T20" fmla="*/ 276 w 370"/>
                <a:gd name="T21" fmla="*/ 182 h 351"/>
                <a:gd name="T22" fmla="*/ 267 w 370"/>
                <a:gd name="T23" fmla="*/ 186 h 351"/>
                <a:gd name="T24" fmla="*/ 255 w 370"/>
                <a:gd name="T25" fmla="*/ 173 h 351"/>
                <a:gd name="T26" fmla="*/ 247 w 370"/>
                <a:gd name="T27" fmla="*/ 145 h 351"/>
                <a:gd name="T28" fmla="*/ 235 w 370"/>
                <a:gd name="T29" fmla="*/ 122 h 351"/>
                <a:gd name="T30" fmla="*/ 201 w 370"/>
                <a:gd name="T31" fmla="*/ 82 h 351"/>
                <a:gd name="T32" fmla="*/ 187 w 370"/>
                <a:gd name="T33" fmla="*/ 58 h 351"/>
                <a:gd name="T34" fmla="*/ 187 w 370"/>
                <a:gd name="T35" fmla="*/ 21 h 351"/>
                <a:gd name="T36" fmla="*/ 158 w 370"/>
                <a:gd name="T37" fmla="*/ 5 h 351"/>
                <a:gd name="T38" fmla="*/ 133 w 370"/>
                <a:gd name="T39" fmla="*/ 36 h 351"/>
                <a:gd name="T40" fmla="*/ 131 w 370"/>
                <a:gd name="T41" fmla="*/ 53 h 351"/>
                <a:gd name="T42" fmla="*/ 114 w 370"/>
                <a:gd name="T43" fmla="*/ 90 h 351"/>
                <a:gd name="T44" fmla="*/ 106 w 370"/>
                <a:gd name="T45" fmla="*/ 109 h 351"/>
                <a:gd name="T46" fmla="*/ 99 w 370"/>
                <a:gd name="T47" fmla="*/ 129 h 351"/>
                <a:gd name="T48" fmla="*/ 91 w 370"/>
                <a:gd name="T49" fmla="*/ 145 h 351"/>
                <a:gd name="T50" fmla="*/ 90 w 370"/>
                <a:gd name="T51" fmla="*/ 151 h 351"/>
                <a:gd name="T52" fmla="*/ 87 w 370"/>
                <a:gd name="T53" fmla="*/ 153 h 351"/>
                <a:gd name="T54" fmla="*/ 80 w 370"/>
                <a:gd name="T55" fmla="*/ 152 h 351"/>
                <a:gd name="T56" fmla="*/ 70 w 370"/>
                <a:gd name="T57" fmla="*/ 149 h 351"/>
                <a:gd name="T58" fmla="*/ 54 w 370"/>
                <a:gd name="T59" fmla="*/ 137 h 351"/>
                <a:gd name="T60" fmla="*/ 42 w 370"/>
                <a:gd name="T61" fmla="*/ 137 h 351"/>
                <a:gd name="T62" fmla="*/ 41 w 370"/>
                <a:gd name="T63" fmla="*/ 138 h 351"/>
                <a:gd name="T64" fmla="*/ 43 w 370"/>
                <a:gd name="T65" fmla="*/ 155 h 351"/>
                <a:gd name="T66" fmla="*/ 46 w 370"/>
                <a:gd name="T67" fmla="*/ 159 h 351"/>
                <a:gd name="T68" fmla="*/ 53 w 370"/>
                <a:gd name="T69" fmla="*/ 160 h 351"/>
                <a:gd name="T70" fmla="*/ 58 w 370"/>
                <a:gd name="T71" fmla="*/ 160 h 351"/>
                <a:gd name="T72" fmla="*/ 72 w 370"/>
                <a:gd name="T73" fmla="*/ 177 h 351"/>
                <a:gd name="T74" fmla="*/ 57 w 370"/>
                <a:gd name="T75" fmla="*/ 181 h 351"/>
                <a:gd name="T76" fmla="*/ 31 w 370"/>
                <a:gd name="T77" fmla="*/ 195 h 351"/>
                <a:gd name="T78" fmla="*/ 25 w 370"/>
                <a:gd name="T79" fmla="*/ 230 h 351"/>
                <a:gd name="T80" fmla="*/ 1 w 370"/>
                <a:gd name="T81" fmla="*/ 247 h 351"/>
                <a:gd name="T82" fmla="*/ 8 w 370"/>
                <a:gd name="T83" fmla="*/ 268 h 351"/>
                <a:gd name="T84" fmla="*/ 20 w 370"/>
                <a:gd name="T85" fmla="*/ 286 h 351"/>
                <a:gd name="T86" fmla="*/ 48 w 370"/>
                <a:gd name="T87" fmla="*/ 281 h 351"/>
                <a:gd name="T88" fmla="*/ 83 w 370"/>
                <a:gd name="T89" fmla="*/ 267 h 351"/>
                <a:gd name="T90" fmla="*/ 101 w 370"/>
                <a:gd name="T91" fmla="*/ 248 h 351"/>
                <a:gd name="T92" fmla="*/ 129 w 370"/>
                <a:gd name="T93" fmla="*/ 235 h 351"/>
                <a:gd name="T94" fmla="*/ 133 w 370"/>
                <a:gd name="T95" fmla="*/ 248 h 351"/>
                <a:gd name="T96" fmla="*/ 155 w 370"/>
                <a:gd name="T97" fmla="*/ 258 h 351"/>
                <a:gd name="T98" fmla="*/ 170 w 370"/>
                <a:gd name="T99" fmla="*/ 291 h 351"/>
                <a:gd name="T100" fmla="*/ 182 w 370"/>
                <a:gd name="T101" fmla="*/ 295 h 351"/>
                <a:gd name="T102" fmla="*/ 193 w 370"/>
                <a:gd name="T103" fmla="*/ 301 h 351"/>
                <a:gd name="T104" fmla="*/ 204 w 370"/>
                <a:gd name="T105" fmla="*/ 309 h 351"/>
                <a:gd name="T106" fmla="*/ 214 w 370"/>
                <a:gd name="T107" fmla="*/ 318 h 351"/>
                <a:gd name="T108" fmla="*/ 221 w 370"/>
                <a:gd name="T109" fmla="*/ 320 h 351"/>
                <a:gd name="T110" fmla="*/ 229 w 370"/>
                <a:gd name="T111" fmla="*/ 320 h 351"/>
                <a:gd name="T112" fmla="*/ 242 w 370"/>
                <a:gd name="T113" fmla="*/ 337 h 351"/>
                <a:gd name="T114" fmla="*/ 283 w 370"/>
                <a:gd name="T115" fmla="*/ 323 h 351"/>
                <a:gd name="T116" fmla="*/ 293 w 370"/>
                <a:gd name="T117" fmla="*/ 294 h 351"/>
                <a:gd name="T118" fmla="*/ 310 w 370"/>
                <a:gd name="T119" fmla="*/ 292 h 351"/>
                <a:gd name="T120" fmla="*/ 362 w 370"/>
                <a:gd name="T121" fmla="*/ 284 h 351"/>
                <a:gd name="T122" fmla="*/ 362 w 370"/>
                <a:gd name="T123" fmla="*/ 283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0" h="351">
                  <a:moveTo>
                    <a:pt x="362" y="283"/>
                  </a:moveTo>
                  <a:cubicBezTo>
                    <a:pt x="362" y="283"/>
                    <a:pt x="355" y="258"/>
                    <a:pt x="362" y="257"/>
                  </a:cubicBezTo>
                  <a:cubicBezTo>
                    <a:pt x="370" y="257"/>
                    <a:pt x="370" y="244"/>
                    <a:pt x="362" y="235"/>
                  </a:cubicBezTo>
                  <a:cubicBezTo>
                    <a:pt x="359" y="232"/>
                    <a:pt x="356" y="226"/>
                    <a:pt x="356" y="219"/>
                  </a:cubicBezTo>
                  <a:cubicBezTo>
                    <a:pt x="355" y="219"/>
                    <a:pt x="355" y="219"/>
                    <a:pt x="355" y="219"/>
                  </a:cubicBezTo>
                  <a:cubicBezTo>
                    <a:pt x="340" y="222"/>
                    <a:pt x="335" y="214"/>
                    <a:pt x="335" y="214"/>
                  </a:cubicBezTo>
                  <a:cubicBezTo>
                    <a:pt x="326" y="197"/>
                    <a:pt x="311" y="189"/>
                    <a:pt x="311" y="189"/>
                  </a:cubicBezTo>
                  <a:cubicBezTo>
                    <a:pt x="311" y="189"/>
                    <a:pt x="302" y="189"/>
                    <a:pt x="311" y="174"/>
                  </a:cubicBezTo>
                  <a:cubicBezTo>
                    <a:pt x="319" y="160"/>
                    <a:pt x="293" y="159"/>
                    <a:pt x="293" y="161"/>
                  </a:cubicBezTo>
                  <a:cubicBezTo>
                    <a:pt x="293" y="162"/>
                    <a:pt x="284" y="173"/>
                    <a:pt x="284" y="173"/>
                  </a:cubicBezTo>
                  <a:cubicBezTo>
                    <a:pt x="284" y="173"/>
                    <a:pt x="278" y="172"/>
                    <a:pt x="276" y="182"/>
                  </a:cubicBezTo>
                  <a:cubicBezTo>
                    <a:pt x="274" y="192"/>
                    <a:pt x="267" y="186"/>
                    <a:pt x="267" y="186"/>
                  </a:cubicBezTo>
                  <a:cubicBezTo>
                    <a:pt x="255" y="173"/>
                    <a:pt x="255" y="173"/>
                    <a:pt x="255" y="173"/>
                  </a:cubicBezTo>
                  <a:cubicBezTo>
                    <a:pt x="255" y="173"/>
                    <a:pt x="248" y="164"/>
                    <a:pt x="247" y="145"/>
                  </a:cubicBezTo>
                  <a:cubicBezTo>
                    <a:pt x="246" y="125"/>
                    <a:pt x="235" y="122"/>
                    <a:pt x="235" y="122"/>
                  </a:cubicBezTo>
                  <a:cubicBezTo>
                    <a:pt x="208" y="112"/>
                    <a:pt x="201" y="82"/>
                    <a:pt x="201" y="82"/>
                  </a:cubicBezTo>
                  <a:cubicBezTo>
                    <a:pt x="205" y="72"/>
                    <a:pt x="187" y="58"/>
                    <a:pt x="187" y="58"/>
                  </a:cubicBezTo>
                  <a:cubicBezTo>
                    <a:pt x="187" y="21"/>
                    <a:pt x="187" y="21"/>
                    <a:pt x="187" y="21"/>
                  </a:cubicBezTo>
                  <a:cubicBezTo>
                    <a:pt x="187" y="7"/>
                    <a:pt x="169" y="0"/>
                    <a:pt x="158" y="5"/>
                  </a:cubicBezTo>
                  <a:cubicBezTo>
                    <a:pt x="147" y="9"/>
                    <a:pt x="133" y="36"/>
                    <a:pt x="133" y="36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04" y="63"/>
                    <a:pt x="114" y="90"/>
                    <a:pt x="114" y="90"/>
                  </a:cubicBezTo>
                  <a:cubicBezTo>
                    <a:pt x="102" y="102"/>
                    <a:pt x="106" y="109"/>
                    <a:pt x="106" y="109"/>
                  </a:cubicBezTo>
                  <a:cubicBezTo>
                    <a:pt x="108" y="112"/>
                    <a:pt x="109" y="126"/>
                    <a:pt x="99" y="129"/>
                  </a:cubicBezTo>
                  <a:cubicBezTo>
                    <a:pt x="90" y="132"/>
                    <a:pt x="90" y="140"/>
                    <a:pt x="91" y="145"/>
                  </a:cubicBezTo>
                  <a:cubicBezTo>
                    <a:pt x="91" y="149"/>
                    <a:pt x="90" y="151"/>
                    <a:pt x="90" y="151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2" y="153"/>
                    <a:pt x="80" y="152"/>
                  </a:cubicBezTo>
                  <a:cubicBezTo>
                    <a:pt x="79" y="150"/>
                    <a:pt x="70" y="149"/>
                    <a:pt x="70" y="149"/>
                  </a:cubicBezTo>
                  <a:cubicBezTo>
                    <a:pt x="57" y="152"/>
                    <a:pt x="54" y="137"/>
                    <a:pt x="54" y="137"/>
                  </a:cubicBezTo>
                  <a:cubicBezTo>
                    <a:pt x="53" y="127"/>
                    <a:pt x="42" y="137"/>
                    <a:pt x="42" y="137"/>
                  </a:cubicBezTo>
                  <a:cubicBezTo>
                    <a:pt x="41" y="138"/>
                    <a:pt x="41" y="138"/>
                    <a:pt x="41" y="138"/>
                  </a:cubicBezTo>
                  <a:cubicBezTo>
                    <a:pt x="44" y="142"/>
                    <a:pt x="45" y="148"/>
                    <a:pt x="43" y="155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53" y="160"/>
                    <a:pt x="53" y="160"/>
                    <a:pt x="53" y="160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58" y="160"/>
                    <a:pt x="76" y="167"/>
                    <a:pt x="72" y="177"/>
                  </a:cubicBezTo>
                  <a:cubicBezTo>
                    <a:pt x="67" y="187"/>
                    <a:pt x="59" y="183"/>
                    <a:pt x="57" y="181"/>
                  </a:cubicBezTo>
                  <a:cubicBezTo>
                    <a:pt x="54" y="178"/>
                    <a:pt x="31" y="195"/>
                    <a:pt x="31" y="195"/>
                  </a:cubicBezTo>
                  <a:cubicBezTo>
                    <a:pt x="31" y="195"/>
                    <a:pt x="51" y="214"/>
                    <a:pt x="25" y="230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1" y="247"/>
                    <a:pt x="0" y="260"/>
                    <a:pt x="8" y="268"/>
                  </a:cubicBezTo>
                  <a:cubicBezTo>
                    <a:pt x="20" y="286"/>
                    <a:pt x="20" y="286"/>
                    <a:pt x="20" y="286"/>
                  </a:cubicBezTo>
                  <a:cubicBezTo>
                    <a:pt x="20" y="286"/>
                    <a:pt x="27" y="299"/>
                    <a:pt x="48" y="281"/>
                  </a:cubicBezTo>
                  <a:cubicBezTo>
                    <a:pt x="70" y="263"/>
                    <a:pt x="83" y="267"/>
                    <a:pt x="83" y="267"/>
                  </a:cubicBezTo>
                  <a:cubicBezTo>
                    <a:pt x="83" y="267"/>
                    <a:pt x="96" y="260"/>
                    <a:pt x="101" y="248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9" y="235"/>
                    <a:pt x="133" y="245"/>
                    <a:pt x="133" y="248"/>
                  </a:cubicBezTo>
                  <a:cubicBezTo>
                    <a:pt x="133" y="250"/>
                    <a:pt x="149" y="258"/>
                    <a:pt x="155" y="258"/>
                  </a:cubicBezTo>
                  <a:cubicBezTo>
                    <a:pt x="162" y="258"/>
                    <a:pt x="170" y="291"/>
                    <a:pt x="170" y="291"/>
                  </a:cubicBezTo>
                  <a:cubicBezTo>
                    <a:pt x="182" y="295"/>
                    <a:pt x="182" y="295"/>
                    <a:pt x="182" y="295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204" y="309"/>
                    <a:pt x="204" y="309"/>
                    <a:pt x="204" y="309"/>
                  </a:cubicBezTo>
                  <a:cubicBezTo>
                    <a:pt x="214" y="318"/>
                    <a:pt x="214" y="318"/>
                    <a:pt x="214" y="318"/>
                  </a:cubicBezTo>
                  <a:cubicBezTo>
                    <a:pt x="221" y="320"/>
                    <a:pt x="221" y="320"/>
                    <a:pt x="221" y="320"/>
                  </a:cubicBezTo>
                  <a:cubicBezTo>
                    <a:pt x="229" y="320"/>
                    <a:pt x="229" y="320"/>
                    <a:pt x="229" y="320"/>
                  </a:cubicBezTo>
                  <a:cubicBezTo>
                    <a:pt x="229" y="320"/>
                    <a:pt x="242" y="322"/>
                    <a:pt x="242" y="337"/>
                  </a:cubicBezTo>
                  <a:cubicBezTo>
                    <a:pt x="242" y="351"/>
                    <a:pt x="263" y="342"/>
                    <a:pt x="283" y="323"/>
                  </a:cubicBezTo>
                  <a:cubicBezTo>
                    <a:pt x="303" y="304"/>
                    <a:pt x="293" y="303"/>
                    <a:pt x="293" y="294"/>
                  </a:cubicBezTo>
                  <a:cubicBezTo>
                    <a:pt x="293" y="286"/>
                    <a:pt x="301" y="290"/>
                    <a:pt x="310" y="292"/>
                  </a:cubicBezTo>
                  <a:cubicBezTo>
                    <a:pt x="310" y="292"/>
                    <a:pt x="335" y="296"/>
                    <a:pt x="362" y="284"/>
                  </a:cubicBezTo>
                  <a:lnTo>
                    <a:pt x="362" y="28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六盘水"/>
            <p:cNvSpPr/>
            <p:nvPr/>
          </p:nvSpPr>
          <p:spPr bwMode="auto">
            <a:xfrm>
              <a:off x="1305147" y="2939148"/>
              <a:ext cx="1763180" cy="1952769"/>
            </a:xfrm>
            <a:custGeom>
              <a:avLst/>
              <a:gdLst>
                <a:gd name="T0" fmla="*/ 257 w 286"/>
                <a:gd name="T1" fmla="*/ 182 h 315"/>
                <a:gd name="T2" fmla="*/ 246 w 286"/>
                <a:gd name="T3" fmla="*/ 171 h 315"/>
                <a:gd name="T4" fmla="*/ 261 w 286"/>
                <a:gd name="T5" fmla="*/ 154 h 315"/>
                <a:gd name="T6" fmla="*/ 261 w 286"/>
                <a:gd name="T7" fmla="*/ 154 h 315"/>
                <a:gd name="T8" fmla="*/ 228 w 286"/>
                <a:gd name="T9" fmla="*/ 108 h 315"/>
                <a:gd name="T10" fmla="*/ 225 w 286"/>
                <a:gd name="T11" fmla="*/ 105 h 315"/>
                <a:gd name="T12" fmla="*/ 212 w 286"/>
                <a:gd name="T13" fmla="*/ 84 h 315"/>
                <a:gd name="T14" fmla="*/ 209 w 286"/>
                <a:gd name="T15" fmla="*/ 42 h 315"/>
                <a:gd name="T16" fmla="*/ 192 w 286"/>
                <a:gd name="T17" fmla="*/ 27 h 315"/>
                <a:gd name="T18" fmla="*/ 178 w 286"/>
                <a:gd name="T19" fmla="*/ 17 h 315"/>
                <a:gd name="T20" fmla="*/ 142 w 286"/>
                <a:gd name="T21" fmla="*/ 69 h 315"/>
                <a:gd name="T22" fmla="*/ 123 w 286"/>
                <a:gd name="T23" fmla="*/ 81 h 315"/>
                <a:gd name="T24" fmla="*/ 122 w 286"/>
                <a:gd name="T25" fmla="*/ 82 h 315"/>
                <a:gd name="T26" fmla="*/ 109 w 286"/>
                <a:gd name="T27" fmla="*/ 113 h 315"/>
                <a:gd name="T28" fmla="*/ 85 w 286"/>
                <a:gd name="T29" fmla="*/ 146 h 315"/>
                <a:gd name="T30" fmla="*/ 68 w 286"/>
                <a:gd name="T31" fmla="*/ 148 h 315"/>
                <a:gd name="T32" fmla="*/ 68 w 286"/>
                <a:gd name="T33" fmla="*/ 162 h 315"/>
                <a:gd name="T34" fmla="*/ 63 w 286"/>
                <a:gd name="T35" fmla="*/ 175 h 315"/>
                <a:gd name="T36" fmla="*/ 29 w 286"/>
                <a:gd name="T37" fmla="*/ 213 h 315"/>
                <a:gd name="T38" fmla="*/ 25 w 286"/>
                <a:gd name="T39" fmla="*/ 248 h 315"/>
                <a:gd name="T40" fmla="*/ 26 w 286"/>
                <a:gd name="T41" fmla="*/ 267 h 315"/>
                <a:gd name="T42" fmla="*/ 46 w 286"/>
                <a:gd name="T43" fmla="*/ 271 h 315"/>
                <a:gd name="T44" fmla="*/ 41 w 286"/>
                <a:gd name="T45" fmla="*/ 285 h 315"/>
                <a:gd name="T46" fmla="*/ 52 w 286"/>
                <a:gd name="T47" fmla="*/ 300 h 315"/>
                <a:gd name="T48" fmla="*/ 53 w 286"/>
                <a:gd name="T49" fmla="*/ 299 h 315"/>
                <a:gd name="T50" fmla="*/ 65 w 286"/>
                <a:gd name="T51" fmla="*/ 299 h 315"/>
                <a:gd name="T52" fmla="*/ 81 w 286"/>
                <a:gd name="T53" fmla="*/ 311 h 315"/>
                <a:gd name="T54" fmla="*/ 91 w 286"/>
                <a:gd name="T55" fmla="*/ 314 h 315"/>
                <a:gd name="T56" fmla="*/ 98 w 286"/>
                <a:gd name="T57" fmla="*/ 315 h 315"/>
                <a:gd name="T58" fmla="*/ 101 w 286"/>
                <a:gd name="T59" fmla="*/ 313 h 315"/>
                <a:gd name="T60" fmla="*/ 102 w 286"/>
                <a:gd name="T61" fmla="*/ 307 h 315"/>
                <a:gd name="T62" fmla="*/ 110 w 286"/>
                <a:gd name="T63" fmla="*/ 291 h 315"/>
                <a:gd name="T64" fmla="*/ 117 w 286"/>
                <a:gd name="T65" fmla="*/ 271 h 315"/>
                <a:gd name="T66" fmla="*/ 125 w 286"/>
                <a:gd name="T67" fmla="*/ 252 h 315"/>
                <a:gd name="T68" fmla="*/ 142 w 286"/>
                <a:gd name="T69" fmla="*/ 215 h 315"/>
                <a:gd name="T70" fmla="*/ 144 w 286"/>
                <a:gd name="T71" fmla="*/ 198 h 315"/>
                <a:gd name="T72" fmla="*/ 169 w 286"/>
                <a:gd name="T73" fmla="*/ 167 h 315"/>
                <a:gd name="T74" fmla="*/ 198 w 286"/>
                <a:gd name="T75" fmla="*/ 183 h 315"/>
                <a:gd name="T76" fmla="*/ 198 w 286"/>
                <a:gd name="T77" fmla="*/ 206 h 315"/>
                <a:gd name="T78" fmla="*/ 198 w 286"/>
                <a:gd name="T79" fmla="*/ 208 h 315"/>
                <a:gd name="T80" fmla="*/ 223 w 286"/>
                <a:gd name="T81" fmla="*/ 214 h 315"/>
                <a:gd name="T82" fmla="*/ 250 w 286"/>
                <a:gd name="T83" fmla="*/ 211 h 315"/>
                <a:gd name="T84" fmla="*/ 267 w 286"/>
                <a:gd name="T85" fmla="*/ 211 h 315"/>
                <a:gd name="T86" fmla="*/ 273 w 286"/>
                <a:gd name="T87" fmla="*/ 203 h 315"/>
                <a:gd name="T88" fmla="*/ 257 w 286"/>
                <a:gd name="T89" fmla="*/ 18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315">
                  <a:moveTo>
                    <a:pt x="257" y="182"/>
                  </a:moveTo>
                  <a:cubicBezTo>
                    <a:pt x="257" y="182"/>
                    <a:pt x="236" y="178"/>
                    <a:pt x="246" y="171"/>
                  </a:cubicBezTo>
                  <a:cubicBezTo>
                    <a:pt x="259" y="163"/>
                    <a:pt x="261" y="154"/>
                    <a:pt x="261" y="154"/>
                  </a:cubicBezTo>
                  <a:cubicBezTo>
                    <a:pt x="261" y="154"/>
                    <a:pt x="261" y="154"/>
                    <a:pt x="261" y="154"/>
                  </a:cubicBezTo>
                  <a:cubicBezTo>
                    <a:pt x="261" y="154"/>
                    <a:pt x="253" y="118"/>
                    <a:pt x="228" y="108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5" y="105"/>
                    <a:pt x="218" y="87"/>
                    <a:pt x="212" y="84"/>
                  </a:cubicBezTo>
                  <a:cubicBezTo>
                    <a:pt x="212" y="84"/>
                    <a:pt x="223" y="60"/>
                    <a:pt x="209" y="42"/>
                  </a:cubicBezTo>
                  <a:cubicBezTo>
                    <a:pt x="209" y="42"/>
                    <a:pt x="215" y="2"/>
                    <a:pt x="192" y="27"/>
                  </a:cubicBezTo>
                  <a:cubicBezTo>
                    <a:pt x="192" y="27"/>
                    <a:pt x="177" y="37"/>
                    <a:pt x="178" y="17"/>
                  </a:cubicBezTo>
                  <a:cubicBezTo>
                    <a:pt x="178" y="17"/>
                    <a:pt x="171" y="0"/>
                    <a:pt x="142" y="69"/>
                  </a:cubicBezTo>
                  <a:cubicBezTo>
                    <a:pt x="142" y="69"/>
                    <a:pt x="139" y="96"/>
                    <a:pt x="123" y="81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6" y="95"/>
                    <a:pt x="127" y="113"/>
                    <a:pt x="109" y="113"/>
                  </a:cubicBezTo>
                  <a:cubicBezTo>
                    <a:pt x="109" y="113"/>
                    <a:pt x="90" y="126"/>
                    <a:pt x="85" y="146"/>
                  </a:cubicBezTo>
                  <a:cubicBezTo>
                    <a:pt x="85" y="146"/>
                    <a:pt x="84" y="152"/>
                    <a:pt x="68" y="148"/>
                  </a:cubicBezTo>
                  <a:cubicBezTo>
                    <a:pt x="68" y="148"/>
                    <a:pt x="62" y="150"/>
                    <a:pt x="68" y="162"/>
                  </a:cubicBezTo>
                  <a:cubicBezTo>
                    <a:pt x="63" y="175"/>
                    <a:pt x="63" y="175"/>
                    <a:pt x="63" y="175"/>
                  </a:cubicBezTo>
                  <a:cubicBezTo>
                    <a:pt x="63" y="175"/>
                    <a:pt x="43" y="229"/>
                    <a:pt x="29" y="213"/>
                  </a:cubicBezTo>
                  <a:cubicBezTo>
                    <a:pt x="29" y="213"/>
                    <a:pt x="0" y="241"/>
                    <a:pt x="25" y="248"/>
                  </a:cubicBezTo>
                  <a:cubicBezTo>
                    <a:pt x="25" y="248"/>
                    <a:pt x="40" y="251"/>
                    <a:pt x="26" y="267"/>
                  </a:cubicBezTo>
                  <a:cubicBezTo>
                    <a:pt x="26" y="267"/>
                    <a:pt x="19" y="275"/>
                    <a:pt x="46" y="271"/>
                  </a:cubicBezTo>
                  <a:cubicBezTo>
                    <a:pt x="46" y="271"/>
                    <a:pt x="56" y="274"/>
                    <a:pt x="41" y="285"/>
                  </a:cubicBezTo>
                  <a:cubicBezTo>
                    <a:pt x="41" y="285"/>
                    <a:pt x="48" y="290"/>
                    <a:pt x="52" y="300"/>
                  </a:cubicBezTo>
                  <a:cubicBezTo>
                    <a:pt x="53" y="299"/>
                    <a:pt x="53" y="299"/>
                    <a:pt x="53" y="299"/>
                  </a:cubicBezTo>
                  <a:cubicBezTo>
                    <a:pt x="53" y="299"/>
                    <a:pt x="64" y="289"/>
                    <a:pt x="65" y="299"/>
                  </a:cubicBezTo>
                  <a:cubicBezTo>
                    <a:pt x="65" y="299"/>
                    <a:pt x="68" y="314"/>
                    <a:pt x="81" y="311"/>
                  </a:cubicBezTo>
                  <a:cubicBezTo>
                    <a:pt x="81" y="311"/>
                    <a:pt x="90" y="312"/>
                    <a:pt x="91" y="314"/>
                  </a:cubicBezTo>
                  <a:cubicBezTo>
                    <a:pt x="93" y="315"/>
                    <a:pt x="98" y="315"/>
                    <a:pt x="98" y="315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13"/>
                    <a:pt x="102" y="311"/>
                    <a:pt x="102" y="307"/>
                  </a:cubicBezTo>
                  <a:cubicBezTo>
                    <a:pt x="101" y="302"/>
                    <a:pt x="101" y="294"/>
                    <a:pt x="110" y="291"/>
                  </a:cubicBezTo>
                  <a:cubicBezTo>
                    <a:pt x="120" y="288"/>
                    <a:pt x="119" y="274"/>
                    <a:pt x="117" y="271"/>
                  </a:cubicBezTo>
                  <a:cubicBezTo>
                    <a:pt x="117" y="271"/>
                    <a:pt x="113" y="264"/>
                    <a:pt x="125" y="252"/>
                  </a:cubicBezTo>
                  <a:cubicBezTo>
                    <a:pt x="125" y="252"/>
                    <a:pt x="115" y="225"/>
                    <a:pt x="142" y="215"/>
                  </a:cubicBezTo>
                  <a:cubicBezTo>
                    <a:pt x="144" y="198"/>
                    <a:pt x="144" y="198"/>
                    <a:pt x="144" y="198"/>
                  </a:cubicBezTo>
                  <a:cubicBezTo>
                    <a:pt x="144" y="198"/>
                    <a:pt x="158" y="171"/>
                    <a:pt x="169" y="167"/>
                  </a:cubicBezTo>
                  <a:cubicBezTo>
                    <a:pt x="180" y="162"/>
                    <a:pt x="198" y="169"/>
                    <a:pt x="198" y="183"/>
                  </a:cubicBezTo>
                  <a:cubicBezTo>
                    <a:pt x="198" y="206"/>
                    <a:pt x="198" y="206"/>
                    <a:pt x="198" y="206"/>
                  </a:cubicBezTo>
                  <a:cubicBezTo>
                    <a:pt x="198" y="208"/>
                    <a:pt x="198" y="208"/>
                    <a:pt x="198" y="208"/>
                  </a:cubicBezTo>
                  <a:cubicBezTo>
                    <a:pt x="198" y="208"/>
                    <a:pt x="213" y="210"/>
                    <a:pt x="223" y="214"/>
                  </a:cubicBezTo>
                  <a:cubicBezTo>
                    <a:pt x="234" y="218"/>
                    <a:pt x="250" y="211"/>
                    <a:pt x="250" y="211"/>
                  </a:cubicBezTo>
                  <a:cubicBezTo>
                    <a:pt x="267" y="211"/>
                    <a:pt x="267" y="211"/>
                    <a:pt x="267" y="211"/>
                  </a:cubicBezTo>
                  <a:cubicBezTo>
                    <a:pt x="273" y="203"/>
                    <a:pt x="273" y="203"/>
                    <a:pt x="273" y="203"/>
                  </a:cubicBezTo>
                  <a:cubicBezTo>
                    <a:pt x="286" y="190"/>
                    <a:pt x="257" y="182"/>
                    <a:pt x="257" y="18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Rectangle 375"/>
            <p:cNvSpPr>
              <a:spLocks noChangeArrowheads="1"/>
            </p:cNvSpPr>
            <p:nvPr/>
          </p:nvSpPr>
          <p:spPr bwMode="auto">
            <a:xfrm>
              <a:off x="1703285" y="5233178"/>
              <a:ext cx="2257028" cy="24622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黔西南布依族苗族自治州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Oval 376"/>
            <p:cNvSpPr>
              <a:spLocks noChangeArrowheads="1"/>
            </p:cNvSpPr>
            <p:nvPr/>
          </p:nvSpPr>
          <p:spPr bwMode="auto">
            <a:xfrm>
              <a:off x="2272052" y="3356245"/>
              <a:ext cx="37918" cy="568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Oval 377"/>
            <p:cNvSpPr>
              <a:spLocks noChangeArrowheads="1"/>
            </p:cNvSpPr>
            <p:nvPr/>
          </p:nvSpPr>
          <p:spPr bwMode="auto">
            <a:xfrm>
              <a:off x="2234134" y="3337286"/>
              <a:ext cx="94795" cy="9479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Rectangle 378"/>
            <p:cNvSpPr>
              <a:spLocks noChangeArrowheads="1"/>
            </p:cNvSpPr>
            <p:nvPr/>
          </p:nvSpPr>
          <p:spPr bwMode="auto">
            <a:xfrm>
              <a:off x="2101422" y="3507916"/>
              <a:ext cx="820738" cy="24622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六盘水市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5" name="未知"/>
          <p:cNvSpPr/>
          <p:nvPr/>
        </p:nvSpPr>
        <p:spPr bwMode="auto">
          <a:xfrm>
            <a:off x="7558029" y="5589974"/>
            <a:ext cx="1285179" cy="1030627"/>
          </a:xfrm>
          <a:custGeom>
            <a:avLst/>
            <a:gdLst>
              <a:gd name="T0" fmla="*/ 875 w 1052"/>
              <a:gd name="T1" fmla="*/ 59 h 843"/>
              <a:gd name="T2" fmla="*/ 852 w 1052"/>
              <a:gd name="T3" fmla="*/ 50 h 843"/>
              <a:gd name="T4" fmla="*/ 807 w 1052"/>
              <a:gd name="T5" fmla="*/ 60 h 843"/>
              <a:gd name="T6" fmla="*/ 809 w 1052"/>
              <a:gd name="T7" fmla="*/ 22 h 843"/>
              <a:gd name="T8" fmla="*/ 795 w 1052"/>
              <a:gd name="T9" fmla="*/ 12 h 843"/>
              <a:gd name="T10" fmla="*/ 764 w 1052"/>
              <a:gd name="T11" fmla="*/ 1 h 843"/>
              <a:gd name="T12" fmla="*/ 705 w 1052"/>
              <a:gd name="T13" fmla="*/ 56 h 843"/>
              <a:gd name="T14" fmla="*/ 672 w 1052"/>
              <a:gd name="T15" fmla="*/ 49 h 843"/>
              <a:gd name="T16" fmla="*/ 651 w 1052"/>
              <a:gd name="T17" fmla="*/ 65 h 843"/>
              <a:gd name="T18" fmla="*/ 594 w 1052"/>
              <a:gd name="T19" fmla="*/ 104 h 843"/>
              <a:gd name="T20" fmla="*/ 594 w 1052"/>
              <a:gd name="T21" fmla="*/ 73 h 843"/>
              <a:gd name="T22" fmla="*/ 586 w 1052"/>
              <a:gd name="T23" fmla="*/ 42 h 843"/>
              <a:gd name="T24" fmla="*/ 570 w 1052"/>
              <a:gd name="T25" fmla="*/ 27 h 843"/>
              <a:gd name="T26" fmla="*/ 575 w 1052"/>
              <a:gd name="T27" fmla="*/ 76 h 843"/>
              <a:gd name="T28" fmla="*/ 563 w 1052"/>
              <a:gd name="T29" fmla="*/ 82 h 843"/>
              <a:gd name="T30" fmla="*/ 539 w 1052"/>
              <a:gd name="T31" fmla="*/ 94 h 843"/>
              <a:gd name="T32" fmla="*/ 517 w 1052"/>
              <a:gd name="T33" fmla="*/ 64 h 843"/>
              <a:gd name="T34" fmla="*/ 497 w 1052"/>
              <a:gd name="T35" fmla="*/ 34 h 843"/>
              <a:gd name="T36" fmla="*/ 467 w 1052"/>
              <a:gd name="T37" fmla="*/ 43 h 843"/>
              <a:gd name="T38" fmla="*/ 415 w 1052"/>
              <a:gd name="T39" fmla="*/ 60 h 843"/>
              <a:gd name="T40" fmla="*/ 415 w 1052"/>
              <a:gd name="T41" fmla="*/ 95 h 843"/>
              <a:gd name="T42" fmla="*/ 447 w 1052"/>
              <a:gd name="T43" fmla="*/ 119 h 843"/>
              <a:gd name="T44" fmla="*/ 458 w 1052"/>
              <a:gd name="T45" fmla="*/ 143 h 843"/>
              <a:gd name="T46" fmla="*/ 505 w 1052"/>
              <a:gd name="T47" fmla="*/ 189 h 843"/>
              <a:gd name="T48" fmla="*/ 480 w 1052"/>
              <a:gd name="T49" fmla="*/ 227 h 843"/>
              <a:gd name="T50" fmla="*/ 423 w 1052"/>
              <a:gd name="T51" fmla="*/ 217 h 843"/>
              <a:gd name="T52" fmla="*/ 354 w 1052"/>
              <a:gd name="T53" fmla="*/ 192 h 843"/>
              <a:gd name="T54" fmla="*/ 232 w 1052"/>
              <a:gd name="T55" fmla="*/ 257 h 843"/>
              <a:gd name="T56" fmla="*/ 9 w 1052"/>
              <a:gd name="T57" fmla="*/ 238 h 843"/>
              <a:gd name="T58" fmla="*/ 94 w 1052"/>
              <a:gd name="T59" fmla="*/ 360 h 843"/>
              <a:gd name="T60" fmla="*/ 96 w 1052"/>
              <a:gd name="T61" fmla="*/ 467 h 843"/>
              <a:gd name="T62" fmla="*/ 74 w 1052"/>
              <a:gd name="T63" fmla="*/ 590 h 843"/>
              <a:gd name="T64" fmla="*/ 111 w 1052"/>
              <a:gd name="T65" fmla="*/ 658 h 843"/>
              <a:gd name="T66" fmla="*/ 59 w 1052"/>
              <a:gd name="T67" fmla="*/ 767 h 843"/>
              <a:gd name="T68" fmla="*/ 194 w 1052"/>
              <a:gd name="T69" fmla="*/ 739 h 843"/>
              <a:gd name="T70" fmla="*/ 261 w 1052"/>
              <a:gd name="T71" fmla="*/ 801 h 843"/>
              <a:gd name="T72" fmla="*/ 426 w 1052"/>
              <a:gd name="T73" fmla="*/ 750 h 843"/>
              <a:gd name="T74" fmla="*/ 555 w 1052"/>
              <a:gd name="T75" fmla="*/ 735 h 843"/>
              <a:gd name="T76" fmla="*/ 712 w 1052"/>
              <a:gd name="T77" fmla="*/ 765 h 843"/>
              <a:gd name="T78" fmla="*/ 811 w 1052"/>
              <a:gd name="T79" fmla="*/ 768 h 843"/>
              <a:gd name="T80" fmla="*/ 841 w 1052"/>
              <a:gd name="T81" fmla="*/ 750 h 843"/>
              <a:gd name="T82" fmla="*/ 958 w 1052"/>
              <a:gd name="T83" fmla="*/ 694 h 843"/>
              <a:gd name="T84" fmla="*/ 986 w 1052"/>
              <a:gd name="T85" fmla="*/ 534 h 843"/>
              <a:gd name="T86" fmla="*/ 997 w 1052"/>
              <a:gd name="T87" fmla="*/ 493 h 843"/>
              <a:gd name="T88" fmla="*/ 980 w 1052"/>
              <a:gd name="T89" fmla="*/ 475 h 843"/>
              <a:gd name="T90" fmla="*/ 938 w 1052"/>
              <a:gd name="T91" fmla="*/ 482 h 843"/>
              <a:gd name="T92" fmla="*/ 914 w 1052"/>
              <a:gd name="T93" fmla="*/ 479 h 843"/>
              <a:gd name="T94" fmla="*/ 886 w 1052"/>
              <a:gd name="T95" fmla="*/ 476 h 843"/>
              <a:gd name="T96" fmla="*/ 912 w 1052"/>
              <a:gd name="T97" fmla="*/ 445 h 843"/>
              <a:gd name="T98" fmla="*/ 943 w 1052"/>
              <a:gd name="T99" fmla="*/ 435 h 843"/>
              <a:gd name="T100" fmla="*/ 975 w 1052"/>
              <a:gd name="T101" fmla="*/ 419 h 843"/>
              <a:gd name="T102" fmla="*/ 1010 w 1052"/>
              <a:gd name="T103" fmla="*/ 342 h 843"/>
              <a:gd name="T104" fmla="*/ 1025 w 1052"/>
              <a:gd name="T105" fmla="*/ 305 h 843"/>
              <a:gd name="T106" fmla="*/ 984 w 1052"/>
              <a:gd name="T107" fmla="*/ 264 h 843"/>
              <a:gd name="T108" fmla="*/ 951 w 1052"/>
              <a:gd name="T109" fmla="*/ 245 h 843"/>
              <a:gd name="T110" fmla="*/ 936 w 1052"/>
              <a:gd name="T111" fmla="*/ 225 h 843"/>
              <a:gd name="T112" fmla="*/ 928 w 1052"/>
              <a:gd name="T113" fmla="*/ 199 h 843"/>
              <a:gd name="T114" fmla="*/ 910 w 1052"/>
              <a:gd name="T115" fmla="*/ 217 h 843"/>
              <a:gd name="T116" fmla="*/ 917 w 1052"/>
              <a:gd name="T117" fmla="*/ 183 h 843"/>
              <a:gd name="T118" fmla="*/ 916 w 1052"/>
              <a:gd name="T119" fmla="*/ 154 h 843"/>
              <a:gd name="T120" fmla="*/ 885 w 1052"/>
              <a:gd name="T121" fmla="*/ 144 h 8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52" h="843">
                <a:moveTo>
                  <a:pt x="888" y="128"/>
                </a:moveTo>
                <a:cubicBezTo>
                  <a:pt x="888" y="128"/>
                  <a:pt x="905" y="94"/>
                  <a:pt x="892" y="58"/>
                </a:cubicBezTo>
                <a:cubicBezTo>
                  <a:pt x="889" y="59"/>
                  <a:pt x="889" y="59"/>
                  <a:pt x="889" y="59"/>
                </a:cubicBezTo>
                <a:cubicBezTo>
                  <a:pt x="884" y="59"/>
                  <a:pt x="884" y="59"/>
                  <a:pt x="884" y="59"/>
                </a:cubicBezTo>
                <a:cubicBezTo>
                  <a:pt x="880" y="59"/>
                  <a:pt x="880" y="59"/>
                  <a:pt x="880" y="59"/>
                </a:cubicBezTo>
                <a:cubicBezTo>
                  <a:pt x="875" y="59"/>
                  <a:pt x="875" y="59"/>
                  <a:pt x="875" y="59"/>
                </a:cubicBezTo>
                <a:cubicBezTo>
                  <a:pt x="870" y="55"/>
                  <a:pt x="870" y="55"/>
                  <a:pt x="870" y="55"/>
                </a:cubicBezTo>
                <a:cubicBezTo>
                  <a:pt x="866" y="52"/>
                  <a:pt x="866" y="52"/>
                  <a:pt x="866" y="52"/>
                </a:cubicBezTo>
                <a:cubicBezTo>
                  <a:pt x="862" y="49"/>
                  <a:pt x="862" y="49"/>
                  <a:pt x="862" y="49"/>
                </a:cubicBezTo>
                <a:cubicBezTo>
                  <a:pt x="860" y="46"/>
                  <a:pt x="860" y="46"/>
                  <a:pt x="860" y="46"/>
                </a:cubicBezTo>
                <a:cubicBezTo>
                  <a:pt x="856" y="46"/>
                  <a:pt x="856" y="46"/>
                  <a:pt x="856" y="46"/>
                </a:cubicBezTo>
                <a:cubicBezTo>
                  <a:pt x="852" y="50"/>
                  <a:pt x="852" y="50"/>
                  <a:pt x="852" y="50"/>
                </a:cubicBezTo>
                <a:cubicBezTo>
                  <a:pt x="847" y="52"/>
                  <a:pt x="847" y="52"/>
                  <a:pt x="847" y="52"/>
                </a:cubicBezTo>
                <a:cubicBezTo>
                  <a:pt x="847" y="52"/>
                  <a:pt x="845" y="53"/>
                  <a:pt x="839" y="53"/>
                </a:cubicBezTo>
                <a:cubicBezTo>
                  <a:pt x="834" y="53"/>
                  <a:pt x="826" y="56"/>
                  <a:pt x="826" y="56"/>
                </a:cubicBezTo>
                <a:cubicBezTo>
                  <a:pt x="826" y="56"/>
                  <a:pt x="823" y="61"/>
                  <a:pt x="820" y="62"/>
                </a:cubicBezTo>
                <a:cubicBezTo>
                  <a:pt x="817" y="63"/>
                  <a:pt x="814" y="63"/>
                  <a:pt x="814" y="63"/>
                </a:cubicBezTo>
                <a:cubicBezTo>
                  <a:pt x="807" y="60"/>
                  <a:pt x="807" y="60"/>
                  <a:pt x="807" y="60"/>
                </a:cubicBezTo>
                <a:cubicBezTo>
                  <a:pt x="807" y="60"/>
                  <a:pt x="805" y="57"/>
                  <a:pt x="807" y="54"/>
                </a:cubicBezTo>
                <a:cubicBezTo>
                  <a:pt x="809" y="51"/>
                  <a:pt x="813" y="46"/>
                  <a:pt x="813" y="46"/>
                </a:cubicBezTo>
                <a:cubicBezTo>
                  <a:pt x="814" y="40"/>
                  <a:pt x="814" y="40"/>
                  <a:pt x="814" y="40"/>
                </a:cubicBezTo>
                <a:cubicBezTo>
                  <a:pt x="811" y="37"/>
                  <a:pt x="811" y="37"/>
                  <a:pt x="811" y="37"/>
                </a:cubicBezTo>
                <a:cubicBezTo>
                  <a:pt x="809" y="27"/>
                  <a:pt x="809" y="27"/>
                  <a:pt x="809" y="27"/>
                </a:cubicBezTo>
                <a:cubicBezTo>
                  <a:pt x="809" y="22"/>
                  <a:pt x="809" y="22"/>
                  <a:pt x="809" y="22"/>
                </a:cubicBezTo>
                <a:cubicBezTo>
                  <a:pt x="809" y="19"/>
                  <a:pt x="809" y="19"/>
                  <a:pt x="809" y="19"/>
                </a:cubicBezTo>
                <a:cubicBezTo>
                  <a:pt x="809" y="16"/>
                  <a:pt x="809" y="16"/>
                  <a:pt x="809" y="16"/>
                </a:cubicBezTo>
                <a:cubicBezTo>
                  <a:pt x="806" y="14"/>
                  <a:pt x="806" y="14"/>
                  <a:pt x="806" y="14"/>
                </a:cubicBezTo>
                <a:cubicBezTo>
                  <a:pt x="801" y="12"/>
                  <a:pt x="801" y="12"/>
                  <a:pt x="801" y="12"/>
                </a:cubicBezTo>
                <a:cubicBezTo>
                  <a:pt x="798" y="12"/>
                  <a:pt x="798" y="12"/>
                  <a:pt x="798" y="12"/>
                </a:cubicBezTo>
                <a:cubicBezTo>
                  <a:pt x="795" y="12"/>
                  <a:pt x="795" y="12"/>
                  <a:pt x="795" y="12"/>
                </a:cubicBezTo>
                <a:cubicBezTo>
                  <a:pt x="790" y="12"/>
                  <a:pt x="790" y="12"/>
                  <a:pt x="790" y="12"/>
                </a:cubicBezTo>
                <a:cubicBezTo>
                  <a:pt x="786" y="13"/>
                  <a:pt x="786" y="13"/>
                  <a:pt x="786" y="13"/>
                </a:cubicBezTo>
                <a:cubicBezTo>
                  <a:pt x="778" y="10"/>
                  <a:pt x="778" y="10"/>
                  <a:pt x="778" y="10"/>
                </a:cubicBezTo>
                <a:cubicBezTo>
                  <a:pt x="774" y="4"/>
                  <a:pt x="774" y="4"/>
                  <a:pt x="774" y="4"/>
                </a:cubicBezTo>
                <a:cubicBezTo>
                  <a:pt x="771" y="0"/>
                  <a:pt x="771" y="0"/>
                  <a:pt x="771" y="0"/>
                </a:cubicBezTo>
                <a:cubicBezTo>
                  <a:pt x="764" y="1"/>
                  <a:pt x="764" y="1"/>
                  <a:pt x="764" y="1"/>
                </a:cubicBezTo>
                <a:cubicBezTo>
                  <a:pt x="764" y="1"/>
                  <a:pt x="741" y="0"/>
                  <a:pt x="741" y="39"/>
                </a:cubicBezTo>
                <a:cubicBezTo>
                  <a:pt x="741" y="39"/>
                  <a:pt x="745" y="59"/>
                  <a:pt x="729" y="62"/>
                </a:cubicBezTo>
                <a:cubicBezTo>
                  <a:pt x="707" y="70"/>
                  <a:pt x="707" y="70"/>
                  <a:pt x="707" y="70"/>
                </a:cubicBezTo>
                <a:cubicBezTo>
                  <a:pt x="707" y="60"/>
                  <a:pt x="707" y="60"/>
                  <a:pt x="707" y="60"/>
                </a:cubicBezTo>
                <a:cubicBezTo>
                  <a:pt x="711" y="56"/>
                  <a:pt x="711" y="56"/>
                  <a:pt x="711" y="56"/>
                </a:cubicBezTo>
                <a:cubicBezTo>
                  <a:pt x="705" y="56"/>
                  <a:pt x="705" y="56"/>
                  <a:pt x="705" y="56"/>
                </a:cubicBezTo>
                <a:cubicBezTo>
                  <a:pt x="701" y="56"/>
                  <a:pt x="701" y="56"/>
                  <a:pt x="701" y="56"/>
                </a:cubicBezTo>
                <a:cubicBezTo>
                  <a:pt x="694" y="55"/>
                  <a:pt x="694" y="55"/>
                  <a:pt x="694" y="55"/>
                </a:cubicBezTo>
                <a:cubicBezTo>
                  <a:pt x="688" y="55"/>
                  <a:pt x="688" y="55"/>
                  <a:pt x="688" y="55"/>
                </a:cubicBezTo>
                <a:cubicBezTo>
                  <a:pt x="683" y="55"/>
                  <a:pt x="683" y="55"/>
                  <a:pt x="683" y="55"/>
                </a:cubicBezTo>
                <a:cubicBezTo>
                  <a:pt x="678" y="52"/>
                  <a:pt x="678" y="52"/>
                  <a:pt x="678" y="52"/>
                </a:cubicBezTo>
                <a:cubicBezTo>
                  <a:pt x="672" y="49"/>
                  <a:pt x="672" y="49"/>
                  <a:pt x="672" y="49"/>
                </a:cubicBezTo>
                <a:cubicBezTo>
                  <a:pt x="667" y="49"/>
                  <a:pt x="667" y="49"/>
                  <a:pt x="667" y="49"/>
                </a:cubicBezTo>
                <a:cubicBezTo>
                  <a:pt x="663" y="51"/>
                  <a:pt x="663" y="51"/>
                  <a:pt x="663" y="51"/>
                </a:cubicBezTo>
                <a:cubicBezTo>
                  <a:pt x="660" y="55"/>
                  <a:pt x="660" y="55"/>
                  <a:pt x="660" y="55"/>
                </a:cubicBezTo>
                <a:cubicBezTo>
                  <a:pt x="656" y="57"/>
                  <a:pt x="656" y="57"/>
                  <a:pt x="656" y="57"/>
                </a:cubicBezTo>
                <a:cubicBezTo>
                  <a:pt x="654" y="64"/>
                  <a:pt x="654" y="64"/>
                  <a:pt x="654" y="64"/>
                </a:cubicBezTo>
                <a:cubicBezTo>
                  <a:pt x="651" y="65"/>
                  <a:pt x="651" y="65"/>
                  <a:pt x="651" y="65"/>
                </a:cubicBezTo>
                <a:cubicBezTo>
                  <a:pt x="644" y="58"/>
                  <a:pt x="644" y="58"/>
                  <a:pt x="644" y="58"/>
                </a:cubicBezTo>
                <a:cubicBezTo>
                  <a:pt x="644" y="58"/>
                  <a:pt x="624" y="64"/>
                  <a:pt x="636" y="77"/>
                </a:cubicBezTo>
                <a:cubicBezTo>
                  <a:pt x="636" y="77"/>
                  <a:pt x="632" y="92"/>
                  <a:pt x="616" y="88"/>
                </a:cubicBezTo>
                <a:cubicBezTo>
                  <a:pt x="616" y="88"/>
                  <a:pt x="608" y="101"/>
                  <a:pt x="608" y="104"/>
                </a:cubicBezTo>
                <a:cubicBezTo>
                  <a:pt x="608" y="107"/>
                  <a:pt x="601" y="111"/>
                  <a:pt x="601" y="111"/>
                </a:cubicBezTo>
                <a:cubicBezTo>
                  <a:pt x="594" y="104"/>
                  <a:pt x="594" y="104"/>
                  <a:pt x="594" y="104"/>
                </a:cubicBezTo>
                <a:cubicBezTo>
                  <a:pt x="591" y="102"/>
                  <a:pt x="591" y="102"/>
                  <a:pt x="591" y="102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2" y="96"/>
                  <a:pt x="582" y="96"/>
                  <a:pt x="582" y="96"/>
                </a:cubicBezTo>
                <a:cubicBezTo>
                  <a:pt x="584" y="89"/>
                  <a:pt x="584" y="89"/>
                  <a:pt x="584" y="89"/>
                </a:cubicBezTo>
                <a:cubicBezTo>
                  <a:pt x="588" y="81"/>
                  <a:pt x="588" y="81"/>
                  <a:pt x="588" y="81"/>
                </a:cubicBezTo>
                <a:cubicBezTo>
                  <a:pt x="594" y="73"/>
                  <a:pt x="594" y="73"/>
                  <a:pt x="594" y="73"/>
                </a:cubicBezTo>
                <a:cubicBezTo>
                  <a:pt x="599" y="66"/>
                  <a:pt x="599" y="66"/>
                  <a:pt x="599" y="66"/>
                </a:cubicBezTo>
                <a:cubicBezTo>
                  <a:pt x="591" y="60"/>
                  <a:pt x="591" y="60"/>
                  <a:pt x="591" y="60"/>
                </a:cubicBezTo>
                <a:cubicBezTo>
                  <a:pt x="589" y="55"/>
                  <a:pt x="589" y="52"/>
                  <a:pt x="589" y="52"/>
                </a:cubicBezTo>
                <a:cubicBezTo>
                  <a:pt x="589" y="49"/>
                  <a:pt x="589" y="49"/>
                  <a:pt x="589" y="49"/>
                </a:cubicBezTo>
                <a:cubicBezTo>
                  <a:pt x="587" y="46"/>
                  <a:pt x="587" y="46"/>
                  <a:pt x="587" y="46"/>
                </a:cubicBezTo>
                <a:cubicBezTo>
                  <a:pt x="586" y="42"/>
                  <a:pt x="586" y="42"/>
                  <a:pt x="586" y="42"/>
                </a:cubicBezTo>
                <a:cubicBezTo>
                  <a:pt x="582" y="35"/>
                  <a:pt x="582" y="35"/>
                  <a:pt x="582" y="35"/>
                </a:cubicBezTo>
                <a:cubicBezTo>
                  <a:pt x="580" y="30"/>
                  <a:pt x="580" y="30"/>
                  <a:pt x="580" y="30"/>
                </a:cubicBezTo>
                <a:cubicBezTo>
                  <a:pt x="578" y="28"/>
                  <a:pt x="578" y="28"/>
                  <a:pt x="578" y="28"/>
                </a:cubicBezTo>
                <a:cubicBezTo>
                  <a:pt x="575" y="24"/>
                  <a:pt x="575" y="24"/>
                  <a:pt x="575" y="24"/>
                </a:cubicBezTo>
                <a:cubicBezTo>
                  <a:pt x="572" y="24"/>
                  <a:pt x="572" y="24"/>
                  <a:pt x="572" y="24"/>
                </a:cubicBezTo>
                <a:cubicBezTo>
                  <a:pt x="572" y="24"/>
                  <a:pt x="570" y="24"/>
                  <a:pt x="570" y="27"/>
                </a:cubicBezTo>
                <a:cubicBezTo>
                  <a:pt x="570" y="30"/>
                  <a:pt x="572" y="42"/>
                  <a:pt x="572" y="42"/>
                </a:cubicBezTo>
                <a:cubicBezTo>
                  <a:pt x="580" y="54"/>
                  <a:pt x="580" y="54"/>
                  <a:pt x="580" y="54"/>
                </a:cubicBezTo>
                <a:cubicBezTo>
                  <a:pt x="580" y="61"/>
                  <a:pt x="580" y="61"/>
                  <a:pt x="580" y="61"/>
                </a:cubicBezTo>
                <a:cubicBezTo>
                  <a:pt x="580" y="61"/>
                  <a:pt x="580" y="65"/>
                  <a:pt x="580" y="68"/>
                </a:cubicBezTo>
                <a:cubicBezTo>
                  <a:pt x="580" y="71"/>
                  <a:pt x="579" y="76"/>
                  <a:pt x="579" y="76"/>
                </a:cubicBezTo>
                <a:cubicBezTo>
                  <a:pt x="575" y="76"/>
                  <a:pt x="575" y="76"/>
                  <a:pt x="575" y="76"/>
                </a:cubicBezTo>
                <a:cubicBezTo>
                  <a:pt x="571" y="71"/>
                  <a:pt x="571" y="71"/>
                  <a:pt x="571" y="71"/>
                </a:cubicBezTo>
                <a:cubicBezTo>
                  <a:pt x="570" y="69"/>
                  <a:pt x="570" y="69"/>
                  <a:pt x="570" y="69"/>
                </a:cubicBezTo>
                <a:cubicBezTo>
                  <a:pt x="569" y="72"/>
                  <a:pt x="569" y="72"/>
                  <a:pt x="569" y="72"/>
                </a:cubicBezTo>
                <a:cubicBezTo>
                  <a:pt x="568" y="80"/>
                  <a:pt x="568" y="80"/>
                  <a:pt x="568" y="80"/>
                </a:cubicBezTo>
                <a:cubicBezTo>
                  <a:pt x="568" y="84"/>
                  <a:pt x="568" y="84"/>
                  <a:pt x="568" y="84"/>
                </a:cubicBezTo>
                <a:cubicBezTo>
                  <a:pt x="568" y="84"/>
                  <a:pt x="566" y="86"/>
                  <a:pt x="563" y="82"/>
                </a:cubicBezTo>
                <a:cubicBezTo>
                  <a:pt x="560" y="78"/>
                  <a:pt x="553" y="78"/>
                  <a:pt x="553" y="78"/>
                </a:cubicBezTo>
                <a:cubicBezTo>
                  <a:pt x="548" y="73"/>
                  <a:pt x="548" y="73"/>
                  <a:pt x="548" y="73"/>
                </a:cubicBezTo>
                <a:cubicBezTo>
                  <a:pt x="546" y="81"/>
                  <a:pt x="546" y="81"/>
                  <a:pt x="546" y="81"/>
                </a:cubicBezTo>
                <a:cubicBezTo>
                  <a:pt x="546" y="88"/>
                  <a:pt x="546" y="88"/>
                  <a:pt x="546" y="88"/>
                </a:cubicBezTo>
                <a:cubicBezTo>
                  <a:pt x="545" y="94"/>
                  <a:pt x="545" y="94"/>
                  <a:pt x="545" y="94"/>
                </a:cubicBezTo>
                <a:cubicBezTo>
                  <a:pt x="539" y="94"/>
                  <a:pt x="539" y="94"/>
                  <a:pt x="539" y="94"/>
                </a:cubicBezTo>
                <a:cubicBezTo>
                  <a:pt x="534" y="90"/>
                  <a:pt x="534" y="90"/>
                  <a:pt x="534" y="90"/>
                </a:cubicBezTo>
                <a:cubicBezTo>
                  <a:pt x="534" y="82"/>
                  <a:pt x="534" y="82"/>
                  <a:pt x="534" y="82"/>
                </a:cubicBezTo>
                <a:cubicBezTo>
                  <a:pt x="534" y="82"/>
                  <a:pt x="532" y="81"/>
                  <a:pt x="529" y="80"/>
                </a:cubicBezTo>
                <a:cubicBezTo>
                  <a:pt x="526" y="79"/>
                  <a:pt x="522" y="77"/>
                  <a:pt x="522" y="77"/>
                </a:cubicBezTo>
                <a:cubicBezTo>
                  <a:pt x="518" y="69"/>
                  <a:pt x="518" y="69"/>
                  <a:pt x="518" y="69"/>
                </a:cubicBezTo>
                <a:cubicBezTo>
                  <a:pt x="517" y="64"/>
                  <a:pt x="517" y="64"/>
                  <a:pt x="517" y="64"/>
                </a:cubicBezTo>
                <a:cubicBezTo>
                  <a:pt x="514" y="58"/>
                  <a:pt x="514" y="58"/>
                  <a:pt x="514" y="58"/>
                </a:cubicBezTo>
                <a:cubicBezTo>
                  <a:pt x="512" y="56"/>
                  <a:pt x="512" y="56"/>
                  <a:pt x="512" y="56"/>
                </a:cubicBezTo>
                <a:cubicBezTo>
                  <a:pt x="512" y="56"/>
                  <a:pt x="514" y="55"/>
                  <a:pt x="509" y="53"/>
                </a:cubicBezTo>
                <a:cubicBezTo>
                  <a:pt x="504" y="52"/>
                  <a:pt x="502" y="53"/>
                  <a:pt x="501" y="50"/>
                </a:cubicBezTo>
                <a:cubicBezTo>
                  <a:pt x="501" y="47"/>
                  <a:pt x="500" y="44"/>
                  <a:pt x="499" y="41"/>
                </a:cubicBezTo>
                <a:cubicBezTo>
                  <a:pt x="498" y="38"/>
                  <a:pt x="497" y="34"/>
                  <a:pt x="497" y="34"/>
                </a:cubicBezTo>
                <a:cubicBezTo>
                  <a:pt x="494" y="27"/>
                  <a:pt x="494" y="27"/>
                  <a:pt x="494" y="27"/>
                </a:cubicBezTo>
                <a:cubicBezTo>
                  <a:pt x="493" y="24"/>
                  <a:pt x="493" y="24"/>
                  <a:pt x="493" y="24"/>
                </a:cubicBezTo>
                <a:cubicBezTo>
                  <a:pt x="488" y="23"/>
                  <a:pt x="488" y="23"/>
                  <a:pt x="488" y="23"/>
                </a:cubicBezTo>
                <a:cubicBezTo>
                  <a:pt x="485" y="23"/>
                  <a:pt x="485" y="23"/>
                  <a:pt x="485" y="23"/>
                </a:cubicBezTo>
                <a:cubicBezTo>
                  <a:pt x="481" y="25"/>
                  <a:pt x="481" y="25"/>
                  <a:pt x="481" y="25"/>
                </a:cubicBezTo>
                <a:cubicBezTo>
                  <a:pt x="481" y="25"/>
                  <a:pt x="472" y="42"/>
                  <a:pt x="467" y="43"/>
                </a:cubicBezTo>
                <a:cubicBezTo>
                  <a:pt x="463" y="44"/>
                  <a:pt x="453" y="41"/>
                  <a:pt x="453" y="41"/>
                </a:cubicBezTo>
                <a:cubicBezTo>
                  <a:pt x="448" y="37"/>
                  <a:pt x="448" y="37"/>
                  <a:pt x="448" y="37"/>
                </a:cubicBezTo>
                <a:cubicBezTo>
                  <a:pt x="438" y="40"/>
                  <a:pt x="438" y="40"/>
                  <a:pt x="438" y="40"/>
                </a:cubicBezTo>
                <a:cubicBezTo>
                  <a:pt x="431" y="48"/>
                  <a:pt x="431" y="48"/>
                  <a:pt x="431" y="48"/>
                </a:cubicBezTo>
                <a:cubicBezTo>
                  <a:pt x="421" y="54"/>
                  <a:pt x="421" y="54"/>
                  <a:pt x="421" y="54"/>
                </a:cubicBezTo>
                <a:cubicBezTo>
                  <a:pt x="415" y="60"/>
                  <a:pt x="415" y="60"/>
                  <a:pt x="415" y="60"/>
                </a:cubicBezTo>
                <a:cubicBezTo>
                  <a:pt x="415" y="64"/>
                  <a:pt x="415" y="64"/>
                  <a:pt x="415" y="64"/>
                </a:cubicBezTo>
                <a:cubicBezTo>
                  <a:pt x="415" y="75"/>
                  <a:pt x="415" y="75"/>
                  <a:pt x="415" y="75"/>
                </a:cubicBezTo>
                <a:cubicBezTo>
                  <a:pt x="415" y="75"/>
                  <a:pt x="415" y="78"/>
                  <a:pt x="415" y="81"/>
                </a:cubicBezTo>
                <a:cubicBezTo>
                  <a:pt x="415" y="84"/>
                  <a:pt x="415" y="84"/>
                  <a:pt x="415" y="84"/>
                </a:cubicBezTo>
                <a:cubicBezTo>
                  <a:pt x="415" y="91"/>
                  <a:pt x="415" y="91"/>
                  <a:pt x="415" y="91"/>
                </a:cubicBezTo>
                <a:cubicBezTo>
                  <a:pt x="415" y="95"/>
                  <a:pt x="415" y="95"/>
                  <a:pt x="415" y="95"/>
                </a:cubicBezTo>
                <a:cubicBezTo>
                  <a:pt x="423" y="98"/>
                  <a:pt x="423" y="98"/>
                  <a:pt x="423" y="98"/>
                </a:cubicBezTo>
                <a:cubicBezTo>
                  <a:pt x="431" y="98"/>
                  <a:pt x="431" y="98"/>
                  <a:pt x="431" y="98"/>
                </a:cubicBezTo>
                <a:cubicBezTo>
                  <a:pt x="433" y="97"/>
                  <a:pt x="433" y="97"/>
                  <a:pt x="433" y="97"/>
                </a:cubicBezTo>
                <a:cubicBezTo>
                  <a:pt x="437" y="97"/>
                  <a:pt x="437" y="97"/>
                  <a:pt x="437" y="97"/>
                </a:cubicBezTo>
                <a:cubicBezTo>
                  <a:pt x="442" y="105"/>
                  <a:pt x="442" y="105"/>
                  <a:pt x="442" y="105"/>
                </a:cubicBezTo>
                <a:cubicBezTo>
                  <a:pt x="442" y="105"/>
                  <a:pt x="447" y="110"/>
                  <a:pt x="447" y="119"/>
                </a:cubicBezTo>
                <a:cubicBezTo>
                  <a:pt x="447" y="127"/>
                  <a:pt x="445" y="130"/>
                  <a:pt x="445" y="130"/>
                </a:cubicBezTo>
                <a:cubicBezTo>
                  <a:pt x="445" y="133"/>
                  <a:pt x="445" y="133"/>
                  <a:pt x="445" y="133"/>
                </a:cubicBezTo>
                <a:cubicBezTo>
                  <a:pt x="445" y="133"/>
                  <a:pt x="444" y="136"/>
                  <a:pt x="447" y="136"/>
                </a:cubicBezTo>
                <a:cubicBezTo>
                  <a:pt x="449" y="136"/>
                  <a:pt x="451" y="136"/>
                  <a:pt x="451" y="136"/>
                </a:cubicBezTo>
                <a:cubicBezTo>
                  <a:pt x="456" y="138"/>
                  <a:pt x="456" y="138"/>
                  <a:pt x="456" y="138"/>
                </a:cubicBezTo>
                <a:cubicBezTo>
                  <a:pt x="458" y="143"/>
                  <a:pt x="458" y="143"/>
                  <a:pt x="458" y="143"/>
                </a:cubicBezTo>
                <a:cubicBezTo>
                  <a:pt x="458" y="149"/>
                  <a:pt x="458" y="149"/>
                  <a:pt x="458" y="149"/>
                </a:cubicBezTo>
                <a:cubicBezTo>
                  <a:pt x="458" y="149"/>
                  <a:pt x="461" y="150"/>
                  <a:pt x="464" y="151"/>
                </a:cubicBezTo>
                <a:cubicBezTo>
                  <a:pt x="466" y="152"/>
                  <a:pt x="473" y="152"/>
                  <a:pt x="476" y="152"/>
                </a:cubicBezTo>
                <a:cubicBezTo>
                  <a:pt x="479" y="152"/>
                  <a:pt x="482" y="151"/>
                  <a:pt x="485" y="151"/>
                </a:cubicBezTo>
                <a:cubicBezTo>
                  <a:pt x="488" y="151"/>
                  <a:pt x="483" y="151"/>
                  <a:pt x="488" y="151"/>
                </a:cubicBezTo>
                <a:cubicBezTo>
                  <a:pt x="493" y="151"/>
                  <a:pt x="509" y="162"/>
                  <a:pt x="505" y="189"/>
                </a:cubicBezTo>
                <a:cubicBezTo>
                  <a:pt x="508" y="195"/>
                  <a:pt x="508" y="195"/>
                  <a:pt x="508" y="195"/>
                </a:cubicBezTo>
                <a:cubicBezTo>
                  <a:pt x="510" y="201"/>
                  <a:pt x="510" y="201"/>
                  <a:pt x="510" y="201"/>
                </a:cubicBezTo>
                <a:cubicBezTo>
                  <a:pt x="510" y="216"/>
                  <a:pt x="510" y="216"/>
                  <a:pt x="510" y="216"/>
                </a:cubicBezTo>
                <a:cubicBezTo>
                  <a:pt x="508" y="224"/>
                  <a:pt x="508" y="224"/>
                  <a:pt x="508" y="224"/>
                </a:cubicBezTo>
                <a:cubicBezTo>
                  <a:pt x="508" y="224"/>
                  <a:pt x="488" y="229"/>
                  <a:pt x="488" y="232"/>
                </a:cubicBezTo>
                <a:cubicBezTo>
                  <a:pt x="480" y="227"/>
                  <a:pt x="480" y="227"/>
                  <a:pt x="480" y="227"/>
                </a:cubicBezTo>
                <a:cubicBezTo>
                  <a:pt x="480" y="227"/>
                  <a:pt x="476" y="225"/>
                  <a:pt x="473" y="223"/>
                </a:cubicBezTo>
                <a:cubicBezTo>
                  <a:pt x="470" y="221"/>
                  <a:pt x="465" y="219"/>
                  <a:pt x="465" y="219"/>
                </a:cubicBezTo>
                <a:cubicBezTo>
                  <a:pt x="455" y="220"/>
                  <a:pt x="455" y="220"/>
                  <a:pt x="455" y="220"/>
                </a:cubicBezTo>
                <a:cubicBezTo>
                  <a:pt x="437" y="220"/>
                  <a:pt x="437" y="220"/>
                  <a:pt x="437" y="220"/>
                </a:cubicBezTo>
                <a:cubicBezTo>
                  <a:pt x="429" y="219"/>
                  <a:pt x="429" y="219"/>
                  <a:pt x="429" y="219"/>
                </a:cubicBezTo>
                <a:cubicBezTo>
                  <a:pt x="429" y="219"/>
                  <a:pt x="427" y="219"/>
                  <a:pt x="423" y="217"/>
                </a:cubicBezTo>
                <a:cubicBezTo>
                  <a:pt x="419" y="215"/>
                  <a:pt x="409" y="214"/>
                  <a:pt x="409" y="214"/>
                </a:cubicBezTo>
                <a:cubicBezTo>
                  <a:pt x="399" y="217"/>
                  <a:pt x="399" y="217"/>
                  <a:pt x="399" y="217"/>
                </a:cubicBezTo>
                <a:cubicBezTo>
                  <a:pt x="390" y="220"/>
                  <a:pt x="390" y="220"/>
                  <a:pt x="390" y="220"/>
                </a:cubicBezTo>
                <a:cubicBezTo>
                  <a:pt x="390" y="220"/>
                  <a:pt x="378" y="213"/>
                  <a:pt x="376" y="209"/>
                </a:cubicBezTo>
                <a:cubicBezTo>
                  <a:pt x="375" y="206"/>
                  <a:pt x="371" y="199"/>
                  <a:pt x="368" y="198"/>
                </a:cubicBezTo>
                <a:cubicBezTo>
                  <a:pt x="365" y="197"/>
                  <a:pt x="354" y="192"/>
                  <a:pt x="354" y="192"/>
                </a:cubicBezTo>
                <a:cubicBezTo>
                  <a:pt x="340" y="193"/>
                  <a:pt x="340" y="193"/>
                  <a:pt x="340" y="193"/>
                </a:cubicBezTo>
                <a:cubicBezTo>
                  <a:pt x="297" y="249"/>
                  <a:pt x="297" y="249"/>
                  <a:pt x="297" y="249"/>
                </a:cubicBezTo>
                <a:cubicBezTo>
                  <a:pt x="293" y="251"/>
                  <a:pt x="293" y="251"/>
                  <a:pt x="293" y="251"/>
                </a:cubicBezTo>
                <a:cubicBezTo>
                  <a:pt x="285" y="248"/>
                  <a:pt x="285" y="248"/>
                  <a:pt x="285" y="248"/>
                </a:cubicBezTo>
                <a:cubicBezTo>
                  <a:pt x="276" y="246"/>
                  <a:pt x="276" y="246"/>
                  <a:pt x="276" y="246"/>
                </a:cubicBezTo>
                <a:cubicBezTo>
                  <a:pt x="276" y="246"/>
                  <a:pt x="240" y="246"/>
                  <a:pt x="232" y="257"/>
                </a:cubicBezTo>
                <a:cubicBezTo>
                  <a:pt x="224" y="245"/>
                  <a:pt x="224" y="245"/>
                  <a:pt x="224" y="245"/>
                </a:cubicBezTo>
                <a:cubicBezTo>
                  <a:pt x="224" y="245"/>
                  <a:pt x="168" y="263"/>
                  <a:pt x="172" y="213"/>
                </a:cubicBezTo>
                <a:cubicBezTo>
                  <a:pt x="172" y="213"/>
                  <a:pt x="163" y="192"/>
                  <a:pt x="123" y="231"/>
                </a:cubicBezTo>
                <a:cubicBezTo>
                  <a:pt x="123" y="231"/>
                  <a:pt x="110" y="236"/>
                  <a:pt x="100" y="207"/>
                </a:cubicBezTo>
                <a:cubicBezTo>
                  <a:pt x="86" y="165"/>
                  <a:pt x="91" y="182"/>
                  <a:pt x="71" y="199"/>
                </a:cubicBezTo>
                <a:cubicBezTo>
                  <a:pt x="59" y="208"/>
                  <a:pt x="9" y="238"/>
                  <a:pt x="9" y="238"/>
                </a:cubicBezTo>
                <a:cubicBezTo>
                  <a:pt x="9" y="238"/>
                  <a:pt x="0" y="252"/>
                  <a:pt x="24" y="254"/>
                </a:cubicBezTo>
                <a:cubicBezTo>
                  <a:pt x="47" y="256"/>
                  <a:pt x="22" y="286"/>
                  <a:pt x="19" y="282"/>
                </a:cubicBezTo>
                <a:cubicBezTo>
                  <a:pt x="19" y="282"/>
                  <a:pt x="12" y="291"/>
                  <a:pt x="12" y="301"/>
                </a:cubicBezTo>
                <a:cubicBezTo>
                  <a:pt x="12" y="310"/>
                  <a:pt x="13" y="328"/>
                  <a:pt x="9" y="334"/>
                </a:cubicBezTo>
                <a:cubicBezTo>
                  <a:pt x="6" y="340"/>
                  <a:pt x="24" y="379"/>
                  <a:pt x="63" y="356"/>
                </a:cubicBezTo>
                <a:cubicBezTo>
                  <a:pt x="63" y="356"/>
                  <a:pt x="77" y="341"/>
                  <a:pt x="94" y="360"/>
                </a:cubicBezTo>
                <a:cubicBezTo>
                  <a:pt x="94" y="360"/>
                  <a:pt x="98" y="364"/>
                  <a:pt x="115" y="351"/>
                </a:cubicBezTo>
                <a:cubicBezTo>
                  <a:pt x="132" y="338"/>
                  <a:pt x="129" y="365"/>
                  <a:pt x="129" y="365"/>
                </a:cubicBezTo>
                <a:cubicBezTo>
                  <a:pt x="145" y="384"/>
                  <a:pt x="145" y="384"/>
                  <a:pt x="145" y="384"/>
                </a:cubicBezTo>
                <a:cubicBezTo>
                  <a:pt x="145" y="384"/>
                  <a:pt x="167" y="432"/>
                  <a:pt x="137" y="432"/>
                </a:cubicBezTo>
                <a:cubicBezTo>
                  <a:pt x="137" y="432"/>
                  <a:pt x="118" y="445"/>
                  <a:pt x="113" y="465"/>
                </a:cubicBezTo>
                <a:cubicBezTo>
                  <a:pt x="113" y="465"/>
                  <a:pt x="112" y="471"/>
                  <a:pt x="96" y="467"/>
                </a:cubicBezTo>
                <a:cubicBezTo>
                  <a:pt x="96" y="467"/>
                  <a:pt x="90" y="469"/>
                  <a:pt x="96" y="481"/>
                </a:cubicBezTo>
                <a:cubicBezTo>
                  <a:pt x="91" y="494"/>
                  <a:pt x="91" y="494"/>
                  <a:pt x="91" y="494"/>
                </a:cubicBezTo>
                <a:cubicBezTo>
                  <a:pt x="91" y="494"/>
                  <a:pt x="71" y="548"/>
                  <a:pt x="57" y="532"/>
                </a:cubicBezTo>
                <a:cubicBezTo>
                  <a:pt x="57" y="532"/>
                  <a:pt x="28" y="560"/>
                  <a:pt x="53" y="567"/>
                </a:cubicBezTo>
                <a:cubicBezTo>
                  <a:pt x="53" y="567"/>
                  <a:pt x="68" y="570"/>
                  <a:pt x="54" y="586"/>
                </a:cubicBezTo>
                <a:cubicBezTo>
                  <a:pt x="54" y="586"/>
                  <a:pt x="47" y="594"/>
                  <a:pt x="74" y="590"/>
                </a:cubicBezTo>
                <a:cubicBezTo>
                  <a:pt x="74" y="590"/>
                  <a:pt x="84" y="593"/>
                  <a:pt x="69" y="604"/>
                </a:cubicBezTo>
                <a:cubicBezTo>
                  <a:pt x="69" y="604"/>
                  <a:pt x="86" y="616"/>
                  <a:pt x="83" y="636"/>
                </a:cubicBezTo>
                <a:cubicBezTo>
                  <a:pt x="85" y="640"/>
                  <a:pt x="85" y="640"/>
                  <a:pt x="85" y="640"/>
                </a:cubicBezTo>
                <a:cubicBezTo>
                  <a:pt x="93" y="641"/>
                  <a:pt x="93" y="641"/>
                  <a:pt x="93" y="641"/>
                </a:cubicBezTo>
                <a:cubicBezTo>
                  <a:pt x="97" y="641"/>
                  <a:pt x="97" y="641"/>
                  <a:pt x="97" y="641"/>
                </a:cubicBezTo>
                <a:cubicBezTo>
                  <a:pt x="97" y="641"/>
                  <a:pt x="115" y="648"/>
                  <a:pt x="111" y="658"/>
                </a:cubicBezTo>
                <a:cubicBezTo>
                  <a:pt x="106" y="668"/>
                  <a:pt x="98" y="664"/>
                  <a:pt x="96" y="662"/>
                </a:cubicBezTo>
                <a:cubicBezTo>
                  <a:pt x="94" y="659"/>
                  <a:pt x="71" y="676"/>
                  <a:pt x="71" y="676"/>
                </a:cubicBezTo>
                <a:cubicBezTo>
                  <a:pt x="71" y="676"/>
                  <a:pt x="90" y="695"/>
                  <a:pt x="64" y="711"/>
                </a:cubicBezTo>
                <a:cubicBezTo>
                  <a:pt x="40" y="728"/>
                  <a:pt x="40" y="728"/>
                  <a:pt x="40" y="728"/>
                </a:cubicBezTo>
                <a:cubicBezTo>
                  <a:pt x="40" y="728"/>
                  <a:pt x="39" y="741"/>
                  <a:pt x="47" y="749"/>
                </a:cubicBezTo>
                <a:cubicBezTo>
                  <a:pt x="59" y="767"/>
                  <a:pt x="59" y="767"/>
                  <a:pt x="59" y="767"/>
                </a:cubicBezTo>
                <a:cubicBezTo>
                  <a:pt x="59" y="767"/>
                  <a:pt x="66" y="780"/>
                  <a:pt x="88" y="762"/>
                </a:cubicBezTo>
                <a:cubicBezTo>
                  <a:pt x="109" y="744"/>
                  <a:pt x="123" y="748"/>
                  <a:pt x="123" y="748"/>
                </a:cubicBezTo>
                <a:cubicBezTo>
                  <a:pt x="123" y="748"/>
                  <a:pt x="135" y="741"/>
                  <a:pt x="141" y="729"/>
                </a:cubicBezTo>
                <a:cubicBezTo>
                  <a:pt x="168" y="716"/>
                  <a:pt x="168" y="716"/>
                  <a:pt x="168" y="716"/>
                </a:cubicBezTo>
                <a:cubicBezTo>
                  <a:pt x="168" y="716"/>
                  <a:pt x="172" y="726"/>
                  <a:pt x="172" y="729"/>
                </a:cubicBezTo>
                <a:cubicBezTo>
                  <a:pt x="172" y="731"/>
                  <a:pt x="188" y="739"/>
                  <a:pt x="194" y="739"/>
                </a:cubicBezTo>
                <a:cubicBezTo>
                  <a:pt x="201" y="739"/>
                  <a:pt x="210" y="772"/>
                  <a:pt x="210" y="772"/>
                </a:cubicBezTo>
                <a:cubicBezTo>
                  <a:pt x="221" y="776"/>
                  <a:pt x="221" y="776"/>
                  <a:pt x="221" y="776"/>
                </a:cubicBezTo>
                <a:cubicBezTo>
                  <a:pt x="232" y="782"/>
                  <a:pt x="232" y="782"/>
                  <a:pt x="232" y="782"/>
                </a:cubicBezTo>
                <a:cubicBezTo>
                  <a:pt x="244" y="790"/>
                  <a:pt x="244" y="790"/>
                  <a:pt x="244" y="790"/>
                </a:cubicBezTo>
                <a:cubicBezTo>
                  <a:pt x="253" y="799"/>
                  <a:pt x="253" y="799"/>
                  <a:pt x="253" y="799"/>
                </a:cubicBezTo>
                <a:cubicBezTo>
                  <a:pt x="261" y="801"/>
                  <a:pt x="261" y="801"/>
                  <a:pt x="261" y="801"/>
                </a:cubicBezTo>
                <a:cubicBezTo>
                  <a:pt x="268" y="801"/>
                  <a:pt x="268" y="801"/>
                  <a:pt x="268" y="801"/>
                </a:cubicBezTo>
                <a:cubicBezTo>
                  <a:pt x="268" y="801"/>
                  <a:pt x="281" y="803"/>
                  <a:pt x="281" y="818"/>
                </a:cubicBezTo>
                <a:cubicBezTo>
                  <a:pt x="281" y="832"/>
                  <a:pt x="302" y="823"/>
                  <a:pt x="322" y="804"/>
                </a:cubicBezTo>
                <a:cubicBezTo>
                  <a:pt x="342" y="785"/>
                  <a:pt x="333" y="784"/>
                  <a:pt x="333" y="775"/>
                </a:cubicBezTo>
                <a:cubicBezTo>
                  <a:pt x="333" y="767"/>
                  <a:pt x="340" y="771"/>
                  <a:pt x="350" y="773"/>
                </a:cubicBezTo>
                <a:cubicBezTo>
                  <a:pt x="350" y="773"/>
                  <a:pt x="392" y="779"/>
                  <a:pt x="426" y="750"/>
                </a:cubicBezTo>
                <a:cubicBezTo>
                  <a:pt x="426" y="750"/>
                  <a:pt x="441" y="754"/>
                  <a:pt x="450" y="757"/>
                </a:cubicBezTo>
                <a:cubicBezTo>
                  <a:pt x="458" y="760"/>
                  <a:pt x="467" y="760"/>
                  <a:pt x="472" y="753"/>
                </a:cubicBezTo>
                <a:cubicBezTo>
                  <a:pt x="476" y="747"/>
                  <a:pt x="490" y="747"/>
                  <a:pt x="490" y="747"/>
                </a:cubicBezTo>
                <a:cubicBezTo>
                  <a:pt x="490" y="747"/>
                  <a:pt x="491" y="739"/>
                  <a:pt x="491" y="724"/>
                </a:cubicBezTo>
                <a:cubicBezTo>
                  <a:pt x="491" y="709"/>
                  <a:pt x="549" y="659"/>
                  <a:pt x="552" y="727"/>
                </a:cubicBezTo>
                <a:cubicBezTo>
                  <a:pt x="555" y="735"/>
                  <a:pt x="555" y="735"/>
                  <a:pt x="555" y="735"/>
                </a:cubicBezTo>
                <a:cubicBezTo>
                  <a:pt x="555" y="735"/>
                  <a:pt x="566" y="740"/>
                  <a:pt x="566" y="752"/>
                </a:cubicBezTo>
                <a:cubicBezTo>
                  <a:pt x="566" y="763"/>
                  <a:pt x="561" y="792"/>
                  <a:pt x="593" y="771"/>
                </a:cubicBezTo>
                <a:cubicBezTo>
                  <a:pt x="615" y="755"/>
                  <a:pt x="603" y="786"/>
                  <a:pt x="603" y="786"/>
                </a:cubicBezTo>
                <a:cubicBezTo>
                  <a:pt x="603" y="786"/>
                  <a:pt x="623" y="773"/>
                  <a:pt x="617" y="809"/>
                </a:cubicBezTo>
                <a:cubicBezTo>
                  <a:pt x="617" y="809"/>
                  <a:pt x="703" y="814"/>
                  <a:pt x="687" y="788"/>
                </a:cubicBezTo>
                <a:cubicBezTo>
                  <a:pt x="687" y="788"/>
                  <a:pt x="691" y="759"/>
                  <a:pt x="712" y="765"/>
                </a:cubicBezTo>
                <a:cubicBezTo>
                  <a:pt x="712" y="765"/>
                  <a:pt x="726" y="757"/>
                  <a:pt x="726" y="754"/>
                </a:cubicBezTo>
                <a:cubicBezTo>
                  <a:pt x="726" y="750"/>
                  <a:pt x="736" y="761"/>
                  <a:pt x="736" y="768"/>
                </a:cubicBezTo>
                <a:cubicBezTo>
                  <a:pt x="756" y="778"/>
                  <a:pt x="756" y="778"/>
                  <a:pt x="756" y="778"/>
                </a:cubicBezTo>
                <a:cubicBezTo>
                  <a:pt x="756" y="778"/>
                  <a:pt x="774" y="843"/>
                  <a:pt x="776" y="779"/>
                </a:cubicBezTo>
                <a:cubicBezTo>
                  <a:pt x="776" y="779"/>
                  <a:pt x="796" y="766"/>
                  <a:pt x="797" y="758"/>
                </a:cubicBezTo>
                <a:cubicBezTo>
                  <a:pt x="798" y="751"/>
                  <a:pt x="812" y="742"/>
                  <a:pt x="811" y="768"/>
                </a:cubicBezTo>
                <a:cubicBezTo>
                  <a:pt x="855" y="782"/>
                  <a:pt x="855" y="782"/>
                  <a:pt x="855" y="782"/>
                </a:cubicBezTo>
                <a:cubicBezTo>
                  <a:pt x="861" y="782"/>
                  <a:pt x="861" y="782"/>
                  <a:pt x="861" y="782"/>
                </a:cubicBezTo>
                <a:cubicBezTo>
                  <a:pt x="861" y="778"/>
                  <a:pt x="861" y="778"/>
                  <a:pt x="861" y="778"/>
                </a:cubicBezTo>
                <a:cubicBezTo>
                  <a:pt x="859" y="771"/>
                  <a:pt x="859" y="771"/>
                  <a:pt x="859" y="771"/>
                </a:cubicBezTo>
                <a:cubicBezTo>
                  <a:pt x="857" y="767"/>
                  <a:pt x="857" y="767"/>
                  <a:pt x="857" y="767"/>
                </a:cubicBezTo>
                <a:cubicBezTo>
                  <a:pt x="857" y="767"/>
                  <a:pt x="894" y="736"/>
                  <a:pt x="841" y="750"/>
                </a:cubicBezTo>
                <a:cubicBezTo>
                  <a:pt x="841" y="750"/>
                  <a:pt x="810" y="729"/>
                  <a:pt x="879" y="732"/>
                </a:cubicBezTo>
                <a:cubicBezTo>
                  <a:pt x="886" y="740"/>
                  <a:pt x="886" y="740"/>
                  <a:pt x="886" y="740"/>
                </a:cubicBezTo>
                <a:cubicBezTo>
                  <a:pt x="900" y="752"/>
                  <a:pt x="900" y="752"/>
                  <a:pt x="900" y="752"/>
                </a:cubicBezTo>
                <a:cubicBezTo>
                  <a:pt x="900" y="752"/>
                  <a:pt x="912" y="767"/>
                  <a:pt x="917" y="741"/>
                </a:cubicBezTo>
                <a:cubicBezTo>
                  <a:pt x="917" y="741"/>
                  <a:pt x="928" y="727"/>
                  <a:pt x="932" y="726"/>
                </a:cubicBezTo>
                <a:cubicBezTo>
                  <a:pt x="937" y="725"/>
                  <a:pt x="952" y="694"/>
                  <a:pt x="958" y="694"/>
                </a:cubicBezTo>
                <a:cubicBezTo>
                  <a:pt x="958" y="694"/>
                  <a:pt x="959" y="671"/>
                  <a:pt x="956" y="667"/>
                </a:cubicBezTo>
                <a:cubicBezTo>
                  <a:pt x="956" y="667"/>
                  <a:pt x="969" y="648"/>
                  <a:pt x="953" y="649"/>
                </a:cubicBezTo>
                <a:cubicBezTo>
                  <a:pt x="937" y="650"/>
                  <a:pt x="918" y="658"/>
                  <a:pt x="950" y="613"/>
                </a:cubicBezTo>
                <a:cubicBezTo>
                  <a:pt x="950" y="613"/>
                  <a:pt x="973" y="602"/>
                  <a:pt x="951" y="574"/>
                </a:cubicBezTo>
                <a:cubicBezTo>
                  <a:pt x="951" y="574"/>
                  <a:pt x="955" y="556"/>
                  <a:pt x="987" y="561"/>
                </a:cubicBezTo>
                <a:cubicBezTo>
                  <a:pt x="987" y="561"/>
                  <a:pt x="1006" y="559"/>
                  <a:pt x="986" y="534"/>
                </a:cubicBezTo>
                <a:cubicBezTo>
                  <a:pt x="1006" y="526"/>
                  <a:pt x="1006" y="526"/>
                  <a:pt x="1006" y="526"/>
                </a:cubicBezTo>
                <a:cubicBezTo>
                  <a:pt x="1006" y="516"/>
                  <a:pt x="1006" y="516"/>
                  <a:pt x="1006" y="516"/>
                </a:cubicBezTo>
                <a:cubicBezTo>
                  <a:pt x="1006" y="512"/>
                  <a:pt x="1006" y="512"/>
                  <a:pt x="1006" y="512"/>
                </a:cubicBezTo>
                <a:cubicBezTo>
                  <a:pt x="1003" y="507"/>
                  <a:pt x="1003" y="507"/>
                  <a:pt x="1003" y="507"/>
                </a:cubicBezTo>
                <a:cubicBezTo>
                  <a:pt x="1000" y="503"/>
                  <a:pt x="1000" y="503"/>
                  <a:pt x="1000" y="503"/>
                </a:cubicBezTo>
                <a:cubicBezTo>
                  <a:pt x="997" y="493"/>
                  <a:pt x="997" y="493"/>
                  <a:pt x="997" y="493"/>
                </a:cubicBezTo>
                <a:cubicBezTo>
                  <a:pt x="997" y="487"/>
                  <a:pt x="997" y="487"/>
                  <a:pt x="997" y="487"/>
                </a:cubicBezTo>
                <a:cubicBezTo>
                  <a:pt x="995" y="481"/>
                  <a:pt x="995" y="481"/>
                  <a:pt x="995" y="481"/>
                </a:cubicBezTo>
                <a:cubicBezTo>
                  <a:pt x="992" y="479"/>
                  <a:pt x="992" y="479"/>
                  <a:pt x="992" y="479"/>
                </a:cubicBezTo>
                <a:cubicBezTo>
                  <a:pt x="988" y="477"/>
                  <a:pt x="988" y="477"/>
                  <a:pt x="988" y="477"/>
                </a:cubicBezTo>
                <a:cubicBezTo>
                  <a:pt x="985" y="476"/>
                  <a:pt x="985" y="476"/>
                  <a:pt x="985" y="476"/>
                </a:cubicBezTo>
                <a:cubicBezTo>
                  <a:pt x="980" y="475"/>
                  <a:pt x="980" y="475"/>
                  <a:pt x="980" y="475"/>
                </a:cubicBezTo>
                <a:cubicBezTo>
                  <a:pt x="976" y="475"/>
                  <a:pt x="976" y="475"/>
                  <a:pt x="976" y="475"/>
                </a:cubicBezTo>
                <a:cubicBezTo>
                  <a:pt x="971" y="475"/>
                  <a:pt x="971" y="475"/>
                  <a:pt x="971" y="475"/>
                </a:cubicBezTo>
                <a:cubicBezTo>
                  <a:pt x="965" y="475"/>
                  <a:pt x="965" y="475"/>
                  <a:pt x="965" y="475"/>
                </a:cubicBezTo>
                <a:cubicBezTo>
                  <a:pt x="954" y="478"/>
                  <a:pt x="954" y="478"/>
                  <a:pt x="954" y="478"/>
                </a:cubicBezTo>
                <a:cubicBezTo>
                  <a:pt x="948" y="483"/>
                  <a:pt x="948" y="483"/>
                  <a:pt x="948" y="483"/>
                </a:cubicBezTo>
                <a:cubicBezTo>
                  <a:pt x="938" y="482"/>
                  <a:pt x="938" y="482"/>
                  <a:pt x="938" y="482"/>
                </a:cubicBezTo>
                <a:cubicBezTo>
                  <a:pt x="938" y="476"/>
                  <a:pt x="938" y="476"/>
                  <a:pt x="938" y="476"/>
                </a:cubicBezTo>
                <a:cubicBezTo>
                  <a:pt x="938" y="469"/>
                  <a:pt x="938" y="469"/>
                  <a:pt x="938" y="469"/>
                </a:cubicBezTo>
                <a:cubicBezTo>
                  <a:pt x="934" y="469"/>
                  <a:pt x="934" y="469"/>
                  <a:pt x="934" y="469"/>
                </a:cubicBezTo>
                <a:cubicBezTo>
                  <a:pt x="934" y="469"/>
                  <a:pt x="935" y="469"/>
                  <a:pt x="932" y="469"/>
                </a:cubicBezTo>
                <a:cubicBezTo>
                  <a:pt x="928" y="469"/>
                  <a:pt x="925" y="472"/>
                  <a:pt x="925" y="472"/>
                </a:cubicBezTo>
                <a:cubicBezTo>
                  <a:pt x="914" y="479"/>
                  <a:pt x="914" y="479"/>
                  <a:pt x="914" y="479"/>
                </a:cubicBezTo>
                <a:cubicBezTo>
                  <a:pt x="909" y="481"/>
                  <a:pt x="909" y="481"/>
                  <a:pt x="909" y="481"/>
                </a:cubicBezTo>
                <a:cubicBezTo>
                  <a:pt x="903" y="485"/>
                  <a:pt x="903" y="485"/>
                  <a:pt x="903" y="485"/>
                </a:cubicBezTo>
                <a:cubicBezTo>
                  <a:pt x="897" y="488"/>
                  <a:pt x="897" y="488"/>
                  <a:pt x="897" y="488"/>
                </a:cubicBezTo>
                <a:cubicBezTo>
                  <a:pt x="890" y="486"/>
                  <a:pt x="890" y="486"/>
                  <a:pt x="890" y="486"/>
                </a:cubicBezTo>
                <a:cubicBezTo>
                  <a:pt x="888" y="480"/>
                  <a:pt x="888" y="480"/>
                  <a:pt x="888" y="480"/>
                </a:cubicBezTo>
                <a:cubicBezTo>
                  <a:pt x="886" y="476"/>
                  <a:pt x="886" y="476"/>
                  <a:pt x="886" y="476"/>
                </a:cubicBezTo>
                <a:cubicBezTo>
                  <a:pt x="886" y="471"/>
                  <a:pt x="886" y="471"/>
                  <a:pt x="886" y="471"/>
                </a:cubicBezTo>
                <a:cubicBezTo>
                  <a:pt x="891" y="465"/>
                  <a:pt x="891" y="465"/>
                  <a:pt x="891" y="465"/>
                </a:cubicBezTo>
                <a:cubicBezTo>
                  <a:pt x="902" y="463"/>
                  <a:pt x="902" y="463"/>
                  <a:pt x="902" y="463"/>
                </a:cubicBezTo>
                <a:cubicBezTo>
                  <a:pt x="908" y="457"/>
                  <a:pt x="908" y="457"/>
                  <a:pt x="908" y="457"/>
                </a:cubicBezTo>
                <a:cubicBezTo>
                  <a:pt x="910" y="450"/>
                  <a:pt x="910" y="450"/>
                  <a:pt x="910" y="450"/>
                </a:cubicBezTo>
                <a:cubicBezTo>
                  <a:pt x="912" y="445"/>
                  <a:pt x="912" y="445"/>
                  <a:pt x="912" y="445"/>
                </a:cubicBezTo>
                <a:cubicBezTo>
                  <a:pt x="916" y="444"/>
                  <a:pt x="916" y="444"/>
                  <a:pt x="916" y="444"/>
                </a:cubicBezTo>
                <a:cubicBezTo>
                  <a:pt x="923" y="443"/>
                  <a:pt x="923" y="443"/>
                  <a:pt x="923" y="443"/>
                </a:cubicBezTo>
                <a:cubicBezTo>
                  <a:pt x="927" y="440"/>
                  <a:pt x="927" y="440"/>
                  <a:pt x="927" y="440"/>
                </a:cubicBezTo>
                <a:cubicBezTo>
                  <a:pt x="927" y="440"/>
                  <a:pt x="928" y="438"/>
                  <a:pt x="931" y="438"/>
                </a:cubicBezTo>
                <a:cubicBezTo>
                  <a:pt x="933" y="438"/>
                  <a:pt x="937" y="438"/>
                  <a:pt x="937" y="438"/>
                </a:cubicBezTo>
                <a:cubicBezTo>
                  <a:pt x="943" y="435"/>
                  <a:pt x="943" y="435"/>
                  <a:pt x="943" y="435"/>
                </a:cubicBezTo>
                <a:cubicBezTo>
                  <a:pt x="950" y="427"/>
                  <a:pt x="950" y="427"/>
                  <a:pt x="950" y="427"/>
                </a:cubicBezTo>
                <a:cubicBezTo>
                  <a:pt x="951" y="422"/>
                  <a:pt x="951" y="422"/>
                  <a:pt x="951" y="422"/>
                </a:cubicBezTo>
                <a:cubicBezTo>
                  <a:pt x="956" y="419"/>
                  <a:pt x="956" y="419"/>
                  <a:pt x="956" y="419"/>
                </a:cubicBezTo>
                <a:cubicBezTo>
                  <a:pt x="956" y="419"/>
                  <a:pt x="951" y="419"/>
                  <a:pt x="959" y="419"/>
                </a:cubicBezTo>
                <a:cubicBezTo>
                  <a:pt x="967" y="419"/>
                  <a:pt x="962" y="419"/>
                  <a:pt x="967" y="419"/>
                </a:cubicBezTo>
                <a:cubicBezTo>
                  <a:pt x="971" y="419"/>
                  <a:pt x="975" y="419"/>
                  <a:pt x="975" y="419"/>
                </a:cubicBezTo>
                <a:cubicBezTo>
                  <a:pt x="980" y="419"/>
                  <a:pt x="980" y="419"/>
                  <a:pt x="980" y="419"/>
                </a:cubicBezTo>
                <a:cubicBezTo>
                  <a:pt x="986" y="419"/>
                  <a:pt x="986" y="419"/>
                  <a:pt x="986" y="419"/>
                </a:cubicBezTo>
                <a:cubicBezTo>
                  <a:pt x="994" y="406"/>
                  <a:pt x="994" y="406"/>
                  <a:pt x="994" y="406"/>
                </a:cubicBezTo>
                <a:cubicBezTo>
                  <a:pt x="994" y="406"/>
                  <a:pt x="1052" y="408"/>
                  <a:pt x="1007" y="356"/>
                </a:cubicBezTo>
                <a:cubicBezTo>
                  <a:pt x="1006" y="352"/>
                  <a:pt x="1006" y="352"/>
                  <a:pt x="1006" y="352"/>
                </a:cubicBezTo>
                <a:cubicBezTo>
                  <a:pt x="1010" y="342"/>
                  <a:pt x="1010" y="342"/>
                  <a:pt x="1010" y="342"/>
                </a:cubicBezTo>
                <a:cubicBezTo>
                  <a:pt x="1012" y="335"/>
                  <a:pt x="1012" y="335"/>
                  <a:pt x="1012" y="335"/>
                </a:cubicBezTo>
                <a:cubicBezTo>
                  <a:pt x="1012" y="329"/>
                  <a:pt x="1012" y="329"/>
                  <a:pt x="1012" y="329"/>
                </a:cubicBezTo>
                <a:cubicBezTo>
                  <a:pt x="1012" y="323"/>
                  <a:pt x="1012" y="323"/>
                  <a:pt x="1012" y="323"/>
                </a:cubicBezTo>
                <a:cubicBezTo>
                  <a:pt x="1014" y="320"/>
                  <a:pt x="1014" y="320"/>
                  <a:pt x="1014" y="320"/>
                </a:cubicBezTo>
                <a:cubicBezTo>
                  <a:pt x="1020" y="314"/>
                  <a:pt x="1020" y="314"/>
                  <a:pt x="1020" y="314"/>
                </a:cubicBezTo>
                <a:cubicBezTo>
                  <a:pt x="1025" y="305"/>
                  <a:pt x="1025" y="305"/>
                  <a:pt x="1025" y="305"/>
                </a:cubicBezTo>
                <a:cubicBezTo>
                  <a:pt x="1021" y="299"/>
                  <a:pt x="1021" y="299"/>
                  <a:pt x="1021" y="299"/>
                </a:cubicBezTo>
                <a:cubicBezTo>
                  <a:pt x="1021" y="299"/>
                  <a:pt x="1014" y="283"/>
                  <a:pt x="1034" y="270"/>
                </a:cubicBezTo>
                <a:cubicBezTo>
                  <a:pt x="1034" y="270"/>
                  <a:pt x="1047" y="251"/>
                  <a:pt x="1025" y="253"/>
                </a:cubicBezTo>
                <a:cubicBezTo>
                  <a:pt x="1025" y="253"/>
                  <a:pt x="1027" y="235"/>
                  <a:pt x="1032" y="226"/>
                </a:cubicBezTo>
                <a:cubicBezTo>
                  <a:pt x="1037" y="218"/>
                  <a:pt x="1025" y="201"/>
                  <a:pt x="1005" y="233"/>
                </a:cubicBezTo>
                <a:cubicBezTo>
                  <a:pt x="984" y="264"/>
                  <a:pt x="984" y="264"/>
                  <a:pt x="984" y="264"/>
                </a:cubicBezTo>
                <a:cubicBezTo>
                  <a:pt x="975" y="260"/>
                  <a:pt x="975" y="260"/>
                  <a:pt x="975" y="260"/>
                </a:cubicBezTo>
                <a:cubicBezTo>
                  <a:pt x="967" y="263"/>
                  <a:pt x="967" y="263"/>
                  <a:pt x="967" y="263"/>
                </a:cubicBezTo>
                <a:cubicBezTo>
                  <a:pt x="964" y="256"/>
                  <a:pt x="964" y="256"/>
                  <a:pt x="964" y="256"/>
                </a:cubicBezTo>
                <a:cubicBezTo>
                  <a:pt x="964" y="253"/>
                  <a:pt x="964" y="253"/>
                  <a:pt x="964" y="253"/>
                </a:cubicBezTo>
                <a:cubicBezTo>
                  <a:pt x="964" y="253"/>
                  <a:pt x="961" y="252"/>
                  <a:pt x="958" y="250"/>
                </a:cubicBezTo>
                <a:cubicBezTo>
                  <a:pt x="955" y="248"/>
                  <a:pt x="956" y="247"/>
                  <a:pt x="951" y="245"/>
                </a:cubicBezTo>
                <a:cubicBezTo>
                  <a:pt x="945" y="243"/>
                  <a:pt x="945" y="243"/>
                  <a:pt x="945" y="243"/>
                </a:cubicBezTo>
                <a:cubicBezTo>
                  <a:pt x="938" y="243"/>
                  <a:pt x="938" y="243"/>
                  <a:pt x="938" y="243"/>
                </a:cubicBezTo>
                <a:cubicBezTo>
                  <a:pt x="934" y="242"/>
                  <a:pt x="934" y="242"/>
                  <a:pt x="934" y="242"/>
                </a:cubicBezTo>
                <a:cubicBezTo>
                  <a:pt x="929" y="239"/>
                  <a:pt x="929" y="239"/>
                  <a:pt x="929" y="239"/>
                </a:cubicBezTo>
                <a:cubicBezTo>
                  <a:pt x="928" y="233"/>
                  <a:pt x="928" y="233"/>
                  <a:pt x="928" y="233"/>
                </a:cubicBezTo>
                <a:cubicBezTo>
                  <a:pt x="936" y="225"/>
                  <a:pt x="936" y="225"/>
                  <a:pt x="936" y="225"/>
                </a:cubicBezTo>
                <a:cubicBezTo>
                  <a:pt x="940" y="219"/>
                  <a:pt x="940" y="219"/>
                  <a:pt x="940" y="219"/>
                </a:cubicBezTo>
                <a:cubicBezTo>
                  <a:pt x="940" y="219"/>
                  <a:pt x="940" y="221"/>
                  <a:pt x="940" y="213"/>
                </a:cubicBezTo>
                <a:cubicBezTo>
                  <a:pt x="940" y="204"/>
                  <a:pt x="941" y="196"/>
                  <a:pt x="941" y="196"/>
                </a:cubicBezTo>
                <a:cubicBezTo>
                  <a:pt x="935" y="191"/>
                  <a:pt x="935" y="191"/>
                  <a:pt x="935" y="191"/>
                </a:cubicBezTo>
                <a:cubicBezTo>
                  <a:pt x="931" y="193"/>
                  <a:pt x="931" y="193"/>
                  <a:pt x="931" y="193"/>
                </a:cubicBezTo>
                <a:cubicBezTo>
                  <a:pt x="928" y="199"/>
                  <a:pt x="928" y="199"/>
                  <a:pt x="928" y="199"/>
                </a:cubicBezTo>
                <a:cubicBezTo>
                  <a:pt x="928" y="205"/>
                  <a:pt x="928" y="205"/>
                  <a:pt x="928" y="205"/>
                </a:cubicBezTo>
                <a:cubicBezTo>
                  <a:pt x="928" y="211"/>
                  <a:pt x="928" y="211"/>
                  <a:pt x="928" y="211"/>
                </a:cubicBezTo>
                <a:cubicBezTo>
                  <a:pt x="928" y="216"/>
                  <a:pt x="928" y="216"/>
                  <a:pt x="928" y="216"/>
                </a:cubicBezTo>
                <a:cubicBezTo>
                  <a:pt x="922" y="217"/>
                  <a:pt x="922" y="217"/>
                  <a:pt x="922" y="217"/>
                </a:cubicBezTo>
                <a:cubicBezTo>
                  <a:pt x="922" y="217"/>
                  <a:pt x="919" y="217"/>
                  <a:pt x="917" y="217"/>
                </a:cubicBezTo>
                <a:cubicBezTo>
                  <a:pt x="914" y="217"/>
                  <a:pt x="910" y="217"/>
                  <a:pt x="910" y="217"/>
                </a:cubicBezTo>
                <a:cubicBezTo>
                  <a:pt x="905" y="213"/>
                  <a:pt x="905" y="213"/>
                  <a:pt x="905" y="213"/>
                </a:cubicBezTo>
                <a:cubicBezTo>
                  <a:pt x="905" y="213"/>
                  <a:pt x="903" y="212"/>
                  <a:pt x="905" y="209"/>
                </a:cubicBezTo>
                <a:cubicBezTo>
                  <a:pt x="907" y="206"/>
                  <a:pt x="909" y="201"/>
                  <a:pt x="909" y="201"/>
                </a:cubicBezTo>
                <a:cubicBezTo>
                  <a:pt x="912" y="197"/>
                  <a:pt x="912" y="197"/>
                  <a:pt x="912" y="197"/>
                </a:cubicBezTo>
                <a:cubicBezTo>
                  <a:pt x="917" y="190"/>
                  <a:pt x="917" y="190"/>
                  <a:pt x="917" y="190"/>
                </a:cubicBezTo>
                <a:cubicBezTo>
                  <a:pt x="917" y="183"/>
                  <a:pt x="917" y="183"/>
                  <a:pt x="917" y="183"/>
                </a:cubicBezTo>
                <a:cubicBezTo>
                  <a:pt x="917" y="177"/>
                  <a:pt x="917" y="177"/>
                  <a:pt x="917" y="177"/>
                </a:cubicBezTo>
                <a:cubicBezTo>
                  <a:pt x="923" y="168"/>
                  <a:pt x="923" y="168"/>
                  <a:pt x="923" y="168"/>
                </a:cubicBezTo>
                <a:cubicBezTo>
                  <a:pt x="927" y="158"/>
                  <a:pt x="927" y="158"/>
                  <a:pt x="927" y="158"/>
                </a:cubicBezTo>
                <a:cubicBezTo>
                  <a:pt x="926" y="154"/>
                  <a:pt x="926" y="154"/>
                  <a:pt x="926" y="154"/>
                </a:cubicBezTo>
                <a:cubicBezTo>
                  <a:pt x="920" y="154"/>
                  <a:pt x="920" y="154"/>
                  <a:pt x="920" y="154"/>
                </a:cubicBezTo>
                <a:cubicBezTo>
                  <a:pt x="916" y="154"/>
                  <a:pt x="916" y="154"/>
                  <a:pt x="916" y="154"/>
                </a:cubicBezTo>
                <a:cubicBezTo>
                  <a:pt x="909" y="156"/>
                  <a:pt x="909" y="156"/>
                  <a:pt x="909" y="156"/>
                </a:cubicBezTo>
                <a:cubicBezTo>
                  <a:pt x="905" y="156"/>
                  <a:pt x="905" y="156"/>
                  <a:pt x="905" y="156"/>
                </a:cubicBezTo>
                <a:cubicBezTo>
                  <a:pt x="899" y="156"/>
                  <a:pt x="899" y="156"/>
                  <a:pt x="899" y="156"/>
                </a:cubicBezTo>
                <a:cubicBezTo>
                  <a:pt x="893" y="151"/>
                  <a:pt x="893" y="151"/>
                  <a:pt x="893" y="151"/>
                </a:cubicBezTo>
                <a:cubicBezTo>
                  <a:pt x="889" y="146"/>
                  <a:pt x="889" y="146"/>
                  <a:pt x="889" y="146"/>
                </a:cubicBezTo>
                <a:cubicBezTo>
                  <a:pt x="885" y="144"/>
                  <a:pt x="885" y="144"/>
                  <a:pt x="885" y="144"/>
                </a:cubicBezTo>
                <a:cubicBezTo>
                  <a:pt x="883" y="137"/>
                  <a:pt x="883" y="137"/>
                  <a:pt x="883" y="137"/>
                </a:cubicBezTo>
                <a:lnTo>
                  <a:pt x="888" y="128"/>
                </a:ln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河北省地图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2126356" y="657330"/>
            <a:ext cx="4891288" cy="5955358"/>
            <a:chOff x="2984500" y="2438400"/>
            <a:chExt cx="2714625" cy="3305175"/>
          </a:xfrm>
          <a:solidFill>
            <a:schemeClr val="bg1">
              <a:lumMod val="75000"/>
            </a:schemeClr>
          </a:solidFill>
        </p:grpSpPr>
        <p:sp>
          <p:nvSpPr>
            <p:cNvPr id="5" name="张家口"/>
            <p:cNvSpPr/>
            <p:nvPr/>
          </p:nvSpPr>
          <p:spPr bwMode="auto">
            <a:xfrm rot="2029057">
              <a:off x="3222625" y="2533650"/>
              <a:ext cx="1095375" cy="1371600"/>
            </a:xfrm>
            <a:custGeom>
              <a:avLst/>
              <a:gdLst>
                <a:gd name="T0" fmla="*/ 302 w 332"/>
                <a:gd name="T1" fmla="*/ 126 h 433"/>
                <a:gd name="T2" fmla="*/ 297 w 332"/>
                <a:gd name="T3" fmla="*/ 123 h 433"/>
                <a:gd name="T4" fmla="*/ 281 w 332"/>
                <a:gd name="T5" fmla="*/ 117 h 433"/>
                <a:gd name="T6" fmla="*/ 266 w 332"/>
                <a:gd name="T7" fmla="*/ 102 h 433"/>
                <a:gd name="T8" fmla="*/ 252 w 332"/>
                <a:gd name="T9" fmla="*/ 89 h 433"/>
                <a:gd name="T10" fmla="*/ 230 w 332"/>
                <a:gd name="T11" fmla="*/ 85 h 433"/>
                <a:gd name="T12" fmla="*/ 198 w 332"/>
                <a:gd name="T13" fmla="*/ 24 h 433"/>
                <a:gd name="T14" fmla="*/ 185 w 332"/>
                <a:gd name="T15" fmla="*/ 18 h 433"/>
                <a:gd name="T16" fmla="*/ 130 w 332"/>
                <a:gd name="T17" fmla="*/ 75 h 433"/>
                <a:gd name="T18" fmla="*/ 135 w 332"/>
                <a:gd name="T19" fmla="*/ 92 h 433"/>
                <a:gd name="T20" fmla="*/ 116 w 332"/>
                <a:gd name="T21" fmla="*/ 102 h 433"/>
                <a:gd name="T22" fmla="*/ 98 w 332"/>
                <a:gd name="T23" fmla="*/ 111 h 433"/>
                <a:gd name="T24" fmla="*/ 87 w 332"/>
                <a:gd name="T25" fmla="*/ 103 h 433"/>
                <a:gd name="T26" fmla="*/ 77 w 332"/>
                <a:gd name="T27" fmla="*/ 82 h 433"/>
                <a:gd name="T28" fmla="*/ 62 w 332"/>
                <a:gd name="T29" fmla="*/ 63 h 433"/>
                <a:gd name="T30" fmla="*/ 35 w 332"/>
                <a:gd name="T31" fmla="*/ 51 h 433"/>
                <a:gd name="T32" fmla="*/ 19 w 332"/>
                <a:gd name="T33" fmla="*/ 82 h 433"/>
                <a:gd name="T34" fmla="*/ 5 w 332"/>
                <a:gd name="T35" fmla="*/ 109 h 433"/>
                <a:gd name="T36" fmla="*/ 17 w 332"/>
                <a:gd name="T37" fmla="*/ 146 h 433"/>
                <a:gd name="T38" fmla="*/ 28 w 332"/>
                <a:gd name="T39" fmla="*/ 164 h 433"/>
                <a:gd name="T40" fmla="*/ 3 w 332"/>
                <a:gd name="T41" fmla="*/ 188 h 433"/>
                <a:gd name="T42" fmla="*/ 14 w 332"/>
                <a:gd name="T43" fmla="*/ 214 h 433"/>
                <a:gd name="T44" fmla="*/ 30 w 332"/>
                <a:gd name="T45" fmla="*/ 234 h 433"/>
                <a:gd name="T46" fmla="*/ 38 w 332"/>
                <a:gd name="T47" fmla="*/ 259 h 433"/>
                <a:gd name="T48" fmla="*/ 54 w 332"/>
                <a:gd name="T49" fmla="*/ 269 h 433"/>
                <a:gd name="T50" fmla="*/ 68 w 332"/>
                <a:gd name="T51" fmla="*/ 286 h 433"/>
                <a:gd name="T52" fmla="*/ 105 w 332"/>
                <a:gd name="T53" fmla="*/ 304 h 433"/>
                <a:gd name="T54" fmla="*/ 141 w 332"/>
                <a:gd name="T55" fmla="*/ 330 h 433"/>
                <a:gd name="T56" fmla="*/ 132 w 332"/>
                <a:gd name="T57" fmla="*/ 369 h 433"/>
                <a:gd name="T58" fmla="*/ 127 w 332"/>
                <a:gd name="T59" fmla="*/ 384 h 433"/>
                <a:gd name="T60" fmla="*/ 119 w 332"/>
                <a:gd name="T61" fmla="*/ 393 h 433"/>
                <a:gd name="T62" fmla="*/ 126 w 332"/>
                <a:gd name="T63" fmla="*/ 408 h 433"/>
                <a:gd name="T64" fmla="*/ 133 w 332"/>
                <a:gd name="T65" fmla="*/ 412 h 433"/>
                <a:gd name="T66" fmla="*/ 154 w 332"/>
                <a:gd name="T67" fmla="*/ 408 h 433"/>
                <a:gd name="T68" fmla="*/ 171 w 332"/>
                <a:gd name="T69" fmla="*/ 407 h 433"/>
                <a:gd name="T70" fmla="*/ 198 w 332"/>
                <a:gd name="T71" fmla="*/ 430 h 433"/>
                <a:gd name="T72" fmla="*/ 219 w 332"/>
                <a:gd name="T73" fmla="*/ 433 h 433"/>
                <a:gd name="T74" fmla="*/ 219 w 332"/>
                <a:gd name="T75" fmla="*/ 429 h 433"/>
                <a:gd name="T76" fmla="*/ 227 w 332"/>
                <a:gd name="T77" fmla="*/ 427 h 433"/>
                <a:gd name="T78" fmla="*/ 233 w 332"/>
                <a:gd name="T79" fmla="*/ 418 h 433"/>
                <a:gd name="T80" fmla="*/ 248 w 332"/>
                <a:gd name="T81" fmla="*/ 407 h 433"/>
                <a:gd name="T82" fmla="*/ 261 w 332"/>
                <a:gd name="T83" fmla="*/ 385 h 433"/>
                <a:gd name="T84" fmla="*/ 281 w 332"/>
                <a:gd name="T85" fmla="*/ 316 h 433"/>
                <a:gd name="T86" fmla="*/ 313 w 332"/>
                <a:gd name="T87" fmla="*/ 266 h 433"/>
                <a:gd name="T88" fmla="*/ 278 w 332"/>
                <a:gd name="T89" fmla="*/ 227 h 433"/>
                <a:gd name="T90" fmla="*/ 304 w 332"/>
                <a:gd name="T91" fmla="*/ 156 h 433"/>
                <a:gd name="T92" fmla="*/ 316 w 332"/>
                <a:gd name="T93" fmla="*/ 13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2" h="433">
                  <a:moveTo>
                    <a:pt x="316" y="136"/>
                  </a:moveTo>
                  <a:cubicBezTo>
                    <a:pt x="299" y="134"/>
                    <a:pt x="302" y="126"/>
                    <a:pt x="302" y="126"/>
                  </a:cubicBezTo>
                  <a:cubicBezTo>
                    <a:pt x="301" y="126"/>
                    <a:pt x="301" y="126"/>
                    <a:pt x="301" y="126"/>
                  </a:cubicBezTo>
                  <a:cubicBezTo>
                    <a:pt x="297" y="123"/>
                    <a:pt x="297" y="123"/>
                    <a:pt x="297" y="123"/>
                  </a:cubicBezTo>
                  <a:cubicBezTo>
                    <a:pt x="290" y="120"/>
                    <a:pt x="290" y="120"/>
                    <a:pt x="290" y="120"/>
                  </a:cubicBezTo>
                  <a:cubicBezTo>
                    <a:pt x="281" y="117"/>
                    <a:pt x="281" y="117"/>
                    <a:pt x="281" y="117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66" y="102"/>
                    <a:pt x="266" y="102"/>
                    <a:pt x="266" y="102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47" y="83"/>
                    <a:pt x="247" y="83"/>
                    <a:pt x="247" y="83"/>
                  </a:cubicBezTo>
                  <a:cubicBezTo>
                    <a:pt x="247" y="83"/>
                    <a:pt x="239" y="78"/>
                    <a:pt x="230" y="85"/>
                  </a:cubicBezTo>
                  <a:cubicBezTo>
                    <a:pt x="230" y="85"/>
                    <a:pt x="230" y="76"/>
                    <a:pt x="217" y="75"/>
                  </a:cubicBezTo>
                  <a:cubicBezTo>
                    <a:pt x="217" y="75"/>
                    <a:pt x="188" y="63"/>
                    <a:pt x="198" y="24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6" y="25"/>
                    <a:pt x="190" y="27"/>
                    <a:pt x="185" y="18"/>
                  </a:cubicBezTo>
                  <a:cubicBezTo>
                    <a:pt x="185" y="18"/>
                    <a:pt x="173" y="0"/>
                    <a:pt x="162" y="15"/>
                  </a:cubicBezTo>
                  <a:cubicBezTo>
                    <a:pt x="162" y="15"/>
                    <a:pt x="136" y="75"/>
                    <a:pt x="130" y="75"/>
                  </a:cubicBezTo>
                  <a:cubicBezTo>
                    <a:pt x="130" y="75"/>
                    <a:pt x="127" y="83"/>
                    <a:pt x="136" y="85"/>
                  </a:cubicBezTo>
                  <a:cubicBezTo>
                    <a:pt x="145" y="86"/>
                    <a:pt x="141" y="92"/>
                    <a:pt x="135" y="92"/>
                  </a:cubicBezTo>
                  <a:cubicBezTo>
                    <a:pt x="130" y="92"/>
                    <a:pt x="128" y="100"/>
                    <a:pt x="128" y="100"/>
                  </a:cubicBezTo>
                  <a:cubicBezTo>
                    <a:pt x="128" y="100"/>
                    <a:pt x="120" y="104"/>
                    <a:pt x="116" y="102"/>
                  </a:cubicBezTo>
                  <a:cubicBezTo>
                    <a:pt x="113" y="99"/>
                    <a:pt x="109" y="108"/>
                    <a:pt x="109" y="108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8" y="111"/>
                    <a:pt x="88" y="126"/>
                    <a:pt x="88" y="11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78" y="93"/>
                    <a:pt x="77" y="9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8" y="64"/>
                    <a:pt x="62" y="63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39" y="28"/>
                    <a:pt x="35" y="51"/>
                  </a:cubicBezTo>
                  <a:cubicBezTo>
                    <a:pt x="35" y="51"/>
                    <a:pt x="36" y="57"/>
                    <a:pt x="26" y="57"/>
                  </a:cubicBezTo>
                  <a:cubicBezTo>
                    <a:pt x="16" y="57"/>
                    <a:pt x="8" y="73"/>
                    <a:pt x="19" y="82"/>
                  </a:cubicBezTo>
                  <a:cubicBezTo>
                    <a:pt x="19" y="82"/>
                    <a:pt x="23" y="92"/>
                    <a:pt x="16" y="95"/>
                  </a:cubicBezTo>
                  <a:cubicBezTo>
                    <a:pt x="16" y="95"/>
                    <a:pt x="1" y="101"/>
                    <a:pt x="5" y="109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8"/>
                    <a:pt x="11" y="144"/>
                    <a:pt x="17" y="146"/>
                  </a:cubicBezTo>
                  <a:cubicBezTo>
                    <a:pt x="23" y="148"/>
                    <a:pt x="22" y="156"/>
                    <a:pt x="22" y="156"/>
                  </a:cubicBezTo>
                  <a:cubicBezTo>
                    <a:pt x="22" y="156"/>
                    <a:pt x="27" y="163"/>
                    <a:pt x="28" y="164"/>
                  </a:cubicBezTo>
                  <a:cubicBezTo>
                    <a:pt x="29" y="164"/>
                    <a:pt x="32" y="174"/>
                    <a:pt x="26" y="175"/>
                  </a:cubicBezTo>
                  <a:cubicBezTo>
                    <a:pt x="21" y="177"/>
                    <a:pt x="5" y="175"/>
                    <a:pt x="3" y="188"/>
                  </a:cubicBezTo>
                  <a:cubicBezTo>
                    <a:pt x="0" y="201"/>
                    <a:pt x="1" y="208"/>
                    <a:pt x="12" y="207"/>
                  </a:cubicBezTo>
                  <a:cubicBezTo>
                    <a:pt x="14" y="214"/>
                    <a:pt x="14" y="214"/>
                    <a:pt x="14" y="214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21" y="226"/>
                    <a:pt x="36" y="225"/>
                    <a:pt x="30" y="234"/>
                  </a:cubicBezTo>
                  <a:cubicBezTo>
                    <a:pt x="30" y="234"/>
                    <a:pt x="19" y="252"/>
                    <a:pt x="30" y="260"/>
                  </a:cubicBezTo>
                  <a:cubicBezTo>
                    <a:pt x="38" y="259"/>
                    <a:pt x="38" y="259"/>
                    <a:pt x="38" y="259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54" y="269"/>
                    <a:pt x="54" y="269"/>
                    <a:pt x="54" y="269"/>
                  </a:cubicBezTo>
                  <a:cubicBezTo>
                    <a:pt x="64" y="274"/>
                    <a:pt x="64" y="274"/>
                    <a:pt x="64" y="274"/>
                  </a:cubicBezTo>
                  <a:cubicBezTo>
                    <a:pt x="68" y="286"/>
                    <a:pt x="68" y="286"/>
                    <a:pt x="68" y="286"/>
                  </a:cubicBezTo>
                  <a:cubicBezTo>
                    <a:pt x="77" y="288"/>
                    <a:pt x="77" y="288"/>
                    <a:pt x="77" y="288"/>
                  </a:cubicBezTo>
                  <a:cubicBezTo>
                    <a:pt x="105" y="304"/>
                    <a:pt x="105" y="304"/>
                    <a:pt x="105" y="304"/>
                  </a:cubicBezTo>
                  <a:cubicBezTo>
                    <a:pt x="114" y="311"/>
                    <a:pt x="114" y="311"/>
                    <a:pt x="114" y="311"/>
                  </a:cubicBezTo>
                  <a:cubicBezTo>
                    <a:pt x="114" y="311"/>
                    <a:pt x="127" y="336"/>
                    <a:pt x="141" y="330"/>
                  </a:cubicBezTo>
                  <a:cubicBezTo>
                    <a:pt x="141" y="330"/>
                    <a:pt x="170" y="318"/>
                    <a:pt x="149" y="348"/>
                  </a:cubicBezTo>
                  <a:cubicBezTo>
                    <a:pt x="149" y="348"/>
                    <a:pt x="133" y="361"/>
                    <a:pt x="132" y="369"/>
                  </a:cubicBezTo>
                  <a:cubicBezTo>
                    <a:pt x="128" y="374"/>
                    <a:pt x="128" y="374"/>
                    <a:pt x="128" y="374"/>
                  </a:cubicBezTo>
                  <a:cubicBezTo>
                    <a:pt x="128" y="374"/>
                    <a:pt x="119" y="375"/>
                    <a:pt x="127" y="384"/>
                  </a:cubicBezTo>
                  <a:cubicBezTo>
                    <a:pt x="134" y="394"/>
                    <a:pt x="121" y="393"/>
                    <a:pt x="121" y="393"/>
                  </a:cubicBezTo>
                  <a:cubicBezTo>
                    <a:pt x="119" y="393"/>
                    <a:pt x="119" y="393"/>
                    <a:pt x="119" y="393"/>
                  </a:cubicBezTo>
                  <a:cubicBezTo>
                    <a:pt x="119" y="406"/>
                    <a:pt x="119" y="406"/>
                    <a:pt x="119" y="406"/>
                  </a:cubicBezTo>
                  <a:cubicBezTo>
                    <a:pt x="119" y="406"/>
                    <a:pt x="121" y="408"/>
                    <a:pt x="126" y="408"/>
                  </a:cubicBezTo>
                  <a:cubicBezTo>
                    <a:pt x="130" y="408"/>
                    <a:pt x="130" y="408"/>
                    <a:pt x="130" y="408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44" y="412"/>
                    <a:pt x="144" y="412"/>
                    <a:pt x="144" y="412"/>
                  </a:cubicBezTo>
                  <a:cubicBezTo>
                    <a:pt x="144" y="412"/>
                    <a:pt x="153" y="408"/>
                    <a:pt x="154" y="408"/>
                  </a:cubicBezTo>
                  <a:cubicBezTo>
                    <a:pt x="156" y="408"/>
                    <a:pt x="163" y="411"/>
                    <a:pt x="163" y="411"/>
                  </a:cubicBezTo>
                  <a:cubicBezTo>
                    <a:pt x="163" y="411"/>
                    <a:pt x="170" y="408"/>
                    <a:pt x="171" y="407"/>
                  </a:cubicBezTo>
                  <a:cubicBezTo>
                    <a:pt x="173" y="405"/>
                    <a:pt x="180" y="401"/>
                    <a:pt x="187" y="408"/>
                  </a:cubicBezTo>
                  <a:cubicBezTo>
                    <a:pt x="198" y="430"/>
                    <a:pt x="198" y="430"/>
                    <a:pt x="198" y="430"/>
                  </a:cubicBezTo>
                  <a:cubicBezTo>
                    <a:pt x="198" y="430"/>
                    <a:pt x="208" y="429"/>
                    <a:pt x="211" y="429"/>
                  </a:cubicBezTo>
                  <a:cubicBezTo>
                    <a:pt x="212" y="429"/>
                    <a:pt x="215" y="430"/>
                    <a:pt x="219" y="433"/>
                  </a:cubicBezTo>
                  <a:cubicBezTo>
                    <a:pt x="219" y="433"/>
                    <a:pt x="219" y="433"/>
                    <a:pt x="219" y="433"/>
                  </a:cubicBezTo>
                  <a:cubicBezTo>
                    <a:pt x="219" y="429"/>
                    <a:pt x="219" y="429"/>
                    <a:pt x="219" y="429"/>
                  </a:cubicBezTo>
                  <a:cubicBezTo>
                    <a:pt x="223" y="428"/>
                    <a:pt x="223" y="428"/>
                    <a:pt x="223" y="428"/>
                  </a:cubicBezTo>
                  <a:cubicBezTo>
                    <a:pt x="227" y="427"/>
                    <a:pt x="227" y="427"/>
                    <a:pt x="227" y="427"/>
                  </a:cubicBezTo>
                  <a:cubicBezTo>
                    <a:pt x="227" y="425"/>
                    <a:pt x="227" y="425"/>
                    <a:pt x="227" y="425"/>
                  </a:cubicBezTo>
                  <a:cubicBezTo>
                    <a:pt x="224" y="418"/>
                    <a:pt x="233" y="418"/>
                    <a:pt x="233" y="418"/>
                  </a:cubicBezTo>
                  <a:cubicBezTo>
                    <a:pt x="234" y="407"/>
                    <a:pt x="234" y="407"/>
                    <a:pt x="234" y="407"/>
                  </a:cubicBezTo>
                  <a:cubicBezTo>
                    <a:pt x="237" y="408"/>
                    <a:pt x="248" y="407"/>
                    <a:pt x="248" y="407"/>
                  </a:cubicBezTo>
                  <a:cubicBezTo>
                    <a:pt x="251" y="396"/>
                    <a:pt x="251" y="396"/>
                    <a:pt x="251" y="396"/>
                  </a:cubicBezTo>
                  <a:cubicBezTo>
                    <a:pt x="260" y="396"/>
                    <a:pt x="261" y="385"/>
                    <a:pt x="261" y="385"/>
                  </a:cubicBezTo>
                  <a:cubicBezTo>
                    <a:pt x="273" y="379"/>
                    <a:pt x="273" y="379"/>
                    <a:pt x="273" y="379"/>
                  </a:cubicBezTo>
                  <a:cubicBezTo>
                    <a:pt x="288" y="377"/>
                    <a:pt x="282" y="327"/>
                    <a:pt x="281" y="316"/>
                  </a:cubicBezTo>
                  <a:cubicBezTo>
                    <a:pt x="280" y="305"/>
                    <a:pt x="294" y="287"/>
                    <a:pt x="294" y="287"/>
                  </a:cubicBezTo>
                  <a:cubicBezTo>
                    <a:pt x="309" y="283"/>
                    <a:pt x="313" y="266"/>
                    <a:pt x="313" y="266"/>
                  </a:cubicBezTo>
                  <a:cubicBezTo>
                    <a:pt x="322" y="233"/>
                    <a:pt x="288" y="234"/>
                    <a:pt x="288" y="234"/>
                  </a:cubicBezTo>
                  <a:cubicBezTo>
                    <a:pt x="278" y="227"/>
                    <a:pt x="278" y="227"/>
                    <a:pt x="278" y="227"/>
                  </a:cubicBezTo>
                  <a:cubicBezTo>
                    <a:pt x="265" y="210"/>
                    <a:pt x="286" y="199"/>
                    <a:pt x="286" y="199"/>
                  </a:cubicBezTo>
                  <a:cubicBezTo>
                    <a:pt x="306" y="199"/>
                    <a:pt x="304" y="156"/>
                    <a:pt x="304" y="156"/>
                  </a:cubicBezTo>
                  <a:cubicBezTo>
                    <a:pt x="306" y="152"/>
                    <a:pt x="306" y="152"/>
                    <a:pt x="306" y="152"/>
                  </a:cubicBezTo>
                  <a:cubicBezTo>
                    <a:pt x="320" y="154"/>
                    <a:pt x="332" y="138"/>
                    <a:pt x="316" y="136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石家庄"/>
            <p:cNvSpPr/>
            <p:nvPr/>
          </p:nvSpPr>
          <p:spPr bwMode="auto">
            <a:xfrm rot="2029057">
              <a:off x="2984500" y="4381500"/>
              <a:ext cx="866775" cy="628650"/>
            </a:xfrm>
            <a:custGeom>
              <a:avLst/>
              <a:gdLst>
                <a:gd name="T0" fmla="*/ 262 w 266"/>
                <a:gd name="T1" fmla="*/ 90 h 200"/>
                <a:gd name="T2" fmla="*/ 261 w 266"/>
                <a:gd name="T3" fmla="*/ 73 h 200"/>
                <a:gd name="T4" fmla="*/ 252 w 266"/>
                <a:gd name="T5" fmla="*/ 52 h 200"/>
                <a:gd name="T6" fmla="*/ 254 w 266"/>
                <a:gd name="T7" fmla="*/ 32 h 200"/>
                <a:gd name="T8" fmla="*/ 250 w 266"/>
                <a:gd name="T9" fmla="*/ 26 h 200"/>
                <a:gd name="T10" fmla="*/ 243 w 266"/>
                <a:gd name="T11" fmla="*/ 15 h 200"/>
                <a:gd name="T12" fmla="*/ 227 w 266"/>
                <a:gd name="T13" fmla="*/ 14 h 200"/>
                <a:gd name="T14" fmla="*/ 212 w 266"/>
                <a:gd name="T15" fmla="*/ 4 h 200"/>
                <a:gd name="T16" fmla="*/ 212 w 266"/>
                <a:gd name="T17" fmla="*/ 4 h 200"/>
                <a:gd name="T18" fmla="*/ 204 w 266"/>
                <a:gd name="T19" fmla="*/ 10 h 200"/>
                <a:gd name="T20" fmla="*/ 189 w 266"/>
                <a:gd name="T21" fmla="*/ 15 h 200"/>
                <a:gd name="T22" fmla="*/ 185 w 266"/>
                <a:gd name="T23" fmla="*/ 23 h 200"/>
                <a:gd name="T24" fmla="*/ 179 w 266"/>
                <a:gd name="T25" fmla="*/ 25 h 200"/>
                <a:gd name="T26" fmla="*/ 168 w 266"/>
                <a:gd name="T27" fmla="*/ 32 h 200"/>
                <a:gd name="T28" fmla="*/ 165 w 266"/>
                <a:gd name="T29" fmla="*/ 21 h 200"/>
                <a:gd name="T30" fmla="*/ 153 w 266"/>
                <a:gd name="T31" fmla="*/ 14 h 200"/>
                <a:gd name="T32" fmla="*/ 145 w 266"/>
                <a:gd name="T33" fmla="*/ 11 h 200"/>
                <a:gd name="T34" fmla="*/ 132 w 266"/>
                <a:gd name="T35" fmla="*/ 12 h 200"/>
                <a:gd name="T36" fmla="*/ 115 w 266"/>
                <a:gd name="T37" fmla="*/ 12 h 200"/>
                <a:gd name="T38" fmla="*/ 69 w 266"/>
                <a:gd name="T39" fmla="*/ 6 h 200"/>
                <a:gd name="T40" fmla="*/ 54 w 266"/>
                <a:gd name="T41" fmla="*/ 22 h 200"/>
                <a:gd name="T42" fmla="*/ 15 w 266"/>
                <a:gd name="T43" fmla="*/ 31 h 200"/>
                <a:gd name="T44" fmla="*/ 10 w 266"/>
                <a:gd name="T45" fmla="*/ 36 h 200"/>
                <a:gd name="T46" fmla="*/ 8 w 266"/>
                <a:gd name="T47" fmla="*/ 48 h 200"/>
                <a:gd name="T48" fmla="*/ 6 w 266"/>
                <a:gd name="T49" fmla="*/ 50 h 200"/>
                <a:gd name="T50" fmla="*/ 0 w 266"/>
                <a:gd name="T51" fmla="*/ 63 h 200"/>
                <a:gd name="T52" fmla="*/ 9 w 266"/>
                <a:gd name="T53" fmla="*/ 88 h 200"/>
                <a:gd name="T54" fmla="*/ 14 w 266"/>
                <a:gd name="T55" fmla="*/ 103 h 200"/>
                <a:gd name="T56" fmla="*/ 26 w 266"/>
                <a:gd name="T57" fmla="*/ 116 h 200"/>
                <a:gd name="T58" fmla="*/ 41 w 266"/>
                <a:gd name="T59" fmla="*/ 118 h 200"/>
                <a:gd name="T60" fmla="*/ 50 w 266"/>
                <a:gd name="T61" fmla="*/ 122 h 200"/>
                <a:gd name="T62" fmla="*/ 54 w 266"/>
                <a:gd name="T63" fmla="*/ 123 h 200"/>
                <a:gd name="T64" fmla="*/ 64 w 266"/>
                <a:gd name="T65" fmla="*/ 119 h 200"/>
                <a:gd name="T66" fmla="*/ 67 w 266"/>
                <a:gd name="T67" fmla="*/ 127 h 200"/>
                <a:gd name="T68" fmla="*/ 78 w 266"/>
                <a:gd name="T69" fmla="*/ 132 h 200"/>
                <a:gd name="T70" fmla="*/ 87 w 266"/>
                <a:gd name="T71" fmla="*/ 143 h 200"/>
                <a:gd name="T72" fmla="*/ 107 w 266"/>
                <a:gd name="T73" fmla="*/ 154 h 200"/>
                <a:gd name="T74" fmla="*/ 109 w 266"/>
                <a:gd name="T75" fmla="*/ 156 h 200"/>
                <a:gd name="T76" fmla="*/ 117 w 266"/>
                <a:gd name="T77" fmla="*/ 170 h 200"/>
                <a:gd name="T78" fmla="*/ 120 w 266"/>
                <a:gd name="T79" fmla="*/ 171 h 200"/>
                <a:gd name="T80" fmla="*/ 144 w 266"/>
                <a:gd name="T81" fmla="*/ 183 h 200"/>
                <a:gd name="T82" fmla="*/ 144 w 266"/>
                <a:gd name="T83" fmla="*/ 200 h 200"/>
                <a:gd name="T84" fmla="*/ 162 w 266"/>
                <a:gd name="T85" fmla="*/ 183 h 200"/>
                <a:gd name="T86" fmla="*/ 184 w 266"/>
                <a:gd name="T87" fmla="*/ 164 h 200"/>
                <a:gd name="T88" fmla="*/ 198 w 266"/>
                <a:gd name="T89" fmla="*/ 152 h 200"/>
                <a:gd name="T90" fmla="*/ 214 w 266"/>
                <a:gd name="T91" fmla="*/ 117 h 200"/>
                <a:gd name="T92" fmla="*/ 224 w 266"/>
                <a:gd name="T93" fmla="*/ 103 h 200"/>
                <a:gd name="T94" fmla="*/ 231 w 266"/>
                <a:gd name="T95" fmla="*/ 94 h 200"/>
                <a:gd name="T96" fmla="*/ 238 w 266"/>
                <a:gd name="T97" fmla="*/ 86 h 200"/>
                <a:gd name="T98" fmla="*/ 249 w 266"/>
                <a:gd name="T99" fmla="*/ 91 h 200"/>
                <a:gd name="T100" fmla="*/ 259 w 266"/>
                <a:gd name="T101" fmla="*/ 98 h 200"/>
                <a:gd name="T102" fmla="*/ 259 w 266"/>
                <a:gd name="T103" fmla="*/ 97 h 200"/>
                <a:gd name="T104" fmla="*/ 262 w 266"/>
                <a:gd name="T105" fmla="*/ 9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6" h="200">
                  <a:moveTo>
                    <a:pt x="262" y="90"/>
                  </a:moveTo>
                  <a:cubicBezTo>
                    <a:pt x="266" y="82"/>
                    <a:pt x="261" y="73"/>
                    <a:pt x="261" y="73"/>
                  </a:cubicBezTo>
                  <a:cubicBezTo>
                    <a:pt x="261" y="73"/>
                    <a:pt x="249" y="59"/>
                    <a:pt x="252" y="52"/>
                  </a:cubicBezTo>
                  <a:cubicBezTo>
                    <a:pt x="255" y="45"/>
                    <a:pt x="254" y="32"/>
                    <a:pt x="254" y="32"/>
                  </a:cubicBezTo>
                  <a:cubicBezTo>
                    <a:pt x="250" y="26"/>
                    <a:pt x="250" y="26"/>
                    <a:pt x="250" y="26"/>
                  </a:cubicBezTo>
                  <a:cubicBezTo>
                    <a:pt x="252" y="15"/>
                    <a:pt x="243" y="15"/>
                    <a:pt x="243" y="15"/>
                  </a:cubicBezTo>
                  <a:cubicBezTo>
                    <a:pt x="227" y="14"/>
                    <a:pt x="227" y="14"/>
                    <a:pt x="227" y="14"/>
                  </a:cubicBezTo>
                  <a:cubicBezTo>
                    <a:pt x="221" y="7"/>
                    <a:pt x="212" y="4"/>
                    <a:pt x="212" y="4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0" y="5"/>
                    <a:pt x="206" y="6"/>
                    <a:pt x="204" y="10"/>
                  </a:cubicBezTo>
                  <a:cubicBezTo>
                    <a:pt x="204" y="10"/>
                    <a:pt x="202" y="17"/>
                    <a:pt x="189" y="15"/>
                  </a:cubicBezTo>
                  <a:cubicBezTo>
                    <a:pt x="189" y="15"/>
                    <a:pt x="186" y="14"/>
                    <a:pt x="185" y="23"/>
                  </a:cubicBezTo>
                  <a:cubicBezTo>
                    <a:pt x="185" y="23"/>
                    <a:pt x="181" y="25"/>
                    <a:pt x="179" y="25"/>
                  </a:cubicBezTo>
                  <a:cubicBezTo>
                    <a:pt x="177" y="25"/>
                    <a:pt x="168" y="32"/>
                    <a:pt x="168" y="32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165" y="21"/>
                    <a:pt x="157" y="14"/>
                    <a:pt x="153" y="14"/>
                  </a:cubicBezTo>
                  <a:cubicBezTo>
                    <a:pt x="150" y="14"/>
                    <a:pt x="145" y="11"/>
                    <a:pt x="145" y="11"/>
                  </a:cubicBezTo>
                  <a:cubicBezTo>
                    <a:pt x="145" y="11"/>
                    <a:pt x="135" y="10"/>
                    <a:pt x="132" y="12"/>
                  </a:cubicBezTo>
                  <a:cubicBezTo>
                    <a:pt x="129" y="15"/>
                    <a:pt x="121" y="18"/>
                    <a:pt x="115" y="12"/>
                  </a:cubicBezTo>
                  <a:cubicBezTo>
                    <a:pt x="109" y="6"/>
                    <a:pt x="79" y="0"/>
                    <a:pt x="69" y="6"/>
                  </a:cubicBezTo>
                  <a:cubicBezTo>
                    <a:pt x="59" y="12"/>
                    <a:pt x="54" y="22"/>
                    <a:pt x="54" y="22"/>
                  </a:cubicBezTo>
                  <a:cubicBezTo>
                    <a:pt x="54" y="22"/>
                    <a:pt x="41" y="40"/>
                    <a:pt x="15" y="31"/>
                  </a:cubicBezTo>
                  <a:cubicBezTo>
                    <a:pt x="15" y="33"/>
                    <a:pt x="13" y="34"/>
                    <a:pt x="10" y="36"/>
                  </a:cubicBezTo>
                  <a:cubicBezTo>
                    <a:pt x="10" y="36"/>
                    <a:pt x="13" y="47"/>
                    <a:pt x="8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11" y="60"/>
                    <a:pt x="0" y="63"/>
                  </a:cubicBezTo>
                  <a:cubicBezTo>
                    <a:pt x="0" y="63"/>
                    <a:pt x="2" y="80"/>
                    <a:pt x="9" y="88"/>
                  </a:cubicBezTo>
                  <a:cubicBezTo>
                    <a:pt x="14" y="103"/>
                    <a:pt x="14" y="103"/>
                    <a:pt x="14" y="103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75" y="127"/>
                    <a:pt x="78" y="132"/>
                  </a:cubicBezTo>
                  <a:cubicBezTo>
                    <a:pt x="81" y="136"/>
                    <a:pt x="87" y="143"/>
                    <a:pt x="87" y="143"/>
                  </a:cubicBezTo>
                  <a:cubicBezTo>
                    <a:pt x="87" y="143"/>
                    <a:pt x="97" y="142"/>
                    <a:pt x="107" y="154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22" y="148"/>
                    <a:pt x="117" y="170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1"/>
                    <a:pt x="145" y="151"/>
                    <a:pt x="144" y="183"/>
                  </a:cubicBezTo>
                  <a:cubicBezTo>
                    <a:pt x="144" y="190"/>
                    <a:pt x="144" y="196"/>
                    <a:pt x="144" y="200"/>
                  </a:cubicBezTo>
                  <a:cubicBezTo>
                    <a:pt x="147" y="193"/>
                    <a:pt x="159" y="184"/>
                    <a:pt x="162" y="183"/>
                  </a:cubicBezTo>
                  <a:cubicBezTo>
                    <a:pt x="166" y="182"/>
                    <a:pt x="184" y="164"/>
                    <a:pt x="184" y="164"/>
                  </a:cubicBezTo>
                  <a:cubicBezTo>
                    <a:pt x="198" y="152"/>
                    <a:pt x="198" y="152"/>
                    <a:pt x="198" y="152"/>
                  </a:cubicBezTo>
                  <a:cubicBezTo>
                    <a:pt x="211" y="151"/>
                    <a:pt x="214" y="123"/>
                    <a:pt x="214" y="117"/>
                  </a:cubicBezTo>
                  <a:cubicBezTo>
                    <a:pt x="214" y="111"/>
                    <a:pt x="224" y="103"/>
                    <a:pt x="224" y="103"/>
                  </a:cubicBezTo>
                  <a:cubicBezTo>
                    <a:pt x="224" y="103"/>
                    <a:pt x="230" y="98"/>
                    <a:pt x="231" y="94"/>
                  </a:cubicBezTo>
                  <a:cubicBezTo>
                    <a:pt x="232" y="90"/>
                    <a:pt x="238" y="86"/>
                    <a:pt x="238" y="86"/>
                  </a:cubicBezTo>
                  <a:cubicBezTo>
                    <a:pt x="238" y="86"/>
                    <a:pt x="244" y="92"/>
                    <a:pt x="249" y="91"/>
                  </a:cubicBezTo>
                  <a:cubicBezTo>
                    <a:pt x="254" y="91"/>
                    <a:pt x="259" y="98"/>
                    <a:pt x="259" y="98"/>
                  </a:cubicBezTo>
                  <a:cubicBezTo>
                    <a:pt x="259" y="97"/>
                    <a:pt x="259" y="97"/>
                    <a:pt x="259" y="97"/>
                  </a:cubicBezTo>
                  <a:cubicBezTo>
                    <a:pt x="260" y="96"/>
                    <a:pt x="261" y="93"/>
                    <a:pt x="262" y="90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衡水"/>
            <p:cNvSpPr/>
            <p:nvPr/>
          </p:nvSpPr>
          <p:spPr bwMode="auto">
            <a:xfrm rot="2029057">
              <a:off x="3660775" y="4572000"/>
              <a:ext cx="628650" cy="561975"/>
            </a:xfrm>
            <a:custGeom>
              <a:avLst/>
              <a:gdLst>
                <a:gd name="T0" fmla="*/ 179 w 189"/>
                <a:gd name="T1" fmla="*/ 112 h 181"/>
                <a:gd name="T2" fmla="*/ 173 w 189"/>
                <a:gd name="T3" fmla="*/ 79 h 181"/>
                <a:gd name="T4" fmla="*/ 166 w 189"/>
                <a:gd name="T5" fmla="*/ 46 h 181"/>
                <a:gd name="T6" fmla="*/ 163 w 189"/>
                <a:gd name="T7" fmla="*/ 28 h 181"/>
                <a:gd name="T8" fmla="*/ 160 w 189"/>
                <a:gd name="T9" fmla="*/ 3 h 181"/>
                <a:gd name="T10" fmla="*/ 149 w 189"/>
                <a:gd name="T11" fmla="*/ 6 h 181"/>
                <a:gd name="T12" fmla="*/ 136 w 189"/>
                <a:gd name="T13" fmla="*/ 18 h 181"/>
                <a:gd name="T14" fmla="*/ 130 w 189"/>
                <a:gd name="T15" fmla="*/ 30 h 181"/>
                <a:gd name="T16" fmla="*/ 119 w 189"/>
                <a:gd name="T17" fmla="*/ 41 h 181"/>
                <a:gd name="T18" fmla="*/ 113 w 189"/>
                <a:gd name="T19" fmla="*/ 41 h 181"/>
                <a:gd name="T20" fmla="*/ 108 w 189"/>
                <a:gd name="T21" fmla="*/ 37 h 181"/>
                <a:gd name="T22" fmla="*/ 101 w 189"/>
                <a:gd name="T23" fmla="*/ 33 h 181"/>
                <a:gd name="T24" fmla="*/ 98 w 189"/>
                <a:gd name="T25" fmla="*/ 31 h 181"/>
                <a:gd name="T26" fmla="*/ 93 w 189"/>
                <a:gd name="T27" fmla="*/ 21 h 181"/>
                <a:gd name="T28" fmla="*/ 92 w 189"/>
                <a:gd name="T29" fmla="*/ 18 h 181"/>
                <a:gd name="T30" fmla="*/ 90 w 189"/>
                <a:gd name="T31" fmla="*/ 16 h 181"/>
                <a:gd name="T32" fmla="*/ 88 w 189"/>
                <a:gd name="T33" fmla="*/ 17 h 181"/>
                <a:gd name="T34" fmla="*/ 81 w 189"/>
                <a:gd name="T35" fmla="*/ 20 h 181"/>
                <a:gd name="T36" fmla="*/ 78 w 189"/>
                <a:gd name="T37" fmla="*/ 20 h 181"/>
                <a:gd name="T38" fmla="*/ 76 w 189"/>
                <a:gd name="T39" fmla="*/ 19 h 181"/>
                <a:gd name="T40" fmla="*/ 74 w 189"/>
                <a:gd name="T41" fmla="*/ 17 h 181"/>
                <a:gd name="T42" fmla="*/ 67 w 189"/>
                <a:gd name="T43" fmla="*/ 18 h 181"/>
                <a:gd name="T44" fmla="*/ 65 w 189"/>
                <a:gd name="T45" fmla="*/ 18 h 181"/>
                <a:gd name="T46" fmla="*/ 62 w 189"/>
                <a:gd name="T47" fmla="*/ 16 h 181"/>
                <a:gd name="T48" fmla="*/ 61 w 189"/>
                <a:gd name="T49" fmla="*/ 14 h 181"/>
                <a:gd name="T50" fmla="*/ 59 w 189"/>
                <a:gd name="T51" fmla="*/ 12 h 181"/>
                <a:gd name="T52" fmla="*/ 53 w 189"/>
                <a:gd name="T53" fmla="*/ 8 h 181"/>
                <a:gd name="T54" fmla="*/ 51 w 189"/>
                <a:gd name="T55" fmla="*/ 8 h 181"/>
                <a:gd name="T56" fmla="*/ 46 w 189"/>
                <a:gd name="T57" fmla="*/ 9 h 181"/>
                <a:gd name="T58" fmla="*/ 42 w 189"/>
                <a:gd name="T59" fmla="*/ 11 h 181"/>
                <a:gd name="T60" fmla="*/ 39 w 189"/>
                <a:gd name="T61" fmla="*/ 11 h 181"/>
                <a:gd name="T62" fmla="*/ 36 w 189"/>
                <a:gd name="T63" fmla="*/ 11 h 181"/>
                <a:gd name="T64" fmla="*/ 35 w 189"/>
                <a:gd name="T65" fmla="*/ 11 h 181"/>
                <a:gd name="T66" fmla="*/ 28 w 189"/>
                <a:gd name="T67" fmla="*/ 25 h 181"/>
                <a:gd name="T68" fmla="*/ 6 w 189"/>
                <a:gd name="T69" fmla="*/ 41 h 181"/>
                <a:gd name="T70" fmla="*/ 1 w 189"/>
                <a:gd name="T71" fmla="*/ 49 h 181"/>
                <a:gd name="T72" fmla="*/ 0 w 189"/>
                <a:gd name="T73" fmla="*/ 49 h 181"/>
                <a:gd name="T74" fmla="*/ 15 w 189"/>
                <a:gd name="T75" fmla="*/ 59 h 181"/>
                <a:gd name="T76" fmla="*/ 31 w 189"/>
                <a:gd name="T77" fmla="*/ 60 h 181"/>
                <a:gd name="T78" fmla="*/ 38 w 189"/>
                <a:gd name="T79" fmla="*/ 71 h 181"/>
                <a:gd name="T80" fmla="*/ 41 w 189"/>
                <a:gd name="T81" fmla="*/ 77 h 181"/>
                <a:gd name="T82" fmla="*/ 40 w 189"/>
                <a:gd name="T83" fmla="*/ 97 h 181"/>
                <a:gd name="T84" fmla="*/ 48 w 189"/>
                <a:gd name="T85" fmla="*/ 118 h 181"/>
                <a:gd name="T86" fmla="*/ 50 w 189"/>
                <a:gd name="T87" fmla="*/ 135 h 181"/>
                <a:gd name="T88" fmla="*/ 45 w 189"/>
                <a:gd name="T89" fmla="*/ 147 h 181"/>
                <a:gd name="T90" fmla="*/ 57 w 189"/>
                <a:gd name="T91" fmla="*/ 154 h 181"/>
                <a:gd name="T92" fmla="*/ 76 w 189"/>
                <a:gd name="T93" fmla="*/ 155 h 181"/>
                <a:gd name="T94" fmla="*/ 76 w 189"/>
                <a:gd name="T95" fmla="*/ 164 h 181"/>
                <a:gd name="T96" fmla="*/ 100 w 189"/>
                <a:gd name="T97" fmla="*/ 169 h 181"/>
                <a:gd name="T98" fmla="*/ 108 w 189"/>
                <a:gd name="T99" fmla="*/ 167 h 181"/>
                <a:gd name="T100" fmla="*/ 119 w 189"/>
                <a:gd name="T101" fmla="*/ 168 h 181"/>
                <a:gd name="T102" fmla="*/ 128 w 189"/>
                <a:gd name="T103" fmla="*/ 170 h 181"/>
                <a:gd name="T104" fmla="*/ 134 w 189"/>
                <a:gd name="T105" fmla="*/ 170 h 181"/>
                <a:gd name="T106" fmla="*/ 146 w 189"/>
                <a:gd name="T107" fmla="*/ 177 h 181"/>
                <a:gd name="T108" fmla="*/ 150 w 189"/>
                <a:gd name="T109" fmla="*/ 181 h 181"/>
                <a:gd name="T110" fmla="*/ 155 w 189"/>
                <a:gd name="T111" fmla="*/ 180 h 181"/>
                <a:gd name="T112" fmla="*/ 164 w 189"/>
                <a:gd name="T113" fmla="*/ 179 h 181"/>
                <a:gd name="T114" fmla="*/ 167 w 189"/>
                <a:gd name="T115" fmla="*/ 178 h 181"/>
                <a:gd name="T116" fmla="*/ 167 w 189"/>
                <a:gd name="T117" fmla="*/ 178 h 181"/>
                <a:gd name="T118" fmla="*/ 163 w 189"/>
                <a:gd name="T119" fmla="*/ 171 h 181"/>
                <a:gd name="T120" fmla="*/ 161 w 189"/>
                <a:gd name="T121" fmla="*/ 150 h 181"/>
                <a:gd name="T122" fmla="*/ 179 w 189"/>
                <a:gd name="T123" fmla="*/ 120 h 181"/>
                <a:gd name="T124" fmla="*/ 179 w 189"/>
                <a:gd name="T125" fmla="*/ 11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" h="181">
                  <a:moveTo>
                    <a:pt x="179" y="112"/>
                  </a:moveTo>
                  <a:cubicBezTo>
                    <a:pt x="179" y="112"/>
                    <a:pt x="165" y="103"/>
                    <a:pt x="173" y="79"/>
                  </a:cubicBezTo>
                  <a:cubicBezTo>
                    <a:pt x="173" y="79"/>
                    <a:pt x="163" y="66"/>
                    <a:pt x="166" y="46"/>
                  </a:cubicBezTo>
                  <a:cubicBezTo>
                    <a:pt x="166" y="46"/>
                    <a:pt x="164" y="33"/>
                    <a:pt x="163" y="28"/>
                  </a:cubicBezTo>
                  <a:cubicBezTo>
                    <a:pt x="162" y="22"/>
                    <a:pt x="160" y="3"/>
                    <a:pt x="160" y="3"/>
                  </a:cubicBezTo>
                  <a:cubicBezTo>
                    <a:pt x="160" y="3"/>
                    <a:pt x="157" y="0"/>
                    <a:pt x="149" y="6"/>
                  </a:cubicBezTo>
                  <a:cubicBezTo>
                    <a:pt x="140" y="13"/>
                    <a:pt x="136" y="18"/>
                    <a:pt x="136" y="18"/>
                  </a:cubicBezTo>
                  <a:cubicBezTo>
                    <a:pt x="136" y="18"/>
                    <a:pt x="134" y="26"/>
                    <a:pt x="130" y="30"/>
                  </a:cubicBezTo>
                  <a:cubicBezTo>
                    <a:pt x="126" y="34"/>
                    <a:pt x="119" y="41"/>
                    <a:pt x="119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0" y="38"/>
                    <a:pt x="108" y="37"/>
                  </a:cubicBezTo>
                  <a:cubicBezTo>
                    <a:pt x="106" y="36"/>
                    <a:pt x="101" y="33"/>
                    <a:pt x="101" y="33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20"/>
                    <a:pt x="80" y="21"/>
                    <a:pt x="78" y="20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3" y="17"/>
                    <a:pt x="62" y="16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6"/>
                    <a:pt x="36" y="24"/>
                    <a:pt x="28" y="25"/>
                  </a:cubicBezTo>
                  <a:cubicBezTo>
                    <a:pt x="15" y="28"/>
                    <a:pt x="6" y="41"/>
                    <a:pt x="6" y="41"/>
                  </a:cubicBezTo>
                  <a:cubicBezTo>
                    <a:pt x="6" y="41"/>
                    <a:pt x="4" y="49"/>
                    <a:pt x="1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9" y="52"/>
                    <a:pt x="15" y="59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40" y="60"/>
                    <a:pt x="38" y="71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3" y="90"/>
                    <a:pt x="40" y="97"/>
                  </a:cubicBezTo>
                  <a:cubicBezTo>
                    <a:pt x="37" y="104"/>
                    <a:pt x="48" y="118"/>
                    <a:pt x="48" y="118"/>
                  </a:cubicBezTo>
                  <a:cubicBezTo>
                    <a:pt x="48" y="118"/>
                    <a:pt x="54" y="127"/>
                    <a:pt x="50" y="135"/>
                  </a:cubicBezTo>
                  <a:cubicBezTo>
                    <a:pt x="46" y="144"/>
                    <a:pt x="45" y="145"/>
                    <a:pt x="45" y="147"/>
                  </a:cubicBezTo>
                  <a:cubicBezTo>
                    <a:pt x="45" y="149"/>
                    <a:pt x="50" y="159"/>
                    <a:pt x="57" y="154"/>
                  </a:cubicBezTo>
                  <a:cubicBezTo>
                    <a:pt x="64" y="149"/>
                    <a:pt x="76" y="138"/>
                    <a:pt x="76" y="155"/>
                  </a:cubicBezTo>
                  <a:cubicBezTo>
                    <a:pt x="76" y="164"/>
                    <a:pt x="76" y="164"/>
                    <a:pt x="76" y="164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8" y="167"/>
                    <a:pt x="118" y="164"/>
                    <a:pt x="119" y="168"/>
                  </a:cubicBezTo>
                  <a:cubicBezTo>
                    <a:pt x="119" y="168"/>
                    <a:pt x="125" y="171"/>
                    <a:pt x="128" y="170"/>
                  </a:cubicBezTo>
                  <a:cubicBezTo>
                    <a:pt x="130" y="169"/>
                    <a:pt x="134" y="168"/>
                    <a:pt x="134" y="170"/>
                  </a:cubicBezTo>
                  <a:cubicBezTo>
                    <a:pt x="135" y="171"/>
                    <a:pt x="146" y="175"/>
                    <a:pt x="146" y="177"/>
                  </a:cubicBezTo>
                  <a:cubicBezTo>
                    <a:pt x="146" y="179"/>
                    <a:pt x="150" y="181"/>
                    <a:pt x="150" y="181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64" y="179"/>
                    <a:pt x="164" y="179"/>
                    <a:pt x="164" y="179"/>
                  </a:cubicBezTo>
                  <a:cubicBezTo>
                    <a:pt x="167" y="178"/>
                    <a:pt x="167" y="178"/>
                    <a:pt x="167" y="178"/>
                  </a:cubicBezTo>
                  <a:cubicBezTo>
                    <a:pt x="167" y="178"/>
                    <a:pt x="167" y="178"/>
                    <a:pt x="167" y="178"/>
                  </a:cubicBezTo>
                  <a:cubicBezTo>
                    <a:pt x="166" y="176"/>
                    <a:pt x="164" y="172"/>
                    <a:pt x="163" y="171"/>
                  </a:cubicBezTo>
                  <a:cubicBezTo>
                    <a:pt x="163" y="171"/>
                    <a:pt x="165" y="154"/>
                    <a:pt x="161" y="150"/>
                  </a:cubicBezTo>
                  <a:cubicBezTo>
                    <a:pt x="161" y="150"/>
                    <a:pt x="158" y="124"/>
                    <a:pt x="179" y="120"/>
                  </a:cubicBezTo>
                  <a:cubicBezTo>
                    <a:pt x="179" y="120"/>
                    <a:pt x="189" y="115"/>
                    <a:pt x="179" y="112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秦皇岛"/>
            <p:cNvSpPr/>
            <p:nvPr/>
          </p:nvSpPr>
          <p:spPr bwMode="auto">
            <a:xfrm rot="2029057">
              <a:off x="5118100" y="3448050"/>
              <a:ext cx="581025" cy="561975"/>
            </a:xfrm>
            <a:custGeom>
              <a:avLst/>
              <a:gdLst>
                <a:gd name="T0" fmla="*/ 142 w 177"/>
                <a:gd name="T1" fmla="*/ 40 h 182"/>
                <a:gd name="T2" fmla="*/ 107 w 177"/>
                <a:gd name="T3" fmla="*/ 29 h 182"/>
                <a:gd name="T4" fmla="*/ 92 w 177"/>
                <a:gd name="T5" fmla="*/ 7 h 182"/>
                <a:gd name="T6" fmla="*/ 69 w 177"/>
                <a:gd name="T7" fmla="*/ 15 h 182"/>
                <a:gd name="T8" fmla="*/ 52 w 177"/>
                <a:gd name="T9" fmla="*/ 17 h 182"/>
                <a:gd name="T10" fmla="*/ 40 w 177"/>
                <a:gd name="T11" fmla="*/ 12 h 182"/>
                <a:gd name="T12" fmla="*/ 33 w 177"/>
                <a:gd name="T13" fmla="*/ 22 h 182"/>
                <a:gd name="T14" fmla="*/ 18 w 177"/>
                <a:gd name="T15" fmla="*/ 49 h 182"/>
                <a:gd name="T16" fmla="*/ 6 w 177"/>
                <a:gd name="T17" fmla="*/ 65 h 182"/>
                <a:gd name="T18" fmla="*/ 0 w 177"/>
                <a:gd name="T19" fmla="*/ 76 h 182"/>
                <a:gd name="T20" fmla="*/ 1 w 177"/>
                <a:gd name="T21" fmla="*/ 83 h 182"/>
                <a:gd name="T22" fmla="*/ 5 w 177"/>
                <a:gd name="T23" fmla="*/ 89 h 182"/>
                <a:gd name="T24" fmla="*/ 7 w 177"/>
                <a:gd name="T25" fmla="*/ 95 h 182"/>
                <a:gd name="T26" fmla="*/ 11 w 177"/>
                <a:gd name="T27" fmla="*/ 98 h 182"/>
                <a:gd name="T28" fmla="*/ 34 w 177"/>
                <a:gd name="T29" fmla="*/ 95 h 182"/>
                <a:gd name="T30" fmla="*/ 54 w 177"/>
                <a:gd name="T31" fmla="*/ 102 h 182"/>
                <a:gd name="T32" fmla="*/ 57 w 177"/>
                <a:gd name="T33" fmla="*/ 110 h 182"/>
                <a:gd name="T34" fmla="*/ 62 w 177"/>
                <a:gd name="T35" fmla="*/ 118 h 182"/>
                <a:gd name="T36" fmla="*/ 65 w 177"/>
                <a:gd name="T37" fmla="*/ 122 h 182"/>
                <a:gd name="T38" fmla="*/ 67 w 177"/>
                <a:gd name="T39" fmla="*/ 127 h 182"/>
                <a:gd name="T40" fmla="*/ 69 w 177"/>
                <a:gd name="T41" fmla="*/ 139 h 182"/>
                <a:gd name="T42" fmla="*/ 77 w 177"/>
                <a:gd name="T43" fmla="*/ 160 h 182"/>
                <a:gd name="T44" fmla="*/ 80 w 177"/>
                <a:gd name="T45" fmla="*/ 168 h 182"/>
                <a:gd name="T46" fmla="*/ 85 w 177"/>
                <a:gd name="T47" fmla="*/ 172 h 182"/>
                <a:gd name="T48" fmla="*/ 91 w 177"/>
                <a:gd name="T49" fmla="*/ 172 h 182"/>
                <a:gd name="T50" fmla="*/ 96 w 177"/>
                <a:gd name="T51" fmla="*/ 174 h 182"/>
                <a:gd name="T52" fmla="*/ 101 w 177"/>
                <a:gd name="T53" fmla="*/ 179 h 182"/>
                <a:gd name="T54" fmla="*/ 109 w 177"/>
                <a:gd name="T55" fmla="*/ 181 h 182"/>
                <a:gd name="T56" fmla="*/ 119 w 177"/>
                <a:gd name="T57" fmla="*/ 181 h 182"/>
                <a:gd name="T58" fmla="*/ 150 w 177"/>
                <a:gd name="T59" fmla="*/ 167 h 182"/>
                <a:gd name="T60" fmla="*/ 148 w 177"/>
                <a:gd name="T61" fmla="*/ 154 h 182"/>
                <a:gd name="T62" fmla="*/ 141 w 177"/>
                <a:gd name="T63" fmla="*/ 156 h 182"/>
                <a:gd name="T64" fmla="*/ 140 w 177"/>
                <a:gd name="T65" fmla="*/ 138 h 182"/>
                <a:gd name="T66" fmla="*/ 147 w 177"/>
                <a:gd name="T67" fmla="*/ 108 h 182"/>
                <a:gd name="T68" fmla="*/ 146 w 177"/>
                <a:gd name="T69" fmla="*/ 98 h 182"/>
                <a:gd name="T70" fmla="*/ 154 w 177"/>
                <a:gd name="T71" fmla="*/ 85 h 182"/>
                <a:gd name="T72" fmla="*/ 163 w 177"/>
                <a:gd name="T73" fmla="*/ 6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7" h="182">
                  <a:moveTo>
                    <a:pt x="160" y="52"/>
                  </a:moveTo>
                  <a:cubicBezTo>
                    <a:pt x="148" y="52"/>
                    <a:pt x="142" y="40"/>
                    <a:pt x="142" y="40"/>
                  </a:cubicBezTo>
                  <a:cubicBezTo>
                    <a:pt x="142" y="40"/>
                    <a:pt x="134" y="44"/>
                    <a:pt x="129" y="39"/>
                  </a:cubicBezTo>
                  <a:cubicBezTo>
                    <a:pt x="125" y="33"/>
                    <a:pt x="117" y="25"/>
                    <a:pt x="107" y="29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7" y="7"/>
                    <a:pt x="92" y="7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73" y="13"/>
                    <a:pt x="69" y="15"/>
                  </a:cubicBezTo>
                  <a:cubicBezTo>
                    <a:pt x="65" y="17"/>
                    <a:pt x="59" y="22"/>
                    <a:pt x="53" y="19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2" y="17"/>
                    <a:pt x="40" y="12"/>
                  </a:cubicBezTo>
                  <a:cubicBezTo>
                    <a:pt x="40" y="13"/>
                    <a:pt x="39" y="14"/>
                    <a:pt x="39" y="15"/>
                  </a:cubicBezTo>
                  <a:cubicBezTo>
                    <a:pt x="37" y="19"/>
                    <a:pt x="33" y="22"/>
                    <a:pt x="33" y="22"/>
                  </a:cubicBezTo>
                  <a:cubicBezTo>
                    <a:pt x="23" y="25"/>
                    <a:pt x="22" y="31"/>
                    <a:pt x="22" y="31"/>
                  </a:cubicBezTo>
                  <a:cubicBezTo>
                    <a:pt x="22" y="40"/>
                    <a:pt x="18" y="49"/>
                    <a:pt x="18" y="49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0" y="75"/>
                    <a:pt x="0" y="76"/>
                  </a:cubicBezTo>
                  <a:cubicBezTo>
                    <a:pt x="0" y="78"/>
                    <a:pt x="0" y="79"/>
                    <a:pt x="0" y="79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5" y="89"/>
                    <a:pt x="6" y="91"/>
                  </a:cubicBezTo>
                  <a:cubicBezTo>
                    <a:pt x="7" y="94"/>
                    <a:pt x="6" y="94"/>
                    <a:pt x="7" y="95"/>
                  </a:cubicBezTo>
                  <a:cubicBezTo>
                    <a:pt x="7" y="97"/>
                    <a:pt x="8" y="97"/>
                    <a:pt x="8" y="97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51" y="91"/>
                    <a:pt x="54" y="102"/>
                    <a:pt x="54" y="102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2" y="118"/>
                    <a:pt x="62" y="118"/>
                    <a:pt x="62" y="118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7" y="160"/>
                    <a:pt x="77" y="160"/>
                    <a:pt x="77" y="160"/>
                  </a:cubicBezTo>
                  <a:cubicBezTo>
                    <a:pt x="79" y="165"/>
                    <a:pt x="79" y="165"/>
                    <a:pt x="79" y="165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4" y="171"/>
                    <a:pt x="84" y="171"/>
                    <a:pt x="84" y="171"/>
                  </a:cubicBezTo>
                  <a:cubicBezTo>
                    <a:pt x="85" y="172"/>
                    <a:pt x="85" y="172"/>
                    <a:pt x="85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9" y="172"/>
                    <a:pt x="89" y="172"/>
                    <a:pt x="91" y="172"/>
                  </a:cubicBezTo>
                  <a:cubicBezTo>
                    <a:pt x="92" y="172"/>
                    <a:pt x="93" y="172"/>
                    <a:pt x="93" y="172"/>
                  </a:cubicBezTo>
                  <a:cubicBezTo>
                    <a:pt x="96" y="174"/>
                    <a:pt x="96" y="174"/>
                    <a:pt x="96" y="174"/>
                  </a:cubicBezTo>
                  <a:cubicBezTo>
                    <a:pt x="97" y="176"/>
                    <a:pt x="97" y="176"/>
                    <a:pt x="97" y="176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105" y="181"/>
                    <a:pt x="105" y="181"/>
                    <a:pt x="105" y="181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13" y="172"/>
                    <a:pt x="119" y="181"/>
                    <a:pt x="119" y="181"/>
                  </a:cubicBezTo>
                  <a:cubicBezTo>
                    <a:pt x="123" y="182"/>
                    <a:pt x="123" y="182"/>
                    <a:pt x="123" y="182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9" y="164"/>
                    <a:pt x="149" y="164"/>
                    <a:pt x="149" y="16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3"/>
                    <a:pt x="146" y="153"/>
                  </a:cubicBezTo>
                  <a:cubicBezTo>
                    <a:pt x="144" y="154"/>
                    <a:pt x="141" y="156"/>
                    <a:pt x="141" y="156"/>
                  </a:cubicBezTo>
                  <a:cubicBezTo>
                    <a:pt x="141" y="156"/>
                    <a:pt x="135" y="157"/>
                    <a:pt x="141" y="151"/>
                  </a:cubicBezTo>
                  <a:cubicBezTo>
                    <a:pt x="141" y="151"/>
                    <a:pt x="150" y="144"/>
                    <a:pt x="140" y="138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20"/>
                    <a:pt x="144" y="108"/>
                    <a:pt x="147" y="108"/>
                  </a:cubicBezTo>
                  <a:cubicBezTo>
                    <a:pt x="147" y="108"/>
                    <a:pt x="152" y="104"/>
                    <a:pt x="148" y="101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89"/>
                    <a:pt x="146" y="89"/>
                    <a:pt x="146" y="89"/>
                  </a:cubicBezTo>
                  <a:cubicBezTo>
                    <a:pt x="146" y="89"/>
                    <a:pt x="152" y="85"/>
                    <a:pt x="154" y="85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54" y="79"/>
                    <a:pt x="164" y="72"/>
                    <a:pt x="163" y="67"/>
                  </a:cubicBezTo>
                  <a:cubicBezTo>
                    <a:pt x="163" y="67"/>
                    <a:pt x="177" y="52"/>
                    <a:pt x="160" y="52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承德"/>
            <p:cNvSpPr/>
            <p:nvPr/>
          </p:nvSpPr>
          <p:spPr bwMode="auto">
            <a:xfrm rot="2029057">
              <a:off x="4127500" y="2438400"/>
              <a:ext cx="1428750" cy="1162050"/>
            </a:xfrm>
            <a:custGeom>
              <a:avLst/>
              <a:gdLst>
                <a:gd name="T0" fmla="*/ 261 w 430"/>
                <a:gd name="T1" fmla="*/ 363 h 368"/>
                <a:gd name="T2" fmla="*/ 288 w 430"/>
                <a:gd name="T3" fmla="*/ 367 h 368"/>
                <a:gd name="T4" fmla="*/ 333 w 430"/>
                <a:gd name="T5" fmla="*/ 317 h 368"/>
                <a:gd name="T6" fmla="*/ 353 w 430"/>
                <a:gd name="T7" fmla="*/ 278 h 368"/>
                <a:gd name="T8" fmla="*/ 386 w 430"/>
                <a:gd name="T9" fmla="*/ 268 h 368"/>
                <a:gd name="T10" fmla="*/ 397 w 430"/>
                <a:gd name="T11" fmla="*/ 278 h 368"/>
                <a:gd name="T12" fmla="*/ 396 w 430"/>
                <a:gd name="T13" fmla="*/ 273 h 368"/>
                <a:gd name="T14" fmla="*/ 393 w 430"/>
                <a:gd name="T15" fmla="*/ 267 h 368"/>
                <a:gd name="T16" fmla="*/ 390 w 430"/>
                <a:gd name="T17" fmla="*/ 261 h 368"/>
                <a:gd name="T18" fmla="*/ 394 w 430"/>
                <a:gd name="T19" fmla="*/ 252 h 368"/>
                <a:gd name="T20" fmla="*/ 400 w 430"/>
                <a:gd name="T21" fmla="*/ 240 h 368"/>
                <a:gd name="T22" fmla="*/ 412 w 430"/>
                <a:gd name="T23" fmla="*/ 213 h 368"/>
                <a:gd name="T24" fmla="*/ 429 w 430"/>
                <a:gd name="T25" fmla="*/ 197 h 368"/>
                <a:gd name="T26" fmla="*/ 428 w 430"/>
                <a:gd name="T27" fmla="*/ 189 h 368"/>
                <a:gd name="T28" fmla="*/ 404 w 430"/>
                <a:gd name="T29" fmla="*/ 197 h 368"/>
                <a:gd name="T30" fmla="*/ 380 w 430"/>
                <a:gd name="T31" fmla="*/ 186 h 368"/>
                <a:gd name="T32" fmla="*/ 375 w 430"/>
                <a:gd name="T33" fmla="*/ 173 h 368"/>
                <a:gd name="T34" fmla="*/ 383 w 430"/>
                <a:gd name="T35" fmla="*/ 161 h 368"/>
                <a:gd name="T36" fmla="*/ 373 w 430"/>
                <a:gd name="T37" fmla="*/ 155 h 368"/>
                <a:gd name="T38" fmla="*/ 373 w 430"/>
                <a:gd name="T39" fmla="*/ 146 h 368"/>
                <a:gd name="T40" fmla="*/ 376 w 430"/>
                <a:gd name="T41" fmla="*/ 117 h 368"/>
                <a:gd name="T42" fmla="*/ 375 w 430"/>
                <a:gd name="T43" fmla="*/ 95 h 368"/>
                <a:gd name="T44" fmla="*/ 322 w 430"/>
                <a:gd name="T45" fmla="*/ 125 h 368"/>
                <a:gd name="T46" fmla="*/ 295 w 430"/>
                <a:gd name="T47" fmla="*/ 148 h 368"/>
                <a:gd name="T48" fmla="*/ 268 w 430"/>
                <a:gd name="T49" fmla="*/ 136 h 368"/>
                <a:gd name="T50" fmla="*/ 245 w 430"/>
                <a:gd name="T51" fmla="*/ 117 h 368"/>
                <a:gd name="T52" fmla="*/ 231 w 430"/>
                <a:gd name="T53" fmla="*/ 93 h 368"/>
                <a:gd name="T54" fmla="*/ 230 w 430"/>
                <a:gd name="T55" fmla="*/ 72 h 368"/>
                <a:gd name="T56" fmla="*/ 215 w 430"/>
                <a:gd name="T57" fmla="*/ 47 h 368"/>
                <a:gd name="T58" fmla="*/ 199 w 430"/>
                <a:gd name="T59" fmla="*/ 61 h 368"/>
                <a:gd name="T60" fmla="*/ 183 w 430"/>
                <a:gd name="T61" fmla="*/ 45 h 368"/>
                <a:gd name="T62" fmla="*/ 171 w 430"/>
                <a:gd name="T63" fmla="*/ 32 h 368"/>
                <a:gd name="T64" fmla="*/ 150 w 430"/>
                <a:gd name="T65" fmla="*/ 14 h 368"/>
                <a:gd name="T66" fmla="*/ 117 w 430"/>
                <a:gd name="T67" fmla="*/ 6 h 368"/>
                <a:gd name="T68" fmla="*/ 95 w 430"/>
                <a:gd name="T69" fmla="*/ 22 h 368"/>
                <a:gd name="T70" fmla="*/ 79 w 430"/>
                <a:gd name="T71" fmla="*/ 55 h 368"/>
                <a:gd name="T72" fmla="*/ 50 w 430"/>
                <a:gd name="T73" fmla="*/ 99 h 368"/>
                <a:gd name="T74" fmla="*/ 59 w 430"/>
                <a:gd name="T75" fmla="*/ 126 h 368"/>
                <a:gd name="T76" fmla="*/ 65 w 430"/>
                <a:gd name="T77" fmla="*/ 166 h 368"/>
                <a:gd name="T78" fmla="*/ 30 w 430"/>
                <a:gd name="T79" fmla="*/ 181 h 368"/>
                <a:gd name="T80" fmla="*/ 14 w 430"/>
                <a:gd name="T81" fmla="*/ 202 h 368"/>
                <a:gd name="T82" fmla="*/ 12 w 430"/>
                <a:gd name="T83" fmla="*/ 229 h 368"/>
                <a:gd name="T84" fmla="*/ 10 w 430"/>
                <a:gd name="T85" fmla="*/ 231 h 368"/>
                <a:gd name="T86" fmla="*/ 42 w 430"/>
                <a:gd name="T87" fmla="*/ 292 h 368"/>
                <a:gd name="T88" fmla="*/ 64 w 430"/>
                <a:gd name="T89" fmla="*/ 296 h 368"/>
                <a:gd name="T90" fmla="*/ 78 w 430"/>
                <a:gd name="T91" fmla="*/ 309 h 368"/>
                <a:gd name="T92" fmla="*/ 93 w 430"/>
                <a:gd name="T93" fmla="*/ 324 h 368"/>
                <a:gd name="T94" fmla="*/ 109 w 430"/>
                <a:gd name="T95" fmla="*/ 330 h 368"/>
                <a:gd name="T96" fmla="*/ 121 w 430"/>
                <a:gd name="T97" fmla="*/ 332 h 368"/>
                <a:gd name="T98" fmla="*/ 124 w 430"/>
                <a:gd name="T99" fmla="*/ 318 h 368"/>
                <a:gd name="T100" fmla="*/ 138 w 430"/>
                <a:gd name="T101" fmla="*/ 297 h 368"/>
                <a:gd name="T102" fmla="*/ 191 w 430"/>
                <a:gd name="T103" fmla="*/ 324 h 368"/>
                <a:gd name="T104" fmla="*/ 236 w 430"/>
                <a:gd name="T105" fmla="*/ 312 h 368"/>
                <a:gd name="T106" fmla="*/ 256 w 430"/>
                <a:gd name="T107" fmla="*/ 311 h 368"/>
                <a:gd name="T108" fmla="*/ 242 w 430"/>
                <a:gd name="T109" fmla="*/ 333 h 368"/>
                <a:gd name="T110" fmla="*/ 243 w 430"/>
                <a:gd name="T111" fmla="*/ 348 h 368"/>
                <a:gd name="T112" fmla="*/ 252 w 430"/>
                <a:gd name="T113" fmla="*/ 35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0" h="368">
                  <a:moveTo>
                    <a:pt x="255" y="361"/>
                  </a:moveTo>
                  <a:cubicBezTo>
                    <a:pt x="255" y="361"/>
                    <a:pt x="258" y="362"/>
                    <a:pt x="261" y="363"/>
                  </a:cubicBezTo>
                  <a:cubicBezTo>
                    <a:pt x="264" y="364"/>
                    <a:pt x="278" y="367"/>
                    <a:pt x="278" y="367"/>
                  </a:cubicBezTo>
                  <a:cubicBezTo>
                    <a:pt x="278" y="367"/>
                    <a:pt x="283" y="368"/>
                    <a:pt x="288" y="367"/>
                  </a:cubicBezTo>
                  <a:cubicBezTo>
                    <a:pt x="291" y="367"/>
                    <a:pt x="293" y="366"/>
                    <a:pt x="296" y="365"/>
                  </a:cubicBezTo>
                  <a:cubicBezTo>
                    <a:pt x="333" y="317"/>
                    <a:pt x="333" y="317"/>
                    <a:pt x="333" y="317"/>
                  </a:cubicBezTo>
                  <a:cubicBezTo>
                    <a:pt x="333" y="317"/>
                    <a:pt x="342" y="315"/>
                    <a:pt x="339" y="300"/>
                  </a:cubicBezTo>
                  <a:cubicBezTo>
                    <a:pt x="336" y="284"/>
                    <a:pt x="353" y="278"/>
                    <a:pt x="353" y="278"/>
                  </a:cubicBezTo>
                  <a:cubicBezTo>
                    <a:pt x="353" y="278"/>
                    <a:pt x="373" y="268"/>
                    <a:pt x="377" y="260"/>
                  </a:cubicBezTo>
                  <a:cubicBezTo>
                    <a:pt x="380" y="255"/>
                    <a:pt x="386" y="266"/>
                    <a:pt x="386" y="268"/>
                  </a:cubicBezTo>
                  <a:cubicBezTo>
                    <a:pt x="386" y="268"/>
                    <a:pt x="392" y="279"/>
                    <a:pt x="397" y="279"/>
                  </a:cubicBezTo>
                  <a:cubicBezTo>
                    <a:pt x="397" y="278"/>
                    <a:pt x="397" y="278"/>
                    <a:pt x="397" y="278"/>
                  </a:cubicBezTo>
                  <a:cubicBezTo>
                    <a:pt x="397" y="278"/>
                    <a:pt x="397" y="278"/>
                    <a:pt x="397" y="277"/>
                  </a:cubicBezTo>
                  <a:cubicBezTo>
                    <a:pt x="396" y="276"/>
                    <a:pt x="397" y="276"/>
                    <a:pt x="396" y="273"/>
                  </a:cubicBezTo>
                  <a:cubicBezTo>
                    <a:pt x="395" y="271"/>
                    <a:pt x="395" y="271"/>
                    <a:pt x="395" y="271"/>
                  </a:cubicBezTo>
                  <a:cubicBezTo>
                    <a:pt x="393" y="267"/>
                    <a:pt x="393" y="267"/>
                    <a:pt x="393" y="267"/>
                  </a:cubicBezTo>
                  <a:cubicBezTo>
                    <a:pt x="391" y="265"/>
                    <a:pt x="391" y="265"/>
                    <a:pt x="391" y="265"/>
                  </a:cubicBezTo>
                  <a:cubicBezTo>
                    <a:pt x="390" y="261"/>
                    <a:pt x="390" y="261"/>
                    <a:pt x="390" y="261"/>
                  </a:cubicBezTo>
                  <a:cubicBezTo>
                    <a:pt x="390" y="261"/>
                    <a:pt x="390" y="260"/>
                    <a:pt x="390" y="258"/>
                  </a:cubicBezTo>
                  <a:cubicBezTo>
                    <a:pt x="390" y="257"/>
                    <a:pt x="394" y="252"/>
                    <a:pt x="394" y="252"/>
                  </a:cubicBezTo>
                  <a:cubicBezTo>
                    <a:pt x="396" y="247"/>
                    <a:pt x="396" y="247"/>
                    <a:pt x="396" y="247"/>
                  </a:cubicBezTo>
                  <a:cubicBezTo>
                    <a:pt x="400" y="240"/>
                    <a:pt x="400" y="240"/>
                    <a:pt x="400" y="240"/>
                  </a:cubicBezTo>
                  <a:cubicBezTo>
                    <a:pt x="408" y="231"/>
                    <a:pt x="408" y="231"/>
                    <a:pt x="408" y="231"/>
                  </a:cubicBezTo>
                  <a:cubicBezTo>
                    <a:pt x="408" y="231"/>
                    <a:pt x="412" y="222"/>
                    <a:pt x="412" y="213"/>
                  </a:cubicBezTo>
                  <a:cubicBezTo>
                    <a:pt x="412" y="213"/>
                    <a:pt x="413" y="207"/>
                    <a:pt x="423" y="204"/>
                  </a:cubicBezTo>
                  <a:cubicBezTo>
                    <a:pt x="423" y="204"/>
                    <a:pt x="427" y="201"/>
                    <a:pt x="429" y="197"/>
                  </a:cubicBezTo>
                  <a:cubicBezTo>
                    <a:pt x="429" y="196"/>
                    <a:pt x="430" y="195"/>
                    <a:pt x="430" y="194"/>
                  </a:cubicBezTo>
                  <a:cubicBezTo>
                    <a:pt x="429" y="193"/>
                    <a:pt x="428" y="191"/>
                    <a:pt x="428" y="189"/>
                  </a:cubicBezTo>
                  <a:cubicBezTo>
                    <a:pt x="428" y="189"/>
                    <a:pt x="423" y="186"/>
                    <a:pt x="421" y="195"/>
                  </a:cubicBezTo>
                  <a:cubicBezTo>
                    <a:pt x="421" y="195"/>
                    <a:pt x="415" y="200"/>
                    <a:pt x="404" y="197"/>
                  </a:cubicBezTo>
                  <a:cubicBezTo>
                    <a:pt x="394" y="194"/>
                    <a:pt x="387" y="192"/>
                    <a:pt x="386" y="192"/>
                  </a:cubicBezTo>
                  <a:cubicBezTo>
                    <a:pt x="384" y="192"/>
                    <a:pt x="380" y="186"/>
                    <a:pt x="380" y="186"/>
                  </a:cubicBezTo>
                  <a:cubicBezTo>
                    <a:pt x="376" y="178"/>
                    <a:pt x="376" y="178"/>
                    <a:pt x="376" y="178"/>
                  </a:cubicBezTo>
                  <a:cubicBezTo>
                    <a:pt x="375" y="173"/>
                    <a:pt x="375" y="173"/>
                    <a:pt x="375" y="173"/>
                  </a:cubicBezTo>
                  <a:cubicBezTo>
                    <a:pt x="378" y="166"/>
                    <a:pt x="378" y="166"/>
                    <a:pt x="378" y="166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3" y="161"/>
                    <a:pt x="388" y="153"/>
                    <a:pt x="379" y="153"/>
                  </a:cubicBezTo>
                  <a:cubicBezTo>
                    <a:pt x="373" y="155"/>
                    <a:pt x="373" y="155"/>
                    <a:pt x="373" y="155"/>
                  </a:cubicBezTo>
                  <a:cubicBezTo>
                    <a:pt x="370" y="154"/>
                    <a:pt x="370" y="154"/>
                    <a:pt x="370" y="154"/>
                  </a:cubicBezTo>
                  <a:cubicBezTo>
                    <a:pt x="370" y="154"/>
                    <a:pt x="365" y="150"/>
                    <a:pt x="373" y="146"/>
                  </a:cubicBezTo>
                  <a:cubicBezTo>
                    <a:pt x="373" y="146"/>
                    <a:pt x="379" y="141"/>
                    <a:pt x="376" y="128"/>
                  </a:cubicBezTo>
                  <a:cubicBezTo>
                    <a:pt x="376" y="128"/>
                    <a:pt x="386" y="117"/>
                    <a:pt x="376" y="117"/>
                  </a:cubicBezTo>
                  <a:cubicBezTo>
                    <a:pt x="374" y="115"/>
                    <a:pt x="374" y="115"/>
                    <a:pt x="374" y="115"/>
                  </a:cubicBezTo>
                  <a:cubicBezTo>
                    <a:pt x="374" y="115"/>
                    <a:pt x="389" y="101"/>
                    <a:pt x="375" y="95"/>
                  </a:cubicBezTo>
                  <a:cubicBezTo>
                    <a:pt x="375" y="95"/>
                    <a:pt x="349" y="124"/>
                    <a:pt x="332" y="113"/>
                  </a:cubicBezTo>
                  <a:cubicBezTo>
                    <a:pt x="332" y="113"/>
                    <a:pt x="323" y="119"/>
                    <a:pt x="322" y="125"/>
                  </a:cubicBezTo>
                  <a:cubicBezTo>
                    <a:pt x="322" y="125"/>
                    <a:pt x="319" y="129"/>
                    <a:pt x="312" y="129"/>
                  </a:cubicBezTo>
                  <a:cubicBezTo>
                    <a:pt x="312" y="129"/>
                    <a:pt x="291" y="138"/>
                    <a:pt x="295" y="148"/>
                  </a:cubicBezTo>
                  <a:cubicBezTo>
                    <a:pt x="295" y="148"/>
                    <a:pt x="293" y="160"/>
                    <a:pt x="286" y="150"/>
                  </a:cubicBezTo>
                  <a:cubicBezTo>
                    <a:pt x="279" y="140"/>
                    <a:pt x="275" y="134"/>
                    <a:pt x="268" y="136"/>
                  </a:cubicBezTo>
                  <a:cubicBezTo>
                    <a:pt x="268" y="136"/>
                    <a:pt x="266" y="110"/>
                    <a:pt x="259" y="119"/>
                  </a:cubicBezTo>
                  <a:cubicBezTo>
                    <a:pt x="259" y="119"/>
                    <a:pt x="250" y="123"/>
                    <a:pt x="245" y="117"/>
                  </a:cubicBezTo>
                  <a:cubicBezTo>
                    <a:pt x="240" y="111"/>
                    <a:pt x="237" y="107"/>
                    <a:pt x="232" y="107"/>
                  </a:cubicBezTo>
                  <a:cubicBezTo>
                    <a:pt x="227" y="107"/>
                    <a:pt x="220" y="94"/>
                    <a:pt x="231" y="93"/>
                  </a:cubicBezTo>
                  <a:cubicBezTo>
                    <a:pt x="242" y="92"/>
                    <a:pt x="243" y="83"/>
                    <a:pt x="240" y="76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30" y="72"/>
                    <a:pt x="225" y="62"/>
                    <a:pt x="225" y="60"/>
                  </a:cubicBezTo>
                  <a:cubicBezTo>
                    <a:pt x="224" y="57"/>
                    <a:pt x="216" y="58"/>
                    <a:pt x="215" y="47"/>
                  </a:cubicBezTo>
                  <a:cubicBezTo>
                    <a:pt x="215" y="47"/>
                    <a:pt x="208" y="44"/>
                    <a:pt x="207" y="55"/>
                  </a:cubicBezTo>
                  <a:cubicBezTo>
                    <a:pt x="207" y="55"/>
                    <a:pt x="205" y="67"/>
                    <a:pt x="199" y="61"/>
                  </a:cubicBezTo>
                  <a:cubicBezTo>
                    <a:pt x="199" y="61"/>
                    <a:pt x="194" y="57"/>
                    <a:pt x="192" y="56"/>
                  </a:cubicBezTo>
                  <a:cubicBezTo>
                    <a:pt x="190" y="55"/>
                    <a:pt x="188" y="45"/>
                    <a:pt x="183" y="45"/>
                  </a:cubicBezTo>
                  <a:cubicBezTo>
                    <a:pt x="178" y="45"/>
                    <a:pt x="169" y="45"/>
                    <a:pt x="169" y="45"/>
                  </a:cubicBezTo>
                  <a:cubicBezTo>
                    <a:pt x="169" y="45"/>
                    <a:pt x="169" y="37"/>
                    <a:pt x="171" y="32"/>
                  </a:cubicBezTo>
                  <a:cubicBezTo>
                    <a:pt x="173" y="26"/>
                    <a:pt x="163" y="26"/>
                    <a:pt x="163" y="26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3"/>
                    <a:pt x="122" y="0"/>
                    <a:pt x="117" y="6"/>
                  </a:cubicBezTo>
                  <a:cubicBezTo>
                    <a:pt x="112" y="11"/>
                    <a:pt x="107" y="19"/>
                    <a:pt x="107" y="19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5" y="22"/>
                    <a:pt x="83" y="21"/>
                    <a:pt x="92" y="45"/>
                  </a:cubicBezTo>
                  <a:cubicBezTo>
                    <a:pt x="92" y="45"/>
                    <a:pt x="92" y="51"/>
                    <a:pt x="79" y="55"/>
                  </a:cubicBezTo>
                  <a:cubicBezTo>
                    <a:pt x="67" y="59"/>
                    <a:pt x="53" y="64"/>
                    <a:pt x="52" y="73"/>
                  </a:cubicBezTo>
                  <a:cubicBezTo>
                    <a:pt x="52" y="73"/>
                    <a:pt x="42" y="92"/>
                    <a:pt x="50" y="99"/>
                  </a:cubicBezTo>
                  <a:cubicBezTo>
                    <a:pt x="59" y="106"/>
                    <a:pt x="67" y="119"/>
                    <a:pt x="58" y="120"/>
                  </a:cubicBezTo>
                  <a:cubicBezTo>
                    <a:pt x="58" y="120"/>
                    <a:pt x="48" y="121"/>
                    <a:pt x="59" y="126"/>
                  </a:cubicBezTo>
                  <a:cubicBezTo>
                    <a:pt x="69" y="131"/>
                    <a:pt x="81" y="147"/>
                    <a:pt x="72" y="155"/>
                  </a:cubicBezTo>
                  <a:cubicBezTo>
                    <a:pt x="72" y="155"/>
                    <a:pt x="65" y="162"/>
                    <a:pt x="65" y="166"/>
                  </a:cubicBezTo>
                  <a:cubicBezTo>
                    <a:pt x="65" y="166"/>
                    <a:pt x="54" y="177"/>
                    <a:pt x="38" y="176"/>
                  </a:cubicBezTo>
                  <a:cubicBezTo>
                    <a:pt x="38" y="176"/>
                    <a:pt x="36" y="191"/>
                    <a:pt x="30" y="181"/>
                  </a:cubicBezTo>
                  <a:cubicBezTo>
                    <a:pt x="24" y="171"/>
                    <a:pt x="19" y="187"/>
                    <a:pt x="19" y="187"/>
                  </a:cubicBezTo>
                  <a:cubicBezTo>
                    <a:pt x="19" y="187"/>
                    <a:pt x="14" y="196"/>
                    <a:pt x="14" y="202"/>
                  </a:cubicBezTo>
                  <a:cubicBezTo>
                    <a:pt x="14" y="208"/>
                    <a:pt x="11" y="213"/>
                    <a:pt x="11" y="213"/>
                  </a:cubicBezTo>
                  <a:cubicBezTo>
                    <a:pt x="12" y="229"/>
                    <a:pt x="12" y="229"/>
                    <a:pt x="12" y="229"/>
                  </a:cubicBezTo>
                  <a:cubicBezTo>
                    <a:pt x="12" y="229"/>
                    <a:pt x="11" y="230"/>
                    <a:pt x="10" y="231"/>
                  </a:cubicBezTo>
                  <a:cubicBezTo>
                    <a:pt x="10" y="231"/>
                    <a:pt x="10" y="231"/>
                    <a:pt x="10" y="231"/>
                  </a:cubicBezTo>
                  <a:cubicBezTo>
                    <a:pt x="0" y="270"/>
                    <a:pt x="29" y="282"/>
                    <a:pt x="29" y="282"/>
                  </a:cubicBezTo>
                  <a:cubicBezTo>
                    <a:pt x="42" y="283"/>
                    <a:pt x="42" y="292"/>
                    <a:pt x="42" y="292"/>
                  </a:cubicBezTo>
                  <a:cubicBezTo>
                    <a:pt x="51" y="285"/>
                    <a:pt x="59" y="290"/>
                    <a:pt x="59" y="290"/>
                  </a:cubicBezTo>
                  <a:cubicBezTo>
                    <a:pt x="64" y="296"/>
                    <a:pt x="64" y="296"/>
                    <a:pt x="64" y="296"/>
                  </a:cubicBezTo>
                  <a:cubicBezTo>
                    <a:pt x="70" y="302"/>
                    <a:pt x="70" y="302"/>
                    <a:pt x="70" y="302"/>
                  </a:cubicBezTo>
                  <a:cubicBezTo>
                    <a:pt x="78" y="309"/>
                    <a:pt x="78" y="309"/>
                    <a:pt x="78" y="309"/>
                  </a:cubicBezTo>
                  <a:cubicBezTo>
                    <a:pt x="88" y="320"/>
                    <a:pt x="88" y="320"/>
                    <a:pt x="88" y="320"/>
                  </a:cubicBezTo>
                  <a:cubicBezTo>
                    <a:pt x="93" y="324"/>
                    <a:pt x="93" y="324"/>
                    <a:pt x="93" y="324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9" y="330"/>
                    <a:pt x="109" y="330"/>
                    <a:pt x="109" y="330"/>
                  </a:cubicBezTo>
                  <a:cubicBezTo>
                    <a:pt x="113" y="333"/>
                    <a:pt x="113" y="333"/>
                    <a:pt x="113" y="333"/>
                  </a:cubicBezTo>
                  <a:cubicBezTo>
                    <a:pt x="121" y="332"/>
                    <a:pt x="121" y="332"/>
                    <a:pt x="121" y="332"/>
                  </a:cubicBezTo>
                  <a:cubicBezTo>
                    <a:pt x="134" y="332"/>
                    <a:pt x="128" y="327"/>
                    <a:pt x="128" y="327"/>
                  </a:cubicBezTo>
                  <a:cubicBezTo>
                    <a:pt x="128" y="327"/>
                    <a:pt x="120" y="320"/>
                    <a:pt x="124" y="318"/>
                  </a:cubicBezTo>
                  <a:cubicBezTo>
                    <a:pt x="128" y="316"/>
                    <a:pt x="133" y="310"/>
                    <a:pt x="133" y="310"/>
                  </a:cubicBezTo>
                  <a:cubicBezTo>
                    <a:pt x="133" y="301"/>
                    <a:pt x="133" y="290"/>
                    <a:pt x="138" y="297"/>
                  </a:cubicBezTo>
                  <a:cubicBezTo>
                    <a:pt x="144" y="303"/>
                    <a:pt x="155" y="315"/>
                    <a:pt x="161" y="315"/>
                  </a:cubicBezTo>
                  <a:cubicBezTo>
                    <a:pt x="166" y="316"/>
                    <a:pt x="179" y="316"/>
                    <a:pt x="191" y="324"/>
                  </a:cubicBezTo>
                  <a:cubicBezTo>
                    <a:pt x="204" y="332"/>
                    <a:pt x="221" y="315"/>
                    <a:pt x="221" y="315"/>
                  </a:cubicBezTo>
                  <a:cubicBezTo>
                    <a:pt x="236" y="312"/>
                    <a:pt x="236" y="312"/>
                    <a:pt x="236" y="312"/>
                  </a:cubicBezTo>
                  <a:cubicBezTo>
                    <a:pt x="247" y="300"/>
                    <a:pt x="247" y="300"/>
                    <a:pt x="247" y="300"/>
                  </a:cubicBezTo>
                  <a:cubicBezTo>
                    <a:pt x="266" y="290"/>
                    <a:pt x="256" y="311"/>
                    <a:pt x="256" y="311"/>
                  </a:cubicBezTo>
                  <a:cubicBezTo>
                    <a:pt x="260" y="317"/>
                    <a:pt x="251" y="321"/>
                    <a:pt x="251" y="321"/>
                  </a:cubicBezTo>
                  <a:cubicBezTo>
                    <a:pt x="239" y="324"/>
                    <a:pt x="242" y="333"/>
                    <a:pt x="242" y="333"/>
                  </a:cubicBezTo>
                  <a:cubicBezTo>
                    <a:pt x="247" y="341"/>
                    <a:pt x="239" y="345"/>
                    <a:pt x="239" y="345"/>
                  </a:cubicBezTo>
                  <a:cubicBezTo>
                    <a:pt x="243" y="348"/>
                    <a:pt x="243" y="348"/>
                    <a:pt x="243" y="348"/>
                  </a:cubicBezTo>
                  <a:cubicBezTo>
                    <a:pt x="243" y="348"/>
                    <a:pt x="247" y="350"/>
                    <a:pt x="249" y="351"/>
                  </a:cubicBezTo>
                  <a:cubicBezTo>
                    <a:pt x="250" y="352"/>
                    <a:pt x="252" y="355"/>
                    <a:pt x="252" y="355"/>
                  </a:cubicBezTo>
                  <a:lnTo>
                    <a:pt x="255" y="361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唐山"/>
            <p:cNvSpPr/>
            <p:nvPr/>
          </p:nvSpPr>
          <p:spPr bwMode="auto">
            <a:xfrm rot="2029057">
              <a:off x="4679950" y="3524250"/>
              <a:ext cx="838200" cy="695325"/>
            </a:xfrm>
            <a:custGeom>
              <a:avLst/>
              <a:gdLst>
                <a:gd name="T0" fmla="*/ 213 w 253"/>
                <a:gd name="T1" fmla="*/ 108 h 221"/>
                <a:gd name="T2" fmla="*/ 203 w 253"/>
                <a:gd name="T3" fmla="*/ 108 h 221"/>
                <a:gd name="T4" fmla="*/ 195 w 253"/>
                <a:gd name="T5" fmla="*/ 106 h 221"/>
                <a:gd name="T6" fmla="*/ 190 w 253"/>
                <a:gd name="T7" fmla="*/ 101 h 221"/>
                <a:gd name="T8" fmla="*/ 185 w 253"/>
                <a:gd name="T9" fmla="*/ 99 h 221"/>
                <a:gd name="T10" fmla="*/ 179 w 253"/>
                <a:gd name="T11" fmla="*/ 99 h 221"/>
                <a:gd name="T12" fmla="*/ 174 w 253"/>
                <a:gd name="T13" fmla="*/ 95 h 221"/>
                <a:gd name="T14" fmla="*/ 171 w 253"/>
                <a:gd name="T15" fmla="*/ 87 h 221"/>
                <a:gd name="T16" fmla="*/ 163 w 253"/>
                <a:gd name="T17" fmla="*/ 66 h 221"/>
                <a:gd name="T18" fmla="*/ 161 w 253"/>
                <a:gd name="T19" fmla="*/ 54 h 221"/>
                <a:gd name="T20" fmla="*/ 159 w 253"/>
                <a:gd name="T21" fmla="*/ 49 h 221"/>
                <a:gd name="T22" fmla="*/ 156 w 253"/>
                <a:gd name="T23" fmla="*/ 45 h 221"/>
                <a:gd name="T24" fmla="*/ 151 w 253"/>
                <a:gd name="T25" fmla="*/ 37 h 221"/>
                <a:gd name="T26" fmla="*/ 148 w 253"/>
                <a:gd name="T27" fmla="*/ 29 h 221"/>
                <a:gd name="T28" fmla="*/ 128 w 253"/>
                <a:gd name="T29" fmla="*/ 22 h 221"/>
                <a:gd name="T30" fmla="*/ 105 w 253"/>
                <a:gd name="T31" fmla="*/ 25 h 221"/>
                <a:gd name="T32" fmla="*/ 101 w 253"/>
                <a:gd name="T33" fmla="*/ 24 h 221"/>
                <a:gd name="T34" fmla="*/ 81 w 253"/>
                <a:gd name="T35" fmla="*/ 5 h 221"/>
                <a:gd name="T36" fmla="*/ 43 w 253"/>
                <a:gd name="T37" fmla="*/ 45 h 221"/>
                <a:gd name="T38" fmla="*/ 0 w 253"/>
                <a:gd name="T39" fmla="*/ 110 h 221"/>
                <a:gd name="T40" fmla="*/ 2 w 253"/>
                <a:gd name="T41" fmla="*/ 109 h 221"/>
                <a:gd name="T42" fmla="*/ 32 w 253"/>
                <a:gd name="T43" fmla="*/ 113 h 221"/>
                <a:gd name="T44" fmla="*/ 27 w 253"/>
                <a:gd name="T45" fmla="*/ 139 h 221"/>
                <a:gd name="T46" fmla="*/ 44 w 253"/>
                <a:gd name="T47" fmla="*/ 171 h 221"/>
                <a:gd name="T48" fmla="*/ 66 w 253"/>
                <a:gd name="T49" fmla="*/ 187 h 221"/>
                <a:gd name="T50" fmla="*/ 77 w 253"/>
                <a:gd name="T51" fmla="*/ 191 h 221"/>
                <a:gd name="T52" fmla="*/ 102 w 253"/>
                <a:gd name="T53" fmla="*/ 182 h 221"/>
                <a:gd name="T54" fmla="*/ 106 w 253"/>
                <a:gd name="T55" fmla="*/ 195 h 221"/>
                <a:gd name="T56" fmla="*/ 110 w 253"/>
                <a:gd name="T57" fmla="*/ 209 h 221"/>
                <a:gd name="T58" fmla="*/ 129 w 253"/>
                <a:gd name="T59" fmla="*/ 205 h 221"/>
                <a:gd name="T60" fmla="*/ 141 w 253"/>
                <a:gd name="T61" fmla="*/ 206 h 221"/>
                <a:gd name="T62" fmla="*/ 159 w 253"/>
                <a:gd name="T63" fmla="*/ 209 h 221"/>
                <a:gd name="T64" fmla="*/ 179 w 253"/>
                <a:gd name="T65" fmla="*/ 219 h 221"/>
                <a:gd name="T66" fmla="*/ 191 w 253"/>
                <a:gd name="T67" fmla="*/ 210 h 221"/>
                <a:gd name="T68" fmla="*/ 228 w 253"/>
                <a:gd name="T69" fmla="*/ 166 h 221"/>
                <a:gd name="T70" fmla="*/ 235 w 253"/>
                <a:gd name="T71" fmla="*/ 157 h 221"/>
                <a:gd name="T72" fmla="*/ 244 w 253"/>
                <a:gd name="T73" fmla="*/ 136 h 221"/>
                <a:gd name="T74" fmla="*/ 245 w 253"/>
                <a:gd name="T75" fmla="*/ 116 h 221"/>
                <a:gd name="T76" fmla="*/ 253 w 253"/>
                <a:gd name="T77" fmla="*/ 108 h 221"/>
                <a:gd name="T78" fmla="*/ 244 w 253"/>
                <a:gd name="T79" fmla="*/ 9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221">
                  <a:moveTo>
                    <a:pt x="217" y="109"/>
                  </a:moveTo>
                  <a:cubicBezTo>
                    <a:pt x="213" y="108"/>
                    <a:pt x="213" y="108"/>
                    <a:pt x="213" y="108"/>
                  </a:cubicBezTo>
                  <a:cubicBezTo>
                    <a:pt x="213" y="108"/>
                    <a:pt x="207" y="99"/>
                    <a:pt x="204" y="104"/>
                  </a:cubicBezTo>
                  <a:cubicBezTo>
                    <a:pt x="203" y="108"/>
                    <a:pt x="203" y="108"/>
                    <a:pt x="203" y="108"/>
                  </a:cubicBezTo>
                  <a:cubicBezTo>
                    <a:pt x="199" y="108"/>
                    <a:pt x="199" y="108"/>
                    <a:pt x="199" y="108"/>
                  </a:cubicBezTo>
                  <a:cubicBezTo>
                    <a:pt x="195" y="106"/>
                    <a:pt x="195" y="106"/>
                    <a:pt x="195" y="106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187" y="99"/>
                    <a:pt x="187" y="99"/>
                    <a:pt x="187" y="99"/>
                  </a:cubicBezTo>
                  <a:cubicBezTo>
                    <a:pt x="187" y="99"/>
                    <a:pt x="186" y="99"/>
                    <a:pt x="185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63" y="66"/>
                    <a:pt x="163" y="66"/>
                    <a:pt x="163" y="66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59" y="49"/>
                    <a:pt x="159" y="49"/>
                    <a:pt x="159" y="49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1" y="37"/>
                    <a:pt x="151" y="37"/>
                    <a:pt x="151" y="37"/>
                  </a:cubicBezTo>
                  <a:cubicBezTo>
                    <a:pt x="150" y="33"/>
                    <a:pt x="150" y="33"/>
                    <a:pt x="150" y="33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9"/>
                    <a:pt x="145" y="18"/>
                    <a:pt x="136" y="19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96" y="24"/>
                    <a:pt x="90" y="13"/>
                    <a:pt x="90" y="13"/>
                  </a:cubicBezTo>
                  <a:cubicBezTo>
                    <a:pt x="90" y="11"/>
                    <a:pt x="84" y="0"/>
                    <a:pt x="81" y="5"/>
                  </a:cubicBezTo>
                  <a:cubicBezTo>
                    <a:pt x="77" y="13"/>
                    <a:pt x="57" y="23"/>
                    <a:pt x="57" y="23"/>
                  </a:cubicBezTo>
                  <a:cubicBezTo>
                    <a:pt x="57" y="23"/>
                    <a:pt x="40" y="29"/>
                    <a:pt x="43" y="45"/>
                  </a:cubicBezTo>
                  <a:cubicBezTo>
                    <a:pt x="46" y="60"/>
                    <a:pt x="37" y="62"/>
                    <a:pt x="37" y="6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1" y="110"/>
                    <a:pt x="1" y="109"/>
                    <a:pt x="2" y="109"/>
                  </a:cubicBezTo>
                  <a:cubicBezTo>
                    <a:pt x="9" y="103"/>
                    <a:pt x="19" y="114"/>
                    <a:pt x="19" y="114"/>
                  </a:cubicBezTo>
                  <a:cubicBezTo>
                    <a:pt x="19" y="114"/>
                    <a:pt x="30" y="116"/>
                    <a:pt x="32" y="113"/>
                  </a:cubicBezTo>
                  <a:cubicBezTo>
                    <a:pt x="33" y="110"/>
                    <a:pt x="58" y="123"/>
                    <a:pt x="49" y="128"/>
                  </a:cubicBezTo>
                  <a:cubicBezTo>
                    <a:pt x="40" y="133"/>
                    <a:pt x="27" y="139"/>
                    <a:pt x="27" y="139"/>
                  </a:cubicBezTo>
                  <a:cubicBezTo>
                    <a:pt x="27" y="139"/>
                    <a:pt x="22" y="146"/>
                    <a:pt x="26" y="149"/>
                  </a:cubicBezTo>
                  <a:cubicBezTo>
                    <a:pt x="31" y="152"/>
                    <a:pt x="44" y="171"/>
                    <a:pt x="44" y="171"/>
                  </a:cubicBezTo>
                  <a:cubicBezTo>
                    <a:pt x="44" y="171"/>
                    <a:pt x="54" y="174"/>
                    <a:pt x="58" y="172"/>
                  </a:cubicBezTo>
                  <a:cubicBezTo>
                    <a:pt x="63" y="171"/>
                    <a:pt x="66" y="187"/>
                    <a:pt x="66" y="187"/>
                  </a:cubicBezTo>
                  <a:cubicBezTo>
                    <a:pt x="66" y="187"/>
                    <a:pt x="69" y="188"/>
                    <a:pt x="74" y="187"/>
                  </a:cubicBezTo>
                  <a:cubicBezTo>
                    <a:pt x="79" y="186"/>
                    <a:pt x="77" y="191"/>
                    <a:pt x="77" y="191"/>
                  </a:cubicBezTo>
                  <a:cubicBezTo>
                    <a:pt x="77" y="191"/>
                    <a:pt x="81" y="192"/>
                    <a:pt x="82" y="187"/>
                  </a:cubicBezTo>
                  <a:cubicBezTo>
                    <a:pt x="83" y="182"/>
                    <a:pt x="96" y="159"/>
                    <a:pt x="102" y="182"/>
                  </a:cubicBezTo>
                  <a:cubicBezTo>
                    <a:pt x="104" y="192"/>
                    <a:pt x="104" y="192"/>
                    <a:pt x="104" y="192"/>
                  </a:cubicBezTo>
                  <a:cubicBezTo>
                    <a:pt x="106" y="195"/>
                    <a:pt x="106" y="195"/>
                    <a:pt x="106" y="195"/>
                  </a:cubicBezTo>
                  <a:cubicBezTo>
                    <a:pt x="106" y="195"/>
                    <a:pt x="110" y="202"/>
                    <a:pt x="110" y="207"/>
                  </a:cubicBezTo>
                  <a:cubicBezTo>
                    <a:pt x="110" y="209"/>
                    <a:pt x="110" y="209"/>
                    <a:pt x="110" y="209"/>
                  </a:cubicBezTo>
                  <a:cubicBezTo>
                    <a:pt x="110" y="209"/>
                    <a:pt x="116" y="201"/>
                    <a:pt x="121" y="208"/>
                  </a:cubicBezTo>
                  <a:cubicBezTo>
                    <a:pt x="121" y="208"/>
                    <a:pt x="127" y="208"/>
                    <a:pt x="129" y="205"/>
                  </a:cubicBezTo>
                  <a:cubicBezTo>
                    <a:pt x="136" y="208"/>
                    <a:pt x="136" y="208"/>
                    <a:pt x="136" y="208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9" y="209"/>
                    <a:pt x="159" y="209"/>
                    <a:pt x="159" y="209"/>
                  </a:cubicBezTo>
                  <a:cubicBezTo>
                    <a:pt x="166" y="216"/>
                    <a:pt x="166" y="216"/>
                    <a:pt x="166" y="216"/>
                  </a:cubicBezTo>
                  <a:cubicBezTo>
                    <a:pt x="166" y="216"/>
                    <a:pt x="177" y="219"/>
                    <a:pt x="179" y="219"/>
                  </a:cubicBezTo>
                  <a:cubicBezTo>
                    <a:pt x="183" y="221"/>
                    <a:pt x="183" y="221"/>
                    <a:pt x="183" y="221"/>
                  </a:cubicBezTo>
                  <a:cubicBezTo>
                    <a:pt x="183" y="221"/>
                    <a:pt x="191" y="216"/>
                    <a:pt x="191" y="210"/>
                  </a:cubicBezTo>
                  <a:cubicBezTo>
                    <a:pt x="191" y="210"/>
                    <a:pt x="202" y="180"/>
                    <a:pt x="211" y="178"/>
                  </a:cubicBezTo>
                  <a:cubicBezTo>
                    <a:pt x="211" y="178"/>
                    <a:pt x="229" y="182"/>
                    <a:pt x="228" y="166"/>
                  </a:cubicBezTo>
                  <a:cubicBezTo>
                    <a:pt x="228" y="166"/>
                    <a:pt x="228" y="157"/>
                    <a:pt x="233" y="166"/>
                  </a:cubicBezTo>
                  <a:cubicBezTo>
                    <a:pt x="233" y="166"/>
                    <a:pt x="235" y="166"/>
                    <a:pt x="235" y="157"/>
                  </a:cubicBezTo>
                  <a:cubicBezTo>
                    <a:pt x="243" y="153"/>
                    <a:pt x="243" y="153"/>
                    <a:pt x="243" y="153"/>
                  </a:cubicBezTo>
                  <a:cubicBezTo>
                    <a:pt x="243" y="153"/>
                    <a:pt x="247" y="140"/>
                    <a:pt x="244" y="136"/>
                  </a:cubicBezTo>
                  <a:cubicBezTo>
                    <a:pt x="244" y="136"/>
                    <a:pt x="243" y="133"/>
                    <a:pt x="247" y="128"/>
                  </a:cubicBezTo>
                  <a:cubicBezTo>
                    <a:pt x="247" y="128"/>
                    <a:pt x="249" y="120"/>
                    <a:pt x="245" y="116"/>
                  </a:cubicBezTo>
                  <a:cubicBezTo>
                    <a:pt x="245" y="116"/>
                    <a:pt x="243" y="113"/>
                    <a:pt x="250" y="109"/>
                  </a:cubicBezTo>
                  <a:cubicBezTo>
                    <a:pt x="253" y="108"/>
                    <a:pt x="253" y="108"/>
                    <a:pt x="253" y="108"/>
                  </a:cubicBezTo>
                  <a:cubicBezTo>
                    <a:pt x="253" y="103"/>
                    <a:pt x="253" y="103"/>
                    <a:pt x="253" y="103"/>
                  </a:cubicBezTo>
                  <a:cubicBezTo>
                    <a:pt x="244" y="94"/>
                    <a:pt x="244" y="94"/>
                    <a:pt x="244" y="94"/>
                  </a:cubicBezTo>
                  <a:lnTo>
                    <a:pt x="217" y="109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廊坊"/>
            <p:cNvSpPr/>
            <p:nvPr/>
          </p:nvSpPr>
          <p:spPr bwMode="auto">
            <a:xfrm rot="2029057">
              <a:off x="4060825" y="3895725"/>
              <a:ext cx="466725" cy="581025"/>
            </a:xfrm>
            <a:custGeom>
              <a:avLst/>
              <a:gdLst>
                <a:gd name="T0" fmla="*/ 133 w 141"/>
                <a:gd name="T1" fmla="*/ 160 h 185"/>
                <a:gd name="T2" fmla="*/ 134 w 141"/>
                <a:gd name="T3" fmla="*/ 131 h 185"/>
                <a:gd name="T4" fmla="*/ 132 w 141"/>
                <a:gd name="T5" fmla="*/ 123 h 185"/>
                <a:gd name="T6" fmla="*/ 105 w 141"/>
                <a:gd name="T7" fmla="*/ 85 h 185"/>
                <a:gd name="T8" fmla="*/ 107 w 141"/>
                <a:gd name="T9" fmla="*/ 63 h 185"/>
                <a:gd name="T10" fmla="*/ 95 w 141"/>
                <a:gd name="T11" fmla="*/ 49 h 185"/>
                <a:gd name="T12" fmla="*/ 93 w 141"/>
                <a:gd name="T13" fmla="*/ 39 h 185"/>
                <a:gd name="T14" fmla="*/ 87 w 141"/>
                <a:gd name="T15" fmla="*/ 35 h 185"/>
                <a:gd name="T16" fmla="*/ 81 w 141"/>
                <a:gd name="T17" fmla="*/ 31 h 185"/>
                <a:gd name="T18" fmla="*/ 80 w 141"/>
                <a:gd name="T19" fmla="*/ 25 h 185"/>
                <a:gd name="T20" fmla="*/ 82 w 141"/>
                <a:gd name="T21" fmla="*/ 19 h 185"/>
                <a:gd name="T22" fmla="*/ 79 w 141"/>
                <a:gd name="T23" fmla="*/ 17 h 185"/>
                <a:gd name="T24" fmla="*/ 73 w 141"/>
                <a:gd name="T25" fmla="*/ 15 h 185"/>
                <a:gd name="T26" fmla="*/ 68 w 141"/>
                <a:gd name="T27" fmla="*/ 9 h 185"/>
                <a:gd name="T28" fmla="*/ 63 w 141"/>
                <a:gd name="T29" fmla="*/ 3 h 185"/>
                <a:gd name="T30" fmla="*/ 63 w 141"/>
                <a:gd name="T31" fmla="*/ 2 h 185"/>
                <a:gd name="T32" fmla="*/ 53 w 141"/>
                <a:gd name="T33" fmla="*/ 0 h 185"/>
                <a:gd name="T34" fmla="*/ 52 w 141"/>
                <a:gd name="T35" fmla="*/ 5 h 185"/>
                <a:gd name="T36" fmla="*/ 49 w 141"/>
                <a:gd name="T37" fmla="*/ 10 h 185"/>
                <a:gd name="T38" fmla="*/ 40 w 141"/>
                <a:gd name="T39" fmla="*/ 11 h 185"/>
                <a:gd name="T40" fmla="*/ 33 w 141"/>
                <a:gd name="T41" fmla="*/ 27 h 185"/>
                <a:gd name="T42" fmla="*/ 34 w 141"/>
                <a:gd name="T43" fmla="*/ 52 h 185"/>
                <a:gd name="T44" fmla="*/ 9 w 141"/>
                <a:gd name="T45" fmla="*/ 47 h 185"/>
                <a:gd name="T46" fmla="*/ 1 w 141"/>
                <a:gd name="T47" fmla="*/ 55 h 185"/>
                <a:gd name="T48" fmla="*/ 35 w 141"/>
                <a:gd name="T49" fmla="*/ 100 h 185"/>
                <a:gd name="T50" fmla="*/ 54 w 141"/>
                <a:gd name="T51" fmla="*/ 109 h 185"/>
                <a:gd name="T52" fmla="*/ 61 w 141"/>
                <a:gd name="T53" fmla="*/ 121 h 185"/>
                <a:gd name="T54" fmla="*/ 49 w 141"/>
                <a:gd name="T55" fmla="*/ 137 h 185"/>
                <a:gd name="T56" fmla="*/ 91 w 141"/>
                <a:gd name="T57" fmla="*/ 152 h 185"/>
                <a:gd name="T58" fmla="*/ 91 w 141"/>
                <a:gd name="T59" fmla="*/ 157 h 185"/>
                <a:gd name="T60" fmla="*/ 94 w 141"/>
                <a:gd name="T61" fmla="*/ 162 h 185"/>
                <a:gd name="T62" fmla="*/ 96 w 141"/>
                <a:gd name="T63" fmla="*/ 167 h 185"/>
                <a:gd name="T64" fmla="*/ 101 w 141"/>
                <a:gd name="T65" fmla="*/ 170 h 185"/>
                <a:gd name="T66" fmla="*/ 106 w 141"/>
                <a:gd name="T67" fmla="*/ 173 h 185"/>
                <a:gd name="T68" fmla="*/ 110 w 141"/>
                <a:gd name="T69" fmla="*/ 17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85">
                  <a:moveTo>
                    <a:pt x="114" y="179"/>
                  </a:moveTo>
                  <a:cubicBezTo>
                    <a:pt x="140" y="185"/>
                    <a:pt x="133" y="160"/>
                    <a:pt x="133" y="160"/>
                  </a:cubicBezTo>
                  <a:cubicBezTo>
                    <a:pt x="132" y="150"/>
                    <a:pt x="132" y="150"/>
                    <a:pt x="132" y="150"/>
                  </a:cubicBezTo>
                  <a:cubicBezTo>
                    <a:pt x="141" y="145"/>
                    <a:pt x="134" y="133"/>
                    <a:pt x="134" y="131"/>
                  </a:cubicBezTo>
                  <a:cubicBezTo>
                    <a:pt x="134" y="129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29" y="122"/>
                    <a:pt x="126" y="123"/>
                    <a:pt x="126" y="123"/>
                  </a:cubicBezTo>
                  <a:cubicBezTo>
                    <a:pt x="126" y="123"/>
                    <a:pt x="100" y="105"/>
                    <a:pt x="105" y="85"/>
                  </a:cubicBezTo>
                  <a:cubicBezTo>
                    <a:pt x="105" y="85"/>
                    <a:pt x="114" y="79"/>
                    <a:pt x="113" y="70"/>
                  </a:cubicBezTo>
                  <a:cubicBezTo>
                    <a:pt x="113" y="70"/>
                    <a:pt x="116" y="54"/>
                    <a:pt x="107" y="63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1" y="4"/>
                    <a:pt x="55" y="0"/>
                    <a:pt x="5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27" y="36"/>
                    <a:pt x="34" y="42"/>
                  </a:cubicBezTo>
                  <a:cubicBezTo>
                    <a:pt x="40" y="47"/>
                    <a:pt x="34" y="52"/>
                    <a:pt x="34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0" y="78"/>
                    <a:pt x="9" y="81"/>
                  </a:cubicBezTo>
                  <a:cubicBezTo>
                    <a:pt x="9" y="81"/>
                    <a:pt x="24" y="82"/>
                    <a:pt x="35" y="100"/>
                  </a:cubicBezTo>
                  <a:cubicBezTo>
                    <a:pt x="35" y="100"/>
                    <a:pt x="39" y="104"/>
                    <a:pt x="48" y="102"/>
                  </a:cubicBezTo>
                  <a:cubicBezTo>
                    <a:pt x="48" y="102"/>
                    <a:pt x="55" y="102"/>
                    <a:pt x="54" y="109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5" y="134"/>
                    <a:pt x="52" y="136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56" y="139"/>
                    <a:pt x="74" y="137"/>
                    <a:pt x="74" y="137"/>
                  </a:cubicBezTo>
                  <a:cubicBezTo>
                    <a:pt x="88" y="138"/>
                    <a:pt x="91" y="152"/>
                    <a:pt x="91" y="15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4" y="162"/>
                    <a:pt x="94" y="162"/>
                    <a:pt x="94" y="162"/>
                  </a:cubicBezTo>
                  <a:cubicBezTo>
                    <a:pt x="94" y="165"/>
                    <a:pt x="94" y="165"/>
                    <a:pt x="94" y="165"/>
                  </a:cubicBezTo>
                  <a:cubicBezTo>
                    <a:pt x="96" y="167"/>
                    <a:pt x="96" y="167"/>
                    <a:pt x="96" y="167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101" y="170"/>
                    <a:pt x="101" y="170"/>
                    <a:pt x="101" y="170"/>
                  </a:cubicBezTo>
                  <a:cubicBezTo>
                    <a:pt x="103" y="171"/>
                    <a:pt x="103" y="171"/>
                    <a:pt x="103" y="171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8" y="175"/>
                    <a:pt x="108" y="175"/>
                    <a:pt x="108" y="175"/>
                  </a:cubicBezTo>
                  <a:cubicBezTo>
                    <a:pt x="110" y="176"/>
                    <a:pt x="110" y="176"/>
                    <a:pt x="110" y="176"/>
                  </a:cubicBezTo>
                  <a:lnTo>
                    <a:pt x="114" y="179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未知"/>
            <p:cNvSpPr/>
            <p:nvPr/>
          </p:nvSpPr>
          <p:spPr bwMode="auto">
            <a:xfrm rot="2029057">
              <a:off x="4356100" y="3638550"/>
              <a:ext cx="323850" cy="304800"/>
            </a:xfrm>
            <a:custGeom>
              <a:avLst/>
              <a:gdLst>
                <a:gd name="T0" fmla="*/ 52 w 100"/>
                <a:gd name="T1" fmla="*/ 66 h 96"/>
                <a:gd name="T2" fmla="*/ 54 w 100"/>
                <a:gd name="T3" fmla="*/ 77 h 96"/>
                <a:gd name="T4" fmla="*/ 56 w 100"/>
                <a:gd name="T5" fmla="*/ 96 h 96"/>
                <a:gd name="T6" fmla="*/ 56 w 100"/>
                <a:gd name="T7" fmla="*/ 96 h 96"/>
                <a:gd name="T8" fmla="*/ 61 w 100"/>
                <a:gd name="T9" fmla="*/ 93 h 96"/>
                <a:gd name="T10" fmla="*/ 66 w 100"/>
                <a:gd name="T11" fmla="*/ 94 h 96"/>
                <a:gd name="T12" fmla="*/ 72 w 100"/>
                <a:gd name="T13" fmla="*/ 88 h 96"/>
                <a:gd name="T14" fmla="*/ 83 w 100"/>
                <a:gd name="T15" fmla="*/ 61 h 96"/>
                <a:gd name="T16" fmla="*/ 75 w 100"/>
                <a:gd name="T17" fmla="*/ 49 h 96"/>
                <a:gd name="T18" fmla="*/ 73 w 100"/>
                <a:gd name="T19" fmla="*/ 37 h 96"/>
                <a:gd name="T20" fmla="*/ 60 w 100"/>
                <a:gd name="T21" fmla="*/ 16 h 96"/>
                <a:gd name="T22" fmla="*/ 59 w 100"/>
                <a:gd name="T23" fmla="*/ 0 h 96"/>
                <a:gd name="T24" fmla="*/ 59 w 100"/>
                <a:gd name="T25" fmla="*/ 0 h 96"/>
                <a:gd name="T26" fmla="*/ 58 w 100"/>
                <a:gd name="T27" fmla="*/ 1 h 96"/>
                <a:gd name="T28" fmla="*/ 59 w 100"/>
                <a:gd name="T29" fmla="*/ 0 h 96"/>
                <a:gd name="T30" fmla="*/ 58 w 100"/>
                <a:gd name="T31" fmla="*/ 0 h 96"/>
                <a:gd name="T32" fmla="*/ 35 w 100"/>
                <a:gd name="T33" fmla="*/ 24 h 96"/>
                <a:gd name="T34" fmla="*/ 26 w 100"/>
                <a:gd name="T35" fmla="*/ 60 h 96"/>
                <a:gd name="T36" fmla="*/ 43 w 100"/>
                <a:gd name="T37" fmla="*/ 58 h 96"/>
                <a:gd name="T38" fmla="*/ 52 w 100"/>
                <a:gd name="T39" fmla="*/ 6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96">
                  <a:moveTo>
                    <a:pt x="52" y="66"/>
                  </a:moveTo>
                  <a:cubicBezTo>
                    <a:pt x="52" y="80"/>
                    <a:pt x="54" y="77"/>
                    <a:pt x="54" y="77"/>
                  </a:cubicBezTo>
                  <a:cubicBezTo>
                    <a:pt x="54" y="77"/>
                    <a:pt x="62" y="86"/>
                    <a:pt x="56" y="96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4" y="83"/>
                    <a:pt x="72" y="88"/>
                  </a:cubicBezTo>
                  <a:cubicBezTo>
                    <a:pt x="72" y="88"/>
                    <a:pt x="100" y="76"/>
                    <a:pt x="83" y="61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5" y="49"/>
                    <a:pt x="81" y="37"/>
                    <a:pt x="73" y="37"/>
                  </a:cubicBezTo>
                  <a:cubicBezTo>
                    <a:pt x="73" y="37"/>
                    <a:pt x="60" y="39"/>
                    <a:pt x="60" y="16"/>
                  </a:cubicBezTo>
                  <a:cubicBezTo>
                    <a:pt x="60" y="5"/>
                    <a:pt x="59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39" y="24"/>
                    <a:pt x="35" y="24"/>
                  </a:cubicBezTo>
                  <a:cubicBezTo>
                    <a:pt x="35" y="24"/>
                    <a:pt x="0" y="36"/>
                    <a:pt x="26" y="60"/>
                  </a:cubicBezTo>
                  <a:cubicBezTo>
                    <a:pt x="26" y="60"/>
                    <a:pt x="35" y="66"/>
                    <a:pt x="43" y="58"/>
                  </a:cubicBezTo>
                  <a:cubicBezTo>
                    <a:pt x="43" y="58"/>
                    <a:pt x="52" y="52"/>
                    <a:pt x="52" y="66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保定"/>
            <p:cNvSpPr/>
            <p:nvPr/>
          </p:nvSpPr>
          <p:spPr bwMode="auto">
            <a:xfrm rot="2029057">
              <a:off x="3317875" y="3686175"/>
              <a:ext cx="904875" cy="923925"/>
            </a:xfrm>
            <a:custGeom>
              <a:avLst/>
              <a:gdLst>
                <a:gd name="T0" fmla="*/ 273 w 277"/>
                <a:gd name="T1" fmla="*/ 92 h 294"/>
                <a:gd name="T2" fmla="*/ 266 w 277"/>
                <a:gd name="T3" fmla="*/ 80 h 294"/>
                <a:gd name="T4" fmla="*/ 247 w 277"/>
                <a:gd name="T5" fmla="*/ 71 h 294"/>
                <a:gd name="T6" fmla="*/ 213 w 277"/>
                <a:gd name="T7" fmla="*/ 26 h 294"/>
                <a:gd name="T8" fmla="*/ 220 w 277"/>
                <a:gd name="T9" fmla="*/ 17 h 294"/>
                <a:gd name="T10" fmla="*/ 202 w 277"/>
                <a:gd name="T11" fmla="*/ 21 h 294"/>
                <a:gd name="T12" fmla="*/ 193 w 277"/>
                <a:gd name="T13" fmla="*/ 24 h 294"/>
                <a:gd name="T14" fmla="*/ 186 w 277"/>
                <a:gd name="T15" fmla="*/ 30 h 294"/>
                <a:gd name="T16" fmla="*/ 167 w 277"/>
                <a:gd name="T17" fmla="*/ 51 h 294"/>
                <a:gd name="T18" fmla="*/ 152 w 277"/>
                <a:gd name="T19" fmla="*/ 48 h 294"/>
                <a:gd name="T20" fmla="*/ 122 w 277"/>
                <a:gd name="T21" fmla="*/ 37 h 294"/>
                <a:gd name="T22" fmla="*/ 113 w 277"/>
                <a:gd name="T23" fmla="*/ 37 h 294"/>
                <a:gd name="T24" fmla="*/ 123 w 277"/>
                <a:gd name="T25" fmla="*/ 25 h 294"/>
                <a:gd name="T26" fmla="*/ 95 w 277"/>
                <a:gd name="T27" fmla="*/ 0 h 294"/>
                <a:gd name="T28" fmla="*/ 87 w 277"/>
                <a:gd name="T29" fmla="*/ 64 h 294"/>
                <a:gd name="T30" fmla="*/ 65 w 277"/>
                <a:gd name="T31" fmla="*/ 81 h 294"/>
                <a:gd name="T32" fmla="*/ 48 w 277"/>
                <a:gd name="T33" fmla="*/ 92 h 294"/>
                <a:gd name="T34" fmla="*/ 41 w 277"/>
                <a:gd name="T35" fmla="*/ 110 h 294"/>
                <a:gd name="T36" fmla="*/ 37 w 277"/>
                <a:gd name="T37" fmla="*/ 113 h 294"/>
                <a:gd name="T38" fmla="*/ 33 w 277"/>
                <a:gd name="T39" fmla="*/ 118 h 294"/>
                <a:gd name="T40" fmla="*/ 42 w 277"/>
                <a:gd name="T41" fmla="*/ 138 h 294"/>
                <a:gd name="T42" fmla="*/ 49 w 277"/>
                <a:gd name="T43" fmla="*/ 172 h 294"/>
                <a:gd name="T44" fmla="*/ 53 w 277"/>
                <a:gd name="T45" fmla="*/ 195 h 294"/>
                <a:gd name="T46" fmla="*/ 20 w 277"/>
                <a:gd name="T47" fmla="*/ 219 h 294"/>
                <a:gd name="T48" fmla="*/ 25 w 277"/>
                <a:gd name="T49" fmla="*/ 285 h 294"/>
                <a:gd name="T50" fmla="*/ 64 w 277"/>
                <a:gd name="T51" fmla="*/ 276 h 294"/>
                <a:gd name="T52" fmla="*/ 126 w 277"/>
                <a:gd name="T53" fmla="*/ 266 h 294"/>
                <a:gd name="T54" fmla="*/ 155 w 277"/>
                <a:gd name="T55" fmla="*/ 265 h 294"/>
                <a:gd name="T56" fmla="*/ 175 w 277"/>
                <a:gd name="T57" fmla="*/ 275 h 294"/>
                <a:gd name="T58" fmla="*/ 190 w 277"/>
                <a:gd name="T59" fmla="*/ 279 h 294"/>
                <a:gd name="T60" fmla="*/ 200 w 277"/>
                <a:gd name="T61" fmla="*/ 269 h 294"/>
                <a:gd name="T62" fmla="*/ 224 w 277"/>
                <a:gd name="T63" fmla="*/ 258 h 294"/>
                <a:gd name="T64" fmla="*/ 251 w 277"/>
                <a:gd name="T65" fmla="*/ 234 h 294"/>
                <a:gd name="T66" fmla="*/ 261 w 277"/>
                <a:gd name="T67" fmla="*/ 185 h 294"/>
                <a:gd name="T68" fmla="*/ 256 w 277"/>
                <a:gd name="T69" fmla="*/ 11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7" h="294">
                  <a:moveTo>
                    <a:pt x="264" y="107"/>
                  </a:moveTo>
                  <a:cubicBezTo>
                    <a:pt x="277" y="105"/>
                    <a:pt x="273" y="92"/>
                    <a:pt x="273" y="92"/>
                  </a:cubicBezTo>
                  <a:cubicBezTo>
                    <a:pt x="269" y="86"/>
                    <a:pt x="269" y="86"/>
                    <a:pt x="269" y="86"/>
                  </a:cubicBezTo>
                  <a:cubicBezTo>
                    <a:pt x="266" y="80"/>
                    <a:pt x="266" y="80"/>
                    <a:pt x="266" y="80"/>
                  </a:cubicBezTo>
                  <a:cubicBezTo>
                    <a:pt x="267" y="73"/>
                    <a:pt x="260" y="73"/>
                    <a:pt x="260" y="73"/>
                  </a:cubicBezTo>
                  <a:cubicBezTo>
                    <a:pt x="251" y="75"/>
                    <a:pt x="247" y="71"/>
                    <a:pt x="247" y="71"/>
                  </a:cubicBezTo>
                  <a:cubicBezTo>
                    <a:pt x="236" y="53"/>
                    <a:pt x="221" y="52"/>
                    <a:pt x="221" y="52"/>
                  </a:cubicBezTo>
                  <a:cubicBezTo>
                    <a:pt x="212" y="49"/>
                    <a:pt x="213" y="26"/>
                    <a:pt x="213" y="26"/>
                  </a:cubicBezTo>
                  <a:cubicBezTo>
                    <a:pt x="220" y="19"/>
                    <a:pt x="220" y="19"/>
                    <a:pt x="220" y="19"/>
                  </a:cubicBezTo>
                  <a:cubicBezTo>
                    <a:pt x="220" y="17"/>
                    <a:pt x="220" y="17"/>
                    <a:pt x="220" y="17"/>
                  </a:cubicBezTo>
                  <a:cubicBezTo>
                    <a:pt x="219" y="6"/>
                    <a:pt x="204" y="18"/>
                    <a:pt x="204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199" y="23"/>
                    <a:pt x="199" y="23"/>
                    <a:pt x="199" y="23"/>
                  </a:cubicBezTo>
                  <a:cubicBezTo>
                    <a:pt x="193" y="24"/>
                    <a:pt x="193" y="24"/>
                    <a:pt x="193" y="24"/>
                  </a:cubicBezTo>
                  <a:cubicBezTo>
                    <a:pt x="190" y="27"/>
                    <a:pt x="190" y="27"/>
                    <a:pt x="190" y="27"/>
                  </a:cubicBezTo>
                  <a:cubicBezTo>
                    <a:pt x="186" y="30"/>
                    <a:pt x="186" y="30"/>
                    <a:pt x="186" y="30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56"/>
                    <a:pt x="167" y="51"/>
                    <a:pt x="167" y="51"/>
                  </a:cubicBezTo>
                  <a:cubicBezTo>
                    <a:pt x="155" y="47"/>
                    <a:pt x="155" y="47"/>
                    <a:pt x="155" y="47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39" y="52"/>
                    <a:pt x="132" y="47"/>
                    <a:pt x="132" y="4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3" y="37"/>
                    <a:pt x="113" y="37"/>
                    <a:pt x="113" y="37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21" y="29"/>
                    <a:pt x="123" y="25"/>
                    <a:pt x="123" y="25"/>
                  </a:cubicBezTo>
                  <a:cubicBezTo>
                    <a:pt x="123" y="25"/>
                    <a:pt x="109" y="9"/>
                    <a:pt x="104" y="9"/>
                  </a:cubicBezTo>
                  <a:cubicBezTo>
                    <a:pt x="99" y="9"/>
                    <a:pt x="96" y="3"/>
                    <a:pt x="95" y="0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6" y="12"/>
                    <a:pt x="102" y="62"/>
                    <a:pt x="87" y="64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4" y="81"/>
                    <a:pt x="65" y="81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51" y="93"/>
                    <a:pt x="48" y="92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47" y="103"/>
                    <a:pt x="38" y="103"/>
                    <a:pt x="41" y="110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3" y="114"/>
                    <a:pt x="33" y="114"/>
                    <a:pt x="33" y="114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7" y="122"/>
                    <a:pt x="41" y="128"/>
                    <a:pt x="42" y="138"/>
                  </a:cubicBezTo>
                  <a:cubicBezTo>
                    <a:pt x="43" y="157"/>
                    <a:pt x="44" y="167"/>
                    <a:pt x="44" y="167"/>
                  </a:cubicBezTo>
                  <a:cubicBezTo>
                    <a:pt x="49" y="172"/>
                    <a:pt x="49" y="172"/>
                    <a:pt x="49" y="172"/>
                  </a:cubicBezTo>
                  <a:cubicBezTo>
                    <a:pt x="49" y="172"/>
                    <a:pt x="64" y="181"/>
                    <a:pt x="51" y="187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41" y="218"/>
                    <a:pt x="41" y="218"/>
                    <a:pt x="41" y="218"/>
                  </a:cubicBezTo>
                  <a:cubicBezTo>
                    <a:pt x="41" y="218"/>
                    <a:pt x="35" y="224"/>
                    <a:pt x="20" y="219"/>
                  </a:cubicBezTo>
                  <a:cubicBezTo>
                    <a:pt x="20" y="219"/>
                    <a:pt x="0" y="227"/>
                    <a:pt x="2" y="262"/>
                  </a:cubicBezTo>
                  <a:cubicBezTo>
                    <a:pt x="2" y="262"/>
                    <a:pt x="27" y="276"/>
                    <a:pt x="25" y="285"/>
                  </a:cubicBezTo>
                  <a:cubicBezTo>
                    <a:pt x="25" y="285"/>
                    <a:pt x="25" y="285"/>
                    <a:pt x="25" y="285"/>
                  </a:cubicBezTo>
                  <a:cubicBezTo>
                    <a:pt x="51" y="294"/>
                    <a:pt x="64" y="276"/>
                    <a:pt x="64" y="276"/>
                  </a:cubicBezTo>
                  <a:cubicBezTo>
                    <a:pt x="64" y="276"/>
                    <a:pt x="70" y="266"/>
                    <a:pt x="80" y="260"/>
                  </a:cubicBezTo>
                  <a:cubicBezTo>
                    <a:pt x="90" y="254"/>
                    <a:pt x="120" y="260"/>
                    <a:pt x="126" y="266"/>
                  </a:cubicBezTo>
                  <a:cubicBezTo>
                    <a:pt x="132" y="272"/>
                    <a:pt x="139" y="269"/>
                    <a:pt x="142" y="266"/>
                  </a:cubicBezTo>
                  <a:cubicBezTo>
                    <a:pt x="146" y="264"/>
                    <a:pt x="155" y="265"/>
                    <a:pt x="155" y="265"/>
                  </a:cubicBezTo>
                  <a:cubicBezTo>
                    <a:pt x="155" y="265"/>
                    <a:pt x="160" y="268"/>
                    <a:pt x="164" y="268"/>
                  </a:cubicBezTo>
                  <a:cubicBezTo>
                    <a:pt x="168" y="268"/>
                    <a:pt x="175" y="275"/>
                    <a:pt x="175" y="275"/>
                  </a:cubicBezTo>
                  <a:cubicBezTo>
                    <a:pt x="179" y="286"/>
                    <a:pt x="179" y="286"/>
                    <a:pt x="179" y="286"/>
                  </a:cubicBezTo>
                  <a:cubicBezTo>
                    <a:pt x="179" y="286"/>
                    <a:pt x="188" y="279"/>
                    <a:pt x="190" y="279"/>
                  </a:cubicBezTo>
                  <a:cubicBezTo>
                    <a:pt x="192" y="279"/>
                    <a:pt x="196" y="277"/>
                    <a:pt x="196" y="277"/>
                  </a:cubicBezTo>
                  <a:cubicBezTo>
                    <a:pt x="197" y="268"/>
                    <a:pt x="200" y="269"/>
                    <a:pt x="200" y="269"/>
                  </a:cubicBezTo>
                  <a:cubicBezTo>
                    <a:pt x="212" y="271"/>
                    <a:pt x="214" y="264"/>
                    <a:pt x="214" y="264"/>
                  </a:cubicBezTo>
                  <a:cubicBezTo>
                    <a:pt x="218" y="258"/>
                    <a:pt x="224" y="258"/>
                    <a:pt x="224" y="258"/>
                  </a:cubicBezTo>
                  <a:cubicBezTo>
                    <a:pt x="227" y="258"/>
                    <a:pt x="229" y="250"/>
                    <a:pt x="229" y="250"/>
                  </a:cubicBezTo>
                  <a:cubicBezTo>
                    <a:pt x="229" y="250"/>
                    <a:pt x="238" y="237"/>
                    <a:pt x="251" y="234"/>
                  </a:cubicBezTo>
                  <a:cubicBezTo>
                    <a:pt x="263" y="232"/>
                    <a:pt x="257" y="215"/>
                    <a:pt x="257" y="215"/>
                  </a:cubicBezTo>
                  <a:cubicBezTo>
                    <a:pt x="257" y="215"/>
                    <a:pt x="252" y="198"/>
                    <a:pt x="261" y="185"/>
                  </a:cubicBezTo>
                  <a:cubicBezTo>
                    <a:pt x="270" y="172"/>
                    <a:pt x="269" y="162"/>
                    <a:pt x="259" y="149"/>
                  </a:cubicBezTo>
                  <a:cubicBezTo>
                    <a:pt x="250" y="136"/>
                    <a:pt x="256" y="119"/>
                    <a:pt x="256" y="114"/>
                  </a:cubicBezTo>
                  <a:cubicBezTo>
                    <a:pt x="256" y="109"/>
                    <a:pt x="264" y="107"/>
                    <a:pt x="264" y="107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沧州"/>
            <p:cNvSpPr/>
            <p:nvPr/>
          </p:nvSpPr>
          <p:spPr bwMode="auto">
            <a:xfrm rot="2029057">
              <a:off x="3937000" y="4267200"/>
              <a:ext cx="838200" cy="790575"/>
            </a:xfrm>
            <a:custGeom>
              <a:avLst/>
              <a:gdLst>
                <a:gd name="T0" fmla="*/ 236 w 257"/>
                <a:gd name="T1" fmla="*/ 42 h 250"/>
                <a:gd name="T2" fmla="*/ 239 w 257"/>
                <a:gd name="T3" fmla="*/ 32 h 250"/>
                <a:gd name="T4" fmla="*/ 186 w 257"/>
                <a:gd name="T5" fmla="*/ 15 h 250"/>
                <a:gd name="T6" fmla="*/ 162 w 257"/>
                <a:gd name="T7" fmla="*/ 33 h 250"/>
                <a:gd name="T8" fmla="*/ 145 w 257"/>
                <a:gd name="T9" fmla="*/ 42 h 250"/>
                <a:gd name="T10" fmla="*/ 115 w 257"/>
                <a:gd name="T11" fmla="*/ 41 h 250"/>
                <a:gd name="T12" fmla="*/ 95 w 257"/>
                <a:gd name="T13" fmla="*/ 40 h 250"/>
                <a:gd name="T14" fmla="*/ 97 w 257"/>
                <a:gd name="T15" fmla="*/ 48 h 250"/>
                <a:gd name="T16" fmla="*/ 96 w 257"/>
                <a:gd name="T17" fmla="*/ 77 h 250"/>
                <a:gd name="T18" fmla="*/ 73 w 257"/>
                <a:gd name="T19" fmla="*/ 93 h 250"/>
                <a:gd name="T20" fmla="*/ 69 w 257"/>
                <a:gd name="T21" fmla="*/ 90 h 250"/>
                <a:gd name="T22" fmla="*/ 64 w 257"/>
                <a:gd name="T23" fmla="*/ 87 h 250"/>
                <a:gd name="T24" fmla="*/ 59 w 257"/>
                <a:gd name="T25" fmla="*/ 84 h 250"/>
                <a:gd name="T26" fmla="*/ 57 w 257"/>
                <a:gd name="T27" fmla="*/ 79 h 250"/>
                <a:gd name="T28" fmla="*/ 54 w 257"/>
                <a:gd name="T29" fmla="*/ 74 h 250"/>
                <a:gd name="T30" fmla="*/ 53 w 257"/>
                <a:gd name="T31" fmla="*/ 69 h 250"/>
                <a:gd name="T32" fmla="*/ 12 w 257"/>
                <a:gd name="T33" fmla="*/ 54 h 250"/>
                <a:gd name="T34" fmla="*/ 7 w 257"/>
                <a:gd name="T35" fmla="*/ 60 h 250"/>
                <a:gd name="T36" fmla="*/ 12 w 257"/>
                <a:gd name="T37" fmla="*/ 131 h 250"/>
                <a:gd name="T38" fmla="*/ 9 w 257"/>
                <a:gd name="T39" fmla="*/ 166 h 250"/>
                <a:gd name="T40" fmla="*/ 13 w 257"/>
                <a:gd name="T41" fmla="*/ 166 h 250"/>
                <a:gd name="T42" fmla="*/ 20 w 257"/>
                <a:gd name="T43" fmla="*/ 164 h 250"/>
                <a:gd name="T44" fmla="*/ 26 w 257"/>
                <a:gd name="T45" fmla="*/ 163 h 250"/>
                <a:gd name="T46" fmla="*/ 35 w 257"/>
                <a:gd name="T47" fmla="*/ 169 h 250"/>
                <a:gd name="T48" fmla="*/ 39 w 257"/>
                <a:gd name="T49" fmla="*/ 173 h 250"/>
                <a:gd name="T50" fmla="*/ 47 w 257"/>
                <a:gd name="T51" fmla="*/ 172 h 250"/>
                <a:gd name="T52" fmla="*/ 52 w 257"/>
                <a:gd name="T53" fmla="*/ 175 h 250"/>
                <a:gd name="T54" fmla="*/ 61 w 257"/>
                <a:gd name="T55" fmla="*/ 172 h 250"/>
                <a:gd name="T56" fmla="*/ 66 w 257"/>
                <a:gd name="T57" fmla="*/ 173 h 250"/>
                <a:gd name="T58" fmla="*/ 72 w 257"/>
                <a:gd name="T59" fmla="*/ 186 h 250"/>
                <a:gd name="T60" fmla="*/ 82 w 257"/>
                <a:gd name="T61" fmla="*/ 192 h 250"/>
                <a:gd name="T62" fmla="*/ 93 w 257"/>
                <a:gd name="T63" fmla="*/ 196 h 250"/>
                <a:gd name="T64" fmla="*/ 109 w 257"/>
                <a:gd name="T65" fmla="*/ 173 h 250"/>
                <a:gd name="T66" fmla="*/ 134 w 257"/>
                <a:gd name="T67" fmla="*/ 158 h 250"/>
                <a:gd name="T68" fmla="*/ 140 w 257"/>
                <a:gd name="T69" fmla="*/ 201 h 250"/>
                <a:gd name="T70" fmla="*/ 147 w 257"/>
                <a:gd name="T71" fmla="*/ 234 h 250"/>
                <a:gd name="T72" fmla="*/ 157 w 257"/>
                <a:gd name="T73" fmla="*/ 238 h 250"/>
                <a:gd name="T74" fmla="*/ 183 w 257"/>
                <a:gd name="T75" fmla="*/ 161 h 250"/>
                <a:gd name="T76" fmla="*/ 239 w 257"/>
                <a:gd name="T77" fmla="*/ 122 h 250"/>
                <a:gd name="T78" fmla="*/ 247 w 257"/>
                <a:gd name="T79" fmla="*/ 75 h 250"/>
                <a:gd name="T80" fmla="*/ 242 w 257"/>
                <a:gd name="T81" fmla="*/ 5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7" h="250">
                  <a:moveTo>
                    <a:pt x="242" y="51"/>
                  </a:moveTo>
                  <a:cubicBezTo>
                    <a:pt x="242" y="51"/>
                    <a:pt x="239" y="42"/>
                    <a:pt x="236" y="42"/>
                  </a:cubicBezTo>
                  <a:cubicBezTo>
                    <a:pt x="234" y="41"/>
                    <a:pt x="240" y="38"/>
                    <a:pt x="242" y="38"/>
                  </a:cubicBezTo>
                  <a:cubicBezTo>
                    <a:pt x="243" y="39"/>
                    <a:pt x="246" y="35"/>
                    <a:pt x="239" y="32"/>
                  </a:cubicBezTo>
                  <a:cubicBezTo>
                    <a:pt x="233" y="30"/>
                    <a:pt x="211" y="25"/>
                    <a:pt x="194" y="8"/>
                  </a:cubicBezTo>
                  <a:cubicBezTo>
                    <a:pt x="194" y="8"/>
                    <a:pt x="182" y="0"/>
                    <a:pt x="186" y="15"/>
                  </a:cubicBezTo>
                  <a:cubicBezTo>
                    <a:pt x="186" y="15"/>
                    <a:pt x="187" y="17"/>
                    <a:pt x="180" y="18"/>
                  </a:cubicBezTo>
                  <a:cubicBezTo>
                    <a:pt x="176" y="18"/>
                    <a:pt x="162" y="33"/>
                    <a:pt x="162" y="33"/>
                  </a:cubicBezTo>
                  <a:cubicBezTo>
                    <a:pt x="162" y="33"/>
                    <a:pt x="160" y="35"/>
                    <a:pt x="153" y="27"/>
                  </a:cubicBezTo>
                  <a:cubicBezTo>
                    <a:pt x="153" y="27"/>
                    <a:pt x="148" y="30"/>
                    <a:pt x="145" y="42"/>
                  </a:cubicBezTo>
                  <a:cubicBezTo>
                    <a:pt x="145" y="42"/>
                    <a:pt x="142" y="44"/>
                    <a:pt x="137" y="36"/>
                  </a:cubicBezTo>
                  <a:cubicBezTo>
                    <a:pt x="132" y="27"/>
                    <a:pt x="123" y="28"/>
                    <a:pt x="115" y="41"/>
                  </a:cubicBezTo>
                  <a:cubicBezTo>
                    <a:pt x="107" y="54"/>
                    <a:pt x="102" y="42"/>
                    <a:pt x="100" y="40"/>
                  </a:cubicBezTo>
                  <a:cubicBezTo>
                    <a:pt x="99" y="40"/>
                    <a:pt x="97" y="40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6" y="46"/>
                    <a:pt x="97" y="48"/>
                  </a:cubicBezTo>
                  <a:cubicBezTo>
                    <a:pt x="97" y="50"/>
                    <a:pt x="103" y="62"/>
                    <a:pt x="94" y="6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103" y="102"/>
                    <a:pt x="77" y="96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3" y="69"/>
                    <a:pt x="50" y="55"/>
                    <a:pt x="37" y="54"/>
                  </a:cubicBezTo>
                  <a:cubicBezTo>
                    <a:pt x="37" y="54"/>
                    <a:pt x="19" y="56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9" y="55"/>
                    <a:pt x="7" y="57"/>
                    <a:pt x="7" y="60"/>
                  </a:cubicBezTo>
                  <a:cubicBezTo>
                    <a:pt x="7" y="65"/>
                    <a:pt x="0" y="82"/>
                    <a:pt x="10" y="95"/>
                  </a:cubicBezTo>
                  <a:cubicBezTo>
                    <a:pt x="20" y="108"/>
                    <a:pt x="21" y="118"/>
                    <a:pt x="12" y="131"/>
                  </a:cubicBezTo>
                  <a:cubicBezTo>
                    <a:pt x="2" y="144"/>
                    <a:pt x="8" y="161"/>
                    <a:pt x="8" y="161"/>
                  </a:cubicBezTo>
                  <a:cubicBezTo>
                    <a:pt x="8" y="161"/>
                    <a:pt x="9" y="163"/>
                    <a:pt x="9" y="166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35" y="169"/>
                    <a:pt x="35" y="169"/>
                    <a:pt x="36" y="170"/>
                  </a:cubicBezTo>
                  <a:cubicBezTo>
                    <a:pt x="37" y="172"/>
                    <a:pt x="39" y="173"/>
                    <a:pt x="39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2" y="175"/>
                  </a:cubicBezTo>
                  <a:cubicBezTo>
                    <a:pt x="54" y="176"/>
                    <a:pt x="55" y="175"/>
                    <a:pt x="55" y="175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6" y="173"/>
                    <a:pt x="66" y="173"/>
                    <a:pt x="66" y="173"/>
                  </a:cubicBezTo>
                  <a:cubicBezTo>
                    <a:pt x="67" y="176"/>
                    <a:pt x="67" y="176"/>
                    <a:pt x="67" y="176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75" y="188"/>
                    <a:pt x="75" y="188"/>
                    <a:pt x="75" y="188"/>
                  </a:cubicBezTo>
                  <a:cubicBezTo>
                    <a:pt x="75" y="188"/>
                    <a:pt x="79" y="191"/>
                    <a:pt x="82" y="192"/>
                  </a:cubicBezTo>
                  <a:cubicBezTo>
                    <a:pt x="84" y="193"/>
                    <a:pt x="87" y="196"/>
                    <a:pt x="87" y="196"/>
                  </a:cubicBezTo>
                  <a:cubicBezTo>
                    <a:pt x="93" y="196"/>
                    <a:pt x="93" y="196"/>
                    <a:pt x="93" y="196"/>
                  </a:cubicBezTo>
                  <a:cubicBezTo>
                    <a:pt x="93" y="196"/>
                    <a:pt x="100" y="189"/>
                    <a:pt x="104" y="185"/>
                  </a:cubicBezTo>
                  <a:cubicBezTo>
                    <a:pt x="107" y="181"/>
                    <a:pt x="109" y="173"/>
                    <a:pt x="109" y="173"/>
                  </a:cubicBezTo>
                  <a:cubicBezTo>
                    <a:pt x="109" y="173"/>
                    <a:pt x="114" y="168"/>
                    <a:pt x="122" y="161"/>
                  </a:cubicBezTo>
                  <a:cubicBezTo>
                    <a:pt x="131" y="154"/>
                    <a:pt x="134" y="158"/>
                    <a:pt x="134" y="158"/>
                  </a:cubicBezTo>
                  <a:cubicBezTo>
                    <a:pt x="134" y="158"/>
                    <a:pt x="136" y="177"/>
                    <a:pt x="137" y="183"/>
                  </a:cubicBezTo>
                  <a:cubicBezTo>
                    <a:pt x="138" y="188"/>
                    <a:pt x="140" y="201"/>
                    <a:pt x="140" y="201"/>
                  </a:cubicBezTo>
                  <a:cubicBezTo>
                    <a:pt x="137" y="221"/>
                    <a:pt x="146" y="234"/>
                    <a:pt x="146" y="234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149" y="230"/>
                    <a:pt x="157" y="238"/>
                  </a:cubicBezTo>
                  <a:cubicBezTo>
                    <a:pt x="157" y="238"/>
                    <a:pt x="176" y="250"/>
                    <a:pt x="172" y="197"/>
                  </a:cubicBezTo>
                  <a:cubicBezTo>
                    <a:pt x="172" y="197"/>
                    <a:pt x="168" y="161"/>
                    <a:pt x="183" y="161"/>
                  </a:cubicBezTo>
                  <a:cubicBezTo>
                    <a:pt x="183" y="161"/>
                    <a:pt x="218" y="140"/>
                    <a:pt x="227" y="130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9" y="122"/>
                    <a:pt x="248" y="114"/>
                    <a:pt x="242" y="103"/>
                  </a:cubicBezTo>
                  <a:cubicBezTo>
                    <a:pt x="237" y="92"/>
                    <a:pt x="241" y="83"/>
                    <a:pt x="247" y="75"/>
                  </a:cubicBezTo>
                  <a:cubicBezTo>
                    <a:pt x="254" y="68"/>
                    <a:pt x="257" y="54"/>
                    <a:pt x="249" y="44"/>
                  </a:cubicBezTo>
                  <a:lnTo>
                    <a:pt x="242" y="51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邯郸"/>
            <p:cNvSpPr/>
            <p:nvPr/>
          </p:nvSpPr>
          <p:spPr bwMode="auto">
            <a:xfrm rot="2029057">
              <a:off x="3013075" y="5153025"/>
              <a:ext cx="895350" cy="590550"/>
            </a:xfrm>
            <a:custGeom>
              <a:avLst/>
              <a:gdLst>
                <a:gd name="T0" fmla="*/ 56 w 271"/>
                <a:gd name="T1" fmla="*/ 184 h 189"/>
                <a:gd name="T2" fmla="*/ 60 w 271"/>
                <a:gd name="T3" fmla="*/ 189 h 189"/>
                <a:gd name="T4" fmla="*/ 66 w 271"/>
                <a:gd name="T5" fmla="*/ 187 h 189"/>
                <a:gd name="T6" fmla="*/ 69 w 271"/>
                <a:gd name="T7" fmla="*/ 180 h 189"/>
                <a:gd name="T8" fmla="*/ 76 w 271"/>
                <a:gd name="T9" fmla="*/ 174 h 189"/>
                <a:gd name="T10" fmla="*/ 84 w 271"/>
                <a:gd name="T11" fmla="*/ 172 h 189"/>
                <a:gd name="T12" fmla="*/ 92 w 271"/>
                <a:gd name="T13" fmla="*/ 169 h 189"/>
                <a:gd name="T14" fmla="*/ 96 w 271"/>
                <a:gd name="T15" fmla="*/ 165 h 189"/>
                <a:gd name="T16" fmla="*/ 99 w 271"/>
                <a:gd name="T17" fmla="*/ 173 h 189"/>
                <a:gd name="T18" fmla="*/ 102 w 271"/>
                <a:gd name="T19" fmla="*/ 177 h 189"/>
                <a:gd name="T20" fmla="*/ 108 w 271"/>
                <a:gd name="T21" fmla="*/ 174 h 189"/>
                <a:gd name="T22" fmla="*/ 116 w 271"/>
                <a:gd name="T23" fmla="*/ 169 h 189"/>
                <a:gd name="T24" fmla="*/ 144 w 271"/>
                <a:gd name="T25" fmla="*/ 159 h 189"/>
                <a:gd name="T26" fmla="*/ 162 w 271"/>
                <a:gd name="T27" fmla="*/ 160 h 189"/>
                <a:gd name="T28" fmla="*/ 167 w 271"/>
                <a:gd name="T29" fmla="*/ 160 h 189"/>
                <a:gd name="T30" fmla="*/ 169 w 271"/>
                <a:gd name="T31" fmla="*/ 160 h 189"/>
                <a:gd name="T32" fmla="*/ 172 w 271"/>
                <a:gd name="T33" fmla="*/ 162 h 189"/>
                <a:gd name="T34" fmla="*/ 175 w 271"/>
                <a:gd name="T35" fmla="*/ 163 h 189"/>
                <a:gd name="T36" fmla="*/ 178 w 271"/>
                <a:gd name="T37" fmla="*/ 160 h 189"/>
                <a:gd name="T38" fmla="*/ 182 w 271"/>
                <a:gd name="T39" fmla="*/ 154 h 189"/>
                <a:gd name="T40" fmla="*/ 191 w 271"/>
                <a:gd name="T41" fmla="*/ 151 h 189"/>
                <a:gd name="T42" fmla="*/ 196 w 271"/>
                <a:gd name="T43" fmla="*/ 149 h 189"/>
                <a:gd name="T44" fmla="*/ 199 w 271"/>
                <a:gd name="T45" fmla="*/ 147 h 189"/>
                <a:gd name="T46" fmla="*/ 211 w 271"/>
                <a:gd name="T47" fmla="*/ 144 h 189"/>
                <a:gd name="T48" fmla="*/ 223 w 271"/>
                <a:gd name="T49" fmla="*/ 126 h 189"/>
                <a:gd name="T50" fmla="*/ 246 w 271"/>
                <a:gd name="T51" fmla="*/ 114 h 189"/>
                <a:gd name="T52" fmla="*/ 262 w 271"/>
                <a:gd name="T53" fmla="*/ 106 h 189"/>
                <a:gd name="T54" fmla="*/ 266 w 271"/>
                <a:gd name="T55" fmla="*/ 101 h 189"/>
                <a:gd name="T56" fmla="*/ 264 w 271"/>
                <a:gd name="T57" fmla="*/ 90 h 189"/>
                <a:gd name="T58" fmla="*/ 243 w 271"/>
                <a:gd name="T59" fmla="*/ 74 h 189"/>
                <a:gd name="T60" fmla="*/ 224 w 271"/>
                <a:gd name="T61" fmla="*/ 59 h 189"/>
                <a:gd name="T62" fmla="*/ 219 w 271"/>
                <a:gd name="T63" fmla="*/ 36 h 189"/>
                <a:gd name="T64" fmla="*/ 223 w 271"/>
                <a:gd name="T65" fmla="*/ 12 h 189"/>
                <a:gd name="T66" fmla="*/ 214 w 271"/>
                <a:gd name="T67" fmla="*/ 11 h 189"/>
                <a:gd name="T68" fmla="*/ 204 w 271"/>
                <a:gd name="T69" fmla="*/ 11 h 189"/>
                <a:gd name="T70" fmla="*/ 199 w 271"/>
                <a:gd name="T71" fmla="*/ 11 h 189"/>
                <a:gd name="T72" fmla="*/ 192 w 271"/>
                <a:gd name="T73" fmla="*/ 9 h 189"/>
                <a:gd name="T74" fmla="*/ 181 w 271"/>
                <a:gd name="T75" fmla="*/ 10 h 189"/>
                <a:gd name="T76" fmla="*/ 165 w 271"/>
                <a:gd name="T77" fmla="*/ 8 h 189"/>
                <a:gd name="T78" fmla="*/ 148 w 271"/>
                <a:gd name="T79" fmla="*/ 8 h 189"/>
                <a:gd name="T80" fmla="*/ 125 w 271"/>
                <a:gd name="T81" fmla="*/ 31 h 189"/>
                <a:gd name="T82" fmla="*/ 114 w 271"/>
                <a:gd name="T83" fmla="*/ 39 h 189"/>
                <a:gd name="T84" fmla="*/ 108 w 271"/>
                <a:gd name="T85" fmla="*/ 55 h 189"/>
                <a:gd name="T86" fmla="*/ 96 w 271"/>
                <a:gd name="T87" fmla="*/ 66 h 189"/>
                <a:gd name="T88" fmla="*/ 75 w 271"/>
                <a:gd name="T89" fmla="*/ 73 h 189"/>
                <a:gd name="T90" fmla="*/ 39 w 271"/>
                <a:gd name="T91" fmla="*/ 84 h 189"/>
                <a:gd name="T92" fmla="*/ 23 w 271"/>
                <a:gd name="T93" fmla="*/ 80 h 189"/>
                <a:gd name="T94" fmla="*/ 16 w 271"/>
                <a:gd name="T95" fmla="*/ 80 h 189"/>
                <a:gd name="T96" fmla="*/ 11 w 271"/>
                <a:gd name="T97" fmla="*/ 91 h 189"/>
                <a:gd name="T98" fmla="*/ 19 w 271"/>
                <a:gd name="T99" fmla="*/ 101 h 189"/>
                <a:gd name="T100" fmla="*/ 14 w 271"/>
                <a:gd name="T101" fmla="*/ 112 h 189"/>
                <a:gd name="T102" fmla="*/ 12 w 271"/>
                <a:gd name="T103" fmla="*/ 120 h 189"/>
                <a:gd name="T104" fmla="*/ 7 w 271"/>
                <a:gd name="T105" fmla="*/ 138 h 189"/>
                <a:gd name="T106" fmla="*/ 0 w 271"/>
                <a:gd name="T107" fmla="*/ 145 h 189"/>
                <a:gd name="T108" fmla="*/ 1 w 271"/>
                <a:gd name="T109" fmla="*/ 150 h 189"/>
                <a:gd name="T110" fmla="*/ 5 w 271"/>
                <a:gd name="T111" fmla="*/ 158 h 189"/>
                <a:gd name="T112" fmla="*/ 18 w 271"/>
                <a:gd name="T113" fmla="*/ 161 h 189"/>
                <a:gd name="T114" fmla="*/ 26 w 271"/>
                <a:gd name="T115" fmla="*/ 173 h 189"/>
                <a:gd name="T116" fmla="*/ 39 w 271"/>
                <a:gd name="T117" fmla="*/ 178 h 189"/>
                <a:gd name="T118" fmla="*/ 56 w 271"/>
                <a:gd name="T119" fmla="*/ 18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89">
                  <a:moveTo>
                    <a:pt x="56" y="184"/>
                  </a:moveTo>
                  <a:cubicBezTo>
                    <a:pt x="60" y="189"/>
                    <a:pt x="60" y="189"/>
                    <a:pt x="60" y="189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9" y="180"/>
                    <a:pt x="69" y="180"/>
                    <a:pt x="69" y="180"/>
                  </a:cubicBezTo>
                  <a:cubicBezTo>
                    <a:pt x="69" y="180"/>
                    <a:pt x="74" y="174"/>
                    <a:pt x="76" y="174"/>
                  </a:cubicBezTo>
                  <a:cubicBezTo>
                    <a:pt x="78" y="174"/>
                    <a:pt x="82" y="172"/>
                    <a:pt x="84" y="172"/>
                  </a:cubicBezTo>
                  <a:cubicBezTo>
                    <a:pt x="86" y="172"/>
                    <a:pt x="92" y="169"/>
                    <a:pt x="92" y="169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16" y="169"/>
                    <a:pt x="116" y="169"/>
                    <a:pt x="116" y="169"/>
                  </a:cubicBezTo>
                  <a:cubicBezTo>
                    <a:pt x="116" y="169"/>
                    <a:pt x="127" y="159"/>
                    <a:pt x="144" y="159"/>
                  </a:cubicBezTo>
                  <a:cubicBezTo>
                    <a:pt x="162" y="160"/>
                    <a:pt x="162" y="160"/>
                    <a:pt x="162" y="160"/>
                  </a:cubicBezTo>
                  <a:cubicBezTo>
                    <a:pt x="167" y="160"/>
                    <a:pt x="167" y="160"/>
                    <a:pt x="167" y="160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72" y="162"/>
                    <a:pt x="172" y="162"/>
                    <a:pt x="172" y="162"/>
                  </a:cubicBezTo>
                  <a:cubicBezTo>
                    <a:pt x="175" y="163"/>
                    <a:pt x="175" y="163"/>
                    <a:pt x="175" y="163"/>
                  </a:cubicBezTo>
                  <a:cubicBezTo>
                    <a:pt x="178" y="160"/>
                    <a:pt x="178" y="160"/>
                    <a:pt x="178" y="160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91" y="151"/>
                    <a:pt x="191" y="151"/>
                    <a:pt x="191" y="151"/>
                  </a:cubicBezTo>
                  <a:cubicBezTo>
                    <a:pt x="196" y="149"/>
                    <a:pt x="196" y="149"/>
                    <a:pt x="196" y="149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206" y="136"/>
                    <a:pt x="211" y="144"/>
                  </a:cubicBezTo>
                  <a:cubicBezTo>
                    <a:pt x="216" y="152"/>
                    <a:pt x="221" y="161"/>
                    <a:pt x="223" y="126"/>
                  </a:cubicBezTo>
                  <a:cubicBezTo>
                    <a:pt x="223" y="126"/>
                    <a:pt x="229" y="100"/>
                    <a:pt x="246" y="114"/>
                  </a:cubicBezTo>
                  <a:cubicBezTo>
                    <a:pt x="263" y="129"/>
                    <a:pt x="262" y="106"/>
                    <a:pt x="262" y="106"/>
                  </a:cubicBezTo>
                  <a:cubicBezTo>
                    <a:pt x="266" y="101"/>
                    <a:pt x="266" y="101"/>
                    <a:pt x="266" y="101"/>
                  </a:cubicBezTo>
                  <a:cubicBezTo>
                    <a:pt x="266" y="101"/>
                    <a:pt x="271" y="96"/>
                    <a:pt x="264" y="90"/>
                  </a:cubicBezTo>
                  <a:cubicBezTo>
                    <a:pt x="264" y="90"/>
                    <a:pt x="250" y="74"/>
                    <a:pt x="243" y="74"/>
                  </a:cubicBezTo>
                  <a:cubicBezTo>
                    <a:pt x="236" y="74"/>
                    <a:pt x="224" y="59"/>
                    <a:pt x="224" y="59"/>
                  </a:cubicBezTo>
                  <a:cubicBezTo>
                    <a:pt x="224" y="59"/>
                    <a:pt x="209" y="42"/>
                    <a:pt x="219" y="36"/>
                  </a:cubicBezTo>
                  <a:cubicBezTo>
                    <a:pt x="219" y="36"/>
                    <a:pt x="224" y="28"/>
                    <a:pt x="223" y="12"/>
                  </a:cubicBezTo>
                  <a:cubicBezTo>
                    <a:pt x="214" y="11"/>
                    <a:pt x="214" y="11"/>
                    <a:pt x="214" y="11"/>
                  </a:cubicBezTo>
                  <a:cubicBezTo>
                    <a:pt x="204" y="11"/>
                    <a:pt x="204" y="11"/>
                    <a:pt x="204" y="11"/>
                  </a:cubicBezTo>
                  <a:cubicBezTo>
                    <a:pt x="199" y="11"/>
                    <a:pt x="199" y="11"/>
                    <a:pt x="199" y="11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2" y="9"/>
                    <a:pt x="186" y="6"/>
                    <a:pt x="181" y="10"/>
                  </a:cubicBezTo>
                  <a:cubicBezTo>
                    <a:pt x="176" y="14"/>
                    <a:pt x="165" y="8"/>
                    <a:pt x="165" y="8"/>
                  </a:cubicBezTo>
                  <a:cubicBezTo>
                    <a:pt x="165" y="8"/>
                    <a:pt x="155" y="0"/>
                    <a:pt x="148" y="8"/>
                  </a:cubicBezTo>
                  <a:cubicBezTo>
                    <a:pt x="148" y="8"/>
                    <a:pt x="129" y="22"/>
                    <a:pt x="125" y="31"/>
                  </a:cubicBezTo>
                  <a:cubicBezTo>
                    <a:pt x="125" y="31"/>
                    <a:pt x="118" y="38"/>
                    <a:pt x="114" y="39"/>
                  </a:cubicBezTo>
                  <a:cubicBezTo>
                    <a:pt x="114" y="39"/>
                    <a:pt x="108" y="42"/>
                    <a:pt x="108" y="55"/>
                  </a:cubicBezTo>
                  <a:cubicBezTo>
                    <a:pt x="108" y="69"/>
                    <a:pt x="100" y="66"/>
                    <a:pt x="96" y="66"/>
                  </a:cubicBezTo>
                  <a:cubicBezTo>
                    <a:pt x="91" y="66"/>
                    <a:pt x="79" y="70"/>
                    <a:pt x="75" y="73"/>
                  </a:cubicBezTo>
                  <a:cubicBezTo>
                    <a:pt x="70" y="76"/>
                    <a:pt x="47" y="88"/>
                    <a:pt x="39" y="84"/>
                  </a:cubicBezTo>
                  <a:cubicBezTo>
                    <a:pt x="30" y="80"/>
                    <a:pt x="23" y="80"/>
                    <a:pt x="23" y="80"/>
                  </a:cubicBezTo>
                  <a:cubicBezTo>
                    <a:pt x="23" y="80"/>
                    <a:pt x="17" y="80"/>
                    <a:pt x="16" y="80"/>
                  </a:cubicBezTo>
                  <a:cubicBezTo>
                    <a:pt x="15" y="80"/>
                    <a:pt x="9" y="78"/>
                    <a:pt x="11" y="9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25" y="111"/>
                    <a:pt x="14" y="112"/>
                  </a:cubicBezTo>
                  <a:cubicBezTo>
                    <a:pt x="14" y="112"/>
                    <a:pt x="8" y="110"/>
                    <a:pt x="12" y="120"/>
                  </a:cubicBezTo>
                  <a:cubicBezTo>
                    <a:pt x="12" y="120"/>
                    <a:pt x="18" y="129"/>
                    <a:pt x="7" y="138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1" y="150"/>
                    <a:pt x="5" y="152"/>
                    <a:pt x="5" y="158"/>
                  </a:cubicBezTo>
                  <a:cubicBezTo>
                    <a:pt x="5" y="158"/>
                    <a:pt x="10" y="161"/>
                    <a:pt x="18" y="161"/>
                  </a:cubicBezTo>
                  <a:cubicBezTo>
                    <a:pt x="18" y="161"/>
                    <a:pt x="25" y="158"/>
                    <a:pt x="26" y="173"/>
                  </a:cubicBezTo>
                  <a:cubicBezTo>
                    <a:pt x="26" y="173"/>
                    <a:pt x="30" y="179"/>
                    <a:pt x="39" y="178"/>
                  </a:cubicBezTo>
                  <a:cubicBezTo>
                    <a:pt x="48" y="178"/>
                    <a:pt x="56" y="175"/>
                    <a:pt x="56" y="184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邢台"/>
            <p:cNvSpPr/>
            <p:nvPr/>
          </p:nvSpPr>
          <p:spPr bwMode="auto">
            <a:xfrm rot="2029057">
              <a:off x="3194050" y="4819650"/>
              <a:ext cx="809625" cy="657225"/>
            </a:xfrm>
            <a:custGeom>
              <a:avLst/>
              <a:gdLst>
                <a:gd name="T0" fmla="*/ 3 w 243"/>
                <a:gd name="T1" fmla="*/ 189 h 207"/>
                <a:gd name="T2" fmla="*/ 3 w 243"/>
                <a:gd name="T3" fmla="*/ 174 h 207"/>
                <a:gd name="T4" fmla="*/ 1 w 243"/>
                <a:gd name="T5" fmla="*/ 153 h 207"/>
                <a:gd name="T6" fmla="*/ 1 w 243"/>
                <a:gd name="T7" fmla="*/ 146 h 207"/>
                <a:gd name="T8" fmla="*/ 4 w 243"/>
                <a:gd name="T9" fmla="*/ 137 h 207"/>
                <a:gd name="T10" fmla="*/ 4 w 243"/>
                <a:gd name="T11" fmla="*/ 117 h 207"/>
                <a:gd name="T12" fmla="*/ 4 w 243"/>
                <a:gd name="T13" fmla="*/ 116 h 207"/>
                <a:gd name="T14" fmla="*/ 23 w 243"/>
                <a:gd name="T15" fmla="*/ 97 h 207"/>
                <a:gd name="T16" fmla="*/ 45 w 243"/>
                <a:gd name="T17" fmla="*/ 78 h 207"/>
                <a:gd name="T18" fmla="*/ 59 w 243"/>
                <a:gd name="T19" fmla="*/ 66 h 207"/>
                <a:gd name="T20" fmla="*/ 75 w 243"/>
                <a:gd name="T21" fmla="*/ 31 h 207"/>
                <a:gd name="T22" fmla="*/ 85 w 243"/>
                <a:gd name="T23" fmla="*/ 17 h 207"/>
                <a:gd name="T24" fmla="*/ 92 w 243"/>
                <a:gd name="T25" fmla="*/ 8 h 207"/>
                <a:gd name="T26" fmla="*/ 99 w 243"/>
                <a:gd name="T27" fmla="*/ 0 h 207"/>
                <a:gd name="T28" fmla="*/ 110 w 243"/>
                <a:gd name="T29" fmla="*/ 5 h 207"/>
                <a:gd name="T30" fmla="*/ 120 w 243"/>
                <a:gd name="T31" fmla="*/ 12 h 207"/>
                <a:gd name="T32" fmla="*/ 120 w 243"/>
                <a:gd name="T33" fmla="*/ 12 h 207"/>
                <a:gd name="T34" fmla="*/ 119 w 243"/>
                <a:gd name="T35" fmla="*/ 16 h 207"/>
                <a:gd name="T36" fmla="*/ 130 w 243"/>
                <a:gd name="T37" fmla="*/ 23 h 207"/>
                <a:gd name="T38" fmla="*/ 150 w 243"/>
                <a:gd name="T39" fmla="*/ 24 h 207"/>
                <a:gd name="T40" fmla="*/ 150 w 243"/>
                <a:gd name="T41" fmla="*/ 33 h 207"/>
                <a:gd name="T42" fmla="*/ 174 w 243"/>
                <a:gd name="T43" fmla="*/ 38 h 207"/>
                <a:gd name="T44" fmla="*/ 181 w 243"/>
                <a:gd name="T45" fmla="*/ 36 h 207"/>
                <a:gd name="T46" fmla="*/ 193 w 243"/>
                <a:gd name="T47" fmla="*/ 37 h 207"/>
                <a:gd name="T48" fmla="*/ 201 w 243"/>
                <a:gd name="T49" fmla="*/ 39 h 207"/>
                <a:gd name="T50" fmla="*/ 208 w 243"/>
                <a:gd name="T51" fmla="*/ 39 h 207"/>
                <a:gd name="T52" fmla="*/ 219 w 243"/>
                <a:gd name="T53" fmla="*/ 46 h 207"/>
                <a:gd name="T54" fmla="*/ 224 w 243"/>
                <a:gd name="T55" fmla="*/ 50 h 207"/>
                <a:gd name="T56" fmla="*/ 228 w 243"/>
                <a:gd name="T57" fmla="*/ 49 h 207"/>
                <a:gd name="T58" fmla="*/ 237 w 243"/>
                <a:gd name="T59" fmla="*/ 48 h 207"/>
                <a:gd name="T60" fmla="*/ 240 w 243"/>
                <a:gd name="T61" fmla="*/ 47 h 207"/>
                <a:gd name="T62" fmla="*/ 241 w 243"/>
                <a:gd name="T63" fmla="*/ 48 h 207"/>
                <a:gd name="T64" fmla="*/ 240 w 243"/>
                <a:gd name="T65" fmla="*/ 73 h 207"/>
                <a:gd name="T66" fmla="*/ 241 w 243"/>
                <a:gd name="T67" fmla="*/ 107 h 207"/>
                <a:gd name="T68" fmla="*/ 226 w 243"/>
                <a:gd name="T69" fmla="*/ 128 h 207"/>
                <a:gd name="T70" fmla="*/ 226 w 243"/>
                <a:gd name="T71" fmla="*/ 128 h 207"/>
                <a:gd name="T72" fmla="*/ 217 w 243"/>
                <a:gd name="T73" fmla="*/ 127 h 207"/>
                <a:gd name="T74" fmla="*/ 208 w 243"/>
                <a:gd name="T75" fmla="*/ 127 h 207"/>
                <a:gd name="T76" fmla="*/ 203 w 243"/>
                <a:gd name="T77" fmla="*/ 127 h 207"/>
                <a:gd name="T78" fmla="*/ 195 w 243"/>
                <a:gd name="T79" fmla="*/ 125 h 207"/>
                <a:gd name="T80" fmla="*/ 184 w 243"/>
                <a:gd name="T81" fmla="*/ 126 h 207"/>
                <a:gd name="T82" fmla="*/ 169 w 243"/>
                <a:gd name="T83" fmla="*/ 124 h 207"/>
                <a:gd name="T84" fmla="*/ 152 w 243"/>
                <a:gd name="T85" fmla="*/ 124 h 207"/>
                <a:gd name="T86" fmla="*/ 129 w 243"/>
                <a:gd name="T87" fmla="*/ 147 h 207"/>
                <a:gd name="T88" fmla="*/ 117 w 243"/>
                <a:gd name="T89" fmla="*/ 155 h 207"/>
                <a:gd name="T90" fmla="*/ 112 w 243"/>
                <a:gd name="T91" fmla="*/ 171 h 207"/>
                <a:gd name="T92" fmla="*/ 99 w 243"/>
                <a:gd name="T93" fmla="*/ 182 h 207"/>
                <a:gd name="T94" fmla="*/ 78 w 243"/>
                <a:gd name="T95" fmla="*/ 189 h 207"/>
                <a:gd name="T96" fmla="*/ 42 w 243"/>
                <a:gd name="T97" fmla="*/ 200 h 207"/>
                <a:gd name="T98" fmla="*/ 27 w 243"/>
                <a:gd name="T99" fmla="*/ 196 h 207"/>
                <a:gd name="T100" fmla="*/ 19 w 243"/>
                <a:gd name="T101" fmla="*/ 196 h 207"/>
                <a:gd name="T102" fmla="*/ 14 w 243"/>
                <a:gd name="T103" fmla="*/ 207 h 207"/>
                <a:gd name="T104" fmla="*/ 3 w 243"/>
                <a:gd name="T105" fmla="*/ 18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3" h="207">
                  <a:moveTo>
                    <a:pt x="3" y="189"/>
                  </a:moveTo>
                  <a:cubicBezTo>
                    <a:pt x="3" y="189"/>
                    <a:pt x="1" y="188"/>
                    <a:pt x="3" y="174"/>
                  </a:cubicBezTo>
                  <a:cubicBezTo>
                    <a:pt x="5" y="161"/>
                    <a:pt x="1" y="153"/>
                    <a:pt x="1" y="153"/>
                  </a:cubicBezTo>
                  <a:cubicBezTo>
                    <a:pt x="1" y="153"/>
                    <a:pt x="0" y="148"/>
                    <a:pt x="1" y="146"/>
                  </a:cubicBezTo>
                  <a:cubicBezTo>
                    <a:pt x="1" y="144"/>
                    <a:pt x="4" y="137"/>
                    <a:pt x="4" y="137"/>
                  </a:cubicBezTo>
                  <a:cubicBezTo>
                    <a:pt x="4" y="137"/>
                    <a:pt x="4" y="133"/>
                    <a:pt x="4" y="117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5" y="109"/>
                    <a:pt x="19" y="98"/>
                    <a:pt x="23" y="97"/>
                  </a:cubicBezTo>
                  <a:cubicBezTo>
                    <a:pt x="27" y="96"/>
                    <a:pt x="45" y="78"/>
                    <a:pt x="45" y="78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72" y="65"/>
                    <a:pt x="75" y="37"/>
                    <a:pt x="75" y="31"/>
                  </a:cubicBezTo>
                  <a:cubicBezTo>
                    <a:pt x="75" y="25"/>
                    <a:pt x="85" y="17"/>
                    <a:pt x="85" y="17"/>
                  </a:cubicBezTo>
                  <a:cubicBezTo>
                    <a:pt x="85" y="17"/>
                    <a:pt x="91" y="12"/>
                    <a:pt x="92" y="8"/>
                  </a:cubicBezTo>
                  <a:cubicBezTo>
                    <a:pt x="93" y="4"/>
                    <a:pt x="99" y="0"/>
                    <a:pt x="99" y="0"/>
                  </a:cubicBezTo>
                  <a:cubicBezTo>
                    <a:pt x="99" y="0"/>
                    <a:pt x="105" y="6"/>
                    <a:pt x="110" y="5"/>
                  </a:cubicBezTo>
                  <a:cubicBezTo>
                    <a:pt x="115" y="5"/>
                    <a:pt x="120" y="12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19" y="14"/>
                    <a:pt x="119" y="15"/>
                    <a:pt x="119" y="16"/>
                  </a:cubicBezTo>
                  <a:cubicBezTo>
                    <a:pt x="119" y="18"/>
                    <a:pt x="123" y="28"/>
                    <a:pt x="130" y="23"/>
                  </a:cubicBezTo>
                  <a:cubicBezTo>
                    <a:pt x="138" y="18"/>
                    <a:pt x="150" y="7"/>
                    <a:pt x="150" y="24"/>
                  </a:cubicBezTo>
                  <a:cubicBezTo>
                    <a:pt x="150" y="33"/>
                    <a:pt x="150" y="33"/>
                    <a:pt x="150" y="33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81" y="36"/>
                    <a:pt x="181" y="36"/>
                    <a:pt x="181" y="36"/>
                  </a:cubicBezTo>
                  <a:cubicBezTo>
                    <a:pt x="181" y="36"/>
                    <a:pt x="192" y="33"/>
                    <a:pt x="193" y="37"/>
                  </a:cubicBezTo>
                  <a:cubicBezTo>
                    <a:pt x="193" y="37"/>
                    <a:pt x="199" y="40"/>
                    <a:pt x="201" y="39"/>
                  </a:cubicBezTo>
                  <a:cubicBezTo>
                    <a:pt x="204" y="38"/>
                    <a:pt x="207" y="37"/>
                    <a:pt x="208" y="39"/>
                  </a:cubicBezTo>
                  <a:cubicBezTo>
                    <a:pt x="208" y="40"/>
                    <a:pt x="219" y="44"/>
                    <a:pt x="219" y="46"/>
                  </a:cubicBezTo>
                  <a:cubicBezTo>
                    <a:pt x="220" y="48"/>
                    <a:pt x="224" y="50"/>
                    <a:pt x="224" y="50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37" y="48"/>
                    <a:pt x="237" y="48"/>
                    <a:pt x="237" y="48"/>
                  </a:cubicBezTo>
                  <a:cubicBezTo>
                    <a:pt x="240" y="47"/>
                    <a:pt x="240" y="47"/>
                    <a:pt x="240" y="47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1" y="48"/>
                    <a:pt x="237" y="68"/>
                    <a:pt x="240" y="73"/>
                  </a:cubicBezTo>
                  <a:cubicBezTo>
                    <a:pt x="243" y="77"/>
                    <a:pt x="241" y="107"/>
                    <a:pt x="241" y="107"/>
                  </a:cubicBezTo>
                  <a:cubicBezTo>
                    <a:pt x="238" y="108"/>
                    <a:pt x="226" y="128"/>
                    <a:pt x="226" y="128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17" y="127"/>
                    <a:pt x="217" y="127"/>
                    <a:pt x="217" y="127"/>
                  </a:cubicBezTo>
                  <a:cubicBezTo>
                    <a:pt x="208" y="127"/>
                    <a:pt x="208" y="127"/>
                    <a:pt x="208" y="127"/>
                  </a:cubicBezTo>
                  <a:cubicBezTo>
                    <a:pt x="203" y="127"/>
                    <a:pt x="203" y="127"/>
                    <a:pt x="203" y="127"/>
                  </a:cubicBezTo>
                  <a:cubicBezTo>
                    <a:pt x="195" y="125"/>
                    <a:pt x="195" y="125"/>
                    <a:pt x="195" y="125"/>
                  </a:cubicBezTo>
                  <a:cubicBezTo>
                    <a:pt x="195" y="125"/>
                    <a:pt x="190" y="122"/>
                    <a:pt x="184" y="126"/>
                  </a:cubicBezTo>
                  <a:cubicBezTo>
                    <a:pt x="179" y="130"/>
                    <a:pt x="169" y="124"/>
                    <a:pt x="169" y="124"/>
                  </a:cubicBezTo>
                  <a:cubicBezTo>
                    <a:pt x="169" y="124"/>
                    <a:pt x="159" y="116"/>
                    <a:pt x="152" y="124"/>
                  </a:cubicBezTo>
                  <a:cubicBezTo>
                    <a:pt x="152" y="124"/>
                    <a:pt x="133" y="138"/>
                    <a:pt x="129" y="147"/>
                  </a:cubicBezTo>
                  <a:cubicBezTo>
                    <a:pt x="129" y="147"/>
                    <a:pt x="122" y="154"/>
                    <a:pt x="117" y="155"/>
                  </a:cubicBezTo>
                  <a:cubicBezTo>
                    <a:pt x="117" y="155"/>
                    <a:pt x="111" y="158"/>
                    <a:pt x="112" y="171"/>
                  </a:cubicBezTo>
                  <a:cubicBezTo>
                    <a:pt x="112" y="185"/>
                    <a:pt x="103" y="182"/>
                    <a:pt x="99" y="182"/>
                  </a:cubicBezTo>
                  <a:cubicBezTo>
                    <a:pt x="95" y="182"/>
                    <a:pt x="82" y="186"/>
                    <a:pt x="78" y="189"/>
                  </a:cubicBezTo>
                  <a:cubicBezTo>
                    <a:pt x="74" y="192"/>
                    <a:pt x="50" y="204"/>
                    <a:pt x="42" y="200"/>
                  </a:cubicBezTo>
                  <a:cubicBezTo>
                    <a:pt x="34" y="196"/>
                    <a:pt x="27" y="196"/>
                    <a:pt x="27" y="196"/>
                  </a:cubicBezTo>
                  <a:cubicBezTo>
                    <a:pt x="27" y="196"/>
                    <a:pt x="21" y="196"/>
                    <a:pt x="19" y="196"/>
                  </a:cubicBezTo>
                  <a:cubicBezTo>
                    <a:pt x="18" y="196"/>
                    <a:pt x="13" y="194"/>
                    <a:pt x="14" y="207"/>
                  </a:cubicBezTo>
                  <a:lnTo>
                    <a:pt x="3" y="189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Rectangle 394"/>
            <p:cNvSpPr>
              <a:spLocks noChangeArrowheads="1"/>
            </p:cNvSpPr>
            <p:nvPr/>
          </p:nvSpPr>
          <p:spPr bwMode="auto">
            <a:xfrm rot="2029057">
              <a:off x="3184950" y="5384737"/>
              <a:ext cx="227751" cy="13665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邯郸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Rectangle 395"/>
            <p:cNvSpPr>
              <a:spLocks noChangeArrowheads="1"/>
            </p:cNvSpPr>
            <p:nvPr/>
          </p:nvSpPr>
          <p:spPr bwMode="auto">
            <a:xfrm rot="2029057">
              <a:off x="3299250" y="5079936"/>
              <a:ext cx="227751" cy="13665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邢台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Rectangle 396"/>
            <p:cNvSpPr>
              <a:spLocks noChangeArrowheads="1"/>
            </p:cNvSpPr>
            <p:nvPr/>
          </p:nvSpPr>
          <p:spPr bwMode="auto">
            <a:xfrm rot="2029057">
              <a:off x="3851700" y="4765612"/>
              <a:ext cx="227751" cy="13665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衡水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Rectangle 397"/>
            <p:cNvSpPr>
              <a:spLocks noChangeArrowheads="1"/>
            </p:cNvSpPr>
            <p:nvPr/>
          </p:nvSpPr>
          <p:spPr bwMode="auto">
            <a:xfrm rot="2029057">
              <a:off x="3261362" y="4575111"/>
              <a:ext cx="341627" cy="13665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石家庄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398"/>
            <p:cNvSpPr>
              <a:spLocks noChangeArrowheads="1"/>
            </p:cNvSpPr>
            <p:nvPr/>
          </p:nvSpPr>
          <p:spPr bwMode="auto">
            <a:xfrm rot="2029057">
              <a:off x="4242225" y="4537012"/>
              <a:ext cx="227751" cy="13665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沧州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399"/>
            <p:cNvSpPr>
              <a:spLocks noChangeArrowheads="1"/>
            </p:cNvSpPr>
            <p:nvPr/>
          </p:nvSpPr>
          <p:spPr bwMode="auto">
            <a:xfrm rot="2029057">
              <a:off x="3556425" y="4117912"/>
              <a:ext cx="227751" cy="13665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保定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400"/>
            <p:cNvSpPr>
              <a:spLocks noChangeArrowheads="1"/>
            </p:cNvSpPr>
            <p:nvPr/>
          </p:nvSpPr>
          <p:spPr bwMode="auto">
            <a:xfrm rot="2029057">
              <a:off x="4204125" y="4051237"/>
              <a:ext cx="227751" cy="13665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廊坊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401"/>
            <p:cNvSpPr>
              <a:spLocks noChangeArrowheads="1"/>
            </p:cNvSpPr>
            <p:nvPr/>
          </p:nvSpPr>
          <p:spPr bwMode="auto">
            <a:xfrm rot="2029057">
              <a:off x="3528062" y="3165413"/>
              <a:ext cx="341627" cy="13665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张家口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402"/>
            <p:cNvSpPr>
              <a:spLocks noChangeArrowheads="1"/>
            </p:cNvSpPr>
            <p:nvPr/>
          </p:nvSpPr>
          <p:spPr bwMode="auto">
            <a:xfrm rot="2029057">
              <a:off x="4908974" y="3784538"/>
              <a:ext cx="227751" cy="13665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唐山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403"/>
            <p:cNvSpPr>
              <a:spLocks noChangeArrowheads="1"/>
            </p:cNvSpPr>
            <p:nvPr/>
          </p:nvSpPr>
          <p:spPr bwMode="auto">
            <a:xfrm rot="2029057">
              <a:off x="5290187" y="3565462"/>
              <a:ext cx="341627" cy="13665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秦皇岛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404"/>
            <p:cNvSpPr>
              <a:spLocks noChangeArrowheads="1"/>
            </p:cNvSpPr>
            <p:nvPr/>
          </p:nvSpPr>
          <p:spPr bwMode="auto">
            <a:xfrm rot="2029057">
              <a:off x="4604174" y="3079686"/>
              <a:ext cx="227751" cy="13665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承德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9" name="未知"/>
          <p:cNvSpPr/>
          <p:nvPr/>
        </p:nvSpPr>
        <p:spPr bwMode="auto">
          <a:xfrm rot="2444134">
            <a:off x="7668343" y="4865322"/>
            <a:ext cx="1136911" cy="1757044"/>
          </a:xfrm>
          <a:custGeom>
            <a:avLst/>
            <a:gdLst>
              <a:gd name="T0" fmla="*/ 605 w 755"/>
              <a:gd name="T1" fmla="*/ 1079 h 1167"/>
              <a:gd name="T2" fmla="*/ 577 w 755"/>
              <a:gd name="T3" fmla="*/ 969 h 1167"/>
              <a:gd name="T4" fmla="*/ 588 w 755"/>
              <a:gd name="T5" fmla="*/ 843 h 1167"/>
              <a:gd name="T6" fmla="*/ 674 w 755"/>
              <a:gd name="T7" fmla="*/ 698 h 1167"/>
              <a:gd name="T8" fmla="*/ 677 w 755"/>
              <a:gd name="T9" fmla="*/ 614 h 1167"/>
              <a:gd name="T10" fmla="*/ 588 w 755"/>
              <a:gd name="T11" fmla="*/ 603 h 1167"/>
              <a:gd name="T12" fmla="*/ 503 w 755"/>
              <a:gd name="T13" fmla="*/ 578 h 1167"/>
              <a:gd name="T14" fmla="*/ 491 w 755"/>
              <a:gd name="T15" fmla="*/ 532 h 1167"/>
              <a:gd name="T16" fmla="*/ 478 w 755"/>
              <a:gd name="T17" fmla="*/ 518 h 1167"/>
              <a:gd name="T18" fmla="*/ 471 w 755"/>
              <a:gd name="T19" fmla="*/ 508 h 1167"/>
              <a:gd name="T20" fmla="*/ 469 w 755"/>
              <a:gd name="T21" fmla="*/ 487 h 1167"/>
              <a:gd name="T22" fmla="*/ 468 w 755"/>
              <a:gd name="T23" fmla="*/ 410 h 1167"/>
              <a:gd name="T24" fmla="*/ 471 w 755"/>
              <a:gd name="T25" fmla="*/ 373 h 1167"/>
              <a:gd name="T26" fmla="*/ 533 w 755"/>
              <a:gd name="T27" fmla="*/ 383 h 1167"/>
              <a:gd name="T28" fmla="*/ 558 w 755"/>
              <a:gd name="T29" fmla="*/ 442 h 1167"/>
              <a:gd name="T30" fmla="*/ 594 w 755"/>
              <a:gd name="T31" fmla="*/ 462 h 1167"/>
              <a:gd name="T32" fmla="*/ 636 w 755"/>
              <a:gd name="T33" fmla="*/ 464 h 1167"/>
              <a:gd name="T34" fmla="*/ 695 w 755"/>
              <a:gd name="T35" fmla="*/ 433 h 1167"/>
              <a:gd name="T36" fmla="*/ 731 w 755"/>
              <a:gd name="T37" fmla="*/ 383 h 1167"/>
              <a:gd name="T38" fmla="*/ 727 w 755"/>
              <a:gd name="T39" fmla="*/ 346 h 1167"/>
              <a:gd name="T40" fmla="*/ 718 w 755"/>
              <a:gd name="T41" fmla="*/ 302 h 1167"/>
              <a:gd name="T42" fmla="*/ 732 w 755"/>
              <a:gd name="T43" fmla="*/ 261 h 1167"/>
              <a:gd name="T44" fmla="*/ 683 w 755"/>
              <a:gd name="T45" fmla="*/ 210 h 1167"/>
              <a:gd name="T46" fmla="*/ 622 w 755"/>
              <a:gd name="T47" fmla="*/ 200 h 1167"/>
              <a:gd name="T48" fmla="*/ 564 w 755"/>
              <a:gd name="T49" fmla="*/ 178 h 1167"/>
              <a:gd name="T50" fmla="*/ 558 w 755"/>
              <a:gd name="T51" fmla="*/ 154 h 1167"/>
              <a:gd name="T52" fmla="*/ 520 w 755"/>
              <a:gd name="T53" fmla="*/ 113 h 1167"/>
              <a:gd name="T54" fmla="*/ 447 w 755"/>
              <a:gd name="T55" fmla="*/ 119 h 1167"/>
              <a:gd name="T56" fmla="*/ 413 w 755"/>
              <a:gd name="T57" fmla="*/ 60 h 1167"/>
              <a:gd name="T58" fmla="*/ 357 w 755"/>
              <a:gd name="T59" fmla="*/ 45 h 1167"/>
              <a:gd name="T60" fmla="*/ 295 w 755"/>
              <a:gd name="T61" fmla="*/ 19 h 1167"/>
              <a:gd name="T62" fmla="*/ 246 w 755"/>
              <a:gd name="T63" fmla="*/ 120 h 1167"/>
              <a:gd name="T64" fmla="*/ 207 w 755"/>
              <a:gd name="T65" fmla="*/ 187 h 1167"/>
              <a:gd name="T66" fmla="*/ 130 w 755"/>
              <a:gd name="T67" fmla="*/ 282 h 1167"/>
              <a:gd name="T68" fmla="*/ 98 w 755"/>
              <a:gd name="T69" fmla="*/ 318 h 1167"/>
              <a:gd name="T70" fmla="*/ 62 w 755"/>
              <a:gd name="T71" fmla="*/ 270 h 1167"/>
              <a:gd name="T72" fmla="*/ 5 w 755"/>
              <a:gd name="T73" fmla="*/ 316 h 1167"/>
              <a:gd name="T74" fmla="*/ 3 w 755"/>
              <a:gd name="T75" fmla="*/ 395 h 1167"/>
              <a:gd name="T76" fmla="*/ 38 w 755"/>
              <a:gd name="T77" fmla="*/ 466 h 1167"/>
              <a:gd name="T78" fmla="*/ 105 w 755"/>
              <a:gd name="T79" fmla="*/ 511 h 1167"/>
              <a:gd name="T80" fmla="*/ 127 w 755"/>
              <a:gd name="T81" fmla="*/ 591 h 1167"/>
              <a:gd name="T82" fmla="*/ 133 w 755"/>
              <a:gd name="T83" fmla="*/ 619 h 1167"/>
              <a:gd name="T84" fmla="*/ 198 w 755"/>
              <a:gd name="T85" fmla="*/ 637 h 1167"/>
              <a:gd name="T86" fmla="*/ 239 w 755"/>
              <a:gd name="T87" fmla="*/ 717 h 1167"/>
              <a:gd name="T88" fmla="*/ 202 w 755"/>
              <a:gd name="T89" fmla="*/ 826 h 1167"/>
              <a:gd name="T90" fmla="*/ 246 w 755"/>
              <a:gd name="T91" fmla="*/ 898 h 1167"/>
              <a:gd name="T92" fmla="*/ 303 w 755"/>
              <a:gd name="T93" fmla="*/ 930 h 1167"/>
              <a:gd name="T94" fmla="*/ 336 w 755"/>
              <a:gd name="T95" fmla="*/ 1008 h 1167"/>
              <a:gd name="T96" fmla="*/ 353 w 755"/>
              <a:gd name="T97" fmla="*/ 1090 h 1167"/>
              <a:gd name="T98" fmla="*/ 357 w 755"/>
              <a:gd name="T99" fmla="*/ 1139 h 1167"/>
              <a:gd name="T100" fmla="*/ 408 w 755"/>
              <a:gd name="T101" fmla="*/ 1158 h 1167"/>
              <a:gd name="T102" fmla="*/ 441 w 755"/>
              <a:gd name="T103" fmla="*/ 1155 h 1167"/>
              <a:gd name="T104" fmla="*/ 508 w 755"/>
              <a:gd name="T105" fmla="*/ 1138 h 1167"/>
              <a:gd name="T106" fmla="*/ 535 w 755"/>
              <a:gd name="T107" fmla="*/ 1127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55" h="1167">
                <a:moveTo>
                  <a:pt x="538" y="1125"/>
                </a:moveTo>
                <a:cubicBezTo>
                  <a:pt x="538" y="1125"/>
                  <a:pt x="545" y="1114"/>
                  <a:pt x="550" y="1122"/>
                </a:cubicBezTo>
                <a:cubicBezTo>
                  <a:pt x="555" y="1130"/>
                  <a:pt x="560" y="1139"/>
                  <a:pt x="562" y="1104"/>
                </a:cubicBezTo>
                <a:cubicBezTo>
                  <a:pt x="562" y="1104"/>
                  <a:pt x="568" y="1078"/>
                  <a:pt x="585" y="1092"/>
                </a:cubicBezTo>
                <a:cubicBezTo>
                  <a:pt x="602" y="1107"/>
                  <a:pt x="601" y="1084"/>
                  <a:pt x="601" y="1084"/>
                </a:cubicBezTo>
                <a:cubicBezTo>
                  <a:pt x="605" y="1079"/>
                  <a:pt x="605" y="1079"/>
                  <a:pt x="605" y="1079"/>
                </a:cubicBezTo>
                <a:cubicBezTo>
                  <a:pt x="605" y="1079"/>
                  <a:pt x="610" y="1074"/>
                  <a:pt x="603" y="1068"/>
                </a:cubicBezTo>
                <a:cubicBezTo>
                  <a:pt x="603" y="1068"/>
                  <a:pt x="589" y="1052"/>
                  <a:pt x="582" y="1052"/>
                </a:cubicBezTo>
                <a:cubicBezTo>
                  <a:pt x="575" y="1052"/>
                  <a:pt x="563" y="1037"/>
                  <a:pt x="563" y="1037"/>
                </a:cubicBezTo>
                <a:cubicBezTo>
                  <a:pt x="563" y="1037"/>
                  <a:pt x="548" y="1020"/>
                  <a:pt x="558" y="1014"/>
                </a:cubicBezTo>
                <a:cubicBezTo>
                  <a:pt x="558" y="1014"/>
                  <a:pt x="563" y="1006"/>
                  <a:pt x="562" y="990"/>
                </a:cubicBezTo>
                <a:cubicBezTo>
                  <a:pt x="562" y="990"/>
                  <a:pt x="573" y="970"/>
                  <a:pt x="577" y="969"/>
                </a:cubicBezTo>
                <a:cubicBezTo>
                  <a:pt x="577" y="969"/>
                  <a:pt x="579" y="939"/>
                  <a:pt x="575" y="935"/>
                </a:cubicBezTo>
                <a:cubicBezTo>
                  <a:pt x="572" y="930"/>
                  <a:pt x="576" y="910"/>
                  <a:pt x="576" y="910"/>
                </a:cubicBezTo>
                <a:cubicBezTo>
                  <a:pt x="576" y="910"/>
                  <a:pt x="574" y="903"/>
                  <a:pt x="572" y="902"/>
                </a:cubicBezTo>
                <a:cubicBezTo>
                  <a:pt x="572" y="902"/>
                  <a:pt x="574" y="885"/>
                  <a:pt x="570" y="881"/>
                </a:cubicBezTo>
                <a:cubicBezTo>
                  <a:pt x="570" y="881"/>
                  <a:pt x="567" y="855"/>
                  <a:pt x="588" y="851"/>
                </a:cubicBezTo>
                <a:cubicBezTo>
                  <a:pt x="588" y="851"/>
                  <a:pt x="598" y="846"/>
                  <a:pt x="588" y="843"/>
                </a:cubicBezTo>
                <a:cubicBezTo>
                  <a:pt x="588" y="843"/>
                  <a:pt x="574" y="834"/>
                  <a:pt x="582" y="810"/>
                </a:cubicBezTo>
                <a:cubicBezTo>
                  <a:pt x="582" y="810"/>
                  <a:pt x="584" y="806"/>
                  <a:pt x="592" y="814"/>
                </a:cubicBezTo>
                <a:cubicBezTo>
                  <a:pt x="592" y="814"/>
                  <a:pt x="611" y="826"/>
                  <a:pt x="607" y="773"/>
                </a:cubicBezTo>
                <a:cubicBezTo>
                  <a:pt x="607" y="773"/>
                  <a:pt x="603" y="737"/>
                  <a:pt x="618" y="737"/>
                </a:cubicBezTo>
                <a:cubicBezTo>
                  <a:pt x="618" y="737"/>
                  <a:pt x="653" y="716"/>
                  <a:pt x="662" y="706"/>
                </a:cubicBezTo>
                <a:cubicBezTo>
                  <a:pt x="674" y="698"/>
                  <a:pt x="674" y="698"/>
                  <a:pt x="674" y="698"/>
                </a:cubicBezTo>
                <a:cubicBezTo>
                  <a:pt x="674" y="698"/>
                  <a:pt x="683" y="690"/>
                  <a:pt x="677" y="679"/>
                </a:cubicBezTo>
                <a:cubicBezTo>
                  <a:pt x="672" y="668"/>
                  <a:pt x="676" y="659"/>
                  <a:pt x="682" y="651"/>
                </a:cubicBezTo>
                <a:cubicBezTo>
                  <a:pt x="689" y="644"/>
                  <a:pt x="692" y="630"/>
                  <a:pt x="684" y="620"/>
                </a:cubicBezTo>
                <a:cubicBezTo>
                  <a:pt x="677" y="627"/>
                  <a:pt x="677" y="627"/>
                  <a:pt x="677" y="627"/>
                </a:cubicBezTo>
                <a:cubicBezTo>
                  <a:pt x="677" y="627"/>
                  <a:pt x="674" y="618"/>
                  <a:pt x="671" y="618"/>
                </a:cubicBezTo>
                <a:cubicBezTo>
                  <a:pt x="669" y="617"/>
                  <a:pt x="675" y="614"/>
                  <a:pt x="677" y="614"/>
                </a:cubicBezTo>
                <a:cubicBezTo>
                  <a:pt x="678" y="615"/>
                  <a:pt x="681" y="611"/>
                  <a:pt x="674" y="608"/>
                </a:cubicBezTo>
                <a:cubicBezTo>
                  <a:pt x="668" y="606"/>
                  <a:pt x="646" y="601"/>
                  <a:pt x="629" y="584"/>
                </a:cubicBezTo>
                <a:cubicBezTo>
                  <a:pt x="629" y="584"/>
                  <a:pt x="617" y="576"/>
                  <a:pt x="621" y="591"/>
                </a:cubicBezTo>
                <a:cubicBezTo>
                  <a:pt x="621" y="591"/>
                  <a:pt x="622" y="593"/>
                  <a:pt x="615" y="594"/>
                </a:cubicBezTo>
                <a:cubicBezTo>
                  <a:pt x="611" y="594"/>
                  <a:pt x="597" y="609"/>
                  <a:pt x="597" y="609"/>
                </a:cubicBezTo>
                <a:cubicBezTo>
                  <a:pt x="597" y="609"/>
                  <a:pt x="595" y="611"/>
                  <a:pt x="588" y="603"/>
                </a:cubicBezTo>
                <a:cubicBezTo>
                  <a:pt x="588" y="603"/>
                  <a:pt x="583" y="606"/>
                  <a:pt x="580" y="618"/>
                </a:cubicBezTo>
                <a:cubicBezTo>
                  <a:pt x="580" y="618"/>
                  <a:pt x="577" y="620"/>
                  <a:pt x="572" y="612"/>
                </a:cubicBezTo>
                <a:cubicBezTo>
                  <a:pt x="567" y="603"/>
                  <a:pt x="558" y="604"/>
                  <a:pt x="550" y="617"/>
                </a:cubicBezTo>
                <a:cubicBezTo>
                  <a:pt x="542" y="630"/>
                  <a:pt x="537" y="618"/>
                  <a:pt x="535" y="616"/>
                </a:cubicBezTo>
                <a:cubicBezTo>
                  <a:pt x="532" y="615"/>
                  <a:pt x="524" y="616"/>
                  <a:pt x="524" y="616"/>
                </a:cubicBezTo>
                <a:cubicBezTo>
                  <a:pt x="524" y="616"/>
                  <a:pt x="498" y="598"/>
                  <a:pt x="503" y="578"/>
                </a:cubicBezTo>
                <a:cubicBezTo>
                  <a:pt x="503" y="578"/>
                  <a:pt x="512" y="572"/>
                  <a:pt x="511" y="563"/>
                </a:cubicBezTo>
                <a:cubicBezTo>
                  <a:pt x="511" y="563"/>
                  <a:pt x="514" y="547"/>
                  <a:pt x="505" y="556"/>
                </a:cubicBezTo>
                <a:cubicBezTo>
                  <a:pt x="495" y="545"/>
                  <a:pt x="495" y="545"/>
                  <a:pt x="495" y="545"/>
                </a:cubicBezTo>
                <a:cubicBezTo>
                  <a:pt x="493" y="542"/>
                  <a:pt x="493" y="542"/>
                  <a:pt x="493" y="542"/>
                </a:cubicBezTo>
                <a:cubicBezTo>
                  <a:pt x="493" y="536"/>
                  <a:pt x="493" y="536"/>
                  <a:pt x="493" y="536"/>
                </a:cubicBezTo>
                <a:cubicBezTo>
                  <a:pt x="491" y="532"/>
                  <a:pt x="491" y="532"/>
                  <a:pt x="491" y="532"/>
                </a:cubicBezTo>
                <a:cubicBezTo>
                  <a:pt x="488" y="529"/>
                  <a:pt x="488" y="529"/>
                  <a:pt x="488" y="529"/>
                </a:cubicBezTo>
                <a:cubicBezTo>
                  <a:pt x="485" y="528"/>
                  <a:pt x="485" y="528"/>
                  <a:pt x="485" y="528"/>
                </a:cubicBezTo>
                <a:cubicBezTo>
                  <a:pt x="481" y="526"/>
                  <a:pt x="481" y="526"/>
                  <a:pt x="481" y="526"/>
                </a:cubicBezTo>
                <a:cubicBezTo>
                  <a:pt x="479" y="524"/>
                  <a:pt x="479" y="524"/>
                  <a:pt x="479" y="524"/>
                </a:cubicBezTo>
                <a:cubicBezTo>
                  <a:pt x="477" y="521"/>
                  <a:pt x="477" y="521"/>
                  <a:pt x="477" y="521"/>
                </a:cubicBezTo>
                <a:cubicBezTo>
                  <a:pt x="478" y="518"/>
                  <a:pt x="478" y="518"/>
                  <a:pt x="478" y="518"/>
                </a:cubicBezTo>
                <a:cubicBezTo>
                  <a:pt x="479" y="514"/>
                  <a:pt x="479" y="514"/>
                  <a:pt x="479" y="514"/>
                </a:cubicBezTo>
                <a:cubicBezTo>
                  <a:pt x="480" y="512"/>
                  <a:pt x="480" y="512"/>
                  <a:pt x="480" y="512"/>
                </a:cubicBezTo>
                <a:cubicBezTo>
                  <a:pt x="480" y="510"/>
                  <a:pt x="480" y="510"/>
                  <a:pt x="480" y="510"/>
                </a:cubicBezTo>
                <a:cubicBezTo>
                  <a:pt x="477" y="510"/>
                  <a:pt x="477" y="510"/>
                  <a:pt x="477" y="510"/>
                </a:cubicBezTo>
                <a:cubicBezTo>
                  <a:pt x="474" y="510"/>
                  <a:pt x="474" y="510"/>
                  <a:pt x="474" y="510"/>
                </a:cubicBezTo>
                <a:cubicBezTo>
                  <a:pt x="471" y="508"/>
                  <a:pt x="471" y="508"/>
                  <a:pt x="471" y="508"/>
                </a:cubicBezTo>
                <a:cubicBezTo>
                  <a:pt x="471" y="502"/>
                  <a:pt x="471" y="502"/>
                  <a:pt x="471" y="502"/>
                </a:cubicBezTo>
                <a:cubicBezTo>
                  <a:pt x="466" y="502"/>
                  <a:pt x="466" y="502"/>
                  <a:pt x="466" y="502"/>
                </a:cubicBezTo>
                <a:cubicBezTo>
                  <a:pt x="462" y="499"/>
                  <a:pt x="462" y="499"/>
                  <a:pt x="462" y="499"/>
                </a:cubicBezTo>
                <a:cubicBezTo>
                  <a:pt x="461" y="496"/>
                  <a:pt x="461" y="496"/>
                  <a:pt x="461" y="496"/>
                </a:cubicBezTo>
                <a:cubicBezTo>
                  <a:pt x="462" y="491"/>
                  <a:pt x="462" y="491"/>
                  <a:pt x="462" y="491"/>
                </a:cubicBezTo>
                <a:cubicBezTo>
                  <a:pt x="469" y="487"/>
                  <a:pt x="469" y="487"/>
                  <a:pt x="469" y="487"/>
                </a:cubicBezTo>
                <a:cubicBezTo>
                  <a:pt x="474" y="488"/>
                  <a:pt x="474" y="488"/>
                  <a:pt x="474" y="488"/>
                </a:cubicBezTo>
                <a:cubicBezTo>
                  <a:pt x="474" y="488"/>
                  <a:pt x="472" y="477"/>
                  <a:pt x="480" y="482"/>
                </a:cubicBezTo>
                <a:cubicBezTo>
                  <a:pt x="480" y="482"/>
                  <a:pt x="508" y="470"/>
                  <a:pt x="491" y="455"/>
                </a:cubicBezTo>
                <a:cubicBezTo>
                  <a:pt x="483" y="443"/>
                  <a:pt x="483" y="443"/>
                  <a:pt x="483" y="443"/>
                </a:cubicBezTo>
                <a:cubicBezTo>
                  <a:pt x="483" y="443"/>
                  <a:pt x="489" y="431"/>
                  <a:pt x="481" y="431"/>
                </a:cubicBezTo>
                <a:cubicBezTo>
                  <a:pt x="481" y="431"/>
                  <a:pt x="468" y="433"/>
                  <a:pt x="468" y="410"/>
                </a:cubicBezTo>
                <a:cubicBezTo>
                  <a:pt x="468" y="388"/>
                  <a:pt x="466" y="395"/>
                  <a:pt x="466" y="395"/>
                </a:cubicBezTo>
                <a:cubicBezTo>
                  <a:pt x="468" y="388"/>
                  <a:pt x="468" y="388"/>
                  <a:pt x="468" y="388"/>
                </a:cubicBezTo>
                <a:cubicBezTo>
                  <a:pt x="469" y="384"/>
                  <a:pt x="469" y="384"/>
                  <a:pt x="469" y="384"/>
                </a:cubicBezTo>
                <a:cubicBezTo>
                  <a:pt x="471" y="379"/>
                  <a:pt x="471" y="379"/>
                  <a:pt x="471" y="379"/>
                </a:cubicBezTo>
                <a:cubicBezTo>
                  <a:pt x="472" y="377"/>
                  <a:pt x="472" y="377"/>
                  <a:pt x="472" y="377"/>
                </a:cubicBezTo>
                <a:cubicBezTo>
                  <a:pt x="471" y="373"/>
                  <a:pt x="471" y="373"/>
                  <a:pt x="471" y="373"/>
                </a:cubicBezTo>
                <a:cubicBezTo>
                  <a:pt x="469" y="370"/>
                  <a:pt x="469" y="370"/>
                  <a:pt x="469" y="370"/>
                </a:cubicBezTo>
                <a:cubicBezTo>
                  <a:pt x="466" y="367"/>
                  <a:pt x="466" y="367"/>
                  <a:pt x="466" y="367"/>
                </a:cubicBezTo>
                <a:cubicBezTo>
                  <a:pt x="466" y="367"/>
                  <a:pt x="478" y="370"/>
                  <a:pt x="486" y="364"/>
                </a:cubicBezTo>
                <a:cubicBezTo>
                  <a:pt x="493" y="358"/>
                  <a:pt x="503" y="369"/>
                  <a:pt x="503" y="369"/>
                </a:cubicBezTo>
                <a:cubicBezTo>
                  <a:pt x="503" y="369"/>
                  <a:pt x="514" y="371"/>
                  <a:pt x="516" y="368"/>
                </a:cubicBezTo>
                <a:cubicBezTo>
                  <a:pt x="517" y="365"/>
                  <a:pt x="542" y="378"/>
                  <a:pt x="533" y="383"/>
                </a:cubicBezTo>
                <a:cubicBezTo>
                  <a:pt x="524" y="388"/>
                  <a:pt x="511" y="394"/>
                  <a:pt x="511" y="394"/>
                </a:cubicBezTo>
                <a:cubicBezTo>
                  <a:pt x="511" y="394"/>
                  <a:pt x="506" y="401"/>
                  <a:pt x="510" y="404"/>
                </a:cubicBezTo>
                <a:cubicBezTo>
                  <a:pt x="515" y="407"/>
                  <a:pt x="528" y="426"/>
                  <a:pt x="528" y="426"/>
                </a:cubicBezTo>
                <a:cubicBezTo>
                  <a:pt x="528" y="426"/>
                  <a:pt x="538" y="429"/>
                  <a:pt x="542" y="427"/>
                </a:cubicBezTo>
                <a:cubicBezTo>
                  <a:pt x="547" y="426"/>
                  <a:pt x="550" y="442"/>
                  <a:pt x="550" y="442"/>
                </a:cubicBezTo>
                <a:cubicBezTo>
                  <a:pt x="550" y="442"/>
                  <a:pt x="553" y="443"/>
                  <a:pt x="558" y="442"/>
                </a:cubicBezTo>
                <a:cubicBezTo>
                  <a:pt x="563" y="441"/>
                  <a:pt x="561" y="446"/>
                  <a:pt x="561" y="446"/>
                </a:cubicBezTo>
                <a:cubicBezTo>
                  <a:pt x="561" y="446"/>
                  <a:pt x="565" y="447"/>
                  <a:pt x="566" y="442"/>
                </a:cubicBezTo>
                <a:cubicBezTo>
                  <a:pt x="567" y="437"/>
                  <a:pt x="580" y="414"/>
                  <a:pt x="586" y="437"/>
                </a:cubicBezTo>
                <a:cubicBezTo>
                  <a:pt x="588" y="447"/>
                  <a:pt x="588" y="447"/>
                  <a:pt x="588" y="447"/>
                </a:cubicBezTo>
                <a:cubicBezTo>
                  <a:pt x="590" y="450"/>
                  <a:pt x="590" y="450"/>
                  <a:pt x="590" y="450"/>
                </a:cubicBezTo>
                <a:cubicBezTo>
                  <a:pt x="590" y="450"/>
                  <a:pt x="594" y="457"/>
                  <a:pt x="594" y="462"/>
                </a:cubicBezTo>
                <a:cubicBezTo>
                  <a:pt x="594" y="464"/>
                  <a:pt x="594" y="464"/>
                  <a:pt x="594" y="464"/>
                </a:cubicBezTo>
                <a:cubicBezTo>
                  <a:pt x="594" y="464"/>
                  <a:pt x="600" y="456"/>
                  <a:pt x="605" y="463"/>
                </a:cubicBezTo>
                <a:cubicBezTo>
                  <a:pt x="605" y="463"/>
                  <a:pt x="611" y="463"/>
                  <a:pt x="613" y="460"/>
                </a:cubicBezTo>
                <a:cubicBezTo>
                  <a:pt x="620" y="463"/>
                  <a:pt x="620" y="463"/>
                  <a:pt x="620" y="463"/>
                </a:cubicBezTo>
                <a:cubicBezTo>
                  <a:pt x="625" y="461"/>
                  <a:pt x="625" y="461"/>
                  <a:pt x="625" y="461"/>
                </a:cubicBezTo>
                <a:cubicBezTo>
                  <a:pt x="636" y="464"/>
                  <a:pt x="636" y="464"/>
                  <a:pt x="636" y="464"/>
                </a:cubicBezTo>
                <a:cubicBezTo>
                  <a:pt x="643" y="464"/>
                  <a:pt x="643" y="464"/>
                  <a:pt x="643" y="464"/>
                </a:cubicBezTo>
                <a:cubicBezTo>
                  <a:pt x="650" y="471"/>
                  <a:pt x="650" y="471"/>
                  <a:pt x="650" y="471"/>
                </a:cubicBezTo>
                <a:cubicBezTo>
                  <a:pt x="650" y="471"/>
                  <a:pt x="661" y="474"/>
                  <a:pt x="663" y="474"/>
                </a:cubicBezTo>
                <a:cubicBezTo>
                  <a:pt x="667" y="476"/>
                  <a:pt x="667" y="476"/>
                  <a:pt x="667" y="476"/>
                </a:cubicBezTo>
                <a:cubicBezTo>
                  <a:pt x="667" y="476"/>
                  <a:pt x="675" y="471"/>
                  <a:pt x="675" y="465"/>
                </a:cubicBezTo>
                <a:cubicBezTo>
                  <a:pt x="675" y="465"/>
                  <a:pt x="686" y="435"/>
                  <a:pt x="695" y="433"/>
                </a:cubicBezTo>
                <a:cubicBezTo>
                  <a:pt x="695" y="433"/>
                  <a:pt x="713" y="437"/>
                  <a:pt x="712" y="421"/>
                </a:cubicBezTo>
                <a:cubicBezTo>
                  <a:pt x="712" y="421"/>
                  <a:pt x="712" y="412"/>
                  <a:pt x="717" y="421"/>
                </a:cubicBezTo>
                <a:cubicBezTo>
                  <a:pt x="717" y="421"/>
                  <a:pt x="719" y="421"/>
                  <a:pt x="719" y="412"/>
                </a:cubicBezTo>
                <a:cubicBezTo>
                  <a:pt x="727" y="408"/>
                  <a:pt x="727" y="408"/>
                  <a:pt x="727" y="408"/>
                </a:cubicBezTo>
                <a:cubicBezTo>
                  <a:pt x="727" y="408"/>
                  <a:pt x="731" y="395"/>
                  <a:pt x="728" y="391"/>
                </a:cubicBezTo>
                <a:cubicBezTo>
                  <a:pt x="728" y="391"/>
                  <a:pt x="727" y="388"/>
                  <a:pt x="731" y="383"/>
                </a:cubicBezTo>
                <a:cubicBezTo>
                  <a:pt x="731" y="383"/>
                  <a:pt x="733" y="375"/>
                  <a:pt x="729" y="371"/>
                </a:cubicBezTo>
                <a:cubicBezTo>
                  <a:pt x="729" y="371"/>
                  <a:pt x="727" y="368"/>
                  <a:pt x="734" y="364"/>
                </a:cubicBezTo>
                <a:cubicBezTo>
                  <a:pt x="737" y="363"/>
                  <a:pt x="737" y="363"/>
                  <a:pt x="737" y="363"/>
                </a:cubicBezTo>
                <a:cubicBezTo>
                  <a:pt x="737" y="358"/>
                  <a:pt x="737" y="358"/>
                  <a:pt x="737" y="358"/>
                </a:cubicBezTo>
                <a:cubicBezTo>
                  <a:pt x="728" y="349"/>
                  <a:pt x="728" y="349"/>
                  <a:pt x="728" y="349"/>
                </a:cubicBezTo>
                <a:cubicBezTo>
                  <a:pt x="727" y="346"/>
                  <a:pt x="727" y="346"/>
                  <a:pt x="727" y="346"/>
                </a:cubicBezTo>
                <a:cubicBezTo>
                  <a:pt x="726" y="336"/>
                  <a:pt x="726" y="336"/>
                  <a:pt x="726" y="336"/>
                </a:cubicBezTo>
                <a:cubicBezTo>
                  <a:pt x="726" y="336"/>
                  <a:pt x="726" y="335"/>
                  <a:pt x="724" y="335"/>
                </a:cubicBezTo>
                <a:cubicBezTo>
                  <a:pt x="722" y="336"/>
                  <a:pt x="719" y="338"/>
                  <a:pt x="719" y="338"/>
                </a:cubicBezTo>
                <a:cubicBezTo>
                  <a:pt x="719" y="338"/>
                  <a:pt x="713" y="339"/>
                  <a:pt x="719" y="333"/>
                </a:cubicBezTo>
                <a:cubicBezTo>
                  <a:pt x="719" y="333"/>
                  <a:pt x="728" y="326"/>
                  <a:pt x="718" y="320"/>
                </a:cubicBezTo>
                <a:cubicBezTo>
                  <a:pt x="718" y="302"/>
                  <a:pt x="718" y="302"/>
                  <a:pt x="718" y="302"/>
                </a:cubicBezTo>
                <a:cubicBezTo>
                  <a:pt x="718" y="302"/>
                  <a:pt x="722" y="290"/>
                  <a:pt x="725" y="290"/>
                </a:cubicBezTo>
                <a:cubicBezTo>
                  <a:pt x="725" y="290"/>
                  <a:pt x="730" y="286"/>
                  <a:pt x="726" y="283"/>
                </a:cubicBezTo>
                <a:cubicBezTo>
                  <a:pt x="724" y="280"/>
                  <a:pt x="724" y="280"/>
                  <a:pt x="724" y="280"/>
                </a:cubicBezTo>
                <a:cubicBezTo>
                  <a:pt x="724" y="271"/>
                  <a:pt x="724" y="271"/>
                  <a:pt x="724" y="271"/>
                </a:cubicBezTo>
                <a:cubicBezTo>
                  <a:pt x="724" y="271"/>
                  <a:pt x="730" y="267"/>
                  <a:pt x="732" y="267"/>
                </a:cubicBezTo>
                <a:cubicBezTo>
                  <a:pt x="732" y="261"/>
                  <a:pt x="732" y="261"/>
                  <a:pt x="732" y="261"/>
                </a:cubicBezTo>
                <a:cubicBezTo>
                  <a:pt x="732" y="261"/>
                  <a:pt x="742" y="254"/>
                  <a:pt x="741" y="249"/>
                </a:cubicBezTo>
                <a:cubicBezTo>
                  <a:pt x="741" y="249"/>
                  <a:pt x="755" y="234"/>
                  <a:pt x="738" y="234"/>
                </a:cubicBezTo>
                <a:cubicBezTo>
                  <a:pt x="726" y="234"/>
                  <a:pt x="720" y="222"/>
                  <a:pt x="720" y="222"/>
                </a:cubicBezTo>
                <a:cubicBezTo>
                  <a:pt x="720" y="222"/>
                  <a:pt x="712" y="226"/>
                  <a:pt x="707" y="221"/>
                </a:cubicBezTo>
                <a:cubicBezTo>
                  <a:pt x="703" y="215"/>
                  <a:pt x="695" y="207"/>
                  <a:pt x="685" y="211"/>
                </a:cubicBezTo>
                <a:cubicBezTo>
                  <a:pt x="683" y="210"/>
                  <a:pt x="683" y="210"/>
                  <a:pt x="683" y="210"/>
                </a:cubicBezTo>
                <a:cubicBezTo>
                  <a:pt x="683" y="210"/>
                  <a:pt x="685" y="189"/>
                  <a:pt x="670" y="189"/>
                </a:cubicBezTo>
                <a:cubicBezTo>
                  <a:pt x="663" y="182"/>
                  <a:pt x="663" y="182"/>
                  <a:pt x="663" y="182"/>
                </a:cubicBezTo>
                <a:cubicBezTo>
                  <a:pt x="663" y="182"/>
                  <a:pt x="651" y="195"/>
                  <a:pt x="647" y="197"/>
                </a:cubicBezTo>
                <a:cubicBezTo>
                  <a:pt x="643" y="199"/>
                  <a:pt x="637" y="204"/>
                  <a:pt x="631" y="201"/>
                </a:cubicBezTo>
                <a:cubicBezTo>
                  <a:pt x="630" y="199"/>
                  <a:pt x="630" y="199"/>
                  <a:pt x="630" y="199"/>
                </a:cubicBezTo>
                <a:cubicBezTo>
                  <a:pt x="622" y="200"/>
                  <a:pt x="622" y="200"/>
                  <a:pt x="622" y="200"/>
                </a:cubicBezTo>
                <a:cubicBezTo>
                  <a:pt x="622" y="200"/>
                  <a:pt x="618" y="198"/>
                  <a:pt x="616" y="189"/>
                </a:cubicBezTo>
                <a:cubicBezTo>
                  <a:pt x="616" y="189"/>
                  <a:pt x="611" y="186"/>
                  <a:pt x="609" y="195"/>
                </a:cubicBezTo>
                <a:cubicBezTo>
                  <a:pt x="609" y="195"/>
                  <a:pt x="603" y="200"/>
                  <a:pt x="592" y="197"/>
                </a:cubicBezTo>
                <a:cubicBezTo>
                  <a:pt x="582" y="194"/>
                  <a:pt x="575" y="192"/>
                  <a:pt x="574" y="192"/>
                </a:cubicBezTo>
                <a:cubicBezTo>
                  <a:pt x="572" y="192"/>
                  <a:pt x="568" y="186"/>
                  <a:pt x="568" y="186"/>
                </a:cubicBezTo>
                <a:cubicBezTo>
                  <a:pt x="564" y="178"/>
                  <a:pt x="564" y="178"/>
                  <a:pt x="564" y="178"/>
                </a:cubicBezTo>
                <a:cubicBezTo>
                  <a:pt x="563" y="173"/>
                  <a:pt x="563" y="173"/>
                  <a:pt x="563" y="173"/>
                </a:cubicBezTo>
                <a:cubicBezTo>
                  <a:pt x="566" y="166"/>
                  <a:pt x="566" y="166"/>
                  <a:pt x="566" y="166"/>
                </a:cubicBezTo>
                <a:cubicBezTo>
                  <a:pt x="571" y="161"/>
                  <a:pt x="571" y="161"/>
                  <a:pt x="571" y="161"/>
                </a:cubicBezTo>
                <a:cubicBezTo>
                  <a:pt x="571" y="161"/>
                  <a:pt x="576" y="153"/>
                  <a:pt x="567" y="153"/>
                </a:cubicBezTo>
                <a:cubicBezTo>
                  <a:pt x="561" y="155"/>
                  <a:pt x="561" y="155"/>
                  <a:pt x="561" y="155"/>
                </a:cubicBezTo>
                <a:cubicBezTo>
                  <a:pt x="558" y="154"/>
                  <a:pt x="558" y="154"/>
                  <a:pt x="558" y="154"/>
                </a:cubicBezTo>
                <a:cubicBezTo>
                  <a:pt x="558" y="154"/>
                  <a:pt x="553" y="150"/>
                  <a:pt x="561" y="146"/>
                </a:cubicBezTo>
                <a:cubicBezTo>
                  <a:pt x="561" y="146"/>
                  <a:pt x="567" y="141"/>
                  <a:pt x="564" y="128"/>
                </a:cubicBezTo>
                <a:cubicBezTo>
                  <a:pt x="564" y="128"/>
                  <a:pt x="574" y="117"/>
                  <a:pt x="564" y="117"/>
                </a:cubicBezTo>
                <a:cubicBezTo>
                  <a:pt x="562" y="115"/>
                  <a:pt x="562" y="115"/>
                  <a:pt x="562" y="115"/>
                </a:cubicBezTo>
                <a:cubicBezTo>
                  <a:pt x="562" y="115"/>
                  <a:pt x="577" y="101"/>
                  <a:pt x="563" y="95"/>
                </a:cubicBezTo>
                <a:cubicBezTo>
                  <a:pt x="563" y="95"/>
                  <a:pt x="537" y="124"/>
                  <a:pt x="520" y="113"/>
                </a:cubicBezTo>
                <a:cubicBezTo>
                  <a:pt x="520" y="113"/>
                  <a:pt x="511" y="119"/>
                  <a:pt x="510" y="125"/>
                </a:cubicBezTo>
                <a:cubicBezTo>
                  <a:pt x="510" y="125"/>
                  <a:pt x="507" y="129"/>
                  <a:pt x="500" y="129"/>
                </a:cubicBezTo>
                <a:cubicBezTo>
                  <a:pt x="500" y="129"/>
                  <a:pt x="479" y="138"/>
                  <a:pt x="483" y="148"/>
                </a:cubicBezTo>
                <a:cubicBezTo>
                  <a:pt x="483" y="148"/>
                  <a:pt x="481" y="160"/>
                  <a:pt x="474" y="150"/>
                </a:cubicBezTo>
                <a:cubicBezTo>
                  <a:pt x="467" y="140"/>
                  <a:pt x="463" y="134"/>
                  <a:pt x="456" y="136"/>
                </a:cubicBezTo>
                <a:cubicBezTo>
                  <a:pt x="456" y="136"/>
                  <a:pt x="454" y="110"/>
                  <a:pt x="447" y="119"/>
                </a:cubicBezTo>
                <a:cubicBezTo>
                  <a:pt x="447" y="119"/>
                  <a:pt x="438" y="123"/>
                  <a:pt x="433" y="117"/>
                </a:cubicBezTo>
                <a:cubicBezTo>
                  <a:pt x="428" y="111"/>
                  <a:pt x="425" y="107"/>
                  <a:pt x="420" y="107"/>
                </a:cubicBezTo>
                <a:cubicBezTo>
                  <a:pt x="415" y="107"/>
                  <a:pt x="408" y="94"/>
                  <a:pt x="419" y="93"/>
                </a:cubicBezTo>
                <a:cubicBezTo>
                  <a:pt x="430" y="92"/>
                  <a:pt x="431" y="83"/>
                  <a:pt x="428" y="76"/>
                </a:cubicBezTo>
                <a:cubicBezTo>
                  <a:pt x="418" y="72"/>
                  <a:pt x="418" y="72"/>
                  <a:pt x="418" y="72"/>
                </a:cubicBezTo>
                <a:cubicBezTo>
                  <a:pt x="418" y="72"/>
                  <a:pt x="413" y="62"/>
                  <a:pt x="413" y="60"/>
                </a:cubicBezTo>
                <a:cubicBezTo>
                  <a:pt x="412" y="57"/>
                  <a:pt x="404" y="58"/>
                  <a:pt x="403" y="47"/>
                </a:cubicBezTo>
                <a:cubicBezTo>
                  <a:pt x="403" y="47"/>
                  <a:pt x="396" y="44"/>
                  <a:pt x="395" y="55"/>
                </a:cubicBezTo>
                <a:cubicBezTo>
                  <a:pt x="395" y="55"/>
                  <a:pt x="393" y="67"/>
                  <a:pt x="387" y="61"/>
                </a:cubicBezTo>
                <a:cubicBezTo>
                  <a:pt x="387" y="61"/>
                  <a:pt x="382" y="57"/>
                  <a:pt x="380" y="56"/>
                </a:cubicBezTo>
                <a:cubicBezTo>
                  <a:pt x="378" y="55"/>
                  <a:pt x="376" y="45"/>
                  <a:pt x="371" y="45"/>
                </a:cubicBezTo>
                <a:cubicBezTo>
                  <a:pt x="366" y="45"/>
                  <a:pt x="357" y="45"/>
                  <a:pt x="357" y="45"/>
                </a:cubicBezTo>
                <a:cubicBezTo>
                  <a:pt x="357" y="45"/>
                  <a:pt x="357" y="37"/>
                  <a:pt x="359" y="32"/>
                </a:cubicBezTo>
                <a:cubicBezTo>
                  <a:pt x="361" y="26"/>
                  <a:pt x="351" y="26"/>
                  <a:pt x="351" y="26"/>
                </a:cubicBezTo>
                <a:cubicBezTo>
                  <a:pt x="338" y="14"/>
                  <a:pt x="338" y="14"/>
                  <a:pt x="338" y="14"/>
                </a:cubicBezTo>
                <a:cubicBezTo>
                  <a:pt x="324" y="13"/>
                  <a:pt x="324" y="13"/>
                  <a:pt x="324" y="13"/>
                </a:cubicBezTo>
                <a:cubicBezTo>
                  <a:pt x="324" y="13"/>
                  <a:pt x="310" y="0"/>
                  <a:pt x="305" y="6"/>
                </a:cubicBezTo>
                <a:cubicBezTo>
                  <a:pt x="300" y="11"/>
                  <a:pt x="295" y="19"/>
                  <a:pt x="295" y="19"/>
                </a:cubicBezTo>
                <a:cubicBezTo>
                  <a:pt x="283" y="22"/>
                  <a:pt x="283" y="22"/>
                  <a:pt x="283" y="22"/>
                </a:cubicBezTo>
                <a:cubicBezTo>
                  <a:pt x="283" y="22"/>
                  <a:pt x="271" y="21"/>
                  <a:pt x="280" y="45"/>
                </a:cubicBezTo>
                <a:cubicBezTo>
                  <a:pt x="280" y="45"/>
                  <a:pt x="280" y="51"/>
                  <a:pt x="267" y="55"/>
                </a:cubicBezTo>
                <a:cubicBezTo>
                  <a:pt x="255" y="59"/>
                  <a:pt x="241" y="64"/>
                  <a:pt x="240" y="73"/>
                </a:cubicBezTo>
                <a:cubicBezTo>
                  <a:pt x="240" y="73"/>
                  <a:pt x="230" y="92"/>
                  <a:pt x="238" y="99"/>
                </a:cubicBezTo>
                <a:cubicBezTo>
                  <a:pt x="247" y="106"/>
                  <a:pt x="255" y="119"/>
                  <a:pt x="246" y="120"/>
                </a:cubicBezTo>
                <a:cubicBezTo>
                  <a:pt x="246" y="120"/>
                  <a:pt x="236" y="121"/>
                  <a:pt x="247" y="126"/>
                </a:cubicBezTo>
                <a:cubicBezTo>
                  <a:pt x="257" y="131"/>
                  <a:pt x="269" y="147"/>
                  <a:pt x="260" y="155"/>
                </a:cubicBezTo>
                <a:cubicBezTo>
                  <a:pt x="260" y="155"/>
                  <a:pt x="253" y="162"/>
                  <a:pt x="253" y="166"/>
                </a:cubicBezTo>
                <a:cubicBezTo>
                  <a:pt x="253" y="166"/>
                  <a:pt x="242" y="177"/>
                  <a:pt x="226" y="176"/>
                </a:cubicBezTo>
                <a:cubicBezTo>
                  <a:pt x="226" y="176"/>
                  <a:pt x="224" y="191"/>
                  <a:pt x="218" y="181"/>
                </a:cubicBezTo>
                <a:cubicBezTo>
                  <a:pt x="212" y="171"/>
                  <a:pt x="207" y="187"/>
                  <a:pt x="207" y="187"/>
                </a:cubicBezTo>
                <a:cubicBezTo>
                  <a:pt x="207" y="187"/>
                  <a:pt x="202" y="196"/>
                  <a:pt x="202" y="202"/>
                </a:cubicBezTo>
                <a:cubicBezTo>
                  <a:pt x="202" y="208"/>
                  <a:pt x="199" y="213"/>
                  <a:pt x="199" y="213"/>
                </a:cubicBezTo>
                <a:cubicBezTo>
                  <a:pt x="200" y="229"/>
                  <a:pt x="200" y="229"/>
                  <a:pt x="200" y="229"/>
                </a:cubicBezTo>
                <a:cubicBezTo>
                  <a:pt x="200" y="229"/>
                  <a:pt x="192" y="237"/>
                  <a:pt x="185" y="225"/>
                </a:cubicBezTo>
                <a:cubicBezTo>
                  <a:pt x="185" y="225"/>
                  <a:pt x="173" y="207"/>
                  <a:pt x="162" y="222"/>
                </a:cubicBezTo>
                <a:cubicBezTo>
                  <a:pt x="162" y="222"/>
                  <a:pt x="136" y="282"/>
                  <a:pt x="130" y="282"/>
                </a:cubicBezTo>
                <a:cubicBezTo>
                  <a:pt x="130" y="282"/>
                  <a:pt x="127" y="290"/>
                  <a:pt x="136" y="292"/>
                </a:cubicBezTo>
                <a:cubicBezTo>
                  <a:pt x="145" y="293"/>
                  <a:pt x="141" y="299"/>
                  <a:pt x="135" y="299"/>
                </a:cubicBezTo>
                <a:cubicBezTo>
                  <a:pt x="130" y="299"/>
                  <a:pt x="128" y="307"/>
                  <a:pt x="128" y="307"/>
                </a:cubicBezTo>
                <a:cubicBezTo>
                  <a:pt x="128" y="307"/>
                  <a:pt x="120" y="311"/>
                  <a:pt x="116" y="309"/>
                </a:cubicBezTo>
                <a:cubicBezTo>
                  <a:pt x="113" y="306"/>
                  <a:pt x="109" y="315"/>
                  <a:pt x="109" y="315"/>
                </a:cubicBezTo>
                <a:cubicBezTo>
                  <a:pt x="98" y="318"/>
                  <a:pt x="98" y="318"/>
                  <a:pt x="98" y="318"/>
                </a:cubicBezTo>
                <a:cubicBezTo>
                  <a:pt x="98" y="318"/>
                  <a:pt x="88" y="333"/>
                  <a:pt x="88" y="317"/>
                </a:cubicBezTo>
                <a:cubicBezTo>
                  <a:pt x="87" y="310"/>
                  <a:pt x="87" y="310"/>
                  <a:pt x="87" y="310"/>
                </a:cubicBezTo>
                <a:cubicBezTo>
                  <a:pt x="87" y="310"/>
                  <a:pt x="78" y="300"/>
                  <a:pt x="77" y="300"/>
                </a:cubicBezTo>
                <a:cubicBezTo>
                  <a:pt x="77" y="289"/>
                  <a:pt x="77" y="289"/>
                  <a:pt x="77" y="289"/>
                </a:cubicBezTo>
                <a:cubicBezTo>
                  <a:pt x="69" y="282"/>
                  <a:pt x="69" y="282"/>
                  <a:pt x="69" y="282"/>
                </a:cubicBezTo>
                <a:cubicBezTo>
                  <a:pt x="69" y="282"/>
                  <a:pt x="68" y="271"/>
                  <a:pt x="62" y="270"/>
                </a:cubicBezTo>
                <a:cubicBezTo>
                  <a:pt x="53" y="263"/>
                  <a:pt x="53" y="263"/>
                  <a:pt x="53" y="263"/>
                </a:cubicBezTo>
                <a:cubicBezTo>
                  <a:pt x="53" y="263"/>
                  <a:pt x="39" y="235"/>
                  <a:pt x="35" y="258"/>
                </a:cubicBezTo>
                <a:cubicBezTo>
                  <a:pt x="35" y="258"/>
                  <a:pt x="36" y="264"/>
                  <a:pt x="26" y="264"/>
                </a:cubicBezTo>
                <a:cubicBezTo>
                  <a:pt x="16" y="264"/>
                  <a:pt x="8" y="280"/>
                  <a:pt x="19" y="289"/>
                </a:cubicBezTo>
                <a:cubicBezTo>
                  <a:pt x="19" y="289"/>
                  <a:pt x="23" y="299"/>
                  <a:pt x="16" y="302"/>
                </a:cubicBezTo>
                <a:cubicBezTo>
                  <a:pt x="16" y="302"/>
                  <a:pt x="1" y="308"/>
                  <a:pt x="5" y="316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11" y="351"/>
                  <a:pt x="17" y="353"/>
                </a:cubicBezTo>
                <a:cubicBezTo>
                  <a:pt x="23" y="355"/>
                  <a:pt x="22" y="363"/>
                  <a:pt x="22" y="363"/>
                </a:cubicBezTo>
                <a:cubicBezTo>
                  <a:pt x="22" y="363"/>
                  <a:pt x="27" y="370"/>
                  <a:pt x="28" y="371"/>
                </a:cubicBezTo>
                <a:cubicBezTo>
                  <a:pt x="29" y="371"/>
                  <a:pt x="32" y="381"/>
                  <a:pt x="26" y="382"/>
                </a:cubicBezTo>
                <a:cubicBezTo>
                  <a:pt x="21" y="384"/>
                  <a:pt x="5" y="382"/>
                  <a:pt x="3" y="395"/>
                </a:cubicBezTo>
                <a:cubicBezTo>
                  <a:pt x="0" y="408"/>
                  <a:pt x="1" y="415"/>
                  <a:pt x="12" y="414"/>
                </a:cubicBezTo>
                <a:cubicBezTo>
                  <a:pt x="14" y="421"/>
                  <a:pt x="14" y="421"/>
                  <a:pt x="14" y="421"/>
                </a:cubicBezTo>
                <a:cubicBezTo>
                  <a:pt x="21" y="433"/>
                  <a:pt x="21" y="433"/>
                  <a:pt x="21" y="433"/>
                </a:cubicBezTo>
                <a:cubicBezTo>
                  <a:pt x="21" y="433"/>
                  <a:pt x="36" y="432"/>
                  <a:pt x="30" y="441"/>
                </a:cubicBezTo>
                <a:cubicBezTo>
                  <a:pt x="30" y="441"/>
                  <a:pt x="19" y="459"/>
                  <a:pt x="30" y="467"/>
                </a:cubicBezTo>
                <a:cubicBezTo>
                  <a:pt x="38" y="466"/>
                  <a:pt x="38" y="466"/>
                  <a:pt x="38" y="466"/>
                </a:cubicBezTo>
                <a:cubicBezTo>
                  <a:pt x="43" y="470"/>
                  <a:pt x="43" y="470"/>
                  <a:pt x="43" y="470"/>
                </a:cubicBezTo>
                <a:cubicBezTo>
                  <a:pt x="54" y="476"/>
                  <a:pt x="54" y="476"/>
                  <a:pt x="54" y="476"/>
                </a:cubicBezTo>
                <a:cubicBezTo>
                  <a:pt x="64" y="481"/>
                  <a:pt x="64" y="481"/>
                  <a:pt x="64" y="481"/>
                </a:cubicBezTo>
                <a:cubicBezTo>
                  <a:pt x="68" y="493"/>
                  <a:pt x="68" y="493"/>
                  <a:pt x="68" y="493"/>
                </a:cubicBezTo>
                <a:cubicBezTo>
                  <a:pt x="77" y="495"/>
                  <a:pt x="77" y="495"/>
                  <a:pt x="77" y="495"/>
                </a:cubicBezTo>
                <a:cubicBezTo>
                  <a:pt x="105" y="511"/>
                  <a:pt x="105" y="511"/>
                  <a:pt x="105" y="511"/>
                </a:cubicBezTo>
                <a:cubicBezTo>
                  <a:pt x="114" y="518"/>
                  <a:pt x="114" y="518"/>
                  <a:pt x="114" y="518"/>
                </a:cubicBezTo>
                <a:cubicBezTo>
                  <a:pt x="114" y="518"/>
                  <a:pt x="127" y="543"/>
                  <a:pt x="141" y="537"/>
                </a:cubicBezTo>
                <a:cubicBezTo>
                  <a:pt x="141" y="537"/>
                  <a:pt x="170" y="525"/>
                  <a:pt x="149" y="555"/>
                </a:cubicBezTo>
                <a:cubicBezTo>
                  <a:pt x="149" y="555"/>
                  <a:pt x="133" y="568"/>
                  <a:pt x="132" y="576"/>
                </a:cubicBezTo>
                <a:cubicBezTo>
                  <a:pt x="128" y="581"/>
                  <a:pt x="128" y="581"/>
                  <a:pt x="128" y="581"/>
                </a:cubicBezTo>
                <a:cubicBezTo>
                  <a:pt x="128" y="581"/>
                  <a:pt x="119" y="582"/>
                  <a:pt x="127" y="591"/>
                </a:cubicBezTo>
                <a:cubicBezTo>
                  <a:pt x="134" y="601"/>
                  <a:pt x="121" y="600"/>
                  <a:pt x="121" y="600"/>
                </a:cubicBezTo>
                <a:cubicBezTo>
                  <a:pt x="119" y="600"/>
                  <a:pt x="119" y="600"/>
                  <a:pt x="119" y="600"/>
                </a:cubicBezTo>
                <a:cubicBezTo>
                  <a:pt x="119" y="613"/>
                  <a:pt x="119" y="613"/>
                  <a:pt x="119" y="613"/>
                </a:cubicBezTo>
                <a:cubicBezTo>
                  <a:pt x="119" y="613"/>
                  <a:pt x="121" y="615"/>
                  <a:pt x="126" y="615"/>
                </a:cubicBezTo>
                <a:cubicBezTo>
                  <a:pt x="130" y="615"/>
                  <a:pt x="130" y="615"/>
                  <a:pt x="130" y="615"/>
                </a:cubicBezTo>
                <a:cubicBezTo>
                  <a:pt x="133" y="619"/>
                  <a:pt x="133" y="619"/>
                  <a:pt x="133" y="619"/>
                </a:cubicBezTo>
                <a:cubicBezTo>
                  <a:pt x="144" y="619"/>
                  <a:pt x="144" y="619"/>
                  <a:pt x="144" y="619"/>
                </a:cubicBezTo>
                <a:cubicBezTo>
                  <a:pt x="144" y="619"/>
                  <a:pt x="153" y="615"/>
                  <a:pt x="154" y="615"/>
                </a:cubicBezTo>
                <a:cubicBezTo>
                  <a:pt x="156" y="615"/>
                  <a:pt x="163" y="618"/>
                  <a:pt x="163" y="618"/>
                </a:cubicBezTo>
                <a:cubicBezTo>
                  <a:pt x="163" y="618"/>
                  <a:pt x="170" y="615"/>
                  <a:pt x="171" y="614"/>
                </a:cubicBezTo>
                <a:cubicBezTo>
                  <a:pt x="173" y="612"/>
                  <a:pt x="180" y="608"/>
                  <a:pt x="187" y="615"/>
                </a:cubicBezTo>
                <a:cubicBezTo>
                  <a:pt x="198" y="637"/>
                  <a:pt x="198" y="637"/>
                  <a:pt x="198" y="637"/>
                </a:cubicBezTo>
                <a:cubicBezTo>
                  <a:pt x="198" y="637"/>
                  <a:pt x="208" y="636"/>
                  <a:pt x="211" y="636"/>
                </a:cubicBezTo>
                <a:cubicBezTo>
                  <a:pt x="214" y="636"/>
                  <a:pt x="226" y="641"/>
                  <a:pt x="228" y="660"/>
                </a:cubicBezTo>
                <a:cubicBezTo>
                  <a:pt x="229" y="679"/>
                  <a:pt x="230" y="689"/>
                  <a:pt x="230" y="689"/>
                </a:cubicBezTo>
                <a:cubicBezTo>
                  <a:pt x="235" y="694"/>
                  <a:pt x="235" y="694"/>
                  <a:pt x="235" y="694"/>
                </a:cubicBezTo>
                <a:cubicBezTo>
                  <a:pt x="235" y="694"/>
                  <a:pt x="250" y="703"/>
                  <a:pt x="237" y="709"/>
                </a:cubicBezTo>
                <a:cubicBezTo>
                  <a:pt x="239" y="717"/>
                  <a:pt x="239" y="717"/>
                  <a:pt x="239" y="717"/>
                </a:cubicBezTo>
                <a:cubicBezTo>
                  <a:pt x="227" y="740"/>
                  <a:pt x="227" y="740"/>
                  <a:pt x="227" y="740"/>
                </a:cubicBezTo>
                <a:cubicBezTo>
                  <a:pt x="227" y="740"/>
                  <a:pt x="221" y="746"/>
                  <a:pt x="206" y="741"/>
                </a:cubicBezTo>
                <a:cubicBezTo>
                  <a:pt x="206" y="741"/>
                  <a:pt x="186" y="749"/>
                  <a:pt x="188" y="784"/>
                </a:cubicBezTo>
                <a:cubicBezTo>
                  <a:pt x="188" y="784"/>
                  <a:pt x="225" y="804"/>
                  <a:pt x="206" y="812"/>
                </a:cubicBezTo>
                <a:cubicBezTo>
                  <a:pt x="206" y="812"/>
                  <a:pt x="209" y="823"/>
                  <a:pt x="204" y="824"/>
                </a:cubicBezTo>
                <a:cubicBezTo>
                  <a:pt x="202" y="826"/>
                  <a:pt x="202" y="826"/>
                  <a:pt x="202" y="826"/>
                </a:cubicBezTo>
                <a:cubicBezTo>
                  <a:pt x="202" y="826"/>
                  <a:pt x="207" y="836"/>
                  <a:pt x="196" y="839"/>
                </a:cubicBezTo>
                <a:cubicBezTo>
                  <a:pt x="196" y="839"/>
                  <a:pt x="198" y="856"/>
                  <a:pt x="205" y="864"/>
                </a:cubicBezTo>
                <a:cubicBezTo>
                  <a:pt x="210" y="879"/>
                  <a:pt x="210" y="879"/>
                  <a:pt x="210" y="879"/>
                </a:cubicBezTo>
                <a:cubicBezTo>
                  <a:pt x="222" y="892"/>
                  <a:pt x="222" y="892"/>
                  <a:pt x="222" y="892"/>
                </a:cubicBezTo>
                <a:cubicBezTo>
                  <a:pt x="237" y="894"/>
                  <a:pt x="237" y="894"/>
                  <a:pt x="237" y="894"/>
                </a:cubicBezTo>
                <a:cubicBezTo>
                  <a:pt x="246" y="898"/>
                  <a:pt x="246" y="898"/>
                  <a:pt x="246" y="898"/>
                </a:cubicBezTo>
                <a:cubicBezTo>
                  <a:pt x="250" y="899"/>
                  <a:pt x="250" y="899"/>
                  <a:pt x="250" y="899"/>
                </a:cubicBezTo>
                <a:cubicBezTo>
                  <a:pt x="260" y="895"/>
                  <a:pt x="260" y="895"/>
                  <a:pt x="260" y="895"/>
                </a:cubicBezTo>
                <a:cubicBezTo>
                  <a:pt x="263" y="903"/>
                  <a:pt x="263" y="903"/>
                  <a:pt x="263" y="903"/>
                </a:cubicBezTo>
                <a:cubicBezTo>
                  <a:pt x="263" y="903"/>
                  <a:pt x="271" y="903"/>
                  <a:pt x="274" y="908"/>
                </a:cubicBezTo>
                <a:cubicBezTo>
                  <a:pt x="277" y="912"/>
                  <a:pt x="283" y="919"/>
                  <a:pt x="283" y="919"/>
                </a:cubicBezTo>
                <a:cubicBezTo>
                  <a:pt x="283" y="919"/>
                  <a:pt x="293" y="918"/>
                  <a:pt x="303" y="930"/>
                </a:cubicBezTo>
                <a:cubicBezTo>
                  <a:pt x="305" y="932"/>
                  <a:pt x="305" y="932"/>
                  <a:pt x="305" y="932"/>
                </a:cubicBezTo>
                <a:cubicBezTo>
                  <a:pt x="305" y="932"/>
                  <a:pt x="318" y="924"/>
                  <a:pt x="313" y="946"/>
                </a:cubicBezTo>
                <a:cubicBezTo>
                  <a:pt x="316" y="947"/>
                  <a:pt x="316" y="947"/>
                  <a:pt x="316" y="947"/>
                </a:cubicBezTo>
                <a:cubicBezTo>
                  <a:pt x="316" y="947"/>
                  <a:pt x="341" y="927"/>
                  <a:pt x="340" y="959"/>
                </a:cubicBezTo>
                <a:cubicBezTo>
                  <a:pt x="339" y="992"/>
                  <a:pt x="340" y="999"/>
                  <a:pt x="340" y="999"/>
                </a:cubicBezTo>
                <a:cubicBezTo>
                  <a:pt x="340" y="999"/>
                  <a:pt x="337" y="1006"/>
                  <a:pt x="336" y="1008"/>
                </a:cubicBezTo>
                <a:cubicBezTo>
                  <a:pt x="336" y="1010"/>
                  <a:pt x="337" y="1015"/>
                  <a:pt x="337" y="1015"/>
                </a:cubicBezTo>
                <a:cubicBezTo>
                  <a:pt x="337" y="1015"/>
                  <a:pt x="341" y="1023"/>
                  <a:pt x="339" y="1036"/>
                </a:cubicBezTo>
                <a:cubicBezTo>
                  <a:pt x="336" y="1050"/>
                  <a:pt x="339" y="1051"/>
                  <a:pt x="339" y="1051"/>
                </a:cubicBezTo>
                <a:cubicBezTo>
                  <a:pt x="349" y="1068"/>
                  <a:pt x="349" y="1068"/>
                  <a:pt x="349" y="1068"/>
                </a:cubicBezTo>
                <a:cubicBezTo>
                  <a:pt x="358" y="1079"/>
                  <a:pt x="358" y="1079"/>
                  <a:pt x="358" y="1079"/>
                </a:cubicBezTo>
                <a:cubicBezTo>
                  <a:pt x="358" y="1079"/>
                  <a:pt x="364" y="1089"/>
                  <a:pt x="353" y="1090"/>
                </a:cubicBezTo>
                <a:cubicBezTo>
                  <a:pt x="353" y="1090"/>
                  <a:pt x="347" y="1088"/>
                  <a:pt x="351" y="1098"/>
                </a:cubicBezTo>
                <a:cubicBezTo>
                  <a:pt x="351" y="1098"/>
                  <a:pt x="357" y="1107"/>
                  <a:pt x="346" y="1116"/>
                </a:cubicBezTo>
                <a:cubicBezTo>
                  <a:pt x="339" y="1123"/>
                  <a:pt x="339" y="1123"/>
                  <a:pt x="339" y="1123"/>
                </a:cubicBezTo>
                <a:cubicBezTo>
                  <a:pt x="340" y="1128"/>
                  <a:pt x="340" y="1128"/>
                  <a:pt x="340" y="1128"/>
                </a:cubicBezTo>
                <a:cubicBezTo>
                  <a:pt x="340" y="1128"/>
                  <a:pt x="344" y="1130"/>
                  <a:pt x="344" y="1136"/>
                </a:cubicBezTo>
                <a:cubicBezTo>
                  <a:pt x="344" y="1136"/>
                  <a:pt x="349" y="1139"/>
                  <a:pt x="357" y="1139"/>
                </a:cubicBezTo>
                <a:cubicBezTo>
                  <a:pt x="357" y="1139"/>
                  <a:pt x="364" y="1136"/>
                  <a:pt x="365" y="1151"/>
                </a:cubicBezTo>
                <a:cubicBezTo>
                  <a:pt x="365" y="1151"/>
                  <a:pt x="369" y="1157"/>
                  <a:pt x="378" y="1156"/>
                </a:cubicBezTo>
                <a:cubicBezTo>
                  <a:pt x="387" y="1156"/>
                  <a:pt x="395" y="1153"/>
                  <a:pt x="395" y="1162"/>
                </a:cubicBezTo>
                <a:cubicBezTo>
                  <a:pt x="399" y="1167"/>
                  <a:pt x="399" y="1167"/>
                  <a:pt x="399" y="1167"/>
                </a:cubicBezTo>
                <a:cubicBezTo>
                  <a:pt x="405" y="1165"/>
                  <a:pt x="405" y="1165"/>
                  <a:pt x="405" y="1165"/>
                </a:cubicBezTo>
                <a:cubicBezTo>
                  <a:pt x="408" y="1158"/>
                  <a:pt x="408" y="1158"/>
                  <a:pt x="408" y="1158"/>
                </a:cubicBezTo>
                <a:cubicBezTo>
                  <a:pt x="408" y="1158"/>
                  <a:pt x="413" y="1152"/>
                  <a:pt x="415" y="1152"/>
                </a:cubicBezTo>
                <a:cubicBezTo>
                  <a:pt x="417" y="1152"/>
                  <a:pt x="421" y="1150"/>
                  <a:pt x="423" y="1150"/>
                </a:cubicBezTo>
                <a:cubicBezTo>
                  <a:pt x="425" y="1150"/>
                  <a:pt x="431" y="1147"/>
                  <a:pt x="431" y="1147"/>
                </a:cubicBezTo>
                <a:cubicBezTo>
                  <a:pt x="435" y="1143"/>
                  <a:pt x="435" y="1143"/>
                  <a:pt x="435" y="1143"/>
                </a:cubicBezTo>
                <a:cubicBezTo>
                  <a:pt x="438" y="1151"/>
                  <a:pt x="438" y="1151"/>
                  <a:pt x="438" y="1151"/>
                </a:cubicBezTo>
                <a:cubicBezTo>
                  <a:pt x="441" y="1155"/>
                  <a:pt x="441" y="1155"/>
                  <a:pt x="441" y="1155"/>
                </a:cubicBezTo>
                <a:cubicBezTo>
                  <a:pt x="447" y="1152"/>
                  <a:pt x="447" y="1152"/>
                  <a:pt x="447" y="1152"/>
                </a:cubicBezTo>
                <a:cubicBezTo>
                  <a:pt x="455" y="1147"/>
                  <a:pt x="455" y="1147"/>
                  <a:pt x="455" y="1147"/>
                </a:cubicBezTo>
                <a:cubicBezTo>
                  <a:pt x="455" y="1147"/>
                  <a:pt x="466" y="1137"/>
                  <a:pt x="483" y="1137"/>
                </a:cubicBezTo>
                <a:cubicBezTo>
                  <a:pt x="501" y="1138"/>
                  <a:pt x="501" y="1138"/>
                  <a:pt x="501" y="1138"/>
                </a:cubicBezTo>
                <a:cubicBezTo>
                  <a:pt x="506" y="1138"/>
                  <a:pt x="506" y="1138"/>
                  <a:pt x="506" y="1138"/>
                </a:cubicBezTo>
                <a:cubicBezTo>
                  <a:pt x="508" y="1138"/>
                  <a:pt x="508" y="1138"/>
                  <a:pt x="508" y="1138"/>
                </a:cubicBezTo>
                <a:cubicBezTo>
                  <a:pt x="511" y="1140"/>
                  <a:pt x="511" y="1140"/>
                  <a:pt x="511" y="1140"/>
                </a:cubicBezTo>
                <a:cubicBezTo>
                  <a:pt x="514" y="1141"/>
                  <a:pt x="514" y="1141"/>
                  <a:pt x="514" y="1141"/>
                </a:cubicBezTo>
                <a:cubicBezTo>
                  <a:pt x="517" y="1138"/>
                  <a:pt x="517" y="1138"/>
                  <a:pt x="517" y="1138"/>
                </a:cubicBezTo>
                <a:cubicBezTo>
                  <a:pt x="521" y="1132"/>
                  <a:pt x="521" y="1132"/>
                  <a:pt x="521" y="1132"/>
                </a:cubicBezTo>
                <a:cubicBezTo>
                  <a:pt x="530" y="1129"/>
                  <a:pt x="530" y="1129"/>
                  <a:pt x="530" y="1129"/>
                </a:cubicBezTo>
                <a:cubicBezTo>
                  <a:pt x="535" y="1127"/>
                  <a:pt x="535" y="1127"/>
                  <a:pt x="535" y="1127"/>
                </a:cubicBezTo>
                <a:lnTo>
                  <a:pt x="538" y="1125"/>
                </a:ln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" name="组合 190"/>
          <p:cNvGrpSpPr/>
          <p:nvPr/>
        </p:nvGrpSpPr>
        <p:grpSpPr>
          <a:xfrm>
            <a:off x="353795" y="1327606"/>
            <a:ext cx="8388677" cy="5069410"/>
            <a:chOff x="353795" y="1475618"/>
            <a:chExt cx="8388677" cy="5069410"/>
          </a:xfrm>
        </p:grpSpPr>
        <p:sp>
          <p:nvSpPr>
            <p:cNvPr id="4" name="Freeform 375"/>
            <p:cNvSpPr/>
            <p:nvPr/>
          </p:nvSpPr>
          <p:spPr bwMode="gray">
            <a:xfrm>
              <a:off x="2171866" y="1964058"/>
              <a:ext cx="155517" cy="344128"/>
            </a:xfrm>
            <a:custGeom>
              <a:avLst/>
              <a:gdLst>
                <a:gd name="T0" fmla="*/ 76 w 84"/>
                <a:gd name="T1" fmla="*/ 8 h 186"/>
                <a:gd name="T2" fmla="*/ 74 w 84"/>
                <a:gd name="T3" fmla="*/ 4 h 186"/>
                <a:gd name="T4" fmla="*/ 74 w 84"/>
                <a:gd name="T5" fmla="*/ 0 h 186"/>
                <a:gd name="T6" fmla="*/ 70 w 84"/>
                <a:gd name="T7" fmla="*/ 0 h 186"/>
                <a:gd name="T8" fmla="*/ 64 w 84"/>
                <a:gd name="T9" fmla="*/ 8 h 186"/>
                <a:gd name="T10" fmla="*/ 50 w 84"/>
                <a:gd name="T11" fmla="*/ 22 h 186"/>
                <a:gd name="T12" fmla="*/ 38 w 84"/>
                <a:gd name="T13" fmla="*/ 30 h 186"/>
                <a:gd name="T14" fmla="*/ 34 w 84"/>
                <a:gd name="T15" fmla="*/ 32 h 186"/>
                <a:gd name="T16" fmla="*/ 2 w 84"/>
                <a:gd name="T17" fmla="*/ 116 h 186"/>
                <a:gd name="T18" fmla="*/ 0 w 84"/>
                <a:gd name="T19" fmla="*/ 148 h 186"/>
                <a:gd name="T20" fmla="*/ 2 w 84"/>
                <a:gd name="T21" fmla="*/ 148 h 186"/>
                <a:gd name="T22" fmla="*/ 6 w 84"/>
                <a:gd name="T23" fmla="*/ 150 h 186"/>
                <a:gd name="T24" fmla="*/ 4 w 84"/>
                <a:gd name="T25" fmla="*/ 158 h 186"/>
                <a:gd name="T26" fmla="*/ 4 w 84"/>
                <a:gd name="T27" fmla="*/ 168 h 186"/>
                <a:gd name="T28" fmla="*/ 6 w 84"/>
                <a:gd name="T29" fmla="*/ 176 h 186"/>
                <a:gd name="T30" fmla="*/ 14 w 84"/>
                <a:gd name="T31" fmla="*/ 178 h 186"/>
                <a:gd name="T32" fmla="*/ 24 w 84"/>
                <a:gd name="T33" fmla="*/ 180 h 186"/>
                <a:gd name="T34" fmla="*/ 28 w 84"/>
                <a:gd name="T35" fmla="*/ 184 h 186"/>
                <a:gd name="T36" fmla="*/ 40 w 84"/>
                <a:gd name="T37" fmla="*/ 186 h 186"/>
                <a:gd name="T38" fmla="*/ 44 w 84"/>
                <a:gd name="T39" fmla="*/ 184 h 186"/>
                <a:gd name="T40" fmla="*/ 48 w 84"/>
                <a:gd name="T41" fmla="*/ 180 h 186"/>
                <a:gd name="T42" fmla="*/ 48 w 84"/>
                <a:gd name="T43" fmla="*/ 174 h 186"/>
                <a:gd name="T44" fmla="*/ 44 w 84"/>
                <a:gd name="T45" fmla="*/ 170 h 186"/>
                <a:gd name="T46" fmla="*/ 40 w 84"/>
                <a:gd name="T47" fmla="*/ 170 h 186"/>
                <a:gd name="T48" fmla="*/ 30 w 84"/>
                <a:gd name="T49" fmla="*/ 154 h 186"/>
                <a:gd name="T50" fmla="*/ 26 w 84"/>
                <a:gd name="T51" fmla="*/ 128 h 186"/>
                <a:gd name="T52" fmla="*/ 34 w 84"/>
                <a:gd name="T53" fmla="*/ 100 h 186"/>
                <a:gd name="T54" fmla="*/ 32 w 84"/>
                <a:gd name="T55" fmla="*/ 96 h 186"/>
                <a:gd name="T56" fmla="*/ 34 w 84"/>
                <a:gd name="T57" fmla="*/ 86 h 186"/>
                <a:gd name="T58" fmla="*/ 40 w 84"/>
                <a:gd name="T59" fmla="*/ 76 h 186"/>
                <a:gd name="T60" fmla="*/ 56 w 84"/>
                <a:gd name="T61" fmla="*/ 50 h 186"/>
                <a:gd name="T62" fmla="*/ 84 w 84"/>
                <a:gd name="T63" fmla="*/ 2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86">
                  <a:moveTo>
                    <a:pt x="76" y="8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64" y="8"/>
                  </a:lnTo>
                  <a:lnTo>
                    <a:pt x="56" y="16"/>
                  </a:lnTo>
                  <a:lnTo>
                    <a:pt x="50" y="22"/>
                  </a:lnTo>
                  <a:lnTo>
                    <a:pt x="44" y="28"/>
                  </a:lnTo>
                  <a:lnTo>
                    <a:pt x="38" y="30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8" y="88"/>
                  </a:lnTo>
                  <a:lnTo>
                    <a:pt x="2" y="116"/>
                  </a:lnTo>
                  <a:lnTo>
                    <a:pt x="2" y="124"/>
                  </a:lnTo>
                  <a:lnTo>
                    <a:pt x="0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6" y="150"/>
                  </a:lnTo>
                  <a:lnTo>
                    <a:pt x="6" y="154"/>
                  </a:lnTo>
                  <a:lnTo>
                    <a:pt x="4" y="158"/>
                  </a:lnTo>
                  <a:lnTo>
                    <a:pt x="4" y="162"/>
                  </a:lnTo>
                  <a:lnTo>
                    <a:pt x="4" y="168"/>
                  </a:lnTo>
                  <a:lnTo>
                    <a:pt x="4" y="172"/>
                  </a:lnTo>
                  <a:lnTo>
                    <a:pt x="6" y="176"/>
                  </a:lnTo>
                  <a:lnTo>
                    <a:pt x="8" y="178"/>
                  </a:lnTo>
                  <a:lnTo>
                    <a:pt x="14" y="178"/>
                  </a:lnTo>
                  <a:lnTo>
                    <a:pt x="20" y="178"/>
                  </a:lnTo>
                  <a:lnTo>
                    <a:pt x="24" y="180"/>
                  </a:lnTo>
                  <a:lnTo>
                    <a:pt x="26" y="182"/>
                  </a:lnTo>
                  <a:lnTo>
                    <a:pt x="28" y="184"/>
                  </a:lnTo>
                  <a:lnTo>
                    <a:pt x="28" y="184"/>
                  </a:lnTo>
                  <a:lnTo>
                    <a:pt x="40" y="186"/>
                  </a:lnTo>
                  <a:lnTo>
                    <a:pt x="42" y="186"/>
                  </a:lnTo>
                  <a:lnTo>
                    <a:pt x="44" y="184"/>
                  </a:lnTo>
                  <a:lnTo>
                    <a:pt x="46" y="184"/>
                  </a:lnTo>
                  <a:lnTo>
                    <a:pt x="48" y="180"/>
                  </a:lnTo>
                  <a:lnTo>
                    <a:pt x="50" y="178"/>
                  </a:lnTo>
                  <a:lnTo>
                    <a:pt x="48" y="174"/>
                  </a:lnTo>
                  <a:lnTo>
                    <a:pt x="46" y="172"/>
                  </a:lnTo>
                  <a:lnTo>
                    <a:pt x="44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26" y="142"/>
                  </a:lnTo>
                  <a:lnTo>
                    <a:pt x="26" y="128"/>
                  </a:lnTo>
                  <a:lnTo>
                    <a:pt x="26" y="112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4" y="86"/>
                  </a:lnTo>
                  <a:lnTo>
                    <a:pt x="36" y="82"/>
                  </a:lnTo>
                  <a:lnTo>
                    <a:pt x="40" y="76"/>
                  </a:lnTo>
                  <a:lnTo>
                    <a:pt x="48" y="66"/>
                  </a:lnTo>
                  <a:lnTo>
                    <a:pt x="56" y="50"/>
                  </a:lnTo>
                  <a:lnTo>
                    <a:pt x="66" y="36"/>
                  </a:lnTo>
                  <a:lnTo>
                    <a:pt x="84" y="22"/>
                  </a:lnTo>
                  <a:lnTo>
                    <a:pt x="76" y="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Freeform 376"/>
            <p:cNvSpPr/>
            <p:nvPr/>
          </p:nvSpPr>
          <p:spPr bwMode="gray">
            <a:xfrm>
              <a:off x="1842318" y="1675434"/>
              <a:ext cx="203654" cy="129510"/>
            </a:xfrm>
            <a:custGeom>
              <a:avLst/>
              <a:gdLst>
                <a:gd name="T0" fmla="*/ 26 w 110"/>
                <a:gd name="T1" fmla="*/ 10 h 70"/>
                <a:gd name="T2" fmla="*/ 26 w 110"/>
                <a:gd name="T3" fmla="*/ 10 h 70"/>
                <a:gd name="T4" fmla="*/ 26 w 110"/>
                <a:gd name="T5" fmla="*/ 12 h 70"/>
                <a:gd name="T6" fmla="*/ 24 w 110"/>
                <a:gd name="T7" fmla="*/ 16 h 70"/>
                <a:gd name="T8" fmla="*/ 22 w 110"/>
                <a:gd name="T9" fmla="*/ 18 h 70"/>
                <a:gd name="T10" fmla="*/ 20 w 110"/>
                <a:gd name="T11" fmla="*/ 20 h 70"/>
                <a:gd name="T12" fmla="*/ 14 w 110"/>
                <a:gd name="T13" fmla="*/ 22 h 70"/>
                <a:gd name="T14" fmla="*/ 10 w 110"/>
                <a:gd name="T15" fmla="*/ 24 h 70"/>
                <a:gd name="T16" fmla="*/ 4 w 110"/>
                <a:gd name="T17" fmla="*/ 24 h 70"/>
                <a:gd name="T18" fmla="*/ 2 w 110"/>
                <a:gd name="T19" fmla="*/ 28 h 70"/>
                <a:gd name="T20" fmla="*/ 0 w 110"/>
                <a:gd name="T21" fmla="*/ 30 h 70"/>
                <a:gd name="T22" fmla="*/ 0 w 110"/>
                <a:gd name="T23" fmla="*/ 32 h 70"/>
                <a:gd name="T24" fmla="*/ 2 w 110"/>
                <a:gd name="T25" fmla="*/ 34 h 70"/>
                <a:gd name="T26" fmla="*/ 8 w 110"/>
                <a:gd name="T27" fmla="*/ 38 h 70"/>
                <a:gd name="T28" fmla="*/ 22 w 110"/>
                <a:gd name="T29" fmla="*/ 42 h 70"/>
                <a:gd name="T30" fmla="*/ 34 w 110"/>
                <a:gd name="T31" fmla="*/ 44 h 70"/>
                <a:gd name="T32" fmla="*/ 46 w 110"/>
                <a:gd name="T33" fmla="*/ 44 h 70"/>
                <a:gd name="T34" fmla="*/ 50 w 110"/>
                <a:gd name="T35" fmla="*/ 44 h 70"/>
                <a:gd name="T36" fmla="*/ 68 w 110"/>
                <a:gd name="T37" fmla="*/ 70 h 70"/>
                <a:gd name="T38" fmla="*/ 86 w 110"/>
                <a:gd name="T39" fmla="*/ 56 h 70"/>
                <a:gd name="T40" fmla="*/ 88 w 110"/>
                <a:gd name="T41" fmla="*/ 44 h 70"/>
                <a:gd name="T42" fmla="*/ 88 w 110"/>
                <a:gd name="T43" fmla="*/ 44 h 70"/>
                <a:gd name="T44" fmla="*/ 92 w 110"/>
                <a:gd name="T45" fmla="*/ 42 h 70"/>
                <a:gd name="T46" fmla="*/ 96 w 110"/>
                <a:gd name="T47" fmla="*/ 40 h 70"/>
                <a:gd name="T48" fmla="*/ 100 w 110"/>
                <a:gd name="T49" fmla="*/ 36 h 70"/>
                <a:gd name="T50" fmla="*/ 104 w 110"/>
                <a:gd name="T51" fmla="*/ 32 h 70"/>
                <a:gd name="T52" fmla="*/ 108 w 110"/>
                <a:gd name="T53" fmla="*/ 28 h 70"/>
                <a:gd name="T54" fmla="*/ 110 w 110"/>
                <a:gd name="T55" fmla="*/ 22 h 70"/>
                <a:gd name="T56" fmla="*/ 110 w 110"/>
                <a:gd name="T57" fmla="*/ 18 h 70"/>
                <a:gd name="T58" fmla="*/ 110 w 110"/>
                <a:gd name="T59" fmla="*/ 16 h 70"/>
                <a:gd name="T60" fmla="*/ 108 w 110"/>
                <a:gd name="T61" fmla="*/ 16 h 70"/>
                <a:gd name="T62" fmla="*/ 106 w 110"/>
                <a:gd name="T63" fmla="*/ 16 h 70"/>
                <a:gd name="T64" fmla="*/ 104 w 110"/>
                <a:gd name="T65" fmla="*/ 18 h 70"/>
                <a:gd name="T66" fmla="*/ 102 w 110"/>
                <a:gd name="T67" fmla="*/ 18 h 70"/>
                <a:gd name="T68" fmla="*/ 100 w 110"/>
                <a:gd name="T69" fmla="*/ 20 h 70"/>
                <a:gd name="T70" fmla="*/ 98 w 110"/>
                <a:gd name="T71" fmla="*/ 22 h 70"/>
                <a:gd name="T72" fmla="*/ 98 w 110"/>
                <a:gd name="T73" fmla="*/ 22 h 70"/>
                <a:gd name="T74" fmla="*/ 80 w 110"/>
                <a:gd name="T75" fmla="*/ 32 h 70"/>
                <a:gd name="T76" fmla="*/ 62 w 110"/>
                <a:gd name="T77" fmla="*/ 30 h 70"/>
                <a:gd name="T78" fmla="*/ 60 w 110"/>
                <a:gd name="T79" fmla="*/ 28 h 70"/>
                <a:gd name="T80" fmla="*/ 58 w 110"/>
                <a:gd name="T81" fmla="*/ 28 h 70"/>
                <a:gd name="T82" fmla="*/ 56 w 110"/>
                <a:gd name="T83" fmla="*/ 24 h 70"/>
                <a:gd name="T84" fmla="*/ 56 w 110"/>
                <a:gd name="T85" fmla="*/ 22 h 70"/>
                <a:gd name="T86" fmla="*/ 56 w 110"/>
                <a:gd name="T87" fmla="*/ 18 h 70"/>
                <a:gd name="T88" fmla="*/ 58 w 110"/>
                <a:gd name="T89" fmla="*/ 14 h 70"/>
                <a:gd name="T90" fmla="*/ 62 w 110"/>
                <a:gd name="T91" fmla="*/ 10 h 70"/>
                <a:gd name="T92" fmla="*/ 64 w 110"/>
                <a:gd name="T93" fmla="*/ 6 h 70"/>
                <a:gd name="T94" fmla="*/ 66 w 110"/>
                <a:gd name="T95" fmla="*/ 4 h 70"/>
                <a:gd name="T96" fmla="*/ 66 w 110"/>
                <a:gd name="T97" fmla="*/ 4 h 70"/>
                <a:gd name="T98" fmla="*/ 62 w 110"/>
                <a:gd name="T99" fmla="*/ 2 h 70"/>
                <a:gd name="T100" fmla="*/ 54 w 110"/>
                <a:gd name="T101" fmla="*/ 2 h 70"/>
                <a:gd name="T102" fmla="*/ 44 w 110"/>
                <a:gd name="T103" fmla="*/ 0 h 70"/>
                <a:gd name="T104" fmla="*/ 34 w 110"/>
                <a:gd name="T105" fmla="*/ 4 h 70"/>
                <a:gd name="T106" fmla="*/ 26 w 110"/>
                <a:gd name="T107" fmla="*/ 1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70">
                  <a:moveTo>
                    <a:pt x="26" y="10"/>
                  </a:moveTo>
                  <a:lnTo>
                    <a:pt x="26" y="10"/>
                  </a:lnTo>
                  <a:lnTo>
                    <a:pt x="26" y="12"/>
                  </a:lnTo>
                  <a:lnTo>
                    <a:pt x="24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8" y="38"/>
                  </a:lnTo>
                  <a:lnTo>
                    <a:pt x="22" y="42"/>
                  </a:lnTo>
                  <a:lnTo>
                    <a:pt x="34" y="44"/>
                  </a:lnTo>
                  <a:lnTo>
                    <a:pt x="46" y="44"/>
                  </a:lnTo>
                  <a:lnTo>
                    <a:pt x="50" y="44"/>
                  </a:lnTo>
                  <a:lnTo>
                    <a:pt x="68" y="70"/>
                  </a:lnTo>
                  <a:lnTo>
                    <a:pt x="86" y="56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2" y="42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4" y="32"/>
                  </a:lnTo>
                  <a:lnTo>
                    <a:pt x="108" y="28"/>
                  </a:lnTo>
                  <a:lnTo>
                    <a:pt x="110" y="22"/>
                  </a:lnTo>
                  <a:lnTo>
                    <a:pt x="110" y="18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100" y="20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80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8" y="28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8" y="14"/>
                  </a:lnTo>
                  <a:lnTo>
                    <a:pt x="62" y="10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4"/>
                  </a:lnTo>
                  <a:lnTo>
                    <a:pt x="26" y="1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Freeform 377"/>
            <p:cNvSpPr/>
            <p:nvPr/>
          </p:nvSpPr>
          <p:spPr bwMode="gray">
            <a:xfrm>
              <a:off x="1157301" y="1705037"/>
              <a:ext cx="203654" cy="407033"/>
            </a:xfrm>
            <a:custGeom>
              <a:avLst/>
              <a:gdLst>
                <a:gd name="T0" fmla="*/ 44 w 110"/>
                <a:gd name="T1" fmla="*/ 20 h 220"/>
                <a:gd name="T2" fmla="*/ 40 w 110"/>
                <a:gd name="T3" fmla="*/ 20 h 220"/>
                <a:gd name="T4" fmla="*/ 36 w 110"/>
                <a:gd name="T5" fmla="*/ 20 h 220"/>
                <a:gd name="T6" fmla="*/ 34 w 110"/>
                <a:gd name="T7" fmla="*/ 26 h 220"/>
                <a:gd name="T8" fmla="*/ 32 w 110"/>
                <a:gd name="T9" fmla="*/ 32 h 220"/>
                <a:gd name="T10" fmla="*/ 28 w 110"/>
                <a:gd name="T11" fmla="*/ 34 h 220"/>
                <a:gd name="T12" fmla="*/ 24 w 110"/>
                <a:gd name="T13" fmla="*/ 34 h 220"/>
                <a:gd name="T14" fmla="*/ 24 w 110"/>
                <a:gd name="T15" fmla="*/ 34 h 220"/>
                <a:gd name="T16" fmla="*/ 20 w 110"/>
                <a:gd name="T17" fmla="*/ 26 h 220"/>
                <a:gd name="T18" fmla="*/ 12 w 110"/>
                <a:gd name="T19" fmla="*/ 18 h 220"/>
                <a:gd name="T20" fmla="*/ 2 w 110"/>
                <a:gd name="T21" fmla="*/ 16 h 220"/>
                <a:gd name="T22" fmla="*/ 0 w 110"/>
                <a:gd name="T23" fmla="*/ 60 h 220"/>
                <a:gd name="T24" fmla="*/ 4 w 110"/>
                <a:gd name="T25" fmla="*/ 72 h 220"/>
                <a:gd name="T26" fmla="*/ 14 w 110"/>
                <a:gd name="T27" fmla="*/ 94 h 220"/>
                <a:gd name="T28" fmla="*/ 42 w 110"/>
                <a:gd name="T29" fmla="*/ 106 h 220"/>
                <a:gd name="T30" fmla="*/ 58 w 110"/>
                <a:gd name="T31" fmla="*/ 94 h 220"/>
                <a:gd name="T32" fmla="*/ 60 w 110"/>
                <a:gd name="T33" fmla="*/ 96 h 220"/>
                <a:gd name="T34" fmla="*/ 66 w 110"/>
                <a:gd name="T35" fmla="*/ 100 h 220"/>
                <a:gd name="T36" fmla="*/ 68 w 110"/>
                <a:gd name="T37" fmla="*/ 106 h 220"/>
                <a:gd name="T38" fmla="*/ 62 w 110"/>
                <a:gd name="T39" fmla="*/ 114 h 220"/>
                <a:gd name="T40" fmla="*/ 46 w 110"/>
                <a:gd name="T41" fmla="*/ 126 h 220"/>
                <a:gd name="T42" fmla="*/ 38 w 110"/>
                <a:gd name="T43" fmla="*/ 130 h 220"/>
                <a:gd name="T44" fmla="*/ 36 w 110"/>
                <a:gd name="T45" fmla="*/ 144 h 220"/>
                <a:gd name="T46" fmla="*/ 36 w 110"/>
                <a:gd name="T47" fmla="*/ 166 h 220"/>
                <a:gd name="T48" fmla="*/ 38 w 110"/>
                <a:gd name="T49" fmla="*/ 170 h 220"/>
                <a:gd name="T50" fmla="*/ 42 w 110"/>
                <a:gd name="T51" fmla="*/ 182 h 220"/>
                <a:gd name="T52" fmla="*/ 48 w 110"/>
                <a:gd name="T53" fmla="*/ 192 h 220"/>
                <a:gd name="T54" fmla="*/ 56 w 110"/>
                <a:gd name="T55" fmla="*/ 202 h 220"/>
                <a:gd name="T56" fmla="*/ 62 w 110"/>
                <a:gd name="T57" fmla="*/ 212 h 220"/>
                <a:gd name="T58" fmla="*/ 66 w 110"/>
                <a:gd name="T59" fmla="*/ 220 h 220"/>
                <a:gd name="T60" fmla="*/ 74 w 110"/>
                <a:gd name="T61" fmla="*/ 212 h 220"/>
                <a:gd name="T62" fmla="*/ 90 w 110"/>
                <a:gd name="T63" fmla="*/ 154 h 220"/>
                <a:gd name="T64" fmla="*/ 104 w 110"/>
                <a:gd name="T65" fmla="*/ 98 h 220"/>
                <a:gd name="T66" fmla="*/ 108 w 110"/>
                <a:gd name="T67" fmla="*/ 88 h 220"/>
                <a:gd name="T68" fmla="*/ 108 w 110"/>
                <a:gd name="T69" fmla="*/ 66 h 220"/>
                <a:gd name="T70" fmla="*/ 102 w 110"/>
                <a:gd name="T71" fmla="*/ 22 h 220"/>
                <a:gd name="T72" fmla="*/ 70 w 110"/>
                <a:gd name="T73" fmla="*/ 2 h 220"/>
                <a:gd name="T74" fmla="*/ 64 w 110"/>
                <a:gd name="T75" fmla="*/ 4 h 220"/>
                <a:gd name="T76" fmla="*/ 58 w 110"/>
                <a:gd name="T77" fmla="*/ 8 h 220"/>
                <a:gd name="T78" fmla="*/ 58 w 110"/>
                <a:gd name="T79" fmla="*/ 14 h 220"/>
                <a:gd name="T80" fmla="*/ 56 w 110"/>
                <a:gd name="T81" fmla="*/ 24 h 220"/>
                <a:gd name="T82" fmla="*/ 54 w 110"/>
                <a:gd name="T83" fmla="*/ 30 h 220"/>
                <a:gd name="T84" fmla="*/ 44 w 110"/>
                <a:gd name="T85" fmla="*/ 2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0" h="220">
                  <a:moveTo>
                    <a:pt x="44" y="22"/>
                  </a:moveTo>
                  <a:lnTo>
                    <a:pt x="44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22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0"/>
                  </a:lnTo>
                  <a:lnTo>
                    <a:pt x="20" y="26"/>
                  </a:lnTo>
                  <a:lnTo>
                    <a:pt x="16" y="22"/>
                  </a:lnTo>
                  <a:lnTo>
                    <a:pt x="12" y="18"/>
                  </a:lnTo>
                  <a:lnTo>
                    <a:pt x="8" y="16"/>
                  </a:lnTo>
                  <a:lnTo>
                    <a:pt x="2" y="1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4" y="72"/>
                  </a:lnTo>
                  <a:lnTo>
                    <a:pt x="8" y="84"/>
                  </a:lnTo>
                  <a:lnTo>
                    <a:pt x="14" y="94"/>
                  </a:lnTo>
                  <a:lnTo>
                    <a:pt x="28" y="114"/>
                  </a:lnTo>
                  <a:lnTo>
                    <a:pt x="42" y="106"/>
                  </a:lnTo>
                  <a:lnTo>
                    <a:pt x="44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60" y="96"/>
                  </a:lnTo>
                  <a:lnTo>
                    <a:pt x="64" y="98"/>
                  </a:lnTo>
                  <a:lnTo>
                    <a:pt x="66" y="100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10"/>
                  </a:lnTo>
                  <a:lnTo>
                    <a:pt x="62" y="114"/>
                  </a:lnTo>
                  <a:lnTo>
                    <a:pt x="54" y="122"/>
                  </a:lnTo>
                  <a:lnTo>
                    <a:pt x="46" y="126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6" y="144"/>
                  </a:lnTo>
                  <a:lnTo>
                    <a:pt x="46" y="152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8" y="170"/>
                  </a:lnTo>
                  <a:lnTo>
                    <a:pt x="40" y="176"/>
                  </a:lnTo>
                  <a:lnTo>
                    <a:pt x="42" y="182"/>
                  </a:lnTo>
                  <a:lnTo>
                    <a:pt x="44" y="188"/>
                  </a:lnTo>
                  <a:lnTo>
                    <a:pt x="48" y="192"/>
                  </a:lnTo>
                  <a:lnTo>
                    <a:pt x="52" y="196"/>
                  </a:lnTo>
                  <a:lnTo>
                    <a:pt x="56" y="202"/>
                  </a:lnTo>
                  <a:lnTo>
                    <a:pt x="58" y="208"/>
                  </a:lnTo>
                  <a:lnTo>
                    <a:pt x="62" y="212"/>
                  </a:lnTo>
                  <a:lnTo>
                    <a:pt x="64" y="216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4" y="212"/>
                  </a:lnTo>
                  <a:lnTo>
                    <a:pt x="84" y="172"/>
                  </a:lnTo>
                  <a:lnTo>
                    <a:pt x="90" y="154"/>
                  </a:lnTo>
                  <a:lnTo>
                    <a:pt x="94" y="132"/>
                  </a:lnTo>
                  <a:lnTo>
                    <a:pt x="104" y="98"/>
                  </a:lnTo>
                  <a:lnTo>
                    <a:pt x="106" y="96"/>
                  </a:lnTo>
                  <a:lnTo>
                    <a:pt x="108" y="88"/>
                  </a:lnTo>
                  <a:lnTo>
                    <a:pt x="110" y="76"/>
                  </a:lnTo>
                  <a:lnTo>
                    <a:pt x="108" y="66"/>
                  </a:lnTo>
                  <a:lnTo>
                    <a:pt x="98" y="46"/>
                  </a:lnTo>
                  <a:lnTo>
                    <a:pt x="102" y="2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8" y="14"/>
                  </a:lnTo>
                  <a:lnTo>
                    <a:pt x="58" y="18"/>
                  </a:lnTo>
                  <a:lnTo>
                    <a:pt x="56" y="24"/>
                  </a:lnTo>
                  <a:lnTo>
                    <a:pt x="56" y="26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44" y="2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" name="Freeform 378"/>
            <p:cNvSpPr/>
            <p:nvPr/>
          </p:nvSpPr>
          <p:spPr bwMode="gray">
            <a:xfrm>
              <a:off x="1320224" y="1631031"/>
              <a:ext cx="225870" cy="173914"/>
            </a:xfrm>
            <a:custGeom>
              <a:avLst/>
              <a:gdLst>
                <a:gd name="T0" fmla="*/ 22 w 122"/>
                <a:gd name="T1" fmla="*/ 0 h 94"/>
                <a:gd name="T2" fmla="*/ 14 w 122"/>
                <a:gd name="T3" fmla="*/ 20 h 94"/>
                <a:gd name="T4" fmla="*/ 0 w 122"/>
                <a:gd name="T5" fmla="*/ 32 h 94"/>
                <a:gd name="T6" fmla="*/ 0 w 122"/>
                <a:gd name="T7" fmla="*/ 32 h 94"/>
                <a:gd name="T8" fmla="*/ 2 w 122"/>
                <a:gd name="T9" fmla="*/ 36 h 94"/>
                <a:gd name="T10" fmla="*/ 4 w 122"/>
                <a:gd name="T11" fmla="*/ 40 h 94"/>
                <a:gd name="T12" fmla="*/ 6 w 122"/>
                <a:gd name="T13" fmla="*/ 46 h 94"/>
                <a:gd name="T14" fmla="*/ 10 w 122"/>
                <a:gd name="T15" fmla="*/ 50 h 94"/>
                <a:gd name="T16" fmla="*/ 12 w 122"/>
                <a:gd name="T17" fmla="*/ 52 h 94"/>
                <a:gd name="T18" fmla="*/ 14 w 122"/>
                <a:gd name="T19" fmla="*/ 54 h 94"/>
                <a:gd name="T20" fmla="*/ 18 w 122"/>
                <a:gd name="T21" fmla="*/ 54 h 94"/>
                <a:gd name="T22" fmla="*/ 22 w 122"/>
                <a:gd name="T23" fmla="*/ 56 h 94"/>
                <a:gd name="T24" fmla="*/ 26 w 122"/>
                <a:gd name="T25" fmla="*/ 56 h 94"/>
                <a:gd name="T26" fmla="*/ 28 w 122"/>
                <a:gd name="T27" fmla="*/ 56 h 94"/>
                <a:gd name="T28" fmla="*/ 30 w 122"/>
                <a:gd name="T29" fmla="*/ 58 h 94"/>
                <a:gd name="T30" fmla="*/ 32 w 122"/>
                <a:gd name="T31" fmla="*/ 60 h 94"/>
                <a:gd name="T32" fmla="*/ 30 w 122"/>
                <a:gd name="T33" fmla="*/ 62 h 94"/>
                <a:gd name="T34" fmla="*/ 28 w 122"/>
                <a:gd name="T35" fmla="*/ 66 h 94"/>
                <a:gd name="T36" fmla="*/ 24 w 122"/>
                <a:gd name="T37" fmla="*/ 70 h 94"/>
                <a:gd name="T38" fmla="*/ 24 w 122"/>
                <a:gd name="T39" fmla="*/ 74 h 94"/>
                <a:gd name="T40" fmla="*/ 26 w 122"/>
                <a:gd name="T41" fmla="*/ 80 h 94"/>
                <a:gd name="T42" fmla="*/ 28 w 122"/>
                <a:gd name="T43" fmla="*/ 82 h 94"/>
                <a:gd name="T44" fmla="*/ 32 w 122"/>
                <a:gd name="T45" fmla="*/ 86 h 94"/>
                <a:gd name="T46" fmla="*/ 36 w 122"/>
                <a:gd name="T47" fmla="*/ 88 h 94"/>
                <a:gd name="T48" fmla="*/ 40 w 122"/>
                <a:gd name="T49" fmla="*/ 88 h 94"/>
                <a:gd name="T50" fmla="*/ 50 w 122"/>
                <a:gd name="T51" fmla="*/ 88 h 94"/>
                <a:gd name="T52" fmla="*/ 64 w 122"/>
                <a:gd name="T53" fmla="*/ 88 h 94"/>
                <a:gd name="T54" fmla="*/ 80 w 122"/>
                <a:gd name="T55" fmla="*/ 94 h 94"/>
                <a:gd name="T56" fmla="*/ 122 w 122"/>
                <a:gd name="T57" fmla="*/ 42 h 94"/>
                <a:gd name="T58" fmla="*/ 114 w 122"/>
                <a:gd name="T59" fmla="*/ 24 h 94"/>
                <a:gd name="T60" fmla="*/ 92 w 122"/>
                <a:gd name="T61" fmla="*/ 20 h 94"/>
                <a:gd name="T62" fmla="*/ 56 w 122"/>
                <a:gd name="T63" fmla="*/ 0 h 94"/>
                <a:gd name="T64" fmla="*/ 54 w 122"/>
                <a:gd name="T65" fmla="*/ 12 h 94"/>
                <a:gd name="T66" fmla="*/ 40 w 122"/>
                <a:gd name="T67" fmla="*/ 10 h 94"/>
                <a:gd name="T68" fmla="*/ 22 w 122"/>
                <a:gd name="T6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94">
                  <a:moveTo>
                    <a:pt x="22" y="0"/>
                  </a:moveTo>
                  <a:lnTo>
                    <a:pt x="14" y="2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2" y="60"/>
                  </a:lnTo>
                  <a:lnTo>
                    <a:pt x="30" y="62"/>
                  </a:lnTo>
                  <a:lnTo>
                    <a:pt x="28" y="66"/>
                  </a:lnTo>
                  <a:lnTo>
                    <a:pt x="24" y="70"/>
                  </a:lnTo>
                  <a:lnTo>
                    <a:pt x="24" y="74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2" y="86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50" y="88"/>
                  </a:lnTo>
                  <a:lnTo>
                    <a:pt x="64" y="88"/>
                  </a:lnTo>
                  <a:lnTo>
                    <a:pt x="80" y="94"/>
                  </a:lnTo>
                  <a:lnTo>
                    <a:pt x="122" y="42"/>
                  </a:lnTo>
                  <a:lnTo>
                    <a:pt x="114" y="24"/>
                  </a:lnTo>
                  <a:lnTo>
                    <a:pt x="92" y="2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40" y="10"/>
                  </a:lnTo>
                  <a:lnTo>
                    <a:pt x="22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Freeform 379"/>
            <p:cNvSpPr/>
            <p:nvPr/>
          </p:nvSpPr>
          <p:spPr bwMode="gray">
            <a:xfrm>
              <a:off x="1372063" y="1934455"/>
              <a:ext cx="85164" cy="85107"/>
            </a:xfrm>
            <a:custGeom>
              <a:avLst/>
              <a:gdLst>
                <a:gd name="T0" fmla="*/ 28 w 46"/>
                <a:gd name="T1" fmla="*/ 8 h 46"/>
                <a:gd name="T2" fmla="*/ 28 w 46"/>
                <a:gd name="T3" fmla="*/ 6 h 46"/>
                <a:gd name="T4" fmla="*/ 26 w 46"/>
                <a:gd name="T5" fmla="*/ 4 h 46"/>
                <a:gd name="T6" fmla="*/ 22 w 46"/>
                <a:gd name="T7" fmla="*/ 2 h 46"/>
                <a:gd name="T8" fmla="*/ 20 w 46"/>
                <a:gd name="T9" fmla="*/ 0 h 46"/>
                <a:gd name="T10" fmla="*/ 16 w 46"/>
                <a:gd name="T11" fmla="*/ 0 h 46"/>
                <a:gd name="T12" fmla="*/ 12 w 46"/>
                <a:gd name="T13" fmla="*/ 0 h 46"/>
                <a:gd name="T14" fmla="*/ 10 w 46"/>
                <a:gd name="T15" fmla="*/ 0 h 46"/>
                <a:gd name="T16" fmla="*/ 8 w 46"/>
                <a:gd name="T17" fmla="*/ 4 h 46"/>
                <a:gd name="T18" fmla="*/ 4 w 46"/>
                <a:gd name="T19" fmla="*/ 8 h 46"/>
                <a:gd name="T20" fmla="*/ 2 w 46"/>
                <a:gd name="T21" fmla="*/ 12 h 46"/>
                <a:gd name="T22" fmla="*/ 2 w 46"/>
                <a:gd name="T23" fmla="*/ 16 h 46"/>
                <a:gd name="T24" fmla="*/ 0 w 46"/>
                <a:gd name="T25" fmla="*/ 20 h 46"/>
                <a:gd name="T26" fmla="*/ 2 w 46"/>
                <a:gd name="T27" fmla="*/ 24 h 46"/>
                <a:gd name="T28" fmla="*/ 4 w 46"/>
                <a:gd name="T29" fmla="*/ 26 h 46"/>
                <a:gd name="T30" fmla="*/ 8 w 46"/>
                <a:gd name="T31" fmla="*/ 30 h 46"/>
                <a:gd name="T32" fmla="*/ 12 w 46"/>
                <a:gd name="T33" fmla="*/ 34 h 46"/>
                <a:gd name="T34" fmla="*/ 16 w 46"/>
                <a:gd name="T35" fmla="*/ 36 h 46"/>
                <a:gd name="T36" fmla="*/ 20 w 46"/>
                <a:gd name="T37" fmla="*/ 40 h 46"/>
                <a:gd name="T38" fmla="*/ 24 w 46"/>
                <a:gd name="T39" fmla="*/ 42 h 46"/>
                <a:gd name="T40" fmla="*/ 28 w 46"/>
                <a:gd name="T41" fmla="*/ 44 h 46"/>
                <a:gd name="T42" fmla="*/ 28 w 46"/>
                <a:gd name="T43" fmla="*/ 46 h 46"/>
                <a:gd name="T44" fmla="*/ 28 w 46"/>
                <a:gd name="T45" fmla="*/ 44 h 46"/>
                <a:gd name="T46" fmla="*/ 32 w 46"/>
                <a:gd name="T47" fmla="*/ 44 h 46"/>
                <a:gd name="T48" fmla="*/ 36 w 46"/>
                <a:gd name="T49" fmla="*/ 40 h 46"/>
                <a:gd name="T50" fmla="*/ 40 w 46"/>
                <a:gd name="T51" fmla="*/ 38 h 46"/>
                <a:gd name="T52" fmla="*/ 42 w 46"/>
                <a:gd name="T53" fmla="*/ 34 h 46"/>
                <a:gd name="T54" fmla="*/ 46 w 46"/>
                <a:gd name="T55" fmla="*/ 32 h 46"/>
                <a:gd name="T56" fmla="*/ 46 w 46"/>
                <a:gd name="T57" fmla="*/ 28 h 46"/>
                <a:gd name="T58" fmla="*/ 46 w 46"/>
                <a:gd name="T59" fmla="*/ 24 h 46"/>
                <a:gd name="T60" fmla="*/ 42 w 46"/>
                <a:gd name="T61" fmla="*/ 20 h 46"/>
                <a:gd name="T62" fmla="*/ 38 w 46"/>
                <a:gd name="T63" fmla="*/ 16 h 46"/>
                <a:gd name="T64" fmla="*/ 34 w 46"/>
                <a:gd name="T65" fmla="*/ 12 h 46"/>
                <a:gd name="T66" fmla="*/ 32 w 46"/>
                <a:gd name="T67" fmla="*/ 10 h 46"/>
                <a:gd name="T68" fmla="*/ 28 w 46"/>
                <a:gd name="T69" fmla="*/ 8 h 46"/>
                <a:gd name="T70" fmla="*/ 28 w 46"/>
                <a:gd name="T71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46">
                  <a:moveTo>
                    <a:pt x="28" y="8"/>
                  </a:moveTo>
                  <a:lnTo>
                    <a:pt x="28" y="6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6"/>
                  </a:lnTo>
                  <a:lnTo>
                    <a:pt x="20" y="40"/>
                  </a:lnTo>
                  <a:lnTo>
                    <a:pt x="24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6" y="40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6" y="32"/>
                  </a:lnTo>
                  <a:lnTo>
                    <a:pt x="46" y="28"/>
                  </a:lnTo>
                  <a:lnTo>
                    <a:pt x="46" y="24"/>
                  </a:lnTo>
                  <a:lnTo>
                    <a:pt x="42" y="20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32" y="10"/>
                  </a:lnTo>
                  <a:lnTo>
                    <a:pt x="28" y="8"/>
                  </a:lnTo>
                  <a:lnTo>
                    <a:pt x="28" y="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380"/>
            <p:cNvSpPr/>
            <p:nvPr/>
          </p:nvSpPr>
          <p:spPr bwMode="gray">
            <a:xfrm>
              <a:off x="4101021" y="3155554"/>
              <a:ext cx="59245" cy="303425"/>
            </a:xfrm>
            <a:custGeom>
              <a:avLst/>
              <a:gdLst>
                <a:gd name="T0" fmla="*/ 26 w 32"/>
                <a:gd name="T1" fmla="*/ 8 h 164"/>
                <a:gd name="T2" fmla="*/ 26 w 32"/>
                <a:gd name="T3" fmla="*/ 6 h 164"/>
                <a:gd name="T4" fmla="*/ 24 w 32"/>
                <a:gd name="T5" fmla="*/ 6 h 164"/>
                <a:gd name="T6" fmla="*/ 22 w 32"/>
                <a:gd name="T7" fmla="*/ 2 h 164"/>
                <a:gd name="T8" fmla="*/ 20 w 32"/>
                <a:gd name="T9" fmla="*/ 2 h 164"/>
                <a:gd name="T10" fmla="*/ 18 w 32"/>
                <a:gd name="T11" fmla="*/ 0 h 164"/>
                <a:gd name="T12" fmla="*/ 16 w 32"/>
                <a:gd name="T13" fmla="*/ 2 h 164"/>
                <a:gd name="T14" fmla="*/ 14 w 32"/>
                <a:gd name="T15" fmla="*/ 6 h 164"/>
                <a:gd name="T16" fmla="*/ 12 w 32"/>
                <a:gd name="T17" fmla="*/ 10 h 164"/>
                <a:gd name="T18" fmla="*/ 10 w 32"/>
                <a:gd name="T19" fmla="*/ 14 h 164"/>
                <a:gd name="T20" fmla="*/ 8 w 32"/>
                <a:gd name="T21" fmla="*/ 18 h 164"/>
                <a:gd name="T22" fmla="*/ 8 w 32"/>
                <a:gd name="T23" fmla="*/ 22 h 164"/>
                <a:gd name="T24" fmla="*/ 8 w 32"/>
                <a:gd name="T25" fmla="*/ 22 h 164"/>
                <a:gd name="T26" fmla="*/ 2 w 32"/>
                <a:gd name="T27" fmla="*/ 42 h 164"/>
                <a:gd name="T28" fmla="*/ 2 w 32"/>
                <a:gd name="T29" fmla="*/ 44 h 164"/>
                <a:gd name="T30" fmla="*/ 2 w 32"/>
                <a:gd name="T31" fmla="*/ 46 h 164"/>
                <a:gd name="T32" fmla="*/ 4 w 32"/>
                <a:gd name="T33" fmla="*/ 52 h 164"/>
                <a:gd name="T34" fmla="*/ 4 w 32"/>
                <a:gd name="T35" fmla="*/ 56 h 164"/>
                <a:gd name="T36" fmla="*/ 6 w 32"/>
                <a:gd name="T37" fmla="*/ 60 h 164"/>
                <a:gd name="T38" fmla="*/ 6 w 32"/>
                <a:gd name="T39" fmla="*/ 66 h 164"/>
                <a:gd name="T40" fmla="*/ 8 w 32"/>
                <a:gd name="T41" fmla="*/ 82 h 164"/>
                <a:gd name="T42" fmla="*/ 6 w 32"/>
                <a:gd name="T43" fmla="*/ 100 h 164"/>
                <a:gd name="T44" fmla="*/ 6 w 32"/>
                <a:gd name="T45" fmla="*/ 118 h 164"/>
                <a:gd name="T46" fmla="*/ 6 w 32"/>
                <a:gd name="T47" fmla="*/ 132 h 164"/>
                <a:gd name="T48" fmla="*/ 6 w 32"/>
                <a:gd name="T49" fmla="*/ 140 h 164"/>
                <a:gd name="T50" fmla="*/ 6 w 32"/>
                <a:gd name="T51" fmla="*/ 142 h 164"/>
                <a:gd name="T52" fmla="*/ 4 w 32"/>
                <a:gd name="T53" fmla="*/ 146 h 164"/>
                <a:gd name="T54" fmla="*/ 2 w 32"/>
                <a:gd name="T55" fmla="*/ 150 h 164"/>
                <a:gd name="T56" fmla="*/ 0 w 32"/>
                <a:gd name="T57" fmla="*/ 156 h 164"/>
                <a:gd name="T58" fmla="*/ 0 w 32"/>
                <a:gd name="T59" fmla="*/ 158 h 164"/>
                <a:gd name="T60" fmla="*/ 0 w 32"/>
                <a:gd name="T61" fmla="*/ 160 h 164"/>
                <a:gd name="T62" fmla="*/ 8 w 32"/>
                <a:gd name="T63" fmla="*/ 164 h 164"/>
                <a:gd name="T64" fmla="*/ 12 w 32"/>
                <a:gd name="T65" fmla="*/ 152 h 164"/>
                <a:gd name="T66" fmla="*/ 22 w 32"/>
                <a:gd name="T67" fmla="*/ 162 h 164"/>
                <a:gd name="T68" fmla="*/ 22 w 32"/>
                <a:gd name="T69" fmla="*/ 160 h 164"/>
                <a:gd name="T70" fmla="*/ 22 w 32"/>
                <a:gd name="T71" fmla="*/ 158 h 164"/>
                <a:gd name="T72" fmla="*/ 22 w 32"/>
                <a:gd name="T73" fmla="*/ 152 h 164"/>
                <a:gd name="T74" fmla="*/ 22 w 32"/>
                <a:gd name="T75" fmla="*/ 146 h 164"/>
                <a:gd name="T76" fmla="*/ 20 w 32"/>
                <a:gd name="T77" fmla="*/ 140 h 164"/>
                <a:gd name="T78" fmla="*/ 16 w 32"/>
                <a:gd name="T79" fmla="*/ 130 h 164"/>
                <a:gd name="T80" fmla="*/ 16 w 32"/>
                <a:gd name="T81" fmla="*/ 118 h 164"/>
                <a:gd name="T82" fmla="*/ 24 w 32"/>
                <a:gd name="T83" fmla="*/ 106 h 164"/>
                <a:gd name="T84" fmla="*/ 28 w 32"/>
                <a:gd name="T85" fmla="*/ 102 h 164"/>
                <a:gd name="T86" fmla="*/ 32 w 32"/>
                <a:gd name="T87" fmla="*/ 96 h 164"/>
                <a:gd name="T88" fmla="*/ 32 w 32"/>
                <a:gd name="T89" fmla="*/ 92 h 164"/>
                <a:gd name="T90" fmla="*/ 32 w 32"/>
                <a:gd name="T91" fmla="*/ 88 h 164"/>
                <a:gd name="T92" fmla="*/ 30 w 32"/>
                <a:gd name="T93" fmla="*/ 84 h 164"/>
                <a:gd name="T94" fmla="*/ 30 w 32"/>
                <a:gd name="T95" fmla="*/ 80 h 164"/>
                <a:gd name="T96" fmla="*/ 30 w 32"/>
                <a:gd name="T97" fmla="*/ 74 h 164"/>
                <a:gd name="T98" fmla="*/ 28 w 32"/>
                <a:gd name="T99" fmla="*/ 62 h 164"/>
                <a:gd name="T100" fmla="*/ 26 w 32"/>
                <a:gd name="T101" fmla="*/ 50 h 164"/>
                <a:gd name="T102" fmla="*/ 24 w 32"/>
                <a:gd name="T103" fmla="*/ 40 h 164"/>
                <a:gd name="T104" fmla="*/ 24 w 32"/>
                <a:gd name="T105" fmla="*/ 36 h 164"/>
                <a:gd name="T106" fmla="*/ 24 w 32"/>
                <a:gd name="T107" fmla="*/ 36 h 164"/>
                <a:gd name="T108" fmla="*/ 22 w 32"/>
                <a:gd name="T109" fmla="*/ 32 h 164"/>
                <a:gd name="T110" fmla="*/ 22 w 32"/>
                <a:gd name="T111" fmla="*/ 28 h 164"/>
                <a:gd name="T112" fmla="*/ 22 w 32"/>
                <a:gd name="T113" fmla="*/ 22 h 164"/>
                <a:gd name="T114" fmla="*/ 22 w 32"/>
                <a:gd name="T115" fmla="*/ 16 h 164"/>
                <a:gd name="T116" fmla="*/ 24 w 32"/>
                <a:gd name="T117" fmla="*/ 12 h 164"/>
                <a:gd name="T118" fmla="*/ 26 w 32"/>
                <a:gd name="T119" fmla="*/ 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" h="164">
                  <a:moveTo>
                    <a:pt x="26" y="8"/>
                  </a:moveTo>
                  <a:lnTo>
                    <a:pt x="26" y="6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8" y="82"/>
                  </a:lnTo>
                  <a:lnTo>
                    <a:pt x="6" y="100"/>
                  </a:lnTo>
                  <a:lnTo>
                    <a:pt x="6" y="118"/>
                  </a:lnTo>
                  <a:lnTo>
                    <a:pt x="6" y="132"/>
                  </a:lnTo>
                  <a:lnTo>
                    <a:pt x="6" y="140"/>
                  </a:lnTo>
                  <a:lnTo>
                    <a:pt x="6" y="142"/>
                  </a:lnTo>
                  <a:lnTo>
                    <a:pt x="4" y="146"/>
                  </a:lnTo>
                  <a:lnTo>
                    <a:pt x="2" y="150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8" y="164"/>
                  </a:lnTo>
                  <a:lnTo>
                    <a:pt x="12" y="152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2" y="158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20" y="140"/>
                  </a:lnTo>
                  <a:lnTo>
                    <a:pt x="16" y="130"/>
                  </a:lnTo>
                  <a:lnTo>
                    <a:pt x="16" y="118"/>
                  </a:lnTo>
                  <a:lnTo>
                    <a:pt x="24" y="106"/>
                  </a:lnTo>
                  <a:lnTo>
                    <a:pt x="28" y="102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30" y="80"/>
                  </a:lnTo>
                  <a:lnTo>
                    <a:pt x="30" y="74"/>
                  </a:lnTo>
                  <a:lnTo>
                    <a:pt x="28" y="62"/>
                  </a:lnTo>
                  <a:lnTo>
                    <a:pt x="26" y="5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2"/>
                  </a:lnTo>
                  <a:lnTo>
                    <a:pt x="22" y="28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6" y="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381"/>
            <p:cNvSpPr/>
            <p:nvPr/>
          </p:nvSpPr>
          <p:spPr bwMode="gray">
            <a:xfrm>
              <a:off x="1286899" y="1664333"/>
              <a:ext cx="3947177" cy="2146174"/>
            </a:xfrm>
            <a:custGeom>
              <a:avLst/>
              <a:gdLst>
                <a:gd name="T0" fmla="*/ 1494 w 2132"/>
                <a:gd name="T1" fmla="*/ 916 h 1160"/>
                <a:gd name="T2" fmla="*/ 1558 w 2132"/>
                <a:gd name="T3" fmla="*/ 688 h 1160"/>
                <a:gd name="T4" fmla="*/ 1762 w 2132"/>
                <a:gd name="T5" fmla="*/ 626 h 1160"/>
                <a:gd name="T6" fmla="*/ 1698 w 2132"/>
                <a:gd name="T7" fmla="*/ 776 h 1160"/>
                <a:gd name="T8" fmla="*/ 1790 w 2132"/>
                <a:gd name="T9" fmla="*/ 726 h 1160"/>
                <a:gd name="T10" fmla="*/ 1876 w 2132"/>
                <a:gd name="T11" fmla="*/ 654 h 1160"/>
                <a:gd name="T12" fmla="*/ 1998 w 2132"/>
                <a:gd name="T13" fmla="*/ 586 h 1160"/>
                <a:gd name="T14" fmla="*/ 2084 w 2132"/>
                <a:gd name="T15" fmla="*/ 548 h 1160"/>
                <a:gd name="T16" fmla="*/ 2074 w 2132"/>
                <a:gd name="T17" fmla="*/ 480 h 1160"/>
                <a:gd name="T18" fmla="*/ 1880 w 2132"/>
                <a:gd name="T19" fmla="*/ 370 h 1160"/>
                <a:gd name="T20" fmla="*/ 1640 w 2132"/>
                <a:gd name="T21" fmla="*/ 308 h 1160"/>
                <a:gd name="T22" fmla="*/ 1578 w 2132"/>
                <a:gd name="T23" fmla="*/ 268 h 1160"/>
                <a:gd name="T24" fmla="*/ 1412 w 2132"/>
                <a:gd name="T25" fmla="*/ 308 h 1160"/>
                <a:gd name="T26" fmla="*/ 1338 w 2132"/>
                <a:gd name="T27" fmla="*/ 230 h 1160"/>
                <a:gd name="T28" fmla="*/ 1160 w 2132"/>
                <a:gd name="T29" fmla="*/ 170 h 1160"/>
                <a:gd name="T30" fmla="*/ 1134 w 2132"/>
                <a:gd name="T31" fmla="*/ 160 h 1160"/>
                <a:gd name="T32" fmla="*/ 1086 w 2132"/>
                <a:gd name="T33" fmla="*/ 8 h 1160"/>
                <a:gd name="T34" fmla="*/ 1020 w 2132"/>
                <a:gd name="T35" fmla="*/ 108 h 1160"/>
                <a:gd name="T36" fmla="*/ 906 w 2132"/>
                <a:gd name="T37" fmla="*/ 98 h 1160"/>
                <a:gd name="T38" fmla="*/ 764 w 2132"/>
                <a:gd name="T39" fmla="*/ 244 h 1160"/>
                <a:gd name="T40" fmla="*/ 812 w 2132"/>
                <a:gd name="T41" fmla="*/ 382 h 1160"/>
                <a:gd name="T42" fmla="*/ 778 w 2132"/>
                <a:gd name="T43" fmla="*/ 298 h 1160"/>
                <a:gd name="T44" fmla="*/ 706 w 2132"/>
                <a:gd name="T45" fmla="*/ 244 h 1160"/>
                <a:gd name="T46" fmla="*/ 670 w 2132"/>
                <a:gd name="T47" fmla="*/ 318 h 1160"/>
                <a:gd name="T48" fmla="*/ 726 w 2132"/>
                <a:gd name="T49" fmla="*/ 416 h 1160"/>
                <a:gd name="T50" fmla="*/ 756 w 2132"/>
                <a:gd name="T51" fmla="*/ 470 h 1160"/>
                <a:gd name="T52" fmla="*/ 712 w 2132"/>
                <a:gd name="T53" fmla="*/ 492 h 1160"/>
                <a:gd name="T54" fmla="*/ 676 w 2132"/>
                <a:gd name="T55" fmla="*/ 424 h 1160"/>
                <a:gd name="T56" fmla="*/ 648 w 2132"/>
                <a:gd name="T57" fmla="*/ 466 h 1160"/>
                <a:gd name="T58" fmla="*/ 656 w 2132"/>
                <a:gd name="T59" fmla="*/ 368 h 1160"/>
                <a:gd name="T60" fmla="*/ 610 w 2132"/>
                <a:gd name="T61" fmla="*/ 280 h 1160"/>
                <a:gd name="T62" fmla="*/ 552 w 2132"/>
                <a:gd name="T63" fmla="*/ 374 h 1160"/>
                <a:gd name="T64" fmla="*/ 390 w 2132"/>
                <a:gd name="T65" fmla="*/ 422 h 1160"/>
                <a:gd name="T66" fmla="*/ 328 w 2132"/>
                <a:gd name="T67" fmla="*/ 410 h 1160"/>
                <a:gd name="T68" fmla="*/ 302 w 2132"/>
                <a:gd name="T69" fmla="*/ 490 h 1160"/>
                <a:gd name="T70" fmla="*/ 208 w 2132"/>
                <a:gd name="T71" fmla="*/ 560 h 1160"/>
                <a:gd name="T72" fmla="*/ 258 w 2132"/>
                <a:gd name="T73" fmla="*/ 480 h 1160"/>
                <a:gd name="T74" fmla="*/ 162 w 2132"/>
                <a:gd name="T75" fmla="*/ 368 h 1160"/>
                <a:gd name="T76" fmla="*/ 134 w 2132"/>
                <a:gd name="T77" fmla="*/ 606 h 1160"/>
                <a:gd name="T78" fmla="*/ 54 w 2132"/>
                <a:gd name="T79" fmla="*/ 674 h 1160"/>
                <a:gd name="T80" fmla="*/ 28 w 2132"/>
                <a:gd name="T81" fmla="*/ 730 h 1160"/>
                <a:gd name="T82" fmla="*/ 42 w 2132"/>
                <a:gd name="T83" fmla="*/ 810 h 1160"/>
                <a:gd name="T84" fmla="*/ 38 w 2132"/>
                <a:gd name="T85" fmla="*/ 892 h 1160"/>
                <a:gd name="T86" fmla="*/ 60 w 2132"/>
                <a:gd name="T87" fmla="*/ 918 h 1160"/>
                <a:gd name="T88" fmla="*/ 114 w 2132"/>
                <a:gd name="T89" fmla="*/ 970 h 1160"/>
                <a:gd name="T90" fmla="*/ 174 w 2132"/>
                <a:gd name="T91" fmla="*/ 998 h 1160"/>
                <a:gd name="T92" fmla="*/ 212 w 2132"/>
                <a:gd name="T93" fmla="*/ 974 h 1160"/>
                <a:gd name="T94" fmla="*/ 236 w 2132"/>
                <a:gd name="T95" fmla="*/ 1020 h 1160"/>
                <a:gd name="T96" fmla="*/ 316 w 2132"/>
                <a:gd name="T97" fmla="*/ 1092 h 1160"/>
                <a:gd name="T98" fmla="*/ 348 w 2132"/>
                <a:gd name="T99" fmla="*/ 1034 h 1160"/>
                <a:gd name="T100" fmla="*/ 390 w 2132"/>
                <a:gd name="T101" fmla="*/ 992 h 1160"/>
                <a:gd name="T102" fmla="*/ 410 w 2132"/>
                <a:gd name="T103" fmla="*/ 1058 h 1160"/>
                <a:gd name="T104" fmla="*/ 452 w 2132"/>
                <a:gd name="T105" fmla="*/ 1122 h 1160"/>
                <a:gd name="T106" fmla="*/ 560 w 2132"/>
                <a:gd name="T107" fmla="*/ 1128 h 1160"/>
                <a:gd name="T108" fmla="*/ 660 w 2132"/>
                <a:gd name="T109" fmla="*/ 1104 h 1160"/>
                <a:gd name="T110" fmla="*/ 732 w 2132"/>
                <a:gd name="T111" fmla="*/ 1050 h 1160"/>
                <a:gd name="T112" fmla="*/ 752 w 2132"/>
                <a:gd name="T113" fmla="*/ 994 h 1160"/>
                <a:gd name="T114" fmla="*/ 834 w 2132"/>
                <a:gd name="T115" fmla="*/ 912 h 1160"/>
                <a:gd name="T116" fmla="*/ 964 w 2132"/>
                <a:gd name="T117" fmla="*/ 912 h 1160"/>
                <a:gd name="T118" fmla="*/ 1168 w 2132"/>
                <a:gd name="T119" fmla="*/ 880 h 1160"/>
                <a:gd name="T120" fmla="*/ 1354 w 2132"/>
                <a:gd name="T121" fmla="*/ 904 h 1160"/>
                <a:gd name="T122" fmla="*/ 1432 w 2132"/>
                <a:gd name="T123" fmla="*/ 908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32" h="1160">
                  <a:moveTo>
                    <a:pt x="1396" y="998"/>
                  </a:moveTo>
                  <a:lnTo>
                    <a:pt x="1398" y="994"/>
                  </a:lnTo>
                  <a:lnTo>
                    <a:pt x="1398" y="994"/>
                  </a:lnTo>
                  <a:lnTo>
                    <a:pt x="1398" y="994"/>
                  </a:lnTo>
                  <a:lnTo>
                    <a:pt x="1398" y="996"/>
                  </a:lnTo>
                  <a:lnTo>
                    <a:pt x="1396" y="1000"/>
                  </a:lnTo>
                  <a:lnTo>
                    <a:pt x="1396" y="1002"/>
                  </a:lnTo>
                  <a:lnTo>
                    <a:pt x="1394" y="1006"/>
                  </a:lnTo>
                  <a:lnTo>
                    <a:pt x="1394" y="1010"/>
                  </a:lnTo>
                  <a:lnTo>
                    <a:pt x="1394" y="1012"/>
                  </a:lnTo>
                  <a:lnTo>
                    <a:pt x="1392" y="1012"/>
                  </a:lnTo>
                  <a:lnTo>
                    <a:pt x="1394" y="1018"/>
                  </a:lnTo>
                  <a:lnTo>
                    <a:pt x="1398" y="1024"/>
                  </a:lnTo>
                  <a:lnTo>
                    <a:pt x="1402" y="1028"/>
                  </a:lnTo>
                  <a:lnTo>
                    <a:pt x="1406" y="1030"/>
                  </a:lnTo>
                  <a:lnTo>
                    <a:pt x="1410" y="1032"/>
                  </a:lnTo>
                  <a:lnTo>
                    <a:pt x="1412" y="1034"/>
                  </a:lnTo>
                  <a:lnTo>
                    <a:pt x="1414" y="1034"/>
                  </a:lnTo>
                  <a:lnTo>
                    <a:pt x="1424" y="1026"/>
                  </a:lnTo>
                  <a:lnTo>
                    <a:pt x="1436" y="1010"/>
                  </a:lnTo>
                  <a:lnTo>
                    <a:pt x="1450" y="992"/>
                  </a:lnTo>
                  <a:lnTo>
                    <a:pt x="1464" y="970"/>
                  </a:lnTo>
                  <a:lnTo>
                    <a:pt x="1476" y="950"/>
                  </a:lnTo>
                  <a:lnTo>
                    <a:pt x="1486" y="932"/>
                  </a:lnTo>
                  <a:lnTo>
                    <a:pt x="1492" y="920"/>
                  </a:lnTo>
                  <a:lnTo>
                    <a:pt x="1494" y="916"/>
                  </a:lnTo>
                  <a:lnTo>
                    <a:pt x="1496" y="898"/>
                  </a:lnTo>
                  <a:lnTo>
                    <a:pt x="1502" y="884"/>
                  </a:lnTo>
                  <a:lnTo>
                    <a:pt x="1506" y="876"/>
                  </a:lnTo>
                  <a:lnTo>
                    <a:pt x="1510" y="872"/>
                  </a:lnTo>
                  <a:lnTo>
                    <a:pt x="1512" y="846"/>
                  </a:lnTo>
                  <a:lnTo>
                    <a:pt x="1514" y="842"/>
                  </a:lnTo>
                  <a:lnTo>
                    <a:pt x="1516" y="830"/>
                  </a:lnTo>
                  <a:lnTo>
                    <a:pt x="1514" y="818"/>
                  </a:lnTo>
                  <a:lnTo>
                    <a:pt x="1510" y="808"/>
                  </a:lnTo>
                  <a:lnTo>
                    <a:pt x="1500" y="804"/>
                  </a:lnTo>
                  <a:lnTo>
                    <a:pt x="1494" y="804"/>
                  </a:lnTo>
                  <a:lnTo>
                    <a:pt x="1486" y="806"/>
                  </a:lnTo>
                  <a:lnTo>
                    <a:pt x="1478" y="808"/>
                  </a:lnTo>
                  <a:lnTo>
                    <a:pt x="1472" y="808"/>
                  </a:lnTo>
                  <a:lnTo>
                    <a:pt x="1466" y="806"/>
                  </a:lnTo>
                  <a:lnTo>
                    <a:pt x="1462" y="802"/>
                  </a:lnTo>
                  <a:lnTo>
                    <a:pt x="1460" y="800"/>
                  </a:lnTo>
                  <a:lnTo>
                    <a:pt x="1458" y="798"/>
                  </a:lnTo>
                  <a:lnTo>
                    <a:pt x="1456" y="798"/>
                  </a:lnTo>
                  <a:lnTo>
                    <a:pt x="1444" y="794"/>
                  </a:lnTo>
                  <a:lnTo>
                    <a:pt x="1470" y="770"/>
                  </a:lnTo>
                  <a:lnTo>
                    <a:pt x="1472" y="762"/>
                  </a:lnTo>
                  <a:lnTo>
                    <a:pt x="1494" y="738"/>
                  </a:lnTo>
                  <a:lnTo>
                    <a:pt x="1542" y="686"/>
                  </a:lnTo>
                  <a:lnTo>
                    <a:pt x="1546" y="686"/>
                  </a:lnTo>
                  <a:lnTo>
                    <a:pt x="1558" y="688"/>
                  </a:lnTo>
                  <a:lnTo>
                    <a:pt x="1572" y="692"/>
                  </a:lnTo>
                  <a:lnTo>
                    <a:pt x="1588" y="694"/>
                  </a:lnTo>
                  <a:lnTo>
                    <a:pt x="1602" y="698"/>
                  </a:lnTo>
                  <a:lnTo>
                    <a:pt x="1608" y="698"/>
                  </a:lnTo>
                  <a:lnTo>
                    <a:pt x="1612" y="698"/>
                  </a:lnTo>
                  <a:lnTo>
                    <a:pt x="1612" y="694"/>
                  </a:lnTo>
                  <a:lnTo>
                    <a:pt x="1612" y="692"/>
                  </a:lnTo>
                  <a:lnTo>
                    <a:pt x="1612" y="688"/>
                  </a:lnTo>
                  <a:lnTo>
                    <a:pt x="1612" y="686"/>
                  </a:lnTo>
                  <a:lnTo>
                    <a:pt x="1612" y="686"/>
                  </a:lnTo>
                  <a:lnTo>
                    <a:pt x="1622" y="680"/>
                  </a:lnTo>
                  <a:lnTo>
                    <a:pt x="1634" y="682"/>
                  </a:lnTo>
                  <a:lnTo>
                    <a:pt x="1642" y="682"/>
                  </a:lnTo>
                  <a:lnTo>
                    <a:pt x="1650" y="700"/>
                  </a:lnTo>
                  <a:lnTo>
                    <a:pt x="1694" y="686"/>
                  </a:lnTo>
                  <a:lnTo>
                    <a:pt x="1694" y="676"/>
                  </a:lnTo>
                  <a:lnTo>
                    <a:pt x="1732" y="642"/>
                  </a:lnTo>
                  <a:lnTo>
                    <a:pt x="1734" y="642"/>
                  </a:lnTo>
                  <a:lnTo>
                    <a:pt x="1736" y="640"/>
                  </a:lnTo>
                  <a:lnTo>
                    <a:pt x="1738" y="636"/>
                  </a:lnTo>
                  <a:lnTo>
                    <a:pt x="1742" y="634"/>
                  </a:lnTo>
                  <a:lnTo>
                    <a:pt x="1746" y="630"/>
                  </a:lnTo>
                  <a:lnTo>
                    <a:pt x="1750" y="628"/>
                  </a:lnTo>
                  <a:lnTo>
                    <a:pt x="1756" y="626"/>
                  </a:lnTo>
                  <a:lnTo>
                    <a:pt x="1760" y="624"/>
                  </a:lnTo>
                  <a:lnTo>
                    <a:pt x="1762" y="626"/>
                  </a:lnTo>
                  <a:lnTo>
                    <a:pt x="1764" y="628"/>
                  </a:lnTo>
                  <a:lnTo>
                    <a:pt x="1764" y="632"/>
                  </a:lnTo>
                  <a:lnTo>
                    <a:pt x="1760" y="638"/>
                  </a:lnTo>
                  <a:lnTo>
                    <a:pt x="1758" y="644"/>
                  </a:lnTo>
                  <a:lnTo>
                    <a:pt x="1754" y="648"/>
                  </a:lnTo>
                  <a:lnTo>
                    <a:pt x="1754" y="652"/>
                  </a:lnTo>
                  <a:lnTo>
                    <a:pt x="1754" y="654"/>
                  </a:lnTo>
                  <a:lnTo>
                    <a:pt x="1758" y="654"/>
                  </a:lnTo>
                  <a:lnTo>
                    <a:pt x="1760" y="654"/>
                  </a:lnTo>
                  <a:lnTo>
                    <a:pt x="1764" y="654"/>
                  </a:lnTo>
                  <a:lnTo>
                    <a:pt x="1768" y="652"/>
                  </a:lnTo>
                  <a:lnTo>
                    <a:pt x="1770" y="650"/>
                  </a:lnTo>
                  <a:lnTo>
                    <a:pt x="1776" y="644"/>
                  </a:lnTo>
                  <a:lnTo>
                    <a:pt x="1784" y="634"/>
                  </a:lnTo>
                  <a:lnTo>
                    <a:pt x="1790" y="624"/>
                  </a:lnTo>
                  <a:lnTo>
                    <a:pt x="1796" y="616"/>
                  </a:lnTo>
                  <a:lnTo>
                    <a:pt x="1798" y="614"/>
                  </a:lnTo>
                  <a:lnTo>
                    <a:pt x="1792" y="626"/>
                  </a:lnTo>
                  <a:lnTo>
                    <a:pt x="1792" y="638"/>
                  </a:lnTo>
                  <a:lnTo>
                    <a:pt x="1794" y="648"/>
                  </a:lnTo>
                  <a:lnTo>
                    <a:pt x="1796" y="652"/>
                  </a:lnTo>
                  <a:lnTo>
                    <a:pt x="1762" y="676"/>
                  </a:lnTo>
                  <a:lnTo>
                    <a:pt x="1752" y="706"/>
                  </a:lnTo>
                  <a:lnTo>
                    <a:pt x="1714" y="736"/>
                  </a:lnTo>
                  <a:lnTo>
                    <a:pt x="1698" y="776"/>
                  </a:lnTo>
                  <a:lnTo>
                    <a:pt x="1698" y="776"/>
                  </a:lnTo>
                  <a:lnTo>
                    <a:pt x="1696" y="780"/>
                  </a:lnTo>
                  <a:lnTo>
                    <a:pt x="1696" y="784"/>
                  </a:lnTo>
                  <a:lnTo>
                    <a:pt x="1694" y="790"/>
                  </a:lnTo>
                  <a:lnTo>
                    <a:pt x="1696" y="798"/>
                  </a:lnTo>
                  <a:lnTo>
                    <a:pt x="1698" y="806"/>
                  </a:lnTo>
                  <a:lnTo>
                    <a:pt x="1702" y="820"/>
                  </a:lnTo>
                  <a:lnTo>
                    <a:pt x="1708" y="838"/>
                  </a:lnTo>
                  <a:lnTo>
                    <a:pt x="1712" y="854"/>
                  </a:lnTo>
                  <a:lnTo>
                    <a:pt x="1718" y="868"/>
                  </a:lnTo>
                  <a:lnTo>
                    <a:pt x="1718" y="874"/>
                  </a:lnTo>
                  <a:lnTo>
                    <a:pt x="1736" y="848"/>
                  </a:lnTo>
                  <a:lnTo>
                    <a:pt x="1766" y="802"/>
                  </a:lnTo>
                  <a:lnTo>
                    <a:pt x="1782" y="798"/>
                  </a:lnTo>
                  <a:lnTo>
                    <a:pt x="1780" y="794"/>
                  </a:lnTo>
                  <a:lnTo>
                    <a:pt x="1780" y="784"/>
                  </a:lnTo>
                  <a:lnTo>
                    <a:pt x="1782" y="772"/>
                  </a:lnTo>
                  <a:lnTo>
                    <a:pt x="1786" y="758"/>
                  </a:lnTo>
                  <a:lnTo>
                    <a:pt x="1790" y="750"/>
                  </a:lnTo>
                  <a:lnTo>
                    <a:pt x="1792" y="744"/>
                  </a:lnTo>
                  <a:lnTo>
                    <a:pt x="1792" y="740"/>
                  </a:lnTo>
                  <a:lnTo>
                    <a:pt x="1792" y="736"/>
                  </a:lnTo>
                  <a:lnTo>
                    <a:pt x="1792" y="732"/>
                  </a:lnTo>
                  <a:lnTo>
                    <a:pt x="1792" y="730"/>
                  </a:lnTo>
                  <a:lnTo>
                    <a:pt x="1790" y="730"/>
                  </a:lnTo>
                  <a:lnTo>
                    <a:pt x="1790" y="728"/>
                  </a:lnTo>
                  <a:lnTo>
                    <a:pt x="1790" y="726"/>
                  </a:lnTo>
                  <a:lnTo>
                    <a:pt x="1788" y="724"/>
                  </a:lnTo>
                  <a:lnTo>
                    <a:pt x="1786" y="720"/>
                  </a:lnTo>
                  <a:lnTo>
                    <a:pt x="1786" y="716"/>
                  </a:lnTo>
                  <a:lnTo>
                    <a:pt x="1786" y="712"/>
                  </a:lnTo>
                  <a:lnTo>
                    <a:pt x="1790" y="708"/>
                  </a:lnTo>
                  <a:lnTo>
                    <a:pt x="1792" y="704"/>
                  </a:lnTo>
                  <a:lnTo>
                    <a:pt x="1796" y="702"/>
                  </a:lnTo>
                  <a:lnTo>
                    <a:pt x="1802" y="702"/>
                  </a:lnTo>
                  <a:lnTo>
                    <a:pt x="1812" y="700"/>
                  </a:lnTo>
                  <a:lnTo>
                    <a:pt x="1816" y="698"/>
                  </a:lnTo>
                  <a:lnTo>
                    <a:pt x="1818" y="696"/>
                  </a:lnTo>
                  <a:lnTo>
                    <a:pt x="1820" y="692"/>
                  </a:lnTo>
                  <a:lnTo>
                    <a:pt x="1820" y="688"/>
                  </a:lnTo>
                  <a:lnTo>
                    <a:pt x="1820" y="684"/>
                  </a:lnTo>
                  <a:lnTo>
                    <a:pt x="1820" y="680"/>
                  </a:lnTo>
                  <a:lnTo>
                    <a:pt x="1820" y="678"/>
                  </a:lnTo>
                  <a:lnTo>
                    <a:pt x="1822" y="676"/>
                  </a:lnTo>
                  <a:lnTo>
                    <a:pt x="1824" y="676"/>
                  </a:lnTo>
                  <a:lnTo>
                    <a:pt x="1832" y="676"/>
                  </a:lnTo>
                  <a:lnTo>
                    <a:pt x="1838" y="674"/>
                  </a:lnTo>
                  <a:lnTo>
                    <a:pt x="1846" y="670"/>
                  </a:lnTo>
                  <a:lnTo>
                    <a:pt x="1858" y="660"/>
                  </a:lnTo>
                  <a:lnTo>
                    <a:pt x="1862" y="656"/>
                  </a:lnTo>
                  <a:lnTo>
                    <a:pt x="1868" y="654"/>
                  </a:lnTo>
                  <a:lnTo>
                    <a:pt x="1872" y="654"/>
                  </a:lnTo>
                  <a:lnTo>
                    <a:pt x="1876" y="654"/>
                  </a:lnTo>
                  <a:lnTo>
                    <a:pt x="1880" y="656"/>
                  </a:lnTo>
                  <a:lnTo>
                    <a:pt x="1882" y="660"/>
                  </a:lnTo>
                  <a:lnTo>
                    <a:pt x="1884" y="662"/>
                  </a:lnTo>
                  <a:lnTo>
                    <a:pt x="1884" y="664"/>
                  </a:lnTo>
                  <a:lnTo>
                    <a:pt x="1884" y="664"/>
                  </a:lnTo>
                  <a:lnTo>
                    <a:pt x="1906" y="656"/>
                  </a:lnTo>
                  <a:lnTo>
                    <a:pt x="1914" y="642"/>
                  </a:lnTo>
                  <a:lnTo>
                    <a:pt x="1926" y="630"/>
                  </a:lnTo>
                  <a:lnTo>
                    <a:pt x="1944" y="622"/>
                  </a:lnTo>
                  <a:lnTo>
                    <a:pt x="1948" y="610"/>
                  </a:lnTo>
                  <a:lnTo>
                    <a:pt x="1964" y="610"/>
                  </a:lnTo>
                  <a:lnTo>
                    <a:pt x="1966" y="610"/>
                  </a:lnTo>
                  <a:lnTo>
                    <a:pt x="1970" y="610"/>
                  </a:lnTo>
                  <a:lnTo>
                    <a:pt x="1974" y="610"/>
                  </a:lnTo>
                  <a:lnTo>
                    <a:pt x="1978" y="610"/>
                  </a:lnTo>
                  <a:lnTo>
                    <a:pt x="1982" y="612"/>
                  </a:lnTo>
                  <a:lnTo>
                    <a:pt x="1986" y="612"/>
                  </a:lnTo>
                  <a:lnTo>
                    <a:pt x="1988" y="610"/>
                  </a:lnTo>
                  <a:lnTo>
                    <a:pt x="1992" y="608"/>
                  </a:lnTo>
                  <a:lnTo>
                    <a:pt x="1996" y="604"/>
                  </a:lnTo>
                  <a:lnTo>
                    <a:pt x="2000" y="602"/>
                  </a:lnTo>
                  <a:lnTo>
                    <a:pt x="2002" y="598"/>
                  </a:lnTo>
                  <a:lnTo>
                    <a:pt x="2004" y="596"/>
                  </a:lnTo>
                  <a:lnTo>
                    <a:pt x="2006" y="596"/>
                  </a:lnTo>
                  <a:lnTo>
                    <a:pt x="2004" y="592"/>
                  </a:lnTo>
                  <a:lnTo>
                    <a:pt x="1998" y="586"/>
                  </a:lnTo>
                  <a:lnTo>
                    <a:pt x="1990" y="576"/>
                  </a:lnTo>
                  <a:lnTo>
                    <a:pt x="1984" y="568"/>
                  </a:lnTo>
                  <a:lnTo>
                    <a:pt x="1978" y="562"/>
                  </a:lnTo>
                  <a:lnTo>
                    <a:pt x="1974" y="560"/>
                  </a:lnTo>
                  <a:lnTo>
                    <a:pt x="1972" y="556"/>
                  </a:lnTo>
                  <a:lnTo>
                    <a:pt x="1972" y="552"/>
                  </a:lnTo>
                  <a:lnTo>
                    <a:pt x="1972" y="550"/>
                  </a:lnTo>
                  <a:lnTo>
                    <a:pt x="1972" y="546"/>
                  </a:lnTo>
                  <a:lnTo>
                    <a:pt x="1974" y="546"/>
                  </a:lnTo>
                  <a:lnTo>
                    <a:pt x="1978" y="546"/>
                  </a:lnTo>
                  <a:lnTo>
                    <a:pt x="1982" y="546"/>
                  </a:lnTo>
                  <a:lnTo>
                    <a:pt x="1986" y="546"/>
                  </a:lnTo>
                  <a:lnTo>
                    <a:pt x="1988" y="544"/>
                  </a:lnTo>
                  <a:lnTo>
                    <a:pt x="1992" y="542"/>
                  </a:lnTo>
                  <a:lnTo>
                    <a:pt x="1994" y="540"/>
                  </a:lnTo>
                  <a:lnTo>
                    <a:pt x="1994" y="540"/>
                  </a:lnTo>
                  <a:lnTo>
                    <a:pt x="2016" y="518"/>
                  </a:lnTo>
                  <a:lnTo>
                    <a:pt x="2014" y="502"/>
                  </a:lnTo>
                  <a:lnTo>
                    <a:pt x="2024" y="494"/>
                  </a:lnTo>
                  <a:lnTo>
                    <a:pt x="2032" y="512"/>
                  </a:lnTo>
                  <a:lnTo>
                    <a:pt x="2050" y="518"/>
                  </a:lnTo>
                  <a:lnTo>
                    <a:pt x="2054" y="520"/>
                  </a:lnTo>
                  <a:lnTo>
                    <a:pt x="2060" y="526"/>
                  </a:lnTo>
                  <a:lnTo>
                    <a:pt x="2068" y="534"/>
                  </a:lnTo>
                  <a:lnTo>
                    <a:pt x="2076" y="542"/>
                  </a:lnTo>
                  <a:lnTo>
                    <a:pt x="2084" y="548"/>
                  </a:lnTo>
                  <a:lnTo>
                    <a:pt x="2088" y="550"/>
                  </a:lnTo>
                  <a:lnTo>
                    <a:pt x="2090" y="552"/>
                  </a:lnTo>
                  <a:lnTo>
                    <a:pt x="2094" y="550"/>
                  </a:lnTo>
                  <a:lnTo>
                    <a:pt x="2094" y="550"/>
                  </a:lnTo>
                  <a:lnTo>
                    <a:pt x="2096" y="550"/>
                  </a:lnTo>
                  <a:lnTo>
                    <a:pt x="2100" y="524"/>
                  </a:lnTo>
                  <a:lnTo>
                    <a:pt x="2100" y="518"/>
                  </a:lnTo>
                  <a:lnTo>
                    <a:pt x="2102" y="518"/>
                  </a:lnTo>
                  <a:lnTo>
                    <a:pt x="2106" y="518"/>
                  </a:lnTo>
                  <a:lnTo>
                    <a:pt x="2110" y="518"/>
                  </a:lnTo>
                  <a:lnTo>
                    <a:pt x="2116" y="518"/>
                  </a:lnTo>
                  <a:lnTo>
                    <a:pt x="2122" y="516"/>
                  </a:lnTo>
                  <a:lnTo>
                    <a:pt x="2126" y="512"/>
                  </a:lnTo>
                  <a:lnTo>
                    <a:pt x="2130" y="508"/>
                  </a:lnTo>
                  <a:lnTo>
                    <a:pt x="2132" y="500"/>
                  </a:lnTo>
                  <a:lnTo>
                    <a:pt x="2124" y="494"/>
                  </a:lnTo>
                  <a:lnTo>
                    <a:pt x="2114" y="488"/>
                  </a:lnTo>
                  <a:lnTo>
                    <a:pt x="2102" y="482"/>
                  </a:lnTo>
                  <a:lnTo>
                    <a:pt x="2092" y="476"/>
                  </a:lnTo>
                  <a:lnTo>
                    <a:pt x="2088" y="472"/>
                  </a:lnTo>
                  <a:lnTo>
                    <a:pt x="2084" y="472"/>
                  </a:lnTo>
                  <a:lnTo>
                    <a:pt x="2080" y="474"/>
                  </a:lnTo>
                  <a:lnTo>
                    <a:pt x="2078" y="474"/>
                  </a:lnTo>
                  <a:lnTo>
                    <a:pt x="2076" y="478"/>
                  </a:lnTo>
                  <a:lnTo>
                    <a:pt x="2074" y="478"/>
                  </a:lnTo>
                  <a:lnTo>
                    <a:pt x="2074" y="480"/>
                  </a:lnTo>
                  <a:lnTo>
                    <a:pt x="2066" y="464"/>
                  </a:lnTo>
                  <a:lnTo>
                    <a:pt x="2054" y="446"/>
                  </a:lnTo>
                  <a:lnTo>
                    <a:pt x="2040" y="432"/>
                  </a:lnTo>
                  <a:lnTo>
                    <a:pt x="2024" y="420"/>
                  </a:lnTo>
                  <a:lnTo>
                    <a:pt x="2010" y="412"/>
                  </a:lnTo>
                  <a:lnTo>
                    <a:pt x="1998" y="408"/>
                  </a:lnTo>
                  <a:lnTo>
                    <a:pt x="1994" y="406"/>
                  </a:lnTo>
                  <a:lnTo>
                    <a:pt x="1960" y="376"/>
                  </a:lnTo>
                  <a:lnTo>
                    <a:pt x="1954" y="376"/>
                  </a:lnTo>
                  <a:lnTo>
                    <a:pt x="1942" y="376"/>
                  </a:lnTo>
                  <a:lnTo>
                    <a:pt x="1930" y="374"/>
                  </a:lnTo>
                  <a:lnTo>
                    <a:pt x="1922" y="372"/>
                  </a:lnTo>
                  <a:lnTo>
                    <a:pt x="1920" y="370"/>
                  </a:lnTo>
                  <a:lnTo>
                    <a:pt x="1916" y="366"/>
                  </a:lnTo>
                  <a:lnTo>
                    <a:pt x="1910" y="366"/>
                  </a:lnTo>
                  <a:lnTo>
                    <a:pt x="1906" y="364"/>
                  </a:lnTo>
                  <a:lnTo>
                    <a:pt x="1902" y="364"/>
                  </a:lnTo>
                  <a:lnTo>
                    <a:pt x="1902" y="364"/>
                  </a:lnTo>
                  <a:lnTo>
                    <a:pt x="1900" y="388"/>
                  </a:lnTo>
                  <a:lnTo>
                    <a:pt x="1900" y="406"/>
                  </a:lnTo>
                  <a:lnTo>
                    <a:pt x="1896" y="414"/>
                  </a:lnTo>
                  <a:lnTo>
                    <a:pt x="1884" y="416"/>
                  </a:lnTo>
                  <a:lnTo>
                    <a:pt x="1884" y="408"/>
                  </a:lnTo>
                  <a:lnTo>
                    <a:pt x="1866" y="386"/>
                  </a:lnTo>
                  <a:lnTo>
                    <a:pt x="1880" y="376"/>
                  </a:lnTo>
                  <a:lnTo>
                    <a:pt x="1880" y="370"/>
                  </a:lnTo>
                  <a:lnTo>
                    <a:pt x="1842" y="386"/>
                  </a:lnTo>
                  <a:lnTo>
                    <a:pt x="1834" y="382"/>
                  </a:lnTo>
                  <a:lnTo>
                    <a:pt x="1790" y="378"/>
                  </a:lnTo>
                  <a:lnTo>
                    <a:pt x="1774" y="398"/>
                  </a:lnTo>
                  <a:lnTo>
                    <a:pt x="1762" y="380"/>
                  </a:lnTo>
                  <a:lnTo>
                    <a:pt x="1762" y="378"/>
                  </a:lnTo>
                  <a:lnTo>
                    <a:pt x="1764" y="370"/>
                  </a:lnTo>
                  <a:lnTo>
                    <a:pt x="1762" y="358"/>
                  </a:lnTo>
                  <a:lnTo>
                    <a:pt x="1758" y="342"/>
                  </a:lnTo>
                  <a:lnTo>
                    <a:pt x="1748" y="332"/>
                  </a:lnTo>
                  <a:lnTo>
                    <a:pt x="1734" y="326"/>
                  </a:lnTo>
                  <a:lnTo>
                    <a:pt x="1722" y="326"/>
                  </a:lnTo>
                  <a:lnTo>
                    <a:pt x="1712" y="326"/>
                  </a:lnTo>
                  <a:lnTo>
                    <a:pt x="1710" y="328"/>
                  </a:lnTo>
                  <a:lnTo>
                    <a:pt x="1704" y="328"/>
                  </a:lnTo>
                  <a:lnTo>
                    <a:pt x="1690" y="330"/>
                  </a:lnTo>
                  <a:lnTo>
                    <a:pt x="1676" y="330"/>
                  </a:lnTo>
                  <a:lnTo>
                    <a:pt x="1664" y="328"/>
                  </a:lnTo>
                  <a:lnTo>
                    <a:pt x="1660" y="324"/>
                  </a:lnTo>
                  <a:lnTo>
                    <a:pt x="1654" y="322"/>
                  </a:lnTo>
                  <a:lnTo>
                    <a:pt x="1650" y="322"/>
                  </a:lnTo>
                  <a:lnTo>
                    <a:pt x="1648" y="324"/>
                  </a:lnTo>
                  <a:lnTo>
                    <a:pt x="1646" y="324"/>
                  </a:lnTo>
                  <a:lnTo>
                    <a:pt x="1646" y="314"/>
                  </a:lnTo>
                  <a:lnTo>
                    <a:pt x="1638" y="310"/>
                  </a:lnTo>
                  <a:lnTo>
                    <a:pt x="1640" y="308"/>
                  </a:lnTo>
                  <a:lnTo>
                    <a:pt x="1640" y="304"/>
                  </a:lnTo>
                  <a:lnTo>
                    <a:pt x="1638" y="298"/>
                  </a:lnTo>
                  <a:lnTo>
                    <a:pt x="1636" y="290"/>
                  </a:lnTo>
                  <a:lnTo>
                    <a:pt x="1634" y="282"/>
                  </a:lnTo>
                  <a:lnTo>
                    <a:pt x="1630" y="278"/>
                  </a:lnTo>
                  <a:lnTo>
                    <a:pt x="1626" y="276"/>
                  </a:lnTo>
                  <a:lnTo>
                    <a:pt x="1622" y="276"/>
                  </a:lnTo>
                  <a:lnTo>
                    <a:pt x="1618" y="278"/>
                  </a:lnTo>
                  <a:lnTo>
                    <a:pt x="1614" y="280"/>
                  </a:lnTo>
                  <a:lnTo>
                    <a:pt x="1610" y="282"/>
                  </a:lnTo>
                  <a:lnTo>
                    <a:pt x="1606" y="286"/>
                  </a:lnTo>
                  <a:lnTo>
                    <a:pt x="1604" y="288"/>
                  </a:lnTo>
                  <a:lnTo>
                    <a:pt x="1604" y="288"/>
                  </a:lnTo>
                  <a:lnTo>
                    <a:pt x="1602" y="288"/>
                  </a:lnTo>
                  <a:lnTo>
                    <a:pt x="1600" y="288"/>
                  </a:lnTo>
                  <a:lnTo>
                    <a:pt x="1598" y="290"/>
                  </a:lnTo>
                  <a:lnTo>
                    <a:pt x="1596" y="288"/>
                  </a:lnTo>
                  <a:lnTo>
                    <a:pt x="1594" y="288"/>
                  </a:lnTo>
                  <a:lnTo>
                    <a:pt x="1592" y="286"/>
                  </a:lnTo>
                  <a:lnTo>
                    <a:pt x="1592" y="282"/>
                  </a:lnTo>
                  <a:lnTo>
                    <a:pt x="1592" y="280"/>
                  </a:lnTo>
                  <a:lnTo>
                    <a:pt x="1592" y="276"/>
                  </a:lnTo>
                  <a:lnTo>
                    <a:pt x="1590" y="272"/>
                  </a:lnTo>
                  <a:lnTo>
                    <a:pt x="1588" y="270"/>
                  </a:lnTo>
                  <a:lnTo>
                    <a:pt x="1584" y="268"/>
                  </a:lnTo>
                  <a:lnTo>
                    <a:pt x="1578" y="268"/>
                  </a:lnTo>
                  <a:lnTo>
                    <a:pt x="1566" y="266"/>
                  </a:lnTo>
                  <a:lnTo>
                    <a:pt x="1552" y="264"/>
                  </a:lnTo>
                  <a:lnTo>
                    <a:pt x="1538" y="260"/>
                  </a:lnTo>
                  <a:lnTo>
                    <a:pt x="1528" y="256"/>
                  </a:lnTo>
                  <a:lnTo>
                    <a:pt x="1524" y="256"/>
                  </a:lnTo>
                  <a:lnTo>
                    <a:pt x="1528" y="260"/>
                  </a:lnTo>
                  <a:lnTo>
                    <a:pt x="1526" y="264"/>
                  </a:lnTo>
                  <a:lnTo>
                    <a:pt x="1524" y="268"/>
                  </a:lnTo>
                  <a:lnTo>
                    <a:pt x="1518" y="270"/>
                  </a:lnTo>
                  <a:lnTo>
                    <a:pt x="1512" y="272"/>
                  </a:lnTo>
                  <a:lnTo>
                    <a:pt x="1504" y="276"/>
                  </a:lnTo>
                  <a:lnTo>
                    <a:pt x="1502" y="286"/>
                  </a:lnTo>
                  <a:lnTo>
                    <a:pt x="1502" y="296"/>
                  </a:lnTo>
                  <a:lnTo>
                    <a:pt x="1502" y="306"/>
                  </a:lnTo>
                  <a:lnTo>
                    <a:pt x="1502" y="310"/>
                  </a:lnTo>
                  <a:lnTo>
                    <a:pt x="1494" y="312"/>
                  </a:lnTo>
                  <a:lnTo>
                    <a:pt x="1482" y="318"/>
                  </a:lnTo>
                  <a:lnTo>
                    <a:pt x="1460" y="304"/>
                  </a:lnTo>
                  <a:lnTo>
                    <a:pt x="1452" y="310"/>
                  </a:lnTo>
                  <a:lnTo>
                    <a:pt x="1438" y="310"/>
                  </a:lnTo>
                  <a:lnTo>
                    <a:pt x="1422" y="294"/>
                  </a:lnTo>
                  <a:lnTo>
                    <a:pt x="1422" y="294"/>
                  </a:lnTo>
                  <a:lnTo>
                    <a:pt x="1420" y="296"/>
                  </a:lnTo>
                  <a:lnTo>
                    <a:pt x="1418" y="300"/>
                  </a:lnTo>
                  <a:lnTo>
                    <a:pt x="1416" y="304"/>
                  </a:lnTo>
                  <a:lnTo>
                    <a:pt x="1412" y="308"/>
                  </a:lnTo>
                  <a:lnTo>
                    <a:pt x="1410" y="312"/>
                  </a:lnTo>
                  <a:lnTo>
                    <a:pt x="1410" y="316"/>
                  </a:lnTo>
                  <a:lnTo>
                    <a:pt x="1408" y="320"/>
                  </a:lnTo>
                  <a:lnTo>
                    <a:pt x="1404" y="324"/>
                  </a:lnTo>
                  <a:lnTo>
                    <a:pt x="1402" y="328"/>
                  </a:lnTo>
                  <a:lnTo>
                    <a:pt x="1398" y="330"/>
                  </a:lnTo>
                  <a:lnTo>
                    <a:pt x="1396" y="334"/>
                  </a:lnTo>
                  <a:lnTo>
                    <a:pt x="1396" y="334"/>
                  </a:lnTo>
                  <a:lnTo>
                    <a:pt x="1392" y="320"/>
                  </a:lnTo>
                  <a:lnTo>
                    <a:pt x="1384" y="304"/>
                  </a:lnTo>
                  <a:lnTo>
                    <a:pt x="1384" y="274"/>
                  </a:lnTo>
                  <a:lnTo>
                    <a:pt x="1388" y="254"/>
                  </a:lnTo>
                  <a:lnTo>
                    <a:pt x="1386" y="248"/>
                  </a:lnTo>
                  <a:lnTo>
                    <a:pt x="1384" y="246"/>
                  </a:lnTo>
                  <a:lnTo>
                    <a:pt x="1382" y="244"/>
                  </a:lnTo>
                  <a:lnTo>
                    <a:pt x="1378" y="242"/>
                  </a:lnTo>
                  <a:lnTo>
                    <a:pt x="1374" y="242"/>
                  </a:lnTo>
                  <a:lnTo>
                    <a:pt x="1372" y="244"/>
                  </a:lnTo>
                  <a:lnTo>
                    <a:pt x="1370" y="244"/>
                  </a:lnTo>
                  <a:lnTo>
                    <a:pt x="1368" y="244"/>
                  </a:lnTo>
                  <a:lnTo>
                    <a:pt x="1368" y="244"/>
                  </a:lnTo>
                  <a:lnTo>
                    <a:pt x="1366" y="240"/>
                  </a:lnTo>
                  <a:lnTo>
                    <a:pt x="1362" y="238"/>
                  </a:lnTo>
                  <a:lnTo>
                    <a:pt x="1356" y="234"/>
                  </a:lnTo>
                  <a:lnTo>
                    <a:pt x="1348" y="232"/>
                  </a:lnTo>
                  <a:lnTo>
                    <a:pt x="1338" y="230"/>
                  </a:lnTo>
                  <a:lnTo>
                    <a:pt x="1332" y="230"/>
                  </a:lnTo>
                  <a:lnTo>
                    <a:pt x="1326" y="228"/>
                  </a:lnTo>
                  <a:lnTo>
                    <a:pt x="1322" y="228"/>
                  </a:lnTo>
                  <a:lnTo>
                    <a:pt x="1320" y="230"/>
                  </a:lnTo>
                  <a:lnTo>
                    <a:pt x="1316" y="232"/>
                  </a:lnTo>
                  <a:lnTo>
                    <a:pt x="1312" y="234"/>
                  </a:lnTo>
                  <a:lnTo>
                    <a:pt x="1308" y="238"/>
                  </a:lnTo>
                  <a:lnTo>
                    <a:pt x="1296" y="242"/>
                  </a:lnTo>
                  <a:lnTo>
                    <a:pt x="1284" y="240"/>
                  </a:lnTo>
                  <a:lnTo>
                    <a:pt x="1272" y="238"/>
                  </a:lnTo>
                  <a:lnTo>
                    <a:pt x="1262" y="236"/>
                  </a:lnTo>
                  <a:lnTo>
                    <a:pt x="1258" y="234"/>
                  </a:lnTo>
                  <a:lnTo>
                    <a:pt x="1224" y="216"/>
                  </a:lnTo>
                  <a:lnTo>
                    <a:pt x="1210" y="216"/>
                  </a:lnTo>
                  <a:lnTo>
                    <a:pt x="1194" y="214"/>
                  </a:lnTo>
                  <a:lnTo>
                    <a:pt x="1182" y="208"/>
                  </a:lnTo>
                  <a:lnTo>
                    <a:pt x="1172" y="204"/>
                  </a:lnTo>
                  <a:lnTo>
                    <a:pt x="1168" y="202"/>
                  </a:lnTo>
                  <a:lnTo>
                    <a:pt x="1160" y="196"/>
                  </a:lnTo>
                  <a:lnTo>
                    <a:pt x="1156" y="190"/>
                  </a:lnTo>
                  <a:lnTo>
                    <a:pt x="1164" y="186"/>
                  </a:lnTo>
                  <a:lnTo>
                    <a:pt x="1166" y="184"/>
                  </a:lnTo>
                  <a:lnTo>
                    <a:pt x="1166" y="182"/>
                  </a:lnTo>
                  <a:lnTo>
                    <a:pt x="1166" y="178"/>
                  </a:lnTo>
                  <a:lnTo>
                    <a:pt x="1164" y="172"/>
                  </a:lnTo>
                  <a:lnTo>
                    <a:pt x="1160" y="170"/>
                  </a:lnTo>
                  <a:lnTo>
                    <a:pt x="1158" y="168"/>
                  </a:lnTo>
                  <a:lnTo>
                    <a:pt x="1156" y="168"/>
                  </a:lnTo>
                  <a:lnTo>
                    <a:pt x="1152" y="170"/>
                  </a:lnTo>
                  <a:lnTo>
                    <a:pt x="1150" y="170"/>
                  </a:lnTo>
                  <a:lnTo>
                    <a:pt x="1148" y="172"/>
                  </a:lnTo>
                  <a:lnTo>
                    <a:pt x="1148" y="172"/>
                  </a:lnTo>
                  <a:lnTo>
                    <a:pt x="1146" y="174"/>
                  </a:lnTo>
                  <a:lnTo>
                    <a:pt x="1144" y="176"/>
                  </a:lnTo>
                  <a:lnTo>
                    <a:pt x="1142" y="180"/>
                  </a:lnTo>
                  <a:lnTo>
                    <a:pt x="1140" y="184"/>
                  </a:lnTo>
                  <a:lnTo>
                    <a:pt x="1136" y="190"/>
                  </a:lnTo>
                  <a:lnTo>
                    <a:pt x="1132" y="194"/>
                  </a:lnTo>
                  <a:lnTo>
                    <a:pt x="1128" y="198"/>
                  </a:lnTo>
                  <a:lnTo>
                    <a:pt x="1126" y="200"/>
                  </a:lnTo>
                  <a:lnTo>
                    <a:pt x="1120" y="202"/>
                  </a:lnTo>
                  <a:lnTo>
                    <a:pt x="1116" y="206"/>
                  </a:lnTo>
                  <a:lnTo>
                    <a:pt x="1112" y="210"/>
                  </a:lnTo>
                  <a:lnTo>
                    <a:pt x="1110" y="216"/>
                  </a:lnTo>
                  <a:lnTo>
                    <a:pt x="1108" y="220"/>
                  </a:lnTo>
                  <a:lnTo>
                    <a:pt x="1106" y="222"/>
                  </a:lnTo>
                  <a:lnTo>
                    <a:pt x="1104" y="224"/>
                  </a:lnTo>
                  <a:lnTo>
                    <a:pt x="1096" y="224"/>
                  </a:lnTo>
                  <a:lnTo>
                    <a:pt x="1092" y="204"/>
                  </a:lnTo>
                  <a:lnTo>
                    <a:pt x="1084" y="194"/>
                  </a:lnTo>
                  <a:lnTo>
                    <a:pt x="1108" y="192"/>
                  </a:lnTo>
                  <a:lnTo>
                    <a:pt x="1134" y="160"/>
                  </a:lnTo>
                  <a:lnTo>
                    <a:pt x="1150" y="144"/>
                  </a:lnTo>
                  <a:lnTo>
                    <a:pt x="1158" y="130"/>
                  </a:lnTo>
                  <a:lnTo>
                    <a:pt x="1162" y="122"/>
                  </a:lnTo>
                  <a:lnTo>
                    <a:pt x="1164" y="120"/>
                  </a:lnTo>
                  <a:lnTo>
                    <a:pt x="1164" y="96"/>
                  </a:lnTo>
                  <a:lnTo>
                    <a:pt x="1166" y="78"/>
                  </a:lnTo>
                  <a:lnTo>
                    <a:pt x="1160" y="64"/>
                  </a:lnTo>
                  <a:lnTo>
                    <a:pt x="1148" y="54"/>
                  </a:lnTo>
                  <a:lnTo>
                    <a:pt x="1134" y="52"/>
                  </a:lnTo>
                  <a:lnTo>
                    <a:pt x="1122" y="56"/>
                  </a:lnTo>
                  <a:lnTo>
                    <a:pt x="1108" y="64"/>
                  </a:lnTo>
                  <a:lnTo>
                    <a:pt x="1098" y="68"/>
                  </a:lnTo>
                  <a:lnTo>
                    <a:pt x="1090" y="70"/>
                  </a:lnTo>
                  <a:lnTo>
                    <a:pt x="1084" y="70"/>
                  </a:lnTo>
                  <a:lnTo>
                    <a:pt x="1080" y="70"/>
                  </a:lnTo>
                  <a:lnTo>
                    <a:pt x="1080" y="70"/>
                  </a:lnTo>
                  <a:lnTo>
                    <a:pt x="1078" y="52"/>
                  </a:lnTo>
                  <a:lnTo>
                    <a:pt x="1070" y="46"/>
                  </a:lnTo>
                  <a:lnTo>
                    <a:pt x="1080" y="20"/>
                  </a:lnTo>
                  <a:lnTo>
                    <a:pt x="1082" y="20"/>
                  </a:lnTo>
                  <a:lnTo>
                    <a:pt x="1084" y="18"/>
                  </a:lnTo>
                  <a:lnTo>
                    <a:pt x="1086" y="18"/>
                  </a:lnTo>
                  <a:lnTo>
                    <a:pt x="1088" y="16"/>
                  </a:lnTo>
                  <a:lnTo>
                    <a:pt x="1088" y="14"/>
                  </a:lnTo>
                  <a:lnTo>
                    <a:pt x="1088" y="10"/>
                  </a:lnTo>
                  <a:lnTo>
                    <a:pt x="1086" y="8"/>
                  </a:lnTo>
                  <a:lnTo>
                    <a:pt x="1080" y="4"/>
                  </a:lnTo>
                  <a:lnTo>
                    <a:pt x="1068" y="0"/>
                  </a:lnTo>
                  <a:lnTo>
                    <a:pt x="1056" y="4"/>
                  </a:lnTo>
                  <a:lnTo>
                    <a:pt x="1048" y="10"/>
                  </a:lnTo>
                  <a:lnTo>
                    <a:pt x="1042" y="16"/>
                  </a:lnTo>
                  <a:lnTo>
                    <a:pt x="1038" y="22"/>
                  </a:lnTo>
                  <a:lnTo>
                    <a:pt x="1030" y="32"/>
                  </a:lnTo>
                  <a:lnTo>
                    <a:pt x="1022" y="42"/>
                  </a:lnTo>
                  <a:lnTo>
                    <a:pt x="1016" y="50"/>
                  </a:lnTo>
                  <a:lnTo>
                    <a:pt x="1012" y="54"/>
                  </a:lnTo>
                  <a:lnTo>
                    <a:pt x="1016" y="62"/>
                  </a:lnTo>
                  <a:lnTo>
                    <a:pt x="1008" y="76"/>
                  </a:lnTo>
                  <a:lnTo>
                    <a:pt x="990" y="68"/>
                  </a:lnTo>
                  <a:lnTo>
                    <a:pt x="988" y="68"/>
                  </a:lnTo>
                  <a:lnTo>
                    <a:pt x="986" y="68"/>
                  </a:lnTo>
                  <a:lnTo>
                    <a:pt x="986" y="68"/>
                  </a:lnTo>
                  <a:lnTo>
                    <a:pt x="986" y="70"/>
                  </a:lnTo>
                  <a:lnTo>
                    <a:pt x="988" y="72"/>
                  </a:lnTo>
                  <a:lnTo>
                    <a:pt x="990" y="74"/>
                  </a:lnTo>
                  <a:lnTo>
                    <a:pt x="992" y="76"/>
                  </a:lnTo>
                  <a:lnTo>
                    <a:pt x="992" y="78"/>
                  </a:lnTo>
                  <a:lnTo>
                    <a:pt x="994" y="78"/>
                  </a:lnTo>
                  <a:lnTo>
                    <a:pt x="1020" y="98"/>
                  </a:lnTo>
                  <a:lnTo>
                    <a:pt x="1020" y="100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14"/>
                  </a:lnTo>
                  <a:lnTo>
                    <a:pt x="1020" y="122"/>
                  </a:lnTo>
                  <a:lnTo>
                    <a:pt x="1018" y="126"/>
                  </a:lnTo>
                  <a:lnTo>
                    <a:pt x="1014" y="130"/>
                  </a:lnTo>
                  <a:lnTo>
                    <a:pt x="1010" y="128"/>
                  </a:lnTo>
                  <a:lnTo>
                    <a:pt x="1006" y="126"/>
                  </a:lnTo>
                  <a:lnTo>
                    <a:pt x="1002" y="120"/>
                  </a:lnTo>
                  <a:lnTo>
                    <a:pt x="998" y="112"/>
                  </a:lnTo>
                  <a:lnTo>
                    <a:pt x="992" y="100"/>
                  </a:lnTo>
                  <a:lnTo>
                    <a:pt x="980" y="92"/>
                  </a:lnTo>
                  <a:lnTo>
                    <a:pt x="966" y="90"/>
                  </a:lnTo>
                  <a:lnTo>
                    <a:pt x="952" y="92"/>
                  </a:lnTo>
                  <a:lnTo>
                    <a:pt x="944" y="92"/>
                  </a:lnTo>
                  <a:lnTo>
                    <a:pt x="940" y="92"/>
                  </a:lnTo>
                  <a:lnTo>
                    <a:pt x="936" y="92"/>
                  </a:lnTo>
                  <a:lnTo>
                    <a:pt x="932" y="90"/>
                  </a:lnTo>
                  <a:lnTo>
                    <a:pt x="930" y="88"/>
                  </a:lnTo>
                  <a:lnTo>
                    <a:pt x="930" y="86"/>
                  </a:lnTo>
                  <a:lnTo>
                    <a:pt x="930" y="84"/>
                  </a:lnTo>
                  <a:lnTo>
                    <a:pt x="930" y="84"/>
                  </a:lnTo>
                  <a:lnTo>
                    <a:pt x="928" y="84"/>
                  </a:lnTo>
                  <a:lnTo>
                    <a:pt x="924" y="86"/>
                  </a:lnTo>
                  <a:lnTo>
                    <a:pt x="920" y="88"/>
                  </a:lnTo>
                  <a:lnTo>
                    <a:pt x="914" y="92"/>
                  </a:lnTo>
                  <a:lnTo>
                    <a:pt x="910" y="94"/>
                  </a:lnTo>
                  <a:lnTo>
                    <a:pt x="906" y="98"/>
                  </a:lnTo>
                  <a:lnTo>
                    <a:pt x="902" y="100"/>
                  </a:lnTo>
                  <a:lnTo>
                    <a:pt x="898" y="104"/>
                  </a:lnTo>
                  <a:lnTo>
                    <a:pt x="892" y="110"/>
                  </a:lnTo>
                  <a:lnTo>
                    <a:pt x="884" y="114"/>
                  </a:lnTo>
                  <a:lnTo>
                    <a:pt x="872" y="116"/>
                  </a:lnTo>
                  <a:lnTo>
                    <a:pt x="864" y="122"/>
                  </a:lnTo>
                  <a:lnTo>
                    <a:pt x="856" y="132"/>
                  </a:lnTo>
                  <a:lnTo>
                    <a:pt x="850" y="146"/>
                  </a:lnTo>
                  <a:lnTo>
                    <a:pt x="846" y="158"/>
                  </a:lnTo>
                  <a:lnTo>
                    <a:pt x="844" y="162"/>
                  </a:lnTo>
                  <a:lnTo>
                    <a:pt x="842" y="168"/>
                  </a:lnTo>
                  <a:lnTo>
                    <a:pt x="836" y="172"/>
                  </a:lnTo>
                  <a:lnTo>
                    <a:pt x="830" y="176"/>
                  </a:lnTo>
                  <a:lnTo>
                    <a:pt x="826" y="180"/>
                  </a:lnTo>
                  <a:lnTo>
                    <a:pt x="822" y="182"/>
                  </a:lnTo>
                  <a:lnTo>
                    <a:pt x="818" y="184"/>
                  </a:lnTo>
                  <a:lnTo>
                    <a:pt x="818" y="188"/>
                  </a:lnTo>
                  <a:lnTo>
                    <a:pt x="820" y="190"/>
                  </a:lnTo>
                  <a:lnTo>
                    <a:pt x="822" y="192"/>
                  </a:lnTo>
                  <a:lnTo>
                    <a:pt x="822" y="196"/>
                  </a:lnTo>
                  <a:lnTo>
                    <a:pt x="818" y="202"/>
                  </a:lnTo>
                  <a:lnTo>
                    <a:pt x="804" y="208"/>
                  </a:lnTo>
                  <a:lnTo>
                    <a:pt x="782" y="214"/>
                  </a:lnTo>
                  <a:lnTo>
                    <a:pt x="772" y="220"/>
                  </a:lnTo>
                  <a:lnTo>
                    <a:pt x="768" y="232"/>
                  </a:lnTo>
                  <a:lnTo>
                    <a:pt x="764" y="244"/>
                  </a:lnTo>
                  <a:lnTo>
                    <a:pt x="766" y="256"/>
                  </a:lnTo>
                  <a:lnTo>
                    <a:pt x="766" y="266"/>
                  </a:lnTo>
                  <a:lnTo>
                    <a:pt x="766" y="272"/>
                  </a:lnTo>
                  <a:lnTo>
                    <a:pt x="768" y="276"/>
                  </a:lnTo>
                  <a:lnTo>
                    <a:pt x="772" y="276"/>
                  </a:lnTo>
                  <a:lnTo>
                    <a:pt x="776" y="278"/>
                  </a:lnTo>
                  <a:lnTo>
                    <a:pt x="782" y="278"/>
                  </a:lnTo>
                  <a:lnTo>
                    <a:pt x="784" y="278"/>
                  </a:lnTo>
                  <a:lnTo>
                    <a:pt x="786" y="278"/>
                  </a:lnTo>
                  <a:lnTo>
                    <a:pt x="786" y="282"/>
                  </a:lnTo>
                  <a:lnTo>
                    <a:pt x="788" y="284"/>
                  </a:lnTo>
                  <a:lnTo>
                    <a:pt x="792" y="288"/>
                  </a:lnTo>
                  <a:lnTo>
                    <a:pt x="796" y="292"/>
                  </a:lnTo>
                  <a:lnTo>
                    <a:pt x="800" y="294"/>
                  </a:lnTo>
                  <a:lnTo>
                    <a:pt x="802" y="296"/>
                  </a:lnTo>
                  <a:lnTo>
                    <a:pt x="804" y="298"/>
                  </a:lnTo>
                  <a:lnTo>
                    <a:pt x="804" y="344"/>
                  </a:lnTo>
                  <a:lnTo>
                    <a:pt x="800" y="352"/>
                  </a:lnTo>
                  <a:lnTo>
                    <a:pt x="800" y="358"/>
                  </a:lnTo>
                  <a:lnTo>
                    <a:pt x="800" y="364"/>
                  </a:lnTo>
                  <a:lnTo>
                    <a:pt x="802" y="368"/>
                  </a:lnTo>
                  <a:lnTo>
                    <a:pt x="806" y="372"/>
                  </a:lnTo>
                  <a:lnTo>
                    <a:pt x="808" y="374"/>
                  </a:lnTo>
                  <a:lnTo>
                    <a:pt x="810" y="376"/>
                  </a:lnTo>
                  <a:lnTo>
                    <a:pt x="812" y="376"/>
                  </a:lnTo>
                  <a:lnTo>
                    <a:pt x="812" y="382"/>
                  </a:lnTo>
                  <a:lnTo>
                    <a:pt x="800" y="380"/>
                  </a:lnTo>
                  <a:lnTo>
                    <a:pt x="796" y="378"/>
                  </a:lnTo>
                  <a:lnTo>
                    <a:pt x="792" y="374"/>
                  </a:lnTo>
                  <a:lnTo>
                    <a:pt x="788" y="370"/>
                  </a:lnTo>
                  <a:lnTo>
                    <a:pt x="784" y="366"/>
                  </a:lnTo>
                  <a:lnTo>
                    <a:pt x="782" y="360"/>
                  </a:lnTo>
                  <a:lnTo>
                    <a:pt x="782" y="356"/>
                  </a:lnTo>
                  <a:lnTo>
                    <a:pt x="782" y="352"/>
                  </a:lnTo>
                  <a:lnTo>
                    <a:pt x="784" y="348"/>
                  </a:lnTo>
                  <a:lnTo>
                    <a:pt x="784" y="344"/>
                  </a:lnTo>
                  <a:lnTo>
                    <a:pt x="782" y="340"/>
                  </a:lnTo>
                  <a:lnTo>
                    <a:pt x="778" y="338"/>
                  </a:lnTo>
                  <a:lnTo>
                    <a:pt x="776" y="338"/>
                  </a:lnTo>
                  <a:lnTo>
                    <a:pt x="776" y="336"/>
                  </a:lnTo>
                  <a:lnTo>
                    <a:pt x="776" y="334"/>
                  </a:lnTo>
                  <a:lnTo>
                    <a:pt x="778" y="332"/>
                  </a:lnTo>
                  <a:lnTo>
                    <a:pt x="782" y="326"/>
                  </a:lnTo>
                  <a:lnTo>
                    <a:pt x="784" y="322"/>
                  </a:lnTo>
                  <a:lnTo>
                    <a:pt x="788" y="316"/>
                  </a:lnTo>
                  <a:lnTo>
                    <a:pt x="790" y="308"/>
                  </a:lnTo>
                  <a:lnTo>
                    <a:pt x="790" y="304"/>
                  </a:lnTo>
                  <a:lnTo>
                    <a:pt x="788" y="300"/>
                  </a:lnTo>
                  <a:lnTo>
                    <a:pt x="788" y="298"/>
                  </a:lnTo>
                  <a:lnTo>
                    <a:pt x="786" y="298"/>
                  </a:lnTo>
                  <a:lnTo>
                    <a:pt x="782" y="298"/>
                  </a:lnTo>
                  <a:lnTo>
                    <a:pt x="778" y="298"/>
                  </a:lnTo>
                  <a:lnTo>
                    <a:pt x="774" y="298"/>
                  </a:lnTo>
                  <a:lnTo>
                    <a:pt x="768" y="296"/>
                  </a:lnTo>
                  <a:lnTo>
                    <a:pt x="766" y="294"/>
                  </a:lnTo>
                  <a:lnTo>
                    <a:pt x="764" y="292"/>
                  </a:lnTo>
                  <a:lnTo>
                    <a:pt x="762" y="290"/>
                  </a:lnTo>
                  <a:lnTo>
                    <a:pt x="762" y="290"/>
                  </a:lnTo>
                  <a:lnTo>
                    <a:pt x="758" y="290"/>
                  </a:lnTo>
                  <a:lnTo>
                    <a:pt x="754" y="290"/>
                  </a:lnTo>
                  <a:lnTo>
                    <a:pt x="750" y="288"/>
                  </a:lnTo>
                  <a:lnTo>
                    <a:pt x="744" y="286"/>
                  </a:lnTo>
                  <a:lnTo>
                    <a:pt x="738" y="284"/>
                  </a:lnTo>
                  <a:lnTo>
                    <a:pt x="732" y="280"/>
                  </a:lnTo>
                  <a:lnTo>
                    <a:pt x="728" y="276"/>
                  </a:lnTo>
                  <a:lnTo>
                    <a:pt x="726" y="276"/>
                  </a:lnTo>
                  <a:lnTo>
                    <a:pt x="724" y="274"/>
                  </a:lnTo>
                  <a:lnTo>
                    <a:pt x="722" y="276"/>
                  </a:lnTo>
                  <a:lnTo>
                    <a:pt x="720" y="278"/>
                  </a:lnTo>
                  <a:lnTo>
                    <a:pt x="718" y="280"/>
                  </a:lnTo>
                  <a:lnTo>
                    <a:pt x="718" y="282"/>
                  </a:lnTo>
                  <a:lnTo>
                    <a:pt x="716" y="282"/>
                  </a:lnTo>
                  <a:lnTo>
                    <a:pt x="712" y="278"/>
                  </a:lnTo>
                  <a:lnTo>
                    <a:pt x="710" y="270"/>
                  </a:lnTo>
                  <a:lnTo>
                    <a:pt x="710" y="260"/>
                  </a:lnTo>
                  <a:lnTo>
                    <a:pt x="710" y="250"/>
                  </a:lnTo>
                  <a:lnTo>
                    <a:pt x="708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0" y="242"/>
                  </a:lnTo>
                  <a:lnTo>
                    <a:pt x="696" y="242"/>
                  </a:lnTo>
                  <a:lnTo>
                    <a:pt x="694" y="244"/>
                  </a:lnTo>
                  <a:lnTo>
                    <a:pt x="692" y="244"/>
                  </a:lnTo>
                  <a:lnTo>
                    <a:pt x="690" y="244"/>
                  </a:lnTo>
                  <a:lnTo>
                    <a:pt x="688" y="246"/>
                  </a:lnTo>
                  <a:lnTo>
                    <a:pt x="684" y="248"/>
                  </a:lnTo>
                  <a:lnTo>
                    <a:pt x="684" y="250"/>
                  </a:lnTo>
                  <a:lnTo>
                    <a:pt x="684" y="254"/>
                  </a:lnTo>
                  <a:lnTo>
                    <a:pt x="684" y="258"/>
                  </a:lnTo>
                  <a:lnTo>
                    <a:pt x="686" y="262"/>
                  </a:lnTo>
                  <a:lnTo>
                    <a:pt x="686" y="266"/>
                  </a:lnTo>
                  <a:lnTo>
                    <a:pt x="688" y="270"/>
                  </a:lnTo>
                  <a:lnTo>
                    <a:pt x="690" y="274"/>
                  </a:lnTo>
                  <a:lnTo>
                    <a:pt x="690" y="278"/>
                  </a:lnTo>
                  <a:lnTo>
                    <a:pt x="690" y="282"/>
                  </a:lnTo>
                  <a:lnTo>
                    <a:pt x="690" y="284"/>
                  </a:lnTo>
                  <a:lnTo>
                    <a:pt x="686" y="288"/>
                  </a:lnTo>
                  <a:lnTo>
                    <a:pt x="682" y="290"/>
                  </a:lnTo>
                  <a:lnTo>
                    <a:pt x="676" y="292"/>
                  </a:lnTo>
                  <a:lnTo>
                    <a:pt x="672" y="298"/>
                  </a:lnTo>
                  <a:lnTo>
                    <a:pt x="670" y="304"/>
                  </a:lnTo>
                  <a:lnTo>
                    <a:pt x="668" y="308"/>
                  </a:lnTo>
                  <a:lnTo>
                    <a:pt x="670" y="314"/>
                  </a:lnTo>
                  <a:lnTo>
                    <a:pt x="670" y="318"/>
                  </a:lnTo>
                  <a:lnTo>
                    <a:pt x="672" y="320"/>
                  </a:lnTo>
                  <a:lnTo>
                    <a:pt x="674" y="322"/>
                  </a:lnTo>
                  <a:lnTo>
                    <a:pt x="678" y="324"/>
                  </a:lnTo>
                  <a:lnTo>
                    <a:pt x="680" y="326"/>
                  </a:lnTo>
                  <a:lnTo>
                    <a:pt x="680" y="330"/>
                  </a:lnTo>
                  <a:lnTo>
                    <a:pt x="682" y="332"/>
                  </a:lnTo>
                  <a:lnTo>
                    <a:pt x="680" y="338"/>
                  </a:lnTo>
                  <a:lnTo>
                    <a:pt x="680" y="344"/>
                  </a:lnTo>
                  <a:lnTo>
                    <a:pt x="678" y="350"/>
                  </a:lnTo>
                  <a:lnTo>
                    <a:pt x="674" y="354"/>
                  </a:lnTo>
                  <a:lnTo>
                    <a:pt x="670" y="364"/>
                  </a:lnTo>
                  <a:lnTo>
                    <a:pt x="670" y="378"/>
                  </a:lnTo>
                  <a:lnTo>
                    <a:pt x="668" y="392"/>
                  </a:lnTo>
                  <a:lnTo>
                    <a:pt x="668" y="398"/>
                  </a:lnTo>
                  <a:lnTo>
                    <a:pt x="684" y="400"/>
                  </a:lnTo>
                  <a:lnTo>
                    <a:pt x="698" y="390"/>
                  </a:lnTo>
                  <a:lnTo>
                    <a:pt x="704" y="390"/>
                  </a:lnTo>
                  <a:lnTo>
                    <a:pt x="710" y="390"/>
                  </a:lnTo>
                  <a:lnTo>
                    <a:pt x="714" y="392"/>
                  </a:lnTo>
                  <a:lnTo>
                    <a:pt x="716" y="394"/>
                  </a:lnTo>
                  <a:lnTo>
                    <a:pt x="718" y="398"/>
                  </a:lnTo>
                  <a:lnTo>
                    <a:pt x="720" y="400"/>
                  </a:lnTo>
                  <a:lnTo>
                    <a:pt x="722" y="402"/>
                  </a:lnTo>
                  <a:lnTo>
                    <a:pt x="722" y="404"/>
                  </a:lnTo>
                  <a:lnTo>
                    <a:pt x="724" y="406"/>
                  </a:lnTo>
                  <a:lnTo>
                    <a:pt x="726" y="416"/>
                  </a:lnTo>
                  <a:lnTo>
                    <a:pt x="730" y="428"/>
                  </a:lnTo>
                  <a:lnTo>
                    <a:pt x="732" y="438"/>
                  </a:lnTo>
                  <a:lnTo>
                    <a:pt x="732" y="444"/>
                  </a:lnTo>
                  <a:lnTo>
                    <a:pt x="734" y="446"/>
                  </a:lnTo>
                  <a:lnTo>
                    <a:pt x="736" y="448"/>
                  </a:lnTo>
                  <a:lnTo>
                    <a:pt x="738" y="450"/>
                  </a:lnTo>
                  <a:lnTo>
                    <a:pt x="740" y="450"/>
                  </a:lnTo>
                  <a:lnTo>
                    <a:pt x="742" y="450"/>
                  </a:lnTo>
                  <a:lnTo>
                    <a:pt x="742" y="450"/>
                  </a:lnTo>
                  <a:lnTo>
                    <a:pt x="742" y="450"/>
                  </a:lnTo>
                  <a:lnTo>
                    <a:pt x="746" y="448"/>
                  </a:lnTo>
                  <a:lnTo>
                    <a:pt x="748" y="448"/>
                  </a:lnTo>
                  <a:lnTo>
                    <a:pt x="752" y="448"/>
                  </a:lnTo>
                  <a:lnTo>
                    <a:pt x="754" y="450"/>
                  </a:lnTo>
                  <a:lnTo>
                    <a:pt x="758" y="452"/>
                  </a:lnTo>
                  <a:lnTo>
                    <a:pt x="760" y="454"/>
                  </a:lnTo>
                  <a:lnTo>
                    <a:pt x="766" y="456"/>
                  </a:lnTo>
                  <a:lnTo>
                    <a:pt x="770" y="458"/>
                  </a:lnTo>
                  <a:lnTo>
                    <a:pt x="774" y="458"/>
                  </a:lnTo>
                  <a:lnTo>
                    <a:pt x="774" y="458"/>
                  </a:lnTo>
                  <a:lnTo>
                    <a:pt x="772" y="462"/>
                  </a:lnTo>
                  <a:lnTo>
                    <a:pt x="768" y="466"/>
                  </a:lnTo>
                  <a:lnTo>
                    <a:pt x="764" y="468"/>
                  </a:lnTo>
                  <a:lnTo>
                    <a:pt x="760" y="468"/>
                  </a:lnTo>
                  <a:lnTo>
                    <a:pt x="758" y="470"/>
                  </a:lnTo>
                  <a:lnTo>
                    <a:pt x="756" y="470"/>
                  </a:lnTo>
                  <a:lnTo>
                    <a:pt x="752" y="470"/>
                  </a:lnTo>
                  <a:lnTo>
                    <a:pt x="750" y="472"/>
                  </a:lnTo>
                  <a:lnTo>
                    <a:pt x="748" y="476"/>
                  </a:lnTo>
                  <a:lnTo>
                    <a:pt x="746" y="480"/>
                  </a:lnTo>
                  <a:lnTo>
                    <a:pt x="746" y="484"/>
                  </a:lnTo>
                  <a:lnTo>
                    <a:pt x="748" y="486"/>
                  </a:lnTo>
                  <a:lnTo>
                    <a:pt x="752" y="496"/>
                  </a:lnTo>
                  <a:lnTo>
                    <a:pt x="752" y="510"/>
                  </a:lnTo>
                  <a:lnTo>
                    <a:pt x="752" y="520"/>
                  </a:lnTo>
                  <a:lnTo>
                    <a:pt x="750" y="522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0" y="520"/>
                  </a:lnTo>
                  <a:lnTo>
                    <a:pt x="738" y="516"/>
                  </a:lnTo>
                  <a:lnTo>
                    <a:pt x="738" y="510"/>
                  </a:lnTo>
                  <a:lnTo>
                    <a:pt x="736" y="498"/>
                  </a:lnTo>
                  <a:lnTo>
                    <a:pt x="730" y="484"/>
                  </a:lnTo>
                  <a:lnTo>
                    <a:pt x="726" y="476"/>
                  </a:lnTo>
                  <a:lnTo>
                    <a:pt x="724" y="474"/>
                  </a:lnTo>
                  <a:lnTo>
                    <a:pt x="722" y="474"/>
                  </a:lnTo>
                  <a:lnTo>
                    <a:pt x="720" y="476"/>
                  </a:lnTo>
                  <a:lnTo>
                    <a:pt x="718" y="480"/>
                  </a:lnTo>
                  <a:lnTo>
                    <a:pt x="716" y="482"/>
                  </a:lnTo>
                  <a:lnTo>
                    <a:pt x="716" y="484"/>
                  </a:lnTo>
                  <a:lnTo>
                    <a:pt x="714" y="488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6" y="494"/>
                  </a:lnTo>
                  <a:lnTo>
                    <a:pt x="704" y="494"/>
                  </a:lnTo>
                  <a:lnTo>
                    <a:pt x="704" y="492"/>
                  </a:lnTo>
                  <a:lnTo>
                    <a:pt x="704" y="490"/>
                  </a:lnTo>
                  <a:lnTo>
                    <a:pt x="704" y="488"/>
                  </a:lnTo>
                  <a:lnTo>
                    <a:pt x="706" y="486"/>
                  </a:lnTo>
                  <a:lnTo>
                    <a:pt x="706" y="486"/>
                  </a:lnTo>
                  <a:lnTo>
                    <a:pt x="708" y="476"/>
                  </a:lnTo>
                  <a:lnTo>
                    <a:pt x="710" y="460"/>
                  </a:lnTo>
                  <a:lnTo>
                    <a:pt x="712" y="442"/>
                  </a:lnTo>
                  <a:lnTo>
                    <a:pt x="712" y="424"/>
                  </a:lnTo>
                  <a:lnTo>
                    <a:pt x="712" y="412"/>
                  </a:lnTo>
                  <a:lnTo>
                    <a:pt x="710" y="408"/>
                  </a:lnTo>
                  <a:lnTo>
                    <a:pt x="706" y="398"/>
                  </a:lnTo>
                  <a:lnTo>
                    <a:pt x="698" y="408"/>
                  </a:lnTo>
                  <a:lnTo>
                    <a:pt x="698" y="408"/>
                  </a:lnTo>
                  <a:lnTo>
                    <a:pt x="696" y="410"/>
                  </a:lnTo>
                  <a:lnTo>
                    <a:pt x="692" y="410"/>
                  </a:lnTo>
                  <a:lnTo>
                    <a:pt x="686" y="410"/>
                  </a:lnTo>
                  <a:lnTo>
                    <a:pt x="682" y="412"/>
                  </a:lnTo>
                  <a:lnTo>
                    <a:pt x="680" y="414"/>
                  </a:lnTo>
                  <a:lnTo>
                    <a:pt x="678" y="416"/>
                  </a:lnTo>
                  <a:lnTo>
                    <a:pt x="678" y="418"/>
                  </a:lnTo>
                  <a:lnTo>
                    <a:pt x="678" y="418"/>
                  </a:lnTo>
                  <a:lnTo>
                    <a:pt x="676" y="424"/>
                  </a:lnTo>
                  <a:lnTo>
                    <a:pt x="676" y="440"/>
                  </a:lnTo>
                  <a:lnTo>
                    <a:pt x="676" y="456"/>
                  </a:lnTo>
                  <a:lnTo>
                    <a:pt x="676" y="468"/>
                  </a:lnTo>
                  <a:lnTo>
                    <a:pt x="674" y="474"/>
                  </a:lnTo>
                  <a:lnTo>
                    <a:pt x="674" y="478"/>
                  </a:lnTo>
                  <a:lnTo>
                    <a:pt x="670" y="482"/>
                  </a:lnTo>
                  <a:lnTo>
                    <a:pt x="666" y="486"/>
                  </a:lnTo>
                  <a:lnTo>
                    <a:pt x="662" y="486"/>
                  </a:lnTo>
                  <a:lnTo>
                    <a:pt x="658" y="486"/>
                  </a:lnTo>
                  <a:lnTo>
                    <a:pt x="652" y="488"/>
                  </a:lnTo>
                  <a:lnTo>
                    <a:pt x="648" y="490"/>
                  </a:lnTo>
                  <a:lnTo>
                    <a:pt x="646" y="492"/>
                  </a:lnTo>
                  <a:lnTo>
                    <a:pt x="646" y="492"/>
                  </a:lnTo>
                  <a:lnTo>
                    <a:pt x="632" y="494"/>
                  </a:lnTo>
                  <a:lnTo>
                    <a:pt x="618" y="490"/>
                  </a:lnTo>
                  <a:lnTo>
                    <a:pt x="606" y="486"/>
                  </a:lnTo>
                  <a:lnTo>
                    <a:pt x="602" y="484"/>
                  </a:lnTo>
                  <a:lnTo>
                    <a:pt x="610" y="480"/>
                  </a:lnTo>
                  <a:lnTo>
                    <a:pt x="622" y="478"/>
                  </a:lnTo>
                  <a:lnTo>
                    <a:pt x="636" y="476"/>
                  </a:lnTo>
                  <a:lnTo>
                    <a:pt x="642" y="476"/>
                  </a:lnTo>
                  <a:lnTo>
                    <a:pt x="646" y="474"/>
                  </a:lnTo>
                  <a:lnTo>
                    <a:pt x="648" y="472"/>
                  </a:lnTo>
                  <a:lnTo>
                    <a:pt x="648" y="468"/>
                  </a:lnTo>
                  <a:lnTo>
                    <a:pt x="648" y="466"/>
                  </a:lnTo>
                  <a:lnTo>
                    <a:pt x="648" y="466"/>
                  </a:lnTo>
                  <a:lnTo>
                    <a:pt x="646" y="462"/>
                  </a:lnTo>
                  <a:lnTo>
                    <a:pt x="646" y="458"/>
                  </a:lnTo>
                  <a:lnTo>
                    <a:pt x="646" y="456"/>
                  </a:lnTo>
                  <a:lnTo>
                    <a:pt x="646" y="454"/>
                  </a:lnTo>
                  <a:lnTo>
                    <a:pt x="648" y="452"/>
                  </a:lnTo>
                  <a:lnTo>
                    <a:pt x="650" y="448"/>
                  </a:lnTo>
                  <a:lnTo>
                    <a:pt x="652" y="444"/>
                  </a:lnTo>
                  <a:lnTo>
                    <a:pt x="656" y="440"/>
                  </a:lnTo>
                  <a:lnTo>
                    <a:pt x="660" y="434"/>
                  </a:lnTo>
                  <a:lnTo>
                    <a:pt x="662" y="430"/>
                  </a:lnTo>
                  <a:lnTo>
                    <a:pt x="664" y="428"/>
                  </a:lnTo>
                  <a:lnTo>
                    <a:pt x="664" y="426"/>
                  </a:lnTo>
                  <a:lnTo>
                    <a:pt x="668" y="422"/>
                  </a:lnTo>
                  <a:lnTo>
                    <a:pt x="668" y="418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6" y="414"/>
                  </a:lnTo>
                  <a:lnTo>
                    <a:pt x="664" y="414"/>
                  </a:lnTo>
                  <a:lnTo>
                    <a:pt x="662" y="414"/>
                  </a:lnTo>
                  <a:lnTo>
                    <a:pt x="660" y="412"/>
                  </a:lnTo>
                  <a:lnTo>
                    <a:pt x="658" y="412"/>
                  </a:lnTo>
                  <a:lnTo>
                    <a:pt x="656" y="410"/>
                  </a:lnTo>
                  <a:lnTo>
                    <a:pt x="656" y="408"/>
                  </a:lnTo>
                  <a:lnTo>
                    <a:pt x="656" y="400"/>
                  </a:lnTo>
                  <a:lnTo>
                    <a:pt x="656" y="384"/>
                  </a:lnTo>
                  <a:lnTo>
                    <a:pt x="656" y="368"/>
                  </a:lnTo>
                  <a:lnTo>
                    <a:pt x="656" y="354"/>
                  </a:lnTo>
                  <a:lnTo>
                    <a:pt x="656" y="348"/>
                  </a:lnTo>
                  <a:lnTo>
                    <a:pt x="658" y="342"/>
                  </a:lnTo>
                  <a:lnTo>
                    <a:pt x="658" y="336"/>
                  </a:lnTo>
                  <a:lnTo>
                    <a:pt x="656" y="330"/>
                  </a:lnTo>
                  <a:lnTo>
                    <a:pt x="654" y="324"/>
                  </a:lnTo>
                  <a:lnTo>
                    <a:pt x="652" y="320"/>
                  </a:lnTo>
                  <a:lnTo>
                    <a:pt x="650" y="318"/>
                  </a:lnTo>
                  <a:lnTo>
                    <a:pt x="650" y="318"/>
                  </a:lnTo>
                  <a:lnTo>
                    <a:pt x="650" y="292"/>
                  </a:lnTo>
                  <a:lnTo>
                    <a:pt x="656" y="286"/>
                  </a:lnTo>
                  <a:lnTo>
                    <a:pt x="658" y="274"/>
                  </a:lnTo>
                  <a:lnTo>
                    <a:pt x="670" y="262"/>
                  </a:lnTo>
                  <a:lnTo>
                    <a:pt x="672" y="258"/>
                  </a:lnTo>
                  <a:lnTo>
                    <a:pt x="670" y="256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0" y="250"/>
                  </a:lnTo>
                  <a:lnTo>
                    <a:pt x="660" y="248"/>
                  </a:lnTo>
                  <a:lnTo>
                    <a:pt x="634" y="252"/>
                  </a:lnTo>
                  <a:lnTo>
                    <a:pt x="630" y="246"/>
                  </a:lnTo>
                  <a:lnTo>
                    <a:pt x="620" y="250"/>
                  </a:lnTo>
                  <a:lnTo>
                    <a:pt x="614" y="258"/>
                  </a:lnTo>
                  <a:lnTo>
                    <a:pt x="610" y="268"/>
                  </a:lnTo>
                  <a:lnTo>
                    <a:pt x="610" y="278"/>
                  </a:lnTo>
                  <a:lnTo>
                    <a:pt x="610" y="280"/>
                  </a:lnTo>
                  <a:lnTo>
                    <a:pt x="608" y="286"/>
                  </a:lnTo>
                  <a:lnTo>
                    <a:pt x="604" y="292"/>
                  </a:lnTo>
                  <a:lnTo>
                    <a:pt x="602" y="296"/>
                  </a:lnTo>
                  <a:lnTo>
                    <a:pt x="598" y="300"/>
                  </a:lnTo>
                  <a:lnTo>
                    <a:pt x="594" y="302"/>
                  </a:lnTo>
                  <a:lnTo>
                    <a:pt x="592" y="304"/>
                  </a:lnTo>
                  <a:lnTo>
                    <a:pt x="592" y="304"/>
                  </a:lnTo>
                  <a:lnTo>
                    <a:pt x="584" y="316"/>
                  </a:lnTo>
                  <a:lnTo>
                    <a:pt x="580" y="332"/>
                  </a:lnTo>
                  <a:lnTo>
                    <a:pt x="580" y="350"/>
                  </a:lnTo>
                  <a:lnTo>
                    <a:pt x="582" y="364"/>
                  </a:lnTo>
                  <a:lnTo>
                    <a:pt x="582" y="370"/>
                  </a:lnTo>
                  <a:lnTo>
                    <a:pt x="582" y="370"/>
                  </a:lnTo>
                  <a:lnTo>
                    <a:pt x="584" y="374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88" y="386"/>
                  </a:lnTo>
                  <a:lnTo>
                    <a:pt x="590" y="392"/>
                  </a:lnTo>
                  <a:lnTo>
                    <a:pt x="590" y="396"/>
                  </a:lnTo>
                  <a:lnTo>
                    <a:pt x="590" y="400"/>
                  </a:lnTo>
                  <a:lnTo>
                    <a:pt x="588" y="402"/>
                  </a:lnTo>
                  <a:lnTo>
                    <a:pt x="586" y="404"/>
                  </a:lnTo>
                  <a:lnTo>
                    <a:pt x="584" y="404"/>
                  </a:lnTo>
                  <a:lnTo>
                    <a:pt x="584" y="404"/>
                  </a:lnTo>
                  <a:lnTo>
                    <a:pt x="584" y="404"/>
                  </a:lnTo>
                  <a:lnTo>
                    <a:pt x="552" y="374"/>
                  </a:lnTo>
                  <a:lnTo>
                    <a:pt x="516" y="370"/>
                  </a:lnTo>
                  <a:lnTo>
                    <a:pt x="512" y="380"/>
                  </a:lnTo>
                  <a:lnTo>
                    <a:pt x="516" y="388"/>
                  </a:lnTo>
                  <a:lnTo>
                    <a:pt x="516" y="404"/>
                  </a:lnTo>
                  <a:lnTo>
                    <a:pt x="494" y="420"/>
                  </a:lnTo>
                  <a:lnTo>
                    <a:pt x="496" y="410"/>
                  </a:lnTo>
                  <a:lnTo>
                    <a:pt x="496" y="402"/>
                  </a:lnTo>
                  <a:lnTo>
                    <a:pt x="498" y="398"/>
                  </a:lnTo>
                  <a:lnTo>
                    <a:pt x="498" y="396"/>
                  </a:lnTo>
                  <a:lnTo>
                    <a:pt x="490" y="396"/>
                  </a:lnTo>
                  <a:lnTo>
                    <a:pt x="482" y="404"/>
                  </a:lnTo>
                  <a:lnTo>
                    <a:pt x="478" y="414"/>
                  </a:lnTo>
                  <a:lnTo>
                    <a:pt x="456" y="412"/>
                  </a:lnTo>
                  <a:lnTo>
                    <a:pt x="448" y="412"/>
                  </a:lnTo>
                  <a:lnTo>
                    <a:pt x="442" y="414"/>
                  </a:lnTo>
                  <a:lnTo>
                    <a:pt x="438" y="416"/>
                  </a:lnTo>
                  <a:lnTo>
                    <a:pt x="434" y="418"/>
                  </a:lnTo>
                  <a:lnTo>
                    <a:pt x="432" y="420"/>
                  </a:lnTo>
                  <a:lnTo>
                    <a:pt x="432" y="420"/>
                  </a:lnTo>
                  <a:lnTo>
                    <a:pt x="432" y="400"/>
                  </a:lnTo>
                  <a:lnTo>
                    <a:pt x="426" y="400"/>
                  </a:lnTo>
                  <a:lnTo>
                    <a:pt x="420" y="404"/>
                  </a:lnTo>
                  <a:lnTo>
                    <a:pt x="410" y="410"/>
                  </a:lnTo>
                  <a:lnTo>
                    <a:pt x="400" y="416"/>
                  </a:lnTo>
                  <a:lnTo>
                    <a:pt x="392" y="420"/>
                  </a:lnTo>
                  <a:lnTo>
                    <a:pt x="390" y="422"/>
                  </a:lnTo>
                  <a:lnTo>
                    <a:pt x="372" y="428"/>
                  </a:lnTo>
                  <a:lnTo>
                    <a:pt x="360" y="436"/>
                  </a:lnTo>
                  <a:lnTo>
                    <a:pt x="352" y="448"/>
                  </a:lnTo>
                  <a:lnTo>
                    <a:pt x="350" y="456"/>
                  </a:lnTo>
                  <a:lnTo>
                    <a:pt x="350" y="458"/>
                  </a:lnTo>
                  <a:lnTo>
                    <a:pt x="348" y="466"/>
                  </a:lnTo>
                  <a:lnTo>
                    <a:pt x="348" y="470"/>
                  </a:lnTo>
                  <a:lnTo>
                    <a:pt x="346" y="470"/>
                  </a:lnTo>
                  <a:lnTo>
                    <a:pt x="344" y="472"/>
                  </a:lnTo>
                  <a:lnTo>
                    <a:pt x="342" y="470"/>
                  </a:lnTo>
                  <a:lnTo>
                    <a:pt x="340" y="470"/>
                  </a:lnTo>
                  <a:lnTo>
                    <a:pt x="340" y="468"/>
                  </a:lnTo>
                  <a:lnTo>
                    <a:pt x="338" y="466"/>
                  </a:lnTo>
                  <a:lnTo>
                    <a:pt x="338" y="466"/>
                  </a:lnTo>
                  <a:lnTo>
                    <a:pt x="324" y="460"/>
                  </a:lnTo>
                  <a:lnTo>
                    <a:pt x="324" y="446"/>
                  </a:lnTo>
                  <a:lnTo>
                    <a:pt x="330" y="440"/>
                  </a:lnTo>
                  <a:lnTo>
                    <a:pt x="334" y="436"/>
                  </a:lnTo>
                  <a:lnTo>
                    <a:pt x="336" y="432"/>
                  </a:lnTo>
                  <a:lnTo>
                    <a:pt x="336" y="428"/>
                  </a:lnTo>
                  <a:lnTo>
                    <a:pt x="336" y="426"/>
                  </a:lnTo>
                  <a:lnTo>
                    <a:pt x="336" y="424"/>
                  </a:lnTo>
                  <a:lnTo>
                    <a:pt x="334" y="424"/>
                  </a:lnTo>
                  <a:lnTo>
                    <a:pt x="334" y="418"/>
                  </a:lnTo>
                  <a:lnTo>
                    <a:pt x="330" y="414"/>
                  </a:lnTo>
                  <a:lnTo>
                    <a:pt x="328" y="410"/>
                  </a:lnTo>
                  <a:lnTo>
                    <a:pt x="322" y="408"/>
                  </a:lnTo>
                  <a:lnTo>
                    <a:pt x="318" y="406"/>
                  </a:lnTo>
                  <a:lnTo>
                    <a:pt x="314" y="404"/>
                  </a:lnTo>
                  <a:lnTo>
                    <a:pt x="310" y="404"/>
                  </a:lnTo>
                  <a:lnTo>
                    <a:pt x="308" y="404"/>
                  </a:lnTo>
                  <a:lnTo>
                    <a:pt x="306" y="404"/>
                  </a:lnTo>
                  <a:lnTo>
                    <a:pt x="304" y="406"/>
                  </a:lnTo>
                  <a:lnTo>
                    <a:pt x="300" y="406"/>
                  </a:lnTo>
                  <a:lnTo>
                    <a:pt x="296" y="408"/>
                  </a:lnTo>
                  <a:lnTo>
                    <a:pt x="292" y="408"/>
                  </a:lnTo>
                  <a:lnTo>
                    <a:pt x="290" y="408"/>
                  </a:lnTo>
                  <a:lnTo>
                    <a:pt x="288" y="408"/>
                  </a:lnTo>
                  <a:lnTo>
                    <a:pt x="300" y="416"/>
                  </a:lnTo>
                  <a:lnTo>
                    <a:pt x="300" y="440"/>
                  </a:lnTo>
                  <a:lnTo>
                    <a:pt x="300" y="454"/>
                  </a:lnTo>
                  <a:lnTo>
                    <a:pt x="302" y="454"/>
                  </a:lnTo>
                  <a:lnTo>
                    <a:pt x="302" y="456"/>
                  </a:lnTo>
                  <a:lnTo>
                    <a:pt x="304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8" y="466"/>
                  </a:lnTo>
                  <a:lnTo>
                    <a:pt x="306" y="476"/>
                  </a:lnTo>
                  <a:lnTo>
                    <a:pt x="306" y="482"/>
                  </a:lnTo>
                  <a:lnTo>
                    <a:pt x="304" y="486"/>
                  </a:lnTo>
                  <a:lnTo>
                    <a:pt x="302" y="490"/>
                  </a:lnTo>
                  <a:lnTo>
                    <a:pt x="302" y="490"/>
                  </a:lnTo>
                  <a:lnTo>
                    <a:pt x="292" y="486"/>
                  </a:lnTo>
                  <a:lnTo>
                    <a:pt x="284" y="480"/>
                  </a:lnTo>
                  <a:lnTo>
                    <a:pt x="278" y="480"/>
                  </a:lnTo>
                  <a:lnTo>
                    <a:pt x="262" y="498"/>
                  </a:lnTo>
                  <a:lnTo>
                    <a:pt x="246" y="510"/>
                  </a:lnTo>
                  <a:lnTo>
                    <a:pt x="244" y="514"/>
                  </a:lnTo>
                  <a:lnTo>
                    <a:pt x="244" y="518"/>
                  </a:lnTo>
                  <a:lnTo>
                    <a:pt x="248" y="522"/>
                  </a:lnTo>
                  <a:lnTo>
                    <a:pt x="250" y="524"/>
                  </a:lnTo>
                  <a:lnTo>
                    <a:pt x="254" y="528"/>
                  </a:lnTo>
                  <a:lnTo>
                    <a:pt x="256" y="530"/>
                  </a:lnTo>
                  <a:lnTo>
                    <a:pt x="258" y="530"/>
                  </a:lnTo>
                  <a:lnTo>
                    <a:pt x="256" y="538"/>
                  </a:lnTo>
                  <a:lnTo>
                    <a:pt x="232" y="540"/>
                  </a:lnTo>
                  <a:lnTo>
                    <a:pt x="220" y="526"/>
                  </a:lnTo>
                  <a:lnTo>
                    <a:pt x="216" y="514"/>
                  </a:lnTo>
                  <a:lnTo>
                    <a:pt x="206" y="508"/>
                  </a:lnTo>
                  <a:lnTo>
                    <a:pt x="202" y="518"/>
                  </a:lnTo>
                  <a:lnTo>
                    <a:pt x="208" y="534"/>
                  </a:lnTo>
                  <a:lnTo>
                    <a:pt x="218" y="554"/>
                  </a:lnTo>
                  <a:lnTo>
                    <a:pt x="218" y="558"/>
                  </a:lnTo>
                  <a:lnTo>
                    <a:pt x="216" y="560"/>
                  </a:lnTo>
                  <a:lnTo>
                    <a:pt x="216" y="562"/>
                  </a:lnTo>
                  <a:lnTo>
                    <a:pt x="212" y="562"/>
                  </a:lnTo>
                  <a:lnTo>
                    <a:pt x="210" y="560"/>
                  </a:lnTo>
                  <a:lnTo>
                    <a:pt x="208" y="560"/>
                  </a:lnTo>
                  <a:lnTo>
                    <a:pt x="208" y="560"/>
                  </a:lnTo>
                  <a:lnTo>
                    <a:pt x="198" y="548"/>
                  </a:lnTo>
                  <a:lnTo>
                    <a:pt x="182" y="540"/>
                  </a:lnTo>
                  <a:lnTo>
                    <a:pt x="182" y="540"/>
                  </a:lnTo>
                  <a:lnTo>
                    <a:pt x="182" y="536"/>
                  </a:lnTo>
                  <a:lnTo>
                    <a:pt x="182" y="532"/>
                  </a:lnTo>
                  <a:lnTo>
                    <a:pt x="182" y="528"/>
                  </a:lnTo>
                  <a:lnTo>
                    <a:pt x="182" y="524"/>
                  </a:lnTo>
                  <a:lnTo>
                    <a:pt x="184" y="520"/>
                  </a:lnTo>
                  <a:lnTo>
                    <a:pt x="186" y="518"/>
                  </a:lnTo>
                  <a:lnTo>
                    <a:pt x="186" y="514"/>
                  </a:lnTo>
                  <a:lnTo>
                    <a:pt x="186" y="510"/>
                  </a:lnTo>
                  <a:lnTo>
                    <a:pt x="186" y="508"/>
                  </a:lnTo>
                  <a:lnTo>
                    <a:pt x="186" y="504"/>
                  </a:lnTo>
                  <a:lnTo>
                    <a:pt x="186" y="504"/>
                  </a:lnTo>
                  <a:lnTo>
                    <a:pt x="162" y="484"/>
                  </a:lnTo>
                  <a:lnTo>
                    <a:pt x="156" y="468"/>
                  </a:lnTo>
                  <a:lnTo>
                    <a:pt x="176" y="476"/>
                  </a:lnTo>
                  <a:lnTo>
                    <a:pt x="182" y="482"/>
                  </a:lnTo>
                  <a:lnTo>
                    <a:pt x="198" y="488"/>
                  </a:lnTo>
                  <a:lnTo>
                    <a:pt x="210" y="498"/>
                  </a:lnTo>
                  <a:lnTo>
                    <a:pt x="220" y="502"/>
                  </a:lnTo>
                  <a:lnTo>
                    <a:pt x="232" y="500"/>
                  </a:lnTo>
                  <a:lnTo>
                    <a:pt x="242" y="496"/>
                  </a:lnTo>
                  <a:lnTo>
                    <a:pt x="246" y="494"/>
                  </a:lnTo>
                  <a:lnTo>
                    <a:pt x="258" y="480"/>
                  </a:lnTo>
                  <a:lnTo>
                    <a:pt x="266" y="466"/>
                  </a:lnTo>
                  <a:lnTo>
                    <a:pt x="268" y="452"/>
                  </a:lnTo>
                  <a:lnTo>
                    <a:pt x="268" y="446"/>
                  </a:lnTo>
                  <a:lnTo>
                    <a:pt x="266" y="442"/>
                  </a:lnTo>
                  <a:lnTo>
                    <a:pt x="262" y="438"/>
                  </a:lnTo>
                  <a:lnTo>
                    <a:pt x="256" y="436"/>
                  </a:lnTo>
                  <a:lnTo>
                    <a:pt x="252" y="432"/>
                  </a:lnTo>
                  <a:lnTo>
                    <a:pt x="246" y="432"/>
                  </a:lnTo>
                  <a:lnTo>
                    <a:pt x="242" y="430"/>
                  </a:lnTo>
                  <a:lnTo>
                    <a:pt x="238" y="430"/>
                  </a:lnTo>
                  <a:lnTo>
                    <a:pt x="236" y="428"/>
                  </a:lnTo>
                  <a:lnTo>
                    <a:pt x="230" y="412"/>
                  </a:lnTo>
                  <a:lnTo>
                    <a:pt x="218" y="396"/>
                  </a:lnTo>
                  <a:lnTo>
                    <a:pt x="204" y="388"/>
                  </a:lnTo>
                  <a:lnTo>
                    <a:pt x="190" y="384"/>
                  </a:lnTo>
                  <a:lnTo>
                    <a:pt x="176" y="382"/>
                  </a:lnTo>
                  <a:lnTo>
                    <a:pt x="168" y="382"/>
                  </a:lnTo>
                  <a:lnTo>
                    <a:pt x="164" y="382"/>
                  </a:lnTo>
                  <a:lnTo>
                    <a:pt x="162" y="380"/>
                  </a:lnTo>
                  <a:lnTo>
                    <a:pt x="160" y="376"/>
                  </a:lnTo>
                  <a:lnTo>
                    <a:pt x="156" y="374"/>
                  </a:lnTo>
                  <a:lnTo>
                    <a:pt x="154" y="372"/>
                  </a:lnTo>
                  <a:lnTo>
                    <a:pt x="150" y="372"/>
                  </a:lnTo>
                  <a:lnTo>
                    <a:pt x="150" y="370"/>
                  </a:lnTo>
                  <a:lnTo>
                    <a:pt x="152" y="364"/>
                  </a:lnTo>
                  <a:lnTo>
                    <a:pt x="162" y="368"/>
                  </a:lnTo>
                  <a:lnTo>
                    <a:pt x="168" y="364"/>
                  </a:lnTo>
                  <a:lnTo>
                    <a:pt x="148" y="354"/>
                  </a:lnTo>
                  <a:lnTo>
                    <a:pt x="140" y="364"/>
                  </a:lnTo>
                  <a:lnTo>
                    <a:pt x="132" y="364"/>
                  </a:lnTo>
                  <a:lnTo>
                    <a:pt x="132" y="370"/>
                  </a:lnTo>
                  <a:lnTo>
                    <a:pt x="130" y="374"/>
                  </a:lnTo>
                  <a:lnTo>
                    <a:pt x="128" y="378"/>
                  </a:lnTo>
                  <a:lnTo>
                    <a:pt x="124" y="380"/>
                  </a:lnTo>
                  <a:lnTo>
                    <a:pt x="122" y="382"/>
                  </a:lnTo>
                  <a:lnTo>
                    <a:pt x="120" y="384"/>
                  </a:lnTo>
                  <a:lnTo>
                    <a:pt x="118" y="384"/>
                  </a:lnTo>
                  <a:lnTo>
                    <a:pt x="110" y="402"/>
                  </a:lnTo>
                  <a:lnTo>
                    <a:pt x="110" y="420"/>
                  </a:lnTo>
                  <a:lnTo>
                    <a:pt x="130" y="440"/>
                  </a:lnTo>
                  <a:lnTo>
                    <a:pt x="130" y="470"/>
                  </a:lnTo>
                  <a:lnTo>
                    <a:pt x="118" y="484"/>
                  </a:lnTo>
                  <a:lnTo>
                    <a:pt x="126" y="502"/>
                  </a:lnTo>
                  <a:lnTo>
                    <a:pt x="122" y="556"/>
                  </a:lnTo>
                  <a:lnTo>
                    <a:pt x="122" y="562"/>
                  </a:lnTo>
                  <a:lnTo>
                    <a:pt x="122" y="568"/>
                  </a:lnTo>
                  <a:lnTo>
                    <a:pt x="124" y="572"/>
                  </a:lnTo>
                  <a:lnTo>
                    <a:pt x="126" y="574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32" y="592"/>
                  </a:lnTo>
                  <a:lnTo>
                    <a:pt x="134" y="606"/>
                  </a:lnTo>
                  <a:lnTo>
                    <a:pt x="132" y="614"/>
                  </a:lnTo>
                  <a:lnTo>
                    <a:pt x="130" y="616"/>
                  </a:lnTo>
                  <a:lnTo>
                    <a:pt x="96" y="650"/>
                  </a:lnTo>
                  <a:lnTo>
                    <a:pt x="100" y="654"/>
                  </a:lnTo>
                  <a:lnTo>
                    <a:pt x="106" y="658"/>
                  </a:lnTo>
                  <a:lnTo>
                    <a:pt x="110" y="660"/>
                  </a:lnTo>
                  <a:lnTo>
                    <a:pt x="116" y="662"/>
                  </a:lnTo>
                  <a:lnTo>
                    <a:pt x="122" y="662"/>
                  </a:lnTo>
                  <a:lnTo>
                    <a:pt x="124" y="662"/>
                  </a:lnTo>
                  <a:lnTo>
                    <a:pt x="126" y="662"/>
                  </a:lnTo>
                  <a:lnTo>
                    <a:pt x="122" y="662"/>
                  </a:lnTo>
                  <a:lnTo>
                    <a:pt x="118" y="664"/>
                  </a:lnTo>
                  <a:lnTo>
                    <a:pt x="114" y="666"/>
                  </a:lnTo>
                  <a:lnTo>
                    <a:pt x="112" y="668"/>
                  </a:lnTo>
                  <a:lnTo>
                    <a:pt x="110" y="668"/>
                  </a:lnTo>
                  <a:lnTo>
                    <a:pt x="104" y="668"/>
                  </a:lnTo>
                  <a:lnTo>
                    <a:pt x="98" y="670"/>
                  </a:lnTo>
                  <a:lnTo>
                    <a:pt x="94" y="672"/>
                  </a:lnTo>
                  <a:lnTo>
                    <a:pt x="90" y="674"/>
                  </a:lnTo>
                  <a:lnTo>
                    <a:pt x="86" y="676"/>
                  </a:lnTo>
                  <a:lnTo>
                    <a:pt x="84" y="678"/>
                  </a:lnTo>
                  <a:lnTo>
                    <a:pt x="84" y="678"/>
                  </a:lnTo>
                  <a:lnTo>
                    <a:pt x="78" y="674"/>
                  </a:lnTo>
                  <a:lnTo>
                    <a:pt x="68" y="672"/>
                  </a:lnTo>
                  <a:lnTo>
                    <a:pt x="60" y="672"/>
                  </a:lnTo>
                  <a:lnTo>
                    <a:pt x="54" y="674"/>
                  </a:lnTo>
                  <a:lnTo>
                    <a:pt x="50" y="678"/>
                  </a:lnTo>
                  <a:lnTo>
                    <a:pt x="46" y="680"/>
                  </a:lnTo>
                  <a:lnTo>
                    <a:pt x="44" y="682"/>
                  </a:lnTo>
                  <a:lnTo>
                    <a:pt x="44" y="684"/>
                  </a:lnTo>
                  <a:lnTo>
                    <a:pt x="42" y="686"/>
                  </a:lnTo>
                  <a:lnTo>
                    <a:pt x="42" y="686"/>
                  </a:lnTo>
                  <a:lnTo>
                    <a:pt x="40" y="690"/>
                  </a:lnTo>
                  <a:lnTo>
                    <a:pt x="40" y="694"/>
                  </a:lnTo>
                  <a:lnTo>
                    <a:pt x="40" y="698"/>
                  </a:lnTo>
                  <a:lnTo>
                    <a:pt x="40" y="702"/>
                  </a:lnTo>
                  <a:lnTo>
                    <a:pt x="40" y="704"/>
                  </a:lnTo>
                  <a:lnTo>
                    <a:pt x="40" y="706"/>
                  </a:lnTo>
                  <a:lnTo>
                    <a:pt x="46" y="710"/>
                  </a:lnTo>
                  <a:lnTo>
                    <a:pt x="48" y="720"/>
                  </a:lnTo>
                  <a:lnTo>
                    <a:pt x="48" y="726"/>
                  </a:lnTo>
                  <a:lnTo>
                    <a:pt x="48" y="730"/>
                  </a:lnTo>
                  <a:lnTo>
                    <a:pt x="46" y="734"/>
                  </a:lnTo>
                  <a:lnTo>
                    <a:pt x="46" y="736"/>
                  </a:lnTo>
                  <a:lnTo>
                    <a:pt x="44" y="738"/>
                  </a:lnTo>
                  <a:lnTo>
                    <a:pt x="44" y="738"/>
                  </a:lnTo>
                  <a:lnTo>
                    <a:pt x="42" y="738"/>
                  </a:lnTo>
                  <a:lnTo>
                    <a:pt x="38" y="736"/>
                  </a:lnTo>
                  <a:lnTo>
                    <a:pt x="34" y="734"/>
                  </a:lnTo>
                  <a:lnTo>
                    <a:pt x="30" y="732"/>
                  </a:lnTo>
                  <a:lnTo>
                    <a:pt x="30" y="730"/>
                  </a:lnTo>
                  <a:lnTo>
                    <a:pt x="28" y="730"/>
                  </a:lnTo>
                  <a:lnTo>
                    <a:pt x="20" y="722"/>
                  </a:lnTo>
                  <a:lnTo>
                    <a:pt x="8" y="736"/>
                  </a:lnTo>
                  <a:lnTo>
                    <a:pt x="4" y="738"/>
                  </a:lnTo>
                  <a:lnTo>
                    <a:pt x="4" y="744"/>
                  </a:lnTo>
                  <a:lnTo>
                    <a:pt x="2" y="750"/>
                  </a:lnTo>
                  <a:lnTo>
                    <a:pt x="2" y="756"/>
                  </a:lnTo>
                  <a:lnTo>
                    <a:pt x="0" y="764"/>
                  </a:lnTo>
                  <a:lnTo>
                    <a:pt x="0" y="778"/>
                  </a:lnTo>
                  <a:lnTo>
                    <a:pt x="2" y="780"/>
                  </a:lnTo>
                  <a:lnTo>
                    <a:pt x="4" y="782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14" y="782"/>
                  </a:lnTo>
                  <a:lnTo>
                    <a:pt x="18" y="782"/>
                  </a:lnTo>
                  <a:lnTo>
                    <a:pt x="20" y="780"/>
                  </a:lnTo>
                  <a:lnTo>
                    <a:pt x="22" y="780"/>
                  </a:lnTo>
                  <a:lnTo>
                    <a:pt x="22" y="782"/>
                  </a:lnTo>
                  <a:lnTo>
                    <a:pt x="24" y="784"/>
                  </a:lnTo>
                  <a:lnTo>
                    <a:pt x="26" y="786"/>
                  </a:lnTo>
                  <a:lnTo>
                    <a:pt x="30" y="788"/>
                  </a:lnTo>
                  <a:lnTo>
                    <a:pt x="32" y="790"/>
                  </a:lnTo>
                  <a:lnTo>
                    <a:pt x="34" y="792"/>
                  </a:lnTo>
                  <a:lnTo>
                    <a:pt x="36" y="796"/>
                  </a:lnTo>
                  <a:lnTo>
                    <a:pt x="38" y="802"/>
                  </a:lnTo>
                  <a:lnTo>
                    <a:pt x="40" y="806"/>
                  </a:lnTo>
                  <a:lnTo>
                    <a:pt x="42" y="810"/>
                  </a:lnTo>
                  <a:lnTo>
                    <a:pt x="44" y="814"/>
                  </a:lnTo>
                  <a:lnTo>
                    <a:pt x="44" y="814"/>
                  </a:lnTo>
                  <a:lnTo>
                    <a:pt x="46" y="820"/>
                  </a:lnTo>
                  <a:lnTo>
                    <a:pt x="44" y="824"/>
                  </a:lnTo>
                  <a:lnTo>
                    <a:pt x="42" y="828"/>
                  </a:lnTo>
                  <a:lnTo>
                    <a:pt x="40" y="830"/>
                  </a:lnTo>
                  <a:lnTo>
                    <a:pt x="38" y="832"/>
                  </a:lnTo>
                  <a:lnTo>
                    <a:pt x="36" y="832"/>
                  </a:lnTo>
                  <a:lnTo>
                    <a:pt x="36" y="832"/>
                  </a:lnTo>
                  <a:lnTo>
                    <a:pt x="40" y="834"/>
                  </a:lnTo>
                  <a:lnTo>
                    <a:pt x="42" y="838"/>
                  </a:lnTo>
                  <a:lnTo>
                    <a:pt x="46" y="842"/>
                  </a:lnTo>
                  <a:lnTo>
                    <a:pt x="50" y="846"/>
                  </a:lnTo>
                  <a:lnTo>
                    <a:pt x="52" y="852"/>
                  </a:lnTo>
                  <a:lnTo>
                    <a:pt x="54" y="856"/>
                  </a:lnTo>
                  <a:lnTo>
                    <a:pt x="56" y="858"/>
                  </a:lnTo>
                  <a:lnTo>
                    <a:pt x="56" y="860"/>
                  </a:lnTo>
                  <a:lnTo>
                    <a:pt x="58" y="866"/>
                  </a:lnTo>
                  <a:lnTo>
                    <a:pt x="60" y="872"/>
                  </a:lnTo>
                  <a:lnTo>
                    <a:pt x="62" y="874"/>
                  </a:lnTo>
                  <a:lnTo>
                    <a:pt x="62" y="876"/>
                  </a:lnTo>
                  <a:lnTo>
                    <a:pt x="60" y="878"/>
                  </a:lnTo>
                  <a:lnTo>
                    <a:pt x="60" y="878"/>
                  </a:lnTo>
                  <a:lnTo>
                    <a:pt x="60" y="878"/>
                  </a:lnTo>
                  <a:lnTo>
                    <a:pt x="60" y="878"/>
                  </a:lnTo>
                  <a:lnTo>
                    <a:pt x="38" y="892"/>
                  </a:lnTo>
                  <a:lnTo>
                    <a:pt x="38" y="894"/>
                  </a:lnTo>
                  <a:lnTo>
                    <a:pt x="36" y="894"/>
                  </a:lnTo>
                  <a:lnTo>
                    <a:pt x="34" y="894"/>
                  </a:lnTo>
                  <a:lnTo>
                    <a:pt x="32" y="892"/>
                  </a:lnTo>
                  <a:lnTo>
                    <a:pt x="32" y="894"/>
                  </a:lnTo>
                  <a:lnTo>
                    <a:pt x="30" y="898"/>
                  </a:lnTo>
                  <a:lnTo>
                    <a:pt x="28" y="902"/>
                  </a:lnTo>
                  <a:lnTo>
                    <a:pt x="30" y="906"/>
                  </a:lnTo>
                  <a:lnTo>
                    <a:pt x="30" y="908"/>
                  </a:lnTo>
                  <a:lnTo>
                    <a:pt x="32" y="908"/>
                  </a:lnTo>
                  <a:lnTo>
                    <a:pt x="32" y="908"/>
                  </a:lnTo>
                  <a:lnTo>
                    <a:pt x="28" y="908"/>
                  </a:lnTo>
                  <a:lnTo>
                    <a:pt x="26" y="910"/>
                  </a:lnTo>
                  <a:lnTo>
                    <a:pt x="24" y="910"/>
                  </a:lnTo>
                  <a:lnTo>
                    <a:pt x="22" y="912"/>
                  </a:lnTo>
                  <a:lnTo>
                    <a:pt x="22" y="912"/>
                  </a:lnTo>
                  <a:lnTo>
                    <a:pt x="28" y="918"/>
                  </a:lnTo>
                  <a:lnTo>
                    <a:pt x="28" y="918"/>
                  </a:lnTo>
                  <a:lnTo>
                    <a:pt x="30" y="916"/>
                  </a:lnTo>
                  <a:lnTo>
                    <a:pt x="34" y="914"/>
                  </a:lnTo>
                  <a:lnTo>
                    <a:pt x="40" y="914"/>
                  </a:lnTo>
                  <a:lnTo>
                    <a:pt x="46" y="914"/>
                  </a:lnTo>
                  <a:lnTo>
                    <a:pt x="50" y="914"/>
                  </a:lnTo>
                  <a:lnTo>
                    <a:pt x="56" y="916"/>
                  </a:lnTo>
                  <a:lnTo>
                    <a:pt x="58" y="916"/>
                  </a:lnTo>
                  <a:lnTo>
                    <a:pt x="60" y="918"/>
                  </a:lnTo>
                  <a:lnTo>
                    <a:pt x="64" y="918"/>
                  </a:lnTo>
                  <a:lnTo>
                    <a:pt x="68" y="918"/>
                  </a:lnTo>
                  <a:lnTo>
                    <a:pt x="74" y="918"/>
                  </a:lnTo>
                  <a:lnTo>
                    <a:pt x="76" y="916"/>
                  </a:lnTo>
                  <a:lnTo>
                    <a:pt x="78" y="916"/>
                  </a:lnTo>
                  <a:lnTo>
                    <a:pt x="80" y="912"/>
                  </a:lnTo>
                  <a:lnTo>
                    <a:pt x="80" y="912"/>
                  </a:lnTo>
                  <a:lnTo>
                    <a:pt x="84" y="914"/>
                  </a:lnTo>
                  <a:lnTo>
                    <a:pt x="88" y="916"/>
                  </a:lnTo>
                  <a:lnTo>
                    <a:pt x="92" y="918"/>
                  </a:lnTo>
                  <a:lnTo>
                    <a:pt x="96" y="922"/>
                  </a:lnTo>
                  <a:lnTo>
                    <a:pt x="100" y="926"/>
                  </a:lnTo>
                  <a:lnTo>
                    <a:pt x="100" y="928"/>
                  </a:lnTo>
                  <a:lnTo>
                    <a:pt x="102" y="930"/>
                  </a:lnTo>
                  <a:lnTo>
                    <a:pt x="104" y="934"/>
                  </a:lnTo>
                  <a:lnTo>
                    <a:pt x="106" y="940"/>
                  </a:lnTo>
                  <a:lnTo>
                    <a:pt x="106" y="946"/>
                  </a:lnTo>
                  <a:lnTo>
                    <a:pt x="106" y="952"/>
                  </a:lnTo>
                  <a:lnTo>
                    <a:pt x="104" y="960"/>
                  </a:lnTo>
                  <a:lnTo>
                    <a:pt x="104" y="966"/>
                  </a:lnTo>
                  <a:lnTo>
                    <a:pt x="104" y="970"/>
                  </a:lnTo>
                  <a:lnTo>
                    <a:pt x="106" y="972"/>
                  </a:lnTo>
                  <a:lnTo>
                    <a:pt x="108" y="974"/>
                  </a:lnTo>
                  <a:lnTo>
                    <a:pt x="110" y="976"/>
                  </a:lnTo>
                  <a:lnTo>
                    <a:pt x="112" y="972"/>
                  </a:lnTo>
                  <a:lnTo>
                    <a:pt x="114" y="970"/>
                  </a:lnTo>
                  <a:lnTo>
                    <a:pt x="114" y="970"/>
                  </a:lnTo>
                  <a:lnTo>
                    <a:pt x="116" y="970"/>
                  </a:lnTo>
                  <a:lnTo>
                    <a:pt x="120" y="968"/>
                  </a:lnTo>
                  <a:lnTo>
                    <a:pt x="124" y="966"/>
                  </a:lnTo>
                  <a:lnTo>
                    <a:pt x="128" y="966"/>
                  </a:lnTo>
                  <a:lnTo>
                    <a:pt x="130" y="966"/>
                  </a:lnTo>
                  <a:lnTo>
                    <a:pt x="140" y="964"/>
                  </a:lnTo>
                  <a:lnTo>
                    <a:pt x="150" y="968"/>
                  </a:lnTo>
                  <a:lnTo>
                    <a:pt x="158" y="972"/>
                  </a:lnTo>
                  <a:lnTo>
                    <a:pt x="162" y="974"/>
                  </a:lnTo>
                  <a:lnTo>
                    <a:pt x="158" y="976"/>
                  </a:lnTo>
                  <a:lnTo>
                    <a:pt x="164" y="976"/>
                  </a:lnTo>
                  <a:lnTo>
                    <a:pt x="170" y="974"/>
                  </a:lnTo>
                  <a:lnTo>
                    <a:pt x="174" y="974"/>
                  </a:lnTo>
                  <a:lnTo>
                    <a:pt x="176" y="976"/>
                  </a:lnTo>
                  <a:lnTo>
                    <a:pt x="180" y="976"/>
                  </a:lnTo>
                  <a:lnTo>
                    <a:pt x="180" y="978"/>
                  </a:lnTo>
                  <a:lnTo>
                    <a:pt x="182" y="978"/>
                  </a:lnTo>
                  <a:lnTo>
                    <a:pt x="180" y="978"/>
                  </a:lnTo>
                  <a:lnTo>
                    <a:pt x="178" y="980"/>
                  </a:lnTo>
                  <a:lnTo>
                    <a:pt x="176" y="984"/>
                  </a:lnTo>
                  <a:lnTo>
                    <a:pt x="174" y="986"/>
                  </a:lnTo>
                  <a:lnTo>
                    <a:pt x="174" y="988"/>
                  </a:lnTo>
                  <a:lnTo>
                    <a:pt x="174" y="990"/>
                  </a:lnTo>
                  <a:lnTo>
                    <a:pt x="174" y="992"/>
                  </a:lnTo>
                  <a:lnTo>
                    <a:pt x="174" y="998"/>
                  </a:lnTo>
                  <a:lnTo>
                    <a:pt x="178" y="1000"/>
                  </a:lnTo>
                  <a:lnTo>
                    <a:pt x="182" y="998"/>
                  </a:lnTo>
                  <a:lnTo>
                    <a:pt x="186" y="996"/>
                  </a:lnTo>
                  <a:lnTo>
                    <a:pt x="190" y="992"/>
                  </a:lnTo>
                  <a:lnTo>
                    <a:pt x="192" y="988"/>
                  </a:lnTo>
                  <a:lnTo>
                    <a:pt x="194" y="986"/>
                  </a:lnTo>
                  <a:lnTo>
                    <a:pt x="194" y="984"/>
                  </a:lnTo>
                  <a:lnTo>
                    <a:pt x="192" y="984"/>
                  </a:lnTo>
                  <a:lnTo>
                    <a:pt x="190" y="982"/>
                  </a:lnTo>
                  <a:lnTo>
                    <a:pt x="188" y="980"/>
                  </a:lnTo>
                  <a:lnTo>
                    <a:pt x="186" y="978"/>
                  </a:lnTo>
                  <a:lnTo>
                    <a:pt x="186" y="974"/>
                  </a:lnTo>
                  <a:lnTo>
                    <a:pt x="186" y="972"/>
                  </a:lnTo>
                  <a:lnTo>
                    <a:pt x="186" y="970"/>
                  </a:lnTo>
                  <a:lnTo>
                    <a:pt x="188" y="966"/>
                  </a:lnTo>
                  <a:lnTo>
                    <a:pt x="192" y="964"/>
                  </a:lnTo>
                  <a:lnTo>
                    <a:pt x="196" y="962"/>
                  </a:lnTo>
                  <a:lnTo>
                    <a:pt x="200" y="960"/>
                  </a:lnTo>
                  <a:lnTo>
                    <a:pt x="202" y="960"/>
                  </a:lnTo>
                  <a:lnTo>
                    <a:pt x="206" y="958"/>
                  </a:lnTo>
                  <a:lnTo>
                    <a:pt x="210" y="960"/>
                  </a:lnTo>
                  <a:lnTo>
                    <a:pt x="214" y="962"/>
                  </a:lnTo>
                  <a:lnTo>
                    <a:pt x="216" y="968"/>
                  </a:lnTo>
                  <a:lnTo>
                    <a:pt x="216" y="972"/>
                  </a:lnTo>
                  <a:lnTo>
                    <a:pt x="214" y="974"/>
                  </a:lnTo>
                  <a:lnTo>
                    <a:pt x="212" y="974"/>
                  </a:lnTo>
                  <a:lnTo>
                    <a:pt x="210" y="976"/>
                  </a:lnTo>
                  <a:lnTo>
                    <a:pt x="210" y="976"/>
                  </a:lnTo>
                  <a:lnTo>
                    <a:pt x="206" y="976"/>
                  </a:lnTo>
                  <a:lnTo>
                    <a:pt x="202" y="976"/>
                  </a:lnTo>
                  <a:lnTo>
                    <a:pt x="200" y="978"/>
                  </a:lnTo>
                  <a:lnTo>
                    <a:pt x="200" y="980"/>
                  </a:lnTo>
                  <a:lnTo>
                    <a:pt x="200" y="980"/>
                  </a:lnTo>
                  <a:lnTo>
                    <a:pt x="198" y="984"/>
                  </a:lnTo>
                  <a:lnTo>
                    <a:pt x="200" y="988"/>
                  </a:lnTo>
                  <a:lnTo>
                    <a:pt x="200" y="990"/>
                  </a:lnTo>
                  <a:lnTo>
                    <a:pt x="202" y="992"/>
                  </a:lnTo>
                  <a:lnTo>
                    <a:pt x="204" y="994"/>
                  </a:lnTo>
                  <a:lnTo>
                    <a:pt x="208" y="996"/>
                  </a:lnTo>
                  <a:lnTo>
                    <a:pt x="210" y="998"/>
                  </a:lnTo>
                  <a:lnTo>
                    <a:pt x="214" y="1000"/>
                  </a:lnTo>
                  <a:lnTo>
                    <a:pt x="216" y="1002"/>
                  </a:lnTo>
                  <a:lnTo>
                    <a:pt x="218" y="1002"/>
                  </a:lnTo>
                  <a:lnTo>
                    <a:pt x="218" y="1004"/>
                  </a:lnTo>
                  <a:lnTo>
                    <a:pt x="220" y="1008"/>
                  </a:lnTo>
                  <a:lnTo>
                    <a:pt x="222" y="1010"/>
                  </a:lnTo>
                  <a:lnTo>
                    <a:pt x="224" y="1012"/>
                  </a:lnTo>
                  <a:lnTo>
                    <a:pt x="226" y="1014"/>
                  </a:lnTo>
                  <a:lnTo>
                    <a:pt x="228" y="1014"/>
                  </a:lnTo>
                  <a:lnTo>
                    <a:pt x="228" y="1016"/>
                  </a:lnTo>
                  <a:lnTo>
                    <a:pt x="232" y="1018"/>
                  </a:lnTo>
                  <a:lnTo>
                    <a:pt x="236" y="1020"/>
                  </a:lnTo>
                  <a:lnTo>
                    <a:pt x="242" y="1024"/>
                  </a:lnTo>
                  <a:lnTo>
                    <a:pt x="246" y="1028"/>
                  </a:lnTo>
                  <a:lnTo>
                    <a:pt x="250" y="1030"/>
                  </a:lnTo>
                  <a:lnTo>
                    <a:pt x="254" y="1032"/>
                  </a:lnTo>
                  <a:lnTo>
                    <a:pt x="254" y="1032"/>
                  </a:lnTo>
                  <a:lnTo>
                    <a:pt x="256" y="1040"/>
                  </a:lnTo>
                  <a:lnTo>
                    <a:pt x="256" y="1046"/>
                  </a:lnTo>
                  <a:lnTo>
                    <a:pt x="256" y="1052"/>
                  </a:lnTo>
                  <a:lnTo>
                    <a:pt x="252" y="1058"/>
                  </a:lnTo>
                  <a:lnTo>
                    <a:pt x="250" y="1062"/>
                  </a:lnTo>
                  <a:lnTo>
                    <a:pt x="250" y="1062"/>
                  </a:lnTo>
                  <a:lnTo>
                    <a:pt x="252" y="1064"/>
                  </a:lnTo>
                  <a:lnTo>
                    <a:pt x="256" y="1066"/>
                  </a:lnTo>
                  <a:lnTo>
                    <a:pt x="260" y="1068"/>
                  </a:lnTo>
                  <a:lnTo>
                    <a:pt x="264" y="1070"/>
                  </a:lnTo>
                  <a:lnTo>
                    <a:pt x="266" y="1072"/>
                  </a:lnTo>
                  <a:lnTo>
                    <a:pt x="268" y="1072"/>
                  </a:lnTo>
                  <a:lnTo>
                    <a:pt x="270" y="1074"/>
                  </a:lnTo>
                  <a:lnTo>
                    <a:pt x="274" y="1076"/>
                  </a:lnTo>
                  <a:lnTo>
                    <a:pt x="278" y="1080"/>
                  </a:lnTo>
                  <a:lnTo>
                    <a:pt x="282" y="1086"/>
                  </a:lnTo>
                  <a:lnTo>
                    <a:pt x="304" y="1090"/>
                  </a:lnTo>
                  <a:lnTo>
                    <a:pt x="306" y="1092"/>
                  </a:lnTo>
                  <a:lnTo>
                    <a:pt x="310" y="1094"/>
                  </a:lnTo>
                  <a:lnTo>
                    <a:pt x="312" y="1094"/>
                  </a:lnTo>
                  <a:lnTo>
                    <a:pt x="316" y="1092"/>
                  </a:lnTo>
                  <a:lnTo>
                    <a:pt x="318" y="1092"/>
                  </a:lnTo>
                  <a:lnTo>
                    <a:pt x="320" y="1092"/>
                  </a:lnTo>
                  <a:lnTo>
                    <a:pt x="334" y="1076"/>
                  </a:lnTo>
                  <a:lnTo>
                    <a:pt x="336" y="1080"/>
                  </a:lnTo>
                  <a:lnTo>
                    <a:pt x="338" y="1082"/>
                  </a:lnTo>
                  <a:lnTo>
                    <a:pt x="340" y="1086"/>
                  </a:lnTo>
                  <a:lnTo>
                    <a:pt x="344" y="1088"/>
                  </a:lnTo>
                  <a:lnTo>
                    <a:pt x="344" y="1088"/>
                  </a:lnTo>
                  <a:lnTo>
                    <a:pt x="350" y="1098"/>
                  </a:lnTo>
                  <a:lnTo>
                    <a:pt x="350" y="1096"/>
                  </a:lnTo>
                  <a:lnTo>
                    <a:pt x="348" y="1088"/>
                  </a:lnTo>
                  <a:lnTo>
                    <a:pt x="346" y="1078"/>
                  </a:lnTo>
                  <a:lnTo>
                    <a:pt x="346" y="1070"/>
                  </a:lnTo>
                  <a:lnTo>
                    <a:pt x="346" y="1064"/>
                  </a:lnTo>
                  <a:lnTo>
                    <a:pt x="352" y="1062"/>
                  </a:lnTo>
                  <a:lnTo>
                    <a:pt x="352" y="1062"/>
                  </a:lnTo>
                  <a:lnTo>
                    <a:pt x="350" y="1060"/>
                  </a:lnTo>
                  <a:lnTo>
                    <a:pt x="348" y="1056"/>
                  </a:lnTo>
                  <a:lnTo>
                    <a:pt x="346" y="1052"/>
                  </a:lnTo>
                  <a:lnTo>
                    <a:pt x="346" y="1048"/>
                  </a:lnTo>
                  <a:lnTo>
                    <a:pt x="344" y="1044"/>
                  </a:lnTo>
                  <a:lnTo>
                    <a:pt x="346" y="1040"/>
                  </a:lnTo>
                  <a:lnTo>
                    <a:pt x="348" y="1036"/>
                  </a:lnTo>
                  <a:lnTo>
                    <a:pt x="350" y="1034"/>
                  </a:lnTo>
                  <a:lnTo>
                    <a:pt x="350" y="1034"/>
                  </a:lnTo>
                  <a:lnTo>
                    <a:pt x="348" y="1034"/>
                  </a:lnTo>
                  <a:lnTo>
                    <a:pt x="346" y="1032"/>
                  </a:lnTo>
                  <a:lnTo>
                    <a:pt x="342" y="1030"/>
                  </a:lnTo>
                  <a:lnTo>
                    <a:pt x="338" y="1028"/>
                  </a:lnTo>
                  <a:lnTo>
                    <a:pt x="334" y="1022"/>
                  </a:lnTo>
                  <a:lnTo>
                    <a:pt x="332" y="1016"/>
                  </a:lnTo>
                  <a:lnTo>
                    <a:pt x="330" y="1008"/>
                  </a:lnTo>
                  <a:lnTo>
                    <a:pt x="326" y="992"/>
                  </a:lnTo>
                  <a:lnTo>
                    <a:pt x="330" y="976"/>
                  </a:lnTo>
                  <a:lnTo>
                    <a:pt x="334" y="972"/>
                  </a:lnTo>
                  <a:lnTo>
                    <a:pt x="344" y="964"/>
                  </a:lnTo>
                  <a:lnTo>
                    <a:pt x="358" y="956"/>
                  </a:lnTo>
                  <a:lnTo>
                    <a:pt x="378" y="952"/>
                  </a:lnTo>
                  <a:lnTo>
                    <a:pt x="382" y="954"/>
                  </a:lnTo>
                  <a:lnTo>
                    <a:pt x="390" y="956"/>
                  </a:lnTo>
                  <a:lnTo>
                    <a:pt x="400" y="960"/>
                  </a:lnTo>
                  <a:lnTo>
                    <a:pt x="408" y="966"/>
                  </a:lnTo>
                  <a:lnTo>
                    <a:pt x="410" y="976"/>
                  </a:lnTo>
                  <a:lnTo>
                    <a:pt x="410" y="976"/>
                  </a:lnTo>
                  <a:lnTo>
                    <a:pt x="410" y="978"/>
                  </a:lnTo>
                  <a:lnTo>
                    <a:pt x="408" y="982"/>
                  </a:lnTo>
                  <a:lnTo>
                    <a:pt x="406" y="984"/>
                  </a:lnTo>
                  <a:lnTo>
                    <a:pt x="404" y="988"/>
                  </a:lnTo>
                  <a:lnTo>
                    <a:pt x="400" y="990"/>
                  </a:lnTo>
                  <a:lnTo>
                    <a:pt x="394" y="992"/>
                  </a:lnTo>
                  <a:lnTo>
                    <a:pt x="392" y="992"/>
                  </a:lnTo>
                  <a:lnTo>
                    <a:pt x="390" y="992"/>
                  </a:lnTo>
                  <a:lnTo>
                    <a:pt x="384" y="992"/>
                  </a:lnTo>
                  <a:lnTo>
                    <a:pt x="380" y="992"/>
                  </a:lnTo>
                  <a:lnTo>
                    <a:pt x="374" y="994"/>
                  </a:lnTo>
                  <a:lnTo>
                    <a:pt x="372" y="996"/>
                  </a:lnTo>
                  <a:lnTo>
                    <a:pt x="370" y="998"/>
                  </a:lnTo>
                  <a:lnTo>
                    <a:pt x="370" y="1000"/>
                  </a:lnTo>
                  <a:lnTo>
                    <a:pt x="368" y="1004"/>
                  </a:lnTo>
                  <a:lnTo>
                    <a:pt x="368" y="1008"/>
                  </a:lnTo>
                  <a:lnTo>
                    <a:pt x="378" y="1026"/>
                  </a:lnTo>
                  <a:lnTo>
                    <a:pt x="384" y="1028"/>
                  </a:lnTo>
                  <a:lnTo>
                    <a:pt x="386" y="1028"/>
                  </a:lnTo>
                  <a:lnTo>
                    <a:pt x="388" y="1030"/>
                  </a:lnTo>
                  <a:lnTo>
                    <a:pt x="390" y="1032"/>
                  </a:lnTo>
                  <a:lnTo>
                    <a:pt x="390" y="1036"/>
                  </a:lnTo>
                  <a:lnTo>
                    <a:pt x="390" y="1050"/>
                  </a:lnTo>
                  <a:lnTo>
                    <a:pt x="390" y="1050"/>
                  </a:lnTo>
                  <a:lnTo>
                    <a:pt x="392" y="1052"/>
                  </a:lnTo>
                  <a:lnTo>
                    <a:pt x="394" y="1054"/>
                  </a:lnTo>
                  <a:lnTo>
                    <a:pt x="396" y="1054"/>
                  </a:lnTo>
                  <a:lnTo>
                    <a:pt x="398" y="1052"/>
                  </a:lnTo>
                  <a:lnTo>
                    <a:pt x="400" y="1050"/>
                  </a:lnTo>
                  <a:lnTo>
                    <a:pt x="402" y="1050"/>
                  </a:lnTo>
                  <a:lnTo>
                    <a:pt x="404" y="1050"/>
                  </a:lnTo>
                  <a:lnTo>
                    <a:pt x="406" y="1052"/>
                  </a:lnTo>
                  <a:lnTo>
                    <a:pt x="408" y="1054"/>
                  </a:lnTo>
                  <a:lnTo>
                    <a:pt x="410" y="1058"/>
                  </a:lnTo>
                  <a:lnTo>
                    <a:pt x="412" y="1060"/>
                  </a:lnTo>
                  <a:lnTo>
                    <a:pt x="412" y="1062"/>
                  </a:lnTo>
                  <a:lnTo>
                    <a:pt x="410" y="1070"/>
                  </a:lnTo>
                  <a:lnTo>
                    <a:pt x="410" y="1070"/>
                  </a:lnTo>
                  <a:lnTo>
                    <a:pt x="406" y="1070"/>
                  </a:lnTo>
                  <a:lnTo>
                    <a:pt x="402" y="1070"/>
                  </a:lnTo>
                  <a:lnTo>
                    <a:pt x="402" y="1070"/>
                  </a:lnTo>
                  <a:lnTo>
                    <a:pt x="400" y="1070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4" y="1076"/>
                  </a:lnTo>
                  <a:lnTo>
                    <a:pt x="394" y="1078"/>
                  </a:lnTo>
                  <a:lnTo>
                    <a:pt x="396" y="1084"/>
                  </a:lnTo>
                  <a:lnTo>
                    <a:pt x="398" y="1086"/>
                  </a:lnTo>
                  <a:lnTo>
                    <a:pt x="400" y="1088"/>
                  </a:lnTo>
                  <a:lnTo>
                    <a:pt x="400" y="1088"/>
                  </a:lnTo>
                  <a:lnTo>
                    <a:pt x="402" y="1104"/>
                  </a:lnTo>
                  <a:lnTo>
                    <a:pt x="402" y="1104"/>
                  </a:lnTo>
                  <a:lnTo>
                    <a:pt x="404" y="1106"/>
                  </a:lnTo>
                  <a:lnTo>
                    <a:pt x="406" y="1108"/>
                  </a:lnTo>
                  <a:lnTo>
                    <a:pt x="408" y="1110"/>
                  </a:lnTo>
                  <a:lnTo>
                    <a:pt x="408" y="1114"/>
                  </a:lnTo>
                  <a:lnTo>
                    <a:pt x="408" y="1130"/>
                  </a:lnTo>
                  <a:lnTo>
                    <a:pt x="426" y="1120"/>
                  </a:lnTo>
                  <a:lnTo>
                    <a:pt x="442" y="1120"/>
                  </a:lnTo>
                  <a:lnTo>
                    <a:pt x="452" y="1122"/>
                  </a:lnTo>
                  <a:lnTo>
                    <a:pt x="454" y="1124"/>
                  </a:lnTo>
                  <a:lnTo>
                    <a:pt x="458" y="1124"/>
                  </a:lnTo>
                  <a:lnTo>
                    <a:pt x="462" y="1126"/>
                  </a:lnTo>
                  <a:lnTo>
                    <a:pt x="464" y="1126"/>
                  </a:lnTo>
                  <a:lnTo>
                    <a:pt x="466" y="1128"/>
                  </a:lnTo>
                  <a:lnTo>
                    <a:pt x="478" y="1130"/>
                  </a:lnTo>
                  <a:lnTo>
                    <a:pt x="488" y="1138"/>
                  </a:lnTo>
                  <a:lnTo>
                    <a:pt x="494" y="1146"/>
                  </a:lnTo>
                  <a:lnTo>
                    <a:pt x="496" y="1152"/>
                  </a:lnTo>
                  <a:lnTo>
                    <a:pt x="498" y="1156"/>
                  </a:lnTo>
                  <a:lnTo>
                    <a:pt x="498" y="1160"/>
                  </a:lnTo>
                  <a:lnTo>
                    <a:pt x="508" y="1160"/>
                  </a:lnTo>
                  <a:lnTo>
                    <a:pt x="516" y="1158"/>
                  </a:lnTo>
                  <a:lnTo>
                    <a:pt x="520" y="1150"/>
                  </a:lnTo>
                  <a:lnTo>
                    <a:pt x="522" y="1148"/>
                  </a:lnTo>
                  <a:lnTo>
                    <a:pt x="524" y="1148"/>
                  </a:lnTo>
                  <a:lnTo>
                    <a:pt x="530" y="1144"/>
                  </a:lnTo>
                  <a:lnTo>
                    <a:pt x="534" y="1142"/>
                  </a:lnTo>
                  <a:lnTo>
                    <a:pt x="540" y="1138"/>
                  </a:lnTo>
                  <a:lnTo>
                    <a:pt x="542" y="1132"/>
                  </a:lnTo>
                  <a:lnTo>
                    <a:pt x="546" y="1126"/>
                  </a:lnTo>
                  <a:lnTo>
                    <a:pt x="546" y="1126"/>
                  </a:lnTo>
                  <a:lnTo>
                    <a:pt x="550" y="1126"/>
                  </a:lnTo>
                  <a:lnTo>
                    <a:pt x="554" y="1128"/>
                  </a:lnTo>
                  <a:lnTo>
                    <a:pt x="556" y="1128"/>
                  </a:lnTo>
                  <a:lnTo>
                    <a:pt x="560" y="1128"/>
                  </a:lnTo>
                  <a:lnTo>
                    <a:pt x="566" y="1128"/>
                  </a:lnTo>
                  <a:lnTo>
                    <a:pt x="580" y="1130"/>
                  </a:lnTo>
                  <a:lnTo>
                    <a:pt x="594" y="1128"/>
                  </a:lnTo>
                  <a:lnTo>
                    <a:pt x="610" y="1118"/>
                  </a:lnTo>
                  <a:lnTo>
                    <a:pt x="618" y="1118"/>
                  </a:lnTo>
                  <a:lnTo>
                    <a:pt x="626" y="1126"/>
                  </a:lnTo>
                  <a:lnTo>
                    <a:pt x="628" y="1126"/>
                  </a:lnTo>
                  <a:lnTo>
                    <a:pt x="630" y="1128"/>
                  </a:lnTo>
                  <a:lnTo>
                    <a:pt x="632" y="1130"/>
                  </a:lnTo>
                  <a:lnTo>
                    <a:pt x="636" y="1134"/>
                  </a:lnTo>
                  <a:lnTo>
                    <a:pt x="640" y="1136"/>
                  </a:lnTo>
                  <a:lnTo>
                    <a:pt x="644" y="1138"/>
                  </a:lnTo>
                  <a:lnTo>
                    <a:pt x="650" y="1138"/>
                  </a:lnTo>
                  <a:lnTo>
                    <a:pt x="682" y="1138"/>
                  </a:lnTo>
                  <a:lnTo>
                    <a:pt x="680" y="1138"/>
                  </a:lnTo>
                  <a:lnTo>
                    <a:pt x="678" y="1136"/>
                  </a:lnTo>
                  <a:lnTo>
                    <a:pt x="676" y="1132"/>
                  </a:lnTo>
                  <a:lnTo>
                    <a:pt x="674" y="1128"/>
                  </a:lnTo>
                  <a:lnTo>
                    <a:pt x="672" y="1124"/>
                  </a:lnTo>
                  <a:lnTo>
                    <a:pt x="670" y="1118"/>
                  </a:lnTo>
                  <a:lnTo>
                    <a:pt x="672" y="1114"/>
                  </a:lnTo>
                  <a:lnTo>
                    <a:pt x="670" y="1114"/>
                  </a:lnTo>
                  <a:lnTo>
                    <a:pt x="670" y="1110"/>
                  </a:lnTo>
                  <a:lnTo>
                    <a:pt x="666" y="1108"/>
                  </a:lnTo>
                  <a:lnTo>
                    <a:pt x="664" y="1106"/>
                  </a:lnTo>
                  <a:lnTo>
                    <a:pt x="660" y="1104"/>
                  </a:lnTo>
                  <a:lnTo>
                    <a:pt x="658" y="1104"/>
                  </a:lnTo>
                  <a:lnTo>
                    <a:pt x="656" y="1102"/>
                  </a:lnTo>
                  <a:lnTo>
                    <a:pt x="654" y="1096"/>
                  </a:lnTo>
                  <a:lnTo>
                    <a:pt x="654" y="1096"/>
                  </a:lnTo>
                  <a:lnTo>
                    <a:pt x="654" y="1094"/>
                  </a:lnTo>
                  <a:lnTo>
                    <a:pt x="654" y="1090"/>
                  </a:lnTo>
                  <a:lnTo>
                    <a:pt x="654" y="1088"/>
                  </a:lnTo>
                  <a:lnTo>
                    <a:pt x="656" y="1084"/>
                  </a:lnTo>
                  <a:lnTo>
                    <a:pt x="658" y="1080"/>
                  </a:lnTo>
                  <a:lnTo>
                    <a:pt x="662" y="1078"/>
                  </a:lnTo>
                  <a:lnTo>
                    <a:pt x="666" y="1076"/>
                  </a:lnTo>
                  <a:lnTo>
                    <a:pt x="672" y="1076"/>
                  </a:lnTo>
                  <a:lnTo>
                    <a:pt x="682" y="1078"/>
                  </a:lnTo>
                  <a:lnTo>
                    <a:pt x="694" y="1070"/>
                  </a:lnTo>
                  <a:lnTo>
                    <a:pt x="694" y="1070"/>
                  </a:lnTo>
                  <a:lnTo>
                    <a:pt x="696" y="1068"/>
                  </a:lnTo>
                  <a:lnTo>
                    <a:pt x="700" y="1066"/>
                  </a:lnTo>
                  <a:lnTo>
                    <a:pt x="704" y="1064"/>
                  </a:lnTo>
                  <a:lnTo>
                    <a:pt x="708" y="1064"/>
                  </a:lnTo>
                  <a:lnTo>
                    <a:pt x="708" y="1064"/>
                  </a:lnTo>
                  <a:lnTo>
                    <a:pt x="712" y="1064"/>
                  </a:lnTo>
                  <a:lnTo>
                    <a:pt x="714" y="1064"/>
                  </a:lnTo>
                  <a:lnTo>
                    <a:pt x="720" y="1062"/>
                  </a:lnTo>
                  <a:lnTo>
                    <a:pt x="724" y="1060"/>
                  </a:lnTo>
                  <a:lnTo>
                    <a:pt x="728" y="1056"/>
                  </a:lnTo>
                  <a:lnTo>
                    <a:pt x="732" y="1050"/>
                  </a:lnTo>
                  <a:lnTo>
                    <a:pt x="736" y="1044"/>
                  </a:lnTo>
                  <a:lnTo>
                    <a:pt x="736" y="1042"/>
                  </a:lnTo>
                  <a:lnTo>
                    <a:pt x="736" y="1040"/>
                  </a:lnTo>
                  <a:lnTo>
                    <a:pt x="738" y="1038"/>
                  </a:lnTo>
                  <a:lnTo>
                    <a:pt x="738" y="1034"/>
                  </a:lnTo>
                  <a:lnTo>
                    <a:pt x="740" y="1032"/>
                  </a:lnTo>
                  <a:lnTo>
                    <a:pt x="738" y="1028"/>
                  </a:lnTo>
                  <a:lnTo>
                    <a:pt x="738" y="1026"/>
                  </a:lnTo>
                  <a:lnTo>
                    <a:pt x="734" y="1026"/>
                  </a:lnTo>
                  <a:lnTo>
                    <a:pt x="732" y="1022"/>
                  </a:lnTo>
                  <a:lnTo>
                    <a:pt x="730" y="1020"/>
                  </a:lnTo>
                  <a:lnTo>
                    <a:pt x="728" y="1016"/>
                  </a:lnTo>
                  <a:lnTo>
                    <a:pt x="728" y="1012"/>
                  </a:lnTo>
                  <a:lnTo>
                    <a:pt x="728" y="1010"/>
                  </a:lnTo>
                  <a:lnTo>
                    <a:pt x="734" y="1006"/>
                  </a:lnTo>
                  <a:lnTo>
                    <a:pt x="738" y="1006"/>
                  </a:lnTo>
                  <a:lnTo>
                    <a:pt x="740" y="1006"/>
                  </a:lnTo>
                  <a:lnTo>
                    <a:pt x="742" y="1004"/>
                  </a:lnTo>
                  <a:lnTo>
                    <a:pt x="742" y="1004"/>
                  </a:lnTo>
                  <a:lnTo>
                    <a:pt x="744" y="1002"/>
                  </a:lnTo>
                  <a:lnTo>
                    <a:pt x="744" y="1000"/>
                  </a:lnTo>
                  <a:lnTo>
                    <a:pt x="744" y="998"/>
                  </a:lnTo>
                  <a:lnTo>
                    <a:pt x="744" y="996"/>
                  </a:lnTo>
                  <a:lnTo>
                    <a:pt x="746" y="996"/>
                  </a:lnTo>
                  <a:lnTo>
                    <a:pt x="748" y="994"/>
                  </a:lnTo>
                  <a:lnTo>
                    <a:pt x="752" y="994"/>
                  </a:lnTo>
                  <a:lnTo>
                    <a:pt x="756" y="994"/>
                  </a:lnTo>
                  <a:lnTo>
                    <a:pt x="760" y="992"/>
                  </a:lnTo>
                  <a:lnTo>
                    <a:pt x="764" y="988"/>
                  </a:lnTo>
                  <a:lnTo>
                    <a:pt x="768" y="982"/>
                  </a:lnTo>
                  <a:lnTo>
                    <a:pt x="770" y="976"/>
                  </a:lnTo>
                  <a:lnTo>
                    <a:pt x="770" y="970"/>
                  </a:lnTo>
                  <a:lnTo>
                    <a:pt x="772" y="964"/>
                  </a:lnTo>
                  <a:lnTo>
                    <a:pt x="774" y="960"/>
                  </a:lnTo>
                  <a:lnTo>
                    <a:pt x="778" y="956"/>
                  </a:lnTo>
                  <a:lnTo>
                    <a:pt x="784" y="954"/>
                  </a:lnTo>
                  <a:lnTo>
                    <a:pt x="788" y="954"/>
                  </a:lnTo>
                  <a:lnTo>
                    <a:pt x="794" y="954"/>
                  </a:lnTo>
                  <a:lnTo>
                    <a:pt x="798" y="952"/>
                  </a:lnTo>
                  <a:lnTo>
                    <a:pt x="800" y="948"/>
                  </a:lnTo>
                  <a:lnTo>
                    <a:pt x="802" y="942"/>
                  </a:lnTo>
                  <a:lnTo>
                    <a:pt x="804" y="938"/>
                  </a:lnTo>
                  <a:lnTo>
                    <a:pt x="808" y="934"/>
                  </a:lnTo>
                  <a:lnTo>
                    <a:pt x="814" y="928"/>
                  </a:lnTo>
                  <a:lnTo>
                    <a:pt x="818" y="926"/>
                  </a:lnTo>
                  <a:lnTo>
                    <a:pt x="826" y="924"/>
                  </a:lnTo>
                  <a:lnTo>
                    <a:pt x="830" y="924"/>
                  </a:lnTo>
                  <a:lnTo>
                    <a:pt x="832" y="922"/>
                  </a:lnTo>
                  <a:lnTo>
                    <a:pt x="834" y="920"/>
                  </a:lnTo>
                  <a:lnTo>
                    <a:pt x="834" y="918"/>
                  </a:lnTo>
                  <a:lnTo>
                    <a:pt x="834" y="914"/>
                  </a:lnTo>
                  <a:lnTo>
                    <a:pt x="834" y="912"/>
                  </a:lnTo>
                  <a:lnTo>
                    <a:pt x="836" y="910"/>
                  </a:lnTo>
                  <a:lnTo>
                    <a:pt x="836" y="908"/>
                  </a:lnTo>
                  <a:lnTo>
                    <a:pt x="838" y="904"/>
                  </a:lnTo>
                  <a:lnTo>
                    <a:pt x="840" y="902"/>
                  </a:lnTo>
                  <a:lnTo>
                    <a:pt x="844" y="900"/>
                  </a:lnTo>
                  <a:lnTo>
                    <a:pt x="850" y="898"/>
                  </a:lnTo>
                  <a:lnTo>
                    <a:pt x="872" y="898"/>
                  </a:lnTo>
                  <a:lnTo>
                    <a:pt x="872" y="898"/>
                  </a:lnTo>
                  <a:lnTo>
                    <a:pt x="872" y="896"/>
                  </a:lnTo>
                  <a:lnTo>
                    <a:pt x="874" y="894"/>
                  </a:lnTo>
                  <a:lnTo>
                    <a:pt x="876" y="892"/>
                  </a:lnTo>
                  <a:lnTo>
                    <a:pt x="878" y="890"/>
                  </a:lnTo>
                  <a:lnTo>
                    <a:pt x="882" y="888"/>
                  </a:lnTo>
                  <a:lnTo>
                    <a:pt x="886" y="888"/>
                  </a:lnTo>
                  <a:lnTo>
                    <a:pt x="894" y="890"/>
                  </a:lnTo>
                  <a:lnTo>
                    <a:pt x="902" y="892"/>
                  </a:lnTo>
                  <a:lnTo>
                    <a:pt x="904" y="892"/>
                  </a:lnTo>
                  <a:lnTo>
                    <a:pt x="914" y="892"/>
                  </a:lnTo>
                  <a:lnTo>
                    <a:pt x="924" y="896"/>
                  </a:lnTo>
                  <a:lnTo>
                    <a:pt x="934" y="902"/>
                  </a:lnTo>
                  <a:lnTo>
                    <a:pt x="952" y="920"/>
                  </a:lnTo>
                  <a:lnTo>
                    <a:pt x="952" y="920"/>
                  </a:lnTo>
                  <a:lnTo>
                    <a:pt x="954" y="918"/>
                  </a:lnTo>
                  <a:lnTo>
                    <a:pt x="958" y="918"/>
                  </a:lnTo>
                  <a:lnTo>
                    <a:pt x="960" y="914"/>
                  </a:lnTo>
                  <a:lnTo>
                    <a:pt x="964" y="912"/>
                  </a:lnTo>
                  <a:lnTo>
                    <a:pt x="966" y="906"/>
                  </a:lnTo>
                  <a:lnTo>
                    <a:pt x="966" y="900"/>
                  </a:lnTo>
                  <a:lnTo>
                    <a:pt x="968" y="898"/>
                  </a:lnTo>
                  <a:lnTo>
                    <a:pt x="972" y="896"/>
                  </a:lnTo>
                  <a:lnTo>
                    <a:pt x="974" y="896"/>
                  </a:lnTo>
                  <a:lnTo>
                    <a:pt x="978" y="896"/>
                  </a:lnTo>
                  <a:lnTo>
                    <a:pt x="982" y="892"/>
                  </a:lnTo>
                  <a:lnTo>
                    <a:pt x="990" y="884"/>
                  </a:lnTo>
                  <a:lnTo>
                    <a:pt x="1000" y="878"/>
                  </a:lnTo>
                  <a:lnTo>
                    <a:pt x="1012" y="878"/>
                  </a:lnTo>
                  <a:lnTo>
                    <a:pt x="1024" y="882"/>
                  </a:lnTo>
                  <a:lnTo>
                    <a:pt x="1036" y="882"/>
                  </a:lnTo>
                  <a:lnTo>
                    <a:pt x="1046" y="880"/>
                  </a:lnTo>
                  <a:lnTo>
                    <a:pt x="1062" y="882"/>
                  </a:lnTo>
                  <a:lnTo>
                    <a:pt x="1080" y="890"/>
                  </a:lnTo>
                  <a:lnTo>
                    <a:pt x="1100" y="902"/>
                  </a:lnTo>
                  <a:lnTo>
                    <a:pt x="1102" y="902"/>
                  </a:lnTo>
                  <a:lnTo>
                    <a:pt x="1108" y="904"/>
                  </a:lnTo>
                  <a:lnTo>
                    <a:pt x="1120" y="904"/>
                  </a:lnTo>
                  <a:lnTo>
                    <a:pt x="1138" y="900"/>
                  </a:lnTo>
                  <a:lnTo>
                    <a:pt x="1150" y="896"/>
                  </a:lnTo>
                  <a:lnTo>
                    <a:pt x="1158" y="892"/>
                  </a:lnTo>
                  <a:lnTo>
                    <a:pt x="1164" y="888"/>
                  </a:lnTo>
                  <a:lnTo>
                    <a:pt x="1166" y="884"/>
                  </a:lnTo>
                  <a:lnTo>
                    <a:pt x="1168" y="882"/>
                  </a:lnTo>
                  <a:lnTo>
                    <a:pt x="1168" y="880"/>
                  </a:lnTo>
                  <a:lnTo>
                    <a:pt x="1168" y="880"/>
                  </a:lnTo>
                  <a:lnTo>
                    <a:pt x="1176" y="880"/>
                  </a:lnTo>
                  <a:lnTo>
                    <a:pt x="1188" y="884"/>
                  </a:lnTo>
                  <a:lnTo>
                    <a:pt x="1202" y="892"/>
                  </a:lnTo>
                  <a:lnTo>
                    <a:pt x="1224" y="900"/>
                  </a:lnTo>
                  <a:lnTo>
                    <a:pt x="1244" y="884"/>
                  </a:lnTo>
                  <a:lnTo>
                    <a:pt x="1244" y="880"/>
                  </a:lnTo>
                  <a:lnTo>
                    <a:pt x="1244" y="870"/>
                  </a:lnTo>
                  <a:lnTo>
                    <a:pt x="1244" y="858"/>
                  </a:lnTo>
                  <a:lnTo>
                    <a:pt x="1250" y="844"/>
                  </a:lnTo>
                  <a:lnTo>
                    <a:pt x="1256" y="832"/>
                  </a:lnTo>
                  <a:lnTo>
                    <a:pt x="1270" y="826"/>
                  </a:lnTo>
                  <a:lnTo>
                    <a:pt x="1288" y="824"/>
                  </a:lnTo>
                  <a:lnTo>
                    <a:pt x="1304" y="826"/>
                  </a:lnTo>
                  <a:lnTo>
                    <a:pt x="1312" y="832"/>
                  </a:lnTo>
                  <a:lnTo>
                    <a:pt x="1320" y="844"/>
                  </a:lnTo>
                  <a:lnTo>
                    <a:pt x="1320" y="844"/>
                  </a:lnTo>
                  <a:lnTo>
                    <a:pt x="1322" y="848"/>
                  </a:lnTo>
                  <a:lnTo>
                    <a:pt x="1324" y="852"/>
                  </a:lnTo>
                  <a:lnTo>
                    <a:pt x="1326" y="858"/>
                  </a:lnTo>
                  <a:lnTo>
                    <a:pt x="1328" y="866"/>
                  </a:lnTo>
                  <a:lnTo>
                    <a:pt x="1330" y="874"/>
                  </a:lnTo>
                  <a:lnTo>
                    <a:pt x="1332" y="876"/>
                  </a:lnTo>
                  <a:lnTo>
                    <a:pt x="1340" y="884"/>
                  </a:lnTo>
                  <a:lnTo>
                    <a:pt x="1348" y="894"/>
                  </a:lnTo>
                  <a:lnTo>
                    <a:pt x="1354" y="904"/>
                  </a:lnTo>
                  <a:lnTo>
                    <a:pt x="1358" y="916"/>
                  </a:lnTo>
                  <a:lnTo>
                    <a:pt x="1358" y="916"/>
                  </a:lnTo>
                  <a:lnTo>
                    <a:pt x="1360" y="914"/>
                  </a:lnTo>
                  <a:lnTo>
                    <a:pt x="1364" y="914"/>
                  </a:lnTo>
                  <a:lnTo>
                    <a:pt x="1368" y="914"/>
                  </a:lnTo>
                  <a:lnTo>
                    <a:pt x="1372" y="914"/>
                  </a:lnTo>
                  <a:lnTo>
                    <a:pt x="1376" y="914"/>
                  </a:lnTo>
                  <a:lnTo>
                    <a:pt x="1380" y="918"/>
                  </a:lnTo>
                  <a:lnTo>
                    <a:pt x="1384" y="922"/>
                  </a:lnTo>
                  <a:lnTo>
                    <a:pt x="1388" y="928"/>
                  </a:lnTo>
                  <a:lnTo>
                    <a:pt x="1388" y="928"/>
                  </a:lnTo>
                  <a:lnTo>
                    <a:pt x="1388" y="930"/>
                  </a:lnTo>
                  <a:lnTo>
                    <a:pt x="1388" y="932"/>
                  </a:lnTo>
                  <a:lnTo>
                    <a:pt x="1390" y="934"/>
                  </a:lnTo>
                  <a:lnTo>
                    <a:pt x="1392" y="936"/>
                  </a:lnTo>
                  <a:lnTo>
                    <a:pt x="1394" y="938"/>
                  </a:lnTo>
                  <a:lnTo>
                    <a:pt x="1398" y="938"/>
                  </a:lnTo>
                  <a:lnTo>
                    <a:pt x="1402" y="938"/>
                  </a:lnTo>
                  <a:lnTo>
                    <a:pt x="1408" y="936"/>
                  </a:lnTo>
                  <a:lnTo>
                    <a:pt x="1414" y="932"/>
                  </a:lnTo>
                  <a:lnTo>
                    <a:pt x="1414" y="930"/>
                  </a:lnTo>
                  <a:lnTo>
                    <a:pt x="1416" y="928"/>
                  </a:lnTo>
                  <a:lnTo>
                    <a:pt x="1418" y="924"/>
                  </a:lnTo>
                  <a:lnTo>
                    <a:pt x="1422" y="918"/>
                  </a:lnTo>
                  <a:lnTo>
                    <a:pt x="1428" y="914"/>
                  </a:lnTo>
                  <a:lnTo>
                    <a:pt x="1432" y="908"/>
                  </a:lnTo>
                  <a:lnTo>
                    <a:pt x="1438" y="904"/>
                  </a:lnTo>
                  <a:lnTo>
                    <a:pt x="1444" y="902"/>
                  </a:lnTo>
                  <a:lnTo>
                    <a:pt x="1444" y="902"/>
                  </a:lnTo>
                  <a:lnTo>
                    <a:pt x="1444" y="902"/>
                  </a:lnTo>
                  <a:lnTo>
                    <a:pt x="1444" y="904"/>
                  </a:lnTo>
                  <a:lnTo>
                    <a:pt x="1444" y="906"/>
                  </a:lnTo>
                  <a:lnTo>
                    <a:pt x="1444" y="908"/>
                  </a:lnTo>
                  <a:lnTo>
                    <a:pt x="1444" y="914"/>
                  </a:lnTo>
                  <a:lnTo>
                    <a:pt x="1442" y="920"/>
                  </a:lnTo>
                  <a:lnTo>
                    <a:pt x="1440" y="928"/>
                  </a:lnTo>
                  <a:lnTo>
                    <a:pt x="1438" y="932"/>
                  </a:lnTo>
                  <a:lnTo>
                    <a:pt x="1432" y="944"/>
                  </a:lnTo>
                  <a:lnTo>
                    <a:pt x="1426" y="956"/>
                  </a:lnTo>
                  <a:lnTo>
                    <a:pt x="1418" y="968"/>
                  </a:lnTo>
                  <a:lnTo>
                    <a:pt x="1400" y="988"/>
                  </a:lnTo>
                  <a:lnTo>
                    <a:pt x="1396" y="99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Freeform 382"/>
            <p:cNvSpPr/>
            <p:nvPr/>
          </p:nvSpPr>
          <p:spPr bwMode="gray">
            <a:xfrm>
              <a:off x="3112376" y="4154635"/>
              <a:ext cx="159220" cy="214617"/>
            </a:xfrm>
            <a:custGeom>
              <a:avLst/>
              <a:gdLst>
                <a:gd name="T0" fmla="*/ 2 w 86"/>
                <a:gd name="T1" fmla="*/ 26 h 116"/>
                <a:gd name="T2" fmla="*/ 8 w 86"/>
                <a:gd name="T3" fmla="*/ 28 h 116"/>
                <a:gd name="T4" fmla="*/ 10 w 86"/>
                <a:gd name="T5" fmla="*/ 32 h 116"/>
                <a:gd name="T6" fmla="*/ 10 w 86"/>
                <a:gd name="T7" fmla="*/ 36 h 116"/>
                <a:gd name="T8" fmla="*/ 22 w 86"/>
                <a:gd name="T9" fmla="*/ 40 h 116"/>
                <a:gd name="T10" fmla="*/ 22 w 86"/>
                <a:gd name="T11" fmla="*/ 48 h 116"/>
                <a:gd name="T12" fmla="*/ 20 w 86"/>
                <a:gd name="T13" fmla="*/ 58 h 116"/>
                <a:gd name="T14" fmla="*/ 18 w 86"/>
                <a:gd name="T15" fmla="*/ 60 h 116"/>
                <a:gd name="T16" fmla="*/ 20 w 86"/>
                <a:gd name="T17" fmla="*/ 62 h 116"/>
                <a:gd name="T18" fmla="*/ 26 w 86"/>
                <a:gd name="T19" fmla="*/ 60 h 116"/>
                <a:gd name="T20" fmla="*/ 32 w 86"/>
                <a:gd name="T21" fmla="*/ 56 h 116"/>
                <a:gd name="T22" fmla="*/ 38 w 86"/>
                <a:gd name="T23" fmla="*/ 56 h 116"/>
                <a:gd name="T24" fmla="*/ 42 w 86"/>
                <a:gd name="T25" fmla="*/ 58 h 116"/>
                <a:gd name="T26" fmla="*/ 50 w 86"/>
                <a:gd name="T27" fmla="*/ 66 h 116"/>
                <a:gd name="T28" fmla="*/ 58 w 86"/>
                <a:gd name="T29" fmla="*/ 78 h 116"/>
                <a:gd name="T30" fmla="*/ 60 w 86"/>
                <a:gd name="T31" fmla="*/ 86 h 116"/>
                <a:gd name="T32" fmla="*/ 62 w 86"/>
                <a:gd name="T33" fmla="*/ 94 h 116"/>
                <a:gd name="T34" fmla="*/ 62 w 86"/>
                <a:gd name="T35" fmla="*/ 104 h 116"/>
                <a:gd name="T36" fmla="*/ 60 w 86"/>
                <a:gd name="T37" fmla="*/ 110 h 116"/>
                <a:gd name="T38" fmla="*/ 70 w 86"/>
                <a:gd name="T39" fmla="*/ 114 h 116"/>
                <a:gd name="T40" fmla="*/ 78 w 86"/>
                <a:gd name="T41" fmla="*/ 114 h 116"/>
                <a:gd name="T42" fmla="*/ 86 w 86"/>
                <a:gd name="T43" fmla="*/ 114 h 116"/>
                <a:gd name="T44" fmla="*/ 86 w 86"/>
                <a:gd name="T45" fmla="*/ 100 h 116"/>
                <a:gd name="T46" fmla="*/ 80 w 86"/>
                <a:gd name="T47" fmla="*/ 78 h 116"/>
                <a:gd name="T48" fmla="*/ 72 w 86"/>
                <a:gd name="T49" fmla="*/ 70 h 116"/>
                <a:gd name="T50" fmla="*/ 64 w 86"/>
                <a:gd name="T51" fmla="*/ 62 h 116"/>
                <a:gd name="T52" fmla="*/ 60 w 86"/>
                <a:gd name="T53" fmla="*/ 58 h 116"/>
                <a:gd name="T54" fmla="*/ 58 w 86"/>
                <a:gd name="T55" fmla="*/ 56 h 116"/>
                <a:gd name="T56" fmla="*/ 52 w 86"/>
                <a:gd name="T57" fmla="*/ 50 h 116"/>
                <a:gd name="T58" fmla="*/ 46 w 86"/>
                <a:gd name="T59" fmla="*/ 44 h 116"/>
                <a:gd name="T60" fmla="*/ 50 w 86"/>
                <a:gd name="T61" fmla="*/ 38 h 116"/>
                <a:gd name="T62" fmla="*/ 52 w 86"/>
                <a:gd name="T63" fmla="*/ 36 h 116"/>
                <a:gd name="T64" fmla="*/ 54 w 86"/>
                <a:gd name="T65" fmla="*/ 30 h 116"/>
                <a:gd name="T66" fmla="*/ 52 w 86"/>
                <a:gd name="T67" fmla="*/ 24 h 116"/>
                <a:gd name="T68" fmla="*/ 40 w 86"/>
                <a:gd name="T69" fmla="*/ 16 h 116"/>
                <a:gd name="T70" fmla="*/ 36 w 86"/>
                <a:gd name="T71" fmla="*/ 4 h 116"/>
                <a:gd name="T72" fmla="*/ 34 w 86"/>
                <a:gd name="T73" fmla="*/ 0 h 116"/>
                <a:gd name="T74" fmla="*/ 28 w 86"/>
                <a:gd name="T75" fmla="*/ 0 h 116"/>
                <a:gd name="T76" fmla="*/ 24 w 86"/>
                <a:gd name="T77" fmla="*/ 4 h 116"/>
                <a:gd name="T78" fmla="*/ 24 w 86"/>
                <a:gd name="T79" fmla="*/ 10 h 116"/>
                <a:gd name="T80" fmla="*/ 24 w 86"/>
                <a:gd name="T81" fmla="*/ 18 h 116"/>
                <a:gd name="T82" fmla="*/ 22 w 86"/>
                <a:gd name="T83" fmla="*/ 20 h 116"/>
                <a:gd name="T84" fmla="*/ 18 w 86"/>
                <a:gd name="T85" fmla="*/ 20 h 116"/>
                <a:gd name="T86" fmla="*/ 12 w 86"/>
                <a:gd name="T87" fmla="*/ 22 h 116"/>
                <a:gd name="T88" fmla="*/ 0 w 86"/>
                <a:gd name="T89" fmla="*/ 2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" h="116">
                  <a:moveTo>
                    <a:pt x="0" y="26"/>
                  </a:moveTo>
                  <a:lnTo>
                    <a:pt x="2" y="26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20" y="36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48"/>
                  </a:lnTo>
                  <a:lnTo>
                    <a:pt x="20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50" y="66"/>
                  </a:lnTo>
                  <a:lnTo>
                    <a:pt x="54" y="72"/>
                  </a:lnTo>
                  <a:lnTo>
                    <a:pt x="58" y="78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62" y="94"/>
                  </a:lnTo>
                  <a:lnTo>
                    <a:pt x="62" y="100"/>
                  </a:lnTo>
                  <a:lnTo>
                    <a:pt x="62" y="104"/>
                  </a:lnTo>
                  <a:lnTo>
                    <a:pt x="62" y="108"/>
                  </a:lnTo>
                  <a:lnTo>
                    <a:pt x="60" y="110"/>
                  </a:lnTo>
                  <a:lnTo>
                    <a:pt x="68" y="116"/>
                  </a:lnTo>
                  <a:lnTo>
                    <a:pt x="70" y="114"/>
                  </a:lnTo>
                  <a:lnTo>
                    <a:pt x="72" y="114"/>
                  </a:lnTo>
                  <a:lnTo>
                    <a:pt x="78" y="114"/>
                  </a:lnTo>
                  <a:lnTo>
                    <a:pt x="82" y="114"/>
                  </a:lnTo>
                  <a:lnTo>
                    <a:pt x="86" y="114"/>
                  </a:lnTo>
                  <a:lnTo>
                    <a:pt x="86" y="110"/>
                  </a:lnTo>
                  <a:lnTo>
                    <a:pt x="86" y="100"/>
                  </a:lnTo>
                  <a:lnTo>
                    <a:pt x="84" y="88"/>
                  </a:lnTo>
                  <a:lnTo>
                    <a:pt x="80" y="78"/>
                  </a:lnTo>
                  <a:lnTo>
                    <a:pt x="76" y="74"/>
                  </a:lnTo>
                  <a:lnTo>
                    <a:pt x="72" y="70"/>
                  </a:lnTo>
                  <a:lnTo>
                    <a:pt x="68" y="66"/>
                  </a:lnTo>
                  <a:lnTo>
                    <a:pt x="64" y="62"/>
                  </a:lnTo>
                  <a:lnTo>
                    <a:pt x="62" y="60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8" y="56"/>
                  </a:lnTo>
                  <a:lnTo>
                    <a:pt x="54" y="54"/>
                  </a:lnTo>
                  <a:lnTo>
                    <a:pt x="52" y="50"/>
                  </a:lnTo>
                  <a:lnTo>
                    <a:pt x="48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0" y="1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10"/>
                  </a:lnTo>
                  <a:lnTo>
                    <a:pt x="24" y="14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0" y="2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Freeform 383"/>
            <p:cNvSpPr/>
            <p:nvPr/>
          </p:nvSpPr>
          <p:spPr bwMode="gray">
            <a:xfrm>
              <a:off x="2212597" y="3799406"/>
              <a:ext cx="370279" cy="321926"/>
            </a:xfrm>
            <a:custGeom>
              <a:avLst/>
              <a:gdLst>
                <a:gd name="T0" fmla="*/ 150 w 200"/>
                <a:gd name="T1" fmla="*/ 2 h 174"/>
                <a:gd name="T2" fmla="*/ 142 w 200"/>
                <a:gd name="T3" fmla="*/ 10 h 174"/>
                <a:gd name="T4" fmla="*/ 122 w 200"/>
                <a:gd name="T5" fmla="*/ 28 h 174"/>
                <a:gd name="T6" fmla="*/ 118 w 200"/>
                <a:gd name="T7" fmla="*/ 30 h 174"/>
                <a:gd name="T8" fmla="*/ 110 w 200"/>
                <a:gd name="T9" fmla="*/ 36 h 174"/>
                <a:gd name="T10" fmla="*/ 92 w 200"/>
                <a:gd name="T11" fmla="*/ 66 h 174"/>
                <a:gd name="T12" fmla="*/ 82 w 200"/>
                <a:gd name="T13" fmla="*/ 66 h 174"/>
                <a:gd name="T14" fmla="*/ 66 w 200"/>
                <a:gd name="T15" fmla="*/ 70 h 174"/>
                <a:gd name="T16" fmla="*/ 56 w 200"/>
                <a:gd name="T17" fmla="*/ 82 h 174"/>
                <a:gd name="T18" fmla="*/ 46 w 200"/>
                <a:gd name="T19" fmla="*/ 90 h 174"/>
                <a:gd name="T20" fmla="*/ 40 w 200"/>
                <a:gd name="T21" fmla="*/ 94 h 174"/>
                <a:gd name="T22" fmla="*/ 8 w 200"/>
                <a:gd name="T23" fmla="*/ 98 h 174"/>
                <a:gd name="T24" fmla="*/ 14 w 200"/>
                <a:gd name="T25" fmla="*/ 120 h 174"/>
                <a:gd name="T26" fmla="*/ 12 w 200"/>
                <a:gd name="T27" fmla="*/ 132 h 174"/>
                <a:gd name="T28" fmla="*/ 4 w 200"/>
                <a:gd name="T29" fmla="*/ 144 h 174"/>
                <a:gd name="T30" fmla="*/ 4 w 200"/>
                <a:gd name="T31" fmla="*/ 154 h 174"/>
                <a:gd name="T32" fmla="*/ 8 w 200"/>
                <a:gd name="T33" fmla="*/ 162 h 174"/>
                <a:gd name="T34" fmla="*/ 18 w 200"/>
                <a:gd name="T35" fmla="*/ 158 h 174"/>
                <a:gd name="T36" fmla="*/ 30 w 200"/>
                <a:gd name="T37" fmla="*/ 156 h 174"/>
                <a:gd name="T38" fmla="*/ 44 w 200"/>
                <a:gd name="T39" fmla="*/ 158 h 174"/>
                <a:gd name="T40" fmla="*/ 48 w 200"/>
                <a:gd name="T41" fmla="*/ 158 h 174"/>
                <a:gd name="T42" fmla="*/ 60 w 200"/>
                <a:gd name="T43" fmla="*/ 160 h 174"/>
                <a:gd name="T44" fmla="*/ 76 w 200"/>
                <a:gd name="T45" fmla="*/ 174 h 174"/>
                <a:gd name="T46" fmla="*/ 94 w 200"/>
                <a:gd name="T47" fmla="*/ 156 h 174"/>
                <a:gd name="T48" fmla="*/ 114 w 200"/>
                <a:gd name="T49" fmla="*/ 154 h 174"/>
                <a:gd name="T50" fmla="*/ 114 w 200"/>
                <a:gd name="T51" fmla="*/ 130 h 174"/>
                <a:gd name="T52" fmla="*/ 116 w 200"/>
                <a:gd name="T53" fmla="*/ 112 h 174"/>
                <a:gd name="T54" fmla="*/ 152 w 200"/>
                <a:gd name="T55" fmla="*/ 82 h 174"/>
                <a:gd name="T56" fmla="*/ 156 w 200"/>
                <a:gd name="T57" fmla="*/ 76 h 174"/>
                <a:gd name="T58" fmla="*/ 164 w 200"/>
                <a:gd name="T59" fmla="*/ 66 h 174"/>
                <a:gd name="T60" fmla="*/ 172 w 200"/>
                <a:gd name="T61" fmla="*/ 60 h 174"/>
                <a:gd name="T62" fmla="*/ 172 w 200"/>
                <a:gd name="T63" fmla="*/ 52 h 174"/>
                <a:gd name="T64" fmla="*/ 178 w 200"/>
                <a:gd name="T65" fmla="*/ 46 h 174"/>
                <a:gd name="T66" fmla="*/ 188 w 200"/>
                <a:gd name="T67" fmla="*/ 44 h 174"/>
                <a:gd name="T68" fmla="*/ 200 w 200"/>
                <a:gd name="T69" fmla="*/ 46 h 174"/>
                <a:gd name="T70" fmla="*/ 198 w 200"/>
                <a:gd name="T71" fmla="*/ 42 h 174"/>
                <a:gd name="T72" fmla="*/ 192 w 200"/>
                <a:gd name="T73" fmla="*/ 38 h 174"/>
                <a:gd name="T74" fmla="*/ 184 w 200"/>
                <a:gd name="T75" fmla="*/ 36 h 174"/>
                <a:gd name="T76" fmla="*/ 180 w 200"/>
                <a:gd name="T77" fmla="*/ 32 h 174"/>
                <a:gd name="T78" fmla="*/ 172 w 200"/>
                <a:gd name="T79" fmla="*/ 26 h 174"/>
                <a:gd name="T80" fmla="*/ 160 w 200"/>
                <a:gd name="T81" fmla="*/ 28 h 174"/>
                <a:gd name="T82" fmla="*/ 156 w 200"/>
                <a:gd name="T83" fmla="*/ 18 h 174"/>
                <a:gd name="T84" fmla="*/ 154 w 200"/>
                <a:gd name="T8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0" h="174">
                  <a:moveTo>
                    <a:pt x="154" y="0"/>
                  </a:moveTo>
                  <a:lnTo>
                    <a:pt x="154" y="2"/>
                  </a:lnTo>
                  <a:lnTo>
                    <a:pt x="150" y="2"/>
                  </a:lnTo>
                  <a:lnTo>
                    <a:pt x="148" y="4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2" y="14"/>
                  </a:lnTo>
                  <a:lnTo>
                    <a:pt x="126" y="18"/>
                  </a:lnTo>
                  <a:lnTo>
                    <a:pt x="122" y="28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2" y="32"/>
                  </a:lnTo>
                  <a:lnTo>
                    <a:pt x="110" y="36"/>
                  </a:lnTo>
                  <a:lnTo>
                    <a:pt x="110" y="40"/>
                  </a:lnTo>
                  <a:lnTo>
                    <a:pt x="110" y="46"/>
                  </a:lnTo>
                  <a:lnTo>
                    <a:pt x="92" y="66"/>
                  </a:lnTo>
                  <a:lnTo>
                    <a:pt x="90" y="66"/>
                  </a:lnTo>
                  <a:lnTo>
                    <a:pt x="86" y="66"/>
                  </a:lnTo>
                  <a:lnTo>
                    <a:pt x="82" y="66"/>
                  </a:lnTo>
                  <a:lnTo>
                    <a:pt x="76" y="66"/>
                  </a:lnTo>
                  <a:lnTo>
                    <a:pt x="72" y="68"/>
                  </a:lnTo>
                  <a:lnTo>
                    <a:pt x="66" y="70"/>
                  </a:lnTo>
                  <a:lnTo>
                    <a:pt x="62" y="74"/>
                  </a:lnTo>
                  <a:lnTo>
                    <a:pt x="60" y="78"/>
                  </a:lnTo>
                  <a:lnTo>
                    <a:pt x="56" y="82"/>
                  </a:lnTo>
                  <a:lnTo>
                    <a:pt x="52" y="86"/>
                  </a:lnTo>
                  <a:lnTo>
                    <a:pt x="48" y="88"/>
                  </a:lnTo>
                  <a:lnTo>
                    <a:pt x="46" y="90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0" y="94"/>
                  </a:lnTo>
                  <a:lnTo>
                    <a:pt x="32" y="96"/>
                  </a:lnTo>
                  <a:lnTo>
                    <a:pt x="20" y="98"/>
                  </a:lnTo>
                  <a:lnTo>
                    <a:pt x="8" y="98"/>
                  </a:lnTo>
                  <a:lnTo>
                    <a:pt x="0" y="96"/>
                  </a:lnTo>
                  <a:lnTo>
                    <a:pt x="12" y="116"/>
                  </a:lnTo>
                  <a:lnTo>
                    <a:pt x="14" y="12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2" y="132"/>
                  </a:lnTo>
                  <a:lnTo>
                    <a:pt x="8" y="134"/>
                  </a:lnTo>
                  <a:lnTo>
                    <a:pt x="6" y="138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50"/>
                  </a:lnTo>
                  <a:lnTo>
                    <a:pt x="4" y="154"/>
                  </a:lnTo>
                  <a:lnTo>
                    <a:pt x="6" y="158"/>
                  </a:lnTo>
                  <a:lnTo>
                    <a:pt x="8" y="162"/>
                  </a:lnTo>
                  <a:lnTo>
                    <a:pt x="8" y="162"/>
                  </a:lnTo>
                  <a:lnTo>
                    <a:pt x="10" y="160"/>
                  </a:lnTo>
                  <a:lnTo>
                    <a:pt x="14" y="160"/>
                  </a:lnTo>
                  <a:lnTo>
                    <a:pt x="18" y="158"/>
                  </a:lnTo>
                  <a:lnTo>
                    <a:pt x="22" y="158"/>
                  </a:lnTo>
                  <a:lnTo>
                    <a:pt x="24" y="156"/>
                  </a:lnTo>
                  <a:lnTo>
                    <a:pt x="30" y="156"/>
                  </a:lnTo>
                  <a:lnTo>
                    <a:pt x="34" y="158"/>
                  </a:lnTo>
                  <a:lnTo>
                    <a:pt x="40" y="158"/>
                  </a:lnTo>
                  <a:lnTo>
                    <a:pt x="44" y="158"/>
                  </a:lnTo>
                  <a:lnTo>
                    <a:pt x="44" y="158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58"/>
                  </a:lnTo>
                  <a:lnTo>
                    <a:pt x="56" y="160"/>
                  </a:lnTo>
                  <a:lnTo>
                    <a:pt x="60" y="160"/>
                  </a:lnTo>
                  <a:lnTo>
                    <a:pt x="64" y="162"/>
                  </a:lnTo>
                  <a:lnTo>
                    <a:pt x="66" y="166"/>
                  </a:lnTo>
                  <a:lnTo>
                    <a:pt x="76" y="174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4" y="156"/>
                  </a:lnTo>
                  <a:lnTo>
                    <a:pt x="96" y="154"/>
                  </a:lnTo>
                  <a:lnTo>
                    <a:pt x="100" y="154"/>
                  </a:lnTo>
                  <a:lnTo>
                    <a:pt x="114" y="154"/>
                  </a:lnTo>
                  <a:lnTo>
                    <a:pt x="120" y="154"/>
                  </a:lnTo>
                  <a:lnTo>
                    <a:pt x="122" y="134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2"/>
                  </a:lnTo>
                  <a:lnTo>
                    <a:pt x="116" y="112"/>
                  </a:lnTo>
                  <a:lnTo>
                    <a:pt x="120" y="102"/>
                  </a:lnTo>
                  <a:lnTo>
                    <a:pt x="132" y="92"/>
                  </a:lnTo>
                  <a:lnTo>
                    <a:pt x="152" y="82"/>
                  </a:lnTo>
                  <a:lnTo>
                    <a:pt x="152" y="82"/>
                  </a:lnTo>
                  <a:lnTo>
                    <a:pt x="154" y="80"/>
                  </a:lnTo>
                  <a:lnTo>
                    <a:pt x="156" y="76"/>
                  </a:lnTo>
                  <a:lnTo>
                    <a:pt x="160" y="72"/>
                  </a:lnTo>
                  <a:lnTo>
                    <a:pt x="162" y="70"/>
                  </a:lnTo>
                  <a:lnTo>
                    <a:pt x="164" y="66"/>
                  </a:lnTo>
                  <a:lnTo>
                    <a:pt x="164" y="62"/>
                  </a:lnTo>
                  <a:lnTo>
                    <a:pt x="172" y="62"/>
                  </a:lnTo>
                  <a:lnTo>
                    <a:pt x="172" y="60"/>
                  </a:lnTo>
                  <a:lnTo>
                    <a:pt x="170" y="58"/>
                  </a:lnTo>
                  <a:lnTo>
                    <a:pt x="170" y="56"/>
                  </a:lnTo>
                  <a:lnTo>
                    <a:pt x="172" y="52"/>
                  </a:lnTo>
                  <a:lnTo>
                    <a:pt x="174" y="50"/>
                  </a:lnTo>
                  <a:lnTo>
                    <a:pt x="176" y="46"/>
                  </a:lnTo>
                  <a:lnTo>
                    <a:pt x="178" y="46"/>
                  </a:lnTo>
                  <a:lnTo>
                    <a:pt x="180" y="46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6" y="46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200" y="44"/>
                  </a:lnTo>
                  <a:lnTo>
                    <a:pt x="198" y="42"/>
                  </a:lnTo>
                  <a:lnTo>
                    <a:pt x="196" y="40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0" y="38"/>
                  </a:lnTo>
                  <a:lnTo>
                    <a:pt x="186" y="36"/>
                  </a:lnTo>
                  <a:lnTo>
                    <a:pt x="184" y="36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0" y="32"/>
                  </a:lnTo>
                  <a:lnTo>
                    <a:pt x="178" y="30"/>
                  </a:lnTo>
                  <a:lnTo>
                    <a:pt x="176" y="28"/>
                  </a:lnTo>
                  <a:lnTo>
                    <a:pt x="172" y="26"/>
                  </a:lnTo>
                  <a:lnTo>
                    <a:pt x="166" y="26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58" y="26"/>
                  </a:lnTo>
                  <a:lnTo>
                    <a:pt x="156" y="22"/>
                  </a:lnTo>
                  <a:lnTo>
                    <a:pt x="156" y="18"/>
                  </a:lnTo>
                  <a:lnTo>
                    <a:pt x="156" y="14"/>
                  </a:lnTo>
                  <a:lnTo>
                    <a:pt x="172" y="0"/>
                  </a:lnTo>
                  <a:lnTo>
                    <a:pt x="154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Freeform 384"/>
            <p:cNvSpPr/>
            <p:nvPr/>
          </p:nvSpPr>
          <p:spPr bwMode="gray">
            <a:xfrm>
              <a:off x="3097564" y="4561668"/>
              <a:ext cx="125895" cy="122110"/>
            </a:xfrm>
            <a:custGeom>
              <a:avLst/>
              <a:gdLst>
                <a:gd name="T0" fmla="*/ 0 w 68"/>
                <a:gd name="T1" fmla="*/ 0 h 66"/>
                <a:gd name="T2" fmla="*/ 16 w 68"/>
                <a:gd name="T3" fmla="*/ 26 h 66"/>
                <a:gd name="T4" fmla="*/ 18 w 68"/>
                <a:gd name="T5" fmla="*/ 28 h 66"/>
                <a:gd name="T6" fmla="*/ 28 w 68"/>
                <a:gd name="T7" fmla="*/ 36 h 66"/>
                <a:gd name="T8" fmla="*/ 38 w 68"/>
                <a:gd name="T9" fmla="*/ 44 h 66"/>
                <a:gd name="T10" fmla="*/ 50 w 68"/>
                <a:gd name="T11" fmla="*/ 54 h 66"/>
                <a:gd name="T12" fmla="*/ 60 w 68"/>
                <a:gd name="T13" fmla="*/ 62 h 66"/>
                <a:gd name="T14" fmla="*/ 66 w 68"/>
                <a:gd name="T15" fmla="*/ 66 h 66"/>
                <a:gd name="T16" fmla="*/ 68 w 68"/>
                <a:gd name="T17" fmla="*/ 66 h 66"/>
                <a:gd name="T18" fmla="*/ 68 w 68"/>
                <a:gd name="T19" fmla="*/ 62 h 66"/>
                <a:gd name="T20" fmla="*/ 68 w 68"/>
                <a:gd name="T21" fmla="*/ 60 h 66"/>
                <a:gd name="T22" fmla="*/ 68 w 68"/>
                <a:gd name="T23" fmla="*/ 58 h 66"/>
                <a:gd name="T24" fmla="*/ 66 w 68"/>
                <a:gd name="T25" fmla="*/ 56 h 66"/>
                <a:gd name="T26" fmla="*/ 66 w 68"/>
                <a:gd name="T27" fmla="*/ 54 h 66"/>
                <a:gd name="T28" fmla="*/ 58 w 68"/>
                <a:gd name="T29" fmla="*/ 42 h 66"/>
                <a:gd name="T30" fmla="*/ 58 w 68"/>
                <a:gd name="T31" fmla="*/ 40 h 66"/>
                <a:gd name="T32" fmla="*/ 58 w 68"/>
                <a:gd name="T33" fmla="*/ 36 h 66"/>
                <a:gd name="T34" fmla="*/ 56 w 68"/>
                <a:gd name="T35" fmla="*/ 32 h 66"/>
                <a:gd name="T36" fmla="*/ 56 w 68"/>
                <a:gd name="T37" fmla="*/ 26 h 66"/>
                <a:gd name="T38" fmla="*/ 54 w 68"/>
                <a:gd name="T39" fmla="*/ 24 h 66"/>
                <a:gd name="T40" fmla="*/ 46 w 68"/>
                <a:gd name="T41" fmla="*/ 12 h 66"/>
                <a:gd name="T42" fmla="*/ 38 w 68"/>
                <a:gd name="T43" fmla="*/ 14 h 66"/>
                <a:gd name="T44" fmla="*/ 30 w 68"/>
                <a:gd name="T45" fmla="*/ 4 h 66"/>
                <a:gd name="T46" fmla="*/ 12 w 68"/>
                <a:gd name="T47" fmla="*/ 6 h 66"/>
                <a:gd name="T48" fmla="*/ 0 w 68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66">
                  <a:moveTo>
                    <a:pt x="0" y="0"/>
                  </a:moveTo>
                  <a:lnTo>
                    <a:pt x="16" y="26"/>
                  </a:lnTo>
                  <a:lnTo>
                    <a:pt x="18" y="28"/>
                  </a:lnTo>
                  <a:lnTo>
                    <a:pt x="28" y="36"/>
                  </a:lnTo>
                  <a:lnTo>
                    <a:pt x="38" y="44"/>
                  </a:lnTo>
                  <a:lnTo>
                    <a:pt x="50" y="54"/>
                  </a:lnTo>
                  <a:lnTo>
                    <a:pt x="60" y="62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8" y="58"/>
                  </a:lnTo>
                  <a:lnTo>
                    <a:pt x="66" y="56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46" y="12"/>
                  </a:lnTo>
                  <a:lnTo>
                    <a:pt x="38" y="14"/>
                  </a:lnTo>
                  <a:lnTo>
                    <a:pt x="30" y="4"/>
                  </a:lnTo>
                  <a:lnTo>
                    <a:pt x="12" y="6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385"/>
            <p:cNvSpPr/>
            <p:nvPr/>
          </p:nvSpPr>
          <p:spPr bwMode="gray">
            <a:xfrm>
              <a:off x="2842072" y="4091730"/>
              <a:ext cx="99975" cy="103608"/>
            </a:xfrm>
            <a:custGeom>
              <a:avLst/>
              <a:gdLst>
                <a:gd name="T0" fmla="*/ 54 w 54"/>
                <a:gd name="T1" fmla="*/ 56 h 56"/>
                <a:gd name="T2" fmla="*/ 48 w 54"/>
                <a:gd name="T3" fmla="*/ 44 h 56"/>
                <a:gd name="T4" fmla="*/ 48 w 54"/>
                <a:gd name="T5" fmla="*/ 44 h 56"/>
                <a:gd name="T6" fmla="*/ 48 w 54"/>
                <a:gd name="T7" fmla="*/ 42 h 56"/>
                <a:gd name="T8" fmla="*/ 44 w 54"/>
                <a:gd name="T9" fmla="*/ 40 h 56"/>
                <a:gd name="T10" fmla="*/ 40 w 54"/>
                <a:gd name="T11" fmla="*/ 38 h 56"/>
                <a:gd name="T12" fmla="*/ 40 w 54"/>
                <a:gd name="T13" fmla="*/ 38 h 56"/>
                <a:gd name="T14" fmla="*/ 38 w 54"/>
                <a:gd name="T15" fmla="*/ 36 h 56"/>
                <a:gd name="T16" fmla="*/ 34 w 54"/>
                <a:gd name="T17" fmla="*/ 36 h 56"/>
                <a:gd name="T18" fmla="*/ 28 w 54"/>
                <a:gd name="T19" fmla="*/ 36 h 56"/>
                <a:gd name="T20" fmla="*/ 24 w 54"/>
                <a:gd name="T21" fmla="*/ 38 h 56"/>
                <a:gd name="T22" fmla="*/ 20 w 54"/>
                <a:gd name="T23" fmla="*/ 40 h 56"/>
                <a:gd name="T24" fmla="*/ 20 w 54"/>
                <a:gd name="T25" fmla="*/ 42 h 56"/>
                <a:gd name="T26" fmla="*/ 18 w 54"/>
                <a:gd name="T27" fmla="*/ 42 h 56"/>
                <a:gd name="T28" fmla="*/ 18 w 54"/>
                <a:gd name="T29" fmla="*/ 44 h 56"/>
                <a:gd name="T30" fmla="*/ 16 w 54"/>
                <a:gd name="T31" fmla="*/ 44 h 56"/>
                <a:gd name="T32" fmla="*/ 12 w 54"/>
                <a:gd name="T33" fmla="*/ 46 h 56"/>
                <a:gd name="T34" fmla="*/ 6 w 54"/>
                <a:gd name="T35" fmla="*/ 46 h 56"/>
                <a:gd name="T36" fmla="*/ 6 w 54"/>
                <a:gd name="T37" fmla="*/ 32 h 56"/>
                <a:gd name="T38" fmla="*/ 6 w 54"/>
                <a:gd name="T39" fmla="*/ 32 h 56"/>
                <a:gd name="T40" fmla="*/ 6 w 54"/>
                <a:gd name="T41" fmla="*/ 30 h 56"/>
                <a:gd name="T42" fmla="*/ 4 w 54"/>
                <a:gd name="T43" fmla="*/ 26 h 56"/>
                <a:gd name="T44" fmla="*/ 2 w 54"/>
                <a:gd name="T45" fmla="*/ 26 h 56"/>
                <a:gd name="T46" fmla="*/ 2 w 54"/>
                <a:gd name="T47" fmla="*/ 24 h 56"/>
                <a:gd name="T48" fmla="*/ 0 w 54"/>
                <a:gd name="T49" fmla="*/ 22 h 56"/>
                <a:gd name="T50" fmla="*/ 0 w 54"/>
                <a:gd name="T51" fmla="*/ 18 h 56"/>
                <a:gd name="T52" fmla="*/ 0 w 54"/>
                <a:gd name="T53" fmla="*/ 14 h 56"/>
                <a:gd name="T54" fmla="*/ 2 w 54"/>
                <a:gd name="T55" fmla="*/ 12 h 56"/>
                <a:gd name="T56" fmla="*/ 2 w 54"/>
                <a:gd name="T57" fmla="*/ 10 h 56"/>
                <a:gd name="T58" fmla="*/ 2 w 54"/>
                <a:gd name="T59" fmla="*/ 8 h 56"/>
                <a:gd name="T60" fmla="*/ 4 w 54"/>
                <a:gd name="T61" fmla="*/ 4 h 56"/>
                <a:gd name="T62" fmla="*/ 4 w 54"/>
                <a:gd name="T63" fmla="*/ 2 h 56"/>
                <a:gd name="T64" fmla="*/ 6 w 54"/>
                <a:gd name="T65" fmla="*/ 0 h 56"/>
                <a:gd name="T66" fmla="*/ 10 w 54"/>
                <a:gd name="T67" fmla="*/ 0 h 56"/>
                <a:gd name="T68" fmla="*/ 18 w 54"/>
                <a:gd name="T69" fmla="*/ 0 h 56"/>
                <a:gd name="T70" fmla="*/ 24 w 54"/>
                <a:gd name="T71" fmla="*/ 0 h 56"/>
                <a:gd name="T72" fmla="*/ 24 w 54"/>
                <a:gd name="T73" fmla="*/ 0 h 56"/>
                <a:gd name="T74" fmla="*/ 26 w 54"/>
                <a:gd name="T75" fmla="*/ 0 h 56"/>
                <a:gd name="T76" fmla="*/ 26 w 54"/>
                <a:gd name="T77" fmla="*/ 0 h 56"/>
                <a:gd name="T78" fmla="*/ 28 w 54"/>
                <a:gd name="T79" fmla="*/ 2 h 56"/>
                <a:gd name="T80" fmla="*/ 30 w 54"/>
                <a:gd name="T81" fmla="*/ 6 h 56"/>
                <a:gd name="T82" fmla="*/ 30 w 54"/>
                <a:gd name="T83" fmla="*/ 14 h 56"/>
                <a:gd name="T84" fmla="*/ 34 w 54"/>
                <a:gd name="T85" fmla="*/ 28 h 56"/>
                <a:gd name="T86" fmla="*/ 36 w 54"/>
                <a:gd name="T87" fmla="*/ 26 h 56"/>
                <a:gd name="T88" fmla="*/ 36 w 54"/>
                <a:gd name="T89" fmla="*/ 26 h 56"/>
                <a:gd name="T90" fmla="*/ 38 w 54"/>
                <a:gd name="T91" fmla="*/ 24 h 56"/>
                <a:gd name="T92" fmla="*/ 40 w 54"/>
                <a:gd name="T93" fmla="*/ 20 h 56"/>
                <a:gd name="T94" fmla="*/ 40 w 54"/>
                <a:gd name="T95" fmla="*/ 18 h 56"/>
                <a:gd name="T96" fmla="*/ 42 w 54"/>
                <a:gd name="T97" fmla="*/ 14 h 56"/>
                <a:gd name="T98" fmla="*/ 44 w 54"/>
                <a:gd name="T99" fmla="*/ 12 h 56"/>
                <a:gd name="T100" fmla="*/ 44 w 54"/>
                <a:gd name="T101" fmla="*/ 12 h 56"/>
                <a:gd name="T102" fmla="*/ 46 w 54"/>
                <a:gd name="T103" fmla="*/ 12 h 56"/>
                <a:gd name="T104" fmla="*/ 48 w 54"/>
                <a:gd name="T105" fmla="*/ 14 h 56"/>
                <a:gd name="T106" fmla="*/ 48 w 54"/>
                <a:gd name="T107" fmla="*/ 18 h 56"/>
                <a:gd name="T108" fmla="*/ 52 w 54"/>
                <a:gd name="T109" fmla="*/ 34 h 56"/>
                <a:gd name="T110" fmla="*/ 54 w 54"/>
                <a:gd name="T111" fmla="*/ 46 h 56"/>
                <a:gd name="T112" fmla="*/ 54 w 54"/>
                <a:gd name="T1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" h="56">
                  <a:moveTo>
                    <a:pt x="54" y="56"/>
                  </a:moveTo>
                  <a:lnTo>
                    <a:pt x="48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8" y="36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2" y="46"/>
                  </a:lnTo>
                  <a:lnTo>
                    <a:pt x="6" y="4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2" y="14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52" y="34"/>
                  </a:lnTo>
                  <a:lnTo>
                    <a:pt x="54" y="46"/>
                  </a:lnTo>
                  <a:lnTo>
                    <a:pt x="54" y="5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Freeform 386"/>
            <p:cNvSpPr/>
            <p:nvPr/>
          </p:nvSpPr>
          <p:spPr bwMode="gray">
            <a:xfrm>
              <a:off x="2934642" y="4021424"/>
              <a:ext cx="185140" cy="503241"/>
            </a:xfrm>
            <a:custGeom>
              <a:avLst/>
              <a:gdLst>
                <a:gd name="T0" fmla="*/ 40 w 100"/>
                <a:gd name="T1" fmla="*/ 170 h 272"/>
                <a:gd name="T2" fmla="*/ 26 w 100"/>
                <a:gd name="T3" fmla="*/ 166 h 272"/>
                <a:gd name="T4" fmla="*/ 26 w 100"/>
                <a:gd name="T5" fmla="*/ 156 h 272"/>
                <a:gd name="T6" fmla="*/ 26 w 100"/>
                <a:gd name="T7" fmla="*/ 142 h 272"/>
                <a:gd name="T8" fmla="*/ 24 w 100"/>
                <a:gd name="T9" fmla="*/ 136 h 272"/>
                <a:gd name="T10" fmla="*/ 20 w 100"/>
                <a:gd name="T11" fmla="*/ 130 h 272"/>
                <a:gd name="T12" fmla="*/ 16 w 100"/>
                <a:gd name="T13" fmla="*/ 120 h 272"/>
                <a:gd name="T14" fmla="*/ 10 w 100"/>
                <a:gd name="T15" fmla="*/ 112 h 272"/>
                <a:gd name="T16" fmla="*/ 8 w 100"/>
                <a:gd name="T17" fmla="*/ 108 h 272"/>
                <a:gd name="T18" fmla="*/ 4 w 100"/>
                <a:gd name="T19" fmla="*/ 102 h 272"/>
                <a:gd name="T20" fmla="*/ 2 w 100"/>
                <a:gd name="T21" fmla="*/ 94 h 272"/>
                <a:gd name="T22" fmla="*/ 2 w 100"/>
                <a:gd name="T23" fmla="*/ 90 h 272"/>
                <a:gd name="T24" fmla="*/ 4 w 100"/>
                <a:gd name="T25" fmla="*/ 82 h 272"/>
                <a:gd name="T26" fmla="*/ 2 w 100"/>
                <a:gd name="T27" fmla="*/ 78 h 272"/>
                <a:gd name="T28" fmla="*/ 0 w 100"/>
                <a:gd name="T29" fmla="*/ 74 h 272"/>
                <a:gd name="T30" fmla="*/ 2 w 100"/>
                <a:gd name="T31" fmla="*/ 70 h 272"/>
                <a:gd name="T32" fmla="*/ 4 w 100"/>
                <a:gd name="T33" fmla="*/ 72 h 272"/>
                <a:gd name="T34" fmla="*/ 6 w 100"/>
                <a:gd name="T35" fmla="*/ 72 h 272"/>
                <a:gd name="T36" fmla="*/ 8 w 100"/>
                <a:gd name="T37" fmla="*/ 74 h 272"/>
                <a:gd name="T38" fmla="*/ 10 w 100"/>
                <a:gd name="T39" fmla="*/ 70 h 272"/>
                <a:gd name="T40" fmla="*/ 6 w 100"/>
                <a:gd name="T41" fmla="*/ 56 h 272"/>
                <a:gd name="T42" fmla="*/ 8 w 100"/>
                <a:gd name="T43" fmla="*/ 56 h 272"/>
                <a:gd name="T44" fmla="*/ 10 w 100"/>
                <a:gd name="T45" fmla="*/ 58 h 272"/>
                <a:gd name="T46" fmla="*/ 16 w 100"/>
                <a:gd name="T47" fmla="*/ 60 h 272"/>
                <a:gd name="T48" fmla="*/ 22 w 100"/>
                <a:gd name="T49" fmla="*/ 58 h 272"/>
                <a:gd name="T50" fmla="*/ 22 w 100"/>
                <a:gd name="T51" fmla="*/ 56 h 272"/>
                <a:gd name="T52" fmla="*/ 26 w 100"/>
                <a:gd name="T53" fmla="*/ 54 h 272"/>
                <a:gd name="T54" fmla="*/ 28 w 100"/>
                <a:gd name="T55" fmla="*/ 48 h 272"/>
                <a:gd name="T56" fmla="*/ 32 w 100"/>
                <a:gd name="T57" fmla="*/ 40 h 272"/>
                <a:gd name="T58" fmla="*/ 36 w 100"/>
                <a:gd name="T59" fmla="*/ 34 h 272"/>
                <a:gd name="T60" fmla="*/ 36 w 100"/>
                <a:gd name="T61" fmla="*/ 30 h 272"/>
                <a:gd name="T62" fmla="*/ 40 w 100"/>
                <a:gd name="T63" fmla="*/ 26 h 272"/>
                <a:gd name="T64" fmla="*/ 66 w 100"/>
                <a:gd name="T65" fmla="*/ 0 h 272"/>
                <a:gd name="T66" fmla="*/ 74 w 100"/>
                <a:gd name="T67" fmla="*/ 8 h 272"/>
                <a:gd name="T68" fmla="*/ 84 w 100"/>
                <a:gd name="T69" fmla="*/ 34 h 272"/>
                <a:gd name="T70" fmla="*/ 82 w 100"/>
                <a:gd name="T71" fmla="*/ 36 h 272"/>
                <a:gd name="T72" fmla="*/ 76 w 100"/>
                <a:gd name="T73" fmla="*/ 52 h 272"/>
                <a:gd name="T74" fmla="*/ 72 w 100"/>
                <a:gd name="T75" fmla="*/ 72 h 272"/>
                <a:gd name="T76" fmla="*/ 76 w 100"/>
                <a:gd name="T77" fmla="*/ 76 h 272"/>
                <a:gd name="T78" fmla="*/ 80 w 100"/>
                <a:gd name="T79" fmla="*/ 80 h 272"/>
                <a:gd name="T80" fmla="*/ 90 w 100"/>
                <a:gd name="T81" fmla="*/ 78 h 272"/>
                <a:gd name="T82" fmla="*/ 96 w 100"/>
                <a:gd name="T83" fmla="*/ 98 h 272"/>
                <a:gd name="T84" fmla="*/ 90 w 100"/>
                <a:gd name="T85" fmla="*/ 102 h 272"/>
                <a:gd name="T86" fmla="*/ 82 w 100"/>
                <a:gd name="T87" fmla="*/ 112 h 272"/>
                <a:gd name="T88" fmla="*/ 84 w 100"/>
                <a:gd name="T89" fmla="*/ 138 h 272"/>
                <a:gd name="T90" fmla="*/ 82 w 100"/>
                <a:gd name="T91" fmla="*/ 138 h 272"/>
                <a:gd name="T92" fmla="*/ 80 w 100"/>
                <a:gd name="T93" fmla="*/ 142 h 272"/>
                <a:gd name="T94" fmla="*/ 80 w 100"/>
                <a:gd name="T95" fmla="*/ 150 h 272"/>
                <a:gd name="T96" fmla="*/ 80 w 100"/>
                <a:gd name="T97" fmla="*/ 158 h 272"/>
                <a:gd name="T98" fmla="*/ 80 w 100"/>
                <a:gd name="T99" fmla="*/ 168 h 272"/>
                <a:gd name="T100" fmla="*/ 84 w 100"/>
                <a:gd name="T101" fmla="*/ 182 h 272"/>
                <a:gd name="T102" fmla="*/ 84 w 100"/>
                <a:gd name="T103" fmla="*/ 210 h 272"/>
                <a:gd name="T104" fmla="*/ 84 w 100"/>
                <a:gd name="T105" fmla="*/ 224 h 272"/>
                <a:gd name="T106" fmla="*/ 82 w 100"/>
                <a:gd name="T107" fmla="*/ 244 h 272"/>
                <a:gd name="T108" fmla="*/ 76 w 100"/>
                <a:gd name="T109" fmla="*/ 272 h 272"/>
                <a:gd name="T110" fmla="*/ 72 w 100"/>
                <a:gd name="T111" fmla="*/ 262 h 272"/>
                <a:gd name="T112" fmla="*/ 74 w 100"/>
                <a:gd name="T113" fmla="*/ 226 h 272"/>
                <a:gd name="T114" fmla="*/ 74 w 100"/>
                <a:gd name="T115" fmla="*/ 206 h 272"/>
                <a:gd name="T116" fmla="*/ 70 w 100"/>
                <a:gd name="T117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" h="272">
                  <a:moveTo>
                    <a:pt x="62" y="154"/>
                  </a:moveTo>
                  <a:lnTo>
                    <a:pt x="40" y="170"/>
                  </a:lnTo>
                  <a:lnTo>
                    <a:pt x="26" y="168"/>
                  </a:lnTo>
                  <a:lnTo>
                    <a:pt x="26" y="166"/>
                  </a:lnTo>
                  <a:lnTo>
                    <a:pt x="26" y="162"/>
                  </a:lnTo>
                  <a:lnTo>
                    <a:pt x="26" y="156"/>
                  </a:lnTo>
                  <a:lnTo>
                    <a:pt x="26" y="148"/>
                  </a:lnTo>
                  <a:lnTo>
                    <a:pt x="26" y="142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2" y="134"/>
                  </a:lnTo>
                  <a:lnTo>
                    <a:pt x="20" y="130"/>
                  </a:lnTo>
                  <a:lnTo>
                    <a:pt x="18" y="126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0" y="112"/>
                  </a:lnTo>
                  <a:lnTo>
                    <a:pt x="10" y="108"/>
                  </a:lnTo>
                  <a:lnTo>
                    <a:pt x="8" y="108"/>
                  </a:lnTo>
                  <a:lnTo>
                    <a:pt x="6" y="106"/>
                  </a:lnTo>
                  <a:lnTo>
                    <a:pt x="4" y="102"/>
                  </a:lnTo>
                  <a:lnTo>
                    <a:pt x="4" y="98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86"/>
                  </a:lnTo>
                  <a:lnTo>
                    <a:pt x="4" y="82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30" y="46"/>
                  </a:lnTo>
                  <a:lnTo>
                    <a:pt x="32" y="40"/>
                  </a:lnTo>
                  <a:lnTo>
                    <a:pt x="34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54" y="24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74" y="8"/>
                  </a:lnTo>
                  <a:lnTo>
                    <a:pt x="80" y="20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2" y="36"/>
                  </a:lnTo>
                  <a:lnTo>
                    <a:pt x="78" y="40"/>
                  </a:lnTo>
                  <a:lnTo>
                    <a:pt x="76" y="52"/>
                  </a:lnTo>
                  <a:lnTo>
                    <a:pt x="72" y="70"/>
                  </a:lnTo>
                  <a:lnTo>
                    <a:pt x="72" y="72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8" y="78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90" y="78"/>
                  </a:lnTo>
                  <a:lnTo>
                    <a:pt x="100" y="84"/>
                  </a:lnTo>
                  <a:lnTo>
                    <a:pt x="96" y="98"/>
                  </a:lnTo>
                  <a:lnTo>
                    <a:pt x="94" y="100"/>
                  </a:lnTo>
                  <a:lnTo>
                    <a:pt x="90" y="102"/>
                  </a:lnTo>
                  <a:lnTo>
                    <a:pt x="86" y="104"/>
                  </a:lnTo>
                  <a:lnTo>
                    <a:pt x="82" y="112"/>
                  </a:lnTo>
                  <a:lnTo>
                    <a:pt x="80" y="122"/>
                  </a:lnTo>
                  <a:lnTo>
                    <a:pt x="84" y="138"/>
                  </a:lnTo>
                  <a:lnTo>
                    <a:pt x="82" y="138"/>
                  </a:lnTo>
                  <a:lnTo>
                    <a:pt x="82" y="138"/>
                  </a:lnTo>
                  <a:lnTo>
                    <a:pt x="80" y="140"/>
                  </a:lnTo>
                  <a:lnTo>
                    <a:pt x="80" y="142"/>
                  </a:lnTo>
                  <a:lnTo>
                    <a:pt x="78" y="146"/>
                  </a:lnTo>
                  <a:lnTo>
                    <a:pt x="80" y="150"/>
                  </a:lnTo>
                  <a:lnTo>
                    <a:pt x="80" y="156"/>
                  </a:lnTo>
                  <a:lnTo>
                    <a:pt x="80" y="158"/>
                  </a:lnTo>
                  <a:lnTo>
                    <a:pt x="80" y="162"/>
                  </a:lnTo>
                  <a:lnTo>
                    <a:pt x="80" y="168"/>
                  </a:lnTo>
                  <a:lnTo>
                    <a:pt x="82" y="174"/>
                  </a:lnTo>
                  <a:lnTo>
                    <a:pt x="84" y="182"/>
                  </a:lnTo>
                  <a:lnTo>
                    <a:pt x="88" y="188"/>
                  </a:lnTo>
                  <a:lnTo>
                    <a:pt x="84" y="210"/>
                  </a:lnTo>
                  <a:lnTo>
                    <a:pt x="84" y="218"/>
                  </a:lnTo>
                  <a:lnTo>
                    <a:pt x="84" y="224"/>
                  </a:lnTo>
                  <a:lnTo>
                    <a:pt x="84" y="230"/>
                  </a:lnTo>
                  <a:lnTo>
                    <a:pt x="82" y="244"/>
                  </a:lnTo>
                  <a:lnTo>
                    <a:pt x="80" y="260"/>
                  </a:lnTo>
                  <a:lnTo>
                    <a:pt x="76" y="272"/>
                  </a:lnTo>
                  <a:lnTo>
                    <a:pt x="74" y="270"/>
                  </a:lnTo>
                  <a:lnTo>
                    <a:pt x="72" y="262"/>
                  </a:lnTo>
                  <a:lnTo>
                    <a:pt x="72" y="248"/>
                  </a:lnTo>
                  <a:lnTo>
                    <a:pt x="74" y="226"/>
                  </a:lnTo>
                  <a:lnTo>
                    <a:pt x="74" y="220"/>
                  </a:lnTo>
                  <a:lnTo>
                    <a:pt x="74" y="206"/>
                  </a:lnTo>
                  <a:lnTo>
                    <a:pt x="74" y="188"/>
                  </a:lnTo>
                  <a:lnTo>
                    <a:pt x="70" y="168"/>
                  </a:lnTo>
                  <a:lnTo>
                    <a:pt x="62" y="15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Freeform 387"/>
            <p:cNvSpPr/>
            <p:nvPr/>
          </p:nvSpPr>
          <p:spPr bwMode="gray">
            <a:xfrm>
              <a:off x="3167917" y="4136133"/>
              <a:ext cx="166626" cy="310825"/>
            </a:xfrm>
            <a:custGeom>
              <a:avLst/>
              <a:gdLst>
                <a:gd name="T0" fmla="*/ 58 w 90"/>
                <a:gd name="T1" fmla="*/ 124 h 168"/>
                <a:gd name="T2" fmla="*/ 62 w 90"/>
                <a:gd name="T3" fmla="*/ 128 h 168"/>
                <a:gd name="T4" fmla="*/ 64 w 90"/>
                <a:gd name="T5" fmla="*/ 132 h 168"/>
                <a:gd name="T6" fmla="*/ 50 w 90"/>
                <a:gd name="T7" fmla="*/ 154 h 168"/>
                <a:gd name="T8" fmla="*/ 42 w 90"/>
                <a:gd name="T9" fmla="*/ 158 h 168"/>
                <a:gd name="T10" fmla="*/ 46 w 90"/>
                <a:gd name="T11" fmla="*/ 166 h 168"/>
                <a:gd name="T12" fmla="*/ 64 w 90"/>
                <a:gd name="T13" fmla="*/ 164 h 168"/>
                <a:gd name="T14" fmla="*/ 78 w 90"/>
                <a:gd name="T15" fmla="*/ 150 h 168"/>
                <a:gd name="T16" fmla="*/ 88 w 90"/>
                <a:gd name="T17" fmla="*/ 134 h 168"/>
                <a:gd name="T18" fmla="*/ 90 w 90"/>
                <a:gd name="T19" fmla="*/ 126 h 168"/>
                <a:gd name="T20" fmla="*/ 84 w 90"/>
                <a:gd name="T21" fmla="*/ 102 h 168"/>
                <a:gd name="T22" fmla="*/ 84 w 90"/>
                <a:gd name="T23" fmla="*/ 98 h 168"/>
                <a:gd name="T24" fmla="*/ 82 w 90"/>
                <a:gd name="T25" fmla="*/ 90 h 168"/>
                <a:gd name="T26" fmla="*/ 76 w 90"/>
                <a:gd name="T27" fmla="*/ 82 h 168"/>
                <a:gd name="T28" fmla="*/ 60 w 90"/>
                <a:gd name="T29" fmla="*/ 74 h 168"/>
                <a:gd name="T30" fmla="*/ 46 w 90"/>
                <a:gd name="T31" fmla="*/ 46 h 168"/>
                <a:gd name="T32" fmla="*/ 48 w 90"/>
                <a:gd name="T33" fmla="*/ 42 h 168"/>
                <a:gd name="T34" fmla="*/ 52 w 90"/>
                <a:gd name="T35" fmla="*/ 36 h 168"/>
                <a:gd name="T36" fmla="*/ 60 w 90"/>
                <a:gd name="T37" fmla="*/ 32 h 168"/>
                <a:gd name="T38" fmla="*/ 64 w 90"/>
                <a:gd name="T39" fmla="*/ 30 h 168"/>
                <a:gd name="T40" fmla="*/ 72 w 90"/>
                <a:gd name="T41" fmla="*/ 26 h 168"/>
                <a:gd name="T42" fmla="*/ 70 w 90"/>
                <a:gd name="T43" fmla="*/ 22 h 168"/>
                <a:gd name="T44" fmla="*/ 68 w 90"/>
                <a:gd name="T45" fmla="*/ 16 h 168"/>
                <a:gd name="T46" fmla="*/ 64 w 90"/>
                <a:gd name="T47" fmla="*/ 12 h 168"/>
                <a:gd name="T48" fmla="*/ 60 w 90"/>
                <a:gd name="T49" fmla="*/ 6 h 168"/>
                <a:gd name="T50" fmla="*/ 50 w 90"/>
                <a:gd name="T51" fmla="*/ 2 h 168"/>
                <a:gd name="T52" fmla="*/ 48 w 90"/>
                <a:gd name="T53" fmla="*/ 4 h 168"/>
                <a:gd name="T54" fmla="*/ 40 w 90"/>
                <a:gd name="T55" fmla="*/ 4 h 168"/>
                <a:gd name="T56" fmla="*/ 28 w 90"/>
                <a:gd name="T57" fmla="*/ 2 h 168"/>
                <a:gd name="T58" fmla="*/ 20 w 90"/>
                <a:gd name="T59" fmla="*/ 0 h 168"/>
                <a:gd name="T60" fmla="*/ 14 w 90"/>
                <a:gd name="T61" fmla="*/ 2 h 168"/>
                <a:gd name="T62" fmla="*/ 8 w 90"/>
                <a:gd name="T63" fmla="*/ 2 h 168"/>
                <a:gd name="T64" fmla="*/ 2 w 90"/>
                <a:gd name="T65" fmla="*/ 4 h 168"/>
                <a:gd name="T66" fmla="*/ 0 w 90"/>
                <a:gd name="T67" fmla="*/ 10 h 168"/>
                <a:gd name="T68" fmla="*/ 4 w 90"/>
                <a:gd name="T69" fmla="*/ 10 h 168"/>
                <a:gd name="T70" fmla="*/ 8 w 90"/>
                <a:gd name="T71" fmla="*/ 14 h 168"/>
                <a:gd name="T72" fmla="*/ 20 w 90"/>
                <a:gd name="T73" fmla="*/ 30 h 168"/>
                <a:gd name="T74" fmla="*/ 24 w 90"/>
                <a:gd name="T75" fmla="*/ 36 h 168"/>
                <a:gd name="T76" fmla="*/ 22 w 90"/>
                <a:gd name="T77" fmla="*/ 44 h 168"/>
                <a:gd name="T78" fmla="*/ 20 w 90"/>
                <a:gd name="T79" fmla="*/ 48 h 168"/>
                <a:gd name="T80" fmla="*/ 18 w 90"/>
                <a:gd name="T81" fmla="*/ 50 h 168"/>
                <a:gd name="T82" fmla="*/ 18 w 90"/>
                <a:gd name="T83" fmla="*/ 58 h 168"/>
                <a:gd name="T84" fmla="*/ 24 w 90"/>
                <a:gd name="T85" fmla="*/ 64 h 168"/>
                <a:gd name="T86" fmla="*/ 30 w 90"/>
                <a:gd name="T87" fmla="*/ 68 h 168"/>
                <a:gd name="T88" fmla="*/ 32 w 90"/>
                <a:gd name="T89" fmla="*/ 70 h 168"/>
                <a:gd name="T90" fmla="*/ 38 w 90"/>
                <a:gd name="T91" fmla="*/ 76 h 168"/>
                <a:gd name="T92" fmla="*/ 46 w 90"/>
                <a:gd name="T93" fmla="*/ 84 h 168"/>
                <a:gd name="T94" fmla="*/ 52 w 90"/>
                <a:gd name="T95" fmla="*/ 94 h 168"/>
                <a:gd name="T96" fmla="*/ 56 w 90"/>
                <a:gd name="T97" fmla="*/ 106 h 168"/>
                <a:gd name="T98" fmla="*/ 56 w 90"/>
                <a:gd name="T99" fmla="*/ 116 h 168"/>
                <a:gd name="T100" fmla="*/ 56 w 90"/>
                <a:gd name="T101" fmla="*/ 12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" h="168">
                  <a:moveTo>
                    <a:pt x="56" y="124"/>
                  </a:moveTo>
                  <a:lnTo>
                    <a:pt x="58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0" y="150"/>
                  </a:lnTo>
                  <a:lnTo>
                    <a:pt x="50" y="154"/>
                  </a:lnTo>
                  <a:lnTo>
                    <a:pt x="46" y="158"/>
                  </a:lnTo>
                  <a:lnTo>
                    <a:pt x="42" y="158"/>
                  </a:lnTo>
                  <a:lnTo>
                    <a:pt x="38" y="168"/>
                  </a:lnTo>
                  <a:lnTo>
                    <a:pt x="46" y="166"/>
                  </a:lnTo>
                  <a:lnTo>
                    <a:pt x="62" y="168"/>
                  </a:lnTo>
                  <a:lnTo>
                    <a:pt x="64" y="164"/>
                  </a:lnTo>
                  <a:lnTo>
                    <a:pt x="70" y="158"/>
                  </a:lnTo>
                  <a:lnTo>
                    <a:pt x="78" y="150"/>
                  </a:lnTo>
                  <a:lnTo>
                    <a:pt x="86" y="140"/>
                  </a:lnTo>
                  <a:lnTo>
                    <a:pt x="88" y="134"/>
                  </a:lnTo>
                  <a:lnTo>
                    <a:pt x="90" y="130"/>
                  </a:lnTo>
                  <a:lnTo>
                    <a:pt x="90" y="126"/>
                  </a:lnTo>
                  <a:lnTo>
                    <a:pt x="88" y="124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2" y="90"/>
                  </a:lnTo>
                  <a:lnTo>
                    <a:pt x="80" y="86"/>
                  </a:lnTo>
                  <a:lnTo>
                    <a:pt x="76" y="82"/>
                  </a:lnTo>
                  <a:lnTo>
                    <a:pt x="70" y="78"/>
                  </a:lnTo>
                  <a:lnTo>
                    <a:pt x="60" y="74"/>
                  </a:lnTo>
                  <a:lnTo>
                    <a:pt x="46" y="54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36"/>
                  </a:lnTo>
                  <a:lnTo>
                    <a:pt x="56" y="34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4" y="30"/>
                  </a:lnTo>
                  <a:lnTo>
                    <a:pt x="68" y="28"/>
                  </a:lnTo>
                  <a:lnTo>
                    <a:pt x="72" y="26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0" y="6"/>
                  </a:lnTo>
                  <a:lnTo>
                    <a:pt x="56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0" y="4"/>
                  </a:lnTo>
                  <a:lnTo>
                    <a:pt x="34" y="4"/>
                  </a:lnTo>
                  <a:lnTo>
                    <a:pt x="28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4"/>
                  </a:lnTo>
                  <a:lnTo>
                    <a:pt x="10" y="26"/>
                  </a:lnTo>
                  <a:lnTo>
                    <a:pt x="20" y="30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8" y="58"/>
                  </a:lnTo>
                  <a:lnTo>
                    <a:pt x="22" y="60"/>
                  </a:lnTo>
                  <a:lnTo>
                    <a:pt x="24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8" y="76"/>
                  </a:lnTo>
                  <a:lnTo>
                    <a:pt x="42" y="80"/>
                  </a:lnTo>
                  <a:lnTo>
                    <a:pt x="46" y="84"/>
                  </a:lnTo>
                  <a:lnTo>
                    <a:pt x="50" y="88"/>
                  </a:lnTo>
                  <a:lnTo>
                    <a:pt x="52" y="94"/>
                  </a:lnTo>
                  <a:lnTo>
                    <a:pt x="54" y="100"/>
                  </a:lnTo>
                  <a:lnTo>
                    <a:pt x="56" y="106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6" y="12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Freeform 388"/>
            <p:cNvSpPr/>
            <p:nvPr/>
          </p:nvSpPr>
          <p:spPr bwMode="gray">
            <a:xfrm>
              <a:off x="3075348" y="4202739"/>
              <a:ext cx="151815" cy="384831"/>
            </a:xfrm>
            <a:custGeom>
              <a:avLst/>
              <a:gdLst>
                <a:gd name="T0" fmla="*/ 18 w 82"/>
                <a:gd name="T1" fmla="*/ 2 h 208"/>
                <a:gd name="T2" fmla="*/ 10 w 82"/>
                <a:gd name="T3" fmla="*/ 6 h 208"/>
                <a:gd name="T4" fmla="*/ 4 w 82"/>
                <a:gd name="T5" fmla="*/ 24 h 208"/>
                <a:gd name="T6" fmla="*/ 6 w 82"/>
                <a:gd name="T7" fmla="*/ 40 h 208"/>
                <a:gd name="T8" fmla="*/ 4 w 82"/>
                <a:gd name="T9" fmla="*/ 42 h 208"/>
                <a:gd name="T10" fmla="*/ 2 w 82"/>
                <a:gd name="T11" fmla="*/ 48 h 208"/>
                <a:gd name="T12" fmla="*/ 4 w 82"/>
                <a:gd name="T13" fmla="*/ 58 h 208"/>
                <a:gd name="T14" fmla="*/ 4 w 82"/>
                <a:gd name="T15" fmla="*/ 64 h 208"/>
                <a:gd name="T16" fmla="*/ 6 w 82"/>
                <a:gd name="T17" fmla="*/ 76 h 208"/>
                <a:gd name="T18" fmla="*/ 12 w 82"/>
                <a:gd name="T19" fmla="*/ 90 h 208"/>
                <a:gd name="T20" fmla="*/ 8 w 82"/>
                <a:gd name="T21" fmla="*/ 120 h 208"/>
                <a:gd name="T22" fmla="*/ 8 w 82"/>
                <a:gd name="T23" fmla="*/ 132 h 208"/>
                <a:gd name="T24" fmla="*/ 4 w 82"/>
                <a:gd name="T25" fmla="*/ 162 h 208"/>
                <a:gd name="T26" fmla="*/ 0 w 82"/>
                <a:gd name="T27" fmla="*/ 174 h 208"/>
                <a:gd name="T28" fmla="*/ 0 w 82"/>
                <a:gd name="T29" fmla="*/ 176 h 208"/>
                <a:gd name="T30" fmla="*/ 2 w 82"/>
                <a:gd name="T31" fmla="*/ 178 h 208"/>
                <a:gd name="T32" fmla="*/ 8 w 82"/>
                <a:gd name="T33" fmla="*/ 186 h 208"/>
                <a:gd name="T34" fmla="*/ 24 w 82"/>
                <a:gd name="T35" fmla="*/ 200 h 208"/>
                <a:gd name="T36" fmla="*/ 50 w 82"/>
                <a:gd name="T37" fmla="*/ 208 h 208"/>
                <a:gd name="T38" fmla="*/ 46 w 82"/>
                <a:gd name="T39" fmla="*/ 192 h 208"/>
                <a:gd name="T40" fmla="*/ 20 w 82"/>
                <a:gd name="T41" fmla="*/ 166 h 208"/>
                <a:gd name="T42" fmla="*/ 14 w 82"/>
                <a:gd name="T43" fmla="*/ 148 h 208"/>
                <a:gd name="T44" fmla="*/ 18 w 82"/>
                <a:gd name="T45" fmla="*/ 128 h 208"/>
                <a:gd name="T46" fmla="*/ 22 w 82"/>
                <a:gd name="T47" fmla="*/ 108 h 208"/>
                <a:gd name="T48" fmla="*/ 24 w 82"/>
                <a:gd name="T49" fmla="*/ 90 h 208"/>
                <a:gd name="T50" fmla="*/ 26 w 82"/>
                <a:gd name="T51" fmla="*/ 86 h 208"/>
                <a:gd name="T52" fmla="*/ 28 w 82"/>
                <a:gd name="T53" fmla="*/ 82 h 208"/>
                <a:gd name="T54" fmla="*/ 32 w 82"/>
                <a:gd name="T55" fmla="*/ 84 h 208"/>
                <a:gd name="T56" fmla="*/ 34 w 82"/>
                <a:gd name="T57" fmla="*/ 90 h 208"/>
                <a:gd name="T58" fmla="*/ 42 w 82"/>
                <a:gd name="T59" fmla="*/ 110 h 208"/>
                <a:gd name="T60" fmla="*/ 48 w 82"/>
                <a:gd name="T61" fmla="*/ 112 h 208"/>
                <a:gd name="T62" fmla="*/ 48 w 82"/>
                <a:gd name="T63" fmla="*/ 92 h 208"/>
                <a:gd name="T64" fmla="*/ 56 w 82"/>
                <a:gd name="T65" fmla="*/ 82 h 208"/>
                <a:gd name="T66" fmla="*/ 64 w 82"/>
                <a:gd name="T67" fmla="*/ 80 h 208"/>
                <a:gd name="T68" fmla="*/ 74 w 82"/>
                <a:gd name="T69" fmla="*/ 82 h 208"/>
                <a:gd name="T70" fmla="*/ 82 w 82"/>
                <a:gd name="T71" fmla="*/ 82 h 208"/>
                <a:gd name="T72" fmla="*/ 82 w 82"/>
                <a:gd name="T73" fmla="*/ 74 h 208"/>
                <a:gd name="T74" fmla="*/ 80 w 82"/>
                <a:gd name="T75" fmla="*/ 62 h 208"/>
                <a:gd name="T76" fmla="*/ 80 w 82"/>
                <a:gd name="T77" fmla="*/ 58 h 208"/>
                <a:gd name="T78" fmla="*/ 74 w 82"/>
                <a:gd name="T79" fmla="*/ 46 h 208"/>
                <a:gd name="T80" fmla="*/ 64 w 82"/>
                <a:gd name="T81" fmla="*/ 34 h 208"/>
                <a:gd name="T82" fmla="*/ 60 w 82"/>
                <a:gd name="T83" fmla="*/ 32 h 208"/>
                <a:gd name="T84" fmla="*/ 54 w 82"/>
                <a:gd name="T85" fmla="*/ 30 h 208"/>
                <a:gd name="T86" fmla="*/ 50 w 82"/>
                <a:gd name="T87" fmla="*/ 32 h 208"/>
                <a:gd name="T88" fmla="*/ 44 w 82"/>
                <a:gd name="T89" fmla="*/ 36 h 208"/>
                <a:gd name="T90" fmla="*/ 38 w 82"/>
                <a:gd name="T91" fmla="*/ 36 h 208"/>
                <a:gd name="T92" fmla="*/ 38 w 82"/>
                <a:gd name="T93" fmla="*/ 34 h 208"/>
                <a:gd name="T94" fmla="*/ 40 w 82"/>
                <a:gd name="T95" fmla="*/ 28 h 208"/>
                <a:gd name="T96" fmla="*/ 42 w 82"/>
                <a:gd name="T97" fmla="*/ 18 h 208"/>
                <a:gd name="T98" fmla="*/ 40 w 82"/>
                <a:gd name="T99" fmla="*/ 10 h 208"/>
                <a:gd name="T100" fmla="*/ 30 w 82"/>
                <a:gd name="T101" fmla="*/ 10 h 208"/>
                <a:gd name="T102" fmla="*/ 28 w 82"/>
                <a:gd name="T103" fmla="*/ 4 h 208"/>
                <a:gd name="T104" fmla="*/ 24 w 82"/>
                <a:gd name="T105" fmla="*/ 0 h 208"/>
                <a:gd name="T106" fmla="*/ 20 w 82"/>
                <a:gd name="T10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208">
                  <a:moveTo>
                    <a:pt x="20" y="0"/>
                  </a:moveTo>
                  <a:lnTo>
                    <a:pt x="18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14"/>
                  </a:lnTo>
                  <a:lnTo>
                    <a:pt x="4" y="24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2" y="48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8" y="84"/>
                  </a:lnTo>
                  <a:lnTo>
                    <a:pt x="12" y="90"/>
                  </a:lnTo>
                  <a:lnTo>
                    <a:pt x="8" y="112"/>
                  </a:lnTo>
                  <a:lnTo>
                    <a:pt x="8" y="120"/>
                  </a:lnTo>
                  <a:lnTo>
                    <a:pt x="8" y="126"/>
                  </a:lnTo>
                  <a:lnTo>
                    <a:pt x="8" y="132"/>
                  </a:lnTo>
                  <a:lnTo>
                    <a:pt x="6" y="146"/>
                  </a:lnTo>
                  <a:lnTo>
                    <a:pt x="4" y="162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2" y="178"/>
                  </a:lnTo>
                  <a:lnTo>
                    <a:pt x="4" y="182"/>
                  </a:lnTo>
                  <a:lnTo>
                    <a:pt x="8" y="186"/>
                  </a:lnTo>
                  <a:lnTo>
                    <a:pt x="12" y="192"/>
                  </a:lnTo>
                  <a:lnTo>
                    <a:pt x="24" y="200"/>
                  </a:lnTo>
                  <a:lnTo>
                    <a:pt x="42" y="198"/>
                  </a:lnTo>
                  <a:lnTo>
                    <a:pt x="50" y="208"/>
                  </a:lnTo>
                  <a:lnTo>
                    <a:pt x="58" y="206"/>
                  </a:lnTo>
                  <a:lnTo>
                    <a:pt x="46" y="192"/>
                  </a:lnTo>
                  <a:lnTo>
                    <a:pt x="22" y="168"/>
                  </a:lnTo>
                  <a:lnTo>
                    <a:pt x="20" y="166"/>
                  </a:lnTo>
                  <a:lnTo>
                    <a:pt x="16" y="158"/>
                  </a:lnTo>
                  <a:lnTo>
                    <a:pt x="14" y="148"/>
                  </a:lnTo>
                  <a:lnTo>
                    <a:pt x="16" y="132"/>
                  </a:lnTo>
                  <a:lnTo>
                    <a:pt x="18" y="128"/>
                  </a:lnTo>
                  <a:lnTo>
                    <a:pt x="20" y="120"/>
                  </a:lnTo>
                  <a:lnTo>
                    <a:pt x="22" y="108"/>
                  </a:lnTo>
                  <a:lnTo>
                    <a:pt x="24" y="98"/>
                  </a:lnTo>
                  <a:lnTo>
                    <a:pt x="24" y="90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4" y="94"/>
                  </a:lnTo>
                  <a:lnTo>
                    <a:pt x="42" y="11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6" y="102"/>
                  </a:lnTo>
                  <a:lnTo>
                    <a:pt x="48" y="92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4" y="82"/>
                  </a:lnTo>
                  <a:lnTo>
                    <a:pt x="80" y="84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0" y="62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78" y="52"/>
                  </a:lnTo>
                  <a:lnTo>
                    <a:pt x="74" y="46"/>
                  </a:lnTo>
                  <a:lnTo>
                    <a:pt x="70" y="40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0" y="32"/>
                  </a:lnTo>
                  <a:lnTo>
                    <a:pt x="58" y="30"/>
                  </a:lnTo>
                  <a:lnTo>
                    <a:pt x="54" y="30"/>
                  </a:lnTo>
                  <a:lnTo>
                    <a:pt x="52" y="30"/>
                  </a:lnTo>
                  <a:lnTo>
                    <a:pt x="50" y="32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Freeform 389"/>
            <p:cNvSpPr/>
            <p:nvPr/>
          </p:nvSpPr>
          <p:spPr bwMode="gray">
            <a:xfrm>
              <a:off x="2834666" y="3999222"/>
              <a:ext cx="129598" cy="70306"/>
            </a:xfrm>
            <a:custGeom>
              <a:avLst/>
              <a:gdLst>
                <a:gd name="T0" fmla="*/ 58 w 70"/>
                <a:gd name="T1" fmla="*/ 38 h 38"/>
                <a:gd name="T2" fmla="*/ 34 w 70"/>
                <a:gd name="T3" fmla="*/ 36 h 38"/>
                <a:gd name="T4" fmla="*/ 34 w 70"/>
                <a:gd name="T5" fmla="*/ 36 h 38"/>
                <a:gd name="T6" fmla="*/ 30 w 70"/>
                <a:gd name="T7" fmla="*/ 36 h 38"/>
                <a:gd name="T8" fmla="*/ 26 w 70"/>
                <a:gd name="T9" fmla="*/ 36 h 38"/>
                <a:gd name="T10" fmla="*/ 18 w 70"/>
                <a:gd name="T11" fmla="*/ 36 h 38"/>
                <a:gd name="T12" fmla="*/ 10 w 70"/>
                <a:gd name="T13" fmla="*/ 38 h 38"/>
                <a:gd name="T14" fmla="*/ 8 w 70"/>
                <a:gd name="T15" fmla="*/ 38 h 38"/>
                <a:gd name="T16" fmla="*/ 8 w 70"/>
                <a:gd name="T17" fmla="*/ 38 h 38"/>
                <a:gd name="T18" fmla="*/ 4 w 70"/>
                <a:gd name="T19" fmla="*/ 38 h 38"/>
                <a:gd name="T20" fmla="*/ 2 w 70"/>
                <a:gd name="T21" fmla="*/ 38 h 38"/>
                <a:gd name="T22" fmla="*/ 0 w 70"/>
                <a:gd name="T23" fmla="*/ 36 h 38"/>
                <a:gd name="T24" fmla="*/ 0 w 70"/>
                <a:gd name="T25" fmla="*/ 34 h 38"/>
                <a:gd name="T26" fmla="*/ 0 w 70"/>
                <a:gd name="T27" fmla="*/ 32 h 38"/>
                <a:gd name="T28" fmla="*/ 4 w 70"/>
                <a:gd name="T29" fmla="*/ 16 h 38"/>
                <a:gd name="T30" fmla="*/ 4 w 70"/>
                <a:gd name="T31" fmla="*/ 16 h 38"/>
                <a:gd name="T32" fmla="*/ 8 w 70"/>
                <a:gd name="T33" fmla="*/ 14 h 38"/>
                <a:gd name="T34" fmla="*/ 10 w 70"/>
                <a:gd name="T35" fmla="*/ 10 h 38"/>
                <a:gd name="T36" fmla="*/ 16 w 70"/>
                <a:gd name="T37" fmla="*/ 6 h 38"/>
                <a:gd name="T38" fmla="*/ 20 w 70"/>
                <a:gd name="T39" fmla="*/ 4 h 38"/>
                <a:gd name="T40" fmla="*/ 26 w 70"/>
                <a:gd name="T41" fmla="*/ 2 h 38"/>
                <a:gd name="T42" fmla="*/ 32 w 70"/>
                <a:gd name="T43" fmla="*/ 0 h 38"/>
                <a:gd name="T44" fmla="*/ 50 w 70"/>
                <a:gd name="T45" fmla="*/ 2 h 38"/>
                <a:gd name="T46" fmla="*/ 64 w 70"/>
                <a:gd name="T47" fmla="*/ 4 h 38"/>
                <a:gd name="T48" fmla="*/ 70 w 70"/>
                <a:gd name="T49" fmla="*/ 12 h 38"/>
                <a:gd name="T50" fmla="*/ 58 w 70"/>
                <a:gd name="T5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58" y="38"/>
                  </a:moveTo>
                  <a:lnTo>
                    <a:pt x="34" y="36"/>
                  </a:lnTo>
                  <a:lnTo>
                    <a:pt x="34" y="36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8" y="36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50" y="2"/>
                  </a:lnTo>
                  <a:lnTo>
                    <a:pt x="64" y="4"/>
                  </a:lnTo>
                  <a:lnTo>
                    <a:pt x="70" y="12"/>
                  </a:lnTo>
                  <a:lnTo>
                    <a:pt x="58" y="3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Freeform 390"/>
            <p:cNvSpPr/>
            <p:nvPr/>
          </p:nvSpPr>
          <p:spPr bwMode="gray">
            <a:xfrm>
              <a:off x="2645824" y="3958519"/>
              <a:ext cx="181437" cy="96208"/>
            </a:xfrm>
            <a:custGeom>
              <a:avLst/>
              <a:gdLst>
                <a:gd name="T0" fmla="*/ 8 w 98"/>
                <a:gd name="T1" fmla="*/ 0 h 52"/>
                <a:gd name="T2" fmla="*/ 8 w 98"/>
                <a:gd name="T3" fmla="*/ 0 h 52"/>
                <a:gd name="T4" fmla="*/ 6 w 98"/>
                <a:gd name="T5" fmla="*/ 2 h 52"/>
                <a:gd name="T6" fmla="*/ 4 w 98"/>
                <a:gd name="T7" fmla="*/ 4 h 52"/>
                <a:gd name="T8" fmla="*/ 2 w 98"/>
                <a:gd name="T9" fmla="*/ 6 h 52"/>
                <a:gd name="T10" fmla="*/ 0 w 98"/>
                <a:gd name="T11" fmla="*/ 10 h 52"/>
                <a:gd name="T12" fmla="*/ 0 w 98"/>
                <a:gd name="T13" fmla="*/ 12 h 52"/>
                <a:gd name="T14" fmla="*/ 2 w 98"/>
                <a:gd name="T15" fmla="*/ 16 h 52"/>
                <a:gd name="T16" fmla="*/ 8 w 98"/>
                <a:gd name="T17" fmla="*/ 20 h 52"/>
                <a:gd name="T18" fmla="*/ 8 w 98"/>
                <a:gd name="T19" fmla="*/ 20 h 52"/>
                <a:gd name="T20" fmla="*/ 8 w 98"/>
                <a:gd name="T21" fmla="*/ 22 h 52"/>
                <a:gd name="T22" fmla="*/ 10 w 98"/>
                <a:gd name="T23" fmla="*/ 22 h 52"/>
                <a:gd name="T24" fmla="*/ 10 w 98"/>
                <a:gd name="T25" fmla="*/ 24 h 52"/>
                <a:gd name="T26" fmla="*/ 14 w 98"/>
                <a:gd name="T27" fmla="*/ 28 h 52"/>
                <a:gd name="T28" fmla="*/ 18 w 98"/>
                <a:gd name="T29" fmla="*/ 32 h 52"/>
                <a:gd name="T30" fmla="*/ 26 w 98"/>
                <a:gd name="T31" fmla="*/ 36 h 52"/>
                <a:gd name="T32" fmla="*/ 42 w 98"/>
                <a:gd name="T33" fmla="*/ 42 h 52"/>
                <a:gd name="T34" fmla="*/ 64 w 98"/>
                <a:gd name="T35" fmla="*/ 48 h 52"/>
                <a:gd name="T36" fmla="*/ 96 w 98"/>
                <a:gd name="T37" fmla="*/ 52 h 52"/>
                <a:gd name="T38" fmla="*/ 98 w 98"/>
                <a:gd name="T39" fmla="*/ 34 h 52"/>
                <a:gd name="T40" fmla="*/ 82 w 98"/>
                <a:gd name="T41" fmla="*/ 32 h 52"/>
                <a:gd name="T42" fmla="*/ 36 w 98"/>
                <a:gd name="T43" fmla="*/ 22 h 52"/>
                <a:gd name="T44" fmla="*/ 24 w 98"/>
                <a:gd name="T45" fmla="*/ 12 h 52"/>
                <a:gd name="T46" fmla="*/ 8 w 98"/>
                <a:gd name="T4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8" h="52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8" y="32"/>
                  </a:lnTo>
                  <a:lnTo>
                    <a:pt x="26" y="36"/>
                  </a:lnTo>
                  <a:lnTo>
                    <a:pt x="42" y="42"/>
                  </a:lnTo>
                  <a:lnTo>
                    <a:pt x="64" y="48"/>
                  </a:lnTo>
                  <a:lnTo>
                    <a:pt x="96" y="52"/>
                  </a:lnTo>
                  <a:lnTo>
                    <a:pt x="98" y="34"/>
                  </a:lnTo>
                  <a:lnTo>
                    <a:pt x="82" y="32"/>
                  </a:lnTo>
                  <a:lnTo>
                    <a:pt x="36" y="22"/>
                  </a:lnTo>
                  <a:lnTo>
                    <a:pt x="24" y="12"/>
                  </a:lnTo>
                  <a:lnTo>
                    <a:pt x="8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Freeform 391"/>
            <p:cNvSpPr/>
            <p:nvPr/>
          </p:nvSpPr>
          <p:spPr bwMode="gray">
            <a:xfrm>
              <a:off x="2353303" y="3814207"/>
              <a:ext cx="699828" cy="688256"/>
            </a:xfrm>
            <a:custGeom>
              <a:avLst/>
              <a:gdLst>
                <a:gd name="T0" fmla="*/ 262 w 378"/>
                <a:gd name="T1" fmla="*/ 126 h 372"/>
                <a:gd name="T2" fmla="*/ 264 w 378"/>
                <a:gd name="T3" fmla="*/ 110 h 372"/>
                <a:gd name="T4" fmla="*/ 256 w 378"/>
                <a:gd name="T5" fmla="*/ 114 h 372"/>
                <a:gd name="T6" fmla="*/ 254 w 378"/>
                <a:gd name="T7" fmla="*/ 130 h 372"/>
                <a:gd name="T8" fmla="*/ 192 w 378"/>
                <a:gd name="T9" fmla="*/ 116 h 372"/>
                <a:gd name="T10" fmla="*/ 168 w 378"/>
                <a:gd name="T11" fmla="*/ 98 h 372"/>
                <a:gd name="T12" fmla="*/ 162 w 378"/>
                <a:gd name="T13" fmla="*/ 82 h 372"/>
                <a:gd name="T14" fmla="*/ 160 w 378"/>
                <a:gd name="T15" fmla="*/ 58 h 372"/>
                <a:gd name="T16" fmla="*/ 174 w 378"/>
                <a:gd name="T17" fmla="*/ 40 h 372"/>
                <a:gd name="T18" fmla="*/ 170 w 378"/>
                <a:gd name="T19" fmla="*/ 6 h 372"/>
                <a:gd name="T20" fmla="*/ 152 w 378"/>
                <a:gd name="T21" fmla="*/ 0 h 372"/>
                <a:gd name="T22" fmla="*/ 140 w 378"/>
                <a:gd name="T23" fmla="*/ 8 h 372"/>
                <a:gd name="T24" fmla="*/ 110 w 378"/>
                <a:gd name="T25" fmla="*/ 18 h 372"/>
                <a:gd name="T26" fmla="*/ 112 w 378"/>
                <a:gd name="T27" fmla="*/ 28 h 372"/>
                <a:gd name="T28" fmla="*/ 124 w 378"/>
                <a:gd name="T29" fmla="*/ 34 h 372"/>
                <a:gd name="T30" fmla="*/ 108 w 378"/>
                <a:gd name="T31" fmla="*/ 36 h 372"/>
                <a:gd name="T32" fmla="*/ 96 w 378"/>
                <a:gd name="T33" fmla="*/ 48 h 372"/>
                <a:gd name="T34" fmla="*/ 88 w 378"/>
                <a:gd name="T35" fmla="*/ 60 h 372"/>
                <a:gd name="T36" fmla="*/ 58 w 378"/>
                <a:gd name="T37" fmla="*/ 84 h 372"/>
                <a:gd name="T38" fmla="*/ 48 w 378"/>
                <a:gd name="T39" fmla="*/ 126 h 372"/>
                <a:gd name="T40" fmla="*/ 18 w 378"/>
                <a:gd name="T41" fmla="*/ 148 h 372"/>
                <a:gd name="T42" fmla="*/ 12 w 378"/>
                <a:gd name="T43" fmla="*/ 170 h 372"/>
                <a:gd name="T44" fmla="*/ 32 w 378"/>
                <a:gd name="T45" fmla="*/ 166 h 372"/>
                <a:gd name="T46" fmla="*/ 32 w 378"/>
                <a:gd name="T47" fmla="*/ 176 h 372"/>
                <a:gd name="T48" fmla="*/ 16 w 378"/>
                <a:gd name="T49" fmla="*/ 192 h 372"/>
                <a:gd name="T50" fmla="*/ 38 w 378"/>
                <a:gd name="T51" fmla="*/ 214 h 372"/>
                <a:gd name="T52" fmla="*/ 50 w 378"/>
                <a:gd name="T53" fmla="*/ 206 h 372"/>
                <a:gd name="T54" fmla="*/ 58 w 378"/>
                <a:gd name="T55" fmla="*/ 194 h 372"/>
                <a:gd name="T56" fmla="*/ 56 w 378"/>
                <a:gd name="T57" fmla="*/ 210 h 372"/>
                <a:gd name="T58" fmla="*/ 76 w 378"/>
                <a:gd name="T59" fmla="*/ 308 h 372"/>
                <a:gd name="T60" fmla="*/ 102 w 378"/>
                <a:gd name="T61" fmla="*/ 352 h 372"/>
                <a:gd name="T62" fmla="*/ 114 w 378"/>
                <a:gd name="T63" fmla="*/ 370 h 372"/>
                <a:gd name="T64" fmla="*/ 132 w 378"/>
                <a:gd name="T65" fmla="*/ 370 h 372"/>
                <a:gd name="T66" fmla="*/ 134 w 378"/>
                <a:gd name="T67" fmla="*/ 362 h 372"/>
                <a:gd name="T68" fmla="*/ 146 w 378"/>
                <a:gd name="T69" fmla="*/ 348 h 372"/>
                <a:gd name="T70" fmla="*/ 160 w 378"/>
                <a:gd name="T71" fmla="*/ 318 h 372"/>
                <a:gd name="T72" fmla="*/ 162 w 378"/>
                <a:gd name="T73" fmla="*/ 280 h 372"/>
                <a:gd name="T74" fmla="*/ 182 w 378"/>
                <a:gd name="T75" fmla="*/ 268 h 372"/>
                <a:gd name="T76" fmla="*/ 224 w 378"/>
                <a:gd name="T77" fmla="*/ 232 h 372"/>
                <a:gd name="T78" fmla="*/ 248 w 378"/>
                <a:gd name="T79" fmla="*/ 202 h 372"/>
                <a:gd name="T80" fmla="*/ 262 w 378"/>
                <a:gd name="T81" fmla="*/ 194 h 372"/>
                <a:gd name="T82" fmla="*/ 266 w 378"/>
                <a:gd name="T83" fmla="*/ 176 h 372"/>
                <a:gd name="T84" fmla="*/ 266 w 378"/>
                <a:gd name="T85" fmla="*/ 160 h 372"/>
                <a:gd name="T86" fmla="*/ 282 w 378"/>
                <a:gd name="T87" fmla="*/ 150 h 372"/>
                <a:gd name="T88" fmla="*/ 294 w 378"/>
                <a:gd name="T89" fmla="*/ 156 h 372"/>
                <a:gd name="T90" fmla="*/ 304 w 378"/>
                <a:gd name="T91" fmla="*/ 170 h 372"/>
                <a:gd name="T92" fmla="*/ 312 w 378"/>
                <a:gd name="T93" fmla="*/ 164 h 372"/>
                <a:gd name="T94" fmla="*/ 318 w 378"/>
                <a:gd name="T95" fmla="*/ 182 h 372"/>
                <a:gd name="T96" fmla="*/ 324 w 378"/>
                <a:gd name="T97" fmla="*/ 184 h 372"/>
                <a:gd name="T98" fmla="*/ 322 w 378"/>
                <a:gd name="T99" fmla="*/ 168 h 372"/>
                <a:gd name="T100" fmla="*/ 336 w 378"/>
                <a:gd name="T101" fmla="*/ 168 h 372"/>
                <a:gd name="T102" fmla="*/ 346 w 378"/>
                <a:gd name="T103" fmla="*/ 152 h 372"/>
                <a:gd name="T104" fmla="*/ 370 w 378"/>
                <a:gd name="T105" fmla="*/ 130 h 372"/>
                <a:gd name="T106" fmla="*/ 378 w 378"/>
                <a:gd name="T107" fmla="*/ 114 h 372"/>
                <a:gd name="T108" fmla="*/ 344 w 378"/>
                <a:gd name="T109" fmla="*/ 114 h 372"/>
                <a:gd name="T110" fmla="*/ 322 w 378"/>
                <a:gd name="T111" fmla="*/ 130 h 372"/>
                <a:gd name="T112" fmla="*/ 306 w 378"/>
                <a:gd name="T113" fmla="*/ 136 h 372"/>
                <a:gd name="T114" fmla="*/ 282 w 378"/>
                <a:gd name="T115" fmla="*/ 136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8" h="372">
                  <a:moveTo>
                    <a:pt x="264" y="138"/>
                  </a:moveTo>
                  <a:lnTo>
                    <a:pt x="262" y="136"/>
                  </a:lnTo>
                  <a:lnTo>
                    <a:pt x="260" y="134"/>
                  </a:lnTo>
                  <a:lnTo>
                    <a:pt x="260" y="130"/>
                  </a:lnTo>
                  <a:lnTo>
                    <a:pt x="262" y="128"/>
                  </a:lnTo>
                  <a:lnTo>
                    <a:pt x="262" y="126"/>
                  </a:lnTo>
                  <a:lnTo>
                    <a:pt x="262" y="126"/>
                  </a:lnTo>
                  <a:lnTo>
                    <a:pt x="262" y="122"/>
                  </a:lnTo>
                  <a:lnTo>
                    <a:pt x="264" y="118"/>
                  </a:lnTo>
                  <a:lnTo>
                    <a:pt x="264" y="114"/>
                  </a:lnTo>
                  <a:lnTo>
                    <a:pt x="264" y="114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0" y="110"/>
                  </a:lnTo>
                  <a:lnTo>
                    <a:pt x="258" y="110"/>
                  </a:lnTo>
                  <a:lnTo>
                    <a:pt x="258" y="112"/>
                  </a:lnTo>
                  <a:lnTo>
                    <a:pt x="256" y="112"/>
                  </a:lnTo>
                  <a:lnTo>
                    <a:pt x="256" y="114"/>
                  </a:lnTo>
                  <a:lnTo>
                    <a:pt x="256" y="116"/>
                  </a:lnTo>
                  <a:lnTo>
                    <a:pt x="256" y="120"/>
                  </a:lnTo>
                  <a:lnTo>
                    <a:pt x="254" y="122"/>
                  </a:lnTo>
                  <a:lnTo>
                    <a:pt x="254" y="126"/>
                  </a:lnTo>
                  <a:lnTo>
                    <a:pt x="254" y="128"/>
                  </a:lnTo>
                  <a:lnTo>
                    <a:pt x="254" y="130"/>
                  </a:lnTo>
                  <a:lnTo>
                    <a:pt x="254" y="130"/>
                  </a:lnTo>
                  <a:lnTo>
                    <a:pt x="226" y="126"/>
                  </a:lnTo>
                  <a:lnTo>
                    <a:pt x="218" y="122"/>
                  </a:lnTo>
                  <a:lnTo>
                    <a:pt x="206" y="120"/>
                  </a:lnTo>
                  <a:lnTo>
                    <a:pt x="196" y="118"/>
                  </a:lnTo>
                  <a:lnTo>
                    <a:pt x="192" y="116"/>
                  </a:lnTo>
                  <a:lnTo>
                    <a:pt x="186" y="114"/>
                  </a:lnTo>
                  <a:lnTo>
                    <a:pt x="180" y="112"/>
                  </a:lnTo>
                  <a:lnTo>
                    <a:pt x="176" y="108"/>
                  </a:lnTo>
                  <a:lnTo>
                    <a:pt x="172" y="104"/>
                  </a:lnTo>
                  <a:lnTo>
                    <a:pt x="168" y="102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2" y="94"/>
                  </a:lnTo>
                  <a:lnTo>
                    <a:pt x="160" y="90"/>
                  </a:lnTo>
                  <a:lnTo>
                    <a:pt x="158" y="88"/>
                  </a:lnTo>
                  <a:lnTo>
                    <a:pt x="160" y="84"/>
                  </a:lnTo>
                  <a:lnTo>
                    <a:pt x="162" y="82"/>
                  </a:lnTo>
                  <a:lnTo>
                    <a:pt x="164" y="80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2" y="72"/>
                  </a:lnTo>
                  <a:lnTo>
                    <a:pt x="160" y="64"/>
                  </a:lnTo>
                  <a:lnTo>
                    <a:pt x="160" y="58"/>
                  </a:lnTo>
                  <a:lnTo>
                    <a:pt x="162" y="52"/>
                  </a:lnTo>
                  <a:lnTo>
                    <a:pt x="164" y="48"/>
                  </a:lnTo>
                  <a:lnTo>
                    <a:pt x="166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4" y="40"/>
                  </a:lnTo>
                  <a:lnTo>
                    <a:pt x="168" y="28"/>
                  </a:lnTo>
                  <a:lnTo>
                    <a:pt x="174" y="22"/>
                  </a:lnTo>
                  <a:lnTo>
                    <a:pt x="172" y="20"/>
                  </a:lnTo>
                  <a:lnTo>
                    <a:pt x="170" y="14"/>
                  </a:lnTo>
                  <a:lnTo>
                    <a:pt x="170" y="10"/>
                  </a:lnTo>
                  <a:lnTo>
                    <a:pt x="170" y="6"/>
                  </a:lnTo>
                  <a:lnTo>
                    <a:pt x="168" y="6"/>
                  </a:lnTo>
                  <a:lnTo>
                    <a:pt x="168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26" y="14"/>
                  </a:lnTo>
                  <a:lnTo>
                    <a:pt x="120" y="14"/>
                  </a:lnTo>
                  <a:lnTo>
                    <a:pt x="114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6" y="28"/>
                  </a:lnTo>
                  <a:lnTo>
                    <a:pt x="118" y="28"/>
                  </a:lnTo>
                  <a:lnTo>
                    <a:pt x="120" y="30"/>
                  </a:lnTo>
                  <a:lnTo>
                    <a:pt x="124" y="32"/>
                  </a:lnTo>
                  <a:lnTo>
                    <a:pt x="124" y="34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2" y="36"/>
                  </a:lnTo>
                  <a:lnTo>
                    <a:pt x="118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6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98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90" y="58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6" y="72"/>
                  </a:lnTo>
                  <a:lnTo>
                    <a:pt x="76" y="74"/>
                  </a:lnTo>
                  <a:lnTo>
                    <a:pt x="58" y="84"/>
                  </a:lnTo>
                  <a:lnTo>
                    <a:pt x="46" y="94"/>
                  </a:lnTo>
                  <a:lnTo>
                    <a:pt x="40" y="104"/>
                  </a:lnTo>
                  <a:lnTo>
                    <a:pt x="38" y="112"/>
                  </a:lnTo>
                  <a:lnTo>
                    <a:pt x="38" y="118"/>
                  </a:lnTo>
                  <a:lnTo>
                    <a:pt x="40" y="122"/>
                  </a:lnTo>
                  <a:lnTo>
                    <a:pt x="48" y="126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24" y="146"/>
                  </a:lnTo>
                  <a:lnTo>
                    <a:pt x="22" y="146"/>
                  </a:lnTo>
                  <a:lnTo>
                    <a:pt x="20" y="146"/>
                  </a:lnTo>
                  <a:lnTo>
                    <a:pt x="18" y="148"/>
                  </a:lnTo>
                  <a:lnTo>
                    <a:pt x="16" y="148"/>
                  </a:lnTo>
                  <a:lnTo>
                    <a:pt x="0" y="16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6" y="170"/>
                  </a:lnTo>
                  <a:lnTo>
                    <a:pt x="12" y="170"/>
                  </a:lnTo>
                  <a:lnTo>
                    <a:pt x="18" y="170"/>
                  </a:lnTo>
                  <a:lnTo>
                    <a:pt x="24" y="168"/>
                  </a:lnTo>
                  <a:lnTo>
                    <a:pt x="26" y="168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4" y="170"/>
                  </a:lnTo>
                  <a:lnTo>
                    <a:pt x="32" y="176"/>
                  </a:lnTo>
                  <a:lnTo>
                    <a:pt x="28" y="180"/>
                  </a:lnTo>
                  <a:lnTo>
                    <a:pt x="24" y="184"/>
                  </a:lnTo>
                  <a:lnTo>
                    <a:pt x="20" y="188"/>
                  </a:lnTo>
                  <a:lnTo>
                    <a:pt x="16" y="190"/>
                  </a:lnTo>
                  <a:lnTo>
                    <a:pt x="16" y="190"/>
                  </a:lnTo>
                  <a:lnTo>
                    <a:pt x="16" y="192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4" y="206"/>
                  </a:lnTo>
                  <a:lnTo>
                    <a:pt x="30" y="210"/>
                  </a:lnTo>
                  <a:lnTo>
                    <a:pt x="38" y="214"/>
                  </a:lnTo>
                  <a:lnTo>
                    <a:pt x="40" y="214"/>
                  </a:lnTo>
                  <a:lnTo>
                    <a:pt x="42" y="214"/>
                  </a:lnTo>
                  <a:lnTo>
                    <a:pt x="44" y="214"/>
                  </a:lnTo>
                  <a:lnTo>
                    <a:pt x="46" y="210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4"/>
                  </a:lnTo>
                  <a:lnTo>
                    <a:pt x="50" y="200"/>
                  </a:lnTo>
                  <a:lnTo>
                    <a:pt x="52" y="196"/>
                  </a:lnTo>
                  <a:lnTo>
                    <a:pt x="54" y="194"/>
                  </a:lnTo>
                  <a:lnTo>
                    <a:pt x="58" y="192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8"/>
                  </a:lnTo>
                  <a:lnTo>
                    <a:pt x="56" y="210"/>
                  </a:lnTo>
                  <a:lnTo>
                    <a:pt x="56" y="212"/>
                  </a:lnTo>
                  <a:lnTo>
                    <a:pt x="56" y="216"/>
                  </a:lnTo>
                  <a:lnTo>
                    <a:pt x="56" y="220"/>
                  </a:lnTo>
                  <a:lnTo>
                    <a:pt x="56" y="228"/>
                  </a:lnTo>
                  <a:lnTo>
                    <a:pt x="60" y="258"/>
                  </a:lnTo>
                  <a:lnTo>
                    <a:pt x="76" y="308"/>
                  </a:lnTo>
                  <a:lnTo>
                    <a:pt x="92" y="336"/>
                  </a:lnTo>
                  <a:lnTo>
                    <a:pt x="94" y="336"/>
                  </a:lnTo>
                  <a:lnTo>
                    <a:pt x="96" y="340"/>
                  </a:lnTo>
                  <a:lnTo>
                    <a:pt x="98" y="344"/>
                  </a:lnTo>
                  <a:lnTo>
                    <a:pt x="102" y="352"/>
                  </a:lnTo>
                  <a:lnTo>
                    <a:pt x="102" y="352"/>
                  </a:lnTo>
                  <a:lnTo>
                    <a:pt x="104" y="354"/>
                  </a:lnTo>
                  <a:lnTo>
                    <a:pt x="108" y="358"/>
                  </a:lnTo>
                  <a:lnTo>
                    <a:pt x="110" y="362"/>
                  </a:lnTo>
                  <a:lnTo>
                    <a:pt x="112" y="366"/>
                  </a:lnTo>
                  <a:lnTo>
                    <a:pt x="114" y="370"/>
                  </a:lnTo>
                  <a:lnTo>
                    <a:pt x="114" y="370"/>
                  </a:lnTo>
                  <a:lnTo>
                    <a:pt x="116" y="372"/>
                  </a:lnTo>
                  <a:lnTo>
                    <a:pt x="120" y="372"/>
                  </a:lnTo>
                  <a:lnTo>
                    <a:pt x="126" y="372"/>
                  </a:lnTo>
                  <a:lnTo>
                    <a:pt x="130" y="372"/>
                  </a:lnTo>
                  <a:lnTo>
                    <a:pt x="132" y="372"/>
                  </a:lnTo>
                  <a:lnTo>
                    <a:pt x="132" y="370"/>
                  </a:lnTo>
                  <a:lnTo>
                    <a:pt x="132" y="370"/>
                  </a:lnTo>
                  <a:lnTo>
                    <a:pt x="132" y="368"/>
                  </a:lnTo>
                  <a:lnTo>
                    <a:pt x="132" y="368"/>
                  </a:lnTo>
                  <a:lnTo>
                    <a:pt x="132" y="368"/>
                  </a:lnTo>
                  <a:lnTo>
                    <a:pt x="134" y="364"/>
                  </a:lnTo>
                  <a:lnTo>
                    <a:pt x="134" y="362"/>
                  </a:lnTo>
                  <a:lnTo>
                    <a:pt x="138" y="358"/>
                  </a:lnTo>
                  <a:lnTo>
                    <a:pt x="140" y="356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6" y="352"/>
                  </a:lnTo>
                  <a:lnTo>
                    <a:pt x="146" y="348"/>
                  </a:lnTo>
                  <a:lnTo>
                    <a:pt x="150" y="346"/>
                  </a:lnTo>
                  <a:lnTo>
                    <a:pt x="152" y="344"/>
                  </a:lnTo>
                  <a:lnTo>
                    <a:pt x="154" y="342"/>
                  </a:lnTo>
                  <a:lnTo>
                    <a:pt x="156" y="338"/>
                  </a:lnTo>
                  <a:lnTo>
                    <a:pt x="158" y="330"/>
                  </a:lnTo>
                  <a:lnTo>
                    <a:pt x="160" y="318"/>
                  </a:lnTo>
                  <a:lnTo>
                    <a:pt x="158" y="308"/>
                  </a:lnTo>
                  <a:lnTo>
                    <a:pt x="156" y="302"/>
                  </a:lnTo>
                  <a:lnTo>
                    <a:pt x="156" y="296"/>
                  </a:lnTo>
                  <a:lnTo>
                    <a:pt x="156" y="290"/>
                  </a:lnTo>
                  <a:lnTo>
                    <a:pt x="158" y="284"/>
                  </a:lnTo>
                  <a:lnTo>
                    <a:pt x="162" y="280"/>
                  </a:lnTo>
                  <a:lnTo>
                    <a:pt x="166" y="278"/>
                  </a:lnTo>
                  <a:lnTo>
                    <a:pt x="168" y="276"/>
                  </a:lnTo>
                  <a:lnTo>
                    <a:pt x="170" y="276"/>
                  </a:lnTo>
                  <a:lnTo>
                    <a:pt x="174" y="274"/>
                  </a:lnTo>
                  <a:lnTo>
                    <a:pt x="178" y="270"/>
                  </a:lnTo>
                  <a:lnTo>
                    <a:pt x="182" y="268"/>
                  </a:lnTo>
                  <a:lnTo>
                    <a:pt x="184" y="266"/>
                  </a:lnTo>
                  <a:lnTo>
                    <a:pt x="190" y="260"/>
                  </a:lnTo>
                  <a:lnTo>
                    <a:pt x="198" y="252"/>
                  </a:lnTo>
                  <a:lnTo>
                    <a:pt x="208" y="244"/>
                  </a:lnTo>
                  <a:lnTo>
                    <a:pt x="218" y="236"/>
                  </a:lnTo>
                  <a:lnTo>
                    <a:pt x="224" y="232"/>
                  </a:lnTo>
                  <a:lnTo>
                    <a:pt x="226" y="230"/>
                  </a:lnTo>
                  <a:lnTo>
                    <a:pt x="232" y="228"/>
                  </a:lnTo>
                  <a:lnTo>
                    <a:pt x="236" y="222"/>
                  </a:lnTo>
                  <a:lnTo>
                    <a:pt x="242" y="216"/>
                  </a:lnTo>
                  <a:lnTo>
                    <a:pt x="246" y="210"/>
                  </a:lnTo>
                  <a:lnTo>
                    <a:pt x="248" y="202"/>
                  </a:lnTo>
                  <a:lnTo>
                    <a:pt x="248" y="202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54" y="196"/>
                  </a:lnTo>
                  <a:lnTo>
                    <a:pt x="258" y="194"/>
                  </a:lnTo>
                  <a:lnTo>
                    <a:pt x="262" y="194"/>
                  </a:lnTo>
                  <a:lnTo>
                    <a:pt x="270" y="196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68" y="176"/>
                  </a:lnTo>
                  <a:lnTo>
                    <a:pt x="266" y="176"/>
                  </a:lnTo>
                  <a:lnTo>
                    <a:pt x="266" y="174"/>
                  </a:lnTo>
                  <a:lnTo>
                    <a:pt x="264" y="172"/>
                  </a:lnTo>
                  <a:lnTo>
                    <a:pt x="264" y="168"/>
                  </a:lnTo>
                  <a:lnTo>
                    <a:pt x="264" y="164"/>
                  </a:lnTo>
                  <a:lnTo>
                    <a:pt x="266" y="162"/>
                  </a:lnTo>
                  <a:lnTo>
                    <a:pt x="266" y="160"/>
                  </a:lnTo>
                  <a:lnTo>
                    <a:pt x="266" y="158"/>
                  </a:lnTo>
                  <a:lnTo>
                    <a:pt x="268" y="154"/>
                  </a:lnTo>
                  <a:lnTo>
                    <a:pt x="268" y="152"/>
                  </a:lnTo>
                  <a:lnTo>
                    <a:pt x="270" y="150"/>
                  </a:lnTo>
                  <a:lnTo>
                    <a:pt x="274" y="150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288" y="150"/>
                  </a:lnTo>
                  <a:lnTo>
                    <a:pt x="290" y="150"/>
                  </a:lnTo>
                  <a:lnTo>
                    <a:pt x="290" y="150"/>
                  </a:lnTo>
                  <a:lnTo>
                    <a:pt x="292" y="152"/>
                  </a:lnTo>
                  <a:lnTo>
                    <a:pt x="294" y="156"/>
                  </a:lnTo>
                  <a:lnTo>
                    <a:pt x="294" y="164"/>
                  </a:lnTo>
                  <a:lnTo>
                    <a:pt x="298" y="178"/>
                  </a:lnTo>
                  <a:lnTo>
                    <a:pt x="300" y="176"/>
                  </a:lnTo>
                  <a:lnTo>
                    <a:pt x="300" y="176"/>
                  </a:lnTo>
                  <a:lnTo>
                    <a:pt x="302" y="174"/>
                  </a:lnTo>
                  <a:lnTo>
                    <a:pt x="304" y="170"/>
                  </a:lnTo>
                  <a:lnTo>
                    <a:pt x="304" y="168"/>
                  </a:lnTo>
                  <a:lnTo>
                    <a:pt x="306" y="164"/>
                  </a:lnTo>
                  <a:lnTo>
                    <a:pt x="308" y="162"/>
                  </a:lnTo>
                  <a:lnTo>
                    <a:pt x="308" y="162"/>
                  </a:lnTo>
                  <a:lnTo>
                    <a:pt x="310" y="162"/>
                  </a:lnTo>
                  <a:lnTo>
                    <a:pt x="312" y="164"/>
                  </a:lnTo>
                  <a:lnTo>
                    <a:pt x="312" y="168"/>
                  </a:lnTo>
                  <a:lnTo>
                    <a:pt x="314" y="176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2"/>
                  </a:lnTo>
                  <a:lnTo>
                    <a:pt x="318" y="182"/>
                  </a:lnTo>
                  <a:lnTo>
                    <a:pt x="320" y="182"/>
                  </a:lnTo>
                  <a:lnTo>
                    <a:pt x="320" y="184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4" y="184"/>
                  </a:lnTo>
                  <a:lnTo>
                    <a:pt x="324" y="184"/>
                  </a:lnTo>
                  <a:lnTo>
                    <a:pt x="324" y="182"/>
                  </a:lnTo>
                  <a:lnTo>
                    <a:pt x="324" y="178"/>
                  </a:lnTo>
                  <a:lnTo>
                    <a:pt x="322" y="174"/>
                  </a:lnTo>
                  <a:lnTo>
                    <a:pt x="322" y="170"/>
                  </a:lnTo>
                  <a:lnTo>
                    <a:pt x="322" y="168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8" y="170"/>
                  </a:lnTo>
                  <a:lnTo>
                    <a:pt x="330" y="172"/>
                  </a:lnTo>
                  <a:lnTo>
                    <a:pt x="332" y="172"/>
                  </a:lnTo>
                  <a:lnTo>
                    <a:pt x="334" y="170"/>
                  </a:lnTo>
                  <a:lnTo>
                    <a:pt x="336" y="168"/>
                  </a:lnTo>
                  <a:lnTo>
                    <a:pt x="338" y="166"/>
                  </a:lnTo>
                  <a:lnTo>
                    <a:pt x="340" y="164"/>
                  </a:lnTo>
                  <a:lnTo>
                    <a:pt x="342" y="164"/>
                  </a:lnTo>
                  <a:lnTo>
                    <a:pt x="344" y="160"/>
                  </a:lnTo>
                  <a:lnTo>
                    <a:pt x="344" y="156"/>
                  </a:lnTo>
                  <a:lnTo>
                    <a:pt x="346" y="152"/>
                  </a:lnTo>
                  <a:lnTo>
                    <a:pt x="348" y="146"/>
                  </a:lnTo>
                  <a:lnTo>
                    <a:pt x="350" y="142"/>
                  </a:lnTo>
                  <a:lnTo>
                    <a:pt x="354" y="140"/>
                  </a:lnTo>
                  <a:lnTo>
                    <a:pt x="358" y="138"/>
                  </a:lnTo>
                  <a:lnTo>
                    <a:pt x="368" y="134"/>
                  </a:lnTo>
                  <a:lnTo>
                    <a:pt x="370" y="130"/>
                  </a:lnTo>
                  <a:lnTo>
                    <a:pt x="370" y="128"/>
                  </a:lnTo>
                  <a:lnTo>
                    <a:pt x="372" y="126"/>
                  </a:lnTo>
                  <a:lnTo>
                    <a:pt x="374" y="124"/>
                  </a:lnTo>
                  <a:lnTo>
                    <a:pt x="374" y="120"/>
                  </a:lnTo>
                  <a:lnTo>
                    <a:pt x="376" y="116"/>
                  </a:lnTo>
                  <a:lnTo>
                    <a:pt x="378" y="114"/>
                  </a:lnTo>
                  <a:lnTo>
                    <a:pt x="378" y="110"/>
                  </a:lnTo>
                  <a:lnTo>
                    <a:pt x="378" y="108"/>
                  </a:lnTo>
                  <a:lnTo>
                    <a:pt x="376" y="108"/>
                  </a:lnTo>
                  <a:lnTo>
                    <a:pt x="366" y="110"/>
                  </a:lnTo>
                  <a:lnTo>
                    <a:pt x="354" y="112"/>
                  </a:lnTo>
                  <a:lnTo>
                    <a:pt x="344" y="114"/>
                  </a:lnTo>
                  <a:lnTo>
                    <a:pt x="330" y="112"/>
                  </a:lnTo>
                  <a:lnTo>
                    <a:pt x="330" y="112"/>
                  </a:lnTo>
                  <a:lnTo>
                    <a:pt x="328" y="116"/>
                  </a:lnTo>
                  <a:lnTo>
                    <a:pt x="326" y="120"/>
                  </a:lnTo>
                  <a:lnTo>
                    <a:pt x="324" y="124"/>
                  </a:lnTo>
                  <a:lnTo>
                    <a:pt x="322" y="130"/>
                  </a:lnTo>
                  <a:lnTo>
                    <a:pt x="320" y="134"/>
                  </a:lnTo>
                  <a:lnTo>
                    <a:pt x="318" y="136"/>
                  </a:lnTo>
                  <a:lnTo>
                    <a:pt x="316" y="138"/>
                  </a:lnTo>
                  <a:lnTo>
                    <a:pt x="314" y="138"/>
                  </a:lnTo>
                  <a:lnTo>
                    <a:pt x="310" y="138"/>
                  </a:lnTo>
                  <a:lnTo>
                    <a:pt x="306" y="136"/>
                  </a:lnTo>
                  <a:lnTo>
                    <a:pt x="302" y="136"/>
                  </a:lnTo>
                  <a:lnTo>
                    <a:pt x="298" y="136"/>
                  </a:lnTo>
                  <a:lnTo>
                    <a:pt x="294" y="138"/>
                  </a:lnTo>
                  <a:lnTo>
                    <a:pt x="290" y="136"/>
                  </a:lnTo>
                  <a:lnTo>
                    <a:pt x="284" y="136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64" y="13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Freeform 392"/>
            <p:cNvSpPr/>
            <p:nvPr/>
          </p:nvSpPr>
          <p:spPr bwMode="gray">
            <a:xfrm>
              <a:off x="2190380" y="3732801"/>
              <a:ext cx="362874" cy="251620"/>
            </a:xfrm>
            <a:custGeom>
              <a:avLst/>
              <a:gdLst>
                <a:gd name="T0" fmla="*/ 194 w 196"/>
                <a:gd name="T1" fmla="*/ 36 h 136"/>
                <a:gd name="T2" fmla="*/ 184 w 196"/>
                <a:gd name="T3" fmla="*/ 36 h 136"/>
                <a:gd name="T4" fmla="*/ 166 w 196"/>
                <a:gd name="T5" fmla="*/ 38 h 136"/>
                <a:gd name="T6" fmla="*/ 162 w 196"/>
                <a:gd name="T7" fmla="*/ 40 h 136"/>
                <a:gd name="T8" fmla="*/ 156 w 196"/>
                <a:gd name="T9" fmla="*/ 44 h 136"/>
                <a:gd name="T10" fmla="*/ 154 w 196"/>
                <a:gd name="T11" fmla="*/ 50 h 136"/>
                <a:gd name="T12" fmla="*/ 134 w 196"/>
                <a:gd name="T13" fmla="*/ 66 h 136"/>
                <a:gd name="T14" fmla="*/ 132 w 196"/>
                <a:gd name="T15" fmla="*/ 66 h 136"/>
                <a:gd name="T16" fmla="*/ 128 w 196"/>
                <a:gd name="T17" fmla="*/ 66 h 136"/>
                <a:gd name="T18" fmla="*/ 122 w 196"/>
                <a:gd name="T19" fmla="*/ 72 h 136"/>
                <a:gd name="T20" fmla="*/ 122 w 196"/>
                <a:gd name="T21" fmla="*/ 84 h 136"/>
                <a:gd name="T22" fmla="*/ 102 w 196"/>
                <a:gd name="T23" fmla="*/ 102 h 136"/>
                <a:gd name="T24" fmla="*/ 94 w 196"/>
                <a:gd name="T25" fmla="*/ 102 h 136"/>
                <a:gd name="T26" fmla="*/ 84 w 196"/>
                <a:gd name="T27" fmla="*/ 104 h 136"/>
                <a:gd name="T28" fmla="*/ 74 w 196"/>
                <a:gd name="T29" fmla="*/ 110 h 136"/>
                <a:gd name="T30" fmla="*/ 68 w 196"/>
                <a:gd name="T31" fmla="*/ 118 h 136"/>
                <a:gd name="T32" fmla="*/ 60 w 196"/>
                <a:gd name="T33" fmla="*/ 124 h 136"/>
                <a:gd name="T34" fmla="*/ 56 w 196"/>
                <a:gd name="T35" fmla="*/ 128 h 136"/>
                <a:gd name="T36" fmla="*/ 52 w 196"/>
                <a:gd name="T37" fmla="*/ 130 h 136"/>
                <a:gd name="T38" fmla="*/ 32 w 196"/>
                <a:gd name="T39" fmla="*/ 136 h 136"/>
                <a:gd name="T40" fmla="*/ 12 w 196"/>
                <a:gd name="T41" fmla="*/ 132 h 136"/>
                <a:gd name="T42" fmla="*/ 0 w 196"/>
                <a:gd name="T43" fmla="*/ 80 h 136"/>
                <a:gd name="T44" fmla="*/ 12 w 196"/>
                <a:gd name="T45" fmla="*/ 42 h 136"/>
                <a:gd name="T46" fmla="*/ 32 w 196"/>
                <a:gd name="T47" fmla="*/ 32 h 136"/>
                <a:gd name="T48" fmla="*/ 38 w 196"/>
                <a:gd name="T49" fmla="*/ 30 h 136"/>
                <a:gd name="T50" fmla="*/ 48 w 196"/>
                <a:gd name="T51" fmla="*/ 24 h 136"/>
                <a:gd name="T52" fmla="*/ 56 w 196"/>
                <a:gd name="T53" fmla="*/ 14 h 136"/>
                <a:gd name="T54" fmla="*/ 60 w 196"/>
                <a:gd name="T55" fmla="*/ 8 h 136"/>
                <a:gd name="T56" fmla="*/ 66 w 196"/>
                <a:gd name="T57" fmla="*/ 10 h 136"/>
                <a:gd name="T58" fmla="*/ 74 w 196"/>
                <a:gd name="T59" fmla="*/ 10 h 136"/>
                <a:gd name="T60" fmla="*/ 92 w 196"/>
                <a:gd name="T61" fmla="*/ 12 h 136"/>
                <a:gd name="T62" fmla="*/ 122 w 196"/>
                <a:gd name="T63" fmla="*/ 2 h 136"/>
                <a:gd name="T64" fmla="*/ 140 w 196"/>
                <a:gd name="T65" fmla="*/ 8 h 136"/>
                <a:gd name="T66" fmla="*/ 142 w 196"/>
                <a:gd name="T67" fmla="*/ 12 h 136"/>
                <a:gd name="T68" fmla="*/ 150 w 196"/>
                <a:gd name="T69" fmla="*/ 16 h 136"/>
                <a:gd name="T70" fmla="*/ 158 w 196"/>
                <a:gd name="T71" fmla="*/ 20 h 136"/>
                <a:gd name="T72" fmla="*/ 194 w 196"/>
                <a:gd name="T73" fmla="*/ 20 h 136"/>
                <a:gd name="T74" fmla="*/ 194 w 196"/>
                <a:gd name="T75" fmla="*/ 24 h 136"/>
                <a:gd name="T76" fmla="*/ 196 w 196"/>
                <a:gd name="T77" fmla="*/ 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6">
                  <a:moveTo>
                    <a:pt x="196" y="36"/>
                  </a:moveTo>
                  <a:lnTo>
                    <a:pt x="194" y="36"/>
                  </a:lnTo>
                  <a:lnTo>
                    <a:pt x="190" y="36"/>
                  </a:lnTo>
                  <a:lnTo>
                    <a:pt x="184" y="36"/>
                  </a:lnTo>
                  <a:lnTo>
                    <a:pt x="176" y="36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2" y="40"/>
                  </a:lnTo>
                  <a:lnTo>
                    <a:pt x="160" y="42"/>
                  </a:lnTo>
                  <a:lnTo>
                    <a:pt x="156" y="44"/>
                  </a:lnTo>
                  <a:lnTo>
                    <a:pt x="154" y="46"/>
                  </a:lnTo>
                  <a:lnTo>
                    <a:pt x="154" y="50"/>
                  </a:lnTo>
                  <a:lnTo>
                    <a:pt x="138" y="56"/>
                  </a:lnTo>
                  <a:lnTo>
                    <a:pt x="134" y="66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2" y="72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102"/>
                  </a:lnTo>
                  <a:lnTo>
                    <a:pt x="94" y="102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78" y="108"/>
                  </a:lnTo>
                  <a:lnTo>
                    <a:pt x="74" y="110"/>
                  </a:lnTo>
                  <a:lnTo>
                    <a:pt x="72" y="114"/>
                  </a:lnTo>
                  <a:lnTo>
                    <a:pt x="68" y="118"/>
                  </a:lnTo>
                  <a:lnTo>
                    <a:pt x="64" y="122"/>
                  </a:lnTo>
                  <a:lnTo>
                    <a:pt x="60" y="124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4" y="130"/>
                  </a:lnTo>
                  <a:lnTo>
                    <a:pt x="52" y="130"/>
                  </a:lnTo>
                  <a:lnTo>
                    <a:pt x="44" y="134"/>
                  </a:lnTo>
                  <a:lnTo>
                    <a:pt x="32" y="136"/>
                  </a:lnTo>
                  <a:lnTo>
                    <a:pt x="20" y="134"/>
                  </a:lnTo>
                  <a:lnTo>
                    <a:pt x="12" y="132"/>
                  </a:lnTo>
                  <a:lnTo>
                    <a:pt x="2" y="110"/>
                  </a:lnTo>
                  <a:lnTo>
                    <a:pt x="0" y="80"/>
                  </a:lnTo>
                  <a:lnTo>
                    <a:pt x="10" y="64"/>
                  </a:lnTo>
                  <a:lnTo>
                    <a:pt x="12" y="42"/>
                  </a:lnTo>
                  <a:lnTo>
                    <a:pt x="28" y="42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8" y="30"/>
                  </a:lnTo>
                  <a:lnTo>
                    <a:pt x="42" y="28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6" y="14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70" y="10"/>
                  </a:lnTo>
                  <a:lnTo>
                    <a:pt x="74" y="10"/>
                  </a:lnTo>
                  <a:lnTo>
                    <a:pt x="80" y="10"/>
                  </a:lnTo>
                  <a:lnTo>
                    <a:pt x="92" y="12"/>
                  </a:lnTo>
                  <a:lnTo>
                    <a:pt x="108" y="10"/>
                  </a:lnTo>
                  <a:lnTo>
                    <a:pt x="122" y="2"/>
                  </a:lnTo>
                  <a:lnTo>
                    <a:pt x="132" y="0"/>
                  </a:lnTo>
                  <a:lnTo>
                    <a:pt x="140" y="8"/>
                  </a:lnTo>
                  <a:lnTo>
                    <a:pt x="140" y="10"/>
                  </a:lnTo>
                  <a:lnTo>
                    <a:pt x="142" y="12"/>
                  </a:lnTo>
                  <a:lnTo>
                    <a:pt x="146" y="14"/>
                  </a:lnTo>
                  <a:lnTo>
                    <a:pt x="150" y="16"/>
                  </a:lnTo>
                  <a:lnTo>
                    <a:pt x="154" y="18"/>
                  </a:lnTo>
                  <a:lnTo>
                    <a:pt x="158" y="20"/>
                  </a:lnTo>
                  <a:lnTo>
                    <a:pt x="162" y="20"/>
                  </a:lnTo>
                  <a:lnTo>
                    <a:pt x="194" y="20"/>
                  </a:lnTo>
                  <a:lnTo>
                    <a:pt x="194" y="22"/>
                  </a:lnTo>
                  <a:lnTo>
                    <a:pt x="194" y="24"/>
                  </a:lnTo>
                  <a:lnTo>
                    <a:pt x="194" y="30"/>
                  </a:lnTo>
                  <a:lnTo>
                    <a:pt x="196" y="34"/>
                  </a:lnTo>
                  <a:lnTo>
                    <a:pt x="196" y="3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Freeform 393"/>
            <p:cNvSpPr/>
            <p:nvPr/>
          </p:nvSpPr>
          <p:spPr bwMode="gray">
            <a:xfrm>
              <a:off x="3656686" y="3499682"/>
              <a:ext cx="214762" cy="318226"/>
            </a:xfrm>
            <a:custGeom>
              <a:avLst/>
              <a:gdLst>
                <a:gd name="T0" fmla="*/ 112 w 116"/>
                <a:gd name="T1" fmla="*/ 4 h 172"/>
                <a:gd name="T2" fmla="*/ 94 w 116"/>
                <a:gd name="T3" fmla="*/ 20 h 172"/>
                <a:gd name="T4" fmla="*/ 76 w 116"/>
                <a:gd name="T5" fmla="*/ 34 h 172"/>
                <a:gd name="T6" fmla="*/ 66 w 116"/>
                <a:gd name="T7" fmla="*/ 42 h 172"/>
                <a:gd name="T8" fmla="*/ 58 w 116"/>
                <a:gd name="T9" fmla="*/ 48 h 172"/>
                <a:gd name="T10" fmla="*/ 54 w 116"/>
                <a:gd name="T11" fmla="*/ 50 h 172"/>
                <a:gd name="T12" fmla="*/ 18 w 116"/>
                <a:gd name="T13" fmla="*/ 46 h 172"/>
                <a:gd name="T14" fmla="*/ 16 w 116"/>
                <a:gd name="T15" fmla="*/ 52 h 172"/>
                <a:gd name="T16" fmla="*/ 18 w 116"/>
                <a:gd name="T17" fmla="*/ 60 h 172"/>
                <a:gd name="T18" fmla="*/ 18 w 116"/>
                <a:gd name="T19" fmla="*/ 64 h 172"/>
                <a:gd name="T20" fmla="*/ 18 w 116"/>
                <a:gd name="T21" fmla="*/ 70 h 172"/>
                <a:gd name="T22" fmla="*/ 10 w 116"/>
                <a:gd name="T23" fmla="*/ 72 h 172"/>
                <a:gd name="T24" fmla="*/ 4 w 116"/>
                <a:gd name="T25" fmla="*/ 70 h 172"/>
                <a:gd name="T26" fmla="*/ 0 w 116"/>
                <a:gd name="T27" fmla="*/ 70 h 172"/>
                <a:gd name="T28" fmla="*/ 12 w 116"/>
                <a:gd name="T29" fmla="*/ 90 h 172"/>
                <a:gd name="T30" fmla="*/ 16 w 116"/>
                <a:gd name="T31" fmla="*/ 112 h 172"/>
                <a:gd name="T32" fmla="*/ 20 w 116"/>
                <a:gd name="T33" fmla="*/ 114 h 172"/>
                <a:gd name="T34" fmla="*/ 26 w 116"/>
                <a:gd name="T35" fmla="*/ 120 h 172"/>
                <a:gd name="T36" fmla="*/ 34 w 116"/>
                <a:gd name="T37" fmla="*/ 124 h 172"/>
                <a:gd name="T38" fmla="*/ 40 w 116"/>
                <a:gd name="T39" fmla="*/ 128 h 172"/>
                <a:gd name="T40" fmla="*/ 42 w 116"/>
                <a:gd name="T41" fmla="*/ 132 h 172"/>
                <a:gd name="T42" fmla="*/ 42 w 116"/>
                <a:gd name="T43" fmla="*/ 134 h 172"/>
                <a:gd name="T44" fmla="*/ 42 w 116"/>
                <a:gd name="T45" fmla="*/ 140 h 172"/>
                <a:gd name="T46" fmla="*/ 40 w 116"/>
                <a:gd name="T47" fmla="*/ 156 h 172"/>
                <a:gd name="T48" fmla="*/ 42 w 116"/>
                <a:gd name="T49" fmla="*/ 164 h 172"/>
                <a:gd name="T50" fmla="*/ 48 w 116"/>
                <a:gd name="T51" fmla="*/ 170 h 172"/>
                <a:gd name="T52" fmla="*/ 56 w 116"/>
                <a:gd name="T53" fmla="*/ 172 h 172"/>
                <a:gd name="T54" fmla="*/ 64 w 116"/>
                <a:gd name="T55" fmla="*/ 172 h 172"/>
                <a:gd name="T56" fmla="*/ 72 w 116"/>
                <a:gd name="T57" fmla="*/ 166 h 172"/>
                <a:gd name="T58" fmla="*/ 76 w 116"/>
                <a:gd name="T59" fmla="*/ 160 h 172"/>
                <a:gd name="T60" fmla="*/ 78 w 116"/>
                <a:gd name="T61" fmla="*/ 136 h 172"/>
                <a:gd name="T62" fmla="*/ 76 w 116"/>
                <a:gd name="T63" fmla="*/ 120 h 172"/>
                <a:gd name="T64" fmla="*/ 70 w 116"/>
                <a:gd name="T65" fmla="*/ 112 h 172"/>
                <a:gd name="T66" fmla="*/ 66 w 116"/>
                <a:gd name="T67" fmla="*/ 108 h 172"/>
                <a:gd name="T68" fmla="*/ 62 w 116"/>
                <a:gd name="T69" fmla="*/ 106 h 172"/>
                <a:gd name="T70" fmla="*/ 54 w 116"/>
                <a:gd name="T71" fmla="*/ 96 h 172"/>
                <a:gd name="T72" fmla="*/ 54 w 116"/>
                <a:gd name="T73" fmla="*/ 90 h 172"/>
                <a:gd name="T74" fmla="*/ 56 w 116"/>
                <a:gd name="T75" fmla="*/ 86 h 172"/>
                <a:gd name="T76" fmla="*/ 58 w 116"/>
                <a:gd name="T77" fmla="*/ 84 h 172"/>
                <a:gd name="T78" fmla="*/ 60 w 116"/>
                <a:gd name="T79" fmla="*/ 84 h 172"/>
                <a:gd name="T80" fmla="*/ 86 w 116"/>
                <a:gd name="T81" fmla="*/ 56 h 172"/>
                <a:gd name="T82" fmla="*/ 98 w 116"/>
                <a:gd name="T83" fmla="*/ 42 h 172"/>
                <a:gd name="T84" fmla="*/ 110 w 116"/>
                <a:gd name="T85" fmla="*/ 20 h 172"/>
                <a:gd name="T86" fmla="*/ 114 w 116"/>
                <a:gd name="T87" fmla="*/ 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6" h="172">
                  <a:moveTo>
                    <a:pt x="116" y="0"/>
                  </a:moveTo>
                  <a:lnTo>
                    <a:pt x="112" y="4"/>
                  </a:lnTo>
                  <a:lnTo>
                    <a:pt x="104" y="10"/>
                  </a:lnTo>
                  <a:lnTo>
                    <a:pt x="94" y="20"/>
                  </a:lnTo>
                  <a:lnTo>
                    <a:pt x="84" y="28"/>
                  </a:lnTo>
                  <a:lnTo>
                    <a:pt x="76" y="34"/>
                  </a:lnTo>
                  <a:lnTo>
                    <a:pt x="70" y="38"/>
                  </a:lnTo>
                  <a:lnTo>
                    <a:pt x="66" y="42"/>
                  </a:lnTo>
                  <a:lnTo>
                    <a:pt x="62" y="46"/>
                  </a:lnTo>
                  <a:lnTo>
                    <a:pt x="58" y="48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4"/>
                  </a:lnTo>
                  <a:lnTo>
                    <a:pt x="20" y="66"/>
                  </a:lnTo>
                  <a:lnTo>
                    <a:pt x="18" y="70"/>
                  </a:lnTo>
                  <a:lnTo>
                    <a:pt x="14" y="72"/>
                  </a:lnTo>
                  <a:lnTo>
                    <a:pt x="10" y="72"/>
                  </a:lnTo>
                  <a:lnTo>
                    <a:pt x="8" y="72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92"/>
                  </a:lnTo>
                  <a:lnTo>
                    <a:pt x="12" y="90"/>
                  </a:lnTo>
                  <a:lnTo>
                    <a:pt x="22" y="98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2" y="116"/>
                  </a:lnTo>
                  <a:lnTo>
                    <a:pt x="26" y="120"/>
                  </a:lnTo>
                  <a:lnTo>
                    <a:pt x="30" y="122"/>
                  </a:lnTo>
                  <a:lnTo>
                    <a:pt x="34" y="124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0"/>
                  </a:lnTo>
                  <a:lnTo>
                    <a:pt x="42" y="132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6"/>
                  </a:lnTo>
                  <a:lnTo>
                    <a:pt x="42" y="140"/>
                  </a:lnTo>
                  <a:lnTo>
                    <a:pt x="42" y="148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42" y="164"/>
                  </a:lnTo>
                  <a:lnTo>
                    <a:pt x="46" y="168"/>
                  </a:lnTo>
                  <a:lnTo>
                    <a:pt x="48" y="170"/>
                  </a:lnTo>
                  <a:lnTo>
                    <a:pt x="52" y="170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4" y="172"/>
                  </a:lnTo>
                  <a:lnTo>
                    <a:pt x="68" y="168"/>
                  </a:lnTo>
                  <a:lnTo>
                    <a:pt x="72" y="166"/>
                  </a:lnTo>
                  <a:lnTo>
                    <a:pt x="74" y="162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8" y="136"/>
                  </a:lnTo>
                  <a:lnTo>
                    <a:pt x="78" y="128"/>
                  </a:lnTo>
                  <a:lnTo>
                    <a:pt x="76" y="120"/>
                  </a:lnTo>
                  <a:lnTo>
                    <a:pt x="74" y="116"/>
                  </a:lnTo>
                  <a:lnTo>
                    <a:pt x="70" y="112"/>
                  </a:lnTo>
                  <a:lnTo>
                    <a:pt x="68" y="108"/>
                  </a:lnTo>
                  <a:lnTo>
                    <a:pt x="66" y="108"/>
                  </a:lnTo>
                  <a:lnTo>
                    <a:pt x="64" y="106"/>
                  </a:lnTo>
                  <a:lnTo>
                    <a:pt x="62" y="106"/>
                  </a:lnTo>
                  <a:lnTo>
                    <a:pt x="58" y="100"/>
                  </a:lnTo>
                  <a:lnTo>
                    <a:pt x="54" y="96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74" y="70"/>
                  </a:lnTo>
                  <a:lnTo>
                    <a:pt x="86" y="56"/>
                  </a:lnTo>
                  <a:lnTo>
                    <a:pt x="94" y="46"/>
                  </a:lnTo>
                  <a:lnTo>
                    <a:pt x="98" y="42"/>
                  </a:lnTo>
                  <a:lnTo>
                    <a:pt x="104" y="32"/>
                  </a:lnTo>
                  <a:lnTo>
                    <a:pt x="110" y="20"/>
                  </a:lnTo>
                  <a:lnTo>
                    <a:pt x="114" y="12"/>
                  </a:lnTo>
                  <a:lnTo>
                    <a:pt x="114" y="8"/>
                  </a:lnTo>
                  <a:lnTo>
                    <a:pt x="11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Freeform 394"/>
            <p:cNvSpPr/>
            <p:nvPr/>
          </p:nvSpPr>
          <p:spPr bwMode="gray">
            <a:xfrm>
              <a:off x="2853180" y="3288765"/>
              <a:ext cx="777586" cy="321926"/>
            </a:xfrm>
            <a:custGeom>
              <a:avLst/>
              <a:gdLst>
                <a:gd name="T0" fmla="*/ 26 w 420"/>
                <a:gd name="T1" fmla="*/ 20 h 174"/>
                <a:gd name="T2" fmla="*/ 26 w 420"/>
                <a:gd name="T3" fmla="*/ 18 h 174"/>
                <a:gd name="T4" fmla="*/ 30 w 420"/>
                <a:gd name="T5" fmla="*/ 14 h 174"/>
                <a:gd name="T6" fmla="*/ 36 w 420"/>
                <a:gd name="T7" fmla="*/ 10 h 174"/>
                <a:gd name="T8" fmla="*/ 48 w 420"/>
                <a:gd name="T9" fmla="*/ 12 h 174"/>
                <a:gd name="T10" fmla="*/ 58 w 420"/>
                <a:gd name="T11" fmla="*/ 14 h 174"/>
                <a:gd name="T12" fmla="*/ 78 w 420"/>
                <a:gd name="T13" fmla="*/ 18 h 174"/>
                <a:gd name="T14" fmla="*/ 106 w 420"/>
                <a:gd name="T15" fmla="*/ 42 h 174"/>
                <a:gd name="T16" fmla="*/ 108 w 420"/>
                <a:gd name="T17" fmla="*/ 40 h 174"/>
                <a:gd name="T18" fmla="*/ 114 w 420"/>
                <a:gd name="T19" fmla="*/ 36 h 174"/>
                <a:gd name="T20" fmla="*/ 120 w 420"/>
                <a:gd name="T21" fmla="*/ 28 h 174"/>
                <a:gd name="T22" fmla="*/ 122 w 420"/>
                <a:gd name="T23" fmla="*/ 20 h 174"/>
                <a:gd name="T24" fmla="*/ 128 w 420"/>
                <a:gd name="T25" fmla="*/ 18 h 174"/>
                <a:gd name="T26" fmla="*/ 136 w 420"/>
                <a:gd name="T27" fmla="*/ 14 h 174"/>
                <a:gd name="T28" fmla="*/ 154 w 420"/>
                <a:gd name="T29" fmla="*/ 0 h 174"/>
                <a:gd name="T30" fmla="*/ 178 w 420"/>
                <a:gd name="T31" fmla="*/ 4 h 174"/>
                <a:gd name="T32" fmla="*/ 200 w 420"/>
                <a:gd name="T33" fmla="*/ 2 h 174"/>
                <a:gd name="T34" fmla="*/ 234 w 420"/>
                <a:gd name="T35" fmla="*/ 12 h 174"/>
                <a:gd name="T36" fmla="*/ 256 w 420"/>
                <a:gd name="T37" fmla="*/ 24 h 174"/>
                <a:gd name="T38" fmla="*/ 274 w 420"/>
                <a:gd name="T39" fmla="*/ 26 h 174"/>
                <a:gd name="T40" fmla="*/ 304 w 420"/>
                <a:gd name="T41" fmla="*/ 18 h 174"/>
                <a:gd name="T42" fmla="*/ 318 w 420"/>
                <a:gd name="T43" fmla="*/ 10 h 174"/>
                <a:gd name="T44" fmla="*/ 322 w 420"/>
                <a:gd name="T45" fmla="*/ 4 h 174"/>
                <a:gd name="T46" fmla="*/ 322 w 420"/>
                <a:gd name="T47" fmla="*/ 2 h 174"/>
                <a:gd name="T48" fmla="*/ 342 w 420"/>
                <a:gd name="T49" fmla="*/ 6 h 174"/>
                <a:gd name="T50" fmla="*/ 378 w 420"/>
                <a:gd name="T51" fmla="*/ 22 h 174"/>
                <a:gd name="T52" fmla="*/ 372 w 420"/>
                <a:gd name="T53" fmla="*/ 60 h 174"/>
                <a:gd name="T54" fmla="*/ 382 w 420"/>
                <a:gd name="T55" fmla="*/ 60 h 174"/>
                <a:gd name="T56" fmla="*/ 394 w 420"/>
                <a:gd name="T57" fmla="*/ 60 h 174"/>
                <a:gd name="T58" fmla="*/ 404 w 420"/>
                <a:gd name="T59" fmla="*/ 60 h 174"/>
                <a:gd name="T60" fmla="*/ 412 w 420"/>
                <a:gd name="T61" fmla="*/ 64 h 174"/>
                <a:gd name="T62" fmla="*/ 418 w 420"/>
                <a:gd name="T63" fmla="*/ 68 h 174"/>
                <a:gd name="T64" fmla="*/ 420 w 420"/>
                <a:gd name="T65" fmla="*/ 74 h 174"/>
                <a:gd name="T66" fmla="*/ 414 w 420"/>
                <a:gd name="T67" fmla="*/ 78 h 174"/>
                <a:gd name="T68" fmla="*/ 404 w 420"/>
                <a:gd name="T69" fmla="*/ 84 h 174"/>
                <a:gd name="T70" fmla="*/ 390 w 420"/>
                <a:gd name="T71" fmla="*/ 88 h 174"/>
                <a:gd name="T72" fmla="*/ 374 w 420"/>
                <a:gd name="T73" fmla="*/ 92 h 174"/>
                <a:gd name="T74" fmla="*/ 360 w 420"/>
                <a:gd name="T75" fmla="*/ 100 h 174"/>
                <a:gd name="T76" fmla="*/ 360 w 420"/>
                <a:gd name="T77" fmla="*/ 104 h 174"/>
                <a:gd name="T78" fmla="*/ 358 w 420"/>
                <a:gd name="T79" fmla="*/ 112 h 174"/>
                <a:gd name="T80" fmla="*/ 354 w 420"/>
                <a:gd name="T81" fmla="*/ 120 h 174"/>
                <a:gd name="T82" fmla="*/ 344 w 420"/>
                <a:gd name="T83" fmla="*/ 128 h 174"/>
                <a:gd name="T84" fmla="*/ 322 w 420"/>
                <a:gd name="T85" fmla="*/ 136 h 174"/>
                <a:gd name="T86" fmla="*/ 280 w 420"/>
                <a:gd name="T87" fmla="*/ 144 h 174"/>
                <a:gd name="T88" fmla="*/ 246 w 420"/>
                <a:gd name="T89" fmla="*/ 152 h 174"/>
                <a:gd name="T90" fmla="*/ 232 w 420"/>
                <a:gd name="T91" fmla="*/ 158 h 174"/>
                <a:gd name="T92" fmla="*/ 204 w 420"/>
                <a:gd name="T93" fmla="*/ 172 h 174"/>
                <a:gd name="T94" fmla="*/ 176 w 420"/>
                <a:gd name="T95" fmla="*/ 172 h 174"/>
                <a:gd name="T96" fmla="*/ 162 w 420"/>
                <a:gd name="T97" fmla="*/ 162 h 174"/>
                <a:gd name="T98" fmla="*/ 144 w 420"/>
                <a:gd name="T99" fmla="*/ 160 h 174"/>
                <a:gd name="T100" fmla="*/ 116 w 420"/>
                <a:gd name="T101" fmla="*/ 162 h 174"/>
                <a:gd name="T102" fmla="*/ 88 w 420"/>
                <a:gd name="T103" fmla="*/ 160 h 174"/>
                <a:gd name="T104" fmla="*/ 76 w 420"/>
                <a:gd name="T105" fmla="*/ 148 h 174"/>
                <a:gd name="T106" fmla="*/ 76 w 420"/>
                <a:gd name="T107" fmla="*/ 134 h 174"/>
                <a:gd name="T108" fmla="*/ 66 w 420"/>
                <a:gd name="T109" fmla="*/ 108 h 174"/>
                <a:gd name="T110" fmla="*/ 44 w 420"/>
                <a:gd name="T111" fmla="*/ 94 h 174"/>
                <a:gd name="T112" fmla="*/ 16 w 420"/>
                <a:gd name="T113" fmla="*/ 78 h 174"/>
                <a:gd name="T114" fmla="*/ 0 w 420"/>
                <a:gd name="T115" fmla="*/ 5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174">
                  <a:moveTo>
                    <a:pt x="4" y="32"/>
                  </a:moveTo>
                  <a:lnTo>
                    <a:pt x="26" y="20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8" y="12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8" y="14"/>
                  </a:lnTo>
                  <a:lnTo>
                    <a:pt x="78" y="18"/>
                  </a:lnTo>
                  <a:lnTo>
                    <a:pt x="88" y="2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4" y="36"/>
                  </a:lnTo>
                  <a:lnTo>
                    <a:pt x="118" y="34"/>
                  </a:lnTo>
                  <a:lnTo>
                    <a:pt x="120" y="28"/>
                  </a:lnTo>
                  <a:lnTo>
                    <a:pt x="120" y="22"/>
                  </a:lnTo>
                  <a:lnTo>
                    <a:pt x="122" y="20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32" y="18"/>
                  </a:lnTo>
                  <a:lnTo>
                    <a:pt x="136" y="14"/>
                  </a:lnTo>
                  <a:lnTo>
                    <a:pt x="144" y="6"/>
                  </a:lnTo>
                  <a:lnTo>
                    <a:pt x="154" y="0"/>
                  </a:lnTo>
                  <a:lnTo>
                    <a:pt x="166" y="0"/>
                  </a:lnTo>
                  <a:lnTo>
                    <a:pt x="178" y="4"/>
                  </a:lnTo>
                  <a:lnTo>
                    <a:pt x="190" y="4"/>
                  </a:lnTo>
                  <a:lnTo>
                    <a:pt x="200" y="2"/>
                  </a:lnTo>
                  <a:lnTo>
                    <a:pt x="216" y="4"/>
                  </a:lnTo>
                  <a:lnTo>
                    <a:pt x="234" y="1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62" y="26"/>
                  </a:lnTo>
                  <a:lnTo>
                    <a:pt x="274" y="26"/>
                  </a:lnTo>
                  <a:lnTo>
                    <a:pt x="292" y="22"/>
                  </a:lnTo>
                  <a:lnTo>
                    <a:pt x="304" y="18"/>
                  </a:lnTo>
                  <a:lnTo>
                    <a:pt x="312" y="14"/>
                  </a:lnTo>
                  <a:lnTo>
                    <a:pt x="318" y="10"/>
                  </a:lnTo>
                  <a:lnTo>
                    <a:pt x="320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2" y="2"/>
                  </a:lnTo>
                  <a:lnTo>
                    <a:pt x="330" y="2"/>
                  </a:lnTo>
                  <a:lnTo>
                    <a:pt x="342" y="6"/>
                  </a:lnTo>
                  <a:lnTo>
                    <a:pt x="356" y="14"/>
                  </a:lnTo>
                  <a:lnTo>
                    <a:pt x="378" y="22"/>
                  </a:lnTo>
                  <a:lnTo>
                    <a:pt x="372" y="60"/>
                  </a:lnTo>
                  <a:lnTo>
                    <a:pt x="372" y="60"/>
                  </a:lnTo>
                  <a:lnTo>
                    <a:pt x="376" y="60"/>
                  </a:lnTo>
                  <a:lnTo>
                    <a:pt x="382" y="60"/>
                  </a:lnTo>
                  <a:lnTo>
                    <a:pt x="388" y="60"/>
                  </a:lnTo>
                  <a:lnTo>
                    <a:pt x="394" y="60"/>
                  </a:lnTo>
                  <a:lnTo>
                    <a:pt x="398" y="60"/>
                  </a:lnTo>
                  <a:lnTo>
                    <a:pt x="404" y="60"/>
                  </a:lnTo>
                  <a:lnTo>
                    <a:pt x="408" y="62"/>
                  </a:lnTo>
                  <a:lnTo>
                    <a:pt x="412" y="64"/>
                  </a:lnTo>
                  <a:lnTo>
                    <a:pt x="416" y="66"/>
                  </a:lnTo>
                  <a:lnTo>
                    <a:pt x="418" y="68"/>
                  </a:lnTo>
                  <a:lnTo>
                    <a:pt x="420" y="72"/>
                  </a:lnTo>
                  <a:lnTo>
                    <a:pt x="420" y="74"/>
                  </a:lnTo>
                  <a:lnTo>
                    <a:pt x="420" y="76"/>
                  </a:lnTo>
                  <a:lnTo>
                    <a:pt x="414" y="78"/>
                  </a:lnTo>
                  <a:lnTo>
                    <a:pt x="410" y="82"/>
                  </a:lnTo>
                  <a:lnTo>
                    <a:pt x="404" y="84"/>
                  </a:lnTo>
                  <a:lnTo>
                    <a:pt x="398" y="86"/>
                  </a:lnTo>
                  <a:lnTo>
                    <a:pt x="390" y="88"/>
                  </a:lnTo>
                  <a:lnTo>
                    <a:pt x="382" y="88"/>
                  </a:lnTo>
                  <a:lnTo>
                    <a:pt x="374" y="92"/>
                  </a:lnTo>
                  <a:lnTo>
                    <a:pt x="366" y="96"/>
                  </a:lnTo>
                  <a:lnTo>
                    <a:pt x="360" y="100"/>
                  </a:lnTo>
                  <a:lnTo>
                    <a:pt x="360" y="100"/>
                  </a:lnTo>
                  <a:lnTo>
                    <a:pt x="360" y="104"/>
                  </a:lnTo>
                  <a:lnTo>
                    <a:pt x="360" y="106"/>
                  </a:lnTo>
                  <a:lnTo>
                    <a:pt x="358" y="112"/>
                  </a:lnTo>
                  <a:lnTo>
                    <a:pt x="358" y="116"/>
                  </a:lnTo>
                  <a:lnTo>
                    <a:pt x="354" y="120"/>
                  </a:lnTo>
                  <a:lnTo>
                    <a:pt x="350" y="126"/>
                  </a:lnTo>
                  <a:lnTo>
                    <a:pt x="344" y="128"/>
                  </a:lnTo>
                  <a:lnTo>
                    <a:pt x="338" y="132"/>
                  </a:lnTo>
                  <a:lnTo>
                    <a:pt x="322" y="136"/>
                  </a:lnTo>
                  <a:lnTo>
                    <a:pt x="302" y="140"/>
                  </a:lnTo>
                  <a:lnTo>
                    <a:pt x="280" y="144"/>
                  </a:lnTo>
                  <a:lnTo>
                    <a:pt x="262" y="148"/>
                  </a:lnTo>
                  <a:lnTo>
                    <a:pt x="246" y="152"/>
                  </a:lnTo>
                  <a:lnTo>
                    <a:pt x="238" y="154"/>
                  </a:lnTo>
                  <a:lnTo>
                    <a:pt x="232" y="158"/>
                  </a:lnTo>
                  <a:lnTo>
                    <a:pt x="218" y="166"/>
                  </a:lnTo>
                  <a:lnTo>
                    <a:pt x="204" y="172"/>
                  </a:lnTo>
                  <a:lnTo>
                    <a:pt x="186" y="174"/>
                  </a:lnTo>
                  <a:lnTo>
                    <a:pt x="176" y="172"/>
                  </a:lnTo>
                  <a:lnTo>
                    <a:pt x="170" y="166"/>
                  </a:lnTo>
                  <a:lnTo>
                    <a:pt x="162" y="162"/>
                  </a:lnTo>
                  <a:lnTo>
                    <a:pt x="156" y="160"/>
                  </a:lnTo>
                  <a:lnTo>
                    <a:pt x="144" y="160"/>
                  </a:lnTo>
                  <a:lnTo>
                    <a:pt x="132" y="162"/>
                  </a:lnTo>
                  <a:lnTo>
                    <a:pt x="116" y="162"/>
                  </a:lnTo>
                  <a:lnTo>
                    <a:pt x="102" y="162"/>
                  </a:lnTo>
                  <a:lnTo>
                    <a:pt x="88" y="160"/>
                  </a:lnTo>
                  <a:lnTo>
                    <a:pt x="80" y="156"/>
                  </a:lnTo>
                  <a:lnTo>
                    <a:pt x="76" y="148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2" y="120"/>
                  </a:lnTo>
                  <a:lnTo>
                    <a:pt x="66" y="108"/>
                  </a:lnTo>
                  <a:lnTo>
                    <a:pt x="56" y="100"/>
                  </a:lnTo>
                  <a:lnTo>
                    <a:pt x="44" y="94"/>
                  </a:lnTo>
                  <a:lnTo>
                    <a:pt x="30" y="88"/>
                  </a:lnTo>
                  <a:lnTo>
                    <a:pt x="16" y="78"/>
                  </a:lnTo>
                  <a:lnTo>
                    <a:pt x="6" y="66"/>
                  </a:lnTo>
                  <a:lnTo>
                    <a:pt x="0" y="50"/>
                  </a:lnTo>
                  <a:lnTo>
                    <a:pt x="4" y="3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Freeform 395"/>
            <p:cNvSpPr/>
            <p:nvPr/>
          </p:nvSpPr>
          <p:spPr bwMode="gray">
            <a:xfrm>
              <a:off x="2497712" y="3188857"/>
              <a:ext cx="1462603" cy="1061986"/>
            </a:xfrm>
            <a:custGeom>
              <a:avLst/>
              <a:gdLst>
                <a:gd name="T0" fmla="*/ 258 w 790"/>
                <a:gd name="T1" fmla="*/ 162 h 574"/>
                <a:gd name="T2" fmla="*/ 310 w 790"/>
                <a:gd name="T3" fmla="*/ 218 h 574"/>
                <a:gd name="T4" fmla="*/ 396 w 790"/>
                <a:gd name="T5" fmla="*/ 226 h 574"/>
                <a:gd name="T6" fmla="*/ 514 w 790"/>
                <a:gd name="T7" fmla="*/ 190 h 574"/>
                <a:gd name="T8" fmla="*/ 584 w 790"/>
                <a:gd name="T9" fmla="*/ 142 h 574"/>
                <a:gd name="T10" fmla="*/ 606 w 790"/>
                <a:gd name="T11" fmla="*/ 118 h 574"/>
                <a:gd name="T12" fmla="*/ 588 w 790"/>
                <a:gd name="T13" fmla="*/ 56 h 574"/>
                <a:gd name="T14" fmla="*/ 658 w 790"/>
                <a:gd name="T15" fmla="*/ 8 h 574"/>
                <a:gd name="T16" fmla="*/ 678 w 790"/>
                <a:gd name="T17" fmla="*/ 52 h 574"/>
                <a:gd name="T18" fmla="*/ 712 w 790"/>
                <a:gd name="T19" fmla="*/ 90 h 574"/>
                <a:gd name="T20" fmla="*/ 734 w 790"/>
                <a:gd name="T21" fmla="*/ 108 h 574"/>
                <a:gd name="T22" fmla="*/ 762 w 790"/>
                <a:gd name="T23" fmla="*/ 104 h 574"/>
                <a:gd name="T24" fmla="*/ 790 w 790"/>
                <a:gd name="T25" fmla="*/ 78 h 574"/>
                <a:gd name="T26" fmla="*/ 778 w 790"/>
                <a:gd name="T27" fmla="*/ 120 h 574"/>
                <a:gd name="T28" fmla="*/ 698 w 790"/>
                <a:gd name="T29" fmla="*/ 208 h 574"/>
                <a:gd name="T30" fmla="*/ 660 w 790"/>
                <a:gd name="T31" fmla="*/ 216 h 574"/>
                <a:gd name="T32" fmla="*/ 644 w 790"/>
                <a:gd name="T33" fmla="*/ 224 h 574"/>
                <a:gd name="T34" fmla="*/ 636 w 790"/>
                <a:gd name="T35" fmla="*/ 242 h 574"/>
                <a:gd name="T36" fmla="*/ 618 w 790"/>
                <a:gd name="T37" fmla="*/ 270 h 574"/>
                <a:gd name="T38" fmla="*/ 600 w 790"/>
                <a:gd name="T39" fmla="*/ 268 h 574"/>
                <a:gd name="T40" fmla="*/ 596 w 790"/>
                <a:gd name="T41" fmla="*/ 254 h 574"/>
                <a:gd name="T42" fmla="*/ 556 w 790"/>
                <a:gd name="T43" fmla="*/ 264 h 574"/>
                <a:gd name="T44" fmla="*/ 560 w 790"/>
                <a:gd name="T45" fmla="*/ 282 h 574"/>
                <a:gd name="T46" fmla="*/ 590 w 790"/>
                <a:gd name="T47" fmla="*/ 294 h 574"/>
                <a:gd name="T48" fmla="*/ 624 w 790"/>
                <a:gd name="T49" fmla="*/ 298 h 574"/>
                <a:gd name="T50" fmla="*/ 592 w 790"/>
                <a:gd name="T51" fmla="*/ 316 h 574"/>
                <a:gd name="T52" fmla="*/ 582 w 790"/>
                <a:gd name="T53" fmla="*/ 336 h 574"/>
                <a:gd name="T54" fmla="*/ 608 w 790"/>
                <a:gd name="T55" fmla="*/ 390 h 574"/>
                <a:gd name="T56" fmla="*/ 614 w 790"/>
                <a:gd name="T57" fmla="*/ 422 h 574"/>
                <a:gd name="T58" fmla="*/ 560 w 790"/>
                <a:gd name="T59" fmla="*/ 502 h 574"/>
                <a:gd name="T60" fmla="*/ 482 w 790"/>
                <a:gd name="T61" fmla="*/ 534 h 574"/>
                <a:gd name="T62" fmla="*/ 468 w 790"/>
                <a:gd name="T63" fmla="*/ 546 h 574"/>
                <a:gd name="T64" fmla="*/ 454 w 790"/>
                <a:gd name="T65" fmla="*/ 574 h 574"/>
                <a:gd name="T66" fmla="*/ 460 w 790"/>
                <a:gd name="T67" fmla="*/ 548 h 574"/>
                <a:gd name="T68" fmla="*/ 442 w 790"/>
                <a:gd name="T69" fmla="*/ 532 h 574"/>
                <a:gd name="T70" fmla="*/ 408 w 790"/>
                <a:gd name="T71" fmla="*/ 516 h 574"/>
                <a:gd name="T72" fmla="*/ 372 w 790"/>
                <a:gd name="T73" fmla="*/ 514 h 574"/>
                <a:gd name="T74" fmla="*/ 358 w 790"/>
                <a:gd name="T75" fmla="*/ 524 h 574"/>
                <a:gd name="T76" fmla="*/ 356 w 790"/>
                <a:gd name="T77" fmla="*/ 542 h 574"/>
                <a:gd name="T78" fmla="*/ 338 w 790"/>
                <a:gd name="T79" fmla="*/ 548 h 574"/>
                <a:gd name="T80" fmla="*/ 334 w 790"/>
                <a:gd name="T81" fmla="*/ 534 h 574"/>
                <a:gd name="T82" fmla="*/ 308 w 790"/>
                <a:gd name="T83" fmla="*/ 520 h 574"/>
                <a:gd name="T84" fmla="*/ 304 w 790"/>
                <a:gd name="T85" fmla="*/ 452 h 574"/>
                <a:gd name="T86" fmla="*/ 232 w 790"/>
                <a:gd name="T87" fmla="*/ 440 h 574"/>
                <a:gd name="T88" fmla="*/ 186 w 790"/>
                <a:gd name="T89" fmla="*/ 454 h 574"/>
                <a:gd name="T90" fmla="*/ 180 w 790"/>
                <a:gd name="T91" fmla="*/ 450 h 574"/>
                <a:gd name="T92" fmla="*/ 92 w 790"/>
                <a:gd name="T93" fmla="*/ 380 h 574"/>
                <a:gd name="T94" fmla="*/ 90 w 790"/>
                <a:gd name="T95" fmla="*/ 346 h 574"/>
                <a:gd name="T96" fmla="*/ 60 w 790"/>
                <a:gd name="T97" fmla="*/ 330 h 574"/>
                <a:gd name="T98" fmla="*/ 22 w 790"/>
                <a:gd name="T99" fmla="*/ 308 h 574"/>
                <a:gd name="T100" fmla="*/ 10 w 790"/>
                <a:gd name="T101" fmla="*/ 282 h 574"/>
                <a:gd name="T102" fmla="*/ 0 w 790"/>
                <a:gd name="T103" fmla="*/ 266 h 574"/>
                <a:gd name="T104" fmla="*/ 40 w 790"/>
                <a:gd name="T105" fmla="*/ 246 h 574"/>
                <a:gd name="T106" fmla="*/ 60 w 790"/>
                <a:gd name="T107" fmla="*/ 240 h 574"/>
                <a:gd name="T108" fmla="*/ 84 w 790"/>
                <a:gd name="T109" fmla="*/ 212 h 574"/>
                <a:gd name="T110" fmla="*/ 74 w 790"/>
                <a:gd name="T111" fmla="*/ 188 h 574"/>
                <a:gd name="T112" fmla="*/ 90 w 790"/>
                <a:gd name="T113" fmla="*/ 176 h 574"/>
                <a:gd name="T114" fmla="*/ 110 w 790"/>
                <a:gd name="T115" fmla="*/ 164 h 574"/>
                <a:gd name="T116" fmla="*/ 134 w 790"/>
                <a:gd name="T117" fmla="*/ 130 h 574"/>
                <a:gd name="T118" fmla="*/ 164 w 790"/>
                <a:gd name="T119" fmla="*/ 102 h 574"/>
                <a:gd name="T120" fmla="*/ 180 w 790"/>
                <a:gd name="T121" fmla="*/ 86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0" h="574">
                  <a:moveTo>
                    <a:pt x="194" y="86"/>
                  </a:moveTo>
                  <a:lnTo>
                    <a:pt x="192" y="104"/>
                  </a:lnTo>
                  <a:lnTo>
                    <a:pt x="198" y="120"/>
                  </a:lnTo>
                  <a:lnTo>
                    <a:pt x="208" y="132"/>
                  </a:lnTo>
                  <a:lnTo>
                    <a:pt x="222" y="142"/>
                  </a:lnTo>
                  <a:lnTo>
                    <a:pt x="236" y="148"/>
                  </a:lnTo>
                  <a:lnTo>
                    <a:pt x="248" y="154"/>
                  </a:lnTo>
                  <a:lnTo>
                    <a:pt x="258" y="162"/>
                  </a:lnTo>
                  <a:lnTo>
                    <a:pt x="264" y="174"/>
                  </a:lnTo>
                  <a:lnTo>
                    <a:pt x="268" y="188"/>
                  </a:lnTo>
                  <a:lnTo>
                    <a:pt x="270" y="198"/>
                  </a:lnTo>
                  <a:lnTo>
                    <a:pt x="270" y="202"/>
                  </a:lnTo>
                  <a:lnTo>
                    <a:pt x="272" y="210"/>
                  </a:lnTo>
                  <a:lnTo>
                    <a:pt x="280" y="214"/>
                  </a:lnTo>
                  <a:lnTo>
                    <a:pt x="294" y="216"/>
                  </a:lnTo>
                  <a:lnTo>
                    <a:pt x="310" y="218"/>
                  </a:lnTo>
                  <a:lnTo>
                    <a:pt x="324" y="216"/>
                  </a:lnTo>
                  <a:lnTo>
                    <a:pt x="338" y="214"/>
                  </a:lnTo>
                  <a:lnTo>
                    <a:pt x="348" y="214"/>
                  </a:lnTo>
                  <a:lnTo>
                    <a:pt x="356" y="216"/>
                  </a:lnTo>
                  <a:lnTo>
                    <a:pt x="362" y="222"/>
                  </a:lnTo>
                  <a:lnTo>
                    <a:pt x="368" y="226"/>
                  </a:lnTo>
                  <a:lnTo>
                    <a:pt x="380" y="228"/>
                  </a:lnTo>
                  <a:lnTo>
                    <a:pt x="396" y="226"/>
                  </a:lnTo>
                  <a:lnTo>
                    <a:pt x="412" y="220"/>
                  </a:lnTo>
                  <a:lnTo>
                    <a:pt x="424" y="212"/>
                  </a:lnTo>
                  <a:lnTo>
                    <a:pt x="432" y="208"/>
                  </a:lnTo>
                  <a:lnTo>
                    <a:pt x="440" y="206"/>
                  </a:lnTo>
                  <a:lnTo>
                    <a:pt x="454" y="202"/>
                  </a:lnTo>
                  <a:lnTo>
                    <a:pt x="474" y="198"/>
                  </a:lnTo>
                  <a:lnTo>
                    <a:pt x="494" y="194"/>
                  </a:lnTo>
                  <a:lnTo>
                    <a:pt x="514" y="190"/>
                  </a:lnTo>
                  <a:lnTo>
                    <a:pt x="530" y="186"/>
                  </a:lnTo>
                  <a:lnTo>
                    <a:pt x="542" y="180"/>
                  </a:lnTo>
                  <a:lnTo>
                    <a:pt x="548" y="172"/>
                  </a:lnTo>
                  <a:lnTo>
                    <a:pt x="552" y="164"/>
                  </a:lnTo>
                  <a:lnTo>
                    <a:pt x="552" y="156"/>
                  </a:lnTo>
                  <a:lnTo>
                    <a:pt x="552" y="154"/>
                  </a:lnTo>
                  <a:lnTo>
                    <a:pt x="568" y="146"/>
                  </a:lnTo>
                  <a:lnTo>
                    <a:pt x="584" y="142"/>
                  </a:lnTo>
                  <a:lnTo>
                    <a:pt x="590" y="142"/>
                  </a:lnTo>
                  <a:lnTo>
                    <a:pt x="596" y="140"/>
                  </a:lnTo>
                  <a:lnTo>
                    <a:pt x="604" y="138"/>
                  </a:lnTo>
                  <a:lnTo>
                    <a:pt x="608" y="134"/>
                  </a:lnTo>
                  <a:lnTo>
                    <a:pt x="612" y="130"/>
                  </a:lnTo>
                  <a:lnTo>
                    <a:pt x="612" y="126"/>
                  </a:lnTo>
                  <a:lnTo>
                    <a:pt x="610" y="122"/>
                  </a:lnTo>
                  <a:lnTo>
                    <a:pt x="606" y="118"/>
                  </a:lnTo>
                  <a:lnTo>
                    <a:pt x="600" y="116"/>
                  </a:lnTo>
                  <a:lnTo>
                    <a:pt x="596" y="114"/>
                  </a:lnTo>
                  <a:lnTo>
                    <a:pt x="592" y="114"/>
                  </a:lnTo>
                  <a:lnTo>
                    <a:pt x="590" y="114"/>
                  </a:lnTo>
                  <a:lnTo>
                    <a:pt x="562" y="114"/>
                  </a:lnTo>
                  <a:lnTo>
                    <a:pt x="570" y="76"/>
                  </a:lnTo>
                  <a:lnTo>
                    <a:pt x="588" y="60"/>
                  </a:lnTo>
                  <a:lnTo>
                    <a:pt x="588" y="56"/>
                  </a:lnTo>
                  <a:lnTo>
                    <a:pt x="588" y="46"/>
                  </a:lnTo>
                  <a:lnTo>
                    <a:pt x="590" y="34"/>
                  </a:lnTo>
                  <a:lnTo>
                    <a:pt x="594" y="20"/>
                  </a:lnTo>
                  <a:lnTo>
                    <a:pt x="602" y="8"/>
                  </a:lnTo>
                  <a:lnTo>
                    <a:pt x="614" y="2"/>
                  </a:lnTo>
                  <a:lnTo>
                    <a:pt x="634" y="0"/>
                  </a:lnTo>
                  <a:lnTo>
                    <a:pt x="648" y="2"/>
                  </a:lnTo>
                  <a:lnTo>
                    <a:pt x="658" y="8"/>
                  </a:lnTo>
                  <a:lnTo>
                    <a:pt x="664" y="20"/>
                  </a:lnTo>
                  <a:lnTo>
                    <a:pt x="666" y="22"/>
                  </a:lnTo>
                  <a:lnTo>
                    <a:pt x="666" y="24"/>
                  </a:lnTo>
                  <a:lnTo>
                    <a:pt x="668" y="30"/>
                  </a:lnTo>
                  <a:lnTo>
                    <a:pt x="672" y="36"/>
                  </a:lnTo>
                  <a:lnTo>
                    <a:pt x="674" y="42"/>
                  </a:lnTo>
                  <a:lnTo>
                    <a:pt x="676" y="50"/>
                  </a:lnTo>
                  <a:lnTo>
                    <a:pt x="678" y="52"/>
                  </a:lnTo>
                  <a:lnTo>
                    <a:pt x="686" y="60"/>
                  </a:lnTo>
                  <a:lnTo>
                    <a:pt x="694" y="70"/>
                  </a:lnTo>
                  <a:lnTo>
                    <a:pt x="700" y="80"/>
                  </a:lnTo>
                  <a:lnTo>
                    <a:pt x="702" y="92"/>
                  </a:lnTo>
                  <a:lnTo>
                    <a:pt x="704" y="92"/>
                  </a:lnTo>
                  <a:lnTo>
                    <a:pt x="706" y="92"/>
                  </a:lnTo>
                  <a:lnTo>
                    <a:pt x="708" y="90"/>
                  </a:lnTo>
                  <a:lnTo>
                    <a:pt x="712" y="90"/>
                  </a:lnTo>
                  <a:lnTo>
                    <a:pt x="716" y="90"/>
                  </a:lnTo>
                  <a:lnTo>
                    <a:pt x="722" y="92"/>
                  </a:lnTo>
                  <a:lnTo>
                    <a:pt x="726" y="94"/>
                  </a:lnTo>
                  <a:lnTo>
                    <a:pt x="730" y="98"/>
                  </a:lnTo>
                  <a:lnTo>
                    <a:pt x="732" y="104"/>
                  </a:lnTo>
                  <a:lnTo>
                    <a:pt x="732" y="104"/>
                  </a:lnTo>
                  <a:lnTo>
                    <a:pt x="734" y="106"/>
                  </a:lnTo>
                  <a:lnTo>
                    <a:pt x="734" y="108"/>
                  </a:lnTo>
                  <a:lnTo>
                    <a:pt x="736" y="112"/>
                  </a:lnTo>
                  <a:lnTo>
                    <a:pt x="738" y="114"/>
                  </a:lnTo>
                  <a:lnTo>
                    <a:pt x="742" y="114"/>
                  </a:lnTo>
                  <a:lnTo>
                    <a:pt x="746" y="114"/>
                  </a:lnTo>
                  <a:lnTo>
                    <a:pt x="752" y="112"/>
                  </a:lnTo>
                  <a:lnTo>
                    <a:pt x="758" y="108"/>
                  </a:lnTo>
                  <a:lnTo>
                    <a:pt x="760" y="108"/>
                  </a:lnTo>
                  <a:lnTo>
                    <a:pt x="762" y="104"/>
                  </a:lnTo>
                  <a:lnTo>
                    <a:pt x="764" y="100"/>
                  </a:lnTo>
                  <a:lnTo>
                    <a:pt x="768" y="94"/>
                  </a:lnTo>
                  <a:lnTo>
                    <a:pt x="774" y="90"/>
                  </a:lnTo>
                  <a:lnTo>
                    <a:pt x="778" y="84"/>
                  </a:lnTo>
                  <a:lnTo>
                    <a:pt x="784" y="80"/>
                  </a:lnTo>
                  <a:lnTo>
                    <a:pt x="790" y="78"/>
                  </a:lnTo>
                  <a:lnTo>
                    <a:pt x="790" y="78"/>
                  </a:lnTo>
                  <a:lnTo>
                    <a:pt x="790" y="78"/>
                  </a:lnTo>
                  <a:lnTo>
                    <a:pt x="790" y="80"/>
                  </a:lnTo>
                  <a:lnTo>
                    <a:pt x="790" y="82"/>
                  </a:lnTo>
                  <a:lnTo>
                    <a:pt x="790" y="86"/>
                  </a:lnTo>
                  <a:lnTo>
                    <a:pt x="790" y="90"/>
                  </a:lnTo>
                  <a:lnTo>
                    <a:pt x="788" y="96"/>
                  </a:lnTo>
                  <a:lnTo>
                    <a:pt x="786" y="104"/>
                  </a:lnTo>
                  <a:lnTo>
                    <a:pt x="784" y="108"/>
                  </a:lnTo>
                  <a:lnTo>
                    <a:pt x="778" y="120"/>
                  </a:lnTo>
                  <a:lnTo>
                    <a:pt x="772" y="132"/>
                  </a:lnTo>
                  <a:lnTo>
                    <a:pt x="762" y="144"/>
                  </a:lnTo>
                  <a:lnTo>
                    <a:pt x="752" y="156"/>
                  </a:lnTo>
                  <a:lnTo>
                    <a:pt x="744" y="164"/>
                  </a:lnTo>
                  <a:lnTo>
                    <a:pt x="740" y="174"/>
                  </a:lnTo>
                  <a:lnTo>
                    <a:pt x="720" y="190"/>
                  </a:lnTo>
                  <a:lnTo>
                    <a:pt x="698" y="208"/>
                  </a:lnTo>
                  <a:lnTo>
                    <a:pt x="698" y="208"/>
                  </a:lnTo>
                  <a:lnTo>
                    <a:pt x="696" y="210"/>
                  </a:lnTo>
                  <a:lnTo>
                    <a:pt x="694" y="212"/>
                  </a:lnTo>
                  <a:lnTo>
                    <a:pt x="690" y="214"/>
                  </a:lnTo>
                  <a:lnTo>
                    <a:pt x="686" y="216"/>
                  </a:lnTo>
                  <a:lnTo>
                    <a:pt x="680" y="218"/>
                  </a:lnTo>
                  <a:lnTo>
                    <a:pt x="672" y="218"/>
                  </a:lnTo>
                  <a:lnTo>
                    <a:pt x="666" y="218"/>
                  </a:lnTo>
                  <a:lnTo>
                    <a:pt x="660" y="216"/>
                  </a:lnTo>
                  <a:lnTo>
                    <a:pt x="656" y="216"/>
                  </a:lnTo>
                  <a:lnTo>
                    <a:pt x="654" y="216"/>
                  </a:lnTo>
                  <a:lnTo>
                    <a:pt x="652" y="216"/>
                  </a:lnTo>
                  <a:lnTo>
                    <a:pt x="652" y="216"/>
                  </a:lnTo>
                  <a:lnTo>
                    <a:pt x="648" y="216"/>
                  </a:lnTo>
                  <a:lnTo>
                    <a:pt x="646" y="218"/>
                  </a:lnTo>
                  <a:lnTo>
                    <a:pt x="644" y="220"/>
                  </a:lnTo>
                  <a:lnTo>
                    <a:pt x="644" y="224"/>
                  </a:lnTo>
                  <a:lnTo>
                    <a:pt x="646" y="228"/>
                  </a:lnTo>
                  <a:lnTo>
                    <a:pt x="646" y="232"/>
                  </a:lnTo>
                  <a:lnTo>
                    <a:pt x="646" y="236"/>
                  </a:lnTo>
                  <a:lnTo>
                    <a:pt x="646" y="238"/>
                  </a:lnTo>
                  <a:lnTo>
                    <a:pt x="644" y="240"/>
                  </a:lnTo>
                  <a:lnTo>
                    <a:pt x="642" y="242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2" y="240"/>
                  </a:lnTo>
                  <a:lnTo>
                    <a:pt x="630" y="240"/>
                  </a:lnTo>
                  <a:lnTo>
                    <a:pt x="628" y="240"/>
                  </a:lnTo>
                  <a:lnTo>
                    <a:pt x="628" y="262"/>
                  </a:lnTo>
                  <a:lnTo>
                    <a:pt x="628" y="262"/>
                  </a:lnTo>
                  <a:lnTo>
                    <a:pt x="626" y="264"/>
                  </a:lnTo>
                  <a:lnTo>
                    <a:pt x="622" y="268"/>
                  </a:lnTo>
                  <a:lnTo>
                    <a:pt x="618" y="270"/>
                  </a:lnTo>
                  <a:lnTo>
                    <a:pt x="612" y="274"/>
                  </a:lnTo>
                  <a:lnTo>
                    <a:pt x="608" y="276"/>
                  </a:lnTo>
                  <a:lnTo>
                    <a:pt x="606" y="276"/>
                  </a:lnTo>
                  <a:lnTo>
                    <a:pt x="604" y="276"/>
                  </a:lnTo>
                  <a:lnTo>
                    <a:pt x="602" y="274"/>
                  </a:lnTo>
                  <a:lnTo>
                    <a:pt x="600" y="274"/>
                  </a:lnTo>
                  <a:lnTo>
                    <a:pt x="600" y="272"/>
                  </a:lnTo>
                  <a:lnTo>
                    <a:pt x="600" y="268"/>
                  </a:lnTo>
                  <a:lnTo>
                    <a:pt x="602" y="264"/>
                  </a:lnTo>
                  <a:lnTo>
                    <a:pt x="606" y="262"/>
                  </a:lnTo>
                  <a:lnTo>
                    <a:pt x="608" y="258"/>
                  </a:lnTo>
                  <a:lnTo>
                    <a:pt x="608" y="256"/>
                  </a:lnTo>
                  <a:lnTo>
                    <a:pt x="608" y="254"/>
                  </a:lnTo>
                  <a:lnTo>
                    <a:pt x="604" y="252"/>
                  </a:lnTo>
                  <a:lnTo>
                    <a:pt x="600" y="252"/>
                  </a:lnTo>
                  <a:lnTo>
                    <a:pt x="596" y="254"/>
                  </a:lnTo>
                  <a:lnTo>
                    <a:pt x="592" y="256"/>
                  </a:lnTo>
                  <a:lnTo>
                    <a:pt x="586" y="260"/>
                  </a:lnTo>
                  <a:lnTo>
                    <a:pt x="582" y="264"/>
                  </a:lnTo>
                  <a:lnTo>
                    <a:pt x="574" y="266"/>
                  </a:lnTo>
                  <a:lnTo>
                    <a:pt x="568" y="266"/>
                  </a:lnTo>
                  <a:lnTo>
                    <a:pt x="562" y="266"/>
                  </a:lnTo>
                  <a:lnTo>
                    <a:pt x="558" y="266"/>
                  </a:lnTo>
                  <a:lnTo>
                    <a:pt x="556" y="264"/>
                  </a:lnTo>
                  <a:lnTo>
                    <a:pt x="554" y="264"/>
                  </a:lnTo>
                  <a:lnTo>
                    <a:pt x="554" y="264"/>
                  </a:lnTo>
                  <a:lnTo>
                    <a:pt x="552" y="266"/>
                  </a:lnTo>
                  <a:lnTo>
                    <a:pt x="550" y="268"/>
                  </a:lnTo>
                  <a:lnTo>
                    <a:pt x="550" y="270"/>
                  </a:lnTo>
                  <a:lnTo>
                    <a:pt x="552" y="274"/>
                  </a:lnTo>
                  <a:lnTo>
                    <a:pt x="554" y="278"/>
                  </a:lnTo>
                  <a:lnTo>
                    <a:pt x="560" y="282"/>
                  </a:lnTo>
                  <a:lnTo>
                    <a:pt x="566" y="286"/>
                  </a:lnTo>
                  <a:lnTo>
                    <a:pt x="570" y="290"/>
                  </a:lnTo>
                  <a:lnTo>
                    <a:pt x="574" y="294"/>
                  </a:lnTo>
                  <a:lnTo>
                    <a:pt x="578" y="296"/>
                  </a:lnTo>
                  <a:lnTo>
                    <a:pt x="578" y="296"/>
                  </a:lnTo>
                  <a:lnTo>
                    <a:pt x="580" y="296"/>
                  </a:lnTo>
                  <a:lnTo>
                    <a:pt x="584" y="294"/>
                  </a:lnTo>
                  <a:lnTo>
                    <a:pt x="590" y="294"/>
                  </a:lnTo>
                  <a:lnTo>
                    <a:pt x="594" y="292"/>
                  </a:lnTo>
                  <a:lnTo>
                    <a:pt x="600" y="292"/>
                  </a:lnTo>
                  <a:lnTo>
                    <a:pt x="604" y="290"/>
                  </a:lnTo>
                  <a:lnTo>
                    <a:pt x="610" y="290"/>
                  </a:lnTo>
                  <a:lnTo>
                    <a:pt x="616" y="292"/>
                  </a:lnTo>
                  <a:lnTo>
                    <a:pt x="620" y="294"/>
                  </a:lnTo>
                  <a:lnTo>
                    <a:pt x="622" y="296"/>
                  </a:lnTo>
                  <a:lnTo>
                    <a:pt x="624" y="298"/>
                  </a:lnTo>
                  <a:lnTo>
                    <a:pt x="624" y="300"/>
                  </a:lnTo>
                  <a:lnTo>
                    <a:pt x="620" y="302"/>
                  </a:lnTo>
                  <a:lnTo>
                    <a:pt x="616" y="304"/>
                  </a:lnTo>
                  <a:lnTo>
                    <a:pt x="610" y="306"/>
                  </a:lnTo>
                  <a:lnTo>
                    <a:pt x="604" y="308"/>
                  </a:lnTo>
                  <a:lnTo>
                    <a:pt x="600" y="312"/>
                  </a:lnTo>
                  <a:lnTo>
                    <a:pt x="596" y="314"/>
                  </a:lnTo>
                  <a:lnTo>
                    <a:pt x="592" y="316"/>
                  </a:lnTo>
                  <a:lnTo>
                    <a:pt x="590" y="316"/>
                  </a:lnTo>
                  <a:lnTo>
                    <a:pt x="590" y="316"/>
                  </a:lnTo>
                  <a:lnTo>
                    <a:pt x="588" y="318"/>
                  </a:lnTo>
                  <a:lnTo>
                    <a:pt x="584" y="320"/>
                  </a:lnTo>
                  <a:lnTo>
                    <a:pt x="582" y="324"/>
                  </a:lnTo>
                  <a:lnTo>
                    <a:pt x="580" y="326"/>
                  </a:lnTo>
                  <a:lnTo>
                    <a:pt x="580" y="332"/>
                  </a:lnTo>
                  <a:lnTo>
                    <a:pt x="582" y="336"/>
                  </a:lnTo>
                  <a:lnTo>
                    <a:pt x="586" y="342"/>
                  </a:lnTo>
                  <a:lnTo>
                    <a:pt x="590" y="348"/>
                  </a:lnTo>
                  <a:lnTo>
                    <a:pt x="594" y="352"/>
                  </a:lnTo>
                  <a:lnTo>
                    <a:pt x="596" y="358"/>
                  </a:lnTo>
                  <a:lnTo>
                    <a:pt x="598" y="362"/>
                  </a:lnTo>
                  <a:lnTo>
                    <a:pt x="600" y="364"/>
                  </a:lnTo>
                  <a:lnTo>
                    <a:pt x="600" y="366"/>
                  </a:lnTo>
                  <a:lnTo>
                    <a:pt x="608" y="390"/>
                  </a:lnTo>
                  <a:lnTo>
                    <a:pt x="610" y="390"/>
                  </a:lnTo>
                  <a:lnTo>
                    <a:pt x="610" y="394"/>
                  </a:lnTo>
                  <a:lnTo>
                    <a:pt x="612" y="398"/>
                  </a:lnTo>
                  <a:lnTo>
                    <a:pt x="614" y="402"/>
                  </a:lnTo>
                  <a:lnTo>
                    <a:pt x="614" y="406"/>
                  </a:lnTo>
                  <a:lnTo>
                    <a:pt x="614" y="412"/>
                  </a:lnTo>
                  <a:lnTo>
                    <a:pt x="614" y="416"/>
                  </a:lnTo>
                  <a:lnTo>
                    <a:pt x="614" y="422"/>
                  </a:lnTo>
                  <a:lnTo>
                    <a:pt x="612" y="426"/>
                  </a:lnTo>
                  <a:lnTo>
                    <a:pt x="610" y="430"/>
                  </a:lnTo>
                  <a:lnTo>
                    <a:pt x="606" y="434"/>
                  </a:lnTo>
                  <a:lnTo>
                    <a:pt x="606" y="436"/>
                  </a:lnTo>
                  <a:lnTo>
                    <a:pt x="604" y="438"/>
                  </a:lnTo>
                  <a:lnTo>
                    <a:pt x="592" y="458"/>
                  </a:lnTo>
                  <a:lnTo>
                    <a:pt x="582" y="482"/>
                  </a:lnTo>
                  <a:lnTo>
                    <a:pt x="560" y="502"/>
                  </a:lnTo>
                  <a:lnTo>
                    <a:pt x="544" y="512"/>
                  </a:lnTo>
                  <a:lnTo>
                    <a:pt x="540" y="520"/>
                  </a:lnTo>
                  <a:lnTo>
                    <a:pt x="536" y="520"/>
                  </a:lnTo>
                  <a:lnTo>
                    <a:pt x="526" y="522"/>
                  </a:lnTo>
                  <a:lnTo>
                    <a:pt x="514" y="522"/>
                  </a:lnTo>
                  <a:lnTo>
                    <a:pt x="502" y="520"/>
                  </a:lnTo>
                  <a:lnTo>
                    <a:pt x="494" y="532"/>
                  </a:lnTo>
                  <a:lnTo>
                    <a:pt x="482" y="534"/>
                  </a:lnTo>
                  <a:lnTo>
                    <a:pt x="482" y="534"/>
                  </a:lnTo>
                  <a:lnTo>
                    <a:pt x="480" y="534"/>
                  </a:lnTo>
                  <a:lnTo>
                    <a:pt x="478" y="534"/>
                  </a:lnTo>
                  <a:lnTo>
                    <a:pt x="474" y="536"/>
                  </a:lnTo>
                  <a:lnTo>
                    <a:pt x="472" y="536"/>
                  </a:lnTo>
                  <a:lnTo>
                    <a:pt x="470" y="540"/>
                  </a:lnTo>
                  <a:lnTo>
                    <a:pt x="468" y="542"/>
                  </a:lnTo>
                  <a:lnTo>
                    <a:pt x="468" y="546"/>
                  </a:lnTo>
                  <a:lnTo>
                    <a:pt x="470" y="552"/>
                  </a:lnTo>
                  <a:lnTo>
                    <a:pt x="470" y="558"/>
                  </a:lnTo>
                  <a:lnTo>
                    <a:pt x="470" y="564"/>
                  </a:lnTo>
                  <a:lnTo>
                    <a:pt x="470" y="568"/>
                  </a:lnTo>
                  <a:lnTo>
                    <a:pt x="470" y="570"/>
                  </a:lnTo>
                  <a:lnTo>
                    <a:pt x="468" y="572"/>
                  </a:lnTo>
                  <a:lnTo>
                    <a:pt x="456" y="574"/>
                  </a:lnTo>
                  <a:lnTo>
                    <a:pt x="454" y="574"/>
                  </a:lnTo>
                  <a:lnTo>
                    <a:pt x="452" y="572"/>
                  </a:lnTo>
                  <a:lnTo>
                    <a:pt x="450" y="570"/>
                  </a:lnTo>
                  <a:lnTo>
                    <a:pt x="450" y="566"/>
                  </a:lnTo>
                  <a:lnTo>
                    <a:pt x="450" y="564"/>
                  </a:lnTo>
                  <a:lnTo>
                    <a:pt x="452" y="560"/>
                  </a:lnTo>
                  <a:lnTo>
                    <a:pt x="456" y="556"/>
                  </a:lnTo>
                  <a:lnTo>
                    <a:pt x="458" y="552"/>
                  </a:lnTo>
                  <a:lnTo>
                    <a:pt x="460" y="548"/>
                  </a:lnTo>
                  <a:lnTo>
                    <a:pt x="460" y="544"/>
                  </a:lnTo>
                  <a:lnTo>
                    <a:pt x="458" y="540"/>
                  </a:lnTo>
                  <a:lnTo>
                    <a:pt x="456" y="538"/>
                  </a:lnTo>
                  <a:lnTo>
                    <a:pt x="452" y="536"/>
                  </a:lnTo>
                  <a:lnTo>
                    <a:pt x="448" y="536"/>
                  </a:lnTo>
                  <a:lnTo>
                    <a:pt x="444" y="534"/>
                  </a:lnTo>
                  <a:lnTo>
                    <a:pt x="442" y="532"/>
                  </a:lnTo>
                  <a:lnTo>
                    <a:pt x="442" y="532"/>
                  </a:lnTo>
                  <a:lnTo>
                    <a:pt x="438" y="534"/>
                  </a:lnTo>
                  <a:lnTo>
                    <a:pt x="434" y="536"/>
                  </a:lnTo>
                  <a:lnTo>
                    <a:pt x="434" y="538"/>
                  </a:lnTo>
                  <a:lnTo>
                    <a:pt x="432" y="538"/>
                  </a:lnTo>
                  <a:lnTo>
                    <a:pt x="430" y="528"/>
                  </a:lnTo>
                  <a:lnTo>
                    <a:pt x="418" y="516"/>
                  </a:lnTo>
                  <a:lnTo>
                    <a:pt x="412" y="514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16"/>
                  </a:lnTo>
                  <a:lnTo>
                    <a:pt x="390" y="516"/>
                  </a:lnTo>
                  <a:lnTo>
                    <a:pt x="386" y="514"/>
                  </a:lnTo>
                  <a:lnTo>
                    <a:pt x="382" y="514"/>
                  </a:lnTo>
                  <a:lnTo>
                    <a:pt x="382" y="514"/>
                  </a:lnTo>
                  <a:lnTo>
                    <a:pt x="378" y="514"/>
                  </a:lnTo>
                  <a:lnTo>
                    <a:pt x="372" y="514"/>
                  </a:lnTo>
                  <a:lnTo>
                    <a:pt x="370" y="516"/>
                  </a:lnTo>
                  <a:lnTo>
                    <a:pt x="368" y="516"/>
                  </a:lnTo>
                  <a:lnTo>
                    <a:pt x="364" y="516"/>
                  </a:lnTo>
                  <a:lnTo>
                    <a:pt x="362" y="518"/>
                  </a:lnTo>
                  <a:lnTo>
                    <a:pt x="362" y="520"/>
                  </a:lnTo>
                  <a:lnTo>
                    <a:pt x="362" y="520"/>
                  </a:lnTo>
                  <a:lnTo>
                    <a:pt x="362" y="522"/>
                  </a:lnTo>
                  <a:lnTo>
                    <a:pt x="358" y="524"/>
                  </a:lnTo>
                  <a:lnTo>
                    <a:pt x="356" y="526"/>
                  </a:lnTo>
                  <a:lnTo>
                    <a:pt x="356" y="526"/>
                  </a:lnTo>
                  <a:lnTo>
                    <a:pt x="356" y="528"/>
                  </a:lnTo>
                  <a:lnTo>
                    <a:pt x="356" y="528"/>
                  </a:lnTo>
                  <a:lnTo>
                    <a:pt x="356" y="528"/>
                  </a:lnTo>
                  <a:lnTo>
                    <a:pt x="356" y="532"/>
                  </a:lnTo>
                  <a:lnTo>
                    <a:pt x="358" y="538"/>
                  </a:lnTo>
                  <a:lnTo>
                    <a:pt x="356" y="542"/>
                  </a:lnTo>
                  <a:lnTo>
                    <a:pt x="356" y="544"/>
                  </a:lnTo>
                  <a:lnTo>
                    <a:pt x="354" y="544"/>
                  </a:lnTo>
                  <a:lnTo>
                    <a:pt x="352" y="544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4"/>
                  </a:lnTo>
                  <a:lnTo>
                    <a:pt x="342" y="546"/>
                  </a:lnTo>
                  <a:lnTo>
                    <a:pt x="338" y="548"/>
                  </a:lnTo>
                  <a:lnTo>
                    <a:pt x="334" y="548"/>
                  </a:lnTo>
                  <a:lnTo>
                    <a:pt x="332" y="548"/>
                  </a:lnTo>
                  <a:lnTo>
                    <a:pt x="332" y="548"/>
                  </a:lnTo>
                  <a:lnTo>
                    <a:pt x="332" y="546"/>
                  </a:lnTo>
                  <a:lnTo>
                    <a:pt x="332" y="542"/>
                  </a:lnTo>
                  <a:lnTo>
                    <a:pt x="334" y="538"/>
                  </a:lnTo>
                  <a:lnTo>
                    <a:pt x="334" y="536"/>
                  </a:lnTo>
                  <a:lnTo>
                    <a:pt x="334" y="534"/>
                  </a:lnTo>
                  <a:lnTo>
                    <a:pt x="326" y="528"/>
                  </a:lnTo>
                  <a:lnTo>
                    <a:pt x="320" y="530"/>
                  </a:lnTo>
                  <a:lnTo>
                    <a:pt x="316" y="530"/>
                  </a:lnTo>
                  <a:lnTo>
                    <a:pt x="312" y="528"/>
                  </a:lnTo>
                  <a:lnTo>
                    <a:pt x="310" y="526"/>
                  </a:lnTo>
                  <a:lnTo>
                    <a:pt x="308" y="524"/>
                  </a:lnTo>
                  <a:lnTo>
                    <a:pt x="308" y="522"/>
                  </a:lnTo>
                  <a:lnTo>
                    <a:pt x="308" y="520"/>
                  </a:lnTo>
                  <a:lnTo>
                    <a:pt x="308" y="520"/>
                  </a:lnTo>
                  <a:lnTo>
                    <a:pt x="312" y="498"/>
                  </a:lnTo>
                  <a:lnTo>
                    <a:pt x="316" y="488"/>
                  </a:lnTo>
                  <a:lnTo>
                    <a:pt x="320" y="484"/>
                  </a:lnTo>
                  <a:lnTo>
                    <a:pt x="320" y="484"/>
                  </a:lnTo>
                  <a:lnTo>
                    <a:pt x="316" y="470"/>
                  </a:lnTo>
                  <a:lnTo>
                    <a:pt x="310" y="458"/>
                  </a:lnTo>
                  <a:lnTo>
                    <a:pt x="304" y="452"/>
                  </a:lnTo>
                  <a:lnTo>
                    <a:pt x="300" y="450"/>
                  </a:lnTo>
                  <a:lnTo>
                    <a:pt x="300" y="448"/>
                  </a:lnTo>
                  <a:lnTo>
                    <a:pt x="298" y="448"/>
                  </a:lnTo>
                  <a:lnTo>
                    <a:pt x="264" y="452"/>
                  </a:lnTo>
                  <a:lnTo>
                    <a:pt x="252" y="450"/>
                  </a:lnTo>
                  <a:lnTo>
                    <a:pt x="248" y="446"/>
                  </a:lnTo>
                  <a:lnTo>
                    <a:pt x="242" y="442"/>
                  </a:lnTo>
                  <a:lnTo>
                    <a:pt x="232" y="440"/>
                  </a:lnTo>
                  <a:lnTo>
                    <a:pt x="222" y="440"/>
                  </a:lnTo>
                  <a:lnTo>
                    <a:pt x="216" y="438"/>
                  </a:lnTo>
                  <a:lnTo>
                    <a:pt x="208" y="440"/>
                  </a:lnTo>
                  <a:lnTo>
                    <a:pt x="200" y="444"/>
                  </a:lnTo>
                  <a:lnTo>
                    <a:pt x="196" y="446"/>
                  </a:lnTo>
                  <a:lnTo>
                    <a:pt x="192" y="450"/>
                  </a:lnTo>
                  <a:lnTo>
                    <a:pt x="188" y="452"/>
                  </a:lnTo>
                  <a:lnTo>
                    <a:pt x="186" y="454"/>
                  </a:lnTo>
                  <a:lnTo>
                    <a:pt x="186" y="454"/>
                  </a:lnTo>
                  <a:lnTo>
                    <a:pt x="186" y="454"/>
                  </a:lnTo>
                  <a:lnTo>
                    <a:pt x="186" y="452"/>
                  </a:lnTo>
                  <a:lnTo>
                    <a:pt x="186" y="452"/>
                  </a:lnTo>
                  <a:lnTo>
                    <a:pt x="184" y="450"/>
                  </a:lnTo>
                  <a:lnTo>
                    <a:pt x="184" y="448"/>
                  </a:lnTo>
                  <a:lnTo>
                    <a:pt x="182" y="450"/>
                  </a:lnTo>
                  <a:lnTo>
                    <a:pt x="180" y="450"/>
                  </a:lnTo>
                  <a:lnTo>
                    <a:pt x="178" y="450"/>
                  </a:lnTo>
                  <a:lnTo>
                    <a:pt x="178" y="452"/>
                  </a:lnTo>
                  <a:lnTo>
                    <a:pt x="114" y="438"/>
                  </a:lnTo>
                  <a:lnTo>
                    <a:pt x="88" y="416"/>
                  </a:lnTo>
                  <a:lnTo>
                    <a:pt x="82" y="402"/>
                  </a:lnTo>
                  <a:lnTo>
                    <a:pt x="82" y="392"/>
                  </a:lnTo>
                  <a:lnTo>
                    <a:pt x="88" y="384"/>
                  </a:lnTo>
                  <a:lnTo>
                    <a:pt x="92" y="380"/>
                  </a:lnTo>
                  <a:lnTo>
                    <a:pt x="94" y="380"/>
                  </a:lnTo>
                  <a:lnTo>
                    <a:pt x="88" y="366"/>
                  </a:lnTo>
                  <a:lnTo>
                    <a:pt x="96" y="362"/>
                  </a:lnTo>
                  <a:lnTo>
                    <a:pt x="94" y="358"/>
                  </a:lnTo>
                  <a:lnTo>
                    <a:pt x="92" y="354"/>
                  </a:lnTo>
                  <a:lnTo>
                    <a:pt x="92" y="350"/>
                  </a:lnTo>
                  <a:lnTo>
                    <a:pt x="90" y="348"/>
                  </a:lnTo>
                  <a:lnTo>
                    <a:pt x="90" y="346"/>
                  </a:lnTo>
                  <a:lnTo>
                    <a:pt x="88" y="342"/>
                  </a:lnTo>
                  <a:lnTo>
                    <a:pt x="86" y="340"/>
                  </a:lnTo>
                  <a:lnTo>
                    <a:pt x="82" y="338"/>
                  </a:lnTo>
                  <a:lnTo>
                    <a:pt x="76" y="336"/>
                  </a:lnTo>
                  <a:lnTo>
                    <a:pt x="72" y="336"/>
                  </a:lnTo>
                  <a:lnTo>
                    <a:pt x="66" y="334"/>
                  </a:lnTo>
                  <a:lnTo>
                    <a:pt x="62" y="332"/>
                  </a:lnTo>
                  <a:lnTo>
                    <a:pt x="60" y="330"/>
                  </a:lnTo>
                  <a:lnTo>
                    <a:pt x="58" y="328"/>
                  </a:lnTo>
                  <a:lnTo>
                    <a:pt x="50" y="330"/>
                  </a:lnTo>
                  <a:lnTo>
                    <a:pt x="30" y="332"/>
                  </a:lnTo>
                  <a:lnTo>
                    <a:pt x="28" y="314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4" y="310"/>
                  </a:lnTo>
                  <a:lnTo>
                    <a:pt x="22" y="308"/>
                  </a:lnTo>
                  <a:lnTo>
                    <a:pt x="20" y="304"/>
                  </a:lnTo>
                  <a:lnTo>
                    <a:pt x="18" y="300"/>
                  </a:lnTo>
                  <a:lnTo>
                    <a:pt x="16" y="294"/>
                  </a:lnTo>
                  <a:lnTo>
                    <a:pt x="16" y="290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2" y="284"/>
                  </a:lnTo>
                  <a:lnTo>
                    <a:pt x="10" y="282"/>
                  </a:lnTo>
                  <a:lnTo>
                    <a:pt x="6" y="282"/>
                  </a:lnTo>
                  <a:lnTo>
                    <a:pt x="4" y="280"/>
                  </a:lnTo>
                  <a:lnTo>
                    <a:pt x="2" y="280"/>
                  </a:lnTo>
                  <a:lnTo>
                    <a:pt x="0" y="276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0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2" y="260"/>
                  </a:lnTo>
                  <a:lnTo>
                    <a:pt x="4" y="256"/>
                  </a:lnTo>
                  <a:lnTo>
                    <a:pt x="8" y="254"/>
                  </a:lnTo>
                  <a:lnTo>
                    <a:pt x="12" y="252"/>
                  </a:lnTo>
                  <a:lnTo>
                    <a:pt x="18" y="252"/>
                  </a:lnTo>
                  <a:lnTo>
                    <a:pt x="28" y="254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2" y="244"/>
                  </a:lnTo>
                  <a:lnTo>
                    <a:pt x="44" y="242"/>
                  </a:lnTo>
                  <a:lnTo>
                    <a:pt x="48" y="242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60" y="240"/>
                  </a:lnTo>
                  <a:lnTo>
                    <a:pt x="64" y="238"/>
                  </a:lnTo>
                  <a:lnTo>
                    <a:pt x="70" y="236"/>
                  </a:lnTo>
                  <a:lnTo>
                    <a:pt x="74" y="232"/>
                  </a:lnTo>
                  <a:lnTo>
                    <a:pt x="78" y="226"/>
                  </a:lnTo>
                  <a:lnTo>
                    <a:pt x="80" y="220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4" y="208"/>
                  </a:lnTo>
                  <a:lnTo>
                    <a:pt x="84" y="206"/>
                  </a:lnTo>
                  <a:lnTo>
                    <a:pt x="84" y="202"/>
                  </a:lnTo>
                  <a:lnTo>
                    <a:pt x="80" y="202"/>
                  </a:lnTo>
                  <a:lnTo>
                    <a:pt x="78" y="198"/>
                  </a:lnTo>
                  <a:lnTo>
                    <a:pt x="76" y="196"/>
                  </a:lnTo>
                  <a:lnTo>
                    <a:pt x="74" y="192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80" y="184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90" y="178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94" y="172"/>
                  </a:lnTo>
                  <a:lnTo>
                    <a:pt x="98" y="170"/>
                  </a:lnTo>
                  <a:lnTo>
                    <a:pt x="102" y="170"/>
                  </a:lnTo>
                  <a:lnTo>
                    <a:pt x="106" y="168"/>
                  </a:lnTo>
                  <a:lnTo>
                    <a:pt x="110" y="164"/>
                  </a:lnTo>
                  <a:lnTo>
                    <a:pt x="112" y="158"/>
                  </a:lnTo>
                  <a:lnTo>
                    <a:pt x="116" y="152"/>
                  </a:lnTo>
                  <a:lnTo>
                    <a:pt x="116" y="146"/>
                  </a:lnTo>
                  <a:lnTo>
                    <a:pt x="116" y="142"/>
                  </a:lnTo>
                  <a:lnTo>
                    <a:pt x="120" y="136"/>
                  </a:lnTo>
                  <a:lnTo>
                    <a:pt x="124" y="134"/>
                  </a:lnTo>
                  <a:lnTo>
                    <a:pt x="128" y="132"/>
                  </a:lnTo>
                  <a:lnTo>
                    <a:pt x="134" y="130"/>
                  </a:lnTo>
                  <a:lnTo>
                    <a:pt x="140" y="130"/>
                  </a:lnTo>
                  <a:lnTo>
                    <a:pt x="144" y="128"/>
                  </a:lnTo>
                  <a:lnTo>
                    <a:pt x="146" y="124"/>
                  </a:lnTo>
                  <a:lnTo>
                    <a:pt x="148" y="120"/>
                  </a:lnTo>
                  <a:lnTo>
                    <a:pt x="150" y="114"/>
                  </a:lnTo>
                  <a:lnTo>
                    <a:pt x="154" y="110"/>
                  </a:lnTo>
                  <a:lnTo>
                    <a:pt x="158" y="104"/>
                  </a:lnTo>
                  <a:lnTo>
                    <a:pt x="164" y="102"/>
                  </a:lnTo>
                  <a:lnTo>
                    <a:pt x="172" y="100"/>
                  </a:lnTo>
                  <a:lnTo>
                    <a:pt x="176" y="100"/>
                  </a:lnTo>
                  <a:lnTo>
                    <a:pt x="178" y="98"/>
                  </a:lnTo>
                  <a:lnTo>
                    <a:pt x="180" y="96"/>
                  </a:lnTo>
                  <a:lnTo>
                    <a:pt x="180" y="94"/>
                  </a:lnTo>
                  <a:lnTo>
                    <a:pt x="180" y="92"/>
                  </a:lnTo>
                  <a:lnTo>
                    <a:pt x="180" y="90"/>
                  </a:lnTo>
                  <a:lnTo>
                    <a:pt x="180" y="86"/>
                  </a:lnTo>
                  <a:lnTo>
                    <a:pt x="182" y="82"/>
                  </a:lnTo>
                  <a:lnTo>
                    <a:pt x="186" y="80"/>
                  </a:lnTo>
                  <a:lnTo>
                    <a:pt x="190" y="76"/>
                  </a:lnTo>
                  <a:lnTo>
                    <a:pt x="194" y="74"/>
                  </a:lnTo>
                  <a:lnTo>
                    <a:pt x="216" y="74"/>
                  </a:lnTo>
                  <a:lnTo>
                    <a:pt x="194" y="8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Freeform 396"/>
            <p:cNvSpPr/>
            <p:nvPr/>
          </p:nvSpPr>
          <p:spPr bwMode="gray">
            <a:xfrm>
              <a:off x="3160512" y="4350751"/>
              <a:ext cx="125895" cy="103608"/>
            </a:xfrm>
            <a:custGeom>
              <a:avLst/>
              <a:gdLst>
                <a:gd name="T0" fmla="*/ 2 w 68"/>
                <a:gd name="T1" fmla="*/ 36 h 56"/>
                <a:gd name="T2" fmla="*/ 2 w 68"/>
                <a:gd name="T3" fmla="*/ 32 h 56"/>
                <a:gd name="T4" fmla="*/ 0 w 68"/>
                <a:gd name="T5" fmla="*/ 22 h 56"/>
                <a:gd name="T6" fmla="*/ 2 w 68"/>
                <a:gd name="T7" fmla="*/ 10 h 56"/>
                <a:gd name="T8" fmla="*/ 10 w 68"/>
                <a:gd name="T9" fmla="*/ 4 h 56"/>
                <a:gd name="T10" fmla="*/ 10 w 68"/>
                <a:gd name="T11" fmla="*/ 2 h 56"/>
                <a:gd name="T12" fmla="*/ 12 w 68"/>
                <a:gd name="T13" fmla="*/ 2 h 56"/>
                <a:gd name="T14" fmla="*/ 14 w 68"/>
                <a:gd name="T15" fmla="*/ 2 h 56"/>
                <a:gd name="T16" fmla="*/ 16 w 68"/>
                <a:gd name="T17" fmla="*/ 0 h 56"/>
                <a:gd name="T18" fmla="*/ 22 w 68"/>
                <a:gd name="T19" fmla="*/ 0 h 56"/>
                <a:gd name="T20" fmla="*/ 28 w 68"/>
                <a:gd name="T21" fmla="*/ 2 h 56"/>
                <a:gd name="T22" fmla="*/ 34 w 68"/>
                <a:gd name="T23" fmla="*/ 4 h 56"/>
                <a:gd name="T24" fmla="*/ 42 w 68"/>
                <a:gd name="T25" fmla="*/ 10 h 56"/>
                <a:gd name="T26" fmla="*/ 44 w 68"/>
                <a:gd name="T27" fmla="*/ 8 h 56"/>
                <a:gd name="T28" fmla="*/ 46 w 68"/>
                <a:gd name="T29" fmla="*/ 8 h 56"/>
                <a:gd name="T30" fmla="*/ 50 w 68"/>
                <a:gd name="T31" fmla="*/ 8 h 56"/>
                <a:gd name="T32" fmla="*/ 54 w 68"/>
                <a:gd name="T33" fmla="*/ 8 h 56"/>
                <a:gd name="T34" fmla="*/ 58 w 68"/>
                <a:gd name="T35" fmla="*/ 8 h 56"/>
                <a:gd name="T36" fmla="*/ 60 w 68"/>
                <a:gd name="T37" fmla="*/ 8 h 56"/>
                <a:gd name="T38" fmla="*/ 64 w 68"/>
                <a:gd name="T39" fmla="*/ 10 h 56"/>
                <a:gd name="T40" fmla="*/ 66 w 68"/>
                <a:gd name="T41" fmla="*/ 12 h 56"/>
                <a:gd name="T42" fmla="*/ 68 w 68"/>
                <a:gd name="T43" fmla="*/ 16 h 56"/>
                <a:gd name="T44" fmla="*/ 68 w 68"/>
                <a:gd name="T45" fmla="*/ 18 h 56"/>
                <a:gd name="T46" fmla="*/ 66 w 68"/>
                <a:gd name="T47" fmla="*/ 22 h 56"/>
                <a:gd name="T48" fmla="*/ 66 w 68"/>
                <a:gd name="T49" fmla="*/ 26 h 56"/>
                <a:gd name="T50" fmla="*/ 64 w 68"/>
                <a:gd name="T51" fmla="*/ 30 h 56"/>
                <a:gd name="T52" fmla="*/ 64 w 68"/>
                <a:gd name="T53" fmla="*/ 32 h 56"/>
                <a:gd name="T54" fmla="*/ 64 w 68"/>
                <a:gd name="T55" fmla="*/ 34 h 56"/>
                <a:gd name="T56" fmla="*/ 54 w 68"/>
                <a:gd name="T57" fmla="*/ 38 h 56"/>
                <a:gd name="T58" fmla="*/ 50 w 68"/>
                <a:gd name="T59" fmla="*/ 42 h 56"/>
                <a:gd name="T60" fmla="*/ 46 w 68"/>
                <a:gd name="T61" fmla="*/ 42 h 56"/>
                <a:gd name="T62" fmla="*/ 42 w 68"/>
                <a:gd name="T63" fmla="*/ 52 h 56"/>
                <a:gd name="T64" fmla="*/ 24 w 68"/>
                <a:gd name="T65" fmla="*/ 56 h 56"/>
                <a:gd name="T66" fmla="*/ 2 w 68"/>
                <a:gd name="T67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" h="56">
                  <a:moveTo>
                    <a:pt x="2" y="36"/>
                  </a:moveTo>
                  <a:lnTo>
                    <a:pt x="2" y="32"/>
                  </a:lnTo>
                  <a:lnTo>
                    <a:pt x="0" y="22"/>
                  </a:lnTo>
                  <a:lnTo>
                    <a:pt x="2" y="10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4" y="10"/>
                  </a:lnTo>
                  <a:lnTo>
                    <a:pt x="66" y="12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6" y="22"/>
                  </a:lnTo>
                  <a:lnTo>
                    <a:pt x="66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4"/>
                  </a:lnTo>
                  <a:lnTo>
                    <a:pt x="54" y="38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24" y="56"/>
                  </a:lnTo>
                  <a:lnTo>
                    <a:pt x="2" y="3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Freeform 397"/>
            <p:cNvSpPr/>
            <p:nvPr/>
          </p:nvSpPr>
          <p:spPr bwMode="gray">
            <a:xfrm>
              <a:off x="3815906" y="3843810"/>
              <a:ext cx="66650" cy="81407"/>
            </a:xfrm>
            <a:custGeom>
              <a:avLst/>
              <a:gdLst>
                <a:gd name="T0" fmla="*/ 6 w 36"/>
                <a:gd name="T1" fmla="*/ 0 h 44"/>
                <a:gd name="T2" fmla="*/ 6 w 36"/>
                <a:gd name="T3" fmla="*/ 2 h 44"/>
                <a:gd name="T4" fmla="*/ 2 w 36"/>
                <a:gd name="T5" fmla="*/ 4 h 44"/>
                <a:gd name="T6" fmla="*/ 0 w 36"/>
                <a:gd name="T7" fmla="*/ 6 h 44"/>
                <a:gd name="T8" fmla="*/ 0 w 36"/>
                <a:gd name="T9" fmla="*/ 10 h 44"/>
                <a:gd name="T10" fmla="*/ 2 w 36"/>
                <a:gd name="T11" fmla="*/ 12 h 44"/>
                <a:gd name="T12" fmla="*/ 4 w 36"/>
                <a:gd name="T13" fmla="*/ 16 h 44"/>
                <a:gd name="T14" fmla="*/ 8 w 36"/>
                <a:gd name="T15" fmla="*/ 20 h 44"/>
                <a:gd name="T16" fmla="*/ 10 w 36"/>
                <a:gd name="T17" fmla="*/ 24 h 44"/>
                <a:gd name="T18" fmla="*/ 14 w 36"/>
                <a:gd name="T19" fmla="*/ 28 h 44"/>
                <a:gd name="T20" fmla="*/ 16 w 36"/>
                <a:gd name="T21" fmla="*/ 32 h 44"/>
                <a:gd name="T22" fmla="*/ 16 w 36"/>
                <a:gd name="T23" fmla="*/ 32 h 44"/>
                <a:gd name="T24" fmla="*/ 16 w 36"/>
                <a:gd name="T25" fmla="*/ 34 h 44"/>
                <a:gd name="T26" fmla="*/ 16 w 36"/>
                <a:gd name="T27" fmla="*/ 36 h 44"/>
                <a:gd name="T28" fmla="*/ 16 w 36"/>
                <a:gd name="T29" fmla="*/ 38 h 44"/>
                <a:gd name="T30" fmla="*/ 18 w 36"/>
                <a:gd name="T31" fmla="*/ 40 h 44"/>
                <a:gd name="T32" fmla="*/ 18 w 36"/>
                <a:gd name="T33" fmla="*/ 42 h 44"/>
                <a:gd name="T34" fmla="*/ 22 w 36"/>
                <a:gd name="T35" fmla="*/ 44 h 44"/>
                <a:gd name="T36" fmla="*/ 26 w 36"/>
                <a:gd name="T37" fmla="*/ 44 h 44"/>
                <a:gd name="T38" fmla="*/ 30 w 36"/>
                <a:gd name="T39" fmla="*/ 42 h 44"/>
                <a:gd name="T40" fmla="*/ 34 w 36"/>
                <a:gd name="T41" fmla="*/ 38 h 44"/>
                <a:gd name="T42" fmla="*/ 34 w 36"/>
                <a:gd name="T43" fmla="*/ 34 h 44"/>
                <a:gd name="T44" fmla="*/ 34 w 36"/>
                <a:gd name="T45" fmla="*/ 30 h 44"/>
                <a:gd name="T46" fmla="*/ 34 w 36"/>
                <a:gd name="T47" fmla="*/ 26 h 44"/>
                <a:gd name="T48" fmla="*/ 34 w 36"/>
                <a:gd name="T49" fmla="*/ 22 h 44"/>
                <a:gd name="T50" fmla="*/ 34 w 36"/>
                <a:gd name="T51" fmla="*/ 18 h 44"/>
                <a:gd name="T52" fmla="*/ 34 w 36"/>
                <a:gd name="T53" fmla="*/ 16 h 44"/>
                <a:gd name="T54" fmla="*/ 36 w 36"/>
                <a:gd name="T55" fmla="*/ 14 h 44"/>
                <a:gd name="T56" fmla="*/ 34 w 36"/>
                <a:gd name="T57" fmla="*/ 14 h 44"/>
                <a:gd name="T58" fmla="*/ 32 w 36"/>
                <a:gd name="T59" fmla="*/ 12 h 44"/>
                <a:gd name="T60" fmla="*/ 28 w 36"/>
                <a:gd name="T61" fmla="*/ 10 h 44"/>
                <a:gd name="T62" fmla="*/ 24 w 36"/>
                <a:gd name="T63" fmla="*/ 6 h 44"/>
                <a:gd name="T64" fmla="*/ 20 w 36"/>
                <a:gd name="T65" fmla="*/ 4 h 44"/>
                <a:gd name="T66" fmla="*/ 18 w 36"/>
                <a:gd name="T67" fmla="*/ 4 h 44"/>
                <a:gd name="T68" fmla="*/ 12 w 36"/>
                <a:gd name="T69" fmla="*/ 4 h 44"/>
                <a:gd name="T70" fmla="*/ 10 w 36"/>
                <a:gd name="T71" fmla="*/ 2 h 44"/>
                <a:gd name="T72" fmla="*/ 8 w 36"/>
                <a:gd name="T73" fmla="*/ 2 h 44"/>
                <a:gd name="T74" fmla="*/ 6 w 36"/>
                <a:gd name="T7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44">
                  <a:moveTo>
                    <a:pt x="6" y="0"/>
                  </a:move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22" y="44"/>
                  </a:lnTo>
                  <a:lnTo>
                    <a:pt x="26" y="44"/>
                  </a:lnTo>
                  <a:lnTo>
                    <a:pt x="30" y="42"/>
                  </a:lnTo>
                  <a:lnTo>
                    <a:pt x="34" y="38"/>
                  </a:lnTo>
                  <a:lnTo>
                    <a:pt x="34" y="34"/>
                  </a:lnTo>
                  <a:lnTo>
                    <a:pt x="34" y="30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28" y="10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Freeform 398"/>
            <p:cNvSpPr/>
            <p:nvPr/>
          </p:nvSpPr>
          <p:spPr bwMode="gray">
            <a:xfrm>
              <a:off x="3838123" y="3618091"/>
              <a:ext cx="266601" cy="225718"/>
            </a:xfrm>
            <a:custGeom>
              <a:avLst/>
              <a:gdLst>
                <a:gd name="T0" fmla="*/ 0 w 144"/>
                <a:gd name="T1" fmla="*/ 114 h 122"/>
                <a:gd name="T2" fmla="*/ 22 w 144"/>
                <a:gd name="T3" fmla="*/ 114 h 122"/>
                <a:gd name="T4" fmla="*/ 58 w 144"/>
                <a:gd name="T5" fmla="*/ 106 h 122"/>
                <a:gd name="T6" fmla="*/ 62 w 144"/>
                <a:gd name="T7" fmla="*/ 118 h 122"/>
                <a:gd name="T8" fmla="*/ 66 w 144"/>
                <a:gd name="T9" fmla="*/ 120 h 122"/>
                <a:gd name="T10" fmla="*/ 74 w 144"/>
                <a:gd name="T11" fmla="*/ 120 h 122"/>
                <a:gd name="T12" fmla="*/ 82 w 144"/>
                <a:gd name="T13" fmla="*/ 114 h 122"/>
                <a:gd name="T14" fmla="*/ 86 w 144"/>
                <a:gd name="T15" fmla="*/ 110 h 122"/>
                <a:gd name="T16" fmla="*/ 102 w 144"/>
                <a:gd name="T17" fmla="*/ 104 h 122"/>
                <a:gd name="T18" fmla="*/ 106 w 144"/>
                <a:gd name="T19" fmla="*/ 100 h 122"/>
                <a:gd name="T20" fmla="*/ 116 w 144"/>
                <a:gd name="T21" fmla="*/ 94 h 122"/>
                <a:gd name="T22" fmla="*/ 124 w 144"/>
                <a:gd name="T23" fmla="*/ 88 h 122"/>
                <a:gd name="T24" fmla="*/ 128 w 144"/>
                <a:gd name="T25" fmla="*/ 82 h 122"/>
                <a:gd name="T26" fmla="*/ 132 w 144"/>
                <a:gd name="T27" fmla="*/ 76 h 122"/>
                <a:gd name="T28" fmla="*/ 136 w 144"/>
                <a:gd name="T29" fmla="*/ 68 h 122"/>
                <a:gd name="T30" fmla="*/ 138 w 144"/>
                <a:gd name="T31" fmla="*/ 60 h 122"/>
                <a:gd name="T32" fmla="*/ 138 w 144"/>
                <a:gd name="T33" fmla="*/ 52 h 122"/>
                <a:gd name="T34" fmla="*/ 136 w 144"/>
                <a:gd name="T35" fmla="*/ 44 h 122"/>
                <a:gd name="T36" fmla="*/ 136 w 144"/>
                <a:gd name="T37" fmla="*/ 42 h 122"/>
                <a:gd name="T38" fmla="*/ 140 w 144"/>
                <a:gd name="T39" fmla="*/ 38 h 122"/>
                <a:gd name="T40" fmla="*/ 144 w 144"/>
                <a:gd name="T41" fmla="*/ 30 h 122"/>
                <a:gd name="T42" fmla="*/ 144 w 144"/>
                <a:gd name="T43" fmla="*/ 20 h 122"/>
                <a:gd name="T44" fmla="*/ 142 w 144"/>
                <a:gd name="T45" fmla="*/ 8 h 122"/>
                <a:gd name="T46" fmla="*/ 140 w 144"/>
                <a:gd name="T47" fmla="*/ 0 h 122"/>
                <a:gd name="T48" fmla="*/ 138 w 144"/>
                <a:gd name="T49" fmla="*/ 0 h 122"/>
                <a:gd name="T50" fmla="*/ 132 w 144"/>
                <a:gd name="T51" fmla="*/ 2 h 122"/>
                <a:gd name="T52" fmla="*/ 122 w 144"/>
                <a:gd name="T53" fmla="*/ 8 h 122"/>
                <a:gd name="T54" fmla="*/ 116 w 144"/>
                <a:gd name="T55" fmla="*/ 18 h 122"/>
                <a:gd name="T56" fmla="*/ 114 w 144"/>
                <a:gd name="T57" fmla="*/ 32 h 122"/>
                <a:gd name="T58" fmla="*/ 112 w 144"/>
                <a:gd name="T59" fmla="*/ 44 h 122"/>
                <a:gd name="T60" fmla="*/ 108 w 144"/>
                <a:gd name="T61" fmla="*/ 48 h 122"/>
                <a:gd name="T62" fmla="*/ 102 w 144"/>
                <a:gd name="T63" fmla="*/ 58 h 122"/>
                <a:gd name="T64" fmla="*/ 94 w 144"/>
                <a:gd name="T65" fmla="*/ 68 h 122"/>
                <a:gd name="T66" fmla="*/ 82 w 144"/>
                <a:gd name="T67" fmla="*/ 76 h 122"/>
                <a:gd name="T68" fmla="*/ 72 w 144"/>
                <a:gd name="T69" fmla="*/ 84 h 122"/>
                <a:gd name="T70" fmla="*/ 64 w 144"/>
                <a:gd name="T71" fmla="*/ 90 h 122"/>
                <a:gd name="T72" fmla="*/ 40 w 144"/>
                <a:gd name="T73" fmla="*/ 90 h 122"/>
                <a:gd name="T74" fmla="*/ 6 w 144"/>
                <a:gd name="T75" fmla="*/ 10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" h="122">
                  <a:moveTo>
                    <a:pt x="6" y="106"/>
                  </a:moveTo>
                  <a:lnTo>
                    <a:pt x="0" y="114"/>
                  </a:lnTo>
                  <a:lnTo>
                    <a:pt x="14" y="118"/>
                  </a:lnTo>
                  <a:lnTo>
                    <a:pt x="22" y="114"/>
                  </a:lnTo>
                  <a:lnTo>
                    <a:pt x="38" y="110"/>
                  </a:lnTo>
                  <a:lnTo>
                    <a:pt x="58" y="106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62" y="120"/>
                  </a:lnTo>
                  <a:lnTo>
                    <a:pt x="66" y="120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8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6" y="110"/>
                  </a:lnTo>
                  <a:lnTo>
                    <a:pt x="100" y="106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6" y="100"/>
                  </a:lnTo>
                  <a:lnTo>
                    <a:pt x="112" y="98"/>
                  </a:lnTo>
                  <a:lnTo>
                    <a:pt x="116" y="94"/>
                  </a:lnTo>
                  <a:lnTo>
                    <a:pt x="120" y="90"/>
                  </a:lnTo>
                  <a:lnTo>
                    <a:pt x="124" y="88"/>
                  </a:lnTo>
                  <a:lnTo>
                    <a:pt x="126" y="84"/>
                  </a:lnTo>
                  <a:lnTo>
                    <a:pt x="128" y="82"/>
                  </a:lnTo>
                  <a:lnTo>
                    <a:pt x="130" y="80"/>
                  </a:lnTo>
                  <a:lnTo>
                    <a:pt x="132" y="76"/>
                  </a:lnTo>
                  <a:lnTo>
                    <a:pt x="134" y="72"/>
                  </a:lnTo>
                  <a:lnTo>
                    <a:pt x="136" y="68"/>
                  </a:lnTo>
                  <a:lnTo>
                    <a:pt x="138" y="64"/>
                  </a:lnTo>
                  <a:lnTo>
                    <a:pt x="138" y="60"/>
                  </a:lnTo>
                  <a:lnTo>
                    <a:pt x="138" y="58"/>
                  </a:lnTo>
                  <a:lnTo>
                    <a:pt x="138" y="52"/>
                  </a:lnTo>
                  <a:lnTo>
                    <a:pt x="136" y="4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2"/>
                  </a:lnTo>
                  <a:lnTo>
                    <a:pt x="138" y="40"/>
                  </a:lnTo>
                  <a:lnTo>
                    <a:pt x="140" y="38"/>
                  </a:lnTo>
                  <a:lnTo>
                    <a:pt x="142" y="34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4" y="20"/>
                  </a:lnTo>
                  <a:lnTo>
                    <a:pt x="142" y="14"/>
                  </a:lnTo>
                  <a:lnTo>
                    <a:pt x="142" y="8"/>
                  </a:lnTo>
                  <a:lnTo>
                    <a:pt x="140" y="4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2" y="8"/>
                  </a:lnTo>
                  <a:lnTo>
                    <a:pt x="118" y="12"/>
                  </a:lnTo>
                  <a:lnTo>
                    <a:pt x="116" y="18"/>
                  </a:lnTo>
                  <a:lnTo>
                    <a:pt x="114" y="26"/>
                  </a:lnTo>
                  <a:lnTo>
                    <a:pt x="114" y="32"/>
                  </a:lnTo>
                  <a:lnTo>
                    <a:pt x="112" y="38"/>
                  </a:lnTo>
                  <a:lnTo>
                    <a:pt x="112" y="44"/>
                  </a:lnTo>
                  <a:lnTo>
                    <a:pt x="110" y="46"/>
                  </a:lnTo>
                  <a:lnTo>
                    <a:pt x="108" y="48"/>
                  </a:lnTo>
                  <a:lnTo>
                    <a:pt x="106" y="52"/>
                  </a:lnTo>
                  <a:lnTo>
                    <a:pt x="102" y="58"/>
                  </a:lnTo>
                  <a:lnTo>
                    <a:pt x="98" y="62"/>
                  </a:lnTo>
                  <a:lnTo>
                    <a:pt x="94" y="68"/>
                  </a:lnTo>
                  <a:lnTo>
                    <a:pt x="88" y="72"/>
                  </a:lnTo>
                  <a:lnTo>
                    <a:pt x="82" y="76"/>
                  </a:lnTo>
                  <a:lnTo>
                    <a:pt x="76" y="80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40" y="90"/>
                  </a:lnTo>
                  <a:lnTo>
                    <a:pt x="22" y="96"/>
                  </a:lnTo>
                  <a:lnTo>
                    <a:pt x="6" y="10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Freeform 399"/>
            <p:cNvSpPr/>
            <p:nvPr/>
          </p:nvSpPr>
          <p:spPr bwMode="gray">
            <a:xfrm>
              <a:off x="3875151" y="3832709"/>
              <a:ext cx="44434" cy="29602"/>
            </a:xfrm>
            <a:custGeom>
              <a:avLst/>
              <a:gdLst>
                <a:gd name="T0" fmla="*/ 8 w 24"/>
                <a:gd name="T1" fmla="*/ 0 h 16"/>
                <a:gd name="T2" fmla="*/ 0 w 24"/>
                <a:gd name="T3" fmla="*/ 10 h 16"/>
                <a:gd name="T4" fmla="*/ 8 w 24"/>
                <a:gd name="T5" fmla="*/ 16 h 16"/>
                <a:gd name="T6" fmla="*/ 18 w 24"/>
                <a:gd name="T7" fmla="*/ 8 h 16"/>
                <a:gd name="T8" fmla="*/ 24 w 24"/>
                <a:gd name="T9" fmla="*/ 2 h 16"/>
                <a:gd name="T10" fmla="*/ 8 w 2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6">
                  <a:moveTo>
                    <a:pt x="8" y="0"/>
                  </a:moveTo>
                  <a:lnTo>
                    <a:pt x="0" y="10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2"/>
                  </a:lnTo>
                  <a:lnTo>
                    <a:pt x="8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Freeform 400"/>
            <p:cNvSpPr/>
            <p:nvPr/>
          </p:nvSpPr>
          <p:spPr bwMode="gray">
            <a:xfrm>
              <a:off x="4056588" y="3481180"/>
              <a:ext cx="144409" cy="111009"/>
            </a:xfrm>
            <a:custGeom>
              <a:avLst/>
              <a:gdLst>
                <a:gd name="T0" fmla="*/ 36 w 78"/>
                <a:gd name="T1" fmla="*/ 6 h 60"/>
                <a:gd name="T2" fmla="*/ 36 w 78"/>
                <a:gd name="T3" fmla="*/ 6 h 60"/>
                <a:gd name="T4" fmla="*/ 34 w 78"/>
                <a:gd name="T5" fmla="*/ 4 h 60"/>
                <a:gd name="T6" fmla="*/ 32 w 78"/>
                <a:gd name="T7" fmla="*/ 2 h 60"/>
                <a:gd name="T8" fmla="*/ 30 w 78"/>
                <a:gd name="T9" fmla="*/ 0 h 60"/>
                <a:gd name="T10" fmla="*/ 28 w 78"/>
                <a:gd name="T11" fmla="*/ 0 h 60"/>
                <a:gd name="T12" fmla="*/ 26 w 78"/>
                <a:gd name="T13" fmla="*/ 2 h 60"/>
                <a:gd name="T14" fmla="*/ 24 w 78"/>
                <a:gd name="T15" fmla="*/ 4 h 60"/>
                <a:gd name="T16" fmla="*/ 22 w 78"/>
                <a:gd name="T17" fmla="*/ 12 h 60"/>
                <a:gd name="T18" fmla="*/ 20 w 78"/>
                <a:gd name="T19" fmla="*/ 18 h 60"/>
                <a:gd name="T20" fmla="*/ 20 w 78"/>
                <a:gd name="T21" fmla="*/ 22 h 60"/>
                <a:gd name="T22" fmla="*/ 20 w 78"/>
                <a:gd name="T23" fmla="*/ 26 h 60"/>
                <a:gd name="T24" fmla="*/ 18 w 78"/>
                <a:gd name="T25" fmla="*/ 28 h 60"/>
                <a:gd name="T26" fmla="*/ 16 w 78"/>
                <a:gd name="T27" fmla="*/ 32 h 60"/>
                <a:gd name="T28" fmla="*/ 12 w 78"/>
                <a:gd name="T29" fmla="*/ 36 h 60"/>
                <a:gd name="T30" fmla="*/ 10 w 78"/>
                <a:gd name="T31" fmla="*/ 42 h 60"/>
                <a:gd name="T32" fmla="*/ 6 w 78"/>
                <a:gd name="T33" fmla="*/ 46 h 60"/>
                <a:gd name="T34" fmla="*/ 4 w 78"/>
                <a:gd name="T35" fmla="*/ 48 h 60"/>
                <a:gd name="T36" fmla="*/ 2 w 78"/>
                <a:gd name="T37" fmla="*/ 50 h 60"/>
                <a:gd name="T38" fmla="*/ 0 w 78"/>
                <a:gd name="T39" fmla="*/ 52 h 60"/>
                <a:gd name="T40" fmla="*/ 0 w 78"/>
                <a:gd name="T41" fmla="*/ 54 h 60"/>
                <a:gd name="T42" fmla="*/ 0 w 78"/>
                <a:gd name="T43" fmla="*/ 56 h 60"/>
                <a:gd name="T44" fmla="*/ 4 w 78"/>
                <a:gd name="T45" fmla="*/ 56 h 60"/>
                <a:gd name="T46" fmla="*/ 8 w 78"/>
                <a:gd name="T47" fmla="*/ 58 h 60"/>
                <a:gd name="T48" fmla="*/ 14 w 78"/>
                <a:gd name="T49" fmla="*/ 58 h 60"/>
                <a:gd name="T50" fmla="*/ 20 w 78"/>
                <a:gd name="T51" fmla="*/ 58 h 60"/>
                <a:gd name="T52" fmla="*/ 26 w 78"/>
                <a:gd name="T53" fmla="*/ 58 h 60"/>
                <a:gd name="T54" fmla="*/ 30 w 78"/>
                <a:gd name="T55" fmla="*/ 56 h 60"/>
                <a:gd name="T56" fmla="*/ 32 w 78"/>
                <a:gd name="T57" fmla="*/ 56 h 60"/>
                <a:gd name="T58" fmla="*/ 38 w 78"/>
                <a:gd name="T59" fmla="*/ 60 h 60"/>
                <a:gd name="T60" fmla="*/ 48 w 78"/>
                <a:gd name="T61" fmla="*/ 58 h 60"/>
                <a:gd name="T62" fmla="*/ 48 w 78"/>
                <a:gd name="T63" fmla="*/ 58 h 60"/>
                <a:gd name="T64" fmla="*/ 50 w 78"/>
                <a:gd name="T65" fmla="*/ 56 h 60"/>
                <a:gd name="T66" fmla="*/ 52 w 78"/>
                <a:gd name="T67" fmla="*/ 52 h 60"/>
                <a:gd name="T68" fmla="*/ 54 w 78"/>
                <a:gd name="T69" fmla="*/ 50 h 60"/>
                <a:gd name="T70" fmla="*/ 56 w 78"/>
                <a:gd name="T71" fmla="*/ 46 h 60"/>
                <a:gd name="T72" fmla="*/ 60 w 78"/>
                <a:gd name="T73" fmla="*/ 44 h 60"/>
                <a:gd name="T74" fmla="*/ 62 w 78"/>
                <a:gd name="T75" fmla="*/ 44 h 60"/>
                <a:gd name="T76" fmla="*/ 64 w 78"/>
                <a:gd name="T77" fmla="*/ 44 h 60"/>
                <a:gd name="T78" fmla="*/ 66 w 78"/>
                <a:gd name="T79" fmla="*/ 42 h 60"/>
                <a:gd name="T80" fmla="*/ 70 w 78"/>
                <a:gd name="T81" fmla="*/ 40 h 60"/>
                <a:gd name="T82" fmla="*/ 72 w 78"/>
                <a:gd name="T83" fmla="*/ 38 h 60"/>
                <a:gd name="T84" fmla="*/ 74 w 78"/>
                <a:gd name="T85" fmla="*/ 36 h 60"/>
                <a:gd name="T86" fmla="*/ 76 w 78"/>
                <a:gd name="T87" fmla="*/ 34 h 60"/>
                <a:gd name="T88" fmla="*/ 78 w 78"/>
                <a:gd name="T89" fmla="*/ 32 h 60"/>
                <a:gd name="T90" fmla="*/ 78 w 78"/>
                <a:gd name="T91" fmla="*/ 32 h 60"/>
                <a:gd name="T92" fmla="*/ 78 w 78"/>
                <a:gd name="T93" fmla="*/ 30 h 60"/>
                <a:gd name="T94" fmla="*/ 78 w 78"/>
                <a:gd name="T95" fmla="*/ 26 h 60"/>
                <a:gd name="T96" fmla="*/ 78 w 78"/>
                <a:gd name="T97" fmla="*/ 24 h 60"/>
                <a:gd name="T98" fmla="*/ 76 w 78"/>
                <a:gd name="T99" fmla="*/ 22 h 60"/>
                <a:gd name="T100" fmla="*/ 74 w 78"/>
                <a:gd name="T101" fmla="*/ 20 h 60"/>
                <a:gd name="T102" fmla="*/ 72 w 78"/>
                <a:gd name="T103" fmla="*/ 22 h 60"/>
                <a:gd name="T104" fmla="*/ 70 w 78"/>
                <a:gd name="T105" fmla="*/ 24 h 60"/>
                <a:gd name="T106" fmla="*/ 66 w 78"/>
                <a:gd name="T107" fmla="*/ 26 h 60"/>
                <a:gd name="T108" fmla="*/ 64 w 78"/>
                <a:gd name="T109" fmla="*/ 26 h 60"/>
                <a:gd name="T110" fmla="*/ 62 w 78"/>
                <a:gd name="T111" fmla="*/ 26 h 60"/>
                <a:gd name="T112" fmla="*/ 58 w 78"/>
                <a:gd name="T113" fmla="*/ 24 h 60"/>
                <a:gd name="T114" fmla="*/ 52 w 78"/>
                <a:gd name="T115" fmla="*/ 22 h 60"/>
                <a:gd name="T116" fmla="*/ 46 w 78"/>
                <a:gd name="T117" fmla="*/ 20 h 60"/>
                <a:gd name="T118" fmla="*/ 42 w 78"/>
                <a:gd name="T119" fmla="*/ 16 h 60"/>
                <a:gd name="T120" fmla="*/ 38 w 78"/>
                <a:gd name="T121" fmla="*/ 12 h 60"/>
                <a:gd name="T122" fmla="*/ 36 w 78"/>
                <a:gd name="T123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" h="60">
                  <a:moveTo>
                    <a:pt x="36" y="6"/>
                  </a:moveTo>
                  <a:lnTo>
                    <a:pt x="36" y="6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0" y="42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14" y="58"/>
                  </a:lnTo>
                  <a:lnTo>
                    <a:pt x="20" y="58"/>
                  </a:lnTo>
                  <a:lnTo>
                    <a:pt x="26" y="58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8" y="60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50" y="56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4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2" y="22"/>
                  </a:lnTo>
                  <a:lnTo>
                    <a:pt x="70" y="24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58" y="24"/>
                  </a:lnTo>
                  <a:lnTo>
                    <a:pt x="52" y="22"/>
                  </a:lnTo>
                  <a:lnTo>
                    <a:pt x="46" y="20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6" y="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Freeform 401"/>
            <p:cNvSpPr/>
            <p:nvPr/>
          </p:nvSpPr>
          <p:spPr bwMode="gray">
            <a:xfrm>
              <a:off x="2501415" y="3795706"/>
              <a:ext cx="148112" cy="62905"/>
            </a:xfrm>
            <a:custGeom>
              <a:avLst/>
              <a:gdLst>
                <a:gd name="T0" fmla="*/ 58 w 80"/>
                <a:gd name="T1" fmla="*/ 0 h 34"/>
                <a:gd name="T2" fmla="*/ 52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6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8 w 80"/>
                <a:gd name="T6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34">
                  <a:moveTo>
                    <a:pt x="58" y="0"/>
                  </a:moveTo>
                  <a:lnTo>
                    <a:pt x="52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8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Freeform 402"/>
            <p:cNvSpPr/>
            <p:nvPr/>
          </p:nvSpPr>
          <p:spPr bwMode="gray">
            <a:xfrm>
              <a:off x="2501415" y="3795706"/>
              <a:ext cx="148112" cy="62905"/>
            </a:xfrm>
            <a:custGeom>
              <a:avLst/>
              <a:gdLst>
                <a:gd name="T0" fmla="*/ 56 w 80"/>
                <a:gd name="T1" fmla="*/ 0 h 34"/>
                <a:gd name="T2" fmla="*/ 50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4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6 w 80"/>
                <a:gd name="T6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34">
                  <a:moveTo>
                    <a:pt x="56" y="0"/>
                  </a:moveTo>
                  <a:lnTo>
                    <a:pt x="50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Freeform 403"/>
            <p:cNvSpPr/>
            <p:nvPr/>
          </p:nvSpPr>
          <p:spPr bwMode="gray">
            <a:xfrm>
              <a:off x="924025" y="2234179"/>
              <a:ext cx="622069" cy="762262"/>
            </a:xfrm>
            <a:custGeom>
              <a:avLst/>
              <a:gdLst>
                <a:gd name="T0" fmla="*/ 302 w 336"/>
                <a:gd name="T1" fmla="*/ 44 h 412"/>
                <a:gd name="T2" fmla="*/ 314 w 336"/>
                <a:gd name="T3" fmla="*/ 42 h 412"/>
                <a:gd name="T4" fmla="*/ 312 w 336"/>
                <a:gd name="T5" fmla="*/ 42 h 412"/>
                <a:gd name="T6" fmla="*/ 326 w 336"/>
                <a:gd name="T7" fmla="*/ 38 h 412"/>
                <a:gd name="T8" fmla="*/ 330 w 336"/>
                <a:gd name="T9" fmla="*/ 22 h 412"/>
                <a:gd name="T10" fmla="*/ 302 w 336"/>
                <a:gd name="T11" fmla="*/ 4 h 412"/>
                <a:gd name="T12" fmla="*/ 250 w 336"/>
                <a:gd name="T13" fmla="*/ 8 h 412"/>
                <a:gd name="T14" fmla="*/ 230 w 336"/>
                <a:gd name="T15" fmla="*/ 14 h 412"/>
                <a:gd name="T16" fmla="*/ 218 w 336"/>
                <a:gd name="T17" fmla="*/ 20 h 412"/>
                <a:gd name="T18" fmla="*/ 214 w 336"/>
                <a:gd name="T19" fmla="*/ 26 h 412"/>
                <a:gd name="T20" fmla="*/ 204 w 336"/>
                <a:gd name="T21" fmla="*/ 36 h 412"/>
                <a:gd name="T22" fmla="*/ 194 w 336"/>
                <a:gd name="T23" fmla="*/ 34 h 412"/>
                <a:gd name="T24" fmla="*/ 186 w 336"/>
                <a:gd name="T25" fmla="*/ 34 h 412"/>
                <a:gd name="T26" fmla="*/ 176 w 336"/>
                <a:gd name="T27" fmla="*/ 48 h 412"/>
                <a:gd name="T28" fmla="*/ 158 w 336"/>
                <a:gd name="T29" fmla="*/ 58 h 412"/>
                <a:gd name="T30" fmla="*/ 148 w 336"/>
                <a:gd name="T31" fmla="*/ 76 h 412"/>
                <a:gd name="T32" fmla="*/ 136 w 336"/>
                <a:gd name="T33" fmla="*/ 114 h 412"/>
                <a:gd name="T34" fmla="*/ 106 w 336"/>
                <a:gd name="T35" fmla="*/ 170 h 412"/>
                <a:gd name="T36" fmla="*/ 94 w 336"/>
                <a:gd name="T37" fmla="*/ 200 h 412"/>
                <a:gd name="T38" fmla="*/ 72 w 336"/>
                <a:gd name="T39" fmla="*/ 230 h 412"/>
                <a:gd name="T40" fmla="*/ 26 w 336"/>
                <a:gd name="T41" fmla="*/ 278 h 412"/>
                <a:gd name="T42" fmla="*/ 16 w 336"/>
                <a:gd name="T43" fmla="*/ 284 h 412"/>
                <a:gd name="T44" fmla="*/ 8 w 336"/>
                <a:gd name="T45" fmla="*/ 300 h 412"/>
                <a:gd name="T46" fmla="*/ 4 w 336"/>
                <a:gd name="T47" fmla="*/ 334 h 412"/>
                <a:gd name="T48" fmla="*/ 10 w 336"/>
                <a:gd name="T49" fmla="*/ 344 h 412"/>
                <a:gd name="T50" fmla="*/ 6 w 336"/>
                <a:gd name="T51" fmla="*/ 352 h 412"/>
                <a:gd name="T52" fmla="*/ 2 w 336"/>
                <a:gd name="T53" fmla="*/ 364 h 412"/>
                <a:gd name="T54" fmla="*/ 4 w 336"/>
                <a:gd name="T55" fmla="*/ 384 h 412"/>
                <a:gd name="T56" fmla="*/ 10 w 336"/>
                <a:gd name="T57" fmla="*/ 400 h 412"/>
                <a:gd name="T58" fmla="*/ 28 w 336"/>
                <a:gd name="T59" fmla="*/ 412 h 412"/>
                <a:gd name="T60" fmla="*/ 46 w 336"/>
                <a:gd name="T61" fmla="*/ 402 h 412"/>
                <a:gd name="T62" fmla="*/ 54 w 336"/>
                <a:gd name="T63" fmla="*/ 390 h 412"/>
                <a:gd name="T64" fmla="*/ 58 w 336"/>
                <a:gd name="T65" fmla="*/ 376 h 412"/>
                <a:gd name="T66" fmla="*/ 68 w 336"/>
                <a:gd name="T67" fmla="*/ 370 h 412"/>
                <a:gd name="T68" fmla="*/ 76 w 336"/>
                <a:gd name="T69" fmla="*/ 358 h 412"/>
                <a:gd name="T70" fmla="*/ 80 w 336"/>
                <a:gd name="T71" fmla="*/ 342 h 412"/>
                <a:gd name="T72" fmla="*/ 92 w 336"/>
                <a:gd name="T73" fmla="*/ 354 h 412"/>
                <a:gd name="T74" fmla="*/ 100 w 336"/>
                <a:gd name="T75" fmla="*/ 318 h 412"/>
                <a:gd name="T76" fmla="*/ 102 w 336"/>
                <a:gd name="T77" fmla="*/ 260 h 412"/>
                <a:gd name="T78" fmla="*/ 132 w 336"/>
                <a:gd name="T79" fmla="*/ 198 h 412"/>
                <a:gd name="T80" fmla="*/ 140 w 336"/>
                <a:gd name="T81" fmla="*/ 178 h 412"/>
                <a:gd name="T82" fmla="*/ 154 w 336"/>
                <a:gd name="T83" fmla="*/ 162 h 412"/>
                <a:gd name="T84" fmla="*/ 162 w 336"/>
                <a:gd name="T85" fmla="*/ 134 h 412"/>
                <a:gd name="T86" fmla="*/ 170 w 336"/>
                <a:gd name="T87" fmla="*/ 112 h 412"/>
                <a:gd name="T88" fmla="*/ 224 w 336"/>
                <a:gd name="T89" fmla="*/ 64 h 412"/>
                <a:gd name="T90" fmla="*/ 238 w 336"/>
                <a:gd name="T91" fmla="*/ 66 h 412"/>
                <a:gd name="T92" fmla="*/ 264 w 336"/>
                <a:gd name="T93" fmla="*/ 70 h 412"/>
                <a:gd name="T94" fmla="*/ 276 w 336"/>
                <a:gd name="T95" fmla="*/ 64 h 412"/>
                <a:gd name="T96" fmla="*/ 278 w 336"/>
                <a:gd name="T97" fmla="*/ 56 h 412"/>
                <a:gd name="T98" fmla="*/ 294 w 336"/>
                <a:gd name="T99" fmla="*/ 50 h 412"/>
                <a:gd name="T100" fmla="*/ 328 w 336"/>
                <a:gd name="T101" fmla="*/ 64 h 412"/>
                <a:gd name="T102" fmla="*/ 326 w 336"/>
                <a:gd name="T103" fmla="*/ 5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6" h="412">
                  <a:moveTo>
                    <a:pt x="326" y="52"/>
                  </a:moveTo>
                  <a:lnTo>
                    <a:pt x="314" y="48"/>
                  </a:lnTo>
                  <a:lnTo>
                    <a:pt x="308" y="46"/>
                  </a:lnTo>
                  <a:lnTo>
                    <a:pt x="302" y="44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42"/>
                  </a:lnTo>
                  <a:lnTo>
                    <a:pt x="312" y="42"/>
                  </a:lnTo>
                  <a:lnTo>
                    <a:pt x="312" y="42"/>
                  </a:lnTo>
                  <a:lnTo>
                    <a:pt x="314" y="42"/>
                  </a:lnTo>
                  <a:lnTo>
                    <a:pt x="318" y="42"/>
                  </a:lnTo>
                  <a:lnTo>
                    <a:pt x="322" y="40"/>
                  </a:lnTo>
                  <a:lnTo>
                    <a:pt x="326" y="38"/>
                  </a:lnTo>
                  <a:lnTo>
                    <a:pt x="328" y="34"/>
                  </a:lnTo>
                  <a:lnTo>
                    <a:pt x="328" y="30"/>
                  </a:lnTo>
                  <a:lnTo>
                    <a:pt x="330" y="26"/>
                  </a:lnTo>
                  <a:lnTo>
                    <a:pt x="330" y="22"/>
                  </a:lnTo>
                  <a:lnTo>
                    <a:pt x="330" y="22"/>
                  </a:lnTo>
                  <a:lnTo>
                    <a:pt x="314" y="20"/>
                  </a:lnTo>
                  <a:lnTo>
                    <a:pt x="310" y="10"/>
                  </a:lnTo>
                  <a:lnTo>
                    <a:pt x="302" y="4"/>
                  </a:lnTo>
                  <a:lnTo>
                    <a:pt x="282" y="6"/>
                  </a:lnTo>
                  <a:lnTo>
                    <a:pt x="258" y="0"/>
                  </a:lnTo>
                  <a:lnTo>
                    <a:pt x="256" y="4"/>
                  </a:lnTo>
                  <a:lnTo>
                    <a:pt x="250" y="8"/>
                  </a:lnTo>
                  <a:lnTo>
                    <a:pt x="246" y="12"/>
                  </a:lnTo>
                  <a:lnTo>
                    <a:pt x="240" y="12"/>
                  </a:lnTo>
                  <a:lnTo>
                    <a:pt x="234" y="14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24" y="16"/>
                  </a:lnTo>
                  <a:lnTo>
                    <a:pt x="220" y="18"/>
                  </a:lnTo>
                  <a:lnTo>
                    <a:pt x="218" y="20"/>
                  </a:lnTo>
                  <a:lnTo>
                    <a:pt x="216" y="22"/>
                  </a:lnTo>
                  <a:lnTo>
                    <a:pt x="216" y="22"/>
                  </a:lnTo>
                  <a:lnTo>
                    <a:pt x="216" y="22"/>
                  </a:lnTo>
                  <a:lnTo>
                    <a:pt x="214" y="26"/>
                  </a:lnTo>
                  <a:lnTo>
                    <a:pt x="214" y="28"/>
                  </a:lnTo>
                  <a:lnTo>
                    <a:pt x="212" y="32"/>
                  </a:lnTo>
                  <a:lnTo>
                    <a:pt x="208" y="36"/>
                  </a:lnTo>
                  <a:lnTo>
                    <a:pt x="204" y="36"/>
                  </a:lnTo>
                  <a:lnTo>
                    <a:pt x="200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4" y="34"/>
                  </a:lnTo>
                  <a:lnTo>
                    <a:pt x="194" y="32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6" y="34"/>
                  </a:lnTo>
                  <a:lnTo>
                    <a:pt x="182" y="38"/>
                  </a:lnTo>
                  <a:lnTo>
                    <a:pt x="178" y="42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4" y="48"/>
                  </a:lnTo>
                  <a:lnTo>
                    <a:pt x="168" y="54"/>
                  </a:lnTo>
                  <a:lnTo>
                    <a:pt x="162" y="56"/>
                  </a:lnTo>
                  <a:lnTo>
                    <a:pt x="158" y="58"/>
                  </a:lnTo>
                  <a:lnTo>
                    <a:pt x="154" y="62"/>
                  </a:lnTo>
                  <a:lnTo>
                    <a:pt x="152" y="66"/>
                  </a:lnTo>
                  <a:lnTo>
                    <a:pt x="150" y="70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2"/>
                  </a:lnTo>
                  <a:lnTo>
                    <a:pt x="136" y="114"/>
                  </a:lnTo>
                  <a:lnTo>
                    <a:pt x="116" y="150"/>
                  </a:lnTo>
                  <a:lnTo>
                    <a:pt x="114" y="152"/>
                  </a:lnTo>
                  <a:lnTo>
                    <a:pt x="110" y="160"/>
                  </a:lnTo>
                  <a:lnTo>
                    <a:pt x="106" y="170"/>
                  </a:lnTo>
                  <a:lnTo>
                    <a:pt x="102" y="180"/>
                  </a:lnTo>
                  <a:lnTo>
                    <a:pt x="100" y="184"/>
                  </a:lnTo>
                  <a:lnTo>
                    <a:pt x="98" y="190"/>
                  </a:lnTo>
                  <a:lnTo>
                    <a:pt x="94" y="200"/>
                  </a:lnTo>
                  <a:lnTo>
                    <a:pt x="88" y="212"/>
                  </a:lnTo>
                  <a:lnTo>
                    <a:pt x="84" y="220"/>
                  </a:lnTo>
                  <a:lnTo>
                    <a:pt x="82" y="224"/>
                  </a:lnTo>
                  <a:lnTo>
                    <a:pt x="72" y="230"/>
                  </a:lnTo>
                  <a:lnTo>
                    <a:pt x="54" y="254"/>
                  </a:lnTo>
                  <a:lnTo>
                    <a:pt x="32" y="268"/>
                  </a:lnTo>
                  <a:lnTo>
                    <a:pt x="30" y="274"/>
                  </a:lnTo>
                  <a:lnTo>
                    <a:pt x="26" y="278"/>
                  </a:lnTo>
                  <a:lnTo>
                    <a:pt x="22" y="280"/>
                  </a:lnTo>
                  <a:lnTo>
                    <a:pt x="20" y="282"/>
                  </a:lnTo>
                  <a:lnTo>
                    <a:pt x="16" y="284"/>
                  </a:lnTo>
                  <a:lnTo>
                    <a:pt x="16" y="284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0" y="298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2" y="312"/>
                  </a:lnTo>
                  <a:lnTo>
                    <a:pt x="0" y="324"/>
                  </a:lnTo>
                  <a:lnTo>
                    <a:pt x="4" y="334"/>
                  </a:lnTo>
                  <a:lnTo>
                    <a:pt x="8" y="338"/>
                  </a:lnTo>
                  <a:lnTo>
                    <a:pt x="10" y="340"/>
                  </a:lnTo>
                  <a:lnTo>
                    <a:pt x="10" y="342"/>
                  </a:lnTo>
                  <a:lnTo>
                    <a:pt x="10" y="344"/>
                  </a:lnTo>
                  <a:lnTo>
                    <a:pt x="8" y="344"/>
                  </a:lnTo>
                  <a:lnTo>
                    <a:pt x="8" y="346"/>
                  </a:lnTo>
                  <a:lnTo>
                    <a:pt x="6" y="348"/>
                  </a:lnTo>
                  <a:lnTo>
                    <a:pt x="6" y="352"/>
                  </a:lnTo>
                  <a:lnTo>
                    <a:pt x="6" y="356"/>
                  </a:lnTo>
                  <a:lnTo>
                    <a:pt x="6" y="358"/>
                  </a:lnTo>
                  <a:lnTo>
                    <a:pt x="6" y="358"/>
                  </a:lnTo>
                  <a:lnTo>
                    <a:pt x="2" y="364"/>
                  </a:lnTo>
                  <a:lnTo>
                    <a:pt x="2" y="370"/>
                  </a:lnTo>
                  <a:lnTo>
                    <a:pt x="2" y="376"/>
                  </a:lnTo>
                  <a:lnTo>
                    <a:pt x="2" y="380"/>
                  </a:lnTo>
                  <a:lnTo>
                    <a:pt x="4" y="384"/>
                  </a:lnTo>
                  <a:lnTo>
                    <a:pt x="4" y="386"/>
                  </a:lnTo>
                  <a:lnTo>
                    <a:pt x="4" y="388"/>
                  </a:lnTo>
                  <a:lnTo>
                    <a:pt x="8" y="394"/>
                  </a:lnTo>
                  <a:lnTo>
                    <a:pt x="10" y="400"/>
                  </a:lnTo>
                  <a:lnTo>
                    <a:pt x="16" y="404"/>
                  </a:lnTo>
                  <a:lnTo>
                    <a:pt x="20" y="408"/>
                  </a:lnTo>
                  <a:lnTo>
                    <a:pt x="24" y="410"/>
                  </a:lnTo>
                  <a:lnTo>
                    <a:pt x="28" y="412"/>
                  </a:lnTo>
                  <a:lnTo>
                    <a:pt x="30" y="412"/>
                  </a:lnTo>
                  <a:lnTo>
                    <a:pt x="36" y="410"/>
                  </a:lnTo>
                  <a:lnTo>
                    <a:pt x="42" y="406"/>
                  </a:lnTo>
                  <a:lnTo>
                    <a:pt x="46" y="402"/>
                  </a:lnTo>
                  <a:lnTo>
                    <a:pt x="50" y="398"/>
                  </a:lnTo>
                  <a:lnTo>
                    <a:pt x="52" y="394"/>
                  </a:lnTo>
                  <a:lnTo>
                    <a:pt x="54" y="392"/>
                  </a:lnTo>
                  <a:lnTo>
                    <a:pt x="54" y="390"/>
                  </a:lnTo>
                  <a:lnTo>
                    <a:pt x="54" y="384"/>
                  </a:lnTo>
                  <a:lnTo>
                    <a:pt x="56" y="380"/>
                  </a:lnTo>
                  <a:lnTo>
                    <a:pt x="56" y="376"/>
                  </a:lnTo>
                  <a:lnTo>
                    <a:pt x="58" y="376"/>
                  </a:lnTo>
                  <a:lnTo>
                    <a:pt x="58" y="374"/>
                  </a:lnTo>
                  <a:lnTo>
                    <a:pt x="62" y="374"/>
                  </a:lnTo>
                  <a:lnTo>
                    <a:pt x="64" y="372"/>
                  </a:lnTo>
                  <a:lnTo>
                    <a:pt x="68" y="370"/>
                  </a:lnTo>
                  <a:lnTo>
                    <a:pt x="70" y="368"/>
                  </a:lnTo>
                  <a:lnTo>
                    <a:pt x="70" y="366"/>
                  </a:lnTo>
                  <a:lnTo>
                    <a:pt x="72" y="364"/>
                  </a:lnTo>
                  <a:lnTo>
                    <a:pt x="76" y="358"/>
                  </a:lnTo>
                  <a:lnTo>
                    <a:pt x="78" y="352"/>
                  </a:lnTo>
                  <a:lnTo>
                    <a:pt x="80" y="346"/>
                  </a:lnTo>
                  <a:lnTo>
                    <a:pt x="80" y="344"/>
                  </a:lnTo>
                  <a:lnTo>
                    <a:pt x="80" y="342"/>
                  </a:lnTo>
                  <a:lnTo>
                    <a:pt x="80" y="340"/>
                  </a:lnTo>
                  <a:lnTo>
                    <a:pt x="86" y="356"/>
                  </a:lnTo>
                  <a:lnTo>
                    <a:pt x="88" y="356"/>
                  </a:lnTo>
                  <a:lnTo>
                    <a:pt x="92" y="354"/>
                  </a:lnTo>
                  <a:lnTo>
                    <a:pt x="96" y="350"/>
                  </a:lnTo>
                  <a:lnTo>
                    <a:pt x="100" y="340"/>
                  </a:lnTo>
                  <a:lnTo>
                    <a:pt x="100" y="324"/>
                  </a:lnTo>
                  <a:lnTo>
                    <a:pt x="100" y="318"/>
                  </a:lnTo>
                  <a:lnTo>
                    <a:pt x="100" y="306"/>
                  </a:lnTo>
                  <a:lnTo>
                    <a:pt x="102" y="290"/>
                  </a:lnTo>
                  <a:lnTo>
                    <a:pt x="102" y="274"/>
                  </a:lnTo>
                  <a:lnTo>
                    <a:pt x="102" y="260"/>
                  </a:lnTo>
                  <a:lnTo>
                    <a:pt x="98" y="254"/>
                  </a:lnTo>
                  <a:lnTo>
                    <a:pt x="120" y="240"/>
                  </a:lnTo>
                  <a:lnTo>
                    <a:pt x="122" y="216"/>
                  </a:lnTo>
                  <a:lnTo>
                    <a:pt x="132" y="198"/>
                  </a:lnTo>
                  <a:lnTo>
                    <a:pt x="134" y="182"/>
                  </a:lnTo>
                  <a:lnTo>
                    <a:pt x="136" y="182"/>
                  </a:lnTo>
                  <a:lnTo>
                    <a:pt x="138" y="182"/>
                  </a:lnTo>
                  <a:lnTo>
                    <a:pt x="140" y="178"/>
                  </a:lnTo>
                  <a:lnTo>
                    <a:pt x="144" y="174"/>
                  </a:lnTo>
                  <a:lnTo>
                    <a:pt x="148" y="170"/>
                  </a:lnTo>
                  <a:lnTo>
                    <a:pt x="152" y="166"/>
                  </a:lnTo>
                  <a:lnTo>
                    <a:pt x="154" y="162"/>
                  </a:lnTo>
                  <a:lnTo>
                    <a:pt x="158" y="158"/>
                  </a:lnTo>
                  <a:lnTo>
                    <a:pt x="158" y="136"/>
                  </a:lnTo>
                  <a:lnTo>
                    <a:pt x="160" y="134"/>
                  </a:lnTo>
                  <a:lnTo>
                    <a:pt x="162" y="134"/>
                  </a:lnTo>
                  <a:lnTo>
                    <a:pt x="164" y="130"/>
                  </a:lnTo>
                  <a:lnTo>
                    <a:pt x="166" y="124"/>
                  </a:lnTo>
                  <a:lnTo>
                    <a:pt x="166" y="122"/>
                  </a:lnTo>
                  <a:lnTo>
                    <a:pt x="170" y="112"/>
                  </a:lnTo>
                  <a:lnTo>
                    <a:pt x="178" y="98"/>
                  </a:lnTo>
                  <a:lnTo>
                    <a:pt x="196" y="82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30" y="64"/>
                  </a:lnTo>
                  <a:lnTo>
                    <a:pt x="234" y="64"/>
                  </a:lnTo>
                  <a:lnTo>
                    <a:pt x="238" y="66"/>
                  </a:lnTo>
                  <a:lnTo>
                    <a:pt x="242" y="70"/>
                  </a:lnTo>
                  <a:lnTo>
                    <a:pt x="260" y="72"/>
                  </a:lnTo>
                  <a:lnTo>
                    <a:pt x="260" y="72"/>
                  </a:lnTo>
                  <a:lnTo>
                    <a:pt x="264" y="70"/>
                  </a:lnTo>
                  <a:lnTo>
                    <a:pt x="266" y="70"/>
                  </a:lnTo>
                  <a:lnTo>
                    <a:pt x="270" y="68"/>
                  </a:lnTo>
                  <a:lnTo>
                    <a:pt x="272" y="66"/>
                  </a:lnTo>
                  <a:lnTo>
                    <a:pt x="276" y="64"/>
                  </a:lnTo>
                  <a:lnTo>
                    <a:pt x="276" y="60"/>
                  </a:lnTo>
                  <a:lnTo>
                    <a:pt x="276" y="60"/>
                  </a:lnTo>
                  <a:lnTo>
                    <a:pt x="276" y="58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4" y="50"/>
                  </a:lnTo>
                  <a:lnTo>
                    <a:pt x="288" y="50"/>
                  </a:lnTo>
                  <a:lnTo>
                    <a:pt x="294" y="50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8" y="64"/>
                  </a:lnTo>
                  <a:lnTo>
                    <a:pt x="328" y="62"/>
                  </a:lnTo>
                  <a:lnTo>
                    <a:pt x="328" y="56"/>
                  </a:lnTo>
                  <a:lnTo>
                    <a:pt x="336" y="56"/>
                  </a:lnTo>
                  <a:lnTo>
                    <a:pt x="326" y="5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Freeform 404"/>
            <p:cNvSpPr/>
            <p:nvPr/>
          </p:nvSpPr>
          <p:spPr bwMode="gray">
            <a:xfrm>
              <a:off x="579665" y="3525584"/>
              <a:ext cx="292521" cy="244220"/>
            </a:xfrm>
            <a:custGeom>
              <a:avLst/>
              <a:gdLst>
                <a:gd name="T0" fmla="*/ 154 w 158"/>
                <a:gd name="T1" fmla="*/ 46 h 132"/>
                <a:gd name="T2" fmla="*/ 146 w 158"/>
                <a:gd name="T3" fmla="*/ 46 h 132"/>
                <a:gd name="T4" fmla="*/ 136 w 158"/>
                <a:gd name="T5" fmla="*/ 48 h 132"/>
                <a:gd name="T6" fmla="*/ 132 w 158"/>
                <a:gd name="T7" fmla="*/ 54 h 132"/>
                <a:gd name="T8" fmla="*/ 126 w 158"/>
                <a:gd name="T9" fmla="*/ 58 h 132"/>
                <a:gd name="T10" fmla="*/ 120 w 158"/>
                <a:gd name="T11" fmla="*/ 66 h 132"/>
                <a:gd name="T12" fmla="*/ 120 w 158"/>
                <a:gd name="T13" fmla="*/ 74 h 132"/>
                <a:gd name="T14" fmla="*/ 120 w 158"/>
                <a:gd name="T15" fmla="*/ 78 h 132"/>
                <a:gd name="T16" fmla="*/ 116 w 158"/>
                <a:gd name="T17" fmla="*/ 84 h 132"/>
                <a:gd name="T18" fmla="*/ 110 w 158"/>
                <a:gd name="T19" fmla="*/ 92 h 132"/>
                <a:gd name="T20" fmla="*/ 96 w 158"/>
                <a:gd name="T21" fmla="*/ 118 h 132"/>
                <a:gd name="T22" fmla="*/ 92 w 158"/>
                <a:gd name="T23" fmla="*/ 118 h 132"/>
                <a:gd name="T24" fmla="*/ 78 w 158"/>
                <a:gd name="T25" fmla="*/ 118 h 132"/>
                <a:gd name="T26" fmla="*/ 68 w 158"/>
                <a:gd name="T27" fmla="*/ 116 h 132"/>
                <a:gd name="T28" fmla="*/ 60 w 158"/>
                <a:gd name="T29" fmla="*/ 118 h 132"/>
                <a:gd name="T30" fmla="*/ 52 w 158"/>
                <a:gd name="T31" fmla="*/ 120 h 132"/>
                <a:gd name="T32" fmla="*/ 50 w 158"/>
                <a:gd name="T33" fmla="*/ 122 h 132"/>
                <a:gd name="T34" fmla="*/ 44 w 158"/>
                <a:gd name="T35" fmla="*/ 120 h 132"/>
                <a:gd name="T36" fmla="*/ 38 w 158"/>
                <a:gd name="T37" fmla="*/ 120 h 132"/>
                <a:gd name="T38" fmla="*/ 32 w 158"/>
                <a:gd name="T39" fmla="*/ 124 h 132"/>
                <a:gd name="T40" fmla="*/ 30 w 158"/>
                <a:gd name="T41" fmla="*/ 132 h 132"/>
                <a:gd name="T42" fmla="*/ 26 w 158"/>
                <a:gd name="T43" fmla="*/ 132 h 132"/>
                <a:gd name="T44" fmla="*/ 20 w 158"/>
                <a:gd name="T45" fmla="*/ 128 h 132"/>
                <a:gd name="T46" fmla="*/ 18 w 158"/>
                <a:gd name="T47" fmla="*/ 122 h 132"/>
                <a:gd name="T48" fmla="*/ 16 w 158"/>
                <a:gd name="T49" fmla="*/ 120 h 132"/>
                <a:gd name="T50" fmla="*/ 16 w 158"/>
                <a:gd name="T51" fmla="*/ 118 h 132"/>
                <a:gd name="T52" fmla="*/ 16 w 158"/>
                <a:gd name="T53" fmla="*/ 118 h 132"/>
                <a:gd name="T54" fmla="*/ 16 w 158"/>
                <a:gd name="T55" fmla="*/ 114 h 132"/>
                <a:gd name="T56" fmla="*/ 20 w 158"/>
                <a:gd name="T57" fmla="*/ 104 h 132"/>
                <a:gd name="T58" fmla="*/ 24 w 158"/>
                <a:gd name="T59" fmla="*/ 102 h 132"/>
                <a:gd name="T60" fmla="*/ 30 w 158"/>
                <a:gd name="T61" fmla="*/ 98 h 132"/>
                <a:gd name="T62" fmla="*/ 28 w 158"/>
                <a:gd name="T63" fmla="*/ 88 h 132"/>
                <a:gd name="T64" fmla="*/ 30 w 158"/>
                <a:gd name="T65" fmla="*/ 70 h 132"/>
                <a:gd name="T66" fmla="*/ 30 w 158"/>
                <a:gd name="T67" fmla="*/ 50 h 132"/>
                <a:gd name="T68" fmla="*/ 32 w 158"/>
                <a:gd name="T69" fmla="*/ 42 h 132"/>
                <a:gd name="T70" fmla="*/ 38 w 158"/>
                <a:gd name="T71" fmla="*/ 38 h 132"/>
                <a:gd name="T72" fmla="*/ 38 w 158"/>
                <a:gd name="T73" fmla="*/ 34 h 132"/>
                <a:gd name="T74" fmla="*/ 36 w 158"/>
                <a:gd name="T75" fmla="*/ 32 h 132"/>
                <a:gd name="T76" fmla="*/ 28 w 158"/>
                <a:gd name="T77" fmla="*/ 28 h 132"/>
                <a:gd name="T78" fmla="*/ 26 w 158"/>
                <a:gd name="T79" fmla="*/ 28 h 132"/>
                <a:gd name="T80" fmla="*/ 24 w 158"/>
                <a:gd name="T81" fmla="*/ 28 h 132"/>
                <a:gd name="T82" fmla="*/ 10 w 158"/>
                <a:gd name="T83" fmla="*/ 30 h 132"/>
                <a:gd name="T84" fmla="*/ 4 w 158"/>
                <a:gd name="T85" fmla="*/ 24 h 132"/>
                <a:gd name="T86" fmla="*/ 4 w 158"/>
                <a:gd name="T87" fmla="*/ 20 h 132"/>
                <a:gd name="T88" fmla="*/ 0 w 158"/>
                <a:gd name="T89" fmla="*/ 14 h 132"/>
                <a:gd name="T90" fmla="*/ 2 w 158"/>
                <a:gd name="T91" fmla="*/ 12 h 132"/>
                <a:gd name="T92" fmla="*/ 4 w 158"/>
                <a:gd name="T93" fmla="*/ 10 h 132"/>
                <a:gd name="T94" fmla="*/ 18 w 158"/>
                <a:gd name="T95" fmla="*/ 0 h 132"/>
                <a:gd name="T96" fmla="*/ 22 w 158"/>
                <a:gd name="T97" fmla="*/ 0 h 132"/>
                <a:gd name="T98" fmla="*/ 26 w 158"/>
                <a:gd name="T99" fmla="*/ 2 h 132"/>
                <a:gd name="T100" fmla="*/ 58 w 158"/>
                <a:gd name="T101" fmla="*/ 6 h 132"/>
                <a:gd name="T102" fmla="*/ 84 w 158"/>
                <a:gd name="T103" fmla="*/ 8 h 132"/>
                <a:gd name="T104" fmla="*/ 98 w 158"/>
                <a:gd name="T105" fmla="*/ 6 h 132"/>
                <a:gd name="T106" fmla="*/ 102 w 158"/>
                <a:gd name="T107" fmla="*/ 8 h 132"/>
                <a:gd name="T108" fmla="*/ 102 w 158"/>
                <a:gd name="T109" fmla="*/ 12 h 132"/>
                <a:gd name="T110" fmla="*/ 106 w 158"/>
                <a:gd name="T111" fmla="*/ 14 h 132"/>
                <a:gd name="T112" fmla="*/ 112 w 158"/>
                <a:gd name="T113" fmla="*/ 18 h 132"/>
                <a:gd name="T114" fmla="*/ 114 w 158"/>
                <a:gd name="T115" fmla="*/ 18 h 132"/>
                <a:gd name="T116" fmla="*/ 120 w 158"/>
                <a:gd name="T117" fmla="*/ 22 h 132"/>
                <a:gd name="T118" fmla="*/ 126 w 158"/>
                <a:gd name="T119" fmla="*/ 28 h 132"/>
                <a:gd name="T120" fmla="*/ 134 w 158"/>
                <a:gd name="T121" fmla="*/ 36 h 132"/>
                <a:gd name="T122" fmla="*/ 152 w 158"/>
                <a:gd name="T123" fmla="*/ 42 h 132"/>
                <a:gd name="T124" fmla="*/ 154 w 158"/>
                <a:gd name="T125" fmla="*/ 4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8" h="132">
                  <a:moveTo>
                    <a:pt x="154" y="46"/>
                  </a:moveTo>
                  <a:lnTo>
                    <a:pt x="154" y="46"/>
                  </a:lnTo>
                  <a:lnTo>
                    <a:pt x="150" y="46"/>
                  </a:lnTo>
                  <a:lnTo>
                    <a:pt x="146" y="46"/>
                  </a:lnTo>
                  <a:lnTo>
                    <a:pt x="142" y="46"/>
                  </a:lnTo>
                  <a:lnTo>
                    <a:pt x="136" y="48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0" y="54"/>
                  </a:lnTo>
                  <a:lnTo>
                    <a:pt x="126" y="58"/>
                  </a:lnTo>
                  <a:lnTo>
                    <a:pt x="122" y="62"/>
                  </a:lnTo>
                  <a:lnTo>
                    <a:pt x="120" y="66"/>
                  </a:lnTo>
                  <a:lnTo>
                    <a:pt x="118" y="70"/>
                  </a:lnTo>
                  <a:lnTo>
                    <a:pt x="120" y="74"/>
                  </a:lnTo>
                  <a:lnTo>
                    <a:pt x="122" y="78"/>
                  </a:lnTo>
                  <a:lnTo>
                    <a:pt x="120" y="78"/>
                  </a:lnTo>
                  <a:lnTo>
                    <a:pt x="118" y="80"/>
                  </a:lnTo>
                  <a:lnTo>
                    <a:pt x="116" y="84"/>
                  </a:lnTo>
                  <a:lnTo>
                    <a:pt x="112" y="88"/>
                  </a:lnTo>
                  <a:lnTo>
                    <a:pt x="110" y="92"/>
                  </a:lnTo>
                  <a:lnTo>
                    <a:pt x="106" y="96"/>
                  </a:lnTo>
                  <a:lnTo>
                    <a:pt x="96" y="118"/>
                  </a:lnTo>
                  <a:lnTo>
                    <a:pt x="94" y="118"/>
                  </a:lnTo>
                  <a:lnTo>
                    <a:pt x="92" y="118"/>
                  </a:lnTo>
                  <a:lnTo>
                    <a:pt x="86" y="118"/>
                  </a:lnTo>
                  <a:lnTo>
                    <a:pt x="78" y="118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64" y="116"/>
                  </a:lnTo>
                  <a:lnTo>
                    <a:pt x="60" y="118"/>
                  </a:lnTo>
                  <a:lnTo>
                    <a:pt x="56" y="118"/>
                  </a:lnTo>
                  <a:lnTo>
                    <a:pt x="52" y="120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0" y="128"/>
                  </a:lnTo>
                  <a:lnTo>
                    <a:pt x="30" y="132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4" y="130"/>
                  </a:lnTo>
                  <a:lnTo>
                    <a:pt x="20" y="128"/>
                  </a:lnTo>
                  <a:lnTo>
                    <a:pt x="18" y="126"/>
                  </a:lnTo>
                  <a:lnTo>
                    <a:pt x="18" y="122"/>
                  </a:lnTo>
                  <a:lnTo>
                    <a:pt x="16" y="122"/>
                  </a:lnTo>
                  <a:lnTo>
                    <a:pt x="16" y="120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6"/>
                  </a:lnTo>
                  <a:lnTo>
                    <a:pt x="16" y="114"/>
                  </a:lnTo>
                  <a:lnTo>
                    <a:pt x="18" y="108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4" y="102"/>
                  </a:lnTo>
                  <a:lnTo>
                    <a:pt x="26" y="102"/>
                  </a:lnTo>
                  <a:lnTo>
                    <a:pt x="30" y="98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30" y="80"/>
                  </a:lnTo>
                  <a:lnTo>
                    <a:pt x="30" y="70"/>
                  </a:lnTo>
                  <a:lnTo>
                    <a:pt x="26" y="60"/>
                  </a:lnTo>
                  <a:lnTo>
                    <a:pt x="30" y="50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72" y="6"/>
                  </a:lnTo>
                  <a:lnTo>
                    <a:pt x="84" y="8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2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6" y="20"/>
                  </a:lnTo>
                  <a:lnTo>
                    <a:pt x="120" y="22"/>
                  </a:lnTo>
                  <a:lnTo>
                    <a:pt x="122" y="24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52" y="42"/>
                  </a:lnTo>
                  <a:lnTo>
                    <a:pt x="158" y="44"/>
                  </a:lnTo>
                  <a:lnTo>
                    <a:pt x="154" y="4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Freeform 405"/>
            <p:cNvSpPr/>
            <p:nvPr/>
          </p:nvSpPr>
          <p:spPr bwMode="gray">
            <a:xfrm>
              <a:off x="949945" y="3455278"/>
              <a:ext cx="288818" cy="270122"/>
            </a:xfrm>
            <a:custGeom>
              <a:avLst/>
              <a:gdLst>
                <a:gd name="T0" fmla="*/ 94 w 156"/>
                <a:gd name="T1" fmla="*/ 14 h 146"/>
                <a:gd name="T2" fmla="*/ 92 w 156"/>
                <a:gd name="T3" fmla="*/ 16 h 146"/>
                <a:gd name="T4" fmla="*/ 92 w 156"/>
                <a:gd name="T5" fmla="*/ 16 h 146"/>
                <a:gd name="T6" fmla="*/ 94 w 156"/>
                <a:gd name="T7" fmla="*/ 18 h 146"/>
                <a:gd name="T8" fmla="*/ 94 w 156"/>
                <a:gd name="T9" fmla="*/ 20 h 146"/>
                <a:gd name="T10" fmla="*/ 76 w 156"/>
                <a:gd name="T11" fmla="*/ 28 h 146"/>
                <a:gd name="T12" fmla="*/ 78 w 156"/>
                <a:gd name="T13" fmla="*/ 32 h 146"/>
                <a:gd name="T14" fmla="*/ 84 w 156"/>
                <a:gd name="T15" fmla="*/ 38 h 146"/>
                <a:gd name="T16" fmla="*/ 94 w 156"/>
                <a:gd name="T17" fmla="*/ 46 h 146"/>
                <a:gd name="T18" fmla="*/ 104 w 156"/>
                <a:gd name="T19" fmla="*/ 52 h 146"/>
                <a:gd name="T20" fmla="*/ 102 w 156"/>
                <a:gd name="T21" fmla="*/ 56 h 146"/>
                <a:gd name="T22" fmla="*/ 104 w 156"/>
                <a:gd name="T23" fmla="*/ 62 h 146"/>
                <a:gd name="T24" fmla="*/ 138 w 156"/>
                <a:gd name="T25" fmla="*/ 90 h 146"/>
                <a:gd name="T26" fmla="*/ 156 w 156"/>
                <a:gd name="T27" fmla="*/ 120 h 146"/>
                <a:gd name="T28" fmla="*/ 144 w 156"/>
                <a:gd name="T29" fmla="*/ 118 h 146"/>
                <a:gd name="T30" fmla="*/ 134 w 156"/>
                <a:gd name="T31" fmla="*/ 122 h 146"/>
                <a:gd name="T32" fmla="*/ 130 w 156"/>
                <a:gd name="T33" fmla="*/ 134 h 146"/>
                <a:gd name="T34" fmla="*/ 124 w 156"/>
                <a:gd name="T35" fmla="*/ 146 h 146"/>
                <a:gd name="T36" fmla="*/ 120 w 156"/>
                <a:gd name="T37" fmla="*/ 134 h 146"/>
                <a:gd name="T38" fmla="*/ 118 w 156"/>
                <a:gd name="T39" fmla="*/ 132 h 146"/>
                <a:gd name="T40" fmla="*/ 116 w 156"/>
                <a:gd name="T41" fmla="*/ 130 h 146"/>
                <a:gd name="T42" fmla="*/ 118 w 156"/>
                <a:gd name="T43" fmla="*/ 128 h 146"/>
                <a:gd name="T44" fmla="*/ 122 w 156"/>
                <a:gd name="T45" fmla="*/ 112 h 146"/>
                <a:gd name="T46" fmla="*/ 110 w 156"/>
                <a:gd name="T47" fmla="*/ 106 h 146"/>
                <a:gd name="T48" fmla="*/ 80 w 156"/>
                <a:gd name="T49" fmla="*/ 84 h 146"/>
                <a:gd name="T50" fmla="*/ 50 w 156"/>
                <a:gd name="T51" fmla="*/ 54 h 146"/>
                <a:gd name="T52" fmla="*/ 50 w 156"/>
                <a:gd name="T53" fmla="*/ 50 h 146"/>
                <a:gd name="T54" fmla="*/ 48 w 156"/>
                <a:gd name="T55" fmla="*/ 44 h 146"/>
                <a:gd name="T56" fmla="*/ 44 w 156"/>
                <a:gd name="T57" fmla="*/ 40 h 146"/>
                <a:gd name="T58" fmla="*/ 18 w 156"/>
                <a:gd name="T59" fmla="*/ 48 h 146"/>
                <a:gd name="T60" fmla="*/ 12 w 156"/>
                <a:gd name="T61" fmla="*/ 48 h 146"/>
                <a:gd name="T62" fmla="*/ 4 w 156"/>
                <a:gd name="T63" fmla="*/ 34 h 146"/>
                <a:gd name="T64" fmla="*/ 2 w 156"/>
                <a:gd name="T65" fmla="*/ 32 h 146"/>
                <a:gd name="T66" fmla="*/ 0 w 156"/>
                <a:gd name="T67" fmla="*/ 22 h 146"/>
                <a:gd name="T68" fmla="*/ 12 w 156"/>
                <a:gd name="T69" fmla="*/ 22 h 146"/>
                <a:gd name="T70" fmla="*/ 16 w 156"/>
                <a:gd name="T71" fmla="*/ 24 h 146"/>
                <a:gd name="T72" fmla="*/ 24 w 156"/>
                <a:gd name="T73" fmla="*/ 12 h 146"/>
                <a:gd name="T74" fmla="*/ 30 w 156"/>
                <a:gd name="T75" fmla="*/ 10 h 146"/>
                <a:gd name="T76" fmla="*/ 30 w 156"/>
                <a:gd name="T77" fmla="*/ 14 h 146"/>
                <a:gd name="T78" fmla="*/ 32 w 156"/>
                <a:gd name="T79" fmla="*/ 16 h 146"/>
                <a:gd name="T80" fmla="*/ 36 w 156"/>
                <a:gd name="T81" fmla="*/ 14 h 146"/>
                <a:gd name="T82" fmla="*/ 40 w 156"/>
                <a:gd name="T83" fmla="*/ 12 h 146"/>
                <a:gd name="T84" fmla="*/ 42 w 156"/>
                <a:gd name="T85" fmla="*/ 10 h 146"/>
                <a:gd name="T86" fmla="*/ 44 w 156"/>
                <a:gd name="T87" fmla="*/ 8 h 146"/>
                <a:gd name="T88" fmla="*/ 44 w 156"/>
                <a:gd name="T89" fmla="*/ 10 h 146"/>
                <a:gd name="T90" fmla="*/ 46 w 156"/>
                <a:gd name="T91" fmla="*/ 12 h 146"/>
                <a:gd name="T92" fmla="*/ 48 w 156"/>
                <a:gd name="T93" fmla="*/ 10 h 146"/>
                <a:gd name="T94" fmla="*/ 48 w 156"/>
                <a:gd name="T95" fmla="*/ 8 h 146"/>
                <a:gd name="T96" fmla="*/ 46 w 156"/>
                <a:gd name="T97" fmla="*/ 4 h 146"/>
                <a:gd name="T98" fmla="*/ 48 w 156"/>
                <a:gd name="T99" fmla="*/ 4 h 146"/>
                <a:gd name="T100" fmla="*/ 50 w 156"/>
                <a:gd name="T101" fmla="*/ 2 h 146"/>
                <a:gd name="T102" fmla="*/ 54 w 156"/>
                <a:gd name="T103" fmla="*/ 0 h 146"/>
                <a:gd name="T104" fmla="*/ 58 w 156"/>
                <a:gd name="T105" fmla="*/ 0 h 146"/>
                <a:gd name="T106" fmla="*/ 62 w 156"/>
                <a:gd name="T107" fmla="*/ 0 h 146"/>
                <a:gd name="T108" fmla="*/ 66 w 156"/>
                <a:gd name="T109" fmla="*/ 0 h 146"/>
                <a:gd name="T110" fmla="*/ 72 w 156"/>
                <a:gd name="T111" fmla="*/ 0 h 146"/>
                <a:gd name="T112" fmla="*/ 74 w 156"/>
                <a:gd name="T113" fmla="*/ 4 h 146"/>
                <a:gd name="T114" fmla="*/ 80 w 156"/>
                <a:gd name="T115" fmla="*/ 8 h 146"/>
                <a:gd name="T116" fmla="*/ 88 w 156"/>
                <a:gd name="T117" fmla="*/ 12 h 146"/>
                <a:gd name="T118" fmla="*/ 94 w 156"/>
                <a:gd name="T119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6" h="146">
                  <a:moveTo>
                    <a:pt x="94" y="14"/>
                  </a:moveTo>
                  <a:lnTo>
                    <a:pt x="94" y="14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84" y="24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8" y="32"/>
                  </a:lnTo>
                  <a:lnTo>
                    <a:pt x="82" y="34"/>
                  </a:lnTo>
                  <a:lnTo>
                    <a:pt x="84" y="38"/>
                  </a:lnTo>
                  <a:lnTo>
                    <a:pt x="88" y="42"/>
                  </a:lnTo>
                  <a:lnTo>
                    <a:pt x="94" y="46"/>
                  </a:lnTo>
                  <a:lnTo>
                    <a:pt x="98" y="50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2" y="56"/>
                  </a:lnTo>
                  <a:lnTo>
                    <a:pt x="104" y="58"/>
                  </a:lnTo>
                  <a:lnTo>
                    <a:pt x="104" y="62"/>
                  </a:lnTo>
                  <a:lnTo>
                    <a:pt x="108" y="64"/>
                  </a:lnTo>
                  <a:lnTo>
                    <a:pt x="138" y="90"/>
                  </a:lnTo>
                  <a:lnTo>
                    <a:pt x="148" y="102"/>
                  </a:lnTo>
                  <a:lnTo>
                    <a:pt x="156" y="120"/>
                  </a:lnTo>
                  <a:lnTo>
                    <a:pt x="152" y="126"/>
                  </a:lnTo>
                  <a:lnTo>
                    <a:pt x="144" y="118"/>
                  </a:lnTo>
                  <a:lnTo>
                    <a:pt x="138" y="118"/>
                  </a:lnTo>
                  <a:lnTo>
                    <a:pt x="134" y="122"/>
                  </a:lnTo>
                  <a:lnTo>
                    <a:pt x="138" y="132"/>
                  </a:lnTo>
                  <a:lnTo>
                    <a:pt x="130" y="134"/>
                  </a:lnTo>
                  <a:lnTo>
                    <a:pt x="130" y="142"/>
                  </a:lnTo>
                  <a:lnTo>
                    <a:pt x="124" y="146"/>
                  </a:lnTo>
                  <a:lnTo>
                    <a:pt x="118" y="142"/>
                  </a:lnTo>
                  <a:lnTo>
                    <a:pt x="120" y="134"/>
                  </a:lnTo>
                  <a:lnTo>
                    <a:pt x="120" y="134"/>
                  </a:lnTo>
                  <a:lnTo>
                    <a:pt x="118" y="132"/>
                  </a:lnTo>
                  <a:lnTo>
                    <a:pt x="118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8" y="128"/>
                  </a:lnTo>
                  <a:lnTo>
                    <a:pt x="122" y="128"/>
                  </a:lnTo>
                  <a:lnTo>
                    <a:pt x="122" y="112"/>
                  </a:lnTo>
                  <a:lnTo>
                    <a:pt x="114" y="110"/>
                  </a:lnTo>
                  <a:lnTo>
                    <a:pt x="110" y="106"/>
                  </a:lnTo>
                  <a:lnTo>
                    <a:pt x="88" y="92"/>
                  </a:lnTo>
                  <a:lnTo>
                    <a:pt x="80" y="84"/>
                  </a:lnTo>
                  <a:lnTo>
                    <a:pt x="74" y="7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48" y="44"/>
                  </a:lnTo>
                  <a:lnTo>
                    <a:pt x="46" y="42"/>
                  </a:lnTo>
                  <a:lnTo>
                    <a:pt x="44" y="40"/>
                  </a:lnTo>
                  <a:lnTo>
                    <a:pt x="38" y="3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28" y="16"/>
                  </a:lnTo>
                  <a:lnTo>
                    <a:pt x="24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80" y="8"/>
                  </a:lnTo>
                  <a:lnTo>
                    <a:pt x="84" y="10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4" y="1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Freeform 406"/>
            <p:cNvSpPr/>
            <p:nvPr/>
          </p:nvSpPr>
          <p:spPr bwMode="gray">
            <a:xfrm>
              <a:off x="1086948" y="3706898"/>
              <a:ext cx="77759" cy="44404"/>
            </a:xfrm>
            <a:custGeom>
              <a:avLst/>
              <a:gdLst>
                <a:gd name="T0" fmla="*/ 6 w 42"/>
                <a:gd name="T1" fmla="*/ 4 h 24"/>
                <a:gd name="T2" fmla="*/ 0 w 42"/>
                <a:gd name="T3" fmla="*/ 6 h 24"/>
                <a:gd name="T4" fmla="*/ 0 w 42"/>
                <a:gd name="T5" fmla="*/ 6 h 24"/>
                <a:gd name="T6" fmla="*/ 0 w 42"/>
                <a:gd name="T7" fmla="*/ 6 h 24"/>
                <a:gd name="T8" fmla="*/ 0 w 42"/>
                <a:gd name="T9" fmla="*/ 8 h 24"/>
                <a:gd name="T10" fmla="*/ 2 w 42"/>
                <a:gd name="T11" fmla="*/ 10 h 24"/>
                <a:gd name="T12" fmla="*/ 22 w 42"/>
                <a:gd name="T13" fmla="*/ 16 h 24"/>
                <a:gd name="T14" fmla="*/ 22 w 42"/>
                <a:gd name="T15" fmla="*/ 16 h 24"/>
                <a:gd name="T16" fmla="*/ 24 w 42"/>
                <a:gd name="T17" fmla="*/ 20 h 24"/>
                <a:gd name="T18" fmla="*/ 26 w 42"/>
                <a:gd name="T19" fmla="*/ 22 h 24"/>
                <a:gd name="T20" fmla="*/ 28 w 42"/>
                <a:gd name="T21" fmla="*/ 24 h 24"/>
                <a:gd name="T22" fmla="*/ 30 w 42"/>
                <a:gd name="T23" fmla="*/ 22 h 24"/>
                <a:gd name="T24" fmla="*/ 34 w 42"/>
                <a:gd name="T25" fmla="*/ 20 h 24"/>
                <a:gd name="T26" fmla="*/ 38 w 42"/>
                <a:gd name="T27" fmla="*/ 18 h 24"/>
                <a:gd name="T28" fmla="*/ 38 w 42"/>
                <a:gd name="T29" fmla="*/ 18 h 24"/>
                <a:gd name="T30" fmla="*/ 38 w 42"/>
                <a:gd name="T31" fmla="*/ 16 h 24"/>
                <a:gd name="T32" fmla="*/ 38 w 42"/>
                <a:gd name="T33" fmla="*/ 14 h 24"/>
                <a:gd name="T34" fmla="*/ 38 w 42"/>
                <a:gd name="T35" fmla="*/ 12 h 24"/>
                <a:gd name="T36" fmla="*/ 36 w 42"/>
                <a:gd name="T37" fmla="*/ 12 h 24"/>
                <a:gd name="T38" fmla="*/ 40 w 42"/>
                <a:gd name="T39" fmla="*/ 4 h 24"/>
                <a:gd name="T40" fmla="*/ 40 w 42"/>
                <a:gd name="T41" fmla="*/ 4 h 24"/>
                <a:gd name="T42" fmla="*/ 42 w 42"/>
                <a:gd name="T43" fmla="*/ 2 h 24"/>
                <a:gd name="T44" fmla="*/ 42 w 42"/>
                <a:gd name="T45" fmla="*/ 2 h 24"/>
                <a:gd name="T46" fmla="*/ 40 w 42"/>
                <a:gd name="T47" fmla="*/ 0 h 24"/>
                <a:gd name="T48" fmla="*/ 38 w 42"/>
                <a:gd name="T49" fmla="*/ 0 h 24"/>
                <a:gd name="T50" fmla="*/ 36 w 42"/>
                <a:gd name="T51" fmla="*/ 0 h 24"/>
                <a:gd name="T52" fmla="*/ 34 w 42"/>
                <a:gd name="T53" fmla="*/ 2 h 24"/>
                <a:gd name="T54" fmla="*/ 32 w 42"/>
                <a:gd name="T55" fmla="*/ 2 h 24"/>
                <a:gd name="T56" fmla="*/ 28 w 42"/>
                <a:gd name="T57" fmla="*/ 4 h 24"/>
                <a:gd name="T58" fmla="*/ 26 w 42"/>
                <a:gd name="T59" fmla="*/ 4 h 24"/>
                <a:gd name="T60" fmla="*/ 22 w 42"/>
                <a:gd name="T61" fmla="*/ 4 h 24"/>
                <a:gd name="T62" fmla="*/ 18 w 42"/>
                <a:gd name="T63" fmla="*/ 4 h 24"/>
                <a:gd name="T64" fmla="*/ 12 w 42"/>
                <a:gd name="T65" fmla="*/ 4 h 24"/>
                <a:gd name="T66" fmla="*/ 8 w 42"/>
                <a:gd name="T67" fmla="*/ 4 h 24"/>
                <a:gd name="T68" fmla="*/ 6 w 42"/>
                <a:gd name="T6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24">
                  <a:moveTo>
                    <a:pt x="6" y="4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20"/>
                  </a:lnTo>
                  <a:lnTo>
                    <a:pt x="26" y="22"/>
                  </a:lnTo>
                  <a:lnTo>
                    <a:pt x="28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Freeform 407"/>
            <p:cNvSpPr/>
            <p:nvPr/>
          </p:nvSpPr>
          <p:spPr bwMode="gray">
            <a:xfrm>
              <a:off x="994378" y="3610691"/>
              <a:ext cx="37028" cy="77706"/>
            </a:xfrm>
            <a:custGeom>
              <a:avLst/>
              <a:gdLst>
                <a:gd name="T0" fmla="*/ 14 w 20"/>
                <a:gd name="T1" fmla="*/ 0 h 42"/>
                <a:gd name="T2" fmla="*/ 14 w 20"/>
                <a:gd name="T3" fmla="*/ 2 h 42"/>
                <a:gd name="T4" fmla="*/ 12 w 20"/>
                <a:gd name="T5" fmla="*/ 2 h 42"/>
                <a:gd name="T6" fmla="*/ 10 w 20"/>
                <a:gd name="T7" fmla="*/ 4 h 42"/>
                <a:gd name="T8" fmla="*/ 8 w 20"/>
                <a:gd name="T9" fmla="*/ 6 h 42"/>
                <a:gd name="T10" fmla="*/ 4 w 20"/>
                <a:gd name="T11" fmla="*/ 6 h 42"/>
                <a:gd name="T12" fmla="*/ 2 w 20"/>
                <a:gd name="T13" fmla="*/ 6 h 42"/>
                <a:gd name="T14" fmla="*/ 2 w 20"/>
                <a:gd name="T15" fmla="*/ 4 h 42"/>
                <a:gd name="T16" fmla="*/ 0 w 20"/>
                <a:gd name="T17" fmla="*/ 4 h 42"/>
                <a:gd name="T18" fmla="*/ 0 w 20"/>
                <a:gd name="T19" fmla="*/ 4 h 42"/>
                <a:gd name="T20" fmla="*/ 2 w 20"/>
                <a:gd name="T21" fmla="*/ 8 h 42"/>
                <a:gd name="T22" fmla="*/ 2 w 20"/>
                <a:gd name="T23" fmla="*/ 12 h 42"/>
                <a:gd name="T24" fmla="*/ 2 w 20"/>
                <a:gd name="T25" fmla="*/ 16 h 42"/>
                <a:gd name="T26" fmla="*/ 0 w 20"/>
                <a:gd name="T27" fmla="*/ 20 h 42"/>
                <a:gd name="T28" fmla="*/ 0 w 20"/>
                <a:gd name="T29" fmla="*/ 38 h 42"/>
                <a:gd name="T30" fmla="*/ 0 w 20"/>
                <a:gd name="T31" fmla="*/ 38 h 42"/>
                <a:gd name="T32" fmla="*/ 4 w 20"/>
                <a:gd name="T33" fmla="*/ 40 h 42"/>
                <a:gd name="T34" fmla="*/ 8 w 20"/>
                <a:gd name="T35" fmla="*/ 40 h 42"/>
                <a:gd name="T36" fmla="*/ 12 w 20"/>
                <a:gd name="T37" fmla="*/ 42 h 42"/>
                <a:gd name="T38" fmla="*/ 12 w 20"/>
                <a:gd name="T39" fmla="*/ 38 h 42"/>
                <a:gd name="T40" fmla="*/ 12 w 20"/>
                <a:gd name="T41" fmla="*/ 36 h 42"/>
                <a:gd name="T42" fmla="*/ 14 w 20"/>
                <a:gd name="T43" fmla="*/ 36 h 42"/>
                <a:gd name="T44" fmla="*/ 16 w 20"/>
                <a:gd name="T45" fmla="*/ 34 h 42"/>
                <a:gd name="T46" fmla="*/ 18 w 20"/>
                <a:gd name="T47" fmla="*/ 34 h 42"/>
                <a:gd name="T48" fmla="*/ 18 w 20"/>
                <a:gd name="T49" fmla="*/ 20 h 42"/>
                <a:gd name="T50" fmla="*/ 18 w 20"/>
                <a:gd name="T51" fmla="*/ 18 h 42"/>
                <a:gd name="T52" fmla="*/ 20 w 20"/>
                <a:gd name="T53" fmla="*/ 16 h 42"/>
                <a:gd name="T54" fmla="*/ 20 w 20"/>
                <a:gd name="T55" fmla="*/ 16 h 42"/>
                <a:gd name="T56" fmla="*/ 20 w 20"/>
                <a:gd name="T57" fmla="*/ 14 h 42"/>
                <a:gd name="T58" fmla="*/ 20 w 20"/>
                <a:gd name="T59" fmla="*/ 10 h 42"/>
                <a:gd name="T60" fmla="*/ 20 w 20"/>
                <a:gd name="T61" fmla="*/ 6 h 42"/>
                <a:gd name="T62" fmla="*/ 18 w 20"/>
                <a:gd name="T63" fmla="*/ 4 h 42"/>
                <a:gd name="T64" fmla="*/ 14 w 20"/>
                <a:gd name="T6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42">
                  <a:moveTo>
                    <a:pt x="14" y="0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Freeform 408"/>
            <p:cNvSpPr/>
            <p:nvPr/>
          </p:nvSpPr>
          <p:spPr bwMode="gray">
            <a:xfrm>
              <a:off x="1001784" y="3551486"/>
              <a:ext cx="33325" cy="51804"/>
            </a:xfrm>
            <a:custGeom>
              <a:avLst/>
              <a:gdLst>
                <a:gd name="T0" fmla="*/ 8 w 18"/>
                <a:gd name="T1" fmla="*/ 4 h 28"/>
                <a:gd name="T2" fmla="*/ 6 w 18"/>
                <a:gd name="T3" fmla="*/ 4 h 28"/>
                <a:gd name="T4" fmla="*/ 6 w 18"/>
                <a:gd name="T5" fmla="*/ 4 h 28"/>
                <a:gd name="T6" fmla="*/ 4 w 18"/>
                <a:gd name="T7" fmla="*/ 4 h 28"/>
                <a:gd name="T8" fmla="*/ 2 w 18"/>
                <a:gd name="T9" fmla="*/ 6 h 28"/>
                <a:gd name="T10" fmla="*/ 0 w 18"/>
                <a:gd name="T11" fmla="*/ 8 h 28"/>
                <a:gd name="T12" fmla="*/ 2 w 18"/>
                <a:gd name="T13" fmla="*/ 10 h 28"/>
                <a:gd name="T14" fmla="*/ 2 w 18"/>
                <a:gd name="T15" fmla="*/ 12 h 28"/>
                <a:gd name="T16" fmla="*/ 2 w 18"/>
                <a:gd name="T17" fmla="*/ 16 h 28"/>
                <a:gd name="T18" fmla="*/ 4 w 18"/>
                <a:gd name="T19" fmla="*/ 20 h 28"/>
                <a:gd name="T20" fmla="*/ 6 w 18"/>
                <a:gd name="T21" fmla="*/ 22 h 28"/>
                <a:gd name="T22" fmla="*/ 12 w 18"/>
                <a:gd name="T23" fmla="*/ 28 h 28"/>
                <a:gd name="T24" fmla="*/ 12 w 18"/>
                <a:gd name="T25" fmla="*/ 28 h 28"/>
                <a:gd name="T26" fmla="*/ 14 w 18"/>
                <a:gd name="T27" fmla="*/ 24 h 28"/>
                <a:gd name="T28" fmla="*/ 14 w 18"/>
                <a:gd name="T29" fmla="*/ 22 h 28"/>
                <a:gd name="T30" fmla="*/ 16 w 18"/>
                <a:gd name="T31" fmla="*/ 18 h 28"/>
                <a:gd name="T32" fmla="*/ 18 w 18"/>
                <a:gd name="T33" fmla="*/ 18 h 28"/>
                <a:gd name="T34" fmla="*/ 18 w 18"/>
                <a:gd name="T35" fmla="*/ 16 h 28"/>
                <a:gd name="T36" fmla="*/ 18 w 18"/>
                <a:gd name="T37" fmla="*/ 14 h 28"/>
                <a:gd name="T38" fmla="*/ 16 w 18"/>
                <a:gd name="T39" fmla="*/ 10 h 28"/>
                <a:gd name="T40" fmla="*/ 16 w 18"/>
                <a:gd name="T41" fmla="*/ 6 h 28"/>
                <a:gd name="T42" fmla="*/ 14 w 18"/>
                <a:gd name="T43" fmla="*/ 4 h 28"/>
                <a:gd name="T44" fmla="*/ 10 w 18"/>
                <a:gd name="T45" fmla="*/ 0 h 28"/>
                <a:gd name="T46" fmla="*/ 8 w 18"/>
                <a:gd name="T47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8">
                  <a:moveTo>
                    <a:pt x="8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8" y="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Freeform 409"/>
            <p:cNvSpPr/>
            <p:nvPr/>
          </p:nvSpPr>
          <p:spPr bwMode="gray">
            <a:xfrm>
              <a:off x="1020298" y="3351670"/>
              <a:ext cx="188842" cy="111009"/>
            </a:xfrm>
            <a:custGeom>
              <a:avLst/>
              <a:gdLst>
                <a:gd name="T0" fmla="*/ 34 w 102"/>
                <a:gd name="T1" fmla="*/ 58 h 60"/>
                <a:gd name="T2" fmla="*/ 32 w 102"/>
                <a:gd name="T3" fmla="*/ 56 h 60"/>
                <a:gd name="T4" fmla="*/ 28 w 102"/>
                <a:gd name="T5" fmla="*/ 56 h 60"/>
                <a:gd name="T6" fmla="*/ 20 w 102"/>
                <a:gd name="T7" fmla="*/ 56 h 60"/>
                <a:gd name="T8" fmla="*/ 16 w 102"/>
                <a:gd name="T9" fmla="*/ 56 h 60"/>
                <a:gd name="T10" fmla="*/ 12 w 102"/>
                <a:gd name="T11" fmla="*/ 58 h 60"/>
                <a:gd name="T12" fmla="*/ 10 w 102"/>
                <a:gd name="T13" fmla="*/ 60 h 60"/>
                <a:gd name="T14" fmla="*/ 10 w 102"/>
                <a:gd name="T15" fmla="*/ 56 h 60"/>
                <a:gd name="T16" fmla="*/ 8 w 102"/>
                <a:gd name="T17" fmla="*/ 56 h 60"/>
                <a:gd name="T18" fmla="*/ 8 w 102"/>
                <a:gd name="T19" fmla="*/ 52 h 60"/>
                <a:gd name="T20" fmla="*/ 8 w 102"/>
                <a:gd name="T21" fmla="*/ 38 h 60"/>
                <a:gd name="T22" fmla="*/ 28 w 102"/>
                <a:gd name="T23" fmla="*/ 34 h 60"/>
                <a:gd name="T24" fmla="*/ 28 w 102"/>
                <a:gd name="T25" fmla="*/ 26 h 60"/>
                <a:gd name="T26" fmla="*/ 38 w 102"/>
                <a:gd name="T27" fmla="*/ 12 h 60"/>
                <a:gd name="T28" fmla="*/ 50 w 102"/>
                <a:gd name="T29" fmla="*/ 4 h 60"/>
                <a:gd name="T30" fmla="*/ 52 w 102"/>
                <a:gd name="T31" fmla="*/ 0 h 60"/>
                <a:gd name="T32" fmla="*/ 54 w 102"/>
                <a:gd name="T33" fmla="*/ 0 h 60"/>
                <a:gd name="T34" fmla="*/ 58 w 102"/>
                <a:gd name="T35" fmla="*/ 4 h 60"/>
                <a:gd name="T36" fmla="*/ 60 w 102"/>
                <a:gd name="T37" fmla="*/ 4 h 60"/>
                <a:gd name="T38" fmla="*/ 68 w 102"/>
                <a:gd name="T39" fmla="*/ 4 h 60"/>
                <a:gd name="T40" fmla="*/ 72 w 102"/>
                <a:gd name="T41" fmla="*/ 0 h 60"/>
                <a:gd name="T42" fmla="*/ 80 w 102"/>
                <a:gd name="T43" fmla="*/ 2 h 60"/>
                <a:gd name="T44" fmla="*/ 80 w 102"/>
                <a:gd name="T45" fmla="*/ 4 h 60"/>
                <a:gd name="T46" fmla="*/ 86 w 102"/>
                <a:gd name="T47" fmla="*/ 8 h 60"/>
                <a:gd name="T48" fmla="*/ 92 w 102"/>
                <a:gd name="T49" fmla="*/ 8 h 60"/>
                <a:gd name="T50" fmla="*/ 96 w 102"/>
                <a:gd name="T51" fmla="*/ 8 h 60"/>
                <a:gd name="T52" fmla="*/ 102 w 102"/>
                <a:gd name="T53" fmla="*/ 18 h 60"/>
                <a:gd name="T54" fmla="*/ 98 w 102"/>
                <a:gd name="T55" fmla="*/ 20 h 60"/>
                <a:gd name="T56" fmla="*/ 96 w 102"/>
                <a:gd name="T57" fmla="*/ 28 h 60"/>
                <a:gd name="T58" fmla="*/ 96 w 102"/>
                <a:gd name="T59" fmla="*/ 34 h 60"/>
                <a:gd name="T60" fmla="*/ 92 w 102"/>
                <a:gd name="T61" fmla="*/ 38 h 60"/>
                <a:gd name="T62" fmla="*/ 92 w 102"/>
                <a:gd name="T63" fmla="*/ 44 h 60"/>
                <a:gd name="T64" fmla="*/ 44 w 102"/>
                <a:gd name="T65" fmla="*/ 56 h 60"/>
                <a:gd name="T66" fmla="*/ 36 w 102"/>
                <a:gd name="T6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" h="60">
                  <a:moveTo>
                    <a:pt x="36" y="60"/>
                  </a:moveTo>
                  <a:lnTo>
                    <a:pt x="34" y="58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20" y="30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28" y="26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4" y="8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102" y="16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8" y="20"/>
                  </a:lnTo>
                  <a:lnTo>
                    <a:pt x="96" y="24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8"/>
                  </a:lnTo>
                  <a:lnTo>
                    <a:pt x="90" y="40"/>
                  </a:lnTo>
                  <a:lnTo>
                    <a:pt x="92" y="44"/>
                  </a:lnTo>
                  <a:lnTo>
                    <a:pt x="68" y="46"/>
                  </a:lnTo>
                  <a:lnTo>
                    <a:pt x="44" y="56"/>
                  </a:lnTo>
                  <a:lnTo>
                    <a:pt x="40" y="58"/>
                  </a:lnTo>
                  <a:lnTo>
                    <a:pt x="36" y="6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Freeform 410"/>
            <p:cNvSpPr/>
            <p:nvPr/>
          </p:nvSpPr>
          <p:spPr bwMode="gray">
            <a:xfrm>
              <a:off x="938836" y="3421975"/>
              <a:ext cx="99975" cy="77706"/>
            </a:xfrm>
            <a:custGeom>
              <a:avLst/>
              <a:gdLst>
                <a:gd name="T0" fmla="*/ 30 w 54"/>
                <a:gd name="T1" fmla="*/ 6 h 42"/>
                <a:gd name="T2" fmla="*/ 20 w 54"/>
                <a:gd name="T3" fmla="*/ 8 h 42"/>
                <a:gd name="T4" fmla="*/ 8 w 54"/>
                <a:gd name="T5" fmla="*/ 16 h 42"/>
                <a:gd name="T6" fmla="*/ 0 w 54"/>
                <a:gd name="T7" fmla="*/ 30 h 42"/>
                <a:gd name="T8" fmla="*/ 2 w 54"/>
                <a:gd name="T9" fmla="*/ 30 h 42"/>
                <a:gd name="T10" fmla="*/ 2 w 54"/>
                <a:gd name="T11" fmla="*/ 28 h 42"/>
                <a:gd name="T12" fmla="*/ 4 w 54"/>
                <a:gd name="T13" fmla="*/ 28 h 42"/>
                <a:gd name="T14" fmla="*/ 6 w 54"/>
                <a:gd name="T15" fmla="*/ 28 h 42"/>
                <a:gd name="T16" fmla="*/ 6 w 54"/>
                <a:gd name="T17" fmla="*/ 28 h 42"/>
                <a:gd name="T18" fmla="*/ 8 w 54"/>
                <a:gd name="T19" fmla="*/ 30 h 42"/>
                <a:gd name="T20" fmla="*/ 8 w 54"/>
                <a:gd name="T21" fmla="*/ 34 h 42"/>
                <a:gd name="T22" fmla="*/ 6 w 54"/>
                <a:gd name="T23" fmla="*/ 40 h 42"/>
                <a:gd name="T24" fmla="*/ 8 w 54"/>
                <a:gd name="T25" fmla="*/ 40 h 42"/>
                <a:gd name="T26" fmla="*/ 12 w 54"/>
                <a:gd name="T27" fmla="*/ 40 h 42"/>
                <a:gd name="T28" fmla="*/ 16 w 54"/>
                <a:gd name="T29" fmla="*/ 40 h 42"/>
                <a:gd name="T30" fmla="*/ 20 w 54"/>
                <a:gd name="T31" fmla="*/ 42 h 42"/>
                <a:gd name="T32" fmla="*/ 22 w 54"/>
                <a:gd name="T33" fmla="*/ 42 h 42"/>
                <a:gd name="T34" fmla="*/ 34 w 54"/>
                <a:gd name="T35" fmla="*/ 34 h 42"/>
                <a:gd name="T36" fmla="*/ 30 w 54"/>
                <a:gd name="T37" fmla="*/ 30 h 42"/>
                <a:gd name="T38" fmla="*/ 36 w 54"/>
                <a:gd name="T39" fmla="*/ 28 h 42"/>
                <a:gd name="T40" fmla="*/ 36 w 54"/>
                <a:gd name="T41" fmla="*/ 28 h 42"/>
                <a:gd name="T42" fmla="*/ 36 w 54"/>
                <a:gd name="T43" fmla="*/ 30 h 42"/>
                <a:gd name="T44" fmla="*/ 36 w 54"/>
                <a:gd name="T45" fmla="*/ 32 h 42"/>
                <a:gd name="T46" fmla="*/ 36 w 54"/>
                <a:gd name="T47" fmla="*/ 32 h 42"/>
                <a:gd name="T48" fmla="*/ 38 w 54"/>
                <a:gd name="T49" fmla="*/ 34 h 42"/>
                <a:gd name="T50" fmla="*/ 40 w 54"/>
                <a:gd name="T51" fmla="*/ 32 h 42"/>
                <a:gd name="T52" fmla="*/ 42 w 54"/>
                <a:gd name="T53" fmla="*/ 32 h 42"/>
                <a:gd name="T54" fmla="*/ 44 w 54"/>
                <a:gd name="T55" fmla="*/ 32 h 42"/>
                <a:gd name="T56" fmla="*/ 46 w 54"/>
                <a:gd name="T57" fmla="*/ 30 h 42"/>
                <a:gd name="T58" fmla="*/ 48 w 54"/>
                <a:gd name="T59" fmla="*/ 28 h 42"/>
                <a:gd name="T60" fmla="*/ 52 w 54"/>
                <a:gd name="T61" fmla="*/ 24 h 42"/>
                <a:gd name="T62" fmla="*/ 50 w 54"/>
                <a:gd name="T63" fmla="*/ 26 h 42"/>
                <a:gd name="T64" fmla="*/ 50 w 54"/>
                <a:gd name="T65" fmla="*/ 26 h 42"/>
                <a:gd name="T66" fmla="*/ 50 w 54"/>
                <a:gd name="T67" fmla="*/ 28 h 42"/>
                <a:gd name="T68" fmla="*/ 52 w 54"/>
                <a:gd name="T69" fmla="*/ 30 h 42"/>
                <a:gd name="T70" fmla="*/ 52 w 54"/>
                <a:gd name="T71" fmla="*/ 30 h 42"/>
                <a:gd name="T72" fmla="*/ 54 w 54"/>
                <a:gd name="T73" fmla="*/ 30 h 42"/>
                <a:gd name="T74" fmla="*/ 54 w 54"/>
                <a:gd name="T75" fmla="*/ 26 h 42"/>
                <a:gd name="T76" fmla="*/ 54 w 54"/>
                <a:gd name="T77" fmla="*/ 26 h 42"/>
                <a:gd name="T78" fmla="*/ 54 w 54"/>
                <a:gd name="T79" fmla="*/ 24 h 42"/>
                <a:gd name="T80" fmla="*/ 52 w 54"/>
                <a:gd name="T81" fmla="*/ 24 h 42"/>
                <a:gd name="T82" fmla="*/ 54 w 54"/>
                <a:gd name="T83" fmla="*/ 22 h 42"/>
                <a:gd name="T84" fmla="*/ 54 w 54"/>
                <a:gd name="T85" fmla="*/ 22 h 42"/>
                <a:gd name="T86" fmla="*/ 54 w 54"/>
                <a:gd name="T87" fmla="*/ 20 h 42"/>
                <a:gd name="T88" fmla="*/ 54 w 54"/>
                <a:gd name="T89" fmla="*/ 20 h 42"/>
                <a:gd name="T90" fmla="*/ 54 w 54"/>
                <a:gd name="T91" fmla="*/ 18 h 42"/>
                <a:gd name="T92" fmla="*/ 52 w 54"/>
                <a:gd name="T93" fmla="*/ 18 h 42"/>
                <a:gd name="T94" fmla="*/ 50 w 54"/>
                <a:gd name="T95" fmla="*/ 18 h 42"/>
                <a:gd name="T96" fmla="*/ 50 w 54"/>
                <a:gd name="T97" fmla="*/ 18 h 42"/>
                <a:gd name="T98" fmla="*/ 50 w 54"/>
                <a:gd name="T99" fmla="*/ 18 h 42"/>
                <a:gd name="T100" fmla="*/ 50 w 54"/>
                <a:gd name="T101" fmla="*/ 18 h 42"/>
                <a:gd name="T102" fmla="*/ 52 w 54"/>
                <a:gd name="T103" fmla="*/ 14 h 42"/>
                <a:gd name="T104" fmla="*/ 44 w 54"/>
                <a:gd name="T105" fmla="*/ 0 h 42"/>
                <a:gd name="T106" fmla="*/ 38 w 54"/>
                <a:gd name="T107" fmla="*/ 4 h 42"/>
                <a:gd name="T108" fmla="*/ 30 w 54"/>
                <a:gd name="T10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42">
                  <a:moveTo>
                    <a:pt x="30" y="6"/>
                  </a:moveTo>
                  <a:lnTo>
                    <a:pt x="20" y="8"/>
                  </a:lnTo>
                  <a:lnTo>
                    <a:pt x="8" y="16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34" y="34"/>
                  </a:lnTo>
                  <a:lnTo>
                    <a:pt x="30" y="30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44" y="0"/>
                  </a:lnTo>
                  <a:lnTo>
                    <a:pt x="38" y="4"/>
                  </a:lnTo>
                  <a:lnTo>
                    <a:pt x="30" y="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Freeform 411"/>
            <p:cNvSpPr/>
            <p:nvPr/>
          </p:nvSpPr>
          <p:spPr bwMode="gray">
            <a:xfrm>
              <a:off x="694452" y="3270263"/>
              <a:ext cx="292521" cy="336727"/>
            </a:xfrm>
            <a:custGeom>
              <a:avLst/>
              <a:gdLst>
                <a:gd name="T0" fmla="*/ 138 w 158"/>
                <a:gd name="T1" fmla="*/ 120 h 182"/>
                <a:gd name="T2" fmla="*/ 140 w 158"/>
                <a:gd name="T3" fmla="*/ 130 h 182"/>
                <a:gd name="T4" fmla="*/ 150 w 158"/>
                <a:gd name="T5" fmla="*/ 144 h 182"/>
                <a:gd name="T6" fmla="*/ 138 w 158"/>
                <a:gd name="T7" fmla="*/ 156 h 182"/>
                <a:gd name="T8" fmla="*/ 122 w 158"/>
                <a:gd name="T9" fmla="*/ 156 h 182"/>
                <a:gd name="T10" fmla="*/ 102 w 158"/>
                <a:gd name="T11" fmla="*/ 158 h 182"/>
                <a:gd name="T12" fmla="*/ 100 w 158"/>
                <a:gd name="T13" fmla="*/ 170 h 182"/>
                <a:gd name="T14" fmla="*/ 90 w 158"/>
                <a:gd name="T15" fmla="*/ 180 h 182"/>
                <a:gd name="T16" fmla="*/ 64 w 158"/>
                <a:gd name="T17" fmla="*/ 164 h 182"/>
                <a:gd name="T18" fmla="*/ 58 w 158"/>
                <a:gd name="T19" fmla="*/ 160 h 182"/>
                <a:gd name="T20" fmla="*/ 52 w 158"/>
                <a:gd name="T21" fmla="*/ 158 h 182"/>
                <a:gd name="T22" fmla="*/ 44 w 158"/>
                <a:gd name="T23" fmla="*/ 152 h 182"/>
                <a:gd name="T24" fmla="*/ 40 w 158"/>
                <a:gd name="T25" fmla="*/ 148 h 182"/>
                <a:gd name="T26" fmla="*/ 36 w 158"/>
                <a:gd name="T27" fmla="*/ 144 h 182"/>
                <a:gd name="T28" fmla="*/ 40 w 158"/>
                <a:gd name="T29" fmla="*/ 94 h 182"/>
                <a:gd name="T30" fmla="*/ 38 w 158"/>
                <a:gd name="T31" fmla="*/ 86 h 182"/>
                <a:gd name="T32" fmla="*/ 32 w 158"/>
                <a:gd name="T33" fmla="*/ 78 h 182"/>
                <a:gd name="T34" fmla="*/ 2 w 158"/>
                <a:gd name="T35" fmla="*/ 60 h 182"/>
                <a:gd name="T36" fmla="*/ 0 w 158"/>
                <a:gd name="T37" fmla="*/ 56 h 182"/>
                <a:gd name="T38" fmla="*/ 4 w 158"/>
                <a:gd name="T39" fmla="*/ 48 h 182"/>
                <a:gd name="T40" fmla="*/ 22 w 158"/>
                <a:gd name="T41" fmla="*/ 36 h 182"/>
                <a:gd name="T42" fmla="*/ 30 w 158"/>
                <a:gd name="T43" fmla="*/ 36 h 182"/>
                <a:gd name="T44" fmla="*/ 44 w 158"/>
                <a:gd name="T45" fmla="*/ 32 h 182"/>
                <a:gd name="T46" fmla="*/ 54 w 158"/>
                <a:gd name="T47" fmla="*/ 28 h 182"/>
                <a:gd name="T48" fmla="*/ 70 w 158"/>
                <a:gd name="T49" fmla="*/ 16 h 182"/>
                <a:gd name="T50" fmla="*/ 80 w 158"/>
                <a:gd name="T51" fmla="*/ 12 h 182"/>
                <a:gd name="T52" fmla="*/ 92 w 158"/>
                <a:gd name="T53" fmla="*/ 4 h 182"/>
                <a:gd name="T54" fmla="*/ 98 w 158"/>
                <a:gd name="T55" fmla="*/ 4 h 182"/>
                <a:gd name="T56" fmla="*/ 106 w 158"/>
                <a:gd name="T57" fmla="*/ 14 h 182"/>
                <a:gd name="T58" fmla="*/ 110 w 158"/>
                <a:gd name="T59" fmla="*/ 18 h 182"/>
                <a:gd name="T60" fmla="*/ 110 w 158"/>
                <a:gd name="T61" fmla="*/ 26 h 182"/>
                <a:gd name="T62" fmla="*/ 118 w 158"/>
                <a:gd name="T63" fmla="*/ 32 h 182"/>
                <a:gd name="T64" fmla="*/ 122 w 158"/>
                <a:gd name="T65" fmla="*/ 40 h 182"/>
                <a:gd name="T66" fmla="*/ 126 w 158"/>
                <a:gd name="T67" fmla="*/ 46 h 182"/>
                <a:gd name="T68" fmla="*/ 134 w 158"/>
                <a:gd name="T69" fmla="*/ 52 h 182"/>
                <a:gd name="T70" fmla="*/ 142 w 158"/>
                <a:gd name="T71" fmla="*/ 56 h 182"/>
                <a:gd name="T72" fmla="*/ 156 w 158"/>
                <a:gd name="T73" fmla="*/ 62 h 182"/>
                <a:gd name="T74" fmla="*/ 158 w 158"/>
                <a:gd name="T75" fmla="*/ 64 h 182"/>
                <a:gd name="T76" fmla="*/ 154 w 158"/>
                <a:gd name="T77" fmla="*/ 78 h 182"/>
                <a:gd name="T78" fmla="*/ 140 w 158"/>
                <a:gd name="T79" fmla="*/ 100 h 182"/>
                <a:gd name="T80" fmla="*/ 134 w 158"/>
                <a:gd name="T81" fmla="*/ 112 h 182"/>
                <a:gd name="T82" fmla="*/ 138 w 158"/>
                <a:gd name="T83" fmla="*/ 11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182">
                  <a:moveTo>
                    <a:pt x="140" y="116"/>
                  </a:moveTo>
                  <a:lnTo>
                    <a:pt x="138" y="118"/>
                  </a:lnTo>
                  <a:lnTo>
                    <a:pt x="138" y="120"/>
                  </a:lnTo>
                  <a:lnTo>
                    <a:pt x="138" y="124"/>
                  </a:lnTo>
                  <a:lnTo>
                    <a:pt x="138" y="130"/>
                  </a:lnTo>
                  <a:lnTo>
                    <a:pt x="140" y="130"/>
                  </a:lnTo>
                  <a:lnTo>
                    <a:pt x="140" y="134"/>
                  </a:lnTo>
                  <a:lnTo>
                    <a:pt x="142" y="136"/>
                  </a:lnTo>
                  <a:lnTo>
                    <a:pt x="150" y="144"/>
                  </a:lnTo>
                  <a:lnTo>
                    <a:pt x="150" y="150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4" y="156"/>
                  </a:lnTo>
                  <a:lnTo>
                    <a:pt x="128" y="156"/>
                  </a:lnTo>
                  <a:lnTo>
                    <a:pt x="122" y="156"/>
                  </a:lnTo>
                  <a:lnTo>
                    <a:pt x="114" y="154"/>
                  </a:lnTo>
                  <a:lnTo>
                    <a:pt x="110" y="154"/>
                  </a:lnTo>
                  <a:lnTo>
                    <a:pt x="102" y="158"/>
                  </a:lnTo>
                  <a:lnTo>
                    <a:pt x="100" y="166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2" y="174"/>
                  </a:lnTo>
                  <a:lnTo>
                    <a:pt x="96" y="182"/>
                  </a:lnTo>
                  <a:lnTo>
                    <a:pt x="90" y="180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64" y="164"/>
                  </a:lnTo>
                  <a:lnTo>
                    <a:pt x="64" y="166"/>
                  </a:lnTo>
                  <a:lnTo>
                    <a:pt x="60" y="162"/>
                  </a:lnTo>
                  <a:lnTo>
                    <a:pt x="58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0" y="156"/>
                  </a:lnTo>
                  <a:lnTo>
                    <a:pt x="46" y="154"/>
                  </a:lnTo>
                  <a:lnTo>
                    <a:pt x="44" y="152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38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40" y="140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4" y="80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22" y="68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14" y="50"/>
                  </a:lnTo>
                  <a:lnTo>
                    <a:pt x="14" y="38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36"/>
                  </a:lnTo>
                  <a:lnTo>
                    <a:pt x="30" y="36"/>
                  </a:lnTo>
                  <a:lnTo>
                    <a:pt x="36" y="34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8" y="26"/>
                  </a:lnTo>
                  <a:lnTo>
                    <a:pt x="64" y="28"/>
                  </a:lnTo>
                  <a:lnTo>
                    <a:pt x="70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8" y="6"/>
                  </a:lnTo>
                  <a:lnTo>
                    <a:pt x="92" y="4"/>
                  </a:lnTo>
                  <a:lnTo>
                    <a:pt x="94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0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4" y="32"/>
                  </a:lnTo>
                  <a:lnTo>
                    <a:pt x="118" y="32"/>
                  </a:lnTo>
                  <a:lnTo>
                    <a:pt x="120" y="34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4" y="44"/>
                  </a:lnTo>
                  <a:lnTo>
                    <a:pt x="124" y="44"/>
                  </a:lnTo>
                  <a:lnTo>
                    <a:pt x="126" y="46"/>
                  </a:lnTo>
                  <a:lnTo>
                    <a:pt x="128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6" y="54"/>
                  </a:lnTo>
                  <a:lnTo>
                    <a:pt x="138" y="54"/>
                  </a:lnTo>
                  <a:lnTo>
                    <a:pt x="142" y="56"/>
                  </a:lnTo>
                  <a:lnTo>
                    <a:pt x="146" y="58"/>
                  </a:lnTo>
                  <a:lnTo>
                    <a:pt x="152" y="60"/>
                  </a:lnTo>
                  <a:lnTo>
                    <a:pt x="156" y="62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56" y="68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2" y="90"/>
                  </a:lnTo>
                  <a:lnTo>
                    <a:pt x="152" y="90"/>
                  </a:lnTo>
                  <a:lnTo>
                    <a:pt x="140" y="100"/>
                  </a:lnTo>
                  <a:lnTo>
                    <a:pt x="132" y="112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6" y="110"/>
                  </a:lnTo>
                  <a:lnTo>
                    <a:pt x="138" y="110"/>
                  </a:lnTo>
                  <a:lnTo>
                    <a:pt x="138" y="110"/>
                  </a:lnTo>
                  <a:lnTo>
                    <a:pt x="140" y="112"/>
                  </a:lnTo>
                  <a:lnTo>
                    <a:pt x="140" y="11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Freeform 412"/>
            <p:cNvSpPr/>
            <p:nvPr/>
          </p:nvSpPr>
          <p:spPr bwMode="gray">
            <a:xfrm>
              <a:off x="575963" y="3577388"/>
              <a:ext cx="74056" cy="166513"/>
            </a:xfrm>
            <a:custGeom>
              <a:avLst/>
              <a:gdLst>
                <a:gd name="T0" fmla="*/ 6 w 40"/>
                <a:gd name="T1" fmla="*/ 0 h 90"/>
                <a:gd name="T2" fmla="*/ 6 w 40"/>
                <a:gd name="T3" fmla="*/ 32 h 90"/>
                <a:gd name="T4" fmla="*/ 4 w 40"/>
                <a:gd name="T5" fmla="*/ 40 h 90"/>
                <a:gd name="T6" fmla="*/ 4 w 40"/>
                <a:gd name="T7" fmla="*/ 46 h 90"/>
                <a:gd name="T8" fmla="*/ 2 w 40"/>
                <a:gd name="T9" fmla="*/ 52 h 90"/>
                <a:gd name="T10" fmla="*/ 0 w 40"/>
                <a:gd name="T11" fmla="*/ 54 h 90"/>
                <a:gd name="T12" fmla="*/ 0 w 40"/>
                <a:gd name="T13" fmla="*/ 56 h 90"/>
                <a:gd name="T14" fmla="*/ 0 w 40"/>
                <a:gd name="T15" fmla="*/ 60 h 90"/>
                <a:gd name="T16" fmla="*/ 0 w 40"/>
                <a:gd name="T17" fmla="*/ 64 h 90"/>
                <a:gd name="T18" fmla="*/ 2 w 40"/>
                <a:gd name="T19" fmla="*/ 66 h 90"/>
                <a:gd name="T20" fmla="*/ 4 w 40"/>
                <a:gd name="T21" fmla="*/ 68 h 90"/>
                <a:gd name="T22" fmla="*/ 4 w 40"/>
                <a:gd name="T23" fmla="*/ 68 h 90"/>
                <a:gd name="T24" fmla="*/ 4 w 40"/>
                <a:gd name="T25" fmla="*/ 84 h 90"/>
                <a:gd name="T26" fmla="*/ 10 w 40"/>
                <a:gd name="T27" fmla="*/ 88 h 90"/>
                <a:gd name="T28" fmla="*/ 12 w 40"/>
                <a:gd name="T29" fmla="*/ 88 h 90"/>
                <a:gd name="T30" fmla="*/ 14 w 40"/>
                <a:gd name="T31" fmla="*/ 86 h 90"/>
                <a:gd name="T32" fmla="*/ 14 w 40"/>
                <a:gd name="T33" fmla="*/ 86 h 90"/>
                <a:gd name="T34" fmla="*/ 16 w 40"/>
                <a:gd name="T35" fmla="*/ 86 h 90"/>
                <a:gd name="T36" fmla="*/ 16 w 40"/>
                <a:gd name="T37" fmla="*/ 88 h 90"/>
                <a:gd name="T38" fmla="*/ 18 w 40"/>
                <a:gd name="T39" fmla="*/ 90 h 90"/>
                <a:gd name="T40" fmla="*/ 18 w 40"/>
                <a:gd name="T41" fmla="*/ 88 h 90"/>
                <a:gd name="T42" fmla="*/ 18 w 40"/>
                <a:gd name="T43" fmla="*/ 86 h 90"/>
                <a:gd name="T44" fmla="*/ 20 w 40"/>
                <a:gd name="T45" fmla="*/ 82 h 90"/>
                <a:gd name="T46" fmla="*/ 22 w 40"/>
                <a:gd name="T47" fmla="*/ 78 h 90"/>
                <a:gd name="T48" fmla="*/ 24 w 40"/>
                <a:gd name="T49" fmla="*/ 74 h 90"/>
                <a:gd name="T50" fmla="*/ 28 w 40"/>
                <a:gd name="T51" fmla="*/ 74 h 90"/>
                <a:gd name="T52" fmla="*/ 32 w 40"/>
                <a:gd name="T53" fmla="*/ 70 h 90"/>
                <a:gd name="T54" fmla="*/ 26 w 40"/>
                <a:gd name="T55" fmla="*/ 64 h 90"/>
                <a:gd name="T56" fmla="*/ 30 w 40"/>
                <a:gd name="T57" fmla="*/ 60 h 90"/>
                <a:gd name="T58" fmla="*/ 32 w 40"/>
                <a:gd name="T59" fmla="*/ 52 h 90"/>
                <a:gd name="T60" fmla="*/ 32 w 40"/>
                <a:gd name="T61" fmla="*/ 42 h 90"/>
                <a:gd name="T62" fmla="*/ 28 w 40"/>
                <a:gd name="T63" fmla="*/ 32 h 90"/>
                <a:gd name="T64" fmla="*/ 32 w 40"/>
                <a:gd name="T65" fmla="*/ 22 h 90"/>
                <a:gd name="T66" fmla="*/ 34 w 40"/>
                <a:gd name="T67" fmla="*/ 14 h 90"/>
                <a:gd name="T68" fmla="*/ 34 w 40"/>
                <a:gd name="T69" fmla="*/ 14 h 90"/>
                <a:gd name="T70" fmla="*/ 36 w 40"/>
                <a:gd name="T71" fmla="*/ 12 h 90"/>
                <a:gd name="T72" fmla="*/ 38 w 40"/>
                <a:gd name="T73" fmla="*/ 10 h 90"/>
                <a:gd name="T74" fmla="*/ 40 w 40"/>
                <a:gd name="T75" fmla="*/ 8 h 90"/>
                <a:gd name="T76" fmla="*/ 40 w 40"/>
                <a:gd name="T77" fmla="*/ 6 h 90"/>
                <a:gd name="T78" fmla="*/ 40 w 40"/>
                <a:gd name="T79" fmla="*/ 4 h 90"/>
                <a:gd name="T80" fmla="*/ 34 w 40"/>
                <a:gd name="T81" fmla="*/ 2 h 90"/>
                <a:gd name="T82" fmla="*/ 30 w 40"/>
                <a:gd name="T83" fmla="*/ 0 h 90"/>
                <a:gd name="T84" fmla="*/ 28 w 40"/>
                <a:gd name="T85" fmla="*/ 0 h 90"/>
                <a:gd name="T86" fmla="*/ 12 w 40"/>
                <a:gd name="T87" fmla="*/ 2 h 90"/>
                <a:gd name="T88" fmla="*/ 6 w 40"/>
                <a:gd name="T8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90">
                  <a:moveTo>
                    <a:pt x="6" y="0"/>
                  </a:moveTo>
                  <a:lnTo>
                    <a:pt x="6" y="32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84"/>
                  </a:lnTo>
                  <a:lnTo>
                    <a:pt x="10" y="88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20" y="82"/>
                  </a:lnTo>
                  <a:lnTo>
                    <a:pt x="22" y="78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32" y="70"/>
                  </a:lnTo>
                  <a:lnTo>
                    <a:pt x="26" y="64"/>
                  </a:lnTo>
                  <a:lnTo>
                    <a:pt x="30" y="60"/>
                  </a:lnTo>
                  <a:lnTo>
                    <a:pt x="32" y="52"/>
                  </a:lnTo>
                  <a:lnTo>
                    <a:pt x="32" y="42"/>
                  </a:lnTo>
                  <a:lnTo>
                    <a:pt x="28" y="32"/>
                  </a:lnTo>
                  <a:lnTo>
                    <a:pt x="32" y="2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Freeform 413"/>
            <p:cNvSpPr/>
            <p:nvPr/>
          </p:nvSpPr>
          <p:spPr bwMode="gray">
            <a:xfrm>
              <a:off x="927728" y="3107450"/>
              <a:ext cx="192545" cy="329327"/>
            </a:xfrm>
            <a:custGeom>
              <a:avLst/>
              <a:gdLst>
                <a:gd name="T0" fmla="*/ 28 w 104"/>
                <a:gd name="T1" fmla="*/ 148 h 178"/>
                <a:gd name="T2" fmla="*/ 16 w 104"/>
                <a:gd name="T3" fmla="*/ 144 h 178"/>
                <a:gd name="T4" fmla="*/ 6 w 104"/>
                <a:gd name="T5" fmla="*/ 116 h 178"/>
                <a:gd name="T6" fmla="*/ 6 w 104"/>
                <a:gd name="T7" fmla="*/ 112 h 178"/>
                <a:gd name="T8" fmla="*/ 2 w 104"/>
                <a:gd name="T9" fmla="*/ 106 h 178"/>
                <a:gd name="T10" fmla="*/ 10 w 104"/>
                <a:gd name="T11" fmla="*/ 88 h 178"/>
                <a:gd name="T12" fmla="*/ 6 w 104"/>
                <a:gd name="T13" fmla="*/ 86 h 178"/>
                <a:gd name="T14" fmla="*/ 12 w 104"/>
                <a:gd name="T15" fmla="*/ 76 h 178"/>
                <a:gd name="T16" fmla="*/ 18 w 104"/>
                <a:gd name="T17" fmla="*/ 74 h 178"/>
                <a:gd name="T18" fmla="*/ 18 w 104"/>
                <a:gd name="T19" fmla="*/ 66 h 178"/>
                <a:gd name="T20" fmla="*/ 16 w 104"/>
                <a:gd name="T21" fmla="*/ 60 h 178"/>
                <a:gd name="T22" fmla="*/ 18 w 104"/>
                <a:gd name="T23" fmla="*/ 58 h 178"/>
                <a:gd name="T24" fmla="*/ 20 w 104"/>
                <a:gd name="T25" fmla="*/ 54 h 178"/>
                <a:gd name="T26" fmla="*/ 20 w 104"/>
                <a:gd name="T27" fmla="*/ 44 h 178"/>
                <a:gd name="T28" fmla="*/ 30 w 104"/>
                <a:gd name="T29" fmla="*/ 32 h 178"/>
                <a:gd name="T30" fmla="*/ 44 w 104"/>
                <a:gd name="T31" fmla="*/ 26 h 178"/>
                <a:gd name="T32" fmla="*/ 62 w 104"/>
                <a:gd name="T33" fmla="*/ 6 h 178"/>
                <a:gd name="T34" fmla="*/ 76 w 104"/>
                <a:gd name="T35" fmla="*/ 20 h 178"/>
                <a:gd name="T36" fmla="*/ 72 w 104"/>
                <a:gd name="T37" fmla="*/ 24 h 178"/>
                <a:gd name="T38" fmla="*/ 72 w 104"/>
                <a:gd name="T39" fmla="*/ 30 h 178"/>
                <a:gd name="T40" fmla="*/ 72 w 104"/>
                <a:gd name="T41" fmla="*/ 40 h 178"/>
                <a:gd name="T42" fmla="*/ 78 w 104"/>
                <a:gd name="T43" fmla="*/ 40 h 178"/>
                <a:gd name="T44" fmla="*/ 82 w 104"/>
                <a:gd name="T45" fmla="*/ 42 h 178"/>
                <a:gd name="T46" fmla="*/ 74 w 104"/>
                <a:gd name="T47" fmla="*/ 42 h 178"/>
                <a:gd name="T48" fmla="*/ 78 w 104"/>
                <a:gd name="T49" fmla="*/ 50 h 178"/>
                <a:gd name="T50" fmla="*/ 76 w 104"/>
                <a:gd name="T51" fmla="*/ 56 h 178"/>
                <a:gd name="T52" fmla="*/ 72 w 104"/>
                <a:gd name="T53" fmla="*/ 60 h 178"/>
                <a:gd name="T54" fmla="*/ 72 w 104"/>
                <a:gd name="T55" fmla="*/ 66 h 178"/>
                <a:gd name="T56" fmla="*/ 72 w 104"/>
                <a:gd name="T57" fmla="*/ 70 h 178"/>
                <a:gd name="T58" fmla="*/ 66 w 104"/>
                <a:gd name="T59" fmla="*/ 78 h 178"/>
                <a:gd name="T60" fmla="*/ 64 w 104"/>
                <a:gd name="T61" fmla="*/ 88 h 178"/>
                <a:gd name="T62" fmla="*/ 64 w 104"/>
                <a:gd name="T63" fmla="*/ 94 h 178"/>
                <a:gd name="T64" fmla="*/ 80 w 104"/>
                <a:gd name="T65" fmla="*/ 94 h 178"/>
                <a:gd name="T66" fmla="*/ 96 w 104"/>
                <a:gd name="T67" fmla="*/ 110 h 178"/>
                <a:gd name="T68" fmla="*/ 102 w 104"/>
                <a:gd name="T69" fmla="*/ 132 h 178"/>
                <a:gd name="T70" fmla="*/ 96 w 104"/>
                <a:gd name="T71" fmla="*/ 138 h 178"/>
                <a:gd name="T72" fmla="*/ 78 w 104"/>
                <a:gd name="T73" fmla="*/ 158 h 178"/>
                <a:gd name="T74" fmla="*/ 80 w 104"/>
                <a:gd name="T75" fmla="*/ 160 h 178"/>
                <a:gd name="T76" fmla="*/ 78 w 104"/>
                <a:gd name="T77" fmla="*/ 164 h 178"/>
                <a:gd name="T78" fmla="*/ 58 w 104"/>
                <a:gd name="T79" fmla="*/ 170 h 178"/>
                <a:gd name="T80" fmla="*/ 26 w 104"/>
                <a:gd name="T81" fmla="*/ 178 h 178"/>
                <a:gd name="T82" fmla="*/ 28 w 104"/>
                <a:gd name="T83" fmla="*/ 168 h 178"/>
                <a:gd name="T84" fmla="*/ 32 w 104"/>
                <a:gd name="T85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" h="178">
                  <a:moveTo>
                    <a:pt x="32" y="150"/>
                  </a:moveTo>
                  <a:lnTo>
                    <a:pt x="30" y="150"/>
                  </a:lnTo>
                  <a:lnTo>
                    <a:pt x="28" y="148"/>
                  </a:lnTo>
                  <a:lnTo>
                    <a:pt x="24" y="148"/>
                  </a:lnTo>
                  <a:lnTo>
                    <a:pt x="20" y="146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6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4" y="108"/>
                  </a:lnTo>
                  <a:lnTo>
                    <a:pt x="2" y="106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0"/>
                  </a:lnTo>
                  <a:lnTo>
                    <a:pt x="18" y="66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48"/>
                  </a:lnTo>
                  <a:lnTo>
                    <a:pt x="20" y="44"/>
                  </a:lnTo>
                  <a:lnTo>
                    <a:pt x="18" y="38"/>
                  </a:lnTo>
                  <a:lnTo>
                    <a:pt x="24" y="34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32"/>
                  </a:lnTo>
                  <a:lnTo>
                    <a:pt x="44" y="26"/>
                  </a:lnTo>
                  <a:lnTo>
                    <a:pt x="44" y="4"/>
                  </a:lnTo>
                  <a:lnTo>
                    <a:pt x="64" y="0"/>
                  </a:lnTo>
                  <a:lnTo>
                    <a:pt x="62" y="6"/>
                  </a:lnTo>
                  <a:lnTo>
                    <a:pt x="66" y="12"/>
                  </a:lnTo>
                  <a:lnTo>
                    <a:pt x="74" y="14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4" y="22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8" y="52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2" y="70"/>
                  </a:lnTo>
                  <a:lnTo>
                    <a:pt x="70" y="72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2" y="92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4" y="94"/>
                  </a:lnTo>
                  <a:lnTo>
                    <a:pt x="80" y="94"/>
                  </a:lnTo>
                  <a:lnTo>
                    <a:pt x="88" y="98"/>
                  </a:lnTo>
                  <a:lnTo>
                    <a:pt x="88" y="108"/>
                  </a:lnTo>
                  <a:lnTo>
                    <a:pt x="96" y="110"/>
                  </a:lnTo>
                  <a:lnTo>
                    <a:pt x="100" y="116"/>
                  </a:lnTo>
                  <a:lnTo>
                    <a:pt x="104" y="132"/>
                  </a:lnTo>
                  <a:lnTo>
                    <a:pt x="102" y="132"/>
                  </a:lnTo>
                  <a:lnTo>
                    <a:pt x="102" y="134"/>
                  </a:lnTo>
                  <a:lnTo>
                    <a:pt x="100" y="138"/>
                  </a:lnTo>
                  <a:lnTo>
                    <a:pt x="96" y="138"/>
                  </a:lnTo>
                  <a:lnTo>
                    <a:pt x="88" y="144"/>
                  </a:lnTo>
                  <a:lnTo>
                    <a:pt x="78" y="148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78" y="164"/>
                  </a:lnTo>
                  <a:lnTo>
                    <a:pt x="76" y="164"/>
                  </a:lnTo>
                  <a:lnTo>
                    <a:pt x="70" y="162"/>
                  </a:lnTo>
                  <a:lnTo>
                    <a:pt x="58" y="170"/>
                  </a:lnTo>
                  <a:lnTo>
                    <a:pt x="48" y="172"/>
                  </a:lnTo>
                  <a:lnTo>
                    <a:pt x="36" y="176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8" y="168"/>
                  </a:lnTo>
                  <a:lnTo>
                    <a:pt x="30" y="162"/>
                  </a:lnTo>
                  <a:lnTo>
                    <a:pt x="30" y="156"/>
                  </a:lnTo>
                  <a:lnTo>
                    <a:pt x="32" y="15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Freeform 414"/>
            <p:cNvSpPr/>
            <p:nvPr/>
          </p:nvSpPr>
          <p:spPr bwMode="gray">
            <a:xfrm>
              <a:off x="883294" y="3174055"/>
              <a:ext cx="85164" cy="114709"/>
            </a:xfrm>
            <a:custGeom>
              <a:avLst/>
              <a:gdLst>
                <a:gd name="T0" fmla="*/ 24 w 46"/>
                <a:gd name="T1" fmla="*/ 62 h 62"/>
                <a:gd name="T2" fmla="*/ 22 w 46"/>
                <a:gd name="T3" fmla="*/ 60 h 62"/>
                <a:gd name="T4" fmla="*/ 20 w 46"/>
                <a:gd name="T5" fmla="*/ 60 h 62"/>
                <a:gd name="T6" fmla="*/ 16 w 46"/>
                <a:gd name="T7" fmla="*/ 58 h 62"/>
                <a:gd name="T8" fmla="*/ 14 w 46"/>
                <a:gd name="T9" fmla="*/ 56 h 62"/>
                <a:gd name="T10" fmla="*/ 14 w 46"/>
                <a:gd name="T11" fmla="*/ 54 h 62"/>
                <a:gd name="T12" fmla="*/ 0 w 46"/>
                <a:gd name="T13" fmla="*/ 46 h 62"/>
                <a:gd name="T14" fmla="*/ 6 w 46"/>
                <a:gd name="T15" fmla="*/ 40 h 62"/>
                <a:gd name="T16" fmla="*/ 6 w 46"/>
                <a:gd name="T17" fmla="*/ 38 h 62"/>
                <a:gd name="T18" fmla="*/ 8 w 46"/>
                <a:gd name="T19" fmla="*/ 36 h 62"/>
                <a:gd name="T20" fmla="*/ 8 w 46"/>
                <a:gd name="T21" fmla="*/ 34 h 62"/>
                <a:gd name="T22" fmla="*/ 10 w 46"/>
                <a:gd name="T23" fmla="*/ 30 h 62"/>
                <a:gd name="T24" fmla="*/ 12 w 46"/>
                <a:gd name="T25" fmla="*/ 28 h 62"/>
                <a:gd name="T26" fmla="*/ 12 w 46"/>
                <a:gd name="T27" fmla="*/ 24 h 62"/>
                <a:gd name="T28" fmla="*/ 12 w 46"/>
                <a:gd name="T29" fmla="*/ 22 h 62"/>
                <a:gd name="T30" fmla="*/ 14 w 46"/>
                <a:gd name="T31" fmla="*/ 20 h 62"/>
                <a:gd name="T32" fmla="*/ 16 w 46"/>
                <a:gd name="T33" fmla="*/ 16 h 62"/>
                <a:gd name="T34" fmla="*/ 20 w 46"/>
                <a:gd name="T35" fmla="*/ 10 h 62"/>
                <a:gd name="T36" fmla="*/ 22 w 46"/>
                <a:gd name="T37" fmla="*/ 6 h 62"/>
                <a:gd name="T38" fmla="*/ 28 w 46"/>
                <a:gd name="T39" fmla="*/ 2 h 62"/>
                <a:gd name="T40" fmla="*/ 32 w 46"/>
                <a:gd name="T41" fmla="*/ 0 h 62"/>
                <a:gd name="T42" fmla="*/ 34 w 46"/>
                <a:gd name="T43" fmla="*/ 0 h 62"/>
                <a:gd name="T44" fmla="*/ 36 w 46"/>
                <a:gd name="T45" fmla="*/ 0 h 62"/>
                <a:gd name="T46" fmla="*/ 40 w 46"/>
                <a:gd name="T47" fmla="*/ 0 h 62"/>
                <a:gd name="T48" fmla="*/ 42 w 46"/>
                <a:gd name="T49" fmla="*/ 2 h 62"/>
                <a:gd name="T50" fmla="*/ 42 w 46"/>
                <a:gd name="T51" fmla="*/ 2 h 62"/>
                <a:gd name="T52" fmla="*/ 44 w 46"/>
                <a:gd name="T53" fmla="*/ 6 h 62"/>
                <a:gd name="T54" fmla="*/ 44 w 46"/>
                <a:gd name="T55" fmla="*/ 8 h 62"/>
                <a:gd name="T56" fmla="*/ 46 w 46"/>
                <a:gd name="T57" fmla="*/ 12 h 62"/>
                <a:gd name="T58" fmla="*/ 44 w 46"/>
                <a:gd name="T59" fmla="*/ 18 h 62"/>
                <a:gd name="T60" fmla="*/ 42 w 46"/>
                <a:gd name="T61" fmla="*/ 22 h 62"/>
                <a:gd name="T62" fmla="*/ 42 w 46"/>
                <a:gd name="T63" fmla="*/ 22 h 62"/>
                <a:gd name="T64" fmla="*/ 40 w 46"/>
                <a:gd name="T65" fmla="*/ 22 h 62"/>
                <a:gd name="T66" fmla="*/ 40 w 46"/>
                <a:gd name="T67" fmla="*/ 24 h 62"/>
                <a:gd name="T68" fmla="*/ 40 w 46"/>
                <a:gd name="T69" fmla="*/ 24 h 62"/>
                <a:gd name="T70" fmla="*/ 42 w 46"/>
                <a:gd name="T71" fmla="*/ 26 h 62"/>
                <a:gd name="T72" fmla="*/ 42 w 46"/>
                <a:gd name="T73" fmla="*/ 28 h 62"/>
                <a:gd name="T74" fmla="*/ 42 w 46"/>
                <a:gd name="T75" fmla="*/ 30 h 62"/>
                <a:gd name="T76" fmla="*/ 42 w 46"/>
                <a:gd name="T77" fmla="*/ 34 h 62"/>
                <a:gd name="T78" fmla="*/ 42 w 46"/>
                <a:gd name="T79" fmla="*/ 38 h 62"/>
                <a:gd name="T80" fmla="*/ 42 w 46"/>
                <a:gd name="T81" fmla="*/ 40 h 62"/>
                <a:gd name="T82" fmla="*/ 36 w 46"/>
                <a:gd name="T83" fmla="*/ 40 h 62"/>
                <a:gd name="T84" fmla="*/ 32 w 46"/>
                <a:gd name="T85" fmla="*/ 46 h 62"/>
                <a:gd name="T86" fmla="*/ 32 w 46"/>
                <a:gd name="T87" fmla="*/ 46 h 62"/>
                <a:gd name="T88" fmla="*/ 30 w 46"/>
                <a:gd name="T89" fmla="*/ 48 h 62"/>
                <a:gd name="T90" fmla="*/ 30 w 46"/>
                <a:gd name="T91" fmla="*/ 50 h 62"/>
                <a:gd name="T92" fmla="*/ 34 w 46"/>
                <a:gd name="T93" fmla="*/ 52 h 62"/>
                <a:gd name="T94" fmla="*/ 24 w 46"/>
                <a:gd name="T9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" h="62">
                  <a:moveTo>
                    <a:pt x="24" y="62"/>
                  </a:moveTo>
                  <a:lnTo>
                    <a:pt x="22" y="60"/>
                  </a:lnTo>
                  <a:lnTo>
                    <a:pt x="20" y="60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0" y="46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6" y="16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44" y="18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4" y="52"/>
                  </a:lnTo>
                  <a:lnTo>
                    <a:pt x="24" y="6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Freeform 415"/>
            <p:cNvSpPr/>
            <p:nvPr/>
          </p:nvSpPr>
          <p:spPr bwMode="gray">
            <a:xfrm>
              <a:off x="868483" y="3259162"/>
              <a:ext cx="74056" cy="85107"/>
            </a:xfrm>
            <a:custGeom>
              <a:avLst/>
              <a:gdLst>
                <a:gd name="T0" fmla="*/ 8 w 40"/>
                <a:gd name="T1" fmla="*/ 0 h 46"/>
                <a:gd name="T2" fmla="*/ 22 w 40"/>
                <a:gd name="T3" fmla="*/ 8 h 46"/>
                <a:gd name="T4" fmla="*/ 22 w 40"/>
                <a:gd name="T5" fmla="*/ 10 h 46"/>
                <a:gd name="T6" fmla="*/ 24 w 40"/>
                <a:gd name="T7" fmla="*/ 12 h 46"/>
                <a:gd name="T8" fmla="*/ 28 w 40"/>
                <a:gd name="T9" fmla="*/ 14 h 46"/>
                <a:gd name="T10" fmla="*/ 30 w 40"/>
                <a:gd name="T11" fmla="*/ 14 h 46"/>
                <a:gd name="T12" fmla="*/ 32 w 40"/>
                <a:gd name="T13" fmla="*/ 16 h 46"/>
                <a:gd name="T14" fmla="*/ 32 w 40"/>
                <a:gd name="T15" fmla="*/ 18 h 46"/>
                <a:gd name="T16" fmla="*/ 32 w 40"/>
                <a:gd name="T17" fmla="*/ 22 h 46"/>
                <a:gd name="T18" fmla="*/ 34 w 40"/>
                <a:gd name="T19" fmla="*/ 24 h 46"/>
                <a:gd name="T20" fmla="*/ 36 w 40"/>
                <a:gd name="T21" fmla="*/ 28 h 46"/>
                <a:gd name="T22" fmla="*/ 38 w 40"/>
                <a:gd name="T23" fmla="*/ 30 h 46"/>
                <a:gd name="T24" fmla="*/ 38 w 40"/>
                <a:gd name="T25" fmla="*/ 30 h 46"/>
                <a:gd name="T26" fmla="*/ 40 w 40"/>
                <a:gd name="T27" fmla="*/ 32 h 46"/>
                <a:gd name="T28" fmla="*/ 38 w 40"/>
                <a:gd name="T29" fmla="*/ 34 h 46"/>
                <a:gd name="T30" fmla="*/ 38 w 40"/>
                <a:gd name="T31" fmla="*/ 34 h 46"/>
                <a:gd name="T32" fmla="*/ 36 w 40"/>
                <a:gd name="T33" fmla="*/ 36 h 46"/>
                <a:gd name="T34" fmla="*/ 36 w 40"/>
                <a:gd name="T35" fmla="*/ 36 h 46"/>
                <a:gd name="T36" fmla="*/ 32 w 40"/>
                <a:gd name="T37" fmla="*/ 38 h 46"/>
                <a:gd name="T38" fmla="*/ 30 w 40"/>
                <a:gd name="T39" fmla="*/ 40 h 46"/>
                <a:gd name="T40" fmla="*/ 30 w 40"/>
                <a:gd name="T41" fmla="*/ 42 h 46"/>
                <a:gd name="T42" fmla="*/ 28 w 40"/>
                <a:gd name="T43" fmla="*/ 44 h 46"/>
                <a:gd name="T44" fmla="*/ 28 w 40"/>
                <a:gd name="T45" fmla="*/ 46 h 46"/>
                <a:gd name="T46" fmla="*/ 26 w 40"/>
                <a:gd name="T47" fmla="*/ 42 h 46"/>
                <a:gd name="T48" fmla="*/ 24 w 40"/>
                <a:gd name="T49" fmla="*/ 38 h 46"/>
                <a:gd name="T50" fmla="*/ 22 w 40"/>
                <a:gd name="T51" fmla="*/ 38 h 46"/>
                <a:gd name="T52" fmla="*/ 20 w 40"/>
                <a:gd name="T53" fmla="*/ 38 h 46"/>
                <a:gd name="T54" fmla="*/ 20 w 40"/>
                <a:gd name="T55" fmla="*/ 36 h 46"/>
                <a:gd name="T56" fmla="*/ 18 w 40"/>
                <a:gd name="T57" fmla="*/ 36 h 46"/>
                <a:gd name="T58" fmla="*/ 16 w 40"/>
                <a:gd name="T59" fmla="*/ 32 h 46"/>
                <a:gd name="T60" fmla="*/ 14 w 40"/>
                <a:gd name="T61" fmla="*/ 28 h 46"/>
                <a:gd name="T62" fmla="*/ 14 w 40"/>
                <a:gd name="T63" fmla="*/ 26 h 46"/>
                <a:gd name="T64" fmla="*/ 16 w 40"/>
                <a:gd name="T65" fmla="*/ 24 h 46"/>
                <a:gd name="T66" fmla="*/ 16 w 40"/>
                <a:gd name="T67" fmla="*/ 22 h 46"/>
                <a:gd name="T68" fmla="*/ 0 w 40"/>
                <a:gd name="T69" fmla="*/ 6 h 46"/>
                <a:gd name="T70" fmla="*/ 2 w 40"/>
                <a:gd name="T71" fmla="*/ 6 h 46"/>
                <a:gd name="T72" fmla="*/ 4 w 40"/>
                <a:gd name="T73" fmla="*/ 4 h 46"/>
                <a:gd name="T74" fmla="*/ 6 w 40"/>
                <a:gd name="T75" fmla="*/ 2 h 46"/>
                <a:gd name="T76" fmla="*/ 8 w 40"/>
                <a:gd name="T7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" h="46">
                  <a:moveTo>
                    <a:pt x="8" y="0"/>
                  </a:moveTo>
                  <a:lnTo>
                    <a:pt x="22" y="8"/>
                  </a:lnTo>
                  <a:lnTo>
                    <a:pt x="22" y="10"/>
                  </a:lnTo>
                  <a:lnTo>
                    <a:pt x="24" y="12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2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Freeform 416"/>
            <p:cNvSpPr/>
            <p:nvPr/>
          </p:nvSpPr>
          <p:spPr bwMode="gray">
            <a:xfrm>
              <a:off x="920322" y="3322067"/>
              <a:ext cx="29622" cy="48104"/>
            </a:xfrm>
            <a:custGeom>
              <a:avLst/>
              <a:gdLst>
                <a:gd name="T0" fmla="*/ 10 w 16"/>
                <a:gd name="T1" fmla="*/ 0 h 26"/>
                <a:gd name="T2" fmla="*/ 10 w 16"/>
                <a:gd name="T3" fmla="*/ 0 h 26"/>
                <a:gd name="T4" fmla="*/ 8 w 16"/>
                <a:gd name="T5" fmla="*/ 0 h 26"/>
                <a:gd name="T6" fmla="*/ 6 w 16"/>
                <a:gd name="T7" fmla="*/ 2 h 26"/>
                <a:gd name="T8" fmla="*/ 4 w 16"/>
                <a:gd name="T9" fmla="*/ 4 h 26"/>
                <a:gd name="T10" fmla="*/ 2 w 16"/>
                <a:gd name="T11" fmla="*/ 6 h 26"/>
                <a:gd name="T12" fmla="*/ 0 w 16"/>
                <a:gd name="T13" fmla="*/ 12 h 26"/>
                <a:gd name="T14" fmla="*/ 0 w 16"/>
                <a:gd name="T15" fmla="*/ 12 h 26"/>
                <a:gd name="T16" fmla="*/ 2 w 16"/>
                <a:gd name="T17" fmla="*/ 14 h 26"/>
                <a:gd name="T18" fmla="*/ 2 w 16"/>
                <a:gd name="T19" fmla="*/ 16 h 26"/>
                <a:gd name="T20" fmla="*/ 6 w 16"/>
                <a:gd name="T21" fmla="*/ 20 h 26"/>
                <a:gd name="T22" fmla="*/ 10 w 16"/>
                <a:gd name="T23" fmla="*/ 24 h 26"/>
                <a:gd name="T24" fmla="*/ 16 w 16"/>
                <a:gd name="T25" fmla="*/ 26 h 26"/>
                <a:gd name="T26" fmla="*/ 10 w 1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6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0" y="24"/>
                  </a:lnTo>
                  <a:lnTo>
                    <a:pt x="16" y="26"/>
                  </a:lnTo>
                  <a:lnTo>
                    <a:pt x="1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" name="Freeform 417"/>
            <p:cNvSpPr/>
            <p:nvPr/>
          </p:nvSpPr>
          <p:spPr bwMode="gray">
            <a:xfrm>
              <a:off x="542637" y="3096349"/>
              <a:ext cx="129598" cy="155413"/>
            </a:xfrm>
            <a:custGeom>
              <a:avLst/>
              <a:gdLst>
                <a:gd name="T0" fmla="*/ 58 w 70"/>
                <a:gd name="T1" fmla="*/ 30 h 84"/>
                <a:gd name="T2" fmla="*/ 54 w 70"/>
                <a:gd name="T3" fmla="*/ 26 h 84"/>
                <a:gd name="T4" fmla="*/ 54 w 70"/>
                <a:gd name="T5" fmla="*/ 20 h 84"/>
                <a:gd name="T6" fmla="*/ 52 w 70"/>
                <a:gd name="T7" fmla="*/ 18 h 84"/>
                <a:gd name="T8" fmla="*/ 50 w 70"/>
                <a:gd name="T9" fmla="*/ 20 h 84"/>
                <a:gd name="T10" fmla="*/ 46 w 70"/>
                <a:gd name="T11" fmla="*/ 22 h 84"/>
                <a:gd name="T12" fmla="*/ 42 w 70"/>
                <a:gd name="T13" fmla="*/ 18 h 84"/>
                <a:gd name="T14" fmla="*/ 38 w 70"/>
                <a:gd name="T15" fmla="*/ 14 h 84"/>
                <a:gd name="T16" fmla="*/ 40 w 70"/>
                <a:gd name="T17" fmla="*/ 8 h 84"/>
                <a:gd name="T18" fmla="*/ 38 w 70"/>
                <a:gd name="T19" fmla="*/ 0 h 84"/>
                <a:gd name="T20" fmla="*/ 30 w 70"/>
                <a:gd name="T21" fmla="*/ 14 h 84"/>
                <a:gd name="T22" fmla="*/ 32 w 70"/>
                <a:gd name="T23" fmla="*/ 16 h 84"/>
                <a:gd name="T24" fmla="*/ 28 w 70"/>
                <a:gd name="T25" fmla="*/ 22 h 84"/>
                <a:gd name="T26" fmla="*/ 20 w 70"/>
                <a:gd name="T27" fmla="*/ 26 h 84"/>
                <a:gd name="T28" fmla="*/ 2 w 70"/>
                <a:gd name="T29" fmla="*/ 24 h 84"/>
                <a:gd name="T30" fmla="*/ 0 w 70"/>
                <a:gd name="T31" fmla="*/ 26 h 84"/>
                <a:gd name="T32" fmla="*/ 0 w 70"/>
                <a:gd name="T33" fmla="*/ 32 h 84"/>
                <a:gd name="T34" fmla="*/ 4 w 70"/>
                <a:gd name="T35" fmla="*/ 36 h 84"/>
                <a:gd name="T36" fmla="*/ 6 w 70"/>
                <a:gd name="T37" fmla="*/ 36 h 84"/>
                <a:gd name="T38" fmla="*/ 12 w 70"/>
                <a:gd name="T39" fmla="*/ 42 h 84"/>
                <a:gd name="T40" fmla="*/ 16 w 70"/>
                <a:gd name="T41" fmla="*/ 54 h 84"/>
                <a:gd name="T42" fmla="*/ 16 w 70"/>
                <a:gd name="T43" fmla="*/ 58 h 84"/>
                <a:gd name="T44" fmla="*/ 16 w 70"/>
                <a:gd name="T45" fmla="*/ 66 h 84"/>
                <a:gd name="T46" fmla="*/ 16 w 70"/>
                <a:gd name="T47" fmla="*/ 72 h 84"/>
                <a:gd name="T48" fmla="*/ 14 w 70"/>
                <a:gd name="T49" fmla="*/ 74 h 84"/>
                <a:gd name="T50" fmla="*/ 14 w 70"/>
                <a:gd name="T51" fmla="*/ 78 h 84"/>
                <a:gd name="T52" fmla="*/ 16 w 70"/>
                <a:gd name="T53" fmla="*/ 82 h 84"/>
                <a:gd name="T54" fmla="*/ 26 w 70"/>
                <a:gd name="T55" fmla="*/ 84 h 84"/>
                <a:gd name="T56" fmla="*/ 42 w 70"/>
                <a:gd name="T57" fmla="*/ 78 h 84"/>
                <a:gd name="T58" fmla="*/ 62 w 70"/>
                <a:gd name="T59" fmla="*/ 66 h 84"/>
                <a:gd name="T60" fmla="*/ 68 w 70"/>
                <a:gd name="T61" fmla="*/ 56 h 84"/>
                <a:gd name="T62" fmla="*/ 70 w 70"/>
                <a:gd name="T63" fmla="*/ 50 h 84"/>
                <a:gd name="T64" fmla="*/ 68 w 70"/>
                <a:gd name="T65" fmla="*/ 46 h 84"/>
                <a:gd name="T66" fmla="*/ 64 w 70"/>
                <a:gd name="T67" fmla="*/ 38 h 84"/>
                <a:gd name="T68" fmla="*/ 62 w 70"/>
                <a:gd name="T69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84">
                  <a:moveTo>
                    <a:pt x="62" y="30"/>
                  </a:moveTo>
                  <a:lnTo>
                    <a:pt x="58" y="30"/>
                  </a:lnTo>
                  <a:lnTo>
                    <a:pt x="56" y="28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0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0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40" y="8"/>
                  </a:lnTo>
                  <a:lnTo>
                    <a:pt x="50" y="2"/>
                  </a:lnTo>
                  <a:lnTo>
                    <a:pt x="38" y="0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8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2" y="42"/>
                  </a:lnTo>
                  <a:lnTo>
                    <a:pt x="14" y="46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6" y="62"/>
                  </a:lnTo>
                  <a:lnTo>
                    <a:pt x="16" y="66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4" y="80"/>
                  </a:lnTo>
                  <a:lnTo>
                    <a:pt x="16" y="82"/>
                  </a:lnTo>
                  <a:lnTo>
                    <a:pt x="20" y="84"/>
                  </a:lnTo>
                  <a:lnTo>
                    <a:pt x="26" y="84"/>
                  </a:lnTo>
                  <a:lnTo>
                    <a:pt x="30" y="82"/>
                  </a:lnTo>
                  <a:lnTo>
                    <a:pt x="42" y="78"/>
                  </a:lnTo>
                  <a:lnTo>
                    <a:pt x="54" y="72"/>
                  </a:lnTo>
                  <a:lnTo>
                    <a:pt x="62" y="66"/>
                  </a:lnTo>
                  <a:lnTo>
                    <a:pt x="66" y="62"/>
                  </a:lnTo>
                  <a:lnTo>
                    <a:pt x="68" y="56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4" y="38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2" y="3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" name="Freeform 418"/>
            <p:cNvSpPr/>
            <p:nvPr/>
          </p:nvSpPr>
          <p:spPr bwMode="gray">
            <a:xfrm>
              <a:off x="653721" y="2944637"/>
              <a:ext cx="199951" cy="370030"/>
            </a:xfrm>
            <a:custGeom>
              <a:avLst/>
              <a:gdLst>
                <a:gd name="T0" fmla="*/ 38 w 108"/>
                <a:gd name="T1" fmla="*/ 2 h 200"/>
                <a:gd name="T2" fmla="*/ 32 w 108"/>
                <a:gd name="T3" fmla="*/ 0 h 200"/>
                <a:gd name="T4" fmla="*/ 24 w 108"/>
                <a:gd name="T5" fmla="*/ 2 h 200"/>
                <a:gd name="T6" fmla="*/ 14 w 108"/>
                <a:gd name="T7" fmla="*/ 16 h 200"/>
                <a:gd name="T8" fmla="*/ 16 w 108"/>
                <a:gd name="T9" fmla="*/ 22 h 200"/>
                <a:gd name="T10" fmla="*/ 14 w 108"/>
                <a:gd name="T11" fmla="*/ 32 h 200"/>
                <a:gd name="T12" fmla="*/ 10 w 108"/>
                <a:gd name="T13" fmla="*/ 36 h 200"/>
                <a:gd name="T14" fmla="*/ 6 w 108"/>
                <a:gd name="T15" fmla="*/ 44 h 200"/>
                <a:gd name="T16" fmla="*/ 4 w 108"/>
                <a:gd name="T17" fmla="*/ 52 h 200"/>
                <a:gd name="T18" fmla="*/ 14 w 108"/>
                <a:gd name="T19" fmla="*/ 54 h 200"/>
                <a:gd name="T20" fmla="*/ 12 w 108"/>
                <a:gd name="T21" fmla="*/ 58 h 200"/>
                <a:gd name="T22" fmla="*/ 12 w 108"/>
                <a:gd name="T23" fmla="*/ 64 h 200"/>
                <a:gd name="T24" fmla="*/ 14 w 108"/>
                <a:gd name="T25" fmla="*/ 70 h 200"/>
                <a:gd name="T26" fmla="*/ 24 w 108"/>
                <a:gd name="T27" fmla="*/ 76 h 200"/>
                <a:gd name="T28" fmla="*/ 24 w 108"/>
                <a:gd name="T29" fmla="*/ 82 h 200"/>
                <a:gd name="T30" fmla="*/ 22 w 108"/>
                <a:gd name="T31" fmla="*/ 86 h 200"/>
                <a:gd name="T32" fmla="*/ 18 w 108"/>
                <a:gd name="T33" fmla="*/ 94 h 200"/>
                <a:gd name="T34" fmla="*/ 20 w 108"/>
                <a:gd name="T35" fmla="*/ 98 h 200"/>
                <a:gd name="T36" fmla="*/ 32 w 108"/>
                <a:gd name="T37" fmla="*/ 92 h 200"/>
                <a:gd name="T38" fmla="*/ 36 w 108"/>
                <a:gd name="T39" fmla="*/ 102 h 200"/>
                <a:gd name="T40" fmla="*/ 40 w 108"/>
                <a:gd name="T41" fmla="*/ 114 h 200"/>
                <a:gd name="T42" fmla="*/ 22 w 108"/>
                <a:gd name="T43" fmla="*/ 128 h 200"/>
                <a:gd name="T44" fmla="*/ 28 w 108"/>
                <a:gd name="T45" fmla="*/ 140 h 200"/>
                <a:gd name="T46" fmla="*/ 20 w 108"/>
                <a:gd name="T47" fmla="*/ 154 h 200"/>
                <a:gd name="T48" fmla="*/ 18 w 108"/>
                <a:gd name="T49" fmla="*/ 156 h 200"/>
                <a:gd name="T50" fmla="*/ 18 w 108"/>
                <a:gd name="T51" fmla="*/ 160 h 200"/>
                <a:gd name="T52" fmla="*/ 38 w 108"/>
                <a:gd name="T53" fmla="*/ 164 h 200"/>
                <a:gd name="T54" fmla="*/ 52 w 108"/>
                <a:gd name="T55" fmla="*/ 158 h 200"/>
                <a:gd name="T56" fmla="*/ 52 w 108"/>
                <a:gd name="T57" fmla="*/ 162 h 200"/>
                <a:gd name="T58" fmla="*/ 44 w 108"/>
                <a:gd name="T59" fmla="*/ 166 h 200"/>
                <a:gd name="T60" fmla="*/ 0 w 108"/>
                <a:gd name="T61" fmla="*/ 196 h 200"/>
                <a:gd name="T62" fmla="*/ 28 w 108"/>
                <a:gd name="T63" fmla="*/ 190 h 200"/>
                <a:gd name="T64" fmla="*/ 58 w 108"/>
                <a:gd name="T65" fmla="*/ 188 h 200"/>
                <a:gd name="T66" fmla="*/ 108 w 108"/>
                <a:gd name="T67" fmla="*/ 174 h 200"/>
                <a:gd name="T68" fmla="*/ 98 w 108"/>
                <a:gd name="T69" fmla="*/ 164 h 200"/>
                <a:gd name="T70" fmla="*/ 102 w 108"/>
                <a:gd name="T71" fmla="*/ 158 h 200"/>
                <a:gd name="T72" fmla="*/ 102 w 108"/>
                <a:gd name="T73" fmla="*/ 150 h 200"/>
                <a:gd name="T74" fmla="*/ 100 w 108"/>
                <a:gd name="T75" fmla="*/ 146 h 200"/>
                <a:gd name="T76" fmla="*/ 94 w 108"/>
                <a:gd name="T77" fmla="*/ 140 h 200"/>
                <a:gd name="T78" fmla="*/ 88 w 108"/>
                <a:gd name="T79" fmla="*/ 136 h 200"/>
                <a:gd name="T80" fmla="*/ 84 w 108"/>
                <a:gd name="T81" fmla="*/ 120 h 200"/>
                <a:gd name="T82" fmla="*/ 66 w 108"/>
                <a:gd name="T83" fmla="*/ 100 h 200"/>
                <a:gd name="T84" fmla="*/ 64 w 108"/>
                <a:gd name="T85" fmla="*/ 84 h 200"/>
                <a:gd name="T86" fmla="*/ 56 w 108"/>
                <a:gd name="T87" fmla="*/ 68 h 200"/>
                <a:gd name="T88" fmla="*/ 56 w 108"/>
                <a:gd name="T89" fmla="*/ 44 h 200"/>
                <a:gd name="T90" fmla="*/ 56 w 108"/>
                <a:gd name="T91" fmla="*/ 42 h 200"/>
                <a:gd name="T92" fmla="*/ 52 w 108"/>
                <a:gd name="T93" fmla="*/ 36 h 200"/>
                <a:gd name="T94" fmla="*/ 48 w 108"/>
                <a:gd name="T95" fmla="*/ 34 h 200"/>
                <a:gd name="T96" fmla="*/ 44 w 108"/>
                <a:gd name="T97" fmla="*/ 32 h 200"/>
                <a:gd name="T98" fmla="*/ 36 w 108"/>
                <a:gd name="T99" fmla="*/ 28 h 200"/>
                <a:gd name="T100" fmla="*/ 34 w 108"/>
                <a:gd name="T101" fmla="*/ 26 h 200"/>
                <a:gd name="T102" fmla="*/ 34 w 108"/>
                <a:gd name="T103" fmla="*/ 20 h 200"/>
                <a:gd name="T104" fmla="*/ 38 w 108"/>
                <a:gd name="T105" fmla="*/ 14 h 200"/>
                <a:gd name="T106" fmla="*/ 40 w 108"/>
                <a:gd name="T107" fmla="*/ 8 h 200"/>
                <a:gd name="T108" fmla="*/ 40 w 108"/>
                <a:gd name="T109" fmla="*/ 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" h="200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6"/>
                  </a:lnTo>
                  <a:lnTo>
                    <a:pt x="14" y="70"/>
                  </a:lnTo>
                  <a:lnTo>
                    <a:pt x="16" y="72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82"/>
                  </a:lnTo>
                  <a:lnTo>
                    <a:pt x="22" y="84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2" y="100"/>
                  </a:lnTo>
                  <a:lnTo>
                    <a:pt x="32" y="92"/>
                  </a:lnTo>
                  <a:lnTo>
                    <a:pt x="44" y="94"/>
                  </a:lnTo>
                  <a:lnTo>
                    <a:pt x="36" y="102"/>
                  </a:lnTo>
                  <a:lnTo>
                    <a:pt x="34" y="114"/>
                  </a:lnTo>
                  <a:lnTo>
                    <a:pt x="40" y="114"/>
                  </a:lnTo>
                  <a:lnTo>
                    <a:pt x="40" y="128"/>
                  </a:lnTo>
                  <a:lnTo>
                    <a:pt x="22" y="128"/>
                  </a:lnTo>
                  <a:lnTo>
                    <a:pt x="22" y="138"/>
                  </a:lnTo>
                  <a:lnTo>
                    <a:pt x="28" y="140"/>
                  </a:lnTo>
                  <a:lnTo>
                    <a:pt x="20" y="152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8" y="156"/>
                  </a:lnTo>
                  <a:lnTo>
                    <a:pt x="18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38" y="164"/>
                  </a:lnTo>
                  <a:lnTo>
                    <a:pt x="48" y="160"/>
                  </a:lnTo>
                  <a:lnTo>
                    <a:pt x="52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48" y="164"/>
                  </a:lnTo>
                  <a:lnTo>
                    <a:pt x="44" y="166"/>
                  </a:lnTo>
                  <a:lnTo>
                    <a:pt x="20" y="176"/>
                  </a:lnTo>
                  <a:lnTo>
                    <a:pt x="0" y="196"/>
                  </a:lnTo>
                  <a:lnTo>
                    <a:pt x="10" y="200"/>
                  </a:lnTo>
                  <a:lnTo>
                    <a:pt x="28" y="190"/>
                  </a:lnTo>
                  <a:lnTo>
                    <a:pt x="36" y="188"/>
                  </a:lnTo>
                  <a:lnTo>
                    <a:pt x="58" y="188"/>
                  </a:lnTo>
                  <a:lnTo>
                    <a:pt x="84" y="182"/>
                  </a:lnTo>
                  <a:lnTo>
                    <a:pt x="108" y="174"/>
                  </a:lnTo>
                  <a:lnTo>
                    <a:pt x="96" y="164"/>
                  </a:lnTo>
                  <a:lnTo>
                    <a:pt x="98" y="164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4"/>
                  </a:lnTo>
                  <a:lnTo>
                    <a:pt x="102" y="150"/>
                  </a:lnTo>
                  <a:lnTo>
                    <a:pt x="102" y="148"/>
                  </a:lnTo>
                  <a:lnTo>
                    <a:pt x="100" y="146"/>
                  </a:lnTo>
                  <a:lnTo>
                    <a:pt x="98" y="142"/>
                  </a:lnTo>
                  <a:lnTo>
                    <a:pt x="94" y="140"/>
                  </a:lnTo>
                  <a:lnTo>
                    <a:pt x="90" y="138"/>
                  </a:lnTo>
                  <a:lnTo>
                    <a:pt x="88" y="136"/>
                  </a:lnTo>
                  <a:lnTo>
                    <a:pt x="86" y="132"/>
                  </a:lnTo>
                  <a:lnTo>
                    <a:pt x="84" y="120"/>
                  </a:lnTo>
                  <a:lnTo>
                    <a:pt x="78" y="108"/>
                  </a:lnTo>
                  <a:lnTo>
                    <a:pt x="66" y="100"/>
                  </a:lnTo>
                  <a:lnTo>
                    <a:pt x="66" y="94"/>
                  </a:lnTo>
                  <a:lnTo>
                    <a:pt x="64" y="84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48" y="62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48" y="34"/>
                  </a:lnTo>
                  <a:lnTo>
                    <a:pt x="46" y="32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40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" name="Freeform 419"/>
            <p:cNvSpPr/>
            <p:nvPr/>
          </p:nvSpPr>
          <p:spPr bwMode="gray">
            <a:xfrm>
              <a:off x="612990" y="3096349"/>
              <a:ext cx="66650" cy="59205"/>
            </a:xfrm>
            <a:custGeom>
              <a:avLst/>
              <a:gdLst>
                <a:gd name="T0" fmla="*/ 16 w 36"/>
                <a:gd name="T1" fmla="*/ 0 h 32"/>
                <a:gd name="T2" fmla="*/ 16 w 36"/>
                <a:gd name="T3" fmla="*/ 0 h 32"/>
                <a:gd name="T4" fmla="*/ 18 w 36"/>
                <a:gd name="T5" fmla="*/ 0 h 32"/>
                <a:gd name="T6" fmla="*/ 20 w 36"/>
                <a:gd name="T7" fmla="*/ 0 h 32"/>
                <a:gd name="T8" fmla="*/ 24 w 36"/>
                <a:gd name="T9" fmla="*/ 0 h 32"/>
                <a:gd name="T10" fmla="*/ 28 w 36"/>
                <a:gd name="T11" fmla="*/ 0 h 32"/>
                <a:gd name="T12" fmla="*/ 30 w 36"/>
                <a:gd name="T13" fmla="*/ 2 h 32"/>
                <a:gd name="T14" fmla="*/ 32 w 36"/>
                <a:gd name="T15" fmla="*/ 6 h 32"/>
                <a:gd name="T16" fmla="*/ 32 w 36"/>
                <a:gd name="T17" fmla="*/ 6 h 32"/>
                <a:gd name="T18" fmla="*/ 34 w 36"/>
                <a:gd name="T19" fmla="*/ 8 h 32"/>
                <a:gd name="T20" fmla="*/ 36 w 36"/>
                <a:gd name="T21" fmla="*/ 12 h 32"/>
                <a:gd name="T22" fmla="*/ 36 w 36"/>
                <a:gd name="T23" fmla="*/ 16 h 32"/>
                <a:gd name="T24" fmla="*/ 36 w 36"/>
                <a:gd name="T25" fmla="*/ 22 h 32"/>
                <a:gd name="T26" fmla="*/ 32 w 36"/>
                <a:gd name="T27" fmla="*/ 28 h 32"/>
                <a:gd name="T28" fmla="*/ 32 w 36"/>
                <a:gd name="T29" fmla="*/ 28 h 32"/>
                <a:gd name="T30" fmla="*/ 30 w 36"/>
                <a:gd name="T31" fmla="*/ 30 h 32"/>
                <a:gd name="T32" fmla="*/ 28 w 36"/>
                <a:gd name="T33" fmla="*/ 32 h 32"/>
                <a:gd name="T34" fmla="*/ 26 w 36"/>
                <a:gd name="T35" fmla="*/ 30 h 32"/>
                <a:gd name="T36" fmla="*/ 24 w 36"/>
                <a:gd name="T37" fmla="*/ 30 h 32"/>
                <a:gd name="T38" fmla="*/ 20 w 36"/>
                <a:gd name="T39" fmla="*/ 30 h 32"/>
                <a:gd name="T40" fmla="*/ 18 w 36"/>
                <a:gd name="T41" fmla="*/ 28 h 32"/>
                <a:gd name="T42" fmla="*/ 16 w 36"/>
                <a:gd name="T43" fmla="*/ 26 h 32"/>
                <a:gd name="T44" fmla="*/ 16 w 36"/>
                <a:gd name="T45" fmla="*/ 24 h 32"/>
                <a:gd name="T46" fmla="*/ 16 w 36"/>
                <a:gd name="T47" fmla="*/ 20 h 32"/>
                <a:gd name="T48" fmla="*/ 14 w 36"/>
                <a:gd name="T49" fmla="*/ 18 h 32"/>
                <a:gd name="T50" fmla="*/ 14 w 36"/>
                <a:gd name="T51" fmla="*/ 18 h 32"/>
                <a:gd name="T52" fmla="*/ 14 w 36"/>
                <a:gd name="T53" fmla="*/ 18 h 32"/>
                <a:gd name="T54" fmla="*/ 12 w 36"/>
                <a:gd name="T55" fmla="*/ 20 h 32"/>
                <a:gd name="T56" fmla="*/ 10 w 36"/>
                <a:gd name="T57" fmla="*/ 22 h 32"/>
                <a:gd name="T58" fmla="*/ 8 w 36"/>
                <a:gd name="T59" fmla="*/ 22 h 32"/>
                <a:gd name="T60" fmla="*/ 6 w 36"/>
                <a:gd name="T61" fmla="*/ 20 h 32"/>
                <a:gd name="T62" fmla="*/ 4 w 36"/>
                <a:gd name="T63" fmla="*/ 18 h 32"/>
                <a:gd name="T64" fmla="*/ 2 w 36"/>
                <a:gd name="T65" fmla="*/ 18 h 32"/>
                <a:gd name="T66" fmla="*/ 0 w 36"/>
                <a:gd name="T67" fmla="*/ 14 h 32"/>
                <a:gd name="T68" fmla="*/ 0 w 36"/>
                <a:gd name="T69" fmla="*/ 12 h 32"/>
                <a:gd name="T70" fmla="*/ 2 w 36"/>
                <a:gd name="T71" fmla="*/ 8 h 32"/>
                <a:gd name="T72" fmla="*/ 16 w 36"/>
                <a:gd name="T7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32">
                  <a:moveTo>
                    <a:pt x="16" y="0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22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Freeform 420"/>
            <p:cNvSpPr/>
            <p:nvPr/>
          </p:nvSpPr>
          <p:spPr bwMode="gray">
            <a:xfrm>
              <a:off x="990675" y="3000141"/>
              <a:ext cx="66650" cy="114709"/>
            </a:xfrm>
            <a:custGeom>
              <a:avLst/>
              <a:gdLst>
                <a:gd name="T0" fmla="*/ 30 w 36"/>
                <a:gd name="T1" fmla="*/ 58 h 62"/>
                <a:gd name="T2" fmla="*/ 30 w 36"/>
                <a:gd name="T3" fmla="*/ 46 h 62"/>
                <a:gd name="T4" fmla="*/ 30 w 36"/>
                <a:gd name="T5" fmla="*/ 44 h 62"/>
                <a:gd name="T6" fmla="*/ 30 w 36"/>
                <a:gd name="T7" fmla="*/ 42 h 62"/>
                <a:gd name="T8" fmla="*/ 28 w 36"/>
                <a:gd name="T9" fmla="*/ 38 h 62"/>
                <a:gd name="T10" fmla="*/ 30 w 36"/>
                <a:gd name="T11" fmla="*/ 36 h 62"/>
                <a:gd name="T12" fmla="*/ 30 w 36"/>
                <a:gd name="T13" fmla="*/ 32 h 62"/>
                <a:gd name="T14" fmla="*/ 32 w 36"/>
                <a:gd name="T15" fmla="*/ 30 h 62"/>
                <a:gd name="T16" fmla="*/ 36 w 36"/>
                <a:gd name="T17" fmla="*/ 28 h 62"/>
                <a:gd name="T18" fmla="*/ 36 w 36"/>
                <a:gd name="T19" fmla="*/ 28 h 62"/>
                <a:gd name="T20" fmla="*/ 36 w 36"/>
                <a:gd name="T21" fmla="*/ 24 h 62"/>
                <a:gd name="T22" fmla="*/ 34 w 36"/>
                <a:gd name="T23" fmla="*/ 22 h 62"/>
                <a:gd name="T24" fmla="*/ 34 w 36"/>
                <a:gd name="T25" fmla="*/ 18 h 62"/>
                <a:gd name="T26" fmla="*/ 32 w 36"/>
                <a:gd name="T27" fmla="*/ 16 h 62"/>
                <a:gd name="T28" fmla="*/ 32 w 36"/>
                <a:gd name="T29" fmla="*/ 16 h 62"/>
                <a:gd name="T30" fmla="*/ 30 w 36"/>
                <a:gd name="T31" fmla="*/ 12 h 62"/>
                <a:gd name="T32" fmla="*/ 30 w 36"/>
                <a:gd name="T33" fmla="*/ 8 h 62"/>
                <a:gd name="T34" fmla="*/ 30 w 36"/>
                <a:gd name="T35" fmla="*/ 4 h 62"/>
                <a:gd name="T36" fmla="*/ 28 w 36"/>
                <a:gd name="T37" fmla="*/ 0 h 62"/>
                <a:gd name="T38" fmla="*/ 28 w 36"/>
                <a:gd name="T39" fmla="*/ 0 h 62"/>
                <a:gd name="T40" fmla="*/ 24 w 36"/>
                <a:gd name="T41" fmla="*/ 0 h 62"/>
                <a:gd name="T42" fmla="*/ 2 w 36"/>
                <a:gd name="T43" fmla="*/ 20 h 62"/>
                <a:gd name="T44" fmla="*/ 2 w 36"/>
                <a:gd name="T45" fmla="*/ 22 h 62"/>
                <a:gd name="T46" fmla="*/ 0 w 36"/>
                <a:gd name="T47" fmla="*/ 26 h 62"/>
                <a:gd name="T48" fmla="*/ 0 w 36"/>
                <a:gd name="T49" fmla="*/ 32 h 62"/>
                <a:gd name="T50" fmla="*/ 0 w 36"/>
                <a:gd name="T51" fmla="*/ 36 h 62"/>
                <a:gd name="T52" fmla="*/ 2 w 36"/>
                <a:gd name="T53" fmla="*/ 40 h 62"/>
                <a:gd name="T54" fmla="*/ 2 w 36"/>
                <a:gd name="T55" fmla="*/ 44 h 62"/>
                <a:gd name="T56" fmla="*/ 2 w 36"/>
                <a:gd name="T57" fmla="*/ 46 h 62"/>
                <a:gd name="T58" fmla="*/ 10 w 36"/>
                <a:gd name="T59" fmla="*/ 54 h 62"/>
                <a:gd name="T60" fmla="*/ 10 w 36"/>
                <a:gd name="T61" fmla="*/ 62 h 62"/>
                <a:gd name="T62" fmla="*/ 30 w 36"/>
                <a:gd name="T63" fmla="*/ 5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62">
                  <a:moveTo>
                    <a:pt x="30" y="58"/>
                  </a:moveTo>
                  <a:lnTo>
                    <a:pt x="30" y="46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30" y="5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" name="Freeform 421"/>
            <p:cNvSpPr/>
            <p:nvPr/>
          </p:nvSpPr>
          <p:spPr bwMode="gray">
            <a:xfrm>
              <a:off x="1083245" y="2374791"/>
              <a:ext cx="311035" cy="721558"/>
            </a:xfrm>
            <a:custGeom>
              <a:avLst/>
              <a:gdLst>
                <a:gd name="T0" fmla="*/ 0 w 168"/>
                <a:gd name="T1" fmla="*/ 286 h 390"/>
                <a:gd name="T2" fmla="*/ 0 w 168"/>
                <a:gd name="T3" fmla="*/ 300 h 390"/>
                <a:gd name="T4" fmla="*/ 0 w 168"/>
                <a:gd name="T5" fmla="*/ 312 h 390"/>
                <a:gd name="T6" fmla="*/ 0 w 168"/>
                <a:gd name="T7" fmla="*/ 322 h 390"/>
                <a:gd name="T8" fmla="*/ 16 w 168"/>
                <a:gd name="T9" fmla="*/ 388 h 390"/>
                <a:gd name="T10" fmla="*/ 38 w 168"/>
                <a:gd name="T11" fmla="*/ 382 h 390"/>
                <a:gd name="T12" fmla="*/ 50 w 168"/>
                <a:gd name="T13" fmla="*/ 372 h 390"/>
                <a:gd name="T14" fmla="*/ 60 w 168"/>
                <a:gd name="T15" fmla="*/ 360 h 390"/>
                <a:gd name="T16" fmla="*/ 66 w 168"/>
                <a:gd name="T17" fmla="*/ 328 h 390"/>
                <a:gd name="T18" fmla="*/ 88 w 168"/>
                <a:gd name="T19" fmla="*/ 296 h 390"/>
                <a:gd name="T20" fmla="*/ 94 w 168"/>
                <a:gd name="T21" fmla="*/ 282 h 390"/>
                <a:gd name="T22" fmla="*/ 92 w 168"/>
                <a:gd name="T23" fmla="*/ 272 h 390"/>
                <a:gd name="T24" fmla="*/ 82 w 168"/>
                <a:gd name="T25" fmla="*/ 264 h 390"/>
                <a:gd name="T26" fmla="*/ 76 w 168"/>
                <a:gd name="T27" fmla="*/ 262 h 390"/>
                <a:gd name="T28" fmla="*/ 78 w 168"/>
                <a:gd name="T29" fmla="*/ 230 h 390"/>
                <a:gd name="T30" fmla="*/ 78 w 168"/>
                <a:gd name="T31" fmla="*/ 232 h 390"/>
                <a:gd name="T32" fmla="*/ 80 w 168"/>
                <a:gd name="T33" fmla="*/ 218 h 390"/>
                <a:gd name="T34" fmla="*/ 86 w 168"/>
                <a:gd name="T35" fmla="*/ 204 h 390"/>
                <a:gd name="T36" fmla="*/ 94 w 168"/>
                <a:gd name="T37" fmla="*/ 194 h 390"/>
                <a:gd name="T38" fmla="*/ 106 w 168"/>
                <a:gd name="T39" fmla="*/ 184 h 390"/>
                <a:gd name="T40" fmla="*/ 116 w 168"/>
                <a:gd name="T41" fmla="*/ 176 h 390"/>
                <a:gd name="T42" fmla="*/ 122 w 168"/>
                <a:gd name="T43" fmla="*/ 158 h 390"/>
                <a:gd name="T44" fmla="*/ 122 w 168"/>
                <a:gd name="T45" fmla="*/ 140 h 390"/>
                <a:gd name="T46" fmla="*/ 156 w 168"/>
                <a:gd name="T47" fmla="*/ 118 h 390"/>
                <a:gd name="T48" fmla="*/ 168 w 168"/>
                <a:gd name="T49" fmla="*/ 118 h 390"/>
                <a:gd name="T50" fmla="*/ 162 w 168"/>
                <a:gd name="T51" fmla="*/ 106 h 390"/>
                <a:gd name="T52" fmla="*/ 152 w 168"/>
                <a:gd name="T53" fmla="*/ 80 h 390"/>
                <a:gd name="T54" fmla="*/ 152 w 168"/>
                <a:gd name="T55" fmla="*/ 72 h 390"/>
                <a:gd name="T56" fmla="*/ 156 w 168"/>
                <a:gd name="T57" fmla="*/ 68 h 390"/>
                <a:gd name="T58" fmla="*/ 156 w 168"/>
                <a:gd name="T59" fmla="*/ 56 h 390"/>
                <a:gd name="T60" fmla="*/ 140 w 168"/>
                <a:gd name="T61" fmla="*/ 38 h 390"/>
                <a:gd name="T62" fmla="*/ 130 w 168"/>
                <a:gd name="T63" fmla="*/ 24 h 390"/>
                <a:gd name="T64" fmla="*/ 122 w 168"/>
                <a:gd name="T65" fmla="*/ 20 h 390"/>
                <a:gd name="T66" fmla="*/ 114 w 168"/>
                <a:gd name="T67" fmla="*/ 4 h 390"/>
                <a:gd name="T68" fmla="*/ 102 w 168"/>
                <a:gd name="T69" fmla="*/ 14 h 390"/>
                <a:gd name="T70" fmla="*/ 92 w 168"/>
                <a:gd name="T71" fmla="*/ 24 h 390"/>
                <a:gd name="T72" fmla="*/ 86 w 168"/>
                <a:gd name="T73" fmla="*/ 32 h 390"/>
                <a:gd name="T74" fmla="*/ 80 w 168"/>
                <a:gd name="T75" fmla="*/ 44 h 390"/>
                <a:gd name="T76" fmla="*/ 76 w 168"/>
                <a:gd name="T77" fmla="*/ 56 h 390"/>
                <a:gd name="T78" fmla="*/ 70 w 168"/>
                <a:gd name="T79" fmla="*/ 82 h 390"/>
                <a:gd name="T80" fmla="*/ 64 w 168"/>
                <a:gd name="T81" fmla="*/ 92 h 390"/>
                <a:gd name="T82" fmla="*/ 54 w 168"/>
                <a:gd name="T83" fmla="*/ 104 h 390"/>
                <a:gd name="T84" fmla="*/ 46 w 168"/>
                <a:gd name="T85" fmla="*/ 122 h 390"/>
                <a:gd name="T86" fmla="*/ 12 w 168"/>
                <a:gd name="T87" fmla="*/ 178 h 390"/>
                <a:gd name="T88" fmla="*/ 14 w 168"/>
                <a:gd name="T89" fmla="*/ 260 h 390"/>
                <a:gd name="T90" fmla="*/ 14 w 168"/>
                <a:gd name="T91" fmla="*/ 266 h 390"/>
                <a:gd name="T92" fmla="*/ 8 w 168"/>
                <a:gd name="T93" fmla="*/ 27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390">
                  <a:moveTo>
                    <a:pt x="0" y="280"/>
                  </a:moveTo>
                  <a:lnTo>
                    <a:pt x="0" y="282"/>
                  </a:lnTo>
                  <a:lnTo>
                    <a:pt x="0" y="286"/>
                  </a:lnTo>
                  <a:lnTo>
                    <a:pt x="0" y="292"/>
                  </a:lnTo>
                  <a:lnTo>
                    <a:pt x="0" y="296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8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50"/>
                  </a:lnTo>
                  <a:lnTo>
                    <a:pt x="12" y="368"/>
                  </a:lnTo>
                  <a:lnTo>
                    <a:pt x="16" y="388"/>
                  </a:lnTo>
                  <a:lnTo>
                    <a:pt x="24" y="390"/>
                  </a:lnTo>
                  <a:lnTo>
                    <a:pt x="36" y="386"/>
                  </a:lnTo>
                  <a:lnTo>
                    <a:pt x="38" y="382"/>
                  </a:lnTo>
                  <a:lnTo>
                    <a:pt x="42" y="378"/>
                  </a:lnTo>
                  <a:lnTo>
                    <a:pt x="46" y="374"/>
                  </a:lnTo>
                  <a:lnTo>
                    <a:pt x="50" y="372"/>
                  </a:lnTo>
                  <a:lnTo>
                    <a:pt x="54" y="372"/>
                  </a:lnTo>
                  <a:lnTo>
                    <a:pt x="54" y="370"/>
                  </a:lnTo>
                  <a:lnTo>
                    <a:pt x="60" y="360"/>
                  </a:lnTo>
                  <a:lnTo>
                    <a:pt x="64" y="346"/>
                  </a:lnTo>
                  <a:lnTo>
                    <a:pt x="66" y="334"/>
                  </a:lnTo>
                  <a:lnTo>
                    <a:pt x="66" y="328"/>
                  </a:lnTo>
                  <a:lnTo>
                    <a:pt x="66" y="320"/>
                  </a:lnTo>
                  <a:lnTo>
                    <a:pt x="84" y="300"/>
                  </a:lnTo>
                  <a:lnTo>
                    <a:pt x="88" y="296"/>
                  </a:lnTo>
                  <a:lnTo>
                    <a:pt x="92" y="290"/>
                  </a:lnTo>
                  <a:lnTo>
                    <a:pt x="92" y="286"/>
                  </a:lnTo>
                  <a:lnTo>
                    <a:pt x="94" y="282"/>
                  </a:lnTo>
                  <a:lnTo>
                    <a:pt x="94" y="278"/>
                  </a:lnTo>
                  <a:lnTo>
                    <a:pt x="92" y="278"/>
                  </a:lnTo>
                  <a:lnTo>
                    <a:pt x="92" y="272"/>
                  </a:lnTo>
                  <a:lnTo>
                    <a:pt x="90" y="268"/>
                  </a:lnTo>
                  <a:lnTo>
                    <a:pt x="86" y="266"/>
                  </a:lnTo>
                  <a:lnTo>
                    <a:pt x="82" y="264"/>
                  </a:lnTo>
                  <a:lnTo>
                    <a:pt x="80" y="264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8" y="230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26"/>
                  </a:lnTo>
                  <a:lnTo>
                    <a:pt x="80" y="218"/>
                  </a:lnTo>
                  <a:lnTo>
                    <a:pt x="82" y="212"/>
                  </a:lnTo>
                  <a:lnTo>
                    <a:pt x="84" y="208"/>
                  </a:lnTo>
                  <a:lnTo>
                    <a:pt x="86" y="204"/>
                  </a:lnTo>
                  <a:lnTo>
                    <a:pt x="88" y="200"/>
                  </a:lnTo>
                  <a:lnTo>
                    <a:pt x="90" y="196"/>
                  </a:lnTo>
                  <a:lnTo>
                    <a:pt x="94" y="194"/>
                  </a:lnTo>
                  <a:lnTo>
                    <a:pt x="98" y="190"/>
                  </a:lnTo>
                  <a:lnTo>
                    <a:pt x="104" y="188"/>
                  </a:lnTo>
                  <a:lnTo>
                    <a:pt x="106" y="184"/>
                  </a:lnTo>
                  <a:lnTo>
                    <a:pt x="110" y="184"/>
                  </a:lnTo>
                  <a:lnTo>
                    <a:pt x="110" y="182"/>
                  </a:lnTo>
                  <a:lnTo>
                    <a:pt x="116" y="176"/>
                  </a:lnTo>
                  <a:lnTo>
                    <a:pt x="120" y="170"/>
                  </a:lnTo>
                  <a:lnTo>
                    <a:pt x="122" y="164"/>
                  </a:lnTo>
                  <a:lnTo>
                    <a:pt x="122" y="158"/>
                  </a:lnTo>
                  <a:lnTo>
                    <a:pt x="122" y="156"/>
                  </a:lnTo>
                  <a:lnTo>
                    <a:pt x="122" y="154"/>
                  </a:lnTo>
                  <a:lnTo>
                    <a:pt x="122" y="140"/>
                  </a:lnTo>
                  <a:lnTo>
                    <a:pt x="134" y="130"/>
                  </a:lnTo>
                  <a:lnTo>
                    <a:pt x="144" y="120"/>
                  </a:lnTo>
                  <a:lnTo>
                    <a:pt x="156" y="118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8" y="118"/>
                  </a:lnTo>
                  <a:lnTo>
                    <a:pt x="168" y="116"/>
                  </a:lnTo>
                  <a:lnTo>
                    <a:pt x="166" y="114"/>
                  </a:lnTo>
                  <a:lnTo>
                    <a:pt x="162" y="106"/>
                  </a:lnTo>
                  <a:lnTo>
                    <a:pt x="158" y="96"/>
                  </a:lnTo>
                  <a:lnTo>
                    <a:pt x="154" y="86"/>
                  </a:lnTo>
                  <a:lnTo>
                    <a:pt x="152" y="80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2" y="72"/>
                  </a:lnTo>
                  <a:lnTo>
                    <a:pt x="154" y="70"/>
                  </a:lnTo>
                  <a:lnTo>
                    <a:pt x="156" y="68"/>
                  </a:lnTo>
                  <a:lnTo>
                    <a:pt x="158" y="64"/>
                  </a:lnTo>
                  <a:lnTo>
                    <a:pt x="158" y="60"/>
                  </a:lnTo>
                  <a:lnTo>
                    <a:pt x="156" y="56"/>
                  </a:lnTo>
                  <a:lnTo>
                    <a:pt x="152" y="50"/>
                  </a:lnTo>
                  <a:lnTo>
                    <a:pt x="142" y="42"/>
                  </a:lnTo>
                  <a:lnTo>
                    <a:pt x="140" y="38"/>
                  </a:lnTo>
                  <a:lnTo>
                    <a:pt x="136" y="32"/>
                  </a:lnTo>
                  <a:lnTo>
                    <a:pt x="132" y="28"/>
                  </a:lnTo>
                  <a:lnTo>
                    <a:pt x="130" y="24"/>
                  </a:lnTo>
                  <a:lnTo>
                    <a:pt x="126" y="22"/>
                  </a:lnTo>
                  <a:lnTo>
                    <a:pt x="124" y="20"/>
                  </a:lnTo>
                  <a:lnTo>
                    <a:pt x="122" y="2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4"/>
                  </a:lnTo>
                  <a:lnTo>
                    <a:pt x="110" y="6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4" y="22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8" y="28"/>
                  </a:lnTo>
                  <a:lnTo>
                    <a:pt x="86" y="32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0" y="44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6" y="56"/>
                  </a:lnTo>
                  <a:lnTo>
                    <a:pt x="72" y="60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70" y="84"/>
                  </a:lnTo>
                  <a:lnTo>
                    <a:pt x="66" y="88"/>
                  </a:lnTo>
                  <a:lnTo>
                    <a:pt x="64" y="92"/>
                  </a:lnTo>
                  <a:lnTo>
                    <a:pt x="60" y="96"/>
                  </a:lnTo>
                  <a:lnTo>
                    <a:pt x="56" y="100"/>
                  </a:lnTo>
                  <a:lnTo>
                    <a:pt x="54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22"/>
                  </a:lnTo>
                  <a:lnTo>
                    <a:pt x="36" y="140"/>
                  </a:lnTo>
                  <a:lnTo>
                    <a:pt x="34" y="164"/>
                  </a:lnTo>
                  <a:lnTo>
                    <a:pt x="12" y="178"/>
                  </a:lnTo>
                  <a:lnTo>
                    <a:pt x="16" y="184"/>
                  </a:lnTo>
                  <a:lnTo>
                    <a:pt x="16" y="234"/>
                  </a:lnTo>
                  <a:lnTo>
                    <a:pt x="14" y="260"/>
                  </a:lnTo>
                  <a:lnTo>
                    <a:pt x="14" y="262"/>
                  </a:lnTo>
                  <a:lnTo>
                    <a:pt x="14" y="264"/>
                  </a:lnTo>
                  <a:lnTo>
                    <a:pt x="14" y="266"/>
                  </a:lnTo>
                  <a:lnTo>
                    <a:pt x="12" y="270"/>
                  </a:lnTo>
                  <a:lnTo>
                    <a:pt x="12" y="274"/>
                  </a:lnTo>
                  <a:lnTo>
                    <a:pt x="8" y="278"/>
                  </a:lnTo>
                  <a:lnTo>
                    <a:pt x="4" y="280"/>
                  </a:lnTo>
                  <a:lnTo>
                    <a:pt x="0" y="28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Freeform 422"/>
            <p:cNvSpPr/>
            <p:nvPr/>
          </p:nvSpPr>
          <p:spPr bwMode="gray">
            <a:xfrm>
              <a:off x="1301710" y="2322987"/>
              <a:ext cx="229573" cy="573546"/>
            </a:xfrm>
            <a:custGeom>
              <a:avLst/>
              <a:gdLst>
                <a:gd name="T0" fmla="*/ 102 w 124"/>
                <a:gd name="T1" fmla="*/ 62 h 310"/>
                <a:gd name="T2" fmla="*/ 122 w 124"/>
                <a:gd name="T3" fmla="*/ 112 h 310"/>
                <a:gd name="T4" fmla="*/ 112 w 124"/>
                <a:gd name="T5" fmla="*/ 128 h 310"/>
                <a:gd name="T6" fmla="*/ 114 w 124"/>
                <a:gd name="T7" fmla="*/ 134 h 310"/>
                <a:gd name="T8" fmla="*/ 118 w 124"/>
                <a:gd name="T9" fmla="*/ 144 h 310"/>
                <a:gd name="T10" fmla="*/ 118 w 124"/>
                <a:gd name="T11" fmla="*/ 152 h 310"/>
                <a:gd name="T12" fmla="*/ 114 w 124"/>
                <a:gd name="T13" fmla="*/ 182 h 310"/>
                <a:gd name="T14" fmla="*/ 114 w 124"/>
                <a:gd name="T15" fmla="*/ 212 h 310"/>
                <a:gd name="T16" fmla="*/ 122 w 124"/>
                <a:gd name="T17" fmla="*/ 222 h 310"/>
                <a:gd name="T18" fmla="*/ 124 w 124"/>
                <a:gd name="T19" fmla="*/ 254 h 310"/>
                <a:gd name="T20" fmla="*/ 124 w 124"/>
                <a:gd name="T21" fmla="*/ 260 h 310"/>
                <a:gd name="T22" fmla="*/ 90 w 124"/>
                <a:gd name="T23" fmla="*/ 292 h 310"/>
                <a:gd name="T24" fmla="*/ 92 w 124"/>
                <a:gd name="T25" fmla="*/ 294 h 310"/>
                <a:gd name="T26" fmla="*/ 88 w 124"/>
                <a:gd name="T27" fmla="*/ 294 h 310"/>
                <a:gd name="T28" fmla="*/ 80 w 124"/>
                <a:gd name="T29" fmla="*/ 292 h 310"/>
                <a:gd name="T30" fmla="*/ 72 w 124"/>
                <a:gd name="T31" fmla="*/ 296 h 310"/>
                <a:gd name="T32" fmla="*/ 54 w 124"/>
                <a:gd name="T33" fmla="*/ 302 h 310"/>
                <a:gd name="T34" fmla="*/ 48 w 124"/>
                <a:gd name="T35" fmla="*/ 304 h 310"/>
                <a:gd name="T36" fmla="*/ 38 w 124"/>
                <a:gd name="T37" fmla="*/ 306 h 310"/>
                <a:gd name="T38" fmla="*/ 24 w 124"/>
                <a:gd name="T39" fmla="*/ 306 h 310"/>
                <a:gd name="T40" fmla="*/ 20 w 124"/>
                <a:gd name="T41" fmla="*/ 304 h 310"/>
                <a:gd name="T42" fmla="*/ 12 w 124"/>
                <a:gd name="T43" fmla="*/ 298 h 310"/>
                <a:gd name="T44" fmla="*/ 6 w 124"/>
                <a:gd name="T45" fmla="*/ 292 h 310"/>
                <a:gd name="T46" fmla="*/ 4 w 124"/>
                <a:gd name="T47" fmla="*/ 286 h 310"/>
                <a:gd name="T48" fmla="*/ 4 w 124"/>
                <a:gd name="T49" fmla="*/ 278 h 310"/>
                <a:gd name="T50" fmla="*/ 4 w 124"/>
                <a:gd name="T51" fmla="*/ 268 h 310"/>
                <a:gd name="T52" fmla="*/ 4 w 124"/>
                <a:gd name="T53" fmla="*/ 230 h 310"/>
                <a:gd name="T54" fmla="*/ 6 w 124"/>
                <a:gd name="T55" fmla="*/ 224 h 310"/>
                <a:gd name="T56" fmla="*/ 12 w 124"/>
                <a:gd name="T57" fmla="*/ 212 h 310"/>
                <a:gd name="T58" fmla="*/ 42 w 124"/>
                <a:gd name="T59" fmla="*/ 186 h 310"/>
                <a:gd name="T60" fmla="*/ 50 w 124"/>
                <a:gd name="T61" fmla="*/ 178 h 310"/>
                <a:gd name="T62" fmla="*/ 56 w 124"/>
                <a:gd name="T63" fmla="*/ 158 h 310"/>
                <a:gd name="T64" fmla="*/ 48 w 124"/>
                <a:gd name="T65" fmla="*/ 148 h 310"/>
                <a:gd name="T66" fmla="*/ 50 w 124"/>
                <a:gd name="T67" fmla="*/ 146 h 310"/>
                <a:gd name="T68" fmla="*/ 48 w 124"/>
                <a:gd name="T69" fmla="*/ 142 h 310"/>
                <a:gd name="T70" fmla="*/ 38 w 124"/>
                <a:gd name="T71" fmla="*/ 122 h 310"/>
                <a:gd name="T72" fmla="*/ 34 w 124"/>
                <a:gd name="T73" fmla="*/ 100 h 310"/>
                <a:gd name="T74" fmla="*/ 36 w 124"/>
                <a:gd name="T75" fmla="*/ 98 h 310"/>
                <a:gd name="T76" fmla="*/ 40 w 124"/>
                <a:gd name="T77" fmla="*/ 94 h 310"/>
                <a:gd name="T78" fmla="*/ 38 w 124"/>
                <a:gd name="T79" fmla="*/ 86 h 310"/>
                <a:gd name="T80" fmla="*/ 32 w 124"/>
                <a:gd name="T81" fmla="*/ 76 h 310"/>
                <a:gd name="T82" fmla="*/ 22 w 124"/>
                <a:gd name="T83" fmla="*/ 68 h 310"/>
                <a:gd name="T84" fmla="*/ 18 w 124"/>
                <a:gd name="T85" fmla="*/ 62 h 310"/>
                <a:gd name="T86" fmla="*/ 10 w 124"/>
                <a:gd name="T87" fmla="*/ 52 h 310"/>
                <a:gd name="T88" fmla="*/ 0 w 124"/>
                <a:gd name="T89" fmla="*/ 28 h 310"/>
                <a:gd name="T90" fmla="*/ 10 w 124"/>
                <a:gd name="T91" fmla="*/ 20 h 310"/>
                <a:gd name="T92" fmla="*/ 28 w 124"/>
                <a:gd name="T93" fmla="*/ 16 h 310"/>
                <a:gd name="T94" fmla="*/ 40 w 124"/>
                <a:gd name="T95" fmla="*/ 24 h 310"/>
                <a:gd name="T96" fmla="*/ 58 w 124"/>
                <a:gd name="T97" fmla="*/ 22 h 310"/>
                <a:gd name="T98" fmla="*/ 72 w 124"/>
                <a:gd name="T99" fmla="*/ 14 h 310"/>
                <a:gd name="T100" fmla="*/ 72 w 124"/>
                <a:gd name="T101" fmla="*/ 12 h 310"/>
                <a:gd name="T102" fmla="*/ 76 w 124"/>
                <a:gd name="T103" fmla="*/ 6 h 310"/>
                <a:gd name="T104" fmla="*/ 82 w 124"/>
                <a:gd name="T105" fmla="*/ 2 h 310"/>
                <a:gd name="T106" fmla="*/ 92 w 124"/>
                <a:gd name="T107" fmla="*/ 2 h 310"/>
                <a:gd name="T108" fmla="*/ 120 w 124"/>
                <a:gd name="T109" fmla="*/ 20 h 310"/>
                <a:gd name="T110" fmla="*/ 116 w 124"/>
                <a:gd name="T111" fmla="*/ 26 h 310"/>
                <a:gd name="T112" fmla="*/ 102 w 124"/>
                <a:gd name="T113" fmla="*/ 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" h="310">
                  <a:moveTo>
                    <a:pt x="102" y="46"/>
                  </a:moveTo>
                  <a:lnTo>
                    <a:pt x="102" y="62"/>
                  </a:lnTo>
                  <a:lnTo>
                    <a:pt x="122" y="82"/>
                  </a:lnTo>
                  <a:lnTo>
                    <a:pt x="122" y="112"/>
                  </a:lnTo>
                  <a:lnTo>
                    <a:pt x="110" y="126"/>
                  </a:lnTo>
                  <a:lnTo>
                    <a:pt x="112" y="128"/>
                  </a:lnTo>
                  <a:lnTo>
                    <a:pt x="112" y="130"/>
                  </a:lnTo>
                  <a:lnTo>
                    <a:pt x="114" y="134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18" y="152"/>
                  </a:lnTo>
                  <a:lnTo>
                    <a:pt x="116" y="164"/>
                  </a:lnTo>
                  <a:lnTo>
                    <a:pt x="114" y="182"/>
                  </a:lnTo>
                  <a:lnTo>
                    <a:pt x="114" y="200"/>
                  </a:lnTo>
                  <a:lnTo>
                    <a:pt x="114" y="212"/>
                  </a:lnTo>
                  <a:lnTo>
                    <a:pt x="118" y="218"/>
                  </a:lnTo>
                  <a:lnTo>
                    <a:pt x="122" y="222"/>
                  </a:lnTo>
                  <a:lnTo>
                    <a:pt x="124" y="234"/>
                  </a:lnTo>
                  <a:lnTo>
                    <a:pt x="124" y="254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2" y="260"/>
                  </a:lnTo>
                  <a:lnTo>
                    <a:pt x="90" y="292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0" y="294"/>
                  </a:lnTo>
                  <a:lnTo>
                    <a:pt x="88" y="294"/>
                  </a:lnTo>
                  <a:lnTo>
                    <a:pt x="84" y="292"/>
                  </a:lnTo>
                  <a:lnTo>
                    <a:pt x="80" y="292"/>
                  </a:lnTo>
                  <a:lnTo>
                    <a:pt x="76" y="294"/>
                  </a:lnTo>
                  <a:lnTo>
                    <a:pt x="72" y="296"/>
                  </a:lnTo>
                  <a:lnTo>
                    <a:pt x="68" y="298"/>
                  </a:lnTo>
                  <a:lnTo>
                    <a:pt x="54" y="302"/>
                  </a:lnTo>
                  <a:lnTo>
                    <a:pt x="52" y="302"/>
                  </a:lnTo>
                  <a:lnTo>
                    <a:pt x="48" y="304"/>
                  </a:lnTo>
                  <a:lnTo>
                    <a:pt x="44" y="304"/>
                  </a:lnTo>
                  <a:lnTo>
                    <a:pt x="38" y="306"/>
                  </a:lnTo>
                  <a:lnTo>
                    <a:pt x="34" y="310"/>
                  </a:lnTo>
                  <a:lnTo>
                    <a:pt x="24" y="306"/>
                  </a:lnTo>
                  <a:lnTo>
                    <a:pt x="22" y="304"/>
                  </a:lnTo>
                  <a:lnTo>
                    <a:pt x="20" y="304"/>
                  </a:lnTo>
                  <a:lnTo>
                    <a:pt x="16" y="300"/>
                  </a:lnTo>
                  <a:lnTo>
                    <a:pt x="12" y="298"/>
                  </a:lnTo>
                  <a:lnTo>
                    <a:pt x="8" y="294"/>
                  </a:lnTo>
                  <a:lnTo>
                    <a:pt x="6" y="292"/>
                  </a:lnTo>
                  <a:lnTo>
                    <a:pt x="4" y="288"/>
                  </a:lnTo>
                  <a:lnTo>
                    <a:pt x="4" y="286"/>
                  </a:lnTo>
                  <a:lnTo>
                    <a:pt x="4" y="284"/>
                  </a:lnTo>
                  <a:lnTo>
                    <a:pt x="4" y="278"/>
                  </a:lnTo>
                  <a:lnTo>
                    <a:pt x="4" y="272"/>
                  </a:lnTo>
                  <a:lnTo>
                    <a:pt x="4" y="268"/>
                  </a:lnTo>
                  <a:lnTo>
                    <a:pt x="4" y="262"/>
                  </a:lnTo>
                  <a:lnTo>
                    <a:pt x="4" y="230"/>
                  </a:lnTo>
                  <a:lnTo>
                    <a:pt x="4" y="228"/>
                  </a:lnTo>
                  <a:lnTo>
                    <a:pt x="6" y="224"/>
                  </a:lnTo>
                  <a:lnTo>
                    <a:pt x="8" y="218"/>
                  </a:lnTo>
                  <a:lnTo>
                    <a:pt x="12" y="212"/>
                  </a:lnTo>
                  <a:lnTo>
                    <a:pt x="20" y="206"/>
                  </a:lnTo>
                  <a:lnTo>
                    <a:pt x="42" y="186"/>
                  </a:lnTo>
                  <a:lnTo>
                    <a:pt x="46" y="184"/>
                  </a:lnTo>
                  <a:lnTo>
                    <a:pt x="50" y="178"/>
                  </a:lnTo>
                  <a:lnTo>
                    <a:pt x="56" y="170"/>
                  </a:lnTo>
                  <a:lnTo>
                    <a:pt x="56" y="158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48" y="142"/>
                  </a:lnTo>
                  <a:lnTo>
                    <a:pt x="42" y="132"/>
                  </a:lnTo>
                  <a:lnTo>
                    <a:pt x="38" y="122"/>
                  </a:lnTo>
                  <a:lnTo>
                    <a:pt x="34" y="110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6" y="98"/>
                  </a:lnTo>
                  <a:lnTo>
                    <a:pt x="38" y="96"/>
                  </a:lnTo>
                  <a:lnTo>
                    <a:pt x="40" y="94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2" y="76"/>
                  </a:lnTo>
                  <a:lnTo>
                    <a:pt x="24" y="70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18" y="62"/>
                  </a:lnTo>
                  <a:lnTo>
                    <a:pt x="16" y="56"/>
                  </a:lnTo>
                  <a:lnTo>
                    <a:pt x="10" y="52"/>
                  </a:lnTo>
                  <a:lnTo>
                    <a:pt x="4" y="48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10" y="20"/>
                  </a:lnTo>
                  <a:lnTo>
                    <a:pt x="18" y="16"/>
                  </a:lnTo>
                  <a:lnTo>
                    <a:pt x="28" y="16"/>
                  </a:lnTo>
                  <a:lnTo>
                    <a:pt x="38" y="22"/>
                  </a:lnTo>
                  <a:lnTo>
                    <a:pt x="40" y="24"/>
                  </a:lnTo>
                  <a:lnTo>
                    <a:pt x="48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2"/>
                  </a:lnTo>
                  <a:lnTo>
                    <a:pt x="82" y="2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122" y="18"/>
                  </a:lnTo>
                  <a:lnTo>
                    <a:pt x="120" y="20"/>
                  </a:lnTo>
                  <a:lnTo>
                    <a:pt x="120" y="22"/>
                  </a:lnTo>
                  <a:lnTo>
                    <a:pt x="116" y="26"/>
                  </a:lnTo>
                  <a:lnTo>
                    <a:pt x="110" y="28"/>
                  </a:lnTo>
                  <a:lnTo>
                    <a:pt x="102" y="4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Freeform 423"/>
            <p:cNvSpPr/>
            <p:nvPr/>
          </p:nvSpPr>
          <p:spPr bwMode="gray">
            <a:xfrm>
              <a:off x="1042514" y="3133352"/>
              <a:ext cx="99975" cy="155413"/>
            </a:xfrm>
            <a:custGeom>
              <a:avLst/>
              <a:gdLst>
                <a:gd name="T0" fmla="*/ 18 w 54"/>
                <a:gd name="T1" fmla="*/ 80 h 84"/>
                <a:gd name="T2" fmla="*/ 4 w 54"/>
                <a:gd name="T3" fmla="*/ 82 h 84"/>
                <a:gd name="T4" fmla="*/ 0 w 54"/>
                <a:gd name="T5" fmla="*/ 78 h 84"/>
                <a:gd name="T6" fmla="*/ 2 w 54"/>
                <a:gd name="T7" fmla="*/ 74 h 84"/>
                <a:gd name="T8" fmla="*/ 4 w 54"/>
                <a:gd name="T9" fmla="*/ 72 h 84"/>
                <a:gd name="T10" fmla="*/ 4 w 54"/>
                <a:gd name="T11" fmla="*/ 62 h 84"/>
                <a:gd name="T12" fmla="*/ 10 w 54"/>
                <a:gd name="T13" fmla="*/ 56 h 84"/>
                <a:gd name="T14" fmla="*/ 14 w 54"/>
                <a:gd name="T15" fmla="*/ 54 h 84"/>
                <a:gd name="T16" fmla="*/ 10 w 54"/>
                <a:gd name="T17" fmla="*/ 48 h 84"/>
                <a:gd name="T18" fmla="*/ 10 w 54"/>
                <a:gd name="T19" fmla="*/ 46 h 84"/>
                <a:gd name="T20" fmla="*/ 12 w 54"/>
                <a:gd name="T21" fmla="*/ 44 h 84"/>
                <a:gd name="T22" fmla="*/ 16 w 54"/>
                <a:gd name="T23" fmla="*/ 40 h 84"/>
                <a:gd name="T24" fmla="*/ 16 w 54"/>
                <a:gd name="T25" fmla="*/ 36 h 84"/>
                <a:gd name="T26" fmla="*/ 12 w 54"/>
                <a:gd name="T27" fmla="*/ 30 h 84"/>
                <a:gd name="T28" fmla="*/ 16 w 54"/>
                <a:gd name="T29" fmla="*/ 28 h 84"/>
                <a:gd name="T30" fmla="*/ 20 w 54"/>
                <a:gd name="T31" fmla="*/ 28 h 84"/>
                <a:gd name="T32" fmla="*/ 20 w 54"/>
                <a:gd name="T33" fmla="*/ 28 h 84"/>
                <a:gd name="T34" fmla="*/ 14 w 54"/>
                <a:gd name="T35" fmla="*/ 26 h 84"/>
                <a:gd name="T36" fmla="*/ 10 w 54"/>
                <a:gd name="T37" fmla="*/ 26 h 84"/>
                <a:gd name="T38" fmla="*/ 10 w 54"/>
                <a:gd name="T39" fmla="*/ 20 h 84"/>
                <a:gd name="T40" fmla="*/ 10 w 54"/>
                <a:gd name="T41" fmla="*/ 14 h 84"/>
                <a:gd name="T42" fmla="*/ 14 w 54"/>
                <a:gd name="T43" fmla="*/ 14 h 84"/>
                <a:gd name="T44" fmla="*/ 20 w 54"/>
                <a:gd name="T45" fmla="*/ 10 h 84"/>
                <a:gd name="T46" fmla="*/ 38 w 54"/>
                <a:gd name="T47" fmla="*/ 2 h 84"/>
                <a:gd name="T48" fmla="*/ 46 w 54"/>
                <a:gd name="T49" fmla="*/ 12 h 84"/>
                <a:gd name="T50" fmla="*/ 46 w 54"/>
                <a:gd name="T51" fmla="*/ 20 h 84"/>
                <a:gd name="T52" fmla="*/ 46 w 54"/>
                <a:gd name="T53" fmla="*/ 28 h 84"/>
                <a:gd name="T54" fmla="*/ 46 w 54"/>
                <a:gd name="T55" fmla="*/ 30 h 84"/>
                <a:gd name="T56" fmla="*/ 46 w 54"/>
                <a:gd name="T57" fmla="*/ 34 h 84"/>
                <a:gd name="T58" fmla="*/ 42 w 54"/>
                <a:gd name="T59" fmla="*/ 36 h 84"/>
                <a:gd name="T60" fmla="*/ 46 w 54"/>
                <a:gd name="T61" fmla="*/ 40 h 84"/>
                <a:gd name="T62" fmla="*/ 50 w 54"/>
                <a:gd name="T63" fmla="*/ 42 h 84"/>
                <a:gd name="T64" fmla="*/ 52 w 54"/>
                <a:gd name="T65" fmla="*/ 46 h 84"/>
                <a:gd name="T66" fmla="*/ 54 w 54"/>
                <a:gd name="T67" fmla="*/ 50 h 84"/>
                <a:gd name="T68" fmla="*/ 52 w 54"/>
                <a:gd name="T69" fmla="*/ 52 h 84"/>
                <a:gd name="T70" fmla="*/ 48 w 54"/>
                <a:gd name="T71" fmla="*/ 56 h 84"/>
                <a:gd name="T72" fmla="*/ 48 w 54"/>
                <a:gd name="T73" fmla="*/ 58 h 84"/>
                <a:gd name="T74" fmla="*/ 50 w 54"/>
                <a:gd name="T75" fmla="*/ 60 h 84"/>
                <a:gd name="T76" fmla="*/ 50 w 54"/>
                <a:gd name="T77" fmla="*/ 64 h 84"/>
                <a:gd name="T78" fmla="*/ 48 w 54"/>
                <a:gd name="T79" fmla="*/ 68 h 84"/>
                <a:gd name="T80" fmla="*/ 48 w 54"/>
                <a:gd name="T81" fmla="*/ 70 h 84"/>
                <a:gd name="T82" fmla="*/ 50 w 54"/>
                <a:gd name="T83" fmla="*/ 74 h 84"/>
                <a:gd name="T84" fmla="*/ 50 w 54"/>
                <a:gd name="T85" fmla="*/ 78 h 84"/>
                <a:gd name="T86" fmla="*/ 48 w 54"/>
                <a:gd name="T87" fmla="*/ 80 h 84"/>
                <a:gd name="T88" fmla="*/ 44 w 54"/>
                <a:gd name="T89" fmla="*/ 76 h 84"/>
                <a:gd name="T90" fmla="*/ 46 w 54"/>
                <a:gd name="T91" fmla="*/ 80 h 84"/>
                <a:gd name="T92" fmla="*/ 42 w 54"/>
                <a:gd name="T93" fmla="*/ 80 h 84"/>
                <a:gd name="T94" fmla="*/ 38 w 54"/>
                <a:gd name="T95" fmla="*/ 82 h 84"/>
                <a:gd name="T96" fmla="*/ 34 w 54"/>
                <a:gd name="T97" fmla="*/ 82 h 84"/>
                <a:gd name="T98" fmla="*/ 32 w 54"/>
                <a:gd name="T99" fmla="*/ 84 h 84"/>
                <a:gd name="T100" fmla="*/ 28 w 54"/>
                <a:gd name="T10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" h="84">
                  <a:moveTo>
                    <a:pt x="26" y="84"/>
                  </a:moveTo>
                  <a:lnTo>
                    <a:pt x="18" y="80"/>
                  </a:lnTo>
                  <a:lnTo>
                    <a:pt x="12" y="80"/>
                  </a:lnTo>
                  <a:lnTo>
                    <a:pt x="4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0" y="52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20" y="1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40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4"/>
                  </a:lnTo>
                  <a:lnTo>
                    <a:pt x="52" y="46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48" y="66"/>
                  </a:lnTo>
                  <a:lnTo>
                    <a:pt x="48" y="68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8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6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6" y="80"/>
                  </a:lnTo>
                  <a:lnTo>
                    <a:pt x="44" y="80"/>
                  </a:lnTo>
                  <a:lnTo>
                    <a:pt x="42" y="80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0" y="84"/>
                  </a:lnTo>
                  <a:lnTo>
                    <a:pt x="28" y="84"/>
                  </a:lnTo>
                  <a:lnTo>
                    <a:pt x="26" y="8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" name="Freeform 424"/>
            <p:cNvSpPr/>
            <p:nvPr/>
          </p:nvSpPr>
          <p:spPr bwMode="gray">
            <a:xfrm>
              <a:off x="1416497" y="3581088"/>
              <a:ext cx="414713" cy="203516"/>
            </a:xfrm>
            <a:custGeom>
              <a:avLst/>
              <a:gdLst>
                <a:gd name="T0" fmla="*/ 194 w 224"/>
                <a:gd name="T1" fmla="*/ 34 h 110"/>
                <a:gd name="T2" fmla="*/ 204 w 224"/>
                <a:gd name="T3" fmla="*/ 40 h 110"/>
                <a:gd name="T4" fmla="*/ 216 w 224"/>
                <a:gd name="T5" fmla="*/ 58 h 110"/>
                <a:gd name="T6" fmla="*/ 224 w 224"/>
                <a:gd name="T7" fmla="*/ 80 h 110"/>
                <a:gd name="T8" fmla="*/ 220 w 224"/>
                <a:gd name="T9" fmla="*/ 82 h 110"/>
                <a:gd name="T10" fmla="*/ 208 w 224"/>
                <a:gd name="T11" fmla="*/ 80 h 110"/>
                <a:gd name="T12" fmla="*/ 194 w 224"/>
                <a:gd name="T13" fmla="*/ 82 h 110"/>
                <a:gd name="T14" fmla="*/ 182 w 224"/>
                <a:gd name="T15" fmla="*/ 88 h 110"/>
                <a:gd name="T16" fmla="*/ 174 w 224"/>
                <a:gd name="T17" fmla="*/ 92 h 110"/>
                <a:gd name="T18" fmla="*/ 168 w 224"/>
                <a:gd name="T19" fmla="*/ 92 h 110"/>
                <a:gd name="T20" fmla="*/ 162 w 224"/>
                <a:gd name="T21" fmla="*/ 98 h 110"/>
                <a:gd name="T22" fmla="*/ 152 w 224"/>
                <a:gd name="T23" fmla="*/ 102 h 110"/>
                <a:gd name="T24" fmla="*/ 136 w 224"/>
                <a:gd name="T25" fmla="*/ 102 h 110"/>
                <a:gd name="T26" fmla="*/ 128 w 224"/>
                <a:gd name="T27" fmla="*/ 98 h 110"/>
                <a:gd name="T28" fmla="*/ 124 w 224"/>
                <a:gd name="T29" fmla="*/ 102 h 110"/>
                <a:gd name="T30" fmla="*/ 118 w 224"/>
                <a:gd name="T31" fmla="*/ 110 h 110"/>
                <a:gd name="T32" fmla="*/ 114 w 224"/>
                <a:gd name="T33" fmla="*/ 110 h 110"/>
                <a:gd name="T34" fmla="*/ 114 w 224"/>
                <a:gd name="T35" fmla="*/ 106 h 110"/>
                <a:gd name="T36" fmla="*/ 116 w 224"/>
                <a:gd name="T37" fmla="*/ 104 h 110"/>
                <a:gd name="T38" fmla="*/ 116 w 224"/>
                <a:gd name="T39" fmla="*/ 100 h 110"/>
                <a:gd name="T40" fmla="*/ 98 w 224"/>
                <a:gd name="T41" fmla="*/ 104 h 110"/>
                <a:gd name="T42" fmla="*/ 92 w 224"/>
                <a:gd name="T43" fmla="*/ 106 h 110"/>
                <a:gd name="T44" fmla="*/ 82 w 224"/>
                <a:gd name="T45" fmla="*/ 108 h 110"/>
                <a:gd name="T46" fmla="*/ 70 w 224"/>
                <a:gd name="T47" fmla="*/ 104 h 110"/>
                <a:gd name="T48" fmla="*/ 58 w 224"/>
                <a:gd name="T49" fmla="*/ 104 h 110"/>
                <a:gd name="T50" fmla="*/ 52 w 224"/>
                <a:gd name="T51" fmla="*/ 110 h 110"/>
                <a:gd name="T52" fmla="*/ 46 w 224"/>
                <a:gd name="T53" fmla="*/ 110 h 110"/>
                <a:gd name="T54" fmla="*/ 34 w 224"/>
                <a:gd name="T55" fmla="*/ 106 h 110"/>
                <a:gd name="T56" fmla="*/ 26 w 224"/>
                <a:gd name="T57" fmla="*/ 102 h 110"/>
                <a:gd name="T58" fmla="*/ 14 w 224"/>
                <a:gd name="T59" fmla="*/ 94 h 110"/>
                <a:gd name="T60" fmla="*/ 12 w 224"/>
                <a:gd name="T61" fmla="*/ 86 h 110"/>
                <a:gd name="T62" fmla="*/ 8 w 224"/>
                <a:gd name="T63" fmla="*/ 76 h 110"/>
                <a:gd name="T64" fmla="*/ 2 w 224"/>
                <a:gd name="T65" fmla="*/ 66 h 110"/>
                <a:gd name="T66" fmla="*/ 0 w 224"/>
                <a:gd name="T67" fmla="*/ 54 h 110"/>
                <a:gd name="T68" fmla="*/ 4 w 224"/>
                <a:gd name="T69" fmla="*/ 50 h 110"/>
                <a:gd name="T70" fmla="*/ 14 w 224"/>
                <a:gd name="T71" fmla="*/ 44 h 110"/>
                <a:gd name="T72" fmla="*/ 20 w 224"/>
                <a:gd name="T73" fmla="*/ 46 h 110"/>
                <a:gd name="T74" fmla="*/ 30 w 224"/>
                <a:gd name="T75" fmla="*/ 44 h 110"/>
                <a:gd name="T76" fmla="*/ 38 w 224"/>
                <a:gd name="T77" fmla="*/ 40 h 110"/>
                <a:gd name="T78" fmla="*/ 50 w 224"/>
                <a:gd name="T79" fmla="*/ 40 h 110"/>
                <a:gd name="T80" fmla="*/ 40 w 224"/>
                <a:gd name="T81" fmla="*/ 36 h 110"/>
                <a:gd name="T82" fmla="*/ 38 w 224"/>
                <a:gd name="T83" fmla="*/ 32 h 110"/>
                <a:gd name="T84" fmla="*/ 42 w 224"/>
                <a:gd name="T85" fmla="*/ 20 h 110"/>
                <a:gd name="T86" fmla="*/ 52 w 224"/>
                <a:gd name="T87" fmla="*/ 16 h 110"/>
                <a:gd name="T88" fmla="*/ 62 w 224"/>
                <a:gd name="T89" fmla="*/ 16 h 110"/>
                <a:gd name="T90" fmla="*/ 72 w 224"/>
                <a:gd name="T91" fmla="*/ 14 h 110"/>
                <a:gd name="T92" fmla="*/ 86 w 224"/>
                <a:gd name="T93" fmla="*/ 4 h 110"/>
                <a:gd name="T94" fmla="*/ 88 w 224"/>
                <a:gd name="T95" fmla="*/ 2 h 110"/>
                <a:gd name="T96" fmla="*/ 98 w 224"/>
                <a:gd name="T97" fmla="*/ 0 h 110"/>
                <a:gd name="T98" fmla="*/ 112 w 224"/>
                <a:gd name="T99" fmla="*/ 4 h 110"/>
                <a:gd name="T100" fmla="*/ 122 w 224"/>
                <a:gd name="T101" fmla="*/ 12 h 110"/>
                <a:gd name="T102" fmla="*/ 132 w 224"/>
                <a:gd name="T103" fmla="*/ 14 h 110"/>
                <a:gd name="T104" fmla="*/ 140 w 224"/>
                <a:gd name="T105" fmla="*/ 12 h 110"/>
                <a:gd name="T106" fmla="*/ 152 w 224"/>
                <a:gd name="T107" fmla="*/ 12 h 110"/>
                <a:gd name="T108" fmla="*/ 158 w 224"/>
                <a:gd name="T109" fmla="*/ 16 h 110"/>
                <a:gd name="T110" fmla="*/ 170 w 224"/>
                <a:gd name="T111" fmla="*/ 24 h 110"/>
                <a:gd name="T112" fmla="*/ 182 w 224"/>
                <a:gd name="T113" fmla="*/ 2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4" h="110">
                  <a:moveTo>
                    <a:pt x="188" y="30"/>
                  </a:moveTo>
                  <a:lnTo>
                    <a:pt x="192" y="32"/>
                  </a:lnTo>
                  <a:lnTo>
                    <a:pt x="194" y="34"/>
                  </a:lnTo>
                  <a:lnTo>
                    <a:pt x="198" y="36"/>
                  </a:lnTo>
                  <a:lnTo>
                    <a:pt x="202" y="38"/>
                  </a:lnTo>
                  <a:lnTo>
                    <a:pt x="204" y="40"/>
                  </a:lnTo>
                  <a:lnTo>
                    <a:pt x="204" y="40"/>
                  </a:lnTo>
                  <a:lnTo>
                    <a:pt x="210" y="46"/>
                  </a:lnTo>
                  <a:lnTo>
                    <a:pt x="216" y="58"/>
                  </a:lnTo>
                  <a:lnTo>
                    <a:pt x="220" y="70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20" y="82"/>
                  </a:lnTo>
                  <a:lnTo>
                    <a:pt x="220" y="82"/>
                  </a:lnTo>
                  <a:lnTo>
                    <a:pt x="218" y="78"/>
                  </a:lnTo>
                  <a:lnTo>
                    <a:pt x="208" y="80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4" y="82"/>
                  </a:lnTo>
                  <a:lnTo>
                    <a:pt x="190" y="84"/>
                  </a:lnTo>
                  <a:lnTo>
                    <a:pt x="184" y="86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78" y="90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4" y="96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58" y="100"/>
                  </a:lnTo>
                  <a:lnTo>
                    <a:pt x="152" y="102"/>
                  </a:lnTo>
                  <a:lnTo>
                    <a:pt x="146" y="102"/>
                  </a:lnTo>
                  <a:lnTo>
                    <a:pt x="140" y="102"/>
                  </a:lnTo>
                  <a:lnTo>
                    <a:pt x="136" y="102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4" y="100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0" y="108"/>
                  </a:lnTo>
                  <a:lnTo>
                    <a:pt x="118" y="110"/>
                  </a:lnTo>
                  <a:lnTo>
                    <a:pt x="116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2" y="108"/>
                  </a:lnTo>
                  <a:lnTo>
                    <a:pt x="112" y="108"/>
                  </a:lnTo>
                  <a:lnTo>
                    <a:pt x="114" y="106"/>
                  </a:lnTo>
                  <a:lnTo>
                    <a:pt x="114" y="106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08" y="102"/>
                  </a:lnTo>
                  <a:lnTo>
                    <a:pt x="102" y="106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2" y="106"/>
                  </a:lnTo>
                  <a:lnTo>
                    <a:pt x="88" y="108"/>
                  </a:lnTo>
                  <a:lnTo>
                    <a:pt x="84" y="108"/>
                  </a:lnTo>
                  <a:lnTo>
                    <a:pt x="82" y="108"/>
                  </a:lnTo>
                  <a:lnTo>
                    <a:pt x="80" y="106"/>
                  </a:lnTo>
                  <a:lnTo>
                    <a:pt x="76" y="104"/>
                  </a:lnTo>
                  <a:lnTo>
                    <a:pt x="70" y="104"/>
                  </a:lnTo>
                  <a:lnTo>
                    <a:pt x="64" y="102"/>
                  </a:lnTo>
                  <a:lnTo>
                    <a:pt x="60" y="102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2" y="110"/>
                  </a:lnTo>
                  <a:lnTo>
                    <a:pt x="48" y="110"/>
                  </a:lnTo>
                  <a:lnTo>
                    <a:pt x="48" y="110"/>
                  </a:lnTo>
                  <a:lnTo>
                    <a:pt x="46" y="110"/>
                  </a:lnTo>
                  <a:lnTo>
                    <a:pt x="42" y="108"/>
                  </a:lnTo>
                  <a:lnTo>
                    <a:pt x="38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4"/>
                  </a:lnTo>
                  <a:lnTo>
                    <a:pt x="26" y="102"/>
                  </a:lnTo>
                  <a:lnTo>
                    <a:pt x="22" y="100"/>
                  </a:lnTo>
                  <a:lnTo>
                    <a:pt x="18" y="96"/>
                  </a:lnTo>
                  <a:lnTo>
                    <a:pt x="14" y="94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86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8" y="76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8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20" y="46"/>
                  </a:lnTo>
                  <a:lnTo>
                    <a:pt x="26" y="46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2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2" y="20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72" y="14"/>
                  </a:lnTo>
                  <a:lnTo>
                    <a:pt x="76" y="10"/>
                  </a:lnTo>
                  <a:lnTo>
                    <a:pt x="82" y="8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4" y="2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4" y="6"/>
                  </a:lnTo>
                  <a:lnTo>
                    <a:pt x="118" y="8"/>
                  </a:lnTo>
                  <a:lnTo>
                    <a:pt x="122" y="12"/>
                  </a:lnTo>
                  <a:lnTo>
                    <a:pt x="128" y="16"/>
                  </a:lnTo>
                  <a:lnTo>
                    <a:pt x="128" y="14"/>
                  </a:lnTo>
                  <a:lnTo>
                    <a:pt x="132" y="14"/>
                  </a:lnTo>
                  <a:lnTo>
                    <a:pt x="136" y="14"/>
                  </a:lnTo>
                  <a:lnTo>
                    <a:pt x="138" y="12"/>
                  </a:lnTo>
                  <a:lnTo>
                    <a:pt x="140" y="12"/>
                  </a:lnTo>
                  <a:lnTo>
                    <a:pt x="142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6" y="14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62" y="18"/>
                  </a:lnTo>
                  <a:lnTo>
                    <a:pt x="166" y="22"/>
                  </a:lnTo>
                  <a:lnTo>
                    <a:pt x="170" y="24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6" y="28"/>
                  </a:lnTo>
                  <a:lnTo>
                    <a:pt x="188" y="3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Freeform 425"/>
            <p:cNvSpPr/>
            <p:nvPr/>
          </p:nvSpPr>
          <p:spPr bwMode="gray">
            <a:xfrm>
              <a:off x="1283196" y="3451578"/>
              <a:ext cx="203654" cy="166513"/>
            </a:xfrm>
            <a:custGeom>
              <a:avLst/>
              <a:gdLst>
                <a:gd name="T0" fmla="*/ 28 w 110"/>
                <a:gd name="T1" fmla="*/ 74 h 90"/>
                <a:gd name="T2" fmla="*/ 30 w 110"/>
                <a:gd name="T3" fmla="*/ 60 h 90"/>
                <a:gd name="T4" fmla="*/ 32 w 110"/>
                <a:gd name="T5" fmla="*/ 58 h 90"/>
                <a:gd name="T6" fmla="*/ 32 w 110"/>
                <a:gd name="T7" fmla="*/ 54 h 90"/>
                <a:gd name="T8" fmla="*/ 30 w 110"/>
                <a:gd name="T9" fmla="*/ 50 h 90"/>
                <a:gd name="T10" fmla="*/ 26 w 110"/>
                <a:gd name="T11" fmla="*/ 44 h 90"/>
                <a:gd name="T12" fmla="*/ 22 w 110"/>
                <a:gd name="T13" fmla="*/ 36 h 90"/>
                <a:gd name="T14" fmla="*/ 18 w 110"/>
                <a:gd name="T15" fmla="*/ 24 h 90"/>
                <a:gd name="T16" fmla="*/ 14 w 110"/>
                <a:gd name="T17" fmla="*/ 22 h 90"/>
                <a:gd name="T18" fmla="*/ 4 w 110"/>
                <a:gd name="T19" fmla="*/ 12 h 90"/>
                <a:gd name="T20" fmla="*/ 4 w 110"/>
                <a:gd name="T21" fmla="*/ 6 h 90"/>
                <a:gd name="T22" fmla="*/ 0 w 110"/>
                <a:gd name="T23" fmla="*/ 0 h 90"/>
                <a:gd name="T24" fmla="*/ 2 w 110"/>
                <a:gd name="T25" fmla="*/ 0 h 90"/>
                <a:gd name="T26" fmla="*/ 10 w 110"/>
                <a:gd name="T27" fmla="*/ 0 h 90"/>
                <a:gd name="T28" fmla="*/ 18 w 110"/>
                <a:gd name="T29" fmla="*/ 4 h 90"/>
                <a:gd name="T30" fmla="*/ 24 w 110"/>
                <a:gd name="T31" fmla="*/ 10 h 90"/>
                <a:gd name="T32" fmla="*/ 32 w 110"/>
                <a:gd name="T33" fmla="*/ 16 h 90"/>
                <a:gd name="T34" fmla="*/ 44 w 110"/>
                <a:gd name="T35" fmla="*/ 18 h 90"/>
                <a:gd name="T36" fmla="*/ 58 w 110"/>
                <a:gd name="T37" fmla="*/ 12 h 90"/>
                <a:gd name="T38" fmla="*/ 84 w 110"/>
                <a:gd name="T39" fmla="*/ 18 h 90"/>
                <a:gd name="T40" fmla="*/ 100 w 110"/>
                <a:gd name="T41" fmla="*/ 24 h 90"/>
                <a:gd name="T42" fmla="*/ 104 w 110"/>
                <a:gd name="T43" fmla="*/ 26 h 90"/>
                <a:gd name="T44" fmla="*/ 110 w 110"/>
                <a:gd name="T45" fmla="*/ 30 h 90"/>
                <a:gd name="T46" fmla="*/ 110 w 110"/>
                <a:gd name="T47" fmla="*/ 34 h 90"/>
                <a:gd name="T48" fmla="*/ 108 w 110"/>
                <a:gd name="T49" fmla="*/ 42 h 90"/>
                <a:gd name="T50" fmla="*/ 106 w 110"/>
                <a:gd name="T51" fmla="*/ 46 h 90"/>
                <a:gd name="T52" fmla="*/ 104 w 110"/>
                <a:gd name="T53" fmla="*/ 52 h 90"/>
                <a:gd name="T54" fmla="*/ 100 w 110"/>
                <a:gd name="T55" fmla="*/ 56 h 90"/>
                <a:gd name="T56" fmla="*/ 98 w 110"/>
                <a:gd name="T57" fmla="*/ 58 h 90"/>
                <a:gd name="T58" fmla="*/ 94 w 110"/>
                <a:gd name="T59" fmla="*/ 66 h 90"/>
                <a:gd name="T60" fmla="*/ 94 w 110"/>
                <a:gd name="T61" fmla="*/ 68 h 90"/>
                <a:gd name="T62" fmla="*/ 90 w 110"/>
                <a:gd name="T63" fmla="*/ 70 h 90"/>
                <a:gd name="T64" fmla="*/ 82 w 110"/>
                <a:gd name="T65" fmla="*/ 72 h 90"/>
                <a:gd name="T66" fmla="*/ 74 w 110"/>
                <a:gd name="T67" fmla="*/ 82 h 90"/>
                <a:gd name="T68" fmla="*/ 70 w 110"/>
                <a:gd name="T69" fmla="*/ 88 h 90"/>
                <a:gd name="T70" fmla="*/ 62 w 110"/>
                <a:gd name="T71" fmla="*/ 88 h 90"/>
                <a:gd name="T72" fmla="*/ 56 w 110"/>
                <a:gd name="T73" fmla="*/ 88 h 90"/>
                <a:gd name="T74" fmla="*/ 36 w 110"/>
                <a:gd name="T7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0" h="90">
                  <a:moveTo>
                    <a:pt x="36" y="90"/>
                  </a:moveTo>
                  <a:lnTo>
                    <a:pt x="28" y="74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8" y="48"/>
                  </a:lnTo>
                  <a:lnTo>
                    <a:pt x="26" y="44"/>
                  </a:lnTo>
                  <a:lnTo>
                    <a:pt x="24" y="40"/>
                  </a:lnTo>
                  <a:lnTo>
                    <a:pt x="22" y="36"/>
                  </a:lnTo>
                  <a:lnTo>
                    <a:pt x="22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8" y="18"/>
                  </a:lnTo>
                  <a:lnTo>
                    <a:pt x="44" y="18"/>
                  </a:lnTo>
                  <a:lnTo>
                    <a:pt x="48" y="16"/>
                  </a:lnTo>
                  <a:lnTo>
                    <a:pt x="58" y="12"/>
                  </a:lnTo>
                  <a:lnTo>
                    <a:pt x="70" y="12"/>
                  </a:lnTo>
                  <a:lnTo>
                    <a:pt x="84" y="18"/>
                  </a:lnTo>
                  <a:lnTo>
                    <a:pt x="98" y="22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6"/>
                  </a:lnTo>
                  <a:lnTo>
                    <a:pt x="108" y="28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08" y="36"/>
                  </a:lnTo>
                  <a:lnTo>
                    <a:pt x="108" y="42"/>
                  </a:lnTo>
                  <a:lnTo>
                    <a:pt x="106" y="46"/>
                  </a:lnTo>
                  <a:lnTo>
                    <a:pt x="106" y="46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6" y="62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4" y="68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86" y="70"/>
                  </a:lnTo>
                  <a:lnTo>
                    <a:pt x="82" y="72"/>
                  </a:lnTo>
                  <a:lnTo>
                    <a:pt x="78" y="76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2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4" y="86"/>
                  </a:lnTo>
                  <a:lnTo>
                    <a:pt x="36" y="9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" name="Freeform 426"/>
            <p:cNvSpPr/>
            <p:nvPr/>
          </p:nvSpPr>
          <p:spPr bwMode="gray">
            <a:xfrm>
              <a:off x="1260979" y="3610691"/>
              <a:ext cx="155517" cy="155413"/>
            </a:xfrm>
            <a:custGeom>
              <a:avLst/>
              <a:gdLst>
                <a:gd name="T0" fmla="*/ 84 w 84"/>
                <a:gd name="T1" fmla="*/ 2 h 84"/>
                <a:gd name="T2" fmla="*/ 72 w 84"/>
                <a:gd name="T3" fmla="*/ 4 h 84"/>
                <a:gd name="T4" fmla="*/ 72 w 84"/>
                <a:gd name="T5" fmla="*/ 4 h 84"/>
                <a:gd name="T6" fmla="*/ 70 w 84"/>
                <a:gd name="T7" fmla="*/ 4 h 84"/>
                <a:gd name="T8" fmla="*/ 68 w 84"/>
                <a:gd name="T9" fmla="*/ 2 h 84"/>
                <a:gd name="T10" fmla="*/ 66 w 84"/>
                <a:gd name="T11" fmla="*/ 0 h 84"/>
                <a:gd name="T12" fmla="*/ 48 w 84"/>
                <a:gd name="T13" fmla="*/ 4 h 84"/>
                <a:gd name="T14" fmla="*/ 34 w 84"/>
                <a:gd name="T15" fmla="*/ 6 h 84"/>
                <a:gd name="T16" fmla="*/ 20 w 84"/>
                <a:gd name="T17" fmla="*/ 8 h 84"/>
                <a:gd name="T18" fmla="*/ 20 w 84"/>
                <a:gd name="T19" fmla="*/ 10 h 84"/>
                <a:gd name="T20" fmla="*/ 18 w 84"/>
                <a:gd name="T21" fmla="*/ 12 h 84"/>
                <a:gd name="T22" fmla="*/ 18 w 84"/>
                <a:gd name="T23" fmla="*/ 16 h 84"/>
                <a:gd name="T24" fmla="*/ 18 w 84"/>
                <a:gd name="T25" fmla="*/ 16 h 84"/>
                <a:gd name="T26" fmla="*/ 16 w 84"/>
                <a:gd name="T27" fmla="*/ 18 h 84"/>
                <a:gd name="T28" fmla="*/ 12 w 84"/>
                <a:gd name="T29" fmla="*/ 20 h 84"/>
                <a:gd name="T30" fmla="*/ 8 w 84"/>
                <a:gd name="T31" fmla="*/ 22 h 84"/>
                <a:gd name="T32" fmla="*/ 6 w 84"/>
                <a:gd name="T33" fmla="*/ 26 h 84"/>
                <a:gd name="T34" fmla="*/ 2 w 84"/>
                <a:gd name="T35" fmla="*/ 30 h 84"/>
                <a:gd name="T36" fmla="*/ 0 w 84"/>
                <a:gd name="T37" fmla="*/ 36 h 84"/>
                <a:gd name="T38" fmla="*/ 0 w 84"/>
                <a:gd name="T39" fmla="*/ 36 h 84"/>
                <a:gd name="T40" fmla="*/ 0 w 84"/>
                <a:gd name="T41" fmla="*/ 38 h 84"/>
                <a:gd name="T42" fmla="*/ 0 w 84"/>
                <a:gd name="T43" fmla="*/ 40 h 84"/>
                <a:gd name="T44" fmla="*/ 2 w 84"/>
                <a:gd name="T45" fmla="*/ 44 h 84"/>
                <a:gd name="T46" fmla="*/ 4 w 84"/>
                <a:gd name="T47" fmla="*/ 48 h 84"/>
                <a:gd name="T48" fmla="*/ 10 w 84"/>
                <a:gd name="T49" fmla="*/ 56 h 84"/>
                <a:gd name="T50" fmla="*/ 18 w 84"/>
                <a:gd name="T51" fmla="*/ 66 h 84"/>
                <a:gd name="T52" fmla="*/ 26 w 84"/>
                <a:gd name="T53" fmla="*/ 76 h 84"/>
                <a:gd name="T54" fmla="*/ 30 w 84"/>
                <a:gd name="T55" fmla="*/ 84 h 84"/>
                <a:gd name="T56" fmla="*/ 42 w 84"/>
                <a:gd name="T57" fmla="*/ 84 h 84"/>
                <a:gd name="T58" fmla="*/ 44 w 84"/>
                <a:gd name="T59" fmla="*/ 66 h 84"/>
                <a:gd name="T60" fmla="*/ 46 w 84"/>
                <a:gd name="T61" fmla="*/ 66 h 84"/>
                <a:gd name="T62" fmla="*/ 48 w 84"/>
                <a:gd name="T63" fmla="*/ 64 h 84"/>
                <a:gd name="T64" fmla="*/ 50 w 84"/>
                <a:gd name="T65" fmla="*/ 62 h 84"/>
                <a:gd name="T66" fmla="*/ 54 w 84"/>
                <a:gd name="T67" fmla="*/ 56 h 84"/>
                <a:gd name="T68" fmla="*/ 60 w 84"/>
                <a:gd name="T69" fmla="*/ 48 h 84"/>
                <a:gd name="T70" fmla="*/ 58 w 84"/>
                <a:gd name="T71" fmla="*/ 48 h 84"/>
                <a:gd name="T72" fmla="*/ 58 w 84"/>
                <a:gd name="T73" fmla="*/ 46 h 84"/>
                <a:gd name="T74" fmla="*/ 58 w 84"/>
                <a:gd name="T75" fmla="*/ 42 h 84"/>
                <a:gd name="T76" fmla="*/ 58 w 84"/>
                <a:gd name="T77" fmla="*/ 38 h 84"/>
                <a:gd name="T78" fmla="*/ 60 w 84"/>
                <a:gd name="T79" fmla="*/ 32 h 84"/>
                <a:gd name="T80" fmla="*/ 64 w 84"/>
                <a:gd name="T81" fmla="*/ 26 h 84"/>
                <a:gd name="T82" fmla="*/ 64 w 84"/>
                <a:gd name="T83" fmla="*/ 24 h 84"/>
                <a:gd name="T84" fmla="*/ 64 w 84"/>
                <a:gd name="T85" fmla="*/ 22 h 84"/>
                <a:gd name="T86" fmla="*/ 68 w 84"/>
                <a:gd name="T87" fmla="*/ 20 h 84"/>
                <a:gd name="T88" fmla="*/ 70 w 84"/>
                <a:gd name="T89" fmla="*/ 18 h 84"/>
                <a:gd name="T90" fmla="*/ 74 w 84"/>
                <a:gd name="T91" fmla="*/ 16 h 84"/>
                <a:gd name="T92" fmla="*/ 78 w 84"/>
                <a:gd name="T93" fmla="*/ 16 h 84"/>
                <a:gd name="T94" fmla="*/ 84 w 84"/>
                <a:gd name="T95" fmla="*/ 18 h 84"/>
                <a:gd name="T96" fmla="*/ 84 w 84"/>
                <a:gd name="T97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" h="84">
                  <a:moveTo>
                    <a:pt x="84" y="2"/>
                  </a:moveTo>
                  <a:lnTo>
                    <a:pt x="72" y="4"/>
                  </a:ln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48" y="4"/>
                  </a:lnTo>
                  <a:lnTo>
                    <a:pt x="34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10" y="56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4"/>
                  </a:lnTo>
                  <a:lnTo>
                    <a:pt x="42" y="84"/>
                  </a:lnTo>
                  <a:lnTo>
                    <a:pt x="44" y="66"/>
                  </a:lnTo>
                  <a:lnTo>
                    <a:pt x="46" y="66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4" y="56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6"/>
                  </a:lnTo>
                  <a:lnTo>
                    <a:pt x="58" y="42"/>
                  </a:lnTo>
                  <a:lnTo>
                    <a:pt x="58" y="38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8" y="20"/>
                  </a:lnTo>
                  <a:lnTo>
                    <a:pt x="70" y="18"/>
                  </a:lnTo>
                  <a:lnTo>
                    <a:pt x="74" y="16"/>
                  </a:lnTo>
                  <a:lnTo>
                    <a:pt x="78" y="16"/>
                  </a:lnTo>
                  <a:lnTo>
                    <a:pt x="84" y="18"/>
                  </a:lnTo>
                  <a:lnTo>
                    <a:pt x="84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" name="Freeform 427"/>
            <p:cNvSpPr/>
            <p:nvPr/>
          </p:nvSpPr>
          <p:spPr bwMode="gray">
            <a:xfrm>
              <a:off x="1246168" y="3558886"/>
              <a:ext cx="51839" cy="118410"/>
            </a:xfrm>
            <a:custGeom>
              <a:avLst/>
              <a:gdLst>
                <a:gd name="T0" fmla="*/ 0 w 28"/>
                <a:gd name="T1" fmla="*/ 20 h 64"/>
                <a:gd name="T2" fmla="*/ 8 w 28"/>
                <a:gd name="T3" fmla="*/ 28 h 64"/>
                <a:gd name="T4" fmla="*/ 10 w 28"/>
                <a:gd name="T5" fmla="*/ 28 h 64"/>
                <a:gd name="T6" fmla="*/ 10 w 28"/>
                <a:gd name="T7" fmla="*/ 32 h 64"/>
                <a:gd name="T8" fmla="*/ 12 w 28"/>
                <a:gd name="T9" fmla="*/ 36 h 64"/>
                <a:gd name="T10" fmla="*/ 12 w 28"/>
                <a:gd name="T11" fmla="*/ 40 h 64"/>
                <a:gd name="T12" fmla="*/ 10 w 28"/>
                <a:gd name="T13" fmla="*/ 40 h 64"/>
                <a:gd name="T14" fmla="*/ 10 w 28"/>
                <a:gd name="T15" fmla="*/ 40 h 64"/>
                <a:gd name="T16" fmla="*/ 10 w 28"/>
                <a:gd name="T17" fmla="*/ 44 h 64"/>
                <a:gd name="T18" fmla="*/ 8 w 28"/>
                <a:gd name="T19" fmla="*/ 48 h 64"/>
                <a:gd name="T20" fmla="*/ 8 w 28"/>
                <a:gd name="T21" fmla="*/ 54 h 64"/>
                <a:gd name="T22" fmla="*/ 8 w 28"/>
                <a:gd name="T23" fmla="*/ 54 h 64"/>
                <a:gd name="T24" fmla="*/ 8 w 28"/>
                <a:gd name="T25" fmla="*/ 58 h 64"/>
                <a:gd name="T26" fmla="*/ 8 w 28"/>
                <a:gd name="T27" fmla="*/ 60 h 64"/>
                <a:gd name="T28" fmla="*/ 8 w 28"/>
                <a:gd name="T29" fmla="*/ 64 h 64"/>
                <a:gd name="T30" fmla="*/ 8 w 28"/>
                <a:gd name="T31" fmla="*/ 62 h 64"/>
                <a:gd name="T32" fmla="*/ 8 w 28"/>
                <a:gd name="T33" fmla="*/ 60 h 64"/>
                <a:gd name="T34" fmla="*/ 10 w 28"/>
                <a:gd name="T35" fmla="*/ 58 h 64"/>
                <a:gd name="T36" fmla="*/ 14 w 28"/>
                <a:gd name="T37" fmla="*/ 54 h 64"/>
                <a:gd name="T38" fmla="*/ 18 w 28"/>
                <a:gd name="T39" fmla="*/ 50 h 64"/>
                <a:gd name="T40" fmla="*/ 26 w 28"/>
                <a:gd name="T41" fmla="*/ 44 h 64"/>
                <a:gd name="T42" fmla="*/ 26 w 28"/>
                <a:gd name="T43" fmla="*/ 42 h 64"/>
                <a:gd name="T44" fmla="*/ 26 w 28"/>
                <a:gd name="T45" fmla="*/ 40 h 64"/>
                <a:gd name="T46" fmla="*/ 28 w 28"/>
                <a:gd name="T47" fmla="*/ 38 h 64"/>
                <a:gd name="T48" fmla="*/ 28 w 28"/>
                <a:gd name="T49" fmla="*/ 36 h 64"/>
                <a:gd name="T50" fmla="*/ 28 w 28"/>
                <a:gd name="T51" fmla="*/ 36 h 64"/>
                <a:gd name="T52" fmla="*/ 26 w 28"/>
                <a:gd name="T53" fmla="*/ 34 h 64"/>
                <a:gd name="T54" fmla="*/ 26 w 28"/>
                <a:gd name="T55" fmla="*/ 32 h 64"/>
                <a:gd name="T56" fmla="*/ 26 w 28"/>
                <a:gd name="T57" fmla="*/ 28 h 64"/>
                <a:gd name="T58" fmla="*/ 26 w 28"/>
                <a:gd name="T59" fmla="*/ 24 h 64"/>
                <a:gd name="T60" fmla="*/ 26 w 28"/>
                <a:gd name="T61" fmla="*/ 22 h 64"/>
                <a:gd name="T62" fmla="*/ 26 w 28"/>
                <a:gd name="T63" fmla="*/ 18 h 64"/>
                <a:gd name="T64" fmla="*/ 24 w 28"/>
                <a:gd name="T65" fmla="*/ 14 h 64"/>
                <a:gd name="T66" fmla="*/ 22 w 28"/>
                <a:gd name="T67" fmla="*/ 8 h 64"/>
                <a:gd name="T68" fmla="*/ 20 w 28"/>
                <a:gd name="T69" fmla="*/ 4 h 64"/>
                <a:gd name="T70" fmla="*/ 20 w 28"/>
                <a:gd name="T71" fmla="*/ 4 h 64"/>
                <a:gd name="T72" fmla="*/ 18 w 28"/>
                <a:gd name="T73" fmla="*/ 2 h 64"/>
                <a:gd name="T74" fmla="*/ 16 w 28"/>
                <a:gd name="T75" fmla="*/ 0 h 64"/>
                <a:gd name="T76" fmla="*/ 12 w 28"/>
                <a:gd name="T77" fmla="*/ 0 h 64"/>
                <a:gd name="T78" fmla="*/ 8 w 28"/>
                <a:gd name="T79" fmla="*/ 0 h 64"/>
                <a:gd name="T80" fmla="*/ 8 w 28"/>
                <a:gd name="T81" fmla="*/ 0 h 64"/>
                <a:gd name="T82" fmla="*/ 6 w 28"/>
                <a:gd name="T83" fmla="*/ 2 h 64"/>
                <a:gd name="T84" fmla="*/ 6 w 28"/>
                <a:gd name="T85" fmla="*/ 2 h 64"/>
                <a:gd name="T86" fmla="*/ 0 w 28"/>
                <a:gd name="T87" fmla="*/ 2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" h="64">
                  <a:moveTo>
                    <a:pt x="0" y="20"/>
                  </a:moveTo>
                  <a:lnTo>
                    <a:pt x="8" y="28"/>
                  </a:lnTo>
                  <a:lnTo>
                    <a:pt x="10" y="28"/>
                  </a:lnTo>
                  <a:lnTo>
                    <a:pt x="10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4"/>
                  </a:lnTo>
                  <a:lnTo>
                    <a:pt x="8" y="48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4" y="54"/>
                  </a:lnTo>
                  <a:lnTo>
                    <a:pt x="18" y="50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6" y="28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4" y="14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2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" name="Freeform 428"/>
            <p:cNvSpPr/>
            <p:nvPr/>
          </p:nvSpPr>
          <p:spPr bwMode="gray">
            <a:xfrm>
              <a:off x="1086948" y="3414575"/>
              <a:ext cx="262898" cy="210917"/>
            </a:xfrm>
            <a:custGeom>
              <a:avLst/>
              <a:gdLst>
                <a:gd name="T0" fmla="*/ 20 w 142"/>
                <a:gd name="T1" fmla="*/ 42 h 114"/>
                <a:gd name="T2" fmla="*/ 20 w 142"/>
                <a:gd name="T3" fmla="*/ 40 h 114"/>
                <a:gd name="T4" fmla="*/ 18 w 142"/>
                <a:gd name="T5" fmla="*/ 38 h 114"/>
                <a:gd name="T6" fmla="*/ 20 w 142"/>
                <a:gd name="T7" fmla="*/ 36 h 114"/>
                <a:gd name="T8" fmla="*/ 14 w 142"/>
                <a:gd name="T9" fmla="*/ 34 h 114"/>
                <a:gd name="T10" fmla="*/ 6 w 142"/>
                <a:gd name="T11" fmla="*/ 30 h 114"/>
                <a:gd name="T12" fmla="*/ 0 w 142"/>
                <a:gd name="T13" fmla="*/ 26 h 114"/>
                <a:gd name="T14" fmla="*/ 2 w 142"/>
                <a:gd name="T15" fmla="*/ 24 h 114"/>
                <a:gd name="T16" fmla="*/ 20 w 142"/>
                <a:gd name="T17" fmla="*/ 16 h 114"/>
                <a:gd name="T18" fmla="*/ 32 w 142"/>
                <a:gd name="T19" fmla="*/ 12 h 114"/>
                <a:gd name="T20" fmla="*/ 54 w 142"/>
                <a:gd name="T21" fmla="*/ 6 h 114"/>
                <a:gd name="T22" fmla="*/ 58 w 142"/>
                <a:gd name="T23" fmla="*/ 2 h 114"/>
                <a:gd name="T24" fmla="*/ 60 w 142"/>
                <a:gd name="T25" fmla="*/ 0 h 114"/>
                <a:gd name="T26" fmla="*/ 68 w 142"/>
                <a:gd name="T27" fmla="*/ 24 h 114"/>
                <a:gd name="T28" fmla="*/ 86 w 142"/>
                <a:gd name="T29" fmla="*/ 24 h 114"/>
                <a:gd name="T30" fmla="*/ 92 w 142"/>
                <a:gd name="T31" fmla="*/ 22 h 114"/>
                <a:gd name="T32" fmla="*/ 102 w 142"/>
                <a:gd name="T33" fmla="*/ 18 h 114"/>
                <a:gd name="T34" fmla="*/ 108 w 142"/>
                <a:gd name="T35" fmla="*/ 20 h 114"/>
                <a:gd name="T36" fmla="*/ 110 w 142"/>
                <a:gd name="T37" fmla="*/ 26 h 114"/>
                <a:gd name="T38" fmla="*/ 110 w 142"/>
                <a:gd name="T39" fmla="*/ 32 h 114"/>
                <a:gd name="T40" fmla="*/ 120 w 142"/>
                <a:gd name="T41" fmla="*/ 42 h 114"/>
                <a:gd name="T42" fmla="*/ 124 w 142"/>
                <a:gd name="T43" fmla="*/ 44 h 114"/>
                <a:gd name="T44" fmla="*/ 128 w 142"/>
                <a:gd name="T45" fmla="*/ 56 h 114"/>
                <a:gd name="T46" fmla="*/ 132 w 142"/>
                <a:gd name="T47" fmla="*/ 64 h 114"/>
                <a:gd name="T48" fmla="*/ 136 w 142"/>
                <a:gd name="T49" fmla="*/ 70 h 114"/>
                <a:gd name="T50" fmla="*/ 138 w 142"/>
                <a:gd name="T51" fmla="*/ 74 h 114"/>
                <a:gd name="T52" fmla="*/ 138 w 142"/>
                <a:gd name="T53" fmla="*/ 78 h 114"/>
                <a:gd name="T54" fmla="*/ 136 w 142"/>
                <a:gd name="T55" fmla="*/ 80 h 114"/>
                <a:gd name="T56" fmla="*/ 134 w 142"/>
                <a:gd name="T57" fmla="*/ 94 h 114"/>
                <a:gd name="T58" fmla="*/ 128 w 142"/>
                <a:gd name="T59" fmla="*/ 112 h 114"/>
                <a:gd name="T60" fmla="*/ 112 w 142"/>
                <a:gd name="T61" fmla="*/ 110 h 114"/>
                <a:gd name="T62" fmla="*/ 112 w 142"/>
                <a:gd name="T63" fmla="*/ 104 h 114"/>
                <a:gd name="T64" fmla="*/ 112 w 142"/>
                <a:gd name="T65" fmla="*/ 102 h 114"/>
                <a:gd name="T66" fmla="*/ 110 w 142"/>
                <a:gd name="T67" fmla="*/ 92 h 114"/>
                <a:gd name="T68" fmla="*/ 108 w 142"/>
                <a:gd name="T69" fmla="*/ 86 h 114"/>
                <a:gd name="T70" fmla="*/ 106 w 142"/>
                <a:gd name="T71" fmla="*/ 82 h 114"/>
                <a:gd name="T72" fmla="*/ 98 w 142"/>
                <a:gd name="T73" fmla="*/ 78 h 114"/>
                <a:gd name="T74" fmla="*/ 94 w 142"/>
                <a:gd name="T75" fmla="*/ 80 h 114"/>
                <a:gd name="T76" fmla="*/ 92 w 142"/>
                <a:gd name="T77" fmla="*/ 80 h 114"/>
                <a:gd name="T78" fmla="*/ 64 w 142"/>
                <a:gd name="T79" fmla="*/ 76 h 114"/>
                <a:gd name="T80" fmla="*/ 58 w 142"/>
                <a:gd name="T81" fmla="*/ 74 h 114"/>
                <a:gd name="T82" fmla="*/ 52 w 142"/>
                <a:gd name="T83" fmla="*/ 70 h 114"/>
                <a:gd name="T84" fmla="*/ 46 w 142"/>
                <a:gd name="T85" fmla="*/ 60 h 114"/>
                <a:gd name="T86" fmla="*/ 38 w 142"/>
                <a:gd name="T87" fmla="*/ 6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2" h="114">
                  <a:moveTo>
                    <a:pt x="26" y="52"/>
                  </a:moveTo>
                  <a:lnTo>
                    <a:pt x="20" y="42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10" y="20"/>
                  </a:lnTo>
                  <a:lnTo>
                    <a:pt x="20" y="16"/>
                  </a:lnTo>
                  <a:lnTo>
                    <a:pt x="28" y="14"/>
                  </a:lnTo>
                  <a:lnTo>
                    <a:pt x="32" y="12"/>
                  </a:lnTo>
                  <a:lnTo>
                    <a:pt x="56" y="10"/>
                  </a:lnTo>
                  <a:lnTo>
                    <a:pt x="54" y="6"/>
                  </a:lnTo>
                  <a:lnTo>
                    <a:pt x="56" y="4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10"/>
                  </a:lnTo>
                  <a:lnTo>
                    <a:pt x="68" y="24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92" y="22"/>
                  </a:lnTo>
                  <a:lnTo>
                    <a:pt x="96" y="20"/>
                  </a:lnTo>
                  <a:lnTo>
                    <a:pt x="102" y="18"/>
                  </a:lnTo>
                  <a:lnTo>
                    <a:pt x="106" y="18"/>
                  </a:lnTo>
                  <a:lnTo>
                    <a:pt x="108" y="20"/>
                  </a:lnTo>
                  <a:lnTo>
                    <a:pt x="110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20" y="42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50"/>
                  </a:lnTo>
                  <a:lnTo>
                    <a:pt x="128" y="56"/>
                  </a:lnTo>
                  <a:lnTo>
                    <a:pt x="130" y="60"/>
                  </a:lnTo>
                  <a:lnTo>
                    <a:pt x="132" y="64"/>
                  </a:lnTo>
                  <a:lnTo>
                    <a:pt x="134" y="68"/>
                  </a:lnTo>
                  <a:lnTo>
                    <a:pt x="136" y="70"/>
                  </a:lnTo>
                  <a:lnTo>
                    <a:pt x="136" y="70"/>
                  </a:lnTo>
                  <a:lnTo>
                    <a:pt x="138" y="74"/>
                  </a:lnTo>
                  <a:lnTo>
                    <a:pt x="138" y="76"/>
                  </a:lnTo>
                  <a:lnTo>
                    <a:pt x="138" y="78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0" y="86"/>
                  </a:lnTo>
                  <a:lnTo>
                    <a:pt x="134" y="94"/>
                  </a:lnTo>
                  <a:lnTo>
                    <a:pt x="142" y="110"/>
                  </a:lnTo>
                  <a:lnTo>
                    <a:pt x="128" y="112"/>
                  </a:lnTo>
                  <a:lnTo>
                    <a:pt x="114" y="114"/>
                  </a:lnTo>
                  <a:lnTo>
                    <a:pt x="112" y="110"/>
                  </a:lnTo>
                  <a:lnTo>
                    <a:pt x="112" y="108"/>
                  </a:lnTo>
                  <a:lnTo>
                    <a:pt x="112" y="104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98"/>
                  </a:lnTo>
                  <a:lnTo>
                    <a:pt x="110" y="92"/>
                  </a:lnTo>
                  <a:lnTo>
                    <a:pt x="110" y="88"/>
                  </a:lnTo>
                  <a:lnTo>
                    <a:pt x="108" y="8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2" y="78"/>
                  </a:lnTo>
                  <a:lnTo>
                    <a:pt x="98" y="78"/>
                  </a:lnTo>
                  <a:lnTo>
                    <a:pt x="96" y="78"/>
                  </a:lnTo>
                  <a:lnTo>
                    <a:pt x="94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86" y="9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8" y="74"/>
                  </a:lnTo>
                  <a:lnTo>
                    <a:pt x="54" y="72"/>
                  </a:lnTo>
                  <a:lnTo>
                    <a:pt x="52" y="70"/>
                  </a:lnTo>
                  <a:lnTo>
                    <a:pt x="48" y="66"/>
                  </a:lnTo>
                  <a:lnTo>
                    <a:pt x="46" y="60"/>
                  </a:lnTo>
                  <a:lnTo>
                    <a:pt x="44" y="56"/>
                  </a:lnTo>
                  <a:lnTo>
                    <a:pt x="38" y="60"/>
                  </a:lnTo>
                  <a:lnTo>
                    <a:pt x="26" y="5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" name="Freeform 429"/>
            <p:cNvSpPr/>
            <p:nvPr/>
          </p:nvSpPr>
          <p:spPr bwMode="gray">
            <a:xfrm>
              <a:off x="1198032" y="3351670"/>
              <a:ext cx="140706" cy="107309"/>
            </a:xfrm>
            <a:custGeom>
              <a:avLst/>
              <a:gdLst>
                <a:gd name="T0" fmla="*/ 40 w 76"/>
                <a:gd name="T1" fmla="*/ 18 h 58"/>
                <a:gd name="T2" fmla="*/ 34 w 76"/>
                <a:gd name="T3" fmla="*/ 20 h 58"/>
                <a:gd name="T4" fmla="*/ 28 w 76"/>
                <a:gd name="T5" fmla="*/ 22 h 58"/>
                <a:gd name="T6" fmla="*/ 26 w 76"/>
                <a:gd name="T7" fmla="*/ 22 h 58"/>
                <a:gd name="T8" fmla="*/ 12 w 76"/>
                <a:gd name="T9" fmla="*/ 22 h 58"/>
                <a:gd name="T10" fmla="*/ 10 w 76"/>
                <a:gd name="T11" fmla="*/ 20 h 58"/>
                <a:gd name="T12" fmla="*/ 6 w 76"/>
                <a:gd name="T13" fmla="*/ 16 h 58"/>
                <a:gd name="T14" fmla="*/ 4 w 76"/>
                <a:gd name="T15" fmla="*/ 18 h 58"/>
                <a:gd name="T16" fmla="*/ 0 w 76"/>
                <a:gd name="T17" fmla="*/ 24 h 58"/>
                <a:gd name="T18" fmla="*/ 0 w 76"/>
                <a:gd name="T19" fmla="*/ 32 h 58"/>
                <a:gd name="T20" fmla="*/ 0 w 76"/>
                <a:gd name="T21" fmla="*/ 34 h 58"/>
                <a:gd name="T22" fmla="*/ 2 w 76"/>
                <a:gd name="T23" fmla="*/ 42 h 58"/>
                <a:gd name="T24" fmla="*/ 4 w 76"/>
                <a:gd name="T25" fmla="*/ 52 h 58"/>
                <a:gd name="T26" fmla="*/ 8 w 76"/>
                <a:gd name="T27" fmla="*/ 58 h 58"/>
                <a:gd name="T28" fmla="*/ 26 w 76"/>
                <a:gd name="T29" fmla="*/ 58 h 58"/>
                <a:gd name="T30" fmla="*/ 32 w 76"/>
                <a:gd name="T31" fmla="*/ 56 h 58"/>
                <a:gd name="T32" fmla="*/ 38 w 76"/>
                <a:gd name="T33" fmla="*/ 54 h 58"/>
                <a:gd name="T34" fmla="*/ 46 w 76"/>
                <a:gd name="T35" fmla="*/ 52 h 58"/>
                <a:gd name="T36" fmla="*/ 52 w 76"/>
                <a:gd name="T37" fmla="*/ 54 h 58"/>
                <a:gd name="T38" fmla="*/ 56 w 76"/>
                <a:gd name="T39" fmla="*/ 54 h 58"/>
                <a:gd name="T40" fmla="*/ 58 w 76"/>
                <a:gd name="T41" fmla="*/ 52 h 58"/>
                <a:gd name="T42" fmla="*/ 62 w 76"/>
                <a:gd name="T43" fmla="*/ 48 h 58"/>
                <a:gd name="T44" fmla="*/ 68 w 76"/>
                <a:gd name="T45" fmla="*/ 42 h 58"/>
                <a:gd name="T46" fmla="*/ 72 w 76"/>
                <a:gd name="T47" fmla="*/ 30 h 58"/>
                <a:gd name="T48" fmla="*/ 72 w 76"/>
                <a:gd name="T49" fmla="*/ 24 h 58"/>
                <a:gd name="T50" fmla="*/ 74 w 76"/>
                <a:gd name="T51" fmla="*/ 16 h 58"/>
                <a:gd name="T52" fmla="*/ 76 w 76"/>
                <a:gd name="T53" fmla="*/ 10 h 58"/>
                <a:gd name="T54" fmla="*/ 70 w 76"/>
                <a:gd name="T55" fmla="*/ 0 h 58"/>
                <a:gd name="T56" fmla="*/ 66 w 76"/>
                <a:gd name="T57" fmla="*/ 2 h 58"/>
                <a:gd name="T58" fmla="*/ 56 w 76"/>
                <a:gd name="T59" fmla="*/ 2 h 58"/>
                <a:gd name="T60" fmla="*/ 54 w 76"/>
                <a:gd name="T61" fmla="*/ 4 h 58"/>
                <a:gd name="T62" fmla="*/ 46 w 76"/>
                <a:gd name="T63" fmla="*/ 8 h 58"/>
                <a:gd name="T64" fmla="*/ 46 w 76"/>
                <a:gd name="T65" fmla="*/ 12 h 58"/>
                <a:gd name="T66" fmla="*/ 44 w 76"/>
                <a:gd name="T67" fmla="*/ 16 h 58"/>
                <a:gd name="T68" fmla="*/ 42 w 76"/>
                <a:gd name="T69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6" h="58">
                  <a:moveTo>
                    <a:pt x="42" y="18"/>
                  </a:moveTo>
                  <a:lnTo>
                    <a:pt x="40" y="18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0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8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2" y="56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6" y="46"/>
                  </a:lnTo>
                  <a:lnTo>
                    <a:pt x="68" y="42"/>
                  </a:lnTo>
                  <a:lnTo>
                    <a:pt x="70" y="36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4" y="16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2" y="1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" name="Freeform 430"/>
            <p:cNvSpPr/>
            <p:nvPr/>
          </p:nvSpPr>
          <p:spPr bwMode="gray">
            <a:xfrm>
              <a:off x="1090651" y="3273963"/>
              <a:ext cx="255493" cy="122110"/>
            </a:xfrm>
            <a:custGeom>
              <a:avLst/>
              <a:gdLst>
                <a:gd name="T0" fmla="*/ 134 w 138"/>
                <a:gd name="T1" fmla="*/ 22 h 66"/>
                <a:gd name="T2" fmla="*/ 130 w 138"/>
                <a:gd name="T3" fmla="*/ 18 h 66"/>
                <a:gd name="T4" fmla="*/ 126 w 138"/>
                <a:gd name="T5" fmla="*/ 16 h 66"/>
                <a:gd name="T6" fmla="*/ 118 w 138"/>
                <a:gd name="T7" fmla="*/ 12 h 66"/>
                <a:gd name="T8" fmla="*/ 110 w 138"/>
                <a:gd name="T9" fmla="*/ 14 h 66"/>
                <a:gd name="T10" fmla="*/ 106 w 138"/>
                <a:gd name="T11" fmla="*/ 18 h 66"/>
                <a:gd name="T12" fmla="*/ 104 w 138"/>
                <a:gd name="T13" fmla="*/ 20 h 66"/>
                <a:gd name="T14" fmla="*/ 104 w 138"/>
                <a:gd name="T15" fmla="*/ 24 h 66"/>
                <a:gd name="T16" fmla="*/ 100 w 138"/>
                <a:gd name="T17" fmla="*/ 22 h 66"/>
                <a:gd name="T18" fmla="*/ 94 w 138"/>
                <a:gd name="T19" fmla="*/ 24 h 66"/>
                <a:gd name="T20" fmla="*/ 90 w 138"/>
                <a:gd name="T21" fmla="*/ 24 h 66"/>
                <a:gd name="T22" fmla="*/ 84 w 138"/>
                <a:gd name="T23" fmla="*/ 22 h 66"/>
                <a:gd name="T24" fmla="*/ 76 w 138"/>
                <a:gd name="T25" fmla="*/ 20 h 66"/>
                <a:gd name="T26" fmla="*/ 60 w 138"/>
                <a:gd name="T27" fmla="*/ 14 h 66"/>
                <a:gd name="T28" fmla="*/ 46 w 138"/>
                <a:gd name="T29" fmla="*/ 8 h 66"/>
                <a:gd name="T30" fmla="*/ 36 w 138"/>
                <a:gd name="T31" fmla="*/ 4 h 66"/>
                <a:gd name="T32" fmla="*/ 30 w 138"/>
                <a:gd name="T33" fmla="*/ 0 h 66"/>
                <a:gd name="T34" fmla="*/ 28 w 138"/>
                <a:gd name="T35" fmla="*/ 2 h 66"/>
                <a:gd name="T36" fmla="*/ 28 w 138"/>
                <a:gd name="T37" fmla="*/ 4 h 66"/>
                <a:gd name="T38" fmla="*/ 26 w 138"/>
                <a:gd name="T39" fmla="*/ 6 h 66"/>
                <a:gd name="T40" fmla="*/ 24 w 138"/>
                <a:gd name="T41" fmla="*/ 4 h 66"/>
                <a:gd name="T42" fmla="*/ 22 w 138"/>
                <a:gd name="T43" fmla="*/ 4 h 66"/>
                <a:gd name="T44" fmla="*/ 20 w 138"/>
                <a:gd name="T45" fmla="*/ 0 h 66"/>
                <a:gd name="T46" fmla="*/ 18 w 138"/>
                <a:gd name="T47" fmla="*/ 0 h 66"/>
                <a:gd name="T48" fmla="*/ 18 w 138"/>
                <a:gd name="T49" fmla="*/ 4 h 66"/>
                <a:gd name="T50" fmla="*/ 14 w 138"/>
                <a:gd name="T51" fmla="*/ 6 h 66"/>
                <a:gd name="T52" fmla="*/ 12 w 138"/>
                <a:gd name="T53" fmla="*/ 6 h 66"/>
                <a:gd name="T54" fmla="*/ 6 w 138"/>
                <a:gd name="T55" fmla="*/ 6 h 66"/>
                <a:gd name="T56" fmla="*/ 4 w 138"/>
                <a:gd name="T57" fmla="*/ 8 h 66"/>
                <a:gd name="T58" fmla="*/ 0 w 138"/>
                <a:gd name="T59" fmla="*/ 8 h 66"/>
                <a:gd name="T60" fmla="*/ 8 w 138"/>
                <a:gd name="T61" fmla="*/ 20 h 66"/>
                <a:gd name="T62" fmla="*/ 16 w 138"/>
                <a:gd name="T63" fmla="*/ 42 h 66"/>
                <a:gd name="T64" fmla="*/ 18 w 138"/>
                <a:gd name="T65" fmla="*/ 42 h 66"/>
                <a:gd name="T66" fmla="*/ 18 w 138"/>
                <a:gd name="T67" fmla="*/ 44 h 66"/>
                <a:gd name="T68" fmla="*/ 20 w 138"/>
                <a:gd name="T69" fmla="*/ 46 h 66"/>
                <a:gd name="T70" fmla="*/ 24 w 138"/>
                <a:gd name="T71" fmla="*/ 46 h 66"/>
                <a:gd name="T72" fmla="*/ 30 w 138"/>
                <a:gd name="T73" fmla="*/ 46 h 66"/>
                <a:gd name="T74" fmla="*/ 34 w 138"/>
                <a:gd name="T75" fmla="*/ 42 h 66"/>
                <a:gd name="T76" fmla="*/ 42 w 138"/>
                <a:gd name="T77" fmla="*/ 44 h 66"/>
                <a:gd name="T78" fmla="*/ 42 w 138"/>
                <a:gd name="T79" fmla="*/ 46 h 66"/>
                <a:gd name="T80" fmla="*/ 44 w 138"/>
                <a:gd name="T81" fmla="*/ 48 h 66"/>
                <a:gd name="T82" fmla="*/ 52 w 138"/>
                <a:gd name="T83" fmla="*/ 50 h 66"/>
                <a:gd name="T84" fmla="*/ 60 w 138"/>
                <a:gd name="T85" fmla="*/ 52 h 66"/>
                <a:gd name="T86" fmla="*/ 62 w 138"/>
                <a:gd name="T87" fmla="*/ 58 h 66"/>
                <a:gd name="T88" fmla="*/ 68 w 138"/>
                <a:gd name="T89" fmla="*/ 64 h 66"/>
                <a:gd name="T90" fmla="*/ 72 w 138"/>
                <a:gd name="T91" fmla="*/ 64 h 66"/>
                <a:gd name="T92" fmla="*/ 78 w 138"/>
                <a:gd name="T93" fmla="*/ 66 h 66"/>
                <a:gd name="T94" fmla="*/ 86 w 138"/>
                <a:gd name="T95" fmla="*/ 64 h 66"/>
                <a:gd name="T96" fmla="*/ 90 w 138"/>
                <a:gd name="T97" fmla="*/ 62 h 66"/>
                <a:gd name="T98" fmla="*/ 98 w 138"/>
                <a:gd name="T99" fmla="*/ 60 h 66"/>
                <a:gd name="T100" fmla="*/ 102 w 138"/>
                <a:gd name="T101" fmla="*/ 58 h 66"/>
                <a:gd name="T102" fmla="*/ 104 w 138"/>
                <a:gd name="T103" fmla="*/ 54 h 66"/>
                <a:gd name="T104" fmla="*/ 104 w 138"/>
                <a:gd name="T105" fmla="*/ 50 h 66"/>
                <a:gd name="T106" fmla="*/ 108 w 138"/>
                <a:gd name="T107" fmla="*/ 48 h 66"/>
                <a:gd name="T108" fmla="*/ 112 w 138"/>
                <a:gd name="T109" fmla="*/ 44 h 66"/>
                <a:gd name="T110" fmla="*/ 118 w 138"/>
                <a:gd name="T111" fmla="*/ 46 h 66"/>
                <a:gd name="T112" fmla="*/ 126 w 138"/>
                <a:gd name="T113" fmla="*/ 44 h 66"/>
                <a:gd name="T114" fmla="*/ 130 w 138"/>
                <a:gd name="T115" fmla="*/ 40 h 66"/>
                <a:gd name="T116" fmla="*/ 136 w 138"/>
                <a:gd name="T117" fmla="*/ 38 h 66"/>
                <a:gd name="T118" fmla="*/ 138 w 138"/>
                <a:gd name="T119" fmla="*/ 38 h 66"/>
                <a:gd name="T120" fmla="*/ 136 w 138"/>
                <a:gd name="T121" fmla="*/ 36 h 66"/>
                <a:gd name="T122" fmla="*/ 136 w 138"/>
                <a:gd name="T123" fmla="*/ 30 h 66"/>
                <a:gd name="T124" fmla="*/ 138 w 138"/>
                <a:gd name="T125" fmla="*/ 2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8" h="66">
                  <a:moveTo>
                    <a:pt x="138" y="24"/>
                  </a:moveTo>
                  <a:lnTo>
                    <a:pt x="134" y="22"/>
                  </a:lnTo>
                  <a:lnTo>
                    <a:pt x="132" y="20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2" y="12"/>
                  </a:lnTo>
                  <a:lnTo>
                    <a:pt x="118" y="12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6" y="22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0" y="24"/>
                  </a:lnTo>
                  <a:lnTo>
                    <a:pt x="84" y="26"/>
                  </a:lnTo>
                  <a:lnTo>
                    <a:pt x="84" y="22"/>
                  </a:lnTo>
                  <a:lnTo>
                    <a:pt x="80" y="22"/>
                  </a:lnTo>
                  <a:lnTo>
                    <a:pt x="76" y="20"/>
                  </a:lnTo>
                  <a:lnTo>
                    <a:pt x="68" y="14"/>
                  </a:lnTo>
                  <a:lnTo>
                    <a:pt x="60" y="14"/>
                  </a:lnTo>
                  <a:lnTo>
                    <a:pt x="58" y="8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8" y="20"/>
                  </a:lnTo>
                  <a:lnTo>
                    <a:pt x="12" y="26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2" y="58"/>
                  </a:lnTo>
                  <a:lnTo>
                    <a:pt x="66" y="60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6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90" y="62"/>
                  </a:lnTo>
                  <a:lnTo>
                    <a:pt x="94" y="60"/>
                  </a:lnTo>
                  <a:lnTo>
                    <a:pt x="98" y="60"/>
                  </a:lnTo>
                  <a:lnTo>
                    <a:pt x="102" y="60"/>
                  </a:lnTo>
                  <a:lnTo>
                    <a:pt x="102" y="58"/>
                  </a:lnTo>
                  <a:lnTo>
                    <a:pt x="104" y="56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8" y="48"/>
                  </a:lnTo>
                  <a:lnTo>
                    <a:pt x="110" y="46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8" y="46"/>
                  </a:lnTo>
                  <a:lnTo>
                    <a:pt x="122" y="44"/>
                  </a:lnTo>
                  <a:lnTo>
                    <a:pt x="126" y="44"/>
                  </a:lnTo>
                  <a:lnTo>
                    <a:pt x="128" y="42"/>
                  </a:lnTo>
                  <a:lnTo>
                    <a:pt x="130" y="40"/>
                  </a:lnTo>
                  <a:lnTo>
                    <a:pt x="132" y="38"/>
                  </a:lnTo>
                  <a:lnTo>
                    <a:pt x="136" y="38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6" y="36"/>
                  </a:lnTo>
                  <a:lnTo>
                    <a:pt x="136" y="34"/>
                  </a:lnTo>
                  <a:lnTo>
                    <a:pt x="136" y="30"/>
                  </a:lnTo>
                  <a:lnTo>
                    <a:pt x="138" y="26"/>
                  </a:lnTo>
                  <a:lnTo>
                    <a:pt x="138" y="2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Freeform 431"/>
            <p:cNvSpPr/>
            <p:nvPr/>
          </p:nvSpPr>
          <p:spPr bwMode="gray">
            <a:xfrm>
              <a:off x="1120273" y="3096349"/>
              <a:ext cx="281412" cy="225718"/>
            </a:xfrm>
            <a:custGeom>
              <a:avLst/>
              <a:gdLst>
                <a:gd name="T0" fmla="*/ 84 w 152"/>
                <a:gd name="T1" fmla="*/ 2 h 122"/>
                <a:gd name="T2" fmla="*/ 80 w 152"/>
                <a:gd name="T3" fmla="*/ 10 h 122"/>
                <a:gd name="T4" fmla="*/ 60 w 152"/>
                <a:gd name="T5" fmla="*/ 18 h 122"/>
                <a:gd name="T6" fmla="*/ 52 w 152"/>
                <a:gd name="T7" fmla="*/ 18 h 122"/>
                <a:gd name="T8" fmla="*/ 46 w 152"/>
                <a:gd name="T9" fmla="*/ 16 h 122"/>
                <a:gd name="T10" fmla="*/ 36 w 152"/>
                <a:gd name="T11" fmla="*/ 22 h 122"/>
                <a:gd name="T12" fmla="*/ 30 w 152"/>
                <a:gd name="T13" fmla="*/ 28 h 122"/>
                <a:gd name="T14" fmla="*/ 4 w 152"/>
                <a:gd name="T15" fmla="*/ 36 h 122"/>
                <a:gd name="T16" fmla="*/ 4 w 152"/>
                <a:gd name="T17" fmla="*/ 48 h 122"/>
                <a:gd name="T18" fmla="*/ 4 w 152"/>
                <a:gd name="T19" fmla="*/ 52 h 122"/>
                <a:gd name="T20" fmla="*/ 0 w 152"/>
                <a:gd name="T21" fmla="*/ 56 h 122"/>
                <a:gd name="T22" fmla="*/ 6 w 152"/>
                <a:gd name="T23" fmla="*/ 62 h 122"/>
                <a:gd name="T24" fmla="*/ 10 w 152"/>
                <a:gd name="T25" fmla="*/ 66 h 122"/>
                <a:gd name="T26" fmla="*/ 10 w 152"/>
                <a:gd name="T27" fmla="*/ 72 h 122"/>
                <a:gd name="T28" fmla="*/ 6 w 152"/>
                <a:gd name="T29" fmla="*/ 76 h 122"/>
                <a:gd name="T30" fmla="*/ 6 w 152"/>
                <a:gd name="T31" fmla="*/ 78 h 122"/>
                <a:gd name="T32" fmla="*/ 8 w 152"/>
                <a:gd name="T33" fmla="*/ 84 h 122"/>
                <a:gd name="T34" fmla="*/ 8 w 152"/>
                <a:gd name="T35" fmla="*/ 90 h 122"/>
                <a:gd name="T36" fmla="*/ 8 w 152"/>
                <a:gd name="T37" fmla="*/ 94 h 122"/>
                <a:gd name="T38" fmla="*/ 6 w 152"/>
                <a:gd name="T39" fmla="*/ 100 h 122"/>
                <a:gd name="T40" fmla="*/ 8 w 152"/>
                <a:gd name="T41" fmla="*/ 100 h 122"/>
                <a:gd name="T42" fmla="*/ 12 w 152"/>
                <a:gd name="T43" fmla="*/ 102 h 122"/>
                <a:gd name="T44" fmla="*/ 12 w 152"/>
                <a:gd name="T45" fmla="*/ 98 h 122"/>
                <a:gd name="T46" fmla="*/ 18 w 152"/>
                <a:gd name="T47" fmla="*/ 96 h 122"/>
                <a:gd name="T48" fmla="*/ 30 w 152"/>
                <a:gd name="T49" fmla="*/ 104 h 122"/>
                <a:gd name="T50" fmla="*/ 52 w 152"/>
                <a:gd name="T51" fmla="*/ 110 h 122"/>
                <a:gd name="T52" fmla="*/ 68 w 152"/>
                <a:gd name="T53" fmla="*/ 118 h 122"/>
                <a:gd name="T54" fmla="*/ 76 w 152"/>
                <a:gd name="T55" fmla="*/ 120 h 122"/>
                <a:gd name="T56" fmla="*/ 84 w 152"/>
                <a:gd name="T57" fmla="*/ 118 h 122"/>
                <a:gd name="T58" fmla="*/ 88 w 152"/>
                <a:gd name="T59" fmla="*/ 118 h 122"/>
                <a:gd name="T60" fmla="*/ 90 w 152"/>
                <a:gd name="T61" fmla="*/ 114 h 122"/>
                <a:gd name="T62" fmla="*/ 98 w 152"/>
                <a:gd name="T63" fmla="*/ 110 h 122"/>
                <a:gd name="T64" fmla="*/ 110 w 152"/>
                <a:gd name="T65" fmla="*/ 112 h 122"/>
                <a:gd name="T66" fmla="*/ 116 w 152"/>
                <a:gd name="T67" fmla="*/ 116 h 122"/>
                <a:gd name="T68" fmla="*/ 124 w 152"/>
                <a:gd name="T69" fmla="*/ 120 h 122"/>
                <a:gd name="T70" fmla="*/ 128 w 152"/>
                <a:gd name="T71" fmla="*/ 118 h 122"/>
                <a:gd name="T72" fmla="*/ 150 w 152"/>
                <a:gd name="T73" fmla="*/ 104 h 122"/>
                <a:gd name="T74" fmla="*/ 152 w 152"/>
                <a:gd name="T75" fmla="*/ 100 h 122"/>
                <a:gd name="T76" fmla="*/ 146 w 152"/>
                <a:gd name="T77" fmla="*/ 86 h 122"/>
                <a:gd name="T78" fmla="*/ 142 w 152"/>
                <a:gd name="T79" fmla="*/ 78 h 122"/>
                <a:gd name="T80" fmla="*/ 132 w 152"/>
                <a:gd name="T81" fmla="*/ 64 h 122"/>
                <a:gd name="T82" fmla="*/ 126 w 152"/>
                <a:gd name="T83" fmla="*/ 58 h 122"/>
                <a:gd name="T84" fmla="*/ 132 w 152"/>
                <a:gd name="T85" fmla="*/ 54 h 122"/>
                <a:gd name="T86" fmla="*/ 134 w 152"/>
                <a:gd name="T87" fmla="*/ 40 h 122"/>
                <a:gd name="T88" fmla="*/ 130 w 152"/>
                <a:gd name="T89" fmla="*/ 32 h 122"/>
                <a:gd name="T90" fmla="*/ 124 w 152"/>
                <a:gd name="T91" fmla="*/ 18 h 122"/>
                <a:gd name="T92" fmla="*/ 116 w 152"/>
                <a:gd name="T93" fmla="*/ 12 h 122"/>
                <a:gd name="T94" fmla="*/ 112 w 152"/>
                <a:gd name="T95" fmla="*/ 6 h 122"/>
                <a:gd name="T96" fmla="*/ 104 w 152"/>
                <a:gd name="T97" fmla="*/ 8 h 122"/>
                <a:gd name="T98" fmla="*/ 94 w 152"/>
                <a:gd name="T99" fmla="*/ 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122">
                  <a:moveTo>
                    <a:pt x="90" y="4"/>
                  </a:moveTo>
                  <a:lnTo>
                    <a:pt x="84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2" y="16"/>
                  </a:lnTo>
                  <a:lnTo>
                    <a:pt x="38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2" y="68"/>
                  </a:lnTo>
                  <a:lnTo>
                    <a:pt x="12" y="70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4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8" y="96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6"/>
                  </a:lnTo>
                  <a:lnTo>
                    <a:pt x="18" y="96"/>
                  </a:lnTo>
                  <a:lnTo>
                    <a:pt x="20" y="100"/>
                  </a:lnTo>
                  <a:lnTo>
                    <a:pt x="26" y="100"/>
                  </a:lnTo>
                  <a:lnTo>
                    <a:pt x="30" y="104"/>
                  </a:lnTo>
                  <a:lnTo>
                    <a:pt x="42" y="104"/>
                  </a:lnTo>
                  <a:lnTo>
                    <a:pt x="44" y="110"/>
                  </a:lnTo>
                  <a:lnTo>
                    <a:pt x="52" y="110"/>
                  </a:lnTo>
                  <a:lnTo>
                    <a:pt x="60" y="116"/>
                  </a:lnTo>
                  <a:lnTo>
                    <a:pt x="64" y="118"/>
                  </a:lnTo>
                  <a:lnTo>
                    <a:pt x="68" y="118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6" y="120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18"/>
                  </a:lnTo>
                  <a:lnTo>
                    <a:pt x="88" y="116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2" y="112"/>
                  </a:lnTo>
                  <a:lnTo>
                    <a:pt x="94" y="110"/>
                  </a:lnTo>
                  <a:lnTo>
                    <a:pt x="98" y="110"/>
                  </a:lnTo>
                  <a:lnTo>
                    <a:pt x="102" y="108"/>
                  </a:lnTo>
                  <a:lnTo>
                    <a:pt x="106" y="108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8" y="118"/>
                  </a:lnTo>
                  <a:lnTo>
                    <a:pt x="122" y="120"/>
                  </a:lnTo>
                  <a:lnTo>
                    <a:pt x="12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128" y="118"/>
                  </a:lnTo>
                  <a:lnTo>
                    <a:pt x="150" y="104"/>
                  </a:lnTo>
                  <a:lnTo>
                    <a:pt x="150" y="104"/>
                  </a:lnTo>
                  <a:lnTo>
                    <a:pt x="150" y="104"/>
                  </a:lnTo>
                  <a:lnTo>
                    <a:pt x="150" y="104"/>
                  </a:lnTo>
                  <a:lnTo>
                    <a:pt x="152" y="102"/>
                  </a:lnTo>
                  <a:lnTo>
                    <a:pt x="152" y="100"/>
                  </a:lnTo>
                  <a:lnTo>
                    <a:pt x="150" y="98"/>
                  </a:lnTo>
                  <a:lnTo>
                    <a:pt x="148" y="92"/>
                  </a:lnTo>
                  <a:lnTo>
                    <a:pt x="146" y="86"/>
                  </a:lnTo>
                  <a:lnTo>
                    <a:pt x="146" y="84"/>
                  </a:lnTo>
                  <a:lnTo>
                    <a:pt x="144" y="82"/>
                  </a:lnTo>
                  <a:lnTo>
                    <a:pt x="142" y="78"/>
                  </a:lnTo>
                  <a:lnTo>
                    <a:pt x="140" y="72"/>
                  </a:lnTo>
                  <a:lnTo>
                    <a:pt x="136" y="68"/>
                  </a:lnTo>
                  <a:lnTo>
                    <a:pt x="132" y="64"/>
                  </a:lnTo>
                  <a:lnTo>
                    <a:pt x="130" y="60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2" y="54"/>
                  </a:lnTo>
                  <a:lnTo>
                    <a:pt x="134" y="50"/>
                  </a:lnTo>
                  <a:lnTo>
                    <a:pt x="136" y="46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8" y="28"/>
                  </a:lnTo>
                  <a:lnTo>
                    <a:pt x="126" y="22"/>
                  </a:lnTo>
                  <a:lnTo>
                    <a:pt x="124" y="18"/>
                  </a:lnTo>
                  <a:lnTo>
                    <a:pt x="122" y="16"/>
                  </a:lnTo>
                  <a:lnTo>
                    <a:pt x="120" y="14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" name="Freeform 432"/>
            <p:cNvSpPr/>
            <p:nvPr/>
          </p:nvSpPr>
          <p:spPr bwMode="gray">
            <a:xfrm>
              <a:off x="1301710" y="3351670"/>
              <a:ext cx="188842" cy="155413"/>
            </a:xfrm>
            <a:custGeom>
              <a:avLst/>
              <a:gdLst>
                <a:gd name="T0" fmla="*/ 20 w 102"/>
                <a:gd name="T1" fmla="*/ 6 h 84"/>
                <a:gd name="T2" fmla="*/ 26 w 102"/>
                <a:gd name="T3" fmla="*/ 2 h 84"/>
                <a:gd name="T4" fmla="*/ 38 w 102"/>
                <a:gd name="T5" fmla="*/ 2 h 84"/>
                <a:gd name="T6" fmla="*/ 48 w 102"/>
                <a:gd name="T7" fmla="*/ 4 h 84"/>
                <a:gd name="T8" fmla="*/ 52 w 102"/>
                <a:gd name="T9" fmla="*/ 6 h 84"/>
                <a:gd name="T10" fmla="*/ 60 w 102"/>
                <a:gd name="T11" fmla="*/ 6 h 84"/>
                <a:gd name="T12" fmla="*/ 68 w 102"/>
                <a:gd name="T13" fmla="*/ 4 h 84"/>
                <a:gd name="T14" fmla="*/ 72 w 102"/>
                <a:gd name="T15" fmla="*/ 0 h 84"/>
                <a:gd name="T16" fmla="*/ 76 w 102"/>
                <a:gd name="T17" fmla="*/ 2 h 84"/>
                <a:gd name="T18" fmla="*/ 84 w 102"/>
                <a:gd name="T19" fmla="*/ 6 h 84"/>
                <a:gd name="T20" fmla="*/ 92 w 102"/>
                <a:gd name="T21" fmla="*/ 14 h 84"/>
                <a:gd name="T22" fmla="*/ 94 w 102"/>
                <a:gd name="T23" fmla="*/ 20 h 84"/>
                <a:gd name="T24" fmla="*/ 96 w 102"/>
                <a:gd name="T25" fmla="*/ 30 h 84"/>
                <a:gd name="T26" fmla="*/ 98 w 102"/>
                <a:gd name="T27" fmla="*/ 40 h 84"/>
                <a:gd name="T28" fmla="*/ 96 w 102"/>
                <a:gd name="T29" fmla="*/ 54 h 84"/>
                <a:gd name="T30" fmla="*/ 98 w 102"/>
                <a:gd name="T31" fmla="*/ 60 h 84"/>
                <a:gd name="T32" fmla="*/ 102 w 102"/>
                <a:gd name="T33" fmla="*/ 64 h 84"/>
                <a:gd name="T34" fmla="*/ 100 w 102"/>
                <a:gd name="T35" fmla="*/ 66 h 84"/>
                <a:gd name="T36" fmla="*/ 100 w 102"/>
                <a:gd name="T37" fmla="*/ 70 h 84"/>
                <a:gd name="T38" fmla="*/ 100 w 102"/>
                <a:gd name="T39" fmla="*/ 74 h 84"/>
                <a:gd name="T40" fmla="*/ 100 w 102"/>
                <a:gd name="T41" fmla="*/ 82 h 84"/>
                <a:gd name="T42" fmla="*/ 100 w 102"/>
                <a:gd name="T43" fmla="*/ 84 h 84"/>
                <a:gd name="T44" fmla="*/ 94 w 102"/>
                <a:gd name="T45" fmla="*/ 80 h 84"/>
                <a:gd name="T46" fmla="*/ 88 w 102"/>
                <a:gd name="T47" fmla="*/ 76 h 84"/>
                <a:gd name="T48" fmla="*/ 74 w 102"/>
                <a:gd name="T49" fmla="*/ 72 h 84"/>
                <a:gd name="T50" fmla="*/ 72 w 102"/>
                <a:gd name="T51" fmla="*/ 70 h 84"/>
                <a:gd name="T52" fmla="*/ 64 w 102"/>
                <a:gd name="T53" fmla="*/ 66 h 84"/>
                <a:gd name="T54" fmla="*/ 60 w 102"/>
                <a:gd name="T55" fmla="*/ 66 h 84"/>
                <a:gd name="T56" fmla="*/ 48 w 102"/>
                <a:gd name="T57" fmla="*/ 66 h 84"/>
                <a:gd name="T58" fmla="*/ 34 w 102"/>
                <a:gd name="T59" fmla="*/ 72 h 84"/>
                <a:gd name="T60" fmla="*/ 32 w 102"/>
                <a:gd name="T61" fmla="*/ 72 h 84"/>
                <a:gd name="T62" fmla="*/ 26 w 102"/>
                <a:gd name="T63" fmla="*/ 72 h 84"/>
                <a:gd name="T64" fmla="*/ 16 w 102"/>
                <a:gd name="T65" fmla="*/ 64 h 84"/>
                <a:gd name="T66" fmla="*/ 8 w 102"/>
                <a:gd name="T67" fmla="*/ 58 h 84"/>
                <a:gd name="T68" fmla="*/ 0 w 102"/>
                <a:gd name="T69" fmla="*/ 54 h 84"/>
                <a:gd name="T70" fmla="*/ 4 w 102"/>
                <a:gd name="T71" fmla="*/ 52 h 84"/>
                <a:gd name="T72" fmla="*/ 10 w 102"/>
                <a:gd name="T73" fmla="*/ 44 h 84"/>
                <a:gd name="T74" fmla="*/ 16 w 102"/>
                <a:gd name="T75" fmla="*/ 36 h 84"/>
                <a:gd name="T76" fmla="*/ 16 w 102"/>
                <a:gd name="T77" fmla="*/ 32 h 84"/>
                <a:gd name="T78" fmla="*/ 18 w 102"/>
                <a:gd name="T79" fmla="*/ 20 h 84"/>
                <a:gd name="T80" fmla="*/ 18 w 102"/>
                <a:gd name="T81" fmla="*/ 12 h 84"/>
                <a:gd name="T82" fmla="*/ 20 w 102"/>
                <a:gd name="T83" fmla="*/ 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84">
                  <a:moveTo>
                    <a:pt x="20" y="6"/>
                  </a:move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4" y="6"/>
                  </a:lnTo>
                  <a:lnTo>
                    <a:pt x="88" y="10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8" y="34"/>
                  </a:lnTo>
                  <a:lnTo>
                    <a:pt x="98" y="40"/>
                  </a:lnTo>
                  <a:lnTo>
                    <a:pt x="96" y="48"/>
                  </a:lnTo>
                  <a:lnTo>
                    <a:pt x="96" y="54"/>
                  </a:lnTo>
                  <a:lnTo>
                    <a:pt x="96" y="58"/>
                  </a:lnTo>
                  <a:lnTo>
                    <a:pt x="98" y="60"/>
                  </a:lnTo>
                  <a:lnTo>
                    <a:pt x="100" y="62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98" y="82"/>
                  </a:lnTo>
                  <a:lnTo>
                    <a:pt x="94" y="80"/>
                  </a:lnTo>
                  <a:lnTo>
                    <a:pt x="92" y="78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2" y="70"/>
                  </a:lnTo>
                  <a:lnTo>
                    <a:pt x="68" y="68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4" y="66"/>
                  </a:lnTo>
                  <a:lnTo>
                    <a:pt x="48" y="66"/>
                  </a:lnTo>
                  <a:lnTo>
                    <a:pt x="42" y="68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26" y="72"/>
                  </a:lnTo>
                  <a:lnTo>
                    <a:pt x="22" y="68"/>
                  </a:lnTo>
                  <a:lnTo>
                    <a:pt x="16" y="64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4" y="56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0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26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" name="Freeform 433"/>
            <p:cNvSpPr/>
            <p:nvPr/>
          </p:nvSpPr>
          <p:spPr bwMode="gray">
            <a:xfrm>
              <a:off x="1412794" y="3577388"/>
              <a:ext cx="77759" cy="81407"/>
            </a:xfrm>
            <a:custGeom>
              <a:avLst/>
              <a:gdLst>
                <a:gd name="T0" fmla="*/ 26 w 42"/>
                <a:gd name="T1" fmla="*/ 0 h 44"/>
                <a:gd name="T2" fmla="*/ 26 w 42"/>
                <a:gd name="T3" fmla="*/ 2 h 44"/>
                <a:gd name="T4" fmla="*/ 26 w 42"/>
                <a:gd name="T5" fmla="*/ 2 h 44"/>
                <a:gd name="T6" fmla="*/ 26 w 42"/>
                <a:gd name="T7" fmla="*/ 4 h 44"/>
                <a:gd name="T8" fmla="*/ 28 w 42"/>
                <a:gd name="T9" fmla="*/ 6 h 44"/>
                <a:gd name="T10" fmla="*/ 32 w 42"/>
                <a:gd name="T11" fmla="*/ 10 h 44"/>
                <a:gd name="T12" fmla="*/ 36 w 42"/>
                <a:gd name="T13" fmla="*/ 14 h 44"/>
                <a:gd name="T14" fmla="*/ 42 w 42"/>
                <a:gd name="T15" fmla="*/ 22 h 44"/>
                <a:gd name="T16" fmla="*/ 40 w 42"/>
                <a:gd name="T17" fmla="*/ 22 h 44"/>
                <a:gd name="T18" fmla="*/ 40 w 42"/>
                <a:gd name="T19" fmla="*/ 24 h 44"/>
                <a:gd name="T20" fmla="*/ 38 w 42"/>
                <a:gd name="T21" fmla="*/ 28 h 44"/>
                <a:gd name="T22" fmla="*/ 36 w 42"/>
                <a:gd name="T23" fmla="*/ 30 h 44"/>
                <a:gd name="T24" fmla="*/ 34 w 42"/>
                <a:gd name="T25" fmla="*/ 30 h 44"/>
                <a:gd name="T26" fmla="*/ 34 w 42"/>
                <a:gd name="T27" fmla="*/ 30 h 44"/>
                <a:gd name="T28" fmla="*/ 30 w 42"/>
                <a:gd name="T29" fmla="*/ 30 h 44"/>
                <a:gd name="T30" fmla="*/ 28 w 42"/>
                <a:gd name="T31" fmla="*/ 32 h 44"/>
                <a:gd name="T32" fmla="*/ 24 w 42"/>
                <a:gd name="T33" fmla="*/ 32 h 44"/>
                <a:gd name="T34" fmla="*/ 22 w 42"/>
                <a:gd name="T35" fmla="*/ 32 h 44"/>
                <a:gd name="T36" fmla="*/ 22 w 42"/>
                <a:gd name="T37" fmla="*/ 32 h 44"/>
                <a:gd name="T38" fmla="*/ 20 w 42"/>
                <a:gd name="T39" fmla="*/ 34 h 44"/>
                <a:gd name="T40" fmla="*/ 18 w 42"/>
                <a:gd name="T41" fmla="*/ 36 h 44"/>
                <a:gd name="T42" fmla="*/ 16 w 42"/>
                <a:gd name="T43" fmla="*/ 38 h 44"/>
                <a:gd name="T44" fmla="*/ 16 w 42"/>
                <a:gd name="T45" fmla="*/ 38 h 44"/>
                <a:gd name="T46" fmla="*/ 14 w 42"/>
                <a:gd name="T47" fmla="*/ 40 h 44"/>
                <a:gd name="T48" fmla="*/ 12 w 42"/>
                <a:gd name="T49" fmla="*/ 42 h 44"/>
                <a:gd name="T50" fmla="*/ 10 w 42"/>
                <a:gd name="T51" fmla="*/ 42 h 44"/>
                <a:gd name="T52" fmla="*/ 10 w 42"/>
                <a:gd name="T53" fmla="*/ 42 h 44"/>
                <a:gd name="T54" fmla="*/ 8 w 42"/>
                <a:gd name="T55" fmla="*/ 44 h 44"/>
                <a:gd name="T56" fmla="*/ 4 w 42"/>
                <a:gd name="T57" fmla="*/ 44 h 44"/>
                <a:gd name="T58" fmla="*/ 2 w 42"/>
                <a:gd name="T59" fmla="*/ 44 h 44"/>
                <a:gd name="T60" fmla="*/ 0 w 42"/>
                <a:gd name="T61" fmla="*/ 44 h 44"/>
                <a:gd name="T62" fmla="*/ 2 w 42"/>
                <a:gd name="T63" fmla="*/ 36 h 44"/>
                <a:gd name="T64" fmla="*/ 2 w 42"/>
                <a:gd name="T65" fmla="*/ 20 h 44"/>
                <a:gd name="T66" fmla="*/ 2 w 42"/>
                <a:gd name="T67" fmla="*/ 20 h 44"/>
                <a:gd name="T68" fmla="*/ 4 w 42"/>
                <a:gd name="T69" fmla="*/ 16 h 44"/>
                <a:gd name="T70" fmla="*/ 4 w 42"/>
                <a:gd name="T71" fmla="*/ 12 h 44"/>
                <a:gd name="T72" fmla="*/ 8 w 42"/>
                <a:gd name="T73" fmla="*/ 8 h 44"/>
                <a:gd name="T74" fmla="*/ 12 w 42"/>
                <a:gd name="T75" fmla="*/ 4 h 44"/>
                <a:gd name="T76" fmla="*/ 14 w 42"/>
                <a:gd name="T77" fmla="*/ 4 h 44"/>
                <a:gd name="T78" fmla="*/ 16 w 42"/>
                <a:gd name="T79" fmla="*/ 2 h 44"/>
                <a:gd name="T80" fmla="*/ 20 w 42"/>
                <a:gd name="T81" fmla="*/ 0 h 44"/>
                <a:gd name="T82" fmla="*/ 26 w 42"/>
                <a:gd name="T8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44">
                  <a:moveTo>
                    <a:pt x="26" y="0"/>
                  </a:moveTo>
                  <a:lnTo>
                    <a:pt x="26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4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2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Freeform 434"/>
            <p:cNvSpPr/>
            <p:nvPr/>
          </p:nvSpPr>
          <p:spPr bwMode="gray">
            <a:xfrm>
              <a:off x="1609042" y="3906715"/>
              <a:ext cx="499877" cy="429235"/>
            </a:xfrm>
            <a:custGeom>
              <a:avLst/>
              <a:gdLst>
                <a:gd name="T0" fmla="*/ 34 w 270"/>
                <a:gd name="T1" fmla="*/ 8 h 232"/>
                <a:gd name="T2" fmla="*/ 42 w 270"/>
                <a:gd name="T3" fmla="*/ 24 h 232"/>
                <a:gd name="T4" fmla="*/ 36 w 270"/>
                <a:gd name="T5" fmla="*/ 30 h 232"/>
                <a:gd name="T6" fmla="*/ 30 w 270"/>
                <a:gd name="T7" fmla="*/ 36 h 232"/>
                <a:gd name="T8" fmla="*/ 26 w 270"/>
                <a:gd name="T9" fmla="*/ 40 h 232"/>
                <a:gd name="T10" fmla="*/ 0 w 270"/>
                <a:gd name="T11" fmla="*/ 40 h 232"/>
                <a:gd name="T12" fmla="*/ 6 w 270"/>
                <a:gd name="T13" fmla="*/ 56 h 232"/>
                <a:gd name="T14" fmla="*/ 8 w 270"/>
                <a:gd name="T15" fmla="*/ 60 h 232"/>
                <a:gd name="T16" fmla="*/ 12 w 270"/>
                <a:gd name="T17" fmla="*/ 68 h 232"/>
                <a:gd name="T18" fmla="*/ 18 w 270"/>
                <a:gd name="T19" fmla="*/ 78 h 232"/>
                <a:gd name="T20" fmla="*/ 26 w 270"/>
                <a:gd name="T21" fmla="*/ 90 h 232"/>
                <a:gd name="T22" fmla="*/ 38 w 270"/>
                <a:gd name="T23" fmla="*/ 110 h 232"/>
                <a:gd name="T24" fmla="*/ 42 w 270"/>
                <a:gd name="T25" fmla="*/ 118 h 232"/>
                <a:gd name="T26" fmla="*/ 52 w 270"/>
                <a:gd name="T27" fmla="*/ 140 h 232"/>
                <a:gd name="T28" fmla="*/ 68 w 270"/>
                <a:gd name="T29" fmla="*/ 170 h 232"/>
                <a:gd name="T30" fmla="*/ 80 w 270"/>
                <a:gd name="T31" fmla="*/ 188 h 232"/>
                <a:gd name="T32" fmla="*/ 92 w 270"/>
                <a:gd name="T33" fmla="*/ 212 h 232"/>
                <a:gd name="T34" fmla="*/ 96 w 270"/>
                <a:gd name="T35" fmla="*/ 212 h 232"/>
                <a:gd name="T36" fmla="*/ 100 w 270"/>
                <a:gd name="T37" fmla="*/ 210 h 232"/>
                <a:gd name="T38" fmla="*/ 104 w 270"/>
                <a:gd name="T39" fmla="*/ 206 h 232"/>
                <a:gd name="T40" fmla="*/ 104 w 270"/>
                <a:gd name="T41" fmla="*/ 202 h 232"/>
                <a:gd name="T42" fmla="*/ 106 w 270"/>
                <a:gd name="T43" fmla="*/ 204 h 232"/>
                <a:gd name="T44" fmla="*/ 110 w 270"/>
                <a:gd name="T45" fmla="*/ 204 h 232"/>
                <a:gd name="T46" fmla="*/ 136 w 270"/>
                <a:gd name="T47" fmla="*/ 232 h 232"/>
                <a:gd name="T48" fmla="*/ 140 w 270"/>
                <a:gd name="T49" fmla="*/ 228 h 232"/>
                <a:gd name="T50" fmla="*/ 146 w 270"/>
                <a:gd name="T51" fmla="*/ 220 h 232"/>
                <a:gd name="T52" fmla="*/ 152 w 270"/>
                <a:gd name="T53" fmla="*/ 212 h 232"/>
                <a:gd name="T54" fmla="*/ 158 w 270"/>
                <a:gd name="T55" fmla="*/ 204 h 232"/>
                <a:gd name="T56" fmla="*/ 166 w 270"/>
                <a:gd name="T57" fmla="*/ 200 h 232"/>
                <a:gd name="T58" fmla="*/ 194 w 270"/>
                <a:gd name="T59" fmla="*/ 188 h 232"/>
                <a:gd name="T60" fmla="*/ 220 w 270"/>
                <a:gd name="T61" fmla="*/ 184 h 232"/>
                <a:gd name="T62" fmla="*/ 224 w 270"/>
                <a:gd name="T63" fmla="*/ 182 h 232"/>
                <a:gd name="T64" fmla="*/ 248 w 270"/>
                <a:gd name="T65" fmla="*/ 170 h 232"/>
                <a:gd name="T66" fmla="*/ 268 w 270"/>
                <a:gd name="T67" fmla="*/ 148 h 232"/>
                <a:gd name="T68" fmla="*/ 268 w 270"/>
                <a:gd name="T69" fmla="*/ 132 h 232"/>
                <a:gd name="T70" fmla="*/ 268 w 270"/>
                <a:gd name="T71" fmla="*/ 126 h 232"/>
                <a:gd name="T72" fmla="*/ 270 w 270"/>
                <a:gd name="T73" fmla="*/ 122 h 232"/>
                <a:gd name="T74" fmla="*/ 234 w 270"/>
                <a:gd name="T75" fmla="*/ 124 h 232"/>
                <a:gd name="T76" fmla="*/ 232 w 270"/>
                <a:gd name="T77" fmla="*/ 122 h 232"/>
                <a:gd name="T78" fmla="*/ 228 w 270"/>
                <a:gd name="T79" fmla="*/ 120 h 232"/>
                <a:gd name="T80" fmla="*/ 228 w 270"/>
                <a:gd name="T81" fmla="*/ 116 h 232"/>
                <a:gd name="T82" fmla="*/ 220 w 270"/>
                <a:gd name="T83" fmla="*/ 108 h 232"/>
                <a:gd name="T84" fmla="*/ 216 w 270"/>
                <a:gd name="T85" fmla="*/ 110 h 232"/>
                <a:gd name="T86" fmla="*/ 210 w 270"/>
                <a:gd name="T87" fmla="*/ 110 h 232"/>
                <a:gd name="T88" fmla="*/ 206 w 270"/>
                <a:gd name="T89" fmla="*/ 106 h 232"/>
                <a:gd name="T90" fmla="*/ 202 w 270"/>
                <a:gd name="T91" fmla="*/ 98 h 232"/>
                <a:gd name="T92" fmla="*/ 196 w 270"/>
                <a:gd name="T93" fmla="*/ 88 h 232"/>
                <a:gd name="T94" fmla="*/ 192 w 270"/>
                <a:gd name="T95" fmla="*/ 80 h 232"/>
                <a:gd name="T96" fmla="*/ 172 w 270"/>
                <a:gd name="T97" fmla="*/ 54 h 232"/>
                <a:gd name="T98" fmla="*/ 154 w 270"/>
                <a:gd name="T99" fmla="*/ 52 h 232"/>
                <a:gd name="T100" fmla="*/ 150 w 270"/>
                <a:gd name="T101" fmla="*/ 48 h 232"/>
                <a:gd name="T102" fmla="*/ 144 w 270"/>
                <a:gd name="T103" fmla="*/ 46 h 232"/>
                <a:gd name="T104" fmla="*/ 138 w 270"/>
                <a:gd name="T105" fmla="*/ 40 h 232"/>
                <a:gd name="T106" fmla="*/ 130 w 270"/>
                <a:gd name="T107" fmla="*/ 34 h 232"/>
                <a:gd name="T108" fmla="*/ 120 w 270"/>
                <a:gd name="T109" fmla="*/ 28 h 232"/>
                <a:gd name="T110" fmla="*/ 102 w 270"/>
                <a:gd name="T111" fmla="*/ 16 h 232"/>
                <a:gd name="T112" fmla="*/ 68 w 270"/>
                <a:gd name="T113" fmla="*/ 4 h 232"/>
                <a:gd name="T114" fmla="*/ 62 w 270"/>
                <a:gd name="T115" fmla="*/ 0 h 232"/>
                <a:gd name="T116" fmla="*/ 58 w 270"/>
                <a:gd name="T117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0" h="232">
                  <a:moveTo>
                    <a:pt x="54" y="4"/>
                  </a:moveTo>
                  <a:lnTo>
                    <a:pt x="34" y="8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0" y="26"/>
                  </a:lnTo>
                  <a:lnTo>
                    <a:pt x="36" y="30"/>
                  </a:lnTo>
                  <a:lnTo>
                    <a:pt x="34" y="34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6" y="40"/>
                  </a:lnTo>
                  <a:lnTo>
                    <a:pt x="24" y="4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6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4"/>
                  </a:lnTo>
                  <a:lnTo>
                    <a:pt x="12" y="68"/>
                  </a:lnTo>
                  <a:lnTo>
                    <a:pt x="16" y="74"/>
                  </a:lnTo>
                  <a:lnTo>
                    <a:pt x="18" y="78"/>
                  </a:lnTo>
                  <a:lnTo>
                    <a:pt x="22" y="82"/>
                  </a:lnTo>
                  <a:lnTo>
                    <a:pt x="26" y="90"/>
                  </a:lnTo>
                  <a:lnTo>
                    <a:pt x="34" y="100"/>
                  </a:lnTo>
                  <a:lnTo>
                    <a:pt x="38" y="110"/>
                  </a:lnTo>
                  <a:lnTo>
                    <a:pt x="42" y="114"/>
                  </a:lnTo>
                  <a:lnTo>
                    <a:pt x="42" y="118"/>
                  </a:lnTo>
                  <a:lnTo>
                    <a:pt x="46" y="128"/>
                  </a:lnTo>
                  <a:lnTo>
                    <a:pt x="52" y="140"/>
                  </a:lnTo>
                  <a:lnTo>
                    <a:pt x="58" y="152"/>
                  </a:lnTo>
                  <a:lnTo>
                    <a:pt x="68" y="170"/>
                  </a:lnTo>
                  <a:lnTo>
                    <a:pt x="72" y="176"/>
                  </a:lnTo>
                  <a:lnTo>
                    <a:pt x="80" y="188"/>
                  </a:lnTo>
                  <a:lnTo>
                    <a:pt x="86" y="202"/>
                  </a:lnTo>
                  <a:lnTo>
                    <a:pt x="92" y="212"/>
                  </a:lnTo>
                  <a:lnTo>
                    <a:pt x="94" y="216"/>
                  </a:lnTo>
                  <a:lnTo>
                    <a:pt x="96" y="212"/>
                  </a:lnTo>
                  <a:lnTo>
                    <a:pt x="98" y="212"/>
                  </a:lnTo>
                  <a:lnTo>
                    <a:pt x="100" y="210"/>
                  </a:lnTo>
                  <a:lnTo>
                    <a:pt x="102" y="210"/>
                  </a:lnTo>
                  <a:lnTo>
                    <a:pt x="104" y="206"/>
                  </a:lnTo>
                  <a:lnTo>
                    <a:pt x="104" y="202"/>
                  </a:lnTo>
                  <a:lnTo>
                    <a:pt x="104" y="202"/>
                  </a:lnTo>
                  <a:lnTo>
                    <a:pt x="104" y="202"/>
                  </a:lnTo>
                  <a:lnTo>
                    <a:pt x="106" y="204"/>
                  </a:lnTo>
                  <a:lnTo>
                    <a:pt x="108" y="204"/>
                  </a:lnTo>
                  <a:lnTo>
                    <a:pt x="110" y="204"/>
                  </a:lnTo>
                  <a:lnTo>
                    <a:pt x="114" y="204"/>
                  </a:lnTo>
                  <a:lnTo>
                    <a:pt x="136" y="232"/>
                  </a:lnTo>
                  <a:lnTo>
                    <a:pt x="140" y="228"/>
                  </a:lnTo>
                  <a:lnTo>
                    <a:pt x="140" y="228"/>
                  </a:lnTo>
                  <a:lnTo>
                    <a:pt x="142" y="224"/>
                  </a:lnTo>
                  <a:lnTo>
                    <a:pt x="146" y="220"/>
                  </a:lnTo>
                  <a:lnTo>
                    <a:pt x="148" y="216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0" y="202"/>
                  </a:lnTo>
                  <a:lnTo>
                    <a:pt x="166" y="200"/>
                  </a:lnTo>
                  <a:lnTo>
                    <a:pt x="178" y="194"/>
                  </a:lnTo>
                  <a:lnTo>
                    <a:pt x="194" y="188"/>
                  </a:lnTo>
                  <a:lnTo>
                    <a:pt x="208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4" y="182"/>
                  </a:lnTo>
                  <a:lnTo>
                    <a:pt x="236" y="178"/>
                  </a:lnTo>
                  <a:lnTo>
                    <a:pt x="248" y="170"/>
                  </a:lnTo>
                  <a:lnTo>
                    <a:pt x="260" y="160"/>
                  </a:lnTo>
                  <a:lnTo>
                    <a:pt x="268" y="148"/>
                  </a:lnTo>
                  <a:lnTo>
                    <a:pt x="270" y="132"/>
                  </a:lnTo>
                  <a:lnTo>
                    <a:pt x="268" y="132"/>
                  </a:lnTo>
                  <a:lnTo>
                    <a:pt x="268" y="130"/>
                  </a:lnTo>
                  <a:lnTo>
                    <a:pt x="268" y="126"/>
                  </a:lnTo>
                  <a:lnTo>
                    <a:pt x="268" y="124"/>
                  </a:lnTo>
                  <a:lnTo>
                    <a:pt x="270" y="122"/>
                  </a:lnTo>
                  <a:lnTo>
                    <a:pt x="25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2" y="122"/>
                  </a:lnTo>
                  <a:lnTo>
                    <a:pt x="230" y="122"/>
                  </a:lnTo>
                  <a:lnTo>
                    <a:pt x="228" y="120"/>
                  </a:lnTo>
                  <a:lnTo>
                    <a:pt x="228" y="118"/>
                  </a:lnTo>
                  <a:lnTo>
                    <a:pt x="228" y="116"/>
                  </a:lnTo>
                  <a:lnTo>
                    <a:pt x="230" y="110"/>
                  </a:lnTo>
                  <a:lnTo>
                    <a:pt x="220" y="108"/>
                  </a:lnTo>
                  <a:lnTo>
                    <a:pt x="218" y="108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210" y="110"/>
                  </a:lnTo>
                  <a:lnTo>
                    <a:pt x="206" y="108"/>
                  </a:lnTo>
                  <a:lnTo>
                    <a:pt x="206" y="106"/>
                  </a:lnTo>
                  <a:lnTo>
                    <a:pt x="204" y="102"/>
                  </a:lnTo>
                  <a:lnTo>
                    <a:pt x="202" y="98"/>
                  </a:lnTo>
                  <a:lnTo>
                    <a:pt x="200" y="92"/>
                  </a:lnTo>
                  <a:lnTo>
                    <a:pt x="196" y="88"/>
                  </a:lnTo>
                  <a:lnTo>
                    <a:pt x="194" y="84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72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44" y="46"/>
                  </a:lnTo>
                  <a:lnTo>
                    <a:pt x="144" y="46"/>
                  </a:lnTo>
                  <a:lnTo>
                    <a:pt x="142" y="44"/>
                  </a:lnTo>
                  <a:lnTo>
                    <a:pt x="138" y="40"/>
                  </a:lnTo>
                  <a:lnTo>
                    <a:pt x="134" y="38"/>
                  </a:lnTo>
                  <a:lnTo>
                    <a:pt x="130" y="34"/>
                  </a:lnTo>
                  <a:lnTo>
                    <a:pt x="124" y="30"/>
                  </a:lnTo>
                  <a:lnTo>
                    <a:pt x="120" y="28"/>
                  </a:lnTo>
                  <a:lnTo>
                    <a:pt x="114" y="26"/>
                  </a:lnTo>
                  <a:lnTo>
                    <a:pt x="102" y="16"/>
                  </a:lnTo>
                  <a:lnTo>
                    <a:pt x="94" y="16"/>
                  </a:lnTo>
                  <a:lnTo>
                    <a:pt x="68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4" y="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Freeform 435"/>
            <p:cNvSpPr/>
            <p:nvPr/>
          </p:nvSpPr>
          <p:spPr bwMode="gray">
            <a:xfrm>
              <a:off x="1783073" y="4280445"/>
              <a:ext cx="77759" cy="122110"/>
            </a:xfrm>
            <a:custGeom>
              <a:avLst/>
              <a:gdLst>
                <a:gd name="T0" fmla="*/ 20 w 42"/>
                <a:gd name="T1" fmla="*/ 66 h 66"/>
                <a:gd name="T2" fmla="*/ 16 w 42"/>
                <a:gd name="T3" fmla="*/ 64 h 66"/>
                <a:gd name="T4" fmla="*/ 12 w 42"/>
                <a:gd name="T5" fmla="*/ 62 h 66"/>
                <a:gd name="T6" fmla="*/ 10 w 42"/>
                <a:gd name="T7" fmla="*/ 62 h 66"/>
                <a:gd name="T8" fmla="*/ 10 w 42"/>
                <a:gd name="T9" fmla="*/ 60 h 66"/>
                <a:gd name="T10" fmla="*/ 8 w 42"/>
                <a:gd name="T11" fmla="*/ 46 h 66"/>
                <a:gd name="T12" fmla="*/ 2 w 42"/>
                <a:gd name="T13" fmla="*/ 38 h 66"/>
                <a:gd name="T14" fmla="*/ 2 w 42"/>
                <a:gd name="T15" fmla="*/ 36 h 66"/>
                <a:gd name="T16" fmla="*/ 2 w 42"/>
                <a:gd name="T17" fmla="*/ 32 h 66"/>
                <a:gd name="T18" fmla="*/ 2 w 42"/>
                <a:gd name="T19" fmla="*/ 26 h 66"/>
                <a:gd name="T20" fmla="*/ 2 w 42"/>
                <a:gd name="T21" fmla="*/ 20 h 66"/>
                <a:gd name="T22" fmla="*/ 0 w 42"/>
                <a:gd name="T23" fmla="*/ 14 h 66"/>
                <a:gd name="T24" fmla="*/ 0 w 42"/>
                <a:gd name="T25" fmla="*/ 14 h 66"/>
                <a:gd name="T26" fmla="*/ 2 w 42"/>
                <a:gd name="T27" fmla="*/ 12 h 66"/>
                <a:gd name="T28" fmla="*/ 4 w 42"/>
                <a:gd name="T29" fmla="*/ 10 h 66"/>
                <a:gd name="T30" fmla="*/ 6 w 42"/>
                <a:gd name="T31" fmla="*/ 8 h 66"/>
                <a:gd name="T32" fmla="*/ 8 w 42"/>
                <a:gd name="T33" fmla="*/ 8 h 66"/>
                <a:gd name="T34" fmla="*/ 8 w 42"/>
                <a:gd name="T35" fmla="*/ 8 h 66"/>
                <a:gd name="T36" fmla="*/ 8 w 42"/>
                <a:gd name="T37" fmla="*/ 6 h 66"/>
                <a:gd name="T38" fmla="*/ 10 w 42"/>
                <a:gd name="T39" fmla="*/ 4 h 66"/>
                <a:gd name="T40" fmla="*/ 10 w 42"/>
                <a:gd name="T41" fmla="*/ 2 h 66"/>
                <a:gd name="T42" fmla="*/ 10 w 42"/>
                <a:gd name="T43" fmla="*/ 2 h 66"/>
                <a:gd name="T44" fmla="*/ 10 w 42"/>
                <a:gd name="T45" fmla="*/ 0 h 66"/>
                <a:gd name="T46" fmla="*/ 10 w 42"/>
                <a:gd name="T47" fmla="*/ 0 h 66"/>
                <a:gd name="T48" fmla="*/ 14 w 42"/>
                <a:gd name="T49" fmla="*/ 2 h 66"/>
                <a:gd name="T50" fmla="*/ 14 w 42"/>
                <a:gd name="T51" fmla="*/ 2 h 66"/>
                <a:gd name="T52" fmla="*/ 18 w 42"/>
                <a:gd name="T53" fmla="*/ 2 h 66"/>
                <a:gd name="T54" fmla="*/ 20 w 42"/>
                <a:gd name="T55" fmla="*/ 2 h 66"/>
                <a:gd name="T56" fmla="*/ 42 w 42"/>
                <a:gd name="T57" fmla="*/ 30 h 66"/>
                <a:gd name="T58" fmla="*/ 42 w 42"/>
                <a:gd name="T59" fmla="*/ 30 h 66"/>
                <a:gd name="T60" fmla="*/ 40 w 42"/>
                <a:gd name="T61" fmla="*/ 32 h 66"/>
                <a:gd name="T62" fmla="*/ 38 w 42"/>
                <a:gd name="T63" fmla="*/ 34 h 66"/>
                <a:gd name="T64" fmla="*/ 38 w 42"/>
                <a:gd name="T65" fmla="*/ 36 h 66"/>
                <a:gd name="T66" fmla="*/ 38 w 42"/>
                <a:gd name="T67" fmla="*/ 40 h 66"/>
                <a:gd name="T68" fmla="*/ 40 w 42"/>
                <a:gd name="T69" fmla="*/ 40 h 66"/>
                <a:gd name="T70" fmla="*/ 40 w 42"/>
                <a:gd name="T71" fmla="*/ 42 h 66"/>
                <a:gd name="T72" fmla="*/ 40 w 42"/>
                <a:gd name="T73" fmla="*/ 44 h 66"/>
                <a:gd name="T74" fmla="*/ 40 w 42"/>
                <a:gd name="T75" fmla="*/ 46 h 66"/>
                <a:gd name="T76" fmla="*/ 40 w 42"/>
                <a:gd name="T77" fmla="*/ 48 h 66"/>
                <a:gd name="T78" fmla="*/ 38 w 42"/>
                <a:gd name="T79" fmla="*/ 48 h 66"/>
                <a:gd name="T80" fmla="*/ 36 w 42"/>
                <a:gd name="T81" fmla="*/ 48 h 66"/>
                <a:gd name="T82" fmla="*/ 36 w 42"/>
                <a:gd name="T83" fmla="*/ 48 h 66"/>
                <a:gd name="T84" fmla="*/ 34 w 42"/>
                <a:gd name="T85" fmla="*/ 48 h 66"/>
                <a:gd name="T86" fmla="*/ 34 w 42"/>
                <a:gd name="T87" fmla="*/ 50 h 66"/>
                <a:gd name="T88" fmla="*/ 32 w 42"/>
                <a:gd name="T89" fmla="*/ 52 h 66"/>
                <a:gd name="T90" fmla="*/ 30 w 42"/>
                <a:gd name="T91" fmla="*/ 54 h 66"/>
                <a:gd name="T92" fmla="*/ 28 w 42"/>
                <a:gd name="T93" fmla="*/ 56 h 66"/>
                <a:gd name="T94" fmla="*/ 28 w 42"/>
                <a:gd name="T95" fmla="*/ 56 h 66"/>
                <a:gd name="T96" fmla="*/ 30 w 42"/>
                <a:gd name="T97" fmla="*/ 60 h 66"/>
                <a:gd name="T98" fmla="*/ 28 w 42"/>
                <a:gd name="T99" fmla="*/ 62 h 66"/>
                <a:gd name="T100" fmla="*/ 28 w 42"/>
                <a:gd name="T101" fmla="*/ 62 h 66"/>
                <a:gd name="T102" fmla="*/ 26 w 42"/>
                <a:gd name="T103" fmla="*/ 60 h 66"/>
                <a:gd name="T104" fmla="*/ 24 w 42"/>
                <a:gd name="T105" fmla="*/ 60 h 66"/>
                <a:gd name="T106" fmla="*/ 24 w 42"/>
                <a:gd name="T107" fmla="*/ 62 h 66"/>
                <a:gd name="T108" fmla="*/ 22 w 42"/>
                <a:gd name="T109" fmla="*/ 64 h 66"/>
                <a:gd name="T110" fmla="*/ 20 w 42"/>
                <a:gd name="T111" fmla="*/ 66 h 66"/>
                <a:gd name="T112" fmla="*/ 20 w 42"/>
                <a:gd name="T1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" h="66">
                  <a:moveTo>
                    <a:pt x="20" y="66"/>
                  </a:moveTo>
                  <a:lnTo>
                    <a:pt x="16" y="64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8" y="46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30" y="60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2" y="64"/>
                  </a:lnTo>
                  <a:lnTo>
                    <a:pt x="20" y="66"/>
                  </a:lnTo>
                  <a:lnTo>
                    <a:pt x="20" y="6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5" name="Freeform 436"/>
            <p:cNvSpPr/>
            <p:nvPr/>
          </p:nvSpPr>
          <p:spPr bwMode="gray">
            <a:xfrm>
              <a:off x="1820101" y="4247142"/>
              <a:ext cx="218465" cy="159113"/>
            </a:xfrm>
            <a:custGeom>
              <a:avLst/>
              <a:gdLst>
                <a:gd name="T0" fmla="*/ 118 w 118"/>
                <a:gd name="T1" fmla="*/ 28 h 86"/>
                <a:gd name="T2" fmla="*/ 102 w 118"/>
                <a:gd name="T3" fmla="*/ 32 h 86"/>
                <a:gd name="T4" fmla="*/ 94 w 118"/>
                <a:gd name="T5" fmla="*/ 38 h 86"/>
                <a:gd name="T6" fmla="*/ 86 w 118"/>
                <a:gd name="T7" fmla="*/ 46 h 86"/>
                <a:gd name="T8" fmla="*/ 80 w 118"/>
                <a:gd name="T9" fmla="*/ 54 h 86"/>
                <a:gd name="T10" fmla="*/ 74 w 118"/>
                <a:gd name="T11" fmla="*/ 58 h 86"/>
                <a:gd name="T12" fmla="*/ 68 w 118"/>
                <a:gd name="T13" fmla="*/ 60 h 86"/>
                <a:gd name="T14" fmla="*/ 62 w 118"/>
                <a:gd name="T15" fmla="*/ 62 h 86"/>
                <a:gd name="T16" fmla="*/ 58 w 118"/>
                <a:gd name="T17" fmla="*/ 64 h 86"/>
                <a:gd name="T18" fmla="*/ 54 w 118"/>
                <a:gd name="T19" fmla="*/ 64 h 86"/>
                <a:gd name="T20" fmla="*/ 52 w 118"/>
                <a:gd name="T21" fmla="*/ 64 h 86"/>
                <a:gd name="T22" fmla="*/ 36 w 118"/>
                <a:gd name="T23" fmla="*/ 78 h 86"/>
                <a:gd name="T24" fmla="*/ 6 w 118"/>
                <a:gd name="T25" fmla="*/ 86 h 86"/>
                <a:gd name="T26" fmla="*/ 2 w 118"/>
                <a:gd name="T27" fmla="*/ 84 h 86"/>
                <a:gd name="T28" fmla="*/ 0 w 118"/>
                <a:gd name="T29" fmla="*/ 84 h 86"/>
                <a:gd name="T30" fmla="*/ 0 w 118"/>
                <a:gd name="T31" fmla="*/ 84 h 86"/>
                <a:gd name="T32" fmla="*/ 2 w 118"/>
                <a:gd name="T33" fmla="*/ 84 h 86"/>
                <a:gd name="T34" fmla="*/ 4 w 118"/>
                <a:gd name="T35" fmla="*/ 80 h 86"/>
                <a:gd name="T36" fmla="*/ 4 w 118"/>
                <a:gd name="T37" fmla="*/ 80 h 86"/>
                <a:gd name="T38" fmla="*/ 6 w 118"/>
                <a:gd name="T39" fmla="*/ 80 h 86"/>
                <a:gd name="T40" fmla="*/ 8 w 118"/>
                <a:gd name="T41" fmla="*/ 80 h 86"/>
                <a:gd name="T42" fmla="*/ 10 w 118"/>
                <a:gd name="T43" fmla="*/ 78 h 86"/>
                <a:gd name="T44" fmla="*/ 8 w 118"/>
                <a:gd name="T45" fmla="*/ 74 h 86"/>
                <a:gd name="T46" fmla="*/ 12 w 118"/>
                <a:gd name="T47" fmla="*/ 68 h 86"/>
                <a:gd name="T48" fmla="*/ 14 w 118"/>
                <a:gd name="T49" fmla="*/ 68 h 86"/>
                <a:gd name="T50" fmla="*/ 14 w 118"/>
                <a:gd name="T51" fmla="*/ 66 h 86"/>
                <a:gd name="T52" fmla="*/ 16 w 118"/>
                <a:gd name="T53" fmla="*/ 66 h 86"/>
                <a:gd name="T54" fmla="*/ 18 w 118"/>
                <a:gd name="T55" fmla="*/ 66 h 86"/>
                <a:gd name="T56" fmla="*/ 20 w 118"/>
                <a:gd name="T57" fmla="*/ 66 h 86"/>
                <a:gd name="T58" fmla="*/ 20 w 118"/>
                <a:gd name="T59" fmla="*/ 66 h 86"/>
                <a:gd name="T60" fmla="*/ 22 w 118"/>
                <a:gd name="T61" fmla="*/ 64 h 86"/>
                <a:gd name="T62" fmla="*/ 20 w 118"/>
                <a:gd name="T63" fmla="*/ 62 h 86"/>
                <a:gd name="T64" fmla="*/ 20 w 118"/>
                <a:gd name="T65" fmla="*/ 60 h 86"/>
                <a:gd name="T66" fmla="*/ 20 w 118"/>
                <a:gd name="T67" fmla="*/ 58 h 86"/>
                <a:gd name="T68" fmla="*/ 18 w 118"/>
                <a:gd name="T69" fmla="*/ 56 h 86"/>
                <a:gd name="T70" fmla="*/ 18 w 118"/>
                <a:gd name="T71" fmla="*/ 54 h 86"/>
                <a:gd name="T72" fmla="*/ 18 w 118"/>
                <a:gd name="T73" fmla="*/ 50 h 86"/>
                <a:gd name="T74" fmla="*/ 22 w 118"/>
                <a:gd name="T75" fmla="*/ 48 h 86"/>
                <a:gd name="T76" fmla="*/ 22 w 118"/>
                <a:gd name="T77" fmla="*/ 48 h 86"/>
                <a:gd name="T78" fmla="*/ 24 w 118"/>
                <a:gd name="T79" fmla="*/ 46 h 86"/>
                <a:gd name="T80" fmla="*/ 26 w 118"/>
                <a:gd name="T81" fmla="*/ 44 h 86"/>
                <a:gd name="T82" fmla="*/ 26 w 118"/>
                <a:gd name="T83" fmla="*/ 44 h 86"/>
                <a:gd name="T84" fmla="*/ 28 w 118"/>
                <a:gd name="T85" fmla="*/ 42 h 86"/>
                <a:gd name="T86" fmla="*/ 30 w 118"/>
                <a:gd name="T87" fmla="*/ 38 h 86"/>
                <a:gd name="T88" fmla="*/ 34 w 118"/>
                <a:gd name="T89" fmla="*/ 34 h 86"/>
                <a:gd name="T90" fmla="*/ 38 w 118"/>
                <a:gd name="T91" fmla="*/ 30 h 86"/>
                <a:gd name="T92" fmla="*/ 40 w 118"/>
                <a:gd name="T93" fmla="*/ 24 h 86"/>
                <a:gd name="T94" fmla="*/ 44 w 118"/>
                <a:gd name="T95" fmla="*/ 20 h 86"/>
                <a:gd name="T96" fmla="*/ 48 w 118"/>
                <a:gd name="T97" fmla="*/ 18 h 86"/>
                <a:gd name="T98" fmla="*/ 50 w 118"/>
                <a:gd name="T99" fmla="*/ 16 h 86"/>
                <a:gd name="T100" fmla="*/ 54 w 118"/>
                <a:gd name="T101" fmla="*/ 14 h 86"/>
                <a:gd name="T102" fmla="*/ 66 w 118"/>
                <a:gd name="T103" fmla="*/ 10 h 86"/>
                <a:gd name="T104" fmla="*/ 80 w 118"/>
                <a:gd name="T105" fmla="*/ 6 h 86"/>
                <a:gd name="T106" fmla="*/ 94 w 118"/>
                <a:gd name="T107" fmla="*/ 0 h 86"/>
                <a:gd name="T108" fmla="*/ 104 w 118"/>
                <a:gd name="T109" fmla="*/ 0 h 86"/>
                <a:gd name="T110" fmla="*/ 104 w 118"/>
                <a:gd name="T111" fmla="*/ 0 h 86"/>
                <a:gd name="T112" fmla="*/ 106 w 118"/>
                <a:gd name="T113" fmla="*/ 0 h 86"/>
                <a:gd name="T114" fmla="*/ 108 w 118"/>
                <a:gd name="T115" fmla="*/ 2 h 86"/>
                <a:gd name="T116" fmla="*/ 118 w 118"/>
                <a:gd name="T117" fmla="*/ 2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6">
                  <a:moveTo>
                    <a:pt x="118" y="28"/>
                  </a:moveTo>
                  <a:lnTo>
                    <a:pt x="102" y="32"/>
                  </a:lnTo>
                  <a:lnTo>
                    <a:pt x="94" y="38"/>
                  </a:lnTo>
                  <a:lnTo>
                    <a:pt x="86" y="46"/>
                  </a:lnTo>
                  <a:lnTo>
                    <a:pt x="80" y="54"/>
                  </a:lnTo>
                  <a:lnTo>
                    <a:pt x="74" y="58"/>
                  </a:lnTo>
                  <a:lnTo>
                    <a:pt x="68" y="60"/>
                  </a:lnTo>
                  <a:lnTo>
                    <a:pt x="62" y="62"/>
                  </a:lnTo>
                  <a:lnTo>
                    <a:pt x="58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36" y="78"/>
                  </a:lnTo>
                  <a:lnTo>
                    <a:pt x="6" y="86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8" y="74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8" y="18"/>
                  </a:lnTo>
                  <a:lnTo>
                    <a:pt x="50" y="16"/>
                  </a:lnTo>
                  <a:lnTo>
                    <a:pt x="54" y="14"/>
                  </a:lnTo>
                  <a:lnTo>
                    <a:pt x="66" y="10"/>
                  </a:lnTo>
                  <a:lnTo>
                    <a:pt x="80" y="6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2"/>
                  </a:lnTo>
                  <a:lnTo>
                    <a:pt x="118" y="2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Freeform 437"/>
            <p:cNvSpPr/>
            <p:nvPr/>
          </p:nvSpPr>
          <p:spPr bwMode="gray">
            <a:xfrm>
              <a:off x="2016349" y="4110231"/>
              <a:ext cx="170328" cy="188715"/>
            </a:xfrm>
            <a:custGeom>
              <a:avLst/>
              <a:gdLst>
                <a:gd name="T0" fmla="*/ 72 w 92"/>
                <a:gd name="T1" fmla="*/ 0 h 102"/>
                <a:gd name="T2" fmla="*/ 72 w 92"/>
                <a:gd name="T3" fmla="*/ 4 h 102"/>
                <a:gd name="T4" fmla="*/ 72 w 92"/>
                <a:gd name="T5" fmla="*/ 8 h 102"/>
                <a:gd name="T6" fmla="*/ 72 w 92"/>
                <a:gd name="T7" fmla="*/ 8 h 102"/>
                <a:gd name="T8" fmla="*/ 76 w 92"/>
                <a:gd name="T9" fmla="*/ 14 h 102"/>
                <a:gd name="T10" fmla="*/ 80 w 92"/>
                <a:gd name="T11" fmla="*/ 18 h 102"/>
                <a:gd name="T12" fmla="*/ 84 w 92"/>
                <a:gd name="T13" fmla="*/ 22 h 102"/>
                <a:gd name="T14" fmla="*/ 88 w 92"/>
                <a:gd name="T15" fmla="*/ 22 h 102"/>
                <a:gd name="T16" fmla="*/ 90 w 92"/>
                <a:gd name="T17" fmla="*/ 24 h 102"/>
                <a:gd name="T18" fmla="*/ 90 w 92"/>
                <a:gd name="T19" fmla="*/ 24 h 102"/>
                <a:gd name="T20" fmla="*/ 92 w 92"/>
                <a:gd name="T21" fmla="*/ 30 h 102"/>
                <a:gd name="T22" fmla="*/ 92 w 92"/>
                <a:gd name="T23" fmla="*/ 34 h 102"/>
                <a:gd name="T24" fmla="*/ 90 w 92"/>
                <a:gd name="T25" fmla="*/ 40 h 102"/>
                <a:gd name="T26" fmla="*/ 86 w 92"/>
                <a:gd name="T27" fmla="*/ 44 h 102"/>
                <a:gd name="T28" fmla="*/ 82 w 92"/>
                <a:gd name="T29" fmla="*/ 46 h 102"/>
                <a:gd name="T30" fmla="*/ 78 w 92"/>
                <a:gd name="T31" fmla="*/ 50 h 102"/>
                <a:gd name="T32" fmla="*/ 76 w 92"/>
                <a:gd name="T33" fmla="*/ 50 h 102"/>
                <a:gd name="T34" fmla="*/ 74 w 92"/>
                <a:gd name="T35" fmla="*/ 50 h 102"/>
                <a:gd name="T36" fmla="*/ 74 w 92"/>
                <a:gd name="T37" fmla="*/ 56 h 102"/>
                <a:gd name="T38" fmla="*/ 72 w 92"/>
                <a:gd name="T39" fmla="*/ 58 h 102"/>
                <a:gd name="T40" fmla="*/ 70 w 92"/>
                <a:gd name="T41" fmla="*/ 62 h 102"/>
                <a:gd name="T42" fmla="*/ 66 w 92"/>
                <a:gd name="T43" fmla="*/ 64 h 102"/>
                <a:gd name="T44" fmla="*/ 64 w 92"/>
                <a:gd name="T45" fmla="*/ 64 h 102"/>
                <a:gd name="T46" fmla="*/ 64 w 92"/>
                <a:gd name="T47" fmla="*/ 66 h 102"/>
                <a:gd name="T48" fmla="*/ 58 w 92"/>
                <a:gd name="T49" fmla="*/ 66 h 102"/>
                <a:gd name="T50" fmla="*/ 54 w 92"/>
                <a:gd name="T51" fmla="*/ 68 h 102"/>
                <a:gd name="T52" fmla="*/ 52 w 92"/>
                <a:gd name="T53" fmla="*/ 72 h 102"/>
                <a:gd name="T54" fmla="*/ 50 w 92"/>
                <a:gd name="T55" fmla="*/ 74 h 102"/>
                <a:gd name="T56" fmla="*/ 50 w 92"/>
                <a:gd name="T57" fmla="*/ 76 h 102"/>
                <a:gd name="T58" fmla="*/ 50 w 92"/>
                <a:gd name="T59" fmla="*/ 78 h 102"/>
                <a:gd name="T60" fmla="*/ 50 w 92"/>
                <a:gd name="T61" fmla="*/ 80 h 102"/>
                <a:gd name="T62" fmla="*/ 48 w 92"/>
                <a:gd name="T63" fmla="*/ 82 h 102"/>
                <a:gd name="T64" fmla="*/ 42 w 92"/>
                <a:gd name="T65" fmla="*/ 90 h 102"/>
                <a:gd name="T66" fmla="*/ 30 w 92"/>
                <a:gd name="T67" fmla="*/ 98 h 102"/>
                <a:gd name="T68" fmla="*/ 12 w 92"/>
                <a:gd name="T69" fmla="*/ 102 h 102"/>
                <a:gd name="T70" fmla="*/ 2 w 92"/>
                <a:gd name="T71" fmla="*/ 76 h 102"/>
                <a:gd name="T72" fmla="*/ 0 w 92"/>
                <a:gd name="T73" fmla="*/ 74 h 102"/>
                <a:gd name="T74" fmla="*/ 0 w 92"/>
                <a:gd name="T75" fmla="*/ 74 h 102"/>
                <a:gd name="T76" fmla="*/ 0 w 92"/>
                <a:gd name="T77" fmla="*/ 74 h 102"/>
                <a:gd name="T78" fmla="*/ 2 w 92"/>
                <a:gd name="T79" fmla="*/ 72 h 102"/>
                <a:gd name="T80" fmla="*/ 12 w 92"/>
                <a:gd name="T81" fmla="*/ 68 h 102"/>
                <a:gd name="T82" fmla="*/ 26 w 92"/>
                <a:gd name="T83" fmla="*/ 62 h 102"/>
                <a:gd name="T84" fmla="*/ 38 w 92"/>
                <a:gd name="T85" fmla="*/ 54 h 102"/>
                <a:gd name="T86" fmla="*/ 46 w 92"/>
                <a:gd name="T87" fmla="*/ 42 h 102"/>
                <a:gd name="T88" fmla="*/ 50 w 92"/>
                <a:gd name="T89" fmla="*/ 28 h 102"/>
                <a:gd name="T90" fmla="*/ 50 w 92"/>
                <a:gd name="T91" fmla="*/ 26 h 102"/>
                <a:gd name="T92" fmla="*/ 50 w 92"/>
                <a:gd name="T93" fmla="*/ 24 h 102"/>
                <a:gd name="T94" fmla="*/ 48 w 92"/>
                <a:gd name="T95" fmla="*/ 20 h 102"/>
                <a:gd name="T96" fmla="*/ 48 w 92"/>
                <a:gd name="T97" fmla="*/ 18 h 102"/>
                <a:gd name="T98" fmla="*/ 48 w 92"/>
                <a:gd name="T99" fmla="*/ 16 h 102"/>
                <a:gd name="T100" fmla="*/ 48 w 92"/>
                <a:gd name="T101" fmla="*/ 14 h 102"/>
                <a:gd name="T102" fmla="*/ 48 w 92"/>
                <a:gd name="T103" fmla="*/ 12 h 102"/>
                <a:gd name="T104" fmla="*/ 50 w 92"/>
                <a:gd name="T105" fmla="*/ 12 h 102"/>
                <a:gd name="T106" fmla="*/ 52 w 92"/>
                <a:gd name="T107" fmla="*/ 12 h 102"/>
                <a:gd name="T108" fmla="*/ 54 w 92"/>
                <a:gd name="T109" fmla="*/ 12 h 102"/>
                <a:gd name="T110" fmla="*/ 58 w 92"/>
                <a:gd name="T111" fmla="*/ 10 h 102"/>
                <a:gd name="T112" fmla="*/ 60 w 92"/>
                <a:gd name="T113" fmla="*/ 8 h 102"/>
                <a:gd name="T114" fmla="*/ 60 w 92"/>
                <a:gd name="T115" fmla="*/ 8 h 102"/>
                <a:gd name="T116" fmla="*/ 60 w 92"/>
                <a:gd name="T117" fmla="*/ 6 h 102"/>
                <a:gd name="T118" fmla="*/ 62 w 92"/>
                <a:gd name="T119" fmla="*/ 4 h 102"/>
                <a:gd name="T120" fmla="*/ 64 w 92"/>
                <a:gd name="T121" fmla="*/ 4 h 102"/>
                <a:gd name="T122" fmla="*/ 64 w 92"/>
                <a:gd name="T123" fmla="*/ 4 h 102"/>
                <a:gd name="T124" fmla="*/ 72 w 92"/>
                <a:gd name="T12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02">
                  <a:moveTo>
                    <a:pt x="72" y="0"/>
                  </a:moveTo>
                  <a:lnTo>
                    <a:pt x="72" y="4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4"/>
                  </a:lnTo>
                  <a:lnTo>
                    <a:pt x="80" y="18"/>
                  </a:lnTo>
                  <a:lnTo>
                    <a:pt x="84" y="22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2" y="30"/>
                  </a:lnTo>
                  <a:lnTo>
                    <a:pt x="92" y="34"/>
                  </a:lnTo>
                  <a:lnTo>
                    <a:pt x="90" y="40"/>
                  </a:lnTo>
                  <a:lnTo>
                    <a:pt x="86" y="44"/>
                  </a:lnTo>
                  <a:lnTo>
                    <a:pt x="82" y="46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4" y="56"/>
                  </a:lnTo>
                  <a:lnTo>
                    <a:pt x="72" y="58"/>
                  </a:lnTo>
                  <a:lnTo>
                    <a:pt x="70" y="62"/>
                  </a:lnTo>
                  <a:lnTo>
                    <a:pt x="66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58" y="66"/>
                  </a:lnTo>
                  <a:lnTo>
                    <a:pt x="54" y="68"/>
                  </a:lnTo>
                  <a:lnTo>
                    <a:pt x="52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2" y="90"/>
                  </a:lnTo>
                  <a:lnTo>
                    <a:pt x="30" y="98"/>
                  </a:lnTo>
                  <a:lnTo>
                    <a:pt x="12" y="102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12" y="68"/>
                  </a:lnTo>
                  <a:lnTo>
                    <a:pt x="26" y="62"/>
                  </a:lnTo>
                  <a:lnTo>
                    <a:pt x="38" y="54"/>
                  </a:lnTo>
                  <a:lnTo>
                    <a:pt x="46" y="42"/>
                  </a:lnTo>
                  <a:lnTo>
                    <a:pt x="50" y="28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72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Freeform 438"/>
            <p:cNvSpPr/>
            <p:nvPr/>
          </p:nvSpPr>
          <p:spPr bwMode="gray">
            <a:xfrm>
              <a:off x="1690503" y="3725400"/>
              <a:ext cx="214762" cy="247920"/>
            </a:xfrm>
            <a:custGeom>
              <a:avLst/>
              <a:gdLst>
                <a:gd name="T0" fmla="*/ 86 w 116"/>
                <a:gd name="T1" fmla="*/ 132 h 134"/>
                <a:gd name="T2" fmla="*/ 80 w 116"/>
                <a:gd name="T3" fmla="*/ 130 h 134"/>
                <a:gd name="T4" fmla="*/ 70 w 116"/>
                <a:gd name="T5" fmla="*/ 124 h 134"/>
                <a:gd name="T6" fmla="*/ 50 w 116"/>
                <a:gd name="T7" fmla="*/ 114 h 134"/>
                <a:gd name="T8" fmla="*/ 18 w 116"/>
                <a:gd name="T9" fmla="*/ 98 h 134"/>
                <a:gd name="T10" fmla="*/ 16 w 116"/>
                <a:gd name="T11" fmla="*/ 92 h 134"/>
                <a:gd name="T12" fmla="*/ 0 w 116"/>
                <a:gd name="T13" fmla="*/ 68 h 134"/>
                <a:gd name="T14" fmla="*/ 26 w 116"/>
                <a:gd name="T15" fmla="*/ 44 h 134"/>
                <a:gd name="T16" fmla="*/ 26 w 116"/>
                <a:gd name="T17" fmla="*/ 40 h 134"/>
                <a:gd name="T18" fmla="*/ 26 w 116"/>
                <a:gd name="T19" fmla="*/ 36 h 134"/>
                <a:gd name="T20" fmla="*/ 26 w 116"/>
                <a:gd name="T21" fmla="*/ 32 h 134"/>
                <a:gd name="T22" fmla="*/ 28 w 116"/>
                <a:gd name="T23" fmla="*/ 30 h 134"/>
                <a:gd name="T24" fmla="*/ 30 w 116"/>
                <a:gd name="T25" fmla="*/ 26 h 134"/>
                <a:gd name="T26" fmla="*/ 34 w 116"/>
                <a:gd name="T27" fmla="*/ 22 h 134"/>
                <a:gd name="T28" fmla="*/ 36 w 116"/>
                <a:gd name="T29" fmla="*/ 16 h 134"/>
                <a:gd name="T30" fmla="*/ 38 w 116"/>
                <a:gd name="T31" fmla="*/ 10 h 134"/>
                <a:gd name="T32" fmla="*/ 40 w 116"/>
                <a:gd name="T33" fmla="*/ 6 h 134"/>
                <a:gd name="T34" fmla="*/ 46 w 116"/>
                <a:gd name="T35" fmla="*/ 4 h 134"/>
                <a:gd name="T36" fmla="*/ 54 w 116"/>
                <a:gd name="T37" fmla="*/ 2 h 134"/>
                <a:gd name="T38" fmla="*/ 70 w 116"/>
                <a:gd name="T39" fmla="*/ 0 h 134"/>
                <a:gd name="T40" fmla="*/ 70 w 116"/>
                <a:gd name="T41" fmla="*/ 2 h 134"/>
                <a:gd name="T42" fmla="*/ 74 w 116"/>
                <a:gd name="T43" fmla="*/ 4 h 134"/>
                <a:gd name="T44" fmla="*/ 78 w 116"/>
                <a:gd name="T45" fmla="*/ 2 h 134"/>
                <a:gd name="T46" fmla="*/ 82 w 116"/>
                <a:gd name="T47" fmla="*/ 4 h 134"/>
                <a:gd name="T48" fmla="*/ 84 w 116"/>
                <a:gd name="T49" fmla="*/ 10 h 134"/>
                <a:gd name="T50" fmla="*/ 82 w 116"/>
                <a:gd name="T51" fmla="*/ 12 h 134"/>
                <a:gd name="T52" fmla="*/ 80 w 116"/>
                <a:gd name="T53" fmla="*/ 16 h 134"/>
                <a:gd name="T54" fmla="*/ 84 w 116"/>
                <a:gd name="T55" fmla="*/ 18 h 134"/>
                <a:gd name="T56" fmla="*/ 88 w 116"/>
                <a:gd name="T57" fmla="*/ 22 h 134"/>
                <a:gd name="T58" fmla="*/ 90 w 116"/>
                <a:gd name="T59" fmla="*/ 26 h 134"/>
                <a:gd name="T60" fmla="*/ 96 w 116"/>
                <a:gd name="T61" fmla="*/ 32 h 134"/>
                <a:gd name="T62" fmla="*/ 98 w 116"/>
                <a:gd name="T63" fmla="*/ 38 h 134"/>
                <a:gd name="T64" fmla="*/ 96 w 116"/>
                <a:gd name="T65" fmla="*/ 42 h 134"/>
                <a:gd name="T66" fmla="*/ 92 w 116"/>
                <a:gd name="T67" fmla="*/ 52 h 134"/>
                <a:gd name="T68" fmla="*/ 90 w 116"/>
                <a:gd name="T69" fmla="*/ 60 h 134"/>
                <a:gd name="T70" fmla="*/ 92 w 116"/>
                <a:gd name="T71" fmla="*/ 64 h 134"/>
                <a:gd name="T72" fmla="*/ 96 w 116"/>
                <a:gd name="T73" fmla="*/ 72 h 134"/>
                <a:gd name="T74" fmla="*/ 100 w 116"/>
                <a:gd name="T75" fmla="*/ 82 h 134"/>
                <a:gd name="T76" fmla="*/ 106 w 116"/>
                <a:gd name="T77" fmla="*/ 86 h 134"/>
                <a:gd name="T78" fmla="*/ 106 w 116"/>
                <a:gd name="T79" fmla="*/ 90 h 134"/>
                <a:gd name="T80" fmla="*/ 108 w 116"/>
                <a:gd name="T81" fmla="*/ 96 h 134"/>
                <a:gd name="T82" fmla="*/ 108 w 116"/>
                <a:gd name="T83" fmla="*/ 98 h 134"/>
                <a:gd name="T84" fmla="*/ 112 w 116"/>
                <a:gd name="T85" fmla="*/ 102 h 134"/>
                <a:gd name="T86" fmla="*/ 114 w 116"/>
                <a:gd name="T87" fmla="*/ 106 h 134"/>
                <a:gd name="T88" fmla="*/ 116 w 116"/>
                <a:gd name="T89" fmla="*/ 112 h 134"/>
                <a:gd name="T90" fmla="*/ 114 w 116"/>
                <a:gd name="T91" fmla="*/ 124 h 134"/>
                <a:gd name="T92" fmla="*/ 112 w 116"/>
                <a:gd name="T93" fmla="*/ 124 h 134"/>
                <a:gd name="T94" fmla="*/ 108 w 116"/>
                <a:gd name="T95" fmla="*/ 12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6" h="134">
                  <a:moveTo>
                    <a:pt x="88" y="134"/>
                  </a:moveTo>
                  <a:lnTo>
                    <a:pt x="86" y="132"/>
                  </a:lnTo>
                  <a:lnTo>
                    <a:pt x="84" y="132"/>
                  </a:lnTo>
                  <a:lnTo>
                    <a:pt x="80" y="130"/>
                  </a:lnTo>
                  <a:lnTo>
                    <a:pt x="76" y="126"/>
                  </a:lnTo>
                  <a:lnTo>
                    <a:pt x="70" y="124"/>
                  </a:lnTo>
                  <a:lnTo>
                    <a:pt x="58" y="114"/>
                  </a:lnTo>
                  <a:lnTo>
                    <a:pt x="50" y="114"/>
                  </a:lnTo>
                  <a:lnTo>
                    <a:pt x="24" y="102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2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72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2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2"/>
                  </a:lnTo>
                  <a:lnTo>
                    <a:pt x="98" y="34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6" y="42"/>
                  </a:lnTo>
                  <a:lnTo>
                    <a:pt x="94" y="46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90" y="6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4" y="68"/>
                  </a:lnTo>
                  <a:lnTo>
                    <a:pt x="96" y="72"/>
                  </a:lnTo>
                  <a:lnTo>
                    <a:pt x="98" y="76"/>
                  </a:lnTo>
                  <a:lnTo>
                    <a:pt x="100" y="82"/>
                  </a:lnTo>
                  <a:lnTo>
                    <a:pt x="104" y="84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90"/>
                  </a:lnTo>
                  <a:lnTo>
                    <a:pt x="106" y="92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10" y="100"/>
                  </a:lnTo>
                  <a:lnTo>
                    <a:pt x="112" y="102"/>
                  </a:lnTo>
                  <a:lnTo>
                    <a:pt x="114" y="104"/>
                  </a:lnTo>
                  <a:lnTo>
                    <a:pt x="114" y="106"/>
                  </a:lnTo>
                  <a:lnTo>
                    <a:pt x="114" y="108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88" y="13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Freeform 439"/>
            <p:cNvSpPr/>
            <p:nvPr/>
          </p:nvSpPr>
          <p:spPr bwMode="gray">
            <a:xfrm>
              <a:off x="1609042" y="3851210"/>
              <a:ext cx="114787" cy="133211"/>
            </a:xfrm>
            <a:custGeom>
              <a:avLst/>
              <a:gdLst>
                <a:gd name="T0" fmla="*/ 4 w 62"/>
                <a:gd name="T1" fmla="*/ 40 h 72"/>
                <a:gd name="T2" fmla="*/ 4 w 62"/>
                <a:gd name="T3" fmla="*/ 8 h 72"/>
                <a:gd name="T4" fmla="*/ 4 w 62"/>
                <a:gd name="T5" fmla="*/ 8 h 72"/>
                <a:gd name="T6" fmla="*/ 6 w 62"/>
                <a:gd name="T7" fmla="*/ 10 h 72"/>
                <a:gd name="T8" fmla="*/ 8 w 62"/>
                <a:gd name="T9" fmla="*/ 10 h 72"/>
                <a:gd name="T10" fmla="*/ 8 w 62"/>
                <a:gd name="T11" fmla="*/ 10 h 72"/>
                <a:gd name="T12" fmla="*/ 8 w 62"/>
                <a:gd name="T13" fmla="*/ 12 h 72"/>
                <a:gd name="T14" fmla="*/ 10 w 62"/>
                <a:gd name="T15" fmla="*/ 14 h 72"/>
                <a:gd name="T16" fmla="*/ 12 w 62"/>
                <a:gd name="T17" fmla="*/ 16 h 72"/>
                <a:gd name="T18" fmla="*/ 16 w 62"/>
                <a:gd name="T19" fmla="*/ 16 h 72"/>
                <a:gd name="T20" fmla="*/ 20 w 62"/>
                <a:gd name="T21" fmla="*/ 16 h 72"/>
                <a:gd name="T22" fmla="*/ 26 w 62"/>
                <a:gd name="T23" fmla="*/ 14 h 72"/>
                <a:gd name="T24" fmla="*/ 44 w 62"/>
                <a:gd name="T25" fmla="*/ 0 h 72"/>
                <a:gd name="T26" fmla="*/ 44 w 62"/>
                <a:gd name="T27" fmla="*/ 0 h 72"/>
                <a:gd name="T28" fmla="*/ 44 w 62"/>
                <a:gd name="T29" fmla="*/ 0 h 72"/>
                <a:gd name="T30" fmla="*/ 46 w 62"/>
                <a:gd name="T31" fmla="*/ 4 h 72"/>
                <a:gd name="T32" fmla="*/ 48 w 62"/>
                <a:gd name="T33" fmla="*/ 8 h 72"/>
                <a:gd name="T34" fmla="*/ 48 w 62"/>
                <a:gd name="T35" fmla="*/ 8 h 72"/>
                <a:gd name="T36" fmla="*/ 50 w 62"/>
                <a:gd name="T37" fmla="*/ 10 h 72"/>
                <a:gd name="T38" fmla="*/ 54 w 62"/>
                <a:gd name="T39" fmla="*/ 14 h 72"/>
                <a:gd name="T40" fmla="*/ 56 w 62"/>
                <a:gd name="T41" fmla="*/ 18 h 72"/>
                <a:gd name="T42" fmla="*/ 58 w 62"/>
                <a:gd name="T43" fmla="*/ 22 h 72"/>
                <a:gd name="T44" fmla="*/ 60 w 62"/>
                <a:gd name="T45" fmla="*/ 26 h 72"/>
                <a:gd name="T46" fmla="*/ 62 w 62"/>
                <a:gd name="T47" fmla="*/ 28 h 72"/>
                <a:gd name="T48" fmla="*/ 62 w 62"/>
                <a:gd name="T49" fmla="*/ 28 h 72"/>
                <a:gd name="T50" fmla="*/ 62 w 62"/>
                <a:gd name="T51" fmla="*/ 30 h 72"/>
                <a:gd name="T52" fmla="*/ 62 w 62"/>
                <a:gd name="T53" fmla="*/ 30 h 72"/>
                <a:gd name="T54" fmla="*/ 60 w 62"/>
                <a:gd name="T55" fmla="*/ 32 h 72"/>
                <a:gd name="T56" fmla="*/ 56 w 62"/>
                <a:gd name="T57" fmla="*/ 34 h 72"/>
                <a:gd name="T58" fmla="*/ 48 w 62"/>
                <a:gd name="T59" fmla="*/ 34 h 72"/>
                <a:gd name="T60" fmla="*/ 40 w 62"/>
                <a:gd name="T61" fmla="*/ 36 h 72"/>
                <a:gd name="T62" fmla="*/ 34 w 62"/>
                <a:gd name="T63" fmla="*/ 38 h 72"/>
                <a:gd name="T64" fmla="*/ 34 w 62"/>
                <a:gd name="T65" fmla="*/ 38 h 72"/>
                <a:gd name="T66" fmla="*/ 36 w 62"/>
                <a:gd name="T67" fmla="*/ 42 h 72"/>
                <a:gd name="T68" fmla="*/ 38 w 62"/>
                <a:gd name="T69" fmla="*/ 46 h 72"/>
                <a:gd name="T70" fmla="*/ 40 w 62"/>
                <a:gd name="T71" fmla="*/ 50 h 72"/>
                <a:gd name="T72" fmla="*/ 42 w 62"/>
                <a:gd name="T73" fmla="*/ 52 h 72"/>
                <a:gd name="T74" fmla="*/ 42 w 62"/>
                <a:gd name="T75" fmla="*/ 56 h 72"/>
                <a:gd name="T76" fmla="*/ 40 w 62"/>
                <a:gd name="T77" fmla="*/ 56 h 72"/>
                <a:gd name="T78" fmla="*/ 38 w 62"/>
                <a:gd name="T79" fmla="*/ 58 h 72"/>
                <a:gd name="T80" fmla="*/ 36 w 62"/>
                <a:gd name="T81" fmla="*/ 62 h 72"/>
                <a:gd name="T82" fmla="*/ 32 w 62"/>
                <a:gd name="T83" fmla="*/ 66 h 72"/>
                <a:gd name="T84" fmla="*/ 30 w 62"/>
                <a:gd name="T85" fmla="*/ 68 h 72"/>
                <a:gd name="T86" fmla="*/ 28 w 62"/>
                <a:gd name="T87" fmla="*/ 68 h 72"/>
                <a:gd name="T88" fmla="*/ 26 w 62"/>
                <a:gd name="T89" fmla="*/ 68 h 72"/>
                <a:gd name="T90" fmla="*/ 26 w 62"/>
                <a:gd name="T91" fmla="*/ 70 h 72"/>
                <a:gd name="T92" fmla="*/ 26 w 62"/>
                <a:gd name="T93" fmla="*/ 72 h 72"/>
                <a:gd name="T94" fmla="*/ 24 w 62"/>
                <a:gd name="T95" fmla="*/ 72 h 72"/>
                <a:gd name="T96" fmla="*/ 20 w 62"/>
                <a:gd name="T97" fmla="*/ 70 h 72"/>
                <a:gd name="T98" fmla="*/ 14 w 62"/>
                <a:gd name="T99" fmla="*/ 70 h 72"/>
                <a:gd name="T100" fmla="*/ 8 w 62"/>
                <a:gd name="T101" fmla="*/ 70 h 72"/>
                <a:gd name="T102" fmla="*/ 2 w 62"/>
                <a:gd name="T103" fmla="*/ 70 h 72"/>
                <a:gd name="T104" fmla="*/ 0 w 62"/>
                <a:gd name="T105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" h="72">
                  <a:moveTo>
                    <a:pt x="4" y="40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6" y="1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6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2"/>
                  </a:lnTo>
                  <a:lnTo>
                    <a:pt x="60" y="26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0" y="32"/>
                  </a:lnTo>
                  <a:lnTo>
                    <a:pt x="56" y="34"/>
                  </a:lnTo>
                  <a:lnTo>
                    <a:pt x="48" y="34"/>
                  </a:lnTo>
                  <a:lnTo>
                    <a:pt x="40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42"/>
                  </a:lnTo>
                  <a:lnTo>
                    <a:pt x="38" y="46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8" y="58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0" y="70"/>
                  </a:lnTo>
                  <a:lnTo>
                    <a:pt x="14" y="70"/>
                  </a:lnTo>
                  <a:lnTo>
                    <a:pt x="8" y="70"/>
                  </a:lnTo>
                  <a:lnTo>
                    <a:pt x="2" y="70"/>
                  </a:lnTo>
                  <a:lnTo>
                    <a:pt x="0" y="7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" name="Freeform 440"/>
            <p:cNvSpPr/>
            <p:nvPr/>
          </p:nvSpPr>
          <p:spPr bwMode="gray">
            <a:xfrm>
              <a:off x="1575717" y="3866011"/>
              <a:ext cx="40731" cy="114709"/>
            </a:xfrm>
            <a:custGeom>
              <a:avLst/>
              <a:gdLst>
                <a:gd name="T0" fmla="*/ 22 w 22"/>
                <a:gd name="T1" fmla="*/ 0 h 62"/>
                <a:gd name="T2" fmla="*/ 16 w 22"/>
                <a:gd name="T3" fmla="*/ 2 h 62"/>
                <a:gd name="T4" fmla="*/ 16 w 22"/>
                <a:gd name="T5" fmla="*/ 2 h 62"/>
                <a:gd name="T6" fmla="*/ 16 w 22"/>
                <a:gd name="T7" fmla="*/ 6 h 62"/>
                <a:gd name="T8" fmla="*/ 16 w 22"/>
                <a:gd name="T9" fmla="*/ 8 h 62"/>
                <a:gd name="T10" fmla="*/ 14 w 22"/>
                <a:gd name="T11" fmla="*/ 12 h 62"/>
                <a:gd name="T12" fmla="*/ 14 w 22"/>
                <a:gd name="T13" fmla="*/ 14 h 62"/>
                <a:gd name="T14" fmla="*/ 14 w 22"/>
                <a:gd name="T15" fmla="*/ 14 h 62"/>
                <a:gd name="T16" fmla="*/ 14 w 22"/>
                <a:gd name="T17" fmla="*/ 16 h 62"/>
                <a:gd name="T18" fmla="*/ 12 w 22"/>
                <a:gd name="T19" fmla="*/ 20 h 62"/>
                <a:gd name="T20" fmla="*/ 8 w 22"/>
                <a:gd name="T21" fmla="*/ 24 h 62"/>
                <a:gd name="T22" fmla="*/ 0 w 22"/>
                <a:gd name="T23" fmla="*/ 30 h 62"/>
                <a:gd name="T24" fmla="*/ 0 w 22"/>
                <a:gd name="T25" fmla="*/ 30 h 62"/>
                <a:gd name="T26" fmla="*/ 2 w 22"/>
                <a:gd name="T27" fmla="*/ 32 h 62"/>
                <a:gd name="T28" fmla="*/ 4 w 22"/>
                <a:gd name="T29" fmla="*/ 38 h 62"/>
                <a:gd name="T30" fmla="*/ 8 w 22"/>
                <a:gd name="T31" fmla="*/ 48 h 62"/>
                <a:gd name="T32" fmla="*/ 18 w 22"/>
                <a:gd name="T33" fmla="*/ 62 h 62"/>
                <a:gd name="T34" fmla="*/ 18 w 22"/>
                <a:gd name="T35" fmla="*/ 60 h 62"/>
                <a:gd name="T36" fmla="*/ 18 w 22"/>
                <a:gd name="T37" fmla="*/ 56 h 62"/>
                <a:gd name="T38" fmla="*/ 18 w 22"/>
                <a:gd name="T39" fmla="*/ 52 h 62"/>
                <a:gd name="T40" fmla="*/ 18 w 22"/>
                <a:gd name="T41" fmla="*/ 44 h 62"/>
                <a:gd name="T42" fmla="*/ 20 w 22"/>
                <a:gd name="T43" fmla="*/ 40 h 62"/>
                <a:gd name="T44" fmla="*/ 20 w 22"/>
                <a:gd name="T45" fmla="*/ 34 h 62"/>
                <a:gd name="T46" fmla="*/ 22 w 22"/>
                <a:gd name="T47" fmla="*/ 32 h 62"/>
                <a:gd name="T48" fmla="*/ 22 w 22"/>
                <a:gd name="T49" fmla="*/ 26 h 62"/>
                <a:gd name="T50" fmla="*/ 22 w 22"/>
                <a:gd name="T51" fmla="*/ 14 h 62"/>
                <a:gd name="T52" fmla="*/ 22 w 22"/>
                <a:gd name="T5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62">
                  <a:moveTo>
                    <a:pt x="22" y="0"/>
                  </a:moveTo>
                  <a:lnTo>
                    <a:pt x="16" y="2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8"/>
                  </a:lnTo>
                  <a:lnTo>
                    <a:pt x="8" y="48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8" y="44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2" y="32"/>
                  </a:lnTo>
                  <a:lnTo>
                    <a:pt x="22" y="26"/>
                  </a:lnTo>
                  <a:lnTo>
                    <a:pt x="22" y="14"/>
                  </a:lnTo>
                  <a:lnTo>
                    <a:pt x="22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Freeform 441"/>
            <p:cNvSpPr/>
            <p:nvPr/>
          </p:nvSpPr>
          <p:spPr bwMode="gray">
            <a:xfrm>
              <a:off x="1616447" y="3740201"/>
              <a:ext cx="148112" cy="140611"/>
            </a:xfrm>
            <a:custGeom>
              <a:avLst/>
              <a:gdLst>
                <a:gd name="T0" fmla="*/ 70 w 80"/>
                <a:gd name="T1" fmla="*/ 4 h 76"/>
                <a:gd name="T2" fmla="*/ 64 w 80"/>
                <a:gd name="T3" fmla="*/ 6 h 76"/>
                <a:gd name="T4" fmla="*/ 60 w 80"/>
                <a:gd name="T5" fmla="*/ 6 h 76"/>
                <a:gd name="T6" fmla="*/ 56 w 80"/>
                <a:gd name="T7" fmla="*/ 10 h 76"/>
                <a:gd name="T8" fmla="*/ 54 w 80"/>
                <a:gd name="T9" fmla="*/ 12 h 76"/>
                <a:gd name="T10" fmla="*/ 44 w 80"/>
                <a:gd name="T11" fmla="*/ 16 h 76"/>
                <a:gd name="T12" fmla="*/ 32 w 80"/>
                <a:gd name="T13" fmla="*/ 16 h 76"/>
                <a:gd name="T14" fmla="*/ 24 w 80"/>
                <a:gd name="T15" fmla="*/ 14 h 76"/>
                <a:gd name="T16" fmla="*/ 20 w 80"/>
                <a:gd name="T17" fmla="*/ 12 h 76"/>
                <a:gd name="T18" fmla="*/ 16 w 80"/>
                <a:gd name="T19" fmla="*/ 14 h 76"/>
                <a:gd name="T20" fmla="*/ 16 w 80"/>
                <a:gd name="T21" fmla="*/ 16 h 76"/>
                <a:gd name="T22" fmla="*/ 10 w 80"/>
                <a:gd name="T23" fmla="*/ 24 h 76"/>
                <a:gd name="T24" fmla="*/ 8 w 80"/>
                <a:gd name="T25" fmla="*/ 24 h 76"/>
                <a:gd name="T26" fmla="*/ 6 w 80"/>
                <a:gd name="T27" fmla="*/ 24 h 76"/>
                <a:gd name="T28" fmla="*/ 4 w 80"/>
                <a:gd name="T29" fmla="*/ 24 h 76"/>
                <a:gd name="T30" fmla="*/ 6 w 80"/>
                <a:gd name="T31" fmla="*/ 26 h 76"/>
                <a:gd name="T32" fmla="*/ 6 w 80"/>
                <a:gd name="T33" fmla="*/ 30 h 76"/>
                <a:gd name="T34" fmla="*/ 4 w 80"/>
                <a:gd name="T35" fmla="*/ 34 h 76"/>
                <a:gd name="T36" fmla="*/ 4 w 80"/>
                <a:gd name="T37" fmla="*/ 36 h 76"/>
                <a:gd name="T38" fmla="*/ 2 w 80"/>
                <a:gd name="T39" fmla="*/ 42 h 76"/>
                <a:gd name="T40" fmla="*/ 4 w 80"/>
                <a:gd name="T41" fmla="*/ 42 h 76"/>
                <a:gd name="T42" fmla="*/ 8 w 80"/>
                <a:gd name="T43" fmla="*/ 42 h 76"/>
                <a:gd name="T44" fmla="*/ 12 w 80"/>
                <a:gd name="T45" fmla="*/ 44 h 76"/>
                <a:gd name="T46" fmla="*/ 8 w 80"/>
                <a:gd name="T47" fmla="*/ 50 h 76"/>
                <a:gd name="T48" fmla="*/ 8 w 80"/>
                <a:gd name="T49" fmla="*/ 54 h 76"/>
                <a:gd name="T50" fmla="*/ 6 w 80"/>
                <a:gd name="T51" fmla="*/ 58 h 76"/>
                <a:gd name="T52" fmla="*/ 4 w 80"/>
                <a:gd name="T53" fmla="*/ 62 h 76"/>
                <a:gd name="T54" fmla="*/ 4 w 80"/>
                <a:gd name="T55" fmla="*/ 62 h 76"/>
                <a:gd name="T56" fmla="*/ 2 w 80"/>
                <a:gd name="T57" fmla="*/ 66 h 76"/>
                <a:gd name="T58" fmla="*/ 0 w 80"/>
                <a:gd name="T59" fmla="*/ 68 h 76"/>
                <a:gd name="T60" fmla="*/ 4 w 80"/>
                <a:gd name="T61" fmla="*/ 70 h 76"/>
                <a:gd name="T62" fmla="*/ 4 w 80"/>
                <a:gd name="T63" fmla="*/ 72 h 76"/>
                <a:gd name="T64" fmla="*/ 8 w 80"/>
                <a:gd name="T65" fmla="*/ 76 h 76"/>
                <a:gd name="T66" fmla="*/ 16 w 80"/>
                <a:gd name="T67" fmla="*/ 76 h 76"/>
                <a:gd name="T68" fmla="*/ 66 w 80"/>
                <a:gd name="T69" fmla="*/ 38 h 76"/>
                <a:gd name="T70" fmla="*/ 66 w 80"/>
                <a:gd name="T71" fmla="*/ 34 h 76"/>
                <a:gd name="T72" fmla="*/ 66 w 80"/>
                <a:gd name="T73" fmla="*/ 30 h 76"/>
                <a:gd name="T74" fmla="*/ 66 w 80"/>
                <a:gd name="T75" fmla="*/ 26 h 76"/>
                <a:gd name="T76" fmla="*/ 66 w 80"/>
                <a:gd name="T77" fmla="*/ 22 h 76"/>
                <a:gd name="T78" fmla="*/ 70 w 80"/>
                <a:gd name="T79" fmla="*/ 20 h 76"/>
                <a:gd name="T80" fmla="*/ 72 w 80"/>
                <a:gd name="T81" fmla="*/ 14 h 76"/>
                <a:gd name="T82" fmla="*/ 74 w 80"/>
                <a:gd name="T83" fmla="*/ 12 h 76"/>
                <a:gd name="T84" fmla="*/ 78 w 80"/>
                <a:gd name="T85" fmla="*/ 4 h 76"/>
                <a:gd name="T86" fmla="*/ 80 w 80"/>
                <a:gd name="T8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76">
                  <a:moveTo>
                    <a:pt x="72" y="2"/>
                  </a:moveTo>
                  <a:lnTo>
                    <a:pt x="70" y="4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0" y="14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6" y="58"/>
                  </a:lnTo>
                  <a:lnTo>
                    <a:pt x="6" y="60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2" y="74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70" y="20"/>
                  </a:lnTo>
                  <a:lnTo>
                    <a:pt x="72" y="18"/>
                  </a:lnTo>
                  <a:lnTo>
                    <a:pt x="72" y="14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6" y="8"/>
                  </a:lnTo>
                  <a:lnTo>
                    <a:pt x="78" y="4"/>
                  </a:lnTo>
                  <a:lnTo>
                    <a:pt x="78" y="2"/>
                  </a:lnTo>
                  <a:lnTo>
                    <a:pt x="80" y="0"/>
                  </a:lnTo>
                  <a:lnTo>
                    <a:pt x="72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Freeform 442"/>
            <p:cNvSpPr/>
            <p:nvPr/>
          </p:nvSpPr>
          <p:spPr bwMode="gray">
            <a:xfrm>
              <a:off x="1808993" y="3655094"/>
              <a:ext cx="433227" cy="458837"/>
            </a:xfrm>
            <a:custGeom>
              <a:avLst/>
              <a:gdLst>
                <a:gd name="T0" fmla="*/ 18 w 234"/>
                <a:gd name="T1" fmla="*/ 42 h 248"/>
                <a:gd name="T2" fmla="*/ 20 w 234"/>
                <a:gd name="T3" fmla="*/ 48 h 248"/>
                <a:gd name="T4" fmla="*/ 16 w 234"/>
                <a:gd name="T5" fmla="*/ 52 h 248"/>
                <a:gd name="T6" fmla="*/ 20 w 234"/>
                <a:gd name="T7" fmla="*/ 56 h 248"/>
                <a:gd name="T8" fmla="*/ 24 w 234"/>
                <a:gd name="T9" fmla="*/ 62 h 248"/>
                <a:gd name="T10" fmla="*/ 32 w 234"/>
                <a:gd name="T11" fmla="*/ 70 h 248"/>
                <a:gd name="T12" fmla="*/ 34 w 234"/>
                <a:gd name="T13" fmla="*/ 76 h 248"/>
                <a:gd name="T14" fmla="*/ 28 w 234"/>
                <a:gd name="T15" fmla="*/ 90 h 248"/>
                <a:gd name="T16" fmla="*/ 28 w 234"/>
                <a:gd name="T17" fmla="*/ 102 h 248"/>
                <a:gd name="T18" fmla="*/ 32 w 234"/>
                <a:gd name="T19" fmla="*/ 110 h 248"/>
                <a:gd name="T20" fmla="*/ 40 w 234"/>
                <a:gd name="T21" fmla="*/ 122 h 248"/>
                <a:gd name="T22" fmla="*/ 42 w 234"/>
                <a:gd name="T23" fmla="*/ 128 h 248"/>
                <a:gd name="T24" fmla="*/ 44 w 234"/>
                <a:gd name="T25" fmla="*/ 134 h 248"/>
                <a:gd name="T26" fmla="*/ 48 w 234"/>
                <a:gd name="T27" fmla="*/ 140 h 248"/>
                <a:gd name="T28" fmla="*/ 50 w 234"/>
                <a:gd name="T29" fmla="*/ 146 h 248"/>
                <a:gd name="T30" fmla="*/ 50 w 234"/>
                <a:gd name="T31" fmla="*/ 162 h 248"/>
                <a:gd name="T32" fmla="*/ 78 w 234"/>
                <a:gd name="T33" fmla="*/ 162 h 248"/>
                <a:gd name="T34" fmla="*/ 88 w 234"/>
                <a:gd name="T35" fmla="*/ 174 h 248"/>
                <a:gd name="T36" fmla="*/ 114 w 234"/>
                <a:gd name="T37" fmla="*/ 204 h 248"/>
                <a:gd name="T38" fmla="*/ 128 w 234"/>
                <a:gd name="T39" fmla="*/ 208 h 248"/>
                <a:gd name="T40" fmla="*/ 142 w 234"/>
                <a:gd name="T41" fmla="*/ 210 h 248"/>
                <a:gd name="T42" fmla="*/ 152 w 234"/>
                <a:gd name="T43" fmla="*/ 210 h 248"/>
                <a:gd name="T44" fmla="*/ 168 w 234"/>
                <a:gd name="T45" fmla="*/ 226 h 248"/>
                <a:gd name="T46" fmla="*/ 178 w 234"/>
                <a:gd name="T47" fmla="*/ 232 h 248"/>
                <a:gd name="T48" fmla="*/ 188 w 234"/>
                <a:gd name="T49" fmla="*/ 228 h 248"/>
                <a:gd name="T50" fmla="*/ 198 w 234"/>
                <a:gd name="T51" fmla="*/ 232 h 248"/>
                <a:gd name="T52" fmla="*/ 208 w 234"/>
                <a:gd name="T53" fmla="*/ 248 h 248"/>
                <a:gd name="T54" fmla="*/ 222 w 234"/>
                <a:gd name="T55" fmla="*/ 236 h 248"/>
                <a:gd name="T56" fmla="*/ 222 w 234"/>
                <a:gd name="T57" fmla="*/ 224 h 248"/>
                <a:gd name="T58" fmla="*/ 224 w 234"/>
                <a:gd name="T59" fmla="*/ 214 h 248"/>
                <a:gd name="T60" fmla="*/ 232 w 234"/>
                <a:gd name="T61" fmla="*/ 206 h 248"/>
                <a:gd name="T62" fmla="*/ 232 w 234"/>
                <a:gd name="T63" fmla="*/ 198 h 248"/>
                <a:gd name="T64" fmla="*/ 218 w 234"/>
                <a:gd name="T65" fmla="*/ 172 h 248"/>
                <a:gd name="T66" fmla="*/ 216 w 234"/>
                <a:gd name="T67" fmla="*/ 104 h 248"/>
                <a:gd name="T68" fmla="*/ 212 w 234"/>
                <a:gd name="T69" fmla="*/ 70 h 248"/>
                <a:gd name="T70" fmla="*/ 184 w 234"/>
                <a:gd name="T71" fmla="*/ 52 h 248"/>
                <a:gd name="T72" fmla="*/ 176 w 234"/>
                <a:gd name="T73" fmla="*/ 48 h 248"/>
                <a:gd name="T74" fmla="*/ 160 w 234"/>
                <a:gd name="T75" fmla="*/ 44 h 248"/>
                <a:gd name="T76" fmla="*/ 126 w 234"/>
                <a:gd name="T77" fmla="*/ 54 h 248"/>
                <a:gd name="T78" fmla="*/ 122 w 234"/>
                <a:gd name="T79" fmla="*/ 56 h 248"/>
                <a:gd name="T80" fmla="*/ 102 w 234"/>
                <a:gd name="T81" fmla="*/ 58 h 248"/>
                <a:gd name="T82" fmla="*/ 98 w 234"/>
                <a:gd name="T83" fmla="*/ 60 h 248"/>
                <a:gd name="T84" fmla="*/ 82 w 234"/>
                <a:gd name="T85" fmla="*/ 50 h 248"/>
                <a:gd name="T86" fmla="*/ 62 w 234"/>
                <a:gd name="T87" fmla="*/ 12 h 248"/>
                <a:gd name="T88" fmla="*/ 56 w 234"/>
                <a:gd name="T89" fmla="*/ 6 h 248"/>
                <a:gd name="T90" fmla="*/ 38 w 234"/>
                <a:gd name="T91" fmla="*/ 16 h 248"/>
                <a:gd name="T92" fmla="*/ 30 w 234"/>
                <a:gd name="T93" fmla="*/ 18 h 248"/>
                <a:gd name="T94" fmla="*/ 0 w 234"/>
                <a:gd name="T95" fmla="*/ 10 h 248"/>
                <a:gd name="T96" fmla="*/ 4 w 234"/>
                <a:gd name="T97" fmla="*/ 16 h 248"/>
                <a:gd name="T98" fmla="*/ 8 w 234"/>
                <a:gd name="T99" fmla="*/ 26 h 248"/>
                <a:gd name="T100" fmla="*/ 12 w 234"/>
                <a:gd name="T101" fmla="*/ 4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4" h="248">
                  <a:moveTo>
                    <a:pt x="14" y="42"/>
                  </a:moveTo>
                  <a:lnTo>
                    <a:pt x="16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6" y="64"/>
                  </a:lnTo>
                  <a:lnTo>
                    <a:pt x="30" y="66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2" y="80"/>
                  </a:lnTo>
                  <a:lnTo>
                    <a:pt x="30" y="84"/>
                  </a:lnTo>
                  <a:lnTo>
                    <a:pt x="28" y="90"/>
                  </a:lnTo>
                  <a:lnTo>
                    <a:pt x="28" y="94"/>
                  </a:lnTo>
                  <a:lnTo>
                    <a:pt x="26" y="98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4" y="114"/>
                  </a:lnTo>
                  <a:lnTo>
                    <a:pt x="36" y="120"/>
                  </a:lnTo>
                  <a:lnTo>
                    <a:pt x="40" y="122"/>
                  </a:lnTo>
                  <a:lnTo>
                    <a:pt x="42" y="124"/>
                  </a:lnTo>
                  <a:lnTo>
                    <a:pt x="42" y="126"/>
                  </a:lnTo>
                  <a:lnTo>
                    <a:pt x="42" y="128"/>
                  </a:lnTo>
                  <a:lnTo>
                    <a:pt x="42" y="130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4" y="136"/>
                  </a:lnTo>
                  <a:lnTo>
                    <a:pt x="46" y="138"/>
                  </a:lnTo>
                  <a:lnTo>
                    <a:pt x="48" y="140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0" y="162"/>
                  </a:lnTo>
                  <a:lnTo>
                    <a:pt x="64" y="164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80" y="164"/>
                  </a:lnTo>
                  <a:lnTo>
                    <a:pt x="84" y="168"/>
                  </a:lnTo>
                  <a:lnTo>
                    <a:pt x="88" y="174"/>
                  </a:lnTo>
                  <a:lnTo>
                    <a:pt x="94" y="182"/>
                  </a:lnTo>
                  <a:lnTo>
                    <a:pt x="114" y="202"/>
                  </a:lnTo>
                  <a:lnTo>
                    <a:pt x="114" y="204"/>
                  </a:lnTo>
                  <a:lnTo>
                    <a:pt x="118" y="204"/>
                  </a:lnTo>
                  <a:lnTo>
                    <a:pt x="122" y="206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6" y="210"/>
                  </a:lnTo>
                  <a:lnTo>
                    <a:pt x="142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60" y="206"/>
                  </a:lnTo>
                  <a:lnTo>
                    <a:pt x="166" y="214"/>
                  </a:lnTo>
                  <a:lnTo>
                    <a:pt x="168" y="226"/>
                  </a:lnTo>
                  <a:lnTo>
                    <a:pt x="176" y="234"/>
                  </a:lnTo>
                  <a:lnTo>
                    <a:pt x="176" y="232"/>
                  </a:lnTo>
                  <a:lnTo>
                    <a:pt x="178" y="232"/>
                  </a:lnTo>
                  <a:lnTo>
                    <a:pt x="180" y="230"/>
                  </a:lnTo>
                  <a:lnTo>
                    <a:pt x="184" y="230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198" y="232"/>
                  </a:lnTo>
                  <a:lnTo>
                    <a:pt x="200" y="234"/>
                  </a:lnTo>
                  <a:lnTo>
                    <a:pt x="200" y="240"/>
                  </a:lnTo>
                  <a:lnTo>
                    <a:pt x="208" y="248"/>
                  </a:lnTo>
                  <a:lnTo>
                    <a:pt x="224" y="240"/>
                  </a:lnTo>
                  <a:lnTo>
                    <a:pt x="224" y="238"/>
                  </a:lnTo>
                  <a:lnTo>
                    <a:pt x="222" y="236"/>
                  </a:lnTo>
                  <a:lnTo>
                    <a:pt x="222" y="230"/>
                  </a:lnTo>
                  <a:lnTo>
                    <a:pt x="222" y="226"/>
                  </a:lnTo>
                  <a:lnTo>
                    <a:pt x="222" y="224"/>
                  </a:lnTo>
                  <a:lnTo>
                    <a:pt x="222" y="222"/>
                  </a:lnTo>
                  <a:lnTo>
                    <a:pt x="222" y="218"/>
                  </a:lnTo>
                  <a:lnTo>
                    <a:pt x="224" y="214"/>
                  </a:lnTo>
                  <a:lnTo>
                    <a:pt x="228" y="210"/>
                  </a:lnTo>
                  <a:lnTo>
                    <a:pt x="232" y="208"/>
                  </a:lnTo>
                  <a:lnTo>
                    <a:pt x="232" y="206"/>
                  </a:lnTo>
                  <a:lnTo>
                    <a:pt x="232" y="204"/>
                  </a:lnTo>
                  <a:lnTo>
                    <a:pt x="234" y="202"/>
                  </a:lnTo>
                  <a:lnTo>
                    <a:pt x="232" y="198"/>
                  </a:lnTo>
                  <a:lnTo>
                    <a:pt x="232" y="196"/>
                  </a:lnTo>
                  <a:lnTo>
                    <a:pt x="230" y="194"/>
                  </a:lnTo>
                  <a:lnTo>
                    <a:pt x="218" y="172"/>
                  </a:lnTo>
                  <a:lnTo>
                    <a:pt x="206" y="152"/>
                  </a:lnTo>
                  <a:lnTo>
                    <a:pt x="206" y="120"/>
                  </a:lnTo>
                  <a:lnTo>
                    <a:pt x="216" y="104"/>
                  </a:lnTo>
                  <a:lnTo>
                    <a:pt x="218" y="80"/>
                  </a:lnTo>
                  <a:lnTo>
                    <a:pt x="216" y="76"/>
                  </a:lnTo>
                  <a:lnTo>
                    <a:pt x="212" y="70"/>
                  </a:lnTo>
                  <a:lnTo>
                    <a:pt x="206" y="62"/>
                  </a:lnTo>
                  <a:lnTo>
                    <a:pt x="196" y="54"/>
                  </a:lnTo>
                  <a:lnTo>
                    <a:pt x="184" y="52"/>
                  </a:lnTo>
                  <a:lnTo>
                    <a:pt x="182" y="50"/>
                  </a:lnTo>
                  <a:lnTo>
                    <a:pt x="180" y="50"/>
                  </a:lnTo>
                  <a:lnTo>
                    <a:pt x="176" y="48"/>
                  </a:lnTo>
                  <a:lnTo>
                    <a:pt x="172" y="48"/>
                  </a:lnTo>
                  <a:lnTo>
                    <a:pt x="170" y="46"/>
                  </a:lnTo>
                  <a:lnTo>
                    <a:pt x="160" y="44"/>
                  </a:lnTo>
                  <a:lnTo>
                    <a:pt x="144" y="4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4" y="56"/>
                  </a:lnTo>
                  <a:lnTo>
                    <a:pt x="122" y="56"/>
                  </a:lnTo>
                  <a:lnTo>
                    <a:pt x="118" y="58"/>
                  </a:lnTo>
                  <a:lnTo>
                    <a:pt x="112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0" y="60"/>
                  </a:lnTo>
                  <a:lnTo>
                    <a:pt x="98" y="60"/>
                  </a:lnTo>
                  <a:lnTo>
                    <a:pt x="96" y="58"/>
                  </a:lnTo>
                  <a:lnTo>
                    <a:pt x="90" y="56"/>
                  </a:lnTo>
                  <a:lnTo>
                    <a:pt x="82" y="50"/>
                  </a:lnTo>
                  <a:lnTo>
                    <a:pt x="76" y="40"/>
                  </a:lnTo>
                  <a:lnTo>
                    <a:pt x="72" y="26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2" y="0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4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2" y="1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14" y="4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Freeform 443"/>
            <p:cNvSpPr/>
            <p:nvPr/>
          </p:nvSpPr>
          <p:spPr bwMode="gray">
            <a:xfrm>
              <a:off x="1038812" y="4809588"/>
              <a:ext cx="51839" cy="40703"/>
            </a:xfrm>
            <a:custGeom>
              <a:avLst/>
              <a:gdLst>
                <a:gd name="T0" fmla="*/ 2 w 28"/>
                <a:gd name="T1" fmla="*/ 10 h 22"/>
                <a:gd name="T2" fmla="*/ 4 w 28"/>
                <a:gd name="T3" fmla="*/ 22 h 22"/>
                <a:gd name="T4" fmla="*/ 28 w 28"/>
                <a:gd name="T5" fmla="*/ 4 h 22"/>
                <a:gd name="T6" fmla="*/ 26 w 28"/>
                <a:gd name="T7" fmla="*/ 2 h 22"/>
                <a:gd name="T8" fmla="*/ 26 w 28"/>
                <a:gd name="T9" fmla="*/ 2 h 22"/>
                <a:gd name="T10" fmla="*/ 24 w 28"/>
                <a:gd name="T11" fmla="*/ 0 h 22"/>
                <a:gd name="T12" fmla="*/ 22 w 28"/>
                <a:gd name="T13" fmla="*/ 0 h 22"/>
                <a:gd name="T14" fmla="*/ 20 w 28"/>
                <a:gd name="T15" fmla="*/ 0 h 22"/>
                <a:gd name="T16" fmla="*/ 14 w 28"/>
                <a:gd name="T17" fmla="*/ 2 h 22"/>
                <a:gd name="T18" fmla="*/ 0 w 28"/>
                <a:gd name="T19" fmla="*/ 8 h 22"/>
                <a:gd name="T20" fmla="*/ 2 w 28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2">
                  <a:moveTo>
                    <a:pt x="2" y="10"/>
                  </a:moveTo>
                  <a:lnTo>
                    <a:pt x="4" y="22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0" y="8"/>
                  </a:lnTo>
                  <a:lnTo>
                    <a:pt x="2" y="1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Freeform 444"/>
            <p:cNvSpPr/>
            <p:nvPr/>
          </p:nvSpPr>
          <p:spPr bwMode="gray">
            <a:xfrm>
              <a:off x="564854" y="3743901"/>
              <a:ext cx="481363" cy="455137"/>
            </a:xfrm>
            <a:custGeom>
              <a:avLst/>
              <a:gdLst>
                <a:gd name="T0" fmla="*/ 0 w 260"/>
                <a:gd name="T1" fmla="*/ 128 h 246"/>
                <a:gd name="T2" fmla="*/ 20 w 260"/>
                <a:gd name="T3" fmla="*/ 114 h 246"/>
                <a:gd name="T4" fmla="*/ 86 w 260"/>
                <a:gd name="T5" fmla="*/ 92 h 246"/>
                <a:gd name="T6" fmla="*/ 88 w 260"/>
                <a:gd name="T7" fmla="*/ 76 h 246"/>
                <a:gd name="T8" fmla="*/ 94 w 260"/>
                <a:gd name="T9" fmla="*/ 72 h 246"/>
                <a:gd name="T10" fmla="*/ 102 w 260"/>
                <a:gd name="T11" fmla="*/ 72 h 246"/>
                <a:gd name="T12" fmla="*/ 108 w 260"/>
                <a:gd name="T13" fmla="*/ 72 h 246"/>
                <a:gd name="T14" fmla="*/ 102 w 260"/>
                <a:gd name="T15" fmla="*/ 64 h 246"/>
                <a:gd name="T16" fmla="*/ 98 w 260"/>
                <a:gd name="T17" fmla="*/ 56 h 246"/>
                <a:gd name="T18" fmla="*/ 98 w 260"/>
                <a:gd name="T19" fmla="*/ 46 h 246"/>
                <a:gd name="T20" fmla="*/ 96 w 260"/>
                <a:gd name="T21" fmla="*/ 36 h 246"/>
                <a:gd name="T22" fmla="*/ 90 w 260"/>
                <a:gd name="T23" fmla="*/ 30 h 246"/>
                <a:gd name="T24" fmla="*/ 86 w 260"/>
                <a:gd name="T25" fmla="*/ 30 h 246"/>
                <a:gd name="T26" fmla="*/ 92 w 260"/>
                <a:gd name="T27" fmla="*/ 26 h 246"/>
                <a:gd name="T28" fmla="*/ 116 w 260"/>
                <a:gd name="T29" fmla="*/ 16 h 246"/>
                <a:gd name="T30" fmla="*/ 126 w 260"/>
                <a:gd name="T31" fmla="*/ 14 h 246"/>
                <a:gd name="T32" fmla="*/ 136 w 260"/>
                <a:gd name="T33" fmla="*/ 10 h 246"/>
                <a:gd name="T34" fmla="*/ 142 w 260"/>
                <a:gd name="T35" fmla="*/ 8 h 246"/>
                <a:gd name="T36" fmla="*/ 148 w 260"/>
                <a:gd name="T37" fmla="*/ 8 h 246"/>
                <a:gd name="T38" fmla="*/ 170 w 260"/>
                <a:gd name="T39" fmla="*/ 4 h 246"/>
                <a:gd name="T40" fmla="*/ 198 w 260"/>
                <a:gd name="T41" fmla="*/ 2 h 246"/>
                <a:gd name="T42" fmla="*/ 202 w 260"/>
                <a:gd name="T43" fmla="*/ 0 h 246"/>
                <a:gd name="T44" fmla="*/ 210 w 260"/>
                <a:gd name="T45" fmla="*/ 2 h 246"/>
                <a:gd name="T46" fmla="*/ 216 w 260"/>
                <a:gd name="T47" fmla="*/ 4 h 246"/>
                <a:gd name="T48" fmla="*/ 218 w 260"/>
                <a:gd name="T49" fmla="*/ 8 h 246"/>
                <a:gd name="T50" fmla="*/ 216 w 260"/>
                <a:gd name="T51" fmla="*/ 14 h 246"/>
                <a:gd name="T52" fmla="*/ 216 w 260"/>
                <a:gd name="T53" fmla="*/ 24 h 246"/>
                <a:gd name="T54" fmla="*/ 214 w 260"/>
                <a:gd name="T55" fmla="*/ 28 h 246"/>
                <a:gd name="T56" fmla="*/ 212 w 260"/>
                <a:gd name="T57" fmla="*/ 34 h 246"/>
                <a:gd name="T58" fmla="*/ 210 w 260"/>
                <a:gd name="T59" fmla="*/ 36 h 246"/>
                <a:gd name="T60" fmla="*/ 210 w 260"/>
                <a:gd name="T61" fmla="*/ 40 h 246"/>
                <a:gd name="T62" fmla="*/ 212 w 260"/>
                <a:gd name="T63" fmla="*/ 46 h 246"/>
                <a:gd name="T64" fmla="*/ 214 w 260"/>
                <a:gd name="T65" fmla="*/ 50 h 246"/>
                <a:gd name="T66" fmla="*/ 214 w 260"/>
                <a:gd name="T67" fmla="*/ 54 h 246"/>
                <a:gd name="T68" fmla="*/ 216 w 260"/>
                <a:gd name="T69" fmla="*/ 60 h 246"/>
                <a:gd name="T70" fmla="*/ 218 w 260"/>
                <a:gd name="T71" fmla="*/ 60 h 246"/>
                <a:gd name="T72" fmla="*/ 220 w 260"/>
                <a:gd name="T73" fmla="*/ 64 h 246"/>
                <a:gd name="T74" fmla="*/ 224 w 260"/>
                <a:gd name="T75" fmla="*/ 88 h 246"/>
                <a:gd name="T76" fmla="*/ 234 w 260"/>
                <a:gd name="T77" fmla="*/ 110 h 246"/>
                <a:gd name="T78" fmla="*/ 234 w 260"/>
                <a:gd name="T79" fmla="*/ 110 h 246"/>
                <a:gd name="T80" fmla="*/ 234 w 260"/>
                <a:gd name="T81" fmla="*/ 116 h 246"/>
                <a:gd name="T82" fmla="*/ 236 w 260"/>
                <a:gd name="T83" fmla="*/ 126 h 246"/>
                <a:gd name="T84" fmla="*/ 238 w 260"/>
                <a:gd name="T85" fmla="*/ 134 h 246"/>
                <a:gd name="T86" fmla="*/ 238 w 260"/>
                <a:gd name="T87" fmla="*/ 138 h 246"/>
                <a:gd name="T88" fmla="*/ 240 w 260"/>
                <a:gd name="T89" fmla="*/ 142 h 246"/>
                <a:gd name="T90" fmla="*/ 244 w 260"/>
                <a:gd name="T91" fmla="*/ 146 h 246"/>
                <a:gd name="T92" fmla="*/ 244 w 260"/>
                <a:gd name="T93" fmla="*/ 154 h 246"/>
                <a:gd name="T94" fmla="*/ 242 w 260"/>
                <a:gd name="T95" fmla="*/ 166 h 246"/>
                <a:gd name="T96" fmla="*/ 244 w 260"/>
                <a:gd name="T97" fmla="*/ 168 h 246"/>
                <a:gd name="T98" fmla="*/ 246 w 260"/>
                <a:gd name="T99" fmla="*/ 174 h 246"/>
                <a:gd name="T100" fmla="*/ 246 w 260"/>
                <a:gd name="T101" fmla="*/ 180 h 246"/>
                <a:gd name="T102" fmla="*/ 250 w 260"/>
                <a:gd name="T103" fmla="*/ 186 h 246"/>
                <a:gd name="T104" fmla="*/ 192 w 260"/>
                <a:gd name="T105" fmla="*/ 236 h 246"/>
                <a:gd name="T106" fmla="*/ 148 w 260"/>
                <a:gd name="T107" fmla="*/ 230 h 246"/>
                <a:gd name="T108" fmla="*/ 4 w 260"/>
                <a:gd name="T109" fmla="*/ 14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0" h="246">
                  <a:moveTo>
                    <a:pt x="4" y="144"/>
                  </a:moveTo>
                  <a:lnTo>
                    <a:pt x="0" y="128"/>
                  </a:lnTo>
                  <a:lnTo>
                    <a:pt x="12" y="122"/>
                  </a:lnTo>
                  <a:lnTo>
                    <a:pt x="20" y="114"/>
                  </a:lnTo>
                  <a:lnTo>
                    <a:pt x="34" y="110"/>
                  </a:lnTo>
                  <a:lnTo>
                    <a:pt x="86" y="92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74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2" y="72"/>
                  </a:lnTo>
                  <a:lnTo>
                    <a:pt x="106" y="72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02" y="64"/>
                  </a:lnTo>
                  <a:lnTo>
                    <a:pt x="100" y="60"/>
                  </a:lnTo>
                  <a:lnTo>
                    <a:pt x="98" y="56"/>
                  </a:lnTo>
                  <a:lnTo>
                    <a:pt x="98" y="52"/>
                  </a:lnTo>
                  <a:lnTo>
                    <a:pt x="98" y="46"/>
                  </a:lnTo>
                  <a:lnTo>
                    <a:pt x="98" y="40"/>
                  </a:lnTo>
                  <a:lnTo>
                    <a:pt x="96" y="36"/>
                  </a:lnTo>
                  <a:lnTo>
                    <a:pt x="94" y="32"/>
                  </a:lnTo>
                  <a:lnTo>
                    <a:pt x="90" y="30"/>
                  </a:lnTo>
                  <a:lnTo>
                    <a:pt x="88" y="30"/>
                  </a:lnTo>
                  <a:lnTo>
                    <a:pt x="86" y="30"/>
                  </a:lnTo>
                  <a:lnTo>
                    <a:pt x="88" y="28"/>
                  </a:lnTo>
                  <a:lnTo>
                    <a:pt x="92" y="26"/>
                  </a:lnTo>
                  <a:lnTo>
                    <a:pt x="94" y="24"/>
                  </a:lnTo>
                  <a:lnTo>
                    <a:pt x="116" y="16"/>
                  </a:lnTo>
                  <a:lnTo>
                    <a:pt x="120" y="14"/>
                  </a:lnTo>
                  <a:lnTo>
                    <a:pt x="126" y="14"/>
                  </a:lnTo>
                  <a:lnTo>
                    <a:pt x="130" y="12"/>
                  </a:lnTo>
                  <a:lnTo>
                    <a:pt x="136" y="10"/>
                  </a:lnTo>
                  <a:lnTo>
                    <a:pt x="140" y="10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8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198" y="2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0" y="2"/>
                  </a:lnTo>
                  <a:lnTo>
                    <a:pt x="214" y="2"/>
                  </a:lnTo>
                  <a:lnTo>
                    <a:pt x="216" y="4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10"/>
                  </a:lnTo>
                  <a:lnTo>
                    <a:pt x="216" y="14"/>
                  </a:lnTo>
                  <a:lnTo>
                    <a:pt x="216" y="18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8"/>
                  </a:lnTo>
                  <a:lnTo>
                    <a:pt x="214" y="30"/>
                  </a:lnTo>
                  <a:lnTo>
                    <a:pt x="212" y="34"/>
                  </a:lnTo>
                  <a:lnTo>
                    <a:pt x="210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40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4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6" y="60"/>
                  </a:lnTo>
                  <a:lnTo>
                    <a:pt x="218" y="60"/>
                  </a:lnTo>
                  <a:lnTo>
                    <a:pt x="218" y="60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22" y="74"/>
                  </a:lnTo>
                  <a:lnTo>
                    <a:pt x="224" y="88"/>
                  </a:lnTo>
                  <a:lnTo>
                    <a:pt x="228" y="102"/>
                  </a:lnTo>
                  <a:lnTo>
                    <a:pt x="234" y="110"/>
                  </a:lnTo>
                  <a:lnTo>
                    <a:pt x="234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4" y="116"/>
                  </a:lnTo>
                  <a:lnTo>
                    <a:pt x="234" y="120"/>
                  </a:lnTo>
                  <a:lnTo>
                    <a:pt x="236" y="126"/>
                  </a:lnTo>
                  <a:lnTo>
                    <a:pt x="236" y="130"/>
                  </a:lnTo>
                  <a:lnTo>
                    <a:pt x="238" y="134"/>
                  </a:lnTo>
                  <a:lnTo>
                    <a:pt x="238" y="138"/>
                  </a:lnTo>
                  <a:lnTo>
                    <a:pt x="238" y="138"/>
                  </a:lnTo>
                  <a:lnTo>
                    <a:pt x="238" y="140"/>
                  </a:lnTo>
                  <a:lnTo>
                    <a:pt x="240" y="142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50"/>
                  </a:lnTo>
                  <a:lnTo>
                    <a:pt x="244" y="154"/>
                  </a:lnTo>
                  <a:lnTo>
                    <a:pt x="246" y="158"/>
                  </a:lnTo>
                  <a:lnTo>
                    <a:pt x="242" y="166"/>
                  </a:lnTo>
                  <a:lnTo>
                    <a:pt x="242" y="166"/>
                  </a:lnTo>
                  <a:lnTo>
                    <a:pt x="244" y="168"/>
                  </a:lnTo>
                  <a:lnTo>
                    <a:pt x="246" y="170"/>
                  </a:lnTo>
                  <a:lnTo>
                    <a:pt x="246" y="174"/>
                  </a:lnTo>
                  <a:lnTo>
                    <a:pt x="246" y="176"/>
                  </a:lnTo>
                  <a:lnTo>
                    <a:pt x="246" y="180"/>
                  </a:lnTo>
                  <a:lnTo>
                    <a:pt x="248" y="184"/>
                  </a:lnTo>
                  <a:lnTo>
                    <a:pt x="250" y="186"/>
                  </a:lnTo>
                  <a:lnTo>
                    <a:pt x="260" y="200"/>
                  </a:lnTo>
                  <a:lnTo>
                    <a:pt x="192" y="236"/>
                  </a:lnTo>
                  <a:lnTo>
                    <a:pt x="152" y="246"/>
                  </a:lnTo>
                  <a:lnTo>
                    <a:pt x="148" y="230"/>
                  </a:lnTo>
                  <a:lnTo>
                    <a:pt x="120" y="230"/>
                  </a:lnTo>
                  <a:lnTo>
                    <a:pt x="4" y="14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Freeform 445"/>
            <p:cNvSpPr/>
            <p:nvPr/>
          </p:nvSpPr>
          <p:spPr bwMode="gray">
            <a:xfrm>
              <a:off x="364903" y="3999222"/>
              <a:ext cx="207356" cy="181315"/>
            </a:xfrm>
            <a:custGeom>
              <a:avLst/>
              <a:gdLst>
                <a:gd name="T0" fmla="*/ 0 w 112"/>
                <a:gd name="T1" fmla="*/ 90 h 98"/>
                <a:gd name="T2" fmla="*/ 2 w 112"/>
                <a:gd name="T3" fmla="*/ 82 h 98"/>
                <a:gd name="T4" fmla="*/ 6 w 112"/>
                <a:gd name="T5" fmla="*/ 74 h 98"/>
                <a:gd name="T6" fmla="*/ 16 w 112"/>
                <a:gd name="T7" fmla="*/ 68 h 98"/>
                <a:gd name="T8" fmla="*/ 28 w 112"/>
                <a:gd name="T9" fmla="*/ 64 h 98"/>
                <a:gd name="T10" fmla="*/ 32 w 112"/>
                <a:gd name="T11" fmla="*/ 60 h 98"/>
                <a:gd name="T12" fmla="*/ 32 w 112"/>
                <a:gd name="T13" fmla="*/ 56 h 98"/>
                <a:gd name="T14" fmla="*/ 28 w 112"/>
                <a:gd name="T15" fmla="*/ 54 h 98"/>
                <a:gd name="T16" fmla="*/ 24 w 112"/>
                <a:gd name="T17" fmla="*/ 42 h 98"/>
                <a:gd name="T18" fmla="*/ 30 w 112"/>
                <a:gd name="T19" fmla="*/ 32 h 98"/>
                <a:gd name="T20" fmla="*/ 40 w 112"/>
                <a:gd name="T21" fmla="*/ 26 h 98"/>
                <a:gd name="T22" fmla="*/ 46 w 112"/>
                <a:gd name="T23" fmla="*/ 24 h 98"/>
                <a:gd name="T24" fmla="*/ 50 w 112"/>
                <a:gd name="T25" fmla="*/ 16 h 98"/>
                <a:gd name="T26" fmla="*/ 52 w 112"/>
                <a:gd name="T27" fmla="*/ 10 h 98"/>
                <a:gd name="T28" fmla="*/ 56 w 112"/>
                <a:gd name="T29" fmla="*/ 4 h 98"/>
                <a:gd name="T30" fmla="*/ 66 w 112"/>
                <a:gd name="T31" fmla="*/ 0 h 98"/>
                <a:gd name="T32" fmla="*/ 112 w 112"/>
                <a:gd name="T33" fmla="*/ 20 h 98"/>
                <a:gd name="T34" fmla="*/ 88 w 112"/>
                <a:gd name="T35" fmla="*/ 20 h 98"/>
                <a:gd name="T36" fmla="*/ 86 w 112"/>
                <a:gd name="T37" fmla="*/ 18 h 98"/>
                <a:gd name="T38" fmla="*/ 82 w 112"/>
                <a:gd name="T39" fmla="*/ 20 h 98"/>
                <a:gd name="T40" fmla="*/ 82 w 112"/>
                <a:gd name="T41" fmla="*/ 26 h 98"/>
                <a:gd name="T42" fmla="*/ 80 w 112"/>
                <a:gd name="T43" fmla="*/ 38 h 98"/>
                <a:gd name="T44" fmla="*/ 80 w 112"/>
                <a:gd name="T45" fmla="*/ 50 h 98"/>
                <a:gd name="T46" fmla="*/ 80 w 112"/>
                <a:gd name="T47" fmla="*/ 54 h 98"/>
                <a:gd name="T48" fmla="*/ 80 w 112"/>
                <a:gd name="T49" fmla="*/ 56 h 98"/>
                <a:gd name="T50" fmla="*/ 78 w 112"/>
                <a:gd name="T51" fmla="*/ 60 h 98"/>
                <a:gd name="T52" fmla="*/ 76 w 112"/>
                <a:gd name="T53" fmla="*/ 60 h 98"/>
                <a:gd name="T54" fmla="*/ 72 w 112"/>
                <a:gd name="T55" fmla="*/ 60 h 98"/>
                <a:gd name="T56" fmla="*/ 66 w 112"/>
                <a:gd name="T57" fmla="*/ 60 h 98"/>
                <a:gd name="T58" fmla="*/ 62 w 112"/>
                <a:gd name="T59" fmla="*/ 64 h 98"/>
                <a:gd name="T60" fmla="*/ 60 w 112"/>
                <a:gd name="T61" fmla="*/ 74 h 98"/>
                <a:gd name="T62" fmla="*/ 0 w 112"/>
                <a:gd name="T63" fmla="*/ 9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" h="98">
                  <a:moveTo>
                    <a:pt x="0" y="94"/>
                  </a:moveTo>
                  <a:lnTo>
                    <a:pt x="0" y="90"/>
                  </a:lnTo>
                  <a:lnTo>
                    <a:pt x="0" y="86"/>
                  </a:lnTo>
                  <a:lnTo>
                    <a:pt x="2" y="82"/>
                  </a:lnTo>
                  <a:lnTo>
                    <a:pt x="4" y="78"/>
                  </a:lnTo>
                  <a:lnTo>
                    <a:pt x="6" y="74"/>
                  </a:lnTo>
                  <a:lnTo>
                    <a:pt x="10" y="70"/>
                  </a:lnTo>
                  <a:lnTo>
                    <a:pt x="16" y="68"/>
                  </a:lnTo>
                  <a:lnTo>
                    <a:pt x="22" y="66"/>
                  </a:lnTo>
                  <a:lnTo>
                    <a:pt x="28" y="64"/>
                  </a:lnTo>
                  <a:lnTo>
                    <a:pt x="32" y="62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4" y="42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26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16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112" y="6"/>
                  </a:lnTo>
                  <a:lnTo>
                    <a:pt x="112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2" y="30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50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0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2" y="64"/>
                  </a:lnTo>
                  <a:lnTo>
                    <a:pt x="60" y="68"/>
                  </a:lnTo>
                  <a:lnTo>
                    <a:pt x="60" y="74"/>
                  </a:lnTo>
                  <a:lnTo>
                    <a:pt x="58" y="98"/>
                  </a:lnTo>
                  <a:lnTo>
                    <a:pt x="0" y="9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Freeform 446"/>
            <p:cNvSpPr/>
            <p:nvPr/>
          </p:nvSpPr>
          <p:spPr bwMode="gray">
            <a:xfrm>
              <a:off x="353795" y="4010323"/>
              <a:ext cx="292521" cy="336727"/>
            </a:xfrm>
            <a:custGeom>
              <a:avLst/>
              <a:gdLst>
                <a:gd name="T0" fmla="*/ 4 w 158"/>
                <a:gd name="T1" fmla="*/ 158 h 182"/>
                <a:gd name="T2" fmla="*/ 10 w 158"/>
                <a:gd name="T3" fmla="*/ 150 h 182"/>
                <a:gd name="T4" fmla="*/ 14 w 158"/>
                <a:gd name="T5" fmla="*/ 146 h 182"/>
                <a:gd name="T6" fmla="*/ 18 w 158"/>
                <a:gd name="T7" fmla="*/ 142 h 182"/>
                <a:gd name="T8" fmla="*/ 18 w 158"/>
                <a:gd name="T9" fmla="*/ 132 h 182"/>
                <a:gd name="T10" fmla="*/ 14 w 158"/>
                <a:gd name="T11" fmla="*/ 124 h 182"/>
                <a:gd name="T12" fmla="*/ 12 w 158"/>
                <a:gd name="T13" fmla="*/ 120 h 182"/>
                <a:gd name="T14" fmla="*/ 16 w 158"/>
                <a:gd name="T15" fmla="*/ 96 h 182"/>
                <a:gd name="T16" fmla="*/ 14 w 158"/>
                <a:gd name="T17" fmla="*/ 88 h 182"/>
                <a:gd name="T18" fmla="*/ 66 w 158"/>
                <a:gd name="T19" fmla="*/ 68 h 182"/>
                <a:gd name="T20" fmla="*/ 68 w 158"/>
                <a:gd name="T21" fmla="*/ 58 h 182"/>
                <a:gd name="T22" fmla="*/ 72 w 158"/>
                <a:gd name="T23" fmla="*/ 54 h 182"/>
                <a:gd name="T24" fmla="*/ 78 w 158"/>
                <a:gd name="T25" fmla="*/ 54 h 182"/>
                <a:gd name="T26" fmla="*/ 82 w 158"/>
                <a:gd name="T27" fmla="*/ 54 h 182"/>
                <a:gd name="T28" fmla="*/ 84 w 158"/>
                <a:gd name="T29" fmla="*/ 54 h 182"/>
                <a:gd name="T30" fmla="*/ 86 w 158"/>
                <a:gd name="T31" fmla="*/ 50 h 182"/>
                <a:gd name="T32" fmla="*/ 86 w 158"/>
                <a:gd name="T33" fmla="*/ 48 h 182"/>
                <a:gd name="T34" fmla="*/ 86 w 158"/>
                <a:gd name="T35" fmla="*/ 44 h 182"/>
                <a:gd name="T36" fmla="*/ 86 w 158"/>
                <a:gd name="T37" fmla="*/ 32 h 182"/>
                <a:gd name="T38" fmla="*/ 88 w 158"/>
                <a:gd name="T39" fmla="*/ 20 h 182"/>
                <a:gd name="T40" fmla="*/ 88 w 158"/>
                <a:gd name="T41" fmla="*/ 14 h 182"/>
                <a:gd name="T42" fmla="*/ 92 w 158"/>
                <a:gd name="T43" fmla="*/ 12 h 182"/>
                <a:gd name="T44" fmla="*/ 94 w 158"/>
                <a:gd name="T45" fmla="*/ 14 h 182"/>
                <a:gd name="T46" fmla="*/ 118 w 158"/>
                <a:gd name="T47" fmla="*/ 14 h 182"/>
                <a:gd name="T48" fmla="*/ 118 w 158"/>
                <a:gd name="T49" fmla="*/ 0 h 182"/>
                <a:gd name="T50" fmla="*/ 138 w 158"/>
                <a:gd name="T51" fmla="*/ 28 h 182"/>
                <a:gd name="T52" fmla="*/ 138 w 158"/>
                <a:gd name="T53" fmla="*/ 28 h 182"/>
                <a:gd name="T54" fmla="*/ 136 w 158"/>
                <a:gd name="T55" fmla="*/ 30 h 182"/>
                <a:gd name="T56" fmla="*/ 142 w 158"/>
                <a:gd name="T57" fmla="*/ 142 h 182"/>
                <a:gd name="T58" fmla="*/ 144 w 158"/>
                <a:gd name="T59" fmla="*/ 146 h 182"/>
                <a:gd name="T60" fmla="*/ 146 w 158"/>
                <a:gd name="T61" fmla="*/ 152 h 182"/>
                <a:gd name="T62" fmla="*/ 140 w 158"/>
                <a:gd name="T63" fmla="*/ 164 h 182"/>
                <a:gd name="T64" fmla="*/ 88 w 158"/>
                <a:gd name="T65" fmla="*/ 158 h 182"/>
                <a:gd name="T66" fmla="*/ 84 w 158"/>
                <a:gd name="T67" fmla="*/ 162 h 182"/>
                <a:gd name="T68" fmla="*/ 82 w 158"/>
                <a:gd name="T69" fmla="*/ 162 h 182"/>
                <a:gd name="T70" fmla="*/ 80 w 158"/>
                <a:gd name="T71" fmla="*/ 160 h 182"/>
                <a:gd name="T72" fmla="*/ 76 w 158"/>
                <a:gd name="T73" fmla="*/ 162 h 182"/>
                <a:gd name="T74" fmla="*/ 76 w 158"/>
                <a:gd name="T75" fmla="*/ 166 h 182"/>
                <a:gd name="T76" fmla="*/ 76 w 158"/>
                <a:gd name="T77" fmla="*/ 170 h 182"/>
                <a:gd name="T78" fmla="*/ 72 w 158"/>
                <a:gd name="T79" fmla="*/ 172 h 182"/>
                <a:gd name="T80" fmla="*/ 70 w 158"/>
                <a:gd name="T81" fmla="*/ 176 h 182"/>
                <a:gd name="T82" fmla="*/ 66 w 158"/>
                <a:gd name="T83" fmla="*/ 182 h 182"/>
                <a:gd name="T84" fmla="*/ 62 w 158"/>
                <a:gd name="T85" fmla="*/ 182 h 182"/>
                <a:gd name="T86" fmla="*/ 60 w 158"/>
                <a:gd name="T87" fmla="*/ 178 h 182"/>
                <a:gd name="T88" fmla="*/ 54 w 158"/>
                <a:gd name="T89" fmla="*/ 178 h 182"/>
                <a:gd name="T90" fmla="*/ 46 w 158"/>
                <a:gd name="T91" fmla="*/ 172 h 182"/>
                <a:gd name="T92" fmla="*/ 42 w 158"/>
                <a:gd name="T93" fmla="*/ 166 h 182"/>
                <a:gd name="T94" fmla="*/ 36 w 158"/>
                <a:gd name="T95" fmla="*/ 160 h 182"/>
                <a:gd name="T96" fmla="*/ 26 w 158"/>
                <a:gd name="T97" fmla="*/ 156 h 182"/>
                <a:gd name="T98" fmla="*/ 0 w 158"/>
                <a:gd name="T99" fmla="*/ 16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8" h="182">
                  <a:moveTo>
                    <a:pt x="0" y="164"/>
                  </a:moveTo>
                  <a:lnTo>
                    <a:pt x="4" y="158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2" y="148"/>
                  </a:lnTo>
                  <a:lnTo>
                    <a:pt x="14" y="146"/>
                  </a:lnTo>
                  <a:lnTo>
                    <a:pt x="16" y="146"/>
                  </a:lnTo>
                  <a:lnTo>
                    <a:pt x="18" y="142"/>
                  </a:lnTo>
                  <a:lnTo>
                    <a:pt x="18" y="138"/>
                  </a:lnTo>
                  <a:lnTo>
                    <a:pt x="18" y="132"/>
                  </a:lnTo>
                  <a:lnTo>
                    <a:pt x="16" y="128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6" y="110"/>
                  </a:lnTo>
                  <a:lnTo>
                    <a:pt x="16" y="96"/>
                  </a:lnTo>
                  <a:lnTo>
                    <a:pt x="6" y="88"/>
                  </a:lnTo>
                  <a:lnTo>
                    <a:pt x="14" y="88"/>
                  </a:lnTo>
                  <a:lnTo>
                    <a:pt x="64" y="92"/>
                  </a:lnTo>
                  <a:lnTo>
                    <a:pt x="66" y="68"/>
                  </a:lnTo>
                  <a:lnTo>
                    <a:pt x="66" y="62"/>
                  </a:lnTo>
                  <a:lnTo>
                    <a:pt x="68" y="58"/>
                  </a:lnTo>
                  <a:lnTo>
                    <a:pt x="70" y="56"/>
                  </a:lnTo>
                  <a:lnTo>
                    <a:pt x="72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86" y="44"/>
                  </a:lnTo>
                  <a:lnTo>
                    <a:pt x="86" y="38"/>
                  </a:lnTo>
                  <a:lnTo>
                    <a:pt x="86" y="32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118" y="14"/>
                  </a:lnTo>
                  <a:lnTo>
                    <a:pt x="118" y="4"/>
                  </a:lnTo>
                  <a:lnTo>
                    <a:pt x="118" y="0"/>
                  </a:lnTo>
                  <a:lnTo>
                    <a:pt x="158" y="28"/>
                  </a:lnTo>
                  <a:lnTo>
                    <a:pt x="138" y="28"/>
                  </a:lnTo>
                  <a:lnTo>
                    <a:pt x="138" y="28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4" y="146"/>
                  </a:lnTo>
                  <a:lnTo>
                    <a:pt x="144" y="148"/>
                  </a:lnTo>
                  <a:lnTo>
                    <a:pt x="146" y="152"/>
                  </a:lnTo>
                  <a:lnTo>
                    <a:pt x="146" y="156"/>
                  </a:lnTo>
                  <a:lnTo>
                    <a:pt x="140" y="164"/>
                  </a:lnTo>
                  <a:lnTo>
                    <a:pt x="88" y="158"/>
                  </a:lnTo>
                  <a:lnTo>
                    <a:pt x="88" y="158"/>
                  </a:lnTo>
                  <a:lnTo>
                    <a:pt x="86" y="160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4" y="172"/>
                  </a:lnTo>
                  <a:lnTo>
                    <a:pt x="72" y="172"/>
                  </a:lnTo>
                  <a:lnTo>
                    <a:pt x="72" y="174"/>
                  </a:lnTo>
                  <a:lnTo>
                    <a:pt x="70" y="176"/>
                  </a:lnTo>
                  <a:lnTo>
                    <a:pt x="68" y="178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0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0" y="176"/>
                  </a:lnTo>
                  <a:lnTo>
                    <a:pt x="46" y="172"/>
                  </a:lnTo>
                  <a:lnTo>
                    <a:pt x="44" y="166"/>
                  </a:lnTo>
                  <a:lnTo>
                    <a:pt x="42" y="166"/>
                  </a:lnTo>
                  <a:lnTo>
                    <a:pt x="40" y="162"/>
                  </a:lnTo>
                  <a:lnTo>
                    <a:pt x="36" y="160"/>
                  </a:lnTo>
                  <a:lnTo>
                    <a:pt x="32" y="158"/>
                  </a:lnTo>
                  <a:lnTo>
                    <a:pt x="26" y="156"/>
                  </a:lnTo>
                  <a:lnTo>
                    <a:pt x="20" y="156"/>
                  </a:lnTo>
                  <a:lnTo>
                    <a:pt x="0" y="16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Freeform 447"/>
            <p:cNvSpPr/>
            <p:nvPr/>
          </p:nvSpPr>
          <p:spPr bwMode="gray">
            <a:xfrm>
              <a:off x="379715" y="4376653"/>
              <a:ext cx="74056" cy="51804"/>
            </a:xfrm>
            <a:custGeom>
              <a:avLst/>
              <a:gdLst>
                <a:gd name="T0" fmla="*/ 24 w 40"/>
                <a:gd name="T1" fmla="*/ 0 h 28"/>
                <a:gd name="T2" fmla="*/ 24 w 40"/>
                <a:gd name="T3" fmla="*/ 0 h 28"/>
                <a:gd name="T4" fmla="*/ 22 w 40"/>
                <a:gd name="T5" fmla="*/ 0 h 28"/>
                <a:gd name="T6" fmla="*/ 20 w 40"/>
                <a:gd name="T7" fmla="*/ 0 h 28"/>
                <a:gd name="T8" fmla="*/ 18 w 40"/>
                <a:gd name="T9" fmla="*/ 2 h 28"/>
                <a:gd name="T10" fmla="*/ 14 w 40"/>
                <a:gd name="T11" fmla="*/ 2 h 28"/>
                <a:gd name="T12" fmla="*/ 8 w 40"/>
                <a:gd name="T13" fmla="*/ 4 h 28"/>
                <a:gd name="T14" fmla="*/ 0 w 40"/>
                <a:gd name="T15" fmla="*/ 8 h 28"/>
                <a:gd name="T16" fmla="*/ 0 w 40"/>
                <a:gd name="T17" fmla="*/ 8 h 28"/>
                <a:gd name="T18" fmla="*/ 2 w 40"/>
                <a:gd name="T19" fmla="*/ 12 h 28"/>
                <a:gd name="T20" fmla="*/ 6 w 40"/>
                <a:gd name="T21" fmla="*/ 16 h 28"/>
                <a:gd name="T22" fmla="*/ 10 w 40"/>
                <a:gd name="T23" fmla="*/ 22 h 28"/>
                <a:gd name="T24" fmla="*/ 16 w 40"/>
                <a:gd name="T25" fmla="*/ 28 h 28"/>
                <a:gd name="T26" fmla="*/ 18 w 40"/>
                <a:gd name="T27" fmla="*/ 28 h 28"/>
                <a:gd name="T28" fmla="*/ 20 w 40"/>
                <a:gd name="T29" fmla="*/ 26 h 28"/>
                <a:gd name="T30" fmla="*/ 24 w 40"/>
                <a:gd name="T31" fmla="*/ 26 h 28"/>
                <a:gd name="T32" fmla="*/ 28 w 40"/>
                <a:gd name="T33" fmla="*/ 24 h 28"/>
                <a:gd name="T34" fmla="*/ 32 w 40"/>
                <a:gd name="T35" fmla="*/ 22 h 28"/>
                <a:gd name="T36" fmla="*/ 36 w 40"/>
                <a:gd name="T37" fmla="*/ 22 h 28"/>
                <a:gd name="T38" fmla="*/ 38 w 40"/>
                <a:gd name="T39" fmla="*/ 20 h 28"/>
                <a:gd name="T40" fmla="*/ 38 w 40"/>
                <a:gd name="T41" fmla="*/ 16 h 28"/>
                <a:gd name="T42" fmla="*/ 40 w 40"/>
                <a:gd name="T43" fmla="*/ 16 h 28"/>
                <a:gd name="T44" fmla="*/ 38 w 40"/>
                <a:gd name="T45" fmla="*/ 8 h 28"/>
                <a:gd name="T46" fmla="*/ 38 w 40"/>
                <a:gd name="T47" fmla="*/ 2 h 28"/>
                <a:gd name="T48" fmla="*/ 24 w 40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28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8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6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8" y="24"/>
                  </a:lnTo>
                  <a:lnTo>
                    <a:pt x="32" y="22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38" y="8"/>
                  </a:lnTo>
                  <a:lnTo>
                    <a:pt x="38" y="2"/>
                  </a:lnTo>
                  <a:lnTo>
                    <a:pt x="24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Freeform 448"/>
            <p:cNvSpPr/>
            <p:nvPr/>
          </p:nvSpPr>
          <p:spPr bwMode="gray">
            <a:xfrm>
              <a:off x="353795" y="4298946"/>
              <a:ext cx="122192" cy="92507"/>
            </a:xfrm>
            <a:custGeom>
              <a:avLst/>
              <a:gdLst>
                <a:gd name="T0" fmla="*/ 2 w 66"/>
                <a:gd name="T1" fmla="*/ 30 h 50"/>
                <a:gd name="T2" fmla="*/ 2 w 66"/>
                <a:gd name="T3" fmla="*/ 22 h 50"/>
                <a:gd name="T4" fmla="*/ 0 w 66"/>
                <a:gd name="T5" fmla="*/ 16 h 50"/>
                <a:gd name="T6" fmla="*/ 0 w 66"/>
                <a:gd name="T7" fmla="*/ 10 h 50"/>
                <a:gd name="T8" fmla="*/ 0 w 66"/>
                <a:gd name="T9" fmla="*/ 6 h 50"/>
                <a:gd name="T10" fmla="*/ 2 w 66"/>
                <a:gd name="T11" fmla="*/ 6 h 50"/>
                <a:gd name="T12" fmla="*/ 2 w 66"/>
                <a:gd name="T13" fmla="*/ 6 h 50"/>
                <a:gd name="T14" fmla="*/ 2 w 66"/>
                <a:gd name="T15" fmla="*/ 6 h 50"/>
                <a:gd name="T16" fmla="*/ 20 w 66"/>
                <a:gd name="T17" fmla="*/ 0 h 50"/>
                <a:gd name="T18" fmla="*/ 26 w 66"/>
                <a:gd name="T19" fmla="*/ 0 h 50"/>
                <a:gd name="T20" fmla="*/ 32 w 66"/>
                <a:gd name="T21" fmla="*/ 2 h 50"/>
                <a:gd name="T22" fmla="*/ 38 w 66"/>
                <a:gd name="T23" fmla="*/ 4 h 50"/>
                <a:gd name="T24" fmla="*/ 40 w 66"/>
                <a:gd name="T25" fmla="*/ 8 h 50"/>
                <a:gd name="T26" fmla="*/ 42 w 66"/>
                <a:gd name="T27" fmla="*/ 10 h 50"/>
                <a:gd name="T28" fmla="*/ 44 w 66"/>
                <a:gd name="T29" fmla="*/ 10 h 50"/>
                <a:gd name="T30" fmla="*/ 46 w 66"/>
                <a:gd name="T31" fmla="*/ 14 h 50"/>
                <a:gd name="T32" fmla="*/ 48 w 66"/>
                <a:gd name="T33" fmla="*/ 18 h 50"/>
                <a:gd name="T34" fmla="*/ 50 w 66"/>
                <a:gd name="T35" fmla="*/ 20 h 50"/>
                <a:gd name="T36" fmla="*/ 50 w 66"/>
                <a:gd name="T37" fmla="*/ 20 h 50"/>
                <a:gd name="T38" fmla="*/ 50 w 66"/>
                <a:gd name="T39" fmla="*/ 20 h 50"/>
                <a:gd name="T40" fmla="*/ 56 w 66"/>
                <a:gd name="T41" fmla="*/ 22 h 50"/>
                <a:gd name="T42" fmla="*/ 60 w 66"/>
                <a:gd name="T43" fmla="*/ 24 h 50"/>
                <a:gd name="T44" fmla="*/ 62 w 66"/>
                <a:gd name="T45" fmla="*/ 26 h 50"/>
                <a:gd name="T46" fmla="*/ 64 w 66"/>
                <a:gd name="T47" fmla="*/ 26 h 50"/>
                <a:gd name="T48" fmla="*/ 64 w 66"/>
                <a:gd name="T49" fmla="*/ 26 h 50"/>
                <a:gd name="T50" fmla="*/ 64 w 66"/>
                <a:gd name="T51" fmla="*/ 30 h 50"/>
                <a:gd name="T52" fmla="*/ 64 w 66"/>
                <a:gd name="T53" fmla="*/ 32 h 50"/>
                <a:gd name="T54" fmla="*/ 64 w 66"/>
                <a:gd name="T55" fmla="*/ 36 h 50"/>
                <a:gd name="T56" fmla="*/ 66 w 66"/>
                <a:gd name="T57" fmla="*/ 42 h 50"/>
                <a:gd name="T58" fmla="*/ 66 w 66"/>
                <a:gd name="T59" fmla="*/ 44 h 50"/>
                <a:gd name="T60" fmla="*/ 66 w 66"/>
                <a:gd name="T61" fmla="*/ 44 h 50"/>
                <a:gd name="T62" fmla="*/ 58 w 66"/>
                <a:gd name="T63" fmla="*/ 44 h 50"/>
                <a:gd name="T64" fmla="*/ 50 w 66"/>
                <a:gd name="T65" fmla="*/ 44 h 50"/>
                <a:gd name="T66" fmla="*/ 44 w 66"/>
                <a:gd name="T67" fmla="*/ 44 h 50"/>
                <a:gd name="T68" fmla="*/ 40 w 66"/>
                <a:gd name="T69" fmla="*/ 44 h 50"/>
                <a:gd name="T70" fmla="*/ 38 w 66"/>
                <a:gd name="T71" fmla="*/ 42 h 50"/>
                <a:gd name="T72" fmla="*/ 34 w 66"/>
                <a:gd name="T73" fmla="*/ 42 h 50"/>
                <a:gd name="T74" fmla="*/ 30 w 66"/>
                <a:gd name="T75" fmla="*/ 44 h 50"/>
                <a:gd name="T76" fmla="*/ 26 w 66"/>
                <a:gd name="T77" fmla="*/ 44 h 50"/>
                <a:gd name="T78" fmla="*/ 22 w 66"/>
                <a:gd name="T79" fmla="*/ 46 h 50"/>
                <a:gd name="T80" fmla="*/ 18 w 66"/>
                <a:gd name="T81" fmla="*/ 48 h 50"/>
                <a:gd name="T82" fmla="*/ 16 w 66"/>
                <a:gd name="T83" fmla="*/ 48 h 50"/>
                <a:gd name="T84" fmla="*/ 14 w 66"/>
                <a:gd name="T85" fmla="*/ 50 h 50"/>
                <a:gd name="T86" fmla="*/ 12 w 66"/>
                <a:gd name="T87" fmla="*/ 46 h 50"/>
                <a:gd name="T88" fmla="*/ 10 w 66"/>
                <a:gd name="T89" fmla="*/ 44 h 50"/>
                <a:gd name="T90" fmla="*/ 8 w 66"/>
                <a:gd name="T91" fmla="*/ 42 h 50"/>
                <a:gd name="T92" fmla="*/ 6 w 66"/>
                <a:gd name="T93" fmla="*/ 40 h 50"/>
                <a:gd name="T94" fmla="*/ 4 w 66"/>
                <a:gd name="T95" fmla="*/ 36 h 50"/>
                <a:gd name="T96" fmla="*/ 2 w 66"/>
                <a:gd name="T97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50">
                  <a:moveTo>
                    <a:pt x="2" y="30"/>
                  </a:move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6" y="14"/>
                  </a:lnTo>
                  <a:lnTo>
                    <a:pt x="48" y="18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6" y="22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58" y="44"/>
                  </a:lnTo>
                  <a:lnTo>
                    <a:pt x="50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4"/>
                  </a:lnTo>
                  <a:lnTo>
                    <a:pt x="26" y="44"/>
                  </a:lnTo>
                  <a:lnTo>
                    <a:pt x="22" y="46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50"/>
                  </a:lnTo>
                  <a:lnTo>
                    <a:pt x="12" y="46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Freeform 449"/>
            <p:cNvSpPr/>
            <p:nvPr/>
          </p:nvSpPr>
          <p:spPr bwMode="gray">
            <a:xfrm>
              <a:off x="361201" y="4335949"/>
              <a:ext cx="77759" cy="18501"/>
            </a:xfrm>
            <a:custGeom>
              <a:avLst/>
              <a:gdLst>
                <a:gd name="T0" fmla="*/ 0 w 42"/>
                <a:gd name="T1" fmla="*/ 0 h 10"/>
                <a:gd name="T2" fmla="*/ 0 w 42"/>
                <a:gd name="T3" fmla="*/ 8 h 10"/>
                <a:gd name="T4" fmla="*/ 2 w 42"/>
                <a:gd name="T5" fmla="*/ 8 h 10"/>
                <a:gd name="T6" fmla="*/ 6 w 42"/>
                <a:gd name="T7" fmla="*/ 6 h 10"/>
                <a:gd name="T8" fmla="*/ 10 w 42"/>
                <a:gd name="T9" fmla="*/ 6 h 10"/>
                <a:gd name="T10" fmla="*/ 16 w 42"/>
                <a:gd name="T11" fmla="*/ 8 h 10"/>
                <a:gd name="T12" fmla="*/ 22 w 42"/>
                <a:gd name="T13" fmla="*/ 10 h 10"/>
                <a:gd name="T14" fmla="*/ 28 w 42"/>
                <a:gd name="T15" fmla="*/ 10 h 10"/>
                <a:gd name="T16" fmla="*/ 30 w 42"/>
                <a:gd name="T17" fmla="*/ 8 h 10"/>
                <a:gd name="T18" fmla="*/ 32 w 42"/>
                <a:gd name="T19" fmla="*/ 8 h 10"/>
                <a:gd name="T20" fmla="*/ 34 w 42"/>
                <a:gd name="T21" fmla="*/ 6 h 10"/>
                <a:gd name="T22" fmla="*/ 36 w 42"/>
                <a:gd name="T23" fmla="*/ 6 h 10"/>
                <a:gd name="T24" fmla="*/ 38 w 42"/>
                <a:gd name="T25" fmla="*/ 6 h 10"/>
                <a:gd name="T26" fmla="*/ 38 w 42"/>
                <a:gd name="T27" fmla="*/ 6 h 10"/>
                <a:gd name="T28" fmla="*/ 40 w 42"/>
                <a:gd name="T29" fmla="*/ 6 h 10"/>
                <a:gd name="T30" fmla="*/ 42 w 42"/>
                <a:gd name="T31" fmla="*/ 6 h 10"/>
                <a:gd name="T32" fmla="*/ 42 w 42"/>
                <a:gd name="T33" fmla="*/ 4 h 10"/>
                <a:gd name="T34" fmla="*/ 40 w 42"/>
                <a:gd name="T35" fmla="*/ 4 h 10"/>
                <a:gd name="T36" fmla="*/ 36 w 42"/>
                <a:gd name="T37" fmla="*/ 2 h 10"/>
                <a:gd name="T38" fmla="*/ 32 w 42"/>
                <a:gd name="T39" fmla="*/ 0 h 10"/>
                <a:gd name="T40" fmla="*/ 28 w 42"/>
                <a:gd name="T41" fmla="*/ 0 h 10"/>
                <a:gd name="T42" fmla="*/ 24 w 42"/>
                <a:gd name="T43" fmla="*/ 2 h 10"/>
                <a:gd name="T44" fmla="*/ 22 w 42"/>
                <a:gd name="T45" fmla="*/ 2 h 10"/>
                <a:gd name="T46" fmla="*/ 18 w 42"/>
                <a:gd name="T47" fmla="*/ 2 h 10"/>
                <a:gd name="T48" fmla="*/ 16 w 42"/>
                <a:gd name="T49" fmla="*/ 2 h 10"/>
                <a:gd name="T50" fmla="*/ 12 w 42"/>
                <a:gd name="T51" fmla="*/ 2 h 10"/>
                <a:gd name="T52" fmla="*/ 10 w 42"/>
                <a:gd name="T53" fmla="*/ 0 h 10"/>
                <a:gd name="T54" fmla="*/ 8 w 42"/>
                <a:gd name="T55" fmla="*/ 0 h 10"/>
                <a:gd name="T56" fmla="*/ 6 w 42"/>
                <a:gd name="T57" fmla="*/ 0 h 10"/>
                <a:gd name="T58" fmla="*/ 2 w 42"/>
                <a:gd name="T59" fmla="*/ 0 h 10"/>
                <a:gd name="T60" fmla="*/ 0 w 42"/>
                <a:gd name="T61" fmla="*/ 0 h 10"/>
                <a:gd name="T62" fmla="*/ 0 w 42"/>
                <a:gd name="T6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10">
                  <a:moveTo>
                    <a:pt x="0" y="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6" y="8"/>
                  </a:lnTo>
                  <a:lnTo>
                    <a:pt x="22" y="10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Freeform 450"/>
            <p:cNvSpPr/>
            <p:nvPr/>
          </p:nvSpPr>
          <p:spPr bwMode="gray">
            <a:xfrm>
              <a:off x="501907" y="4491362"/>
              <a:ext cx="155517" cy="103608"/>
            </a:xfrm>
            <a:custGeom>
              <a:avLst/>
              <a:gdLst>
                <a:gd name="T0" fmla="*/ 24 w 84"/>
                <a:gd name="T1" fmla="*/ 44 h 56"/>
                <a:gd name="T2" fmla="*/ 22 w 84"/>
                <a:gd name="T3" fmla="*/ 38 h 56"/>
                <a:gd name="T4" fmla="*/ 0 w 84"/>
                <a:gd name="T5" fmla="*/ 20 h 56"/>
                <a:gd name="T6" fmla="*/ 0 w 84"/>
                <a:gd name="T7" fmla="*/ 20 h 56"/>
                <a:gd name="T8" fmla="*/ 4 w 84"/>
                <a:gd name="T9" fmla="*/ 18 h 56"/>
                <a:gd name="T10" fmla="*/ 6 w 84"/>
                <a:gd name="T11" fmla="*/ 16 h 56"/>
                <a:gd name="T12" fmla="*/ 12 w 84"/>
                <a:gd name="T13" fmla="*/ 12 h 56"/>
                <a:gd name="T14" fmla="*/ 14 w 84"/>
                <a:gd name="T15" fmla="*/ 8 h 56"/>
                <a:gd name="T16" fmla="*/ 16 w 84"/>
                <a:gd name="T17" fmla="*/ 0 h 56"/>
                <a:gd name="T18" fmla="*/ 28 w 84"/>
                <a:gd name="T19" fmla="*/ 0 h 56"/>
                <a:gd name="T20" fmla="*/ 28 w 84"/>
                <a:gd name="T21" fmla="*/ 0 h 56"/>
                <a:gd name="T22" fmla="*/ 30 w 84"/>
                <a:gd name="T23" fmla="*/ 2 h 56"/>
                <a:gd name="T24" fmla="*/ 34 w 84"/>
                <a:gd name="T25" fmla="*/ 4 h 56"/>
                <a:gd name="T26" fmla="*/ 38 w 84"/>
                <a:gd name="T27" fmla="*/ 6 h 56"/>
                <a:gd name="T28" fmla="*/ 40 w 84"/>
                <a:gd name="T29" fmla="*/ 8 h 56"/>
                <a:gd name="T30" fmla="*/ 44 w 84"/>
                <a:gd name="T31" fmla="*/ 10 h 56"/>
                <a:gd name="T32" fmla="*/ 46 w 84"/>
                <a:gd name="T33" fmla="*/ 10 h 56"/>
                <a:gd name="T34" fmla="*/ 46 w 84"/>
                <a:gd name="T35" fmla="*/ 8 h 56"/>
                <a:gd name="T36" fmla="*/ 48 w 84"/>
                <a:gd name="T37" fmla="*/ 8 h 56"/>
                <a:gd name="T38" fmla="*/ 50 w 84"/>
                <a:gd name="T39" fmla="*/ 6 h 56"/>
                <a:gd name="T40" fmla="*/ 52 w 84"/>
                <a:gd name="T41" fmla="*/ 4 h 56"/>
                <a:gd name="T42" fmla="*/ 56 w 84"/>
                <a:gd name="T43" fmla="*/ 4 h 56"/>
                <a:gd name="T44" fmla="*/ 58 w 84"/>
                <a:gd name="T45" fmla="*/ 4 h 56"/>
                <a:gd name="T46" fmla="*/ 62 w 84"/>
                <a:gd name="T47" fmla="*/ 6 h 56"/>
                <a:gd name="T48" fmla="*/ 64 w 84"/>
                <a:gd name="T49" fmla="*/ 10 h 56"/>
                <a:gd name="T50" fmla="*/ 64 w 84"/>
                <a:gd name="T51" fmla="*/ 10 h 56"/>
                <a:gd name="T52" fmla="*/ 64 w 84"/>
                <a:gd name="T53" fmla="*/ 12 h 56"/>
                <a:gd name="T54" fmla="*/ 64 w 84"/>
                <a:gd name="T55" fmla="*/ 16 h 56"/>
                <a:gd name="T56" fmla="*/ 64 w 84"/>
                <a:gd name="T57" fmla="*/ 18 h 56"/>
                <a:gd name="T58" fmla="*/ 66 w 84"/>
                <a:gd name="T59" fmla="*/ 22 h 56"/>
                <a:gd name="T60" fmla="*/ 70 w 84"/>
                <a:gd name="T61" fmla="*/ 24 h 56"/>
                <a:gd name="T62" fmla="*/ 72 w 84"/>
                <a:gd name="T63" fmla="*/ 24 h 56"/>
                <a:gd name="T64" fmla="*/ 74 w 84"/>
                <a:gd name="T65" fmla="*/ 24 h 56"/>
                <a:gd name="T66" fmla="*/ 76 w 84"/>
                <a:gd name="T67" fmla="*/ 24 h 56"/>
                <a:gd name="T68" fmla="*/ 78 w 84"/>
                <a:gd name="T69" fmla="*/ 24 h 56"/>
                <a:gd name="T70" fmla="*/ 80 w 84"/>
                <a:gd name="T71" fmla="*/ 26 h 56"/>
                <a:gd name="T72" fmla="*/ 82 w 84"/>
                <a:gd name="T73" fmla="*/ 30 h 56"/>
                <a:gd name="T74" fmla="*/ 84 w 84"/>
                <a:gd name="T75" fmla="*/ 36 h 56"/>
                <a:gd name="T76" fmla="*/ 82 w 84"/>
                <a:gd name="T77" fmla="*/ 40 h 56"/>
                <a:gd name="T78" fmla="*/ 82 w 84"/>
                <a:gd name="T79" fmla="*/ 42 h 56"/>
                <a:gd name="T80" fmla="*/ 80 w 84"/>
                <a:gd name="T81" fmla="*/ 44 h 56"/>
                <a:gd name="T82" fmla="*/ 80 w 84"/>
                <a:gd name="T83" fmla="*/ 46 h 56"/>
                <a:gd name="T84" fmla="*/ 48 w 84"/>
                <a:gd name="T85" fmla="*/ 56 h 56"/>
                <a:gd name="T86" fmla="*/ 48 w 84"/>
                <a:gd name="T87" fmla="*/ 56 h 56"/>
                <a:gd name="T88" fmla="*/ 46 w 84"/>
                <a:gd name="T89" fmla="*/ 56 h 56"/>
                <a:gd name="T90" fmla="*/ 44 w 84"/>
                <a:gd name="T91" fmla="*/ 56 h 56"/>
                <a:gd name="T92" fmla="*/ 38 w 84"/>
                <a:gd name="T93" fmla="*/ 54 h 56"/>
                <a:gd name="T94" fmla="*/ 32 w 84"/>
                <a:gd name="T95" fmla="*/ 52 h 56"/>
                <a:gd name="T96" fmla="*/ 32 w 84"/>
                <a:gd name="T97" fmla="*/ 52 h 56"/>
                <a:gd name="T98" fmla="*/ 28 w 84"/>
                <a:gd name="T99" fmla="*/ 50 h 56"/>
                <a:gd name="T100" fmla="*/ 26 w 84"/>
                <a:gd name="T101" fmla="*/ 48 h 56"/>
                <a:gd name="T102" fmla="*/ 24 w 84"/>
                <a:gd name="T103" fmla="*/ 4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" h="56">
                  <a:moveTo>
                    <a:pt x="24" y="44"/>
                  </a:moveTo>
                  <a:lnTo>
                    <a:pt x="22" y="3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8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2" y="30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38" y="54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4" y="4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Freeform 451"/>
            <p:cNvSpPr/>
            <p:nvPr/>
          </p:nvSpPr>
          <p:spPr bwMode="gray">
            <a:xfrm>
              <a:off x="468582" y="4446958"/>
              <a:ext cx="66650" cy="81407"/>
            </a:xfrm>
            <a:custGeom>
              <a:avLst/>
              <a:gdLst>
                <a:gd name="T0" fmla="*/ 0 w 36"/>
                <a:gd name="T1" fmla="*/ 18 h 44"/>
                <a:gd name="T2" fmla="*/ 0 w 36"/>
                <a:gd name="T3" fmla="*/ 16 h 44"/>
                <a:gd name="T4" fmla="*/ 0 w 36"/>
                <a:gd name="T5" fmla="*/ 14 h 44"/>
                <a:gd name="T6" fmla="*/ 0 w 36"/>
                <a:gd name="T7" fmla="*/ 12 h 44"/>
                <a:gd name="T8" fmla="*/ 2 w 36"/>
                <a:gd name="T9" fmla="*/ 8 h 44"/>
                <a:gd name="T10" fmla="*/ 4 w 36"/>
                <a:gd name="T11" fmla="*/ 6 h 44"/>
                <a:gd name="T12" fmla="*/ 8 w 36"/>
                <a:gd name="T13" fmla="*/ 2 h 44"/>
                <a:gd name="T14" fmla="*/ 14 w 36"/>
                <a:gd name="T15" fmla="*/ 0 h 44"/>
                <a:gd name="T16" fmla="*/ 18 w 36"/>
                <a:gd name="T17" fmla="*/ 0 h 44"/>
                <a:gd name="T18" fmla="*/ 20 w 36"/>
                <a:gd name="T19" fmla="*/ 0 h 44"/>
                <a:gd name="T20" fmla="*/ 24 w 36"/>
                <a:gd name="T21" fmla="*/ 0 h 44"/>
                <a:gd name="T22" fmla="*/ 26 w 36"/>
                <a:gd name="T23" fmla="*/ 2 h 44"/>
                <a:gd name="T24" fmla="*/ 28 w 36"/>
                <a:gd name="T25" fmla="*/ 2 h 44"/>
                <a:gd name="T26" fmla="*/ 30 w 36"/>
                <a:gd name="T27" fmla="*/ 4 h 44"/>
                <a:gd name="T28" fmla="*/ 32 w 36"/>
                <a:gd name="T29" fmla="*/ 4 h 44"/>
                <a:gd name="T30" fmla="*/ 34 w 36"/>
                <a:gd name="T31" fmla="*/ 8 h 44"/>
                <a:gd name="T32" fmla="*/ 36 w 36"/>
                <a:gd name="T33" fmla="*/ 12 h 44"/>
                <a:gd name="T34" fmla="*/ 36 w 36"/>
                <a:gd name="T35" fmla="*/ 20 h 44"/>
                <a:gd name="T36" fmla="*/ 34 w 36"/>
                <a:gd name="T37" fmla="*/ 28 h 44"/>
                <a:gd name="T38" fmla="*/ 30 w 36"/>
                <a:gd name="T39" fmla="*/ 34 h 44"/>
                <a:gd name="T40" fmla="*/ 30 w 36"/>
                <a:gd name="T41" fmla="*/ 34 h 44"/>
                <a:gd name="T42" fmla="*/ 28 w 36"/>
                <a:gd name="T43" fmla="*/ 38 h 44"/>
                <a:gd name="T44" fmla="*/ 24 w 36"/>
                <a:gd name="T45" fmla="*/ 40 h 44"/>
                <a:gd name="T46" fmla="*/ 20 w 36"/>
                <a:gd name="T47" fmla="*/ 44 h 44"/>
                <a:gd name="T48" fmla="*/ 18 w 36"/>
                <a:gd name="T49" fmla="*/ 44 h 44"/>
                <a:gd name="T50" fmla="*/ 16 w 36"/>
                <a:gd name="T51" fmla="*/ 44 h 44"/>
                <a:gd name="T52" fmla="*/ 14 w 36"/>
                <a:gd name="T53" fmla="*/ 42 h 44"/>
                <a:gd name="T54" fmla="*/ 10 w 36"/>
                <a:gd name="T55" fmla="*/ 40 h 44"/>
                <a:gd name="T56" fmla="*/ 8 w 36"/>
                <a:gd name="T57" fmla="*/ 38 h 44"/>
                <a:gd name="T58" fmla="*/ 0 w 36"/>
                <a:gd name="T5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44">
                  <a:moveTo>
                    <a:pt x="0" y="18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28" y="38"/>
                  </a:lnTo>
                  <a:lnTo>
                    <a:pt x="24" y="40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0" y="1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" name="Freeform 452"/>
            <p:cNvSpPr/>
            <p:nvPr/>
          </p:nvSpPr>
          <p:spPr bwMode="gray">
            <a:xfrm>
              <a:off x="409337" y="4380353"/>
              <a:ext cx="185140" cy="129510"/>
            </a:xfrm>
            <a:custGeom>
              <a:avLst/>
              <a:gdLst>
                <a:gd name="T0" fmla="*/ 0 w 100"/>
                <a:gd name="T1" fmla="*/ 26 h 70"/>
                <a:gd name="T2" fmla="*/ 18 w 100"/>
                <a:gd name="T3" fmla="*/ 20 h 70"/>
                <a:gd name="T4" fmla="*/ 22 w 100"/>
                <a:gd name="T5" fmla="*/ 16 h 70"/>
                <a:gd name="T6" fmla="*/ 24 w 100"/>
                <a:gd name="T7" fmla="*/ 8 h 70"/>
                <a:gd name="T8" fmla="*/ 22 w 100"/>
                <a:gd name="T9" fmla="*/ 0 h 70"/>
                <a:gd name="T10" fmla="*/ 24 w 100"/>
                <a:gd name="T11" fmla="*/ 0 h 70"/>
                <a:gd name="T12" fmla="*/ 30 w 100"/>
                <a:gd name="T13" fmla="*/ 0 h 70"/>
                <a:gd name="T14" fmla="*/ 36 w 100"/>
                <a:gd name="T15" fmla="*/ 2 h 70"/>
                <a:gd name="T16" fmla="*/ 38 w 100"/>
                <a:gd name="T17" fmla="*/ 4 h 70"/>
                <a:gd name="T18" fmla="*/ 40 w 100"/>
                <a:gd name="T19" fmla="*/ 6 h 70"/>
                <a:gd name="T20" fmla="*/ 44 w 100"/>
                <a:gd name="T21" fmla="*/ 6 h 70"/>
                <a:gd name="T22" fmla="*/ 52 w 100"/>
                <a:gd name="T23" fmla="*/ 10 h 70"/>
                <a:gd name="T24" fmla="*/ 62 w 100"/>
                <a:gd name="T25" fmla="*/ 10 h 70"/>
                <a:gd name="T26" fmla="*/ 64 w 100"/>
                <a:gd name="T27" fmla="*/ 8 h 70"/>
                <a:gd name="T28" fmla="*/ 64 w 100"/>
                <a:gd name="T29" fmla="*/ 6 h 70"/>
                <a:gd name="T30" fmla="*/ 66 w 100"/>
                <a:gd name="T31" fmla="*/ 4 h 70"/>
                <a:gd name="T32" fmla="*/ 70 w 100"/>
                <a:gd name="T33" fmla="*/ 2 h 70"/>
                <a:gd name="T34" fmla="*/ 76 w 100"/>
                <a:gd name="T35" fmla="*/ 4 h 70"/>
                <a:gd name="T36" fmla="*/ 78 w 100"/>
                <a:gd name="T37" fmla="*/ 8 h 70"/>
                <a:gd name="T38" fmla="*/ 80 w 100"/>
                <a:gd name="T39" fmla="*/ 14 h 70"/>
                <a:gd name="T40" fmla="*/ 84 w 100"/>
                <a:gd name="T41" fmla="*/ 22 h 70"/>
                <a:gd name="T42" fmla="*/ 88 w 100"/>
                <a:gd name="T43" fmla="*/ 28 h 70"/>
                <a:gd name="T44" fmla="*/ 90 w 100"/>
                <a:gd name="T45" fmla="*/ 36 h 70"/>
                <a:gd name="T46" fmla="*/ 96 w 100"/>
                <a:gd name="T47" fmla="*/ 50 h 70"/>
                <a:gd name="T48" fmla="*/ 100 w 100"/>
                <a:gd name="T49" fmla="*/ 64 h 70"/>
                <a:gd name="T50" fmla="*/ 96 w 100"/>
                <a:gd name="T51" fmla="*/ 70 h 70"/>
                <a:gd name="T52" fmla="*/ 88 w 100"/>
                <a:gd name="T53" fmla="*/ 66 h 70"/>
                <a:gd name="T54" fmla="*/ 78 w 100"/>
                <a:gd name="T55" fmla="*/ 60 h 70"/>
                <a:gd name="T56" fmla="*/ 78 w 100"/>
                <a:gd name="T57" fmla="*/ 60 h 70"/>
                <a:gd name="T58" fmla="*/ 72 w 100"/>
                <a:gd name="T59" fmla="*/ 60 h 70"/>
                <a:gd name="T60" fmla="*/ 68 w 100"/>
                <a:gd name="T61" fmla="*/ 60 h 70"/>
                <a:gd name="T62" fmla="*/ 68 w 100"/>
                <a:gd name="T63" fmla="*/ 54 h 70"/>
                <a:gd name="T64" fmla="*/ 68 w 100"/>
                <a:gd name="T65" fmla="*/ 46 h 70"/>
                <a:gd name="T66" fmla="*/ 62 w 100"/>
                <a:gd name="T67" fmla="*/ 40 h 70"/>
                <a:gd name="T68" fmla="*/ 50 w 100"/>
                <a:gd name="T69" fmla="*/ 36 h 70"/>
                <a:gd name="T70" fmla="*/ 48 w 100"/>
                <a:gd name="T71" fmla="*/ 36 h 70"/>
                <a:gd name="T72" fmla="*/ 40 w 100"/>
                <a:gd name="T73" fmla="*/ 40 h 70"/>
                <a:gd name="T74" fmla="*/ 32 w 100"/>
                <a:gd name="T75" fmla="*/ 46 h 70"/>
                <a:gd name="T76" fmla="*/ 18 w 100"/>
                <a:gd name="T77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0" h="70">
                  <a:moveTo>
                    <a:pt x="18" y="40"/>
                  </a:moveTo>
                  <a:lnTo>
                    <a:pt x="0" y="26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52" y="10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78" y="10"/>
                  </a:lnTo>
                  <a:lnTo>
                    <a:pt x="80" y="14"/>
                  </a:lnTo>
                  <a:lnTo>
                    <a:pt x="82" y="18"/>
                  </a:lnTo>
                  <a:lnTo>
                    <a:pt x="84" y="22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30"/>
                  </a:lnTo>
                  <a:lnTo>
                    <a:pt x="90" y="36"/>
                  </a:lnTo>
                  <a:lnTo>
                    <a:pt x="92" y="40"/>
                  </a:lnTo>
                  <a:lnTo>
                    <a:pt x="96" y="50"/>
                  </a:lnTo>
                  <a:lnTo>
                    <a:pt x="98" y="58"/>
                  </a:lnTo>
                  <a:lnTo>
                    <a:pt x="100" y="64"/>
                  </a:lnTo>
                  <a:lnTo>
                    <a:pt x="98" y="68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6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4" y="38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6"/>
                  </a:lnTo>
                  <a:lnTo>
                    <a:pt x="32" y="52"/>
                  </a:lnTo>
                  <a:lnTo>
                    <a:pt x="18" y="4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Freeform 453"/>
            <p:cNvSpPr/>
            <p:nvPr/>
          </p:nvSpPr>
          <p:spPr bwMode="gray">
            <a:xfrm>
              <a:off x="572260" y="4417356"/>
              <a:ext cx="155517" cy="162813"/>
            </a:xfrm>
            <a:custGeom>
              <a:avLst/>
              <a:gdLst>
                <a:gd name="T0" fmla="*/ 42 w 84"/>
                <a:gd name="T1" fmla="*/ 84 h 88"/>
                <a:gd name="T2" fmla="*/ 44 w 84"/>
                <a:gd name="T3" fmla="*/ 78 h 88"/>
                <a:gd name="T4" fmla="*/ 44 w 84"/>
                <a:gd name="T5" fmla="*/ 68 h 88"/>
                <a:gd name="T6" fmla="*/ 42 w 84"/>
                <a:gd name="T7" fmla="*/ 66 h 88"/>
                <a:gd name="T8" fmla="*/ 36 w 84"/>
                <a:gd name="T9" fmla="*/ 64 h 88"/>
                <a:gd name="T10" fmla="*/ 32 w 84"/>
                <a:gd name="T11" fmla="*/ 64 h 88"/>
                <a:gd name="T12" fmla="*/ 28 w 84"/>
                <a:gd name="T13" fmla="*/ 62 h 88"/>
                <a:gd name="T14" fmla="*/ 26 w 84"/>
                <a:gd name="T15" fmla="*/ 54 h 88"/>
                <a:gd name="T16" fmla="*/ 26 w 84"/>
                <a:gd name="T17" fmla="*/ 48 h 88"/>
                <a:gd name="T18" fmla="*/ 24 w 84"/>
                <a:gd name="T19" fmla="*/ 46 h 88"/>
                <a:gd name="T20" fmla="*/ 18 w 84"/>
                <a:gd name="T21" fmla="*/ 42 h 88"/>
                <a:gd name="T22" fmla="*/ 10 w 84"/>
                <a:gd name="T23" fmla="*/ 48 h 88"/>
                <a:gd name="T24" fmla="*/ 10 w 84"/>
                <a:gd name="T25" fmla="*/ 44 h 88"/>
                <a:gd name="T26" fmla="*/ 10 w 84"/>
                <a:gd name="T27" fmla="*/ 36 h 88"/>
                <a:gd name="T28" fmla="*/ 8 w 84"/>
                <a:gd name="T29" fmla="*/ 32 h 88"/>
                <a:gd name="T30" fmla="*/ 4 w 84"/>
                <a:gd name="T31" fmla="*/ 24 h 88"/>
                <a:gd name="T32" fmla="*/ 2 w 84"/>
                <a:gd name="T33" fmla="*/ 14 h 88"/>
                <a:gd name="T34" fmla="*/ 0 w 84"/>
                <a:gd name="T35" fmla="*/ 6 h 88"/>
                <a:gd name="T36" fmla="*/ 6 w 84"/>
                <a:gd name="T37" fmla="*/ 8 h 88"/>
                <a:gd name="T38" fmla="*/ 16 w 84"/>
                <a:gd name="T39" fmla="*/ 6 h 88"/>
                <a:gd name="T40" fmla="*/ 22 w 84"/>
                <a:gd name="T41" fmla="*/ 4 h 88"/>
                <a:gd name="T42" fmla="*/ 24 w 84"/>
                <a:gd name="T43" fmla="*/ 0 h 88"/>
                <a:gd name="T44" fmla="*/ 30 w 84"/>
                <a:gd name="T45" fmla="*/ 2 h 88"/>
                <a:gd name="T46" fmla="*/ 32 w 84"/>
                <a:gd name="T47" fmla="*/ 4 h 88"/>
                <a:gd name="T48" fmla="*/ 36 w 84"/>
                <a:gd name="T49" fmla="*/ 4 h 88"/>
                <a:gd name="T50" fmla="*/ 38 w 84"/>
                <a:gd name="T51" fmla="*/ 2 h 88"/>
                <a:gd name="T52" fmla="*/ 42 w 84"/>
                <a:gd name="T53" fmla="*/ 0 h 88"/>
                <a:gd name="T54" fmla="*/ 50 w 84"/>
                <a:gd name="T55" fmla="*/ 0 h 88"/>
                <a:gd name="T56" fmla="*/ 58 w 84"/>
                <a:gd name="T57" fmla="*/ 2 h 88"/>
                <a:gd name="T58" fmla="*/ 64 w 84"/>
                <a:gd name="T59" fmla="*/ 0 h 88"/>
                <a:gd name="T60" fmla="*/ 72 w 84"/>
                <a:gd name="T61" fmla="*/ 0 h 88"/>
                <a:gd name="T62" fmla="*/ 76 w 84"/>
                <a:gd name="T63" fmla="*/ 4 h 88"/>
                <a:gd name="T64" fmla="*/ 78 w 84"/>
                <a:gd name="T65" fmla="*/ 12 h 88"/>
                <a:gd name="T66" fmla="*/ 82 w 84"/>
                <a:gd name="T67" fmla="*/ 32 h 88"/>
                <a:gd name="T68" fmla="*/ 80 w 84"/>
                <a:gd name="T69" fmla="*/ 46 h 88"/>
                <a:gd name="T70" fmla="*/ 76 w 84"/>
                <a:gd name="T71" fmla="*/ 68 h 88"/>
                <a:gd name="T72" fmla="*/ 84 w 84"/>
                <a:gd name="T73" fmla="*/ 88 h 88"/>
                <a:gd name="T74" fmla="*/ 42 w 84"/>
                <a:gd name="T75" fmla="*/ 8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4" h="88">
                  <a:moveTo>
                    <a:pt x="42" y="86"/>
                  </a:moveTo>
                  <a:lnTo>
                    <a:pt x="42" y="84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6" y="74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2" y="66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8" y="62"/>
                  </a:lnTo>
                  <a:lnTo>
                    <a:pt x="26" y="58"/>
                  </a:lnTo>
                  <a:lnTo>
                    <a:pt x="26" y="54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2" y="44"/>
                  </a:lnTo>
                  <a:lnTo>
                    <a:pt x="18" y="42"/>
                  </a:lnTo>
                  <a:lnTo>
                    <a:pt x="14" y="4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8" y="12"/>
                  </a:lnTo>
                  <a:lnTo>
                    <a:pt x="80" y="20"/>
                  </a:lnTo>
                  <a:lnTo>
                    <a:pt x="82" y="32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78" y="56"/>
                  </a:lnTo>
                  <a:lnTo>
                    <a:pt x="76" y="68"/>
                  </a:lnTo>
                  <a:lnTo>
                    <a:pt x="78" y="76"/>
                  </a:lnTo>
                  <a:lnTo>
                    <a:pt x="84" y="88"/>
                  </a:lnTo>
                  <a:lnTo>
                    <a:pt x="66" y="82"/>
                  </a:lnTo>
                  <a:lnTo>
                    <a:pt x="42" y="8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" name="Freeform 454"/>
            <p:cNvSpPr/>
            <p:nvPr/>
          </p:nvSpPr>
          <p:spPr bwMode="gray">
            <a:xfrm>
              <a:off x="642613" y="4350751"/>
              <a:ext cx="137003" cy="70306"/>
            </a:xfrm>
            <a:custGeom>
              <a:avLst/>
              <a:gdLst>
                <a:gd name="T0" fmla="*/ 28 w 74"/>
                <a:gd name="T1" fmla="*/ 8 h 38"/>
                <a:gd name="T2" fmla="*/ 28 w 74"/>
                <a:gd name="T3" fmla="*/ 8 h 38"/>
                <a:gd name="T4" fmla="*/ 24 w 74"/>
                <a:gd name="T5" fmla="*/ 8 h 38"/>
                <a:gd name="T6" fmla="*/ 20 w 74"/>
                <a:gd name="T7" fmla="*/ 8 h 38"/>
                <a:gd name="T8" fmla="*/ 16 w 74"/>
                <a:gd name="T9" fmla="*/ 10 h 38"/>
                <a:gd name="T10" fmla="*/ 12 w 74"/>
                <a:gd name="T11" fmla="*/ 12 h 38"/>
                <a:gd name="T12" fmla="*/ 8 w 74"/>
                <a:gd name="T13" fmla="*/ 16 h 38"/>
                <a:gd name="T14" fmla="*/ 4 w 74"/>
                <a:gd name="T15" fmla="*/ 22 h 38"/>
                <a:gd name="T16" fmla="*/ 0 w 74"/>
                <a:gd name="T17" fmla="*/ 38 h 38"/>
                <a:gd name="T18" fmla="*/ 0 w 74"/>
                <a:gd name="T19" fmla="*/ 38 h 38"/>
                <a:gd name="T20" fmla="*/ 2 w 74"/>
                <a:gd name="T21" fmla="*/ 38 h 38"/>
                <a:gd name="T22" fmla="*/ 6 w 74"/>
                <a:gd name="T23" fmla="*/ 36 h 38"/>
                <a:gd name="T24" fmla="*/ 10 w 74"/>
                <a:gd name="T25" fmla="*/ 36 h 38"/>
                <a:gd name="T26" fmla="*/ 16 w 74"/>
                <a:gd name="T27" fmla="*/ 38 h 38"/>
                <a:gd name="T28" fmla="*/ 16 w 74"/>
                <a:gd name="T29" fmla="*/ 38 h 38"/>
                <a:gd name="T30" fmla="*/ 18 w 74"/>
                <a:gd name="T31" fmla="*/ 38 h 38"/>
                <a:gd name="T32" fmla="*/ 22 w 74"/>
                <a:gd name="T33" fmla="*/ 38 h 38"/>
                <a:gd name="T34" fmla="*/ 28 w 74"/>
                <a:gd name="T35" fmla="*/ 36 h 38"/>
                <a:gd name="T36" fmla="*/ 28 w 74"/>
                <a:gd name="T37" fmla="*/ 36 h 38"/>
                <a:gd name="T38" fmla="*/ 30 w 74"/>
                <a:gd name="T39" fmla="*/ 36 h 38"/>
                <a:gd name="T40" fmla="*/ 32 w 74"/>
                <a:gd name="T41" fmla="*/ 36 h 38"/>
                <a:gd name="T42" fmla="*/ 36 w 74"/>
                <a:gd name="T43" fmla="*/ 36 h 38"/>
                <a:gd name="T44" fmla="*/ 36 w 74"/>
                <a:gd name="T45" fmla="*/ 36 h 38"/>
                <a:gd name="T46" fmla="*/ 36 w 74"/>
                <a:gd name="T47" fmla="*/ 34 h 38"/>
                <a:gd name="T48" fmla="*/ 36 w 74"/>
                <a:gd name="T49" fmla="*/ 32 h 38"/>
                <a:gd name="T50" fmla="*/ 38 w 74"/>
                <a:gd name="T51" fmla="*/ 30 h 38"/>
                <a:gd name="T52" fmla="*/ 40 w 74"/>
                <a:gd name="T53" fmla="*/ 28 h 38"/>
                <a:gd name="T54" fmla="*/ 40 w 74"/>
                <a:gd name="T55" fmla="*/ 26 h 38"/>
                <a:gd name="T56" fmla="*/ 42 w 74"/>
                <a:gd name="T57" fmla="*/ 24 h 38"/>
                <a:gd name="T58" fmla="*/ 44 w 74"/>
                <a:gd name="T59" fmla="*/ 22 h 38"/>
                <a:gd name="T60" fmla="*/ 46 w 74"/>
                <a:gd name="T61" fmla="*/ 22 h 38"/>
                <a:gd name="T62" fmla="*/ 50 w 74"/>
                <a:gd name="T63" fmla="*/ 20 h 38"/>
                <a:gd name="T64" fmla="*/ 60 w 74"/>
                <a:gd name="T65" fmla="*/ 20 h 38"/>
                <a:gd name="T66" fmla="*/ 62 w 74"/>
                <a:gd name="T67" fmla="*/ 20 h 38"/>
                <a:gd name="T68" fmla="*/ 64 w 74"/>
                <a:gd name="T69" fmla="*/ 22 h 38"/>
                <a:gd name="T70" fmla="*/ 68 w 74"/>
                <a:gd name="T71" fmla="*/ 22 h 38"/>
                <a:gd name="T72" fmla="*/ 70 w 74"/>
                <a:gd name="T73" fmla="*/ 22 h 38"/>
                <a:gd name="T74" fmla="*/ 72 w 74"/>
                <a:gd name="T75" fmla="*/ 22 h 38"/>
                <a:gd name="T76" fmla="*/ 74 w 74"/>
                <a:gd name="T77" fmla="*/ 20 h 38"/>
                <a:gd name="T78" fmla="*/ 74 w 74"/>
                <a:gd name="T79" fmla="*/ 20 h 38"/>
                <a:gd name="T80" fmla="*/ 74 w 74"/>
                <a:gd name="T81" fmla="*/ 18 h 38"/>
                <a:gd name="T82" fmla="*/ 72 w 74"/>
                <a:gd name="T83" fmla="*/ 16 h 38"/>
                <a:gd name="T84" fmla="*/ 70 w 74"/>
                <a:gd name="T85" fmla="*/ 16 h 38"/>
                <a:gd name="T86" fmla="*/ 66 w 74"/>
                <a:gd name="T87" fmla="*/ 14 h 38"/>
                <a:gd name="T88" fmla="*/ 64 w 74"/>
                <a:gd name="T89" fmla="*/ 12 h 38"/>
                <a:gd name="T90" fmla="*/ 62 w 74"/>
                <a:gd name="T91" fmla="*/ 8 h 38"/>
                <a:gd name="T92" fmla="*/ 60 w 74"/>
                <a:gd name="T93" fmla="*/ 4 h 38"/>
                <a:gd name="T94" fmla="*/ 60 w 74"/>
                <a:gd name="T95" fmla="*/ 2 h 38"/>
                <a:gd name="T96" fmla="*/ 58 w 74"/>
                <a:gd name="T97" fmla="*/ 0 h 38"/>
                <a:gd name="T98" fmla="*/ 58 w 74"/>
                <a:gd name="T99" fmla="*/ 0 h 38"/>
                <a:gd name="T100" fmla="*/ 56 w 74"/>
                <a:gd name="T101" fmla="*/ 0 h 38"/>
                <a:gd name="T102" fmla="*/ 54 w 74"/>
                <a:gd name="T103" fmla="*/ 2 h 38"/>
                <a:gd name="T104" fmla="*/ 50 w 74"/>
                <a:gd name="T105" fmla="*/ 2 h 38"/>
                <a:gd name="T106" fmla="*/ 46 w 74"/>
                <a:gd name="T107" fmla="*/ 4 h 38"/>
                <a:gd name="T108" fmla="*/ 40 w 74"/>
                <a:gd name="T109" fmla="*/ 6 h 38"/>
                <a:gd name="T110" fmla="*/ 36 w 74"/>
                <a:gd name="T111" fmla="*/ 8 h 38"/>
                <a:gd name="T112" fmla="*/ 28 w 74"/>
                <a:gd name="T11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38">
                  <a:moveTo>
                    <a:pt x="28" y="8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0" y="20"/>
                  </a:lnTo>
                  <a:lnTo>
                    <a:pt x="60" y="20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6" y="8"/>
                  </a:lnTo>
                  <a:lnTo>
                    <a:pt x="28" y="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" name="Freeform 455"/>
            <p:cNvSpPr/>
            <p:nvPr/>
          </p:nvSpPr>
          <p:spPr bwMode="gray">
            <a:xfrm>
              <a:off x="709263" y="4387754"/>
              <a:ext cx="59245" cy="196116"/>
            </a:xfrm>
            <a:custGeom>
              <a:avLst/>
              <a:gdLst>
                <a:gd name="T0" fmla="*/ 14 w 32"/>
                <a:gd name="T1" fmla="*/ 0 h 106"/>
                <a:gd name="T2" fmla="*/ 14 w 32"/>
                <a:gd name="T3" fmla="*/ 0 h 106"/>
                <a:gd name="T4" fmla="*/ 12 w 32"/>
                <a:gd name="T5" fmla="*/ 0 h 106"/>
                <a:gd name="T6" fmla="*/ 8 w 32"/>
                <a:gd name="T7" fmla="*/ 2 h 106"/>
                <a:gd name="T8" fmla="*/ 6 w 32"/>
                <a:gd name="T9" fmla="*/ 4 h 106"/>
                <a:gd name="T10" fmla="*/ 4 w 32"/>
                <a:gd name="T11" fmla="*/ 6 h 106"/>
                <a:gd name="T12" fmla="*/ 4 w 32"/>
                <a:gd name="T13" fmla="*/ 8 h 106"/>
                <a:gd name="T14" fmla="*/ 4 w 32"/>
                <a:gd name="T15" fmla="*/ 10 h 106"/>
                <a:gd name="T16" fmla="*/ 2 w 32"/>
                <a:gd name="T17" fmla="*/ 12 h 106"/>
                <a:gd name="T18" fmla="*/ 0 w 32"/>
                <a:gd name="T19" fmla="*/ 12 h 106"/>
                <a:gd name="T20" fmla="*/ 0 w 32"/>
                <a:gd name="T21" fmla="*/ 14 h 106"/>
                <a:gd name="T22" fmla="*/ 2 w 32"/>
                <a:gd name="T23" fmla="*/ 18 h 106"/>
                <a:gd name="T24" fmla="*/ 2 w 32"/>
                <a:gd name="T25" fmla="*/ 24 h 106"/>
                <a:gd name="T26" fmla="*/ 4 w 32"/>
                <a:gd name="T27" fmla="*/ 28 h 106"/>
                <a:gd name="T28" fmla="*/ 6 w 32"/>
                <a:gd name="T29" fmla="*/ 32 h 106"/>
                <a:gd name="T30" fmla="*/ 6 w 32"/>
                <a:gd name="T31" fmla="*/ 36 h 106"/>
                <a:gd name="T32" fmla="*/ 6 w 32"/>
                <a:gd name="T33" fmla="*/ 40 h 106"/>
                <a:gd name="T34" fmla="*/ 6 w 32"/>
                <a:gd name="T35" fmla="*/ 44 h 106"/>
                <a:gd name="T36" fmla="*/ 8 w 32"/>
                <a:gd name="T37" fmla="*/ 50 h 106"/>
                <a:gd name="T38" fmla="*/ 6 w 32"/>
                <a:gd name="T39" fmla="*/ 58 h 106"/>
                <a:gd name="T40" fmla="*/ 6 w 32"/>
                <a:gd name="T41" fmla="*/ 58 h 106"/>
                <a:gd name="T42" fmla="*/ 6 w 32"/>
                <a:gd name="T43" fmla="*/ 62 h 106"/>
                <a:gd name="T44" fmla="*/ 4 w 32"/>
                <a:gd name="T45" fmla="*/ 68 h 106"/>
                <a:gd name="T46" fmla="*/ 4 w 32"/>
                <a:gd name="T47" fmla="*/ 74 h 106"/>
                <a:gd name="T48" fmla="*/ 2 w 32"/>
                <a:gd name="T49" fmla="*/ 80 h 106"/>
                <a:gd name="T50" fmla="*/ 2 w 32"/>
                <a:gd name="T51" fmla="*/ 88 h 106"/>
                <a:gd name="T52" fmla="*/ 10 w 32"/>
                <a:gd name="T53" fmla="*/ 104 h 106"/>
                <a:gd name="T54" fmla="*/ 28 w 32"/>
                <a:gd name="T55" fmla="*/ 106 h 106"/>
                <a:gd name="T56" fmla="*/ 28 w 32"/>
                <a:gd name="T57" fmla="*/ 102 h 106"/>
                <a:gd name="T58" fmla="*/ 30 w 32"/>
                <a:gd name="T59" fmla="*/ 88 h 106"/>
                <a:gd name="T60" fmla="*/ 32 w 32"/>
                <a:gd name="T61" fmla="*/ 74 h 106"/>
                <a:gd name="T62" fmla="*/ 32 w 32"/>
                <a:gd name="T63" fmla="*/ 62 h 106"/>
                <a:gd name="T64" fmla="*/ 32 w 32"/>
                <a:gd name="T65" fmla="*/ 50 h 106"/>
                <a:gd name="T66" fmla="*/ 30 w 32"/>
                <a:gd name="T67" fmla="*/ 40 h 106"/>
                <a:gd name="T68" fmla="*/ 30 w 32"/>
                <a:gd name="T69" fmla="*/ 36 h 106"/>
                <a:gd name="T70" fmla="*/ 24 w 32"/>
                <a:gd name="T71" fmla="*/ 8 h 106"/>
                <a:gd name="T72" fmla="*/ 20 w 32"/>
                <a:gd name="T73" fmla="*/ 2 h 106"/>
                <a:gd name="T74" fmla="*/ 14 w 32"/>
                <a:gd name="T7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106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28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6" y="62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2" y="88"/>
                  </a:lnTo>
                  <a:lnTo>
                    <a:pt x="10" y="104"/>
                  </a:lnTo>
                  <a:lnTo>
                    <a:pt x="28" y="106"/>
                  </a:lnTo>
                  <a:lnTo>
                    <a:pt x="28" y="102"/>
                  </a:lnTo>
                  <a:lnTo>
                    <a:pt x="30" y="88"/>
                  </a:lnTo>
                  <a:lnTo>
                    <a:pt x="32" y="74"/>
                  </a:lnTo>
                  <a:lnTo>
                    <a:pt x="32" y="62"/>
                  </a:lnTo>
                  <a:lnTo>
                    <a:pt x="32" y="50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24" y="8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" name="Freeform 456"/>
            <p:cNvSpPr/>
            <p:nvPr/>
          </p:nvSpPr>
          <p:spPr bwMode="gray">
            <a:xfrm>
              <a:off x="746291" y="4387754"/>
              <a:ext cx="48136" cy="196116"/>
            </a:xfrm>
            <a:custGeom>
              <a:avLst/>
              <a:gdLst>
                <a:gd name="T0" fmla="*/ 0 w 26"/>
                <a:gd name="T1" fmla="*/ 2 h 106"/>
                <a:gd name="T2" fmla="*/ 0 w 26"/>
                <a:gd name="T3" fmla="*/ 2 h 106"/>
                <a:gd name="T4" fmla="*/ 4 w 26"/>
                <a:gd name="T5" fmla="*/ 0 h 106"/>
                <a:gd name="T6" fmla="*/ 8 w 26"/>
                <a:gd name="T7" fmla="*/ 2 h 106"/>
                <a:gd name="T8" fmla="*/ 14 w 26"/>
                <a:gd name="T9" fmla="*/ 2 h 106"/>
                <a:gd name="T10" fmla="*/ 14 w 26"/>
                <a:gd name="T11" fmla="*/ 4 h 106"/>
                <a:gd name="T12" fmla="*/ 14 w 26"/>
                <a:gd name="T13" fmla="*/ 6 h 106"/>
                <a:gd name="T14" fmla="*/ 14 w 26"/>
                <a:gd name="T15" fmla="*/ 8 h 106"/>
                <a:gd name="T16" fmla="*/ 14 w 26"/>
                <a:gd name="T17" fmla="*/ 10 h 106"/>
                <a:gd name="T18" fmla="*/ 16 w 26"/>
                <a:gd name="T19" fmla="*/ 12 h 106"/>
                <a:gd name="T20" fmla="*/ 18 w 26"/>
                <a:gd name="T21" fmla="*/ 14 h 106"/>
                <a:gd name="T22" fmla="*/ 18 w 26"/>
                <a:gd name="T23" fmla="*/ 14 h 106"/>
                <a:gd name="T24" fmla="*/ 20 w 26"/>
                <a:gd name="T25" fmla="*/ 18 h 106"/>
                <a:gd name="T26" fmla="*/ 24 w 26"/>
                <a:gd name="T27" fmla="*/ 22 h 106"/>
                <a:gd name="T28" fmla="*/ 24 w 26"/>
                <a:gd name="T29" fmla="*/ 28 h 106"/>
                <a:gd name="T30" fmla="*/ 26 w 26"/>
                <a:gd name="T31" fmla="*/ 36 h 106"/>
                <a:gd name="T32" fmla="*/ 26 w 26"/>
                <a:gd name="T33" fmla="*/ 42 h 106"/>
                <a:gd name="T34" fmla="*/ 26 w 26"/>
                <a:gd name="T35" fmla="*/ 56 h 106"/>
                <a:gd name="T36" fmla="*/ 26 w 26"/>
                <a:gd name="T37" fmla="*/ 74 h 106"/>
                <a:gd name="T38" fmla="*/ 26 w 26"/>
                <a:gd name="T39" fmla="*/ 90 h 106"/>
                <a:gd name="T40" fmla="*/ 26 w 26"/>
                <a:gd name="T41" fmla="*/ 96 h 106"/>
                <a:gd name="T42" fmla="*/ 24 w 26"/>
                <a:gd name="T43" fmla="*/ 96 h 106"/>
                <a:gd name="T44" fmla="*/ 20 w 26"/>
                <a:gd name="T45" fmla="*/ 98 h 106"/>
                <a:gd name="T46" fmla="*/ 18 w 26"/>
                <a:gd name="T47" fmla="*/ 100 h 106"/>
                <a:gd name="T48" fmla="*/ 14 w 26"/>
                <a:gd name="T49" fmla="*/ 102 h 106"/>
                <a:gd name="T50" fmla="*/ 8 w 26"/>
                <a:gd name="T51" fmla="*/ 106 h 106"/>
                <a:gd name="T52" fmla="*/ 8 w 26"/>
                <a:gd name="T53" fmla="*/ 102 h 106"/>
                <a:gd name="T54" fmla="*/ 10 w 26"/>
                <a:gd name="T55" fmla="*/ 88 h 106"/>
                <a:gd name="T56" fmla="*/ 12 w 26"/>
                <a:gd name="T57" fmla="*/ 74 h 106"/>
                <a:gd name="T58" fmla="*/ 12 w 26"/>
                <a:gd name="T59" fmla="*/ 60 h 106"/>
                <a:gd name="T60" fmla="*/ 10 w 26"/>
                <a:gd name="T61" fmla="*/ 48 h 106"/>
                <a:gd name="T62" fmla="*/ 10 w 26"/>
                <a:gd name="T63" fmla="*/ 40 h 106"/>
                <a:gd name="T64" fmla="*/ 10 w 26"/>
                <a:gd name="T65" fmla="*/ 34 h 106"/>
                <a:gd name="T66" fmla="*/ 8 w 26"/>
                <a:gd name="T67" fmla="*/ 28 h 106"/>
                <a:gd name="T68" fmla="*/ 6 w 26"/>
                <a:gd name="T69" fmla="*/ 10 h 106"/>
                <a:gd name="T70" fmla="*/ 4 w 26"/>
                <a:gd name="T71" fmla="*/ 10 h 106"/>
                <a:gd name="T72" fmla="*/ 4 w 26"/>
                <a:gd name="T73" fmla="*/ 8 h 106"/>
                <a:gd name="T74" fmla="*/ 2 w 26"/>
                <a:gd name="T75" fmla="*/ 4 h 106"/>
                <a:gd name="T76" fmla="*/ 2 w 26"/>
                <a:gd name="T77" fmla="*/ 2 h 106"/>
                <a:gd name="T78" fmla="*/ 0 w 26"/>
                <a:gd name="T7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106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6" y="36"/>
                  </a:lnTo>
                  <a:lnTo>
                    <a:pt x="26" y="42"/>
                  </a:lnTo>
                  <a:lnTo>
                    <a:pt x="26" y="56"/>
                  </a:lnTo>
                  <a:lnTo>
                    <a:pt x="26" y="74"/>
                  </a:lnTo>
                  <a:lnTo>
                    <a:pt x="26" y="90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0" y="98"/>
                  </a:lnTo>
                  <a:lnTo>
                    <a:pt x="18" y="100"/>
                  </a:lnTo>
                  <a:lnTo>
                    <a:pt x="14" y="102"/>
                  </a:lnTo>
                  <a:lnTo>
                    <a:pt x="8" y="106"/>
                  </a:lnTo>
                  <a:lnTo>
                    <a:pt x="8" y="102"/>
                  </a:lnTo>
                  <a:lnTo>
                    <a:pt x="10" y="88"/>
                  </a:lnTo>
                  <a:lnTo>
                    <a:pt x="12" y="74"/>
                  </a:lnTo>
                  <a:lnTo>
                    <a:pt x="12" y="60"/>
                  </a:lnTo>
                  <a:lnTo>
                    <a:pt x="10" y="48"/>
                  </a:lnTo>
                  <a:lnTo>
                    <a:pt x="10" y="40"/>
                  </a:lnTo>
                  <a:lnTo>
                    <a:pt x="10" y="34"/>
                  </a:lnTo>
                  <a:lnTo>
                    <a:pt x="8" y="2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" name="Freeform 457"/>
            <p:cNvSpPr/>
            <p:nvPr/>
          </p:nvSpPr>
          <p:spPr bwMode="gray">
            <a:xfrm>
              <a:off x="768508" y="4376653"/>
              <a:ext cx="77759" cy="188715"/>
            </a:xfrm>
            <a:custGeom>
              <a:avLst/>
              <a:gdLst>
                <a:gd name="T0" fmla="*/ 14 w 42"/>
                <a:gd name="T1" fmla="*/ 102 h 102"/>
                <a:gd name="T2" fmla="*/ 14 w 42"/>
                <a:gd name="T3" fmla="*/ 96 h 102"/>
                <a:gd name="T4" fmla="*/ 14 w 42"/>
                <a:gd name="T5" fmla="*/ 82 h 102"/>
                <a:gd name="T6" fmla="*/ 14 w 42"/>
                <a:gd name="T7" fmla="*/ 64 h 102"/>
                <a:gd name="T8" fmla="*/ 14 w 42"/>
                <a:gd name="T9" fmla="*/ 46 h 102"/>
                <a:gd name="T10" fmla="*/ 14 w 42"/>
                <a:gd name="T11" fmla="*/ 36 h 102"/>
                <a:gd name="T12" fmla="*/ 12 w 42"/>
                <a:gd name="T13" fmla="*/ 30 h 102"/>
                <a:gd name="T14" fmla="*/ 8 w 42"/>
                <a:gd name="T15" fmla="*/ 24 h 102"/>
                <a:gd name="T16" fmla="*/ 6 w 42"/>
                <a:gd name="T17" fmla="*/ 20 h 102"/>
                <a:gd name="T18" fmla="*/ 2 w 42"/>
                <a:gd name="T19" fmla="*/ 18 h 102"/>
                <a:gd name="T20" fmla="*/ 0 w 42"/>
                <a:gd name="T21" fmla="*/ 12 h 102"/>
                <a:gd name="T22" fmla="*/ 2 w 42"/>
                <a:gd name="T23" fmla="*/ 8 h 102"/>
                <a:gd name="T24" fmla="*/ 14 w 42"/>
                <a:gd name="T25" fmla="*/ 8 h 102"/>
                <a:gd name="T26" fmla="*/ 16 w 42"/>
                <a:gd name="T27" fmla="*/ 0 h 102"/>
                <a:gd name="T28" fmla="*/ 28 w 42"/>
                <a:gd name="T29" fmla="*/ 10 h 102"/>
                <a:gd name="T30" fmla="*/ 30 w 42"/>
                <a:gd name="T31" fmla="*/ 12 h 102"/>
                <a:gd name="T32" fmla="*/ 34 w 42"/>
                <a:gd name="T33" fmla="*/ 16 h 102"/>
                <a:gd name="T34" fmla="*/ 40 w 42"/>
                <a:gd name="T35" fmla="*/ 22 h 102"/>
                <a:gd name="T36" fmla="*/ 42 w 42"/>
                <a:gd name="T37" fmla="*/ 34 h 102"/>
                <a:gd name="T38" fmla="*/ 38 w 42"/>
                <a:gd name="T39" fmla="*/ 48 h 102"/>
                <a:gd name="T40" fmla="*/ 38 w 42"/>
                <a:gd name="T41" fmla="*/ 52 h 102"/>
                <a:gd name="T42" fmla="*/ 36 w 42"/>
                <a:gd name="T43" fmla="*/ 64 h 102"/>
                <a:gd name="T44" fmla="*/ 36 w 42"/>
                <a:gd name="T45" fmla="*/ 82 h 102"/>
                <a:gd name="T46" fmla="*/ 34 w 42"/>
                <a:gd name="T47" fmla="*/ 98 h 102"/>
                <a:gd name="T48" fmla="*/ 14 w 42"/>
                <a:gd name="T4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02">
                  <a:moveTo>
                    <a:pt x="14" y="102"/>
                  </a:moveTo>
                  <a:lnTo>
                    <a:pt x="14" y="96"/>
                  </a:lnTo>
                  <a:lnTo>
                    <a:pt x="14" y="82"/>
                  </a:lnTo>
                  <a:lnTo>
                    <a:pt x="14" y="64"/>
                  </a:lnTo>
                  <a:lnTo>
                    <a:pt x="14" y="46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34"/>
                  </a:lnTo>
                  <a:lnTo>
                    <a:pt x="38" y="48"/>
                  </a:lnTo>
                  <a:lnTo>
                    <a:pt x="38" y="52"/>
                  </a:lnTo>
                  <a:lnTo>
                    <a:pt x="36" y="64"/>
                  </a:lnTo>
                  <a:lnTo>
                    <a:pt x="36" y="82"/>
                  </a:lnTo>
                  <a:lnTo>
                    <a:pt x="34" y="98"/>
                  </a:lnTo>
                  <a:lnTo>
                    <a:pt x="14" y="10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7" name="Freeform 458"/>
            <p:cNvSpPr/>
            <p:nvPr/>
          </p:nvSpPr>
          <p:spPr bwMode="gray">
            <a:xfrm>
              <a:off x="475987" y="3777204"/>
              <a:ext cx="292521" cy="233119"/>
            </a:xfrm>
            <a:custGeom>
              <a:avLst/>
              <a:gdLst>
                <a:gd name="T0" fmla="*/ 0 w 158"/>
                <a:gd name="T1" fmla="*/ 120 h 126"/>
                <a:gd name="T2" fmla="*/ 2 w 158"/>
                <a:gd name="T3" fmla="*/ 118 h 126"/>
                <a:gd name="T4" fmla="*/ 2 w 158"/>
                <a:gd name="T5" fmla="*/ 116 h 126"/>
                <a:gd name="T6" fmla="*/ 14 w 158"/>
                <a:gd name="T7" fmla="*/ 112 h 126"/>
                <a:gd name="T8" fmla="*/ 22 w 158"/>
                <a:gd name="T9" fmla="*/ 106 h 126"/>
                <a:gd name="T10" fmla="*/ 30 w 158"/>
                <a:gd name="T11" fmla="*/ 98 h 126"/>
                <a:gd name="T12" fmla="*/ 38 w 158"/>
                <a:gd name="T13" fmla="*/ 90 h 126"/>
                <a:gd name="T14" fmla="*/ 44 w 158"/>
                <a:gd name="T15" fmla="*/ 82 h 126"/>
                <a:gd name="T16" fmla="*/ 46 w 158"/>
                <a:gd name="T17" fmla="*/ 80 h 126"/>
                <a:gd name="T18" fmla="*/ 46 w 158"/>
                <a:gd name="T19" fmla="*/ 68 h 126"/>
                <a:gd name="T20" fmla="*/ 50 w 158"/>
                <a:gd name="T21" fmla="*/ 60 h 126"/>
                <a:gd name="T22" fmla="*/ 56 w 158"/>
                <a:gd name="T23" fmla="*/ 54 h 126"/>
                <a:gd name="T24" fmla="*/ 60 w 158"/>
                <a:gd name="T25" fmla="*/ 48 h 126"/>
                <a:gd name="T26" fmla="*/ 60 w 158"/>
                <a:gd name="T27" fmla="*/ 44 h 126"/>
                <a:gd name="T28" fmla="*/ 64 w 158"/>
                <a:gd name="T29" fmla="*/ 40 h 126"/>
                <a:gd name="T30" fmla="*/ 66 w 158"/>
                <a:gd name="T31" fmla="*/ 36 h 126"/>
                <a:gd name="T32" fmla="*/ 70 w 158"/>
                <a:gd name="T33" fmla="*/ 34 h 126"/>
                <a:gd name="T34" fmla="*/ 74 w 158"/>
                <a:gd name="T35" fmla="*/ 32 h 126"/>
                <a:gd name="T36" fmla="*/ 76 w 158"/>
                <a:gd name="T37" fmla="*/ 30 h 126"/>
                <a:gd name="T38" fmla="*/ 78 w 158"/>
                <a:gd name="T39" fmla="*/ 30 h 126"/>
                <a:gd name="T40" fmla="*/ 76 w 158"/>
                <a:gd name="T41" fmla="*/ 20 h 126"/>
                <a:gd name="T42" fmla="*/ 76 w 158"/>
                <a:gd name="T43" fmla="*/ 14 h 126"/>
                <a:gd name="T44" fmla="*/ 78 w 158"/>
                <a:gd name="T45" fmla="*/ 8 h 126"/>
                <a:gd name="T46" fmla="*/ 78 w 158"/>
                <a:gd name="T47" fmla="*/ 4 h 126"/>
                <a:gd name="T48" fmla="*/ 80 w 158"/>
                <a:gd name="T49" fmla="*/ 0 h 126"/>
                <a:gd name="T50" fmla="*/ 80 w 158"/>
                <a:gd name="T51" fmla="*/ 0 h 126"/>
                <a:gd name="T52" fmla="*/ 82 w 158"/>
                <a:gd name="T53" fmla="*/ 0 h 126"/>
                <a:gd name="T54" fmla="*/ 84 w 158"/>
                <a:gd name="T55" fmla="*/ 2 h 126"/>
                <a:gd name="T56" fmla="*/ 88 w 158"/>
                <a:gd name="T57" fmla="*/ 4 h 126"/>
                <a:gd name="T58" fmla="*/ 92 w 158"/>
                <a:gd name="T59" fmla="*/ 6 h 126"/>
                <a:gd name="T60" fmla="*/ 98 w 158"/>
                <a:gd name="T61" fmla="*/ 8 h 126"/>
                <a:gd name="T62" fmla="*/ 104 w 158"/>
                <a:gd name="T63" fmla="*/ 10 h 126"/>
                <a:gd name="T64" fmla="*/ 114 w 158"/>
                <a:gd name="T65" fmla="*/ 12 h 126"/>
                <a:gd name="T66" fmla="*/ 126 w 158"/>
                <a:gd name="T67" fmla="*/ 12 h 126"/>
                <a:gd name="T68" fmla="*/ 134 w 158"/>
                <a:gd name="T69" fmla="*/ 12 h 126"/>
                <a:gd name="T70" fmla="*/ 136 w 158"/>
                <a:gd name="T71" fmla="*/ 12 h 126"/>
                <a:gd name="T72" fmla="*/ 138 w 158"/>
                <a:gd name="T73" fmla="*/ 12 h 126"/>
                <a:gd name="T74" fmla="*/ 142 w 158"/>
                <a:gd name="T75" fmla="*/ 14 h 126"/>
                <a:gd name="T76" fmla="*/ 144 w 158"/>
                <a:gd name="T77" fmla="*/ 18 h 126"/>
                <a:gd name="T78" fmla="*/ 146 w 158"/>
                <a:gd name="T79" fmla="*/ 22 h 126"/>
                <a:gd name="T80" fmla="*/ 146 w 158"/>
                <a:gd name="T81" fmla="*/ 28 h 126"/>
                <a:gd name="T82" fmla="*/ 146 w 158"/>
                <a:gd name="T83" fmla="*/ 34 h 126"/>
                <a:gd name="T84" fmla="*/ 146 w 158"/>
                <a:gd name="T85" fmla="*/ 38 h 126"/>
                <a:gd name="T86" fmla="*/ 148 w 158"/>
                <a:gd name="T87" fmla="*/ 42 h 126"/>
                <a:gd name="T88" fmla="*/ 150 w 158"/>
                <a:gd name="T89" fmla="*/ 46 h 126"/>
                <a:gd name="T90" fmla="*/ 158 w 158"/>
                <a:gd name="T91" fmla="*/ 54 h 126"/>
                <a:gd name="T92" fmla="*/ 156 w 158"/>
                <a:gd name="T93" fmla="*/ 54 h 126"/>
                <a:gd name="T94" fmla="*/ 154 w 158"/>
                <a:gd name="T95" fmla="*/ 54 h 126"/>
                <a:gd name="T96" fmla="*/ 150 w 158"/>
                <a:gd name="T97" fmla="*/ 54 h 126"/>
                <a:gd name="T98" fmla="*/ 146 w 158"/>
                <a:gd name="T99" fmla="*/ 54 h 126"/>
                <a:gd name="T100" fmla="*/ 142 w 158"/>
                <a:gd name="T101" fmla="*/ 54 h 126"/>
                <a:gd name="T102" fmla="*/ 140 w 158"/>
                <a:gd name="T103" fmla="*/ 56 h 126"/>
                <a:gd name="T104" fmla="*/ 136 w 158"/>
                <a:gd name="T105" fmla="*/ 58 h 126"/>
                <a:gd name="T106" fmla="*/ 136 w 158"/>
                <a:gd name="T107" fmla="*/ 62 h 126"/>
                <a:gd name="T108" fmla="*/ 134 w 158"/>
                <a:gd name="T109" fmla="*/ 74 h 126"/>
                <a:gd name="T110" fmla="*/ 82 w 158"/>
                <a:gd name="T111" fmla="*/ 92 h 126"/>
                <a:gd name="T112" fmla="*/ 68 w 158"/>
                <a:gd name="T113" fmla="*/ 96 h 126"/>
                <a:gd name="T114" fmla="*/ 60 w 158"/>
                <a:gd name="T115" fmla="*/ 104 h 126"/>
                <a:gd name="T116" fmla="*/ 48 w 158"/>
                <a:gd name="T117" fmla="*/ 110 h 126"/>
                <a:gd name="T118" fmla="*/ 52 w 158"/>
                <a:gd name="T119" fmla="*/ 126 h 126"/>
                <a:gd name="T120" fmla="*/ 0 w 158"/>
                <a:gd name="T121" fmla="*/ 12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8" h="126">
                  <a:moveTo>
                    <a:pt x="0" y="120"/>
                  </a:moveTo>
                  <a:lnTo>
                    <a:pt x="2" y="118"/>
                  </a:lnTo>
                  <a:lnTo>
                    <a:pt x="2" y="116"/>
                  </a:lnTo>
                  <a:lnTo>
                    <a:pt x="14" y="112"/>
                  </a:lnTo>
                  <a:lnTo>
                    <a:pt x="22" y="106"/>
                  </a:lnTo>
                  <a:lnTo>
                    <a:pt x="30" y="98"/>
                  </a:lnTo>
                  <a:lnTo>
                    <a:pt x="38" y="90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6" y="68"/>
                  </a:lnTo>
                  <a:lnTo>
                    <a:pt x="50" y="60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4" y="40"/>
                  </a:lnTo>
                  <a:lnTo>
                    <a:pt x="66" y="36"/>
                  </a:lnTo>
                  <a:lnTo>
                    <a:pt x="70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76" y="20"/>
                  </a:lnTo>
                  <a:lnTo>
                    <a:pt x="76" y="14"/>
                  </a:lnTo>
                  <a:lnTo>
                    <a:pt x="78" y="8"/>
                  </a:lnTo>
                  <a:lnTo>
                    <a:pt x="78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2"/>
                  </a:lnTo>
                  <a:lnTo>
                    <a:pt x="88" y="4"/>
                  </a:lnTo>
                  <a:lnTo>
                    <a:pt x="92" y="6"/>
                  </a:lnTo>
                  <a:lnTo>
                    <a:pt x="98" y="8"/>
                  </a:lnTo>
                  <a:lnTo>
                    <a:pt x="104" y="10"/>
                  </a:lnTo>
                  <a:lnTo>
                    <a:pt x="114" y="12"/>
                  </a:lnTo>
                  <a:lnTo>
                    <a:pt x="126" y="12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42" y="14"/>
                  </a:lnTo>
                  <a:lnTo>
                    <a:pt x="144" y="18"/>
                  </a:lnTo>
                  <a:lnTo>
                    <a:pt x="146" y="22"/>
                  </a:lnTo>
                  <a:lnTo>
                    <a:pt x="146" y="28"/>
                  </a:lnTo>
                  <a:lnTo>
                    <a:pt x="146" y="34"/>
                  </a:lnTo>
                  <a:lnTo>
                    <a:pt x="146" y="38"/>
                  </a:lnTo>
                  <a:lnTo>
                    <a:pt x="148" y="42"/>
                  </a:lnTo>
                  <a:lnTo>
                    <a:pt x="150" y="46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4" y="54"/>
                  </a:lnTo>
                  <a:lnTo>
                    <a:pt x="150" y="54"/>
                  </a:lnTo>
                  <a:lnTo>
                    <a:pt x="146" y="54"/>
                  </a:lnTo>
                  <a:lnTo>
                    <a:pt x="142" y="54"/>
                  </a:lnTo>
                  <a:lnTo>
                    <a:pt x="140" y="56"/>
                  </a:lnTo>
                  <a:lnTo>
                    <a:pt x="136" y="58"/>
                  </a:lnTo>
                  <a:lnTo>
                    <a:pt x="136" y="62"/>
                  </a:lnTo>
                  <a:lnTo>
                    <a:pt x="134" y="74"/>
                  </a:lnTo>
                  <a:lnTo>
                    <a:pt x="82" y="92"/>
                  </a:lnTo>
                  <a:lnTo>
                    <a:pt x="68" y="96"/>
                  </a:lnTo>
                  <a:lnTo>
                    <a:pt x="60" y="104"/>
                  </a:lnTo>
                  <a:lnTo>
                    <a:pt x="48" y="110"/>
                  </a:lnTo>
                  <a:lnTo>
                    <a:pt x="52" y="126"/>
                  </a:lnTo>
                  <a:lnTo>
                    <a:pt x="0" y="12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8" name="Freeform 459"/>
            <p:cNvSpPr/>
            <p:nvPr/>
          </p:nvSpPr>
          <p:spPr bwMode="gray">
            <a:xfrm>
              <a:off x="953647" y="3736501"/>
              <a:ext cx="96273" cy="207217"/>
            </a:xfrm>
            <a:custGeom>
              <a:avLst/>
              <a:gdLst>
                <a:gd name="T0" fmla="*/ 8 w 52"/>
                <a:gd name="T1" fmla="*/ 12 h 112"/>
                <a:gd name="T2" fmla="*/ 6 w 52"/>
                <a:gd name="T3" fmla="*/ 18 h 112"/>
                <a:gd name="T4" fmla="*/ 4 w 52"/>
                <a:gd name="T5" fmla="*/ 28 h 112"/>
                <a:gd name="T6" fmla="*/ 4 w 52"/>
                <a:gd name="T7" fmla="*/ 32 h 112"/>
                <a:gd name="T8" fmla="*/ 2 w 52"/>
                <a:gd name="T9" fmla="*/ 38 h 112"/>
                <a:gd name="T10" fmla="*/ 0 w 52"/>
                <a:gd name="T11" fmla="*/ 40 h 112"/>
                <a:gd name="T12" fmla="*/ 0 w 52"/>
                <a:gd name="T13" fmla="*/ 46 h 112"/>
                <a:gd name="T14" fmla="*/ 2 w 52"/>
                <a:gd name="T15" fmla="*/ 50 h 112"/>
                <a:gd name="T16" fmla="*/ 2 w 52"/>
                <a:gd name="T17" fmla="*/ 54 h 112"/>
                <a:gd name="T18" fmla="*/ 2 w 52"/>
                <a:gd name="T19" fmla="*/ 58 h 112"/>
                <a:gd name="T20" fmla="*/ 6 w 52"/>
                <a:gd name="T21" fmla="*/ 64 h 112"/>
                <a:gd name="T22" fmla="*/ 8 w 52"/>
                <a:gd name="T23" fmla="*/ 64 h 112"/>
                <a:gd name="T24" fmla="*/ 10 w 52"/>
                <a:gd name="T25" fmla="*/ 68 h 112"/>
                <a:gd name="T26" fmla="*/ 14 w 52"/>
                <a:gd name="T27" fmla="*/ 88 h 112"/>
                <a:gd name="T28" fmla="*/ 22 w 52"/>
                <a:gd name="T29" fmla="*/ 112 h 112"/>
                <a:gd name="T30" fmla="*/ 26 w 52"/>
                <a:gd name="T31" fmla="*/ 108 h 112"/>
                <a:gd name="T32" fmla="*/ 34 w 52"/>
                <a:gd name="T33" fmla="*/ 102 h 112"/>
                <a:gd name="T34" fmla="*/ 40 w 52"/>
                <a:gd name="T35" fmla="*/ 96 h 112"/>
                <a:gd name="T36" fmla="*/ 40 w 52"/>
                <a:gd name="T37" fmla="*/ 92 h 112"/>
                <a:gd name="T38" fmla="*/ 38 w 52"/>
                <a:gd name="T39" fmla="*/ 88 h 112"/>
                <a:gd name="T40" fmla="*/ 38 w 52"/>
                <a:gd name="T41" fmla="*/ 84 h 112"/>
                <a:gd name="T42" fmla="*/ 44 w 52"/>
                <a:gd name="T43" fmla="*/ 82 h 112"/>
                <a:gd name="T44" fmla="*/ 48 w 52"/>
                <a:gd name="T45" fmla="*/ 76 h 112"/>
                <a:gd name="T46" fmla="*/ 46 w 52"/>
                <a:gd name="T47" fmla="*/ 68 h 112"/>
                <a:gd name="T48" fmla="*/ 44 w 52"/>
                <a:gd name="T49" fmla="*/ 62 h 112"/>
                <a:gd name="T50" fmla="*/ 42 w 52"/>
                <a:gd name="T51" fmla="*/ 60 h 112"/>
                <a:gd name="T52" fmla="*/ 42 w 52"/>
                <a:gd name="T53" fmla="*/ 54 h 112"/>
                <a:gd name="T54" fmla="*/ 44 w 52"/>
                <a:gd name="T55" fmla="*/ 50 h 112"/>
                <a:gd name="T56" fmla="*/ 48 w 52"/>
                <a:gd name="T57" fmla="*/ 46 h 112"/>
                <a:gd name="T58" fmla="*/ 50 w 52"/>
                <a:gd name="T59" fmla="*/ 44 h 112"/>
                <a:gd name="T60" fmla="*/ 50 w 52"/>
                <a:gd name="T61" fmla="*/ 42 h 112"/>
                <a:gd name="T62" fmla="*/ 48 w 52"/>
                <a:gd name="T63" fmla="*/ 40 h 112"/>
                <a:gd name="T64" fmla="*/ 46 w 52"/>
                <a:gd name="T65" fmla="*/ 36 h 112"/>
                <a:gd name="T66" fmla="*/ 44 w 52"/>
                <a:gd name="T67" fmla="*/ 28 h 112"/>
                <a:gd name="T68" fmla="*/ 46 w 52"/>
                <a:gd name="T69" fmla="*/ 24 h 112"/>
                <a:gd name="T70" fmla="*/ 52 w 52"/>
                <a:gd name="T71" fmla="*/ 20 h 112"/>
                <a:gd name="T72" fmla="*/ 32 w 52"/>
                <a:gd name="T73" fmla="*/ 2 h 112"/>
                <a:gd name="T74" fmla="*/ 30 w 52"/>
                <a:gd name="T75" fmla="*/ 0 h 112"/>
                <a:gd name="T76" fmla="*/ 22 w 52"/>
                <a:gd name="T77" fmla="*/ 2 h 112"/>
                <a:gd name="T78" fmla="*/ 16 w 52"/>
                <a:gd name="T79" fmla="*/ 4 h 112"/>
                <a:gd name="T80" fmla="*/ 12 w 52"/>
                <a:gd name="T81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112">
                  <a:moveTo>
                    <a:pt x="10" y="12"/>
                  </a:moveTo>
                  <a:lnTo>
                    <a:pt x="8" y="12"/>
                  </a:lnTo>
                  <a:lnTo>
                    <a:pt x="8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2" y="76"/>
                  </a:lnTo>
                  <a:lnTo>
                    <a:pt x="14" y="88"/>
                  </a:lnTo>
                  <a:lnTo>
                    <a:pt x="18" y="102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6" y="108"/>
                  </a:lnTo>
                  <a:lnTo>
                    <a:pt x="30" y="106"/>
                  </a:lnTo>
                  <a:lnTo>
                    <a:pt x="34" y="102"/>
                  </a:lnTo>
                  <a:lnTo>
                    <a:pt x="36" y="98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6" y="68"/>
                  </a:lnTo>
                  <a:lnTo>
                    <a:pt x="46" y="64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50" y="22"/>
                  </a:lnTo>
                  <a:lnTo>
                    <a:pt x="52" y="20"/>
                  </a:lnTo>
                  <a:lnTo>
                    <a:pt x="48" y="1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1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9" name="Freeform 460"/>
            <p:cNvSpPr/>
            <p:nvPr/>
          </p:nvSpPr>
          <p:spPr bwMode="gray">
            <a:xfrm>
              <a:off x="994378" y="3851210"/>
              <a:ext cx="381388" cy="373730"/>
            </a:xfrm>
            <a:custGeom>
              <a:avLst/>
              <a:gdLst>
                <a:gd name="T0" fmla="*/ 200 w 206"/>
                <a:gd name="T1" fmla="*/ 34 h 202"/>
                <a:gd name="T2" fmla="*/ 192 w 206"/>
                <a:gd name="T3" fmla="*/ 30 h 202"/>
                <a:gd name="T4" fmla="*/ 182 w 206"/>
                <a:gd name="T5" fmla="*/ 24 h 202"/>
                <a:gd name="T6" fmla="*/ 174 w 206"/>
                <a:gd name="T7" fmla="*/ 22 h 202"/>
                <a:gd name="T8" fmla="*/ 170 w 206"/>
                <a:gd name="T9" fmla="*/ 22 h 202"/>
                <a:gd name="T10" fmla="*/ 162 w 206"/>
                <a:gd name="T11" fmla="*/ 22 h 202"/>
                <a:gd name="T12" fmla="*/ 148 w 206"/>
                <a:gd name="T13" fmla="*/ 26 h 202"/>
                <a:gd name="T14" fmla="*/ 138 w 206"/>
                <a:gd name="T15" fmla="*/ 28 h 202"/>
                <a:gd name="T16" fmla="*/ 136 w 206"/>
                <a:gd name="T17" fmla="*/ 34 h 202"/>
                <a:gd name="T18" fmla="*/ 138 w 206"/>
                <a:gd name="T19" fmla="*/ 42 h 202"/>
                <a:gd name="T20" fmla="*/ 140 w 206"/>
                <a:gd name="T21" fmla="*/ 46 h 202"/>
                <a:gd name="T22" fmla="*/ 138 w 206"/>
                <a:gd name="T23" fmla="*/ 54 h 202"/>
                <a:gd name="T24" fmla="*/ 122 w 206"/>
                <a:gd name="T25" fmla="*/ 56 h 202"/>
                <a:gd name="T26" fmla="*/ 106 w 206"/>
                <a:gd name="T27" fmla="*/ 52 h 202"/>
                <a:gd name="T28" fmla="*/ 96 w 206"/>
                <a:gd name="T29" fmla="*/ 44 h 202"/>
                <a:gd name="T30" fmla="*/ 88 w 206"/>
                <a:gd name="T31" fmla="*/ 36 h 202"/>
                <a:gd name="T32" fmla="*/ 84 w 206"/>
                <a:gd name="T33" fmla="*/ 26 h 202"/>
                <a:gd name="T34" fmla="*/ 80 w 206"/>
                <a:gd name="T35" fmla="*/ 18 h 202"/>
                <a:gd name="T36" fmla="*/ 78 w 206"/>
                <a:gd name="T37" fmla="*/ 16 h 202"/>
                <a:gd name="T38" fmla="*/ 56 w 206"/>
                <a:gd name="T39" fmla="*/ 10 h 202"/>
                <a:gd name="T40" fmla="*/ 46 w 206"/>
                <a:gd name="T41" fmla="*/ 6 h 202"/>
                <a:gd name="T42" fmla="*/ 38 w 206"/>
                <a:gd name="T43" fmla="*/ 4 h 202"/>
                <a:gd name="T44" fmla="*/ 24 w 206"/>
                <a:gd name="T45" fmla="*/ 0 h 202"/>
                <a:gd name="T46" fmla="*/ 24 w 206"/>
                <a:gd name="T47" fmla="*/ 4 h 202"/>
                <a:gd name="T48" fmla="*/ 26 w 206"/>
                <a:gd name="T49" fmla="*/ 12 h 202"/>
                <a:gd name="T50" fmla="*/ 24 w 206"/>
                <a:gd name="T51" fmla="*/ 18 h 202"/>
                <a:gd name="T52" fmla="*/ 22 w 206"/>
                <a:gd name="T53" fmla="*/ 20 h 202"/>
                <a:gd name="T54" fmla="*/ 18 w 206"/>
                <a:gd name="T55" fmla="*/ 20 h 202"/>
                <a:gd name="T56" fmla="*/ 16 w 206"/>
                <a:gd name="T57" fmla="*/ 22 h 202"/>
                <a:gd name="T58" fmla="*/ 18 w 206"/>
                <a:gd name="T59" fmla="*/ 30 h 202"/>
                <a:gd name="T60" fmla="*/ 18 w 206"/>
                <a:gd name="T61" fmla="*/ 30 h 202"/>
                <a:gd name="T62" fmla="*/ 16 w 206"/>
                <a:gd name="T63" fmla="*/ 34 h 202"/>
                <a:gd name="T64" fmla="*/ 12 w 206"/>
                <a:gd name="T65" fmla="*/ 40 h 202"/>
                <a:gd name="T66" fmla="*/ 6 w 206"/>
                <a:gd name="T67" fmla="*/ 46 h 202"/>
                <a:gd name="T68" fmla="*/ 2 w 206"/>
                <a:gd name="T69" fmla="*/ 50 h 202"/>
                <a:gd name="T70" fmla="*/ 0 w 206"/>
                <a:gd name="T71" fmla="*/ 50 h 202"/>
                <a:gd name="T72" fmla="*/ 2 w 206"/>
                <a:gd name="T73" fmla="*/ 54 h 202"/>
                <a:gd name="T74" fmla="*/ 4 w 206"/>
                <a:gd name="T75" fmla="*/ 60 h 202"/>
                <a:gd name="T76" fmla="*/ 4 w 206"/>
                <a:gd name="T77" fmla="*/ 72 h 202"/>
                <a:gd name="T78" fmla="*/ 6 w 206"/>
                <a:gd name="T79" fmla="*/ 80 h 202"/>
                <a:gd name="T80" fmla="*/ 8 w 206"/>
                <a:gd name="T81" fmla="*/ 82 h 202"/>
                <a:gd name="T82" fmla="*/ 12 w 206"/>
                <a:gd name="T83" fmla="*/ 88 h 202"/>
                <a:gd name="T84" fmla="*/ 12 w 206"/>
                <a:gd name="T85" fmla="*/ 96 h 202"/>
                <a:gd name="T86" fmla="*/ 12 w 206"/>
                <a:gd name="T87" fmla="*/ 106 h 202"/>
                <a:gd name="T88" fmla="*/ 10 w 206"/>
                <a:gd name="T89" fmla="*/ 108 h 202"/>
                <a:gd name="T90" fmla="*/ 14 w 206"/>
                <a:gd name="T91" fmla="*/ 112 h 202"/>
                <a:gd name="T92" fmla="*/ 14 w 206"/>
                <a:gd name="T93" fmla="*/ 122 h 202"/>
                <a:gd name="T94" fmla="*/ 30 w 206"/>
                <a:gd name="T95" fmla="*/ 142 h 202"/>
                <a:gd name="T96" fmla="*/ 36 w 206"/>
                <a:gd name="T97" fmla="*/ 142 h 202"/>
                <a:gd name="T98" fmla="*/ 40 w 206"/>
                <a:gd name="T99" fmla="*/ 146 h 202"/>
                <a:gd name="T100" fmla="*/ 44 w 206"/>
                <a:gd name="T101" fmla="*/ 152 h 202"/>
                <a:gd name="T102" fmla="*/ 48 w 206"/>
                <a:gd name="T103" fmla="*/ 158 h 202"/>
                <a:gd name="T104" fmla="*/ 184 w 206"/>
                <a:gd name="T105" fmla="*/ 202 h 202"/>
                <a:gd name="T106" fmla="*/ 206 w 206"/>
                <a:gd name="T107" fmla="*/ 18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6" h="202">
                  <a:moveTo>
                    <a:pt x="206" y="34"/>
                  </a:moveTo>
                  <a:lnTo>
                    <a:pt x="200" y="34"/>
                  </a:lnTo>
                  <a:lnTo>
                    <a:pt x="196" y="32"/>
                  </a:lnTo>
                  <a:lnTo>
                    <a:pt x="192" y="30"/>
                  </a:lnTo>
                  <a:lnTo>
                    <a:pt x="186" y="26"/>
                  </a:lnTo>
                  <a:lnTo>
                    <a:pt x="182" y="24"/>
                  </a:lnTo>
                  <a:lnTo>
                    <a:pt x="176" y="24"/>
                  </a:lnTo>
                  <a:lnTo>
                    <a:pt x="174" y="22"/>
                  </a:lnTo>
                  <a:lnTo>
                    <a:pt x="172" y="22"/>
                  </a:lnTo>
                  <a:lnTo>
                    <a:pt x="170" y="22"/>
                  </a:lnTo>
                  <a:lnTo>
                    <a:pt x="166" y="22"/>
                  </a:lnTo>
                  <a:lnTo>
                    <a:pt x="162" y="22"/>
                  </a:lnTo>
                  <a:lnTo>
                    <a:pt x="154" y="24"/>
                  </a:lnTo>
                  <a:lnTo>
                    <a:pt x="148" y="26"/>
                  </a:lnTo>
                  <a:lnTo>
                    <a:pt x="142" y="26"/>
                  </a:lnTo>
                  <a:lnTo>
                    <a:pt x="138" y="28"/>
                  </a:lnTo>
                  <a:lnTo>
                    <a:pt x="138" y="32"/>
                  </a:lnTo>
                  <a:lnTo>
                    <a:pt x="136" y="34"/>
                  </a:lnTo>
                  <a:lnTo>
                    <a:pt x="138" y="38"/>
                  </a:lnTo>
                  <a:lnTo>
                    <a:pt x="138" y="42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0" y="46"/>
                  </a:lnTo>
                  <a:lnTo>
                    <a:pt x="138" y="54"/>
                  </a:lnTo>
                  <a:lnTo>
                    <a:pt x="132" y="56"/>
                  </a:lnTo>
                  <a:lnTo>
                    <a:pt x="122" y="56"/>
                  </a:lnTo>
                  <a:lnTo>
                    <a:pt x="114" y="54"/>
                  </a:lnTo>
                  <a:lnTo>
                    <a:pt x="106" y="52"/>
                  </a:lnTo>
                  <a:lnTo>
                    <a:pt x="100" y="48"/>
                  </a:lnTo>
                  <a:lnTo>
                    <a:pt x="96" y="44"/>
                  </a:lnTo>
                  <a:lnTo>
                    <a:pt x="90" y="40"/>
                  </a:lnTo>
                  <a:lnTo>
                    <a:pt x="88" y="36"/>
                  </a:lnTo>
                  <a:lnTo>
                    <a:pt x="86" y="30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58" y="12"/>
                  </a:lnTo>
                  <a:lnTo>
                    <a:pt x="56" y="10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6"/>
                  </a:lnTo>
                  <a:lnTo>
                    <a:pt x="12" y="40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8" y="82"/>
                  </a:lnTo>
                  <a:lnTo>
                    <a:pt x="10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6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12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28" y="142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6" y="142"/>
                  </a:lnTo>
                  <a:lnTo>
                    <a:pt x="40" y="146"/>
                  </a:lnTo>
                  <a:lnTo>
                    <a:pt x="40" y="146"/>
                  </a:lnTo>
                  <a:lnTo>
                    <a:pt x="42" y="148"/>
                  </a:lnTo>
                  <a:lnTo>
                    <a:pt x="44" y="152"/>
                  </a:lnTo>
                  <a:lnTo>
                    <a:pt x="46" y="154"/>
                  </a:lnTo>
                  <a:lnTo>
                    <a:pt x="48" y="158"/>
                  </a:lnTo>
                  <a:lnTo>
                    <a:pt x="76" y="156"/>
                  </a:lnTo>
                  <a:lnTo>
                    <a:pt x="184" y="202"/>
                  </a:lnTo>
                  <a:lnTo>
                    <a:pt x="184" y="184"/>
                  </a:lnTo>
                  <a:lnTo>
                    <a:pt x="206" y="184"/>
                  </a:lnTo>
                  <a:lnTo>
                    <a:pt x="206" y="3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0" name="Freeform 461"/>
            <p:cNvSpPr/>
            <p:nvPr/>
          </p:nvSpPr>
          <p:spPr bwMode="gray">
            <a:xfrm>
              <a:off x="831455" y="4372952"/>
              <a:ext cx="270304" cy="222018"/>
            </a:xfrm>
            <a:custGeom>
              <a:avLst/>
              <a:gdLst>
                <a:gd name="T0" fmla="*/ 142 w 146"/>
                <a:gd name="T1" fmla="*/ 0 h 120"/>
                <a:gd name="T2" fmla="*/ 132 w 146"/>
                <a:gd name="T3" fmla="*/ 2 h 120"/>
                <a:gd name="T4" fmla="*/ 124 w 146"/>
                <a:gd name="T5" fmla="*/ 6 h 120"/>
                <a:gd name="T6" fmla="*/ 120 w 146"/>
                <a:gd name="T7" fmla="*/ 8 h 120"/>
                <a:gd name="T8" fmla="*/ 96 w 146"/>
                <a:gd name="T9" fmla="*/ 4 h 120"/>
                <a:gd name="T10" fmla="*/ 84 w 146"/>
                <a:gd name="T11" fmla="*/ 8 h 120"/>
                <a:gd name="T12" fmla="*/ 76 w 146"/>
                <a:gd name="T13" fmla="*/ 6 h 120"/>
                <a:gd name="T14" fmla="*/ 68 w 146"/>
                <a:gd name="T15" fmla="*/ 12 h 120"/>
                <a:gd name="T16" fmla="*/ 62 w 146"/>
                <a:gd name="T17" fmla="*/ 16 h 120"/>
                <a:gd name="T18" fmla="*/ 58 w 146"/>
                <a:gd name="T19" fmla="*/ 14 h 120"/>
                <a:gd name="T20" fmla="*/ 50 w 146"/>
                <a:gd name="T21" fmla="*/ 10 h 120"/>
                <a:gd name="T22" fmla="*/ 42 w 146"/>
                <a:gd name="T23" fmla="*/ 8 h 120"/>
                <a:gd name="T24" fmla="*/ 40 w 146"/>
                <a:gd name="T25" fmla="*/ 6 h 120"/>
                <a:gd name="T26" fmla="*/ 38 w 146"/>
                <a:gd name="T27" fmla="*/ 6 h 120"/>
                <a:gd name="T28" fmla="*/ 30 w 146"/>
                <a:gd name="T29" fmla="*/ 6 h 120"/>
                <a:gd name="T30" fmla="*/ 16 w 146"/>
                <a:gd name="T31" fmla="*/ 8 h 120"/>
                <a:gd name="T32" fmla="*/ 6 w 146"/>
                <a:gd name="T33" fmla="*/ 14 h 120"/>
                <a:gd name="T34" fmla="*/ 2 w 146"/>
                <a:gd name="T35" fmla="*/ 20 h 120"/>
                <a:gd name="T36" fmla="*/ 4 w 146"/>
                <a:gd name="T37" fmla="*/ 22 h 120"/>
                <a:gd name="T38" fmla="*/ 6 w 146"/>
                <a:gd name="T39" fmla="*/ 28 h 120"/>
                <a:gd name="T40" fmla="*/ 6 w 146"/>
                <a:gd name="T41" fmla="*/ 40 h 120"/>
                <a:gd name="T42" fmla="*/ 6 w 146"/>
                <a:gd name="T43" fmla="*/ 48 h 120"/>
                <a:gd name="T44" fmla="*/ 2 w 146"/>
                <a:gd name="T45" fmla="*/ 54 h 120"/>
                <a:gd name="T46" fmla="*/ 0 w 146"/>
                <a:gd name="T47" fmla="*/ 64 h 120"/>
                <a:gd name="T48" fmla="*/ 0 w 146"/>
                <a:gd name="T49" fmla="*/ 100 h 120"/>
                <a:gd name="T50" fmla="*/ 16 w 146"/>
                <a:gd name="T51" fmla="*/ 100 h 120"/>
                <a:gd name="T52" fmla="*/ 34 w 146"/>
                <a:gd name="T53" fmla="*/ 112 h 120"/>
                <a:gd name="T54" fmla="*/ 52 w 146"/>
                <a:gd name="T55" fmla="*/ 118 h 120"/>
                <a:gd name="T56" fmla="*/ 76 w 146"/>
                <a:gd name="T57" fmla="*/ 120 h 120"/>
                <a:gd name="T58" fmla="*/ 94 w 146"/>
                <a:gd name="T59" fmla="*/ 102 h 120"/>
                <a:gd name="T60" fmla="*/ 96 w 146"/>
                <a:gd name="T61" fmla="*/ 86 h 120"/>
                <a:gd name="T62" fmla="*/ 100 w 146"/>
                <a:gd name="T63" fmla="*/ 80 h 120"/>
                <a:gd name="T64" fmla="*/ 108 w 146"/>
                <a:gd name="T65" fmla="*/ 72 h 120"/>
                <a:gd name="T66" fmla="*/ 118 w 146"/>
                <a:gd name="T67" fmla="*/ 68 h 120"/>
                <a:gd name="T68" fmla="*/ 122 w 146"/>
                <a:gd name="T69" fmla="*/ 72 h 120"/>
                <a:gd name="T70" fmla="*/ 126 w 146"/>
                <a:gd name="T71" fmla="*/ 72 h 120"/>
                <a:gd name="T72" fmla="*/ 132 w 146"/>
                <a:gd name="T73" fmla="*/ 68 h 120"/>
                <a:gd name="T74" fmla="*/ 138 w 146"/>
                <a:gd name="T75" fmla="*/ 56 h 120"/>
                <a:gd name="T76" fmla="*/ 142 w 146"/>
                <a:gd name="T77" fmla="*/ 46 h 120"/>
                <a:gd name="T78" fmla="*/ 144 w 146"/>
                <a:gd name="T79" fmla="*/ 36 h 120"/>
                <a:gd name="T80" fmla="*/ 146 w 146"/>
                <a:gd name="T81" fmla="*/ 24 h 120"/>
                <a:gd name="T82" fmla="*/ 144 w 146"/>
                <a:gd name="T83" fmla="*/ 14 h 120"/>
                <a:gd name="T84" fmla="*/ 146 w 146"/>
                <a:gd name="T85" fmla="*/ 4 h 120"/>
                <a:gd name="T86" fmla="*/ 146 w 146"/>
                <a:gd name="T8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6" h="120">
                  <a:moveTo>
                    <a:pt x="146" y="0"/>
                  </a:moveTo>
                  <a:lnTo>
                    <a:pt x="142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8" y="6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14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2" y="6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40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100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24" y="106"/>
                  </a:lnTo>
                  <a:lnTo>
                    <a:pt x="34" y="112"/>
                  </a:lnTo>
                  <a:lnTo>
                    <a:pt x="48" y="118"/>
                  </a:lnTo>
                  <a:lnTo>
                    <a:pt x="52" y="118"/>
                  </a:lnTo>
                  <a:lnTo>
                    <a:pt x="62" y="120"/>
                  </a:lnTo>
                  <a:lnTo>
                    <a:pt x="76" y="120"/>
                  </a:lnTo>
                  <a:lnTo>
                    <a:pt x="86" y="120"/>
                  </a:lnTo>
                  <a:lnTo>
                    <a:pt x="94" y="102"/>
                  </a:lnTo>
                  <a:lnTo>
                    <a:pt x="94" y="88"/>
                  </a:lnTo>
                  <a:lnTo>
                    <a:pt x="96" y="86"/>
                  </a:lnTo>
                  <a:lnTo>
                    <a:pt x="98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8" y="72"/>
                  </a:lnTo>
                  <a:lnTo>
                    <a:pt x="112" y="70"/>
                  </a:lnTo>
                  <a:lnTo>
                    <a:pt x="118" y="68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0"/>
                  </a:lnTo>
                  <a:lnTo>
                    <a:pt x="132" y="68"/>
                  </a:lnTo>
                  <a:lnTo>
                    <a:pt x="136" y="64"/>
                  </a:lnTo>
                  <a:lnTo>
                    <a:pt x="138" y="56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44" y="42"/>
                  </a:lnTo>
                  <a:lnTo>
                    <a:pt x="144" y="36"/>
                  </a:lnTo>
                  <a:lnTo>
                    <a:pt x="146" y="30"/>
                  </a:lnTo>
                  <a:lnTo>
                    <a:pt x="146" y="24"/>
                  </a:lnTo>
                  <a:lnTo>
                    <a:pt x="144" y="18"/>
                  </a:lnTo>
                  <a:lnTo>
                    <a:pt x="144" y="14"/>
                  </a:lnTo>
                  <a:lnTo>
                    <a:pt x="144" y="8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1" name="Freeform 462"/>
            <p:cNvSpPr/>
            <p:nvPr/>
          </p:nvSpPr>
          <p:spPr bwMode="gray">
            <a:xfrm>
              <a:off x="1053623" y="4113931"/>
              <a:ext cx="96273" cy="244220"/>
            </a:xfrm>
            <a:custGeom>
              <a:avLst/>
              <a:gdLst>
                <a:gd name="T0" fmla="*/ 28 w 52"/>
                <a:gd name="T1" fmla="*/ 132 h 132"/>
                <a:gd name="T2" fmla="*/ 30 w 52"/>
                <a:gd name="T3" fmla="*/ 118 h 132"/>
                <a:gd name="T4" fmla="*/ 30 w 52"/>
                <a:gd name="T5" fmla="*/ 118 h 132"/>
                <a:gd name="T6" fmla="*/ 30 w 52"/>
                <a:gd name="T7" fmla="*/ 116 h 132"/>
                <a:gd name="T8" fmla="*/ 32 w 52"/>
                <a:gd name="T9" fmla="*/ 112 h 132"/>
                <a:gd name="T10" fmla="*/ 32 w 52"/>
                <a:gd name="T11" fmla="*/ 108 h 132"/>
                <a:gd name="T12" fmla="*/ 36 w 52"/>
                <a:gd name="T13" fmla="*/ 104 h 132"/>
                <a:gd name="T14" fmla="*/ 40 w 52"/>
                <a:gd name="T15" fmla="*/ 100 h 132"/>
                <a:gd name="T16" fmla="*/ 44 w 52"/>
                <a:gd name="T17" fmla="*/ 96 h 132"/>
                <a:gd name="T18" fmla="*/ 44 w 52"/>
                <a:gd name="T19" fmla="*/ 92 h 132"/>
                <a:gd name="T20" fmla="*/ 44 w 52"/>
                <a:gd name="T21" fmla="*/ 80 h 132"/>
                <a:gd name="T22" fmla="*/ 44 w 52"/>
                <a:gd name="T23" fmla="*/ 66 h 132"/>
                <a:gd name="T24" fmla="*/ 46 w 52"/>
                <a:gd name="T25" fmla="*/ 52 h 132"/>
                <a:gd name="T26" fmla="*/ 52 w 52"/>
                <a:gd name="T27" fmla="*/ 44 h 132"/>
                <a:gd name="T28" fmla="*/ 50 w 52"/>
                <a:gd name="T29" fmla="*/ 44 h 132"/>
                <a:gd name="T30" fmla="*/ 50 w 52"/>
                <a:gd name="T31" fmla="*/ 40 h 132"/>
                <a:gd name="T32" fmla="*/ 48 w 52"/>
                <a:gd name="T33" fmla="*/ 36 h 132"/>
                <a:gd name="T34" fmla="*/ 46 w 52"/>
                <a:gd name="T35" fmla="*/ 30 h 132"/>
                <a:gd name="T36" fmla="*/ 44 w 52"/>
                <a:gd name="T37" fmla="*/ 24 h 132"/>
                <a:gd name="T38" fmla="*/ 44 w 52"/>
                <a:gd name="T39" fmla="*/ 20 h 132"/>
                <a:gd name="T40" fmla="*/ 44 w 52"/>
                <a:gd name="T41" fmla="*/ 14 h 132"/>
                <a:gd name="T42" fmla="*/ 16 w 52"/>
                <a:gd name="T43" fmla="*/ 16 h 132"/>
                <a:gd name="T44" fmla="*/ 16 w 52"/>
                <a:gd name="T45" fmla="*/ 14 h 132"/>
                <a:gd name="T46" fmla="*/ 14 w 52"/>
                <a:gd name="T47" fmla="*/ 12 h 132"/>
                <a:gd name="T48" fmla="*/ 12 w 52"/>
                <a:gd name="T49" fmla="*/ 8 h 132"/>
                <a:gd name="T50" fmla="*/ 8 w 52"/>
                <a:gd name="T51" fmla="*/ 4 h 132"/>
                <a:gd name="T52" fmla="*/ 4 w 52"/>
                <a:gd name="T53" fmla="*/ 2 h 132"/>
                <a:gd name="T54" fmla="*/ 0 w 52"/>
                <a:gd name="T5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132">
                  <a:moveTo>
                    <a:pt x="28" y="132"/>
                  </a:moveTo>
                  <a:lnTo>
                    <a:pt x="30" y="118"/>
                  </a:lnTo>
                  <a:lnTo>
                    <a:pt x="30" y="118"/>
                  </a:lnTo>
                  <a:lnTo>
                    <a:pt x="30" y="116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36" y="104"/>
                  </a:lnTo>
                  <a:lnTo>
                    <a:pt x="40" y="100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4" y="80"/>
                  </a:lnTo>
                  <a:lnTo>
                    <a:pt x="44" y="66"/>
                  </a:lnTo>
                  <a:lnTo>
                    <a:pt x="46" y="52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0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" name="Freeform 463"/>
            <p:cNvSpPr/>
            <p:nvPr/>
          </p:nvSpPr>
          <p:spPr bwMode="gray">
            <a:xfrm>
              <a:off x="746291" y="4113931"/>
              <a:ext cx="403604" cy="299724"/>
            </a:xfrm>
            <a:custGeom>
              <a:avLst/>
              <a:gdLst>
                <a:gd name="T0" fmla="*/ 94 w 218"/>
                <a:gd name="T1" fmla="*/ 36 h 162"/>
                <a:gd name="T2" fmla="*/ 78 w 218"/>
                <a:gd name="T3" fmla="*/ 40 h 162"/>
                <a:gd name="T4" fmla="*/ 62 w 218"/>
                <a:gd name="T5" fmla="*/ 42 h 162"/>
                <a:gd name="T6" fmla="*/ 60 w 218"/>
                <a:gd name="T7" fmla="*/ 62 h 162"/>
                <a:gd name="T8" fmla="*/ 50 w 218"/>
                <a:gd name="T9" fmla="*/ 100 h 162"/>
                <a:gd name="T10" fmla="*/ 38 w 218"/>
                <a:gd name="T11" fmla="*/ 116 h 162"/>
                <a:gd name="T12" fmla="*/ 32 w 218"/>
                <a:gd name="T13" fmla="*/ 120 h 162"/>
                <a:gd name="T14" fmla="*/ 24 w 218"/>
                <a:gd name="T15" fmla="*/ 122 h 162"/>
                <a:gd name="T16" fmla="*/ 18 w 218"/>
                <a:gd name="T17" fmla="*/ 122 h 162"/>
                <a:gd name="T18" fmla="*/ 10 w 218"/>
                <a:gd name="T19" fmla="*/ 122 h 162"/>
                <a:gd name="T20" fmla="*/ 4 w 218"/>
                <a:gd name="T21" fmla="*/ 122 h 162"/>
                <a:gd name="T22" fmla="*/ 2 w 218"/>
                <a:gd name="T23" fmla="*/ 128 h 162"/>
                <a:gd name="T24" fmla="*/ 4 w 218"/>
                <a:gd name="T25" fmla="*/ 132 h 162"/>
                <a:gd name="T26" fmla="*/ 8 w 218"/>
                <a:gd name="T27" fmla="*/ 138 h 162"/>
                <a:gd name="T28" fmla="*/ 8 w 218"/>
                <a:gd name="T29" fmla="*/ 140 h 162"/>
                <a:gd name="T30" fmla="*/ 14 w 218"/>
                <a:gd name="T31" fmla="*/ 144 h 162"/>
                <a:gd name="T32" fmla="*/ 16 w 218"/>
                <a:gd name="T33" fmla="*/ 144 h 162"/>
                <a:gd name="T34" fmla="*/ 16 w 218"/>
                <a:gd name="T35" fmla="*/ 150 h 162"/>
                <a:gd name="T36" fmla="*/ 28 w 218"/>
                <a:gd name="T37" fmla="*/ 142 h 162"/>
                <a:gd name="T38" fmla="*/ 30 w 218"/>
                <a:gd name="T39" fmla="*/ 146 h 162"/>
                <a:gd name="T40" fmla="*/ 36 w 218"/>
                <a:gd name="T41" fmla="*/ 150 h 162"/>
                <a:gd name="T42" fmla="*/ 42 w 218"/>
                <a:gd name="T43" fmla="*/ 154 h 162"/>
                <a:gd name="T44" fmla="*/ 44 w 218"/>
                <a:gd name="T45" fmla="*/ 156 h 162"/>
                <a:gd name="T46" fmla="*/ 50 w 218"/>
                <a:gd name="T47" fmla="*/ 162 h 162"/>
                <a:gd name="T48" fmla="*/ 50 w 218"/>
                <a:gd name="T49" fmla="*/ 158 h 162"/>
                <a:gd name="T50" fmla="*/ 56 w 218"/>
                <a:gd name="T51" fmla="*/ 152 h 162"/>
                <a:gd name="T52" fmla="*/ 68 w 218"/>
                <a:gd name="T53" fmla="*/ 146 h 162"/>
                <a:gd name="T54" fmla="*/ 82 w 218"/>
                <a:gd name="T55" fmla="*/ 146 h 162"/>
                <a:gd name="T56" fmla="*/ 88 w 218"/>
                <a:gd name="T57" fmla="*/ 146 h 162"/>
                <a:gd name="T58" fmla="*/ 88 w 218"/>
                <a:gd name="T59" fmla="*/ 148 h 162"/>
                <a:gd name="T60" fmla="*/ 96 w 218"/>
                <a:gd name="T61" fmla="*/ 150 h 162"/>
                <a:gd name="T62" fmla="*/ 106 w 218"/>
                <a:gd name="T63" fmla="*/ 154 h 162"/>
                <a:gd name="T64" fmla="*/ 110 w 218"/>
                <a:gd name="T65" fmla="*/ 156 h 162"/>
                <a:gd name="T66" fmla="*/ 114 w 218"/>
                <a:gd name="T67" fmla="*/ 152 h 162"/>
                <a:gd name="T68" fmla="*/ 122 w 218"/>
                <a:gd name="T69" fmla="*/ 148 h 162"/>
                <a:gd name="T70" fmla="*/ 130 w 218"/>
                <a:gd name="T71" fmla="*/ 148 h 162"/>
                <a:gd name="T72" fmla="*/ 144 w 218"/>
                <a:gd name="T73" fmla="*/ 144 h 162"/>
                <a:gd name="T74" fmla="*/ 166 w 218"/>
                <a:gd name="T75" fmla="*/ 148 h 162"/>
                <a:gd name="T76" fmla="*/ 170 w 218"/>
                <a:gd name="T77" fmla="*/ 146 h 162"/>
                <a:gd name="T78" fmla="*/ 178 w 218"/>
                <a:gd name="T79" fmla="*/ 142 h 162"/>
                <a:gd name="T80" fmla="*/ 188 w 218"/>
                <a:gd name="T81" fmla="*/ 140 h 162"/>
                <a:gd name="T82" fmla="*/ 196 w 218"/>
                <a:gd name="T83" fmla="*/ 118 h 162"/>
                <a:gd name="T84" fmla="*/ 196 w 218"/>
                <a:gd name="T85" fmla="*/ 116 h 162"/>
                <a:gd name="T86" fmla="*/ 198 w 218"/>
                <a:gd name="T87" fmla="*/ 108 h 162"/>
                <a:gd name="T88" fmla="*/ 206 w 218"/>
                <a:gd name="T89" fmla="*/ 100 h 162"/>
                <a:gd name="T90" fmla="*/ 210 w 218"/>
                <a:gd name="T91" fmla="*/ 92 h 162"/>
                <a:gd name="T92" fmla="*/ 210 w 218"/>
                <a:gd name="T93" fmla="*/ 66 h 162"/>
                <a:gd name="T94" fmla="*/ 218 w 218"/>
                <a:gd name="T95" fmla="*/ 44 h 162"/>
                <a:gd name="T96" fmla="*/ 216 w 218"/>
                <a:gd name="T97" fmla="*/ 40 h 162"/>
                <a:gd name="T98" fmla="*/ 212 w 218"/>
                <a:gd name="T99" fmla="*/ 30 h 162"/>
                <a:gd name="T100" fmla="*/ 210 w 218"/>
                <a:gd name="T101" fmla="*/ 20 h 162"/>
                <a:gd name="T102" fmla="*/ 182 w 218"/>
                <a:gd name="T103" fmla="*/ 16 h 162"/>
                <a:gd name="T104" fmla="*/ 180 w 218"/>
                <a:gd name="T105" fmla="*/ 12 h 162"/>
                <a:gd name="T106" fmla="*/ 174 w 218"/>
                <a:gd name="T107" fmla="*/ 4 h 162"/>
                <a:gd name="T108" fmla="*/ 166 w 218"/>
                <a:gd name="T10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62">
                  <a:moveTo>
                    <a:pt x="162" y="0"/>
                  </a:moveTo>
                  <a:lnTo>
                    <a:pt x="94" y="36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68" y="42"/>
                  </a:lnTo>
                  <a:lnTo>
                    <a:pt x="62" y="42"/>
                  </a:lnTo>
                  <a:lnTo>
                    <a:pt x="62" y="48"/>
                  </a:lnTo>
                  <a:lnTo>
                    <a:pt x="60" y="62"/>
                  </a:lnTo>
                  <a:lnTo>
                    <a:pt x="56" y="80"/>
                  </a:lnTo>
                  <a:lnTo>
                    <a:pt x="50" y="100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6" y="118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4" y="122"/>
                  </a:lnTo>
                  <a:lnTo>
                    <a:pt x="10" y="122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6" y="136"/>
                  </a:lnTo>
                  <a:lnTo>
                    <a:pt x="8" y="138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2"/>
                  </a:lnTo>
                  <a:lnTo>
                    <a:pt x="14" y="144"/>
                  </a:lnTo>
                  <a:lnTo>
                    <a:pt x="14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6" y="150"/>
                  </a:lnTo>
                  <a:lnTo>
                    <a:pt x="26" y="150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30" y="146"/>
                  </a:lnTo>
                  <a:lnTo>
                    <a:pt x="34" y="148"/>
                  </a:lnTo>
                  <a:lnTo>
                    <a:pt x="36" y="150"/>
                  </a:lnTo>
                  <a:lnTo>
                    <a:pt x="38" y="152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4" y="156"/>
                  </a:lnTo>
                  <a:lnTo>
                    <a:pt x="46" y="158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54" y="156"/>
                  </a:lnTo>
                  <a:lnTo>
                    <a:pt x="56" y="152"/>
                  </a:lnTo>
                  <a:lnTo>
                    <a:pt x="62" y="148"/>
                  </a:lnTo>
                  <a:lnTo>
                    <a:pt x="68" y="146"/>
                  </a:lnTo>
                  <a:lnTo>
                    <a:pt x="76" y="146"/>
                  </a:lnTo>
                  <a:lnTo>
                    <a:pt x="82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88" y="148"/>
                  </a:lnTo>
                  <a:lnTo>
                    <a:pt x="92" y="148"/>
                  </a:lnTo>
                  <a:lnTo>
                    <a:pt x="96" y="150"/>
                  </a:lnTo>
                  <a:lnTo>
                    <a:pt x="102" y="152"/>
                  </a:lnTo>
                  <a:lnTo>
                    <a:pt x="106" y="154"/>
                  </a:lnTo>
                  <a:lnTo>
                    <a:pt x="108" y="156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4" y="152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6" y="146"/>
                  </a:lnTo>
                  <a:lnTo>
                    <a:pt x="130" y="148"/>
                  </a:lnTo>
                  <a:lnTo>
                    <a:pt x="134" y="146"/>
                  </a:lnTo>
                  <a:lnTo>
                    <a:pt x="144" y="144"/>
                  </a:lnTo>
                  <a:lnTo>
                    <a:pt x="154" y="144"/>
                  </a:lnTo>
                  <a:lnTo>
                    <a:pt x="166" y="148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4" y="144"/>
                  </a:lnTo>
                  <a:lnTo>
                    <a:pt x="178" y="142"/>
                  </a:lnTo>
                  <a:lnTo>
                    <a:pt x="182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96" y="118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8" y="112"/>
                  </a:lnTo>
                  <a:lnTo>
                    <a:pt x="198" y="108"/>
                  </a:lnTo>
                  <a:lnTo>
                    <a:pt x="202" y="104"/>
                  </a:lnTo>
                  <a:lnTo>
                    <a:pt x="206" y="100"/>
                  </a:lnTo>
                  <a:lnTo>
                    <a:pt x="210" y="96"/>
                  </a:lnTo>
                  <a:lnTo>
                    <a:pt x="210" y="92"/>
                  </a:lnTo>
                  <a:lnTo>
                    <a:pt x="210" y="80"/>
                  </a:lnTo>
                  <a:lnTo>
                    <a:pt x="210" y="66"/>
                  </a:lnTo>
                  <a:lnTo>
                    <a:pt x="212" y="52"/>
                  </a:lnTo>
                  <a:lnTo>
                    <a:pt x="218" y="44"/>
                  </a:lnTo>
                  <a:lnTo>
                    <a:pt x="216" y="44"/>
                  </a:lnTo>
                  <a:lnTo>
                    <a:pt x="216" y="40"/>
                  </a:lnTo>
                  <a:lnTo>
                    <a:pt x="214" y="36"/>
                  </a:lnTo>
                  <a:lnTo>
                    <a:pt x="212" y="30"/>
                  </a:lnTo>
                  <a:lnTo>
                    <a:pt x="210" y="24"/>
                  </a:lnTo>
                  <a:lnTo>
                    <a:pt x="210" y="20"/>
                  </a:lnTo>
                  <a:lnTo>
                    <a:pt x="210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78" y="8"/>
                  </a:lnTo>
                  <a:lnTo>
                    <a:pt x="174" y="4"/>
                  </a:lnTo>
                  <a:lnTo>
                    <a:pt x="170" y="2"/>
                  </a:lnTo>
                  <a:lnTo>
                    <a:pt x="166" y="0"/>
                  </a:lnTo>
                  <a:lnTo>
                    <a:pt x="162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" name="Freeform 464"/>
            <p:cNvSpPr/>
            <p:nvPr/>
          </p:nvSpPr>
          <p:spPr bwMode="gray">
            <a:xfrm>
              <a:off x="990675" y="4372952"/>
              <a:ext cx="162923" cy="273822"/>
            </a:xfrm>
            <a:custGeom>
              <a:avLst/>
              <a:gdLst>
                <a:gd name="T0" fmla="*/ 60 w 88"/>
                <a:gd name="T1" fmla="*/ 2 h 148"/>
                <a:gd name="T2" fmla="*/ 58 w 88"/>
                <a:gd name="T3" fmla="*/ 8 h 148"/>
                <a:gd name="T4" fmla="*/ 58 w 88"/>
                <a:gd name="T5" fmla="*/ 20 h 148"/>
                <a:gd name="T6" fmla="*/ 60 w 88"/>
                <a:gd name="T7" fmla="*/ 30 h 148"/>
                <a:gd name="T8" fmla="*/ 58 w 88"/>
                <a:gd name="T9" fmla="*/ 42 h 148"/>
                <a:gd name="T10" fmla="*/ 56 w 88"/>
                <a:gd name="T11" fmla="*/ 48 h 148"/>
                <a:gd name="T12" fmla="*/ 50 w 88"/>
                <a:gd name="T13" fmla="*/ 64 h 148"/>
                <a:gd name="T14" fmla="*/ 42 w 88"/>
                <a:gd name="T15" fmla="*/ 70 h 148"/>
                <a:gd name="T16" fmla="*/ 38 w 88"/>
                <a:gd name="T17" fmla="*/ 72 h 148"/>
                <a:gd name="T18" fmla="*/ 36 w 88"/>
                <a:gd name="T19" fmla="*/ 72 h 148"/>
                <a:gd name="T20" fmla="*/ 26 w 88"/>
                <a:gd name="T21" fmla="*/ 70 h 148"/>
                <a:gd name="T22" fmla="*/ 18 w 88"/>
                <a:gd name="T23" fmla="*/ 76 h 148"/>
                <a:gd name="T24" fmla="*/ 12 w 88"/>
                <a:gd name="T25" fmla="*/ 84 h 148"/>
                <a:gd name="T26" fmla="*/ 8 w 88"/>
                <a:gd name="T27" fmla="*/ 88 h 148"/>
                <a:gd name="T28" fmla="*/ 0 w 88"/>
                <a:gd name="T29" fmla="*/ 120 h 148"/>
                <a:gd name="T30" fmla="*/ 0 w 88"/>
                <a:gd name="T31" fmla="*/ 124 h 148"/>
                <a:gd name="T32" fmla="*/ 2 w 88"/>
                <a:gd name="T33" fmla="*/ 130 h 148"/>
                <a:gd name="T34" fmla="*/ 10 w 88"/>
                <a:gd name="T35" fmla="*/ 134 h 148"/>
                <a:gd name="T36" fmla="*/ 14 w 88"/>
                <a:gd name="T37" fmla="*/ 136 h 148"/>
                <a:gd name="T38" fmla="*/ 18 w 88"/>
                <a:gd name="T39" fmla="*/ 140 h 148"/>
                <a:gd name="T40" fmla="*/ 18 w 88"/>
                <a:gd name="T41" fmla="*/ 148 h 148"/>
                <a:gd name="T42" fmla="*/ 36 w 88"/>
                <a:gd name="T43" fmla="*/ 148 h 148"/>
                <a:gd name="T44" fmla="*/ 70 w 88"/>
                <a:gd name="T45" fmla="*/ 146 h 148"/>
                <a:gd name="T46" fmla="*/ 86 w 88"/>
                <a:gd name="T47" fmla="*/ 144 h 148"/>
                <a:gd name="T48" fmla="*/ 88 w 88"/>
                <a:gd name="T49" fmla="*/ 138 h 148"/>
                <a:gd name="T50" fmla="*/ 88 w 88"/>
                <a:gd name="T51" fmla="*/ 134 h 148"/>
                <a:gd name="T52" fmla="*/ 82 w 88"/>
                <a:gd name="T53" fmla="*/ 130 h 148"/>
                <a:gd name="T54" fmla="*/ 74 w 88"/>
                <a:gd name="T55" fmla="*/ 122 h 148"/>
                <a:gd name="T56" fmla="*/ 68 w 88"/>
                <a:gd name="T57" fmla="*/ 110 h 148"/>
                <a:gd name="T58" fmla="*/ 62 w 88"/>
                <a:gd name="T59" fmla="*/ 100 h 148"/>
                <a:gd name="T60" fmla="*/ 66 w 88"/>
                <a:gd name="T61" fmla="*/ 98 h 148"/>
                <a:gd name="T62" fmla="*/ 70 w 88"/>
                <a:gd name="T63" fmla="*/ 94 h 148"/>
                <a:gd name="T64" fmla="*/ 72 w 88"/>
                <a:gd name="T65" fmla="*/ 86 h 148"/>
                <a:gd name="T66" fmla="*/ 70 w 88"/>
                <a:gd name="T67" fmla="*/ 78 h 148"/>
                <a:gd name="T68" fmla="*/ 68 w 88"/>
                <a:gd name="T69" fmla="*/ 76 h 148"/>
                <a:gd name="T70" fmla="*/ 64 w 88"/>
                <a:gd name="T71" fmla="*/ 72 h 148"/>
                <a:gd name="T72" fmla="*/ 62 w 88"/>
                <a:gd name="T73" fmla="*/ 64 h 148"/>
                <a:gd name="T74" fmla="*/ 64 w 88"/>
                <a:gd name="T75" fmla="*/ 58 h 148"/>
                <a:gd name="T76" fmla="*/ 68 w 88"/>
                <a:gd name="T77" fmla="*/ 58 h 148"/>
                <a:gd name="T78" fmla="*/ 74 w 88"/>
                <a:gd name="T79" fmla="*/ 56 h 148"/>
                <a:gd name="T80" fmla="*/ 78 w 88"/>
                <a:gd name="T81" fmla="*/ 50 h 148"/>
                <a:gd name="T82" fmla="*/ 78 w 88"/>
                <a:gd name="T83" fmla="*/ 46 h 148"/>
                <a:gd name="T84" fmla="*/ 74 w 88"/>
                <a:gd name="T85" fmla="*/ 40 h 148"/>
                <a:gd name="T86" fmla="*/ 72 w 88"/>
                <a:gd name="T87" fmla="*/ 30 h 148"/>
                <a:gd name="T88" fmla="*/ 72 w 88"/>
                <a:gd name="T89" fmla="*/ 20 h 148"/>
                <a:gd name="T90" fmla="*/ 72 w 88"/>
                <a:gd name="T91" fmla="*/ 16 h 148"/>
                <a:gd name="T92" fmla="*/ 72 w 88"/>
                <a:gd name="T93" fmla="*/ 8 h 148"/>
                <a:gd name="T94" fmla="*/ 66 w 88"/>
                <a:gd name="T95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" h="148">
                  <a:moveTo>
                    <a:pt x="60" y="0"/>
                  </a:moveTo>
                  <a:lnTo>
                    <a:pt x="60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8" y="36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6" y="48"/>
                  </a:lnTo>
                  <a:lnTo>
                    <a:pt x="52" y="56"/>
                  </a:lnTo>
                  <a:lnTo>
                    <a:pt x="50" y="64"/>
                  </a:lnTo>
                  <a:lnTo>
                    <a:pt x="46" y="68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6" y="70"/>
                  </a:lnTo>
                  <a:lnTo>
                    <a:pt x="22" y="72"/>
                  </a:lnTo>
                  <a:lnTo>
                    <a:pt x="18" y="76"/>
                  </a:lnTo>
                  <a:lnTo>
                    <a:pt x="14" y="80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8" y="102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6" y="132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4" y="136"/>
                  </a:lnTo>
                  <a:lnTo>
                    <a:pt x="16" y="138"/>
                  </a:lnTo>
                  <a:lnTo>
                    <a:pt x="18" y="140"/>
                  </a:lnTo>
                  <a:lnTo>
                    <a:pt x="18" y="144"/>
                  </a:lnTo>
                  <a:lnTo>
                    <a:pt x="18" y="148"/>
                  </a:lnTo>
                  <a:lnTo>
                    <a:pt x="22" y="148"/>
                  </a:lnTo>
                  <a:lnTo>
                    <a:pt x="36" y="148"/>
                  </a:lnTo>
                  <a:lnTo>
                    <a:pt x="52" y="146"/>
                  </a:lnTo>
                  <a:lnTo>
                    <a:pt x="70" y="146"/>
                  </a:lnTo>
                  <a:lnTo>
                    <a:pt x="88" y="146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8" y="138"/>
                  </a:lnTo>
                  <a:lnTo>
                    <a:pt x="88" y="134"/>
                  </a:lnTo>
                  <a:lnTo>
                    <a:pt x="88" y="134"/>
                  </a:lnTo>
                  <a:lnTo>
                    <a:pt x="84" y="132"/>
                  </a:lnTo>
                  <a:lnTo>
                    <a:pt x="82" y="130"/>
                  </a:lnTo>
                  <a:lnTo>
                    <a:pt x="78" y="126"/>
                  </a:lnTo>
                  <a:lnTo>
                    <a:pt x="74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66" y="102"/>
                  </a:lnTo>
                  <a:lnTo>
                    <a:pt x="62" y="100"/>
                  </a:lnTo>
                  <a:lnTo>
                    <a:pt x="66" y="100"/>
                  </a:lnTo>
                  <a:lnTo>
                    <a:pt x="66" y="98"/>
                  </a:lnTo>
                  <a:lnTo>
                    <a:pt x="68" y="96"/>
                  </a:lnTo>
                  <a:lnTo>
                    <a:pt x="70" y="94"/>
                  </a:lnTo>
                  <a:lnTo>
                    <a:pt x="70" y="90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0" y="78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2"/>
                  </a:lnTo>
                  <a:lnTo>
                    <a:pt x="62" y="68"/>
                  </a:lnTo>
                  <a:lnTo>
                    <a:pt x="62" y="64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72" y="34"/>
                  </a:lnTo>
                  <a:lnTo>
                    <a:pt x="72" y="30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4" name="Freeform 465"/>
            <p:cNvSpPr/>
            <p:nvPr/>
          </p:nvSpPr>
          <p:spPr bwMode="gray">
            <a:xfrm>
              <a:off x="1101759" y="4139833"/>
              <a:ext cx="233276" cy="392232"/>
            </a:xfrm>
            <a:custGeom>
              <a:avLst/>
              <a:gdLst>
                <a:gd name="T0" fmla="*/ 126 w 126"/>
                <a:gd name="T1" fmla="*/ 46 h 212"/>
                <a:gd name="T2" fmla="*/ 124 w 126"/>
                <a:gd name="T3" fmla="*/ 90 h 212"/>
                <a:gd name="T4" fmla="*/ 120 w 126"/>
                <a:gd name="T5" fmla="*/ 88 h 212"/>
                <a:gd name="T6" fmla="*/ 112 w 126"/>
                <a:gd name="T7" fmla="*/ 90 h 212"/>
                <a:gd name="T8" fmla="*/ 108 w 126"/>
                <a:gd name="T9" fmla="*/ 92 h 212"/>
                <a:gd name="T10" fmla="*/ 106 w 126"/>
                <a:gd name="T11" fmla="*/ 98 h 212"/>
                <a:gd name="T12" fmla="*/ 106 w 126"/>
                <a:gd name="T13" fmla="*/ 104 h 212"/>
                <a:gd name="T14" fmla="*/ 102 w 126"/>
                <a:gd name="T15" fmla="*/ 110 h 212"/>
                <a:gd name="T16" fmla="*/ 98 w 126"/>
                <a:gd name="T17" fmla="*/ 114 h 212"/>
                <a:gd name="T18" fmla="*/ 98 w 126"/>
                <a:gd name="T19" fmla="*/ 120 h 212"/>
                <a:gd name="T20" fmla="*/ 98 w 126"/>
                <a:gd name="T21" fmla="*/ 124 h 212"/>
                <a:gd name="T22" fmla="*/ 98 w 126"/>
                <a:gd name="T23" fmla="*/ 124 h 212"/>
                <a:gd name="T24" fmla="*/ 98 w 126"/>
                <a:gd name="T25" fmla="*/ 122 h 212"/>
                <a:gd name="T26" fmla="*/ 100 w 126"/>
                <a:gd name="T27" fmla="*/ 126 h 212"/>
                <a:gd name="T28" fmla="*/ 104 w 126"/>
                <a:gd name="T29" fmla="*/ 132 h 212"/>
                <a:gd name="T30" fmla="*/ 102 w 126"/>
                <a:gd name="T31" fmla="*/ 138 h 212"/>
                <a:gd name="T32" fmla="*/ 102 w 126"/>
                <a:gd name="T33" fmla="*/ 150 h 212"/>
                <a:gd name="T34" fmla="*/ 104 w 126"/>
                <a:gd name="T35" fmla="*/ 158 h 212"/>
                <a:gd name="T36" fmla="*/ 106 w 126"/>
                <a:gd name="T37" fmla="*/ 168 h 212"/>
                <a:gd name="T38" fmla="*/ 108 w 126"/>
                <a:gd name="T39" fmla="*/ 174 h 212"/>
                <a:gd name="T40" fmla="*/ 108 w 126"/>
                <a:gd name="T41" fmla="*/ 176 h 212"/>
                <a:gd name="T42" fmla="*/ 100 w 126"/>
                <a:gd name="T43" fmla="*/ 178 h 212"/>
                <a:gd name="T44" fmla="*/ 92 w 126"/>
                <a:gd name="T45" fmla="*/ 182 h 212"/>
                <a:gd name="T46" fmla="*/ 86 w 126"/>
                <a:gd name="T47" fmla="*/ 190 h 212"/>
                <a:gd name="T48" fmla="*/ 86 w 126"/>
                <a:gd name="T49" fmla="*/ 192 h 212"/>
                <a:gd name="T50" fmla="*/ 84 w 126"/>
                <a:gd name="T51" fmla="*/ 198 h 212"/>
                <a:gd name="T52" fmla="*/ 78 w 126"/>
                <a:gd name="T53" fmla="*/ 202 h 212"/>
                <a:gd name="T54" fmla="*/ 68 w 126"/>
                <a:gd name="T55" fmla="*/ 204 h 212"/>
                <a:gd name="T56" fmla="*/ 66 w 126"/>
                <a:gd name="T57" fmla="*/ 202 h 212"/>
                <a:gd name="T58" fmla="*/ 60 w 126"/>
                <a:gd name="T59" fmla="*/ 200 h 212"/>
                <a:gd name="T60" fmla="*/ 58 w 126"/>
                <a:gd name="T61" fmla="*/ 204 h 212"/>
                <a:gd name="T62" fmla="*/ 46 w 126"/>
                <a:gd name="T63" fmla="*/ 208 h 212"/>
                <a:gd name="T64" fmla="*/ 12 w 126"/>
                <a:gd name="T65" fmla="*/ 212 h 212"/>
                <a:gd name="T66" fmla="*/ 12 w 126"/>
                <a:gd name="T67" fmla="*/ 210 h 212"/>
                <a:gd name="T68" fmla="*/ 10 w 126"/>
                <a:gd name="T69" fmla="*/ 204 h 212"/>
                <a:gd name="T70" fmla="*/ 6 w 126"/>
                <a:gd name="T71" fmla="*/ 200 h 212"/>
                <a:gd name="T72" fmla="*/ 2 w 126"/>
                <a:gd name="T73" fmla="*/ 194 h 212"/>
                <a:gd name="T74" fmla="*/ 2 w 126"/>
                <a:gd name="T75" fmla="*/ 184 h 212"/>
                <a:gd name="T76" fmla="*/ 6 w 126"/>
                <a:gd name="T77" fmla="*/ 186 h 212"/>
                <a:gd name="T78" fmla="*/ 12 w 126"/>
                <a:gd name="T79" fmla="*/ 184 h 212"/>
                <a:gd name="T80" fmla="*/ 18 w 126"/>
                <a:gd name="T81" fmla="*/ 180 h 212"/>
                <a:gd name="T82" fmla="*/ 18 w 126"/>
                <a:gd name="T83" fmla="*/ 174 h 212"/>
                <a:gd name="T84" fmla="*/ 16 w 126"/>
                <a:gd name="T85" fmla="*/ 168 h 212"/>
                <a:gd name="T86" fmla="*/ 12 w 126"/>
                <a:gd name="T87" fmla="*/ 156 h 212"/>
                <a:gd name="T88" fmla="*/ 12 w 126"/>
                <a:gd name="T89" fmla="*/ 150 h 212"/>
                <a:gd name="T90" fmla="*/ 14 w 126"/>
                <a:gd name="T91" fmla="*/ 144 h 212"/>
                <a:gd name="T92" fmla="*/ 12 w 126"/>
                <a:gd name="T93" fmla="*/ 136 h 212"/>
                <a:gd name="T94" fmla="*/ 10 w 126"/>
                <a:gd name="T95" fmla="*/ 132 h 212"/>
                <a:gd name="T96" fmla="*/ 8 w 126"/>
                <a:gd name="T97" fmla="*/ 130 h 212"/>
                <a:gd name="T98" fmla="*/ 4 w 126"/>
                <a:gd name="T99" fmla="*/ 126 h 212"/>
                <a:gd name="T100" fmla="*/ 0 w 126"/>
                <a:gd name="T101" fmla="*/ 126 h 212"/>
                <a:gd name="T102" fmla="*/ 2 w 126"/>
                <a:gd name="T103" fmla="*/ 120 h 212"/>
                <a:gd name="T104" fmla="*/ 6 w 126"/>
                <a:gd name="T105" fmla="*/ 104 h 212"/>
                <a:gd name="T106" fmla="*/ 4 w 126"/>
                <a:gd name="T107" fmla="*/ 102 h 212"/>
                <a:gd name="T108" fmla="*/ 6 w 126"/>
                <a:gd name="T109" fmla="*/ 96 h 212"/>
                <a:gd name="T110" fmla="*/ 12 w 126"/>
                <a:gd name="T111" fmla="*/ 88 h 212"/>
                <a:gd name="T112" fmla="*/ 18 w 126"/>
                <a:gd name="T113" fmla="*/ 78 h 212"/>
                <a:gd name="T114" fmla="*/ 18 w 126"/>
                <a:gd name="T115" fmla="*/ 50 h 212"/>
                <a:gd name="T116" fmla="*/ 26 w 126"/>
                <a:gd name="T117" fmla="*/ 30 h 212"/>
                <a:gd name="T118" fmla="*/ 24 w 126"/>
                <a:gd name="T119" fmla="*/ 26 h 212"/>
                <a:gd name="T120" fmla="*/ 20 w 126"/>
                <a:gd name="T121" fmla="*/ 16 h 212"/>
                <a:gd name="T122" fmla="*/ 18 w 126"/>
                <a:gd name="T123" fmla="*/ 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" h="212">
                  <a:moveTo>
                    <a:pt x="18" y="0"/>
                  </a:moveTo>
                  <a:lnTo>
                    <a:pt x="126" y="46"/>
                  </a:lnTo>
                  <a:lnTo>
                    <a:pt x="124" y="90"/>
                  </a:lnTo>
                  <a:lnTo>
                    <a:pt x="124" y="90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6" y="88"/>
                  </a:lnTo>
                  <a:lnTo>
                    <a:pt x="112" y="90"/>
                  </a:lnTo>
                  <a:lnTo>
                    <a:pt x="110" y="90"/>
                  </a:lnTo>
                  <a:lnTo>
                    <a:pt x="108" y="92"/>
                  </a:lnTo>
                  <a:lnTo>
                    <a:pt x="106" y="96"/>
                  </a:lnTo>
                  <a:lnTo>
                    <a:pt x="106" y="98"/>
                  </a:lnTo>
                  <a:lnTo>
                    <a:pt x="106" y="100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2" y="110"/>
                  </a:lnTo>
                  <a:lnTo>
                    <a:pt x="100" y="110"/>
                  </a:lnTo>
                  <a:lnTo>
                    <a:pt x="98" y="114"/>
                  </a:lnTo>
                  <a:lnTo>
                    <a:pt x="96" y="116"/>
                  </a:lnTo>
                  <a:lnTo>
                    <a:pt x="98" y="120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100" y="126"/>
                  </a:lnTo>
                  <a:lnTo>
                    <a:pt x="102" y="128"/>
                  </a:lnTo>
                  <a:lnTo>
                    <a:pt x="104" y="132"/>
                  </a:lnTo>
                  <a:lnTo>
                    <a:pt x="104" y="134"/>
                  </a:lnTo>
                  <a:lnTo>
                    <a:pt x="102" y="138"/>
                  </a:lnTo>
                  <a:lnTo>
                    <a:pt x="102" y="144"/>
                  </a:lnTo>
                  <a:lnTo>
                    <a:pt x="102" y="150"/>
                  </a:lnTo>
                  <a:lnTo>
                    <a:pt x="102" y="154"/>
                  </a:lnTo>
                  <a:lnTo>
                    <a:pt x="104" y="158"/>
                  </a:lnTo>
                  <a:lnTo>
                    <a:pt x="104" y="162"/>
                  </a:lnTo>
                  <a:lnTo>
                    <a:pt x="106" y="168"/>
                  </a:lnTo>
                  <a:lnTo>
                    <a:pt x="108" y="172"/>
                  </a:lnTo>
                  <a:lnTo>
                    <a:pt x="108" y="174"/>
                  </a:lnTo>
                  <a:lnTo>
                    <a:pt x="108" y="176"/>
                  </a:lnTo>
                  <a:lnTo>
                    <a:pt x="108" y="176"/>
                  </a:lnTo>
                  <a:lnTo>
                    <a:pt x="104" y="178"/>
                  </a:lnTo>
                  <a:lnTo>
                    <a:pt x="100" y="178"/>
                  </a:lnTo>
                  <a:lnTo>
                    <a:pt x="96" y="180"/>
                  </a:lnTo>
                  <a:lnTo>
                    <a:pt x="92" y="182"/>
                  </a:lnTo>
                  <a:lnTo>
                    <a:pt x="88" y="186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86" y="192"/>
                  </a:lnTo>
                  <a:lnTo>
                    <a:pt x="86" y="194"/>
                  </a:lnTo>
                  <a:lnTo>
                    <a:pt x="84" y="198"/>
                  </a:lnTo>
                  <a:lnTo>
                    <a:pt x="82" y="200"/>
                  </a:lnTo>
                  <a:lnTo>
                    <a:pt x="78" y="202"/>
                  </a:lnTo>
                  <a:lnTo>
                    <a:pt x="74" y="204"/>
                  </a:lnTo>
                  <a:lnTo>
                    <a:pt x="68" y="204"/>
                  </a:lnTo>
                  <a:lnTo>
                    <a:pt x="68" y="202"/>
                  </a:lnTo>
                  <a:lnTo>
                    <a:pt x="66" y="202"/>
                  </a:lnTo>
                  <a:lnTo>
                    <a:pt x="64" y="202"/>
                  </a:lnTo>
                  <a:lnTo>
                    <a:pt x="60" y="200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6" y="204"/>
                  </a:lnTo>
                  <a:lnTo>
                    <a:pt x="46" y="208"/>
                  </a:lnTo>
                  <a:lnTo>
                    <a:pt x="32" y="210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2" y="210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4" y="198"/>
                  </a:lnTo>
                  <a:lnTo>
                    <a:pt x="2" y="194"/>
                  </a:lnTo>
                  <a:lnTo>
                    <a:pt x="2" y="190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6" y="186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4" y="182"/>
                  </a:lnTo>
                  <a:lnTo>
                    <a:pt x="18" y="180"/>
                  </a:lnTo>
                  <a:lnTo>
                    <a:pt x="18" y="176"/>
                  </a:lnTo>
                  <a:lnTo>
                    <a:pt x="18" y="174"/>
                  </a:lnTo>
                  <a:lnTo>
                    <a:pt x="18" y="172"/>
                  </a:lnTo>
                  <a:lnTo>
                    <a:pt x="16" y="168"/>
                  </a:lnTo>
                  <a:lnTo>
                    <a:pt x="14" y="162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2" y="146"/>
                  </a:lnTo>
                  <a:lnTo>
                    <a:pt x="14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8" y="130"/>
                  </a:lnTo>
                  <a:lnTo>
                    <a:pt x="6" y="128"/>
                  </a:lnTo>
                  <a:lnTo>
                    <a:pt x="4" y="126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4" y="11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8" y="82"/>
                  </a:lnTo>
                  <a:lnTo>
                    <a:pt x="18" y="78"/>
                  </a:lnTo>
                  <a:lnTo>
                    <a:pt x="18" y="66"/>
                  </a:lnTo>
                  <a:lnTo>
                    <a:pt x="18" y="50"/>
                  </a:lnTo>
                  <a:lnTo>
                    <a:pt x="20" y="3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8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5" name="Freeform 466"/>
            <p:cNvSpPr/>
            <p:nvPr/>
          </p:nvSpPr>
          <p:spPr bwMode="gray">
            <a:xfrm>
              <a:off x="1283196" y="4150934"/>
              <a:ext cx="403604" cy="462537"/>
            </a:xfrm>
            <a:custGeom>
              <a:avLst/>
              <a:gdLst>
                <a:gd name="T0" fmla="*/ 186 w 218"/>
                <a:gd name="T1" fmla="*/ 4 h 250"/>
                <a:gd name="T2" fmla="*/ 174 w 218"/>
                <a:gd name="T3" fmla="*/ 16 h 250"/>
                <a:gd name="T4" fmla="*/ 28 w 218"/>
                <a:gd name="T5" fmla="*/ 22 h 250"/>
                <a:gd name="T6" fmla="*/ 24 w 218"/>
                <a:gd name="T7" fmla="*/ 82 h 250"/>
                <a:gd name="T8" fmla="*/ 14 w 218"/>
                <a:gd name="T9" fmla="*/ 84 h 250"/>
                <a:gd name="T10" fmla="*/ 10 w 218"/>
                <a:gd name="T11" fmla="*/ 90 h 250"/>
                <a:gd name="T12" fmla="*/ 6 w 218"/>
                <a:gd name="T13" fmla="*/ 100 h 250"/>
                <a:gd name="T14" fmla="*/ 2 w 218"/>
                <a:gd name="T15" fmla="*/ 106 h 250"/>
                <a:gd name="T16" fmla="*/ 0 w 218"/>
                <a:gd name="T17" fmla="*/ 110 h 250"/>
                <a:gd name="T18" fmla="*/ 4 w 218"/>
                <a:gd name="T19" fmla="*/ 122 h 250"/>
                <a:gd name="T20" fmla="*/ 6 w 218"/>
                <a:gd name="T21" fmla="*/ 128 h 250"/>
                <a:gd name="T22" fmla="*/ 6 w 218"/>
                <a:gd name="T23" fmla="*/ 136 h 250"/>
                <a:gd name="T24" fmla="*/ 6 w 218"/>
                <a:gd name="T25" fmla="*/ 152 h 250"/>
                <a:gd name="T26" fmla="*/ 14 w 218"/>
                <a:gd name="T27" fmla="*/ 174 h 250"/>
                <a:gd name="T28" fmla="*/ 24 w 218"/>
                <a:gd name="T29" fmla="*/ 186 h 250"/>
                <a:gd name="T30" fmla="*/ 32 w 218"/>
                <a:gd name="T31" fmla="*/ 196 h 250"/>
                <a:gd name="T32" fmla="*/ 50 w 218"/>
                <a:gd name="T33" fmla="*/ 222 h 250"/>
                <a:gd name="T34" fmla="*/ 56 w 218"/>
                <a:gd name="T35" fmla="*/ 230 h 250"/>
                <a:gd name="T36" fmla="*/ 66 w 218"/>
                <a:gd name="T37" fmla="*/ 238 h 250"/>
                <a:gd name="T38" fmla="*/ 78 w 218"/>
                <a:gd name="T39" fmla="*/ 240 h 250"/>
                <a:gd name="T40" fmla="*/ 88 w 218"/>
                <a:gd name="T41" fmla="*/ 250 h 250"/>
                <a:gd name="T42" fmla="*/ 114 w 218"/>
                <a:gd name="T43" fmla="*/ 250 h 250"/>
                <a:gd name="T44" fmla="*/ 138 w 218"/>
                <a:gd name="T45" fmla="*/ 250 h 250"/>
                <a:gd name="T46" fmla="*/ 180 w 218"/>
                <a:gd name="T47" fmla="*/ 244 h 250"/>
                <a:gd name="T48" fmla="*/ 180 w 218"/>
                <a:gd name="T49" fmla="*/ 222 h 250"/>
                <a:gd name="T50" fmla="*/ 172 w 218"/>
                <a:gd name="T51" fmla="*/ 210 h 250"/>
                <a:gd name="T52" fmla="*/ 160 w 218"/>
                <a:gd name="T53" fmla="*/ 196 h 250"/>
                <a:gd name="T54" fmla="*/ 154 w 218"/>
                <a:gd name="T55" fmla="*/ 192 h 250"/>
                <a:gd name="T56" fmla="*/ 152 w 218"/>
                <a:gd name="T57" fmla="*/ 184 h 250"/>
                <a:gd name="T58" fmla="*/ 156 w 218"/>
                <a:gd name="T59" fmla="*/ 176 h 250"/>
                <a:gd name="T60" fmla="*/ 156 w 218"/>
                <a:gd name="T61" fmla="*/ 158 h 250"/>
                <a:gd name="T62" fmla="*/ 160 w 218"/>
                <a:gd name="T63" fmla="*/ 150 h 250"/>
                <a:gd name="T64" fmla="*/ 176 w 218"/>
                <a:gd name="T65" fmla="*/ 130 h 250"/>
                <a:gd name="T66" fmla="*/ 188 w 218"/>
                <a:gd name="T67" fmla="*/ 108 h 250"/>
                <a:gd name="T68" fmla="*/ 192 w 218"/>
                <a:gd name="T69" fmla="*/ 94 h 250"/>
                <a:gd name="T70" fmla="*/ 200 w 218"/>
                <a:gd name="T71" fmla="*/ 82 h 250"/>
                <a:gd name="T72" fmla="*/ 208 w 218"/>
                <a:gd name="T73" fmla="*/ 78 h 250"/>
                <a:gd name="T74" fmla="*/ 216 w 218"/>
                <a:gd name="T75" fmla="*/ 70 h 250"/>
                <a:gd name="T76" fmla="*/ 218 w 218"/>
                <a:gd name="T77" fmla="*/ 66 h 250"/>
                <a:gd name="T78" fmla="*/ 212 w 218"/>
                <a:gd name="T79" fmla="*/ 54 h 250"/>
                <a:gd name="T80" fmla="*/ 204 w 218"/>
                <a:gd name="T81" fmla="*/ 40 h 250"/>
                <a:gd name="T82" fmla="*/ 200 w 218"/>
                <a:gd name="T83" fmla="*/ 32 h 250"/>
                <a:gd name="T84" fmla="*/ 200 w 218"/>
                <a:gd name="T85" fmla="*/ 22 h 250"/>
                <a:gd name="T86" fmla="*/ 192 w 218"/>
                <a:gd name="T87" fmla="*/ 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8" h="250">
                  <a:moveTo>
                    <a:pt x="188" y="0"/>
                  </a:moveTo>
                  <a:lnTo>
                    <a:pt x="188" y="2"/>
                  </a:lnTo>
                  <a:lnTo>
                    <a:pt x="186" y="4"/>
                  </a:lnTo>
                  <a:lnTo>
                    <a:pt x="184" y="8"/>
                  </a:lnTo>
                  <a:lnTo>
                    <a:pt x="180" y="12"/>
                  </a:lnTo>
                  <a:lnTo>
                    <a:pt x="174" y="16"/>
                  </a:lnTo>
                  <a:lnTo>
                    <a:pt x="168" y="20"/>
                  </a:lnTo>
                  <a:lnTo>
                    <a:pt x="160" y="22"/>
                  </a:lnTo>
                  <a:lnTo>
                    <a:pt x="28" y="22"/>
                  </a:lnTo>
                  <a:lnTo>
                    <a:pt x="28" y="84"/>
                  </a:lnTo>
                  <a:lnTo>
                    <a:pt x="28" y="82"/>
                  </a:lnTo>
                  <a:lnTo>
                    <a:pt x="24" y="82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2"/>
                  </a:lnTo>
                  <a:lnTo>
                    <a:pt x="4" y="122"/>
                  </a:lnTo>
                  <a:lnTo>
                    <a:pt x="6" y="124"/>
                  </a:lnTo>
                  <a:lnTo>
                    <a:pt x="6" y="128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6" y="136"/>
                  </a:lnTo>
                  <a:lnTo>
                    <a:pt x="4" y="140"/>
                  </a:lnTo>
                  <a:lnTo>
                    <a:pt x="4" y="146"/>
                  </a:lnTo>
                  <a:lnTo>
                    <a:pt x="6" y="152"/>
                  </a:lnTo>
                  <a:lnTo>
                    <a:pt x="12" y="170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78"/>
                  </a:lnTo>
                  <a:lnTo>
                    <a:pt x="20" y="182"/>
                  </a:lnTo>
                  <a:lnTo>
                    <a:pt x="24" y="186"/>
                  </a:lnTo>
                  <a:lnTo>
                    <a:pt x="26" y="190"/>
                  </a:lnTo>
                  <a:lnTo>
                    <a:pt x="30" y="194"/>
                  </a:lnTo>
                  <a:lnTo>
                    <a:pt x="32" y="196"/>
                  </a:lnTo>
                  <a:lnTo>
                    <a:pt x="38" y="204"/>
                  </a:lnTo>
                  <a:lnTo>
                    <a:pt x="44" y="214"/>
                  </a:lnTo>
                  <a:lnTo>
                    <a:pt x="50" y="222"/>
                  </a:lnTo>
                  <a:lnTo>
                    <a:pt x="54" y="228"/>
                  </a:lnTo>
                  <a:lnTo>
                    <a:pt x="54" y="230"/>
                  </a:lnTo>
                  <a:lnTo>
                    <a:pt x="56" y="230"/>
                  </a:lnTo>
                  <a:lnTo>
                    <a:pt x="60" y="234"/>
                  </a:lnTo>
                  <a:lnTo>
                    <a:pt x="62" y="236"/>
                  </a:lnTo>
                  <a:lnTo>
                    <a:pt x="66" y="238"/>
                  </a:lnTo>
                  <a:lnTo>
                    <a:pt x="72" y="240"/>
                  </a:lnTo>
                  <a:lnTo>
                    <a:pt x="76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4" y="244"/>
                  </a:lnTo>
                  <a:lnTo>
                    <a:pt x="88" y="250"/>
                  </a:lnTo>
                  <a:lnTo>
                    <a:pt x="92" y="250"/>
                  </a:lnTo>
                  <a:lnTo>
                    <a:pt x="102" y="250"/>
                  </a:lnTo>
                  <a:lnTo>
                    <a:pt x="114" y="250"/>
                  </a:lnTo>
                  <a:lnTo>
                    <a:pt x="122" y="250"/>
                  </a:lnTo>
                  <a:lnTo>
                    <a:pt x="126" y="250"/>
                  </a:lnTo>
                  <a:lnTo>
                    <a:pt x="138" y="250"/>
                  </a:lnTo>
                  <a:lnTo>
                    <a:pt x="152" y="248"/>
                  </a:lnTo>
                  <a:lnTo>
                    <a:pt x="168" y="246"/>
                  </a:lnTo>
                  <a:lnTo>
                    <a:pt x="180" y="244"/>
                  </a:lnTo>
                  <a:lnTo>
                    <a:pt x="184" y="240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78" y="218"/>
                  </a:lnTo>
                  <a:lnTo>
                    <a:pt x="176" y="214"/>
                  </a:lnTo>
                  <a:lnTo>
                    <a:pt x="172" y="210"/>
                  </a:lnTo>
                  <a:lnTo>
                    <a:pt x="168" y="204"/>
                  </a:lnTo>
                  <a:lnTo>
                    <a:pt x="164" y="200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6" y="194"/>
                  </a:lnTo>
                  <a:lnTo>
                    <a:pt x="154" y="192"/>
                  </a:lnTo>
                  <a:lnTo>
                    <a:pt x="152" y="190"/>
                  </a:lnTo>
                  <a:lnTo>
                    <a:pt x="152" y="188"/>
                  </a:lnTo>
                  <a:lnTo>
                    <a:pt x="152" y="184"/>
                  </a:lnTo>
                  <a:lnTo>
                    <a:pt x="156" y="182"/>
                  </a:lnTo>
                  <a:lnTo>
                    <a:pt x="156" y="180"/>
                  </a:lnTo>
                  <a:lnTo>
                    <a:pt x="156" y="176"/>
                  </a:lnTo>
                  <a:lnTo>
                    <a:pt x="156" y="172"/>
                  </a:lnTo>
                  <a:lnTo>
                    <a:pt x="156" y="166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8" y="154"/>
                  </a:lnTo>
                  <a:lnTo>
                    <a:pt x="160" y="150"/>
                  </a:lnTo>
                  <a:lnTo>
                    <a:pt x="164" y="144"/>
                  </a:lnTo>
                  <a:lnTo>
                    <a:pt x="168" y="136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82" y="118"/>
                  </a:lnTo>
                  <a:lnTo>
                    <a:pt x="188" y="108"/>
                  </a:lnTo>
                  <a:lnTo>
                    <a:pt x="188" y="98"/>
                  </a:lnTo>
                  <a:lnTo>
                    <a:pt x="190" y="96"/>
                  </a:lnTo>
                  <a:lnTo>
                    <a:pt x="192" y="94"/>
                  </a:lnTo>
                  <a:lnTo>
                    <a:pt x="194" y="90"/>
                  </a:lnTo>
                  <a:lnTo>
                    <a:pt x="198" y="86"/>
                  </a:lnTo>
                  <a:lnTo>
                    <a:pt x="200" y="82"/>
                  </a:lnTo>
                  <a:lnTo>
                    <a:pt x="204" y="80"/>
                  </a:lnTo>
                  <a:lnTo>
                    <a:pt x="206" y="78"/>
                  </a:lnTo>
                  <a:lnTo>
                    <a:pt x="208" y="78"/>
                  </a:lnTo>
                  <a:lnTo>
                    <a:pt x="212" y="76"/>
                  </a:lnTo>
                  <a:lnTo>
                    <a:pt x="214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18" y="68"/>
                  </a:lnTo>
                  <a:lnTo>
                    <a:pt x="218" y="66"/>
                  </a:lnTo>
                  <a:lnTo>
                    <a:pt x="216" y="64"/>
                  </a:lnTo>
                  <a:lnTo>
                    <a:pt x="214" y="60"/>
                  </a:lnTo>
                  <a:lnTo>
                    <a:pt x="212" y="54"/>
                  </a:lnTo>
                  <a:lnTo>
                    <a:pt x="210" y="50"/>
                  </a:lnTo>
                  <a:lnTo>
                    <a:pt x="206" y="44"/>
                  </a:lnTo>
                  <a:lnTo>
                    <a:pt x="204" y="40"/>
                  </a:lnTo>
                  <a:lnTo>
                    <a:pt x="204" y="38"/>
                  </a:lnTo>
                  <a:lnTo>
                    <a:pt x="202" y="34"/>
                  </a:lnTo>
                  <a:lnTo>
                    <a:pt x="200" y="32"/>
                  </a:lnTo>
                  <a:lnTo>
                    <a:pt x="200" y="28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198" y="18"/>
                  </a:lnTo>
                  <a:lnTo>
                    <a:pt x="196" y="12"/>
                  </a:lnTo>
                  <a:lnTo>
                    <a:pt x="192" y="8"/>
                  </a:lnTo>
                  <a:lnTo>
                    <a:pt x="188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6" name="Freeform 467"/>
            <p:cNvSpPr/>
            <p:nvPr/>
          </p:nvSpPr>
          <p:spPr bwMode="gray">
            <a:xfrm>
              <a:off x="1105462" y="4465460"/>
              <a:ext cx="274007" cy="155413"/>
            </a:xfrm>
            <a:custGeom>
              <a:avLst/>
              <a:gdLst>
                <a:gd name="T0" fmla="*/ 106 w 148"/>
                <a:gd name="T1" fmla="*/ 0 h 84"/>
                <a:gd name="T2" fmla="*/ 98 w 148"/>
                <a:gd name="T3" fmla="*/ 2 h 84"/>
                <a:gd name="T4" fmla="*/ 90 w 148"/>
                <a:gd name="T5" fmla="*/ 6 h 84"/>
                <a:gd name="T6" fmla="*/ 84 w 148"/>
                <a:gd name="T7" fmla="*/ 12 h 84"/>
                <a:gd name="T8" fmla="*/ 82 w 148"/>
                <a:gd name="T9" fmla="*/ 22 h 84"/>
                <a:gd name="T10" fmla="*/ 76 w 148"/>
                <a:gd name="T11" fmla="*/ 28 h 84"/>
                <a:gd name="T12" fmla="*/ 70 w 148"/>
                <a:gd name="T13" fmla="*/ 28 h 84"/>
                <a:gd name="T14" fmla="*/ 64 w 148"/>
                <a:gd name="T15" fmla="*/ 26 h 84"/>
                <a:gd name="T16" fmla="*/ 60 w 148"/>
                <a:gd name="T17" fmla="*/ 26 h 84"/>
                <a:gd name="T18" fmla="*/ 58 w 148"/>
                <a:gd name="T19" fmla="*/ 26 h 84"/>
                <a:gd name="T20" fmla="*/ 54 w 148"/>
                <a:gd name="T21" fmla="*/ 28 h 84"/>
                <a:gd name="T22" fmla="*/ 48 w 148"/>
                <a:gd name="T23" fmla="*/ 30 h 84"/>
                <a:gd name="T24" fmla="*/ 36 w 148"/>
                <a:gd name="T25" fmla="*/ 34 h 84"/>
                <a:gd name="T26" fmla="*/ 26 w 148"/>
                <a:gd name="T27" fmla="*/ 36 h 84"/>
                <a:gd name="T28" fmla="*/ 10 w 148"/>
                <a:gd name="T29" fmla="*/ 38 h 84"/>
                <a:gd name="T30" fmla="*/ 6 w 148"/>
                <a:gd name="T31" fmla="*/ 46 h 84"/>
                <a:gd name="T32" fmla="*/ 4 w 148"/>
                <a:gd name="T33" fmla="*/ 50 h 84"/>
                <a:gd name="T34" fmla="*/ 0 w 148"/>
                <a:gd name="T35" fmla="*/ 50 h 84"/>
                <a:gd name="T36" fmla="*/ 2 w 148"/>
                <a:gd name="T37" fmla="*/ 52 h 84"/>
                <a:gd name="T38" fmla="*/ 4 w 148"/>
                <a:gd name="T39" fmla="*/ 54 h 84"/>
                <a:gd name="T40" fmla="*/ 6 w 148"/>
                <a:gd name="T41" fmla="*/ 60 h 84"/>
                <a:gd name="T42" fmla="*/ 10 w 148"/>
                <a:gd name="T43" fmla="*/ 70 h 84"/>
                <a:gd name="T44" fmla="*/ 26 w 148"/>
                <a:gd name="T45" fmla="*/ 84 h 84"/>
                <a:gd name="T46" fmla="*/ 38 w 148"/>
                <a:gd name="T47" fmla="*/ 74 h 84"/>
                <a:gd name="T48" fmla="*/ 42 w 148"/>
                <a:gd name="T49" fmla="*/ 68 h 84"/>
                <a:gd name="T50" fmla="*/ 48 w 148"/>
                <a:gd name="T51" fmla="*/ 62 h 84"/>
                <a:gd name="T52" fmla="*/ 58 w 148"/>
                <a:gd name="T53" fmla="*/ 60 h 84"/>
                <a:gd name="T54" fmla="*/ 60 w 148"/>
                <a:gd name="T55" fmla="*/ 62 h 84"/>
                <a:gd name="T56" fmla="*/ 62 w 148"/>
                <a:gd name="T57" fmla="*/ 68 h 84"/>
                <a:gd name="T58" fmla="*/ 64 w 148"/>
                <a:gd name="T59" fmla="*/ 70 h 84"/>
                <a:gd name="T60" fmla="*/ 74 w 148"/>
                <a:gd name="T61" fmla="*/ 68 h 84"/>
                <a:gd name="T62" fmla="*/ 86 w 148"/>
                <a:gd name="T63" fmla="*/ 68 h 84"/>
                <a:gd name="T64" fmla="*/ 118 w 148"/>
                <a:gd name="T65" fmla="*/ 62 h 84"/>
                <a:gd name="T66" fmla="*/ 146 w 148"/>
                <a:gd name="T67" fmla="*/ 52 h 84"/>
                <a:gd name="T68" fmla="*/ 132 w 148"/>
                <a:gd name="T69" fmla="*/ 34 h 84"/>
                <a:gd name="T70" fmla="*/ 122 w 148"/>
                <a:gd name="T71" fmla="*/ 22 h 84"/>
                <a:gd name="T72" fmla="*/ 118 w 148"/>
                <a:gd name="T73" fmla="*/ 16 h 84"/>
                <a:gd name="T74" fmla="*/ 112 w 148"/>
                <a:gd name="T75" fmla="*/ 8 h 84"/>
                <a:gd name="T76" fmla="*/ 106 w 148"/>
                <a:gd name="T7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8" h="84">
                  <a:moveTo>
                    <a:pt x="106" y="0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98" y="2"/>
                  </a:lnTo>
                  <a:lnTo>
                    <a:pt x="94" y="4"/>
                  </a:lnTo>
                  <a:lnTo>
                    <a:pt x="90" y="6"/>
                  </a:lnTo>
                  <a:lnTo>
                    <a:pt x="86" y="10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0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58" y="26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48" y="30"/>
                  </a:lnTo>
                  <a:lnTo>
                    <a:pt x="42" y="32"/>
                  </a:lnTo>
                  <a:lnTo>
                    <a:pt x="36" y="34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0" y="70"/>
                  </a:lnTo>
                  <a:lnTo>
                    <a:pt x="14" y="74"/>
                  </a:lnTo>
                  <a:lnTo>
                    <a:pt x="26" y="8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40" y="72"/>
                  </a:lnTo>
                  <a:lnTo>
                    <a:pt x="42" y="68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68" y="70"/>
                  </a:lnTo>
                  <a:lnTo>
                    <a:pt x="74" y="68"/>
                  </a:lnTo>
                  <a:lnTo>
                    <a:pt x="80" y="68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118" y="62"/>
                  </a:lnTo>
                  <a:lnTo>
                    <a:pt x="148" y="56"/>
                  </a:lnTo>
                  <a:lnTo>
                    <a:pt x="146" y="52"/>
                  </a:lnTo>
                  <a:lnTo>
                    <a:pt x="140" y="44"/>
                  </a:lnTo>
                  <a:lnTo>
                    <a:pt x="132" y="34"/>
                  </a:lnTo>
                  <a:lnTo>
                    <a:pt x="124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8" y="16"/>
                  </a:lnTo>
                  <a:lnTo>
                    <a:pt x="114" y="12"/>
                  </a:lnTo>
                  <a:lnTo>
                    <a:pt x="112" y="8"/>
                  </a:lnTo>
                  <a:lnTo>
                    <a:pt x="108" y="2"/>
                  </a:lnTo>
                  <a:lnTo>
                    <a:pt x="10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Freeform 468"/>
            <p:cNvSpPr/>
            <p:nvPr/>
          </p:nvSpPr>
          <p:spPr bwMode="gray">
            <a:xfrm>
              <a:off x="975864" y="4643074"/>
              <a:ext cx="137003" cy="151712"/>
            </a:xfrm>
            <a:custGeom>
              <a:avLst/>
              <a:gdLst>
                <a:gd name="T0" fmla="*/ 52 w 74"/>
                <a:gd name="T1" fmla="*/ 0 h 82"/>
                <a:gd name="T2" fmla="*/ 52 w 74"/>
                <a:gd name="T3" fmla="*/ 6 h 82"/>
                <a:gd name="T4" fmla="*/ 54 w 74"/>
                <a:gd name="T5" fmla="*/ 12 h 82"/>
                <a:gd name="T6" fmla="*/ 60 w 74"/>
                <a:gd name="T7" fmla="*/ 12 h 82"/>
                <a:gd name="T8" fmla="*/ 68 w 74"/>
                <a:gd name="T9" fmla="*/ 12 h 82"/>
                <a:gd name="T10" fmla="*/ 72 w 74"/>
                <a:gd name="T11" fmla="*/ 12 h 82"/>
                <a:gd name="T12" fmla="*/ 72 w 74"/>
                <a:gd name="T13" fmla="*/ 14 h 82"/>
                <a:gd name="T14" fmla="*/ 74 w 74"/>
                <a:gd name="T15" fmla="*/ 22 h 82"/>
                <a:gd name="T16" fmla="*/ 72 w 74"/>
                <a:gd name="T17" fmla="*/ 26 h 82"/>
                <a:gd name="T18" fmla="*/ 68 w 74"/>
                <a:gd name="T19" fmla="*/ 26 h 82"/>
                <a:gd name="T20" fmla="*/ 68 w 74"/>
                <a:gd name="T21" fmla="*/ 30 h 82"/>
                <a:gd name="T22" fmla="*/ 68 w 74"/>
                <a:gd name="T23" fmla="*/ 36 h 82"/>
                <a:gd name="T24" fmla="*/ 74 w 74"/>
                <a:gd name="T25" fmla="*/ 38 h 82"/>
                <a:gd name="T26" fmla="*/ 74 w 74"/>
                <a:gd name="T27" fmla="*/ 42 h 82"/>
                <a:gd name="T28" fmla="*/ 74 w 74"/>
                <a:gd name="T29" fmla="*/ 52 h 82"/>
                <a:gd name="T30" fmla="*/ 70 w 74"/>
                <a:gd name="T31" fmla="*/ 60 h 82"/>
                <a:gd name="T32" fmla="*/ 62 w 74"/>
                <a:gd name="T33" fmla="*/ 64 h 82"/>
                <a:gd name="T34" fmla="*/ 52 w 74"/>
                <a:gd name="T35" fmla="*/ 66 h 82"/>
                <a:gd name="T36" fmla="*/ 46 w 74"/>
                <a:gd name="T37" fmla="*/ 68 h 82"/>
                <a:gd name="T38" fmla="*/ 42 w 74"/>
                <a:gd name="T39" fmla="*/ 68 h 82"/>
                <a:gd name="T40" fmla="*/ 32 w 74"/>
                <a:gd name="T41" fmla="*/ 72 h 82"/>
                <a:gd name="T42" fmla="*/ 28 w 74"/>
                <a:gd name="T43" fmla="*/ 78 h 82"/>
                <a:gd name="T44" fmla="*/ 24 w 74"/>
                <a:gd name="T45" fmla="*/ 82 h 82"/>
                <a:gd name="T46" fmla="*/ 22 w 74"/>
                <a:gd name="T47" fmla="*/ 74 h 82"/>
                <a:gd name="T48" fmla="*/ 20 w 74"/>
                <a:gd name="T49" fmla="*/ 72 h 82"/>
                <a:gd name="T50" fmla="*/ 16 w 74"/>
                <a:gd name="T51" fmla="*/ 68 h 82"/>
                <a:gd name="T52" fmla="*/ 14 w 74"/>
                <a:gd name="T53" fmla="*/ 66 h 82"/>
                <a:gd name="T54" fmla="*/ 6 w 74"/>
                <a:gd name="T55" fmla="*/ 58 h 82"/>
                <a:gd name="T56" fmla="*/ 0 w 74"/>
                <a:gd name="T57" fmla="*/ 46 h 82"/>
                <a:gd name="T58" fmla="*/ 0 w 74"/>
                <a:gd name="T59" fmla="*/ 46 h 82"/>
                <a:gd name="T60" fmla="*/ 6 w 74"/>
                <a:gd name="T61" fmla="*/ 18 h 82"/>
                <a:gd name="T62" fmla="*/ 26 w 74"/>
                <a:gd name="T63" fmla="*/ 18 h 82"/>
                <a:gd name="T64" fmla="*/ 30 w 74"/>
                <a:gd name="T65" fmla="*/ 18 h 82"/>
                <a:gd name="T66" fmla="*/ 32 w 74"/>
                <a:gd name="T67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82">
                  <a:moveTo>
                    <a:pt x="32" y="2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42"/>
                  </a:lnTo>
                  <a:lnTo>
                    <a:pt x="74" y="46"/>
                  </a:lnTo>
                  <a:lnTo>
                    <a:pt x="74" y="52"/>
                  </a:lnTo>
                  <a:lnTo>
                    <a:pt x="72" y="56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2" y="64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48" y="68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68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0" y="74"/>
                  </a:lnTo>
                  <a:lnTo>
                    <a:pt x="28" y="78"/>
                  </a:lnTo>
                  <a:lnTo>
                    <a:pt x="26" y="80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8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6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4"/>
                  </a:lnTo>
                  <a:lnTo>
                    <a:pt x="32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8" name="Freeform 469"/>
            <p:cNvSpPr/>
            <p:nvPr/>
          </p:nvSpPr>
          <p:spPr bwMode="gray">
            <a:xfrm>
              <a:off x="986973" y="4646774"/>
              <a:ext cx="48136" cy="29602"/>
            </a:xfrm>
            <a:custGeom>
              <a:avLst/>
              <a:gdLst>
                <a:gd name="T0" fmla="*/ 20 w 26"/>
                <a:gd name="T1" fmla="*/ 0 h 16"/>
                <a:gd name="T2" fmla="*/ 20 w 26"/>
                <a:gd name="T3" fmla="*/ 0 h 16"/>
                <a:gd name="T4" fmla="*/ 18 w 26"/>
                <a:gd name="T5" fmla="*/ 0 h 16"/>
                <a:gd name="T6" fmla="*/ 14 w 26"/>
                <a:gd name="T7" fmla="*/ 0 h 16"/>
                <a:gd name="T8" fmla="*/ 10 w 26"/>
                <a:gd name="T9" fmla="*/ 2 h 16"/>
                <a:gd name="T10" fmla="*/ 6 w 26"/>
                <a:gd name="T11" fmla="*/ 4 h 16"/>
                <a:gd name="T12" fmla="*/ 4 w 26"/>
                <a:gd name="T13" fmla="*/ 8 h 16"/>
                <a:gd name="T14" fmla="*/ 0 w 26"/>
                <a:gd name="T15" fmla="*/ 16 h 16"/>
                <a:gd name="T16" fmla="*/ 22 w 26"/>
                <a:gd name="T17" fmla="*/ 16 h 16"/>
                <a:gd name="T18" fmla="*/ 22 w 26"/>
                <a:gd name="T19" fmla="*/ 16 h 16"/>
                <a:gd name="T20" fmla="*/ 24 w 26"/>
                <a:gd name="T21" fmla="*/ 14 h 16"/>
                <a:gd name="T22" fmla="*/ 24 w 26"/>
                <a:gd name="T23" fmla="*/ 12 h 16"/>
                <a:gd name="T24" fmla="*/ 24 w 26"/>
                <a:gd name="T25" fmla="*/ 10 h 16"/>
                <a:gd name="T26" fmla="*/ 26 w 26"/>
                <a:gd name="T27" fmla="*/ 6 h 16"/>
                <a:gd name="T28" fmla="*/ 26 w 26"/>
                <a:gd name="T29" fmla="*/ 2 h 16"/>
                <a:gd name="T30" fmla="*/ 26 w 26"/>
                <a:gd name="T31" fmla="*/ 0 h 16"/>
                <a:gd name="T32" fmla="*/ 20 w 26"/>
                <a:gd name="T3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6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" name="Freeform 470"/>
            <p:cNvSpPr/>
            <p:nvPr/>
          </p:nvSpPr>
          <p:spPr bwMode="gray">
            <a:xfrm>
              <a:off x="1020298" y="4602371"/>
              <a:ext cx="162923" cy="225718"/>
            </a:xfrm>
            <a:custGeom>
              <a:avLst/>
              <a:gdLst>
                <a:gd name="T0" fmla="*/ 10 w 88"/>
                <a:gd name="T1" fmla="*/ 120 h 122"/>
                <a:gd name="T2" fmla="*/ 12 w 88"/>
                <a:gd name="T3" fmla="*/ 122 h 122"/>
                <a:gd name="T4" fmla="*/ 10 w 88"/>
                <a:gd name="T5" fmla="*/ 120 h 122"/>
                <a:gd name="T6" fmla="*/ 0 w 88"/>
                <a:gd name="T7" fmla="*/ 104 h 122"/>
                <a:gd name="T8" fmla="*/ 2 w 88"/>
                <a:gd name="T9" fmla="*/ 102 h 122"/>
                <a:gd name="T10" fmla="*/ 6 w 88"/>
                <a:gd name="T11" fmla="*/ 98 h 122"/>
                <a:gd name="T12" fmla="*/ 8 w 88"/>
                <a:gd name="T13" fmla="*/ 96 h 122"/>
                <a:gd name="T14" fmla="*/ 14 w 88"/>
                <a:gd name="T15" fmla="*/ 92 h 122"/>
                <a:gd name="T16" fmla="*/ 20 w 88"/>
                <a:gd name="T17" fmla="*/ 84 h 122"/>
                <a:gd name="T18" fmla="*/ 24 w 88"/>
                <a:gd name="T19" fmla="*/ 90 h 122"/>
                <a:gd name="T20" fmla="*/ 32 w 88"/>
                <a:gd name="T21" fmla="*/ 88 h 122"/>
                <a:gd name="T22" fmla="*/ 44 w 88"/>
                <a:gd name="T23" fmla="*/ 84 h 122"/>
                <a:gd name="T24" fmla="*/ 48 w 88"/>
                <a:gd name="T25" fmla="*/ 82 h 122"/>
                <a:gd name="T26" fmla="*/ 48 w 88"/>
                <a:gd name="T27" fmla="*/ 78 h 122"/>
                <a:gd name="T28" fmla="*/ 50 w 88"/>
                <a:gd name="T29" fmla="*/ 66 h 122"/>
                <a:gd name="T30" fmla="*/ 44 w 88"/>
                <a:gd name="T31" fmla="*/ 58 h 122"/>
                <a:gd name="T32" fmla="*/ 44 w 88"/>
                <a:gd name="T33" fmla="*/ 56 h 122"/>
                <a:gd name="T34" fmla="*/ 44 w 88"/>
                <a:gd name="T35" fmla="*/ 50 h 122"/>
                <a:gd name="T36" fmla="*/ 46 w 88"/>
                <a:gd name="T37" fmla="*/ 48 h 122"/>
                <a:gd name="T38" fmla="*/ 48 w 88"/>
                <a:gd name="T39" fmla="*/ 46 h 122"/>
                <a:gd name="T40" fmla="*/ 50 w 88"/>
                <a:gd name="T41" fmla="*/ 40 h 122"/>
                <a:gd name="T42" fmla="*/ 48 w 88"/>
                <a:gd name="T43" fmla="*/ 34 h 122"/>
                <a:gd name="T44" fmla="*/ 30 w 88"/>
                <a:gd name="T45" fmla="*/ 32 h 122"/>
                <a:gd name="T46" fmla="*/ 28 w 88"/>
                <a:gd name="T47" fmla="*/ 24 h 122"/>
                <a:gd name="T48" fmla="*/ 32 w 88"/>
                <a:gd name="T49" fmla="*/ 22 h 122"/>
                <a:gd name="T50" fmla="*/ 56 w 88"/>
                <a:gd name="T51" fmla="*/ 20 h 122"/>
                <a:gd name="T52" fmla="*/ 72 w 88"/>
                <a:gd name="T53" fmla="*/ 22 h 122"/>
                <a:gd name="T54" fmla="*/ 72 w 88"/>
                <a:gd name="T55" fmla="*/ 18 h 122"/>
                <a:gd name="T56" fmla="*/ 72 w 88"/>
                <a:gd name="T57" fmla="*/ 12 h 122"/>
                <a:gd name="T58" fmla="*/ 78 w 88"/>
                <a:gd name="T59" fmla="*/ 6 h 122"/>
                <a:gd name="T60" fmla="*/ 82 w 88"/>
                <a:gd name="T61" fmla="*/ 4 h 122"/>
                <a:gd name="T62" fmla="*/ 86 w 88"/>
                <a:gd name="T63" fmla="*/ 0 h 122"/>
                <a:gd name="T64" fmla="*/ 88 w 88"/>
                <a:gd name="T65" fmla="*/ 0 h 122"/>
                <a:gd name="T66" fmla="*/ 88 w 88"/>
                <a:gd name="T67" fmla="*/ 10 h 122"/>
                <a:gd name="T68" fmla="*/ 88 w 88"/>
                <a:gd name="T69" fmla="*/ 14 h 122"/>
                <a:gd name="T70" fmla="*/ 86 w 88"/>
                <a:gd name="T71" fmla="*/ 24 h 122"/>
                <a:gd name="T72" fmla="*/ 86 w 88"/>
                <a:gd name="T73" fmla="*/ 34 h 122"/>
                <a:gd name="T74" fmla="*/ 86 w 88"/>
                <a:gd name="T75" fmla="*/ 40 h 122"/>
                <a:gd name="T76" fmla="*/ 86 w 88"/>
                <a:gd name="T77" fmla="*/ 48 h 122"/>
                <a:gd name="T78" fmla="*/ 84 w 88"/>
                <a:gd name="T79" fmla="*/ 60 h 122"/>
                <a:gd name="T80" fmla="*/ 80 w 88"/>
                <a:gd name="T81" fmla="*/ 68 h 122"/>
                <a:gd name="T82" fmla="*/ 78 w 88"/>
                <a:gd name="T83" fmla="*/ 72 h 122"/>
                <a:gd name="T84" fmla="*/ 74 w 88"/>
                <a:gd name="T85" fmla="*/ 82 h 122"/>
                <a:gd name="T86" fmla="*/ 70 w 88"/>
                <a:gd name="T87" fmla="*/ 92 h 122"/>
                <a:gd name="T88" fmla="*/ 66 w 88"/>
                <a:gd name="T89" fmla="*/ 98 h 122"/>
                <a:gd name="T90" fmla="*/ 64 w 88"/>
                <a:gd name="T91" fmla="*/ 102 h 122"/>
                <a:gd name="T92" fmla="*/ 60 w 88"/>
                <a:gd name="T93" fmla="*/ 110 h 122"/>
                <a:gd name="T94" fmla="*/ 56 w 88"/>
                <a:gd name="T95" fmla="*/ 112 h 122"/>
                <a:gd name="T96" fmla="*/ 50 w 88"/>
                <a:gd name="T97" fmla="*/ 112 h 122"/>
                <a:gd name="T98" fmla="*/ 44 w 88"/>
                <a:gd name="T99" fmla="*/ 112 h 122"/>
                <a:gd name="T100" fmla="*/ 38 w 88"/>
                <a:gd name="T101" fmla="*/ 116 h 122"/>
                <a:gd name="T102" fmla="*/ 34 w 88"/>
                <a:gd name="T103" fmla="*/ 114 h 122"/>
                <a:gd name="T104" fmla="*/ 32 w 88"/>
                <a:gd name="T105" fmla="*/ 112 h 122"/>
                <a:gd name="T106" fmla="*/ 28 w 88"/>
                <a:gd name="T107" fmla="*/ 112 h 122"/>
                <a:gd name="T108" fmla="*/ 18 w 88"/>
                <a:gd name="T109" fmla="*/ 11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122">
                  <a:moveTo>
                    <a:pt x="10" y="120"/>
                  </a:moveTo>
                  <a:lnTo>
                    <a:pt x="10" y="120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2"/>
                  </a:lnTo>
                  <a:lnTo>
                    <a:pt x="14" y="92"/>
                  </a:lnTo>
                  <a:lnTo>
                    <a:pt x="18" y="90"/>
                  </a:lnTo>
                  <a:lnTo>
                    <a:pt x="20" y="84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8" y="90"/>
                  </a:lnTo>
                  <a:lnTo>
                    <a:pt x="32" y="88"/>
                  </a:lnTo>
                  <a:lnTo>
                    <a:pt x="38" y="86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50" y="74"/>
                  </a:lnTo>
                  <a:lnTo>
                    <a:pt x="50" y="66"/>
                  </a:lnTo>
                  <a:lnTo>
                    <a:pt x="50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0" y="36"/>
                  </a:lnTo>
                  <a:lnTo>
                    <a:pt x="48" y="34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32" y="22"/>
                  </a:lnTo>
                  <a:lnTo>
                    <a:pt x="42" y="22"/>
                  </a:lnTo>
                  <a:lnTo>
                    <a:pt x="56" y="20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6" y="24"/>
                  </a:lnTo>
                  <a:lnTo>
                    <a:pt x="86" y="28"/>
                  </a:lnTo>
                  <a:lnTo>
                    <a:pt x="86" y="34"/>
                  </a:lnTo>
                  <a:lnTo>
                    <a:pt x="86" y="38"/>
                  </a:lnTo>
                  <a:lnTo>
                    <a:pt x="86" y="40"/>
                  </a:lnTo>
                  <a:lnTo>
                    <a:pt x="86" y="44"/>
                  </a:lnTo>
                  <a:lnTo>
                    <a:pt x="86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2" y="66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78" y="72"/>
                  </a:lnTo>
                  <a:lnTo>
                    <a:pt x="76" y="78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92"/>
                  </a:lnTo>
                  <a:lnTo>
                    <a:pt x="68" y="96"/>
                  </a:lnTo>
                  <a:lnTo>
                    <a:pt x="66" y="98"/>
                  </a:lnTo>
                  <a:lnTo>
                    <a:pt x="66" y="100"/>
                  </a:lnTo>
                  <a:lnTo>
                    <a:pt x="64" y="102"/>
                  </a:lnTo>
                  <a:lnTo>
                    <a:pt x="62" y="106"/>
                  </a:lnTo>
                  <a:lnTo>
                    <a:pt x="60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0" y="112"/>
                  </a:lnTo>
                  <a:lnTo>
                    <a:pt x="46" y="110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38" y="116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4" y="114"/>
                  </a:lnTo>
                  <a:lnTo>
                    <a:pt x="18" y="116"/>
                  </a:lnTo>
                  <a:lnTo>
                    <a:pt x="10" y="12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" name="Freeform 471"/>
            <p:cNvSpPr/>
            <p:nvPr/>
          </p:nvSpPr>
          <p:spPr bwMode="gray">
            <a:xfrm>
              <a:off x="1038812" y="4861392"/>
              <a:ext cx="240682" cy="288623"/>
            </a:xfrm>
            <a:custGeom>
              <a:avLst/>
              <a:gdLst>
                <a:gd name="T0" fmla="*/ 24 w 130"/>
                <a:gd name="T1" fmla="*/ 2 h 156"/>
                <a:gd name="T2" fmla="*/ 42 w 130"/>
                <a:gd name="T3" fmla="*/ 0 h 156"/>
                <a:gd name="T4" fmla="*/ 56 w 130"/>
                <a:gd name="T5" fmla="*/ 0 h 156"/>
                <a:gd name="T6" fmla="*/ 86 w 130"/>
                <a:gd name="T7" fmla="*/ 26 h 156"/>
                <a:gd name="T8" fmla="*/ 86 w 130"/>
                <a:gd name="T9" fmla="*/ 18 h 156"/>
                <a:gd name="T10" fmla="*/ 88 w 130"/>
                <a:gd name="T11" fmla="*/ 14 h 156"/>
                <a:gd name="T12" fmla="*/ 102 w 130"/>
                <a:gd name="T13" fmla="*/ 18 h 156"/>
                <a:gd name="T14" fmla="*/ 112 w 130"/>
                <a:gd name="T15" fmla="*/ 24 h 156"/>
                <a:gd name="T16" fmla="*/ 112 w 130"/>
                <a:gd name="T17" fmla="*/ 34 h 156"/>
                <a:gd name="T18" fmla="*/ 114 w 130"/>
                <a:gd name="T19" fmla="*/ 38 h 156"/>
                <a:gd name="T20" fmla="*/ 116 w 130"/>
                <a:gd name="T21" fmla="*/ 48 h 156"/>
                <a:gd name="T22" fmla="*/ 114 w 130"/>
                <a:gd name="T23" fmla="*/ 56 h 156"/>
                <a:gd name="T24" fmla="*/ 114 w 130"/>
                <a:gd name="T25" fmla="*/ 60 h 156"/>
                <a:gd name="T26" fmla="*/ 128 w 130"/>
                <a:gd name="T27" fmla="*/ 62 h 156"/>
                <a:gd name="T28" fmla="*/ 128 w 130"/>
                <a:gd name="T29" fmla="*/ 70 h 156"/>
                <a:gd name="T30" fmla="*/ 128 w 130"/>
                <a:gd name="T31" fmla="*/ 82 h 156"/>
                <a:gd name="T32" fmla="*/ 128 w 130"/>
                <a:gd name="T33" fmla="*/ 88 h 156"/>
                <a:gd name="T34" fmla="*/ 112 w 130"/>
                <a:gd name="T35" fmla="*/ 136 h 156"/>
                <a:gd name="T36" fmla="*/ 114 w 130"/>
                <a:gd name="T37" fmla="*/ 138 h 156"/>
                <a:gd name="T38" fmla="*/ 118 w 130"/>
                <a:gd name="T39" fmla="*/ 144 h 156"/>
                <a:gd name="T40" fmla="*/ 130 w 130"/>
                <a:gd name="T41" fmla="*/ 152 h 156"/>
                <a:gd name="T42" fmla="*/ 126 w 130"/>
                <a:gd name="T43" fmla="*/ 152 h 156"/>
                <a:gd name="T44" fmla="*/ 116 w 130"/>
                <a:gd name="T45" fmla="*/ 154 h 156"/>
                <a:gd name="T46" fmla="*/ 106 w 130"/>
                <a:gd name="T47" fmla="*/ 156 h 156"/>
                <a:gd name="T48" fmla="*/ 100 w 130"/>
                <a:gd name="T49" fmla="*/ 156 h 156"/>
                <a:gd name="T50" fmla="*/ 92 w 130"/>
                <a:gd name="T51" fmla="*/ 156 h 156"/>
                <a:gd name="T52" fmla="*/ 82 w 130"/>
                <a:gd name="T53" fmla="*/ 154 h 156"/>
                <a:gd name="T54" fmla="*/ 76 w 130"/>
                <a:gd name="T55" fmla="*/ 150 h 156"/>
                <a:gd name="T56" fmla="*/ 30 w 130"/>
                <a:gd name="T57" fmla="*/ 150 h 156"/>
                <a:gd name="T58" fmla="*/ 24 w 130"/>
                <a:gd name="T59" fmla="*/ 150 h 156"/>
                <a:gd name="T60" fmla="*/ 20 w 130"/>
                <a:gd name="T61" fmla="*/ 144 h 156"/>
                <a:gd name="T62" fmla="*/ 16 w 130"/>
                <a:gd name="T63" fmla="*/ 142 h 156"/>
                <a:gd name="T64" fmla="*/ 6 w 130"/>
                <a:gd name="T65" fmla="*/ 142 h 156"/>
                <a:gd name="T66" fmla="*/ 2 w 130"/>
                <a:gd name="T67" fmla="*/ 140 h 156"/>
                <a:gd name="T68" fmla="*/ 6 w 130"/>
                <a:gd name="T69" fmla="*/ 118 h 156"/>
                <a:gd name="T70" fmla="*/ 10 w 130"/>
                <a:gd name="T71" fmla="*/ 100 h 156"/>
                <a:gd name="T72" fmla="*/ 12 w 130"/>
                <a:gd name="T73" fmla="*/ 94 h 156"/>
                <a:gd name="T74" fmla="*/ 16 w 130"/>
                <a:gd name="T75" fmla="*/ 82 h 156"/>
                <a:gd name="T76" fmla="*/ 24 w 130"/>
                <a:gd name="T77" fmla="*/ 68 h 156"/>
                <a:gd name="T78" fmla="*/ 26 w 130"/>
                <a:gd name="T79" fmla="*/ 68 h 156"/>
                <a:gd name="T80" fmla="*/ 28 w 130"/>
                <a:gd name="T81" fmla="*/ 66 h 156"/>
                <a:gd name="T82" fmla="*/ 28 w 130"/>
                <a:gd name="T83" fmla="*/ 58 h 156"/>
                <a:gd name="T84" fmla="*/ 26 w 130"/>
                <a:gd name="T85" fmla="*/ 46 h 156"/>
                <a:gd name="T86" fmla="*/ 14 w 130"/>
                <a:gd name="T87" fmla="*/ 16 h 156"/>
                <a:gd name="T88" fmla="*/ 6 w 130"/>
                <a:gd name="T89" fmla="*/ 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0" h="156">
                  <a:moveTo>
                    <a:pt x="6" y="4"/>
                  </a:moveTo>
                  <a:lnTo>
                    <a:pt x="24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24"/>
                  </a:lnTo>
                  <a:lnTo>
                    <a:pt x="86" y="26"/>
                  </a:lnTo>
                  <a:lnTo>
                    <a:pt x="86" y="22"/>
                  </a:lnTo>
                  <a:lnTo>
                    <a:pt x="86" y="18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102" y="12"/>
                  </a:lnTo>
                  <a:lnTo>
                    <a:pt x="102" y="18"/>
                  </a:lnTo>
                  <a:lnTo>
                    <a:pt x="112" y="18"/>
                  </a:lnTo>
                  <a:lnTo>
                    <a:pt x="112" y="24"/>
                  </a:lnTo>
                  <a:lnTo>
                    <a:pt x="112" y="28"/>
                  </a:lnTo>
                  <a:lnTo>
                    <a:pt x="112" y="34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6" y="4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4" y="56"/>
                  </a:lnTo>
                  <a:lnTo>
                    <a:pt x="114" y="60"/>
                  </a:lnTo>
                  <a:lnTo>
                    <a:pt x="114" y="60"/>
                  </a:lnTo>
                  <a:lnTo>
                    <a:pt x="128" y="62"/>
                  </a:lnTo>
                  <a:lnTo>
                    <a:pt x="128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28" y="76"/>
                  </a:lnTo>
                  <a:lnTo>
                    <a:pt x="128" y="82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12" y="90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14" y="138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26" y="152"/>
                  </a:lnTo>
                  <a:lnTo>
                    <a:pt x="122" y="152"/>
                  </a:lnTo>
                  <a:lnTo>
                    <a:pt x="116" y="154"/>
                  </a:lnTo>
                  <a:lnTo>
                    <a:pt x="110" y="154"/>
                  </a:lnTo>
                  <a:lnTo>
                    <a:pt x="106" y="156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2" y="156"/>
                  </a:lnTo>
                  <a:lnTo>
                    <a:pt x="88" y="154"/>
                  </a:lnTo>
                  <a:lnTo>
                    <a:pt x="82" y="154"/>
                  </a:lnTo>
                  <a:lnTo>
                    <a:pt x="78" y="152"/>
                  </a:lnTo>
                  <a:lnTo>
                    <a:pt x="76" y="150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50"/>
                  </a:lnTo>
                  <a:lnTo>
                    <a:pt x="24" y="150"/>
                  </a:lnTo>
                  <a:lnTo>
                    <a:pt x="22" y="148"/>
                  </a:lnTo>
                  <a:lnTo>
                    <a:pt x="20" y="144"/>
                  </a:lnTo>
                  <a:lnTo>
                    <a:pt x="18" y="144"/>
                  </a:lnTo>
                  <a:lnTo>
                    <a:pt x="16" y="142"/>
                  </a:lnTo>
                  <a:lnTo>
                    <a:pt x="12" y="142"/>
                  </a:lnTo>
                  <a:lnTo>
                    <a:pt x="6" y="142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4" y="130"/>
                  </a:lnTo>
                  <a:lnTo>
                    <a:pt x="6" y="118"/>
                  </a:lnTo>
                  <a:lnTo>
                    <a:pt x="10" y="108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6" y="82"/>
                  </a:lnTo>
                  <a:lnTo>
                    <a:pt x="20" y="76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26" y="46"/>
                  </a:lnTo>
                  <a:lnTo>
                    <a:pt x="24" y="38"/>
                  </a:lnTo>
                  <a:lnTo>
                    <a:pt x="14" y="16"/>
                  </a:lnTo>
                  <a:lnTo>
                    <a:pt x="6" y="10"/>
                  </a:lnTo>
                  <a:lnTo>
                    <a:pt x="6" y="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" name="Freeform 472"/>
            <p:cNvSpPr/>
            <p:nvPr/>
          </p:nvSpPr>
          <p:spPr bwMode="gray">
            <a:xfrm>
              <a:off x="1046217" y="4569068"/>
              <a:ext cx="470255" cy="477339"/>
            </a:xfrm>
            <a:custGeom>
              <a:avLst/>
              <a:gdLst>
                <a:gd name="T0" fmla="*/ 24 w 254"/>
                <a:gd name="T1" fmla="*/ 132 h 258"/>
                <a:gd name="T2" fmla="*/ 32 w 254"/>
                <a:gd name="T3" fmla="*/ 128 h 258"/>
                <a:gd name="T4" fmla="*/ 40 w 254"/>
                <a:gd name="T5" fmla="*/ 130 h 258"/>
                <a:gd name="T6" fmla="*/ 46 w 254"/>
                <a:gd name="T7" fmla="*/ 128 h 258"/>
                <a:gd name="T8" fmla="*/ 50 w 254"/>
                <a:gd name="T9" fmla="*/ 120 h 258"/>
                <a:gd name="T10" fmla="*/ 66 w 254"/>
                <a:gd name="T11" fmla="*/ 86 h 258"/>
                <a:gd name="T12" fmla="*/ 68 w 254"/>
                <a:gd name="T13" fmla="*/ 80 h 258"/>
                <a:gd name="T14" fmla="*/ 72 w 254"/>
                <a:gd name="T15" fmla="*/ 70 h 258"/>
                <a:gd name="T16" fmla="*/ 72 w 254"/>
                <a:gd name="T17" fmla="*/ 52 h 258"/>
                <a:gd name="T18" fmla="*/ 72 w 254"/>
                <a:gd name="T19" fmla="*/ 40 h 258"/>
                <a:gd name="T20" fmla="*/ 76 w 254"/>
                <a:gd name="T21" fmla="*/ 30 h 258"/>
                <a:gd name="T22" fmla="*/ 72 w 254"/>
                <a:gd name="T23" fmla="*/ 18 h 258"/>
                <a:gd name="T24" fmla="*/ 74 w 254"/>
                <a:gd name="T25" fmla="*/ 12 h 258"/>
                <a:gd name="T26" fmla="*/ 84 w 254"/>
                <a:gd name="T27" fmla="*/ 6 h 258"/>
                <a:gd name="T28" fmla="*/ 92 w 254"/>
                <a:gd name="T29" fmla="*/ 8 h 258"/>
                <a:gd name="T30" fmla="*/ 96 w 254"/>
                <a:gd name="T31" fmla="*/ 16 h 258"/>
                <a:gd name="T32" fmla="*/ 104 w 254"/>
                <a:gd name="T33" fmla="*/ 14 h 258"/>
                <a:gd name="T34" fmla="*/ 122 w 254"/>
                <a:gd name="T35" fmla="*/ 12 h 258"/>
                <a:gd name="T36" fmla="*/ 130 w 254"/>
                <a:gd name="T37" fmla="*/ 12 h 258"/>
                <a:gd name="T38" fmla="*/ 180 w 254"/>
                <a:gd name="T39" fmla="*/ 2 h 258"/>
                <a:gd name="T40" fmla="*/ 188 w 254"/>
                <a:gd name="T41" fmla="*/ 10 h 258"/>
                <a:gd name="T42" fmla="*/ 202 w 254"/>
                <a:gd name="T43" fmla="*/ 14 h 258"/>
                <a:gd name="T44" fmla="*/ 212 w 254"/>
                <a:gd name="T45" fmla="*/ 18 h 258"/>
                <a:gd name="T46" fmla="*/ 222 w 254"/>
                <a:gd name="T47" fmla="*/ 24 h 258"/>
                <a:gd name="T48" fmla="*/ 244 w 254"/>
                <a:gd name="T49" fmla="*/ 26 h 258"/>
                <a:gd name="T50" fmla="*/ 242 w 254"/>
                <a:gd name="T51" fmla="*/ 32 h 258"/>
                <a:gd name="T52" fmla="*/ 240 w 254"/>
                <a:gd name="T53" fmla="*/ 40 h 258"/>
                <a:gd name="T54" fmla="*/ 238 w 254"/>
                <a:gd name="T55" fmla="*/ 50 h 258"/>
                <a:gd name="T56" fmla="*/ 236 w 254"/>
                <a:gd name="T57" fmla="*/ 60 h 258"/>
                <a:gd name="T58" fmla="*/ 230 w 254"/>
                <a:gd name="T59" fmla="*/ 74 h 258"/>
                <a:gd name="T60" fmla="*/ 234 w 254"/>
                <a:gd name="T61" fmla="*/ 118 h 258"/>
                <a:gd name="T62" fmla="*/ 244 w 254"/>
                <a:gd name="T63" fmla="*/ 170 h 258"/>
                <a:gd name="T64" fmla="*/ 250 w 254"/>
                <a:gd name="T65" fmla="*/ 194 h 258"/>
                <a:gd name="T66" fmla="*/ 242 w 254"/>
                <a:gd name="T67" fmla="*/ 194 h 258"/>
                <a:gd name="T68" fmla="*/ 232 w 254"/>
                <a:gd name="T69" fmla="*/ 196 h 258"/>
                <a:gd name="T70" fmla="*/ 226 w 254"/>
                <a:gd name="T71" fmla="*/ 204 h 258"/>
                <a:gd name="T72" fmla="*/ 228 w 254"/>
                <a:gd name="T73" fmla="*/ 214 h 258"/>
                <a:gd name="T74" fmla="*/ 234 w 254"/>
                <a:gd name="T75" fmla="*/ 228 h 258"/>
                <a:gd name="T76" fmla="*/ 240 w 254"/>
                <a:gd name="T77" fmla="*/ 240 h 258"/>
                <a:gd name="T78" fmla="*/ 250 w 254"/>
                <a:gd name="T79" fmla="*/ 258 h 258"/>
                <a:gd name="T80" fmla="*/ 214 w 254"/>
                <a:gd name="T81" fmla="*/ 230 h 258"/>
                <a:gd name="T82" fmla="*/ 210 w 254"/>
                <a:gd name="T83" fmla="*/ 230 h 258"/>
                <a:gd name="T84" fmla="*/ 206 w 254"/>
                <a:gd name="T85" fmla="*/ 224 h 258"/>
                <a:gd name="T86" fmla="*/ 204 w 254"/>
                <a:gd name="T87" fmla="*/ 230 h 258"/>
                <a:gd name="T88" fmla="*/ 192 w 254"/>
                <a:gd name="T89" fmla="*/ 230 h 258"/>
                <a:gd name="T90" fmla="*/ 164 w 254"/>
                <a:gd name="T91" fmla="*/ 224 h 258"/>
                <a:gd name="T92" fmla="*/ 158 w 254"/>
                <a:gd name="T93" fmla="*/ 222 h 258"/>
                <a:gd name="T94" fmla="*/ 156 w 254"/>
                <a:gd name="T95" fmla="*/ 220 h 258"/>
                <a:gd name="T96" fmla="*/ 146 w 254"/>
                <a:gd name="T97" fmla="*/ 218 h 258"/>
                <a:gd name="T98" fmla="*/ 136 w 254"/>
                <a:gd name="T99" fmla="*/ 218 h 258"/>
                <a:gd name="T100" fmla="*/ 110 w 254"/>
                <a:gd name="T101" fmla="*/ 218 h 258"/>
                <a:gd name="T102" fmla="*/ 112 w 254"/>
                <a:gd name="T103" fmla="*/ 210 h 258"/>
                <a:gd name="T104" fmla="*/ 110 w 254"/>
                <a:gd name="T105" fmla="*/ 196 h 258"/>
                <a:gd name="T106" fmla="*/ 108 w 254"/>
                <a:gd name="T107" fmla="*/ 186 h 258"/>
                <a:gd name="T108" fmla="*/ 98 w 254"/>
                <a:gd name="T109" fmla="*/ 176 h 258"/>
                <a:gd name="T110" fmla="*/ 84 w 254"/>
                <a:gd name="T111" fmla="*/ 172 h 258"/>
                <a:gd name="T112" fmla="*/ 82 w 254"/>
                <a:gd name="T113" fmla="*/ 184 h 258"/>
                <a:gd name="T114" fmla="*/ 48 w 254"/>
                <a:gd name="T115" fmla="*/ 158 h 258"/>
                <a:gd name="T116" fmla="*/ 20 w 254"/>
                <a:gd name="T117" fmla="*/ 16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8">
                  <a:moveTo>
                    <a:pt x="0" y="152"/>
                  </a:moveTo>
                  <a:lnTo>
                    <a:pt x="24" y="134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2" y="128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40" y="130"/>
                  </a:lnTo>
                  <a:lnTo>
                    <a:pt x="42" y="130"/>
                  </a:lnTo>
                  <a:lnTo>
                    <a:pt x="44" y="130"/>
                  </a:lnTo>
                  <a:lnTo>
                    <a:pt x="46" y="128"/>
                  </a:lnTo>
                  <a:lnTo>
                    <a:pt x="48" y="124"/>
                  </a:lnTo>
                  <a:lnTo>
                    <a:pt x="50" y="124"/>
                  </a:lnTo>
                  <a:lnTo>
                    <a:pt x="50" y="120"/>
                  </a:lnTo>
                  <a:lnTo>
                    <a:pt x="54" y="114"/>
                  </a:lnTo>
                  <a:lnTo>
                    <a:pt x="58" y="106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64"/>
                  </a:lnTo>
                  <a:lnTo>
                    <a:pt x="72" y="5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6" y="24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80" y="6"/>
                  </a:lnTo>
                  <a:lnTo>
                    <a:pt x="84" y="6"/>
                  </a:lnTo>
                  <a:lnTo>
                    <a:pt x="90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4" y="10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4" y="14"/>
                  </a:lnTo>
                  <a:lnTo>
                    <a:pt x="110" y="12"/>
                  </a:lnTo>
                  <a:lnTo>
                    <a:pt x="116" y="12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26" y="12"/>
                  </a:lnTo>
                  <a:lnTo>
                    <a:pt x="130" y="12"/>
                  </a:lnTo>
                  <a:lnTo>
                    <a:pt x="134" y="1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2" y="4"/>
                  </a:lnTo>
                  <a:lnTo>
                    <a:pt x="184" y="6"/>
                  </a:lnTo>
                  <a:lnTo>
                    <a:pt x="188" y="10"/>
                  </a:lnTo>
                  <a:lnTo>
                    <a:pt x="194" y="12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8"/>
                  </a:lnTo>
                  <a:lnTo>
                    <a:pt x="216" y="24"/>
                  </a:lnTo>
                  <a:lnTo>
                    <a:pt x="218" y="24"/>
                  </a:lnTo>
                  <a:lnTo>
                    <a:pt x="222" y="24"/>
                  </a:lnTo>
                  <a:lnTo>
                    <a:pt x="228" y="24"/>
                  </a:lnTo>
                  <a:lnTo>
                    <a:pt x="236" y="26"/>
                  </a:lnTo>
                  <a:lnTo>
                    <a:pt x="244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2" y="32"/>
                  </a:lnTo>
                  <a:lnTo>
                    <a:pt x="242" y="36"/>
                  </a:lnTo>
                  <a:lnTo>
                    <a:pt x="242" y="38"/>
                  </a:lnTo>
                  <a:lnTo>
                    <a:pt x="240" y="40"/>
                  </a:lnTo>
                  <a:lnTo>
                    <a:pt x="238" y="42"/>
                  </a:lnTo>
                  <a:lnTo>
                    <a:pt x="238" y="46"/>
                  </a:lnTo>
                  <a:lnTo>
                    <a:pt x="238" y="50"/>
                  </a:lnTo>
                  <a:lnTo>
                    <a:pt x="238" y="52"/>
                  </a:lnTo>
                  <a:lnTo>
                    <a:pt x="238" y="56"/>
                  </a:lnTo>
                  <a:lnTo>
                    <a:pt x="236" y="60"/>
                  </a:lnTo>
                  <a:lnTo>
                    <a:pt x="234" y="64"/>
                  </a:lnTo>
                  <a:lnTo>
                    <a:pt x="232" y="70"/>
                  </a:lnTo>
                  <a:lnTo>
                    <a:pt x="230" y="74"/>
                  </a:lnTo>
                  <a:lnTo>
                    <a:pt x="230" y="102"/>
                  </a:lnTo>
                  <a:lnTo>
                    <a:pt x="230" y="106"/>
                  </a:lnTo>
                  <a:lnTo>
                    <a:pt x="234" y="118"/>
                  </a:lnTo>
                  <a:lnTo>
                    <a:pt x="238" y="134"/>
                  </a:lnTo>
                  <a:lnTo>
                    <a:pt x="240" y="152"/>
                  </a:lnTo>
                  <a:lnTo>
                    <a:pt x="244" y="170"/>
                  </a:lnTo>
                  <a:lnTo>
                    <a:pt x="248" y="184"/>
                  </a:lnTo>
                  <a:lnTo>
                    <a:pt x="250" y="192"/>
                  </a:lnTo>
                  <a:lnTo>
                    <a:pt x="250" y="194"/>
                  </a:lnTo>
                  <a:lnTo>
                    <a:pt x="248" y="194"/>
                  </a:lnTo>
                  <a:lnTo>
                    <a:pt x="246" y="194"/>
                  </a:lnTo>
                  <a:lnTo>
                    <a:pt x="242" y="194"/>
                  </a:lnTo>
                  <a:lnTo>
                    <a:pt x="240" y="194"/>
                  </a:lnTo>
                  <a:lnTo>
                    <a:pt x="236" y="194"/>
                  </a:lnTo>
                  <a:lnTo>
                    <a:pt x="232" y="196"/>
                  </a:lnTo>
                  <a:lnTo>
                    <a:pt x="230" y="198"/>
                  </a:lnTo>
                  <a:lnTo>
                    <a:pt x="228" y="200"/>
                  </a:lnTo>
                  <a:lnTo>
                    <a:pt x="226" y="204"/>
                  </a:lnTo>
                  <a:lnTo>
                    <a:pt x="226" y="210"/>
                  </a:lnTo>
                  <a:lnTo>
                    <a:pt x="226" y="210"/>
                  </a:lnTo>
                  <a:lnTo>
                    <a:pt x="228" y="214"/>
                  </a:lnTo>
                  <a:lnTo>
                    <a:pt x="230" y="218"/>
                  </a:lnTo>
                  <a:lnTo>
                    <a:pt x="232" y="224"/>
                  </a:lnTo>
                  <a:lnTo>
                    <a:pt x="234" y="228"/>
                  </a:lnTo>
                  <a:lnTo>
                    <a:pt x="236" y="234"/>
                  </a:lnTo>
                  <a:lnTo>
                    <a:pt x="238" y="238"/>
                  </a:lnTo>
                  <a:lnTo>
                    <a:pt x="240" y="240"/>
                  </a:lnTo>
                  <a:lnTo>
                    <a:pt x="254" y="242"/>
                  </a:lnTo>
                  <a:lnTo>
                    <a:pt x="254" y="256"/>
                  </a:lnTo>
                  <a:lnTo>
                    <a:pt x="250" y="258"/>
                  </a:lnTo>
                  <a:lnTo>
                    <a:pt x="238" y="254"/>
                  </a:lnTo>
                  <a:lnTo>
                    <a:pt x="222" y="244"/>
                  </a:lnTo>
                  <a:lnTo>
                    <a:pt x="214" y="230"/>
                  </a:lnTo>
                  <a:lnTo>
                    <a:pt x="214" y="232"/>
                  </a:lnTo>
                  <a:lnTo>
                    <a:pt x="212" y="232"/>
                  </a:lnTo>
                  <a:lnTo>
                    <a:pt x="210" y="230"/>
                  </a:lnTo>
                  <a:lnTo>
                    <a:pt x="208" y="230"/>
                  </a:lnTo>
                  <a:lnTo>
                    <a:pt x="206" y="228"/>
                  </a:lnTo>
                  <a:lnTo>
                    <a:pt x="206" y="224"/>
                  </a:lnTo>
                  <a:lnTo>
                    <a:pt x="206" y="226"/>
                  </a:lnTo>
                  <a:lnTo>
                    <a:pt x="204" y="228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8" y="230"/>
                  </a:lnTo>
                  <a:lnTo>
                    <a:pt x="192" y="230"/>
                  </a:lnTo>
                  <a:lnTo>
                    <a:pt x="182" y="228"/>
                  </a:lnTo>
                  <a:lnTo>
                    <a:pt x="170" y="226"/>
                  </a:lnTo>
                  <a:lnTo>
                    <a:pt x="164" y="224"/>
                  </a:lnTo>
                  <a:lnTo>
                    <a:pt x="162" y="224"/>
                  </a:lnTo>
                  <a:lnTo>
                    <a:pt x="160" y="222"/>
                  </a:lnTo>
                  <a:lnTo>
                    <a:pt x="158" y="222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6" y="220"/>
                  </a:lnTo>
                  <a:lnTo>
                    <a:pt x="154" y="218"/>
                  </a:lnTo>
                  <a:lnTo>
                    <a:pt x="150" y="218"/>
                  </a:lnTo>
                  <a:lnTo>
                    <a:pt x="146" y="218"/>
                  </a:lnTo>
                  <a:lnTo>
                    <a:pt x="144" y="218"/>
                  </a:lnTo>
                  <a:lnTo>
                    <a:pt x="140" y="218"/>
                  </a:lnTo>
                  <a:lnTo>
                    <a:pt x="136" y="218"/>
                  </a:lnTo>
                  <a:lnTo>
                    <a:pt x="130" y="218"/>
                  </a:lnTo>
                  <a:lnTo>
                    <a:pt x="124" y="220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110" y="214"/>
                  </a:lnTo>
                  <a:lnTo>
                    <a:pt x="112" y="210"/>
                  </a:lnTo>
                  <a:lnTo>
                    <a:pt x="112" y="206"/>
                  </a:lnTo>
                  <a:lnTo>
                    <a:pt x="112" y="200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08" y="192"/>
                  </a:lnTo>
                  <a:lnTo>
                    <a:pt x="108" y="186"/>
                  </a:lnTo>
                  <a:lnTo>
                    <a:pt x="108" y="182"/>
                  </a:lnTo>
                  <a:lnTo>
                    <a:pt x="108" y="176"/>
                  </a:lnTo>
                  <a:lnTo>
                    <a:pt x="98" y="176"/>
                  </a:lnTo>
                  <a:lnTo>
                    <a:pt x="98" y="170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2" y="176"/>
                  </a:lnTo>
                  <a:lnTo>
                    <a:pt x="82" y="180"/>
                  </a:lnTo>
                  <a:lnTo>
                    <a:pt x="82" y="184"/>
                  </a:lnTo>
                  <a:lnTo>
                    <a:pt x="60" y="182"/>
                  </a:lnTo>
                  <a:lnTo>
                    <a:pt x="52" y="158"/>
                  </a:lnTo>
                  <a:lnTo>
                    <a:pt x="48" y="158"/>
                  </a:lnTo>
                  <a:lnTo>
                    <a:pt x="38" y="158"/>
                  </a:lnTo>
                  <a:lnTo>
                    <a:pt x="28" y="158"/>
                  </a:lnTo>
                  <a:lnTo>
                    <a:pt x="20" y="160"/>
                  </a:lnTo>
                  <a:lnTo>
                    <a:pt x="2" y="162"/>
                  </a:lnTo>
                  <a:lnTo>
                    <a:pt x="0" y="15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" name="Freeform 473"/>
            <p:cNvSpPr/>
            <p:nvPr/>
          </p:nvSpPr>
          <p:spPr bwMode="gray">
            <a:xfrm>
              <a:off x="1246168" y="4924297"/>
              <a:ext cx="359171" cy="222018"/>
            </a:xfrm>
            <a:custGeom>
              <a:avLst/>
              <a:gdLst>
                <a:gd name="T0" fmla="*/ 142 w 194"/>
                <a:gd name="T1" fmla="*/ 2 h 120"/>
                <a:gd name="T2" fmla="*/ 138 w 194"/>
                <a:gd name="T3" fmla="*/ 2 h 120"/>
                <a:gd name="T4" fmla="*/ 132 w 194"/>
                <a:gd name="T5" fmla="*/ 2 h 120"/>
                <a:gd name="T6" fmla="*/ 124 w 194"/>
                <a:gd name="T7" fmla="*/ 4 h 120"/>
                <a:gd name="T8" fmla="*/ 120 w 194"/>
                <a:gd name="T9" fmla="*/ 8 h 120"/>
                <a:gd name="T10" fmla="*/ 118 w 194"/>
                <a:gd name="T11" fmla="*/ 18 h 120"/>
                <a:gd name="T12" fmla="*/ 120 w 194"/>
                <a:gd name="T13" fmla="*/ 22 h 120"/>
                <a:gd name="T14" fmla="*/ 124 w 194"/>
                <a:gd name="T15" fmla="*/ 32 h 120"/>
                <a:gd name="T16" fmla="*/ 128 w 194"/>
                <a:gd name="T17" fmla="*/ 42 h 120"/>
                <a:gd name="T18" fmla="*/ 132 w 194"/>
                <a:gd name="T19" fmla="*/ 48 h 120"/>
                <a:gd name="T20" fmla="*/ 146 w 194"/>
                <a:gd name="T21" fmla="*/ 64 h 120"/>
                <a:gd name="T22" fmla="*/ 130 w 194"/>
                <a:gd name="T23" fmla="*/ 62 h 120"/>
                <a:gd name="T24" fmla="*/ 106 w 194"/>
                <a:gd name="T25" fmla="*/ 38 h 120"/>
                <a:gd name="T26" fmla="*/ 104 w 194"/>
                <a:gd name="T27" fmla="*/ 40 h 120"/>
                <a:gd name="T28" fmla="*/ 100 w 194"/>
                <a:gd name="T29" fmla="*/ 38 h 120"/>
                <a:gd name="T30" fmla="*/ 98 w 194"/>
                <a:gd name="T31" fmla="*/ 32 h 120"/>
                <a:gd name="T32" fmla="*/ 96 w 194"/>
                <a:gd name="T33" fmla="*/ 36 h 120"/>
                <a:gd name="T34" fmla="*/ 92 w 194"/>
                <a:gd name="T35" fmla="*/ 38 h 120"/>
                <a:gd name="T36" fmla="*/ 84 w 194"/>
                <a:gd name="T37" fmla="*/ 38 h 120"/>
                <a:gd name="T38" fmla="*/ 62 w 194"/>
                <a:gd name="T39" fmla="*/ 34 h 120"/>
                <a:gd name="T40" fmla="*/ 54 w 194"/>
                <a:gd name="T41" fmla="*/ 32 h 120"/>
                <a:gd name="T42" fmla="*/ 50 w 194"/>
                <a:gd name="T43" fmla="*/ 30 h 120"/>
                <a:gd name="T44" fmla="*/ 48 w 194"/>
                <a:gd name="T45" fmla="*/ 28 h 120"/>
                <a:gd name="T46" fmla="*/ 46 w 194"/>
                <a:gd name="T47" fmla="*/ 26 h 120"/>
                <a:gd name="T48" fmla="*/ 38 w 194"/>
                <a:gd name="T49" fmla="*/ 26 h 120"/>
                <a:gd name="T50" fmla="*/ 32 w 194"/>
                <a:gd name="T51" fmla="*/ 26 h 120"/>
                <a:gd name="T52" fmla="*/ 22 w 194"/>
                <a:gd name="T53" fmla="*/ 26 h 120"/>
                <a:gd name="T54" fmla="*/ 16 w 194"/>
                <a:gd name="T55" fmla="*/ 28 h 120"/>
                <a:gd name="T56" fmla="*/ 16 w 194"/>
                <a:gd name="T57" fmla="*/ 38 h 120"/>
                <a:gd name="T58" fmla="*/ 14 w 194"/>
                <a:gd name="T59" fmla="*/ 48 h 120"/>
                <a:gd name="T60" fmla="*/ 16 w 194"/>
                <a:gd name="T61" fmla="*/ 54 h 120"/>
                <a:gd name="T62" fmla="*/ 0 w 194"/>
                <a:gd name="T63" fmla="*/ 102 h 120"/>
                <a:gd name="T64" fmla="*/ 2 w 194"/>
                <a:gd name="T65" fmla="*/ 104 h 120"/>
                <a:gd name="T66" fmla="*/ 8 w 194"/>
                <a:gd name="T67" fmla="*/ 112 h 120"/>
                <a:gd name="T68" fmla="*/ 18 w 194"/>
                <a:gd name="T69" fmla="*/ 118 h 120"/>
                <a:gd name="T70" fmla="*/ 24 w 194"/>
                <a:gd name="T71" fmla="*/ 116 h 120"/>
                <a:gd name="T72" fmla="*/ 36 w 194"/>
                <a:gd name="T73" fmla="*/ 116 h 120"/>
                <a:gd name="T74" fmla="*/ 48 w 194"/>
                <a:gd name="T75" fmla="*/ 116 h 120"/>
                <a:gd name="T76" fmla="*/ 60 w 194"/>
                <a:gd name="T77" fmla="*/ 118 h 120"/>
                <a:gd name="T78" fmla="*/ 72 w 194"/>
                <a:gd name="T79" fmla="*/ 120 h 120"/>
                <a:gd name="T80" fmla="*/ 82 w 194"/>
                <a:gd name="T81" fmla="*/ 120 h 120"/>
                <a:gd name="T82" fmla="*/ 102 w 194"/>
                <a:gd name="T83" fmla="*/ 118 h 120"/>
                <a:gd name="T84" fmla="*/ 114 w 194"/>
                <a:gd name="T85" fmla="*/ 104 h 120"/>
                <a:gd name="T86" fmla="*/ 192 w 194"/>
                <a:gd name="T87" fmla="*/ 64 h 120"/>
                <a:gd name="T88" fmla="*/ 194 w 194"/>
                <a:gd name="T89" fmla="*/ 50 h 120"/>
                <a:gd name="T90" fmla="*/ 190 w 194"/>
                <a:gd name="T91" fmla="*/ 34 h 120"/>
                <a:gd name="T92" fmla="*/ 174 w 194"/>
                <a:gd name="T93" fmla="*/ 10 h 120"/>
                <a:gd name="T94" fmla="*/ 142 w 194"/>
                <a:gd name="T9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120">
                  <a:moveTo>
                    <a:pt x="142" y="0"/>
                  </a:moveTo>
                  <a:lnTo>
                    <a:pt x="142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28" y="2"/>
                  </a:lnTo>
                  <a:lnTo>
                    <a:pt x="124" y="4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20" y="22"/>
                  </a:lnTo>
                  <a:lnTo>
                    <a:pt x="122" y="26"/>
                  </a:lnTo>
                  <a:lnTo>
                    <a:pt x="124" y="32"/>
                  </a:lnTo>
                  <a:lnTo>
                    <a:pt x="126" y="36"/>
                  </a:lnTo>
                  <a:lnTo>
                    <a:pt x="128" y="42"/>
                  </a:lnTo>
                  <a:lnTo>
                    <a:pt x="130" y="46"/>
                  </a:lnTo>
                  <a:lnTo>
                    <a:pt x="132" y="48"/>
                  </a:lnTo>
                  <a:lnTo>
                    <a:pt x="146" y="50"/>
                  </a:lnTo>
                  <a:lnTo>
                    <a:pt x="146" y="64"/>
                  </a:lnTo>
                  <a:lnTo>
                    <a:pt x="142" y="66"/>
                  </a:lnTo>
                  <a:lnTo>
                    <a:pt x="130" y="62"/>
                  </a:lnTo>
                  <a:lnTo>
                    <a:pt x="114" y="52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98" y="36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74" y="36"/>
                  </a:lnTo>
                  <a:lnTo>
                    <a:pt x="62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6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0" y="5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4" y="108"/>
                  </a:lnTo>
                  <a:lnTo>
                    <a:pt x="8" y="112"/>
                  </a:lnTo>
                  <a:lnTo>
                    <a:pt x="12" y="114"/>
                  </a:lnTo>
                  <a:lnTo>
                    <a:pt x="18" y="118"/>
                  </a:lnTo>
                  <a:lnTo>
                    <a:pt x="20" y="118"/>
                  </a:lnTo>
                  <a:lnTo>
                    <a:pt x="24" y="116"/>
                  </a:lnTo>
                  <a:lnTo>
                    <a:pt x="30" y="116"/>
                  </a:lnTo>
                  <a:lnTo>
                    <a:pt x="36" y="116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54" y="116"/>
                  </a:lnTo>
                  <a:lnTo>
                    <a:pt x="60" y="118"/>
                  </a:lnTo>
                  <a:lnTo>
                    <a:pt x="66" y="118"/>
                  </a:lnTo>
                  <a:lnTo>
                    <a:pt x="72" y="120"/>
                  </a:lnTo>
                  <a:lnTo>
                    <a:pt x="78" y="120"/>
                  </a:lnTo>
                  <a:lnTo>
                    <a:pt x="82" y="120"/>
                  </a:lnTo>
                  <a:lnTo>
                    <a:pt x="90" y="120"/>
                  </a:lnTo>
                  <a:lnTo>
                    <a:pt x="102" y="118"/>
                  </a:lnTo>
                  <a:lnTo>
                    <a:pt x="110" y="114"/>
                  </a:lnTo>
                  <a:lnTo>
                    <a:pt x="114" y="104"/>
                  </a:lnTo>
                  <a:lnTo>
                    <a:pt x="192" y="88"/>
                  </a:lnTo>
                  <a:lnTo>
                    <a:pt x="192" y="64"/>
                  </a:lnTo>
                  <a:lnTo>
                    <a:pt x="190" y="56"/>
                  </a:lnTo>
                  <a:lnTo>
                    <a:pt x="194" y="50"/>
                  </a:lnTo>
                  <a:lnTo>
                    <a:pt x="194" y="46"/>
                  </a:lnTo>
                  <a:lnTo>
                    <a:pt x="190" y="34"/>
                  </a:lnTo>
                  <a:lnTo>
                    <a:pt x="184" y="20"/>
                  </a:lnTo>
                  <a:lnTo>
                    <a:pt x="174" y="10"/>
                  </a:lnTo>
                  <a:lnTo>
                    <a:pt x="160" y="4"/>
                  </a:lnTo>
                  <a:lnTo>
                    <a:pt x="142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" name="Freeform 474"/>
            <p:cNvSpPr/>
            <p:nvPr/>
          </p:nvSpPr>
          <p:spPr bwMode="gray">
            <a:xfrm>
              <a:off x="1035109" y="5124113"/>
              <a:ext cx="355468" cy="307125"/>
            </a:xfrm>
            <a:custGeom>
              <a:avLst/>
              <a:gdLst>
                <a:gd name="T0" fmla="*/ 130 w 192"/>
                <a:gd name="T1" fmla="*/ 10 h 166"/>
                <a:gd name="T2" fmla="*/ 122 w 192"/>
                <a:gd name="T3" fmla="*/ 10 h 166"/>
                <a:gd name="T4" fmla="*/ 112 w 192"/>
                <a:gd name="T5" fmla="*/ 12 h 166"/>
                <a:gd name="T6" fmla="*/ 104 w 192"/>
                <a:gd name="T7" fmla="*/ 14 h 166"/>
                <a:gd name="T8" fmla="*/ 98 w 192"/>
                <a:gd name="T9" fmla="*/ 14 h 166"/>
                <a:gd name="T10" fmla="*/ 88 w 192"/>
                <a:gd name="T11" fmla="*/ 12 h 166"/>
                <a:gd name="T12" fmla="*/ 80 w 192"/>
                <a:gd name="T13" fmla="*/ 10 h 166"/>
                <a:gd name="T14" fmla="*/ 34 w 192"/>
                <a:gd name="T15" fmla="*/ 8 h 166"/>
                <a:gd name="T16" fmla="*/ 30 w 192"/>
                <a:gd name="T17" fmla="*/ 8 h 166"/>
                <a:gd name="T18" fmla="*/ 24 w 192"/>
                <a:gd name="T19" fmla="*/ 6 h 166"/>
                <a:gd name="T20" fmla="*/ 20 w 192"/>
                <a:gd name="T21" fmla="*/ 2 h 166"/>
                <a:gd name="T22" fmla="*/ 14 w 192"/>
                <a:gd name="T23" fmla="*/ 0 h 166"/>
                <a:gd name="T24" fmla="*/ 2 w 192"/>
                <a:gd name="T25" fmla="*/ 2 h 166"/>
                <a:gd name="T26" fmla="*/ 2 w 192"/>
                <a:gd name="T27" fmla="*/ 12 h 166"/>
                <a:gd name="T28" fmla="*/ 12 w 192"/>
                <a:gd name="T29" fmla="*/ 32 h 166"/>
                <a:gd name="T30" fmla="*/ 18 w 192"/>
                <a:gd name="T31" fmla="*/ 54 h 166"/>
                <a:gd name="T32" fmla="*/ 24 w 192"/>
                <a:gd name="T33" fmla="*/ 72 h 166"/>
                <a:gd name="T34" fmla="*/ 34 w 192"/>
                <a:gd name="T35" fmla="*/ 110 h 166"/>
                <a:gd name="T36" fmla="*/ 46 w 192"/>
                <a:gd name="T37" fmla="*/ 136 h 166"/>
                <a:gd name="T38" fmla="*/ 48 w 192"/>
                <a:gd name="T39" fmla="*/ 140 h 166"/>
                <a:gd name="T40" fmla="*/ 52 w 192"/>
                <a:gd name="T41" fmla="*/ 148 h 166"/>
                <a:gd name="T42" fmla="*/ 58 w 192"/>
                <a:gd name="T43" fmla="*/ 158 h 166"/>
                <a:gd name="T44" fmla="*/ 60 w 192"/>
                <a:gd name="T45" fmla="*/ 164 h 166"/>
                <a:gd name="T46" fmla="*/ 72 w 192"/>
                <a:gd name="T47" fmla="*/ 160 h 166"/>
                <a:gd name="T48" fmla="*/ 74 w 192"/>
                <a:gd name="T49" fmla="*/ 156 h 166"/>
                <a:gd name="T50" fmla="*/ 76 w 192"/>
                <a:gd name="T51" fmla="*/ 152 h 166"/>
                <a:gd name="T52" fmla="*/ 78 w 192"/>
                <a:gd name="T53" fmla="*/ 150 h 166"/>
                <a:gd name="T54" fmla="*/ 82 w 192"/>
                <a:gd name="T55" fmla="*/ 152 h 166"/>
                <a:gd name="T56" fmla="*/ 82 w 192"/>
                <a:gd name="T57" fmla="*/ 156 h 166"/>
                <a:gd name="T58" fmla="*/ 82 w 192"/>
                <a:gd name="T59" fmla="*/ 162 h 166"/>
                <a:gd name="T60" fmla="*/ 86 w 192"/>
                <a:gd name="T61" fmla="*/ 164 h 166"/>
                <a:gd name="T62" fmla="*/ 94 w 192"/>
                <a:gd name="T63" fmla="*/ 164 h 166"/>
                <a:gd name="T64" fmla="*/ 104 w 192"/>
                <a:gd name="T65" fmla="*/ 166 h 166"/>
                <a:gd name="T66" fmla="*/ 112 w 192"/>
                <a:gd name="T67" fmla="*/ 162 h 166"/>
                <a:gd name="T68" fmla="*/ 114 w 192"/>
                <a:gd name="T69" fmla="*/ 60 h 166"/>
                <a:gd name="T70" fmla="*/ 128 w 192"/>
                <a:gd name="T71" fmla="*/ 16 h 166"/>
                <a:gd name="T72" fmla="*/ 144 w 192"/>
                <a:gd name="T73" fmla="*/ 16 h 166"/>
                <a:gd name="T74" fmla="*/ 164 w 192"/>
                <a:gd name="T75" fmla="*/ 16 h 166"/>
                <a:gd name="T76" fmla="*/ 168 w 192"/>
                <a:gd name="T77" fmla="*/ 18 h 166"/>
                <a:gd name="T78" fmla="*/ 170 w 192"/>
                <a:gd name="T79" fmla="*/ 22 h 166"/>
                <a:gd name="T80" fmla="*/ 172 w 192"/>
                <a:gd name="T81" fmla="*/ 20 h 166"/>
                <a:gd name="T82" fmla="*/ 182 w 192"/>
                <a:gd name="T83" fmla="*/ 16 h 166"/>
                <a:gd name="T84" fmla="*/ 190 w 192"/>
                <a:gd name="T85" fmla="*/ 12 h 166"/>
                <a:gd name="T86" fmla="*/ 188 w 192"/>
                <a:gd name="T87" fmla="*/ 12 h 166"/>
                <a:gd name="T88" fmla="*/ 166 w 192"/>
                <a:gd name="T89" fmla="*/ 8 h 166"/>
                <a:gd name="T90" fmla="*/ 132 w 192"/>
                <a:gd name="T91" fmla="*/ 1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2" h="166">
                  <a:moveTo>
                    <a:pt x="132" y="10"/>
                  </a:moveTo>
                  <a:lnTo>
                    <a:pt x="130" y="10"/>
                  </a:lnTo>
                  <a:lnTo>
                    <a:pt x="128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2" y="12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88" y="12"/>
                  </a:lnTo>
                  <a:lnTo>
                    <a:pt x="84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20"/>
                  </a:lnTo>
                  <a:lnTo>
                    <a:pt x="12" y="32"/>
                  </a:lnTo>
                  <a:lnTo>
                    <a:pt x="16" y="42"/>
                  </a:lnTo>
                  <a:lnTo>
                    <a:pt x="18" y="54"/>
                  </a:lnTo>
                  <a:lnTo>
                    <a:pt x="20" y="58"/>
                  </a:lnTo>
                  <a:lnTo>
                    <a:pt x="24" y="72"/>
                  </a:lnTo>
                  <a:lnTo>
                    <a:pt x="28" y="90"/>
                  </a:lnTo>
                  <a:lnTo>
                    <a:pt x="34" y="110"/>
                  </a:lnTo>
                  <a:lnTo>
                    <a:pt x="42" y="126"/>
                  </a:lnTo>
                  <a:lnTo>
                    <a:pt x="46" y="136"/>
                  </a:lnTo>
                  <a:lnTo>
                    <a:pt x="48" y="136"/>
                  </a:lnTo>
                  <a:lnTo>
                    <a:pt x="48" y="140"/>
                  </a:lnTo>
                  <a:lnTo>
                    <a:pt x="50" y="144"/>
                  </a:lnTo>
                  <a:lnTo>
                    <a:pt x="52" y="148"/>
                  </a:lnTo>
                  <a:lnTo>
                    <a:pt x="56" y="152"/>
                  </a:lnTo>
                  <a:lnTo>
                    <a:pt x="58" y="158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4" y="158"/>
                  </a:lnTo>
                  <a:lnTo>
                    <a:pt x="74" y="156"/>
                  </a:lnTo>
                  <a:lnTo>
                    <a:pt x="76" y="154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8" y="150"/>
                  </a:lnTo>
                  <a:lnTo>
                    <a:pt x="80" y="152"/>
                  </a:lnTo>
                  <a:lnTo>
                    <a:pt x="82" y="152"/>
                  </a:lnTo>
                  <a:lnTo>
                    <a:pt x="82" y="154"/>
                  </a:lnTo>
                  <a:lnTo>
                    <a:pt x="82" y="156"/>
                  </a:lnTo>
                  <a:lnTo>
                    <a:pt x="82" y="160"/>
                  </a:lnTo>
                  <a:lnTo>
                    <a:pt x="82" y="162"/>
                  </a:lnTo>
                  <a:lnTo>
                    <a:pt x="84" y="164"/>
                  </a:lnTo>
                  <a:lnTo>
                    <a:pt x="86" y="164"/>
                  </a:lnTo>
                  <a:lnTo>
                    <a:pt x="88" y="164"/>
                  </a:lnTo>
                  <a:lnTo>
                    <a:pt x="94" y="164"/>
                  </a:lnTo>
                  <a:lnTo>
                    <a:pt x="98" y="166"/>
                  </a:lnTo>
                  <a:lnTo>
                    <a:pt x="104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4" y="160"/>
                  </a:lnTo>
                  <a:lnTo>
                    <a:pt x="114" y="60"/>
                  </a:lnTo>
                  <a:lnTo>
                    <a:pt x="128" y="60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56" y="14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8" y="18"/>
                  </a:lnTo>
                  <a:lnTo>
                    <a:pt x="168" y="20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2" y="20"/>
                  </a:lnTo>
                  <a:lnTo>
                    <a:pt x="176" y="18"/>
                  </a:lnTo>
                  <a:lnTo>
                    <a:pt x="182" y="16"/>
                  </a:lnTo>
                  <a:lnTo>
                    <a:pt x="186" y="14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88" y="12"/>
                  </a:lnTo>
                  <a:lnTo>
                    <a:pt x="178" y="10"/>
                  </a:lnTo>
                  <a:lnTo>
                    <a:pt x="166" y="8"/>
                  </a:lnTo>
                  <a:lnTo>
                    <a:pt x="156" y="8"/>
                  </a:lnTo>
                  <a:lnTo>
                    <a:pt x="132" y="1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" name="Freeform 475"/>
            <p:cNvSpPr/>
            <p:nvPr/>
          </p:nvSpPr>
          <p:spPr bwMode="gray">
            <a:xfrm>
              <a:off x="1246168" y="5150015"/>
              <a:ext cx="222168" cy="255321"/>
            </a:xfrm>
            <a:custGeom>
              <a:avLst/>
              <a:gdLst>
                <a:gd name="T0" fmla="*/ 98 w 120"/>
                <a:gd name="T1" fmla="*/ 48 h 138"/>
                <a:gd name="T2" fmla="*/ 98 w 120"/>
                <a:gd name="T3" fmla="*/ 44 h 138"/>
                <a:gd name="T4" fmla="*/ 96 w 120"/>
                <a:gd name="T5" fmla="*/ 38 h 138"/>
                <a:gd name="T6" fmla="*/ 90 w 120"/>
                <a:gd name="T7" fmla="*/ 32 h 138"/>
                <a:gd name="T8" fmla="*/ 88 w 120"/>
                <a:gd name="T9" fmla="*/ 28 h 138"/>
                <a:gd name="T10" fmla="*/ 84 w 120"/>
                <a:gd name="T11" fmla="*/ 22 h 138"/>
                <a:gd name="T12" fmla="*/ 80 w 120"/>
                <a:gd name="T13" fmla="*/ 10 h 138"/>
                <a:gd name="T14" fmla="*/ 78 w 120"/>
                <a:gd name="T15" fmla="*/ 0 h 138"/>
                <a:gd name="T16" fmla="*/ 76 w 120"/>
                <a:gd name="T17" fmla="*/ 0 h 138"/>
                <a:gd name="T18" fmla="*/ 68 w 120"/>
                <a:gd name="T19" fmla="*/ 2 h 138"/>
                <a:gd name="T20" fmla="*/ 60 w 120"/>
                <a:gd name="T21" fmla="*/ 6 h 138"/>
                <a:gd name="T22" fmla="*/ 56 w 120"/>
                <a:gd name="T23" fmla="*/ 10 h 138"/>
                <a:gd name="T24" fmla="*/ 46 w 120"/>
                <a:gd name="T25" fmla="*/ 2 h 138"/>
                <a:gd name="T26" fmla="*/ 26 w 120"/>
                <a:gd name="T27" fmla="*/ 2 h 138"/>
                <a:gd name="T28" fmla="*/ 14 w 120"/>
                <a:gd name="T29" fmla="*/ 4 h 138"/>
                <a:gd name="T30" fmla="*/ 0 w 120"/>
                <a:gd name="T31" fmla="*/ 48 h 138"/>
                <a:gd name="T32" fmla="*/ 2 w 120"/>
                <a:gd name="T33" fmla="*/ 102 h 138"/>
                <a:gd name="T34" fmla="*/ 6 w 120"/>
                <a:gd name="T35" fmla="*/ 104 h 138"/>
                <a:gd name="T36" fmla="*/ 12 w 120"/>
                <a:gd name="T37" fmla="*/ 112 h 138"/>
                <a:gd name="T38" fmla="*/ 12 w 120"/>
                <a:gd name="T39" fmla="*/ 126 h 138"/>
                <a:gd name="T40" fmla="*/ 10 w 120"/>
                <a:gd name="T41" fmla="*/ 128 h 138"/>
                <a:gd name="T42" fmla="*/ 8 w 120"/>
                <a:gd name="T43" fmla="*/ 134 h 138"/>
                <a:gd name="T44" fmla="*/ 12 w 120"/>
                <a:gd name="T45" fmla="*/ 138 h 138"/>
                <a:gd name="T46" fmla="*/ 20 w 120"/>
                <a:gd name="T47" fmla="*/ 136 h 138"/>
                <a:gd name="T48" fmla="*/ 32 w 120"/>
                <a:gd name="T49" fmla="*/ 130 h 138"/>
                <a:gd name="T50" fmla="*/ 40 w 120"/>
                <a:gd name="T51" fmla="*/ 124 h 138"/>
                <a:gd name="T52" fmla="*/ 42 w 120"/>
                <a:gd name="T53" fmla="*/ 118 h 138"/>
                <a:gd name="T54" fmla="*/ 44 w 120"/>
                <a:gd name="T55" fmla="*/ 112 h 138"/>
                <a:gd name="T56" fmla="*/ 46 w 120"/>
                <a:gd name="T57" fmla="*/ 110 h 138"/>
                <a:gd name="T58" fmla="*/ 52 w 120"/>
                <a:gd name="T59" fmla="*/ 108 h 138"/>
                <a:gd name="T60" fmla="*/ 60 w 120"/>
                <a:gd name="T61" fmla="*/ 110 h 138"/>
                <a:gd name="T62" fmla="*/ 64 w 120"/>
                <a:gd name="T63" fmla="*/ 114 h 138"/>
                <a:gd name="T64" fmla="*/ 70 w 120"/>
                <a:gd name="T65" fmla="*/ 116 h 138"/>
                <a:gd name="T66" fmla="*/ 74 w 120"/>
                <a:gd name="T67" fmla="*/ 114 h 138"/>
                <a:gd name="T68" fmla="*/ 76 w 120"/>
                <a:gd name="T69" fmla="*/ 106 h 138"/>
                <a:gd name="T70" fmla="*/ 82 w 120"/>
                <a:gd name="T71" fmla="*/ 98 h 138"/>
                <a:gd name="T72" fmla="*/ 90 w 120"/>
                <a:gd name="T73" fmla="*/ 90 h 138"/>
                <a:gd name="T74" fmla="*/ 94 w 120"/>
                <a:gd name="T75" fmla="*/ 88 h 138"/>
                <a:gd name="T76" fmla="*/ 104 w 120"/>
                <a:gd name="T77" fmla="*/ 84 h 138"/>
                <a:gd name="T78" fmla="*/ 108 w 120"/>
                <a:gd name="T79" fmla="*/ 80 h 138"/>
                <a:gd name="T80" fmla="*/ 112 w 120"/>
                <a:gd name="T81" fmla="*/ 78 h 138"/>
                <a:gd name="T82" fmla="*/ 118 w 120"/>
                <a:gd name="T83" fmla="*/ 72 h 138"/>
                <a:gd name="T84" fmla="*/ 120 w 120"/>
                <a:gd name="T85" fmla="*/ 68 h 138"/>
                <a:gd name="T86" fmla="*/ 116 w 120"/>
                <a:gd name="T87" fmla="*/ 62 h 138"/>
                <a:gd name="T88" fmla="*/ 112 w 120"/>
                <a:gd name="T89" fmla="*/ 60 h 138"/>
                <a:gd name="T90" fmla="*/ 110 w 120"/>
                <a:gd name="T91" fmla="*/ 60 h 138"/>
                <a:gd name="T92" fmla="*/ 106 w 120"/>
                <a:gd name="T93" fmla="*/ 56 h 138"/>
                <a:gd name="T94" fmla="*/ 102 w 120"/>
                <a:gd name="T95" fmla="*/ 4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38">
                  <a:moveTo>
                    <a:pt x="102" y="48"/>
                  </a:moveTo>
                  <a:lnTo>
                    <a:pt x="98" y="48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8" y="40"/>
                  </a:lnTo>
                  <a:lnTo>
                    <a:pt x="96" y="38"/>
                  </a:lnTo>
                  <a:lnTo>
                    <a:pt x="92" y="34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4" y="22"/>
                  </a:lnTo>
                  <a:lnTo>
                    <a:pt x="82" y="16"/>
                  </a:lnTo>
                  <a:lnTo>
                    <a:pt x="80" y="10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36" y="0"/>
                  </a:lnTo>
                  <a:lnTo>
                    <a:pt x="26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4" y="46"/>
                  </a:lnTo>
                  <a:lnTo>
                    <a:pt x="0" y="4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2"/>
                  </a:lnTo>
                  <a:lnTo>
                    <a:pt x="6" y="104"/>
                  </a:lnTo>
                  <a:lnTo>
                    <a:pt x="10" y="108"/>
                  </a:lnTo>
                  <a:lnTo>
                    <a:pt x="12" y="112"/>
                  </a:lnTo>
                  <a:lnTo>
                    <a:pt x="14" y="118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0" y="128"/>
                  </a:lnTo>
                  <a:lnTo>
                    <a:pt x="8" y="130"/>
                  </a:lnTo>
                  <a:lnTo>
                    <a:pt x="8" y="134"/>
                  </a:lnTo>
                  <a:lnTo>
                    <a:pt x="10" y="136"/>
                  </a:lnTo>
                  <a:lnTo>
                    <a:pt x="12" y="138"/>
                  </a:lnTo>
                  <a:lnTo>
                    <a:pt x="16" y="138"/>
                  </a:lnTo>
                  <a:lnTo>
                    <a:pt x="20" y="136"/>
                  </a:lnTo>
                  <a:lnTo>
                    <a:pt x="26" y="134"/>
                  </a:lnTo>
                  <a:lnTo>
                    <a:pt x="32" y="130"/>
                  </a:lnTo>
                  <a:lnTo>
                    <a:pt x="38" y="124"/>
                  </a:lnTo>
                  <a:lnTo>
                    <a:pt x="40" y="124"/>
                  </a:lnTo>
                  <a:lnTo>
                    <a:pt x="40" y="122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6" y="110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6" y="108"/>
                  </a:lnTo>
                  <a:lnTo>
                    <a:pt x="60" y="110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8" y="116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6" y="106"/>
                  </a:lnTo>
                  <a:lnTo>
                    <a:pt x="80" y="102"/>
                  </a:lnTo>
                  <a:lnTo>
                    <a:pt x="82" y="98"/>
                  </a:lnTo>
                  <a:lnTo>
                    <a:pt x="86" y="94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4" y="88"/>
                  </a:lnTo>
                  <a:lnTo>
                    <a:pt x="98" y="86"/>
                  </a:lnTo>
                  <a:lnTo>
                    <a:pt x="104" y="84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6" y="76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0" y="68"/>
                  </a:lnTo>
                  <a:lnTo>
                    <a:pt x="120" y="66"/>
                  </a:lnTo>
                  <a:lnTo>
                    <a:pt x="116" y="62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10" y="60"/>
                  </a:lnTo>
                  <a:lnTo>
                    <a:pt x="108" y="58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4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" name="Freeform 476"/>
            <p:cNvSpPr/>
            <p:nvPr/>
          </p:nvSpPr>
          <p:spPr bwMode="gray">
            <a:xfrm>
              <a:off x="1760856" y="4417356"/>
              <a:ext cx="214762" cy="303425"/>
            </a:xfrm>
            <a:custGeom>
              <a:avLst/>
              <a:gdLst>
                <a:gd name="T0" fmla="*/ 4 w 116"/>
                <a:gd name="T1" fmla="*/ 164 h 164"/>
                <a:gd name="T2" fmla="*/ 28 w 116"/>
                <a:gd name="T3" fmla="*/ 148 h 164"/>
                <a:gd name="T4" fmla="*/ 32 w 116"/>
                <a:gd name="T5" fmla="*/ 144 h 164"/>
                <a:gd name="T6" fmla="*/ 38 w 116"/>
                <a:gd name="T7" fmla="*/ 136 h 164"/>
                <a:gd name="T8" fmla="*/ 50 w 116"/>
                <a:gd name="T9" fmla="*/ 126 h 164"/>
                <a:gd name="T10" fmla="*/ 62 w 116"/>
                <a:gd name="T11" fmla="*/ 112 h 164"/>
                <a:gd name="T12" fmla="*/ 72 w 116"/>
                <a:gd name="T13" fmla="*/ 98 h 164"/>
                <a:gd name="T14" fmla="*/ 82 w 116"/>
                <a:gd name="T15" fmla="*/ 84 h 164"/>
                <a:gd name="T16" fmla="*/ 92 w 116"/>
                <a:gd name="T17" fmla="*/ 66 h 164"/>
                <a:gd name="T18" fmla="*/ 100 w 116"/>
                <a:gd name="T19" fmla="*/ 50 h 164"/>
                <a:gd name="T20" fmla="*/ 106 w 116"/>
                <a:gd name="T21" fmla="*/ 36 h 164"/>
                <a:gd name="T22" fmla="*/ 108 w 116"/>
                <a:gd name="T23" fmla="*/ 32 h 164"/>
                <a:gd name="T24" fmla="*/ 116 w 116"/>
                <a:gd name="T25" fmla="*/ 18 h 164"/>
                <a:gd name="T26" fmla="*/ 116 w 116"/>
                <a:gd name="T27" fmla="*/ 0 h 164"/>
                <a:gd name="T28" fmla="*/ 108 w 116"/>
                <a:gd name="T29" fmla="*/ 0 h 164"/>
                <a:gd name="T30" fmla="*/ 108 w 116"/>
                <a:gd name="T31" fmla="*/ 0 h 164"/>
                <a:gd name="T32" fmla="*/ 106 w 116"/>
                <a:gd name="T33" fmla="*/ 2 h 164"/>
                <a:gd name="T34" fmla="*/ 102 w 116"/>
                <a:gd name="T35" fmla="*/ 2 h 164"/>
                <a:gd name="T36" fmla="*/ 98 w 116"/>
                <a:gd name="T37" fmla="*/ 4 h 164"/>
                <a:gd name="T38" fmla="*/ 92 w 116"/>
                <a:gd name="T39" fmla="*/ 4 h 164"/>
                <a:gd name="T40" fmla="*/ 80 w 116"/>
                <a:gd name="T41" fmla="*/ 6 h 164"/>
                <a:gd name="T42" fmla="*/ 66 w 116"/>
                <a:gd name="T43" fmla="*/ 8 h 164"/>
                <a:gd name="T44" fmla="*/ 54 w 116"/>
                <a:gd name="T45" fmla="*/ 10 h 164"/>
                <a:gd name="T46" fmla="*/ 50 w 116"/>
                <a:gd name="T47" fmla="*/ 10 h 164"/>
                <a:gd name="T48" fmla="*/ 28 w 116"/>
                <a:gd name="T49" fmla="*/ 14 h 164"/>
                <a:gd name="T50" fmla="*/ 28 w 116"/>
                <a:gd name="T51" fmla="*/ 14 h 164"/>
                <a:gd name="T52" fmla="*/ 26 w 116"/>
                <a:gd name="T53" fmla="*/ 12 h 164"/>
                <a:gd name="T54" fmla="*/ 24 w 116"/>
                <a:gd name="T55" fmla="*/ 12 h 164"/>
                <a:gd name="T56" fmla="*/ 20 w 116"/>
                <a:gd name="T57" fmla="*/ 10 h 164"/>
                <a:gd name="T58" fmla="*/ 14 w 116"/>
                <a:gd name="T59" fmla="*/ 20 h 164"/>
                <a:gd name="T60" fmla="*/ 16 w 116"/>
                <a:gd name="T61" fmla="*/ 22 h 164"/>
                <a:gd name="T62" fmla="*/ 14 w 116"/>
                <a:gd name="T63" fmla="*/ 28 h 164"/>
                <a:gd name="T64" fmla="*/ 24 w 116"/>
                <a:gd name="T65" fmla="*/ 34 h 164"/>
                <a:gd name="T66" fmla="*/ 56 w 116"/>
                <a:gd name="T67" fmla="*/ 52 h 164"/>
                <a:gd name="T68" fmla="*/ 70 w 116"/>
                <a:gd name="T69" fmla="*/ 54 h 164"/>
                <a:gd name="T70" fmla="*/ 40 w 116"/>
                <a:gd name="T71" fmla="*/ 96 h 164"/>
                <a:gd name="T72" fmla="*/ 24 w 116"/>
                <a:gd name="T73" fmla="*/ 102 h 164"/>
                <a:gd name="T74" fmla="*/ 22 w 116"/>
                <a:gd name="T75" fmla="*/ 108 h 164"/>
                <a:gd name="T76" fmla="*/ 6 w 116"/>
                <a:gd name="T77" fmla="*/ 108 h 164"/>
                <a:gd name="T78" fmla="*/ 0 w 116"/>
                <a:gd name="T79" fmla="*/ 122 h 164"/>
                <a:gd name="T80" fmla="*/ 0 w 116"/>
                <a:gd name="T81" fmla="*/ 156 h 164"/>
                <a:gd name="T82" fmla="*/ 4 w 116"/>
                <a:gd name="T83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" h="164">
                  <a:moveTo>
                    <a:pt x="4" y="164"/>
                  </a:moveTo>
                  <a:lnTo>
                    <a:pt x="28" y="148"/>
                  </a:lnTo>
                  <a:lnTo>
                    <a:pt x="32" y="144"/>
                  </a:lnTo>
                  <a:lnTo>
                    <a:pt x="38" y="136"/>
                  </a:lnTo>
                  <a:lnTo>
                    <a:pt x="50" y="126"/>
                  </a:lnTo>
                  <a:lnTo>
                    <a:pt x="62" y="112"/>
                  </a:lnTo>
                  <a:lnTo>
                    <a:pt x="72" y="98"/>
                  </a:lnTo>
                  <a:lnTo>
                    <a:pt x="82" y="84"/>
                  </a:lnTo>
                  <a:lnTo>
                    <a:pt x="92" y="66"/>
                  </a:lnTo>
                  <a:lnTo>
                    <a:pt x="100" y="50"/>
                  </a:lnTo>
                  <a:lnTo>
                    <a:pt x="106" y="36"/>
                  </a:lnTo>
                  <a:lnTo>
                    <a:pt x="108" y="32"/>
                  </a:lnTo>
                  <a:lnTo>
                    <a:pt x="116" y="18"/>
                  </a:lnTo>
                  <a:lnTo>
                    <a:pt x="116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6" y="2"/>
                  </a:lnTo>
                  <a:lnTo>
                    <a:pt x="102" y="2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66" y="8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0" y="10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4" y="28"/>
                  </a:lnTo>
                  <a:lnTo>
                    <a:pt x="24" y="34"/>
                  </a:lnTo>
                  <a:lnTo>
                    <a:pt x="56" y="52"/>
                  </a:lnTo>
                  <a:lnTo>
                    <a:pt x="70" y="54"/>
                  </a:lnTo>
                  <a:lnTo>
                    <a:pt x="40" y="96"/>
                  </a:lnTo>
                  <a:lnTo>
                    <a:pt x="24" y="102"/>
                  </a:lnTo>
                  <a:lnTo>
                    <a:pt x="22" y="108"/>
                  </a:lnTo>
                  <a:lnTo>
                    <a:pt x="6" y="108"/>
                  </a:lnTo>
                  <a:lnTo>
                    <a:pt x="0" y="122"/>
                  </a:lnTo>
                  <a:lnTo>
                    <a:pt x="0" y="156"/>
                  </a:lnTo>
                  <a:lnTo>
                    <a:pt x="4" y="16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" name="Freeform 477"/>
            <p:cNvSpPr/>
            <p:nvPr/>
          </p:nvSpPr>
          <p:spPr bwMode="gray">
            <a:xfrm>
              <a:off x="1575717" y="4594970"/>
              <a:ext cx="196248" cy="229419"/>
            </a:xfrm>
            <a:custGeom>
              <a:avLst/>
              <a:gdLst>
                <a:gd name="T0" fmla="*/ 66 w 106"/>
                <a:gd name="T1" fmla="*/ 116 h 124"/>
                <a:gd name="T2" fmla="*/ 82 w 106"/>
                <a:gd name="T3" fmla="*/ 100 h 124"/>
                <a:gd name="T4" fmla="*/ 102 w 106"/>
                <a:gd name="T5" fmla="*/ 68 h 124"/>
                <a:gd name="T6" fmla="*/ 104 w 106"/>
                <a:gd name="T7" fmla="*/ 68 h 124"/>
                <a:gd name="T8" fmla="*/ 100 w 106"/>
                <a:gd name="T9" fmla="*/ 60 h 124"/>
                <a:gd name="T10" fmla="*/ 100 w 106"/>
                <a:gd name="T11" fmla="*/ 26 h 124"/>
                <a:gd name="T12" fmla="*/ 106 w 106"/>
                <a:gd name="T13" fmla="*/ 12 h 124"/>
                <a:gd name="T14" fmla="*/ 104 w 106"/>
                <a:gd name="T15" fmla="*/ 6 h 124"/>
                <a:gd name="T16" fmla="*/ 84 w 106"/>
                <a:gd name="T17" fmla="*/ 10 h 124"/>
                <a:gd name="T18" fmla="*/ 76 w 106"/>
                <a:gd name="T19" fmla="*/ 18 h 124"/>
                <a:gd name="T20" fmla="*/ 58 w 106"/>
                <a:gd name="T21" fmla="*/ 16 h 124"/>
                <a:gd name="T22" fmla="*/ 40 w 106"/>
                <a:gd name="T23" fmla="*/ 0 h 124"/>
                <a:gd name="T24" fmla="*/ 26 w 106"/>
                <a:gd name="T25" fmla="*/ 0 h 124"/>
                <a:gd name="T26" fmla="*/ 26 w 106"/>
                <a:gd name="T27" fmla="*/ 0 h 124"/>
                <a:gd name="T28" fmla="*/ 26 w 106"/>
                <a:gd name="T29" fmla="*/ 0 h 124"/>
                <a:gd name="T30" fmla="*/ 24 w 106"/>
                <a:gd name="T31" fmla="*/ 2 h 124"/>
                <a:gd name="T32" fmla="*/ 22 w 106"/>
                <a:gd name="T33" fmla="*/ 4 h 124"/>
                <a:gd name="T34" fmla="*/ 16 w 106"/>
                <a:gd name="T35" fmla="*/ 4 h 124"/>
                <a:gd name="T36" fmla="*/ 8 w 106"/>
                <a:gd name="T37" fmla="*/ 6 h 124"/>
                <a:gd name="T38" fmla="*/ 10 w 106"/>
                <a:gd name="T39" fmla="*/ 12 h 124"/>
                <a:gd name="T40" fmla="*/ 14 w 106"/>
                <a:gd name="T41" fmla="*/ 40 h 124"/>
                <a:gd name="T42" fmla="*/ 0 w 106"/>
                <a:gd name="T43" fmla="*/ 56 h 124"/>
                <a:gd name="T44" fmla="*/ 0 w 106"/>
                <a:gd name="T45" fmla="*/ 56 h 124"/>
                <a:gd name="T46" fmla="*/ 2 w 106"/>
                <a:gd name="T47" fmla="*/ 58 h 124"/>
                <a:gd name="T48" fmla="*/ 4 w 106"/>
                <a:gd name="T49" fmla="*/ 62 h 124"/>
                <a:gd name="T50" fmla="*/ 4 w 106"/>
                <a:gd name="T51" fmla="*/ 66 h 124"/>
                <a:gd name="T52" fmla="*/ 6 w 106"/>
                <a:gd name="T53" fmla="*/ 70 h 124"/>
                <a:gd name="T54" fmla="*/ 4 w 106"/>
                <a:gd name="T55" fmla="*/ 74 h 124"/>
                <a:gd name="T56" fmla="*/ 2 w 106"/>
                <a:gd name="T57" fmla="*/ 78 h 124"/>
                <a:gd name="T58" fmla="*/ 46 w 106"/>
                <a:gd name="T59" fmla="*/ 110 h 124"/>
                <a:gd name="T60" fmla="*/ 46 w 106"/>
                <a:gd name="T61" fmla="*/ 110 h 124"/>
                <a:gd name="T62" fmla="*/ 48 w 106"/>
                <a:gd name="T63" fmla="*/ 112 h 124"/>
                <a:gd name="T64" fmla="*/ 48 w 106"/>
                <a:gd name="T65" fmla="*/ 114 h 124"/>
                <a:gd name="T66" fmla="*/ 50 w 106"/>
                <a:gd name="T67" fmla="*/ 116 h 124"/>
                <a:gd name="T68" fmla="*/ 62 w 106"/>
                <a:gd name="T69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6" h="124">
                  <a:moveTo>
                    <a:pt x="66" y="116"/>
                  </a:moveTo>
                  <a:lnTo>
                    <a:pt x="82" y="100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0" y="60"/>
                  </a:lnTo>
                  <a:lnTo>
                    <a:pt x="100" y="26"/>
                  </a:lnTo>
                  <a:lnTo>
                    <a:pt x="106" y="12"/>
                  </a:lnTo>
                  <a:lnTo>
                    <a:pt x="104" y="6"/>
                  </a:lnTo>
                  <a:lnTo>
                    <a:pt x="84" y="10"/>
                  </a:lnTo>
                  <a:lnTo>
                    <a:pt x="76" y="18"/>
                  </a:lnTo>
                  <a:lnTo>
                    <a:pt x="58" y="16"/>
                  </a:lnTo>
                  <a:lnTo>
                    <a:pt x="4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6" y="4"/>
                  </a:lnTo>
                  <a:lnTo>
                    <a:pt x="8" y="6"/>
                  </a:lnTo>
                  <a:lnTo>
                    <a:pt x="10" y="12"/>
                  </a:lnTo>
                  <a:lnTo>
                    <a:pt x="14" y="4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48" y="112"/>
                  </a:lnTo>
                  <a:lnTo>
                    <a:pt x="48" y="114"/>
                  </a:lnTo>
                  <a:lnTo>
                    <a:pt x="50" y="116"/>
                  </a:lnTo>
                  <a:lnTo>
                    <a:pt x="62" y="12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" name="Freeform 478"/>
            <p:cNvSpPr/>
            <p:nvPr/>
          </p:nvSpPr>
          <p:spPr bwMode="gray">
            <a:xfrm>
              <a:off x="1468336" y="4606071"/>
              <a:ext cx="133301" cy="140611"/>
            </a:xfrm>
            <a:custGeom>
              <a:avLst/>
              <a:gdLst>
                <a:gd name="T0" fmla="*/ 16 w 72"/>
                <a:gd name="T1" fmla="*/ 6 h 76"/>
                <a:gd name="T2" fmla="*/ 16 w 72"/>
                <a:gd name="T3" fmla="*/ 6 h 76"/>
                <a:gd name="T4" fmla="*/ 14 w 72"/>
                <a:gd name="T5" fmla="*/ 8 h 76"/>
                <a:gd name="T6" fmla="*/ 14 w 72"/>
                <a:gd name="T7" fmla="*/ 12 h 76"/>
                <a:gd name="T8" fmla="*/ 14 w 72"/>
                <a:gd name="T9" fmla="*/ 16 h 76"/>
                <a:gd name="T10" fmla="*/ 14 w 72"/>
                <a:gd name="T11" fmla="*/ 18 h 76"/>
                <a:gd name="T12" fmla="*/ 12 w 72"/>
                <a:gd name="T13" fmla="*/ 20 h 76"/>
                <a:gd name="T14" fmla="*/ 10 w 72"/>
                <a:gd name="T15" fmla="*/ 22 h 76"/>
                <a:gd name="T16" fmla="*/ 10 w 72"/>
                <a:gd name="T17" fmla="*/ 26 h 76"/>
                <a:gd name="T18" fmla="*/ 10 w 72"/>
                <a:gd name="T19" fmla="*/ 30 h 76"/>
                <a:gd name="T20" fmla="*/ 10 w 72"/>
                <a:gd name="T21" fmla="*/ 32 h 76"/>
                <a:gd name="T22" fmla="*/ 8 w 72"/>
                <a:gd name="T23" fmla="*/ 34 h 76"/>
                <a:gd name="T24" fmla="*/ 8 w 72"/>
                <a:gd name="T25" fmla="*/ 38 h 76"/>
                <a:gd name="T26" fmla="*/ 6 w 72"/>
                <a:gd name="T27" fmla="*/ 44 h 76"/>
                <a:gd name="T28" fmla="*/ 4 w 72"/>
                <a:gd name="T29" fmla="*/ 48 h 76"/>
                <a:gd name="T30" fmla="*/ 2 w 72"/>
                <a:gd name="T31" fmla="*/ 52 h 76"/>
                <a:gd name="T32" fmla="*/ 2 w 72"/>
                <a:gd name="T33" fmla="*/ 54 h 76"/>
                <a:gd name="T34" fmla="*/ 0 w 72"/>
                <a:gd name="T35" fmla="*/ 58 h 76"/>
                <a:gd name="T36" fmla="*/ 0 w 72"/>
                <a:gd name="T37" fmla="*/ 62 h 76"/>
                <a:gd name="T38" fmla="*/ 0 w 72"/>
                <a:gd name="T39" fmla="*/ 68 h 76"/>
                <a:gd name="T40" fmla="*/ 2 w 72"/>
                <a:gd name="T41" fmla="*/ 72 h 76"/>
                <a:gd name="T42" fmla="*/ 2 w 72"/>
                <a:gd name="T43" fmla="*/ 76 h 76"/>
                <a:gd name="T44" fmla="*/ 4 w 72"/>
                <a:gd name="T45" fmla="*/ 76 h 76"/>
                <a:gd name="T46" fmla="*/ 8 w 72"/>
                <a:gd name="T47" fmla="*/ 74 h 76"/>
                <a:gd name="T48" fmla="*/ 12 w 72"/>
                <a:gd name="T49" fmla="*/ 74 h 76"/>
                <a:gd name="T50" fmla="*/ 18 w 72"/>
                <a:gd name="T51" fmla="*/ 72 h 76"/>
                <a:gd name="T52" fmla="*/ 24 w 72"/>
                <a:gd name="T53" fmla="*/ 70 h 76"/>
                <a:gd name="T54" fmla="*/ 28 w 72"/>
                <a:gd name="T55" fmla="*/ 68 h 76"/>
                <a:gd name="T56" fmla="*/ 44 w 72"/>
                <a:gd name="T57" fmla="*/ 56 h 76"/>
                <a:gd name="T58" fmla="*/ 44 w 72"/>
                <a:gd name="T59" fmla="*/ 54 h 76"/>
                <a:gd name="T60" fmla="*/ 44 w 72"/>
                <a:gd name="T61" fmla="*/ 54 h 76"/>
                <a:gd name="T62" fmla="*/ 44 w 72"/>
                <a:gd name="T63" fmla="*/ 52 h 76"/>
                <a:gd name="T64" fmla="*/ 46 w 72"/>
                <a:gd name="T65" fmla="*/ 50 h 76"/>
                <a:gd name="T66" fmla="*/ 50 w 72"/>
                <a:gd name="T67" fmla="*/ 50 h 76"/>
                <a:gd name="T68" fmla="*/ 56 w 72"/>
                <a:gd name="T69" fmla="*/ 50 h 76"/>
                <a:gd name="T70" fmla="*/ 72 w 72"/>
                <a:gd name="T71" fmla="*/ 34 h 76"/>
                <a:gd name="T72" fmla="*/ 68 w 72"/>
                <a:gd name="T73" fmla="*/ 10 h 76"/>
                <a:gd name="T74" fmla="*/ 68 w 72"/>
                <a:gd name="T75" fmla="*/ 8 h 76"/>
                <a:gd name="T76" fmla="*/ 68 w 72"/>
                <a:gd name="T77" fmla="*/ 6 h 76"/>
                <a:gd name="T78" fmla="*/ 68 w 72"/>
                <a:gd name="T79" fmla="*/ 4 h 76"/>
                <a:gd name="T80" fmla="*/ 66 w 72"/>
                <a:gd name="T81" fmla="*/ 2 h 76"/>
                <a:gd name="T82" fmla="*/ 64 w 72"/>
                <a:gd name="T83" fmla="*/ 0 h 76"/>
                <a:gd name="T84" fmla="*/ 64 w 72"/>
                <a:gd name="T85" fmla="*/ 0 h 76"/>
                <a:gd name="T86" fmla="*/ 60 w 72"/>
                <a:gd name="T87" fmla="*/ 2 h 76"/>
                <a:gd name="T88" fmla="*/ 54 w 72"/>
                <a:gd name="T89" fmla="*/ 2 h 76"/>
                <a:gd name="T90" fmla="*/ 48 w 72"/>
                <a:gd name="T91" fmla="*/ 2 h 76"/>
                <a:gd name="T92" fmla="*/ 44 w 72"/>
                <a:gd name="T93" fmla="*/ 4 h 76"/>
                <a:gd name="T94" fmla="*/ 42 w 72"/>
                <a:gd name="T95" fmla="*/ 4 h 76"/>
                <a:gd name="T96" fmla="*/ 22 w 72"/>
                <a:gd name="T97" fmla="*/ 4 h 76"/>
                <a:gd name="T98" fmla="*/ 16 w 72"/>
                <a:gd name="T99" fmla="*/ 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" h="76">
                  <a:moveTo>
                    <a:pt x="16" y="6"/>
                  </a:moveTo>
                  <a:lnTo>
                    <a:pt x="16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8" y="72"/>
                  </a:lnTo>
                  <a:lnTo>
                    <a:pt x="24" y="70"/>
                  </a:lnTo>
                  <a:lnTo>
                    <a:pt x="28" y="68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72" y="34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0" y="2"/>
                  </a:lnTo>
                  <a:lnTo>
                    <a:pt x="54" y="2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22" y="4"/>
                  </a:lnTo>
                  <a:lnTo>
                    <a:pt x="16" y="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" name="Freeform 479"/>
            <p:cNvSpPr/>
            <p:nvPr/>
          </p:nvSpPr>
          <p:spPr bwMode="gray">
            <a:xfrm>
              <a:off x="1564608" y="4276745"/>
              <a:ext cx="329549" cy="351528"/>
            </a:xfrm>
            <a:custGeom>
              <a:avLst/>
              <a:gdLst>
                <a:gd name="T0" fmla="*/ 66 w 178"/>
                <a:gd name="T1" fmla="*/ 0 h 190"/>
                <a:gd name="T2" fmla="*/ 62 w 178"/>
                <a:gd name="T3" fmla="*/ 4 h 190"/>
                <a:gd name="T4" fmla="*/ 56 w 178"/>
                <a:gd name="T5" fmla="*/ 10 h 190"/>
                <a:gd name="T6" fmla="*/ 52 w 178"/>
                <a:gd name="T7" fmla="*/ 12 h 190"/>
                <a:gd name="T8" fmla="*/ 46 w 178"/>
                <a:gd name="T9" fmla="*/ 18 h 190"/>
                <a:gd name="T10" fmla="*/ 40 w 178"/>
                <a:gd name="T11" fmla="*/ 26 h 190"/>
                <a:gd name="T12" fmla="*/ 36 w 178"/>
                <a:gd name="T13" fmla="*/ 30 h 190"/>
                <a:gd name="T14" fmla="*/ 30 w 178"/>
                <a:gd name="T15" fmla="*/ 50 h 190"/>
                <a:gd name="T16" fmla="*/ 24 w 178"/>
                <a:gd name="T17" fmla="*/ 62 h 190"/>
                <a:gd name="T18" fmla="*/ 12 w 178"/>
                <a:gd name="T19" fmla="*/ 76 h 190"/>
                <a:gd name="T20" fmla="*/ 6 w 178"/>
                <a:gd name="T21" fmla="*/ 86 h 190"/>
                <a:gd name="T22" fmla="*/ 4 w 178"/>
                <a:gd name="T23" fmla="*/ 90 h 190"/>
                <a:gd name="T24" fmla="*/ 4 w 178"/>
                <a:gd name="T25" fmla="*/ 104 h 190"/>
                <a:gd name="T26" fmla="*/ 4 w 178"/>
                <a:gd name="T27" fmla="*/ 112 h 190"/>
                <a:gd name="T28" fmla="*/ 0 w 178"/>
                <a:gd name="T29" fmla="*/ 116 h 190"/>
                <a:gd name="T30" fmla="*/ 0 w 178"/>
                <a:gd name="T31" fmla="*/ 122 h 190"/>
                <a:gd name="T32" fmla="*/ 4 w 178"/>
                <a:gd name="T33" fmla="*/ 126 h 190"/>
                <a:gd name="T34" fmla="*/ 8 w 178"/>
                <a:gd name="T35" fmla="*/ 128 h 190"/>
                <a:gd name="T36" fmla="*/ 14 w 178"/>
                <a:gd name="T37" fmla="*/ 134 h 190"/>
                <a:gd name="T38" fmla="*/ 22 w 178"/>
                <a:gd name="T39" fmla="*/ 144 h 190"/>
                <a:gd name="T40" fmla="*/ 28 w 178"/>
                <a:gd name="T41" fmla="*/ 152 h 190"/>
                <a:gd name="T42" fmla="*/ 30 w 178"/>
                <a:gd name="T43" fmla="*/ 154 h 190"/>
                <a:gd name="T44" fmla="*/ 46 w 178"/>
                <a:gd name="T45" fmla="*/ 172 h 190"/>
                <a:gd name="T46" fmla="*/ 82 w 178"/>
                <a:gd name="T47" fmla="*/ 190 h 190"/>
                <a:gd name="T48" fmla="*/ 110 w 178"/>
                <a:gd name="T49" fmla="*/ 178 h 190"/>
                <a:gd name="T50" fmla="*/ 128 w 178"/>
                <a:gd name="T51" fmla="*/ 184 h 190"/>
                <a:gd name="T52" fmla="*/ 146 w 178"/>
                <a:gd name="T53" fmla="*/ 172 h 190"/>
                <a:gd name="T54" fmla="*/ 162 w 178"/>
                <a:gd name="T55" fmla="*/ 128 h 190"/>
                <a:gd name="T56" fmla="*/ 120 w 178"/>
                <a:gd name="T57" fmla="*/ 104 h 190"/>
                <a:gd name="T58" fmla="*/ 120 w 178"/>
                <a:gd name="T59" fmla="*/ 96 h 190"/>
                <a:gd name="T60" fmla="*/ 104 w 178"/>
                <a:gd name="T61" fmla="*/ 80 h 190"/>
                <a:gd name="T62" fmla="*/ 114 w 178"/>
                <a:gd name="T63" fmla="*/ 74 h 190"/>
                <a:gd name="T64" fmla="*/ 118 w 178"/>
                <a:gd name="T65" fmla="*/ 68 h 190"/>
                <a:gd name="T66" fmla="*/ 118 w 178"/>
                <a:gd name="T67" fmla="*/ 66 h 190"/>
                <a:gd name="T68" fmla="*/ 114 w 178"/>
                <a:gd name="T69" fmla="*/ 60 h 190"/>
                <a:gd name="T70" fmla="*/ 104 w 178"/>
                <a:gd name="T71" fmla="*/ 50 h 190"/>
                <a:gd name="T72" fmla="*/ 96 w 178"/>
                <a:gd name="T73" fmla="*/ 42 h 190"/>
                <a:gd name="T74" fmla="*/ 90 w 178"/>
                <a:gd name="T75" fmla="*/ 38 h 190"/>
                <a:gd name="T76" fmla="*/ 82 w 178"/>
                <a:gd name="T77" fmla="*/ 30 h 190"/>
                <a:gd name="T78" fmla="*/ 76 w 178"/>
                <a:gd name="T79" fmla="*/ 20 h 190"/>
                <a:gd name="T80" fmla="*/ 72 w 178"/>
                <a:gd name="T81" fmla="*/ 14 h 190"/>
                <a:gd name="T82" fmla="*/ 70 w 178"/>
                <a:gd name="T83" fmla="*/ 10 h 190"/>
                <a:gd name="T84" fmla="*/ 66 w 178"/>
                <a:gd name="T8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190">
                  <a:moveTo>
                    <a:pt x="66" y="0"/>
                  </a:moveTo>
                  <a:lnTo>
                    <a:pt x="66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48" y="14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40"/>
                  </a:lnTo>
                  <a:lnTo>
                    <a:pt x="30" y="50"/>
                  </a:lnTo>
                  <a:lnTo>
                    <a:pt x="26" y="60"/>
                  </a:lnTo>
                  <a:lnTo>
                    <a:pt x="24" y="62"/>
                  </a:lnTo>
                  <a:lnTo>
                    <a:pt x="16" y="68"/>
                  </a:lnTo>
                  <a:lnTo>
                    <a:pt x="12" y="76"/>
                  </a:lnTo>
                  <a:lnTo>
                    <a:pt x="8" y="82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8"/>
                  </a:lnTo>
                  <a:lnTo>
                    <a:pt x="4" y="104"/>
                  </a:lnTo>
                  <a:lnTo>
                    <a:pt x="4" y="108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2" y="124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4" y="134"/>
                  </a:lnTo>
                  <a:lnTo>
                    <a:pt x="18" y="140"/>
                  </a:lnTo>
                  <a:lnTo>
                    <a:pt x="22" y="144"/>
                  </a:lnTo>
                  <a:lnTo>
                    <a:pt x="24" y="148"/>
                  </a:lnTo>
                  <a:lnTo>
                    <a:pt x="28" y="152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72"/>
                  </a:lnTo>
                  <a:lnTo>
                    <a:pt x="46" y="172"/>
                  </a:lnTo>
                  <a:lnTo>
                    <a:pt x="64" y="188"/>
                  </a:lnTo>
                  <a:lnTo>
                    <a:pt x="82" y="190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12" y="184"/>
                  </a:lnTo>
                  <a:lnTo>
                    <a:pt x="128" y="184"/>
                  </a:lnTo>
                  <a:lnTo>
                    <a:pt x="130" y="178"/>
                  </a:lnTo>
                  <a:lnTo>
                    <a:pt x="146" y="172"/>
                  </a:lnTo>
                  <a:lnTo>
                    <a:pt x="178" y="130"/>
                  </a:lnTo>
                  <a:lnTo>
                    <a:pt x="162" y="128"/>
                  </a:lnTo>
                  <a:lnTo>
                    <a:pt x="130" y="110"/>
                  </a:lnTo>
                  <a:lnTo>
                    <a:pt x="120" y="104"/>
                  </a:lnTo>
                  <a:lnTo>
                    <a:pt x="122" y="98"/>
                  </a:lnTo>
                  <a:lnTo>
                    <a:pt x="120" y="96"/>
                  </a:lnTo>
                  <a:lnTo>
                    <a:pt x="106" y="92"/>
                  </a:lnTo>
                  <a:lnTo>
                    <a:pt x="104" y="80"/>
                  </a:lnTo>
                  <a:lnTo>
                    <a:pt x="112" y="72"/>
                  </a:lnTo>
                  <a:lnTo>
                    <a:pt x="114" y="74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68"/>
                  </a:lnTo>
                  <a:lnTo>
                    <a:pt x="118" y="66"/>
                  </a:lnTo>
                  <a:lnTo>
                    <a:pt x="116" y="64"/>
                  </a:lnTo>
                  <a:lnTo>
                    <a:pt x="114" y="60"/>
                  </a:lnTo>
                  <a:lnTo>
                    <a:pt x="110" y="56"/>
                  </a:lnTo>
                  <a:lnTo>
                    <a:pt x="104" y="50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0" y="38"/>
                  </a:lnTo>
                  <a:lnTo>
                    <a:pt x="86" y="34"/>
                  </a:lnTo>
                  <a:lnTo>
                    <a:pt x="82" y="30"/>
                  </a:lnTo>
                  <a:lnTo>
                    <a:pt x="78" y="26"/>
                  </a:lnTo>
                  <a:lnTo>
                    <a:pt x="76" y="20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6"/>
                  </a:lnTo>
                  <a:lnTo>
                    <a:pt x="6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" name="Freeform 480"/>
            <p:cNvSpPr/>
            <p:nvPr/>
          </p:nvSpPr>
          <p:spPr bwMode="gray">
            <a:xfrm>
              <a:off x="1472038" y="4735582"/>
              <a:ext cx="40731" cy="48104"/>
            </a:xfrm>
            <a:custGeom>
              <a:avLst/>
              <a:gdLst>
                <a:gd name="T0" fmla="*/ 0 w 22"/>
                <a:gd name="T1" fmla="*/ 6 h 26"/>
                <a:gd name="T2" fmla="*/ 18 w 22"/>
                <a:gd name="T3" fmla="*/ 0 h 26"/>
                <a:gd name="T4" fmla="*/ 20 w 22"/>
                <a:gd name="T5" fmla="*/ 0 h 26"/>
                <a:gd name="T6" fmla="*/ 20 w 22"/>
                <a:gd name="T7" fmla="*/ 2 h 26"/>
                <a:gd name="T8" fmla="*/ 22 w 22"/>
                <a:gd name="T9" fmla="*/ 4 h 26"/>
                <a:gd name="T10" fmla="*/ 22 w 22"/>
                <a:gd name="T11" fmla="*/ 6 h 26"/>
                <a:gd name="T12" fmla="*/ 22 w 22"/>
                <a:gd name="T13" fmla="*/ 6 h 26"/>
                <a:gd name="T14" fmla="*/ 22 w 22"/>
                <a:gd name="T15" fmla="*/ 8 h 26"/>
                <a:gd name="T16" fmla="*/ 22 w 22"/>
                <a:gd name="T17" fmla="*/ 12 h 26"/>
                <a:gd name="T18" fmla="*/ 22 w 22"/>
                <a:gd name="T19" fmla="*/ 16 h 26"/>
                <a:gd name="T20" fmla="*/ 22 w 22"/>
                <a:gd name="T21" fmla="*/ 20 h 26"/>
                <a:gd name="T22" fmla="*/ 18 w 22"/>
                <a:gd name="T23" fmla="*/ 22 h 26"/>
                <a:gd name="T24" fmla="*/ 18 w 22"/>
                <a:gd name="T25" fmla="*/ 22 h 26"/>
                <a:gd name="T26" fmla="*/ 16 w 22"/>
                <a:gd name="T27" fmla="*/ 22 h 26"/>
                <a:gd name="T28" fmla="*/ 12 w 22"/>
                <a:gd name="T29" fmla="*/ 24 h 26"/>
                <a:gd name="T30" fmla="*/ 12 w 22"/>
                <a:gd name="T31" fmla="*/ 26 h 26"/>
                <a:gd name="T32" fmla="*/ 12 w 22"/>
                <a:gd name="T33" fmla="*/ 26 h 26"/>
                <a:gd name="T34" fmla="*/ 10 w 22"/>
                <a:gd name="T35" fmla="*/ 26 h 26"/>
                <a:gd name="T36" fmla="*/ 8 w 22"/>
                <a:gd name="T37" fmla="*/ 26 h 26"/>
                <a:gd name="T38" fmla="*/ 2 w 22"/>
                <a:gd name="T39" fmla="*/ 24 h 26"/>
                <a:gd name="T40" fmla="*/ 2 w 22"/>
                <a:gd name="T41" fmla="*/ 24 h 26"/>
                <a:gd name="T42" fmla="*/ 2 w 22"/>
                <a:gd name="T43" fmla="*/ 22 h 26"/>
                <a:gd name="T44" fmla="*/ 0 w 22"/>
                <a:gd name="T45" fmla="*/ 18 h 26"/>
                <a:gd name="T46" fmla="*/ 0 w 22"/>
                <a:gd name="T47" fmla="*/ 14 h 26"/>
                <a:gd name="T48" fmla="*/ 0 w 22"/>
                <a:gd name="T49" fmla="*/ 10 h 26"/>
                <a:gd name="T50" fmla="*/ 0 w 22"/>
                <a:gd name="T51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6">
                  <a:moveTo>
                    <a:pt x="0" y="6"/>
                  </a:move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" name="Freeform 481"/>
            <p:cNvSpPr/>
            <p:nvPr/>
          </p:nvSpPr>
          <p:spPr bwMode="gray">
            <a:xfrm>
              <a:off x="1475741" y="4768884"/>
              <a:ext cx="44434" cy="59205"/>
            </a:xfrm>
            <a:custGeom>
              <a:avLst/>
              <a:gdLst>
                <a:gd name="T0" fmla="*/ 18 w 24"/>
                <a:gd name="T1" fmla="*/ 0 h 32"/>
                <a:gd name="T2" fmla="*/ 18 w 24"/>
                <a:gd name="T3" fmla="*/ 2 h 32"/>
                <a:gd name="T4" fmla="*/ 16 w 24"/>
                <a:gd name="T5" fmla="*/ 2 h 32"/>
                <a:gd name="T6" fmla="*/ 12 w 24"/>
                <a:gd name="T7" fmla="*/ 6 h 32"/>
                <a:gd name="T8" fmla="*/ 12 w 24"/>
                <a:gd name="T9" fmla="*/ 6 h 32"/>
                <a:gd name="T10" fmla="*/ 12 w 24"/>
                <a:gd name="T11" fmla="*/ 6 h 32"/>
                <a:gd name="T12" fmla="*/ 10 w 24"/>
                <a:gd name="T13" fmla="*/ 6 h 32"/>
                <a:gd name="T14" fmla="*/ 10 w 24"/>
                <a:gd name="T15" fmla="*/ 8 h 32"/>
                <a:gd name="T16" fmla="*/ 8 w 24"/>
                <a:gd name="T17" fmla="*/ 8 h 32"/>
                <a:gd name="T18" fmla="*/ 6 w 24"/>
                <a:gd name="T19" fmla="*/ 8 h 32"/>
                <a:gd name="T20" fmla="*/ 2 w 24"/>
                <a:gd name="T21" fmla="*/ 6 h 32"/>
                <a:gd name="T22" fmla="*/ 0 w 24"/>
                <a:gd name="T23" fmla="*/ 6 h 32"/>
                <a:gd name="T24" fmla="*/ 8 w 24"/>
                <a:gd name="T25" fmla="*/ 32 h 32"/>
                <a:gd name="T26" fmla="*/ 8 w 24"/>
                <a:gd name="T27" fmla="*/ 32 h 32"/>
                <a:gd name="T28" fmla="*/ 10 w 24"/>
                <a:gd name="T29" fmla="*/ 30 h 32"/>
                <a:gd name="T30" fmla="*/ 14 w 24"/>
                <a:gd name="T31" fmla="*/ 28 h 32"/>
                <a:gd name="T32" fmla="*/ 16 w 24"/>
                <a:gd name="T33" fmla="*/ 24 h 32"/>
                <a:gd name="T34" fmla="*/ 20 w 24"/>
                <a:gd name="T35" fmla="*/ 20 h 32"/>
                <a:gd name="T36" fmla="*/ 22 w 24"/>
                <a:gd name="T37" fmla="*/ 16 h 32"/>
                <a:gd name="T38" fmla="*/ 24 w 24"/>
                <a:gd name="T39" fmla="*/ 12 h 32"/>
                <a:gd name="T40" fmla="*/ 24 w 24"/>
                <a:gd name="T41" fmla="*/ 10 h 32"/>
                <a:gd name="T42" fmla="*/ 22 w 24"/>
                <a:gd name="T43" fmla="*/ 8 h 32"/>
                <a:gd name="T44" fmla="*/ 20 w 24"/>
                <a:gd name="T45" fmla="*/ 6 h 32"/>
                <a:gd name="T46" fmla="*/ 20 w 24"/>
                <a:gd name="T47" fmla="*/ 4 h 32"/>
                <a:gd name="T48" fmla="*/ 18 w 24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32">
                  <a:moveTo>
                    <a:pt x="18" y="0"/>
                  </a:moveTo>
                  <a:lnTo>
                    <a:pt x="18" y="2"/>
                  </a:lnTo>
                  <a:lnTo>
                    <a:pt x="16" y="2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4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" name="Freeform 482"/>
            <p:cNvSpPr/>
            <p:nvPr/>
          </p:nvSpPr>
          <p:spPr bwMode="gray">
            <a:xfrm>
              <a:off x="1490552" y="4731881"/>
              <a:ext cx="233276" cy="262721"/>
            </a:xfrm>
            <a:custGeom>
              <a:avLst/>
              <a:gdLst>
                <a:gd name="T0" fmla="*/ 40 w 126"/>
                <a:gd name="T1" fmla="*/ 4 h 142"/>
                <a:gd name="T2" fmla="*/ 40 w 126"/>
                <a:gd name="T3" fmla="*/ 6 h 142"/>
                <a:gd name="T4" fmla="*/ 38 w 126"/>
                <a:gd name="T5" fmla="*/ 12 h 142"/>
                <a:gd name="T6" fmla="*/ 32 w 126"/>
                <a:gd name="T7" fmla="*/ 18 h 142"/>
                <a:gd name="T8" fmla="*/ 28 w 126"/>
                <a:gd name="T9" fmla="*/ 18 h 142"/>
                <a:gd name="T10" fmla="*/ 22 w 126"/>
                <a:gd name="T11" fmla="*/ 12 h 142"/>
                <a:gd name="T12" fmla="*/ 18 w 126"/>
                <a:gd name="T13" fmla="*/ 6 h 142"/>
                <a:gd name="T14" fmla="*/ 10 w 126"/>
                <a:gd name="T15" fmla="*/ 2 h 142"/>
                <a:gd name="T16" fmla="*/ 10 w 126"/>
                <a:gd name="T17" fmla="*/ 6 h 142"/>
                <a:gd name="T18" fmla="*/ 12 w 126"/>
                <a:gd name="T19" fmla="*/ 14 h 142"/>
                <a:gd name="T20" fmla="*/ 14 w 126"/>
                <a:gd name="T21" fmla="*/ 16 h 142"/>
                <a:gd name="T22" fmla="*/ 12 w 126"/>
                <a:gd name="T23" fmla="*/ 22 h 142"/>
                <a:gd name="T24" fmla="*/ 12 w 126"/>
                <a:gd name="T25" fmla="*/ 26 h 142"/>
                <a:gd name="T26" fmla="*/ 16 w 126"/>
                <a:gd name="T27" fmla="*/ 32 h 142"/>
                <a:gd name="T28" fmla="*/ 16 w 126"/>
                <a:gd name="T29" fmla="*/ 34 h 142"/>
                <a:gd name="T30" fmla="*/ 14 w 126"/>
                <a:gd name="T31" fmla="*/ 38 h 142"/>
                <a:gd name="T32" fmla="*/ 6 w 126"/>
                <a:gd name="T33" fmla="*/ 48 h 142"/>
                <a:gd name="T34" fmla="*/ 10 w 126"/>
                <a:gd name="T35" fmla="*/ 104 h 142"/>
                <a:gd name="T36" fmla="*/ 14 w 126"/>
                <a:gd name="T37" fmla="*/ 104 h 142"/>
                <a:gd name="T38" fmla="*/ 22 w 126"/>
                <a:gd name="T39" fmla="*/ 106 h 142"/>
                <a:gd name="T40" fmla="*/ 30 w 126"/>
                <a:gd name="T41" fmla="*/ 108 h 142"/>
                <a:gd name="T42" fmla="*/ 34 w 126"/>
                <a:gd name="T43" fmla="*/ 108 h 142"/>
                <a:gd name="T44" fmla="*/ 40 w 126"/>
                <a:gd name="T45" fmla="*/ 108 h 142"/>
                <a:gd name="T46" fmla="*/ 48 w 126"/>
                <a:gd name="T47" fmla="*/ 108 h 142"/>
                <a:gd name="T48" fmla="*/ 56 w 126"/>
                <a:gd name="T49" fmla="*/ 116 h 142"/>
                <a:gd name="T50" fmla="*/ 60 w 126"/>
                <a:gd name="T51" fmla="*/ 126 h 142"/>
                <a:gd name="T52" fmla="*/ 62 w 126"/>
                <a:gd name="T53" fmla="*/ 132 h 142"/>
                <a:gd name="T54" fmla="*/ 68 w 126"/>
                <a:gd name="T55" fmla="*/ 142 h 142"/>
                <a:gd name="T56" fmla="*/ 84 w 126"/>
                <a:gd name="T57" fmla="*/ 140 h 142"/>
                <a:gd name="T58" fmla="*/ 106 w 126"/>
                <a:gd name="T59" fmla="*/ 142 h 142"/>
                <a:gd name="T60" fmla="*/ 110 w 126"/>
                <a:gd name="T61" fmla="*/ 108 h 142"/>
                <a:gd name="T62" fmla="*/ 106 w 126"/>
                <a:gd name="T63" fmla="*/ 90 h 142"/>
                <a:gd name="T64" fmla="*/ 102 w 126"/>
                <a:gd name="T65" fmla="*/ 84 h 142"/>
                <a:gd name="T66" fmla="*/ 100 w 126"/>
                <a:gd name="T67" fmla="*/ 76 h 142"/>
                <a:gd name="T68" fmla="*/ 110 w 126"/>
                <a:gd name="T69" fmla="*/ 50 h 142"/>
                <a:gd name="T70" fmla="*/ 96 w 126"/>
                <a:gd name="T71" fmla="*/ 42 h 142"/>
                <a:gd name="T72" fmla="*/ 94 w 126"/>
                <a:gd name="T73" fmla="*/ 38 h 142"/>
                <a:gd name="T74" fmla="*/ 48 w 126"/>
                <a:gd name="T75" fmla="*/ 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" h="142">
                  <a:moveTo>
                    <a:pt x="48" y="4"/>
                  </a:move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6" y="16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30" y="108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2" y="112"/>
                  </a:lnTo>
                  <a:lnTo>
                    <a:pt x="56" y="116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2"/>
                  </a:lnTo>
                  <a:lnTo>
                    <a:pt x="64" y="138"/>
                  </a:lnTo>
                  <a:lnTo>
                    <a:pt x="68" y="142"/>
                  </a:lnTo>
                  <a:lnTo>
                    <a:pt x="80" y="142"/>
                  </a:lnTo>
                  <a:lnTo>
                    <a:pt x="84" y="140"/>
                  </a:lnTo>
                  <a:lnTo>
                    <a:pt x="86" y="142"/>
                  </a:lnTo>
                  <a:lnTo>
                    <a:pt x="106" y="142"/>
                  </a:lnTo>
                  <a:lnTo>
                    <a:pt x="126" y="134"/>
                  </a:lnTo>
                  <a:lnTo>
                    <a:pt x="110" y="108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4" y="88"/>
                  </a:lnTo>
                  <a:lnTo>
                    <a:pt x="102" y="84"/>
                  </a:lnTo>
                  <a:lnTo>
                    <a:pt x="102" y="80"/>
                  </a:lnTo>
                  <a:lnTo>
                    <a:pt x="100" y="76"/>
                  </a:lnTo>
                  <a:lnTo>
                    <a:pt x="102" y="70"/>
                  </a:lnTo>
                  <a:lnTo>
                    <a:pt x="110" y="50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48" y="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" name="Freeform 483"/>
            <p:cNvSpPr/>
            <p:nvPr/>
          </p:nvSpPr>
          <p:spPr bwMode="gray">
            <a:xfrm>
              <a:off x="1520175" y="4979801"/>
              <a:ext cx="207356" cy="392232"/>
            </a:xfrm>
            <a:custGeom>
              <a:avLst/>
              <a:gdLst>
                <a:gd name="T0" fmla="*/ 8 w 112"/>
                <a:gd name="T1" fmla="*/ 148 h 212"/>
                <a:gd name="T2" fmla="*/ 28 w 112"/>
                <a:gd name="T3" fmla="*/ 128 h 212"/>
                <a:gd name="T4" fmla="*/ 28 w 112"/>
                <a:gd name="T5" fmla="*/ 96 h 212"/>
                <a:gd name="T6" fmla="*/ 18 w 112"/>
                <a:gd name="T7" fmla="*/ 76 h 212"/>
                <a:gd name="T8" fmla="*/ 8 w 112"/>
                <a:gd name="T9" fmla="*/ 66 h 212"/>
                <a:gd name="T10" fmla="*/ 44 w 112"/>
                <a:gd name="T11" fmla="*/ 34 h 212"/>
                <a:gd name="T12" fmla="*/ 46 w 112"/>
                <a:gd name="T13" fmla="*/ 20 h 212"/>
                <a:gd name="T14" fmla="*/ 54 w 112"/>
                <a:gd name="T15" fmla="*/ 28 h 212"/>
                <a:gd name="T16" fmla="*/ 58 w 112"/>
                <a:gd name="T17" fmla="*/ 36 h 212"/>
                <a:gd name="T18" fmla="*/ 62 w 112"/>
                <a:gd name="T19" fmla="*/ 40 h 212"/>
                <a:gd name="T20" fmla="*/ 64 w 112"/>
                <a:gd name="T21" fmla="*/ 40 h 212"/>
                <a:gd name="T22" fmla="*/ 62 w 112"/>
                <a:gd name="T23" fmla="*/ 26 h 212"/>
                <a:gd name="T24" fmla="*/ 58 w 112"/>
                <a:gd name="T25" fmla="*/ 24 h 212"/>
                <a:gd name="T26" fmla="*/ 56 w 112"/>
                <a:gd name="T27" fmla="*/ 20 h 212"/>
                <a:gd name="T28" fmla="*/ 64 w 112"/>
                <a:gd name="T29" fmla="*/ 8 h 212"/>
                <a:gd name="T30" fmla="*/ 70 w 112"/>
                <a:gd name="T31" fmla="*/ 8 h 212"/>
                <a:gd name="T32" fmla="*/ 110 w 112"/>
                <a:gd name="T33" fmla="*/ 0 h 212"/>
                <a:gd name="T34" fmla="*/ 110 w 112"/>
                <a:gd name="T35" fmla="*/ 10 h 212"/>
                <a:gd name="T36" fmla="*/ 110 w 112"/>
                <a:gd name="T37" fmla="*/ 24 h 212"/>
                <a:gd name="T38" fmla="*/ 110 w 112"/>
                <a:gd name="T39" fmla="*/ 36 h 212"/>
                <a:gd name="T40" fmla="*/ 112 w 112"/>
                <a:gd name="T41" fmla="*/ 42 h 212"/>
                <a:gd name="T42" fmla="*/ 108 w 112"/>
                <a:gd name="T43" fmla="*/ 70 h 212"/>
                <a:gd name="T44" fmla="*/ 96 w 112"/>
                <a:gd name="T45" fmla="*/ 80 h 212"/>
                <a:gd name="T46" fmla="*/ 88 w 112"/>
                <a:gd name="T47" fmla="*/ 82 h 212"/>
                <a:gd name="T48" fmla="*/ 78 w 112"/>
                <a:gd name="T49" fmla="*/ 88 h 212"/>
                <a:gd name="T50" fmla="*/ 72 w 112"/>
                <a:gd name="T51" fmla="*/ 94 h 212"/>
                <a:gd name="T52" fmla="*/ 68 w 112"/>
                <a:gd name="T53" fmla="*/ 100 h 212"/>
                <a:gd name="T54" fmla="*/ 60 w 112"/>
                <a:gd name="T55" fmla="*/ 108 h 212"/>
                <a:gd name="T56" fmla="*/ 56 w 112"/>
                <a:gd name="T57" fmla="*/ 110 h 212"/>
                <a:gd name="T58" fmla="*/ 48 w 112"/>
                <a:gd name="T59" fmla="*/ 118 h 212"/>
                <a:gd name="T60" fmla="*/ 44 w 112"/>
                <a:gd name="T61" fmla="*/ 126 h 212"/>
                <a:gd name="T62" fmla="*/ 44 w 112"/>
                <a:gd name="T63" fmla="*/ 142 h 212"/>
                <a:gd name="T64" fmla="*/ 46 w 112"/>
                <a:gd name="T65" fmla="*/ 168 h 212"/>
                <a:gd name="T66" fmla="*/ 46 w 112"/>
                <a:gd name="T67" fmla="*/ 176 h 212"/>
                <a:gd name="T68" fmla="*/ 46 w 112"/>
                <a:gd name="T69" fmla="*/ 184 h 212"/>
                <a:gd name="T70" fmla="*/ 42 w 112"/>
                <a:gd name="T71" fmla="*/ 188 h 212"/>
                <a:gd name="T72" fmla="*/ 34 w 112"/>
                <a:gd name="T73" fmla="*/ 192 h 212"/>
                <a:gd name="T74" fmla="*/ 30 w 112"/>
                <a:gd name="T75" fmla="*/ 194 h 212"/>
                <a:gd name="T76" fmla="*/ 22 w 112"/>
                <a:gd name="T77" fmla="*/ 198 h 212"/>
                <a:gd name="T78" fmla="*/ 20 w 112"/>
                <a:gd name="T79" fmla="*/ 202 h 212"/>
                <a:gd name="T80" fmla="*/ 20 w 112"/>
                <a:gd name="T81" fmla="*/ 206 h 212"/>
                <a:gd name="T82" fmla="*/ 22 w 112"/>
                <a:gd name="T83" fmla="*/ 208 h 212"/>
                <a:gd name="T84" fmla="*/ 20 w 112"/>
                <a:gd name="T85" fmla="*/ 212 h 212"/>
                <a:gd name="T86" fmla="*/ 18 w 112"/>
                <a:gd name="T87" fmla="*/ 212 h 212"/>
                <a:gd name="T88" fmla="*/ 12 w 112"/>
                <a:gd name="T89" fmla="*/ 204 h 212"/>
                <a:gd name="T90" fmla="*/ 10 w 112"/>
                <a:gd name="T91" fmla="*/ 194 h 212"/>
                <a:gd name="T92" fmla="*/ 8 w 112"/>
                <a:gd name="T93" fmla="*/ 192 h 212"/>
                <a:gd name="T94" fmla="*/ 6 w 112"/>
                <a:gd name="T95" fmla="*/ 192 h 212"/>
                <a:gd name="T96" fmla="*/ 6 w 112"/>
                <a:gd name="T97" fmla="*/ 174 h 212"/>
                <a:gd name="T98" fmla="*/ 2 w 112"/>
                <a:gd name="T99" fmla="*/ 164 h 212"/>
                <a:gd name="T100" fmla="*/ 0 w 112"/>
                <a:gd name="T101" fmla="*/ 16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12">
                  <a:moveTo>
                    <a:pt x="2" y="156"/>
                  </a:moveTo>
                  <a:lnTo>
                    <a:pt x="8" y="148"/>
                  </a:lnTo>
                  <a:lnTo>
                    <a:pt x="20" y="140"/>
                  </a:lnTo>
                  <a:lnTo>
                    <a:pt x="28" y="128"/>
                  </a:lnTo>
                  <a:lnTo>
                    <a:pt x="30" y="112"/>
                  </a:lnTo>
                  <a:lnTo>
                    <a:pt x="28" y="96"/>
                  </a:lnTo>
                  <a:lnTo>
                    <a:pt x="30" y="82"/>
                  </a:lnTo>
                  <a:lnTo>
                    <a:pt x="18" y="76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44" y="58"/>
                  </a:lnTo>
                  <a:lnTo>
                    <a:pt x="44" y="34"/>
                  </a:lnTo>
                  <a:lnTo>
                    <a:pt x="42" y="26"/>
                  </a:lnTo>
                  <a:lnTo>
                    <a:pt x="46" y="2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34"/>
                  </a:lnTo>
                  <a:lnTo>
                    <a:pt x="58" y="36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32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2" y="8"/>
                  </a:lnTo>
                  <a:lnTo>
                    <a:pt x="64" y="8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92" y="8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0" y="10"/>
                  </a:lnTo>
                  <a:lnTo>
                    <a:pt x="110" y="18"/>
                  </a:lnTo>
                  <a:lnTo>
                    <a:pt x="110" y="24"/>
                  </a:lnTo>
                  <a:lnTo>
                    <a:pt x="110" y="32"/>
                  </a:lnTo>
                  <a:lnTo>
                    <a:pt x="110" y="36"/>
                  </a:lnTo>
                  <a:lnTo>
                    <a:pt x="112" y="40"/>
                  </a:lnTo>
                  <a:lnTo>
                    <a:pt x="112" y="42"/>
                  </a:lnTo>
                  <a:lnTo>
                    <a:pt x="112" y="58"/>
                  </a:lnTo>
                  <a:lnTo>
                    <a:pt x="108" y="70"/>
                  </a:lnTo>
                  <a:lnTo>
                    <a:pt x="102" y="76"/>
                  </a:lnTo>
                  <a:lnTo>
                    <a:pt x="96" y="80"/>
                  </a:lnTo>
                  <a:lnTo>
                    <a:pt x="90" y="82"/>
                  </a:lnTo>
                  <a:lnTo>
                    <a:pt x="88" y="82"/>
                  </a:lnTo>
                  <a:lnTo>
                    <a:pt x="82" y="86"/>
                  </a:lnTo>
                  <a:lnTo>
                    <a:pt x="78" y="88"/>
                  </a:lnTo>
                  <a:lnTo>
                    <a:pt x="74" y="92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68" y="100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0" y="114"/>
                  </a:lnTo>
                  <a:lnTo>
                    <a:pt x="48" y="118"/>
                  </a:lnTo>
                  <a:lnTo>
                    <a:pt x="46" y="122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44" y="142"/>
                  </a:lnTo>
                  <a:lnTo>
                    <a:pt x="44" y="158"/>
                  </a:lnTo>
                  <a:lnTo>
                    <a:pt x="46" y="168"/>
                  </a:lnTo>
                  <a:lnTo>
                    <a:pt x="46" y="172"/>
                  </a:lnTo>
                  <a:lnTo>
                    <a:pt x="46" y="176"/>
                  </a:lnTo>
                  <a:lnTo>
                    <a:pt x="46" y="180"/>
                  </a:lnTo>
                  <a:lnTo>
                    <a:pt x="46" y="184"/>
                  </a:lnTo>
                  <a:lnTo>
                    <a:pt x="46" y="184"/>
                  </a:lnTo>
                  <a:lnTo>
                    <a:pt x="42" y="188"/>
                  </a:lnTo>
                  <a:lnTo>
                    <a:pt x="38" y="190"/>
                  </a:lnTo>
                  <a:lnTo>
                    <a:pt x="34" y="192"/>
                  </a:lnTo>
                  <a:lnTo>
                    <a:pt x="30" y="194"/>
                  </a:lnTo>
                  <a:lnTo>
                    <a:pt x="30" y="194"/>
                  </a:lnTo>
                  <a:lnTo>
                    <a:pt x="24" y="196"/>
                  </a:lnTo>
                  <a:lnTo>
                    <a:pt x="22" y="198"/>
                  </a:lnTo>
                  <a:lnTo>
                    <a:pt x="20" y="200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6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18" y="212"/>
                  </a:lnTo>
                  <a:lnTo>
                    <a:pt x="14" y="212"/>
                  </a:lnTo>
                  <a:lnTo>
                    <a:pt x="12" y="204"/>
                  </a:lnTo>
                  <a:lnTo>
                    <a:pt x="10" y="198"/>
                  </a:lnTo>
                  <a:lnTo>
                    <a:pt x="10" y="194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8" y="182"/>
                  </a:lnTo>
                  <a:lnTo>
                    <a:pt x="6" y="174"/>
                  </a:lnTo>
                  <a:lnTo>
                    <a:pt x="4" y="168"/>
                  </a:lnTo>
                  <a:lnTo>
                    <a:pt x="2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2" y="15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" name="Freeform 484"/>
            <p:cNvSpPr/>
            <p:nvPr/>
          </p:nvSpPr>
          <p:spPr bwMode="gray">
            <a:xfrm>
              <a:off x="1146193" y="5275825"/>
              <a:ext cx="414713" cy="325626"/>
            </a:xfrm>
            <a:custGeom>
              <a:avLst/>
              <a:gdLst>
                <a:gd name="T0" fmla="*/ 170 w 224"/>
                <a:gd name="T1" fmla="*/ 6 h 176"/>
                <a:gd name="T2" fmla="*/ 162 w 224"/>
                <a:gd name="T3" fmla="*/ 10 h 176"/>
                <a:gd name="T4" fmla="*/ 152 w 224"/>
                <a:gd name="T5" fmla="*/ 18 h 176"/>
                <a:gd name="T6" fmla="*/ 144 w 224"/>
                <a:gd name="T7" fmla="*/ 22 h 176"/>
                <a:gd name="T8" fmla="*/ 134 w 224"/>
                <a:gd name="T9" fmla="*/ 34 h 176"/>
                <a:gd name="T10" fmla="*/ 128 w 224"/>
                <a:gd name="T11" fmla="*/ 46 h 176"/>
                <a:gd name="T12" fmla="*/ 122 w 224"/>
                <a:gd name="T13" fmla="*/ 46 h 176"/>
                <a:gd name="T14" fmla="*/ 114 w 224"/>
                <a:gd name="T15" fmla="*/ 40 h 176"/>
                <a:gd name="T16" fmla="*/ 102 w 224"/>
                <a:gd name="T17" fmla="*/ 42 h 176"/>
                <a:gd name="T18" fmla="*/ 98 w 224"/>
                <a:gd name="T19" fmla="*/ 46 h 176"/>
                <a:gd name="T20" fmla="*/ 94 w 224"/>
                <a:gd name="T21" fmla="*/ 54 h 176"/>
                <a:gd name="T22" fmla="*/ 80 w 224"/>
                <a:gd name="T23" fmla="*/ 66 h 176"/>
                <a:gd name="T24" fmla="*/ 66 w 224"/>
                <a:gd name="T25" fmla="*/ 68 h 176"/>
                <a:gd name="T26" fmla="*/ 64 w 224"/>
                <a:gd name="T27" fmla="*/ 62 h 176"/>
                <a:gd name="T28" fmla="*/ 68 w 224"/>
                <a:gd name="T29" fmla="*/ 56 h 176"/>
                <a:gd name="T30" fmla="*/ 64 w 224"/>
                <a:gd name="T31" fmla="*/ 38 h 176"/>
                <a:gd name="T32" fmla="*/ 56 w 224"/>
                <a:gd name="T33" fmla="*/ 32 h 176"/>
                <a:gd name="T34" fmla="*/ 54 w 224"/>
                <a:gd name="T35" fmla="*/ 78 h 176"/>
                <a:gd name="T36" fmla="*/ 50 w 224"/>
                <a:gd name="T37" fmla="*/ 82 h 176"/>
                <a:gd name="T38" fmla="*/ 28 w 224"/>
                <a:gd name="T39" fmla="*/ 82 h 176"/>
                <a:gd name="T40" fmla="*/ 24 w 224"/>
                <a:gd name="T41" fmla="*/ 80 h 176"/>
                <a:gd name="T42" fmla="*/ 22 w 224"/>
                <a:gd name="T43" fmla="*/ 70 h 176"/>
                <a:gd name="T44" fmla="*/ 18 w 224"/>
                <a:gd name="T45" fmla="*/ 68 h 176"/>
                <a:gd name="T46" fmla="*/ 0 w 224"/>
                <a:gd name="T47" fmla="*/ 82 h 176"/>
                <a:gd name="T48" fmla="*/ 20 w 224"/>
                <a:gd name="T49" fmla="*/ 160 h 176"/>
                <a:gd name="T50" fmla="*/ 38 w 224"/>
                <a:gd name="T51" fmla="*/ 172 h 176"/>
                <a:gd name="T52" fmla="*/ 70 w 224"/>
                <a:gd name="T53" fmla="*/ 172 h 176"/>
                <a:gd name="T54" fmla="*/ 100 w 224"/>
                <a:gd name="T55" fmla="*/ 164 h 176"/>
                <a:gd name="T56" fmla="*/ 128 w 224"/>
                <a:gd name="T57" fmla="*/ 160 h 176"/>
                <a:gd name="T58" fmla="*/ 146 w 224"/>
                <a:gd name="T59" fmla="*/ 150 h 176"/>
                <a:gd name="T60" fmla="*/ 154 w 224"/>
                <a:gd name="T61" fmla="*/ 142 h 176"/>
                <a:gd name="T62" fmla="*/ 166 w 224"/>
                <a:gd name="T63" fmla="*/ 126 h 176"/>
                <a:gd name="T64" fmla="*/ 186 w 224"/>
                <a:gd name="T65" fmla="*/ 104 h 176"/>
                <a:gd name="T66" fmla="*/ 190 w 224"/>
                <a:gd name="T67" fmla="*/ 96 h 176"/>
                <a:gd name="T68" fmla="*/ 198 w 224"/>
                <a:gd name="T69" fmla="*/ 88 h 176"/>
                <a:gd name="T70" fmla="*/ 202 w 224"/>
                <a:gd name="T71" fmla="*/ 84 h 176"/>
                <a:gd name="T72" fmla="*/ 212 w 224"/>
                <a:gd name="T73" fmla="*/ 76 h 176"/>
                <a:gd name="T74" fmla="*/ 216 w 224"/>
                <a:gd name="T75" fmla="*/ 70 h 176"/>
                <a:gd name="T76" fmla="*/ 222 w 224"/>
                <a:gd name="T77" fmla="*/ 58 h 176"/>
                <a:gd name="T78" fmla="*/ 216 w 224"/>
                <a:gd name="T79" fmla="*/ 52 h 176"/>
                <a:gd name="T80" fmla="*/ 214 w 224"/>
                <a:gd name="T81" fmla="*/ 44 h 176"/>
                <a:gd name="T82" fmla="*/ 210 w 224"/>
                <a:gd name="T83" fmla="*/ 32 h 176"/>
                <a:gd name="T84" fmla="*/ 210 w 224"/>
                <a:gd name="T85" fmla="*/ 26 h 176"/>
                <a:gd name="T86" fmla="*/ 208 w 224"/>
                <a:gd name="T87" fmla="*/ 8 h 176"/>
                <a:gd name="T88" fmla="*/ 176 w 224"/>
                <a:gd name="T8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4" h="176">
                  <a:moveTo>
                    <a:pt x="176" y="0"/>
                  </a:moveTo>
                  <a:lnTo>
                    <a:pt x="174" y="4"/>
                  </a:lnTo>
                  <a:lnTo>
                    <a:pt x="170" y="6"/>
                  </a:lnTo>
                  <a:lnTo>
                    <a:pt x="166" y="8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0" y="14"/>
                  </a:lnTo>
                  <a:lnTo>
                    <a:pt x="158" y="16"/>
                  </a:lnTo>
                  <a:lnTo>
                    <a:pt x="152" y="18"/>
                  </a:lnTo>
                  <a:lnTo>
                    <a:pt x="148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0" y="24"/>
                  </a:lnTo>
                  <a:lnTo>
                    <a:pt x="136" y="28"/>
                  </a:lnTo>
                  <a:lnTo>
                    <a:pt x="134" y="34"/>
                  </a:lnTo>
                  <a:lnTo>
                    <a:pt x="132" y="38"/>
                  </a:lnTo>
                  <a:lnTo>
                    <a:pt x="130" y="42"/>
                  </a:lnTo>
                  <a:lnTo>
                    <a:pt x="128" y="46"/>
                  </a:lnTo>
                  <a:lnTo>
                    <a:pt x="128" y="48"/>
                  </a:lnTo>
                  <a:lnTo>
                    <a:pt x="124" y="48"/>
                  </a:lnTo>
                  <a:lnTo>
                    <a:pt x="122" y="46"/>
                  </a:lnTo>
                  <a:lnTo>
                    <a:pt x="120" y="44"/>
                  </a:lnTo>
                  <a:lnTo>
                    <a:pt x="118" y="44"/>
                  </a:lnTo>
                  <a:lnTo>
                    <a:pt x="114" y="40"/>
                  </a:lnTo>
                  <a:lnTo>
                    <a:pt x="110" y="40"/>
                  </a:lnTo>
                  <a:lnTo>
                    <a:pt x="106" y="40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4"/>
                  </a:lnTo>
                  <a:lnTo>
                    <a:pt x="98" y="46"/>
                  </a:lnTo>
                  <a:lnTo>
                    <a:pt x="96" y="50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88" y="62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0" y="68"/>
                  </a:lnTo>
                  <a:lnTo>
                    <a:pt x="66" y="68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8" y="56"/>
                  </a:lnTo>
                  <a:lnTo>
                    <a:pt x="68" y="50"/>
                  </a:lnTo>
                  <a:lnTo>
                    <a:pt x="66" y="44"/>
                  </a:lnTo>
                  <a:lnTo>
                    <a:pt x="64" y="38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2"/>
                  </a:lnTo>
                  <a:lnTo>
                    <a:pt x="46" y="82"/>
                  </a:lnTo>
                  <a:lnTo>
                    <a:pt x="38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76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2" y="78"/>
                  </a:lnTo>
                  <a:lnTo>
                    <a:pt x="0" y="82"/>
                  </a:lnTo>
                  <a:lnTo>
                    <a:pt x="8" y="110"/>
                  </a:lnTo>
                  <a:lnTo>
                    <a:pt x="20" y="126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8" y="168"/>
                  </a:lnTo>
                  <a:lnTo>
                    <a:pt x="38" y="172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70" y="172"/>
                  </a:lnTo>
                  <a:lnTo>
                    <a:pt x="82" y="166"/>
                  </a:lnTo>
                  <a:lnTo>
                    <a:pt x="92" y="164"/>
                  </a:lnTo>
                  <a:lnTo>
                    <a:pt x="100" y="164"/>
                  </a:lnTo>
                  <a:lnTo>
                    <a:pt x="104" y="164"/>
                  </a:lnTo>
                  <a:lnTo>
                    <a:pt x="116" y="164"/>
                  </a:lnTo>
                  <a:lnTo>
                    <a:pt x="128" y="160"/>
                  </a:lnTo>
                  <a:lnTo>
                    <a:pt x="142" y="154"/>
                  </a:lnTo>
                  <a:lnTo>
                    <a:pt x="144" y="152"/>
                  </a:lnTo>
                  <a:lnTo>
                    <a:pt x="146" y="150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54" y="142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66" y="126"/>
                  </a:lnTo>
                  <a:lnTo>
                    <a:pt x="174" y="116"/>
                  </a:lnTo>
                  <a:lnTo>
                    <a:pt x="182" y="108"/>
                  </a:lnTo>
                  <a:lnTo>
                    <a:pt x="186" y="104"/>
                  </a:lnTo>
                  <a:lnTo>
                    <a:pt x="186" y="102"/>
                  </a:lnTo>
                  <a:lnTo>
                    <a:pt x="188" y="100"/>
                  </a:lnTo>
                  <a:lnTo>
                    <a:pt x="190" y="96"/>
                  </a:lnTo>
                  <a:lnTo>
                    <a:pt x="194" y="94"/>
                  </a:lnTo>
                  <a:lnTo>
                    <a:pt x="196" y="90"/>
                  </a:lnTo>
                  <a:lnTo>
                    <a:pt x="198" y="88"/>
                  </a:lnTo>
                  <a:lnTo>
                    <a:pt x="198" y="86"/>
                  </a:lnTo>
                  <a:lnTo>
                    <a:pt x="200" y="86"/>
                  </a:lnTo>
                  <a:lnTo>
                    <a:pt x="202" y="84"/>
                  </a:lnTo>
                  <a:lnTo>
                    <a:pt x="206" y="82"/>
                  </a:lnTo>
                  <a:lnTo>
                    <a:pt x="208" y="80"/>
                  </a:lnTo>
                  <a:lnTo>
                    <a:pt x="212" y="76"/>
                  </a:lnTo>
                  <a:lnTo>
                    <a:pt x="214" y="74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20" y="62"/>
                  </a:lnTo>
                  <a:lnTo>
                    <a:pt x="222" y="58"/>
                  </a:lnTo>
                  <a:lnTo>
                    <a:pt x="224" y="54"/>
                  </a:lnTo>
                  <a:lnTo>
                    <a:pt x="224" y="52"/>
                  </a:lnTo>
                  <a:lnTo>
                    <a:pt x="216" y="52"/>
                  </a:lnTo>
                  <a:lnTo>
                    <a:pt x="214" y="52"/>
                  </a:lnTo>
                  <a:lnTo>
                    <a:pt x="214" y="48"/>
                  </a:lnTo>
                  <a:lnTo>
                    <a:pt x="214" y="44"/>
                  </a:lnTo>
                  <a:lnTo>
                    <a:pt x="214" y="40"/>
                  </a:lnTo>
                  <a:lnTo>
                    <a:pt x="212" y="36"/>
                  </a:lnTo>
                  <a:lnTo>
                    <a:pt x="210" y="32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10" y="26"/>
                  </a:lnTo>
                  <a:lnTo>
                    <a:pt x="210" y="20"/>
                  </a:lnTo>
                  <a:lnTo>
                    <a:pt x="208" y="14"/>
                  </a:lnTo>
                  <a:lnTo>
                    <a:pt x="208" y="8"/>
                  </a:lnTo>
                  <a:lnTo>
                    <a:pt x="204" y="4"/>
                  </a:lnTo>
                  <a:lnTo>
                    <a:pt x="202" y="0"/>
                  </a:lnTo>
                  <a:lnTo>
                    <a:pt x="17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" name="Freeform 485"/>
            <p:cNvSpPr/>
            <p:nvPr/>
          </p:nvSpPr>
          <p:spPr bwMode="gray">
            <a:xfrm>
              <a:off x="1520175" y="5331330"/>
              <a:ext cx="25920" cy="51804"/>
            </a:xfrm>
            <a:custGeom>
              <a:avLst/>
              <a:gdLst>
                <a:gd name="T0" fmla="*/ 4 w 14"/>
                <a:gd name="T1" fmla="*/ 2 h 28"/>
                <a:gd name="T2" fmla="*/ 4 w 14"/>
                <a:gd name="T3" fmla="*/ 2 h 28"/>
                <a:gd name="T4" fmla="*/ 6 w 14"/>
                <a:gd name="T5" fmla="*/ 2 h 28"/>
                <a:gd name="T6" fmla="*/ 6 w 14"/>
                <a:gd name="T7" fmla="*/ 0 h 28"/>
                <a:gd name="T8" fmla="*/ 6 w 14"/>
                <a:gd name="T9" fmla="*/ 2 h 28"/>
                <a:gd name="T10" fmla="*/ 8 w 14"/>
                <a:gd name="T11" fmla="*/ 2 h 28"/>
                <a:gd name="T12" fmla="*/ 8 w 14"/>
                <a:gd name="T13" fmla="*/ 4 h 28"/>
                <a:gd name="T14" fmla="*/ 10 w 14"/>
                <a:gd name="T15" fmla="*/ 6 h 28"/>
                <a:gd name="T16" fmla="*/ 12 w 14"/>
                <a:gd name="T17" fmla="*/ 10 h 28"/>
                <a:gd name="T18" fmla="*/ 12 w 14"/>
                <a:gd name="T19" fmla="*/ 14 h 28"/>
                <a:gd name="T20" fmla="*/ 14 w 14"/>
                <a:gd name="T21" fmla="*/ 22 h 28"/>
                <a:gd name="T22" fmla="*/ 12 w 14"/>
                <a:gd name="T23" fmla="*/ 24 h 28"/>
                <a:gd name="T24" fmla="*/ 12 w 14"/>
                <a:gd name="T25" fmla="*/ 24 h 28"/>
                <a:gd name="T26" fmla="*/ 10 w 14"/>
                <a:gd name="T27" fmla="*/ 26 h 28"/>
                <a:gd name="T28" fmla="*/ 6 w 14"/>
                <a:gd name="T29" fmla="*/ 28 h 28"/>
                <a:gd name="T30" fmla="*/ 4 w 14"/>
                <a:gd name="T31" fmla="*/ 26 h 28"/>
                <a:gd name="T32" fmla="*/ 2 w 14"/>
                <a:gd name="T33" fmla="*/ 24 h 28"/>
                <a:gd name="T34" fmla="*/ 2 w 14"/>
                <a:gd name="T35" fmla="*/ 22 h 28"/>
                <a:gd name="T36" fmla="*/ 0 w 14"/>
                <a:gd name="T37" fmla="*/ 18 h 28"/>
                <a:gd name="T38" fmla="*/ 0 w 14"/>
                <a:gd name="T39" fmla="*/ 14 h 28"/>
                <a:gd name="T40" fmla="*/ 0 w 14"/>
                <a:gd name="T41" fmla="*/ 8 h 28"/>
                <a:gd name="T42" fmla="*/ 4 w 14"/>
                <a:gd name="T4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8">
                  <a:moveTo>
                    <a:pt x="4" y="2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" name="Freeform 486"/>
            <p:cNvSpPr/>
            <p:nvPr/>
          </p:nvSpPr>
          <p:spPr bwMode="gray">
            <a:xfrm>
              <a:off x="1412794" y="5416437"/>
              <a:ext cx="40731" cy="48104"/>
            </a:xfrm>
            <a:custGeom>
              <a:avLst/>
              <a:gdLst>
                <a:gd name="T0" fmla="*/ 0 w 22"/>
                <a:gd name="T1" fmla="*/ 12 h 26"/>
                <a:gd name="T2" fmla="*/ 4 w 22"/>
                <a:gd name="T3" fmla="*/ 6 h 26"/>
                <a:gd name="T4" fmla="*/ 4 w 22"/>
                <a:gd name="T5" fmla="*/ 6 h 26"/>
                <a:gd name="T6" fmla="*/ 4 w 22"/>
                <a:gd name="T7" fmla="*/ 6 h 26"/>
                <a:gd name="T8" fmla="*/ 4 w 22"/>
                <a:gd name="T9" fmla="*/ 4 h 26"/>
                <a:gd name="T10" fmla="*/ 6 w 22"/>
                <a:gd name="T11" fmla="*/ 2 h 26"/>
                <a:gd name="T12" fmla="*/ 8 w 22"/>
                <a:gd name="T13" fmla="*/ 2 h 26"/>
                <a:gd name="T14" fmla="*/ 12 w 22"/>
                <a:gd name="T15" fmla="*/ 0 h 26"/>
                <a:gd name="T16" fmla="*/ 22 w 22"/>
                <a:gd name="T17" fmla="*/ 8 h 26"/>
                <a:gd name="T18" fmla="*/ 16 w 22"/>
                <a:gd name="T19" fmla="*/ 18 h 26"/>
                <a:gd name="T20" fmla="*/ 14 w 22"/>
                <a:gd name="T21" fmla="*/ 20 h 26"/>
                <a:gd name="T22" fmla="*/ 14 w 22"/>
                <a:gd name="T23" fmla="*/ 22 h 26"/>
                <a:gd name="T24" fmla="*/ 12 w 22"/>
                <a:gd name="T25" fmla="*/ 24 h 26"/>
                <a:gd name="T26" fmla="*/ 12 w 22"/>
                <a:gd name="T27" fmla="*/ 26 h 26"/>
                <a:gd name="T28" fmla="*/ 8 w 22"/>
                <a:gd name="T29" fmla="*/ 26 h 26"/>
                <a:gd name="T30" fmla="*/ 0 w 22"/>
                <a:gd name="T31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6">
                  <a:moveTo>
                    <a:pt x="0" y="12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22" y="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0" y="1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" name="Freeform 487"/>
            <p:cNvSpPr/>
            <p:nvPr/>
          </p:nvSpPr>
          <p:spPr bwMode="gray">
            <a:xfrm>
              <a:off x="1390577" y="5098211"/>
              <a:ext cx="185140" cy="177614"/>
            </a:xfrm>
            <a:custGeom>
              <a:avLst/>
              <a:gdLst>
                <a:gd name="T0" fmla="*/ 18 w 100"/>
                <a:gd name="T1" fmla="*/ 26 h 96"/>
                <a:gd name="T2" fmla="*/ 34 w 100"/>
                <a:gd name="T3" fmla="*/ 16 h 96"/>
                <a:gd name="T4" fmla="*/ 36 w 100"/>
                <a:gd name="T5" fmla="*/ 10 h 96"/>
                <a:gd name="T6" fmla="*/ 78 w 100"/>
                <a:gd name="T7" fmla="*/ 8 h 96"/>
                <a:gd name="T8" fmla="*/ 100 w 100"/>
                <a:gd name="T9" fmla="*/ 18 h 96"/>
                <a:gd name="T10" fmla="*/ 100 w 100"/>
                <a:gd name="T11" fmla="*/ 48 h 96"/>
                <a:gd name="T12" fmla="*/ 90 w 100"/>
                <a:gd name="T13" fmla="*/ 76 h 96"/>
                <a:gd name="T14" fmla="*/ 72 w 100"/>
                <a:gd name="T15" fmla="*/ 92 h 96"/>
                <a:gd name="T16" fmla="*/ 42 w 100"/>
                <a:gd name="T17" fmla="*/ 96 h 96"/>
                <a:gd name="T18" fmla="*/ 40 w 100"/>
                <a:gd name="T19" fmla="*/ 94 h 96"/>
                <a:gd name="T20" fmla="*/ 34 w 100"/>
                <a:gd name="T21" fmla="*/ 88 h 96"/>
                <a:gd name="T22" fmla="*/ 32 w 100"/>
                <a:gd name="T23" fmla="*/ 88 h 96"/>
                <a:gd name="T24" fmla="*/ 28 w 100"/>
                <a:gd name="T25" fmla="*/ 86 h 96"/>
                <a:gd name="T26" fmla="*/ 26 w 100"/>
                <a:gd name="T27" fmla="*/ 80 h 96"/>
                <a:gd name="T28" fmla="*/ 20 w 100"/>
                <a:gd name="T29" fmla="*/ 74 h 96"/>
                <a:gd name="T30" fmla="*/ 20 w 100"/>
                <a:gd name="T31" fmla="*/ 74 h 96"/>
                <a:gd name="T32" fmla="*/ 18 w 100"/>
                <a:gd name="T33" fmla="*/ 68 h 96"/>
                <a:gd name="T34" fmla="*/ 12 w 100"/>
                <a:gd name="T35" fmla="*/ 58 h 96"/>
                <a:gd name="T36" fmla="*/ 4 w 100"/>
                <a:gd name="T37" fmla="*/ 46 h 96"/>
                <a:gd name="T38" fmla="*/ 0 w 100"/>
                <a:gd name="T39" fmla="*/ 28 h 96"/>
                <a:gd name="T40" fmla="*/ 2 w 100"/>
                <a:gd name="T41" fmla="*/ 38 h 96"/>
                <a:gd name="T42" fmla="*/ 6 w 100"/>
                <a:gd name="T43" fmla="*/ 50 h 96"/>
                <a:gd name="T44" fmla="*/ 10 w 100"/>
                <a:gd name="T45" fmla="*/ 56 h 96"/>
                <a:gd name="T46" fmla="*/ 12 w 100"/>
                <a:gd name="T47" fmla="*/ 58 h 96"/>
                <a:gd name="T48" fmla="*/ 16 w 100"/>
                <a:gd name="T49" fmla="*/ 64 h 96"/>
                <a:gd name="T50" fmla="*/ 20 w 100"/>
                <a:gd name="T51" fmla="*/ 72 h 96"/>
                <a:gd name="T52" fmla="*/ 20 w 100"/>
                <a:gd name="T53" fmla="*/ 74 h 96"/>
                <a:gd name="T54" fmla="*/ 26 w 100"/>
                <a:gd name="T55" fmla="*/ 80 h 96"/>
                <a:gd name="T56" fmla="*/ 28 w 100"/>
                <a:gd name="T57" fmla="*/ 86 h 96"/>
                <a:gd name="T58" fmla="*/ 32 w 100"/>
                <a:gd name="T59" fmla="*/ 88 h 96"/>
                <a:gd name="T60" fmla="*/ 34 w 100"/>
                <a:gd name="T61" fmla="*/ 88 h 96"/>
                <a:gd name="T62" fmla="*/ 40 w 100"/>
                <a:gd name="T63" fmla="*/ 94 h 96"/>
                <a:gd name="T64" fmla="*/ 42 w 100"/>
                <a:gd name="T6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96">
                  <a:moveTo>
                    <a:pt x="0" y="26"/>
                  </a:moveTo>
                  <a:lnTo>
                    <a:pt x="18" y="26"/>
                  </a:lnTo>
                  <a:lnTo>
                    <a:pt x="30" y="22"/>
                  </a:lnTo>
                  <a:lnTo>
                    <a:pt x="34" y="16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78" y="0"/>
                  </a:lnTo>
                  <a:lnTo>
                    <a:pt x="78" y="8"/>
                  </a:lnTo>
                  <a:lnTo>
                    <a:pt x="88" y="12"/>
                  </a:lnTo>
                  <a:lnTo>
                    <a:pt x="100" y="18"/>
                  </a:lnTo>
                  <a:lnTo>
                    <a:pt x="98" y="32"/>
                  </a:lnTo>
                  <a:lnTo>
                    <a:pt x="100" y="48"/>
                  </a:lnTo>
                  <a:lnTo>
                    <a:pt x="98" y="64"/>
                  </a:lnTo>
                  <a:lnTo>
                    <a:pt x="90" y="76"/>
                  </a:lnTo>
                  <a:lnTo>
                    <a:pt x="78" y="86"/>
                  </a:lnTo>
                  <a:lnTo>
                    <a:pt x="72" y="92"/>
                  </a:lnTo>
                  <a:lnTo>
                    <a:pt x="70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0" y="94"/>
                  </a:lnTo>
                  <a:lnTo>
                    <a:pt x="38" y="90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28" y="86"/>
                  </a:lnTo>
                  <a:lnTo>
                    <a:pt x="26" y="84"/>
                  </a:lnTo>
                  <a:lnTo>
                    <a:pt x="26" y="80"/>
                  </a:lnTo>
                  <a:lnTo>
                    <a:pt x="24" y="76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18" y="68"/>
                  </a:lnTo>
                  <a:lnTo>
                    <a:pt x="16" y="64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8" y="68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8" y="90"/>
                  </a:lnTo>
                  <a:lnTo>
                    <a:pt x="40" y="94"/>
                  </a:lnTo>
                  <a:lnTo>
                    <a:pt x="42" y="96"/>
                  </a:lnTo>
                  <a:lnTo>
                    <a:pt x="42" y="9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" name="Freeform 488"/>
            <p:cNvSpPr/>
            <p:nvPr/>
          </p:nvSpPr>
          <p:spPr bwMode="gray">
            <a:xfrm>
              <a:off x="472284" y="4062127"/>
              <a:ext cx="388793" cy="370030"/>
            </a:xfrm>
            <a:custGeom>
              <a:avLst/>
              <a:gdLst>
                <a:gd name="T0" fmla="*/ 74 w 210"/>
                <a:gd name="T1" fmla="*/ 0 h 200"/>
                <a:gd name="T2" fmla="*/ 74 w 210"/>
                <a:gd name="T3" fmla="*/ 0 h 200"/>
                <a:gd name="T4" fmla="*/ 72 w 210"/>
                <a:gd name="T5" fmla="*/ 2 h 200"/>
                <a:gd name="T6" fmla="*/ 78 w 210"/>
                <a:gd name="T7" fmla="*/ 114 h 200"/>
                <a:gd name="T8" fmla="*/ 80 w 210"/>
                <a:gd name="T9" fmla="*/ 120 h 200"/>
                <a:gd name="T10" fmla="*/ 82 w 210"/>
                <a:gd name="T11" fmla="*/ 128 h 200"/>
                <a:gd name="T12" fmla="*/ 24 w 210"/>
                <a:gd name="T13" fmla="*/ 130 h 200"/>
                <a:gd name="T14" fmla="*/ 22 w 210"/>
                <a:gd name="T15" fmla="*/ 132 h 200"/>
                <a:gd name="T16" fmla="*/ 18 w 210"/>
                <a:gd name="T17" fmla="*/ 134 h 200"/>
                <a:gd name="T18" fmla="*/ 16 w 210"/>
                <a:gd name="T19" fmla="*/ 132 h 200"/>
                <a:gd name="T20" fmla="*/ 14 w 210"/>
                <a:gd name="T21" fmla="*/ 132 h 200"/>
                <a:gd name="T22" fmla="*/ 12 w 210"/>
                <a:gd name="T23" fmla="*/ 136 h 200"/>
                <a:gd name="T24" fmla="*/ 12 w 210"/>
                <a:gd name="T25" fmla="*/ 140 h 200"/>
                <a:gd name="T26" fmla="*/ 10 w 210"/>
                <a:gd name="T27" fmla="*/ 144 h 200"/>
                <a:gd name="T28" fmla="*/ 8 w 210"/>
                <a:gd name="T29" fmla="*/ 146 h 200"/>
                <a:gd name="T30" fmla="*/ 6 w 210"/>
                <a:gd name="T31" fmla="*/ 150 h 200"/>
                <a:gd name="T32" fmla="*/ 2 w 210"/>
                <a:gd name="T33" fmla="*/ 154 h 200"/>
                <a:gd name="T34" fmla="*/ 0 w 210"/>
                <a:gd name="T35" fmla="*/ 156 h 200"/>
                <a:gd name="T36" fmla="*/ 0 w 210"/>
                <a:gd name="T37" fmla="*/ 164 h 200"/>
                <a:gd name="T38" fmla="*/ 2 w 210"/>
                <a:gd name="T39" fmla="*/ 172 h 200"/>
                <a:gd name="T40" fmla="*/ 2 w 210"/>
                <a:gd name="T41" fmla="*/ 174 h 200"/>
                <a:gd name="T42" fmla="*/ 4 w 210"/>
                <a:gd name="T43" fmla="*/ 176 h 200"/>
                <a:gd name="T44" fmla="*/ 10 w 210"/>
                <a:gd name="T45" fmla="*/ 178 h 200"/>
                <a:gd name="T46" fmla="*/ 14 w 210"/>
                <a:gd name="T47" fmla="*/ 180 h 200"/>
                <a:gd name="T48" fmla="*/ 22 w 210"/>
                <a:gd name="T49" fmla="*/ 182 h 200"/>
                <a:gd name="T50" fmla="*/ 24 w 210"/>
                <a:gd name="T51" fmla="*/ 182 h 200"/>
                <a:gd name="T52" fmla="*/ 30 w 210"/>
                <a:gd name="T53" fmla="*/ 182 h 200"/>
                <a:gd name="T54" fmla="*/ 30 w 210"/>
                <a:gd name="T55" fmla="*/ 176 h 200"/>
                <a:gd name="T56" fmla="*/ 32 w 210"/>
                <a:gd name="T57" fmla="*/ 176 h 200"/>
                <a:gd name="T58" fmla="*/ 38 w 210"/>
                <a:gd name="T59" fmla="*/ 174 h 200"/>
                <a:gd name="T60" fmla="*/ 44 w 210"/>
                <a:gd name="T61" fmla="*/ 178 h 200"/>
                <a:gd name="T62" fmla="*/ 44 w 210"/>
                <a:gd name="T63" fmla="*/ 182 h 200"/>
                <a:gd name="T64" fmla="*/ 48 w 210"/>
                <a:gd name="T65" fmla="*/ 190 h 200"/>
                <a:gd name="T66" fmla="*/ 56 w 210"/>
                <a:gd name="T67" fmla="*/ 198 h 200"/>
                <a:gd name="T68" fmla="*/ 60 w 210"/>
                <a:gd name="T69" fmla="*/ 200 h 200"/>
                <a:gd name="T70" fmla="*/ 70 w 210"/>
                <a:gd name="T71" fmla="*/ 198 h 200"/>
                <a:gd name="T72" fmla="*/ 74 w 210"/>
                <a:gd name="T73" fmla="*/ 196 h 200"/>
                <a:gd name="T74" fmla="*/ 78 w 210"/>
                <a:gd name="T75" fmla="*/ 192 h 200"/>
                <a:gd name="T76" fmla="*/ 84 w 210"/>
                <a:gd name="T77" fmla="*/ 196 h 200"/>
                <a:gd name="T78" fmla="*/ 86 w 210"/>
                <a:gd name="T79" fmla="*/ 196 h 200"/>
                <a:gd name="T80" fmla="*/ 90 w 210"/>
                <a:gd name="T81" fmla="*/ 196 h 200"/>
                <a:gd name="T82" fmla="*/ 92 w 210"/>
                <a:gd name="T83" fmla="*/ 194 h 200"/>
                <a:gd name="T84" fmla="*/ 94 w 210"/>
                <a:gd name="T85" fmla="*/ 186 h 200"/>
                <a:gd name="T86" fmla="*/ 98 w 210"/>
                <a:gd name="T87" fmla="*/ 176 h 200"/>
                <a:gd name="T88" fmla="*/ 102 w 210"/>
                <a:gd name="T89" fmla="*/ 170 h 200"/>
                <a:gd name="T90" fmla="*/ 106 w 210"/>
                <a:gd name="T91" fmla="*/ 166 h 200"/>
                <a:gd name="T92" fmla="*/ 114 w 210"/>
                <a:gd name="T93" fmla="*/ 164 h 200"/>
                <a:gd name="T94" fmla="*/ 130 w 210"/>
                <a:gd name="T95" fmla="*/ 162 h 200"/>
                <a:gd name="T96" fmla="*/ 148 w 210"/>
                <a:gd name="T97" fmla="*/ 156 h 200"/>
                <a:gd name="T98" fmla="*/ 154 w 210"/>
                <a:gd name="T99" fmla="*/ 150 h 200"/>
                <a:gd name="T100" fmla="*/ 162 w 210"/>
                <a:gd name="T101" fmla="*/ 150 h 200"/>
                <a:gd name="T102" fmla="*/ 176 w 210"/>
                <a:gd name="T103" fmla="*/ 148 h 200"/>
                <a:gd name="T104" fmla="*/ 180 w 210"/>
                <a:gd name="T105" fmla="*/ 148 h 200"/>
                <a:gd name="T106" fmla="*/ 186 w 210"/>
                <a:gd name="T107" fmla="*/ 142 h 200"/>
                <a:gd name="T108" fmla="*/ 196 w 210"/>
                <a:gd name="T109" fmla="*/ 132 h 200"/>
                <a:gd name="T110" fmla="*/ 202 w 210"/>
                <a:gd name="T111" fmla="*/ 120 h 200"/>
                <a:gd name="T112" fmla="*/ 208 w 210"/>
                <a:gd name="T113" fmla="*/ 92 h 200"/>
                <a:gd name="T114" fmla="*/ 202 w 210"/>
                <a:gd name="T115" fmla="*/ 74 h 200"/>
                <a:gd name="T116" fmla="*/ 170 w 210"/>
                <a:gd name="T117" fmla="*/ 5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0" h="200">
                  <a:moveTo>
                    <a:pt x="94" y="0"/>
                  </a:move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80" y="118"/>
                  </a:lnTo>
                  <a:lnTo>
                    <a:pt x="80" y="120"/>
                  </a:lnTo>
                  <a:lnTo>
                    <a:pt x="82" y="124"/>
                  </a:lnTo>
                  <a:lnTo>
                    <a:pt x="82" y="128"/>
                  </a:lnTo>
                  <a:lnTo>
                    <a:pt x="76" y="136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22" y="132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2" y="134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50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6" y="178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4" y="180"/>
                  </a:lnTo>
                  <a:lnTo>
                    <a:pt x="18" y="182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4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32" y="176"/>
                  </a:lnTo>
                  <a:lnTo>
                    <a:pt x="32" y="176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4" y="180"/>
                  </a:lnTo>
                  <a:lnTo>
                    <a:pt x="44" y="182"/>
                  </a:lnTo>
                  <a:lnTo>
                    <a:pt x="46" y="186"/>
                  </a:lnTo>
                  <a:lnTo>
                    <a:pt x="48" y="190"/>
                  </a:lnTo>
                  <a:lnTo>
                    <a:pt x="50" y="194"/>
                  </a:lnTo>
                  <a:lnTo>
                    <a:pt x="56" y="198"/>
                  </a:lnTo>
                  <a:lnTo>
                    <a:pt x="56" y="198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70" y="198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76" y="194"/>
                  </a:lnTo>
                  <a:lnTo>
                    <a:pt x="78" y="192"/>
                  </a:lnTo>
                  <a:lnTo>
                    <a:pt x="82" y="192"/>
                  </a:lnTo>
                  <a:lnTo>
                    <a:pt x="84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92" y="190"/>
                  </a:lnTo>
                  <a:lnTo>
                    <a:pt x="94" y="186"/>
                  </a:lnTo>
                  <a:lnTo>
                    <a:pt x="96" y="180"/>
                  </a:lnTo>
                  <a:lnTo>
                    <a:pt x="98" y="176"/>
                  </a:lnTo>
                  <a:lnTo>
                    <a:pt x="100" y="172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6" y="166"/>
                  </a:lnTo>
                  <a:lnTo>
                    <a:pt x="108" y="164"/>
                  </a:lnTo>
                  <a:lnTo>
                    <a:pt x="114" y="164"/>
                  </a:lnTo>
                  <a:lnTo>
                    <a:pt x="120" y="164"/>
                  </a:lnTo>
                  <a:lnTo>
                    <a:pt x="130" y="162"/>
                  </a:lnTo>
                  <a:lnTo>
                    <a:pt x="140" y="160"/>
                  </a:lnTo>
                  <a:lnTo>
                    <a:pt x="148" y="156"/>
                  </a:lnTo>
                  <a:lnTo>
                    <a:pt x="152" y="150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76" y="148"/>
                  </a:lnTo>
                  <a:lnTo>
                    <a:pt x="176" y="148"/>
                  </a:lnTo>
                  <a:lnTo>
                    <a:pt x="180" y="148"/>
                  </a:lnTo>
                  <a:lnTo>
                    <a:pt x="182" y="146"/>
                  </a:lnTo>
                  <a:lnTo>
                    <a:pt x="186" y="142"/>
                  </a:lnTo>
                  <a:lnTo>
                    <a:pt x="192" y="138"/>
                  </a:lnTo>
                  <a:lnTo>
                    <a:pt x="196" y="132"/>
                  </a:lnTo>
                  <a:lnTo>
                    <a:pt x="200" y="124"/>
                  </a:lnTo>
                  <a:lnTo>
                    <a:pt x="202" y="120"/>
                  </a:lnTo>
                  <a:lnTo>
                    <a:pt x="204" y="108"/>
                  </a:lnTo>
                  <a:lnTo>
                    <a:pt x="208" y="92"/>
                  </a:lnTo>
                  <a:lnTo>
                    <a:pt x="210" y="72"/>
                  </a:lnTo>
                  <a:lnTo>
                    <a:pt x="202" y="74"/>
                  </a:lnTo>
                  <a:lnTo>
                    <a:pt x="198" y="58"/>
                  </a:lnTo>
                  <a:lnTo>
                    <a:pt x="170" y="58"/>
                  </a:lnTo>
                  <a:lnTo>
                    <a:pt x="94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" name="Freeform 489"/>
            <p:cNvSpPr/>
            <p:nvPr/>
          </p:nvSpPr>
          <p:spPr bwMode="gray">
            <a:xfrm>
              <a:off x="1375766" y="3914115"/>
              <a:ext cx="255493" cy="277522"/>
            </a:xfrm>
            <a:custGeom>
              <a:avLst/>
              <a:gdLst>
                <a:gd name="T0" fmla="*/ 0 w 138"/>
                <a:gd name="T1" fmla="*/ 150 h 150"/>
                <a:gd name="T2" fmla="*/ 0 w 138"/>
                <a:gd name="T3" fmla="*/ 0 h 150"/>
                <a:gd name="T4" fmla="*/ 2 w 138"/>
                <a:gd name="T5" fmla="*/ 0 h 150"/>
                <a:gd name="T6" fmla="*/ 6 w 138"/>
                <a:gd name="T7" fmla="*/ 2 h 150"/>
                <a:gd name="T8" fmla="*/ 12 w 138"/>
                <a:gd name="T9" fmla="*/ 2 h 150"/>
                <a:gd name="T10" fmla="*/ 18 w 138"/>
                <a:gd name="T11" fmla="*/ 2 h 150"/>
                <a:gd name="T12" fmla="*/ 22 w 138"/>
                <a:gd name="T13" fmla="*/ 2 h 150"/>
                <a:gd name="T14" fmla="*/ 26 w 138"/>
                <a:gd name="T15" fmla="*/ 4 h 150"/>
                <a:gd name="T16" fmla="*/ 28 w 138"/>
                <a:gd name="T17" fmla="*/ 4 h 150"/>
                <a:gd name="T18" fmla="*/ 30 w 138"/>
                <a:gd name="T19" fmla="*/ 6 h 150"/>
                <a:gd name="T20" fmla="*/ 34 w 138"/>
                <a:gd name="T21" fmla="*/ 8 h 150"/>
                <a:gd name="T22" fmla="*/ 38 w 138"/>
                <a:gd name="T23" fmla="*/ 10 h 150"/>
                <a:gd name="T24" fmla="*/ 44 w 138"/>
                <a:gd name="T25" fmla="*/ 10 h 150"/>
                <a:gd name="T26" fmla="*/ 68 w 138"/>
                <a:gd name="T27" fmla="*/ 4 h 150"/>
                <a:gd name="T28" fmla="*/ 68 w 138"/>
                <a:gd name="T29" fmla="*/ 4 h 150"/>
                <a:gd name="T30" fmla="*/ 70 w 138"/>
                <a:gd name="T31" fmla="*/ 4 h 150"/>
                <a:gd name="T32" fmla="*/ 72 w 138"/>
                <a:gd name="T33" fmla="*/ 2 h 150"/>
                <a:gd name="T34" fmla="*/ 76 w 138"/>
                <a:gd name="T35" fmla="*/ 2 h 150"/>
                <a:gd name="T36" fmla="*/ 80 w 138"/>
                <a:gd name="T37" fmla="*/ 4 h 150"/>
                <a:gd name="T38" fmla="*/ 86 w 138"/>
                <a:gd name="T39" fmla="*/ 6 h 150"/>
                <a:gd name="T40" fmla="*/ 86 w 138"/>
                <a:gd name="T41" fmla="*/ 6 h 150"/>
                <a:gd name="T42" fmla="*/ 86 w 138"/>
                <a:gd name="T43" fmla="*/ 10 h 150"/>
                <a:gd name="T44" fmla="*/ 86 w 138"/>
                <a:gd name="T45" fmla="*/ 14 h 150"/>
                <a:gd name="T46" fmla="*/ 88 w 138"/>
                <a:gd name="T47" fmla="*/ 20 h 150"/>
                <a:gd name="T48" fmla="*/ 92 w 138"/>
                <a:gd name="T49" fmla="*/ 26 h 150"/>
                <a:gd name="T50" fmla="*/ 92 w 138"/>
                <a:gd name="T51" fmla="*/ 30 h 150"/>
                <a:gd name="T52" fmla="*/ 98 w 138"/>
                <a:gd name="T53" fmla="*/ 40 h 150"/>
                <a:gd name="T54" fmla="*/ 106 w 138"/>
                <a:gd name="T55" fmla="*/ 56 h 150"/>
                <a:gd name="T56" fmla="*/ 114 w 138"/>
                <a:gd name="T57" fmla="*/ 74 h 150"/>
                <a:gd name="T58" fmla="*/ 122 w 138"/>
                <a:gd name="T59" fmla="*/ 92 h 150"/>
                <a:gd name="T60" fmla="*/ 130 w 138"/>
                <a:gd name="T61" fmla="*/ 108 h 150"/>
                <a:gd name="T62" fmla="*/ 136 w 138"/>
                <a:gd name="T63" fmla="*/ 122 h 150"/>
                <a:gd name="T64" fmla="*/ 138 w 138"/>
                <a:gd name="T65" fmla="*/ 128 h 150"/>
                <a:gd name="T66" fmla="*/ 138 w 138"/>
                <a:gd name="T67" fmla="*/ 130 h 150"/>
                <a:gd name="T68" fmla="*/ 136 w 138"/>
                <a:gd name="T69" fmla="*/ 132 h 150"/>
                <a:gd name="T70" fmla="*/ 132 w 138"/>
                <a:gd name="T71" fmla="*/ 138 h 150"/>
                <a:gd name="T72" fmla="*/ 126 w 138"/>
                <a:gd name="T73" fmla="*/ 142 h 150"/>
                <a:gd name="T74" fmla="*/ 120 w 138"/>
                <a:gd name="T75" fmla="*/ 146 h 150"/>
                <a:gd name="T76" fmla="*/ 110 w 138"/>
                <a:gd name="T77" fmla="*/ 150 h 150"/>
                <a:gd name="T78" fmla="*/ 0 w 138"/>
                <a:gd name="T7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8" h="150">
                  <a:moveTo>
                    <a:pt x="0" y="15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44" y="1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10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2" y="26"/>
                  </a:lnTo>
                  <a:lnTo>
                    <a:pt x="92" y="30"/>
                  </a:lnTo>
                  <a:lnTo>
                    <a:pt x="98" y="40"/>
                  </a:lnTo>
                  <a:lnTo>
                    <a:pt x="106" y="56"/>
                  </a:lnTo>
                  <a:lnTo>
                    <a:pt x="114" y="74"/>
                  </a:lnTo>
                  <a:lnTo>
                    <a:pt x="122" y="92"/>
                  </a:lnTo>
                  <a:lnTo>
                    <a:pt x="130" y="108"/>
                  </a:lnTo>
                  <a:lnTo>
                    <a:pt x="136" y="122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2"/>
                  </a:lnTo>
                  <a:lnTo>
                    <a:pt x="132" y="138"/>
                  </a:lnTo>
                  <a:lnTo>
                    <a:pt x="126" y="142"/>
                  </a:lnTo>
                  <a:lnTo>
                    <a:pt x="120" y="146"/>
                  </a:lnTo>
                  <a:lnTo>
                    <a:pt x="110" y="150"/>
                  </a:lnTo>
                  <a:lnTo>
                    <a:pt x="0" y="15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" name="Freeform 490"/>
            <p:cNvSpPr/>
            <p:nvPr/>
          </p:nvSpPr>
          <p:spPr bwMode="gray">
            <a:xfrm>
              <a:off x="1534986" y="3921516"/>
              <a:ext cx="74056" cy="92507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8 h 50"/>
                <a:gd name="T4" fmla="*/ 0 w 40"/>
                <a:gd name="T5" fmla="*/ 10 h 50"/>
                <a:gd name="T6" fmla="*/ 2 w 40"/>
                <a:gd name="T7" fmla="*/ 12 h 50"/>
                <a:gd name="T8" fmla="*/ 2 w 40"/>
                <a:gd name="T9" fmla="*/ 16 h 50"/>
                <a:gd name="T10" fmla="*/ 4 w 40"/>
                <a:gd name="T11" fmla="*/ 20 h 50"/>
                <a:gd name="T12" fmla="*/ 6 w 40"/>
                <a:gd name="T13" fmla="*/ 24 h 50"/>
                <a:gd name="T14" fmla="*/ 8 w 40"/>
                <a:gd name="T15" fmla="*/ 28 h 50"/>
                <a:gd name="T16" fmla="*/ 10 w 40"/>
                <a:gd name="T17" fmla="*/ 30 h 50"/>
                <a:gd name="T18" fmla="*/ 14 w 40"/>
                <a:gd name="T19" fmla="*/ 34 h 50"/>
                <a:gd name="T20" fmla="*/ 16 w 40"/>
                <a:gd name="T21" fmla="*/ 38 h 50"/>
                <a:gd name="T22" fmla="*/ 22 w 40"/>
                <a:gd name="T23" fmla="*/ 42 h 50"/>
                <a:gd name="T24" fmla="*/ 26 w 40"/>
                <a:gd name="T25" fmla="*/ 44 h 50"/>
                <a:gd name="T26" fmla="*/ 30 w 40"/>
                <a:gd name="T27" fmla="*/ 48 h 50"/>
                <a:gd name="T28" fmla="*/ 32 w 40"/>
                <a:gd name="T29" fmla="*/ 50 h 50"/>
                <a:gd name="T30" fmla="*/ 32 w 40"/>
                <a:gd name="T31" fmla="*/ 50 h 50"/>
                <a:gd name="T32" fmla="*/ 34 w 40"/>
                <a:gd name="T33" fmla="*/ 50 h 50"/>
                <a:gd name="T34" fmla="*/ 36 w 40"/>
                <a:gd name="T35" fmla="*/ 48 h 50"/>
                <a:gd name="T36" fmla="*/ 38 w 40"/>
                <a:gd name="T37" fmla="*/ 44 h 50"/>
                <a:gd name="T38" fmla="*/ 40 w 40"/>
                <a:gd name="T39" fmla="*/ 32 h 50"/>
                <a:gd name="T40" fmla="*/ 38 w 40"/>
                <a:gd name="T41" fmla="*/ 28 h 50"/>
                <a:gd name="T42" fmla="*/ 32 w 40"/>
                <a:gd name="T43" fmla="*/ 18 h 50"/>
                <a:gd name="T44" fmla="*/ 26 w 40"/>
                <a:gd name="T45" fmla="*/ 8 h 50"/>
                <a:gd name="T46" fmla="*/ 22 w 40"/>
                <a:gd name="T47" fmla="*/ 0 h 50"/>
                <a:gd name="T48" fmla="*/ 22 w 40"/>
                <a:gd name="T49" fmla="*/ 0 h 50"/>
                <a:gd name="T50" fmla="*/ 18 w 40"/>
                <a:gd name="T51" fmla="*/ 0 h 50"/>
                <a:gd name="T52" fmla="*/ 12 w 40"/>
                <a:gd name="T53" fmla="*/ 0 h 50"/>
                <a:gd name="T54" fmla="*/ 8 w 40"/>
                <a:gd name="T55" fmla="*/ 0 h 50"/>
                <a:gd name="T56" fmla="*/ 2 w 40"/>
                <a:gd name="T57" fmla="*/ 0 h 50"/>
                <a:gd name="T58" fmla="*/ 0 w 40"/>
                <a:gd name="T5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50">
                  <a:moveTo>
                    <a:pt x="0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4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6" y="48"/>
                  </a:lnTo>
                  <a:lnTo>
                    <a:pt x="38" y="44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2" y="18"/>
                  </a:lnTo>
                  <a:lnTo>
                    <a:pt x="26" y="8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" name="Freeform 491"/>
            <p:cNvSpPr/>
            <p:nvPr/>
          </p:nvSpPr>
          <p:spPr bwMode="gray">
            <a:xfrm>
              <a:off x="1790479" y="4983502"/>
              <a:ext cx="159220" cy="336727"/>
            </a:xfrm>
            <a:custGeom>
              <a:avLst/>
              <a:gdLst>
                <a:gd name="T0" fmla="*/ 78 w 86"/>
                <a:gd name="T1" fmla="*/ 0 h 182"/>
                <a:gd name="T2" fmla="*/ 72 w 86"/>
                <a:gd name="T3" fmla="*/ 4 h 182"/>
                <a:gd name="T4" fmla="*/ 64 w 86"/>
                <a:gd name="T5" fmla="*/ 12 h 182"/>
                <a:gd name="T6" fmla="*/ 60 w 86"/>
                <a:gd name="T7" fmla="*/ 20 h 182"/>
                <a:gd name="T8" fmla="*/ 56 w 86"/>
                <a:gd name="T9" fmla="*/ 24 h 182"/>
                <a:gd name="T10" fmla="*/ 48 w 86"/>
                <a:gd name="T11" fmla="*/ 32 h 182"/>
                <a:gd name="T12" fmla="*/ 40 w 86"/>
                <a:gd name="T13" fmla="*/ 42 h 182"/>
                <a:gd name="T14" fmla="*/ 34 w 86"/>
                <a:gd name="T15" fmla="*/ 50 h 182"/>
                <a:gd name="T16" fmla="*/ 28 w 86"/>
                <a:gd name="T17" fmla="*/ 54 h 182"/>
                <a:gd name="T18" fmla="*/ 24 w 86"/>
                <a:gd name="T19" fmla="*/ 54 h 182"/>
                <a:gd name="T20" fmla="*/ 22 w 86"/>
                <a:gd name="T21" fmla="*/ 54 h 182"/>
                <a:gd name="T22" fmla="*/ 16 w 86"/>
                <a:gd name="T23" fmla="*/ 54 h 182"/>
                <a:gd name="T24" fmla="*/ 10 w 86"/>
                <a:gd name="T25" fmla="*/ 60 h 182"/>
                <a:gd name="T26" fmla="*/ 6 w 86"/>
                <a:gd name="T27" fmla="*/ 68 h 182"/>
                <a:gd name="T28" fmla="*/ 6 w 86"/>
                <a:gd name="T29" fmla="*/ 82 h 182"/>
                <a:gd name="T30" fmla="*/ 4 w 86"/>
                <a:gd name="T31" fmla="*/ 90 h 182"/>
                <a:gd name="T32" fmla="*/ 6 w 86"/>
                <a:gd name="T33" fmla="*/ 92 h 182"/>
                <a:gd name="T34" fmla="*/ 8 w 86"/>
                <a:gd name="T35" fmla="*/ 92 h 182"/>
                <a:gd name="T36" fmla="*/ 14 w 86"/>
                <a:gd name="T37" fmla="*/ 100 h 182"/>
                <a:gd name="T38" fmla="*/ 14 w 86"/>
                <a:gd name="T39" fmla="*/ 106 h 182"/>
                <a:gd name="T40" fmla="*/ 10 w 86"/>
                <a:gd name="T41" fmla="*/ 110 h 182"/>
                <a:gd name="T42" fmla="*/ 6 w 86"/>
                <a:gd name="T43" fmla="*/ 116 h 182"/>
                <a:gd name="T44" fmla="*/ 0 w 86"/>
                <a:gd name="T45" fmla="*/ 138 h 182"/>
                <a:gd name="T46" fmla="*/ 6 w 86"/>
                <a:gd name="T47" fmla="*/ 172 h 182"/>
                <a:gd name="T48" fmla="*/ 8 w 86"/>
                <a:gd name="T49" fmla="*/ 172 h 182"/>
                <a:gd name="T50" fmla="*/ 16 w 86"/>
                <a:gd name="T51" fmla="*/ 172 h 182"/>
                <a:gd name="T52" fmla="*/ 22 w 86"/>
                <a:gd name="T53" fmla="*/ 172 h 182"/>
                <a:gd name="T54" fmla="*/ 20 w 86"/>
                <a:gd name="T55" fmla="*/ 174 h 182"/>
                <a:gd name="T56" fmla="*/ 24 w 86"/>
                <a:gd name="T57" fmla="*/ 178 h 182"/>
                <a:gd name="T58" fmla="*/ 28 w 86"/>
                <a:gd name="T59" fmla="*/ 182 h 182"/>
                <a:gd name="T60" fmla="*/ 36 w 86"/>
                <a:gd name="T61" fmla="*/ 182 h 182"/>
                <a:gd name="T62" fmla="*/ 44 w 86"/>
                <a:gd name="T63" fmla="*/ 178 h 182"/>
                <a:gd name="T64" fmla="*/ 50 w 86"/>
                <a:gd name="T65" fmla="*/ 164 h 182"/>
                <a:gd name="T66" fmla="*/ 58 w 86"/>
                <a:gd name="T67" fmla="*/ 134 h 182"/>
                <a:gd name="T68" fmla="*/ 58 w 86"/>
                <a:gd name="T69" fmla="*/ 126 h 182"/>
                <a:gd name="T70" fmla="*/ 60 w 86"/>
                <a:gd name="T71" fmla="*/ 120 h 182"/>
                <a:gd name="T72" fmla="*/ 66 w 86"/>
                <a:gd name="T73" fmla="*/ 108 h 182"/>
                <a:gd name="T74" fmla="*/ 72 w 86"/>
                <a:gd name="T75" fmla="*/ 82 h 182"/>
                <a:gd name="T76" fmla="*/ 78 w 86"/>
                <a:gd name="T77" fmla="*/ 54 h 182"/>
                <a:gd name="T78" fmla="*/ 78 w 86"/>
                <a:gd name="T79" fmla="*/ 50 h 182"/>
                <a:gd name="T80" fmla="*/ 82 w 86"/>
                <a:gd name="T81" fmla="*/ 40 h 182"/>
                <a:gd name="T82" fmla="*/ 84 w 86"/>
                <a:gd name="T83" fmla="*/ 28 h 182"/>
                <a:gd name="T84" fmla="*/ 84 w 86"/>
                <a:gd name="T85" fmla="*/ 20 h 182"/>
                <a:gd name="T86" fmla="*/ 86 w 86"/>
                <a:gd name="T87" fmla="*/ 12 h 182"/>
                <a:gd name="T88" fmla="*/ 86 w 86"/>
                <a:gd name="T89" fmla="*/ 4 h 182"/>
                <a:gd name="T90" fmla="*/ 78 w 86"/>
                <a:gd name="T9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182">
                  <a:moveTo>
                    <a:pt x="78" y="0"/>
                  </a:moveTo>
                  <a:lnTo>
                    <a:pt x="78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4" y="12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4" y="36"/>
                  </a:lnTo>
                  <a:lnTo>
                    <a:pt x="40" y="42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6" y="54"/>
                  </a:lnTo>
                  <a:lnTo>
                    <a:pt x="14" y="56"/>
                  </a:lnTo>
                  <a:lnTo>
                    <a:pt x="10" y="60"/>
                  </a:lnTo>
                  <a:lnTo>
                    <a:pt x="8" y="64"/>
                  </a:lnTo>
                  <a:lnTo>
                    <a:pt x="6" y="68"/>
                  </a:lnTo>
                  <a:lnTo>
                    <a:pt x="6" y="76"/>
                  </a:lnTo>
                  <a:lnTo>
                    <a:pt x="6" y="82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2" y="96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10"/>
                  </a:lnTo>
                  <a:lnTo>
                    <a:pt x="8" y="112"/>
                  </a:lnTo>
                  <a:lnTo>
                    <a:pt x="6" y="116"/>
                  </a:lnTo>
                  <a:lnTo>
                    <a:pt x="2" y="124"/>
                  </a:lnTo>
                  <a:lnTo>
                    <a:pt x="0" y="138"/>
                  </a:lnTo>
                  <a:lnTo>
                    <a:pt x="0" y="154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22" y="172"/>
                  </a:lnTo>
                  <a:lnTo>
                    <a:pt x="22" y="172"/>
                  </a:lnTo>
                  <a:lnTo>
                    <a:pt x="20" y="174"/>
                  </a:lnTo>
                  <a:lnTo>
                    <a:pt x="22" y="176"/>
                  </a:lnTo>
                  <a:lnTo>
                    <a:pt x="24" y="178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32" y="182"/>
                  </a:lnTo>
                  <a:lnTo>
                    <a:pt x="36" y="182"/>
                  </a:lnTo>
                  <a:lnTo>
                    <a:pt x="40" y="182"/>
                  </a:lnTo>
                  <a:lnTo>
                    <a:pt x="44" y="178"/>
                  </a:lnTo>
                  <a:lnTo>
                    <a:pt x="46" y="172"/>
                  </a:lnTo>
                  <a:lnTo>
                    <a:pt x="50" y="164"/>
                  </a:lnTo>
                  <a:lnTo>
                    <a:pt x="56" y="146"/>
                  </a:lnTo>
                  <a:lnTo>
                    <a:pt x="58" y="134"/>
                  </a:lnTo>
                  <a:lnTo>
                    <a:pt x="60" y="128"/>
                  </a:lnTo>
                  <a:lnTo>
                    <a:pt x="58" y="126"/>
                  </a:lnTo>
                  <a:lnTo>
                    <a:pt x="58" y="124"/>
                  </a:lnTo>
                  <a:lnTo>
                    <a:pt x="60" y="120"/>
                  </a:lnTo>
                  <a:lnTo>
                    <a:pt x="62" y="114"/>
                  </a:lnTo>
                  <a:lnTo>
                    <a:pt x="66" y="108"/>
                  </a:lnTo>
                  <a:lnTo>
                    <a:pt x="70" y="98"/>
                  </a:lnTo>
                  <a:lnTo>
                    <a:pt x="72" y="82"/>
                  </a:lnTo>
                  <a:lnTo>
                    <a:pt x="76" y="66"/>
                  </a:lnTo>
                  <a:lnTo>
                    <a:pt x="78" y="54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0" y="44"/>
                  </a:lnTo>
                  <a:lnTo>
                    <a:pt x="82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78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" name="Freeform 492"/>
            <p:cNvSpPr/>
            <p:nvPr/>
          </p:nvSpPr>
          <p:spPr bwMode="gray">
            <a:xfrm>
              <a:off x="4167672" y="5834571"/>
              <a:ext cx="107381" cy="103608"/>
            </a:xfrm>
            <a:custGeom>
              <a:avLst/>
              <a:gdLst>
                <a:gd name="T0" fmla="*/ 10 w 58"/>
                <a:gd name="T1" fmla="*/ 2 h 56"/>
                <a:gd name="T2" fmla="*/ 10 w 58"/>
                <a:gd name="T3" fmla="*/ 2 h 56"/>
                <a:gd name="T4" fmla="*/ 8 w 58"/>
                <a:gd name="T5" fmla="*/ 2 h 56"/>
                <a:gd name="T6" fmla="*/ 6 w 58"/>
                <a:gd name="T7" fmla="*/ 2 h 56"/>
                <a:gd name="T8" fmla="*/ 4 w 58"/>
                <a:gd name="T9" fmla="*/ 4 h 56"/>
                <a:gd name="T10" fmla="*/ 2 w 58"/>
                <a:gd name="T11" fmla="*/ 6 h 56"/>
                <a:gd name="T12" fmla="*/ 0 w 58"/>
                <a:gd name="T13" fmla="*/ 8 h 56"/>
                <a:gd name="T14" fmla="*/ 0 w 58"/>
                <a:gd name="T15" fmla="*/ 14 h 56"/>
                <a:gd name="T16" fmla="*/ 6 w 58"/>
                <a:gd name="T17" fmla="*/ 30 h 56"/>
                <a:gd name="T18" fmla="*/ 6 w 58"/>
                <a:gd name="T19" fmla="*/ 30 h 56"/>
                <a:gd name="T20" fmla="*/ 8 w 58"/>
                <a:gd name="T21" fmla="*/ 32 h 56"/>
                <a:gd name="T22" fmla="*/ 10 w 58"/>
                <a:gd name="T23" fmla="*/ 36 h 56"/>
                <a:gd name="T24" fmla="*/ 14 w 58"/>
                <a:gd name="T25" fmla="*/ 40 h 56"/>
                <a:gd name="T26" fmla="*/ 14 w 58"/>
                <a:gd name="T27" fmla="*/ 44 h 56"/>
                <a:gd name="T28" fmla="*/ 18 w 58"/>
                <a:gd name="T29" fmla="*/ 46 h 56"/>
                <a:gd name="T30" fmla="*/ 22 w 58"/>
                <a:gd name="T31" fmla="*/ 50 h 56"/>
                <a:gd name="T32" fmla="*/ 26 w 58"/>
                <a:gd name="T33" fmla="*/ 52 h 56"/>
                <a:gd name="T34" fmla="*/ 32 w 58"/>
                <a:gd name="T35" fmla="*/ 54 h 56"/>
                <a:gd name="T36" fmla="*/ 36 w 58"/>
                <a:gd name="T37" fmla="*/ 56 h 56"/>
                <a:gd name="T38" fmla="*/ 40 w 58"/>
                <a:gd name="T39" fmla="*/ 54 h 56"/>
                <a:gd name="T40" fmla="*/ 42 w 58"/>
                <a:gd name="T41" fmla="*/ 52 h 56"/>
                <a:gd name="T42" fmla="*/ 46 w 58"/>
                <a:gd name="T43" fmla="*/ 50 h 56"/>
                <a:gd name="T44" fmla="*/ 50 w 58"/>
                <a:gd name="T45" fmla="*/ 44 h 56"/>
                <a:gd name="T46" fmla="*/ 54 w 58"/>
                <a:gd name="T47" fmla="*/ 40 h 56"/>
                <a:gd name="T48" fmla="*/ 56 w 58"/>
                <a:gd name="T49" fmla="*/ 34 h 56"/>
                <a:gd name="T50" fmla="*/ 58 w 58"/>
                <a:gd name="T51" fmla="*/ 30 h 56"/>
                <a:gd name="T52" fmla="*/ 56 w 58"/>
                <a:gd name="T53" fmla="*/ 24 h 56"/>
                <a:gd name="T54" fmla="*/ 56 w 58"/>
                <a:gd name="T55" fmla="*/ 18 h 56"/>
                <a:gd name="T56" fmla="*/ 56 w 58"/>
                <a:gd name="T57" fmla="*/ 12 h 56"/>
                <a:gd name="T58" fmla="*/ 56 w 58"/>
                <a:gd name="T59" fmla="*/ 8 h 56"/>
                <a:gd name="T60" fmla="*/ 56 w 58"/>
                <a:gd name="T61" fmla="*/ 6 h 56"/>
                <a:gd name="T62" fmla="*/ 54 w 58"/>
                <a:gd name="T63" fmla="*/ 6 h 56"/>
                <a:gd name="T64" fmla="*/ 52 w 58"/>
                <a:gd name="T65" fmla="*/ 4 h 56"/>
                <a:gd name="T66" fmla="*/ 50 w 58"/>
                <a:gd name="T67" fmla="*/ 2 h 56"/>
                <a:gd name="T68" fmla="*/ 46 w 58"/>
                <a:gd name="T69" fmla="*/ 0 h 56"/>
                <a:gd name="T70" fmla="*/ 42 w 58"/>
                <a:gd name="T71" fmla="*/ 0 h 56"/>
                <a:gd name="T72" fmla="*/ 40 w 58"/>
                <a:gd name="T73" fmla="*/ 0 h 56"/>
                <a:gd name="T74" fmla="*/ 38 w 58"/>
                <a:gd name="T75" fmla="*/ 2 h 56"/>
                <a:gd name="T76" fmla="*/ 36 w 58"/>
                <a:gd name="T77" fmla="*/ 4 h 56"/>
                <a:gd name="T78" fmla="*/ 34 w 58"/>
                <a:gd name="T79" fmla="*/ 8 h 56"/>
                <a:gd name="T80" fmla="*/ 32 w 58"/>
                <a:gd name="T81" fmla="*/ 10 h 56"/>
                <a:gd name="T82" fmla="*/ 32 w 58"/>
                <a:gd name="T83" fmla="*/ 10 h 56"/>
                <a:gd name="T84" fmla="*/ 16 w 58"/>
                <a:gd name="T85" fmla="*/ 2 h 56"/>
                <a:gd name="T86" fmla="*/ 10 w 58"/>
                <a:gd name="T87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" h="56">
                  <a:moveTo>
                    <a:pt x="10" y="2"/>
                  </a:move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8" y="46"/>
                  </a:lnTo>
                  <a:lnTo>
                    <a:pt x="22" y="50"/>
                  </a:lnTo>
                  <a:lnTo>
                    <a:pt x="26" y="52"/>
                  </a:lnTo>
                  <a:lnTo>
                    <a:pt x="32" y="54"/>
                  </a:lnTo>
                  <a:lnTo>
                    <a:pt x="36" y="56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56" y="24"/>
                  </a:lnTo>
                  <a:lnTo>
                    <a:pt x="56" y="18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4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16" y="2"/>
                  </a:lnTo>
                  <a:lnTo>
                    <a:pt x="10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" name="Freeform 493"/>
            <p:cNvSpPr/>
            <p:nvPr/>
          </p:nvSpPr>
          <p:spPr bwMode="gray">
            <a:xfrm>
              <a:off x="4267647" y="4746683"/>
              <a:ext cx="129598" cy="99908"/>
            </a:xfrm>
            <a:custGeom>
              <a:avLst/>
              <a:gdLst>
                <a:gd name="T0" fmla="*/ 2 w 70"/>
                <a:gd name="T1" fmla="*/ 44 h 54"/>
                <a:gd name="T2" fmla="*/ 34 w 70"/>
                <a:gd name="T3" fmla="*/ 28 h 54"/>
                <a:gd name="T4" fmla="*/ 34 w 70"/>
                <a:gd name="T5" fmla="*/ 28 h 54"/>
                <a:gd name="T6" fmla="*/ 38 w 70"/>
                <a:gd name="T7" fmla="*/ 26 h 54"/>
                <a:gd name="T8" fmla="*/ 40 w 70"/>
                <a:gd name="T9" fmla="*/ 22 h 54"/>
                <a:gd name="T10" fmla="*/ 44 w 70"/>
                <a:gd name="T11" fmla="*/ 18 h 54"/>
                <a:gd name="T12" fmla="*/ 48 w 70"/>
                <a:gd name="T13" fmla="*/ 14 h 54"/>
                <a:gd name="T14" fmla="*/ 52 w 70"/>
                <a:gd name="T15" fmla="*/ 10 h 54"/>
                <a:gd name="T16" fmla="*/ 54 w 70"/>
                <a:gd name="T17" fmla="*/ 4 h 54"/>
                <a:gd name="T18" fmla="*/ 54 w 70"/>
                <a:gd name="T19" fmla="*/ 0 h 54"/>
                <a:gd name="T20" fmla="*/ 64 w 70"/>
                <a:gd name="T21" fmla="*/ 0 h 54"/>
                <a:gd name="T22" fmla="*/ 70 w 70"/>
                <a:gd name="T23" fmla="*/ 8 h 54"/>
                <a:gd name="T24" fmla="*/ 68 w 70"/>
                <a:gd name="T25" fmla="*/ 12 h 54"/>
                <a:gd name="T26" fmla="*/ 64 w 70"/>
                <a:gd name="T27" fmla="*/ 22 h 54"/>
                <a:gd name="T28" fmla="*/ 56 w 70"/>
                <a:gd name="T29" fmla="*/ 32 h 54"/>
                <a:gd name="T30" fmla="*/ 46 w 70"/>
                <a:gd name="T31" fmla="*/ 42 h 54"/>
                <a:gd name="T32" fmla="*/ 28 w 70"/>
                <a:gd name="T33" fmla="*/ 50 h 54"/>
                <a:gd name="T34" fmla="*/ 16 w 70"/>
                <a:gd name="T35" fmla="*/ 54 h 54"/>
                <a:gd name="T36" fmla="*/ 10 w 70"/>
                <a:gd name="T37" fmla="*/ 54 h 54"/>
                <a:gd name="T38" fmla="*/ 10 w 70"/>
                <a:gd name="T39" fmla="*/ 54 h 54"/>
                <a:gd name="T40" fmla="*/ 8 w 70"/>
                <a:gd name="T41" fmla="*/ 54 h 54"/>
                <a:gd name="T42" fmla="*/ 6 w 70"/>
                <a:gd name="T43" fmla="*/ 54 h 54"/>
                <a:gd name="T44" fmla="*/ 4 w 70"/>
                <a:gd name="T45" fmla="*/ 52 h 54"/>
                <a:gd name="T46" fmla="*/ 2 w 70"/>
                <a:gd name="T47" fmla="*/ 52 h 54"/>
                <a:gd name="T48" fmla="*/ 0 w 70"/>
                <a:gd name="T49" fmla="*/ 50 h 54"/>
                <a:gd name="T50" fmla="*/ 0 w 70"/>
                <a:gd name="T51" fmla="*/ 48 h 54"/>
                <a:gd name="T52" fmla="*/ 2 w 70"/>
                <a:gd name="T53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0" h="54">
                  <a:moveTo>
                    <a:pt x="2" y="44"/>
                  </a:moveTo>
                  <a:lnTo>
                    <a:pt x="34" y="28"/>
                  </a:lnTo>
                  <a:lnTo>
                    <a:pt x="34" y="28"/>
                  </a:lnTo>
                  <a:lnTo>
                    <a:pt x="38" y="26"/>
                  </a:lnTo>
                  <a:lnTo>
                    <a:pt x="40" y="22"/>
                  </a:lnTo>
                  <a:lnTo>
                    <a:pt x="44" y="18"/>
                  </a:lnTo>
                  <a:lnTo>
                    <a:pt x="48" y="14"/>
                  </a:lnTo>
                  <a:lnTo>
                    <a:pt x="52" y="10"/>
                  </a:lnTo>
                  <a:lnTo>
                    <a:pt x="54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22"/>
                  </a:lnTo>
                  <a:lnTo>
                    <a:pt x="56" y="32"/>
                  </a:lnTo>
                  <a:lnTo>
                    <a:pt x="46" y="42"/>
                  </a:lnTo>
                  <a:lnTo>
                    <a:pt x="28" y="50"/>
                  </a:lnTo>
                  <a:lnTo>
                    <a:pt x="16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2" y="4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" name="Freeform 494"/>
            <p:cNvSpPr/>
            <p:nvPr/>
          </p:nvSpPr>
          <p:spPr bwMode="gray">
            <a:xfrm>
              <a:off x="4686063" y="5797568"/>
              <a:ext cx="137003" cy="203516"/>
            </a:xfrm>
            <a:custGeom>
              <a:avLst/>
              <a:gdLst>
                <a:gd name="T0" fmla="*/ 8 w 74"/>
                <a:gd name="T1" fmla="*/ 0 h 110"/>
                <a:gd name="T2" fmla="*/ 4 w 74"/>
                <a:gd name="T3" fmla="*/ 2 h 110"/>
                <a:gd name="T4" fmla="*/ 2 w 74"/>
                <a:gd name="T5" fmla="*/ 4 h 110"/>
                <a:gd name="T6" fmla="*/ 2 w 74"/>
                <a:gd name="T7" fmla="*/ 12 h 110"/>
                <a:gd name="T8" fmla="*/ 8 w 74"/>
                <a:gd name="T9" fmla="*/ 20 h 110"/>
                <a:gd name="T10" fmla="*/ 14 w 74"/>
                <a:gd name="T11" fmla="*/ 30 h 110"/>
                <a:gd name="T12" fmla="*/ 20 w 74"/>
                <a:gd name="T13" fmla="*/ 38 h 110"/>
                <a:gd name="T14" fmla="*/ 22 w 74"/>
                <a:gd name="T15" fmla="*/ 40 h 110"/>
                <a:gd name="T16" fmla="*/ 22 w 74"/>
                <a:gd name="T17" fmla="*/ 54 h 110"/>
                <a:gd name="T18" fmla="*/ 18 w 74"/>
                <a:gd name="T19" fmla="*/ 74 h 110"/>
                <a:gd name="T20" fmla="*/ 18 w 74"/>
                <a:gd name="T21" fmla="*/ 78 h 110"/>
                <a:gd name="T22" fmla="*/ 22 w 74"/>
                <a:gd name="T23" fmla="*/ 84 h 110"/>
                <a:gd name="T24" fmla="*/ 28 w 74"/>
                <a:gd name="T25" fmla="*/ 92 h 110"/>
                <a:gd name="T26" fmla="*/ 32 w 74"/>
                <a:gd name="T27" fmla="*/ 102 h 110"/>
                <a:gd name="T28" fmla="*/ 36 w 74"/>
                <a:gd name="T29" fmla="*/ 110 h 110"/>
                <a:gd name="T30" fmla="*/ 38 w 74"/>
                <a:gd name="T31" fmla="*/ 110 h 110"/>
                <a:gd name="T32" fmla="*/ 40 w 74"/>
                <a:gd name="T33" fmla="*/ 102 h 110"/>
                <a:gd name="T34" fmla="*/ 46 w 74"/>
                <a:gd name="T35" fmla="*/ 90 h 110"/>
                <a:gd name="T36" fmla="*/ 54 w 74"/>
                <a:gd name="T37" fmla="*/ 82 h 110"/>
                <a:gd name="T38" fmla="*/ 60 w 74"/>
                <a:gd name="T39" fmla="*/ 78 h 110"/>
                <a:gd name="T40" fmla="*/ 66 w 74"/>
                <a:gd name="T41" fmla="*/ 68 h 110"/>
                <a:gd name="T42" fmla="*/ 70 w 74"/>
                <a:gd name="T43" fmla="*/ 58 h 110"/>
                <a:gd name="T44" fmla="*/ 72 w 74"/>
                <a:gd name="T45" fmla="*/ 50 h 110"/>
                <a:gd name="T46" fmla="*/ 72 w 74"/>
                <a:gd name="T47" fmla="*/ 50 h 110"/>
                <a:gd name="T48" fmla="*/ 64 w 74"/>
                <a:gd name="T49" fmla="*/ 52 h 110"/>
                <a:gd name="T50" fmla="*/ 54 w 74"/>
                <a:gd name="T51" fmla="*/ 52 h 110"/>
                <a:gd name="T52" fmla="*/ 46 w 74"/>
                <a:gd name="T53" fmla="*/ 48 h 110"/>
                <a:gd name="T54" fmla="*/ 38 w 74"/>
                <a:gd name="T55" fmla="*/ 40 h 110"/>
                <a:gd name="T56" fmla="*/ 34 w 74"/>
                <a:gd name="T57" fmla="*/ 32 h 110"/>
                <a:gd name="T58" fmla="*/ 32 w 74"/>
                <a:gd name="T59" fmla="*/ 28 h 110"/>
                <a:gd name="T60" fmla="*/ 18 w 74"/>
                <a:gd name="T61" fmla="*/ 10 h 110"/>
                <a:gd name="T62" fmla="*/ 18 w 74"/>
                <a:gd name="T63" fmla="*/ 6 h 110"/>
                <a:gd name="T64" fmla="*/ 12 w 74"/>
                <a:gd name="T65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110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6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54"/>
                  </a:lnTo>
                  <a:lnTo>
                    <a:pt x="20" y="6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8"/>
                  </a:lnTo>
                  <a:lnTo>
                    <a:pt x="18" y="80"/>
                  </a:lnTo>
                  <a:lnTo>
                    <a:pt x="22" y="84"/>
                  </a:lnTo>
                  <a:lnTo>
                    <a:pt x="24" y="88"/>
                  </a:lnTo>
                  <a:lnTo>
                    <a:pt x="28" y="92"/>
                  </a:lnTo>
                  <a:lnTo>
                    <a:pt x="30" y="96"/>
                  </a:lnTo>
                  <a:lnTo>
                    <a:pt x="32" y="102"/>
                  </a:lnTo>
                  <a:lnTo>
                    <a:pt x="34" y="106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40" y="102"/>
                  </a:lnTo>
                  <a:lnTo>
                    <a:pt x="44" y="96"/>
                  </a:lnTo>
                  <a:lnTo>
                    <a:pt x="46" y="90"/>
                  </a:lnTo>
                  <a:lnTo>
                    <a:pt x="50" y="86"/>
                  </a:lnTo>
                  <a:lnTo>
                    <a:pt x="54" y="82"/>
                  </a:lnTo>
                  <a:lnTo>
                    <a:pt x="56" y="80"/>
                  </a:lnTo>
                  <a:lnTo>
                    <a:pt x="60" y="78"/>
                  </a:lnTo>
                  <a:lnTo>
                    <a:pt x="64" y="74"/>
                  </a:lnTo>
                  <a:lnTo>
                    <a:pt x="66" y="68"/>
                  </a:lnTo>
                  <a:lnTo>
                    <a:pt x="68" y="64"/>
                  </a:lnTo>
                  <a:lnTo>
                    <a:pt x="70" y="58"/>
                  </a:lnTo>
                  <a:lnTo>
                    <a:pt x="72" y="54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68" y="50"/>
                  </a:lnTo>
                  <a:lnTo>
                    <a:pt x="64" y="52"/>
                  </a:lnTo>
                  <a:lnTo>
                    <a:pt x="58" y="52"/>
                  </a:lnTo>
                  <a:lnTo>
                    <a:pt x="54" y="52"/>
                  </a:lnTo>
                  <a:lnTo>
                    <a:pt x="48" y="50"/>
                  </a:lnTo>
                  <a:lnTo>
                    <a:pt x="46" y="48"/>
                  </a:lnTo>
                  <a:lnTo>
                    <a:pt x="42" y="44"/>
                  </a:lnTo>
                  <a:lnTo>
                    <a:pt x="38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" name="Freeform 495"/>
            <p:cNvSpPr/>
            <p:nvPr/>
          </p:nvSpPr>
          <p:spPr bwMode="gray">
            <a:xfrm>
              <a:off x="4556465" y="5989983"/>
              <a:ext cx="170328" cy="192416"/>
            </a:xfrm>
            <a:custGeom>
              <a:avLst/>
              <a:gdLst>
                <a:gd name="T0" fmla="*/ 4 w 92"/>
                <a:gd name="T1" fmla="*/ 80 h 104"/>
                <a:gd name="T2" fmla="*/ 4 w 92"/>
                <a:gd name="T3" fmla="*/ 80 h 104"/>
                <a:gd name="T4" fmla="*/ 2 w 92"/>
                <a:gd name="T5" fmla="*/ 82 h 104"/>
                <a:gd name="T6" fmla="*/ 0 w 92"/>
                <a:gd name="T7" fmla="*/ 84 h 104"/>
                <a:gd name="T8" fmla="*/ 0 w 92"/>
                <a:gd name="T9" fmla="*/ 88 h 104"/>
                <a:gd name="T10" fmla="*/ 0 w 92"/>
                <a:gd name="T11" fmla="*/ 90 h 104"/>
                <a:gd name="T12" fmla="*/ 0 w 92"/>
                <a:gd name="T13" fmla="*/ 94 h 104"/>
                <a:gd name="T14" fmla="*/ 4 w 92"/>
                <a:gd name="T15" fmla="*/ 96 h 104"/>
                <a:gd name="T16" fmla="*/ 10 w 92"/>
                <a:gd name="T17" fmla="*/ 98 h 104"/>
                <a:gd name="T18" fmla="*/ 16 w 92"/>
                <a:gd name="T19" fmla="*/ 100 h 104"/>
                <a:gd name="T20" fmla="*/ 22 w 92"/>
                <a:gd name="T21" fmla="*/ 102 h 104"/>
                <a:gd name="T22" fmla="*/ 28 w 92"/>
                <a:gd name="T23" fmla="*/ 104 h 104"/>
                <a:gd name="T24" fmla="*/ 34 w 92"/>
                <a:gd name="T25" fmla="*/ 104 h 104"/>
                <a:gd name="T26" fmla="*/ 36 w 92"/>
                <a:gd name="T27" fmla="*/ 104 h 104"/>
                <a:gd name="T28" fmla="*/ 40 w 92"/>
                <a:gd name="T29" fmla="*/ 102 h 104"/>
                <a:gd name="T30" fmla="*/ 44 w 92"/>
                <a:gd name="T31" fmla="*/ 98 h 104"/>
                <a:gd name="T32" fmla="*/ 48 w 92"/>
                <a:gd name="T33" fmla="*/ 94 h 104"/>
                <a:gd name="T34" fmla="*/ 50 w 92"/>
                <a:gd name="T35" fmla="*/ 90 h 104"/>
                <a:gd name="T36" fmla="*/ 52 w 92"/>
                <a:gd name="T37" fmla="*/ 86 h 104"/>
                <a:gd name="T38" fmla="*/ 52 w 92"/>
                <a:gd name="T39" fmla="*/ 82 h 104"/>
                <a:gd name="T40" fmla="*/ 52 w 92"/>
                <a:gd name="T41" fmla="*/ 78 h 104"/>
                <a:gd name="T42" fmla="*/ 50 w 92"/>
                <a:gd name="T43" fmla="*/ 74 h 104"/>
                <a:gd name="T44" fmla="*/ 52 w 92"/>
                <a:gd name="T45" fmla="*/ 70 h 104"/>
                <a:gd name="T46" fmla="*/ 54 w 92"/>
                <a:gd name="T47" fmla="*/ 66 h 104"/>
                <a:gd name="T48" fmla="*/ 58 w 92"/>
                <a:gd name="T49" fmla="*/ 64 h 104"/>
                <a:gd name="T50" fmla="*/ 62 w 92"/>
                <a:gd name="T51" fmla="*/ 60 h 104"/>
                <a:gd name="T52" fmla="*/ 66 w 92"/>
                <a:gd name="T53" fmla="*/ 54 h 104"/>
                <a:gd name="T54" fmla="*/ 70 w 92"/>
                <a:gd name="T55" fmla="*/ 50 h 104"/>
                <a:gd name="T56" fmla="*/ 72 w 92"/>
                <a:gd name="T57" fmla="*/ 46 h 104"/>
                <a:gd name="T58" fmla="*/ 74 w 92"/>
                <a:gd name="T59" fmla="*/ 44 h 104"/>
                <a:gd name="T60" fmla="*/ 74 w 92"/>
                <a:gd name="T61" fmla="*/ 42 h 104"/>
                <a:gd name="T62" fmla="*/ 80 w 92"/>
                <a:gd name="T63" fmla="*/ 30 h 104"/>
                <a:gd name="T64" fmla="*/ 82 w 92"/>
                <a:gd name="T65" fmla="*/ 28 h 104"/>
                <a:gd name="T66" fmla="*/ 84 w 92"/>
                <a:gd name="T67" fmla="*/ 26 h 104"/>
                <a:gd name="T68" fmla="*/ 86 w 92"/>
                <a:gd name="T69" fmla="*/ 24 h 104"/>
                <a:gd name="T70" fmla="*/ 88 w 92"/>
                <a:gd name="T71" fmla="*/ 20 h 104"/>
                <a:gd name="T72" fmla="*/ 90 w 92"/>
                <a:gd name="T73" fmla="*/ 16 h 104"/>
                <a:gd name="T74" fmla="*/ 92 w 92"/>
                <a:gd name="T75" fmla="*/ 12 h 104"/>
                <a:gd name="T76" fmla="*/ 92 w 92"/>
                <a:gd name="T77" fmla="*/ 8 h 104"/>
                <a:gd name="T78" fmla="*/ 90 w 92"/>
                <a:gd name="T79" fmla="*/ 6 h 104"/>
                <a:gd name="T80" fmla="*/ 86 w 92"/>
                <a:gd name="T81" fmla="*/ 4 h 104"/>
                <a:gd name="T82" fmla="*/ 82 w 92"/>
                <a:gd name="T83" fmla="*/ 2 h 104"/>
                <a:gd name="T84" fmla="*/ 78 w 92"/>
                <a:gd name="T85" fmla="*/ 0 h 104"/>
                <a:gd name="T86" fmla="*/ 74 w 92"/>
                <a:gd name="T87" fmla="*/ 0 h 104"/>
                <a:gd name="T88" fmla="*/ 70 w 92"/>
                <a:gd name="T89" fmla="*/ 0 h 104"/>
                <a:gd name="T90" fmla="*/ 68 w 92"/>
                <a:gd name="T91" fmla="*/ 2 h 104"/>
                <a:gd name="T92" fmla="*/ 66 w 92"/>
                <a:gd name="T93" fmla="*/ 4 h 104"/>
                <a:gd name="T94" fmla="*/ 64 w 92"/>
                <a:gd name="T95" fmla="*/ 8 h 104"/>
                <a:gd name="T96" fmla="*/ 62 w 92"/>
                <a:gd name="T97" fmla="*/ 10 h 104"/>
                <a:gd name="T98" fmla="*/ 60 w 92"/>
                <a:gd name="T99" fmla="*/ 12 h 104"/>
                <a:gd name="T100" fmla="*/ 60 w 92"/>
                <a:gd name="T101" fmla="*/ 12 h 104"/>
                <a:gd name="T102" fmla="*/ 58 w 92"/>
                <a:gd name="T103" fmla="*/ 26 h 104"/>
                <a:gd name="T104" fmla="*/ 42 w 92"/>
                <a:gd name="T105" fmla="*/ 36 h 104"/>
                <a:gd name="T106" fmla="*/ 32 w 92"/>
                <a:gd name="T107" fmla="*/ 44 h 104"/>
                <a:gd name="T108" fmla="*/ 20 w 92"/>
                <a:gd name="T109" fmla="*/ 62 h 104"/>
                <a:gd name="T110" fmla="*/ 14 w 92"/>
                <a:gd name="T111" fmla="*/ 72 h 104"/>
                <a:gd name="T112" fmla="*/ 14 w 92"/>
                <a:gd name="T113" fmla="*/ 72 h 104"/>
                <a:gd name="T114" fmla="*/ 12 w 92"/>
                <a:gd name="T115" fmla="*/ 72 h 104"/>
                <a:gd name="T116" fmla="*/ 8 w 92"/>
                <a:gd name="T117" fmla="*/ 72 h 104"/>
                <a:gd name="T118" fmla="*/ 6 w 92"/>
                <a:gd name="T119" fmla="*/ 76 h 104"/>
                <a:gd name="T120" fmla="*/ 4 w 92"/>
                <a:gd name="T121" fmla="*/ 8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" h="104">
                  <a:moveTo>
                    <a:pt x="4" y="80"/>
                  </a:moveTo>
                  <a:lnTo>
                    <a:pt x="4" y="80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4" y="96"/>
                  </a:lnTo>
                  <a:lnTo>
                    <a:pt x="10" y="98"/>
                  </a:lnTo>
                  <a:lnTo>
                    <a:pt x="16" y="100"/>
                  </a:lnTo>
                  <a:lnTo>
                    <a:pt x="22" y="102"/>
                  </a:lnTo>
                  <a:lnTo>
                    <a:pt x="28" y="104"/>
                  </a:lnTo>
                  <a:lnTo>
                    <a:pt x="34" y="104"/>
                  </a:lnTo>
                  <a:lnTo>
                    <a:pt x="36" y="104"/>
                  </a:lnTo>
                  <a:lnTo>
                    <a:pt x="40" y="102"/>
                  </a:lnTo>
                  <a:lnTo>
                    <a:pt x="44" y="98"/>
                  </a:lnTo>
                  <a:lnTo>
                    <a:pt x="48" y="94"/>
                  </a:lnTo>
                  <a:lnTo>
                    <a:pt x="50" y="90"/>
                  </a:lnTo>
                  <a:lnTo>
                    <a:pt x="52" y="86"/>
                  </a:lnTo>
                  <a:lnTo>
                    <a:pt x="52" y="82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52" y="70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2" y="60"/>
                  </a:lnTo>
                  <a:lnTo>
                    <a:pt x="66" y="54"/>
                  </a:lnTo>
                  <a:lnTo>
                    <a:pt x="70" y="50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4" y="26"/>
                  </a:lnTo>
                  <a:lnTo>
                    <a:pt x="86" y="24"/>
                  </a:lnTo>
                  <a:lnTo>
                    <a:pt x="88" y="20"/>
                  </a:lnTo>
                  <a:lnTo>
                    <a:pt x="90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6" y="4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4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8" y="26"/>
                  </a:lnTo>
                  <a:lnTo>
                    <a:pt x="42" y="36"/>
                  </a:lnTo>
                  <a:lnTo>
                    <a:pt x="32" y="44"/>
                  </a:lnTo>
                  <a:lnTo>
                    <a:pt x="20" y="6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6" y="76"/>
                  </a:lnTo>
                  <a:lnTo>
                    <a:pt x="4" y="8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" name="Freeform 496"/>
            <p:cNvSpPr/>
            <p:nvPr/>
          </p:nvSpPr>
          <p:spPr bwMode="gray">
            <a:xfrm>
              <a:off x="3586333" y="4247142"/>
              <a:ext cx="66650" cy="177614"/>
            </a:xfrm>
            <a:custGeom>
              <a:avLst/>
              <a:gdLst>
                <a:gd name="T0" fmla="*/ 20 w 36"/>
                <a:gd name="T1" fmla="*/ 0 h 96"/>
                <a:gd name="T2" fmla="*/ 20 w 36"/>
                <a:gd name="T3" fmla="*/ 0 h 96"/>
                <a:gd name="T4" fmla="*/ 16 w 36"/>
                <a:gd name="T5" fmla="*/ 0 h 96"/>
                <a:gd name="T6" fmla="*/ 12 w 36"/>
                <a:gd name="T7" fmla="*/ 0 h 96"/>
                <a:gd name="T8" fmla="*/ 8 w 36"/>
                <a:gd name="T9" fmla="*/ 2 h 96"/>
                <a:gd name="T10" fmla="*/ 4 w 36"/>
                <a:gd name="T11" fmla="*/ 4 h 96"/>
                <a:gd name="T12" fmla="*/ 2 w 36"/>
                <a:gd name="T13" fmla="*/ 8 h 96"/>
                <a:gd name="T14" fmla="*/ 2 w 36"/>
                <a:gd name="T15" fmla="*/ 12 h 96"/>
                <a:gd name="T16" fmla="*/ 0 w 36"/>
                <a:gd name="T17" fmla="*/ 26 h 96"/>
                <a:gd name="T18" fmla="*/ 0 w 36"/>
                <a:gd name="T19" fmla="*/ 40 h 96"/>
                <a:gd name="T20" fmla="*/ 2 w 36"/>
                <a:gd name="T21" fmla="*/ 48 h 96"/>
                <a:gd name="T22" fmla="*/ 2 w 36"/>
                <a:gd name="T23" fmla="*/ 52 h 96"/>
                <a:gd name="T24" fmla="*/ 4 w 36"/>
                <a:gd name="T25" fmla="*/ 54 h 96"/>
                <a:gd name="T26" fmla="*/ 4 w 36"/>
                <a:gd name="T27" fmla="*/ 54 h 96"/>
                <a:gd name="T28" fmla="*/ 4 w 36"/>
                <a:gd name="T29" fmla="*/ 54 h 96"/>
                <a:gd name="T30" fmla="*/ 4 w 36"/>
                <a:gd name="T31" fmla="*/ 56 h 96"/>
                <a:gd name="T32" fmla="*/ 2 w 36"/>
                <a:gd name="T33" fmla="*/ 58 h 96"/>
                <a:gd name="T34" fmla="*/ 2 w 36"/>
                <a:gd name="T35" fmla="*/ 60 h 96"/>
                <a:gd name="T36" fmla="*/ 0 w 36"/>
                <a:gd name="T37" fmla="*/ 64 h 96"/>
                <a:gd name="T38" fmla="*/ 0 w 36"/>
                <a:gd name="T39" fmla="*/ 66 h 96"/>
                <a:gd name="T40" fmla="*/ 2 w 36"/>
                <a:gd name="T41" fmla="*/ 70 h 96"/>
                <a:gd name="T42" fmla="*/ 4 w 36"/>
                <a:gd name="T43" fmla="*/ 76 h 96"/>
                <a:gd name="T44" fmla="*/ 6 w 36"/>
                <a:gd name="T45" fmla="*/ 82 h 96"/>
                <a:gd name="T46" fmla="*/ 10 w 36"/>
                <a:gd name="T47" fmla="*/ 88 h 96"/>
                <a:gd name="T48" fmla="*/ 12 w 36"/>
                <a:gd name="T49" fmla="*/ 92 h 96"/>
                <a:gd name="T50" fmla="*/ 14 w 36"/>
                <a:gd name="T51" fmla="*/ 94 h 96"/>
                <a:gd name="T52" fmla="*/ 16 w 36"/>
                <a:gd name="T53" fmla="*/ 96 h 96"/>
                <a:gd name="T54" fmla="*/ 18 w 36"/>
                <a:gd name="T55" fmla="*/ 94 h 96"/>
                <a:gd name="T56" fmla="*/ 22 w 36"/>
                <a:gd name="T57" fmla="*/ 90 h 96"/>
                <a:gd name="T58" fmla="*/ 24 w 36"/>
                <a:gd name="T59" fmla="*/ 88 h 96"/>
                <a:gd name="T60" fmla="*/ 24 w 36"/>
                <a:gd name="T61" fmla="*/ 84 h 96"/>
                <a:gd name="T62" fmla="*/ 24 w 36"/>
                <a:gd name="T63" fmla="*/ 78 h 96"/>
                <a:gd name="T64" fmla="*/ 24 w 36"/>
                <a:gd name="T65" fmla="*/ 72 h 96"/>
                <a:gd name="T66" fmla="*/ 24 w 36"/>
                <a:gd name="T67" fmla="*/ 66 h 96"/>
                <a:gd name="T68" fmla="*/ 24 w 36"/>
                <a:gd name="T69" fmla="*/ 60 h 96"/>
                <a:gd name="T70" fmla="*/ 24 w 36"/>
                <a:gd name="T71" fmla="*/ 56 h 96"/>
                <a:gd name="T72" fmla="*/ 24 w 36"/>
                <a:gd name="T73" fmla="*/ 56 h 96"/>
                <a:gd name="T74" fmla="*/ 30 w 36"/>
                <a:gd name="T75" fmla="*/ 42 h 96"/>
                <a:gd name="T76" fmla="*/ 30 w 36"/>
                <a:gd name="T77" fmla="*/ 40 h 96"/>
                <a:gd name="T78" fmla="*/ 30 w 36"/>
                <a:gd name="T79" fmla="*/ 36 h 96"/>
                <a:gd name="T80" fmla="*/ 30 w 36"/>
                <a:gd name="T81" fmla="*/ 32 h 96"/>
                <a:gd name="T82" fmla="*/ 30 w 36"/>
                <a:gd name="T83" fmla="*/ 28 h 96"/>
                <a:gd name="T84" fmla="*/ 32 w 36"/>
                <a:gd name="T85" fmla="*/ 24 h 96"/>
                <a:gd name="T86" fmla="*/ 32 w 36"/>
                <a:gd name="T87" fmla="*/ 24 h 96"/>
                <a:gd name="T88" fmla="*/ 34 w 36"/>
                <a:gd name="T89" fmla="*/ 22 h 96"/>
                <a:gd name="T90" fmla="*/ 34 w 36"/>
                <a:gd name="T91" fmla="*/ 20 h 96"/>
                <a:gd name="T92" fmla="*/ 34 w 36"/>
                <a:gd name="T93" fmla="*/ 16 h 96"/>
                <a:gd name="T94" fmla="*/ 34 w 36"/>
                <a:gd name="T95" fmla="*/ 10 h 96"/>
                <a:gd name="T96" fmla="*/ 34 w 36"/>
                <a:gd name="T97" fmla="*/ 6 h 96"/>
                <a:gd name="T98" fmla="*/ 34 w 36"/>
                <a:gd name="T99" fmla="*/ 2 h 96"/>
                <a:gd name="T100" fmla="*/ 36 w 36"/>
                <a:gd name="T101" fmla="*/ 0 h 96"/>
                <a:gd name="T102" fmla="*/ 34 w 36"/>
                <a:gd name="T103" fmla="*/ 0 h 96"/>
                <a:gd name="T104" fmla="*/ 32 w 36"/>
                <a:gd name="T105" fmla="*/ 0 h 96"/>
                <a:gd name="T106" fmla="*/ 28 w 36"/>
                <a:gd name="T107" fmla="*/ 2 h 96"/>
                <a:gd name="T108" fmla="*/ 24 w 36"/>
                <a:gd name="T109" fmla="*/ 2 h 96"/>
                <a:gd name="T110" fmla="*/ 20 w 36"/>
                <a:gd name="T1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" h="96">
                  <a:moveTo>
                    <a:pt x="20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70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2" y="92"/>
                  </a:lnTo>
                  <a:lnTo>
                    <a:pt x="14" y="94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2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" name="Freeform 497"/>
            <p:cNvSpPr/>
            <p:nvPr/>
          </p:nvSpPr>
          <p:spPr bwMode="gray">
            <a:xfrm>
              <a:off x="3527088" y="4432157"/>
              <a:ext cx="59245" cy="62905"/>
            </a:xfrm>
            <a:custGeom>
              <a:avLst/>
              <a:gdLst>
                <a:gd name="T0" fmla="*/ 2 w 32"/>
                <a:gd name="T1" fmla="*/ 28 h 34"/>
                <a:gd name="T2" fmla="*/ 2 w 32"/>
                <a:gd name="T3" fmla="*/ 28 h 34"/>
                <a:gd name="T4" fmla="*/ 0 w 32"/>
                <a:gd name="T5" fmla="*/ 30 h 34"/>
                <a:gd name="T6" fmla="*/ 0 w 32"/>
                <a:gd name="T7" fmla="*/ 30 h 34"/>
                <a:gd name="T8" fmla="*/ 2 w 32"/>
                <a:gd name="T9" fmla="*/ 32 h 34"/>
                <a:gd name="T10" fmla="*/ 4 w 32"/>
                <a:gd name="T11" fmla="*/ 34 h 34"/>
                <a:gd name="T12" fmla="*/ 6 w 32"/>
                <a:gd name="T13" fmla="*/ 32 h 34"/>
                <a:gd name="T14" fmla="*/ 10 w 32"/>
                <a:gd name="T15" fmla="*/ 32 h 34"/>
                <a:gd name="T16" fmla="*/ 12 w 32"/>
                <a:gd name="T17" fmla="*/ 30 h 34"/>
                <a:gd name="T18" fmla="*/ 16 w 32"/>
                <a:gd name="T19" fmla="*/ 26 h 34"/>
                <a:gd name="T20" fmla="*/ 20 w 32"/>
                <a:gd name="T21" fmla="*/ 24 h 34"/>
                <a:gd name="T22" fmla="*/ 22 w 32"/>
                <a:gd name="T23" fmla="*/ 22 h 34"/>
                <a:gd name="T24" fmla="*/ 22 w 32"/>
                <a:gd name="T25" fmla="*/ 22 h 34"/>
                <a:gd name="T26" fmla="*/ 22 w 32"/>
                <a:gd name="T27" fmla="*/ 22 h 34"/>
                <a:gd name="T28" fmla="*/ 24 w 32"/>
                <a:gd name="T29" fmla="*/ 20 h 34"/>
                <a:gd name="T30" fmla="*/ 26 w 32"/>
                <a:gd name="T31" fmla="*/ 16 h 34"/>
                <a:gd name="T32" fmla="*/ 28 w 32"/>
                <a:gd name="T33" fmla="*/ 12 h 34"/>
                <a:gd name="T34" fmla="*/ 30 w 32"/>
                <a:gd name="T35" fmla="*/ 10 h 34"/>
                <a:gd name="T36" fmla="*/ 32 w 32"/>
                <a:gd name="T37" fmla="*/ 6 h 34"/>
                <a:gd name="T38" fmla="*/ 32 w 32"/>
                <a:gd name="T39" fmla="*/ 4 h 34"/>
                <a:gd name="T40" fmla="*/ 32 w 32"/>
                <a:gd name="T41" fmla="*/ 4 h 34"/>
                <a:gd name="T42" fmla="*/ 32 w 32"/>
                <a:gd name="T43" fmla="*/ 2 h 34"/>
                <a:gd name="T44" fmla="*/ 30 w 32"/>
                <a:gd name="T45" fmla="*/ 0 h 34"/>
                <a:gd name="T46" fmla="*/ 28 w 32"/>
                <a:gd name="T47" fmla="*/ 0 h 34"/>
                <a:gd name="T48" fmla="*/ 26 w 32"/>
                <a:gd name="T49" fmla="*/ 0 h 34"/>
                <a:gd name="T50" fmla="*/ 22 w 32"/>
                <a:gd name="T51" fmla="*/ 2 h 34"/>
                <a:gd name="T52" fmla="*/ 20 w 32"/>
                <a:gd name="T53" fmla="*/ 6 h 34"/>
                <a:gd name="T54" fmla="*/ 16 w 32"/>
                <a:gd name="T55" fmla="*/ 10 h 34"/>
                <a:gd name="T56" fmla="*/ 12 w 32"/>
                <a:gd name="T57" fmla="*/ 14 h 34"/>
                <a:gd name="T58" fmla="*/ 8 w 32"/>
                <a:gd name="T59" fmla="*/ 20 h 34"/>
                <a:gd name="T60" fmla="*/ 4 w 32"/>
                <a:gd name="T61" fmla="*/ 24 h 34"/>
                <a:gd name="T62" fmla="*/ 2 w 32"/>
                <a:gd name="T63" fmla="*/ 26 h 34"/>
                <a:gd name="T64" fmla="*/ 2 w 32"/>
                <a:gd name="T65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4">
                  <a:moveTo>
                    <a:pt x="2" y="28"/>
                  </a:move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10" y="32"/>
                  </a:lnTo>
                  <a:lnTo>
                    <a:pt x="12" y="30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" name="Freeform 498"/>
            <p:cNvSpPr/>
            <p:nvPr/>
          </p:nvSpPr>
          <p:spPr bwMode="gray">
            <a:xfrm>
              <a:off x="3638172" y="4476561"/>
              <a:ext cx="111084" cy="85107"/>
            </a:xfrm>
            <a:custGeom>
              <a:avLst/>
              <a:gdLst>
                <a:gd name="T0" fmla="*/ 42 w 60"/>
                <a:gd name="T1" fmla="*/ 2 h 46"/>
                <a:gd name="T2" fmla="*/ 30 w 60"/>
                <a:gd name="T3" fmla="*/ 8 h 46"/>
                <a:gd name="T4" fmla="*/ 20 w 60"/>
                <a:gd name="T5" fmla="*/ 10 h 46"/>
                <a:gd name="T6" fmla="*/ 6 w 60"/>
                <a:gd name="T7" fmla="*/ 16 h 46"/>
                <a:gd name="T8" fmla="*/ 6 w 60"/>
                <a:gd name="T9" fmla="*/ 18 h 46"/>
                <a:gd name="T10" fmla="*/ 4 w 60"/>
                <a:gd name="T11" fmla="*/ 20 h 46"/>
                <a:gd name="T12" fmla="*/ 2 w 60"/>
                <a:gd name="T13" fmla="*/ 22 h 46"/>
                <a:gd name="T14" fmla="*/ 2 w 60"/>
                <a:gd name="T15" fmla="*/ 26 h 46"/>
                <a:gd name="T16" fmla="*/ 0 w 60"/>
                <a:gd name="T17" fmla="*/ 30 h 46"/>
                <a:gd name="T18" fmla="*/ 0 w 60"/>
                <a:gd name="T19" fmla="*/ 32 h 46"/>
                <a:gd name="T20" fmla="*/ 0 w 60"/>
                <a:gd name="T21" fmla="*/ 34 h 46"/>
                <a:gd name="T22" fmla="*/ 2 w 60"/>
                <a:gd name="T23" fmla="*/ 36 h 46"/>
                <a:gd name="T24" fmla="*/ 8 w 60"/>
                <a:gd name="T25" fmla="*/ 34 h 46"/>
                <a:gd name="T26" fmla="*/ 12 w 60"/>
                <a:gd name="T27" fmla="*/ 34 h 46"/>
                <a:gd name="T28" fmla="*/ 16 w 60"/>
                <a:gd name="T29" fmla="*/ 32 h 46"/>
                <a:gd name="T30" fmla="*/ 20 w 60"/>
                <a:gd name="T31" fmla="*/ 32 h 46"/>
                <a:gd name="T32" fmla="*/ 20 w 60"/>
                <a:gd name="T33" fmla="*/ 32 h 46"/>
                <a:gd name="T34" fmla="*/ 20 w 60"/>
                <a:gd name="T35" fmla="*/ 32 h 46"/>
                <a:gd name="T36" fmla="*/ 20 w 60"/>
                <a:gd name="T37" fmla="*/ 34 h 46"/>
                <a:gd name="T38" fmla="*/ 20 w 60"/>
                <a:gd name="T39" fmla="*/ 38 h 46"/>
                <a:gd name="T40" fmla="*/ 22 w 60"/>
                <a:gd name="T41" fmla="*/ 40 h 46"/>
                <a:gd name="T42" fmla="*/ 24 w 60"/>
                <a:gd name="T43" fmla="*/ 42 h 46"/>
                <a:gd name="T44" fmla="*/ 26 w 60"/>
                <a:gd name="T45" fmla="*/ 44 h 46"/>
                <a:gd name="T46" fmla="*/ 30 w 60"/>
                <a:gd name="T47" fmla="*/ 44 h 46"/>
                <a:gd name="T48" fmla="*/ 32 w 60"/>
                <a:gd name="T49" fmla="*/ 46 h 46"/>
                <a:gd name="T50" fmla="*/ 36 w 60"/>
                <a:gd name="T51" fmla="*/ 46 h 46"/>
                <a:gd name="T52" fmla="*/ 40 w 60"/>
                <a:gd name="T53" fmla="*/ 46 h 46"/>
                <a:gd name="T54" fmla="*/ 42 w 60"/>
                <a:gd name="T55" fmla="*/ 46 h 46"/>
                <a:gd name="T56" fmla="*/ 44 w 60"/>
                <a:gd name="T57" fmla="*/ 42 h 46"/>
                <a:gd name="T58" fmla="*/ 44 w 60"/>
                <a:gd name="T59" fmla="*/ 38 h 46"/>
                <a:gd name="T60" fmla="*/ 44 w 60"/>
                <a:gd name="T61" fmla="*/ 34 h 46"/>
                <a:gd name="T62" fmla="*/ 42 w 60"/>
                <a:gd name="T63" fmla="*/ 32 h 46"/>
                <a:gd name="T64" fmla="*/ 42 w 60"/>
                <a:gd name="T65" fmla="*/ 30 h 46"/>
                <a:gd name="T66" fmla="*/ 44 w 60"/>
                <a:gd name="T67" fmla="*/ 28 h 46"/>
                <a:gd name="T68" fmla="*/ 46 w 60"/>
                <a:gd name="T69" fmla="*/ 28 h 46"/>
                <a:gd name="T70" fmla="*/ 48 w 60"/>
                <a:gd name="T71" fmla="*/ 30 h 46"/>
                <a:gd name="T72" fmla="*/ 50 w 60"/>
                <a:gd name="T73" fmla="*/ 32 h 46"/>
                <a:gd name="T74" fmla="*/ 52 w 60"/>
                <a:gd name="T75" fmla="*/ 34 h 46"/>
                <a:gd name="T76" fmla="*/ 54 w 60"/>
                <a:gd name="T77" fmla="*/ 36 h 46"/>
                <a:gd name="T78" fmla="*/ 56 w 60"/>
                <a:gd name="T79" fmla="*/ 34 h 46"/>
                <a:gd name="T80" fmla="*/ 58 w 60"/>
                <a:gd name="T81" fmla="*/ 30 h 46"/>
                <a:gd name="T82" fmla="*/ 60 w 60"/>
                <a:gd name="T83" fmla="*/ 24 h 46"/>
                <a:gd name="T84" fmla="*/ 60 w 60"/>
                <a:gd name="T85" fmla="*/ 20 h 46"/>
                <a:gd name="T86" fmla="*/ 60 w 60"/>
                <a:gd name="T87" fmla="*/ 16 h 46"/>
                <a:gd name="T88" fmla="*/ 58 w 60"/>
                <a:gd name="T89" fmla="*/ 12 h 46"/>
                <a:gd name="T90" fmla="*/ 56 w 60"/>
                <a:gd name="T91" fmla="*/ 8 h 46"/>
                <a:gd name="T92" fmla="*/ 52 w 60"/>
                <a:gd name="T93" fmla="*/ 4 h 46"/>
                <a:gd name="T94" fmla="*/ 48 w 60"/>
                <a:gd name="T95" fmla="*/ 2 h 46"/>
                <a:gd name="T96" fmla="*/ 46 w 60"/>
                <a:gd name="T97" fmla="*/ 0 h 46"/>
                <a:gd name="T98" fmla="*/ 42 w 60"/>
                <a:gd name="T9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46">
                  <a:moveTo>
                    <a:pt x="42" y="2"/>
                  </a:moveTo>
                  <a:lnTo>
                    <a:pt x="30" y="8"/>
                  </a:lnTo>
                  <a:lnTo>
                    <a:pt x="20" y="10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2"/>
                  </a:lnTo>
                  <a:lnTo>
                    <a:pt x="44" y="38"/>
                  </a:lnTo>
                  <a:lnTo>
                    <a:pt x="44" y="34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50" y="32"/>
                  </a:lnTo>
                  <a:lnTo>
                    <a:pt x="52" y="34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60" y="24"/>
                  </a:lnTo>
                  <a:lnTo>
                    <a:pt x="60" y="20"/>
                  </a:lnTo>
                  <a:lnTo>
                    <a:pt x="60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2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" name="Freeform 499"/>
            <p:cNvSpPr/>
            <p:nvPr/>
          </p:nvSpPr>
          <p:spPr bwMode="gray">
            <a:xfrm>
              <a:off x="3375274" y="4528365"/>
              <a:ext cx="199951" cy="177614"/>
            </a:xfrm>
            <a:custGeom>
              <a:avLst/>
              <a:gdLst>
                <a:gd name="T0" fmla="*/ 70 w 108"/>
                <a:gd name="T1" fmla="*/ 46 h 96"/>
                <a:gd name="T2" fmla="*/ 90 w 108"/>
                <a:gd name="T3" fmla="*/ 46 h 96"/>
                <a:gd name="T4" fmla="*/ 100 w 108"/>
                <a:gd name="T5" fmla="*/ 44 h 96"/>
                <a:gd name="T6" fmla="*/ 86 w 108"/>
                <a:gd name="T7" fmla="*/ 38 h 96"/>
                <a:gd name="T8" fmla="*/ 108 w 108"/>
                <a:gd name="T9" fmla="*/ 30 h 96"/>
                <a:gd name="T10" fmla="*/ 108 w 108"/>
                <a:gd name="T11" fmla="*/ 26 h 96"/>
                <a:gd name="T12" fmla="*/ 104 w 108"/>
                <a:gd name="T13" fmla="*/ 22 h 96"/>
                <a:gd name="T14" fmla="*/ 98 w 108"/>
                <a:gd name="T15" fmla="*/ 16 h 96"/>
                <a:gd name="T16" fmla="*/ 92 w 108"/>
                <a:gd name="T17" fmla="*/ 10 h 96"/>
                <a:gd name="T18" fmla="*/ 90 w 108"/>
                <a:gd name="T19" fmla="*/ 6 h 96"/>
                <a:gd name="T20" fmla="*/ 88 w 108"/>
                <a:gd name="T21" fmla="*/ 4 h 96"/>
                <a:gd name="T22" fmla="*/ 84 w 108"/>
                <a:gd name="T23" fmla="*/ 0 h 96"/>
                <a:gd name="T24" fmla="*/ 78 w 108"/>
                <a:gd name="T25" fmla="*/ 2 h 96"/>
                <a:gd name="T26" fmla="*/ 72 w 108"/>
                <a:gd name="T27" fmla="*/ 4 h 96"/>
                <a:gd name="T28" fmla="*/ 66 w 108"/>
                <a:gd name="T29" fmla="*/ 10 h 96"/>
                <a:gd name="T30" fmla="*/ 58 w 108"/>
                <a:gd name="T31" fmla="*/ 14 h 96"/>
                <a:gd name="T32" fmla="*/ 48 w 108"/>
                <a:gd name="T33" fmla="*/ 38 h 96"/>
                <a:gd name="T34" fmla="*/ 42 w 108"/>
                <a:gd name="T35" fmla="*/ 40 h 96"/>
                <a:gd name="T36" fmla="*/ 36 w 108"/>
                <a:gd name="T37" fmla="*/ 46 h 96"/>
                <a:gd name="T38" fmla="*/ 30 w 108"/>
                <a:gd name="T39" fmla="*/ 48 h 96"/>
                <a:gd name="T40" fmla="*/ 24 w 108"/>
                <a:gd name="T41" fmla="*/ 54 h 96"/>
                <a:gd name="T42" fmla="*/ 18 w 108"/>
                <a:gd name="T43" fmla="*/ 60 h 96"/>
                <a:gd name="T44" fmla="*/ 16 w 108"/>
                <a:gd name="T45" fmla="*/ 64 h 96"/>
                <a:gd name="T46" fmla="*/ 0 w 108"/>
                <a:gd name="T47" fmla="*/ 88 h 96"/>
                <a:gd name="T48" fmla="*/ 2 w 108"/>
                <a:gd name="T49" fmla="*/ 90 h 96"/>
                <a:gd name="T50" fmla="*/ 10 w 108"/>
                <a:gd name="T51" fmla="*/ 94 h 96"/>
                <a:gd name="T52" fmla="*/ 16 w 108"/>
                <a:gd name="T53" fmla="*/ 96 h 96"/>
                <a:gd name="T54" fmla="*/ 22 w 108"/>
                <a:gd name="T55" fmla="*/ 90 h 96"/>
                <a:gd name="T56" fmla="*/ 24 w 108"/>
                <a:gd name="T57" fmla="*/ 86 h 96"/>
                <a:gd name="T58" fmla="*/ 28 w 108"/>
                <a:gd name="T59" fmla="*/ 82 h 96"/>
                <a:gd name="T60" fmla="*/ 32 w 108"/>
                <a:gd name="T61" fmla="*/ 80 h 96"/>
                <a:gd name="T62" fmla="*/ 46 w 108"/>
                <a:gd name="T63" fmla="*/ 74 h 96"/>
                <a:gd name="T64" fmla="*/ 62 w 108"/>
                <a:gd name="T65" fmla="*/ 5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" h="96">
                  <a:moveTo>
                    <a:pt x="62" y="56"/>
                  </a:moveTo>
                  <a:lnTo>
                    <a:pt x="70" y="46"/>
                  </a:lnTo>
                  <a:lnTo>
                    <a:pt x="84" y="46"/>
                  </a:lnTo>
                  <a:lnTo>
                    <a:pt x="90" y="46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2" y="42"/>
                  </a:lnTo>
                  <a:lnTo>
                    <a:pt x="86" y="38"/>
                  </a:lnTo>
                  <a:lnTo>
                    <a:pt x="108" y="32"/>
                  </a:lnTo>
                  <a:lnTo>
                    <a:pt x="108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6" y="14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6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58" y="14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2" y="40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6" y="64"/>
                  </a:lnTo>
                  <a:lnTo>
                    <a:pt x="8" y="84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32" y="80"/>
                  </a:lnTo>
                  <a:lnTo>
                    <a:pt x="38" y="78"/>
                  </a:lnTo>
                  <a:lnTo>
                    <a:pt x="46" y="74"/>
                  </a:lnTo>
                  <a:lnTo>
                    <a:pt x="54" y="70"/>
                  </a:lnTo>
                  <a:lnTo>
                    <a:pt x="62" y="5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" name="Freeform 500"/>
            <p:cNvSpPr/>
            <p:nvPr/>
          </p:nvSpPr>
          <p:spPr bwMode="gray">
            <a:xfrm>
              <a:off x="3338246" y="4606071"/>
              <a:ext cx="222168" cy="203516"/>
            </a:xfrm>
            <a:custGeom>
              <a:avLst/>
              <a:gdLst>
                <a:gd name="T0" fmla="*/ 102 w 120"/>
                <a:gd name="T1" fmla="*/ 32 h 110"/>
                <a:gd name="T2" fmla="*/ 104 w 120"/>
                <a:gd name="T3" fmla="*/ 34 h 110"/>
                <a:gd name="T4" fmla="*/ 112 w 120"/>
                <a:gd name="T5" fmla="*/ 36 h 110"/>
                <a:gd name="T6" fmla="*/ 120 w 120"/>
                <a:gd name="T7" fmla="*/ 42 h 110"/>
                <a:gd name="T8" fmla="*/ 116 w 120"/>
                <a:gd name="T9" fmla="*/ 46 h 110"/>
                <a:gd name="T10" fmla="*/ 114 w 120"/>
                <a:gd name="T11" fmla="*/ 48 h 110"/>
                <a:gd name="T12" fmla="*/ 106 w 120"/>
                <a:gd name="T13" fmla="*/ 50 h 110"/>
                <a:gd name="T14" fmla="*/ 102 w 120"/>
                <a:gd name="T15" fmla="*/ 54 h 110"/>
                <a:gd name="T16" fmla="*/ 100 w 120"/>
                <a:gd name="T17" fmla="*/ 56 h 110"/>
                <a:gd name="T18" fmla="*/ 94 w 120"/>
                <a:gd name="T19" fmla="*/ 70 h 110"/>
                <a:gd name="T20" fmla="*/ 88 w 120"/>
                <a:gd name="T21" fmla="*/ 76 h 110"/>
                <a:gd name="T22" fmla="*/ 86 w 120"/>
                <a:gd name="T23" fmla="*/ 80 h 110"/>
                <a:gd name="T24" fmla="*/ 84 w 120"/>
                <a:gd name="T25" fmla="*/ 84 h 110"/>
                <a:gd name="T26" fmla="*/ 82 w 120"/>
                <a:gd name="T27" fmla="*/ 94 h 110"/>
                <a:gd name="T28" fmla="*/ 78 w 120"/>
                <a:gd name="T29" fmla="*/ 102 h 110"/>
                <a:gd name="T30" fmla="*/ 74 w 120"/>
                <a:gd name="T31" fmla="*/ 106 h 110"/>
                <a:gd name="T32" fmla="*/ 66 w 120"/>
                <a:gd name="T33" fmla="*/ 108 h 110"/>
                <a:gd name="T34" fmla="*/ 60 w 120"/>
                <a:gd name="T35" fmla="*/ 100 h 110"/>
                <a:gd name="T36" fmla="*/ 50 w 120"/>
                <a:gd name="T37" fmla="*/ 98 h 110"/>
                <a:gd name="T38" fmla="*/ 46 w 120"/>
                <a:gd name="T39" fmla="*/ 96 h 110"/>
                <a:gd name="T40" fmla="*/ 40 w 120"/>
                <a:gd name="T41" fmla="*/ 96 h 110"/>
                <a:gd name="T42" fmla="*/ 34 w 120"/>
                <a:gd name="T43" fmla="*/ 96 h 110"/>
                <a:gd name="T44" fmla="*/ 26 w 120"/>
                <a:gd name="T45" fmla="*/ 94 h 110"/>
                <a:gd name="T46" fmla="*/ 22 w 120"/>
                <a:gd name="T47" fmla="*/ 90 h 110"/>
                <a:gd name="T48" fmla="*/ 16 w 120"/>
                <a:gd name="T49" fmla="*/ 86 h 110"/>
                <a:gd name="T50" fmla="*/ 6 w 120"/>
                <a:gd name="T51" fmla="*/ 82 h 110"/>
                <a:gd name="T52" fmla="*/ 0 w 120"/>
                <a:gd name="T53" fmla="*/ 78 h 110"/>
                <a:gd name="T54" fmla="*/ 0 w 120"/>
                <a:gd name="T55" fmla="*/ 74 h 110"/>
                <a:gd name="T56" fmla="*/ 4 w 120"/>
                <a:gd name="T57" fmla="*/ 72 h 110"/>
                <a:gd name="T58" fmla="*/ 2 w 120"/>
                <a:gd name="T59" fmla="*/ 60 h 110"/>
                <a:gd name="T60" fmla="*/ 2 w 120"/>
                <a:gd name="T61" fmla="*/ 52 h 110"/>
                <a:gd name="T62" fmla="*/ 6 w 120"/>
                <a:gd name="T63" fmla="*/ 44 h 110"/>
                <a:gd name="T64" fmla="*/ 8 w 120"/>
                <a:gd name="T65" fmla="*/ 42 h 110"/>
                <a:gd name="T66" fmla="*/ 20 w 120"/>
                <a:gd name="T67" fmla="*/ 46 h 110"/>
                <a:gd name="T68" fmla="*/ 22 w 120"/>
                <a:gd name="T69" fmla="*/ 48 h 110"/>
                <a:gd name="T70" fmla="*/ 28 w 120"/>
                <a:gd name="T71" fmla="*/ 52 h 110"/>
                <a:gd name="T72" fmla="*/ 36 w 120"/>
                <a:gd name="T73" fmla="*/ 52 h 110"/>
                <a:gd name="T74" fmla="*/ 44 w 120"/>
                <a:gd name="T75" fmla="*/ 44 h 110"/>
                <a:gd name="T76" fmla="*/ 48 w 120"/>
                <a:gd name="T77" fmla="*/ 42 h 110"/>
                <a:gd name="T78" fmla="*/ 56 w 120"/>
                <a:gd name="T79" fmla="*/ 38 h 110"/>
                <a:gd name="T80" fmla="*/ 62 w 120"/>
                <a:gd name="T81" fmla="*/ 34 h 110"/>
                <a:gd name="T82" fmla="*/ 70 w 120"/>
                <a:gd name="T83" fmla="*/ 30 h 110"/>
                <a:gd name="T84" fmla="*/ 74 w 120"/>
                <a:gd name="T85" fmla="*/ 28 h 110"/>
                <a:gd name="T86" fmla="*/ 90 w 120"/>
                <a:gd name="T87" fmla="*/ 4 h 110"/>
                <a:gd name="T88" fmla="*/ 94 w 120"/>
                <a:gd name="T89" fmla="*/ 4 h 110"/>
                <a:gd name="T90" fmla="*/ 106 w 120"/>
                <a:gd name="T91" fmla="*/ 4 h 110"/>
                <a:gd name="T92" fmla="*/ 116 w 120"/>
                <a:gd name="T93" fmla="*/ 2 h 110"/>
                <a:gd name="T94" fmla="*/ 120 w 120"/>
                <a:gd name="T95" fmla="*/ 2 h 110"/>
                <a:gd name="T96" fmla="*/ 116 w 120"/>
                <a:gd name="T97" fmla="*/ 6 h 110"/>
                <a:gd name="T98" fmla="*/ 108 w 120"/>
                <a:gd name="T99" fmla="*/ 12 h 110"/>
                <a:gd name="T100" fmla="*/ 102 w 120"/>
                <a:gd name="T101" fmla="*/ 2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0" h="110">
                  <a:moveTo>
                    <a:pt x="102" y="28"/>
                  </a:moveTo>
                  <a:lnTo>
                    <a:pt x="102" y="32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6" y="34"/>
                  </a:lnTo>
                  <a:lnTo>
                    <a:pt x="112" y="36"/>
                  </a:lnTo>
                  <a:lnTo>
                    <a:pt x="116" y="38"/>
                  </a:lnTo>
                  <a:lnTo>
                    <a:pt x="120" y="42"/>
                  </a:lnTo>
                  <a:lnTo>
                    <a:pt x="118" y="44"/>
                  </a:lnTo>
                  <a:lnTo>
                    <a:pt x="116" y="46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6" y="50"/>
                  </a:lnTo>
                  <a:lnTo>
                    <a:pt x="102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6" y="78"/>
                  </a:lnTo>
                  <a:lnTo>
                    <a:pt x="86" y="80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2" y="90"/>
                  </a:lnTo>
                  <a:lnTo>
                    <a:pt x="82" y="94"/>
                  </a:lnTo>
                  <a:lnTo>
                    <a:pt x="80" y="98"/>
                  </a:lnTo>
                  <a:lnTo>
                    <a:pt x="78" y="102"/>
                  </a:lnTo>
                  <a:lnTo>
                    <a:pt x="76" y="104"/>
                  </a:lnTo>
                  <a:lnTo>
                    <a:pt x="74" y="106"/>
                  </a:lnTo>
                  <a:lnTo>
                    <a:pt x="70" y="108"/>
                  </a:lnTo>
                  <a:lnTo>
                    <a:pt x="66" y="108"/>
                  </a:lnTo>
                  <a:lnTo>
                    <a:pt x="64" y="110"/>
                  </a:lnTo>
                  <a:lnTo>
                    <a:pt x="60" y="100"/>
                  </a:lnTo>
                  <a:lnTo>
                    <a:pt x="50" y="100"/>
                  </a:lnTo>
                  <a:lnTo>
                    <a:pt x="50" y="98"/>
                  </a:lnTo>
                  <a:lnTo>
                    <a:pt x="50" y="96"/>
                  </a:lnTo>
                  <a:lnTo>
                    <a:pt x="46" y="96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4" y="96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4" y="92"/>
                  </a:lnTo>
                  <a:lnTo>
                    <a:pt x="22" y="90"/>
                  </a:lnTo>
                  <a:lnTo>
                    <a:pt x="20" y="88"/>
                  </a:lnTo>
                  <a:lnTo>
                    <a:pt x="16" y="86"/>
                  </a:lnTo>
                  <a:lnTo>
                    <a:pt x="12" y="84"/>
                  </a:lnTo>
                  <a:lnTo>
                    <a:pt x="6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28" y="42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2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0" y="38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2" y="34"/>
                  </a:lnTo>
                  <a:lnTo>
                    <a:pt x="66" y="32"/>
                  </a:lnTo>
                  <a:lnTo>
                    <a:pt x="70" y="30"/>
                  </a:lnTo>
                  <a:lnTo>
                    <a:pt x="72" y="28"/>
                  </a:lnTo>
                  <a:lnTo>
                    <a:pt x="74" y="28"/>
                  </a:lnTo>
                  <a:lnTo>
                    <a:pt x="82" y="1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100" y="4"/>
                  </a:lnTo>
                  <a:lnTo>
                    <a:pt x="106" y="4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18" y="4"/>
                  </a:lnTo>
                  <a:lnTo>
                    <a:pt x="116" y="6"/>
                  </a:lnTo>
                  <a:lnTo>
                    <a:pt x="112" y="8"/>
                  </a:lnTo>
                  <a:lnTo>
                    <a:pt x="108" y="12"/>
                  </a:lnTo>
                  <a:lnTo>
                    <a:pt x="102" y="14"/>
                  </a:lnTo>
                  <a:lnTo>
                    <a:pt x="102" y="2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" name="Freeform 501"/>
            <p:cNvSpPr/>
            <p:nvPr/>
          </p:nvSpPr>
          <p:spPr bwMode="gray">
            <a:xfrm>
              <a:off x="4086210" y="4761484"/>
              <a:ext cx="236979" cy="199816"/>
            </a:xfrm>
            <a:custGeom>
              <a:avLst/>
              <a:gdLst>
                <a:gd name="T0" fmla="*/ 78 w 128"/>
                <a:gd name="T1" fmla="*/ 40 h 108"/>
                <a:gd name="T2" fmla="*/ 78 w 128"/>
                <a:gd name="T3" fmla="*/ 38 h 108"/>
                <a:gd name="T4" fmla="*/ 76 w 128"/>
                <a:gd name="T5" fmla="*/ 36 h 108"/>
                <a:gd name="T6" fmla="*/ 72 w 128"/>
                <a:gd name="T7" fmla="*/ 36 h 108"/>
                <a:gd name="T8" fmla="*/ 70 w 128"/>
                <a:gd name="T9" fmla="*/ 34 h 108"/>
                <a:gd name="T10" fmla="*/ 68 w 128"/>
                <a:gd name="T11" fmla="*/ 32 h 108"/>
                <a:gd name="T12" fmla="*/ 62 w 128"/>
                <a:gd name="T13" fmla="*/ 28 h 108"/>
                <a:gd name="T14" fmla="*/ 58 w 128"/>
                <a:gd name="T15" fmla="*/ 24 h 108"/>
                <a:gd name="T16" fmla="*/ 52 w 128"/>
                <a:gd name="T17" fmla="*/ 20 h 108"/>
                <a:gd name="T18" fmla="*/ 46 w 128"/>
                <a:gd name="T19" fmla="*/ 16 h 108"/>
                <a:gd name="T20" fmla="*/ 42 w 128"/>
                <a:gd name="T21" fmla="*/ 12 h 108"/>
                <a:gd name="T22" fmla="*/ 40 w 128"/>
                <a:gd name="T23" fmla="*/ 10 h 108"/>
                <a:gd name="T24" fmla="*/ 38 w 128"/>
                <a:gd name="T25" fmla="*/ 10 h 108"/>
                <a:gd name="T26" fmla="*/ 34 w 128"/>
                <a:gd name="T27" fmla="*/ 10 h 108"/>
                <a:gd name="T28" fmla="*/ 26 w 128"/>
                <a:gd name="T29" fmla="*/ 8 h 108"/>
                <a:gd name="T30" fmla="*/ 14 w 128"/>
                <a:gd name="T31" fmla="*/ 4 h 108"/>
                <a:gd name="T32" fmla="*/ 4 w 128"/>
                <a:gd name="T33" fmla="*/ 0 h 108"/>
                <a:gd name="T34" fmla="*/ 0 w 128"/>
                <a:gd name="T35" fmla="*/ 80 h 108"/>
                <a:gd name="T36" fmla="*/ 12 w 128"/>
                <a:gd name="T37" fmla="*/ 86 h 108"/>
                <a:gd name="T38" fmla="*/ 28 w 128"/>
                <a:gd name="T39" fmla="*/ 80 h 108"/>
                <a:gd name="T40" fmla="*/ 28 w 128"/>
                <a:gd name="T41" fmla="*/ 78 h 108"/>
                <a:gd name="T42" fmla="*/ 28 w 128"/>
                <a:gd name="T43" fmla="*/ 76 h 108"/>
                <a:gd name="T44" fmla="*/ 30 w 128"/>
                <a:gd name="T45" fmla="*/ 74 h 108"/>
                <a:gd name="T46" fmla="*/ 34 w 128"/>
                <a:gd name="T47" fmla="*/ 72 h 108"/>
                <a:gd name="T48" fmla="*/ 38 w 128"/>
                <a:gd name="T49" fmla="*/ 68 h 108"/>
                <a:gd name="T50" fmla="*/ 42 w 128"/>
                <a:gd name="T51" fmla="*/ 68 h 108"/>
                <a:gd name="T52" fmla="*/ 46 w 128"/>
                <a:gd name="T53" fmla="*/ 66 h 108"/>
                <a:gd name="T54" fmla="*/ 52 w 128"/>
                <a:gd name="T55" fmla="*/ 68 h 108"/>
                <a:gd name="T56" fmla="*/ 76 w 128"/>
                <a:gd name="T57" fmla="*/ 82 h 108"/>
                <a:gd name="T58" fmla="*/ 86 w 128"/>
                <a:gd name="T59" fmla="*/ 94 h 108"/>
                <a:gd name="T60" fmla="*/ 104 w 128"/>
                <a:gd name="T61" fmla="*/ 102 h 108"/>
                <a:gd name="T62" fmla="*/ 126 w 128"/>
                <a:gd name="T63" fmla="*/ 108 h 108"/>
                <a:gd name="T64" fmla="*/ 128 w 128"/>
                <a:gd name="T65" fmla="*/ 108 h 108"/>
                <a:gd name="T66" fmla="*/ 128 w 128"/>
                <a:gd name="T67" fmla="*/ 106 h 108"/>
                <a:gd name="T68" fmla="*/ 128 w 128"/>
                <a:gd name="T69" fmla="*/ 104 h 108"/>
                <a:gd name="T70" fmla="*/ 128 w 128"/>
                <a:gd name="T71" fmla="*/ 100 h 108"/>
                <a:gd name="T72" fmla="*/ 126 w 128"/>
                <a:gd name="T73" fmla="*/ 98 h 108"/>
                <a:gd name="T74" fmla="*/ 124 w 128"/>
                <a:gd name="T75" fmla="*/ 94 h 108"/>
                <a:gd name="T76" fmla="*/ 120 w 128"/>
                <a:gd name="T77" fmla="*/ 92 h 108"/>
                <a:gd name="T78" fmla="*/ 116 w 128"/>
                <a:gd name="T79" fmla="*/ 88 h 108"/>
                <a:gd name="T80" fmla="*/ 110 w 128"/>
                <a:gd name="T81" fmla="*/ 84 h 108"/>
                <a:gd name="T82" fmla="*/ 106 w 128"/>
                <a:gd name="T83" fmla="*/ 80 h 108"/>
                <a:gd name="T84" fmla="*/ 102 w 128"/>
                <a:gd name="T85" fmla="*/ 76 h 108"/>
                <a:gd name="T86" fmla="*/ 98 w 128"/>
                <a:gd name="T87" fmla="*/ 72 h 108"/>
                <a:gd name="T88" fmla="*/ 96 w 128"/>
                <a:gd name="T89" fmla="*/ 70 h 108"/>
                <a:gd name="T90" fmla="*/ 96 w 128"/>
                <a:gd name="T91" fmla="*/ 70 h 108"/>
                <a:gd name="T92" fmla="*/ 80 w 128"/>
                <a:gd name="T93" fmla="*/ 60 h 108"/>
                <a:gd name="T94" fmla="*/ 96 w 128"/>
                <a:gd name="T95" fmla="*/ 54 h 108"/>
                <a:gd name="T96" fmla="*/ 92 w 128"/>
                <a:gd name="T97" fmla="*/ 46 h 108"/>
                <a:gd name="T98" fmla="*/ 90 w 128"/>
                <a:gd name="T99" fmla="*/ 46 h 108"/>
                <a:gd name="T100" fmla="*/ 88 w 128"/>
                <a:gd name="T101" fmla="*/ 44 h 108"/>
                <a:gd name="T102" fmla="*/ 84 w 128"/>
                <a:gd name="T103" fmla="*/ 44 h 108"/>
                <a:gd name="T104" fmla="*/ 80 w 128"/>
                <a:gd name="T105" fmla="*/ 42 h 108"/>
                <a:gd name="T106" fmla="*/ 78 w 128"/>
                <a:gd name="T107" fmla="*/ 42 h 108"/>
                <a:gd name="T108" fmla="*/ 78 w 128"/>
                <a:gd name="T109" fmla="*/ 4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8" h="108">
                  <a:moveTo>
                    <a:pt x="78" y="40"/>
                  </a:moveTo>
                  <a:lnTo>
                    <a:pt x="78" y="38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0" y="34"/>
                  </a:lnTo>
                  <a:lnTo>
                    <a:pt x="68" y="32"/>
                  </a:lnTo>
                  <a:lnTo>
                    <a:pt x="62" y="28"/>
                  </a:lnTo>
                  <a:lnTo>
                    <a:pt x="58" y="24"/>
                  </a:lnTo>
                  <a:lnTo>
                    <a:pt x="52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26" y="8"/>
                  </a:lnTo>
                  <a:lnTo>
                    <a:pt x="14" y="4"/>
                  </a:lnTo>
                  <a:lnTo>
                    <a:pt x="4" y="0"/>
                  </a:lnTo>
                  <a:lnTo>
                    <a:pt x="0" y="80"/>
                  </a:lnTo>
                  <a:lnTo>
                    <a:pt x="12" y="86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42" y="68"/>
                  </a:lnTo>
                  <a:lnTo>
                    <a:pt x="46" y="66"/>
                  </a:lnTo>
                  <a:lnTo>
                    <a:pt x="52" y="68"/>
                  </a:lnTo>
                  <a:lnTo>
                    <a:pt x="76" y="82"/>
                  </a:lnTo>
                  <a:lnTo>
                    <a:pt x="86" y="94"/>
                  </a:lnTo>
                  <a:lnTo>
                    <a:pt x="104" y="102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28" y="106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6" y="98"/>
                  </a:lnTo>
                  <a:lnTo>
                    <a:pt x="124" y="94"/>
                  </a:lnTo>
                  <a:lnTo>
                    <a:pt x="120" y="92"/>
                  </a:lnTo>
                  <a:lnTo>
                    <a:pt x="116" y="88"/>
                  </a:lnTo>
                  <a:lnTo>
                    <a:pt x="110" y="84"/>
                  </a:lnTo>
                  <a:lnTo>
                    <a:pt x="106" y="80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80" y="60"/>
                  </a:lnTo>
                  <a:lnTo>
                    <a:pt x="96" y="54"/>
                  </a:lnTo>
                  <a:lnTo>
                    <a:pt x="92" y="46"/>
                  </a:lnTo>
                  <a:lnTo>
                    <a:pt x="90" y="46"/>
                  </a:lnTo>
                  <a:lnTo>
                    <a:pt x="88" y="44"/>
                  </a:lnTo>
                  <a:lnTo>
                    <a:pt x="84" y="44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" name="Freeform 502"/>
            <p:cNvSpPr/>
            <p:nvPr/>
          </p:nvSpPr>
          <p:spPr bwMode="gray">
            <a:xfrm>
              <a:off x="3864043" y="4709680"/>
              <a:ext cx="225870" cy="199816"/>
            </a:xfrm>
            <a:custGeom>
              <a:avLst/>
              <a:gdLst>
                <a:gd name="T0" fmla="*/ 122 w 122"/>
                <a:gd name="T1" fmla="*/ 28 h 108"/>
                <a:gd name="T2" fmla="*/ 114 w 122"/>
                <a:gd name="T3" fmla="*/ 24 h 108"/>
                <a:gd name="T4" fmla="*/ 102 w 122"/>
                <a:gd name="T5" fmla="*/ 18 h 108"/>
                <a:gd name="T6" fmla="*/ 92 w 122"/>
                <a:gd name="T7" fmla="*/ 14 h 108"/>
                <a:gd name="T8" fmla="*/ 80 w 122"/>
                <a:gd name="T9" fmla="*/ 14 h 108"/>
                <a:gd name="T10" fmla="*/ 72 w 122"/>
                <a:gd name="T11" fmla="*/ 20 h 108"/>
                <a:gd name="T12" fmla="*/ 72 w 122"/>
                <a:gd name="T13" fmla="*/ 20 h 108"/>
                <a:gd name="T14" fmla="*/ 72 w 122"/>
                <a:gd name="T15" fmla="*/ 24 h 108"/>
                <a:gd name="T16" fmla="*/ 72 w 122"/>
                <a:gd name="T17" fmla="*/ 28 h 108"/>
                <a:gd name="T18" fmla="*/ 70 w 122"/>
                <a:gd name="T19" fmla="*/ 32 h 108"/>
                <a:gd name="T20" fmla="*/ 70 w 122"/>
                <a:gd name="T21" fmla="*/ 36 h 108"/>
                <a:gd name="T22" fmla="*/ 66 w 122"/>
                <a:gd name="T23" fmla="*/ 40 h 108"/>
                <a:gd name="T24" fmla="*/ 64 w 122"/>
                <a:gd name="T25" fmla="*/ 42 h 108"/>
                <a:gd name="T26" fmla="*/ 58 w 122"/>
                <a:gd name="T27" fmla="*/ 42 h 108"/>
                <a:gd name="T28" fmla="*/ 52 w 122"/>
                <a:gd name="T29" fmla="*/ 42 h 108"/>
                <a:gd name="T30" fmla="*/ 48 w 122"/>
                <a:gd name="T31" fmla="*/ 40 h 108"/>
                <a:gd name="T32" fmla="*/ 42 w 122"/>
                <a:gd name="T33" fmla="*/ 38 h 108"/>
                <a:gd name="T34" fmla="*/ 40 w 122"/>
                <a:gd name="T35" fmla="*/ 32 h 108"/>
                <a:gd name="T36" fmla="*/ 38 w 122"/>
                <a:gd name="T37" fmla="*/ 28 h 108"/>
                <a:gd name="T38" fmla="*/ 34 w 122"/>
                <a:gd name="T39" fmla="*/ 22 h 108"/>
                <a:gd name="T40" fmla="*/ 34 w 122"/>
                <a:gd name="T41" fmla="*/ 18 h 108"/>
                <a:gd name="T42" fmla="*/ 32 w 122"/>
                <a:gd name="T43" fmla="*/ 14 h 108"/>
                <a:gd name="T44" fmla="*/ 32 w 122"/>
                <a:gd name="T45" fmla="*/ 12 h 108"/>
                <a:gd name="T46" fmla="*/ 30 w 122"/>
                <a:gd name="T47" fmla="*/ 12 h 108"/>
                <a:gd name="T48" fmla="*/ 28 w 122"/>
                <a:gd name="T49" fmla="*/ 10 h 108"/>
                <a:gd name="T50" fmla="*/ 26 w 122"/>
                <a:gd name="T51" fmla="*/ 6 h 108"/>
                <a:gd name="T52" fmla="*/ 22 w 122"/>
                <a:gd name="T53" fmla="*/ 4 h 108"/>
                <a:gd name="T54" fmla="*/ 18 w 122"/>
                <a:gd name="T55" fmla="*/ 2 h 108"/>
                <a:gd name="T56" fmla="*/ 12 w 122"/>
                <a:gd name="T57" fmla="*/ 0 h 108"/>
                <a:gd name="T58" fmla="*/ 8 w 122"/>
                <a:gd name="T59" fmla="*/ 2 h 108"/>
                <a:gd name="T60" fmla="*/ 2 w 122"/>
                <a:gd name="T61" fmla="*/ 4 h 108"/>
                <a:gd name="T62" fmla="*/ 2 w 122"/>
                <a:gd name="T63" fmla="*/ 6 h 108"/>
                <a:gd name="T64" fmla="*/ 0 w 122"/>
                <a:gd name="T65" fmla="*/ 8 h 108"/>
                <a:gd name="T66" fmla="*/ 0 w 122"/>
                <a:gd name="T67" fmla="*/ 10 h 108"/>
                <a:gd name="T68" fmla="*/ 2 w 122"/>
                <a:gd name="T69" fmla="*/ 14 h 108"/>
                <a:gd name="T70" fmla="*/ 6 w 122"/>
                <a:gd name="T71" fmla="*/ 18 h 108"/>
                <a:gd name="T72" fmla="*/ 10 w 122"/>
                <a:gd name="T73" fmla="*/ 26 h 108"/>
                <a:gd name="T74" fmla="*/ 12 w 122"/>
                <a:gd name="T75" fmla="*/ 32 h 108"/>
                <a:gd name="T76" fmla="*/ 14 w 122"/>
                <a:gd name="T77" fmla="*/ 38 h 108"/>
                <a:gd name="T78" fmla="*/ 14 w 122"/>
                <a:gd name="T79" fmla="*/ 42 h 108"/>
                <a:gd name="T80" fmla="*/ 16 w 122"/>
                <a:gd name="T81" fmla="*/ 46 h 108"/>
                <a:gd name="T82" fmla="*/ 18 w 122"/>
                <a:gd name="T83" fmla="*/ 48 h 108"/>
                <a:gd name="T84" fmla="*/ 20 w 122"/>
                <a:gd name="T85" fmla="*/ 50 h 108"/>
                <a:gd name="T86" fmla="*/ 24 w 122"/>
                <a:gd name="T87" fmla="*/ 50 h 108"/>
                <a:gd name="T88" fmla="*/ 28 w 122"/>
                <a:gd name="T89" fmla="*/ 48 h 108"/>
                <a:gd name="T90" fmla="*/ 34 w 122"/>
                <a:gd name="T91" fmla="*/ 48 h 108"/>
                <a:gd name="T92" fmla="*/ 38 w 122"/>
                <a:gd name="T93" fmla="*/ 50 h 108"/>
                <a:gd name="T94" fmla="*/ 42 w 122"/>
                <a:gd name="T95" fmla="*/ 52 h 108"/>
                <a:gd name="T96" fmla="*/ 46 w 122"/>
                <a:gd name="T97" fmla="*/ 54 h 108"/>
                <a:gd name="T98" fmla="*/ 50 w 122"/>
                <a:gd name="T99" fmla="*/ 54 h 108"/>
                <a:gd name="T100" fmla="*/ 56 w 122"/>
                <a:gd name="T101" fmla="*/ 56 h 108"/>
                <a:gd name="T102" fmla="*/ 62 w 122"/>
                <a:gd name="T103" fmla="*/ 56 h 108"/>
                <a:gd name="T104" fmla="*/ 68 w 122"/>
                <a:gd name="T105" fmla="*/ 58 h 108"/>
                <a:gd name="T106" fmla="*/ 70 w 122"/>
                <a:gd name="T107" fmla="*/ 58 h 108"/>
                <a:gd name="T108" fmla="*/ 72 w 122"/>
                <a:gd name="T109" fmla="*/ 58 h 108"/>
                <a:gd name="T110" fmla="*/ 88 w 122"/>
                <a:gd name="T111" fmla="*/ 72 h 108"/>
                <a:gd name="T112" fmla="*/ 98 w 122"/>
                <a:gd name="T113" fmla="*/ 90 h 108"/>
                <a:gd name="T114" fmla="*/ 114 w 122"/>
                <a:gd name="T115" fmla="*/ 104 h 108"/>
                <a:gd name="T116" fmla="*/ 118 w 122"/>
                <a:gd name="T117" fmla="*/ 108 h 108"/>
                <a:gd name="T118" fmla="*/ 122 w 122"/>
                <a:gd name="T119" fmla="*/ 2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" h="108">
                  <a:moveTo>
                    <a:pt x="122" y="28"/>
                  </a:moveTo>
                  <a:lnTo>
                    <a:pt x="114" y="24"/>
                  </a:lnTo>
                  <a:lnTo>
                    <a:pt x="102" y="18"/>
                  </a:lnTo>
                  <a:lnTo>
                    <a:pt x="92" y="14"/>
                  </a:lnTo>
                  <a:lnTo>
                    <a:pt x="80" y="1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0" y="32"/>
                  </a:lnTo>
                  <a:lnTo>
                    <a:pt x="70" y="36"/>
                  </a:lnTo>
                  <a:lnTo>
                    <a:pt x="66" y="40"/>
                  </a:lnTo>
                  <a:lnTo>
                    <a:pt x="64" y="42"/>
                  </a:lnTo>
                  <a:lnTo>
                    <a:pt x="58" y="42"/>
                  </a:lnTo>
                  <a:lnTo>
                    <a:pt x="52" y="42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18"/>
                  </a:lnTo>
                  <a:lnTo>
                    <a:pt x="10" y="26"/>
                  </a:lnTo>
                  <a:lnTo>
                    <a:pt x="12" y="32"/>
                  </a:lnTo>
                  <a:lnTo>
                    <a:pt x="14" y="38"/>
                  </a:lnTo>
                  <a:lnTo>
                    <a:pt x="14" y="42"/>
                  </a:lnTo>
                  <a:lnTo>
                    <a:pt x="16" y="46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4" y="50"/>
                  </a:lnTo>
                  <a:lnTo>
                    <a:pt x="28" y="48"/>
                  </a:lnTo>
                  <a:lnTo>
                    <a:pt x="34" y="48"/>
                  </a:lnTo>
                  <a:lnTo>
                    <a:pt x="38" y="50"/>
                  </a:lnTo>
                  <a:lnTo>
                    <a:pt x="42" y="52"/>
                  </a:lnTo>
                  <a:lnTo>
                    <a:pt x="46" y="54"/>
                  </a:lnTo>
                  <a:lnTo>
                    <a:pt x="50" y="54"/>
                  </a:lnTo>
                  <a:lnTo>
                    <a:pt x="56" y="56"/>
                  </a:lnTo>
                  <a:lnTo>
                    <a:pt x="62" y="56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88" y="72"/>
                  </a:lnTo>
                  <a:lnTo>
                    <a:pt x="98" y="90"/>
                  </a:lnTo>
                  <a:lnTo>
                    <a:pt x="114" y="104"/>
                  </a:lnTo>
                  <a:lnTo>
                    <a:pt x="118" y="108"/>
                  </a:lnTo>
                  <a:lnTo>
                    <a:pt x="122" y="2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" name="Freeform 503"/>
            <p:cNvSpPr/>
            <p:nvPr/>
          </p:nvSpPr>
          <p:spPr bwMode="gray">
            <a:xfrm>
              <a:off x="3441924" y="5039006"/>
              <a:ext cx="940509" cy="754861"/>
            </a:xfrm>
            <a:custGeom>
              <a:avLst/>
              <a:gdLst>
                <a:gd name="T0" fmla="*/ 98 w 508"/>
                <a:gd name="T1" fmla="*/ 124 h 408"/>
                <a:gd name="T2" fmla="*/ 110 w 508"/>
                <a:gd name="T3" fmla="*/ 100 h 408"/>
                <a:gd name="T4" fmla="*/ 128 w 508"/>
                <a:gd name="T5" fmla="*/ 86 h 408"/>
                <a:gd name="T6" fmla="*/ 134 w 508"/>
                <a:gd name="T7" fmla="*/ 70 h 408"/>
                <a:gd name="T8" fmla="*/ 170 w 508"/>
                <a:gd name="T9" fmla="*/ 48 h 408"/>
                <a:gd name="T10" fmla="*/ 190 w 508"/>
                <a:gd name="T11" fmla="*/ 60 h 408"/>
                <a:gd name="T12" fmla="*/ 202 w 508"/>
                <a:gd name="T13" fmla="*/ 56 h 408"/>
                <a:gd name="T14" fmla="*/ 196 w 508"/>
                <a:gd name="T15" fmla="*/ 44 h 408"/>
                <a:gd name="T16" fmla="*/ 204 w 508"/>
                <a:gd name="T17" fmla="*/ 28 h 408"/>
                <a:gd name="T18" fmla="*/ 230 w 508"/>
                <a:gd name="T19" fmla="*/ 18 h 408"/>
                <a:gd name="T20" fmla="*/ 222 w 508"/>
                <a:gd name="T21" fmla="*/ 8 h 408"/>
                <a:gd name="T22" fmla="*/ 238 w 508"/>
                <a:gd name="T23" fmla="*/ 0 h 408"/>
                <a:gd name="T24" fmla="*/ 246 w 508"/>
                <a:gd name="T25" fmla="*/ 8 h 408"/>
                <a:gd name="T26" fmla="*/ 252 w 508"/>
                <a:gd name="T27" fmla="*/ 12 h 408"/>
                <a:gd name="T28" fmla="*/ 256 w 508"/>
                <a:gd name="T29" fmla="*/ 4 h 408"/>
                <a:gd name="T30" fmla="*/ 268 w 508"/>
                <a:gd name="T31" fmla="*/ 20 h 408"/>
                <a:gd name="T32" fmla="*/ 298 w 508"/>
                <a:gd name="T33" fmla="*/ 18 h 408"/>
                <a:gd name="T34" fmla="*/ 300 w 508"/>
                <a:gd name="T35" fmla="*/ 32 h 408"/>
                <a:gd name="T36" fmla="*/ 286 w 508"/>
                <a:gd name="T37" fmla="*/ 52 h 408"/>
                <a:gd name="T38" fmla="*/ 326 w 508"/>
                <a:gd name="T39" fmla="*/ 82 h 408"/>
                <a:gd name="T40" fmla="*/ 344 w 508"/>
                <a:gd name="T41" fmla="*/ 78 h 408"/>
                <a:gd name="T42" fmla="*/ 358 w 508"/>
                <a:gd name="T43" fmla="*/ 10 h 408"/>
                <a:gd name="T44" fmla="*/ 364 w 508"/>
                <a:gd name="T45" fmla="*/ 0 h 408"/>
                <a:gd name="T46" fmla="*/ 378 w 508"/>
                <a:gd name="T47" fmla="*/ 20 h 408"/>
                <a:gd name="T48" fmla="*/ 376 w 508"/>
                <a:gd name="T49" fmla="*/ 36 h 408"/>
                <a:gd name="T50" fmla="*/ 390 w 508"/>
                <a:gd name="T51" fmla="*/ 42 h 408"/>
                <a:gd name="T52" fmla="*/ 404 w 508"/>
                <a:gd name="T53" fmla="*/ 66 h 408"/>
                <a:gd name="T54" fmla="*/ 412 w 508"/>
                <a:gd name="T55" fmla="*/ 80 h 408"/>
                <a:gd name="T56" fmla="*/ 424 w 508"/>
                <a:gd name="T57" fmla="*/ 100 h 408"/>
                <a:gd name="T58" fmla="*/ 454 w 508"/>
                <a:gd name="T59" fmla="*/ 136 h 408"/>
                <a:gd name="T60" fmla="*/ 506 w 508"/>
                <a:gd name="T61" fmla="*/ 210 h 408"/>
                <a:gd name="T62" fmla="*/ 508 w 508"/>
                <a:gd name="T63" fmla="*/ 272 h 408"/>
                <a:gd name="T64" fmla="*/ 488 w 508"/>
                <a:gd name="T65" fmla="*/ 294 h 408"/>
                <a:gd name="T66" fmla="*/ 472 w 508"/>
                <a:gd name="T67" fmla="*/ 332 h 408"/>
                <a:gd name="T68" fmla="*/ 460 w 508"/>
                <a:gd name="T69" fmla="*/ 352 h 408"/>
                <a:gd name="T70" fmla="*/ 460 w 508"/>
                <a:gd name="T71" fmla="*/ 384 h 408"/>
                <a:gd name="T72" fmla="*/ 414 w 508"/>
                <a:gd name="T73" fmla="*/ 408 h 408"/>
                <a:gd name="T74" fmla="*/ 394 w 508"/>
                <a:gd name="T75" fmla="*/ 392 h 408"/>
                <a:gd name="T76" fmla="*/ 376 w 508"/>
                <a:gd name="T77" fmla="*/ 396 h 408"/>
                <a:gd name="T78" fmla="*/ 344 w 508"/>
                <a:gd name="T79" fmla="*/ 388 h 408"/>
                <a:gd name="T80" fmla="*/ 274 w 508"/>
                <a:gd name="T81" fmla="*/ 318 h 408"/>
                <a:gd name="T82" fmla="*/ 214 w 508"/>
                <a:gd name="T83" fmla="*/ 294 h 408"/>
                <a:gd name="T84" fmla="*/ 134 w 508"/>
                <a:gd name="T85" fmla="*/ 326 h 408"/>
                <a:gd name="T86" fmla="*/ 120 w 508"/>
                <a:gd name="T87" fmla="*/ 340 h 408"/>
                <a:gd name="T88" fmla="*/ 80 w 508"/>
                <a:gd name="T89" fmla="*/ 338 h 408"/>
                <a:gd name="T90" fmla="*/ 64 w 508"/>
                <a:gd name="T91" fmla="*/ 352 h 408"/>
                <a:gd name="T92" fmla="*/ 36 w 508"/>
                <a:gd name="T93" fmla="*/ 350 h 408"/>
                <a:gd name="T94" fmla="*/ 30 w 508"/>
                <a:gd name="T95" fmla="*/ 340 h 408"/>
                <a:gd name="T96" fmla="*/ 20 w 508"/>
                <a:gd name="T97" fmla="*/ 342 h 408"/>
                <a:gd name="T98" fmla="*/ 26 w 508"/>
                <a:gd name="T99" fmla="*/ 326 h 408"/>
                <a:gd name="T100" fmla="*/ 24 w 508"/>
                <a:gd name="T101" fmla="*/ 284 h 408"/>
                <a:gd name="T102" fmla="*/ 4 w 508"/>
                <a:gd name="T103" fmla="*/ 228 h 408"/>
                <a:gd name="T104" fmla="*/ 4 w 508"/>
                <a:gd name="T105" fmla="*/ 194 h 408"/>
                <a:gd name="T106" fmla="*/ 12 w 508"/>
                <a:gd name="T107" fmla="*/ 154 h 408"/>
                <a:gd name="T108" fmla="*/ 30 w 508"/>
                <a:gd name="T109" fmla="*/ 13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08" h="408">
                  <a:moveTo>
                    <a:pt x="30" y="138"/>
                  </a:moveTo>
                  <a:lnTo>
                    <a:pt x="60" y="136"/>
                  </a:lnTo>
                  <a:lnTo>
                    <a:pt x="92" y="130"/>
                  </a:lnTo>
                  <a:lnTo>
                    <a:pt x="92" y="130"/>
                  </a:lnTo>
                  <a:lnTo>
                    <a:pt x="94" y="128"/>
                  </a:lnTo>
                  <a:lnTo>
                    <a:pt x="98" y="124"/>
                  </a:lnTo>
                  <a:lnTo>
                    <a:pt x="100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8" y="108"/>
                  </a:lnTo>
                  <a:lnTo>
                    <a:pt x="110" y="104"/>
                  </a:lnTo>
                  <a:lnTo>
                    <a:pt x="110" y="100"/>
                  </a:lnTo>
                  <a:lnTo>
                    <a:pt x="110" y="96"/>
                  </a:lnTo>
                  <a:lnTo>
                    <a:pt x="112" y="92"/>
                  </a:lnTo>
                  <a:lnTo>
                    <a:pt x="114" y="88"/>
                  </a:lnTo>
                  <a:lnTo>
                    <a:pt x="118" y="86"/>
                  </a:lnTo>
                  <a:lnTo>
                    <a:pt x="122" y="86"/>
                  </a:lnTo>
                  <a:lnTo>
                    <a:pt x="128" y="86"/>
                  </a:lnTo>
                  <a:lnTo>
                    <a:pt x="128" y="84"/>
                  </a:lnTo>
                  <a:lnTo>
                    <a:pt x="128" y="82"/>
                  </a:lnTo>
                  <a:lnTo>
                    <a:pt x="128" y="80"/>
                  </a:lnTo>
                  <a:lnTo>
                    <a:pt x="130" y="76"/>
                  </a:lnTo>
                  <a:lnTo>
                    <a:pt x="130" y="72"/>
                  </a:lnTo>
                  <a:lnTo>
                    <a:pt x="134" y="70"/>
                  </a:lnTo>
                  <a:lnTo>
                    <a:pt x="136" y="70"/>
                  </a:lnTo>
                  <a:lnTo>
                    <a:pt x="140" y="66"/>
                  </a:lnTo>
                  <a:lnTo>
                    <a:pt x="146" y="56"/>
                  </a:lnTo>
                  <a:lnTo>
                    <a:pt x="156" y="48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2" y="50"/>
                  </a:lnTo>
                  <a:lnTo>
                    <a:pt x="176" y="52"/>
                  </a:lnTo>
                  <a:lnTo>
                    <a:pt x="180" y="54"/>
                  </a:lnTo>
                  <a:lnTo>
                    <a:pt x="182" y="56"/>
                  </a:lnTo>
                  <a:lnTo>
                    <a:pt x="186" y="58"/>
                  </a:lnTo>
                  <a:lnTo>
                    <a:pt x="190" y="60"/>
                  </a:lnTo>
                  <a:lnTo>
                    <a:pt x="194" y="60"/>
                  </a:lnTo>
                  <a:lnTo>
                    <a:pt x="196" y="60"/>
                  </a:lnTo>
                  <a:lnTo>
                    <a:pt x="198" y="6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0" y="50"/>
                  </a:lnTo>
                  <a:lnTo>
                    <a:pt x="198" y="48"/>
                  </a:lnTo>
                  <a:lnTo>
                    <a:pt x="196" y="46"/>
                  </a:lnTo>
                  <a:lnTo>
                    <a:pt x="196" y="44"/>
                  </a:lnTo>
                  <a:lnTo>
                    <a:pt x="198" y="42"/>
                  </a:lnTo>
                  <a:lnTo>
                    <a:pt x="202" y="40"/>
                  </a:lnTo>
                  <a:lnTo>
                    <a:pt x="204" y="32"/>
                  </a:lnTo>
                  <a:lnTo>
                    <a:pt x="202" y="32"/>
                  </a:lnTo>
                  <a:lnTo>
                    <a:pt x="204" y="30"/>
                  </a:lnTo>
                  <a:lnTo>
                    <a:pt x="204" y="28"/>
                  </a:lnTo>
                  <a:lnTo>
                    <a:pt x="206" y="24"/>
                  </a:lnTo>
                  <a:lnTo>
                    <a:pt x="208" y="22"/>
                  </a:lnTo>
                  <a:lnTo>
                    <a:pt x="212" y="20"/>
                  </a:lnTo>
                  <a:lnTo>
                    <a:pt x="228" y="20"/>
                  </a:lnTo>
                  <a:lnTo>
                    <a:pt x="228" y="18"/>
                  </a:lnTo>
                  <a:lnTo>
                    <a:pt x="230" y="18"/>
                  </a:lnTo>
                  <a:lnTo>
                    <a:pt x="232" y="16"/>
                  </a:lnTo>
                  <a:lnTo>
                    <a:pt x="232" y="14"/>
                  </a:lnTo>
                  <a:lnTo>
                    <a:pt x="232" y="10"/>
                  </a:lnTo>
                  <a:lnTo>
                    <a:pt x="222" y="10"/>
                  </a:lnTo>
                  <a:lnTo>
                    <a:pt x="222" y="10"/>
                  </a:lnTo>
                  <a:lnTo>
                    <a:pt x="222" y="8"/>
                  </a:lnTo>
                  <a:lnTo>
                    <a:pt x="224" y="6"/>
                  </a:lnTo>
                  <a:lnTo>
                    <a:pt x="224" y="4"/>
                  </a:lnTo>
                  <a:lnTo>
                    <a:pt x="228" y="2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6" y="6"/>
                  </a:lnTo>
                  <a:lnTo>
                    <a:pt x="246" y="8"/>
                  </a:lnTo>
                  <a:lnTo>
                    <a:pt x="244" y="8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6" y="10"/>
                  </a:lnTo>
                  <a:lnTo>
                    <a:pt x="248" y="12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4" y="10"/>
                  </a:lnTo>
                  <a:lnTo>
                    <a:pt x="254" y="8"/>
                  </a:lnTo>
                  <a:lnTo>
                    <a:pt x="254" y="6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4"/>
                  </a:lnTo>
                  <a:lnTo>
                    <a:pt x="262" y="6"/>
                  </a:lnTo>
                  <a:lnTo>
                    <a:pt x="264" y="12"/>
                  </a:lnTo>
                  <a:lnTo>
                    <a:pt x="266" y="16"/>
                  </a:lnTo>
                  <a:lnTo>
                    <a:pt x="268" y="18"/>
                  </a:lnTo>
                  <a:lnTo>
                    <a:pt x="268" y="20"/>
                  </a:lnTo>
                  <a:lnTo>
                    <a:pt x="280" y="14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90" y="14"/>
                  </a:lnTo>
                  <a:lnTo>
                    <a:pt x="294" y="16"/>
                  </a:lnTo>
                  <a:lnTo>
                    <a:pt x="298" y="18"/>
                  </a:lnTo>
                  <a:lnTo>
                    <a:pt x="300" y="20"/>
                  </a:lnTo>
                  <a:lnTo>
                    <a:pt x="302" y="24"/>
                  </a:lnTo>
                  <a:lnTo>
                    <a:pt x="304" y="28"/>
                  </a:lnTo>
                  <a:lnTo>
                    <a:pt x="302" y="30"/>
                  </a:lnTo>
                  <a:lnTo>
                    <a:pt x="302" y="32"/>
                  </a:lnTo>
                  <a:lnTo>
                    <a:pt x="300" y="32"/>
                  </a:lnTo>
                  <a:lnTo>
                    <a:pt x="298" y="34"/>
                  </a:lnTo>
                  <a:lnTo>
                    <a:pt x="294" y="36"/>
                  </a:lnTo>
                  <a:lnTo>
                    <a:pt x="292" y="40"/>
                  </a:lnTo>
                  <a:lnTo>
                    <a:pt x="290" y="44"/>
                  </a:lnTo>
                  <a:lnTo>
                    <a:pt x="288" y="48"/>
                  </a:lnTo>
                  <a:lnTo>
                    <a:pt x="286" y="52"/>
                  </a:lnTo>
                  <a:lnTo>
                    <a:pt x="286" y="54"/>
                  </a:lnTo>
                  <a:lnTo>
                    <a:pt x="290" y="56"/>
                  </a:lnTo>
                  <a:lnTo>
                    <a:pt x="298" y="62"/>
                  </a:lnTo>
                  <a:lnTo>
                    <a:pt x="308" y="70"/>
                  </a:lnTo>
                  <a:lnTo>
                    <a:pt x="318" y="76"/>
                  </a:lnTo>
                  <a:lnTo>
                    <a:pt x="326" y="82"/>
                  </a:lnTo>
                  <a:lnTo>
                    <a:pt x="330" y="82"/>
                  </a:lnTo>
                  <a:lnTo>
                    <a:pt x="330" y="84"/>
                  </a:lnTo>
                  <a:lnTo>
                    <a:pt x="334" y="84"/>
                  </a:lnTo>
                  <a:lnTo>
                    <a:pt x="336" y="84"/>
                  </a:lnTo>
                  <a:lnTo>
                    <a:pt x="340" y="82"/>
                  </a:lnTo>
                  <a:lnTo>
                    <a:pt x="344" y="78"/>
                  </a:lnTo>
                  <a:lnTo>
                    <a:pt x="348" y="70"/>
                  </a:lnTo>
                  <a:lnTo>
                    <a:pt x="352" y="58"/>
                  </a:lnTo>
                  <a:lnTo>
                    <a:pt x="354" y="48"/>
                  </a:lnTo>
                  <a:lnTo>
                    <a:pt x="356" y="42"/>
                  </a:lnTo>
                  <a:lnTo>
                    <a:pt x="358" y="12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58" y="6"/>
                  </a:lnTo>
                  <a:lnTo>
                    <a:pt x="358" y="4"/>
                  </a:lnTo>
                  <a:lnTo>
                    <a:pt x="360" y="2"/>
                  </a:lnTo>
                  <a:lnTo>
                    <a:pt x="360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2" y="4"/>
                  </a:lnTo>
                  <a:lnTo>
                    <a:pt x="376" y="6"/>
                  </a:lnTo>
                  <a:lnTo>
                    <a:pt x="376" y="12"/>
                  </a:lnTo>
                  <a:lnTo>
                    <a:pt x="378" y="16"/>
                  </a:lnTo>
                  <a:lnTo>
                    <a:pt x="378" y="20"/>
                  </a:lnTo>
                  <a:lnTo>
                    <a:pt x="378" y="22"/>
                  </a:lnTo>
                  <a:lnTo>
                    <a:pt x="378" y="24"/>
                  </a:lnTo>
                  <a:lnTo>
                    <a:pt x="376" y="24"/>
                  </a:lnTo>
                  <a:lnTo>
                    <a:pt x="376" y="28"/>
                  </a:lnTo>
                  <a:lnTo>
                    <a:pt x="376" y="32"/>
                  </a:lnTo>
                  <a:lnTo>
                    <a:pt x="376" y="36"/>
                  </a:lnTo>
                  <a:lnTo>
                    <a:pt x="378" y="40"/>
                  </a:lnTo>
                  <a:lnTo>
                    <a:pt x="378" y="42"/>
                  </a:lnTo>
                  <a:lnTo>
                    <a:pt x="382" y="42"/>
                  </a:lnTo>
                  <a:lnTo>
                    <a:pt x="384" y="42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4"/>
                  </a:lnTo>
                  <a:lnTo>
                    <a:pt x="394" y="46"/>
                  </a:lnTo>
                  <a:lnTo>
                    <a:pt x="396" y="50"/>
                  </a:lnTo>
                  <a:lnTo>
                    <a:pt x="398" y="56"/>
                  </a:lnTo>
                  <a:lnTo>
                    <a:pt x="402" y="62"/>
                  </a:lnTo>
                  <a:lnTo>
                    <a:pt x="404" y="66"/>
                  </a:lnTo>
                  <a:lnTo>
                    <a:pt x="408" y="68"/>
                  </a:lnTo>
                  <a:lnTo>
                    <a:pt x="408" y="68"/>
                  </a:lnTo>
                  <a:lnTo>
                    <a:pt x="408" y="70"/>
                  </a:lnTo>
                  <a:lnTo>
                    <a:pt x="410" y="72"/>
                  </a:lnTo>
                  <a:lnTo>
                    <a:pt x="410" y="76"/>
                  </a:lnTo>
                  <a:lnTo>
                    <a:pt x="412" y="80"/>
                  </a:lnTo>
                  <a:lnTo>
                    <a:pt x="414" y="84"/>
                  </a:lnTo>
                  <a:lnTo>
                    <a:pt x="416" y="88"/>
                  </a:lnTo>
                  <a:lnTo>
                    <a:pt x="416" y="92"/>
                  </a:lnTo>
                  <a:lnTo>
                    <a:pt x="418" y="94"/>
                  </a:lnTo>
                  <a:lnTo>
                    <a:pt x="420" y="98"/>
                  </a:lnTo>
                  <a:lnTo>
                    <a:pt x="424" y="100"/>
                  </a:lnTo>
                  <a:lnTo>
                    <a:pt x="426" y="104"/>
                  </a:lnTo>
                  <a:lnTo>
                    <a:pt x="430" y="108"/>
                  </a:lnTo>
                  <a:lnTo>
                    <a:pt x="434" y="112"/>
                  </a:lnTo>
                  <a:lnTo>
                    <a:pt x="436" y="114"/>
                  </a:lnTo>
                  <a:lnTo>
                    <a:pt x="436" y="114"/>
                  </a:lnTo>
                  <a:lnTo>
                    <a:pt x="454" y="136"/>
                  </a:lnTo>
                  <a:lnTo>
                    <a:pt x="454" y="144"/>
                  </a:lnTo>
                  <a:lnTo>
                    <a:pt x="488" y="170"/>
                  </a:lnTo>
                  <a:lnTo>
                    <a:pt x="490" y="174"/>
                  </a:lnTo>
                  <a:lnTo>
                    <a:pt x="496" y="182"/>
                  </a:lnTo>
                  <a:lnTo>
                    <a:pt x="502" y="194"/>
                  </a:lnTo>
                  <a:lnTo>
                    <a:pt x="506" y="210"/>
                  </a:lnTo>
                  <a:lnTo>
                    <a:pt x="506" y="224"/>
                  </a:lnTo>
                  <a:lnTo>
                    <a:pt x="508" y="240"/>
                  </a:lnTo>
                  <a:lnTo>
                    <a:pt x="508" y="256"/>
                  </a:lnTo>
                  <a:lnTo>
                    <a:pt x="508" y="268"/>
                  </a:lnTo>
                  <a:lnTo>
                    <a:pt x="508" y="272"/>
                  </a:lnTo>
                  <a:lnTo>
                    <a:pt x="508" y="272"/>
                  </a:lnTo>
                  <a:lnTo>
                    <a:pt x="508" y="276"/>
                  </a:lnTo>
                  <a:lnTo>
                    <a:pt x="504" y="280"/>
                  </a:lnTo>
                  <a:lnTo>
                    <a:pt x="502" y="284"/>
                  </a:lnTo>
                  <a:lnTo>
                    <a:pt x="498" y="288"/>
                  </a:lnTo>
                  <a:lnTo>
                    <a:pt x="494" y="292"/>
                  </a:lnTo>
                  <a:lnTo>
                    <a:pt x="488" y="294"/>
                  </a:lnTo>
                  <a:lnTo>
                    <a:pt x="480" y="312"/>
                  </a:lnTo>
                  <a:lnTo>
                    <a:pt x="480" y="312"/>
                  </a:lnTo>
                  <a:lnTo>
                    <a:pt x="478" y="316"/>
                  </a:lnTo>
                  <a:lnTo>
                    <a:pt x="476" y="322"/>
                  </a:lnTo>
                  <a:lnTo>
                    <a:pt x="474" y="326"/>
                  </a:lnTo>
                  <a:lnTo>
                    <a:pt x="472" y="332"/>
                  </a:lnTo>
                  <a:lnTo>
                    <a:pt x="470" y="336"/>
                  </a:lnTo>
                  <a:lnTo>
                    <a:pt x="466" y="338"/>
                  </a:lnTo>
                  <a:lnTo>
                    <a:pt x="462" y="340"/>
                  </a:lnTo>
                  <a:lnTo>
                    <a:pt x="460" y="344"/>
                  </a:lnTo>
                  <a:lnTo>
                    <a:pt x="460" y="346"/>
                  </a:lnTo>
                  <a:lnTo>
                    <a:pt x="460" y="352"/>
                  </a:lnTo>
                  <a:lnTo>
                    <a:pt x="462" y="358"/>
                  </a:lnTo>
                  <a:lnTo>
                    <a:pt x="464" y="364"/>
                  </a:lnTo>
                  <a:lnTo>
                    <a:pt x="466" y="370"/>
                  </a:lnTo>
                  <a:lnTo>
                    <a:pt x="466" y="376"/>
                  </a:lnTo>
                  <a:lnTo>
                    <a:pt x="464" y="380"/>
                  </a:lnTo>
                  <a:lnTo>
                    <a:pt x="460" y="384"/>
                  </a:lnTo>
                  <a:lnTo>
                    <a:pt x="452" y="388"/>
                  </a:lnTo>
                  <a:lnTo>
                    <a:pt x="440" y="394"/>
                  </a:lnTo>
                  <a:lnTo>
                    <a:pt x="430" y="402"/>
                  </a:lnTo>
                  <a:lnTo>
                    <a:pt x="420" y="406"/>
                  </a:lnTo>
                  <a:lnTo>
                    <a:pt x="416" y="408"/>
                  </a:lnTo>
                  <a:lnTo>
                    <a:pt x="414" y="408"/>
                  </a:lnTo>
                  <a:lnTo>
                    <a:pt x="412" y="406"/>
                  </a:lnTo>
                  <a:lnTo>
                    <a:pt x="408" y="404"/>
                  </a:lnTo>
                  <a:lnTo>
                    <a:pt x="402" y="400"/>
                  </a:lnTo>
                  <a:lnTo>
                    <a:pt x="398" y="396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2" y="392"/>
                  </a:lnTo>
                  <a:lnTo>
                    <a:pt x="390" y="392"/>
                  </a:lnTo>
                  <a:lnTo>
                    <a:pt x="386" y="394"/>
                  </a:lnTo>
                  <a:lnTo>
                    <a:pt x="384" y="396"/>
                  </a:lnTo>
                  <a:lnTo>
                    <a:pt x="380" y="396"/>
                  </a:lnTo>
                  <a:lnTo>
                    <a:pt x="376" y="396"/>
                  </a:lnTo>
                  <a:lnTo>
                    <a:pt x="372" y="396"/>
                  </a:lnTo>
                  <a:lnTo>
                    <a:pt x="368" y="394"/>
                  </a:lnTo>
                  <a:lnTo>
                    <a:pt x="366" y="394"/>
                  </a:lnTo>
                  <a:lnTo>
                    <a:pt x="364" y="392"/>
                  </a:lnTo>
                  <a:lnTo>
                    <a:pt x="346" y="392"/>
                  </a:lnTo>
                  <a:lnTo>
                    <a:pt x="344" y="388"/>
                  </a:lnTo>
                  <a:lnTo>
                    <a:pt x="338" y="380"/>
                  </a:lnTo>
                  <a:lnTo>
                    <a:pt x="334" y="366"/>
                  </a:lnTo>
                  <a:lnTo>
                    <a:pt x="330" y="354"/>
                  </a:lnTo>
                  <a:lnTo>
                    <a:pt x="318" y="334"/>
                  </a:lnTo>
                  <a:lnTo>
                    <a:pt x="292" y="332"/>
                  </a:lnTo>
                  <a:lnTo>
                    <a:pt x="274" y="318"/>
                  </a:lnTo>
                  <a:lnTo>
                    <a:pt x="272" y="316"/>
                  </a:lnTo>
                  <a:lnTo>
                    <a:pt x="266" y="310"/>
                  </a:lnTo>
                  <a:lnTo>
                    <a:pt x="256" y="304"/>
                  </a:lnTo>
                  <a:lnTo>
                    <a:pt x="240" y="296"/>
                  </a:lnTo>
                  <a:lnTo>
                    <a:pt x="220" y="292"/>
                  </a:lnTo>
                  <a:lnTo>
                    <a:pt x="214" y="294"/>
                  </a:lnTo>
                  <a:lnTo>
                    <a:pt x="204" y="296"/>
                  </a:lnTo>
                  <a:lnTo>
                    <a:pt x="190" y="300"/>
                  </a:lnTo>
                  <a:lnTo>
                    <a:pt x="178" y="304"/>
                  </a:lnTo>
                  <a:lnTo>
                    <a:pt x="144" y="324"/>
                  </a:lnTo>
                  <a:lnTo>
                    <a:pt x="136" y="324"/>
                  </a:lnTo>
                  <a:lnTo>
                    <a:pt x="134" y="326"/>
                  </a:lnTo>
                  <a:lnTo>
                    <a:pt x="134" y="328"/>
                  </a:lnTo>
                  <a:lnTo>
                    <a:pt x="132" y="332"/>
                  </a:lnTo>
                  <a:lnTo>
                    <a:pt x="130" y="334"/>
                  </a:lnTo>
                  <a:lnTo>
                    <a:pt x="128" y="338"/>
                  </a:lnTo>
                  <a:lnTo>
                    <a:pt x="124" y="340"/>
                  </a:lnTo>
                  <a:lnTo>
                    <a:pt x="120" y="340"/>
                  </a:lnTo>
                  <a:lnTo>
                    <a:pt x="116" y="340"/>
                  </a:lnTo>
                  <a:lnTo>
                    <a:pt x="110" y="340"/>
                  </a:lnTo>
                  <a:lnTo>
                    <a:pt x="106" y="340"/>
                  </a:lnTo>
                  <a:lnTo>
                    <a:pt x="104" y="338"/>
                  </a:lnTo>
                  <a:lnTo>
                    <a:pt x="102" y="338"/>
                  </a:lnTo>
                  <a:lnTo>
                    <a:pt x="80" y="338"/>
                  </a:lnTo>
                  <a:lnTo>
                    <a:pt x="78" y="338"/>
                  </a:lnTo>
                  <a:lnTo>
                    <a:pt x="76" y="340"/>
                  </a:lnTo>
                  <a:lnTo>
                    <a:pt x="74" y="342"/>
                  </a:lnTo>
                  <a:lnTo>
                    <a:pt x="70" y="344"/>
                  </a:lnTo>
                  <a:lnTo>
                    <a:pt x="68" y="346"/>
                  </a:lnTo>
                  <a:lnTo>
                    <a:pt x="64" y="352"/>
                  </a:lnTo>
                  <a:lnTo>
                    <a:pt x="60" y="352"/>
                  </a:lnTo>
                  <a:lnTo>
                    <a:pt x="52" y="352"/>
                  </a:lnTo>
                  <a:lnTo>
                    <a:pt x="48" y="352"/>
                  </a:lnTo>
                  <a:lnTo>
                    <a:pt x="44" y="352"/>
                  </a:lnTo>
                  <a:lnTo>
                    <a:pt x="40" y="352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2" y="348"/>
                  </a:lnTo>
                  <a:lnTo>
                    <a:pt x="32" y="346"/>
                  </a:lnTo>
                  <a:lnTo>
                    <a:pt x="32" y="342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30" y="342"/>
                  </a:lnTo>
                  <a:lnTo>
                    <a:pt x="28" y="342"/>
                  </a:lnTo>
                  <a:lnTo>
                    <a:pt x="26" y="344"/>
                  </a:lnTo>
                  <a:lnTo>
                    <a:pt x="24" y="344"/>
                  </a:lnTo>
                  <a:lnTo>
                    <a:pt x="22" y="344"/>
                  </a:lnTo>
                  <a:lnTo>
                    <a:pt x="20" y="342"/>
                  </a:lnTo>
                  <a:lnTo>
                    <a:pt x="18" y="342"/>
                  </a:lnTo>
                  <a:lnTo>
                    <a:pt x="16" y="338"/>
                  </a:lnTo>
                  <a:lnTo>
                    <a:pt x="16" y="336"/>
                  </a:lnTo>
                  <a:lnTo>
                    <a:pt x="16" y="332"/>
                  </a:lnTo>
                  <a:lnTo>
                    <a:pt x="20" y="330"/>
                  </a:lnTo>
                  <a:lnTo>
                    <a:pt x="26" y="326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4" y="284"/>
                  </a:lnTo>
                  <a:lnTo>
                    <a:pt x="22" y="280"/>
                  </a:lnTo>
                  <a:lnTo>
                    <a:pt x="22" y="278"/>
                  </a:lnTo>
                  <a:lnTo>
                    <a:pt x="18" y="272"/>
                  </a:lnTo>
                  <a:lnTo>
                    <a:pt x="12" y="258"/>
                  </a:lnTo>
                  <a:lnTo>
                    <a:pt x="8" y="242"/>
                  </a:lnTo>
                  <a:lnTo>
                    <a:pt x="4" y="228"/>
                  </a:lnTo>
                  <a:lnTo>
                    <a:pt x="4" y="218"/>
                  </a:lnTo>
                  <a:lnTo>
                    <a:pt x="8" y="214"/>
                  </a:lnTo>
                  <a:lnTo>
                    <a:pt x="8" y="208"/>
                  </a:lnTo>
                  <a:lnTo>
                    <a:pt x="8" y="202"/>
                  </a:lnTo>
                  <a:lnTo>
                    <a:pt x="6" y="196"/>
                  </a:lnTo>
                  <a:lnTo>
                    <a:pt x="4" y="194"/>
                  </a:lnTo>
                  <a:lnTo>
                    <a:pt x="2" y="188"/>
                  </a:lnTo>
                  <a:lnTo>
                    <a:pt x="0" y="178"/>
                  </a:lnTo>
                  <a:lnTo>
                    <a:pt x="0" y="168"/>
                  </a:lnTo>
                  <a:lnTo>
                    <a:pt x="4" y="160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6" y="150"/>
                  </a:lnTo>
                  <a:lnTo>
                    <a:pt x="20" y="148"/>
                  </a:lnTo>
                  <a:lnTo>
                    <a:pt x="24" y="144"/>
                  </a:lnTo>
                  <a:lnTo>
                    <a:pt x="28" y="140"/>
                  </a:lnTo>
                  <a:lnTo>
                    <a:pt x="30" y="138"/>
                  </a:lnTo>
                  <a:lnTo>
                    <a:pt x="30" y="13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" name="Freeform 504"/>
            <p:cNvSpPr/>
            <p:nvPr/>
          </p:nvSpPr>
          <p:spPr bwMode="gray">
            <a:xfrm>
              <a:off x="3567819" y="4646774"/>
              <a:ext cx="151815" cy="177614"/>
            </a:xfrm>
            <a:custGeom>
              <a:avLst/>
              <a:gdLst>
                <a:gd name="T0" fmla="*/ 10 w 82"/>
                <a:gd name="T1" fmla="*/ 92 h 96"/>
                <a:gd name="T2" fmla="*/ 8 w 82"/>
                <a:gd name="T3" fmla="*/ 86 h 96"/>
                <a:gd name="T4" fmla="*/ 8 w 82"/>
                <a:gd name="T5" fmla="*/ 78 h 96"/>
                <a:gd name="T6" fmla="*/ 10 w 82"/>
                <a:gd name="T7" fmla="*/ 68 h 96"/>
                <a:gd name="T8" fmla="*/ 12 w 82"/>
                <a:gd name="T9" fmla="*/ 62 h 96"/>
                <a:gd name="T10" fmla="*/ 10 w 82"/>
                <a:gd name="T11" fmla="*/ 56 h 96"/>
                <a:gd name="T12" fmla="*/ 6 w 82"/>
                <a:gd name="T13" fmla="*/ 52 h 96"/>
                <a:gd name="T14" fmla="*/ 2 w 82"/>
                <a:gd name="T15" fmla="*/ 52 h 96"/>
                <a:gd name="T16" fmla="*/ 0 w 82"/>
                <a:gd name="T17" fmla="*/ 46 h 96"/>
                <a:gd name="T18" fmla="*/ 4 w 82"/>
                <a:gd name="T19" fmla="*/ 38 h 96"/>
                <a:gd name="T20" fmla="*/ 8 w 82"/>
                <a:gd name="T21" fmla="*/ 32 h 96"/>
                <a:gd name="T22" fmla="*/ 8 w 82"/>
                <a:gd name="T23" fmla="*/ 30 h 96"/>
                <a:gd name="T24" fmla="*/ 8 w 82"/>
                <a:gd name="T25" fmla="*/ 24 h 96"/>
                <a:gd name="T26" fmla="*/ 10 w 82"/>
                <a:gd name="T27" fmla="*/ 18 h 96"/>
                <a:gd name="T28" fmla="*/ 14 w 82"/>
                <a:gd name="T29" fmla="*/ 18 h 96"/>
                <a:gd name="T30" fmla="*/ 18 w 82"/>
                <a:gd name="T31" fmla="*/ 16 h 96"/>
                <a:gd name="T32" fmla="*/ 20 w 82"/>
                <a:gd name="T33" fmla="*/ 12 h 96"/>
                <a:gd name="T34" fmla="*/ 24 w 82"/>
                <a:gd name="T35" fmla="*/ 8 h 96"/>
                <a:gd name="T36" fmla="*/ 34 w 82"/>
                <a:gd name="T37" fmla="*/ 2 h 96"/>
                <a:gd name="T38" fmla="*/ 44 w 82"/>
                <a:gd name="T39" fmla="*/ 0 h 96"/>
                <a:gd name="T40" fmla="*/ 52 w 82"/>
                <a:gd name="T41" fmla="*/ 0 h 96"/>
                <a:gd name="T42" fmla="*/ 62 w 82"/>
                <a:gd name="T43" fmla="*/ 2 h 96"/>
                <a:gd name="T44" fmla="*/ 68 w 82"/>
                <a:gd name="T45" fmla="*/ 4 h 96"/>
                <a:gd name="T46" fmla="*/ 72 w 82"/>
                <a:gd name="T47" fmla="*/ 6 h 96"/>
                <a:gd name="T48" fmla="*/ 76 w 82"/>
                <a:gd name="T49" fmla="*/ 6 h 96"/>
                <a:gd name="T50" fmla="*/ 78 w 82"/>
                <a:gd name="T51" fmla="*/ 4 h 96"/>
                <a:gd name="T52" fmla="*/ 82 w 82"/>
                <a:gd name="T53" fmla="*/ 10 h 96"/>
                <a:gd name="T54" fmla="*/ 82 w 82"/>
                <a:gd name="T55" fmla="*/ 18 h 96"/>
                <a:gd name="T56" fmla="*/ 74 w 82"/>
                <a:gd name="T57" fmla="*/ 22 h 96"/>
                <a:gd name="T58" fmla="*/ 68 w 82"/>
                <a:gd name="T59" fmla="*/ 22 h 96"/>
                <a:gd name="T60" fmla="*/ 64 w 82"/>
                <a:gd name="T61" fmla="*/ 16 h 96"/>
                <a:gd name="T62" fmla="*/ 60 w 82"/>
                <a:gd name="T63" fmla="*/ 12 h 96"/>
                <a:gd name="T64" fmla="*/ 54 w 82"/>
                <a:gd name="T65" fmla="*/ 8 h 96"/>
                <a:gd name="T66" fmla="*/ 46 w 82"/>
                <a:gd name="T67" fmla="*/ 6 h 96"/>
                <a:gd name="T68" fmla="*/ 36 w 82"/>
                <a:gd name="T69" fmla="*/ 10 h 96"/>
                <a:gd name="T70" fmla="*/ 26 w 82"/>
                <a:gd name="T71" fmla="*/ 16 h 96"/>
                <a:gd name="T72" fmla="*/ 22 w 82"/>
                <a:gd name="T73" fmla="*/ 22 h 96"/>
                <a:gd name="T74" fmla="*/ 22 w 82"/>
                <a:gd name="T75" fmla="*/ 28 h 96"/>
                <a:gd name="T76" fmla="*/ 20 w 82"/>
                <a:gd name="T77" fmla="*/ 34 h 96"/>
                <a:gd name="T78" fmla="*/ 20 w 82"/>
                <a:gd name="T79" fmla="*/ 38 h 96"/>
                <a:gd name="T80" fmla="*/ 24 w 82"/>
                <a:gd name="T81" fmla="*/ 38 h 96"/>
                <a:gd name="T82" fmla="*/ 34 w 82"/>
                <a:gd name="T83" fmla="*/ 36 h 96"/>
                <a:gd name="T84" fmla="*/ 42 w 82"/>
                <a:gd name="T85" fmla="*/ 34 h 96"/>
                <a:gd name="T86" fmla="*/ 44 w 82"/>
                <a:gd name="T87" fmla="*/ 30 h 96"/>
                <a:gd name="T88" fmla="*/ 50 w 82"/>
                <a:gd name="T89" fmla="*/ 28 h 96"/>
                <a:gd name="T90" fmla="*/ 54 w 82"/>
                <a:gd name="T91" fmla="*/ 28 h 96"/>
                <a:gd name="T92" fmla="*/ 54 w 82"/>
                <a:gd name="T93" fmla="*/ 32 h 96"/>
                <a:gd name="T94" fmla="*/ 54 w 82"/>
                <a:gd name="T95" fmla="*/ 36 h 96"/>
                <a:gd name="T96" fmla="*/ 50 w 82"/>
                <a:gd name="T97" fmla="*/ 38 h 96"/>
                <a:gd name="T98" fmla="*/ 42 w 82"/>
                <a:gd name="T99" fmla="*/ 40 h 96"/>
                <a:gd name="T100" fmla="*/ 36 w 82"/>
                <a:gd name="T101" fmla="*/ 44 h 96"/>
                <a:gd name="T102" fmla="*/ 32 w 82"/>
                <a:gd name="T103" fmla="*/ 44 h 96"/>
                <a:gd name="T104" fmla="*/ 32 w 82"/>
                <a:gd name="T105" fmla="*/ 46 h 96"/>
                <a:gd name="T106" fmla="*/ 32 w 82"/>
                <a:gd name="T107" fmla="*/ 50 h 96"/>
                <a:gd name="T108" fmla="*/ 36 w 82"/>
                <a:gd name="T109" fmla="*/ 52 h 96"/>
                <a:gd name="T110" fmla="*/ 42 w 82"/>
                <a:gd name="T111" fmla="*/ 58 h 96"/>
                <a:gd name="T112" fmla="*/ 46 w 82"/>
                <a:gd name="T113" fmla="*/ 66 h 96"/>
                <a:gd name="T114" fmla="*/ 46 w 82"/>
                <a:gd name="T115" fmla="*/ 70 h 96"/>
                <a:gd name="T116" fmla="*/ 62 w 82"/>
                <a:gd name="T117" fmla="*/ 90 h 96"/>
                <a:gd name="T118" fmla="*/ 38 w 82"/>
                <a:gd name="T119" fmla="*/ 96 h 96"/>
                <a:gd name="T120" fmla="*/ 34 w 82"/>
                <a:gd name="T121" fmla="*/ 64 h 96"/>
                <a:gd name="T122" fmla="*/ 28 w 82"/>
                <a:gd name="T123" fmla="*/ 58 h 96"/>
                <a:gd name="T124" fmla="*/ 24 w 82"/>
                <a:gd name="T125" fmla="*/ 7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2" h="96">
                  <a:moveTo>
                    <a:pt x="16" y="88"/>
                  </a:moveTo>
                  <a:lnTo>
                    <a:pt x="10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2"/>
                  </a:lnTo>
                  <a:lnTo>
                    <a:pt x="10" y="68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2" y="58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4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0" y="6"/>
                  </a:lnTo>
                  <a:lnTo>
                    <a:pt x="82" y="10"/>
                  </a:lnTo>
                  <a:lnTo>
                    <a:pt x="82" y="14"/>
                  </a:lnTo>
                  <a:lnTo>
                    <a:pt x="82" y="18"/>
                  </a:lnTo>
                  <a:lnTo>
                    <a:pt x="78" y="20"/>
                  </a:lnTo>
                  <a:lnTo>
                    <a:pt x="74" y="22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0" y="8"/>
                  </a:lnTo>
                  <a:lnTo>
                    <a:pt x="46" y="6"/>
                  </a:lnTo>
                  <a:lnTo>
                    <a:pt x="40" y="8"/>
                  </a:lnTo>
                  <a:lnTo>
                    <a:pt x="36" y="10"/>
                  </a:lnTo>
                  <a:lnTo>
                    <a:pt x="30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8" y="28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2" y="58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6" y="70"/>
                  </a:lnTo>
                  <a:lnTo>
                    <a:pt x="58" y="76"/>
                  </a:lnTo>
                  <a:lnTo>
                    <a:pt x="62" y="90"/>
                  </a:lnTo>
                  <a:lnTo>
                    <a:pt x="46" y="92"/>
                  </a:lnTo>
                  <a:lnTo>
                    <a:pt x="38" y="96"/>
                  </a:lnTo>
                  <a:lnTo>
                    <a:pt x="34" y="80"/>
                  </a:lnTo>
                  <a:lnTo>
                    <a:pt x="34" y="64"/>
                  </a:lnTo>
                  <a:lnTo>
                    <a:pt x="32" y="62"/>
                  </a:lnTo>
                  <a:lnTo>
                    <a:pt x="28" y="58"/>
                  </a:lnTo>
                  <a:lnTo>
                    <a:pt x="24" y="58"/>
                  </a:lnTo>
                  <a:lnTo>
                    <a:pt x="24" y="78"/>
                  </a:lnTo>
                  <a:lnTo>
                    <a:pt x="16" y="8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" name="Freeform 505"/>
            <p:cNvSpPr/>
            <p:nvPr/>
          </p:nvSpPr>
          <p:spPr bwMode="gray">
            <a:xfrm>
              <a:off x="3001292" y="4569068"/>
              <a:ext cx="251790" cy="273822"/>
            </a:xfrm>
            <a:custGeom>
              <a:avLst/>
              <a:gdLst>
                <a:gd name="T0" fmla="*/ 2 w 136"/>
                <a:gd name="T1" fmla="*/ 2 h 148"/>
                <a:gd name="T2" fmla="*/ 8 w 136"/>
                <a:gd name="T3" fmla="*/ 4 h 148"/>
                <a:gd name="T4" fmla="*/ 18 w 136"/>
                <a:gd name="T5" fmla="*/ 2 h 148"/>
                <a:gd name="T6" fmla="*/ 24 w 136"/>
                <a:gd name="T7" fmla="*/ 0 h 148"/>
                <a:gd name="T8" fmla="*/ 32 w 136"/>
                <a:gd name="T9" fmla="*/ 4 h 148"/>
                <a:gd name="T10" fmla="*/ 38 w 136"/>
                <a:gd name="T11" fmla="*/ 14 h 148"/>
                <a:gd name="T12" fmla="*/ 42 w 136"/>
                <a:gd name="T13" fmla="*/ 18 h 148"/>
                <a:gd name="T14" fmla="*/ 42 w 136"/>
                <a:gd name="T15" fmla="*/ 20 h 148"/>
                <a:gd name="T16" fmla="*/ 66 w 136"/>
                <a:gd name="T17" fmla="*/ 42 h 148"/>
                <a:gd name="T18" fmla="*/ 72 w 136"/>
                <a:gd name="T19" fmla="*/ 42 h 148"/>
                <a:gd name="T20" fmla="*/ 92 w 136"/>
                <a:gd name="T21" fmla="*/ 60 h 148"/>
                <a:gd name="T22" fmla="*/ 110 w 136"/>
                <a:gd name="T23" fmla="*/ 74 h 148"/>
                <a:gd name="T24" fmla="*/ 108 w 136"/>
                <a:gd name="T25" fmla="*/ 74 h 148"/>
                <a:gd name="T26" fmla="*/ 104 w 136"/>
                <a:gd name="T27" fmla="*/ 76 h 148"/>
                <a:gd name="T28" fmla="*/ 104 w 136"/>
                <a:gd name="T29" fmla="*/ 78 h 148"/>
                <a:gd name="T30" fmla="*/ 114 w 136"/>
                <a:gd name="T31" fmla="*/ 88 h 148"/>
                <a:gd name="T32" fmla="*/ 126 w 136"/>
                <a:gd name="T33" fmla="*/ 100 h 148"/>
                <a:gd name="T34" fmla="*/ 128 w 136"/>
                <a:gd name="T35" fmla="*/ 102 h 148"/>
                <a:gd name="T36" fmla="*/ 132 w 136"/>
                <a:gd name="T37" fmla="*/ 108 h 148"/>
                <a:gd name="T38" fmla="*/ 136 w 136"/>
                <a:gd name="T39" fmla="*/ 116 h 148"/>
                <a:gd name="T40" fmla="*/ 134 w 136"/>
                <a:gd name="T41" fmla="*/ 116 h 148"/>
                <a:gd name="T42" fmla="*/ 134 w 136"/>
                <a:gd name="T43" fmla="*/ 120 h 148"/>
                <a:gd name="T44" fmla="*/ 136 w 136"/>
                <a:gd name="T45" fmla="*/ 128 h 148"/>
                <a:gd name="T46" fmla="*/ 136 w 136"/>
                <a:gd name="T47" fmla="*/ 132 h 148"/>
                <a:gd name="T48" fmla="*/ 136 w 136"/>
                <a:gd name="T49" fmla="*/ 140 h 148"/>
                <a:gd name="T50" fmla="*/ 132 w 136"/>
                <a:gd name="T51" fmla="*/ 146 h 148"/>
                <a:gd name="T52" fmla="*/ 126 w 136"/>
                <a:gd name="T53" fmla="*/ 148 h 148"/>
                <a:gd name="T54" fmla="*/ 122 w 136"/>
                <a:gd name="T55" fmla="*/ 148 h 148"/>
                <a:gd name="T56" fmla="*/ 100 w 136"/>
                <a:gd name="T57" fmla="*/ 138 h 148"/>
                <a:gd name="T58" fmla="*/ 82 w 136"/>
                <a:gd name="T59" fmla="*/ 116 h 148"/>
                <a:gd name="T60" fmla="*/ 62 w 136"/>
                <a:gd name="T61" fmla="*/ 88 h 148"/>
                <a:gd name="T62" fmla="*/ 52 w 136"/>
                <a:gd name="T63" fmla="*/ 68 h 148"/>
                <a:gd name="T64" fmla="*/ 44 w 136"/>
                <a:gd name="T65" fmla="*/ 60 h 148"/>
                <a:gd name="T66" fmla="*/ 40 w 136"/>
                <a:gd name="T67" fmla="*/ 54 h 148"/>
                <a:gd name="T68" fmla="*/ 34 w 136"/>
                <a:gd name="T69" fmla="*/ 46 h 148"/>
                <a:gd name="T70" fmla="*/ 14 w 136"/>
                <a:gd name="T71" fmla="*/ 18 h 148"/>
                <a:gd name="T72" fmla="*/ 12 w 136"/>
                <a:gd name="T73" fmla="*/ 16 h 148"/>
                <a:gd name="T74" fmla="*/ 6 w 136"/>
                <a:gd name="T75" fmla="*/ 12 h 148"/>
                <a:gd name="T76" fmla="*/ 0 w 136"/>
                <a:gd name="T77" fmla="*/ 6 h 148"/>
                <a:gd name="T78" fmla="*/ 0 w 136"/>
                <a:gd name="T7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148">
                  <a:moveTo>
                    <a:pt x="0" y="0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66" y="42"/>
                  </a:lnTo>
                  <a:lnTo>
                    <a:pt x="68" y="40"/>
                  </a:lnTo>
                  <a:lnTo>
                    <a:pt x="72" y="42"/>
                  </a:lnTo>
                  <a:lnTo>
                    <a:pt x="82" y="50"/>
                  </a:lnTo>
                  <a:lnTo>
                    <a:pt x="92" y="60"/>
                  </a:lnTo>
                  <a:lnTo>
                    <a:pt x="104" y="68"/>
                  </a:lnTo>
                  <a:lnTo>
                    <a:pt x="110" y="74"/>
                  </a:lnTo>
                  <a:lnTo>
                    <a:pt x="108" y="74"/>
                  </a:lnTo>
                  <a:lnTo>
                    <a:pt x="108" y="74"/>
                  </a:lnTo>
                  <a:lnTo>
                    <a:pt x="106" y="74"/>
                  </a:lnTo>
                  <a:lnTo>
                    <a:pt x="104" y="76"/>
                  </a:lnTo>
                  <a:lnTo>
                    <a:pt x="102" y="76"/>
                  </a:lnTo>
                  <a:lnTo>
                    <a:pt x="104" y="78"/>
                  </a:lnTo>
                  <a:lnTo>
                    <a:pt x="106" y="82"/>
                  </a:lnTo>
                  <a:lnTo>
                    <a:pt x="114" y="88"/>
                  </a:lnTo>
                  <a:lnTo>
                    <a:pt x="114" y="100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8" y="102"/>
                  </a:lnTo>
                  <a:lnTo>
                    <a:pt x="130" y="104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4" y="116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4" y="124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6" y="136"/>
                  </a:lnTo>
                  <a:lnTo>
                    <a:pt x="136" y="140"/>
                  </a:lnTo>
                  <a:lnTo>
                    <a:pt x="134" y="144"/>
                  </a:lnTo>
                  <a:lnTo>
                    <a:pt x="132" y="146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2" y="148"/>
                  </a:lnTo>
                  <a:lnTo>
                    <a:pt x="122" y="148"/>
                  </a:lnTo>
                  <a:lnTo>
                    <a:pt x="102" y="142"/>
                  </a:lnTo>
                  <a:lnTo>
                    <a:pt x="100" y="138"/>
                  </a:lnTo>
                  <a:lnTo>
                    <a:pt x="92" y="128"/>
                  </a:lnTo>
                  <a:lnTo>
                    <a:pt x="82" y="116"/>
                  </a:lnTo>
                  <a:lnTo>
                    <a:pt x="72" y="102"/>
                  </a:lnTo>
                  <a:lnTo>
                    <a:pt x="62" y="88"/>
                  </a:lnTo>
                  <a:lnTo>
                    <a:pt x="56" y="78"/>
                  </a:lnTo>
                  <a:lnTo>
                    <a:pt x="52" y="68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8" y="50"/>
                  </a:lnTo>
                  <a:lnTo>
                    <a:pt x="34" y="46"/>
                  </a:lnTo>
                  <a:lnTo>
                    <a:pt x="32" y="4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" name="Freeform 506"/>
            <p:cNvSpPr/>
            <p:nvPr/>
          </p:nvSpPr>
          <p:spPr bwMode="gray">
            <a:xfrm>
              <a:off x="3245676" y="4850291"/>
              <a:ext cx="214762" cy="59205"/>
            </a:xfrm>
            <a:custGeom>
              <a:avLst/>
              <a:gdLst>
                <a:gd name="T0" fmla="*/ 50 w 116"/>
                <a:gd name="T1" fmla="*/ 22 h 32"/>
                <a:gd name="T2" fmla="*/ 22 w 116"/>
                <a:gd name="T3" fmla="*/ 22 h 32"/>
                <a:gd name="T4" fmla="*/ 0 w 116"/>
                <a:gd name="T5" fmla="*/ 10 h 32"/>
                <a:gd name="T6" fmla="*/ 2 w 116"/>
                <a:gd name="T7" fmla="*/ 4 h 32"/>
                <a:gd name="T8" fmla="*/ 2 w 116"/>
                <a:gd name="T9" fmla="*/ 4 h 32"/>
                <a:gd name="T10" fmla="*/ 6 w 116"/>
                <a:gd name="T11" fmla="*/ 2 h 32"/>
                <a:gd name="T12" fmla="*/ 10 w 116"/>
                <a:gd name="T13" fmla="*/ 0 h 32"/>
                <a:gd name="T14" fmla="*/ 14 w 116"/>
                <a:gd name="T15" fmla="*/ 0 h 32"/>
                <a:gd name="T16" fmla="*/ 20 w 116"/>
                <a:gd name="T17" fmla="*/ 0 h 32"/>
                <a:gd name="T18" fmla="*/ 26 w 116"/>
                <a:gd name="T19" fmla="*/ 0 h 32"/>
                <a:gd name="T20" fmla="*/ 56 w 116"/>
                <a:gd name="T21" fmla="*/ 8 h 32"/>
                <a:gd name="T22" fmla="*/ 58 w 116"/>
                <a:gd name="T23" fmla="*/ 8 h 32"/>
                <a:gd name="T24" fmla="*/ 62 w 116"/>
                <a:gd name="T25" fmla="*/ 6 h 32"/>
                <a:gd name="T26" fmla="*/ 66 w 116"/>
                <a:gd name="T27" fmla="*/ 6 h 32"/>
                <a:gd name="T28" fmla="*/ 72 w 116"/>
                <a:gd name="T29" fmla="*/ 6 h 32"/>
                <a:gd name="T30" fmla="*/ 80 w 116"/>
                <a:gd name="T31" fmla="*/ 6 h 32"/>
                <a:gd name="T32" fmla="*/ 84 w 116"/>
                <a:gd name="T33" fmla="*/ 8 h 32"/>
                <a:gd name="T34" fmla="*/ 90 w 116"/>
                <a:gd name="T35" fmla="*/ 12 h 32"/>
                <a:gd name="T36" fmla="*/ 96 w 116"/>
                <a:gd name="T37" fmla="*/ 14 h 32"/>
                <a:gd name="T38" fmla="*/ 102 w 116"/>
                <a:gd name="T39" fmla="*/ 16 h 32"/>
                <a:gd name="T40" fmla="*/ 108 w 116"/>
                <a:gd name="T41" fmla="*/ 18 h 32"/>
                <a:gd name="T42" fmla="*/ 110 w 116"/>
                <a:gd name="T43" fmla="*/ 20 h 32"/>
                <a:gd name="T44" fmla="*/ 112 w 116"/>
                <a:gd name="T45" fmla="*/ 20 h 32"/>
                <a:gd name="T46" fmla="*/ 112 w 116"/>
                <a:gd name="T47" fmla="*/ 20 h 32"/>
                <a:gd name="T48" fmla="*/ 114 w 116"/>
                <a:gd name="T49" fmla="*/ 22 h 32"/>
                <a:gd name="T50" fmla="*/ 114 w 116"/>
                <a:gd name="T51" fmla="*/ 24 h 32"/>
                <a:gd name="T52" fmla="*/ 116 w 116"/>
                <a:gd name="T53" fmla="*/ 28 h 32"/>
                <a:gd name="T54" fmla="*/ 114 w 116"/>
                <a:gd name="T55" fmla="*/ 30 h 32"/>
                <a:gd name="T56" fmla="*/ 114 w 116"/>
                <a:gd name="T57" fmla="*/ 32 h 32"/>
                <a:gd name="T58" fmla="*/ 110 w 116"/>
                <a:gd name="T59" fmla="*/ 32 h 32"/>
                <a:gd name="T60" fmla="*/ 100 w 116"/>
                <a:gd name="T61" fmla="*/ 32 h 32"/>
                <a:gd name="T62" fmla="*/ 88 w 116"/>
                <a:gd name="T63" fmla="*/ 30 h 32"/>
                <a:gd name="T64" fmla="*/ 76 w 116"/>
                <a:gd name="T65" fmla="*/ 30 h 32"/>
                <a:gd name="T66" fmla="*/ 72 w 116"/>
                <a:gd name="T67" fmla="*/ 28 h 32"/>
                <a:gd name="T68" fmla="*/ 50 w 116"/>
                <a:gd name="T69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32">
                  <a:moveTo>
                    <a:pt x="50" y="22"/>
                  </a:moveTo>
                  <a:lnTo>
                    <a:pt x="22" y="22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12"/>
                  </a:lnTo>
                  <a:lnTo>
                    <a:pt x="96" y="14"/>
                  </a:lnTo>
                  <a:lnTo>
                    <a:pt x="102" y="16"/>
                  </a:lnTo>
                  <a:lnTo>
                    <a:pt x="108" y="18"/>
                  </a:lnTo>
                  <a:lnTo>
                    <a:pt x="110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6" y="28"/>
                  </a:lnTo>
                  <a:lnTo>
                    <a:pt x="114" y="30"/>
                  </a:lnTo>
                  <a:lnTo>
                    <a:pt x="114" y="32"/>
                  </a:lnTo>
                  <a:lnTo>
                    <a:pt x="110" y="32"/>
                  </a:lnTo>
                  <a:lnTo>
                    <a:pt x="100" y="32"/>
                  </a:lnTo>
                  <a:lnTo>
                    <a:pt x="88" y="30"/>
                  </a:lnTo>
                  <a:lnTo>
                    <a:pt x="76" y="30"/>
                  </a:lnTo>
                  <a:lnTo>
                    <a:pt x="72" y="28"/>
                  </a:lnTo>
                  <a:lnTo>
                    <a:pt x="50" y="2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" name="Freeform 507"/>
            <p:cNvSpPr/>
            <p:nvPr/>
          </p:nvSpPr>
          <p:spPr bwMode="gray">
            <a:xfrm>
              <a:off x="7637188" y="4968701"/>
              <a:ext cx="325846" cy="377431"/>
            </a:xfrm>
            <a:custGeom>
              <a:avLst/>
              <a:gdLst>
                <a:gd name="T0" fmla="*/ 2 w 176"/>
                <a:gd name="T1" fmla="*/ 94 h 204"/>
                <a:gd name="T2" fmla="*/ 8 w 176"/>
                <a:gd name="T3" fmla="*/ 90 h 204"/>
                <a:gd name="T4" fmla="*/ 22 w 176"/>
                <a:gd name="T5" fmla="*/ 84 h 204"/>
                <a:gd name="T6" fmla="*/ 28 w 176"/>
                <a:gd name="T7" fmla="*/ 80 h 204"/>
                <a:gd name="T8" fmla="*/ 26 w 176"/>
                <a:gd name="T9" fmla="*/ 70 h 204"/>
                <a:gd name="T10" fmla="*/ 24 w 176"/>
                <a:gd name="T11" fmla="*/ 66 h 204"/>
                <a:gd name="T12" fmla="*/ 24 w 176"/>
                <a:gd name="T13" fmla="*/ 52 h 204"/>
                <a:gd name="T14" fmla="*/ 28 w 176"/>
                <a:gd name="T15" fmla="*/ 44 h 204"/>
                <a:gd name="T16" fmla="*/ 26 w 176"/>
                <a:gd name="T17" fmla="*/ 36 h 204"/>
                <a:gd name="T18" fmla="*/ 34 w 176"/>
                <a:gd name="T19" fmla="*/ 18 h 204"/>
                <a:gd name="T20" fmla="*/ 42 w 176"/>
                <a:gd name="T21" fmla="*/ 16 h 204"/>
                <a:gd name="T22" fmla="*/ 48 w 176"/>
                <a:gd name="T23" fmla="*/ 8 h 204"/>
                <a:gd name="T24" fmla="*/ 58 w 176"/>
                <a:gd name="T25" fmla="*/ 4 h 204"/>
                <a:gd name="T26" fmla="*/ 64 w 176"/>
                <a:gd name="T27" fmla="*/ 6 h 204"/>
                <a:gd name="T28" fmla="*/ 68 w 176"/>
                <a:gd name="T29" fmla="*/ 0 h 204"/>
                <a:gd name="T30" fmla="*/ 74 w 176"/>
                <a:gd name="T31" fmla="*/ 2 h 204"/>
                <a:gd name="T32" fmla="*/ 72 w 176"/>
                <a:gd name="T33" fmla="*/ 20 h 204"/>
                <a:gd name="T34" fmla="*/ 98 w 176"/>
                <a:gd name="T35" fmla="*/ 46 h 204"/>
                <a:gd name="T36" fmla="*/ 110 w 176"/>
                <a:gd name="T37" fmla="*/ 48 h 204"/>
                <a:gd name="T38" fmla="*/ 118 w 176"/>
                <a:gd name="T39" fmla="*/ 60 h 204"/>
                <a:gd name="T40" fmla="*/ 128 w 176"/>
                <a:gd name="T41" fmla="*/ 66 h 204"/>
                <a:gd name="T42" fmla="*/ 140 w 176"/>
                <a:gd name="T43" fmla="*/ 78 h 204"/>
                <a:gd name="T44" fmla="*/ 166 w 176"/>
                <a:gd name="T45" fmla="*/ 90 h 204"/>
                <a:gd name="T46" fmla="*/ 166 w 176"/>
                <a:gd name="T47" fmla="*/ 98 h 204"/>
                <a:gd name="T48" fmla="*/ 168 w 176"/>
                <a:gd name="T49" fmla="*/ 104 h 204"/>
                <a:gd name="T50" fmla="*/ 174 w 176"/>
                <a:gd name="T51" fmla="*/ 108 h 204"/>
                <a:gd name="T52" fmla="*/ 176 w 176"/>
                <a:gd name="T53" fmla="*/ 120 h 204"/>
                <a:gd name="T54" fmla="*/ 174 w 176"/>
                <a:gd name="T55" fmla="*/ 156 h 204"/>
                <a:gd name="T56" fmla="*/ 162 w 176"/>
                <a:gd name="T57" fmla="*/ 152 h 204"/>
                <a:gd name="T58" fmla="*/ 132 w 176"/>
                <a:gd name="T59" fmla="*/ 150 h 204"/>
                <a:gd name="T60" fmla="*/ 112 w 176"/>
                <a:gd name="T61" fmla="*/ 180 h 204"/>
                <a:gd name="T62" fmla="*/ 106 w 176"/>
                <a:gd name="T63" fmla="*/ 190 h 204"/>
                <a:gd name="T64" fmla="*/ 98 w 176"/>
                <a:gd name="T65" fmla="*/ 186 h 204"/>
                <a:gd name="T66" fmla="*/ 84 w 176"/>
                <a:gd name="T67" fmla="*/ 200 h 204"/>
                <a:gd name="T68" fmla="*/ 82 w 176"/>
                <a:gd name="T69" fmla="*/ 194 h 204"/>
                <a:gd name="T70" fmla="*/ 76 w 176"/>
                <a:gd name="T71" fmla="*/ 188 h 204"/>
                <a:gd name="T72" fmla="*/ 56 w 176"/>
                <a:gd name="T73" fmla="*/ 188 h 204"/>
                <a:gd name="T74" fmla="*/ 50 w 176"/>
                <a:gd name="T75" fmla="*/ 198 h 204"/>
                <a:gd name="T76" fmla="*/ 46 w 176"/>
                <a:gd name="T77" fmla="*/ 202 h 204"/>
                <a:gd name="T78" fmla="*/ 40 w 176"/>
                <a:gd name="T79" fmla="*/ 204 h 204"/>
                <a:gd name="T80" fmla="*/ 30 w 176"/>
                <a:gd name="T81" fmla="*/ 160 h 204"/>
                <a:gd name="T82" fmla="*/ 30 w 176"/>
                <a:gd name="T83" fmla="*/ 150 h 204"/>
                <a:gd name="T84" fmla="*/ 24 w 176"/>
                <a:gd name="T85" fmla="*/ 138 h 204"/>
                <a:gd name="T86" fmla="*/ 10 w 176"/>
                <a:gd name="T87" fmla="*/ 118 h 204"/>
                <a:gd name="T88" fmla="*/ 2 w 176"/>
                <a:gd name="T89" fmla="*/ 1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6" h="204">
                  <a:moveTo>
                    <a:pt x="0" y="96"/>
                  </a:moveTo>
                  <a:lnTo>
                    <a:pt x="2" y="94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2" y="88"/>
                  </a:lnTo>
                  <a:lnTo>
                    <a:pt x="18" y="86"/>
                  </a:lnTo>
                  <a:lnTo>
                    <a:pt x="22" y="84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4" y="62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16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2" y="16"/>
                  </a:lnTo>
                  <a:lnTo>
                    <a:pt x="44" y="12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6"/>
                  </a:lnTo>
                  <a:lnTo>
                    <a:pt x="72" y="10"/>
                  </a:lnTo>
                  <a:lnTo>
                    <a:pt x="72" y="20"/>
                  </a:lnTo>
                  <a:lnTo>
                    <a:pt x="76" y="32"/>
                  </a:lnTo>
                  <a:lnTo>
                    <a:pt x="86" y="42"/>
                  </a:lnTo>
                  <a:lnTo>
                    <a:pt x="98" y="46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10" y="48"/>
                  </a:lnTo>
                  <a:lnTo>
                    <a:pt x="112" y="52"/>
                  </a:lnTo>
                  <a:lnTo>
                    <a:pt x="114" y="56"/>
                  </a:lnTo>
                  <a:lnTo>
                    <a:pt x="118" y="60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8" y="66"/>
                  </a:lnTo>
                  <a:lnTo>
                    <a:pt x="132" y="68"/>
                  </a:lnTo>
                  <a:lnTo>
                    <a:pt x="136" y="72"/>
                  </a:lnTo>
                  <a:lnTo>
                    <a:pt x="140" y="78"/>
                  </a:lnTo>
                  <a:lnTo>
                    <a:pt x="142" y="82"/>
                  </a:lnTo>
                  <a:lnTo>
                    <a:pt x="144" y="88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6" y="98"/>
                  </a:lnTo>
                  <a:lnTo>
                    <a:pt x="166" y="102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4" y="108"/>
                  </a:lnTo>
                  <a:lnTo>
                    <a:pt x="176" y="112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6" y="132"/>
                  </a:lnTo>
                  <a:lnTo>
                    <a:pt x="176" y="144"/>
                  </a:lnTo>
                  <a:lnTo>
                    <a:pt x="174" y="156"/>
                  </a:lnTo>
                  <a:lnTo>
                    <a:pt x="172" y="162"/>
                  </a:lnTo>
                  <a:lnTo>
                    <a:pt x="170" y="160"/>
                  </a:lnTo>
                  <a:lnTo>
                    <a:pt x="162" y="152"/>
                  </a:lnTo>
                  <a:lnTo>
                    <a:pt x="150" y="148"/>
                  </a:lnTo>
                  <a:lnTo>
                    <a:pt x="136" y="148"/>
                  </a:lnTo>
                  <a:lnTo>
                    <a:pt x="132" y="150"/>
                  </a:lnTo>
                  <a:lnTo>
                    <a:pt x="126" y="158"/>
                  </a:lnTo>
                  <a:lnTo>
                    <a:pt x="116" y="168"/>
                  </a:lnTo>
                  <a:lnTo>
                    <a:pt x="112" y="180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6" y="190"/>
                  </a:lnTo>
                  <a:lnTo>
                    <a:pt x="104" y="188"/>
                  </a:lnTo>
                  <a:lnTo>
                    <a:pt x="102" y="186"/>
                  </a:lnTo>
                  <a:lnTo>
                    <a:pt x="98" y="186"/>
                  </a:lnTo>
                  <a:lnTo>
                    <a:pt x="94" y="188"/>
                  </a:lnTo>
                  <a:lnTo>
                    <a:pt x="88" y="192"/>
                  </a:lnTo>
                  <a:lnTo>
                    <a:pt x="84" y="200"/>
                  </a:lnTo>
                  <a:lnTo>
                    <a:pt x="84" y="200"/>
                  </a:lnTo>
                  <a:lnTo>
                    <a:pt x="82" y="196"/>
                  </a:lnTo>
                  <a:lnTo>
                    <a:pt x="82" y="194"/>
                  </a:lnTo>
                  <a:lnTo>
                    <a:pt x="80" y="192"/>
                  </a:lnTo>
                  <a:lnTo>
                    <a:pt x="78" y="188"/>
                  </a:lnTo>
                  <a:lnTo>
                    <a:pt x="76" y="188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6" y="188"/>
                  </a:lnTo>
                  <a:lnTo>
                    <a:pt x="54" y="192"/>
                  </a:lnTo>
                  <a:lnTo>
                    <a:pt x="52" y="194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6" y="200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0" y="204"/>
                  </a:lnTo>
                  <a:lnTo>
                    <a:pt x="38" y="202"/>
                  </a:lnTo>
                  <a:lnTo>
                    <a:pt x="34" y="18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30" y="150"/>
                  </a:lnTo>
                  <a:lnTo>
                    <a:pt x="28" y="144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0" y="118"/>
                  </a:lnTo>
                  <a:lnTo>
                    <a:pt x="6" y="114"/>
                  </a:lnTo>
                  <a:lnTo>
                    <a:pt x="4" y="108"/>
                  </a:lnTo>
                  <a:lnTo>
                    <a:pt x="2" y="102"/>
                  </a:lnTo>
                  <a:lnTo>
                    <a:pt x="0" y="9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" name="Freeform 508"/>
            <p:cNvSpPr/>
            <p:nvPr/>
          </p:nvSpPr>
          <p:spPr bwMode="gray">
            <a:xfrm>
              <a:off x="7359479" y="4709680"/>
              <a:ext cx="329549" cy="451437"/>
            </a:xfrm>
            <a:custGeom>
              <a:avLst/>
              <a:gdLst>
                <a:gd name="T0" fmla="*/ 72 w 178"/>
                <a:gd name="T1" fmla="*/ 216 h 244"/>
                <a:gd name="T2" fmla="*/ 68 w 178"/>
                <a:gd name="T3" fmla="*/ 200 h 244"/>
                <a:gd name="T4" fmla="*/ 58 w 178"/>
                <a:gd name="T5" fmla="*/ 176 h 244"/>
                <a:gd name="T6" fmla="*/ 46 w 178"/>
                <a:gd name="T7" fmla="*/ 148 h 244"/>
                <a:gd name="T8" fmla="*/ 18 w 178"/>
                <a:gd name="T9" fmla="*/ 108 h 244"/>
                <a:gd name="T10" fmla="*/ 4 w 178"/>
                <a:gd name="T11" fmla="*/ 90 h 244"/>
                <a:gd name="T12" fmla="*/ 6 w 178"/>
                <a:gd name="T13" fmla="*/ 84 h 244"/>
                <a:gd name="T14" fmla="*/ 4 w 178"/>
                <a:gd name="T15" fmla="*/ 78 h 244"/>
                <a:gd name="T16" fmla="*/ 0 w 178"/>
                <a:gd name="T17" fmla="*/ 74 h 244"/>
                <a:gd name="T18" fmla="*/ 6 w 178"/>
                <a:gd name="T19" fmla="*/ 64 h 244"/>
                <a:gd name="T20" fmla="*/ 14 w 178"/>
                <a:gd name="T21" fmla="*/ 64 h 244"/>
                <a:gd name="T22" fmla="*/ 28 w 178"/>
                <a:gd name="T23" fmla="*/ 68 h 244"/>
                <a:gd name="T24" fmla="*/ 36 w 178"/>
                <a:gd name="T25" fmla="*/ 66 h 244"/>
                <a:gd name="T26" fmla="*/ 38 w 178"/>
                <a:gd name="T27" fmla="*/ 62 h 244"/>
                <a:gd name="T28" fmla="*/ 42 w 178"/>
                <a:gd name="T29" fmla="*/ 54 h 244"/>
                <a:gd name="T30" fmla="*/ 46 w 178"/>
                <a:gd name="T31" fmla="*/ 48 h 244"/>
                <a:gd name="T32" fmla="*/ 60 w 178"/>
                <a:gd name="T33" fmla="*/ 44 h 244"/>
                <a:gd name="T34" fmla="*/ 82 w 178"/>
                <a:gd name="T35" fmla="*/ 18 h 244"/>
                <a:gd name="T36" fmla="*/ 82 w 178"/>
                <a:gd name="T37" fmla="*/ 8 h 244"/>
                <a:gd name="T38" fmla="*/ 88 w 178"/>
                <a:gd name="T39" fmla="*/ 4 h 244"/>
                <a:gd name="T40" fmla="*/ 100 w 178"/>
                <a:gd name="T41" fmla="*/ 8 h 244"/>
                <a:gd name="T42" fmla="*/ 116 w 178"/>
                <a:gd name="T43" fmla="*/ 14 h 244"/>
                <a:gd name="T44" fmla="*/ 124 w 178"/>
                <a:gd name="T45" fmla="*/ 22 h 244"/>
                <a:gd name="T46" fmla="*/ 126 w 178"/>
                <a:gd name="T47" fmla="*/ 28 h 244"/>
                <a:gd name="T48" fmla="*/ 134 w 178"/>
                <a:gd name="T49" fmla="*/ 36 h 244"/>
                <a:gd name="T50" fmla="*/ 146 w 178"/>
                <a:gd name="T51" fmla="*/ 36 h 244"/>
                <a:gd name="T52" fmla="*/ 158 w 178"/>
                <a:gd name="T53" fmla="*/ 38 h 244"/>
                <a:gd name="T54" fmla="*/ 162 w 178"/>
                <a:gd name="T55" fmla="*/ 42 h 244"/>
                <a:gd name="T56" fmla="*/ 162 w 178"/>
                <a:gd name="T57" fmla="*/ 60 h 244"/>
                <a:gd name="T58" fmla="*/ 156 w 178"/>
                <a:gd name="T59" fmla="*/ 66 h 244"/>
                <a:gd name="T60" fmla="*/ 148 w 178"/>
                <a:gd name="T61" fmla="*/ 64 h 244"/>
                <a:gd name="T62" fmla="*/ 142 w 178"/>
                <a:gd name="T63" fmla="*/ 66 h 244"/>
                <a:gd name="T64" fmla="*/ 128 w 178"/>
                <a:gd name="T65" fmla="*/ 72 h 244"/>
                <a:gd name="T66" fmla="*/ 122 w 178"/>
                <a:gd name="T67" fmla="*/ 82 h 244"/>
                <a:gd name="T68" fmla="*/ 118 w 178"/>
                <a:gd name="T69" fmla="*/ 92 h 244"/>
                <a:gd name="T70" fmla="*/ 114 w 178"/>
                <a:gd name="T71" fmla="*/ 98 h 244"/>
                <a:gd name="T72" fmla="*/ 110 w 178"/>
                <a:gd name="T73" fmla="*/ 116 h 244"/>
                <a:gd name="T74" fmla="*/ 114 w 178"/>
                <a:gd name="T75" fmla="*/ 126 h 244"/>
                <a:gd name="T76" fmla="*/ 116 w 178"/>
                <a:gd name="T77" fmla="*/ 134 h 244"/>
                <a:gd name="T78" fmla="*/ 118 w 178"/>
                <a:gd name="T79" fmla="*/ 134 h 244"/>
                <a:gd name="T80" fmla="*/ 126 w 178"/>
                <a:gd name="T81" fmla="*/ 134 h 244"/>
                <a:gd name="T82" fmla="*/ 126 w 178"/>
                <a:gd name="T83" fmla="*/ 136 h 244"/>
                <a:gd name="T84" fmla="*/ 138 w 178"/>
                <a:gd name="T85" fmla="*/ 140 h 244"/>
                <a:gd name="T86" fmla="*/ 142 w 178"/>
                <a:gd name="T87" fmla="*/ 140 h 244"/>
                <a:gd name="T88" fmla="*/ 150 w 178"/>
                <a:gd name="T89" fmla="*/ 134 h 244"/>
                <a:gd name="T90" fmla="*/ 152 w 178"/>
                <a:gd name="T91" fmla="*/ 156 h 244"/>
                <a:gd name="T92" fmla="*/ 156 w 178"/>
                <a:gd name="T93" fmla="*/ 158 h 244"/>
                <a:gd name="T94" fmla="*/ 164 w 178"/>
                <a:gd name="T95" fmla="*/ 160 h 244"/>
                <a:gd name="T96" fmla="*/ 176 w 178"/>
                <a:gd name="T97" fmla="*/ 176 h 244"/>
                <a:gd name="T98" fmla="*/ 178 w 178"/>
                <a:gd name="T99" fmla="*/ 184 h 244"/>
                <a:gd name="T100" fmla="*/ 174 w 178"/>
                <a:gd name="T101" fmla="*/ 192 h 244"/>
                <a:gd name="T102" fmla="*/ 174 w 178"/>
                <a:gd name="T103" fmla="*/ 206 h 244"/>
                <a:gd name="T104" fmla="*/ 176 w 178"/>
                <a:gd name="T105" fmla="*/ 210 h 244"/>
                <a:gd name="T106" fmla="*/ 178 w 178"/>
                <a:gd name="T107" fmla="*/ 220 h 244"/>
                <a:gd name="T108" fmla="*/ 170 w 178"/>
                <a:gd name="T109" fmla="*/ 224 h 244"/>
                <a:gd name="T110" fmla="*/ 156 w 178"/>
                <a:gd name="T111" fmla="*/ 230 h 244"/>
                <a:gd name="T112" fmla="*/ 148 w 178"/>
                <a:gd name="T113" fmla="*/ 238 h 244"/>
                <a:gd name="T114" fmla="*/ 132 w 178"/>
                <a:gd name="T115" fmla="*/ 244 h 244"/>
                <a:gd name="T116" fmla="*/ 120 w 178"/>
                <a:gd name="T117" fmla="*/ 244 h 244"/>
                <a:gd name="T118" fmla="*/ 112 w 178"/>
                <a:gd name="T119" fmla="*/ 240 h 244"/>
                <a:gd name="T120" fmla="*/ 98 w 178"/>
                <a:gd name="T121" fmla="*/ 234 h 244"/>
                <a:gd name="T122" fmla="*/ 82 w 178"/>
                <a:gd name="T123" fmla="*/ 22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44">
                  <a:moveTo>
                    <a:pt x="82" y="226"/>
                  </a:moveTo>
                  <a:lnTo>
                    <a:pt x="76" y="222"/>
                  </a:lnTo>
                  <a:lnTo>
                    <a:pt x="72" y="216"/>
                  </a:lnTo>
                  <a:lnTo>
                    <a:pt x="70" y="210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6" y="196"/>
                  </a:lnTo>
                  <a:lnTo>
                    <a:pt x="64" y="190"/>
                  </a:lnTo>
                  <a:lnTo>
                    <a:pt x="58" y="176"/>
                  </a:lnTo>
                  <a:lnTo>
                    <a:pt x="52" y="164"/>
                  </a:lnTo>
                  <a:lnTo>
                    <a:pt x="48" y="152"/>
                  </a:lnTo>
                  <a:lnTo>
                    <a:pt x="46" y="148"/>
                  </a:lnTo>
                  <a:lnTo>
                    <a:pt x="40" y="136"/>
                  </a:lnTo>
                  <a:lnTo>
                    <a:pt x="30" y="122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94"/>
                  </a:lnTo>
                  <a:lnTo>
                    <a:pt x="4" y="90"/>
                  </a:lnTo>
                  <a:lnTo>
                    <a:pt x="4" y="86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6" y="66"/>
                  </a:lnTo>
                  <a:lnTo>
                    <a:pt x="26" y="66"/>
                  </a:lnTo>
                  <a:lnTo>
                    <a:pt x="28" y="68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60" y="44"/>
                  </a:lnTo>
                  <a:lnTo>
                    <a:pt x="70" y="36"/>
                  </a:lnTo>
                  <a:lnTo>
                    <a:pt x="78" y="28"/>
                  </a:lnTo>
                  <a:lnTo>
                    <a:pt x="82" y="18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82" y="0"/>
                  </a:lnTo>
                  <a:lnTo>
                    <a:pt x="88" y="4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10" y="12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4" y="24"/>
                  </a:lnTo>
                  <a:lnTo>
                    <a:pt x="124" y="26"/>
                  </a:lnTo>
                  <a:lnTo>
                    <a:pt x="126" y="28"/>
                  </a:lnTo>
                  <a:lnTo>
                    <a:pt x="126" y="32"/>
                  </a:lnTo>
                  <a:lnTo>
                    <a:pt x="130" y="34"/>
                  </a:lnTo>
                  <a:lnTo>
                    <a:pt x="134" y="36"/>
                  </a:lnTo>
                  <a:lnTo>
                    <a:pt x="140" y="36"/>
                  </a:lnTo>
                  <a:lnTo>
                    <a:pt x="142" y="36"/>
                  </a:lnTo>
                  <a:lnTo>
                    <a:pt x="146" y="36"/>
                  </a:lnTo>
                  <a:lnTo>
                    <a:pt x="150" y="36"/>
                  </a:lnTo>
                  <a:lnTo>
                    <a:pt x="154" y="38"/>
                  </a:lnTo>
                  <a:lnTo>
                    <a:pt x="158" y="38"/>
                  </a:lnTo>
                  <a:lnTo>
                    <a:pt x="158" y="38"/>
                  </a:lnTo>
                  <a:lnTo>
                    <a:pt x="160" y="40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56" y="60"/>
                  </a:lnTo>
                  <a:lnTo>
                    <a:pt x="162" y="60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8" y="64"/>
                  </a:lnTo>
                  <a:lnTo>
                    <a:pt x="146" y="66"/>
                  </a:lnTo>
                  <a:lnTo>
                    <a:pt x="146" y="66"/>
                  </a:lnTo>
                  <a:lnTo>
                    <a:pt x="142" y="66"/>
                  </a:lnTo>
                  <a:lnTo>
                    <a:pt x="138" y="68"/>
                  </a:lnTo>
                  <a:lnTo>
                    <a:pt x="134" y="68"/>
                  </a:lnTo>
                  <a:lnTo>
                    <a:pt x="128" y="72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2" y="82"/>
                  </a:lnTo>
                  <a:lnTo>
                    <a:pt x="122" y="86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16" y="96"/>
                  </a:lnTo>
                  <a:lnTo>
                    <a:pt x="114" y="98"/>
                  </a:lnTo>
                  <a:lnTo>
                    <a:pt x="112" y="102"/>
                  </a:lnTo>
                  <a:lnTo>
                    <a:pt x="110" y="108"/>
                  </a:lnTo>
                  <a:lnTo>
                    <a:pt x="110" y="116"/>
                  </a:lnTo>
                  <a:lnTo>
                    <a:pt x="114" y="122"/>
                  </a:lnTo>
                  <a:lnTo>
                    <a:pt x="114" y="124"/>
                  </a:lnTo>
                  <a:lnTo>
                    <a:pt x="114" y="126"/>
                  </a:lnTo>
                  <a:lnTo>
                    <a:pt x="116" y="128"/>
                  </a:lnTo>
                  <a:lnTo>
                    <a:pt x="116" y="132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8" y="134"/>
                  </a:lnTo>
                  <a:lnTo>
                    <a:pt x="120" y="132"/>
                  </a:lnTo>
                  <a:lnTo>
                    <a:pt x="122" y="132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28" y="138"/>
                  </a:lnTo>
                  <a:lnTo>
                    <a:pt x="132" y="138"/>
                  </a:lnTo>
                  <a:lnTo>
                    <a:pt x="138" y="140"/>
                  </a:lnTo>
                  <a:lnTo>
                    <a:pt x="140" y="140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4" y="138"/>
                  </a:lnTo>
                  <a:lnTo>
                    <a:pt x="148" y="136"/>
                  </a:lnTo>
                  <a:lnTo>
                    <a:pt x="150" y="134"/>
                  </a:lnTo>
                  <a:lnTo>
                    <a:pt x="152" y="132"/>
                  </a:lnTo>
                  <a:lnTo>
                    <a:pt x="154" y="130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4" y="158"/>
                  </a:lnTo>
                  <a:lnTo>
                    <a:pt x="156" y="158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176" y="178"/>
                  </a:lnTo>
                  <a:lnTo>
                    <a:pt x="178" y="180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4" y="192"/>
                  </a:lnTo>
                  <a:lnTo>
                    <a:pt x="174" y="196"/>
                  </a:lnTo>
                  <a:lnTo>
                    <a:pt x="174" y="202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6" y="208"/>
                  </a:lnTo>
                  <a:lnTo>
                    <a:pt x="176" y="210"/>
                  </a:lnTo>
                  <a:lnTo>
                    <a:pt x="178" y="214"/>
                  </a:lnTo>
                  <a:lnTo>
                    <a:pt x="178" y="216"/>
                  </a:lnTo>
                  <a:lnTo>
                    <a:pt x="178" y="220"/>
                  </a:lnTo>
                  <a:lnTo>
                    <a:pt x="176" y="222"/>
                  </a:lnTo>
                  <a:lnTo>
                    <a:pt x="174" y="224"/>
                  </a:lnTo>
                  <a:lnTo>
                    <a:pt x="170" y="224"/>
                  </a:lnTo>
                  <a:lnTo>
                    <a:pt x="166" y="226"/>
                  </a:lnTo>
                  <a:lnTo>
                    <a:pt x="160" y="228"/>
                  </a:lnTo>
                  <a:lnTo>
                    <a:pt x="156" y="230"/>
                  </a:lnTo>
                  <a:lnTo>
                    <a:pt x="154" y="234"/>
                  </a:lnTo>
                  <a:lnTo>
                    <a:pt x="152" y="236"/>
                  </a:lnTo>
                  <a:lnTo>
                    <a:pt x="148" y="238"/>
                  </a:lnTo>
                  <a:lnTo>
                    <a:pt x="142" y="240"/>
                  </a:lnTo>
                  <a:lnTo>
                    <a:pt x="138" y="242"/>
                  </a:lnTo>
                  <a:lnTo>
                    <a:pt x="132" y="244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6" y="242"/>
                  </a:lnTo>
                  <a:lnTo>
                    <a:pt x="112" y="240"/>
                  </a:lnTo>
                  <a:lnTo>
                    <a:pt x="108" y="238"/>
                  </a:lnTo>
                  <a:lnTo>
                    <a:pt x="104" y="236"/>
                  </a:lnTo>
                  <a:lnTo>
                    <a:pt x="98" y="234"/>
                  </a:lnTo>
                  <a:lnTo>
                    <a:pt x="96" y="232"/>
                  </a:lnTo>
                  <a:lnTo>
                    <a:pt x="94" y="230"/>
                  </a:lnTo>
                  <a:lnTo>
                    <a:pt x="82" y="22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" name="Freeform 509"/>
            <p:cNvSpPr/>
            <p:nvPr/>
          </p:nvSpPr>
          <p:spPr bwMode="gray">
            <a:xfrm>
              <a:off x="7589052" y="4376653"/>
              <a:ext cx="325846" cy="318226"/>
            </a:xfrm>
            <a:custGeom>
              <a:avLst/>
              <a:gdLst>
                <a:gd name="T0" fmla="*/ 166 w 176"/>
                <a:gd name="T1" fmla="*/ 50 h 172"/>
                <a:gd name="T2" fmla="*/ 162 w 176"/>
                <a:gd name="T3" fmla="*/ 46 h 172"/>
                <a:gd name="T4" fmla="*/ 152 w 176"/>
                <a:gd name="T5" fmla="*/ 38 h 172"/>
                <a:gd name="T6" fmla="*/ 142 w 176"/>
                <a:gd name="T7" fmla="*/ 34 h 172"/>
                <a:gd name="T8" fmla="*/ 134 w 176"/>
                <a:gd name="T9" fmla="*/ 26 h 172"/>
                <a:gd name="T10" fmla="*/ 126 w 176"/>
                <a:gd name="T11" fmla="*/ 22 h 172"/>
                <a:gd name="T12" fmla="*/ 110 w 176"/>
                <a:gd name="T13" fmla="*/ 26 h 172"/>
                <a:gd name="T14" fmla="*/ 100 w 176"/>
                <a:gd name="T15" fmla="*/ 30 h 172"/>
                <a:gd name="T16" fmla="*/ 84 w 176"/>
                <a:gd name="T17" fmla="*/ 32 h 172"/>
                <a:gd name="T18" fmla="*/ 72 w 176"/>
                <a:gd name="T19" fmla="*/ 30 h 172"/>
                <a:gd name="T20" fmla="*/ 62 w 176"/>
                <a:gd name="T21" fmla="*/ 22 h 172"/>
                <a:gd name="T22" fmla="*/ 54 w 176"/>
                <a:gd name="T23" fmla="*/ 14 h 172"/>
                <a:gd name="T24" fmla="*/ 48 w 176"/>
                <a:gd name="T25" fmla="*/ 6 h 172"/>
                <a:gd name="T26" fmla="*/ 42 w 176"/>
                <a:gd name="T27" fmla="*/ 4 h 172"/>
                <a:gd name="T28" fmla="*/ 42 w 176"/>
                <a:gd name="T29" fmla="*/ 0 h 172"/>
                <a:gd name="T30" fmla="*/ 40 w 176"/>
                <a:gd name="T31" fmla="*/ 2 h 172"/>
                <a:gd name="T32" fmla="*/ 40 w 176"/>
                <a:gd name="T33" fmla="*/ 6 h 172"/>
                <a:gd name="T34" fmla="*/ 38 w 176"/>
                <a:gd name="T35" fmla="*/ 8 h 172"/>
                <a:gd name="T36" fmla="*/ 36 w 176"/>
                <a:gd name="T37" fmla="*/ 12 h 172"/>
                <a:gd name="T38" fmla="*/ 36 w 176"/>
                <a:gd name="T39" fmla="*/ 16 h 172"/>
                <a:gd name="T40" fmla="*/ 36 w 176"/>
                <a:gd name="T41" fmla="*/ 20 h 172"/>
                <a:gd name="T42" fmla="*/ 32 w 176"/>
                <a:gd name="T43" fmla="*/ 18 h 172"/>
                <a:gd name="T44" fmla="*/ 32 w 176"/>
                <a:gd name="T45" fmla="*/ 14 h 172"/>
                <a:gd name="T46" fmla="*/ 34 w 176"/>
                <a:gd name="T47" fmla="*/ 10 h 172"/>
                <a:gd name="T48" fmla="*/ 32 w 176"/>
                <a:gd name="T49" fmla="*/ 6 h 172"/>
                <a:gd name="T50" fmla="*/ 24 w 176"/>
                <a:gd name="T51" fmla="*/ 10 h 172"/>
                <a:gd name="T52" fmla="*/ 18 w 176"/>
                <a:gd name="T53" fmla="*/ 16 h 172"/>
                <a:gd name="T54" fmla="*/ 10 w 176"/>
                <a:gd name="T55" fmla="*/ 20 h 172"/>
                <a:gd name="T56" fmla="*/ 0 w 176"/>
                <a:gd name="T57" fmla="*/ 30 h 172"/>
                <a:gd name="T58" fmla="*/ 0 w 176"/>
                <a:gd name="T59" fmla="*/ 36 h 172"/>
                <a:gd name="T60" fmla="*/ 2 w 176"/>
                <a:gd name="T61" fmla="*/ 48 h 172"/>
                <a:gd name="T62" fmla="*/ 4 w 176"/>
                <a:gd name="T63" fmla="*/ 54 h 172"/>
                <a:gd name="T64" fmla="*/ 2 w 176"/>
                <a:gd name="T65" fmla="*/ 62 h 172"/>
                <a:gd name="T66" fmla="*/ 0 w 176"/>
                <a:gd name="T67" fmla="*/ 72 h 172"/>
                <a:gd name="T68" fmla="*/ 6 w 176"/>
                <a:gd name="T69" fmla="*/ 84 h 172"/>
                <a:gd name="T70" fmla="*/ 48 w 176"/>
                <a:gd name="T71" fmla="*/ 98 h 172"/>
                <a:gd name="T72" fmla="*/ 56 w 176"/>
                <a:gd name="T73" fmla="*/ 98 h 172"/>
                <a:gd name="T74" fmla="*/ 62 w 176"/>
                <a:gd name="T75" fmla="*/ 96 h 172"/>
                <a:gd name="T76" fmla="*/ 66 w 176"/>
                <a:gd name="T77" fmla="*/ 96 h 172"/>
                <a:gd name="T78" fmla="*/ 66 w 176"/>
                <a:gd name="T79" fmla="*/ 102 h 172"/>
                <a:gd name="T80" fmla="*/ 60 w 176"/>
                <a:gd name="T81" fmla="*/ 108 h 172"/>
                <a:gd name="T82" fmla="*/ 60 w 176"/>
                <a:gd name="T83" fmla="*/ 122 h 172"/>
                <a:gd name="T84" fmla="*/ 60 w 176"/>
                <a:gd name="T85" fmla="*/ 140 h 172"/>
                <a:gd name="T86" fmla="*/ 64 w 176"/>
                <a:gd name="T87" fmla="*/ 148 h 172"/>
                <a:gd name="T88" fmla="*/ 68 w 176"/>
                <a:gd name="T89" fmla="*/ 164 h 172"/>
                <a:gd name="T90" fmla="*/ 116 w 176"/>
                <a:gd name="T91" fmla="*/ 152 h 172"/>
                <a:gd name="T92" fmla="*/ 122 w 176"/>
                <a:gd name="T93" fmla="*/ 140 h 172"/>
                <a:gd name="T94" fmla="*/ 116 w 176"/>
                <a:gd name="T95" fmla="*/ 140 h 172"/>
                <a:gd name="T96" fmla="*/ 112 w 176"/>
                <a:gd name="T97" fmla="*/ 136 h 172"/>
                <a:gd name="T98" fmla="*/ 108 w 176"/>
                <a:gd name="T99" fmla="*/ 126 h 172"/>
                <a:gd name="T100" fmla="*/ 104 w 176"/>
                <a:gd name="T101" fmla="*/ 124 h 172"/>
                <a:gd name="T102" fmla="*/ 106 w 176"/>
                <a:gd name="T103" fmla="*/ 118 h 172"/>
                <a:gd name="T104" fmla="*/ 126 w 176"/>
                <a:gd name="T105" fmla="*/ 124 h 172"/>
                <a:gd name="T106" fmla="*/ 144 w 176"/>
                <a:gd name="T107" fmla="*/ 124 h 172"/>
                <a:gd name="T108" fmla="*/ 156 w 176"/>
                <a:gd name="T109" fmla="*/ 122 h 172"/>
                <a:gd name="T110" fmla="*/ 162 w 176"/>
                <a:gd name="T111" fmla="*/ 120 h 172"/>
                <a:gd name="T112" fmla="*/ 156 w 176"/>
                <a:gd name="T113" fmla="*/ 100 h 172"/>
                <a:gd name="T114" fmla="*/ 154 w 176"/>
                <a:gd name="T115" fmla="*/ 90 h 172"/>
                <a:gd name="T116" fmla="*/ 166 w 176"/>
                <a:gd name="T117" fmla="*/ 76 h 172"/>
                <a:gd name="T118" fmla="*/ 168 w 176"/>
                <a:gd name="T119" fmla="*/ 62 h 172"/>
                <a:gd name="T120" fmla="*/ 176 w 176"/>
                <a:gd name="T121" fmla="*/ 5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172">
                  <a:moveTo>
                    <a:pt x="176" y="58"/>
                  </a:moveTo>
                  <a:lnTo>
                    <a:pt x="170" y="54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4" y="48"/>
                  </a:lnTo>
                  <a:lnTo>
                    <a:pt x="162" y="46"/>
                  </a:lnTo>
                  <a:lnTo>
                    <a:pt x="160" y="44"/>
                  </a:lnTo>
                  <a:lnTo>
                    <a:pt x="156" y="40"/>
                  </a:lnTo>
                  <a:lnTo>
                    <a:pt x="152" y="38"/>
                  </a:lnTo>
                  <a:lnTo>
                    <a:pt x="146" y="36"/>
                  </a:lnTo>
                  <a:lnTo>
                    <a:pt x="144" y="34"/>
                  </a:lnTo>
                  <a:lnTo>
                    <a:pt x="142" y="34"/>
                  </a:lnTo>
                  <a:lnTo>
                    <a:pt x="138" y="32"/>
                  </a:lnTo>
                  <a:lnTo>
                    <a:pt x="136" y="28"/>
                  </a:lnTo>
                  <a:lnTo>
                    <a:pt x="134" y="26"/>
                  </a:lnTo>
                  <a:lnTo>
                    <a:pt x="132" y="24"/>
                  </a:lnTo>
                  <a:lnTo>
                    <a:pt x="132" y="24"/>
                  </a:lnTo>
                  <a:lnTo>
                    <a:pt x="126" y="22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0" y="26"/>
                  </a:lnTo>
                  <a:lnTo>
                    <a:pt x="108" y="26"/>
                  </a:lnTo>
                  <a:lnTo>
                    <a:pt x="106" y="28"/>
                  </a:lnTo>
                  <a:lnTo>
                    <a:pt x="100" y="30"/>
                  </a:lnTo>
                  <a:lnTo>
                    <a:pt x="94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2" y="30"/>
                  </a:lnTo>
                  <a:lnTo>
                    <a:pt x="68" y="28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6" y="84"/>
                  </a:lnTo>
                  <a:lnTo>
                    <a:pt x="12" y="86"/>
                  </a:lnTo>
                  <a:lnTo>
                    <a:pt x="44" y="90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52" y="98"/>
                  </a:lnTo>
                  <a:lnTo>
                    <a:pt x="56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6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58" y="116"/>
                  </a:lnTo>
                  <a:lnTo>
                    <a:pt x="60" y="122"/>
                  </a:lnTo>
                  <a:lnTo>
                    <a:pt x="62" y="128"/>
                  </a:lnTo>
                  <a:lnTo>
                    <a:pt x="68" y="132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44"/>
                  </a:lnTo>
                  <a:lnTo>
                    <a:pt x="64" y="148"/>
                  </a:lnTo>
                  <a:lnTo>
                    <a:pt x="66" y="15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80" y="166"/>
                  </a:lnTo>
                  <a:lnTo>
                    <a:pt x="98" y="172"/>
                  </a:lnTo>
                  <a:lnTo>
                    <a:pt x="116" y="152"/>
                  </a:lnTo>
                  <a:lnTo>
                    <a:pt x="124" y="148"/>
                  </a:lnTo>
                  <a:lnTo>
                    <a:pt x="124" y="140"/>
                  </a:lnTo>
                  <a:lnTo>
                    <a:pt x="122" y="140"/>
                  </a:lnTo>
                  <a:lnTo>
                    <a:pt x="122" y="140"/>
                  </a:lnTo>
                  <a:lnTo>
                    <a:pt x="118" y="140"/>
                  </a:lnTo>
                  <a:lnTo>
                    <a:pt x="116" y="140"/>
                  </a:lnTo>
                  <a:lnTo>
                    <a:pt x="114" y="140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8" y="126"/>
                  </a:lnTo>
                  <a:lnTo>
                    <a:pt x="106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2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8" y="120"/>
                  </a:lnTo>
                  <a:lnTo>
                    <a:pt x="114" y="122"/>
                  </a:lnTo>
                  <a:lnTo>
                    <a:pt x="126" y="124"/>
                  </a:lnTo>
                  <a:lnTo>
                    <a:pt x="128" y="130"/>
                  </a:lnTo>
                  <a:lnTo>
                    <a:pt x="144" y="128"/>
                  </a:lnTo>
                  <a:lnTo>
                    <a:pt x="144" y="124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6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2" y="120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56" y="100"/>
                  </a:lnTo>
                  <a:lnTo>
                    <a:pt x="156" y="98"/>
                  </a:lnTo>
                  <a:lnTo>
                    <a:pt x="154" y="96"/>
                  </a:lnTo>
                  <a:lnTo>
                    <a:pt x="154" y="90"/>
                  </a:lnTo>
                  <a:lnTo>
                    <a:pt x="154" y="84"/>
                  </a:lnTo>
                  <a:lnTo>
                    <a:pt x="156" y="78"/>
                  </a:lnTo>
                  <a:lnTo>
                    <a:pt x="166" y="76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8" y="62"/>
                  </a:lnTo>
                  <a:lnTo>
                    <a:pt x="170" y="62"/>
                  </a:lnTo>
                  <a:lnTo>
                    <a:pt x="174" y="60"/>
                  </a:lnTo>
                  <a:lnTo>
                    <a:pt x="176" y="58"/>
                  </a:lnTo>
                  <a:lnTo>
                    <a:pt x="176" y="5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" name="Freeform 510"/>
            <p:cNvSpPr/>
            <p:nvPr/>
          </p:nvSpPr>
          <p:spPr bwMode="gray">
            <a:xfrm>
              <a:off x="7874167" y="4483961"/>
              <a:ext cx="96273" cy="159113"/>
            </a:xfrm>
            <a:custGeom>
              <a:avLst/>
              <a:gdLst>
                <a:gd name="T0" fmla="*/ 52 w 52"/>
                <a:gd name="T1" fmla="*/ 28 h 86"/>
                <a:gd name="T2" fmla="*/ 52 w 52"/>
                <a:gd name="T3" fmla="*/ 28 h 86"/>
                <a:gd name="T4" fmla="*/ 48 w 52"/>
                <a:gd name="T5" fmla="*/ 26 h 86"/>
                <a:gd name="T6" fmla="*/ 46 w 52"/>
                <a:gd name="T7" fmla="*/ 22 h 86"/>
                <a:gd name="T8" fmla="*/ 40 w 52"/>
                <a:gd name="T9" fmla="*/ 16 h 86"/>
                <a:gd name="T10" fmla="*/ 34 w 52"/>
                <a:gd name="T11" fmla="*/ 12 h 86"/>
                <a:gd name="T12" fmla="*/ 28 w 52"/>
                <a:gd name="T13" fmla="*/ 6 h 86"/>
                <a:gd name="T14" fmla="*/ 22 w 52"/>
                <a:gd name="T15" fmla="*/ 0 h 86"/>
                <a:gd name="T16" fmla="*/ 22 w 52"/>
                <a:gd name="T17" fmla="*/ 0 h 86"/>
                <a:gd name="T18" fmla="*/ 20 w 52"/>
                <a:gd name="T19" fmla="*/ 2 h 86"/>
                <a:gd name="T20" fmla="*/ 16 w 52"/>
                <a:gd name="T21" fmla="*/ 4 h 86"/>
                <a:gd name="T22" fmla="*/ 14 w 52"/>
                <a:gd name="T23" fmla="*/ 4 h 86"/>
                <a:gd name="T24" fmla="*/ 10 w 52"/>
                <a:gd name="T25" fmla="*/ 6 h 86"/>
                <a:gd name="T26" fmla="*/ 10 w 52"/>
                <a:gd name="T27" fmla="*/ 6 h 86"/>
                <a:gd name="T28" fmla="*/ 12 w 52"/>
                <a:gd name="T29" fmla="*/ 18 h 86"/>
                <a:gd name="T30" fmla="*/ 2 w 52"/>
                <a:gd name="T31" fmla="*/ 20 h 86"/>
                <a:gd name="T32" fmla="*/ 0 w 52"/>
                <a:gd name="T33" fmla="*/ 26 h 86"/>
                <a:gd name="T34" fmla="*/ 0 w 52"/>
                <a:gd name="T35" fmla="*/ 32 h 86"/>
                <a:gd name="T36" fmla="*/ 0 w 52"/>
                <a:gd name="T37" fmla="*/ 38 h 86"/>
                <a:gd name="T38" fmla="*/ 2 w 52"/>
                <a:gd name="T39" fmla="*/ 40 h 86"/>
                <a:gd name="T40" fmla="*/ 2 w 52"/>
                <a:gd name="T41" fmla="*/ 42 h 86"/>
                <a:gd name="T42" fmla="*/ 10 w 52"/>
                <a:gd name="T43" fmla="*/ 58 h 86"/>
                <a:gd name="T44" fmla="*/ 14 w 52"/>
                <a:gd name="T45" fmla="*/ 58 h 86"/>
                <a:gd name="T46" fmla="*/ 16 w 52"/>
                <a:gd name="T47" fmla="*/ 60 h 86"/>
                <a:gd name="T48" fmla="*/ 16 w 52"/>
                <a:gd name="T49" fmla="*/ 62 h 86"/>
                <a:gd name="T50" fmla="*/ 18 w 52"/>
                <a:gd name="T51" fmla="*/ 66 h 86"/>
                <a:gd name="T52" fmla="*/ 18 w 52"/>
                <a:gd name="T53" fmla="*/ 70 h 86"/>
                <a:gd name="T54" fmla="*/ 18 w 52"/>
                <a:gd name="T55" fmla="*/ 72 h 86"/>
                <a:gd name="T56" fmla="*/ 16 w 52"/>
                <a:gd name="T57" fmla="*/ 74 h 86"/>
                <a:gd name="T58" fmla="*/ 16 w 52"/>
                <a:gd name="T59" fmla="*/ 78 h 86"/>
                <a:gd name="T60" fmla="*/ 16 w 52"/>
                <a:gd name="T61" fmla="*/ 80 h 86"/>
                <a:gd name="T62" fmla="*/ 16 w 52"/>
                <a:gd name="T63" fmla="*/ 84 h 86"/>
                <a:gd name="T64" fmla="*/ 18 w 52"/>
                <a:gd name="T65" fmla="*/ 86 h 86"/>
                <a:gd name="T66" fmla="*/ 24 w 52"/>
                <a:gd name="T67" fmla="*/ 84 h 86"/>
                <a:gd name="T68" fmla="*/ 26 w 52"/>
                <a:gd name="T69" fmla="*/ 84 h 86"/>
                <a:gd name="T70" fmla="*/ 36 w 52"/>
                <a:gd name="T71" fmla="*/ 82 h 86"/>
                <a:gd name="T72" fmla="*/ 40 w 52"/>
                <a:gd name="T73" fmla="*/ 82 h 86"/>
                <a:gd name="T74" fmla="*/ 46 w 52"/>
                <a:gd name="T75" fmla="*/ 82 h 86"/>
                <a:gd name="T76" fmla="*/ 46 w 52"/>
                <a:gd name="T77" fmla="*/ 82 h 86"/>
                <a:gd name="T78" fmla="*/ 44 w 52"/>
                <a:gd name="T79" fmla="*/ 80 h 86"/>
                <a:gd name="T80" fmla="*/ 42 w 52"/>
                <a:gd name="T81" fmla="*/ 78 h 86"/>
                <a:gd name="T82" fmla="*/ 42 w 52"/>
                <a:gd name="T83" fmla="*/ 74 h 86"/>
                <a:gd name="T84" fmla="*/ 40 w 52"/>
                <a:gd name="T85" fmla="*/ 64 h 86"/>
                <a:gd name="T86" fmla="*/ 36 w 52"/>
                <a:gd name="T87" fmla="*/ 62 h 86"/>
                <a:gd name="T88" fmla="*/ 36 w 52"/>
                <a:gd name="T89" fmla="*/ 62 h 86"/>
                <a:gd name="T90" fmla="*/ 34 w 52"/>
                <a:gd name="T91" fmla="*/ 58 h 86"/>
                <a:gd name="T92" fmla="*/ 32 w 52"/>
                <a:gd name="T93" fmla="*/ 54 h 86"/>
                <a:gd name="T94" fmla="*/ 32 w 52"/>
                <a:gd name="T95" fmla="*/ 50 h 86"/>
                <a:gd name="T96" fmla="*/ 32 w 52"/>
                <a:gd name="T97" fmla="*/ 44 h 86"/>
                <a:gd name="T98" fmla="*/ 34 w 52"/>
                <a:gd name="T99" fmla="*/ 40 h 86"/>
                <a:gd name="T100" fmla="*/ 38 w 52"/>
                <a:gd name="T101" fmla="*/ 40 h 86"/>
                <a:gd name="T102" fmla="*/ 40 w 52"/>
                <a:gd name="T103" fmla="*/ 40 h 86"/>
                <a:gd name="T104" fmla="*/ 42 w 52"/>
                <a:gd name="T105" fmla="*/ 42 h 86"/>
                <a:gd name="T106" fmla="*/ 44 w 52"/>
                <a:gd name="T107" fmla="*/ 42 h 86"/>
                <a:gd name="T108" fmla="*/ 44 w 52"/>
                <a:gd name="T109" fmla="*/ 40 h 86"/>
                <a:gd name="T110" fmla="*/ 46 w 52"/>
                <a:gd name="T111" fmla="*/ 38 h 86"/>
                <a:gd name="T112" fmla="*/ 46 w 52"/>
                <a:gd name="T113" fmla="*/ 38 h 86"/>
                <a:gd name="T114" fmla="*/ 46 w 52"/>
                <a:gd name="T115" fmla="*/ 36 h 86"/>
                <a:gd name="T116" fmla="*/ 48 w 52"/>
                <a:gd name="T117" fmla="*/ 34 h 86"/>
                <a:gd name="T118" fmla="*/ 48 w 52"/>
                <a:gd name="T119" fmla="*/ 32 h 86"/>
                <a:gd name="T120" fmla="*/ 52 w 52"/>
                <a:gd name="T121" fmla="*/ 2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" h="86">
                  <a:moveTo>
                    <a:pt x="52" y="28"/>
                  </a:moveTo>
                  <a:lnTo>
                    <a:pt x="52" y="28"/>
                  </a:lnTo>
                  <a:lnTo>
                    <a:pt x="48" y="26"/>
                  </a:lnTo>
                  <a:lnTo>
                    <a:pt x="46" y="22"/>
                  </a:lnTo>
                  <a:lnTo>
                    <a:pt x="40" y="16"/>
                  </a:lnTo>
                  <a:lnTo>
                    <a:pt x="34" y="12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2" y="18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0" y="58"/>
                  </a:lnTo>
                  <a:lnTo>
                    <a:pt x="14" y="58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6" y="74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18" y="86"/>
                  </a:lnTo>
                  <a:lnTo>
                    <a:pt x="24" y="84"/>
                  </a:lnTo>
                  <a:lnTo>
                    <a:pt x="26" y="84"/>
                  </a:lnTo>
                  <a:lnTo>
                    <a:pt x="36" y="82"/>
                  </a:lnTo>
                  <a:lnTo>
                    <a:pt x="40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2" y="74"/>
                  </a:lnTo>
                  <a:lnTo>
                    <a:pt x="40" y="64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32" y="50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2" y="2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" name="Freeform 511"/>
            <p:cNvSpPr/>
            <p:nvPr/>
          </p:nvSpPr>
          <p:spPr bwMode="gray">
            <a:xfrm>
              <a:off x="7933412" y="4535765"/>
              <a:ext cx="85164" cy="103608"/>
            </a:xfrm>
            <a:custGeom>
              <a:avLst/>
              <a:gdLst>
                <a:gd name="T0" fmla="*/ 20 w 46"/>
                <a:gd name="T1" fmla="*/ 0 h 56"/>
                <a:gd name="T2" fmla="*/ 28 w 46"/>
                <a:gd name="T3" fmla="*/ 4 h 56"/>
                <a:gd name="T4" fmla="*/ 36 w 46"/>
                <a:gd name="T5" fmla="*/ 8 h 56"/>
                <a:gd name="T6" fmla="*/ 46 w 46"/>
                <a:gd name="T7" fmla="*/ 10 h 56"/>
                <a:gd name="T8" fmla="*/ 44 w 46"/>
                <a:gd name="T9" fmla="*/ 16 h 56"/>
                <a:gd name="T10" fmla="*/ 44 w 46"/>
                <a:gd name="T11" fmla="*/ 16 h 56"/>
                <a:gd name="T12" fmla="*/ 42 w 46"/>
                <a:gd name="T13" fmla="*/ 18 h 56"/>
                <a:gd name="T14" fmla="*/ 40 w 46"/>
                <a:gd name="T15" fmla="*/ 20 h 56"/>
                <a:gd name="T16" fmla="*/ 38 w 46"/>
                <a:gd name="T17" fmla="*/ 22 h 56"/>
                <a:gd name="T18" fmla="*/ 38 w 46"/>
                <a:gd name="T19" fmla="*/ 24 h 56"/>
                <a:gd name="T20" fmla="*/ 36 w 46"/>
                <a:gd name="T21" fmla="*/ 26 h 56"/>
                <a:gd name="T22" fmla="*/ 36 w 46"/>
                <a:gd name="T23" fmla="*/ 28 h 56"/>
                <a:gd name="T24" fmla="*/ 38 w 46"/>
                <a:gd name="T25" fmla="*/ 30 h 56"/>
                <a:gd name="T26" fmla="*/ 38 w 46"/>
                <a:gd name="T27" fmla="*/ 30 h 56"/>
                <a:gd name="T28" fmla="*/ 40 w 46"/>
                <a:gd name="T29" fmla="*/ 32 h 56"/>
                <a:gd name="T30" fmla="*/ 42 w 46"/>
                <a:gd name="T31" fmla="*/ 36 h 56"/>
                <a:gd name="T32" fmla="*/ 42 w 46"/>
                <a:gd name="T33" fmla="*/ 38 h 56"/>
                <a:gd name="T34" fmla="*/ 42 w 46"/>
                <a:gd name="T35" fmla="*/ 38 h 56"/>
                <a:gd name="T36" fmla="*/ 40 w 46"/>
                <a:gd name="T37" fmla="*/ 42 h 56"/>
                <a:gd name="T38" fmla="*/ 40 w 46"/>
                <a:gd name="T39" fmla="*/ 44 h 56"/>
                <a:gd name="T40" fmla="*/ 40 w 46"/>
                <a:gd name="T41" fmla="*/ 46 h 56"/>
                <a:gd name="T42" fmla="*/ 40 w 46"/>
                <a:gd name="T43" fmla="*/ 48 h 56"/>
                <a:gd name="T44" fmla="*/ 40 w 46"/>
                <a:gd name="T45" fmla="*/ 50 h 56"/>
                <a:gd name="T46" fmla="*/ 38 w 46"/>
                <a:gd name="T47" fmla="*/ 52 h 56"/>
                <a:gd name="T48" fmla="*/ 36 w 46"/>
                <a:gd name="T49" fmla="*/ 52 h 56"/>
                <a:gd name="T50" fmla="*/ 34 w 46"/>
                <a:gd name="T51" fmla="*/ 52 h 56"/>
                <a:gd name="T52" fmla="*/ 34 w 46"/>
                <a:gd name="T53" fmla="*/ 52 h 56"/>
                <a:gd name="T54" fmla="*/ 32 w 46"/>
                <a:gd name="T55" fmla="*/ 50 h 56"/>
                <a:gd name="T56" fmla="*/ 28 w 46"/>
                <a:gd name="T57" fmla="*/ 50 h 56"/>
                <a:gd name="T58" fmla="*/ 26 w 46"/>
                <a:gd name="T59" fmla="*/ 52 h 56"/>
                <a:gd name="T60" fmla="*/ 24 w 46"/>
                <a:gd name="T61" fmla="*/ 52 h 56"/>
                <a:gd name="T62" fmla="*/ 20 w 46"/>
                <a:gd name="T63" fmla="*/ 50 h 56"/>
                <a:gd name="T64" fmla="*/ 20 w 46"/>
                <a:gd name="T65" fmla="*/ 50 h 56"/>
                <a:gd name="T66" fmla="*/ 18 w 46"/>
                <a:gd name="T67" fmla="*/ 54 h 56"/>
                <a:gd name="T68" fmla="*/ 20 w 46"/>
                <a:gd name="T69" fmla="*/ 56 h 56"/>
                <a:gd name="T70" fmla="*/ 14 w 46"/>
                <a:gd name="T71" fmla="*/ 54 h 56"/>
                <a:gd name="T72" fmla="*/ 14 w 46"/>
                <a:gd name="T73" fmla="*/ 54 h 56"/>
                <a:gd name="T74" fmla="*/ 12 w 46"/>
                <a:gd name="T75" fmla="*/ 52 h 56"/>
                <a:gd name="T76" fmla="*/ 10 w 46"/>
                <a:gd name="T77" fmla="*/ 50 h 56"/>
                <a:gd name="T78" fmla="*/ 10 w 46"/>
                <a:gd name="T79" fmla="*/ 46 h 56"/>
                <a:gd name="T80" fmla="*/ 8 w 46"/>
                <a:gd name="T81" fmla="*/ 36 h 56"/>
                <a:gd name="T82" fmla="*/ 4 w 46"/>
                <a:gd name="T83" fmla="*/ 34 h 56"/>
                <a:gd name="T84" fmla="*/ 4 w 46"/>
                <a:gd name="T85" fmla="*/ 34 h 56"/>
                <a:gd name="T86" fmla="*/ 2 w 46"/>
                <a:gd name="T87" fmla="*/ 30 h 56"/>
                <a:gd name="T88" fmla="*/ 0 w 46"/>
                <a:gd name="T89" fmla="*/ 26 h 56"/>
                <a:gd name="T90" fmla="*/ 0 w 46"/>
                <a:gd name="T91" fmla="*/ 22 h 56"/>
                <a:gd name="T92" fmla="*/ 0 w 46"/>
                <a:gd name="T93" fmla="*/ 16 h 56"/>
                <a:gd name="T94" fmla="*/ 2 w 46"/>
                <a:gd name="T95" fmla="*/ 12 h 56"/>
                <a:gd name="T96" fmla="*/ 6 w 46"/>
                <a:gd name="T97" fmla="*/ 12 h 56"/>
                <a:gd name="T98" fmla="*/ 8 w 46"/>
                <a:gd name="T99" fmla="*/ 12 h 56"/>
                <a:gd name="T100" fmla="*/ 10 w 46"/>
                <a:gd name="T101" fmla="*/ 14 h 56"/>
                <a:gd name="T102" fmla="*/ 12 w 46"/>
                <a:gd name="T103" fmla="*/ 14 h 56"/>
                <a:gd name="T104" fmla="*/ 12 w 46"/>
                <a:gd name="T105" fmla="*/ 12 h 56"/>
                <a:gd name="T106" fmla="*/ 14 w 46"/>
                <a:gd name="T107" fmla="*/ 10 h 56"/>
                <a:gd name="T108" fmla="*/ 14 w 46"/>
                <a:gd name="T109" fmla="*/ 10 h 56"/>
                <a:gd name="T110" fmla="*/ 14 w 46"/>
                <a:gd name="T111" fmla="*/ 8 h 56"/>
                <a:gd name="T112" fmla="*/ 16 w 46"/>
                <a:gd name="T113" fmla="*/ 6 h 56"/>
                <a:gd name="T114" fmla="*/ 16 w 46"/>
                <a:gd name="T115" fmla="*/ 4 h 56"/>
                <a:gd name="T116" fmla="*/ 20 w 46"/>
                <a:gd name="T1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" h="56">
                  <a:moveTo>
                    <a:pt x="20" y="0"/>
                  </a:moveTo>
                  <a:lnTo>
                    <a:pt x="28" y="4"/>
                  </a:lnTo>
                  <a:lnTo>
                    <a:pt x="36" y="8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2" y="52"/>
                  </a:lnTo>
                  <a:lnTo>
                    <a:pt x="10" y="50"/>
                  </a:lnTo>
                  <a:lnTo>
                    <a:pt x="10" y="46"/>
                  </a:lnTo>
                  <a:lnTo>
                    <a:pt x="8" y="36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2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" name="Freeform 512"/>
            <p:cNvSpPr/>
            <p:nvPr/>
          </p:nvSpPr>
          <p:spPr bwMode="gray">
            <a:xfrm>
              <a:off x="8000062" y="4554267"/>
              <a:ext cx="85164" cy="77706"/>
            </a:xfrm>
            <a:custGeom>
              <a:avLst/>
              <a:gdLst>
                <a:gd name="T0" fmla="*/ 46 w 46"/>
                <a:gd name="T1" fmla="*/ 18 h 42"/>
                <a:gd name="T2" fmla="*/ 38 w 46"/>
                <a:gd name="T3" fmla="*/ 12 h 42"/>
                <a:gd name="T4" fmla="*/ 32 w 46"/>
                <a:gd name="T5" fmla="*/ 8 h 42"/>
                <a:gd name="T6" fmla="*/ 20 w 46"/>
                <a:gd name="T7" fmla="*/ 4 h 42"/>
                <a:gd name="T8" fmla="*/ 10 w 46"/>
                <a:gd name="T9" fmla="*/ 0 h 42"/>
                <a:gd name="T10" fmla="*/ 8 w 46"/>
                <a:gd name="T11" fmla="*/ 2 h 42"/>
                <a:gd name="T12" fmla="*/ 8 w 46"/>
                <a:gd name="T13" fmla="*/ 6 h 42"/>
                <a:gd name="T14" fmla="*/ 8 w 46"/>
                <a:gd name="T15" fmla="*/ 6 h 42"/>
                <a:gd name="T16" fmla="*/ 6 w 46"/>
                <a:gd name="T17" fmla="*/ 8 h 42"/>
                <a:gd name="T18" fmla="*/ 4 w 46"/>
                <a:gd name="T19" fmla="*/ 10 h 42"/>
                <a:gd name="T20" fmla="*/ 2 w 46"/>
                <a:gd name="T21" fmla="*/ 12 h 42"/>
                <a:gd name="T22" fmla="*/ 2 w 46"/>
                <a:gd name="T23" fmla="*/ 14 h 42"/>
                <a:gd name="T24" fmla="*/ 0 w 46"/>
                <a:gd name="T25" fmla="*/ 16 h 42"/>
                <a:gd name="T26" fmla="*/ 0 w 46"/>
                <a:gd name="T27" fmla="*/ 18 h 42"/>
                <a:gd name="T28" fmla="*/ 2 w 46"/>
                <a:gd name="T29" fmla="*/ 20 h 42"/>
                <a:gd name="T30" fmla="*/ 2 w 46"/>
                <a:gd name="T31" fmla="*/ 20 h 42"/>
                <a:gd name="T32" fmla="*/ 4 w 46"/>
                <a:gd name="T33" fmla="*/ 22 h 42"/>
                <a:gd name="T34" fmla="*/ 6 w 46"/>
                <a:gd name="T35" fmla="*/ 26 h 42"/>
                <a:gd name="T36" fmla="*/ 6 w 46"/>
                <a:gd name="T37" fmla="*/ 28 h 42"/>
                <a:gd name="T38" fmla="*/ 6 w 46"/>
                <a:gd name="T39" fmla="*/ 28 h 42"/>
                <a:gd name="T40" fmla="*/ 4 w 46"/>
                <a:gd name="T41" fmla="*/ 32 h 42"/>
                <a:gd name="T42" fmla="*/ 4 w 46"/>
                <a:gd name="T43" fmla="*/ 34 h 42"/>
                <a:gd name="T44" fmla="*/ 4 w 46"/>
                <a:gd name="T45" fmla="*/ 36 h 42"/>
                <a:gd name="T46" fmla="*/ 4 w 46"/>
                <a:gd name="T47" fmla="*/ 38 h 42"/>
                <a:gd name="T48" fmla="*/ 4 w 46"/>
                <a:gd name="T49" fmla="*/ 40 h 42"/>
                <a:gd name="T50" fmla="*/ 2 w 46"/>
                <a:gd name="T51" fmla="*/ 40 h 42"/>
                <a:gd name="T52" fmla="*/ 2 w 46"/>
                <a:gd name="T53" fmla="*/ 42 h 42"/>
                <a:gd name="T54" fmla="*/ 4 w 46"/>
                <a:gd name="T55" fmla="*/ 42 h 42"/>
                <a:gd name="T56" fmla="*/ 8 w 46"/>
                <a:gd name="T57" fmla="*/ 42 h 42"/>
                <a:gd name="T58" fmla="*/ 8 w 46"/>
                <a:gd name="T59" fmla="*/ 42 h 42"/>
                <a:gd name="T60" fmla="*/ 10 w 46"/>
                <a:gd name="T61" fmla="*/ 40 h 42"/>
                <a:gd name="T62" fmla="*/ 10 w 46"/>
                <a:gd name="T63" fmla="*/ 40 h 42"/>
                <a:gd name="T64" fmla="*/ 12 w 46"/>
                <a:gd name="T65" fmla="*/ 40 h 42"/>
                <a:gd name="T66" fmla="*/ 14 w 46"/>
                <a:gd name="T67" fmla="*/ 40 h 42"/>
                <a:gd name="T68" fmla="*/ 16 w 46"/>
                <a:gd name="T69" fmla="*/ 40 h 42"/>
                <a:gd name="T70" fmla="*/ 16 w 46"/>
                <a:gd name="T71" fmla="*/ 40 h 42"/>
                <a:gd name="T72" fmla="*/ 18 w 46"/>
                <a:gd name="T73" fmla="*/ 40 h 42"/>
                <a:gd name="T74" fmla="*/ 20 w 46"/>
                <a:gd name="T75" fmla="*/ 40 h 42"/>
                <a:gd name="T76" fmla="*/ 22 w 46"/>
                <a:gd name="T77" fmla="*/ 42 h 42"/>
                <a:gd name="T78" fmla="*/ 24 w 46"/>
                <a:gd name="T79" fmla="*/ 42 h 42"/>
                <a:gd name="T80" fmla="*/ 26 w 46"/>
                <a:gd name="T81" fmla="*/ 42 h 42"/>
                <a:gd name="T82" fmla="*/ 26 w 46"/>
                <a:gd name="T83" fmla="*/ 42 h 42"/>
                <a:gd name="T84" fmla="*/ 28 w 46"/>
                <a:gd name="T85" fmla="*/ 42 h 42"/>
                <a:gd name="T86" fmla="*/ 28 w 46"/>
                <a:gd name="T87" fmla="*/ 40 h 42"/>
                <a:gd name="T88" fmla="*/ 30 w 46"/>
                <a:gd name="T89" fmla="*/ 38 h 42"/>
                <a:gd name="T90" fmla="*/ 30 w 46"/>
                <a:gd name="T91" fmla="*/ 36 h 42"/>
                <a:gd name="T92" fmla="*/ 32 w 46"/>
                <a:gd name="T93" fmla="*/ 32 h 42"/>
                <a:gd name="T94" fmla="*/ 34 w 46"/>
                <a:gd name="T95" fmla="*/ 28 h 42"/>
                <a:gd name="T96" fmla="*/ 36 w 46"/>
                <a:gd name="T97" fmla="*/ 26 h 42"/>
                <a:gd name="T98" fmla="*/ 40 w 46"/>
                <a:gd name="T99" fmla="*/ 26 h 42"/>
                <a:gd name="T100" fmla="*/ 42 w 46"/>
                <a:gd name="T101" fmla="*/ 22 h 42"/>
                <a:gd name="T102" fmla="*/ 46 w 46"/>
                <a:gd name="T103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" h="42">
                  <a:moveTo>
                    <a:pt x="46" y="18"/>
                  </a:moveTo>
                  <a:lnTo>
                    <a:pt x="38" y="12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6" y="1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" name="Freeform 513"/>
            <p:cNvSpPr/>
            <p:nvPr/>
          </p:nvSpPr>
          <p:spPr bwMode="gray">
            <a:xfrm>
              <a:off x="7440940" y="4372952"/>
              <a:ext cx="274007" cy="447736"/>
            </a:xfrm>
            <a:custGeom>
              <a:avLst/>
              <a:gdLst>
                <a:gd name="T0" fmla="*/ 128 w 148"/>
                <a:gd name="T1" fmla="*/ 204 h 242"/>
                <a:gd name="T2" fmla="*/ 126 w 148"/>
                <a:gd name="T3" fmla="*/ 212 h 242"/>
                <a:gd name="T4" fmla="*/ 114 w 148"/>
                <a:gd name="T5" fmla="*/ 240 h 242"/>
                <a:gd name="T6" fmla="*/ 118 w 148"/>
                <a:gd name="T7" fmla="*/ 226 h 242"/>
                <a:gd name="T8" fmla="*/ 114 w 148"/>
                <a:gd name="T9" fmla="*/ 220 h 242"/>
                <a:gd name="T10" fmla="*/ 106 w 148"/>
                <a:gd name="T11" fmla="*/ 218 h 242"/>
                <a:gd name="T12" fmla="*/ 96 w 148"/>
                <a:gd name="T13" fmla="*/ 218 h 242"/>
                <a:gd name="T14" fmla="*/ 82 w 148"/>
                <a:gd name="T15" fmla="*/ 214 h 242"/>
                <a:gd name="T16" fmla="*/ 80 w 148"/>
                <a:gd name="T17" fmla="*/ 206 h 242"/>
                <a:gd name="T18" fmla="*/ 78 w 148"/>
                <a:gd name="T19" fmla="*/ 200 h 242"/>
                <a:gd name="T20" fmla="*/ 60 w 148"/>
                <a:gd name="T21" fmla="*/ 192 h 242"/>
                <a:gd name="T22" fmla="*/ 50 w 148"/>
                <a:gd name="T23" fmla="*/ 188 h 242"/>
                <a:gd name="T24" fmla="*/ 36 w 148"/>
                <a:gd name="T25" fmla="*/ 180 h 242"/>
                <a:gd name="T26" fmla="*/ 26 w 148"/>
                <a:gd name="T27" fmla="*/ 172 h 242"/>
                <a:gd name="T28" fmla="*/ 26 w 148"/>
                <a:gd name="T29" fmla="*/ 172 h 242"/>
                <a:gd name="T30" fmla="*/ 14 w 148"/>
                <a:gd name="T31" fmla="*/ 168 h 242"/>
                <a:gd name="T32" fmla="*/ 2 w 148"/>
                <a:gd name="T33" fmla="*/ 166 h 242"/>
                <a:gd name="T34" fmla="*/ 4 w 148"/>
                <a:gd name="T35" fmla="*/ 160 h 242"/>
                <a:gd name="T36" fmla="*/ 14 w 148"/>
                <a:gd name="T37" fmla="*/ 142 h 242"/>
                <a:gd name="T38" fmla="*/ 18 w 148"/>
                <a:gd name="T39" fmla="*/ 122 h 242"/>
                <a:gd name="T40" fmla="*/ 18 w 148"/>
                <a:gd name="T41" fmla="*/ 92 h 242"/>
                <a:gd name="T42" fmla="*/ 20 w 148"/>
                <a:gd name="T43" fmla="*/ 72 h 242"/>
                <a:gd name="T44" fmla="*/ 18 w 148"/>
                <a:gd name="T45" fmla="*/ 66 h 242"/>
                <a:gd name="T46" fmla="*/ 18 w 148"/>
                <a:gd name="T47" fmla="*/ 56 h 242"/>
                <a:gd name="T48" fmla="*/ 34 w 148"/>
                <a:gd name="T49" fmla="*/ 50 h 242"/>
                <a:gd name="T50" fmla="*/ 68 w 148"/>
                <a:gd name="T51" fmla="*/ 22 h 242"/>
                <a:gd name="T52" fmla="*/ 78 w 148"/>
                <a:gd name="T53" fmla="*/ 12 h 242"/>
                <a:gd name="T54" fmla="*/ 86 w 148"/>
                <a:gd name="T55" fmla="*/ 8 h 242"/>
                <a:gd name="T56" fmla="*/ 94 w 148"/>
                <a:gd name="T57" fmla="*/ 6 h 242"/>
                <a:gd name="T58" fmla="*/ 102 w 148"/>
                <a:gd name="T59" fmla="*/ 2 h 242"/>
                <a:gd name="T60" fmla="*/ 112 w 148"/>
                <a:gd name="T61" fmla="*/ 0 h 242"/>
                <a:gd name="T62" fmla="*/ 116 w 148"/>
                <a:gd name="T63" fmla="*/ 2 h 242"/>
                <a:gd name="T64" fmla="*/ 114 w 148"/>
                <a:gd name="T65" fmla="*/ 6 h 242"/>
                <a:gd name="T66" fmla="*/ 106 w 148"/>
                <a:gd name="T67" fmla="*/ 10 h 242"/>
                <a:gd name="T68" fmla="*/ 98 w 148"/>
                <a:gd name="T69" fmla="*/ 20 h 242"/>
                <a:gd name="T70" fmla="*/ 86 w 148"/>
                <a:gd name="T71" fmla="*/ 26 h 242"/>
                <a:gd name="T72" fmla="*/ 80 w 148"/>
                <a:gd name="T73" fmla="*/ 32 h 242"/>
                <a:gd name="T74" fmla="*/ 80 w 148"/>
                <a:gd name="T75" fmla="*/ 44 h 242"/>
                <a:gd name="T76" fmla="*/ 82 w 148"/>
                <a:gd name="T77" fmla="*/ 50 h 242"/>
                <a:gd name="T78" fmla="*/ 84 w 148"/>
                <a:gd name="T79" fmla="*/ 60 h 242"/>
                <a:gd name="T80" fmla="*/ 82 w 148"/>
                <a:gd name="T81" fmla="*/ 66 h 242"/>
                <a:gd name="T82" fmla="*/ 82 w 148"/>
                <a:gd name="T83" fmla="*/ 78 h 242"/>
                <a:gd name="T84" fmla="*/ 92 w 148"/>
                <a:gd name="T85" fmla="*/ 88 h 242"/>
                <a:gd name="T86" fmla="*/ 128 w 148"/>
                <a:gd name="T87" fmla="*/ 100 h 242"/>
                <a:gd name="T88" fmla="*/ 140 w 148"/>
                <a:gd name="T89" fmla="*/ 100 h 242"/>
                <a:gd name="T90" fmla="*/ 142 w 148"/>
                <a:gd name="T91" fmla="*/ 98 h 242"/>
                <a:gd name="T92" fmla="*/ 146 w 148"/>
                <a:gd name="T93" fmla="*/ 100 h 242"/>
                <a:gd name="T94" fmla="*/ 144 w 148"/>
                <a:gd name="T95" fmla="*/ 106 h 242"/>
                <a:gd name="T96" fmla="*/ 140 w 148"/>
                <a:gd name="T97" fmla="*/ 114 h 242"/>
                <a:gd name="T98" fmla="*/ 142 w 148"/>
                <a:gd name="T99" fmla="*/ 130 h 242"/>
                <a:gd name="T100" fmla="*/ 142 w 148"/>
                <a:gd name="T101" fmla="*/ 142 h 242"/>
                <a:gd name="T102" fmla="*/ 146 w 148"/>
                <a:gd name="T103" fmla="*/ 156 h 242"/>
                <a:gd name="T104" fmla="*/ 146 w 148"/>
                <a:gd name="T105" fmla="*/ 166 h 242"/>
                <a:gd name="T106" fmla="*/ 144 w 148"/>
                <a:gd name="T107" fmla="*/ 160 h 242"/>
                <a:gd name="T108" fmla="*/ 120 w 148"/>
                <a:gd name="T109" fmla="*/ 168 h 242"/>
                <a:gd name="T110" fmla="*/ 128 w 148"/>
                <a:gd name="T111" fmla="*/ 178 h 242"/>
                <a:gd name="T112" fmla="*/ 122 w 148"/>
                <a:gd name="T113" fmla="*/ 174 h 242"/>
                <a:gd name="T114" fmla="*/ 120 w 148"/>
                <a:gd name="T115" fmla="*/ 186 h 242"/>
                <a:gd name="T116" fmla="*/ 124 w 148"/>
                <a:gd name="T117" fmla="*/ 19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8" h="242">
                  <a:moveTo>
                    <a:pt x="124" y="194"/>
                  </a:moveTo>
                  <a:lnTo>
                    <a:pt x="126" y="200"/>
                  </a:lnTo>
                  <a:lnTo>
                    <a:pt x="128" y="204"/>
                  </a:lnTo>
                  <a:lnTo>
                    <a:pt x="128" y="208"/>
                  </a:lnTo>
                  <a:lnTo>
                    <a:pt x="126" y="212"/>
                  </a:lnTo>
                  <a:lnTo>
                    <a:pt x="126" y="212"/>
                  </a:lnTo>
                  <a:lnTo>
                    <a:pt x="118" y="242"/>
                  </a:lnTo>
                  <a:lnTo>
                    <a:pt x="116" y="240"/>
                  </a:lnTo>
                  <a:lnTo>
                    <a:pt x="114" y="240"/>
                  </a:lnTo>
                  <a:lnTo>
                    <a:pt x="112" y="242"/>
                  </a:lnTo>
                  <a:lnTo>
                    <a:pt x="112" y="242"/>
                  </a:lnTo>
                  <a:lnTo>
                    <a:pt x="118" y="226"/>
                  </a:lnTo>
                  <a:lnTo>
                    <a:pt x="118" y="224"/>
                  </a:lnTo>
                  <a:lnTo>
                    <a:pt x="116" y="222"/>
                  </a:lnTo>
                  <a:lnTo>
                    <a:pt x="114" y="220"/>
                  </a:lnTo>
                  <a:lnTo>
                    <a:pt x="114" y="220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102" y="218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2" y="214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80" y="206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78" y="200"/>
                  </a:lnTo>
                  <a:lnTo>
                    <a:pt x="72" y="196"/>
                  </a:lnTo>
                  <a:lnTo>
                    <a:pt x="66" y="194"/>
                  </a:lnTo>
                  <a:lnTo>
                    <a:pt x="60" y="192"/>
                  </a:lnTo>
                  <a:lnTo>
                    <a:pt x="56" y="190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6" y="186"/>
                  </a:lnTo>
                  <a:lnTo>
                    <a:pt x="40" y="184"/>
                  </a:lnTo>
                  <a:lnTo>
                    <a:pt x="36" y="180"/>
                  </a:lnTo>
                  <a:lnTo>
                    <a:pt x="32" y="178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0" y="170"/>
                  </a:lnTo>
                  <a:lnTo>
                    <a:pt x="14" y="168"/>
                  </a:lnTo>
                  <a:lnTo>
                    <a:pt x="10" y="168"/>
                  </a:lnTo>
                  <a:lnTo>
                    <a:pt x="4" y="166"/>
                  </a:lnTo>
                  <a:lnTo>
                    <a:pt x="2" y="166"/>
                  </a:lnTo>
                  <a:lnTo>
                    <a:pt x="0" y="166"/>
                  </a:lnTo>
                  <a:lnTo>
                    <a:pt x="2" y="162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10" y="154"/>
                  </a:lnTo>
                  <a:lnTo>
                    <a:pt x="14" y="142"/>
                  </a:lnTo>
                  <a:lnTo>
                    <a:pt x="16" y="136"/>
                  </a:lnTo>
                  <a:lnTo>
                    <a:pt x="18" y="130"/>
                  </a:lnTo>
                  <a:lnTo>
                    <a:pt x="18" y="122"/>
                  </a:lnTo>
                  <a:lnTo>
                    <a:pt x="18" y="114"/>
                  </a:lnTo>
                  <a:lnTo>
                    <a:pt x="18" y="104"/>
                  </a:lnTo>
                  <a:lnTo>
                    <a:pt x="18" y="92"/>
                  </a:lnTo>
                  <a:lnTo>
                    <a:pt x="18" y="80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34" y="50"/>
                  </a:lnTo>
                  <a:lnTo>
                    <a:pt x="44" y="34"/>
                  </a:lnTo>
                  <a:lnTo>
                    <a:pt x="50" y="24"/>
                  </a:lnTo>
                  <a:lnTo>
                    <a:pt x="68" y="22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4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8" y="20"/>
                  </a:lnTo>
                  <a:lnTo>
                    <a:pt x="94" y="20"/>
                  </a:lnTo>
                  <a:lnTo>
                    <a:pt x="90" y="22"/>
                  </a:lnTo>
                  <a:lnTo>
                    <a:pt x="86" y="26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2" y="62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0" y="70"/>
                  </a:lnTo>
                  <a:lnTo>
                    <a:pt x="80" y="74"/>
                  </a:lnTo>
                  <a:lnTo>
                    <a:pt x="82" y="78"/>
                  </a:lnTo>
                  <a:lnTo>
                    <a:pt x="82" y="82"/>
                  </a:lnTo>
                  <a:lnTo>
                    <a:pt x="86" y="86"/>
                  </a:lnTo>
                  <a:lnTo>
                    <a:pt x="92" y="88"/>
                  </a:lnTo>
                  <a:lnTo>
                    <a:pt x="124" y="92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6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6" y="104"/>
                  </a:lnTo>
                  <a:lnTo>
                    <a:pt x="146" y="104"/>
                  </a:lnTo>
                  <a:lnTo>
                    <a:pt x="144" y="106"/>
                  </a:lnTo>
                  <a:lnTo>
                    <a:pt x="142" y="108"/>
                  </a:lnTo>
                  <a:lnTo>
                    <a:pt x="140" y="110"/>
                  </a:lnTo>
                  <a:lnTo>
                    <a:pt x="140" y="114"/>
                  </a:lnTo>
                  <a:lnTo>
                    <a:pt x="138" y="118"/>
                  </a:lnTo>
                  <a:lnTo>
                    <a:pt x="140" y="124"/>
                  </a:lnTo>
                  <a:lnTo>
                    <a:pt x="142" y="130"/>
                  </a:lnTo>
                  <a:lnTo>
                    <a:pt x="148" y="13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2" y="146"/>
                  </a:lnTo>
                  <a:lnTo>
                    <a:pt x="144" y="150"/>
                  </a:lnTo>
                  <a:lnTo>
                    <a:pt x="146" y="156"/>
                  </a:lnTo>
                  <a:lnTo>
                    <a:pt x="148" y="162"/>
                  </a:lnTo>
                  <a:lnTo>
                    <a:pt x="148" y="166"/>
                  </a:lnTo>
                  <a:lnTo>
                    <a:pt x="146" y="166"/>
                  </a:lnTo>
                  <a:lnTo>
                    <a:pt x="146" y="166"/>
                  </a:lnTo>
                  <a:lnTo>
                    <a:pt x="146" y="164"/>
                  </a:lnTo>
                  <a:lnTo>
                    <a:pt x="144" y="160"/>
                  </a:lnTo>
                  <a:lnTo>
                    <a:pt x="142" y="156"/>
                  </a:lnTo>
                  <a:lnTo>
                    <a:pt x="118" y="16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6" y="176"/>
                  </a:lnTo>
                  <a:lnTo>
                    <a:pt x="124" y="176"/>
                  </a:lnTo>
                  <a:lnTo>
                    <a:pt x="122" y="174"/>
                  </a:lnTo>
                  <a:lnTo>
                    <a:pt x="120" y="174"/>
                  </a:lnTo>
                  <a:lnTo>
                    <a:pt x="120" y="17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4" y="19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" name="Freeform 514"/>
            <p:cNvSpPr/>
            <p:nvPr/>
          </p:nvSpPr>
          <p:spPr bwMode="gray">
            <a:xfrm>
              <a:off x="7366884" y="4680077"/>
              <a:ext cx="148112" cy="155413"/>
            </a:xfrm>
            <a:custGeom>
              <a:avLst/>
              <a:gdLst>
                <a:gd name="T0" fmla="*/ 10 w 80"/>
                <a:gd name="T1" fmla="*/ 80 h 84"/>
                <a:gd name="T2" fmla="*/ 10 w 80"/>
                <a:gd name="T3" fmla="*/ 74 h 84"/>
                <a:gd name="T4" fmla="*/ 6 w 80"/>
                <a:gd name="T5" fmla="*/ 74 h 84"/>
                <a:gd name="T6" fmla="*/ 4 w 80"/>
                <a:gd name="T7" fmla="*/ 72 h 84"/>
                <a:gd name="T8" fmla="*/ 2 w 80"/>
                <a:gd name="T9" fmla="*/ 70 h 84"/>
                <a:gd name="T10" fmla="*/ 0 w 80"/>
                <a:gd name="T11" fmla="*/ 68 h 84"/>
                <a:gd name="T12" fmla="*/ 0 w 80"/>
                <a:gd name="T13" fmla="*/ 66 h 84"/>
                <a:gd name="T14" fmla="*/ 6 w 80"/>
                <a:gd name="T15" fmla="*/ 54 h 84"/>
                <a:gd name="T16" fmla="*/ 14 w 80"/>
                <a:gd name="T17" fmla="*/ 44 h 84"/>
                <a:gd name="T18" fmla="*/ 24 w 80"/>
                <a:gd name="T19" fmla="*/ 36 h 84"/>
                <a:gd name="T20" fmla="*/ 28 w 80"/>
                <a:gd name="T21" fmla="*/ 34 h 84"/>
                <a:gd name="T22" fmla="*/ 30 w 80"/>
                <a:gd name="T23" fmla="*/ 22 h 84"/>
                <a:gd name="T24" fmla="*/ 32 w 80"/>
                <a:gd name="T25" fmla="*/ 20 h 84"/>
                <a:gd name="T26" fmla="*/ 34 w 80"/>
                <a:gd name="T27" fmla="*/ 18 h 84"/>
                <a:gd name="T28" fmla="*/ 36 w 80"/>
                <a:gd name="T29" fmla="*/ 18 h 84"/>
                <a:gd name="T30" fmla="*/ 38 w 80"/>
                <a:gd name="T31" fmla="*/ 16 h 84"/>
                <a:gd name="T32" fmla="*/ 38 w 80"/>
                <a:gd name="T33" fmla="*/ 12 h 84"/>
                <a:gd name="T34" fmla="*/ 38 w 80"/>
                <a:gd name="T35" fmla="*/ 8 h 84"/>
                <a:gd name="T36" fmla="*/ 38 w 80"/>
                <a:gd name="T37" fmla="*/ 6 h 84"/>
                <a:gd name="T38" fmla="*/ 40 w 80"/>
                <a:gd name="T39" fmla="*/ 2 h 84"/>
                <a:gd name="T40" fmla="*/ 40 w 80"/>
                <a:gd name="T41" fmla="*/ 0 h 84"/>
                <a:gd name="T42" fmla="*/ 42 w 80"/>
                <a:gd name="T43" fmla="*/ 0 h 84"/>
                <a:gd name="T44" fmla="*/ 44 w 80"/>
                <a:gd name="T45" fmla="*/ 0 h 84"/>
                <a:gd name="T46" fmla="*/ 50 w 80"/>
                <a:gd name="T47" fmla="*/ 2 h 84"/>
                <a:gd name="T48" fmla="*/ 54 w 80"/>
                <a:gd name="T49" fmla="*/ 2 h 84"/>
                <a:gd name="T50" fmla="*/ 60 w 80"/>
                <a:gd name="T51" fmla="*/ 4 h 84"/>
                <a:gd name="T52" fmla="*/ 66 w 80"/>
                <a:gd name="T53" fmla="*/ 6 h 84"/>
                <a:gd name="T54" fmla="*/ 66 w 80"/>
                <a:gd name="T55" fmla="*/ 6 h 84"/>
                <a:gd name="T56" fmla="*/ 66 w 80"/>
                <a:gd name="T57" fmla="*/ 6 h 84"/>
                <a:gd name="T58" fmla="*/ 66 w 80"/>
                <a:gd name="T59" fmla="*/ 6 h 84"/>
                <a:gd name="T60" fmla="*/ 68 w 80"/>
                <a:gd name="T61" fmla="*/ 6 h 84"/>
                <a:gd name="T62" fmla="*/ 70 w 80"/>
                <a:gd name="T63" fmla="*/ 10 h 84"/>
                <a:gd name="T64" fmla="*/ 74 w 80"/>
                <a:gd name="T65" fmla="*/ 12 h 84"/>
                <a:gd name="T66" fmla="*/ 78 w 80"/>
                <a:gd name="T67" fmla="*/ 16 h 84"/>
                <a:gd name="T68" fmla="*/ 78 w 80"/>
                <a:gd name="T69" fmla="*/ 18 h 84"/>
                <a:gd name="T70" fmla="*/ 78 w 80"/>
                <a:gd name="T71" fmla="*/ 20 h 84"/>
                <a:gd name="T72" fmla="*/ 78 w 80"/>
                <a:gd name="T73" fmla="*/ 24 h 84"/>
                <a:gd name="T74" fmla="*/ 80 w 80"/>
                <a:gd name="T75" fmla="*/ 26 h 84"/>
                <a:gd name="T76" fmla="*/ 80 w 80"/>
                <a:gd name="T77" fmla="*/ 30 h 84"/>
                <a:gd name="T78" fmla="*/ 78 w 80"/>
                <a:gd name="T79" fmla="*/ 34 h 84"/>
                <a:gd name="T80" fmla="*/ 74 w 80"/>
                <a:gd name="T81" fmla="*/ 44 h 84"/>
                <a:gd name="T82" fmla="*/ 66 w 80"/>
                <a:gd name="T83" fmla="*/ 52 h 84"/>
                <a:gd name="T84" fmla="*/ 56 w 80"/>
                <a:gd name="T85" fmla="*/ 60 h 84"/>
                <a:gd name="T86" fmla="*/ 44 w 80"/>
                <a:gd name="T87" fmla="*/ 64 h 84"/>
                <a:gd name="T88" fmla="*/ 42 w 80"/>
                <a:gd name="T89" fmla="*/ 64 h 84"/>
                <a:gd name="T90" fmla="*/ 42 w 80"/>
                <a:gd name="T91" fmla="*/ 64 h 84"/>
                <a:gd name="T92" fmla="*/ 40 w 80"/>
                <a:gd name="T93" fmla="*/ 66 h 84"/>
                <a:gd name="T94" fmla="*/ 38 w 80"/>
                <a:gd name="T95" fmla="*/ 70 h 84"/>
                <a:gd name="T96" fmla="*/ 38 w 80"/>
                <a:gd name="T97" fmla="*/ 70 h 84"/>
                <a:gd name="T98" fmla="*/ 36 w 80"/>
                <a:gd name="T99" fmla="*/ 72 h 84"/>
                <a:gd name="T100" fmla="*/ 36 w 80"/>
                <a:gd name="T101" fmla="*/ 76 h 84"/>
                <a:gd name="T102" fmla="*/ 34 w 80"/>
                <a:gd name="T103" fmla="*/ 78 h 84"/>
                <a:gd name="T104" fmla="*/ 32 w 80"/>
                <a:gd name="T105" fmla="*/ 80 h 84"/>
                <a:gd name="T106" fmla="*/ 32 w 80"/>
                <a:gd name="T107" fmla="*/ 80 h 84"/>
                <a:gd name="T108" fmla="*/ 32 w 80"/>
                <a:gd name="T109" fmla="*/ 82 h 84"/>
                <a:gd name="T110" fmla="*/ 30 w 80"/>
                <a:gd name="T111" fmla="*/ 84 h 84"/>
                <a:gd name="T112" fmla="*/ 26 w 80"/>
                <a:gd name="T113" fmla="*/ 84 h 84"/>
                <a:gd name="T114" fmla="*/ 24 w 80"/>
                <a:gd name="T115" fmla="*/ 84 h 84"/>
                <a:gd name="T116" fmla="*/ 22 w 80"/>
                <a:gd name="T117" fmla="*/ 82 h 84"/>
                <a:gd name="T118" fmla="*/ 12 w 80"/>
                <a:gd name="T119" fmla="*/ 82 h 84"/>
                <a:gd name="T120" fmla="*/ 10 w 80"/>
                <a:gd name="T121" fmla="*/ 8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" h="84">
                  <a:moveTo>
                    <a:pt x="10" y="80"/>
                  </a:moveTo>
                  <a:lnTo>
                    <a:pt x="10" y="74"/>
                  </a:lnTo>
                  <a:lnTo>
                    <a:pt x="6" y="74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6" y="54"/>
                  </a:lnTo>
                  <a:lnTo>
                    <a:pt x="14" y="44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0" y="10"/>
                  </a:lnTo>
                  <a:lnTo>
                    <a:pt x="74" y="12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8" y="20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0" y="30"/>
                  </a:lnTo>
                  <a:lnTo>
                    <a:pt x="78" y="34"/>
                  </a:lnTo>
                  <a:lnTo>
                    <a:pt x="74" y="44"/>
                  </a:lnTo>
                  <a:lnTo>
                    <a:pt x="66" y="52"/>
                  </a:lnTo>
                  <a:lnTo>
                    <a:pt x="56" y="60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2"/>
                  </a:lnTo>
                  <a:lnTo>
                    <a:pt x="12" y="82"/>
                  </a:lnTo>
                  <a:lnTo>
                    <a:pt x="10" y="8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" name="Freeform 515"/>
            <p:cNvSpPr/>
            <p:nvPr/>
          </p:nvSpPr>
          <p:spPr bwMode="gray">
            <a:xfrm>
              <a:off x="7570538" y="5309128"/>
              <a:ext cx="496174" cy="1221099"/>
            </a:xfrm>
            <a:custGeom>
              <a:avLst/>
              <a:gdLst>
                <a:gd name="T0" fmla="*/ 82 w 268"/>
                <a:gd name="T1" fmla="*/ 28 h 660"/>
                <a:gd name="T2" fmla="*/ 78 w 268"/>
                <a:gd name="T3" fmla="*/ 38 h 660"/>
                <a:gd name="T4" fmla="*/ 68 w 268"/>
                <a:gd name="T5" fmla="*/ 58 h 660"/>
                <a:gd name="T6" fmla="*/ 52 w 268"/>
                <a:gd name="T7" fmla="*/ 90 h 660"/>
                <a:gd name="T8" fmla="*/ 46 w 268"/>
                <a:gd name="T9" fmla="*/ 126 h 660"/>
                <a:gd name="T10" fmla="*/ 44 w 268"/>
                <a:gd name="T11" fmla="*/ 238 h 660"/>
                <a:gd name="T12" fmla="*/ 32 w 268"/>
                <a:gd name="T13" fmla="*/ 256 h 660"/>
                <a:gd name="T14" fmla="*/ 22 w 268"/>
                <a:gd name="T15" fmla="*/ 282 h 660"/>
                <a:gd name="T16" fmla="*/ 24 w 268"/>
                <a:gd name="T17" fmla="*/ 310 h 660"/>
                <a:gd name="T18" fmla="*/ 20 w 268"/>
                <a:gd name="T19" fmla="*/ 332 h 660"/>
                <a:gd name="T20" fmla="*/ 20 w 268"/>
                <a:gd name="T21" fmla="*/ 370 h 660"/>
                <a:gd name="T22" fmla="*/ 18 w 268"/>
                <a:gd name="T23" fmla="*/ 382 h 660"/>
                <a:gd name="T24" fmla="*/ 22 w 268"/>
                <a:gd name="T25" fmla="*/ 390 h 660"/>
                <a:gd name="T26" fmla="*/ 20 w 268"/>
                <a:gd name="T27" fmla="*/ 428 h 660"/>
                <a:gd name="T28" fmla="*/ 10 w 268"/>
                <a:gd name="T29" fmla="*/ 438 h 660"/>
                <a:gd name="T30" fmla="*/ 2 w 268"/>
                <a:gd name="T31" fmla="*/ 466 h 660"/>
                <a:gd name="T32" fmla="*/ 2 w 268"/>
                <a:gd name="T33" fmla="*/ 530 h 660"/>
                <a:gd name="T34" fmla="*/ 2 w 268"/>
                <a:gd name="T35" fmla="*/ 554 h 660"/>
                <a:gd name="T36" fmla="*/ 54 w 268"/>
                <a:gd name="T37" fmla="*/ 570 h 660"/>
                <a:gd name="T38" fmla="*/ 56 w 268"/>
                <a:gd name="T39" fmla="*/ 588 h 660"/>
                <a:gd name="T40" fmla="*/ 114 w 268"/>
                <a:gd name="T41" fmla="*/ 660 h 660"/>
                <a:gd name="T42" fmla="*/ 106 w 268"/>
                <a:gd name="T43" fmla="*/ 624 h 660"/>
                <a:gd name="T44" fmla="*/ 82 w 268"/>
                <a:gd name="T45" fmla="*/ 616 h 660"/>
                <a:gd name="T46" fmla="*/ 56 w 268"/>
                <a:gd name="T47" fmla="*/ 568 h 660"/>
                <a:gd name="T48" fmla="*/ 54 w 268"/>
                <a:gd name="T49" fmla="*/ 534 h 660"/>
                <a:gd name="T50" fmla="*/ 78 w 268"/>
                <a:gd name="T51" fmla="*/ 506 h 660"/>
                <a:gd name="T52" fmla="*/ 92 w 268"/>
                <a:gd name="T53" fmla="*/ 492 h 660"/>
                <a:gd name="T54" fmla="*/ 96 w 268"/>
                <a:gd name="T55" fmla="*/ 482 h 660"/>
                <a:gd name="T56" fmla="*/ 96 w 268"/>
                <a:gd name="T57" fmla="*/ 466 h 660"/>
                <a:gd name="T58" fmla="*/ 82 w 268"/>
                <a:gd name="T59" fmla="*/ 456 h 660"/>
                <a:gd name="T60" fmla="*/ 74 w 268"/>
                <a:gd name="T61" fmla="*/ 436 h 660"/>
                <a:gd name="T62" fmla="*/ 82 w 268"/>
                <a:gd name="T63" fmla="*/ 424 h 660"/>
                <a:gd name="T64" fmla="*/ 88 w 268"/>
                <a:gd name="T65" fmla="*/ 424 h 660"/>
                <a:gd name="T66" fmla="*/ 124 w 268"/>
                <a:gd name="T67" fmla="*/ 368 h 660"/>
                <a:gd name="T68" fmla="*/ 112 w 268"/>
                <a:gd name="T69" fmla="*/ 346 h 660"/>
                <a:gd name="T70" fmla="*/ 112 w 268"/>
                <a:gd name="T71" fmla="*/ 334 h 660"/>
                <a:gd name="T72" fmla="*/ 142 w 268"/>
                <a:gd name="T73" fmla="*/ 314 h 660"/>
                <a:gd name="T74" fmla="*/ 148 w 268"/>
                <a:gd name="T75" fmla="*/ 300 h 660"/>
                <a:gd name="T76" fmla="*/ 164 w 268"/>
                <a:gd name="T77" fmla="*/ 294 h 660"/>
                <a:gd name="T78" fmla="*/ 210 w 268"/>
                <a:gd name="T79" fmla="*/ 282 h 660"/>
                <a:gd name="T80" fmla="*/ 218 w 268"/>
                <a:gd name="T81" fmla="*/ 250 h 660"/>
                <a:gd name="T82" fmla="*/ 206 w 268"/>
                <a:gd name="T83" fmla="*/ 216 h 660"/>
                <a:gd name="T84" fmla="*/ 200 w 268"/>
                <a:gd name="T85" fmla="*/ 202 h 660"/>
                <a:gd name="T86" fmla="*/ 200 w 268"/>
                <a:gd name="T87" fmla="*/ 180 h 660"/>
                <a:gd name="T88" fmla="*/ 214 w 268"/>
                <a:gd name="T89" fmla="*/ 134 h 660"/>
                <a:gd name="T90" fmla="*/ 220 w 268"/>
                <a:gd name="T91" fmla="*/ 120 h 660"/>
                <a:gd name="T92" fmla="*/ 230 w 268"/>
                <a:gd name="T93" fmla="*/ 110 h 660"/>
                <a:gd name="T94" fmla="*/ 262 w 268"/>
                <a:gd name="T95" fmla="*/ 84 h 660"/>
                <a:gd name="T96" fmla="*/ 268 w 268"/>
                <a:gd name="T97" fmla="*/ 68 h 660"/>
                <a:gd name="T98" fmla="*/ 262 w 268"/>
                <a:gd name="T99" fmla="*/ 62 h 660"/>
                <a:gd name="T100" fmla="*/ 258 w 268"/>
                <a:gd name="T101" fmla="*/ 58 h 660"/>
                <a:gd name="T102" fmla="*/ 252 w 268"/>
                <a:gd name="T103" fmla="*/ 58 h 660"/>
                <a:gd name="T104" fmla="*/ 250 w 268"/>
                <a:gd name="T105" fmla="*/ 72 h 660"/>
                <a:gd name="T106" fmla="*/ 246 w 268"/>
                <a:gd name="T107" fmla="*/ 86 h 660"/>
                <a:gd name="T108" fmla="*/ 176 w 268"/>
                <a:gd name="T109" fmla="*/ 34 h 660"/>
                <a:gd name="T110" fmla="*/ 146 w 268"/>
                <a:gd name="T111" fmla="*/ 18 h 660"/>
                <a:gd name="T112" fmla="*/ 144 w 268"/>
                <a:gd name="T113" fmla="*/ 6 h 660"/>
                <a:gd name="T114" fmla="*/ 138 w 268"/>
                <a:gd name="T115" fmla="*/ 2 h 660"/>
                <a:gd name="T116" fmla="*/ 120 w 268"/>
                <a:gd name="T117" fmla="*/ 16 h 660"/>
                <a:gd name="T118" fmla="*/ 118 w 268"/>
                <a:gd name="T119" fmla="*/ 8 h 660"/>
                <a:gd name="T120" fmla="*/ 94 w 268"/>
                <a:gd name="T121" fmla="*/ 0 h 660"/>
                <a:gd name="T122" fmla="*/ 86 w 268"/>
                <a:gd name="T123" fmla="*/ 14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8" h="660">
                  <a:moveTo>
                    <a:pt x="82" y="18"/>
                  </a:moveTo>
                  <a:lnTo>
                    <a:pt x="82" y="20"/>
                  </a:lnTo>
                  <a:lnTo>
                    <a:pt x="82" y="22"/>
                  </a:lnTo>
                  <a:lnTo>
                    <a:pt x="82" y="28"/>
                  </a:lnTo>
                  <a:lnTo>
                    <a:pt x="82" y="32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2" y="44"/>
                  </a:lnTo>
                  <a:lnTo>
                    <a:pt x="70" y="50"/>
                  </a:lnTo>
                  <a:lnTo>
                    <a:pt x="68" y="58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6" y="80"/>
                  </a:lnTo>
                  <a:lnTo>
                    <a:pt x="52" y="90"/>
                  </a:lnTo>
                  <a:lnTo>
                    <a:pt x="50" y="98"/>
                  </a:lnTo>
                  <a:lnTo>
                    <a:pt x="48" y="104"/>
                  </a:lnTo>
                  <a:lnTo>
                    <a:pt x="48" y="112"/>
                  </a:lnTo>
                  <a:lnTo>
                    <a:pt x="46" y="126"/>
                  </a:lnTo>
                  <a:lnTo>
                    <a:pt x="48" y="14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8"/>
                  </a:lnTo>
                  <a:lnTo>
                    <a:pt x="40" y="242"/>
                  </a:lnTo>
                  <a:lnTo>
                    <a:pt x="38" y="246"/>
                  </a:lnTo>
                  <a:lnTo>
                    <a:pt x="34" y="250"/>
                  </a:lnTo>
                  <a:lnTo>
                    <a:pt x="32" y="256"/>
                  </a:lnTo>
                  <a:lnTo>
                    <a:pt x="30" y="260"/>
                  </a:lnTo>
                  <a:lnTo>
                    <a:pt x="28" y="262"/>
                  </a:lnTo>
                  <a:lnTo>
                    <a:pt x="24" y="280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92"/>
                  </a:lnTo>
                  <a:lnTo>
                    <a:pt x="22" y="302"/>
                  </a:lnTo>
                  <a:lnTo>
                    <a:pt x="24" y="310"/>
                  </a:lnTo>
                  <a:lnTo>
                    <a:pt x="22" y="322"/>
                  </a:lnTo>
                  <a:lnTo>
                    <a:pt x="18" y="324"/>
                  </a:lnTo>
                  <a:lnTo>
                    <a:pt x="18" y="332"/>
                  </a:lnTo>
                  <a:lnTo>
                    <a:pt x="20" y="332"/>
                  </a:lnTo>
                  <a:lnTo>
                    <a:pt x="20" y="336"/>
                  </a:lnTo>
                  <a:lnTo>
                    <a:pt x="20" y="348"/>
                  </a:lnTo>
                  <a:lnTo>
                    <a:pt x="20" y="360"/>
                  </a:lnTo>
                  <a:lnTo>
                    <a:pt x="20" y="370"/>
                  </a:lnTo>
                  <a:lnTo>
                    <a:pt x="20" y="374"/>
                  </a:lnTo>
                  <a:lnTo>
                    <a:pt x="18" y="378"/>
                  </a:lnTo>
                  <a:lnTo>
                    <a:pt x="18" y="380"/>
                  </a:lnTo>
                  <a:lnTo>
                    <a:pt x="18" y="382"/>
                  </a:lnTo>
                  <a:lnTo>
                    <a:pt x="18" y="384"/>
                  </a:lnTo>
                  <a:lnTo>
                    <a:pt x="20" y="386"/>
                  </a:lnTo>
                  <a:lnTo>
                    <a:pt x="20" y="388"/>
                  </a:lnTo>
                  <a:lnTo>
                    <a:pt x="22" y="390"/>
                  </a:lnTo>
                  <a:lnTo>
                    <a:pt x="22" y="396"/>
                  </a:lnTo>
                  <a:lnTo>
                    <a:pt x="22" y="408"/>
                  </a:lnTo>
                  <a:lnTo>
                    <a:pt x="22" y="420"/>
                  </a:lnTo>
                  <a:lnTo>
                    <a:pt x="20" y="428"/>
                  </a:lnTo>
                  <a:lnTo>
                    <a:pt x="20" y="430"/>
                  </a:lnTo>
                  <a:lnTo>
                    <a:pt x="16" y="432"/>
                  </a:lnTo>
                  <a:lnTo>
                    <a:pt x="14" y="434"/>
                  </a:lnTo>
                  <a:lnTo>
                    <a:pt x="10" y="438"/>
                  </a:lnTo>
                  <a:lnTo>
                    <a:pt x="6" y="442"/>
                  </a:lnTo>
                  <a:lnTo>
                    <a:pt x="4" y="446"/>
                  </a:lnTo>
                  <a:lnTo>
                    <a:pt x="2" y="452"/>
                  </a:lnTo>
                  <a:lnTo>
                    <a:pt x="2" y="466"/>
                  </a:lnTo>
                  <a:lnTo>
                    <a:pt x="2" y="486"/>
                  </a:lnTo>
                  <a:lnTo>
                    <a:pt x="2" y="506"/>
                  </a:lnTo>
                  <a:lnTo>
                    <a:pt x="2" y="524"/>
                  </a:lnTo>
                  <a:lnTo>
                    <a:pt x="2" y="530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2" y="542"/>
                  </a:lnTo>
                  <a:lnTo>
                    <a:pt x="2" y="554"/>
                  </a:lnTo>
                  <a:lnTo>
                    <a:pt x="14" y="568"/>
                  </a:lnTo>
                  <a:lnTo>
                    <a:pt x="52" y="568"/>
                  </a:lnTo>
                  <a:lnTo>
                    <a:pt x="54" y="568"/>
                  </a:lnTo>
                  <a:lnTo>
                    <a:pt x="54" y="570"/>
                  </a:lnTo>
                  <a:lnTo>
                    <a:pt x="54" y="572"/>
                  </a:lnTo>
                  <a:lnTo>
                    <a:pt x="54" y="574"/>
                  </a:lnTo>
                  <a:lnTo>
                    <a:pt x="54" y="580"/>
                  </a:lnTo>
                  <a:lnTo>
                    <a:pt x="56" y="588"/>
                  </a:lnTo>
                  <a:lnTo>
                    <a:pt x="56" y="612"/>
                  </a:lnTo>
                  <a:lnTo>
                    <a:pt x="60" y="638"/>
                  </a:lnTo>
                  <a:lnTo>
                    <a:pt x="100" y="640"/>
                  </a:lnTo>
                  <a:lnTo>
                    <a:pt x="114" y="660"/>
                  </a:lnTo>
                  <a:lnTo>
                    <a:pt x="116" y="654"/>
                  </a:lnTo>
                  <a:lnTo>
                    <a:pt x="118" y="648"/>
                  </a:lnTo>
                  <a:lnTo>
                    <a:pt x="118" y="638"/>
                  </a:lnTo>
                  <a:lnTo>
                    <a:pt x="106" y="624"/>
                  </a:lnTo>
                  <a:lnTo>
                    <a:pt x="94" y="614"/>
                  </a:lnTo>
                  <a:lnTo>
                    <a:pt x="92" y="616"/>
                  </a:lnTo>
                  <a:lnTo>
                    <a:pt x="88" y="616"/>
                  </a:lnTo>
                  <a:lnTo>
                    <a:pt x="82" y="616"/>
                  </a:lnTo>
                  <a:lnTo>
                    <a:pt x="74" y="612"/>
                  </a:lnTo>
                  <a:lnTo>
                    <a:pt x="66" y="604"/>
                  </a:lnTo>
                  <a:lnTo>
                    <a:pt x="60" y="590"/>
                  </a:lnTo>
                  <a:lnTo>
                    <a:pt x="56" y="568"/>
                  </a:lnTo>
                  <a:lnTo>
                    <a:pt x="56" y="564"/>
                  </a:lnTo>
                  <a:lnTo>
                    <a:pt x="54" y="554"/>
                  </a:lnTo>
                  <a:lnTo>
                    <a:pt x="52" y="544"/>
                  </a:lnTo>
                  <a:lnTo>
                    <a:pt x="54" y="534"/>
                  </a:lnTo>
                  <a:lnTo>
                    <a:pt x="62" y="526"/>
                  </a:lnTo>
                  <a:lnTo>
                    <a:pt x="74" y="508"/>
                  </a:lnTo>
                  <a:lnTo>
                    <a:pt x="74" y="508"/>
                  </a:lnTo>
                  <a:lnTo>
                    <a:pt x="78" y="506"/>
                  </a:lnTo>
                  <a:lnTo>
                    <a:pt x="80" y="502"/>
                  </a:lnTo>
                  <a:lnTo>
                    <a:pt x="84" y="500"/>
                  </a:lnTo>
                  <a:lnTo>
                    <a:pt x="88" y="496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2"/>
                  </a:lnTo>
                  <a:lnTo>
                    <a:pt x="96" y="478"/>
                  </a:lnTo>
                  <a:lnTo>
                    <a:pt x="96" y="474"/>
                  </a:lnTo>
                  <a:lnTo>
                    <a:pt x="96" y="470"/>
                  </a:lnTo>
                  <a:lnTo>
                    <a:pt x="96" y="466"/>
                  </a:lnTo>
                  <a:lnTo>
                    <a:pt x="94" y="462"/>
                  </a:lnTo>
                  <a:lnTo>
                    <a:pt x="90" y="460"/>
                  </a:lnTo>
                  <a:lnTo>
                    <a:pt x="86" y="458"/>
                  </a:lnTo>
                  <a:lnTo>
                    <a:pt x="82" y="456"/>
                  </a:lnTo>
                  <a:lnTo>
                    <a:pt x="78" y="452"/>
                  </a:lnTo>
                  <a:lnTo>
                    <a:pt x="76" y="448"/>
                  </a:lnTo>
                  <a:lnTo>
                    <a:pt x="74" y="444"/>
                  </a:lnTo>
                  <a:lnTo>
                    <a:pt x="74" y="436"/>
                  </a:lnTo>
                  <a:lnTo>
                    <a:pt x="74" y="432"/>
                  </a:lnTo>
                  <a:lnTo>
                    <a:pt x="76" y="428"/>
                  </a:lnTo>
                  <a:lnTo>
                    <a:pt x="78" y="426"/>
                  </a:lnTo>
                  <a:lnTo>
                    <a:pt x="82" y="424"/>
                  </a:lnTo>
                  <a:lnTo>
                    <a:pt x="84" y="424"/>
                  </a:lnTo>
                  <a:lnTo>
                    <a:pt x="86" y="424"/>
                  </a:lnTo>
                  <a:lnTo>
                    <a:pt x="88" y="424"/>
                  </a:lnTo>
                  <a:lnTo>
                    <a:pt x="88" y="424"/>
                  </a:lnTo>
                  <a:lnTo>
                    <a:pt x="104" y="402"/>
                  </a:lnTo>
                  <a:lnTo>
                    <a:pt x="112" y="382"/>
                  </a:lnTo>
                  <a:lnTo>
                    <a:pt x="112" y="370"/>
                  </a:lnTo>
                  <a:lnTo>
                    <a:pt x="124" y="368"/>
                  </a:lnTo>
                  <a:lnTo>
                    <a:pt x="124" y="354"/>
                  </a:lnTo>
                  <a:lnTo>
                    <a:pt x="112" y="348"/>
                  </a:lnTo>
                  <a:lnTo>
                    <a:pt x="112" y="348"/>
                  </a:lnTo>
                  <a:lnTo>
                    <a:pt x="112" y="346"/>
                  </a:lnTo>
                  <a:lnTo>
                    <a:pt x="110" y="344"/>
                  </a:lnTo>
                  <a:lnTo>
                    <a:pt x="110" y="340"/>
                  </a:lnTo>
                  <a:lnTo>
                    <a:pt x="110" y="336"/>
                  </a:lnTo>
                  <a:lnTo>
                    <a:pt x="112" y="334"/>
                  </a:lnTo>
                  <a:lnTo>
                    <a:pt x="114" y="332"/>
                  </a:lnTo>
                  <a:lnTo>
                    <a:pt x="118" y="332"/>
                  </a:lnTo>
                  <a:lnTo>
                    <a:pt x="138" y="334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4" y="310"/>
                  </a:lnTo>
                  <a:lnTo>
                    <a:pt x="144" y="306"/>
                  </a:lnTo>
                  <a:lnTo>
                    <a:pt x="148" y="300"/>
                  </a:lnTo>
                  <a:lnTo>
                    <a:pt x="150" y="296"/>
                  </a:lnTo>
                  <a:lnTo>
                    <a:pt x="154" y="294"/>
                  </a:lnTo>
                  <a:lnTo>
                    <a:pt x="160" y="292"/>
                  </a:lnTo>
                  <a:lnTo>
                    <a:pt x="164" y="294"/>
                  </a:lnTo>
                  <a:lnTo>
                    <a:pt x="172" y="294"/>
                  </a:lnTo>
                  <a:lnTo>
                    <a:pt x="184" y="294"/>
                  </a:lnTo>
                  <a:lnTo>
                    <a:pt x="198" y="290"/>
                  </a:lnTo>
                  <a:lnTo>
                    <a:pt x="210" y="282"/>
                  </a:lnTo>
                  <a:lnTo>
                    <a:pt x="218" y="266"/>
                  </a:lnTo>
                  <a:lnTo>
                    <a:pt x="220" y="262"/>
                  </a:lnTo>
                  <a:lnTo>
                    <a:pt x="220" y="256"/>
                  </a:lnTo>
                  <a:lnTo>
                    <a:pt x="218" y="250"/>
                  </a:lnTo>
                  <a:lnTo>
                    <a:pt x="216" y="242"/>
                  </a:lnTo>
                  <a:lnTo>
                    <a:pt x="214" y="234"/>
                  </a:lnTo>
                  <a:lnTo>
                    <a:pt x="208" y="218"/>
                  </a:lnTo>
                  <a:lnTo>
                    <a:pt x="206" y="216"/>
                  </a:lnTo>
                  <a:lnTo>
                    <a:pt x="206" y="214"/>
                  </a:lnTo>
                  <a:lnTo>
                    <a:pt x="204" y="210"/>
                  </a:lnTo>
                  <a:lnTo>
                    <a:pt x="202" y="206"/>
                  </a:lnTo>
                  <a:lnTo>
                    <a:pt x="200" y="202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0"/>
                  </a:lnTo>
                  <a:lnTo>
                    <a:pt x="200" y="180"/>
                  </a:lnTo>
                  <a:lnTo>
                    <a:pt x="200" y="168"/>
                  </a:lnTo>
                  <a:lnTo>
                    <a:pt x="200" y="158"/>
                  </a:lnTo>
                  <a:lnTo>
                    <a:pt x="202" y="152"/>
                  </a:lnTo>
                  <a:lnTo>
                    <a:pt x="214" y="134"/>
                  </a:lnTo>
                  <a:lnTo>
                    <a:pt x="214" y="132"/>
                  </a:lnTo>
                  <a:lnTo>
                    <a:pt x="214" y="128"/>
                  </a:lnTo>
                  <a:lnTo>
                    <a:pt x="218" y="124"/>
                  </a:lnTo>
                  <a:lnTo>
                    <a:pt x="220" y="120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0" y="110"/>
                  </a:lnTo>
                  <a:lnTo>
                    <a:pt x="230" y="110"/>
                  </a:lnTo>
                  <a:lnTo>
                    <a:pt x="238" y="104"/>
                  </a:lnTo>
                  <a:lnTo>
                    <a:pt x="246" y="98"/>
                  </a:lnTo>
                  <a:lnTo>
                    <a:pt x="254" y="90"/>
                  </a:lnTo>
                  <a:lnTo>
                    <a:pt x="262" y="84"/>
                  </a:lnTo>
                  <a:lnTo>
                    <a:pt x="264" y="82"/>
                  </a:lnTo>
                  <a:lnTo>
                    <a:pt x="266" y="76"/>
                  </a:lnTo>
                  <a:lnTo>
                    <a:pt x="268" y="72"/>
                  </a:lnTo>
                  <a:lnTo>
                    <a:pt x="268" y="68"/>
                  </a:lnTo>
                  <a:lnTo>
                    <a:pt x="268" y="64"/>
                  </a:lnTo>
                  <a:lnTo>
                    <a:pt x="266" y="62"/>
                  </a:lnTo>
                  <a:lnTo>
                    <a:pt x="264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8" y="58"/>
                  </a:lnTo>
                  <a:lnTo>
                    <a:pt x="258" y="56"/>
                  </a:lnTo>
                  <a:lnTo>
                    <a:pt x="260" y="56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0" y="66"/>
                  </a:lnTo>
                  <a:lnTo>
                    <a:pt x="250" y="70"/>
                  </a:lnTo>
                  <a:lnTo>
                    <a:pt x="250" y="72"/>
                  </a:lnTo>
                  <a:lnTo>
                    <a:pt x="250" y="74"/>
                  </a:lnTo>
                  <a:lnTo>
                    <a:pt x="248" y="78"/>
                  </a:lnTo>
                  <a:lnTo>
                    <a:pt x="246" y="82"/>
                  </a:lnTo>
                  <a:lnTo>
                    <a:pt x="246" y="86"/>
                  </a:lnTo>
                  <a:lnTo>
                    <a:pt x="246" y="88"/>
                  </a:lnTo>
                  <a:lnTo>
                    <a:pt x="194" y="88"/>
                  </a:lnTo>
                  <a:lnTo>
                    <a:pt x="210" y="52"/>
                  </a:lnTo>
                  <a:lnTo>
                    <a:pt x="176" y="34"/>
                  </a:lnTo>
                  <a:lnTo>
                    <a:pt x="170" y="28"/>
                  </a:lnTo>
                  <a:lnTo>
                    <a:pt x="154" y="22"/>
                  </a:lnTo>
                  <a:lnTo>
                    <a:pt x="150" y="20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0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0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4"/>
                  </a:lnTo>
                  <a:lnTo>
                    <a:pt x="120" y="12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4" y="4"/>
                  </a:lnTo>
                  <a:lnTo>
                    <a:pt x="108" y="4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2" y="6"/>
                  </a:lnTo>
                  <a:lnTo>
                    <a:pt x="90" y="10"/>
                  </a:lnTo>
                  <a:lnTo>
                    <a:pt x="86" y="14"/>
                  </a:lnTo>
                  <a:lnTo>
                    <a:pt x="82" y="1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" name="Freeform 516"/>
            <p:cNvSpPr/>
            <p:nvPr/>
          </p:nvSpPr>
          <p:spPr bwMode="gray">
            <a:xfrm>
              <a:off x="7563133" y="4587570"/>
              <a:ext cx="984943" cy="1058286"/>
            </a:xfrm>
            <a:custGeom>
              <a:avLst/>
              <a:gdLst>
                <a:gd name="T0" fmla="*/ 324 w 532"/>
                <a:gd name="T1" fmla="*/ 492 h 572"/>
                <a:gd name="T2" fmla="*/ 418 w 532"/>
                <a:gd name="T3" fmla="*/ 404 h 572"/>
                <a:gd name="T4" fmla="*/ 474 w 532"/>
                <a:gd name="T5" fmla="*/ 284 h 572"/>
                <a:gd name="T6" fmla="*/ 532 w 532"/>
                <a:gd name="T7" fmla="*/ 162 h 572"/>
                <a:gd name="T8" fmla="*/ 478 w 532"/>
                <a:gd name="T9" fmla="*/ 116 h 572"/>
                <a:gd name="T10" fmla="*/ 382 w 532"/>
                <a:gd name="T11" fmla="*/ 96 h 572"/>
                <a:gd name="T12" fmla="*/ 384 w 532"/>
                <a:gd name="T13" fmla="*/ 80 h 572"/>
                <a:gd name="T14" fmla="*/ 366 w 532"/>
                <a:gd name="T15" fmla="*/ 76 h 572"/>
                <a:gd name="T16" fmla="*/ 336 w 532"/>
                <a:gd name="T17" fmla="*/ 72 h 572"/>
                <a:gd name="T18" fmla="*/ 306 w 532"/>
                <a:gd name="T19" fmla="*/ 84 h 572"/>
                <a:gd name="T20" fmla="*/ 282 w 532"/>
                <a:gd name="T21" fmla="*/ 96 h 572"/>
                <a:gd name="T22" fmla="*/ 300 w 532"/>
                <a:gd name="T23" fmla="*/ 76 h 572"/>
                <a:gd name="T24" fmla="*/ 322 w 532"/>
                <a:gd name="T25" fmla="*/ 50 h 572"/>
                <a:gd name="T26" fmla="*/ 282 w 532"/>
                <a:gd name="T27" fmla="*/ 0 h 572"/>
                <a:gd name="T28" fmla="*/ 264 w 532"/>
                <a:gd name="T29" fmla="*/ 20 h 572"/>
                <a:gd name="T30" fmla="*/ 254 w 532"/>
                <a:gd name="T31" fmla="*/ 22 h 572"/>
                <a:gd name="T32" fmla="*/ 244 w 532"/>
                <a:gd name="T33" fmla="*/ 22 h 572"/>
                <a:gd name="T34" fmla="*/ 234 w 532"/>
                <a:gd name="T35" fmla="*/ 24 h 572"/>
                <a:gd name="T36" fmla="*/ 218 w 532"/>
                <a:gd name="T37" fmla="*/ 22 h 572"/>
                <a:gd name="T38" fmla="*/ 202 w 532"/>
                <a:gd name="T39" fmla="*/ 26 h 572"/>
                <a:gd name="T40" fmla="*/ 184 w 532"/>
                <a:gd name="T41" fmla="*/ 24 h 572"/>
                <a:gd name="T42" fmla="*/ 176 w 532"/>
                <a:gd name="T43" fmla="*/ 2 h 572"/>
                <a:gd name="T44" fmla="*/ 156 w 532"/>
                <a:gd name="T45" fmla="*/ 14 h 572"/>
                <a:gd name="T46" fmla="*/ 120 w 532"/>
                <a:gd name="T47" fmla="*/ 6 h 572"/>
                <a:gd name="T48" fmla="*/ 120 w 532"/>
                <a:gd name="T49" fmla="*/ 10 h 572"/>
                <a:gd name="T50" fmla="*/ 130 w 532"/>
                <a:gd name="T51" fmla="*/ 26 h 572"/>
                <a:gd name="T52" fmla="*/ 90 w 532"/>
                <a:gd name="T53" fmla="*/ 52 h 572"/>
                <a:gd name="T54" fmla="*/ 76 w 532"/>
                <a:gd name="T55" fmla="*/ 44 h 572"/>
                <a:gd name="T56" fmla="*/ 62 w 532"/>
                <a:gd name="T57" fmla="*/ 62 h 572"/>
                <a:gd name="T58" fmla="*/ 52 w 532"/>
                <a:gd name="T59" fmla="*/ 70 h 572"/>
                <a:gd name="T60" fmla="*/ 60 w 532"/>
                <a:gd name="T61" fmla="*/ 96 h 572"/>
                <a:gd name="T62" fmla="*/ 36 w 532"/>
                <a:gd name="T63" fmla="*/ 132 h 572"/>
                <a:gd name="T64" fmla="*/ 10 w 532"/>
                <a:gd name="T65" fmla="*/ 146 h 572"/>
                <a:gd name="T66" fmla="*/ 2 w 532"/>
                <a:gd name="T67" fmla="*/ 164 h 572"/>
                <a:gd name="T68" fmla="*/ 4 w 532"/>
                <a:gd name="T69" fmla="*/ 194 h 572"/>
                <a:gd name="T70" fmla="*/ 12 w 532"/>
                <a:gd name="T71" fmla="*/ 198 h 572"/>
                <a:gd name="T72" fmla="*/ 26 w 532"/>
                <a:gd name="T73" fmla="*/ 206 h 572"/>
                <a:gd name="T74" fmla="*/ 42 w 532"/>
                <a:gd name="T75" fmla="*/ 198 h 572"/>
                <a:gd name="T76" fmla="*/ 50 w 532"/>
                <a:gd name="T77" fmla="*/ 226 h 572"/>
                <a:gd name="T78" fmla="*/ 78 w 532"/>
                <a:gd name="T79" fmla="*/ 224 h 572"/>
                <a:gd name="T80" fmla="*/ 96 w 532"/>
                <a:gd name="T81" fmla="*/ 210 h 572"/>
                <a:gd name="T82" fmla="*/ 110 w 532"/>
                <a:gd name="T83" fmla="*/ 206 h 572"/>
                <a:gd name="T84" fmla="*/ 124 w 532"/>
                <a:gd name="T85" fmla="*/ 248 h 572"/>
                <a:gd name="T86" fmla="*/ 156 w 532"/>
                <a:gd name="T87" fmla="*/ 266 h 572"/>
                <a:gd name="T88" fmla="*/ 182 w 532"/>
                <a:gd name="T89" fmla="*/ 288 h 572"/>
                <a:gd name="T90" fmla="*/ 206 w 532"/>
                <a:gd name="T91" fmla="*/ 310 h 572"/>
                <a:gd name="T92" fmla="*/ 214 w 532"/>
                <a:gd name="T93" fmla="*/ 326 h 572"/>
                <a:gd name="T94" fmla="*/ 214 w 532"/>
                <a:gd name="T95" fmla="*/ 372 h 572"/>
                <a:gd name="T96" fmla="*/ 220 w 532"/>
                <a:gd name="T97" fmla="*/ 416 h 572"/>
                <a:gd name="T98" fmla="*/ 242 w 532"/>
                <a:gd name="T99" fmla="*/ 422 h 572"/>
                <a:gd name="T100" fmla="*/ 254 w 532"/>
                <a:gd name="T101" fmla="*/ 436 h 572"/>
                <a:gd name="T102" fmla="*/ 264 w 532"/>
                <a:gd name="T103" fmla="*/ 450 h 572"/>
                <a:gd name="T104" fmla="*/ 270 w 532"/>
                <a:gd name="T105" fmla="*/ 466 h 572"/>
                <a:gd name="T106" fmla="*/ 232 w 532"/>
                <a:gd name="T107" fmla="*/ 500 h 572"/>
                <a:gd name="T108" fmla="*/ 216 w 532"/>
                <a:gd name="T109" fmla="*/ 524 h 572"/>
                <a:gd name="T110" fmla="*/ 240 w 532"/>
                <a:gd name="T111" fmla="*/ 538 h 572"/>
                <a:gd name="T112" fmla="*/ 264 w 532"/>
                <a:gd name="T113" fmla="*/ 55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2" h="572">
                  <a:moveTo>
                    <a:pt x="290" y="562"/>
                  </a:moveTo>
                  <a:lnTo>
                    <a:pt x="292" y="556"/>
                  </a:lnTo>
                  <a:lnTo>
                    <a:pt x="294" y="552"/>
                  </a:lnTo>
                  <a:lnTo>
                    <a:pt x="296" y="548"/>
                  </a:lnTo>
                  <a:lnTo>
                    <a:pt x="304" y="536"/>
                  </a:lnTo>
                  <a:lnTo>
                    <a:pt x="314" y="518"/>
                  </a:lnTo>
                  <a:lnTo>
                    <a:pt x="324" y="492"/>
                  </a:lnTo>
                  <a:lnTo>
                    <a:pt x="336" y="458"/>
                  </a:lnTo>
                  <a:lnTo>
                    <a:pt x="342" y="452"/>
                  </a:lnTo>
                  <a:lnTo>
                    <a:pt x="354" y="440"/>
                  </a:lnTo>
                  <a:lnTo>
                    <a:pt x="370" y="426"/>
                  </a:lnTo>
                  <a:lnTo>
                    <a:pt x="392" y="414"/>
                  </a:lnTo>
                  <a:lnTo>
                    <a:pt x="416" y="406"/>
                  </a:lnTo>
                  <a:lnTo>
                    <a:pt x="418" y="404"/>
                  </a:lnTo>
                  <a:lnTo>
                    <a:pt x="426" y="400"/>
                  </a:lnTo>
                  <a:lnTo>
                    <a:pt x="434" y="394"/>
                  </a:lnTo>
                  <a:lnTo>
                    <a:pt x="446" y="382"/>
                  </a:lnTo>
                  <a:lnTo>
                    <a:pt x="456" y="366"/>
                  </a:lnTo>
                  <a:lnTo>
                    <a:pt x="466" y="344"/>
                  </a:lnTo>
                  <a:lnTo>
                    <a:pt x="472" y="318"/>
                  </a:lnTo>
                  <a:lnTo>
                    <a:pt x="474" y="284"/>
                  </a:lnTo>
                  <a:lnTo>
                    <a:pt x="514" y="216"/>
                  </a:lnTo>
                  <a:lnTo>
                    <a:pt x="516" y="214"/>
                  </a:lnTo>
                  <a:lnTo>
                    <a:pt x="524" y="204"/>
                  </a:lnTo>
                  <a:lnTo>
                    <a:pt x="530" y="190"/>
                  </a:lnTo>
                  <a:lnTo>
                    <a:pt x="532" y="170"/>
                  </a:lnTo>
                  <a:lnTo>
                    <a:pt x="532" y="168"/>
                  </a:lnTo>
                  <a:lnTo>
                    <a:pt x="532" y="162"/>
                  </a:lnTo>
                  <a:lnTo>
                    <a:pt x="532" y="154"/>
                  </a:lnTo>
                  <a:lnTo>
                    <a:pt x="528" y="146"/>
                  </a:lnTo>
                  <a:lnTo>
                    <a:pt x="518" y="138"/>
                  </a:lnTo>
                  <a:lnTo>
                    <a:pt x="502" y="132"/>
                  </a:lnTo>
                  <a:lnTo>
                    <a:pt x="498" y="130"/>
                  </a:lnTo>
                  <a:lnTo>
                    <a:pt x="490" y="124"/>
                  </a:lnTo>
                  <a:lnTo>
                    <a:pt x="478" y="116"/>
                  </a:lnTo>
                  <a:lnTo>
                    <a:pt x="464" y="110"/>
                  </a:lnTo>
                  <a:lnTo>
                    <a:pt x="448" y="110"/>
                  </a:lnTo>
                  <a:lnTo>
                    <a:pt x="398" y="94"/>
                  </a:lnTo>
                  <a:lnTo>
                    <a:pt x="394" y="92"/>
                  </a:lnTo>
                  <a:lnTo>
                    <a:pt x="390" y="94"/>
                  </a:lnTo>
                  <a:lnTo>
                    <a:pt x="386" y="94"/>
                  </a:lnTo>
                  <a:lnTo>
                    <a:pt x="382" y="96"/>
                  </a:lnTo>
                  <a:lnTo>
                    <a:pt x="380" y="98"/>
                  </a:lnTo>
                  <a:lnTo>
                    <a:pt x="378" y="98"/>
                  </a:lnTo>
                  <a:lnTo>
                    <a:pt x="380" y="94"/>
                  </a:lnTo>
                  <a:lnTo>
                    <a:pt x="382" y="90"/>
                  </a:lnTo>
                  <a:lnTo>
                    <a:pt x="382" y="86"/>
                  </a:lnTo>
                  <a:lnTo>
                    <a:pt x="384" y="82"/>
                  </a:lnTo>
                  <a:lnTo>
                    <a:pt x="384" y="80"/>
                  </a:lnTo>
                  <a:lnTo>
                    <a:pt x="382" y="78"/>
                  </a:lnTo>
                  <a:lnTo>
                    <a:pt x="380" y="76"/>
                  </a:lnTo>
                  <a:lnTo>
                    <a:pt x="376" y="76"/>
                  </a:lnTo>
                  <a:lnTo>
                    <a:pt x="374" y="76"/>
                  </a:lnTo>
                  <a:lnTo>
                    <a:pt x="370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2" y="76"/>
                  </a:lnTo>
                  <a:lnTo>
                    <a:pt x="358" y="74"/>
                  </a:lnTo>
                  <a:lnTo>
                    <a:pt x="352" y="74"/>
                  </a:lnTo>
                  <a:lnTo>
                    <a:pt x="346" y="72"/>
                  </a:lnTo>
                  <a:lnTo>
                    <a:pt x="340" y="72"/>
                  </a:lnTo>
                  <a:lnTo>
                    <a:pt x="338" y="72"/>
                  </a:lnTo>
                  <a:lnTo>
                    <a:pt x="336" y="72"/>
                  </a:lnTo>
                  <a:lnTo>
                    <a:pt x="330" y="72"/>
                  </a:lnTo>
                  <a:lnTo>
                    <a:pt x="324" y="76"/>
                  </a:lnTo>
                  <a:lnTo>
                    <a:pt x="318" y="78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6" y="84"/>
                  </a:lnTo>
                  <a:lnTo>
                    <a:pt x="306" y="84"/>
                  </a:lnTo>
                  <a:lnTo>
                    <a:pt x="298" y="90"/>
                  </a:lnTo>
                  <a:lnTo>
                    <a:pt x="292" y="94"/>
                  </a:lnTo>
                  <a:lnTo>
                    <a:pt x="286" y="98"/>
                  </a:lnTo>
                  <a:lnTo>
                    <a:pt x="282" y="98"/>
                  </a:lnTo>
                  <a:lnTo>
                    <a:pt x="278" y="98"/>
                  </a:lnTo>
                  <a:lnTo>
                    <a:pt x="278" y="98"/>
                  </a:lnTo>
                  <a:lnTo>
                    <a:pt x="282" y="96"/>
                  </a:lnTo>
                  <a:lnTo>
                    <a:pt x="286" y="94"/>
                  </a:lnTo>
                  <a:lnTo>
                    <a:pt x="290" y="90"/>
                  </a:lnTo>
                  <a:lnTo>
                    <a:pt x="292" y="86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8" y="80"/>
                  </a:lnTo>
                  <a:lnTo>
                    <a:pt x="300" y="76"/>
                  </a:lnTo>
                  <a:lnTo>
                    <a:pt x="304" y="72"/>
                  </a:lnTo>
                  <a:lnTo>
                    <a:pt x="308" y="68"/>
                  </a:lnTo>
                  <a:lnTo>
                    <a:pt x="312" y="66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0" y="56"/>
                  </a:lnTo>
                  <a:lnTo>
                    <a:pt x="322" y="50"/>
                  </a:lnTo>
                  <a:lnTo>
                    <a:pt x="322" y="46"/>
                  </a:lnTo>
                  <a:lnTo>
                    <a:pt x="322" y="46"/>
                  </a:lnTo>
                  <a:lnTo>
                    <a:pt x="312" y="26"/>
                  </a:lnTo>
                  <a:lnTo>
                    <a:pt x="296" y="8"/>
                  </a:lnTo>
                  <a:lnTo>
                    <a:pt x="290" y="4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76" y="4"/>
                  </a:lnTo>
                  <a:lnTo>
                    <a:pt x="274" y="8"/>
                  </a:lnTo>
                  <a:lnTo>
                    <a:pt x="270" y="8"/>
                  </a:lnTo>
                  <a:lnTo>
                    <a:pt x="270" y="10"/>
                  </a:lnTo>
                  <a:lnTo>
                    <a:pt x="268" y="14"/>
                  </a:lnTo>
                  <a:lnTo>
                    <a:pt x="266" y="18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0" y="22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46" y="22"/>
                  </a:lnTo>
                  <a:lnTo>
                    <a:pt x="244" y="22"/>
                  </a:lnTo>
                  <a:lnTo>
                    <a:pt x="242" y="24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18" y="22"/>
                  </a:lnTo>
                  <a:lnTo>
                    <a:pt x="218" y="26"/>
                  </a:lnTo>
                  <a:lnTo>
                    <a:pt x="218" y="28"/>
                  </a:lnTo>
                  <a:lnTo>
                    <a:pt x="218" y="28"/>
                  </a:lnTo>
                  <a:lnTo>
                    <a:pt x="214" y="28"/>
                  </a:lnTo>
                  <a:lnTo>
                    <a:pt x="212" y="26"/>
                  </a:lnTo>
                  <a:lnTo>
                    <a:pt x="206" y="26"/>
                  </a:lnTo>
                  <a:lnTo>
                    <a:pt x="202" y="26"/>
                  </a:lnTo>
                  <a:lnTo>
                    <a:pt x="194" y="28"/>
                  </a:lnTo>
                  <a:lnTo>
                    <a:pt x="192" y="28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4" y="18"/>
                  </a:lnTo>
                  <a:lnTo>
                    <a:pt x="184" y="14"/>
                  </a:lnTo>
                  <a:lnTo>
                    <a:pt x="184" y="10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76" y="4"/>
                  </a:lnTo>
                  <a:lnTo>
                    <a:pt x="174" y="6"/>
                  </a:lnTo>
                  <a:lnTo>
                    <a:pt x="172" y="8"/>
                  </a:lnTo>
                  <a:lnTo>
                    <a:pt x="166" y="6"/>
                  </a:lnTo>
                  <a:lnTo>
                    <a:pt x="156" y="10"/>
                  </a:lnTo>
                  <a:lnTo>
                    <a:pt x="156" y="14"/>
                  </a:lnTo>
                  <a:lnTo>
                    <a:pt x="142" y="16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4" y="10"/>
                  </a:lnTo>
                  <a:lnTo>
                    <a:pt x="128" y="8"/>
                  </a:lnTo>
                  <a:lnTo>
                    <a:pt x="124" y="8"/>
                  </a:lnTo>
                  <a:lnTo>
                    <a:pt x="120" y="6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18" y="10"/>
                  </a:lnTo>
                  <a:lnTo>
                    <a:pt x="120" y="10"/>
                  </a:lnTo>
                  <a:lnTo>
                    <a:pt x="122" y="12"/>
                  </a:lnTo>
                  <a:lnTo>
                    <a:pt x="124" y="14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4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4" y="26"/>
                  </a:lnTo>
                  <a:lnTo>
                    <a:pt x="136" y="26"/>
                  </a:lnTo>
                  <a:lnTo>
                    <a:pt x="136" y="34"/>
                  </a:lnTo>
                  <a:lnTo>
                    <a:pt x="128" y="38"/>
                  </a:lnTo>
                  <a:lnTo>
                    <a:pt x="110" y="58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4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52" y="44"/>
                  </a:lnTo>
                  <a:lnTo>
                    <a:pt x="52" y="52"/>
                  </a:lnTo>
                  <a:lnTo>
                    <a:pt x="60" y="5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6" y="76"/>
                  </a:lnTo>
                  <a:lnTo>
                    <a:pt x="58" y="80"/>
                  </a:lnTo>
                  <a:lnTo>
                    <a:pt x="60" y="8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52" y="126"/>
                  </a:lnTo>
                  <a:lnTo>
                    <a:pt x="50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28" y="134"/>
                  </a:lnTo>
                  <a:lnTo>
                    <a:pt x="22" y="134"/>
                  </a:lnTo>
                  <a:lnTo>
                    <a:pt x="18" y="138"/>
                  </a:lnTo>
                  <a:lnTo>
                    <a:pt x="14" y="142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58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2" y="164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82"/>
                  </a:lnTo>
                  <a:lnTo>
                    <a:pt x="2" y="188"/>
                  </a:lnTo>
                  <a:lnTo>
                    <a:pt x="2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8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4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8" y="204"/>
                  </a:lnTo>
                  <a:lnTo>
                    <a:pt x="22" y="204"/>
                  </a:lnTo>
                  <a:lnTo>
                    <a:pt x="26" y="206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4" y="204"/>
                  </a:lnTo>
                  <a:lnTo>
                    <a:pt x="36" y="202"/>
                  </a:lnTo>
                  <a:lnTo>
                    <a:pt x="38" y="200"/>
                  </a:lnTo>
                  <a:lnTo>
                    <a:pt x="42" y="198"/>
                  </a:lnTo>
                  <a:lnTo>
                    <a:pt x="42" y="196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4" y="224"/>
                  </a:lnTo>
                  <a:lnTo>
                    <a:pt x="48" y="226"/>
                  </a:lnTo>
                  <a:lnTo>
                    <a:pt x="50" y="226"/>
                  </a:lnTo>
                  <a:lnTo>
                    <a:pt x="54" y="226"/>
                  </a:lnTo>
                  <a:lnTo>
                    <a:pt x="58" y="226"/>
                  </a:lnTo>
                  <a:lnTo>
                    <a:pt x="64" y="226"/>
                  </a:lnTo>
                  <a:lnTo>
                    <a:pt x="70" y="226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78" y="224"/>
                  </a:lnTo>
                  <a:lnTo>
                    <a:pt x="80" y="222"/>
                  </a:lnTo>
                  <a:lnTo>
                    <a:pt x="84" y="218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90" y="212"/>
                  </a:lnTo>
                  <a:lnTo>
                    <a:pt x="94" y="210"/>
                  </a:lnTo>
                  <a:lnTo>
                    <a:pt x="96" y="210"/>
                  </a:lnTo>
                  <a:lnTo>
                    <a:pt x="100" y="212"/>
                  </a:lnTo>
                  <a:lnTo>
                    <a:pt x="102" y="212"/>
                  </a:lnTo>
                  <a:lnTo>
                    <a:pt x="102" y="212"/>
                  </a:lnTo>
                  <a:lnTo>
                    <a:pt x="104" y="210"/>
                  </a:lnTo>
                  <a:lnTo>
                    <a:pt x="106" y="208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12" y="216"/>
                  </a:lnTo>
                  <a:lnTo>
                    <a:pt x="112" y="226"/>
                  </a:lnTo>
                  <a:lnTo>
                    <a:pt x="114" y="238"/>
                  </a:lnTo>
                  <a:lnTo>
                    <a:pt x="124" y="248"/>
                  </a:lnTo>
                  <a:lnTo>
                    <a:pt x="136" y="252"/>
                  </a:lnTo>
                  <a:lnTo>
                    <a:pt x="146" y="250"/>
                  </a:lnTo>
                  <a:lnTo>
                    <a:pt x="148" y="252"/>
                  </a:lnTo>
                  <a:lnTo>
                    <a:pt x="148" y="254"/>
                  </a:lnTo>
                  <a:lnTo>
                    <a:pt x="150" y="258"/>
                  </a:lnTo>
                  <a:lnTo>
                    <a:pt x="152" y="262"/>
                  </a:lnTo>
                  <a:lnTo>
                    <a:pt x="156" y="266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6" y="272"/>
                  </a:lnTo>
                  <a:lnTo>
                    <a:pt x="170" y="274"/>
                  </a:lnTo>
                  <a:lnTo>
                    <a:pt x="174" y="278"/>
                  </a:lnTo>
                  <a:lnTo>
                    <a:pt x="178" y="284"/>
                  </a:lnTo>
                  <a:lnTo>
                    <a:pt x="182" y="288"/>
                  </a:lnTo>
                  <a:lnTo>
                    <a:pt x="182" y="294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4" y="300"/>
                  </a:lnTo>
                  <a:lnTo>
                    <a:pt x="204" y="304"/>
                  </a:lnTo>
                  <a:lnTo>
                    <a:pt x="204" y="308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8" y="312"/>
                  </a:lnTo>
                  <a:lnTo>
                    <a:pt x="210" y="312"/>
                  </a:lnTo>
                  <a:lnTo>
                    <a:pt x="212" y="314"/>
                  </a:lnTo>
                  <a:lnTo>
                    <a:pt x="214" y="318"/>
                  </a:lnTo>
                  <a:lnTo>
                    <a:pt x="214" y="322"/>
                  </a:lnTo>
                  <a:lnTo>
                    <a:pt x="214" y="326"/>
                  </a:lnTo>
                  <a:lnTo>
                    <a:pt x="214" y="338"/>
                  </a:lnTo>
                  <a:lnTo>
                    <a:pt x="214" y="350"/>
                  </a:lnTo>
                  <a:lnTo>
                    <a:pt x="214" y="362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2" y="370"/>
                  </a:lnTo>
                  <a:lnTo>
                    <a:pt x="214" y="372"/>
                  </a:lnTo>
                  <a:lnTo>
                    <a:pt x="214" y="374"/>
                  </a:lnTo>
                  <a:lnTo>
                    <a:pt x="214" y="380"/>
                  </a:lnTo>
                  <a:lnTo>
                    <a:pt x="216" y="384"/>
                  </a:lnTo>
                  <a:lnTo>
                    <a:pt x="216" y="396"/>
                  </a:lnTo>
                  <a:lnTo>
                    <a:pt x="218" y="408"/>
                  </a:lnTo>
                  <a:lnTo>
                    <a:pt x="218" y="416"/>
                  </a:lnTo>
                  <a:lnTo>
                    <a:pt x="220" y="416"/>
                  </a:lnTo>
                  <a:lnTo>
                    <a:pt x="220" y="418"/>
                  </a:lnTo>
                  <a:lnTo>
                    <a:pt x="222" y="420"/>
                  </a:lnTo>
                  <a:lnTo>
                    <a:pt x="226" y="420"/>
                  </a:lnTo>
                  <a:lnTo>
                    <a:pt x="236" y="424"/>
                  </a:lnTo>
                  <a:lnTo>
                    <a:pt x="238" y="422"/>
                  </a:lnTo>
                  <a:lnTo>
                    <a:pt x="240" y="422"/>
                  </a:lnTo>
                  <a:lnTo>
                    <a:pt x="242" y="422"/>
                  </a:lnTo>
                  <a:lnTo>
                    <a:pt x="244" y="422"/>
                  </a:lnTo>
                  <a:lnTo>
                    <a:pt x="246" y="422"/>
                  </a:lnTo>
                  <a:lnTo>
                    <a:pt x="248" y="424"/>
                  </a:lnTo>
                  <a:lnTo>
                    <a:pt x="248" y="424"/>
                  </a:lnTo>
                  <a:lnTo>
                    <a:pt x="250" y="428"/>
                  </a:lnTo>
                  <a:lnTo>
                    <a:pt x="252" y="432"/>
                  </a:lnTo>
                  <a:lnTo>
                    <a:pt x="254" y="436"/>
                  </a:lnTo>
                  <a:lnTo>
                    <a:pt x="256" y="442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56" y="448"/>
                  </a:lnTo>
                  <a:lnTo>
                    <a:pt x="260" y="450"/>
                  </a:lnTo>
                  <a:lnTo>
                    <a:pt x="264" y="450"/>
                  </a:lnTo>
                  <a:lnTo>
                    <a:pt x="264" y="450"/>
                  </a:lnTo>
                  <a:lnTo>
                    <a:pt x="266" y="452"/>
                  </a:lnTo>
                  <a:lnTo>
                    <a:pt x="266" y="452"/>
                  </a:lnTo>
                  <a:lnTo>
                    <a:pt x="268" y="452"/>
                  </a:lnTo>
                  <a:lnTo>
                    <a:pt x="270" y="454"/>
                  </a:lnTo>
                  <a:lnTo>
                    <a:pt x="270" y="458"/>
                  </a:lnTo>
                  <a:lnTo>
                    <a:pt x="270" y="462"/>
                  </a:lnTo>
                  <a:lnTo>
                    <a:pt x="270" y="466"/>
                  </a:lnTo>
                  <a:lnTo>
                    <a:pt x="266" y="472"/>
                  </a:lnTo>
                  <a:lnTo>
                    <a:pt x="264" y="474"/>
                  </a:lnTo>
                  <a:lnTo>
                    <a:pt x="258" y="480"/>
                  </a:lnTo>
                  <a:lnTo>
                    <a:pt x="248" y="488"/>
                  </a:lnTo>
                  <a:lnTo>
                    <a:pt x="240" y="494"/>
                  </a:lnTo>
                  <a:lnTo>
                    <a:pt x="234" y="500"/>
                  </a:lnTo>
                  <a:lnTo>
                    <a:pt x="232" y="500"/>
                  </a:lnTo>
                  <a:lnTo>
                    <a:pt x="230" y="502"/>
                  </a:lnTo>
                  <a:lnTo>
                    <a:pt x="228" y="506"/>
                  </a:lnTo>
                  <a:lnTo>
                    <a:pt x="224" y="510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6" y="522"/>
                  </a:lnTo>
                  <a:lnTo>
                    <a:pt x="216" y="524"/>
                  </a:lnTo>
                  <a:lnTo>
                    <a:pt x="216" y="524"/>
                  </a:lnTo>
                  <a:lnTo>
                    <a:pt x="218" y="524"/>
                  </a:lnTo>
                  <a:lnTo>
                    <a:pt x="220" y="522"/>
                  </a:lnTo>
                  <a:lnTo>
                    <a:pt x="224" y="524"/>
                  </a:lnTo>
                  <a:lnTo>
                    <a:pt x="226" y="526"/>
                  </a:lnTo>
                  <a:lnTo>
                    <a:pt x="230" y="530"/>
                  </a:lnTo>
                  <a:lnTo>
                    <a:pt x="240" y="538"/>
                  </a:lnTo>
                  <a:lnTo>
                    <a:pt x="240" y="540"/>
                  </a:lnTo>
                  <a:lnTo>
                    <a:pt x="244" y="540"/>
                  </a:lnTo>
                  <a:lnTo>
                    <a:pt x="248" y="542"/>
                  </a:lnTo>
                  <a:lnTo>
                    <a:pt x="254" y="544"/>
                  </a:lnTo>
                  <a:lnTo>
                    <a:pt x="258" y="546"/>
                  </a:lnTo>
                  <a:lnTo>
                    <a:pt x="262" y="548"/>
                  </a:lnTo>
                  <a:lnTo>
                    <a:pt x="264" y="552"/>
                  </a:lnTo>
                  <a:lnTo>
                    <a:pt x="278" y="568"/>
                  </a:lnTo>
                  <a:lnTo>
                    <a:pt x="282" y="572"/>
                  </a:lnTo>
                  <a:lnTo>
                    <a:pt x="290" y="56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" name="Freeform 517"/>
            <p:cNvSpPr/>
            <p:nvPr/>
          </p:nvSpPr>
          <p:spPr bwMode="gray">
            <a:xfrm>
              <a:off x="7503888" y="5146315"/>
              <a:ext cx="277709" cy="1398713"/>
            </a:xfrm>
            <a:custGeom>
              <a:avLst/>
              <a:gdLst>
                <a:gd name="T0" fmla="*/ 130 w 150"/>
                <a:gd name="T1" fmla="*/ 742 h 756"/>
                <a:gd name="T2" fmla="*/ 102 w 150"/>
                <a:gd name="T3" fmla="*/ 748 h 756"/>
                <a:gd name="T4" fmla="*/ 92 w 150"/>
                <a:gd name="T5" fmla="*/ 748 h 756"/>
                <a:gd name="T6" fmla="*/ 54 w 150"/>
                <a:gd name="T7" fmla="*/ 716 h 756"/>
                <a:gd name="T8" fmla="*/ 70 w 150"/>
                <a:gd name="T9" fmla="*/ 688 h 756"/>
                <a:gd name="T10" fmla="*/ 58 w 150"/>
                <a:gd name="T11" fmla="*/ 678 h 756"/>
                <a:gd name="T12" fmla="*/ 42 w 150"/>
                <a:gd name="T13" fmla="*/ 678 h 756"/>
                <a:gd name="T14" fmla="*/ 34 w 150"/>
                <a:gd name="T15" fmla="*/ 686 h 756"/>
                <a:gd name="T16" fmla="*/ 0 w 150"/>
                <a:gd name="T17" fmla="*/ 622 h 756"/>
                <a:gd name="T18" fmla="*/ 8 w 150"/>
                <a:gd name="T19" fmla="*/ 540 h 756"/>
                <a:gd name="T20" fmla="*/ 30 w 150"/>
                <a:gd name="T21" fmla="*/ 452 h 756"/>
                <a:gd name="T22" fmla="*/ 28 w 150"/>
                <a:gd name="T23" fmla="*/ 398 h 756"/>
                <a:gd name="T24" fmla="*/ 48 w 150"/>
                <a:gd name="T25" fmla="*/ 368 h 756"/>
                <a:gd name="T26" fmla="*/ 46 w 150"/>
                <a:gd name="T27" fmla="*/ 336 h 756"/>
                <a:gd name="T28" fmla="*/ 38 w 150"/>
                <a:gd name="T29" fmla="*/ 352 h 756"/>
                <a:gd name="T30" fmla="*/ 36 w 150"/>
                <a:gd name="T31" fmla="*/ 372 h 756"/>
                <a:gd name="T32" fmla="*/ 30 w 150"/>
                <a:gd name="T33" fmla="*/ 380 h 756"/>
                <a:gd name="T34" fmla="*/ 50 w 150"/>
                <a:gd name="T35" fmla="*/ 260 h 756"/>
                <a:gd name="T36" fmla="*/ 56 w 150"/>
                <a:gd name="T37" fmla="*/ 214 h 756"/>
                <a:gd name="T38" fmla="*/ 66 w 150"/>
                <a:gd name="T39" fmla="*/ 184 h 756"/>
                <a:gd name="T40" fmla="*/ 66 w 150"/>
                <a:gd name="T41" fmla="*/ 166 h 756"/>
                <a:gd name="T42" fmla="*/ 68 w 150"/>
                <a:gd name="T43" fmla="*/ 150 h 756"/>
                <a:gd name="T44" fmla="*/ 70 w 150"/>
                <a:gd name="T45" fmla="*/ 134 h 756"/>
                <a:gd name="T46" fmla="*/ 68 w 150"/>
                <a:gd name="T47" fmla="*/ 110 h 756"/>
                <a:gd name="T48" fmla="*/ 72 w 150"/>
                <a:gd name="T49" fmla="*/ 88 h 756"/>
                <a:gd name="T50" fmla="*/ 64 w 150"/>
                <a:gd name="T51" fmla="*/ 30 h 756"/>
                <a:gd name="T52" fmla="*/ 46 w 150"/>
                <a:gd name="T53" fmla="*/ 10 h 756"/>
                <a:gd name="T54" fmla="*/ 60 w 150"/>
                <a:gd name="T55" fmla="*/ 6 h 756"/>
                <a:gd name="T56" fmla="*/ 74 w 150"/>
                <a:gd name="T57" fmla="*/ 8 h 756"/>
                <a:gd name="T58" fmla="*/ 100 w 150"/>
                <a:gd name="T59" fmla="*/ 46 h 756"/>
                <a:gd name="T60" fmla="*/ 110 w 150"/>
                <a:gd name="T61" fmla="*/ 106 h 756"/>
                <a:gd name="T62" fmla="*/ 116 w 150"/>
                <a:gd name="T63" fmla="*/ 108 h 756"/>
                <a:gd name="T64" fmla="*/ 118 w 150"/>
                <a:gd name="T65" fmla="*/ 116 h 756"/>
                <a:gd name="T66" fmla="*/ 114 w 150"/>
                <a:gd name="T67" fmla="*/ 126 h 756"/>
                <a:gd name="T68" fmla="*/ 104 w 150"/>
                <a:gd name="T69" fmla="*/ 146 h 756"/>
                <a:gd name="T70" fmla="*/ 88 w 150"/>
                <a:gd name="T71" fmla="*/ 178 h 756"/>
                <a:gd name="T72" fmla="*/ 82 w 150"/>
                <a:gd name="T73" fmla="*/ 214 h 756"/>
                <a:gd name="T74" fmla="*/ 80 w 150"/>
                <a:gd name="T75" fmla="*/ 326 h 756"/>
                <a:gd name="T76" fmla="*/ 68 w 150"/>
                <a:gd name="T77" fmla="*/ 344 h 756"/>
                <a:gd name="T78" fmla="*/ 58 w 150"/>
                <a:gd name="T79" fmla="*/ 370 h 756"/>
                <a:gd name="T80" fmla="*/ 60 w 150"/>
                <a:gd name="T81" fmla="*/ 398 h 756"/>
                <a:gd name="T82" fmla="*/ 56 w 150"/>
                <a:gd name="T83" fmla="*/ 420 h 756"/>
                <a:gd name="T84" fmla="*/ 56 w 150"/>
                <a:gd name="T85" fmla="*/ 458 h 756"/>
                <a:gd name="T86" fmla="*/ 54 w 150"/>
                <a:gd name="T87" fmla="*/ 470 h 756"/>
                <a:gd name="T88" fmla="*/ 58 w 150"/>
                <a:gd name="T89" fmla="*/ 478 h 756"/>
                <a:gd name="T90" fmla="*/ 56 w 150"/>
                <a:gd name="T91" fmla="*/ 516 h 756"/>
                <a:gd name="T92" fmla="*/ 46 w 150"/>
                <a:gd name="T93" fmla="*/ 526 h 756"/>
                <a:gd name="T94" fmla="*/ 38 w 150"/>
                <a:gd name="T95" fmla="*/ 554 h 756"/>
                <a:gd name="T96" fmla="*/ 38 w 150"/>
                <a:gd name="T97" fmla="*/ 618 h 756"/>
                <a:gd name="T98" fmla="*/ 38 w 150"/>
                <a:gd name="T99" fmla="*/ 642 h 756"/>
                <a:gd name="T100" fmla="*/ 90 w 150"/>
                <a:gd name="T101" fmla="*/ 658 h 756"/>
                <a:gd name="T102" fmla="*/ 92 w 150"/>
                <a:gd name="T103" fmla="*/ 676 h 756"/>
                <a:gd name="T104" fmla="*/ 150 w 150"/>
                <a:gd name="T105" fmla="*/ 748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" h="756">
                  <a:moveTo>
                    <a:pt x="150" y="748"/>
                  </a:moveTo>
                  <a:lnTo>
                    <a:pt x="144" y="752"/>
                  </a:lnTo>
                  <a:lnTo>
                    <a:pt x="136" y="748"/>
                  </a:lnTo>
                  <a:lnTo>
                    <a:pt x="130" y="742"/>
                  </a:lnTo>
                  <a:lnTo>
                    <a:pt x="122" y="744"/>
                  </a:lnTo>
                  <a:lnTo>
                    <a:pt x="112" y="750"/>
                  </a:lnTo>
                  <a:lnTo>
                    <a:pt x="106" y="756"/>
                  </a:lnTo>
                  <a:lnTo>
                    <a:pt x="102" y="748"/>
                  </a:lnTo>
                  <a:lnTo>
                    <a:pt x="104" y="738"/>
                  </a:lnTo>
                  <a:lnTo>
                    <a:pt x="102" y="732"/>
                  </a:lnTo>
                  <a:lnTo>
                    <a:pt x="92" y="736"/>
                  </a:lnTo>
                  <a:lnTo>
                    <a:pt x="92" y="748"/>
                  </a:lnTo>
                  <a:lnTo>
                    <a:pt x="76" y="748"/>
                  </a:lnTo>
                  <a:lnTo>
                    <a:pt x="70" y="728"/>
                  </a:lnTo>
                  <a:lnTo>
                    <a:pt x="54" y="730"/>
                  </a:lnTo>
                  <a:lnTo>
                    <a:pt x="54" y="716"/>
                  </a:lnTo>
                  <a:lnTo>
                    <a:pt x="66" y="712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70" y="688"/>
                  </a:lnTo>
                  <a:lnTo>
                    <a:pt x="66" y="684"/>
                  </a:lnTo>
                  <a:lnTo>
                    <a:pt x="62" y="682"/>
                  </a:lnTo>
                  <a:lnTo>
                    <a:pt x="60" y="680"/>
                  </a:lnTo>
                  <a:lnTo>
                    <a:pt x="58" y="678"/>
                  </a:lnTo>
                  <a:lnTo>
                    <a:pt x="56" y="676"/>
                  </a:lnTo>
                  <a:lnTo>
                    <a:pt x="50" y="676"/>
                  </a:lnTo>
                  <a:lnTo>
                    <a:pt x="46" y="676"/>
                  </a:lnTo>
                  <a:lnTo>
                    <a:pt x="42" y="678"/>
                  </a:lnTo>
                  <a:lnTo>
                    <a:pt x="38" y="680"/>
                  </a:lnTo>
                  <a:lnTo>
                    <a:pt x="36" y="682"/>
                  </a:lnTo>
                  <a:lnTo>
                    <a:pt x="34" y="684"/>
                  </a:lnTo>
                  <a:lnTo>
                    <a:pt x="34" y="686"/>
                  </a:lnTo>
                  <a:lnTo>
                    <a:pt x="34" y="686"/>
                  </a:lnTo>
                  <a:lnTo>
                    <a:pt x="2" y="654"/>
                  </a:lnTo>
                  <a:lnTo>
                    <a:pt x="0" y="642"/>
                  </a:lnTo>
                  <a:lnTo>
                    <a:pt x="0" y="622"/>
                  </a:lnTo>
                  <a:lnTo>
                    <a:pt x="0" y="600"/>
                  </a:lnTo>
                  <a:lnTo>
                    <a:pt x="4" y="576"/>
                  </a:lnTo>
                  <a:lnTo>
                    <a:pt x="6" y="554"/>
                  </a:lnTo>
                  <a:lnTo>
                    <a:pt x="8" y="540"/>
                  </a:lnTo>
                  <a:lnTo>
                    <a:pt x="8" y="534"/>
                  </a:lnTo>
                  <a:lnTo>
                    <a:pt x="26" y="510"/>
                  </a:lnTo>
                  <a:lnTo>
                    <a:pt x="30" y="484"/>
                  </a:lnTo>
                  <a:lnTo>
                    <a:pt x="30" y="452"/>
                  </a:lnTo>
                  <a:lnTo>
                    <a:pt x="16" y="432"/>
                  </a:lnTo>
                  <a:lnTo>
                    <a:pt x="34" y="414"/>
                  </a:lnTo>
                  <a:lnTo>
                    <a:pt x="36" y="398"/>
                  </a:lnTo>
                  <a:lnTo>
                    <a:pt x="28" y="398"/>
                  </a:lnTo>
                  <a:lnTo>
                    <a:pt x="32" y="388"/>
                  </a:lnTo>
                  <a:lnTo>
                    <a:pt x="38" y="388"/>
                  </a:lnTo>
                  <a:lnTo>
                    <a:pt x="46" y="384"/>
                  </a:lnTo>
                  <a:lnTo>
                    <a:pt x="48" y="368"/>
                  </a:lnTo>
                  <a:lnTo>
                    <a:pt x="48" y="358"/>
                  </a:lnTo>
                  <a:lnTo>
                    <a:pt x="50" y="348"/>
                  </a:lnTo>
                  <a:lnTo>
                    <a:pt x="54" y="332"/>
                  </a:lnTo>
                  <a:lnTo>
                    <a:pt x="46" y="336"/>
                  </a:lnTo>
                  <a:lnTo>
                    <a:pt x="42" y="344"/>
                  </a:lnTo>
                  <a:lnTo>
                    <a:pt x="40" y="346"/>
                  </a:lnTo>
                  <a:lnTo>
                    <a:pt x="40" y="348"/>
                  </a:lnTo>
                  <a:lnTo>
                    <a:pt x="38" y="352"/>
                  </a:lnTo>
                  <a:lnTo>
                    <a:pt x="38" y="356"/>
                  </a:lnTo>
                  <a:lnTo>
                    <a:pt x="38" y="362"/>
                  </a:lnTo>
                  <a:lnTo>
                    <a:pt x="38" y="368"/>
                  </a:lnTo>
                  <a:lnTo>
                    <a:pt x="36" y="372"/>
                  </a:lnTo>
                  <a:lnTo>
                    <a:pt x="34" y="376"/>
                  </a:lnTo>
                  <a:lnTo>
                    <a:pt x="32" y="378"/>
                  </a:lnTo>
                  <a:lnTo>
                    <a:pt x="30" y="378"/>
                  </a:lnTo>
                  <a:lnTo>
                    <a:pt x="30" y="380"/>
                  </a:lnTo>
                  <a:lnTo>
                    <a:pt x="28" y="352"/>
                  </a:lnTo>
                  <a:lnTo>
                    <a:pt x="40" y="314"/>
                  </a:lnTo>
                  <a:lnTo>
                    <a:pt x="46" y="282"/>
                  </a:lnTo>
                  <a:lnTo>
                    <a:pt x="50" y="260"/>
                  </a:lnTo>
                  <a:lnTo>
                    <a:pt x="50" y="244"/>
                  </a:lnTo>
                  <a:lnTo>
                    <a:pt x="50" y="240"/>
                  </a:lnTo>
                  <a:lnTo>
                    <a:pt x="50" y="228"/>
                  </a:lnTo>
                  <a:lnTo>
                    <a:pt x="56" y="214"/>
                  </a:lnTo>
                  <a:lnTo>
                    <a:pt x="60" y="200"/>
                  </a:lnTo>
                  <a:lnTo>
                    <a:pt x="64" y="190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6" y="166"/>
                  </a:lnTo>
                  <a:lnTo>
                    <a:pt x="66" y="164"/>
                  </a:lnTo>
                  <a:lnTo>
                    <a:pt x="68" y="160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70" y="146"/>
                  </a:lnTo>
                  <a:lnTo>
                    <a:pt x="70" y="142"/>
                  </a:lnTo>
                  <a:lnTo>
                    <a:pt x="70" y="140"/>
                  </a:lnTo>
                  <a:lnTo>
                    <a:pt x="70" y="134"/>
                  </a:lnTo>
                  <a:lnTo>
                    <a:pt x="70" y="128"/>
                  </a:lnTo>
                  <a:lnTo>
                    <a:pt x="70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70" y="106"/>
                  </a:lnTo>
                  <a:lnTo>
                    <a:pt x="70" y="100"/>
                  </a:lnTo>
                  <a:lnTo>
                    <a:pt x="72" y="96"/>
                  </a:lnTo>
                  <a:lnTo>
                    <a:pt x="72" y="88"/>
                  </a:lnTo>
                  <a:lnTo>
                    <a:pt x="74" y="74"/>
                  </a:lnTo>
                  <a:lnTo>
                    <a:pt x="72" y="56"/>
                  </a:lnTo>
                  <a:lnTo>
                    <a:pt x="68" y="36"/>
                  </a:lnTo>
                  <a:lnTo>
                    <a:pt x="64" y="30"/>
                  </a:lnTo>
                  <a:lnTo>
                    <a:pt x="60" y="22"/>
                  </a:lnTo>
                  <a:lnTo>
                    <a:pt x="54" y="16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6"/>
                  </a:lnTo>
                  <a:lnTo>
                    <a:pt x="66" y="2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4" y="8"/>
                  </a:lnTo>
                  <a:lnTo>
                    <a:pt x="80" y="18"/>
                  </a:lnTo>
                  <a:lnTo>
                    <a:pt x="90" y="34"/>
                  </a:lnTo>
                  <a:lnTo>
                    <a:pt x="98" y="46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102" y="52"/>
                  </a:lnTo>
                  <a:lnTo>
                    <a:pt x="102" y="60"/>
                  </a:lnTo>
                  <a:lnTo>
                    <a:pt x="110" y="106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6" y="108"/>
                  </a:lnTo>
                  <a:lnTo>
                    <a:pt x="118" y="106"/>
                  </a:lnTo>
                  <a:lnTo>
                    <a:pt x="118" y="108"/>
                  </a:lnTo>
                  <a:lnTo>
                    <a:pt x="118" y="110"/>
                  </a:lnTo>
                  <a:lnTo>
                    <a:pt x="118" y="116"/>
                  </a:lnTo>
                  <a:lnTo>
                    <a:pt x="118" y="120"/>
                  </a:lnTo>
                  <a:lnTo>
                    <a:pt x="118" y="124"/>
                  </a:lnTo>
                  <a:lnTo>
                    <a:pt x="116" y="124"/>
                  </a:lnTo>
                  <a:lnTo>
                    <a:pt x="114" y="126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6" y="138"/>
                  </a:lnTo>
                  <a:lnTo>
                    <a:pt x="104" y="146"/>
                  </a:lnTo>
                  <a:lnTo>
                    <a:pt x="102" y="150"/>
                  </a:lnTo>
                  <a:lnTo>
                    <a:pt x="98" y="158"/>
                  </a:lnTo>
                  <a:lnTo>
                    <a:pt x="92" y="168"/>
                  </a:lnTo>
                  <a:lnTo>
                    <a:pt x="88" y="178"/>
                  </a:lnTo>
                  <a:lnTo>
                    <a:pt x="86" y="186"/>
                  </a:lnTo>
                  <a:lnTo>
                    <a:pt x="84" y="192"/>
                  </a:lnTo>
                  <a:lnTo>
                    <a:pt x="84" y="200"/>
                  </a:lnTo>
                  <a:lnTo>
                    <a:pt x="82" y="214"/>
                  </a:lnTo>
                  <a:lnTo>
                    <a:pt x="84" y="232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76" y="330"/>
                  </a:lnTo>
                  <a:lnTo>
                    <a:pt x="74" y="334"/>
                  </a:lnTo>
                  <a:lnTo>
                    <a:pt x="70" y="338"/>
                  </a:lnTo>
                  <a:lnTo>
                    <a:pt x="68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0" y="368"/>
                  </a:lnTo>
                  <a:lnTo>
                    <a:pt x="58" y="370"/>
                  </a:lnTo>
                  <a:lnTo>
                    <a:pt x="58" y="372"/>
                  </a:lnTo>
                  <a:lnTo>
                    <a:pt x="60" y="380"/>
                  </a:lnTo>
                  <a:lnTo>
                    <a:pt x="58" y="390"/>
                  </a:lnTo>
                  <a:lnTo>
                    <a:pt x="60" y="398"/>
                  </a:lnTo>
                  <a:lnTo>
                    <a:pt x="58" y="410"/>
                  </a:lnTo>
                  <a:lnTo>
                    <a:pt x="54" y="412"/>
                  </a:lnTo>
                  <a:lnTo>
                    <a:pt x="54" y="420"/>
                  </a:lnTo>
                  <a:lnTo>
                    <a:pt x="56" y="420"/>
                  </a:lnTo>
                  <a:lnTo>
                    <a:pt x="56" y="424"/>
                  </a:lnTo>
                  <a:lnTo>
                    <a:pt x="56" y="436"/>
                  </a:lnTo>
                  <a:lnTo>
                    <a:pt x="56" y="448"/>
                  </a:lnTo>
                  <a:lnTo>
                    <a:pt x="56" y="458"/>
                  </a:lnTo>
                  <a:lnTo>
                    <a:pt x="56" y="462"/>
                  </a:lnTo>
                  <a:lnTo>
                    <a:pt x="54" y="466"/>
                  </a:lnTo>
                  <a:lnTo>
                    <a:pt x="54" y="468"/>
                  </a:lnTo>
                  <a:lnTo>
                    <a:pt x="54" y="470"/>
                  </a:lnTo>
                  <a:lnTo>
                    <a:pt x="54" y="472"/>
                  </a:lnTo>
                  <a:lnTo>
                    <a:pt x="56" y="474"/>
                  </a:lnTo>
                  <a:lnTo>
                    <a:pt x="56" y="476"/>
                  </a:lnTo>
                  <a:lnTo>
                    <a:pt x="58" y="478"/>
                  </a:lnTo>
                  <a:lnTo>
                    <a:pt x="58" y="484"/>
                  </a:lnTo>
                  <a:lnTo>
                    <a:pt x="58" y="496"/>
                  </a:lnTo>
                  <a:lnTo>
                    <a:pt x="58" y="508"/>
                  </a:lnTo>
                  <a:lnTo>
                    <a:pt x="56" y="516"/>
                  </a:lnTo>
                  <a:lnTo>
                    <a:pt x="56" y="518"/>
                  </a:lnTo>
                  <a:lnTo>
                    <a:pt x="52" y="520"/>
                  </a:lnTo>
                  <a:lnTo>
                    <a:pt x="50" y="522"/>
                  </a:lnTo>
                  <a:lnTo>
                    <a:pt x="46" y="526"/>
                  </a:lnTo>
                  <a:lnTo>
                    <a:pt x="42" y="530"/>
                  </a:lnTo>
                  <a:lnTo>
                    <a:pt x="40" y="534"/>
                  </a:lnTo>
                  <a:lnTo>
                    <a:pt x="38" y="540"/>
                  </a:lnTo>
                  <a:lnTo>
                    <a:pt x="38" y="554"/>
                  </a:lnTo>
                  <a:lnTo>
                    <a:pt x="38" y="574"/>
                  </a:lnTo>
                  <a:lnTo>
                    <a:pt x="38" y="594"/>
                  </a:lnTo>
                  <a:lnTo>
                    <a:pt x="38" y="612"/>
                  </a:lnTo>
                  <a:lnTo>
                    <a:pt x="38" y="618"/>
                  </a:lnTo>
                  <a:lnTo>
                    <a:pt x="36" y="620"/>
                  </a:lnTo>
                  <a:lnTo>
                    <a:pt x="36" y="624"/>
                  </a:lnTo>
                  <a:lnTo>
                    <a:pt x="38" y="630"/>
                  </a:lnTo>
                  <a:lnTo>
                    <a:pt x="38" y="642"/>
                  </a:lnTo>
                  <a:lnTo>
                    <a:pt x="50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8"/>
                  </a:lnTo>
                  <a:lnTo>
                    <a:pt x="90" y="660"/>
                  </a:lnTo>
                  <a:lnTo>
                    <a:pt x="90" y="662"/>
                  </a:lnTo>
                  <a:lnTo>
                    <a:pt x="90" y="668"/>
                  </a:lnTo>
                  <a:lnTo>
                    <a:pt x="92" y="676"/>
                  </a:lnTo>
                  <a:lnTo>
                    <a:pt x="92" y="700"/>
                  </a:lnTo>
                  <a:lnTo>
                    <a:pt x="96" y="726"/>
                  </a:lnTo>
                  <a:lnTo>
                    <a:pt x="136" y="728"/>
                  </a:lnTo>
                  <a:lnTo>
                    <a:pt x="150" y="74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" name="Freeform 518"/>
            <p:cNvSpPr/>
            <p:nvPr/>
          </p:nvSpPr>
          <p:spPr bwMode="gray">
            <a:xfrm>
              <a:off x="7837139" y="5238822"/>
              <a:ext cx="203654" cy="233119"/>
            </a:xfrm>
            <a:custGeom>
              <a:avLst/>
              <a:gdLst>
                <a:gd name="T0" fmla="*/ 110 w 110"/>
                <a:gd name="T1" fmla="*/ 94 h 126"/>
                <a:gd name="T2" fmla="*/ 108 w 110"/>
                <a:gd name="T3" fmla="*/ 84 h 126"/>
                <a:gd name="T4" fmla="*/ 104 w 110"/>
                <a:gd name="T5" fmla="*/ 76 h 126"/>
                <a:gd name="T6" fmla="*/ 102 w 110"/>
                <a:gd name="T7" fmla="*/ 72 h 126"/>
                <a:gd name="T8" fmla="*/ 98 w 110"/>
                <a:gd name="T9" fmla="*/ 70 h 126"/>
                <a:gd name="T10" fmla="*/ 92 w 110"/>
                <a:gd name="T11" fmla="*/ 70 h 126"/>
                <a:gd name="T12" fmla="*/ 90 w 110"/>
                <a:gd name="T13" fmla="*/ 72 h 126"/>
                <a:gd name="T14" fmla="*/ 76 w 110"/>
                <a:gd name="T15" fmla="*/ 68 h 126"/>
                <a:gd name="T16" fmla="*/ 72 w 110"/>
                <a:gd name="T17" fmla="*/ 64 h 126"/>
                <a:gd name="T18" fmla="*/ 72 w 110"/>
                <a:gd name="T19" fmla="*/ 54 h 126"/>
                <a:gd name="T20" fmla="*/ 68 w 110"/>
                <a:gd name="T21" fmla="*/ 32 h 126"/>
                <a:gd name="T22" fmla="*/ 68 w 110"/>
                <a:gd name="T23" fmla="*/ 24 h 126"/>
                <a:gd name="T24" fmla="*/ 68 w 110"/>
                <a:gd name="T25" fmla="*/ 18 h 126"/>
                <a:gd name="T26" fmla="*/ 68 w 110"/>
                <a:gd name="T27" fmla="*/ 18 h 126"/>
                <a:gd name="T28" fmla="*/ 64 w 110"/>
                <a:gd name="T29" fmla="*/ 16 h 126"/>
                <a:gd name="T30" fmla="*/ 56 w 110"/>
                <a:gd name="T31" fmla="*/ 8 h 126"/>
                <a:gd name="T32" fmla="*/ 46 w 110"/>
                <a:gd name="T33" fmla="*/ 2 h 126"/>
                <a:gd name="T34" fmla="*/ 36 w 110"/>
                <a:gd name="T35" fmla="*/ 0 h 126"/>
                <a:gd name="T36" fmla="*/ 30 w 110"/>
                <a:gd name="T37" fmla="*/ 4 h 126"/>
                <a:gd name="T38" fmla="*/ 18 w 110"/>
                <a:gd name="T39" fmla="*/ 10 h 126"/>
                <a:gd name="T40" fmla="*/ 8 w 110"/>
                <a:gd name="T41" fmla="*/ 24 h 126"/>
                <a:gd name="T42" fmla="*/ 6 w 110"/>
                <a:gd name="T43" fmla="*/ 28 h 126"/>
                <a:gd name="T44" fmla="*/ 2 w 110"/>
                <a:gd name="T45" fmla="*/ 38 h 126"/>
                <a:gd name="T46" fmla="*/ 0 w 110"/>
                <a:gd name="T47" fmla="*/ 52 h 126"/>
                <a:gd name="T48" fmla="*/ 2 w 110"/>
                <a:gd name="T49" fmla="*/ 56 h 126"/>
                <a:gd name="T50" fmla="*/ 10 w 110"/>
                <a:gd name="T51" fmla="*/ 60 h 126"/>
                <a:gd name="T52" fmla="*/ 32 w 110"/>
                <a:gd name="T53" fmla="*/ 72 h 126"/>
                <a:gd name="T54" fmla="*/ 50 w 110"/>
                <a:gd name="T55" fmla="*/ 126 h 126"/>
                <a:gd name="T56" fmla="*/ 102 w 110"/>
                <a:gd name="T57" fmla="*/ 124 h 126"/>
                <a:gd name="T58" fmla="*/ 104 w 110"/>
                <a:gd name="T59" fmla="*/ 116 h 126"/>
                <a:gd name="T60" fmla="*/ 106 w 110"/>
                <a:gd name="T61" fmla="*/ 110 h 126"/>
                <a:gd name="T62" fmla="*/ 106 w 110"/>
                <a:gd name="T63" fmla="*/ 104 h 126"/>
                <a:gd name="T64" fmla="*/ 108 w 110"/>
                <a:gd name="T65" fmla="*/ 9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126">
                  <a:moveTo>
                    <a:pt x="108" y="96"/>
                  </a:moveTo>
                  <a:lnTo>
                    <a:pt x="110" y="94"/>
                  </a:lnTo>
                  <a:lnTo>
                    <a:pt x="108" y="90"/>
                  </a:lnTo>
                  <a:lnTo>
                    <a:pt x="108" y="84"/>
                  </a:lnTo>
                  <a:lnTo>
                    <a:pt x="106" y="80"/>
                  </a:lnTo>
                  <a:lnTo>
                    <a:pt x="104" y="76"/>
                  </a:lnTo>
                  <a:lnTo>
                    <a:pt x="102" y="72"/>
                  </a:lnTo>
                  <a:lnTo>
                    <a:pt x="102" y="72"/>
                  </a:lnTo>
                  <a:lnTo>
                    <a:pt x="100" y="70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54"/>
                  </a:lnTo>
                  <a:lnTo>
                    <a:pt x="70" y="4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4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6" y="58"/>
                  </a:lnTo>
                  <a:lnTo>
                    <a:pt x="10" y="60"/>
                  </a:lnTo>
                  <a:lnTo>
                    <a:pt x="26" y="66"/>
                  </a:lnTo>
                  <a:lnTo>
                    <a:pt x="32" y="72"/>
                  </a:lnTo>
                  <a:lnTo>
                    <a:pt x="66" y="90"/>
                  </a:lnTo>
                  <a:lnTo>
                    <a:pt x="50" y="126"/>
                  </a:lnTo>
                  <a:lnTo>
                    <a:pt x="102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6" y="104"/>
                  </a:lnTo>
                  <a:lnTo>
                    <a:pt x="108" y="98"/>
                  </a:lnTo>
                  <a:lnTo>
                    <a:pt x="108" y="9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" name="Freeform 519"/>
            <p:cNvSpPr/>
            <p:nvPr/>
          </p:nvSpPr>
          <p:spPr bwMode="gray">
            <a:xfrm>
              <a:off x="7237287" y="4358151"/>
              <a:ext cx="96273" cy="129510"/>
            </a:xfrm>
            <a:custGeom>
              <a:avLst/>
              <a:gdLst>
                <a:gd name="T0" fmla="*/ 50 w 52"/>
                <a:gd name="T1" fmla="*/ 64 h 70"/>
                <a:gd name="T2" fmla="*/ 46 w 52"/>
                <a:gd name="T3" fmla="*/ 60 h 70"/>
                <a:gd name="T4" fmla="*/ 44 w 52"/>
                <a:gd name="T5" fmla="*/ 54 h 70"/>
                <a:gd name="T6" fmla="*/ 46 w 52"/>
                <a:gd name="T7" fmla="*/ 46 h 70"/>
                <a:gd name="T8" fmla="*/ 48 w 52"/>
                <a:gd name="T9" fmla="*/ 42 h 70"/>
                <a:gd name="T10" fmla="*/ 48 w 52"/>
                <a:gd name="T11" fmla="*/ 36 h 70"/>
                <a:gd name="T12" fmla="*/ 48 w 52"/>
                <a:gd name="T13" fmla="*/ 32 h 70"/>
                <a:gd name="T14" fmla="*/ 50 w 52"/>
                <a:gd name="T15" fmla="*/ 20 h 70"/>
                <a:gd name="T16" fmla="*/ 52 w 52"/>
                <a:gd name="T17" fmla="*/ 10 h 70"/>
                <a:gd name="T18" fmla="*/ 52 w 52"/>
                <a:gd name="T19" fmla="*/ 6 h 70"/>
                <a:gd name="T20" fmla="*/ 52 w 52"/>
                <a:gd name="T21" fmla="*/ 0 h 70"/>
                <a:gd name="T22" fmla="*/ 48 w 52"/>
                <a:gd name="T23" fmla="*/ 0 h 70"/>
                <a:gd name="T24" fmla="*/ 44 w 52"/>
                <a:gd name="T25" fmla="*/ 0 h 70"/>
                <a:gd name="T26" fmla="*/ 40 w 52"/>
                <a:gd name="T27" fmla="*/ 2 h 70"/>
                <a:gd name="T28" fmla="*/ 36 w 52"/>
                <a:gd name="T29" fmla="*/ 0 h 70"/>
                <a:gd name="T30" fmla="*/ 34 w 52"/>
                <a:gd name="T31" fmla="*/ 2 h 70"/>
                <a:gd name="T32" fmla="*/ 30 w 52"/>
                <a:gd name="T33" fmla="*/ 10 h 70"/>
                <a:gd name="T34" fmla="*/ 28 w 52"/>
                <a:gd name="T35" fmla="*/ 14 h 70"/>
                <a:gd name="T36" fmla="*/ 24 w 52"/>
                <a:gd name="T37" fmla="*/ 20 h 70"/>
                <a:gd name="T38" fmla="*/ 20 w 52"/>
                <a:gd name="T39" fmla="*/ 22 h 70"/>
                <a:gd name="T40" fmla="*/ 16 w 52"/>
                <a:gd name="T41" fmla="*/ 24 h 70"/>
                <a:gd name="T42" fmla="*/ 14 w 52"/>
                <a:gd name="T43" fmla="*/ 28 h 70"/>
                <a:gd name="T44" fmla="*/ 14 w 52"/>
                <a:gd name="T45" fmla="*/ 32 h 70"/>
                <a:gd name="T46" fmla="*/ 10 w 52"/>
                <a:gd name="T47" fmla="*/ 36 h 70"/>
                <a:gd name="T48" fmla="*/ 8 w 52"/>
                <a:gd name="T49" fmla="*/ 38 h 70"/>
                <a:gd name="T50" fmla="*/ 6 w 52"/>
                <a:gd name="T51" fmla="*/ 40 h 70"/>
                <a:gd name="T52" fmla="*/ 6 w 52"/>
                <a:gd name="T53" fmla="*/ 42 h 70"/>
                <a:gd name="T54" fmla="*/ 4 w 52"/>
                <a:gd name="T55" fmla="*/ 44 h 70"/>
                <a:gd name="T56" fmla="*/ 2 w 52"/>
                <a:gd name="T57" fmla="*/ 44 h 70"/>
                <a:gd name="T58" fmla="*/ 0 w 52"/>
                <a:gd name="T59" fmla="*/ 42 h 70"/>
                <a:gd name="T60" fmla="*/ 0 w 52"/>
                <a:gd name="T61" fmla="*/ 44 h 70"/>
                <a:gd name="T62" fmla="*/ 8 w 52"/>
                <a:gd name="T63" fmla="*/ 52 h 70"/>
                <a:gd name="T64" fmla="*/ 12 w 52"/>
                <a:gd name="T65" fmla="*/ 60 h 70"/>
                <a:gd name="T66" fmla="*/ 16 w 52"/>
                <a:gd name="T67" fmla="*/ 64 h 70"/>
                <a:gd name="T68" fmla="*/ 20 w 52"/>
                <a:gd name="T69" fmla="*/ 62 h 70"/>
                <a:gd name="T70" fmla="*/ 26 w 52"/>
                <a:gd name="T71" fmla="*/ 66 h 70"/>
                <a:gd name="T72" fmla="*/ 30 w 52"/>
                <a:gd name="T73" fmla="*/ 66 h 70"/>
                <a:gd name="T74" fmla="*/ 36 w 52"/>
                <a:gd name="T75" fmla="*/ 66 h 70"/>
                <a:gd name="T76" fmla="*/ 40 w 52"/>
                <a:gd name="T77" fmla="*/ 66 h 70"/>
                <a:gd name="T78" fmla="*/ 44 w 52"/>
                <a:gd name="T79" fmla="*/ 68 h 70"/>
                <a:gd name="T80" fmla="*/ 48 w 52"/>
                <a:gd name="T81" fmla="*/ 70 h 70"/>
                <a:gd name="T82" fmla="*/ 50 w 52"/>
                <a:gd name="T83" fmla="*/ 70 h 70"/>
                <a:gd name="T84" fmla="*/ 52 w 52"/>
                <a:gd name="T8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" h="70">
                  <a:moveTo>
                    <a:pt x="52" y="70"/>
                  </a:moveTo>
                  <a:lnTo>
                    <a:pt x="50" y="64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0" y="20"/>
                  </a:lnTo>
                  <a:lnTo>
                    <a:pt x="50" y="14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0" y="56"/>
                  </a:lnTo>
                  <a:lnTo>
                    <a:pt x="12" y="60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2" y="7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" name="Freeform 520"/>
            <p:cNvSpPr/>
            <p:nvPr/>
          </p:nvSpPr>
          <p:spPr bwMode="gray">
            <a:xfrm>
              <a:off x="7126203" y="4269344"/>
              <a:ext cx="111084" cy="136911"/>
            </a:xfrm>
            <a:custGeom>
              <a:avLst/>
              <a:gdLst>
                <a:gd name="T0" fmla="*/ 60 w 60"/>
                <a:gd name="T1" fmla="*/ 40 h 74"/>
                <a:gd name="T2" fmla="*/ 60 w 60"/>
                <a:gd name="T3" fmla="*/ 40 h 74"/>
                <a:gd name="T4" fmla="*/ 58 w 60"/>
                <a:gd name="T5" fmla="*/ 42 h 74"/>
                <a:gd name="T6" fmla="*/ 56 w 60"/>
                <a:gd name="T7" fmla="*/ 46 h 74"/>
                <a:gd name="T8" fmla="*/ 54 w 60"/>
                <a:gd name="T9" fmla="*/ 48 h 74"/>
                <a:gd name="T10" fmla="*/ 50 w 60"/>
                <a:gd name="T11" fmla="*/ 50 h 74"/>
                <a:gd name="T12" fmla="*/ 46 w 60"/>
                <a:gd name="T13" fmla="*/ 52 h 74"/>
                <a:gd name="T14" fmla="*/ 46 w 60"/>
                <a:gd name="T15" fmla="*/ 52 h 74"/>
                <a:gd name="T16" fmla="*/ 44 w 60"/>
                <a:gd name="T17" fmla="*/ 52 h 74"/>
                <a:gd name="T18" fmla="*/ 42 w 60"/>
                <a:gd name="T19" fmla="*/ 54 h 74"/>
                <a:gd name="T20" fmla="*/ 40 w 60"/>
                <a:gd name="T21" fmla="*/ 58 h 74"/>
                <a:gd name="T22" fmla="*/ 40 w 60"/>
                <a:gd name="T23" fmla="*/ 58 h 74"/>
                <a:gd name="T24" fmla="*/ 38 w 60"/>
                <a:gd name="T25" fmla="*/ 60 h 74"/>
                <a:gd name="T26" fmla="*/ 36 w 60"/>
                <a:gd name="T27" fmla="*/ 62 h 74"/>
                <a:gd name="T28" fmla="*/ 32 w 60"/>
                <a:gd name="T29" fmla="*/ 62 h 74"/>
                <a:gd name="T30" fmla="*/ 32 w 60"/>
                <a:gd name="T31" fmla="*/ 62 h 74"/>
                <a:gd name="T32" fmla="*/ 30 w 60"/>
                <a:gd name="T33" fmla="*/ 64 h 74"/>
                <a:gd name="T34" fmla="*/ 26 w 60"/>
                <a:gd name="T35" fmla="*/ 66 h 74"/>
                <a:gd name="T36" fmla="*/ 24 w 60"/>
                <a:gd name="T37" fmla="*/ 68 h 74"/>
                <a:gd name="T38" fmla="*/ 16 w 60"/>
                <a:gd name="T39" fmla="*/ 74 h 74"/>
                <a:gd name="T40" fmla="*/ 10 w 60"/>
                <a:gd name="T41" fmla="*/ 70 h 74"/>
                <a:gd name="T42" fmla="*/ 6 w 60"/>
                <a:gd name="T43" fmla="*/ 66 h 74"/>
                <a:gd name="T44" fmla="*/ 4 w 60"/>
                <a:gd name="T45" fmla="*/ 62 h 74"/>
                <a:gd name="T46" fmla="*/ 0 w 60"/>
                <a:gd name="T47" fmla="*/ 54 h 74"/>
                <a:gd name="T48" fmla="*/ 2 w 60"/>
                <a:gd name="T49" fmla="*/ 54 h 74"/>
                <a:gd name="T50" fmla="*/ 2 w 60"/>
                <a:gd name="T51" fmla="*/ 50 h 74"/>
                <a:gd name="T52" fmla="*/ 4 w 60"/>
                <a:gd name="T53" fmla="*/ 48 h 74"/>
                <a:gd name="T54" fmla="*/ 6 w 60"/>
                <a:gd name="T55" fmla="*/ 44 h 74"/>
                <a:gd name="T56" fmla="*/ 8 w 60"/>
                <a:gd name="T57" fmla="*/ 42 h 74"/>
                <a:gd name="T58" fmla="*/ 8 w 60"/>
                <a:gd name="T59" fmla="*/ 40 h 74"/>
                <a:gd name="T60" fmla="*/ 8 w 60"/>
                <a:gd name="T61" fmla="*/ 38 h 74"/>
                <a:gd name="T62" fmla="*/ 8 w 60"/>
                <a:gd name="T63" fmla="*/ 36 h 74"/>
                <a:gd name="T64" fmla="*/ 6 w 60"/>
                <a:gd name="T65" fmla="*/ 34 h 74"/>
                <a:gd name="T66" fmla="*/ 6 w 60"/>
                <a:gd name="T67" fmla="*/ 32 h 74"/>
                <a:gd name="T68" fmla="*/ 6 w 60"/>
                <a:gd name="T69" fmla="*/ 32 h 74"/>
                <a:gd name="T70" fmla="*/ 6 w 60"/>
                <a:gd name="T71" fmla="*/ 30 h 74"/>
                <a:gd name="T72" fmla="*/ 6 w 60"/>
                <a:gd name="T73" fmla="*/ 28 h 74"/>
                <a:gd name="T74" fmla="*/ 8 w 60"/>
                <a:gd name="T75" fmla="*/ 28 h 74"/>
                <a:gd name="T76" fmla="*/ 32 w 60"/>
                <a:gd name="T77" fmla="*/ 28 h 74"/>
                <a:gd name="T78" fmla="*/ 32 w 60"/>
                <a:gd name="T79" fmla="*/ 18 h 74"/>
                <a:gd name="T80" fmla="*/ 22 w 60"/>
                <a:gd name="T81" fmla="*/ 8 h 74"/>
                <a:gd name="T82" fmla="*/ 26 w 60"/>
                <a:gd name="T83" fmla="*/ 8 h 74"/>
                <a:gd name="T84" fmla="*/ 26 w 60"/>
                <a:gd name="T85" fmla="*/ 0 h 74"/>
                <a:gd name="T86" fmla="*/ 46 w 60"/>
                <a:gd name="T87" fmla="*/ 0 h 74"/>
                <a:gd name="T88" fmla="*/ 46 w 60"/>
                <a:gd name="T89" fmla="*/ 2 h 74"/>
                <a:gd name="T90" fmla="*/ 46 w 60"/>
                <a:gd name="T91" fmla="*/ 32 h 74"/>
                <a:gd name="T92" fmla="*/ 54 w 60"/>
                <a:gd name="T93" fmla="*/ 32 h 74"/>
                <a:gd name="T94" fmla="*/ 54 w 60"/>
                <a:gd name="T95" fmla="*/ 34 h 74"/>
                <a:gd name="T96" fmla="*/ 54 w 60"/>
                <a:gd name="T97" fmla="*/ 34 h 74"/>
                <a:gd name="T98" fmla="*/ 54 w 60"/>
                <a:gd name="T99" fmla="*/ 36 h 74"/>
                <a:gd name="T100" fmla="*/ 56 w 60"/>
                <a:gd name="T101" fmla="*/ 38 h 74"/>
                <a:gd name="T102" fmla="*/ 60 w 60"/>
                <a:gd name="T103" fmla="*/ 4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74">
                  <a:moveTo>
                    <a:pt x="60" y="40"/>
                  </a:moveTo>
                  <a:lnTo>
                    <a:pt x="60" y="40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4" y="48"/>
                  </a:lnTo>
                  <a:lnTo>
                    <a:pt x="50" y="50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2" y="54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6" y="62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4" y="68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66"/>
                  </a:lnTo>
                  <a:lnTo>
                    <a:pt x="4" y="6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32" y="28"/>
                  </a:lnTo>
                  <a:lnTo>
                    <a:pt x="32" y="18"/>
                  </a:lnTo>
                  <a:lnTo>
                    <a:pt x="22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6" y="32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6" y="38"/>
                  </a:lnTo>
                  <a:lnTo>
                    <a:pt x="60" y="4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" name="Freeform 521"/>
            <p:cNvSpPr/>
            <p:nvPr/>
          </p:nvSpPr>
          <p:spPr bwMode="gray">
            <a:xfrm>
              <a:off x="7211367" y="4254543"/>
              <a:ext cx="25920" cy="74006"/>
            </a:xfrm>
            <a:custGeom>
              <a:avLst/>
              <a:gdLst>
                <a:gd name="T0" fmla="*/ 14 w 14"/>
                <a:gd name="T1" fmla="*/ 0 h 40"/>
                <a:gd name="T2" fmla="*/ 14 w 14"/>
                <a:gd name="T3" fmla="*/ 0 h 40"/>
                <a:gd name="T4" fmla="*/ 12 w 14"/>
                <a:gd name="T5" fmla="*/ 0 h 40"/>
                <a:gd name="T6" fmla="*/ 10 w 14"/>
                <a:gd name="T7" fmla="*/ 0 h 40"/>
                <a:gd name="T8" fmla="*/ 10 w 14"/>
                <a:gd name="T9" fmla="*/ 2 h 40"/>
                <a:gd name="T10" fmla="*/ 8 w 14"/>
                <a:gd name="T11" fmla="*/ 2 h 40"/>
                <a:gd name="T12" fmla="*/ 6 w 14"/>
                <a:gd name="T13" fmla="*/ 4 h 40"/>
                <a:gd name="T14" fmla="*/ 6 w 14"/>
                <a:gd name="T15" fmla="*/ 4 h 40"/>
                <a:gd name="T16" fmla="*/ 4 w 14"/>
                <a:gd name="T17" fmla="*/ 6 h 40"/>
                <a:gd name="T18" fmla="*/ 2 w 14"/>
                <a:gd name="T19" fmla="*/ 4 h 40"/>
                <a:gd name="T20" fmla="*/ 0 w 14"/>
                <a:gd name="T21" fmla="*/ 4 h 40"/>
                <a:gd name="T22" fmla="*/ 0 w 14"/>
                <a:gd name="T23" fmla="*/ 6 h 40"/>
                <a:gd name="T24" fmla="*/ 0 w 14"/>
                <a:gd name="T25" fmla="*/ 8 h 40"/>
                <a:gd name="T26" fmla="*/ 0 w 14"/>
                <a:gd name="T27" fmla="*/ 8 h 40"/>
                <a:gd name="T28" fmla="*/ 0 w 14"/>
                <a:gd name="T29" fmla="*/ 40 h 40"/>
                <a:gd name="T30" fmla="*/ 8 w 14"/>
                <a:gd name="T31" fmla="*/ 40 h 40"/>
                <a:gd name="T32" fmla="*/ 8 w 14"/>
                <a:gd name="T33" fmla="*/ 40 h 40"/>
                <a:gd name="T34" fmla="*/ 8 w 14"/>
                <a:gd name="T35" fmla="*/ 38 h 40"/>
                <a:gd name="T36" fmla="*/ 10 w 14"/>
                <a:gd name="T37" fmla="*/ 36 h 40"/>
                <a:gd name="T38" fmla="*/ 12 w 14"/>
                <a:gd name="T39" fmla="*/ 34 h 40"/>
                <a:gd name="T40" fmla="*/ 12 w 14"/>
                <a:gd name="T41" fmla="*/ 32 h 40"/>
                <a:gd name="T42" fmla="*/ 12 w 14"/>
                <a:gd name="T43" fmla="*/ 30 h 40"/>
                <a:gd name="T44" fmla="*/ 12 w 14"/>
                <a:gd name="T45" fmla="*/ 28 h 40"/>
                <a:gd name="T46" fmla="*/ 10 w 14"/>
                <a:gd name="T47" fmla="*/ 24 h 40"/>
                <a:gd name="T48" fmla="*/ 10 w 14"/>
                <a:gd name="T49" fmla="*/ 18 h 40"/>
                <a:gd name="T50" fmla="*/ 10 w 14"/>
                <a:gd name="T51" fmla="*/ 14 h 40"/>
                <a:gd name="T52" fmla="*/ 10 w 14"/>
                <a:gd name="T53" fmla="*/ 12 h 40"/>
                <a:gd name="T54" fmla="*/ 12 w 14"/>
                <a:gd name="T55" fmla="*/ 10 h 40"/>
                <a:gd name="T56" fmla="*/ 12 w 14"/>
                <a:gd name="T57" fmla="*/ 8 h 40"/>
                <a:gd name="T58" fmla="*/ 14 w 14"/>
                <a:gd name="T59" fmla="*/ 4 h 40"/>
                <a:gd name="T60" fmla="*/ 14 w 14"/>
                <a:gd name="T6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40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4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4" y="4"/>
                  </a:lnTo>
                  <a:lnTo>
                    <a:pt x="14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Freeform 522"/>
            <p:cNvSpPr/>
            <p:nvPr/>
          </p:nvSpPr>
          <p:spPr bwMode="gray">
            <a:xfrm>
              <a:off x="7263206" y="4476561"/>
              <a:ext cx="88867" cy="74006"/>
            </a:xfrm>
            <a:custGeom>
              <a:avLst/>
              <a:gdLst>
                <a:gd name="T0" fmla="*/ 48 w 48"/>
                <a:gd name="T1" fmla="*/ 16 h 40"/>
                <a:gd name="T2" fmla="*/ 46 w 48"/>
                <a:gd name="T3" fmla="*/ 14 h 40"/>
                <a:gd name="T4" fmla="*/ 42 w 48"/>
                <a:gd name="T5" fmla="*/ 12 h 40"/>
                <a:gd name="T6" fmla="*/ 40 w 48"/>
                <a:gd name="T7" fmla="*/ 8 h 40"/>
                <a:gd name="T8" fmla="*/ 38 w 48"/>
                <a:gd name="T9" fmla="*/ 6 h 40"/>
                <a:gd name="T10" fmla="*/ 36 w 48"/>
                <a:gd name="T11" fmla="*/ 6 h 40"/>
                <a:gd name="T12" fmla="*/ 34 w 48"/>
                <a:gd name="T13" fmla="*/ 6 h 40"/>
                <a:gd name="T14" fmla="*/ 30 w 48"/>
                <a:gd name="T15" fmla="*/ 4 h 40"/>
                <a:gd name="T16" fmla="*/ 26 w 48"/>
                <a:gd name="T17" fmla="*/ 2 h 40"/>
                <a:gd name="T18" fmla="*/ 22 w 48"/>
                <a:gd name="T19" fmla="*/ 2 h 40"/>
                <a:gd name="T20" fmla="*/ 16 w 48"/>
                <a:gd name="T21" fmla="*/ 2 h 40"/>
                <a:gd name="T22" fmla="*/ 12 w 48"/>
                <a:gd name="T23" fmla="*/ 2 h 40"/>
                <a:gd name="T24" fmla="*/ 6 w 48"/>
                <a:gd name="T25" fmla="*/ 0 h 40"/>
                <a:gd name="T26" fmla="*/ 2 w 48"/>
                <a:gd name="T27" fmla="*/ 0 h 40"/>
                <a:gd name="T28" fmla="*/ 2 w 48"/>
                <a:gd name="T29" fmla="*/ 2 h 40"/>
                <a:gd name="T30" fmla="*/ 2 w 48"/>
                <a:gd name="T31" fmla="*/ 6 h 40"/>
                <a:gd name="T32" fmla="*/ 2 w 48"/>
                <a:gd name="T33" fmla="*/ 10 h 40"/>
                <a:gd name="T34" fmla="*/ 2 w 48"/>
                <a:gd name="T35" fmla="*/ 16 h 40"/>
                <a:gd name="T36" fmla="*/ 8 w 48"/>
                <a:gd name="T37" fmla="*/ 24 h 40"/>
                <a:gd name="T38" fmla="*/ 8 w 48"/>
                <a:gd name="T39" fmla="*/ 20 h 40"/>
                <a:gd name="T40" fmla="*/ 6 w 48"/>
                <a:gd name="T41" fmla="*/ 18 h 40"/>
                <a:gd name="T42" fmla="*/ 8 w 48"/>
                <a:gd name="T43" fmla="*/ 16 h 40"/>
                <a:gd name="T44" fmla="*/ 14 w 48"/>
                <a:gd name="T45" fmla="*/ 20 h 40"/>
                <a:gd name="T46" fmla="*/ 24 w 48"/>
                <a:gd name="T47" fmla="*/ 30 h 40"/>
                <a:gd name="T48" fmla="*/ 22 w 48"/>
                <a:gd name="T49" fmla="*/ 32 h 40"/>
                <a:gd name="T50" fmla="*/ 24 w 48"/>
                <a:gd name="T51" fmla="*/ 36 h 40"/>
                <a:gd name="T52" fmla="*/ 24 w 48"/>
                <a:gd name="T53" fmla="*/ 36 h 40"/>
                <a:gd name="T54" fmla="*/ 26 w 48"/>
                <a:gd name="T55" fmla="*/ 34 h 40"/>
                <a:gd name="T56" fmla="*/ 26 w 48"/>
                <a:gd name="T57" fmla="*/ 34 h 40"/>
                <a:gd name="T58" fmla="*/ 28 w 48"/>
                <a:gd name="T59" fmla="*/ 34 h 40"/>
                <a:gd name="T60" fmla="*/ 28 w 48"/>
                <a:gd name="T61" fmla="*/ 36 h 40"/>
                <a:gd name="T62" fmla="*/ 32 w 48"/>
                <a:gd name="T63" fmla="*/ 40 h 40"/>
                <a:gd name="T64" fmla="*/ 36 w 48"/>
                <a:gd name="T65" fmla="*/ 38 h 40"/>
                <a:gd name="T66" fmla="*/ 40 w 48"/>
                <a:gd name="T67" fmla="*/ 32 h 40"/>
                <a:gd name="T68" fmla="*/ 40 w 48"/>
                <a:gd name="T69" fmla="*/ 28 h 40"/>
                <a:gd name="T70" fmla="*/ 44 w 48"/>
                <a:gd name="T7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40">
                  <a:moveTo>
                    <a:pt x="48" y="16"/>
                  </a:moveTo>
                  <a:lnTo>
                    <a:pt x="48" y="16"/>
                  </a:lnTo>
                  <a:lnTo>
                    <a:pt x="48" y="16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8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8" y="1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" name="Freeform 523"/>
            <p:cNvSpPr/>
            <p:nvPr/>
          </p:nvSpPr>
          <p:spPr bwMode="gray">
            <a:xfrm>
              <a:off x="7326154" y="4509863"/>
              <a:ext cx="151815" cy="55504"/>
            </a:xfrm>
            <a:custGeom>
              <a:avLst/>
              <a:gdLst>
                <a:gd name="T0" fmla="*/ 12 w 82"/>
                <a:gd name="T1" fmla="*/ 6 h 30"/>
                <a:gd name="T2" fmla="*/ 8 w 82"/>
                <a:gd name="T3" fmla="*/ 10 h 30"/>
                <a:gd name="T4" fmla="*/ 6 w 82"/>
                <a:gd name="T5" fmla="*/ 14 h 30"/>
                <a:gd name="T6" fmla="*/ 2 w 82"/>
                <a:gd name="T7" fmla="*/ 20 h 30"/>
                <a:gd name="T8" fmla="*/ 0 w 82"/>
                <a:gd name="T9" fmla="*/ 20 h 30"/>
                <a:gd name="T10" fmla="*/ 6 w 82"/>
                <a:gd name="T11" fmla="*/ 22 h 30"/>
                <a:gd name="T12" fmla="*/ 10 w 82"/>
                <a:gd name="T13" fmla="*/ 20 h 30"/>
                <a:gd name="T14" fmla="*/ 16 w 82"/>
                <a:gd name="T15" fmla="*/ 20 h 30"/>
                <a:gd name="T16" fmla="*/ 28 w 82"/>
                <a:gd name="T17" fmla="*/ 18 h 30"/>
                <a:gd name="T18" fmla="*/ 32 w 82"/>
                <a:gd name="T19" fmla="*/ 18 h 30"/>
                <a:gd name="T20" fmla="*/ 40 w 82"/>
                <a:gd name="T21" fmla="*/ 20 h 30"/>
                <a:gd name="T22" fmla="*/ 42 w 82"/>
                <a:gd name="T23" fmla="*/ 22 h 30"/>
                <a:gd name="T24" fmla="*/ 46 w 82"/>
                <a:gd name="T25" fmla="*/ 26 h 30"/>
                <a:gd name="T26" fmla="*/ 50 w 82"/>
                <a:gd name="T27" fmla="*/ 28 h 30"/>
                <a:gd name="T28" fmla="*/ 56 w 82"/>
                <a:gd name="T29" fmla="*/ 28 h 30"/>
                <a:gd name="T30" fmla="*/ 56 w 82"/>
                <a:gd name="T31" fmla="*/ 26 h 30"/>
                <a:gd name="T32" fmla="*/ 56 w 82"/>
                <a:gd name="T33" fmla="*/ 26 h 30"/>
                <a:gd name="T34" fmla="*/ 54 w 82"/>
                <a:gd name="T35" fmla="*/ 24 h 30"/>
                <a:gd name="T36" fmla="*/ 52 w 82"/>
                <a:gd name="T37" fmla="*/ 22 h 30"/>
                <a:gd name="T38" fmla="*/ 54 w 82"/>
                <a:gd name="T39" fmla="*/ 20 h 30"/>
                <a:gd name="T40" fmla="*/ 60 w 82"/>
                <a:gd name="T41" fmla="*/ 18 h 30"/>
                <a:gd name="T42" fmla="*/ 62 w 82"/>
                <a:gd name="T43" fmla="*/ 14 h 30"/>
                <a:gd name="T44" fmla="*/ 64 w 82"/>
                <a:gd name="T45" fmla="*/ 12 h 30"/>
                <a:gd name="T46" fmla="*/ 68 w 82"/>
                <a:gd name="T47" fmla="*/ 12 h 30"/>
                <a:gd name="T48" fmla="*/ 72 w 82"/>
                <a:gd name="T49" fmla="*/ 12 h 30"/>
                <a:gd name="T50" fmla="*/ 76 w 82"/>
                <a:gd name="T51" fmla="*/ 14 h 30"/>
                <a:gd name="T52" fmla="*/ 80 w 82"/>
                <a:gd name="T53" fmla="*/ 18 h 30"/>
                <a:gd name="T54" fmla="*/ 82 w 82"/>
                <a:gd name="T55" fmla="*/ 14 h 30"/>
                <a:gd name="T56" fmla="*/ 80 w 82"/>
                <a:gd name="T57" fmla="*/ 10 h 30"/>
                <a:gd name="T58" fmla="*/ 78 w 82"/>
                <a:gd name="T59" fmla="*/ 6 h 30"/>
                <a:gd name="T60" fmla="*/ 70 w 82"/>
                <a:gd name="T61" fmla="*/ 4 h 30"/>
                <a:gd name="T62" fmla="*/ 66 w 82"/>
                <a:gd name="T63" fmla="*/ 4 h 30"/>
                <a:gd name="T64" fmla="*/ 62 w 82"/>
                <a:gd name="T65" fmla="*/ 4 h 30"/>
                <a:gd name="T66" fmla="*/ 50 w 82"/>
                <a:gd name="T67" fmla="*/ 8 h 30"/>
                <a:gd name="T68" fmla="*/ 44 w 82"/>
                <a:gd name="T69" fmla="*/ 10 h 30"/>
                <a:gd name="T70" fmla="*/ 40 w 82"/>
                <a:gd name="T71" fmla="*/ 10 h 30"/>
                <a:gd name="T72" fmla="*/ 34 w 82"/>
                <a:gd name="T73" fmla="*/ 8 h 30"/>
                <a:gd name="T74" fmla="*/ 32 w 82"/>
                <a:gd name="T75" fmla="*/ 8 h 30"/>
                <a:gd name="T76" fmla="*/ 30 w 82"/>
                <a:gd name="T77" fmla="*/ 6 h 30"/>
                <a:gd name="T78" fmla="*/ 16 w 82"/>
                <a:gd name="T7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2" h="30">
                  <a:moveTo>
                    <a:pt x="16" y="0"/>
                  </a:move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2" y="8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8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1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" name="Freeform 524"/>
            <p:cNvSpPr/>
            <p:nvPr/>
          </p:nvSpPr>
          <p:spPr bwMode="gray">
            <a:xfrm>
              <a:off x="6544864" y="3910415"/>
              <a:ext cx="714639" cy="458837"/>
            </a:xfrm>
            <a:custGeom>
              <a:avLst/>
              <a:gdLst>
                <a:gd name="T0" fmla="*/ 380 w 386"/>
                <a:gd name="T1" fmla="*/ 178 h 248"/>
                <a:gd name="T2" fmla="*/ 384 w 386"/>
                <a:gd name="T3" fmla="*/ 170 h 248"/>
                <a:gd name="T4" fmla="*/ 386 w 386"/>
                <a:gd name="T5" fmla="*/ 164 h 248"/>
                <a:gd name="T6" fmla="*/ 374 w 386"/>
                <a:gd name="T7" fmla="*/ 162 h 248"/>
                <a:gd name="T8" fmla="*/ 356 w 386"/>
                <a:gd name="T9" fmla="*/ 162 h 248"/>
                <a:gd name="T10" fmla="*/ 346 w 386"/>
                <a:gd name="T11" fmla="*/ 166 h 248"/>
                <a:gd name="T12" fmla="*/ 340 w 386"/>
                <a:gd name="T13" fmla="*/ 164 h 248"/>
                <a:gd name="T14" fmla="*/ 334 w 386"/>
                <a:gd name="T15" fmla="*/ 170 h 248"/>
                <a:gd name="T16" fmla="*/ 332 w 386"/>
                <a:gd name="T17" fmla="*/ 184 h 248"/>
                <a:gd name="T18" fmla="*/ 326 w 386"/>
                <a:gd name="T19" fmla="*/ 192 h 248"/>
                <a:gd name="T20" fmla="*/ 314 w 386"/>
                <a:gd name="T21" fmla="*/ 196 h 248"/>
                <a:gd name="T22" fmla="*/ 302 w 386"/>
                <a:gd name="T23" fmla="*/ 198 h 248"/>
                <a:gd name="T24" fmla="*/ 268 w 386"/>
                <a:gd name="T25" fmla="*/ 190 h 248"/>
                <a:gd name="T26" fmla="*/ 258 w 386"/>
                <a:gd name="T27" fmla="*/ 184 h 248"/>
                <a:gd name="T28" fmla="*/ 254 w 386"/>
                <a:gd name="T29" fmla="*/ 162 h 248"/>
                <a:gd name="T30" fmla="*/ 244 w 386"/>
                <a:gd name="T31" fmla="*/ 136 h 248"/>
                <a:gd name="T32" fmla="*/ 244 w 386"/>
                <a:gd name="T33" fmla="*/ 116 h 248"/>
                <a:gd name="T34" fmla="*/ 232 w 386"/>
                <a:gd name="T35" fmla="*/ 90 h 248"/>
                <a:gd name="T36" fmla="*/ 208 w 386"/>
                <a:gd name="T37" fmla="*/ 62 h 248"/>
                <a:gd name="T38" fmla="*/ 194 w 386"/>
                <a:gd name="T39" fmla="*/ 50 h 248"/>
                <a:gd name="T40" fmla="*/ 184 w 386"/>
                <a:gd name="T41" fmla="*/ 54 h 248"/>
                <a:gd name="T42" fmla="*/ 164 w 386"/>
                <a:gd name="T43" fmla="*/ 48 h 248"/>
                <a:gd name="T44" fmla="*/ 142 w 386"/>
                <a:gd name="T45" fmla="*/ 12 h 248"/>
                <a:gd name="T46" fmla="*/ 126 w 386"/>
                <a:gd name="T47" fmla="*/ 10 h 248"/>
                <a:gd name="T48" fmla="*/ 100 w 386"/>
                <a:gd name="T49" fmla="*/ 20 h 248"/>
                <a:gd name="T50" fmla="*/ 54 w 386"/>
                <a:gd name="T51" fmla="*/ 14 h 248"/>
                <a:gd name="T52" fmla="*/ 26 w 386"/>
                <a:gd name="T53" fmla="*/ 0 h 248"/>
                <a:gd name="T54" fmla="*/ 6 w 386"/>
                <a:gd name="T55" fmla="*/ 22 h 248"/>
                <a:gd name="T56" fmla="*/ 22 w 386"/>
                <a:gd name="T57" fmla="*/ 58 h 248"/>
                <a:gd name="T58" fmla="*/ 30 w 386"/>
                <a:gd name="T59" fmla="*/ 80 h 248"/>
                <a:gd name="T60" fmla="*/ 44 w 386"/>
                <a:gd name="T61" fmla="*/ 88 h 248"/>
                <a:gd name="T62" fmla="*/ 58 w 386"/>
                <a:gd name="T63" fmla="*/ 108 h 248"/>
                <a:gd name="T64" fmla="*/ 82 w 386"/>
                <a:gd name="T65" fmla="*/ 142 h 248"/>
                <a:gd name="T66" fmla="*/ 94 w 386"/>
                <a:gd name="T67" fmla="*/ 148 h 248"/>
                <a:gd name="T68" fmla="*/ 94 w 386"/>
                <a:gd name="T69" fmla="*/ 140 h 248"/>
                <a:gd name="T70" fmla="*/ 80 w 386"/>
                <a:gd name="T71" fmla="*/ 116 h 248"/>
                <a:gd name="T72" fmla="*/ 52 w 386"/>
                <a:gd name="T73" fmla="*/ 72 h 248"/>
                <a:gd name="T74" fmla="*/ 30 w 386"/>
                <a:gd name="T75" fmla="*/ 24 h 248"/>
                <a:gd name="T76" fmla="*/ 30 w 386"/>
                <a:gd name="T77" fmla="*/ 16 h 248"/>
                <a:gd name="T78" fmla="*/ 42 w 386"/>
                <a:gd name="T79" fmla="*/ 18 h 248"/>
                <a:gd name="T80" fmla="*/ 68 w 386"/>
                <a:gd name="T81" fmla="*/ 66 h 248"/>
                <a:gd name="T82" fmla="*/ 84 w 386"/>
                <a:gd name="T83" fmla="*/ 80 h 248"/>
                <a:gd name="T84" fmla="*/ 96 w 386"/>
                <a:gd name="T85" fmla="*/ 90 h 248"/>
                <a:gd name="T86" fmla="*/ 116 w 386"/>
                <a:gd name="T87" fmla="*/ 116 h 248"/>
                <a:gd name="T88" fmla="*/ 142 w 386"/>
                <a:gd name="T89" fmla="*/ 148 h 248"/>
                <a:gd name="T90" fmla="*/ 150 w 386"/>
                <a:gd name="T91" fmla="*/ 198 h 248"/>
                <a:gd name="T92" fmla="*/ 174 w 386"/>
                <a:gd name="T93" fmla="*/ 204 h 248"/>
                <a:gd name="T94" fmla="*/ 226 w 386"/>
                <a:gd name="T95" fmla="*/ 224 h 248"/>
                <a:gd name="T96" fmla="*/ 272 w 386"/>
                <a:gd name="T97" fmla="*/ 240 h 248"/>
                <a:gd name="T98" fmla="*/ 304 w 386"/>
                <a:gd name="T99" fmla="*/ 240 h 248"/>
                <a:gd name="T100" fmla="*/ 314 w 386"/>
                <a:gd name="T101" fmla="*/ 244 h 248"/>
                <a:gd name="T102" fmla="*/ 318 w 386"/>
                <a:gd name="T103" fmla="*/ 242 h 248"/>
                <a:gd name="T104" fmla="*/ 322 w 386"/>
                <a:gd name="T105" fmla="*/ 232 h 248"/>
                <a:gd name="T106" fmla="*/ 320 w 386"/>
                <a:gd name="T107" fmla="*/ 226 h 248"/>
                <a:gd name="T108" fmla="*/ 346 w 386"/>
                <a:gd name="T109" fmla="*/ 222 h 248"/>
                <a:gd name="T110" fmla="*/ 340 w 386"/>
                <a:gd name="T111" fmla="*/ 194 h 248"/>
                <a:gd name="T112" fmla="*/ 360 w 386"/>
                <a:gd name="T113" fmla="*/ 190 h 248"/>
                <a:gd name="T114" fmla="*/ 366 w 386"/>
                <a:gd name="T115" fmla="*/ 190 h 248"/>
                <a:gd name="T116" fmla="*/ 374 w 386"/>
                <a:gd name="T117" fmla="*/ 18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6" h="248">
                  <a:moveTo>
                    <a:pt x="374" y="186"/>
                  </a:moveTo>
                  <a:lnTo>
                    <a:pt x="378" y="182"/>
                  </a:lnTo>
                  <a:lnTo>
                    <a:pt x="378" y="178"/>
                  </a:lnTo>
                  <a:lnTo>
                    <a:pt x="380" y="178"/>
                  </a:lnTo>
                  <a:lnTo>
                    <a:pt x="382" y="174"/>
                  </a:lnTo>
                  <a:lnTo>
                    <a:pt x="382" y="172"/>
                  </a:lnTo>
                  <a:lnTo>
                    <a:pt x="384" y="172"/>
                  </a:lnTo>
                  <a:lnTo>
                    <a:pt x="384" y="170"/>
                  </a:lnTo>
                  <a:lnTo>
                    <a:pt x="386" y="168"/>
                  </a:lnTo>
                  <a:lnTo>
                    <a:pt x="386" y="166"/>
                  </a:lnTo>
                  <a:lnTo>
                    <a:pt x="386" y="164"/>
                  </a:lnTo>
                  <a:lnTo>
                    <a:pt x="386" y="164"/>
                  </a:lnTo>
                  <a:lnTo>
                    <a:pt x="384" y="164"/>
                  </a:lnTo>
                  <a:lnTo>
                    <a:pt x="382" y="162"/>
                  </a:lnTo>
                  <a:lnTo>
                    <a:pt x="376" y="162"/>
                  </a:lnTo>
                  <a:lnTo>
                    <a:pt x="374" y="162"/>
                  </a:lnTo>
                  <a:lnTo>
                    <a:pt x="372" y="162"/>
                  </a:lnTo>
                  <a:lnTo>
                    <a:pt x="366" y="162"/>
                  </a:lnTo>
                  <a:lnTo>
                    <a:pt x="362" y="162"/>
                  </a:lnTo>
                  <a:lnTo>
                    <a:pt x="356" y="162"/>
                  </a:lnTo>
                  <a:lnTo>
                    <a:pt x="352" y="164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6" y="166"/>
                  </a:lnTo>
                  <a:lnTo>
                    <a:pt x="342" y="164"/>
                  </a:lnTo>
                  <a:lnTo>
                    <a:pt x="342" y="164"/>
                  </a:lnTo>
                  <a:lnTo>
                    <a:pt x="340" y="164"/>
                  </a:lnTo>
                  <a:lnTo>
                    <a:pt x="340" y="164"/>
                  </a:lnTo>
                  <a:lnTo>
                    <a:pt x="338" y="164"/>
                  </a:lnTo>
                  <a:lnTo>
                    <a:pt x="336" y="166"/>
                  </a:lnTo>
                  <a:lnTo>
                    <a:pt x="334" y="170"/>
                  </a:lnTo>
                  <a:lnTo>
                    <a:pt x="334" y="170"/>
                  </a:lnTo>
                  <a:lnTo>
                    <a:pt x="334" y="174"/>
                  </a:lnTo>
                  <a:lnTo>
                    <a:pt x="332" y="178"/>
                  </a:lnTo>
                  <a:lnTo>
                    <a:pt x="332" y="182"/>
                  </a:lnTo>
                  <a:lnTo>
                    <a:pt x="332" y="184"/>
                  </a:lnTo>
                  <a:lnTo>
                    <a:pt x="332" y="186"/>
                  </a:lnTo>
                  <a:lnTo>
                    <a:pt x="332" y="188"/>
                  </a:lnTo>
                  <a:lnTo>
                    <a:pt x="328" y="190"/>
                  </a:lnTo>
                  <a:lnTo>
                    <a:pt x="326" y="192"/>
                  </a:lnTo>
                  <a:lnTo>
                    <a:pt x="324" y="192"/>
                  </a:lnTo>
                  <a:lnTo>
                    <a:pt x="322" y="192"/>
                  </a:lnTo>
                  <a:lnTo>
                    <a:pt x="318" y="194"/>
                  </a:lnTo>
                  <a:lnTo>
                    <a:pt x="314" y="196"/>
                  </a:lnTo>
                  <a:lnTo>
                    <a:pt x="314" y="196"/>
                  </a:lnTo>
                  <a:lnTo>
                    <a:pt x="312" y="196"/>
                  </a:lnTo>
                  <a:lnTo>
                    <a:pt x="308" y="198"/>
                  </a:lnTo>
                  <a:lnTo>
                    <a:pt x="302" y="198"/>
                  </a:lnTo>
                  <a:lnTo>
                    <a:pt x="294" y="198"/>
                  </a:lnTo>
                  <a:lnTo>
                    <a:pt x="284" y="196"/>
                  </a:lnTo>
                  <a:lnTo>
                    <a:pt x="276" y="194"/>
                  </a:lnTo>
                  <a:lnTo>
                    <a:pt x="268" y="190"/>
                  </a:lnTo>
                  <a:lnTo>
                    <a:pt x="262" y="188"/>
                  </a:lnTo>
                  <a:lnTo>
                    <a:pt x="262" y="186"/>
                  </a:lnTo>
                  <a:lnTo>
                    <a:pt x="260" y="186"/>
                  </a:lnTo>
                  <a:lnTo>
                    <a:pt x="258" y="184"/>
                  </a:lnTo>
                  <a:lnTo>
                    <a:pt x="256" y="180"/>
                  </a:lnTo>
                  <a:lnTo>
                    <a:pt x="256" y="176"/>
                  </a:lnTo>
                  <a:lnTo>
                    <a:pt x="254" y="172"/>
                  </a:lnTo>
                  <a:lnTo>
                    <a:pt x="254" y="162"/>
                  </a:lnTo>
                  <a:lnTo>
                    <a:pt x="250" y="152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4" y="136"/>
                  </a:lnTo>
                  <a:lnTo>
                    <a:pt x="244" y="132"/>
                  </a:lnTo>
                  <a:lnTo>
                    <a:pt x="242" y="126"/>
                  </a:lnTo>
                  <a:lnTo>
                    <a:pt x="242" y="122"/>
                  </a:lnTo>
                  <a:lnTo>
                    <a:pt x="244" y="116"/>
                  </a:lnTo>
                  <a:lnTo>
                    <a:pt x="244" y="112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2" y="90"/>
                  </a:lnTo>
                  <a:lnTo>
                    <a:pt x="222" y="80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08" y="62"/>
                  </a:lnTo>
                  <a:lnTo>
                    <a:pt x="206" y="58"/>
                  </a:lnTo>
                  <a:lnTo>
                    <a:pt x="202" y="56"/>
                  </a:lnTo>
                  <a:lnTo>
                    <a:pt x="198" y="52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4" y="54"/>
                  </a:lnTo>
                  <a:lnTo>
                    <a:pt x="180" y="54"/>
                  </a:lnTo>
                  <a:lnTo>
                    <a:pt x="174" y="54"/>
                  </a:lnTo>
                  <a:lnTo>
                    <a:pt x="168" y="50"/>
                  </a:lnTo>
                  <a:lnTo>
                    <a:pt x="164" y="48"/>
                  </a:lnTo>
                  <a:lnTo>
                    <a:pt x="156" y="42"/>
                  </a:lnTo>
                  <a:lnTo>
                    <a:pt x="148" y="30"/>
                  </a:lnTo>
                  <a:lnTo>
                    <a:pt x="144" y="14"/>
                  </a:lnTo>
                  <a:lnTo>
                    <a:pt x="142" y="12"/>
                  </a:lnTo>
                  <a:lnTo>
                    <a:pt x="140" y="12"/>
                  </a:lnTo>
                  <a:lnTo>
                    <a:pt x="136" y="10"/>
                  </a:lnTo>
                  <a:lnTo>
                    <a:pt x="130" y="10"/>
                  </a:lnTo>
                  <a:lnTo>
                    <a:pt x="126" y="10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2" y="16"/>
                  </a:lnTo>
                  <a:lnTo>
                    <a:pt x="100" y="20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68" y="18"/>
                  </a:lnTo>
                  <a:lnTo>
                    <a:pt x="54" y="14"/>
                  </a:lnTo>
                  <a:lnTo>
                    <a:pt x="42" y="10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4" y="2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22"/>
                  </a:lnTo>
                  <a:lnTo>
                    <a:pt x="12" y="36"/>
                  </a:lnTo>
                  <a:lnTo>
                    <a:pt x="18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4" y="62"/>
                  </a:lnTo>
                  <a:lnTo>
                    <a:pt x="26" y="68"/>
                  </a:lnTo>
                  <a:lnTo>
                    <a:pt x="28" y="74"/>
                  </a:lnTo>
                  <a:lnTo>
                    <a:pt x="30" y="80"/>
                  </a:lnTo>
                  <a:lnTo>
                    <a:pt x="32" y="82"/>
                  </a:lnTo>
                  <a:lnTo>
                    <a:pt x="34" y="82"/>
                  </a:lnTo>
                  <a:lnTo>
                    <a:pt x="38" y="84"/>
                  </a:lnTo>
                  <a:lnTo>
                    <a:pt x="44" y="88"/>
                  </a:lnTo>
                  <a:lnTo>
                    <a:pt x="48" y="92"/>
                  </a:lnTo>
                  <a:lnTo>
                    <a:pt x="52" y="98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62" y="118"/>
                  </a:lnTo>
                  <a:lnTo>
                    <a:pt x="68" y="128"/>
                  </a:lnTo>
                  <a:lnTo>
                    <a:pt x="76" y="136"/>
                  </a:lnTo>
                  <a:lnTo>
                    <a:pt x="82" y="142"/>
                  </a:lnTo>
                  <a:lnTo>
                    <a:pt x="84" y="144"/>
                  </a:lnTo>
                  <a:lnTo>
                    <a:pt x="88" y="146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6" y="148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4" y="140"/>
                  </a:lnTo>
                  <a:lnTo>
                    <a:pt x="90" y="134"/>
                  </a:lnTo>
                  <a:lnTo>
                    <a:pt x="86" y="126"/>
                  </a:lnTo>
                  <a:lnTo>
                    <a:pt x="82" y="120"/>
                  </a:lnTo>
                  <a:lnTo>
                    <a:pt x="80" y="116"/>
                  </a:lnTo>
                  <a:lnTo>
                    <a:pt x="74" y="108"/>
                  </a:lnTo>
                  <a:lnTo>
                    <a:pt x="68" y="94"/>
                  </a:lnTo>
                  <a:lnTo>
                    <a:pt x="62" y="82"/>
                  </a:lnTo>
                  <a:lnTo>
                    <a:pt x="52" y="72"/>
                  </a:lnTo>
                  <a:lnTo>
                    <a:pt x="42" y="58"/>
                  </a:lnTo>
                  <a:lnTo>
                    <a:pt x="34" y="4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8" y="16"/>
                  </a:lnTo>
                  <a:lnTo>
                    <a:pt x="42" y="18"/>
                  </a:lnTo>
                  <a:lnTo>
                    <a:pt x="44" y="24"/>
                  </a:lnTo>
                  <a:lnTo>
                    <a:pt x="50" y="36"/>
                  </a:lnTo>
                  <a:lnTo>
                    <a:pt x="58" y="52"/>
                  </a:lnTo>
                  <a:lnTo>
                    <a:pt x="68" y="66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80" y="78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84"/>
                  </a:lnTo>
                  <a:lnTo>
                    <a:pt x="94" y="86"/>
                  </a:lnTo>
                  <a:lnTo>
                    <a:pt x="96" y="90"/>
                  </a:lnTo>
                  <a:lnTo>
                    <a:pt x="98" y="96"/>
                  </a:lnTo>
                  <a:lnTo>
                    <a:pt x="100" y="98"/>
                  </a:lnTo>
                  <a:lnTo>
                    <a:pt x="106" y="106"/>
                  </a:lnTo>
                  <a:lnTo>
                    <a:pt x="116" y="116"/>
                  </a:lnTo>
                  <a:lnTo>
                    <a:pt x="124" y="126"/>
                  </a:lnTo>
                  <a:lnTo>
                    <a:pt x="134" y="136"/>
                  </a:lnTo>
                  <a:lnTo>
                    <a:pt x="140" y="142"/>
                  </a:lnTo>
                  <a:lnTo>
                    <a:pt x="142" y="148"/>
                  </a:lnTo>
                  <a:lnTo>
                    <a:pt x="144" y="160"/>
                  </a:lnTo>
                  <a:lnTo>
                    <a:pt x="148" y="176"/>
                  </a:lnTo>
                  <a:lnTo>
                    <a:pt x="148" y="198"/>
                  </a:lnTo>
                  <a:lnTo>
                    <a:pt x="150" y="198"/>
                  </a:lnTo>
                  <a:lnTo>
                    <a:pt x="154" y="200"/>
                  </a:lnTo>
                  <a:lnTo>
                    <a:pt x="160" y="202"/>
                  </a:lnTo>
                  <a:lnTo>
                    <a:pt x="170" y="204"/>
                  </a:lnTo>
                  <a:lnTo>
                    <a:pt x="174" y="204"/>
                  </a:lnTo>
                  <a:lnTo>
                    <a:pt x="186" y="208"/>
                  </a:lnTo>
                  <a:lnTo>
                    <a:pt x="198" y="216"/>
                  </a:lnTo>
                  <a:lnTo>
                    <a:pt x="208" y="224"/>
                  </a:lnTo>
                  <a:lnTo>
                    <a:pt x="226" y="224"/>
                  </a:lnTo>
                  <a:lnTo>
                    <a:pt x="230" y="226"/>
                  </a:lnTo>
                  <a:lnTo>
                    <a:pt x="240" y="230"/>
                  </a:lnTo>
                  <a:lnTo>
                    <a:pt x="254" y="236"/>
                  </a:lnTo>
                  <a:lnTo>
                    <a:pt x="272" y="240"/>
                  </a:lnTo>
                  <a:lnTo>
                    <a:pt x="278" y="240"/>
                  </a:lnTo>
                  <a:lnTo>
                    <a:pt x="290" y="240"/>
                  </a:lnTo>
                  <a:lnTo>
                    <a:pt x="304" y="240"/>
                  </a:lnTo>
                  <a:lnTo>
                    <a:pt x="304" y="240"/>
                  </a:lnTo>
                  <a:lnTo>
                    <a:pt x="306" y="240"/>
                  </a:lnTo>
                  <a:lnTo>
                    <a:pt x="308" y="240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8"/>
                  </a:lnTo>
                  <a:lnTo>
                    <a:pt x="316" y="248"/>
                  </a:lnTo>
                  <a:lnTo>
                    <a:pt x="316" y="244"/>
                  </a:lnTo>
                  <a:lnTo>
                    <a:pt x="318" y="242"/>
                  </a:lnTo>
                  <a:lnTo>
                    <a:pt x="320" y="238"/>
                  </a:lnTo>
                  <a:lnTo>
                    <a:pt x="322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0"/>
                  </a:lnTo>
                  <a:lnTo>
                    <a:pt x="320" y="228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20" y="224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46" y="222"/>
                  </a:lnTo>
                  <a:lnTo>
                    <a:pt x="346" y="212"/>
                  </a:lnTo>
                  <a:lnTo>
                    <a:pt x="336" y="202"/>
                  </a:lnTo>
                  <a:lnTo>
                    <a:pt x="340" y="202"/>
                  </a:lnTo>
                  <a:lnTo>
                    <a:pt x="340" y="194"/>
                  </a:lnTo>
                  <a:lnTo>
                    <a:pt x="360" y="194"/>
                  </a:lnTo>
                  <a:lnTo>
                    <a:pt x="360" y="194"/>
                  </a:lnTo>
                  <a:lnTo>
                    <a:pt x="360" y="192"/>
                  </a:lnTo>
                  <a:lnTo>
                    <a:pt x="360" y="190"/>
                  </a:lnTo>
                  <a:lnTo>
                    <a:pt x="362" y="190"/>
                  </a:lnTo>
                  <a:lnTo>
                    <a:pt x="364" y="192"/>
                  </a:lnTo>
                  <a:lnTo>
                    <a:pt x="366" y="190"/>
                  </a:lnTo>
                  <a:lnTo>
                    <a:pt x="366" y="190"/>
                  </a:lnTo>
                  <a:lnTo>
                    <a:pt x="368" y="188"/>
                  </a:lnTo>
                  <a:lnTo>
                    <a:pt x="370" y="188"/>
                  </a:lnTo>
                  <a:lnTo>
                    <a:pt x="372" y="188"/>
                  </a:lnTo>
                  <a:lnTo>
                    <a:pt x="374" y="186"/>
                  </a:lnTo>
                  <a:lnTo>
                    <a:pt x="374" y="18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" name="Freeform 525"/>
            <p:cNvSpPr/>
            <p:nvPr/>
          </p:nvSpPr>
          <p:spPr bwMode="gray">
            <a:xfrm>
              <a:off x="7181745" y="4343350"/>
              <a:ext cx="151815" cy="85107"/>
            </a:xfrm>
            <a:custGeom>
              <a:avLst/>
              <a:gdLst>
                <a:gd name="T0" fmla="*/ 80 w 82"/>
                <a:gd name="T1" fmla="*/ 8 h 46"/>
                <a:gd name="T2" fmla="*/ 76 w 82"/>
                <a:gd name="T3" fmla="*/ 8 h 46"/>
                <a:gd name="T4" fmla="*/ 72 w 82"/>
                <a:gd name="T5" fmla="*/ 8 h 46"/>
                <a:gd name="T6" fmla="*/ 68 w 82"/>
                <a:gd name="T7" fmla="*/ 8 h 46"/>
                <a:gd name="T8" fmla="*/ 66 w 82"/>
                <a:gd name="T9" fmla="*/ 8 h 46"/>
                <a:gd name="T10" fmla="*/ 62 w 82"/>
                <a:gd name="T11" fmla="*/ 12 h 46"/>
                <a:gd name="T12" fmla="*/ 60 w 82"/>
                <a:gd name="T13" fmla="*/ 18 h 46"/>
                <a:gd name="T14" fmla="*/ 56 w 82"/>
                <a:gd name="T15" fmla="*/ 24 h 46"/>
                <a:gd name="T16" fmla="*/ 50 w 82"/>
                <a:gd name="T17" fmla="*/ 30 h 46"/>
                <a:gd name="T18" fmla="*/ 48 w 82"/>
                <a:gd name="T19" fmla="*/ 30 h 46"/>
                <a:gd name="T20" fmla="*/ 44 w 82"/>
                <a:gd name="T21" fmla="*/ 34 h 46"/>
                <a:gd name="T22" fmla="*/ 44 w 82"/>
                <a:gd name="T23" fmla="*/ 38 h 46"/>
                <a:gd name="T24" fmla="*/ 42 w 82"/>
                <a:gd name="T25" fmla="*/ 42 h 46"/>
                <a:gd name="T26" fmla="*/ 38 w 82"/>
                <a:gd name="T27" fmla="*/ 44 h 46"/>
                <a:gd name="T28" fmla="*/ 36 w 82"/>
                <a:gd name="T29" fmla="*/ 46 h 46"/>
                <a:gd name="T30" fmla="*/ 34 w 82"/>
                <a:gd name="T31" fmla="*/ 42 h 46"/>
                <a:gd name="T32" fmla="*/ 32 w 82"/>
                <a:gd name="T33" fmla="*/ 42 h 46"/>
                <a:gd name="T34" fmla="*/ 30 w 82"/>
                <a:gd name="T35" fmla="*/ 44 h 46"/>
                <a:gd name="T36" fmla="*/ 30 w 82"/>
                <a:gd name="T37" fmla="*/ 42 h 46"/>
                <a:gd name="T38" fmla="*/ 30 w 82"/>
                <a:gd name="T39" fmla="*/ 36 h 46"/>
                <a:gd name="T40" fmla="*/ 30 w 82"/>
                <a:gd name="T41" fmla="*/ 34 h 46"/>
                <a:gd name="T42" fmla="*/ 26 w 82"/>
                <a:gd name="T43" fmla="*/ 32 h 46"/>
                <a:gd name="T44" fmla="*/ 22 w 82"/>
                <a:gd name="T45" fmla="*/ 30 h 46"/>
                <a:gd name="T46" fmla="*/ 18 w 82"/>
                <a:gd name="T47" fmla="*/ 30 h 46"/>
                <a:gd name="T48" fmla="*/ 16 w 82"/>
                <a:gd name="T49" fmla="*/ 32 h 46"/>
                <a:gd name="T50" fmla="*/ 12 w 82"/>
                <a:gd name="T51" fmla="*/ 30 h 46"/>
                <a:gd name="T52" fmla="*/ 10 w 82"/>
                <a:gd name="T53" fmla="*/ 28 h 46"/>
                <a:gd name="T54" fmla="*/ 2 w 82"/>
                <a:gd name="T55" fmla="*/ 24 h 46"/>
                <a:gd name="T56" fmla="*/ 2 w 82"/>
                <a:gd name="T57" fmla="*/ 22 h 46"/>
                <a:gd name="T58" fmla="*/ 2 w 82"/>
                <a:gd name="T59" fmla="*/ 22 h 46"/>
                <a:gd name="T60" fmla="*/ 6 w 82"/>
                <a:gd name="T61" fmla="*/ 22 h 46"/>
                <a:gd name="T62" fmla="*/ 10 w 82"/>
                <a:gd name="T63" fmla="*/ 18 h 46"/>
                <a:gd name="T64" fmla="*/ 12 w 82"/>
                <a:gd name="T65" fmla="*/ 14 h 46"/>
                <a:gd name="T66" fmla="*/ 16 w 82"/>
                <a:gd name="T67" fmla="*/ 12 h 46"/>
                <a:gd name="T68" fmla="*/ 20 w 82"/>
                <a:gd name="T69" fmla="*/ 10 h 46"/>
                <a:gd name="T70" fmla="*/ 26 w 82"/>
                <a:gd name="T71" fmla="*/ 4 h 46"/>
                <a:gd name="T72" fmla="*/ 28 w 82"/>
                <a:gd name="T73" fmla="*/ 2 h 46"/>
                <a:gd name="T74" fmla="*/ 32 w 82"/>
                <a:gd name="T75" fmla="*/ 0 h 46"/>
                <a:gd name="T76" fmla="*/ 34 w 82"/>
                <a:gd name="T77" fmla="*/ 0 h 46"/>
                <a:gd name="T78" fmla="*/ 40 w 82"/>
                <a:gd name="T79" fmla="*/ 0 h 46"/>
                <a:gd name="T80" fmla="*/ 42 w 82"/>
                <a:gd name="T81" fmla="*/ 0 h 46"/>
                <a:gd name="T82" fmla="*/ 48 w 82"/>
                <a:gd name="T83" fmla="*/ 0 h 46"/>
                <a:gd name="T84" fmla="*/ 58 w 82"/>
                <a:gd name="T85" fmla="*/ 0 h 46"/>
                <a:gd name="T86" fmla="*/ 70 w 82"/>
                <a:gd name="T87" fmla="*/ 2 h 46"/>
                <a:gd name="T88" fmla="*/ 80 w 82"/>
                <a:gd name="T89" fmla="*/ 2 h 46"/>
                <a:gd name="T90" fmla="*/ 82 w 82"/>
                <a:gd name="T91" fmla="*/ 4 h 46"/>
                <a:gd name="T92" fmla="*/ 82 w 82"/>
                <a:gd name="T93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2" h="46">
                  <a:moveTo>
                    <a:pt x="82" y="8"/>
                  </a:moveTo>
                  <a:lnTo>
                    <a:pt x="80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2" y="12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4" y="28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40"/>
                  </a:lnTo>
                  <a:lnTo>
                    <a:pt x="42" y="42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" name="Freeform 526"/>
            <p:cNvSpPr/>
            <p:nvPr/>
          </p:nvSpPr>
          <p:spPr bwMode="gray">
            <a:xfrm>
              <a:off x="7159528" y="4387754"/>
              <a:ext cx="81461" cy="44404"/>
            </a:xfrm>
            <a:custGeom>
              <a:avLst/>
              <a:gdLst>
                <a:gd name="T0" fmla="*/ 44 w 44"/>
                <a:gd name="T1" fmla="*/ 20 h 24"/>
                <a:gd name="T2" fmla="*/ 42 w 44"/>
                <a:gd name="T3" fmla="*/ 22 h 24"/>
                <a:gd name="T4" fmla="*/ 40 w 44"/>
                <a:gd name="T5" fmla="*/ 22 h 24"/>
                <a:gd name="T6" fmla="*/ 40 w 44"/>
                <a:gd name="T7" fmla="*/ 24 h 24"/>
                <a:gd name="T8" fmla="*/ 32 w 44"/>
                <a:gd name="T9" fmla="*/ 22 h 24"/>
                <a:gd name="T10" fmla="*/ 26 w 44"/>
                <a:gd name="T11" fmla="*/ 22 h 24"/>
                <a:gd name="T12" fmla="*/ 20 w 44"/>
                <a:gd name="T13" fmla="*/ 20 h 24"/>
                <a:gd name="T14" fmla="*/ 16 w 44"/>
                <a:gd name="T15" fmla="*/ 18 h 24"/>
                <a:gd name="T16" fmla="*/ 12 w 44"/>
                <a:gd name="T17" fmla="*/ 18 h 24"/>
                <a:gd name="T18" fmla="*/ 12 w 44"/>
                <a:gd name="T19" fmla="*/ 16 h 24"/>
                <a:gd name="T20" fmla="*/ 6 w 44"/>
                <a:gd name="T21" fmla="*/ 14 h 24"/>
                <a:gd name="T22" fmla="*/ 2 w 44"/>
                <a:gd name="T23" fmla="*/ 12 h 24"/>
                <a:gd name="T24" fmla="*/ 0 w 44"/>
                <a:gd name="T25" fmla="*/ 10 h 24"/>
                <a:gd name="T26" fmla="*/ 8 w 44"/>
                <a:gd name="T27" fmla="*/ 4 h 24"/>
                <a:gd name="T28" fmla="*/ 10 w 44"/>
                <a:gd name="T29" fmla="*/ 2 h 24"/>
                <a:gd name="T30" fmla="*/ 12 w 44"/>
                <a:gd name="T31" fmla="*/ 0 h 24"/>
                <a:gd name="T32" fmla="*/ 14 w 44"/>
                <a:gd name="T33" fmla="*/ 0 h 24"/>
                <a:gd name="T34" fmla="*/ 16 w 44"/>
                <a:gd name="T35" fmla="*/ 0 h 24"/>
                <a:gd name="T36" fmla="*/ 20 w 44"/>
                <a:gd name="T37" fmla="*/ 2 h 24"/>
                <a:gd name="T38" fmla="*/ 24 w 44"/>
                <a:gd name="T39" fmla="*/ 4 h 24"/>
                <a:gd name="T40" fmla="*/ 24 w 44"/>
                <a:gd name="T41" fmla="*/ 6 h 24"/>
                <a:gd name="T42" fmla="*/ 26 w 44"/>
                <a:gd name="T43" fmla="*/ 6 h 24"/>
                <a:gd name="T44" fmla="*/ 26 w 44"/>
                <a:gd name="T45" fmla="*/ 8 h 24"/>
                <a:gd name="T46" fmla="*/ 30 w 44"/>
                <a:gd name="T47" fmla="*/ 8 h 24"/>
                <a:gd name="T48" fmla="*/ 30 w 44"/>
                <a:gd name="T49" fmla="*/ 8 h 24"/>
                <a:gd name="T50" fmla="*/ 32 w 44"/>
                <a:gd name="T51" fmla="*/ 6 h 24"/>
                <a:gd name="T52" fmla="*/ 34 w 44"/>
                <a:gd name="T53" fmla="*/ 6 h 24"/>
                <a:gd name="T54" fmla="*/ 38 w 44"/>
                <a:gd name="T55" fmla="*/ 6 h 24"/>
                <a:gd name="T56" fmla="*/ 38 w 44"/>
                <a:gd name="T57" fmla="*/ 6 h 24"/>
                <a:gd name="T58" fmla="*/ 40 w 44"/>
                <a:gd name="T59" fmla="*/ 8 h 24"/>
                <a:gd name="T60" fmla="*/ 42 w 44"/>
                <a:gd name="T61" fmla="*/ 10 h 24"/>
                <a:gd name="T62" fmla="*/ 44 w 44"/>
                <a:gd name="T63" fmla="*/ 12 h 24"/>
                <a:gd name="T64" fmla="*/ 44 w 44"/>
                <a:gd name="T65" fmla="*/ 14 h 24"/>
                <a:gd name="T66" fmla="*/ 44 w 44"/>
                <a:gd name="T67" fmla="*/ 16 h 24"/>
                <a:gd name="T68" fmla="*/ 44 w 44"/>
                <a:gd name="T69" fmla="*/ 18 h 24"/>
                <a:gd name="T70" fmla="*/ 44 w 44"/>
                <a:gd name="T7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" h="24">
                  <a:moveTo>
                    <a:pt x="44" y="20"/>
                  </a:move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" name="Freeform 527"/>
            <p:cNvSpPr/>
            <p:nvPr/>
          </p:nvSpPr>
          <p:spPr bwMode="gray">
            <a:xfrm>
              <a:off x="7622377" y="4254543"/>
              <a:ext cx="70353" cy="51804"/>
            </a:xfrm>
            <a:custGeom>
              <a:avLst/>
              <a:gdLst>
                <a:gd name="T0" fmla="*/ 4 w 38"/>
                <a:gd name="T1" fmla="*/ 0 h 28"/>
                <a:gd name="T2" fmla="*/ 6 w 38"/>
                <a:gd name="T3" fmla="*/ 2 h 28"/>
                <a:gd name="T4" fmla="*/ 6 w 38"/>
                <a:gd name="T5" fmla="*/ 6 h 28"/>
                <a:gd name="T6" fmla="*/ 6 w 38"/>
                <a:gd name="T7" fmla="*/ 10 h 28"/>
                <a:gd name="T8" fmla="*/ 4 w 38"/>
                <a:gd name="T9" fmla="*/ 12 h 28"/>
                <a:gd name="T10" fmla="*/ 2 w 38"/>
                <a:gd name="T11" fmla="*/ 14 h 28"/>
                <a:gd name="T12" fmla="*/ 0 w 38"/>
                <a:gd name="T13" fmla="*/ 14 h 28"/>
                <a:gd name="T14" fmla="*/ 0 w 38"/>
                <a:gd name="T15" fmla="*/ 16 h 28"/>
                <a:gd name="T16" fmla="*/ 0 w 38"/>
                <a:gd name="T17" fmla="*/ 20 h 28"/>
                <a:gd name="T18" fmla="*/ 2 w 38"/>
                <a:gd name="T19" fmla="*/ 22 h 28"/>
                <a:gd name="T20" fmla="*/ 2 w 38"/>
                <a:gd name="T21" fmla="*/ 24 h 28"/>
                <a:gd name="T22" fmla="*/ 4 w 38"/>
                <a:gd name="T23" fmla="*/ 26 h 28"/>
                <a:gd name="T24" fmla="*/ 4 w 38"/>
                <a:gd name="T25" fmla="*/ 28 h 28"/>
                <a:gd name="T26" fmla="*/ 4 w 38"/>
                <a:gd name="T27" fmla="*/ 28 h 28"/>
                <a:gd name="T28" fmla="*/ 6 w 38"/>
                <a:gd name="T29" fmla="*/ 28 h 28"/>
                <a:gd name="T30" fmla="*/ 8 w 38"/>
                <a:gd name="T31" fmla="*/ 28 h 28"/>
                <a:gd name="T32" fmla="*/ 12 w 38"/>
                <a:gd name="T33" fmla="*/ 26 h 28"/>
                <a:gd name="T34" fmla="*/ 14 w 38"/>
                <a:gd name="T35" fmla="*/ 24 h 28"/>
                <a:gd name="T36" fmla="*/ 16 w 38"/>
                <a:gd name="T37" fmla="*/ 24 h 28"/>
                <a:gd name="T38" fmla="*/ 18 w 38"/>
                <a:gd name="T39" fmla="*/ 22 h 28"/>
                <a:gd name="T40" fmla="*/ 20 w 38"/>
                <a:gd name="T41" fmla="*/ 22 h 28"/>
                <a:gd name="T42" fmla="*/ 22 w 38"/>
                <a:gd name="T43" fmla="*/ 24 h 28"/>
                <a:gd name="T44" fmla="*/ 22 w 38"/>
                <a:gd name="T45" fmla="*/ 24 h 28"/>
                <a:gd name="T46" fmla="*/ 32 w 38"/>
                <a:gd name="T47" fmla="*/ 22 h 28"/>
                <a:gd name="T48" fmla="*/ 38 w 38"/>
                <a:gd name="T49" fmla="*/ 20 h 28"/>
                <a:gd name="T50" fmla="*/ 38 w 38"/>
                <a:gd name="T51" fmla="*/ 12 h 28"/>
                <a:gd name="T52" fmla="*/ 32 w 38"/>
                <a:gd name="T53" fmla="*/ 10 h 28"/>
                <a:gd name="T54" fmla="*/ 24 w 38"/>
                <a:gd name="T55" fmla="*/ 8 h 28"/>
                <a:gd name="T56" fmla="*/ 30 w 38"/>
                <a:gd name="T57" fmla="*/ 6 h 28"/>
                <a:gd name="T58" fmla="*/ 20 w 38"/>
                <a:gd name="T59" fmla="*/ 6 h 28"/>
                <a:gd name="T60" fmla="*/ 14 w 38"/>
                <a:gd name="T61" fmla="*/ 2 h 28"/>
                <a:gd name="T62" fmla="*/ 4 w 38"/>
                <a:gd name="T6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28">
                  <a:moveTo>
                    <a:pt x="4" y="0"/>
                  </a:moveTo>
                  <a:lnTo>
                    <a:pt x="6" y="2"/>
                  </a:lnTo>
                  <a:lnTo>
                    <a:pt x="6" y="6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2" y="22"/>
                  </a:lnTo>
                  <a:lnTo>
                    <a:pt x="38" y="20"/>
                  </a:lnTo>
                  <a:lnTo>
                    <a:pt x="38" y="12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30" y="6"/>
                  </a:lnTo>
                  <a:lnTo>
                    <a:pt x="20" y="6"/>
                  </a:lnTo>
                  <a:lnTo>
                    <a:pt x="14" y="2"/>
                  </a:lnTo>
                  <a:lnTo>
                    <a:pt x="4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" name="Freeform 528"/>
            <p:cNvSpPr/>
            <p:nvPr/>
          </p:nvSpPr>
          <p:spPr bwMode="gray">
            <a:xfrm>
              <a:off x="7552024" y="4243442"/>
              <a:ext cx="81461" cy="66605"/>
            </a:xfrm>
            <a:custGeom>
              <a:avLst/>
              <a:gdLst>
                <a:gd name="T0" fmla="*/ 12 w 44"/>
                <a:gd name="T1" fmla="*/ 2 h 36"/>
                <a:gd name="T2" fmla="*/ 8 w 44"/>
                <a:gd name="T3" fmla="*/ 6 h 36"/>
                <a:gd name="T4" fmla="*/ 12 w 44"/>
                <a:gd name="T5" fmla="*/ 8 h 36"/>
                <a:gd name="T6" fmla="*/ 14 w 44"/>
                <a:gd name="T7" fmla="*/ 8 h 36"/>
                <a:gd name="T8" fmla="*/ 16 w 44"/>
                <a:gd name="T9" fmla="*/ 8 h 36"/>
                <a:gd name="T10" fmla="*/ 18 w 44"/>
                <a:gd name="T11" fmla="*/ 8 h 36"/>
                <a:gd name="T12" fmla="*/ 22 w 44"/>
                <a:gd name="T13" fmla="*/ 10 h 36"/>
                <a:gd name="T14" fmla="*/ 24 w 44"/>
                <a:gd name="T15" fmla="*/ 10 h 36"/>
                <a:gd name="T16" fmla="*/ 26 w 44"/>
                <a:gd name="T17" fmla="*/ 14 h 36"/>
                <a:gd name="T18" fmla="*/ 26 w 44"/>
                <a:gd name="T19" fmla="*/ 14 h 36"/>
                <a:gd name="T20" fmla="*/ 26 w 44"/>
                <a:gd name="T21" fmla="*/ 16 h 36"/>
                <a:gd name="T22" fmla="*/ 26 w 44"/>
                <a:gd name="T23" fmla="*/ 18 h 36"/>
                <a:gd name="T24" fmla="*/ 26 w 44"/>
                <a:gd name="T25" fmla="*/ 20 h 36"/>
                <a:gd name="T26" fmla="*/ 24 w 44"/>
                <a:gd name="T27" fmla="*/ 22 h 36"/>
                <a:gd name="T28" fmla="*/ 20 w 44"/>
                <a:gd name="T29" fmla="*/ 22 h 36"/>
                <a:gd name="T30" fmla="*/ 10 w 44"/>
                <a:gd name="T31" fmla="*/ 18 h 36"/>
                <a:gd name="T32" fmla="*/ 4 w 44"/>
                <a:gd name="T33" fmla="*/ 18 h 36"/>
                <a:gd name="T34" fmla="*/ 0 w 44"/>
                <a:gd name="T35" fmla="*/ 22 h 36"/>
                <a:gd name="T36" fmla="*/ 6 w 44"/>
                <a:gd name="T37" fmla="*/ 26 h 36"/>
                <a:gd name="T38" fmla="*/ 6 w 44"/>
                <a:gd name="T39" fmla="*/ 26 h 36"/>
                <a:gd name="T40" fmla="*/ 10 w 44"/>
                <a:gd name="T41" fmla="*/ 26 h 36"/>
                <a:gd name="T42" fmla="*/ 14 w 44"/>
                <a:gd name="T43" fmla="*/ 26 h 36"/>
                <a:gd name="T44" fmla="*/ 16 w 44"/>
                <a:gd name="T45" fmla="*/ 26 h 36"/>
                <a:gd name="T46" fmla="*/ 20 w 44"/>
                <a:gd name="T47" fmla="*/ 28 h 36"/>
                <a:gd name="T48" fmla="*/ 20 w 44"/>
                <a:gd name="T49" fmla="*/ 30 h 36"/>
                <a:gd name="T50" fmla="*/ 22 w 44"/>
                <a:gd name="T51" fmla="*/ 32 h 36"/>
                <a:gd name="T52" fmla="*/ 26 w 44"/>
                <a:gd name="T53" fmla="*/ 34 h 36"/>
                <a:gd name="T54" fmla="*/ 30 w 44"/>
                <a:gd name="T55" fmla="*/ 36 h 36"/>
                <a:gd name="T56" fmla="*/ 34 w 44"/>
                <a:gd name="T57" fmla="*/ 36 h 36"/>
                <a:gd name="T58" fmla="*/ 36 w 44"/>
                <a:gd name="T59" fmla="*/ 36 h 36"/>
                <a:gd name="T60" fmla="*/ 40 w 44"/>
                <a:gd name="T61" fmla="*/ 36 h 36"/>
                <a:gd name="T62" fmla="*/ 42 w 44"/>
                <a:gd name="T63" fmla="*/ 36 h 36"/>
                <a:gd name="T64" fmla="*/ 42 w 44"/>
                <a:gd name="T65" fmla="*/ 34 h 36"/>
                <a:gd name="T66" fmla="*/ 42 w 44"/>
                <a:gd name="T67" fmla="*/ 30 h 36"/>
                <a:gd name="T68" fmla="*/ 40 w 44"/>
                <a:gd name="T69" fmla="*/ 30 h 36"/>
                <a:gd name="T70" fmla="*/ 40 w 44"/>
                <a:gd name="T71" fmla="*/ 28 h 36"/>
                <a:gd name="T72" fmla="*/ 38 w 44"/>
                <a:gd name="T73" fmla="*/ 24 h 36"/>
                <a:gd name="T74" fmla="*/ 38 w 44"/>
                <a:gd name="T75" fmla="*/ 22 h 36"/>
                <a:gd name="T76" fmla="*/ 38 w 44"/>
                <a:gd name="T77" fmla="*/ 18 h 36"/>
                <a:gd name="T78" fmla="*/ 40 w 44"/>
                <a:gd name="T79" fmla="*/ 18 h 36"/>
                <a:gd name="T80" fmla="*/ 42 w 44"/>
                <a:gd name="T81" fmla="*/ 16 h 36"/>
                <a:gd name="T82" fmla="*/ 44 w 44"/>
                <a:gd name="T83" fmla="*/ 14 h 36"/>
                <a:gd name="T84" fmla="*/ 44 w 44"/>
                <a:gd name="T85" fmla="*/ 12 h 36"/>
                <a:gd name="T86" fmla="*/ 44 w 44"/>
                <a:gd name="T87" fmla="*/ 8 h 36"/>
                <a:gd name="T88" fmla="*/ 42 w 44"/>
                <a:gd name="T89" fmla="*/ 4 h 36"/>
                <a:gd name="T90" fmla="*/ 28 w 44"/>
                <a:gd name="T91" fmla="*/ 2 h 36"/>
                <a:gd name="T92" fmla="*/ 20 w 44"/>
                <a:gd name="T93" fmla="*/ 0 h 36"/>
                <a:gd name="T94" fmla="*/ 12 w 44"/>
                <a:gd name="T9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36">
                  <a:moveTo>
                    <a:pt x="12" y="2"/>
                  </a:moveTo>
                  <a:lnTo>
                    <a:pt x="8" y="6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2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6" y="34"/>
                  </a:lnTo>
                  <a:lnTo>
                    <a:pt x="30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2" y="16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2" y="4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" name="Freeform 529"/>
            <p:cNvSpPr/>
            <p:nvPr/>
          </p:nvSpPr>
          <p:spPr bwMode="gray">
            <a:xfrm>
              <a:off x="7300234" y="4158335"/>
              <a:ext cx="259195" cy="99908"/>
            </a:xfrm>
            <a:custGeom>
              <a:avLst/>
              <a:gdLst>
                <a:gd name="T0" fmla="*/ 18 w 140"/>
                <a:gd name="T1" fmla="*/ 2 h 54"/>
                <a:gd name="T2" fmla="*/ 16 w 140"/>
                <a:gd name="T3" fmla="*/ 2 h 54"/>
                <a:gd name="T4" fmla="*/ 14 w 140"/>
                <a:gd name="T5" fmla="*/ 4 h 54"/>
                <a:gd name="T6" fmla="*/ 10 w 140"/>
                <a:gd name="T7" fmla="*/ 6 h 54"/>
                <a:gd name="T8" fmla="*/ 6 w 140"/>
                <a:gd name="T9" fmla="*/ 8 h 54"/>
                <a:gd name="T10" fmla="*/ 2 w 140"/>
                <a:gd name="T11" fmla="*/ 10 h 54"/>
                <a:gd name="T12" fmla="*/ 0 w 140"/>
                <a:gd name="T13" fmla="*/ 14 h 54"/>
                <a:gd name="T14" fmla="*/ 0 w 140"/>
                <a:gd name="T15" fmla="*/ 18 h 54"/>
                <a:gd name="T16" fmla="*/ 0 w 140"/>
                <a:gd name="T17" fmla="*/ 18 h 54"/>
                <a:gd name="T18" fmla="*/ 2 w 140"/>
                <a:gd name="T19" fmla="*/ 20 h 54"/>
                <a:gd name="T20" fmla="*/ 4 w 140"/>
                <a:gd name="T21" fmla="*/ 22 h 54"/>
                <a:gd name="T22" fmla="*/ 8 w 140"/>
                <a:gd name="T23" fmla="*/ 22 h 54"/>
                <a:gd name="T24" fmla="*/ 12 w 140"/>
                <a:gd name="T25" fmla="*/ 22 h 54"/>
                <a:gd name="T26" fmla="*/ 16 w 140"/>
                <a:gd name="T27" fmla="*/ 20 h 54"/>
                <a:gd name="T28" fmla="*/ 20 w 140"/>
                <a:gd name="T29" fmla="*/ 18 h 54"/>
                <a:gd name="T30" fmla="*/ 24 w 140"/>
                <a:gd name="T31" fmla="*/ 16 h 54"/>
                <a:gd name="T32" fmla="*/ 28 w 140"/>
                <a:gd name="T33" fmla="*/ 16 h 54"/>
                <a:gd name="T34" fmla="*/ 32 w 140"/>
                <a:gd name="T35" fmla="*/ 16 h 54"/>
                <a:gd name="T36" fmla="*/ 34 w 140"/>
                <a:gd name="T37" fmla="*/ 18 h 54"/>
                <a:gd name="T38" fmla="*/ 36 w 140"/>
                <a:gd name="T39" fmla="*/ 18 h 54"/>
                <a:gd name="T40" fmla="*/ 40 w 140"/>
                <a:gd name="T41" fmla="*/ 20 h 54"/>
                <a:gd name="T42" fmla="*/ 44 w 140"/>
                <a:gd name="T43" fmla="*/ 22 h 54"/>
                <a:gd name="T44" fmla="*/ 48 w 140"/>
                <a:gd name="T45" fmla="*/ 22 h 54"/>
                <a:gd name="T46" fmla="*/ 50 w 140"/>
                <a:gd name="T47" fmla="*/ 24 h 54"/>
                <a:gd name="T48" fmla="*/ 52 w 140"/>
                <a:gd name="T49" fmla="*/ 24 h 54"/>
                <a:gd name="T50" fmla="*/ 68 w 140"/>
                <a:gd name="T51" fmla="*/ 32 h 54"/>
                <a:gd name="T52" fmla="*/ 68 w 140"/>
                <a:gd name="T53" fmla="*/ 32 h 54"/>
                <a:gd name="T54" fmla="*/ 70 w 140"/>
                <a:gd name="T55" fmla="*/ 34 h 54"/>
                <a:gd name="T56" fmla="*/ 74 w 140"/>
                <a:gd name="T57" fmla="*/ 36 h 54"/>
                <a:gd name="T58" fmla="*/ 80 w 140"/>
                <a:gd name="T59" fmla="*/ 40 h 54"/>
                <a:gd name="T60" fmla="*/ 88 w 140"/>
                <a:gd name="T61" fmla="*/ 40 h 54"/>
                <a:gd name="T62" fmla="*/ 98 w 140"/>
                <a:gd name="T63" fmla="*/ 42 h 54"/>
                <a:gd name="T64" fmla="*/ 98 w 140"/>
                <a:gd name="T65" fmla="*/ 46 h 54"/>
                <a:gd name="T66" fmla="*/ 90 w 140"/>
                <a:gd name="T67" fmla="*/ 50 h 54"/>
                <a:gd name="T68" fmla="*/ 92 w 140"/>
                <a:gd name="T69" fmla="*/ 54 h 54"/>
                <a:gd name="T70" fmla="*/ 94 w 140"/>
                <a:gd name="T71" fmla="*/ 54 h 54"/>
                <a:gd name="T72" fmla="*/ 96 w 140"/>
                <a:gd name="T73" fmla="*/ 54 h 54"/>
                <a:gd name="T74" fmla="*/ 102 w 140"/>
                <a:gd name="T75" fmla="*/ 54 h 54"/>
                <a:gd name="T76" fmla="*/ 108 w 140"/>
                <a:gd name="T77" fmla="*/ 54 h 54"/>
                <a:gd name="T78" fmla="*/ 114 w 140"/>
                <a:gd name="T79" fmla="*/ 54 h 54"/>
                <a:gd name="T80" fmla="*/ 120 w 140"/>
                <a:gd name="T81" fmla="*/ 54 h 54"/>
                <a:gd name="T82" fmla="*/ 122 w 140"/>
                <a:gd name="T83" fmla="*/ 54 h 54"/>
                <a:gd name="T84" fmla="*/ 138 w 140"/>
                <a:gd name="T85" fmla="*/ 52 h 54"/>
                <a:gd name="T86" fmla="*/ 138 w 140"/>
                <a:gd name="T87" fmla="*/ 52 h 54"/>
                <a:gd name="T88" fmla="*/ 138 w 140"/>
                <a:gd name="T89" fmla="*/ 50 h 54"/>
                <a:gd name="T90" fmla="*/ 140 w 140"/>
                <a:gd name="T91" fmla="*/ 48 h 54"/>
                <a:gd name="T92" fmla="*/ 140 w 140"/>
                <a:gd name="T93" fmla="*/ 46 h 54"/>
                <a:gd name="T94" fmla="*/ 138 w 140"/>
                <a:gd name="T95" fmla="*/ 42 h 54"/>
                <a:gd name="T96" fmla="*/ 120 w 140"/>
                <a:gd name="T97" fmla="*/ 34 h 54"/>
                <a:gd name="T98" fmla="*/ 116 w 140"/>
                <a:gd name="T99" fmla="*/ 30 h 54"/>
                <a:gd name="T100" fmla="*/ 86 w 140"/>
                <a:gd name="T101" fmla="*/ 22 h 54"/>
                <a:gd name="T102" fmla="*/ 76 w 140"/>
                <a:gd name="T103" fmla="*/ 20 h 54"/>
                <a:gd name="T104" fmla="*/ 74 w 140"/>
                <a:gd name="T105" fmla="*/ 20 h 54"/>
                <a:gd name="T106" fmla="*/ 70 w 140"/>
                <a:gd name="T107" fmla="*/ 16 h 54"/>
                <a:gd name="T108" fmla="*/ 66 w 140"/>
                <a:gd name="T109" fmla="*/ 14 h 54"/>
                <a:gd name="T110" fmla="*/ 58 w 140"/>
                <a:gd name="T111" fmla="*/ 8 h 54"/>
                <a:gd name="T112" fmla="*/ 32 w 140"/>
                <a:gd name="T113" fmla="*/ 0 h 54"/>
                <a:gd name="T114" fmla="*/ 18 w 140"/>
                <a:gd name="T11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54">
                  <a:moveTo>
                    <a:pt x="18" y="2"/>
                  </a:moveTo>
                  <a:lnTo>
                    <a:pt x="16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4" y="22"/>
                  </a:lnTo>
                  <a:lnTo>
                    <a:pt x="48" y="22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4" y="36"/>
                  </a:lnTo>
                  <a:lnTo>
                    <a:pt x="80" y="40"/>
                  </a:lnTo>
                  <a:lnTo>
                    <a:pt x="88" y="40"/>
                  </a:lnTo>
                  <a:lnTo>
                    <a:pt x="98" y="42"/>
                  </a:lnTo>
                  <a:lnTo>
                    <a:pt x="98" y="46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102" y="54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4"/>
                  </a:lnTo>
                  <a:lnTo>
                    <a:pt x="122" y="54"/>
                  </a:lnTo>
                  <a:lnTo>
                    <a:pt x="138" y="52"/>
                  </a:lnTo>
                  <a:lnTo>
                    <a:pt x="138" y="52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38" y="42"/>
                  </a:lnTo>
                  <a:lnTo>
                    <a:pt x="120" y="34"/>
                  </a:lnTo>
                  <a:lnTo>
                    <a:pt x="116" y="30"/>
                  </a:lnTo>
                  <a:lnTo>
                    <a:pt x="86" y="22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58" y="8"/>
                  </a:lnTo>
                  <a:lnTo>
                    <a:pt x="32" y="0"/>
                  </a:lnTo>
                  <a:lnTo>
                    <a:pt x="18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Freeform 530"/>
            <p:cNvSpPr/>
            <p:nvPr/>
          </p:nvSpPr>
          <p:spPr bwMode="gray">
            <a:xfrm>
              <a:off x="7737164" y="1645832"/>
              <a:ext cx="814614" cy="1217398"/>
            </a:xfrm>
            <a:custGeom>
              <a:avLst/>
              <a:gdLst>
                <a:gd name="T0" fmla="*/ 96 w 440"/>
                <a:gd name="T1" fmla="*/ 110 h 658"/>
                <a:gd name="T2" fmla="*/ 70 w 440"/>
                <a:gd name="T3" fmla="*/ 128 h 658"/>
                <a:gd name="T4" fmla="*/ 50 w 440"/>
                <a:gd name="T5" fmla="*/ 154 h 658"/>
                <a:gd name="T6" fmla="*/ 66 w 440"/>
                <a:gd name="T7" fmla="*/ 176 h 658"/>
                <a:gd name="T8" fmla="*/ 54 w 440"/>
                <a:gd name="T9" fmla="*/ 202 h 658"/>
                <a:gd name="T10" fmla="*/ 22 w 440"/>
                <a:gd name="T11" fmla="*/ 214 h 658"/>
                <a:gd name="T12" fmla="*/ 2 w 440"/>
                <a:gd name="T13" fmla="*/ 226 h 658"/>
                <a:gd name="T14" fmla="*/ 26 w 440"/>
                <a:gd name="T15" fmla="*/ 256 h 658"/>
                <a:gd name="T16" fmla="*/ 52 w 440"/>
                <a:gd name="T17" fmla="*/ 258 h 658"/>
                <a:gd name="T18" fmla="*/ 38 w 440"/>
                <a:gd name="T19" fmla="*/ 272 h 658"/>
                <a:gd name="T20" fmla="*/ 20 w 440"/>
                <a:gd name="T21" fmla="*/ 274 h 658"/>
                <a:gd name="T22" fmla="*/ 24 w 440"/>
                <a:gd name="T23" fmla="*/ 296 h 658"/>
                <a:gd name="T24" fmla="*/ 46 w 440"/>
                <a:gd name="T25" fmla="*/ 318 h 658"/>
                <a:gd name="T26" fmla="*/ 94 w 440"/>
                <a:gd name="T27" fmla="*/ 304 h 658"/>
                <a:gd name="T28" fmla="*/ 120 w 440"/>
                <a:gd name="T29" fmla="*/ 314 h 658"/>
                <a:gd name="T30" fmla="*/ 142 w 440"/>
                <a:gd name="T31" fmla="*/ 378 h 658"/>
                <a:gd name="T32" fmla="*/ 144 w 440"/>
                <a:gd name="T33" fmla="*/ 410 h 658"/>
                <a:gd name="T34" fmla="*/ 142 w 440"/>
                <a:gd name="T35" fmla="*/ 428 h 658"/>
                <a:gd name="T36" fmla="*/ 148 w 440"/>
                <a:gd name="T37" fmla="*/ 434 h 658"/>
                <a:gd name="T38" fmla="*/ 166 w 440"/>
                <a:gd name="T39" fmla="*/ 448 h 658"/>
                <a:gd name="T40" fmla="*/ 162 w 440"/>
                <a:gd name="T41" fmla="*/ 456 h 658"/>
                <a:gd name="T42" fmla="*/ 166 w 440"/>
                <a:gd name="T43" fmla="*/ 470 h 658"/>
                <a:gd name="T44" fmla="*/ 160 w 440"/>
                <a:gd name="T45" fmla="*/ 502 h 658"/>
                <a:gd name="T46" fmla="*/ 150 w 440"/>
                <a:gd name="T47" fmla="*/ 532 h 658"/>
                <a:gd name="T48" fmla="*/ 166 w 440"/>
                <a:gd name="T49" fmla="*/ 598 h 658"/>
                <a:gd name="T50" fmla="*/ 194 w 440"/>
                <a:gd name="T51" fmla="*/ 646 h 658"/>
                <a:gd name="T52" fmla="*/ 214 w 440"/>
                <a:gd name="T53" fmla="*/ 648 h 658"/>
                <a:gd name="T54" fmla="*/ 234 w 440"/>
                <a:gd name="T55" fmla="*/ 652 h 658"/>
                <a:gd name="T56" fmla="*/ 242 w 440"/>
                <a:gd name="T57" fmla="*/ 610 h 658"/>
                <a:gd name="T58" fmla="*/ 258 w 440"/>
                <a:gd name="T59" fmla="*/ 564 h 658"/>
                <a:gd name="T60" fmla="*/ 282 w 440"/>
                <a:gd name="T61" fmla="*/ 556 h 658"/>
                <a:gd name="T62" fmla="*/ 328 w 440"/>
                <a:gd name="T63" fmla="*/ 510 h 658"/>
                <a:gd name="T64" fmla="*/ 348 w 440"/>
                <a:gd name="T65" fmla="*/ 500 h 658"/>
                <a:gd name="T66" fmla="*/ 372 w 440"/>
                <a:gd name="T67" fmla="*/ 486 h 658"/>
                <a:gd name="T68" fmla="*/ 378 w 440"/>
                <a:gd name="T69" fmla="*/ 464 h 658"/>
                <a:gd name="T70" fmla="*/ 340 w 440"/>
                <a:gd name="T71" fmla="*/ 474 h 658"/>
                <a:gd name="T72" fmla="*/ 344 w 440"/>
                <a:gd name="T73" fmla="*/ 468 h 658"/>
                <a:gd name="T74" fmla="*/ 360 w 440"/>
                <a:gd name="T75" fmla="*/ 438 h 658"/>
                <a:gd name="T76" fmla="*/ 370 w 440"/>
                <a:gd name="T77" fmla="*/ 436 h 658"/>
                <a:gd name="T78" fmla="*/ 390 w 440"/>
                <a:gd name="T79" fmla="*/ 426 h 658"/>
                <a:gd name="T80" fmla="*/ 384 w 440"/>
                <a:gd name="T81" fmla="*/ 392 h 658"/>
                <a:gd name="T82" fmla="*/ 402 w 440"/>
                <a:gd name="T83" fmla="*/ 374 h 658"/>
                <a:gd name="T84" fmla="*/ 414 w 440"/>
                <a:gd name="T85" fmla="*/ 322 h 658"/>
                <a:gd name="T86" fmla="*/ 382 w 440"/>
                <a:gd name="T87" fmla="*/ 310 h 658"/>
                <a:gd name="T88" fmla="*/ 380 w 440"/>
                <a:gd name="T89" fmla="*/ 270 h 658"/>
                <a:gd name="T90" fmla="*/ 380 w 440"/>
                <a:gd name="T91" fmla="*/ 210 h 658"/>
                <a:gd name="T92" fmla="*/ 396 w 440"/>
                <a:gd name="T93" fmla="*/ 174 h 658"/>
                <a:gd name="T94" fmla="*/ 414 w 440"/>
                <a:gd name="T95" fmla="*/ 140 h 658"/>
                <a:gd name="T96" fmla="*/ 410 w 440"/>
                <a:gd name="T97" fmla="*/ 130 h 658"/>
                <a:gd name="T98" fmla="*/ 436 w 440"/>
                <a:gd name="T99" fmla="*/ 86 h 658"/>
                <a:gd name="T100" fmla="*/ 408 w 440"/>
                <a:gd name="T101" fmla="*/ 74 h 658"/>
                <a:gd name="T102" fmla="*/ 398 w 440"/>
                <a:gd name="T103" fmla="*/ 108 h 658"/>
                <a:gd name="T104" fmla="*/ 398 w 440"/>
                <a:gd name="T105" fmla="*/ 66 h 658"/>
                <a:gd name="T106" fmla="*/ 368 w 440"/>
                <a:gd name="T107" fmla="*/ 78 h 658"/>
                <a:gd name="T108" fmla="*/ 364 w 440"/>
                <a:gd name="T109" fmla="*/ 60 h 658"/>
                <a:gd name="T110" fmla="*/ 332 w 440"/>
                <a:gd name="T111" fmla="*/ 62 h 658"/>
                <a:gd name="T112" fmla="*/ 368 w 440"/>
                <a:gd name="T113" fmla="*/ 44 h 658"/>
                <a:gd name="T114" fmla="*/ 338 w 440"/>
                <a:gd name="T115" fmla="*/ 18 h 658"/>
                <a:gd name="T116" fmla="*/ 288 w 440"/>
                <a:gd name="T117" fmla="*/ 38 h 658"/>
                <a:gd name="T118" fmla="*/ 318 w 440"/>
                <a:gd name="T119" fmla="*/ 4 h 658"/>
                <a:gd name="T120" fmla="*/ 224 w 440"/>
                <a:gd name="T121" fmla="*/ 42 h 658"/>
                <a:gd name="T122" fmla="*/ 164 w 440"/>
                <a:gd name="T123" fmla="*/ 66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0" h="658">
                  <a:moveTo>
                    <a:pt x="104" y="78"/>
                  </a:moveTo>
                  <a:lnTo>
                    <a:pt x="102" y="78"/>
                  </a:lnTo>
                  <a:lnTo>
                    <a:pt x="102" y="80"/>
                  </a:lnTo>
                  <a:lnTo>
                    <a:pt x="98" y="82"/>
                  </a:lnTo>
                  <a:lnTo>
                    <a:pt x="96" y="86"/>
                  </a:lnTo>
                  <a:lnTo>
                    <a:pt x="96" y="88"/>
                  </a:lnTo>
                  <a:lnTo>
                    <a:pt x="94" y="92"/>
                  </a:lnTo>
                  <a:lnTo>
                    <a:pt x="96" y="94"/>
                  </a:lnTo>
                  <a:lnTo>
                    <a:pt x="96" y="96"/>
                  </a:lnTo>
                  <a:lnTo>
                    <a:pt x="96" y="102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18"/>
                  </a:lnTo>
                  <a:lnTo>
                    <a:pt x="94" y="122"/>
                  </a:lnTo>
                  <a:lnTo>
                    <a:pt x="90" y="122"/>
                  </a:lnTo>
                  <a:lnTo>
                    <a:pt x="76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2" y="126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6" y="134"/>
                  </a:lnTo>
                  <a:lnTo>
                    <a:pt x="56" y="138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4"/>
                  </a:lnTo>
                  <a:lnTo>
                    <a:pt x="48" y="146"/>
                  </a:lnTo>
                  <a:lnTo>
                    <a:pt x="48" y="150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4" y="156"/>
                  </a:lnTo>
                  <a:lnTo>
                    <a:pt x="58" y="156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6"/>
                  </a:lnTo>
                  <a:lnTo>
                    <a:pt x="68" y="168"/>
                  </a:lnTo>
                  <a:lnTo>
                    <a:pt x="66" y="172"/>
                  </a:lnTo>
                  <a:lnTo>
                    <a:pt x="66" y="176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6"/>
                  </a:lnTo>
                  <a:lnTo>
                    <a:pt x="68" y="190"/>
                  </a:lnTo>
                  <a:lnTo>
                    <a:pt x="66" y="192"/>
                  </a:lnTo>
                  <a:lnTo>
                    <a:pt x="64" y="194"/>
                  </a:lnTo>
                  <a:lnTo>
                    <a:pt x="62" y="194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4" y="202"/>
                  </a:lnTo>
                  <a:lnTo>
                    <a:pt x="54" y="202"/>
                  </a:lnTo>
                  <a:lnTo>
                    <a:pt x="52" y="202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38" y="208"/>
                  </a:lnTo>
                  <a:lnTo>
                    <a:pt x="32" y="212"/>
                  </a:lnTo>
                  <a:lnTo>
                    <a:pt x="28" y="214"/>
                  </a:lnTo>
                  <a:lnTo>
                    <a:pt x="22" y="214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6" y="214"/>
                  </a:lnTo>
                  <a:lnTo>
                    <a:pt x="14" y="216"/>
                  </a:lnTo>
                  <a:lnTo>
                    <a:pt x="10" y="218"/>
                  </a:lnTo>
                  <a:lnTo>
                    <a:pt x="10" y="220"/>
                  </a:lnTo>
                  <a:lnTo>
                    <a:pt x="8" y="222"/>
                  </a:lnTo>
                  <a:lnTo>
                    <a:pt x="6" y="222"/>
                  </a:lnTo>
                  <a:lnTo>
                    <a:pt x="6" y="224"/>
                  </a:lnTo>
                  <a:lnTo>
                    <a:pt x="4" y="224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2" y="234"/>
                  </a:lnTo>
                  <a:lnTo>
                    <a:pt x="4" y="238"/>
                  </a:lnTo>
                  <a:lnTo>
                    <a:pt x="6" y="240"/>
                  </a:lnTo>
                  <a:lnTo>
                    <a:pt x="10" y="240"/>
                  </a:lnTo>
                  <a:lnTo>
                    <a:pt x="18" y="246"/>
                  </a:lnTo>
                  <a:lnTo>
                    <a:pt x="20" y="248"/>
                  </a:lnTo>
                  <a:lnTo>
                    <a:pt x="22" y="250"/>
                  </a:lnTo>
                  <a:lnTo>
                    <a:pt x="24" y="252"/>
                  </a:lnTo>
                  <a:lnTo>
                    <a:pt x="24" y="254"/>
                  </a:lnTo>
                  <a:lnTo>
                    <a:pt x="26" y="256"/>
                  </a:lnTo>
                  <a:lnTo>
                    <a:pt x="30" y="256"/>
                  </a:lnTo>
                  <a:lnTo>
                    <a:pt x="34" y="256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4" y="250"/>
                  </a:lnTo>
                  <a:lnTo>
                    <a:pt x="46" y="252"/>
                  </a:lnTo>
                  <a:lnTo>
                    <a:pt x="48" y="254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48" y="262"/>
                  </a:lnTo>
                  <a:lnTo>
                    <a:pt x="44" y="264"/>
                  </a:lnTo>
                  <a:lnTo>
                    <a:pt x="42" y="266"/>
                  </a:lnTo>
                  <a:lnTo>
                    <a:pt x="42" y="268"/>
                  </a:lnTo>
                  <a:lnTo>
                    <a:pt x="44" y="270"/>
                  </a:lnTo>
                  <a:lnTo>
                    <a:pt x="44" y="272"/>
                  </a:lnTo>
                  <a:lnTo>
                    <a:pt x="44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38" y="272"/>
                  </a:lnTo>
                  <a:lnTo>
                    <a:pt x="36" y="270"/>
                  </a:lnTo>
                  <a:lnTo>
                    <a:pt x="32" y="268"/>
                  </a:lnTo>
                  <a:lnTo>
                    <a:pt x="32" y="268"/>
                  </a:lnTo>
                  <a:lnTo>
                    <a:pt x="32" y="270"/>
                  </a:lnTo>
                  <a:lnTo>
                    <a:pt x="30" y="272"/>
                  </a:lnTo>
                  <a:lnTo>
                    <a:pt x="30" y="276"/>
                  </a:lnTo>
                  <a:lnTo>
                    <a:pt x="30" y="278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4" y="276"/>
                  </a:lnTo>
                  <a:lnTo>
                    <a:pt x="20" y="274"/>
                  </a:lnTo>
                  <a:lnTo>
                    <a:pt x="18" y="272"/>
                  </a:lnTo>
                  <a:lnTo>
                    <a:pt x="16" y="274"/>
                  </a:lnTo>
                  <a:lnTo>
                    <a:pt x="12" y="276"/>
                  </a:lnTo>
                  <a:lnTo>
                    <a:pt x="10" y="278"/>
                  </a:lnTo>
                  <a:lnTo>
                    <a:pt x="8" y="280"/>
                  </a:lnTo>
                  <a:lnTo>
                    <a:pt x="10" y="282"/>
                  </a:lnTo>
                  <a:lnTo>
                    <a:pt x="12" y="286"/>
                  </a:lnTo>
                  <a:lnTo>
                    <a:pt x="14" y="290"/>
                  </a:lnTo>
                  <a:lnTo>
                    <a:pt x="18" y="292"/>
                  </a:lnTo>
                  <a:lnTo>
                    <a:pt x="22" y="294"/>
                  </a:lnTo>
                  <a:lnTo>
                    <a:pt x="24" y="296"/>
                  </a:lnTo>
                  <a:lnTo>
                    <a:pt x="26" y="296"/>
                  </a:lnTo>
                  <a:lnTo>
                    <a:pt x="26" y="304"/>
                  </a:lnTo>
                  <a:lnTo>
                    <a:pt x="28" y="304"/>
                  </a:lnTo>
                  <a:lnTo>
                    <a:pt x="30" y="304"/>
                  </a:lnTo>
                  <a:lnTo>
                    <a:pt x="34" y="306"/>
                  </a:lnTo>
                  <a:lnTo>
                    <a:pt x="38" y="308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4" y="314"/>
                  </a:lnTo>
                  <a:lnTo>
                    <a:pt x="44" y="316"/>
                  </a:lnTo>
                  <a:lnTo>
                    <a:pt x="46" y="318"/>
                  </a:lnTo>
                  <a:lnTo>
                    <a:pt x="48" y="318"/>
                  </a:lnTo>
                  <a:lnTo>
                    <a:pt x="50" y="318"/>
                  </a:lnTo>
                  <a:lnTo>
                    <a:pt x="54" y="318"/>
                  </a:lnTo>
                  <a:lnTo>
                    <a:pt x="58" y="316"/>
                  </a:lnTo>
                  <a:lnTo>
                    <a:pt x="66" y="312"/>
                  </a:lnTo>
                  <a:lnTo>
                    <a:pt x="70" y="308"/>
                  </a:lnTo>
                  <a:lnTo>
                    <a:pt x="74" y="306"/>
                  </a:lnTo>
                  <a:lnTo>
                    <a:pt x="78" y="304"/>
                  </a:lnTo>
                  <a:lnTo>
                    <a:pt x="82" y="304"/>
                  </a:lnTo>
                  <a:lnTo>
                    <a:pt x="88" y="304"/>
                  </a:lnTo>
                  <a:lnTo>
                    <a:pt x="94" y="304"/>
                  </a:lnTo>
                  <a:lnTo>
                    <a:pt x="98" y="302"/>
                  </a:lnTo>
                  <a:lnTo>
                    <a:pt x="104" y="302"/>
                  </a:lnTo>
                  <a:lnTo>
                    <a:pt x="108" y="302"/>
                  </a:lnTo>
                  <a:lnTo>
                    <a:pt x="108" y="302"/>
                  </a:lnTo>
                  <a:lnTo>
                    <a:pt x="110" y="302"/>
                  </a:lnTo>
                  <a:lnTo>
                    <a:pt x="112" y="304"/>
                  </a:lnTo>
                  <a:lnTo>
                    <a:pt x="114" y="306"/>
                  </a:lnTo>
                  <a:lnTo>
                    <a:pt x="116" y="310"/>
                  </a:lnTo>
                  <a:lnTo>
                    <a:pt x="118" y="314"/>
                  </a:lnTo>
                  <a:lnTo>
                    <a:pt x="118" y="314"/>
                  </a:lnTo>
                  <a:lnTo>
                    <a:pt x="120" y="314"/>
                  </a:lnTo>
                  <a:lnTo>
                    <a:pt x="124" y="316"/>
                  </a:lnTo>
                  <a:lnTo>
                    <a:pt x="126" y="318"/>
                  </a:lnTo>
                  <a:lnTo>
                    <a:pt x="128" y="324"/>
                  </a:lnTo>
                  <a:lnTo>
                    <a:pt x="132" y="330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2"/>
                  </a:lnTo>
                  <a:lnTo>
                    <a:pt x="136" y="358"/>
                  </a:lnTo>
                  <a:lnTo>
                    <a:pt x="138" y="364"/>
                  </a:lnTo>
                  <a:lnTo>
                    <a:pt x="140" y="370"/>
                  </a:lnTo>
                  <a:lnTo>
                    <a:pt x="142" y="378"/>
                  </a:lnTo>
                  <a:lnTo>
                    <a:pt x="140" y="384"/>
                  </a:lnTo>
                  <a:lnTo>
                    <a:pt x="140" y="390"/>
                  </a:lnTo>
                  <a:lnTo>
                    <a:pt x="142" y="394"/>
                  </a:lnTo>
                  <a:lnTo>
                    <a:pt x="144" y="398"/>
                  </a:lnTo>
                  <a:lnTo>
                    <a:pt x="148" y="402"/>
                  </a:lnTo>
                  <a:lnTo>
                    <a:pt x="148" y="404"/>
                  </a:lnTo>
                  <a:lnTo>
                    <a:pt x="148" y="406"/>
                  </a:lnTo>
                  <a:lnTo>
                    <a:pt x="146" y="408"/>
                  </a:lnTo>
                  <a:lnTo>
                    <a:pt x="146" y="410"/>
                  </a:lnTo>
                  <a:lnTo>
                    <a:pt x="144" y="410"/>
                  </a:lnTo>
                  <a:lnTo>
                    <a:pt x="144" y="410"/>
                  </a:lnTo>
                  <a:lnTo>
                    <a:pt x="142" y="41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138" y="412"/>
                  </a:lnTo>
                  <a:lnTo>
                    <a:pt x="138" y="416"/>
                  </a:lnTo>
                  <a:lnTo>
                    <a:pt x="140" y="418"/>
                  </a:lnTo>
                  <a:lnTo>
                    <a:pt x="142" y="420"/>
                  </a:lnTo>
                  <a:lnTo>
                    <a:pt x="144" y="422"/>
                  </a:lnTo>
                  <a:lnTo>
                    <a:pt x="144" y="424"/>
                  </a:lnTo>
                  <a:lnTo>
                    <a:pt x="144" y="426"/>
                  </a:lnTo>
                  <a:lnTo>
                    <a:pt x="142" y="428"/>
                  </a:lnTo>
                  <a:lnTo>
                    <a:pt x="138" y="430"/>
                  </a:lnTo>
                  <a:lnTo>
                    <a:pt x="136" y="434"/>
                  </a:lnTo>
                  <a:lnTo>
                    <a:pt x="134" y="436"/>
                  </a:lnTo>
                  <a:lnTo>
                    <a:pt x="132" y="438"/>
                  </a:lnTo>
                  <a:lnTo>
                    <a:pt x="132" y="440"/>
                  </a:lnTo>
                  <a:lnTo>
                    <a:pt x="134" y="440"/>
                  </a:lnTo>
                  <a:lnTo>
                    <a:pt x="138" y="440"/>
                  </a:lnTo>
                  <a:lnTo>
                    <a:pt x="142" y="440"/>
                  </a:lnTo>
                  <a:lnTo>
                    <a:pt x="146" y="438"/>
                  </a:lnTo>
                  <a:lnTo>
                    <a:pt x="146" y="436"/>
                  </a:lnTo>
                  <a:lnTo>
                    <a:pt x="148" y="434"/>
                  </a:lnTo>
                  <a:lnTo>
                    <a:pt x="150" y="430"/>
                  </a:lnTo>
                  <a:lnTo>
                    <a:pt x="152" y="426"/>
                  </a:lnTo>
                  <a:lnTo>
                    <a:pt x="154" y="424"/>
                  </a:lnTo>
                  <a:lnTo>
                    <a:pt x="156" y="424"/>
                  </a:lnTo>
                  <a:lnTo>
                    <a:pt x="158" y="426"/>
                  </a:lnTo>
                  <a:lnTo>
                    <a:pt x="160" y="430"/>
                  </a:lnTo>
                  <a:lnTo>
                    <a:pt x="162" y="434"/>
                  </a:lnTo>
                  <a:lnTo>
                    <a:pt x="162" y="438"/>
                  </a:lnTo>
                  <a:lnTo>
                    <a:pt x="164" y="442"/>
                  </a:lnTo>
                  <a:lnTo>
                    <a:pt x="164" y="446"/>
                  </a:lnTo>
                  <a:lnTo>
                    <a:pt x="166" y="448"/>
                  </a:lnTo>
                  <a:lnTo>
                    <a:pt x="168" y="450"/>
                  </a:lnTo>
                  <a:lnTo>
                    <a:pt x="172" y="450"/>
                  </a:lnTo>
                  <a:lnTo>
                    <a:pt x="176" y="452"/>
                  </a:lnTo>
                  <a:lnTo>
                    <a:pt x="178" y="456"/>
                  </a:lnTo>
                  <a:lnTo>
                    <a:pt x="178" y="460"/>
                  </a:lnTo>
                  <a:lnTo>
                    <a:pt x="178" y="464"/>
                  </a:lnTo>
                  <a:lnTo>
                    <a:pt x="178" y="464"/>
                  </a:lnTo>
                  <a:lnTo>
                    <a:pt x="174" y="464"/>
                  </a:lnTo>
                  <a:lnTo>
                    <a:pt x="170" y="462"/>
                  </a:lnTo>
                  <a:lnTo>
                    <a:pt x="166" y="458"/>
                  </a:lnTo>
                  <a:lnTo>
                    <a:pt x="162" y="456"/>
                  </a:lnTo>
                  <a:lnTo>
                    <a:pt x="156" y="454"/>
                  </a:lnTo>
                  <a:lnTo>
                    <a:pt x="152" y="454"/>
                  </a:lnTo>
                  <a:lnTo>
                    <a:pt x="148" y="454"/>
                  </a:lnTo>
                  <a:lnTo>
                    <a:pt x="148" y="456"/>
                  </a:lnTo>
                  <a:lnTo>
                    <a:pt x="148" y="456"/>
                  </a:lnTo>
                  <a:lnTo>
                    <a:pt x="148" y="458"/>
                  </a:lnTo>
                  <a:lnTo>
                    <a:pt x="150" y="460"/>
                  </a:lnTo>
                  <a:lnTo>
                    <a:pt x="152" y="464"/>
                  </a:lnTo>
                  <a:lnTo>
                    <a:pt x="156" y="466"/>
                  </a:lnTo>
                  <a:lnTo>
                    <a:pt x="162" y="468"/>
                  </a:lnTo>
                  <a:lnTo>
                    <a:pt x="166" y="470"/>
                  </a:lnTo>
                  <a:lnTo>
                    <a:pt x="170" y="470"/>
                  </a:lnTo>
                  <a:lnTo>
                    <a:pt x="172" y="472"/>
                  </a:lnTo>
                  <a:lnTo>
                    <a:pt x="174" y="474"/>
                  </a:lnTo>
                  <a:lnTo>
                    <a:pt x="176" y="476"/>
                  </a:lnTo>
                  <a:lnTo>
                    <a:pt x="176" y="480"/>
                  </a:lnTo>
                  <a:lnTo>
                    <a:pt x="176" y="484"/>
                  </a:lnTo>
                  <a:lnTo>
                    <a:pt x="172" y="490"/>
                  </a:lnTo>
                  <a:lnTo>
                    <a:pt x="168" y="494"/>
                  </a:lnTo>
                  <a:lnTo>
                    <a:pt x="166" y="498"/>
                  </a:lnTo>
                  <a:lnTo>
                    <a:pt x="162" y="500"/>
                  </a:lnTo>
                  <a:lnTo>
                    <a:pt x="160" y="502"/>
                  </a:lnTo>
                  <a:lnTo>
                    <a:pt x="158" y="502"/>
                  </a:lnTo>
                  <a:lnTo>
                    <a:pt x="156" y="504"/>
                  </a:lnTo>
                  <a:lnTo>
                    <a:pt x="158" y="506"/>
                  </a:lnTo>
                  <a:lnTo>
                    <a:pt x="158" y="508"/>
                  </a:lnTo>
                  <a:lnTo>
                    <a:pt x="160" y="508"/>
                  </a:lnTo>
                  <a:lnTo>
                    <a:pt x="162" y="508"/>
                  </a:lnTo>
                  <a:lnTo>
                    <a:pt x="156" y="514"/>
                  </a:lnTo>
                  <a:lnTo>
                    <a:pt x="148" y="526"/>
                  </a:lnTo>
                  <a:lnTo>
                    <a:pt x="148" y="526"/>
                  </a:lnTo>
                  <a:lnTo>
                    <a:pt x="150" y="528"/>
                  </a:lnTo>
                  <a:lnTo>
                    <a:pt x="150" y="532"/>
                  </a:lnTo>
                  <a:lnTo>
                    <a:pt x="152" y="538"/>
                  </a:lnTo>
                  <a:lnTo>
                    <a:pt x="152" y="544"/>
                  </a:lnTo>
                  <a:lnTo>
                    <a:pt x="154" y="550"/>
                  </a:lnTo>
                  <a:lnTo>
                    <a:pt x="154" y="558"/>
                  </a:lnTo>
                  <a:lnTo>
                    <a:pt x="156" y="566"/>
                  </a:lnTo>
                  <a:lnTo>
                    <a:pt x="158" y="572"/>
                  </a:lnTo>
                  <a:lnTo>
                    <a:pt x="160" y="578"/>
                  </a:lnTo>
                  <a:lnTo>
                    <a:pt x="162" y="584"/>
                  </a:lnTo>
                  <a:lnTo>
                    <a:pt x="164" y="588"/>
                  </a:lnTo>
                  <a:lnTo>
                    <a:pt x="166" y="594"/>
                  </a:lnTo>
                  <a:lnTo>
                    <a:pt x="166" y="598"/>
                  </a:lnTo>
                  <a:lnTo>
                    <a:pt x="166" y="600"/>
                  </a:lnTo>
                  <a:lnTo>
                    <a:pt x="178" y="620"/>
                  </a:lnTo>
                  <a:lnTo>
                    <a:pt x="180" y="620"/>
                  </a:lnTo>
                  <a:lnTo>
                    <a:pt x="180" y="624"/>
                  </a:lnTo>
                  <a:lnTo>
                    <a:pt x="180" y="628"/>
                  </a:lnTo>
                  <a:lnTo>
                    <a:pt x="182" y="634"/>
                  </a:lnTo>
                  <a:lnTo>
                    <a:pt x="184" y="638"/>
                  </a:lnTo>
                  <a:lnTo>
                    <a:pt x="184" y="642"/>
                  </a:lnTo>
                  <a:lnTo>
                    <a:pt x="186" y="644"/>
                  </a:lnTo>
                  <a:lnTo>
                    <a:pt x="190" y="646"/>
                  </a:lnTo>
                  <a:lnTo>
                    <a:pt x="194" y="646"/>
                  </a:lnTo>
                  <a:lnTo>
                    <a:pt x="202" y="646"/>
                  </a:lnTo>
                  <a:lnTo>
                    <a:pt x="208" y="644"/>
                  </a:lnTo>
                  <a:lnTo>
                    <a:pt x="212" y="642"/>
                  </a:lnTo>
                  <a:lnTo>
                    <a:pt x="214" y="642"/>
                  </a:lnTo>
                  <a:lnTo>
                    <a:pt x="216" y="640"/>
                  </a:lnTo>
                  <a:lnTo>
                    <a:pt x="218" y="640"/>
                  </a:lnTo>
                  <a:lnTo>
                    <a:pt x="220" y="640"/>
                  </a:lnTo>
                  <a:lnTo>
                    <a:pt x="220" y="642"/>
                  </a:lnTo>
                  <a:lnTo>
                    <a:pt x="218" y="644"/>
                  </a:lnTo>
                  <a:lnTo>
                    <a:pt x="216" y="646"/>
                  </a:lnTo>
                  <a:lnTo>
                    <a:pt x="214" y="648"/>
                  </a:lnTo>
                  <a:lnTo>
                    <a:pt x="212" y="650"/>
                  </a:lnTo>
                  <a:lnTo>
                    <a:pt x="210" y="650"/>
                  </a:lnTo>
                  <a:lnTo>
                    <a:pt x="212" y="652"/>
                  </a:lnTo>
                  <a:lnTo>
                    <a:pt x="214" y="654"/>
                  </a:lnTo>
                  <a:lnTo>
                    <a:pt x="218" y="656"/>
                  </a:lnTo>
                  <a:lnTo>
                    <a:pt x="222" y="656"/>
                  </a:lnTo>
                  <a:lnTo>
                    <a:pt x="226" y="658"/>
                  </a:lnTo>
                  <a:lnTo>
                    <a:pt x="228" y="658"/>
                  </a:lnTo>
                  <a:lnTo>
                    <a:pt x="232" y="658"/>
                  </a:lnTo>
                  <a:lnTo>
                    <a:pt x="234" y="656"/>
                  </a:lnTo>
                  <a:lnTo>
                    <a:pt x="234" y="652"/>
                  </a:lnTo>
                  <a:lnTo>
                    <a:pt x="234" y="644"/>
                  </a:lnTo>
                  <a:lnTo>
                    <a:pt x="234" y="638"/>
                  </a:lnTo>
                  <a:lnTo>
                    <a:pt x="236" y="632"/>
                  </a:lnTo>
                  <a:lnTo>
                    <a:pt x="238" y="630"/>
                  </a:lnTo>
                  <a:lnTo>
                    <a:pt x="240" y="626"/>
                  </a:lnTo>
                  <a:lnTo>
                    <a:pt x="240" y="622"/>
                  </a:lnTo>
                  <a:lnTo>
                    <a:pt x="240" y="618"/>
                  </a:lnTo>
                  <a:lnTo>
                    <a:pt x="238" y="616"/>
                  </a:lnTo>
                  <a:lnTo>
                    <a:pt x="238" y="614"/>
                  </a:lnTo>
                  <a:lnTo>
                    <a:pt x="238" y="612"/>
                  </a:lnTo>
                  <a:lnTo>
                    <a:pt x="242" y="610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6" y="606"/>
                  </a:lnTo>
                  <a:lnTo>
                    <a:pt x="250" y="590"/>
                  </a:lnTo>
                  <a:lnTo>
                    <a:pt x="252" y="576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0" y="570"/>
                  </a:lnTo>
                  <a:lnTo>
                    <a:pt x="252" y="566"/>
                  </a:lnTo>
                  <a:lnTo>
                    <a:pt x="254" y="566"/>
                  </a:lnTo>
                  <a:lnTo>
                    <a:pt x="258" y="564"/>
                  </a:lnTo>
                  <a:lnTo>
                    <a:pt x="260" y="564"/>
                  </a:lnTo>
                  <a:lnTo>
                    <a:pt x="260" y="566"/>
                  </a:lnTo>
                  <a:lnTo>
                    <a:pt x="260" y="566"/>
                  </a:lnTo>
                  <a:lnTo>
                    <a:pt x="262" y="566"/>
                  </a:lnTo>
                  <a:lnTo>
                    <a:pt x="266" y="566"/>
                  </a:lnTo>
                  <a:lnTo>
                    <a:pt x="268" y="564"/>
                  </a:lnTo>
                  <a:lnTo>
                    <a:pt x="270" y="562"/>
                  </a:lnTo>
                  <a:lnTo>
                    <a:pt x="272" y="560"/>
                  </a:lnTo>
                  <a:lnTo>
                    <a:pt x="276" y="558"/>
                  </a:lnTo>
                  <a:lnTo>
                    <a:pt x="280" y="556"/>
                  </a:lnTo>
                  <a:lnTo>
                    <a:pt x="282" y="556"/>
                  </a:lnTo>
                  <a:lnTo>
                    <a:pt x="284" y="556"/>
                  </a:lnTo>
                  <a:lnTo>
                    <a:pt x="286" y="552"/>
                  </a:lnTo>
                  <a:lnTo>
                    <a:pt x="292" y="544"/>
                  </a:lnTo>
                  <a:lnTo>
                    <a:pt x="302" y="534"/>
                  </a:lnTo>
                  <a:lnTo>
                    <a:pt x="310" y="526"/>
                  </a:lnTo>
                  <a:lnTo>
                    <a:pt x="318" y="518"/>
                  </a:lnTo>
                  <a:lnTo>
                    <a:pt x="322" y="516"/>
                  </a:lnTo>
                  <a:lnTo>
                    <a:pt x="324" y="518"/>
                  </a:lnTo>
                  <a:lnTo>
                    <a:pt x="326" y="516"/>
                  </a:lnTo>
                  <a:lnTo>
                    <a:pt x="326" y="512"/>
                  </a:lnTo>
                  <a:lnTo>
                    <a:pt x="328" y="510"/>
                  </a:lnTo>
                  <a:lnTo>
                    <a:pt x="330" y="506"/>
                  </a:lnTo>
                  <a:lnTo>
                    <a:pt x="330" y="504"/>
                  </a:lnTo>
                  <a:lnTo>
                    <a:pt x="332" y="502"/>
                  </a:lnTo>
                  <a:lnTo>
                    <a:pt x="334" y="500"/>
                  </a:lnTo>
                  <a:lnTo>
                    <a:pt x="336" y="498"/>
                  </a:lnTo>
                  <a:lnTo>
                    <a:pt x="338" y="498"/>
                  </a:lnTo>
                  <a:lnTo>
                    <a:pt x="340" y="500"/>
                  </a:lnTo>
                  <a:lnTo>
                    <a:pt x="342" y="504"/>
                  </a:lnTo>
                  <a:lnTo>
                    <a:pt x="346" y="504"/>
                  </a:lnTo>
                  <a:lnTo>
                    <a:pt x="348" y="504"/>
                  </a:lnTo>
                  <a:lnTo>
                    <a:pt x="348" y="500"/>
                  </a:lnTo>
                  <a:lnTo>
                    <a:pt x="350" y="498"/>
                  </a:lnTo>
                  <a:lnTo>
                    <a:pt x="352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58" y="498"/>
                  </a:lnTo>
                  <a:lnTo>
                    <a:pt x="358" y="498"/>
                  </a:lnTo>
                  <a:lnTo>
                    <a:pt x="360" y="496"/>
                  </a:lnTo>
                  <a:lnTo>
                    <a:pt x="364" y="494"/>
                  </a:lnTo>
                  <a:lnTo>
                    <a:pt x="366" y="490"/>
                  </a:lnTo>
                  <a:lnTo>
                    <a:pt x="370" y="488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80" y="480"/>
                  </a:lnTo>
                  <a:lnTo>
                    <a:pt x="384" y="478"/>
                  </a:lnTo>
                  <a:lnTo>
                    <a:pt x="386" y="476"/>
                  </a:lnTo>
                  <a:lnTo>
                    <a:pt x="390" y="474"/>
                  </a:lnTo>
                  <a:lnTo>
                    <a:pt x="390" y="472"/>
                  </a:lnTo>
                  <a:lnTo>
                    <a:pt x="390" y="470"/>
                  </a:lnTo>
                  <a:lnTo>
                    <a:pt x="388" y="468"/>
                  </a:lnTo>
                  <a:lnTo>
                    <a:pt x="386" y="466"/>
                  </a:lnTo>
                  <a:lnTo>
                    <a:pt x="382" y="464"/>
                  </a:lnTo>
                  <a:lnTo>
                    <a:pt x="378" y="464"/>
                  </a:lnTo>
                  <a:lnTo>
                    <a:pt x="372" y="464"/>
                  </a:lnTo>
                  <a:lnTo>
                    <a:pt x="368" y="464"/>
                  </a:lnTo>
                  <a:lnTo>
                    <a:pt x="364" y="464"/>
                  </a:lnTo>
                  <a:lnTo>
                    <a:pt x="362" y="464"/>
                  </a:lnTo>
                  <a:lnTo>
                    <a:pt x="362" y="466"/>
                  </a:lnTo>
                  <a:lnTo>
                    <a:pt x="360" y="468"/>
                  </a:lnTo>
                  <a:lnTo>
                    <a:pt x="358" y="470"/>
                  </a:lnTo>
                  <a:lnTo>
                    <a:pt x="354" y="472"/>
                  </a:lnTo>
                  <a:lnTo>
                    <a:pt x="348" y="474"/>
                  </a:lnTo>
                  <a:lnTo>
                    <a:pt x="344" y="474"/>
                  </a:lnTo>
                  <a:lnTo>
                    <a:pt x="340" y="474"/>
                  </a:lnTo>
                  <a:lnTo>
                    <a:pt x="338" y="472"/>
                  </a:lnTo>
                  <a:lnTo>
                    <a:pt x="334" y="472"/>
                  </a:lnTo>
                  <a:lnTo>
                    <a:pt x="334" y="472"/>
                  </a:lnTo>
                  <a:lnTo>
                    <a:pt x="334" y="472"/>
                  </a:lnTo>
                  <a:lnTo>
                    <a:pt x="334" y="470"/>
                  </a:lnTo>
                  <a:lnTo>
                    <a:pt x="334" y="468"/>
                  </a:lnTo>
                  <a:lnTo>
                    <a:pt x="334" y="466"/>
                  </a:lnTo>
                  <a:lnTo>
                    <a:pt x="334" y="466"/>
                  </a:lnTo>
                  <a:lnTo>
                    <a:pt x="336" y="466"/>
                  </a:lnTo>
                  <a:lnTo>
                    <a:pt x="340" y="466"/>
                  </a:lnTo>
                  <a:lnTo>
                    <a:pt x="344" y="468"/>
                  </a:lnTo>
                  <a:lnTo>
                    <a:pt x="346" y="468"/>
                  </a:lnTo>
                  <a:lnTo>
                    <a:pt x="348" y="468"/>
                  </a:lnTo>
                  <a:lnTo>
                    <a:pt x="358" y="462"/>
                  </a:lnTo>
                  <a:lnTo>
                    <a:pt x="364" y="450"/>
                  </a:lnTo>
                  <a:lnTo>
                    <a:pt x="356" y="448"/>
                  </a:lnTo>
                  <a:lnTo>
                    <a:pt x="358" y="448"/>
                  </a:lnTo>
                  <a:lnTo>
                    <a:pt x="360" y="446"/>
                  </a:lnTo>
                  <a:lnTo>
                    <a:pt x="362" y="444"/>
                  </a:lnTo>
                  <a:lnTo>
                    <a:pt x="362" y="442"/>
                  </a:lnTo>
                  <a:lnTo>
                    <a:pt x="360" y="438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6" y="436"/>
                  </a:lnTo>
                  <a:lnTo>
                    <a:pt x="356" y="434"/>
                  </a:lnTo>
                  <a:lnTo>
                    <a:pt x="356" y="432"/>
                  </a:lnTo>
                  <a:lnTo>
                    <a:pt x="356" y="430"/>
                  </a:lnTo>
                  <a:lnTo>
                    <a:pt x="358" y="430"/>
                  </a:lnTo>
                  <a:lnTo>
                    <a:pt x="362" y="428"/>
                  </a:lnTo>
                  <a:lnTo>
                    <a:pt x="366" y="428"/>
                  </a:lnTo>
                  <a:lnTo>
                    <a:pt x="366" y="430"/>
                  </a:lnTo>
                  <a:lnTo>
                    <a:pt x="368" y="432"/>
                  </a:lnTo>
                  <a:lnTo>
                    <a:pt x="370" y="436"/>
                  </a:lnTo>
                  <a:lnTo>
                    <a:pt x="372" y="442"/>
                  </a:lnTo>
                  <a:lnTo>
                    <a:pt x="374" y="448"/>
                  </a:lnTo>
                  <a:lnTo>
                    <a:pt x="378" y="452"/>
                  </a:lnTo>
                  <a:lnTo>
                    <a:pt x="378" y="456"/>
                  </a:lnTo>
                  <a:lnTo>
                    <a:pt x="380" y="456"/>
                  </a:lnTo>
                  <a:lnTo>
                    <a:pt x="396" y="458"/>
                  </a:lnTo>
                  <a:lnTo>
                    <a:pt x="394" y="434"/>
                  </a:lnTo>
                  <a:lnTo>
                    <a:pt x="394" y="434"/>
                  </a:lnTo>
                  <a:lnTo>
                    <a:pt x="394" y="432"/>
                  </a:lnTo>
                  <a:lnTo>
                    <a:pt x="392" y="428"/>
                  </a:lnTo>
                  <a:lnTo>
                    <a:pt x="390" y="426"/>
                  </a:lnTo>
                  <a:lnTo>
                    <a:pt x="386" y="422"/>
                  </a:lnTo>
                  <a:lnTo>
                    <a:pt x="384" y="420"/>
                  </a:lnTo>
                  <a:lnTo>
                    <a:pt x="382" y="418"/>
                  </a:lnTo>
                  <a:lnTo>
                    <a:pt x="380" y="414"/>
                  </a:lnTo>
                  <a:lnTo>
                    <a:pt x="380" y="412"/>
                  </a:lnTo>
                  <a:lnTo>
                    <a:pt x="380" y="412"/>
                  </a:lnTo>
                  <a:lnTo>
                    <a:pt x="386" y="412"/>
                  </a:lnTo>
                  <a:lnTo>
                    <a:pt x="386" y="396"/>
                  </a:lnTo>
                  <a:lnTo>
                    <a:pt x="386" y="394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4"/>
                  </a:lnTo>
                  <a:lnTo>
                    <a:pt x="386" y="384"/>
                  </a:lnTo>
                  <a:lnTo>
                    <a:pt x="392" y="382"/>
                  </a:lnTo>
                  <a:lnTo>
                    <a:pt x="396" y="382"/>
                  </a:lnTo>
                  <a:lnTo>
                    <a:pt x="396" y="382"/>
                  </a:lnTo>
                  <a:lnTo>
                    <a:pt x="398" y="380"/>
                  </a:lnTo>
                  <a:lnTo>
                    <a:pt x="400" y="378"/>
                  </a:lnTo>
                  <a:lnTo>
                    <a:pt x="402" y="376"/>
                  </a:lnTo>
                  <a:lnTo>
                    <a:pt x="402" y="374"/>
                  </a:lnTo>
                  <a:lnTo>
                    <a:pt x="402" y="370"/>
                  </a:lnTo>
                  <a:lnTo>
                    <a:pt x="410" y="364"/>
                  </a:lnTo>
                  <a:lnTo>
                    <a:pt x="420" y="350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4" y="336"/>
                  </a:lnTo>
                  <a:lnTo>
                    <a:pt x="424" y="332"/>
                  </a:lnTo>
                  <a:lnTo>
                    <a:pt x="422" y="328"/>
                  </a:lnTo>
                  <a:lnTo>
                    <a:pt x="418" y="324"/>
                  </a:lnTo>
                  <a:lnTo>
                    <a:pt x="414" y="324"/>
                  </a:lnTo>
                  <a:lnTo>
                    <a:pt x="414" y="322"/>
                  </a:lnTo>
                  <a:lnTo>
                    <a:pt x="414" y="320"/>
                  </a:lnTo>
                  <a:lnTo>
                    <a:pt x="412" y="316"/>
                  </a:lnTo>
                  <a:lnTo>
                    <a:pt x="412" y="314"/>
                  </a:lnTo>
                  <a:lnTo>
                    <a:pt x="408" y="310"/>
                  </a:lnTo>
                  <a:lnTo>
                    <a:pt x="406" y="308"/>
                  </a:lnTo>
                  <a:lnTo>
                    <a:pt x="400" y="308"/>
                  </a:lnTo>
                  <a:lnTo>
                    <a:pt x="394" y="308"/>
                  </a:lnTo>
                  <a:lnTo>
                    <a:pt x="388" y="310"/>
                  </a:lnTo>
                  <a:lnTo>
                    <a:pt x="384" y="310"/>
                  </a:lnTo>
                  <a:lnTo>
                    <a:pt x="382" y="310"/>
                  </a:lnTo>
                  <a:lnTo>
                    <a:pt x="382" y="310"/>
                  </a:lnTo>
                  <a:lnTo>
                    <a:pt x="382" y="308"/>
                  </a:lnTo>
                  <a:lnTo>
                    <a:pt x="382" y="306"/>
                  </a:lnTo>
                  <a:lnTo>
                    <a:pt x="382" y="300"/>
                  </a:lnTo>
                  <a:lnTo>
                    <a:pt x="382" y="298"/>
                  </a:lnTo>
                  <a:lnTo>
                    <a:pt x="382" y="292"/>
                  </a:lnTo>
                  <a:lnTo>
                    <a:pt x="382" y="286"/>
                  </a:lnTo>
                  <a:lnTo>
                    <a:pt x="382" y="280"/>
                  </a:lnTo>
                  <a:lnTo>
                    <a:pt x="382" y="276"/>
                  </a:lnTo>
                  <a:lnTo>
                    <a:pt x="380" y="272"/>
                  </a:lnTo>
                  <a:lnTo>
                    <a:pt x="380" y="270"/>
                  </a:lnTo>
                  <a:lnTo>
                    <a:pt x="380" y="270"/>
                  </a:lnTo>
                  <a:lnTo>
                    <a:pt x="378" y="268"/>
                  </a:lnTo>
                  <a:lnTo>
                    <a:pt x="374" y="266"/>
                  </a:lnTo>
                  <a:lnTo>
                    <a:pt x="372" y="264"/>
                  </a:lnTo>
                  <a:lnTo>
                    <a:pt x="370" y="260"/>
                  </a:lnTo>
                  <a:lnTo>
                    <a:pt x="370" y="258"/>
                  </a:lnTo>
                  <a:lnTo>
                    <a:pt x="374" y="256"/>
                  </a:lnTo>
                  <a:lnTo>
                    <a:pt x="374" y="254"/>
                  </a:lnTo>
                  <a:lnTo>
                    <a:pt x="376" y="250"/>
                  </a:lnTo>
                  <a:lnTo>
                    <a:pt x="378" y="242"/>
                  </a:lnTo>
                  <a:lnTo>
                    <a:pt x="380" y="230"/>
                  </a:lnTo>
                  <a:lnTo>
                    <a:pt x="380" y="210"/>
                  </a:lnTo>
                  <a:lnTo>
                    <a:pt x="378" y="188"/>
                  </a:lnTo>
                  <a:lnTo>
                    <a:pt x="378" y="186"/>
                  </a:lnTo>
                  <a:lnTo>
                    <a:pt x="380" y="184"/>
                  </a:lnTo>
                  <a:lnTo>
                    <a:pt x="380" y="180"/>
                  </a:lnTo>
                  <a:lnTo>
                    <a:pt x="382" y="176"/>
                  </a:lnTo>
                  <a:lnTo>
                    <a:pt x="384" y="174"/>
                  </a:lnTo>
                  <a:lnTo>
                    <a:pt x="388" y="172"/>
                  </a:lnTo>
                  <a:lnTo>
                    <a:pt x="392" y="172"/>
                  </a:lnTo>
                  <a:lnTo>
                    <a:pt x="392" y="172"/>
                  </a:lnTo>
                  <a:lnTo>
                    <a:pt x="394" y="174"/>
                  </a:lnTo>
                  <a:lnTo>
                    <a:pt x="396" y="174"/>
                  </a:lnTo>
                  <a:lnTo>
                    <a:pt x="400" y="174"/>
                  </a:lnTo>
                  <a:lnTo>
                    <a:pt x="402" y="174"/>
                  </a:lnTo>
                  <a:lnTo>
                    <a:pt x="406" y="170"/>
                  </a:lnTo>
                  <a:lnTo>
                    <a:pt x="408" y="166"/>
                  </a:lnTo>
                  <a:lnTo>
                    <a:pt x="408" y="162"/>
                  </a:lnTo>
                  <a:lnTo>
                    <a:pt x="408" y="158"/>
                  </a:lnTo>
                  <a:lnTo>
                    <a:pt x="408" y="154"/>
                  </a:lnTo>
                  <a:lnTo>
                    <a:pt x="408" y="150"/>
                  </a:lnTo>
                  <a:lnTo>
                    <a:pt x="408" y="146"/>
                  </a:lnTo>
                  <a:lnTo>
                    <a:pt x="412" y="144"/>
                  </a:lnTo>
                  <a:lnTo>
                    <a:pt x="414" y="140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0" y="138"/>
                  </a:lnTo>
                  <a:lnTo>
                    <a:pt x="406" y="138"/>
                  </a:lnTo>
                  <a:lnTo>
                    <a:pt x="402" y="140"/>
                  </a:lnTo>
                  <a:lnTo>
                    <a:pt x="400" y="140"/>
                  </a:lnTo>
                  <a:lnTo>
                    <a:pt x="398" y="140"/>
                  </a:lnTo>
                  <a:lnTo>
                    <a:pt x="396" y="138"/>
                  </a:lnTo>
                  <a:lnTo>
                    <a:pt x="398" y="136"/>
                  </a:lnTo>
                  <a:lnTo>
                    <a:pt x="404" y="134"/>
                  </a:lnTo>
                  <a:lnTo>
                    <a:pt x="410" y="130"/>
                  </a:lnTo>
                  <a:lnTo>
                    <a:pt x="416" y="128"/>
                  </a:lnTo>
                  <a:lnTo>
                    <a:pt x="422" y="124"/>
                  </a:lnTo>
                  <a:lnTo>
                    <a:pt x="426" y="120"/>
                  </a:lnTo>
                  <a:lnTo>
                    <a:pt x="430" y="114"/>
                  </a:lnTo>
                  <a:lnTo>
                    <a:pt x="434" y="108"/>
                  </a:lnTo>
                  <a:lnTo>
                    <a:pt x="436" y="102"/>
                  </a:lnTo>
                  <a:lnTo>
                    <a:pt x="436" y="98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6" y="86"/>
                  </a:lnTo>
                  <a:lnTo>
                    <a:pt x="440" y="84"/>
                  </a:lnTo>
                  <a:lnTo>
                    <a:pt x="422" y="72"/>
                  </a:lnTo>
                  <a:lnTo>
                    <a:pt x="422" y="74"/>
                  </a:lnTo>
                  <a:lnTo>
                    <a:pt x="422" y="76"/>
                  </a:lnTo>
                  <a:lnTo>
                    <a:pt x="420" y="78"/>
                  </a:lnTo>
                  <a:lnTo>
                    <a:pt x="418" y="80"/>
                  </a:lnTo>
                  <a:lnTo>
                    <a:pt x="416" y="82"/>
                  </a:lnTo>
                  <a:lnTo>
                    <a:pt x="414" y="78"/>
                  </a:lnTo>
                  <a:lnTo>
                    <a:pt x="412" y="76"/>
                  </a:lnTo>
                  <a:lnTo>
                    <a:pt x="410" y="74"/>
                  </a:lnTo>
                  <a:lnTo>
                    <a:pt x="408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6" y="82"/>
                  </a:lnTo>
                  <a:lnTo>
                    <a:pt x="408" y="84"/>
                  </a:lnTo>
                  <a:lnTo>
                    <a:pt x="408" y="84"/>
                  </a:lnTo>
                  <a:lnTo>
                    <a:pt x="410" y="86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08" y="92"/>
                  </a:lnTo>
                  <a:lnTo>
                    <a:pt x="406" y="98"/>
                  </a:lnTo>
                  <a:lnTo>
                    <a:pt x="398" y="108"/>
                  </a:lnTo>
                  <a:lnTo>
                    <a:pt x="386" y="118"/>
                  </a:lnTo>
                  <a:lnTo>
                    <a:pt x="372" y="128"/>
                  </a:lnTo>
                  <a:lnTo>
                    <a:pt x="362" y="136"/>
                  </a:lnTo>
                  <a:lnTo>
                    <a:pt x="354" y="140"/>
                  </a:lnTo>
                  <a:lnTo>
                    <a:pt x="356" y="138"/>
                  </a:lnTo>
                  <a:lnTo>
                    <a:pt x="362" y="130"/>
                  </a:lnTo>
                  <a:lnTo>
                    <a:pt x="370" y="120"/>
                  </a:lnTo>
                  <a:lnTo>
                    <a:pt x="378" y="110"/>
                  </a:lnTo>
                  <a:lnTo>
                    <a:pt x="382" y="100"/>
                  </a:lnTo>
                  <a:lnTo>
                    <a:pt x="388" y="88"/>
                  </a:lnTo>
                  <a:lnTo>
                    <a:pt x="398" y="66"/>
                  </a:lnTo>
                  <a:lnTo>
                    <a:pt x="398" y="66"/>
                  </a:lnTo>
                  <a:lnTo>
                    <a:pt x="396" y="64"/>
                  </a:lnTo>
                  <a:lnTo>
                    <a:pt x="394" y="64"/>
                  </a:lnTo>
                  <a:lnTo>
                    <a:pt x="390" y="62"/>
                  </a:lnTo>
                  <a:lnTo>
                    <a:pt x="386" y="64"/>
                  </a:lnTo>
                  <a:lnTo>
                    <a:pt x="382" y="64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4" y="72"/>
                  </a:lnTo>
                  <a:lnTo>
                    <a:pt x="372" y="74"/>
                  </a:lnTo>
                  <a:lnTo>
                    <a:pt x="368" y="78"/>
                  </a:lnTo>
                  <a:lnTo>
                    <a:pt x="366" y="80"/>
                  </a:lnTo>
                  <a:lnTo>
                    <a:pt x="362" y="82"/>
                  </a:lnTo>
                  <a:lnTo>
                    <a:pt x="358" y="84"/>
                  </a:lnTo>
                  <a:lnTo>
                    <a:pt x="356" y="86"/>
                  </a:lnTo>
                  <a:lnTo>
                    <a:pt x="356" y="84"/>
                  </a:lnTo>
                  <a:lnTo>
                    <a:pt x="356" y="82"/>
                  </a:lnTo>
                  <a:lnTo>
                    <a:pt x="356" y="80"/>
                  </a:lnTo>
                  <a:lnTo>
                    <a:pt x="360" y="78"/>
                  </a:lnTo>
                  <a:lnTo>
                    <a:pt x="364" y="74"/>
                  </a:lnTo>
                  <a:lnTo>
                    <a:pt x="368" y="68"/>
                  </a:lnTo>
                  <a:lnTo>
                    <a:pt x="364" y="60"/>
                  </a:lnTo>
                  <a:lnTo>
                    <a:pt x="360" y="60"/>
                  </a:lnTo>
                  <a:lnTo>
                    <a:pt x="352" y="60"/>
                  </a:lnTo>
                  <a:lnTo>
                    <a:pt x="340" y="64"/>
                  </a:lnTo>
                  <a:lnTo>
                    <a:pt x="330" y="72"/>
                  </a:lnTo>
                  <a:lnTo>
                    <a:pt x="326" y="78"/>
                  </a:lnTo>
                  <a:lnTo>
                    <a:pt x="326" y="78"/>
                  </a:lnTo>
                  <a:lnTo>
                    <a:pt x="326" y="76"/>
                  </a:lnTo>
                  <a:lnTo>
                    <a:pt x="326" y="72"/>
                  </a:lnTo>
                  <a:lnTo>
                    <a:pt x="328" y="68"/>
                  </a:lnTo>
                  <a:lnTo>
                    <a:pt x="328" y="64"/>
                  </a:lnTo>
                  <a:lnTo>
                    <a:pt x="332" y="62"/>
                  </a:lnTo>
                  <a:lnTo>
                    <a:pt x="336" y="60"/>
                  </a:lnTo>
                  <a:lnTo>
                    <a:pt x="340" y="58"/>
                  </a:lnTo>
                  <a:lnTo>
                    <a:pt x="346" y="56"/>
                  </a:lnTo>
                  <a:lnTo>
                    <a:pt x="352" y="56"/>
                  </a:lnTo>
                  <a:lnTo>
                    <a:pt x="358" y="54"/>
                  </a:lnTo>
                  <a:lnTo>
                    <a:pt x="360" y="54"/>
                  </a:lnTo>
                  <a:lnTo>
                    <a:pt x="362" y="54"/>
                  </a:lnTo>
                  <a:lnTo>
                    <a:pt x="362" y="52"/>
                  </a:lnTo>
                  <a:lnTo>
                    <a:pt x="364" y="50"/>
                  </a:lnTo>
                  <a:lnTo>
                    <a:pt x="366" y="48"/>
                  </a:lnTo>
                  <a:lnTo>
                    <a:pt x="368" y="44"/>
                  </a:lnTo>
                  <a:lnTo>
                    <a:pt x="368" y="40"/>
                  </a:lnTo>
                  <a:lnTo>
                    <a:pt x="366" y="36"/>
                  </a:lnTo>
                  <a:lnTo>
                    <a:pt x="362" y="32"/>
                  </a:lnTo>
                  <a:lnTo>
                    <a:pt x="358" y="30"/>
                  </a:lnTo>
                  <a:lnTo>
                    <a:pt x="352" y="28"/>
                  </a:lnTo>
                  <a:lnTo>
                    <a:pt x="348" y="28"/>
                  </a:lnTo>
                  <a:lnTo>
                    <a:pt x="348" y="28"/>
                  </a:lnTo>
                  <a:lnTo>
                    <a:pt x="340" y="28"/>
                  </a:lnTo>
                  <a:lnTo>
                    <a:pt x="340" y="18"/>
                  </a:lnTo>
                  <a:lnTo>
                    <a:pt x="340" y="18"/>
                  </a:lnTo>
                  <a:lnTo>
                    <a:pt x="338" y="18"/>
                  </a:lnTo>
                  <a:lnTo>
                    <a:pt x="334" y="18"/>
                  </a:lnTo>
                  <a:lnTo>
                    <a:pt x="330" y="20"/>
                  </a:lnTo>
                  <a:lnTo>
                    <a:pt x="328" y="22"/>
                  </a:lnTo>
                  <a:lnTo>
                    <a:pt x="324" y="24"/>
                  </a:lnTo>
                  <a:lnTo>
                    <a:pt x="324" y="24"/>
                  </a:lnTo>
                  <a:lnTo>
                    <a:pt x="320" y="26"/>
                  </a:lnTo>
                  <a:lnTo>
                    <a:pt x="314" y="26"/>
                  </a:lnTo>
                  <a:lnTo>
                    <a:pt x="308" y="28"/>
                  </a:lnTo>
                  <a:lnTo>
                    <a:pt x="304" y="30"/>
                  </a:lnTo>
                  <a:lnTo>
                    <a:pt x="300" y="32"/>
                  </a:lnTo>
                  <a:lnTo>
                    <a:pt x="288" y="38"/>
                  </a:lnTo>
                  <a:lnTo>
                    <a:pt x="290" y="36"/>
                  </a:lnTo>
                  <a:lnTo>
                    <a:pt x="298" y="30"/>
                  </a:lnTo>
                  <a:lnTo>
                    <a:pt x="306" y="22"/>
                  </a:lnTo>
                  <a:lnTo>
                    <a:pt x="314" y="16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2"/>
                  </a:lnTo>
                  <a:lnTo>
                    <a:pt x="324" y="10"/>
                  </a:lnTo>
                  <a:lnTo>
                    <a:pt x="322" y="8"/>
                  </a:lnTo>
                  <a:lnTo>
                    <a:pt x="322" y="6"/>
                  </a:lnTo>
                  <a:lnTo>
                    <a:pt x="318" y="4"/>
                  </a:lnTo>
                  <a:lnTo>
                    <a:pt x="312" y="2"/>
                  </a:lnTo>
                  <a:lnTo>
                    <a:pt x="298" y="2"/>
                  </a:lnTo>
                  <a:lnTo>
                    <a:pt x="278" y="0"/>
                  </a:lnTo>
                  <a:lnTo>
                    <a:pt x="258" y="4"/>
                  </a:lnTo>
                  <a:lnTo>
                    <a:pt x="240" y="12"/>
                  </a:lnTo>
                  <a:lnTo>
                    <a:pt x="212" y="30"/>
                  </a:lnTo>
                  <a:lnTo>
                    <a:pt x="212" y="30"/>
                  </a:lnTo>
                  <a:lnTo>
                    <a:pt x="214" y="32"/>
                  </a:lnTo>
                  <a:lnTo>
                    <a:pt x="218" y="34"/>
                  </a:lnTo>
                  <a:lnTo>
                    <a:pt x="220" y="38"/>
                  </a:lnTo>
                  <a:lnTo>
                    <a:pt x="224" y="42"/>
                  </a:lnTo>
                  <a:lnTo>
                    <a:pt x="226" y="48"/>
                  </a:lnTo>
                  <a:lnTo>
                    <a:pt x="228" y="56"/>
                  </a:lnTo>
                  <a:lnTo>
                    <a:pt x="206" y="38"/>
                  </a:lnTo>
                  <a:lnTo>
                    <a:pt x="196" y="40"/>
                  </a:lnTo>
                  <a:lnTo>
                    <a:pt x="202" y="62"/>
                  </a:lnTo>
                  <a:lnTo>
                    <a:pt x="186" y="48"/>
                  </a:lnTo>
                  <a:lnTo>
                    <a:pt x="166" y="54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2" y="60"/>
                  </a:lnTo>
                  <a:lnTo>
                    <a:pt x="164" y="66"/>
                  </a:lnTo>
                  <a:lnTo>
                    <a:pt x="166" y="70"/>
                  </a:lnTo>
                  <a:lnTo>
                    <a:pt x="170" y="76"/>
                  </a:lnTo>
                  <a:lnTo>
                    <a:pt x="152" y="64"/>
                  </a:lnTo>
                  <a:lnTo>
                    <a:pt x="128" y="70"/>
                  </a:lnTo>
                  <a:lnTo>
                    <a:pt x="104" y="7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531"/>
            <p:cNvSpPr/>
            <p:nvPr/>
          </p:nvSpPr>
          <p:spPr bwMode="gray">
            <a:xfrm>
              <a:off x="8466614" y="2104669"/>
              <a:ext cx="70353" cy="85107"/>
            </a:xfrm>
            <a:custGeom>
              <a:avLst/>
              <a:gdLst>
                <a:gd name="T0" fmla="*/ 10 w 38"/>
                <a:gd name="T1" fmla="*/ 0 h 46"/>
                <a:gd name="T2" fmla="*/ 8 w 38"/>
                <a:gd name="T3" fmla="*/ 0 h 46"/>
                <a:gd name="T4" fmla="*/ 8 w 38"/>
                <a:gd name="T5" fmla="*/ 0 h 46"/>
                <a:gd name="T6" fmla="*/ 6 w 38"/>
                <a:gd name="T7" fmla="*/ 2 h 46"/>
                <a:gd name="T8" fmla="*/ 6 w 38"/>
                <a:gd name="T9" fmla="*/ 2 h 46"/>
                <a:gd name="T10" fmla="*/ 4 w 38"/>
                <a:gd name="T11" fmla="*/ 6 h 46"/>
                <a:gd name="T12" fmla="*/ 4 w 38"/>
                <a:gd name="T13" fmla="*/ 10 h 46"/>
                <a:gd name="T14" fmla="*/ 2 w 38"/>
                <a:gd name="T15" fmla="*/ 18 h 46"/>
                <a:gd name="T16" fmla="*/ 2 w 38"/>
                <a:gd name="T17" fmla="*/ 22 h 46"/>
                <a:gd name="T18" fmla="*/ 2 w 38"/>
                <a:gd name="T19" fmla="*/ 24 h 46"/>
                <a:gd name="T20" fmla="*/ 4 w 38"/>
                <a:gd name="T21" fmla="*/ 26 h 46"/>
                <a:gd name="T22" fmla="*/ 6 w 38"/>
                <a:gd name="T23" fmla="*/ 26 h 46"/>
                <a:gd name="T24" fmla="*/ 8 w 38"/>
                <a:gd name="T25" fmla="*/ 28 h 46"/>
                <a:gd name="T26" fmla="*/ 6 w 38"/>
                <a:gd name="T27" fmla="*/ 30 h 46"/>
                <a:gd name="T28" fmla="*/ 4 w 38"/>
                <a:gd name="T29" fmla="*/ 30 h 46"/>
                <a:gd name="T30" fmla="*/ 2 w 38"/>
                <a:gd name="T31" fmla="*/ 32 h 46"/>
                <a:gd name="T32" fmla="*/ 0 w 38"/>
                <a:gd name="T33" fmla="*/ 36 h 46"/>
                <a:gd name="T34" fmla="*/ 0 w 38"/>
                <a:gd name="T35" fmla="*/ 38 h 46"/>
                <a:gd name="T36" fmla="*/ 2 w 38"/>
                <a:gd name="T37" fmla="*/ 40 h 46"/>
                <a:gd name="T38" fmla="*/ 2 w 38"/>
                <a:gd name="T39" fmla="*/ 42 h 46"/>
                <a:gd name="T40" fmla="*/ 2 w 38"/>
                <a:gd name="T41" fmla="*/ 42 h 46"/>
                <a:gd name="T42" fmla="*/ 4 w 38"/>
                <a:gd name="T43" fmla="*/ 42 h 46"/>
                <a:gd name="T44" fmla="*/ 6 w 38"/>
                <a:gd name="T45" fmla="*/ 44 h 46"/>
                <a:gd name="T46" fmla="*/ 8 w 38"/>
                <a:gd name="T47" fmla="*/ 44 h 46"/>
                <a:gd name="T48" fmla="*/ 10 w 38"/>
                <a:gd name="T49" fmla="*/ 44 h 46"/>
                <a:gd name="T50" fmla="*/ 12 w 38"/>
                <a:gd name="T51" fmla="*/ 44 h 46"/>
                <a:gd name="T52" fmla="*/ 12 w 38"/>
                <a:gd name="T53" fmla="*/ 40 h 46"/>
                <a:gd name="T54" fmla="*/ 14 w 38"/>
                <a:gd name="T55" fmla="*/ 38 h 46"/>
                <a:gd name="T56" fmla="*/ 16 w 38"/>
                <a:gd name="T57" fmla="*/ 38 h 46"/>
                <a:gd name="T58" fmla="*/ 18 w 38"/>
                <a:gd name="T59" fmla="*/ 36 h 46"/>
                <a:gd name="T60" fmla="*/ 20 w 38"/>
                <a:gd name="T61" fmla="*/ 38 h 46"/>
                <a:gd name="T62" fmla="*/ 22 w 38"/>
                <a:gd name="T63" fmla="*/ 40 h 46"/>
                <a:gd name="T64" fmla="*/ 26 w 38"/>
                <a:gd name="T65" fmla="*/ 42 h 46"/>
                <a:gd name="T66" fmla="*/ 30 w 38"/>
                <a:gd name="T67" fmla="*/ 44 h 46"/>
                <a:gd name="T68" fmla="*/ 34 w 38"/>
                <a:gd name="T69" fmla="*/ 46 h 46"/>
                <a:gd name="T70" fmla="*/ 36 w 38"/>
                <a:gd name="T71" fmla="*/ 46 h 46"/>
                <a:gd name="T72" fmla="*/ 38 w 38"/>
                <a:gd name="T73" fmla="*/ 46 h 46"/>
                <a:gd name="T74" fmla="*/ 38 w 38"/>
                <a:gd name="T75" fmla="*/ 44 h 46"/>
                <a:gd name="T76" fmla="*/ 38 w 38"/>
                <a:gd name="T77" fmla="*/ 38 h 46"/>
                <a:gd name="T78" fmla="*/ 36 w 38"/>
                <a:gd name="T79" fmla="*/ 34 h 46"/>
                <a:gd name="T80" fmla="*/ 34 w 38"/>
                <a:gd name="T81" fmla="*/ 32 h 46"/>
                <a:gd name="T82" fmla="*/ 34 w 38"/>
                <a:gd name="T83" fmla="*/ 30 h 46"/>
                <a:gd name="T84" fmla="*/ 32 w 38"/>
                <a:gd name="T85" fmla="*/ 28 h 46"/>
                <a:gd name="T86" fmla="*/ 32 w 38"/>
                <a:gd name="T87" fmla="*/ 28 h 46"/>
                <a:gd name="T88" fmla="*/ 32 w 38"/>
                <a:gd name="T89" fmla="*/ 26 h 46"/>
                <a:gd name="T90" fmla="*/ 30 w 38"/>
                <a:gd name="T91" fmla="*/ 24 h 46"/>
                <a:gd name="T92" fmla="*/ 28 w 38"/>
                <a:gd name="T93" fmla="*/ 24 h 46"/>
                <a:gd name="T94" fmla="*/ 26 w 38"/>
                <a:gd name="T95" fmla="*/ 24 h 46"/>
                <a:gd name="T96" fmla="*/ 24 w 38"/>
                <a:gd name="T97" fmla="*/ 24 h 46"/>
                <a:gd name="T98" fmla="*/ 20 w 38"/>
                <a:gd name="T99" fmla="*/ 22 h 46"/>
                <a:gd name="T100" fmla="*/ 18 w 38"/>
                <a:gd name="T101" fmla="*/ 20 h 46"/>
                <a:gd name="T102" fmla="*/ 16 w 38"/>
                <a:gd name="T103" fmla="*/ 18 h 46"/>
                <a:gd name="T104" fmla="*/ 14 w 38"/>
                <a:gd name="T105" fmla="*/ 16 h 46"/>
                <a:gd name="T106" fmla="*/ 14 w 38"/>
                <a:gd name="T107" fmla="*/ 16 h 46"/>
                <a:gd name="T108" fmla="*/ 16 w 38"/>
                <a:gd name="T109" fmla="*/ 14 h 46"/>
                <a:gd name="T110" fmla="*/ 28 w 38"/>
                <a:gd name="T111" fmla="*/ 14 h 46"/>
                <a:gd name="T112" fmla="*/ 28 w 38"/>
                <a:gd name="T113" fmla="*/ 4 h 46"/>
                <a:gd name="T114" fmla="*/ 26 w 38"/>
                <a:gd name="T115" fmla="*/ 6 h 46"/>
                <a:gd name="T116" fmla="*/ 24 w 38"/>
                <a:gd name="T117" fmla="*/ 6 h 46"/>
                <a:gd name="T118" fmla="*/ 20 w 38"/>
                <a:gd name="T119" fmla="*/ 6 h 46"/>
                <a:gd name="T120" fmla="*/ 16 w 38"/>
                <a:gd name="T121" fmla="*/ 4 h 46"/>
                <a:gd name="T122" fmla="*/ 12 w 38"/>
                <a:gd name="T123" fmla="*/ 4 h 46"/>
                <a:gd name="T124" fmla="*/ 10 w 38"/>
                <a:gd name="T12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" h="46">
                  <a:moveTo>
                    <a:pt x="10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6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8" y="44"/>
                  </a:lnTo>
                  <a:lnTo>
                    <a:pt x="38" y="38"/>
                  </a:lnTo>
                  <a:lnTo>
                    <a:pt x="36" y="34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0" y="22"/>
                  </a:lnTo>
                  <a:lnTo>
                    <a:pt x="18" y="20"/>
                  </a:lnTo>
                  <a:lnTo>
                    <a:pt x="16" y="18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28" y="1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0" y="6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" name="Freeform 532"/>
            <p:cNvSpPr/>
            <p:nvPr/>
          </p:nvSpPr>
          <p:spPr bwMode="gray">
            <a:xfrm>
              <a:off x="7385398" y="2186075"/>
              <a:ext cx="514688" cy="592048"/>
            </a:xfrm>
            <a:custGeom>
              <a:avLst/>
              <a:gdLst>
                <a:gd name="T0" fmla="*/ 94 w 278"/>
                <a:gd name="T1" fmla="*/ 122 h 320"/>
                <a:gd name="T2" fmla="*/ 110 w 278"/>
                <a:gd name="T3" fmla="*/ 128 h 320"/>
                <a:gd name="T4" fmla="*/ 138 w 278"/>
                <a:gd name="T5" fmla="*/ 144 h 320"/>
                <a:gd name="T6" fmla="*/ 146 w 278"/>
                <a:gd name="T7" fmla="*/ 148 h 320"/>
                <a:gd name="T8" fmla="*/ 156 w 278"/>
                <a:gd name="T9" fmla="*/ 182 h 320"/>
                <a:gd name="T10" fmla="*/ 148 w 278"/>
                <a:gd name="T11" fmla="*/ 224 h 320"/>
                <a:gd name="T12" fmla="*/ 132 w 278"/>
                <a:gd name="T13" fmla="*/ 238 h 320"/>
                <a:gd name="T14" fmla="*/ 118 w 278"/>
                <a:gd name="T15" fmla="*/ 238 h 320"/>
                <a:gd name="T16" fmla="*/ 110 w 278"/>
                <a:gd name="T17" fmla="*/ 254 h 320"/>
                <a:gd name="T18" fmla="*/ 134 w 278"/>
                <a:gd name="T19" fmla="*/ 266 h 320"/>
                <a:gd name="T20" fmla="*/ 146 w 278"/>
                <a:gd name="T21" fmla="*/ 258 h 320"/>
                <a:gd name="T22" fmla="*/ 174 w 278"/>
                <a:gd name="T23" fmla="*/ 282 h 320"/>
                <a:gd name="T24" fmla="*/ 192 w 278"/>
                <a:gd name="T25" fmla="*/ 300 h 320"/>
                <a:gd name="T26" fmla="*/ 208 w 278"/>
                <a:gd name="T27" fmla="*/ 312 h 320"/>
                <a:gd name="T28" fmla="*/ 222 w 278"/>
                <a:gd name="T29" fmla="*/ 318 h 320"/>
                <a:gd name="T30" fmla="*/ 216 w 278"/>
                <a:gd name="T31" fmla="*/ 298 h 320"/>
                <a:gd name="T32" fmla="*/ 204 w 278"/>
                <a:gd name="T33" fmla="*/ 286 h 320"/>
                <a:gd name="T34" fmla="*/ 218 w 278"/>
                <a:gd name="T35" fmla="*/ 288 h 320"/>
                <a:gd name="T36" fmla="*/ 238 w 278"/>
                <a:gd name="T37" fmla="*/ 304 h 320"/>
                <a:gd name="T38" fmla="*/ 246 w 278"/>
                <a:gd name="T39" fmla="*/ 302 h 320"/>
                <a:gd name="T40" fmla="*/ 246 w 278"/>
                <a:gd name="T41" fmla="*/ 278 h 320"/>
                <a:gd name="T42" fmla="*/ 230 w 278"/>
                <a:gd name="T43" fmla="*/ 262 h 320"/>
                <a:gd name="T44" fmla="*/ 218 w 278"/>
                <a:gd name="T45" fmla="*/ 252 h 320"/>
                <a:gd name="T46" fmla="*/ 210 w 278"/>
                <a:gd name="T47" fmla="*/ 242 h 320"/>
                <a:gd name="T48" fmla="*/ 206 w 278"/>
                <a:gd name="T49" fmla="*/ 220 h 320"/>
                <a:gd name="T50" fmla="*/ 214 w 278"/>
                <a:gd name="T51" fmla="*/ 208 h 320"/>
                <a:gd name="T52" fmla="*/ 224 w 278"/>
                <a:gd name="T53" fmla="*/ 228 h 320"/>
                <a:gd name="T54" fmla="*/ 232 w 278"/>
                <a:gd name="T55" fmla="*/ 246 h 320"/>
                <a:gd name="T56" fmla="*/ 242 w 278"/>
                <a:gd name="T57" fmla="*/ 248 h 320"/>
                <a:gd name="T58" fmla="*/ 260 w 278"/>
                <a:gd name="T59" fmla="*/ 236 h 320"/>
                <a:gd name="T60" fmla="*/ 274 w 278"/>
                <a:gd name="T61" fmla="*/ 232 h 320"/>
                <a:gd name="T62" fmla="*/ 272 w 278"/>
                <a:gd name="T63" fmla="*/ 220 h 320"/>
                <a:gd name="T64" fmla="*/ 276 w 278"/>
                <a:gd name="T65" fmla="*/ 212 h 320"/>
                <a:gd name="T66" fmla="*/ 270 w 278"/>
                <a:gd name="T67" fmla="*/ 202 h 320"/>
                <a:gd name="T68" fmla="*/ 260 w 278"/>
                <a:gd name="T69" fmla="*/ 200 h 320"/>
                <a:gd name="T70" fmla="*/ 254 w 278"/>
                <a:gd name="T71" fmla="*/ 196 h 320"/>
                <a:gd name="T72" fmla="*/ 216 w 278"/>
                <a:gd name="T73" fmla="*/ 166 h 320"/>
                <a:gd name="T74" fmla="*/ 206 w 278"/>
                <a:gd name="T75" fmla="*/ 168 h 320"/>
                <a:gd name="T76" fmla="*/ 210 w 278"/>
                <a:gd name="T77" fmla="*/ 152 h 320"/>
                <a:gd name="T78" fmla="*/ 222 w 278"/>
                <a:gd name="T79" fmla="*/ 140 h 320"/>
                <a:gd name="T80" fmla="*/ 218 w 278"/>
                <a:gd name="T81" fmla="*/ 126 h 320"/>
                <a:gd name="T82" fmla="*/ 208 w 278"/>
                <a:gd name="T83" fmla="*/ 116 h 320"/>
                <a:gd name="T84" fmla="*/ 196 w 278"/>
                <a:gd name="T85" fmla="*/ 96 h 320"/>
                <a:gd name="T86" fmla="*/ 186 w 278"/>
                <a:gd name="T87" fmla="*/ 94 h 320"/>
                <a:gd name="T88" fmla="*/ 176 w 278"/>
                <a:gd name="T89" fmla="*/ 94 h 320"/>
                <a:gd name="T90" fmla="*/ 180 w 278"/>
                <a:gd name="T91" fmla="*/ 82 h 320"/>
                <a:gd name="T92" fmla="*/ 168 w 278"/>
                <a:gd name="T93" fmla="*/ 78 h 320"/>
                <a:gd name="T94" fmla="*/ 150 w 278"/>
                <a:gd name="T95" fmla="*/ 58 h 320"/>
                <a:gd name="T96" fmla="*/ 108 w 278"/>
                <a:gd name="T97" fmla="*/ 48 h 320"/>
                <a:gd name="T98" fmla="*/ 78 w 278"/>
                <a:gd name="T99" fmla="*/ 44 h 320"/>
                <a:gd name="T100" fmla="*/ 84 w 278"/>
                <a:gd name="T101" fmla="*/ 24 h 320"/>
                <a:gd name="T102" fmla="*/ 80 w 278"/>
                <a:gd name="T103" fmla="*/ 4 h 320"/>
                <a:gd name="T104" fmla="*/ 60 w 278"/>
                <a:gd name="T105" fmla="*/ 16 h 320"/>
                <a:gd name="T106" fmla="*/ 72 w 278"/>
                <a:gd name="T107" fmla="*/ 78 h 320"/>
                <a:gd name="T108" fmla="*/ 72 w 278"/>
                <a:gd name="T109" fmla="*/ 92 h 320"/>
                <a:gd name="T110" fmla="*/ 44 w 278"/>
                <a:gd name="T111" fmla="*/ 38 h 320"/>
                <a:gd name="T112" fmla="*/ 40 w 278"/>
                <a:gd name="T113" fmla="*/ 0 h 320"/>
                <a:gd name="T114" fmla="*/ 2 w 278"/>
                <a:gd name="T115" fmla="*/ 56 h 320"/>
                <a:gd name="T116" fmla="*/ 4 w 278"/>
                <a:gd name="T117" fmla="*/ 68 h 320"/>
                <a:gd name="T118" fmla="*/ 22 w 278"/>
                <a:gd name="T119" fmla="*/ 108 h 320"/>
                <a:gd name="T120" fmla="*/ 36 w 278"/>
                <a:gd name="T121" fmla="*/ 11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8" h="320">
                  <a:moveTo>
                    <a:pt x="80" y="124"/>
                  </a:moveTo>
                  <a:lnTo>
                    <a:pt x="92" y="126"/>
                  </a:lnTo>
                  <a:lnTo>
                    <a:pt x="92" y="124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102" y="126"/>
                  </a:lnTo>
                  <a:lnTo>
                    <a:pt x="106" y="128"/>
                  </a:lnTo>
                  <a:lnTo>
                    <a:pt x="110" y="128"/>
                  </a:lnTo>
                  <a:lnTo>
                    <a:pt x="116" y="130"/>
                  </a:lnTo>
                  <a:lnTo>
                    <a:pt x="134" y="138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38" y="146"/>
                  </a:lnTo>
                  <a:lnTo>
                    <a:pt x="136" y="150"/>
                  </a:lnTo>
                  <a:lnTo>
                    <a:pt x="136" y="148"/>
                  </a:lnTo>
                  <a:lnTo>
                    <a:pt x="138" y="148"/>
                  </a:lnTo>
                  <a:lnTo>
                    <a:pt x="142" y="148"/>
                  </a:lnTo>
                  <a:lnTo>
                    <a:pt x="146" y="148"/>
                  </a:lnTo>
                  <a:lnTo>
                    <a:pt x="148" y="150"/>
                  </a:lnTo>
                  <a:lnTo>
                    <a:pt x="152" y="152"/>
                  </a:lnTo>
                  <a:lnTo>
                    <a:pt x="152" y="156"/>
                  </a:lnTo>
                  <a:lnTo>
                    <a:pt x="154" y="160"/>
                  </a:lnTo>
                  <a:lnTo>
                    <a:pt x="156" y="170"/>
                  </a:lnTo>
                  <a:lnTo>
                    <a:pt x="156" y="182"/>
                  </a:lnTo>
                  <a:lnTo>
                    <a:pt x="156" y="196"/>
                  </a:lnTo>
                  <a:lnTo>
                    <a:pt x="150" y="210"/>
                  </a:lnTo>
                  <a:lnTo>
                    <a:pt x="150" y="210"/>
                  </a:lnTo>
                  <a:lnTo>
                    <a:pt x="150" y="214"/>
                  </a:lnTo>
                  <a:lnTo>
                    <a:pt x="150" y="218"/>
                  </a:lnTo>
                  <a:lnTo>
                    <a:pt x="148" y="224"/>
                  </a:lnTo>
                  <a:lnTo>
                    <a:pt x="146" y="230"/>
                  </a:lnTo>
                  <a:lnTo>
                    <a:pt x="140" y="234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6" y="238"/>
                  </a:lnTo>
                  <a:lnTo>
                    <a:pt x="132" y="238"/>
                  </a:lnTo>
                  <a:lnTo>
                    <a:pt x="128" y="238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8" y="238"/>
                  </a:lnTo>
                  <a:lnTo>
                    <a:pt x="116" y="240"/>
                  </a:lnTo>
                  <a:lnTo>
                    <a:pt x="112" y="244"/>
                  </a:lnTo>
                  <a:lnTo>
                    <a:pt x="110" y="250"/>
                  </a:lnTo>
                  <a:lnTo>
                    <a:pt x="110" y="250"/>
                  </a:lnTo>
                  <a:lnTo>
                    <a:pt x="110" y="252"/>
                  </a:lnTo>
                  <a:lnTo>
                    <a:pt x="110" y="254"/>
                  </a:lnTo>
                  <a:lnTo>
                    <a:pt x="112" y="256"/>
                  </a:lnTo>
                  <a:lnTo>
                    <a:pt x="114" y="260"/>
                  </a:lnTo>
                  <a:lnTo>
                    <a:pt x="116" y="262"/>
                  </a:lnTo>
                  <a:lnTo>
                    <a:pt x="122" y="264"/>
                  </a:lnTo>
                  <a:lnTo>
                    <a:pt x="126" y="266"/>
                  </a:lnTo>
                  <a:lnTo>
                    <a:pt x="134" y="266"/>
                  </a:lnTo>
                  <a:lnTo>
                    <a:pt x="136" y="266"/>
                  </a:lnTo>
                  <a:lnTo>
                    <a:pt x="138" y="264"/>
                  </a:lnTo>
                  <a:lnTo>
                    <a:pt x="140" y="262"/>
                  </a:lnTo>
                  <a:lnTo>
                    <a:pt x="144" y="262"/>
                  </a:lnTo>
                  <a:lnTo>
                    <a:pt x="146" y="260"/>
                  </a:lnTo>
                  <a:lnTo>
                    <a:pt x="146" y="258"/>
                  </a:lnTo>
                  <a:lnTo>
                    <a:pt x="144" y="256"/>
                  </a:lnTo>
                  <a:lnTo>
                    <a:pt x="162" y="274"/>
                  </a:lnTo>
                  <a:lnTo>
                    <a:pt x="174" y="276"/>
                  </a:lnTo>
                  <a:lnTo>
                    <a:pt x="174" y="276"/>
                  </a:lnTo>
                  <a:lnTo>
                    <a:pt x="174" y="278"/>
                  </a:lnTo>
                  <a:lnTo>
                    <a:pt x="174" y="282"/>
                  </a:lnTo>
                  <a:lnTo>
                    <a:pt x="174" y="284"/>
                  </a:lnTo>
                  <a:lnTo>
                    <a:pt x="176" y="288"/>
                  </a:lnTo>
                  <a:lnTo>
                    <a:pt x="180" y="292"/>
                  </a:lnTo>
                  <a:lnTo>
                    <a:pt x="184" y="296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6" y="300"/>
                  </a:lnTo>
                  <a:lnTo>
                    <a:pt x="200" y="302"/>
                  </a:lnTo>
                  <a:lnTo>
                    <a:pt x="202" y="306"/>
                  </a:lnTo>
                  <a:lnTo>
                    <a:pt x="206" y="310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14"/>
                  </a:lnTo>
                  <a:lnTo>
                    <a:pt x="212" y="316"/>
                  </a:lnTo>
                  <a:lnTo>
                    <a:pt x="214" y="318"/>
                  </a:lnTo>
                  <a:lnTo>
                    <a:pt x="218" y="320"/>
                  </a:lnTo>
                  <a:lnTo>
                    <a:pt x="220" y="320"/>
                  </a:lnTo>
                  <a:lnTo>
                    <a:pt x="222" y="318"/>
                  </a:lnTo>
                  <a:lnTo>
                    <a:pt x="222" y="316"/>
                  </a:lnTo>
                  <a:lnTo>
                    <a:pt x="222" y="310"/>
                  </a:lnTo>
                  <a:lnTo>
                    <a:pt x="222" y="310"/>
                  </a:lnTo>
                  <a:lnTo>
                    <a:pt x="220" y="306"/>
                  </a:lnTo>
                  <a:lnTo>
                    <a:pt x="218" y="302"/>
                  </a:lnTo>
                  <a:lnTo>
                    <a:pt x="216" y="298"/>
                  </a:lnTo>
                  <a:lnTo>
                    <a:pt x="212" y="294"/>
                  </a:lnTo>
                  <a:lnTo>
                    <a:pt x="210" y="290"/>
                  </a:lnTo>
                  <a:lnTo>
                    <a:pt x="206" y="290"/>
                  </a:lnTo>
                  <a:lnTo>
                    <a:pt x="206" y="288"/>
                  </a:lnTo>
                  <a:lnTo>
                    <a:pt x="206" y="288"/>
                  </a:lnTo>
                  <a:lnTo>
                    <a:pt x="204" y="286"/>
                  </a:lnTo>
                  <a:lnTo>
                    <a:pt x="204" y="286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4" y="286"/>
                  </a:lnTo>
                  <a:lnTo>
                    <a:pt x="218" y="288"/>
                  </a:lnTo>
                  <a:lnTo>
                    <a:pt x="222" y="290"/>
                  </a:lnTo>
                  <a:lnTo>
                    <a:pt x="228" y="292"/>
                  </a:lnTo>
                  <a:lnTo>
                    <a:pt x="232" y="296"/>
                  </a:lnTo>
                  <a:lnTo>
                    <a:pt x="236" y="300"/>
                  </a:lnTo>
                  <a:lnTo>
                    <a:pt x="238" y="304"/>
                  </a:lnTo>
                  <a:lnTo>
                    <a:pt x="238" y="304"/>
                  </a:lnTo>
                  <a:lnTo>
                    <a:pt x="240" y="306"/>
                  </a:lnTo>
                  <a:lnTo>
                    <a:pt x="240" y="308"/>
                  </a:lnTo>
                  <a:lnTo>
                    <a:pt x="242" y="308"/>
                  </a:lnTo>
                  <a:lnTo>
                    <a:pt x="244" y="306"/>
                  </a:lnTo>
                  <a:lnTo>
                    <a:pt x="246" y="304"/>
                  </a:lnTo>
                  <a:lnTo>
                    <a:pt x="246" y="302"/>
                  </a:lnTo>
                  <a:lnTo>
                    <a:pt x="248" y="300"/>
                  </a:lnTo>
                  <a:lnTo>
                    <a:pt x="248" y="296"/>
                  </a:lnTo>
                  <a:lnTo>
                    <a:pt x="250" y="290"/>
                  </a:lnTo>
                  <a:lnTo>
                    <a:pt x="250" y="286"/>
                  </a:lnTo>
                  <a:lnTo>
                    <a:pt x="248" y="282"/>
                  </a:lnTo>
                  <a:lnTo>
                    <a:pt x="246" y="278"/>
                  </a:lnTo>
                  <a:lnTo>
                    <a:pt x="244" y="276"/>
                  </a:lnTo>
                  <a:lnTo>
                    <a:pt x="242" y="274"/>
                  </a:lnTo>
                  <a:lnTo>
                    <a:pt x="240" y="272"/>
                  </a:lnTo>
                  <a:lnTo>
                    <a:pt x="236" y="268"/>
                  </a:lnTo>
                  <a:lnTo>
                    <a:pt x="232" y="264"/>
                  </a:lnTo>
                  <a:lnTo>
                    <a:pt x="230" y="262"/>
                  </a:lnTo>
                  <a:lnTo>
                    <a:pt x="226" y="260"/>
                  </a:lnTo>
                  <a:lnTo>
                    <a:pt x="224" y="258"/>
                  </a:lnTo>
                  <a:lnTo>
                    <a:pt x="224" y="258"/>
                  </a:lnTo>
                  <a:lnTo>
                    <a:pt x="222" y="258"/>
                  </a:lnTo>
                  <a:lnTo>
                    <a:pt x="220" y="256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8" y="250"/>
                  </a:lnTo>
                  <a:lnTo>
                    <a:pt x="216" y="250"/>
                  </a:lnTo>
                  <a:lnTo>
                    <a:pt x="214" y="248"/>
                  </a:lnTo>
                  <a:lnTo>
                    <a:pt x="212" y="246"/>
                  </a:lnTo>
                  <a:lnTo>
                    <a:pt x="210" y="242"/>
                  </a:lnTo>
                  <a:lnTo>
                    <a:pt x="208" y="238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6" y="226"/>
                  </a:lnTo>
                  <a:lnTo>
                    <a:pt x="206" y="224"/>
                  </a:lnTo>
                  <a:lnTo>
                    <a:pt x="206" y="220"/>
                  </a:lnTo>
                  <a:lnTo>
                    <a:pt x="206" y="216"/>
                  </a:lnTo>
                  <a:lnTo>
                    <a:pt x="208" y="212"/>
                  </a:lnTo>
                  <a:lnTo>
                    <a:pt x="210" y="208"/>
                  </a:lnTo>
                  <a:lnTo>
                    <a:pt x="212" y="208"/>
                  </a:lnTo>
                  <a:lnTo>
                    <a:pt x="214" y="208"/>
                  </a:lnTo>
                  <a:lnTo>
                    <a:pt x="214" y="208"/>
                  </a:lnTo>
                  <a:lnTo>
                    <a:pt x="216" y="210"/>
                  </a:lnTo>
                  <a:lnTo>
                    <a:pt x="220" y="212"/>
                  </a:lnTo>
                  <a:lnTo>
                    <a:pt x="222" y="216"/>
                  </a:lnTo>
                  <a:lnTo>
                    <a:pt x="222" y="220"/>
                  </a:lnTo>
                  <a:lnTo>
                    <a:pt x="224" y="226"/>
                  </a:lnTo>
                  <a:lnTo>
                    <a:pt x="224" y="228"/>
                  </a:lnTo>
                  <a:lnTo>
                    <a:pt x="226" y="230"/>
                  </a:lnTo>
                  <a:lnTo>
                    <a:pt x="228" y="234"/>
                  </a:lnTo>
                  <a:lnTo>
                    <a:pt x="230" y="240"/>
                  </a:lnTo>
                  <a:lnTo>
                    <a:pt x="230" y="244"/>
                  </a:lnTo>
                  <a:lnTo>
                    <a:pt x="232" y="246"/>
                  </a:lnTo>
                  <a:lnTo>
                    <a:pt x="232" y="246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4" y="250"/>
                  </a:lnTo>
                  <a:lnTo>
                    <a:pt x="236" y="250"/>
                  </a:lnTo>
                  <a:lnTo>
                    <a:pt x="238" y="250"/>
                  </a:lnTo>
                  <a:lnTo>
                    <a:pt x="242" y="248"/>
                  </a:lnTo>
                  <a:lnTo>
                    <a:pt x="246" y="244"/>
                  </a:lnTo>
                  <a:lnTo>
                    <a:pt x="248" y="244"/>
                  </a:lnTo>
                  <a:lnTo>
                    <a:pt x="250" y="242"/>
                  </a:lnTo>
                  <a:lnTo>
                    <a:pt x="252" y="240"/>
                  </a:lnTo>
                  <a:lnTo>
                    <a:pt x="256" y="238"/>
                  </a:lnTo>
                  <a:lnTo>
                    <a:pt x="260" y="236"/>
                  </a:lnTo>
                  <a:lnTo>
                    <a:pt x="264" y="234"/>
                  </a:lnTo>
                  <a:lnTo>
                    <a:pt x="266" y="234"/>
                  </a:lnTo>
                  <a:lnTo>
                    <a:pt x="268" y="234"/>
                  </a:lnTo>
                  <a:lnTo>
                    <a:pt x="270" y="234"/>
                  </a:lnTo>
                  <a:lnTo>
                    <a:pt x="272" y="234"/>
                  </a:lnTo>
                  <a:lnTo>
                    <a:pt x="274" y="232"/>
                  </a:lnTo>
                  <a:lnTo>
                    <a:pt x="276" y="230"/>
                  </a:lnTo>
                  <a:lnTo>
                    <a:pt x="278" y="228"/>
                  </a:lnTo>
                  <a:lnTo>
                    <a:pt x="276" y="224"/>
                  </a:lnTo>
                  <a:lnTo>
                    <a:pt x="274" y="220"/>
                  </a:lnTo>
                  <a:lnTo>
                    <a:pt x="274" y="220"/>
                  </a:lnTo>
                  <a:lnTo>
                    <a:pt x="272" y="220"/>
                  </a:lnTo>
                  <a:lnTo>
                    <a:pt x="270" y="220"/>
                  </a:lnTo>
                  <a:lnTo>
                    <a:pt x="268" y="218"/>
                  </a:lnTo>
                  <a:lnTo>
                    <a:pt x="266" y="218"/>
                  </a:lnTo>
                  <a:lnTo>
                    <a:pt x="266" y="214"/>
                  </a:lnTo>
                  <a:lnTo>
                    <a:pt x="276" y="212"/>
                  </a:lnTo>
                  <a:lnTo>
                    <a:pt x="276" y="212"/>
                  </a:lnTo>
                  <a:lnTo>
                    <a:pt x="276" y="210"/>
                  </a:lnTo>
                  <a:lnTo>
                    <a:pt x="276" y="208"/>
                  </a:lnTo>
                  <a:lnTo>
                    <a:pt x="274" y="206"/>
                  </a:lnTo>
                  <a:lnTo>
                    <a:pt x="272" y="204"/>
                  </a:lnTo>
                  <a:lnTo>
                    <a:pt x="272" y="204"/>
                  </a:lnTo>
                  <a:lnTo>
                    <a:pt x="270" y="202"/>
                  </a:lnTo>
                  <a:lnTo>
                    <a:pt x="270" y="200"/>
                  </a:lnTo>
                  <a:lnTo>
                    <a:pt x="268" y="198"/>
                  </a:lnTo>
                  <a:lnTo>
                    <a:pt x="266" y="198"/>
                  </a:lnTo>
                  <a:lnTo>
                    <a:pt x="262" y="198"/>
                  </a:lnTo>
                  <a:lnTo>
                    <a:pt x="262" y="200"/>
                  </a:lnTo>
                  <a:lnTo>
                    <a:pt x="260" y="200"/>
                  </a:lnTo>
                  <a:lnTo>
                    <a:pt x="258" y="200"/>
                  </a:lnTo>
                  <a:lnTo>
                    <a:pt x="256" y="202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4" y="198"/>
                  </a:lnTo>
                  <a:lnTo>
                    <a:pt x="254" y="196"/>
                  </a:lnTo>
                  <a:lnTo>
                    <a:pt x="252" y="194"/>
                  </a:lnTo>
                  <a:lnTo>
                    <a:pt x="252" y="190"/>
                  </a:lnTo>
                  <a:lnTo>
                    <a:pt x="248" y="186"/>
                  </a:lnTo>
                  <a:lnTo>
                    <a:pt x="244" y="182"/>
                  </a:lnTo>
                  <a:lnTo>
                    <a:pt x="228" y="176"/>
                  </a:lnTo>
                  <a:lnTo>
                    <a:pt x="216" y="166"/>
                  </a:lnTo>
                  <a:lnTo>
                    <a:pt x="216" y="166"/>
                  </a:lnTo>
                  <a:lnTo>
                    <a:pt x="214" y="166"/>
                  </a:lnTo>
                  <a:lnTo>
                    <a:pt x="212" y="168"/>
                  </a:lnTo>
                  <a:lnTo>
                    <a:pt x="210" y="168"/>
                  </a:lnTo>
                  <a:lnTo>
                    <a:pt x="208" y="168"/>
                  </a:lnTo>
                  <a:lnTo>
                    <a:pt x="206" y="168"/>
                  </a:lnTo>
                  <a:lnTo>
                    <a:pt x="206" y="166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10" y="152"/>
                  </a:lnTo>
                  <a:lnTo>
                    <a:pt x="208" y="150"/>
                  </a:lnTo>
                  <a:lnTo>
                    <a:pt x="218" y="148"/>
                  </a:lnTo>
                  <a:lnTo>
                    <a:pt x="220" y="148"/>
                  </a:lnTo>
                  <a:lnTo>
                    <a:pt x="220" y="146"/>
                  </a:lnTo>
                  <a:lnTo>
                    <a:pt x="222" y="144"/>
                  </a:lnTo>
                  <a:lnTo>
                    <a:pt x="222" y="140"/>
                  </a:lnTo>
                  <a:lnTo>
                    <a:pt x="218" y="136"/>
                  </a:lnTo>
                  <a:lnTo>
                    <a:pt x="218" y="136"/>
                  </a:lnTo>
                  <a:lnTo>
                    <a:pt x="218" y="132"/>
                  </a:lnTo>
                  <a:lnTo>
                    <a:pt x="216" y="130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20" y="124"/>
                  </a:lnTo>
                  <a:lnTo>
                    <a:pt x="220" y="122"/>
                  </a:lnTo>
                  <a:lnTo>
                    <a:pt x="218" y="120"/>
                  </a:lnTo>
                  <a:lnTo>
                    <a:pt x="218" y="118"/>
                  </a:lnTo>
                  <a:lnTo>
                    <a:pt x="214" y="116"/>
                  </a:lnTo>
                  <a:lnTo>
                    <a:pt x="208" y="116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4" y="102"/>
                  </a:lnTo>
                  <a:lnTo>
                    <a:pt x="200" y="102"/>
                  </a:lnTo>
                  <a:lnTo>
                    <a:pt x="196" y="98"/>
                  </a:lnTo>
                  <a:lnTo>
                    <a:pt x="196" y="96"/>
                  </a:lnTo>
                  <a:lnTo>
                    <a:pt x="196" y="96"/>
                  </a:lnTo>
                  <a:lnTo>
                    <a:pt x="194" y="94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6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78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8" y="90"/>
                  </a:lnTo>
                  <a:lnTo>
                    <a:pt x="178" y="90"/>
                  </a:lnTo>
                  <a:lnTo>
                    <a:pt x="178" y="88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6" y="78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70" y="78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4" y="76"/>
                  </a:lnTo>
                  <a:lnTo>
                    <a:pt x="160" y="74"/>
                  </a:lnTo>
                  <a:lnTo>
                    <a:pt x="156" y="70"/>
                  </a:lnTo>
                  <a:lnTo>
                    <a:pt x="152" y="62"/>
                  </a:lnTo>
                  <a:lnTo>
                    <a:pt x="150" y="58"/>
                  </a:lnTo>
                  <a:lnTo>
                    <a:pt x="144" y="54"/>
                  </a:lnTo>
                  <a:lnTo>
                    <a:pt x="132" y="48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2" y="46"/>
                  </a:lnTo>
                  <a:lnTo>
                    <a:pt x="108" y="48"/>
                  </a:lnTo>
                  <a:lnTo>
                    <a:pt x="106" y="48"/>
                  </a:lnTo>
                  <a:lnTo>
                    <a:pt x="102" y="48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4" y="38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6" y="12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2" y="6"/>
                  </a:lnTo>
                  <a:lnTo>
                    <a:pt x="68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4" y="36"/>
                  </a:lnTo>
                  <a:lnTo>
                    <a:pt x="54" y="46"/>
                  </a:lnTo>
                  <a:lnTo>
                    <a:pt x="56" y="5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6"/>
                  </a:lnTo>
                  <a:lnTo>
                    <a:pt x="72" y="90"/>
                  </a:lnTo>
                  <a:lnTo>
                    <a:pt x="72" y="92"/>
                  </a:lnTo>
                  <a:lnTo>
                    <a:pt x="70" y="92"/>
                  </a:lnTo>
                  <a:lnTo>
                    <a:pt x="68" y="90"/>
                  </a:lnTo>
                  <a:lnTo>
                    <a:pt x="64" y="86"/>
                  </a:lnTo>
                  <a:lnTo>
                    <a:pt x="56" y="76"/>
                  </a:lnTo>
                  <a:lnTo>
                    <a:pt x="48" y="6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6" y="20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4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0" y="30"/>
                  </a:lnTo>
                  <a:lnTo>
                    <a:pt x="4" y="42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6" y="72"/>
                  </a:lnTo>
                  <a:lnTo>
                    <a:pt x="12" y="80"/>
                  </a:lnTo>
                  <a:lnTo>
                    <a:pt x="18" y="88"/>
                  </a:lnTo>
                  <a:lnTo>
                    <a:pt x="22" y="98"/>
                  </a:lnTo>
                  <a:lnTo>
                    <a:pt x="24" y="104"/>
                  </a:lnTo>
                  <a:lnTo>
                    <a:pt x="22" y="10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8" y="110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6" y="110"/>
                  </a:lnTo>
                  <a:lnTo>
                    <a:pt x="40" y="112"/>
                  </a:lnTo>
                  <a:lnTo>
                    <a:pt x="48" y="118"/>
                  </a:lnTo>
                  <a:lnTo>
                    <a:pt x="62" y="122"/>
                  </a:lnTo>
                  <a:lnTo>
                    <a:pt x="80" y="12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" name="Freeform 533"/>
            <p:cNvSpPr/>
            <p:nvPr/>
          </p:nvSpPr>
          <p:spPr bwMode="gray">
            <a:xfrm>
              <a:off x="7266909" y="2626411"/>
              <a:ext cx="148112" cy="107309"/>
            </a:xfrm>
            <a:custGeom>
              <a:avLst/>
              <a:gdLst>
                <a:gd name="T0" fmla="*/ 6 w 80"/>
                <a:gd name="T1" fmla="*/ 36 h 58"/>
                <a:gd name="T2" fmla="*/ 0 w 80"/>
                <a:gd name="T3" fmla="*/ 46 h 58"/>
                <a:gd name="T4" fmla="*/ 2 w 80"/>
                <a:gd name="T5" fmla="*/ 46 h 58"/>
                <a:gd name="T6" fmla="*/ 4 w 80"/>
                <a:gd name="T7" fmla="*/ 44 h 58"/>
                <a:gd name="T8" fmla="*/ 6 w 80"/>
                <a:gd name="T9" fmla="*/ 44 h 58"/>
                <a:gd name="T10" fmla="*/ 10 w 80"/>
                <a:gd name="T11" fmla="*/ 44 h 58"/>
                <a:gd name="T12" fmla="*/ 12 w 80"/>
                <a:gd name="T13" fmla="*/ 44 h 58"/>
                <a:gd name="T14" fmla="*/ 14 w 80"/>
                <a:gd name="T15" fmla="*/ 46 h 58"/>
                <a:gd name="T16" fmla="*/ 16 w 80"/>
                <a:gd name="T17" fmla="*/ 48 h 58"/>
                <a:gd name="T18" fmla="*/ 16 w 80"/>
                <a:gd name="T19" fmla="*/ 50 h 58"/>
                <a:gd name="T20" fmla="*/ 16 w 80"/>
                <a:gd name="T21" fmla="*/ 52 h 58"/>
                <a:gd name="T22" fmla="*/ 18 w 80"/>
                <a:gd name="T23" fmla="*/ 54 h 58"/>
                <a:gd name="T24" fmla="*/ 20 w 80"/>
                <a:gd name="T25" fmla="*/ 56 h 58"/>
                <a:gd name="T26" fmla="*/ 22 w 80"/>
                <a:gd name="T27" fmla="*/ 58 h 58"/>
                <a:gd name="T28" fmla="*/ 26 w 80"/>
                <a:gd name="T29" fmla="*/ 58 h 58"/>
                <a:gd name="T30" fmla="*/ 30 w 80"/>
                <a:gd name="T31" fmla="*/ 58 h 58"/>
                <a:gd name="T32" fmla="*/ 34 w 80"/>
                <a:gd name="T33" fmla="*/ 56 h 58"/>
                <a:gd name="T34" fmla="*/ 54 w 80"/>
                <a:gd name="T35" fmla="*/ 44 h 58"/>
                <a:gd name="T36" fmla="*/ 72 w 80"/>
                <a:gd name="T37" fmla="*/ 48 h 58"/>
                <a:gd name="T38" fmla="*/ 80 w 80"/>
                <a:gd name="T39" fmla="*/ 42 h 58"/>
                <a:gd name="T40" fmla="*/ 80 w 80"/>
                <a:gd name="T41" fmla="*/ 40 h 58"/>
                <a:gd name="T42" fmla="*/ 78 w 80"/>
                <a:gd name="T43" fmla="*/ 38 h 58"/>
                <a:gd name="T44" fmla="*/ 74 w 80"/>
                <a:gd name="T45" fmla="*/ 34 h 58"/>
                <a:gd name="T46" fmla="*/ 70 w 80"/>
                <a:gd name="T47" fmla="*/ 30 h 58"/>
                <a:gd name="T48" fmla="*/ 66 w 80"/>
                <a:gd name="T49" fmla="*/ 26 h 58"/>
                <a:gd name="T50" fmla="*/ 60 w 80"/>
                <a:gd name="T51" fmla="*/ 24 h 58"/>
                <a:gd name="T52" fmla="*/ 60 w 80"/>
                <a:gd name="T53" fmla="*/ 24 h 58"/>
                <a:gd name="T54" fmla="*/ 58 w 80"/>
                <a:gd name="T55" fmla="*/ 22 h 58"/>
                <a:gd name="T56" fmla="*/ 54 w 80"/>
                <a:gd name="T57" fmla="*/ 20 h 58"/>
                <a:gd name="T58" fmla="*/ 50 w 80"/>
                <a:gd name="T59" fmla="*/ 16 h 58"/>
                <a:gd name="T60" fmla="*/ 46 w 80"/>
                <a:gd name="T61" fmla="*/ 14 h 58"/>
                <a:gd name="T62" fmla="*/ 42 w 80"/>
                <a:gd name="T63" fmla="*/ 12 h 58"/>
                <a:gd name="T64" fmla="*/ 38 w 80"/>
                <a:gd name="T65" fmla="*/ 10 h 58"/>
                <a:gd name="T66" fmla="*/ 34 w 80"/>
                <a:gd name="T67" fmla="*/ 10 h 58"/>
                <a:gd name="T68" fmla="*/ 32 w 80"/>
                <a:gd name="T69" fmla="*/ 0 h 58"/>
                <a:gd name="T70" fmla="*/ 22 w 80"/>
                <a:gd name="T71" fmla="*/ 14 h 58"/>
                <a:gd name="T72" fmla="*/ 20 w 80"/>
                <a:gd name="T73" fmla="*/ 14 h 58"/>
                <a:gd name="T74" fmla="*/ 18 w 80"/>
                <a:gd name="T75" fmla="*/ 14 h 58"/>
                <a:gd name="T76" fmla="*/ 16 w 80"/>
                <a:gd name="T77" fmla="*/ 16 h 58"/>
                <a:gd name="T78" fmla="*/ 12 w 80"/>
                <a:gd name="T79" fmla="*/ 18 h 58"/>
                <a:gd name="T80" fmla="*/ 10 w 80"/>
                <a:gd name="T81" fmla="*/ 20 h 58"/>
                <a:gd name="T82" fmla="*/ 6 w 80"/>
                <a:gd name="T83" fmla="*/ 24 h 58"/>
                <a:gd name="T84" fmla="*/ 6 w 80"/>
                <a:gd name="T85" fmla="*/ 30 h 58"/>
                <a:gd name="T86" fmla="*/ 6 w 80"/>
                <a:gd name="T87" fmla="*/ 3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58">
                  <a:moveTo>
                    <a:pt x="6" y="36"/>
                  </a:moveTo>
                  <a:lnTo>
                    <a:pt x="0" y="46"/>
                  </a:lnTo>
                  <a:lnTo>
                    <a:pt x="2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4" y="56"/>
                  </a:lnTo>
                  <a:lnTo>
                    <a:pt x="54" y="44"/>
                  </a:lnTo>
                  <a:lnTo>
                    <a:pt x="72" y="48"/>
                  </a:lnTo>
                  <a:lnTo>
                    <a:pt x="80" y="42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4" y="34"/>
                  </a:lnTo>
                  <a:lnTo>
                    <a:pt x="70" y="30"/>
                  </a:lnTo>
                  <a:lnTo>
                    <a:pt x="66" y="26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4" y="20"/>
                  </a:lnTo>
                  <a:lnTo>
                    <a:pt x="50" y="16"/>
                  </a:lnTo>
                  <a:lnTo>
                    <a:pt x="46" y="14"/>
                  </a:lnTo>
                  <a:lnTo>
                    <a:pt x="42" y="12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2" y="0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Freeform 534"/>
            <p:cNvSpPr/>
            <p:nvPr/>
          </p:nvSpPr>
          <p:spPr bwMode="gray">
            <a:xfrm>
              <a:off x="6892927" y="2026963"/>
              <a:ext cx="155517" cy="225718"/>
            </a:xfrm>
            <a:custGeom>
              <a:avLst/>
              <a:gdLst>
                <a:gd name="T0" fmla="*/ 14 w 84"/>
                <a:gd name="T1" fmla="*/ 48 h 122"/>
                <a:gd name="T2" fmla="*/ 10 w 84"/>
                <a:gd name="T3" fmla="*/ 46 h 122"/>
                <a:gd name="T4" fmla="*/ 6 w 84"/>
                <a:gd name="T5" fmla="*/ 46 h 122"/>
                <a:gd name="T6" fmla="*/ 2 w 84"/>
                <a:gd name="T7" fmla="*/ 48 h 122"/>
                <a:gd name="T8" fmla="*/ 0 w 84"/>
                <a:gd name="T9" fmla="*/ 56 h 122"/>
                <a:gd name="T10" fmla="*/ 2 w 84"/>
                <a:gd name="T11" fmla="*/ 64 h 122"/>
                <a:gd name="T12" fmla="*/ 4 w 84"/>
                <a:gd name="T13" fmla="*/ 70 h 122"/>
                <a:gd name="T14" fmla="*/ 10 w 84"/>
                <a:gd name="T15" fmla="*/ 80 h 122"/>
                <a:gd name="T16" fmla="*/ 20 w 84"/>
                <a:gd name="T17" fmla="*/ 86 h 122"/>
                <a:gd name="T18" fmla="*/ 24 w 84"/>
                <a:gd name="T19" fmla="*/ 90 h 122"/>
                <a:gd name="T20" fmla="*/ 32 w 84"/>
                <a:gd name="T21" fmla="*/ 102 h 122"/>
                <a:gd name="T22" fmla="*/ 32 w 84"/>
                <a:gd name="T23" fmla="*/ 106 h 122"/>
                <a:gd name="T24" fmla="*/ 34 w 84"/>
                <a:gd name="T25" fmla="*/ 112 h 122"/>
                <a:gd name="T26" fmla="*/ 40 w 84"/>
                <a:gd name="T27" fmla="*/ 118 h 122"/>
                <a:gd name="T28" fmla="*/ 50 w 84"/>
                <a:gd name="T29" fmla="*/ 122 h 122"/>
                <a:gd name="T30" fmla="*/ 64 w 84"/>
                <a:gd name="T31" fmla="*/ 120 h 122"/>
                <a:gd name="T32" fmla="*/ 68 w 84"/>
                <a:gd name="T33" fmla="*/ 118 h 122"/>
                <a:gd name="T34" fmla="*/ 76 w 84"/>
                <a:gd name="T35" fmla="*/ 114 h 122"/>
                <a:gd name="T36" fmla="*/ 84 w 84"/>
                <a:gd name="T37" fmla="*/ 104 h 122"/>
                <a:gd name="T38" fmla="*/ 84 w 84"/>
                <a:gd name="T39" fmla="*/ 88 h 122"/>
                <a:gd name="T40" fmla="*/ 80 w 84"/>
                <a:gd name="T41" fmla="*/ 68 h 122"/>
                <a:gd name="T42" fmla="*/ 78 w 84"/>
                <a:gd name="T43" fmla="*/ 54 h 122"/>
                <a:gd name="T44" fmla="*/ 74 w 84"/>
                <a:gd name="T45" fmla="*/ 56 h 122"/>
                <a:gd name="T46" fmla="*/ 66 w 84"/>
                <a:gd name="T47" fmla="*/ 56 h 122"/>
                <a:gd name="T48" fmla="*/ 60 w 84"/>
                <a:gd name="T49" fmla="*/ 54 h 122"/>
                <a:gd name="T50" fmla="*/ 60 w 84"/>
                <a:gd name="T51" fmla="*/ 48 h 122"/>
                <a:gd name="T52" fmla="*/ 64 w 84"/>
                <a:gd name="T53" fmla="*/ 42 h 122"/>
                <a:gd name="T54" fmla="*/ 72 w 84"/>
                <a:gd name="T55" fmla="*/ 36 h 122"/>
                <a:gd name="T56" fmla="*/ 76 w 84"/>
                <a:gd name="T57" fmla="*/ 36 h 122"/>
                <a:gd name="T58" fmla="*/ 78 w 84"/>
                <a:gd name="T59" fmla="*/ 30 h 122"/>
                <a:gd name="T60" fmla="*/ 80 w 84"/>
                <a:gd name="T61" fmla="*/ 20 h 122"/>
                <a:gd name="T62" fmla="*/ 76 w 84"/>
                <a:gd name="T63" fmla="*/ 12 h 122"/>
                <a:gd name="T64" fmla="*/ 68 w 84"/>
                <a:gd name="T65" fmla="*/ 0 h 122"/>
                <a:gd name="T66" fmla="*/ 64 w 84"/>
                <a:gd name="T67" fmla="*/ 0 h 122"/>
                <a:gd name="T68" fmla="*/ 54 w 84"/>
                <a:gd name="T69" fmla="*/ 4 h 122"/>
                <a:gd name="T70" fmla="*/ 46 w 84"/>
                <a:gd name="T71" fmla="*/ 4 h 122"/>
                <a:gd name="T72" fmla="*/ 40 w 84"/>
                <a:gd name="T73" fmla="*/ 4 h 122"/>
                <a:gd name="T74" fmla="*/ 32 w 84"/>
                <a:gd name="T75" fmla="*/ 2 h 122"/>
                <a:gd name="T76" fmla="*/ 24 w 84"/>
                <a:gd name="T77" fmla="*/ 6 h 122"/>
                <a:gd name="T78" fmla="*/ 20 w 84"/>
                <a:gd name="T79" fmla="*/ 14 h 122"/>
                <a:gd name="T80" fmla="*/ 20 w 84"/>
                <a:gd name="T81" fmla="*/ 16 h 122"/>
                <a:gd name="T82" fmla="*/ 20 w 84"/>
                <a:gd name="T83" fmla="*/ 24 h 122"/>
                <a:gd name="T84" fmla="*/ 24 w 84"/>
                <a:gd name="T85" fmla="*/ 34 h 122"/>
                <a:gd name="T86" fmla="*/ 28 w 84"/>
                <a:gd name="T87" fmla="*/ 38 h 122"/>
                <a:gd name="T88" fmla="*/ 32 w 84"/>
                <a:gd name="T89" fmla="*/ 42 h 122"/>
                <a:gd name="T90" fmla="*/ 34 w 84"/>
                <a:gd name="T91" fmla="*/ 48 h 122"/>
                <a:gd name="T92" fmla="*/ 32 w 84"/>
                <a:gd name="T93" fmla="*/ 56 h 122"/>
                <a:gd name="T94" fmla="*/ 26 w 84"/>
                <a:gd name="T95" fmla="*/ 58 h 122"/>
                <a:gd name="T96" fmla="*/ 20 w 84"/>
                <a:gd name="T97" fmla="*/ 5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" h="122">
                  <a:moveTo>
                    <a:pt x="14" y="48"/>
                  </a:moveTo>
                  <a:lnTo>
                    <a:pt x="14" y="48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4" y="90"/>
                  </a:lnTo>
                  <a:lnTo>
                    <a:pt x="28" y="94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4" y="112"/>
                  </a:lnTo>
                  <a:lnTo>
                    <a:pt x="38" y="116"/>
                  </a:lnTo>
                  <a:lnTo>
                    <a:pt x="40" y="118"/>
                  </a:lnTo>
                  <a:lnTo>
                    <a:pt x="44" y="122"/>
                  </a:lnTo>
                  <a:lnTo>
                    <a:pt x="50" y="122"/>
                  </a:lnTo>
                  <a:lnTo>
                    <a:pt x="56" y="122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8" y="118"/>
                  </a:lnTo>
                  <a:lnTo>
                    <a:pt x="72" y="116"/>
                  </a:lnTo>
                  <a:lnTo>
                    <a:pt x="76" y="114"/>
                  </a:lnTo>
                  <a:lnTo>
                    <a:pt x="80" y="110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88"/>
                  </a:lnTo>
                  <a:lnTo>
                    <a:pt x="82" y="76"/>
                  </a:lnTo>
                  <a:lnTo>
                    <a:pt x="80" y="68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0" y="56"/>
                  </a:lnTo>
                  <a:lnTo>
                    <a:pt x="66" y="56"/>
                  </a:lnTo>
                  <a:lnTo>
                    <a:pt x="64" y="56"/>
                  </a:lnTo>
                  <a:lnTo>
                    <a:pt x="60" y="54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4" y="42"/>
                  </a:lnTo>
                  <a:lnTo>
                    <a:pt x="68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78" y="16"/>
                  </a:lnTo>
                  <a:lnTo>
                    <a:pt x="76" y="12"/>
                  </a:lnTo>
                  <a:lnTo>
                    <a:pt x="72" y="1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8" y="2"/>
                  </a:lnTo>
                  <a:lnTo>
                    <a:pt x="54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2" y="28"/>
                  </a:lnTo>
                  <a:lnTo>
                    <a:pt x="24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34" y="48"/>
                  </a:lnTo>
                  <a:lnTo>
                    <a:pt x="34" y="52"/>
                  </a:lnTo>
                  <a:lnTo>
                    <a:pt x="32" y="56"/>
                  </a:lnTo>
                  <a:lnTo>
                    <a:pt x="28" y="58"/>
                  </a:lnTo>
                  <a:lnTo>
                    <a:pt x="26" y="58"/>
                  </a:lnTo>
                  <a:lnTo>
                    <a:pt x="24" y="56"/>
                  </a:lnTo>
                  <a:lnTo>
                    <a:pt x="20" y="54"/>
                  </a:lnTo>
                  <a:lnTo>
                    <a:pt x="14" y="4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" name="Freeform 535"/>
            <p:cNvSpPr/>
            <p:nvPr/>
          </p:nvSpPr>
          <p:spPr bwMode="gray">
            <a:xfrm>
              <a:off x="7159528" y="2049164"/>
              <a:ext cx="125895" cy="196116"/>
            </a:xfrm>
            <a:custGeom>
              <a:avLst/>
              <a:gdLst>
                <a:gd name="T0" fmla="*/ 32 w 68"/>
                <a:gd name="T1" fmla="*/ 0 h 106"/>
                <a:gd name="T2" fmla="*/ 26 w 68"/>
                <a:gd name="T3" fmla="*/ 0 h 106"/>
                <a:gd name="T4" fmla="*/ 20 w 68"/>
                <a:gd name="T5" fmla="*/ 4 h 106"/>
                <a:gd name="T6" fmla="*/ 20 w 68"/>
                <a:gd name="T7" fmla="*/ 4 h 106"/>
                <a:gd name="T8" fmla="*/ 18 w 68"/>
                <a:gd name="T9" fmla="*/ 2 h 106"/>
                <a:gd name="T10" fmla="*/ 16 w 68"/>
                <a:gd name="T11" fmla="*/ 2 h 106"/>
                <a:gd name="T12" fmla="*/ 12 w 68"/>
                <a:gd name="T13" fmla="*/ 8 h 106"/>
                <a:gd name="T14" fmla="*/ 8 w 68"/>
                <a:gd name="T15" fmla="*/ 16 h 106"/>
                <a:gd name="T16" fmla="*/ 4 w 68"/>
                <a:gd name="T17" fmla="*/ 22 h 106"/>
                <a:gd name="T18" fmla="*/ 0 w 68"/>
                <a:gd name="T19" fmla="*/ 30 h 106"/>
                <a:gd name="T20" fmla="*/ 2 w 68"/>
                <a:gd name="T21" fmla="*/ 32 h 106"/>
                <a:gd name="T22" fmla="*/ 4 w 68"/>
                <a:gd name="T23" fmla="*/ 38 h 106"/>
                <a:gd name="T24" fmla="*/ 2 w 68"/>
                <a:gd name="T25" fmla="*/ 46 h 106"/>
                <a:gd name="T26" fmla="*/ 2 w 68"/>
                <a:gd name="T27" fmla="*/ 48 h 106"/>
                <a:gd name="T28" fmla="*/ 2 w 68"/>
                <a:gd name="T29" fmla="*/ 54 h 106"/>
                <a:gd name="T30" fmla="*/ 4 w 68"/>
                <a:gd name="T31" fmla="*/ 66 h 106"/>
                <a:gd name="T32" fmla="*/ 8 w 68"/>
                <a:gd name="T33" fmla="*/ 104 h 106"/>
                <a:gd name="T34" fmla="*/ 10 w 68"/>
                <a:gd name="T35" fmla="*/ 106 h 106"/>
                <a:gd name="T36" fmla="*/ 16 w 68"/>
                <a:gd name="T37" fmla="*/ 106 h 106"/>
                <a:gd name="T38" fmla="*/ 20 w 68"/>
                <a:gd name="T39" fmla="*/ 104 h 106"/>
                <a:gd name="T40" fmla="*/ 24 w 68"/>
                <a:gd name="T41" fmla="*/ 98 h 106"/>
                <a:gd name="T42" fmla="*/ 26 w 68"/>
                <a:gd name="T43" fmla="*/ 90 h 106"/>
                <a:gd name="T44" fmla="*/ 24 w 68"/>
                <a:gd name="T45" fmla="*/ 86 h 106"/>
                <a:gd name="T46" fmla="*/ 22 w 68"/>
                <a:gd name="T47" fmla="*/ 78 h 106"/>
                <a:gd name="T48" fmla="*/ 24 w 68"/>
                <a:gd name="T49" fmla="*/ 72 h 106"/>
                <a:gd name="T50" fmla="*/ 30 w 68"/>
                <a:gd name="T51" fmla="*/ 68 h 106"/>
                <a:gd name="T52" fmla="*/ 36 w 68"/>
                <a:gd name="T53" fmla="*/ 68 h 106"/>
                <a:gd name="T54" fmla="*/ 40 w 68"/>
                <a:gd name="T55" fmla="*/ 66 h 106"/>
                <a:gd name="T56" fmla="*/ 48 w 68"/>
                <a:gd name="T57" fmla="*/ 62 h 106"/>
                <a:gd name="T58" fmla="*/ 54 w 68"/>
                <a:gd name="T59" fmla="*/ 52 h 106"/>
                <a:gd name="T60" fmla="*/ 56 w 68"/>
                <a:gd name="T61" fmla="*/ 48 h 106"/>
                <a:gd name="T62" fmla="*/ 62 w 68"/>
                <a:gd name="T63" fmla="*/ 38 h 106"/>
                <a:gd name="T64" fmla="*/ 64 w 68"/>
                <a:gd name="T65" fmla="*/ 24 h 106"/>
                <a:gd name="T66" fmla="*/ 64 w 68"/>
                <a:gd name="T67" fmla="*/ 22 h 106"/>
                <a:gd name="T68" fmla="*/ 68 w 68"/>
                <a:gd name="T69" fmla="*/ 18 h 106"/>
                <a:gd name="T70" fmla="*/ 68 w 68"/>
                <a:gd name="T71" fmla="*/ 12 h 106"/>
                <a:gd name="T72" fmla="*/ 62 w 68"/>
                <a:gd name="T73" fmla="*/ 8 h 106"/>
                <a:gd name="T74" fmla="*/ 56 w 68"/>
                <a:gd name="T75" fmla="*/ 8 h 106"/>
                <a:gd name="T76" fmla="*/ 48 w 68"/>
                <a:gd name="T77" fmla="*/ 8 h 106"/>
                <a:gd name="T78" fmla="*/ 40 w 68"/>
                <a:gd name="T79" fmla="*/ 6 h 106"/>
                <a:gd name="T80" fmla="*/ 34 w 68"/>
                <a:gd name="T8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" h="106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60"/>
                  </a:lnTo>
                  <a:lnTo>
                    <a:pt x="4" y="66"/>
                  </a:lnTo>
                  <a:lnTo>
                    <a:pt x="6" y="7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0" y="106"/>
                  </a:lnTo>
                  <a:lnTo>
                    <a:pt x="12" y="106"/>
                  </a:lnTo>
                  <a:lnTo>
                    <a:pt x="16" y="106"/>
                  </a:lnTo>
                  <a:lnTo>
                    <a:pt x="18" y="106"/>
                  </a:lnTo>
                  <a:lnTo>
                    <a:pt x="20" y="104"/>
                  </a:lnTo>
                  <a:lnTo>
                    <a:pt x="24" y="102"/>
                  </a:lnTo>
                  <a:lnTo>
                    <a:pt x="24" y="98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6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58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60" y="42"/>
                  </a:lnTo>
                  <a:lnTo>
                    <a:pt x="62" y="38"/>
                  </a:lnTo>
                  <a:lnTo>
                    <a:pt x="62" y="3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68" y="14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6" y="4"/>
                  </a:lnTo>
                  <a:lnTo>
                    <a:pt x="34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" name="Freeform 536"/>
            <p:cNvSpPr/>
            <p:nvPr/>
          </p:nvSpPr>
          <p:spPr bwMode="gray">
            <a:xfrm>
              <a:off x="6418970" y="1997360"/>
              <a:ext cx="192545" cy="214617"/>
            </a:xfrm>
            <a:custGeom>
              <a:avLst/>
              <a:gdLst>
                <a:gd name="T0" fmla="*/ 4 w 104"/>
                <a:gd name="T1" fmla="*/ 80 h 116"/>
                <a:gd name="T2" fmla="*/ 0 w 104"/>
                <a:gd name="T3" fmla="*/ 82 h 116"/>
                <a:gd name="T4" fmla="*/ 0 w 104"/>
                <a:gd name="T5" fmla="*/ 86 h 116"/>
                <a:gd name="T6" fmla="*/ 4 w 104"/>
                <a:gd name="T7" fmla="*/ 92 h 116"/>
                <a:gd name="T8" fmla="*/ 8 w 104"/>
                <a:gd name="T9" fmla="*/ 94 h 116"/>
                <a:gd name="T10" fmla="*/ 12 w 104"/>
                <a:gd name="T11" fmla="*/ 100 h 116"/>
                <a:gd name="T12" fmla="*/ 14 w 104"/>
                <a:gd name="T13" fmla="*/ 110 h 116"/>
                <a:gd name="T14" fmla="*/ 18 w 104"/>
                <a:gd name="T15" fmla="*/ 112 h 116"/>
                <a:gd name="T16" fmla="*/ 24 w 104"/>
                <a:gd name="T17" fmla="*/ 116 h 116"/>
                <a:gd name="T18" fmla="*/ 30 w 104"/>
                <a:gd name="T19" fmla="*/ 114 h 116"/>
                <a:gd name="T20" fmla="*/ 34 w 104"/>
                <a:gd name="T21" fmla="*/ 110 h 116"/>
                <a:gd name="T22" fmla="*/ 36 w 104"/>
                <a:gd name="T23" fmla="*/ 106 h 116"/>
                <a:gd name="T24" fmla="*/ 42 w 104"/>
                <a:gd name="T25" fmla="*/ 104 h 116"/>
                <a:gd name="T26" fmla="*/ 46 w 104"/>
                <a:gd name="T27" fmla="*/ 106 h 116"/>
                <a:gd name="T28" fmla="*/ 50 w 104"/>
                <a:gd name="T29" fmla="*/ 106 h 116"/>
                <a:gd name="T30" fmla="*/ 54 w 104"/>
                <a:gd name="T31" fmla="*/ 102 h 116"/>
                <a:gd name="T32" fmla="*/ 56 w 104"/>
                <a:gd name="T33" fmla="*/ 92 h 116"/>
                <a:gd name="T34" fmla="*/ 60 w 104"/>
                <a:gd name="T35" fmla="*/ 74 h 116"/>
                <a:gd name="T36" fmla="*/ 82 w 104"/>
                <a:gd name="T37" fmla="*/ 48 h 116"/>
                <a:gd name="T38" fmla="*/ 104 w 104"/>
                <a:gd name="T39" fmla="*/ 32 h 116"/>
                <a:gd name="T40" fmla="*/ 104 w 104"/>
                <a:gd name="T41" fmla="*/ 32 h 116"/>
                <a:gd name="T42" fmla="*/ 98 w 104"/>
                <a:gd name="T43" fmla="*/ 28 h 116"/>
                <a:gd name="T44" fmla="*/ 88 w 104"/>
                <a:gd name="T45" fmla="*/ 20 h 116"/>
                <a:gd name="T46" fmla="*/ 88 w 104"/>
                <a:gd name="T47" fmla="*/ 18 h 116"/>
                <a:gd name="T48" fmla="*/ 84 w 104"/>
                <a:gd name="T49" fmla="*/ 14 h 116"/>
                <a:gd name="T50" fmla="*/ 78 w 104"/>
                <a:gd name="T51" fmla="*/ 14 h 116"/>
                <a:gd name="T52" fmla="*/ 72 w 104"/>
                <a:gd name="T53" fmla="*/ 20 h 116"/>
                <a:gd name="T54" fmla="*/ 70 w 104"/>
                <a:gd name="T55" fmla="*/ 20 h 116"/>
                <a:gd name="T56" fmla="*/ 68 w 104"/>
                <a:gd name="T57" fmla="*/ 22 h 116"/>
                <a:gd name="T58" fmla="*/ 66 w 104"/>
                <a:gd name="T59" fmla="*/ 16 h 116"/>
                <a:gd name="T60" fmla="*/ 64 w 104"/>
                <a:gd name="T61" fmla="*/ 14 h 116"/>
                <a:gd name="T62" fmla="*/ 60 w 104"/>
                <a:gd name="T63" fmla="*/ 10 h 116"/>
                <a:gd name="T64" fmla="*/ 56 w 104"/>
                <a:gd name="T65" fmla="*/ 8 h 116"/>
                <a:gd name="T66" fmla="*/ 50 w 104"/>
                <a:gd name="T67" fmla="*/ 12 h 116"/>
                <a:gd name="T68" fmla="*/ 42 w 104"/>
                <a:gd name="T69" fmla="*/ 10 h 116"/>
                <a:gd name="T70" fmla="*/ 44 w 104"/>
                <a:gd name="T71" fmla="*/ 6 h 116"/>
                <a:gd name="T72" fmla="*/ 46 w 104"/>
                <a:gd name="T73" fmla="*/ 2 h 116"/>
                <a:gd name="T74" fmla="*/ 42 w 104"/>
                <a:gd name="T75" fmla="*/ 0 h 116"/>
                <a:gd name="T76" fmla="*/ 34 w 104"/>
                <a:gd name="T77" fmla="*/ 2 h 116"/>
                <a:gd name="T78" fmla="*/ 28 w 104"/>
                <a:gd name="T79" fmla="*/ 6 h 116"/>
                <a:gd name="T80" fmla="*/ 26 w 104"/>
                <a:gd name="T81" fmla="*/ 10 h 116"/>
                <a:gd name="T82" fmla="*/ 26 w 104"/>
                <a:gd name="T83" fmla="*/ 10 h 116"/>
                <a:gd name="T84" fmla="*/ 22 w 104"/>
                <a:gd name="T85" fmla="*/ 10 h 116"/>
                <a:gd name="T86" fmla="*/ 18 w 104"/>
                <a:gd name="T87" fmla="*/ 10 h 116"/>
                <a:gd name="T88" fmla="*/ 16 w 104"/>
                <a:gd name="T89" fmla="*/ 14 h 116"/>
                <a:gd name="T90" fmla="*/ 14 w 104"/>
                <a:gd name="T91" fmla="*/ 24 h 116"/>
                <a:gd name="T92" fmla="*/ 16 w 104"/>
                <a:gd name="T93" fmla="*/ 28 h 116"/>
                <a:gd name="T94" fmla="*/ 18 w 104"/>
                <a:gd name="T95" fmla="*/ 34 h 116"/>
                <a:gd name="T96" fmla="*/ 16 w 104"/>
                <a:gd name="T97" fmla="*/ 40 h 116"/>
                <a:gd name="T98" fmla="*/ 14 w 104"/>
                <a:gd name="T99" fmla="*/ 44 h 116"/>
                <a:gd name="T100" fmla="*/ 8 w 104"/>
                <a:gd name="T101" fmla="*/ 54 h 116"/>
                <a:gd name="T102" fmla="*/ 4 w 104"/>
                <a:gd name="T103" fmla="*/ 8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4" h="116">
                  <a:moveTo>
                    <a:pt x="4" y="80"/>
                  </a:moveTo>
                  <a:lnTo>
                    <a:pt x="4" y="80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2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10" y="96"/>
                  </a:lnTo>
                  <a:lnTo>
                    <a:pt x="12" y="100"/>
                  </a:lnTo>
                  <a:lnTo>
                    <a:pt x="14" y="104"/>
                  </a:lnTo>
                  <a:lnTo>
                    <a:pt x="14" y="110"/>
                  </a:lnTo>
                  <a:lnTo>
                    <a:pt x="16" y="110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30" y="114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08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42" y="104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50" y="106"/>
                  </a:lnTo>
                  <a:lnTo>
                    <a:pt x="52" y="104"/>
                  </a:lnTo>
                  <a:lnTo>
                    <a:pt x="54" y="102"/>
                  </a:lnTo>
                  <a:lnTo>
                    <a:pt x="54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74"/>
                  </a:lnTo>
                  <a:lnTo>
                    <a:pt x="68" y="60"/>
                  </a:lnTo>
                  <a:lnTo>
                    <a:pt x="82" y="48"/>
                  </a:lnTo>
                  <a:lnTo>
                    <a:pt x="104" y="40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2" y="30"/>
                  </a:lnTo>
                  <a:lnTo>
                    <a:pt x="98" y="28"/>
                  </a:lnTo>
                  <a:lnTo>
                    <a:pt x="94" y="2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2" y="14"/>
                  </a:lnTo>
                  <a:lnTo>
                    <a:pt x="78" y="14"/>
                  </a:lnTo>
                  <a:lnTo>
                    <a:pt x="76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0" y="12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4" y="18"/>
                  </a:lnTo>
                  <a:lnTo>
                    <a:pt x="14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8" y="30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4" y="44"/>
                  </a:lnTo>
                  <a:lnTo>
                    <a:pt x="12" y="48"/>
                  </a:lnTo>
                  <a:lnTo>
                    <a:pt x="8" y="54"/>
                  </a:lnTo>
                  <a:lnTo>
                    <a:pt x="6" y="64"/>
                  </a:lnTo>
                  <a:lnTo>
                    <a:pt x="4" y="8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" name="Freeform 537"/>
            <p:cNvSpPr/>
            <p:nvPr/>
          </p:nvSpPr>
          <p:spPr bwMode="gray">
            <a:xfrm>
              <a:off x="6522648" y="2100969"/>
              <a:ext cx="429524" cy="344128"/>
            </a:xfrm>
            <a:custGeom>
              <a:avLst/>
              <a:gdLst>
                <a:gd name="T0" fmla="*/ 32 w 232"/>
                <a:gd name="T1" fmla="*/ 76 h 186"/>
                <a:gd name="T2" fmla="*/ 44 w 232"/>
                <a:gd name="T3" fmla="*/ 74 h 186"/>
                <a:gd name="T4" fmla="*/ 46 w 232"/>
                <a:gd name="T5" fmla="*/ 78 h 186"/>
                <a:gd name="T6" fmla="*/ 36 w 232"/>
                <a:gd name="T7" fmla="*/ 86 h 186"/>
                <a:gd name="T8" fmla="*/ 24 w 232"/>
                <a:gd name="T9" fmla="*/ 86 h 186"/>
                <a:gd name="T10" fmla="*/ 10 w 232"/>
                <a:gd name="T11" fmla="*/ 88 h 186"/>
                <a:gd name="T12" fmla="*/ 8 w 232"/>
                <a:gd name="T13" fmla="*/ 100 h 186"/>
                <a:gd name="T14" fmla="*/ 20 w 232"/>
                <a:gd name="T15" fmla="*/ 104 h 186"/>
                <a:gd name="T16" fmla="*/ 54 w 232"/>
                <a:gd name="T17" fmla="*/ 104 h 186"/>
                <a:gd name="T18" fmla="*/ 86 w 232"/>
                <a:gd name="T19" fmla="*/ 114 h 186"/>
                <a:gd name="T20" fmla="*/ 86 w 232"/>
                <a:gd name="T21" fmla="*/ 124 h 186"/>
                <a:gd name="T22" fmla="*/ 76 w 232"/>
                <a:gd name="T23" fmla="*/ 132 h 186"/>
                <a:gd name="T24" fmla="*/ 64 w 232"/>
                <a:gd name="T25" fmla="*/ 128 h 186"/>
                <a:gd name="T26" fmla="*/ 42 w 232"/>
                <a:gd name="T27" fmla="*/ 132 h 186"/>
                <a:gd name="T28" fmla="*/ 32 w 232"/>
                <a:gd name="T29" fmla="*/ 130 h 186"/>
                <a:gd name="T30" fmla="*/ 22 w 232"/>
                <a:gd name="T31" fmla="*/ 138 h 186"/>
                <a:gd name="T32" fmla="*/ 24 w 232"/>
                <a:gd name="T33" fmla="*/ 148 h 186"/>
                <a:gd name="T34" fmla="*/ 48 w 232"/>
                <a:gd name="T35" fmla="*/ 160 h 186"/>
                <a:gd name="T36" fmla="*/ 62 w 232"/>
                <a:gd name="T37" fmla="*/ 168 h 186"/>
                <a:gd name="T38" fmla="*/ 76 w 232"/>
                <a:gd name="T39" fmla="*/ 184 h 186"/>
                <a:gd name="T40" fmla="*/ 146 w 232"/>
                <a:gd name="T41" fmla="*/ 162 h 186"/>
                <a:gd name="T42" fmla="*/ 160 w 232"/>
                <a:gd name="T43" fmla="*/ 162 h 186"/>
                <a:gd name="T44" fmla="*/ 176 w 232"/>
                <a:gd name="T45" fmla="*/ 170 h 186"/>
                <a:gd name="T46" fmla="*/ 184 w 232"/>
                <a:gd name="T47" fmla="*/ 170 h 186"/>
                <a:gd name="T48" fmla="*/ 190 w 232"/>
                <a:gd name="T49" fmla="*/ 170 h 186"/>
                <a:gd name="T50" fmla="*/ 202 w 232"/>
                <a:gd name="T51" fmla="*/ 168 h 186"/>
                <a:gd name="T52" fmla="*/ 210 w 232"/>
                <a:gd name="T53" fmla="*/ 160 h 186"/>
                <a:gd name="T54" fmla="*/ 208 w 232"/>
                <a:gd name="T55" fmla="*/ 154 h 186"/>
                <a:gd name="T56" fmla="*/ 196 w 232"/>
                <a:gd name="T57" fmla="*/ 152 h 186"/>
                <a:gd name="T58" fmla="*/ 196 w 232"/>
                <a:gd name="T59" fmla="*/ 146 h 186"/>
                <a:gd name="T60" fmla="*/ 208 w 232"/>
                <a:gd name="T61" fmla="*/ 142 h 186"/>
                <a:gd name="T62" fmla="*/ 226 w 232"/>
                <a:gd name="T63" fmla="*/ 142 h 186"/>
                <a:gd name="T64" fmla="*/ 232 w 232"/>
                <a:gd name="T65" fmla="*/ 138 h 186"/>
                <a:gd name="T66" fmla="*/ 226 w 232"/>
                <a:gd name="T67" fmla="*/ 126 h 186"/>
                <a:gd name="T68" fmla="*/ 202 w 232"/>
                <a:gd name="T69" fmla="*/ 116 h 186"/>
                <a:gd name="T70" fmla="*/ 174 w 232"/>
                <a:gd name="T71" fmla="*/ 78 h 186"/>
                <a:gd name="T72" fmla="*/ 166 w 232"/>
                <a:gd name="T73" fmla="*/ 28 h 186"/>
                <a:gd name="T74" fmla="*/ 148 w 232"/>
                <a:gd name="T75" fmla="*/ 20 h 186"/>
                <a:gd name="T76" fmla="*/ 140 w 232"/>
                <a:gd name="T77" fmla="*/ 36 h 186"/>
                <a:gd name="T78" fmla="*/ 124 w 232"/>
                <a:gd name="T79" fmla="*/ 22 h 186"/>
                <a:gd name="T80" fmla="*/ 116 w 232"/>
                <a:gd name="T81" fmla="*/ 18 h 186"/>
                <a:gd name="T82" fmla="*/ 106 w 232"/>
                <a:gd name="T83" fmla="*/ 30 h 186"/>
                <a:gd name="T84" fmla="*/ 96 w 232"/>
                <a:gd name="T85" fmla="*/ 20 h 186"/>
                <a:gd name="T86" fmla="*/ 86 w 232"/>
                <a:gd name="T87" fmla="*/ 6 h 186"/>
                <a:gd name="T88" fmla="*/ 80 w 232"/>
                <a:gd name="T89" fmla="*/ 16 h 186"/>
                <a:gd name="T90" fmla="*/ 78 w 232"/>
                <a:gd name="T91" fmla="*/ 32 h 186"/>
                <a:gd name="T92" fmla="*/ 66 w 232"/>
                <a:gd name="T93" fmla="*/ 32 h 186"/>
                <a:gd name="T94" fmla="*/ 62 w 232"/>
                <a:gd name="T95" fmla="*/ 14 h 186"/>
                <a:gd name="T96" fmla="*/ 64 w 232"/>
                <a:gd name="T97" fmla="*/ 4 h 186"/>
                <a:gd name="T98" fmla="*/ 54 w 232"/>
                <a:gd name="T99" fmla="*/ 0 h 186"/>
                <a:gd name="T100" fmla="*/ 14 w 232"/>
                <a:gd name="T101" fmla="*/ 24 h 186"/>
                <a:gd name="T102" fmla="*/ 8 w 232"/>
                <a:gd name="T103" fmla="*/ 44 h 186"/>
                <a:gd name="T104" fmla="*/ 2 w 232"/>
                <a:gd name="T105" fmla="*/ 56 h 186"/>
                <a:gd name="T106" fmla="*/ 0 w 232"/>
                <a:gd name="T107" fmla="*/ 64 h 186"/>
                <a:gd name="T108" fmla="*/ 10 w 232"/>
                <a:gd name="T109" fmla="*/ 7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2" h="186">
                  <a:moveTo>
                    <a:pt x="24" y="74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36" y="86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6"/>
                  </a:lnTo>
                  <a:lnTo>
                    <a:pt x="20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8" y="94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4" y="104"/>
                  </a:lnTo>
                  <a:lnTo>
                    <a:pt x="20" y="104"/>
                  </a:lnTo>
                  <a:lnTo>
                    <a:pt x="26" y="106"/>
                  </a:lnTo>
                  <a:lnTo>
                    <a:pt x="36" y="106"/>
                  </a:lnTo>
                  <a:lnTo>
                    <a:pt x="42" y="104"/>
                  </a:lnTo>
                  <a:lnTo>
                    <a:pt x="54" y="104"/>
                  </a:lnTo>
                  <a:lnTo>
                    <a:pt x="68" y="104"/>
                  </a:lnTo>
                  <a:lnTo>
                    <a:pt x="80" y="106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86" y="118"/>
                  </a:lnTo>
                  <a:lnTo>
                    <a:pt x="86" y="122"/>
                  </a:lnTo>
                  <a:lnTo>
                    <a:pt x="86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76" y="132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68" y="128"/>
                  </a:lnTo>
                  <a:lnTo>
                    <a:pt x="64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0" y="130"/>
                  </a:lnTo>
                  <a:lnTo>
                    <a:pt x="42" y="132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2" y="130"/>
                  </a:lnTo>
                  <a:lnTo>
                    <a:pt x="30" y="130"/>
                  </a:lnTo>
                  <a:lnTo>
                    <a:pt x="26" y="132"/>
                  </a:lnTo>
                  <a:lnTo>
                    <a:pt x="24" y="134"/>
                  </a:lnTo>
                  <a:lnTo>
                    <a:pt x="22" y="138"/>
                  </a:lnTo>
                  <a:lnTo>
                    <a:pt x="20" y="142"/>
                  </a:lnTo>
                  <a:lnTo>
                    <a:pt x="20" y="144"/>
                  </a:lnTo>
                  <a:lnTo>
                    <a:pt x="22" y="146"/>
                  </a:lnTo>
                  <a:lnTo>
                    <a:pt x="24" y="148"/>
                  </a:lnTo>
                  <a:lnTo>
                    <a:pt x="26" y="152"/>
                  </a:lnTo>
                  <a:lnTo>
                    <a:pt x="32" y="154"/>
                  </a:lnTo>
                  <a:lnTo>
                    <a:pt x="40" y="158"/>
                  </a:lnTo>
                  <a:lnTo>
                    <a:pt x="48" y="160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8" y="166"/>
                  </a:lnTo>
                  <a:lnTo>
                    <a:pt x="62" y="168"/>
                  </a:lnTo>
                  <a:lnTo>
                    <a:pt x="66" y="174"/>
                  </a:lnTo>
                  <a:lnTo>
                    <a:pt x="68" y="178"/>
                  </a:lnTo>
                  <a:lnTo>
                    <a:pt x="70" y="186"/>
                  </a:lnTo>
                  <a:lnTo>
                    <a:pt x="76" y="184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30" y="17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50" y="162"/>
                  </a:lnTo>
                  <a:lnTo>
                    <a:pt x="154" y="162"/>
                  </a:lnTo>
                  <a:lnTo>
                    <a:pt x="160" y="162"/>
                  </a:lnTo>
                  <a:lnTo>
                    <a:pt x="164" y="162"/>
                  </a:lnTo>
                  <a:lnTo>
                    <a:pt x="170" y="164"/>
                  </a:lnTo>
                  <a:lnTo>
                    <a:pt x="174" y="168"/>
                  </a:lnTo>
                  <a:lnTo>
                    <a:pt x="176" y="170"/>
                  </a:lnTo>
                  <a:lnTo>
                    <a:pt x="178" y="172"/>
                  </a:lnTo>
                  <a:lnTo>
                    <a:pt x="180" y="172"/>
                  </a:lnTo>
                  <a:lnTo>
                    <a:pt x="182" y="172"/>
                  </a:lnTo>
                  <a:lnTo>
                    <a:pt x="184" y="170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88" y="168"/>
                  </a:lnTo>
                  <a:lnTo>
                    <a:pt x="190" y="170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8" y="170"/>
                  </a:lnTo>
                  <a:lnTo>
                    <a:pt x="202" y="168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10" y="162"/>
                  </a:lnTo>
                  <a:lnTo>
                    <a:pt x="210" y="160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6"/>
                  </a:lnTo>
                  <a:lnTo>
                    <a:pt x="208" y="154"/>
                  </a:lnTo>
                  <a:lnTo>
                    <a:pt x="204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4" y="150"/>
                  </a:lnTo>
                  <a:lnTo>
                    <a:pt x="194" y="148"/>
                  </a:lnTo>
                  <a:lnTo>
                    <a:pt x="194" y="148"/>
                  </a:lnTo>
                  <a:lnTo>
                    <a:pt x="196" y="146"/>
                  </a:lnTo>
                  <a:lnTo>
                    <a:pt x="200" y="144"/>
                  </a:lnTo>
                  <a:lnTo>
                    <a:pt x="200" y="144"/>
                  </a:lnTo>
                  <a:lnTo>
                    <a:pt x="204" y="144"/>
                  </a:lnTo>
                  <a:lnTo>
                    <a:pt x="208" y="142"/>
                  </a:lnTo>
                  <a:lnTo>
                    <a:pt x="212" y="142"/>
                  </a:lnTo>
                  <a:lnTo>
                    <a:pt x="218" y="140"/>
                  </a:lnTo>
                  <a:lnTo>
                    <a:pt x="222" y="142"/>
                  </a:lnTo>
                  <a:lnTo>
                    <a:pt x="226" y="142"/>
                  </a:lnTo>
                  <a:lnTo>
                    <a:pt x="226" y="142"/>
                  </a:lnTo>
                  <a:lnTo>
                    <a:pt x="228" y="142"/>
                  </a:lnTo>
                  <a:lnTo>
                    <a:pt x="230" y="140"/>
                  </a:lnTo>
                  <a:lnTo>
                    <a:pt x="232" y="138"/>
                  </a:lnTo>
                  <a:lnTo>
                    <a:pt x="232" y="134"/>
                  </a:lnTo>
                  <a:lnTo>
                    <a:pt x="232" y="132"/>
                  </a:lnTo>
                  <a:lnTo>
                    <a:pt x="230" y="128"/>
                  </a:lnTo>
                  <a:lnTo>
                    <a:pt x="226" y="126"/>
                  </a:lnTo>
                  <a:lnTo>
                    <a:pt x="220" y="124"/>
                  </a:lnTo>
                  <a:lnTo>
                    <a:pt x="216" y="122"/>
                  </a:lnTo>
                  <a:lnTo>
                    <a:pt x="210" y="118"/>
                  </a:lnTo>
                  <a:lnTo>
                    <a:pt x="202" y="116"/>
                  </a:lnTo>
                  <a:lnTo>
                    <a:pt x="186" y="114"/>
                  </a:lnTo>
                  <a:lnTo>
                    <a:pt x="184" y="110"/>
                  </a:lnTo>
                  <a:lnTo>
                    <a:pt x="178" y="98"/>
                  </a:lnTo>
                  <a:lnTo>
                    <a:pt x="174" y="78"/>
                  </a:lnTo>
                  <a:lnTo>
                    <a:pt x="174" y="52"/>
                  </a:lnTo>
                  <a:lnTo>
                    <a:pt x="172" y="48"/>
                  </a:lnTo>
                  <a:lnTo>
                    <a:pt x="170" y="38"/>
                  </a:lnTo>
                  <a:lnTo>
                    <a:pt x="166" y="28"/>
                  </a:lnTo>
                  <a:lnTo>
                    <a:pt x="160" y="20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20"/>
                  </a:lnTo>
                  <a:lnTo>
                    <a:pt x="146" y="24"/>
                  </a:lnTo>
                  <a:lnTo>
                    <a:pt x="142" y="28"/>
                  </a:lnTo>
                  <a:lnTo>
                    <a:pt x="140" y="32"/>
                  </a:lnTo>
                  <a:lnTo>
                    <a:pt x="140" y="36"/>
                  </a:lnTo>
                  <a:lnTo>
                    <a:pt x="140" y="42"/>
                  </a:lnTo>
                  <a:lnTo>
                    <a:pt x="126" y="24"/>
                  </a:lnTo>
                  <a:lnTo>
                    <a:pt x="126" y="22"/>
                  </a:lnTo>
                  <a:lnTo>
                    <a:pt x="124" y="22"/>
                  </a:lnTo>
                  <a:lnTo>
                    <a:pt x="122" y="20"/>
                  </a:lnTo>
                  <a:lnTo>
                    <a:pt x="120" y="18"/>
                  </a:lnTo>
                  <a:lnTo>
                    <a:pt x="118" y="16"/>
                  </a:lnTo>
                  <a:lnTo>
                    <a:pt x="116" y="18"/>
                  </a:lnTo>
                  <a:lnTo>
                    <a:pt x="112" y="20"/>
                  </a:lnTo>
                  <a:lnTo>
                    <a:pt x="110" y="24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4" y="32"/>
                  </a:lnTo>
                  <a:lnTo>
                    <a:pt x="100" y="30"/>
                  </a:lnTo>
                  <a:lnTo>
                    <a:pt x="98" y="26"/>
                  </a:lnTo>
                  <a:lnTo>
                    <a:pt x="96" y="20"/>
                  </a:lnTo>
                  <a:lnTo>
                    <a:pt x="94" y="16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0" y="34"/>
                  </a:lnTo>
                  <a:lnTo>
                    <a:pt x="66" y="32"/>
                  </a:lnTo>
                  <a:lnTo>
                    <a:pt x="64" y="28"/>
                  </a:lnTo>
                  <a:lnTo>
                    <a:pt x="62" y="24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4" y="10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0" y="8"/>
                  </a:lnTo>
                  <a:lnTo>
                    <a:pt x="26" y="16"/>
                  </a:lnTo>
                  <a:lnTo>
                    <a:pt x="14" y="2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6" y="48"/>
                  </a:lnTo>
                  <a:lnTo>
                    <a:pt x="6" y="52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4"/>
                  </a:lnTo>
                  <a:lnTo>
                    <a:pt x="16" y="74"/>
                  </a:lnTo>
                  <a:lnTo>
                    <a:pt x="24" y="7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" name="Freeform 538"/>
            <p:cNvSpPr/>
            <p:nvPr/>
          </p:nvSpPr>
          <p:spPr bwMode="gray">
            <a:xfrm>
              <a:off x="6537459" y="1705037"/>
              <a:ext cx="218465" cy="166513"/>
            </a:xfrm>
            <a:custGeom>
              <a:avLst/>
              <a:gdLst>
                <a:gd name="T0" fmla="*/ 58 w 118"/>
                <a:gd name="T1" fmla="*/ 22 h 90"/>
                <a:gd name="T2" fmla="*/ 44 w 118"/>
                <a:gd name="T3" fmla="*/ 40 h 90"/>
                <a:gd name="T4" fmla="*/ 26 w 118"/>
                <a:gd name="T5" fmla="*/ 60 h 90"/>
                <a:gd name="T6" fmla="*/ 14 w 118"/>
                <a:gd name="T7" fmla="*/ 66 h 90"/>
                <a:gd name="T8" fmla="*/ 8 w 118"/>
                <a:gd name="T9" fmla="*/ 68 h 90"/>
                <a:gd name="T10" fmla="*/ 2 w 118"/>
                <a:gd name="T11" fmla="*/ 68 h 90"/>
                <a:gd name="T12" fmla="*/ 0 w 118"/>
                <a:gd name="T13" fmla="*/ 72 h 90"/>
                <a:gd name="T14" fmla="*/ 2 w 118"/>
                <a:gd name="T15" fmla="*/ 76 h 90"/>
                <a:gd name="T16" fmla="*/ 10 w 118"/>
                <a:gd name="T17" fmla="*/ 84 h 90"/>
                <a:gd name="T18" fmla="*/ 28 w 118"/>
                <a:gd name="T19" fmla="*/ 90 h 90"/>
                <a:gd name="T20" fmla="*/ 40 w 118"/>
                <a:gd name="T21" fmla="*/ 86 h 90"/>
                <a:gd name="T22" fmla="*/ 44 w 118"/>
                <a:gd name="T23" fmla="*/ 88 h 90"/>
                <a:gd name="T24" fmla="*/ 50 w 118"/>
                <a:gd name="T25" fmla="*/ 90 h 90"/>
                <a:gd name="T26" fmla="*/ 58 w 118"/>
                <a:gd name="T27" fmla="*/ 88 h 90"/>
                <a:gd name="T28" fmla="*/ 62 w 118"/>
                <a:gd name="T29" fmla="*/ 82 h 90"/>
                <a:gd name="T30" fmla="*/ 70 w 118"/>
                <a:gd name="T31" fmla="*/ 74 h 90"/>
                <a:gd name="T32" fmla="*/ 76 w 118"/>
                <a:gd name="T33" fmla="*/ 64 h 90"/>
                <a:gd name="T34" fmla="*/ 78 w 118"/>
                <a:gd name="T35" fmla="*/ 58 h 90"/>
                <a:gd name="T36" fmla="*/ 84 w 118"/>
                <a:gd name="T37" fmla="*/ 62 h 90"/>
                <a:gd name="T38" fmla="*/ 92 w 118"/>
                <a:gd name="T39" fmla="*/ 64 h 90"/>
                <a:gd name="T40" fmla="*/ 102 w 118"/>
                <a:gd name="T41" fmla="*/ 56 h 90"/>
                <a:gd name="T42" fmla="*/ 104 w 118"/>
                <a:gd name="T43" fmla="*/ 54 h 90"/>
                <a:gd name="T44" fmla="*/ 106 w 118"/>
                <a:gd name="T45" fmla="*/ 48 h 90"/>
                <a:gd name="T46" fmla="*/ 106 w 118"/>
                <a:gd name="T47" fmla="*/ 44 h 90"/>
                <a:gd name="T48" fmla="*/ 104 w 118"/>
                <a:gd name="T49" fmla="*/ 42 h 90"/>
                <a:gd name="T50" fmla="*/ 106 w 118"/>
                <a:gd name="T51" fmla="*/ 38 h 90"/>
                <a:gd name="T52" fmla="*/ 110 w 118"/>
                <a:gd name="T53" fmla="*/ 30 h 90"/>
                <a:gd name="T54" fmla="*/ 108 w 118"/>
                <a:gd name="T55" fmla="*/ 26 h 90"/>
                <a:gd name="T56" fmla="*/ 108 w 118"/>
                <a:gd name="T57" fmla="*/ 22 h 90"/>
                <a:gd name="T58" fmla="*/ 112 w 118"/>
                <a:gd name="T59" fmla="*/ 16 h 90"/>
                <a:gd name="T60" fmla="*/ 116 w 118"/>
                <a:gd name="T61" fmla="*/ 14 h 90"/>
                <a:gd name="T62" fmla="*/ 116 w 118"/>
                <a:gd name="T63" fmla="*/ 12 h 90"/>
                <a:gd name="T64" fmla="*/ 110 w 118"/>
                <a:gd name="T65" fmla="*/ 6 h 90"/>
                <a:gd name="T66" fmla="*/ 104 w 118"/>
                <a:gd name="T67" fmla="*/ 2 h 90"/>
                <a:gd name="T68" fmla="*/ 100 w 118"/>
                <a:gd name="T69" fmla="*/ 0 h 90"/>
                <a:gd name="T70" fmla="*/ 84 w 118"/>
                <a:gd name="T71" fmla="*/ 12 h 90"/>
                <a:gd name="T72" fmla="*/ 76 w 118"/>
                <a:gd name="T73" fmla="*/ 12 h 90"/>
                <a:gd name="T74" fmla="*/ 64 w 118"/>
                <a:gd name="T75" fmla="*/ 1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90">
                  <a:moveTo>
                    <a:pt x="60" y="20"/>
                  </a:moveTo>
                  <a:lnTo>
                    <a:pt x="58" y="22"/>
                  </a:lnTo>
                  <a:lnTo>
                    <a:pt x="52" y="30"/>
                  </a:lnTo>
                  <a:lnTo>
                    <a:pt x="44" y="40"/>
                  </a:lnTo>
                  <a:lnTo>
                    <a:pt x="36" y="52"/>
                  </a:lnTo>
                  <a:lnTo>
                    <a:pt x="26" y="60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10" y="84"/>
                  </a:lnTo>
                  <a:lnTo>
                    <a:pt x="18" y="88"/>
                  </a:lnTo>
                  <a:lnTo>
                    <a:pt x="28" y="90"/>
                  </a:lnTo>
                  <a:lnTo>
                    <a:pt x="40" y="84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4" y="88"/>
                  </a:lnTo>
                  <a:lnTo>
                    <a:pt x="46" y="90"/>
                  </a:lnTo>
                  <a:lnTo>
                    <a:pt x="50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60" y="86"/>
                  </a:lnTo>
                  <a:lnTo>
                    <a:pt x="62" y="82"/>
                  </a:lnTo>
                  <a:lnTo>
                    <a:pt x="66" y="78"/>
                  </a:lnTo>
                  <a:lnTo>
                    <a:pt x="70" y="74"/>
                  </a:lnTo>
                  <a:lnTo>
                    <a:pt x="72" y="68"/>
                  </a:lnTo>
                  <a:lnTo>
                    <a:pt x="76" y="64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80" y="60"/>
                  </a:lnTo>
                  <a:lnTo>
                    <a:pt x="84" y="62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8" y="62"/>
                  </a:lnTo>
                  <a:lnTo>
                    <a:pt x="102" y="56"/>
                  </a:lnTo>
                  <a:lnTo>
                    <a:pt x="102" y="56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2" y="42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6" y="38"/>
                  </a:lnTo>
                  <a:lnTo>
                    <a:pt x="108" y="34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08" y="26"/>
                  </a:lnTo>
                  <a:lnTo>
                    <a:pt x="108" y="26"/>
                  </a:lnTo>
                  <a:lnTo>
                    <a:pt x="108" y="22"/>
                  </a:lnTo>
                  <a:lnTo>
                    <a:pt x="110" y="20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16" y="14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0" y="6"/>
                  </a:lnTo>
                  <a:lnTo>
                    <a:pt x="108" y="4"/>
                  </a:lnTo>
                  <a:lnTo>
                    <a:pt x="104" y="2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76" y="12"/>
                  </a:lnTo>
                  <a:lnTo>
                    <a:pt x="70" y="14"/>
                  </a:lnTo>
                  <a:lnTo>
                    <a:pt x="64" y="16"/>
                  </a:lnTo>
                  <a:lnTo>
                    <a:pt x="60" y="2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" name="Freeform 539"/>
            <p:cNvSpPr/>
            <p:nvPr/>
          </p:nvSpPr>
          <p:spPr bwMode="gray">
            <a:xfrm>
              <a:off x="6744815" y="1631031"/>
              <a:ext cx="40731" cy="51804"/>
            </a:xfrm>
            <a:custGeom>
              <a:avLst/>
              <a:gdLst>
                <a:gd name="T0" fmla="*/ 16 w 22"/>
                <a:gd name="T1" fmla="*/ 2 h 28"/>
                <a:gd name="T2" fmla="*/ 14 w 22"/>
                <a:gd name="T3" fmla="*/ 2 h 28"/>
                <a:gd name="T4" fmla="*/ 14 w 22"/>
                <a:gd name="T5" fmla="*/ 2 h 28"/>
                <a:gd name="T6" fmla="*/ 12 w 22"/>
                <a:gd name="T7" fmla="*/ 0 h 28"/>
                <a:gd name="T8" fmla="*/ 10 w 22"/>
                <a:gd name="T9" fmla="*/ 0 h 28"/>
                <a:gd name="T10" fmla="*/ 6 w 22"/>
                <a:gd name="T11" fmla="*/ 0 h 28"/>
                <a:gd name="T12" fmla="*/ 4 w 22"/>
                <a:gd name="T13" fmla="*/ 2 h 28"/>
                <a:gd name="T14" fmla="*/ 2 w 22"/>
                <a:gd name="T15" fmla="*/ 4 h 28"/>
                <a:gd name="T16" fmla="*/ 2 w 22"/>
                <a:gd name="T17" fmla="*/ 8 h 28"/>
                <a:gd name="T18" fmla="*/ 0 w 22"/>
                <a:gd name="T19" fmla="*/ 12 h 28"/>
                <a:gd name="T20" fmla="*/ 2 w 22"/>
                <a:gd name="T21" fmla="*/ 20 h 28"/>
                <a:gd name="T22" fmla="*/ 2 w 22"/>
                <a:gd name="T23" fmla="*/ 20 h 28"/>
                <a:gd name="T24" fmla="*/ 4 w 22"/>
                <a:gd name="T25" fmla="*/ 22 h 28"/>
                <a:gd name="T26" fmla="*/ 6 w 22"/>
                <a:gd name="T27" fmla="*/ 24 h 28"/>
                <a:gd name="T28" fmla="*/ 10 w 22"/>
                <a:gd name="T29" fmla="*/ 26 h 28"/>
                <a:gd name="T30" fmla="*/ 14 w 22"/>
                <a:gd name="T31" fmla="*/ 26 h 28"/>
                <a:gd name="T32" fmla="*/ 16 w 22"/>
                <a:gd name="T33" fmla="*/ 28 h 28"/>
                <a:gd name="T34" fmla="*/ 20 w 22"/>
                <a:gd name="T35" fmla="*/ 26 h 28"/>
                <a:gd name="T36" fmla="*/ 22 w 22"/>
                <a:gd name="T37" fmla="*/ 24 h 28"/>
                <a:gd name="T38" fmla="*/ 22 w 22"/>
                <a:gd name="T39" fmla="*/ 20 h 28"/>
                <a:gd name="T40" fmla="*/ 22 w 22"/>
                <a:gd name="T41" fmla="*/ 14 h 28"/>
                <a:gd name="T42" fmla="*/ 22 w 22"/>
                <a:gd name="T43" fmla="*/ 10 h 28"/>
                <a:gd name="T44" fmla="*/ 20 w 22"/>
                <a:gd name="T45" fmla="*/ 6 h 28"/>
                <a:gd name="T46" fmla="*/ 18 w 22"/>
                <a:gd name="T47" fmla="*/ 4 h 28"/>
                <a:gd name="T48" fmla="*/ 16 w 22"/>
                <a:gd name="T49" fmla="*/ 2 h 28"/>
                <a:gd name="T50" fmla="*/ 16 w 22"/>
                <a:gd name="T51" fmla="*/ 2 h 28"/>
                <a:gd name="T52" fmla="*/ 16 w 22"/>
                <a:gd name="T5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28">
                  <a:moveTo>
                    <a:pt x="16" y="2"/>
                  </a:move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" name="Freeform 540"/>
            <p:cNvSpPr/>
            <p:nvPr/>
          </p:nvSpPr>
          <p:spPr bwMode="gray">
            <a:xfrm>
              <a:off x="6792952" y="1560725"/>
              <a:ext cx="125895" cy="77706"/>
            </a:xfrm>
            <a:custGeom>
              <a:avLst/>
              <a:gdLst>
                <a:gd name="T0" fmla="*/ 12 w 68"/>
                <a:gd name="T1" fmla="*/ 12 h 42"/>
                <a:gd name="T2" fmla="*/ 12 w 68"/>
                <a:gd name="T3" fmla="*/ 12 h 42"/>
                <a:gd name="T4" fmla="*/ 10 w 68"/>
                <a:gd name="T5" fmla="*/ 14 h 42"/>
                <a:gd name="T6" fmla="*/ 8 w 68"/>
                <a:gd name="T7" fmla="*/ 14 h 42"/>
                <a:gd name="T8" fmla="*/ 4 w 68"/>
                <a:gd name="T9" fmla="*/ 18 h 42"/>
                <a:gd name="T10" fmla="*/ 2 w 68"/>
                <a:gd name="T11" fmla="*/ 20 h 42"/>
                <a:gd name="T12" fmla="*/ 0 w 68"/>
                <a:gd name="T13" fmla="*/ 24 h 42"/>
                <a:gd name="T14" fmla="*/ 0 w 68"/>
                <a:gd name="T15" fmla="*/ 26 h 42"/>
                <a:gd name="T16" fmla="*/ 2 w 68"/>
                <a:gd name="T17" fmla="*/ 30 h 42"/>
                <a:gd name="T18" fmla="*/ 4 w 68"/>
                <a:gd name="T19" fmla="*/ 34 h 42"/>
                <a:gd name="T20" fmla="*/ 10 w 68"/>
                <a:gd name="T21" fmla="*/ 36 h 42"/>
                <a:gd name="T22" fmla="*/ 12 w 68"/>
                <a:gd name="T23" fmla="*/ 36 h 42"/>
                <a:gd name="T24" fmla="*/ 12 w 68"/>
                <a:gd name="T25" fmla="*/ 34 h 42"/>
                <a:gd name="T26" fmla="*/ 16 w 68"/>
                <a:gd name="T27" fmla="*/ 30 h 42"/>
                <a:gd name="T28" fmla="*/ 18 w 68"/>
                <a:gd name="T29" fmla="*/ 28 h 42"/>
                <a:gd name="T30" fmla="*/ 22 w 68"/>
                <a:gd name="T31" fmla="*/ 26 h 42"/>
                <a:gd name="T32" fmla="*/ 26 w 68"/>
                <a:gd name="T33" fmla="*/ 28 h 42"/>
                <a:gd name="T34" fmla="*/ 30 w 68"/>
                <a:gd name="T35" fmla="*/ 32 h 42"/>
                <a:gd name="T36" fmla="*/ 32 w 68"/>
                <a:gd name="T37" fmla="*/ 34 h 42"/>
                <a:gd name="T38" fmla="*/ 36 w 68"/>
                <a:gd name="T39" fmla="*/ 38 h 42"/>
                <a:gd name="T40" fmla="*/ 42 w 68"/>
                <a:gd name="T41" fmla="*/ 42 h 42"/>
                <a:gd name="T42" fmla="*/ 52 w 68"/>
                <a:gd name="T43" fmla="*/ 40 h 42"/>
                <a:gd name="T44" fmla="*/ 62 w 68"/>
                <a:gd name="T45" fmla="*/ 32 h 42"/>
                <a:gd name="T46" fmla="*/ 62 w 68"/>
                <a:gd name="T47" fmla="*/ 32 h 42"/>
                <a:gd name="T48" fmla="*/ 64 w 68"/>
                <a:gd name="T49" fmla="*/ 30 h 42"/>
                <a:gd name="T50" fmla="*/ 66 w 68"/>
                <a:gd name="T51" fmla="*/ 28 h 42"/>
                <a:gd name="T52" fmla="*/ 68 w 68"/>
                <a:gd name="T53" fmla="*/ 26 h 42"/>
                <a:gd name="T54" fmla="*/ 68 w 68"/>
                <a:gd name="T55" fmla="*/ 22 h 42"/>
                <a:gd name="T56" fmla="*/ 66 w 68"/>
                <a:gd name="T57" fmla="*/ 20 h 42"/>
                <a:gd name="T58" fmla="*/ 62 w 68"/>
                <a:gd name="T59" fmla="*/ 16 h 42"/>
                <a:gd name="T60" fmla="*/ 58 w 68"/>
                <a:gd name="T61" fmla="*/ 14 h 42"/>
                <a:gd name="T62" fmla="*/ 40 w 68"/>
                <a:gd name="T63" fmla="*/ 2 h 42"/>
                <a:gd name="T64" fmla="*/ 38 w 68"/>
                <a:gd name="T65" fmla="*/ 2 h 42"/>
                <a:gd name="T66" fmla="*/ 36 w 68"/>
                <a:gd name="T67" fmla="*/ 2 h 42"/>
                <a:gd name="T68" fmla="*/ 32 w 68"/>
                <a:gd name="T69" fmla="*/ 0 h 42"/>
                <a:gd name="T70" fmla="*/ 28 w 68"/>
                <a:gd name="T71" fmla="*/ 0 h 42"/>
                <a:gd name="T72" fmla="*/ 24 w 68"/>
                <a:gd name="T73" fmla="*/ 2 h 42"/>
                <a:gd name="T74" fmla="*/ 18 w 68"/>
                <a:gd name="T75" fmla="*/ 6 h 42"/>
                <a:gd name="T76" fmla="*/ 12 w 68"/>
                <a:gd name="T77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42">
                  <a:moveTo>
                    <a:pt x="12" y="12"/>
                  </a:moveTo>
                  <a:lnTo>
                    <a:pt x="12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30" y="32"/>
                  </a:lnTo>
                  <a:lnTo>
                    <a:pt x="32" y="34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2" y="40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6" y="28"/>
                  </a:lnTo>
                  <a:lnTo>
                    <a:pt x="68" y="26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8" y="6"/>
                  </a:lnTo>
                  <a:lnTo>
                    <a:pt x="12" y="1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" name="Freeform 541"/>
            <p:cNvSpPr/>
            <p:nvPr/>
          </p:nvSpPr>
          <p:spPr bwMode="gray">
            <a:xfrm>
              <a:off x="6792952" y="1660633"/>
              <a:ext cx="107381" cy="62905"/>
            </a:xfrm>
            <a:custGeom>
              <a:avLst/>
              <a:gdLst>
                <a:gd name="T0" fmla="*/ 12 w 58"/>
                <a:gd name="T1" fmla="*/ 0 h 34"/>
                <a:gd name="T2" fmla="*/ 10 w 58"/>
                <a:gd name="T3" fmla="*/ 2 h 34"/>
                <a:gd name="T4" fmla="*/ 4 w 58"/>
                <a:gd name="T5" fmla="*/ 8 h 34"/>
                <a:gd name="T6" fmla="*/ 0 w 58"/>
                <a:gd name="T7" fmla="*/ 16 h 34"/>
                <a:gd name="T8" fmla="*/ 0 w 58"/>
                <a:gd name="T9" fmla="*/ 26 h 34"/>
                <a:gd name="T10" fmla="*/ 6 w 58"/>
                <a:gd name="T11" fmla="*/ 34 h 34"/>
                <a:gd name="T12" fmla="*/ 8 w 58"/>
                <a:gd name="T13" fmla="*/ 34 h 34"/>
                <a:gd name="T14" fmla="*/ 12 w 58"/>
                <a:gd name="T15" fmla="*/ 34 h 34"/>
                <a:gd name="T16" fmla="*/ 18 w 58"/>
                <a:gd name="T17" fmla="*/ 34 h 34"/>
                <a:gd name="T18" fmla="*/ 24 w 58"/>
                <a:gd name="T19" fmla="*/ 34 h 34"/>
                <a:gd name="T20" fmla="*/ 32 w 58"/>
                <a:gd name="T21" fmla="*/ 32 h 34"/>
                <a:gd name="T22" fmla="*/ 34 w 58"/>
                <a:gd name="T23" fmla="*/ 30 h 34"/>
                <a:gd name="T24" fmla="*/ 38 w 58"/>
                <a:gd name="T25" fmla="*/ 28 h 34"/>
                <a:gd name="T26" fmla="*/ 42 w 58"/>
                <a:gd name="T27" fmla="*/ 24 h 34"/>
                <a:gd name="T28" fmla="*/ 46 w 58"/>
                <a:gd name="T29" fmla="*/ 20 h 34"/>
                <a:gd name="T30" fmla="*/ 48 w 58"/>
                <a:gd name="T31" fmla="*/ 18 h 34"/>
                <a:gd name="T32" fmla="*/ 52 w 58"/>
                <a:gd name="T33" fmla="*/ 18 h 34"/>
                <a:gd name="T34" fmla="*/ 54 w 58"/>
                <a:gd name="T35" fmla="*/ 18 h 34"/>
                <a:gd name="T36" fmla="*/ 56 w 58"/>
                <a:gd name="T37" fmla="*/ 16 h 34"/>
                <a:gd name="T38" fmla="*/ 58 w 58"/>
                <a:gd name="T39" fmla="*/ 14 h 34"/>
                <a:gd name="T40" fmla="*/ 58 w 58"/>
                <a:gd name="T41" fmla="*/ 12 h 34"/>
                <a:gd name="T42" fmla="*/ 56 w 58"/>
                <a:gd name="T43" fmla="*/ 8 h 34"/>
                <a:gd name="T44" fmla="*/ 54 w 58"/>
                <a:gd name="T45" fmla="*/ 6 h 34"/>
                <a:gd name="T46" fmla="*/ 48 w 58"/>
                <a:gd name="T47" fmla="*/ 4 h 34"/>
                <a:gd name="T48" fmla="*/ 32 w 58"/>
                <a:gd name="T49" fmla="*/ 2 h 34"/>
                <a:gd name="T50" fmla="*/ 18 w 58"/>
                <a:gd name="T51" fmla="*/ 0 h 34"/>
                <a:gd name="T52" fmla="*/ 12 w 58"/>
                <a:gd name="T5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34">
                  <a:moveTo>
                    <a:pt x="12" y="0"/>
                  </a:moveTo>
                  <a:lnTo>
                    <a:pt x="10" y="2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8" y="28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48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6" y="16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32" y="2"/>
                  </a:lnTo>
                  <a:lnTo>
                    <a:pt x="18" y="0"/>
                  </a:lnTo>
                  <a:lnTo>
                    <a:pt x="12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" name="Freeform 542"/>
            <p:cNvSpPr/>
            <p:nvPr/>
          </p:nvSpPr>
          <p:spPr bwMode="gray">
            <a:xfrm>
              <a:off x="6655948" y="1856749"/>
              <a:ext cx="37028" cy="51804"/>
            </a:xfrm>
            <a:custGeom>
              <a:avLst/>
              <a:gdLst>
                <a:gd name="T0" fmla="*/ 16 w 20"/>
                <a:gd name="T1" fmla="*/ 0 h 28"/>
                <a:gd name="T2" fmla="*/ 14 w 20"/>
                <a:gd name="T3" fmla="*/ 0 h 28"/>
                <a:gd name="T4" fmla="*/ 12 w 20"/>
                <a:gd name="T5" fmla="*/ 2 h 28"/>
                <a:gd name="T6" fmla="*/ 10 w 20"/>
                <a:gd name="T7" fmla="*/ 6 h 28"/>
                <a:gd name="T8" fmla="*/ 6 w 20"/>
                <a:gd name="T9" fmla="*/ 10 h 28"/>
                <a:gd name="T10" fmla="*/ 2 w 20"/>
                <a:gd name="T11" fmla="*/ 14 h 28"/>
                <a:gd name="T12" fmla="*/ 0 w 20"/>
                <a:gd name="T13" fmla="*/ 18 h 28"/>
                <a:gd name="T14" fmla="*/ 0 w 20"/>
                <a:gd name="T15" fmla="*/ 24 h 28"/>
                <a:gd name="T16" fmla="*/ 2 w 20"/>
                <a:gd name="T17" fmla="*/ 28 h 28"/>
                <a:gd name="T18" fmla="*/ 4 w 20"/>
                <a:gd name="T19" fmla="*/ 28 h 28"/>
                <a:gd name="T20" fmla="*/ 6 w 20"/>
                <a:gd name="T21" fmla="*/ 28 h 28"/>
                <a:gd name="T22" fmla="*/ 8 w 20"/>
                <a:gd name="T23" fmla="*/ 28 h 28"/>
                <a:gd name="T24" fmla="*/ 10 w 20"/>
                <a:gd name="T25" fmla="*/ 28 h 28"/>
                <a:gd name="T26" fmla="*/ 14 w 20"/>
                <a:gd name="T27" fmla="*/ 26 h 28"/>
                <a:gd name="T28" fmla="*/ 16 w 20"/>
                <a:gd name="T29" fmla="*/ 22 h 28"/>
                <a:gd name="T30" fmla="*/ 18 w 20"/>
                <a:gd name="T31" fmla="*/ 16 h 28"/>
                <a:gd name="T32" fmla="*/ 20 w 20"/>
                <a:gd name="T33" fmla="*/ 14 h 28"/>
                <a:gd name="T34" fmla="*/ 20 w 20"/>
                <a:gd name="T35" fmla="*/ 12 h 28"/>
                <a:gd name="T36" fmla="*/ 20 w 20"/>
                <a:gd name="T37" fmla="*/ 8 h 28"/>
                <a:gd name="T38" fmla="*/ 20 w 20"/>
                <a:gd name="T39" fmla="*/ 6 h 28"/>
                <a:gd name="T40" fmla="*/ 20 w 20"/>
                <a:gd name="T41" fmla="*/ 2 h 28"/>
                <a:gd name="T42" fmla="*/ 18 w 20"/>
                <a:gd name="T43" fmla="*/ 0 h 28"/>
                <a:gd name="T44" fmla="*/ 16 w 20"/>
                <a:gd name="T4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28">
                  <a:moveTo>
                    <a:pt x="16" y="0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" name="Freeform 543"/>
            <p:cNvSpPr/>
            <p:nvPr/>
          </p:nvSpPr>
          <p:spPr bwMode="gray">
            <a:xfrm>
              <a:off x="6652245" y="1893752"/>
              <a:ext cx="211059" cy="166513"/>
            </a:xfrm>
            <a:custGeom>
              <a:avLst/>
              <a:gdLst>
                <a:gd name="T0" fmla="*/ 28 w 114"/>
                <a:gd name="T1" fmla="*/ 20 h 90"/>
                <a:gd name="T2" fmla="*/ 20 w 114"/>
                <a:gd name="T3" fmla="*/ 18 h 90"/>
                <a:gd name="T4" fmla="*/ 12 w 114"/>
                <a:gd name="T5" fmla="*/ 22 h 90"/>
                <a:gd name="T6" fmla="*/ 10 w 114"/>
                <a:gd name="T7" fmla="*/ 34 h 90"/>
                <a:gd name="T8" fmla="*/ 8 w 114"/>
                <a:gd name="T9" fmla="*/ 36 h 90"/>
                <a:gd name="T10" fmla="*/ 8 w 114"/>
                <a:gd name="T11" fmla="*/ 46 h 90"/>
                <a:gd name="T12" fmla="*/ 2 w 114"/>
                <a:gd name="T13" fmla="*/ 52 h 90"/>
                <a:gd name="T14" fmla="*/ 0 w 114"/>
                <a:gd name="T15" fmla="*/ 60 h 90"/>
                <a:gd name="T16" fmla="*/ 8 w 114"/>
                <a:gd name="T17" fmla="*/ 68 h 90"/>
                <a:gd name="T18" fmla="*/ 16 w 114"/>
                <a:gd name="T19" fmla="*/ 72 h 90"/>
                <a:gd name="T20" fmla="*/ 24 w 114"/>
                <a:gd name="T21" fmla="*/ 72 h 90"/>
                <a:gd name="T22" fmla="*/ 30 w 114"/>
                <a:gd name="T23" fmla="*/ 64 h 90"/>
                <a:gd name="T24" fmla="*/ 32 w 114"/>
                <a:gd name="T25" fmla="*/ 62 h 90"/>
                <a:gd name="T26" fmla="*/ 34 w 114"/>
                <a:gd name="T27" fmla="*/ 66 h 90"/>
                <a:gd name="T28" fmla="*/ 44 w 114"/>
                <a:gd name="T29" fmla="*/ 68 h 90"/>
                <a:gd name="T30" fmla="*/ 50 w 114"/>
                <a:gd name="T31" fmla="*/ 66 h 90"/>
                <a:gd name="T32" fmla="*/ 58 w 114"/>
                <a:gd name="T33" fmla="*/ 64 h 90"/>
                <a:gd name="T34" fmla="*/ 58 w 114"/>
                <a:gd name="T35" fmla="*/ 68 h 90"/>
                <a:gd name="T36" fmla="*/ 52 w 114"/>
                <a:gd name="T37" fmla="*/ 74 h 90"/>
                <a:gd name="T38" fmla="*/ 34 w 114"/>
                <a:gd name="T39" fmla="*/ 82 h 90"/>
                <a:gd name="T40" fmla="*/ 26 w 114"/>
                <a:gd name="T41" fmla="*/ 88 h 90"/>
                <a:gd name="T42" fmla="*/ 38 w 114"/>
                <a:gd name="T43" fmla="*/ 90 h 90"/>
                <a:gd name="T44" fmla="*/ 74 w 114"/>
                <a:gd name="T45" fmla="*/ 76 h 90"/>
                <a:gd name="T46" fmla="*/ 76 w 114"/>
                <a:gd name="T47" fmla="*/ 72 h 90"/>
                <a:gd name="T48" fmla="*/ 82 w 114"/>
                <a:gd name="T49" fmla="*/ 72 h 90"/>
                <a:gd name="T50" fmla="*/ 86 w 114"/>
                <a:gd name="T51" fmla="*/ 74 h 90"/>
                <a:gd name="T52" fmla="*/ 92 w 114"/>
                <a:gd name="T53" fmla="*/ 72 h 90"/>
                <a:gd name="T54" fmla="*/ 100 w 114"/>
                <a:gd name="T55" fmla="*/ 72 h 90"/>
                <a:gd name="T56" fmla="*/ 110 w 114"/>
                <a:gd name="T57" fmla="*/ 64 h 90"/>
                <a:gd name="T58" fmla="*/ 114 w 114"/>
                <a:gd name="T59" fmla="*/ 38 h 90"/>
                <a:gd name="T60" fmla="*/ 106 w 114"/>
                <a:gd name="T61" fmla="*/ 34 h 90"/>
                <a:gd name="T62" fmla="*/ 98 w 114"/>
                <a:gd name="T63" fmla="*/ 38 h 90"/>
                <a:gd name="T64" fmla="*/ 90 w 114"/>
                <a:gd name="T65" fmla="*/ 32 h 90"/>
                <a:gd name="T66" fmla="*/ 86 w 114"/>
                <a:gd name="T67" fmla="*/ 24 h 90"/>
                <a:gd name="T68" fmla="*/ 82 w 114"/>
                <a:gd name="T69" fmla="*/ 10 h 90"/>
                <a:gd name="T70" fmla="*/ 82 w 114"/>
                <a:gd name="T71" fmla="*/ 0 h 90"/>
                <a:gd name="T72" fmla="*/ 76 w 114"/>
                <a:gd name="T73" fmla="*/ 2 h 90"/>
                <a:gd name="T74" fmla="*/ 66 w 114"/>
                <a:gd name="T75" fmla="*/ 10 h 90"/>
                <a:gd name="T76" fmla="*/ 64 w 114"/>
                <a:gd name="T77" fmla="*/ 22 h 90"/>
                <a:gd name="T78" fmla="*/ 66 w 114"/>
                <a:gd name="T79" fmla="*/ 28 h 90"/>
                <a:gd name="T80" fmla="*/ 68 w 114"/>
                <a:gd name="T81" fmla="*/ 32 h 90"/>
                <a:gd name="T82" fmla="*/ 62 w 114"/>
                <a:gd name="T83" fmla="*/ 42 h 90"/>
                <a:gd name="T84" fmla="*/ 56 w 114"/>
                <a:gd name="T85" fmla="*/ 48 h 90"/>
                <a:gd name="T86" fmla="*/ 54 w 114"/>
                <a:gd name="T87" fmla="*/ 40 h 90"/>
                <a:gd name="T88" fmla="*/ 52 w 114"/>
                <a:gd name="T89" fmla="*/ 30 h 90"/>
                <a:gd name="T90" fmla="*/ 44 w 114"/>
                <a:gd name="T91" fmla="*/ 24 h 90"/>
                <a:gd name="T92" fmla="*/ 36 w 114"/>
                <a:gd name="T93" fmla="*/ 28 h 90"/>
                <a:gd name="T94" fmla="*/ 30 w 114"/>
                <a:gd name="T95" fmla="*/ 2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4" h="90">
                  <a:moveTo>
                    <a:pt x="30" y="20"/>
                  </a:moveTo>
                  <a:lnTo>
                    <a:pt x="30" y="20"/>
                  </a:lnTo>
                  <a:lnTo>
                    <a:pt x="28" y="20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8" y="66"/>
                  </a:lnTo>
                  <a:lnTo>
                    <a:pt x="8" y="68"/>
                  </a:lnTo>
                  <a:lnTo>
                    <a:pt x="10" y="70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0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60" y="66"/>
                  </a:lnTo>
                  <a:lnTo>
                    <a:pt x="58" y="68"/>
                  </a:lnTo>
                  <a:lnTo>
                    <a:pt x="56" y="72"/>
                  </a:lnTo>
                  <a:lnTo>
                    <a:pt x="54" y="72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40" y="78"/>
                  </a:lnTo>
                  <a:lnTo>
                    <a:pt x="34" y="82"/>
                  </a:lnTo>
                  <a:lnTo>
                    <a:pt x="30" y="84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8" y="90"/>
                  </a:lnTo>
                  <a:lnTo>
                    <a:pt x="52" y="88"/>
                  </a:lnTo>
                  <a:lnTo>
                    <a:pt x="64" y="80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6" y="72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6" y="74"/>
                  </a:lnTo>
                  <a:lnTo>
                    <a:pt x="90" y="74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8" y="68"/>
                  </a:lnTo>
                  <a:lnTo>
                    <a:pt x="110" y="64"/>
                  </a:lnTo>
                  <a:lnTo>
                    <a:pt x="112" y="56"/>
                  </a:lnTo>
                  <a:lnTo>
                    <a:pt x="114" y="46"/>
                  </a:lnTo>
                  <a:lnTo>
                    <a:pt x="114" y="38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6" y="34"/>
                  </a:lnTo>
                  <a:lnTo>
                    <a:pt x="104" y="36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4" y="14"/>
                  </a:lnTo>
                  <a:lnTo>
                    <a:pt x="82" y="10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6" y="10"/>
                  </a:lnTo>
                  <a:lnTo>
                    <a:pt x="64" y="14"/>
                  </a:lnTo>
                  <a:lnTo>
                    <a:pt x="66" y="20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68" y="32"/>
                  </a:lnTo>
                  <a:lnTo>
                    <a:pt x="66" y="36"/>
                  </a:lnTo>
                  <a:lnTo>
                    <a:pt x="64" y="38"/>
                  </a:lnTo>
                  <a:lnTo>
                    <a:pt x="62" y="42"/>
                  </a:lnTo>
                  <a:lnTo>
                    <a:pt x="60" y="46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4" y="44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34"/>
                  </a:lnTo>
                  <a:lnTo>
                    <a:pt x="52" y="30"/>
                  </a:lnTo>
                  <a:lnTo>
                    <a:pt x="50" y="26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30" y="2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Freeform 544"/>
            <p:cNvSpPr/>
            <p:nvPr/>
          </p:nvSpPr>
          <p:spPr bwMode="gray">
            <a:xfrm>
              <a:off x="6985497" y="1653232"/>
              <a:ext cx="37028" cy="88807"/>
            </a:xfrm>
            <a:custGeom>
              <a:avLst/>
              <a:gdLst>
                <a:gd name="T0" fmla="*/ 10 w 20"/>
                <a:gd name="T1" fmla="*/ 8 h 48"/>
                <a:gd name="T2" fmla="*/ 10 w 20"/>
                <a:gd name="T3" fmla="*/ 8 h 48"/>
                <a:gd name="T4" fmla="*/ 8 w 20"/>
                <a:gd name="T5" fmla="*/ 6 h 48"/>
                <a:gd name="T6" fmla="*/ 8 w 20"/>
                <a:gd name="T7" fmla="*/ 4 h 48"/>
                <a:gd name="T8" fmla="*/ 6 w 20"/>
                <a:gd name="T9" fmla="*/ 2 h 48"/>
                <a:gd name="T10" fmla="*/ 6 w 20"/>
                <a:gd name="T11" fmla="*/ 0 h 48"/>
                <a:gd name="T12" fmla="*/ 4 w 20"/>
                <a:gd name="T13" fmla="*/ 0 h 48"/>
                <a:gd name="T14" fmla="*/ 4 w 20"/>
                <a:gd name="T15" fmla="*/ 0 h 48"/>
                <a:gd name="T16" fmla="*/ 2 w 20"/>
                <a:gd name="T17" fmla="*/ 2 h 48"/>
                <a:gd name="T18" fmla="*/ 2 w 20"/>
                <a:gd name="T19" fmla="*/ 6 h 48"/>
                <a:gd name="T20" fmla="*/ 2 w 20"/>
                <a:gd name="T21" fmla="*/ 12 h 48"/>
                <a:gd name="T22" fmla="*/ 0 w 20"/>
                <a:gd name="T23" fmla="*/ 22 h 48"/>
                <a:gd name="T24" fmla="*/ 0 w 20"/>
                <a:gd name="T25" fmla="*/ 22 h 48"/>
                <a:gd name="T26" fmla="*/ 2 w 20"/>
                <a:gd name="T27" fmla="*/ 26 h 48"/>
                <a:gd name="T28" fmla="*/ 2 w 20"/>
                <a:gd name="T29" fmla="*/ 28 h 48"/>
                <a:gd name="T30" fmla="*/ 2 w 20"/>
                <a:gd name="T31" fmla="*/ 34 h 48"/>
                <a:gd name="T32" fmla="*/ 4 w 20"/>
                <a:gd name="T33" fmla="*/ 38 h 48"/>
                <a:gd name="T34" fmla="*/ 8 w 20"/>
                <a:gd name="T35" fmla="*/ 42 h 48"/>
                <a:gd name="T36" fmla="*/ 12 w 20"/>
                <a:gd name="T37" fmla="*/ 46 h 48"/>
                <a:gd name="T38" fmla="*/ 18 w 20"/>
                <a:gd name="T39" fmla="*/ 48 h 48"/>
                <a:gd name="T40" fmla="*/ 18 w 20"/>
                <a:gd name="T41" fmla="*/ 48 h 48"/>
                <a:gd name="T42" fmla="*/ 18 w 20"/>
                <a:gd name="T43" fmla="*/ 46 h 48"/>
                <a:gd name="T44" fmla="*/ 20 w 20"/>
                <a:gd name="T45" fmla="*/ 46 h 48"/>
                <a:gd name="T46" fmla="*/ 20 w 20"/>
                <a:gd name="T47" fmla="*/ 44 h 48"/>
                <a:gd name="T48" fmla="*/ 20 w 20"/>
                <a:gd name="T49" fmla="*/ 42 h 48"/>
                <a:gd name="T50" fmla="*/ 20 w 20"/>
                <a:gd name="T51" fmla="*/ 38 h 48"/>
                <a:gd name="T52" fmla="*/ 18 w 20"/>
                <a:gd name="T53" fmla="*/ 32 h 48"/>
                <a:gd name="T54" fmla="*/ 10 w 20"/>
                <a:gd name="T55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48">
                  <a:moveTo>
                    <a:pt x="10" y="8"/>
                  </a:moveTo>
                  <a:lnTo>
                    <a:pt x="10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38"/>
                  </a:lnTo>
                  <a:lnTo>
                    <a:pt x="18" y="32"/>
                  </a:lnTo>
                  <a:lnTo>
                    <a:pt x="10" y="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" name="Freeform 545"/>
            <p:cNvSpPr/>
            <p:nvPr/>
          </p:nvSpPr>
          <p:spPr bwMode="gray">
            <a:xfrm>
              <a:off x="6892927" y="1779043"/>
              <a:ext cx="137003" cy="166513"/>
            </a:xfrm>
            <a:custGeom>
              <a:avLst/>
              <a:gdLst>
                <a:gd name="T0" fmla="*/ 16 w 74"/>
                <a:gd name="T1" fmla="*/ 10 h 90"/>
                <a:gd name="T2" fmla="*/ 12 w 74"/>
                <a:gd name="T3" fmla="*/ 8 h 90"/>
                <a:gd name="T4" fmla="*/ 8 w 74"/>
                <a:gd name="T5" fmla="*/ 6 h 90"/>
                <a:gd name="T6" fmla="*/ 2 w 74"/>
                <a:gd name="T7" fmla="*/ 6 h 90"/>
                <a:gd name="T8" fmla="*/ 0 w 74"/>
                <a:gd name="T9" fmla="*/ 10 h 90"/>
                <a:gd name="T10" fmla="*/ 2 w 74"/>
                <a:gd name="T11" fmla="*/ 22 h 90"/>
                <a:gd name="T12" fmla="*/ 4 w 74"/>
                <a:gd name="T13" fmla="*/ 24 h 90"/>
                <a:gd name="T14" fmla="*/ 8 w 74"/>
                <a:gd name="T15" fmla="*/ 34 h 90"/>
                <a:gd name="T16" fmla="*/ 14 w 74"/>
                <a:gd name="T17" fmla="*/ 44 h 90"/>
                <a:gd name="T18" fmla="*/ 16 w 74"/>
                <a:gd name="T19" fmla="*/ 50 h 90"/>
                <a:gd name="T20" fmla="*/ 22 w 74"/>
                <a:gd name="T21" fmla="*/ 50 h 90"/>
                <a:gd name="T22" fmla="*/ 32 w 74"/>
                <a:gd name="T23" fmla="*/ 52 h 90"/>
                <a:gd name="T24" fmla="*/ 36 w 74"/>
                <a:gd name="T25" fmla="*/ 58 h 90"/>
                <a:gd name="T26" fmla="*/ 38 w 74"/>
                <a:gd name="T27" fmla="*/ 70 h 90"/>
                <a:gd name="T28" fmla="*/ 42 w 74"/>
                <a:gd name="T29" fmla="*/ 82 h 90"/>
                <a:gd name="T30" fmla="*/ 52 w 74"/>
                <a:gd name="T31" fmla="*/ 88 h 90"/>
                <a:gd name="T32" fmla="*/ 64 w 74"/>
                <a:gd name="T33" fmla="*/ 90 h 90"/>
                <a:gd name="T34" fmla="*/ 72 w 74"/>
                <a:gd name="T35" fmla="*/ 84 h 90"/>
                <a:gd name="T36" fmla="*/ 74 w 74"/>
                <a:gd name="T37" fmla="*/ 82 h 90"/>
                <a:gd name="T38" fmla="*/ 72 w 74"/>
                <a:gd name="T39" fmla="*/ 84 h 90"/>
                <a:gd name="T40" fmla="*/ 68 w 74"/>
                <a:gd name="T41" fmla="*/ 86 h 90"/>
                <a:gd name="T42" fmla="*/ 64 w 74"/>
                <a:gd name="T43" fmla="*/ 86 h 90"/>
                <a:gd name="T44" fmla="*/ 64 w 74"/>
                <a:gd name="T45" fmla="*/ 82 h 90"/>
                <a:gd name="T46" fmla="*/ 62 w 74"/>
                <a:gd name="T47" fmla="*/ 58 h 90"/>
                <a:gd name="T48" fmla="*/ 58 w 74"/>
                <a:gd name="T49" fmla="*/ 42 h 90"/>
                <a:gd name="T50" fmla="*/ 66 w 74"/>
                <a:gd name="T51" fmla="*/ 26 h 90"/>
                <a:gd name="T52" fmla="*/ 66 w 74"/>
                <a:gd name="T53" fmla="*/ 8 h 90"/>
                <a:gd name="T54" fmla="*/ 60 w 74"/>
                <a:gd name="T55" fmla="*/ 4 h 90"/>
                <a:gd name="T56" fmla="*/ 54 w 74"/>
                <a:gd name="T57" fmla="*/ 2 h 90"/>
                <a:gd name="T58" fmla="*/ 44 w 74"/>
                <a:gd name="T59" fmla="*/ 0 h 90"/>
                <a:gd name="T60" fmla="*/ 38 w 74"/>
                <a:gd name="T61" fmla="*/ 0 h 90"/>
                <a:gd name="T62" fmla="*/ 36 w 74"/>
                <a:gd name="T63" fmla="*/ 6 h 90"/>
                <a:gd name="T64" fmla="*/ 40 w 74"/>
                <a:gd name="T65" fmla="*/ 24 h 90"/>
                <a:gd name="T66" fmla="*/ 44 w 74"/>
                <a:gd name="T67" fmla="*/ 38 h 90"/>
                <a:gd name="T68" fmla="*/ 32 w 74"/>
                <a:gd name="T69" fmla="*/ 32 h 90"/>
                <a:gd name="T70" fmla="*/ 20 w 74"/>
                <a:gd name="T71" fmla="*/ 24 h 90"/>
                <a:gd name="T72" fmla="*/ 16 w 74"/>
                <a:gd name="T73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" h="90">
                  <a:moveTo>
                    <a:pt x="16" y="10"/>
                  </a:moveTo>
                  <a:lnTo>
                    <a:pt x="16" y="10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8" y="34"/>
                  </a:lnTo>
                  <a:lnTo>
                    <a:pt x="12" y="38"/>
                  </a:lnTo>
                  <a:lnTo>
                    <a:pt x="14" y="44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8"/>
                  </a:lnTo>
                  <a:lnTo>
                    <a:pt x="38" y="64"/>
                  </a:lnTo>
                  <a:lnTo>
                    <a:pt x="38" y="70"/>
                  </a:lnTo>
                  <a:lnTo>
                    <a:pt x="40" y="76"/>
                  </a:lnTo>
                  <a:lnTo>
                    <a:pt x="42" y="82"/>
                  </a:lnTo>
                  <a:lnTo>
                    <a:pt x="48" y="86"/>
                  </a:lnTo>
                  <a:lnTo>
                    <a:pt x="52" y="88"/>
                  </a:lnTo>
                  <a:lnTo>
                    <a:pt x="58" y="90"/>
                  </a:lnTo>
                  <a:lnTo>
                    <a:pt x="64" y="90"/>
                  </a:lnTo>
                  <a:lnTo>
                    <a:pt x="68" y="86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72" y="84"/>
                  </a:lnTo>
                  <a:lnTo>
                    <a:pt x="70" y="84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4" y="82"/>
                  </a:lnTo>
                  <a:lnTo>
                    <a:pt x="64" y="72"/>
                  </a:lnTo>
                  <a:lnTo>
                    <a:pt x="62" y="58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6" y="26"/>
                  </a:lnTo>
                  <a:lnTo>
                    <a:pt x="68" y="16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6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2"/>
                  </a:lnTo>
                  <a:lnTo>
                    <a:pt x="44" y="38"/>
                  </a:lnTo>
                  <a:lnTo>
                    <a:pt x="38" y="38"/>
                  </a:lnTo>
                  <a:lnTo>
                    <a:pt x="32" y="32"/>
                  </a:lnTo>
                  <a:lnTo>
                    <a:pt x="26" y="28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6" y="1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" name="Freeform 546"/>
            <p:cNvSpPr/>
            <p:nvPr/>
          </p:nvSpPr>
          <p:spPr bwMode="gray">
            <a:xfrm>
              <a:off x="7033633" y="1886351"/>
              <a:ext cx="81461" cy="85107"/>
            </a:xfrm>
            <a:custGeom>
              <a:avLst/>
              <a:gdLst>
                <a:gd name="T0" fmla="*/ 10 w 44"/>
                <a:gd name="T1" fmla="*/ 2 h 46"/>
                <a:gd name="T2" fmla="*/ 10 w 44"/>
                <a:gd name="T3" fmla="*/ 2 h 46"/>
                <a:gd name="T4" fmla="*/ 10 w 44"/>
                <a:gd name="T5" fmla="*/ 2 h 46"/>
                <a:gd name="T6" fmla="*/ 8 w 44"/>
                <a:gd name="T7" fmla="*/ 0 h 46"/>
                <a:gd name="T8" fmla="*/ 6 w 44"/>
                <a:gd name="T9" fmla="*/ 0 h 46"/>
                <a:gd name="T10" fmla="*/ 4 w 44"/>
                <a:gd name="T11" fmla="*/ 0 h 46"/>
                <a:gd name="T12" fmla="*/ 4 w 44"/>
                <a:gd name="T13" fmla="*/ 0 h 46"/>
                <a:gd name="T14" fmla="*/ 2 w 44"/>
                <a:gd name="T15" fmla="*/ 2 h 46"/>
                <a:gd name="T16" fmla="*/ 2 w 44"/>
                <a:gd name="T17" fmla="*/ 4 h 46"/>
                <a:gd name="T18" fmla="*/ 4 w 44"/>
                <a:gd name="T19" fmla="*/ 8 h 46"/>
                <a:gd name="T20" fmla="*/ 6 w 44"/>
                <a:gd name="T21" fmla="*/ 12 h 46"/>
                <a:gd name="T22" fmla="*/ 6 w 44"/>
                <a:gd name="T23" fmla="*/ 14 h 46"/>
                <a:gd name="T24" fmla="*/ 4 w 44"/>
                <a:gd name="T25" fmla="*/ 18 h 46"/>
                <a:gd name="T26" fmla="*/ 4 w 44"/>
                <a:gd name="T27" fmla="*/ 22 h 46"/>
                <a:gd name="T28" fmla="*/ 4 w 44"/>
                <a:gd name="T29" fmla="*/ 28 h 46"/>
                <a:gd name="T30" fmla="*/ 2 w 44"/>
                <a:gd name="T31" fmla="*/ 34 h 46"/>
                <a:gd name="T32" fmla="*/ 0 w 44"/>
                <a:gd name="T33" fmla="*/ 38 h 46"/>
                <a:gd name="T34" fmla="*/ 16 w 44"/>
                <a:gd name="T35" fmla="*/ 34 h 46"/>
                <a:gd name="T36" fmla="*/ 24 w 44"/>
                <a:gd name="T37" fmla="*/ 46 h 46"/>
                <a:gd name="T38" fmla="*/ 24 w 44"/>
                <a:gd name="T39" fmla="*/ 44 h 46"/>
                <a:gd name="T40" fmla="*/ 28 w 44"/>
                <a:gd name="T41" fmla="*/ 44 h 46"/>
                <a:gd name="T42" fmla="*/ 32 w 44"/>
                <a:gd name="T43" fmla="*/ 42 h 46"/>
                <a:gd name="T44" fmla="*/ 36 w 44"/>
                <a:gd name="T45" fmla="*/ 40 h 46"/>
                <a:gd name="T46" fmla="*/ 40 w 44"/>
                <a:gd name="T47" fmla="*/ 36 h 46"/>
                <a:gd name="T48" fmla="*/ 40 w 44"/>
                <a:gd name="T49" fmla="*/ 36 h 46"/>
                <a:gd name="T50" fmla="*/ 42 w 44"/>
                <a:gd name="T51" fmla="*/ 32 h 46"/>
                <a:gd name="T52" fmla="*/ 42 w 44"/>
                <a:gd name="T53" fmla="*/ 28 h 46"/>
                <a:gd name="T54" fmla="*/ 44 w 44"/>
                <a:gd name="T55" fmla="*/ 24 h 46"/>
                <a:gd name="T56" fmla="*/ 42 w 44"/>
                <a:gd name="T57" fmla="*/ 18 h 46"/>
                <a:gd name="T58" fmla="*/ 40 w 44"/>
                <a:gd name="T59" fmla="*/ 12 h 46"/>
                <a:gd name="T60" fmla="*/ 38 w 44"/>
                <a:gd name="T61" fmla="*/ 12 h 46"/>
                <a:gd name="T62" fmla="*/ 36 w 44"/>
                <a:gd name="T63" fmla="*/ 10 h 46"/>
                <a:gd name="T64" fmla="*/ 34 w 44"/>
                <a:gd name="T65" fmla="*/ 6 h 46"/>
                <a:gd name="T66" fmla="*/ 30 w 44"/>
                <a:gd name="T67" fmla="*/ 4 h 46"/>
                <a:gd name="T68" fmla="*/ 26 w 44"/>
                <a:gd name="T69" fmla="*/ 0 h 46"/>
                <a:gd name="T70" fmla="*/ 22 w 44"/>
                <a:gd name="T71" fmla="*/ 0 h 46"/>
                <a:gd name="T72" fmla="*/ 16 w 44"/>
                <a:gd name="T73" fmla="*/ 0 h 46"/>
                <a:gd name="T74" fmla="*/ 10 w 44"/>
                <a:gd name="T75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46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16" y="34"/>
                  </a:lnTo>
                  <a:lnTo>
                    <a:pt x="24" y="46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2" y="32"/>
                  </a:lnTo>
                  <a:lnTo>
                    <a:pt x="42" y="28"/>
                  </a:lnTo>
                  <a:lnTo>
                    <a:pt x="44" y="24"/>
                  </a:lnTo>
                  <a:lnTo>
                    <a:pt x="42" y="18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0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" name="Freeform 547"/>
            <p:cNvSpPr/>
            <p:nvPr/>
          </p:nvSpPr>
          <p:spPr bwMode="gray">
            <a:xfrm>
              <a:off x="7126203" y="1853049"/>
              <a:ext cx="311035" cy="181315"/>
            </a:xfrm>
            <a:custGeom>
              <a:avLst/>
              <a:gdLst>
                <a:gd name="T0" fmla="*/ 10 w 168"/>
                <a:gd name="T1" fmla="*/ 2 h 98"/>
                <a:gd name="T2" fmla="*/ 4 w 168"/>
                <a:gd name="T3" fmla="*/ 0 h 98"/>
                <a:gd name="T4" fmla="*/ 0 w 168"/>
                <a:gd name="T5" fmla="*/ 6 h 98"/>
                <a:gd name="T6" fmla="*/ 4 w 168"/>
                <a:gd name="T7" fmla="*/ 24 h 98"/>
                <a:gd name="T8" fmla="*/ 6 w 168"/>
                <a:gd name="T9" fmla="*/ 28 h 98"/>
                <a:gd name="T10" fmla="*/ 12 w 168"/>
                <a:gd name="T11" fmla="*/ 32 h 98"/>
                <a:gd name="T12" fmla="*/ 26 w 168"/>
                <a:gd name="T13" fmla="*/ 26 h 98"/>
                <a:gd name="T14" fmla="*/ 30 w 168"/>
                <a:gd name="T15" fmla="*/ 24 h 98"/>
                <a:gd name="T16" fmla="*/ 34 w 168"/>
                <a:gd name="T17" fmla="*/ 24 h 98"/>
                <a:gd name="T18" fmla="*/ 38 w 168"/>
                <a:gd name="T19" fmla="*/ 38 h 98"/>
                <a:gd name="T20" fmla="*/ 44 w 168"/>
                <a:gd name="T21" fmla="*/ 72 h 98"/>
                <a:gd name="T22" fmla="*/ 40 w 168"/>
                <a:gd name="T23" fmla="*/ 72 h 98"/>
                <a:gd name="T24" fmla="*/ 38 w 168"/>
                <a:gd name="T25" fmla="*/ 80 h 98"/>
                <a:gd name="T26" fmla="*/ 48 w 168"/>
                <a:gd name="T27" fmla="*/ 88 h 98"/>
                <a:gd name="T28" fmla="*/ 56 w 168"/>
                <a:gd name="T29" fmla="*/ 86 h 98"/>
                <a:gd name="T30" fmla="*/ 58 w 168"/>
                <a:gd name="T31" fmla="*/ 84 h 98"/>
                <a:gd name="T32" fmla="*/ 68 w 168"/>
                <a:gd name="T33" fmla="*/ 86 h 98"/>
                <a:gd name="T34" fmla="*/ 82 w 168"/>
                <a:gd name="T35" fmla="*/ 94 h 98"/>
                <a:gd name="T36" fmla="*/ 118 w 168"/>
                <a:gd name="T37" fmla="*/ 96 h 98"/>
                <a:gd name="T38" fmla="*/ 118 w 168"/>
                <a:gd name="T39" fmla="*/ 92 h 98"/>
                <a:gd name="T40" fmla="*/ 122 w 168"/>
                <a:gd name="T41" fmla="*/ 86 h 98"/>
                <a:gd name="T42" fmla="*/ 134 w 168"/>
                <a:gd name="T43" fmla="*/ 88 h 98"/>
                <a:gd name="T44" fmla="*/ 142 w 168"/>
                <a:gd name="T45" fmla="*/ 92 h 98"/>
                <a:gd name="T46" fmla="*/ 150 w 168"/>
                <a:gd name="T47" fmla="*/ 90 h 98"/>
                <a:gd name="T48" fmla="*/ 154 w 168"/>
                <a:gd name="T49" fmla="*/ 82 h 98"/>
                <a:gd name="T50" fmla="*/ 156 w 168"/>
                <a:gd name="T51" fmla="*/ 76 h 98"/>
                <a:gd name="T52" fmla="*/ 164 w 168"/>
                <a:gd name="T53" fmla="*/ 72 h 98"/>
                <a:gd name="T54" fmla="*/ 164 w 168"/>
                <a:gd name="T55" fmla="*/ 66 h 98"/>
                <a:gd name="T56" fmla="*/ 168 w 168"/>
                <a:gd name="T57" fmla="*/ 62 h 98"/>
                <a:gd name="T58" fmla="*/ 166 w 168"/>
                <a:gd name="T59" fmla="*/ 56 h 98"/>
                <a:gd name="T60" fmla="*/ 150 w 168"/>
                <a:gd name="T61" fmla="*/ 50 h 98"/>
                <a:gd name="T62" fmla="*/ 138 w 168"/>
                <a:gd name="T63" fmla="*/ 48 h 98"/>
                <a:gd name="T64" fmla="*/ 124 w 168"/>
                <a:gd name="T65" fmla="*/ 44 h 98"/>
                <a:gd name="T66" fmla="*/ 110 w 168"/>
                <a:gd name="T67" fmla="*/ 46 h 98"/>
                <a:gd name="T68" fmla="*/ 100 w 168"/>
                <a:gd name="T69" fmla="*/ 50 h 98"/>
                <a:gd name="T70" fmla="*/ 82 w 168"/>
                <a:gd name="T71" fmla="*/ 44 h 98"/>
                <a:gd name="T72" fmla="*/ 60 w 168"/>
                <a:gd name="T73" fmla="*/ 30 h 98"/>
                <a:gd name="T74" fmla="*/ 52 w 168"/>
                <a:gd name="T75" fmla="*/ 24 h 98"/>
                <a:gd name="T76" fmla="*/ 50 w 168"/>
                <a:gd name="T77" fmla="*/ 20 h 98"/>
                <a:gd name="T78" fmla="*/ 50 w 168"/>
                <a:gd name="T79" fmla="*/ 16 h 98"/>
                <a:gd name="T80" fmla="*/ 48 w 168"/>
                <a:gd name="T81" fmla="*/ 10 h 98"/>
                <a:gd name="T82" fmla="*/ 40 w 168"/>
                <a:gd name="T83" fmla="*/ 10 h 98"/>
                <a:gd name="T84" fmla="*/ 36 w 168"/>
                <a:gd name="T85" fmla="*/ 14 h 98"/>
                <a:gd name="T86" fmla="*/ 28 w 168"/>
                <a:gd name="T87" fmla="*/ 12 h 98"/>
                <a:gd name="T88" fmla="*/ 24 w 168"/>
                <a:gd name="T89" fmla="*/ 4 h 98"/>
                <a:gd name="T90" fmla="*/ 12 w 168"/>
                <a:gd name="T91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8" h="98">
                  <a:moveTo>
                    <a:pt x="12" y="2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80"/>
                  </a:lnTo>
                  <a:lnTo>
                    <a:pt x="40" y="84"/>
                  </a:lnTo>
                  <a:lnTo>
                    <a:pt x="44" y="88"/>
                  </a:lnTo>
                  <a:lnTo>
                    <a:pt x="48" y="88"/>
                  </a:lnTo>
                  <a:lnTo>
                    <a:pt x="50" y="88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8" y="84"/>
                  </a:lnTo>
                  <a:lnTo>
                    <a:pt x="62" y="84"/>
                  </a:lnTo>
                  <a:lnTo>
                    <a:pt x="64" y="84"/>
                  </a:lnTo>
                  <a:lnTo>
                    <a:pt x="68" y="86"/>
                  </a:lnTo>
                  <a:lnTo>
                    <a:pt x="72" y="90"/>
                  </a:lnTo>
                  <a:lnTo>
                    <a:pt x="74" y="92"/>
                  </a:lnTo>
                  <a:lnTo>
                    <a:pt x="82" y="94"/>
                  </a:lnTo>
                  <a:lnTo>
                    <a:pt x="94" y="98"/>
                  </a:lnTo>
                  <a:lnTo>
                    <a:pt x="106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20" y="90"/>
                  </a:lnTo>
                  <a:lnTo>
                    <a:pt x="120" y="88"/>
                  </a:lnTo>
                  <a:lnTo>
                    <a:pt x="122" y="86"/>
                  </a:lnTo>
                  <a:lnTo>
                    <a:pt x="124" y="86"/>
                  </a:lnTo>
                  <a:lnTo>
                    <a:pt x="128" y="86"/>
                  </a:lnTo>
                  <a:lnTo>
                    <a:pt x="134" y="88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2" y="92"/>
                  </a:lnTo>
                  <a:lnTo>
                    <a:pt x="144" y="92"/>
                  </a:lnTo>
                  <a:lnTo>
                    <a:pt x="148" y="92"/>
                  </a:lnTo>
                  <a:lnTo>
                    <a:pt x="150" y="90"/>
                  </a:lnTo>
                  <a:lnTo>
                    <a:pt x="152" y="88"/>
                  </a:lnTo>
                  <a:lnTo>
                    <a:pt x="154" y="86"/>
                  </a:lnTo>
                  <a:lnTo>
                    <a:pt x="154" y="82"/>
                  </a:lnTo>
                  <a:lnTo>
                    <a:pt x="154" y="76"/>
                  </a:lnTo>
                  <a:lnTo>
                    <a:pt x="154" y="76"/>
                  </a:lnTo>
                  <a:lnTo>
                    <a:pt x="156" y="76"/>
                  </a:lnTo>
                  <a:lnTo>
                    <a:pt x="158" y="74"/>
                  </a:lnTo>
                  <a:lnTo>
                    <a:pt x="162" y="74"/>
                  </a:lnTo>
                  <a:lnTo>
                    <a:pt x="164" y="72"/>
                  </a:lnTo>
                  <a:lnTo>
                    <a:pt x="164" y="70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8" y="62"/>
                  </a:lnTo>
                  <a:lnTo>
                    <a:pt x="168" y="60"/>
                  </a:lnTo>
                  <a:lnTo>
                    <a:pt x="168" y="58"/>
                  </a:lnTo>
                  <a:lnTo>
                    <a:pt x="166" y="56"/>
                  </a:lnTo>
                  <a:lnTo>
                    <a:pt x="162" y="54"/>
                  </a:lnTo>
                  <a:lnTo>
                    <a:pt x="158" y="52"/>
                  </a:lnTo>
                  <a:lnTo>
                    <a:pt x="150" y="50"/>
                  </a:lnTo>
                  <a:lnTo>
                    <a:pt x="142" y="48"/>
                  </a:lnTo>
                  <a:lnTo>
                    <a:pt x="140" y="48"/>
                  </a:lnTo>
                  <a:lnTo>
                    <a:pt x="138" y="48"/>
                  </a:lnTo>
                  <a:lnTo>
                    <a:pt x="134" y="46"/>
                  </a:lnTo>
                  <a:lnTo>
                    <a:pt x="130" y="44"/>
                  </a:lnTo>
                  <a:lnTo>
                    <a:pt x="124" y="44"/>
                  </a:lnTo>
                  <a:lnTo>
                    <a:pt x="11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08" y="46"/>
                  </a:lnTo>
                  <a:lnTo>
                    <a:pt x="106" y="48"/>
                  </a:lnTo>
                  <a:lnTo>
                    <a:pt x="100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2" y="44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8" y="26"/>
                  </a:lnTo>
                  <a:lnTo>
                    <a:pt x="56" y="24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2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" name="Freeform 548"/>
            <p:cNvSpPr/>
            <p:nvPr/>
          </p:nvSpPr>
          <p:spPr bwMode="gray">
            <a:xfrm>
              <a:off x="6959577" y="1475618"/>
              <a:ext cx="162923" cy="188715"/>
            </a:xfrm>
            <a:custGeom>
              <a:avLst/>
              <a:gdLst>
                <a:gd name="T0" fmla="*/ 30 w 88"/>
                <a:gd name="T1" fmla="*/ 44 h 102"/>
                <a:gd name="T2" fmla="*/ 26 w 88"/>
                <a:gd name="T3" fmla="*/ 38 h 102"/>
                <a:gd name="T4" fmla="*/ 20 w 88"/>
                <a:gd name="T5" fmla="*/ 32 h 102"/>
                <a:gd name="T6" fmla="*/ 14 w 88"/>
                <a:gd name="T7" fmla="*/ 28 h 102"/>
                <a:gd name="T8" fmla="*/ 8 w 88"/>
                <a:gd name="T9" fmla="*/ 24 h 102"/>
                <a:gd name="T10" fmla="*/ 2 w 88"/>
                <a:gd name="T11" fmla="*/ 16 h 102"/>
                <a:gd name="T12" fmla="*/ 0 w 88"/>
                <a:gd name="T13" fmla="*/ 8 h 102"/>
                <a:gd name="T14" fmla="*/ 8 w 88"/>
                <a:gd name="T15" fmla="*/ 0 h 102"/>
                <a:gd name="T16" fmla="*/ 12 w 88"/>
                <a:gd name="T17" fmla="*/ 0 h 102"/>
                <a:gd name="T18" fmla="*/ 20 w 88"/>
                <a:gd name="T19" fmla="*/ 2 h 102"/>
                <a:gd name="T20" fmla="*/ 28 w 88"/>
                <a:gd name="T21" fmla="*/ 6 h 102"/>
                <a:gd name="T22" fmla="*/ 32 w 88"/>
                <a:gd name="T23" fmla="*/ 16 h 102"/>
                <a:gd name="T24" fmla="*/ 32 w 88"/>
                <a:gd name="T25" fmla="*/ 20 h 102"/>
                <a:gd name="T26" fmla="*/ 36 w 88"/>
                <a:gd name="T27" fmla="*/ 24 h 102"/>
                <a:gd name="T28" fmla="*/ 44 w 88"/>
                <a:gd name="T29" fmla="*/ 26 h 102"/>
                <a:gd name="T30" fmla="*/ 44 w 88"/>
                <a:gd name="T31" fmla="*/ 24 h 102"/>
                <a:gd name="T32" fmla="*/ 44 w 88"/>
                <a:gd name="T33" fmla="*/ 18 h 102"/>
                <a:gd name="T34" fmla="*/ 46 w 88"/>
                <a:gd name="T35" fmla="*/ 12 h 102"/>
                <a:gd name="T36" fmla="*/ 50 w 88"/>
                <a:gd name="T37" fmla="*/ 10 h 102"/>
                <a:gd name="T38" fmla="*/ 60 w 88"/>
                <a:gd name="T39" fmla="*/ 14 h 102"/>
                <a:gd name="T40" fmla="*/ 58 w 88"/>
                <a:gd name="T41" fmla="*/ 20 h 102"/>
                <a:gd name="T42" fmla="*/ 58 w 88"/>
                <a:gd name="T43" fmla="*/ 30 h 102"/>
                <a:gd name="T44" fmla="*/ 60 w 88"/>
                <a:gd name="T45" fmla="*/ 40 h 102"/>
                <a:gd name="T46" fmla="*/ 66 w 88"/>
                <a:gd name="T47" fmla="*/ 46 h 102"/>
                <a:gd name="T48" fmla="*/ 70 w 88"/>
                <a:gd name="T49" fmla="*/ 44 h 102"/>
                <a:gd name="T50" fmla="*/ 76 w 88"/>
                <a:gd name="T51" fmla="*/ 34 h 102"/>
                <a:gd name="T52" fmla="*/ 76 w 88"/>
                <a:gd name="T53" fmla="*/ 32 h 102"/>
                <a:gd name="T54" fmla="*/ 80 w 88"/>
                <a:gd name="T55" fmla="*/ 28 h 102"/>
                <a:gd name="T56" fmla="*/ 82 w 88"/>
                <a:gd name="T57" fmla="*/ 26 h 102"/>
                <a:gd name="T58" fmla="*/ 86 w 88"/>
                <a:gd name="T59" fmla="*/ 28 h 102"/>
                <a:gd name="T60" fmla="*/ 88 w 88"/>
                <a:gd name="T61" fmla="*/ 38 h 102"/>
                <a:gd name="T62" fmla="*/ 86 w 88"/>
                <a:gd name="T63" fmla="*/ 48 h 102"/>
                <a:gd name="T64" fmla="*/ 82 w 88"/>
                <a:gd name="T65" fmla="*/ 68 h 102"/>
                <a:gd name="T66" fmla="*/ 88 w 88"/>
                <a:gd name="T67" fmla="*/ 90 h 102"/>
                <a:gd name="T68" fmla="*/ 88 w 88"/>
                <a:gd name="T69" fmla="*/ 92 h 102"/>
                <a:gd name="T70" fmla="*/ 84 w 88"/>
                <a:gd name="T71" fmla="*/ 98 h 102"/>
                <a:gd name="T72" fmla="*/ 82 w 88"/>
                <a:gd name="T73" fmla="*/ 102 h 102"/>
                <a:gd name="T74" fmla="*/ 78 w 88"/>
                <a:gd name="T75" fmla="*/ 100 h 102"/>
                <a:gd name="T76" fmla="*/ 78 w 88"/>
                <a:gd name="T77" fmla="*/ 96 h 102"/>
                <a:gd name="T78" fmla="*/ 76 w 88"/>
                <a:gd name="T79" fmla="*/ 90 h 102"/>
                <a:gd name="T80" fmla="*/ 76 w 88"/>
                <a:gd name="T81" fmla="*/ 80 h 102"/>
                <a:gd name="T82" fmla="*/ 72 w 88"/>
                <a:gd name="T83" fmla="*/ 76 h 102"/>
                <a:gd name="T84" fmla="*/ 66 w 88"/>
                <a:gd name="T85" fmla="*/ 78 h 102"/>
                <a:gd name="T86" fmla="*/ 60 w 88"/>
                <a:gd name="T87" fmla="*/ 74 h 102"/>
                <a:gd name="T88" fmla="*/ 52 w 88"/>
                <a:gd name="T89" fmla="*/ 70 h 102"/>
                <a:gd name="T90" fmla="*/ 44 w 88"/>
                <a:gd name="T91" fmla="*/ 6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8" h="102">
                  <a:moveTo>
                    <a:pt x="30" y="46"/>
                  </a:moveTo>
                  <a:lnTo>
                    <a:pt x="30" y="44"/>
                  </a:lnTo>
                  <a:lnTo>
                    <a:pt x="28" y="42"/>
                  </a:lnTo>
                  <a:lnTo>
                    <a:pt x="26" y="38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6" y="24"/>
                  </a:lnTo>
                  <a:lnTo>
                    <a:pt x="40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8" y="24"/>
                  </a:lnTo>
                  <a:lnTo>
                    <a:pt x="58" y="30"/>
                  </a:lnTo>
                  <a:lnTo>
                    <a:pt x="60" y="34"/>
                  </a:lnTo>
                  <a:lnTo>
                    <a:pt x="60" y="40"/>
                  </a:lnTo>
                  <a:lnTo>
                    <a:pt x="64" y="44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2"/>
                  </a:lnTo>
                  <a:lnTo>
                    <a:pt x="78" y="30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2" y="26"/>
                  </a:lnTo>
                  <a:lnTo>
                    <a:pt x="84" y="26"/>
                  </a:lnTo>
                  <a:lnTo>
                    <a:pt x="86" y="28"/>
                  </a:lnTo>
                  <a:lnTo>
                    <a:pt x="86" y="32"/>
                  </a:lnTo>
                  <a:lnTo>
                    <a:pt x="88" y="38"/>
                  </a:lnTo>
                  <a:lnTo>
                    <a:pt x="88" y="46"/>
                  </a:lnTo>
                  <a:lnTo>
                    <a:pt x="86" y="48"/>
                  </a:lnTo>
                  <a:lnTo>
                    <a:pt x="84" y="58"/>
                  </a:lnTo>
                  <a:lnTo>
                    <a:pt x="82" y="68"/>
                  </a:lnTo>
                  <a:lnTo>
                    <a:pt x="84" y="8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92"/>
                  </a:lnTo>
                  <a:lnTo>
                    <a:pt x="86" y="96"/>
                  </a:lnTo>
                  <a:lnTo>
                    <a:pt x="84" y="98"/>
                  </a:lnTo>
                  <a:lnTo>
                    <a:pt x="84" y="100"/>
                  </a:lnTo>
                  <a:lnTo>
                    <a:pt x="82" y="102"/>
                  </a:lnTo>
                  <a:lnTo>
                    <a:pt x="80" y="102"/>
                  </a:lnTo>
                  <a:lnTo>
                    <a:pt x="78" y="100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6" y="86"/>
                  </a:lnTo>
                  <a:lnTo>
                    <a:pt x="76" y="80"/>
                  </a:lnTo>
                  <a:lnTo>
                    <a:pt x="74" y="78"/>
                  </a:lnTo>
                  <a:lnTo>
                    <a:pt x="72" y="76"/>
                  </a:lnTo>
                  <a:lnTo>
                    <a:pt x="68" y="74"/>
                  </a:lnTo>
                  <a:lnTo>
                    <a:pt x="66" y="78"/>
                  </a:lnTo>
                  <a:lnTo>
                    <a:pt x="64" y="76"/>
                  </a:lnTo>
                  <a:lnTo>
                    <a:pt x="60" y="74"/>
                  </a:lnTo>
                  <a:lnTo>
                    <a:pt x="56" y="72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4" y="60"/>
                  </a:lnTo>
                  <a:lnTo>
                    <a:pt x="30" y="4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" name="Freeform 549"/>
            <p:cNvSpPr/>
            <p:nvPr/>
          </p:nvSpPr>
          <p:spPr bwMode="gray">
            <a:xfrm>
              <a:off x="7155825" y="1557025"/>
              <a:ext cx="70353" cy="99908"/>
            </a:xfrm>
            <a:custGeom>
              <a:avLst/>
              <a:gdLst>
                <a:gd name="T0" fmla="*/ 16 w 38"/>
                <a:gd name="T1" fmla="*/ 0 h 54"/>
                <a:gd name="T2" fmla="*/ 14 w 38"/>
                <a:gd name="T3" fmla="*/ 0 h 54"/>
                <a:gd name="T4" fmla="*/ 14 w 38"/>
                <a:gd name="T5" fmla="*/ 0 h 54"/>
                <a:gd name="T6" fmla="*/ 12 w 38"/>
                <a:gd name="T7" fmla="*/ 0 h 54"/>
                <a:gd name="T8" fmla="*/ 8 w 38"/>
                <a:gd name="T9" fmla="*/ 2 h 54"/>
                <a:gd name="T10" fmla="*/ 6 w 38"/>
                <a:gd name="T11" fmla="*/ 6 h 54"/>
                <a:gd name="T12" fmla="*/ 4 w 38"/>
                <a:gd name="T13" fmla="*/ 10 h 54"/>
                <a:gd name="T14" fmla="*/ 2 w 38"/>
                <a:gd name="T15" fmla="*/ 16 h 54"/>
                <a:gd name="T16" fmla="*/ 2 w 38"/>
                <a:gd name="T17" fmla="*/ 24 h 54"/>
                <a:gd name="T18" fmla="*/ 0 w 38"/>
                <a:gd name="T19" fmla="*/ 48 h 54"/>
                <a:gd name="T20" fmla="*/ 2 w 38"/>
                <a:gd name="T21" fmla="*/ 48 h 54"/>
                <a:gd name="T22" fmla="*/ 10 w 38"/>
                <a:gd name="T23" fmla="*/ 52 h 54"/>
                <a:gd name="T24" fmla="*/ 18 w 38"/>
                <a:gd name="T25" fmla="*/ 54 h 54"/>
                <a:gd name="T26" fmla="*/ 28 w 38"/>
                <a:gd name="T27" fmla="*/ 54 h 54"/>
                <a:gd name="T28" fmla="*/ 36 w 38"/>
                <a:gd name="T29" fmla="*/ 50 h 54"/>
                <a:gd name="T30" fmla="*/ 38 w 38"/>
                <a:gd name="T31" fmla="*/ 40 h 54"/>
                <a:gd name="T32" fmla="*/ 16 w 38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54">
                  <a:moveTo>
                    <a:pt x="16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10" y="52"/>
                  </a:lnTo>
                  <a:lnTo>
                    <a:pt x="18" y="54"/>
                  </a:lnTo>
                  <a:lnTo>
                    <a:pt x="28" y="54"/>
                  </a:lnTo>
                  <a:lnTo>
                    <a:pt x="36" y="50"/>
                  </a:lnTo>
                  <a:lnTo>
                    <a:pt x="38" y="40"/>
                  </a:lnTo>
                  <a:lnTo>
                    <a:pt x="16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" name="Freeform 550"/>
            <p:cNvSpPr/>
            <p:nvPr/>
          </p:nvSpPr>
          <p:spPr bwMode="gray">
            <a:xfrm>
              <a:off x="7389101" y="1575526"/>
              <a:ext cx="125895" cy="270122"/>
            </a:xfrm>
            <a:custGeom>
              <a:avLst/>
              <a:gdLst>
                <a:gd name="T0" fmla="*/ 18 w 68"/>
                <a:gd name="T1" fmla="*/ 2 h 146"/>
                <a:gd name="T2" fmla="*/ 16 w 68"/>
                <a:gd name="T3" fmla="*/ 0 h 146"/>
                <a:gd name="T4" fmla="*/ 12 w 68"/>
                <a:gd name="T5" fmla="*/ 0 h 146"/>
                <a:gd name="T6" fmla="*/ 10 w 68"/>
                <a:gd name="T7" fmla="*/ 6 h 146"/>
                <a:gd name="T8" fmla="*/ 12 w 68"/>
                <a:gd name="T9" fmla="*/ 10 h 146"/>
                <a:gd name="T10" fmla="*/ 12 w 68"/>
                <a:gd name="T11" fmla="*/ 16 h 146"/>
                <a:gd name="T12" fmla="*/ 10 w 68"/>
                <a:gd name="T13" fmla="*/ 20 h 146"/>
                <a:gd name="T14" fmla="*/ 6 w 68"/>
                <a:gd name="T15" fmla="*/ 22 h 146"/>
                <a:gd name="T16" fmla="*/ 4 w 68"/>
                <a:gd name="T17" fmla="*/ 32 h 146"/>
                <a:gd name="T18" fmla="*/ 2 w 68"/>
                <a:gd name="T19" fmla="*/ 46 h 146"/>
                <a:gd name="T20" fmla="*/ 2 w 68"/>
                <a:gd name="T21" fmla="*/ 54 h 146"/>
                <a:gd name="T22" fmla="*/ 0 w 68"/>
                <a:gd name="T23" fmla="*/ 58 h 146"/>
                <a:gd name="T24" fmla="*/ 0 w 68"/>
                <a:gd name="T25" fmla="*/ 60 h 146"/>
                <a:gd name="T26" fmla="*/ 0 w 68"/>
                <a:gd name="T27" fmla="*/ 66 h 146"/>
                <a:gd name="T28" fmla="*/ 6 w 68"/>
                <a:gd name="T29" fmla="*/ 78 h 146"/>
                <a:gd name="T30" fmla="*/ 4 w 68"/>
                <a:gd name="T31" fmla="*/ 84 h 146"/>
                <a:gd name="T32" fmla="*/ 8 w 68"/>
                <a:gd name="T33" fmla="*/ 84 h 146"/>
                <a:gd name="T34" fmla="*/ 12 w 68"/>
                <a:gd name="T35" fmla="*/ 88 h 146"/>
                <a:gd name="T36" fmla="*/ 14 w 68"/>
                <a:gd name="T37" fmla="*/ 96 h 146"/>
                <a:gd name="T38" fmla="*/ 14 w 68"/>
                <a:gd name="T39" fmla="*/ 100 h 146"/>
                <a:gd name="T40" fmla="*/ 14 w 68"/>
                <a:gd name="T41" fmla="*/ 106 h 146"/>
                <a:gd name="T42" fmla="*/ 12 w 68"/>
                <a:gd name="T43" fmla="*/ 108 h 146"/>
                <a:gd name="T44" fmla="*/ 12 w 68"/>
                <a:gd name="T45" fmla="*/ 110 h 146"/>
                <a:gd name="T46" fmla="*/ 10 w 68"/>
                <a:gd name="T47" fmla="*/ 116 h 146"/>
                <a:gd name="T48" fmla="*/ 12 w 68"/>
                <a:gd name="T49" fmla="*/ 126 h 146"/>
                <a:gd name="T50" fmla="*/ 10 w 68"/>
                <a:gd name="T51" fmla="*/ 130 h 146"/>
                <a:gd name="T52" fmla="*/ 12 w 68"/>
                <a:gd name="T53" fmla="*/ 136 h 146"/>
                <a:gd name="T54" fmla="*/ 16 w 68"/>
                <a:gd name="T55" fmla="*/ 142 h 146"/>
                <a:gd name="T56" fmla="*/ 26 w 68"/>
                <a:gd name="T57" fmla="*/ 146 h 146"/>
                <a:gd name="T58" fmla="*/ 34 w 68"/>
                <a:gd name="T59" fmla="*/ 146 h 146"/>
                <a:gd name="T60" fmla="*/ 36 w 68"/>
                <a:gd name="T61" fmla="*/ 146 h 146"/>
                <a:gd name="T62" fmla="*/ 40 w 68"/>
                <a:gd name="T63" fmla="*/ 146 h 146"/>
                <a:gd name="T64" fmla="*/ 46 w 68"/>
                <a:gd name="T65" fmla="*/ 142 h 146"/>
                <a:gd name="T66" fmla="*/ 50 w 68"/>
                <a:gd name="T67" fmla="*/ 134 h 146"/>
                <a:gd name="T68" fmla="*/ 52 w 68"/>
                <a:gd name="T69" fmla="*/ 130 h 146"/>
                <a:gd name="T70" fmla="*/ 56 w 68"/>
                <a:gd name="T71" fmla="*/ 120 h 146"/>
                <a:gd name="T72" fmla="*/ 62 w 68"/>
                <a:gd name="T73" fmla="*/ 112 h 146"/>
                <a:gd name="T74" fmla="*/ 64 w 68"/>
                <a:gd name="T75" fmla="*/ 108 h 146"/>
                <a:gd name="T76" fmla="*/ 68 w 68"/>
                <a:gd name="T77" fmla="*/ 100 h 146"/>
                <a:gd name="T78" fmla="*/ 68 w 68"/>
                <a:gd name="T79" fmla="*/ 84 h 146"/>
                <a:gd name="T80" fmla="*/ 66 w 68"/>
                <a:gd name="T81" fmla="*/ 80 h 146"/>
                <a:gd name="T82" fmla="*/ 60 w 68"/>
                <a:gd name="T83" fmla="*/ 78 h 146"/>
                <a:gd name="T84" fmla="*/ 56 w 68"/>
                <a:gd name="T85" fmla="*/ 80 h 146"/>
                <a:gd name="T86" fmla="*/ 54 w 68"/>
                <a:gd name="T87" fmla="*/ 80 h 146"/>
                <a:gd name="T88" fmla="*/ 50 w 68"/>
                <a:gd name="T89" fmla="*/ 80 h 146"/>
                <a:gd name="T90" fmla="*/ 52 w 68"/>
                <a:gd name="T91" fmla="*/ 78 h 146"/>
                <a:gd name="T92" fmla="*/ 54 w 68"/>
                <a:gd name="T93" fmla="*/ 74 h 146"/>
                <a:gd name="T94" fmla="*/ 56 w 68"/>
                <a:gd name="T95" fmla="*/ 72 h 146"/>
                <a:gd name="T96" fmla="*/ 56 w 68"/>
                <a:gd name="T97" fmla="*/ 64 h 146"/>
                <a:gd name="T98" fmla="*/ 56 w 68"/>
                <a:gd name="T99" fmla="*/ 56 h 146"/>
                <a:gd name="T100" fmla="*/ 54 w 68"/>
                <a:gd name="T101" fmla="*/ 48 h 146"/>
                <a:gd name="T102" fmla="*/ 48 w 68"/>
                <a:gd name="T103" fmla="*/ 36 h 146"/>
                <a:gd name="T104" fmla="*/ 42 w 68"/>
                <a:gd name="T105" fmla="*/ 28 h 146"/>
                <a:gd name="T106" fmla="*/ 38 w 68"/>
                <a:gd name="T107" fmla="*/ 22 h 146"/>
                <a:gd name="T108" fmla="*/ 32 w 68"/>
                <a:gd name="T109" fmla="*/ 16 h 146"/>
                <a:gd name="T110" fmla="*/ 26 w 68"/>
                <a:gd name="T111" fmla="*/ 12 h 146"/>
                <a:gd name="T112" fmla="*/ 24 w 68"/>
                <a:gd name="T113" fmla="*/ 10 h 146"/>
                <a:gd name="T114" fmla="*/ 20 w 68"/>
                <a:gd name="T115" fmla="*/ 6 h 146"/>
                <a:gd name="T116" fmla="*/ 20 w 68"/>
                <a:gd name="T117" fmla="*/ 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" h="146">
                  <a:moveTo>
                    <a:pt x="20" y="2"/>
                  </a:moveTo>
                  <a:lnTo>
                    <a:pt x="18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2" y="40"/>
                  </a:lnTo>
                  <a:lnTo>
                    <a:pt x="2" y="46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2" y="72"/>
                  </a:lnTo>
                  <a:lnTo>
                    <a:pt x="6" y="78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4" y="100"/>
                  </a:lnTo>
                  <a:lnTo>
                    <a:pt x="16" y="102"/>
                  </a:lnTo>
                  <a:lnTo>
                    <a:pt x="14" y="106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10"/>
                  </a:lnTo>
                  <a:lnTo>
                    <a:pt x="10" y="112"/>
                  </a:lnTo>
                  <a:lnTo>
                    <a:pt x="10" y="116"/>
                  </a:lnTo>
                  <a:lnTo>
                    <a:pt x="10" y="120"/>
                  </a:lnTo>
                  <a:lnTo>
                    <a:pt x="12" y="126"/>
                  </a:lnTo>
                  <a:lnTo>
                    <a:pt x="12" y="128"/>
                  </a:lnTo>
                  <a:lnTo>
                    <a:pt x="10" y="130"/>
                  </a:lnTo>
                  <a:lnTo>
                    <a:pt x="10" y="132"/>
                  </a:lnTo>
                  <a:lnTo>
                    <a:pt x="12" y="136"/>
                  </a:lnTo>
                  <a:lnTo>
                    <a:pt x="12" y="140"/>
                  </a:lnTo>
                  <a:lnTo>
                    <a:pt x="16" y="142"/>
                  </a:lnTo>
                  <a:lnTo>
                    <a:pt x="22" y="144"/>
                  </a:lnTo>
                  <a:lnTo>
                    <a:pt x="26" y="146"/>
                  </a:lnTo>
                  <a:lnTo>
                    <a:pt x="30" y="146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0" y="146"/>
                  </a:lnTo>
                  <a:lnTo>
                    <a:pt x="44" y="144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2" y="130"/>
                  </a:lnTo>
                  <a:lnTo>
                    <a:pt x="52" y="126"/>
                  </a:lnTo>
                  <a:lnTo>
                    <a:pt x="56" y="120"/>
                  </a:lnTo>
                  <a:lnTo>
                    <a:pt x="58" y="116"/>
                  </a:lnTo>
                  <a:lnTo>
                    <a:pt x="62" y="112"/>
                  </a:lnTo>
                  <a:lnTo>
                    <a:pt x="64" y="110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68" y="100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6" y="80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2" y="78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58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54" y="48"/>
                  </a:lnTo>
                  <a:lnTo>
                    <a:pt x="52" y="42"/>
                  </a:lnTo>
                  <a:lnTo>
                    <a:pt x="48" y="36"/>
                  </a:lnTo>
                  <a:lnTo>
                    <a:pt x="44" y="30"/>
                  </a:lnTo>
                  <a:lnTo>
                    <a:pt x="42" y="28"/>
                  </a:lnTo>
                  <a:lnTo>
                    <a:pt x="40" y="26"/>
                  </a:lnTo>
                  <a:lnTo>
                    <a:pt x="38" y="22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30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20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" name="Freeform 551"/>
            <p:cNvSpPr/>
            <p:nvPr/>
          </p:nvSpPr>
          <p:spPr bwMode="gray">
            <a:xfrm>
              <a:off x="6948469" y="2341488"/>
              <a:ext cx="92570" cy="85107"/>
            </a:xfrm>
            <a:custGeom>
              <a:avLst/>
              <a:gdLst>
                <a:gd name="T0" fmla="*/ 24 w 50"/>
                <a:gd name="T1" fmla="*/ 18 h 46"/>
                <a:gd name="T2" fmla="*/ 24 w 50"/>
                <a:gd name="T3" fmla="*/ 18 h 46"/>
                <a:gd name="T4" fmla="*/ 22 w 50"/>
                <a:gd name="T5" fmla="*/ 18 h 46"/>
                <a:gd name="T6" fmla="*/ 18 w 50"/>
                <a:gd name="T7" fmla="*/ 18 h 46"/>
                <a:gd name="T8" fmla="*/ 16 w 50"/>
                <a:gd name="T9" fmla="*/ 20 h 46"/>
                <a:gd name="T10" fmla="*/ 12 w 50"/>
                <a:gd name="T11" fmla="*/ 22 h 46"/>
                <a:gd name="T12" fmla="*/ 10 w 50"/>
                <a:gd name="T13" fmla="*/ 24 h 46"/>
                <a:gd name="T14" fmla="*/ 8 w 50"/>
                <a:gd name="T15" fmla="*/ 26 h 46"/>
                <a:gd name="T16" fmla="*/ 8 w 50"/>
                <a:gd name="T17" fmla="*/ 26 h 46"/>
                <a:gd name="T18" fmla="*/ 6 w 50"/>
                <a:gd name="T19" fmla="*/ 26 h 46"/>
                <a:gd name="T20" fmla="*/ 4 w 50"/>
                <a:gd name="T21" fmla="*/ 26 h 46"/>
                <a:gd name="T22" fmla="*/ 2 w 50"/>
                <a:gd name="T23" fmla="*/ 28 h 46"/>
                <a:gd name="T24" fmla="*/ 0 w 50"/>
                <a:gd name="T25" fmla="*/ 30 h 46"/>
                <a:gd name="T26" fmla="*/ 0 w 50"/>
                <a:gd name="T27" fmla="*/ 32 h 46"/>
                <a:gd name="T28" fmla="*/ 0 w 50"/>
                <a:gd name="T29" fmla="*/ 38 h 46"/>
                <a:gd name="T30" fmla="*/ 0 w 50"/>
                <a:gd name="T31" fmla="*/ 38 h 46"/>
                <a:gd name="T32" fmla="*/ 4 w 50"/>
                <a:gd name="T33" fmla="*/ 40 h 46"/>
                <a:gd name="T34" fmla="*/ 6 w 50"/>
                <a:gd name="T35" fmla="*/ 42 h 46"/>
                <a:gd name="T36" fmla="*/ 12 w 50"/>
                <a:gd name="T37" fmla="*/ 44 h 46"/>
                <a:gd name="T38" fmla="*/ 18 w 50"/>
                <a:gd name="T39" fmla="*/ 46 h 46"/>
                <a:gd name="T40" fmla="*/ 24 w 50"/>
                <a:gd name="T41" fmla="*/ 46 h 46"/>
                <a:gd name="T42" fmla="*/ 26 w 50"/>
                <a:gd name="T43" fmla="*/ 46 h 46"/>
                <a:gd name="T44" fmla="*/ 30 w 50"/>
                <a:gd name="T45" fmla="*/ 46 h 46"/>
                <a:gd name="T46" fmla="*/ 34 w 50"/>
                <a:gd name="T47" fmla="*/ 44 h 46"/>
                <a:gd name="T48" fmla="*/ 38 w 50"/>
                <a:gd name="T49" fmla="*/ 44 h 46"/>
                <a:gd name="T50" fmla="*/ 44 w 50"/>
                <a:gd name="T51" fmla="*/ 44 h 46"/>
                <a:gd name="T52" fmla="*/ 48 w 50"/>
                <a:gd name="T53" fmla="*/ 44 h 46"/>
                <a:gd name="T54" fmla="*/ 50 w 50"/>
                <a:gd name="T55" fmla="*/ 46 h 46"/>
                <a:gd name="T56" fmla="*/ 50 w 50"/>
                <a:gd name="T57" fmla="*/ 44 h 46"/>
                <a:gd name="T58" fmla="*/ 48 w 50"/>
                <a:gd name="T59" fmla="*/ 42 h 46"/>
                <a:gd name="T60" fmla="*/ 48 w 50"/>
                <a:gd name="T61" fmla="*/ 36 h 46"/>
                <a:gd name="T62" fmla="*/ 46 w 50"/>
                <a:gd name="T63" fmla="*/ 30 h 46"/>
                <a:gd name="T64" fmla="*/ 44 w 50"/>
                <a:gd name="T65" fmla="*/ 26 h 46"/>
                <a:gd name="T66" fmla="*/ 42 w 50"/>
                <a:gd name="T67" fmla="*/ 24 h 46"/>
                <a:gd name="T68" fmla="*/ 40 w 50"/>
                <a:gd name="T69" fmla="*/ 22 h 46"/>
                <a:gd name="T70" fmla="*/ 40 w 50"/>
                <a:gd name="T71" fmla="*/ 18 h 46"/>
                <a:gd name="T72" fmla="*/ 38 w 50"/>
                <a:gd name="T73" fmla="*/ 14 h 46"/>
                <a:gd name="T74" fmla="*/ 38 w 50"/>
                <a:gd name="T75" fmla="*/ 10 h 46"/>
                <a:gd name="T76" fmla="*/ 36 w 50"/>
                <a:gd name="T77" fmla="*/ 6 h 46"/>
                <a:gd name="T78" fmla="*/ 32 w 50"/>
                <a:gd name="T79" fmla="*/ 2 h 46"/>
                <a:gd name="T80" fmla="*/ 30 w 50"/>
                <a:gd name="T81" fmla="*/ 0 h 46"/>
                <a:gd name="T82" fmla="*/ 26 w 50"/>
                <a:gd name="T83" fmla="*/ 2 h 46"/>
                <a:gd name="T84" fmla="*/ 24 w 50"/>
                <a:gd name="T85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46">
                  <a:moveTo>
                    <a:pt x="24" y="18"/>
                  </a:moveTo>
                  <a:lnTo>
                    <a:pt x="24" y="18"/>
                  </a:lnTo>
                  <a:lnTo>
                    <a:pt x="22" y="18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6" y="42"/>
                  </a:lnTo>
                  <a:lnTo>
                    <a:pt x="12" y="44"/>
                  </a:lnTo>
                  <a:lnTo>
                    <a:pt x="18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4" y="44"/>
                  </a:lnTo>
                  <a:lnTo>
                    <a:pt x="38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6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4" y="1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" name="Freeform 552"/>
            <p:cNvSpPr/>
            <p:nvPr/>
          </p:nvSpPr>
          <p:spPr bwMode="gray">
            <a:xfrm>
              <a:off x="7415021" y="2041764"/>
              <a:ext cx="111084" cy="81407"/>
            </a:xfrm>
            <a:custGeom>
              <a:avLst/>
              <a:gdLst>
                <a:gd name="T0" fmla="*/ 14 w 60"/>
                <a:gd name="T1" fmla="*/ 2 h 44"/>
                <a:gd name="T2" fmla="*/ 14 w 60"/>
                <a:gd name="T3" fmla="*/ 2 h 44"/>
                <a:gd name="T4" fmla="*/ 12 w 60"/>
                <a:gd name="T5" fmla="*/ 2 h 44"/>
                <a:gd name="T6" fmla="*/ 10 w 60"/>
                <a:gd name="T7" fmla="*/ 2 h 44"/>
                <a:gd name="T8" fmla="*/ 8 w 60"/>
                <a:gd name="T9" fmla="*/ 2 h 44"/>
                <a:gd name="T10" fmla="*/ 4 w 60"/>
                <a:gd name="T11" fmla="*/ 2 h 44"/>
                <a:gd name="T12" fmla="*/ 2 w 60"/>
                <a:gd name="T13" fmla="*/ 4 h 44"/>
                <a:gd name="T14" fmla="*/ 0 w 60"/>
                <a:gd name="T15" fmla="*/ 8 h 44"/>
                <a:gd name="T16" fmla="*/ 0 w 60"/>
                <a:gd name="T17" fmla="*/ 12 h 44"/>
                <a:gd name="T18" fmla="*/ 0 w 60"/>
                <a:gd name="T19" fmla="*/ 14 h 44"/>
                <a:gd name="T20" fmla="*/ 0 w 60"/>
                <a:gd name="T21" fmla="*/ 16 h 44"/>
                <a:gd name="T22" fmla="*/ 0 w 60"/>
                <a:gd name="T23" fmla="*/ 20 h 44"/>
                <a:gd name="T24" fmla="*/ 0 w 60"/>
                <a:gd name="T25" fmla="*/ 24 h 44"/>
                <a:gd name="T26" fmla="*/ 0 w 60"/>
                <a:gd name="T27" fmla="*/ 28 h 44"/>
                <a:gd name="T28" fmla="*/ 2 w 60"/>
                <a:gd name="T29" fmla="*/ 32 h 44"/>
                <a:gd name="T30" fmla="*/ 4 w 60"/>
                <a:gd name="T31" fmla="*/ 36 h 44"/>
                <a:gd name="T32" fmla="*/ 6 w 60"/>
                <a:gd name="T33" fmla="*/ 38 h 44"/>
                <a:gd name="T34" fmla="*/ 12 w 60"/>
                <a:gd name="T35" fmla="*/ 40 h 44"/>
                <a:gd name="T36" fmla="*/ 12 w 60"/>
                <a:gd name="T37" fmla="*/ 40 h 44"/>
                <a:gd name="T38" fmla="*/ 14 w 60"/>
                <a:gd name="T39" fmla="*/ 42 h 44"/>
                <a:gd name="T40" fmla="*/ 18 w 60"/>
                <a:gd name="T41" fmla="*/ 44 h 44"/>
                <a:gd name="T42" fmla="*/ 22 w 60"/>
                <a:gd name="T43" fmla="*/ 44 h 44"/>
                <a:gd name="T44" fmla="*/ 26 w 60"/>
                <a:gd name="T45" fmla="*/ 42 h 44"/>
                <a:gd name="T46" fmla="*/ 58 w 60"/>
                <a:gd name="T47" fmla="*/ 42 h 44"/>
                <a:gd name="T48" fmla="*/ 60 w 60"/>
                <a:gd name="T49" fmla="*/ 36 h 44"/>
                <a:gd name="T50" fmla="*/ 58 w 60"/>
                <a:gd name="T51" fmla="*/ 34 h 44"/>
                <a:gd name="T52" fmla="*/ 58 w 60"/>
                <a:gd name="T53" fmla="*/ 32 h 44"/>
                <a:gd name="T54" fmla="*/ 58 w 60"/>
                <a:gd name="T55" fmla="*/ 28 h 44"/>
                <a:gd name="T56" fmla="*/ 56 w 60"/>
                <a:gd name="T57" fmla="*/ 22 h 44"/>
                <a:gd name="T58" fmla="*/ 56 w 60"/>
                <a:gd name="T59" fmla="*/ 16 h 44"/>
                <a:gd name="T60" fmla="*/ 54 w 60"/>
                <a:gd name="T61" fmla="*/ 12 h 44"/>
                <a:gd name="T62" fmla="*/ 54 w 60"/>
                <a:gd name="T63" fmla="*/ 8 h 44"/>
                <a:gd name="T64" fmla="*/ 54 w 60"/>
                <a:gd name="T65" fmla="*/ 6 h 44"/>
                <a:gd name="T66" fmla="*/ 52 w 60"/>
                <a:gd name="T67" fmla="*/ 4 h 44"/>
                <a:gd name="T68" fmla="*/ 48 w 60"/>
                <a:gd name="T69" fmla="*/ 0 h 44"/>
                <a:gd name="T70" fmla="*/ 44 w 60"/>
                <a:gd name="T71" fmla="*/ 0 h 44"/>
                <a:gd name="T72" fmla="*/ 38 w 60"/>
                <a:gd name="T73" fmla="*/ 0 h 44"/>
                <a:gd name="T74" fmla="*/ 30 w 60"/>
                <a:gd name="T75" fmla="*/ 2 h 44"/>
                <a:gd name="T76" fmla="*/ 14 w 60"/>
                <a:gd name="T7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" h="44">
                  <a:moveTo>
                    <a:pt x="14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4"/>
                  </a:lnTo>
                  <a:lnTo>
                    <a:pt x="26" y="42"/>
                  </a:lnTo>
                  <a:lnTo>
                    <a:pt x="58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8" y="32"/>
                  </a:lnTo>
                  <a:lnTo>
                    <a:pt x="58" y="28"/>
                  </a:lnTo>
                  <a:lnTo>
                    <a:pt x="56" y="22"/>
                  </a:lnTo>
                  <a:lnTo>
                    <a:pt x="56" y="16"/>
                  </a:lnTo>
                  <a:lnTo>
                    <a:pt x="54" y="12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4" y="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" name="Freeform 553"/>
            <p:cNvSpPr/>
            <p:nvPr/>
          </p:nvSpPr>
          <p:spPr bwMode="gray">
            <a:xfrm>
              <a:off x="7492779" y="2422895"/>
              <a:ext cx="44434" cy="59205"/>
            </a:xfrm>
            <a:custGeom>
              <a:avLst/>
              <a:gdLst>
                <a:gd name="T0" fmla="*/ 10 w 24"/>
                <a:gd name="T1" fmla="*/ 0 h 32"/>
                <a:gd name="T2" fmla="*/ 10 w 24"/>
                <a:gd name="T3" fmla="*/ 0 h 32"/>
                <a:gd name="T4" fmla="*/ 8 w 24"/>
                <a:gd name="T5" fmla="*/ 0 h 32"/>
                <a:gd name="T6" fmla="*/ 6 w 24"/>
                <a:gd name="T7" fmla="*/ 0 h 32"/>
                <a:gd name="T8" fmla="*/ 4 w 24"/>
                <a:gd name="T9" fmla="*/ 2 h 32"/>
                <a:gd name="T10" fmla="*/ 2 w 24"/>
                <a:gd name="T11" fmla="*/ 4 h 32"/>
                <a:gd name="T12" fmla="*/ 0 w 24"/>
                <a:gd name="T13" fmla="*/ 8 h 32"/>
                <a:gd name="T14" fmla="*/ 0 w 24"/>
                <a:gd name="T15" fmla="*/ 14 h 32"/>
                <a:gd name="T16" fmla="*/ 0 w 24"/>
                <a:gd name="T17" fmla="*/ 16 h 32"/>
                <a:gd name="T18" fmla="*/ 0 w 24"/>
                <a:gd name="T19" fmla="*/ 18 h 32"/>
                <a:gd name="T20" fmla="*/ 0 w 24"/>
                <a:gd name="T21" fmla="*/ 22 h 32"/>
                <a:gd name="T22" fmla="*/ 0 w 24"/>
                <a:gd name="T23" fmla="*/ 26 h 32"/>
                <a:gd name="T24" fmla="*/ 2 w 24"/>
                <a:gd name="T25" fmla="*/ 30 h 32"/>
                <a:gd name="T26" fmla="*/ 6 w 24"/>
                <a:gd name="T27" fmla="*/ 32 h 32"/>
                <a:gd name="T28" fmla="*/ 8 w 24"/>
                <a:gd name="T29" fmla="*/ 32 h 32"/>
                <a:gd name="T30" fmla="*/ 10 w 24"/>
                <a:gd name="T31" fmla="*/ 32 h 32"/>
                <a:gd name="T32" fmla="*/ 12 w 24"/>
                <a:gd name="T33" fmla="*/ 32 h 32"/>
                <a:gd name="T34" fmla="*/ 16 w 24"/>
                <a:gd name="T35" fmla="*/ 32 h 32"/>
                <a:gd name="T36" fmla="*/ 18 w 24"/>
                <a:gd name="T37" fmla="*/ 32 h 32"/>
                <a:gd name="T38" fmla="*/ 22 w 24"/>
                <a:gd name="T39" fmla="*/ 30 h 32"/>
                <a:gd name="T40" fmla="*/ 24 w 24"/>
                <a:gd name="T41" fmla="*/ 28 h 32"/>
                <a:gd name="T42" fmla="*/ 24 w 24"/>
                <a:gd name="T43" fmla="*/ 26 h 32"/>
                <a:gd name="T44" fmla="*/ 24 w 24"/>
                <a:gd name="T45" fmla="*/ 24 h 32"/>
                <a:gd name="T46" fmla="*/ 24 w 24"/>
                <a:gd name="T47" fmla="*/ 22 h 32"/>
                <a:gd name="T48" fmla="*/ 24 w 24"/>
                <a:gd name="T49" fmla="*/ 20 h 32"/>
                <a:gd name="T50" fmla="*/ 24 w 24"/>
                <a:gd name="T51" fmla="*/ 16 h 32"/>
                <a:gd name="T52" fmla="*/ 24 w 24"/>
                <a:gd name="T53" fmla="*/ 12 h 32"/>
                <a:gd name="T54" fmla="*/ 24 w 24"/>
                <a:gd name="T55" fmla="*/ 8 h 32"/>
                <a:gd name="T56" fmla="*/ 22 w 24"/>
                <a:gd name="T57" fmla="*/ 4 h 32"/>
                <a:gd name="T58" fmla="*/ 20 w 24"/>
                <a:gd name="T59" fmla="*/ 2 h 32"/>
                <a:gd name="T60" fmla="*/ 16 w 24"/>
                <a:gd name="T61" fmla="*/ 0 h 32"/>
                <a:gd name="T62" fmla="*/ 10 w 24"/>
                <a:gd name="T6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32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" name="Freeform 554"/>
            <p:cNvSpPr/>
            <p:nvPr/>
          </p:nvSpPr>
          <p:spPr bwMode="gray">
            <a:xfrm>
              <a:off x="7474265" y="1531122"/>
              <a:ext cx="422118" cy="495840"/>
            </a:xfrm>
            <a:custGeom>
              <a:avLst/>
              <a:gdLst>
                <a:gd name="T0" fmla="*/ 206 w 228"/>
                <a:gd name="T1" fmla="*/ 82 h 268"/>
                <a:gd name="T2" fmla="*/ 198 w 228"/>
                <a:gd name="T3" fmla="*/ 84 h 268"/>
                <a:gd name="T4" fmla="*/ 198 w 228"/>
                <a:gd name="T5" fmla="*/ 92 h 268"/>
                <a:gd name="T6" fmla="*/ 204 w 228"/>
                <a:gd name="T7" fmla="*/ 96 h 268"/>
                <a:gd name="T8" fmla="*/ 200 w 228"/>
                <a:gd name="T9" fmla="*/ 104 h 268"/>
                <a:gd name="T10" fmla="*/ 214 w 228"/>
                <a:gd name="T11" fmla="*/ 112 h 268"/>
                <a:gd name="T12" fmla="*/ 188 w 228"/>
                <a:gd name="T13" fmla="*/ 122 h 268"/>
                <a:gd name="T14" fmla="*/ 164 w 228"/>
                <a:gd name="T15" fmla="*/ 138 h 268"/>
                <a:gd name="T16" fmla="*/ 152 w 228"/>
                <a:gd name="T17" fmla="*/ 154 h 268"/>
                <a:gd name="T18" fmla="*/ 140 w 228"/>
                <a:gd name="T19" fmla="*/ 160 h 268"/>
                <a:gd name="T20" fmla="*/ 120 w 228"/>
                <a:gd name="T21" fmla="*/ 174 h 268"/>
                <a:gd name="T22" fmla="*/ 106 w 228"/>
                <a:gd name="T23" fmla="*/ 182 h 268"/>
                <a:gd name="T24" fmla="*/ 116 w 228"/>
                <a:gd name="T25" fmla="*/ 188 h 268"/>
                <a:gd name="T26" fmla="*/ 112 w 228"/>
                <a:gd name="T27" fmla="*/ 198 h 268"/>
                <a:gd name="T28" fmla="*/ 100 w 228"/>
                <a:gd name="T29" fmla="*/ 214 h 268"/>
                <a:gd name="T30" fmla="*/ 82 w 228"/>
                <a:gd name="T31" fmla="*/ 224 h 268"/>
                <a:gd name="T32" fmla="*/ 76 w 228"/>
                <a:gd name="T33" fmla="*/ 238 h 268"/>
                <a:gd name="T34" fmla="*/ 74 w 228"/>
                <a:gd name="T35" fmla="*/ 260 h 268"/>
                <a:gd name="T36" fmla="*/ 54 w 228"/>
                <a:gd name="T37" fmla="*/ 268 h 268"/>
                <a:gd name="T38" fmla="*/ 46 w 228"/>
                <a:gd name="T39" fmla="*/ 258 h 268"/>
                <a:gd name="T40" fmla="*/ 24 w 228"/>
                <a:gd name="T41" fmla="*/ 256 h 268"/>
                <a:gd name="T42" fmla="*/ 2 w 228"/>
                <a:gd name="T43" fmla="*/ 240 h 268"/>
                <a:gd name="T44" fmla="*/ 12 w 228"/>
                <a:gd name="T45" fmla="*/ 222 h 268"/>
                <a:gd name="T46" fmla="*/ 20 w 228"/>
                <a:gd name="T47" fmla="*/ 214 h 268"/>
                <a:gd name="T48" fmla="*/ 26 w 228"/>
                <a:gd name="T49" fmla="*/ 206 h 268"/>
                <a:gd name="T50" fmla="*/ 40 w 228"/>
                <a:gd name="T51" fmla="*/ 218 h 268"/>
                <a:gd name="T52" fmla="*/ 40 w 228"/>
                <a:gd name="T53" fmla="*/ 208 h 268"/>
                <a:gd name="T54" fmla="*/ 38 w 228"/>
                <a:gd name="T55" fmla="*/ 198 h 268"/>
                <a:gd name="T56" fmla="*/ 28 w 228"/>
                <a:gd name="T57" fmla="*/ 198 h 268"/>
                <a:gd name="T58" fmla="*/ 30 w 228"/>
                <a:gd name="T59" fmla="*/ 186 h 268"/>
                <a:gd name="T60" fmla="*/ 42 w 228"/>
                <a:gd name="T61" fmla="*/ 176 h 268"/>
                <a:gd name="T62" fmla="*/ 62 w 228"/>
                <a:gd name="T63" fmla="*/ 168 h 268"/>
                <a:gd name="T64" fmla="*/ 64 w 228"/>
                <a:gd name="T65" fmla="*/ 162 h 268"/>
                <a:gd name="T66" fmla="*/ 54 w 228"/>
                <a:gd name="T67" fmla="*/ 144 h 268"/>
                <a:gd name="T68" fmla="*/ 54 w 228"/>
                <a:gd name="T69" fmla="*/ 126 h 268"/>
                <a:gd name="T70" fmla="*/ 60 w 228"/>
                <a:gd name="T71" fmla="*/ 108 h 268"/>
                <a:gd name="T72" fmla="*/ 72 w 228"/>
                <a:gd name="T73" fmla="*/ 120 h 268"/>
                <a:gd name="T74" fmla="*/ 80 w 228"/>
                <a:gd name="T75" fmla="*/ 138 h 268"/>
                <a:gd name="T76" fmla="*/ 82 w 228"/>
                <a:gd name="T77" fmla="*/ 114 h 268"/>
                <a:gd name="T78" fmla="*/ 104 w 228"/>
                <a:gd name="T79" fmla="*/ 94 h 268"/>
                <a:gd name="T80" fmla="*/ 122 w 228"/>
                <a:gd name="T81" fmla="*/ 88 h 268"/>
                <a:gd name="T82" fmla="*/ 132 w 228"/>
                <a:gd name="T83" fmla="*/ 80 h 268"/>
                <a:gd name="T84" fmla="*/ 86 w 228"/>
                <a:gd name="T85" fmla="*/ 74 h 268"/>
                <a:gd name="T86" fmla="*/ 68 w 228"/>
                <a:gd name="T87" fmla="*/ 72 h 268"/>
                <a:gd name="T88" fmla="*/ 56 w 228"/>
                <a:gd name="T89" fmla="*/ 74 h 268"/>
                <a:gd name="T90" fmla="*/ 44 w 228"/>
                <a:gd name="T91" fmla="*/ 54 h 268"/>
                <a:gd name="T92" fmla="*/ 44 w 228"/>
                <a:gd name="T93" fmla="*/ 40 h 268"/>
                <a:gd name="T94" fmla="*/ 66 w 228"/>
                <a:gd name="T95" fmla="*/ 42 h 268"/>
                <a:gd name="T96" fmla="*/ 78 w 228"/>
                <a:gd name="T97" fmla="*/ 26 h 268"/>
                <a:gd name="T98" fmla="*/ 100 w 228"/>
                <a:gd name="T99" fmla="*/ 18 h 268"/>
                <a:gd name="T100" fmla="*/ 122 w 228"/>
                <a:gd name="T101" fmla="*/ 4 h 268"/>
                <a:gd name="T102" fmla="*/ 160 w 228"/>
                <a:gd name="T103" fmla="*/ 2 h 268"/>
                <a:gd name="T104" fmla="*/ 188 w 228"/>
                <a:gd name="T105" fmla="*/ 6 h 268"/>
                <a:gd name="T106" fmla="*/ 212 w 228"/>
                <a:gd name="T107" fmla="*/ 26 h 268"/>
                <a:gd name="T108" fmla="*/ 216 w 228"/>
                <a:gd name="T109" fmla="*/ 30 h 268"/>
                <a:gd name="T110" fmla="*/ 218 w 228"/>
                <a:gd name="T111" fmla="*/ 6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" h="268">
                  <a:moveTo>
                    <a:pt x="222" y="68"/>
                  </a:moveTo>
                  <a:lnTo>
                    <a:pt x="228" y="80"/>
                  </a:lnTo>
                  <a:lnTo>
                    <a:pt x="222" y="82"/>
                  </a:lnTo>
                  <a:lnTo>
                    <a:pt x="216" y="84"/>
                  </a:lnTo>
                  <a:lnTo>
                    <a:pt x="212" y="84"/>
                  </a:lnTo>
                  <a:lnTo>
                    <a:pt x="208" y="82"/>
                  </a:lnTo>
                  <a:lnTo>
                    <a:pt x="206" y="82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8" y="80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6" y="84"/>
                  </a:lnTo>
                  <a:lnTo>
                    <a:pt x="198" y="84"/>
                  </a:lnTo>
                  <a:lnTo>
                    <a:pt x="200" y="86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92" y="96"/>
                  </a:lnTo>
                  <a:lnTo>
                    <a:pt x="192" y="96"/>
                  </a:lnTo>
                  <a:lnTo>
                    <a:pt x="204" y="96"/>
                  </a:lnTo>
                  <a:lnTo>
                    <a:pt x="208" y="98"/>
                  </a:lnTo>
                  <a:lnTo>
                    <a:pt x="208" y="98"/>
                  </a:lnTo>
                  <a:lnTo>
                    <a:pt x="206" y="100"/>
                  </a:lnTo>
                  <a:lnTo>
                    <a:pt x="206" y="100"/>
                  </a:lnTo>
                  <a:lnTo>
                    <a:pt x="204" y="102"/>
                  </a:lnTo>
                  <a:lnTo>
                    <a:pt x="202" y="102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14" y="106"/>
                  </a:lnTo>
                  <a:lnTo>
                    <a:pt x="216" y="108"/>
                  </a:lnTo>
                  <a:lnTo>
                    <a:pt x="216" y="110"/>
                  </a:lnTo>
                  <a:lnTo>
                    <a:pt x="214" y="112"/>
                  </a:lnTo>
                  <a:lnTo>
                    <a:pt x="212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0" y="116"/>
                  </a:lnTo>
                  <a:lnTo>
                    <a:pt x="194" y="118"/>
                  </a:lnTo>
                  <a:lnTo>
                    <a:pt x="188" y="122"/>
                  </a:lnTo>
                  <a:lnTo>
                    <a:pt x="186" y="124"/>
                  </a:lnTo>
                  <a:lnTo>
                    <a:pt x="184" y="126"/>
                  </a:lnTo>
                  <a:lnTo>
                    <a:pt x="182" y="128"/>
                  </a:lnTo>
                  <a:lnTo>
                    <a:pt x="176" y="134"/>
                  </a:lnTo>
                  <a:lnTo>
                    <a:pt x="172" y="136"/>
                  </a:lnTo>
                  <a:lnTo>
                    <a:pt x="166" y="138"/>
                  </a:lnTo>
                  <a:lnTo>
                    <a:pt x="164" y="138"/>
                  </a:lnTo>
                  <a:lnTo>
                    <a:pt x="162" y="138"/>
                  </a:lnTo>
                  <a:lnTo>
                    <a:pt x="166" y="142"/>
                  </a:lnTo>
                  <a:lnTo>
                    <a:pt x="160" y="148"/>
                  </a:lnTo>
                  <a:lnTo>
                    <a:pt x="158" y="150"/>
                  </a:lnTo>
                  <a:lnTo>
                    <a:pt x="154" y="152"/>
                  </a:lnTo>
                  <a:lnTo>
                    <a:pt x="152" y="152"/>
                  </a:lnTo>
                  <a:lnTo>
                    <a:pt x="152" y="154"/>
                  </a:lnTo>
                  <a:lnTo>
                    <a:pt x="154" y="156"/>
                  </a:lnTo>
                  <a:lnTo>
                    <a:pt x="154" y="158"/>
                  </a:lnTo>
                  <a:lnTo>
                    <a:pt x="152" y="160"/>
                  </a:lnTo>
                  <a:lnTo>
                    <a:pt x="150" y="162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0" y="160"/>
                  </a:lnTo>
                  <a:lnTo>
                    <a:pt x="132" y="166"/>
                  </a:lnTo>
                  <a:lnTo>
                    <a:pt x="130" y="164"/>
                  </a:lnTo>
                  <a:lnTo>
                    <a:pt x="128" y="164"/>
                  </a:lnTo>
                  <a:lnTo>
                    <a:pt x="124" y="168"/>
                  </a:lnTo>
                  <a:lnTo>
                    <a:pt x="122" y="170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18" y="176"/>
                  </a:lnTo>
                  <a:lnTo>
                    <a:pt x="116" y="178"/>
                  </a:lnTo>
                  <a:lnTo>
                    <a:pt x="114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08" y="180"/>
                  </a:lnTo>
                  <a:lnTo>
                    <a:pt x="106" y="182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6" y="186"/>
                  </a:lnTo>
                  <a:lnTo>
                    <a:pt x="106" y="188"/>
                  </a:lnTo>
                  <a:lnTo>
                    <a:pt x="108" y="186"/>
                  </a:lnTo>
                  <a:lnTo>
                    <a:pt x="112" y="188"/>
                  </a:lnTo>
                  <a:lnTo>
                    <a:pt x="116" y="188"/>
                  </a:lnTo>
                  <a:lnTo>
                    <a:pt x="118" y="190"/>
                  </a:lnTo>
                  <a:lnTo>
                    <a:pt x="118" y="190"/>
                  </a:lnTo>
                  <a:lnTo>
                    <a:pt x="120" y="192"/>
                  </a:lnTo>
                  <a:lnTo>
                    <a:pt x="118" y="194"/>
                  </a:lnTo>
                  <a:lnTo>
                    <a:pt x="116" y="196"/>
                  </a:lnTo>
                  <a:lnTo>
                    <a:pt x="114" y="198"/>
                  </a:lnTo>
                  <a:lnTo>
                    <a:pt x="112" y="198"/>
                  </a:lnTo>
                  <a:lnTo>
                    <a:pt x="110" y="200"/>
                  </a:lnTo>
                  <a:lnTo>
                    <a:pt x="110" y="202"/>
                  </a:lnTo>
                  <a:lnTo>
                    <a:pt x="108" y="204"/>
                  </a:lnTo>
                  <a:lnTo>
                    <a:pt x="104" y="206"/>
                  </a:lnTo>
                  <a:lnTo>
                    <a:pt x="102" y="208"/>
                  </a:lnTo>
                  <a:lnTo>
                    <a:pt x="102" y="208"/>
                  </a:lnTo>
                  <a:lnTo>
                    <a:pt x="100" y="214"/>
                  </a:lnTo>
                  <a:lnTo>
                    <a:pt x="98" y="218"/>
                  </a:lnTo>
                  <a:lnTo>
                    <a:pt x="96" y="222"/>
                  </a:lnTo>
                  <a:lnTo>
                    <a:pt x="92" y="224"/>
                  </a:lnTo>
                  <a:lnTo>
                    <a:pt x="88" y="224"/>
                  </a:lnTo>
                  <a:lnTo>
                    <a:pt x="86" y="226"/>
                  </a:lnTo>
                  <a:lnTo>
                    <a:pt x="86" y="226"/>
                  </a:lnTo>
                  <a:lnTo>
                    <a:pt x="82" y="224"/>
                  </a:lnTo>
                  <a:lnTo>
                    <a:pt x="80" y="224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6" y="234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8"/>
                  </a:lnTo>
                  <a:lnTo>
                    <a:pt x="78" y="242"/>
                  </a:lnTo>
                  <a:lnTo>
                    <a:pt x="78" y="246"/>
                  </a:lnTo>
                  <a:lnTo>
                    <a:pt x="78" y="250"/>
                  </a:lnTo>
                  <a:lnTo>
                    <a:pt x="78" y="250"/>
                  </a:lnTo>
                  <a:lnTo>
                    <a:pt x="78" y="256"/>
                  </a:lnTo>
                  <a:lnTo>
                    <a:pt x="76" y="258"/>
                  </a:lnTo>
                  <a:lnTo>
                    <a:pt x="74" y="260"/>
                  </a:lnTo>
                  <a:lnTo>
                    <a:pt x="72" y="262"/>
                  </a:lnTo>
                  <a:lnTo>
                    <a:pt x="70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2" y="266"/>
                  </a:lnTo>
                  <a:lnTo>
                    <a:pt x="58" y="266"/>
                  </a:lnTo>
                  <a:lnTo>
                    <a:pt x="54" y="268"/>
                  </a:lnTo>
                  <a:lnTo>
                    <a:pt x="52" y="266"/>
                  </a:lnTo>
                  <a:lnTo>
                    <a:pt x="50" y="266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6" y="258"/>
                  </a:lnTo>
                  <a:lnTo>
                    <a:pt x="42" y="256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2" y="254"/>
                  </a:lnTo>
                  <a:lnTo>
                    <a:pt x="20" y="252"/>
                  </a:lnTo>
                  <a:lnTo>
                    <a:pt x="18" y="250"/>
                  </a:lnTo>
                  <a:lnTo>
                    <a:pt x="16" y="250"/>
                  </a:lnTo>
                  <a:lnTo>
                    <a:pt x="10" y="246"/>
                  </a:lnTo>
                  <a:lnTo>
                    <a:pt x="6" y="244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4" y="230"/>
                  </a:lnTo>
                  <a:lnTo>
                    <a:pt x="6" y="226"/>
                  </a:lnTo>
                  <a:lnTo>
                    <a:pt x="10" y="224"/>
                  </a:lnTo>
                  <a:lnTo>
                    <a:pt x="12" y="222"/>
                  </a:lnTo>
                  <a:lnTo>
                    <a:pt x="14" y="222"/>
                  </a:lnTo>
                  <a:lnTo>
                    <a:pt x="16" y="222"/>
                  </a:lnTo>
                  <a:lnTo>
                    <a:pt x="20" y="220"/>
                  </a:lnTo>
                  <a:lnTo>
                    <a:pt x="24" y="218"/>
                  </a:lnTo>
                  <a:lnTo>
                    <a:pt x="24" y="216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8" y="214"/>
                  </a:lnTo>
                  <a:lnTo>
                    <a:pt x="18" y="212"/>
                  </a:lnTo>
                  <a:lnTo>
                    <a:pt x="18" y="210"/>
                  </a:lnTo>
                  <a:lnTo>
                    <a:pt x="20" y="208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6" y="206"/>
                  </a:lnTo>
                  <a:lnTo>
                    <a:pt x="28" y="208"/>
                  </a:lnTo>
                  <a:lnTo>
                    <a:pt x="28" y="208"/>
                  </a:lnTo>
                  <a:lnTo>
                    <a:pt x="30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38" y="218"/>
                  </a:lnTo>
                  <a:lnTo>
                    <a:pt x="40" y="218"/>
                  </a:lnTo>
                  <a:lnTo>
                    <a:pt x="42" y="218"/>
                  </a:lnTo>
                  <a:lnTo>
                    <a:pt x="44" y="218"/>
                  </a:lnTo>
                  <a:lnTo>
                    <a:pt x="44" y="216"/>
                  </a:lnTo>
                  <a:lnTo>
                    <a:pt x="44" y="214"/>
                  </a:lnTo>
                  <a:lnTo>
                    <a:pt x="42" y="212"/>
                  </a:lnTo>
                  <a:lnTo>
                    <a:pt x="42" y="210"/>
                  </a:lnTo>
                  <a:lnTo>
                    <a:pt x="40" y="208"/>
                  </a:lnTo>
                  <a:lnTo>
                    <a:pt x="40" y="206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6" y="200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38" y="198"/>
                  </a:lnTo>
                  <a:lnTo>
                    <a:pt x="40" y="194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28" y="198"/>
                  </a:lnTo>
                  <a:lnTo>
                    <a:pt x="26" y="198"/>
                  </a:lnTo>
                  <a:lnTo>
                    <a:pt x="24" y="196"/>
                  </a:lnTo>
                  <a:lnTo>
                    <a:pt x="26" y="194"/>
                  </a:lnTo>
                  <a:lnTo>
                    <a:pt x="26" y="190"/>
                  </a:lnTo>
                  <a:lnTo>
                    <a:pt x="28" y="188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4" y="180"/>
                  </a:lnTo>
                  <a:lnTo>
                    <a:pt x="36" y="176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6" y="178"/>
                  </a:lnTo>
                  <a:lnTo>
                    <a:pt x="50" y="176"/>
                  </a:lnTo>
                  <a:lnTo>
                    <a:pt x="54" y="174"/>
                  </a:lnTo>
                  <a:lnTo>
                    <a:pt x="58" y="172"/>
                  </a:lnTo>
                  <a:lnTo>
                    <a:pt x="60" y="170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2" y="162"/>
                  </a:lnTo>
                  <a:lnTo>
                    <a:pt x="60" y="166"/>
                  </a:lnTo>
                  <a:lnTo>
                    <a:pt x="56" y="166"/>
                  </a:lnTo>
                  <a:lnTo>
                    <a:pt x="54" y="164"/>
                  </a:lnTo>
                  <a:lnTo>
                    <a:pt x="52" y="164"/>
                  </a:lnTo>
                  <a:lnTo>
                    <a:pt x="50" y="162"/>
                  </a:lnTo>
                  <a:lnTo>
                    <a:pt x="54" y="144"/>
                  </a:lnTo>
                  <a:lnTo>
                    <a:pt x="58" y="140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54" y="126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6" y="110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10"/>
                  </a:lnTo>
                  <a:lnTo>
                    <a:pt x="66" y="112"/>
                  </a:lnTo>
                  <a:lnTo>
                    <a:pt x="68" y="114"/>
                  </a:lnTo>
                  <a:lnTo>
                    <a:pt x="70" y="118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4" y="140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6" y="144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80" y="138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28"/>
                  </a:lnTo>
                  <a:lnTo>
                    <a:pt x="80" y="122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6"/>
                  </a:lnTo>
                  <a:lnTo>
                    <a:pt x="86" y="102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104" y="94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90"/>
                  </a:lnTo>
                  <a:lnTo>
                    <a:pt x="122" y="88"/>
                  </a:lnTo>
                  <a:lnTo>
                    <a:pt x="126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28" y="84"/>
                  </a:lnTo>
                  <a:lnTo>
                    <a:pt x="128" y="84"/>
                  </a:lnTo>
                  <a:lnTo>
                    <a:pt x="130" y="82"/>
                  </a:lnTo>
                  <a:lnTo>
                    <a:pt x="132" y="80"/>
                  </a:lnTo>
                  <a:lnTo>
                    <a:pt x="134" y="80"/>
                  </a:lnTo>
                  <a:lnTo>
                    <a:pt x="134" y="78"/>
                  </a:lnTo>
                  <a:lnTo>
                    <a:pt x="130" y="76"/>
                  </a:lnTo>
                  <a:lnTo>
                    <a:pt x="96" y="80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86" y="74"/>
                  </a:lnTo>
                  <a:lnTo>
                    <a:pt x="82" y="74"/>
                  </a:lnTo>
                  <a:lnTo>
                    <a:pt x="82" y="74"/>
                  </a:lnTo>
                  <a:lnTo>
                    <a:pt x="78" y="74"/>
                  </a:lnTo>
                  <a:lnTo>
                    <a:pt x="74" y="74"/>
                  </a:lnTo>
                  <a:lnTo>
                    <a:pt x="70" y="7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6" y="70"/>
                  </a:lnTo>
                  <a:lnTo>
                    <a:pt x="64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4" y="64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6" y="50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8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8" y="4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8" y="26"/>
                  </a:lnTo>
                  <a:lnTo>
                    <a:pt x="82" y="26"/>
                  </a:lnTo>
                  <a:lnTo>
                    <a:pt x="86" y="26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6" y="26"/>
                  </a:lnTo>
                  <a:lnTo>
                    <a:pt x="100" y="18"/>
                  </a:lnTo>
                  <a:lnTo>
                    <a:pt x="100" y="16"/>
                  </a:lnTo>
                  <a:lnTo>
                    <a:pt x="102" y="14"/>
                  </a:lnTo>
                  <a:lnTo>
                    <a:pt x="106" y="12"/>
                  </a:lnTo>
                  <a:lnTo>
                    <a:pt x="110" y="8"/>
                  </a:lnTo>
                  <a:lnTo>
                    <a:pt x="118" y="6"/>
                  </a:lnTo>
                  <a:lnTo>
                    <a:pt x="120" y="1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6" y="2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8" y="2"/>
                  </a:lnTo>
                  <a:lnTo>
                    <a:pt x="160" y="2"/>
                  </a:lnTo>
                  <a:lnTo>
                    <a:pt x="170" y="4"/>
                  </a:lnTo>
                  <a:lnTo>
                    <a:pt x="174" y="4"/>
                  </a:lnTo>
                  <a:lnTo>
                    <a:pt x="174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4" y="6"/>
                  </a:lnTo>
                  <a:lnTo>
                    <a:pt x="188" y="6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12"/>
                  </a:lnTo>
                  <a:lnTo>
                    <a:pt x="202" y="16"/>
                  </a:lnTo>
                  <a:lnTo>
                    <a:pt x="206" y="20"/>
                  </a:lnTo>
                  <a:lnTo>
                    <a:pt x="210" y="22"/>
                  </a:lnTo>
                  <a:lnTo>
                    <a:pt x="212" y="26"/>
                  </a:lnTo>
                  <a:lnTo>
                    <a:pt x="212" y="26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4" y="28"/>
                  </a:lnTo>
                  <a:lnTo>
                    <a:pt x="216" y="30"/>
                  </a:lnTo>
                  <a:lnTo>
                    <a:pt x="220" y="36"/>
                  </a:lnTo>
                  <a:lnTo>
                    <a:pt x="222" y="40"/>
                  </a:lnTo>
                  <a:lnTo>
                    <a:pt x="220" y="46"/>
                  </a:lnTo>
                  <a:lnTo>
                    <a:pt x="218" y="52"/>
                  </a:lnTo>
                  <a:lnTo>
                    <a:pt x="216" y="56"/>
                  </a:lnTo>
                  <a:lnTo>
                    <a:pt x="218" y="60"/>
                  </a:lnTo>
                  <a:lnTo>
                    <a:pt x="218" y="64"/>
                  </a:lnTo>
                  <a:lnTo>
                    <a:pt x="220" y="66"/>
                  </a:lnTo>
                  <a:lnTo>
                    <a:pt x="222" y="68"/>
                  </a:lnTo>
                  <a:lnTo>
                    <a:pt x="222" y="6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" name="Freeform 555"/>
            <p:cNvSpPr/>
            <p:nvPr/>
          </p:nvSpPr>
          <p:spPr bwMode="gray">
            <a:xfrm>
              <a:off x="7940817" y="5553348"/>
              <a:ext cx="144409" cy="166513"/>
            </a:xfrm>
            <a:custGeom>
              <a:avLst/>
              <a:gdLst>
                <a:gd name="T0" fmla="*/ 78 w 78"/>
                <a:gd name="T1" fmla="*/ 50 h 90"/>
                <a:gd name="T2" fmla="*/ 60 w 78"/>
                <a:gd name="T3" fmla="*/ 32 h 90"/>
                <a:gd name="T4" fmla="*/ 60 w 78"/>
                <a:gd name="T5" fmla="*/ 30 h 90"/>
                <a:gd name="T6" fmla="*/ 58 w 78"/>
                <a:gd name="T7" fmla="*/ 28 h 90"/>
                <a:gd name="T8" fmla="*/ 56 w 78"/>
                <a:gd name="T9" fmla="*/ 26 h 90"/>
                <a:gd name="T10" fmla="*/ 52 w 78"/>
                <a:gd name="T11" fmla="*/ 24 h 90"/>
                <a:gd name="T12" fmla="*/ 44 w 78"/>
                <a:gd name="T13" fmla="*/ 20 h 90"/>
                <a:gd name="T14" fmla="*/ 36 w 78"/>
                <a:gd name="T15" fmla="*/ 18 h 90"/>
                <a:gd name="T16" fmla="*/ 32 w 78"/>
                <a:gd name="T17" fmla="*/ 14 h 90"/>
                <a:gd name="T18" fmla="*/ 30 w 78"/>
                <a:gd name="T19" fmla="*/ 12 h 90"/>
                <a:gd name="T20" fmla="*/ 28 w 78"/>
                <a:gd name="T21" fmla="*/ 10 h 90"/>
                <a:gd name="T22" fmla="*/ 28 w 78"/>
                <a:gd name="T23" fmla="*/ 10 h 90"/>
                <a:gd name="T24" fmla="*/ 28 w 78"/>
                <a:gd name="T25" fmla="*/ 8 h 90"/>
                <a:gd name="T26" fmla="*/ 26 w 78"/>
                <a:gd name="T27" fmla="*/ 6 h 90"/>
                <a:gd name="T28" fmla="*/ 24 w 78"/>
                <a:gd name="T29" fmla="*/ 4 h 90"/>
                <a:gd name="T30" fmla="*/ 20 w 78"/>
                <a:gd name="T31" fmla="*/ 2 h 90"/>
                <a:gd name="T32" fmla="*/ 16 w 78"/>
                <a:gd name="T33" fmla="*/ 0 h 90"/>
                <a:gd name="T34" fmla="*/ 12 w 78"/>
                <a:gd name="T35" fmla="*/ 2 h 90"/>
                <a:gd name="T36" fmla="*/ 12 w 78"/>
                <a:gd name="T37" fmla="*/ 2 h 90"/>
                <a:gd name="T38" fmla="*/ 10 w 78"/>
                <a:gd name="T39" fmla="*/ 6 h 90"/>
                <a:gd name="T40" fmla="*/ 8 w 78"/>
                <a:gd name="T41" fmla="*/ 10 h 90"/>
                <a:gd name="T42" fmla="*/ 4 w 78"/>
                <a:gd name="T43" fmla="*/ 14 h 90"/>
                <a:gd name="T44" fmla="*/ 2 w 78"/>
                <a:gd name="T45" fmla="*/ 20 h 90"/>
                <a:gd name="T46" fmla="*/ 0 w 78"/>
                <a:gd name="T47" fmla="*/ 32 h 90"/>
                <a:gd name="T48" fmla="*/ 0 w 78"/>
                <a:gd name="T49" fmla="*/ 44 h 90"/>
                <a:gd name="T50" fmla="*/ 2 w 78"/>
                <a:gd name="T51" fmla="*/ 52 h 90"/>
                <a:gd name="T52" fmla="*/ 2 w 78"/>
                <a:gd name="T53" fmla="*/ 54 h 90"/>
                <a:gd name="T54" fmla="*/ 2 w 78"/>
                <a:gd name="T55" fmla="*/ 56 h 90"/>
                <a:gd name="T56" fmla="*/ 2 w 78"/>
                <a:gd name="T57" fmla="*/ 58 h 90"/>
                <a:gd name="T58" fmla="*/ 2 w 78"/>
                <a:gd name="T59" fmla="*/ 62 h 90"/>
                <a:gd name="T60" fmla="*/ 2 w 78"/>
                <a:gd name="T61" fmla="*/ 66 h 90"/>
                <a:gd name="T62" fmla="*/ 2 w 78"/>
                <a:gd name="T63" fmla="*/ 72 h 90"/>
                <a:gd name="T64" fmla="*/ 4 w 78"/>
                <a:gd name="T65" fmla="*/ 78 h 90"/>
                <a:gd name="T66" fmla="*/ 6 w 78"/>
                <a:gd name="T67" fmla="*/ 82 h 90"/>
                <a:gd name="T68" fmla="*/ 10 w 78"/>
                <a:gd name="T69" fmla="*/ 86 h 90"/>
                <a:gd name="T70" fmla="*/ 12 w 78"/>
                <a:gd name="T71" fmla="*/ 88 h 90"/>
                <a:gd name="T72" fmla="*/ 14 w 78"/>
                <a:gd name="T73" fmla="*/ 90 h 90"/>
                <a:gd name="T74" fmla="*/ 16 w 78"/>
                <a:gd name="T75" fmla="*/ 90 h 90"/>
                <a:gd name="T76" fmla="*/ 20 w 78"/>
                <a:gd name="T77" fmla="*/ 90 h 90"/>
                <a:gd name="T78" fmla="*/ 30 w 78"/>
                <a:gd name="T79" fmla="*/ 90 h 90"/>
                <a:gd name="T80" fmla="*/ 42 w 78"/>
                <a:gd name="T81" fmla="*/ 90 h 90"/>
                <a:gd name="T82" fmla="*/ 50 w 78"/>
                <a:gd name="T83" fmla="*/ 88 h 90"/>
                <a:gd name="T84" fmla="*/ 52 w 78"/>
                <a:gd name="T85" fmla="*/ 86 h 90"/>
                <a:gd name="T86" fmla="*/ 56 w 78"/>
                <a:gd name="T87" fmla="*/ 84 h 90"/>
                <a:gd name="T88" fmla="*/ 60 w 78"/>
                <a:gd name="T89" fmla="*/ 82 h 90"/>
                <a:gd name="T90" fmla="*/ 64 w 78"/>
                <a:gd name="T91" fmla="*/ 80 h 90"/>
                <a:gd name="T92" fmla="*/ 68 w 78"/>
                <a:gd name="T93" fmla="*/ 78 h 90"/>
                <a:gd name="T94" fmla="*/ 70 w 78"/>
                <a:gd name="T95" fmla="*/ 76 h 90"/>
                <a:gd name="T96" fmla="*/ 70 w 78"/>
                <a:gd name="T97" fmla="*/ 76 h 90"/>
                <a:gd name="T98" fmla="*/ 78 w 78"/>
                <a:gd name="T99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8" h="90">
                  <a:moveTo>
                    <a:pt x="78" y="50"/>
                  </a:moveTo>
                  <a:lnTo>
                    <a:pt x="60" y="32"/>
                  </a:lnTo>
                  <a:lnTo>
                    <a:pt x="60" y="30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4" y="20"/>
                  </a:lnTo>
                  <a:lnTo>
                    <a:pt x="36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2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20" y="90"/>
                  </a:lnTo>
                  <a:lnTo>
                    <a:pt x="30" y="90"/>
                  </a:lnTo>
                  <a:lnTo>
                    <a:pt x="42" y="90"/>
                  </a:lnTo>
                  <a:lnTo>
                    <a:pt x="50" y="88"/>
                  </a:lnTo>
                  <a:lnTo>
                    <a:pt x="52" y="86"/>
                  </a:lnTo>
                  <a:lnTo>
                    <a:pt x="56" y="84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78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78" y="5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" name="Freeform 556"/>
            <p:cNvSpPr/>
            <p:nvPr/>
          </p:nvSpPr>
          <p:spPr bwMode="gray">
            <a:xfrm>
              <a:off x="5970932" y="2223078"/>
              <a:ext cx="2025428" cy="1380212"/>
            </a:xfrm>
            <a:custGeom>
              <a:avLst/>
              <a:gdLst>
                <a:gd name="T0" fmla="*/ 944 w 1094"/>
                <a:gd name="T1" fmla="*/ 658 h 746"/>
                <a:gd name="T2" fmla="*/ 978 w 1094"/>
                <a:gd name="T3" fmla="*/ 698 h 746"/>
                <a:gd name="T4" fmla="*/ 1002 w 1094"/>
                <a:gd name="T5" fmla="*/ 710 h 746"/>
                <a:gd name="T6" fmla="*/ 978 w 1094"/>
                <a:gd name="T7" fmla="*/ 672 h 746"/>
                <a:gd name="T8" fmla="*/ 970 w 1094"/>
                <a:gd name="T9" fmla="*/ 640 h 746"/>
                <a:gd name="T10" fmla="*/ 930 w 1094"/>
                <a:gd name="T11" fmla="*/ 638 h 746"/>
                <a:gd name="T12" fmla="*/ 1022 w 1094"/>
                <a:gd name="T13" fmla="*/ 600 h 746"/>
                <a:gd name="T14" fmla="*/ 1082 w 1094"/>
                <a:gd name="T15" fmla="*/ 568 h 746"/>
                <a:gd name="T16" fmla="*/ 1070 w 1094"/>
                <a:gd name="T17" fmla="*/ 500 h 746"/>
                <a:gd name="T18" fmla="*/ 1024 w 1094"/>
                <a:gd name="T19" fmla="*/ 460 h 746"/>
                <a:gd name="T20" fmla="*/ 974 w 1094"/>
                <a:gd name="T21" fmla="*/ 372 h 746"/>
                <a:gd name="T22" fmla="*/ 916 w 1094"/>
                <a:gd name="T23" fmla="*/ 354 h 746"/>
                <a:gd name="T24" fmla="*/ 878 w 1094"/>
                <a:gd name="T25" fmla="*/ 312 h 746"/>
                <a:gd name="T26" fmla="*/ 806 w 1094"/>
                <a:gd name="T27" fmla="*/ 332 h 746"/>
                <a:gd name="T28" fmla="*/ 816 w 1094"/>
                <a:gd name="T29" fmla="*/ 458 h 746"/>
                <a:gd name="T30" fmla="*/ 790 w 1094"/>
                <a:gd name="T31" fmla="*/ 510 h 746"/>
                <a:gd name="T32" fmla="*/ 792 w 1094"/>
                <a:gd name="T33" fmla="*/ 576 h 746"/>
                <a:gd name="T34" fmla="*/ 758 w 1094"/>
                <a:gd name="T35" fmla="*/ 556 h 746"/>
                <a:gd name="T36" fmla="*/ 736 w 1094"/>
                <a:gd name="T37" fmla="*/ 496 h 746"/>
                <a:gd name="T38" fmla="*/ 640 w 1094"/>
                <a:gd name="T39" fmla="*/ 440 h 746"/>
                <a:gd name="T40" fmla="*/ 592 w 1094"/>
                <a:gd name="T41" fmla="*/ 392 h 746"/>
                <a:gd name="T42" fmla="*/ 644 w 1094"/>
                <a:gd name="T43" fmla="*/ 298 h 746"/>
                <a:gd name="T44" fmla="*/ 682 w 1094"/>
                <a:gd name="T45" fmla="*/ 266 h 746"/>
                <a:gd name="T46" fmla="*/ 672 w 1094"/>
                <a:gd name="T47" fmla="*/ 194 h 746"/>
                <a:gd name="T48" fmla="*/ 738 w 1094"/>
                <a:gd name="T49" fmla="*/ 194 h 746"/>
                <a:gd name="T50" fmla="*/ 774 w 1094"/>
                <a:gd name="T51" fmla="*/ 156 h 746"/>
                <a:gd name="T52" fmla="*/ 768 w 1094"/>
                <a:gd name="T53" fmla="*/ 114 h 746"/>
                <a:gd name="T54" fmla="*/ 744 w 1094"/>
                <a:gd name="T55" fmla="*/ 74 h 746"/>
                <a:gd name="T56" fmla="*/ 714 w 1094"/>
                <a:gd name="T57" fmla="*/ 138 h 746"/>
                <a:gd name="T58" fmla="*/ 686 w 1094"/>
                <a:gd name="T59" fmla="*/ 106 h 746"/>
                <a:gd name="T60" fmla="*/ 658 w 1094"/>
                <a:gd name="T61" fmla="*/ 100 h 746"/>
                <a:gd name="T62" fmla="*/ 644 w 1094"/>
                <a:gd name="T63" fmla="*/ 48 h 746"/>
                <a:gd name="T64" fmla="*/ 610 w 1094"/>
                <a:gd name="T65" fmla="*/ 4 h 746"/>
                <a:gd name="T66" fmla="*/ 598 w 1094"/>
                <a:gd name="T67" fmla="*/ 78 h 746"/>
                <a:gd name="T68" fmla="*/ 630 w 1094"/>
                <a:gd name="T69" fmla="*/ 122 h 746"/>
                <a:gd name="T70" fmla="*/ 584 w 1094"/>
                <a:gd name="T71" fmla="*/ 124 h 746"/>
                <a:gd name="T72" fmla="*/ 544 w 1094"/>
                <a:gd name="T73" fmla="*/ 152 h 746"/>
                <a:gd name="T74" fmla="*/ 502 w 1094"/>
                <a:gd name="T75" fmla="*/ 150 h 746"/>
                <a:gd name="T76" fmla="*/ 464 w 1094"/>
                <a:gd name="T77" fmla="*/ 122 h 746"/>
                <a:gd name="T78" fmla="*/ 424 w 1094"/>
                <a:gd name="T79" fmla="*/ 124 h 746"/>
                <a:gd name="T80" fmla="*/ 420 w 1094"/>
                <a:gd name="T81" fmla="*/ 186 h 746"/>
                <a:gd name="T82" fmla="*/ 380 w 1094"/>
                <a:gd name="T83" fmla="*/ 148 h 746"/>
                <a:gd name="T84" fmla="*/ 342 w 1094"/>
                <a:gd name="T85" fmla="*/ 138 h 746"/>
                <a:gd name="T86" fmla="*/ 328 w 1094"/>
                <a:gd name="T87" fmla="*/ 100 h 746"/>
                <a:gd name="T88" fmla="*/ 282 w 1094"/>
                <a:gd name="T89" fmla="*/ 84 h 746"/>
                <a:gd name="T90" fmla="*/ 220 w 1094"/>
                <a:gd name="T91" fmla="*/ 72 h 746"/>
                <a:gd name="T92" fmla="*/ 182 w 1094"/>
                <a:gd name="T93" fmla="*/ 44 h 746"/>
                <a:gd name="T94" fmla="*/ 166 w 1094"/>
                <a:gd name="T95" fmla="*/ 62 h 746"/>
                <a:gd name="T96" fmla="*/ 124 w 1094"/>
                <a:gd name="T97" fmla="*/ 78 h 746"/>
                <a:gd name="T98" fmla="*/ 22 w 1094"/>
                <a:gd name="T99" fmla="*/ 80 h 746"/>
                <a:gd name="T100" fmla="*/ 80 w 1094"/>
                <a:gd name="T101" fmla="*/ 388 h 746"/>
                <a:gd name="T102" fmla="*/ 152 w 1094"/>
                <a:gd name="T103" fmla="*/ 496 h 746"/>
                <a:gd name="T104" fmla="*/ 172 w 1094"/>
                <a:gd name="T105" fmla="*/ 572 h 746"/>
                <a:gd name="T106" fmla="*/ 638 w 1094"/>
                <a:gd name="T107" fmla="*/ 646 h 746"/>
                <a:gd name="T108" fmla="*/ 720 w 1094"/>
                <a:gd name="T109" fmla="*/ 648 h 746"/>
                <a:gd name="T110" fmla="*/ 756 w 1094"/>
                <a:gd name="T111" fmla="*/ 672 h 746"/>
                <a:gd name="T112" fmla="*/ 784 w 1094"/>
                <a:gd name="T113" fmla="*/ 704 h 746"/>
                <a:gd name="T114" fmla="*/ 752 w 1094"/>
                <a:gd name="T115" fmla="*/ 722 h 746"/>
                <a:gd name="T116" fmla="*/ 750 w 1094"/>
                <a:gd name="T117" fmla="*/ 744 h 746"/>
                <a:gd name="T118" fmla="*/ 798 w 1094"/>
                <a:gd name="T119" fmla="*/ 722 h 746"/>
                <a:gd name="T120" fmla="*/ 840 w 1094"/>
                <a:gd name="T121" fmla="*/ 698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94" h="746">
                  <a:moveTo>
                    <a:pt x="850" y="702"/>
                  </a:moveTo>
                  <a:lnTo>
                    <a:pt x="864" y="690"/>
                  </a:lnTo>
                  <a:lnTo>
                    <a:pt x="880" y="682"/>
                  </a:lnTo>
                  <a:lnTo>
                    <a:pt x="894" y="680"/>
                  </a:lnTo>
                  <a:lnTo>
                    <a:pt x="906" y="678"/>
                  </a:lnTo>
                  <a:lnTo>
                    <a:pt x="910" y="678"/>
                  </a:lnTo>
                  <a:lnTo>
                    <a:pt x="916" y="668"/>
                  </a:lnTo>
                  <a:lnTo>
                    <a:pt x="920" y="662"/>
                  </a:lnTo>
                  <a:lnTo>
                    <a:pt x="924" y="658"/>
                  </a:lnTo>
                  <a:lnTo>
                    <a:pt x="928" y="656"/>
                  </a:lnTo>
                  <a:lnTo>
                    <a:pt x="932" y="654"/>
                  </a:lnTo>
                  <a:lnTo>
                    <a:pt x="934" y="654"/>
                  </a:lnTo>
                  <a:lnTo>
                    <a:pt x="936" y="656"/>
                  </a:lnTo>
                  <a:lnTo>
                    <a:pt x="936" y="656"/>
                  </a:lnTo>
                  <a:lnTo>
                    <a:pt x="938" y="656"/>
                  </a:lnTo>
                  <a:lnTo>
                    <a:pt x="944" y="658"/>
                  </a:lnTo>
                  <a:lnTo>
                    <a:pt x="946" y="666"/>
                  </a:lnTo>
                  <a:lnTo>
                    <a:pt x="944" y="674"/>
                  </a:lnTo>
                  <a:lnTo>
                    <a:pt x="940" y="682"/>
                  </a:lnTo>
                  <a:lnTo>
                    <a:pt x="938" y="688"/>
                  </a:lnTo>
                  <a:lnTo>
                    <a:pt x="936" y="690"/>
                  </a:lnTo>
                  <a:lnTo>
                    <a:pt x="946" y="698"/>
                  </a:lnTo>
                  <a:lnTo>
                    <a:pt x="956" y="700"/>
                  </a:lnTo>
                  <a:lnTo>
                    <a:pt x="964" y="696"/>
                  </a:lnTo>
                  <a:lnTo>
                    <a:pt x="970" y="692"/>
                  </a:lnTo>
                  <a:lnTo>
                    <a:pt x="972" y="690"/>
                  </a:lnTo>
                  <a:lnTo>
                    <a:pt x="978" y="690"/>
                  </a:lnTo>
                  <a:lnTo>
                    <a:pt x="980" y="690"/>
                  </a:lnTo>
                  <a:lnTo>
                    <a:pt x="982" y="692"/>
                  </a:lnTo>
                  <a:lnTo>
                    <a:pt x="982" y="694"/>
                  </a:lnTo>
                  <a:lnTo>
                    <a:pt x="980" y="696"/>
                  </a:lnTo>
                  <a:lnTo>
                    <a:pt x="978" y="698"/>
                  </a:lnTo>
                  <a:lnTo>
                    <a:pt x="976" y="700"/>
                  </a:lnTo>
                  <a:lnTo>
                    <a:pt x="974" y="702"/>
                  </a:lnTo>
                  <a:lnTo>
                    <a:pt x="972" y="702"/>
                  </a:lnTo>
                  <a:lnTo>
                    <a:pt x="972" y="702"/>
                  </a:lnTo>
                  <a:lnTo>
                    <a:pt x="966" y="706"/>
                  </a:lnTo>
                  <a:lnTo>
                    <a:pt x="962" y="708"/>
                  </a:lnTo>
                  <a:lnTo>
                    <a:pt x="960" y="712"/>
                  </a:lnTo>
                  <a:lnTo>
                    <a:pt x="960" y="714"/>
                  </a:lnTo>
                  <a:lnTo>
                    <a:pt x="960" y="718"/>
                  </a:lnTo>
                  <a:lnTo>
                    <a:pt x="960" y="720"/>
                  </a:lnTo>
                  <a:lnTo>
                    <a:pt x="962" y="722"/>
                  </a:lnTo>
                  <a:lnTo>
                    <a:pt x="962" y="722"/>
                  </a:lnTo>
                  <a:lnTo>
                    <a:pt x="968" y="722"/>
                  </a:lnTo>
                  <a:lnTo>
                    <a:pt x="980" y="718"/>
                  </a:lnTo>
                  <a:lnTo>
                    <a:pt x="992" y="714"/>
                  </a:lnTo>
                  <a:lnTo>
                    <a:pt x="1002" y="710"/>
                  </a:lnTo>
                  <a:lnTo>
                    <a:pt x="1006" y="708"/>
                  </a:lnTo>
                  <a:lnTo>
                    <a:pt x="1010" y="706"/>
                  </a:lnTo>
                  <a:lnTo>
                    <a:pt x="1012" y="704"/>
                  </a:lnTo>
                  <a:lnTo>
                    <a:pt x="1012" y="702"/>
                  </a:lnTo>
                  <a:lnTo>
                    <a:pt x="1010" y="700"/>
                  </a:lnTo>
                  <a:lnTo>
                    <a:pt x="1008" y="698"/>
                  </a:lnTo>
                  <a:lnTo>
                    <a:pt x="1006" y="696"/>
                  </a:lnTo>
                  <a:lnTo>
                    <a:pt x="1006" y="696"/>
                  </a:lnTo>
                  <a:lnTo>
                    <a:pt x="1004" y="696"/>
                  </a:lnTo>
                  <a:lnTo>
                    <a:pt x="1000" y="694"/>
                  </a:lnTo>
                  <a:lnTo>
                    <a:pt x="996" y="690"/>
                  </a:lnTo>
                  <a:lnTo>
                    <a:pt x="990" y="686"/>
                  </a:lnTo>
                  <a:lnTo>
                    <a:pt x="986" y="682"/>
                  </a:lnTo>
                  <a:lnTo>
                    <a:pt x="982" y="678"/>
                  </a:lnTo>
                  <a:lnTo>
                    <a:pt x="980" y="674"/>
                  </a:lnTo>
                  <a:lnTo>
                    <a:pt x="978" y="672"/>
                  </a:lnTo>
                  <a:lnTo>
                    <a:pt x="976" y="670"/>
                  </a:lnTo>
                  <a:lnTo>
                    <a:pt x="972" y="666"/>
                  </a:lnTo>
                  <a:lnTo>
                    <a:pt x="970" y="662"/>
                  </a:lnTo>
                  <a:lnTo>
                    <a:pt x="972" y="658"/>
                  </a:lnTo>
                  <a:lnTo>
                    <a:pt x="972" y="656"/>
                  </a:lnTo>
                  <a:lnTo>
                    <a:pt x="974" y="654"/>
                  </a:lnTo>
                  <a:lnTo>
                    <a:pt x="974" y="652"/>
                  </a:lnTo>
                  <a:lnTo>
                    <a:pt x="974" y="648"/>
                  </a:lnTo>
                  <a:lnTo>
                    <a:pt x="972" y="646"/>
                  </a:lnTo>
                  <a:lnTo>
                    <a:pt x="970" y="646"/>
                  </a:lnTo>
                  <a:lnTo>
                    <a:pt x="968" y="644"/>
                  </a:lnTo>
                  <a:lnTo>
                    <a:pt x="966" y="646"/>
                  </a:lnTo>
                  <a:lnTo>
                    <a:pt x="964" y="646"/>
                  </a:lnTo>
                  <a:lnTo>
                    <a:pt x="964" y="646"/>
                  </a:lnTo>
                  <a:lnTo>
                    <a:pt x="964" y="640"/>
                  </a:lnTo>
                  <a:lnTo>
                    <a:pt x="970" y="640"/>
                  </a:lnTo>
                  <a:lnTo>
                    <a:pt x="974" y="638"/>
                  </a:lnTo>
                  <a:lnTo>
                    <a:pt x="978" y="636"/>
                  </a:lnTo>
                  <a:lnTo>
                    <a:pt x="980" y="632"/>
                  </a:lnTo>
                  <a:lnTo>
                    <a:pt x="982" y="630"/>
                  </a:lnTo>
                  <a:lnTo>
                    <a:pt x="982" y="628"/>
                  </a:lnTo>
                  <a:lnTo>
                    <a:pt x="980" y="624"/>
                  </a:lnTo>
                  <a:lnTo>
                    <a:pt x="978" y="622"/>
                  </a:lnTo>
                  <a:lnTo>
                    <a:pt x="976" y="620"/>
                  </a:lnTo>
                  <a:lnTo>
                    <a:pt x="972" y="620"/>
                  </a:lnTo>
                  <a:lnTo>
                    <a:pt x="968" y="620"/>
                  </a:lnTo>
                  <a:lnTo>
                    <a:pt x="966" y="622"/>
                  </a:lnTo>
                  <a:lnTo>
                    <a:pt x="964" y="622"/>
                  </a:lnTo>
                  <a:lnTo>
                    <a:pt x="964" y="622"/>
                  </a:lnTo>
                  <a:lnTo>
                    <a:pt x="948" y="628"/>
                  </a:lnTo>
                  <a:lnTo>
                    <a:pt x="936" y="634"/>
                  </a:lnTo>
                  <a:lnTo>
                    <a:pt x="930" y="638"/>
                  </a:lnTo>
                  <a:lnTo>
                    <a:pt x="928" y="640"/>
                  </a:lnTo>
                  <a:lnTo>
                    <a:pt x="918" y="650"/>
                  </a:lnTo>
                  <a:lnTo>
                    <a:pt x="908" y="660"/>
                  </a:lnTo>
                  <a:lnTo>
                    <a:pt x="898" y="666"/>
                  </a:lnTo>
                  <a:lnTo>
                    <a:pt x="892" y="668"/>
                  </a:lnTo>
                  <a:lnTo>
                    <a:pt x="902" y="656"/>
                  </a:lnTo>
                  <a:lnTo>
                    <a:pt x="912" y="644"/>
                  </a:lnTo>
                  <a:lnTo>
                    <a:pt x="922" y="632"/>
                  </a:lnTo>
                  <a:lnTo>
                    <a:pt x="928" y="622"/>
                  </a:lnTo>
                  <a:lnTo>
                    <a:pt x="930" y="620"/>
                  </a:lnTo>
                  <a:lnTo>
                    <a:pt x="952" y="606"/>
                  </a:lnTo>
                  <a:lnTo>
                    <a:pt x="968" y="598"/>
                  </a:lnTo>
                  <a:lnTo>
                    <a:pt x="974" y="598"/>
                  </a:lnTo>
                  <a:lnTo>
                    <a:pt x="990" y="600"/>
                  </a:lnTo>
                  <a:lnTo>
                    <a:pt x="1006" y="600"/>
                  </a:lnTo>
                  <a:lnTo>
                    <a:pt x="1022" y="600"/>
                  </a:lnTo>
                  <a:lnTo>
                    <a:pt x="1034" y="598"/>
                  </a:lnTo>
                  <a:lnTo>
                    <a:pt x="1038" y="598"/>
                  </a:lnTo>
                  <a:lnTo>
                    <a:pt x="1046" y="596"/>
                  </a:lnTo>
                  <a:lnTo>
                    <a:pt x="1052" y="594"/>
                  </a:lnTo>
                  <a:lnTo>
                    <a:pt x="1056" y="590"/>
                  </a:lnTo>
                  <a:lnTo>
                    <a:pt x="1058" y="588"/>
                  </a:lnTo>
                  <a:lnTo>
                    <a:pt x="1060" y="584"/>
                  </a:lnTo>
                  <a:lnTo>
                    <a:pt x="1060" y="582"/>
                  </a:lnTo>
                  <a:lnTo>
                    <a:pt x="1060" y="580"/>
                  </a:lnTo>
                  <a:lnTo>
                    <a:pt x="1060" y="580"/>
                  </a:lnTo>
                  <a:lnTo>
                    <a:pt x="1064" y="574"/>
                  </a:lnTo>
                  <a:lnTo>
                    <a:pt x="1068" y="570"/>
                  </a:lnTo>
                  <a:lnTo>
                    <a:pt x="1072" y="568"/>
                  </a:lnTo>
                  <a:lnTo>
                    <a:pt x="1076" y="566"/>
                  </a:lnTo>
                  <a:lnTo>
                    <a:pt x="1080" y="566"/>
                  </a:lnTo>
                  <a:lnTo>
                    <a:pt x="1082" y="568"/>
                  </a:lnTo>
                  <a:lnTo>
                    <a:pt x="1082" y="568"/>
                  </a:lnTo>
                  <a:lnTo>
                    <a:pt x="1090" y="562"/>
                  </a:lnTo>
                  <a:lnTo>
                    <a:pt x="1094" y="552"/>
                  </a:lnTo>
                  <a:lnTo>
                    <a:pt x="1094" y="540"/>
                  </a:lnTo>
                  <a:lnTo>
                    <a:pt x="1092" y="530"/>
                  </a:lnTo>
                  <a:lnTo>
                    <a:pt x="1088" y="524"/>
                  </a:lnTo>
                  <a:lnTo>
                    <a:pt x="1084" y="520"/>
                  </a:lnTo>
                  <a:lnTo>
                    <a:pt x="1082" y="518"/>
                  </a:lnTo>
                  <a:lnTo>
                    <a:pt x="1078" y="518"/>
                  </a:lnTo>
                  <a:lnTo>
                    <a:pt x="1078" y="518"/>
                  </a:lnTo>
                  <a:lnTo>
                    <a:pt x="1076" y="510"/>
                  </a:lnTo>
                  <a:lnTo>
                    <a:pt x="1074" y="504"/>
                  </a:lnTo>
                  <a:lnTo>
                    <a:pt x="1072" y="502"/>
                  </a:lnTo>
                  <a:lnTo>
                    <a:pt x="1072" y="500"/>
                  </a:lnTo>
                  <a:lnTo>
                    <a:pt x="1072" y="500"/>
                  </a:lnTo>
                  <a:lnTo>
                    <a:pt x="1070" y="500"/>
                  </a:lnTo>
                  <a:lnTo>
                    <a:pt x="1052" y="500"/>
                  </a:lnTo>
                  <a:lnTo>
                    <a:pt x="1048" y="502"/>
                  </a:lnTo>
                  <a:lnTo>
                    <a:pt x="1046" y="504"/>
                  </a:lnTo>
                  <a:lnTo>
                    <a:pt x="1044" y="502"/>
                  </a:lnTo>
                  <a:lnTo>
                    <a:pt x="1042" y="502"/>
                  </a:lnTo>
                  <a:lnTo>
                    <a:pt x="1040" y="500"/>
                  </a:lnTo>
                  <a:lnTo>
                    <a:pt x="1040" y="500"/>
                  </a:lnTo>
                  <a:lnTo>
                    <a:pt x="1034" y="484"/>
                  </a:lnTo>
                  <a:lnTo>
                    <a:pt x="1030" y="468"/>
                  </a:lnTo>
                  <a:lnTo>
                    <a:pt x="1026" y="456"/>
                  </a:lnTo>
                  <a:lnTo>
                    <a:pt x="1024" y="452"/>
                  </a:lnTo>
                  <a:lnTo>
                    <a:pt x="1024" y="452"/>
                  </a:lnTo>
                  <a:lnTo>
                    <a:pt x="1024" y="454"/>
                  </a:lnTo>
                  <a:lnTo>
                    <a:pt x="1024" y="458"/>
                  </a:lnTo>
                  <a:lnTo>
                    <a:pt x="1024" y="460"/>
                  </a:lnTo>
                  <a:lnTo>
                    <a:pt x="1024" y="460"/>
                  </a:lnTo>
                  <a:lnTo>
                    <a:pt x="1024" y="460"/>
                  </a:lnTo>
                  <a:lnTo>
                    <a:pt x="1024" y="456"/>
                  </a:lnTo>
                  <a:lnTo>
                    <a:pt x="1022" y="448"/>
                  </a:lnTo>
                  <a:lnTo>
                    <a:pt x="1016" y="436"/>
                  </a:lnTo>
                  <a:lnTo>
                    <a:pt x="1010" y="422"/>
                  </a:lnTo>
                  <a:lnTo>
                    <a:pt x="1002" y="408"/>
                  </a:lnTo>
                  <a:lnTo>
                    <a:pt x="996" y="398"/>
                  </a:lnTo>
                  <a:lnTo>
                    <a:pt x="994" y="394"/>
                  </a:lnTo>
                  <a:lnTo>
                    <a:pt x="992" y="384"/>
                  </a:lnTo>
                  <a:lnTo>
                    <a:pt x="988" y="378"/>
                  </a:lnTo>
                  <a:lnTo>
                    <a:pt x="986" y="374"/>
                  </a:lnTo>
                  <a:lnTo>
                    <a:pt x="982" y="372"/>
                  </a:lnTo>
                  <a:lnTo>
                    <a:pt x="980" y="370"/>
                  </a:lnTo>
                  <a:lnTo>
                    <a:pt x="976" y="370"/>
                  </a:lnTo>
                  <a:lnTo>
                    <a:pt x="974" y="370"/>
                  </a:lnTo>
                  <a:lnTo>
                    <a:pt x="974" y="372"/>
                  </a:lnTo>
                  <a:lnTo>
                    <a:pt x="972" y="372"/>
                  </a:lnTo>
                  <a:lnTo>
                    <a:pt x="974" y="386"/>
                  </a:lnTo>
                  <a:lnTo>
                    <a:pt x="970" y="394"/>
                  </a:lnTo>
                  <a:lnTo>
                    <a:pt x="964" y="400"/>
                  </a:lnTo>
                  <a:lnTo>
                    <a:pt x="958" y="404"/>
                  </a:lnTo>
                  <a:lnTo>
                    <a:pt x="954" y="404"/>
                  </a:lnTo>
                  <a:lnTo>
                    <a:pt x="942" y="408"/>
                  </a:lnTo>
                  <a:lnTo>
                    <a:pt x="932" y="408"/>
                  </a:lnTo>
                  <a:lnTo>
                    <a:pt x="926" y="404"/>
                  </a:lnTo>
                  <a:lnTo>
                    <a:pt x="924" y="400"/>
                  </a:lnTo>
                  <a:lnTo>
                    <a:pt x="922" y="398"/>
                  </a:lnTo>
                  <a:lnTo>
                    <a:pt x="918" y="388"/>
                  </a:lnTo>
                  <a:lnTo>
                    <a:pt x="918" y="378"/>
                  </a:lnTo>
                  <a:lnTo>
                    <a:pt x="920" y="370"/>
                  </a:lnTo>
                  <a:lnTo>
                    <a:pt x="922" y="366"/>
                  </a:lnTo>
                  <a:lnTo>
                    <a:pt x="916" y="354"/>
                  </a:lnTo>
                  <a:lnTo>
                    <a:pt x="918" y="350"/>
                  </a:lnTo>
                  <a:lnTo>
                    <a:pt x="918" y="348"/>
                  </a:lnTo>
                  <a:lnTo>
                    <a:pt x="918" y="344"/>
                  </a:lnTo>
                  <a:lnTo>
                    <a:pt x="916" y="342"/>
                  </a:lnTo>
                  <a:lnTo>
                    <a:pt x="916" y="342"/>
                  </a:lnTo>
                  <a:lnTo>
                    <a:pt x="912" y="340"/>
                  </a:lnTo>
                  <a:lnTo>
                    <a:pt x="908" y="338"/>
                  </a:lnTo>
                  <a:lnTo>
                    <a:pt x="904" y="334"/>
                  </a:lnTo>
                  <a:lnTo>
                    <a:pt x="900" y="332"/>
                  </a:lnTo>
                  <a:lnTo>
                    <a:pt x="898" y="328"/>
                  </a:lnTo>
                  <a:lnTo>
                    <a:pt x="896" y="326"/>
                  </a:lnTo>
                  <a:lnTo>
                    <a:pt x="894" y="326"/>
                  </a:lnTo>
                  <a:lnTo>
                    <a:pt x="890" y="320"/>
                  </a:lnTo>
                  <a:lnTo>
                    <a:pt x="886" y="316"/>
                  </a:lnTo>
                  <a:lnTo>
                    <a:pt x="882" y="314"/>
                  </a:lnTo>
                  <a:lnTo>
                    <a:pt x="878" y="312"/>
                  </a:lnTo>
                  <a:lnTo>
                    <a:pt x="874" y="312"/>
                  </a:lnTo>
                  <a:lnTo>
                    <a:pt x="870" y="312"/>
                  </a:lnTo>
                  <a:lnTo>
                    <a:pt x="870" y="312"/>
                  </a:lnTo>
                  <a:lnTo>
                    <a:pt x="830" y="310"/>
                  </a:lnTo>
                  <a:lnTo>
                    <a:pt x="826" y="308"/>
                  </a:lnTo>
                  <a:lnTo>
                    <a:pt x="820" y="308"/>
                  </a:lnTo>
                  <a:lnTo>
                    <a:pt x="818" y="308"/>
                  </a:lnTo>
                  <a:lnTo>
                    <a:pt x="814" y="312"/>
                  </a:lnTo>
                  <a:lnTo>
                    <a:pt x="812" y="314"/>
                  </a:lnTo>
                  <a:lnTo>
                    <a:pt x="810" y="318"/>
                  </a:lnTo>
                  <a:lnTo>
                    <a:pt x="810" y="320"/>
                  </a:lnTo>
                  <a:lnTo>
                    <a:pt x="810" y="324"/>
                  </a:lnTo>
                  <a:lnTo>
                    <a:pt x="810" y="324"/>
                  </a:lnTo>
                  <a:lnTo>
                    <a:pt x="808" y="326"/>
                  </a:lnTo>
                  <a:lnTo>
                    <a:pt x="806" y="328"/>
                  </a:lnTo>
                  <a:lnTo>
                    <a:pt x="806" y="332"/>
                  </a:lnTo>
                  <a:lnTo>
                    <a:pt x="806" y="336"/>
                  </a:lnTo>
                  <a:lnTo>
                    <a:pt x="806" y="340"/>
                  </a:lnTo>
                  <a:lnTo>
                    <a:pt x="806" y="342"/>
                  </a:lnTo>
                  <a:lnTo>
                    <a:pt x="806" y="344"/>
                  </a:lnTo>
                  <a:lnTo>
                    <a:pt x="810" y="348"/>
                  </a:lnTo>
                  <a:lnTo>
                    <a:pt x="812" y="354"/>
                  </a:lnTo>
                  <a:lnTo>
                    <a:pt x="814" y="358"/>
                  </a:lnTo>
                  <a:lnTo>
                    <a:pt x="814" y="362"/>
                  </a:lnTo>
                  <a:lnTo>
                    <a:pt x="814" y="366"/>
                  </a:lnTo>
                  <a:lnTo>
                    <a:pt x="808" y="388"/>
                  </a:lnTo>
                  <a:lnTo>
                    <a:pt x="804" y="402"/>
                  </a:lnTo>
                  <a:lnTo>
                    <a:pt x="802" y="408"/>
                  </a:lnTo>
                  <a:lnTo>
                    <a:pt x="806" y="416"/>
                  </a:lnTo>
                  <a:lnTo>
                    <a:pt x="810" y="430"/>
                  </a:lnTo>
                  <a:lnTo>
                    <a:pt x="814" y="446"/>
                  </a:lnTo>
                  <a:lnTo>
                    <a:pt x="816" y="458"/>
                  </a:lnTo>
                  <a:lnTo>
                    <a:pt x="818" y="462"/>
                  </a:lnTo>
                  <a:lnTo>
                    <a:pt x="818" y="470"/>
                  </a:lnTo>
                  <a:lnTo>
                    <a:pt x="816" y="474"/>
                  </a:lnTo>
                  <a:lnTo>
                    <a:pt x="814" y="478"/>
                  </a:lnTo>
                  <a:lnTo>
                    <a:pt x="812" y="482"/>
                  </a:lnTo>
                  <a:lnTo>
                    <a:pt x="810" y="482"/>
                  </a:lnTo>
                  <a:lnTo>
                    <a:pt x="808" y="484"/>
                  </a:lnTo>
                  <a:lnTo>
                    <a:pt x="806" y="484"/>
                  </a:lnTo>
                  <a:lnTo>
                    <a:pt x="804" y="490"/>
                  </a:lnTo>
                  <a:lnTo>
                    <a:pt x="800" y="496"/>
                  </a:lnTo>
                  <a:lnTo>
                    <a:pt x="796" y="500"/>
                  </a:lnTo>
                  <a:lnTo>
                    <a:pt x="792" y="502"/>
                  </a:lnTo>
                  <a:lnTo>
                    <a:pt x="788" y="504"/>
                  </a:lnTo>
                  <a:lnTo>
                    <a:pt x="788" y="504"/>
                  </a:lnTo>
                  <a:lnTo>
                    <a:pt x="790" y="506"/>
                  </a:lnTo>
                  <a:lnTo>
                    <a:pt x="790" y="510"/>
                  </a:lnTo>
                  <a:lnTo>
                    <a:pt x="790" y="514"/>
                  </a:lnTo>
                  <a:lnTo>
                    <a:pt x="790" y="520"/>
                  </a:lnTo>
                  <a:lnTo>
                    <a:pt x="790" y="524"/>
                  </a:lnTo>
                  <a:lnTo>
                    <a:pt x="790" y="530"/>
                  </a:lnTo>
                  <a:lnTo>
                    <a:pt x="790" y="532"/>
                  </a:lnTo>
                  <a:lnTo>
                    <a:pt x="790" y="534"/>
                  </a:lnTo>
                  <a:lnTo>
                    <a:pt x="790" y="540"/>
                  </a:lnTo>
                  <a:lnTo>
                    <a:pt x="792" y="544"/>
                  </a:lnTo>
                  <a:lnTo>
                    <a:pt x="794" y="548"/>
                  </a:lnTo>
                  <a:lnTo>
                    <a:pt x="798" y="552"/>
                  </a:lnTo>
                  <a:lnTo>
                    <a:pt x="800" y="554"/>
                  </a:lnTo>
                  <a:lnTo>
                    <a:pt x="800" y="554"/>
                  </a:lnTo>
                  <a:lnTo>
                    <a:pt x="800" y="562"/>
                  </a:lnTo>
                  <a:lnTo>
                    <a:pt x="798" y="568"/>
                  </a:lnTo>
                  <a:lnTo>
                    <a:pt x="794" y="572"/>
                  </a:lnTo>
                  <a:lnTo>
                    <a:pt x="792" y="576"/>
                  </a:lnTo>
                  <a:lnTo>
                    <a:pt x="790" y="578"/>
                  </a:lnTo>
                  <a:lnTo>
                    <a:pt x="790" y="578"/>
                  </a:lnTo>
                  <a:lnTo>
                    <a:pt x="786" y="582"/>
                  </a:lnTo>
                  <a:lnTo>
                    <a:pt x="782" y="584"/>
                  </a:lnTo>
                  <a:lnTo>
                    <a:pt x="778" y="584"/>
                  </a:lnTo>
                  <a:lnTo>
                    <a:pt x="776" y="582"/>
                  </a:lnTo>
                  <a:lnTo>
                    <a:pt x="774" y="580"/>
                  </a:lnTo>
                  <a:lnTo>
                    <a:pt x="772" y="578"/>
                  </a:lnTo>
                  <a:lnTo>
                    <a:pt x="770" y="576"/>
                  </a:lnTo>
                  <a:lnTo>
                    <a:pt x="770" y="574"/>
                  </a:lnTo>
                  <a:lnTo>
                    <a:pt x="768" y="570"/>
                  </a:lnTo>
                  <a:lnTo>
                    <a:pt x="766" y="566"/>
                  </a:lnTo>
                  <a:lnTo>
                    <a:pt x="764" y="562"/>
                  </a:lnTo>
                  <a:lnTo>
                    <a:pt x="764" y="560"/>
                  </a:lnTo>
                  <a:lnTo>
                    <a:pt x="762" y="558"/>
                  </a:lnTo>
                  <a:lnTo>
                    <a:pt x="758" y="556"/>
                  </a:lnTo>
                  <a:lnTo>
                    <a:pt x="754" y="554"/>
                  </a:lnTo>
                  <a:lnTo>
                    <a:pt x="752" y="550"/>
                  </a:lnTo>
                  <a:lnTo>
                    <a:pt x="752" y="548"/>
                  </a:lnTo>
                  <a:lnTo>
                    <a:pt x="752" y="546"/>
                  </a:lnTo>
                  <a:lnTo>
                    <a:pt x="752" y="544"/>
                  </a:lnTo>
                  <a:lnTo>
                    <a:pt x="752" y="542"/>
                  </a:lnTo>
                  <a:lnTo>
                    <a:pt x="750" y="540"/>
                  </a:lnTo>
                  <a:lnTo>
                    <a:pt x="748" y="534"/>
                  </a:lnTo>
                  <a:lnTo>
                    <a:pt x="746" y="530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4" y="520"/>
                  </a:lnTo>
                  <a:lnTo>
                    <a:pt x="744" y="510"/>
                  </a:lnTo>
                  <a:lnTo>
                    <a:pt x="742" y="504"/>
                  </a:lnTo>
                  <a:lnTo>
                    <a:pt x="738" y="500"/>
                  </a:lnTo>
                  <a:lnTo>
                    <a:pt x="736" y="496"/>
                  </a:lnTo>
                  <a:lnTo>
                    <a:pt x="732" y="494"/>
                  </a:lnTo>
                  <a:lnTo>
                    <a:pt x="730" y="492"/>
                  </a:lnTo>
                  <a:lnTo>
                    <a:pt x="728" y="492"/>
                  </a:lnTo>
                  <a:lnTo>
                    <a:pt x="726" y="492"/>
                  </a:lnTo>
                  <a:lnTo>
                    <a:pt x="726" y="492"/>
                  </a:lnTo>
                  <a:lnTo>
                    <a:pt x="714" y="490"/>
                  </a:lnTo>
                  <a:lnTo>
                    <a:pt x="702" y="490"/>
                  </a:lnTo>
                  <a:lnTo>
                    <a:pt x="690" y="492"/>
                  </a:lnTo>
                  <a:lnTo>
                    <a:pt x="686" y="492"/>
                  </a:lnTo>
                  <a:lnTo>
                    <a:pt x="670" y="488"/>
                  </a:lnTo>
                  <a:lnTo>
                    <a:pt x="660" y="478"/>
                  </a:lnTo>
                  <a:lnTo>
                    <a:pt x="652" y="468"/>
                  </a:lnTo>
                  <a:lnTo>
                    <a:pt x="650" y="458"/>
                  </a:lnTo>
                  <a:lnTo>
                    <a:pt x="650" y="456"/>
                  </a:lnTo>
                  <a:lnTo>
                    <a:pt x="644" y="446"/>
                  </a:lnTo>
                  <a:lnTo>
                    <a:pt x="640" y="440"/>
                  </a:lnTo>
                  <a:lnTo>
                    <a:pt x="636" y="434"/>
                  </a:lnTo>
                  <a:lnTo>
                    <a:pt x="630" y="430"/>
                  </a:lnTo>
                  <a:lnTo>
                    <a:pt x="628" y="428"/>
                  </a:lnTo>
                  <a:lnTo>
                    <a:pt x="624" y="428"/>
                  </a:lnTo>
                  <a:lnTo>
                    <a:pt x="624" y="428"/>
                  </a:lnTo>
                  <a:lnTo>
                    <a:pt x="622" y="420"/>
                  </a:lnTo>
                  <a:lnTo>
                    <a:pt x="620" y="416"/>
                  </a:lnTo>
                  <a:lnTo>
                    <a:pt x="618" y="412"/>
                  </a:lnTo>
                  <a:lnTo>
                    <a:pt x="618" y="412"/>
                  </a:lnTo>
                  <a:lnTo>
                    <a:pt x="616" y="410"/>
                  </a:lnTo>
                  <a:lnTo>
                    <a:pt x="608" y="412"/>
                  </a:lnTo>
                  <a:lnTo>
                    <a:pt x="602" y="410"/>
                  </a:lnTo>
                  <a:lnTo>
                    <a:pt x="598" y="408"/>
                  </a:lnTo>
                  <a:lnTo>
                    <a:pt x="594" y="402"/>
                  </a:lnTo>
                  <a:lnTo>
                    <a:pt x="592" y="398"/>
                  </a:lnTo>
                  <a:lnTo>
                    <a:pt x="592" y="392"/>
                  </a:lnTo>
                  <a:lnTo>
                    <a:pt x="590" y="388"/>
                  </a:lnTo>
                  <a:lnTo>
                    <a:pt x="590" y="386"/>
                  </a:lnTo>
                  <a:lnTo>
                    <a:pt x="590" y="384"/>
                  </a:lnTo>
                  <a:lnTo>
                    <a:pt x="592" y="372"/>
                  </a:lnTo>
                  <a:lnTo>
                    <a:pt x="598" y="358"/>
                  </a:lnTo>
                  <a:lnTo>
                    <a:pt x="608" y="342"/>
                  </a:lnTo>
                  <a:lnTo>
                    <a:pt x="618" y="330"/>
                  </a:lnTo>
                  <a:lnTo>
                    <a:pt x="624" y="320"/>
                  </a:lnTo>
                  <a:lnTo>
                    <a:pt x="628" y="318"/>
                  </a:lnTo>
                  <a:lnTo>
                    <a:pt x="634" y="316"/>
                  </a:lnTo>
                  <a:lnTo>
                    <a:pt x="638" y="312"/>
                  </a:lnTo>
                  <a:lnTo>
                    <a:pt x="642" y="308"/>
                  </a:lnTo>
                  <a:lnTo>
                    <a:pt x="644" y="306"/>
                  </a:lnTo>
                  <a:lnTo>
                    <a:pt x="644" y="304"/>
                  </a:lnTo>
                  <a:lnTo>
                    <a:pt x="646" y="302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6" y="294"/>
                  </a:lnTo>
                  <a:lnTo>
                    <a:pt x="646" y="292"/>
                  </a:lnTo>
                  <a:lnTo>
                    <a:pt x="648" y="292"/>
                  </a:lnTo>
                  <a:lnTo>
                    <a:pt x="650" y="292"/>
                  </a:lnTo>
                  <a:lnTo>
                    <a:pt x="652" y="290"/>
                  </a:lnTo>
                  <a:lnTo>
                    <a:pt x="656" y="292"/>
                  </a:lnTo>
                  <a:lnTo>
                    <a:pt x="662" y="292"/>
                  </a:lnTo>
                  <a:lnTo>
                    <a:pt x="666" y="294"/>
                  </a:lnTo>
                  <a:lnTo>
                    <a:pt x="670" y="296"/>
                  </a:lnTo>
                  <a:lnTo>
                    <a:pt x="672" y="296"/>
                  </a:lnTo>
                  <a:lnTo>
                    <a:pt x="674" y="298"/>
                  </a:lnTo>
                  <a:lnTo>
                    <a:pt x="678" y="292"/>
                  </a:lnTo>
                  <a:lnTo>
                    <a:pt x="682" y="282"/>
                  </a:lnTo>
                  <a:lnTo>
                    <a:pt x="682" y="270"/>
                  </a:lnTo>
                  <a:lnTo>
                    <a:pt x="682" y="266"/>
                  </a:lnTo>
                  <a:lnTo>
                    <a:pt x="684" y="250"/>
                  </a:lnTo>
                  <a:lnTo>
                    <a:pt x="690" y="238"/>
                  </a:lnTo>
                  <a:lnTo>
                    <a:pt x="698" y="230"/>
                  </a:lnTo>
                  <a:lnTo>
                    <a:pt x="700" y="226"/>
                  </a:lnTo>
                  <a:lnTo>
                    <a:pt x="702" y="220"/>
                  </a:lnTo>
                  <a:lnTo>
                    <a:pt x="704" y="218"/>
                  </a:lnTo>
                  <a:lnTo>
                    <a:pt x="704" y="216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700" y="214"/>
                  </a:lnTo>
                  <a:lnTo>
                    <a:pt x="700" y="214"/>
                  </a:lnTo>
                  <a:lnTo>
                    <a:pt x="698" y="216"/>
                  </a:lnTo>
                  <a:lnTo>
                    <a:pt x="668" y="200"/>
                  </a:lnTo>
                  <a:lnTo>
                    <a:pt x="668" y="196"/>
                  </a:lnTo>
                  <a:lnTo>
                    <a:pt x="670" y="196"/>
                  </a:lnTo>
                  <a:lnTo>
                    <a:pt x="672" y="194"/>
                  </a:lnTo>
                  <a:lnTo>
                    <a:pt x="676" y="194"/>
                  </a:lnTo>
                  <a:lnTo>
                    <a:pt x="680" y="194"/>
                  </a:lnTo>
                  <a:lnTo>
                    <a:pt x="684" y="196"/>
                  </a:lnTo>
                  <a:lnTo>
                    <a:pt x="688" y="196"/>
                  </a:lnTo>
                  <a:lnTo>
                    <a:pt x="692" y="196"/>
                  </a:lnTo>
                  <a:lnTo>
                    <a:pt x="694" y="198"/>
                  </a:lnTo>
                  <a:lnTo>
                    <a:pt x="696" y="198"/>
                  </a:lnTo>
                  <a:lnTo>
                    <a:pt x="700" y="196"/>
                  </a:lnTo>
                  <a:lnTo>
                    <a:pt x="704" y="196"/>
                  </a:lnTo>
                  <a:lnTo>
                    <a:pt x="710" y="198"/>
                  </a:lnTo>
                  <a:lnTo>
                    <a:pt x="716" y="198"/>
                  </a:lnTo>
                  <a:lnTo>
                    <a:pt x="720" y="200"/>
                  </a:lnTo>
                  <a:lnTo>
                    <a:pt x="724" y="200"/>
                  </a:lnTo>
                  <a:lnTo>
                    <a:pt x="726" y="202"/>
                  </a:lnTo>
                  <a:lnTo>
                    <a:pt x="732" y="190"/>
                  </a:lnTo>
                  <a:lnTo>
                    <a:pt x="738" y="194"/>
                  </a:lnTo>
                  <a:lnTo>
                    <a:pt x="744" y="194"/>
                  </a:lnTo>
                  <a:lnTo>
                    <a:pt x="748" y="194"/>
                  </a:lnTo>
                  <a:lnTo>
                    <a:pt x="752" y="192"/>
                  </a:lnTo>
                  <a:lnTo>
                    <a:pt x="754" y="190"/>
                  </a:lnTo>
                  <a:lnTo>
                    <a:pt x="756" y="190"/>
                  </a:lnTo>
                  <a:lnTo>
                    <a:pt x="756" y="190"/>
                  </a:lnTo>
                  <a:lnTo>
                    <a:pt x="758" y="186"/>
                  </a:lnTo>
                  <a:lnTo>
                    <a:pt x="760" y="182"/>
                  </a:lnTo>
                  <a:lnTo>
                    <a:pt x="762" y="178"/>
                  </a:lnTo>
                  <a:lnTo>
                    <a:pt x="764" y="174"/>
                  </a:lnTo>
                  <a:lnTo>
                    <a:pt x="766" y="170"/>
                  </a:lnTo>
                  <a:lnTo>
                    <a:pt x="770" y="168"/>
                  </a:lnTo>
                  <a:lnTo>
                    <a:pt x="770" y="168"/>
                  </a:lnTo>
                  <a:lnTo>
                    <a:pt x="772" y="166"/>
                  </a:lnTo>
                  <a:lnTo>
                    <a:pt x="772" y="162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2" y="146"/>
                  </a:lnTo>
                  <a:lnTo>
                    <a:pt x="770" y="140"/>
                  </a:lnTo>
                  <a:lnTo>
                    <a:pt x="770" y="140"/>
                  </a:lnTo>
                  <a:lnTo>
                    <a:pt x="768" y="138"/>
                  </a:lnTo>
                  <a:lnTo>
                    <a:pt x="764" y="136"/>
                  </a:lnTo>
                  <a:lnTo>
                    <a:pt x="762" y="134"/>
                  </a:lnTo>
                  <a:lnTo>
                    <a:pt x="758" y="132"/>
                  </a:lnTo>
                  <a:lnTo>
                    <a:pt x="756" y="128"/>
                  </a:lnTo>
                  <a:lnTo>
                    <a:pt x="756" y="124"/>
                  </a:lnTo>
                  <a:lnTo>
                    <a:pt x="756" y="120"/>
                  </a:lnTo>
                  <a:lnTo>
                    <a:pt x="758" y="118"/>
                  </a:lnTo>
                  <a:lnTo>
                    <a:pt x="764" y="114"/>
                  </a:lnTo>
                  <a:lnTo>
                    <a:pt x="764" y="114"/>
                  </a:lnTo>
                  <a:lnTo>
                    <a:pt x="766" y="114"/>
                  </a:lnTo>
                  <a:lnTo>
                    <a:pt x="768" y="114"/>
                  </a:lnTo>
                  <a:lnTo>
                    <a:pt x="770" y="114"/>
                  </a:lnTo>
                  <a:lnTo>
                    <a:pt x="772" y="112"/>
                  </a:lnTo>
                  <a:lnTo>
                    <a:pt x="774" y="110"/>
                  </a:lnTo>
                  <a:lnTo>
                    <a:pt x="774" y="106"/>
                  </a:lnTo>
                  <a:lnTo>
                    <a:pt x="774" y="102"/>
                  </a:lnTo>
                  <a:lnTo>
                    <a:pt x="772" y="100"/>
                  </a:lnTo>
                  <a:lnTo>
                    <a:pt x="772" y="100"/>
                  </a:lnTo>
                  <a:lnTo>
                    <a:pt x="770" y="98"/>
                  </a:lnTo>
                  <a:lnTo>
                    <a:pt x="766" y="96"/>
                  </a:lnTo>
                  <a:lnTo>
                    <a:pt x="764" y="94"/>
                  </a:lnTo>
                  <a:lnTo>
                    <a:pt x="762" y="94"/>
                  </a:lnTo>
                  <a:lnTo>
                    <a:pt x="760" y="96"/>
                  </a:lnTo>
                  <a:lnTo>
                    <a:pt x="758" y="72"/>
                  </a:lnTo>
                  <a:lnTo>
                    <a:pt x="754" y="74"/>
                  </a:lnTo>
                  <a:lnTo>
                    <a:pt x="750" y="74"/>
                  </a:lnTo>
                  <a:lnTo>
                    <a:pt x="744" y="74"/>
                  </a:lnTo>
                  <a:lnTo>
                    <a:pt x="740" y="72"/>
                  </a:lnTo>
                  <a:lnTo>
                    <a:pt x="736" y="70"/>
                  </a:lnTo>
                  <a:lnTo>
                    <a:pt x="732" y="70"/>
                  </a:lnTo>
                  <a:lnTo>
                    <a:pt x="730" y="70"/>
                  </a:lnTo>
                  <a:lnTo>
                    <a:pt x="734" y="100"/>
                  </a:lnTo>
                  <a:lnTo>
                    <a:pt x="734" y="100"/>
                  </a:lnTo>
                  <a:lnTo>
                    <a:pt x="732" y="102"/>
                  </a:lnTo>
                  <a:lnTo>
                    <a:pt x="728" y="106"/>
                  </a:lnTo>
                  <a:lnTo>
                    <a:pt x="726" y="112"/>
                  </a:lnTo>
                  <a:lnTo>
                    <a:pt x="722" y="120"/>
                  </a:lnTo>
                  <a:lnTo>
                    <a:pt x="718" y="132"/>
                  </a:lnTo>
                  <a:lnTo>
                    <a:pt x="718" y="132"/>
                  </a:lnTo>
                  <a:lnTo>
                    <a:pt x="718" y="134"/>
                  </a:lnTo>
                  <a:lnTo>
                    <a:pt x="716" y="136"/>
                  </a:lnTo>
                  <a:lnTo>
                    <a:pt x="714" y="138"/>
                  </a:lnTo>
                  <a:lnTo>
                    <a:pt x="714" y="138"/>
                  </a:lnTo>
                  <a:lnTo>
                    <a:pt x="710" y="140"/>
                  </a:lnTo>
                  <a:lnTo>
                    <a:pt x="708" y="138"/>
                  </a:lnTo>
                  <a:lnTo>
                    <a:pt x="704" y="136"/>
                  </a:lnTo>
                  <a:lnTo>
                    <a:pt x="700" y="132"/>
                  </a:lnTo>
                  <a:lnTo>
                    <a:pt x="696" y="98"/>
                  </a:lnTo>
                  <a:lnTo>
                    <a:pt x="696" y="98"/>
                  </a:lnTo>
                  <a:lnTo>
                    <a:pt x="694" y="96"/>
                  </a:lnTo>
                  <a:lnTo>
                    <a:pt x="694" y="94"/>
                  </a:lnTo>
                  <a:lnTo>
                    <a:pt x="694" y="94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0" y="96"/>
                  </a:lnTo>
                  <a:lnTo>
                    <a:pt x="688" y="102"/>
                  </a:lnTo>
                  <a:lnTo>
                    <a:pt x="688" y="102"/>
                  </a:lnTo>
                  <a:lnTo>
                    <a:pt x="686" y="104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80" y="112"/>
                  </a:lnTo>
                  <a:lnTo>
                    <a:pt x="678" y="114"/>
                  </a:lnTo>
                  <a:lnTo>
                    <a:pt x="676" y="116"/>
                  </a:lnTo>
                  <a:lnTo>
                    <a:pt x="674" y="116"/>
                  </a:lnTo>
                  <a:lnTo>
                    <a:pt x="672" y="114"/>
                  </a:lnTo>
                  <a:lnTo>
                    <a:pt x="670" y="110"/>
                  </a:lnTo>
                  <a:lnTo>
                    <a:pt x="670" y="106"/>
                  </a:lnTo>
                  <a:lnTo>
                    <a:pt x="670" y="100"/>
                  </a:lnTo>
                  <a:lnTo>
                    <a:pt x="670" y="98"/>
                  </a:lnTo>
                  <a:lnTo>
                    <a:pt x="668" y="96"/>
                  </a:lnTo>
                  <a:lnTo>
                    <a:pt x="666" y="96"/>
                  </a:lnTo>
                  <a:lnTo>
                    <a:pt x="664" y="98"/>
                  </a:lnTo>
                  <a:lnTo>
                    <a:pt x="662" y="98"/>
                  </a:lnTo>
                  <a:lnTo>
                    <a:pt x="660" y="100"/>
                  </a:lnTo>
                  <a:lnTo>
                    <a:pt x="658" y="100"/>
                  </a:lnTo>
                  <a:lnTo>
                    <a:pt x="654" y="100"/>
                  </a:lnTo>
                  <a:lnTo>
                    <a:pt x="652" y="98"/>
                  </a:lnTo>
                  <a:lnTo>
                    <a:pt x="648" y="96"/>
                  </a:lnTo>
                  <a:lnTo>
                    <a:pt x="646" y="94"/>
                  </a:lnTo>
                  <a:lnTo>
                    <a:pt x="644" y="92"/>
                  </a:lnTo>
                  <a:lnTo>
                    <a:pt x="644" y="90"/>
                  </a:lnTo>
                  <a:lnTo>
                    <a:pt x="646" y="88"/>
                  </a:lnTo>
                  <a:lnTo>
                    <a:pt x="648" y="82"/>
                  </a:lnTo>
                  <a:lnTo>
                    <a:pt x="650" y="76"/>
                  </a:lnTo>
                  <a:lnTo>
                    <a:pt x="650" y="70"/>
                  </a:lnTo>
                  <a:lnTo>
                    <a:pt x="650" y="64"/>
                  </a:lnTo>
                  <a:lnTo>
                    <a:pt x="650" y="60"/>
                  </a:lnTo>
                  <a:lnTo>
                    <a:pt x="650" y="58"/>
                  </a:lnTo>
                  <a:lnTo>
                    <a:pt x="648" y="56"/>
                  </a:lnTo>
                  <a:lnTo>
                    <a:pt x="646" y="52"/>
                  </a:lnTo>
                  <a:lnTo>
                    <a:pt x="644" y="48"/>
                  </a:lnTo>
                  <a:lnTo>
                    <a:pt x="644" y="44"/>
                  </a:lnTo>
                  <a:lnTo>
                    <a:pt x="644" y="42"/>
                  </a:lnTo>
                  <a:lnTo>
                    <a:pt x="644" y="42"/>
                  </a:lnTo>
                  <a:lnTo>
                    <a:pt x="642" y="34"/>
                  </a:lnTo>
                  <a:lnTo>
                    <a:pt x="638" y="26"/>
                  </a:lnTo>
                  <a:lnTo>
                    <a:pt x="632" y="16"/>
                  </a:lnTo>
                  <a:lnTo>
                    <a:pt x="626" y="10"/>
                  </a:lnTo>
                  <a:lnTo>
                    <a:pt x="624" y="8"/>
                  </a:lnTo>
                  <a:lnTo>
                    <a:pt x="622" y="2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4" y="0"/>
                  </a:lnTo>
                  <a:lnTo>
                    <a:pt x="612" y="2"/>
                  </a:lnTo>
                  <a:lnTo>
                    <a:pt x="610" y="4"/>
                  </a:lnTo>
                  <a:lnTo>
                    <a:pt x="610" y="4"/>
                  </a:lnTo>
                  <a:lnTo>
                    <a:pt x="608" y="4"/>
                  </a:lnTo>
                  <a:lnTo>
                    <a:pt x="604" y="6"/>
                  </a:lnTo>
                  <a:lnTo>
                    <a:pt x="604" y="10"/>
                  </a:lnTo>
                  <a:lnTo>
                    <a:pt x="602" y="14"/>
                  </a:lnTo>
                  <a:lnTo>
                    <a:pt x="602" y="20"/>
                  </a:lnTo>
                  <a:lnTo>
                    <a:pt x="600" y="22"/>
                  </a:lnTo>
                  <a:lnTo>
                    <a:pt x="600" y="24"/>
                  </a:lnTo>
                  <a:lnTo>
                    <a:pt x="594" y="28"/>
                  </a:lnTo>
                  <a:lnTo>
                    <a:pt x="590" y="34"/>
                  </a:lnTo>
                  <a:lnTo>
                    <a:pt x="588" y="40"/>
                  </a:lnTo>
                  <a:lnTo>
                    <a:pt x="588" y="44"/>
                  </a:lnTo>
                  <a:lnTo>
                    <a:pt x="588" y="48"/>
                  </a:lnTo>
                  <a:lnTo>
                    <a:pt x="588" y="50"/>
                  </a:lnTo>
                  <a:lnTo>
                    <a:pt x="588" y="52"/>
                  </a:lnTo>
                  <a:lnTo>
                    <a:pt x="590" y="68"/>
                  </a:lnTo>
                  <a:lnTo>
                    <a:pt x="598" y="78"/>
                  </a:lnTo>
                  <a:lnTo>
                    <a:pt x="606" y="84"/>
                  </a:lnTo>
                  <a:lnTo>
                    <a:pt x="612" y="86"/>
                  </a:lnTo>
                  <a:lnTo>
                    <a:pt x="616" y="88"/>
                  </a:lnTo>
                  <a:lnTo>
                    <a:pt x="610" y="92"/>
                  </a:lnTo>
                  <a:lnTo>
                    <a:pt x="608" y="98"/>
                  </a:lnTo>
                  <a:lnTo>
                    <a:pt x="608" y="102"/>
                  </a:lnTo>
                  <a:lnTo>
                    <a:pt x="610" y="106"/>
                  </a:lnTo>
                  <a:lnTo>
                    <a:pt x="612" y="108"/>
                  </a:lnTo>
                  <a:lnTo>
                    <a:pt x="616" y="112"/>
                  </a:lnTo>
                  <a:lnTo>
                    <a:pt x="618" y="114"/>
                  </a:lnTo>
                  <a:lnTo>
                    <a:pt x="622" y="114"/>
                  </a:lnTo>
                  <a:lnTo>
                    <a:pt x="624" y="116"/>
                  </a:lnTo>
                  <a:lnTo>
                    <a:pt x="624" y="116"/>
                  </a:lnTo>
                  <a:lnTo>
                    <a:pt x="628" y="118"/>
                  </a:lnTo>
                  <a:lnTo>
                    <a:pt x="630" y="120"/>
                  </a:lnTo>
                  <a:lnTo>
                    <a:pt x="630" y="122"/>
                  </a:lnTo>
                  <a:lnTo>
                    <a:pt x="630" y="124"/>
                  </a:lnTo>
                  <a:lnTo>
                    <a:pt x="630" y="128"/>
                  </a:lnTo>
                  <a:lnTo>
                    <a:pt x="628" y="130"/>
                  </a:lnTo>
                  <a:lnTo>
                    <a:pt x="628" y="130"/>
                  </a:lnTo>
                  <a:lnTo>
                    <a:pt x="624" y="134"/>
                  </a:lnTo>
                  <a:lnTo>
                    <a:pt x="614" y="140"/>
                  </a:lnTo>
                  <a:lnTo>
                    <a:pt x="606" y="146"/>
                  </a:lnTo>
                  <a:lnTo>
                    <a:pt x="598" y="150"/>
                  </a:lnTo>
                  <a:lnTo>
                    <a:pt x="594" y="152"/>
                  </a:lnTo>
                  <a:lnTo>
                    <a:pt x="588" y="150"/>
                  </a:lnTo>
                  <a:lnTo>
                    <a:pt x="584" y="150"/>
                  </a:lnTo>
                  <a:lnTo>
                    <a:pt x="582" y="150"/>
                  </a:lnTo>
                  <a:lnTo>
                    <a:pt x="582" y="148"/>
                  </a:lnTo>
                  <a:lnTo>
                    <a:pt x="582" y="148"/>
                  </a:lnTo>
                  <a:lnTo>
                    <a:pt x="582" y="148"/>
                  </a:lnTo>
                  <a:lnTo>
                    <a:pt x="584" y="124"/>
                  </a:lnTo>
                  <a:lnTo>
                    <a:pt x="568" y="124"/>
                  </a:lnTo>
                  <a:lnTo>
                    <a:pt x="562" y="124"/>
                  </a:lnTo>
                  <a:lnTo>
                    <a:pt x="558" y="124"/>
                  </a:lnTo>
                  <a:lnTo>
                    <a:pt x="556" y="124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52" y="128"/>
                  </a:lnTo>
                  <a:lnTo>
                    <a:pt x="552" y="128"/>
                  </a:lnTo>
                  <a:lnTo>
                    <a:pt x="554" y="138"/>
                  </a:lnTo>
                  <a:lnTo>
                    <a:pt x="554" y="144"/>
                  </a:lnTo>
                  <a:lnTo>
                    <a:pt x="552" y="148"/>
                  </a:lnTo>
                  <a:lnTo>
                    <a:pt x="552" y="152"/>
                  </a:lnTo>
                  <a:lnTo>
                    <a:pt x="550" y="152"/>
                  </a:lnTo>
                  <a:lnTo>
                    <a:pt x="548" y="152"/>
                  </a:lnTo>
                  <a:lnTo>
                    <a:pt x="546" y="152"/>
                  </a:lnTo>
                  <a:lnTo>
                    <a:pt x="544" y="152"/>
                  </a:lnTo>
                  <a:lnTo>
                    <a:pt x="544" y="150"/>
                  </a:lnTo>
                  <a:lnTo>
                    <a:pt x="542" y="150"/>
                  </a:lnTo>
                  <a:lnTo>
                    <a:pt x="542" y="150"/>
                  </a:lnTo>
                  <a:lnTo>
                    <a:pt x="536" y="146"/>
                  </a:lnTo>
                  <a:lnTo>
                    <a:pt x="532" y="144"/>
                  </a:lnTo>
                  <a:lnTo>
                    <a:pt x="528" y="144"/>
                  </a:lnTo>
                  <a:lnTo>
                    <a:pt x="526" y="144"/>
                  </a:lnTo>
                  <a:lnTo>
                    <a:pt x="524" y="146"/>
                  </a:lnTo>
                  <a:lnTo>
                    <a:pt x="522" y="148"/>
                  </a:lnTo>
                  <a:lnTo>
                    <a:pt x="522" y="148"/>
                  </a:lnTo>
                  <a:lnTo>
                    <a:pt x="516" y="152"/>
                  </a:lnTo>
                  <a:lnTo>
                    <a:pt x="512" y="154"/>
                  </a:lnTo>
                  <a:lnTo>
                    <a:pt x="508" y="154"/>
                  </a:lnTo>
                  <a:lnTo>
                    <a:pt x="506" y="154"/>
                  </a:lnTo>
                  <a:lnTo>
                    <a:pt x="504" y="152"/>
                  </a:lnTo>
                  <a:lnTo>
                    <a:pt x="502" y="150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0" y="146"/>
                  </a:lnTo>
                  <a:lnTo>
                    <a:pt x="498" y="140"/>
                  </a:lnTo>
                  <a:lnTo>
                    <a:pt x="494" y="136"/>
                  </a:lnTo>
                  <a:lnTo>
                    <a:pt x="492" y="134"/>
                  </a:lnTo>
                  <a:lnTo>
                    <a:pt x="488" y="134"/>
                  </a:lnTo>
                  <a:lnTo>
                    <a:pt x="486" y="134"/>
                  </a:lnTo>
                  <a:lnTo>
                    <a:pt x="484" y="134"/>
                  </a:lnTo>
                  <a:lnTo>
                    <a:pt x="482" y="136"/>
                  </a:lnTo>
                  <a:lnTo>
                    <a:pt x="482" y="136"/>
                  </a:lnTo>
                  <a:lnTo>
                    <a:pt x="474" y="132"/>
                  </a:lnTo>
                  <a:lnTo>
                    <a:pt x="468" y="130"/>
                  </a:lnTo>
                  <a:lnTo>
                    <a:pt x="466" y="126"/>
                  </a:lnTo>
                  <a:lnTo>
                    <a:pt x="464" y="124"/>
                  </a:lnTo>
                  <a:lnTo>
                    <a:pt x="464" y="122"/>
                  </a:lnTo>
                  <a:lnTo>
                    <a:pt x="464" y="120"/>
                  </a:lnTo>
                  <a:lnTo>
                    <a:pt x="464" y="120"/>
                  </a:lnTo>
                  <a:lnTo>
                    <a:pt x="462" y="114"/>
                  </a:lnTo>
                  <a:lnTo>
                    <a:pt x="460" y="110"/>
                  </a:lnTo>
                  <a:lnTo>
                    <a:pt x="458" y="108"/>
                  </a:lnTo>
                  <a:lnTo>
                    <a:pt x="456" y="108"/>
                  </a:lnTo>
                  <a:lnTo>
                    <a:pt x="452" y="108"/>
                  </a:lnTo>
                  <a:lnTo>
                    <a:pt x="450" y="110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0" y="110"/>
                  </a:lnTo>
                  <a:lnTo>
                    <a:pt x="434" y="112"/>
                  </a:lnTo>
                  <a:lnTo>
                    <a:pt x="430" y="114"/>
                  </a:lnTo>
                  <a:lnTo>
                    <a:pt x="426" y="116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4" y="128"/>
                  </a:lnTo>
                  <a:lnTo>
                    <a:pt x="424" y="130"/>
                  </a:lnTo>
                  <a:lnTo>
                    <a:pt x="424" y="134"/>
                  </a:lnTo>
                  <a:lnTo>
                    <a:pt x="424" y="134"/>
                  </a:lnTo>
                  <a:lnTo>
                    <a:pt x="424" y="136"/>
                  </a:lnTo>
                  <a:lnTo>
                    <a:pt x="428" y="138"/>
                  </a:lnTo>
                  <a:lnTo>
                    <a:pt x="430" y="142"/>
                  </a:lnTo>
                  <a:lnTo>
                    <a:pt x="430" y="144"/>
                  </a:lnTo>
                  <a:lnTo>
                    <a:pt x="428" y="148"/>
                  </a:lnTo>
                  <a:lnTo>
                    <a:pt x="426" y="150"/>
                  </a:lnTo>
                  <a:lnTo>
                    <a:pt x="426" y="152"/>
                  </a:lnTo>
                  <a:lnTo>
                    <a:pt x="424" y="152"/>
                  </a:lnTo>
                  <a:lnTo>
                    <a:pt x="424" y="178"/>
                  </a:lnTo>
                  <a:lnTo>
                    <a:pt x="422" y="182"/>
                  </a:lnTo>
                  <a:lnTo>
                    <a:pt x="422" y="186"/>
                  </a:lnTo>
                  <a:lnTo>
                    <a:pt x="420" y="186"/>
                  </a:lnTo>
                  <a:lnTo>
                    <a:pt x="420" y="186"/>
                  </a:lnTo>
                  <a:lnTo>
                    <a:pt x="420" y="186"/>
                  </a:lnTo>
                  <a:lnTo>
                    <a:pt x="420" y="186"/>
                  </a:lnTo>
                  <a:lnTo>
                    <a:pt x="420" y="186"/>
                  </a:lnTo>
                  <a:lnTo>
                    <a:pt x="414" y="172"/>
                  </a:lnTo>
                  <a:lnTo>
                    <a:pt x="406" y="158"/>
                  </a:lnTo>
                  <a:lnTo>
                    <a:pt x="400" y="144"/>
                  </a:lnTo>
                  <a:lnTo>
                    <a:pt x="394" y="138"/>
                  </a:lnTo>
                  <a:lnTo>
                    <a:pt x="392" y="136"/>
                  </a:lnTo>
                  <a:lnTo>
                    <a:pt x="390" y="138"/>
                  </a:lnTo>
                  <a:lnTo>
                    <a:pt x="388" y="140"/>
                  </a:lnTo>
                  <a:lnTo>
                    <a:pt x="386" y="144"/>
                  </a:lnTo>
                  <a:lnTo>
                    <a:pt x="386" y="148"/>
                  </a:lnTo>
                  <a:lnTo>
                    <a:pt x="384" y="150"/>
                  </a:lnTo>
                  <a:lnTo>
                    <a:pt x="384" y="152"/>
                  </a:lnTo>
                  <a:lnTo>
                    <a:pt x="380" y="148"/>
                  </a:lnTo>
                  <a:lnTo>
                    <a:pt x="376" y="148"/>
                  </a:lnTo>
                  <a:lnTo>
                    <a:pt x="370" y="148"/>
                  </a:lnTo>
                  <a:lnTo>
                    <a:pt x="366" y="148"/>
                  </a:lnTo>
                  <a:lnTo>
                    <a:pt x="362" y="148"/>
                  </a:lnTo>
                  <a:lnTo>
                    <a:pt x="358" y="150"/>
                  </a:lnTo>
                  <a:lnTo>
                    <a:pt x="358" y="150"/>
                  </a:lnTo>
                  <a:lnTo>
                    <a:pt x="348" y="150"/>
                  </a:lnTo>
                  <a:lnTo>
                    <a:pt x="342" y="148"/>
                  </a:lnTo>
                  <a:lnTo>
                    <a:pt x="340" y="148"/>
                  </a:lnTo>
                  <a:lnTo>
                    <a:pt x="338" y="146"/>
                  </a:lnTo>
                  <a:lnTo>
                    <a:pt x="336" y="144"/>
                  </a:lnTo>
                  <a:lnTo>
                    <a:pt x="336" y="142"/>
                  </a:lnTo>
                  <a:lnTo>
                    <a:pt x="338" y="140"/>
                  </a:lnTo>
                  <a:lnTo>
                    <a:pt x="340" y="140"/>
                  </a:lnTo>
                  <a:lnTo>
                    <a:pt x="342" y="138"/>
                  </a:lnTo>
                  <a:lnTo>
                    <a:pt x="342" y="138"/>
                  </a:lnTo>
                  <a:lnTo>
                    <a:pt x="342" y="138"/>
                  </a:lnTo>
                  <a:lnTo>
                    <a:pt x="346" y="130"/>
                  </a:lnTo>
                  <a:lnTo>
                    <a:pt x="350" y="124"/>
                  </a:lnTo>
                  <a:lnTo>
                    <a:pt x="350" y="120"/>
                  </a:lnTo>
                  <a:lnTo>
                    <a:pt x="350" y="116"/>
                  </a:lnTo>
                  <a:lnTo>
                    <a:pt x="348" y="112"/>
                  </a:lnTo>
                  <a:lnTo>
                    <a:pt x="346" y="110"/>
                  </a:lnTo>
                  <a:lnTo>
                    <a:pt x="344" y="108"/>
                  </a:lnTo>
                  <a:lnTo>
                    <a:pt x="342" y="108"/>
                  </a:lnTo>
                  <a:lnTo>
                    <a:pt x="340" y="106"/>
                  </a:lnTo>
                  <a:lnTo>
                    <a:pt x="340" y="106"/>
                  </a:lnTo>
                  <a:lnTo>
                    <a:pt x="334" y="102"/>
                  </a:lnTo>
                  <a:lnTo>
                    <a:pt x="332" y="100"/>
                  </a:lnTo>
                  <a:lnTo>
                    <a:pt x="330" y="98"/>
                  </a:lnTo>
                  <a:lnTo>
                    <a:pt x="328" y="98"/>
                  </a:lnTo>
                  <a:lnTo>
                    <a:pt x="328" y="100"/>
                  </a:lnTo>
                  <a:lnTo>
                    <a:pt x="326" y="100"/>
                  </a:lnTo>
                  <a:lnTo>
                    <a:pt x="326" y="102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6"/>
                  </a:lnTo>
                  <a:lnTo>
                    <a:pt x="328" y="110"/>
                  </a:lnTo>
                  <a:lnTo>
                    <a:pt x="326" y="112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0" y="112"/>
                  </a:lnTo>
                  <a:lnTo>
                    <a:pt x="318" y="110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298" y="94"/>
                  </a:lnTo>
                  <a:lnTo>
                    <a:pt x="282" y="84"/>
                  </a:lnTo>
                  <a:lnTo>
                    <a:pt x="268" y="78"/>
                  </a:lnTo>
                  <a:lnTo>
                    <a:pt x="262" y="76"/>
                  </a:lnTo>
                  <a:lnTo>
                    <a:pt x="252" y="74"/>
                  </a:lnTo>
                  <a:lnTo>
                    <a:pt x="244" y="72"/>
                  </a:lnTo>
                  <a:lnTo>
                    <a:pt x="240" y="70"/>
                  </a:lnTo>
                  <a:lnTo>
                    <a:pt x="236" y="68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32" y="66"/>
                  </a:lnTo>
                  <a:lnTo>
                    <a:pt x="228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2" y="74"/>
                  </a:lnTo>
                  <a:lnTo>
                    <a:pt x="222" y="76"/>
                  </a:lnTo>
                  <a:lnTo>
                    <a:pt x="222" y="76"/>
                  </a:lnTo>
                  <a:lnTo>
                    <a:pt x="220" y="80"/>
                  </a:lnTo>
                  <a:lnTo>
                    <a:pt x="218" y="82"/>
                  </a:lnTo>
                  <a:lnTo>
                    <a:pt x="216" y="84"/>
                  </a:lnTo>
                  <a:lnTo>
                    <a:pt x="214" y="82"/>
                  </a:lnTo>
                  <a:lnTo>
                    <a:pt x="212" y="82"/>
                  </a:lnTo>
                  <a:lnTo>
                    <a:pt x="212" y="80"/>
                  </a:lnTo>
                  <a:lnTo>
                    <a:pt x="212" y="80"/>
                  </a:lnTo>
                  <a:lnTo>
                    <a:pt x="208" y="72"/>
                  </a:lnTo>
                  <a:lnTo>
                    <a:pt x="200" y="60"/>
                  </a:lnTo>
                  <a:lnTo>
                    <a:pt x="194" y="52"/>
                  </a:lnTo>
                  <a:lnTo>
                    <a:pt x="190" y="48"/>
                  </a:lnTo>
                  <a:lnTo>
                    <a:pt x="186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0" y="50"/>
                  </a:lnTo>
                  <a:lnTo>
                    <a:pt x="180" y="52"/>
                  </a:lnTo>
                  <a:lnTo>
                    <a:pt x="182" y="54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80" y="62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4" y="68"/>
                  </a:lnTo>
                  <a:lnTo>
                    <a:pt x="170" y="66"/>
                  </a:lnTo>
                  <a:lnTo>
                    <a:pt x="168" y="6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2" y="58"/>
                  </a:lnTo>
                  <a:lnTo>
                    <a:pt x="158" y="58"/>
                  </a:lnTo>
                  <a:lnTo>
                    <a:pt x="156" y="58"/>
                  </a:lnTo>
                  <a:lnTo>
                    <a:pt x="152" y="60"/>
                  </a:lnTo>
                  <a:lnTo>
                    <a:pt x="150" y="62"/>
                  </a:lnTo>
                  <a:lnTo>
                    <a:pt x="150" y="6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44" y="68"/>
                  </a:lnTo>
                  <a:lnTo>
                    <a:pt x="142" y="72"/>
                  </a:lnTo>
                  <a:lnTo>
                    <a:pt x="138" y="74"/>
                  </a:lnTo>
                  <a:lnTo>
                    <a:pt x="136" y="76"/>
                  </a:lnTo>
                  <a:lnTo>
                    <a:pt x="134" y="76"/>
                  </a:lnTo>
                  <a:lnTo>
                    <a:pt x="124" y="78"/>
                  </a:lnTo>
                  <a:lnTo>
                    <a:pt x="112" y="84"/>
                  </a:lnTo>
                  <a:lnTo>
                    <a:pt x="102" y="92"/>
                  </a:lnTo>
                  <a:lnTo>
                    <a:pt x="96" y="98"/>
                  </a:lnTo>
                  <a:lnTo>
                    <a:pt x="92" y="100"/>
                  </a:lnTo>
                  <a:lnTo>
                    <a:pt x="86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6" y="106"/>
                  </a:lnTo>
                  <a:lnTo>
                    <a:pt x="60" y="100"/>
                  </a:lnTo>
                  <a:lnTo>
                    <a:pt x="52" y="94"/>
                  </a:lnTo>
                  <a:lnTo>
                    <a:pt x="42" y="88"/>
                  </a:lnTo>
                  <a:lnTo>
                    <a:pt x="34" y="84"/>
                  </a:lnTo>
                  <a:lnTo>
                    <a:pt x="32" y="82"/>
                  </a:lnTo>
                  <a:lnTo>
                    <a:pt x="22" y="80"/>
                  </a:lnTo>
                  <a:lnTo>
                    <a:pt x="12" y="76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364"/>
                  </a:lnTo>
                  <a:lnTo>
                    <a:pt x="12" y="364"/>
                  </a:lnTo>
                  <a:lnTo>
                    <a:pt x="20" y="370"/>
                  </a:lnTo>
                  <a:lnTo>
                    <a:pt x="30" y="376"/>
                  </a:lnTo>
                  <a:lnTo>
                    <a:pt x="40" y="384"/>
                  </a:lnTo>
                  <a:lnTo>
                    <a:pt x="50" y="392"/>
                  </a:lnTo>
                  <a:lnTo>
                    <a:pt x="58" y="398"/>
                  </a:lnTo>
                  <a:lnTo>
                    <a:pt x="60" y="400"/>
                  </a:lnTo>
                  <a:lnTo>
                    <a:pt x="64" y="400"/>
                  </a:lnTo>
                  <a:lnTo>
                    <a:pt x="70" y="396"/>
                  </a:lnTo>
                  <a:lnTo>
                    <a:pt x="74" y="394"/>
                  </a:lnTo>
                  <a:lnTo>
                    <a:pt x="78" y="390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8" y="392"/>
                  </a:lnTo>
                  <a:lnTo>
                    <a:pt x="96" y="402"/>
                  </a:lnTo>
                  <a:lnTo>
                    <a:pt x="106" y="414"/>
                  </a:lnTo>
                  <a:lnTo>
                    <a:pt x="116" y="428"/>
                  </a:lnTo>
                  <a:lnTo>
                    <a:pt x="124" y="440"/>
                  </a:lnTo>
                  <a:lnTo>
                    <a:pt x="130" y="448"/>
                  </a:lnTo>
                  <a:lnTo>
                    <a:pt x="132" y="452"/>
                  </a:lnTo>
                  <a:lnTo>
                    <a:pt x="136" y="460"/>
                  </a:lnTo>
                  <a:lnTo>
                    <a:pt x="140" y="466"/>
                  </a:lnTo>
                  <a:lnTo>
                    <a:pt x="146" y="472"/>
                  </a:lnTo>
                  <a:lnTo>
                    <a:pt x="150" y="476"/>
                  </a:lnTo>
                  <a:lnTo>
                    <a:pt x="152" y="478"/>
                  </a:lnTo>
                  <a:lnTo>
                    <a:pt x="154" y="478"/>
                  </a:lnTo>
                  <a:lnTo>
                    <a:pt x="154" y="486"/>
                  </a:lnTo>
                  <a:lnTo>
                    <a:pt x="152" y="496"/>
                  </a:lnTo>
                  <a:lnTo>
                    <a:pt x="150" y="508"/>
                  </a:lnTo>
                  <a:lnTo>
                    <a:pt x="148" y="516"/>
                  </a:lnTo>
                  <a:lnTo>
                    <a:pt x="146" y="520"/>
                  </a:lnTo>
                  <a:lnTo>
                    <a:pt x="146" y="526"/>
                  </a:lnTo>
                  <a:lnTo>
                    <a:pt x="146" y="532"/>
                  </a:lnTo>
                  <a:lnTo>
                    <a:pt x="148" y="536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6" y="542"/>
                  </a:lnTo>
                  <a:lnTo>
                    <a:pt x="160" y="548"/>
                  </a:lnTo>
                  <a:lnTo>
                    <a:pt x="164" y="552"/>
                  </a:lnTo>
                  <a:lnTo>
                    <a:pt x="166" y="558"/>
                  </a:lnTo>
                  <a:lnTo>
                    <a:pt x="168" y="562"/>
                  </a:lnTo>
                  <a:lnTo>
                    <a:pt x="170" y="568"/>
                  </a:lnTo>
                  <a:lnTo>
                    <a:pt x="172" y="570"/>
                  </a:lnTo>
                  <a:lnTo>
                    <a:pt x="172" y="572"/>
                  </a:lnTo>
                  <a:lnTo>
                    <a:pt x="188" y="584"/>
                  </a:lnTo>
                  <a:lnTo>
                    <a:pt x="200" y="594"/>
                  </a:lnTo>
                  <a:lnTo>
                    <a:pt x="210" y="598"/>
                  </a:lnTo>
                  <a:lnTo>
                    <a:pt x="214" y="600"/>
                  </a:lnTo>
                  <a:lnTo>
                    <a:pt x="220" y="606"/>
                  </a:lnTo>
                  <a:lnTo>
                    <a:pt x="224" y="612"/>
                  </a:lnTo>
                  <a:lnTo>
                    <a:pt x="228" y="618"/>
                  </a:lnTo>
                  <a:lnTo>
                    <a:pt x="230" y="622"/>
                  </a:lnTo>
                  <a:lnTo>
                    <a:pt x="230" y="626"/>
                  </a:lnTo>
                  <a:lnTo>
                    <a:pt x="230" y="626"/>
                  </a:lnTo>
                  <a:lnTo>
                    <a:pt x="592" y="626"/>
                  </a:lnTo>
                  <a:lnTo>
                    <a:pt x="604" y="636"/>
                  </a:lnTo>
                  <a:lnTo>
                    <a:pt x="628" y="638"/>
                  </a:lnTo>
                  <a:lnTo>
                    <a:pt x="630" y="642"/>
                  </a:lnTo>
                  <a:lnTo>
                    <a:pt x="634" y="644"/>
                  </a:lnTo>
                  <a:lnTo>
                    <a:pt x="638" y="646"/>
                  </a:lnTo>
                  <a:lnTo>
                    <a:pt x="642" y="646"/>
                  </a:lnTo>
                  <a:lnTo>
                    <a:pt x="644" y="646"/>
                  </a:lnTo>
                  <a:lnTo>
                    <a:pt x="646" y="646"/>
                  </a:lnTo>
                  <a:lnTo>
                    <a:pt x="652" y="644"/>
                  </a:lnTo>
                  <a:lnTo>
                    <a:pt x="658" y="642"/>
                  </a:lnTo>
                  <a:lnTo>
                    <a:pt x="662" y="640"/>
                  </a:lnTo>
                  <a:lnTo>
                    <a:pt x="666" y="638"/>
                  </a:lnTo>
                  <a:lnTo>
                    <a:pt x="668" y="636"/>
                  </a:lnTo>
                  <a:lnTo>
                    <a:pt x="668" y="634"/>
                  </a:lnTo>
                  <a:lnTo>
                    <a:pt x="682" y="632"/>
                  </a:lnTo>
                  <a:lnTo>
                    <a:pt x="694" y="634"/>
                  </a:lnTo>
                  <a:lnTo>
                    <a:pt x="702" y="638"/>
                  </a:lnTo>
                  <a:lnTo>
                    <a:pt x="706" y="644"/>
                  </a:lnTo>
                  <a:lnTo>
                    <a:pt x="708" y="646"/>
                  </a:lnTo>
                  <a:lnTo>
                    <a:pt x="716" y="646"/>
                  </a:lnTo>
                  <a:lnTo>
                    <a:pt x="720" y="648"/>
                  </a:lnTo>
                  <a:lnTo>
                    <a:pt x="724" y="650"/>
                  </a:lnTo>
                  <a:lnTo>
                    <a:pt x="726" y="652"/>
                  </a:lnTo>
                  <a:lnTo>
                    <a:pt x="726" y="654"/>
                  </a:lnTo>
                  <a:lnTo>
                    <a:pt x="726" y="656"/>
                  </a:lnTo>
                  <a:lnTo>
                    <a:pt x="724" y="658"/>
                  </a:lnTo>
                  <a:lnTo>
                    <a:pt x="724" y="660"/>
                  </a:lnTo>
                  <a:lnTo>
                    <a:pt x="724" y="660"/>
                  </a:lnTo>
                  <a:lnTo>
                    <a:pt x="726" y="668"/>
                  </a:lnTo>
                  <a:lnTo>
                    <a:pt x="728" y="674"/>
                  </a:lnTo>
                  <a:lnTo>
                    <a:pt x="730" y="674"/>
                  </a:lnTo>
                  <a:lnTo>
                    <a:pt x="734" y="674"/>
                  </a:lnTo>
                  <a:lnTo>
                    <a:pt x="738" y="674"/>
                  </a:lnTo>
                  <a:lnTo>
                    <a:pt x="744" y="674"/>
                  </a:lnTo>
                  <a:lnTo>
                    <a:pt x="748" y="674"/>
                  </a:lnTo>
                  <a:lnTo>
                    <a:pt x="752" y="672"/>
                  </a:lnTo>
                  <a:lnTo>
                    <a:pt x="756" y="672"/>
                  </a:lnTo>
                  <a:lnTo>
                    <a:pt x="762" y="672"/>
                  </a:lnTo>
                  <a:lnTo>
                    <a:pt x="768" y="674"/>
                  </a:lnTo>
                  <a:lnTo>
                    <a:pt x="772" y="676"/>
                  </a:lnTo>
                  <a:lnTo>
                    <a:pt x="776" y="678"/>
                  </a:lnTo>
                  <a:lnTo>
                    <a:pt x="780" y="682"/>
                  </a:lnTo>
                  <a:lnTo>
                    <a:pt x="784" y="684"/>
                  </a:lnTo>
                  <a:lnTo>
                    <a:pt x="788" y="688"/>
                  </a:lnTo>
                  <a:lnTo>
                    <a:pt x="790" y="690"/>
                  </a:lnTo>
                  <a:lnTo>
                    <a:pt x="790" y="692"/>
                  </a:lnTo>
                  <a:lnTo>
                    <a:pt x="788" y="694"/>
                  </a:lnTo>
                  <a:lnTo>
                    <a:pt x="788" y="694"/>
                  </a:lnTo>
                  <a:lnTo>
                    <a:pt x="790" y="698"/>
                  </a:lnTo>
                  <a:lnTo>
                    <a:pt x="790" y="698"/>
                  </a:lnTo>
                  <a:lnTo>
                    <a:pt x="788" y="700"/>
                  </a:lnTo>
                  <a:lnTo>
                    <a:pt x="786" y="702"/>
                  </a:lnTo>
                  <a:lnTo>
                    <a:pt x="784" y="704"/>
                  </a:lnTo>
                  <a:lnTo>
                    <a:pt x="780" y="704"/>
                  </a:lnTo>
                  <a:lnTo>
                    <a:pt x="778" y="702"/>
                  </a:lnTo>
                  <a:lnTo>
                    <a:pt x="774" y="702"/>
                  </a:lnTo>
                  <a:lnTo>
                    <a:pt x="772" y="702"/>
                  </a:lnTo>
                  <a:lnTo>
                    <a:pt x="770" y="702"/>
                  </a:lnTo>
                  <a:lnTo>
                    <a:pt x="764" y="696"/>
                  </a:lnTo>
                  <a:lnTo>
                    <a:pt x="764" y="696"/>
                  </a:lnTo>
                  <a:lnTo>
                    <a:pt x="766" y="700"/>
                  </a:lnTo>
                  <a:lnTo>
                    <a:pt x="766" y="702"/>
                  </a:lnTo>
                  <a:lnTo>
                    <a:pt x="768" y="706"/>
                  </a:lnTo>
                  <a:lnTo>
                    <a:pt x="766" y="712"/>
                  </a:lnTo>
                  <a:lnTo>
                    <a:pt x="766" y="716"/>
                  </a:lnTo>
                  <a:lnTo>
                    <a:pt x="762" y="718"/>
                  </a:lnTo>
                  <a:lnTo>
                    <a:pt x="760" y="718"/>
                  </a:lnTo>
                  <a:lnTo>
                    <a:pt x="756" y="720"/>
                  </a:lnTo>
                  <a:lnTo>
                    <a:pt x="752" y="722"/>
                  </a:lnTo>
                  <a:lnTo>
                    <a:pt x="750" y="724"/>
                  </a:lnTo>
                  <a:lnTo>
                    <a:pt x="750" y="726"/>
                  </a:lnTo>
                  <a:lnTo>
                    <a:pt x="752" y="728"/>
                  </a:lnTo>
                  <a:lnTo>
                    <a:pt x="752" y="730"/>
                  </a:lnTo>
                  <a:lnTo>
                    <a:pt x="752" y="732"/>
                  </a:lnTo>
                  <a:lnTo>
                    <a:pt x="752" y="730"/>
                  </a:lnTo>
                  <a:lnTo>
                    <a:pt x="754" y="730"/>
                  </a:lnTo>
                  <a:lnTo>
                    <a:pt x="754" y="730"/>
                  </a:lnTo>
                  <a:lnTo>
                    <a:pt x="756" y="732"/>
                  </a:lnTo>
                  <a:lnTo>
                    <a:pt x="758" y="736"/>
                  </a:lnTo>
                  <a:lnTo>
                    <a:pt x="756" y="738"/>
                  </a:lnTo>
                  <a:lnTo>
                    <a:pt x="756" y="740"/>
                  </a:lnTo>
                  <a:lnTo>
                    <a:pt x="754" y="740"/>
                  </a:lnTo>
                  <a:lnTo>
                    <a:pt x="752" y="742"/>
                  </a:lnTo>
                  <a:lnTo>
                    <a:pt x="752" y="742"/>
                  </a:lnTo>
                  <a:lnTo>
                    <a:pt x="750" y="744"/>
                  </a:lnTo>
                  <a:lnTo>
                    <a:pt x="748" y="746"/>
                  </a:lnTo>
                  <a:lnTo>
                    <a:pt x="748" y="746"/>
                  </a:lnTo>
                  <a:lnTo>
                    <a:pt x="752" y="746"/>
                  </a:lnTo>
                  <a:lnTo>
                    <a:pt x="754" y="746"/>
                  </a:lnTo>
                  <a:lnTo>
                    <a:pt x="760" y="744"/>
                  </a:lnTo>
                  <a:lnTo>
                    <a:pt x="764" y="740"/>
                  </a:lnTo>
                  <a:lnTo>
                    <a:pt x="768" y="736"/>
                  </a:lnTo>
                  <a:lnTo>
                    <a:pt x="770" y="734"/>
                  </a:lnTo>
                  <a:lnTo>
                    <a:pt x="770" y="730"/>
                  </a:lnTo>
                  <a:lnTo>
                    <a:pt x="772" y="728"/>
                  </a:lnTo>
                  <a:lnTo>
                    <a:pt x="774" y="724"/>
                  </a:lnTo>
                  <a:lnTo>
                    <a:pt x="776" y="722"/>
                  </a:lnTo>
                  <a:lnTo>
                    <a:pt x="782" y="722"/>
                  </a:lnTo>
                  <a:lnTo>
                    <a:pt x="788" y="722"/>
                  </a:lnTo>
                  <a:lnTo>
                    <a:pt x="794" y="722"/>
                  </a:lnTo>
                  <a:lnTo>
                    <a:pt x="798" y="722"/>
                  </a:lnTo>
                  <a:lnTo>
                    <a:pt x="802" y="722"/>
                  </a:lnTo>
                  <a:lnTo>
                    <a:pt x="802" y="722"/>
                  </a:lnTo>
                  <a:lnTo>
                    <a:pt x="800" y="722"/>
                  </a:lnTo>
                  <a:lnTo>
                    <a:pt x="798" y="720"/>
                  </a:lnTo>
                  <a:lnTo>
                    <a:pt x="798" y="718"/>
                  </a:lnTo>
                  <a:lnTo>
                    <a:pt x="798" y="714"/>
                  </a:lnTo>
                  <a:lnTo>
                    <a:pt x="800" y="712"/>
                  </a:lnTo>
                  <a:lnTo>
                    <a:pt x="804" y="708"/>
                  </a:lnTo>
                  <a:lnTo>
                    <a:pt x="806" y="704"/>
                  </a:lnTo>
                  <a:lnTo>
                    <a:pt x="810" y="700"/>
                  </a:lnTo>
                  <a:lnTo>
                    <a:pt x="814" y="698"/>
                  </a:lnTo>
                  <a:lnTo>
                    <a:pt x="820" y="696"/>
                  </a:lnTo>
                  <a:lnTo>
                    <a:pt x="826" y="696"/>
                  </a:lnTo>
                  <a:lnTo>
                    <a:pt x="832" y="696"/>
                  </a:lnTo>
                  <a:lnTo>
                    <a:pt x="838" y="696"/>
                  </a:lnTo>
                  <a:lnTo>
                    <a:pt x="840" y="698"/>
                  </a:lnTo>
                  <a:lnTo>
                    <a:pt x="842" y="698"/>
                  </a:lnTo>
                  <a:lnTo>
                    <a:pt x="846" y="700"/>
                  </a:lnTo>
                  <a:lnTo>
                    <a:pt x="848" y="700"/>
                  </a:lnTo>
                  <a:lnTo>
                    <a:pt x="850" y="70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" name="Freeform 557"/>
            <p:cNvSpPr/>
            <p:nvPr/>
          </p:nvSpPr>
          <p:spPr bwMode="gray">
            <a:xfrm>
              <a:off x="5345160" y="2263782"/>
              <a:ext cx="910887" cy="921375"/>
            </a:xfrm>
            <a:custGeom>
              <a:avLst/>
              <a:gdLst>
                <a:gd name="T0" fmla="*/ 318 w 492"/>
                <a:gd name="T1" fmla="*/ 44 h 498"/>
                <a:gd name="T2" fmla="*/ 282 w 492"/>
                <a:gd name="T3" fmla="*/ 40 h 498"/>
                <a:gd name="T4" fmla="*/ 262 w 492"/>
                <a:gd name="T5" fmla="*/ 32 h 498"/>
                <a:gd name="T6" fmla="*/ 242 w 492"/>
                <a:gd name="T7" fmla="*/ 24 h 498"/>
                <a:gd name="T8" fmla="*/ 230 w 492"/>
                <a:gd name="T9" fmla="*/ 28 h 498"/>
                <a:gd name="T10" fmla="*/ 220 w 492"/>
                <a:gd name="T11" fmla="*/ 32 h 498"/>
                <a:gd name="T12" fmla="*/ 176 w 492"/>
                <a:gd name="T13" fmla="*/ 4 h 498"/>
                <a:gd name="T14" fmla="*/ 118 w 492"/>
                <a:gd name="T15" fmla="*/ 12 h 498"/>
                <a:gd name="T16" fmla="*/ 100 w 492"/>
                <a:gd name="T17" fmla="*/ 14 h 498"/>
                <a:gd name="T18" fmla="*/ 68 w 492"/>
                <a:gd name="T19" fmla="*/ 60 h 498"/>
                <a:gd name="T20" fmla="*/ 18 w 492"/>
                <a:gd name="T21" fmla="*/ 98 h 498"/>
                <a:gd name="T22" fmla="*/ 60 w 492"/>
                <a:gd name="T23" fmla="*/ 144 h 498"/>
                <a:gd name="T24" fmla="*/ 58 w 492"/>
                <a:gd name="T25" fmla="*/ 178 h 498"/>
                <a:gd name="T26" fmla="*/ 8 w 492"/>
                <a:gd name="T27" fmla="*/ 182 h 498"/>
                <a:gd name="T28" fmla="*/ 62 w 492"/>
                <a:gd name="T29" fmla="*/ 228 h 498"/>
                <a:gd name="T30" fmla="*/ 86 w 492"/>
                <a:gd name="T31" fmla="*/ 220 h 498"/>
                <a:gd name="T32" fmla="*/ 86 w 492"/>
                <a:gd name="T33" fmla="*/ 236 h 498"/>
                <a:gd name="T34" fmla="*/ 76 w 492"/>
                <a:gd name="T35" fmla="*/ 260 h 498"/>
                <a:gd name="T36" fmla="*/ 52 w 492"/>
                <a:gd name="T37" fmla="*/ 284 h 498"/>
                <a:gd name="T38" fmla="*/ 18 w 492"/>
                <a:gd name="T39" fmla="*/ 308 h 498"/>
                <a:gd name="T40" fmla="*/ 28 w 492"/>
                <a:gd name="T41" fmla="*/ 328 h 498"/>
                <a:gd name="T42" fmla="*/ 38 w 492"/>
                <a:gd name="T43" fmla="*/ 352 h 498"/>
                <a:gd name="T44" fmla="*/ 68 w 492"/>
                <a:gd name="T45" fmla="*/ 362 h 498"/>
                <a:gd name="T46" fmla="*/ 74 w 492"/>
                <a:gd name="T47" fmla="*/ 386 h 498"/>
                <a:gd name="T48" fmla="*/ 92 w 492"/>
                <a:gd name="T49" fmla="*/ 382 h 498"/>
                <a:gd name="T50" fmla="*/ 102 w 492"/>
                <a:gd name="T51" fmla="*/ 394 h 498"/>
                <a:gd name="T52" fmla="*/ 124 w 492"/>
                <a:gd name="T53" fmla="*/ 390 h 498"/>
                <a:gd name="T54" fmla="*/ 138 w 492"/>
                <a:gd name="T55" fmla="*/ 384 h 498"/>
                <a:gd name="T56" fmla="*/ 104 w 492"/>
                <a:gd name="T57" fmla="*/ 434 h 498"/>
                <a:gd name="T58" fmla="*/ 68 w 492"/>
                <a:gd name="T59" fmla="*/ 464 h 498"/>
                <a:gd name="T60" fmla="*/ 86 w 492"/>
                <a:gd name="T61" fmla="*/ 466 h 498"/>
                <a:gd name="T62" fmla="*/ 160 w 492"/>
                <a:gd name="T63" fmla="*/ 412 h 498"/>
                <a:gd name="T64" fmla="*/ 186 w 492"/>
                <a:gd name="T65" fmla="*/ 390 h 498"/>
                <a:gd name="T66" fmla="*/ 178 w 492"/>
                <a:gd name="T67" fmla="*/ 374 h 498"/>
                <a:gd name="T68" fmla="*/ 206 w 492"/>
                <a:gd name="T69" fmla="*/ 326 h 498"/>
                <a:gd name="T70" fmla="*/ 250 w 492"/>
                <a:gd name="T71" fmla="*/ 322 h 498"/>
                <a:gd name="T72" fmla="*/ 212 w 492"/>
                <a:gd name="T73" fmla="*/ 346 h 498"/>
                <a:gd name="T74" fmla="*/ 206 w 492"/>
                <a:gd name="T75" fmla="*/ 364 h 498"/>
                <a:gd name="T76" fmla="*/ 220 w 492"/>
                <a:gd name="T77" fmla="*/ 376 h 498"/>
                <a:gd name="T78" fmla="*/ 246 w 492"/>
                <a:gd name="T79" fmla="*/ 356 h 498"/>
                <a:gd name="T80" fmla="*/ 254 w 492"/>
                <a:gd name="T81" fmla="*/ 338 h 498"/>
                <a:gd name="T82" fmla="*/ 274 w 492"/>
                <a:gd name="T83" fmla="*/ 338 h 498"/>
                <a:gd name="T84" fmla="*/ 312 w 492"/>
                <a:gd name="T85" fmla="*/ 354 h 498"/>
                <a:gd name="T86" fmla="*/ 350 w 492"/>
                <a:gd name="T87" fmla="*/ 368 h 498"/>
                <a:gd name="T88" fmla="*/ 372 w 492"/>
                <a:gd name="T89" fmla="*/ 372 h 498"/>
                <a:gd name="T90" fmla="*/ 426 w 492"/>
                <a:gd name="T91" fmla="*/ 388 h 498"/>
                <a:gd name="T92" fmla="*/ 452 w 492"/>
                <a:gd name="T93" fmla="*/ 428 h 498"/>
                <a:gd name="T94" fmla="*/ 462 w 492"/>
                <a:gd name="T95" fmla="*/ 454 h 498"/>
                <a:gd name="T96" fmla="*/ 472 w 492"/>
                <a:gd name="T97" fmla="*/ 462 h 498"/>
                <a:gd name="T98" fmla="*/ 480 w 492"/>
                <a:gd name="T99" fmla="*/ 474 h 498"/>
                <a:gd name="T100" fmla="*/ 480 w 492"/>
                <a:gd name="T101" fmla="*/ 496 h 498"/>
                <a:gd name="T102" fmla="*/ 490 w 492"/>
                <a:gd name="T103" fmla="*/ 456 h 498"/>
                <a:gd name="T104" fmla="*/ 462 w 492"/>
                <a:gd name="T105" fmla="*/ 418 h 498"/>
                <a:gd name="T106" fmla="*/ 416 w 492"/>
                <a:gd name="T107" fmla="*/ 368 h 498"/>
                <a:gd name="T108" fmla="*/ 378 w 492"/>
                <a:gd name="T109" fmla="*/ 36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2" h="498">
                  <a:moveTo>
                    <a:pt x="338" y="50"/>
                  </a:moveTo>
                  <a:lnTo>
                    <a:pt x="336" y="48"/>
                  </a:lnTo>
                  <a:lnTo>
                    <a:pt x="334" y="46"/>
                  </a:lnTo>
                  <a:lnTo>
                    <a:pt x="332" y="46"/>
                  </a:lnTo>
                  <a:lnTo>
                    <a:pt x="328" y="44"/>
                  </a:lnTo>
                  <a:lnTo>
                    <a:pt x="324" y="44"/>
                  </a:lnTo>
                  <a:lnTo>
                    <a:pt x="318" y="44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06" y="48"/>
                  </a:lnTo>
                  <a:lnTo>
                    <a:pt x="300" y="48"/>
                  </a:lnTo>
                  <a:lnTo>
                    <a:pt x="294" y="46"/>
                  </a:lnTo>
                  <a:lnTo>
                    <a:pt x="288" y="44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0" y="40"/>
                  </a:lnTo>
                  <a:lnTo>
                    <a:pt x="276" y="40"/>
                  </a:lnTo>
                  <a:lnTo>
                    <a:pt x="272" y="40"/>
                  </a:lnTo>
                  <a:lnTo>
                    <a:pt x="268" y="38"/>
                  </a:lnTo>
                  <a:lnTo>
                    <a:pt x="264" y="36"/>
                  </a:lnTo>
                  <a:lnTo>
                    <a:pt x="262" y="32"/>
                  </a:lnTo>
                  <a:lnTo>
                    <a:pt x="260" y="30"/>
                  </a:lnTo>
                  <a:lnTo>
                    <a:pt x="258" y="30"/>
                  </a:lnTo>
                  <a:lnTo>
                    <a:pt x="254" y="28"/>
                  </a:lnTo>
                  <a:lnTo>
                    <a:pt x="250" y="26"/>
                  </a:lnTo>
                  <a:lnTo>
                    <a:pt x="246" y="26"/>
                  </a:lnTo>
                  <a:lnTo>
                    <a:pt x="244" y="26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6" y="22"/>
                  </a:lnTo>
                  <a:lnTo>
                    <a:pt x="234" y="20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28" y="26"/>
                  </a:lnTo>
                  <a:lnTo>
                    <a:pt x="230" y="28"/>
                  </a:lnTo>
                  <a:lnTo>
                    <a:pt x="230" y="30"/>
                  </a:lnTo>
                  <a:lnTo>
                    <a:pt x="230" y="34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28" y="36"/>
                  </a:lnTo>
                  <a:lnTo>
                    <a:pt x="224" y="36"/>
                  </a:lnTo>
                  <a:lnTo>
                    <a:pt x="220" y="32"/>
                  </a:lnTo>
                  <a:lnTo>
                    <a:pt x="216" y="28"/>
                  </a:lnTo>
                  <a:lnTo>
                    <a:pt x="212" y="24"/>
                  </a:lnTo>
                  <a:lnTo>
                    <a:pt x="208" y="20"/>
                  </a:lnTo>
                  <a:lnTo>
                    <a:pt x="198" y="16"/>
                  </a:lnTo>
                  <a:lnTo>
                    <a:pt x="188" y="10"/>
                  </a:lnTo>
                  <a:lnTo>
                    <a:pt x="180" y="6"/>
                  </a:lnTo>
                  <a:lnTo>
                    <a:pt x="176" y="4"/>
                  </a:lnTo>
                  <a:lnTo>
                    <a:pt x="172" y="4"/>
                  </a:lnTo>
                  <a:lnTo>
                    <a:pt x="164" y="0"/>
                  </a:lnTo>
                  <a:lnTo>
                    <a:pt x="150" y="0"/>
                  </a:lnTo>
                  <a:lnTo>
                    <a:pt x="134" y="4"/>
                  </a:lnTo>
                  <a:lnTo>
                    <a:pt x="128" y="8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2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08" y="12"/>
                  </a:lnTo>
                  <a:lnTo>
                    <a:pt x="104" y="12"/>
                  </a:lnTo>
                  <a:lnTo>
                    <a:pt x="100" y="14"/>
                  </a:lnTo>
                  <a:lnTo>
                    <a:pt x="94" y="16"/>
                  </a:lnTo>
                  <a:lnTo>
                    <a:pt x="88" y="20"/>
                  </a:lnTo>
                  <a:lnTo>
                    <a:pt x="86" y="22"/>
                  </a:lnTo>
                  <a:lnTo>
                    <a:pt x="84" y="28"/>
                  </a:lnTo>
                  <a:lnTo>
                    <a:pt x="80" y="36"/>
                  </a:lnTo>
                  <a:lnTo>
                    <a:pt x="74" y="48"/>
                  </a:lnTo>
                  <a:lnTo>
                    <a:pt x="68" y="60"/>
                  </a:lnTo>
                  <a:lnTo>
                    <a:pt x="58" y="70"/>
                  </a:lnTo>
                  <a:lnTo>
                    <a:pt x="50" y="74"/>
                  </a:lnTo>
                  <a:lnTo>
                    <a:pt x="38" y="76"/>
                  </a:lnTo>
                  <a:lnTo>
                    <a:pt x="28" y="78"/>
                  </a:lnTo>
                  <a:lnTo>
                    <a:pt x="20" y="84"/>
                  </a:lnTo>
                  <a:lnTo>
                    <a:pt x="18" y="92"/>
                  </a:lnTo>
                  <a:lnTo>
                    <a:pt x="18" y="98"/>
                  </a:lnTo>
                  <a:lnTo>
                    <a:pt x="20" y="102"/>
                  </a:lnTo>
                  <a:lnTo>
                    <a:pt x="22" y="106"/>
                  </a:lnTo>
                  <a:lnTo>
                    <a:pt x="26" y="110"/>
                  </a:lnTo>
                  <a:lnTo>
                    <a:pt x="32" y="114"/>
                  </a:lnTo>
                  <a:lnTo>
                    <a:pt x="38" y="120"/>
                  </a:lnTo>
                  <a:lnTo>
                    <a:pt x="48" y="130"/>
                  </a:lnTo>
                  <a:lnTo>
                    <a:pt x="60" y="144"/>
                  </a:lnTo>
                  <a:lnTo>
                    <a:pt x="70" y="156"/>
                  </a:lnTo>
                  <a:lnTo>
                    <a:pt x="76" y="168"/>
                  </a:lnTo>
                  <a:lnTo>
                    <a:pt x="72" y="178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58" y="178"/>
                  </a:lnTo>
                  <a:lnTo>
                    <a:pt x="54" y="176"/>
                  </a:lnTo>
                  <a:lnTo>
                    <a:pt x="52" y="172"/>
                  </a:lnTo>
                  <a:lnTo>
                    <a:pt x="50" y="170"/>
                  </a:lnTo>
                  <a:lnTo>
                    <a:pt x="46" y="168"/>
                  </a:lnTo>
                  <a:lnTo>
                    <a:pt x="34" y="168"/>
                  </a:lnTo>
                  <a:lnTo>
                    <a:pt x="20" y="172"/>
                  </a:lnTo>
                  <a:lnTo>
                    <a:pt x="8" y="182"/>
                  </a:lnTo>
                  <a:lnTo>
                    <a:pt x="2" y="192"/>
                  </a:lnTo>
                  <a:lnTo>
                    <a:pt x="0" y="200"/>
                  </a:lnTo>
                  <a:lnTo>
                    <a:pt x="0" y="208"/>
                  </a:lnTo>
                  <a:lnTo>
                    <a:pt x="8" y="216"/>
                  </a:lnTo>
                  <a:lnTo>
                    <a:pt x="26" y="226"/>
                  </a:lnTo>
                  <a:lnTo>
                    <a:pt x="44" y="232"/>
                  </a:lnTo>
                  <a:lnTo>
                    <a:pt x="62" y="228"/>
                  </a:lnTo>
                  <a:lnTo>
                    <a:pt x="64" y="228"/>
                  </a:lnTo>
                  <a:lnTo>
                    <a:pt x="66" y="226"/>
                  </a:lnTo>
                  <a:lnTo>
                    <a:pt x="70" y="224"/>
                  </a:lnTo>
                  <a:lnTo>
                    <a:pt x="74" y="222"/>
                  </a:lnTo>
                  <a:lnTo>
                    <a:pt x="78" y="222"/>
                  </a:lnTo>
                  <a:lnTo>
                    <a:pt x="82" y="220"/>
                  </a:lnTo>
                  <a:lnTo>
                    <a:pt x="86" y="220"/>
                  </a:lnTo>
                  <a:lnTo>
                    <a:pt x="88" y="222"/>
                  </a:lnTo>
                  <a:lnTo>
                    <a:pt x="90" y="224"/>
                  </a:lnTo>
                  <a:lnTo>
                    <a:pt x="88" y="226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4" y="234"/>
                  </a:lnTo>
                  <a:lnTo>
                    <a:pt x="86" y="236"/>
                  </a:lnTo>
                  <a:lnTo>
                    <a:pt x="88" y="240"/>
                  </a:lnTo>
                  <a:lnTo>
                    <a:pt x="90" y="242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0" y="252"/>
                  </a:lnTo>
                  <a:lnTo>
                    <a:pt x="86" y="256"/>
                  </a:lnTo>
                  <a:lnTo>
                    <a:pt x="76" y="260"/>
                  </a:lnTo>
                  <a:lnTo>
                    <a:pt x="64" y="266"/>
                  </a:lnTo>
                  <a:lnTo>
                    <a:pt x="56" y="274"/>
                  </a:lnTo>
                  <a:lnTo>
                    <a:pt x="52" y="284"/>
                  </a:lnTo>
                  <a:lnTo>
                    <a:pt x="54" y="284"/>
                  </a:lnTo>
                  <a:lnTo>
                    <a:pt x="54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2" y="286"/>
                  </a:lnTo>
                  <a:lnTo>
                    <a:pt x="48" y="288"/>
                  </a:lnTo>
                  <a:lnTo>
                    <a:pt x="44" y="290"/>
                  </a:lnTo>
                  <a:lnTo>
                    <a:pt x="36" y="296"/>
                  </a:lnTo>
                  <a:lnTo>
                    <a:pt x="28" y="300"/>
                  </a:lnTo>
                  <a:lnTo>
                    <a:pt x="22" y="304"/>
                  </a:lnTo>
                  <a:lnTo>
                    <a:pt x="18" y="308"/>
                  </a:lnTo>
                  <a:lnTo>
                    <a:pt x="16" y="312"/>
                  </a:lnTo>
                  <a:lnTo>
                    <a:pt x="14" y="316"/>
                  </a:lnTo>
                  <a:lnTo>
                    <a:pt x="16" y="320"/>
                  </a:lnTo>
                  <a:lnTo>
                    <a:pt x="22" y="324"/>
                  </a:lnTo>
                  <a:lnTo>
                    <a:pt x="22" y="326"/>
                  </a:lnTo>
                  <a:lnTo>
                    <a:pt x="24" y="326"/>
                  </a:lnTo>
                  <a:lnTo>
                    <a:pt x="28" y="328"/>
                  </a:lnTo>
                  <a:lnTo>
                    <a:pt x="34" y="330"/>
                  </a:lnTo>
                  <a:lnTo>
                    <a:pt x="38" y="332"/>
                  </a:lnTo>
                  <a:lnTo>
                    <a:pt x="38" y="332"/>
                  </a:lnTo>
                  <a:lnTo>
                    <a:pt x="38" y="336"/>
                  </a:lnTo>
                  <a:lnTo>
                    <a:pt x="38" y="340"/>
                  </a:lnTo>
                  <a:lnTo>
                    <a:pt x="38" y="346"/>
                  </a:lnTo>
                  <a:lnTo>
                    <a:pt x="38" y="352"/>
                  </a:lnTo>
                  <a:lnTo>
                    <a:pt x="42" y="358"/>
                  </a:lnTo>
                  <a:lnTo>
                    <a:pt x="48" y="362"/>
                  </a:lnTo>
                  <a:lnTo>
                    <a:pt x="50" y="362"/>
                  </a:lnTo>
                  <a:lnTo>
                    <a:pt x="54" y="362"/>
                  </a:lnTo>
                  <a:lnTo>
                    <a:pt x="58" y="362"/>
                  </a:lnTo>
                  <a:lnTo>
                    <a:pt x="64" y="362"/>
                  </a:lnTo>
                  <a:lnTo>
                    <a:pt x="68" y="362"/>
                  </a:lnTo>
                  <a:lnTo>
                    <a:pt x="68" y="364"/>
                  </a:lnTo>
                  <a:lnTo>
                    <a:pt x="70" y="366"/>
                  </a:lnTo>
                  <a:lnTo>
                    <a:pt x="70" y="370"/>
                  </a:lnTo>
                  <a:lnTo>
                    <a:pt x="72" y="374"/>
                  </a:lnTo>
                  <a:lnTo>
                    <a:pt x="74" y="380"/>
                  </a:lnTo>
                  <a:lnTo>
                    <a:pt x="74" y="386"/>
                  </a:lnTo>
                  <a:lnTo>
                    <a:pt x="74" y="386"/>
                  </a:lnTo>
                  <a:lnTo>
                    <a:pt x="76" y="388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6" y="386"/>
                  </a:lnTo>
                  <a:lnTo>
                    <a:pt x="90" y="382"/>
                  </a:lnTo>
                  <a:lnTo>
                    <a:pt x="90" y="382"/>
                  </a:lnTo>
                  <a:lnTo>
                    <a:pt x="92" y="382"/>
                  </a:lnTo>
                  <a:lnTo>
                    <a:pt x="94" y="382"/>
                  </a:lnTo>
                  <a:lnTo>
                    <a:pt x="96" y="382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0"/>
                  </a:lnTo>
                  <a:lnTo>
                    <a:pt x="100" y="392"/>
                  </a:lnTo>
                  <a:lnTo>
                    <a:pt x="102" y="394"/>
                  </a:lnTo>
                  <a:lnTo>
                    <a:pt x="104" y="396"/>
                  </a:lnTo>
                  <a:lnTo>
                    <a:pt x="106" y="398"/>
                  </a:lnTo>
                  <a:lnTo>
                    <a:pt x="110" y="398"/>
                  </a:lnTo>
                  <a:lnTo>
                    <a:pt x="116" y="396"/>
                  </a:lnTo>
                  <a:lnTo>
                    <a:pt x="120" y="392"/>
                  </a:lnTo>
                  <a:lnTo>
                    <a:pt x="122" y="392"/>
                  </a:lnTo>
                  <a:lnTo>
                    <a:pt x="124" y="390"/>
                  </a:lnTo>
                  <a:lnTo>
                    <a:pt x="126" y="388"/>
                  </a:lnTo>
                  <a:lnTo>
                    <a:pt x="128" y="384"/>
                  </a:lnTo>
                  <a:lnTo>
                    <a:pt x="130" y="382"/>
                  </a:lnTo>
                  <a:lnTo>
                    <a:pt x="134" y="380"/>
                  </a:lnTo>
                  <a:lnTo>
                    <a:pt x="136" y="380"/>
                  </a:lnTo>
                  <a:lnTo>
                    <a:pt x="138" y="380"/>
                  </a:lnTo>
                  <a:lnTo>
                    <a:pt x="138" y="384"/>
                  </a:lnTo>
                  <a:lnTo>
                    <a:pt x="138" y="388"/>
                  </a:lnTo>
                  <a:lnTo>
                    <a:pt x="136" y="396"/>
                  </a:lnTo>
                  <a:lnTo>
                    <a:pt x="132" y="408"/>
                  </a:lnTo>
                  <a:lnTo>
                    <a:pt x="126" y="418"/>
                  </a:lnTo>
                  <a:lnTo>
                    <a:pt x="122" y="420"/>
                  </a:lnTo>
                  <a:lnTo>
                    <a:pt x="114" y="426"/>
                  </a:lnTo>
                  <a:lnTo>
                    <a:pt x="104" y="434"/>
                  </a:lnTo>
                  <a:lnTo>
                    <a:pt x="94" y="444"/>
                  </a:lnTo>
                  <a:lnTo>
                    <a:pt x="86" y="454"/>
                  </a:lnTo>
                  <a:lnTo>
                    <a:pt x="84" y="456"/>
                  </a:lnTo>
                  <a:lnTo>
                    <a:pt x="82" y="456"/>
                  </a:lnTo>
                  <a:lnTo>
                    <a:pt x="78" y="458"/>
                  </a:lnTo>
                  <a:lnTo>
                    <a:pt x="74" y="462"/>
                  </a:lnTo>
                  <a:lnTo>
                    <a:pt x="68" y="464"/>
                  </a:lnTo>
                  <a:lnTo>
                    <a:pt x="64" y="470"/>
                  </a:lnTo>
                  <a:lnTo>
                    <a:pt x="62" y="474"/>
                  </a:lnTo>
                  <a:lnTo>
                    <a:pt x="64" y="474"/>
                  </a:lnTo>
                  <a:lnTo>
                    <a:pt x="66" y="472"/>
                  </a:lnTo>
                  <a:lnTo>
                    <a:pt x="72" y="470"/>
                  </a:lnTo>
                  <a:lnTo>
                    <a:pt x="78" y="468"/>
                  </a:lnTo>
                  <a:lnTo>
                    <a:pt x="86" y="466"/>
                  </a:lnTo>
                  <a:lnTo>
                    <a:pt x="94" y="464"/>
                  </a:lnTo>
                  <a:lnTo>
                    <a:pt x="106" y="458"/>
                  </a:lnTo>
                  <a:lnTo>
                    <a:pt x="120" y="450"/>
                  </a:lnTo>
                  <a:lnTo>
                    <a:pt x="134" y="436"/>
                  </a:lnTo>
                  <a:lnTo>
                    <a:pt x="148" y="424"/>
                  </a:lnTo>
                  <a:lnTo>
                    <a:pt x="160" y="412"/>
                  </a:lnTo>
                  <a:lnTo>
                    <a:pt x="160" y="412"/>
                  </a:lnTo>
                  <a:lnTo>
                    <a:pt x="164" y="410"/>
                  </a:lnTo>
                  <a:lnTo>
                    <a:pt x="168" y="408"/>
                  </a:lnTo>
                  <a:lnTo>
                    <a:pt x="172" y="404"/>
                  </a:lnTo>
                  <a:lnTo>
                    <a:pt x="176" y="402"/>
                  </a:lnTo>
                  <a:lnTo>
                    <a:pt x="180" y="398"/>
                  </a:lnTo>
                  <a:lnTo>
                    <a:pt x="184" y="394"/>
                  </a:lnTo>
                  <a:lnTo>
                    <a:pt x="186" y="390"/>
                  </a:lnTo>
                  <a:lnTo>
                    <a:pt x="184" y="386"/>
                  </a:lnTo>
                  <a:lnTo>
                    <a:pt x="182" y="382"/>
                  </a:lnTo>
                  <a:lnTo>
                    <a:pt x="180" y="382"/>
                  </a:lnTo>
                  <a:lnTo>
                    <a:pt x="178" y="380"/>
                  </a:lnTo>
                  <a:lnTo>
                    <a:pt x="178" y="378"/>
                  </a:lnTo>
                  <a:lnTo>
                    <a:pt x="176" y="376"/>
                  </a:lnTo>
                  <a:lnTo>
                    <a:pt x="178" y="374"/>
                  </a:lnTo>
                  <a:lnTo>
                    <a:pt x="182" y="372"/>
                  </a:lnTo>
                  <a:lnTo>
                    <a:pt x="184" y="368"/>
                  </a:lnTo>
                  <a:lnTo>
                    <a:pt x="188" y="360"/>
                  </a:lnTo>
                  <a:lnTo>
                    <a:pt x="194" y="350"/>
                  </a:lnTo>
                  <a:lnTo>
                    <a:pt x="200" y="340"/>
                  </a:lnTo>
                  <a:lnTo>
                    <a:pt x="204" y="328"/>
                  </a:lnTo>
                  <a:lnTo>
                    <a:pt x="206" y="326"/>
                  </a:lnTo>
                  <a:lnTo>
                    <a:pt x="214" y="322"/>
                  </a:lnTo>
                  <a:lnTo>
                    <a:pt x="226" y="318"/>
                  </a:lnTo>
                  <a:lnTo>
                    <a:pt x="244" y="318"/>
                  </a:lnTo>
                  <a:lnTo>
                    <a:pt x="244" y="318"/>
                  </a:lnTo>
                  <a:lnTo>
                    <a:pt x="246" y="320"/>
                  </a:lnTo>
                  <a:lnTo>
                    <a:pt x="248" y="322"/>
                  </a:lnTo>
                  <a:lnTo>
                    <a:pt x="250" y="322"/>
                  </a:lnTo>
                  <a:lnTo>
                    <a:pt x="252" y="324"/>
                  </a:lnTo>
                  <a:lnTo>
                    <a:pt x="252" y="326"/>
                  </a:lnTo>
                  <a:lnTo>
                    <a:pt x="248" y="328"/>
                  </a:lnTo>
                  <a:lnTo>
                    <a:pt x="244" y="328"/>
                  </a:lnTo>
                  <a:lnTo>
                    <a:pt x="232" y="332"/>
                  </a:lnTo>
                  <a:lnTo>
                    <a:pt x="220" y="336"/>
                  </a:lnTo>
                  <a:lnTo>
                    <a:pt x="212" y="346"/>
                  </a:lnTo>
                  <a:lnTo>
                    <a:pt x="212" y="348"/>
                  </a:lnTo>
                  <a:lnTo>
                    <a:pt x="212" y="350"/>
                  </a:lnTo>
                  <a:lnTo>
                    <a:pt x="210" y="354"/>
                  </a:lnTo>
                  <a:lnTo>
                    <a:pt x="208" y="358"/>
                  </a:lnTo>
                  <a:lnTo>
                    <a:pt x="206" y="360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6" y="366"/>
                  </a:lnTo>
                  <a:lnTo>
                    <a:pt x="206" y="370"/>
                  </a:lnTo>
                  <a:lnTo>
                    <a:pt x="208" y="372"/>
                  </a:lnTo>
                  <a:lnTo>
                    <a:pt x="208" y="376"/>
                  </a:lnTo>
                  <a:lnTo>
                    <a:pt x="212" y="376"/>
                  </a:lnTo>
                  <a:lnTo>
                    <a:pt x="214" y="376"/>
                  </a:lnTo>
                  <a:lnTo>
                    <a:pt x="220" y="376"/>
                  </a:lnTo>
                  <a:lnTo>
                    <a:pt x="220" y="374"/>
                  </a:lnTo>
                  <a:lnTo>
                    <a:pt x="224" y="372"/>
                  </a:lnTo>
                  <a:lnTo>
                    <a:pt x="228" y="370"/>
                  </a:lnTo>
                  <a:lnTo>
                    <a:pt x="232" y="368"/>
                  </a:lnTo>
                  <a:lnTo>
                    <a:pt x="236" y="364"/>
                  </a:lnTo>
                  <a:lnTo>
                    <a:pt x="242" y="360"/>
                  </a:lnTo>
                  <a:lnTo>
                    <a:pt x="246" y="356"/>
                  </a:lnTo>
                  <a:lnTo>
                    <a:pt x="248" y="354"/>
                  </a:lnTo>
                  <a:lnTo>
                    <a:pt x="250" y="350"/>
                  </a:lnTo>
                  <a:lnTo>
                    <a:pt x="250" y="348"/>
                  </a:lnTo>
                  <a:lnTo>
                    <a:pt x="250" y="346"/>
                  </a:lnTo>
                  <a:lnTo>
                    <a:pt x="252" y="344"/>
                  </a:lnTo>
                  <a:lnTo>
                    <a:pt x="252" y="340"/>
                  </a:lnTo>
                  <a:lnTo>
                    <a:pt x="254" y="338"/>
                  </a:lnTo>
                  <a:lnTo>
                    <a:pt x="256" y="334"/>
                  </a:lnTo>
                  <a:lnTo>
                    <a:pt x="258" y="334"/>
                  </a:lnTo>
                  <a:lnTo>
                    <a:pt x="262" y="332"/>
                  </a:lnTo>
                  <a:lnTo>
                    <a:pt x="266" y="334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80" y="338"/>
                  </a:lnTo>
                  <a:lnTo>
                    <a:pt x="284" y="340"/>
                  </a:lnTo>
                  <a:lnTo>
                    <a:pt x="290" y="342"/>
                  </a:lnTo>
                  <a:lnTo>
                    <a:pt x="294" y="346"/>
                  </a:lnTo>
                  <a:lnTo>
                    <a:pt x="296" y="350"/>
                  </a:lnTo>
                  <a:lnTo>
                    <a:pt x="300" y="352"/>
                  </a:lnTo>
                  <a:lnTo>
                    <a:pt x="312" y="354"/>
                  </a:lnTo>
                  <a:lnTo>
                    <a:pt x="330" y="358"/>
                  </a:lnTo>
                  <a:lnTo>
                    <a:pt x="332" y="358"/>
                  </a:lnTo>
                  <a:lnTo>
                    <a:pt x="336" y="358"/>
                  </a:lnTo>
                  <a:lnTo>
                    <a:pt x="340" y="362"/>
                  </a:lnTo>
                  <a:lnTo>
                    <a:pt x="344" y="364"/>
                  </a:lnTo>
                  <a:lnTo>
                    <a:pt x="348" y="370"/>
                  </a:lnTo>
                  <a:lnTo>
                    <a:pt x="350" y="368"/>
                  </a:lnTo>
                  <a:lnTo>
                    <a:pt x="350" y="366"/>
                  </a:lnTo>
                  <a:lnTo>
                    <a:pt x="354" y="364"/>
                  </a:lnTo>
                  <a:lnTo>
                    <a:pt x="356" y="362"/>
                  </a:lnTo>
                  <a:lnTo>
                    <a:pt x="360" y="362"/>
                  </a:lnTo>
                  <a:lnTo>
                    <a:pt x="364" y="362"/>
                  </a:lnTo>
                  <a:lnTo>
                    <a:pt x="366" y="366"/>
                  </a:lnTo>
                  <a:lnTo>
                    <a:pt x="372" y="372"/>
                  </a:lnTo>
                  <a:lnTo>
                    <a:pt x="380" y="382"/>
                  </a:lnTo>
                  <a:lnTo>
                    <a:pt x="390" y="392"/>
                  </a:lnTo>
                  <a:lnTo>
                    <a:pt x="398" y="402"/>
                  </a:lnTo>
                  <a:lnTo>
                    <a:pt x="406" y="408"/>
                  </a:lnTo>
                  <a:lnTo>
                    <a:pt x="408" y="410"/>
                  </a:lnTo>
                  <a:lnTo>
                    <a:pt x="424" y="386"/>
                  </a:lnTo>
                  <a:lnTo>
                    <a:pt x="426" y="388"/>
                  </a:lnTo>
                  <a:lnTo>
                    <a:pt x="432" y="398"/>
                  </a:lnTo>
                  <a:lnTo>
                    <a:pt x="438" y="408"/>
                  </a:lnTo>
                  <a:lnTo>
                    <a:pt x="442" y="418"/>
                  </a:lnTo>
                  <a:lnTo>
                    <a:pt x="444" y="418"/>
                  </a:lnTo>
                  <a:lnTo>
                    <a:pt x="446" y="420"/>
                  </a:lnTo>
                  <a:lnTo>
                    <a:pt x="448" y="424"/>
                  </a:lnTo>
                  <a:lnTo>
                    <a:pt x="452" y="428"/>
                  </a:lnTo>
                  <a:lnTo>
                    <a:pt x="456" y="432"/>
                  </a:lnTo>
                  <a:lnTo>
                    <a:pt x="458" y="436"/>
                  </a:lnTo>
                  <a:lnTo>
                    <a:pt x="458" y="436"/>
                  </a:lnTo>
                  <a:lnTo>
                    <a:pt x="458" y="440"/>
                  </a:lnTo>
                  <a:lnTo>
                    <a:pt x="458" y="444"/>
                  </a:lnTo>
                  <a:lnTo>
                    <a:pt x="460" y="450"/>
                  </a:lnTo>
                  <a:lnTo>
                    <a:pt x="462" y="454"/>
                  </a:lnTo>
                  <a:lnTo>
                    <a:pt x="466" y="458"/>
                  </a:lnTo>
                  <a:lnTo>
                    <a:pt x="466" y="460"/>
                  </a:lnTo>
                  <a:lnTo>
                    <a:pt x="466" y="460"/>
                  </a:lnTo>
                  <a:lnTo>
                    <a:pt x="466" y="462"/>
                  </a:lnTo>
                  <a:lnTo>
                    <a:pt x="468" y="462"/>
                  </a:lnTo>
                  <a:lnTo>
                    <a:pt x="470" y="462"/>
                  </a:lnTo>
                  <a:lnTo>
                    <a:pt x="472" y="462"/>
                  </a:lnTo>
                  <a:lnTo>
                    <a:pt x="476" y="458"/>
                  </a:lnTo>
                  <a:lnTo>
                    <a:pt x="476" y="458"/>
                  </a:lnTo>
                  <a:lnTo>
                    <a:pt x="476" y="460"/>
                  </a:lnTo>
                  <a:lnTo>
                    <a:pt x="478" y="460"/>
                  </a:lnTo>
                  <a:lnTo>
                    <a:pt x="478" y="464"/>
                  </a:lnTo>
                  <a:lnTo>
                    <a:pt x="478" y="468"/>
                  </a:lnTo>
                  <a:lnTo>
                    <a:pt x="480" y="474"/>
                  </a:lnTo>
                  <a:lnTo>
                    <a:pt x="478" y="474"/>
                  </a:lnTo>
                  <a:lnTo>
                    <a:pt x="478" y="476"/>
                  </a:lnTo>
                  <a:lnTo>
                    <a:pt x="476" y="480"/>
                  </a:lnTo>
                  <a:lnTo>
                    <a:pt x="476" y="484"/>
                  </a:lnTo>
                  <a:lnTo>
                    <a:pt x="476" y="488"/>
                  </a:lnTo>
                  <a:lnTo>
                    <a:pt x="478" y="494"/>
                  </a:lnTo>
                  <a:lnTo>
                    <a:pt x="480" y="496"/>
                  </a:lnTo>
                  <a:lnTo>
                    <a:pt x="484" y="498"/>
                  </a:lnTo>
                  <a:lnTo>
                    <a:pt x="486" y="494"/>
                  </a:lnTo>
                  <a:lnTo>
                    <a:pt x="488" y="486"/>
                  </a:lnTo>
                  <a:lnTo>
                    <a:pt x="490" y="474"/>
                  </a:lnTo>
                  <a:lnTo>
                    <a:pt x="492" y="464"/>
                  </a:lnTo>
                  <a:lnTo>
                    <a:pt x="492" y="456"/>
                  </a:lnTo>
                  <a:lnTo>
                    <a:pt x="490" y="456"/>
                  </a:lnTo>
                  <a:lnTo>
                    <a:pt x="488" y="454"/>
                  </a:lnTo>
                  <a:lnTo>
                    <a:pt x="484" y="450"/>
                  </a:lnTo>
                  <a:lnTo>
                    <a:pt x="478" y="444"/>
                  </a:lnTo>
                  <a:lnTo>
                    <a:pt x="474" y="438"/>
                  </a:lnTo>
                  <a:lnTo>
                    <a:pt x="470" y="430"/>
                  </a:lnTo>
                  <a:lnTo>
                    <a:pt x="468" y="426"/>
                  </a:lnTo>
                  <a:lnTo>
                    <a:pt x="462" y="418"/>
                  </a:lnTo>
                  <a:lnTo>
                    <a:pt x="454" y="406"/>
                  </a:lnTo>
                  <a:lnTo>
                    <a:pt x="444" y="392"/>
                  </a:lnTo>
                  <a:lnTo>
                    <a:pt x="434" y="380"/>
                  </a:lnTo>
                  <a:lnTo>
                    <a:pt x="426" y="370"/>
                  </a:lnTo>
                  <a:lnTo>
                    <a:pt x="420" y="366"/>
                  </a:lnTo>
                  <a:lnTo>
                    <a:pt x="418" y="366"/>
                  </a:lnTo>
                  <a:lnTo>
                    <a:pt x="416" y="368"/>
                  </a:lnTo>
                  <a:lnTo>
                    <a:pt x="412" y="372"/>
                  </a:lnTo>
                  <a:lnTo>
                    <a:pt x="408" y="374"/>
                  </a:lnTo>
                  <a:lnTo>
                    <a:pt x="402" y="378"/>
                  </a:lnTo>
                  <a:lnTo>
                    <a:pt x="398" y="378"/>
                  </a:lnTo>
                  <a:lnTo>
                    <a:pt x="396" y="376"/>
                  </a:lnTo>
                  <a:lnTo>
                    <a:pt x="388" y="370"/>
                  </a:lnTo>
                  <a:lnTo>
                    <a:pt x="378" y="362"/>
                  </a:lnTo>
                  <a:lnTo>
                    <a:pt x="368" y="354"/>
                  </a:lnTo>
                  <a:lnTo>
                    <a:pt x="358" y="348"/>
                  </a:lnTo>
                  <a:lnTo>
                    <a:pt x="350" y="342"/>
                  </a:lnTo>
                  <a:lnTo>
                    <a:pt x="338" y="342"/>
                  </a:lnTo>
                  <a:lnTo>
                    <a:pt x="338" y="5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" name="Freeform 558"/>
            <p:cNvSpPr/>
            <p:nvPr/>
          </p:nvSpPr>
          <p:spPr bwMode="gray">
            <a:xfrm>
              <a:off x="6363428" y="3381272"/>
              <a:ext cx="1366331" cy="747460"/>
            </a:xfrm>
            <a:custGeom>
              <a:avLst/>
              <a:gdLst>
                <a:gd name="T0" fmla="*/ 704 w 738"/>
                <a:gd name="T1" fmla="*/ 42 h 404"/>
                <a:gd name="T2" fmla="*/ 724 w 738"/>
                <a:gd name="T3" fmla="*/ 30 h 404"/>
                <a:gd name="T4" fmla="*/ 724 w 738"/>
                <a:gd name="T5" fmla="*/ 64 h 404"/>
                <a:gd name="T6" fmla="*/ 738 w 738"/>
                <a:gd name="T7" fmla="*/ 74 h 404"/>
                <a:gd name="T8" fmla="*/ 726 w 738"/>
                <a:gd name="T9" fmla="*/ 82 h 404"/>
                <a:gd name="T10" fmla="*/ 702 w 738"/>
                <a:gd name="T11" fmla="*/ 96 h 404"/>
                <a:gd name="T12" fmla="*/ 684 w 738"/>
                <a:gd name="T13" fmla="*/ 114 h 404"/>
                <a:gd name="T14" fmla="*/ 688 w 738"/>
                <a:gd name="T15" fmla="*/ 126 h 404"/>
                <a:gd name="T16" fmla="*/ 696 w 738"/>
                <a:gd name="T17" fmla="*/ 136 h 404"/>
                <a:gd name="T18" fmla="*/ 668 w 738"/>
                <a:gd name="T19" fmla="*/ 140 h 404"/>
                <a:gd name="T20" fmla="*/ 644 w 738"/>
                <a:gd name="T21" fmla="*/ 142 h 404"/>
                <a:gd name="T22" fmla="*/ 646 w 738"/>
                <a:gd name="T23" fmla="*/ 162 h 404"/>
                <a:gd name="T24" fmla="*/ 642 w 738"/>
                <a:gd name="T25" fmla="*/ 192 h 404"/>
                <a:gd name="T26" fmla="*/ 630 w 738"/>
                <a:gd name="T27" fmla="*/ 184 h 404"/>
                <a:gd name="T28" fmla="*/ 622 w 738"/>
                <a:gd name="T29" fmla="*/ 186 h 404"/>
                <a:gd name="T30" fmla="*/ 626 w 738"/>
                <a:gd name="T31" fmla="*/ 204 h 404"/>
                <a:gd name="T32" fmla="*/ 616 w 738"/>
                <a:gd name="T33" fmla="*/ 218 h 404"/>
                <a:gd name="T34" fmla="*/ 624 w 738"/>
                <a:gd name="T35" fmla="*/ 234 h 404"/>
                <a:gd name="T36" fmla="*/ 610 w 738"/>
                <a:gd name="T37" fmla="*/ 240 h 404"/>
                <a:gd name="T38" fmla="*/ 556 w 738"/>
                <a:gd name="T39" fmla="*/ 296 h 404"/>
                <a:gd name="T40" fmla="*/ 550 w 738"/>
                <a:gd name="T41" fmla="*/ 320 h 404"/>
                <a:gd name="T42" fmla="*/ 572 w 738"/>
                <a:gd name="T43" fmla="*/ 368 h 404"/>
                <a:gd name="T44" fmla="*/ 566 w 738"/>
                <a:gd name="T45" fmla="*/ 404 h 404"/>
                <a:gd name="T46" fmla="*/ 528 w 738"/>
                <a:gd name="T47" fmla="*/ 348 h 404"/>
                <a:gd name="T48" fmla="*/ 516 w 738"/>
                <a:gd name="T49" fmla="*/ 326 h 404"/>
                <a:gd name="T50" fmla="*/ 446 w 738"/>
                <a:gd name="T51" fmla="*/ 324 h 404"/>
                <a:gd name="T52" fmla="*/ 382 w 738"/>
                <a:gd name="T53" fmla="*/ 334 h 404"/>
                <a:gd name="T54" fmla="*/ 344 w 738"/>
                <a:gd name="T55" fmla="*/ 376 h 404"/>
                <a:gd name="T56" fmla="*/ 308 w 738"/>
                <a:gd name="T57" fmla="*/ 350 h 404"/>
                <a:gd name="T58" fmla="*/ 288 w 738"/>
                <a:gd name="T59" fmla="*/ 336 h 404"/>
                <a:gd name="T60" fmla="*/ 262 w 738"/>
                <a:gd name="T61" fmla="*/ 334 h 404"/>
                <a:gd name="T62" fmla="*/ 228 w 738"/>
                <a:gd name="T63" fmla="*/ 296 h 404"/>
                <a:gd name="T64" fmla="*/ 176 w 738"/>
                <a:gd name="T65" fmla="*/ 306 h 404"/>
                <a:gd name="T66" fmla="*/ 112 w 738"/>
                <a:gd name="T67" fmla="*/ 288 h 404"/>
                <a:gd name="T68" fmla="*/ 84 w 738"/>
                <a:gd name="T69" fmla="*/ 272 h 404"/>
                <a:gd name="T70" fmla="*/ 52 w 738"/>
                <a:gd name="T71" fmla="*/ 252 h 404"/>
                <a:gd name="T72" fmla="*/ 2 w 738"/>
                <a:gd name="T73" fmla="*/ 156 h 404"/>
                <a:gd name="T74" fmla="*/ 6 w 738"/>
                <a:gd name="T75" fmla="*/ 102 h 404"/>
                <a:gd name="T76" fmla="*/ 6 w 738"/>
                <a:gd name="T77" fmla="*/ 62 h 404"/>
                <a:gd name="T78" fmla="*/ 14 w 738"/>
                <a:gd name="T79" fmla="*/ 22 h 404"/>
                <a:gd name="T80" fmla="*/ 416 w 738"/>
                <a:gd name="T81" fmla="*/ 12 h 404"/>
                <a:gd name="T82" fmla="*/ 432 w 738"/>
                <a:gd name="T83" fmla="*/ 22 h 404"/>
                <a:gd name="T84" fmla="*/ 416 w 738"/>
                <a:gd name="T85" fmla="*/ 40 h 404"/>
                <a:gd name="T86" fmla="*/ 454 w 738"/>
                <a:gd name="T87" fmla="*/ 42 h 404"/>
                <a:gd name="T88" fmla="*/ 484 w 738"/>
                <a:gd name="T89" fmla="*/ 42 h 404"/>
                <a:gd name="T90" fmla="*/ 502 w 738"/>
                <a:gd name="T91" fmla="*/ 44 h 404"/>
                <a:gd name="T92" fmla="*/ 490 w 738"/>
                <a:gd name="T93" fmla="*/ 60 h 404"/>
                <a:gd name="T94" fmla="*/ 472 w 738"/>
                <a:gd name="T95" fmla="*/ 66 h 404"/>
                <a:gd name="T96" fmla="*/ 476 w 738"/>
                <a:gd name="T97" fmla="*/ 84 h 404"/>
                <a:gd name="T98" fmla="*/ 472 w 738"/>
                <a:gd name="T99" fmla="*/ 134 h 404"/>
                <a:gd name="T100" fmla="*/ 490 w 738"/>
                <a:gd name="T101" fmla="*/ 108 h 404"/>
                <a:gd name="T102" fmla="*/ 504 w 738"/>
                <a:gd name="T103" fmla="*/ 64 h 404"/>
                <a:gd name="T104" fmla="*/ 520 w 738"/>
                <a:gd name="T105" fmla="*/ 64 h 404"/>
                <a:gd name="T106" fmla="*/ 518 w 738"/>
                <a:gd name="T107" fmla="*/ 90 h 404"/>
                <a:gd name="T108" fmla="*/ 530 w 738"/>
                <a:gd name="T109" fmla="*/ 92 h 404"/>
                <a:gd name="T110" fmla="*/ 536 w 738"/>
                <a:gd name="T111" fmla="*/ 120 h 404"/>
                <a:gd name="T112" fmla="*/ 546 w 738"/>
                <a:gd name="T113" fmla="*/ 128 h 404"/>
                <a:gd name="T114" fmla="*/ 586 w 738"/>
                <a:gd name="T115" fmla="*/ 114 h 404"/>
                <a:gd name="T116" fmla="*/ 596 w 738"/>
                <a:gd name="T117" fmla="*/ 94 h 404"/>
                <a:gd name="T118" fmla="*/ 634 w 738"/>
                <a:gd name="T119" fmla="*/ 8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8" h="404">
                  <a:moveTo>
                    <a:pt x="640" y="76"/>
                  </a:moveTo>
                  <a:lnTo>
                    <a:pt x="650" y="64"/>
                  </a:lnTo>
                  <a:lnTo>
                    <a:pt x="664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4" y="42"/>
                  </a:lnTo>
                  <a:lnTo>
                    <a:pt x="708" y="36"/>
                  </a:lnTo>
                  <a:lnTo>
                    <a:pt x="712" y="32"/>
                  </a:lnTo>
                  <a:lnTo>
                    <a:pt x="716" y="30"/>
                  </a:lnTo>
                  <a:lnTo>
                    <a:pt x="720" y="28"/>
                  </a:lnTo>
                  <a:lnTo>
                    <a:pt x="722" y="28"/>
                  </a:lnTo>
                  <a:lnTo>
                    <a:pt x="724" y="30"/>
                  </a:lnTo>
                  <a:lnTo>
                    <a:pt x="724" y="30"/>
                  </a:lnTo>
                  <a:lnTo>
                    <a:pt x="726" y="30"/>
                  </a:lnTo>
                  <a:lnTo>
                    <a:pt x="732" y="32"/>
                  </a:lnTo>
                  <a:lnTo>
                    <a:pt x="734" y="40"/>
                  </a:lnTo>
                  <a:lnTo>
                    <a:pt x="732" y="48"/>
                  </a:lnTo>
                  <a:lnTo>
                    <a:pt x="728" y="56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4" y="64"/>
                  </a:lnTo>
                  <a:lnTo>
                    <a:pt x="726" y="66"/>
                  </a:lnTo>
                  <a:lnTo>
                    <a:pt x="728" y="68"/>
                  </a:lnTo>
                  <a:lnTo>
                    <a:pt x="732" y="70"/>
                  </a:lnTo>
                  <a:lnTo>
                    <a:pt x="734" y="72"/>
                  </a:lnTo>
                  <a:lnTo>
                    <a:pt x="738" y="74"/>
                  </a:lnTo>
                  <a:lnTo>
                    <a:pt x="738" y="74"/>
                  </a:lnTo>
                  <a:lnTo>
                    <a:pt x="738" y="74"/>
                  </a:lnTo>
                  <a:lnTo>
                    <a:pt x="738" y="76"/>
                  </a:lnTo>
                  <a:lnTo>
                    <a:pt x="736" y="76"/>
                  </a:lnTo>
                  <a:lnTo>
                    <a:pt x="734" y="78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26" y="82"/>
                  </a:lnTo>
                  <a:lnTo>
                    <a:pt x="722" y="84"/>
                  </a:lnTo>
                  <a:lnTo>
                    <a:pt x="718" y="86"/>
                  </a:lnTo>
                  <a:lnTo>
                    <a:pt x="712" y="86"/>
                  </a:lnTo>
                  <a:lnTo>
                    <a:pt x="708" y="88"/>
                  </a:lnTo>
                  <a:lnTo>
                    <a:pt x="706" y="90"/>
                  </a:lnTo>
                  <a:lnTo>
                    <a:pt x="704" y="92"/>
                  </a:lnTo>
                  <a:lnTo>
                    <a:pt x="702" y="96"/>
                  </a:lnTo>
                  <a:lnTo>
                    <a:pt x="698" y="100"/>
                  </a:lnTo>
                  <a:lnTo>
                    <a:pt x="696" y="104"/>
                  </a:lnTo>
                  <a:lnTo>
                    <a:pt x="692" y="106"/>
                  </a:lnTo>
                  <a:lnTo>
                    <a:pt x="692" y="108"/>
                  </a:lnTo>
                  <a:lnTo>
                    <a:pt x="690" y="108"/>
                  </a:lnTo>
                  <a:lnTo>
                    <a:pt x="688" y="110"/>
                  </a:lnTo>
                  <a:lnTo>
                    <a:pt x="684" y="114"/>
                  </a:lnTo>
                  <a:lnTo>
                    <a:pt x="682" y="116"/>
                  </a:lnTo>
                  <a:lnTo>
                    <a:pt x="680" y="118"/>
                  </a:lnTo>
                  <a:lnTo>
                    <a:pt x="680" y="122"/>
                  </a:lnTo>
                  <a:lnTo>
                    <a:pt x="680" y="124"/>
                  </a:lnTo>
                  <a:lnTo>
                    <a:pt x="684" y="124"/>
                  </a:lnTo>
                  <a:lnTo>
                    <a:pt x="686" y="124"/>
                  </a:lnTo>
                  <a:lnTo>
                    <a:pt x="688" y="126"/>
                  </a:lnTo>
                  <a:lnTo>
                    <a:pt x="692" y="126"/>
                  </a:lnTo>
                  <a:lnTo>
                    <a:pt x="694" y="126"/>
                  </a:lnTo>
                  <a:lnTo>
                    <a:pt x="698" y="128"/>
                  </a:lnTo>
                  <a:lnTo>
                    <a:pt x="700" y="130"/>
                  </a:lnTo>
                  <a:lnTo>
                    <a:pt x="702" y="132"/>
                  </a:lnTo>
                  <a:lnTo>
                    <a:pt x="700" y="134"/>
                  </a:lnTo>
                  <a:lnTo>
                    <a:pt x="696" y="136"/>
                  </a:lnTo>
                  <a:lnTo>
                    <a:pt x="692" y="138"/>
                  </a:lnTo>
                  <a:lnTo>
                    <a:pt x="688" y="138"/>
                  </a:lnTo>
                  <a:lnTo>
                    <a:pt x="682" y="138"/>
                  </a:lnTo>
                  <a:lnTo>
                    <a:pt x="676" y="138"/>
                  </a:lnTo>
                  <a:lnTo>
                    <a:pt x="676" y="138"/>
                  </a:lnTo>
                  <a:lnTo>
                    <a:pt x="672" y="138"/>
                  </a:lnTo>
                  <a:lnTo>
                    <a:pt x="668" y="140"/>
                  </a:lnTo>
                  <a:lnTo>
                    <a:pt x="662" y="142"/>
                  </a:lnTo>
                  <a:lnTo>
                    <a:pt x="656" y="142"/>
                  </a:lnTo>
                  <a:lnTo>
                    <a:pt x="650" y="142"/>
                  </a:lnTo>
                  <a:lnTo>
                    <a:pt x="646" y="140"/>
                  </a:lnTo>
                  <a:lnTo>
                    <a:pt x="646" y="142"/>
                  </a:lnTo>
                  <a:lnTo>
                    <a:pt x="644" y="142"/>
                  </a:lnTo>
                  <a:lnTo>
                    <a:pt x="644" y="142"/>
                  </a:lnTo>
                  <a:lnTo>
                    <a:pt x="642" y="144"/>
                  </a:lnTo>
                  <a:lnTo>
                    <a:pt x="642" y="146"/>
                  </a:lnTo>
                  <a:lnTo>
                    <a:pt x="642" y="150"/>
                  </a:lnTo>
                  <a:lnTo>
                    <a:pt x="646" y="152"/>
                  </a:lnTo>
                  <a:lnTo>
                    <a:pt x="646" y="154"/>
                  </a:lnTo>
                  <a:lnTo>
                    <a:pt x="646" y="158"/>
                  </a:lnTo>
                  <a:lnTo>
                    <a:pt x="646" y="162"/>
                  </a:lnTo>
                  <a:lnTo>
                    <a:pt x="646" y="168"/>
                  </a:lnTo>
                  <a:lnTo>
                    <a:pt x="646" y="174"/>
                  </a:lnTo>
                  <a:lnTo>
                    <a:pt x="646" y="178"/>
                  </a:lnTo>
                  <a:lnTo>
                    <a:pt x="646" y="182"/>
                  </a:lnTo>
                  <a:lnTo>
                    <a:pt x="644" y="186"/>
                  </a:lnTo>
                  <a:lnTo>
                    <a:pt x="644" y="190"/>
                  </a:lnTo>
                  <a:lnTo>
                    <a:pt x="642" y="192"/>
                  </a:lnTo>
                  <a:lnTo>
                    <a:pt x="640" y="194"/>
                  </a:lnTo>
                  <a:lnTo>
                    <a:pt x="638" y="192"/>
                  </a:lnTo>
                  <a:lnTo>
                    <a:pt x="638" y="188"/>
                  </a:lnTo>
                  <a:lnTo>
                    <a:pt x="638" y="184"/>
                  </a:lnTo>
                  <a:lnTo>
                    <a:pt x="638" y="184"/>
                  </a:lnTo>
                  <a:lnTo>
                    <a:pt x="634" y="176"/>
                  </a:lnTo>
                  <a:lnTo>
                    <a:pt x="630" y="184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20" y="178"/>
                  </a:lnTo>
                  <a:lnTo>
                    <a:pt x="620" y="178"/>
                  </a:lnTo>
                  <a:lnTo>
                    <a:pt x="620" y="180"/>
                  </a:lnTo>
                  <a:lnTo>
                    <a:pt x="620" y="182"/>
                  </a:lnTo>
                  <a:lnTo>
                    <a:pt x="622" y="186"/>
                  </a:lnTo>
                  <a:lnTo>
                    <a:pt x="622" y="186"/>
                  </a:lnTo>
                  <a:lnTo>
                    <a:pt x="624" y="188"/>
                  </a:lnTo>
                  <a:lnTo>
                    <a:pt x="626" y="192"/>
                  </a:lnTo>
                  <a:lnTo>
                    <a:pt x="628" y="196"/>
                  </a:lnTo>
                  <a:lnTo>
                    <a:pt x="628" y="202"/>
                  </a:lnTo>
                  <a:lnTo>
                    <a:pt x="626" y="202"/>
                  </a:lnTo>
                  <a:lnTo>
                    <a:pt x="626" y="204"/>
                  </a:lnTo>
                  <a:lnTo>
                    <a:pt x="624" y="204"/>
                  </a:lnTo>
                  <a:lnTo>
                    <a:pt x="620" y="206"/>
                  </a:lnTo>
                  <a:lnTo>
                    <a:pt x="612" y="206"/>
                  </a:lnTo>
                  <a:lnTo>
                    <a:pt x="612" y="208"/>
                  </a:lnTo>
                  <a:lnTo>
                    <a:pt x="614" y="210"/>
                  </a:lnTo>
                  <a:lnTo>
                    <a:pt x="614" y="214"/>
                  </a:lnTo>
                  <a:lnTo>
                    <a:pt x="616" y="218"/>
                  </a:lnTo>
                  <a:lnTo>
                    <a:pt x="618" y="226"/>
                  </a:lnTo>
                  <a:lnTo>
                    <a:pt x="618" y="226"/>
                  </a:lnTo>
                  <a:lnTo>
                    <a:pt x="620" y="228"/>
                  </a:lnTo>
                  <a:lnTo>
                    <a:pt x="622" y="228"/>
                  </a:lnTo>
                  <a:lnTo>
                    <a:pt x="624" y="230"/>
                  </a:lnTo>
                  <a:lnTo>
                    <a:pt x="624" y="232"/>
                  </a:lnTo>
                  <a:lnTo>
                    <a:pt x="624" y="234"/>
                  </a:lnTo>
                  <a:lnTo>
                    <a:pt x="622" y="234"/>
                  </a:lnTo>
                  <a:lnTo>
                    <a:pt x="618" y="236"/>
                  </a:lnTo>
                  <a:lnTo>
                    <a:pt x="618" y="236"/>
                  </a:lnTo>
                  <a:lnTo>
                    <a:pt x="616" y="236"/>
                  </a:lnTo>
                  <a:lnTo>
                    <a:pt x="614" y="236"/>
                  </a:lnTo>
                  <a:lnTo>
                    <a:pt x="612" y="238"/>
                  </a:lnTo>
                  <a:lnTo>
                    <a:pt x="610" y="240"/>
                  </a:lnTo>
                  <a:lnTo>
                    <a:pt x="610" y="246"/>
                  </a:lnTo>
                  <a:lnTo>
                    <a:pt x="606" y="250"/>
                  </a:lnTo>
                  <a:lnTo>
                    <a:pt x="602" y="252"/>
                  </a:lnTo>
                  <a:lnTo>
                    <a:pt x="594" y="260"/>
                  </a:lnTo>
                  <a:lnTo>
                    <a:pt x="582" y="270"/>
                  </a:lnTo>
                  <a:lnTo>
                    <a:pt x="570" y="284"/>
                  </a:lnTo>
                  <a:lnTo>
                    <a:pt x="556" y="296"/>
                  </a:lnTo>
                  <a:lnTo>
                    <a:pt x="556" y="296"/>
                  </a:lnTo>
                  <a:lnTo>
                    <a:pt x="554" y="300"/>
                  </a:lnTo>
                  <a:lnTo>
                    <a:pt x="552" y="304"/>
                  </a:lnTo>
                  <a:lnTo>
                    <a:pt x="552" y="308"/>
                  </a:lnTo>
                  <a:lnTo>
                    <a:pt x="550" y="316"/>
                  </a:lnTo>
                  <a:lnTo>
                    <a:pt x="550" y="316"/>
                  </a:lnTo>
                  <a:lnTo>
                    <a:pt x="550" y="320"/>
                  </a:lnTo>
                  <a:lnTo>
                    <a:pt x="550" y="324"/>
                  </a:lnTo>
                  <a:lnTo>
                    <a:pt x="552" y="332"/>
                  </a:lnTo>
                  <a:lnTo>
                    <a:pt x="554" y="338"/>
                  </a:lnTo>
                  <a:lnTo>
                    <a:pt x="558" y="346"/>
                  </a:lnTo>
                  <a:lnTo>
                    <a:pt x="560" y="348"/>
                  </a:lnTo>
                  <a:lnTo>
                    <a:pt x="566" y="356"/>
                  </a:lnTo>
                  <a:lnTo>
                    <a:pt x="572" y="368"/>
                  </a:lnTo>
                  <a:lnTo>
                    <a:pt x="574" y="382"/>
                  </a:lnTo>
                  <a:lnTo>
                    <a:pt x="572" y="398"/>
                  </a:lnTo>
                  <a:lnTo>
                    <a:pt x="572" y="400"/>
                  </a:lnTo>
                  <a:lnTo>
                    <a:pt x="570" y="400"/>
                  </a:lnTo>
                  <a:lnTo>
                    <a:pt x="570" y="402"/>
                  </a:lnTo>
                  <a:lnTo>
                    <a:pt x="568" y="404"/>
                  </a:lnTo>
                  <a:lnTo>
                    <a:pt x="566" y="404"/>
                  </a:lnTo>
                  <a:lnTo>
                    <a:pt x="562" y="404"/>
                  </a:lnTo>
                  <a:lnTo>
                    <a:pt x="558" y="400"/>
                  </a:lnTo>
                  <a:lnTo>
                    <a:pt x="554" y="394"/>
                  </a:lnTo>
                  <a:lnTo>
                    <a:pt x="550" y="392"/>
                  </a:lnTo>
                  <a:lnTo>
                    <a:pt x="542" y="384"/>
                  </a:lnTo>
                  <a:lnTo>
                    <a:pt x="532" y="368"/>
                  </a:lnTo>
                  <a:lnTo>
                    <a:pt x="528" y="348"/>
                  </a:lnTo>
                  <a:lnTo>
                    <a:pt x="528" y="346"/>
                  </a:lnTo>
                  <a:lnTo>
                    <a:pt x="528" y="344"/>
                  </a:lnTo>
                  <a:lnTo>
                    <a:pt x="528" y="340"/>
                  </a:lnTo>
                  <a:lnTo>
                    <a:pt x="526" y="336"/>
                  </a:lnTo>
                  <a:lnTo>
                    <a:pt x="524" y="332"/>
                  </a:lnTo>
                  <a:lnTo>
                    <a:pt x="520" y="330"/>
                  </a:lnTo>
                  <a:lnTo>
                    <a:pt x="516" y="326"/>
                  </a:lnTo>
                  <a:lnTo>
                    <a:pt x="510" y="326"/>
                  </a:lnTo>
                  <a:lnTo>
                    <a:pt x="504" y="324"/>
                  </a:lnTo>
                  <a:lnTo>
                    <a:pt x="490" y="324"/>
                  </a:lnTo>
                  <a:lnTo>
                    <a:pt x="472" y="322"/>
                  </a:lnTo>
                  <a:lnTo>
                    <a:pt x="456" y="322"/>
                  </a:lnTo>
                  <a:lnTo>
                    <a:pt x="446" y="324"/>
                  </a:lnTo>
                  <a:lnTo>
                    <a:pt x="446" y="324"/>
                  </a:lnTo>
                  <a:lnTo>
                    <a:pt x="444" y="328"/>
                  </a:lnTo>
                  <a:lnTo>
                    <a:pt x="438" y="330"/>
                  </a:lnTo>
                  <a:lnTo>
                    <a:pt x="426" y="332"/>
                  </a:lnTo>
                  <a:lnTo>
                    <a:pt x="406" y="332"/>
                  </a:lnTo>
                  <a:lnTo>
                    <a:pt x="402" y="332"/>
                  </a:lnTo>
                  <a:lnTo>
                    <a:pt x="394" y="332"/>
                  </a:lnTo>
                  <a:lnTo>
                    <a:pt x="382" y="334"/>
                  </a:lnTo>
                  <a:lnTo>
                    <a:pt x="372" y="340"/>
                  </a:lnTo>
                  <a:lnTo>
                    <a:pt x="354" y="348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4" y="370"/>
                  </a:lnTo>
                  <a:lnTo>
                    <a:pt x="344" y="372"/>
                  </a:lnTo>
                  <a:lnTo>
                    <a:pt x="344" y="376"/>
                  </a:lnTo>
                  <a:lnTo>
                    <a:pt x="344" y="378"/>
                  </a:lnTo>
                  <a:lnTo>
                    <a:pt x="344" y="382"/>
                  </a:lnTo>
                  <a:lnTo>
                    <a:pt x="340" y="382"/>
                  </a:lnTo>
                  <a:lnTo>
                    <a:pt x="338" y="382"/>
                  </a:lnTo>
                  <a:lnTo>
                    <a:pt x="330" y="376"/>
                  </a:lnTo>
                  <a:lnTo>
                    <a:pt x="320" y="366"/>
                  </a:lnTo>
                  <a:lnTo>
                    <a:pt x="308" y="350"/>
                  </a:lnTo>
                  <a:lnTo>
                    <a:pt x="308" y="350"/>
                  </a:lnTo>
                  <a:lnTo>
                    <a:pt x="306" y="348"/>
                  </a:lnTo>
                  <a:lnTo>
                    <a:pt x="304" y="344"/>
                  </a:lnTo>
                  <a:lnTo>
                    <a:pt x="300" y="342"/>
                  </a:lnTo>
                  <a:lnTo>
                    <a:pt x="296" y="338"/>
                  </a:lnTo>
                  <a:lnTo>
                    <a:pt x="292" y="336"/>
                  </a:lnTo>
                  <a:lnTo>
                    <a:pt x="288" y="336"/>
                  </a:lnTo>
                  <a:lnTo>
                    <a:pt x="286" y="338"/>
                  </a:lnTo>
                  <a:lnTo>
                    <a:pt x="284" y="338"/>
                  </a:lnTo>
                  <a:lnTo>
                    <a:pt x="282" y="340"/>
                  </a:lnTo>
                  <a:lnTo>
                    <a:pt x="278" y="340"/>
                  </a:lnTo>
                  <a:lnTo>
                    <a:pt x="272" y="340"/>
                  </a:lnTo>
                  <a:lnTo>
                    <a:pt x="266" y="336"/>
                  </a:lnTo>
                  <a:lnTo>
                    <a:pt x="262" y="334"/>
                  </a:lnTo>
                  <a:lnTo>
                    <a:pt x="254" y="328"/>
                  </a:lnTo>
                  <a:lnTo>
                    <a:pt x="246" y="316"/>
                  </a:lnTo>
                  <a:lnTo>
                    <a:pt x="242" y="300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34" y="296"/>
                  </a:lnTo>
                  <a:lnTo>
                    <a:pt x="228" y="296"/>
                  </a:lnTo>
                  <a:lnTo>
                    <a:pt x="224" y="296"/>
                  </a:lnTo>
                  <a:lnTo>
                    <a:pt x="218" y="296"/>
                  </a:lnTo>
                  <a:lnTo>
                    <a:pt x="214" y="300"/>
                  </a:lnTo>
                  <a:lnTo>
                    <a:pt x="210" y="302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6" y="306"/>
                  </a:lnTo>
                  <a:lnTo>
                    <a:pt x="166" y="304"/>
                  </a:lnTo>
                  <a:lnTo>
                    <a:pt x="152" y="300"/>
                  </a:lnTo>
                  <a:lnTo>
                    <a:pt x="140" y="296"/>
                  </a:lnTo>
                  <a:lnTo>
                    <a:pt x="130" y="290"/>
                  </a:lnTo>
                  <a:lnTo>
                    <a:pt x="128" y="288"/>
                  </a:lnTo>
                  <a:lnTo>
                    <a:pt x="124" y="286"/>
                  </a:lnTo>
                  <a:lnTo>
                    <a:pt x="112" y="288"/>
                  </a:lnTo>
                  <a:lnTo>
                    <a:pt x="98" y="296"/>
                  </a:lnTo>
                  <a:lnTo>
                    <a:pt x="96" y="294"/>
                  </a:lnTo>
                  <a:lnTo>
                    <a:pt x="96" y="292"/>
                  </a:lnTo>
                  <a:lnTo>
                    <a:pt x="94" y="288"/>
                  </a:lnTo>
                  <a:lnTo>
                    <a:pt x="90" y="282"/>
                  </a:lnTo>
                  <a:lnTo>
                    <a:pt x="88" y="276"/>
                  </a:lnTo>
                  <a:lnTo>
                    <a:pt x="84" y="272"/>
                  </a:lnTo>
                  <a:lnTo>
                    <a:pt x="80" y="268"/>
                  </a:lnTo>
                  <a:lnTo>
                    <a:pt x="74" y="266"/>
                  </a:lnTo>
                  <a:lnTo>
                    <a:pt x="74" y="266"/>
                  </a:lnTo>
                  <a:lnTo>
                    <a:pt x="70" y="264"/>
                  </a:lnTo>
                  <a:lnTo>
                    <a:pt x="66" y="262"/>
                  </a:lnTo>
                  <a:lnTo>
                    <a:pt x="60" y="258"/>
                  </a:lnTo>
                  <a:lnTo>
                    <a:pt x="52" y="252"/>
                  </a:lnTo>
                  <a:lnTo>
                    <a:pt x="46" y="242"/>
                  </a:lnTo>
                  <a:lnTo>
                    <a:pt x="42" y="240"/>
                  </a:lnTo>
                  <a:lnTo>
                    <a:pt x="36" y="230"/>
                  </a:lnTo>
                  <a:lnTo>
                    <a:pt x="26" y="216"/>
                  </a:lnTo>
                  <a:lnTo>
                    <a:pt x="16" y="200"/>
                  </a:lnTo>
                  <a:lnTo>
                    <a:pt x="8" y="180"/>
                  </a:lnTo>
                  <a:lnTo>
                    <a:pt x="2" y="156"/>
                  </a:lnTo>
                  <a:lnTo>
                    <a:pt x="2" y="152"/>
                  </a:lnTo>
                  <a:lnTo>
                    <a:pt x="0" y="140"/>
                  </a:lnTo>
                  <a:lnTo>
                    <a:pt x="0" y="124"/>
                  </a:lnTo>
                  <a:lnTo>
                    <a:pt x="0" y="110"/>
                  </a:lnTo>
                  <a:lnTo>
                    <a:pt x="4" y="104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8" y="100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86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6" y="62"/>
                  </a:lnTo>
                  <a:lnTo>
                    <a:pt x="6" y="46"/>
                  </a:lnTo>
                  <a:lnTo>
                    <a:pt x="4" y="3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380" y="0"/>
                  </a:lnTo>
                  <a:lnTo>
                    <a:pt x="392" y="10"/>
                  </a:lnTo>
                  <a:lnTo>
                    <a:pt x="416" y="12"/>
                  </a:lnTo>
                  <a:lnTo>
                    <a:pt x="418" y="16"/>
                  </a:lnTo>
                  <a:lnTo>
                    <a:pt x="422" y="18"/>
                  </a:lnTo>
                  <a:lnTo>
                    <a:pt x="426" y="20"/>
                  </a:lnTo>
                  <a:lnTo>
                    <a:pt x="430" y="20"/>
                  </a:lnTo>
                  <a:lnTo>
                    <a:pt x="432" y="20"/>
                  </a:lnTo>
                  <a:lnTo>
                    <a:pt x="434" y="20"/>
                  </a:lnTo>
                  <a:lnTo>
                    <a:pt x="432" y="22"/>
                  </a:lnTo>
                  <a:lnTo>
                    <a:pt x="432" y="24"/>
                  </a:lnTo>
                  <a:lnTo>
                    <a:pt x="428" y="28"/>
                  </a:lnTo>
                  <a:lnTo>
                    <a:pt x="424" y="32"/>
                  </a:lnTo>
                  <a:lnTo>
                    <a:pt x="422" y="34"/>
                  </a:lnTo>
                  <a:lnTo>
                    <a:pt x="420" y="36"/>
                  </a:lnTo>
                  <a:lnTo>
                    <a:pt x="416" y="38"/>
                  </a:lnTo>
                  <a:lnTo>
                    <a:pt x="416" y="40"/>
                  </a:lnTo>
                  <a:lnTo>
                    <a:pt x="416" y="42"/>
                  </a:lnTo>
                  <a:lnTo>
                    <a:pt x="418" y="42"/>
                  </a:lnTo>
                  <a:lnTo>
                    <a:pt x="422" y="44"/>
                  </a:lnTo>
                  <a:lnTo>
                    <a:pt x="428" y="44"/>
                  </a:lnTo>
                  <a:lnTo>
                    <a:pt x="432" y="44"/>
                  </a:lnTo>
                  <a:lnTo>
                    <a:pt x="442" y="44"/>
                  </a:lnTo>
                  <a:lnTo>
                    <a:pt x="454" y="42"/>
                  </a:lnTo>
                  <a:lnTo>
                    <a:pt x="464" y="38"/>
                  </a:lnTo>
                  <a:lnTo>
                    <a:pt x="464" y="38"/>
                  </a:lnTo>
                  <a:lnTo>
                    <a:pt x="466" y="40"/>
                  </a:lnTo>
                  <a:lnTo>
                    <a:pt x="468" y="40"/>
                  </a:lnTo>
                  <a:lnTo>
                    <a:pt x="470" y="42"/>
                  </a:lnTo>
                  <a:lnTo>
                    <a:pt x="476" y="42"/>
                  </a:lnTo>
                  <a:lnTo>
                    <a:pt x="484" y="42"/>
                  </a:lnTo>
                  <a:lnTo>
                    <a:pt x="484" y="42"/>
                  </a:lnTo>
                  <a:lnTo>
                    <a:pt x="486" y="42"/>
                  </a:lnTo>
                  <a:lnTo>
                    <a:pt x="490" y="40"/>
                  </a:lnTo>
                  <a:lnTo>
                    <a:pt x="492" y="40"/>
                  </a:lnTo>
                  <a:lnTo>
                    <a:pt x="496" y="40"/>
                  </a:lnTo>
                  <a:lnTo>
                    <a:pt x="500" y="42"/>
                  </a:lnTo>
                  <a:lnTo>
                    <a:pt x="502" y="44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2" y="50"/>
                  </a:lnTo>
                  <a:lnTo>
                    <a:pt x="502" y="52"/>
                  </a:lnTo>
                  <a:lnTo>
                    <a:pt x="498" y="56"/>
                  </a:lnTo>
                  <a:lnTo>
                    <a:pt x="496" y="58"/>
                  </a:lnTo>
                  <a:lnTo>
                    <a:pt x="490" y="60"/>
                  </a:lnTo>
                  <a:lnTo>
                    <a:pt x="490" y="58"/>
                  </a:lnTo>
                  <a:lnTo>
                    <a:pt x="488" y="58"/>
                  </a:lnTo>
                  <a:lnTo>
                    <a:pt x="484" y="58"/>
                  </a:lnTo>
                  <a:lnTo>
                    <a:pt x="482" y="58"/>
                  </a:lnTo>
                  <a:lnTo>
                    <a:pt x="478" y="58"/>
                  </a:lnTo>
                  <a:lnTo>
                    <a:pt x="476" y="62"/>
                  </a:lnTo>
                  <a:lnTo>
                    <a:pt x="472" y="66"/>
                  </a:lnTo>
                  <a:lnTo>
                    <a:pt x="470" y="72"/>
                  </a:lnTo>
                  <a:lnTo>
                    <a:pt x="472" y="72"/>
                  </a:lnTo>
                  <a:lnTo>
                    <a:pt x="472" y="72"/>
                  </a:lnTo>
                  <a:lnTo>
                    <a:pt x="474" y="74"/>
                  </a:lnTo>
                  <a:lnTo>
                    <a:pt x="476" y="76"/>
                  </a:lnTo>
                  <a:lnTo>
                    <a:pt x="476" y="80"/>
                  </a:lnTo>
                  <a:lnTo>
                    <a:pt x="476" y="84"/>
                  </a:lnTo>
                  <a:lnTo>
                    <a:pt x="474" y="90"/>
                  </a:lnTo>
                  <a:lnTo>
                    <a:pt x="472" y="92"/>
                  </a:lnTo>
                  <a:lnTo>
                    <a:pt x="470" y="102"/>
                  </a:lnTo>
                  <a:lnTo>
                    <a:pt x="468" y="114"/>
                  </a:lnTo>
                  <a:lnTo>
                    <a:pt x="468" y="126"/>
                  </a:lnTo>
                  <a:lnTo>
                    <a:pt x="472" y="134"/>
                  </a:lnTo>
                  <a:lnTo>
                    <a:pt x="472" y="134"/>
                  </a:lnTo>
                  <a:lnTo>
                    <a:pt x="474" y="134"/>
                  </a:lnTo>
                  <a:lnTo>
                    <a:pt x="478" y="132"/>
                  </a:lnTo>
                  <a:lnTo>
                    <a:pt x="480" y="130"/>
                  </a:lnTo>
                  <a:lnTo>
                    <a:pt x="484" y="126"/>
                  </a:lnTo>
                  <a:lnTo>
                    <a:pt x="486" y="122"/>
                  </a:lnTo>
                  <a:lnTo>
                    <a:pt x="488" y="116"/>
                  </a:lnTo>
                  <a:lnTo>
                    <a:pt x="490" y="108"/>
                  </a:lnTo>
                  <a:lnTo>
                    <a:pt x="494" y="82"/>
                  </a:lnTo>
                  <a:lnTo>
                    <a:pt x="500" y="78"/>
                  </a:lnTo>
                  <a:lnTo>
                    <a:pt x="500" y="78"/>
                  </a:lnTo>
                  <a:lnTo>
                    <a:pt x="500" y="74"/>
                  </a:lnTo>
                  <a:lnTo>
                    <a:pt x="500" y="72"/>
                  </a:lnTo>
                  <a:lnTo>
                    <a:pt x="502" y="68"/>
                  </a:lnTo>
                  <a:lnTo>
                    <a:pt x="504" y="64"/>
                  </a:lnTo>
                  <a:lnTo>
                    <a:pt x="506" y="62"/>
                  </a:lnTo>
                  <a:lnTo>
                    <a:pt x="508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4" y="62"/>
                  </a:lnTo>
                  <a:lnTo>
                    <a:pt x="516" y="64"/>
                  </a:lnTo>
                  <a:lnTo>
                    <a:pt x="520" y="64"/>
                  </a:lnTo>
                  <a:lnTo>
                    <a:pt x="522" y="68"/>
                  </a:lnTo>
                  <a:lnTo>
                    <a:pt x="524" y="72"/>
                  </a:lnTo>
                  <a:lnTo>
                    <a:pt x="524" y="76"/>
                  </a:lnTo>
                  <a:lnTo>
                    <a:pt x="520" y="86"/>
                  </a:lnTo>
                  <a:lnTo>
                    <a:pt x="520" y="88"/>
                  </a:lnTo>
                  <a:lnTo>
                    <a:pt x="520" y="88"/>
                  </a:lnTo>
                  <a:lnTo>
                    <a:pt x="518" y="90"/>
                  </a:lnTo>
                  <a:lnTo>
                    <a:pt x="518" y="92"/>
                  </a:lnTo>
                  <a:lnTo>
                    <a:pt x="520" y="92"/>
                  </a:lnTo>
                  <a:lnTo>
                    <a:pt x="524" y="92"/>
                  </a:lnTo>
                  <a:lnTo>
                    <a:pt x="526" y="90"/>
                  </a:lnTo>
                  <a:lnTo>
                    <a:pt x="528" y="88"/>
                  </a:lnTo>
                  <a:lnTo>
                    <a:pt x="528" y="90"/>
                  </a:lnTo>
                  <a:lnTo>
                    <a:pt x="530" y="92"/>
                  </a:lnTo>
                  <a:lnTo>
                    <a:pt x="534" y="96"/>
                  </a:lnTo>
                  <a:lnTo>
                    <a:pt x="536" y="100"/>
                  </a:lnTo>
                  <a:lnTo>
                    <a:pt x="536" y="104"/>
                  </a:lnTo>
                  <a:lnTo>
                    <a:pt x="536" y="108"/>
                  </a:lnTo>
                  <a:lnTo>
                    <a:pt x="536" y="114"/>
                  </a:lnTo>
                  <a:lnTo>
                    <a:pt x="536" y="118"/>
                  </a:lnTo>
                  <a:lnTo>
                    <a:pt x="536" y="120"/>
                  </a:lnTo>
                  <a:lnTo>
                    <a:pt x="534" y="122"/>
                  </a:lnTo>
                  <a:lnTo>
                    <a:pt x="534" y="124"/>
                  </a:lnTo>
                  <a:lnTo>
                    <a:pt x="534" y="126"/>
                  </a:lnTo>
                  <a:lnTo>
                    <a:pt x="536" y="126"/>
                  </a:lnTo>
                  <a:lnTo>
                    <a:pt x="536" y="128"/>
                  </a:lnTo>
                  <a:lnTo>
                    <a:pt x="540" y="128"/>
                  </a:lnTo>
                  <a:lnTo>
                    <a:pt x="546" y="128"/>
                  </a:lnTo>
                  <a:lnTo>
                    <a:pt x="554" y="128"/>
                  </a:lnTo>
                  <a:lnTo>
                    <a:pt x="560" y="128"/>
                  </a:lnTo>
                  <a:lnTo>
                    <a:pt x="568" y="126"/>
                  </a:lnTo>
                  <a:lnTo>
                    <a:pt x="572" y="124"/>
                  </a:lnTo>
                  <a:lnTo>
                    <a:pt x="576" y="122"/>
                  </a:lnTo>
                  <a:lnTo>
                    <a:pt x="582" y="118"/>
                  </a:lnTo>
                  <a:lnTo>
                    <a:pt x="586" y="114"/>
                  </a:lnTo>
                  <a:lnTo>
                    <a:pt x="590" y="110"/>
                  </a:lnTo>
                  <a:lnTo>
                    <a:pt x="592" y="106"/>
                  </a:lnTo>
                  <a:lnTo>
                    <a:pt x="594" y="104"/>
                  </a:lnTo>
                  <a:lnTo>
                    <a:pt x="592" y="102"/>
                  </a:lnTo>
                  <a:lnTo>
                    <a:pt x="592" y="98"/>
                  </a:lnTo>
                  <a:lnTo>
                    <a:pt x="594" y="96"/>
                  </a:lnTo>
                  <a:lnTo>
                    <a:pt x="596" y="94"/>
                  </a:lnTo>
                  <a:lnTo>
                    <a:pt x="600" y="92"/>
                  </a:lnTo>
                  <a:lnTo>
                    <a:pt x="606" y="90"/>
                  </a:lnTo>
                  <a:lnTo>
                    <a:pt x="614" y="90"/>
                  </a:lnTo>
                  <a:lnTo>
                    <a:pt x="620" y="90"/>
                  </a:lnTo>
                  <a:lnTo>
                    <a:pt x="626" y="88"/>
                  </a:lnTo>
                  <a:lnTo>
                    <a:pt x="630" y="86"/>
                  </a:lnTo>
                  <a:lnTo>
                    <a:pt x="634" y="82"/>
                  </a:lnTo>
                  <a:lnTo>
                    <a:pt x="638" y="78"/>
                  </a:lnTo>
                  <a:lnTo>
                    <a:pt x="640" y="7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" name="Freeform 559"/>
            <p:cNvSpPr/>
            <p:nvPr/>
          </p:nvSpPr>
          <p:spPr bwMode="gray">
            <a:xfrm>
              <a:off x="8490682" y="2670815"/>
              <a:ext cx="251790" cy="181315"/>
            </a:xfrm>
            <a:custGeom>
              <a:avLst/>
              <a:gdLst>
                <a:gd name="T0" fmla="*/ 0 w 136"/>
                <a:gd name="T1" fmla="*/ 32 h 98"/>
                <a:gd name="T2" fmla="*/ 22 w 136"/>
                <a:gd name="T3" fmla="*/ 48 h 98"/>
                <a:gd name="T4" fmla="*/ 6 w 136"/>
                <a:gd name="T5" fmla="*/ 54 h 98"/>
                <a:gd name="T6" fmla="*/ 2 w 136"/>
                <a:gd name="T7" fmla="*/ 54 h 98"/>
                <a:gd name="T8" fmla="*/ 0 w 136"/>
                <a:gd name="T9" fmla="*/ 58 h 98"/>
                <a:gd name="T10" fmla="*/ 2 w 136"/>
                <a:gd name="T11" fmla="*/ 64 h 98"/>
                <a:gd name="T12" fmla="*/ 20 w 136"/>
                <a:gd name="T13" fmla="*/ 68 h 98"/>
                <a:gd name="T14" fmla="*/ 56 w 136"/>
                <a:gd name="T15" fmla="*/ 98 h 98"/>
                <a:gd name="T16" fmla="*/ 60 w 136"/>
                <a:gd name="T17" fmla="*/ 96 h 98"/>
                <a:gd name="T18" fmla="*/ 70 w 136"/>
                <a:gd name="T19" fmla="*/ 92 h 98"/>
                <a:gd name="T20" fmla="*/ 76 w 136"/>
                <a:gd name="T21" fmla="*/ 88 h 98"/>
                <a:gd name="T22" fmla="*/ 86 w 136"/>
                <a:gd name="T23" fmla="*/ 86 h 98"/>
                <a:gd name="T24" fmla="*/ 94 w 136"/>
                <a:gd name="T25" fmla="*/ 88 h 98"/>
                <a:gd name="T26" fmla="*/ 100 w 136"/>
                <a:gd name="T27" fmla="*/ 86 h 98"/>
                <a:gd name="T28" fmla="*/ 122 w 136"/>
                <a:gd name="T29" fmla="*/ 72 h 98"/>
                <a:gd name="T30" fmla="*/ 136 w 136"/>
                <a:gd name="T31" fmla="*/ 44 h 98"/>
                <a:gd name="T32" fmla="*/ 134 w 136"/>
                <a:gd name="T33" fmla="*/ 40 h 98"/>
                <a:gd name="T34" fmla="*/ 130 w 136"/>
                <a:gd name="T35" fmla="*/ 32 h 98"/>
                <a:gd name="T36" fmla="*/ 124 w 136"/>
                <a:gd name="T37" fmla="*/ 24 h 98"/>
                <a:gd name="T38" fmla="*/ 118 w 136"/>
                <a:gd name="T39" fmla="*/ 22 h 98"/>
                <a:gd name="T40" fmla="*/ 118 w 136"/>
                <a:gd name="T41" fmla="*/ 20 h 98"/>
                <a:gd name="T42" fmla="*/ 118 w 136"/>
                <a:gd name="T43" fmla="*/ 16 h 98"/>
                <a:gd name="T44" fmla="*/ 114 w 136"/>
                <a:gd name="T45" fmla="*/ 10 h 98"/>
                <a:gd name="T46" fmla="*/ 106 w 136"/>
                <a:gd name="T47" fmla="*/ 8 h 98"/>
                <a:gd name="T48" fmla="*/ 102 w 136"/>
                <a:gd name="T49" fmla="*/ 10 h 98"/>
                <a:gd name="T50" fmla="*/ 94 w 136"/>
                <a:gd name="T51" fmla="*/ 14 h 98"/>
                <a:gd name="T52" fmla="*/ 86 w 136"/>
                <a:gd name="T53" fmla="*/ 18 h 98"/>
                <a:gd name="T54" fmla="*/ 82 w 136"/>
                <a:gd name="T55" fmla="*/ 22 h 98"/>
                <a:gd name="T56" fmla="*/ 76 w 136"/>
                <a:gd name="T57" fmla="*/ 20 h 98"/>
                <a:gd name="T58" fmla="*/ 70 w 136"/>
                <a:gd name="T59" fmla="*/ 16 h 98"/>
                <a:gd name="T60" fmla="*/ 68 w 136"/>
                <a:gd name="T61" fmla="*/ 12 h 98"/>
                <a:gd name="T62" fmla="*/ 60 w 136"/>
                <a:gd name="T63" fmla="*/ 6 h 98"/>
                <a:gd name="T64" fmla="*/ 50 w 136"/>
                <a:gd name="T65" fmla="*/ 8 h 98"/>
                <a:gd name="T66" fmla="*/ 44 w 136"/>
                <a:gd name="T67" fmla="*/ 16 h 98"/>
                <a:gd name="T68" fmla="*/ 44 w 136"/>
                <a:gd name="T69" fmla="*/ 24 h 98"/>
                <a:gd name="T70" fmla="*/ 44 w 136"/>
                <a:gd name="T71" fmla="*/ 28 h 98"/>
                <a:gd name="T72" fmla="*/ 40 w 136"/>
                <a:gd name="T73" fmla="*/ 28 h 98"/>
                <a:gd name="T74" fmla="*/ 34 w 136"/>
                <a:gd name="T75" fmla="*/ 22 h 98"/>
                <a:gd name="T76" fmla="*/ 32 w 136"/>
                <a:gd name="T77" fmla="*/ 16 h 98"/>
                <a:gd name="T78" fmla="*/ 26 w 136"/>
                <a:gd name="T79" fmla="*/ 8 h 98"/>
                <a:gd name="T80" fmla="*/ 18 w 136"/>
                <a:gd name="T81" fmla="*/ 0 h 98"/>
                <a:gd name="T82" fmla="*/ 14 w 136"/>
                <a:gd name="T8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6" h="98">
                  <a:moveTo>
                    <a:pt x="12" y="4"/>
                  </a:moveTo>
                  <a:lnTo>
                    <a:pt x="0" y="32"/>
                  </a:lnTo>
                  <a:lnTo>
                    <a:pt x="16" y="36"/>
                  </a:lnTo>
                  <a:lnTo>
                    <a:pt x="22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8"/>
                  </a:lnTo>
                  <a:lnTo>
                    <a:pt x="20" y="68"/>
                  </a:lnTo>
                  <a:lnTo>
                    <a:pt x="38" y="86"/>
                  </a:lnTo>
                  <a:lnTo>
                    <a:pt x="56" y="98"/>
                  </a:lnTo>
                  <a:lnTo>
                    <a:pt x="58" y="98"/>
                  </a:lnTo>
                  <a:lnTo>
                    <a:pt x="60" y="96"/>
                  </a:lnTo>
                  <a:lnTo>
                    <a:pt x="66" y="94"/>
                  </a:lnTo>
                  <a:lnTo>
                    <a:pt x="70" y="92"/>
                  </a:lnTo>
                  <a:lnTo>
                    <a:pt x="74" y="90"/>
                  </a:lnTo>
                  <a:lnTo>
                    <a:pt x="76" y="88"/>
                  </a:lnTo>
                  <a:lnTo>
                    <a:pt x="82" y="86"/>
                  </a:lnTo>
                  <a:lnTo>
                    <a:pt x="86" y="86"/>
                  </a:lnTo>
                  <a:lnTo>
                    <a:pt x="90" y="86"/>
                  </a:lnTo>
                  <a:lnTo>
                    <a:pt x="94" y="88"/>
                  </a:lnTo>
                  <a:lnTo>
                    <a:pt x="96" y="88"/>
                  </a:lnTo>
                  <a:lnTo>
                    <a:pt x="100" y="86"/>
                  </a:lnTo>
                  <a:lnTo>
                    <a:pt x="110" y="80"/>
                  </a:lnTo>
                  <a:lnTo>
                    <a:pt x="122" y="72"/>
                  </a:lnTo>
                  <a:lnTo>
                    <a:pt x="132" y="5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6" y="28"/>
                  </a:lnTo>
                  <a:lnTo>
                    <a:pt x="124" y="24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8" y="16"/>
                  </a:lnTo>
                  <a:lnTo>
                    <a:pt x="118" y="12"/>
                  </a:lnTo>
                  <a:lnTo>
                    <a:pt x="114" y="10"/>
                  </a:lnTo>
                  <a:lnTo>
                    <a:pt x="112" y="10"/>
                  </a:lnTo>
                  <a:lnTo>
                    <a:pt x="106" y="8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98" y="12"/>
                  </a:lnTo>
                  <a:lnTo>
                    <a:pt x="94" y="14"/>
                  </a:lnTo>
                  <a:lnTo>
                    <a:pt x="90" y="16"/>
                  </a:lnTo>
                  <a:lnTo>
                    <a:pt x="86" y="18"/>
                  </a:lnTo>
                  <a:lnTo>
                    <a:pt x="84" y="20"/>
                  </a:lnTo>
                  <a:lnTo>
                    <a:pt x="82" y="22"/>
                  </a:lnTo>
                  <a:lnTo>
                    <a:pt x="78" y="22"/>
                  </a:lnTo>
                  <a:lnTo>
                    <a:pt x="76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8" y="12"/>
                  </a:lnTo>
                  <a:lnTo>
                    <a:pt x="64" y="8"/>
                  </a:lnTo>
                  <a:lnTo>
                    <a:pt x="60" y="6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/>
              </a:solidFill>
              <a:prstDash val="solid"/>
              <a:round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89" name="标题 6"/>
          <p:cNvSpPr txBox="1"/>
          <p:nvPr/>
        </p:nvSpPr>
        <p:spPr>
          <a:xfrm>
            <a:off x="457200" y="274638"/>
            <a:ext cx="3178696" cy="4900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0" name="标题 189"/>
          <p:cNvSpPr>
            <a:spLocks noGrp="1"/>
          </p:cNvSpPr>
          <p:nvPr>
            <p:ph type="title"/>
          </p:nvPr>
        </p:nvSpPr>
        <p:spPr>
          <a:xfrm>
            <a:off x="457200" y="274638"/>
            <a:ext cx="2544092" cy="634082"/>
          </a:xfrm>
        </p:spPr>
        <p:txBody>
          <a:bodyPr>
            <a:norm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世界地图</a:t>
            </a:r>
            <a:endParaRPr lang="zh-CN" altLang="en-US" sz="2800" dirty="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302230" y="581693"/>
            <a:ext cx="6263997" cy="6208888"/>
            <a:chOff x="2389188" y="2528888"/>
            <a:chExt cx="3248025" cy="3219450"/>
          </a:xfrm>
          <a:solidFill>
            <a:schemeClr val="bg1">
              <a:lumMod val="75000"/>
            </a:schemeClr>
          </a:solidFill>
        </p:grpSpPr>
        <p:sp>
          <p:nvSpPr>
            <p:cNvPr id="5" name="伊春"/>
            <p:cNvSpPr/>
            <p:nvPr/>
          </p:nvSpPr>
          <p:spPr bwMode="auto">
            <a:xfrm>
              <a:off x="3960813" y="3748088"/>
              <a:ext cx="676275" cy="990600"/>
            </a:xfrm>
            <a:custGeom>
              <a:avLst/>
              <a:gdLst>
                <a:gd name="T0" fmla="*/ 182 w 182"/>
                <a:gd name="T1" fmla="*/ 79 h 264"/>
                <a:gd name="T2" fmla="*/ 180 w 182"/>
                <a:gd name="T3" fmla="*/ 72 h 264"/>
                <a:gd name="T4" fmla="*/ 169 w 182"/>
                <a:gd name="T5" fmla="*/ 72 h 264"/>
                <a:gd name="T6" fmla="*/ 167 w 182"/>
                <a:gd name="T7" fmla="*/ 64 h 264"/>
                <a:gd name="T8" fmla="*/ 161 w 182"/>
                <a:gd name="T9" fmla="*/ 61 h 264"/>
                <a:gd name="T10" fmla="*/ 153 w 182"/>
                <a:gd name="T11" fmla="*/ 39 h 264"/>
                <a:gd name="T12" fmla="*/ 142 w 182"/>
                <a:gd name="T13" fmla="*/ 42 h 264"/>
                <a:gd name="T14" fmla="*/ 128 w 182"/>
                <a:gd name="T15" fmla="*/ 36 h 264"/>
                <a:gd name="T16" fmla="*/ 117 w 182"/>
                <a:gd name="T17" fmla="*/ 21 h 264"/>
                <a:gd name="T18" fmla="*/ 107 w 182"/>
                <a:gd name="T19" fmla="*/ 17 h 264"/>
                <a:gd name="T20" fmla="*/ 98 w 182"/>
                <a:gd name="T21" fmla="*/ 13 h 264"/>
                <a:gd name="T22" fmla="*/ 94 w 182"/>
                <a:gd name="T23" fmla="*/ 2 h 264"/>
                <a:gd name="T24" fmla="*/ 87 w 182"/>
                <a:gd name="T25" fmla="*/ 1 h 264"/>
                <a:gd name="T26" fmla="*/ 83 w 182"/>
                <a:gd name="T27" fmla="*/ 7 h 264"/>
                <a:gd name="T28" fmla="*/ 75 w 182"/>
                <a:gd name="T29" fmla="*/ 8 h 264"/>
                <a:gd name="T30" fmla="*/ 80 w 182"/>
                <a:gd name="T31" fmla="*/ 37 h 264"/>
                <a:gd name="T32" fmla="*/ 83 w 182"/>
                <a:gd name="T33" fmla="*/ 65 h 264"/>
                <a:gd name="T34" fmla="*/ 78 w 182"/>
                <a:gd name="T35" fmla="*/ 66 h 264"/>
                <a:gd name="T36" fmla="*/ 78 w 182"/>
                <a:gd name="T37" fmla="*/ 75 h 264"/>
                <a:gd name="T38" fmla="*/ 71 w 182"/>
                <a:gd name="T39" fmla="*/ 97 h 264"/>
                <a:gd name="T40" fmla="*/ 40 w 182"/>
                <a:gd name="T41" fmla="*/ 110 h 264"/>
                <a:gd name="T42" fmla="*/ 33 w 182"/>
                <a:gd name="T43" fmla="*/ 128 h 264"/>
                <a:gd name="T44" fmla="*/ 23 w 182"/>
                <a:gd name="T45" fmla="*/ 135 h 264"/>
                <a:gd name="T46" fmla="*/ 26 w 182"/>
                <a:gd name="T47" fmla="*/ 143 h 264"/>
                <a:gd name="T48" fmla="*/ 37 w 182"/>
                <a:gd name="T49" fmla="*/ 156 h 264"/>
                <a:gd name="T50" fmla="*/ 33 w 182"/>
                <a:gd name="T51" fmla="*/ 180 h 264"/>
                <a:gd name="T52" fmla="*/ 51 w 182"/>
                <a:gd name="T53" fmla="*/ 193 h 264"/>
                <a:gd name="T54" fmla="*/ 18 w 182"/>
                <a:gd name="T55" fmla="*/ 222 h 264"/>
                <a:gd name="T56" fmla="*/ 35 w 182"/>
                <a:gd name="T57" fmla="*/ 256 h 264"/>
                <a:gd name="T58" fmla="*/ 54 w 182"/>
                <a:gd name="T59" fmla="*/ 264 h 264"/>
                <a:gd name="T60" fmla="*/ 55 w 182"/>
                <a:gd name="T61" fmla="*/ 264 h 264"/>
                <a:gd name="T62" fmla="*/ 62 w 182"/>
                <a:gd name="T63" fmla="*/ 263 h 264"/>
                <a:gd name="T64" fmla="*/ 68 w 182"/>
                <a:gd name="T65" fmla="*/ 258 h 264"/>
                <a:gd name="T66" fmla="*/ 76 w 182"/>
                <a:gd name="T67" fmla="*/ 258 h 264"/>
                <a:gd name="T68" fmla="*/ 84 w 182"/>
                <a:gd name="T69" fmla="*/ 261 h 264"/>
                <a:gd name="T70" fmla="*/ 93 w 182"/>
                <a:gd name="T71" fmla="*/ 258 h 264"/>
                <a:gd name="T72" fmla="*/ 100 w 182"/>
                <a:gd name="T73" fmla="*/ 255 h 264"/>
                <a:gd name="T74" fmla="*/ 109 w 182"/>
                <a:gd name="T75" fmla="*/ 254 h 264"/>
                <a:gd name="T76" fmla="*/ 127 w 182"/>
                <a:gd name="T77" fmla="*/ 245 h 264"/>
                <a:gd name="T78" fmla="*/ 133 w 182"/>
                <a:gd name="T79" fmla="*/ 216 h 264"/>
                <a:gd name="T80" fmla="*/ 137 w 182"/>
                <a:gd name="T81" fmla="*/ 181 h 264"/>
                <a:gd name="T82" fmla="*/ 133 w 182"/>
                <a:gd name="T83" fmla="*/ 171 h 264"/>
                <a:gd name="T84" fmla="*/ 131 w 182"/>
                <a:gd name="T85" fmla="*/ 144 h 264"/>
                <a:gd name="T86" fmla="*/ 120 w 182"/>
                <a:gd name="T87" fmla="*/ 127 h 264"/>
                <a:gd name="T88" fmla="*/ 121 w 182"/>
                <a:gd name="T89" fmla="*/ 116 h 264"/>
                <a:gd name="T90" fmla="*/ 122 w 182"/>
                <a:gd name="T91" fmla="*/ 109 h 264"/>
                <a:gd name="T92" fmla="*/ 164 w 182"/>
                <a:gd name="T93" fmla="*/ 89 h 264"/>
                <a:gd name="T94" fmla="*/ 171 w 182"/>
                <a:gd name="T95" fmla="*/ 8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2" h="264">
                  <a:moveTo>
                    <a:pt x="180" y="82"/>
                  </a:moveTo>
                  <a:cubicBezTo>
                    <a:pt x="181" y="80"/>
                    <a:pt x="181" y="80"/>
                    <a:pt x="181" y="80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2" y="75"/>
                    <a:pt x="182" y="75"/>
                    <a:pt x="182" y="75"/>
                  </a:cubicBezTo>
                  <a:cubicBezTo>
                    <a:pt x="180" y="72"/>
                    <a:pt x="180" y="72"/>
                    <a:pt x="180" y="72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3" y="72"/>
                    <a:pt x="173" y="72"/>
                    <a:pt x="173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8" y="70"/>
                    <a:pt x="168" y="70"/>
                    <a:pt x="168" y="70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8" y="65"/>
                    <a:pt x="168" y="64"/>
                    <a:pt x="167" y="64"/>
                  </a:cubicBezTo>
                  <a:cubicBezTo>
                    <a:pt x="165" y="64"/>
                    <a:pt x="164" y="63"/>
                    <a:pt x="164" y="63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61" y="61"/>
                    <a:pt x="181" y="32"/>
                    <a:pt x="163" y="40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3" y="39"/>
                    <a:pt x="153" y="39"/>
                    <a:pt x="153" y="39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0" y="41"/>
                    <a:pt x="139" y="41"/>
                  </a:cubicBezTo>
                  <a:cubicBezTo>
                    <a:pt x="137" y="40"/>
                    <a:pt x="135" y="40"/>
                    <a:pt x="134" y="39"/>
                  </a:cubicBezTo>
                  <a:cubicBezTo>
                    <a:pt x="132" y="38"/>
                    <a:pt x="128" y="36"/>
                    <a:pt x="128" y="36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17" y="21"/>
                    <a:pt x="117" y="21"/>
                    <a:pt x="117" y="21"/>
                  </a:cubicBezTo>
                  <a:cubicBezTo>
                    <a:pt x="117" y="21"/>
                    <a:pt x="117" y="21"/>
                    <a:pt x="114" y="20"/>
                  </a:cubicBezTo>
                  <a:cubicBezTo>
                    <a:pt x="111" y="19"/>
                    <a:pt x="109" y="19"/>
                    <a:pt x="109" y="19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90" y="0"/>
                    <a:pt x="89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3" y="7"/>
                    <a:pt x="82" y="7"/>
                    <a:pt x="80" y="7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7" y="45"/>
                    <a:pt x="90" y="45"/>
                  </a:cubicBezTo>
                  <a:cubicBezTo>
                    <a:pt x="93" y="45"/>
                    <a:pt x="97" y="51"/>
                    <a:pt x="91" y="57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8" y="75"/>
                    <a:pt x="77" y="78"/>
                    <a:pt x="74" y="78"/>
                  </a:cubicBezTo>
                  <a:cubicBezTo>
                    <a:pt x="74" y="78"/>
                    <a:pt x="65" y="80"/>
                    <a:pt x="71" y="89"/>
                  </a:cubicBezTo>
                  <a:cubicBezTo>
                    <a:pt x="71" y="89"/>
                    <a:pt x="72" y="95"/>
                    <a:pt x="71" y="97"/>
                  </a:cubicBezTo>
                  <a:cubicBezTo>
                    <a:pt x="70" y="99"/>
                    <a:pt x="70" y="107"/>
                    <a:pt x="70" y="108"/>
                  </a:cubicBezTo>
                  <a:cubicBezTo>
                    <a:pt x="70" y="109"/>
                    <a:pt x="65" y="115"/>
                    <a:pt x="61" y="109"/>
                  </a:cubicBezTo>
                  <a:cubicBezTo>
                    <a:pt x="57" y="104"/>
                    <a:pt x="49" y="98"/>
                    <a:pt x="40" y="110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28" y="131"/>
                    <a:pt x="23" y="132"/>
                  </a:cubicBezTo>
                  <a:cubicBezTo>
                    <a:pt x="23" y="133"/>
                    <a:pt x="23" y="133"/>
                    <a:pt x="23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4" y="142"/>
                    <a:pt x="24" y="142"/>
                    <a:pt x="24" y="142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48" y="149"/>
                    <a:pt x="39" y="155"/>
                    <a:pt x="37" y="156"/>
                  </a:cubicBezTo>
                  <a:cubicBezTo>
                    <a:pt x="35" y="156"/>
                    <a:pt x="31" y="164"/>
                    <a:pt x="34" y="165"/>
                  </a:cubicBezTo>
                  <a:cubicBezTo>
                    <a:pt x="36" y="167"/>
                    <a:pt x="36" y="171"/>
                    <a:pt x="36" y="172"/>
                  </a:cubicBezTo>
                  <a:cubicBezTo>
                    <a:pt x="35" y="172"/>
                    <a:pt x="33" y="180"/>
                    <a:pt x="33" y="180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9" y="192"/>
                    <a:pt x="49" y="192"/>
                    <a:pt x="49" y="192"/>
                  </a:cubicBezTo>
                  <a:cubicBezTo>
                    <a:pt x="51" y="193"/>
                    <a:pt x="51" y="193"/>
                    <a:pt x="51" y="19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5" y="194"/>
                    <a:pt x="55" y="194"/>
                    <a:pt x="55" y="194"/>
                  </a:cubicBezTo>
                  <a:cubicBezTo>
                    <a:pt x="61" y="211"/>
                    <a:pt x="18" y="222"/>
                    <a:pt x="18" y="222"/>
                  </a:cubicBezTo>
                  <a:cubicBezTo>
                    <a:pt x="0" y="225"/>
                    <a:pt x="7" y="231"/>
                    <a:pt x="8" y="231"/>
                  </a:cubicBezTo>
                  <a:cubicBezTo>
                    <a:pt x="10" y="231"/>
                    <a:pt x="25" y="244"/>
                    <a:pt x="25" y="244"/>
                  </a:cubicBezTo>
                  <a:cubicBezTo>
                    <a:pt x="25" y="244"/>
                    <a:pt x="31" y="255"/>
                    <a:pt x="35" y="256"/>
                  </a:cubicBezTo>
                  <a:cubicBezTo>
                    <a:pt x="38" y="257"/>
                    <a:pt x="50" y="263"/>
                    <a:pt x="52" y="264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2" y="264"/>
                    <a:pt x="52" y="264"/>
                    <a:pt x="54" y="264"/>
                  </a:cubicBezTo>
                  <a:cubicBezTo>
                    <a:pt x="54" y="264"/>
                    <a:pt x="54" y="264"/>
                    <a:pt x="54" y="264"/>
                  </a:cubicBezTo>
                  <a:cubicBezTo>
                    <a:pt x="54" y="264"/>
                    <a:pt x="54" y="264"/>
                    <a:pt x="55" y="264"/>
                  </a:cubicBezTo>
                  <a:cubicBezTo>
                    <a:pt x="55" y="264"/>
                    <a:pt x="55" y="264"/>
                    <a:pt x="55" y="264"/>
                  </a:cubicBezTo>
                  <a:cubicBezTo>
                    <a:pt x="56" y="264"/>
                    <a:pt x="57" y="264"/>
                    <a:pt x="57" y="264"/>
                  </a:cubicBezTo>
                  <a:cubicBezTo>
                    <a:pt x="57" y="264"/>
                    <a:pt x="59" y="264"/>
                    <a:pt x="60" y="264"/>
                  </a:cubicBezTo>
                  <a:cubicBezTo>
                    <a:pt x="61" y="264"/>
                    <a:pt x="62" y="263"/>
                    <a:pt x="62" y="263"/>
                  </a:cubicBezTo>
                  <a:cubicBezTo>
                    <a:pt x="64" y="261"/>
                    <a:pt x="64" y="261"/>
                    <a:pt x="64" y="261"/>
                  </a:cubicBezTo>
                  <a:cubicBezTo>
                    <a:pt x="66" y="259"/>
                    <a:pt x="66" y="259"/>
                    <a:pt x="66" y="259"/>
                  </a:cubicBezTo>
                  <a:cubicBezTo>
                    <a:pt x="68" y="258"/>
                    <a:pt x="68" y="258"/>
                    <a:pt x="68" y="258"/>
                  </a:cubicBezTo>
                  <a:cubicBezTo>
                    <a:pt x="70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4" y="258"/>
                  </a:cubicBezTo>
                  <a:cubicBezTo>
                    <a:pt x="76" y="258"/>
                    <a:pt x="74" y="258"/>
                    <a:pt x="76" y="258"/>
                  </a:cubicBezTo>
                  <a:cubicBezTo>
                    <a:pt x="77" y="258"/>
                    <a:pt x="78" y="259"/>
                    <a:pt x="78" y="259"/>
                  </a:cubicBezTo>
                  <a:cubicBezTo>
                    <a:pt x="80" y="260"/>
                    <a:pt x="80" y="260"/>
                    <a:pt x="80" y="260"/>
                  </a:cubicBezTo>
                  <a:cubicBezTo>
                    <a:pt x="80" y="260"/>
                    <a:pt x="82" y="261"/>
                    <a:pt x="84" y="261"/>
                  </a:cubicBezTo>
                  <a:cubicBezTo>
                    <a:pt x="85" y="261"/>
                    <a:pt x="89" y="258"/>
                    <a:pt x="89" y="258"/>
                  </a:cubicBezTo>
                  <a:cubicBezTo>
                    <a:pt x="89" y="258"/>
                    <a:pt x="89" y="258"/>
                    <a:pt x="90" y="258"/>
                  </a:cubicBezTo>
                  <a:cubicBezTo>
                    <a:pt x="92" y="258"/>
                    <a:pt x="92" y="258"/>
                    <a:pt x="93" y="258"/>
                  </a:cubicBezTo>
                  <a:cubicBezTo>
                    <a:pt x="95" y="258"/>
                    <a:pt x="95" y="257"/>
                    <a:pt x="95" y="257"/>
                  </a:cubicBezTo>
                  <a:cubicBezTo>
                    <a:pt x="98" y="256"/>
                    <a:pt x="98" y="256"/>
                    <a:pt x="98" y="256"/>
                  </a:cubicBezTo>
                  <a:cubicBezTo>
                    <a:pt x="100" y="255"/>
                    <a:pt x="100" y="255"/>
                    <a:pt x="100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4" y="255"/>
                    <a:pt x="104" y="255"/>
                    <a:pt x="104" y="255"/>
                  </a:cubicBezTo>
                  <a:cubicBezTo>
                    <a:pt x="109" y="254"/>
                    <a:pt x="109" y="254"/>
                    <a:pt x="109" y="254"/>
                  </a:cubicBezTo>
                  <a:cubicBezTo>
                    <a:pt x="118" y="246"/>
                    <a:pt x="118" y="246"/>
                    <a:pt x="118" y="246"/>
                  </a:cubicBezTo>
                  <a:cubicBezTo>
                    <a:pt x="125" y="245"/>
                    <a:pt x="125" y="245"/>
                    <a:pt x="125" y="245"/>
                  </a:cubicBezTo>
                  <a:cubicBezTo>
                    <a:pt x="127" y="245"/>
                    <a:pt x="127" y="245"/>
                    <a:pt x="127" y="245"/>
                  </a:cubicBezTo>
                  <a:cubicBezTo>
                    <a:pt x="128" y="245"/>
                    <a:pt x="128" y="245"/>
                    <a:pt x="128" y="245"/>
                  </a:cubicBezTo>
                  <a:cubicBezTo>
                    <a:pt x="133" y="245"/>
                    <a:pt x="142" y="234"/>
                    <a:pt x="137" y="227"/>
                  </a:cubicBezTo>
                  <a:cubicBezTo>
                    <a:pt x="134" y="223"/>
                    <a:pt x="133" y="216"/>
                    <a:pt x="133" y="216"/>
                  </a:cubicBezTo>
                  <a:cubicBezTo>
                    <a:pt x="136" y="212"/>
                    <a:pt x="132" y="205"/>
                    <a:pt x="132" y="205"/>
                  </a:cubicBezTo>
                  <a:cubicBezTo>
                    <a:pt x="132" y="205"/>
                    <a:pt x="127" y="201"/>
                    <a:pt x="132" y="194"/>
                  </a:cubicBezTo>
                  <a:cubicBezTo>
                    <a:pt x="141" y="185"/>
                    <a:pt x="137" y="181"/>
                    <a:pt x="137" y="181"/>
                  </a:cubicBezTo>
                  <a:cubicBezTo>
                    <a:pt x="134" y="176"/>
                    <a:pt x="134" y="176"/>
                    <a:pt x="134" y="176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40" y="153"/>
                    <a:pt x="131" y="144"/>
                    <a:pt x="131" y="144"/>
                  </a:cubicBezTo>
                  <a:cubicBezTo>
                    <a:pt x="127" y="144"/>
                    <a:pt x="119" y="135"/>
                    <a:pt x="119" y="135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1" y="116"/>
                    <a:pt x="121" y="116"/>
                    <a:pt x="121" y="116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17" y="89"/>
                    <a:pt x="138" y="105"/>
                    <a:pt x="138" y="105"/>
                  </a:cubicBezTo>
                  <a:cubicBezTo>
                    <a:pt x="152" y="111"/>
                    <a:pt x="151" y="98"/>
                    <a:pt x="151" y="94"/>
                  </a:cubicBezTo>
                  <a:cubicBezTo>
                    <a:pt x="151" y="91"/>
                    <a:pt x="162" y="89"/>
                    <a:pt x="164" y="89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9" y="88"/>
                    <a:pt x="169" y="88"/>
                    <a:pt x="169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5" y="85"/>
                    <a:pt x="175" y="85"/>
                    <a:pt x="175" y="85"/>
                  </a:cubicBezTo>
                  <a:lnTo>
                    <a:pt x="180" y="82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双鸭山"/>
            <p:cNvSpPr/>
            <p:nvPr/>
          </p:nvSpPr>
          <p:spPr bwMode="auto">
            <a:xfrm>
              <a:off x="4684713" y="4186238"/>
              <a:ext cx="838200" cy="695325"/>
            </a:xfrm>
            <a:custGeom>
              <a:avLst/>
              <a:gdLst>
                <a:gd name="T0" fmla="*/ 213 w 223"/>
                <a:gd name="T1" fmla="*/ 64 h 186"/>
                <a:gd name="T2" fmla="*/ 223 w 223"/>
                <a:gd name="T3" fmla="*/ 11 h 186"/>
                <a:gd name="T4" fmla="*/ 217 w 223"/>
                <a:gd name="T5" fmla="*/ 5 h 186"/>
                <a:gd name="T6" fmla="*/ 213 w 223"/>
                <a:gd name="T7" fmla="*/ 0 h 186"/>
                <a:gd name="T8" fmla="*/ 208 w 223"/>
                <a:gd name="T9" fmla="*/ 3 h 186"/>
                <a:gd name="T10" fmla="*/ 182 w 223"/>
                <a:gd name="T11" fmla="*/ 7 h 186"/>
                <a:gd name="T12" fmla="*/ 161 w 223"/>
                <a:gd name="T13" fmla="*/ 29 h 186"/>
                <a:gd name="T14" fmla="*/ 156 w 223"/>
                <a:gd name="T15" fmla="*/ 70 h 186"/>
                <a:gd name="T16" fmla="*/ 135 w 223"/>
                <a:gd name="T17" fmla="*/ 83 h 186"/>
                <a:gd name="T18" fmla="*/ 127 w 223"/>
                <a:gd name="T19" fmla="*/ 83 h 186"/>
                <a:gd name="T20" fmla="*/ 120 w 223"/>
                <a:gd name="T21" fmla="*/ 85 h 186"/>
                <a:gd name="T22" fmla="*/ 113 w 223"/>
                <a:gd name="T23" fmla="*/ 86 h 186"/>
                <a:gd name="T24" fmla="*/ 56 w 223"/>
                <a:gd name="T25" fmla="*/ 84 h 186"/>
                <a:gd name="T26" fmla="*/ 18 w 223"/>
                <a:gd name="T27" fmla="*/ 86 h 186"/>
                <a:gd name="T28" fmla="*/ 0 w 223"/>
                <a:gd name="T29" fmla="*/ 102 h 186"/>
                <a:gd name="T30" fmla="*/ 0 w 223"/>
                <a:gd name="T31" fmla="*/ 108 h 186"/>
                <a:gd name="T32" fmla="*/ 7 w 223"/>
                <a:gd name="T33" fmla="*/ 116 h 186"/>
                <a:gd name="T34" fmla="*/ 14 w 223"/>
                <a:gd name="T35" fmla="*/ 120 h 186"/>
                <a:gd name="T36" fmla="*/ 23 w 223"/>
                <a:gd name="T37" fmla="*/ 126 h 186"/>
                <a:gd name="T38" fmla="*/ 28 w 223"/>
                <a:gd name="T39" fmla="*/ 132 h 186"/>
                <a:gd name="T40" fmla="*/ 33 w 223"/>
                <a:gd name="T41" fmla="*/ 136 h 186"/>
                <a:gd name="T42" fmla="*/ 39 w 223"/>
                <a:gd name="T43" fmla="*/ 137 h 186"/>
                <a:gd name="T44" fmla="*/ 44 w 223"/>
                <a:gd name="T45" fmla="*/ 138 h 186"/>
                <a:gd name="T46" fmla="*/ 45 w 223"/>
                <a:gd name="T47" fmla="*/ 141 h 186"/>
                <a:gd name="T48" fmla="*/ 46 w 223"/>
                <a:gd name="T49" fmla="*/ 144 h 186"/>
                <a:gd name="T50" fmla="*/ 51 w 223"/>
                <a:gd name="T51" fmla="*/ 141 h 186"/>
                <a:gd name="T52" fmla="*/ 56 w 223"/>
                <a:gd name="T53" fmla="*/ 143 h 186"/>
                <a:gd name="T54" fmla="*/ 63 w 223"/>
                <a:gd name="T55" fmla="*/ 146 h 186"/>
                <a:gd name="T56" fmla="*/ 68 w 223"/>
                <a:gd name="T57" fmla="*/ 151 h 186"/>
                <a:gd name="T58" fmla="*/ 68 w 223"/>
                <a:gd name="T59" fmla="*/ 155 h 186"/>
                <a:gd name="T60" fmla="*/ 68 w 223"/>
                <a:gd name="T61" fmla="*/ 162 h 186"/>
                <a:gd name="T62" fmla="*/ 66 w 223"/>
                <a:gd name="T63" fmla="*/ 171 h 186"/>
                <a:gd name="T64" fmla="*/ 63 w 223"/>
                <a:gd name="T65" fmla="*/ 177 h 186"/>
                <a:gd name="T66" fmla="*/ 63 w 223"/>
                <a:gd name="T67" fmla="*/ 181 h 186"/>
                <a:gd name="T68" fmla="*/ 65 w 223"/>
                <a:gd name="T69" fmla="*/ 185 h 186"/>
                <a:gd name="T70" fmla="*/ 90 w 223"/>
                <a:gd name="T71" fmla="*/ 185 h 186"/>
                <a:gd name="T72" fmla="*/ 126 w 223"/>
                <a:gd name="T73" fmla="*/ 157 h 186"/>
                <a:gd name="T74" fmla="*/ 154 w 223"/>
                <a:gd name="T75" fmla="*/ 123 h 186"/>
                <a:gd name="T76" fmla="*/ 159 w 223"/>
                <a:gd name="T77" fmla="*/ 115 h 186"/>
                <a:gd name="T78" fmla="*/ 161 w 223"/>
                <a:gd name="T79" fmla="*/ 108 h 186"/>
                <a:gd name="T80" fmla="*/ 166 w 223"/>
                <a:gd name="T81" fmla="*/ 104 h 186"/>
                <a:gd name="T82" fmla="*/ 168 w 223"/>
                <a:gd name="T83" fmla="*/ 92 h 186"/>
                <a:gd name="T84" fmla="*/ 175 w 223"/>
                <a:gd name="T85" fmla="*/ 94 h 186"/>
                <a:gd name="T86" fmla="*/ 183 w 223"/>
                <a:gd name="T87" fmla="*/ 97 h 186"/>
                <a:gd name="T88" fmla="*/ 187 w 223"/>
                <a:gd name="T89" fmla="*/ 95 h 186"/>
                <a:gd name="T90" fmla="*/ 199 w 223"/>
                <a:gd name="T91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3" h="186">
                  <a:moveTo>
                    <a:pt x="209" y="93"/>
                  </a:moveTo>
                  <a:cubicBezTo>
                    <a:pt x="210" y="91"/>
                    <a:pt x="210" y="91"/>
                    <a:pt x="210" y="91"/>
                  </a:cubicBezTo>
                  <a:cubicBezTo>
                    <a:pt x="210" y="91"/>
                    <a:pt x="219" y="75"/>
                    <a:pt x="213" y="64"/>
                  </a:cubicBezTo>
                  <a:cubicBezTo>
                    <a:pt x="213" y="64"/>
                    <a:pt x="212" y="48"/>
                    <a:pt x="217" y="47"/>
                  </a:cubicBezTo>
                  <a:cubicBezTo>
                    <a:pt x="217" y="47"/>
                    <a:pt x="218" y="27"/>
                    <a:pt x="217" y="21"/>
                  </a:cubicBezTo>
                  <a:cubicBezTo>
                    <a:pt x="217" y="17"/>
                    <a:pt x="220" y="13"/>
                    <a:pt x="223" y="11"/>
                  </a:cubicBezTo>
                  <a:cubicBezTo>
                    <a:pt x="222" y="9"/>
                    <a:pt x="222" y="9"/>
                    <a:pt x="222" y="9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7" y="4"/>
                    <a:pt x="217" y="4"/>
                    <a:pt x="217" y="4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206" y="4"/>
                    <a:pt x="206" y="4"/>
                    <a:pt x="206" y="4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199" y="4"/>
                    <a:pt x="182" y="7"/>
                    <a:pt x="182" y="7"/>
                  </a:cubicBezTo>
                  <a:cubicBezTo>
                    <a:pt x="181" y="12"/>
                    <a:pt x="172" y="16"/>
                    <a:pt x="172" y="16"/>
                  </a:cubicBezTo>
                  <a:cubicBezTo>
                    <a:pt x="163" y="16"/>
                    <a:pt x="162" y="26"/>
                    <a:pt x="162" y="26"/>
                  </a:cubicBezTo>
                  <a:cubicBezTo>
                    <a:pt x="161" y="29"/>
                    <a:pt x="161" y="29"/>
                    <a:pt x="161" y="2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60" y="64"/>
                    <a:pt x="158" y="69"/>
                    <a:pt x="158" y="69"/>
                  </a:cubicBezTo>
                  <a:cubicBezTo>
                    <a:pt x="158" y="69"/>
                    <a:pt x="157" y="70"/>
                    <a:pt x="156" y="70"/>
                  </a:cubicBezTo>
                  <a:cubicBezTo>
                    <a:pt x="155" y="70"/>
                    <a:pt x="148" y="75"/>
                    <a:pt x="146" y="79"/>
                  </a:cubicBezTo>
                  <a:cubicBezTo>
                    <a:pt x="143" y="84"/>
                    <a:pt x="139" y="84"/>
                    <a:pt x="139" y="84"/>
                  </a:cubicBezTo>
                  <a:cubicBezTo>
                    <a:pt x="139" y="84"/>
                    <a:pt x="138" y="84"/>
                    <a:pt x="135" y="83"/>
                  </a:cubicBezTo>
                  <a:cubicBezTo>
                    <a:pt x="131" y="83"/>
                    <a:pt x="135" y="83"/>
                    <a:pt x="132" y="83"/>
                  </a:cubicBezTo>
                  <a:cubicBezTo>
                    <a:pt x="130" y="82"/>
                    <a:pt x="131" y="83"/>
                    <a:pt x="129" y="83"/>
                  </a:cubicBezTo>
                  <a:cubicBezTo>
                    <a:pt x="128" y="83"/>
                    <a:pt x="128" y="83"/>
                    <a:pt x="127" y="83"/>
                  </a:cubicBezTo>
                  <a:cubicBezTo>
                    <a:pt x="125" y="83"/>
                    <a:pt x="126" y="84"/>
                    <a:pt x="125" y="84"/>
                  </a:cubicBezTo>
                  <a:cubicBezTo>
                    <a:pt x="123" y="84"/>
                    <a:pt x="123" y="85"/>
                    <a:pt x="122" y="85"/>
                  </a:cubicBezTo>
                  <a:cubicBezTo>
                    <a:pt x="121" y="85"/>
                    <a:pt x="120" y="85"/>
                    <a:pt x="120" y="85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06" y="97"/>
                    <a:pt x="99" y="86"/>
                    <a:pt x="99" y="86"/>
                  </a:cubicBezTo>
                  <a:cubicBezTo>
                    <a:pt x="89" y="64"/>
                    <a:pt x="68" y="86"/>
                    <a:pt x="68" y="86"/>
                  </a:cubicBezTo>
                  <a:cubicBezTo>
                    <a:pt x="68" y="85"/>
                    <a:pt x="55" y="95"/>
                    <a:pt x="56" y="84"/>
                  </a:cubicBezTo>
                  <a:cubicBezTo>
                    <a:pt x="57" y="72"/>
                    <a:pt x="52" y="73"/>
                    <a:pt x="52" y="73"/>
                  </a:cubicBezTo>
                  <a:cubicBezTo>
                    <a:pt x="31" y="87"/>
                    <a:pt x="30" y="84"/>
                    <a:pt x="25" y="84"/>
                  </a:cubicBezTo>
                  <a:cubicBezTo>
                    <a:pt x="21" y="83"/>
                    <a:pt x="18" y="86"/>
                    <a:pt x="18" y="86"/>
                  </a:cubicBezTo>
                  <a:cubicBezTo>
                    <a:pt x="14" y="92"/>
                    <a:pt x="4" y="100"/>
                    <a:pt x="4" y="100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0" y="105"/>
                    <a:pt x="0" y="106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1" y="110"/>
                    <a:pt x="2" y="110"/>
                  </a:cubicBezTo>
                  <a:cubicBezTo>
                    <a:pt x="2" y="111"/>
                    <a:pt x="4" y="113"/>
                    <a:pt x="5" y="114"/>
                  </a:cubicBezTo>
                  <a:cubicBezTo>
                    <a:pt x="6" y="115"/>
                    <a:pt x="6" y="115"/>
                    <a:pt x="7" y="116"/>
                  </a:cubicBezTo>
                  <a:cubicBezTo>
                    <a:pt x="7" y="117"/>
                    <a:pt x="7" y="117"/>
                    <a:pt x="8" y="117"/>
                  </a:cubicBezTo>
                  <a:cubicBezTo>
                    <a:pt x="9" y="118"/>
                    <a:pt x="10" y="118"/>
                    <a:pt x="12" y="119"/>
                  </a:cubicBezTo>
                  <a:cubicBezTo>
                    <a:pt x="13" y="120"/>
                    <a:pt x="14" y="120"/>
                    <a:pt x="14" y="120"/>
                  </a:cubicBezTo>
                  <a:cubicBezTo>
                    <a:pt x="14" y="120"/>
                    <a:pt x="16" y="121"/>
                    <a:pt x="16" y="122"/>
                  </a:cubicBezTo>
                  <a:cubicBezTo>
                    <a:pt x="17" y="122"/>
                    <a:pt x="20" y="124"/>
                    <a:pt x="22" y="124"/>
                  </a:cubicBezTo>
                  <a:cubicBezTo>
                    <a:pt x="23" y="125"/>
                    <a:pt x="22" y="125"/>
                    <a:pt x="23" y="126"/>
                  </a:cubicBezTo>
                  <a:cubicBezTo>
                    <a:pt x="24" y="127"/>
                    <a:pt x="25" y="128"/>
                    <a:pt x="25" y="128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6" y="131"/>
                    <a:pt x="27" y="132"/>
                    <a:pt x="28" y="132"/>
                  </a:cubicBezTo>
                  <a:cubicBezTo>
                    <a:pt x="28" y="132"/>
                    <a:pt x="29" y="134"/>
                    <a:pt x="29" y="134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7"/>
                    <a:pt x="35" y="137"/>
                    <a:pt x="37" y="137"/>
                  </a:cubicBezTo>
                  <a:cubicBezTo>
                    <a:pt x="38" y="137"/>
                    <a:pt x="38" y="137"/>
                    <a:pt x="39" y="137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41" y="137"/>
                    <a:pt x="41" y="137"/>
                    <a:pt x="42" y="138"/>
                  </a:cubicBezTo>
                  <a:cubicBezTo>
                    <a:pt x="43" y="138"/>
                    <a:pt x="43" y="138"/>
                    <a:pt x="44" y="138"/>
                  </a:cubicBezTo>
                  <a:cubicBezTo>
                    <a:pt x="44" y="138"/>
                    <a:pt x="45" y="139"/>
                    <a:pt x="45" y="139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4"/>
                    <a:pt x="45" y="144"/>
                    <a:pt x="45" y="144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7" y="143"/>
                    <a:pt x="47" y="143"/>
                    <a:pt x="48" y="142"/>
                  </a:cubicBezTo>
                  <a:cubicBezTo>
                    <a:pt x="49" y="141"/>
                    <a:pt x="49" y="142"/>
                    <a:pt x="49" y="141"/>
                  </a:cubicBezTo>
                  <a:cubicBezTo>
                    <a:pt x="50" y="141"/>
                    <a:pt x="51" y="141"/>
                    <a:pt x="51" y="141"/>
                  </a:cubicBezTo>
                  <a:cubicBezTo>
                    <a:pt x="51" y="141"/>
                    <a:pt x="52" y="141"/>
                    <a:pt x="53" y="141"/>
                  </a:cubicBezTo>
                  <a:cubicBezTo>
                    <a:pt x="53" y="141"/>
                    <a:pt x="54" y="142"/>
                    <a:pt x="54" y="142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6" y="143"/>
                    <a:pt x="58" y="143"/>
                    <a:pt x="59" y="144"/>
                  </a:cubicBezTo>
                  <a:cubicBezTo>
                    <a:pt x="60" y="145"/>
                    <a:pt x="60" y="145"/>
                    <a:pt x="61" y="145"/>
                  </a:cubicBezTo>
                  <a:cubicBezTo>
                    <a:pt x="61" y="145"/>
                    <a:pt x="63" y="146"/>
                    <a:pt x="63" y="146"/>
                  </a:cubicBezTo>
                  <a:cubicBezTo>
                    <a:pt x="63" y="146"/>
                    <a:pt x="65" y="147"/>
                    <a:pt x="65" y="148"/>
                  </a:cubicBezTo>
                  <a:cubicBezTo>
                    <a:pt x="66" y="148"/>
                    <a:pt x="67" y="149"/>
                    <a:pt x="67" y="149"/>
                  </a:cubicBezTo>
                  <a:cubicBezTo>
                    <a:pt x="68" y="151"/>
                    <a:pt x="68" y="151"/>
                    <a:pt x="68" y="151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53"/>
                    <a:pt x="68" y="153"/>
                    <a:pt x="68" y="153"/>
                  </a:cubicBezTo>
                  <a:cubicBezTo>
                    <a:pt x="68" y="155"/>
                    <a:pt x="68" y="155"/>
                    <a:pt x="68" y="155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66" y="171"/>
                    <a:pt x="66" y="171"/>
                    <a:pt x="66" y="171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3" y="175"/>
                    <a:pt x="63" y="175"/>
                    <a:pt x="63" y="175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1"/>
                    <a:pt x="63" y="181"/>
                    <a:pt x="63" y="181"/>
                  </a:cubicBezTo>
                  <a:cubicBezTo>
                    <a:pt x="63" y="183"/>
                    <a:pt x="63" y="183"/>
                    <a:pt x="63" y="183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67" y="185"/>
                    <a:pt x="77" y="156"/>
                    <a:pt x="90" y="185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4" y="176"/>
                    <a:pt x="114" y="182"/>
                    <a:pt x="114" y="165"/>
                  </a:cubicBezTo>
                  <a:cubicBezTo>
                    <a:pt x="114" y="165"/>
                    <a:pt x="113" y="158"/>
                    <a:pt x="126" y="157"/>
                  </a:cubicBezTo>
                  <a:cubicBezTo>
                    <a:pt x="126" y="157"/>
                    <a:pt x="135" y="148"/>
                    <a:pt x="138" y="141"/>
                  </a:cubicBezTo>
                  <a:cubicBezTo>
                    <a:pt x="138" y="141"/>
                    <a:pt x="161" y="140"/>
                    <a:pt x="155" y="128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5" y="106"/>
                    <a:pt x="165" y="106"/>
                    <a:pt x="165" y="106"/>
                  </a:cubicBezTo>
                  <a:cubicBezTo>
                    <a:pt x="166" y="104"/>
                    <a:pt x="166" y="104"/>
                    <a:pt x="166" y="104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6" y="97"/>
                    <a:pt x="176" y="97"/>
                    <a:pt x="176" y="97"/>
                  </a:cubicBezTo>
                  <a:cubicBezTo>
                    <a:pt x="180" y="98"/>
                    <a:pt x="180" y="98"/>
                    <a:pt x="180" y="98"/>
                  </a:cubicBezTo>
                  <a:cubicBezTo>
                    <a:pt x="183" y="97"/>
                    <a:pt x="183" y="97"/>
                    <a:pt x="183" y="97"/>
                  </a:cubicBezTo>
                  <a:cubicBezTo>
                    <a:pt x="183" y="97"/>
                    <a:pt x="184" y="95"/>
                    <a:pt x="187" y="95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88" y="95"/>
                    <a:pt x="188" y="95"/>
                    <a:pt x="189" y="95"/>
                  </a:cubicBezTo>
                  <a:cubicBezTo>
                    <a:pt x="193" y="95"/>
                    <a:pt x="196" y="93"/>
                    <a:pt x="196" y="93"/>
                  </a:cubicBezTo>
                  <a:cubicBezTo>
                    <a:pt x="196" y="93"/>
                    <a:pt x="198" y="93"/>
                    <a:pt x="199" y="93"/>
                  </a:cubicBezTo>
                  <a:cubicBezTo>
                    <a:pt x="201" y="93"/>
                    <a:pt x="203" y="93"/>
                    <a:pt x="203" y="93"/>
                  </a:cubicBezTo>
                  <a:lnTo>
                    <a:pt x="209" y="93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鹤岗"/>
            <p:cNvSpPr/>
            <p:nvPr/>
          </p:nvSpPr>
          <p:spPr bwMode="auto">
            <a:xfrm>
              <a:off x="4398963" y="4043363"/>
              <a:ext cx="676275" cy="466725"/>
            </a:xfrm>
            <a:custGeom>
              <a:avLst/>
              <a:gdLst>
                <a:gd name="T0" fmla="*/ 178 w 180"/>
                <a:gd name="T1" fmla="*/ 44 h 123"/>
                <a:gd name="T2" fmla="*/ 167 w 180"/>
                <a:gd name="T3" fmla="*/ 43 h 123"/>
                <a:gd name="T4" fmla="*/ 162 w 180"/>
                <a:gd name="T5" fmla="*/ 48 h 123"/>
                <a:gd name="T6" fmla="*/ 157 w 180"/>
                <a:gd name="T7" fmla="*/ 48 h 123"/>
                <a:gd name="T8" fmla="*/ 150 w 180"/>
                <a:gd name="T9" fmla="*/ 51 h 123"/>
                <a:gd name="T10" fmla="*/ 143 w 180"/>
                <a:gd name="T11" fmla="*/ 56 h 123"/>
                <a:gd name="T12" fmla="*/ 138 w 180"/>
                <a:gd name="T13" fmla="*/ 53 h 123"/>
                <a:gd name="T14" fmla="*/ 132 w 180"/>
                <a:gd name="T15" fmla="*/ 52 h 123"/>
                <a:gd name="T16" fmla="*/ 125 w 180"/>
                <a:gd name="T17" fmla="*/ 56 h 123"/>
                <a:gd name="T18" fmla="*/ 120 w 180"/>
                <a:gd name="T19" fmla="*/ 54 h 123"/>
                <a:gd name="T20" fmla="*/ 114 w 180"/>
                <a:gd name="T21" fmla="*/ 52 h 123"/>
                <a:gd name="T22" fmla="*/ 107 w 180"/>
                <a:gd name="T23" fmla="*/ 56 h 123"/>
                <a:gd name="T24" fmla="*/ 82 w 180"/>
                <a:gd name="T25" fmla="*/ 54 h 123"/>
                <a:gd name="T26" fmla="*/ 64 w 180"/>
                <a:gd name="T27" fmla="*/ 20 h 123"/>
                <a:gd name="T28" fmla="*/ 65 w 180"/>
                <a:gd name="T29" fmla="*/ 0 h 123"/>
                <a:gd name="T30" fmla="*/ 64 w 180"/>
                <a:gd name="T31" fmla="*/ 2 h 123"/>
                <a:gd name="T32" fmla="*/ 58 w 180"/>
                <a:gd name="T33" fmla="*/ 6 h 123"/>
                <a:gd name="T34" fmla="*/ 52 w 180"/>
                <a:gd name="T35" fmla="*/ 10 h 123"/>
                <a:gd name="T36" fmla="*/ 47 w 180"/>
                <a:gd name="T37" fmla="*/ 10 h 123"/>
                <a:gd name="T38" fmla="*/ 21 w 180"/>
                <a:gd name="T39" fmla="*/ 26 h 123"/>
                <a:gd name="T40" fmla="*/ 5 w 180"/>
                <a:gd name="T41" fmla="*/ 32 h 123"/>
                <a:gd name="T42" fmla="*/ 4 w 180"/>
                <a:gd name="T43" fmla="*/ 37 h 123"/>
                <a:gd name="T44" fmla="*/ 3 w 180"/>
                <a:gd name="T45" fmla="*/ 46 h 123"/>
                <a:gd name="T46" fmla="*/ 2 w 180"/>
                <a:gd name="T47" fmla="*/ 49 h 123"/>
                <a:gd name="T48" fmla="*/ 14 w 180"/>
                <a:gd name="T49" fmla="*/ 66 h 123"/>
                <a:gd name="T50" fmla="*/ 17 w 180"/>
                <a:gd name="T51" fmla="*/ 88 h 123"/>
                <a:gd name="T52" fmla="*/ 17 w 180"/>
                <a:gd name="T53" fmla="*/ 95 h 123"/>
                <a:gd name="T54" fmla="*/ 20 w 180"/>
                <a:gd name="T55" fmla="*/ 102 h 123"/>
                <a:gd name="T56" fmla="*/ 21 w 180"/>
                <a:gd name="T57" fmla="*/ 110 h 123"/>
                <a:gd name="T58" fmla="*/ 26 w 180"/>
                <a:gd name="T59" fmla="*/ 111 h 123"/>
                <a:gd name="T60" fmla="*/ 30 w 180"/>
                <a:gd name="T61" fmla="*/ 113 h 123"/>
                <a:gd name="T62" fmla="*/ 40 w 180"/>
                <a:gd name="T63" fmla="*/ 116 h 123"/>
                <a:gd name="T64" fmla="*/ 43 w 180"/>
                <a:gd name="T65" fmla="*/ 118 h 123"/>
                <a:gd name="T66" fmla="*/ 48 w 180"/>
                <a:gd name="T67" fmla="*/ 121 h 123"/>
                <a:gd name="T68" fmla="*/ 52 w 180"/>
                <a:gd name="T69" fmla="*/ 123 h 123"/>
                <a:gd name="T70" fmla="*/ 54 w 180"/>
                <a:gd name="T71" fmla="*/ 122 h 123"/>
                <a:gd name="T72" fmla="*/ 55 w 180"/>
                <a:gd name="T73" fmla="*/ 115 h 123"/>
                <a:gd name="T74" fmla="*/ 62 w 180"/>
                <a:gd name="T75" fmla="*/ 113 h 123"/>
                <a:gd name="T76" fmla="*/ 68 w 180"/>
                <a:gd name="T77" fmla="*/ 112 h 123"/>
                <a:gd name="T78" fmla="*/ 70 w 180"/>
                <a:gd name="T79" fmla="*/ 107 h 123"/>
                <a:gd name="T80" fmla="*/ 69 w 180"/>
                <a:gd name="T81" fmla="*/ 101 h 123"/>
                <a:gd name="T82" fmla="*/ 64 w 180"/>
                <a:gd name="T83" fmla="*/ 93 h 123"/>
                <a:gd name="T84" fmla="*/ 71 w 180"/>
                <a:gd name="T85" fmla="*/ 91 h 123"/>
                <a:gd name="T86" fmla="*/ 77 w 180"/>
                <a:gd name="T87" fmla="*/ 93 h 123"/>
                <a:gd name="T88" fmla="*/ 83 w 180"/>
                <a:gd name="T89" fmla="*/ 94 h 123"/>
                <a:gd name="T90" fmla="*/ 93 w 180"/>
                <a:gd name="T91" fmla="*/ 96 h 123"/>
                <a:gd name="T92" fmla="*/ 108 w 180"/>
                <a:gd name="T93" fmla="*/ 99 h 123"/>
                <a:gd name="T94" fmla="*/ 121 w 180"/>
                <a:gd name="T95" fmla="*/ 96 h 123"/>
                <a:gd name="T96" fmla="*/ 135 w 180"/>
                <a:gd name="T97" fmla="*/ 92 h 123"/>
                <a:gd name="T98" fmla="*/ 142 w 180"/>
                <a:gd name="T99" fmla="*/ 90 h 123"/>
                <a:gd name="T100" fmla="*/ 149 w 180"/>
                <a:gd name="T101" fmla="*/ 87 h 123"/>
                <a:gd name="T102" fmla="*/ 173 w 180"/>
                <a:gd name="T103" fmla="*/ 66 h 123"/>
                <a:gd name="T104" fmla="*/ 173 w 180"/>
                <a:gd name="T105" fmla="*/ 60 h 123"/>
                <a:gd name="T106" fmla="*/ 178 w 180"/>
                <a:gd name="T107" fmla="*/ 55 h 123"/>
                <a:gd name="T108" fmla="*/ 180 w 180"/>
                <a:gd name="T109" fmla="*/ 4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123">
                  <a:moveTo>
                    <a:pt x="180" y="44"/>
                  </a:moveTo>
                  <a:cubicBezTo>
                    <a:pt x="179" y="45"/>
                    <a:pt x="179" y="44"/>
                    <a:pt x="178" y="44"/>
                  </a:cubicBezTo>
                  <a:cubicBezTo>
                    <a:pt x="174" y="41"/>
                    <a:pt x="171" y="41"/>
                    <a:pt x="171" y="41"/>
                  </a:cubicBezTo>
                  <a:cubicBezTo>
                    <a:pt x="167" y="43"/>
                    <a:pt x="167" y="43"/>
                    <a:pt x="167" y="43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57" y="48"/>
                    <a:pt x="157" y="48"/>
                    <a:pt x="157" y="48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50" y="51"/>
                    <a:pt x="150" y="51"/>
                    <a:pt x="150" y="51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3" y="56"/>
                    <a:pt x="142" y="56"/>
                    <a:pt x="141" y="55"/>
                  </a:cubicBezTo>
                  <a:cubicBezTo>
                    <a:pt x="139" y="54"/>
                    <a:pt x="139" y="54"/>
                    <a:pt x="138" y="53"/>
                  </a:cubicBezTo>
                  <a:cubicBezTo>
                    <a:pt x="137" y="52"/>
                    <a:pt x="135" y="51"/>
                    <a:pt x="135" y="51"/>
                  </a:cubicBezTo>
                  <a:cubicBezTo>
                    <a:pt x="135" y="51"/>
                    <a:pt x="133" y="51"/>
                    <a:pt x="132" y="52"/>
                  </a:cubicBezTo>
                  <a:cubicBezTo>
                    <a:pt x="131" y="53"/>
                    <a:pt x="129" y="56"/>
                    <a:pt x="129" y="56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3" y="56"/>
                    <a:pt x="89" y="69"/>
                    <a:pt x="82" y="54"/>
                  </a:cubicBezTo>
                  <a:cubicBezTo>
                    <a:pt x="75" y="40"/>
                    <a:pt x="73" y="39"/>
                    <a:pt x="70" y="39"/>
                  </a:cubicBezTo>
                  <a:cubicBezTo>
                    <a:pt x="66" y="38"/>
                    <a:pt x="51" y="31"/>
                    <a:pt x="64" y="20"/>
                  </a:cubicBezTo>
                  <a:cubicBezTo>
                    <a:pt x="71" y="15"/>
                    <a:pt x="66" y="2"/>
                    <a:pt x="66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7" y="10"/>
                  </a:cubicBezTo>
                  <a:cubicBezTo>
                    <a:pt x="45" y="10"/>
                    <a:pt x="34" y="12"/>
                    <a:pt x="34" y="16"/>
                  </a:cubicBezTo>
                  <a:cubicBezTo>
                    <a:pt x="34" y="19"/>
                    <a:pt x="35" y="33"/>
                    <a:pt x="21" y="26"/>
                  </a:cubicBezTo>
                  <a:cubicBezTo>
                    <a:pt x="21" y="26"/>
                    <a:pt x="0" y="10"/>
                    <a:pt x="5" y="30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11" y="66"/>
                    <a:pt x="14" y="66"/>
                  </a:cubicBezTo>
                  <a:cubicBezTo>
                    <a:pt x="14" y="66"/>
                    <a:pt x="23" y="74"/>
                    <a:pt x="18" y="83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2" y="104"/>
                    <a:pt x="19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5" y="111"/>
                    <a:pt x="26" y="111"/>
                  </a:cubicBezTo>
                  <a:cubicBezTo>
                    <a:pt x="27" y="111"/>
                    <a:pt x="28" y="112"/>
                    <a:pt x="28" y="112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5" y="115"/>
                    <a:pt x="39" y="116"/>
                    <a:pt x="40" y="116"/>
                  </a:cubicBezTo>
                  <a:cubicBezTo>
                    <a:pt x="40" y="117"/>
                    <a:pt x="40" y="116"/>
                    <a:pt x="41" y="117"/>
                  </a:cubicBezTo>
                  <a:cubicBezTo>
                    <a:pt x="42" y="118"/>
                    <a:pt x="42" y="118"/>
                    <a:pt x="43" y="118"/>
                  </a:cubicBezTo>
                  <a:cubicBezTo>
                    <a:pt x="44" y="119"/>
                    <a:pt x="46" y="120"/>
                    <a:pt x="46" y="120"/>
                  </a:cubicBezTo>
                  <a:cubicBezTo>
                    <a:pt x="47" y="120"/>
                    <a:pt x="47" y="120"/>
                    <a:pt x="48" y="121"/>
                  </a:cubicBezTo>
                  <a:cubicBezTo>
                    <a:pt x="49" y="122"/>
                    <a:pt x="49" y="121"/>
                    <a:pt x="50" y="122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4" y="122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4" y="117"/>
                    <a:pt x="55" y="115"/>
                  </a:cubicBezTo>
                  <a:cubicBezTo>
                    <a:pt x="55" y="114"/>
                    <a:pt x="59" y="113"/>
                    <a:pt x="59" y="113"/>
                  </a:cubicBezTo>
                  <a:cubicBezTo>
                    <a:pt x="59" y="113"/>
                    <a:pt x="61" y="113"/>
                    <a:pt x="62" y="113"/>
                  </a:cubicBezTo>
                  <a:cubicBezTo>
                    <a:pt x="63" y="113"/>
                    <a:pt x="65" y="112"/>
                    <a:pt x="65" y="112"/>
                  </a:cubicBezTo>
                  <a:cubicBezTo>
                    <a:pt x="66" y="112"/>
                    <a:pt x="68" y="112"/>
                    <a:pt x="68" y="112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5" y="90"/>
                    <a:pt x="69" y="91"/>
                    <a:pt x="71" y="91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3" y="91"/>
                    <a:pt x="74" y="92"/>
                    <a:pt x="77" y="93"/>
                  </a:cubicBezTo>
                  <a:cubicBezTo>
                    <a:pt x="79" y="94"/>
                    <a:pt x="80" y="94"/>
                    <a:pt x="80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9" y="92"/>
                    <a:pt x="91" y="93"/>
                  </a:cubicBezTo>
                  <a:cubicBezTo>
                    <a:pt x="92" y="94"/>
                    <a:pt x="91" y="94"/>
                    <a:pt x="93" y="96"/>
                  </a:cubicBezTo>
                  <a:cubicBezTo>
                    <a:pt x="94" y="97"/>
                    <a:pt x="96" y="98"/>
                    <a:pt x="98" y="99"/>
                  </a:cubicBezTo>
                  <a:cubicBezTo>
                    <a:pt x="101" y="99"/>
                    <a:pt x="107" y="99"/>
                    <a:pt x="108" y="99"/>
                  </a:cubicBezTo>
                  <a:cubicBezTo>
                    <a:pt x="110" y="99"/>
                    <a:pt x="113" y="99"/>
                    <a:pt x="114" y="99"/>
                  </a:cubicBezTo>
                  <a:cubicBezTo>
                    <a:pt x="115" y="99"/>
                    <a:pt x="121" y="96"/>
                    <a:pt x="121" y="96"/>
                  </a:cubicBezTo>
                  <a:cubicBezTo>
                    <a:pt x="121" y="96"/>
                    <a:pt x="125" y="94"/>
                    <a:pt x="126" y="92"/>
                  </a:cubicBezTo>
                  <a:cubicBezTo>
                    <a:pt x="128" y="90"/>
                    <a:pt x="130" y="91"/>
                    <a:pt x="135" y="92"/>
                  </a:cubicBezTo>
                  <a:cubicBezTo>
                    <a:pt x="139" y="92"/>
                    <a:pt x="136" y="92"/>
                    <a:pt x="137" y="92"/>
                  </a:cubicBezTo>
                  <a:cubicBezTo>
                    <a:pt x="138" y="92"/>
                    <a:pt x="142" y="90"/>
                    <a:pt x="142" y="90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9" y="87"/>
                    <a:pt x="149" y="87"/>
                    <a:pt x="149" y="87"/>
                  </a:cubicBezTo>
                  <a:cubicBezTo>
                    <a:pt x="163" y="91"/>
                    <a:pt x="161" y="73"/>
                    <a:pt x="161" y="73"/>
                  </a:cubicBezTo>
                  <a:cubicBezTo>
                    <a:pt x="165" y="73"/>
                    <a:pt x="173" y="66"/>
                    <a:pt x="173" y="66"/>
                  </a:cubicBezTo>
                  <a:cubicBezTo>
                    <a:pt x="173" y="66"/>
                    <a:pt x="173" y="64"/>
                    <a:pt x="173" y="63"/>
                  </a:cubicBezTo>
                  <a:cubicBezTo>
                    <a:pt x="173" y="62"/>
                    <a:pt x="173" y="60"/>
                    <a:pt x="173" y="60"/>
                  </a:cubicBezTo>
                  <a:cubicBezTo>
                    <a:pt x="175" y="58"/>
                    <a:pt x="175" y="58"/>
                    <a:pt x="175" y="58"/>
                  </a:cubicBezTo>
                  <a:cubicBezTo>
                    <a:pt x="178" y="55"/>
                    <a:pt x="178" y="55"/>
                    <a:pt x="178" y="55"/>
                  </a:cubicBezTo>
                  <a:cubicBezTo>
                    <a:pt x="180" y="51"/>
                    <a:pt x="180" y="51"/>
                    <a:pt x="180" y="51"/>
                  </a:cubicBezTo>
                  <a:cubicBezTo>
                    <a:pt x="180" y="45"/>
                    <a:pt x="180" y="45"/>
                    <a:pt x="180" y="45"/>
                  </a:cubicBezTo>
                  <a:lnTo>
                    <a:pt x="180" y="44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哈尔滨"/>
            <p:cNvSpPr/>
            <p:nvPr/>
          </p:nvSpPr>
          <p:spPr bwMode="auto">
            <a:xfrm>
              <a:off x="3589338" y="4652963"/>
              <a:ext cx="1047750" cy="971550"/>
            </a:xfrm>
            <a:custGeom>
              <a:avLst/>
              <a:gdLst>
                <a:gd name="T0" fmla="*/ 262 w 278"/>
                <a:gd name="T1" fmla="*/ 30 h 259"/>
                <a:gd name="T2" fmla="*/ 266 w 278"/>
                <a:gd name="T3" fmla="*/ 14 h 259"/>
                <a:gd name="T4" fmla="*/ 264 w 278"/>
                <a:gd name="T5" fmla="*/ 2 h 259"/>
                <a:gd name="T6" fmla="*/ 257 w 278"/>
                <a:gd name="T7" fmla="*/ 2 h 259"/>
                <a:gd name="T8" fmla="*/ 245 w 278"/>
                <a:gd name="T9" fmla="*/ 13 h 259"/>
                <a:gd name="T10" fmla="*/ 226 w 278"/>
                <a:gd name="T11" fmla="*/ 7 h 259"/>
                <a:gd name="T12" fmla="*/ 200 w 278"/>
                <a:gd name="T13" fmla="*/ 17 h 259"/>
                <a:gd name="T14" fmla="*/ 188 w 278"/>
                <a:gd name="T15" fmla="*/ 20 h 259"/>
                <a:gd name="T16" fmla="*/ 174 w 278"/>
                <a:gd name="T17" fmla="*/ 20 h 259"/>
                <a:gd name="T18" fmla="*/ 162 w 278"/>
                <a:gd name="T19" fmla="*/ 23 h 259"/>
                <a:gd name="T20" fmla="*/ 153 w 278"/>
                <a:gd name="T21" fmla="*/ 26 h 259"/>
                <a:gd name="T22" fmla="*/ 148 w 278"/>
                <a:gd name="T23" fmla="*/ 29 h 259"/>
                <a:gd name="T24" fmla="*/ 119 w 278"/>
                <a:gd name="T25" fmla="*/ 25 h 259"/>
                <a:gd name="T26" fmla="*/ 102 w 278"/>
                <a:gd name="T27" fmla="*/ 31 h 259"/>
                <a:gd name="T28" fmla="*/ 81 w 278"/>
                <a:gd name="T29" fmla="*/ 25 h 259"/>
                <a:gd name="T30" fmla="*/ 22 w 278"/>
                <a:gd name="T31" fmla="*/ 81 h 259"/>
                <a:gd name="T32" fmla="*/ 22 w 278"/>
                <a:gd name="T33" fmla="*/ 114 h 259"/>
                <a:gd name="T34" fmla="*/ 0 w 278"/>
                <a:gd name="T35" fmla="*/ 139 h 259"/>
                <a:gd name="T36" fmla="*/ 4 w 278"/>
                <a:gd name="T37" fmla="*/ 156 h 259"/>
                <a:gd name="T38" fmla="*/ 18 w 278"/>
                <a:gd name="T39" fmla="*/ 167 h 259"/>
                <a:gd name="T40" fmla="*/ 39 w 278"/>
                <a:gd name="T41" fmla="*/ 171 h 259"/>
                <a:gd name="T42" fmla="*/ 54 w 278"/>
                <a:gd name="T43" fmla="*/ 160 h 259"/>
                <a:gd name="T44" fmla="*/ 70 w 278"/>
                <a:gd name="T45" fmla="*/ 164 h 259"/>
                <a:gd name="T46" fmla="*/ 84 w 278"/>
                <a:gd name="T47" fmla="*/ 166 h 259"/>
                <a:gd name="T48" fmla="*/ 92 w 278"/>
                <a:gd name="T49" fmla="*/ 177 h 259"/>
                <a:gd name="T50" fmla="*/ 96 w 278"/>
                <a:gd name="T51" fmla="*/ 189 h 259"/>
                <a:gd name="T52" fmla="*/ 96 w 278"/>
                <a:gd name="T53" fmla="*/ 203 h 259"/>
                <a:gd name="T54" fmla="*/ 98 w 278"/>
                <a:gd name="T55" fmla="*/ 215 h 259"/>
                <a:gd name="T56" fmla="*/ 109 w 278"/>
                <a:gd name="T57" fmla="*/ 206 h 259"/>
                <a:gd name="T58" fmla="*/ 119 w 278"/>
                <a:gd name="T59" fmla="*/ 208 h 259"/>
                <a:gd name="T60" fmla="*/ 129 w 278"/>
                <a:gd name="T61" fmla="*/ 211 h 259"/>
                <a:gd name="T62" fmla="*/ 132 w 278"/>
                <a:gd name="T63" fmla="*/ 218 h 259"/>
                <a:gd name="T64" fmla="*/ 129 w 278"/>
                <a:gd name="T65" fmla="*/ 224 h 259"/>
                <a:gd name="T66" fmla="*/ 134 w 278"/>
                <a:gd name="T67" fmla="*/ 231 h 259"/>
                <a:gd name="T68" fmla="*/ 141 w 278"/>
                <a:gd name="T69" fmla="*/ 239 h 259"/>
                <a:gd name="T70" fmla="*/ 141 w 278"/>
                <a:gd name="T71" fmla="*/ 247 h 259"/>
                <a:gd name="T72" fmla="*/ 149 w 278"/>
                <a:gd name="T73" fmla="*/ 247 h 259"/>
                <a:gd name="T74" fmla="*/ 153 w 278"/>
                <a:gd name="T75" fmla="*/ 253 h 259"/>
                <a:gd name="T76" fmla="*/ 171 w 278"/>
                <a:gd name="T77" fmla="*/ 251 h 259"/>
                <a:gd name="T78" fmla="*/ 171 w 278"/>
                <a:gd name="T79" fmla="*/ 242 h 259"/>
                <a:gd name="T80" fmla="*/ 168 w 278"/>
                <a:gd name="T81" fmla="*/ 232 h 259"/>
                <a:gd name="T82" fmla="*/ 170 w 278"/>
                <a:gd name="T83" fmla="*/ 229 h 259"/>
                <a:gd name="T84" fmla="*/ 175 w 278"/>
                <a:gd name="T85" fmla="*/ 222 h 259"/>
                <a:gd name="T86" fmla="*/ 182 w 278"/>
                <a:gd name="T87" fmla="*/ 215 h 259"/>
                <a:gd name="T88" fmla="*/ 179 w 278"/>
                <a:gd name="T89" fmla="*/ 208 h 259"/>
                <a:gd name="T90" fmla="*/ 178 w 278"/>
                <a:gd name="T91" fmla="*/ 200 h 259"/>
                <a:gd name="T92" fmla="*/ 181 w 278"/>
                <a:gd name="T93" fmla="*/ 195 h 259"/>
                <a:gd name="T94" fmla="*/ 185 w 278"/>
                <a:gd name="T95" fmla="*/ 194 h 259"/>
                <a:gd name="T96" fmla="*/ 197 w 278"/>
                <a:gd name="T97" fmla="*/ 194 h 259"/>
                <a:gd name="T98" fmla="*/ 214 w 278"/>
                <a:gd name="T99" fmla="*/ 154 h 259"/>
                <a:gd name="T100" fmla="*/ 215 w 278"/>
                <a:gd name="T101" fmla="*/ 130 h 259"/>
                <a:gd name="T102" fmla="*/ 218 w 278"/>
                <a:gd name="T103" fmla="*/ 118 h 259"/>
                <a:gd name="T104" fmla="*/ 215 w 278"/>
                <a:gd name="T105" fmla="*/ 107 h 259"/>
                <a:gd name="T106" fmla="*/ 226 w 278"/>
                <a:gd name="T107" fmla="*/ 101 h 259"/>
                <a:gd name="T108" fmla="*/ 235 w 278"/>
                <a:gd name="T109" fmla="*/ 86 h 259"/>
                <a:gd name="T110" fmla="*/ 243 w 278"/>
                <a:gd name="T111" fmla="*/ 78 h 259"/>
                <a:gd name="T112" fmla="*/ 251 w 278"/>
                <a:gd name="T113" fmla="*/ 71 h 259"/>
                <a:gd name="T114" fmla="*/ 256 w 278"/>
                <a:gd name="T115" fmla="*/ 65 h 259"/>
                <a:gd name="T116" fmla="*/ 270 w 278"/>
                <a:gd name="T117" fmla="*/ 66 h 259"/>
                <a:gd name="T118" fmla="*/ 276 w 278"/>
                <a:gd name="T119" fmla="*/ 4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259">
                  <a:moveTo>
                    <a:pt x="276" y="41"/>
                  </a:moveTo>
                  <a:cubicBezTo>
                    <a:pt x="272" y="37"/>
                    <a:pt x="272" y="37"/>
                    <a:pt x="272" y="37"/>
                  </a:cubicBezTo>
                  <a:cubicBezTo>
                    <a:pt x="268" y="34"/>
                    <a:pt x="268" y="34"/>
                    <a:pt x="268" y="34"/>
                  </a:cubicBezTo>
                  <a:cubicBezTo>
                    <a:pt x="265" y="32"/>
                    <a:pt x="265" y="32"/>
                    <a:pt x="265" y="32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59" y="28"/>
                    <a:pt x="259" y="28"/>
                    <a:pt x="259" y="28"/>
                  </a:cubicBezTo>
                  <a:cubicBezTo>
                    <a:pt x="260" y="26"/>
                    <a:pt x="260" y="26"/>
                    <a:pt x="260" y="26"/>
                  </a:cubicBezTo>
                  <a:cubicBezTo>
                    <a:pt x="260" y="26"/>
                    <a:pt x="264" y="21"/>
                    <a:pt x="266" y="20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4"/>
                    <a:pt x="266" y="14"/>
                    <a:pt x="266" y="14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0"/>
                    <a:pt x="264" y="9"/>
                  </a:cubicBezTo>
                  <a:cubicBezTo>
                    <a:pt x="264" y="8"/>
                    <a:pt x="264" y="8"/>
                    <a:pt x="264" y="7"/>
                  </a:cubicBezTo>
                  <a:cubicBezTo>
                    <a:pt x="264" y="6"/>
                    <a:pt x="264" y="4"/>
                    <a:pt x="264" y="4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59" y="1"/>
                    <a:pt x="259" y="1"/>
                    <a:pt x="259" y="1"/>
                  </a:cubicBezTo>
                  <a:cubicBezTo>
                    <a:pt x="258" y="1"/>
                    <a:pt x="258" y="1"/>
                    <a:pt x="258" y="1"/>
                  </a:cubicBezTo>
                  <a:cubicBezTo>
                    <a:pt x="257" y="2"/>
                    <a:pt x="257" y="2"/>
                    <a:pt x="257" y="2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4" y="3"/>
                    <a:pt x="254" y="3"/>
                    <a:pt x="254" y="3"/>
                  </a:cubicBezTo>
                  <a:cubicBezTo>
                    <a:pt x="251" y="4"/>
                    <a:pt x="251" y="4"/>
                    <a:pt x="251" y="4"/>
                  </a:cubicBezTo>
                  <a:cubicBezTo>
                    <a:pt x="251" y="4"/>
                    <a:pt x="249" y="4"/>
                    <a:pt x="249" y="5"/>
                  </a:cubicBezTo>
                  <a:cubicBezTo>
                    <a:pt x="249" y="7"/>
                    <a:pt x="245" y="13"/>
                    <a:pt x="245" y="13"/>
                  </a:cubicBezTo>
                  <a:cubicBezTo>
                    <a:pt x="245" y="13"/>
                    <a:pt x="240" y="14"/>
                    <a:pt x="238" y="14"/>
                  </a:cubicBezTo>
                  <a:cubicBezTo>
                    <a:pt x="236" y="14"/>
                    <a:pt x="236" y="13"/>
                    <a:pt x="234" y="13"/>
                  </a:cubicBezTo>
                  <a:cubicBezTo>
                    <a:pt x="233" y="12"/>
                    <a:pt x="231" y="11"/>
                    <a:pt x="231" y="11"/>
                  </a:cubicBezTo>
                  <a:cubicBezTo>
                    <a:pt x="230" y="10"/>
                    <a:pt x="230" y="9"/>
                    <a:pt x="228" y="9"/>
                  </a:cubicBezTo>
                  <a:cubicBezTo>
                    <a:pt x="227" y="8"/>
                    <a:pt x="226" y="7"/>
                    <a:pt x="226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16" y="8"/>
                    <a:pt x="216" y="8"/>
                    <a:pt x="216" y="8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02" y="17"/>
                    <a:pt x="202" y="17"/>
                    <a:pt x="202" y="17"/>
                  </a:cubicBezTo>
                  <a:cubicBezTo>
                    <a:pt x="200" y="17"/>
                    <a:pt x="200" y="17"/>
                    <a:pt x="200" y="17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96" y="18"/>
                    <a:pt x="196" y="18"/>
                    <a:pt x="196" y="18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3" y="20"/>
                    <a:pt x="191" y="20"/>
                  </a:cubicBezTo>
                  <a:cubicBezTo>
                    <a:pt x="190" y="20"/>
                    <a:pt x="190" y="20"/>
                    <a:pt x="188" y="20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7" y="20"/>
                    <a:pt x="183" y="23"/>
                    <a:pt x="182" y="23"/>
                  </a:cubicBezTo>
                  <a:cubicBezTo>
                    <a:pt x="180" y="23"/>
                    <a:pt x="178" y="22"/>
                    <a:pt x="178" y="22"/>
                  </a:cubicBezTo>
                  <a:cubicBezTo>
                    <a:pt x="176" y="21"/>
                    <a:pt x="176" y="21"/>
                    <a:pt x="176" y="21"/>
                  </a:cubicBezTo>
                  <a:cubicBezTo>
                    <a:pt x="176" y="21"/>
                    <a:pt x="175" y="20"/>
                    <a:pt x="174" y="20"/>
                  </a:cubicBezTo>
                  <a:cubicBezTo>
                    <a:pt x="172" y="20"/>
                    <a:pt x="174" y="20"/>
                    <a:pt x="172" y="20"/>
                  </a:cubicBezTo>
                  <a:cubicBezTo>
                    <a:pt x="170" y="20"/>
                    <a:pt x="169" y="20"/>
                    <a:pt x="169" y="20"/>
                  </a:cubicBezTo>
                  <a:cubicBezTo>
                    <a:pt x="169" y="20"/>
                    <a:pt x="168" y="20"/>
                    <a:pt x="166" y="20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0" y="25"/>
                    <a:pt x="159" y="26"/>
                    <a:pt x="158" y="26"/>
                  </a:cubicBezTo>
                  <a:cubicBezTo>
                    <a:pt x="157" y="26"/>
                    <a:pt x="155" y="26"/>
                    <a:pt x="155" y="26"/>
                  </a:cubicBezTo>
                  <a:cubicBezTo>
                    <a:pt x="155" y="26"/>
                    <a:pt x="154" y="26"/>
                    <a:pt x="153" y="26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53" y="26"/>
                    <a:pt x="153" y="26"/>
                    <a:pt x="152" y="26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7"/>
                    <a:pt x="149" y="29"/>
                    <a:pt x="148" y="29"/>
                  </a:cubicBezTo>
                  <a:cubicBezTo>
                    <a:pt x="147" y="29"/>
                    <a:pt x="143" y="30"/>
                    <a:pt x="143" y="30"/>
                  </a:cubicBezTo>
                  <a:cubicBezTo>
                    <a:pt x="143" y="30"/>
                    <a:pt x="141" y="31"/>
                    <a:pt x="140" y="31"/>
                  </a:cubicBezTo>
                  <a:cubicBezTo>
                    <a:pt x="138" y="31"/>
                    <a:pt x="136" y="31"/>
                    <a:pt x="134" y="31"/>
                  </a:cubicBezTo>
                  <a:cubicBezTo>
                    <a:pt x="133" y="31"/>
                    <a:pt x="131" y="30"/>
                    <a:pt x="129" y="29"/>
                  </a:cubicBezTo>
                  <a:cubicBezTo>
                    <a:pt x="128" y="28"/>
                    <a:pt x="120" y="25"/>
                    <a:pt x="119" y="25"/>
                  </a:cubicBezTo>
                  <a:cubicBezTo>
                    <a:pt x="118" y="25"/>
                    <a:pt x="113" y="27"/>
                    <a:pt x="112" y="31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6" y="34"/>
                    <a:pt x="105" y="33"/>
                  </a:cubicBezTo>
                  <a:cubicBezTo>
                    <a:pt x="103" y="32"/>
                    <a:pt x="103" y="32"/>
                    <a:pt x="102" y="31"/>
                  </a:cubicBezTo>
                  <a:cubicBezTo>
                    <a:pt x="101" y="30"/>
                    <a:pt x="100" y="29"/>
                    <a:pt x="100" y="29"/>
                  </a:cubicBezTo>
                  <a:cubicBezTo>
                    <a:pt x="99" y="28"/>
                    <a:pt x="98" y="28"/>
                    <a:pt x="97" y="27"/>
                  </a:cubicBezTo>
                  <a:cubicBezTo>
                    <a:pt x="96" y="27"/>
                    <a:pt x="95" y="25"/>
                    <a:pt x="92" y="25"/>
                  </a:cubicBezTo>
                  <a:cubicBezTo>
                    <a:pt x="88" y="25"/>
                    <a:pt x="86" y="25"/>
                    <a:pt x="86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67" y="32"/>
                    <a:pt x="66" y="3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9" y="66"/>
                    <a:pt x="38" y="71"/>
                  </a:cubicBezTo>
                  <a:cubicBezTo>
                    <a:pt x="38" y="71"/>
                    <a:pt x="46" y="86"/>
                    <a:pt x="25" y="82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3" y="88"/>
                    <a:pt x="29" y="91"/>
                  </a:cubicBezTo>
                  <a:cubicBezTo>
                    <a:pt x="29" y="91"/>
                    <a:pt x="54" y="113"/>
                    <a:pt x="26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3" y="114"/>
                    <a:pt x="22" y="114"/>
                  </a:cubicBezTo>
                  <a:cubicBezTo>
                    <a:pt x="22" y="114"/>
                    <a:pt x="18" y="113"/>
                    <a:pt x="16" y="117"/>
                  </a:cubicBezTo>
                  <a:cubicBezTo>
                    <a:pt x="15" y="121"/>
                    <a:pt x="12" y="126"/>
                    <a:pt x="12" y="126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23" y="169"/>
                    <a:pt x="23" y="169"/>
                    <a:pt x="23" y="169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9" y="171"/>
                    <a:pt x="39" y="171"/>
                    <a:pt x="39" y="171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47" y="162"/>
                    <a:pt x="47" y="162"/>
                    <a:pt x="47" y="162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70" y="164"/>
                    <a:pt x="70" y="164"/>
                    <a:pt x="70" y="164"/>
                  </a:cubicBezTo>
                  <a:cubicBezTo>
                    <a:pt x="72" y="165"/>
                    <a:pt x="72" y="165"/>
                    <a:pt x="72" y="165"/>
                  </a:cubicBezTo>
                  <a:cubicBezTo>
                    <a:pt x="75" y="166"/>
                    <a:pt x="75" y="166"/>
                    <a:pt x="75" y="166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82" y="166"/>
                    <a:pt x="82" y="166"/>
                    <a:pt x="82" y="166"/>
                  </a:cubicBezTo>
                  <a:cubicBezTo>
                    <a:pt x="84" y="166"/>
                    <a:pt x="84" y="166"/>
                    <a:pt x="84" y="166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7" y="170"/>
                    <a:pt x="87" y="170"/>
                    <a:pt x="87" y="170"/>
                  </a:cubicBezTo>
                  <a:cubicBezTo>
                    <a:pt x="89" y="174"/>
                    <a:pt x="89" y="174"/>
                    <a:pt x="89" y="174"/>
                  </a:cubicBezTo>
                  <a:cubicBezTo>
                    <a:pt x="90" y="175"/>
                    <a:pt x="90" y="175"/>
                    <a:pt x="90" y="175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95" y="178"/>
                    <a:pt x="95" y="178"/>
                    <a:pt x="95" y="178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96" y="180"/>
                    <a:pt x="96" y="182"/>
                    <a:pt x="96" y="183"/>
                  </a:cubicBezTo>
                  <a:cubicBezTo>
                    <a:pt x="96" y="184"/>
                    <a:pt x="96" y="186"/>
                    <a:pt x="96" y="186"/>
                  </a:cubicBezTo>
                  <a:cubicBezTo>
                    <a:pt x="96" y="189"/>
                    <a:pt x="96" y="189"/>
                    <a:pt x="96" y="189"/>
                  </a:cubicBezTo>
                  <a:cubicBezTo>
                    <a:pt x="95" y="192"/>
                    <a:pt x="95" y="192"/>
                    <a:pt x="95" y="192"/>
                  </a:cubicBezTo>
                  <a:cubicBezTo>
                    <a:pt x="94" y="193"/>
                    <a:pt x="94" y="193"/>
                    <a:pt x="94" y="193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5" y="200"/>
                    <a:pt x="95" y="200"/>
                    <a:pt x="95" y="200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96" y="205"/>
                    <a:pt x="96" y="205"/>
                    <a:pt x="96" y="205"/>
                  </a:cubicBezTo>
                  <a:cubicBezTo>
                    <a:pt x="96" y="207"/>
                    <a:pt x="96" y="207"/>
                    <a:pt x="96" y="207"/>
                  </a:cubicBezTo>
                  <a:cubicBezTo>
                    <a:pt x="96" y="209"/>
                    <a:pt x="96" y="209"/>
                    <a:pt x="96" y="209"/>
                  </a:cubicBezTo>
                  <a:cubicBezTo>
                    <a:pt x="96" y="213"/>
                    <a:pt x="96" y="213"/>
                    <a:pt x="96" y="213"/>
                  </a:cubicBezTo>
                  <a:cubicBezTo>
                    <a:pt x="98" y="215"/>
                    <a:pt x="98" y="215"/>
                    <a:pt x="98" y="215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3" y="212"/>
                    <a:pt x="103" y="212"/>
                    <a:pt x="103" y="212"/>
                  </a:cubicBezTo>
                  <a:cubicBezTo>
                    <a:pt x="104" y="211"/>
                    <a:pt x="104" y="211"/>
                    <a:pt x="104" y="211"/>
                  </a:cubicBezTo>
                  <a:cubicBezTo>
                    <a:pt x="107" y="208"/>
                    <a:pt x="107" y="208"/>
                    <a:pt x="107" y="208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11" y="206"/>
                    <a:pt x="111" y="206"/>
                    <a:pt x="111" y="206"/>
                  </a:cubicBezTo>
                  <a:cubicBezTo>
                    <a:pt x="113" y="207"/>
                    <a:pt x="113" y="207"/>
                    <a:pt x="113" y="207"/>
                  </a:cubicBezTo>
                  <a:cubicBezTo>
                    <a:pt x="113" y="209"/>
                    <a:pt x="113" y="209"/>
                    <a:pt x="113" y="209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9" y="208"/>
                    <a:pt x="119" y="208"/>
                    <a:pt x="119" y="208"/>
                  </a:cubicBezTo>
                  <a:cubicBezTo>
                    <a:pt x="121" y="207"/>
                    <a:pt x="121" y="207"/>
                    <a:pt x="121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7" y="210"/>
                    <a:pt x="127" y="210"/>
                    <a:pt x="127" y="210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2" y="213"/>
                    <a:pt x="132" y="213"/>
                    <a:pt x="132" y="213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8"/>
                    <a:pt x="132" y="218"/>
                    <a:pt x="132" y="218"/>
                  </a:cubicBezTo>
                  <a:cubicBezTo>
                    <a:pt x="131" y="219"/>
                    <a:pt x="131" y="219"/>
                    <a:pt x="131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21"/>
                  </a:cubicBezTo>
                  <a:cubicBezTo>
                    <a:pt x="130" y="222"/>
                    <a:pt x="129" y="223"/>
                    <a:pt x="129" y="223"/>
                  </a:cubicBezTo>
                  <a:cubicBezTo>
                    <a:pt x="129" y="223"/>
                    <a:pt x="129" y="223"/>
                    <a:pt x="129" y="224"/>
                  </a:cubicBezTo>
                  <a:cubicBezTo>
                    <a:pt x="129" y="225"/>
                    <a:pt x="129" y="225"/>
                    <a:pt x="129" y="225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1" y="228"/>
                    <a:pt x="131" y="228"/>
                    <a:pt x="131" y="228"/>
                  </a:cubicBezTo>
                  <a:cubicBezTo>
                    <a:pt x="133" y="230"/>
                    <a:pt x="133" y="230"/>
                    <a:pt x="133" y="230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36" y="234"/>
                    <a:pt x="136" y="234"/>
                    <a:pt x="136" y="234"/>
                  </a:cubicBezTo>
                  <a:cubicBezTo>
                    <a:pt x="136" y="234"/>
                    <a:pt x="137" y="234"/>
                    <a:pt x="138" y="235"/>
                  </a:cubicBezTo>
                  <a:cubicBezTo>
                    <a:pt x="139" y="235"/>
                    <a:pt x="140" y="235"/>
                    <a:pt x="140" y="235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41"/>
                    <a:pt x="141" y="241"/>
                    <a:pt x="141" y="241"/>
                  </a:cubicBezTo>
                  <a:cubicBezTo>
                    <a:pt x="141" y="243"/>
                    <a:pt x="141" y="243"/>
                    <a:pt x="141" y="243"/>
                  </a:cubicBezTo>
                  <a:cubicBezTo>
                    <a:pt x="141" y="244"/>
                    <a:pt x="141" y="244"/>
                    <a:pt x="141" y="244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142" y="249"/>
                    <a:pt x="142" y="249"/>
                    <a:pt x="142" y="249"/>
                  </a:cubicBezTo>
                  <a:cubicBezTo>
                    <a:pt x="144" y="249"/>
                    <a:pt x="144" y="249"/>
                    <a:pt x="144" y="249"/>
                  </a:cubicBezTo>
                  <a:cubicBezTo>
                    <a:pt x="147" y="249"/>
                    <a:pt x="147" y="249"/>
                    <a:pt x="147" y="249"/>
                  </a:cubicBezTo>
                  <a:cubicBezTo>
                    <a:pt x="147" y="248"/>
                    <a:pt x="147" y="248"/>
                    <a:pt x="147" y="248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150" y="247"/>
                    <a:pt x="150" y="247"/>
                    <a:pt x="150" y="247"/>
                  </a:cubicBezTo>
                  <a:cubicBezTo>
                    <a:pt x="152" y="247"/>
                    <a:pt x="152" y="247"/>
                    <a:pt x="152" y="247"/>
                  </a:cubicBezTo>
                  <a:cubicBezTo>
                    <a:pt x="152" y="249"/>
                    <a:pt x="152" y="249"/>
                    <a:pt x="152" y="249"/>
                  </a:cubicBezTo>
                  <a:cubicBezTo>
                    <a:pt x="153" y="252"/>
                    <a:pt x="153" y="252"/>
                    <a:pt x="153" y="252"/>
                  </a:cubicBezTo>
                  <a:cubicBezTo>
                    <a:pt x="153" y="253"/>
                    <a:pt x="153" y="253"/>
                    <a:pt x="153" y="253"/>
                  </a:cubicBezTo>
                  <a:cubicBezTo>
                    <a:pt x="153" y="254"/>
                    <a:pt x="153" y="254"/>
                    <a:pt x="153" y="254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4" y="256"/>
                    <a:pt x="157" y="259"/>
                    <a:pt x="163" y="257"/>
                  </a:cubicBezTo>
                  <a:cubicBezTo>
                    <a:pt x="169" y="254"/>
                    <a:pt x="169" y="252"/>
                    <a:pt x="169" y="252"/>
                  </a:cubicBezTo>
                  <a:cubicBezTo>
                    <a:pt x="171" y="251"/>
                    <a:pt x="171" y="251"/>
                    <a:pt x="171" y="251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8"/>
                    <a:pt x="172" y="248"/>
                    <a:pt x="172" y="248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1" y="246"/>
                    <a:pt x="170" y="246"/>
                    <a:pt x="171" y="244"/>
                  </a:cubicBezTo>
                  <a:cubicBezTo>
                    <a:pt x="171" y="243"/>
                    <a:pt x="171" y="242"/>
                    <a:pt x="171" y="242"/>
                  </a:cubicBezTo>
                  <a:cubicBezTo>
                    <a:pt x="172" y="240"/>
                    <a:pt x="172" y="240"/>
                    <a:pt x="172" y="240"/>
                  </a:cubicBezTo>
                  <a:cubicBezTo>
                    <a:pt x="172" y="239"/>
                    <a:pt x="172" y="239"/>
                    <a:pt x="172" y="239"/>
                  </a:cubicBezTo>
                  <a:cubicBezTo>
                    <a:pt x="172" y="239"/>
                    <a:pt x="172" y="238"/>
                    <a:pt x="171" y="236"/>
                  </a:cubicBezTo>
                  <a:cubicBezTo>
                    <a:pt x="170" y="235"/>
                    <a:pt x="169" y="234"/>
                    <a:pt x="169" y="234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7" y="230"/>
                    <a:pt x="167" y="230"/>
                    <a:pt x="167" y="230"/>
                  </a:cubicBezTo>
                  <a:cubicBezTo>
                    <a:pt x="167" y="229"/>
                    <a:pt x="167" y="229"/>
                    <a:pt x="167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9" y="229"/>
                    <a:pt x="169" y="229"/>
                    <a:pt x="170" y="229"/>
                  </a:cubicBezTo>
                  <a:cubicBezTo>
                    <a:pt x="171" y="229"/>
                    <a:pt x="171" y="229"/>
                    <a:pt x="171" y="229"/>
                  </a:cubicBezTo>
                  <a:cubicBezTo>
                    <a:pt x="172" y="229"/>
                    <a:pt x="172" y="229"/>
                    <a:pt x="172" y="229"/>
                  </a:cubicBezTo>
                  <a:cubicBezTo>
                    <a:pt x="175" y="229"/>
                    <a:pt x="175" y="229"/>
                    <a:pt x="175" y="229"/>
                  </a:cubicBezTo>
                  <a:cubicBezTo>
                    <a:pt x="175" y="225"/>
                    <a:pt x="175" y="225"/>
                    <a:pt x="175" y="225"/>
                  </a:cubicBezTo>
                  <a:cubicBezTo>
                    <a:pt x="175" y="222"/>
                    <a:pt x="175" y="222"/>
                    <a:pt x="175" y="222"/>
                  </a:cubicBezTo>
                  <a:cubicBezTo>
                    <a:pt x="175" y="222"/>
                    <a:pt x="177" y="222"/>
                    <a:pt x="178" y="222"/>
                  </a:cubicBezTo>
                  <a:cubicBezTo>
                    <a:pt x="179" y="222"/>
                    <a:pt x="180" y="223"/>
                    <a:pt x="180" y="222"/>
                  </a:cubicBezTo>
                  <a:cubicBezTo>
                    <a:pt x="180" y="220"/>
                    <a:pt x="181" y="218"/>
                    <a:pt x="181" y="218"/>
                  </a:cubicBezTo>
                  <a:cubicBezTo>
                    <a:pt x="181" y="216"/>
                    <a:pt x="181" y="216"/>
                    <a:pt x="181" y="216"/>
                  </a:cubicBezTo>
                  <a:cubicBezTo>
                    <a:pt x="182" y="215"/>
                    <a:pt x="182" y="215"/>
                    <a:pt x="182" y="215"/>
                  </a:cubicBezTo>
                  <a:cubicBezTo>
                    <a:pt x="182" y="215"/>
                    <a:pt x="182" y="214"/>
                    <a:pt x="183" y="214"/>
                  </a:cubicBezTo>
                  <a:cubicBezTo>
                    <a:pt x="182" y="214"/>
                    <a:pt x="182" y="214"/>
                    <a:pt x="182" y="214"/>
                  </a:cubicBezTo>
                  <a:cubicBezTo>
                    <a:pt x="181" y="213"/>
                    <a:pt x="181" y="213"/>
                    <a:pt x="181" y="213"/>
                  </a:cubicBezTo>
                  <a:cubicBezTo>
                    <a:pt x="180" y="213"/>
                    <a:pt x="180" y="213"/>
                    <a:pt x="180" y="213"/>
                  </a:cubicBezTo>
                  <a:cubicBezTo>
                    <a:pt x="179" y="208"/>
                    <a:pt x="179" y="208"/>
                    <a:pt x="179" y="208"/>
                  </a:cubicBezTo>
                  <a:cubicBezTo>
                    <a:pt x="178" y="206"/>
                    <a:pt x="178" y="206"/>
                    <a:pt x="178" y="206"/>
                  </a:cubicBezTo>
                  <a:cubicBezTo>
                    <a:pt x="178" y="205"/>
                    <a:pt x="178" y="205"/>
                    <a:pt x="178" y="205"/>
                  </a:cubicBezTo>
                  <a:cubicBezTo>
                    <a:pt x="178" y="203"/>
                    <a:pt x="178" y="203"/>
                    <a:pt x="178" y="203"/>
                  </a:cubicBezTo>
                  <a:cubicBezTo>
                    <a:pt x="178" y="201"/>
                    <a:pt x="178" y="201"/>
                    <a:pt x="178" y="201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198"/>
                    <a:pt x="178" y="198"/>
                    <a:pt x="178" y="198"/>
                  </a:cubicBezTo>
                  <a:cubicBezTo>
                    <a:pt x="178" y="196"/>
                    <a:pt x="178" y="196"/>
                    <a:pt x="178" y="196"/>
                  </a:cubicBezTo>
                  <a:cubicBezTo>
                    <a:pt x="179" y="195"/>
                    <a:pt x="179" y="195"/>
                    <a:pt x="179" y="195"/>
                  </a:cubicBezTo>
                  <a:cubicBezTo>
                    <a:pt x="180" y="195"/>
                    <a:pt x="180" y="195"/>
                    <a:pt x="180" y="195"/>
                  </a:cubicBezTo>
                  <a:cubicBezTo>
                    <a:pt x="181" y="195"/>
                    <a:pt x="181" y="195"/>
                    <a:pt x="181" y="195"/>
                  </a:cubicBezTo>
                  <a:cubicBezTo>
                    <a:pt x="183" y="194"/>
                    <a:pt x="183" y="194"/>
                    <a:pt x="183" y="194"/>
                  </a:cubicBezTo>
                  <a:cubicBezTo>
                    <a:pt x="183" y="194"/>
                    <a:pt x="183" y="194"/>
                    <a:pt x="184" y="194"/>
                  </a:cubicBezTo>
                  <a:cubicBezTo>
                    <a:pt x="184" y="194"/>
                    <a:pt x="184" y="194"/>
                    <a:pt x="184" y="194"/>
                  </a:cubicBezTo>
                  <a:cubicBezTo>
                    <a:pt x="185" y="194"/>
                    <a:pt x="185" y="194"/>
                    <a:pt x="185" y="194"/>
                  </a:cubicBezTo>
                  <a:cubicBezTo>
                    <a:pt x="185" y="194"/>
                    <a:pt x="185" y="194"/>
                    <a:pt x="185" y="194"/>
                  </a:cubicBezTo>
                  <a:cubicBezTo>
                    <a:pt x="187" y="194"/>
                    <a:pt x="186" y="194"/>
                    <a:pt x="188" y="194"/>
                  </a:cubicBezTo>
                  <a:cubicBezTo>
                    <a:pt x="189" y="194"/>
                    <a:pt x="189" y="194"/>
                    <a:pt x="190" y="194"/>
                  </a:cubicBezTo>
                  <a:cubicBezTo>
                    <a:pt x="191" y="194"/>
                    <a:pt x="191" y="194"/>
                    <a:pt x="192" y="194"/>
                  </a:cubicBezTo>
                  <a:cubicBezTo>
                    <a:pt x="194" y="194"/>
                    <a:pt x="194" y="194"/>
                    <a:pt x="194" y="194"/>
                  </a:cubicBezTo>
                  <a:cubicBezTo>
                    <a:pt x="197" y="194"/>
                    <a:pt x="197" y="194"/>
                    <a:pt x="197" y="194"/>
                  </a:cubicBezTo>
                  <a:cubicBezTo>
                    <a:pt x="199" y="193"/>
                    <a:pt x="199" y="193"/>
                    <a:pt x="199" y="193"/>
                  </a:cubicBezTo>
                  <a:cubicBezTo>
                    <a:pt x="200" y="192"/>
                    <a:pt x="200" y="192"/>
                    <a:pt x="200" y="192"/>
                  </a:cubicBezTo>
                  <a:cubicBezTo>
                    <a:pt x="200" y="192"/>
                    <a:pt x="202" y="185"/>
                    <a:pt x="199" y="181"/>
                  </a:cubicBezTo>
                  <a:cubicBezTo>
                    <a:pt x="199" y="181"/>
                    <a:pt x="211" y="178"/>
                    <a:pt x="211" y="168"/>
                  </a:cubicBezTo>
                  <a:cubicBezTo>
                    <a:pt x="211" y="168"/>
                    <a:pt x="220" y="166"/>
                    <a:pt x="214" y="154"/>
                  </a:cubicBezTo>
                  <a:cubicBezTo>
                    <a:pt x="214" y="154"/>
                    <a:pt x="208" y="150"/>
                    <a:pt x="214" y="139"/>
                  </a:cubicBezTo>
                  <a:cubicBezTo>
                    <a:pt x="215" y="137"/>
                    <a:pt x="215" y="137"/>
                    <a:pt x="215" y="137"/>
                  </a:cubicBezTo>
                  <a:cubicBezTo>
                    <a:pt x="215" y="134"/>
                    <a:pt x="215" y="134"/>
                    <a:pt x="215" y="134"/>
                  </a:cubicBezTo>
                  <a:cubicBezTo>
                    <a:pt x="215" y="132"/>
                    <a:pt x="215" y="132"/>
                    <a:pt x="215" y="132"/>
                  </a:cubicBezTo>
                  <a:cubicBezTo>
                    <a:pt x="215" y="130"/>
                    <a:pt x="215" y="130"/>
                    <a:pt x="215" y="130"/>
                  </a:cubicBezTo>
                  <a:cubicBezTo>
                    <a:pt x="216" y="128"/>
                    <a:pt x="216" y="128"/>
                    <a:pt x="216" y="128"/>
                  </a:cubicBezTo>
                  <a:cubicBezTo>
                    <a:pt x="217" y="126"/>
                    <a:pt x="217" y="126"/>
                    <a:pt x="217" y="126"/>
                  </a:cubicBezTo>
                  <a:cubicBezTo>
                    <a:pt x="218" y="123"/>
                    <a:pt x="218" y="123"/>
                    <a:pt x="218" y="123"/>
                  </a:cubicBezTo>
                  <a:cubicBezTo>
                    <a:pt x="218" y="120"/>
                    <a:pt x="218" y="120"/>
                    <a:pt x="218" y="120"/>
                  </a:cubicBezTo>
                  <a:cubicBezTo>
                    <a:pt x="218" y="118"/>
                    <a:pt x="218" y="118"/>
                    <a:pt x="218" y="118"/>
                  </a:cubicBezTo>
                  <a:cubicBezTo>
                    <a:pt x="217" y="117"/>
                    <a:pt x="217" y="117"/>
                    <a:pt x="217" y="117"/>
                  </a:cubicBezTo>
                  <a:cubicBezTo>
                    <a:pt x="217" y="115"/>
                    <a:pt x="217" y="115"/>
                    <a:pt x="217" y="115"/>
                  </a:cubicBezTo>
                  <a:cubicBezTo>
                    <a:pt x="215" y="113"/>
                    <a:pt x="215" y="113"/>
                    <a:pt x="215" y="113"/>
                  </a:cubicBezTo>
                  <a:cubicBezTo>
                    <a:pt x="215" y="110"/>
                    <a:pt x="215" y="110"/>
                    <a:pt x="215" y="110"/>
                  </a:cubicBezTo>
                  <a:cubicBezTo>
                    <a:pt x="215" y="107"/>
                    <a:pt x="215" y="107"/>
                    <a:pt x="215" y="107"/>
                  </a:cubicBezTo>
                  <a:cubicBezTo>
                    <a:pt x="215" y="105"/>
                    <a:pt x="215" y="105"/>
                    <a:pt x="215" y="105"/>
                  </a:cubicBezTo>
                  <a:cubicBezTo>
                    <a:pt x="217" y="104"/>
                    <a:pt x="217" y="104"/>
                    <a:pt x="217" y="104"/>
                  </a:cubicBezTo>
                  <a:cubicBezTo>
                    <a:pt x="220" y="103"/>
                    <a:pt x="220" y="103"/>
                    <a:pt x="220" y="103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6" y="101"/>
                    <a:pt x="226" y="101"/>
                    <a:pt x="226" y="101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30" y="95"/>
                    <a:pt x="230" y="95"/>
                    <a:pt x="230" y="95"/>
                  </a:cubicBezTo>
                  <a:cubicBezTo>
                    <a:pt x="231" y="91"/>
                    <a:pt x="231" y="91"/>
                    <a:pt x="231" y="91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5" y="86"/>
                    <a:pt x="235" y="86"/>
                    <a:pt x="235" y="86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7" y="85"/>
                    <a:pt x="238" y="84"/>
                    <a:pt x="239" y="84"/>
                  </a:cubicBezTo>
                  <a:cubicBezTo>
                    <a:pt x="240" y="84"/>
                    <a:pt x="241" y="83"/>
                    <a:pt x="241" y="83"/>
                  </a:cubicBezTo>
                  <a:cubicBezTo>
                    <a:pt x="243" y="81"/>
                    <a:pt x="243" y="81"/>
                    <a:pt x="243" y="81"/>
                  </a:cubicBezTo>
                  <a:cubicBezTo>
                    <a:pt x="243" y="78"/>
                    <a:pt x="243" y="78"/>
                    <a:pt x="243" y="78"/>
                  </a:cubicBezTo>
                  <a:cubicBezTo>
                    <a:pt x="243" y="75"/>
                    <a:pt x="243" y="75"/>
                    <a:pt x="243" y="75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2" y="69"/>
                    <a:pt x="252" y="69"/>
                    <a:pt x="252" y="69"/>
                  </a:cubicBezTo>
                  <a:cubicBezTo>
                    <a:pt x="253" y="67"/>
                    <a:pt x="253" y="67"/>
                    <a:pt x="253" y="67"/>
                  </a:cubicBezTo>
                  <a:cubicBezTo>
                    <a:pt x="254" y="65"/>
                    <a:pt x="254" y="65"/>
                    <a:pt x="254" y="65"/>
                  </a:cubicBezTo>
                  <a:cubicBezTo>
                    <a:pt x="254" y="65"/>
                    <a:pt x="254" y="65"/>
                    <a:pt x="255" y="65"/>
                  </a:cubicBezTo>
                  <a:cubicBezTo>
                    <a:pt x="256" y="65"/>
                    <a:pt x="254" y="65"/>
                    <a:pt x="256" y="65"/>
                  </a:cubicBezTo>
                  <a:cubicBezTo>
                    <a:pt x="258" y="65"/>
                    <a:pt x="260" y="65"/>
                    <a:pt x="260" y="65"/>
                  </a:cubicBezTo>
                  <a:cubicBezTo>
                    <a:pt x="261" y="65"/>
                    <a:pt x="261" y="65"/>
                    <a:pt x="261" y="65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267" y="66"/>
                    <a:pt x="267" y="66"/>
                    <a:pt x="267" y="66"/>
                  </a:cubicBezTo>
                  <a:cubicBezTo>
                    <a:pt x="270" y="66"/>
                    <a:pt x="270" y="66"/>
                    <a:pt x="270" y="66"/>
                  </a:cubicBezTo>
                  <a:cubicBezTo>
                    <a:pt x="270" y="66"/>
                    <a:pt x="270" y="66"/>
                    <a:pt x="270" y="66"/>
                  </a:cubicBezTo>
                  <a:cubicBezTo>
                    <a:pt x="270" y="66"/>
                    <a:pt x="270" y="57"/>
                    <a:pt x="270" y="54"/>
                  </a:cubicBezTo>
                  <a:cubicBezTo>
                    <a:pt x="270" y="50"/>
                    <a:pt x="278" y="44"/>
                    <a:pt x="278" y="44"/>
                  </a:cubicBezTo>
                  <a:cubicBezTo>
                    <a:pt x="278" y="43"/>
                    <a:pt x="278" y="43"/>
                    <a:pt x="278" y="43"/>
                  </a:cubicBezTo>
                  <a:lnTo>
                    <a:pt x="276" y="41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黑河"/>
            <p:cNvSpPr/>
            <p:nvPr/>
          </p:nvSpPr>
          <p:spPr bwMode="auto">
            <a:xfrm>
              <a:off x="3246438" y="3319463"/>
              <a:ext cx="1076325" cy="1095375"/>
            </a:xfrm>
            <a:custGeom>
              <a:avLst/>
              <a:gdLst>
                <a:gd name="T0" fmla="*/ 264 w 288"/>
                <a:gd name="T1" fmla="*/ 123 h 292"/>
                <a:gd name="T2" fmla="*/ 255 w 288"/>
                <a:gd name="T3" fmla="*/ 121 h 292"/>
                <a:gd name="T4" fmla="*/ 244 w 288"/>
                <a:gd name="T5" fmla="*/ 116 h 292"/>
                <a:gd name="T6" fmla="*/ 237 w 288"/>
                <a:gd name="T7" fmla="*/ 113 h 292"/>
                <a:gd name="T8" fmla="*/ 234 w 288"/>
                <a:gd name="T9" fmla="*/ 106 h 292"/>
                <a:gd name="T10" fmla="*/ 211 w 288"/>
                <a:gd name="T11" fmla="*/ 112 h 292"/>
                <a:gd name="T12" fmla="*/ 195 w 288"/>
                <a:gd name="T13" fmla="*/ 112 h 292"/>
                <a:gd name="T14" fmla="*/ 173 w 288"/>
                <a:gd name="T15" fmla="*/ 105 h 292"/>
                <a:gd name="T16" fmla="*/ 168 w 288"/>
                <a:gd name="T17" fmla="*/ 97 h 292"/>
                <a:gd name="T18" fmla="*/ 160 w 288"/>
                <a:gd name="T19" fmla="*/ 91 h 292"/>
                <a:gd name="T20" fmla="*/ 160 w 288"/>
                <a:gd name="T21" fmla="*/ 83 h 292"/>
                <a:gd name="T22" fmla="*/ 158 w 288"/>
                <a:gd name="T23" fmla="*/ 77 h 292"/>
                <a:gd name="T24" fmla="*/ 159 w 288"/>
                <a:gd name="T25" fmla="*/ 69 h 292"/>
                <a:gd name="T26" fmla="*/ 157 w 288"/>
                <a:gd name="T27" fmla="*/ 59 h 292"/>
                <a:gd name="T28" fmla="*/ 150 w 288"/>
                <a:gd name="T29" fmla="*/ 55 h 292"/>
                <a:gd name="T30" fmla="*/ 146 w 288"/>
                <a:gd name="T31" fmla="*/ 48 h 292"/>
                <a:gd name="T32" fmla="*/ 144 w 288"/>
                <a:gd name="T33" fmla="*/ 41 h 292"/>
                <a:gd name="T34" fmla="*/ 140 w 288"/>
                <a:gd name="T35" fmla="*/ 35 h 292"/>
                <a:gd name="T36" fmla="*/ 143 w 288"/>
                <a:gd name="T37" fmla="*/ 26 h 292"/>
                <a:gd name="T38" fmla="*/ 127 w 288"/>
                <a:gd name="T39" fmla="*/ 0 h 292"/>
                <a:gd name="T40" fmla="*/ 59 w 288"/>
                <a:gd name="T41" fmla="*/ 0 h 292"/>
                <a:gd name="T42" fmla="*/ 55 w 288"/>
                <a:gd name="T43" fmla="*/ 13 h 292"/>
                <a:gd name="T44" fmla="*/ 47 w 288"/>
                <a:gd name="T45" fmla="*/ 26 h 292"/>
                <a:gd name="T46" fmla="*/ 48 w 288"/>
                <a:gd name="T47" fmla="*/ 41 h 292"/>
                <a:gd name="T48" fmla="*/ 44 w 288"/>
                <a:gd name="T49" fmla="*/ 50 h 292"/>
                <a:gd name="T50" fmla="*/ 32 w 288"/>
                <a:gd name="T51" fmla="*/ 55 h 292"/>
                <a:gd name="T52" fmla="*/ 33 w 288"/>
                <a:gd name="T53" fmla="*/ 74 h 292"/>
                <a:gd name="T54" fmla="*/ 24 w 288"/>
                <a:gd name="T55" fmla="*/ 82 h 292"/>
                <a:gd name="T56" fmla="*/ 21 w 288"/>
                <a:gd name="T57" fmla="*/ 85 h 292"/>
                <a:gd name="T58" fmla="*/ 24 w 288"/>
                <a:gd name="T59" fmla="*/ 91 h 292"/>
                <a:gd name="T60" fmla="*/ 19 w 288"/>
                <a:gd name="T61" fmla="*/ 99 h 292"/>
                <a:gd name="T62" fmla="*/ 23 w 288"/>
                <a:gd name="T63" fmla="*/ 107 h 292"/>
                <a:gd name="T64" fmla="*/ 19 w 288"/>
                <a:gd name="T65" fmla="*/ 112 h 292"/>
                <a:gd name="T66" fmla="*/ 23 w 288"/>
                <a:gd name="T67" fmla="*/ 121 h 292"/>
                <a:gd name="T68" fmla="*/ 20 w 288"/>
                <a:gd name="T69" fmla="*/ 126 h 292"/>
                <a:gd name="T70" fmla="*/ 23 w 288"/>
                <a:gd name="T71" fmla="*/ 134 h 292"/>
                <a:gd name="T72" fmla="*/ 24 w 288"/>
                <a:gd name="T73" fmla="*/ 171 h 292"/>
                <a:gd name="T74" fmla="*/ 7 w 288"/>
                <a:gd name="T75" fmla="*/ 171 h 292"/>
                <a:gd name="T76" fmla="*/ 2 w 288"/>
                <a:gd name="T77" fmla="*/ 184 h 292"/>
                <a:gd name="T78" fmla="*/ 13 w 288"/>
                <a:gd name="T79" fmla="*/ 202 h 292"/>
                <a:gd name="T80" fmla="*/ 74 w 288"/>
                <a:gd name="T81" fmla="*/ 200 h 292"/>
                <a:gd name="T82" fmla="*/ 69 w 288"/>
                <a:gd name="T83" fmla="*/ 236 h 292"/>
                <a:gd name="T84" fmla="*/ 111 w 288"/>
                <a:gd name="T85" fmla="*/ 242 h 292"/>
                <a:gd name="T86" fmla="*/ 121 w 288"/>
                <a:gd name="T87" fmla="*/ 273 h 292"/>
                <a:gd name="T88" fmla="*/ 137 w 288"/>
                <a:gd name="T89" fmla="*/ 283 h 292"/>
                <a:gd name="T90" fmla="*/ 149 w 288"/>
                <a:gd name="T91" fmla="*/ 282 h 292"/>
                <a:gd name="T92" fmla="*/ 188 w 288"/>
                <a:gd name="T93" fmla="*/ 279 h 292"/>
                <a:gd name="T94" fmla="*/ 224 w 288"/>
                <a:gd name="T95" fmla="*/ 242 h 292"/>
                <a:gd name="T96" fmla="*/ 231 w 288"/>
                <a:gd name="T97" fmla="*/ 224 h 292"/>
                <a:gd name="T98" fmla="*/ 262 w 288"/>
                <a:gd name="T99" fmla="*/ 211 h 292"/>
                <a:gd name="T100" fmla="*/ 269 w 288"/>
                <a:gd name="T101" fmla="*/ 189 h 292"/>
                <a:gd name="T102" fmla="*/ 269 w 288"/>
                <a:gd name="T103" fmla="*/ 180 h 292"/>
                <a:gd name="T104" fmla="*/ 274 w 288"/>
                <a:gd name="T105" fmla="*/ 17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92">
                  <a:moveTo>
                    <a:pt x="281" y="159"/>
                  </a:moveTo>
                  <a:cubicBezTo>
                    <a:pt x="278" y="159"/>
                    <a:pt x="271" y="151"/>
                    <a:pt x="271" y="151"/>
                  </a:cubicBezTo>
                  <a:cubicBezTo>
                    <a:pt x="264" y="123"/>
                    <a:pt x="264" y="123"/>
                    <a:pt x="264" y="123"/>
                  </a:cubicBezTo>
                  <a:cubicBezTo>
                    <a:pt x="262" y="123"/>
                    <a:pt x="262" y="123"/>
                    <a:pt x="262" y="123"/>
                  </a:cubicBezTo>
                  <a:cubicBezTo>
                    <a:pt x="262" y="123"/>
                    <a:pt x="260" y="123"/>
                    <a:pt x="258" y="122"/>
                  </a:cubicBezTo>
                  <a:cubicBezTo>
                    <a:pt x="257" y="122"/>
                    <a:pt x="259" y="123"/>
                    <a:pt x="255" y="121"/>
                  </a:cubicBezTo>
                  <a:cubicBezTo>
                    <a:pt x="252" y="119"/>
                    <a:pt x="255" y="121"/>
                    <a:pt x="252" y="119"/>
                  </a:cubicBezTo>
                  <a:cubicBezTo>
                    <a:pt x="249" y="117"/>
                    <a:pt x="249" y="117"/>
                    <a:pt x="247" y="116"/>
                  </a:cubicBezTo>
                  <a:cubicBezTo>
                    <a:pt x="246" y="116"/>
                    <a:pt x="244" y="116"/>
                    <a:pt x="244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7" y="113"/>
                    <a:pt x="237" y="113"/>
                    <a:pt x="237" y="113"/>
                  </a:cubicBezTo>
                  <a:cubicBezTo>
                    <a:pt x="239" y="109"/>
                    <a:pt x="239" y="109"/>
                    <a:pt x="239" y="109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4" y="106"/>
                    <a:pt x="234" y="106"/>
                    <a:pt x="234" y="106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7" y="110"/>
                    <a:pt x="217" y="110"/>
                    <a:pt x="217" y="110"/>
                  </a:cubicBezTo>
                  <a:cubicBezTo>
                    <a:pt x="211" y="112"/>
                    <a:pt x="211" y="112"/>
                    <a:pt x="211" y="112"/>
                  </a:cubicBezTo>
                  <a:cubicBezTo>
                    <a:pt x="211" y="112"/>
                    <a:pt x="207" y="115"/>
                    <a:pt x="206" y="115"/>
                  </a:cubicBezTo>
                  <a:cubicBezTo>
                    <a:pt x="205" y="115"/>
                    <a:pt x="206" y="115"/>
                    <a:pt x="202" y="114"/>
                  </a:cubicBezTo>
                  <a:cubicBezTo>
                    <a:pt x="197" y="113"/>
                    <a:pt x="198" y="113"/>
                    <a:pt x="195" y="112"/>
                  </a:cubicBezTo>
                  <a:cubicBezTo>
                    <a:pt x="193" y="111"/>
                    <a:pt x="189" y="110"/>
                    <a:pt x="189" y="110"/>
                  </a:cubicBezTo>
                  <a:cubicBezTo>
                    <a:pt x="189" y="110"/>
                    <a:pt x="183" y="116"/>
                    <a:pt x="179" y="111"/>
                  </a:cubicBezTo>
                  <a:cubicBezTo>
                    <a:pt x="174" y="107"/>
                    <a:pt x="173" y="105"/>
                    <a:pt x="173" y="105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2" y="100"/>
                    <a:pt x="170" y="99"/>
                  </a:cubicBezTo>
                  <a:cubicBezTo>
                    <a:pt x="169" y="99"/>
                    <a:pt x="169" y="98"/>
                    <a:pt x="168" y="97"/>
                  </a:cubicBezTo>
                  <a:cubicBezTo>
                    <a:pt x="166" y="97"/>
                    <a:pt x="164" y="95"/>
                    <a:pt x="162" y="95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0" y="90"/>
                    <a:pt x="160" y="89"/>
                  </a:cubicBezTo>
                  <a:cubicBezTo>
                    <a:pt x="160" y="87"/>
                    <a:pt x="160" y="86"/>
                    <a:pt x="160" y="86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7" y="73"/>
                    <a:pt x="157" y="73"/>
                    <a:pt x="157" y="73"/>
                  </a:cubicBezTo>
                  <a:cubicBezTo>
                    <a:pt x="159" y="69"/>
                    <a:pt x="159" y="69"/>
                    <a:pt x="159" y="69"/>
                  </a:cubicBezTo>
                  <a:cubicBezTo>
                    <a:pt x="159" y="69"/>
                    <a:pt x="162" y="65"/>
                    <a:pt x="161" y="64"/>
                  </a:cubicBezTo>
                  <a:cubicBezTo>
                    <a:pt x="161" y="63"/>
                    <a:pt x="162" y="62"/>
                    <a:pt x="160" y="61"/>
                  </a:cubicBezTo>
                  <a:cubicBezTo>
                    <a:pt x="159" y="60"/>
                    <a:pt x="157" y="59"/>
                    <a:pt x="157" y="59"/>
                  </a:cubicBezTo>
                  <a:cubicBezTo>
                    <a:pt x="157" y="59"/>
                    <a:pt x="157" y="59"/>
                    <a:pt x="155" y="58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53" y="57"/>
                    <a:pt x="151" y="55"/>
                    <a:pt x="150" y="55"/>
                  </a:cubicBezTo>
                  <a:cubicBezTo>
                    <a:pt x="148" y="54"/>
                    <a:pt x="147" y="53"/>
                    <a:pt x="147" y="53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6" y="45"/>
                    <a:pt x="146" y="45"/>
                    <a:pt x="146" y="45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4" y="41"/>
                    <a:pt x="144" y="41"/>
                    <a:pt x="144" y="41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40" y="35"/>
                    <a:pt x="140" y="35"/>
                    <a:pt x="140" y="35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6"/>
                    <a:pt x="144" y="24"/>
                    <a:pt x="143" y="22"/>
                  </a:cubicBezTo>
                  <a:cubicBezTo>
                    <a:pt x="142" y="21"/>
                    <a:pt x="137" y="1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19" y="6"/>
                    <a:pt x="78" y="15"/>
                    <a:pt x="77" y="11"/>
                  </a:cubicBezTo>
                  <a:cubicBezTo>
                    <a:pt x="76" y="6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59" y="2"/>
                    <a:pt x="59" y="3"/>
                  </a:cubicBezTo>
                  <a:cubicBezTo>
                    <a:pt x="59" y="4"/>
                    <a:pt x="59" y="6"/>
                    <a:pt x="59" y="7"/>
                  </a:cubicBezTo>
                  <a:cubicBezTo>
                    <a:pt x="59" y="8"/>
                    <a:pt x="55" y="13"/>
                    <a:pt x="55" y="13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6" y="27"/>
                    <a:pt x="46" y="29"/>
                  </a:cubicBezTo>
                  <a:cubicBezTo>
                    <a:pt x="46" y="30"/>
                    <a:pt x="46" y="32"/>
                    <a:pt x="46" y="32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3" y="82"/>
                    <a:pt x="21" y="82"/>
                    <a:pt x="21" y="84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9"/>
                    <a:pt x="24" y="89"/>
                    <a:pt x="24" y="91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5" y="108"/>
                    <a:pt x="23" y="109"/>
                  </a:cubicBezTo>
                  <a:cubicBezTo>
                    <a:pt x="21" y="110"/>
                    <a:pt x="20" y="110"/>
                    <a:pt x="20" y="110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3" y="124"/>
                    <a:pt x="23" y="124"/>
                    <a:pt x="23" y="124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19" y="126"/>
                    <a:pt x="19" y="127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3" y="134"/>
                    <a:pt x="26" y="146"/>
                    <a:pt x="26" y="150"/>
                  </a:cubicBezTo>
                  <a:cubicBezTo>
                    <a:pt x="26" y="155"/>
                    <a:pt x="26" y="164"/>
                    <a:pt x="26" y="164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24" y="171"/>
                    <a:pt x="21" y="175"/>
                    <a:pt x="20" y="173"/>
                  </a:cubicBezTo>
                  <a:cubicBezTo>
                    <a:pt x="19" y="171"/>
                    <a:pt x="14" y="170"/>
                    <a:pt x="14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2" y="193"/>
                    <a:pt x="13" y="192"/>
                    <a:pt x="13" y="202"/>
                  </a:cubicBezTo>
                  <a:cubicBezTo>
                    <a:pt x="13" y="212"/>
                    <a:pt x="28" y="217"/>
                    <a:pt x="49" y="196"/>
                  </a:cubicBezTo>
                  <a:cubicBezTo>
                    <a:pt x="49" y="196"/>
                    <a:pt x="58" y="186"/>
                    <a:pt x="63" y="193"/>
                  </a:cubicBezTo>
                  <a:cubicBezTo>
                    <a:pt x="63" y="193"/>
                    <a:pt x="70" y="201"/>
                    <a:pt x="74" y="200"/>
                  </a:cubicBezTo>
                  <a:cubicBezTo>
                    <a:pt x="79" y="199"/>
                    <a:pt x="71" y="208"/>
                    <a:pt x="69" y="208"/>
                  </a:cubicBezTo>
                  <a:cubicBezTo>
                    <a:pt x="67" y="208"/>
                    <a:pt x="55" y="215"/>
                    <a:pt x="62" y="219"/>
                  </a:cubicBezTo>
                  <a:cubicBezTo>
                    <a:pt x="70" y="222"/>
                    <a:pt x="69" y="236"/>
                    <a:pt x="69" y="236"/>
                  </a:cubicBezTo>
                  <a:cubicBezTo>
                    <a:pt x="69" y="236"/>
                    <a:pt x="79" y="244"/>
                    <a:pt x="87" y="242"/>
                  </a:cubicBezTo>
                  <a:cubicBezTo>
                    <a:pt x="95" y="240"/>
                    <a:pt x="102" y="240"/>
                    <a:pt x="104" y="243"/>
                  </a:cubicBezTo>
                  <a:cubicBezTo>
                    <a:pt x="105" y="246"/>
                    <a:pt x="108" y="243"/>
                    <a:pt x="111" y="242"/>
                  </a:cubicBezTo>
                  <a:cubicBezTo>
                    <a:pt x="114" y="242"/>
                    <a:pt x="125" y="240"/>
                    <a:pt x="120" y="254"/>
                  </a:cubicBezTo>
                  <a:cubicBezTo>
                    <a:pt x="120" y="254"/>
                    <a:pt x="120" y="261"/>
                    <a:pt x="123" y="264"/>
                  </a:cubicBezTo>
                  <a:cubicBezTo>
                    <a:pt x="126" y="266"/>
                    <a:pt x="121" y="271"/>
                    <a:pt x="121" y="273"/>
                  </a:cubicBezTo>
                  <a:cubicBezTo>
                    <a:pt x="121" y="275"/>
                    <a:pt x="121" y="284"/>
                    <a:pt x="121" y="291"/>
                  </a:cubicBezTo>
                  <a:cubicBezTo>
                    <a:pt x="121" y="292"/>
                    <a:pt x="121" y="292"/>
                    <a:pt x="121" y="292"/>
                  </a:cubicBezTo>
                  <a:cubicBezTo>
                    <a:pt x="137" y="283"/>
                    <a:pt x="137" y="283"/>
                    <a:pt x="137" y="283"/>
                  </a:cubicBezTo>
                  <a:cubicBezTo>
                    <a:pt x="141" y="283"/>
                    <a:pt x="141" y="283"/>
                    <a:pt x="141" y="283"/>
                  </a:cubicBezTo>
                  <a:cubicBezTo>
                    <a:pt x="146" y="283"/>
                    <a:pt x="146" y="283"/>
                    <a:pt x="146" y="283"/>
                  </a:cubicBezTo>
                  <a:cubicBezTo>
                    <a:pt x="149" y="282"/>
                    <a:pt x="149" y="282"/>
                    <a:pt x="149" y="282"/>
                  </a:cubicBezTo>
                  <a:cubicBezTo>
                    <a:pt x="149" y="282"/>
                    <a:pt x="154" y="276"/>
                    <a:pt x="158" y="274"/>
                  </a:cubicBezTo>
                  <a:cubicBezTo>
                    <a:pt x="162" y="272"/>
                    <a:pt x="174" y="273"/>
                    <a:pt x="174" y="273"/>
                  </a:cubicBezTo>
                  <a:cubicBezTo>
                    <a:pt x="174" y="273"/>
                    <a:pt x="180" y="278"/>
                    <a:pt x="188" y="279"/>
                  </a:cubicBezTo>
                  <a:cubicBezTo>
                    <a:pt x="196" y="280"/>
                    <a:pt x="198" y="265"/>
                    <a:pt x="195" y="260"/>
                  </a:cubicBezTo>
                  <a:cubicBezTo>
                    <a:pt x="193" y="254"/>
                    <a:pt x="203" y="247"/>
                    <a:pt x="210" y="247"/>
                  </a:cubicBezTo>
                  <a:cubicBezTo>
                    <a:pt x="216" y="247"/>
                    <a:pt x="224" y="242"/>
                    <a:pt x="224" y="242"/>
                  </a:cubicBezTo>
                  <a:cubicBezTo>
                    <a:pt x="227" y="240"/>
                    <a:pt x="227" y="240"/>
                    <a:pt x="227" y="240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1" y="224"/>
                    <a:pt x="231" y="224"/>
                    <a:pt x="231" y="224"/>
                  </a:cubicBezTo>
                  <a:cubicBezTo>
                    <a:pt x="240" y="212"/>
                    <a:pt x="248" y="218"/>
                    <a:pt x="252" y="223"/>
                  </a:cubicBezTo>
                  <a:cubicBezTo>
                    <a:pt x="256" y="229"/>
                    <a:pt x="261" y="223"/>
                    <a:pt x="261" y="222"/>
                  </a:cubicBezTo>
                  <a:cubicBezTo>
                    <a:pt x="261" y="221"/>
                    <a:pt x="261" y="213"/>
                    <a:pt x="262" y="211"/>
                  </a:cubicBezTo>
                  <a:cubicBezTo>
                    <a:pt x="263" y="209"/>
                    <a:pt x="262" y="203"/>
                    <a:pt x="262" y="203"/>
                  </a:cubicBezTo>
                  <a:cubicBezTo>
                    <a:pt x="256" y="194"/>
                    <a:pt x="265" y="192"/>
                    <a:pt x="265" y="192"/>
                  </a:cubicBezTo>
                  <a:cubicBezTo>
                    <a:pt x="268" y="192"/>
                    <a:pt x="269" y="189"/>
                    <a:pt x="269" y="189"/>
                  </a:cubicBezTo>
                  <a:cubicBezTo>
                    <a:pt x="269" y="185"/>
                    <a:pt x="269" y="185"/>
                    <a:pt x="269" y="185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79"/>
                    <a:pt x="270" y="179"/>
                    <a:pt x="270" y="179"/>
                  </a:cubicBezTo>
                  <a:cubicBezTo>
                    <a:pt x="271" y="179"/>
                    <a:pt x="271" y="179"/>
                    <a:pt x="271" y="179"/>
                  </a:cubicBezTo>
                  <a:cubicBezTo>
                    <a:pt x="274" y="179"/>
                    <a:pt x="274" y="179"/>
                    <a:pt x="274" y="179"/>
                  </a:cubicBezTo>
                  <a:cubicBezTo>
                    <a:pt x="282" y="171"/>
                    <a:pt x="282" y="171"/>
                    <a:pt x="282" y="171"/>
                  </a:cubicBezTo>
                  <a:cubicBezTo>
                    <a:pt x="288" y="165"/>
                    <a:pt x="284" y="159"/>
                    <a:pt x="281" y="159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大庆"/>
            <p:cNvSpPr/>
            <p:nvPr/>
          </p:nvSpPr>
          <p:spPr bwMode="auto">
            <a:xfrm>
              <a:off x="3074988" y="4500563"/>
              <a:ext cx="504825" cy="723900"/>
            </a:xfrm>
            <a:custGeom>
              <a:avLst/>
              <a:gdLst>
                <a:gd name="T0" fmla="*/ 133 w 136"/>
                <a:gd name="T1" fmla="*/ 145 h 192"/>
                <a:gd name="T2" fmla="*/ 109 w 136"/>
                <a:gd name="T3" fmla="*/ 131 h 192"/>
                <a:gd name="T4" fmla="*/ 97 w 136"/>
                <a:gd name="T5" fmla="*/ 119 h 192"/>
                <a:gd name="T6" fmla="*/ 91 w 136"/>
                <a:gd name="T7" fmla="*/ 116 h 192"/>
                <a:gd name="T8" fmla="*/ 88 w 136"/>
                <a:gd name="T9" fmla="*/ 115 h 192"/>
                <a:gd name="T10" fmla="*/ 88 w 136"/>
                <a:gd name="T11" fmla="*/ 118 h 192"/>
                <a:gd name="T12" fmla="*/ 91 w 136"/>
                <a:gd name="T13" fmla="*/ 124 h 192"/>
                <a:gd name="T14" fmla="*/ 89 w 136"/>
                <a:gd name="T15" fmla="*/ 128 h 192"/>
                <a:gd name="T16" fmla="*/ 82 w 136"/>
                <a:gd name="T17" fmla="*/ 126 h 192"/>
                <a:gd name="T18" fmla="*/ 79 w 136"/>
                <a:gd name="T19" fmla="*/ 122 h 192"/>
                <a:gd name="T20" fmla="*/ 83 w 136"/>
                <a:gd name="T21" fmla="*/ 111 h 192"/>
                <a:gd name="T22" fmla="*/ 83 w 136"/>
                <a:gd name="T23" fmla="*/ 101 h 192"/>
                <a:gd name="T24" fmla="*/ 82 w 136"/>
                <a:gd name="T25" fmla="*/ 97 h 192"/>
                <a:gd name="T26" fmla="*/ 92 w 136"/>
                <a:gd name="T27" fmla="*/ 84 h 192"/>
                <a:gd name="T28" fmla="*/ 87 w 136"/>
                <a:gd name="T29" fmla="*/ 67 h 192"/>
                <a:gd name="T30" fmla="*/ 78 w 136"/>
                <a:gd name="T31" fmla="*/ 59 h 192"/>
                <a:gd name="T32" fmla="*/ 92 w 136"/>
                <a:gd name="T33" fmla="*/ 36 h 192"/>
                <a:gd name="T34" fmla="*/ 87 w 136"/>
                <a:gd name="T35" fmla="*/ 10 h 192"/>
                <a:gd name="T36" fmla="*/ 67 w 136"/>
                <a:gd name="T37" fmla="*/ 10 h 192"/>
                <a:gd name="T38" fmla="*/ 39 w 136"/>
                <a:gd name="T39" fmla="*/ 25 h 192"/>
                <a:gd name="T40" fmla="*/ 15 w 136"/>
                <a:gd name="T41" fmla="*/ 56 h 192"/>
                <a:gd name="T42" fmla="*/ 6 w 136"/>
                <a:gd name="T43" fmla="*/ 85 h 192"/>
                <a:gd name="T44" fmla="*/ 11 w 136"/>
                <a:gd name="T45" fmla="*/ 119 h 192"/>
                <a:gd name="T46" fmla="*/ 19 w 136"/>
                <a:gd name="T47" fmla="*/ 117 h 192"/>
                <a:gd name="T48" fmla="*/ 24 w 136"/>
                <a:gd name="T49" fmla="*/ 119 h 192"/>
                <a:gd name="T50" fmla="*/ 25 w 136"/>
                <a:gd name="T51" fmla="*/ 128 h 192"/>
                <a:gd name="T52" fmla="*/ 28 w 136"/>
                <a:gd name="T53" fmla="*/ 140 h 192"/>
                <a:gd name="T54" fmla="*/ 27 w 136"/>
                <a:gd name="T55" fmla="*/ 148 h 192"/>
                <a:gd name="T56" fmla="*/ 28 w 136"/>
                <a:gd name="T57" fmla="*/ 151 h 192"/>
                <a:gd name="T58" fmla="*/ 33 w 136"/>
                <a:gd name="T59" fmla="*/ 156 h 192"/>
                <a:gd name="T60" fmla="*/ 32 w 136"/>
                <a:gd name="T61" fmla="*/ 167 h 192"/>
                <a:gd name="T62" fmla="*/ 34 w 136"/>
                <a:gd name="T63" fmla="*/ 170 h 192"/>
                <a:gd name="T64" fmla="*/ 40 w 136"/>
                <a:gd name="T65" fmla="*/ 176 h 192"/>
                <a:gd name="T66" fmla="*/ 47 w 136"/>
                <a:gd name="T67" fmla="*/ 178 h 192"/>
                <a:gd name="T68" fmla="*/ 56 w 136"/>
                <a:gd name="T69" fmla="*/ 190 h 192"/>
                <a:gd name="T70" fmla="*/ 59 w 136"/>
                <a:gd name="T71" fmla="*/ 192 h 192"/>
                <a:gd name="T72" fmla="*/ 67 w 136"/>
                <a:gd name="T73" fmla="*/ 192 h 192"/>
                <a:gd name="T74" fmla="*/ 73 w 136"/>
                <a:gd name="T75" fmla="*/ 191 h 192"/>
                <a:gd name="T76" fmla="*/ 79 w 136"/>
                <a:gd name="T77" fmla="*/ 189 h 192"/>
                <a:gd name="T78" fmla="*/ 84 w 136"/>
                <a:gd name="T79" fmla="*/ 189 h 192"/>
                <a:gd name="T80" fmla="*/ 100 w 136"/>
                <a:gd name="T81" fmla="*/ 191 h 192"/>
                <a:gd name="T82" fmla="*/ 110 w 136"/>
                <a:gd name="T83" fmla="*/ 188 h 192"/>
                <a:gd name="T84" fmla="*/ 116 w 136"/>
                <a:gd name="T85" fmla="*/ 188 h 192"/>
                <a:gd name="T86" fmla="*/ 120 w 136"/>
                <a:gd name="T87" fmla="*/ 188 h 192"/>
                <a:gd name="T88" fmla="*/ 124 w 136"/>
                <a:gd name="T89" fmla="*/ 184 h 192"/>
                <a:gd name="T90" fmla="*/ 127 w 136"/>
                <a:gd name="T91" fmla="*/ 179 h 192"/>
                <a:gd name="T92" fmla="*/ 131 w 136"/>
                <a:gd name="T93" fmla="*/ 177 h 192"/>
                <a:gd name="T94" fmla="*/ 132 w 136"/>
                <a:gd name="T95" fmla="*/ 177 h 192"/>
                <a:gd name="T96" fmla="*/ 134 w 136"/>
                <a:gd name="T97" fmla="*/ 177 h 192"/>
                <a:gd name="T98" fmla="*/ 136 w 136"/>
                <a:gd name="T99" fmla="*/ 17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" h="192">
                  <a:moveTo>
                    <a:pt x="134" y="148"/>
                  </a:moveTo>
                  <a:cubicBezTo>
                    <a:pt x="133" y="145"/>
                    <a:pt x="133" y="145"/>
                    <a:pt x="133" y="145"/>
                  </a:cubicBezTo>
                  <a:cubicBezTo>
                    <a:pt x="133" y="145"/>
                    <a:pt x="133" y="141"/>
                    <a:pt x="127" y="141"/>
                  </a:cubicBezTo>
                  <a:cubicBezTo>
                    <a:pt x="122" y="141"/>
                    <a:pt x="109" y="144"/>
                    <a:pt x="109" y="131"/>
                  </a:cubicBezTo>
                  <a:cubicBezTo>
                    <a:pt x="109" y="119"/>
                    <a:pt x="101" y="119"/>
                    <a:pt x="101" y="119"/>
                  </a:cubicBezTo>
                  <a:cubicBezTo>
                    <a:pt x="100" y="119"/>
                    <a:pt x="97" y="119"/>
                    <a:pt x="97" y="119"/>
                  </a:cubicBezTo>
                  <a:cubicBezTo>
                    <a:pt x="97" y="119"/>
                    <a:pt x="95" y="118"/>
                    <a:pt x="94" y="118"/>
                  </a:cubicBezTo>
                  <a:cubicBezTo>
                    <a:pt x="93" y="117"/>
                    <a:pt x="91" y="116"/>
                    <a:pt x="91" y="116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8" y="115"/>
                    <a:pt x="88" y="116"/>
                  </a:cubicBezTo>
                  <a:cubicBezTo>
                    <a:pt x="88" y="117"/>
                    <a:pt x="88" y="118"/>
                    <a:pt x="88" y="118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91" y="127"/>
                    <a:pt x="91" y="127"/>
                    <a:pt x="91" y="127"/>
                  </a:cubicBezTo>
                  <a:cubicBezTo>
                    <a:pt x="91" y="127"/>
                    <a:pt x="91" y="128"/>
                    <a:pt x="89" y="128"/>
                  </a:cubicBezTo>
                  <a:cubicBezTo>
                    <a:pt x="88" y="128"/>
                    <a:pt x="86" y="128"/>
                    <a:pt x="86" y="128"/>
                  </a:cubicBezTo>
                  <a:cubicBezTo>
                    <a:pt x="85" y="128"/>
                    <a:pt x="82" y="126"/>
                    <a:pt x="82" y="126"/>
                  </a:cubicBezTo>
                  <a:cubicBezTo>
                    <a:pt x="82" y="126"/>
                    <a:pt x="81" y="125"/>
                    <a:pt x="80" y="124"/>
                  </a:cubicBezTo>
                  <a:cubicBezTo>
                    <a:pt x="79" y="123"/>
                    <a:pt x="79" y="123"/>
                    <a:pt x="79" y="122"/>
                  </a:cubicBezTo>
                  <a:cubicBezTo>
                    <a:pt x="79" y="121"/>
                    <a:pt x="80" y="117"/>
                    <a:pt x="80" y="116"/>
                  </a:cubicBezTo>
                  <a:cubicBezTo>
                    <a:pt x="80" y="115"/>
                    <a:pt x="83" y="111"/>
                    <a:pt x="83" y="111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4" y="92"/>
                    <a:pt x="91" y="92"/>
                  </a:cubicBezTo>
                  <a:cubicBezTo>
                    <a:pt x="95" y="92"/>
                    <a:pt x="95" y="86"/>
                    <a:pt x="92" y="84"/>
                  </a:cubicBezTo>
                  <a:cubicBezTo>
                    <a:pt x="92" y="84"/>
                    <a:pt x="91" y="79"/>
                    <a:pt x="92" y="75"/>
                  </a:cubicBezTo>
                  <a:cubicBezTo>
                    <a:pt x="92" y="71"/>
                    <a:pt x="92" y="67"/>
                    <a:pt x="87" y="67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8" y="55"/>
                    <a:pt x="93" y="46"/>
                    <a:pt x="92" y="36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8"/>
                    <a:pt x="96" y="10"/>
                    <a:pt x="87" y="10"/>
                  </a:cubicBezTo>
                  <a:cubicBezTo>
                    <a:pt x="80" y="10"/>
                    <a:pt x="79" y="4"/>
                    <a:pt x="77" y="3"/>
                  </a:cubicBezTo>
                  <a:cubicBezTo>
                    <a:pt x="77" y="3"/>
                    <a:pt x="73" y="0"/>
                    <a:pt x="67" y="10"/>
                  </a:cubicBezTo>
                  <a:cubicBezTo>
                    <a:pt x="61" y="21"/>
                    <a:pt x="42" y="19"/>
                    <a:pt x="42" y="19"/>
                  </a:cubicBezTo>
                  <a:cubicBezTo>
                    <a:pt x="42" y="19"/>
                    <a:pt x="39" y="20"/>
                    <a:pt x="39" y="25"/>
                  </a:cubicBezTo>
                  <a:cubicBezTo>
                    <a:pt x="39" y="30"/>
                    <a:pt x="34" y="37"/>
                    <a:pt x="28" y="37"/>
                  </a:cubicBezTo>
                  <a:cubicBezTo>
                    <a:pt x="22" y="37"/>
                    <a:pt x="13" y="53"/>
                    <a:pt x="15" y="56"/>
                  </a:cubicBezTo>
                  <a:cubicBezTo>
                    <a:pt x="15" y="56"/>
                    <a:pt x="19" y="82"/>
                    <a:pt x="9" y="76"/>
                  </a:cubicBezTo>
                  <a:cubicBezTo>
                    <a:pt x="9" y="76"/>
                    <a:pt x="0" y="75"/>
                    <a:pt x="6" y="85"/>
                  </a:cubicBezTo>
                  <a:cubicBezTo>
                    <a:pt x="12" y="95"/>
                    <a:pt x="12" y="116"/>
                    <a:pt x="11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18"/>
                    <a:pt x="24" y="117"/>
                    <a:pt x="24" y="119"/>
                  </a:cubicBezTo>
                  <a:cubicBezTo>
                    <a:pt x="24" y="121"/>
                    <a:pt x="25" y="125"/>
                    <a:pt x="25" y="125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2"/>
                    <a:pt x="28" y="138"/>
                    <a:pt x="28" y="140"/>
                  </a:cubicBezTo>
                  <a:cubicBezTo>
                    <a:pt x="28" y="143"/>
                    <a:pt x="27" y="147"/>
                    <a:pt x="27" y="147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50"/>
                    <a:pt x="27" y="150"/>
                    <a:pt x="27" y="150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2" y="162"/>
                    <a:pt x="32" y="162"/>
                    <a:pt x="32" y="162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7" y="173"/>
                    <a:pt x="37" y="173"/>
                    <a:pt x="37" y="173"/>
                  </a:cubicBezTo>
                  <a:cubicBezTo>
                    <a:pt x="40" y="176"/>
                    <a:pt x="40" y="176"/>
                    <a:pt x="40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7" y="178"/>
                    <a:pt x="51" y="181"/>
                    <a:pt x="51" y="184"/>
                  </a:cubicBezTo>
                  <a:cubicBezTo>
                    <a:pt x="52" y="187"/>
                    <a:pt x="56" y="190"/>
                    <a:pt x="56" y="190"/>
                  </a:cubicBezTo>
                  <a:cubicBezTo>
                    <a:pt x="57" y="192"/>
                    <a:pt x="57" y="192"/>
                    <a:pt x="57" y="19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63" y="192"/>
                    <a:pt x="63" y="192"/>
                    <a:pt x="63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7" y="192"/>
                    <a:pt x="69" y="192"/>
                    <a:pt x="70" y="192"/>
                  </a:cubicBezTo>
                  <a:cubicBezTo>
                    <a:pt x="71" y="192"/>
                    <a:pt x="72" y="191"/>
                    <a:pt x="73" y="191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82" y="189"/>
                    <a:pt x="82" y="189"/>
                    <a:pt x="82" y="189"/>
                  </a:cubicBezTo>
                  <a:cubicBezTo>
                    <a:pt x="84" y="189"/>
                    <a:pt x="84" y="189"/>
                    <a:pt x="84" y="189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6" y="180"/>
                    <a:pt x="99" y="186"/>
                    <a:pt x="100" y="191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10" y="188"/>
                    <a:pt x="110" y="188"/>
                    <a:pt x="110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6" y="188"/>
                    <a:pt x="116" y="188"/>
                    <a:pt x="116" y="188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3" y="187"/>
                    <a:pt x="123" y="187"/>
                    <a:pt x="123" y="187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26" y="182"/>
                    <a:pt x="126" y="182"/>
                    <a:pt x="126" y="182"/>
                  </a:cubicBezTo>
                  <a:cubicBezTo>
                    <a:pt x="127" y="179"/>
                    <a:pt x="127" y="179"/>
                    <a:pt x="127" y="179"/>
                  </a:cubicBezTo>
                  <a:cubicBezTo>
                    <a:pt x="129" y="178"/>
                    <a:pt x="129" y="178"/>
                    <a:pt x="129" y="178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31" y="177"/>
                    <a:pt x="131" y="177"/>
                    <a:pt x="132" y="177"/>
                  </a:cubicBezTo>
                  <a:cubicBezTo>
                    <a:pt x="132" y="177"/>
                    <a:pt x="132" y="177"/>
                    <a:pt x="132" y="177"/>
                  </a:cubicBezTo>
                  <a:cubicBezTo>
                    <a:pt x="132" y="177"/>
                    <a:pt x="133" y="177"/>
                    <a:pt x="133" y="177"/>
                  </a:cubicBezTo>
                  <a:cubicBezTo>
                    <a:pt x="133" y="177"/>
                    <a:pt x="133" y="177"/>
                    <a:pt x="134" y="177"/>
                  </a:cubicBezTo>
                  <a:cubicBezTo>
                    <a:pt x="134" y="177"/>
                    <a:pt x="135" y="177"/>
                    <a:pt x="136" y="177"/>
                  </a:cubicBezTo>
                  <a:cubicBezTo>
                    <a:pt x="136" y="177"/>
                    <a:pt x="136" y="177"/>
                    <a:pt x="136" y="177"/>
                  </a:cubicBezTo>
                  <a:lnTo>
                    <a:pt x="134" y="148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牡丹江"/>
            <p:cNvSpPr/>
            <p:nvPr/>
          </p:nvSpPr>
          <p:spPr bwMode="auto">
            <a:xfrm>
              <a:off x="4256088" y="4891088"/>
              <a:ext cx="781050" cy="857250"/>
            </a:xfrm>
            <a:custGeom>
              <a:avLst/>
              <a:gdLst>
                <a:gd name="T0" fmla="*/ 197 w 207"/>
                <a:gd name="T1" fmla="*/ 182 h 229"/>
                <a:gd name="T2" fmla="*/ 197 w 207"/>
                <a:gd name="T3" fmla="*/ 168 h 229"/>
                <a:gd name="T4" fmla="*/ 193 w 207"/>
                <a:gd name="T5" fmla="*/ 141 h 229"/>
                <a:gd name="T6" fmla="*/ 182 w 207"/>
                <a:gd name="T7" fmla="*/ 117 h 229"/>
                <a:gd name="T8" fmla="*/ 176 w 207"/>
                <a:gd name="T9" fmla="*/ 101 h 229"/>
                <a:gd name="T10" fmla="*/ 168 w 207"/>
                <a:gd name="T11" fmla="*/ 94 h 229"/>
                <a:gd name="T12" fmla="*/ 167 w 207"/>
                <a:gd name="T13" fmla="*/ 88 h 229"/>
                <a:gd name="T14" fmla="*/ 163 w 207"/>
                <a:gd name="T15" fmla="*/ 81 h 229"/>
                <a:gd name="T16" fmla="*/ 159 w 207"/>
                <a:gd name="T17" fmla="*/ 73 h 229"/>
                <a:gd name="T18" fmla="*/ 150 w 207"/>
                <a:gd name="T19" fmla="*/ 77 h 229"/>
                <a:gd name="T20" fmla="*/ 137 w 207"/>
                <a:gd name="T21" fmla="*/ 72 h 229"/>
                <a:gd name="T22" fmla="*/ 128 w 207"/>
                <a:gd name="T23" fmla="*/ 72 h 229"/>
                <a:gd name="T24" fmla="*/ 138 w 207"/>
                <a:gd name="T25" fmla="*/ 31 h 229"/>
                <a:gd name="T26" fmla="*/ 137 w 207"/>
                <a:gd name="T27" fmla="*/ 21 h 229"/>
                <a:gd name="T28" fmla="*/ 131 w 207"/>
                <a:gd name="T29" fmla="*/ 22 h 229"/>
                <a:gd name="T30" fmla="*/ 123 w 207"/>
                <a:gd name="T31" fmla="*/ 27 h 229"/>
                <a:gd name="T32" fmla="*/ 116 w 207"/>
                <a:gd name="T33" fmla="*/ 23 h 229"/>
                <a:gd name="T34" fmla="*/ 109 w 207"/>
                <a:gd name="T35" fmla="*/ 19 h 229"/>
                <a:gd name="T36" fmla="*/ 100 w 207"/>
                <a:gd name="T37" fmla="*/ 21 h 229"/>
                <a:gd name="T38" fmla="*/ 98 w 207"/>
                <a:gd name="T39" fmla="*/ 8 h 229"/>
                <a:gd name="T40" fmla="*/ 89 w 207"/>
                <a:gd name="T41" fmla="*/ 1 h 229"/>
                <a:gd name="T42" fmla="*/ 78 w 207"/>
                <a:gd name="T43" fmla="*/ 0 h 229"/>
                <a:gd name="T44" fmla="*/ 74 w 207"/>
                <a:gd name="T45" fmla="*/ 4 h 229"/>
                <a:gd name="T46" fmla="*/ 66 w 207"/>
                <a:gd name="T47" fmla="*/ 9 h 229"/>
                <a:gd name="T48" fmla="*/ 63 w 207"/>
                <a:gd name="T49" fmla="*/ 18 h 229"/>
                <a:gd name="T50" fmla="*/ 56 w 207"/>
                <a:gd name="T51" fmla="*/ 23 h 229"/>
                <a:gd name="T52" fmla="*/ 48 w 207"/>
                <a:gd name="T53" fmla="*/ 36 h 229"/>
                <a:gd name="T54" fmla="*/ 37 w 207"/>
                <a:gd name="T55" fmla="*/ 40 h 229"/>
                <a:gd name="T56" fmla="*/ 39 w 207"/>
                <a:gd name="T57" fmla="*/ 50 h 229"/>
                <a:gd name="T58" fmla="*/ 40 w 207"/>
                <a:gd name="T59" fmla="*/ 58 h 229"/>
                <a:gd name="T60" fmla="*/ 37 w 207"/>
                <a:gd name="T61" fmla="*/ 67 h 229"/>
                <a:gd name="T62" fmla="*/ 36 w 207"/>
                <a:gd name="T63" fmla="*/ 89 h 229"/>
                <a:gd name="T64" fmla="*/ 21 w 207"/>
                <a:gd name="T65" fmla="*/ 128 h 229"/>
                <a:gd name="T66" fmla="*/ 12 w 207"/>
                <a:gd name="T67" fmla="*/ 129 h 229"/>
                <a:gd name="T68" fmla="*/ 6 w 207"/>
                <a:gd name="T69" fmla="*/ 129 h 229"/>
                <a:gd name="T70" fmla="*/ 2 w 207"/>
                <a:gd name="T71" fmla="*/ 130 h 229"/>
                <a:gd name="T72" fmla="*/ 0 w 207"/>
                <a:gd name="T73" fmla="*/ 135 h 229"/>
                <a:gd name="T74" fmla="*/ 0 w 207"/>
                <a:gd name="T75" fmla="*/ 141 h 229"/>
                <a:gd name="T76" fmla="*/ 4 w 207"/>
                <a:gd name="T77" fmla="*/ 149 h 229"/>
                <a:gd name="T78" fmla="*/ 9 w 207"/>
                <a:gd name="T79" fmla="*/ 150 h 229"/>
                <a:gd name="T80" fmla="*/ 14 w 207"/>
                <a:gd name="T81" fmla="*/ 160 h 229"/>
                <a:gd name="T82" fmla="*/ 17 w 207"/>
                <a:gd name="T83" fmla="*/ 171 h 229"/>
                <a:gd name="T84" fmla="*/ 48 w 207"/>
                <a:gd name="T85" fmla="*/ 224 h 229"/>
                <a:gd name="T86" fmla="*/ 57 w 207"/>
                <a:gd name="T87" fmla="*/ 228 h 229"/>
                <a:gd name="T88" fmla="*/ 70 w 207"/>
                <a:gd name="T89" fmla="*/ 221 h 229"/>
                <a:gd name="T90" fmla="*/ 73 w 207"/>
                <a:gd name="T91" fmla="*/ 212 h 229"/>
                <a:gd name="T92" fmla="*/ 74 w 207"/>
                <a:gd name="T93" fmla="*/ 204 h 229"/>
                <a:gd name="T94" fmla="*/ 87 w 207"/>
                <a:gd name="T95" fmla="*/ 196 h 229"/>
                <a:gd name="T96" fmla="*/ 106 w 207"/>
                <a:gd name="T97" fmla="*/ 186 h 229"/>
                <a:gd name="T98" fmla="*/ 118 w 207"/>
                <a:gd name="T99" fmla="*/ 176 h 229"/>
                <a:gd name="T100" fmla="*/ 125 w 207"/>
                <a:gd name="T101" fmla="*/ 188 h 229"/>
                <a:gd name="T102" fmla="*/ 135 w 207"/>
                <a:gd name="T103" fmla="*/ 172 h 229"/>
                <a:gd name="T104" fmla="*/ 144 w 207"/>
                <a:gd name="T105" fmla="*/ 184 h 229"/>
                <a:gd name="T106" fmla="*/ 151 w 207"/>
                <a:gd name="T107" fmla="*/ 195 h 229"/>
                <a:gd name="T108" fmla="*/ 153 w 207"/>
                <a:gd name="T109" fmla="*/ 206 h 229"/>
                <a:gd name="T110" fmla="*/ 175 w 207"/>
                <a:gd name="T111" fmla="*/ 210 h 229"/>
                <a:gd name="T112" fmla="*/ 187 w 207"/>
                <a:gd name="T113" fmla="*/ 216 h 229"/>
                <a:gd name="T114" fmla="*/ 200 w 207"/>
                <a:gd name="T115" fmla="*/ 216 h 229"/>
                <a:gd name="T116" fmla="*/ 204 w 207"/>
                <a:gd name="T117" fmla="*/ 20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7" h="229">
                  <a:moveTo>
                    <a:pt x="201" y="204"/>
                  </a:moveTo>
                  <a:cubicBezTo>
                    <a:pt x="200" y="202"/>
                    <a:pt x="200" y="202"/>
                    <a:pt x="200" y="202"/>
                  </a:cubicBezTo>
                  <a:cubicBezTo>
                    <a:pt x="199" y="187"/>
                    <a:pt x="199" y="187"/>
                    <a:pt x="199" y="187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5" y="180"/>
                    <a:pt x="195" y="180"/>
                    <a:pt x="195" y="180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197" y="172"/>
                    <a:pt x="197" y="172"/>
                    <a:pt x="197" y="172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6" y="166"/>
                    <a:pt x="196" y="166"/>
                    <a:pt x="196" y="166"/>
                  </a:cubicBezTo>
                  <a:cubicBezTo>
                    <a:pt x="195" y="164"/>
                    <a:pt x="195" y="164"/>
                    <a:pt x="195" y="164"/>
                  </a:cubicBezTo>
                  <a:cubicBezTo>
                    <a:pt x="195" y="164"/>
                    <a:pt x="204" y="156"/>
                    <a:pt x="196" y="149"/>
                  </a:cubicBezTo>
                  <a:cubicBezTo>
                    <a:pt x="193" y="141"/>
                    <a:pt x="193" y="141"/>
                    <a:pt x="193" y="141"/>
                  </a:cubicBezTo>
                  <a:cubicBezTo>
                    <a:pt x="190" y="134"/>
                    <a:pt x="190" y="134"/>
                    <a:pt x="190" y="134"/>
                  </a:cubicBezTo>
                  <a:cubicBezTo>
                    <a:pt x="188" y="128"/>
                    <a:pt x="188" y="128"/>
                    <a:pt x="188" y="128"/>
                  </a:cubicBezTo>
                  <a:cubicBezTo>
                    <a:pt x="185" y="122"/>
                    <a:pt x="185" y="122"/>
                    <a:pt x="185" y="122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2"/>
                    <a:pt x="180" y="112"/>
                    <a:pt x="180" y="112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6" y="101"/>
                    <a:pt x="176" y="101"/>
                    <a:pt x="176" y="101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2" y="96"/>
                    <a:pt x="172" y="96"/>
                    <a:pt x="172" y="96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4"/>
                    <a:pt x="170" y="95"/>
                    <a:pt x="168" y="94"/>
                  </a:cubicBezTo>
                  <a:cubicBezTo>
                    <a:pt x="167" y="94"/>
                    <a:pt x="165" y="92"/>
                    <a:pt x="165" y="92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69" y="87"/>
                    <a:pt x="169" y="87"/>
                    <a:pt x="169" y="87"/>
                  </a:cubicBezTo>
                  <a:cubicBezTo>
                    <a:pt x="167" y="85"/>
                    <a:pt x="167" y="85"/>
                    <a:pt x="167" y="85"/>
                  </a:cubicBezTo>
                  <a:cubicBezTo>
                    <a:pt x="166" y="84"/>
                    <a:pt x="166" y="84"/>
                    <a:pt x="166" y="84"/>
                  </a:cubicBezTo>
                  <a:cubicBezTo>
                    <a:pt x="163" y="81"/>
                    <a:pt x="163" y="81"/>
                    <a:pt x="163" y="81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3"/>
                    <a:pt x="160" y="73"/>
                    <a:pt x="160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7" y="73"/>
                    <a:pt x="157" y="73"/>
                    <a:pt x="157" y="73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3" y="76"/>
                    <a:pt x="153" y="76"/>
                    <a:pt x="153" y="76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73"/>
                    <a:pt x="139" y="73"/>
                    <a:pt x="139" y="72"/>
                  </a:cubicBezTo>
                  <a:cubicBezTo>
                    <a:pt x="138" y="71"/>
                    <a:pt x="137" y="72"/>
                    <a:pt x="137" y="72"/>
                  </a:cubicBezTo>
                  <a:cubicBezTo>
                    <a:pt x="137" y="72"/>
                    <a:pt x="136" y="72"/>
                    <a:pt x="135" y="72"/>
                  </a:cubicBezTo>
                  <a:cubicBezTo>
                    <a:pt x="134" y="72"/>
                    <a:pt x="134" y="72"/>
                    <a:pt x="133" y="72"/>
                  </a:cubicBezTo>
                  <a:cubicBezTo>
                    <a:pt x="132" y="72"/>
                    <a:pt x="132" y="72"/>
                    <a:pt x="131" y="72"/>
                  </a:cubicBezTo>
                  <a:cubicBezTo>
                    <a:pt x="130" y="72"/>
                    <a:pt x="129" y="72"/>
                    <a:pt x="128" y="72"/>
                  </a:cubicBezTo>
                  <a:cubicBezTo>
                    <a:pt x="126" y="72"/>
                    <a:pt x="123" y="68"/>
                    <a:pt x="123" y="6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7" y="47"/>
                    <a:pt x="136" y="35"/>
                    <a:pt x="136" y="35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6" y="21"/>
                    <a:pt x="135" y="21"/>
                    <a:pt x="134" y="21"/>
                  </a:cubicBezTo>
                  <a:cubicBezTo>
                    <a:pt x="132" y="21"/>
                    <a:pt x="134" y="21"/>
                    <a:pt x="133" y="21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28"/>
                    <a:pt x="120" y="27"/>
                    <a:pt x="118" y="26"/>
                  </a:cubicBezTo>
                  <a:cubicBezTo>
                    <a:pt x="117" y="25"/>
                    <a:pt x="117" y="24"/>
                    <a:pt x="117" y="24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0" y="0"/>
                    <a:pt x="78" y="0"/>
                  </a:cubicBezTo>
                  <a:cubicBezTo>
                    <a:pt x="76" y="0"/>
                    <a:pt x="78" y="0"/>
                    <a:pt x="77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0" y="19"/>
                    <a:pt x="59" y="20"/>
                    <a:pt x="59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0" y="85"/>
                    <a:pt x="36" y="89"/>
                    <a:pt x="36" y="89"/>
                  </a:cubicBezTo>
                  <a:cubicBezTo>
                    <a:pt x="42" y="101"/>
                    <a:pt x="33" y="103"/>
                    <a:pt x="33" y="103"/>
                  </a:cubicBezTo>
                  <a:cubicBezTo>
                    <a:pt x="33" y="113"/>
                    <a:pt x="21" y="116"/>
                    <a:pt x="21" y="116"/>
                  </a:cubicBezTo>
                  <a:cubicBezTo>
                    <a:pt x="24" y="120"/>
                    <a:pt x="22" y="127"/>
                    <a:pt x="22" y="127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29"/>
                    <a:pt x="16" y="129"/>
                    <a:pt x="14" y="129"/>
                  </a:cubicBezTo>
                  <a:cubicBezTo>
                    <a:pt x="13" y="129"/>
                    <a:pt x="13" y="129"/>
                    <a:pt x="12" y="129"/>
                  </a:cubicBezTo>
                  <a:cubicBezTo>
                    <a:pt x="11" y="129"/>
                    <a:pt x="11" y="129"/>
                    <a:pt x="10" y="129"/>
                  </a:cubicBezTo>
                  <a:cubicBezTo>
                    <a:pt x="8" y="129"/>
                    <a:pt x="9" y="129"/>
                    <a:pt x="7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29"/>
                    <a:pt x="7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5" y="149"/>
                    <a:pt x="5" y="149"/>
                    <a:pt x="6" y="149"/>
                  </a:cubicBezTo>
                  <a:cubicBezTo>
                    <a:pt x="7" y="149"/>
                    <a:pt x="5" y="147"/>
                    <a:pt x="7" y="149"/>
                  </a:cubicBezTo>
                  <a:cubicBezTo>
                    <a:pt x="9" y="150"/>
                    <a:pt x="8" y="150"/>
                    <a:pt x="9" y="150"/>
                  </a:cubicBezTo>
                  <a:cubicBezTo>
                    <a:pt x="11" y="150"/>
                    <a:pt x="10" y="148"/>
                    <a:pt x="12" y="151"/>
                  </a:cubicBezTo>
                  <a:cubicBezTo>
                    <a:pt x="14" y="153"/>
                    <a:pt x="16" y="154"/>
                    <a:pt x="16" y="154"/>
                  </a:cubicBezTo>
                  <a:cubicBezTo>
                    <a:pt x="16" y="154"/>
                    <a:pt x="17" y="154"/>
                    <a:pt x="16" y="157"/>
                  </a:cubicBezTo>
                  <a:cubicBezTo>
                    <a:pt x="15" y="159"/>
                    <a:pt x="14" y="158"/>
                    <a:pt x="14" y="160"/>
                  </a:cubicBezTo>
                  <a:cubicBezTo>
                    <a:pt x="14" y="162"/>
                    <a:pt x="12" y="162"/>
                    <a:pt x="12" y="165"/>
                  </a:cubicBezTo>
                  <a:cubicBezTo>
                    <a:pt x="12" y="167"/>
                    <a:pt x="11" y="165"/>
                    <a:pt x="12" y="167"/>
                  </a:cubicBezTo>
                  <a:cubicBezTo>
                    <a:pt x="14" y="169"/>
                    <a:pt x="15" y="169"/>
                    <a:pt x="15" y="169"/>
                  </a:cubicBezTo>
                  <a:cubicBezTo>
                    <a:pt x="15" y="169"/>
                    <a:pt x="16" y="170"/>
                    <a:pt x="17" y="171"/>
                  </a:cubicBezTo>
                  <a:cubicBezTo>
                    <a:pt x="17" y="172"/>
                    <a:pt x="22" y="175"/>
                    <a:pt x="22" y="175"/>
                  </a:cubicBezTo>
                  <a:cubicBezTo>
                    <a:pt x="21" y="179"/>
                    <a:pt x="18" y="180"/>
                    <a:pt x="18" y="180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48" y="224"/>
                    <a:pt x="48" y="224"/>
                    <a:pt x="48" y="224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3" y="229"/>
                    <a:pt x="53" y="229"/>
                    <a:pt x="53" y="229"/>
                  </a:cubicBezTo>
                  <a:cubicBezTo>
                    <a:pt x="55" y="226"/>
                    <a:pt x="55" y="226"/>
                    <a:pt x="55" y="226"/>
                  </a:cubicBezTo>
                  <a:cubicBezTo>
                    <a:pt x="57" y="228"/>
                    <a:pt x="57" y="228"/>
                    <a:pt x="57" y="228"/>
                  </a:cubicBezTo>
                  <a:cubicBezTo>
                    <a:pt x="59" y="229"/>
                    <a:pt x="59" y="229"/>
                    <a:pt x="59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70" y="221"/>
                    <a:pt x="70" y="221"/>
                    <a:pt x="70" y="221"/>
                  </a:cubicBezTo>
                  <a:cubicBezTo>
                    <a:pt x="73" y="221"/>
                    <a:pt x="73" y="221"/>
                    <a:pt x="73" y="221"/>
                  </a:cubicBezTo>
                  <a:cubicBezTo>
                    <a:pt x="74" y="220"/>
                    <a:pt x="74" y="220"/>
                    <a:pt x="74" y="220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4" y="204"/>
                    <a:pt x="74" y="204"/>
                    <a:pt x="74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82" y="204"/>
                    <a:pt x="82" y="204"/>
                    <a:pt x="82" y="204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92" y="193"/>
                    <a:pt x="92" y="193"/>
                    <a:pt x="92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100" y="192"/>
                    <a:pt x="100" y="192"/>
                    <a:pt x="100" y="192"/>
                  </a:cubicBezTo>
                  <a:cubicBezTo>
                    <a:pt x="106" y="186"/>
                    <a:pt x="106" y="186"/>
                    <a:pt x="106" y="186"/>
                  </a:cubicBezTo>
                  <a:cubicBezTo>
                    <a:pt x="106" y="182"/>
                    <a:pt x="106" y="182"/>
                    <a:pt x="106" y="182"/>
                  </a:cubicBezTo>
                  <a:cubicBezTo>
                    <a:pt x="111" y="178"/>
                    <a:pt x="111" y="178"/>
                    <a:pt x="111" y="178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8" y="176"/>
                    <a:pt x="118" y="176"/>
                    <a:pt x="118" y="176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21" y="183"/>
                    <a:pt x="121" y="183"/>
                    <a:pt x="121" y="183"/>
                  </a:cubicBezTo>
                  <a:cubicBezTo>
                    <a:pt x="123" y="187"/>
                    <a:pt x="123" y="187"/>
                    <a:pt x="123" y="187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1" y="183"/>
                    <a:pt x="131" y="183"/>
                    <a:pt x="131" y="183"/>
                  </a:cubicBezTo>
                  <a:cubicBezTo>
                    <a:pt x="133" y="177"/>
                    <a:pt x="133" y="177"/>
                    <a:pt x="133" y="177"/>
                  </a:cubicBezTo>
                  <a:cubicBezTo>
                    <a:pt x="135" y="172"/>
                    <a:pt x="135" y="172"/>
                    <a:pt x="135" y="172"/>
                  </a:cubicBezTo>
                  <a:cubicBezTo>
                    <a:pt x="137" y="170"/>
                    <a:pt x="137" y="170"/>
                    <a:pt x="137" y="170"/>
                  </a:cubicBezTo>
                  <a:cubicBezTo>
                    <a:pt x="137" y="170"/>
                    <a:pt x="142" y="170"/>
                    <a:pt x="142" y="174"/>
                  </a:cubicBezTo>
                  <a:cubicBezTo>
                    <a:pt x="142" y="177"/>
                    <a:pt x="142" y="179"/>
                    <a:pt x="142" y="179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44" y="190"/>
                    <a:pt x="144" y="190"/>
                    <a:pt x="144" y="190"/>
                  </a:cubicBezTo>
                  <a:cubicBezTo>
                    <a:pt x="145" y="194"/>
                    <a:pt x="145" y="194"/>
                    <a:pt x="145" y="194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51" y="195"/>
                    <a:pt x="151" y="195"/>
                    <a:pt x="151" y="195"/>
                  </a:cubicBezTo>
                  <a:cubicBezTo>
                    <a:pt x="151" y="197"/>
                    <a:pt x="151" y="197"/>
                    <a:pt x="151" y="197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4"/>
                    <a:pt x="151" y="204"/>
                    <a:pt x="151" y="204"/>
                  </a:cubicBezTo>
                  <a:cubicBezTo>
                    <a:pt x="153" y="206"/>
                    <a:pt x="153" y="206"/>
                    <a:pt x="153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59" y="206"/>
                    <a:pt x="160" y="206"/>
                    <a:pt x="163" y="206"/>
                  </a:cubicBezTo>
                  <a:cubicBezTo>
                    <a:pt x="166" y="207"/>
                    <a:pt x="171" y="210"/>
                    <a:pt x="171" y="210"/>
                  </a:cubicBezTo>
                  <a:cubicBezTo>
                    <a:pt x="175" y="210"/>
                    <a:pt x="175" y="210"/>
                    <a:pt x="175" y="210"/>
                  </a:cubicBezTo>
                  <a:cubicBezTo>
                    <a:pt x="176" y="213"/>
                    <a:pt x="176" y="213"/>
                    <a:pt x="176" y="213"/>
                  </a:cubicBezTo>
                  <a:cubicBezTo>
                    <a:pt x="179" y="217"/>
                    <a:pt x="179" y="217"/>
                    <a:pt x="179" y="217"/>
                  </a:cubicBezTo>
                  <a:cubicBezTo>
                    <a:pt x="183" y="217"/>
                    <a:pt x="183" y="217"/>
                    <a:pt x="183" y="217"/>
                  </a:cubicBezTo>
                  <a:cubicBezTo>
                    <a:pt x="187" y="216"/>
                    <a:pt x="187" y="216"/>
                    <a:pt x="187" y="216"/>
                  </a:cubicBezTo>
                  <a:cubicBezTo>
                    <a:pt x="188" y="213"/>
                    <a:pt x="188" y="213"/>
                    <a:pt x="188" y="213"/>
                  </a:cubicBezTo>
                  <a:cubicBezTo>
                    <a:pt x="191" y="213"/>
                    <a:pt x="191" y="213"/>
                    <a:pt x="191" y="213"/>
                  </a:cubicBezTo>
                  <a:cubicBezTo>
                    <a:pt x="196" y="216"/>
                    <a:pt x="196" y="216"/>
                    <a:pt x="196" y="216"/>
                  </a:cubicBezTo>
                  <a:cubicBezTo>
                    <a:pt x="200" y="216"/>
                    <a:pt x="200" y="216"/>
                    <a:pt x="200" y="216"/>
                  </a:cubicBezTo>
                  <a:cubicBezTo>
                    <a:pt x="203" y="213"/>
                    <a:pt x="203" y="213"/>
                    <a:pt x="203" y="213"/>
                  </a:cubicBezTo>
                  <a:cubicBezTo>
                    <a:pt x="207" y="212"/>
                    <a:pt x="207" y="212"/>
                    <a:pt x="207" y="212"/>
                  </a:cubicBezTo>
                  <a:cubicBezTo>
                    <a:pt x="207" y="209"/>
                    <a:pt x="207" y="209"/>
                    <a:pt x="207" y="209"/>
                  </a:cubicBezTo>
                  <a:cubicBezTo>
                    <a:pt x="204" y="207"/>
                    <a:pt x="204" y="207"/>
                    <a:pt x="204" y="207"/>
                  </a:cubicBezTo>
                  <a:lnTo>
                    <a:pt x="201" y="204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未知"/>
            <p:cNvSpPr/>
            <p:nvPr/>
          </p:nvSpPr>
          <p:spPr bwMode="auto">
            <a:xfrm>
              <a:off x="4770438" y="4529138"/>
              <a:ext cx="695325" cy="438150"/>
            </a:xfrm>
            <a:custGeom>
              <a:avLst/>
              <a:gdLst>
                <a:gd name="T0" fmla="*/ 0 w 185"/>
                <a:gd name="T1" fmla="*/ 116 h 116"/>
                <a:gd name="T2" fmla="*/ 4 w 185"/>
                <a:gd name="T3" fmla="*/ 116 h 116"/>
                <a:gd name="T4" fmla="*/ 7 w 185"/>
                <a:gd name="T5" fmla="*/ 115 h 116"/>
                <a:gd name="T6" fmla="*/ 10 w 185"/>
                <a:gd name="T7" fmla="*/ 113 h 116"/>
                <a:gd name="T8" fmla="*/ 13 w 185"/>
                <a:gd name="T9" fmla="*/ 112 h 116"/>
                <a:gd name="T10" fmla="*/ 14 w 185"/>
                <a:gd name="T11" fmla="*/ 111 h 116"/>
                <a:gd name="T12" fmla="*/ 20 w 185"/>
                <a:gd name="T13" fmla="*/ 112 h 116"/>
                <a:gd name="T14" fmla="*/ 21 w 185"/>
                <a:gd name="T15" fmla="*/ 112 h 116"/>
                <a:gd name="T16" fmla="*/ 23 w 185"/>
                <a:gd name="T17" fmla="*/ 112 h 116"/>
                <a:gd name="T18" fmla="*/ 28 w 185"/>
                <a:gd name="T19" fmla="*/ 112 h 116"/>
                <a:gd name="T20" fmla="*/ 30 w 185"/>
                <a:gd name="T21" fmla="*/ 112 h 116"/>
                <a:gd name="T22" fmla="*/ 34 w 185"/>
                <a:gd name="T23" fmla="*/ 110 h 116"/>
                <a:gd name="T24" fmla="*/ 35 w 185"/>
                <a:gd name="T25" fmla="*/ 110 h 116"/>
                <a:gd name="T26" fmla="*/ 37 w 185"/>
                <a:gd name="T27" fmla="*/ 107 h 116"/>
                <a:gd name="T28" fmla="*/ 39 w 185"/>
                <a:gd name="T29" fmla="*/ 103 h 116"/>
                <a:gd name="T30" fmla="*/ 40 w 185"/>
                <a:gd name="T31" fmla="*/ 101 h 116"/>
                <a:gd name="T32" fmla="*/ 44 w 185"/>
                <a:gd name="T33" fmla="*/ 100 h 116"/>
                <a:gd name="T34" fmla="*/ 46 w 185"/>
                <a:gd name="T35" fmla="*/ 98 h 116"/>
                <a:gd name="T36" fmla="*/ 44 w 185"/>
                <a:gd name="T37" fmla="*/ 95 h 116"/>
                <a:gd name="T38" fmla="*/ 43 w 185"/>
                <a:gd name="T39" fmla="*/ 94 h 116"/>
                <a:gd name="T40" fmla="*/ 43 w 185"/>
                <a:gd name="T41" fmla="*/ 93 h 116"/>
                <a:gd name="T42" fmla="*/ 66 w 185"/>
                <a:gd name="T43" fmla="*/ 93 h 116"/>
                <a:gd name="T44" fmla="*/ 70 w 185"/>
                <a:gd name="T45" fmla="*/ 84 h 116"/>
                <a:gd name="T46" fmla="*/ 90 w 185"/>
                <a:gd name="T47" fmla="*/ 73 h 116"/>
                <a:gd name="T48" fmla="*/ 102 w 185"/>
                <a:gd name="T49" fmla="*/ 65 h 116"/>
                <a:gd name="T50" fmla="*/ 114 w 185"/>
                <a:gd name="T51" fmla="*/ 49 h 116"/>
                <a:gd name="T52" fmla="*/ 131 w 185"/>
                <a:gd name="T53" fmla="*/ 36 h 116"/>
                <a:gd name="T54" fmla="*/ 130 w 185"/>
                <a:gd name="T55" fmla="*/ 31 h 116"/>
                <a:gd name="T56" fmla="*/ 131 w 185"/>
                <a:gd name="T57" fmla="*/ 28 h 116"/>
                <a:gd name="T58" fmla="*/ 134 w 185"/>
                <a:gd name="T59" fmla="*/ 27 h 116"/>
                <a:gd name="T60" fmla="*/ 135 w 185"/>
                <a:gd name="T61" fmla="*/ 23 h 116"/>
                <a:gd name="T62" fmla="*/ 135 w 185"/>
                <a:gd name="T63" fmla="*/ 21 h 116"/>
                <a:gd name="T64" fmla="*/ 136 w 185"/>
                <a:gd name="T65" fmla="*/ 19 h 116"/>
                <a:gd name="T66" fmla="*/ 137 w 185"/>
                <a:gd name="T67" fmla="*/ 16 h 116"/>
                <a:gd name="T68" fmla="*/ 139 w 185"/>
                <a:gd name="T69" fmla="*/ 15 h 116"/>
                <a:gd name="T70" fmla="*/ 141 w 185"/>
                <a:gd name="T71" fmla="*/ 14 h 116"/>
                <a:gd name="T72" fmla="*/ 142 w 185"/>
                <a:gd name="T73" fmla="*/ 12 h 116"/>
                <a:gd name="T74" fmla="*/ 142 w 185"/>
                <a:gd name="T75" fmla="*/ 9 h 116"/>
                <a:gd name="T76" fmla="*/ 143 w 185"/>
                <a:gd name="T77" fmla="*/ 3 h 116"/>
                <a:gd name="T78" fmla="*/ 144 w 185"/>
                <a:gd name="T79" fmla="*/ 0 h 116"/>
                <a:gd name="T80" fmla="*/ 148 w 185"/>
                <a:gd name="T81" fmla="*/ 0 h 116"/>
                <a:gd name="T82" fmla="*/ 150 w 185"/>
                <a:gd name="T83" fmla="*/ 0 h 116"/>
                <a:gd name="T84" fmla="*/ 151 w 185"/>
                <a:gd name="T85" fmla="*/ 2 h 116"/>
                <a:gd name="T86" fmla="*/ 152 w 185"/>
                <a:gd name="T87" fmla="*/ 5 h 116"/>
                <a:gd name="T88" fmla="*/ 156 w 185"/>
                <a:gd name="T89" fmla="*/ 6 h 116"/>
                <a:gd name="T90" fmla="*/ 159 w 185"/>
                <a:gd name="T91" fmla="*/ 5 h 116"/>
                <a:gd name="T92" fmla="*/ 163 w 185"/>
                <a:gd name="T93" fmla="*/ 3 h 116"/>
                <a:gd name="T94" fmla="*/ 165 w 185"/>
                <a:gd name="T95" fmla="*/ 3 h 116"/>
                <a:gd name="T96" fmla="*/ 172 w 185"/>
                <a:gd name="T97" fmla="*/ 1 h 116"/>
                <a:gd name="T98" fmla="*/ 175 w 185"/>
                <a:gd name="T99" fmla="*/ 1 h 116"/>
                <a:gd name="T100" fmla="*/ 179 w 185"/>
                <a:gd name="T101" fmla="*/ 1 h 116"/>
                <a:gd name="T102" fmla="*/ 185 w 185"/>
                <a:gd name="T103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116">
                  <a:moveTo>
                    <a:pt x="0" y="116"/>
                  </a:moveTo>
                  <a:cubicBezTo>
                    <a:pt x="4" y="116"/>
                    <a:pt x="4" y="116"/>
                    <a:pt x="4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7" y="113"/>
                    <a:pt x="20" y="112"/>
                    <a:pt x="20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2"/>
                    <a:pt x="21" y="112"/>
                    <a:pt x="23" y="112"/>
                  </a:cubicBezTo>
                  <a:cubicBezTo>
                    <a:pt x="26" y="112"/>
                    <a:pt x="28" y="112"/>
                    <a:pt x="28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3" y="93"/>
                    <a:pt x="53" y="64"/>
                    <a:pt x="66" y="93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90" y="90"/>
                    <a:pt x="90" y="73"/>
                  </a:cubicBezTo>
                  <a:cubicBezTo>
                    <a:pt x="90" y="73"/>
                    <a:pt x="89" y="66"/>
                    <a:pt x="102" y="65"/>
                  </a:cubicBezTo>
                  <a:cubicBezTo>
                    <a:pt x="102" y="65"/>
                    <a:pt x="111" y="56"/>
                    <a:pt x="114" y="49"/>
                  </a:cubicBezTo>
                  <a:cubicBezTo>
                    <a:pt x="114" y="49"/>
                    <a:pt x="137" y="48"/>
                    <a:pt x="131" y="36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60" y="3"/>
                    <a:pt x="163" y="3"/>
                  </a:cubicBezTo>
                  <a:cubicBezTo>
                    <a:pt x="165" y="3"/>
                    <a:pt x="161" y="3"/>
                    <a:pt x="165" y="3"/>
                  </a:cubicBezTo>
                  <a:cubicBezTo>
                    <a:pt x="169" y="3"/>
                    <a:pt x="172" y="1"/>
                    <a:pt x="172" y="1"/>
                  </a:cubicBezTo>
                  <a:cubicBezTo>
                    <a:pt x="172" y="1"/>
                    <a:pt x="174" y="1"/>
                    <a:pt x="175" y="1"/>
                  </a:cubicBezTo>
                  <a:cubicBezTo>
                    <a:pt x="177" y="1"/>
                    <a:pt x="179" y="1"/>
                    <a:pt x="179" y="1"/>
                  </a:cubicBezTo>
                  <a:cubicBezTo>
                    <a:pt x="185" y="1"/>
                    <a:pt x="185" y="1"/>
                    <a:pt x="185" y="1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未知"/>
            <p:cNvSpPr/>
            <p:nvPr/>
          </p:nvSpPr>
          <p:spPr bwMode="auto">
            <a:xfrm>
              <a:off x="4608513" y="4710113"/>
              <a:ext cx="333375" cy="180975"/>
            </a:xfrm>
            <a:custGeom>
              <a:avLst/>
              <a:gdLst>
                <a:gd name="T0" fmla="*/ 88 w 89"/>
                <a:gd name="T1" fmla="*/ 46 h 48"/>
                <a:gd name="T2" fmla="*/ 87 w 89"/>
                <a:gd name="T3" fmla="*/ 46 h 48"/>
                <a:gd name="T4" fmla="*/ 86 w 89"/>
                <a:gd name="T5" fmla="*/ 45 h 48"/>
                <a:gd name="T6" fmla="*/ 85 w 89"/>
                <a:gd name="T7" fmla="*/ 44 h 48"/>
                <a:gd name="T8" fmla="*/ 84 w 89"/>
                <a:gd name="T9" fmla="*/ 42 h 48"/>
                <a:gd name="T10" fmla="*/ 84 w 89"/>
                <a:gd name="T11" fmla="*/ 41 h 48"/>
                <a:gd name="T12" fmla="*/ 84 w 89"/>
                <a:gd name="T13" fmla="*/ 39 h 48"/>
                <a:gd name="T14" fmla="*/ 84 w 89"/>
                <a:gd name="T15" fmla="*/ 38 h 48"/>
                <a:gd name="T16" fmla="*/ 84 w 89"/>
                <a:gd name="T17" fmla="*/ 37 h 48"/>
                <a:gd name="T18" fmla="*/ 84 w 89"/>
                <a:gd name="T19" fmla="*/ 35 h 48"/>
                <a:gd name="T20" fmla="*/ 86 w 89"/>
                <a:gd name="T21" fmla="*/ 31 h 48"/>
                <a:gd name="T22" fmla="*/ 87 w 89"/>
                <a:gd name="T23" fmla="*/ 30 h 48"/>
                <a:gd name="T24" fmla="*/ 89 w 89"/>
                <a:gd name="T25" fmla="*/ 28 h 48"/>
                <a:gd name="T26" fmla="*/ 89 w 89"/>
                <a:gd name="T27" fmla="*/ 24 h 48"/>
                <a:gd name="T28" fmla="*/ 89 w 89"/>
                <a:gd name="T29" fmla="*/ 22 h 48"/>
                <a:gd name="T30" fmla="*/ 89 w 89"/>
                <a:gd name="T31" fmla="*/ 19 h 48"/>
                <a:gd name="T32" fmla="*/ 89 w 89"/>
                <a:gd name="T33" fmla="*/ 16 h 48"/>
                <a:gd name="T34" fmla="*/ 89 w 89"/>
                <a:gd name="T35" fmla="*/ 14 h 48"/>
                <a:gd name="T36" fmla="*/ 89 w 89"/>
                <a:gd name="T37" fmla="*/ 12 h 48"/>
                <a:gd name="T38" fmla="*/ 89 w 89"/>
                <a:gd name="T39" fmla="*/ 11 h 48"/>
                <a:gd name="T40" fmla="*/ 89 w 89"/>
                <a:gd name="T41" fmla="*/ 10 h 48"/>
                <a:gd name="T42" fmla="*/ 88 w 89"/>
                <a:gd name="T43" fmla="*/ 8 h 48"/>
                <a:gd name="T44" fmla="*/ 86 w 89"/>
                <a:gd name="T45" fmla="*/ 7 h 48"/>
                <a:gd name="T46" fmla="*/ 84 w 89"/>
                <a:gd name="T47" fmla="*/ 6 h 48"/>
                <a:gd name="T48" fmla="*/ 81 w 89"/>
                <a:gd name="T49" fmla="*/ 5 h 48"/>
                <a:gd name="T50" fmla="*/ 80 w 89"/>
                <a:gd name="T51" fmla="*/ 4 h 48"/>
                <a:gd name="T52" fmla="*/ 77 w 89"/>
                <a:gd name="T53" fmla="*/ 2 h 48"/>
                <a:gd name="T54" fmla="*/ 75 w 89"/>
                <a:gd name="T55" fmla="*/ 1 h 48"/>
                <a:gd name="T56" fmla="*/ 74 w 89"/>
                <a:gd name="T57" fmla="*/ 1 h 48"/>
                <a:gd name="T58" fmla="*/ 72 w 89"/>
                <a:gd name="T59" fmla="*/ 0 h 48"/>
                <a:gd name="T60" fmla="*/ 70 w 89"/>
                <a:gd name="T61" fmla="*/ 1 h 48"/>
                <a:gd name="T62" fmla="*/ 69 w 89"/>
                <a:gd name="T63" fmla="*/ 2 h 48"/>
                <a:gd name="T64" fmla="*/ 67 w 89"/>
                <a:gd name="T65" fmla="*/ 3 h 48"/>
                <a:gd name="T66" fmla="*/ 58 w 89"/>
                <a:gd name="T67" fmla="*/ 12 h 48"/>
                <a:gd name="T68" fmla="*/ 58 w 89"/>
                <a:gd name="T69" fmla="*/ 24 h 48"/>
                <a:gd name="T70" fmla="*/ 49 w 89"/>
                <a:gd name="T71" fmla="*/ 31 h 48"/>
                <a:gd name="T72" fmla="*/ 44 w 89"/>
                <a:gd name="T73" fmla="*/ 37 h 48"/>
                <a:gd name="T74" fmla="*/ 41 w 89"/>
                <a:gd name="T75" fmla="*/ 38 h 48"/>
                <a:gd name="T76" fmla="*/ 38 w 89"/>
                <a:gd name="T77" fmla="*/ 38 h 48"/>
                <a:gd name="T78" fmla="*/ 35 w 89"/>
                <a:gd name="T79" fmla="*/ 38 h 48"/>
                <a:gd name="T80" fmla="*/ 32 w 89"/>
                <a:gd name="T81" fmla="*/ 37 h 48"/>
                <a:gd name="T82" fmla="*/ 30 w 89"/>
                <a:gd name="T83" fmla="*/ 35 h 48"/>
                <a:gd name="T84" fmla="*/ 28 w 89"/>
                <a:gd name="T85" fmla="*/ 34 h 48"/>
                <a:gd name="T86" fmla="*/ 23 w 89"/>
                <a:gd name="T87" fmla="*/ 32 h 48"/>
                <a:gd name="T88" fmla="*/ 18 w 89"/>
                <a:gd name="T89" fmla="*/ 30 h 48"/>
                <a:gd name="T90" fmla="*/ 14 w 89"/>
                <a:gd name="T91" fmla="*/ 28 h 48"/>
                <a:gd name="T92" fmla="*/ 11 w 89"/>
                <a:gd name="T93" fmla="*/ 27 h 48"/>
                <a:gd name="T94" fmla="*/ 10 w 89"/>
                <a:gd name="T95" fmla="*/ 26 h 48"/>
                <a:gd name="T96" fmla="*/ 8 w 89"/>
                <a:gd name="T97" fmla="*/ 26 h 48"/>
                <a:gd name="T98" fmla="*/ 0 w 89"/>
                <a:gd name="T99" fmla="*/ 36 h 48"/>
                <a:gd name="T100" fmla="*/ 0 w 89"/>
                <a:gd name="T10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" h="48">
                  <a:moveTo>
                    <a:pt x="88" y="46"/>
                  </a:moveTo>
                  <a:cubicBezTo>
                    <a:pt x="87" y="46"/>
                    <a:pt x="87" y="46"/>
                    <a:pt x="87" y="46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8"/>
                    <a:pt x="87" y="8"/>
                    <a:pt x="86" y="7"/>
                  </a:cubicBezTo>
                  <a:cubicBezTo>
                    <a:pt x="86" y="7"/>
                    <a:pt x="84" y="6"/>
                    <a:pt x="84" y="6"/>
                  </a:cubicBezTo>
                  <a:cubicBezTo>
                    <a:pt x="84" y="6"/>
                    <a:pt x="82" y="5"/>
                    <a:pt x="81" y="5"/>
                  </a:cubicBezTo>
                  <a:cubicBezTo>
                    <a:pt x="81" y="4"/>
                    <a:pt x="81" y="4"/>
                    <a:pt x="80" y="4"/>
                  </a:cubicBezTo>
                  <a:cubicBezTo>
                    <a:pt x="79" y="3"/>
                    <a:pt x="77" y="2"/>
                    <a:pt x="77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1"/>
                    <a:pt x="74" y="1"/>
                    <a:pt x="74" y="1"/>
                  </a:cubicBezTo>
                  <a:cubicBezTo>
                    <a:pt x="73" y="1"/>
                    <a:pt x="72" y="0"/>
                    <a:pt x="72" y="0"/>
                  </a:cubicBezTo>
                  <a:cubicBezTo>
                    <a:pt x="72" y="0"/>
                    <a:pt x="70" y="0"/>
                    <a:pt x="70" y="1"/>
                  </a:cubicBezTo>
                  <a:cubicBezTo>
                    <a:pt x="70" y="1"/>
                    <a:pt x="70" y="1"/>
                    <a:pt x="69" y="2"/>
                  </a:cubicBezTo>
                  <a:cubicBezTo>
                    <a:pt x="68" y="3"/>
                    <a:pt x="68" y="3"/>
                    <a:pt x="67" y="3"/>
                  </a:cubicBezTo>
                  <a:cubicBezTo>
                    <a:pt x="66" y="4"/>
                    <a:pt x="58" y="12"/>
                    <a:pt x="58" y="12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4" y="30"/>
                    <a:pt x="49" y="31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39" y="38"/>
                    <a:pt x="38" y="38"/>
                  </a:cubicBezTo>
                  <a:cubicBezTo>
                    <a:pt x="37" y="38"/>
                    <a:pt x="36" y="39"/>
                    <a:pt x="35" y="38"/>
                  </a:cubicBezTo>
                  <a:cubicBezTo>
                    <a:pt x="33" y="37"/>
                    <a:pt x="33" y="38"/>
                    <a:pt x="32" y="37"/>
                  </a:cubicBezTo>
                  <a:cubicBezTo>
                    <a:pt x="31" y="36"/>
                    <a:pt x="32" y="36"/>
                    <a:pt x="30" y="35"/>
                  </a:cubicBezTo>
                  <a:cubicBezTo>
                    <a:pt x="28" y="34"/>
                    <a:pt x="30" y="36"/>
                    <a:pt x="28" y="34"/>
                  </a:cubicBezTo>
                  <a:cubicBezTo>
                    <a:pt x="27" y="33"/>
                    <a:pt x="26" y="32"/>
                    <a:pt x="23" y="32"/>
                  </a:cubicBezTo>
                  <a:cubicBezTo>
                    <a:pt x="21" y="31"/>
                    <a:pt x="19" y="30"/>
                    <a:pt x="18" y="30"/>
                  </a:cubicBezTo>
                  <a:cubicBezTo>
                    <a:pt x="16" y="29"/>
                    <a:pt x="15" y="29"/>
                    <a:pt x="14" y="28"/>
                  </a:cubicBezTo>
                  <a:cubicBezTo>
                    <a:pt x="13" y="28"/>
                    <a:pt x="13" y="28"/>
                    <a:pt x="11" y="27"/>
                  </a:cubicBezTo>
                  <a:cubicBezTo>
                    <a:pt x="10" y="26"/>
                    <a:pt x="11" y="27"/>
                    <a:pt x="10" y="26"/>
                  </a:cubicBezTo>
                  <a:cubicBezTo>
                    <a:pt x="9" y="26"/>
                    <a:pt x="8" y="26"/>
                    <a:pt x="8" y="26"/>
                  </a:cubicBezTo>
                  <a:cubicBezTo>
                    <a:pt x="8" y="26"/>
                    <a:pt x="0" y="32"/>
                    <a:pt x="0" y="36"/>
                  </a:cubicBezTo>
                  <a:cubicBezTo>
                    <a:pt x="0" y="39"/>
                    <a:pt x="0" y="48"/>
                    <a:pt x="0" y="48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七台河"/>
            <p:cNvSpPr/>
            <p:nvPr/>
          </p:nvSpPr>
          <p:spPr bwMode="auto">
            <a:xfrm>
              <a:off x="4608513" y="4710113"/>
              <a:ext cx="333375" cy="285750"/>
            </a:xfrm>
            <a:custGeom>
              <a:avLst/>
              <a:gdLst>
                <a:gd name="T0" fmla="*/ 87 w 91"/>
                <a:gd name="T1" fmla="*/ 45 h 74"/>
                <a:gd name="T2" fmla="*/ 85 w 91"/>
                <a:gd name="T3" fmla="*/ 43 h 74"/>
                <a:gd name="T4" fmla="*/ 84 w 91"/>
                <a:gd name="T5" fmla="*/ 40 h 74"/>
                <a:gd name="T6" fmla="*/ 84 w 91"/>
                <a:gd name="T7" fmla="*/ 38 h 74"/>
                <a:gd name="T8" fmla="*/ 84 w 91"/>
                <a:gd name="T9" fmla="*/ 34 h 74"/>
                <a:gd name="T10" fmla="*/ 87 w 91"/>
                <a:gd name="T11" fmla="*/ 30 h 74"/>
                <a:gd name="T12" fmla="*/ 89 w 91"/>
                <a:gd name="T13" fmla="*/ 24 h 74"/>
                <a:gd name="T14" fmla="*/ 89 w 91"/>
                <a:gd name="T15" fmla="*/ 18 h 74"/>
                <a:gd name="T16" fmla="*/ 89 w 91"/>
                <a:gd name="T17" fmla="*/ 14 h 74"/>
                <a:gd name="T18" fmla="*/ 89 w 91"/>
                <a:gd name="T19" fmla="*/ 11 h 74"/>
                <a:gd name="T20" fmla="*/ 88 w 91"/>
                <a:gd name="T21" fmla="*/ 8 h 74"/>
                <a:gd name="T22" fmla="*/ 84 w 91"/>
                <a:gd name="T23" fmla="*/ 5 h 74"/>
                <a:gd name="T24" fmla="*/ 80 w 91"/>
                <a:gd name="T25" fmla="*/ 3 h 74"/>
                <a:gd name="T26" fmla="*/ 75 w 91"/>
                <a:gd name="T27" fmla="*/ 1 h 74"/>
                <a:gd name="T28" fmla="*/ 72 w 91"/>
                <a:gd name="T29" fmla="*/ 0 h 74"/>
                <a:gd name="T30" fmla="*/ 69 w 91"/>
                <a:gd name="T31" fmla="*/ 1 h 74"/>
                <a:gd name="T32" fmla="*/ 58 w 91"/>
                <a:gd name="T33" fmla="*/ 11 h 74"/>
                <a:gd name="T34" fmla="*/ 50 w 91"/>
                <a:gd name="T35" fmla="*/ 31 h 74"/>
                <a:gd name="T36" fmla="*/ 41 w 91"/>
                <a:gd name="T37" fmla="*/ 38 h 74"/>
                <a:gd name="T38" fmla="*/ 35 w 91"/>
                <a:gd name="T39" fmla="*/ 37 h 74"/>
                <a:gd name="T40" fmla="*/ 30 w 91"/>
                <a:gd name="T41" fmla="*/ 35 h 74"/>
                <a:gd name="T42" fmla="*/ 23 w 91"/>
                <a:gd name="T43" fmla="*/ 31 h 74"/>
                <a:gd name="T44" fmla="*/ 14 w 91"/>
                <a:gd name="T45" fmla="*/ 28 h 74"/>
                <a:gd name="T46" fmla="*/ 10 w 91"/>
                <a:gd name="T47" fmla="*/ 26 h 74"/>
                <a:gd name="T48" fmla="*/ 0 w 91"/>
                <a:gd name="T49" fmla="*/ 35 h 74"/>
                <a:gd name="T50" fmla="*/ 1 w 91"/>
                <a:gd name="T51" fmla="*/ 48 h 74"/>
                <a:gd name="T52" fmla="*/ 4 w 91"/>
                <a:gd name="T53" fmla="*/ 50 h 74"/>
                <a:gd name="T54" fmla="*/ 6 w 91"/>
                <a:gd name="T55" fmla="*/ 55 h 74"/>
                <a:gd name="T56" fmla="*/ 6 w 91"/>
                <a:gd name="T57" fmla="*/ 61 h 74"/>
                <a:gd name="T58" fmla="*/ 9 w 91"/>
                <a:gd name="T59" fmla="*/ 67 h 74"/>
                <a:gd name="T60" fmla="*/ 14 w 91"/>
                <a:gd name="T61" fmla="*/ 71 h 74"/>
                <a:gd name="T62" fmla="*/ 17 w 91"/>
                <a:gd name="T63" fmla="*/ 66 h 74"/>
                <a:gd name="T64" fmla="*/ 22 w 91"/>
                <a:gd name="T65" fmla="*/ 66 h 74"/>
                <a:gd name="T66" fmla="*/ 24 w 91"/>
                <a:gd name="T67" fmla="*/ 69 h 74"/>
                <a:gd name="T68" fmla="*/ 26 w 91"/>
                <a:gd name="T69" fmla="*/ 73 h 74"/>
                <a:gd name="T70" fmla="*/ 32 w 91"/>
                <a:gd name="T71" fmla="*/ 74 h 74"/>
                <a:gd name="T72" fmla="*/ 36 w 91"/>
                <a:gd name="T73" fmla="*/ 73 h 74"/>
                <a:gd name="T74" fmla="*/ 39 w 91"/>
                <a:gd name="T75" fmla="*/ 69 h 74"/>
                <a:gd name="T76" fmla="*/ 42 w 91"/>
                <a:gd name="T77" fmla="*/ 67 h 74"/>
                <a:gd name="T78" fmla="*/ 45 w 91"/>
                <a:gd name="T79" fmla="*/ 67 h 74"/>
                <a:gd name="T80" fmla="*/ 49 w 91"/>
                <a:gd name="T81" fmla="*/ 68 h 74"/>
                <a:gd name="T82" fmla="*/ 55 w 91"/>
                <a:gd name="T83" fmla="*/ 65 h 74"/>
                <a:gd name="T84" fmla="*/ 60 w 91"/>
                <a:gd name="T85" fmla="*/ 63 h 74"/>
                <a:gd name="T86" fmla="*/ 67 w 91"/>
                <a:gd name="T87" fmla="*/ 63 h 74"/>
                <a:gd name="T88" fmla="*/ 73 w 91"/>
                <a:gd name="T89" fmla="*/ 63 h 74"/>
                <a:gd name="T90" fmla="*/ 79 w 91"/>
                <a:gd name="T91" fmla="*/ 62 h 74"/>
                <a:gd name="T92" fmla="*/ 82 w 91"/>
                <a:gd name="T93" fmla="*/ 59 h 74"/>
                <a:gd name="T94" fmla="*/ 86 w 91"/>
                <a:gd name="T95" fmla="*/ 52 h 74"/>
                <a:gd name="T96" fmla="*/ 91 w 91"/>
                <a:gd name="T97" fmla="*/ 50 h 74"/>
                <a:gd name="T98" fmla="*/ 89 w 91"/>
                <a:gd name="T99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74">
                  <a:moveTo>
                    <a:pt x="89" y="45"/>
                  </a:moveTo>
                  <a:cubicBezTo>
                    <a:pt x="87" y="45"/>
                    <a:pt x="87" y="45"/>
                    <a:pt x="87" y="45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8"/>
                    <a:pt x="87" y="7"/>
                    <a:pt x="86" y="7"/>
                  </a:cubicBezTo>
                  <a:cubicBezTo>
                    <a:pt x="86" y="6"/>
                    <a:pt x="84" y="5"/>
                    <a:pt x="84" y="5"/>
                  </a:cubicBezTo>
                  <a:cubicBezTo>
                    <a:pt x="84" y="5"/>
                    <a:pt x="82" y="4"/>
                    <a:pt x="82" y="4"/>
                  </a:cubicBezTo>
                  <a:cubicBezTo>
                    <a:pt x="81" y="4"/>
                    <a:pt x="81" y="4"/>
                    <a:pt x="80" y="3"/>
                  </a:cubicBezTo>
                  <a:cubicBezTo>
                    <a:pt x="79" y="2"/>
                    <a:pt x="77" y="2"/>
                    <a:pt x="77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1"/>
                    <a:pt x="74" y="0"/>
                    <a:pt x="74" y="0"/>
                  </a:cubicBezTo>
                  <a:cubicBezTo>
                    <a:pt x="73" y="0"/>
                    <a:pt x="72" y="0"/>
                    <a:pt x="72" y="0"/>
                  </a:cubicBezTo>
                  <a:cubicBezTo>
                    <a:pt x="72" y="0"/>
                    <a:pt x="71" y="0"/>
                    <a:pt x="70" y="0"/>
                  </a:cubicBezTo>
                  <a:cubicBezTo>
                    <a:pt x="70" y="1"/>
                    <a:pt x="70" y="0"/>
                    <a:pt x="69" y="1"/>
                  </a:cubicBezTo>
                  <a:cubicBezTo>
                    <a:pt x="68" y="2"/>
                    <a:pt x="68" y="2"/>
                    <a:pt x="67" y="3"/>
                  </a:cubicBezTo>
                  <a:cubicBezTo>
                    <a:pt x="67" y="3"/>
                    <a:pt x="58" y="11"/>
                    <a:pt x="58" y="11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5" y="30"/>
                    <a:pt x="50" y="31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39" y="38"/>
                    <a:pt x="38" y="38"/>
                  </a:cubicBezTo>
                  <a:cubicBezTo>
                    <a:pt x="37" y="38"/>
                    <a:pt x="36" y="38"/>
                    <a:pt x="35" y="37"/>
                  </a:cubicBezTo>
                  <a:cubicBezTo>
                    <a:pt x="33" y="37"/>
                    <a:pt x="33" y="37"/>
                    <a:pt x="32" y="36"/>
                  </a:cubicBezTo>
                  <a:cubicBezTo>
                    <a:pt x="31" y="35"/>
                    <a:pt x="32" y="36"/>
                    <a:pt x="30" y="35"/>
                  </a:cubicBezTo>
                  <a:cubicBezTo>
                    <a:pt x="29" y="34"/>
                    <a:pt x="30" y="35"/>
                    <a:pt x="29" y="34"/>
                  </a:cubicBezTo>
                  <a:cubicBezTo>
                    <a:pt x="27" y="32"/>
                    <a:pt x="26" y="32"/>
                    <a:pt x="23" y="31"/>
                  </a:cubicBezTo>
                  <a:cubicBezTo>
                    <a:pt x="21" y="31"/>
                    <a:pt x="19" y="30"/>
                    <a:pt x="18" y="29"/>
                  </a:cubicBezTo>
                  <a:cubicBezTo>
                    <a:pt x="17" y="29"/>
                    <a:pt x="15" y="28"/>
                    <a:pt x="14" y="28"/>
                  </a:cubicBezTo>
                  <a:cubicBezTo>
                    <a:pt x="13" y="28"/>
                    <a:pt x="13" y="27"/>
                    <a:pt x="11" y="27"/>
                  </a:cubicBezTo>
                  <a:cubicBezTo>
                    <a:pt x="10" y="26"/>
                    <a:pt x="11" y="26"/>
                    <a:pt x="10" y="26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8" y="25"/>
                    <a:pt x="0" y="32"/>
                    <a:pt x="0" y="35"/>
                  </a:cubicBezTo>
                  <a:cubicBezTo>
                    <a:pt x="0" y="3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2"/>
                    <a:pt x="26" y="73"/>
                  </a:cubicBezTo>
                  <a:cubicBezTo>
                    <a:pt x="28" y="74"/>
                    <a:pt x="29" y="74"/>
                    <a:pt x="29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8"/>
                    <a:pt x="41" y="68"/>
                  </a:cubicBezTo>
                  <a:cubicBezTo>
                    <a:pt x="42" y="67"/>
                    <a:pt x="40" y="67"/>
                    <a:pt x="42" y="67"/>
                  </a:cubicBezTo>
                  <a:cubicBezTo>
                    <a:pt x="43" y="67"/>
                    <a:pt x="44" y="67"/>
                    <a:pt x="44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2" y="64"/>
                    <a:pt x="65" y="63"/>
                    <a:pt x="65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6" y="63"/>
                    <a:pt x="69" y="63"/>
                  </a:cubicBezTo>
                  <a:cubicBezTo>
                    <a:pt x="71" y="63"/>
                    <a:pt x="73" y="63"/>
                    <a:pt x="73" y="63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5"/>
                    <a:pt x="89" y="45"/>
                    <a:pt x="89" y="45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鸡西"/>
            <p:cNvSpPr/>
            <p:nvPr/>
          </p:nvSpPr>
          <p:spPr bwMode="auto">
            <a:xfrm>
              <a:off x="4722813" y="4529138"/>
              <a:ext cx="771525" cy="685800"/>
            </a:xfrm>
            <a:custGeom>
              <a:avLst/>
              <a:gdLst>
                <a:gd name="T0" fmla="*/ 46 w 206"/>
                <a:gd name="T1" fmla="*/ 182 h 182"/>
                <a:gd name="T2" fmla="*/ 50 w 206"/>
                <a:gd name="T3" fmla="*/ 176 h 182"/>
                <a:gd name="T4" fmla="*/ 55 w 206"/>
                <a:gd name="T5" fmla="*/ 177 h 182"/>
                <a:gd name="T6" fmla="*/ 65 w 206"/>
                <a:gd name="T7" fmla="*/ 171 h 182"/>
                <a:gd name="T8" fmla="*/ 72 w 206"/>
                <a:gd name="T9" fmla="*/ 170 h 182"/>
                <a:gd name="T10" fmla="*/ 83 w 206"/>
                <a:gd name="T11" fmla="*/ 157 h 182"/>
                <a:gd name="T12" fmla="*/ 81 w 206"/>
                <a:gd name="T13" fmla="*/ 147 h 182"/>
                <a:gd name="T14" fmla="*/ 90 w 206"/>
                <a:gd name="T15" fmla="*/ 142 h 182"/>
                <a:gd name="T16" fmla="*/ 100 w 206"/>
                <a:gd name="T17" fmla="*/ 138 h 182"/>
                <a:gd name="T18" fmla="*/ 120 w 206"/>
                <a:gd name="T19" fmla="*/ 145 h 182"/>
                <a:gd name="T20" fmla="*/ 153 w 206"/>
                <a:gd name="T21" fmla="*/ 148 h 182"/>
                <a:gd name="T22" fmla="*/ 175 w 206"/>
                <a:gd name="T23" fmla="*/ 135 h 182"/>
                <a:gd name="T24" fmla="*/ 187 w 206"/>
                <a:gd name="T25" fmla="*/ 71 h 182"/>
                <a:gd name="T26" fmla="*/ 195 w 206"/>
                <a:gd name="T27" fmla="*/ 63 h 182"/>
                <a:gd name="T28" fmla="*/ 199 w 206"/>
                <a:gd name="T29" fmla="*/ 45 h 182"/>
                <a:gd name="T30" fmla="*/ 204 w 206"/>
                <a:gd name="T31" fmla="*/ 30 h 182"/>
                <a:gd name="T32" fmla="*/ 205 w 206"/>
                <a:gd name="T33" fmla="*/ 18 h 182"/>
                <a:gd name="T34" fmla="*/ 198 w 206"/>
                <a:gd name="T35" fmla="*/ 4 h 182"/>
                <a:gd name="T36" fmla="*/ 189 w 206"/>
                <a:gd name="T37" fmla="*/ 1 h 182"/>
                <a:gd name="T38" fmla="*/ 177 w 206"/>
                <a:gd name="T39" fmla="*/ 3 h 182"/>
                <a:gd name="T40" fmla="*/ 173 w 206"/>
                <a:gd name="T41" fmla="*/ 5 h 182"/>
                <a:gd name="T42" fmla="*/ 165 w 206"/>
                <a:gd name="T43" fmla="*/ 2 h 182"/>
                <a:gd name="T44" fmla="*/ 158 w 206"/>
                <a:gd name="T45" fmla="*/ 0 h 182"/>
                <a:gd name="T46" fmla="*/ 156 w 206"/>
                <a:gd name="T47" fmla="*/ 12 h 182"/>
                <a:gd name="T48" fmla="*/ 151 w 206"/>
                <a:gd name="T49" fmla="*/ 16 h 182"/>
                <a:gd name="T50" fmla="*/ 149 w 206"/>
                <a:gd name="T51" fmla="*/ 23 h 182"/>
                <a:gd name="T52" fmla="*/ 144 w 206"/>
                <a:gd name="T53" fmla="*/ 31 h 182"/>
                <a:gd name="T54" fmla="*/ 116 w 206"/>
                <a:gd name="T55" fmla="*/ 65 h 182"/>
                <a:gd name="T56" fmla="*/ 80 w 206"/>
                <a:gd name="T57" fmla="*/ 93 h 182"/>
                <a:gd name="T58" fmla="*/ 58 w 206"/>
                <a:gd name="T59" fmla="*/ 95 h 182"/>
                <a:gd name="T60" fmla="*/ 54 w 206"/>
                <a:gd name="T61" fmla="*/ 101 h 182"/>
                <a:gd name="T62" fmla="*/ 49 w 206"/>
                <a:gd name="T63" fmla="*/ 110 h 182"/>
                <a:gd name="T64" fmla="*/ 42 w 206"/>
                <a:gd name="T65" fmla="*/ 112 h 182"/>
                <a:gd name="T66" fmla="*/ 34 w 206"/>
                <a:gd name="T67" fmla="*/ 112 h 182"/>
                <a:gd name="T68" fmla="*/ 24 w 206"/>
                <a:gd name="T69" fmla="*/ 113 h 182"/>
                <a:gd name="T70" fmla="*/ 15 w 206"/>
                <a:gd name="T71" fmla="*/ 116 h 182"/>
                <a:gd name="T72" fmla="*/ 15 w 206"/>
                <a:gd name="T73" fmla="*/ 121 h 182"/>
                <a:gd name="T74" fmla="*/ 13 w 206"/>
                <a:gd name="T75" fmla="*/ 130 h 182"/>
                <a:gd name="T76" fmla="*/ 5 w 206"/>
                <a:gd name="T77" fmla="*/ 167 h 182"/>
                <a:gd name="T78" fmla="*/ 12 w 206"/>
                <a:gd name="T79" fmla="*/ 167 h 182"/>
                <a:gd name="T80" fmla="*/ 18 w 206"/>
                <a:gd name="T81" fmla="*/ 168 h 182"/>
                <a:gd name="T82" fmla="*/ 30 w 206"/>
                <a:gd name="T83" fmla="*/ 171 h 182"/>
                <a:gd name="T84" fmla="*/ 36 w 206"/>
                <a:gd name="T85" fmla="*/ 168 h 182"/>
                <a:gd name="T86" fmla="*/ 40 w 206"/>
                <a:gd name="T87" fmla="*/ 17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6" h="182">
                  <a:moveTo>
                    <a:pt x="43" y="179"/>
                  </a:moveTo>
                  <a:cubicBezTo>
                    <a:pt x="44" y="180"/>
                    <a:pt x="44" y="180"/>
                    <a:pt x="44" y="180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0" y="176"/>
                    <a:pt x="50" y="176"/>
                  </a:cubicBezTo>
                  <a:cubicBezTo>
                    <a:pt x="50" y="176"/>
                    <a:pt x="49" y="175"/>
                    <a:pt x="50" y="175"/>
                  </a:cubicBezTo>
                  <a:cubicBezTo>
                    <a:pt x="52" y="176"/>
                    <a:pt x="50" y="175"/>
                    <a:pt x="52" y="176"/>
                  </a:cubicBezTo>
                  <a:cubicBezTo>
                    <a:pt x="54" y="176"/>
                    <a:pt x="55" y="177"/>
                    <a:pt x="55" y="177"/>
                  </a:cubicBezTo>
                  <a:cubicBezTo>
                    <a:pt x="56" y="178"/>
                    <a:pt x="56" y="178"/>
                    <a:pt x="56" y="178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9" y="172"/>
                    <a:pt x="69" y="172"/>
                    <a:pt x="69" y="172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9" y="161"/>
                    <a:pt x="79" y="161"/>
                    <a:pt x="79" y="161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3" y="151"/>
                    <a:pt x="83" y="151"/>
                    <a:pt x="83" y="151"/>
                  </a:cubicBezTo>
                  <a:cubicBezTo>
                    <a:pt x="81" y="149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35" y="145"/>
                    <a:pt x="135" y="145"/>
                    <a:pt x="135" y="145"/>
                  </a:cubicBezTo>
                  <a:cubicBezTo>
                    <a:pt x="146" y="147"/>
                    <a:pt x="146" y="147"/>
                    <a:pt x="146" y="147"/>
                  </a:cubicBezTo>
                  <a:cubicBezTo>
                    <a:pt x="153" y="148"/>
                    <a:pt x="153" y="148"/>
                    <a:pt x="153" y="148"/>
                  </a:cubicBezTo>
                  <a:cubicBezTo>
                    <a:pt x="160" y="149"/>
                    <a:pt x="160" y="149"/>
                    <a:pt x="160" y="149"/>
                  </a:cubicBezTo>
                  <a:cubicBezTo>
                    <a:pt x="168" y="149"/>
                    <a:pt x="168" y="149"/>
                    <a:pt x="168" y="149"/>
                  </a:cubicBezTo>
                  <a:cubicBezTo>
                    <a:pt x="168" y="149"/>
                    <a:pt x="178" y="149"/>
                    <a:pt x="175" y="135"/>
                  </a:cubicBezTo>
                  <a:cubicBezTo>
                    <a:pt x="172" y="121"/>
                    <a:pt x="166" y="102"/>
                    <a:pt x="186" y="89"/>
                  </a:cubicBezTo>
                  <a:cubicBezTo>
                    <a:pt x="188" y="81"/>
                    <a:pt x="188" y="81"/>
                    <a:pt x="188" y="81"/>
                  </a:cubicBezTo>
                  <a:cubicBezTo>
                    <a:pt x="187" y="71"/>
                    <a:pt x="187" y="71"/>
                    <a:pt x="187" y="71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91" y="65"/>
                    <a:pt x="191" y="65"/>
                    <a:pt x="191" y="65"/>
                  </a:cubicBezTo>
                  <a:cubicBezTo>
                    <a:pt x="195" y="63"/>
                    <a:pt x="195" y="63"/>
                    <a:pt x="195" y="63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199" y="45"/>
                    <a:pt x="199" y="45"/>
                    <a:pt x="199" y="45"/>
                  </a:cubicBezTo>
                  <a:cubicBezTo>
                    <a:pt x="197" y="41"/>
                    <a:pt x="197" y="41"/>
                    <a:pt x="197" y="41"/>
                  </a:cubicBezTo>
                  <a:cubicBezTo>
                    <a:pt x="196" y="39"/>
                    <a:pt x="196" y="39"/>
                    <a:pt x="196" y="39"/>
                  </a:cubicBezTo>
                  <a:cubicBezTo>
                    <a:pt x="196" y="39"/>
                    <a:pt x="198" y="30"/>
                    <a:pt x="204" y="30"/>
                  </a:cubicBezTo>
                  <a:cubicBezTo>
                    <a:pt x="206" y="27"/>
                    <a:pt x="206" y="27"/>
                    <a:pt x="206" y="27"/>
                  </a:cubicBezTo>
                  <a:cubicBezTo>
                    <a:pt x="206" y="22"/>
                    <a:pt x="206" y="22"/>
                    <a:pt x="206" y="22"/>
                  </a:cubicBezTo>
                  <a:cubicBezTo>
                    <a:pt x="205" y="18"/>
                    <a:pt x="205" y="18"/>
                    <a:pt x="205" y="18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1" y="1"/>
                    <a:pt x="189" y="1"/>
                  </a:cubicBezTo>
                  <a:cubicBezTo>
                    <a:pt x="188" y="1"/>
                    <a:pt x="186" y="1"/>
                    <a:pt x="186" y="1"/>
                  </a:cubicBezTo>
                  <a:cubicBezTo>
                    <a:pt x="186" y="1"/>
                    <a:pt x="183" y="3"/>
                    <a:pt x="179" y="3"/>
                  </a:cubicBezTo>
                  <a:cubicBezTo>
                    <a:pt x="178" y="3"/>
                    <a:pt x="178" y="3"/>
                    <a:pt x="177" y="3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4" y="3"/>
                    <a:pt x="173" y="5"/>
                    <a:pt x="173" y="5"/>
                  </a:cubicBezTo>
                  <a:cubicBezTo>
                    <a:pt x="170" y="6"/>
                    <a:pt x="170" y="6"/>
                    <a:pt x="170" y="6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6" y="12"/>
                    <a:pt x="156" y="12"/>
                    <a:pt x="156" y="12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0" y="19"/>
                    <a:pt x="150" y="19"/>
                    <a:pt x="150" y="19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5" y="28"/>
                    <a:pt x="145" y="28"/>
                    <a:pt x="145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51" y="48"/>
                    <a:pt x="128" y="49"/>
                    <a:pt x="128" y="49"/>
                  </a:cubicBezTo>
                  <a:cubicBezTo>
                    <a:pt x="125" y="56"/>
                    <a:pt x="116" y="65"/>
                    <a:pt x="116" y="65"/>
                  </a:cubicBezTo>
                  <a:cubicBezTo>
                    <a:pt x="103" y="66"/>
                    <a:pt x="104" y="73"/>
                    <a:pt x="104" y="73"/>
                  </a:cubicBezTo>
                  <a:cubicBezTo>
                    <a:pt x="104" y="90"/>
                    <a:pt x="84" y="84"/>
                    <a:pt x="84" y="8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67" y="64"/>
                    <a:pt x="57" y="93"/>
                    <a:pt x="57" y="93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3"/>
                    <a:pt x="53" y="103"/>
                    <a:pt x="53" y="103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2" y="112"/>
                    <a:pt x="40" y="112"/>
                    <a:pt x="37" y="112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1" y="113"/>
                    <a:pt x="28" y="111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4" y="142"/>
                    <a:pt x="1" y="143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3" y="167"/>
                    <a:pt x="5" y="167"/>
                  </a:cubicBezTo>
                  <a:cubicBezTo>
                    <a:pt x="6" y="167"/>
                    <a:pt x="7" y="167"/>
                    <a:pt x="8" y="167"/>
                  </a:cubicBezTo>
                  <a:cubicBezTo>
                    <a:pt x="9" y="167"/>
                    <a:pt x="9" y="167"/>
                    <a:pt x="10" y="167"/>
                  </a:cubicBezTo>
                  <a:cubicBezTo>
                    <a:pt x="11" y="167"/>
                    <a:pt x="11" y="167"/>
                    <a:pt x="12" y="167"/>
                  </a:cubicBezTo>
                  <a:cubicBezTo>
                    <a:pt x="13" y="167"/>
                    <a:pt x="14" y="167"/>
                    <a:pt x="14" y="167"/>
                  </a:cubicBezTo>
                  <a:cubicBezTo>
                    <a:pt x="14" y="167"/>
                    <a:pt x="15" y="166"/>
                    <a:pt x="16" y="167"/>
                  </a:cubicBezTo>
                  <a:cubicBezTo>
                    <a:pt x="16" y="168"/>
                    <a:pt x="18" y="168"/>
                    <a:pt x="18" y="168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30" y="171"/>
                    <a:pt x="30" y="171"/>
                    <a:pt x="30" y="171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4" y="168"/>
                    <a:pt x="34" y="168"/>
                    <a:pt x="34" y="168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0" y="176"/>
                    <a:pt x="40" y="176"/>
                    <a:pt x="40" y="176"/>
                  </a:cubicBezTo>
                  <a:lnTo>
                    <a:pt x="43" y="179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未知"/>
            <p:cNvSpPr/>
            <p:nvPr/>
          </p:nvSpPr>
          <p:spPr bwMode="auto">
            <a:xfrm>
              <a:off x="4684713" y="4186238"/>
              <a:ext cx="838200" cy="542925"/>
            </a:xfrm>
            <a:custGeom>
              <a:avLst/>
              <a:gdLst>
                <a:gd name="T0" fmla="*/ 45 w 223"/>
                <a:gd name="T1" fmla="*/ 141 h 144"/>
                <a:gd name="T2" fmla="*/ 45 w 223"/>
                <a:gd name="T3" fmla="*/ 139 h 144"/>
                <a:gd name="T4" fmla="*/ 42 w 223"/>
                <a:gd name="T5" fmla="*/ 138 h 144"/>
                <a:gd name="T6" fmla="*/ 39 w 223"/>
                <a:gd name="T7" fmla="*/ 137 h 144"/>
                <a:gd name="T8" fmla="*/ 34 w 223"/>
                <a:gd name="T9" fmla="*/ 137 h 144"/>
                <a:gd name="T10" fmla="*/ 31 w 223"/>
                <a:gd name="T11" fmla="*/ 135 h 144"/>
                <a:gd name="T12" fmla="*/ 28 w 223"/>
                <a:gd name="T13" fmla="*/ 132 h 144"/>
                <a:gd name="T14" fmla="*/ 25 w 223"/>
                <a:gd name="T15" fmla="*/ 128 h 144"/>
                <a:gd name="T16" fmla="*/ 22 w 223"/>
                <a:gd name="T17" fmla="*/ 124 h 144"/>
                <a:gd name="T18" fmla="*/ 14 w 223"/>
                <a:gd name="T19" fmla="*/ 120 h 144"/>
                <a:gd name="T20" fmla="*/ 8 w 223"/>
                <a:gd name="T21" fmla="*/ 117 h 144"/>
                <a:gd name="T22" fmla="*/ 5 w 223"/>
                <a:gd name="T23" fmla="*/ 114 h 144"/>
                <a:gd name="T24" fmla="*/ 0 w 223"/>
                <a:gd name="T25" fmla="*/ 108 h 144"/>
                <a:gd name="T26" fmla="*/ 0 w 223"/>
                <a:gd name="T27" fmla="*/ 104 h 144"/>
                <a:gd name="T28" fmla="*/ 2 w 223"/>
                <a:gd name="T29" fmla="*/ 101 h 144"/>
                <a:gd name="T30" fmla="*/ 18 w 223"/>
                <a:gd name="T31" fmla="*/ 86 h 144"/>
                <a:gd name="T32" fmla="*/ 52 w 223"/>
                <a:gd name="T33" fmla="*/ 73 h 144"/>
                <a:gd name="T34" fmla="*/ 68 w 223"/>
                <a:gd name="T35" fmla="*/ 86 h 144"/>
                <a:gd name="T36" fmla="*/ 113 w 223"/>
                <a:gd name="T37" fmla="*/ 86 h 144"/>
                <a:gd name="T38" fmla="*/ 117 w 223"/>
                <a:gd name="T39" fmla="*/ 85 h 144"/>
                <a:gd name="T40" fmla="*/ 122 w 223"/>
                <a:gd name="T41" fmla="*/ 85 h 144"/>
                <a:gd name="T42" fmla="*/ 127 w 223"/>
                <a:gd name="T43" fmla="*/ 83 h 144"/>
                <a:gd name="T44" fmla="*/ 132 w 223"/>
                <a:gd name="T45" fmla="*/ 83 h 144"/>
                <a:gd name="T46" fmla="*/ 139 w 223"/>
                <a:gd name="T47" fmla="*/ 84 h 144"/>
                <a:gd name="T48" fmla="*/ 156 w 223"/>
                <a:gd name="T49" fmla="*/ 70 h 144"/>
                <a:gd name="T50" fmla="*/ 159 w 223"/>
                <a:gd name="T51" fmla="*/ 60 h 144"/>
                <a:gd name="T52" fmla="*/ 162 w 223"/>
                <a:gd name="T53" fmla="*/ 26 h 144"/>
                <a:gd name="T54" fmla="*/ 182 w 223"/>
                <a:gd name="T55" fmla="*/ 7 h 144"/>
                <a:gd name="T56" fmla="*/ 206 w 223"/>
                <a:gd name="T57" fmla="*/ 4 h 144"/>
                <a:gd name="T58" fmla="*/ 209 w 223"/>
                <a:gd name="T59" fmla="*/ 1 h 144"/>
                <a:gd name="T60" fmla="*/ 213 w 223"/>
                <a:gd name="T61" fmla="*/ 0 h 144"/>
                <a:gd name="T62" fmla="*/ 217 w 223"/>
                <a:gd name="T63" fmla="*/ 4 h 144"/>
                <a:gd name="T64" fmla="*/ 220 w 223"/>
                <a:gd name="T65" fmla="*/ 8 h 144"/>
                <a:gd name="T66" fmla="*/ 223 w 223"/>
                <a:gd name="T67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3" h="144">
                  <a:moveTo>
                    <a:pt x="45" y="144"/>
                  </a:moveTo>
                  <a:cubicBezTo>
                    <a:pt x="45" y="141"/>
                    <a:pt x="45" y="141"/>
                    <a:pt x="45" y="141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9"/>
                    <a:pt x="44" y="138"/>
                    <a:pt x="44" y="138"/>
                  </a:cubicBezTo>
                  <a:cubicBezTo>
                    <a:pt x="43" y="138"/>
                    <a:pt x="43" y="138"/>
                    <a:pt x="42" y="138"/>
                  </a:cubicBezTo>
                  <a:cubicBezTo>
                    <a:pt x="41" y="137"/>
                    <a:pt x="41" y="137"/>
                    <a:pt x="40" y="137"/>
                  </a:cubicBezTo>
                  <a:cubicBezTo>
                    <a:pt x="40" y="137"/>
                    <a:pt x="40" y="137"/>
                    <a:pt x="39" y="137"/>
                  </a:cubicBezTo>
                  <a:cubicBezTo>
                    <a:pt x="38" y="137"/>
                    <a:pt x="38" y="137"/>
                    <a:pt x="37" y="137"/>
                  </a:cubicBezTo>
                  <a:cubicBezTo>
                    <a:pt x="35" y="137"/>
                    <a:pt x="34" y="137"/>
                    <a:pt x="34" y="137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9" y="134"/>
                    <a:pt x="28" y="132"/>
                    <a:pt x="28" y="132"/>
                  </a:cubicBezTo>
                  <a:cubicBezTo>
                    <a:pt x="27" y="132"/>
                    <a:pt x="26" y="131"/>
                    <a:pt x="26" y="131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5" y="128"/>
                    <a:pt x="24" y="127"/>
                    <a:pt x="23" y="126"/>
                  </a:cubicBezTo>
                  <a:cubicBezTo>
                    <a:pt x="22" y="125"/>
                    <a:pt x="23" y="125"/>
                    <a:pt x="22" y="124"/>
                  </a:cubicBezTo>
                  <a:cubicBezTo>
                    <a:pt x="20" y="124"/>
                    <a:pt x="17" y="122"/>
                    <a:pt x="16" y="122"/>
                  </a:cubicBezTo>
                  <a:cubicBezTo>
                    <a:pt x="16" y="121"/>
                    <a:pt x="14" y="120"/>
                    <a:pt x="14" y="120"/>
                  </a:cubicBezTo>
                  <a:cubicBezTo>
                    <a:pt x="14" y="120"/>
                    <a:pt x="13" y="120"/>
                    <a:pt x="12" y="119"/>
                  </a:cubicBezTo>
                  <a:cubicBezTo>
                    <a:pt x="10" y="118"/>
                    <a:pt x="9" y="118"/>
                    <a:pt x="8" y="117"/>
                  </a:cubicBezTo>
                  <a:cubicBezTo>
                    <a:pt x="7" y="117"/>
                    <a:pt x="7" y="117"/>
                    <a:pt x="7" y="116"/>
                  </a:cubicBezTo>
                  <a:cubicBezTo>
                    <a:pt x="6" y="115"/>
                    <a:pt x="6" y="115"/>
                    <a:pt x="5" y="114"/>
                  </a:cubicBezTo>
                  <a:cubicBezTo>
                    <a:pt x="4" y="113"/>
                    <a:pt x="2" y="111"/>
                    <a:pt x="2" y="110"/>
                  </a:cubicBezTo>
                  <a:cubicBezTo>
                    <a:pt x="1" y="110"/>
                    <a:pt x="0" y="108"/>
                    <a:pt x="0" y="108"/>
                  </a:cubicBezTo>
                  <a:cubicBezTo>
                    <a:pt x="0" y="108"/>
                    <a:pt x="0" y="108"/>
                    <a:pt x="0" y="106"/>
                  </a:cubicBezTo>
                  <a:cubicBezTo>
                    <a:pt x="0" y="105"/>
                    <a:pt x="0" y="104"/>
                    <a:pt x="0" y="10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14" y="92"/>
                    <a:pt x="18" y="86"/>
                  </a:cubicBezTo>
                  <a:cubicBezTo>
                    <a:pt x="18" y="86"/>
                    <a:pt x="21" y="83"/>
                    <a:pt x="25" y="84"/>
                  </a:cubicBezTo>
                  <a:cubicBezTo>
                    <a:pt x="30" y="84"/>
                    <a:pt x="31" y="87"/>
                    <a:pt x="52" y="73"/>
                  </a:cubicBezTo>
                  <a:cubicBezTo>
                    <a:pt x="52" y="73"/>
                    <a:pt x="57" y="72"/>
                    <a:pt x="56" y="84"/>
                  </a:cubicBezTo>
                  <a:cubicBezTo>
                    <a:pt x="55" y="95"/>
                    <a:pt x="68" y="85"/>
                    <a:pt x="68" y="86"/>
                  </a:cubicBezTo>
                  <a:cubicBezTo>
                    <a:pt x="68" y="86"/>
                    <a:pt x="89" y="64"/>
                    <a:pt x="99" y="86"/>
                  </a:cubicBezTo>
                  <a:cubicBezTo>
                    <a:pt x="99" y="86"/>
                    <a:pt x="106" y="97"/>
                    <a:pt x="113" y="86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5"/>
                    <a:pt x="121" y="85"/>
                    <a:pt x="122" y="85"/>
                  </a:cubicBezTo>
                  <a:cubicBezTo>
                    <a:pt x="123" y="85"/>
                    <a:pt x="123" y="84"/>
                    <a:pt x="125" y="84"/>
                  </a:cubicBezTo>
                  <a:cubicBezTo>
                    <a:pt x="126" y="84"/>
                    <a:pt x="125" y="83"/>
                    <a:pt x="127" y="83"/>
                  </a:cubicBezTo>
                  <a:cubicBezTo>
                    <a:pt x="128" y="83"/>
                    <a:pt x="128" y="83"/>
                    <a:pt x="129" y="83"/>
                  </a:cubicBezTo>
                  <a:cubicBezTo>
                    <a:pt x="131" y="83"/>
                    <a:pt x="130" y="82"/>
                    <a:pt x="132" y="83"/>
                  </a:cubicBezTo>
                  <a:cubicBezTo>
                    <a:pt x="135" y="83"/>
                    <a:pt x="131" y="83"/>
                    <a:pt x="135" y="83"/>
                  </a:cubicBezTo>
                  <a:cubicBezTo>
                    <a:pt x="138" y="84"/>
                    <a:pt x="139" y="84"/>
                    <a:pt x="139" y="84"/>
                  </a:cubicBezTo>
                  <a:cubicBezTo>
                    <a:pt x="139" y="84"/>
                    <a:pt x="143" y="84"/>
                    <a:pt x="146" y="79"/>
                  </a:cubicBezTo>
                  <a:cubicBezTo>
                    <a:pt x="148" y="75"/>
                    <a:pt x="155" y="70"/>
                    <a:pt x="156" y="70"/>
                  </a:cubicBezTo>
                  <a:cubicBezTo>
                    <a:pt x="157" y="70"/>
                    <a:pt x="158" y="69"/>
                    <a:pt x="158" y="69"/>
                  </a:cubicBezTo>
                  <a:cubicBezTo>
                    <a:pt x="158" y="69"/>
                    <a:pt x="160" y="64"/>
                    <a:pt x="159" y="60"/>
                  </a:cubicBezTo>
                  <a:cubicBezTo>
                    <a:pt x="161" y="29"/>
                    <a:pt x="161" y="29"/>
                    <a:pt x="161" y="29"/>
                  </a:cubicBezTo>
                  <a:cubicBezTo>
                    <a:pt x="162" y="26"/>
                    <a:pt x="162" y="26"/>
                    <a:pt x="162" y="26"/>
                  </a:cubicBezTo>
                  <a:cubicBezTo>
                    <a:pt x="162" y="26"/>
                    <a:pt x="163" y="16"/>
                    <a:pt x="172" y="16"/>
                  </a:cubicBezTo>
                  <a:cubicBezTo>
                    <a:pt x="172" y="16"/>
                    <a:pt x="181" y="12"/>
                    <a:pt x="182" y="7"/>
                  </a:cubicBezTo>
                  <a:cubicBezTo>
                    <a:pt x="182" y="7"/>
                    <a:pt x="199" y="4"/>
                    <a:pt x="204" y="5"/>
                  </a:cubicBezTo>
                  <a:cubicBezTo>
                    <a:pt x="206" y="4"/>
                    <a:pt x="206" y="4"/>
                    <a:pt x="206" y="4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7" y="4"/>
                    <a:pt x="217" y="4"/>
                    <a:pt x="217" y="4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22" y="9"/>
                    <a:pt x="222" y="9"/>
                    <a:pt x="222" y="9"/>
                  </a:cubicBezTo>
                  <a:cubicBezTo>
                    <a:pt x="223" y="12"/>
                    <a:pt x="223" y="12"/>
                    <a:pt x="223" y="12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未知"/>
            <p:cNvSpPr/>
            <p:nvPr/>
          </p:nvSpPr>
          <p:spPr bwMode="auto">
            <a:xfrm>
              <a:off x="4475163" y="4214813"/>
              <a:ext cx="600075" cy="295275"/>
            </a:xfrm>
            <a:custGeom>
              <a:avLst/>
              <a:gdLst>
                <a:gd name="T0" fmla="*/ 160 w 160"/>
                <a:gd name="T1" fmla="*/ 0 h 78"/>
                <a:gd name="T2" fmla="*/ 160 w 160"/>
                <a:gd name="T3" fmla="*/ 6 h 78"/>
                <a:gd name="T4" fmla="*/ 158 w 160"/>
                <a:gd name="T5" fmla="*/ 10 h 78"/>
                <a:gd name="T6" fmla="*/ 154 w 160"/>
                <a:gd name="T7" fmla="*/ 13 h 78"/>
                <a:gd name="T8" fmla="*/ 153 w 160"/>
                <a:gd name="T9" fmla="*/ 15 h 78"/>
                <a:gd name="T10" fmla="*/ 153 w 160"/>
                <a:gd name="T11" fmla="*/ 18 h 78"/>
                <a:gd name="T12" fmla="*/ 153 w 160"/>
                <a:gd name="T13" fmla="*/ 21 h 78"/>
                <a:gd name="T14" fmla="*/ 141 w 160"/>
                <a:gd name="T15" fmla="*/ 28 h 78"/>
                <a:gd name="T16" fmla="*/ 129 w 160"/>
                <a:gd name="T17" fmla="*/ 41 h 78"/>
                <a:gd name="T18" fmla="*/ 126 w 160"/>
                <a:gd name="T19" fmla="*/ 42 h 78"/>
                <a:gd name="T20" fmla="*/ 121 w 160"/>
                <a:gd name="T21" fmla="*/ 45 h 78"/>
                <a:gd name="T22" fmla="*/ 117 w 160"/>
                <a:gd name="T23" fmla="*/ 47 h 78"/>
                <a:gd name="T24" fmla="*/ 115 w 160"/>
                <a:gd name="T25" fmla="*/ 47 h 78"/>
                <a:gd name="T26" fmla="*/ 106 w 160"/>
                <a:gd name="T27" fmla="*/ 47 h 78"/>
                <a:gd name="T28" fmla="*/ 101 w 160"/>
                <a:gd name="T29" fmla="*/ 51 h 78"/>
                <a:gd name="T30" fmla="*/ 94 w 160"/>
                <a:gd name="T31" fmla="*/ 53 h 78"/>
                <a:gd name="T32" fmla="*/ 88 w 160"/>
                <a:gd name="T33" fmla="*/ 53 h 78"/>
                <a:gd name="T34" fmla="*/ 78 w 160"/>
                <a:gd name="T35" fmla="*/ 53 h 78"/>
                <a:gd name="T36" fmla="*/ 73 w 160"/>
                <a:gd name="T37" fmla="*/ 50 h 78"/>
                <a:gd name="T38" fmla="*/ 70 w 160"/>
                <a:gd name="T39" fmla="*/ 48 h 78"/>
                <a:gd name="T40" fmla="*/ 63 w 160"/>
                <a:gd name="T41" fmla="*/ 48 h 78"/>
                <a:gd name="T42" fmla="*/ 59 w 160"/>
                <a:gd name="T43" fmla="*/ 49 h 78"/>
                <a:gd name="T44" fmla="*/ 57 w 160"/>
                <a:gd name="T45" fmla="*/ 48 h 78"/>
                <a:gd name="T46" fmla="*/ 53 w 160"/>
                <a:gd name="T47" fmla="*/ 46 h 78"/>
                <a:gd name="T48" fmla="*/ 51 w 160"/>
                <a:gd name="T49" fmla="*/ 45 h 78"/>
                <a:gd name="T50" fmla="*/ 45 w 160"/>
                <a:gd name="T51" fmla="*/ 47 h 78"/>
                <a:gd name="T52" fmla="*/ 44 w 160"/>
                <a:gd name="T53" fmla="*/ 48 h 78"/>
                <a:gd name="T54" fmla="*/ 46 w 160"/>
                <a:gd name="T55" fmla="*/ 52 h 78"/>
                <a:gd name="T56" fmla="*/ 49 w 160"/>
                <a:gd name="T57" fmla="*/ 56 h 78"/>
                <a:gd name="T58" fmla="*/ 50 w 160"/>
                <a:gd name="T59" fmla="*/ 59 h 78"/>
                <a:gd name="T60" fmla="*/ 50 w 160"/>
                <a:gd name="T61" fmla="*/ 62 h 78"/>
                <a:gd name="T62" fmla="*/ 50 w 160"/>
                <a:gd name="T63" fmla="*/ 65 h 78"/>
                <a:gd name="T64" fmla="*/ 48 w 160"/>
                <a:gd name="T65" fmla="*/ 67 h 78"/>
                <a:gd name="T66" fmla="*/ 45 w 160"/>
                <a:gd name="T67" fmla="*/ 67 h 78"/>
                <a:gd name="T68" fmla="*/ 42 w 160"/>
                <a:gd name="T69" fmla="*/ 68 h 78"/>
                <a:gd name="T70" fmla="*/ 39 w 160"/>
                <a:gd name="T71" fmla="*/ 68 h 78"/>
                <a:gd name="T72" fmla="*/ 34 w 160"/>
                <a:gd name="T73" fmla="*/ 70 h 78"/>
                <a:gd name="T74" fmla="*/ 34 w 160"/>
                <a:gd name="T75" fmla="*/ 74 h 78"/>
                <a:gd name="T76" fmla="*/ 34 w 160"/>
                <a:gd name="T77" fmla="*/ 77 h 78"/>
                <a:gd name="T78" fmla="*/ 33 w 160"/>
                <a:gd name="T79" fmla="*/ 78 h 78"/>
                <a:gd name="T80" fmla="*/ 31 w 160"/>
                <a:gd name="T81" fmla="*/ 78 h 78"/>
                <a:gd name="T82" fmla="*/ 30 w 160"/>
                <a:gd name="T83" fmla="*/ 77 h 78"/>
                <a:gd name="T84" fmla="*/ 28 w 160"/>
                <a:gd name="T85" fmla="*/ 76 h 78"/>
                <a:gd name="T86" fmla="*/ 26 w 160"/>
                <a:gd name="T87" fmla="*/ 75 h 78"/>
                <a:gd name="T88" fmla="*/ 23 w 160"/>
                <a:gd name="T89" fmla="*/ 73 h 78"/>
                <a:gd name="T90" fmla="*/ 21 w 160"/>
                <a:gd name="T91" fmla="*/ 72 h 78"/>
                <a:gd name="T92" fmla="*/ 19 w 160"/>
                <a:gd name="T93" fmla="*/ 71 h 78"/>
                <a:gd name="T94" fmla="*/ 15 w 160"/>
                <a:gd name="T95" fmla="*/ 69 h 78"/>
                <a:gd name="T96" fmla="*/ 10 w 160"/>
                <a:gd name="T97" fmla="*/ 67 h 78"/>
                <a:gd name="T98" fmla="*/ 8 w 160"/>
                <a:gd name="T99" fmla="*/ 67 h 78"/>
                <a:gd name="T100" fmla="*/ 6 w 160"/>
                <a:gd name="T101" fmla="*/ 66 h 78"/>
                <a:gd name="T102" fmla="*/ 3 w 160"/>
                <a:gd name="T103" fmla="*/ 66 h 78"/>
                <a:gd name="T104" fmla="*/ 0 w 160"/>
                <a:gd name="T105" fmla="*/ 6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0" h="78">
                  <a:moveTo>
                    <a:pt x="160" y="0"/>
                  </a:moveTo>
                  <a:cubicBezTo>
                    <a:pt x="160" y="6"/>
                    <a:pt x="160" y="6"/>
                    <a:pt x="160" y="6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3" y="17"/>
                    <a:pt x="153" y="18"/>
                  </a:cubicBezTo>
                  <a:cubicBezTo>
                    <a:pt x="153" y="19"/>
                    <a:pt x="153" y="21"/>
                    <a:pt x="153" y="21"/>
                  </a:cubicBezTo>
                  <a:cubicBezTo>
                    <a:pt x="153" y="21"/>
                    <a:pt x="145" y="28"/>
                    <a:pt x="141" y="28"/>
                  </a:cubicBezTo>
                  <a:cubicBezTo>
                    <a:pt x="141" y="28"/>
                    <a:pt x="143" y="46"/>
                    <a:pt x="129" y="41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1" y="45"/>
                    <a:pt x="118" y="47"/>
                    <a:pt x="117" y="47"/>
                  </a:cubicBezTo>
                  <a:cubicBezTo>
                    <a:pt x="116" y="47"/>
                    <a:pt x="119" y="47"/>
                    <a:pt x="115" y="47"/>
                  </a:cubicBezTo>
                  <a:cubicBezTo>
                    <a:pt x="110" y="46"/>
                    <a:pt x="108" y="45"/>
                    <a:pt x="106" y="47"/>
                  </a:cubicBezTo>
                  <a:cubicBezTo>
                    <a:pt x="104" y="49"/>
                    <a:pt x="101" y="51"/>
                    <a:pt x="101" y="51"/>
                  </a:cubicBezTo>
                  <a:cubicBezTo>
                    <a:pt x="101" y="51"/>
                    <a:pt x="95" y="53"/>
                    <a:pt x="94" y="53"/>
                  </a:cubicBezTo>
                  <a:cubicBezTo>
                    <a:pt x="93" y="53"/>
                    <a:pt x="90" y="53"/>
                    <a:pt x="88" y="53"/>
                  </a:cubicBezTo>
                  <a:cubicBezTo>
                    <a:pt x="86" y="53"/>
                    <a:pt x="81" y="54"/>
                    <a:pt x="78" y="53"/>
                  </a:cubicBezTo>
                  <a:cubicBezTo>
                    <a:pt x="76" y="53"/>
                    <a:pt x="74" y="52"/>
                    <a:pt x="73" y="50"/>
                  </a:cubicBezTo>
                  <a:cubicBezTo>
                    <a:pt x="71" y="49"/>
                    <a:pt x="72" y="48"/>
                    <a:pt x="70" y="48"/>
                  </a:cubicBezTo>
                  <a:cubicBezTo>
                    <a:pt x="69" y="47"/>
                    <a:pt x="63" y="48"/>
                    <a:pt x="63" y="48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7" y="48"/>
                  </a:cubicBezTo>
                  <a:cubicBezTo>
                    <a:pt x="54" y="47"/>
                    <a:pt x="53" y="46"/>
                    <a:pt x="53" y="46"/>
                  </a:cubicBezTo>
                  <a:cubicBezTo>
                    <a:pt x="53" y="46"/>
                    <a:pt x="53" y="45"/>
                    <a:pt x="51" y="45"/>
                  </a:cubicBezTo>
                  <a:cubicBezTo>
                    <a:pt x="49" y="45"/>
                    <a:pt x="45" y="45"/>
                    <a:pt x="45" y="47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8" y="67"/>
                    <a:pt x="46" y="67"/>
                    <a:pt x="45" y="67"/>
                  </a:cubicBezTo>
                  <a:cubicBezTo>
                    <a:pt x="44" y="67"/>
                    <a:pt x="42" y="68"/>
                    <a:pt x="42" y="68"/>
                  </a:cubicBezTo>
                  <a:cubicBezTo>
                    <a:pt x="41" y="68"/>
                    <a:pt x="39" y="68"/>
                    <a:pt x="39" y="68"/>
                  </a:cubicBezTo>
                  <a:cubicBezTo>
                    <a:pt x="39" y="68"/>
                    <a:pt x="35" y="68"/>
                    <a:pt x="34" y="70"/>
                  </a:cubicBezTo>
                  <a:cubicBezTo>
                    <a:pt x="34" y="71"/>
                    <a:pt x="34" y="74"/>
                    <a:pt x="34" y="74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8"/>
                    <a:pt x="32" y="78"/>
                    <a:pt x="30" y="77"/>
                  </a:cubicBezTo>
                  <a:cubicBezTo>
                    <a:pt x="28" y="76"/>
                    <a:pt x="29" y="76"/>
                    <a:pt x="28" y="76"/>
                  </a:cubicBezTo>
                  <a:cubicBezTo>
                    <a:pt x="27" y="75"/>
                    <a:pt x="27" y="75"/>
                    <a:pt x="26" y="75"/>
                  </a:cubicBezTo>
                  <a:cubicBezTo>
                    <a:pt x="26" y="74"/>
                    <a:pt x="24" y="73"/>
                    <a:pt x="23" y="73"/>
                  </a:cubicBezTo>
                  <a:cubicBezTo>
                    <a:pt x="22" y="73"/>
                    <a:pt x="22" y="72"/>
                    <a:pt x="21" y="72"/>
                  </a:cubicBezTo>
                  <a:cubicBezTo>
                    <a:pt x="20" y="71"/>
                    <a:pt x="20" y="71"/>
                    <a:pt x="19" y="71"/>
                  </a:cubicBezTo>
                  <a:cubicBezTo>
                    <a:pt x="19" y="71"/>
                    <a:pt x="15" y="69"/>
                    <a:pt x="15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7" y="66"/>
                    <a:pt x="6" y="66"/>
                  </a:cubicBezTo>
                  <a:cubicBezTo>
                    <a:pt x="5" y="66"/>
                    <a:pt x="3" y="66"/>
                    <a:pt x="3" y="66"/>
                  </a:cubicBezTo>
                  <a:cubicBezTo>
                    <a:pt x="0" y="65"/>
                    <a:pt x="0" y="65"/>
                    <a:pt x="0" y="65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未知"/>
            <p:cNvSpPr/>
            <p:nvPr/>
          </p:nvSpPr>
          <p:spPr bwMode="auto">
            <a:xfrm>
              <a:off x="4398963" y="4043363"/>
              <a:ext cx="238125" cy="628650"/>
            </a:xfrm>
            <a:custGeom>
              <a:avLst/>
              <a:gdLst>
                <a:gd name="T0" fmla="*/ 65 w 65"/>
                <a:gd name="T1" fmla="*/ 0 h 166"/>
                <a:gd name="T2" fmla="*/ 64 w 65"/>
                <a:gd name="T3" fmla="*/ 1 h 166"/>
                <a:gd name="T4" fmla="*/ 63 w 65"/>
                <a:gd name="T5" fmla="*/ 3 h 166"/>
                <a:gd name="T6" fmla="*/ 58 w 65"/>
                <a:gd name="T7" fmla="*/ 6 h 166"/>
                <a:gd name="T8" fmla="*/ 54 w 65"/>
                <a:gd name="T9" fmla="*/ 9 h 166"/>
                <a:gd name="T10" fmla="*/ 52 w 65"/>
                <a:gd name="T11" fmla="*/ 9 h 166"/>
                <a:gd name="T12" fmla="*/ 49 w 65"/>
                <a:gd name="T13" fmla="*/ 10 h 166"/>
                <a:gd name="T14" fmla="*/ 47 w 65"/>
                <a:gd name="T15" fmla="*/ 10 h 166"/>
                <a:gd name="T16" fmla="*/ 34 w 65"/>
                <a:gd name="T17" fmla="*/ 15 h 166"/>
                <a:gd name="T18" fmla="*/ 21 w 65"/>
                <a:gd name="T19" fmla="*/ 26 h 166"/>
                <a:gd name="T20" fmla="*/ 5 w 65"/>
                <a:gd name="T21" fmla="*/ 30 h 166"/>
                <a:gd name="T22" fmla="*/ 5 w 65"/>
                <a:gd name="T23" fmla="*/ 31 h 166"/>
                <a:gd name="T24" fmla="*/ 4 w 65"/>
                <a:gd name="T25" fmla="*/ 34 h 166"/>
                <a:gd name="T26" fmla="*/ 4 w 65"/>
                <a:gd name="T27" fmla="*/ 37 h 166"/>
                <a:gd name="T28" fmla="*/ 3 w 65"/>
                <a:gd name="T29" fmla="*/ 42 h 166"/>
                <a:gd name="T30" fmla="*/ 3 w 65"/>
                <a:gd name="T31" fmla="*/ 46 h 166"/>
                <a:gd name="T32" fmla="*/ 3 w 65"/>
                <a:gd name="T33" fmla="*/ 48 h 166"/>
                <a:gd name="T34" fmla="*/ 2 w 65"/>
                <a:gd name="T35" fmla="*/ 49 h 166"/>
                <a:gd name="T36" fmla="*/ 2 w 65"/>
                <a:gd name="T37" fmla="*/ 56 h 166"/>
                <a:gd name="T38" fmla="*/ 14 w 65"/>
                <a:gd name="T39" fmla="*/ 65 h 166"/>
                <a:gd name="T40" fmla="*/ 18 w 65"/>
                <a:gd name="T41" fmla="*/ 82 h 166"/>
                <a:gd name="T42" fmla="*/ 17 w 65"/>
                <a:gd name="T43" fmla="*/ 87 h 166"/>
                <a:gd name="T44" fmla="*/ 16 w 65"/>
                <a:gd name="T45" fmla="*/ 92 h 166"/>
                <a:gd name="T46" fmla="*/ 16 w 65"/>
                <a:gd name="T47" fmla="*/ 95 h 166"/>
                <a:gd name="T48" fmla="*/ 17 w 65"/>
                <a:gd name="T49" fmla="*/ 97 h 166"/>
                <a:gd name="T50" fmla="*/ 20 w 65"/>
                <a:gd name="T51" fmla="*/ 102 h 166"/>
                <a:gd name="T52" fmla="*/ 15 w 65"/>
                <a:gd name="T53" fmla="*/ 115 h 166"/>
                <a:gd name="T54" fmla="*/ 15 w 65"/>
                <a:gd name="T55" fmla="*/ 126 h 166"/>
                <a:gd name="T56" fmla="*/ 16 w 65"/>
                <a:gd name="T57" fmla="*/ 137 h 166"/>
                <a:gd name="T58" fmla="*/ 20 w 65"/>
                <a:gd name="T59" fmla="*/ 148 h 166"/>
                <a:gd name="T60" fmla="*/ 11 w 65"/>
                <a:gd name="T6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" h="166">
                  <a:moveTo>
                    <a:pt x="65" y="0"/>
                  </a:moveTo>
                  <a:cubicBezTo>
                    <a:pt x="64" y="1"/>
                    <a:pt x="64" y="1"/>
                    <a:pt x="64" y="1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7" y="10"/>
                  </a:cubicBezTo>
                  <a:cubicBezTo>
                    <a:pt x="45" y="10"/>
                    <a:pt x="34" y="12"/>
                    <a:pt x="34" y="15"/>
                  </a:cubicBezTo>
                  <a:cubicBezTo>
                    <a:pt x="34" y="19"/>
                    <a:pt x="35" y="32"/>
                    <a:pt x="21" y="26"/>
                  </a:cubicBezTo>
                  <a:cubicBezTo>
                    <a:pt x="21" y="26"/>
                    <a:pt x="0" y="10"/>
                    <a:pt x="5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10" y="65"/>
                    <a:pt x="14" y="65"/>
                  </a:cubicBezTo>
                  <a:cubicBezTo>
                    <a:pt x="14" y="65"/>
                    <a:pt x="23" y="74"/>
                    <a:pt x="18" y="82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4" y="106"/>
                    <a:pt x="15" y="115"/>
                  </a:cubicBezTo>
                  <a:cubicBezTo>
                    <a:pt x="10" y="122"/>
                    <a:pt x="15" y="126"/>
                    <a:pt x="15" y="126"/>
                  </a:cubicBezTo>
                  <a:cubicBezTo>
                    <a:pt x="15" y="126"/>
                    <a:pt x="19" y="133"/>
                    <a:pt x="16" y="137"/>
                  </a:cubicBezTo>
                  <a:cubicBezTo>
                    <a:pt x="16" y="137"/>
                    <a:pt x="17" y="144"/>
                    <a:pt x="20" y="148"/>
                  </a:cubicBezTo>
                  <a:cubicBezTo>
                    <a:pt x="25" y="155"/>
                    <a:pt x="16" y="166"/>
                    <a:pt x="11" y="166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佳木斯"/>
            <p:cNvSpPr/>
            <p:nvPr/>
          </p:nvSpPr>
          <p:spPr bwMode="auto">
            <a:xfrm>
              <a:off x="4437063" y="3862388"/>
              <a:ext cx="1200150" cy="990600"/>
            </a:xfrm>
            <a:custGeom>
              <a:avLst/>
              <a:gdLst>
                <a:gd name="T0" fmla="*/ 308 w 321"/>
                <a:gd name="T1" fmla="*/ 63 h 265"/>
                <a:gd name="T2" fmla="*/ 301 w 321"/>
                <a:gd name="T3" fmla="*/ 55 h 265"/>
                <a:gd name="T4" fmla="*/ 291 w 321"/>
                <a:gd name="T5" fmla="*/ 50 h 265"/>
                <a:gd name="T6" fmla="*/ 297 w 321"/>
                <a:gd name="T7" fmla="*/ 7 h 265"/>
                <a:gd name="T8" fmla="*/ 284 w 321"/>
                <a:gd name="T9" fmla="*/ 9 h 265"/>
                <a:gd name="T10" fmla="*/ 259 w 321"/>
                <a:gd name="T11" fmla="*/ 20 h 265"/>
                <a:gd name="T12" fmla="*/ 250 w 321"/>
                <a:gd name="T13" fmla="*/ 26 h 265"/>
                <a:gd name="T14" fmla="*/ 227 w 321"/>
                <a:gd name="T15" fmla="*/ 46 h 265"/>
                <a:gd name="T16" fmla="*/ 209 w 321"/>
                <a:gd name="T17" fmla="*/ 48 h 265"/>
                <a:gd name="T18" fmla="*/ 194 w 321"/>
                <a:gd name="T19" fmla="*/ 61 h 265"/>
                <a:gd name="T20" fmla="*/ 184 w 321"/>
                <a:gd name="T21" fmla="*/ 70 h 265"/>
                <a:gd name="T22" fmla="*/ 177 w 321"/>
                <a:gd name="T23" fmla="*/ 77 h 265"/>
                <a:gd name="T24" fmla="*/ 170 w 321"/>
                <a:gd name="T25" fmla="*/ 93 h 265"/>
                <a:gd name="T26" fmla="*/ 165 w 321"/>
                <a:gd name="T27" fmla="*/ 107 h 265"/>
                <a:gd name="T28" fmla="*/ 151 w 321"/>
                <a:gd name="T29" fmla="*/ 122 h 265"/>
                <a:gd name="T30" fmla="*/ 127 w 321"/>
                <a:gd name="T31" fmla="*/ 141 h 265"/>
                <a:gd name="T32" fmla="*/ 104 w 321"/>
                <a:gd name="T33" fmla="*/ 148 h 265"/>
                <a:gd name="T34" fmla="*/ 81 w 321"/>
                <a:gd name="T35" fmla="*/ 142 h 265"/>
                <a:gd name="T36" fmla="*/ 63 w 321"/>
                <a:gd name="T37" fmla="*/ 140 h 265"/>
                <a:gd name="T38" fmla="*/ 57 w 321"/>
                <a:gd name="T39" fmla="*/ 146 h 265"/>
                <a:gd name="T40" fmla="*/ 60 w 321"/>
                <a:gd name="T41" fmla="*/ 159 h 265"/>
                <a:gd name="T42" fmla="*/ 49 w 321"/>
                <a:gd name="T43" fmla="*/ 162 h 265"/>
                <a:gd name="T44" fmla="*/ 43 w 321"/>
                <a:gd name="T45" fmla="*/ 172 h 265"/>
                <a:gd name="T46" fmla="*/ 36 w 321"/>
                <a:gd name="T47" fmla="*/ 169 h 265"/>
                <a:gd name="T48" fmla="*/ 25 w 321"/>
                <a:gd name="T49" fmla="*/ 164 h 265"/>
                <a:gd name="T50" fmla="*/ 13 w 321"/>
                <a:gd name="T51" fmla="*/ 160 h 265"/>
                <a:gd name="T52" fmla="*/ 5 w 321"/>
                <a:gd name="T53" fmla="*/ 176 h 265"/>
                <a:gd name="T54" fmla="*/ 1 w 321"/>
                <a:gd name="T55" fmla="*/ 216 h 265"/>
                <a:gd name="T56" fmla="*/ 13 w 321"/>
                <a:gd name="T57" fmla="*/ 222 h 265"/>
                <a:gd name="T58" fmla="*/ 29 w 321"/>
                <a:gd name="T59" fmla="*/ 212 h 265"/>
                <a:gd name="T60" fmla="*/ 34 w 321"/>
                <a:gd name="T61" fmla="*/ 209 h 265"/>
                <a:gd name="T62" fmla="*/ 39 w 321"/>
                <a:gd name="T63" fmla="*/ 212 h 265"/>
                <a:gd name="T64" fmla="*/ 41 w 321"/>
                <a:gd name="T65" fmla="*/ 222 h 265"/>
                <a:gd name="T66" fmla="*/ 35 w 321"/>
                <a:gd name="T67" fmla="*/ 236 h 265"/>
                <a:gd name="T68" fmla="*/ 47 w 321"/>
                <a:gd name="T69" fmla="*/ 246 h 265"/>
                <a:gd name="T70" fmla="*/ 55 w 321"/>
                <a:gd name="T71" fmla="*/ 253 h 265"/>
                <a:gd name="T72" fmla="*/ 69 w 321"/>
                <a:gd name="T73" fmla="*/ 258 h 265"/>
                <a:gd name="T74" fmla="*/ 80 w 321"/>
                <a:gd name="T75" fmla="*/ 265 h 265"/>
                <a:gd name="T76" fmla="*/ 95 w 321"/>
                <a:gd name="T77" fmla="*/ 258 h 265"/>
                <a:gd name="T78" fmla="*/ 111 w 321"/>
                <a:gd name="T79" fmla="*/ 230 h 265"/>
                <a:gd name="T80" fmla="*/ 110 w 321"/>
                <a:gd name="T81" fmla="*/ 224 h 265"/>
                <a:gd name="T82" fmla="*/ 103 w 321"/>
                <a:gd name="T83" fmla="*/ 223 h 265"/>
                <a:gd name="T84" fmla="*/ 96 w 321"/>
                <a:gd name="T85" fmla="*/ 220 h 265"/>
                <a:gd name="T86" fmla="*/ 89 w 321"/>
                <a:gd name="T87" fmla="*/ 212 h 265"/>
                <a:gd name="T88" fmla="*/ 78 w 321"/>
                <a:gd name="T89" fmla="*/ 205 h 265"/>
                <a:gd name="T90" fmla="*/ 68 w 321"/>
                <a:gd name="T91" fmla="*/ 197 h 265"/>
                <a:gd name="T92" fmla="*/ 66 w 321"/>
                <a:gd name="T93" fmla="*/ 188 h 265"/>
                <a:gd name="T94" fmla="*/ 91 w 321"/>
                <a:gd name="T95" fmla="*/ 170 h 265"/>
                <a:gd name="T96" fmla="*/ 166 w 321"/>
                <a:gd name="T97" fmla="*/ 172 h 265"/>
                <a:gd name="T98" fmla="*/ 186 w 321"/>
                <a:gd name="T99" fmla="*/ 172 h 265"/>
                <a:gd name="T100" fmla="*/ 195 w 321"/>
                <a:gd name="T101" fmla="*/ 169 h 265"/>
                <a:gd name="T102" fmla="*/ 212 w 321"/>
                <a:gd name="T103" fmla="*/ 166 h 265"/>
                <a:gd name="T104" fmla="*/ 228 w 321"/>
                <a:gd name="T105" fmla="*/ 115 h 265"/>
                <a:gd name="T106" fmla="*/ 270 w 321"/>
                <a:gd name="T107" fmla="*/ 92 h 265"/>
                <a:gd name="T108" fmla="*/ 277 w 321"/>
                <a:gd name="T109" fmla="*/ 86 h 265"/>
                <a:gd name="T110" fmla="*/ 283 w 321"/>
                <a:gd name="T111" fmla="*/ 91 h 265"/>
                <a:gd name="T112" fmla="*/ 295 w 321"/>
                <a:gd name="T113" fmla="*/ 9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1" h="265">
                  <a:moveTo>
                    <a:pt x="303" y="82"/>
                  </a:moveTo>
                  <a:cubicBezTo>
                    <a:pt x="305" y="75"/>
                    <a:pt x="305" y="75"/>
                    <a:pt x="305" y="75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8" y="63"/>
                    <a:pt x="308" y="63"/>
                    <a:pt x="308" y="63"/>
                  </a:cubicBezTo>
                  <a:cubicBezTo>
                    <a:pt x="306" y="60"/>
                    <a:pt x="306" y="60"/>
                    <a:pt x="306" y="60"/>
                  </a:cubicBezTo>
                  <a:cubicBezTo>
                    <a:pt x="303" y="60"/>
                    <a:pt x="303" y="60"/>
                    <a:pt x="303" y="60"/>
                  </a:cubicBezTo>
                  <a:cubicBezTo>
                    <a:pt x="301" y="57"/>
                    <a:pt x="301" y="57"/>
                    <a:pt x="301" y="57"/>
                  </a:cubicBezTo>
                  <a:cubicBezTo>
                    <a:pt x="301" y="55"/>
                    <a:pt x="301" y="55"/>
                    <a:pt x="301" y="55"/>
                  </a:cubicBezTo>
                  <a:cubicBezTo>
                    <a:pt x="300" y="53"/>
                    <a:pt x="300" y="53"/>
                    <a:pt x="300" y="53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3" y="53"/>
                    <a:pt x="293" y="53"/>
                    <a:pt x="293" y="53"/>
                  </a:cubicBezTo>
                  <a:cubicBezTo>
                    <a:pt x="291" y="50"/>
                    <a:pt x="291" y="50"/>
                    <a:pt x="291" y="50"/>
                  </a:cubicBezTo>
                  <a:cubicBezTo>
                    <a:pt x="291" y="50"/>
                    <a:pt x="293" y="9"/>
                    <a:pt x="308" y="9"/>
                  </a:cubicBezTo>
                  <a:cubicBezTo>
                    <a:pt x="308" y="9"/>
                    <a:pt x="321" y="1"/>
                    <a:pt x="306" y="0"/>
                  </a:cubicBezTo>
                  <a:cubicBezTo>
                    <a:pt x="302" y="5"/>
                    <a:pt x="302" y="5"/>
                    <a:pt x="302" y="5"/>
                  </a:cubicBezTo>
                  <a:cubicBezTo>
                    <a:pt x="297" y="7"/>
                    <a:pt x="297" y="7"/>
                    <a:pt x="297" y="7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1" y="9"/>
                    <a:pt x="291" y="9"/>
                    <a:pt x="291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65" y="15"/>
                    <a:pt x="265" y="15"/>
                    <a:pt x="265" y="15"/>
                  </a:cubicBezTo>
                  <a:cubicBezTo>
                    <a:pt x="262" y="16"/>
                    <a:pt x="262" y="16"/>
                    <a:pt x="262" y="16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60" y="22"/>
                    <a:pt x="258" y="22"/>
                  </a:cubicBezTo>
                  <a:cubicBezTo>
                    <a:pt x="256" y="22"/>
                    <a:pt x="256" y="22"/>
                    <a:pt x="256" y="22"/>
                  </a:cubicBezTo>
                  <a:cubicBezTo>
                    <a:pt x="252" y="23"/>
                    <a:pt x="252" y="23"/>
                    <a:pt x="252" y="23"/>
                  </a:cubicBezTo>
                  <a:cubicBezTo>
                    <a:pt x="250" y="26"/>
                    <a:pt x="250" y="26"/>
                    <a:pt x="250" y="26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43" y="29"/>
                    <a:pt x="243" y="29"/>
                    <a:pt x="243" y="29"/>
                  </a:cubicBezTo>
                  <a:cubicBezTo>
                    <a:pt x="234" y="40"/>
                    <a:pt x="234" y="40"/>
                    <a:pt x="234" y="40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2" y="48"/>
                    <a:pt x="222" y="48"/>
                    <a:pt x="222" y="48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3" y="48"/>
                    <a:pt x="213" y="48"/>
                    <a:pt x="213" y="48"/>
                  </a:cubicBezTo>
                  <a:cubicBezTo>
                    <a:pt x="213" y="48"/>
                    <a:pt x="211" y="48"/>
                    <a:pt x="209" y="48"/>
                  </a:cubicBezTo>
                  <a:cubicBezTo>
                    <a:pt x="208" y="49"/>
                    <a:pt x="206" y="49"/>
                    <a:pt x="206" y="49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9" y="53"/>
                    <a:pt x="194" y="58"/>
                    <a:pt x="194" y="61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87" y="67"/>
                    <a:pt x="187" y="67"/>
                    <a:pt x="187" y="67"/>
                  </a:cubicBezTo>
                  <a:cubicBezTo>
                    <a:pt x="187" y="71"/>
                    <a:pt x="187" y="71"/>
                    <a:pt x="187" y="71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1" y="70"/>
                    <a:pt x="181" y="70"/>
                    <a:pt x="181" y="70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8" y="70"/>
                    <a:pt x="177" y="72"/>
                    <a:pt x="177" y="74"/>
                  </a:cubicBezTo>
                  <a:cubicBezTo>
                    <a:pt x="177" y="75"/>
                    <a:pt x="177" y="75"/>
                    <a:pt x="177" y="77"/>
                  </a:cubicBezTo>
                  <a:cubicBezTo>
                    <a:pt x="177" y="79"/>
                    <a:pt x="176" y="79"/>
                    <a:pt x="176" y="81"/>
                  </a:cubicBezTo>
                  <a:cubicBezTo>
                    <a:pt x="176" y="84"/>
                    <a:pt x="176" y="86"/>
                    <a:pt x="176" y="86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5" y="90"/>
                    <a:pt x="173" y="93"/>
                    <a:pt x="170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65" y="107"/>
                    <a:pt x="165" y="107"/>
                    <a:pt x="165" y="107"/>
                  </a:cubicBezTo>
                  <a:cubicBezTo>
                    <a:pt x="163" y="109"/>
                    <a:pt x="163" y="109"/>
                    <a:pt x="163" y="109"/>
                  </a:cubicBezTo>
                  <a:cubicBezTo>
                    <a:pt x="163" y="109"/>
                    <a:pt x="163" y="111"/>
                    <a:pt x="163" y="112"/>
                  </a:cubicBezTo>
                  <a:cubicBezTo>
                    <a:pt x="163" y="113"/>
                    <a:pt x="163" y="115"/>
                    <a:pt x="163" y="115"/>
                  </a:cubicBezTo>
                  <a:cubicBezTo>
                    <a:pt x="163" y="115"/>
                    <a:pt x="155" y="122"/>
                    <a:pt x="151" y="122"/>
                  </a:cubicBezTo>
                  <a:cubicBezTo>
                    <a:pt x="151" y="122"/>
                    <a:pt x="153" y="140"/>
                    <a:pt x="139" y="136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2" y="139"/>
                    <a:pt x="128" y="141"/>
                    <a:pt x="127" y="141"/>
                  </a:cubicBezTo>
                  <a:cubicBezTo>
                    <a:pt x="126" y="141"/>
                    <a:pt x="129" y="141"/>
                    <a:pt x="125" y="141"/>
                  </a:cubicBezTo>
                  <a:cubicBezTo>
                    <a:pt x="120" y="140"/>
                    <a:pt x="118" y="139"/>
                    <a:pt x="116" y="141"/>
                  </a:cubicBezTo>
                  <a:cubicBezTo>
                    <a:pt x="115" y="143"/>
                    <a:pt x="111" y="145"/>
                    <a:pt x="111" y="145"/>
                  </a:cubicBezTo>
                  <a:cubicBezTo>
                    <a:pt x="111" y="145"/>
                    <a:pt x="105" y="148"/>
                    <a:pt x="104" y="148"/>
                  </a:cubicBezTo>
                  <a:cubicBezTo>
                    <a:pt x="103" y="148"/>
                    <a:pt x="100" y="148"/>
                    <a:pt x="98" y="148"/>
                  </a:cubicBezTo>
                  <a:cubicBezTo>
                    <a:pt x="97" y="148"/>
                    <a:pt x="91" y="148"/>
                    <a:pt x="88" y="148"/>
                  </a:cubicBezTo>
                  <a:cubicBezTo>
                    <a:pt x="86" y="147"/>
                    <a:pt x="84" y="146"/>
                    <a:pt x="83" y="145"/>
                  </a:cubicBezTo>
                  <a:cubicBezTo>
                    <a:pt x="81" y="143"/>
                    <a:pt x="82" y="143"/>
                    <a:pt x="81" y="142"/>
                  </a:cubicBezTo>
                  <a:cubicBezTo>
                    <a:pt x="79" y="141"/>
                    <a:pt x="73" y="143"/>
                    <a:pt x="73" y="143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70" y="143"/>
                    <a:pt x="69" y="143"/>
                    <a:pt x="67" y="142"/>
                  </a:cubicBezTo>
                  <a:cubicBezTo>
                    <a:pt x="64" y="141"/>
                    <a:pt x="63" y="140"/>
                    <a:pt x="63" y="140"/>
                  </a:cubicBezTo>
                  <a:cubicBezTo>
                    <a:pt x="63" y="140"/>
                    <a:pt x="63" y="140"/>
                    <a:pt x="61" y="140"/>
                  </a:cubicBezTo>
                  <a:cubicBezTo>
                    <a:pt x="59" y="140"/>
                    <a:pt x="55" y="139"/>
                    <a:pt x="55" y="141"/>
                  </a:cubicBezTo>
                  <a:cubicBezTo>
                    <a:pt x="54" y="142"/>
                    <a:pt x="54" y="142"/>
                    <a:pt x="54" y="142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0" y="156"/>
                    <a:pt x="60" y="156"/>
                    <a:pt x="60" y="156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1"/>
                    <a:pt x="56" y="161"/>
                    <a:pt x="55" y="161"/>
                  </a:cubicBezTo>
                  <a:cubicBezTo>
                    <a:pt x="55" y="161"/>
                    <a:pt x="53" y="162"/>
                    <a:pt x="52" y="162"/>
                  </a:cubicBezTo>
                  <a:cubicBezTo>
                    <a:pt x="51" y="162"/>
                    <a:pt x="49" y="162"/>
                    <a:pt x="49" y="162"/>
                  </a:cubicBezTo>
                  <a:cubicBezTo>
                    <a:pt x="49" y="162"/>
                    <a:pt x="45" y="163"/>
                    <a:pt x="45" y="164"/>
                  </a:cubicBezTo>
                  <a:cubicBezTo>
                    <a:pt x="44" y="166"/>
                    <a:pt x="44" y="168"/>
                    <a:pt x="44" y="168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2" y="172"/>
                    <a:pt x="40" y="171"/>
                  </a:cubicBezTo>
                  <a:cubicBezTo>
                    <a:pt x="39" y="170"/>
                    <a:pt x="39" y="171"/>
                    <a:pt x="38" y="170"/>
                  </a:cubicBezTo>
                  <a:cubicBezTo>
                    <a:pt x="37" y="169"/>
                    <a:pt x="37" y="169"/>
                    <a:pt x="36" y="169"/>
                  </a:cubicBezTo>
                  <a:cubicBezTo>
                    <a:pt x="36" y="169"/>
                    <a:pt x="34" y="168"/>
                    <a:pt x="33" y="167"/>
                  </a:cubicBezTo>
                  <a:cubicBezTo>
                    <a:pt x="32" y="167"/>
                    <a:pt x="32" y="167"/>
                    <a:pt x="31" y="166"/>
                  </a:cubicBezTo>
                  <a:cubicBezTo>
                    <a:pt x="30" y="165"/>
                    <a:pt x="30" y="166"/>
                    <a:pt x="30" y="165"/>
                  </a:cubicBezTo>
                  <a:cubicBezTo>
                    <a:pt x="29" y="165"/>
                    <a:pt x="25" y="164"/>
                    <a:pt x="25" y="164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0"/>
                    <a:pt x="16" y="160"/>
                  </a:cubicBezTo>
                  <a:cubicBezTo>
                    <a:pt x="15" y="160"/>
                    <a:pt x="13" y="160"/>
                    <a:pt x="13" y="160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8" y="161"/>
                    <a:pt x="7" y="162"/>
                    <a:pt x="6" y="164"/>
                  </a:cubicBezTo>
                  <a:cubicBezTo>
                    <a:pt x="0" y="171"/>
                    <a:pt x="5" y="176"/>
                    <a:pt x="5" y="176"/>
                  </a:cubicBezTo>
                  <a:cubicBezTo>
                    <a:pt x="5" y="176"/>
                    <a:pt x="9" y="182"/>
                    <a:pt x="6" y="187"/>
                  </a:cubicBezTo>
                  <a:cubicBezTo>
                    <a:pt x="6" y="187"/>
                    <a:pt x="7" y="193"/>
                    <a:pt x="10" y="197"/>
                  </a:cubicBezTo>
                  <a:cubicBezTo>
                    <a:pt x="15" y="204"/>
                    <a:pt x="6" y="215"/>
                    <a:pt x="1" y="216"/>
                  </a:cubicBezTo>
                  <a:cubicBezTo>
                    <a:pt x="1" y="216"/>
                    <a:pt x="1" y="216"/>
                    <a:pt x="1" y="216"/>
                  </a:cubicBezTo>
                  <a:cubicBezTo>
                    <a:pt x="1" y="216"/>
                    <a:pt x="2" y="216"/>
                    <a:pt x="3" y="217"/>
                  </a:cubicBezTo>
                  <a:cubicBezTo>
                    <a:pt x="5" y="218"/>
                    <a:pt x="5" y="218"/>
                    <a:pt x="6" y="219"/>
                  </a:cubicBezTo>
                  <a:cubicBezTo>
                    <a:pt x="7" y="220"/>
                    <a:pt x="8" y="220"/>
                    <a:pt x="9" y="221"/>
                  </a:cubicBezTo>
                  <a:cubicBezTo>
                    <a:pt x="11" y="221"/>
                    <a:pt x="12" y="222"/>
                    <a:pt x="13" y="222"/>
                  </a:cubicBezTo>
                  <a:cubicBezTo>
                    <a:pt x="15" y="223"/>
                    <a:pt x="20" y="221"/>
                    <a:pt x="20" y="221"/>
                  </a:cubicBezTo>
                  <a:cubicBezTo>
                    <a:pt x="20" y="221"/>
                    <a:pt x="24" y="215"/>
                    <a:pt x="24" y="214"/>
                  </a:cubicBezTo>
                  <a:cubicBezTo>
                    <a:pt x="24" y="212"/>
                    <a:pt x="26" y="212"/>
                    <a:pt x="26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30" y="211"/>
                    <a:pt x="30" y="211"/>
                    <a:pt x="30" y="211"/>
                  </a:cubicBezTo>
                  <a:cubicBezTo>
                    <a:pt x="32" y="211"/>
                    <a:pt x="32" y="211"/>
                    <a:pt x="32" y="211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4" y="209"/>
                    <a:pt x="34" y="209"/>
                    <a:pt x="34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8" y="209"/>
                    <a:pt x="38" y="209"/>
                    <a:pt x="38" y="209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39" y="212"/>
                    <a:pt x="39" y="212"/>
                    <a:pt x="39" y="212"/>
                  </a:cubicBezTo>
                  <a:cubicBezTo>
                    <a:pt x="39" y="212"/>
                    <a:pt x="39" y="214"/>
                    <a:pt x="39" y="215"/>
                  </a:cubicBezTo>
                  <a:cubicBezTo>
                    <a:pt x="39" y="216"/>
                    <a:pt x="39" y="217"/>
                    <a:pt x="39" y="218"/>
                  </a:cubicBezTo>
                  <a:cubicBezTo>
                    <a:pt x="39" y="219"/>
                    <a:pt x="40" y="220"/>
                    <a:pt x="40" y="220"/>
                  </a:cubicBezTo>
                  <a:cubicBezTo>
                    <a:pt x="41" y="222"/>
                    <a:pt x="41" y="222"/>
                    <a:pt x="41" y="222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8"/>
                    <a:pt x="41" y="228"/>
                    <a:pt x="41" y="228"/>
                  </a:cubicBezTo>
                  <a:cubicBezTo>
                    <a:pt x="39" y="229"/>
                    <a:pt x="35" y="234"/>
                    <a:pt x="35" y="234"/>
                  </a:cubicBezTo>
                  <a:cubicBezTo>
                    <a:pt x="35" y="236"/>
                    <a:pt x="35" y="236"/>
                    <a:pt x="35" y="236"/>
                  </a:cubicBezTo>
                  <a:cubicBezTo>
                    <a:pt x="37" y="238"/>
                    <a:pt x="37" y="238"/>
                    <a:pt x="37" y="238"/>
                  </a:cubicBezTo>
                  <a:cubicBezTo>
                    <a:pt x="40" y="240"/>
                    <a:pt x="40" y="240"/>
                    <a:pt x="40" y="240"/>
                  </a:cubicBezTo>
                  <a:cubicBezTo>
                    <a:pt x="43" y="242"/>
                    <a:pt x="43" y="242"/>
                    <a:pt x="43" y="242"/>
                  </a:cubicBezTo>
                  <a:cubicBezTo>
                    <a:pt x="47" y="246"/>
                    <a:pt x="47" y="246"/>
                    <a:pt x="47" y="246"/>
                  </a:cubicBezTo>
                  <a:cubicBezTo>
                    <a:pt x="51" y="250"/>
                    <a:pt x="51" y="250"/>
                    <a:pt x="51" y="250"/>
                  </a:cubicBezTo>
                  <a:cubicBezTo>
                    <a:pt x="53" y="252"/>
                    <a:pt x="53" y="252"/>
                    <a:pt x="53" y="252"/>
                  </a:cubicBezTo>
                  <a:cubicBezTo>
                    <a:pt x="53" y="252"/>
                    <a:pt x="53" y="252"/>
                    <a:pt x="53" y="252"/>
                  </a:cubicBezTo>
                  <a:cubicBezTo>
                    <a:pt x="53" y="252"/>
                    <a:pt x="54" y="252"/>
                    <a:pt x="55" y="253"/>
                  </a:cubicBezTo>
                  <a:cubicBezTo>
                    <a:pt x="56" y="254"/>
                    <a:pt x="55" y="253"/>
                    <a:pt x="57" y="254"/>
                  </a:cubicBezTo>
                  <a:cubicBezTo>
                    <a:pt x="58" y="255"/>
                    <a:pt x="59" y="255"/>
                    <a:pt x="59" y="255"/>
                  </a:cubicBezTo>
                  <a:cubicBezTo>
                    <a:pt x="60" y="256"/>
                    <a:pt x="62" y="256"/>
                    <a:pt x="63" y="257"/>
                  </a:cubicBezTo>
                  <a:cubicBezTo>
                    <a:pt x="64" y="257"/>
                    <a:pt x="66" y="258"/>
                    <a:pt x="69" y="258"/>
                  </a:cubicBezTo>
                  <a:cubicBezTo>
                    <a:pt x="71" y="259"/>
                    <a:pt x="72" y="260"/>
                    <a:pt x="74" y="261"/>
                  </a:cubicBezTo>
                  <a:cubicBezTo>
                    <a:pt x="75" y="262"/>
                    <a:pt x="74" y="261"/>
                    <a:pt x="75" y="262"/>
                  </a:cubicBezTo>
                  <a:cubicBezTo>
                    <a:pt x="77" y="263"/>
                    <a:pt x="76" y="263"/>
                    <a:pt x="77" y="264"/>
                  </a:cubicBezTo>
                  <a:cubicBezTo>
                    <a:pt x="78" y="264"/>
                    <a:pt x="78" y="264"/>
                    <a:pt x="80" y="265"/>
                  </a:cubicBezTo>
                  <a:cubicBezTo>
                    <a:pt x="81" y="265"/>
                    <a:pt x="82" y="265"/>
                    <a:pt x="83" y="265"/>
                  </a:cubicBezTo>
                  <a:cubicBezTo>
                    <a:pt x="84" y="265"/>
                    <a:pt x="86" y="265"/>
                    <a:pt x="86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95" y="258"/>
                    <a:pt x="95" y="258"/>
                    <a:pt x="95" y="258"/>
                  </a:cubicBezTo>
                  <a:cubicBezTo>
                    <a:pt x="100" y="257"/>
                    <a:pt x="104" y="250"/>
                    <a:pt x="104" y="250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3" y="238"/>
                    <a:pt x="109" y="233"/>
                    <a:pt x="111" y="231"/>
                  </a:cubicBezTo>
                  <a:cubicBezTo>
                    <a:pt x="111" y="230"/>
                    <a:pt x="111" y="230"/>
                    <a:pt x="111" y="230"/>
                  </a:cubicBezTo>
                  <a:cubicBezTo>
                    <a:pt x="111" y="227"/>
                    <a:pt x="111" y="227"/>
                    <a:pt x="111" y="227"/>
                  </a:cubicBezTo>
                  <a:cubicBezTo>
                    <a:pt x="111" y="226"/>
                    <a:pt x="111" y="226"/>
                    <a:pt x="111" y="226"/>
                  </a:cubicBezTo>
                  <a:cubicBezTo>
                    <a:pt x="111" y="225"/>
                    <a:pt x="111" y="225"/>
                    <a:pt x="111" y="225"/>
                  </a:cubicBezTo>
                  <a:cubicBezTo>
                    <a:pt x="111" y="225"/>
                    <a:pt x="111" y="224"/>
                    <a:pt x="110" y="224"/>
                  </a:cubicBezTo>
                  <a:cubicBezTo>
                    <a:pt x="109" y="224"/>
                    <a:pt x="110" y="224"/>
                    <a:pt x="108" y="224"/>
                  </a:cubicBezTo>
                  <a:cubicBezTo>
                    <a:pt x="107" y="224"/>
                    <a:pt x="107" y="224"/>
                    <a:pt x="106" y="224"/>
                  </a:cubicBezTo>
                  <a:cubicBezTo>
                    <a:pt x="106" y="224"/>
                    <a:pt x="106" y="224"/>
                    <a:pt x="105" y="224"/>
                  </a:cubicBezTo>
                  <a:cubicBezTo>
                    <a:pt x="104" y="224"/>
                    <a:pt x="104" y="224"/>
                    <a:pt x="103" y="223"/>
                  </a:cubicBezTo>
                  <a:cubicBezTo>
                    <a:pt x="102" y="223"/>
                    <a:pt x="101" y="223"/>
                    <a:pt x="101" y="223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98" y="221"/>
                    <a:pt x="98" y="221"/>
                    <a:pt x="98" y="221"/>
                  </a:cubicBezTo>
                  <a:cubicBezTo>
                    <a:pt x="96" y="220"/>
                    <a:pt x="96" y="220"/>
                    <a:pt x="96" y="220"/>
                  </a:cubicBezTo>
                  <a:cubicBezTo>
                    <a:pt x="96" y="220"/>
                    <a:pt x="95" y="219"/>
                    <a:pt x="94" y="218"/>
                  </a:cubicBezTo>
                  <a:cubicBezTo>
                    <a:pt x="93" y="218"/>
                    <a:pt x="93" y="217"/>
                    <a:pt x="93" y="217"/>
                  </a:cubicBezTo>
                  <a:cubicBezTo>
                    <a:pt x="91" y="214"/>
                    <a:pt x="91" y="214"/>
                    <a:pt x="91" y="214"/>
                  </a:cubicBezTo>
                  <a:cubicBezTo>
                    <a:pt x="91" y="214"/>
                    <a:pt x="90" y="213"/>
                    <a:pt x="89" y="212"/>
                  </a:cubicBezTo>
                  <a:cubicBezTo>
                    <a:pt x="88" y="211"/>
                    <a:pt x="89" y="211"/>
                    <a:pt x="88" y="211"/>
                  </a:cubicBezTo>
                  <a:cubicBezTo>
                    <a:pt x="86" y="210"/>
                    <a:pt x="83" y="208"/>
                    <a:pt x="82" y="208"/>
                  </a:cubicBezTo>
                  <a:cubicBezTo>
                    <a:pt x="82" y="208"/>
                    <a:pt x="80" y="206"/>
                    <a:pt x="80" y="206"/>
                  </a:cubicBezTo>
                  <a:cubicBezTo>
                    <a:pt x="80" y="206"/>
                    <a:pt x="79" y="206"/>
                    <a:pt x="78" y="205"/>
                  </a:cubicBezTo>
                  <a:cubicBezTo>
                    <a:pt x="77" y="205"/>
                    <a:pt x="75" y="204"/>
                    <a:pt x="74" y="204"/>
                  </a:cubicBezTo>
                  <a:cubicBezTo>
                    <a:pt x="73" y="203"/>
                    <a:pt x="74" y="203"/>
                    <a:pt x="73" y="202"/>
                  </a:cubicBezTo>
                  <a:cubicBezTo>
                    <a:pt x="72" y="201"/>
                    <a:pt x="72" y="201"/>
                    <a:pt x="71" y="200"/>
                  </a:cubicBezTo>
                  <a:cubicBezTo>
                    <a:pt x="70" y="199"/>
                    <a:pt x="68" y="197"/>
                    <a:pt x="68" y="197"/>
                  </a:cubicBezTo>
                  <a:cubicBezTo>
                    <a:pt x="68" y="196"/>
                    <a:pt x="67" y="194"/>
                    <a:pt x="67" y="194"/>
                  </a:cubicBezTo>
                  <a:cubicBezTo>
                    <a:pt x="67" y="194"/>
                    <a:pt x="66" y="194"/>
                    <a:pt x="66" y="192"/>
                  </a:cubicBezTo>
                  <a:cubicBezTo>
                    <a:pt x="66" y="191"/>
                    <a:pt x="66" y="190"/>
                    <a:pt x="66" y="190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70" y="186"/>
                    <a:pt x="80" y="178"/>
                    <a:pt x="84" y="172"/>
                  </a:cubicBezTo>
                  <a:cubicBezTo>
                    <a:pt x="84" y="172"/>
                    <a:pt x="87" y="170"/>
                    <a:pt x="91" y="170"/>
                  </a:cubicBezTo>
                  <a:cubicBezTo>
                    <a:pt x="96" y="170"/>
                    <a:pt x="97" y="173"/>
                    <a:pt x="118" y="159"/>
                  </a:cubicBezTo>
                  <a:cubicBezTo>
                    <a:pt x="118" y="159"/>
                    <a:pt x="123" y="158"/>
                    <a:pt x="122" y="170"/>
                  </a:cubicBezTo>
                  <a:cubicBezTo>
                    <a:pt x="121" y="182"/>
                    <a:pt x="134" y="172"/>
                    <a:pt x="134" y="172"/>
                  </a:cubicBezTo>
                  <a:cubicBezTo>
                    <a:pt x="134" y="172"/>
                    <a:pt x="155" y="150"/>
                    <a:pt x="166" y="172"/>
                  </a:cubicBezTo>
                  <a:cubicBezTo>
                    <a:pt x="166" y="172"/>
                    <a:pt x="172" y="183"/>
                    <a:pt x="179" y="172"/>
                  </a:cubicBezTo>
                  <a:cubicBezTo>
                    <a:pt x="181" y="172"/>
                    <a:pt x="181" y="172"/>
                    <a:pt x="181" y="172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6" y="172"/>
                    <a:pt x="186" y="172"/>
                    <a:pt x="186" y="172"/>
                  </a:cubicBezTo>
                  <a:cubicBezTo>
                    <a:pt x="186" y="172"/>
                    <a:pt x="187" y="172"/>
                    <a:pt x="188" y="171"/>
                  </a:cubicBezTo>
                  <a:cubicBezTo>
                    <a:pt x="190" y="171"/>
                    <a:pt x="190" y="171"/>
                    <a:pt x="191" y="170"/>
                  </a:cubicBezTo>
                  <a:cubicBezTo>
                    <a:pt x="192" y="170"/>
                    <a:pt x="191" y="170"/>
                    <a:pt x="193" y="170"/>
                  </a:cubicBezTo>
                  <a:cubicBezTo>
                    <a:pt x="194" y="169"/>
                    <a:pt x="194" y="169"/>
                    <a:pt x="195" y="169"/>
                  </a:cubicBezTo>
                  <a:cubicBezTo>
                    <a:pt x="197" y="169"/>
                    <a:pt x="196" y="169"/>
                    <a:pt x="198" y="169"/>
                  </a:cubicBezTo>
                  <a:cubicBezTo>
                    <a:pt x="201" y="170"/>
                    <a:pt x="198" y="169"/>
                    <a:pt x="201" y="170"/>
                  </a:cubicBezTo>
                  <a:cubicBezTo>
                    <a:pt x="204" y="170"/>
                    <a:pt x="205" y="170"/>
                    <a:pt x="205" y="170"/>
                  </a:cubicBezTo>
                  <a:cubicBezTo>
                    <a:pt x="205" y="170"/>
                    <a:pt x="209" y="170"/>
                    <a:pt x="212" y="166"/>
                  </a:cubicBezTo>
                  <a:cubicBezTo>
                    <a:pt x="214" y="161"/>
                    <a:pt x="221" y="157"/>
                    <a:pt x="222" y="157"/>
                  </a:cubicBezTo>
                  <a:cubicBezTo>
                    <a:pt x="223" y="157"/>
                    <a:pt x="224" y="155"/>
                    <a:pt x="224" y="155"/>
                  </a:cubicBezTo>
                  <a:cubicBezTo>
                    <a:pt x="224" y="155"/>
                    <a:pt x="226" y="150"/>
                    <a:pt x="226" y="146"/>
                  </a:cubicBezTo>
                  <a:cubicBezTo>
                    <a:pt x="228" y="115"/>
                    <a:pt x="228" y="115"/>
                    <a:pt x="228" y="115"/>
                  </a:cubicBezTo>
                  <a:cubicBezTo>
                    <a:pt x="228" y="112"/>
                    <a:pt x="228" y="112"/>
                    <a:pt x="228" y="112"/>
                  </a:cubicBezTo>
                  <a:cubicBezTo>
                    <a:pt x="228" y="112"/>
                    <a:pt x="229" y="102"/>
                    <a:pt x="238" y="103"/>
                  </a:cubicBezTo>
                  <a:cubicBezTo>
                    <a:pt x="238" y="103"/>
                    <a:pt x="247" y="98"/>
                    <a:pt x="248" y="93"/>
                  </a:cubicBezTo>
                  <a:cubicBezTo>
                    <a:pt x="248" y="93"/>
                    <a:pt x="265" y="90"/>
                    <a:pt x="270" y="92"/>
                  </a:cubicBezTo>
                  <a:cubicBezTo>
                    <a:pt x="272" y="91"/>
                    <a:pt x="272" y="91"/>
                    <a:pt x="272" y="91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5" y="87"/>
                    <a:pt x="275" y="87"/>
                    <a:pt x="275" y="87"/>
                  </a:cubicBezTo>
                  <a:cubicBezTo>
                    <a:pt x="277" y="86"/>
                    <a:pt x="277" y="86"/>
                    <a:pt x="277" y="86"/>
                  </a:cubicBezTo>
                  <a:cubicBezTo>
                    <a:pt x="279" y="86"/>
                    <a:pt x="279" y="86"/>
                    <a:pt x="279" y="86"/>
                  </a:cubicBezTo>
                  <a:cubicBezTo>
                    <a:pt x="280" y="86"/>
                    <a:pt x="280" y="86"/>
                    <a:pt x="280" y="86"/>
                  </a:cubicBezTo>
                  <a:cubicBezTo>
                    <a:pt x="283" y="90"/>
                    <a:pt x="283" y="90"/>
                    <a:pt x="283" y="90"/>
                  </a:cubicBezTo>
                  <a:cubicBezTo>
                    <a:pt x="283" y="91"/>
                    <a:pt x="283" y="91"/>
                    <a:pt x="283" y="91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8" y="96"/>
                    <a:pt x="288" y="96"/>
                    <a:pt x="288" y="96"/>
                  </a:cubicBezTo>
                  <a:cubicBezTo>
                    <a:pt x="289" y="97"/>
                    <a:pt x="289" y="97"/>
                    <a:pt x="289" y="97"/>
                  </a:cubicBezTo>
                  <a:cubicBezTo>
                    <a:pt x="291" y="97"/>
                    <a:pt x="293" y="96"/>
                    <a:pt x="295" y="96"/>
                  </a:cubicBezTo>
                  <a:cubicBezTo>
                    <a:pt x="295" y="96"/>
                    <a:pt x="303" y="89"/>
                    <a:pt x="303" y="82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未知"/>
            <p:cNvSpPr/>
            <p:nvPr/>
          </p:nvSpPr>
          <p:spPr bwMode="auto">
            <a:xfrm>
              <a:off x="3960813" y="4243388"/>
              <a:ext cx="228600" cy="495300"/>
            </a:xfrm>
            <a:custGeom>
              <a:avLst/>
              <a:gdLst>
                <a:gd name="T0" fmla="*/ 52 w 61"/>
                <a:gd name="T1" fmla="*/ 132 h 132"/>
                <a:gd name="T2" fmla="*/ 35 w 61"/>
                <a:gd name="T3" fmla="*/ 124 h 132"/>
                <a:gd name="T4" fmla="*/ 25 w 61"/>
                <a:gd name="T5" fmla="*/ 112 h 132"/>
                <a:gd name="T6" fmla="*/ 8 w 61"/>
                <a:gd name="T7" fmla="*/ 99 h 132"/>
                <a:gd name="T8" fmla="*/ 18 w 61"/>
                <a:gd name="T9" fmla="*/ 90 h 132"/>
                <a:gd name="T10" fmla="*/ 55 w 61"/>
                <a:gd name="T11" fmla="*/ 62 h 132"/>
                <a:gd name="T12" fmla="*/ 53 w 61"/>
                <a:gd name="T13" fmla="*/ 61 h 132"/>
                <a:gd name="T14" fmla="*/ 51 w 61"/>
                <a:gd name="T15" fmla="*/ 61 h 132"/>
                <a:gd name="T16" fmla="*/ 49 w 61"/>
                <a:gd name="T17" fmla="*/ 60 h 132"/>
                <a:gd name="T18" fmla="*/ 47 w 61"/>
                <a:gd name="T19" fmla="*/ 59 h 132"/>
                <a:gd name="T20" fmla="*/ 33 w 61"/>
                <a:gd name="T21" fmla="*/ 48 h 132"/>
                <a:gd name="T22" fmla="*/ 36 w 61"/>
                <a:gd name="T23" fmla="*/ 40 h 132"/>
                <a:gd name="T24" fmla="*/ 34 w 61"/>
                <a:gd name="T25" fmla="*/ 33 h 132"/>
                <a:gd name="T26" fmla="*/ 37 w 61"/>
                <a:gd name="T27" fmla="*/ 24 h 132"/>
                <a:gd name="T28" fmla="*/ 36 w 61"/>
                <a:gd name="T29" fmla="*/ 12 h 132"/>
                <a:gd name="T30" fmla="*/ 28 w 61"/>
                <a:gd name="T31" fmla="*/ 12 h 132"/>
                <a:gd name="T32" fmla="*/ 26 w 61"/>
                <a:gd name="T33" fmla="*/ 11 h 132"/>
                <a:gd name="T34" fmla="*/ 24 w 61"/>
                <a:gd name="T35" fmla="*/ 10 h 132"/>
                <a:gd name="T36" fmla="*/ 23 w 61"/>
                <a:gd name="T37" fmla="*/ 6 h 132"/>
                <a:gd name="T38" fmla="*/ 23 w 61"/>
                <a:gd name="T39" fmla="*/ 3 h 132"/>
                <a:gd name="T40" fmla="*/ 23 w 61"/>
                <a:gd name="T4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132">
                  <a:moveTo>
                    <a:pt x="52" y="132"/>
                  </a:moveTo>
                  <a:cubicBezTo>
                    <a:pt x="52" y="132"/>
                    <a:pt x="38" y="125"/>
                    <a:pt x="35" y="124"/>
                  </a:cubicBezTo>
                  <a:cubicBezTo>
                    <a:pt x="31" y="123"/>
                    <a:pt x="25" y="112"/>
                    <a:pt x="25" y="112"/>
                  </a:cubicBezTo>
                  <a:cubicBezTo>
                    <a:pt x="25" y="112"/>
                    <a:pt x="10" y="99"/>
                    <a:pt x="8" y="99"/>
                  </a:cubicBezTo>
                  <a:cubicBezTo>
                    <a:pt x="7" y="99"/>
                    <a:pt x="0" y="93"/>
                    <a:pt x="18" y="90"/>
                  </a:cubicBezTo>
                  <a:cubicBezTo>
                    <a:pt x="18" y="90"/>
                    <a:pt x="61" y="79"/>
                    <a:pt x="55" y="62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5" y="40"/>
                    <a:pt x="36" y="40"/>
                  </a:cubicBezTo>
                  <a:cubicBezTo>
                    <a:pt x="36" y="39"/>
                    <a:pt x="36" y="35"/>
                    <a:pt x="34" y="33"/>
                  </a:cubicBezTo>
                  <a:cubicBezTo>
                    <a:pt x="31" y="32"/>
                    <a:pt x="35" y="24"/>
                    <a:pt x="37" y="24"/>
                  </a:cubicBezTo>
                  <a:cubicBezTo>
                    <a:pt x="39" y="23"/>
                    <a:pt x="48" y="17"/>
                    <a:pt x="36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齐齐哈尔"/>
            <p:cNvSpPr/>
            <p:nvPr/>
          </p:nvSpPr>
          <p:spPr bwMode="auto">
            <a:xfrm>
              <a:off x="2770188" y="4024313"/>
              <a:ext cx="952500" cy="962025"/>
            </a:xfrm>
            <a:custGeom>
              <a:avLst/>
              <a:gdLst>
                <a:gd name="T0" fmla="*/ 238 w 253"/>
                <a:gd name="T1" fmla="*/ 56 h 256"/>
                <a:gd name="T2" fmla="*/ 195 w 253"/>
                <a:gd name="T3" fmla="*/ 49 h 256"/>
                <a:gd name="T4" fmla="*/ 201 w 253"/>
                <a:gd name="T5" fmla="*/ 14 h 256"/>
                <a:gd name="T6" fmla="*/ 140 w 253"/>
                <a:gd name="T7" fmla="*/ 15 h 256"/>
                <a:gd name="T8" fmla="*/ 125 w 253"/>
                <a:gd name="T9" fmla="*/ 12 h 256"/>
                <a:gd name="T10" fmla="*/ 121 w 253"/>
                <a:gd name="T11" fmla="*/ 36 h 256"/>
                <a:gd name="T12" fmla="*/ 124 w 253"/>
                <a:gd name="T13" fmla="*/ 63 h 256"/>
                <a:gd name="T14" fmla="*/ 122 w 253"/>
                <a:gd name="T15" fmla="*/ 71 h 256"/>
                <a:gd name="T16" fmla="*/ 118 w 253"/>
                <a:gd name="T17" fmla="*/ 78 h 256"/>
                <a:gd name="T18" fmla="*/ 114 w 253"/>
                <a:gd name="T19" fmla="*/ 73 h 256"/>
                <a:gd name="T20" fmla="*/ 111 w 253"/>
                <a:gd name="T21" fmla="*/ 68 h 256"/>
                <a:gd name="T22" fmla="*/ 107 w 253"/>
                <a:gd name="T23" fmla="*/ 61 h 256"/>
                <a:gd name="T24" fmla="*/ 107 w 253"/>
                <a:gd name="T25" fmla="*/ 50 h 256"/>
                <a:gd name="T26" fmla="*/ 107 w 253"/>
                <a:gd name="T27" fmla="*/ 45 h 256"/>
                <a:gd name="T28" fmla="*/ 99 w 253"/>
                <a:gd name="T29" fmla="*/ 48 h 256"/>
                <a:gd name="T30" fmla="*/ 84 w 253"/>
                <a:gd name="T31" fmla="*/ 62 h 256"/>
                <a:gd name="T32" fmla="*/ 70 w 253"/>
                <a:gd name="T33" fmla="*/ 85 h 256"/>
                <a:gd name="T34" fmla="*/ 54 w 253"/>
                <a:gd name="T35" fmla="*/ 97 h 256"/>
                <a:gd name="T36" fmla="*/ 46 w 253"/>
                <a:gd name="T37" fmla="*/ 111 h 256"/>
                <a:gd name="T38" fmla="*/ 36 w 253"/>
                <a:gd name="T39" fmla="*/ 121 h 256"/>
                <a:gd name="T40" fmla="*/ 23 w 253"/>
                <a:gd name="T41" fmla="*/ 129 h 256"/>
                <a:gd name="T42" fmla="*/ 10 w 253"/>
                <a:gd name="T43" fmla="*/ 140 h 256"/>
                <a:gd name="T44" fmla="*/ 6 w 253"/>
                <a:gd name="T45" fmla="*/ 148 h 256"/>
                <a:gd name="T46" fmla="*/ 1 w 253"/>
                <a:gd name="T47" fmla="*/ 162 h 256"/>
                <a:gd name="T48" fmla="*/ 11 w 253"/>
                <a:gd name="T49" fmla="*/ 176 h 256"/>
                <a:gd name="T50" fmla="*/ 20 w 253"/>
                <a:gd name="T51" fmla="*/ 182 h 256"/>
                <a:gd name="T52" fmla="*/ 24 w 253"/>
                <a:gd name="T53" fmla="*/ 185 h 256"/>
                <a:gd name="T54" fmla="*/ 23 w 253"/>
                <a:gd name="T55" fmla="*/ 196 h 256"/>
                <a:gd name="T56" fmla="*/ 32 w 253"/>
                <a:gd name="T57" fmla="*/ 197 h 256"/>
                <a:gd name="T58" fmla="*/ 52 w 253"/>
                <a:gd name="T59" fmla="*/ 202 h 256"/>
                <a:gd name="T60" fmla="*/ 56 w 253"/>
                <a:gd name="T61" fmla="*/ 199 h 256"/>
                <a:gd name="T62" fmla="*/ 62 w 253"/>
                <a:gd name="T63" fmla="*/ 196 h 256"/>
                <a:gd name="T64" fmla="*/ 69 w 253"/>
                <a:gd name="T65" fmla="*/ 187 h 256"/>
                <a:gd name="T66" fmla="*/ 70 w 253"/>
                <a:gd name="T67" fmla="*/ 194 h 256"/>
                <a:gd name="T68" fmla="*/ 71 w 253"/>
                <a:gd name="T69" fmla="*/ 199 h 256"/>
                <a:gd name="T70" fmla="*/ 77 w 253"/>
                <a:gd name="T71" fmla="*/ 195 h 256"/>
                <a:gd name="T72" fmla="*/ 79 w 253"/>
                <a:gd name="T73" fmla="*/ 202 h 256"/>
                <a:gd name="T74" fmla="*/ 77 w 253"/>
                <a:gd name="T75" fmla="*/ 208 h 256"/>
                <a:gd name="T76" fmla="*/ 72 w 253"/>
                <a:gd name="T77" fmla="*/ 214 h 256"/>
                <a:gd name="T78" fmla="*/ 62 w 253"/>
                <a:gd name="T79" fmla="*/ 215 h 256"/>
                <a:gd name="T80" fmla="*/ 57 w 253"/>
                <a:gd name="T81" fmla="*/ 219 h 256"/>
                <a:gd name="T82" fmla="*/ 49 w 253"/>
                <a:gd name="T83" fmla="*/ 223 h 256"/>
                <a:gd name="T84" fmla="*/ 47 w 253"/>
                <a:gd name="T85" fmla="*/ 223 h 256"/>
                <a:gd name="T86" fmla="*/ 42 w 253"/>
                <a:gd name="T87" fmla="*/ 234 h 256"/>
                <a:gd name="T88" fmla="*/ 45 w 253"/>
                <a:gd name="T89" fmla="*/ 245 h 256"/>
                <a:gd name="T90" fmla="*/ 54 w 253"/>
                <a:gd name="T91" fmla="*/ 251 h 256"/>
                <a:gd name="T92" fmla="*/ 63 w 253"/>
                <a:gd name="T93" fmla="*/ 254 h 256"/>
                <a:gd name="T94" fmla="*/ 72 w 253"/>
                <a:gd name="T95" fmla="*/ 252 h 256"/>
                <a:gd name="T96" fmla="*/ 86 w 253"/>
                <a:gd name="T97" fmla="*/ 251 h 256"/>
                <a:gd name="T98" fmla="*/ 87 w 253"/>
                <a:gd name="T99" fmla="*/ 213 h 256"/>
                <a:gd name="T100" fmla="*/ 110 w 253"/>
                <a:gd name="T101" fmla="*/ 166 h 256"/>
                <a:gd name="T102" fmla="*/ 148 w 253"/>
                <a:gd name="T103" fmla="*/ 139 h 256"/>
                <a:gd name="T104" fmla="*/ 175 w 253"/>
                <a:gd name="T105" fmla="*/ 145 h 256"/>
                <a:gd name="T106" fmla="*/ 247 w 253"/>
                <a:gd name="T107" fmla="*/ 11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3" h="256">
                  <a:moveTo>
                    <a:pt x="250" y="77"/>
                  </a:moveTo>
                  <a:cubicBezTo>
                    <a:pt x="247" y="75"/>
                    <a:pt x="247" y="68"/>
                    <a:pt x="247" y="68"/>
                  </a:cubicBezTo>
                  <a:cubicBezTo>
                    <a:pt x="251" y="54"/>
                    <a:pt x="241" y="55"/>
                    <a:pt x="238" y="56"/>
                  </a:cubicBezTo>
                  <a:cubicBezTo>
                    <a:pt x="234" y="57"/>
                    <a:pt x="232" y="59"/>
                    <a:pt x="230" y="56"/>
                  </a:cubicBezTo>
                  <a:cubicBezTo>
                    <a:pt x="229" y="53"/>
                    <a:pt x="222" y="54"/>
                    <a:pt x="214" y="56"/>
                  </a:cubicBezTo>
                  <a:cubicBezTo>
                    <a:pt x="206" y="57"/>
                    <a:pt x="195" y="49"/>
                    <a:pt x="195" y="49"/>
                  </a:cubicBezTo>
                  <a:cubicBezTo>
                    <a:pt x="195" y="49"/>
                    <a:pt x="197" y="36"/>
                    <a:pt x="189" y="32"/>
                  </a:cubicBezTo>
                  <a:cubicBezTo>
                    <a:pt x="182" y="28"/>
                    <a:pt x="194" y="22"/>
                    <a:pt x="196" y="22"/>
                  </a:cubicBezTo>
                  <a:cubicBezTo>
                    <a:pt x="198" y="22"/>
                    <a:pt x="206" y="13"/>
                    <a:pt x="201" y="14"/>
                  </a:cubicBezTo>
                  <a:cubicBezTo>
                    <a:pt x="196" y="15"/>
                    <a:pt x="190" y="6"/>
                    <a:pt x="190" y="6"/>
                  </a:cubicBezTo>
                  <a:cubicBezTo>
                    <a:pt x="185" y="0"/>
                    <a:pt x="175" y="9"/>
                    <a:pt x="175" y="9"/>
                  </a:cubicBezTo>
                  <a:cubicBezTo>
                    <a:pt x="155" y="30"/>
                    <a:pt x="140" y="25"/>
                    <a:pt x="140" y="15"/>
                  </a:cubicBezTo>
                  <a:cubicBezTo>
                    <a:pt x="140" y="5"/>
                    <a:pt x="126" y="7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2" y="68"/>
                    <a:pt x="122" y="68"/>
                    <a:pt x="122" y="68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2" y="74"/>
                    <a:pt x="122" y="74"/>
                    <a:pt x="122" y="74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14" y="77"/>
                    <a:pt x="114" y="77"/>
                    <a:pt x="114" y="77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44" y="115"/>
                    <a:pt x="44" y="115"/>
                    <a:pt x="44" y="115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4" y="167"/>
                    <a:pt x="4" y="167"/>
                    <a:pt x="4" y="167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8" y="182"/>
                    <a:pt x="18" y="182"/>
                    <a:pt x="18" y="182"/>
                  </a:cubicBezTo>
                  <a:cubicBezTo>
                    <a:pt x="20" y="182"/>
                    <a:pt x="20" y="182"/>
                    <a:pt x="20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5" y="188"/>
                    <a:pt x="24" y="191"/>
                    <a:pt x="24" y="19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28" y="196"/>
                    <a:pt x="28" y="196"/>
                    <a:pt x="28" y="196"/>
                  </a:cubicBezTo>
                  <a:cubicBezTo>
                    <a:pt x="30" y="196"/>
                    <a:pt x="30" y="196"/>
                    <a:pt x="30" y="196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3" y="205"/>
                    <a:pt x="35" y="218"/>
                    <a:pt x="51" y="207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2" y="199"/>
                    <a:pt x="52" y="199"/>
                    <a:pt x="52" y="199"/>
                  </a:cubicBezTo>
                  <a:cubicBezTo>
                    <a:pt x="54" y="198"/>
                    <a:pt x="54" y="198"/>
                    <a:pt x="54" y="198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6" y="199"/>
                    <a:pt x="57" y="199"/>
                    <a:pt x="58" y="199"/>
                  </a:cubicBezTo>
                  <a:cubicBezTo>
                    <a:pt x="59" y="199"/>
                    <a:pt x="61" y="199"/>
                    <a:pt x="61" y="199"/>
                  </a:cubicBezTo>
                  <a:cubicBezTo>
                    <a:pt x="62" y="196"/>
                    <a:pt x="62" y="196"/>
                    <a:pt x="62" y="196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2" y="187"/>
                    <a:pt x="72" y="187"/>
                    <a:pt x="72" y="187"/>
                  </a:cubicBezTo>
                  <a:cubicBezTo>
                    <a:pt x="72" y="189"/>
                    <a:pt x="73" y="190"/>
                    <a:pt x="72" y="191"/>
                  </a:cubicBezTo>
                  <a:cubicBezTo>
                    <a:pt x="72" y="193"/>
                    <a:pt x="70" y="194"/>
                    <a:pt x="70" y="194"/>
                  </a:cubicBezTo>
                  <a:cubicBezTo>
                    <a:pt x="70" y="194"/>
                    <a:pt x="70" y="194"/>
                    <a:pt x="70" y="195"/>
                  </a:cubicBezTo>
                  <a:cubicBezTo>
                    <a:pt x="70" y="197"/>
                    <a:pt x="70" y="198"/>
                    <a:pt x="70" y="198"/>
                  </a:cubicBezTo>
                  <a:cubicBezTo>
                    <a:pt x="70" y="198"/>
                    <a:pt x="70" y="199"/>
                    <a:pt x="71" y="199"/>
                  </a:cubicBezTo>
                  <a:cubicBezTo>
                    <a:pt x="73" y="199"/>
                    <a:pt x="75" y="197"/>
                    <a:pt x="75" y="197"/>
                  </a:cubicBezTo>
                  <a:cubicBezTo>
                    <a:pt x="76" y="194"/>
                    <a:pt x="76" y="194"/>
                    <a:pt x="76" y="194"/>
                  </a:cubicBezTo>
                  <a:cubicBezTo>
                    <a:pt x="77" y="195"/>
                    <a:pt x="77" y="195"/>
                    <a:pt x="77" y="195"/>
                  </a:cubicBezTo>
                  <a:cubicBezTo>
                    <a:pt x="78" y="198"/>
                    <a:pt x="78" y="198"/>
                    <a:pt x="78" y="198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79" y="202"/>
                    <a:pt x="79" y="202"/>
                    <a:pt x="79" y="202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08"/>
                    <a:pt x="77" y="208"/>
                    <a:pt x="77" y="208"/>
                  </a:cubicBezTo>
                  <a:cubicBezTo>
                    <a:pt x="77" y="208"/>
                    <a:pt x="77" y="209"/>
                    <a:pt x="77" y="210"/>
                  </a:cubicBezTo>
                  <a:cubicBezTo>
                    <a:pt x="77" y="211"/>
                    <a:pt x="77" y="213"/>
                    <a:pt x="77" y="213"/>
                  </a:cubicBezTo>
                  <a:cubicBezTo>
                    <a:pt x="72" y="214"/>
                    <a:pt x="72" y="214"/>
                    <a:pt x="72" y="214"/>
                  </a:cubicBezTo>
                  <a:cubicBezTo>
                    <a:pt x="72" y="214"/>
                    <a:pt x="71" y="214"/>
                    <a:pt x="69" y="215"/>
                  </a:cubicBezTo>
                  <a:cubicBezTo>
                    <a:pt x="68" y="215"/>
                    <a:pt x="68" y="215"/>
                    <a:pt x="66" y="215"/>
                  </a:cubicBezTo>
                  <a:cubicBezTo>
                    <a:pt x="64" y="215"/>
                    <a:pt x="62" y="215"/>
                    <a:pt x="62" y="215"/>
                  </a:cubicBezTo>
                  <a:cubicBezTo>
                    <a:pt x="62" y="215"/>
                    <a:pt x="62" y="215"/>
                    <a:pt x="61" y="215"/>
                  </a:cubicBezTo>
                  <a:cubicBezTo>
                    <a:pt x="59" y="215"/>
                    <a:pt x="58" y="215"/>
                    <a:pt x="58" y="215"/>
                  </a:cubicBezTo>
                  <a:cubicBezTo>
                    <a:pt x="58" y="215"/>
                    <a:pt x="57" y="217"/>
                    <a:pt x="57" y="219"/>
                  </a:cubicBezTo>
                  <a:cubicBezTo>
                    <a:pt x="57" y="220"/>
                    <a:pt x="58" y="221"/>
                    <a:pt x="57" y="222"/>
                  </a:cubicBezTo>
                  <a:cubicBezTo>
                    <a:pt x="56" y="223"/>
                    <a:pt x="57" y="224"/>
                    <a:pt x="54" y="224"/>
                  </a:cubicBezTo>
                  <a:cubicBezTo>
                    <a:pt x="51" y="223"/>
                    <a:pt x="51" y="223"/>
                    <a:pt x="49" y="223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48" y="223"/>
                    <a:pt x="48" y="223"/>
                    <a:pt x="47" y="223"/>
                  </a:cubicBezTo>
                  <a:cubicBezTo>
                    <a:pt x="45" y="223"/>
                    <a:pt x="46" y="222"/>
                    <a:pt x="45" y="223"/>
                  </a:cubicBezTo>
                  <a:cubicBezTo>
                    <a:pt x="43" y="225"/>
                    <a:pt x="43" y="227"/>
                    <a:pt x="43" y="228"/>
                  </a:cubicBezTo>
                  <a:cubicBezTo>
                    <a:pt x="43" y="230"/>
                    <a:pt x="42" y="234"/>
                    <a:pt x="42" y="234"/>
                  </a:cubicBezTo>
                  <a:cubicBezTo>
                    <a:pt x="43" y="238"/>
                    <a:pt x="43" y="238"/>
                    <a:pt x="43" y="238"/>
                  </a:cubicBezTo>
                  <a:cubicBezTo>
                    <a:pt x="43" y="238"/>
                    <a:pt x="43" y="239"/>
                    <a:pt x="44" y="241"/>
                  </a:cubicBezTo>
                  <a:cubicBezTo>
                    <a:pt x="45" y="242"/>
                    <a:pt x="45" y="245"/>
                    <a:pt x="45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50" y="249"/>
                    <a:pt x="50" y="249"/>
                    <a:pt x="50" y="249"/>
                  </a:cubicBezTo>
                  <a:cubicBezTo>
                    <a:pt x="54" y="251"/>
                    <a:pt x="54" y="251"/>
                    <a:pt x="54" y="251"/>
                  </a:cubicBezTo>
                  <a:cubicBezTo>
                    <a:pt x="54" y="251"/>
                    <a:pt x="55" y="251"/>
                    <a:pt x="57" y="252"/>
                  </a:cubicBezTo>
                  <a:cubicBezTo>
                    <a:pt x="58" y="252"/>
                    <a:pt x="60" y="252"/>
                    <a:pt x="60" y="252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5" y="255"/>
                    <a:pt x="65" y="255"/>
                    <a:pt x="65" y="255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2" y="250"/>
                    <a:pt x="76" y="251"/>
                  </a:cubicBezTo>
                  <a:cubicBezTo>
                    <a:pt x="79" y="252"/>
                    <a:pt x="81" y="252"/>
                    <a:pt x="81" y="252"/>
                  </a:cubicBezTo>
                  <a:cubicBezTo>
                    <a:pt x="86" y="251"/>
                    <a:pt x="86" y="251"/>
                    <a:pt x="86" y="251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3" y="247"/>
                    <a:pt x="93" y="247"/>
                    <a:pt x="93" y="247"/>
                  </a:cubicBezTo>
                  <a:cubicBezTo>
                    <a:pt x="93" y="243"/>
                    <a:pt x="93" y="223"/>
                    <a:pt x="87" y="213"/>
                  </a:cubicBezTo>
                  <a:cubicBezTo>
                    <a:pt x="82" y="203"/>
                    <a:pt x="90" y="204"/>
                    <a:pt x="90" y="204"/>
                  </a:cubicBezTo>
                  <a:cubicBezTo>
                    <a:pt x="100" y="210"/>
                    <a:pt x="97" y="185"/>
                    <a:pt x="97" y="185"/>
                  </a:cubicBezTo>
                  <a:cubicBezTo>
                    <a:pt x="94" y="182"/>
                    <a:pt x="104" y="166"/>
                    <a:pt x="110" y="166"/>
                  </a:cubicBezTo>
                  <a:cubicBezTo>
                    <a:pt x="115" y="166"/>
                    <a:pt x="120" y="158"/>
                    <a:pt x="120" y="153"/>
                  </a:cubicBezTo>
                  <a:cubicBezTo>
                    <a:pt x="120" y="148"/>
                    <a:pt x="124" y="147"/>
                    <a:pt x="124" y="147"/>
                  </a:cubicBezTo>
                  <a:cubicBezTo>
                    <a:pt x="124" y="147"/>
                    <a:pt x="142" y="149"/>
                    <a:pt x="148" y="139"/>
                  </a:cubicBezTo>
                  <a:cubicBezTo>
                    <a:pt x="154" y="128"/>
                    <a:pt x="158" y="131"/>
                    <a:pt x="158" y="131"/>
                  </a:cubicBezTo>
                  <a:cubicBezTo>
                    <a:pt x="161" y="132"/>
                    <a:pt x="161" y="138"/>
                    <a:pt x="169" y="138"/>
                  </a:cubicBezTo>
                  <a:cubicBezTo>
                    <a:pt x="175" y="138"/>
                    <a:pt x="175" y="143"/>
                    <a:pt x="175" y="145"/>
                  </a:cubicBezTo>
                  <a:cubicBezTo>
                    <a:pt x="175" y="145"/>
                    <a:pt x="175" y="145"/>
                    <a:pt x="175" y="145"/>
                  </a:cubicBezTo>
                  <a:cubicBezTo>
                    <a:pt x="218" y="138"/>
                    <a:pt x="218" y="138"/>
                    <a:pt x="218" y="138"/>
                  </a:cubicBezTo>
                  <a:cubicBezTo>
                    <a:pt x="246" y="136"/>
                    <a:pt x="247" y="112"/>
                    <a:pt x="247" y="112"/>
                  </a:cubicBezTo>
                  <a:cubicBezTo>
                    <a:pt x="247" y="112"/>
                    <a:pt x="248" y="89"/>
                    <a:pt x="248" y="87"/>
                  </a:cubicBezTo>
                  <a:cubicBezTo>
                    <a:pt x="247" y="85"/>
                    <a:pt x="253" y="80"/>
                    <a:pt x="250" y="77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绥化"/>
            <p:cNvSpPr/>
            <p:nvPr/>
          </p:nvSpPr>
          <p:spPr bwMode="auto">
            <a:xfrm>
              <a:off x="3370263" y="4243388"/>
              <a:ext cx="819150" cy="923925"/>
            </a:xfrm>
            <a:custGeom>
              <a:avLst/>
              <a:gdLst>
                <a:gd name="T0" fmla="*/ 181 w 219"/>
                <a:gd name="T1" fmla="*/ 3 h 246"/>
                <a:gd name="T2" fmla="*/ 182 w 219"/>
                <a:gd name="T3" fmla="*/ 10 h 246"/>
                <a:gd name="T4" fmla="*/ 186 w 219"/>
                <a:gd name="T5" fmla="*/ 12 h 246"/>
                <a:gd name="T6" fmla="*/ 195 w 219"/>
                <a:gd name="T7" fmla="*/ 24 h 246"/>
                <a:gd name="T8" fmla="*/ 194 w 219"/>
                <a:gd name="T9" fmla="*/ 40 h 246"/>
                <a:gd name="T10" fmla="*/ 205 w 219"/>
                <a:gd name="T11" fmla="*/ 59 h 246"/>
                <a:gd name="T12" fmla="*/ 209 w 219"/>
                <a:gd name="T13" fmla="*/ 61 h 246"/>
                <a:gd name="T14" fmla="*/ 213 w 219"/>
                <a:gd name="T15" fmla="*/ 62 h 246"/>
                <a:gd name="T16" fmla="*/ 166 w 219"/>
                <a:gd name="T17" fmla="*/ 99 h 246"/>
                <a:gd name="T18" fmla="*/ 193 w 219"/>
                <a:gd name="T19" fmla="*/ 124 h 246"/>
                <a:gd name="T20" fmla="*/ 210 w 219"/>
                <a:gd name="T21" fmla="*/ 132 h 246"/>
                <a:gd name="T22" fmla="*/ 208 w 219"/>
                <a:gd name="T23" fmla="*/ 135 h 246"/>
                <a:gd name="T24" fmla="*/ 200 w 219"/>
                <a:gd name="T25" fmla="*/ 137 h 246"/>
                <a:gd name="T26" fmla="*/ 189 w 219"/>
                <a:gd name="T27" fmla="*/ 135 h 246"/>
                <a:gd name="T28" fmla="*/ 172 w 219"/>
                <a:gd name="T29" fmla="*/ 137 h 246"/>
                <a:gd name="T30" fmla="*/ 167 w 219"/>
                <a:gd name="T31" fmla="*/ 140 h 246"/>
                <a:gd name="T32" fmla="*/ 162 w 219"/>
                <a:gd name="T33" fmla="*/ 137 h 246"/>
                <a:gd name="T34" fmla="*/ 157 w 219"/>
                <a:gd name="T35" fmla="*/ 133 h 246"/>
                <a:gd name="T36" fmla="*/ 146 w 219"/>
                <a:gd name="T37" fmla="*/ 131 h 246"/>
                <a:gd name="T38" fmla="*/ 126 w 219"/>
                <a:gd name="T39" fmla="*/ 142 h 246"/>
                <a:gd name="T40" fmla="*/ 98 w 219"/>
                <a:gd name="T41" fmla="*/ 177 h 246"/>
                <a:gd name="T42" fmla="*/ 82 w 219"/>
                <a:gd name="T43" fmla="*/ 187 h 246"/>
                <a:gd name="T44" fmla="*/ 89 w 219"/>
                <a:gd name="T45" fmla="*/ 197 h 246"/>
                <a:gd name="T46" fmla="*/ 84 w 219"/>
                <a:gd name="T47" fmla="*/ 220 h 246"/>
                <a:gd name="T48" fmla="*/ 76 w 219"/>
                <a:gd name="T49" fmla="*/ 223 h 246"/>
                <a:gd name="T50" fmla="*/ 68 w 219"/>
                <a:gd name="T51" fmla="*/ 237 h 246"/>
                <a:gd name="T52" fmla="*/ 60 w 219"/>
                <a:gd name="T53" fmla="*/ 245 h 246"/>
                <a:gd name="T54" fmla="*/ 56 w 219"/>
                <a:gd name="T55" fmla="*/ 217 h 246"/>
                <a:gd name="T56" fmla="*/ 49 w 219"/>
                <a:gd name="T57" fmla="*/ 210 h 246"/>
                <a:gd name="T58" fmla="*/ 23 w 219"/>
                <a:gd name="T59" fmla="*/ 188 h 246"/>
                <a:gd name="T60" fmla="*/ 16 w 219"/>
                <a:gd name="T61" fmla="*/ 187 h 246"/>
                <a:gd name="T62" fmla="*/ 12 w 219"/>
                <a:gd name="T63" fmla="*/ 184 h 246"/>
                <a:gd name="T64" fmla="*/ 10 w 219"/>
                <a:gd name="T65" fmla="*/ 185 h 246"/>
                <a:gd name="T66" fmla="*/ 11 w 219"/>
                <a:gd name="T67" fmla="*/ 190 h 246"/>
                <a:gd name="T68" fmla="*/ 13 w 219"/>
                <a:gd name="T69" fmla="*/ 196 h 246"/>
                <a:gd name="T70" fmla="*/ 8 w 219"/>
                <a:gd name="T71" fmla="*/ 197 h 246"/>
                <a:gd name="T72" fmla="*/ 2 w 219"/>
                <a:gd name="T73" fmla="*/ 193 h 246"/>
                <a:gd name="T74" fmla="*/ 2 w 219"/>
                <a:gd name="T75" fmla="*/ 185 h 246"/>
                <a:gd name="T76" fmla="*/ 6 w 219"/>
                <a:gd name="T77" fmla="*/ 175 h 246"/>
                <a:gd name="T78" fmla="*/ 4 w 219"/>
                <a:gd name="T79" fmla="*/ 168 h 246"/>
                <a:gd name="T80" fmla="*/ 13 w 219"/>
                <a:gd name="T81" fmla="*/ 161 h 246"/>
                <a:gd name="T82" fmla="*/ 14 w 219"/>
                <a:gd name="T83" fmla="*/ 144 h 246"/>
                <a:gd name="T84" fmla="*/ 4 w 219"/>
                <a:gd name="T85" fmla="*/ 131 h 246"/>
                <a:gd name="T86" fmla="*/ 0 w 219"/>
                <a:gd name="T87" fmla="*/ 124 h 246"/>
                <a:gd name="T88" fmla="*/ 16 w 219"/>
                <a:gd name="T89" fmla="*/ 87 h 246"/>
                <a:gd name="T90" fmla="*/ 59 w 219"/>
                <a:gd name="T91" fmla="*/ 79 h 246"/>
                <a:gd name="T92" fmla="*/ 88 w 219"/>
                <a:gd name="T93" fmla="*/ 46 h 246"/>
                <a:gd name="T94" fmla="*/ 104 w 219"/>
                <a:gd name="T95" fmla="*/ 37 h 246"/>
                <a:gd name="T96" fmla="*/ 113 w 219"/>
                <a:gd name="T97" fmla="*/ 37 h 246"/>
                <a:gd name="T98" fmla="*/ 125 w 219"/>
                <a:gd name="T99" fmla="*/ 28 h 246"/>
                <a:gd name="T100" fmla="*/ 155 w 219"/>
                <a:gd name="T101" fmla="*/ 33 h 246"/>
                <a:gd name="T102" fmla="*/ 177 w 219"/>
                <a:gd name="T103" fmla="*/ 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9" h="246">
                  <a:moveTo>
                    <a:pt x="181" y="0"/>
                  </a:moveTo>
                  <a:cubicBezTo>
                    <a:pt x="181" y="3"/>
                    <a:pt x="181" y="3"/>
                    <a:pt x="181" y="3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4" y="11"/>
                    <a:pt x="184" y="11"/>
                    <a:pt x="184" y="11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206" y="17"/>
                    <a:pt x="197" y="23"/>
                    <a:pt x="195" y="24"/>
                  </a:cubicBezTo>
                  <a:cubicBezTo>
                    <a:pt x="193" y="24"/>
                    <a:pt x="189" y="32"/>
                    <a:pt x="192" y="33"/>
                  </a:cubicBezTo>
                  <a:cubicBezTo>
                    <a:pt x="194" y="35"/>
                    <a:pt x="194" y="39"/>
                    <a:pt x="194" y="40"/>
                  </a:cubicBezTo>
                  <a:cubicBezTo>
                    <a:pt x="193" y="40"/>
                    <a:pt x="191" y="48"/>
                    <a:pt x="191" y="48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9" y="61"/>
                    <a:pt x="209" y="61"/>
                    <a:pt x="209" y="61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3" y="62"/>
                    <a:pt x="213" y="62"/>
                    <a:pt x="213" y="62"/>
                  </a:cubicBezTo>
                  <a:cubicBezTo>
                    <a:pt x="219" y="79"/>
                    <a:pt x="176" y="90"/>
                    <a:pt x="176" y="90"/>
                  </a:cubicBezTo>
                  <a:cubicBezTo>
                    <a:pt x="158" y="93"/>
                    <a:pt x="165" y="99"/>
                    <a:pt x="166" y="99"/>
                  </a:cubicBezTo>
                  <a:cubicBezTo>
                    <a:pt x="168" y="99"/>
                    <a:pt x="183" y="112"/>
                    <a:pt x="183" y="112"/>
                  </a:cubicBezTo>
                  <a:cubicBezTo>
                    <a:pt x="183" y="112"/>
                    <a:pt x="189" y="123"/>
                    <a:pt x="193" y="124"/>
                  </a:cubicBezTo>
                  <a:cubicBezTo>
                    <a:pt x="196" y="125"/>
                    <a:pt x="208" y="131"/>
                    <a:pt x="210" y="132"/>
                  </a:cubicBezTo>
                  <a:cubicBezTo>
                    <a:pt x="210" y="132"/>
                    <a:pt x="210" y="132"/>
                    <a:pt x="210" y="132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09" y="133"/>
                    <a:pt x="209" y="135"/>
                    <a:pt x="208" y="135"/>
                  </a:cubicBezTo>
                  <a:cubicBezTo>
                    <a:pt x="207" y="135"/>
                    <a:pt x="203" y="136"/>
                    <a:pt x="203" y="136"/>
                  </a:cubicBezTo>
                  <a:cubicBezTo>
                    <a:pt x="203" y="136"/>
                    <a:pt x="201" y="137"/>
                    <a:pt x="200" y="137"/>
                  </a:cubicBezTo>
                  <a:cubicBezTo>
                    <a:pt x="198" y="137"/>
                    <a:pt x="196" y="137"/>
                    <a:pt x="194" y="137"/>
                  </a:cubicBezTo>
                  <a:cubicBezTo>
                    <a:pt x="193" y="137"/>
                    <a:pt x="191" y="136"/>
                    <a:pt x="189" y="135"/>
                  </a:cubicBezTo>
                  <a:cubicBezTo>
                    <a:pt x="188" y="134"/>
                    <a:pt x="180" y="131"/>
                    <a:pt x="179" y="131"/>
                  </a:cubicBezTo>
                  <a:cubicBezTo>
                    <a:pt x="178" y="131"/>
                    <a:pt x="173" y="133"/>
                    <a:pt x="172" y="137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67" y="140"/>
                    <a:pt x="167" y="140"/>
                    <a:pt x="167" y="140"/>
                  </a:cubicBezTo>
                  <a:cubicBezTo>
                    <a:pt x="167" y="140"/>
                    <a:pt x="166" y="140"/>
                    <a:pt x="165" y="139"/>
                  </a:cubicBezTo>
                  <a:cubicBezTo>
                    <a:pt x="163" y="138"/>
                    <a:pt x="163" y="138"/>
                    <a:pt x="162" y="137"/>
                  </a:cubicBezTo>
                  <a:cubicBezTo>
                    <a:pt x="161" y="136"/>
                    <a:pt x="160" y="135"/>
                    <a:pt x="160" y="135"/>
                  </a:cubicBezTo>
                  <a:cubicBezTo>
                    <a:pt x="159" y="134"/>
                    <a:pt x="158" y="134"/>
                    <a:pt x="157" y="133"/>
                  </a:cubicBezTo>
                  <a:cubicBezTo>
                    <a:pt x="156" y="133"/>
                    <a:pt x="155" y="131"/>
                    <a:pt x="152" y="131"/>
                  </a:cubicBezTo>
                  <a:cubicBezTo>
                    <a:pt x="148" y="131"/>
                    <a:pt x="146" y="131"/>
                    <a:pt x="146" y="131"/>
                  </a:cubicBezTo>
                  <a:cubicBezTo>
                    <a:pt x="141" y="131"/>
                    <a:pt x="141" y="131"/>
                    <a:pt x="141" y="131"/>
                  </a:cubicBezTo>
                  <a:cubicBezTo>
                    <a:pt x="141" y="131"/>
                    <a:pt x="127" y="138"/>
                    <a:pt x="126" y="142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8" y="160"/>
                    <a:pt x="109" y="172"/>
                    <a:pt x="98" y="177"/>
                  </a:cubicBezTo>
                  <a:cubicBezTo>
                    <a:pt x="98" y="177"/>
                    <a:pt x="106" y="192"/>
                    <a:pt x="85" y="188"/>
                  </a:cubicBezTo>
                  <a:cubicBezTo>
                    <a:pt x="82" y="187"/>
                    <a:pt x="82" y="187"/>
                    <a:pt x="82" y="187"/>
                  </a:cubicBezTo>
                  <a:cubicBezTo>
                    <a:pt x="81" y="188"/>
                    <a:pt x="81" y="188"/>
                    <a:pt x="81" y="188"/>
                  </a:cubicBezTo>
                  <a:cubicBezTo>
                    <a:pt x="81" y="188"/>
                    <a:pt x="83" y="194"/>
                    <a:pt x="89" y="197"/>
                  </a:cubicBezTo>
                  <a:cubicBezTo>
                    <a:pt x="89" y="197"/>
                    <a:pt x="114" y="219"/>
                    <a:pt x="86" y="220"/>
                  </a:cubicBezTo>
                  <a:cubicBezTo>
                    <a:pt x="84" y="220"/>
                    <a:pt x="84" y="220"/>
                    <a:pt x="84" y="220"/>
                  </a:cubicBezTo>
                  <a:cubicBezTo>
                    <a:pt x="84" y="220"/>
                    <a:pt x="83" y="220"/>
                    <a:pt x="82" y="220"/>
                  </a:cubicBezTo>
                  <a:cubicBezTo>
                    <a:pt x="82" y="220"/>
                    <a:pt x="78" y="219"/>
                    <a:pt x="76" y="223"/>
                  </a:cubicBezTo>
                  <a:cubicBezTo>
                    <a:pt x="75" y="227"/>
                    <a:pt x="72" y="232"/>
                    <a:pt x="72" y="232"/>
                  </a:cubicBezTo>
                  <a:cubicBezTo>
                    <a:pt x="68" y="237"/>
                    <a:pt x="68" y="237"/>
                    <a:pt x="68" y="237"/>
                  </a:cubicBezTo>
                  <a:cubicBezTo>
                    <a:pt x="64" y="240"/>
                    <a:pt x="64" y="240"/>
                    <a:pt x="64" y="240"/>
                  </a:cubicBezTo>
                  <a:cubicBezTo>
                    <a:pt x="60" y="245"/>
                    <a:pt x="60" y="245"/>
                    <a:pt x="60" y="245"/>
                  </a:cubicBezTo>
                  <a:cubicBezTo>
                    <a:pt x="58" y="246"/>
                    <a:pt x="58" y="246"/>
                    <a:pt x="58" y="246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5" y="214"/>
                    <a:pt x="55" y="214"/>
                    <a:pt x="55" y="214"/>
                  </a:cubicBezTo>
                  <a:cubicBezTo>
                    <a:pt x="55" y="214"/>
                    <a:pt x="55" y="210"/>
                    <a:pt x="49" y="210"/>
                  </a:cubicBezTo>
                  <a:cubicBezTo>
                    <a:pt x="44" y="210"/>
                    <a:pt x="31" y="213"/>
                    <a:pt x="31" y="200"/>
                  </a:cubicBezTo>
                  <a:cubicBezTo>
                    <a:pt x="31" y="188"/>
                    <a:pt x="23" y="188"/>
                    <a:pt x="23" y="188"/>
                  </a:cubicBezTo>
                  <a:cubicBezTo>
                    <a:pt x="22" y="188"/>
                    <a:pt x="19" y="188"/>
                    <a:pt x="19" y="188"/>
                  </a:cubicBezTo>
                  <a:cubicBezTo>
                    <a:pt x="19" y="188"/>
                    <a:pt x="17" y="187"/>
                    <a:pt x="16" y="187"/>
                  </a:cubicBezTo>
                  <a:cubicBezTo>
                    <a:pt x="15" y="186"/>
                    <a:pt x="13" y="185"/>
                    <a:pt x="13" y="185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0" y="184"/>
                    <a:pt x="10" y="184"/>
                    <a:pt x="10" y="185"/>
                  </a:cubicBezTo>
                  <a:cubicBezTo>
                    <a:pt x="10" y="186"/>
                    <a:pt x="10" y="187"/>
                    <a:pt x="10" y="187"/>
                  </a:cubicBezTo>
                  <a:cubicBezTo>
                    <a:pt x="11" y="190"/>
                    <a:pt x="11" y="190"/>
                    <a:pt x="11" y="190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13" y="196"/>
                    <a:pt x="13" y="196"/>
                    <a:pt x="13" y="196"/>
                  </a:cubicBezTo>
                  <a:cubicBezTo>
                    <a:pt x="13" y="196"/>
                    <a:pt x="13" y="197"/>
                    <a:pt x="11" y="197"/>
                  </a:cubicBezTo>
                  <a:cubicBezTo>
                    <a:pt x="10" y="197"/>
                    <a:pt x="8" y="197"/>
                    <a:pt x="8" y="197"/>
                  </a:cubicBezTo>
                  <a:cubicBezTo>
                    <a:pt x="7" y="197"/>
                    <a:pt x="4" y="195"/>
                    <a:pt x="4" y="195"/>
                  </a:cubicBezTo>
                  <a:cubicBezTo>
                    <a:pt x="4" y="195"/>
                    <a:pt x="3" y="194"/>
                    <a:pt x="2" y="193"/>
                  </a:cubicBezTo>
                  <a:cubicBezTo>
                    <a:pt x="1" y="192"/>
                    <a:pt x="1" y="192"/>
                    <a:pt x="1" y="191"/>
                  </a:cubicBezTo>
                  <a:cubicBezTo>
                    <a:pt x="1" y="190"/>
                    <a:pt x="2" y="186"/>
                    <a:pt x="2" y="185"/>
                  </a:cubicBezTo>
                  <a:cubicBezTo>
                    <a:pt x="2" y="184"/>
                    <a:pt x="5" y="180"/>
                    <a:pt x="5" y="180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6" y="161"/>
                    <a:pt x="13" y="161"/>
                  </a:cubicBezTo>
                  <a:cubicBezTo>
                    <a:pt x="17" y="161"/>
                    <a:pt x="17" y="155"/>
                    <a:pt x="14" y="153"/>
                  </a:cubicBezTo>
                  <a:cubicBezTo>
                    <a:pt x="14" y="153"/>
                    <a:pt x="13" y="148"/>
                    <a:pt x="14" y="144"/>
                  </a:cubicBezTo>
                  <a:cubicBezTo>
                    <a:pt x="14" y="140"/>
                    <a:pt x="14" y="136"/>
                    <a:pt x="9" y="136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15" y="115"/>
                    <a:pt x="14" y="105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87" y="77"/>
                    <a:pt x="88" y="53"/>
                    <a:pt x="88" y="53"/>
                  </a:cubicBezTo>
                  <a:cubicBezTo>
                    <a:pt x="88" y="53"/>
                    <a:pt x="88" y="50"/>
                    <a:pt x="88" y="46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13" y="37"/>
                    <a:pt x="113" y="37"/>
                    <a:pt x="113" y="37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6" y="36"/>
                    <a:pt x="121" y="30"/>
                    <a:pt x="125" y="28"/>
                  </a:cubicBezTo>
                  <a:cubicBezTo>
                    <a:pt x="129" y="26"/>
                    <a:pt x="141" y="27"/>
                    <a:pt x="141" y="27"/>
                  </a:cubicBezTo>
                  <a:cubicBezTo>
                    <a:pt x="141" y="27"/>
                    <a:pt x="147" y="32"/>
                    <a:pt x="155" y="33"/>
                  </a:cubicBezTo>
                  <a:cubicBezTo>
                    <a:pt x="163" y="34"/>
                    <a:pt x="165" y="19"/>
                    <a:pt x="162" y="14"/>
                  </a:cubicBezTo>
                  <a:cubicBezTo>
                    <a:pt x="160" y="8"/>
                    <a:pt x="170" y="1"/>
                    <a:pt x="177" y="1"/>
                  </a:cubicBezTo>
                  <a:lnTo>
                    <a:pt x="181" y="0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大兴安岭"/>
            <p:cNvSpPr/>
            <p:nvPr/>
          </p:nvSpPr>
          <p:spPr bwMode="auto">
            <a:xfrm>
              <a:off x="2389188" y="2528888"/>
              <a:ext cx="1333500" cy="847725"/>
            </a:xfrm>
            <a:custGeom>
              <a:avLst/>
              <a:gdLst>
                <a:gd name="T0" fmla="*/ 342 w 356"/>
                <a:gd name="T1" fmla="*/ 178 h 227"/>
                <a:gd name="T2" fmla="*/ 335 w 356"/>
                <a:gd name="T3" fmla="*/ 182 h 227"/>
                <a:gd name="T4" fmla="*/ 332 w 356"/>
                <a:gd name="T5" fmla="*/ 176 h 227"/>
                <a:gd name="T6" fmla="*/ 330 w 356"/>
                <a:gd name="T7" fmla="*/ 168 h 227"/>
                <a:gd name="T8" fmla="*/ 327 w 356"/>
                <a:gd name="T9" fmla="*/ 157 h 227"/>
                <a:gd name="T10" fmla="*/ 310 w 356"/>
                <a:gd name="T11" fmla="*/ 132 h 227"/>
                <a:gd name="T12" fmla="*/ 306 w 356"/>
                <a:gd name="T13" fmla="*/ 111 h 227"/>
                <a:gd name="T14" fmla="*/ 295 w 356"/>
                <a:gd name="T15" fmla="*/ 104 h 227"/>
                <a:gd name="T16" fmla="*/ 298 w 356"/>
                <a:gd name="T17" fmla="*/ 97 h 227"/>
                <a:gd name="T18" fmla="*/ 292 w 356"/>
                <a:gd name="T19" fmla="*/ 93 h 227"/>
                <a:gd name="T20" fmla="*/ 290 w 356"/>
                <a:gd name="T21" fmla="*/ 84 h 227"/>
                <a:gd name="T22" fmla="*/ 282 w 356"/>
                <a:gd name="T23" fmla="*/ 77 h 227"/>
                <a:gd name="T24" fmla="*/ 271 w 356"/>
                <a:gd name="T25" fmla="*/ 65 h 227"/>
                <a:gd name="T26" fmla="*/ 249 w 356"/>
                <a:gd name="T27" fmla="*/ 42 h 227"/>
                <a:gd name="T28" fmla="*/ 237 w 356"/>
                <a:gd name="T29" fmla="*/ 32 h 227"/>
                <a:gd name="T30" fmla="*/ 219 w 356"/>
                <a:gd name="T31" fmla="*/ 25 h 227"/>
                <a:gd name="T32" fmla="*/ 204 w 356"/>
                <a:gd name="T33" fmla="*/ 30 h 227"/>
                <a:gd name="T34" fmla="*/ 189 w 356"/>
                <a:gd name="T35" fmla="*/ 28 h 227"/>
                <a:gd name="T36" fmla="*/ 170 w 356"/>
                <a:gd name="T37" fmla="*/ 15 h 227"/>
                <a:gd name="T38" fmla="*/ 152 w 356"/>
                <a:gd name="T39" fmla="*/ 14 h 227"/>
                <a:gd name="T40" fmla="*/ 141 w 356"/>
                <a:gd name="T41" fmla="*/ 7 h 227"/>
                <a:gd name="T42" fmla="*/ 127 w 356"/>
                <a:gd name="T43" fmla="*/ 1 h 227"/>
                <a:gd name="T44" fmla="*/ 114 w 356"/>
                <a:gd name="T45" fmla="*/ 4 h 227"/>
                <a:gd name="T46" fmla="*/ 106 w 356"/>
                <a:gd name="T47" fmla="*/ 10 h 227"/>
                <a:gd name="T48" fmla="*/ 91 w 356"/>
                <a:gd name="T49" fmla="*/ 11 h 227"/>
                <a:gd name="T50" fmla="*/ 73 w 356"/>
                <a:gd name="T51" fmla="*/ 14 h 227"/>
                <a:gd name="T52" fmla="*/ 54 w 356"/>
                <a:gd name="T53" fmla="*/ 17 h 227"/>
                <a:gd name="T54" fmla="*/ 25 w 356"/>
                <a:gd name="T55" fmla="*/ 26 h 227"/>
                <a:gd name="T56" fmla="*/ 16 w 356"/>
                <a:gd name="T57" fmla="*/ 37 h 227"/>
                <a:gd name="T58" fmla="*/ 28 w 356"/>
                <a:gd name="T59" fmla="*/ 47 h 227"/>
                <a:gd name="T60" fmla="*/ 24 w 356"/>
                <a:gd name="T61" fmla="*/ 64 h 227"/>
                <a:gd name="T62" fmla="*/ 19 w 356"/>
                <a:gd name="T63" fmla="*/ 78 h 227"/>
                <a:gd name="T64" fmla="*/ 11 w 356"/>
                <a:gd name="T65" fmla="*/ 89 h 227"/>
                <a:gd name="T66" fmla="*/ 3 w 356"/>
                <a:gd name="T67" fmla="*/ 103 h 227"/>
                <a:gd name="T68" fmla="*/ 22 w 356"/>
                <a:gd name="T69" fmla="*/ 113 h 227"/>
                <a:gd name="T70" fmla="*/ 32 w 356"/>
                <a:gd name="T71" fmla="*/ 118 h 227"/>
                <a:gd name="T72" fmla="*/ 44 w 356"/>
                <a:gd name="T73" fmla="*/ 123 h 227"/>
                <a:gd name="T74" fmla="*/ 58 w 356"/>
                <a:gd name="T75" fmla="*/ 102 h 227"/>
                <a:gd name="T76" fmla="*/ 71 w 356"/>
                <a:gd name="T77" fmla="*/ 112 h 227"/>
                <a:gd name="T78" fmla="*/ 85 w 356"/>
                <a:gd name="T79" fmla="*/ 119 h 227"/>
                <a:gd name="T80" fmla="*/ 89 w 356"/>
                <a:gd name="T81" fmla="*/ 127 h 227"/>
                <a:gd name="T82" fmla="*/ 87 w 356"/>
                <a:gd name="T83" fmla="*/ 142 h 227"/>
                <a:gd name="T84" fmla="*/ 106 w 356"/>
                <a:gd name="T85" fmla="*/ 196 h 227"/>
                <a:gd name="T86" fmla="*/ 130 w 356"/>
                <a:gd name="T87" fmla="*/ 208 h 227"/>
                <a:gd name="T88" fmla="*/ 142 w 356"/>
                <a:gd name="T89" fmla="*/ 200 h 227"/>
                <a:gd name="T90" fmla="*/ 158 w 356"/>
                <a:gd name="T91" fmla="*/ 197 h 227"/>
                <a:gd name="T92" fmla="*/ 172 w 356"/>
                <a:gd name="T93" fmla="*/ 197 h 227"/>
                <a:gd name="T94" fmla="*/ 182 w 356"/>
                <a:gd name="T95" fmla="*/ 194 h 227"/>
                <a:gd name="T96" fmla="*/ 192 w 356"/>
                <a:gd name="T97" fmla="*/ 196 h 227"/>
                <a:gd name="T98" fmla="*/ 210 w 356"/>
                <a:gd name="T99" fmla="*/ 187 h 227"/>
                <a:gd name="T100" fmla="*/ 219 w 356"/>
                <a:gd name="T101" fmla="*/ 171 h 227"/>
                <a:gd name="T102" fmla="*/ 228 w 356"/>
                <a:gd name="T103" fmla="*/ 157 h 227"/>
                <a:gd name="T104" fmla="*/ 244 w 356"/>
                <a:gd name="T105" fmla="*/ 164 h 227"/>
                <a:gd name="T106" fmla="*/ 267 w 356"/>
                <a:gd name="T107" fmla="*/ 191 h 227"/>
                <a:gd name="T108" fmla="*/ 286 w 356"/>
                <a:gd name="T109" fmla="*/ 205 h 227"/>
                <a:gd name="T110" fmla="*/ 356 w 356"/>
                <a:gd name="T111" fmla="*/ 2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6" h="227">
                  <a:moveTo>
                    <a:pt x="356" y="212"/>
                  </a:moveTo>
                  <a:cubicBezTo>
                    <a:pt x="356" y="212"/>
                    <a:pt x="356" y="212"/>
                    <a:pt x="356" y="212"/>
                  </a:cubicBezTo>
                  <a:cubicBezTo>
                    <a:pt x="352" y="207"/>
                    <a:pt x="346" y="202"/>
                    <a:pt x="341" y="198"/>
                  </a:cubicBezTo>
                  <a:cubicBezTo>
                    <a:pt x="341" y="198"/>
                    <a:pt x="337" y="189"/>
                    <a:pt x="342" y="183"/>
                  </a:cubicBezTo>
                  <a:cubicBezTo>
                    <a:pt x="342" y="178"/>
                    <a:pt x="342" y="178"/>
                    <a:pt x="342" y="178"/>
                  </a:cubicBezTo>
                  <a:cubicBezTo>
                    <a:pt x="342" y="176"/>
                    <a:pt x="342" y="176"/>
                    <a:pt x="342" y="176"/>
                  </a:cubicBezTo>
                  <a:cubicBezTo>
                    <a:pt x="340" y="176"/>
                    <a:pt x="340" y="176"/>
                    <a:pt x="340" y="176"/>
                  </a:cubicBezTo>
                  <a:cubicBezTo>
                    <a:pt x="338" y="177"/>
                    <a:pt x="338" y="177"/>
                    <a:pt x="338" y="177"/>
                  </a:cubicBezTo>
                  <a:cubicBezTo>
                    <a:pt x="336" y="179"/>
                    <a:pt x="336" y="179"/>
                    <a:pt x="336" y="179"/>
                  </a:cubicBezTo>
                  <a:cubicBezTo>
                    <a:pt x="335" y="182"/>
                    <a:pt x="335" y="182"/>
                    <a:pt x="335" y="182"/>
                  </a:cubicBezTo>
                  <a:cubicBezTo>
                    <a:pt x="334" y="183"/>
                    <a:pt x="334" y="183"/>
                    <a:pt x="334" y="183"/>
                  </a:cubicBezTo>
                  <a:cubicBezTo>
                    <a:pt x="332" y="183"/>
                    <a:pt x="332" y="183"/>
                    <a:pt x="332" y="183"/>
                  </a:cubicBezTo>
                  <a:cubicBezTo>
                    <a:pt x="330" y="181"/>
                    <a:pt x="330" y="181"/>
                    <a:pt x="330" y="181"/>
                  </a:cubicBezTo>
                  <a:cubicBezTo>
                    <a:pt x="330" y="178"/>
                    <a:pt x="330" y="178"/>
                    <a:pt x="330" y="178"/>
                  </a:cubicBezTo>
                  <a:cubicBezTo>
                    <a:pt x="332" y="176"/>
                    <a:pt x="332" y="176"/>
                    <a:pt x="332" y="176"/>
                  </a:cubicBezTo>
                  <a:cubicBezTo>
                    <a:pt x="333" y="174"/>
                    <a:pt x="333" y="174"/>
                    <a:pt x="333" y="174"/>
                  </a:cubicBezTo>
                  <a:cubicBezTo>
                    <a:pt x="335" y="172"/>
                    <a:pt x="335" y="172"/>
                    <a:pt x="335" y="172"/>
                  </a:cubicBezTo>
                  <a:cubicBezTo>
                    <a:pt x="335" y="171"/>
                    <a:pt x="335" y="171"/>
                    <a:pt x="335" y="171"/>
                  </a:cubicBezTo>
                  <a:cubicBezTo>
                    <a:pt x="332" y="169"/>
                    <a:pt x="332" y="169"/>
                    <a:pt x="332" y="169"/>
                  </a:cubicBezTo>
                  <a:cubicBezTo>
                    <a:pt x="330" y="168"/>
                    <a:pt x="330" y="168"/>
                    <a:pt x="330" y="168"/>
                  </a:cubicBezTo>
                  <a:cubicBezTo>
                    <a:pt x="329" y="165"/>
                    <a:pt x="329" y="165"/>
                    <a:pt x="329" y="165"/>
                  </a:cubicBezTo>
                  <a:cubicBezTo>
                    <a:pt x="331" y="162"/>
                    <a:pt x="331" y="162"/>
                    <a:pt x="331" y="162"/>
                  </a:cubicBezTo>
                  <a:cubicBezTo>
                    <a:pt x="331" y="159"/>
                    <a:pt x="331" y="159"/>
                    <a:pt x="331" y="159"/>
                  </a:cubicBezTo>
                  <a:cubicBezTo>
                    <a:pt x="329" y="158"/>
                    <a:pt x="329" y="158"/>
                    <a:pt x="329" y="158"/>
                  </a:cubicBezTo>
                  <a:cubicBezTo>
                    <a:pt x="327" y="157"/>
                    <a:pt x="327" y="157"/>
                    <a:pt x="327" y="157"/>
                  </a:cubicBezTo>
                  <a:cubicBezTo>
                    <a:pt x="324" y="157"/>
                    <a:pt x="324" y="157"/>
                    <a:pt x="324" y="157"/>
                  </a:cubicBezTo>
                  <a:cubicBezTo>
                    <a:pt x="322" y="157"/>
                    <a:pt x="322" y="157"/>
                    <a:pt x="322" y="157"/>
                  </a:cubicBezTo>
                  <a:cubicBezTo>
                    <a:pt x="322" y="157"/>
                    <a:pt x="323" y="149"/>
                    <a:pt x="323" y="147"/>
                  </a:cubicBezTo>
                  <a:cubicBezTo>
                    <a:pt x="322" y="146"/>
                    <a:pt x="315" y="138"/>
                    <a:pt x="315" y="138"/>
                  </a:cubicBezTo>
                  <a:cubicBezTo>
                    <a:pt x="310" y="132"/>
                    <a:pt x="310" y="132"/>
                    <a:pt x="310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4" y="124"/>
                    <a:pt x="304" y="124"/>
                    <a:pt x="304" y="124"/>
                  </a:cubicBezTo>
                  <a:cubicBezTo>
                    <a:pt x="304" y="124"/>
                    <a:pt x="304" y="121"/>
                    <a:pt x="304" y="119"/>
                  </a:cubicBezTo>
                  <a:cubicBezTo>
                    <a:pt x="304" y="116"/>
                    <a:pt x="306" y="114"/>
                    <a:pt x="306" y="114"/>
                  </a:cubicBezTo>
                  <a:cubicBezTo>
                    <a:pt x="306" y="111"/>
                    <a:pt x="306" y="111"/>
                    <a:pt x="306" y="111"/>
                  </a:cubicBezTo>
                  <a:cubicBezTo>
                    <a:pt x="306" y="108"/>
                    <a:pt x="306" y="108"/>
                    <a:pt x="306" y="108"/>
                  </a:cubicBezTo>
                  <a:cubicBezTo>
                    <a:pt x="304" y="107"/>
                    <a:pt x="304" y="107"/>
                    <a:pt x="304" y="107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94" y="104"/>
                    <a:pt x="294" y="104"/>
                    <a:pt x="294" y="104"/>
                  </a:cubicBezTo>
                  <a:cubicBezTo>
                    <a:pt x="293" y="102"/>
                    <a:pt x="293" y="102"/>
                    <a:pt x="293" y="102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5" y="99"/>
                    <a:pt x="295" y="99"/>
                    <a:pt x="295" y="99"/>
                  </a:cubicBezTo>
                  <a:cubicBezTo>
                    <a:pt x="298" y="97"/>
                    <a:pt x="298" y="97"/>
                    <a:pt x="298" y="97"/>
                  </a:cubicBezTo>
                  <a:cubicBezTo>
                    <a:pt x="299" y="95"/>
                    <a:pt x="299" y="95"/>
                    <a:pt x="299" y="95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7" y="93"/>
                    <a:pt x="297" y="93"/>
                    <a:pt x="297" y="93"/>
                  </a:cubicBezTo>
                  <a:cubicBezTo>
                    <a:pt x="295" y="93"/>
                    <a:pt x="295" y="93"/>
                    <a:pt x="295" y="93"/>
                  </a:cubicBezTo>
                  <a:cubicBezTo>
                    <a:pt x="292" y="93"/>
                    <a:pt x="292" y="93"/>
                    <a:pt x="292" y="93"/>
                  </a:cubicBezTo>
                  <a:cubicBezTo>
                    <a:pt x="293" y="90"/>
                    <a:pt x="293" y="90"/>
                    <a:pt x="293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5" y="86"/>
                    <a:pt x="295" y="86"/>
                    <a:pt x="295" y="86"/>
                  </a:cubicBezTo>
                  <a:cubicBezTo>
                    <a:pt x="293" y="85"/>
                    <a:pt x="293" y="85"/>
                    <a:pt x="293" y="85"/>
                  </a:cubicBezTo>
                  <a:cubicBezTo>
                    <a:pt x="290" y="84"/>
                    <a:pt x="290" y="84"/>
                    <a:pt x="290" y="84"/>
                  </a:cubicBezTo>
                  <a:cubicBezTo>
                    <a:pt x="288" y="83"/>
                    <a:pt x="288" y="83"/>
                    <a:pt x="288" y="83"/>
                  </a:cubicBezTo>
                  <a:cubicBezTo>
                    <a:pt x="285" y="83"/>
                    <a:pt x="285" y="83"/>
                    <a:pt x="285" y="83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2" y="77"/>
                    <a:pt x="282" y="77"/>
                    <a:pt x="282" y="77"/>
                  </a:cubicBezTo>
                  <a:cubicBezTo>
                    <a:pt x="281" y="75"/>
                    <a:pt x="281" y="75"/>
                    <a:pt x="281" y="75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2" y="72"/>
                    <a:pt x="272" y="72"/>
                    <a:pt x="272" y="72"/>
                  </a:cubicBezTo>
                  <a:cubicBezTo>
                    <a:pt x="269" y="70"/>
                    <a:pt x="269" y="70"/>
                    <a:pt x="269" y="70"/>
                  </a:cubicBezTo>
                  <a:cubicBezTo>
                    <a:pt x="269" y="70"/>
                    <a:pt x="266" y="69"/>
                    <a:pt x="271" y="65"/>
                  </a:cubicBezTo>
                  <a:cubicBezTo>
                    <a:pt x="271" y="65"/>
                    <a:pt x="282" y="56"/>
                    <a:pt x="271" y="54"/>
                  </a:cubicBezTo>
                  <a:cubicBezTo>
                    <a:pt x="260" y="53"/>
                    <a:pt x="259" y="45"/>
                    <a:pt x="259" y="45"/>
                  </a:cubicBezTo>
                  <a:cubicBezTo>
                    <a:pt x="250" y="47"/>
                    <a:pt x="250" y="47"/>
                    <a:pt x="250" y="47"/>
                  </a:cubicBezTo>
                  <a:cubicBezTo>
                    <a:pt x="248" y="45"/>
                    <a:pt x="248" y="45"/>
                    <a:pt x="248" y="45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50" y="38"/>
                    <a:pt x="250" y="38"/>
                    <a:pt x="250" y="38"/>
                  </a:cubicBezTo>
                  <a:cubicBezTo>
                    <a:pt x="250" y="38"/>
                    <a:pt x="252" y="36"/>
                    <a:pt x="250" y="36"/>
                  </a:cubicBezTo>
                  <a:cubicBezTo>
                    <a:pt x="248" y="36"/>
                    <a:pt x="245" y="34"/>
                    <a:pt x="245" y="34"/>
                  </a:cubicBezTo>
                  <a:cubicBezTo>
                    <a:pt x="245" y="34"/>
                    <a:pt x="244" y="35"/>
                    <a:pt x="242" y="34"/>
                  </a:cubicBezTo>
                  <a:cubicBezTo>
                    <a:pt x="240" y="33"/>
                    <a:pt x="237" y="32"/>
                    <a:pt x="237" y="32"/>
                  </a:cubicBezTo>
                  <a:cubicBezTo>
                    <a:pt x="232" y="29"/>
                    <a:pt x="232" y="29"/>
                    <a:pt x="232" y="29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25" y="26"/>
                    <a:pt x="225" y="26"/>
                    <a:pt x="225" y="26"/>
                  </a:cubicBezTo>
                  <a:cubicBezTo>
                    <a:pt x="225" y="26"/>
                    <a:pt x="223" y="25"/>
                    <a:pt x="222" y="25"/>
                  </a:cubicBezTo>
                  <a:cubicBezTo>
                    <a:pt x="220" y="25"/>
                    <a:pt x="220" y="25"/>
                    <a:pt x="219" y="25"/>
                  </a:cubicBezTo>
                  <a:cubicBezTo>
                    <a:pt x="217" y="25"/>
                    <a:pt x="218" y="25"/>
                    <a:pt x="215" y="25"/>
                  </a:cubicBezTo>
                  <a:cubicBezTo>
                    <a:pt x="212" y="25"/>
                    <a:pt x="210" y="25"/>
                    <a:pt x="210" y="25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207" y="26"/>
                    <a:pt x="205" y="27"/>
                    <a:pt x="205" y="29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2" y="33"/>
                    <a:pt x="202" y="33"/>
                    <a:pt x="202" y="33"/>
                  </a:cubicBezTo>
                  <a:cubicBezTo>
                    <a:pt x="199" y="33"/>
                    <a:pt x="199" y="33"/>
                    <a:pt x="199" y="33"/>
                  </a:cubicBezTo>
                  <a:cubicBezTo>
                    <a:pt x="195" y="28"/>
                    <a:pt x="195" y="28"/>
                    <a:pt x="195" y="28"/>
                  </a:cubicBezTo>
                  <a:cubicBezTo>
                    <a:pt x="195" y="28"/>
                    <a:pt x="195" y="28"/>
                    <a:pt x="193" y="28"/>
                  </a:cubicBezTo>
                  <a:cubicBezTo>
                    <a:pt x="191" y="28"/>
                    <a:pt x="189" y="28"/>
                    <a:pt x="189" y="28"/>
                  </a:cubicBezTo>
                  <a:cubicBezTo>
                    <a:pt x="189" y="28"/>
                    <a:pt x="189" y="28"/>
                    <a:pt x="187" y="28"/>
                  </a:cubicBezTo>
                  <a:cubicBezTo>
                    <a:pt x="184" y="28"/>
                    <a:pt x="182" y="28"/>
                    <a:pt x="182" y="28"/>
                  </a:cubicBezTo>
                  <a:cubicBezTo>
                    <a:pt x="182" y="28"/>
                    <a:pt x="178" y="27"/>
                    <a:pt x="176" y="25"/>
                  </a:cubicBezTo>
                  <a:cubicBezTo>
                    <a:pt x="173" y="24"/>
                    <a:pt x="172" y="17"/>
                    <a:pt x="172" y="17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70" y="15"/>
                    <a:pt x="168" y="14"/>
                    <a:pt x="165" y="14"/>
                  </a:cubicBezTo>
                  <a:cubicBezTo>
                    <a:pt x="162" y="14"/>
                    <a:pt x="164" y="14"/>
                    <a:pt x="162" y="14"/>
                  </a:cubicBezTo>
                  <a:cubicBezTo>
                    <a:pt x="160" y="14"/>
                    <a:pt x="160" y="14"/>
                    <a:pt x="158" y="14"/>
                  </a:cubicBezTo>
                  <a:cubicBezTo>
                    <a:pt x="157" y="14"/>
                    <a:pt x="155" y="14"/>
                    <a:pt x="155" y="14"/>
                  </a:cubicBezTo>
                  <a:cubicBezTo>
                    <a:pt x="152" y="14"/>
                    <a:pt x="152" y="14"/>
                    <a:pt x="152" y="14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1"/>
                    <a:pt x="129" y="0"/>
                    <a:pt x="127" y="1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5"/>
                    <a:pt x="116" y="5"/>
                    <a:pt x="114" y="4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9"/>
                    <a:pt x="93" y="9"/>
                    <a:pt x="91" y="11"/>
                  </a:cubicBezTo>
                  <a:cubicBezTo>
                    <a:pt x="89" y="14"/>
                    <a:pt x="85" y="14"/>
                    <a:pt x="85" y="14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1" y="14"/>
                    <a:pt x="79" y="14"/>
                  </a:cubicBezTo>
                  <a:cubicBezTo>
                    <a:pt x="76" y="14"/>
                    <a:pt x="75" y="14"/>
                    <a:pt x="75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6"/>
                    <a:pt x="66" y="17"/>
                    <a:pt x="65" y="17"/>
                  </a:cubicBezTo>
                  <a:cubicBezTo>
                    <a:pt x="63" y="17"/>
                    <a:pt x="57" y="17"/>
                    <a:pt x="57" y="17"/>
                  </a:cubicBezTo>
                  <a:cubicBezTo>
                    <a:pt x="57" y="17"/>
                    <a:pt x="55" y="17"/>
                    <a:pt x="54" y="17"/>
                  </a:cubicBezTo>
                  <a:cubicBezTo>
                    <a:pt x="53" y="17"/>
                    <a:pt x="46" y="19"/>
                    <a:pt x="45" y="19"/>
                  </a:cubicBezTo>
                  <a:cubicBezTo>
                    <a:pt x="43" y="20"/>
                    <a:pt x="41" y="22"/>
                    <a:pt x="41" y="22"/>
                  </a:cubicBezTo>
                  <a:cubicBezTo>
                    <a:pt x="41" y="22"/>
                    <a:pt x="38" y="22"/>
                    <a:pt x="36" y="22"/>
                  </a:cubicBezTo>
                  <a:cubicBezTo>
                    <a:pt x="35" y="22"/>
                    <a:pt x="33" y="22"/>
                    <a:pt x="33" y="22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1" y="41"/>
                    <a:pt x="22" y="43"/>
                    <a:pt x="22" y="4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7"/>
                    <a:pt x="11" y="89"/>
                  </a:cubicBezTo>
                  <a:cubicBezTo>
                    <a:pt x="11" y="90"/>
                    <a:pt x="8" y="94"/>
                    <a:pt x="8" y="94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1" y="108"/>
                    <a:pt x="31" y="111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2" y="118"/>
                    <a:pt x="32" y="120"/>
                    <a:pt x="32" y="121"/>
                  </a:cubicBezTo>
                  <a:cubicBezTo>
                    <a:pt x="32" y="123"/>
                    <a:pt x="31" y="124"/>
                    <a:pt x="34" y="124"/>
                  </a:cubicBezTo>
                  <a:cubicBezTo>
                    <a:pt x="38" y="125"/>
                    <a:pt x="34" y="125"/>
                    <a:pt x="38" y="125"/>
                  </a:cubicBezTo>
                  <a:cubicBezTo>
                    <a:pt x="41" y="125"/>
                    <a:pt x="39" y="125"/>
                    <a:pt x="41" y="125"/>
                  </a:cubicBezTo>
                  <a:cubicBezTo>
                    <a:pt x="43" y="125"/>
                    <a:pt x="44" y="123"/>
                    <a:pt x="44" y="123"/>
                  </a:cubicBezTo>
                  <a:cubicBezTo>
                    <a:pt x="47" y="118"/>
                    <a:pt x="47" y="118"/>
                    <a:pt x="47" y="118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9" y="104"/>
                  </a:cubicBezTo>
                  <a:cubicBezTo>
                    <a:pt x="60" y="106"/>
                    <a:pt x="62" y="113"/>
                    <a:pt x="62" y="113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4"/>
                    <a:pt x="65" y="114"/>
                    <a:pt x="67" y="114"/>
                  </a:cubicBezTo>
                  <a:cubicBezTo>
                    <a:pt x="68" y="114"/>
                    <a:pt x="69" y="112"/>
                    <a:pt x="71" y="112"/>
                  </a:cubicBezTo>
                  <a:cubicBezTo>
                    <a:pt x="72" y="112"/>
                    <a:pt x="75" y="115"/>
                    <a:pt x="75" y="115"/>
                  </a:cubicBezTo>
                  <a:cubicBezTo>
                    <a:pt x="75" y="119"/>
                    <a:pt x="75" y="119"/>
                    <a:pt x="75" y="119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5" y="119"/>
                    <a:pt x="86" y="118"/>
                    <a:pt x="87" y="120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88" y="121"/>
                    <a:pt x="89" y="122"/>
                    <a:pt x="89" y="124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89" y="127"/>
                    <a:pt x="89" y="127"/>
                    <a:pt x="89" y="127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7" y="132"/>
                    <a:pt x="87" y="132"/>
                    <a:pt x="87" y="132"/>
                  </a:cubicBezTo>
                  <a:cubicBezTo>
                    <a:pt x="87" y="132"/>
                    <a:pt x="87" y="132"/>
                    <a:pt x="86" y="132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4" y="133"/>
                    <a:pt x="84" y="140"/>
                    <a:pt x="87" y="142"/>
                  </a:cubicBezTo>
                  <a:cubicBezTo>
                    <a:pt x="89" y="145"/>
                    <a:pt x="96" y="156"/>
                    <a:pt x="96" y="164"/>
                  </a:cubicBezTo>
                  <a:cubicBezTo>
                    <a:pt x="98" y="166"/>
                    <a:pt x="98" y="166"/>
                    <a:pt x="98" y="166"/>
                  </a:cubicBezTo>
                  <a:cubicBezTo>
                    <a:pt x="98" y="166"/>
                    <a:pt x="102" y="173"/>
                    <a:pt x="102" y="177"/>
                  </a:cubicBezTo>
                  <a:cubicBezTo>
                    <a:pt x="103" y="182"/>
                    <a:pt x="107" y="182"/>
                    <a:pt x="107" y="182"/>
                  </a:cubicBezTo>
                  <a:cubicBezTo>
                    <a:pt x="106" y="196"/>
                    <a:pt x="106" y="196"/>
                    <a:pt x="106" y="196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20" y="204"/>
                    <a:pt x="120" y="204"/>
                    <a:pt x="120" y="204"/>
                  </a:cubicBezTo>
                  <a:cubicBezTo>
                    <a:pt x="120" y="204"/>
                    <a:pt x="124" y="207"/>
                    <a:pt x="126" y="207"/>
                  </a:cubicBezTo>
                  <a:cubicBezTo>
                    <a:pt x="127" y="207"/>
                    <a:pt x="130" y="208"/>
                    <a:pt x="130" y="208"/>
                  </a:cubicBezTo>
                  <a:cubicBezTo>
                    <a:pt x="134" y="208"/>
                    <a:pt x="134" y="208"/>
                    <a:pt x="134" y="208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39" y="200"/>
                    <a:pt x="139" y="200"/>
                    <a:pt x="139" y="200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6" y="194"/>
                    <a:pt x="146" y="194"/>
                    <a:pt x="146" y="194"/>
                  </a:cubicBezTo>
                  <a:cubicBezTo>
                    <a:pt x="150" y="189"/>
                    <a:pt x="150" y="189"/>
                    <a:pt x="150" y="189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8" y="197"/>
                    <a:pt x="158" y="197"/>
                    <a:pt x="158" y="197"/>
                  </a:cubicBezTo>
                  <a:cubicBezTo>
                    <a:pt x="162" y="199"/>
                    <a:pt x="162" y="199"/>
                    <a:pt x="162" y="199"/>
                  </a:cubicBezTo>
                  <a:cubicBezTo>
                    <a:pt x="165" y="197"/>
                    <a:pt x="165" y="197"/>
                    <a:pt x="165" y="197"/>
                  </a:cubicBezTo>
                  <a:cubicBezTo>
                    <a:pt x="168" y="196"/>
                    <a:pt x="168" y="196"/>
                    <a:pt x="168" y="196"/>
                  </a:cubicBezTo>
                  <a:cubicBezTo>
                    <a:pt x="169" y="197"/>
                    <a:pt x="169" y="197"/>
                    <a:pt x="169" y="197"/>
                  </a:cubicBezTo>
                  <a:cubicBezTo>
                    <a:pt x="172" y="197"/>
                    <a:pt x="172" y="197"/>
                    <a:pt x="172" y="197"/>
                  </a:cubicBezTo>
                  <a:cubicBezTo>
                    <a:pt x="175" y="197"/>
                    <a:pt x="175" y="197"/>
                    <a:pt x="175" y="197"/>
                  </a:cubicBezTo>
                  <a:cubicBezTo>
                    <a:pt x="176" y="197"/>
                    <a:pt x="176" y="197"/>
                    <a:pt x="176" y="197"/>
                  </a:cubicBezTo>
                  <a:cubicBezTo>
                    <a:pt x="179" y="194"/>
                    <a:pt x="179" y="194"/>
                    <a:pt x="179" y="194"/>
                  </a:cubicBezTo>
                  <a:cubicBezTo>
                    <a:pt x="181" y="194"/>
                    <a:pt x="181" y="194"/>
                    <a:pt x="181" y="194"/>
                  </a:cubicBezTo>
                  <a:cubicBezTo>
                    <a:pt x="182" y="194"/>
                    <a:pt x="182" y="194"/>
                    <a:pt x="182" y="194"/>
                  </a:cubicBezTo>
                  <a:cubicBezTo>
                    <a:pt x="182" y="194"/>
                    <a:pt x="182" y="193"/>
                    <a:pt x="184" y="195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92" y="196"/>
                    <a:pt x="192" y="196"/>
                    <a:pt x="192" y="196"/>
                  </a:cubicBezTo>
                  <a:cubicBezTo>
                    <a:pt x="195" y="191"/>
                    <a:pt x="195" y="191"/>
                    <a:pt x="195" y="191"/>
                  </a:cubicBezTo>
                  <a:cubicBezTo>
                    <a:pt x="195" y="191"/>
                    <a:pt x="196" y="188"/>
                    <a:pt x="199" y="188"/>
                  </a:cubicBezTo>
                  <a:cubicBezTo>
                    <a:pt x="203" y="188"/>
                    <a:pt x="203" y="188"/>
                    <a:pt x="203" y="188"/>
                  </a:cubicBezTo>
                  <a:cubicBezTo>
                    <a:pt x="207" y="189"/>
                    <a:pt x="207" y="189"/>
                    <a:pt x="207" y="189"/>
                  </a:cubicBezTo>
                  <a:cubicBezTo>
                    <a:pt x="210" y="187"/>
                    <a:pt x="210" y="187"/>
                    <a:pt x="210" y="187"/>
                  </a:cubicBezTo>
                  <a:cubicBezTo>
                    <a:pt x="214" y="185"/>
                    <a:pt x="214" y="185"/>
                    <a:pt x="214" y="185"/>
                  </a:cubicBezTo>
                  <a:cubicBezTo>
                    <a:pt x="217" y="182"/>
                    <a:pt x="217" y="182"/>
                    <a:pt x="217" y="182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9" y="174"/>
                    <a:pt x="219" y="174"/>
                    <a:pt x="219" y="174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22" y="171"/>
                    <a:pt x="222" y="171"/>
                    <a:pt x="222" y="171"/>
                  </a:cubicBezTo>
                  <a:cubicBezTo>
                    <a:pt x="225" y="168"/>
                    <a:pt x="225" y="168"/>
                    <a:pt x="225" y="168"/>
                  </a:cubicBezTo>
                  <a:cubicBezTo>
                    <a:pt x="226" y="164"/>
                    <a:pt x="226" y="164"/>
                    <a:pt x="226" y="164"/>
                  </a:cubicBezTo>
                  <a:cubicBezTo>
                    <a:pt x="227" y="162"/>
                    <a:pt x="227" y="162"/>
                    <a:pt x="227" y="162"/>
                  </a:cubicBezTo>
                  <a:cubicBezTo>
                    <a:pt x="228" y="157"/>
                    <a:pt x="228" y="157"/>
                    <a:pt x="228" y="157"/>
                  </a:cubicBezTo>
                  <a:cubicBezTo>
                    <a:pt x="230" y="157"/>
                    <a:pt x="232" y="158"/>
                    <a:pt x="232" y="158"/>
                  </a:cubicBezTo>
                  <a:cubicBezTo>
                    <a:pt x="234" y="161"/>
                    <a:pt x="234" y="161"/>
                    <a:pt x="234" y="161"/>
                  </a:cubicBezTo>
                  <a:cubicBezTo>
                    <a:pt x="240" y="162"/>
                    <a:pt x="240" y="162"/>
                    <a:pt x="240" y="162"/>
                  </a:cubicBezTo>
                  <a:cubicBezTo>
                    <a:pt x="243" y="164"/>
                    <a:pt x="243" y="164"/>
                    <a:pt x="243" y="164"/>
                  </a:cubicBezTo>
                  <a:cubicBezTo>
                    <a:pt x="244" y="164"/>
                    <a:pt x="244" y="164"/>
                    <a:pt x="244" y="164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3" y="172"/>
                    <a:pt x="253" y="172"/>
                    <a:pt x="253" y="172"/>
                  </a:cubicBezTo>
                  <a:cubicBezTo>
                    <a:pt x="260" y="178"/>
                    <a:pt x="260" y="178"/>
                    <a:pt x="260" y="178"/>
                  </a:cubicBezTo>
                  <a:cubicBezTo>
                    <a:pt x="263" y="184"/>
                    <a:pt x="263" y="184"/>
                    <a:pt x="263" y="184"/>
                  </a:cubicBezTo>
                  <a:cubicBezTo>
                    <a:pt x="267" y="191"/>
                    <a:pt x="267" y="191"/>
                    <a:pt x="267" y="191"/>
                  </a:cubicBezTo>
                  <a:cubicBezTo>
                    <a:pt x="270" y="193"/>
                    <a:pt x="270" y="193"/>
                    <a:pt x="270" y="193"/>
                  </a:cubicBezTo>
                  <a:cubicBezTo>
                    <a:pt x="276" y="199"/>
                    <a:pt x="276" y="199"/>
                    <a:pt x="276" y="199"/>
                  </a:cubicBezTo>
                  <a:cubicBezTo>
                    <a:pt x="281" y="203"/>
                    <a:pt x="281" y="203"/>
                    <a:pt x="281" y="203"/>
                  </a:cubicBezTo>
                  <a:cubicBezTo>
                    <a:pt x="284" y="203"/>
                    <a:pt x="284" y="203"/>
                    <a:pt x="284" y="203"/>
                  </a:cubicBezTo>
                  <a:cubicBezTo>
                    <a:pt x="286" y="205"/>
                    <a:pt x="286" y="205"/>
                    <a:pt x="286" y="205"/>
                  </a:cubicBezTo>
                  <a:cubicBezTo>
                    <a:pt x="286" y="205"/>
                    <a:pt x="288" y="208"/>
                    <a:pt x="288" y="210"/>
                  </a:cubicBezTo>
                  <a:cubicBezTo>
                    <a:pt x="288" y="211"/>
                    <a:pt x="288" y="211"/>
                    <a:pt x="288" y="212"/>
                  </a:cubicBezTo>
                  <a:cubicBezTo>
                    <a:pt x="288" y="212"/>
                    <a:pt x="288" y="212"/>
                    <a:pt x="288" y="212"/>
                  </a:cubicBezTo>
                  <a:cubicBezTo>
                    <a:pt x="288" y="212"/>
                    <a:pt x="305" y="218"/>
                    <a:pt x="306" y="223"/>
                  </a:cubicBezTo>
                  <a:cubicBezTo>
                    <a:pt x="307" y="227"/>
                    <a:pt x="348" y="218"/>
                    <a:pt x="356" y="212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Rectangle 425"/>
            <p:cNvSpPr>
              <a:spLocks noChangeArrowheads="1"/>
            </p:cNvSpPr>
            <p:nvPr/>
          </p:nvSpPr>
          <p:spPr bwMode="auto">
            <a:xfrm>
              <a:off x="2532063" y="2833688"/>
              <a:ext cx="954210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大  兴  安  岭  地  区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426"/>
            <p:cNvSpPr>
              <a:spLocks noChangeArrowheads="1"/>
            </p:cNvSpPr>
            <p:nvPr/>
          </p:nvSpPr>
          <p:spPr bwMode="auto">
            <a:xfrm>
              <a:off x="3475038" y="3529013"/>
              <a:ext cx="319178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黑河市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427"/>
            <p:cNvSpPr>
              <a:spLocks noChangeArrowheads="1"/>
            </p:cNvSpPr>
            <p:nvPr/>
          </p:nvSpPr>
          <p:spPr bwMode="auto">
            <a:xfrm>
              <a:off x="2960688" y="4452938"/>
              <a:ext cx="531964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齐齐哈尔市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428"/>
            <p:cNvSpPr>
              <a:spLocks noChangeArrowheads="1"/>
            </p:cNvSpPr>
            <p:nvPr/>
          </p:nvSpPr>
          <p:spPr bwMode="auto">
            <a:xfrm>
              <a:off x="3065463" y="4814888"/>
              <a:ext cx="319178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大庆市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429"/>
            <p:cNvSpPr>
              <a:spLocks noChangeArrowheads="1"/>
            </p:cNvSpPr>
            <p:nvPr/>
          </p:nvSpPr>
          <p:spPr bwMode="auto">
            <a:xfrm>
              <a:off x="3760788" y="4938713"/>
              <a:ext cx="425571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哈尔滨市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430"/>
            <p:cNvSpPr>
              <a:spLocks noChangeArrowheads="1"/>
            </p:cNvSpPr>
            <p:nvPr/>
          </p:nvSpPr>
          <p:spPr bwMode="auto">
            <a:xfrm>
              <a:off x="4398963" y="5395913"/>
              <a:ext cx="425571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牡丹江市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431"/>
            <p:cNvSpPr>
              <a:spLocks noChangeArrowheads="1"/>
            </p:cNvSpPr>
            <p:nvPr/>
          </p:nvSpPr>
          <p:spPr bwMode="auto">
            <a:xfrm>
              <a:off x="4760913" y="4948238"/>
              <a:ext cx="319178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鸡西市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433"/>
            <p:cNvSpPr>
              <a:spLocks noChangeArrowheads="1"/>
            </p:cNvSpPr>
            <p:nvPr/>
          </p:nvSpPr>
          <p:spPr bwMode="auto">
            <a:xfrm>
              <a:off x="4132263" y="4405313"/>
              <a:ext cx="319178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伊春市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434"/>
            <p:cNvSpPr>
              <a:spLocks noChangeArrowheads="1"/>
            </p:cNvSpPr>
            <p:nvPr/>
          </p:nvSpPr>
          <p:spPr bwMode="auto">
            <a:xfrm>
              <a:off x="4437063" y="4481513"/>
              <a:ext cx="425571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佳木斯市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Rectangle 435"/>
            <p:cNvSpPr>
              <a:spLocks noChangeArrowheads="1"/>
            </p:cNvSpPr>
            <p:nvPr/>
          </p:nvSpPr>
          <p:spPr bwMode="auto">
            <a:xfrm>
              <a:off x="4856163" y="4586288"/>
              <a:ext cx="425571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双鸭山市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Rectangle 436"/>
            <p:cNvSpPr>
              <a:spLocks noChangeArrowheads="1"/>
            </p:cNvSpPr>
            <p:nvPr/>
          </p:nvSpPr>
          <p:spPr bwMode="auto">
            <a:xfrm>
              <a:off x="4475163" y="4291013"/>
              <a:ext cx="319178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鹤岗市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Rectangle 437"/>
            <p:cNvSpPr>
              <a:spLocks noChangeArrowheads="1"/>
            </p:cNvSpPr>
            <p:nvPr/>
          </p:nvSpPr>
          <p:spPr bwMode="auto">
            <a:xfrm>
              <a:off x="3484563" y="4691063"/>
              <a:ext cx="319178" cy="1276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绥化市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黑龙江省地图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未知"/>
          <p:cNvSpPr/>
          <p:nvPr/>
        </p:nvSpPr>
        <p:spPr bwMode="auto">
          <a:xfrm>
            <a:off x="7570208" y="5357362"/>
            <a:ext cx="1310742" cy="1299211"/>
          </a:xfrm>
          <a:custGeom>
            <a:avLst/>
            <a:gdLst>
              <a:gd name="T0" fmla="*/ 573 w 868"/>
              <a:gd name="T1" fmla="*/ 841 h 858"/>
              <a:gd name="T2" fmla="*/ 618 w 868"/>
              <a:gd name="T3" fmla="*/ 805 h 858"/>
              <a:gd name="T4" fmla="*/ 651 w 868"/>
              <a:gd name="T5" fmla="*/ 824 h 858"/>
              <a:gd name="T6" fmla="*/ 700 w 868"/>
              <a:gd name="T7" fmla="*/ 845 h 858"/>
              <a:gd name="T8" fmla="*/ 693 w 868"/>
              <a:gd name="T9" fmla="*/ 770 h 858"/>
              <a:gd name="T10" fmla="*/ 667 w 868"/>
              <a:gd name="T11" fmla="*/ 717 h 858"/>
              <a:gd name="T12" fmla="*/ 706 w 868"/>
              <a:gd name="T13" fmla="*/ 691 h 858"/>
              <a:gd name="T14" fmla="*/ 783 w 868"/>
              <a:gd name="T15" fmla="*/ 683 h 858"/>
              <a:gd name="T16" fmla="*/ 829 w 868"/>
              <a:gd name="T17" fmla="*/ 556 h 858"/>
              <a:gd name="T18" fmla="*/ 848 w 868"/>
              <a:gd name="T19" fmla="*/ 413 h 858"/>
              <a:gd name="T20" fmla="*/ 809 w 868"/>
              <a:gd name="T21" fmla="*/ 372 h 858"/>
              <a:gd name="T22" fmla="*/ 746 w 868"/>
              <a:gd name="T23" fmla="*/ 409 h 858"/>
              <a:gd name="T24" fmla="*/ 701 w 868"/>
              <a:gd name="T25" fmla="*/ 452 h 858"/>
              <a:gd name="T26" fmla="*/ 653 w 868"/>
              <a:gd name="T27" fmla="*/ 457 h 858"/>
              <a:gd name="T28" fmla="*/ 587 w 868"/>
              <a:gd name="T29" fmla="*/ 390 h 858"/>
              <a:gd name="T30" fmla="*/ 534 w 868"/>
              <a:gd name="T31" fmla="*/ 346 h 858"/>
              <a:gd name="T32" fmla="*/ 497 w 868"/>
              <a:gd name="T33" fmla="*/ 333 h 858"/>
              <a:gd name="T34" fmla="*/ 446 w 868"/>
              <a:gd name="T35" fmla="*/ 322 h 858"/>
              <a:gd name="T36" fmla="*/ 389 w 868"/>
              <a:gd name="T37" fmla="*/ 295 h 858"/>
              <a:gd name="T38" fmla="*/ 375 w 868"/>
              <a:gd name="T39" fmla="*/ 257 h 858"/>
              <a:gd name="T40" fmla="*/ 336 w 868"/>
              <a:gd name="T41" fmla="*/ 179 h 858"/>
              <a:gd name="T42" fmla="*/ 327 w 868"/>
              <a:gd name="T43" fmla="*/ 157 h 858"/>
              <a:gd name="T44" fmla="*/ 294 w 868"/>
              <a:gd name="T45" fmla="*/ 104 h 858"/>
              <a:gd name="T46" fmla="*/ 285 w 868"/>
              <a:gd name="T47" fmla="*/ 83 h 858"/>
              <a:gd name="T48" fmla="*/ 245 w 868"/>
              <a:gd name="T49" fmla="*/ 34 h 858"/>
              <a:gd name="T50" fmla="*/ 193 w 868"/>
              <a:gd name="T51" fmla="*/ 28 h 858"/>
              <a:gd name="T52" fmla="*/ 141 w 868"/>
              <a:gd name="T53" fmla="*/ 7 h 858"/>
              <a:gd name="T54" fmla="*/ 104 w 868"/>
              <a:gd name="T55" fmla="*/ 10 h 858"/>
              <a:gd name="T56" fmla="*/ 41 w 868"/>
              <a:gd name="T57" fmla="*/ 22 h 858"/>
              <a:gd name="T58" fmla="*/ 23 w 868"/>
              <a:gd name="T59" fmla="*/ 58 h 858"/>
              <a:gd name="T60" fmla="*/ 0 w 868"/>
              <a:gd name="T61" fmla="*/ 102 h 858"/>
              <a:gd name="T62" fmla="*/ 44 w 868"/>
              <a:gd name="T63" fmla="*/ 123 h 858"/>
              <a:gd name="T64" fmla="*/ 87 w 868"/>
              <a:gd name="T65" fmla="*/ 120 h 858"/>
              <a:gd name="T66" fmla="*/ 116 w 868"/>
              <a:gd name="T67" fmla="*/ 205 h 858"/>
              <a:gd name="T68" fmla="*/ 168 w 868"/>
              <a:gd name="T69" fmla="*/ 196 h 858"/>
              <a:gd name="T70" fmla="*/ 207 w 868"/>
              <a:gd name="T71" fmla="*/ 189 h 858"/>
              <a:gd name="T72" fmla="*/ 244 w 868"/>
              <a:gd name="T73" fmla="*/ 164 h 858"/>
              <a:gd name="T74" fmla="*/ 277 w 868"/>
              <a:gd name="T75" fmla="*/ 234 h 858"/>
              <a:gd name="T76" fmla="*/ 253 w 868"/>
              <a:gd name="T77" fmla="*/ 294 h 858"/>
              <a:gd name="T78" fmla="*/ 248 w 868"/>
              <a:gd name="T79" fmla="*/ 326 h 858"/>
              <a:gd name="T80" fmla="*/ 233 w 868"/>
              <a:gd name="T81" fmla="*/ 391 h 858"/>
              <a:gd name="T82" fmla="*/ 221 w 868"/>
              <a:gd name="T83" fmla="*/ 477 h 858"/>
              <a:gd name="T84" fmla="*/ 208 w 868"/>
              <a:gd name="T85" fmla="*/ 443 h 858"/>
              <a:gd name="T86" fmla="*/ 144 w 868"/>
              <a:gd name="T87" fmla="*/ 516 h 858"/>
              <a:gd name="T88" fmla="*/ 114 w 868"/>
              <a:gd name="T89" fmla="*/ 575 h 858"/>
              <a:gd name="T90" fmla="*/ 155 w 868"/>
              <a:gd name="T91" fmla="*/ 598 h 858"/>
              <a:gd name="T92" fmla="*/ 179 w 868"/>
              <a:gd name="T93" fmla="*/ 593 h 858"/>
              <a:gd name="T94" fmla="*/ 160 w 868"/>
              <a:gd name="T95" fmla="*/ 618 h 858"/>
              <a:gd name="T96" fmla="*/ 166 w 868"/>
              <a:gd name="T97" fmla="*/ 653 h 858"/>
              <a:gd name="T98" fmla="*/ 211 w 868"/>
              <a:gd name="T99" fmla="*/ 674 h 858"/>
              <a:gd name="T100" fmla="*/ 241 w 868"/>
              <a:gd name="T101" fmla="*/ 719 h 858"/>
              <a:gd name="T102" fmla="*/ 302 w 868"/>
              <a:gd name="T103" fmla="*/ 715 h 858"/>
              <a:gd name="T104" fmla="*/ 330 w 868"/>
              <a:gd name="T105" fmla="*/ 725 h 858"/>
              <a:gd name="T106" fmla="*/ 383 w 868"/>
              <a:gd name="T107" fmla="*/ 725 h 858"/>
              <a:gd name="T108" fmla="*/ 418 w 868"/>
              <a:gd name="T109" fmla="*/ 750 h 858"/>
              <a:gd name="T110" fmla="*/ 431 w 868"/>
              <a:gd name="T111" fmla="*/ 770 h 858"/>
              <a:gd name="T112" fmla="*/ 453 w 868"/>
              <a:gd name="T113" fmla="*/ 783 h 858"/>
              <a:gd name="T114" fmla="*/ 463 w 868"/>
              <a:gd name="T115" fmla="*/ 807 h 858"/>
              <a:gd name="T116" fmla="*/ 485 w 868"/>
              <a:gd name="T117" fmla="*/ 821 h 858"/>
              <a:gd name="T118" fmla="*/ 492 w 868"/>
              <a:gd name="T119" fmla="*/ 793 h 858"/>
              <a:gd name="T120" fmla="*/ 516 w 868"/>
              <a:gd name="T121" fmla="*/ 786 h 8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68" h="858">
                <a:moveTo>
                  <a:pt x="522" y="804"/>
                </a:moveTo>
                <a:cubicBezTo>
                  <a:pt x="521" y="808"/>
                  <a:pt x="518" y="809"/>
                  <a:pt x="518" y="809"/>
                </a:cubicBezTo>
                <a:cubicBezTo>
                  <a:pt x="531" y="825"/>
                  <a:pt x="531" y="825"/>
                  <a:pt x="531" y="825"/>
                </a:cubicBezTo>
                <a:cubicBezTo>
                  <a:pt x="548" y="853"/>
                  <a:pt x="548" y="853"/>
                  <a:pt x="548" y="853"/>
                </a:cubicBezTo>
                <a:cubicBezTo>
                  <a:pt x="550" y="858"/>
                  <a:pt x="550" y="858"/>
                  <a:pt x="550" y="858"/>
                </a:cubicBezTo>
                <a:cubicBezTo>
                  <a:pt x="553" y="858"/>
                  <a:pt x="553" y="858"/>
                  <a:pt x="553" y="858"/>
                </a:cubicBezTo>
                <a:cubicBezTo>
                  <a:pt x="555" y="855"/>
                  <a:pt x="555" y="855"/>
                  <a:pt x="555" y="855"/>
                </a:cubicBezTo>
                <a:cubicBezTo>
                  <a:pt x="557" y="857"/>
                  <a:pt x="557" y="857"/>
                  <a:pt x="557" y="857"/>
                </a:cubicBezTo>
                <a:cubicBezTo>
                  <a:pt x="559" y="858"/>
                  <a:pt x="559" y="858"/>
                  <a:pt x="559" y="858"/>
                </a:cubicBezTo>
                <a:cubicBezTo>
                  <a:pt x="563" y="857"/>
                  <a:pt x="563" y="857"/>
                  <a:pt x="563" y="857"/>
                </a:cubicBezTo>
                <a:cubicBezTo>
                  <a:pt x="565" y="853"/>
                  <a:pt x="565" y="853"/>
                  <a:pt x="565" y="853"/>
                </a:cubicBezTo>
                <a:cubicBezTo>
                  <a:pt x="570" y="850"/>
                  <a:pt x="570" y="850"/>
                  <a:pt x="570" y="850"/>
                </a:cubicBezTo>
                <a:cubicBezTo>
                  <a:pt x="573" y="850"/>
                  <a:pt x="573" y="850"/>
                  <a:pt x="573" y="850"/>
                </a:cubicBezTo>
                <a:cubicBezTo>
                  <a:pt x="574" y="849"/>
                  <a:pt x="574" y="849"/>
                  <a:pt x="574" y="849"/>
                </a:cubicBezTo>
                <a:cubicBezTo>
                  <a:pt x="575" y="846"/>
                  <a:pt x="575" y="846"/>
                  <a:pt x="575" y="846"/>
                </a:cubicBezTo>
                <a:cubicBezTo>
                  <a:pt x="573" y="841"/>
                  <a:pt x="573" y="841"/>
                  <a:pt x="573" y="841"/>
                </a:cubicBezTo>
                <a:cubicBezTo>
                  <a:pt x="573" y="839"/>
                  <a:pt x="573" y="839"/>
                  <a:pt x="573" y="839"/>
                </a:cubicBezTo>
                <a:cubicBezTo>
                  <a:pt x="573" y="836"/>
                  <a:pt x="573" y="836"/>
                  <a:pt x="573" y="836"/>
                </a:cubicBezTo>
                <a:cubicBezTo>
                  <a:pt x="573" y="833"/>
                  <a:pt x="573" y="833"/>
                  <a:pt x="573" y="833"/>
                </a:cubicBezTo>
                <a:cubicBezTo>
                  <a:pt x="574" y="833"/>
                  <a:pt x="574" y="833"/>
                  <a:pt x="574" y="833"/>
                </a:cubicBezTo>
                <a:cubicBezTo>
                  <a:pt x="577" y="833"/>
                  <a:pt x="577" y="833"/>
                  <a:pt x="577" y="833"/>
                </a:cubicBezTo>
                <a:cubicBezTo>
                  <a:pt x="579" y="833"/>
                  <a:pt x="579" y="833"/>
                  <a:pt x="579" y="833"/>
                </a:cubicBezTo>
                <a:cubicBezTo>
                  <a:pt x="582" y="833"/>
                  <a:pt x="582" y="833"/>
                  <a:pt x="582" y="833"/>
                </a:cubicBezTo>
                <a:cubicBezTo>
                  <a:pt x="587" y="825"/>
                  <a:pt x="587" y="825"/>
                  <a:pt x="587" y="825"/>
                </a:cubicBezTo>
                <a:cubicBezTo>
                  <a:pt x="592" y="822"/>
                  <a:pt x="592" y="822"/>
                  <a:pt x="592" y="822"/>
                </a:cubicBezTo>
                <a:cubicBezTo>
                  <a:pt x="596" y="822"/>
                  <a:pt x="596" y="822"/>
                  <a:pt x="596" y="822"/>
                </a:cubicBezTo>
                <a:cubicBezTo>
                  <a:pt x="600" y="821"/>
                  <a:pt x="600" y="821"/>
                  <a:pt x="600" y="821"/>
                </a:cubicBezTo>
                <a:cubicBezTo>
                  <a:pt x="606" y="815"/>
                  <a:pt x="606" y="815"/>
                  <a:pt x="606" y="815"/>
                </a:cubicBezTo>
                <a:cubicBezTo>
                  <a:pt x="606" y="811"/>
                  <a:pt x="606" y="811"/>
                  <a:pt x="606" y="811"/>
                </a:cubicBezTo>
                <a:cubicBezTo>
                  <a:pt x="611" y="807"/>
                  <a:pt x="611" y="807"/>
                  <a:pt x="611" y="807"/>
                </a:cubicBezTo>
                <a:cubicBezTo>
                  <a:pt x="615" y="805"/>
                  <a:pt x="615" y="805"/>
                  <a:pt x="615" y="805"/>
                </a:cubicBezTo>
                <a:cubicBezTo>
                  <a:pt x="618" y="805"/>
                  <a:pt x="618" y="805"/>
                  <a:pt x="618" y="805"/>
                </a:cubicBezTo>
                <a:cubicBezTo>
                  <a:pt x="619" y="809"/>
                  <a:pt x="619" y="809"/>
                  <a:pt x="619" y="809"/>
                </a:cubicBezTo>
                <a:cubicBezTo>
                  <a:pt x="621" y="812"/>
                  <a:pt x="621" y="812"/>
                  <a:pt x="621" y="812"/>
                </a:cubicBezTo>
                <a:cubicBezTo>
                  <a:pt x="623" y="816"/>
                  <a:pt x="623" y="816"/>
                  <a:pt x="623" y="816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8" y="817"/>
                  <a:pt x="628" y="817"/>
                  <a:pt x="628" y="817"/>
                </a:cubicBezTo>
                <a:cubicBezTo>
                  <a:pt x="631" y="812"/>
                  <a:pt x="631" y="812"/>
                  <a:pt x="631" y="812"/>
                </a:cubicBezTo>
                <a:cubicBezTo>
                  <a:pt x="633" y="806"/>
                  <a:pt x="633" y="806"/>
                  <a:pt x="633" y="806"/>
                </a:cubicBezTo>
                <a:cubicBezTo>
                  <a:pt x="635" y="801"/>
                  <a:pt x="635" y="801"/>
                  <a:pt x="635" y="801"/>
                </a:cubicBezTo>
                <a:cubicBezTo>
                  <a:pt x="637" y="799"/>
                  <a:pt x="637" y="799"/>
                  <a:pt x="637" y="799"/>
                </a:cubicBezTo>
                <a:cubicBezTo>
                  <a:pt x="637" y="799"/>
                  <a:pt x="642" y="799"/>
                  <a:pt x="642" y="803"/>
                </a:cubicBezTo>
                <a:cubicBezTo>
                  <a:pt x="642" y="806"/>
                  <a:pt x="642" y="808"/>
                  <a:pt x="642" y="808"/>
                </a:cubicBezTo>
                <a:cubicBezTo>
                  <a:pt x="644" y="813"/>
                  <a:pt x="644" y="813"/>
                  <a:pt x="644" y="813"/>
                </a:cubicBezTo>
                <a:cubicBezTo>
                  <a:pt x="644" y="819"/>
                  <a:pt x="644" y="819"/>
                  <a:pt x="644" y="819"/>
                </a:cubicBezTo>
                <a:cubicBezTo>
                  <a:pt x="645" y="823"/>
                  <a:pt x="645" y="823"/>
                  <a:pt x="645" y="823"/>
                </a:cubicBezTo>
                <a:cubicBezTo>
                  <a:pt x="648" y="824"/>
                  <a:pt x="648" y="824"/>
                  <a:pt x="648" y="824"/>
                </a:cubicBezTo>
                <a:cubicBezTo>
                  <a:pt x="651" y="824"/>
                  <a:pt x="651" y="824"/>
                  <a:pt x="651" y="824"/>
                </a:cubicBezTo>
                <a:cubicBezTo>
                  <a:pt x="651" y="826"/>
                  <a:pt x="651" y="826"/>
                  <a:pt x="651" y="826"/>
                </a:cubicBezTo>
                <a:cubicBezTo>
                  <a:pt x="651" y="831"/>
                  <a:pt x="651" y="831"/>
                  <a:pt x="651" y="831"/>
                </a:cubicBezTo>
                <a:cubicBezTo>
                  <a:pt x="651" y="833"/>
                  <a:pt x="651" y="833"/>
                  <a:pt x="651" y="833"/>
                </a:cubicBezTo>
                <a:cubicBezTo>
                  <a:pt x="653" y="835"/>
                  <a:pt x="653" y="835"/>
                  <a:pt x="653" y="835"/>
                </a:cubicBezTo>
                <a:cubicBezTo>
                  <a:pt x="659" y="835"/>
                  <a:pt x="659" y="835"/>
                  <a:pt x="659" y="835"/>
                </a:cubicBezTo>
                <a:cubicBezTo>
                  <a:pt x="659" y="835"/>
                  <a:pt x="660" y="835"/>
                  <a:pt x="663" y="835"/>
                </a:cubicBezTo>
                <a:cubicBezTo>
                  <a:pt x="666" y="836"/>
                  <a:pt x="671" y="839"/>
                  <a:pt x="671" y="839"/>
                </a:cubicBezTo>
                <a:cubicBezTo>
                  <a:pt x="675" y="839"/>
                  <a:pt x="675" y="839"/>
                  <a:pt x="675" y="839"/>
                </a:cubicBezTo>
                <a:cubicBezTo>
                  <a:pt x="676" y="842"/>
                  <a:pt x="676" y="842"/>
                  <a:pt x="676" y="842"/>
                </a:cubicBezTo>
                <a:cubicBezTo>
                  <a:pt x="679" y="846"/>
                  <a:pt x="679" y="846"/>
                  <a:pt x="679" y="846"/>
                </a:cubicBezTo>
                <a:cubicBezTo>
                  <a:pt x="683" y="846"/>
                  <a:pt x="683" y="846"/>
                  <a:pt x="683" y="846"/>
                </a:cubicBezTo>
                <a:cubicBezTo>
                  <a:pt x="687" y="845"/>
                  <a:pt x="687" y="845"/>
                  <a:pt x="687" y="845"/>
                </a:cubicBezTo>
                <a:cubicBezTo>
                  <a:pt x="688" y="842"/>
                  <a:pt x="688" y="842"/>
                  <a:pt x="688" y="842"/>
                </a:cubicBezTo>
                <a:cubicBezTo>
                  <a:pt x="691" y="842"/>
                  <a:pt x="691" y="842"/>
                  <a:pt x="691" y="842"/>
                </a:cubicBezTo>
                <a:cubicBezTo>
                  <a:pt x="696" y="845"/>
                  <a:pt x="696" y="845"/>
                  <a:pt x="696" y="845"/>
                </a:cubicBezTo>
                <a:cubicBezTo>
                  <a:pt x="700" y="845"/>
                  <a:pt x="700" y="845"/>
                  <a:pt x="700" y="845"/>
                </a:cubicBezTo>
                <a:cubicBezTo>
                  <a:pt x="703" y="842"/>
                  <a:pt x="703" y="842"/>
                  <a:pt x="703" y="842"/>
                </a:cubicBezTo>
                <a:cubicBezTo>
                  <a:pt x="707" y="841"/>
                  <a:pt x="707" y="841"/>
                  <a:pt x="707" y="841"/>
                </a:cubicBezTo>
                <a:cubicBezTo>
                  <a:pt x="707" y="838"/>
                  <a:pt x="707" y="838"/>
                  <a:pt x="707" y="838"/>
                </a:cubicBezTo>
                <a:cubicBezTo>
                  <a:pt x="704" y="836"/>
                  <a:pt x="704" y="836"/>
                  <a:pt x="704" y="836"/>
                </a:cubicBezTo>
                <a:cubicBezTo>
                  <a:pt x="701" y="833"/>
                  <a:pt x="701" y="833"/>
                  <a:pt x="701" y="833"/>
                </a:cubicBezTo>
                <a:cubicBezTo>
                  <a:pt x="700" y="831"/>
                  <a:pt x="700" y="831"/>
                  <a:pt x="700" y="831"/>
                </a:cubicBezTo>
                <a:cubicBezTo>
                  <a:pt x="699" y="816"/>
                  <a:pt x="699" y="816"/>
                  <a:pt x="699" y="816"/>
                </a:cubicBezTo>
                <a:cubicBezTo>
                  <a:pt x="697" y="811"/>
                  <a:pt x="697" y="811"/>
                  <a:pt x="697" y="811"/>
                </a:cubicBezTo>
                <a:cubicBezTo>
                  <a:pt x="695" y="809"/>
                  <a:pt x="695" y="809"/>
                  <a:pt x="695" y="809"/>
                </a:cubicBezTo>
                <a:cubicBezTo>
                  <a:pt x="695" y="806"/>
                  <a:pt x="695" y="806"/>
                  <a:pt x="695" y="806"/>
                </a:cubicBezTo>
                <a:cubicBezTo>
                  <a:pt x="697" y="801"/>
                  <a:pt x="697" y="801"/>
                  <a:pt x="697" y="801"/>
                </a:cubicBezTo>
                <a:cubicBezTo>
                  <a:pt x="697" y="797"/>
                  <a:pt x="697" y="797"/>
                  <a:pt x="697" y="797"/>
                </a:cubicBezTo>
                <a:cubicBezTo>
                  <a:pt x="696" y="795"/>
                  <a:pt x="696" y="795"/>
                  <a:pt x="696" y="795"/>
                </a:cubicBezTo>
                <a:cubicBezTo>
                  <a:pt x="695" y="793"/>
                  <a:pt x="695" y="793"/>
                  <a:pt x="695" y="793"/>
                </a:cubicBezTo>
                <a:cubicBezTo>
                  <a:pt x="695" y="793"/>
                  <a:pt x="704" y="785"/>
                  <a:pt x="696" y="778"/>
                </a:cubicBezTo>
                <a:cubicBezTo>
                  <a:pt x="693" y="770"/>
                  <a:pt x="693" y="770"/>
                  <a:pt x="693" y="770"/>
                </a:cubicBezTo>
                <a:cubicBezTo>
                  <a:pt x="690" y="763"/>
                  <a:pt x="690" y="763"/>
                  <a:pt x="690" y="763"/>
                </a:cubicBezTo>
                <a:cubicBezTo>
                  <a:pt x="688" y="757"/>
                  <a:pt x="688" y="757"/>
                  <a:pt x="688" y="757"/>
                </a:cubicBezTo>
                <a:cubicBezTo>
                  <a:pt x="685" y="751"/>
                  <a:pt x="685" y="751"/>
                  <a:pt x="685" y="751"/>
                </a:cubicBezTo>
                <a:cubicBezTo>
                  <a:pt x="682" y="746"/>
                  <a:pt x="682" y="746"/>
                  <a:pt x="682" y="746"/>
                </a:cubicBezTo>
                <a:cubicBezTo>
                  <a:pt x="680" y="741"/>
                  <a:pt x="680" y="741"/>
                  <a:pt x="680" y="741"/>
                </a:cubicBezTo>
                <a:cubicBezTo>
                  <a:pt x="680" y="738"/>
                  <a:pt x="680" y="738"/>
                  <a:pt x="680" y="738"/>
                </a:cubicBezTo>
                <a:cubicBezTo>
                  <a:pt x="677" y="734"/>
                  <a:pt x="677" y="734"/>
                  <a:pt x="677" y="734"/>
                </a:cubicBezTo>
                <a:cubicBezTo>
                  <a:pt x="676" y="730"/>
                  <a:pt x="676" y="730"/>
                  <a:pt x="676" y="730"/>
                </a:cubicBezTo>
                <a:cubicBezTo>
                  <a:pt x="675" y="728"/>
                  <a:pt x="675" y="728"/>
                  <a:pt x="675" y="728"/>
                </a:cubicBezTo>
                <a:cubicBezTo>
                  <a:pt x="672" y="725"/>
                  <a:pt x="672" y="725"/>
                  <a:pt x="672" y="725"/>
                </a:cubicBezTo>
                <a:cubicBezTo>
                  <a:pt x="670" y="723"/>
                  <a:pt x="670" y="723"/>
                  <a:pt x="670" y="723"/>
                </a:cubicBezTo>
                <a:cubicBezTo>
                  <a:pt x="670" y="723"/>
                  <a:pt x="670" y="724"/>
                  <a:pt x="668" y="723"/>
                </a:cubicBezTo>
                <a:cubicBezTo>
                  <a:pt x="667" y="723"/>
                  <a:pt x="665" y="721"/>
                  <a:pt x="665" y="721"/>
                </a:cubicBezTo>
                <a:cubicBezTo>
                  <a:pt x="665" y="720"/>
                  <a:pt x="665" y="720"/>
                  <a:pt x="665" y="720"/>
                </a:cubicBezTo>
                <a:cubicBezTo>
                  <a:pt x="666" y="718"/>
                  <a:pt x="666" y="718"/>
                  <a:pt x="666" y="718"/>
                </a:cubicBezTo>
                <a:cubicBezTo>
                  <a:pt x="667" y="717"/>
                  <a:pt x="667" y="717"/>
                  <a:pt x="667" y="717"/>
                </a:cubicBezTo>
                <a:cubicBezTo>
                  <a:pt x="669" y="716"/>
                  <a:pt x="669" y="716"/>
                  <a:pt x="669" y="716"/>
                </a:cubicBezTo>
                <a:cubicBezTo>
                  <a:pt x="670" y="713"/>
                  <a:pt x="670" y="713"/>
                  <a:pt x="670" y="713"/>
                </a:cubicBezTo>
                <a:cubicBezTo>
                  <a:pt x="671" y="711"/>
                  <a:pt x="671" y="711"/>
                  <a:pt x="671" y="711"/>
                </a:cubicBezTo>
                <a:cubicBezTo>
                  <a:pt x="673" y="710"/>
                  <a:pt x="673" y="710"/>
                  <a:pt x="673" y="710"/>
                </a:cubicBezTo>
                <a:cubicBezTo>
                  <a:pt x="673" y="710"/>
                  <a:pt x="672" y="709"/>
                  <a:pt x="673" y="709"/>
                </a:cubicBezTo>
                <a:cubicBezTo>
                  <a:pt x="675" y="710"/>
                  <a:pt x="673" y="709"/>
                  <a:pt x="675" y="710"/>
                </a:cubicBezTo>
                <a:cubicBezTo>
                  <a:pt x="677" y="710"/>
                  <a:pt x="678" y="711"/>
                  <a:pt x="678" y="711"/>
                </a:cubicBezTo>
                <a:cubicBezTo>
                  <a:pt x="679" y="712"/>
                  <a:pt x="679" y="712"/>
                  <a:pt x="679" y="712"/>
                </a:cubicBezTo>
                <a:cubicBezTo>
                  <a:pt x="686" y="705"/>
                  <a:pt x="686" y="705"/>
                  <a:pt x="686" y="705"/>
                </a:cubicBezTo>
                <a:cubicBezTo>
                  <a:pt x="688" y="705"/>
                  <a:pt x="688" y="705"/>
                  <a:pt x="688" y="705"/>
                </a:cubicBezTo>
                <a:cubicBezTo>
                  <a:pt x="690" y="706"/>
                  <a:pt x="690" y="706"/>
                  <a:pt x="690" y="706"/>
                </a:cubicBezTo>
                <a:cubicBezTo>
                  <a:pt x="692" y="706"/>
                  <a:pt x="692" y="706"/>
                  <a:pt x="692" y="706"/>
                </a:cubicBezTo>
                <a:cubicBezTo>
                  <a:pt x="695" y="704"/>
                  <a:pt x="695" y="704"/>
                  <a:pt x="695" y="704"/>
                </a:cubicBezTo>
                <a:cubicBezTo>
                  <a:pt x="697" y="700"/>
                  <a:pt x="697" y="700"/>
                  <a:pt x="697" y="700"/>
                </a:cubicBezTo>
                <a:cubicBezTo>
                  <a:pt x="702" y="695"/>
                  <a:pt x="702" y="695"/>
                  <a:pt x="702" y="695"/>
                </a:cubicBezTo>
                <a:cubicBezTo>
                  <a:pt x="706" y="691"/>
                  <a:pt x="706" y="691"/>
                  <a:pt x="706" y="691"/>
                </a:cubicBezTo>
                <a:cubicBezTo>
                  <a:pt x="706" y="685"/>
                  <a:pt x="706" y="685"/>
                  <a:pt x="706" y="685"/>
                </a:cubicBezTo>
                <a:cubicBezTo>
                  <a:pt x="704" y="683"/>
                  <a:pt x="704" y="683"/>
                  <a:pt x="704" y="683"/>
                </a:cubicBezTo>
                <a:cubicBezTo>
                  <a:pt x="704" y="681"/>
                  <a:pt x="704" y="681"/>
                  <a:pt x="704" y="681"/>
                </a:cubicBezTo>
                <a:cubicBezTo>
                  <a:pt x="707" y="681"/>
                  <a:pt x="707" y="681"/>
                  <a:pt x="707" y="681"/>
                </a:cubicBezTo>
                <a:cubicBezTo>
                  <a:pt x="711" y="681"/>
                  <a:pt x="711" y="681"/>
                  <a:pt x="711" y="681"/>
                </a:cubicBezTo>
                <a:cubicBezTo>
                  <a:pt x="713" y="676"/>
                  <a:pt x="713" y="676"/>
                  <a:pt x="713" y="676"/>
                </a:cubicBezTo>
                <a:cubicBezTo>
                  <a:pt x="713" y="669"/>
                  <a:pt x="713" y="669"/>
                  <a:pt x="713" y="669"/>
                </a:cubicBezTo>
                <a:cubicBezTo>
                  <a:pt x="717" y="668"/>
                  <a:pt x="717" y="668"/>
                  <a:pt x="717" y="668"/>
                </a:cubicBezTo>
                <a:cubicBezTo>
                  <a:pt x="723" y="672"/>
                  <a:pt x="723" y="672"/>
                  <a:pt x="723" y="672"/>
                </a:cubicBezTo>
                <a:cubicBezTo>
                  <a:pt x="724" y="675"/>
                  <a:pt x="724" y="675"/>
                  <a:pt x="724" y="675"/>
                </a:cubicBezTo>
                <a:cubicBezTo>
                  <a:pt x="728" y="676"/>
                  <a:pt x="728" y="676"/>
                  <a:pt x="728" y="676"/>
                </a:cubicBezTo>
                <a:cubicBezTo>
                  <a:pt x="743" y="679"/>
                  <a:pt x="743" y="679"/>
                  <a:pt x="743" y="679"/>
                </a:cubicBezTo>
                <a:cubicBezTo>
                  <a:pt x="758" y="679"/>
                  <a:pt x="758" y="679"/>
                  <a:pt x="758" y="679"/>
                </a:cubicBezTo>
                <a:cubicBezTo>
                  <a:pt x="769" y="681"/>
                  <a:pt x="769" y="681"/>
                  <a:pt x="769" y="681"/>
                </a:cubicBezTo>
                <a:cubicBezTo>
                  <a:pt x="776" y="682"/>
                  <a:pt x="776" y="682"/>
                  <a:pt x="776" y="682"/>
                </a:cubicBezTo>
                <a:cubicBezTo>
                  <a:pt x="783" y="683"/>
                  <a:pt x="783" y="683"/>
                  <a:pt x="783" y="683"/>
                </a:cubicBezTo>
                <a:cubicBezTo>
                  <a:pt x="791" y="683"/>
                  <a:pt x="791" y="683"/>
                  <a:pt x="791" y="683"/>
                </a:cubicBezTo>
                <a:cubicBezTo>
                  <a:pt x="791" y="683"/>
                  <a:pt x="801" y="683"/>
                  <a:pt x="798" y="669"/>
                </a:cubicBezTo>
                <a:cubicBezTo>
                  <a:pt x="795" y="655"/>
                  <a:pt x="789" y="636"/>
                  <a:pt x="809" y="623"/>
                </a:cubicBezTo>
                <a:cubicBezTo>
                  <a:pt x="811" y="615"/>
                  <a:pt x="811" y="615"/>
                  <a:pt x="811" y="615"/>
                </a:cubicBezTo>
                <a:cubicBezTo>
                  <a:pt x="810" y="605"/>
                  <a:pt x="810" y="605"/>
                  <a:pt x="810" y="605"/>
                </a:cubicBezTo>
                <a:cubicBezTo>
                  <a:pt x="810" y="602"/>
                  <a:pt x="810" y="602"/>
                  <a:pt x="810" y="602"/>
                </a:cubicBezTo>
                <a:cubicBezTo>
                  <a:pt x="814" y="599"/>
                  <a:pt x="814" y="599"/>
                  <a:pt x="814" y="599"/>
                </a:cubicBezTo>
                <a:cubicBezTo>
                  <a:pt x="818" y="597"/>
                  <a:pt x="818" y="597"/>
                  <a:pt x="818" y="597"/>
                </a:cubicBezTo>
                <a:cubicBezTo>
                  <a:pt x="823" y="586"/>
                  <a:pt x="823" y="586"/>
                  <a:pt x="823" y="586"/>
                </a:cubicBezTo>
                <a:cubicBezTo>
                  <a:pt x="823" y="581"/>
                  <a:pt x="823" y="581"/>
                  <a:pt x="823" y="581"/>
                </a:cubicBezTo>
                <a:cubicBezTo>
                  <a:pt x="822" y="579"/>
                  <a:pt x="822" y="579"/>
                  <a:pt x="822" y="579"/>
                </a:cubicBezTo>
                <a:cubicBezTo>
                  <a:pt x="820" y="575"/>
                  <a:pt x="820" y="575"/>
                  <a:pt x="820" y="575"/>
                </a:cubicBezTo>
                <a:cubicBezTo>
                  <a:pt x="819" y="573"/>
                  <a:pt x="819" y="573"/>
                  <a:pt x="819" y="573"/>
                </a:cubicBezTo>
                <a:cubicBezTo>
                  <a:pt x="819" y="573"/>
                  <a:pt x="821" y="564"/>
                  <a:pt x="827" y="564"/>
                </a:cubicBezTo>
                <a:cubicBezTo>
                  <a:pt x="829" y="561"/>
                  <a:pt x="829" y="561"/>
                  <a:pt x="829" y="561"/>
                </a:cubicBezTo>
                <a:cubicBezTo>
                  <a:pt x="829" y="556"/>
                  <a:pt x="829" y="556"/>
                  <a:pt x="829" y="556"/>
                </a:cubicBezTo>
                <a:cubicBezTo>
                  <a:pt x="828" y="552"/>
                  <a:pt x="828" y="552"/>
                  <a:pt x="828" y="552"/>
                </a:cubicBezTo>
                <a:cubicBezTo>
                  <a:pt x="824" y="547"/>
                  <a:pt x="824" y="547"/>
                  <a:pt x="824" y="547"/>
                </a:cubicBezTo>
                <a:cubicBezTo>
                  <a:pt x="821" y="542"/>
                  <a:pt x="821" y="542"/>
                  <a:pt x="821" y="542"/>
                </a:cubicBezTo>
                <a:cubicBezTo>
                  <a:pt x="821" y="538"/>
                  <a:pt x="821" y="538"/>
                  <a:pt x="821" y="538"/>
                </a:cubicBezTo>
                <a:cubicBezTo>
                  <a:pt x="823" y="533"/>
                  <a:pt x="823" y="533"/>
                  <a:pt x="823" y="533"/>
                </a:cubicBezTo>
                <a:cubicBezTo>
                  <a:pt x="823" y="533"/>
                  <a:pt x="832" y="517"/>
                  <a:pt x="826" y="506"/>
                </a:cubicBezTo>
                <a:cubicBezTo>
                  <a:pt x="826" y="506"/>
                  <a:pt x="825" y="490"/>
                  <a:pt x="830" y="489"/>
                </a:cubicBezTo>
                <a:cubicBezTo>
                  <a:pt x="830" y="489"/>
                  <a:pt x="831" y="469"/>
                  <a:pt x="830" y="463"/>
                </a:cubicBezTo>
                <a:cubicBezTo>
                  <a:pt x="830" y="456"/>
                  <a:pt x="836" y="452"/>
                  <a:pt x="842" y="452"/>
                </a:cubicBezTo>
                <a:cubicBezTo>
                  <a:pt x="842" y="452"/>
                  <a:pt x="850" y="445"/>
                  <a:pt x="850" y="438"/>
                </a:cubicBezTo>
                <a:cubicBezTo>
                  <a:pt x="852" y="431"/>
                  <a:pt x="852" y="431"/>
                  <a:pt x="852" y="431"/>
                </a:cubicBezTo>
                <a:cubicBezTo>
                  <a:pt x="855" y="424"/>
                  <a:pt x="855" y="424"/>
                  <a:pt x="855" y="424"/>
                </a:cubicBezTo>
                <a:cubicBezTo>
                  <a:pt x="855" y="419"/>
                  <a:pt x="855" y="419"/>
                  <a:pt x="855" y="419"/>
                </a:cubicBezTo>
                <a:cubicBezTo>
                  <a:pt x="853" y="416"/>
                  <a:pt x="853" y="416"/>
                  <a:pt x="853" y="416"/>
                </a:cubicBezTo>
                <a:cubicBezTo>
                  <a:pt x="850" y="416"/>
                  <a:pt x="850" y="416"/>
                  <a:pt x="850" y="416"/>
                </a:cubicBezTo>
                <a:cubicBezTo>
                  <a:pt x="848" y="413"/>
                  <a:pt x="848" y="413"/>
                  <a:pt x="848" y="413"/>
                </a:cubicBezTo>
                <a:cubicBezTo>
                  <a:pt x="848" y="411"/>
                  <a:pt x="848" y="411"/>
                  <a:pt x="848" y="411"/>
                </a:cubicBezTo>
                <a:cubicBezTo>
                  <a:pt x="847" y="409"/>
                  <a:pt x="847" y="409"/>
                  <a:pt x="847" y="409"/>
                </a:cubicBezTo>
                <a:cubicBezTo>
                  <a:pt x="841" y="409"/>
                  <a:pt x="841" y="409"/>
                  <a:pt x="841" y="409"/>
                </a:cubicBezTo>
                <a:cubicBezTo>
                  <a:pt x="840" y="409"/>
                  <a:pt x="840" y="409"/>
                  <a:pt x="840" y="409"/>
                </a:cubicBezTo>
                <a:cubicBezTo>
                  <a:pt x="838" y="406"/>
                  <a:pt x="838" y="406"/>
                  <a:pt x="838" y="406"/>
                </a:cubicBezTo>
                <a:cubicBezTo>
                  <a:pt x="838" y="406"/>
                  <a:pt x="840" y="365"/>
                  <a:pt x="855" y="365"/>
                </a:cubicBezTo>
                <a:cubicBezTo>
                  <a:pt x="855" y="365"/>
                  <a:pt x="868" y="357"/>
                  <a:pt x="853" y="356"/>
                </a:cubicBezTo>
                <a:cubicBezTo>
                  <a:pt x="849" y="361"/>
                  <a:pt x="849" y="361"/>
                  <a:pt x="849" y="361"/>
                </a:cubicBezTo>
                <a:cubicBezTo>
                  <a:pt x="844" y="363"/>
                  <a:pt x="844" y="363"/>
                  <a:pt x="844" y="363"/>
                </a:cubicBezTo>
                <a:cubicBezTo>
                  <a:pt x="841" y="364"/>
                  <a:pt x="841" y="364"/>
                  <a:pt x="841" y="364"/>
                </a:cubicBezTo>
                <a:cubicBezTo>
                  <a:pt x="838" y="365"/>
                  <a:pt x="838" y="365"/>
                  <a:pt x="838" y="365"/>
                </a:cubicBezTo>
                <a:cubicBezTo>
                  <a:pt x="835" y="365"/>
                  <a:pt x="835" y="365"/>
                  <a:pt x="835" y="365"/>
                </a:cubicBezTo>
                <a:cubicBezTo>
                  <a:pt x="831" y="365"/>
                  <a:pt x="831" y="365"/>
                  <a:pt x="831" y="365"/>
                </a:cubicBezTo>
                <a:cubicBezTo>
                  <a:pt x="818" y="371"/>
                  <a:pt x="818" y="371"/>
                  <a:pt x="818" y="371"/>
                </a:cubicBezTo>
                <a:cubicBezTo>
                  <a:pt x="812" y="371"/>
                  <a:pt x="812" y="371"/>
                  <a:pt x="812" y="371"/>
                </a:cubicBezTo>
                <a:cubicBezTo>
                  <a:pt x="809" y="372"/>
                  <a:pt x="809" y="372"/>
                  <a:pt x="809" y="372"/>
                </a:cubicBezTo>
                <a:cubicBezTo>
                  <a:pt x="806" y="376"/>
                  <a:pt x="806" y="376"/>
                  <a:pt x="806" y="376"/>
                </a:cubicBezTo>
                <a:cubicBezTo>
                  <a:pt x="806" y="376"/>
                  <a:pt x="807" y="378"/>
                  <a:pt x="805" y="378"/>
                </a:cubicBezTo>
                <a:cubicBezTo>
                  <a:pt x="803" y="378"/>
                  <a:pt x="803" y="378"/>
                  <a:pt x="803" y="378"/>
                </a:cubicBezTo>
                <a:cubicBezTo>
                  <a:pt x="799" y="379"/>
                  <a:pt x="799" y="379"/>
                  <a:pt x="799" y="379"/>
                </a:cubicBezTo>
                <a:cubicBezTo>
                  <a:pt x="797" y="382"/>
                  <a:pt x="797" y="382"/>
                  <a:pt x="797" y="382"/>
                </a:cubicBezTo>
                <a:cubicBezTo>
                  <a:pt x="796" y="385"/>
                  <a:pt x="796" y="385"/>
                  <a:pt x="796" y="385"/>
                </a:cubicBezTo>
                <a:cubicBezTo>
                  <a:pt x="790" y="385"/>
                  <a:pt x="790" y="385"/>
                  <a:pt x="790" y="385"/>
                </a:cubicBezTo>
                <a:cubicBezTo>
                  <a:pt x="781" y="396"/>
                  <a:pt x="781" y="396"/>
                  <a:pt x="781" y="396"/>
                </a:cubicBezTo>
                <a:cubicBezTo>
                  <a:pt x="774" y="402"/>
                  <a:pt x="774" y="402"/>
                  <a:pt x="774" y="402"/>
                </a:cubicBezTo>
                <a:cubicBezTo>
                  <a:pt x="769" y="404"/>
                  <a:pt x="769" y="404"/>
                  <a:pt x="769" y="404"/>
                </a:cubicBezTo>
                <a:cubicBezTo>
                  <a:pt x="764" y="404"/>
                  <a:pt x="764" y="404"/>
                  <a:pt x="764" y="404"/>
                </a:cubicBezTo>
                <a:cubicBezTo>
                  <a:pt x="760" y="404"/>
                  <a:pt x="760" y="404"/>
                  <a:pt x="760" y="404"/>
                </a:cubicBezTo>
                <a:cubicBezTo>
                  <a:pt x="760" y="404"/>
                  <a:pt x="758" y="404"/>
                  <a:pt x="756" y="404"/>
                </a:cubicBezTo>
                <a:cubicBezTo>
                  <a:pt x="755" y="405"/>
                  <a:pt x="753" y="405"/>
                  <a:pt x="753" y="405"/>
                </a:cubicBezTo>
                <a:cubicBezTo>
                  <a:pt x="750" y="408"/>
                  <a:pt x="750" y="408"/>
                  <a:pt x="750" y="408"/>
                </a:cubicBezTo>
                <a:cubicBezTo>
                  <a:pt x="746" y="409"/>
                  <a:pt x="746" y="409"/>
                  <a:pt x="746" y="409"/>
                </a:cubicBezTo>
                <a:cubicBezTo>
                  <a:pt x="746" y="409"/>
                  <a:pt x="741" y="414"/>
                  <a:pt x="741" y="417"/>
                </a:cubicBezTo>
                <a:cubicBezTo>
                  <a:pt x="738" y="419"/>
                  <a:pt x="738" y="419"/>
                  <a:pt x="738" y="419"/>
                </a:cubicBezTo>
                <a:cubicBezTo>
                  <a:pt x="734" y="423"/>
                  <a:pt x="734" y="423"/>
                  <a:pt x="734" y="423"/>
                </a:cubicBezTo>
                <a:cubicBezTo>
                  <a:pt x="734" y="427"/>
                  <a:pt x="734" y="427"/>
                  <a:pt x="734" y="427"/>
                </a:cubicBezTo>
                <a:cubicBezTo>
                  <a:pt x="731" y="426"/>
                  <a:pt x="731" y="426"/>
                  <a:pt x="731" y="426"/>
                </a:cubicBezTo>
                <a:cubicBezTo>
                  <a:pt x="728" y="426"/>
                  <a:pt x="728" y="426"/>
                  <a:pt x="728" y="426"/>
                </a:cubicBezTo>
                <a:cubicBezTo>
                  <a:pt x="725" y="426"/>
                  <a:pt x="725" y="426"/>
                  <a:pt x="725" y="426"/>
                </a:cubicBezTo>
                <a:cubicBezTo>
                  <a:pt x="725" y="426"/>
                  <a:pt x="724" y="428"/>
                  <a:pt x="724" y="430"/>
                </a:cubicBezTo>
                <a:cubicBezTo>
                  <a:pt x="724" y="431"/>
                  <a:pt x="724" y="431"/>
                  <a:pt x="724" y="433"/>
                </a:cubicBezTo>
                <a:cubicBezTo>
                  <a:pt x="724" y="435"/>
                  <a:pt x="723" y="435"/>
                  <a:pt x="723" y="437"/>
                </a:cubicBezTo>
                <a:cubicBezTo>
                  <a:pt x="723" y="440"/>
                  <a:pt x="723" y="442"/>
                  <a:pt x="723" y="442"/>
                </a:cubicBezTo>
                <a:cubicBezTo>
                  <a:pt x="722" y="446"/>
                  <a:pt x="722" y="446"/>
                  <a:pt x="722" y="446"/>
                </a:cubicBezTo>
                <a:cubicBezTo>
                  <a:pt x="722" y="446"/>
                  <a:pt x="719" y="451"/>
                  <a:pt x="715" y="449"/>
                </a:cubicBezTo>
                <a:cubicBezTo>
                  <a:pt x="711" y="446"/>
                  <a:pt x="708" y="446"/>
                  <a:pt x="708" y="446"/>
                </a:cubicBezTo>
                <a:cubicBezTo>
                  <a:pt x="704" y="448"/>
                  <a:pt x="704" y="448"/>
                  <a:pt x="704" y="448"/>
                </a:cubicBezTo>
                <a:cubicBezTo>
                  <a:pt x="701" y="452"/>
                  <a:pt x="701" y="452"/>
                  <a:pt x="701" y="452"/>
                </a:cubicBezTo>
                <a:cubicBezTo>
                  <a:pt x="699" y="453"/>
                  <a:pt x="699" y="453"/>
                  <a:pt x="699" y="453"/>
                </a:cubicBezTo>
                <a:cubicBezTo>
                  <a:pt x="697" y="453"/>
                  <a:pt x="697" y="453"/>
                  <a:pt x="697" y="453"/>
                </a:cubicBezTo>
                <a:cubicBezTo>
                  <a:pt x="694" y="453"/>
                  <a:pt x="694" y="453"/>
                  <a:pt x="694" y="453"/>
                </a:cubicBezTo>
                <a:cubicBezTo>
                  <a:pt x="689" y="455"/>
                  <a:pt x="689" y="455"/>
                  <a:pt x="689" y="455"/>
                </a:cubicBezTo>
                <a:cubicBezTo>
                  <a:pt x="687" y="456"/>
                  <a:pt x="687" y="456"/>
                  <a:pt x="687" y="456"/>
                </a:cubicBezTo>
                <a:cubicBezTo>
                  <a:pt x="683" y="460"/>
                  <a:pt x="683" y="460"/>
                  <a:pt x="683" y="460"/>
                </a:cubicBezTo>
                <a:cubicBezTo>
                  <a:pt x="680" y="461"/>
                  <a:pt x="680" y="461"/>
                  <a:pt x="680" y="461"/>
                </a:cubicBezTo>
                <a:cubicBezTo>
                  <a:pt x="680" y="461"/>
                  <a:pt x="679" y="461"/>
                  <a:pt x="678" y="460"/>
                </a:cubicBezTo>
                <a:cubicBezTo>
                  <a:pt x="676" y="459"/>
                  <a:pt x="676" y="459"/>
                  <a:pt x="675" y="458"/>
                </a:cubicBezTo>
                <a:cubicBezTo>
                  <a:pt x="674" y="457"/>
                  <a:pt x="672" y="456"/>
                  <a:pt x="672" y="456"/>
                </a:cubicBezTo>
                <a:cubicBezTo>
                  <a:pt x="672" y="456"/>
                  <a:pt x="670" y="456"/>
                  <a:pt x="669" y="457"/>
                </a:cubicBezTo>
                <a:cubicBezTo>
                  <a:pt x="668" y="458"/>
                  <a:pt x="666" y="461"/>
                  <a:pt x="666" y="461"/>
                </a:cubicBezTo>
                <a:cubicBezTo>
                  <a:pt x="662" y="461"/>
                  <a:pt x="662" y="461"/>
                  <a:pt x="662" y="461"/>
                </a:cubicBezTo>
                <a:cubicBezTo>
                  <a:pt x="659" y="459"/>
                  <a:pt x="659" y="459"/>
                  <a:pt x="659" y="459"/>
                </a:cubicBezTo>
                <a:cubicBezTo>
                  <a:pt x="657" y="459"/>
                  <a:pt x="657" y="459"/>
                  <a:pt x="657" y="459"/>
                </a:cubicBezTo>
                <a:cubicBezTo>
                  <a:pt x="653" y="457"/>
                  <a:pt x="653" y="457"/>
                  <a:pt x="653" y="457"/>
                </a:cubicBezTo>
                <a:cubicBezTo>
                  <a:pt x="651" y="457"/>
                  <a:pt x="651" y="457"/>
                  <a:pt x="651" y="457"/>
                </a:cubicBezTo>
                <a:cubicBezTo>
                  <a:pt x="649" y="459"/>
                  <a:pt x="649" y="459"/>
                  <a:pt x="649" y="459"/>
                </a:cubicBezTo>
                <a:cubicBezTo>
                  <a:pt x="644" y="461"/>
                  <a:pt x="644" y="461"/>
                  <a:pt x="644" y="461"/>
                </a:cubicBezTo>
                <a:cubicBezTo>
                  <a:pt x="640" y="461"/>
                  <a:pt x="640" y="461"/>
                  <a:pt x="640" y="461"/>
                </a:cubicBezTo>
                <a:cubicBezTo>
                  <a:pt x="640" y="461"/>
                  <a:pt x="626" y="474"/>
                  <a:pt x="619" y="459"/>
                </a:cubicBezTo>
                <a:cubicBezTo>
                  <a:pt x="612" y="445"/>
                  <a:pt x="610" y="444"/>
                  <a:pt x="607" y="444"/>
                </a:cubicBezTo>
                <a:cubicBezTo>
                  <a:pt x="603" y="443"/>
                  <a:pt x="588" y="436"/>
                  <a:pt x="601" y="425"/>
                </a:cubicBezTo>
                <a:cubicBezTo>
                  <a:pt x="608" y="420"/>
                  <a:pt x="603" y="407"/>
                  <a:pt x="603" y="407"/>
                </a:cubicBezTo>
                <a:cubicBezTo>
                  <a:pt x="602" y="401"/>
                  <a:pt x="602" y="401"/>
                  <a:pt x="602" y="401"/>
                </a:cubicBezTo>
                <a:cubicBezTo>
                  <a:pt x="600" y="398"/>
                  <a:pt x="600" y="398"/>
                  <a:pt x="600" y="398"/>
                </a:cubicBezTo>
                <a:cubicBezTo>
                  <a:pt x="597" y="396"/>
                  <a:pt x="597" y="396"/>
                  <a:pt x="597" y="396"/>
                </a:cubicBezTo>
                <a:cubicBezTo>
                  <a:pt x="593" y="398"/>
                  <a:pt x="593" y="398"/>
                  <a:pt x="593" y="398"/>
                </a:cubicBezTo>
                <a:cubicBezTo>
                  <a:pt x="589" y="398"/>
                  <a:pt x="589" y="398"/>
                  <a:pt x="589" y="398"/>
                </a:cubicBezTo>
                <a:cubicBezTo>
                  <a:pt x="588" y="396"/>
                  <a:pt x="588" y="396"/>
                  <a:pt x="588" y="396"/>
                </a:cubicBezTo>
                <a:cubicBezTo>
                  <a:pt x="588" y="391"/>
                  <a:pt x="588" y="391"/>
                  <a:pt x="588" y="391"/>
                </a:cubicBezTo>
                <a:cubicBezTo>
                  <a:pt x="588" y="391"/>
                  <a:pt x="588" y="390"/>
                  <a:pt x="587" y="390"/>
                </a:cubicBezTo>
                <a:cubicBezTo>
                  <a:pt x="585" y="390"/>
                  <a:pt x="584" y="389"/>
                  <a:pt x="584" y="389"/>
                </a:cubicBezTo>
                <a:cubicBezTo>
                  <a:pt x="582" y="388"/>
                  <a:pt x="582" y="388"/>
                  <a:pt x="582" y="388"/>
                </a:cubicBezTo>
                <a:cubicBezTo>
                  <a:pt x="581" y="387"/>
                  <a:pt x="581" y="387"/>
                  <a:pt x="581" y="387"/>
                </a:cubicBezTo>
                <a:cubicBezTo>
                  <a:pt x="581" y="387"/>
                  <a:pt x="601" y="358"/>
                  <a:pt x="583" y="366"/>
                </a:cubicBezTo>
                <a:cubicBezTo>
                  <a:pt x="577" y="366"/>
                  <a:pt x="577" y="366"/>
                  <a:pt x="577" y="366"/>
                </a:cubicBezTo>
                <a:cubicBezTo>
                  <a:pt x="573" y="365"/>
                  <a:pt x="573" y="365"/>
                  <a:pt x="573" y="365"/>
                </a:cubicBezTo>
                <a:cubicBezTo>
                  <a:pt x="569" y="366"/>
                  <a:pt x="569" y="366"/>
                  <a:pt x="569" y="366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2" y="368"/>
                  <a:pt x="562" y="368"/>
                  <a:pt x="562" y="368"/>
                </a:cubicBezTo>
                <a:cubicBezTo>
                  <a:pt x="562" y="368"/>
                  <a:pt x="560" y="367"/>
                  <a:pt x="559" y="367"/>
                </a:cubicBezTo>
                <a:cubicBezTo>
                  <a:pt x="557" y="366"/>
                  <a:pt x="555" y="366"/>
                  <a:pt x="554" y="365"/>
                </a:cubicBezTo>
                <a:cubicBezTo>
                  <a:pt x="552" y="364"/>
                  <a:pt x="548" y="362"/>
                  <a:pt x="548" y="362"/>
                </a:cubicBezTo>
                <a:cubicBezTo>
                  <a:pt x="545" y="360"/>
                  <a:pt x="545" y="360"/>
                  <a:pt x="545" y="360"/>
                </a:cubicBezTo>
                <a:cubicBezTo>
                  <a:pt x="543" y="354"/>
                  <a:pt x="543" y="354"/>
                  <a:pt x="543" y="354"/>
                </a:cubicBezTo>
                <a:cubicBezTo>
                  <a:pt x="537" y="347"/>
                  <a:pt x="537" y="347"/>
                  <a:pt x="537" y="347"/>
                </a:cubicBezTo>
                <a:cubicBezTo>
                  <a:pt x="537" y="347"/>
                  <a:pt x="537" y="347"/>
                  <a:pt x="534" y="346"/>
                </a:cubicBezTo>
                <a:cubicBezTo>
                  <a:pt x="531" y="345"/>
                  <a:pt x="529" y="345"/>
                  <a:pt x="529" y="345"/>
                </a:cubicBezTo>
                <a:cubicBezTo>
                  <a:pt x="527" y="343"/>
                  <a:pt x="527" y="343"/>
                  <a:pt x="527" y="343"/>
                </a:cubicBezTo>
                <a:cubicBezTo>
                  <a:pt x="524" y="340"/>
                  <a:pt x="524" y="340"/>
                  <a:pt x="524" y="340"/>
                </a:cubicBezTo>
                <a:cubicBezTo>
                  <a:pt x="521" y="340"/>
                  <a:pt x="521" y="340"/>
                  <a:pt x="521" y="340"/>
                </a:cubicBezTo>
                <a:cubicBezTo>
                  <a:pt x="518" y="339"/>
                  <a:pt x="518" y="339"/>
                  <a:pt x="518" y="339"/>
                </a:cubicBezTo>
                <a:cubicBezTo>
                  <a:pt x="516" y="338"/>
                  <a:pt x="516" y="338"/>
                  <a:pt x="516" y="338"/>
                </a:cubicBezTo>
                <a:cubicBezTo>
                  <a:pt x="516" y="334"/>
                  <a:pt x="516" y="334"/>
                  <a:pt x="516" y="334"/>
                </a:cubicBezTo>
                <a:cubicBezTo>
                  <a:pt x="514" y="328"/>
                  <a:pt x="514" y="328"/>
                  <a:pt x="514" y="328"/>
                </a:cubicBezTo>
                <a:cubicBezTo>
                  <a:pt x="512" y="326"/>
                  <a:pt x="512" y="326"/>
                  <a:pt x="512" y="326"/>
                </a:cubicBezTo>
                <a:cubicBezTo>
                  <a:pt x="512" y="326"/>
                  <a:pt x="510" y="326"/>
                  <a:pt x="509" y="327"/>
                </a:cubicBezTo>
                <a:cubicBezTo>
                  <a:pt x="507" y="327"/>
                  <a:pt x="507" y="327"/>
                  <a:pt x="507" y="327"/>
                </a:cubicBezTo>
                <a:cubicBezTo>
                  <a:pt x="505" y="331"/>
                  <a:pt x="505" y="331"/>
                  <a:pt x="505" y="331"/>
                </a:cubicBezTo>
                <a:cubicBezTo>
                  <a:pt x="504" y="333"/>
                  <a:pt x="504" y="333"/>
                  <a:pt x="504" y="333"/>
                </a:cubicBezTo>
                <a:cubicBezTo>
                  <a:pt x="503" y="333"/>
                  <a:pt x="503" y="333"/>
                  <a:pt x="503" y="333"/>
                </a:cubicBezTo>
                <a:cubicBezTo>
                  <a:pt x="503" y="333"/>
                  <a:pt x="502" y="333"/>
                  <a:pt x="500" y="333"/>
                </a:cubicBezTo>
                <a:cubicBezTo>
                  <a:pt x="497" y="333"/>
                  <a:pt x="497" y="333"/>
                  <a:pt x="497" y="333"/>
                </a:cubicBezTo>
                <a:cubicBezTo>
                  <a:pt x="495" y="334"/>
                  <a:pt x="495" y="334"/>
                  <a:pt x="495" y="334"/>
                </a:cubicBezTo>
                <a:cubicBezTo>
                  <a:pt x="493" y="335"/>
                  <a:pt x="493" y="335"/>
                  <a:pt x="493" y="335"/>
                </a:cubicBezTo>
                <a:cubicBezTo>
                  <a:pt x="491" y="335"/>
                  <a:pt x="491" y="335"/>
                  <a:pt x="491" y="335"/>
                </a:cubicBezTo>
                <a:cubicBezTo>
                  <a:pt x="491" y="335"/>
                  <a:pt x="489" y="335"/>
                  <a:pt x="487" y="334"/>
                </a:cubicBezTo>
                <a:cubicBezTo>
                  <a:pt x="486" y="334"/>
                  <a:pt x="488" y="335"/>
                  <a:pt x="484" y="333"/>
                </a:cubicBezTo>
                <a:cubicBezTo>
                  <a:pt x="481" y="331"/>
                  <a:pt x="484" y="333"/>
                  <a:pt x="481" y="331"/>
                </a:cubicBezTo>
                <a:cubicBezTo>
                  <a:pt x="478" y="329"/>
                  <a:pt x="478" y="329"/>
                  <a:pt x="476" y="328"/>
                </a:cubicBezTo>
                <a:cubicBezTo>
                  <a:pt x="475" y="328"/>
                  <a:pt x="473" y="328"/>
                  <a:pt x="473" y="328"/>
                </a:cubicBezTo>
                <a:cubicBezTo>
                  <a:pt x="471" y="328"/>
                  <a:pt x="471" y="328"/>
                  <a:pt x="471" y="328"/>
                </a:cubicBezTo>
                <a:cubicBezTo>
                  <a:pt x="468" y="327"/>
                  <a:pt x="468" y="327"/>
                  <a:pt x="468" y="327"/>
                </a:cubicBezTo>
                <a:cubicBezTo>
                  <a:pt x="466" y="325"/>
                  <a:pt x="466" y="325"/>
                  <a:pt x="466" y="325"/>
                </a:cubicBezTo>
                <a:cubicBezTo>
                  <a:pt x="468" y="321"/>
                  <a:pt x="468" y="321"/>
                  <a:pt x="468" y="321"/>
                </a:cubicBezTo>
                <a:cubicBezTo>
                  <a:pt x="466" y="319"/>
                  <a:pt x="466" y="319"/>
                  <a:pt x="466" y="319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53" y="318"/>
                  <a:pt x="453" y="318"/>
                  <a:pt x="453" y="318"/>
                </a:cubicBezTo>
                <a:cubicBezTo>
                  <a:pt x="446" y="322"/>
                  <a:pt x="446" y="322"/>
                  <a:pt x="446" y="322"/>
                </a:cubicBezTo>
                <a:cubicBezTo>
                  <a:pt x="440" y="324"/>
                  <a:pt x="440" y="324"/>
                  <a:pt x="440" y="324"/>
                </a:cubicBezTo>
                <a:cubicBezTo>
                  <a:pt x="440" y="324"/>
                  <a:pt x="436" y="327"/>
                  <a:pt x="435" y="327"/>
                </a:cubicBezTo>
                <a:cubicBezTo>
                  <a:pt x="434" y="327"/>
                  <a:pt x="435" y="327"/>
                  <a:pt x="431" y="326"/>
                </a:cubicBezTo>
                <a:cubicBezTo>
                  <a:pt x="426" y="325"/>
                  <a:pt x="427" y="325"/>
                  <a:pt x="424" y="324"/>
                </a:cubicBezTo>
                <a:cubicBezTo>
                  <a:pt x="422" y="323"/>
                  <a:pt x="418" y="322"/>
                  <a:pt x="418" y="322"/>
                </a:cubicBezTo>
                <a:cubicBezTo>
                  <a:pt x="418" y="322"/>
                  <a:pt x="412" y="328"/>
                  <a:pt x="408" y="323"/>
                </a:cubicBezTo>
                <a:cubicBezTo>
                  <a:pt x="403" y="319"/>
                  <a:pt x="402" y="317"/>
                  <a:pt x="402" y="317"/>
                </a:cubicBezTo>
                <a:cubicBezTo>
                  <a:pt x="400" y="314"/>
                  <a:pt x="400" y="314"/>
                  <a:pt x="400" y="314"/>
                </a:cubicBezTo>
                <a:cubicBezTo>
                  <a:pt x="400" y="314"/>
                  <a:pt x="401" y="312"/>
                  <a:pt x="399" y="311"/>
                </a:cubicBezTo>
                <a:cubicBezTo>
                  <a:pt x="398" y="311"/>
                  <a:pt x="398" y="310"/>
                  <a:pt x="397" y="309"/>
                </a:cubicBezTo>
                <a:cubicBezTo>
                  <a:pt x="395" y="309"/>
                  <a:pt x="393" y="307"/>
                  <a:pt x="391" y="307"/>
                </a:cubicBezTo>
                <a:cubicBezTo>
                  <a:pt x="390" y="306"/>
                  <a:pt x="390" y="306"/>
                  <a:pt x="390" y="306"/>
                </a:cubicBezTo>
                <a:cubicBezTo>
                  <a:pt x="389" y="303"/>
                  <a:pt x="389" y="303"/>
                  <a:pt x="389" y="303"/>
                </a:cubicBezTo>
                <a:cubicBezTo>
                  <a:pt x="389" y="303"/>
                  <a:pt x="389" y="302"/>
                  <a:pt x="389" y="301"/>
                </a:cubicBezTo>
                <a:cubicBezTo>
                  <a:pt x="389" y="299"/>
                  <a:pt x="389" y="298"/>
                  <a:pt x="389" y="298"/>
                </a:cubicBezTo>
                <a:cubicBezTo>
                  <a:pt x="389" y="295"/>
                  <a:pt x="389" y="295"/>
                  <a:pt x="389" y="295"/>
                </a:cubicBezTo>
                <a:cubicBezTo>
                  <a:pt x="389" y="293"/>
                  <a:pt x="389" y="293"/>
                  <a:pt x="389" y="293"/>
                </a:cubicBezTo>
                <a:cubicBezTo>
                  <a:pt x="388" y="291"/>
                  <a:pt x="388" y="291"/>
                  <a:pt x="388" y="291"/>
                </a:cubicBezTo>
                <a:cubicBezTo>
                  <a:pt x="387" y="289"/>
                  <a:pt x="387" y="289"/>
                  <a:pt x="387" y="289"/>
                </a:cubicBezTo>
                <a:cubicBezTo>
                  <a:pt x="385" y="287"/>
                  <a:pt x="385" y="287"/>
                  <a:pt x="385" y="287"/>
                </a:cubicBezTo>
                <a:cubicBezTo>
                  <a:pt x="386" y="285"/>
                  <a:pt x="386" y="285"/>
                  <a:pt x="386" y="285"/>
                </a:cubicBezTo>
                <a:cubicBezTo>
                  <a:pt x="388" y="281"/>
                  <a:pt x="388" y="281"/>
                  <a:pt x="388" y="281"/>
                </a:cubicBezTo>
                <a:cubicBezTo>
                  <a:pt x="388" y="281"/>
                  <a:pt x="391" y="277"/>
                  <a:pt x="390" y="276"/>
                </a:cubicBezTo>
                <a:cubicBezTo>
                  <a:pt x="390" y="275"/>
                  <a:pt x="391" y="274"/>
                  <a:pt x="389" y="273"/>
                </a:cubicBezTo>
                <a:cubicBezTo>
                  <a:pt x="388" y="272"/>
                  <a:pt x="386" y="271"/>
                  <a:pt x="386" y="271"/>
                </a:cubicBezTo>
                <a:cubicBezTo>
                  <a:pt x="386" y="271"/>
                  <a:pt x="386" y="271"/>
                  <a:pt x="384" y="270"/>
                </a:cubicBezTo>
                <a:cubicBezTo>
                  <a:pt x="382" y="269"/>
                  <a:pt x="382" y="269"/>
                  <a:pt x="382" y="269"/>
                </a:cubicBezTo>
                <a:cubicBezTo>
                  <a:pt x="382" y="269"/>
                  <a:pt x="380" y="267"/>
                  <a:pt x="379" y="267"/>
                </a:cubicBezTo>
                <a:cubicBezTo>
                  <a:pt x="377" y="266"/>
                  <a:pt x="376" y="265"/>
                  <a:pt x="376" y="265"/>
                </a:cubicBezTo>
                <a:cubicBezTo>
                  <a:pt x="376" y="264"/>
                  <a:pt x="376" y="264"/>
                  <a:pt x="376" y="264"/>
                </a:cubicBezTo>
                <a:cubicBezTo>
                  <a:pt x="375" y="260"/>
                  <a:pt x="375" y="260"/>
                  <a:pt x="375" y="260"/>
                </a:cubicBezTo>
                <a:cubicBezTo>
                  <a:pt x="375" y="257"/>
                  <a:pt x="375" y="257"/>
                  <a:pt x="375" y="257"/>
                </a:cubicBezTo>
                <a:cubicBezTo>
                  <a:pt x="375" y="255"/>
                  <a:pt x="375" y="255"/>
                  <a:pt x="375" y="255"/>
                </a:cubicBezTo>
                <a:cubicBezTo>
                  <a:pt x="373" y="253"/>
                  <a:pt x="373" y="253"/>
                  <a:pt x="373" y="253"/>
                </a:cubicBezTo>
                <a:cubicBezTo>
                  <a:pt x="371" y="252"/>
                  <a:pt x="371" y="252"/>
                  <a:pt x="371" y="252"/>
                </a:cubicBezTo>
                <a:cubicBezTo>
                  <a:pt x="369" y="249"/>
                  <a:pt x="369" y="249"/>
                  <a:pt x="369" y="249"/>
                </a:cubicBezTo>
                <a:cubicBezTo>
                  <a:pt x="369" y="247"/>
                  <a:pt x="369" y="247"/>
                  <a:pt x="369" y="247"/>
                </a:cubicBezTo>
                <a:cubicBezTo>
                  <a:pt x="370" y="244"/>
                  <a:pt x="370" y="244"/>
                  <a:pt x="370" y="244"/>
                </a:cubicBezTo>
                <a:cubicBezTo>
                  <a:pt x="372" y="241"/>
                  <a:pt x="372" y="241"/>
                  <a:pt x="372" y="241"/>
                </a:cubicBezTo>
                <a:cubicBezTo>
                  <a:pt x="372" y="238"/>
                  <a:pt x="372" y="238"/>
                  <a:pt x="372" y="238"/>
                </a:cubicBezTo>
                <a:cubicBezTo>
                  <a:pt x="372" y="238"/>
                  <a:pt x="373" y="236"/>
                  <a:pt x="372" y="234"/>
                </a:cubicBezTo>
                <a:cubicBezTo>
                  <a:pt x="371" y="232"/>
                  <a:pt x="360" y="211"/>
                  <a:pt x="341" y="198"/>
                </a:cubicBezTo>
                <a:cubicBezTo>
                  <a:pt x="341" y="198"/>
                  <a:pt x="337" y="189"/>
                  <a:pt x="342" y="183"/>
                </a:cubicBezTo>
                <a:cubicBezTo>
                  <a:pt x="342" y="178"/>
                  <a:pt x="342" y="178"/>
                  <a:pt x="342" y="178"/>
                </a:cubicBezTo>
                <a:cubicBezTo>
                  <a:pt x="342" y="176"/>
                  <a:pt x="342" y="176"/>
                  <a:pt x="342" y="176"/>
                </a:cubicBezTo>
                <a:cubicBezTo>
                  <a:pt x="340" y="176"/>
                  <a:pt x="340" y="176"/>
                  <a:pt x="340" y="176"/>
                </a:cubicBezTo>
                <a:cubicBezTo>
                  <a:pt x="338" y="177"/>
                  <a:pt x="338" y="177"/>
                  <a:pt x="338" y="177"/>
                </a:cubicBezTo>
                <a:cubicBezTo>
                  <a:pt x="336" y="179"/>
                  <a:pt x="336" y="179"/>
                  <a:pt x="336" y="179"/>
                </a:cubicBezTo>
                <a:cubicBezTo>
                  <a:pt x="335" y="182"/>
                  <a:pt x="335" y="182"/>
                  <a:pt x="335" y="182"/>
                </a:cubicBezTo>
                <a:cubicBezTo>
                  <a:pt x="334" y="183"/>
                  <a:pt x="334" y="183"/>
                  <a:pt x="334" y="183"/>
                </a:cubicBezTo>
                <a:cubicBezTo>
                  <a:pt x="332" y="183"/>
                  <a:pt x="332" y="183"/>
                  <a:pt x="332" y="183"/>
                </a:cubicBezTo>
                <a:cubicBezTo>
                  <a:pt x="330" y="181"/>
                  <a:pt x="330" y="181"/>
                  <a:pt x="330" y="181"/>
                </a:cubicBezTo>
                <a:cubicBezTo>
                  <a:pt x="330" y="178"/>
                  <a:pt x="330" y="178"/>
                  <a:pt x="330" y="178"/>
                </a:cubicBezTo>
                <a:cubicBezTo>
                  <a:pt x="332" y="176"/>
                  <a:pt x="332" y="176"/>
                  <a:pt x="332" y="176"/>
                </a:cubicBezTo>
                <a:cubicBezTo>
                  <a:pt x="333" y="174"/>
                  <a:pt x="333" y="174"/>
                  <a:pt x="333" y="174"/>
                </a:cubicBezTo>
                <a:cubicBezTo>
                  <a:pt x="335" y="172"/>
                  <a:pt x="335" y="172"/>
                  <a:pt x="335" y="172"/>
                </a:cubicBezTo>
                <a:cubicBezTo>
                  <a:pt x="335" y="171"/>
                  <a:pt x="335" y="171"/>
                  <a:pt x="335" y="171"/>
                </a:cubicBezTo>
                <a:cubicBezTo>
                  <a:pt x="332" y="169"/>
                  <a:pt x="332" y="169"/>
                  <a:pt x="332" y="169"/>
                </a:cubicBezTo>
                <a:cubicBezTo>
                  <a:pt x="330" y="168"/>
                  <a:pt x="330" y="168"/>
                  <a:pt x="330" y="168"/>
                </a:cubicBezTo>
                <a:cubicBezTo>
                  <a:pt x="329" y="165"/>
                  <a:pt x="329" y="165"/>
                  <a:pt x="329" y="165"/>
                </a:cubicBezTo>
                <a:cubicBezTo>
                  <a:pt x="331" y="162"/>
                  <a:pt x="331" y="162"/>
                  <a:pt x="331" y="162"/>
                </a:cubicBezTo>
                <a:cubicBezTo>
                  <a:pt x="331" y="159"/>
                  <a:pt x="331" y="159"/>
                  <a:pt x="331" y="159"/>
                </a:cubicBezTo>
                <a:cubicBezTo>
                  <a:pt x="329" y="158"/>
                  <a:pt x="329" y="158"/>
                  <a:pt x="329" y="158"/>
                </a:cubicBezTo>
                <a:cubicBezTo>
                  <a:pt x="327" y="157"/>
                  <a:pt x="327" y="157"/>
                  <a:pt x="327" y="157"/>
                </a:cubicBezTo>
                <a:cubicBezTo>
                  <a:pt x="324" y="157"/>
                  <a:pt x="324" y="157"/>
                  <a:pt x="324" y="157"/>
                </a:cubicBezTo>
                <a:cubicBezTo>
                  <a:pt x="322" y="157"/>
                  <a:pt x="322" y="157"/>
                  <a:pt x="322" y="157"/>
                </a:cubicBezTo>
                <a:cubicBezTo>
                  <a:pt x="322" y="157"/>
                  <a:pt x="323" y="149"/>
                  <a:pt x="323" y="147"/>
                </a:cubicBezTo>
                <a:cubicBezTo>
                  <a:pt x="322" y="146"/>
                  <a:pt x="315" y="138"/>
                  <a:pt x="315" y="138"/>
                </a:cubicBezTo>
                <a:cubicBezTo>
                  <a:pt x="310" y="132"/>
                  <a:pt x="310" y="132"/>
                  <a:pt x="310" y="132"/>
                </a:cubicBezTo>
                <a:cubicBezTo>
                  <a:pt x="306" y="128"/>
                  <a:pt x="306" y="128"/>
                  <a:pt x="306" y="128"/>
                </a:cubicBezTo>
                <a:cubicBezTo>
                  <a:pt x="304" y="124"/>
                  <a:pt x="304" y="124"/>
                  <a:pt x="304" y="124"/>
                </a:cubicBezTo>
                <a:cubicBezTo>
                  <a:pt x="304" y="124"/>
                  <a:pt x="304" y="121"/>
                  <a:pt x="304" y="119"/>
                </a:cubicBezTo>
                <a:cubicBezTo>
                  <a:pt x="304" y="116"/>
                  <a:pt x="306" y="114"/>
                  <a:pt x="306" y="114"/>
                </a:cubicBezTo>
                <a:cubicBezTo>
                  <a:pt x="306" y="111"/>
                  <a:pt x="306" y="111"/>
                  <a:pt x="306" y="111"/>
                </a:cubicBezTo>
                <a:cubicBezTo>
                  <a:pt x="306" y="108"/>
                  <a:pt x="306" y="108"/>
                  <a:pt x="306" y="108"/>
                </a:cubicBezTo>
                <a:cubicBezTo>
                  <a:pt x="304" y="107"/>
                  <a:pt x="304" y="107"/>
                  <a:pt x="304" y="107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298" y="105"/>
                  <a:pt x="298" y="105"/>
                  <a:pt x="298" y="105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4" y="104"/>
                  <a:pt x="294" y="104"/>
                  <a:pt x="294" y="104"/>
                </a:cubicBezTo>
                <a:cubicBezTo>
                  <a:pt x="293" y="102"/>
                  <a:pt x="293" y="102"/>
                  <a:pt x="293" y="102"/>
                </a:cubicBezTo>
                <a:cubicBezTo>
                  <a:pt x="293" y="100"/>
                  <a:pt x="293" y="100"/>
                  <a:pt x="293" y="100"/>
                </a:cubicBezTo>
                <a:cubicBezTo>
                  <a:pt x="295" y="99"/>
                  <a:pt x="295" y="99"/>
                  <a:pt x="295" y="99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9" y="95"/>
                  <a:pt x="299" y="95"/>
                  <a:pt x="299" y="95"/>
                </a:cubicBezTo>
                <a:cubicBezTo>
                  <a:pt x="299" y="93"/>
                  <a:pt x="299" y="93"/>
                  <a:pt x="299" y="93"/>
                </a:cubicBezTo>
                <a:cubicBezTo>
                  <a:pt x="297" y="93"/>
                  <a:pt x="297" y="93"/>
                  <a:pt x="297" y="93"/>
                </a:cubicBezTo>
                <a:cubicBezTo>
                  <a:pt x="295" y="93"/>
                  <a:pt x="295" y="93"/>
                  <a:pt x="295" y="93"/>
                </a:cubicBezTo>
                <a:cubicBezTo>
                  <a:pt x="292" y="93"/>
                  <a:pt x="292" y="93"/>
                  <a:pt x="292" y="93"/>
                </a:cubicBezTo>
                <a:cubicBezTo>
                  <a:pt x="293" y="90"/>
                  <a:pt x="293" y="90"/>
                  <a:pt x="293" y="90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86"/>
                  <a:pt x="295" y="86"/>
                  <a:pt x="295" y="86"/>
                </a:cubicBezTo>
                <a:cubicBezTo>
                  <a:pt x="293" y="85"/>
                  <a:pt x="293" y="85"/>
                  <a:pt x="293" y="85"/>
                </a:cubicBezTo>
                <a:cubicBezTo>
                  <a:pt x="290" y="84"/>
                  <a:pt x="290" y="84"/>
                  <a:pt x="290" y="84"/>
                </a:cubicBezTo>
                <a:cubicBezTo>
                  <a:pt x="288" y="83"/>
                  <a:pt x="288" y="83"/>
                  <a:pt x="288" y="83"/>
                </a:cubicBezTo>
                <a:cubicBezTo>
                  <a:pt x="285" y="83"/>
                  <a:pt x="285" y="83"/>
                  <a:pt x="285" y="83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3" y="79"/>
                  <a:pt x="283" y="79"/>
                  <a:pt x="283" y="79"/>
                </a:cubicBezTo>
                <a:cubicBezTo>
                  <a:pt x="282" y="77"/>
                  <a:pt x="282" y="77"/>
                  <a:pt x="282" y="77"/>
                </a:cubicBezTo>
                <a:cubicBezTo>
                  <a:pt x="281" y="75"/>
                  <a:pt x="281" y="75"/>
                  <a:pt x="281" y="75"/>
                </a:cubicBezTo>
                <a:cubicBezTo>
                  <a:pt x="277" y="73"/>
                  <a:pt x="277" y="73"/>
                  <a:pt x="277" y="7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69" y="70"/>
                  <a:pt x="269" y="70"/>
                  <a:pt x="269" y="70"/>
                </a:cubicBezTo>
                <a:cubicBezTo>
                  <a:pt x="269" y="70"/>
                  <a:pt x="266" y="69"/>
                  <a:pt x="271" y="65"/>
                </a:cubicBezTo>
                <a:cubicBezTo>
                  <a:pt x="271" y="65"/>
                  <a:pt x="282" y="56"/>
                  <a:pt x="271" y="54"/>
                </a:cubicBezTo>
                <a:cubicBezTo>
                  <a:pt x="260" y="53"/>
                  <a:pt x="259" y="45"/>
                  <a:pt x="259" y="45"/>
                </a:cubicBezTo>
                <a:cubicBezTo>
                  <a:pt x="250" y="47"/>
                  <a:pt x="250" y="47"/>
                  <a:pt x="250" y="47"/>
                </a:cubicBezTo>
                <a:cubicBezTo>
                  <a:pt x="248" y="45"/>
                  <a:pt x="248" y="45"/>
                  <a:pt x="248" y="45"/>
                </a:cubicBezTo>
                <a:cubicBezTo>
                  <a:pt x="249" y="42"/>
                  <a:pt x="249" y="42"/>
                  <a:pt x="249" y="42"/>
                </a:cubicBezTo>
                <a:cubicBezTo>
                  <a:pt x="250" y="38"/>
                  <a:pt x="250" y="38"/>
                  <a:pt x="250" y="38"/>
                </a:cubicBezTo>
                <a:cubicBezTo>
                  <a:pt x="250" y="38"/>
                  <a:pt x="252" y="36"/>
                  <a:pt x="250" y="36"/>
                </a:cubicBezTo>
                <a:cubicBezTo>
                  <a:pt x="248" y="36"/>
                  <a:pt x="245" y="34"/>
                  <a:pt x="245" y="34"/>
                </a:cubicBezTo>
                <a:cubicBezTo>
                  <a:pt x="245" y="34"/>
                  <a:pt x="244" y="35"/>
                  <a:pt x="242" y="34"/>
                </a:cubicBezTo>
                <a:cubicBezTo>
                  <a:pt x="240" y="33"/>
                  <a:pt x="237" y="32"/>
                  <a:pt x="237" y="32"/>
                </a:cubicBezTo>
                <a:cubicBezTo>
                  <a:pt x="232" y="29"/>
                  <a:pt x="232" y="29"/>
                  <a:pt x="232" y="29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25" y="26"/>
                  <a:pt x="225" y="26"/>
                  <a:pt x="225" y="26"/>
                </a:cubicBezTo>
                <a:cubicBezTo>
                  <a:pt x="225" y="26"/>
                  <a:pt x="223" y="25"/>
                  <a:pt x="222" y="25"/>
                </a:cubicBezTo>
                <a:cubicBezTo>
                  <a:pt x="220" y="25"/>
                  <a:pt x="220" y="25"/>
                  <a:pt x="219" y="25"/>
                </a:cubicBezTo>
                <a:cubicBezTo>
                  <a:pt x="217" y="25"/>
                  <a:pt x="218" y="25"/>
                  <a:pt x="215" y="25"/>
                </a:cubicBezTo>
                <a:cubicBezTo>
                  <a:pt x="212" y="25"/>
                  <a:pt x="210" y="25"/>
                  <a:pt x="210" y="25"/>
                </a:cubicBezTo>
                <a:cubicBezTo>
                  <a:pt x="207" y="26"/>
                  <a:pt x="207" y="26"/>
                  <a:pt x="207" y="26"/>
                </a:cubicBezTo>
                <a:cubicBezTo>
                  <a:pt x="207" y="26"/>
                  <a:pt x="205" y="27"/>
                  <a:pt x="205" y="29"/>
                </a:cubicBezTo>
                <a:cubicBezTo>
                  <a:pt x="204" y="30"/>
                  <a:pt x="204" y="30"/>
                  <a:pt x="204" y="30"/>
                </a:cubicBezTo>
                <a:cubicBezTo>
                  <a:pt x="202" y="33"/>
                  <a:pt x="202" y="33"/>
                  <a:pt x="202" y="33"/>
                </a:cubicBezTo>
                <a:cubicBezTo>
                  <a:pt x="199" y="33"/>
                  <a:pt x="199" y="33"/>
                  <a:pt x="199" y="33"/>
                </a:cubicBezTo>
                <a:cubicBezTo>
                  <a:pt x="195" y="28"/>
                  <a:pt x="195" y="28"/>
                  <a:pt x="195" y="28"/>
                </a:cubicBezTo>
                <a:cubicBezTo>
                  <a:pt x="195" y="28"/>
                  <a:pt x="195" y="28"/>
                  <a:pt x="193" y="28"/>
                </a:cubicBezTo>
                <a:cubicBezTo>
                  <a:pt x="191" y="28"/>
                  <a:pt x="189" y="28"/>
                  <a:pt x="189" y="28"/>
                </a:cubicBezTo>
                <a:cubicBezTo>
                  <a:pt x="189" y="28"/>
                  <a:pt x="189" y="28"/>
                  <a:pt x="187" y="28"/>
                </a:cubicBezTo>
                <a:cubicBezTo>
                  <a:pt x="184" y="28"/>
                  <a:pt x="182" y="28"/>
                  <a:pt x="182" y="28"/>
                </a:cubicBezTo>
                <a:cubicBezTo>
                  <a:pt x="182" y="28"/>
                  <a:pt x="178" y="27"/>
                  <a:pt x="176" y="25"/>
                </a:cubicBezTo>
                <a:cubicBezTo>
                  <a:pt x="173" y="24"/>
                  <a:pt x="172" y="17"/>
                  <a:pt x="172" y="17"/>
                </a:cubicBezTo>
                <a:cubicBezTo>
                  <a:pt x="170" y="15"/>
                  <a:pt x="170" y="15"/>
                  <a:pt x="170" y="15"/>
                </a:cubicBezTo>
                <a:cubicBezTo>
                  <a:pt x="170" y="15"/>
                  <a:pt x="168" y="14"/>
                  <a:pt x="165" y="14"/>
                </a:cubicBezTo>
                <a:cubicBezTo>
                  <a:pt x="162" y="14"/>
                  <a:pt x="164" y="14"/>
                  <a:pt x="162" y="14"/>
                </a:cubicBezTo>
                <a:cubicBezTo>
                  <a:pt x="160" y="14"/>
                  <a:pt x="160" y="14"/>
                  <a:pt x="158" y="14"/>
                </a:cubicBezTo>
                <a:cubicBezTo>
                  <a:pt x="157" y="14"/>
                  <a:pt x="155" y="14"/>
                  <a:pt x="155" y="14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8" y="7"/>
                  <a:pt x="148" y="7"/>
                  <a:pt x="148" y="7"/>
                </a:cubicBezTo>
                <a:cubicBezTo>
                  <a:pt x="145" y="7"/>
                  <a:pt x="145" y="7"/>
                  <a:pt x="145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41" y="7"/>
                  <a:pt x="141" y="7"/>
                  <a:pt x="141" y="7"/>
                </a:cubicBezTo>
                <a:cubicBezTo>
                  <a:pt x="137" y="6"/>
                  <a:pt x="137" y="6"/>
                  <a:pt x="137" y="6"/>
                </a:cubicBezTo>
                <a:cubicBezTo>
                  <a:pt x="134" y="2"/>
                  <a:pt x="134" y="2"/>
                  <a:pt x="134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0" y="1"/>
                  <a:pt x="130" y="1"/>
                  <a:pt x="130" y="1"/>
                </a:cubicBezTo>
                <a:cubicBezTo>
                  <a:pt x="130" y="1"/>
                  <a:pt x="129" y="0"/>
                  <a:pt x="127" y="1"/>
                </a:cubicBezTo>
                <a:cubicBezTo>
                  <a:pt x="125" y="1"/>
                  <a:pt x="125" y="1"/>
                  <a:pt x="125" y="1"/>
                </a:cubicBezTo>
                <a:cubicBezTo>
                  <a:pt x="121" y="3"/>
                  <a:pt x="121" y="3"/>
                  <a:pt x="121" y="3"/>
                </a:cubicBezTo>
                <a:cubicBezTo>
                  <a:pt x="120" y="5"/>
                  <a:pt x="120" y="5"/>
                  <a:pt x="120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16" y="5"/>
                  <a:pt x="116" y="5"/>
                  <a:pt x="114" y="4"/>
                </a:cubicBezTo>
                <a:cubicBezTo>
                  <a:pt x="113" y="3"/>
                  <a:pt x="113" y="3"/>
                  <a:pt x="113" y="3"/>
                </a:cubicBezTo>
                <a:cubicBezTo>
                  <a:pt x="110" y="3"/>
                  <a:pt x="110" y="3"/>
                  <a:pt x="110" y="3"/>
                </a:cubicBezTo>
                <a:cubicBezTo>
                  <a:pt x="108" y="4"/>
                  <a:pt x="108" y="4"/>
                  <a:pt x="108" y="4"/>
                </a:cubicBezTo>
                <a:cubicBezTo>
                  <a:pt x="107" y="7"/>
                  <a:pt x="107" y="7"/>
                  <a:pt x="107" y="7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2" y="10"/>
                  <a:pt x="102" y="10"/>
                  <a:pt x="102" y="10"/>
                </a:cubicBezTo>
                <a:cubicBezTo>
                  <a:pt x="100" y="9"/>
                  <a:pt x="100" y="9"/>
                  <a:pt x="100" y="9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3" y="9"/>
                  <a:pt x="91" y="11"/>
                </a:cubicBezTo>
                <a:cubicBezTo>
                  <a:pt x="89" y="14"/>
                  <a:pt x="85" y="14"/>
                  <a:pt x="85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14"/>
                  <a:pt x="81" y="14"/>
                  <a:pt x="79" y="14"/>
                </a:cubicBezTo>
                <a:cubicBezTo>
                  <a:pt x="76" y="14"/>
                  <a:pt x="75" y="14"/>
                  <a:pt x="75" y="14"/>
                </a:cubicBezTo>
                <a:cubicBezTo>
                  <a:pt x="73" y="14"/>
                  <a:pt x="73" y="14"/>
                  <a:pt x="73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7"/>
                  <a:pt x="65" y="17"/>
                </a:cubicBezTo>
                <a:cubicBezTo>
                  <a:pt x="63" y="17"/>
                  <a:pt x="57" y="17"/>
                  <a:pt x="57" y="17"/>
                </a:cubicBezTo>
                <a:cubicBezTo>
                  <a:pt x="57" y="17"/>
                  <a:pt x="55" y="17"/>
                  <a:pt x="54" y="17"/>
                </a:cubicBezTo>
                <a:cubicBezTo>
                  <a:pt x="53" y="17"/>
                  <a:pt x="46" y="19"/>
                  <a:pt x="45" y="19"/>
                </a:cubicBezTo>
                <a:cubicBezTo>
                  <a:pt x="43" y="20"/>
                  <a:pt x="41" y="22"/>
                  <a:pt x="41" y="22"/>
                </a:cubicBezTo>
                <a:cubicBezTo>
                  <a:pt x="41" y="22"/>
                  <a:pt x="38" y="22"/>
                  <a:pt x="36" y="22"/>
                </a:cubicBezTo>
                <a:cubicBezTo>
                  <a:pt x="35" y="22"/>
                  <a:pt x="33" y="22"/>
                  <a:pt x="33" y="22"/>
                </a:cubicBezTo>
                <a:cubicBezTo>
                  <a:pt x="25" y="26"/>
                  <a:pt x="25" y="26"/>
                  <a:pt x="25" y="26"/>
                </a:cubicBezTo>
                <a:cubicBezTo>
                  <a:pt x="19" y="28"/>
                  <a:pt x="19" y="28"/>
                  <a:pt x="19" y="28"/>
                </a:cubicBezTo>
                <a:cubicBezTo>
                  <a:pt x="14" y="29"/>
                  <a:pt x="14" y="29"/>
                  <a:pt x="14" y="29"/>
                </a:cubicBezTo>
                <a:cubicBezTo>
                  <a:pt x="12" y="31"/>
                  <a:pt x="12" y="31"/>
                  <a:pt x="12" y="31"/>
                </a:cubicBezTo>
                <a:cubicBezTo>
                  <a:pt x="11" y="35"/>
                  <a:pt x="11" y="35"/>
                  <a:pt x="11" y="35"/>
                </a:cubicBezTo>
                <a:cubicBezTo>
                  <a:pt x="16" y="37"/>
                  <a:pt x="16" y="37"/>
                  <a:pt x="16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8"/>
                  <a:pt x="20" y="38"/>
                  <a:pt x="21" y="39"/>
                </a:cubicBezTo>
                <a:cubicBezTo>
                  <a:pt x="21" y="41"/>
                  <a:pt x="22" y="43"/>
                  <a:pt x="22" y="43"/>
                </a:cubicBezTo>
                <a:cubicBezTo>
                  <a:pt x="21" y="46"/>
                  <a:pt x="21" y="46"/>
                  <a:pt x="21" y="46"/>
                </a:cubicBezTo>
                <a:cubicBezTo>
                  <a:pt x="28" y="47"/>
                  <a:pt x="28" y="47"/>
                  <a:pt x="28" y="47"/>
                </a:cubicBezTo>
                <a:cubicBezTo>
                  <a:pt x="30" y="57"/>
                  <a:pt x="30" y="57"/>
                  <a:pt x="30" y="57"/>
                </a:cubicBezTo>
                <a:cubicBezTo>
                  <a:pt x="25" y="58"/>
                  <a:pt x="25" y="58"/>
                  <a:pt x="25" y="58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4" y="64"/>
                  <a:pt x="24" y="64"/>
                  <a:pt x="24" y="64"/>
                </a:cubicBezTo>
                <a:cubicBezTo>
                  <a:pt x="23" y="66"/>
                  <a:pt x="23" y="66"/>
                  <a:pt x="23" y="66"/>
                </a:cubicBezTo>
                <a:cubicBezTo>
                  <a:pt x="20" y="69"/>
                  <a:pt x="20" y="69"/>
                  <a:pt x="20" y="69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73"/>
                  <a:pt x="19" y="73"/>
                  <a:pt x="19" y="73"/>
                </a:cubicBezTo>
                <a:cubicBezTo>
                  <a:pt x="19" y="78"/>
                  <a:pt x="19" y="78"/>
                  <a:pt x="19" y="78"/>
                </a:cubicBezTo>
                <a:cubicBezTo>
                  <a:pt x="19" y="81"/>
                  <a:pt x="19" y="81"/>
                  <a:pt x="19" y="81"/>
                </a:cubicBezTo>
                <a:cubicBezTo>
                  <a:pt x="15" y="82"/>
                  <a:pt x="15" y="82"/>
                  <a:pt x="15" y="82"/>
                </a:cubicBezTo>
                <a:cubicBezTo>
                  <a:pt x="12" y="84"/>
                  <a:pt x="12" y="84"/>
                  <a:pt x="12" y="84"/>
                </a:cubicBezTo>
                <a:cubicBezTo>
                  <a:pt x="11" y="85"/>
                  <a:pt x="11" y="85"/>
                  <a:pt x="11" y="85"/>
                </a:cubicBezTo>
                <a:cubicBezTo>
                  <a:pt x="11" y="85"/>
                  <a:pt x="11" y="87"/>
                  <a:pt x="11" y="89"/>
                </a:cubicBezTo>
                <a:cubicBezTo>
                  <a:pt x="11" y="90"/>
                  <a:pt x="8" y="94"/>
                  <a:pt x="8" y="94"/>
                </a:cubicBezTo>
                <a:cubicBezTo>
                  <a:pt x="3" y="97"/>
                  <a:pt x="3" y="97"/>
                  <a:pt x="3" y="97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2"/>
                  <a:pt x="0" y="102"/>
                  <a:pt x="0" y="102"/>
                </a:cubicBezTo>
                <a:cubicBezTo>
                  <a:pt x="3" y="103"/>
                  <a:pt x="3" y="103"/>
                  <a:pt x="3" y="103"/>
                </a:cubicBezTo>
                <a:cubicBezTo>
                  <a:pt x="7" y="103"/>
                  <a:pt x="7" y="103"/>
                  <a:pt x="7" y="103"/>
                </a:cubicBezTo>
                <a:cubicBezTo>
                  <a:pt x="9" y="104"/>
                  <a:pt x="9" y="104"/>
                  <a:pt x="9" y="104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8" y="112"/>
                  <a:pt x="18" y="112"/>
                  <a:pt x="18" y="112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30" y="111"/>
                  <a:pt x="31" y="108"/>
                  <a:pt x="31" y="111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20"/>
                  <a:pt x="32" y="121"/>
                </a:cubicBezTo>
                <a:cubicBezTo>
                  <a:pt x="32" y="123"/>
                  <a:pt x="31" y="124"/>
                  <a:pt x="34" y="124"/>
                </a:cubicBezTo>
                <a:cubicBezTo>
                  <a:pt x="38" y="125"/>
                  <a:pt x="34" y="125"/>
                  <a:pt x="38" y="125"/>
                </a:cubicBezTo>
                <a:cubicBezTo>
                  <a:pt x="41" y="125"/>
                  <a:pt x="39" y="125"/>
                  <a:pt x="41" y="125"/>
                </a:cubicBezTo>
                <a:cubicBezTo>
                  <a:pt x="43" y="125"/>
                  <a:pt x="44" y="123"/>
                  <a:pt x="44" y="123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50" y="113"/>
                  <a:pt x="50" y="113"/>
                  <a:pt x="50" y="113"/>
                </a:cubicBezTo>
                <a:cubicBezTo>
                  <a:pt x="53" y="108"/>
                  <a:pt x="53" y="108"/>
                  <a:pt x="53" y="108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2"/>
                  <a:pt x="59" y="104"/>
                </a:cubicBezTo>
                <a:cubicBezTo>
                  <a:pt x="60" y="106"/>
                  <a:pt x="62" y="113"/>
                  <a:pt x="62" y="113"/>
                </a:cubicBezTo>
                <a:cubicBezTo>
                  <a:pt x="64" y="114"/>
                  <a:pt x="64" y="114"/>
                  <a:pt x="64" y="114"/>
                </a:cubicBezTo>
                <a:cubicBezTo>
                  <a:pt x="64" y="114"/>
                  <a:pt x="65" y="114"/>
                  <a:pt x="67" y="114"/>
                </a:cubicBezTo>
                <a:cubicBezTo>
                  <a:pt x="68" y="114"/>
                  <a:pt x="69" y="112"/>
                  <a:pt x="71" y="112"/>
                </a:cubicBezTo>
                <a:cubicBezTo>
                  <a:pt x="72" y="112"/>
                  <a:pt x="75" y="115"/>
                  <a:pt x="75" y="115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85" y="119"/>
                  <a:pt x="86" y="118"/>
                  <a:pt x="87" y="120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88" y="121"/>
                  <a:pt x="89" y="122"/>
                  <a:pt x="89" y="124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7" y="132"/>
                  <a:pt x="88" y="131"/>
                  <a:pt x="86" y="132"/>
                </a:cubicBezTo>
                <a:cubicBezTo>
                  <a:pt x="84" y="133"/>
                  <a:pt x="84" y="133"/>
                  <a:pt x="84" y="133"/>
                </a:cubicBezTo>
                <a:cubicBezTo>
                  <a:pt x="84" y="133"/>
                  <a:pt x="84" y="140"/>
                  <a:pt x="87" y="142"/>
                </a:cubicBezTo>
                <a:cubicBezTo>
                  <a:pt x="89" y="145"/>
                  <a:pt x="96" y="156"/>
                  <a:pt x="96" y="164"/>
                </a:cubicBezTo>
                <a:cubicBezTo>
                  <a:pt x="98" y="166"/>
                  <a:pt x="98" y="166"/>
                  <a:pt x="98" y="166"/>
                </a:cubicBezTo>
                <a:cubicBezTo>
                  <a:pt x="98" y="166"/>
                  <a:pt x="102" y="173"/>
                  <a:pt x="102" y="177"/>
                </a:cubicBezTo>
                <a:cubicBezTo>
                  <a:pt x="103" y="182"/>
                  <a:pt x="107" y="182"/>
                  <a:pt x="107" y="182"/>
                </a:cubicBezTo>
                <a:cubicBezTo>
                  <a:pt x="106" y="196"/>
                  <a:pt x="106" y="196"/>
                  <a:pt x="106" y="196"/>
                </a:cubicBezTo>
                <a:cubicBezTo>
                  <a:pt x="112" y="202"/>
                  <a:pt x="112" y="202"/>
                  <a:pt x="112" y="202"/>
                </a:cubicBezTo>
                <a:cubicBezTo>
                  <a:pt x="116" y="205"/>
                  <a:pt x="116" y="205"/>
                  <a:pt x="116" y="205"/>
                </a:cubicBezTo>
                <a:cubicBezTo>
                  <a:pt x="120" y="204"/>
                  <a:pt x="120" y="204"/>
                  <a:pt x="120" y="204"/>
                </a:cubicBezTo>
                <a:cubicBezTo>
                  <a:pt x="120" y="204"/>
                  <a:pt x="124" y="207"/>
                  <a:pt x="126" y="207"/>
                </a:cubicBezTo>
                <a:cubicBezTo>
                  <a:pt x="127" y="207"/>
                  <a:pt x="130" y="208"/>
                  <a:pt x="130" y="208"/>
                </a:cubicBezTo>
                <a:cubicBezTo>
                  <a:pt x="134" y="208"/>
                  <a:pt x="134" y="208"/>
                  <a:pt x="134" y="208"/>
                </a:cubicBezTo>
                <a:cubicBezTo>
                  <a:pt x="137" y="206"/>
                  <a:pt x="137" y="206"/>
                  <a:pt x="137" y="206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39" y="200"/>
                  <a:pt x="139" y="200"/>
                  <a:pt x="139" y="200"/>
                </a:cubicBezTo>
                <a:cubicBezTo>
                  <a:pt x="142" y="200"/>
                  <a:pt x="142" y="200"/>
                  <a:pt x="142" y="200"/>
                </a:cubicBezTo>
                <a:cubicBezTo>
                  <a:pt x="145" y="199"/>
                  <a:pt x="145" y="199"/>
                  <a:pt x="145" y="199"/>
                </a:cubicBezTo>
                <a:cubicBezTo>
                  <a:pt x="146" y="194"/>
                  <a:pt x="146" y="194"/>
                  <a:pt x="146" y="194"/>
                </a:cubicBezTo>
                <a:cubicBezTo>
                  <a:pt x="150" y="189"/>
                  <a:pt x="150" y="189"/>
                  <a:pt x="150" y="189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8" y="197"/>
                  <a:pt x="158" y="197"/>
                  <a:pt x="158" y="197"/>
                </a:cubicBezTo>
                <a:cubicBezTo>
                  <a:pt x="162" y="199"/>
                  <a:pt x="162" y="199"/>
                  <a:pt x="162" y="199"/>
                </a:cubicBezTo>
                <a:cubicBezTo>
                  <a:pt x="165" y="197"/>
                  <a:pt x="165" y="197"/>
                  <a:pt x="165" y="197"/>
                </a:cubicBezTo>
                <a:cubicBezTo>
                  <a:pt x="168" y="196"/>
                  <a:pt x="168" y="196"/>
                  <a:pt x="168" y="196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2" y="197"/>
                  <a:pt x="172" y="197"/>
                  <a:pt x="172" y="197"/>
                </a:cubicBezTo>
                <a:cubicBezTo>
                  <a:pt x="175" y="197"/>
                  <a:pt x="175" y="197"/>
                  <a:pt x="175" y="197"/>
                </a:cubicBezTo>
                <a:cubicBezTo>
                  <a:pt x="176" y="197"/>
                  <a:pt x="176" y="197"/>
                  <a:pt x="176" y="197"/>
                </a:cubicBezTo>
                <a:cubicBezTo>
                  <a:pt x="179" y="194"/>
                  <a:pt x="179" y="194"/>
                  <a:pt x="179" y="194"/>
                </a:cubicBezTo>
                <a:cubicBezTo>
                  <a:pt x="181" y="194"/>
                  <a:pt x="181" y="194"/>
                  <a:pt x="181" y="194"/>
                </a:cubicBezTo>
                <a:cubicBezTo>
                  <a:pt x="182" y="194"/>
                  <a:pt x="182" y="194"/>
                  <a:pt x="182" y="194"/>
                </a:cubicBezTo>
                <a:cubicBezTo>
                  <a:pt x="182" y="194"/>
                  <a:pt x="182" y="193"/>
                  <a:pt x="184" y="195"/>
                </a:cubicBezTo>
                <a:cubicBezTo>
                  <a:pt x="185" y="196"/>
                  <a:pt x="185" y="196"/>
                  <a:pt x="185" y="196"/>
                </a:cubicBezTo>
                <a:cubicBezTo>
                  <a:pt x="187" y="197"/>
                  <a:pt x="187" y="197"/>
                  <a:pt x="187" y="197"/>
                </a:cubicBezTo>
                <a:cubicBezTo>
                  <a:pt x="189" y="197"/>
                  <a:pt x="189" y="197"/>
                  <a:pt x="189" y="197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1"/>
                  <a:pt x="196" y="188"/>
                  <a:pt x="199" y="188"/>
                </a:cubicBezTo>
                <a:cubicBezTo>
                  <a:pt x="203" y="188"/>
                  <a:pt x="203" y="188"/>
                  <a:pt x="203" y="188"/>
                </a:cubicBezTo>
                <a:cubicBezTo>
                  <a:pt x="207" y="189"/>
                  <a:pt x="207" y="189"/>
                  <a:pt x="207" y="189"/>
                </a:cubicBezTo>
                <a:cubicBezTo>
                  <a:pt x="210" y="187"/>
                  <a:pt x="210" y="187"/>
                  <a:pt x="210" y="187"/>
                </a:cubicBezTo>
                <a:cubicBezTo>
                  <a:pt x="214" y="185"/>
                  <a:pt x="214" y="185"/>
                  <a:pt x="214" y="185"/>
                </a:cubicBezTo>
                <a:cubicBezTo>
                  <a:pt x="217" y="182"/>
                  <a:pt x="217" y="182"/>
                  <a:pt x="217" y="182"/>
                </a:cubicBezTo>
                <a:cubicBezTo>
                  <a:pt x="219" y="179"/>
                  <a:pt x="219" y="179"/>
                  <a:pt x="219" y="179"/>
                </a:cubicBezTo>
                <a:cubicBezTo>
                  <a:pt x="219" y="174"/>
                  <a:pt x="219" y="174"/>
                  <a:pt x="219" y="174"/>
                </a:cubicBezTo>
                <a:cubicBezTo>
                  <a:pt x="219" y="171"/>
                  <a:pt x="219" y="171"/>
                  <a:pt x="219" y="171"/>
                </a:cubicBezTo>
                <a:cubicBezTo>
                  <a:pt x="222" y="171"/>
                  <a:pt x="222" y="171"/>
                  <a:pt x="222" y="171"/>
                </a:cubicBezTo>
                <a:cubicBezTo>
                  <a:pt x="225" y="168"/>
                  <a:pt x="225" y="168"/>
                  <a:pt x="225" y="168"/>
                </a:cubicBezTo>
                <a:cubicBezTo>
                  <a:pt x="226" y="164"/>
                  <a:pt x="226" y="164"/>
                  <a:pt x="226" y="164"/>
                </a:cubicBezTo>
                <a:cubicBezTo>
                  <a:pt x="227" y="162"/>
                  <a:pt x="227" y="162"/>
                  <a:pt x="227" y="162"/>
                </a:cubicBezTo>
                <a:cubicBezTo>
                  <a:pt x="228" y="157"/>
                  <a:pt x="228" y="157"/>
                  <a:pt x="228" y="157"/>
                </a:cubicBezTo>
                <a:cubicBezTo>
                  <a:pt x="230" y="157"/>
                  <a:pt x="232" y="158"/>
                  <a:pt x="232" y="158"/>
                </a:cubicBezTo>
                <a:cubicBezTo>
                  <a:pt x="234" y="161"/>
                  <a:pt x="234" y="161"/>
                  <a:pt x="234" y="161"/>
                </a:cubicBezTo>
                <a:cubicBezTo>
                  <a:pt x="240" y="162"/>
                  <a:pt x="240" y="162"/>
                  <a:pt x="240" y="162"/>
                </a:cubicBezTo>
                <a:cubicBezTo>
                  <a:pt x="243" y="164"/>
                  <a:pt x="243" y="164"/>
                  <a:pt x="243" y="164"/>
                </a:cubicBezTo>
                <a:cubicBezTo>
                  <a:pt x="244" y="164"/>
                  <a:pt x="244" y="164"/>
                  <a:pt x="244" y="164"/>
                </a:cubicBezTo>
                <a:cubicBezTo>
                  <a:pt x="249" y="168"/>
                  <a:pt x="249" y="168"/>
                  <a:pt x="249" y="168"/>
                </a:cubicBezTo>
                <a:cubicBezTo>
                  <a:pt x="253" y="172"/>
                  <a:pt x="253" y="172"/>
                  <a:pt x="253" y="172"/>
                </a:cubicBezTo>
                <a:cubicBezTo>
                  <a:pt x="260" y="178"/>
                  <a:pt x="260" y="178"/>
                  <a:pt x="260" y="178"/>
                </a:cubicBezTo>
                <a:cubicBezTo>
                  <a:pt x="263" y="184"/>
                  <a:pt x="263" y="184"/>
                  <a:pt x="263" y="184"/>
                </a:cubicBezTo>
                <a:cubicBezTo>
                  <a:pt x="267" y="191"/>
                  <a:pt x="267" y="191"/>
                  <a:pt x="267" y="191"/>
                </a:cubicBezTo>
                <a:cubicBezTo>
                  <a:pt x="270" y="193"/>
                  <a:pt x="270" y="193"/>
                  <a:pt x="270" y="193"/>
                </a:cubicBezTo>
                <a:cubicBezTo>
                  <a:pt x="276" y="199"/>
                  <a:pt x="276" y="199"/>
                  <a:pt x="276" y="199"/>
                </a:cubicBezTo>
                <a:cubicBezTo>
                  <a:pt x="281" y="203"/>
                  <a:pt x="281" y="203"/>
                  <a:pt x="281" y="203"/>
                </a:cubicBezTo>
                <a:cubicBezTo>
                  <a:pt x="284" y="203"/>
                  <a:pt x="284" y="203"/>
                  <a:pt x="284" y="203"/>
                </a:cubicBezTo>
                <a:cubicBezTo>
                  <a:pt x="286" y="205"/>
                  <a:pt x="286" y="205"/>
                  <a:pt x="286" y="205"/>
                </a:cubicBezTo>
                <a:cubicBezTo>
                  <a:pt x="286" y="205"/>
                  <a:pt x="288" y="208"/>
                  <a:pt x="288" y="210"/>
                </a:cubicBezTo>
                <a:cubicBezTo>
                  <a:pt x="288" y="211"/>
                  <a:pt x="288" y="213"/>
                  <a:pt x="288" y="215"/>
                </a:cubicBezTo>
                <a:cubicBezTo>
                  <a:pt x="288" y="216"/>
                  <a:pt x="288" y="218"/>
                  <a:pt x="288" y="219"/>
                </a:cubicBezTo>
                <a:cubicBezTo>
                  <a:pt x="288" y="220"/>
                  <a:pt x="284" y="225"/>
                  <a:pt x="284" y="225"/>
                </a:cubicBezTo>
                <a:cubicBezTo>
                  <a:pt x="279" y="232"/>
                  <a:pt x="279" y="232"/>
                  <a:pt x="279" y="232"/>
                </a:cubicBezTo>
                <a:cubicBezTo>
                  <a:pt x="277" y="234"/>
                  <a:pt x="277" y="234"/>
                  <a:pt x="277" y="234"/>
                </a:cubicBezTo>
                <a:cubicBezTo>
                  <a:pt x="276" y="238"/>
                  <a:pt x="276" y="238"/>
                  <a:pt x="276" y="238"/>
                </a:cubicBezTo>
                <a:cubicBezTo>
                  <a:pt x="276" y="238"/>
                  <a:pt x="275" y="239"/>
                  <a:pt x="275" y="241"/>
                </a:cubicBezTo>
                <a:cubicBezTo>
                  <a:pt x="275" y="242"/>
                  <a:pt x="275" y="244"/>
                  <a:pt x="275" y="244"/>
                </a:cubicBezTo>
                <a:cubicBezTo>
                  <a:pt x="277" y="253"/>
                  <a:pt x="277" y="253"/>
                  <a:pt x="277" y="253"/>
                </a:cubicBezTo>
                <a:cubicBezTo>
                  <a:pt x="277" y="256"/>
                  <a:pt x="277" y="256"/>
                  <a:pt x="277" y="256"/>
                </a:cubicBezTo>
                <a:cubicBezTo>
                  <a:pt x="276" y="260"/>
                  <a:pt x="276" y="260"/>
                  <a:pt x="276" y="260"/>
                </a:cubicBezTo>
                <a:cubicBezTo>
                  <a:pt x="273" y="262"/>
                  <a:pt x="273" y="262"/>
                  <a:pt x="273" y="262"/>
                </a:cubicBezTo>
                <a:cubicBezTo>
                  <a:pt x="269" y="263"/>
                  <a:pt x="269" y="263"/>
                  <a:pt x="269" y="263"/>
                </a:cubicBezTo>
                <a:cubicBezTo>
                  <a:pt x="264" y="265"/>
                  <a:pt x="264" y="265"/>
                  <a:pt x="264" y="265"/>
                </a:cubicBezTo>
                <a:cubicBezTo>
                  <a:pt x="261" y="267"/>
                  <a:pt x="261" y="267"/>
                  <a:pt x="261" y="267"/>
                </a:cubicBezTo>
                <a:cubicBezTo>
                  <a:pt x="262" y="275"/>
                  <a:pt x="262" y="275"/>
                  <a:pt x="262" y="275"/>
                </a:cubicBezTo>
                <a:cubicBezTo>
                  <a:pt x="262" y="280"/>
                  <a:pt x="262" y="280"/>
                  <a:pt x="262" y="280"/>
                </a:cubicBezTo>
                <a:cubicBezTo>
                  <a:pt x="262" y="286"/>
                  <a:pt x="262" y="286"/>
                  <a:pt x="262" y="286"/>
                </a:cubicBezTo>
                <a:cubicBezTo>
                  <a:pt x="257" y="293"/>
                  <a:pt x="257" y="293"/>
                  <a:pt x="257" y="293"/>
                </a:cubicBezTo>
                <a:cubicBezTo>
                  <a:pt x="255" y="294"/>
                  <a:pt x="255" y="294"/>
                  <a:pt x="255" y="294"/>
                </a:cubicBezTo>
                <a:cubicBezTo>
                  <a:pt x="253" y="294"/>
                  <a:pt x="253" y="294"/>
                  <a:pt x="253" y="294"/>
                </a:cubicBezTo>
                <a:cubicBezTo>
                  <a:pt x="252" y="294"/>
                  <a:pt x="252" y="294"/>
                  <a:pt x="252" y="294"/>
                </a:cubicBezTo>
                <a:cubicBezTo>
                  <a:pt x="252" y="294"/>
                  <a:pt x="250" y="294"/>
                  <a:pt x="250" y="296"/>
                </a:cubicBezTo>
                <a:cubicBezTo>
                  <a:pt x="250" y="297"/>
                  <a:pt x="250" y="297"/>
                  <a:pt x="250" y="297"/>
                </a:cubicBezTo>
                <a:cubicBezTo>
                  <a:pt x="252" y="299"/>
                  <a:pt x="252" y="299"/>
                  <a:pt x="252" y="299"/>
                </a:cubicBezTo>
                <a:cubicBezTo>
                  <a:pt x="253" y="301"/>
                  <a:pt x="253" y="301"/>
                  <a:pt x="253" y="301"/>
                </a:cubicBezTo>
                <a:cubicBezTo>
                  <a:pt x="253" y="301"/>
                  <a:pt x="253" y="301"/>
                  <a:pt x="253" y="303"/>
                </a:cubicBezTo>
                <a:cubicBezTo>
                  <a:pt x="253" y="304"/>
                  <a:pt x="253" y="304"/>
                  <a:pt x="253" y="304"/>
                </a:cubicBezTo>
                <a:cubicBezTo>
                  <a:pt x="251" y="307"/>
                  <a:pt x="251" y="307"/>
                  <a:pt x="251" y="307"/>
                </a:cubicBezTo>
                <a:cubicBezTo>
                  <a:pt x="248" y="311"/>
                  <a:pt x="248" y="311"/>
                  <a:pt x="248" y="311"/>
                </a:cubicBezTo>
                <a:cubicBezTo>
                  <a:pt x="248" y="313"/>
                  <a:pt x="248" y="313"/>
                  <a:pt x="248" y="313"/>
                </a:cubicBezTo>
                <a:cubicBezTo>
                  <a:pt x="250" y="317"/>
                  <a:pt x="250" y="317"/>
                  <a:pt x="250" y="317"/>
                </a:cubicBezTo>
                <a:cubicBezTo>
                  <a:pt x="252" y="319"/>
                  <a:pt x="252" y="319"/>
                  <a:pt x="252" y="319"/>
                </a:cubicBezTo>
                <a:cubicBezTo>
                  <a:pt x="252" y="319"/>
                  <a:pt x="254" y="320"/>
                  <a:pt x="252" y="321"/>
                </a:cubicBezTo>
                <a:cubicBezTo>
                  <a:pt x="250" y="322"/>
                  <a:pt x="249" y="322"/>
                  <a:pt x="249" y="322"/>
                </a:cubicBezTo>
                <a:cubicBezTo>
                  <a:pt x="248" y="324"/>
                  <a:pt x="248" y="324"/>
                  <a:pt x="248" y="324"/>
                </a:cubicBezTo>
                <a:cubicBezTo>
                  <a:pt x="248" y="326"/>
                  <a:pt x="248" y="326"/>
                  <a:pt x="248" y="326"/>
                </a:cubicBezTo>
                <a:cubicBezTo>
                  <a:pt x="251" y="329"/>
                  <a:pt x="251" y="329"/>
                  <a:pt x="251" y="329"/>
                </a:cubicBezTo>
                <a:cubicBezTo>
                  <a:pt x="252" y="333"/>
                  <a:pt x="252" y="333"/>
                  <a:pt x="252" y="333"/>
                </a:cubicBezTo>
                <a:cubicBezTo>
                  <a:pt x="252" y="336"/>
                  <a:pt x="252" y="336"/>
                  <a:pt x="252" y="336"/>
                </a:cubicBezTo>
                <a:cubicBezTo>
                  <a:pt x="251" y="338"/>
                  <a:pt x="251" y="338"/>
                  <a:pt x="251" y="338"/>
                </a:cubicBezTo>
                <a:cubicBezTo>
                  <a:pt x="249" y="338"/>
                  <a:pt x="249" y="338"/>
                  <a:pt x="249" y="338"/>
                </a:cubicBezTo>
                <a:cubicBezTo>
                  <a:pt x="249" y="338"/>
                  <a:pt x="248" y="338"/>
                  <a:pt x="248" y="339"/>
                </a:cubicBezTo>
                <a:cubicBezTo>
                  <a:pt x="248" y="341"/>
                  <a:pt x="248" y="341"/>
                  <a:pt x="248" y="341"/>
                </a:cubicBezTo>
                <a:cubicBezTo>
                  <a:pt x="252" y="346"/>
                  <a:pt x="252" y="346"/>
                  <a:pt x="252" y="346"/>
                </a:cubicBezTo>
                <a:cubicBezTo>
                  <a:pt x="252" y="346"/>
                  <a:pt x="255" y="358"/>
                  <a:pt x="255" y="362"/>
                </a:cubicBezTo>
                <a:cubicBezTo>
                  <a:pt x="255" y="367"/>
                  <a:pt x="255" y="376"/>
                  <a:pt x="255" y="376"/>
                </a:cubicBezTo>
                <a:cubicBezTo>
                  <a:pt x="253" y="383"/>
                  <a:pt x="253" y="383"/>
                  <a:pt x="253" y="383"/>
                </a:cubicBezTo>
                <a:cubicBezTo>
                  <a:pt x="253" y="383"/>
                  <a:pt x="250" y="387"/>
                  <a:pt x="249" y="385"/>
                </a:cubicBezTo>
                <a:cubicBezTo>
                  <a:pt x="248" y="383"/>
                  <a:pt x="243" y="382"/>
                  <a:pt x="243" y="382"/>
                </a:cubicBezTo>
                <a:cubicBezTo>
                  <a:pt x="236" y="383"/>
                  <a:pt x="236" y="383"/>
                  <a:pt x="236" y="383"/>
                </a:cubicBezTo>
                <a:cubicBezTo>
                  <a:pt x="233" y="387"/>
                  <a:pt x="233" y="387"/>
                  <a:pt x="233" y="387"/>
                </a:cubicBezTo>
                <a:cubicBezTo>
                  <a:pt x="233" y="391"/>
                  <a:pt x="233" y="391"/>
                  <a:pt x="233" y="391"/>
                </a:cubicBezTo>
                <a:cubicBezTo>
                  <a:pt x="231" y="396"/>
                  <a:pt x="231" y="396"/>
                  <a:pt x="231" y="396"/>
                </a:cubicBezTo>
                <a:cubicBezTo>
                  <a:pt x="230" y="400"/>
                  <a:pt x="230" y="400"/>
                  <a:pt x="230" y="400"/>
                </a:cubicBezTo>
                <a:cubicBezTo>
                  <a:pt x="229" y="406"/>
                  <a:pt x="229" y="406"/>
                  <a:pt x="229" y="406"/>
                </a:cubicBezTo>
                <a:cubicBezTo>
                  <a:pt x="228" y="411"/>
                  <a:pt x="228" y="411"/>
                  <a:pt x="228" y="411"/>
                </a:cubicBezTo>
                <a:cubicBezTo>
                  <a:pt x="227" y="415"/>
                  <a:pt x="227" y="415"/>
                  <a:pt x="227" y="415"/>
                </a:cubicBezTo>
                <a:cubicBezTo>
                  <a:pt x="226" y="423"/>
                  <a:pt x="226" y="423"/>
                  <a:pt x="226" y="423"/>
                </a:cubicBezTo>
                <a:cubicBezTo>
                  <a:pt x="224" y="435"/>
                  <a:pt x="224" y="435"/>
                  <a:pt x="224" y="435"/>
                </a:cubicBezTo>
                <a:cubicBezTo>
                  <a:pt x="223" y="452"/>
                  <a:pt x="223" y="452"/>
                  <a:pt x="223" y="452"/>
                </a:cubicBezTo>
                <a:cubicBezTo>
                  <a:pt x="225" y="459"/>
                  <a:pt x="225" y="459"/>
                  <a:pt x="225" y="459"/>
                </a:cubicBezTo>
                <a:cubicBezTo>
                  <a:pt x="227" y="462"/>
                  <a:pt x="227" y="462"/>
                  <a:pt x="227" y="462"/>
                </a:cubicBezTo>
                <a:cubicBezTo>
                  <a:pt x="227" y="465"/>
                  <a:pt x="227" y="465"/>
                  <a:pt x="227" y="465"/>
                </a:cubicBezTo>
                <a:cubicBezTo>
                  <a:pt x="225" y="467"/>
                  <a:pt x="225" y="467"/>
                  <a:pt x="225" y="467"/>
                </a:cubicBezTo>
                <a:cubicBezTo>
                  <a:pt x="225" y="470"/>
                  <a:pt x="225" y="470"/>
                  <a:pt x="225" y="470"/>
                </a:cubicBezTo>
                <a:cubicBezTo>
                  <a:pt x="225" y="473"/>
                  <a:pt x="225" y="473"/>
                  <a:pt x="225" y="473"/>
                </a:cubicBezTo>
                <a:cubicBezTo>
                  <a:pt x="225" y="475"/>
                  <a:pt x="225" y="475"/>
                  <a:pt x="225" y="475"/>
                </a:cubicBezTo>
                <a:cubicBezTo>
                  <a:pt x="221" y="477"/>
                  <a:pt x="221" y="477"/>
                  <a:pt x="221" y="477"/>
                </a:cubicBezTo>
                <a:cubicBezTo>
                  <a:pt x="219" y="478"/>
                  <a:pt x="219" y="478"/>
                  <a:pt x="219" y="478"/>
                </a:cubicBezTo>
                <a:cubicBezTo>
                  <a:pt x="217" y="476"/>
                  <a:pt x="217" y="476"/>
                  <a:pt x="217" y="476"/>
                </a:cubicBezTo>
                <a:cubicBezTo>
                  <a:pt x="217" y="472"/>
                  <a:pt x="217" y="472"/>
                  <a:pt x="217" y="472"/>
                </a:cubicBezTo>
                <a:cubicBezTo>
                  <a:pt x="217" y="470"/>
                  <a:pt x="217" y="470"/>
                  <a:pt x="217" y="470"/>
                </a:cubicBezTo>
                <a:cubicBezTo>
                  <a:pt x="216" y="468"/>
                  <a:pt x="216" y="468"/>
                  <a:pt x="216" y="468"/>
                </a:cubicBezTo>
                <a:cubicBezTo>
                  <a:pt x="214" y="467"/>
                  <a:pt x="214" y="467"/>
                  <a:pt x="214" y="467"/>
                </a:cubicBezTo>
                <a:cubicBezTo>
                  <a:pt x="213" y="464"/>
                  <a:pt x="213" y="464"/>
                  <a:pt x="213" y="464"/>
                </a:cubicBezTo>
                <a:cubicBezTo>
                  <a:pt x="212" y="463"/>
                  <a:pt x="212" y="463"/>
                  <a:pt x="212" y="463"/>
                </a:cubicBezTo>
                <a:cubicBezTo>
                  <a:pt x="210" y="460"/>
                  <a:pt x="210" y="460"/>
                  <a:pt x="210" y="460"/>
                </a:cubicBezTo>
                <a:cubicBezTo>
                  <a:pt x="210" y="456"/>
                  <a:pt x="210" y="456"/>
                  <a:pt x="210" y="456"/>
                </a:cubicBezTo>
                <a:cubicBezTo>
                  <a:pt x="210" y="452"/>
                  <a:pt x="210" y="452"/>
                  <a:pt x="210" y="452"/>
                </a:cubicBezTo>
                <a:cubicBezTo>
                  <a:pt x="210" y="449"/>
                  <a:pt x="210" y="449"/>
                  <a:pt x="210" y="449"/>
                </a:cubicBezTo>
                <a:cubicBezTo>
                  <a:pt x="210" y="447"/>
                  <a:pt x="210" y="447"/>
                  <a:pt x="210" y="447"/>
                </a:cubicBezTo>
                <a:cubicBezTo>
                  <a:pt x="210" y="446"/>
                  <a:pt x="210" y="446"/>
                  <a:pt x="210" y="446"/>
                </a:cubicBezTo>
                <a:cubicBezTo>
                  <a:pt x="210" y="444"/>
                  <a:pt x="210" y="444"/>
                  <a:pt x="210" y="444"/>
                </a:cubicBezTo>
                <a:cubicBezTo>
                  <a:pt x="208" y="443"/>
                  <a:pt x="208" y="443"/>
                  <a:pt x="208" y="443"/>
                </a:cubicBezTo>
                <a:cubicBezTo>
                  <a:pt x="206" y="443"/>
                  <a:pt x="206" y="443"/>
                  <a:pt x="206" y="443"/>
                </a:cubicBezTo>
                <a:cubicBezTo>
                  <a:pt x="202" y="447"/>
                  <a:pt x="202" y="447"/>
                  <a:pt x="202" y="447"/>
                </a:cubicBezTo>
                <a:cubicBezTo>
                  <a:pt x="199" y="448"/>
                  <a:pt x="199" y="448"/>
                  <a:pt x="199" y="448"/>
                </a:cubicBezTo>
                <a:cubicBezTo>
                  <a:pt x="193" y="454"/>
                  <a:pt x="193" y="454"/>
                  <a:pt x="193" y="454"/>
                </a:cubicBezTo>
                <a:cubicBezTo>
                  <a:pt x="187" y="461"/>
                  <a:pt x="187" y="461"/>
                  <a:pt x="187" y="461"/>
                </a:cubicBezTo>
                <a:cubicBezTo>
                  <a:pt x="183" y="466"/>
                  <a:pt x="183" y="466"/>
                  <a:pt x="183" y="466"/>
                </a:cubicBezTo>
                <a:cubicBezTo>
                  <a:pt x="177" y="476"/>
                  <a:pt x="177" y="476"/>
                  <a:pt x="177" y="476"/>
                </a:cubicBezTo>
                <a:cubicBezTo>
                  <a:pt x="173" y="484"/>
                  <a:pt x="173" y="484"/>
                  <a:pt x="173" y="484"/>
                </a:cubicBezTo>
                <a:cubicBezTo>
                  <a:pt x="169" y="490"/>
                  <a:pt x="169" y="490"/>
                  <a:pt x="169" y="490"/>
                </a:cubicBezTo>
                <a:cubicBezTo>
                  <a:pt x="163" y="495"/>
                  <a:pt x="163" y="495"/>
                  <a:pt x="163" y="495"/>
                </a:cubicBezTo>
                <a:cubicBezTo>
                  <a:pt x="157" y="496"/>
                  <a:pt x="157" y="496"/>
                  <a:pt x="157" y="496"/>
                </a:cubicBezTo>
                <a:cubicBezTo>
                  <a:pt x="153" y="498"/>
                  <a:pt x="153" y="498"/>
                  <a:pt x="153" y="498"/>
                </a:cubicBezTo>
                <a:cubicBezTo>
                  <a:pt x="151" y="502"/>
                  <a:pt x="151" y="502"/>
                  <a:pt x="151" y="502"/>
                </a:cubicBezTo>
                <a:cubicBezTo>
                  <a:pt x="149" y="510"/>
                  <a:pt x="149" y="510"/>
                  <a:pt x="149" y="510"/>
                </a:cubicBezTo>
                <a:cubicBezTo>
                  <a:pt x="147" y="514"/>
                  <a:pt x="147" y="514"/>
                  <a:pt x="147" y="514"/>
                </a:cubicBezTo>
                <a:cubicBezTo>
                  <a:pt x="144" y="516"/>
                  <a:pt x="144" y="516"/>
                  <a:pt x="144" y="516"/>
                </a:cubicBezTo>
                <a:cubicBezTo>
                  <a:pt x="139" y="520"/>
                  <a:pt x="139" y="520"/>
                  <a:pt x="139" y="520"/>
                </a:cubicBezTo>
                <a:cubicBezTo>
                  <a:pt x="135" y="521"/>
                  <a:pt x="135" y="521"/>
                  <a:pt x="135" y="521"/>
                </a:cubicBezTo>
                <a:cubicBezTo>
                  <a:pt x="131" y="525"/>
                  <a:pt x="131" y="525"/>
                  <a:pt x="131" y="525"/>
                </a:cubicBezTo>
                <a:cubicBezTo>
                  <a:pt x="126" y="528"/>
                  <a:pt x="126" y="528"/>
                  <a:pt x="126" y="528"/>
                </a:cubicBezTo>
                <a:cubicBezTo>
                  <a:pt x="122" y="531"/>
                  <a:pt x="122" y="531"/>
                  <a:pt x="122" y="531"/>
                </a:cubicBezTo>
                <a:cubicBezTo>
                  <a:pt x="116" y="535"/>
                  <a:pt x="116" y="535"/>
                  <a:pt x="116" y="535"/>
                </a:cubicBezTo>
                <a:cubicBezTo>
                  <a:pt x="113" y="539"/>
                  <a:pt x="113" y="539"/>
                  <a:pt x="113" y="539"/>
                </a:cubicBezTo>
                <a:cubicBezTo>
                  <a:pt x="112" y="541"/>
                  <a:pt x="112" y="541"/>
                  <a:pt x="112" y="541"/>
                </a:cubicBezTo>
                <a:cubicBezTo>
                  <a:pt x="111" y="543"/>
                  <a:pt x="111" y="543"/>
                  <a:pt x="111" y="543"/>
                </a:cubicBezTo>
                <a:cubicBezTo>
                  <a:pt x="109" y="547"/>
                  <a:pt x="109" y="547"/>
                  <a:pt x="109" y="547"/>
                </a:cubicBezTo>
                <a:cubicBezTo>
                  <a:pt x="107" y="551"/>
                  <a:pt x="107" y="551"/>
                  <a:pt x="107" y="551"/>
                </a:cubicBezTo>
                <a:cubicBezTo>
                  <a:pt x="103" y="556"/>
                  <a:pt x="103" y="556"/>
                  <a:pt x="103" y="556"/>
                </a:cubicBezTo>
                <a:cubicBezTo>
                  <a:pt x="104" y="561"/>
                  <a:pt x="104" y="561"/>
                  <a:pt x="104" y="561"/>
                </a:cubicBezTo>
                <a:cubicBezTo>
                  <a:pt x="107" y="566"/>
                  <a:pt x="107" y="566"/>
                  <a:pt x="107" y="566"/>
                </a:cubicBezTo>
                <a:cubicBezTo>
                  <a:pt x="112" y="572"/>
                  <a:pt x="112" y="572"/>
                  <a:pt x="112" y="572"/>
                </a:cubicBezTo>
                <a:cubicBezTo>
                  <a:pt x="114" y="575"/>
                  <a:pt x="114" y="575"/>
                  <a:pt x="114" y="575"/>
                </a:cubicBezTo>
                <a:cubicBezTo>
                  <a:pt x="117" y="578"/>
                  <a:pt x="117" y="578"/>
                  <a:pt x="117" y="578"/>
                </a:cubicBezTo>
                <a:cubicBezTo>
                  <a:pt x="121" y="581"/>
                  <a:pt x="121" y="581"/>
                  <a:pt x="121" y="581"/>
                </a:cubicBezTo>
                <a:cubicBezTo>
                  <a:pt x="123" y="581"/>
                  <a:pt x="123" y="581"/>
                  <a:pt x="123" y="581"/>
                </a:cubicBezTo>
                <a:cubicBezTo>
                  <a:pt x="126" y="581"/>
                  <a:pt x="126" y="581"/>
                  <a:pt x="126" y="581"/>
                </a:cubicBezTo>
                <a:cubicBezTo>
                  <a:pt x="127" y="582"/>
                  <a:pt x="127" y="582"/>
                  <a:pt x="127" y="582"/>
                </a:cubicBezTo>
                <a:cubicBezTo>
                  <a:pt x="127" y="584"/>
                  <a:pt x="127" y="584"/>
                  <a:pt x="127" y="584"/>
                </a:cubicBezTo>
                <a:cubicBezTo>
                  <a:pt x="128" y="587"/>
                  <a:pt x="127" y="590"/>
                  <a:pt x="127" y="590"/>
                </a:cubicBezTo>
                <a:cubicBezTo>
                  <a:pt x="126" y="592"/>
                  <a:pt x="126" y="592"/>
                  <a:pt x="126" y="592"/>
                </a:cubicBezTo>
                <a:cubicBezTo>
                  <a:pt x="126" y="595"/>
                  <a:pt x="126" y="595"/>
                  <a:pt x="126" y="595"/>
                </a:cubicBezTo>
                <a:cubicBezTo>
                  <a:pt x="131" y="595"/>
                  <a:pt x="131" y="595"/>
                  <a:pt x="131" y="595"/>
                </a:cubicBezTo>
                <a:cubicBezTo>
                  <a:pt x="133" y="595"/>
                  <a:pt x="133" y="595"/>
                  <a:pt x="133" y="595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36" y="604"/>
                  <a:pt x="136" y="604"/>
                  <a:pt x="136" y="604"/>
                </a:cubicBezTo>
                <a:cubicBezTo>
                  <a:pt x="136" y="604"/>
                  <a:pt x="138" y="617"/>
                  <a:pt x="154" y="606"/>
                </a:cubicBezTo>
                <a:cubicBezTo>
                  <a:pt x="155" y="601"/>
                  <a:pt x="155" y="601"/>
                  <a:pt x="155" y="601"/>
                </a:cubicBezTo>
                <a:cubicBezTo>
                  <a:pt x="155" y="598"/>
                  <a:pt x="155" y="598"/>
                  <a:pt x="155" y="598"/>
                </a:cubicBezTo>
                <a:cubicBezTo>
                  <a:pt x="157" y="597"/>
                  <a:pt x="157" y="597"/>
                  <a:pt x="157" y="597"/>
                </a:cubicBezTo>
                <a:cubicBezTo>
                  <a:pt x="159" y="598"/>
                  <a:pt x="159" y="598"/>
                  <a:pt x="159" y="598"/>
                </a:cubicBezTo>
                <a:cubicBezTo>
                  <a:pt x="159" y="598"/>
                  <a:pt x="160" y="598"/>
                  <a:pt x="161" y="598"/>
                </a:cubicBezTo>
                <a:cubicBezTo>
                  <a:pt x="162" y="598"/>
                  <a:pt x="164" y="598"/>
                  <a:pt x="164" y="598"/>
                </a:cubicBezTo>
                <a:cubicBezTo>
                  <a:pt x="165" y="595"/>
                  <a:pt x="165" y="595"/>
                  <a:pt x="165" y="595"/>
                </a:cubicBezTo>
                <a:cubicBezTo>
                  <a:pt x="166" y="592"/>
                  <a:pt x="166" y="592"/>
                  <a:pt x="166" y="592"/>
                </a:cubicBezTo>
                <a:cubicBezTo>
                  <a:pt x="168" y="589"/>
                  <a:pt x="168" y="589"/>
                  <a:pt x="168" y="589"/>
                </a:cubicBezTo>
                <a:cubicBezTo>
                  <a:pt x="172" y="586"/>
                  <a:pt x="172" y="586"/>
                  <a:pt x="172" y="586"/>
                </a:cubicBezTo>
                <a:cubicBezTo>
                  <a:pt x="175" y="586"/>
                  <a:pt x="175" y="586"/>
                  <a:pt x="175" y="586"/>
                </a:cubicBezTo>
                <a:cubicBezTo>
                  <a:pt x="175" y="588"/>
                  <a:pt x="176" y="589"/>
                  <a:pt x="175" y="590"/>
                </a:cubicBezTo>
                <a:cubicBezTo>
                  <a:pt x="175" y="592"/>
                  <a:pt x="173" y="593"/>
                  <a:pt x="173" y="593"/>
                </a:cubicBezTo>
                <a:cubicBezTo>
                  <a:pt x="173" y="593"/>
                  <a:pt x="173" y="593"/>
                  <a:pt x="173" y="594"/>
                </a:cubicBezTo>
                <a:cubicBezTo>
                  <a:pt x="173" y="596"/>
                  <a:pt x="173" y="597"/>
                  <a:pt x="173" y="597"/>
                </a:cubicBezTo>
                <a:cubicBezTo>
                  <a:pt x="173" y="597"/>
                  <a:pt x="173" y="598"/>
                  <a:pt x="174" y="598"/>
                </a:cubicBezTo>
                <a:cubicBezTo>
                  <a:pt x="176" y="598"/>
                  <a:pt x="178" y="596"/>
                  <a:pt x="178" y="596"/>
                </a:cubicBezTo>
                <a:cubicBezTo>
                  <a:pt x="179" y="593"/>
                  <a:pt x="179" y="593"/>
                  <a:pt x="179" y="593"/>
                </a:cubicBezTo>
                <a:cubicBezTo>
                  <a:pt x="180" y="594"/>
                  <a:pt x="180" y="594"/>
                  <a:pt x="180" y="594"/>
                </a:cubicBezTo>
                <a:cubicBezTo>
                  <a:pt x="181" y="597"/>
                  <a:pt x="181" y="597"/>
                  <a:pt x="181" y="597"/>
                </a:cubicBezTo>
                <a:cubicBezTo>
                  <a:pt x="182" y="598"/>
                  <a:pt x="182" y="598"/>
                  <a:pt x="182" y="598"/>
                </a:cubicBezTo>
                <a:cubicBezTo>
                  <a:pt x="182" y="601"/>
                  <a:pt x="182" y="601"/>
                  <a:pt x="182" y="601"/>
                </a:cubicBezTo>
                <a:cubicBezTo>
                  <a:pt x="182" y="603"/>
                  <a:pt x="182" y="603"/>
                  <a:pt x="182" y="603"/>
                </a:cubicBezTo>
                <a:cubicBezTo>
                  <a:pt x="180" y="603"/>
                  <a:pt x="180" y="603"/>
                  <a:pt x="180" y="603"/>
                </a:cubicBezTo>
                <a:cubicBezTo>
                  <a:pt x="180" y="607"/>
                  <a:pt x="180" y="607"/>
                  <a:pt x="180" y="607"/>
                </a:cubicBezTo>
                <a:cubicBezTo>
                  <a:pt x="180" y="607"/>
                  <a:pt x="180" y="608"/>
                  <a:pt x="180" y="609"/>
                </a:cubicBezTo>
                <a:cubicBezTo>
                  <a:pt x="180" y="610"/>
                  <a:pt x="180" y="612"/>
                  <a:pt x="180" y="612"/>
                </a:cubicBezTo>
                <a:cubicBezTo>
                  <a:pt x="175" y="613"/>
                  <a:pt x="175" y="613"/>
                  <a:pt x="175" y="613"/>
                </a:cubicBezTo>
                <a:cubicBezTo>
                  <a:pt x="175" y="613"/>
                  <a:pt x="174" y="613"/>
                  <a:pt x="172" y="614"/>
                </a:cubicBezTo>
                <a:cubicBezTo>
                  <a:pt x="171" y="614"/>
                  <a:pt x="171" y="614"/>
                  <a:pt x="169" y="614"/>
                </a:cubicBezTo>
                <a:cubicBezTo>
                  <a:pt x="167" y="614"/>
                  <a:pt x="165" y="614"/>
                  <a:pt x="165" y="614"/>
                </a:cubicBezTo>
                <a:cubicBezTo>
                  <a:pt x="165" y="614"/>
                  <a:pt x="165" y="614"/>
                  <a:pt x="164" y="614"/>
                </a:cubicBezTo>
                <a:cubicBezTo>
                  <a:pt x="162" y="614"/>
                  <a:pt x="161" y="614"/>
                  <a:pt x="161" y="614"/>
                </a:cubicBezTo>
                <a:cubicBezTo>
                  <a:pt x="161" y="614"/>
                  <a:pt x="160" y="616"/>
                  <a:pt x="160" y="618"/>
                </a:cubicBezTo>
                <a:cubicBezTo>
                  <a:pt x="160" y="619"/>
                  <a:pt x="161" y="620"/>
                  <a:pt x="160" y="621"/>
                </a:cubicBezTo>
                <a:cubicBezTo>
                  <a:pt x="159" y="622"/>
                  <a:pt x="160" y="623"/>
                  <a:pt x="157" y="623"/>
                </a:cubicBezTo>
                <a:cubicBezTo>
                  <a:pt x="154" y="622"/>
                  <a:pt x="154" y="622"/>
                  <a:pt x="152" y="622"/>
                </a:cubicBezTo>
                <a:cubicBezTo>
                  <a:pt x="150" y="622"/>
                  <a:pt x="153" y="622"/>
                  <a:pt x="150" y="622"/>
                </a:cubicBezTo>
                <a:cubicBezTo>
                  <a:pt x="148" y="622"/>
                  <a:pt x="149" y="621"/>
                  <a:pt x="148" y="622"/>
                </a:cubicBezTo>
                <a:cubicBezTo>
                  <a:pt x="146" y="624"/>
                  <a:pt x="146" y="626"/>
                  <a:pt x="146" y="627"/>
                </a:cubicBezTo>
                <a:cubicBezTo>
                  <a:pt x="146" y="629"/>
                  <a:pt x="145" y="633"/>
                  <a:pt x="145" y="633"/>
                </a:cubicBezTo>
                <a:cubicBezTo>
                  <a:pt x="146" y="637"/>
                  <a:pt x="146" y="637"/>
                  <a:pt x="146" y="637"/>
                </a:cubicBezTo>
                <a:cubicBezTo>
                  <a:pt x="146" y="637"/>
                  <a:pt x="146" y="638"/>
                  <a:pt x="147" y="640"/>
                </a:cubicBezTo>
                <a:cubicBezTo>
                  <a:pt x="148" y="641"/>
                  <a:pt x="148" y="644"/>
                  <a:pt x="148" y="644"/>
                </a:cubicBezTo>
                <a:cubicBezTo>
                  <a:pt x="150" y="646"/>
                  <a:pt x="150" y="646"/>
                  <a:pt x="150" y="646"/>
                </a:cubicBezTo>
                <a:cubicBezTo>
                  <a:pt x="153" y="648"/>
                  <a:pt x="153" y="648"/>
                  <a:pt x="153" y="648"/>
                </a:cubicBezTo>
                <a:cubicBezTo>
                  <a:pt x="157" y="650"/>
                  <a:pt x="157" y="650"/>
                  <a:pt x="157" y="650"/>
                </a:cubicBezTo>
                <a:cubicBezTo>
                  <a:pt x="157" y="650"/>
                  <a:pt x="158" y="650"/>
                  <a:pt x="160" y="651"/>
                </a:cubicBezTo>
                <a:cubicBezTo>
                  <a:pt x="161" y="651"/>
                  <a:pt x="163" y="651"/>
                  <a:pt x="163" y="651"/>
                </a:cubicBezTo>
                <a:cubicBezTo>
                  <a:pt x="166" y="653"/>
                  <a:pt x="166" y="653"/>
                  <a:pt x="166" y="653"/>
                </a:cubicBezTo>
                <a:cubicBezTo>
                  <a:pt x="168" y="654"/>
                  <a:pt x="168" y="654"/>
                  <a:pt x="168" y="654"/>
                </a:cubicBezTo>
                <a:cubicBezTo>
                  <a:pt x="172" y="655"/>
                  <a:pt x="172" y="655"/>
                  <a:pt x="172" y="655"/>
                </a:cubicBezTo>
                <a:cubicBezTo>
                  <a:pt x="175" y="651"/>
                  <a:pt x="175" y="651"/>
                  <a:pt x="175" y="651"/>
                </a:cubicBezTo>
                <a:cubicBezTo>
                  <a:pt x="175" y="651"/>
                  <a:pt x="175" y="649"/>
                  <a:pt x="179" y="650"/>
                </a:cubicBezTo>
                <a:cubicBezTo>
                  <a:pt x="182" y="651"/>
                  <a:pt x="184" y="651"/>
                  <a:pt x="184" y="651"/>
                </a:cubicBezTo>
                <a:cubicBezTo>
                  <a:pt x="189" y="650"/>
                  <a:pt x="189" y="650"/>
                  <a:pt x="189" y="650"/>
                </a:cubicBezTo>
                <a:cubicBezTo>
                  <a:pt x="194" y="647"/>
                  <a:pt x="194" y="647"/>
                  <a:pt x="194" y="647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203" y="644"/>
                  <a:pt x="203" y="644"/>
                  <a:pt x="203" y="644"/>
                </a:cubicBezTo>
                <a:cubicBezTo>
                  <a:pt x="207" y="645"/>
                  <a:pt x="207" y="645"/>
                  <a:pt x="207" y="645"/>
                </a:cubicBezTo>
                <a:cubicBezTo>
                  <a:pt x="207" y="645"/>
                  <a:pt x="208" y="644"/>
                  <a:pt x="208" y="646"/>
                </a:cubicBezTo>
                <a:cubicBezTo>
                  <a:pt x="208" y="648"/>
                  <a:pt x="209" y="652"/>
                  <a:pt x="209" y="652"/>
                </a:cubicBezTo>
                <a:cubicBezTo>
                  <a:pt x="209" y="655"/>
                  <a:pt x="209" y="655"/>
                  <a:pt x="209" y="655"/>
                </a:cubicBezTo>
                <a:cubicBezTo>
                  <a:pt x="210" y="659"/>
                  <a:pt x="210" y="659"/>
                  <a:pt x="210" y="659"/>
                </a:cubicBezTo>
                <a:cubicBezTo>
                  <a:pt x="210" y="659"/>
                  <a:pt x="212" y="665"/>
                  <a:pt x="212" y="667"/>
                </a:cubicBezTo>
                <a:cubicBezTo>
                  <a:pt x="212" y="670"/>
                  <a:pt x="211" y="674"/>
                  <a:pt x="211" y="674"/>
                </a:cubicBezTo>
                <a:cubicBezTo>
                  <a:pt x="211" y="675"/>
                  <a:pt x="211" y="675"/>
                  <a:pt x="211" y="675"/>
                </a:cubicBezTo>
                <a:cubicBezTo>
                  <a:pt x="211" y="677"/>
                  <a:pt x="211" y="677"/>
                  <a:pt x="211" y="677"/>
                </a:cubicBezTo>
                <a:cubicBezTo>
                  <a:pt x="212" y="678"/>
                  <a:pt x="212" y="678"/>
                  <a:pt x="212" y="678"/>
                </a:cubicBezTo>
                <a:cubicBezTo>
                  <a:pt x="215" y="680"/>
                  <a:pt x="215" y="680"/>
                  <a:pt x="215" y="680"/>
                </a:cubicBezTo>
                <a:cubicBezTo>
                  <a:pt x="217" y="683"/>
                  <a:pt x="217" y="683"/>
                  <a:pt x="217" y="683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94"/>
                  <a:pt x="216" y="694"/>
                  <a:pt x="216" y="694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8" y="697"/>
                  <a:pt x="218" y="697"/>
                  <a:pt x="218" y="697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4" y="703"/>
                  <a:pt x="224" y="703"/>
                  <a:pt x="224" y="703"/>
                </a:cubicBezTo>
                <a:cubicBezTo>
                  <a:pt x="227" y="703"/>
                  <a:pt x="227" y="703"/>
                  <a:pt x="227" y="703"/>
                </a:cubicBezTo>
                <a:cubicBezTo>
                  <a:pt x="231" y="705"/>
                  <a:pt x="231" y="705"/>
                  <a:pt x="231" y="705"/>
                </a:cubicBezTo>
                <a:cubicBezTo>
                  <a:pt x="231" y="705"/>
                  <a:pt x="235" y="708"/>
                  <a:pt x="235" y="711"/>
                </a:cubicBezTo>
                <a:cubicBezTo>
                  <a:pt x="236" y="714"/>
                  <a:pt x="240" y="717"/>
                  <a:pt x="240" y="717"/>
                </a:cubicBezTo>
                <a:cubicBezTo>
                  <a:pt x="241" y="719"/>
                  <a:pt x="241" y="719"/>
                  <a:pt x="241" y="719"/>
                </a:cubicBezTo>
                <a:cubicBezTo>
                  <a:pt x="243" y="719"/>
                  <a:pt x="243" y="719"/>
                  <a:pt x="243" y="719"/>
                </a:cubicBezTo>
                <a:cubicBezTo>
                  <a:pt x="247" y="719"/>
                  <a:pt x="247" y="719"/>
                  <a:pt x="247" y="719"/>
                </a:cubicBezTo>
                <a:cubicBezTo>
                  <a:pt x="251" y="719"/>
                  <a:pt x="251" y="719"/>
                  <a:pt x="251" y="719"/>
                </a:cubicBezTo>
                <a:cubicBezTo>
                  <a:pt x="251" y="719"/>
                  <a:pt x="253" y="719"/>
                  <a:pt x="254" y="719"/>
                </a:cubicBezTo>
                <a:cubicBezTo>
                  <a:pt x="255" y="719"/>
                  <a:pt x="256" y="718"/>
                  <a:pt x="257" y="718"/>
                </a:cubicBezTo>
                <a:cubicBezTo>
                  <a:pt x="259" y="718"/>
                  <a:pt x="259" y="718"/>
                  <a:pt x="259" y="718"/>
                </a:cubicBezTo>
                <a:cubicBezTo>
                  <a:pt x="263" y="716"/>
                  <a:pt x="263" y="716"/>
                  <a:pt x="263" y="716"/>
                </a:cubicBezTo>
                <a:cubicBezTo>
                  <a:pt x="266" y="716"/>
                  <a:pt x="266" y="716"/>
                  <a:pt x="266" y="716"/>
                </a:cubicBezTo>
                <a:cubicBezTo>
                  <a:pt x="268" y="716"/>
                  <a:pt x="268" y="716"/>
                  <a:pt x="268" y="716"/>
                </a:cubicBezTo>
                <a:cubicBezTo>
                  <a:pt x="270" y="707"/>
                  <a:pt x="270" y="707"/>
                  <a:pt x="270" y="707"/>
                </a:cubicBezTo>
                <a:cubicBezTo>
                  <a:pt x="270" y="707"/>
                  <a:pt x="283" y="713"/>
                  <a:pt x="284" y="718"/>
                </a:cubicBezTo>
                <a:cubicBezTo>
                  <a:pt x="290" y="716"/>
                  <a:pt x="290" y="716"/>
                  <a:pt x="290" y="716"/>
                </a:cubicBezTo>
                <a:cubicBezTo>
                  <a:pt x="294" y="715"/>
                  <a:pt x="294" y="715"/>
                  <a:pt x="294" y="715"/>
                </a:cubicBezTo>
                <a:cubicBezTo>
                  <a:pt x="297" y="715"/>
                  <a:pt x="297" y="715"/>
                  <a:pt x="297" y="715"/>
                </a:cubicBezTo>
                <a:cubicBezTo>
                  <a:pt x="300" y="715"/>
                  <a:pt x="300" y="715"/>
                  <a:pt x="300" y="715"/>
                </a:cubicBezTo>
                <a:cubicBezTo>
                  <a:pt x="302" y="715"/>
                  <a:pt x="302" y="715"/>
                  <a:pt x="302" y="715"/>
                </a:cubicBezTo>
                <a:cubicBezTo>
                  <a:pt x="304" y="715"/>
                  <a:pt x="304" y="715"/>
                  <a:pt x="304" y="715"/>
                </a:cubicBezTo>
                <a:cubicBezTo>
                  <a:pt x="307" y="714"/>
                  <a:pt x="307" y="714"/>
                  <a:pt x="307" y="714"/>
                </a:cubicBezTo>
                <a:cubicBezTo>
                  <a:pt x="308" y="711"/>
                  <a:pt x="308" y="711"/>
                  <a:pt x="308" y="711"/>
                </a:cubicBezTo>
                <a:cubicBezTo>
                  <a:pt x="310" y="709"/>
                  <a:pt x="310" y="709"/>
                  <a:pt x="310" y="709"/>
                </a:cubicBezTo>
                <a:cubicBezTo>
                  <a:pt x="311" y="706"/>
                  <a:pt x="311" y="706"/>
                  <a:pt x="311" y="706"/>
                </a:cubicBezTo>
                <a:cubicBezTo>
                  <a:pt x="313" y="705"/>
                  <a:pt x="313" y="705"/>
                  <a:pt x="313" y="705"/>
                </a:cubicBezTo>
                <a:cubicBezTo>
                  <a:pt x="315" y="704"/>
                  <a:pt x="315" y="704"/>
                  <a:pt x="315" y="704"/>
                </a:cubicBezTo>
                <a:cubicBezTo>
                  <a:pt x="315" y="704"/>
                  <a:pt x="315" y="704"/>
                  <a:pt x="316" y="704"/>
                </a:cubicBezTo>
                <a:cubicBezTo>
                  <a:pt x="318" y="704"/>
                  <a:pt x="313" y="704"/>
                  <a:pt x="318" y="704"/>
                </a:cubicBezTo>
                <a:cubicBezTo>
                  <a:pt x="322" y="704"/>
                  <a:pt x="322" y="704"/>
                  <a:pt x="322" y="704"/>
                </a:cubicBezTo>
                <a:cubicBezTo>
                  <a:pt x="323" y="706"/>
                  <a:pt x="323" y="706"/>
                  <a:pt x="323" y="706"/>
                </a:cubicBezTo>
                <a:cubicBezTo>
                  <a:pt x="323" y="709"/>
                  <a:pt x="323" y="709"/>
                  <a:pt x="323" y="709"/>
                </a:cubicBezTo>
                <a:cubicBezTo>
                  <a:pt x="324" y="715"/>
                  <a:pt x="324" y="715"/>
                  <a:pt x="324" y="715"/>
                </a:cubicBezTo>
                <a:cubicBezTo>
                  <a:pt x="326" y="720"/>
                  <a:pt x="326" y="720"/>
                  <a:pt x="326" y="720"/>
                </a:cubicBezTo>
                <a:cubicBezTo>
                  <a:pt x="328" y="723"/>
                  <a:pt x="328" y="723"/>
                  <a:pt x="328" y="723"/>
                </a:cubicBezTo>
                <a:cubicBezTo>
                  <a:pt x="330" y="725"/>
                  <a:pt x="330" y="725"/>
                  <a:pt x="330" y="725"/>
                </a:cubicBezTo>
                <a:cubicBezTo>
                  <a:pt x="334" y="728"/>
                  <a:pt x="334" y="728"/>
                  <a:pt x="334" y="728"/>
                </a:cubicBezTo>
                <a:cubicBezTo>
                  <a:pt x="336" y="730"/>
                  <a:pt x="336" y="730"/>
                  <a:pt x="336" y="730"/>
                </a:cubicBezTo>
                <a:cubicBezTo>
                  <a:pt x="340" y="731"/>
                  <a:pt x="340" y="731"/>
                  <a:pt x="340" y="731"/>
                </a:cubicBezTo>
                <a:cubicBezTo>
                  <a:pt x="345" y="733"/>
                  <a:pt x="345" y="733"/>
                  <a:pt x="345" y="733"/>
                </a:cubicBezTo>
                <a:cubicBezTo>
                  <a:pt x="351" y="736"/>
                  <a:pt x="351" y="736"/>
                  <a:pt x="351" y="736"/>
                </a:cubicBezTo>
                <a:cubicBezTo>
                  <a:pt x="355" y="736"/>
                  <a:pt x="355" y="736"/>
                  <a:pt x="355" y="736"/>
                </a:cubicBezTo>
                <a:cubicBezTo>
                  <a:pt x="358" y="736"/>
                  <a:pt x="358" y="736"/>
                  <a:pt x="358" y="736"/>
                </a:cubicBezTo>
                <a:cubicBezTo>
                  <a:pt x="361" y="735"/>
                  <a:pt x="361" y="735"/>
                  <a:pt x="361" y="735"/>
                </a:cubicBezTo>
                <a:cubicBezTo>
                  <a:pt x="363" y="733"/>
                  <a:pt x="363" y="733"/>
                  <a:pt x="363" y="733"/>
                </a:cubicBezTo>
                <a:cubicBezTo>
                  <a:pt x="367" y="730"/>
                  <a:pt x="367" y="730"/>
                  <a:pt x="367" y="730"/>
                </a:cubicBezTo>
                <a:cubicBezTo>
                  <a:pt x="369" y="726"/>
                  <a:pt x="369" y="726"/>
                  <a:pt x="369" y="726"/>
                </a:cubicBezTo>
                <a:cubicBezTo>
                  <a:pt x="373" y="724"/>
                  <a:pt x="373" y="724"/>
                  <a:pt x="373" y="724"/>
                </a:cubicBezTo>
                <a:cubicBezTo>
                  <a:pt x="376" y="724"/>
                  <a:pt x="376" y="724"/>
                  <a:pt x="376" y="724"/>
                </a:cubicBezTo>
                <a:cubicBezTo>
                  <a:pt x="380" y="724"/>
                  <a:pt x="380" y="724"/>
                  <a:pt x="380" y="724"/>
                </a:cubicBezTo>
                <a:cubicBezTo>
                  <a:pt x="381" y="724"/>
                  <a:pt x="381" y="724"/>
                  <a:pt x="381" y="724"/>
                </a:cubicBezTo>
                <a:cubicBezTo>
                  <a:pt x="383" y="725"/>
                  <a:pt x="383" y="725"/>
                  <a:pt x="383" y="725"/>
                </a:cubicBezTo>
                <a:cubicBezTo>
                  <a:pt x="387" y="726"/>
                  <a:pt x="387" y="726"/>
                  <a:pt x="387" y="726"/>
                </a:cubicBezTo>
                <a:cubicBezTo>
                  <a:pt x="392" y="728"/>
                  <a:pt x="392" y="728"/>
                  <a:pt x="392" y="728"/>
                </a:cubicBezTo>
                <a:cubicBezTo>
                  <a:pt x="394" y="729"/>
                  <a:pt x="394" y="729"/>
                  <a:pt x="394" y="729"/>
                </a:cubicBezTo>
                <a:cubicBezTo>
                  <a:pt x="397" y="730"/>
                  <a:pt x="397" y="730"/>
                  <a:pt x="397" y="730"/>
                </a:cubicBezTo>
                <a:cubicBezTo>
                  <a:pt x="402" y="730"/>
                  <a:pt x="402" y="730"/>
                  <a:pt x="402" y="730"/>
                </a:cubicBezTo>
                <a:cubicBezTo>
                  <a:pt x="404" y="730"/>
                  <a:pt x="404" y="730"/>
                  <a:pt x="404" y="730"/>
                </a:cubicBezTo>
                <a:cubicBezTo>
                  <a:pt x="406" y="730"/>
                  <a:pt x="406" y="730"/>
                  <a:pt x="406" y="730"/>
                </a:cubicBezTo>
                <a:cubicBezTo>
                  <a:pt x="408" y="732"/>
                  <a:pt x="408" y="732"/>
                  <a:pt x="408" y="732"/>
                </a:cubicBezTo>
                <a:cubicBezTo>
                  <a:pt x="409" y="734"/>
                  <a:pt x="409" y="734"/>
                  <a:pt x="409" y="734"/>
                </a:cubicBezTo>
                <a:cubicBezTo>
                  <a:pt x="411" y="738"/>
                  <a:pt x="411" y="738"/>
                  <a:pt x="411" y="738"/>
                </a:cubicBezTo>
                <a:cubicBezTo>
                  <a:pt x="412" y="739"/>
                  <a:pt x="412" y="739"/>
                  <a:pt x="412" y="739"/>
                </a:cubicBezTo>
                <a:cubicBezTo>
                  <a:pt x="414" y="741"/>
                  <a:pt x="414" y="741"/>
                  <a:pt x="414" y="741"/>
                </a:cubicBezTo>
                <a:cubicBezTo>
                  <a:pt x="417" y="742"/>
                  <a:pt x="417" y="742"/>
                  <a:pt x="417" y="742"/>
                </a:cubicBezTo>
                <a:cubicBezTo>
                  <a:pt x="418" y="744"/>
                  <a:pt x="418" y="744"/>
                  <a:pt x="418" y="744"/>
                </a:cubicBezTo>
                <a:cubicBezTo>
                  <a:pt x="418" y="744"/>
                  <a:pt x="418" y="746"/>
                  <a:pt x="418" y="747"/>
                </a:cubicBezTo>
                <a:cubicBezTo>
                  <a:pt x="418" y="748"/>
                  <a:pt x="418" y="750"/>
                  <a:pt x="418" y="750"/>
                </a:cubicBezTo>
                <a:cubicBezTo>
                  <a:pt x="418" y="753"/>
                  <a:pt x="418" y="753"/>
                  <a:pt x="418" y="753"/>
                </a:cubicBezTo>
                <a:cubicBezTo>
                  <a:pt x="417" y="756"/>
                  <a:pt x="417" y="756"/>
                  <a:pt x="417" y="756"/>
                </a:cubicBezTo>
                <a:cubicBezTo>
                  <a:pt x="416" y="757"/>
                  <a:pt x="416" y="757"/>
                  <a:pt x="416" y="757"/>
                </a:cubicBezTo>
                <a:cubicBezTo>
                  <a:pt x="416" y="760"/>
                  <a:pt x="416" y="760"/>
                  <a:pt x="416" y="760"/>
                </a:cubicBezTo>
                <a:cubicBezTo>
                  <a:pt x="417" y="764"/>
                  <a:pt x="417" y="764"/>
                  <a:pt x="417" y="764"/>
                </a:cubicBezTo>
                <a:cubicBezTo>
                  <a:pt x="418" y="767"/>
                  <a:pt x="418" y="767"/>
                  <a:pt x="418" y="767"/>
                </a:cubicBezTo>
                <a:cubicBezTo>
                  <a:pt x="418" y="769"/>
                  <a:pt x="418" y="769"/>
                  <a:pt x="418" y="769"/>
                </a:cubicBezTo>
                <a:cubicBezTo>
                  <a:pt x="418" y="771"/>
                  <a:pt x="418" y="771"/>
                  <a:pt x="418" y="771"/>
                </a:cubicBezTo>
                <a:cubicBezTo>
                  <a:pt x="418" y="773"/>
                  <a:pt x="418" y="773"/>
                  <a:pt x="418" y="773"/>
                </a:cubicBezTo>
                <a:cubicBezTo>
                  <a:pt x="418" y="777"/>
                  <a:pt x="418" y="777"/>
                  <a:pt x="418" y="777"/>
                </a:cubicBezTo>
                <a:cubicBezTo>
                  <a:pt x="420" y="779"/>
                  <a:pt x="420" y="779"/>
                  <a:pt x="420" y="779"/>
                </a:cubicBezTo>
                <a:cubicBezTo>
                  <a:pt x="423" y="779"/>
                  <a:pt x="423" y="779"/>
                  <a:pt x="423" y="779"/>
                </a:cubicBezTo>
                <a:cubicBezTo>
                  <a:pt x="425" y="776"/>
                  <a:pt x="425" y="776"/>
                  <a:pt x="425" y="776"/>
                </a:cubicBezTo>
                <a:cubicBezTo>
                  <a:pt x="426" y="775"/>
                  <a:pt x="426" y="775"/>
                  <a:pt x="426" y="775"/>
                </a:cubicBezTo>
                <a:cubicBezTo>
                  <a:pt x="429" y="772"/>
                  <a:pt x="429" y="772"/>
                  <a:pt x="429" y="772"/>
                </a:cubicBezTo>
                <a:cubicBezTo>
                  <a:pt x="431" y="770"/>
                  <a:pt x="431" y="770"/>
                  <a:pt x="431" y="770"/>
                </a:cubicBezTo>
                <a:cubicBezTo>
                  <a:pt x="433" y="770"/>
                  <a:pt x="433" y="770"/>
                  <a:pt x="433" y="770"/>
                </a:cubicBezTo>
                <a:cubicBezTo>
                  <a:pt x="435" y="771"/>
                  <a:pt x="435" y="771"/>
                  <a:pt x="435" y="771"/>
                </a:cubicBezTo>
                <a:cubicBezTo>
                  <a:pt x="435" y="773"/>
                  <a:pt x="435" y="773"/>
                  <a:pt x="435" y="773"/>
                </a:cubicBezTo>
                <a:cubicBezTo>
                  <a:pt x="438" y="774"/>
                  <a:pt x="438" y="774"/>
                  <a:pt x="438" y="774"/>
                </a:cubicBezTo>
                <a:cubicBezTo>
                  <a:pt x="441" y="772"/>
                  <a:pt x="441" y="772"/>
                  <a:pt x="441" y="772"/>
                </a:cubicBezTo>
                <a:cubicBezTo>
                  <a:pt x="443" y="771"/>
                  <a:pt x="443" y="771"/>
                  <a:pt x="443" y="771"/>
                </a:cubicBezTo>
                <a:cubicBezTo>
                  <a:pt x="445" y="771"/>
                  <a:pt x="445" y="771"/>
                  <a:pt x="445" y="771"/>
                </a:cubicBezTo>
                <a:cubicBezTo>
                  <a:pt x="446" y="773"/>
                  <a:pt x="446" y="773"/>
                  <a:pt x="446" y="773"/>
                </a:cubicBezTo>
                <a:cubicBezTo>
                  <a:pt x="449" y="774"/>
                  <a:pt x="449" y="774"/>
                  <a:pt x="449" y="774"/>
                </a:cubicBezTo>
                <a:cubicBezTo>
                  <a:pt x="451" y="775"/>
                  <a:pt x="451" y="775"/>
                  <a:pt x="451" y="775"/>
                </a:cubicBezTo>
                <a:cubicBezTo>
                  <a:pt x="452" y="776"/>
                  <a:pt x="452" y="776"/>
                  <a:pt x="452" y="776"/>
                </a:cubicBezTo>
                <a:cubicBezTo>
                  <a:pt x="454" y="777"/>
                  <a:pt x="454" y="777"/>
                  <a:pt x="454" y="777"/>
                </a:cubicBezTo>
                <a:cubicBezTo>
                  <a:pt x="454" y="780"/>
                  <a:pt x="454" y="780"/>
                  <a:pt x="454" y="780"/>
                </a:cubicBezTo>
                <a:cubicBezTo>
                  <a:pt x="454" y="781"/>
                  <a:pt x="454" y="781"/>
                  <a:pt x="454" y="781"/>
                </a:cubicBezTo>
                <a:cubicBezTo>
                  <a:pt x="454" y="782"/>
                  <a:pt x="454" y="782"/>
                  <a:pt x="454" y="782"/>
                </a:cubicBezTo>
                <a:cubicBezTo>
                  <a:pt x="453" y="783"/>
                  <a:pt x="453" y="783"/>
                  <a:pt x="453" y="783"/>
                </a:cubicBezTo>
                <a:cubicBezTo>
                  <a:pt x="452" y="784"/>
                  <a:pt x="452" y="784"/>
                  <a:pt x="452" y="784"/>
                </a:cubicBezTo>
                <a:cubicBezTo>
                  <a:pt x="452" y="784"/>
                  <a:pt x="452" y="784"/>
                  <a:pt x="452" y="785"/>
                </a:cubicBezTo>
                <a:cubicBezTo>
                  <a:pt x="452" y="786"/>
                  <a:pt x="451" y="787"/>
                  <a:pt x="451" y="787"/>
                </a:cubicBezTo>
                <a:cubicBezTo>
                  <a:pt x="451" y="787"/>
                  <a:pt x="451" y="787"/>
                  <a:pt x="451" y="788"/>
                </a:cubicBezTo>
                <a:cubicBezTo>
                  <a:pt x="451" y="789"/>
                  <a:pt x="451" y="789"/>
                  <a:pt x="451" y="789"/>
                </a:cubicBezTo>
                <a:cubicBezTo>
                  <a:pt x="452" y="791"/>
                  <a:pt x="452" y="791"/>
                  <a:pt x="452" y="791"/>
                </a:cubicBezTo>
                <a:cubicBezTo>
                  <a:pt x="453" y="792"/>
                  <a:pt x="453" y="792"/>
                  <a:pt x="453" y="792"/>
                </a:cubicBezTo>
                <a:cubicBezTo>
                  <a:pt x="455" y="794"/>
                  <a:pt x="455" y="794"/>
                  <a:pt x="455" y="794"/>
                </a:cubicBezTo>
                <a:cubicBezTo>
                  <a:pt x="456" y="795"/>
                  <a:pt x="456" y="795"/>
                  <a:pt x="456" y="795"/>
                </a:cubicBezTo>
                <a:cubicBezTo>
                  <a:pt x="458" y="798"/>
                  <a:pt x="458" y="798"/>
                  <a:pt x="458" y="798"/>
                </a:cubicBezTo>
                <a:cubicBezTo>
                  <a:pt x="458" y="798"/>
                  <a:pt x="459" y="798"/>
                  <a:pt x="460" y="799"/>
                </a:cubicBezTo>
                <a:cubicBezTo>
                  <a:pt x="461" y="799"/>
                  <a:pt x="462" y="799"/>
                  <a:pt x="462" y="799"/>
                </a:cubicBezTo>
                <a:cubicBezTo>
                  <a:pt x="462" y="801"/>
                  <a:pt x="462" y="801"/>
                  <a:pt x="462" y="801"/>
                </a:cubicBezTo>
                <a:cubicBezTo>
                  <a:pt x="463" y="803"/>
                  <a:pt x="463" y="803"/>
                  <a:pt x="463" y="803"/>
                </a:cubicBezTo>
                <a:cubicBezTo>
                  <a:pt x="463" y="805"/>
                  <a:pt x="463" y="805"/>
                  <a:pt x="463" y="805"/>
                </a:cubicBezTo>
                <a:cubicBezTo>
                  <a:pt x="463" y="807"/>
                  <a:pt x="463" y="807"/>
                  <a:pt x="463" y="807"/>
                </a:cubicBezTo>
                <a:cubicBezTo>
                  <a:pt x="463" y="808"/>
                  <a:pt x="463" y="808"/>
                  <a:pt x="463" y="808"/>
                </a:cubicBezTo>
                <a:cubicBezTo>
                  <a:pt x="463" y="810"/>
                  <a:pt x="463" y="810"/>
                  <a:pt x="463" y="810"/>
                </a:cubicBezTo>
                <a:cubicBezTo>
                  <a:pt x="463" y="811"/>
                  <a:pt x="463" y="811"/>
                  <a:pt x="463" y="811"/>
                </a:cubicBezTo>
                <a:cubicBezTo>
                  <a:pt x="464" y="813"/>
                  <a:pt x="464" y="813"/>
                  <a:pt x="464" y="813"/>
                </a:cubicBezTo>
                <a:cubicBezTo>
                  <a:pt x="466" y="813"/>
                  <a:pt x="466" y="813"/>
                  <a:pt x="466" y="813"/>
                </a:cubicBezTo>
                <a:cubicBezTo>
                  <a:pt x="469" y="813"/>
                  <a:pt x="469" y="813"/>
                  <a:pt x="469" y="813"/>
                </a:cubicBezTo>
                <a:cubicBezTo>
                  <a:pt x="469" y="812"/>
                  <a:pt x="469" y="812"/>
                  <a:pt x="469" y="812"/>
                </a:cubicBezTo>
                <a:cubicBezTo>
                  <a:pt x="471" y="811"/>
                  <a:pt x="471" y="811"/>
                  <a:pt x="471" y="811"/>
                </a:cubicBezTo>
                <a:cubicBezTo>
                  <a:pt x="472" y="811"/>
                  <a:pt x="472" y="811"/>
                  <a:pt x="472" y="811"/>
                </a:cubicBezTo>
                <a:cubicBezTo>
                  <a:pt x="474" y="811"/>
                  <a:pt x="474" y="811"/>
                  <a:pt x="474" y="811"/>
                </a:cubicBezTo>
                <a:cubicBezTo>
                  <a:pt x="474" y="813"/>
                  <a:pt x="474" y="813"/>
                  <a:pt x="474" y="813"/>
                </a:cubicBezTo>
                <a:cubicBezTo>
                  <a:pt x="475" y="816"/>
                  <a:pt x="475" y="816"/>
                  <a:pt x="475" y="816"/>
                </a:cubicBezTo>
                <a:cubicBezTo>
                  <a:pt x="475" y="817"/>
                  <a:pt x="475" y="817"/>
                  <a:pt x="475" y="817"/>
                </a:cubicBezTo>
                <a:cubicBezTo>
                  <a:pt x="475" y="818"/>
                  <a:pt x="475" y="818"/>
                  <a:pt x="475" y="818"/>
                </a:cubicBezTo>
                <a:cubicBezTo>
                  <a:pt x="476" y="820"/>
                  <a:pt x="476" y="820"/>
                  <a:pt x="476" y="820"/>
                </a:cubicBezTo>
                <a:cubicBezTo>
                  <a:pt x="476" y="820"/>
                  <a:pt x="479" y="823"/>
                  <a:pt x="485" y="821"/>
                </a:cubicBezTo>
                <a:cubicBezTo>
                  <a:pt x="491" y="818"/>
                  <a:pt x="491" y="816"/>
                  <a:pt x="491" y="816"/>
                </a:cubicBezTo>
                <a:cubicBezTo>
                  <a:pt x="493" y="815"/>
                  <a:pt x="493" y="815"/>
                  <a:pt x="493" y="815"/>
                </a:cubicBezTo>
                <a:cubicBezTo>
                  <a:pt x="494" y="813"/>
                  <a:pt x="494" y="813"/>
                  <a:pt x="494" y="813"/>
                </a:cubicBezTo>
                <a:cubicBezTo>
                  <a:pt x="494" y="812"/>
                  <a:pt x="494" y="812"/>
                  <a:pt x="494" y="812"/>
                </a:cubicBezTo>
                <a:cubicBezTo>
                  <a:pt x="493" y="810"/>
                  <a:pt x="493" y="810"/>
                  <a:pt x="493" y="810"/>
                </a:cubicBezTo>
                <a:cubicBezTo>
                  <a:pt x="493" y="810"/>
                  <a:pt x="492" y="810"/>
                  <a:pt x="493" y="808"/>
                </a:cubicBezTo>
                <a:cubicBezTo>
                  <a:pt x="493" y="807"/>
                  <a:pt x="493" y="806"/>
                  <a:pt x="493" y="806"/>
                </a:cubicBezTo>
                <a:cubicBezTo>
                  <a:pt x="494" y="804"/>
                  <a:pt x="494" y="804"/>
                  <a:pt x="494" y="804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494" y="803"/>
                  <a:pt x="494" y="802"/>
                  <a:pt x="493" y="800"/>
                </a:cubicBezTo>
                <a:cubicBezTo>
                  <a:pt x="492" y="799"/>
                  <a:pt x="491" y="798"/>
                  <a:pt x="491" y="798"/>
                </a:cubicBezTo>
                <a:cubicBezTo>
                  <a:pt x="490" y="796"/>
                  <a:pt x="490" y="796"/>
                  <a:pt x="490" y="796"/>
                </a:cubicBezTo>
                <a:cubicBezTo>
                  <a:pt x="489" y="794"/>
                  <a:pt x="489" y="794"/>
                  <a:pt x="489" y="794"/>
                </a:cubicBezTo>
                <a:cubicBezTo>
                  <a:pt x="489" y="793"/>
                  <a:pt x="489" y="793"/>
                  <a:pt x="489" y="793"/>
                </a:cubicBezTo>
                <a:cubicBezTo>
                  <a:pt x="491" y="793"/>
                  <a:pt x="491" y="793"/>
                  <a:pt x="491" y="793"/>
                </a:cubicBezTo>
                <a:cubicBezTo>
                  <a:pt x="491" y="793"/>
                  <a:pt x="490" y="793"/>
                  <a:pt x="492" y="793"/>
                </a:cubicBezTo>
                <a:cubicBezTo>
                  <a:pt x="493" y="793"/>
                  <a:pt x="493" y="793"/>
                  <a:pt x="493" y="793"/>
                </a:cubicBezTo>
                <a:cubicBezTo>
                  <a:pt x="494" y="793"/>
                  <a:pt x="494" y="793"/>
                  <a:pt x="494" y="793"/>
                </a:cubicBezTo>
                <a:cubicBezTo>
                  <a:pt x="497" y="793"/>
                  <a:pt x="497" y="793"/>
                  <a:pt x="497" y="793"/>
                </a:cubicBezTo>
                <a:cubicBezTo>
                  <a:pt x="497" y="789"/>
                  <a:pt x="497" y="789"/>
                  <a:pt x="497" y="789"/>
                </a:cubicBezTo>
                <a:cubicBezTo>
                  <a:pt x="497" y="786"/>
                  <a:pt x="497" y="786"/>
                  <a:pt x="497" y="786"/>
                </a:cubicBezTo>
                <a:cubicBezTo>
                  <a:pt x="497" y="786"/>
                  <a:pt x="499" y="786"/>
                  <a:pt x="500" y="786"/>
                </a:cubicBezTo>
                <a:cubicBezTo>
                  <a:pt x="501" y="786"/>
                  <a:pt x="502" y="787"/>
                  <a:pt x="502" y="786"/>
                </a:cubicBezTo>
                <a:cubicBezTo>
                  <a:pt x="502" y="784"/>
                  <a:pt x="503" y="782"/>
                  <a:pt x="503" y="782"/>
                </a:cubicBezTo>
                <a:cubicBezTo>
                  <a:pt x="503" y="780"/>
                  <a:pt x="503" y="780"/>
                  <a:pt x="503" y="780"/>
                </a:cubicBezTo>
                <a:cubicBezTo>
                  <a:pt x="504" y="779"/>
                  <a:pt x="504" y="779"/>
                  <a:pt x="504" y="779"/>
                </a:cubicBezTo>
                <a:cubicBezTo>
                  <a:pt x="504" y="779"/>
                  <a:pt x="504" y="778"/>
                  <a:pt x="506" y="778"/>
                </a:cubicBezTo>
                <a:cubicBezTo>
                  <a:pt x="507" y="778"/>
                  <a:pt x="505" y="776"/>
                  <a:pt x="507" y="778"/>
                </a:cubicBezTo>
                <a:cubicBezTo>
                  <a:pt x="509" y="779"/>
                  <a:pt x="508" y="779"/>
                  <a:pt x="509" y="779"/>
                </a:cubicBezTo>
                <a:cubicBezTo>
                  <a:pt x="511" y="779"/>
                  <a:pt x="510" y="777"/>
                  <a:pt x="512" y="780"/>
                </a:cubicBezTo>
                <a:cubicBezTo>
                  <a:pt x="514" y="782"/>
                  <a:pt x="516" y="783"/>
                  <a:pt x="516" y="783"/>
                </a:cubicBezTo>
                <a:cubicBezTo>
                  <a:pt x="516" y="783"/>
                  <a:pt x="517" y="783"/>
                  <a:pt x="516" y="786"/>
                </a:cubicBezTo>
                <a:cubicBezTo>
                  <a:pt x="515" y="788"/>
                  <a:pt x="514" y="787"/>
                  <a:pt x="514" y="789"/>
                </a:cubicBezTo>
                <a:cubicBezTo>
                  <a:pt x="514" y="791"/>
                  <a:pt x="512" y="791"/>
                  <a:pt x="512" y="794"/>
                </a:cubicBezTo>
                <a:cubicBezTo>
                  <a:pt x="512" y="796"/>
                  <a:pt x="511" y="794"/>
                  <a:pt x="512" y="796"/>
                </a:cubicBezTo>
                <a:cubicBezTo>
                  <a:pt x="514" y="798"/>
                  <a:pt x="515" y="798"/>
                  <a:pt x="515" y="798"/>
                </a:cubicBezTo>
                <a:cubicBezTo>
                  <a:pt x="515" y="798"/>
                  <a:pt x="516" y="799"/>
                  <a:pt x="517" y="800"/>
                </a:cubicBezTo>
                <a:cubicBezTo>
                  <a:pt x="517" y="801"/>
                  <a:pt x="522" y="804"/>
                  <a:pt x="522" y="804"/>
                </a:cubicBez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河南省地图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530320" y="686455"/>
            <a:ext cx="6072499" cy="5793761"/>
            <a:chOff x="2541588" y="2709863"/>
            <a:chExt cx="2905125" cy="2771775"/>
          </a:xfrm>
          <a:solidFill>
            <a:schemeClr val="bg1">
              <a:lumMod val="75000"/>
            </a:schemeClr>
          </a:solidFill>
        </p:grpSpPr>
        <p:sp>
          <p:nvSpPr>
            <p:cNvPr id="8" name="商丘"/>
            <p:cNvSpPr/>
            <p:nvPr/>
          </p:nvSpPr>
          <p:spPr bwMode="auto">
            <a:xfrm>
              <a:off x="4560888" y="3529013"/>
              <a:ext cx="885825" cy="647700"/>
            </a:xfrm>
            <a:custGeom>
              <a:avLst/>
              <a:gdLst>
                <a:gd name="T0" fmla="*/ 229 w 289"/>
                <a:gd name="T1" fmla="*/ 196 h 210"/>
                <a:gd name="T2" fmla="*/ 238 w 289"/>
                <a:gd name="T3" fmla="*/ 190 h 210"/>
                <a:gd name="T4" fmla="*/ 250 w 289"/>
                <a:gd name="T5" fmla="*/ 186 h 210"/>
                <a:gd name="T6" fmla="*/ 268 w 289"/>
                <a:gd name="T7" fmla="*/ 166 h 210"/>
                <a:gd name="T8" fmla="*/ 278 w 289"/>
                <a:gd name="T9" fmla="*/ 151 h 210"/>
                <a:gd name="T10" fmla="*/ 273 w 289"/>
                <a:gd name="T11" fmla="*/ 141 h 210"/>
                <a:gd name="T12" fmla="*/ 262 w 289"/>
                <a:gd name="T13" fmla="*/ 127 h 210"/>
                <a:gd name="T14" fmla="*/ 265 w 289"/>
                <a:gd name="T15" fmla="*/ 118 h 210"/>
                <a:gd name="T16" fmla="*/ 262 w 289"/>
                <a:gd name="T17" fmla="*/ 103 h 210"/>
                <a:gd name="T18" fmla="*/ 247 w 289"/>
                <a:gd name="T19" fmla="*/ 99 h 210"/>
                <a:gd name="T20" fmla="*/ 233 w 289"/>
                <a:gd name="T21" fmla="*/ 98 h 210"/>
                <a:gd name="T22" fmla="*/ 210 w 289"/>
                <a:gd name="T23" fmla="*/ 76 h 210"/>
                <a:gd name="T24" fmla="*/ 207 w 289"/>
                <a:gd name="T25" fmla="*/ 66 h 210"/>
                <a:gd name="T26" fmla="*/ 206 w 289"/>
                <a:gd name="T27" fmla="*/ 49 h 210"/>
                <a:gd name="T28" fmla="*/ 193 w 289"/>
                <a:gd name="T29" fmla="*/ 46 h 210"/>
                <a:gd name="T30" fmla="*/ 172 w 289"/>
                <a:gd name="T31" fmla="*/ 40 h 210"/>
                <a:gd name="T32" fmla="*/ 144 w 289"/>
                <a:gd name="T33" fmla="*/ 47 h 210"/>
                <a:gd name="T34" fmla="*/ 128 w 289"/>
                <a:gd name="T35" fmla="*/ 45 h 210"/>
                <a:gd name="T36" fmla="*/ 94 w 289"/>
                <a:gd name="T37" fmla="*/ 37 h 210"/>
                <a:gd name="T38" fmla="*/ 75 w 289"/>
                <a:gd name="T39" fmla="*/ 0 h 210"/>
                <a:gd name="T40" fmla="*/ 64 w 289"/>
                <a:gd name="T41" fmla="*/ 3 h 210"/>
                <a:gd name="T42" fmla="*/ 44 w 289"/>
                <a:gd name="T43" fmla="*/ 17 h 210"/>
                <a:gd name="T44" fmla="*/ 25 w 289"/>
                <a:gd name="T45" fmla="*/ 18 h 210"/>
                <a:gd name="T46" fmla="*/ 12 w 289"/>
                <a:gd name="T47" fmla="*/ 35 h 210"/>
                <a:gd name="T48" fmla="*/ 12 w 289"/>
                <a:gd name="T49" fmla="*/ 52 h 210"/>
                <a:gd name="T50" fmla="*/ 13 w 289"/>
                <a:gd name="T51" fmla="*/ 69 h 210"/>
                <a:gd name="T52" fmla="*/ 14 w 289"/>
                <a:gd name="T53" fmla="*/ 87 h 210"/>
                <a:gd name="T54" fmla="*/ 10 w 289"/>
                <a:gd name="T55" fmla="*/ 104 h 210"/>
                <a:gd name="T56" fmla="*/ 41 w 289"/>
                <a:gd name="T57" fmla="*/ 122 h 210"/>
                <a:gd name="T58" fmla="*/ 44 w 289"/>
                <a:gd name="T59" fmla="*/ 156 h 210"/>
                <a:gd name="T60" fmla="*/ 51 w 289"/>
                <a:gd name="T61" fmla="*/ 172 h 210"/>
                <a:gd name="T62" fmla="*/ 98 w 289"/>
                <a:gd name="T63" fmla="*/ 162 h 210"/>
                <a:gd name="T64" fmla="*/ 102 w 289"/>
                <a:gd name="T65" fmla="*/ 160 h 210"/>
                <a:gd name="T66" fmla="*/ 131 w 289"/>
                <a:gd name="T67" fmla="*/ 145 h 210"/>
                <a:gd name="T68" fmla="*/ 132 w 289"/>
                <a:gd name="T69" fmla="*/ 146 h 210"/>
                <a:gd name="T70" fmla="*/ 154 w 289"/>
                <a:gd name="T71" fmla="*/ 148 h 210"/>
                <a:gd name="T72" fmla="*/ 163 w 289"/>
                <a:gd name="T73" fmla="*/ 156 h 210"/>
                <a:gd name="T74" fmla="*/ 196 w 289"/>
                <a:gd name="T75" fmla="*/ 184 h 210"/>
                <a:gd name="T76" fmla="*/ 200 w 289"/>
                <a:gd name="T77" fmla="*/ 191 h 210"/>
                <a:gd name="T78" fmla="*/ 229 w 289"/>
                <a:gd name="T79" fmla="*/ 19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10">
                  <a:moveTo>
                    <a:pt x="229" y="196"/>
                  </a:moveTo>
                  <a:cubicBezTo>
                    <a:pt x="238" y="190"/>
                    <a:pt x="238" y="190"/>
                    <a:pt x="238" y="190"/>
                  </a:cubicBezTo>
                  <a:cubicBezTo>
                    <a:pt x="243" y="190"/>
                    <a:pt x="250" y="186"/>
                    <a:pt x="250" y="186"/>
                  </a:cubicBezTo>
                  <a:cubicBezTo>
                    <a:pt x="256" y="179"/>
                    <a:pt x="268" y="166"/>
                    <a:pt x="268" y="166"/>
                  </a:cubicBezTo>
                  <a:cubicBezTo>
                    <a:pt x="289" y="164"/>
                    <a:pt x="278" y="151"/>
                    <a:pt x="278" y="151"/>
                  </a:cubicBezTo>
                  <a:cubicBezTo>
                    <a:pt x="273" y="141"/>
                    <a:pt x="273" y="141"/>
                    <a:pt x="273" y="141"/>
                  </a:cubicBezTo>
                  <a:cubicBezTo>
                    <a:pt x="273" y="141"/>
                    <a:pt x="259" y="131"/>
                    <a:pt x="262" y="127"/>
                  </a:cubicBezTo>
                  <a:cubicBezTo>
                    <a:pt x="265" y="123"/>
                    <a:pt x="265" y="118"/>
                    <a:pt x="265" y="118"/>
                  </a:cubicBezTo>
                  <a:cubicBezTo>
                    <a:pt x="265" y="118"/>
                    <a:pt x="262" y="119"/>
                    <a:pt x="262" y="103"/>
                  </a:cubicBezTo>
                  <a:cubicBezTo>
                    <a:pt x="262" y="88"/>
                    <a:pt x="250" y="97"/>
                    <a:pt x="247" y="99"/>
                  </a:cubicBezTo>
                  <a:cubicBezTo>
                    <a:pt x="245" y="102"/>
                    <a:pt x="231" y="108"/>
                    <a:pt x="233" y="98"/>
                  </a:cubicBezTo>
                  <a:cubicBezTo>
                    <a:pt x="234" y="89"/>
                    <a:pt x="210" y="76"/>
                    <a:pt x="210" y="76"/>
                  </a:cubicBezTo>
                  <a:cubicBezTo>
                    <a:pt x="210" y="76"/>
                    <a:pt x="210" y="74"/>
                    <a:pt x="207" y="66"/>
                  </a:cubicBezTo>
                  <a:cubicBezTo>
                    <a:pt x="203" y="57"/>
                    <a:pt x="206" y="49"/>
                    <a:pt x="206" y="49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82" y="35"/>
                    <a:pt x="172" y="40"/>
                  </a:cubicBezTo>
                  <a:cubicBezTo>
                    <a:pt x="161" y="45"/>
                    <a:pt x="152" y="51"/>
                    <a:pt x="144" y="47"/>
                  </a:cubicBezTo>
                  <a:cubicBezTo>
                    <a:pt x="137" y="42"/>
                    <a:pt x="128" y="45"/>
                    <a:pt x="128" y="45"/>
                  </a:cubicBezTo>
                  <a:cubicBezTo>
                    <a:pt x="104" y="51"/>
                    <a:pt x="94" y="37"/>
                    <a:pt x="94" y="37"/>
                  </a:cubicBezTo>
                  <a:cubicBezTo>
                    <a:pt x="94" y="4"/>
                    <a:pt x="75" y="0"/>
                    <a:pt x="75" y="0"/>
                  </a:cubicBezTo>
                  <a:cubicBezTo>
                    <a:pt x="69" y="2"/>
                    <a:pt x="66" y="4"/>
                    <a:pt x="64" y="3"/>
                  </a:cubicBezTo>
                  <a:cubicBezTo>
                    <a:pt x="65" y="6"/>
                    <a:pt x="69" y="20"/>
                    <a:pt x="44" y="17"/>
                  </a:cubicBezTo>
                  <a:cubicBezTo>
                    <a:pt x="44" y="17"/>
                    <a:pt x="29" y="15"/>
                    <a:pt x="25" y="18"/>
                  </a:cubicBezTo>
                  <a:cubicBezTo>
                    <a:pt x="25" y="18"/>
                    <a:pt x="0" y="19"/>
                    <a:pt x="12" y="3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9" y="58"/>
                    <a:pt x="13" y="69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5" y="98"/>
                    <a:pt x="10" y="104"/>
                  </a:cubicBezTo>
                  <a:cubicBezTo>
                    <a:pt x="10" y="104"/>
                    <a:pt x="27" y="108"/>
                    <a:pt x="41" y="122"/>
                  </a:cubicBezTo>
                  <a:cubicBezTo>
                    <a:pt x="53" y="134"/>
                    <a:pt x="50" y="137"/>
                    <a:pt x="44" y="156"/>
                  </a:cubicBezTo>
                  <a:cubicBezTo>
                    <a:pt x="38" y="175"/>
                    <a:pt x="51" y="172"/>
                    <a:pt x="51" y="172"/>
                  </a:cubicBezTo>
                  <a:cubicBezTo>
                    <a:pt x="72" y="163"/>
                    <a:pt x="98" y="162"/>
                    <a:pt x="98" y="162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15" y="132"/>
                    <a:pt x="131" y="145"/>
                    <a:pt x="131" y="145"/>
                  </a:cubicBezTo>
                  <a:cubicBezTo>
                    <a:pt x="132" y="146"/>
                    <a:pt x="132" y="146"/>
                    <a:pt x="132" y="146"/>
                  </a:cubicBezTo>
                  <a:cubicBezTo>
                    <a:pt x="141" y="139"/>
                    <a:pt x="154" y="143"/>
                    <a:pt x="154" y="148"/>
                  </a:cubicBezTo>
                  <a:cubicBezTo>
                    <a:pt x="156" y="158"/>
                    <a:pt x="163" y="156"/>
                    <a:pt x="163" y="156"/>
                  </a:cubicBezTo>
                  <a:cubicBezTo>
                    <a:pt x="190" y="143"/>
                    <a:pt x="196" y="184"/>
                    <a:pt x="196" y="184"/>
                  </a:cubicBezTo>
                  <a:cubicBezTo>
                    <a:pt x="200" y="191"/>
                    <a:pt x="200" y="191"/>
                    <a:pt x="200" y="191"/>
                  </a:cubicBezTo>
                  <a:cubicBezTo>
                    <a:pt x="217" y="210"/>
                    <a:pt x="229" y="196"/>
                    <a:pt x="229" y="196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焦作"/>
            <p:cNvSpPr/>
            <p:nvPr/>
          </p:nvSpPr>
          <p:spPr bwMode="auto">
            <a:xfrm>
              <a:off x="3560763" y="3214688"/>
              <a:ext cx="485775" cy="381000"/>
            </a:xfrm>
            <a:custGeom>
              <a:avLst/>
              <a:gdLst>
                <a:gd name="T0" fmla="*/ 136 w 160"/>
                <a:gd name="T1" fmla="*/ 64 h 125"/>
                <a:gd name="T2" fmla="*/ 134 w 160"/>
                <a:gd name="T3" fmla="*/ 55 h 125"/>
                <a:gd name="T4" fmla="*/ 131 w 160"/>
                <a:gd name="T5" fmla="*/ 43 h 125"/>
                <a:gd name="T6" fmla="*/ 128 w 160"/>
                <a:gd name="T7" fmla="*/ 38 h 125"/>
                <a:gd name="T8" fmla="*/ 126 w 160"/>
                <a:gd name="T9" fmla="*/ 25 h 125"/>
                <a:gd name="T10" fmla="*/ 112 w 160"/>
                <a:gd name="T11" fmla="*/ 1 h 125"/>
                <a:gd name="T12" fmla="*/ 112 w 160"/>
                <a:gd name="T13" fmla="*/ 1 h 125"/>
                <a:gd name="T14" fmla="*/ 112 w 160"/>
                <a:gd name="T15" fmla="*/ 2 h 125"/>
                <a:gd name="T16" fmla="*/ 104 w 160"/>
                <a:gd name="T17" fmla="*/ 0 h 125"/>
                <a:gd name="T18" fmla="*/ 101 w 160"/>
                <a:gd name="T19" fmla="*/ 3 h 125"/>
                <a:gd name="T20" fmla="*/ 92 w 160"/>
                <a:gd name="T21" fmla="*/ 10 h 125"/>
                <a:gd name="T22" fmla="*/ 78 w 160"/>
                <a:gd name="T23" fmla="*/ 12 h 125"/>
                <a:gd name="T24" fmla="*/ 67 w 160"/>
                <a:gd name="T25" fmla="*/ 26 h 125"/>
                <a:gd name="T26" fmla="*/ 60 w 160"/>
                <a:gd name="T27" fmla="*/ 26 h 125"/>
                <a:gd name="T28" fmla="*/ 44 w 160"/>
                <a:gd name="T29" fmla="*/ 46 h 125"/>
                <a:gd name="T30" fmla="*/ 30 w 160"/>
                <a:gd name="T31" fmla="*/ 45 h 125"/>
                <a:gd name="T32" fmla="*/ 19 w 160"/>
                <a:gd name="T33" fmla="*/ 49 h 125"/>
                <a:gd name="T34" fmla="*/ 16 w 160"/>
                <a:gd name="T35" fmla="*/ 86 h 125"/>
                <a:gd name="T36" fmla="*/ 11 w 160"/>
                <a:gd name="T37" fmla="*/ 100 h 125"/>
                <a:gd name="T38" fmla="*/ 9 w 160"/>
                <a:gd name="T39" fmla="*/ 108 h 125"/>
                <a:gd name="T40" fmla="*/ 34 w 160"/>
                <a:gd name="T41" fmla="*/ 124 h 125"/>
                <a:gd name="T42" fmla="*/ 60 w 160"/>
                <a:gd name="T43" fmla="*/ 119 h 125"/>
                <a:gd name="T44" fmla="*/ 72 w 160"/>
                <a:gd name="T45" fmla="*/ 116 h 125"/>
                <a:gd name="T46" fmla="*/ 111 w 160"/>
                <a:gd name="T47" fmla="*/ 89 h 125"/>
                <a:gd name="T48" fmla="*/ 133 w 160"/>
                <a:gd name="T49" fmla="*/ 89 h 125"/>
                <a:gd name="T50" fmla="*/ 145 w 160"/>
                <a:gd name="T51" fmla="*/ 95 h 125"/>
                <a:gd name="T52" fmla="*/ 136 w 160"/>
                <a:gd name="T53" fmla="*/ 6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0" h="125">
                  <a:moveTo>
                    <a:pt x="136" y="64"/>
                  </a:moveTo>
                  <a:cubicBezTo>
                    <a:pt x="134" y="55"/>
                    <a:pt x="134" y="55"/>
                    <a:pt x="134" y="55"/>
                  </a:cubicBezTo>
                  <a:cubicBezTo>
                    <a:pt x="131" y="43"/>
                    <a:pt x="131" y="43"/>
                    <a:pt x="131" y="43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3" y="16"/>
                    <a:pt x="92" y="10"/>
                    <a:pt x="92" y="10"/>
                  </a:cubicBezTo>
                  <a:cubicBezTo>
                    <a:pt x="80" y="5"/>
                    <a:pt x="78" y="12"/>
                    <a:pt x="78" y="12"/>
                  </a:cubicBezTo>
                  <a:cubicBezTo>
                    <a:pt x="85" y="36"/>
                    <a:pt x="67" y="26"/>
                    <a:pt x="67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2" y="52"/>
                    <a:pt x="44" y="46"/>
                    <a:pt x="44" y="46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5" y="51"/>
                    <a:pt x="20" y="49"/>
                    <a:pt x="19" y="49"/>
                  </a:cubicBezTo>
                  <a:cubicBezTo>
                    <a:pt x="19" y="49"/>
                    <a:pt x="27" y="67"/>
                    <a:pt x="16" y="86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2" y="104"/>
                    <a:pt x="9" y="108"/>
                  </a:cubicBezTo>
                  <a:cubicBezTo>
                    <a:pt x="9" y="108"/>
                    <a:pt x="0" y="125"/>
                    <a:pt x="34" y="124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2" y="116"/>
                    <a:pt x="102" y="100"/>
                    <a:pt x="111" y="89"/>
                  </a:cubicBezTo>
                  <a:cubicBezTo>
                    <a:pt x="111" y="89"/>
                    <a:pt x="123" y="84"/>
                    <a:pt x="133" y="89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95"/>
                    <a:pt x="160" y="78"/>
                    <a:pt x="136" y="64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三门峡"/>
            <p:cNvSpPr/>
            <p:nvPr/>
          </p:nvSpPr>
          <p:spPr bwMode="auto">
            <a:xfrm>
              <a:off x="2541588" y="3443288"/>
              <a:ext cx="771525" cy="876300"/>
            </a:xfrm>
            <a:custGeom>
              <a:avLst/>
              <a:gdLst>
                <a:gd name="T0" fmla="*/ 243 w 252"/>
                <a:gd name="T1" fmla="*/ 60 h 288"/>
                <a:gd name="T2" fmla="*/ 234 w 252"/>
                <a:gd name="T3" fmla="*/ 43 h 288"/>
                <a:gd name="T4" fmla="*/ 239 w 252"/>
                <a:gd name="T5" fmla="*/ 26 h 288"/>
                <a:gd name="T6" fmla="*/ 238 w 252"/>
                <a:gd name="T7" fmla="*/ 3 h 288"/>
                <a:gd name="T8" fmla="*/ 237 w 252"/>
                <a:gd name="T9" fmla="*/ 3 h 288"/>
                <a:gd name="T10" fmla="*/ 237 w 252"/>
                <a:gd name="T11" fmla="*/ 3 h 288"/>
                <a:gd name="T12" fmla="*/ 223 w 252"/>
                <a:gd name="T13" fmla="*/ 3 h 288"/>
                <a:gd name="T14" fmla="*/ 200 w 252"/>
                <a:gd name="T15" fmla="*/ 18 h 288"/>
                <a:gd name="T16" fmla="*/ 200 w 252"/>
                <a:gd name="T17" fmla="*/ 26 h 288"/>
                <a:gd name="T18" fmla="*/ 132 w 252"/>
                <a:gd name="T19" fmla="*/ 55 h 288"/>
                <a:gd name="T20" fmla="*/ 125 w 252"/>
                <a:gd name="T21" fmla="*/ 59 h 288"/>
                <a:gd name="T22" fmla="*/ 71 w 252"/>
                <a:gd name="T23" fmla="*/ 82 h 288"/>
                <a:gd name="T24" fmla="*/ 52 w 252"/>
                <a:gd name="T25" fmla="*/ 95 h 288"/>
                <a:gd name="T26" fmla="*/ 47 w 252"/>
                <a:gd name="T27" fmla="*/ 96 h 288"/>
                <a:gd name="T28" fmla="*/ 26 w 252"/>
                <a:gd name="T29" fmla="*/ 96 h 288"/>
                <a:gd name="T30" fmla="*/ 6 w 252"/>
                <a:gd name="T31" fmla="*/ 106 h 288"/>
                <a:gd name="T32" fmla="*/ 8 w 252"/>
                <a:gd name="T33" fmla="*/ 121 h 288"/>
                <a:gd name="T34" fmla="*/ 20 w 252"/>
                <a:gd name="T35" fmla="*/ 130 h 288"/>
                <a:gd name="T36" fmla="*/ 24 w 252"/>
                <a:gd name="T37" fmla="*/ 145 h 288"/>
                <a:gd name="T38" fmla="*/ 37 w 252"/>
                <a:gd name="T39" fmla="*/ 167 h 288"/>
                <a:gd name="T40" fmla="*/ 35 w 252"/>
                <a:gd name="T41" fmla="*/ 187 h 288"/>
                <a:gd name="T42" fmla="*/ 44 w 252"/>
                <a:gd name="T43" fmla="*/ 197 h 288"/>
                <a:gd name="T44" fmla="*/ 47 w 252"/>
                <a:gd name="T45" fmla="*/ 216 h 288"/>
                <a:gd name="T46" fmla="*/ 50 w 252"/>
                <a:gd name="T47" fmla="*/ 232 h 288"/>
                <a:gd name="T48" fmla="*/ 72 w 252"/>
                <a:gd name="T49" fmla="*/ 250 h 288"/>
                <a:gd name="T50" fmla="*/ 89 w 252"/>
                <a:gd name="T51" fmla="*/ 271 h 288"/>
                <a:gd name="T52" fmla="*/ 103 w 252"/>
                <a:gd name="T53" fmla="*/ 274 h 288"/>
                <a:gd name="T54" fmla="*/ 103 w 252"/>
                <a:gd name="T55" fmla="*/ 279 h 288"/>
                <a:gd name="T56" fmla="*/ 110 w 252"/>
                <a:gd name="T57" fmla="*/ 288 h 288"/>
                <a:gd name="T58" fmla="*/ 110 w 252"/>
                <a:gd name="T59" fmla="*/ 288 h 288"/>
                <a:gd name="T60" fmla="*/ 119 w 252"/>
                <a:gd name="T61" fmla="*/ 268 h 288"/>
                <a:gd name="T62" fmla="*/ 132 w 252"/>
                <a:gd name="T63" fmla="*/ 248 h 288"/>
                <a:gd name="T64" fmla="*/ 126 w 252"/>
                <a:gd name="T65" fmla="*/ 222 h 288"/>
                <a:gd name="T66" fmla="*/ 145 w 252"/>
                <a:gd name="T67" fmla="*/ 217 h 288"/>
                <a:gd name="T68" fmla="*/ 149 w 252"/>
                <a:gd name="T69" fmla="*/ 187 h 288"/>
                <a:gd name="T70" fmla="*/ 126 w 252"/>
                <a:gd name="T71" fmla="*/ 172 h 288"/>
                <a:gd name="T72" fmla="*/ 120 w 252"/>
                <a:gd name="T73" fmla="*/ 150 h 288"/>
                <a:gd name="T74" fmla="*/ 138 w 252"/>
                <a:gd name="T75" fmla="*/ 121 h 288"/>
                <a:gd name="T76" fmla="*/ 160 w 252"/>
                <a:gd name="T77" fmla="*/ 116 h 288"/>
                <a:gd name="T78" fmla="*/ 182 w 252"/>
                <a:gd name="T79" fmla="*/ 104 h 288"/>
                <a:gd name="T80" fmla="*/ 199 w 252"/>
                <a:gd name="T81" fmla="*/ 106 h 288"/>
                <a:gd name="T82" fmla="*/ 201 w 252"/>
                <a:gd name="T83" fmla="*/ 100 h 288"/>
                <a:gd name="T84" fmla="*/ 213 w 252"/>
                <a:gd name="T85" fmla="*/ 99 h 288"/>
                <a:gd name="T86" fmla="*/ 225 w 252"/>
                <a:gd name="T87" fmla="*/ 90 h 288"/>
                <a:gd name="T88" fmla="*/ 245 w 252"/>
                <a:gd name="T89" fmla="*/ 86 h 288"/>
                <a:gd name="T90" fmla="*/ 243 w 252"/>
                <a:gd name="T91" fmla="*/ 6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2" h="288">
                  <a:moveTo>
                    <a:pt x="243" y="60"/>
                  </a:moveTo>
                  <a:cubicBezTo>
                    <a:pt x="229" y="53"/>
                    <a:pt x="234" y="43"/>
                    <a:pt x="234" y="43"/>
                  </a:cubicBezTo>
                  <a:cubicBezTo>
                    <a:pt x="242" y="31"/>
                    <a:pt x="239" y="26"/>
                    <a:pt x="239" y="26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38" y="3"/>
                    <a:pt x="237" y="3"/>
                    <a:pt x="237" y="3"/>
                  </a:cubicBezTo>
                  <a:cubicBezTo>
                    <a:pt x="237" y="3"/>
                    <a:pt x="237" y="3"/>
                    <a:pt x="237" y="3"/>
                  </a:cubicBezTo>
                  <a:cubicBezTo>
                    <a:pt x="227" y="0"/>
                    <a:pt x="223" y="3"/>
                    <a:pt x="223" y="3"/>
                  </a:cubicBezTo>
                  <a:cubicBezTo>
                    <a:pt x="215" y="14"/>
                    <a:pt x="200" y="18"/>
                    <a:pt x="200" y="1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82" y="56"/>
                    <a:pt x="132" y="55"/>
                    <a:pt x="132" y="55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13" y="71"/>
                    <a:pt x="71" y="82"/>
                    <a:pt x="71" y="82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0" y="93"/>
                    <a:pt x="6" y="106"/>
                    <a:pt x="6" y="106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30" y="132"/>
                    <a:pt x="24" y="145"/>
                    <a:pt x="24" y="145"/>
                  </a:cubicBezTo>
                  <a:cubicBezTo>
                    <a:pt x="8" y="147"/>
                    <a:pt x="15" y="163"/>
                    <a:pt x="37" y="167"/>
                  </a:cubicBezTo>
                  <a:cubicBezTo>
                    <a:pt x="59" y="172"/>
                    <a:pt x="35" y="187"/>
                    <a:pt x="35" y="187"/>
                  </a:cubicBezTo>
                  <a:cubicBezTo>
                    <a:pt x="44" y="197"/>
                    <a:pt x="44" y="197"/>
                    <a:pt x="44" y="197"/>
                  </a:cubicBezTo>
                  <a:cubicBezTo>
                    <a:pt x="44" y="197"/>
                    <a:pt x="57" y="203"/>
                    <a:pt x="47" y="216"/>
                  </a:cubicBezTo>
                  <a:cubicBezTo>
                    <a:pt x="37" y="230"/>
                    <a:pt x="50" y="232"/>
                    <a:pt x="50" y="232"/>
                  </a:cubicBezTo>
                  <a:cubicBezTo>
                    <a:pt x="50" y="232"/>
                    <a:pt x="68" y="232"/>
                    <a:pt x="72" y="250"/>
                  </a:cubicBezTo>
                  <a:cubicBezTo>
                    <a:pt x="76" y="269"/>
                    <a:pt x="89" y="271"/>
                    <a:pt x="89" y="271"/>
                  </a:cubicBezTo>
                  <a:cubicBezTo>
                    <a:pt x="103" y="274"/>
                    <a:pt x="103" y="274"/>
                    <a:pt x="103" y="274"/>
                  </a:cubicBezTo>
                  <a:cubicBezTo>
                    <a:pt x="103" y="279"/>
                    <a:pt x="103" y="279"/>
                    <a:pt x="103" y="279"/>
                  </a:cubicBezTo>
                  <a:cubicBezTo>
                    <a:pt x="106" y="282"/>
                    <a:pt x="109" y="285"/>
                    <a:pt x="110" y="288"/>
                  </a:cubicBezTo>
                  <a:cubicBezTo>
                    <a:pt x="110" y="288"/>
                    <a:pt x="110" y="288"/>
                    <a:pt x="110" y="288"/>
                  </a:cubicBezTo>
                  <a:cubicBezTo>
                    <a:pt x="120" y="287"/>
                    <a:pt x="119" y="268"/>
                    <a:pt x="119" y="268"/>
                  </a:cubicBezTo>
                  <a:cubicBezTo>
                    <a:pt x="125" y="265"/>
                    <a:pt x="132" y="248"/>
                    <a:pt x="132" y="248"/>
                  </a:cubicBezTo>
                  <a:cubicBezTo>
                    <a:pt x="118" y="220"/>
                    <a:pt x="126" y="222"/>
                    <a:pt x="126" y="222"/>
                  </a:cubicBezTo>
                  <a:cubicBezTo>
                    <a:pt x="145" y="221"/>
                    <a:pt x="145" y="217"/>
                    <a:pt x="145" y="217"/>
                  </a:cubicBezTo>
                  <a:cubicBezTo>
                    <a:pt x="145" y="217"/>
                    <a:pt x="162" y="190"/>
                    <a:pt x="149" y="187"/>
                  </a:cubicBezTo>
                  <a:cubicBezTo>
                    <a:pt x="136" y="185"/>
                    <a:pt x="127" y="176"/>
                    <a:pt x="126" y="172"/>
                  </a:cubicBezTo>
                  <a:cubicBezTo>
                    <a:pt x="125" y="168"/>
                    <a:pt x="127" y="158"/>
                    <a:pt x="120" y="150"/>
                  </a:cubicBezTo>
                  <a:cubicBezTo>
                    <a:pt x="113" y="141"/>
                    <a:pt x="124" y="123"/>
                    <a:pt x="138" y="121"/>
                  </a:cubicBezTo>
                  <a:cubicBezTo>
                    <a:pt x="151" y="118"/>
                    <a:pt x="160" y="116"/>
                    <a:pt x="160" y="116"/>
                  </a:cubicBezTo>
                  <a:cubicBezTo>
                    <a:pt x="167" y="105"/>
                    <a:pt x="182" y="104"/>
                    <a:pt x="182" y="104"/>
                  </a:cubicBezTo>
                  <a:cubicBezTo>
                    <a:pt x="187" y="106"/>
                    <a:pt x="199" y="106"/>
                    <a:pt x="199" y="106"/>
                  </a:cubicBezTo>
                  <a:cubicBezTo>
                    <a:pt x="199" y="106"/>
                    <a:pt x="196" y="100"/>
                    <a:pt x="201" y="100"/>
                  </a:cubicBezTo>
                  <a:cubicBezTo>
                    <a:pt x="206" y="100"/>
                    <a:pt x="213" y="99"/>
                    <a:pt x="213" y="99"/>
                  </a:cubicBezTo>
                  <a:cubicBezTo>
                    <a:pt x="213" y="83"/>
                    <a:pt x="225" y="90"/>
                    <a:pt x="225" y="90"/>
                  </a:cubicBezTo>
                  <a:cubicBezTo>
                    <a:pt x="246" y="107"/>
                    <a:pt x="245" y="86"/>
                    <a:pt x="245" y="86"/>
                  </a:cubicBezTo>
                  <a:cubicBezTo>
                    <a:pt x="252" y="64"/>
                    <a:pt x="243" y="60"/>
                    <a:pt x="243" y="60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未知"/>
            <p:cNvSpPr/>
            <p:nvPr/>
          </p:nvSpPr>
          <p:spPr bwMode="auto">
            <a:xfrm>
              <a:off x="3398838" y="4224338"/>
              <a:ext cx="733425" cy="704850"/>
            </a:xfrm>
            <a:custGeom>
              <a:avLst/>
              <a:gdLst>
                <a:gd name="T0" fmla="*/ 235 w 241"/>
                <a:gd name="T1" fmla="*/ 229 h 229"/>
                <a:gd name="T2" fmla="*/ 235 w 241"/>
                <a:gd name="T3" fmla="*/ 224 h 229"/>
                <a:gd name="T4" fmla="*/ 241 w 241"/>
                <a:gd name="T5" fmla="*/ 199 h 229"/>
                <a:gd name="T6" fmla="*/ 210 w 241"/>
                <a:gd name="T7" fmla="*/ 187 h 229"/>
                <a:gd name="T8" fmla="*/ 208 w 241"/>
                <a:gd name="T9" fmla="*/ 204 h 229"/>
                <a:gd name="T10" fmla="*/ 198 w 241"/>
                <a:gd name="T11" fmla="*/ 205 h 229"/>
                <a:gd name="T12" fmla="*/ 169 w 241"/>
                <a:gd name="T13" fmla="*/ 201 h 229"/>
                <a:gd name="T14" fmla="*/ 151 w 241"/>
                <a:gd name="T15" fmla="*/ 184 h 229"/>
                <a:gd name="T16" fmla="*/ 150 w 241"/>
                <a:gd name="T17" fmla="*/ 173 h 229"/>
                <a:gd name="T18" fmla="*/ 148 w 241"/>
                <a:gd name="T19" fmla="*/ 171 h 229"/>
                <a:gd name="T20" fmla="*/ 137 w 241"/>
                <a:gd name="T21" fmla="*/ 133 h 229"/>
                <a:gd name="T22" fmla="*/ 161 w 241"/>
                <a:gd name="T23" fmla="*/ 112 h 229"/>
                <a:gd name="T24" fmla="*/ 180 w 241"/>
                <a:gd name="T25" fmla="*/ 101 h 229"/>
                <a:gd name="T26" fmla="*/ 179 w 241"/>
                <a:gd name="T27" fmla="*/ 75 h 229"/>
                <a:gd name="T28" fmla="*/ 172 w 241"/>
                <a:gd name="T29" fmla="*/ 64 h 229"/>
                <a:gd name="T30" fmla="*/ 159 w 241"/>
                <a:gd name="T31" fmla="*/ 65 h 229"/>
                <a:gd name="T32" fmla="*/ 149 w 241"/>
                <a:gd name="T33" fmla="*/ 54 h 229"/>
                <a:gd name="T34" fmla="*/ 141 w 241"/>
                <a:gd name="T35" fmla="*/ 51 h 229"/>
                <a:gd name="T36" fmla="*/ 136 w 241"/>
                <a:gd name="T37" fmla="*/ 39 h 229"/>
                <a:gd name="T38" fmla="*/ 117 w 241"/>
                <a:gd name="T39" fmla="*/ 26 h 229"/>
                <a:gd name="T40" fmla="*/ 106 w 241"/>
                <a:gd name="T41" fmla="*/ 19 h 229"/>
                <a:gd name="T42" fmla="*/ 91 w 241"/>
                <a:gd name="T43" fmla="*/ 23 h 229"/>
                <a:gd name="T44" fmla="*/ 68 w 241"/>
                <a:gd name="T45" fmla="*/ 19 h 229"/>
                <a:gd name="T46" fmla="*/ 46 w 241"/>
                <a:gd name="T47" fmla="*/ 20 h 229"/>
                <a:gd name="T48" fmla="*/ 33 w 241"/>
                <a:gd name="T49" fmla="*/ 11 h 229"/>
                <a:gd name="T50" fmla="*/ 0 w 241"/>
                <a:gd name="T5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1" h="229">
                  <a:moveTo>
                    <a:pt x="235" y="229"/>
                  </a:moveTo>
                  <a:cubicBezTo>
                    <a:pt x="235" y="224"/>
                    <a:pt x="235" y="224"/>
                    <a:pt x="235" y="224"/>
                  </a:cubicBezTo>
                  <a:cubicBezTo>
                    <a:pt x="235" y="224"/>
                    <a:pt x="241" y="210"/>
                    <a:pt x="241" y="199"/>
                  </a:cubicBezTo>
                  <a:cubicBezTo>
                    <a:pt x="241" y="188"/>
                    <a:pt x="214" y="171"/>
                    <a:pt x="210" y="187"/>
                  </a:cubicBezTo>
                  <a:cubicBezTo>
                    <a:pt x="208" y="204"/>
                    <a:pt x="208" y="204"/>
                    <a:pt x="208" y="204"/>
                  </a:cubicBezTo>
                  <a:cubicBezTo>
                    <a:pt x="198" y="205"/>
                    <a:pt x="198" y="205"/>
                    <a:pt x="198" y="205"/>
                  </a:cubicBezTo>
                  <a:cubicBezTo>
                    <a:pt x="198" y="205"/>
                    <a:pt x="182" y="195"/>
                    <a:pt x="169" y="201"/>
                  </a:cubicBezTo>
                  <a:cubicBezTo>
                    <a:pt x="156" y="207"/>
                    <a:pt x="147" y="195"/>
                    <a:pt x="151" y="184"/>
                  </a:cubicBezTo>
                  <a:cubicBezTo>
                    <a:pt x="150" y="173"/>
                    <a:pt x="150" y="173"/>
                    <a:pt x="150" y="173"/>
                  </a:cubicBezTo>
                  <a:cubicBezTo>
                    <a:pt x="148" y="171"/>
                    <a:pt x="148" y="171"/>
                    <a:pt x="148" y="171"/>
                  </a:cubicBezTo>
                  <a:cubicBezTo>
                    <a:pt x="148" y="171"/>
                    <a:pt x="149" y="148"/>
                    <a:pt x="137" y="133"/>
                  </a:cubicBezTo>
                  <a:cubicBezTo>
                    <a:pt x="137" y="133"/>
                    <a:pt x="140" y="109"/>
                    <a:pt x="161" y="112"/>
                  </a:cubicBezTo>
                  <a:cubicBezTo>
                    <a:pt x="161" y="112"/>
                    <a:pt x="183" y="121"/>
                    <a:pt x="180" y="101"/>
                  </a:cubicBezTo>
                  <a:cubicBezTo>
                    <a:pt x="179" y="75"/>
                    <a:pt x="179" y="75"/>
                    <a:pt x="179" y="75"/>
                  </a:cubicBezTo>
                  <a:cubicBezTo>
                    <a:pt x="179" y="75"/>
                    <a:pt x="181" y="65"/>
                    <a:pt x="172" y="64"/>
                  </a:cubicBezTo>
                  <a:cubicBezTo>
                    <a:pt x="163" y="64"/>
                    <a:pt x="159" y="65"/>
                    <a:pt x="159" y="65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36" y="39"/>
                    <a:pt x="136" y="39"/>
                    <a:pt x="136" y="39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95" y="17"/>
                    <a:pt x="91" y="23"/>
                  </a:cubicBezTo>
                  <a:cubicBezTo>
                    <a:pt x="86" y="30"/>
                    <a:pt x="68" y="19"/>
                    <a:pt x="68" y="19"/>
                  </a:cubicBezTo>
                  <a:cubicBezTo>
                    <a:pt x="68" y="19"/>
                    <a:pt x="50" y="20"/>
                    <a:pt x="46" y="20"/>
                  </a:cubicBezTo>
                  <a:cubicBezTo>
                    <a:pt x="42" y="20"/>
                    <a:pt x="33" y="11"/>
                    <a:pt x="33" y="1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洛阳"/>
            <p:cNvSpPr/>
            <p:nvPr/>
          </p:nvSpPr>
          <p:spPr bwMode="auto">
            <a:xfrm>
              <a:off x="2894013" y="3452813"/>
              <a:ext cx="847725" cy="885825"/>
            </a:xfrm>
            <a:custGeom>
              <a:avLst/>
              <a:gdLst>
                <a:gd name="T0" fmla="*/ 124 w 278"/>
                <a:gd name="T1" fmla="*/ 1 h 289"/>
                <a:gd name="T2" fmla="*/ 125 w 278"/>
                <a:gd name="T3" fmla="*/ 23 h 289"/>
                <a:gd name="T4" fmla="*/ 120 w 278"/>
                <a:gd name="T5" fmla="*/ 40 h 289"/>
                <a:gd name="T6" fmla="*/ 129 w 278"/>
                <a:gd name="T7" fmla="*/ 58 h 289"/>
                <a:gd name="T8" fmla="*/ 131 w 278"/>
                <a:gd name="T9" fmla="*/ 83 h 289"/>
                <a:gd name="T10" fmla="*/ 112 w 278"/>
                <a:gd name="T11" fmla="*/ 87 h 289"/>
                <a:gd name="T12" fmla="*/ 100 w 278"/>
                <a:gd name="T13" fmla="*/ 96 h 289"/>
                <a:gd name="T14" fmla="*/ 87 w 278"/>
                <a:gd name="T15" fmla="*/ 97 h 289"/>
                <a:gd name="T16" fmla="*/ 85 w 278"/>
                <a:gd name="T17" fmla="*/ 104 h 289"/>
                <a:gd name="T18" fmla="*/ 69 w 278"/>
                <a:gd name="T19" fmla="*/ 101 h 289"/>
                <a:gd name="T20" fmla="*/ 46 w 278"/>
                <a:gd name="T21" fmla="*/ 113 h 289"/>
                <a:gd name="T22" fmla="*/ 24 w 278"/>
                <a:gd name="T23" fmla="*/ 118 h 289"/>
                <a:gd name="T24" fmla="*/ 7 w 278"/>
                <a:gd name="T25" fmla="*/ 147 h 289"/>
                <a:gd name="T26" fmla="*/ 13 w 278"/>
                <a:gd name="T27" fmla="*/ 169 h 289"/>
                <a:gd name="T28" fmla="*/ 35 w 278"/>
                <a:gd name="T29" fmla="*/ 185 h 289"/>
                <a:gd name="T30" fmla="*/ 31 w 278"/>
                <a:gd name="T31" fmla="*/ 214 h 289"/>
                <a:gd name="T32" fmla="*/ 13 w 278"/>
                <a:gd name="T33" fmla="*/ 220 h 289"/>
                <a:gd name="T34" fmla="*/ 18 w 278"/>
                <a:gd name="T35" fmla="*/ 245 h 289"/>
                <a:gd name="T36" fmla="*/ 22 w 278"/>
                <a:gd name="T37" fmla="*/ 247 h 289"/>
                <a:gd name="T38" fmla="*/ 54 w 278"/>
                <a:gd name="T39" fmla="*/ 253 h 289"/>
                <a:gd name="T40" fmla="*/ 90 w 278"/>
                <a:gd name="T41" fmla="*/ 260 h 289"/>
                <a:gd name="T42" fmla="*/ 116 w 278"/>
                <a:gd name="T43" fmla="*/ 282 h 289"/>
                <a:gd name="T44" fmla="*/ 137 w 278"/>
                <a:gd name="T45" fmla="*/ 276 h 289"/>
                <a:gd name="T46" fmla="*/ 148 w 278"/>
                <a:gd name="T47" fmla="*/ 274 h 289"/>
                <a:gd name="T48" fmla="*/ 148 w 278"/>
                <a:gd name="T49" fmla="*/ 263 h 289"/>
                <a:gd name="T50" fmla="*/ 149 w 278"/>
                <a:gd name="T51" fmla="*/ 254 h 289"/>
                <a:gd name="T52" fmla="*/ 175 w 278"/>
                <a:gd name="T53" fmla="*/ 242 h 289"/>
                <a:gd name="T54" fmla="*/ 199 w 278"/>
                <a:gd name="T55" fmla="*/ 231 h 289"/>
                <a:gd name="T56" fmla="*/ 211 w 278"/>
                <a:gd name="T57" fmla="*/ 197 h 289"/>
                <a:gd name="T58" fmla="*/ 219 w 278"/>
                <a:gd name="T59" fmla="*/ 161 h 289"/>
                <a:gd name="T60" fmla="*/ 242 w 278"/>
                <a:gd name="T61" fmla="*/ 131 h 289"/>
                <a:gd name="T62" fmla="*/ 242 w 278"/>
                <a:gd name="T63" fmla="*/ 115 h 289"/>
                <a:gd name="T64" fmla="*/ 264 w 278"/>
                <a:gd name="T65" fmla="*/ 109 h 289"/>
                <a:gd name="T66" fmla="*/ 264 w 278"/>
                <a:gd name="T67" fmla="*/ 95 h 289"/>
                <a:gd name="T68" fmla="*/ 259 w 278"/>
                <a:gd name="T69" fmla="*/ 69 h 289"/>
                <a:gd name="T70" fmla="*/ 259 w 278"/>
                <a:gd name="T71" fmla="*/ 59 h 289"/>
                <a:gd name="T72" fmla="*/ 244 w 278"/>
                <a:gd name="T73" fmla="*/ 47 h 289"/>
                <a:gd name="T74" fmla="*/ 244 w 278"/>
                <a:gd name="T75" fmla="*/ 47 h 289"/>
                <a:gd name="T76" fmla="*/ 227 w 278"/>
                <a:gd name="T77" fmla="*/ 31 h 289"/>
                <a:gd name="T78" fmla="*/ 229 w 278"/>
                <a:gd name="T79" fmla="*/ 25 h 289"/>
                <a:gd name="T80" fmla="*/ 229 w 278"/>
                <a:gd name="T81" fmla="*/ 25 h 289"/>
                <a:gd name="T82" fmla="*/ 208 w 278"/>
                <a:gd name="T83" fmla="*/ 29 h 289"/>
                <a:gd name="T84" fmla="*/ 188 w 278"/>
                <a:gd name="T85" fmla="*/ 29 h 289"/>
                <a:gd name="T86" fmla="*/ 164 w 278"/>
                <a:gd name="T87" fmla="*/ 22 h 289"/>
                <a:gd name="T88" fmla="*/ 162 w 278"/>
                <a:gd name="T89" fmla="*/ 19 h 289"/>
                <a:gd name="T90" fmla="*/ 142 w 278"/>
                <a:gd name="T91" fmla="*/ 11 h 289"/>
                <a:gd name="T92" fmla="*/ 131 w 278"/>
                <a:gd name="T93" fmla="*/ 1 h 289"/>
                <a:gd name="T94" fmla="*/ 124 w 278"/>
                <a:gd name="T95" fmla="*/ 0 h 289"/>
                <a:gd name="T96" fmla="*/ 124 w 278"/>
                <a:gd name="T97" fmla="*/ 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8" h="289">
                  <a:moveTo>
                    <a:pt x="124" y="1"/>
                  </a:move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8" y="29"/>
                    <a:pt x="120" y="40"/>
                  </a:cubicBezTo>
                  <a:cubicBezTo>
                    <a:pt x="120" y="40"/>
                    <a:pt x="115" y="51"/>
                    <a:pt x="129" y="58"/>
                  </a:cubicBezTo>
                  <a:cubicBezTo>
                    <a:pt x="129" y="58"/>
                    <a:pt x="138" y="61"/>
                    <a:pt x="131" y="83"/>
                  </a:cubicBezTo>
                  <a:cubicBezTo>
                    <a:pt x="131" y="83"/>
                    <a:pt x="133" y="104"/>
                    <a:pt x="112" y="87"/>
                  </a:cubicBezTo>
                  <a:cubicBezTo>
                    <a:pt x="112" y="87"/>
                    <a:pt x="99" y="81"/>
                    <a:pt x="100" y="96"/>
                  </a:cubicBezTo>
                  <a:cubicBezTo>
                    <a:pt x="100" y="96"/>
                    <a:pt x="92" y="97"/>
                    <a:pt x="87" y="97"/>
                  </a:cubicBezTo>
                  <a:cubicBezTo>
                    <a:pt x="82" y="97"/>
                    <a:pt x="85" y="104"/>
                    <a:pt x="85" y="104"/>
                  </a:cubicBezTo>
                  <a:cubicBezTo>
                    <a:pt x="85" y="104"/>
                    <a:pt x="73" y="103"/>
                    <a:pt x="69" y="101"/>
                  </a:cubicBezTo>
                  <a:cubicBezTo>
                    <a:pt x="69" y="101"/>
                    <a:pt x="54" y="102"/>
                    <a:pt x="46" y="113"/>
                  </a:cubicBezTo>
                  <a:cubicBezTo>
                    <a:pt x="46" y="113"/>
                    <a:pt x="38" y="115"/>
                    <a:pt x="24" y="118"/>
                  </a:cubicBezTo>
                  <a:cubicBezTo>
                    <a:pt x="10" y="121"/>
                    <a:pt x="0" y="138"/>
                    <a:pt x="7" y="147"/>
                  </a:cubicBezTo>
                  <a:cubicBezTo>
                    <a:pt x="14" y="156"/>
                    <a:pt x="12" y="165"/>
                    <a:pt x="13" y="169"/>
                  </a:cubicBezTo>
                  <a:cubicBezTo>
                    <a:pt x="14" y="174"/>
                    <a:pt x="22" y="182"/>
                    <a:pt x="35" y="185"/>
                  </a:cubicBezTo>
                  <a:cubicBezTo>
                    <a:pt x="48" y="187"/>
                    <a:pt x="31" y="214"/>
                    <a:pt x="31" y="214"/>
                  </a:cubicBezTo>
                  <a:cubicBezTo>
                    <a:pt x="31" y="214"/>
                    <a:pt x="32" y="219"/>
                    <a:pt x="13" y="220"/>
                  </a:cubicBezTo>
                  <a:cubicBezTo>
                    <a:pt x="13" y="220"/>
                    <a:pt x="4" y="217"/>
                    <a:pt x="18" y="245"/>
                  </a:cubicBezTo>
                  <a:cubicBezTo>
                    <a:pt x="22" y="247"/>
                    <a:pt x="22" y="247"/>
                    <a:pt x="22" y="247"/>
                  </a:cubicBezTo>
                  <a:cubicBezTo>
                    <a:pt x="22" y="247"/>
                    <a:pt x="44" y="242"/>
                    <a:pt x="54" y="253"/>
                  </a:cubicBezTo>
                  <a:cubicBezTo>
                    <a:pt x="59" y="259"/>
                    <a:pt x="90" y="260"/>
                    <a:pt x="90" y="260"/>
                  </a:cubicBezTo>
                  <a:cubicBezTo>
                    <a:pt x="90" y="260"/>
                    <a:pt x="108" y="267"/>
                    <a:pt x="116" y="282"/>
                  </a:cubicBezTo>
                  <a:cubicBezTo>
                    <a:pt x="116" y="282"/>
                    <a:pt x="125" y="289"/>
                    <a:pt x="137" y="276"/>
                  </a:cubicBezTo>
                  <a:cubicBezTo>
                    <a:pt x="148" y="274"/>
                    <a:pt x="148" y="274"/>
                    <a:pt x="148" y="274"/>
                  </a:cubicBezTo>
                  <a:cubicBezTo>
                    <a:pt x="148" y="274"/>
                    <a:pt x="152" y="267"/>
                    <a:pt x="148" y="263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49" y="254"/>
                    <a:pt x="164" y="262"/>
                    <a:pt x="175" y="242"/>
                  </a:cubicBezTo>
                  <a:cubicBezTo>
                    <a:pt x="175" y="242"/>
                    <a:pt x="185" y="232"/>
                    <a:pt x="199" y="231"/>
                  </a:cubicBezTo>
                  <a:cubicBezTo>
                    <a:pt x="212" y="230"/>
                    <a:pt x="211" y="205"/>
                    <a:pt x="211" y="197"/>
                  </a:cubicBezTo>
                  <a:cubicBezTo>
                    <a:pt x="211" y="197"/>
                    <a:pt x="235" y="181"/>
                    <a:pt x="219" y="161"/>
                  </a:cubicBezTo>
                  <a:cubicBezTo>
                    <a:pt x="203" y="141"/>
                    <a:pt x="228" y="136"/>
                    <a:pt x="242" y="131"/>
                  </a:cubicBezTo>
                  <a:cubicBezTo>
                    <a:pt x="242" y="115"/>
                    <a:pt x="242" y="115"/>
                    <a:pt x="242" y="115"/>
                  </a:cubicBezTo>
                  <a:cubicBezTo>
                    <a:pt x="242" y="115"/>
                    <a:pt x="244" y="109"/>
                    <a:pt x="264" y="109"/>
                  </a:cubicBezTo>
                  <a:cubicBezTo>
                    <a:pt x="264" y="109"/>
                    <a:pt x="276" y="109"/>
                    <a:pt x="264" y="95"/>
                  </a:cubicBezTo>
                  <a:cubicBezTo>
                    <a:pt x="252" y="81"/>
                    <a:pt x="239" y="78"/>
                    <a:pt x="259" y="69"/>
                  </a:cubicBezTo>
                  <a:cubicBezTo>
                    <a:pt x="278" y="60"/>
                    <a:pt x="259" y="59"/>
                    <a:pt x="259" y="59"/>
                  </a:cubicBezTo>
                  <a:cubicBezTo>
                    <a:pt x="259" y="59"/>
                    <a:pt x="244" y="50"/>
                    <a:pt x="244" y="47"/>
                  </a:cubicBezTo>
                  <a:cubicBezTo>
                    <a:pt x="244" y="47"/>
                    <a:pt x="244" y="47"/>
                    <a:pt x="244" y="47"/>
                  </a:cubicBezTo>
                  <a:cubicBezTo>
                    <a:pt x="218" y="45"/>
                    <a:pt x="227" y="31"/>
                    <a:pt x="227" y="31"/>
                  </a:cubicBezTo>
                  <a:cubicBezTo>
                    <a:pt x="230" y="27"/>
                    <a:pt x="229" y="25"/>
                    <a:pt x="229" y="25"/>
                  </a:cubicBezTo>
                  <a:cubicBezTo>
                    <a:pt x="229" y="25"/>
                    <a:pt x="229" y="25"/>
                    <a:pt x="229" y="25"/>
                  </a:cubicBezTo>
                  <a:cubicBezTo>
                    <a:pt x="229" y="25"/>
                    <a:pt x="216" y="9"/>
                    <a:pt x="208" y="29"/>
                  </a:cubicBezTo>
                  <a:cubicBezTo>
                    <a:pt x="208" y="29"/>
                    <a:pt x="208" y="36"/>
                    <a:pt x="188" y="29"/>
                  </a:cubicBezTo>
                  <a:cubicBezTo>
                    <a:pt x="168" y="22"/>
                    <a:pt x="164" y="22"/>
                    <a:pt x="164" y="22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2" y="19"/>
                    <a:pt x="146" y="11"/>
                    <a:pt x="142" y="1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1"/>
                    <a:pt x="125" y="0"/>
                    <a:pt x="124" y="0"/>
                  </a:cubicBezTo>
                  <a:lnTo>
                    <a:pt x="124" y="1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信阳"/>
            <p:cNvSpPr/>
            <p:nvPr/>
          </p:nvSpPr>
          <p:spPr bwMode="auto">
            <a:xfrm>
              <a:off x="4113213" y="4729163"/>
              <a:ext cx="1057275" cy="752475"/>
            </a:xfrm>
            <a:custGeom>
              <a:avLst/>
              <a:gdLst>
                <a:gd name="T0" fmla="*/ 341 w 344"/>
                <a:gd name="T1" fmla="*/ 143 h 243"/>
                <a:gd name="T2" fmla="*/ 334 w 344"/>
                <a:gd name="T3" fmla="*/ 75 h 243"/>
                <a:gd name="T4" fmla="*/ 326 w 344"/>
                <a:gd name="T5" fmla="*/ 41 h 243"/>
                <a:gd name="T6" fmla="*/ 322 w 344"/>
                <a:gd name="T7" fmla="*/ 30 h 243"/>
                <a:gd name="T8" fmla="*/ 299 w 344"/>
                <a:gd name="T9" fmla="*/ 45 h 243"/>
                <a:gd name="T10" fmla="*/ 270 w 344"/>
                <a:gd name="T11" fmla="*/ 29 h 243"/>
                <a:gd name="T12" fmla="*/ 249 w 344"/>
                <a:gd name="T13" fmla="*/ 31 h 243"/>
                <a:gd name="T14" fmla="*/ 237 w 344"/>
                <a:gd name="T15" fmla="*/ 26 h 243"/>
                <a:gd name="T16" fmla="*/ 205 w 344"/>
                <a:gd name="T17" fmla="*/ 14 h 243"/>
                <a:gd name="T18" fmla="*/ 144 w 344"/>
                <a:gd name="T19" fmla="*/ 31 h 243"/>
                <a:gd name="T20" fmla="*/ 119 w 344"/>
                <a:gd name="T21" fmla="*/ 47 h 243"/>
                <a:gd name="T22" fmla="*/ 122 w 344"/>
                <a:gd name="T23" fmla="*/ 77 h 243"/>
                <a:gd name="T24" fmla="*/ 64 w 344"/>
                <a:gd name="T25" fmla="*/ 46 h 243"/>
                <a:gd name="T26" fmla="*/ 42 w 344"/>
                <a:gd name="T27" fmla="*/ 33 h 243"/>
                <a:gd name="T28" fmla="*/ 6 w 344"/>
                <a:gd name="T29" fmla="*/ 32 h 243"/>
                <a:gd name="T30" fmla="*/ 0 w 344"/>
                <a:gd name="T31" fmla="*/ 63 h 243"/>
                <a:gd name="T32" fmla="*/ 10 w 344"/>
                <a:gd name="T33" fmla="*/ 102 h 243"/>
                <a:gd name="T34" fmla="*/ 8 w 344"/>
                <a:gd name="T35" fmla="*/ 126 h 243"/>
                <a:gd name="T36" fmla="*/ 8 w 344"/>
                <a:gd name="T37" fmla="*/ 137 h 243"/>
                <a:gd name="T38" fmla="*/ 21 w 344"/>
                <a:gd name="T39" fmla="*/ 153 h 243"/>
                <a:gd name="T40" fmla="*/ 42 w 344"/>
                <a:gd name="T41" fmla="*/ 188 h 243"/>
                <a:gd name="T42" fmla="*/ 83 w 344"/>
                <a:gd name="T43" fmla="*/ 165 h 243"/>
                <a:gd name="T44" fmla="*/ 142 w 344"/>
                <a:gd name="T45" fmla="*/ 191 h 243"/>
                <a:gd name="T46" fmla="*/ 143 w 344"/>
                <a:gd name="T47" fmla="*/ 211 h 243"/>
                <a:gd name="T48" fmla="*/ 155 w 344"/>
                <a:gd name="T49" fmla="*/ 208 h 243"/>
                <a:gd name="T50" fmla="*/ 159 w 344"/>
                <a:gd name="T51" fmla="*/ 217 h 243"/>
                <a:gd name="T52" fmla="*/ 186 w 344"/>
                <a:gd name="T53" fmla="*/ 235 h 243"/>
                <a:gd name="T54" fmla="*/ 221 w 344"/>
                <a:gd name="T55" fmla="*/ 213 h 243"/>
                <a:gd name="T56" fmla="*/ 240 w 344"/>
                <a:gd name="T57" fmla="*/ 211 h 243"/>
                <a:gd name="T58" fmla="*/ 247 w 344"/>
                <a:gd name="T59" fmla="*/ 236 h 243"/>
                <a:gd name="T60" fmla="*/ 260 w 344"/>
                <a:gd name="T61" fmla="*/ 242 h 243"/>
                <a:gd name="T62" fmla="*/ 273 w 344"/>
                <a:gd name="T63" fmla="*/ 213 h 243"/>
                <a:gd name="T64" fmla="*/ 282 w 344"/>
                <a:gd name="T65" fmla="*/ 192 h 243"/>
                <a:gd name="T66" fmla="*/ 340 w 344"/>
                <a:gd name="T67" fmla="*/ 15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4" h="243">
                  <a:moveTo>
                    <a:pt x="340" y="155"/>
                  </a:moveTo>
                  <a:cubicBezTo>
                    <a:pt x="341" y="143"/>
                    <a:pt x="341" y="143"/>
                    <a:pt x="341" y="143"/>
                  </a:cubicBezTo>
                  <a:cubicBezTo>
                    <a:pt x="344" y="124"/>
                    <a:pt x="337" y="90"/>
                    <a:pt x="337" y="90"/>
                  </a:cubicBezTo>
                  <a:cubicBezTo>
                    <a:pt x="334" y="75"/>
                    <a:pt x="334" y="75"/>
                    <a:pt x="334" y="75"/>
                  </a:cubicBezTo>
                  <a:cubicBezTo>
                    <a:pt x="334" y="50"/>
                    <a:pt x="334" y="50"/>
                    <a:pt x="334" y="50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9" y="37"/>
                    <a:pt x="334" y="27"/>
                  </a:cubicBezTo>
                  <a:cubicBezTo>
                    <a:pt x="339" y="17"/>
                    <a:pt x="328" y="14"/>
                    <a:pt x="322" y="30"/>
                  </a:cubicBezTo>
                  <a:cubicBezTo>
                    <a:pt x="316" y="45"/>
                    <a:pt x="309" y="40"/>
                    <a:pt x="309" y="40"/>
                  </a:cubicBezTo>
                  <a:cubicBezTo>
                    <a:pt x="305" y="35"/>
                    <a:pt x="299" y="45"/>
                    <a:pt x="299" y="45"/>
                  </a:cubicBezTo>
                  <a:cubicBezTo>
                    <a:pt x="294" y="65"/>
                    <a:pt x="270" y="41"/>
                    <a:pt x="270" y="41"/>
                  </a:cubicBezTo>
                  <a:cubicBezTo>
                    <a:pt x="270" y="29"/>
                    <a:pt x="270" y="29"/>
                    <a:pt x="270" y="29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22"/>
                    <a:pt x="249" y="31"/>
                    <a:pt x="249" y="31"/>
                  </a:cubicBezTo>
                  <a:cubicBezTo>
                    <a:pt x="238" y="49"/>
                    <a:pt x="239" y="36"/>
                    <a:pt x="239" y="36"/>
                  </a:cubicBezTo>
                  <a:cubicBezTo>
                    <a:pt x="242" y="19"/>
                    <a:pt x="237" y="26"/>
                    <a:pt x="237" y="26"/>
                  </a:cubicBezTo>
                  <a:cubicBezTo>
                    <a:pt x="235" y="26"/>
                    <a:pt x="233" y="26"/>
                    <a:pt x="232" y="25"/>
                  </a:cubicBezTo>
                  <a:cubicBezTo>
                    <a:pt x="221" y="24"/>
                    <a:pt x="205" y="14"/>
                    <a:pt x="205" y="14"/>
                  </a:cubicBezTo>
                  <a:cubicBezTo>
                    <a:pt x="177" y="0"/>
                    <a:pt x="159" y="25"/>
                    <a:pt x="159" y="25"/>
                  </a:cubicBezTo>
                  <a:cubicBezTo>
                    <a:pt x="152" y="44"/>
                    <a:pt x="144" y="31"/>
                    <a:pt x="144" y="31"/>
                  </a:cubicBezTo>
                  <a:cubicBezTo>
                    <a:pt x="144" y="31"/>
                    <a:pt x="140" y="38"/>
                    <a:pt x="130" y="38"/>
                  </a:cubicBezTo>
                  <a:cubicBezTo>
                    <a:pt x="119" y="38"/>
                    <a:pt x="119" y="47"/>
                    <a:pt x="119" y="47"/>
                  </a:cubicBezTo>
                  <a:cubicBezTo>
                    <a:pt x="119" y="47"/>
                    <a:pt x="123" y="51"/>
                    <a:pt x="131" y="63"/>
                  </a:cubicBezTo>
                  <a:cubicBezTo>
                    <a:pt x="139" y="74"/>
                    <a:pt x="122" y="77"/>
                    <a:pt x="122" y="77"/>
                  </a:cubicBezTo>
                  <a:cubicBezTo>
                    <a:pt x="94" y="90"/>
                    <a:pt x="67" y="46"/>
                    <a:pt x="67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56" y="60"/>
                    <a:pt x="51" y="32"/>
                    <a:pt x="51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41"/>
                    <a:pt x="32" y="40"/>
                    <a:pt x="24" y="33"/>
                  </a:cubicBezTo>
                  <a:cubicBezTo>
                    <a:pt x="16" y="25"/>
                    <a:pt x="6" y="32"/>
                    <a:pt x="6" y="32"/>
                  </a:cubicBezTo>
                  <a:cubicBezTo>
                    <a:pt x="6" y="32"/>
                    <a:pt x="3" y="48"/>
                    <a:pt x="0" y="5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9" y="62"/>
                    <a:pt x="9" y="73"/>
                    <a:pt x="9" y="73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8" y="108"/>
                    <a:pt x="9" y="116"/>
                    <a:pt x="9" y="116"/>
                  </a:cubicBezTo>
                  <a:cubicBezTo>
                    <a:pt x="9" y="116"/>
                    <a:pt x="0" y="123"/>
                    <a:pt x="8" y="126"/>
                  </a:cubicBezTo>
                  <a:cubicBezTo>
                    <a:pt x="17" y="129"/>
                    <a:pt x="12" y="136"/>
                    <a:pt x="12" y="136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22" y="142"/>
                    <a:pt x="21" y="153"/>
                    <a:pt x="21" y="153"/>
                  </a:cubicBezTo>
                  <a:cubicBezTo>
                    <a:pt x="21" y="171"/>
                    <a:pt x="34" y="166"/>
                    <a:pt x="34" y="166"/>
                  </a:cubicBezTo>
                  <a:cubicBezTo>
                    <a:pt x="47" y="151"/>
                    <a:pt x="42" y="188"/>
                    <a:pt x="42" y="18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8" y="153"/>
                    <a:pt x="83" y="165"/>
                    <a:pt x="83" y="165"/>
                  </a:cubicBezTo>
                  <a:cubicBezTo>
                    <a:pt x="108" y="192"/>
                    <a:pt x="132" y="179"/>
                    <a:pt x="132" y="179"/>
                  </a:cubicBezTo>
                  <a:cubicBezTo>
                    <a:pt x="143" y="177"/>
                    <a:pt x="142" y="191"/>
                    <a:pt x="142" y="191"/>
                  </a:cubicBezTo>
                  <a:cubicBezTo>
                    <a:pt x="136" y="200"/>
                    <a:pt x="139" y="210"/>
                    <a:pt x="139" y="210"/>
                  </a:cubicBezTo>
                  <a:cubicBezTo>
                    <a:pt x="143" y="211"/>
                    <a:pt x="143" y="211"/>
                    <a:pt x="143" y="211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55" y="208"/>
                    <a:pt x="155" y="208"/>
                    <a:pt x="155" y="208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59" y="217"/>
                    <a:pt x="159" y="217"/>
                    <a:pt x="159" y="217"/>
                  </a:cubicBezTo>
                  <a:cubicBezTo>
                    <a:pt x="168" y="217"/>
                    <a:pt x="176" y="223"/>
                    <a:pt x="176" y="223"/>
                  </a:cubicBezTo>
                  <a:cubicBezTo>
                    <a:pt x="176" y="234"/>
                    <a:pt x="186" y="235"/>
                    <a:pt x="186" y="235"/>
                  </a:cubicBezTo>
                  <a:cubicBezTo>
                    <a:pt x="200" y="216"/>
                    <a:pt x="210" y="231"/>
                    <a:pt x="210" y="231"/>
                  </a:cubicBezTo>
                  <a:cubicBezTo>
                    <a:pt x="216" y="228"/>
                    <a:pt x="221" y="213"/>
                    <a:pt x="221" y="213"/>
                  </a:cubicBezTo>
                  <a:cubicBezTo>
                    <a:pt x="221" y="200"/>
                    <a:pt x="230" y="202"/>
                    <a:pt x="230" y="202"/>
                  </a:cubicBezTo>
                  <a:cubicBezTo>
                    <a:pt x="237" y="213"/>
                    <a:pt x="240" y="211"/>
                    <a:pt x="240" y="211"/>
                  </a:cubicBezTo>
                  <a:cubicBezTo>
                    <a:pt x="241" y="236"/>
                    <a:pt x="241" y="236"/>
                    <a:pt x="241" y="236"/>
                  </a:cubicBezTo>
                  <a:cubicBezTo>
                    <a:pt x="247" y="236"/>
                    <a:pt x="247" y="236"/>
                    <a:pt x="247" y="236"/>
                  </a:cubicBezTo>
                  <a:cubicBezTo>
                    <a:pt x="247" y="243"/>
                    <a:pt x="247" y="243"/>
                    <a:pt x="247" y="243"/>
                  </a:cubicBezTo>
                  <a:cubicBezTo>
                    <a:pt x="260" y="242"/>
                    <a:pt x="260" y="242"/>
                    <a:pt x="260" y="242"/>
                  </a:cubicBezTo>
                  <a:cubicBezTo>
                    <a:pt x="274" y="236"/>
                    <a:pt x="265" y="219"/>
                    <a:pt x="265" y="219"/>
                  </a:cubicBezTo>
                  <a:cubicBezTo>
                    <a:pt x="273" y="213"/>
                    <a:pt x="273" y="213"/>
                    <a:pt x="273" y="21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3"/>
                    <a:pt x="276" y="201"/>
                    <a:pt x="282" y="192"/>
                  </a:cubicBezTo>
                  <a:cubicBezTo>
                    <a:pt x="287" y="182"/>
                    <a:pt x="308" y="172"/>
                    <a:pt x="324" y="167"/>
                  </a:cubicBezTo>
                  <a:cubicBezTo>
                    <a:pt x="340" y="163"/>
                    <a:pt x="340" y="155"/>
                    <a:pt x="340" y="155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未知"/>
            <p:cNvSpPr/>
            <p:nvPr/>
          </p:nvSpPr>
          <p:spPr bwMode="auto">
            <a:xfrm>
              <a:off x="3941763" y="4376738"/>
              <a:ext cx="123825" cy="171450"/>
            </a:xfrm>
            <a:custGeom>
              <a:avLst/>
              <a:gdLst>
                <a:gd name="T0" fmla="*/ 0 w 40"/>
                <a:gd name="T1" fmla="*/ 52 h 57"/>
                <a:gd name="T2" fmla="*/ 20 w 40"/>
                <a:gd name="T3" fmla="*/ 47 h 57"/>
                <a:gd name="T4" fmla="*/ 32 w 40"/>
                <a:gd name="T5" fmla="*/ 35 h 57"/>
                <a:gd name="T6" fmla="*/ 39 w 40"/>
                <a:gd name="T7" fmla="*/ 8 h 57"/>
                <a:gd name="T8" fmla="*/ 38 w 40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7">
                  <a:moveTo>
                    <a:pt x="0" y="52"/>
                  </a:moveTo>
                  <a:cubicBezTo>
                    <a:pt x="0" y="52"/>
                    <a:pt x="4" y="54"/>
                    <a:pt x="20" y="47"/>
                  </a:cubicBezTo>
                  <a:cubicBezTo>
                    <a:pt x="20" y="47"/>
                    <a:pt x="36" y="57"/>
                    <a:pt x="32" y="35"/>
                  </a:cubicBezTo>
                  <a:cubicBezTo>
                    <a:pt x="32" y="35"/>
                    <a:pt x="34" y="9"/>
                    <a:pt x="39" y="8"/>
                  </a:cubicBezTo>
                  <a:cubicBezTo>
                    <a:pt x="39" y="8"/>
                    <a:pt x="40" y="0"/>
                    <a:pt x="38" y="0"/>
                  </a:cubicBezTo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Oval 446"/>
            <p:cNvSpPr>
              <a:spLocks noChangeArrowheads="1"/>
            </p:cNvSpPr>
            <p:nvPr/>
          </p:nvSpPr>
          <p:spPr bwMode="auto">
            <a:xfrm>
              <a:off x="4094163" y="4024313"/>
              <a:ext cx="19050" cy="285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Oval 447"/>
            <p:cNvSpPr>
              <a:spLocks noChangeArrowheads="1"/>
            </p:cNvSpPr>
            <p:nvPr/>
          </p:nvSpPr>
          <p:spPr bwMode="auto">
            <a:xfrm>
              <a:off x="4084638" y="4024313"/>
              <a:ext cx="47625" cy="47625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未知"/>
            <p:cNvSpPr/>
            <p:nvPr/>
          </p:nvSpPr>
          <p:spPr bwMode="auto">
            <a:xfrm>
              <a:off x="4237038" y="3919538"/>
              <a:ext cx="57150" cy="190500"/>
            </a:xfrm>
            <a:custGeom>
              <a:avLst/>
              <a:gdLst>
                <a:gd name="T0" fmla="*/ 12 w 19"/>
                <a:gd name="T1" fmla="*/ 0 h 61"/>
                <a:gd name="T2" fmla="*/ 11 w 19"/>
                <a:gd name="T3" fmla="*/ 15 h 61"/>
                <a:gd name="T4" fmla="*/ 10 w 19"/>
                <a:gd name="T5" fmla="*/ 25 h 61"/>
                <a:gd name="T6" fmla="*/ 12 w 19"/>
                <a:gd name="T7" fmla="*/ 36 h 61"/>
                <a:gd name="T8" fmla="*/ 0 w 19"/>
                <a:gd name="T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1">
                  <a:moveTo>
                    <a:pt x="12" y="0"/>
                  </a:moveTo>
                  <a:cubicBezTo>
                    <a:pt x="12" y="0"/>
                    <a:pt x="8" y="7"/>
                    <a:pt x="11" y="15"/>
                  </a:cubicBezTo>
                  <a:cubicBezTo>
                    <a:pt x="11" y="15"/>
                    <a:pt x="12" y="21"/>
                    <a:pt x="10" y="25"/>
                  </a:cubicBezTo>
                  <a:cubicBezTo>
                    <a:pt x="10" y="25"/>
                    <a:pt x="11" y="34"/>
                    <a:pt x="12" y="36"/>
                  </a:cubicBezTo>
                  <a:cubicBezTo>
                    <a:pt x="14" y="37"/>
                    <a:pt x="19" y="61"/>
                    <a:pt x="0" y="49"/>
                  </a:cubicBezTo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周口"/>
            <p:cNvSpPr>
              <a:spLocks noEditPoints="1"/>
            </p:cNvSpPr>
            <p:nvPr/>
          </p:nvSpPr>
          <p:spPr bwMode="auto">
            <a:xfrm>
              <a:off x="4237038" y="3833813"/>
              <a:ext cx="752475" cy="704850"/>
            </a:xfrm>
            <a:custGeom>
              <a:avLst/>
              <a:gdLst>
                <a:gd name="T0" fmla="*/ 234 w 249"/>
                <a:gd name="T1" fmla="*/ 123 h 231"/>
                <a:gd name="T2" fmla="*/ 232 w 249"/>
                <a:gd name="T3" fmla="*/ 98 h 231"/>
                <a:gd name="T4" fmla="*/ 228 w 249"/>
                <a:gd name="T5" fmla="*/ 90 h 231"/>
                <a:gd name="T6" fmla="*/ 229 w 249"/>
                <a:gd name="T7" fmla="*/ 76 h 231"/>
                <a:gd name="T8" fmla="*/ 237 w 249"/>
                <a:gd name="T9" fmla="*/ 47 h 231"/>
                <a:gd name="T10" fmla="*/ 237 w 249"/>
                <a:gd name="T11" fmla="*/ 47 h 231"/>
                <a:gd name="T12" fmla="*/ 207 w 249"/>
                <a:gd name="T13" fmla="*/ 62 h 231"/>
                <a:gd name="T14" fmla="*/ 204 w 249"/>
                <a:gd name="T15" fmla="*/ 64 h 231"/>
                <a:gd name="T16" fmla="*/ 156 w 249"/>
                <a:gd name="T17" fmla="*/ 74 h 231"/>
                <a:gd name="T18" fmla="*/ 150 w 249"/>
                <a:gd name="T19" fmla="*/ 58 h 231"/>
                <a:gd name="T20" fmla="*/ 146 w 249"/>
                <a:gd name="T21" fmla="*/ 24 h 231"/>
                <a:gd name="T22" fmla="*/ 117 w 249"/>
                <a:gd name="T23" fmla="*/ 5 h 231"/>
                <a:gd name="T24" fmla="*/ 74 w 249"/>
                <a:gd name="T25" fmla="*/ 13 h 231"/>
                <a:gd name="T26" fmla="*/ 48 w 249"/>
                <a:gd name="T27" fmla="*/ 16 h 231"/>
                <a:gd name="T28" fmla="*/ 30 w 249"/>
                <a:gd name="T29" fmla="*/ 17 h 231"/>
                <a:gd name="T30" fmla="*/ 11 w 249"/>
                <a:gd name="T31" fmla="*/ 29 h 231"/>
                <a:gd name="T32" fmla="*/ 10 w 249"/>
                <a:gd name="T33" fmla="*/ 46 h 231"/>
                <a:gd name="T34" fmla="*/ 9 w 249"/>
                <a:gd name="T35" fmla="*/ 56 h 231"/>
                <a:gd name="T36" fmla="*/ 12 w 249"/>
                <a:gd name="T37" fmla="*/ 66 h 231"/>
                <a:gd name="T38" fmla="*/ 0 w 249"/>
                <a:gd name="T39" fmla="*/ 78 h 231"/>
                <a:gd name="T40" fmla="*/ 6 w 249"/>
                <a:gd name="T41" fmla="*/ 123 h 231"/>
                <a:gd name="T42" fmla="*/ 19 w 249"/>
                <a:gd name="T43" fmla="*/ 127 h 231"/>
                <a:gd name="T44" fmla="*/ 29 w 249"/>
                <a:gd name="T45" fmla="*/ 132 h 231"/>
                <a:gd name="T46" fmla="*/ 34 w 249"/>
                <a:gd name="T47" fmla="*/ 142 h 231"/>
                <a:gd name="T48" fmla="*/ 31 w 249"/>
                <a:gd name="T49" fmla="*/ 159 h 231"/>
                <a:gd name="T50" fmla="*/ 40 w 249"/>
                <a:gd name="T51" fmla="*/ 166 h 231"/>
                <a:gd name="T52" fmla="*/ 44 w 249"/>
                <a:gd name="T53" fmla="*/ 166 h 231"/>
                <a:gd name="T54" fmla="*/ 80 w 249"/>
                <a:gd name="T55" fmla="*/ 179 h 231"/>
                <a:gd name="T56" fmla="*/ 95 w 249"/>
                <a:gd name="T57" fmla="*/ 189 h 231"/>
                <a:gd name="T58" fmla="*/ 97 w 249"/>
                <a:gd name="T59" fmla="*/ 207 h 231"/>
                <a:gd name="T60" fmla="*/ 111 w 249"/>
                <a:gd name="T61" fmla="*/ 231 h 231"/>
                <a:gd name="T62" fmla="*/ 137 w 249"/>
                <a:gd name="T63" fmla="*/ 227 h 231"/>
                <a:gd name="T64" fmla="*/ 137 w 249"/>
                <a:gd name="T65" fmla="*/ 227 h 231"/>
                <a:gd name="T66" fmla="*/ 150 w 249"/>
                <a:gd name="T67" fmla="*/ 229 h 231"/>
                <a:gd name="T68" fmla="*/ 173 w 249"/>
                <a:gd name="T69" fmla="*/ 231 h 231"/>
                <a:gd name="T70" fmla="*/ 194 w 249"/>
                <a:gd name="T71" fmla="*/ 220 h 231"/>
                <a:gd name="T72" fmla="*/ 197 w 249"/>
                <a:gd name="T73" fmla="*/ 195 h 231"/>
                <a:gd name="T74" fmla="*/ 198 w 249"/>
                <a:gd name="T75" fmla="*/ 181 h 231"/>
                <a:gd name="T76" fmla="*/ 198 w 249"/>
                <a:gd name="T77" fmla="*/ 150 h 231"/>
                <a:gd name="T78" fmla="*/ 206 w 249"/>
                <a:gd name="T79" fmla="*/ 150 h 231"/>
                <a:gd name="T80" fmla="*/ 229 w 249"/>
                <a:gd name="T81" fmla="*/ 137 h 231"/>
                <a:gd name="T82" fmla="*/ 234 w 249"/>
                <a:gd name="T83" fmla="*/ 123 h 231"/>
                <a:gd name="T84" fmla="*/ 138 w 249"/>
                <a:gd name="T85" fmla="*/ 227 h 231"/>
                <a:gd name="T86" fmla="*/ 138 w 249"/>
                <a:gd name="T87" fmla="*/ 227 h 231"/>
                <a:gd name="T88" fmla="*/ 138 w 249"/>
                <a:gd name="T89" fmla="*/ 227 h 231"/>
                <a:gd name="T90" fmla="*/ 138 w 249"/>
                <a:gd name="T91" fmla="*/ 22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9" h="231">
                  <a:moveTo>
                    <a:pt x="234" y="123"/>
                  </a:moveTo>
                  <a:cubicBezTo>
                    <a:pt x="232" y="98"/>
                    <a:pt x="232" y="98"/>
                    <a:pt x="232" y="98"/>
                  </a:cubicBezTo>
                  <a:cubicBezTo>
                    <a:pt x="228" y="90"/>
                    <a:pt x="228" y="90"/>
                    <a:pt x="228" y="90"/>
                  </a:cubicBezTo>
                  <a:cubicBezTo>
                    <a:pt x="249" y="84"/>
                    <a:pt x="229" y="76"/>
                    <a:pt x="229" y="76"/>
                  </a:cubicBezTo>
                  <a:cubicBezTo>
                    <a:pt x="227" y="61"/>
                    <a:pt x="231" y="52"/>
                    <a:pt x="237" y="47"/>
                  </a:cubicBezTo>
                  <a:cubicBezTo>
                    <a:pt x="237" y="47"/>
                    <a:pt x="237" y="47"/>
                    <a:pt x="237" y="47"/>
                  </a:cubicBezTo>
                  <a:cubicBezTo>
                    <a:pt x="237" y="47"/>
                    <a:pt x="220" y="34"/>
                    <a:pt x="207" y="62"/>
                  </a:cubicBezTo>
                  <a:cubicBezTo>
                    <a:pt x="204" y="64"/>
                    <a:pt x="204" y="64"/>
                    <a:pt x="204" y="64"/>
                  </a:cubicBezTo>
                  <a:cubicBezTo>
                    <a:pt x="204" y="64"/>
                    <a:pt x="177" y="65"/>
                    <a:pt x="156" y="74"/>
                  </a:cubicBezTo>
                  <a:cubicBezTo>
                    <a:pt x="156" y="74"/>
                    <a:pt x="144" y="77"/>
                    <a:pt x="150" y="58"/>
                  </a:cubicBezTo>
                  <a:cubicBezTo>
                    <a:pt x="156" y="39"/>
                    <a:pt x="158" y="36"/>
                    <a:pt x="146" y="24"/>
                  </a:cubicBezTo>
                  <a:cubicBezTo>
                    <a:pt x="133" y="10"/>
                    <a:pt x="117" y="5"/>
                    <a:pt x="117" y="5"/>
                  </a:cubicBezTo>
                  <a:cubicBezTo>
                    <a:pt x="110" y="11"/>
                    <a:pt x="91" y="27"/>
                    <a:pt x="74" y="13"/>
                  </a:cubicBezTo>
                  <a:cubicBezTo>
                    <a:pt x="56" y="0"/>
                    <a:pt x="48" y="16"/>
                    <a:pt x="48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20" y="29"/>
                    <a:pt x="11" y="29"/>
                  </a:cubicBezTo>
                  <a:cubicBezTo>
                    <a:pt x="11" y="29"/>
                    <a:pt x="8" y="38"/>
                    <a:pt x="10" y="46"/>
                  </a:cubicBezTo>
                  <a:cubicBezTo>
                    <a:pt x="10" y="46"/>
                    <a:pt x="11" y="52"/>
                    <a:pt x="9" y="56"/>
                  </a:cubicBezTo>
                  <a:cubicBezTo>
                    <a:pt x="9" y="56"/>
                    <a:pt x="10" y="64"/>
                    <a:pt x="12" y="66"/>
                  </a:cubicBezTo>
                  <a:cubicBezTo>
                    <a:pt x="14" y="68"/>
                    <a:pt x="19" y="89"/>
                    <a:pt x="0" y="78"/>
                  </a:cubicBezTo>
                  <a:cubicBezTo>
                    <a:pt x="1" y="79"/>
                    <a:pt x="18" y="90"/>
                    <a:pt x="6" y="123"/>
                  </a:cubicBezTo>
                  <a:cubicBezTo>
                    <a:pt x="6" y="123"/>
                    <a:pt x="4" y="139"/>
                    <a:pt x="19" y="127"/>
                  </a:cubicBezTo>
                  <a:cubicBezTo>
                    <a:pt x="19" y="127"/>
                    <a:pt x="29" y="121"/>
                    <a:pt x="29" y="13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2"/>
                    <a:pt x="32" y="157"/>
                    <a:pt x="31" y="159"/>
                  </a:cubicBezTo>
                  <a:cubicBezTo>
                    <a:pt x="30" y="161"/>
                    <a:pt x="40" y="166"/>
                    <a:pt x="40" y="166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67" y="158"/>
                    <a:pt x="80" y="179"/>
                  </a:cubicBezTo>
                  <a:cubicBezTo>
                    <a:pt x="80" y="179"/>
                    <a:pt x="85" y="189"/>
                    <a:pt x="95" y="189"/>
                  </a:cubicBezTo>
                  <a:cubicBezTo>
                    <a:pt x="105" y="190"/>
                    <a:pt x="97" y="207"/>
                    <a:pt x="97" y="207"/>
                  </a:cubicBezTo>
                  <a:cubicBezTo>
                    <a:pt x="97" y="207"/>
                    <a:pt x="92" y="228"/>
                    <a:pt x="111" y="231"/>
                  </a:cubicBezTo>
                  <a:cubicBezTo>
                    <a:pt x="111" y="231"/>
                    <a:pt x="136" y="225"/>
                    <a:pt x="137" y="227"/>
                  </a:cubicBezTo>
                  <a:cubicBezTo>
                    <a:pt x="137" y="227"/>
                    <a:pt x="137" y="227"/>
                    <a:pt x="137" y="227"/>
                  </a:cubicBezTo>
                  <a:cubicBezTo>
                    <a:pt x="141" y="216"/>
                    <a:pt x="150" y="229"/>
                    <a:pt x="150" y="229"/>
                  </a:cubicBezTo>
                  <a:cubicBezTo>
                    <a:pt x="173" y="231"/>
                    <a:pt x="173" y="231"/>
                    <a:pt x="173" y="231"/>
                  </a:cubicBezTo>
                  <a:cubicBezTo>
                    <a:pt x="181" y="224"/>
                    <a:pt x="194" y="220"/>
                    <a:pt x="194" y="220"/>
                  </a:cubicBezTo>
                  <a:cubicBezTo>
                    <a:pt x="197" y="195"/>
                    <a:pt x="197" y="195"/>
                    <a:pt x="197" y="195"/>
                  </a:cubicBezTo>
                  <a:cubicBezTo>
                    <a:pt x="206" y="187"/>
                    <a:pt x="198" y="181"/>
                    <a:pt x="198" y="181"/>
                  </a:cubicBezTo>
                  <a:cubicBezTo>
                    <a:pt x="198" y="150"/>
                    <a:pt x="198" y="150"/>
                    <a:pt x="198" y="150"/>
                  </a:cubicBezTo>
                  <a:cubicBezTo>
                    <a:pt x="206" y="150"/>
                    <a:pt x="206" y="150"/>
                    <a:pt x="206" y="150"/>
                  </a:cubicBezTo>
                  <a:cubicBezTo>
                    <a:pt x="206" y="150"/>
                    <a:pt x="211" y="138"/>
                    <a:pt x="229" y="137"/>
                  </a:cubicBezTo>
                  <a:cubicBezTo>
                    <a:pt x="247" y="136"/>
                    <a:pt x="234" y="123"/>
                    <a:pt x="234" y="123"/>
                  </a:cubicBezTo>
                  <a:close/>
                  <a:moveTo>
                    <a:pt x="138" y="227"/>
                  </a:moveTo>
                  <a:cubicBezTo>
                    <a:pt x="138" y="227"/>
                    <a:pt x="138" y="227"/>
                    <a:pt x="138" y="227"/>
                  </a:cubicBezTo>
                  <a:cubicBezTo>
                    <a:pt x="138" y="227"/>
                    <a:pt x="138" y="227"/>
                    <a:pt x="138" y="227"/>
                  </a:cubicBezTo>
                  <a:cubicBezTo>
                    <a:pt x="138" y="227"/>
                    <a:pt x="138" y="227"/>
                    <a:pt x="138" y="227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南阳"/>
            <p:cNvSpPr/>
            <p:nvPr/>
          </p:nvSpPr>
          <p:spPr bwMode="auto">
            <a:xfrm>
              <a:off x="2846388" y="4186238"/>
              <a:ext cx="1285875" cy="838200"/>
            </a:xfrm>
            <a:custGeom>
              <a:avLst/>
              <a:gdLst>
                <a:gd name="T0" fmla="*/ 387 w 420"/>
                <a:gd name="T1" fmla="*/ 216 h 272"/>
                <a:gd name="T2" fmla="*/ 348 w 420"/>
                <a:gd name="T3" fmla="*/ 213 h 272"/>
                <a:gd name="T4" fmla="*/ 329 w 420"/>
                <a:gd name="T5" fmla="*/ 185 h 272"/>
                <a:gd name="T6" fmla="*/ 316 w 420"/>
                <a:gd name="T7" fmla="*/ 145 h 272"/>
                <a:gd name="T8" fmla="*/ 359 w 420"/>
                <a:gd name="T9" fmla="*/ 112 h 272"/>
                <a:gd name="T10" fmla="*/ 351 w 420"/>
                <a:gd name="T11" fmla="*/ 76 h 272"/>
                <a:gd name="T12" fmla="*/ 329 w 420"/>
                <a:gd name="T13" fmla="*/ 65 h 272"/>
                <a:gd name="T14" fmla="*/ 315 w 420"/>
                <a:gd name="T15" fmla="*/ 50 h 272"/>
                <a:gd name="T16" fmla="*/ 285 w 420"/>
                <a:gd name="T17" fmla="*/ 31 h 272"/>
                <a:gd name="T18" fmla="*/ 248 w 420"/>
                <a:gd name="T19" fmla="*/ 31 h 272"/>
                <a:gd name="T20" fmla="*/ 213 w 420"/>
                <a:gd name="T21" fmla="*/ 22 h 272"/>
                <a:gd name="T22" fmla="*/ 164 w 420"/>
                <a:gd name="T23" fmla="*/ 12 h 272"/>
                <a:gd name="T24" fmla="*/ 163 w 420"/>
                <a:gd name="T25" fmla="*/ 33 h 272"/>
                <a:gd name="T26" fmla="*/ 131 w 420"/>
                <a:gd name="T27" fmla="*/ 40 h 272"/>
                <a:gd name="T28" fmla="*/ 69 w 420"/>
                <a:gd name="T29" fmla="*/ 11 h 272"/>
                <a:gd name="T30" fmla="*/ 33 w 420"/>
                <a:gd name="T31" fmla="*/ 1 h 272"/>
                <a:gd name="T32" fmla="*/ 12 w 420"/>
                <a:gd name="T33" fmla="*/ 42 h 272"/>
                <a:gd name="T34" fmla="*/ 7 w 420"/>
                <a:gd name="T35" fmla="*/ 67 h 272"/>
                <a:gd name="T36" fmla="*/ 7 w 420"/>
                <a:gd name="T37" fmla="*/ 100 h 272"/>
                <a:gd name="T38" fmla="*/ 15 w 420"/>
                <a:gd name="T39" fmla="*/ 109 h 272"/>
                <a:gd name="T40" fmla="*/ 36 w 420"/>
                <a:gd name="T41" fmla="*/ 134 h 272"/>
                <a:gd name="T42" fmla="*/ 41 w 420"/>
                <a:gd name="T43" fmla="*/ 157 h 272"/>
                <a:gd name="T44" fmla="*/ 48 w 420"/>
                <a:gd name="T45" fmla="*/ 159 h 272"/>
                <a:gd name="T46" fmla="*/ 73 w 420"/>
                <a:gd name="T47" fmla="*/ 176 h 272"/>
                <a:gd name="T48" fmla="*/ 74 w 420"/>
                <a:gd name="T49" fmla="*/ 187 h 272"/>
                <a:gd name="T50" fmla="*/ 97 w 420"/>
                <a:gd name="T51" fmla="*/ 211 h 272"/>
                <a:gd name="T52" fmla="*/ 123 w 420"/>
                <a:gd name="T53" fmla="*/ 218 h 272"/>
                <a:gd name="T54" fmla="*/ 134 w 420"/>
                <a:gd name="T55" fmla="*/ 226 h 272"/>
                <a:gd name="T56" fmla="*/ 150 w 420"/>
                <a:gd name="T57" fmla="*/ 234 h 272"/>
                <a:gd name="T58" fmla="*/ 158 w 420"/>
                <a:gd name="T59" fmla="*/ 240 h 272"/>
                <a:gd name="T60" fmla="*/ 179 w 420"/>
                <a:gd name="T61" fmla="*/ 250 h 272"/>
                <a:gd name="T62" fmla="*/ 198 w 420"/>
                <a:gd name="T63" fmla="*/ 253 h 272"/>
                <a:gd name="T64" fmla="*/ 203 w 420"/>
                <a:gd name="T65" fmla="*/ 262 h 272"/>
                <a:gd name="T66" fmla="*/ 223 w 420"/>
                <a:gd name="T67" fmla="*/ 255 h 272"/>
                <a:gd name="T68" fmla="*/ 254 w 420"/>
                <a:gd name="T69" fmla="*/ 252 h 272"/>
                <a:gd name="T70" fmla="*/ 284 w 420"/>
                <a:gd name="T71" fmla="*/ 248 h 272"/>
                <a:gd name="T72" fmla="*/ 319 w 420"/>
                <a:gd name="T73" fmla="*/ 246 h 272"/>
                <a:gd name="T74" fmla="*/ 347 w 420"/>
                <a:gd name="T75" fmla="*/ 248 h 272"/>
                <a:gd name="T76" fmla="*/ 387 w 420"/>
                <a:gd name="T77" fmla="*/ 267 h 272"/>
                <a:gd name="T78" fmla="*/ 399 w 420"/>
                <a:gd name="T79" fmla="*/ 250 h 272"/>
                <a:gd name="T80" fmla="*/ 414 w 420"/>
                <a:gd name="T81" fmla="*/ 235 h 272"/>
                <a:gd name="T82" fmla="*/ 389 w 420"/>
                <a:gd name="T83" fmla="*/ 19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0" h="272">
                  <a:moveTo>
                    <a:pt x="389" y="199"/>
                  </a:moveTo>
                  <a:cubicBezTo>
                    <a:pt x="387" y="216"/>
                    <a:pt x="387" y="216"/>
                    <a:pt x="387" y="216"/>
                  </a:cubicBezTo>
                  <a:cubicBezTo>
                    <a:pt x="377" y="217"/>
                    <a:pt x="377" y="217"/>
                    <a:pt x="377" y="217"/>
                  </a:cubicBezTo>
                  <a:cubicBezTo>
                    <a:pt x="377" y="217"/>
                    <a:pt x="361" y="207"/>
                    <a:pt x="348" y="213"/>
                  </a:cubicBezTo>
                  <a:cubicBezTo>
                    <a:pt x="335" y="219"/>
                    <a:pt x="326" y="207"/>
                    <a:pt x="330" y="195"/>
                  </a:cubicBezTo>
                  <a:cubicBezTo>
                    <a:pt x="329" y="185"/>
                    <a:pt x="329" y="185"/>
                    <a:pt x="329" y="185"/>
                  </a:cubicBezTo>
                  <a:cubicBezTo>
                    <a:pt x="327" y="182"/>
                    <a:pt x="327" y="182"/>
                    <a:pt x="327" y="182"/>
                  </a:cubicBezTo>
                  <a:cubicBezTo>
                    <a:pt x="327" y="182"/>
                    <a:pt x="328" y="159"/>
                    <a:pt x="316" y="145"/>
                  </a:cubicBezTo>
                  <a:cubicBezTo>
                    <a:pt x="316" y="145"/>
                    <a:pt x="319" y="120"/>
                    <a:pt x="341" y="123"/>
                  </a:cubicBezTo>
                  <a:cubicBezTo>
                    <a:pt x="341" y="123"/>
                    <a:pt x="363" y="133"/>
                    <a:pt x="359" y="112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60" y="77"/>
                    <a:pt x="351" y="76"/>
                  </a:cubicBezTo>
                  <a:cubicBezTo>
                    <a:pt x="342" y="76"/>
                    <a:pt x="338" y="77"/>
                    <a:pt x="338" y="77"/>
                  </a:cubicBezTo>
                  <a:cubicBezTo>
                    <a:pt x="329" y="65"/>
                    <a:pt x="329" y="65"/>
                    <a:pt x="329" y="65"/>
                  </a:cubicBezTo>
                  <a:cubicBezTo>
                    <a:pt x="320" y="62"/>
                    <a:pt x="320" y="62"/>
                    <a:pt x="320" y="62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296" y="38"/>
                    <a:pt x="296" y="38"/>
                    <a:pt x="296" y="38"/>
                  </a:cubicBezTo>
                  <a:cubicBezTo>
                    <a:pt x="285" y="31"/>
                    <a:pt x="285" y="31"/>
                    <a:pt x="285" y="31"/>
                  </a:cubicBezTo>
                  <a:cubicBezTo>
                    <a:pt x="285" y="31"/>
                    <a:pt x="274" y="28"/>
                    <a:pt x="270" y="35"/>
                  </a:cubicBezTo>
                  <a:cubicBezTo>
                    <a:pt x="266" y="42"/>
                    <a:pt x="248" y="31"/>
                    <a:pt x="248" y="31"/>
                  </a:cubicBezTo>
                  <a:cubicBezTo>
                    <a:pt x="248" y="31"/>
                    <a:pt x="229" y="31"/>
                    <a:pt x="225" y="31"/>
                  </a:cubicBezTo>
                  <a:cubicBezTo>
                    <a:pt x="221" y="31"/>
                    <a:pt x="213" y="22"/>
                    <a:pt x="213" y="22"/>
                  </a:cubicBezTo>
                  <a:cubicBezTo>
                    <a:pt x="179" y="12"/>
                    <a:pt x="179" y="12"/>
                    <a:pt x="179" y="12"/>
                  </a:cubicBezTo>
                  <a:cubicBezTo>
                    <a:pt x="171" y="17"/>
                    <a:pt x="164" y="12"/>
                    <a:pt x="164" y="12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67" y="25"/>
                    <a:pt x="163" y="33"/>
                    <a:pt x="163" y="33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40" y="47"/>
                    <a:pt x="131" y="40"/>
                    <a:pt x="131" y="40"/>
                  </a:cubicBezTo>
                  <a:cubicBezTo>
                    <a:pt x="123" y="26"/>
                    <a:pt x="105" y="19"/>
                    <a:pt x="105" y="19"/>
                  </a:cubicBezTo>
                  <a:cubicBezTo>
                    <a:pt x="105" y="19"/>
                    <a:pt x="74" y="17"/>
                    <a:pt x="69" y="11"/>
                  </a:cubicBezTo>
                  <a:cubicBezTo>
                    <a:pt x="59" y="0"/>
                    <a:pt x="37" y="5"/>
                    <a:pt x="37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26" y="19"/>
                    <a:pt x="20" y="22"/>
                  </a:cubicBezTo>
                  <a:cubicBezTo>
                    <a:pt x="20" y="22"/>
                    <a:pt x="21" y="40"/>
                    <a:pt x="12" y="42"/>
                  </a:cubicBezTo>
                  <a:cubicBezTo>
                    <a:pt x="15" y="49"/>
                    <a:pt x="9" y="53"/>
                    <a:pt x="9" y="53"/>
                  </a:cubicBezTo>
                  <a:cubicBezTo>
                    <a:pt x="0" y="55"/>
                    <a:pt x="7" y="67"/>
                    <a:pt x="7" y="67"/>
                  </a:cubicBezTo>
                  <a:cubicBezTo>
                    <a:pt x="21" y="76"/>
                    <a:pt x="6" y="90"/>
                    <a:pt x="6" y="9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39" y="111"/>
                    <a:pt x="33" y="126"/>
                    <a:pt x="33" y="126"/>
                  </a:cubicBezTo>
                  <a:cubicBezTo>
                    <a:pt x="24" y="132"/>
                    <a:pt x="36" y="134"/>
                    <a:pt x="36" y="134"/>
                  </a:cubicBezTo>
                  <a:cubicBezTo>
                    <a:pt x="53" y="137"/>
                    <a:pt x="41" y="151"/>
                    <a:pt x="41" y="151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9" y="155"/>
                    <a:pt x="49" y="155"/>
                    <a:pt x="49" y="155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168"/>
                    <a:pt x="68" y="176"/>
                    <a:pt x="73" y="176"/>
                  </a:cubicBezTo>
                  <a:cubicBezTo>
                    <a:pt x="78" y="176"/>
                    <a:pt x="85" y="179"/>
                    <a:pt x="85" y="179"/>
                  </a:cubicBezTo>
                  <a:cubicBezTo>
                    <a:pt x="74" y="187"/>
                    <a:pt x="74" y="187"/>
                    <a:pt x="74" y="187"/>
                  </a:cubicBezTo>
                  <a:cubicBezTo>
                    <a:pt x="74" y="187"/>
                    <a:pt x="82" y="193"/>
                    <a:pt x="87" y="203"/>
                  </a:cubicBezTo>
                  <a:cubicBezTo>
                    <a:pt x="91" y="213"/>
                    <a:pt x="97" y="211"/>
                    <a:pt x="97" y="211"/>
                  </a:cubicBezTo>
                  <a:cubicBezTo>
                    <a:pt x="106" y="197"/>
                    <a:pt x="106" y="210"/>
                    <a:pt x="106" y="210"/>
                  </a:cubicBezTo>
                  <a:cubicBezTo>
                    <a:pt x="118" y="209"/>
                    <a:pt x="123" y="218"/>
                    <a:pt x="123" y="218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34" y="226"/>
                    <a:pt x="134" y="226"/>
                    <a:pt x="134" y="226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50" y="234"/>
                    <a:pt x="150" y="234"/>
                    <a:pt x="150" y="234"/>
                  </a:cubicBezTo>
                  <a:cubicBezTo>
                    <a:pt x="157" y="235"/>
                    <a:pt x="157" y="235"/>
                    <a:pt x="157" y="235"/>
                  </a:cubicBezTo>
                  <a:cubicBezTo>
                    <a:pt x="158" y="240"/>
                    <a:pt x="158" y="240"/>
                    <a:pt x="158" y="240"/>
                  </a:cubicBezTo>
                  <a:cubicBezTo>
                    <a:pt x="169" y="238"/>
                    <a:pt x="169" y="238"/>
                    <a:pt x="169" y="238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84" y="243"/>
                    <a:pt x="184" y="243"/>
                    <a:pt x="184" y="243"/>
                  </a:cubicBezTo>
                  <a:cubicBezTo>
                    <a:pt x="198" y="253"/>
                    <a:pt x="198" y="253"/>
                    <a:pt x="198" y="253"/>
                  </a:cubicBezTo>
                  <a:cubicBezTo>
                    <a:pt x="200" y="259"/>
                    <a:pt x="200" y="259"/>
                    <a:pt x="200" y="259"/>
                  </a:cubicBezTo>
                  <a:cubicBezTo>
                    <a:pt x="203" y="262"/>
                    <a:pt x="203" y="262"/>
                    <a:pt x="203" y="262"/>
                  </a:cubicBezTo>
                  <a:cubicBezTo>
                    <a:pt x="208" y="256"/>
                    <a:pt x="208" y="256"/>
                    <a:pt x="208" y="256"/>
                  </a:cubicBezTo>
                  <a:cubicBezTo>
                    <a:pt x="208" y="256"/>
                    <a:pt x="219" y="259"/>
                    <a:pt x="223" y="255"/>
                  </a:cubicBezTo>
                  <a:cubicBezTo>
                    <a:pt x="227" y="250"/>
                    <a:pt x="238" y="249"/>
                    <a:pt x="238" y="249"/>
                  </a:cubicBezTo>
                  <a:cubicBezTo>
                    <a:pt x="245" y="251"/>
                    <a:pt x="254" y="252"/>
                    <a:pt x="254" y="252"/>
                  </a:cubicBezTo>
                  <a:cubicBezTo>
                    <a:pt x="256" y="243"/>
                    <a:pt x="261" y="248"/>
                    <a:pt x="261" y="248"/>
                  </a:cubicBezTo>
                  <a:cubicBezTo>
                    <a:pt x="266" y="267"/>
                    <a:pt x="284" y="248"/>
                    <a:pt x="284" y="248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8" y="242"/>
                    <a:pt x="314" y="243"/>
                    <a:pt x="319" y="246"/>
                  </a:cubicBezTo>
                  <a:cubicBezTo>
                    <a:pt x="324" y="249"/>
                    <a:pt x="329" y="248"/>
                    <a:pt x="329" y="248"/>
                  </a:cubicBezTo>
                  <a:cubicBezTo>
                    <a:pt x="337" y="237"/>
                    <a:pt x="347" y="248"/>
                    <a:pt x="347" y="248"/>
                  </a:cubicBezTo>
                  <a:cubicBezTo>
                    <a:pt x="347" y="248"/>
                    <a:pt x="362" y="272"/>
                    <a:pt x="373" y="264"/>
                  </a:cubicBezTo>
                  <a:cubicBezTo>
                    <a:pt x="383" y="256"/>
                    <a:pt x="387" y="267"/>
                    <a:pt x="387" y="267"/>
                  </a:cubicBezTo>
                  <a:cubicBezTo>
                    <a:pt x="390" y="266"/>
                    <a:pt x="390" y="266"/>
                    <a:pt x="390" y="266"/>
                  </a:cubicBezTo>
                  <a:cubicBezTo>
                    <a:pt x="392" y="254"/>
                    <a:pt x="399" y="250"/>
                    <a:pt x="399" y="250"/>
                  </a:cubicBezTo>
                  <a:cubicBezTo>
                    <a:pt x="406" y="243"/>
                    <a:pt x="410" y="241"/>
                    <a:pt x="414" y="240"/>
                  </a:cubicBezTo>
                  <a:cubicBezTo>
                    <a:pt x="414" y="235"/>
                    <a:pt x="414" y="235"/>
                    <a:pt x="414" y="235"/>
                  </a:cubicBezTo>
                  <a:cubicBezTo>
                    <a:pt x="414" y="235"/>
                    <a:pt x="420" y="221"/>
                    <a:pt x="420" y="210"/>
                  </a:cubicBezTo>
                  <a:cubicBezTo>
                    <a:pt x="420" y="200"/>
                    <a:pt x="392" y="182"/>
                    <a:pt x="389" y="199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平顶山"/>
            <p:cNvSpPr/>
            <p:nvPr/>
          </p:nvSpPr>
          <p:spPr bwMode="auto">
            <a:xfrm>
              <a:off x="3398838" y="3843338"/>
              <a:ext cx="666750" cy="704850"/>
            </a:xfrm>
            <a:custGeom>
              <a:avLst/>
              <a:gdLst>
                <a:gd name="T0" fmla="*/ 179 w 219"/>
                <a:gd name="T1" fmla="*/ 224 h 229"/>
                <a:gd name="T2" fmla="*/ 199 w 219"/>
                <a:gd name="T3" fmla="*/ 219 h 229"/>
                <a:gd name="T4" fmla="*/ 211 w 219"/>
                <a:gd name="T5" fmla="*/ 207 h 229"/>
                <a:gd name="T6" fmla="*/ 218 w 219"/>
                <a:gd name="T7" fmla="*/ 180 h 229"/>
                <a:gd name="T8" fmla="*/ 217 w 219"/>
                <a:gd name="T9" fmla="*/ 172 h 229"/>
                <a:gd name="T10" fmla="*/ 217 w 219"/>
                <a:gd name="T11" fmla="*/ 172 h 229"/>
                <a:gd name="T12" fmla="*/ 217 w 219"/>
                <a:gd name="T13" fmla="*/ 172 h 229"/>
                <a:gd name="T14" fmla="*/ 194 w 219"/>
                <a:gd name="T15" fmla="*/ 149 h 229"/>
                <a:gd name="T16" fmla="*/ 197 w 219"/>
                <a:gd name="T17" fmla="*/ 115 h 229"/>
                <a:gd name="T18" fmla="*/ 190 w 219"/>
                <a:gd name="T19" fmla="*/ 112 h 229"/>
                <a:gd name="T20" fmla="*/ 168 w 219"/>
                <a:gd name="T21" fmla="*/ 92 h 229"/>
                <a:gd name="T22" fmla="*/ 148 w 219"/>
                <a:gd name="T23" fmla="*/ 47 h 229"/>
                <a:gd name="T24" fmla="*/ 122 w 219"/>
                <a:gd name="T25" fmla="*/ 13 h 229"/>
                <a:gd name="T26" fmla="*/ 76 w 219"/>
                <a:gd name="T27" fmla="*/ 0 h 229"/>
                <a:gd name="T28" fmla="*/ 54 w 219"/>
                <a:gd name="T29" fmla="*/ 31 h 229"/>
                <a:gd name="T30" fmla="*/ 46 w 219"/>
                <a:gd name="T31" fmla="*/ 67 h 229"/>
                <a:gd name="T32" fmla="*/ 34 w 219"/>
                <a:gd name="T33" fmla="*/ 101 h 229"/>
                <a:gd name="T34" fmla="*/ 10 w 219"/>
                <a:gd name="T35" fmla="*/ 112 h 229"/>
                <a:gd name="T36" fmla="*/ 0 w 219"/>
                <a:gd name="T37" fmla="*/ 123 h 229"/>
                <a:gd name="T38" fmla="*/ 33 w 219"/>
                <a:gd name="T39" fmla="*/ 134 h 229"/>
                <a:gd name="T40" fmla="*/ 45 w 219"/>
                <a:gd name="T41" fmla="*/ 143 h 229"/>
                <a:gd name="T42" fmla="*/ 68 w 219"/>
                <a:gd name="T43" fmla="*/ 143 h 229"/>
                <a:gd name="T44" fmla="*/ 90 w 219"/>
                <a:gd name="T45" fmla="*/ 147 h 229"/>
                <a:gd name="T46" fmla="*/ 105 w 219"/>
                <a:gd name="T47" fmla="*/ 143 h 229"/>
                <a:gd name="T48" fmla="*/ 116 w 219"/>
                <a:gd name="T49" fmla="*/ 150 h 229"/>
                <a:gd name="T50" fmla="*/ 135 w 219"/>
                <a:gd name="T51" fmla="*/ 162 h 229"/>
                <a:gd name="T52" fmla="*/ 140 w 219"/>
                <a:gd name="T53" fmla="*/ 174 h 229"/>
                <a:gd name="T54" fmla="*/ 149 w 219"/>
                <a:gd name="T55" fmla="*/ 177 h 229"/>
                <a:gd name="T56" fmla="*/ 158 w 219"/>
                <a:gd name="T57" fmla="*/ 189 h 229"/>
                <a:gd name="T58" fmla="*/ 171 w 219"/>
                <a:gd name="T59" fmla="*/ 188 h 229"/>
                <a:gd name="T60" fmla="*/ 178 w 219"/>
                <a:gd name="T61" fmla="*/ 199 h 229"/>
                <a:gd name="T62" fmla="*/ 179 w 219"/>
                <a:gd name="T63" fmla="*/ 2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9" h="229">
                  <a:moveTo>
                    <a:pt x="179" y="224"/>
                  </a:moveTo>
                  <a:cubicBezTo>
                    <a:pt x="179" y="224"/>
                    <a:pt x="183" y="226"/>
                    <a:pt x="199" y="219"/>
                  </a:cubicBezTo>
                  <a:cubicBezTo>
                    <a:pt x="199" y="219"/>
                    <a:pt x="215" y="229"/>
                    <a:pt x="211" y="207"/>
                  </a:cubicBezTo>
                  <a:cubicBezTo>
                    <a:pt x="211" y="207"/>
                    <a:pt x="213" y="181"/>
                    <a:pt x="218" y="180"/>
                  </a:cubicBezTo>
                  <a:cubicBezTo>
                    <a:pt x="218" y="180"/>
                    <a:pt x="219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191" y="176"/>
                    <a:pt x="183" y="167"/>
                    <a:pt x="194" y="149"/>
                  </a:cubicBezTo>
                  <a:cubicBezTo>
                    <a:pt x="206" y="130"/>
                    <a:pt x="197" y="115"/>
                    <a:pt x="197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71" y="118"/>
                    <a:pt x="168" y="92"/>
                    <a:pt x="168" y="92"/>
                  </a:cubicBezTo>
                  <a:cubicBezTo>
                    <a:pt x="185" y="57"/>
                    <a:pt x="169" y="48"/>
                    <a:pt x="148" y="47"/>
                  </a:cubicBezTo>
                  <a:cubicBezTo>
                    <a:pt x="128" y="46"/>
                    <a:pt x="122" y="13"/>
                    <a:pt x="122" y="13"/>
                  </a:cubicBezTo>
                  <a:cubicBezTo>
                    <a:pt x="108" y="15"/>
                    <a:pt x="92" y="12"/>
                    <a:pt x="76" y="0"/>
                  </a:cubicBezTo>
                  <a:cubicBezTo>
                    <a:pt x="76" y="0"/>
                    <a:pt x="38" y="8"/>
                    <a:pt x="54" y="31"/>
                  </a:cubicBezTo>
                  <a:cubicBezTo>
                    <a:pt x="69" y="52"/>
                    <a:pt x="46" y="67"/>
                    <a:pt x="46" y="67"/>
                  </a:cubicBezTo>
                  <a:cubicBezTo>
                    <a:pt x="46" y="75"/>
                    <a:pt x="47" y="100"/>
                    <a:pt x="34" y="101"/>
                  </a:cubicBezTo>
                  <a:cubicBezTo>
                    <a:pt x="20" y="102"/>
                    <a:pt x="10" y="112"/>
                    <a:pt x="10" y="112"/>
                  </a:cubicBezTo>
                  <a:cubicBezTo>
                    <a:pt x="7" y="118"/>
                    <a:pt x="3" y="121"/>
                    <a:pt x="0" y="123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3" y="134"/>
                    <a:pt x="41" y="143"/>
                    <a:pt x="45" y="143"/>
                  </a:cubicBezTo>
                  <a:cubicBezTo>
                    <a:pt x="49" y="143"/>
                    <a:pt x="68" y="143"/>
                    <a:pt x="68" y="143"/>
                  </a:cubicBezTo>
                  <a:cubicBezTo>
                    <a:pt x="68" y="143"/>
                    <a:pt x="86" y="154"/>
                    <a:pt x="90" y="147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16" y="150"/>
                    <a:pt x="116" y="150"/>
                    <a:pt x="116" y="150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40" y="174"/>
                    <a:pt x="140" y="174"/>
                    <a:pt x="140" y="174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8" y="189"/>
                    <a:pt x="158" y="189"/>
                    <a:pt x="158" y="189"/>
                  </a:cubicBezTo>
                  <a:cubicBezTo>
                    <a:pt x="158" y="189"/>
                    <a:pt x="162" y="188"/>
                    <a:pt x="171" y="188"/>
                  </a:cubicBezTo>
                  <a:cubicBezTo>
                    <a:pt x="180" y="189"/>
                    <a:pt x="178" y="199"/>
                    <a:pt x="178" y="199"/>
                  </a:cubicBezTo>
                  <a:lnTo>
                    <a:pt x="179" y="224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郑州"/>
            <p:cNvSpPr/>
            <p:nvPr/>
          </p:nvSpPr>
          <p:spPr bwMode="auto">
            <a:xfrm>
              <a:off x="3636963" y="3471863"/>
              <a:ext cx="676275" cy="466725"/>
            </a:xfrm>
            <a:custGeom>
              <a:avLst/>
              <a:gdLst>
                <a:gd name="T0" fmla="*/ 207 w 222"/>
                <a:gd name="T1" fmla="*/ 10 h 154"/>
                <a:gd name="T2" fmla="*/ 171 w 222"/>
                <a:gd name="T3" fmla="*/ 20 h 154"/>
                <a:gd name="T4" fmla="*/ 123 w 222"/>
                <a:gd name="T5" fmla="*/ 12 h 154"/>
                <a:gd name="T6" fmla="*/ 111 w 222"/>
                <a:gd name="T7" fmla="*/ 6 h 154"/>
                <a:gd name="T8" fmla="*/ 90 w 222"/>
                <a:gd name="T9" fmla="*/ 6 h 154"/>
                <a:gd name="T10" fmla="*/ 51 w 222"/>
                <a:gd name="T11" fmla="*/ 32 h 154"/>
                <a:gd name="T12" fmla="*/ 39 w 222"/>
                <a:gd name="T13" fmla="*/ 36 h 154"/>
                <a:gd name="T14" fmla="*/ 13 w 222"/>
                <a:gd name="T15" fmla="*/ 41 h 154"/>
                <a:gd name="T16" fmla="*/ 4 w 222"/>
                <a:gd name="T17" fmla="*/ 41 h 154"/>
                <a:gd name="T18" fmla="*/ 19 w 222"/>
                <a:gd name="T19" fmla="*/ 52 h 154"/>
                <a:gd name="T20" fmla="*/ 19 w 222"/>
                <a:gd name="T21" fmla="*/ 62 h 154"/>
                <a:gd name="T22" fmla="*/ 24 w 222"/>
                <a:gd name="T23" fmla="*/ 88 h 154"/>
                <a:gd name="T24" fmla="*/ 24 w 222"/>
                <a:gd name="T25" fmla="*/ 102 h 154"/>
                <a:gd name="T26" fmla="*/ 3 w 222"/>
                <a:gd name="T27" fmla="*/ 108 h 154"/>
                <a:gd name="T28" fmla="*/ 2 w 222"/>
                <a:gd name="T29" fmla="*/ 124 h 154"/>
                <a:gd name="T30" fmla="*/ 86 w 222"/>
                <a:gd name="T31" fmla="*/ 123 h 154"/>
                <a:gd name="T32" fmla="*/ 119 w 222"/>
                <a:gd name="T33" fmla="*/ 132 h 154"/>
                <a:gd name="T34" fmla="*/ 148 w 222"/>
                <a:gd name="T35" fmla="*/ 131 h 154"/>
                <a:gd name="T36" fmla="*/ 167 w 222"/>
                <a:gd name="T37" fmla="*/ 123 h 154"/>
                <a:gd name="T38" fmla="*/ 177 w 222"/>
                <a:gd name="T39" fmla="*/ 108 h 154"/>
                <a:gd name="T40" fmla="*/ 187 w 222"/>
                <a:gd name="T41" fmla="*/ 109 h 154"/>
                <a:gd name="T42" fmla="*/ 198 w 222"/>
                <a:gd name="T43" fmla="*/ 91 h 154"/>
                <a:gd name="T44" fmla="*/ 206 w 222"/>
                <a:gd name="T45" fmla="*/ 79 h 154"/>
                <a:gd name="T46" fmla="*/ 203 w 222"/>
                <a:gd name="T47" fmla="*/ 41 h 154"/>
                <a:gd name="T48" fmla="*/ 202 w 222"/>
                <a:gd name="T49" fmla="*/ 31 h 154"/>
                <a:gd name="T50" fmla="*/ 222 w 222"/>
                <a:gd name="T51" fmla="*/ 16 h 154"/>
                <a:gd name="T52" fmla="*/ 207 w 222"/>
                <a:gd name="T53" fmla="*/ 1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2" h="154">
                  <a:moveTo>
                    <a:pt x="207" y="10"/>
                  </a:moveTo>
                  <a:cubicBezTo>
                    <a:pt x="193" y="3"/>
                    <a:pt x="181" y="9"/>
                    <a:pt x="171" y="20"/>
                  </a:cubicBezTo>
                  <a:cubicBezTo>
                    <a:pt x="171" y="20"/>
                    <a:pt x="138" y="23"/>
                    <a:pt x="123" y="12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01" y="0"/>
                    <a:pt x="90" y="6"/>
                    <a:pt x="90" y="6"/>
                  </a:cubicBezTo>
                  <a:cubicBezTo>
                    <a:pt x="81" y="16"/>
                    <a:pt x="51" y="32"/>
                    <a:pt x="51" y="32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0" y="41"/>
                    <a:pt x="4" y="41"/>
                    <a:pt x="4" y="41"/>
                  </a:cubicBezTo>
                  <a:cubicBezTo>
                    <a:pt x="4" y="44"/>
                    <a:pt x="19" y="52"/>
                    <a:pt x="19" y="52"/>
                  </a:cubicBezTo>
                  <a:cubicBezTo>
                    <a:pt x="19" y="52"/>
                    <a:pt x="38" y="53"/>
                    <a:pt x="19" y="62"/>
                  </a:cubicBezTo>
                  <a:cubicBezTo>
                    <a:pt x="0" y="71"/>
                    <a:pt x="12" y="74"/>
                    <a:pt x="24" y="88"/>
                  </a:cubicBezTo>
                  <a:cubicBezTo>
                    <a:pt x="37" y="102"/>
                    <a:pt x="24" y="102"/>
                    <a:pt x="24" y="102"/>
                  </a:cubicBezTo>
                  <a:cubicBezTo>
                    <a:pt x="4" y="102"/>
                    <a:pt x="3" y="108"/>
                    <a:pt x="3" y="108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42" y="154"/>
                    <a:pt x="86" y="123"/>
                    <a:pt x="86" y="123"/>
                  </a:cubicBezTo>
                  <a:cubicBezTo>
                    <a:pt x="111" y="137"/>
                    <a:pt x="119" y="132"/>
                    <a:pt x="119" y="132"/>
                  </a:cubicBezTo>
                  <a:cubicBezTo>
                    <a:pt x="128" y="144"/>
                    <a:pt x="145" y="137"/>
                    <a:pt x="148" y="131"/>
                  </a:cubicBezTo>
                  <a:cubicBezTo>
                    <a:pt x="152" y="125"/>
                    <a:pt x="167" y="123"/>
                    <a:pt x="167" y="123"/>
                  </a:cubicBezTo>
                  <a:cubicBezTo>
                    <a:pt x="166" y="110"/>
                    <a:pt x="177" y="108"/>
                    <a:pt x="177" y="108"/>
                  </a:cubicBezTo>
                  <a:cubicBezTo>
                    <a:pt x="185" y="112"/>
                    <a:pt x="187" y="109"/>
                    <a:pt x="187" y="109"/>
                  </a:cubicBezTo>
                  <a:cubicBezTo>
                    <a:pt x="187" y="105"/>
                    <a:pt x="198" y="91"/>
                    <a:pt x="198" y="91"/>
                  </a:cubicBezTo>
                  <a:cubicBezTo>
                    <a:pt x="205" y="85"/>
                    <a:pt x="206" y="79"/>
                    <a:pt x="206" y="79"/>
                  </a:cubicBezTo>
                  <a:cubicBezTo>
                    <a:pt x="206" y="79"/>
                    <a:pt x="213" y="46"/>
                    <a:pt x="203" y="41"/>
                  </a:cubicBezTo>
                  <a:cubicBezTo>
                    <a:pt x="192" y="36"/>
                    <a:pt x="202" y="31"/>
                    <a:pt x="202" y="31"/>
                  </a:cubicBezTo>
                  <a:cubicBezTo>
                    <a:pt x="220" y="34"/>
                    <a:pt x="222" y="16"/>
                    <a:pt x="222" y="16"/>
                  </a:cubicBezTo>
                  <a:cubicBezTo>
                    <a:pt x="222" y="16"/>
                    <a:pt x="211" y="12"/>
                    <a:pt x="207" y="10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漯河"/>
            <p:cNvSpPr/>
            <p:nvPr/>
          </p:nvSpPr>
          <p:spPr bwMode="auto">
            <a:xfrm>
              <a:off x="3951288" y="4062413"/>
              <a:ext cx="381000" cy="333375"/>
            </a:xfrm>
            <a:custGeom>
              <a:avLst/>
              <a:gdLst>
                <a:gd name="T0" fmla="*/ 123 w 125"/>
                <a:gd name="T1" fmla="*/ 87 h 109"/>
                <a:gd name="T2" fmla="*/ 122 w 125"/>
                <a:gd name="T3" fmla="*/ 86 h 109"/>
                <a:gd name="T4" fmla="*/ 125 w 125"/>
                <a:gd name="T5" fmla="*/ 69 h 109"/>
                <a:gd name="T6" fmla="*/ 120 w 125"/>
                <a:gd name="T7" fmla="*/ 59 h 109"/>
                <a:gd name="T8" fmla="*/ 111 w 125"/>
                <a:gd name="T9" fmla="*/ 53 h 109"/>
                <a:gd name="T10" fmla="*/ 97 w 125"/>
                <a:gd name="T11" fmla="*/ 49 h 109"/>
                <a:gd name="T12" fmla="*/ 76 w 125"/>
                <a:gd name="T13" fmla="*/ 3 h 109"/>
                <a:gd name="T14" fmla="*/ 67 w 125"/>
                <a:gd name="T15" fmla="*/ 8 h 109"/>
                <a:gd name="T16" fmla="*/ 63 w 125"/>
                <a:gd name="T17" fmla="*/ 9 h 109"/>
                <a:gd name="T18" fmla="*/ 53 w 125"/>
                <a:gd name="T19" fmla="*/ 23 h 109"/>
                <a:gd name="T20" fmla="*/ 41 w 125"/>
                <a:gd name="T21" fmla="*/ 23 h 109"/>
                <a:gd name="T22" fmla="*/ 45 w 125"/>
                <a:gd name="T23" fmla="*/ 35 h 109"/>
                <a:gd name="T24" fmla="*/ 42 w 125"/>
                <a:gd name="T25" fmla="*/ 52 h 109"/>
                <a:gd name="T26" fmla="*/ 31 w 125"/>
                <a:gd name="T27" fmla="*/ 53 h 109"/>
                <a:gd name="T28" fmla="*/ 15 w 125"/>
                <a:gd name="T29" fmla="*/ 47 h 109"/>
                <a:gd name="T30" fmla="*/ 15 w 125"/>
                <a:gd name="T31" fmla="*/ 47 h 109"/>
                <a:gd name="T32" fmla="*/ 12 w 125"/>
                <a:gd name="T33" fmla="*/ 82 h 109"/>
                <a:gd name="T34" fmla="*/ 40 w 125"/>
                <a:gd name="T35" fmla="*/ 101 h 109"/>
                <a:gd name="T36" fmla="*/ 65 w 125"/>
                <a:gd name="T37" fmla="*/ 93 h 109"/>
                <a:gd name="T38" fmla="*/ 78 w 125"/>
                <a:gd name="T39" fmla="*/ 89 h 109"/>
                <a:gd name="T40" fmla="*/ 96 w 125"/>
                <a:gd name="T41" fmla="*/ 86 h 109"/>
                <a:gd name="T42" fmla="*/ 99 w 125"/>
                <a:gd name="T43" fmla="*/ 85 h 109"/>
                <a:gd name="T44" fmla="*/ 123 w 125"/>
                <a:gd name="T45" fmla="*/ 88 h 109"/>
                <a:gd name="T46" fmla="*/ 123 w 125"/>
                <a:gd name="T47" fmla="*/ 8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5" h="109">
                  <a:moveTo>
                    <a:pt x="123" y="87"/>
                  </a:moveTo>
                  <a:cubicBezTo>
                    <a:pt x="122" y="87"/>
                    <a:pt x="122" y="86"/>
                    <a:pt x="122" y="86"/>
                  </a:cubicBezTo>
                  <a:cubicBezTo>
                    <a:pt x="123" y="83"/>
                    <a:pt x="125" y="69"/>
                    <a:pt x="125" y="69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0" y="48"/>
                    <a:pt x="111" y="53"/>
                    <a:pt x="111" y="53"/>
                  </a:cubicBezTo>
                  <a:cubicBezTo>
                    <a:pt x="95" y="66"/>
                    <a:pt x="97" y="49"/>
                    <a:pt x="97" y="49"/>
                  </a:cubicBezTo>
                  <a:cubicBezTo>
                    <a:pt x="114" y="0"/>
                    <a:pt x="76" y="3"/>
                    <a:pt x="76" y="3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1" y="9"/>
                    <a:pt x="53" y="23"/>
                    <a:pt x="53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2" y="47"/>
                    <a:pt x="42" y="52"/>
                  </a:cubicBezTo>
                  <a:cubicBezTo>
                    <a:pt x="41" y="57"/>
                    <a:pt x="31" y="53"/>
                    <a:pt x="31" y="53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24" y="63"/>
                    <a:pt x="12" y="82"/>
                  </a:cubicBezTo>
                  <a:cubicBezTo>
                    <a:pt x="0" y="101"/>
                    <a:pt x="9" y="109"/>
                    <a:pt x="40" y="101"/>
                  </a:cubicBezTo>
                  <a:cubicBezTo>
                    <a:pt x="40" y="101"/>
                    <a:pt x="56" y="101"/>
                    <a:pt x="65" y="93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9" y="85"/>
                    <a:pt x="111" y="104"/>
                    <a:pt x="123" y="88"/>
                  </a:cubicBezTo>
                  <a:lnTo>
                    <a:pt x="123" y="87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驻马店"/>
            <p:cNvSpPr/>
            <p:nvPr/>
          </p:nvSpPr>
          <p:spPr bwMode="auto">
            <a:xfrm>
              <a:off x="3808413" y="4319588"/>
              <a:ext cx="1019175" cy="685800"/>
            </a:xfrm>
            <a:custGeom>
              <a:avLst/>
              <a:gdLst>
                <a:gd name="T0" fmla="*/ 303 w 330"/>
                <a:gd name="T1" fmla="*/ 151 h 226"/>
                <a:gd name="T2" fmla="*/ 330 w 330"/>
                <a:gd name="T3" fmla="*/ 162 h 226"/>
                <a:gd name="T4" fmla="*/ 330 w 330"/>
                <a:gd name="T5" fmla="*/ 162 h 226"/>
                <a:gd name="T6" fmla="*/ 322 w 330"/>
                <a:gd name="T7" fmla="*/ 127 h 226"/>
                <a:gd name="T8" fmla="*/ 273 w 330"/>
                <a:gd name="T9" fmla="*/ 96 h 226"/>
                <a:gd name="T10" fmla="*/ 276 w 330"/>
                <a:gd name="T11" fmla="*/ 69 h 226"/>
                <a:gd name="T12" fmla="*/ 275 w 330"/>
                <a:gd name="T13" fmla="*/ 69 h 226"/>
                <a:gd name="T14" fmla="*/ 248 w 330"/>
                <a:gd name="T15" fmla="*/ 73 h 226"/>
                <a:gd name="T16" fmla="*/ 235 w 330"/>
                <a:gd name="T17" fmla="*/ 49 h 226"/>
                <a:gd name="T18" fmla="*/ 233 w 330"/>
                <a:gd name="T19" fmla="*/ 31 h 226"/>
                <a:gd name="T20" fmla="*/ 218 w 330"/>
                <a:gd name="T21" fmla="*/ 21 h 226"/>
                <a:gd name="T22" fmla="*/ 181 w 330"/>
                <a:gd name="T23" fmla="*/ 8 h 226"/>
                <a:gd name="T24" fmla="*/ 177 w 330"/>
                <a:gd name="T25" fmla="*/ 8 h 226"/>
                <a:gd name="T26" fmla="*/ 170 w 330"/>
                <a:gd name="T27" fmla="*/ 3 h 226"/>
                <a:gd name="T28" fmla="*/ 169 w 330"/>
                <a:gd name="T29" fmla="*/ 3 h 226"/>
                <a:gd name="T30" fmla="*/ 146 w 330"/>
                <a:gd name="T31" fmla="*/ 0 h 226"/>
                <a:gd name="T32" fmla="*/ 143 w 330"/>
                <a:gd name="T33" fmla="*/ 0 h 226"/>
                <a:gd name="T34" fmla="*/ 124 w 330"/>
                <a:gd name="T35" fmla="*/ 4 h 226"/>
                <a:gd name="T36" fmla="*/ 111 w 330"/>
                <a:gd name="T37" fmla="*/ 8 h 226"/>
                <a:gd name="T38" fmla="*/ 86 w 330"/>
                <a:gd name="T39" fmla="*/ 16 h 226"/>
                <a:gd name="T40" fmla="*/ 82 w 330"/>
                <a:gd name="T41" fmla="*/ 18 h 226"/>
                <a:gd name="T42" fmla="*/ 82 w 330"/>
                <a:gd name="T43" fmla="*/ 27 h 226"/>
                <a:gd name="T44" fmla="*/ 76 w 330"/>
                <a:gd name="T45" fmla="*/ 54 h 226"/>
                <a:gd name="T46" fmla="*/ 63 w 330"/>
                <a:gd name="T47" fmla="*/ 66 h 226"/>
                <a:gd name="T48" fmla="*/ 44 w 330"/>
                <a:gd name="T49" fmla="*/ 71 h 226"/>
                <a:gd name="T50" fmla="*/ 44 w 330"/>
                <a:gd name="T51" fmla="*/ 71 h 226"/>
                <a:gd name="T52" fmla="*/ 25 w 330"/>
                <a:gd name="T53" fmla="*/ 82 h 226"/>
                <a:gd name="T54" fmla="*/ 0 w 330"/>
                <a:gd name="T55" fmla="*/ 104 h 226"/>
                <a:gd name="T56" fmla="*/ 12 w 330"/>
                <a:gd name="T57" fmla="*/ 141 h 226"/>
                <a:gd name="T58" fmla="*/ 14 w 330"/>
                <a:gd name="T59" fmla="*/ 144 h 226"/>
                <a:gd name="T60" fmla="*/ 15 w 330"/>
                <a:gd name="T61" fmla="*/ 154 h 226"/>
                <a:gd name="T62" fmla="*/ 33 w 330"/>
                <a:gd name="T63" fmla="*/ 172 h 226"/>
                <a:gd name="T64" fmla="*/ 61 w 330"/>
                <a:gd name="T65" fmla="*/ 176 h 226"/>
                <a:gd name="T66" fmla="*/ 72 w 330"/>
                <a:gd name="T67" fmla="*/ 175 h 226"/>
                <a:gd name="T68" fmla="*/ 73 w 330"/>
                <a:gd name="T69" fmla="*/ 158 h 226"/>
                <a:gd name="T70" fmla="*/ 104 w 330"/>
                <a:gd name="T71" fmla="*/ 168 h 226"/>
                <a:gd name="T72" fmla="*/ 104 w 330"/>
                <a:gd name="T73" fmla="*/ 168 h 226"/>
                <a:gd name="T74" fmla="*/ 122 w 330"/>
                <a:gd name="T75" fmla="*/ 170 h 226"/>
                <a:gd name="T76" fmla="*/ 141 w 330"/>
                <a:gd name="T77" fmla="*/ 170 h 226"/>
                <a:gd name="T78" fmla="*/ 150 w 330"/>
                <a:gd name="T79" fmla="*/ 168 h 226"/>
                <a:gd name="T80" fmla="*/ 162 w 330"/>
                <a:gd name="T81" fmla="*/ 183 h 226"/>
                <a:gd name="T82" fmla="*/ 165 w 330"/>
                <a:gd name="T83" fmla="*/ 183 h 226"/>
                <a:gd name="T84" fmla="*/ 221 w 330"/>
                <a:gd name="T85" fmla="*/ 214 h 226"/>
                <a:gd name="T86" fmla="*/ 230 w 330"/>
                <a:gd name="T87" fmla="*/ 200 h 226"/>
                <a:gd name="T88" fmla="*/ 217 w 330"/>
                <a:gd name="T89" fmla="*/ 184 h 226"/>
                <a:gd name="T90" fmla="*/ 228 w 330"/>
                <a:gd name="T91" fmla="*/ 174 h 226"/>
                <a:gd name="T92" fmla="*/ 242 w 330"/>
                <a:gd name="T93" fmla="*/ 167 h 226"/>
                <a:gd name="T94" fmla="*/ 258 w 330"/>
                <a:gd name="T95" fmla="*/ 162 h 226"/>
                <a:gd name="T96" fmla="*/ 303 w 330"/>
                <a:gd name="T9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0" h="226">
                  <a:moveTo>
                    <a:pt x="303" y="151"/>
                  </a:moveTo>
                  <a:cubicBezTo>
                    <a:pt x="303" y="151"/>
                    <a:pt x="320" y="161"/>
                    <a:pt x="330" y="162"/>
                  </a:cubicBezTo>
                  <a:cubicBezTo>
                    <a:pt x="330" y="162"/>
                    <a:pt x="330" y="162"/>
                    <a:pt x="330" y="162"/>
                  </a:cubicBezTo>
                  <a:cubicBezTo>
                    <a:pt x="319" y="158"/>
                    <a:pt x="321" y="142"/>
                    <a:pt x="322" y="127"/>
                  </a:cubicBezTo>
                  <a:cubicBezTo>
                    <a:pt x="323" y="110"/>
                    <a:pt x="273" y="96"/>
                    <a:pt x="273" y="96"/>
                  </a:cubicBezTo>
                  <a:cubicBezTo>
                    <a:pt x="278" y="83"/>
                    <a:pt x="277" y="73"/>
                    <a:pt x="276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3" y="67"/>
                    <a:pt x="248" y="73"/>
                    <a:pt x="248" y="73"/>
                  </a:cubicBezTo>
                  <a:cubicBezTo>
                    <a:pt x="229" y="70"/>
                    <a:pt x="235" y="49"/>
                    <a:pt x="235" y="49"/>
                  </a:cubicBezTo>
                  <a:cubicBezTo>
                    <a:pt x="235" y="49"/>
                    <a:pt x="243" y="32"/>
                    <a:pt x="233" y="31"/>
                  </a:cubicBezTo>
                  <a:cubicBezTo>
                    <a:pt x="222" y="31"/>
                    <a:pt x="218" y="21"/>
                    <a:pt x="218" y="21"/>
                  </a:cubicBezTo>
                  <a:cubicBezTo>
                    <a:pt x="204" y="0"/>
                    <a:pt x="181" y="8"/>
                    <a:pt x="181" y="8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7" y="8"/>
                    <a:pt x="172" y="5"/>
                    <a:pt x="170" y="3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58" y="19"/>
                    <a:pt x="146" y="0"/>
                    <a:pt x="146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03" y="16"/>
                    <a:pt x="86" y="16"/>
                    <a:pt x="86" y="16"/>
                  </a:cubicBezTo>
                  <a:cubicBezTo>
                    <a:pt x="85" y="17"/>
                    <a:pt x="82" y="18"/>
                    <a:pt x="82" y="18"/>
                  </a:cubicBezTo>
                  <a:cubicBezTo>
                    <a:pt x="83" y="21"/>
                    <a:pt x="82" y="27"/>
                    <a:pt x="82" y="27"/>
                  </a:cubicBezTo>
                  <a:cubicBezTo>
                    <a:pt x="77" y="28"/>
                    <a:pt x="76" y="54"/>
                    <a:pt x="76" y="54"/>
                  </a:cubicBezTo>
                  <a:cubicBezTo>
                    <a:pt x="79" y="75"/>
                    <a:pt x="63" y="66"/>
                    <a:pt x="63" y="66"/>
                  </a:cubicBezTo>
                  <a:cubicBezTo>
                    <a:pt x="47" y="73"/>
                    <a:pt x="44" y="71"/>
                    <a:pt x="44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7" y="92"/>
                    <a:pt x="25" y="82"/>
                    <a:pt x="25" y="82"/>
                  </a:cubicBezTo>
                  <a:cubicBezTo>
                    <a:pt x="4" y="79"/>
                    <a:pt x="0" y="104"/>
                    <a:pt x="0" y="104"/>
                  </a:cubicBezTo>
                  <a:cubicBezTo>
                    <a:pt x="13" y="118"/>
                    <a:pt x="12" y="141"/>
                    <a:pt x="12" y="141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0" y="166"/>
                    <a:pt x="20" y="178"/>
                    <a:pt x="33" y="172"/>
                  </a:cubicBezTo>
                  <a:cubicBezTo>
                    <a:pt x="46" y="166"/>
                    <a:pt x="61" y="176"/>
                    <a:pt x="61" y="176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3" y="158"/>
                    <a:pt x="73" y="158"/>
                    <a:pt x="73" y="158"/>
                  </a:cubicBezTo>
                  <a:cubicBezTo>
                    <a:pt x="76" y="141"/>
                    <a:pt x="104" y="158"/>
                    <a:pt x="104" y="168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04" y="168"/>
                    <a:pt x="115" y="162"/>
                    <a:pt x="122" y="170"/>
                  </a:cubicBezTo>
                  <a:cubicBezTo>
                    <a:pt x="130" y="177"/>
                    <a:pt x="140" y="178"/>
                    <a:pt x="141" y="170"/>
                  </a:cubicBezTo>
                  <a:cubicBezTo>
                    <a:pt x="150" y="168"/>
                    <a:pt x="150" y="168"/>
                    <a:pt x="150" y="168"/>
                  </a:cubicBezTo>
                  <a:cubicBezTo>
                    <a:pt x="150" y="168"/>
                    <a:pt x="154" y="196"/>
                    <a:pt x="162" y="183"/>
                  </a:cubicBezTo>
                  <a:cubicBezTo>
                    <a:pt x="165" y="183"/>
                    <a:pt x="165" y="183"/>
                    <a:pt x="165" y="183"/>
                  </a:cubicBezTo>
                  <a:cubicBezTo>
                    <a:pt x="165" y="183"/>
                    <a:pt x="193" y="226"/>
                    <a:pt x="221" y="214"/>
                  </a:cubicBezTo>
                  <a:cubicBezTo>
                    <a:pt x="221" y="214"/>
                    <a:pt x="238" y="211"/>
                    <a:pt x="230" y="200"/>
                  </a:cubicBezTo>
                  <a:cubicBezTo>
                    <a:pt x="217" y="184"/>
                    <a:pt x="217" y="184"/>
                    <a:pt x="217" y="184"/>
                  </a:cubicBezTo>
                  <a:cubicBezTo>
                    <a:pt x="217" y="184"/>
                    <a:pt x="217" y="174"/>
                    <a:pt x="228" y="174"/>
                  </a:cubicBezTo>
                  <a:cubicBezTo>
                    <a:pt x="239" y="174"/>
                    <a:pt x="242" y="167"/>
                    <a:pt x="242" y="167"/>
                  </a:cubicBezTo>
                  <a:cubicBezTo>
                    <a:pt x="242" y="167"/>
                    <a:pt x="250" y="180"/>
                    <a:pt x="258" y="162"/>
                  </a:cubicBezTo>
                  <a:cubicBezTo>
                    <a:pt x="258" y="162"/>
                    <a:pt x="275" y="137"/>
                    <a:pt x="303" y="151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许昌"/>
            <p:cNvSpPr/>
            <p:nvPr/>
          </p:nvSpPr>
          <p:spPr bwMode="auto">
            <a:xfrm>
              <a:off x="3770313" y="3833813"/>
              <a:ext cx="523875" cy="390525"/>
            </a:xfrm>
            <a:custGeom>
              <a:avLst/>
              <a:gdLst>
                <a:gd name="T0" fmla="*/ 163 w 170"/>
                <a:gd name="T1" fmla="*/ 27 h 127"/>
                <a:gd name="T2" fmla="*/ 152 w 170"/>
                <a:gd name="T3" fmla="*/ 21 h 127"/>
                <a:gd name="T4" fmla="*/ 133 w 170"/>
                <a:gd name="T5" fmla="*/ 12 h 127"/>
                <a:gd name="T6" fmla="*/ 121 w 170"/>
                <a:gd name="T7" fmla="*/ 1 h 127"/>
                <a:gd name="T8" fmla="*/ 120 w 170"/>
                <a:gd name="T9" fmla="*/ 0 h 127"/>
                <a:gd name="T10" fmla="*/ 101 w 170"/>
                <a:gd name="T11" fmla="*/ 8 h 127"/>
                <a:gd name="T12" fmla="*/ 73 w 170"/>
                <a:gd name="T13" fmla="*/ 10 h 127"/>
                <a:gd name="T14" fmla="*/ 40 w 170"/>
                <a:gd name="T15" fmla="*/ 1 h 127"/>
                <a:gd name="T16" fmla="*/ 0 w 170"/>
                <a:gd name="T17" fmla="*/ 15 h 127"/>
                <a:gd name="T18" fmla="*/ 26 w 170"/>
                <a:gd name="T19" fmla="*/ 49 h 127"/>
                <a:gd name="T20" fmla="*/ 46 w 170"/>
                <a:gd name="T21" fmla="*/ 94 h 127"/>
                <a:gd name="T22" fmla="*/ 68 w 170"/>
                <a:gd name="T23" fmla="*/ 114 h 127"/>
                <a:gd name="T24" fmla="*/ 75 w 170"/>
                <a:gd name="T25" fmla="*/ 117 h 127"/>
                <a:gd name="T26" fmla="*/ 91 w 170"/>
                <a:gd name="T27" fmla="*/ 123 h 127"/>
                <a:gd name="T28" fmla="*/ 102 w 170"/>
                <a:gd name="T29" fmla="*/ 122 h 127"/>
                <a:gd name="T30" fmla="*/ 105 w 170"/>
                <a:gd name="T31" fmla="*/ 105 h 127"/>
                <a:gd name="T32" fmla="*/ 100 w 170"/>
                <a:gd name="T33" fmla="*/ 93 h 127"/>
                <a:gd name="T34" fmla="*/ 113 w 170"/>
                <a:gd name="T35" fmla="*/ 93 h 127"/>
                <a:gd name="T36" fmla="*/ 123 w 170"/>
                <a:gd name="T37" fmla="*/ 79 h 127"/>
                <a:gd name="T38" fmla="*/ 127 w 170"/>
                <a:gd name="T39" fmla="*/ 78 h 127"/>
                <a:gd name="T40" fmla="*/ 136 w 170"/>
                <a:gd name="T41" fmla="*/ 73 h 127"/>
                <a:gd name="T42" fmla="*/ 151 w 170"/>
                <a:gd name="T43" fmla="*/ 77 h 127"/>
                <a:gd name="T44" fmla="*/ 151 w 170"/>
                <a:gd name="T45" fmla="*/ 77 h 127"/>
                <a:gd name="T46" fmla="*/ 164 w 170"/>
                <a:gd name="T47" fmla="*/ 64 h 127"/>
                <a:gd name="T48" fmla="*/ 161 w 170"/>
                <a:gd name="T49" fmla="*/ 54 h 127"/>
                <a:gd name="T50" fmla="*/ 162 w 170"/>
                <a:gd name="T51" fmla="*/ 44 h 127"/>
                <a:gd name="T52" fmla="*/ 163 w 170"/>
                <a:gd name="T53" fmla="*/ 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0" h="127">
                  <a:moveTo>
                    <a:pt x="163" y="27"/>
                  </a:moveTo>
                  <a:cubicBezTo>
                    <a:pt x="158" y="28"/>
                    <a:pt x="154" y="27"/>
                    <a:pt x="152" y="21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25" y="3"/>
                    <a:pt x="121" y="1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99" y="15"/>
                    <a:pt x="82" y="22"/>
                    <a:pt x="73" y="10"/>
                  </a:cubicBezTo>
                  <a:cubicBezTo>
                    <a:pt x="73" y="10"/>
                    <a:pt x="65" y="15"/>
                    <a:pt x="40" y="1"/>
                  </a:cubicBezTo>
                  <a:cubicBezTo>
                    <a:pt x="40" y="1"/>
                    <a:pt x="23" y="13"/>
                    <a:pt x="0" y="15"/>
                  </a:cubicBezTo>
                  <a:cubicBezTo>
                    <a:pt x="0" y="15"/>
                    <a:pt x="6" y="48"/>
                    <a:pt x="26" y="49"/>
                  </a:cubicBezTo>
                  <a:cubicBezTo>
                    <a:pt x="47" y="50"/>
                    <a:pt x="62" y="59"/>
                    <a:pt x="46" y="94"/>
                  </a:cubicBezTo>
                  <a:cubicBezTo>
                    <a:pt x="46" y="94"/>
                    <a:pt x="49" y="120"/>
                    <a:pt x="68" y="114"/>
                  </a:cubicBezTo>
                  <a:cubicBezTo>
                    <a:pt x="75" y="117"/>
                    <a:pt x="75" y="117"/>
                    <a:pt x="75" y="117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1" y="123"/>
                    <a:pt x="101" y="127"/>
                    <a:pt x="102" y="122"/>
                  </a:cubicBezTo>
                  <a:cubicBezTo>
                    <a:pt x="102" y="117"/>
                    <a:pt x="105" y="105"/>
                    <a:pt x="105" y="105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13" y="93"/>
                    <a:pt x="113" y="93"/>
                    <a:pt x="113" y="93"/>
                  </a:cubicBezTo>
                  <a:cubicBezTo>
                    <a:pt x="123" y="79"/>
                    <a:pt x="123" y="79"/>
                    <a:pt x="123" y="79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6" y="73"/>
                    <a:pt x="144" y="72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70" y="88"/>
                    <a:pt x="165" y="66"/>
                    <a:pt x="164" y="64"/>
                  </a:cubicBezTo>
                  <a:cubicBezTo>
                    <a:pt x="162" y="62"/>
                    <a:pt x="161" y="54"/>
                    <a:pt x="161" y="54"/>
                  </a:cubicBezTo>
                  <a:cubicBezTo>
                    <a:pt x="163" y="50"/>
                    <a:pt x="162" y="44"/>
                    <a:pt x="162" y="44"/>
                  </a:cubicBezTo>
                  <a:cubicBezTo>
                    <a:pt x="159" y="36"/>
                    <a:pt x="163" y="27"/>
                    <a:pt x="163" y="27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开封"/>
            <p:cNvSpPr/>
            <p:nvPr/>
          </p:nvSpPr>
          <p:spPr bwMode="auto">
            <a:xfrm>
              <a:off x="4141788" y="3433763"/>
              <a:ext cx="628650" cy="495300"/>
            </a:xfrm>
            <a:custGeom>
              <a:avLst/>
              <a:gdLst>
                <a:gd name="T0" fmla="*/ 151 w 207"/>
                <a:gd name="T1" fmla="*/ 119 h 164"/>
                <a:gd name="T2" fmla="*/ 150 w 207"/>
                <a:gd name="T3" fmla="*/ 101 h 164"/>
                <a:gd name="T4" fmla="*/ 149 w 207"/>
                <a:gd name="T5" fmla="*/ 84 h 164"/>
                <a:gd name="T6" fmla="*/ 149 w 207"/>
                <a:gd name="T7" fmla="*/ 67 h 164"/>
                <a:gd name="T8" fmla="*/ 162 w 207"/>
                <a:gd name="T9" fmla="*/ 50 h 164"/>
                <a:gd name="T10" fmla="*/ 181 w 207"/>
                <a:gd name="T11" fmla="*/ 49 h 164"/>
                <a:gd name="T12" fmla="*/ 201 w 207"/>
                <a:gd name="T13" fmla="*/ 36 h 164"/>
                <a:gd name="T14" fmla="*/ 199 w 207"/>
                <a:gd name="T15" fmla="*/ 29 h 164"/>
                <a:gd name="T16" fmla="*/ 193 w 207"/>
                <a:gd name="T17" fmla="*/ 21 h 164"/>
                <a:gd name="T18" fmla="*/ 192 w 207"/>
                <a:gd name="T19" fmla="*/ 14 h 164"/>
                <a:gd name="T20" fmla="*/ 184 w 207"/>
                <a:gd name="T21" fmla="*/ 13 h 164"/>
                <a:gd name="T22" fmla="*/ 176 w 207"/>
                <a:gd name="T23" fmla="*/ 8 h 164"/>
                <a:gd name="T24" fmla="*/ 160 w 207"/>
                <a:gd name="T25" fmla="*/ 5 h 164"/>
                <a:gd name="T26" fmla="*/ 150 w 207"/>
                <a:gd name="T27" fmla="*/ 5 h 164"/>
                <a:gd name="T28" fmla="*/ 142 w 207"/>
                <a:gd name="T29" fmla="*/ 3 h 164"/>
                <a:gd name="T30" fmla="*/ 137 w 207"/>
                <a:gd name="T31" fmla="*/ 2 h 164"/>
                <a:gd name="T32" fmla="*/ 131 w 207"/>
                <a:gd name="T33" fmla="*/ 23 h 164"/>
                <a:gd name="T34" fmla="*/ 116 w 207"/>
                <a:gd name="T35" fmla="*/ 24 h 164"/>
                <a:gd name="T36" fmla="*/ 97 w 207"/>
                <a:gd name="T37" fmla="*/ 27 h 164"/>
                <a:gd name="T38" fmla="*/ 56 w 207"/>
                <a:gd name="T39" fmla="*/ 28 h 164"/>
                <a:gd name="T40" fmla="*/ 56 w 207"/>
                <a:gd name="T41" fmla="*/ 28 h 164"/>
                <a:gd name="T42" fmla="*/ 36 w 207"/>
                <a:gd name="T43" fmla="*/ 43 h 164"/>
                <a:gd name="T44" fmla="*/ 37 w 207"/>
                <a:gd name="T45" fmla="*/ 53 h 164"/>
                <a:gd name="T46" fmla="*/ 40 w 207"/>
                <a:gd name="T47" fmla="*/ 91 h 164"/>
                <a:gd name="T48" fmla="*/ 32 w 207"/>
                <a:gd name="T49" fmla="*/ 103 h 164"/>
                <a:gd name="T50" fmla="*/ 21 w 207"/>
                <a:gd name="T51" fmla="*/ 121 h 164"/>
                <a:gd name="T52" fmla="*/ 11 w 207"/>
                <a:gd name="T53" fmla="*/ 120 h 164"/>
                <a:gd name="T54" fmla="*/ 1 w 207"/>
                <a:gd name="T55" fmla="*/ 135 h 164"/>
                <a:gd name="T56" fmla="*/ 1 w 207"/>
                <a:gd name="T57" fmla="*/ 135 h 164"/>
                <a:gd name="T58" fmla="*/ 13 w 207"/>
                <a:gd name="T59" fmla="*/ 146 h 164"/>
                <a:gd name="T60" fmla="*/ 32 w 207"/>
                <a:gd name="T61" fmla="*/ 155 h 164"/>
                <a:gd name="T62" fmla="*/ 42 w 207"/>
                <a:gd name="T63" fmla="*/ 160 h 164"/>
                <a:gd name="T64" fmla="*/ 61 w 207"/>
                <a:gd name="T65" fmla="*/ 148 h 164"/>
                <a:gd name="T66" fmla="*/ 79 w 207"/>
                <a:gd name="T67" fmla="*/ 147 h 164"/>
                <a:gd name="T68" fmla="*/ 105 w 207"/>
                <a:gd name="T69" fmla="*/ 144 h 164"/>
                <a:gd name="T70" fmla="*/ 147 w 207"/>
                <a:gd name="T71" fmla="*/ 136 h 164"/>
                <a:gd name="T72" fmla="*/ 151 w 207"/>
                <a:gd name="T73" fmla="*/ 11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7" h="164">
                  <a:moveTo>
                    <a:pt x="151" y="119"/>
                  </a:moveTo>
                  <a:cubicBezTo>
                    <a:pt x="150" y="101"/>
                    <a:pt x="150" y="101"/>
                    <a:pt x="150" y="101"/>
                  </a:cubicBezTo>
                  <a:cubicBezTo>
                    <a:pt x="156" y="90"/>
                    <a:pt x="149" y="84"/>
                    <a:pt x="149" y="84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37" y="51"/>
                    <a:pt x="162" y="50"/>
                    <a:pt x="162" y="50"/>
                  </a:cubicBezTo>
                  <a:cubicBezTo>
                    <a:pt x="166" y="47"/>
                    <a:pt x="181" y="49"/>
                    <a:pt x="181" y="49"/>
                  </a:cubicBezTo>
                  <a:cubicBezTo>
                    <a:pt x="204" y="52"/>
                    <a:pt x="204" y="43"/>
                    <a:pt x="201" y="36"/>
                  </a:cubicBezTo>
                  <a:cubicBezTo>
                    <a:pt x="196" y="35"/>
                    <a:pt x="199" y="29"/>
                    <a:pt x="199" y="29"/>
                  </a:cubicBezTo>
                  <a:cubicBezTo>
                    <a:pt x="207" y="17"/>
                    <a:pt x="193" y="21"/>
                    <a:pt x="193" y="21"/>
                  </a:cubicBezTo>
                  <a:cubicBezTo>
                    <a:pt x="192" y="14"/>
                    <a:pt x="192" y="14"/>
                    <a:pt x="192" y="14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8"/>
                    <a:pt x="176" y="8"/>
                    <a:pt x="176" y="8"/>
                  </a:cubicBezTo>
                  <a:cubicBezTo>
                    <a:pt x="167" y="16"/>
                    <a:pt x="160" y="5"/>
                    <a:pt x="160" y="5"/>
                  </a:cubicBezTo>
                  <a:cubicBezTo>
                    <a:pt x="155" y="5"/>
                    <a:pt x="150" y="5"/>
                    <a:pt x="150" y="5"/>
                  </a:cubicBezTo>
                  <a:cubicBezTo>
                    <a:pt x="150" y="0"/>
                    <a:pt x="142" y="3"/>
                    <a:pt x="142" y="3"/>
                  </a:cubicBezTo>
                  <a:cubicBezTo>
                    <a:pt x="140" y="4"/>
                    <a:pt x="138" y="4"/>
                    <a:pt x="137" y="2"/>
                  </a:cubicBezTo>
                  <a:cubicBezTo>
                    <a:pt x="135" y="5"/>
                    <a:pt x="128" y="12"/>
                    <a:pt x="131" y="23"/>
                  </a:cubicBezTo>
                  <a:cubicBezTo>
                    <a:pt x="131" y="23"/>
                    <a:pt x="129" y="30"/>
                    <a:pt x="116" y="24"/>
                  </a:cubicBezTo>
                  <a:cubicBezTo>
                    <a:pt x="116" y="24"/>
                    <a:pt x="105" y="22"/>
                    <a:pt x="97" y="27"/>
                  </a:cubicBezTo>
                  <a:cubicBezTo>
                    <a:pt x="91" y="30"/>
                    <a:pt x="72" y="31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4" y="46"/>
                    <a:pt x="36" y="43"/>
                  </a:cubicBezTo>
                  <a:cubicBezTo>
                    <a:pt x="36" y="43"/>
                    <a:pt x="26" y="48"/>
                    <a:pt x="37" y="53"/>
                  </a:cubicBezTo>
                  <a:cubicBezTo>
                    <a:pt x="47" y="58"/>
                    <a:pt x="40" y="91"/>
                    <a:pt x="40" y="91"/>
                  </a:cubicBezTo>
                  <a:cubicBezTo>
                    <a:pt x="40" y="91"/>
                    <a:pt x="39" y="97"/>
                    <a:pt x="32" y="103"/>
                  </a:cubicBezTo>
                  <a:cubicBezTo>
                    <a:pt x="32" y="103"/>
                    <a:pt x="21" y="117"/>
                    <a:pt x="21" y="121"/>
                  </a:cubicBezTo>
                  <a:cubicBezTo>
                    <a:pt x="21" y="121"/>
                    <a:pt x="19" y="124"/>
                    <a:pt x="11" y="120"/>
                  </a:cubicBezTo>
                  <a:cubicBezTo>
                    <a:pt x="11" y="120"/>
                    <a:pt x="0" y="122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5" y="137"/>
                    <a:pt x="13" y="146"/>
                    <a:pt x="13" y="146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6" y="164"/>
                    <a:pt x="42" y="160"/>
                    <a:pt x="42" y="160"/>
                  </a:cubicBezTo>
                  <a:cubicBezTo>
                    <a:pt x="51" y="160"/>
                    <a:pt x="61" y="148"/>
                    <a:pt x="61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86" y="131"/>
                    <a:pt x="105" y="144"/>
                  </a:cubicBezTo>
                  <a:cubicBezTo>
                    <a:pt x="124" y="159"/>
                    <a:pt x="147" y="136"/>
                    <a:pt x="147" y="136"/>
                  </a:cubicBezTo>
                  <a:cubicBezTo>
                    <a:pt x="152" y="130"/>
                    <a:pt x="151" y="119"/>
                    <a:pt x="151" y="119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Oval 457"/>
            <p:cNvSpPr>
              <a:spLocks noChangeArrowheads="1"/>
            </p:cNvSpPr>
            <p:nvPr/>
          </p:nvSpPr>
          <p:spPr bwMode="auto">
            <a:xfrm>
              <a:off x="3884613" y="4205288"/>
              <a:ext cx="9525" cy="1905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Oval 458"/>
            <p:cNvSpPr>
              <a:spLocks noChangeArrowheads="1"/>
            </p:cNvSpPr>
            <p:nvPr/>
          </p:nvSpPr>
          <p:spPr bwMode="auto">
            <a:xfrm>
              <a:off x="3865563" y="4186238"/>
              <a:ext cx="47625" cy="47625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济源"/>
            <p:cNvSpPr/>
            <p:nvPr/>
          </p:nvSpPr>
          <p:spPr bwMode="auto">
            <a:xfrm>
              <a:off x="3294063" y="3309938"/>
              <a:ext cx="352425" cy="247650"/>
            </a:xfrm>
            <a:custGeom>
              <a:avLst/>
              <a:gdLst>
                <a:gd name="T0" fmla="*/ 106 w 114"/>
                <a:gd name="T1" fmla="*/ 17 h 82"/>
                <a:gd name="T2" fmla="*/ 102 w 114"/>
                <a:gd name="T3" fmla="*/ 55 h 82"/>
                <a:gd name="T4" fmla="*/ 98 w 114"/>
                <a:gd name="T5" fmla="*/ 69 h 82"/>
                <a:gd name="T6" fmla="*/ 98 w 114"/>
                <a:gd name="T7" fmla="*/ 71 h 82"/>
                <a:gd name="T8" fmla="*/ 76 w 114"/>
                <a:gd name="T9" fmla="*/ 74 h 82"/>
                <a:gd name="T10" fmla="*/ 56 w 114"/>
                <a:gd name="T11" fmla="*/ 75 h 82"/>
                <a:gd name="T12" fmla="*/ 33 w 114"/>
                <a:gd name="T13" fmla="*/ 68 h 82"/>
                <a:gd name="T14" fmla="*/ 30 w 114"/>
                <a:gd name="T15" fmla="*/ 65 h 82"/>
                <a:gd name="T16" fmla="*/ 11 w 114"/>
                <a:gd name="T17" fmla="*/ 57 h 82"/>
                <a:gd name="T18" fmla="*/ 0 w 114"/>
                <a:gd name="T19" fmla="*/ 47 h 82"/>
                <a:gd name="T20" fmla="*/ 6 w 114"/>
                <a:gd name="T21" fmla="*/ 38 h 82"/>
                <a:gd name="T22" fmla="*/ 8 w 114"/>
                <a:gd name="T23" fmla="*/ 18 h 82"/>
                <a:gd name="T24" fmla="*/ 20 w 114"/>
                <a:gd name="T25" fmla="*/ 8 h 82"/>
                <a:gd name="T26" fmla="*/ 29 w 114"/>
                <a:gd name="T27" fmla="*/ 13 h 82"/>
                <a:gd name="T28" fmla="*/ 40 w 114"/>
                <a:gd name="T29" fmla="*/ 11 h 82"/>
                <a:gd name="T30" fmla="*/ 46 w 114"/>
                <a:gd name="T31" fmla="*/ 16 h 82"/>
                <a:gd name="T32" fmla="*/ 85 w 114"/>
                <a:gd name="T33" fmla="*/ 17 h 82"/>
                <a:gd name="T34" fmla="*/ 89 w 114"/>
                <a:gd name="T35" fmla="*/ 16 h 82"/>
                <a:gd name="T36" fmla="*/ 106 w 114"/>
                <a:gd name="T37" fmla="*/ 1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82">
                  <a:moveTo>
                    <a:pt x="106" y="17"/>
                  </a:moveTo>
                  <a:cubicBezTo>
                    <a:pt x="106" y="17"/>
                    <a:pt x="114" y="36"/>
                    <a:pt x="102" y="55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8" y="71"/>
                    <a:pt x="84" y="55"/>
                    <a:pt x="76" y="74"/>
                  </a:cubicBezTo>
                  <a:cubicBezTo>
                    <a:pt x="76" y="74"/>
                    <a:pt x="76" y="82"/>
                    <a:pt x="56" y="75"/>
                  </a:cubicBezTo>
                  <a:cubicBezTo>
                    <a:pt x="37" y="68"/>
                    <a:pt x="33" y="68"/>
                    <a:pt x="33" y="68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14" y="56"/>
                    <a:pt x="11" y="5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4" y="48"/>
                    <a:pt x="6" y="38"/>
                  </a:cubicBezTo>
                  <a:cubicBezTo>
                    <a:pt x="8" y="27"/>
                    <a:pt x="8" y="18"/>
                    <a:pt x="8" y="18"/>
                  </a:cubicBezTo>
                  <a:cubicBezTo>
                    <a:pt x="8" y="18"/>
                    <a:pt x="8" y="1"/>
                    <a:pt x="20" y="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36" y="22"/>
                    <a:pt x="40" y="11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9" y="16"/>
                    <a:pt x="95" y="0"/>
                    <a:pt x="106" y="17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濮阳"/>
            <p:cNvSpPr/>
            <p:nvPr/>
          </p:nvSpPr>
          <p:spPr bwMode="auto">
            <a:xfrm>
              <a:off x="4579938" y="2747963"/>
              <a:ext cx="504825" cy="504825"/>
            </a:xfrm>
            <a:custGeom>
              <a:avLst/>
              <a:gdLst>
                <a:gd name="T0" fmla="*/ 24 w 170"/>
                <a:gd name="T1" fmla="*/ 12 h 166"/>
                <a:gd name="T2" fmla="*/ 12 w 170"/>
                <a:gd name="T3" fmla="*/ 29 h 166"/>
                <a:gd name="T4" fmla="*/ 6 w 170"/>
                <a:gd name="T5" fmla="*/ 38 h 166"/>
                <a:gd name="T6" fmla="*/ 6 w 170"/>
                <a:gd name="T7" fmla="*/ 47 h 166"/>
                <a:gd name="T8" fmla="*/ 10 w 170"/>
                <a:gd name="T9" fmla="*/ 85 h 166"/>
                <a:gd name="T10" fmla="*/ 11 w 170"/>
                <a:gd name="T11" fmla="*/ 125 h 166"/>
                <a:gd name="T12" fmla="*/ 12 w 170"/>
                <a:gd name="T13" fmla="*/ 129 h 166"/>
                <a:gd name="T14" fmla="*/ 12 w 170"/>
                <a:gd name="T15" fmla="*/ 148 h 166"/>
                <a:gd name="T16" fmla="*/ 14 w 170"/>
                <a:gd name="T17" fmla="*/ 161 h 166"/>
                <a:gd name="T18" fmla="*/ 22 w 170"/>
                <a:gd name="T19" fmla="*/ 166 h 166"/>
                <a:gd name="T20" fmla="*/ 23 w 170"/>
                <a:gd name="T21" fmla="*/ 166 h 166"/>
                <a:gd name="T22" fmla="*/ 51 w 170"/>
                <a:gd name="T23" fmla="*/ 151 h 166"/>
                <a:gd name="T24" fmla="*/ 67 w 170"/>
                <a:gd name="T25" fmla="*/ 142 h 166"/>
                <a:gd name="T26" fmla="*/ 66 w 170"/>
                <a:gd name="T27" fmla="*/ 125 h 166"/>
                <a:gd name="T28" fmla="*/ 78 w 170"/>
                <a:gd name="T29" fmla="*/ 120 h 166"/>
                <a:gd name="T30" fmla="*/ 99 w 170"/>
                <a:gd name="T31" fmla="*/ 93 h 166"/>
                <a:gd name="T32" fmla="*/ 116 w 170"/>
                <a:gd name="T33" fmla="*/ 83 h 166"/>
                <a:gd name="T34" fmla="*/ 126 w 170"/>
                <a:gd name="T35" fmla="*/ 68 h 166"/>
                <a:gd name="T36" fmla="*/ 141 w 170"/>
                <a:gd name="T37" fmla="*/ 63 h 166"/>
                <a:gd name="T38" fmla="*/ 148 w 170"/>
                <a:gd name="T39" fmla="*/ 50 h 166"/>
                <a:gd name="T40" fmla="*/ 169 w 170"/>
                <a:gd name="T41" fmla="*/ 26 h 166"/>
                <a:gd name="T42" fmla="*/ 149 w 170"/>
                <a:gd name="T43" fmla="*/ 29 h 166"/>
                <a:gd name="T44" fmla="*/ 138 w 170"/>
                <a:gd name="T45" fmla="*/ 45 h 166"/>
                <a:gd name="T46" fmla="*/ 103 w 170"/>
                <a:gd name="T47" fmla="*/ 54 h 166"/>
                <a:gd name="T48" fmla="*/ 90 w 170"/>
                <a:gd name="T49" fmla="*/ 61 h 166"/>
                <a:gd name="T50" fmla="*/ 77 w 170"/>
                <a:gd name="T51" fmla="*/ 59 h 166"/>
                <a:gd name="T52" fmla="*/ 77 w 170"/>
                <a:gd name="T53" fmla="*/ 76 h 166"/>
                <a:gd name="T54" fmla="*/ 67 w 170"/>
                <a:gd name="T55" fmla="*/ 83 h 166"/>
                <a:gd name="T56" fmla="*/ 62 w 170"/>
                <a:gd name="T57" fmla="*/ 83 h 166"/>
                <a:gd name="T58" fmla="*/ 64 w 170"/>
                <a:gd name="T59" fmla="*/ 73 h 166"/>
                <a:gd name="T60" fmla="*/ 65 w 170"/>
                <a:gd name="T61" fmla="*/ 56 h 166"/>
                <a:gd name="T62" fmla="*/ 67 w 170"/>
                <a:gd name="T63" fmla="*/ 52 h 166"/>
                <a:gd name="T64" fmla="*/ 76 w 170"/>
                <a:gd name="T65" fmla="*/ 29 h 166"/>
                <a:gd name="T66" fmla="*/ 64 w 170"/>
                <a:gd name="T67" fmla="*/ 23 h 166"/>
                <a:gd name="T68" fmla="*/ 49 w 170"/>
                <a:gd name="T69" fmla="*/ 18 h 166"/>
                <a:gd name="T70" fmla="*/ 24 w 170"/>
                <a:gd name="T71" fmla="*/ 1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0" h="166">
                  <a:moveTo>
                    <a:pt x="24" y="12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0" y="37"/>
                    <a:pt x="8" y="39"/>
                    <a:pt x="6" y="3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15" y="70"/>
                    <a:pt x="10" y="85"/>
                  </a:cubicBezTo>
                  <a:cubicBezTo>
                    <a:pt x="4" y="101"/>
                    <a:pt x="0" y="110"/>
                    <a:pt x="11" y="125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48"/>
                    <a:pt x="15" y="155"/>
                    <a:pt x="14" y="161"/>
                  </a:cubicBezTo>
                  <a:cubicBezTo>
                    <a:pt x="14" y="161"/>
                    <a:pt x="20" y="163"/>
                    <a:pt x="22" y="166"/>
                  </a:cubicBezTo>
                  <a:cubicBezTo>
                    <a:pt x="22" y="166"/>
                    <a:pt x="22" y="166"/>
                    <a:pt x="23" y="166"/>
                  </a:cubicBezTo>
                  <a:cubicBezTo>
                    <a:pt x="30" y="158"/>
                    <a:pt x="51" y="151"/>
                    <a:pt x="51" y="151"/>
                  </a:cubicBezTo>
                  <a:cubicBezTo>
                    <a:pt x="67" y="142"/>
                    <a:pt x="67" y="142"/>
                    <a:pt x="67" y="142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80" y="125"/>
                    <a:pt x="78" y="120"/>
                    <a:pt x="78" y="120"/>
                  </a:cubicBezTo>
                  <a:cubicBezTo>
                    <a:pt x="78" y="120"/>
                    <a:pt x="86" y="94"/>
                    <a:pt x="99" y="93"/>
                  </a:cubicBezTo>
                  <a:cubicBezTo>
                    <a:pt x="113" y="92"/>
                    <a:pt x="116" y="83"/>
                    <a:pt x="116" y="83"/>
                  </a:cubicBezTo>
                  <a:cubicBezTo>
                    <a:pt x="116" y="71"/>
                    <a:pt x="126" y="68"/>
                    <a:pt x="126" y="68"/>
                  </a:cubicBezTo>
                  <a:cubicBezTo>
                    <a:pt x="140" y="68"/>
                    <a:pt x="141" y="63"/>
                    <a:pt x="141" y="63"/>
                  </a:cubicBezTo>
                  <a:cubicBezTo>
                    <a:pt x="141" y="49"/>
                    <a:pt x="148" y="50"/>
                    <a:pt x="148" y="50"/>
                  </a:cubicBezTo>
                  <a:cubicBezTo>
                    <a:pt x="162" y="49"/>
                    <a:pt x="168" y="48"/>
                    <a:pt x="169" y="26"/>
                  </a:cubicBezTo>
                  <a:cubicBezTo>
                    <a:pt x="170" y="5"/>
                    <a:pt x="149" y="29"/>
                    <a:pt x="149" y="29"/>
                  </a:cubicBezTo>
                  <a:cubicBezTo>
                    <a:pt x="145" y="40"/>
                    <a:pt x="138" y="45"/>
                    <a:pt x="138" y="45"/>
                  </a:cubicBezTo>
                  <a:cubicBezTo>
                    <a:pt x="138" y="45"/>
                    <a:pt x="116" y="42"/>
                    <a:pt x="103" y="54"/>
                  </a:cubicBezTo>
                  <a:cubicBezTo>
                    <a:pt x="90" y="65"/>
                    <a:pt x="90" y="61"/>
                    <a:pt x="90" y="61"/>
                  </a:cubicBezTo>
                  <a:cubicBezTo>
                    <a:pt x="81" y="53"/>
                    <a:pt x="77" y="59"/>
                    <a:pt x="77" y="59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78" y="49"/>
                    <a:pt x="76" y="29"/>
                    <a:pt x="76" y="29"/>
                  </a:cubicBezTo>
                  <a:cubicBezTo>
                    <a:pt x="88" y="0"/>
                    <a:pt x="64" y="23"/>
                    <a:pt x="64" y="23"/>
                  </a:cubicBezTo>
                  <a:cubicBezTo>
                    <a:pt x="63" y="40"/>
                    <a:pt x="49" y="18"/>
                    <a:pt x="49" y="18"/>
                  </a:cubicBezTo>
                  <a:cubicBezTo>
                    <a:pt x="31" y="2"/>
                    <a:pt x="24" y="12"/>
                    <a:pt x="24" y="12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安阳"/>
            <p:cNvSpPr/>
            <p:nvPr/>
          </p:nvSpPr>
          <p:spPr bwMode="auto">
            <a:xfrm>
              <a:off x="3989388" y="2709863"/>
              <a:ext cx="628650" cy="666750"/>
            </a:xfrm>
            <a:custGeom>
              <a:avLst/>
              <a:gdLst>
                <a:gd name="T0" fmla="*/ 201 w 202"/>
                <a:gd name="T1" fmla="*/ 172 h 217"/>
                <a:gd name="T2" fmla="*/ 201 w 202"/>
                <a:gd name="T3" fmla="*/ 172 h 217"/>
                <a:gd name="T4" fmla="*/ 199 w 202"/>
                <a:gd name="T5" fmla="*/ 159 h 217"/>
                <a:gd name="T6" fmla="*/ 199 w 202"/>
                <a:gd name="T7" fmla="*/ 140 h 217"/>
                <a:gd name="T8" fmla="*/ 198 w 202"/>
                <a:gd name="T9" fmla="*/ 136 h 217"/>
                <a:gd name="T10" fmla="*/ 197 w 202"/>
                <a:gd name="T11" fmla="*/ 96 h 217"/>
                <a:gd name="T12" fmla="*/ 193 w 202"/>
                <a:gd name="T13" fmla="*/ 58 h 217"/>
                <a:gd name="T14" fmla="*/ 193 w 202"/>
                <a:gd name="T15" fmla="*/ 49 h 217"/>
                <a:gd name="T16" fmla="*/ 185 w 202"/>
                <a:gd name="T17" fmla="*/ 39 h 217"/>
                <a:gd name="T18" fmla="*/ 151 w 202"/>
                <a:gd name="T19" fmla="*/ 36 h 217"/>
                <a:gd name="T20" fmla="*/ 135 w 202"/>
                <a:gd name="T21" fmla="*/ 39 h 217"/>
                <a:gd name="T22" fmla="*/ 90 w 202"/>
                <a:gd name="T23" fmla="*/ 17 h 217"/>
                <a:gd name="T24" fmla="*/ 61 w 202"/>
                <a:gd name="T25" fmla="*/ 9 h 217"/>
                <a:gd name="T26" fmla="*/ 58 w 202"/>
                <a:gd name="T27" fmla="*/ 1 h 217"/>
                <a:gd name="T28" fmla="*/ 50 w 202"/>
                <a:gd name="T29" fmla="*/ 4 h 217"/>
                <a:gd name="T30" fmla="*/ 33 w 202"/>
                <a:gd name="T31" fmla="*/ 1 h 217"/>
                <a:gd name="T32" fmla="*/ 13 w 202"/>
                <a:gd name="T33" fmla="*/ 6 h 217"/>
                <a:gd name="T34" fmla="*/ 6 w 202"/>
                <a:gd name="T35" fmla="*/ 23 h 217"/>
                <a:gd name="T36" fmla="*/ 8 w 202"/>
                <a:gd name="T37" fmla="*/ 29 h 217"/>
                <a:gd name="T38" fmla="*/ 8 w 202"/>
                <a:gd name="T39" fmla="*/ 37 h 217"/>
                <a:gd name="T40" fmla="*/ 8 w 202"/>
                <a:gd name="T41" fmla="*/ 44 h 217"/>
                <a:gd name="T42" fmla="*/ 9 w 202"/>
                <a:gd name="T43" fmla="*/ 54 h 217"/>
                <a:gd name="T44" fmla="*/ 9 w 202"/>
                <a:gd name="T45" fmla="*/ 64 h 217"/>
                <a:gd name="T46" fmla="*/ 8 w 202"/>
                <a:gd name="T47" fmla="*/ 70 h 217"/>
                <a:gd name="T48" fmla="*/ 3 w 202"/>
                <a:gd name="T49" fmla="*/ 69 h 217"/>
                <a:gd name="T50" fmla="*/ 0 w 202"/>
                <a:gd name="T51" fmla="*/ 71 h 217"/>
                <a:gd name="T52" fmla="*/ 8 w 202"/>
                <a:gd name="T53" fmla="*/ 82 h 217"/>
                <a:gd name="T54" fmla="*/ 3 w 202"/>
                <a:gd name="T55" fmla="*/ 86 h 217"/>
                <a:gd name="T56" fmla="*/ 3 w 202"/>
                <a:gd name="T57" fmla="*/ 94 h 217"/>
                <a:gd name="T58" fmla="*/ 4 w 202"/>
                <a:gd name="T59" fmla="*/ 95 h 217"/>
                <a:gd name="T60" fmla="*/ 27 w 202"/>
                <a:gd name="T61" fmla="*/ 112 h 217"/>
                <a:gd name="T62" fmla="*/ 45 w 202"/>
                <a:gd name="T63" fmla="*/ 122 h 217"/>
                <a:gd name="T64" fmla="*/ 59 w 202"/>
                <a:gd name="T65" fmla="*/ 95 h 217"/>
                <a:gd name="T66" fmla="*/ 61 w 202"/>
                <a:gd name="T67" fmla="*/ 88 h 217"/>
                <a:gd name="T68" fmla="*/ 65 w 202"/>
                <a:gd name="T69" fmla="*/ 82 h 217"/>
                <a:gd name="T70" fmla="*/ 60 w 202"/>
                <a:gd name="T71" fmla="*/ 71 h 217"/>
                <a:gd name="T72" fmla="*/ 82 w 202"/>
                <a:gd name="T73" fmla="*/ 56 h 217"/>
                <a:gd name="T74" fmla="*/ 89 w 202"/>
                <a:gd name="T75" fmla="*/ 65 h 217"/>
                <a:gd name="T76" fmla="*/ 100 w 202"/>
                <a:gd name="T77" fmla="*/ 72 h 217"/>
                <a:gd name="T78" fmla="*/ 99 w 202"/>
                <a:gd name="T79" fmla="*/ 77 h 217"/>
                <a:gd name="T80" fmla="*/ 92 w 202"/>
                <a:gd name="T81" fmla="*/ 95 h 217"/>
                <a:gd name="T82" fmla="*/ 112 w 202"/>
                <a:gd name="T83" fmla="*/ 97 h 217"/>
                <a:gd name="T84" fmla="*/ 155 w 202"/>
                <a:gd name="T85" fmla="*/ 101 h 217"/>
                <a:gd name="T86" fmla="*/ 161 w 202"/>
                <a:gd name="T87" fmla="*/ 118 h 217"/>
                <a:gd name="T88" fmla="*/ 132 w 202"/>
                <a:gd name="T89" fmla="*/ 135 h 217"/>
                <a:gd name="T90" fmla="*/ 117 w 202"/>
                <a:gd name="T91" fmla="*/ 160 h 217"/>
                <a:gd name="T92" fmla="*/ 117 w 202"/>
                <a:gd name="T93" fmla="*/ 190 h 217"/>
                <a:gd name="T94" fmla="*/ 135 w 202"/>
                <a:gd name="T95" fmla="*/ 202 h 217"/>
                <a:gd name="T96" fmla="*/ 159 w 202"/>
                <a:gd name="T97" fmla="*/ 187 h 217"/>
                <a:gd name="T98" fmla="*/ 177 w 202"/>
                <a:gd name="T99" fmla="*/ 176 h 217"/>
                <a:gd name="T100" fmla="*/ 201 w 202"/>
                <a:gd name="T101" fmla="*/ 17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17">
                  <a:moveTo>
                    <a:pt x="201" y="172"/>
                  </a:moveTo>
                  <a:cubicBezTo>
                    <a:pt x="201" y="172"/>
                    <a:pt x="201" y="172"/>
                    <a:pt x="201" y="172"/>
                  </a:cubicBezTo>
                  <a:cubicBezTo>
                    <a:pt x="202" y="166"/>
                    <a:pt x="199" y="159"/>
                    <a:pt x="199" y="159"/>
                  </a:cubicBezTo>
                  <a:cubicBezTo>
                    <a:pt x="199" y="140"/>
                    <a:pt x="199" y="140"/>
                    <a:pt x="199" y="140"/>
                  </a:cubicBezTo>
                  <a:cubicBezTo>
                    <a:pt x="198" y="136"/>
                    <a:pt x="198" y="136"/>
                    <a:pt x="198" y="136"/>
                  </a:cubicBezTo>
                  <a:cubicBezTo>
                    <a:pt x="187" y="121"/>
                    <a:pt x="191" y="112"/>
                    <a:pt x="197" y="96"/>
                  </a:cubicBezTo>
                  <a:cubicBezTo>
                    <a:pt x="202" y="81"/>
                    <a:pt x="193" y="58"/>
                    <a:pt x="193" y="58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89" y="49"/>
                    <a:pt x="185" y="39"/>
                    <a:pt x="185" y="39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42" y="44"/>
                    <a:pt x="135" y="39"/>
                    <a:pt x="135" y="39"/>
                  </a:cubicBezTo>
                  <a:cubicBezTo>
                    <a:pt x="135" y="39"/>
                    <a:pt x="104" y="14"/>
                    <a:pt x="90" y="17"/>
                  </a:cubicBezTo>
                  <a:cubicBezTo>
                    <a:pt x="77" y="20"/>
                    <a:pt x="56" y="18"/>
                    <a:pt x="61" y="9"/>
                  </a:cubicBezTo>
                  <a:cubicBezTo>
                    <a:pt x="65" y="0"/>
                    <a:pt x="58" y="1"/>
                    <a:pt x="58" y="1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7" y="10"/>
                    <a:pt x="13" y="6"/>
                    <a:pt x="13" y="6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4"/>
                    <a:pt x="8" y="29"/>
                    <a:pt x="8" y="29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" y="58"/>
                    <a:pt x="9" y="64"/>
                    <a:pt x="9" y="64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28" y="98"/>
                    <a:pt x="27" y="112"/>
                  </a:cubicBezTo>
                  <a:cubicBezTo>
                    <a:pt x="26" y="127"/>
                    <a:pt x="27" y="132"/>
                    <a:pt x="45" y="122"/>
                  </a:cubicBezTo>
                  <a:cubicBezTo>
                    <a:pt x="62" y="111"/>
                    <a:pt x="61" y="113"/>
                    <a:pt x="59" y="95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60" y="71"/>
                    <a:pt x="78" y="62"/>
                    <a:pt x="82" y="56"/>
                  </a:cubicBezTo>
                  <a:cubicBezTo>
                    <a:pt x="82" y="56"/>
                    <a:pt x="87" y="51"/>
                    <a:pt x="89" y="65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2" y="95"/>
                    <a:pt x="92" y="95"/>
                    <a:pt x="92" y="95"/>
                  </a:cubicBezTo>
                  <a:cubicBezTo>
                    <a:pt x="92" y="95"/>
                    <a:pt x="79" y="111"/>
                    <a:pt x="112" y="97"/>
                  </a:cubicBezTo>
                  <a:cubicBezTo>
                    <a:pt x="141" y="85"/>
                    <a:pt x="155" y="101"/>
                    <a:pt x="155" y="101"/>
                  </a:cubicBezTo>
                  <a:cubicBezTo>
                    <a:pt x="155" y="101"/>
                    <a:pt x="173" y="106"/>
                    <a:pt x="161" y="118"/>
                  </a:cubicBezTo>
                  <a:cubicBezTo>
                    <a:pt x="149" y="130"/>
                    <a:pt x="132" y="135"/>
                    <a:pt x="132" y="135"/>
                  </a:cubicBezTo>
                  <a:cubicBezTo>
                    <a:pt x="132" y="135"/>
                    <a:pt x="112" y="143"/>
                    <a:pt x="117" y="160"/>
                  </a:cubicBezTo>
                  <a:cubicBezTo>
                    <a:pt x="122" y="176"/>
                    <a:pt x="121" y="176"/>
                    <a:pt x="117" y="190"/>
                  </a:cubicBezTo>
                  <a:cubicBezTo>
                    <a:pt x="112" y="204"/>
                    <a:pt x="126" y="217"/>
                    <a:pt x="135" y="202"/>
                  </a:cubicBezTo>
                  <a:cubicBezTo>
                    <a:pt x="145" y="187"/>
                    <a:pt x="155" y="189"/>
                    <a:pt x="159" y="187"/>
                  </a:cubicBezTo>
                  <a:cubicBezTo>
                    <a:pt x="163" y="185"/>
                    <a:pt x="173" y="181"/>
                    <a:pt x="177" y="176"/>
                  </a:cubicBezTo>
                  <a:cubicBezTo>
                    <a:pt x="181" y="172"/>
                    <a:pt x="192" y="170"/>
                    <a:pt x="201" y="172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新乡"/>
            <p:cNvSpPr/>
            <p:nvPr/>
          </p:nvSpPr>
          <p:spPr bwMode="auto">
            <a:xfrm>
              <a:off x="3903663" y="2995613"/>
              <a:ext cx="733425" cy="542925"/>
            </a:xfrm>
            <a:custGeom>
              <a:avLst/>
              <a:gdLst>
                <a:gd name="T0" fmla="*/ 31 w 241"/>
                <a:gd name="T1" fmla="*/ 28 h 176"/>
                <a:gd name="T2" fmla="*/ 26 w 241"/>
                <a:gd name="T3" fmla="*/ 5 h 176"/>
                <a:gd name="T4" fmla="*/ 35 w 241"/>
                <a:gd name="T5" fmla="*/ 2 h 176"/>
                <a:gd name="T6" fmla="*/ 35 w 241"/>
                <a:gd name="T7" fmla="*/ 0 h 176"/>
                <a:gd name="T8" fmla="*/ 58 w 241"/>
                <a:gd name="T9" fmla="*/ 18 h 176"/>
                <a:gd name="T10" fmla="*/ 77 w 241"/>
                <a:gd name="T11" fmla="*/ 26 h 176"/>
                <a:gd name="T12" fmla="*/ 95 w 241"/>
                <a:gd name="T13" fmla="*/ 37 h 176"/>
                <a:gd name="T14" fmla="*/ 112 w 241"/>
                <a:gd name="T15" fmla="*/ 53 h 176"/>
                <a:gd name="T16" fmla="*/ 125 w 241"/>
                <a:gd name="T17" fmla="*/ 63 h 176"/>
                <a:gd name="T18" fmla="*/ 146 w 241"/>
                <a:gd name="T19" fmla="*/ 62 h 176"/>
                <a:gd name="T20" fmla="*/ 148 w 241"/>
                <a:gd name="T21" fmla="*/ 65 h 176"/>
                <a:gd name="T22" fmla="*/ 148 w 241"/>
                <a:gd name="T23" fmla="*/ 95 h 176"/>
                <a:gd name="T24" fmla="*/ 166 w 241"/>
                <a:gd name="T25" fmla="*/ 107 h 176"/>
                <a:gd name="T26" fmla="*/ 190 w 241"/>
                <a:gd name="T27" fmla="*/ 92 h 176"/>
                <a:gd name="T28" fmla="*/ 208 w 241"/>
                <a:gd name="T29" fmla="*/ 81 h 176"/>
                <a:gd name="T30" fmla="*/ 232 w 241"/>
                <a:gd name="T31" fmla="*/ 77 h 176"/>
                <a:gd name="T32" fmla="*/ 241 w 241"/>
                <a:gd name="T33" fmla="*/ 82 h 176"/>
                <a:gd name="T34" fmla="*/ 240 w 241"/>
                <a:gd name="T35" fmla="*/ 83 h 176"/>
                <a:gd name="T36" fmla="*/ 238 w 241"/>
                <a:gd name="T37" fmla="*/ 90 h 176"/>
                <a:gd name="T38" fmla="*/ 235 w 241"/>
                <a:gd name="T39" fmla="*/ 97 h 176"/>
                <a:gd name="T40" fmla="*/ 218 w 241"/>
                <a:gd name="T41" fmla="*/ 116 h 176"/>
                <a:gd name="T42" fmla="*/ 213 w 241"/>
                <a:gd name="T43" fmla="*/ 138 h 176"/>
                <a:gd name="T44" fmla="*/ 214 w 241"/>
                <a:gd name="T45" fmla="*/ 142 h 176"/>
                <a:gd name="T46" fmla="*/ 214 w 241"/>
                <a:gd name="T47" fmla="*/ 143 h 176"/>
                <a:gd name="T48" fmla="*/ 208 w 241"/>
                <a:gd name="T49" fmla="*/ 164 h 176"/>
                <a:gd name="T50" fmla="*/ 193 w 241"/>
                <a:gd name="T51" fmla="*/ 164 h 176"/>
                <a:gd name="T52" fmla="*/ 173 w 241"/>
                <a:gd name="T53" fmla="*/ 167 h 176"/>
                <a:gd name="T54" fmla="*/ 133 w 241"/>
                <a:gd name="T55" fmla="*/ 168 h 176"/>
                <a:gd name="T56" fmla="*/ 118 w 241"/>
                <a:gd name="T57" fmla="*/ 163 h 176"/>
                <a:gd name="T58" fmla="*/ 82 w 241"/>
                <a:gd name="T59" fmla="*/ 173 h 176"/>
                <a:gd name="T60" fmla="*/ 34 w 241"/>
                <a:gd name="T61" fmla="*/ 164 h 176"/>
                <a:gd name="T62" fmla="*/ 33 w 241"/>
                <a:gd name="T63" fmla="*/ 163 h 176"/>
                <a:gd name="T64" fmla="*/ 24 w 241"/>
                <a:gd name="T65" fmla="*/ 134 h 176"/>
                <a:gd name="T66" fmla="*/ 22 w 241"/>
                <a:gd name="T67" fmla="*/ 124 h 176"/>
                <a:gd name="T68" fmla="*/ 19 w 241"/>
                <a:gd name="T69" fmla="*/ 112 h 176"/>
                <a:gd name="T70" fmla="*/ 16 w 241"/>
                <a:gd name="T71" fmla="*/ 107 h 176"/>
                <a:gd name="T72" fmla="*/ 13 w 241"/>
                <a:gd name="T73" fmla="*/ 94 h 176"/>
                <a:gd name="T74" fmla="*/ 0 w 241"/>
                <a:gd name="T75" fmla="*/ 71 h 176"/>
                <a:gd name="T76" fmla="*/ 0 w 241"/>
                <a:gd name="T77" fmla="*/ 63 h 176"/>
                <a:gd name="T78" fmla="*/ 14 w 241"/>
                <a:gd name="T79" fmla="*/ 63 h 176"/>
                <a:gd name="T80" fmla="*/ 22 w 241"/>
                <a:gd name="T81" fmla="*/ 46 h 176"/>
                <a:gd name="T82" fmla="*/ 22 w 241"/>
                <a:gd name="T83" fmla="*/ 38 h 176"/>
                <a:gd name="T84" fmla="*/ 31 w 241"/>
                <a:gd name="T85" fmla="*/ 40 h 176"/>
                <a:gd name="T86" fmla="*/ 32 w 241"/>
                <a:gd name="T87" fmla="*/ 36 h 176"/>
                <a:gd name="T88" fmla="*/ 31 w 241"/>
                <a:gd name="T89" fmla="*/ 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1" h="176">
                  <a:moveTo>
                    <a:pt x="31" y="28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59" y="3"/>
                    <a:pt x="58" y="18"/>
                  </a:cubicBezTo>
                  <a:cubicBezTo>
                    <a:pt x="57" y="32"/>
                    <a:pt x="59" y="36"/>
                    <a:pt x="77" y="26"/>
                  </a:cubicBezTo>
                  <a:cubicBezTo>
                    <a:pt x="77" y="26"/>
                    <a:pt x="87" y="23"/>
                    <a:pt x="95" y="37"/>
                  </a:cubicBezTo>
                  <a:cubicBezTo>
                    <a:pt x="103" y="52"/>
                    <a:pt x="112" y="53"/>
                    <a:pt x="112" y="53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6" y="62"/>
                    <a:pt x="147" y="64"/>
                    <a:pt x="148" y="65"/>
                  </a:cubicBezTo>
                  <a:cubicBezTo>
                    <a:pt x="153" y="81"/>
                    <a:pt x="152" y="81"/>
                    <a:pt x="148" y="95"/>
                  </a:cubicBezTo>
                  <a:cubicBezTo>
                    <a:pt x="143" y="109"/>
                    <a:pt x="157" y="122"/>
                    <a:pt x="166" y="107"/>
                  </a:cubicBezTo>
                  <a:cubicBezTo>
                    <a:pt x="176" y="92"/>
                    <a:pt x="186" y="95"/>
                    <a:pt x="190" y="92"/>
                  </a:cubicBezTo>
                  <a:cubicBezTo>
                    <a:pt x="194" y="90"/>
                    <a:pt x="204" y="86"/>
                    <a:pt x="208" y="81"/>
                  </a:cubicBezTo>
                  <a:cubicBezTo>
                    <a:pt x="212" y="77"/>
                    <a:pt x="223" y="75"/>
                    <a:pt x="232" y="77"/>
                  </a:cubicBezTo>
                  <a:cubicBezTo>
                    <a:pt x="232" y="77"/>
                    <a:pt x="239" y="79"/>
                    <a:pt x="241" y="82"/>
                  </a:cubicBezTo>
                  <a:cubicBezTo>
                    <a:pt x="240" y="83"/>
                    <a:pt x="240" y="83"/>
                    <a:pt x="240" y="83"/>
                  </a:cubicBezTo>
                  <a:cubicBezTo>
                    <a:pt x="237" y="87"/>
                    <a:pt x="238" y="90"/>
                    <a:pt x="238" y="90"/>
                  </a:cubicBezTo>
                  <a:cubicBezTo>
                    <a:pt x="238" y="92"/>
                    <a:pt x="235" y="97"/>
                    <a:pt x="235" y="97"/>
                  </a:cubicBezTo>
                  <a:cubicBezTo>
                    <a:pt x="230" y="106"/>
                    <a:pt x="218" y="116"/>
                    <a:pt x="218" y="116"/>
                  </a:cubicBezTo>
                  <a:cubicBezTo>
                    <a:pt x="215" y="125"/>
                    <a:pt x="213" y="137"/>
                    <a:pt x="213" y="138"/>
                  </a:cubicBezTo>
                  <a:cubicBezTo>
                    <a:pt x="213" y="139"/>
                    <a:pt x="214" y="142"/>
                    <a:pt x="214" y="142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2" y="145"/>
                    <a:pt x="205" y="152"/>
                    <a:pt x="208" y="164"/>
                  </a:cubicBezTo>
                  <a:cubicBezTo>
                    <a:pt x="208" y="164"/>
                    <a:pt x="206" y="170"/>
                    <a:pt x="193" y="164"/>
                  </a:cubicBezTo>
                  <a:cubicBezTo>
                    <a:pt x="193" y="164"/>
                    <a:pt x="182" y="162"/>
                    <a:pt x="173" y="167"/>
                  </a:cubicBezTo>
                  <a:cubicBezTo>
                    <a:pt x="167" y="171"/>
                    <a:pt x="149" y="171"/>
                    <a:pt x="133" y="168"/>
                  </a:cubicBezTo>
                  <a:cubicBezTo>
                    <a:pt x="133" y="168"/>
                    <a:pt x="121" y="165"/>
                    <a:pt x="118" y="163"/>
                  </a:cubicBezTo>
                  <a:cubicBezTo>
                    <a:pt x="104" y="155"/>
                    <a:pt x="92" y="161"/>
                    <a:pt x="82" y="173"/>
                  </a:cubicBezTo>
                  <a:cubicBezTo>
                    <a:pt x="82" y="173"/>
                    <a:pt x="49" y="176"/>
                    <a:pt x="34" y="164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3" y="163"/>
                    <a:pt x="48" y="147"/>
                    <a:pt x="24" y="134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6"/>
                    <a:pt x="32" y="36"/>
                    <a:pt x="32" y="36"/>
                  </a:cubicBezTo>
                  <a:lnTo>
                    <a:pt x="31" y="28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鹤壁"/>
            <p:cNvSpPr/>
            <p:nvPr/>
          </p:nvSpPr>
          <p:spPr bwMode="auto">
            <a:xfrm>
              <a:off x="4141788" y="2862263"/>
              <a:ext cx="390525" cy="333375"/>
            </a:xfrm>
            <a:custGeom>
              <a:avLst/>
              <a:gdLst>
                <a:gd name="T0" fmla="*/ 0 w 128"/>
                <a:gd name="T1" fmla="*/ 71 h 107"/>
                <a:gd name="T2" fmla="*/ 14 w 128"/>
                <a:gd name="T3" fmla="*/ 44 h 107"/>
                <a:gd name="T4" fmla="*/ 16 w 128"/>
                <a:gd name="T5" fmla="*/ 37 h 107"/>
                <a:gd name="T6" fmla="*/ 19 w 128"/>
                <a:gd name="T7" fmla="*/ 31 h 107"/>
                <a:gd name="T8" fmla="*/ 15 w 128"/>
                <a:gd name="T9" fmla="*/ 20 h 107"/>
                <a:gd name="T10" fmla="*/ 36 w 128"/>
                <a:gd name="T11" fmla="*/ 6 h 107"/>
                <a:gd name="T12" fmla="*/ 44 w 128"/>
                <a:gd name="T13" fmla="*/ 14 h 107"/>
                <a:gd name="T14" fmla="*/ 54 w 128"/>
                <a:gd name="T15" fmla="*/ 21 h 107"/>
                <a:gd name="T16" fmla="*/ 54 w 128"/>
                <a:gd name="T17" fmla="*/ 26 h 107"/>
                <a:gd name="T18" fmla="*/ 47 w 128"/>
                <a:gd name="T19" fmla="*/ 44 h 107"/>
                <a:gd name="T20" fmla="*/ 67 w 128"/>
                <a:gd name="T21" fmla="*/ 47 h 107"/>
                <a:gd name="T22" fmla="*/ 110 w 128"/>
                <a:gd name="T23" fmla="*/ 50 h 107"/>
                <a:gd name="T24" fmla="*/ 116 w 128"/>
                <a:gd name="T25" fmla="*/ 67 h 107"/>
                <a:gd name="T26" fmla="*/ 87 w 128"/>
                <a:gd name="T27" fmla="*/ 84 h 107"/>
                <a:gd name="T28" fmla="*/ 71 w 128"/>
                <a:gd name="T29" fmla="*/ 106 h 107"/>
                <a:gd name="T30" fmla="*/ 50 w 128"/>
                <a:gd name="T31" fmla="*/ 107 h 107"/>
                <a:gd name="T32" fmla="*/ 36 w 128"/>
                <a:gd name="T33" fmla="*/ 96 h 107"/>
                <a:gd name="T34" fmla="*/ 19 w 128"/>
                <a:gd name="T35" fmla="*/ 81 h 107"/>
                <a:gd name="T36" fmla="*/ 0 w 128"/>
                <a:gd name="T37" fmla="*/ 7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07">
                  <a:moveTo>
                    <a:pt x="0" y="71"/>
                  </a:moveTo>
                  <a:cubicBezTo>
                    <a:pt x="17" y="60"/>
                    <a:pt x="16" y="62"/>
                    <a:pt x="14" y="44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33" y="11"/>
                    <a:pt x="36" y="6"/>
                  </a:cubicBezTo>
                  <a:cubicBezTo>
                    <a:pt x="36" y="6"/>
                    <a:pt x="42" y="0"/>
                    <a:pt x="44" y="14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34" y="61"/>
                    <a:pt x="67" y="47"/>
                  </a:cubicBezTo>
                  <a:cubicBezTo>
                    <a:pt x="96" y="34"/>
                    <a:pt x="110" y="50"/>
                    <a:pt x="110" y="50"/>
                  </a:cubicBezTo>
                  <a:cubicBezTo>
                    <a:pt x="110" y="50"/>
                    <a:pt x="128" y="55"/>
                    <a:pt x="116" y="67"/>
                  </a:cubicBezTo>
                  <a:cubicBezTo>
                    <a:pt x="104" y="79"/>
                    <a:pt x="87" y="84"/>
                    <a:pt x="87" y="84"/>
                  </a:cubicBezTo>
                  <a:cubicBezTo>
                    <a:pt x="87" y="84"/>
                    <a:pt x="69" y="92"/>
                    <a:pt x="71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6" y="96"/>
                    <a:pt x="27" y="95"/>
                    <a:pt x="19" y="81"/>
                  </a:cubicBezTo>
                  <a:cubicBezTo>
                    <a:pt x="11" y="67"/>
                    <a:pt x="0" y="71"/>
                    <a:pt x="0" y="71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Rectangle 464"/>
            <p:cNvSpPr>
              <a:spLocks noChangeArrowheads="1"/>
            </p:cNvSpPr>
            <p:nvPr/>
          </p:nvSpPr>
          <p:spPr bwMode="auto">
            <a:xfrm>
              <a:off x="3836988" y="3690938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郑州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465"/>
            <p:cNvSpPr>
              <a:spLocks noChangeArrowheads="1"/>
            </p:cNvSpPr>
            <p:nvPr/>
          </p:nvSpPr>
          <p:spPr bwMode="auto">
            <a:xfrm>
              <a:off x="2703513" y="3719513"/>
              <a:ext cx="294485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三门峡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Rectangle 466"/>
            <p:cNvSpPr>
              <a:spLocks noChangeArrowheads="1"/>
            </p:cNvSpPr>
            <p:nvPr/>
          </p:nvSpPr>
          <p:spPr bwMode="auto">
            <a:xfrm>
              <a:off x="3341688" y="3729038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洛阳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Rectangle 467"/>
            <p:cNvSpPr>
              <a:spLocks noChangeArrowheads="1"/>
            </p:cNvSpPr>
            <p:nvPr/>
          </p:nvSpPr>
          <p:spPr bwMode="auto">
            <a:xfrm>
              <a:off x="4237038" y="5100638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信阳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Rectangle 468"/>
            <p:cNvSpPr>
              <a:spLocks noChangeArrowheads="1"/>
            </p:cNvSpPr>
            <p:nvPr/>
          </p:nvSpPr>
          <p:spPr bwMode="auto">
            <a:xfrm>
              <a:off x="3998913" y="3929063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许昌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Rectangle 469"/>
            <p:cNvSpPr>
              <a:spLocks noChangeArrowheads="1"/>
            </p:cNvSpPr>
            <p:nvPr/>
          </p:nvSpPr>
          <p:spPr bwMode="auto">
            <a:xfrm>
              <a:off x="3656013" y="3395663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焦作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Rectangle 470"/>
            <p:cNvSpPr>
              <a:spLocks noChangeArrowheads="1"/>
            </p:cNvSpPr>
            <p:nvPr/>
          </p:nvSpPr>
          <p:spPr bwMode="auto">
            <a:xfrm>
              <a:off x="4027488" y="3357563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新乡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Rectangle 471"/>
            <p:cNvSpPr>
              <a:spLocks noChangeArrowheads="1"/>
            </p:cNvSpPr>
            <p:nvPr/>
          </p:nvSpPr>
          <p:spPr bwMode="auto">
            <a:xfrm>
              <a:off x="4779963" y="3786188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商丘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Rectangle 472"/>
            <p:cNvSpPr>
              <a:spLocks noChangeArrowheads="1"/>
            </p:cNvSpPr>
            <p:nvPr/>
          </p:nvSpPr>
          <p:spPr bwMode="auto">
            <a:xfrm>
              <a:off x="4284663" y="2881313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安阳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Rectangle 473"/>
            <p:cNvSpPr>
              <a:spLocks noChangeArrowheads="1"/>
            </p:cNvSpPr>
            <p:nvPr/>
          </p:nvSpPr>
          <p:spPr bwMode="auto">
            <a:xfrm>
              <a:off x="4608513" y="2938463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濮阳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Rectangle 474"/>
            <p:cNvSpPr>
              <a:spLocks noChangeArrowheads="1"/>
            </p:cNvSpPr>
            <p:nvPr/>
          </p:nvSpPr>
          <p:spPr bwMode="auto">
            <a:xfrm>
              <a:off x="4551363" y="4195763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周口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Rectangle 475"/>
            <p:cNvSpPr>
              <a:spLocks noChangeArrowheads="1"/>
            </p:cNvSpPr>
            <p:nvPr/>
          </p:nvSpPr>
          <p:spPr bwMode="auto">
            <a:xfrm>
              <a:off x="4151313" y="4510088"/>
              <a:ext cx="294485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驻马店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Rectangle 476"/>
            <p:cNvSpPr>
              <a:spLocks noChangeArrowheads="1"/>
            </p:cNvSpPr>
            <p:nvPr/>
          </p:nvSpPr>
          <p:spPr bwMode="auto">
            <a:xfrm>
              <a:off x="3455988" y="4672013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南阳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Rectangle 477"/>
            <p:cNvSpPr>
              <a:spLocks noChangeArrowheads="1"/>
            </p:cNvSpPr>
            <p:nvPr/>
          </p:nvSpPr>
          <p:spPr bwMode="auto">
            <a:xfrm>
              <a:off x="3541713" y="4157663"/>
              <a:ext cx="294485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平顶山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Rectangle 478"/>
            <p:cNvSpPr>
              <a:spLocks noChangeArrowheads="1"/>
            </p:cNvSpPr>
            <p:nvPr/>
          </p:nvSpPr>
          <p:spPr bwMode="auto">
            <a:xfrm>
              <a:off x="4046538" y="4176713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漯河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8" name="Rectangle 479"/>
            <p:cNvSpPr>
              <a:spLocks noChangeArrowheads="1"/>
            </p:cNvSpPr>
            <p:nvPr/>
          </p:nvSpPr>
          <p:spPr bwMode="auto">
            <a:xfrm>
              <a:off x="4132263" y="3090863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鹤壁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9" name="Rectangle 480"/>
            <p:cNvSpPr>
              <a:spLocks noChangeArrowheads="1"/>
            </p:cNvSpPr>
            <p:nvPr/>
          </p:nvSpPr>
          <p:spPr bwMode="auto">
            <a:xfrm>
              <a:off x="4303713" y="3624263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开封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Rectangle 481"/>
            <p:cNvSpPr>
              <a:spLocks noChangeArrowheads="1"/>
            </p:cNvSpPr>
            <p:nvPr/>
          </p:nvSpPr>
          <p:spPr bwMode="auto">
            <a:xfrm>
              <a:off x="3360738" y="3386138"/>
              <a:ext cx="196323" cy="11779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济源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1" name="未知"/>
          <p:cNvSpPr/>
          <p:nvPr/>
        </p:nvSpPr>
        <p:spPr bwMode="auto">
          <a:xfrm>
            <a:off x="7740351" y="5502777"/>
            <a:ext cx="1286581" cy="1231244"/>
          </a:xfrm>
          <a:custGeom>
            <a:avLst/>
            <a:gdLst>
              <a:gd name="T0" fmla="*/ 524 w 946"/>
              <a:gd name="T1" fmla="*/ 803 h 905"/>
              <a:gd name="T2" fmla="*/ 521 w 946"/>
              <a:gd name="T3" fmla="*/ 778 h 905"/>
              <a:gd name="T4" fmla="*/ 488 w 946"/>
              <a:gd name="T5" fmla="*/ 750 h 905"/>
              <a:gd name="T6" fmla="*/ 427 w 946"/>
              <a:gd name="T7" fmla="*/ 733 h 905"/>
              <a:gd name="T8" fmla="*/ 359 w 946"/>
              <a:gd name="T9" fmla="*/ 733 h 905"/>
              <a:gd name="T10" fmla="*/ 306 w 946"/>
              <a:gd name="T11" fmla="*/ 741 h 905"/>
              <a:gd name="T12" fmla="*/ 282 w 946"/>
              <a:gd name="T13" fmla="*/ 728 h 905"/>
              <a:gd name="T14" fmla="*/ 255 w 946"/>
              <a:gd name="T15" fmla="*/ 720 h 905"/>
              <a:gd name="T16" fmla="*/ 222 w 946"/>
              <a:gd name="T17" fmla="*/ 712 h 905"/>
              <a:gd name="T18" fmla="*/ 185 w 946"/>
              <a:gd name="T19" fmla="*/ 688 h 905"/>
              <a:gd name="T20" fmla="*/ 158 w 946"/>
              <a:gd name="T21" fmla="*/ 653 h 905"/>
              <a:gd name="T22" fmla="*/ 138 w 946"/>
              <a:gd name="T23" fmla="*/ 636 h 905"/>
              <a:gd name="T24" fmla="*/ 107 w 946"/>
              <a:gd name="T25" fmla="*/ 591 h 905"/>
              <a:gd name="T26" fmla="*/ 107 w 946"/>
              <a:gd name="T27" fmla="*/ 538 h 905"/>
              <a:gd name="T28" fmla="*/ 72 w 946"/>
              <a:gd name="T29" fmla="*/ 488 h 905"/>
              <a:gd name="T30" fmla="*/ 35 w 946"/>
              <a:gd name="T31" fmla="*/ 425 h 905"/>
              <a:gd name="T32" fmla="*/ 8 w 946"/>
              <a:gd name="T33" fmla="*/ 359 h 905"/>
              <a:gd name="T34" fmla="*/ 52 w 946"/>
              <a:gd name="T35" fmla="*/ 333 h 905"/>
              <a:gd name="T36" fmla="*/ 200 w 946"/>
              <a:gd name="T37" fmla="*/ 264 h 905"/>
              <a:gd name="T38" fmla="*/ 251 w 946"/>
              <a:gd name="T39" fmla="*/ 223 h 905"/>
              <a:gd name="T40" fmla="*/ 330 w 946"/>
              <a:gd name="T41" fmla="*/ 212 h 905"/>
              <a:gd name="T42" fmla="*/ 375 w 946"/>
              <a:gd name="T43" fmla="*/ 211 h 905"/>
              <a:gd name="T44" fmla="*/ 423 w 946"/>
              <a:gd name="T45" fmla="*/ 174 h 905"/>
              <a:gd name="T46" fmla="*/ 443 w 946"/>
              <a:gd name="T47" fmla="*/ 157 h 905"/>
              <a:gd name="T48" fmla="*/ 474 w 946"/>
              <a:gd name="T49" fmla="*/ 135 h 905"/>
              <a:gd name="T50" fmla="*/ 478 w 946"/>
              <a:gd name="T51" fmla="*/ 97 h 905"/>
              <a:gd name="T52" fmla="*/ 477 w 946"/>
              <a:gd name="T53" fmla="*/ 69 h 905"/>
              <a:gd name="T54" fmla="*/ 483 w 946"/>
              <a:gd name="T55" fmla="*/ 45 h 905"/>
              <a:gd name="T56" fmla="*/ 488 w 946"/>
              <a:gd name="T57" fmla="*/ 6 h 905"/>
              <a:gd name="T58" fmla="*/ 535 w 946"/>
              <a:gd name="T59" fmla="*/ 9 h 905"/>
              <a:gd name="T60" fmla="*/ 660 w 946"/>
              <a:gd name="T61" fmla="*/ 40 h 905"/>
              <a:gd name="T62" fmla="*/ 725 w 946"/>
              <a:gd name="T63" fmla="*/ 35 h 905"/>
              <a:gd name="T64" fmla="*/ 725 w 946"/>
              <a:gd name="T65" fmla="*/ 84 h 905"/>
              <a:gd name="T66" fmla="*/ 738 w 946"/>
              <a:gd name="T67" fmla="*/ 70 h 905"/>
              <a:gd name="T68" fmla="*/ 811 w 946"/>
              <a:gd name="T69" fmla="*/ 41 h 905"/>
              <a:gd name="T70" fmla="*/ 787 w 946"/>
              <a:gd name="T71" fmla="*/ 80 h 905"/>
              <a:gd name="T72" fmla="*/ 727 w 946"/>
              <a:gd name="T73" fmla="*/ 136 h 905"/>
              <a:gd name="T74" fmla="*/ 661 w 946"/>
              <a:gd name="T75" fmla="*/ 211 h 905"/>
              <a:gd name="T76" fmla="*/ 696 w 946"/>
              <a:gd name="T77" fmla="*/ 243 h 905"/>
              <a:gd name="T78" fmla="*/ 719 w 946"/>
              <a:gd name="T79" fmla="*/ 264 h 905"/>
              <a:gd name="T80" fmla="*/ 802 w 946"/>
              <a:gd name="T81" fmla="*/ 314 h 905"/>
              <a:gd name="T82" fmla="*/ 864 w 946"/>
              <a:gd name="T83" fmla="*/ 333 h 905"/>
              <a:gd name="T84" fmla="*/ 920 w 946"/>
              <a:gd name="T85" fmla="*/ 371 h 905"/>
              <a:gd name="T86" fmla="*/ 936 w 946"/>
              <a:gd name="T87" fmla="*/ 419 h 905"/>
              <a:gd name="T88" fmla="*/ 886 w 946"/>
              <a:gd name="T89" fmla="*/ 464 h 905"/>
              <a:gd name="T90" fmla="*/ 812 w 946"/>
              <a:gd name="T91" fmla="*/ 416 h 905"/>
              <a:gd name="T92" fmla="*/ 786 w 946"/>
              <a:gd name="T93" fmla="*/ 489 h 905"/>
              <a:gd name="T94" fmla="*/ 750 w 946"/>
              <a:gd name="T95" fmla="*/ 547 h 905"/>
              <a:gd name="T96" fmla="*/ 702 w 946"/>
              <a:gd name="T97" fmla="*/ 596 h 905"/>
              <a:gd name="T98" fmla="*/ 749 w 946"/>
              <a:gd name="T99" fmla="*/ 688 h 905"/>
              <a:gd name="T100" fmla="*/ 782 w 946"/>
              <a:gd name="T101" fmla="*/ 691 h 905"/>
              <a:gd name="T102" fmla="*/ 834 w 946"/>
              <a:gd name="T103" fmla="*/ 692 h 905"/>
              <a:gd name="T104" fmla="*/ 846 w 946"/>
              <a:gd name="T105" fmla="*/ 737 h 905"/>
              <a:gd name="T106" fmla="*/ 836 w 946"/>
              <a:gd name="T107" fmla="*/ 829 h 905"/>
              <a:gd name="T108" fmla="*/ 777 w 946"/>
              <a:gd name="T109" fmla="*/ 881 h 905"/>
              <a:gd name="T110" fmla="*/ 753 w 946"/>
              <a:gd name="T111" fmla="*/ 898 h 905"/>
              <a:gd name="T112" fmla="*/ 722 w 946"/>
              <a:gd name="T113" fmla="*/ 893 h 905"/>
              <a:gd name="T114" fmla="*/ 669 w 946"/>
              <a:gd name="T115" fmla="*/ 875 h 905"/>
              <a:gd name="T116" fmla="*/ 651 w 946"/>
              <a:gd name="T117" fmla="*/ 872 h 905"/>
              <a:gd name="T118" fmla="*/ 574 w 946"/>
              <a:gd name="T119" fmla="*/ 840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46" h="905">
                <a:moveTo>
                  <a:pt x="554" y="850"/>
                </a:moveTo>
                <a:cubicBezTo>
                  <a:pt x="554" y="850"/>
                  <a:pt x="559" y="813"/>
                  <a:pt x="546" y="828"/>
                </a:cubicBezTo>
                <a:cubicBezTo>
                  <a:pt x="546" y="828"/>
                  <a:pt x="533" y="833"/>
                  <a:pt x="533" y="815"/>
                </a:cubicBezTo>
                <a:cubicBezTo>
                  <a:pt x="533" y="815"/>
                  <a:pt x="534" y="804"/>
                  <a:pt x="524" y="803"/>
                </a:cubicBezTo>
                <a:cubicBezTo>
                  <a:pt x="520" y="799"/>
                  <a:pt x="520" y="799"/>
                  <a:pt x="520" y="799"/>
                </a:cubicBezTo>
                <a:cubicBezTo>
                  <a:pt x="524" y="798"/>
                  <a:pt x="524" y="798"/>
                  <a:pt x="524" y="798"/>
                </a:cubicBezTo>
                <a:cubicBezTo>
                  <a:pt x="524" y="798"/>
                  <a:pt x="529" y="791"/>
                  <a:pt x="520" y="788"/>
                </a:cubicBezTo>
                <a:cubicBezTo>
                  <a:pt x="512" y="785"/>
                  <a:pt x="521" y="778"/>
                  <a:pt x="521" y="778"/>
                </a:cubicBezTo>
                <a:cubicBezTo>
                  <a:pt x="521" y="778"/>
                  <a:pt x="530" y="770"/>
                  <a:pt x="522" y="764"/>
                </a:cubicBezTo>
                <a:cubicBezTo>
                  <a:pt x="521" y="735"/>
                  <a:pt x="521" y="735"/>
                  <a:pt x="521" y="735"/>
                </a:cubicBezTo>
                <a:cubicBezTo>
                  <a:pt x="521" y="735"/>
                  <a:pt x="520" y="713"/>
                  <a:pt x="497" y="734"/>
                </a:cubicBezTo>
                <a:cubicBezTo>
                  <a:pt x="497" y="734"/>
                  <a:pt x="490" y="739"/>
                  <a:pt x="488" y="750"/>
                </a:cubicBezTo>
                <a:cubicBezTo>
                  <a:pt x="485" y="752"/>
                  <a:pt x="485" y="752"/>
                  <a:pt x="485" y="752"/>
                </a:cubicBezTo>
                <a:cubicBezTo>
                  <a:pt x="485" y="752"/>
                  <a:pt x="481" y="741"/>
                  <a:pt x="470" y="749"/>
                </a:cubicBezTo>
                <a:cubicBezTo>
                  <a:pt x="460" y="757"/>
                  <a:pt x="445" y="733"/>
                  <a:pt x="445" y="733"/>
                </a:cubicBezTo>
                <a:cubicBezTo>
                  <a:pt x="445" y="733"/>
                  <a:pt x="435" y="721"/>
                  <a:pt x="427" y="733"/>
                </a:cubicBezTo>
                <a:cubicBezTo>
                  <a:pt x="427" y="733"/>
                  <a:pt x="422" y="734"/>
                  <a:pt x="417" y="731"/>
                </a:cubicBezTo>
                <a:cubicBezTo>
                  <a:pt x="412" y="728"/>
                  <a:pt x="406" y="726"/>
                  <a:pt x="401" y="733"/>
                </a:cubicBezTo>
                <a:cubicBezTo>
                  <a:pt x="382" y="733"/>
                  <a:pt x="382" y="733"/>
                  <a:pt x="382" y="733"/>
                </a:cubicBezTo>
                <a:cubicBezTo>
                  <a:pt x="382" y="733"/>
                  <a:pt x="364" y="752"/>
                  <a:pt x="359" y="733"/>
                </a:cubicBezTo>
                <a:cubicBezTo>
                  <a:pt x="359" y="733"/>
                  <a:pt x="354" y="728"/>
                  <a:pt x="352" y="737"/>
                </a:cubicBezTo>
                <a:cubicBezTo>
                  <a:pt x="352" y="737"/>
                  <a:pt x="343" y="736"/>
                  <a:pt x="336" y="734"/>
                </a:cubicBezTo>
                <a:cubicBezTo>
                  <a:pt x="336" y="734"/>
                  <a:pt x="325" y="735"/>
                  <a:pt x="321" y="739"/>
                </a:cubicBezTo>
                <a:cubicBezTo>
                  <a:pt x="317" y="744"/>
                  <a:pt x="306" y="741"/>
                  <a:pt x="306" y="741"/>
                </a:cubicBezTo>
                <a:cubicBezTo>
                  <a:pt x="301" y="747"/>
                  <a:pt x="301" y="747"/>
                  <a:pt x="301" y="747"/>
                </a:cubicBezTo>
                <a:cubicBezTo>
                  <a:pt x="298" y="744"/>
                  <a:pt x="298" y="744"/>
                  <a:pt x="298" y="744"/>
                </a:cubicBezTo>
                <a:cubicBezTo>
                  <a:pt x="296" y="738"/>
                  <a:pt x="296" y="738"/>
                  <a:pt x="296" y="738"/>
                </a:cubicBezTo>
                <a:cubicBezTo>
                  <a:pt x="282" y="728"/>
                  <a:pt x="282" y="728"/>
                  <a:pt x="282" y="728"/>
                </a:cubicBezTo>
                <a:cubicBezTo>
                  <a:pt x="277" y="734"/>
                  <a:pt x="277" y="734"/>
                  <a:pt x="277" y="734"/>
                </a:cubicBezTo>
                <a:cubicBezTo>
                  <a:pt x="267" y="723"/>
                  <a:pt x="267" y="723"/>
                  <a:pt x="267" y="723"/>
                </a:cubicBezTo>
                <a:cubicBezTo>
                  <a:pt x="256" y="725"/>
                  <a:pt x="256" y="725"/>
                  <a:pt x="256" y="725"/>
                </a:cubicBezTo>
                <a:cubicBezTo>
                  <a:pt x="255" y="720"/>
                  <a:pt x="255" y="720"/>
                  <a:pt x="255" y="720"/>
                </a:cubicBezTo>
                <a:cubicBezTo>
                  <a:pt x="248" y="718"/>
                  <a:pt x="248" y="718"/>
                  <a:pt x="248" y="718"/>
                </a:cubicBezTo>
                <a:cubicBezTo>
                  <a:pt x="242" y="718"/>
                  <a:pt x="242" y="718"/>
                  <a:pt x="242" y="718"/>
                </a:cubicBezTo>
                <a:cubicBezTo>
                  <a:pt x="232" y="711"/>
                  <a:pt x="232" y="711"/>
                  <a:pt x="232" y="711"/>
                </a:cubicBezTo>
                <a:cubicBezTo>
                  <a:pt x="222" y="712"/>
                  <a:pt x="222" y="712"/>
                  <a:pt x="222" y="712"/>
                </a:cubicBezTo>
                <a:cubicBezTo>
                  <a:pt x="221" y="703"/>
                  <a:pt x="221" y="703"/>
                  <a:pt x="221" y="703"/>
                </a:cubicBezTo>
                <a:cubicBezTo>
                  <a:pt x="221" y="703"/>
                  <a:pt x="216" y="694"/>
                  <a:pt x="204" y="695"/>
                </a:cubicBezTo>
                <a:cubicBezTo>
                  <a:pt x="204" y="695"/>
                  <a:pt x="204" y="682"/>
                  <a:pt x="195" y="696"/>
                </a:cubicBezTo>
                <a:cubicBezTo>
                  <a:pt x="195" y="696"/>
                  <a:pt x="189" y="697"/>
                  <a:pt x="185" y="688"/>
                </a:cubicBezTo>
                <a:cubicBezTo>
                  <a:pt x="180" y="678"/>
                  <a:pt x="172" y="672"/>
                  <a:pt x="172" y="672"/>
                </a:cubicBezTo>
                <a:cubicBezTo>
                  <a:pt x="183" y="663"/>
                  <a:pt x="183" y="663"/>
                  <a:pt x="183" y="663"/>
                </a:cubicBezTo>
                <a:cubicBezTo>
                  <a:pt x="183" y="663"/>
                  <a:pt x="176" y="661"/>
                  <a:pt x="171" y="661"/>
                </a:cubicBezTo>
                <a:cubicBezTo>
                  <a:pt x="166" y="661"/>
                  <a:pt x="158" y="653"/>
                  <a:pt x="158" y="653"/>
                </a:cubicBezTo>
                <a:cubicBezTo>
                  <a:pt x="146" y="644"/>
                  <a:pt x="146" y="644"/>
                  <a:pt x="146" y="644"/>
                </a:cubicBezTo>
                <a:cubicBezTo>
                  <a:pt x="147" y="640"/>
                  <a:pt x="147" y="640"/>
                  <a:pt x="147" y="640"/>
                </a:cubicBezTo>
                <a:cubicBezTo>
                  <a:pt x="138" y="642"/>
                  <a:pt x="138" y="642"/>
                  <a:pt x="138" y="642"/>
                </a:cubicBezTo>
                <a:cubicBezTo>
                  <a:pt x="138" y="636"/>
                  <a:pt x="138" y="636"/>
                  <a:pt x="138" y="636"/>
                </a:cubicBezTo>
                <a:cubicBezTo>
                  <a:pt x="138" y="636"/>
                  <a:pt x="151" y="622"/>
                  <a:pt x="134" y="619"/>
                </a:cubicBezTo>
                <a:cubicBezTo>
                  <a:pt x="134" y="619"/>
                  <a:pt x="122" y="617"/>
                  <a:pt x="131" y="611"/>
                </a:cubicBezTo>
                <a:cubicBezTo>
                  <a:pt x="131" y="611"/>
                  <a:pt x="137" y="596"/>
                  <a:pt x="113" y="594"/>
                </a:cubicBezTo>
                <a:cubicBezTo>
                  <a:pt x="107" y="591"/>
                  <a:pt x="107" y="591"/>
                  <a:pt x="107" y="591"/>
                </a:cubicBezTo>
                <a:cubicBezTo>
                  <a:pt x="105" y="584"/>
                  <a:pt x="105" y="584"/>
                  <a:pt x="105" y="584"/>
                </a:cubicBezTo>
                <a:cubicBezTo>
                  <a:pt x="104" y="575"/>
                  <a:pt x="104" y="575"/>
                  <a:pt x="104" y="575"/>
                </a:cubicBezTo>
                <a:cubicBezTo>
                  <a:pt x="104" y="575"/>
                  <a:pt x="119" y="560"/>
                  <a:pt x="105" y="552"/>
                </a:cubicBezTo>
                <a:cubicBezTo>
                  <a:pt x="105" y="552"/>
                  <a:pt x="98" y="540"/>
                  <a:pt x="107" y="538"/>
                </a:cubicBezTo>
                <a:cubicBezTo>
                  <a:pt x="107" y="538"/>
                  <a:pt x="118" y="530"/>
                  <a:pt x="103" y="517"/>
                </a:cubicBezTo>
                <a:cubicBezTo>
                  <a:pt x="103" y="512"/>
                  <a:pt x="103" y="512"/>
                  <a:pt x="103" y="512"/>
                </a:cubicBezTo>
                <a:cubicBezTo>
                  <a:pt x="89" y="509"/>
                  <a:pt x="89" y="509"/>
                  <a:pt x="89" y="509"/>
                </a:cubicBezTo>
                <a:cubicBezTo>
                  <a:pt x="89" y="509"/>
                  <a:pt x="76" y="507"/>
                  <a:pt x="72" y="488"/>
                </a:cubicBezTo>
                <a:cubicBezTo>
                  <a:pt x="68" y="470"/>
                  <a:pt x="50" y="470"/>
                  <a:pt x="50" y="470"/>
                </a:cubicBezTo>
                <a:cubicBezTo>
                  <a:pt x="50" y="470"/>
                  <a:pt x="37" y="468"/>
                  <a:pt x="47" y="454"/>
                </a:cubicBezTo>
                <a:cubicBezTo>
                  <a:pt x="57" y="441"/>
                  <a:pt x="43" y="435"/>
                  <a:pt x="43" y="435"/>
                </a:cubicBezTo>
                <a:cubicBezTo>
                  <a:pt x="35" y="425"/>
                  <a:pt x="35" y="425"/>
                  <a:pt x="35" y="425"/>
                </a:cubicBezTo>
                <a:cubicBezTo>
                  <a:pt x="35" y="425"/>
                  <a:pt x="59" y="410"/>
                  <a:pt x="37" y="406"/>
                </a:cubicBezTo>
                <a:cubicBezTo>
                  <a:pt x="14" y="401"/>
                  <a:pt x="8" y="385"/>
                  <a:pt x="24" y="383"/>
                </a:cubicBezTo>
                <a:cubicBezTo>
                  <a:pt x="24" y="383"/>
                  <a:pt x="30" y="370"/>
                  <a:pt x="19" y="369"/>
                </a:cubicBezTo>
                <a:cubicBezTo>
                  <a:pt x="8" y="359"/>
                  <a:pt x="8" y="359"/>
                  <a:pt x="8" y="359"/>
                </a:cubicBezTo>
                <a:cubicBezTo>
                  <a:pt x="6" y="344"/>
                  <a:pt x="6" y="344"/>
                  <a:pt x="6" y="344"/>
                </a:cubicBezTo>
                <a:cubicBezTo>
                  <a:pt x="6" y="344"/>
                  <a:pt x="0" y="331"/>
                  <a:pt x="26" y="334"/>
                </a:cubicBezTo>
                <a:cubicBezTo>
                  <a:pt x="47" y="334"/>
                  <a:pt x="47" y="334"/>
                  <a:pt x="47" y="334"/>
                </a:cubicBezTo>
                <a:cubicBezTo>
                  <a:pt x="52" y="333"/>
                  <a:pt x="52" y="333"/>
                  <a:pt x="52" y="333"/>
                </a:cubicBezTo>
                <a:cubicBezTo>
                  <a:pt x="71" y="320"/>
                  <a:pt x="71" y="320"/>
                  <a:pt x="71" y="320"/>
                </a:cubicBezTo>
                <a:cubicBezTo>
                  <a:pt x="71" y="320"/>
                  <a:pt x="113" y="309"/>
                  <a:pt x="125" y="298"/>
                </a:cubicBezTo>
                <a:cubicBezTo>
                  <a:pt x="132" y="293"/>
                  <a:pt x="132" y="293"/>
                  <a:pt x="132" y="293"/>
                </a:cubicBezTo>
                <a:cubicBezTo>
                  <a:pt x="132" y="293"/>
                  <a:pt x="182" y="294"/>
                  <a:pt x="200" y="264"/>
                </a:cubicBezTo>
                <a:cubicBezTo>
                  <a:pt x="200" y="256"/>
                  <a:pt x="200" y="256"/>
                  <a:pt x="200" y="256"/>
                </a:cubicBezTo>
                <a:cubicBezTo>
                  <a:pt x="200" y="256"/>
                  <a:pt x="214" y="252"/>
                  <a:pt x="223" y="241"/>
                </a:cubicBezTo>
                <a:cubicBezTo>
                  <a:pt x="223" y="241"/>
                  <a:pt x="227" y="238"/>
                  <a:pt x="237" y="241"/>
                </a:cubicBezTo>
                <a:cubicBezTo>
                  <a:pt x="246" y="243"/>
                  <a:pt x="250" y="247"/>
                  <a:pt x="251" y="223"/>
                </a:cubicBezTo>
                <a:cubicBezTo>
                  <a:pt x="253" y="199"/>
                  <a:pt x="253" y="198"/>
                  <a:pt x="273" y="209"/>
                </a:cubicBezTo>
                <a:cubicBezTo>
                  <a:pt x="273" y="209"/>
                  <a:pt x="280" y="217"/>
                  <a:pt x="284" y="207"/>
                </a:cubicBezTo>
                <a:cubicBezTo>
                  <a:pt x="290" y="211"/>
                  <a:pt x="290" y="211"/>
                  <a:pt x="290" y="211"/>
                </a:cubicBezTo>
                <a:cubicBezTo>
                  <a:pt x="330" y="212"/>
                  <a:pt x="330" y="212"/>
                  <a:pt x="330" y="212"/>
                </a:cubicBezTo>
                <a:cubicBezTo>
                  <a:pt x="334" y="212"/>
                  <a:pt x="334" y="212"/>
                  <a:pt x="334" y="212"/>
                </a:cubicBezTo>
                <a:cubicBezTo>
                  <a:pt x="334" y="212"/>
                  <a:pt x="340" y="194"/>
                  <a:pt x="350" y="213"/>
                </a:cubicBezTo>
                <a:cubicBezTo>
                  <a:pt x="350" y="213"/>
                  <a:pt x="356" y="216"/>
                  <a:pt x="361" y="210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5" y="211"/>
                  <a:pt x="383" y="217"/>
                  <a:pt x="391" y="191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398" y="191"/>
                  <a:pt x="416" y="201"/>
                  <a:pt x="409" y="177"/>
                </a:cubicBezTo>
                <a:cubicBezTo>
                  <a:pt x="409" y="177"/>
                  <a:pt x="411" y="170"/>
                  <a:pt x="423" y="174"/>
                </a:cubicBezTo>
                <a:cubicBezTo>
                  <a:pt x="423" y="174"/>
                  <a:pt x="434" y="181"/>
                  <a:pt x="432" y="167"/>
                </a:cubicBezTo>
                <a:cubicBezTo>
                  <a:pt x="435" y="165"/>
                  <a:pt x="435" y="165"/>
                  <a:pt x="435" y="165"/>
                </a:cubicBezTo>
                <a:cubicBezTo>
                  <a:pt x="443" y="166"/>
                  <a:pt x="443" y="166"/>
                  <a:pt x="443" y="166"/>
                </a:cubicBezTo>
                <a:cubicBezTo>
                  <a:pt x="443" y="157"/>
                  <a:pt x="443" y="157"/>
                  <a:pt x="443" y="157"/>
                </a:cubicBezTo>
                <a:cubicBezTo>
                  <a:pt x="457" y="158"/>
                  <a:pt x="457" y="158"/>
                  <a:pt x="457" y="158"/>
                </a:cubicBezTo>
                <a:cubicBezTo>
                  <a:pt x="465" y="141"/>
                  <a:pt x="465" y="141"/>
                  <a:pt x="465" y="141"/>
                </a:cubicBezTo>
                <a:cubicBezTo>
                  <a:pt x="465" y="133"/>
                  <a:pt x="465" y="133"/>
                  <a:pt x="465" y="133"/>
                </a:cubicBezTo>
                <a:cubicBezTo>
                  <a:pt x="474" y="135"/>
                  <a:pt x="474" y="135"/>
                  <a:pt x="474" y="135"/>
                </a:cubicBezTo>
                <a:cubicBezTo>
                  <a:pt x="475" y="132"/>
                  <a:pt x="475" y="132"/>
                  <a:pt x="475" y="132"/>
                </a:cubicBezTo>
                <a:cubicBezTo>
                  <a:pt x="474" y="123"/>
                  <a:pt x="474" y="123"/>
                  <a:pt x="474" y="123"/>
                </a:cubicBezTo>
                <a:cubicBezTo>
                  <a:pt x="469" y="100"/>
                  <a:pt x="469" y="100"/>
                  <a:pt x="469" y="100"/>
                </a:cubicBezTo>
                <a:cubicBezTo>
                  <a:pt x="478" y="97"/>
                  <a:pt x="478" y="97"/>
                  <a:pt x="478" y="97"/>
                </a:cubicBezTo>
                <a:cubicBezTo>
                  <a:pt x="478" y="86"/>
                  <a:pt x="478" y="86"/>
                  <a:pt x="478" y="86"/>
                </a:cubicBezTo>
                <a:cubicBezTo>
                  <a:pt x="482" y="82"/>
                  <a:pt x="482" y="82"/>
                  <a:pt x="482" y="82"/>
                </a:cubicBezTo>
                <a:cubicBezTo>
                  <a:pt x="475" y="72"/>
                  <a:pt x="475" y="72"/>
                  <a:pt x="475" y="72"/>
                </a:cubicBezTo>
                <a:cubicBezTo>
                  <a:pt x="477" y="69"/>
                  <a:pt x="477" y="69"/>
                  <a:pt x="477" y="69"/>
                </a:cubicBezTo>
                <a:cubicBezTo>
                  <a:pt x="482" y="70"/>
                  <a:pt x="482" y="70"/>
                  <a:pt x="482" y="70"/>
                </a:cubicBezTo>
                <a:cubicBezTo>
                  <a:pt x="484" y="64"/>
                  <a:pt x="484" y="64"/>
                  <a:pt x="484" y="64"/>
                </a:cubicBezTo>
                <a:cubicBezTo>
                  <a:pt x="484" y="64"/>
                  <a:pt x="475" y="58"/>
                  <a:pt x="483" y="54"/>
                </a:cubicBezTo>
                <a:cubicBezTo>
                  <a:pt x="483" y="45"/>
                  <a:pt x="483" y="45"/>
                  <a:pt x="483" y="45"/>
                </a:cubicBezTo>
                <a:cubicBezTo>
                  <a:pt x="482" y="38"/>
                  <a:pt x="482" y="38"/>
                  <a:pt x="482" y="38"/>
                </a:cubicBezTo>
                <a:cubicBezTo>
                  <a:pt x="482" y="29"/>
                  <a:pt x="482" y="29"/>
                  <a:pt x="482" y="29"/>
                </a:cubicBezTo>
                <a:cubicBezTo>
                  <a:pt x="482" y="29"/>
                  <a:pt x="485" y="24"/>
                  <a:pt x="481" y="24"/>
                </a:cubicBezTo>
                <a:cubicBezTo>
                  <a:pt x="488" y="6"/>
                  <a:pt x="488" y="6"/>
                  <a:pt x="488" y="6"/>
                </a:cubicBezTo>
                <a:cubicBezTo>
                  <a:pt x="488" y="6"/>
                  <a:pt x="501" y="10"/>
                  <a:pt x="508" y="1"/>
                </a:cubicBezTo>
                <a:cubicBezTo>
                  <a:pt x="524" y="4"/>
                  <a:pt x="524" y="4"/>
                  <a:pt x="524" y="4"/>
                </a:cubicBezTo>
                <a:cubicBezTo>
                  <a:pt x="533" y="1"/>
                  <a:pt x="533" y="1"/>
                  <a:pt x="533" y="1"/>
                </a:cubicBezTo>
                <a:cubicBezTo>
                  <a:pt x="533" y="1"/>
                  <a:pt x="540" y="0"/>
                  <a:pt x="535" y="9"/>
                </a:cubicBezTo>
                <a:cubicBezTo>
                  <a:pt x="531" y="19"/>
                  <a:pt x="551" y="20"/>
                  <a:pt x="565" y="17"/>
                </a:cubicBezTo>
                <a:cubicBezTo>
                  <a:pt x="578" y="14"/>
                  <a:pt x="609" y="40"/>
                  <a:pt x="609" y="40"/>
                </a:cubicBezTo>
                <a:cubicBezTo>
                  <a:pt x="609" y="40"/>
                  <a:pt x="616" y="45"/>
                  <a:pt x="625" y="37"/>
                </a:cubicBezTo>
                <a:cubicBezTo>
                  <a:pt x="660" y="40"/>
                  <a:pt x="660" y="40"/>
                  <a:pt x="660" y="40"/>
                </a:cubicBezTo>
                <a:cubicBezTo>
                  <a:pt x="660" y="40"/>
                  <a:pt x="668" y="61"/>
                  <a:pt x="673" y="41"/>
                </a:cubicBezTo>
                <a:cubicBezTo>
                  <a:pt x="685" y="24"/>
                  <a:pt x="685" y="24"/>
                  <a:pt x="685" y="24"/>
                </a:cubicBezTo>
                <a:cubicBezTo>
                  <a:pt x="685" y="24"/>
                  <a:pt x="692" y="13"/>
                  <a:pt x="711" y="29"/>
                </a:cubicBezTo>
                <a:cubicBezTo>
                  <a:pt x="711" y="29"/>
                  <a:pt x="724" y="51"/>
                  <a:pt x="725" y="35"/>
                </a:cubicBezTo>
                <a:cubicBezTo>
                  <a:pt x="725" y="35"/>
                  <a:pt x="749" y="11"/>
                  <a:pt x="738" y="40"/>
                </a:cubicBezTo>
                <a:cubicBezTo>
                  <a:pt x="738" y="40"/>
                  <a:pt x="739" y="60"/>
                  <a:pt x="728" y="63"/>
                </a:cubicBezTo>
                <a:cubicBezTo>
                  <a:pt x="726" y="67"/>
                  <a:pt x="726" y="67"/>
                  <a:pt x="726" y="67"/>
                </a:cubicBezTo>
                <a:cubicBezTo>
                  <a:pt x="725" y="84"/>
                  <a:pt x="725" y="84"/>
                  <a:pt x="725" y="84"/>
                </a:cubicBezTo>
                <a:cubicBezTo>
                  <a:pt x="724" y="95"/>
                  <a:pt x="724" y="95"/>
                  <a:pt x="724" y="95"/>
                </a:cubicBezTo>
                <a:cubicBezTo>
                  <a:pt x="728" y="94"/>
                  <a:pt x="728" y="94"/>
                  <a:pt x="728" y="94"/>
                </a:cubicBezTo>
                <a:cubicBezTo>
                  <a:pt x="738" y="87"/>
                  <a:pt x="738" y="87"/>
                  <a:pt x="738" y="87"/>
                </a:cubicBezTo>
                <a:cubicBezTo>
                  <a:pt x="738" y="70"/>
                  <a:pt x="738" y="70"/>
                  <a:pt x="738" y="70"/>
                </a:cubicBezTo>
                <a:cubicBezTo>
                  <a:pt x="738" y="70"/>
                  <a:pt x="742" y="64"/>
                  <a:pt x="751" y="72"/>
                </a:cubicBezTo>
                <a:cubicBezTo>
                  <a:pt x="751" y="72"/>
                  <a:pt x="751" y="77"/>
                  <a:pt x="764" y="65"/>
                </a:cubicBezTo>
                <a:cubicBezTo>
                  <a:pt x="777" y="53"/>
                  <a:pt x="799" y="56"/>
                  <a:pt x="799" y="56"/>
                </a:cubicBezTo>
                <a:cubicBezTo>
                  <a:pt x="799" y="56"/>
                  <a:pt x="806" y="51"/>
                  <a:pt x="811" y="41"/>
                </a:cubicBezTo>
                <a:cubicBezTo>
                  <a:pt x="811" y="41"/>
                  <a:pt x="831" y="16"/>
                  <a:pt x="830" y="38"/>
                </a:cubicBezTo>
                <a:cubicBezTo>
                  <a:pt x="830" y="59"/>
                  <a:pt x="823" y="61"/>
                  <a:pt x="809" y="61"/>
                </a:cubicBezTo>
                <a:cubicBezTo>
                  <a:pt x="809" y="61"/>
                  <a:pt x="802" y="60"/>
                  <a:pt x="802" y="74"/>
                </a:cubicBezTo>
                <a:cubicBezTo>
                  <a:pt x="802" y="74"/>
                  <a:pt x="801" y="80"/>
                  <a:pt x="787" y="80"/>
                </a:cubicBezTo>
                <a:cubicBezTo>
                  <a:pt x="787" y="80"/>
                  <a:pt x="778" y="83"/>
                  <a:pt x="777" y="94"/>
                </a:cubicBezTo>
                <a:cubicBezTo>
                  <a:pt x="777" y="94"/>
                  <a:pt x="774" y="104"/>
                  <a:pt x="761" y="104"/>
                </a:cubicBezTo>
                <a:cubicBezTo>
                  <a:pt x="747" y="105"/>
                  <a:pt x="740" y="132"/>
                  <a:pt x="740" y="132"/>
                </a:cubicBezTo>
                <a:cubicBezTo>
                  <a:pt x="740" y="132"/>
                  <a:pt x="741" y="136"/>
                  <a:pt x="727" y="136"/>
                </a:cubicBezTo>
                <a:cubicBezTo>
                  <a:pt x="728" y="153"/>
                  <a:pt x="728" y="153"/>
                  <a:pt x="728" y="153"/>
                </a:cubicBezTo>
                <a:cubicBezTo>
                  <a:pt x="712" y="162"/>
                  <a:pt x="712" y="162"/>
                  <a:pt x="712" y="162"/>
                </a:cubicBezTo>
                <a:cubicBezTo>
                  <a:pt x="712" y="162"/>
                  <a:pt x="681" y="172"/>
                  <a:pt x="681" y="183"/>
                </a:cubicBezTo>
                <a:cubicBezTo>
                  <a:pt x="681" y="194"/>
                  <a:pt x="661" y="211"/>
                  <a:pt x="661" y="211"/>
                </a:cubicBezTo>
                <a:cubicBezTo>
                  <a:pt x="661" y="211"/>
                  <a:pt x="651" y="243"/>
                  <a:pt x="662" y="238"/>
                </a:cubicBezTo>
                <a:cubicBezTo>
                  <a:pt x="662" y="238"/>
                  <a:pt x="670" y="235"/>
                  <a:pt x="670" y="240"/>
                </a:cubicBezTo>
                <a:cubicBezTo>
                  <a:pt x="670" y="240"/>
                  <a:pt x="676" y="240"/>
                  <a:pt x="681" y="240"/>
                </a:cubicBezTo>
                <a:cubicBezTo>
                  <a:pt x="681" y="240"/>
                  <a:pt x="688" y="251"/>
                  <a:pt x="696" y="243"/>
                </a:cubicBezTo>
                <a:cubicBezTo>
                  <a:pt x="696" y="243"/>
                  <a:pt x="704" y="243"/>
                  <a:pt x="704" y="248"/>
                </a:cubicBezTo>
                <a:cubicBezTo>
                  <a:pt x="713" y="249"/>
                  <a:pt x="713" y="249"/>
                  <a:pt x="713" y="249"/>
                </a:cubicBezTo>
                <a:cubicBezTo>
                  <a:pt x="714" y="256"/>
                  <a:pt x="714" y="256"/>
                  <a:pt x="714" y="256"/>
                </a:cubicBezTo>
                <a:cubicBezTo>
                  <a:pt x="714" y="256"/>
                  <a:pt x="727" y="252"/>
                  <a:pt x="719" y="264"/>
                </a:cubicBezTo>
                <a:cubicBezTo>
                  <a:pt x="719" y="264"/>
                  <a:pt x="715" y="276"/>
                  <a:pt x="732" y="267"/>
                </a:cubicBezTo>
                <a:cubicBezTo>
                  <a:pt x="732" y="267"/>
                  <a:pt x="752" y="272"/>
                  <a:pt x="751" y="305"/>
                </a:cubicBezTo>
                <a:cubicBezTo>
                  <a:pt x="751" y="305"/>
                  <a:pt x="761" y="319"/>
                  <a:pt x="785" y="312"/>
                </a:cubicBezTo>
                <a:cubicBezTo>
                  <a:pt x="785" y="312"/>
                  <a:pt x="794" y="310"/>
                  <a:pt x="802" y="314"/>
                </a:cubicBezTo>
                <a:cubicBezTo>
                  <a:pt x="809" y="319"/>
                  <a:pt x="819" y="312"/>
                  <a:pt x="829" y="307"/>
                </a:cubicBezTo>
                <a:cubicBezTo>
                  <a:pt x="840" y="302"/>
                  <a:pt x="851" y="314"/>
                  <a:pt x="851" y="314"/>
                </a:cubicBezTo>
                <a:cubicBezTo>
                  <a:pt x="863" y="316"/>
                  <a:pt x="863" y="316"/>
                  <a:pt x="863" y="316"/>
                </a:cubicBezTo>
                <a:cubicBezTo>
                  <a:pt x="863" y="316"/>
                  <a:pt x="860" y="325"/>
                  <a:pt x="864" y="333"/>
                </a:cubicBezTo>
                <a:cubicBezTo>
                  <a:pt x="868" y="342"/>
                  <a:pt x="868" y="344"/>
                  <a:pt x="868" y="344"/>
                </a:cubicBezTo>
                <a:cubicBezTo>
                  <a:pt x="868" y="344"/>
                  <a:pt x="891" y="357"/>
                  <a:pt x="890" y="366"/>
                </a:cubicBezTo>
                <a:cubicBezTo>
                  <a:pt x="889" y="375"/>
                  <a:pt x="902" y="369"/>
                  <a:pt x="905" y="367"/>
                </a:cubicBezTo>
                <a:cubicBezTo>
                  <a:pt x="907" y="364"/>
                  <a:pt x="920" y="356"/>
                  <a:pt x="920" y="371"/>
                </a:cubicBezTo>
                <a:cubicBezTo>
                  <a:pt x="920" y="386"/>
                  <a:pt x="923" y="386"/>
                  <a:pt x="923" y="386"/>
                </a:cubicBezTo>
                <a:cubicBezTo>
                  <a:pt x="923" y="386"/>
                  <a:pt x="923" y="390"/>
                  <a:pt x="920" y="394"/>
                </a:cubicBezTo>
                <a:cubicBezTo>
                  <a:pt x="917" y="399"/>
                  <a:pt x="931" y="409"/>
                  <a:pt x="931" y="409"/>
                </a:cubicBezTo>
                <a:cubicBezTo>
                  <a:pt x="936" y="419"/>
                  <a:pt x="936" y="419"/>
                  <a:pt x="936" y="419"/>
                </a:cubicBezTo>
                <a:cubicBezTo>
                  <a:pt x="936" y="419"/>
                  <a:pt x="946" y="431"/>
                  <a:pt x="926" y="433"/>
                </a:cubicBezTo>
                <a:cubicBezTo>
                  <a:pt x="926" y="433"/>
                  <a:pt x="913" y="446"/>
                  <a:pt x="907" y="454"/>
                </a:cubicBezTo>
                <a:cubicBezTo>
                  <a:pt x="907" y="454"/>
                  <a:pt x="901" y="458"/>
                  <a:pt x="895" y="458"/>
                </a:cubicBezTo>
                <a:cubicBezTo>
                  <a:pt x="886" y="464"/>
                  <a:pt x="886" y="464"/>
                  <a:pt x="886" y="464"/>
                </a:cubicBezTo>
                <a:cubicBezTo>
                  <a:pt x="886" y="464"/>
                  <a:pt x="875" y="478"/>
                  <a:pt x="857" y="459"/>
                </a:cubicBezTo>
                <a:cubicBezTo>
                  <a:pt x="853" y="452"/>
                  <a:pt x="853" y="452"/>
                  <a:pt x="853" y="452"/>
                </a:cubicBezTo>
                <a:cubicBezTo>
                  <a:pt x="853" y="452"/>
                  <a:pt x="848" y="410"/>
                  <a:pt x="820" y="423"/>
                </a:cubicBezTo>
                <a:cubicBezTo>
                  <a:pt x="820" y="423"/>
                  <a:pt x="813" y="426"/>
                  <a:pt x="812" y="416"/>
                </a:cubicBezTo>
                <a:cubicBezTo>
                  <a:pt x="811" y="406"/>
                  <a:pt x="775" y="403"/>
                  <a:pt x="781" y="443"/>
                </a:cubicBezTo>
                <a:cubicBezTo>
                  <a:pt x="781" y="443"/>
                  <a:pt x="801" y="450"/>
                  <a:pt x="780" y="457"/>
                </a:cubicBezTo>
                <a:cubicBezTo>
                  <a:pt x="783" y="465"/>
                  <a:pt x="783" y="465"/>
                  <a:pt x="783" y="465"/>
                </a:cubicBezTo>
                <a:cubicBezTo>
                  <a:pt x="786" y="489"/>
                  <a:pt x="786" y="489"/>
                  <a:pt x="786" y="489"/>
                </a:cubicBezTo>
                <a:cubicBezTo>
                  <a:pt x="786" y="489"/>
                  <a:pt x="798" y="502"/>
                  <a:pt x="780" y="504"/>
                </a:cubicBezTo>
                <a:cubicBezTo>
                  <a:pt x="762" y="505"/>
                  <a:pt x="758" y="517"/>
                  <a:pt x="758" y="517"/>
                </a:cubicBezTo>
                <a:cubicBezTo>
                  <a:pt x="749" y="517"/>
                  <a:pt x="749" y="517"/>
                  <a:pt x="749" y="517"/>
                </a:cubicBezTo>
                <a:cubicBezTo>
                  <a:pt x="750" y="547"/>
                  <a:pt x="750" y="547"/>
                  <a:pt x="750" y="547"/>
                </a:cubicBezTo>
                <a:cubicBezTo>
                  <a:pt x="750" y="547"/>
                  <a:pt x="758" y="554"/>
                  <a:pt x="749" y="561"/>
                </a:cubicBezTo>
                <a:cubicBezTo>
                  <a:pt x="746" y="586"/>
                  <a:pt x="746" y="586"/>
                  <a:pt x="746" y="586"/>
                </a:cubicBezTo>
                <a:cubicBezTo>
                  <a:pt x="746" y="586"/>
                  <a:pt x="733" y="590"/>
                  <a:pt x="724" y="597"/>
                </a:cubicBezTo>
                <a:cubicBezTo>
                  <a:pt x="702" y="596"/>
                  <a:pt x="702" y="596"/>
                  <a:pt x="702" y="596"/>
                </a:cubicBezTo>
                <a:cubicBezTo>
                  <a:pt x="702" y="596"/>
                  <a:pt x="693" y="583"/>
                  <a:pt x="689" y="593"/>
                </a:cubicBezTo>
                <a:cubicBezTo>
                  <a:pt x="689" y="593"/>
                  <a:pt x="693" y="605"/>
                  <a:pt x="686" y="622"/>
                </a:cubicBezTo>
                <a:cubicBezTo>
                  <a:pt x="686" y="622"/>
                  <a:pt x="736" y="635"/>
                  <a:pt x="735" y="652"/>
                </a:cubicBezTo>
                <a:cubicBezTo>
                  <a:pt x="734" y="670"/>
                  <a:pt x="732" y="688"/>
                  <a:pt x="749" y="688"/>
                </a:cubicBezTo>
                <a:cubicBezTo>
                  <a:pt x="749" y="688"/>
                  <a:pt x="754" y="681"/>
                  <a:pt x="751" y="698"/>
                </a:cubicBezTo>
                <a:cubicBezTo>
                  <a:pt x="751" y="698"/>
                  <a:pt x="750" y="711"/>
                  <a:pt x="761" y="693"/>
                </a:cubicBezTo>
                <a:cubicBezTo>
                  <a:pt x="761" y="693"/>
                  <a:pt x="772" y="684"/>
                  <a:pt x="772" y="695"/>
                </a:cubicBezTo>
                <a:cubicBezTo>
                  <a:pt x="782" y="691"/>
                  <a:pt x="782" y="691"/>
                  <a:pt x="782" y="691"/>
                </a:cubicBezTo>
                <a:cubicBezTo>
                  <a:pt x="782" y="703"/>
                  <a:pt x="782" y="703"/>
                  <a:pt x="782" y="703"/>
                </a:cubicBezTo>
                <a:cubicBezTo>
                  <a:pt x="782" y="703"/>
                  <a:pt x="806" y="727"/>
                  <a:pt x="811" y="707"/>
                </a:cubicBezTo>
                <a:cubicBezTo>
                  <a:pt x="811" y="707"/>
                  <a:pt x="817" y="697"/>
                  <a:pt x="821" y="702"/>
                </a:cubicBezTo>
                <a:cubicBezTo>
                  <a:pt x="821" y="702"/>
                  <a:pt x="828" y="707"/>
                  <a:pt x="834" y="692"/>
                </a:cubicBezTo>
                <a:cubicBezTo>
                  <a:pt x="840" y="676"/>
                  <a:pt x="851" y="679"/>
                  <a:pt x="846" y="689"/>
                </a:cubicBezTo>
                <a:cubicBezTo>
                  <a:pt x="841" y="699"/>
                  <a:pt x="838" y="703"/>
                  <a:pt x="838" y="703"/>
                </a:cubicBezTo>
                <a:cubicBezTo>
                  <a:pt x="846" y="712"/>
                  <a:pt x="846" y="712"/>
                  <a:pt x="846" y="712"/>
                </a:cubicBezTo>
                <a:cubicBezTo>
                  <a:pt x="846" y="737"/>
                  <a:pt x="846" y="737"/>
                  <a:pt x="846" y="737"/>
                </a:cubicBezTo>
                <a:cubicBezTo>
                  <a:pt x="849" y="752"/>
                  <a:pt x="849" y="752"/>
                  <a:pt x="849" y="752"/>
                </a:cubicBezTo>
                <a:cubicBezTo>
                  <a:pt x="849" y="752"/>
                  <a:pt x="856" y="786"/>
                  <a:pt x="853" y="805"/>
                </a:cubicBezTo>
                <a:cubicBezTo>
                  <a:pt x="852" y="817"/>
                  <a:pt x="852" y="817"/>
                  <a:pt x="852" y="817"/>
                </a:cubicBezTo>
                <a:cubicBezTo>
                  <a:pt x="852" y="817"/>
                  <a:pt x="852" y="825"/>
                  <a:pt x="836" y="829"/>
                </a:cubicBezTo>
                <a:cubicBezTo>
                  <a:pt x="820" y="834"/>
                  <a:pt x="799" y="844"/>
                  <a:pt x="794" y="854"/>
                </a:cubicBezTo>
                <a:cubicBezTo>
                  <a:pt x="788" y="863"/>
                  <a:pt x="786" y="865"/>
                  <a:pt x="786" y="865"/>
                </a:cubicBezTo>
                <a:cubicBezTo>
                  <a:pt x="785" y="875"/>
                  <a:pt x="785" y="875"/>
                  <a:pt x="785" y="875"/>
                </a:cubicBezTo>
                <a:cubicBezTo>
                  <a:pt x="777" y="881"/>
                  <a:pt x="777" y="881"/>
                  <a:pt x="777" y="881"/>
                </a:cubicBezTo>
                <a:cubicBezTo>
                  <a:pt x="777" y="881"/>
                  <a:pt x="786" y="898"/>
                  <a:pt x="772" y="904"/>
                </a:cubicBezTo>
                <a:cubicBezTo>
                  <a:pt x="759" y="905"/>
                  <a:pt x="759" y="905"/>
                  <a:pt x="759" y="905"/>
                </a:cubicBezTo>
                <a:cubicBezTo>
                  <a:pt x="759" y="898"/>
                  <a:pt x="759" y="898"/>
                  <a:pt x="759" y="898"/>
                </a:cubicBezTo>
                <a:cubicBezTo>
                  <a:pt x="753" y="898"/>
                  <a:pt x="753" y="898"/>
                  <a:pt x="753" y="898"/>
                </a:cubicBezTo>
                <a:cubicBezTo>
                  <a:pt x="752" y="873"/>
                  <a:pt x="752" y="873"/>
                  <a:pt x="752" y="873"/>
                </a:cubicBezTo>
                <a:cubicBezTo>
                  <a:pt x="752" y="873"/>
                  <a:pt x="749" y="875"/>
                  <a:pt x="742" y="864"/>
                </a:cubicBezTo>
                <a:cubicBezTo>
                  <a:pt x="742" y="864"/>
                  <a:pt x="733" y="862"/>
                  <a:pt x="733" y="875"/>
                </a:cubicBezTo>
                <a:cubicBezTo>
                  <a:pt x="733" y="875"/>
                  <a:pt x="728" y="890"/>
                  <a:pt x="722" y="893"/>
                </a:cubicBezTo>
                <a:cubicBezTo>
                  <a:pt x="722" y="893"/>
                  <a:pt x="712" y="878"/>
                  <a:pt x="698" y="897"/>
                </a:cubicBezTo>
                <a:cubicBezTo>
                  <a:pt x="698" y="897"/>
                  <a:pt x="688" y="896"/>
                  <a:pt x="688" y="885"/>
                </a:cubicBezTo>
                <a:cubicBezTo>
                  <a:pt x="688" y="885"/>
                  <a:pt x="680" y="879"/>
                  <a:pt x="671" y="879"/>
                </a:cubicBezTo>
                <a:cubicBezTo>
                  <a:pt x="669" y="875"/>
                  <a:pt x="669" y="875"/>
                  <a:pt x="669" y="875"/>
                </a:cubicBezTo>
                <a:cubicBezTo>
                  <a:pt x="667" y="870"/>
                  <a:pt x="667" y="870"/>
                  <a:pt x="667" y="870"/>
                </a:cubicBezTo>
                <a:cubicBezTo>
                  <a:pt x="659" y="873"/>
                  <a:pt x="659" y="873"/>
                  <a:pt x="659" y="873"/>
                </a:cubicBezTo>
                <a:cubicBezTo>
                  <a:pt x="655" y="873"/>
                  <a:pt x="655" y="873"/>
                  <a:pt x="655" y="873"/>
                </a:cubicBezTo>
                <a:cubicBezTo>
                  <a:pt x="651" y="872"/>
                  <a:pt x="651" y="872"/>
                  <a:pt x="651" y="872"/>
                </a:cubicBezTo>
                <a:cubicBezTo>
                  <a:pt x="651" y="872"/>
                  <a:pt x="648" y="862"/>
                  <a:pt x="654" y="853"/>
                </a:cubicBezTo>
                <a:cubicBezTo>
                  <a:pt x="654" y="853"/>
                  <a:pt x="655" y="839"/>
                  <a:pt x="644" y="841"/>
                </a:cubicBezTo>
                <a:cubicBezTo>
                  <a:pt x="644" y="841"/>
                  <a:pt x="620" y="854"/>
                  <a:pt x="595" y="827"/>
                </a:cubicBezTo>
                <a:cubicBezTo>
                  <a:pt x="595" y="827"/>
                  <a:pt x="580" y="815"/>
                  <a:pt x="574" y="840"/>
                </a:cubicBezTo>
                <a:lnTo>
                  <a:pt x="554" y="850"/>
                </a:ln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湖北省地图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625047" y="736230"/>
            <a:ext cx="7893906" cy="5135864"/>
            <a:chOff x="2552700" y="1919414"/>
            <a:chExt cx="4284663" cy="2787650"/>
          </a:xfrm>
          <a:solidFill>
            <a:schemeClr val="bg1">
              <a:lumMod val="75000"/>
            </a:schemeClr>
          </a:solidFill>
        </p:grpSpPr>
        <p:sp>
          <p:nvSpPr>
            <p:cNvPr id="3" name="xiaogan">
              <a:hlinkClick r:id="" action="ppaction://macro?name=Slide2.xiaogan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224463" y="2787777"/>
              <a:ext cx="661987" cy="968375"/>
            </a:xfrm>
            <a:custGeom>
              <a:avLst/>
              <a:gdLst>
                <a:gd name="T0" fmla="*/ 757570 w 172"/>
                <a:gd name="T1" fmla="*/ 183500 h 249"/>
                <a:gd name="T2" fmla="*/ 757570 w 172"/>
                <a:gd name="T3" fmla="*/ 183500 h 249"/>
                <a:gd name="T4" fmla="*/ 757570 w 172"/>
                <a:gd name="T5" fmla="*/ 143219 h 249"/>
                <a:gd name="T6" fmla="*/ 739849 w 172"/>
                <a:gd name="T7" fmla="*/ 85036 h 249"/>
                <a:gd name="T8" fmla="*/ 562640 w 172"/>
                <a:gd name="T9" fmla="*/ 44756 h 249"/>
                <a:gd name="T10" fmla="*/ 469605 w 172"/>
                <a:gd name="T11" fmla="*/ 49232 h 249"/>
                <a:gd name="T12" fmla="*/ 469605 w 172"/>
                <a:gd name="T13" fmla="*/ 49232 h 249"/>
                <a:gd name="T14" fmla="*/ 465174 w 172"/>
                <a:gd name="T15" fmla="*/ 317768 h 249"/>
                <a:gd name="T16" fmla="*/ 358849 w 172"/>
                <a:gd name="T17" fmla="*/ 340146 h 249"/>
                <a:gd name="T18" fmla="*/ 314547 w 172"/>
                <a:gd name="T19" fmla="*/ 344621 h 249"/>
                <a:gd name="T20" fmla="*/ 261384 w 172"/>
                <a:gd name="T21" fmla="*/ 335670 h 249"/>
                <a:gd name="T22" fmla="*/ 217081 w 172"/>
                <a:gd name="T23" fmla="*/ 375951 h 249"/>
                <a:gd name="T24" fmla="*/ 177209 w 172"/>
                <a:gd name="T25" fmla="*/ 366999 h 249"/>
                <a:gd name="T26" fmla="*/ 119616 w 172"/>
                <a:gd name="T27" fmla="*/ 362524 h 249"/>
                <a:gd name="T28" fmla="*/ 8860 w 172"/>
                <a:gd name="T29" fmla="*/ 434133 h 249"/>
                <a:gd name="T30" fmla="*/ 8860 w 172"/>
                <a:gd name="T31" fmla="*/ 438609 h 249"/>
                <a:gd name="T32" fmla="*/ 115186 w 172"/>
                <a:gd name="T33" fmla="*/ 514694 h 249"/>
                <a:gd name="T34" fmla="*/ 128477 w 172"/>
                <a:gd name="T35" fmla="*/ 608682 h 249"/>
                <a:gd name="T36" fmla="*/ 57593 w 172"/>
                <a:gd name="T37" fmla="*/ 666865 h 249"/>
                <a:gd name="T38" fmla="*/ 35442 w 172"/>
                <a:gd name="T39" fmla="*/ 742950 h 249"/>
                <a:gd name="T40" fmla="*/ 97465 w 172"/>
                <a:gd name="T41" fmla="*/ 953303 h 249"/>
                <a:gd name="T42" fmla="*/ 101895 w 172"/>
                <a:gd name="T43" fmla="*/ 1060718 h 249"/>
                <a:gd name="T44" fmla="*/ 132907 w 172"/>
                <a:gd name="T45" fmla="*/ 1109949 h 249"/>
                <a:gd name="T46" fmla="*/ 137337 w 172"/>
                <a:gd name="T47" fmla="*/ 1114425 h 249"/>
                <a:gd name="T48" fmla="*/ 239233 w 172"/>
                <a:gd name="T49" fmla="*/ 1105474 h 249"/>
                <a:gd name="T50" fmla="*/ 256953 w 172"/>
                <a:gd name="T51" fmla="*/ 1114425 h 249"/>
                <a:gd name="T52" fmla="*/ 261384 w 172"/>
                <a:gd name="T53" fmla="*/ 1114425 h 249"/>
                <a:gd name="T54" fmla="*/ 354419 w 172"/>
                <a:gd name="T55" fmla="*/ 1020437 h 249"/>
                <a:gd name="T56" fmla="*/ 394291 w 172"/>
                <a:gd name="T57" fmla="*/ 845889 h 249"/>
                <a:gd name="T58" fmla="*/ 456314 w 172"/>
                <a:gd name="T59" fmla="*/ 810084 h 249"/>
                <a:gd name="T60" fmla="*/ 544919 w 172"/>
                <a:gd name="T61" fmla="*/ 810084 h 249"/>
                <a:gd name="T62" fmla="*/ 544919 w 172"/>
                <a:gd name="T63" fmla="*/ 738474 h 249"/>
                <a:gd name="T64" fmla="*/ 544919 w 172"/>
                <a:gd name="T65" fmla="*/ 559450 h 249"/>
                <a:gd name="T66" fmla="*/ 575930 w 172"/>
                <a:gd name="T67" fmla="*/ 501267 h 249"/>
                <a:gd name="T68" fmla="*/ 691116 w 172"/>
                <a:gd name="T69" fmla="*/ 402804 h 249"/>
                <a:gd name="T70" fmla="*/ 691116 w 172"/>
                <a:gd name="T71" fmla="*/ 402804 h 249"/>
                <a:gd name="T72" fmla="*/ 726558 w 172"/>
                <a:gd name="T73" fmla="*/ 299865 h 249"/>
                <a:gd name="T74" fmla="*/ 757570 w 172"/>
                <a:gd name="T75" fmla="*/ 183500 h 2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2" h="249">
                  <a:moveTo>
                    <a:pt x="171" y="41"/>
                  </a:moveTo>
                  <a:cubicBezTo>
                    <a:pt x="171" y="41"/>
                    <a:pt x="171" y="41"/>
                    <a:pt x="171" y="41"/>
                  </a:cubicBezTo>
                  <a:cubicBezTo>
                    <a:pt x="171" y="39"/>
                    <a:pt x="171" y="36"/>
                    <a:pt x="171" y="32"/>
                  </a:cubicBezTo>
                  <a:cubicBezTo>
                    <a:pt x="172" y="13"/>
                    <a:pt x="167" y="19"/>
                    <a:pt x="167" y="19"/>
                  </a:cubicBezTo>
                  <a:cubicBezTo>
                    <a:pt x="150" y="23"/>
                    <a:pt x="144" y="24"/>
                    <a:pt x="127" y="10"/>
                  </a:cubicBezTo>
                  <a:cubicBezTo>
                    <a:pt x="115" y="0"/>
                    <a:pt x="109" y="6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7" y="57"/>
                    <a:pt x="105" y="71"/>
                  </a:cubicBezTo>
                  <a:cubicBezTo>
                    <a:pt x="105" y="71"/>
                    <a:pt x="88" y="85"/>
                    <a:pt x="81" y="76"/>
                  </a:cubicBezTo>
                  <a:cubicBezTo>
                    <a:pt x="81" y="76"/>
                    <a:pt x="74" y="75"/>
                    <a:pt x="71" y="77"/>
                  </a:cubicBezTo>
                  <a:cubicBezTo>
                    <a:pt x="69" y="79"/>
                    <a:pt x="59" y="75"/>
                    <a:pt x="59" y="75"/>
                  </a:cubicBezTo>
                  <a:cubicBezTo>
                    <a:pt x="59" y="75"/>
                    <a:pt x="53" y="73"/>
                    <a:pt x="49" y="84"/>
                  </a:cubicBezTo>
                  <a:cubicBezTo>
                    <a:pt x="49" y="84"/>
                    <a:pt x="44" y="88"/>
                    <a:pt x="40" y="82"/>
                  </a:cubicBezTo>
                  <a:cubicBezTo>
                    <a:pt x="40" y="82"/>
                    <a:pt x="34" y="89"/>
                    <a:pt x="27" y="81"/>
                  </a:cubicBezTo>
                  <a:cubicBezTo>
                    <a:pt x="20" y="73"/>
                    <a:pt x="0" y="72"/>
                    <a:pt x="2" y="97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26" y="115"/>
                    <a:pt x="35" y="128"/>
                    <a:pt x="29" y="136"/>
                  </a:cubicBezTo>
                  <a:cubicBezTo>
                    <a:pt x="22" y="143"/>
                    <a:pt x="13" y="149"/>
                    <a:pt x="13" y="149"/>
                  </a:cubicBezTo>
                  <a:cubicBezTo>
                    <a:pt x="13" y="149"/>
                    <a:pt x="8" y="160"/>
                    <a:pt x="8" y="166"/>
                  </a:cubicBezTo>
                  <a:cubicBezTo>
                    <a:pt x="24" y="188"/>
                    <a:pt x="22" y="213"/>
                    <a:pt x="22" y="213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30" y="248"/>
                    <a:pt x="30" y="248"/>
                    <a:pt x="30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49" y="224"/>
                    <a:pt x="54" y="247"/>
                    <a:pt x="54" y="247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60" y="243"/>
                    <a:pt x="65" y="243"/>
                    <a:pt x="80" y="228"/>
                  </a:cubicBezTo>
                  <a:cubicBezTo>
                    <a:pt x="94" y="214"/>
                    <a:pt x="90" y="199"/>
                    <a:pt x="89" y="189"/>
                  </a:cubicBezTo>
                  <a:cubicBezTo>
                    <a:pt x="89" y="179"/>
                    <a:pt x="103" y="181"/>
                    <a:pt x="103" y="181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12" y="136"/>
                    <a:pt x="123" y="125"/>
                    <a:pt x="123" y="125"/>
                  </a:cubicBezTo>
                  <a:cubicBezTo>
                    <a:pt x="130" y="116"/>
                    <a:pt x="130" y="112"/>
                    <a:pt x="130" y="112"/>
                  </a:cubicBezTo>
                  <a:cubicBezTo>
                    <a:pt x="113" y="79"/>
                    <a:pt x="156" y="90"/>
                    <a:pt x="156" y="90"/>
                  </a:cubicBezTo>
                  <a:cubicBezTo>
                    <a:pt x="156" y="90"/>
                    <a:pt x="156" y="90"/>
                    <a:pt x="156" y="90"/>
                  </a:cubicBezTo>
                  <a:cubicBezTo>
                    <a:pt x="156" y="80"/>
                    <a:pt x="164" y="67"/>
                    <a:pt x="164" y="67"/>
                  </a:cubicBezTo>
                  <a:cubicBezTo>
                    <a:pt x="164" y="61"/>
                    <a:pt x="171" y="41"/>
                    <a:pt x="171" y="4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" name="jingzhou">
              <a:hlinkClick r:id="" action="ppaction://macro?name=Slide2.jingzhou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122738" y="3608514"/>
              <a:ext cx="1546225" cy="803275"/>
            </a:xfrm>
            <a:custGeom>
              <a:avLst/>
              <a:gdLst>
                <a:gd name="T0" fmla="*/ 1652362 w 401"/>
                <a:gd name="T1" fmla="*/ 314043 h 203"/>
                <a:gd name="T2" fmla="*/ 1554642 w 401"/>
                <a:gd name="T3" fmla="*/ 355006 h 203"/>
                <a:gd name="T4" fmla="*/ 1345875 w 401"/>
                <a:gd name="T5" fmla="*/ 355006 h 203"/>
                <a:gd name="T6" fmla="*/ 1274806 w 401"/>
                <a:gd name="T7" fmla="*/ 345903 h 203"/>
                <a:gd name="T8" fmla="*/ 1230388 w 401"/>
                <a:gd name="T9" fmla="*/ 368660 h 203"/>
                <a:gd name="T10" fmla="*/ 1106016 w 401"/>
                <a:gd name="T11" fmla="*/ 341352 h 203"/>
                <a:gd name="T12" fmla="*/ 1101575 w 401"/>
                <a:gd name="T13" fmla="*/ 341352 h 203"/>
                <a:gd name="T14" fmla="*/ 1048273 w 401"/>
                <a:gd name="T15" fmla="*/ 377762 h 203"/>
                <a:gd name="T16" fmla="*/ 977203 w 401"/>
                <a:gd name="T17" fmla="*/ 382314 h 203"/>
                <a:gd name="T18" fmla="*/ 897250 w 401"/>
                <a:gd name="T19" fmla="*/ 418725 h 203"/>
                <a:gd name="T20" fmla="*/ 830623 w 401"/>
                <a:gd name="T21" fmla="*/ 386865 h 203"/>
                <a:gd name="T22" fmla="*/ 812855 w 401"/>
                <a:gd name="T23" fmla="*/ 377762 h 203"/>
                <a:gd name="T24" fmla="*/ 777321 w 401"/>
                <a:gd name="T25" fmla="*/ 250325 h 203"/>
                <a:gd name="T26" fmla="*/ 772879 w 401"/>
                <a:gd name="T27" fmla="*/ 177503 h 203"/>
                <a:gd name="T28" fmla="*/ 772879 w 401"/>
                <a:gd name="T29" fmla="*/ 177503 h 203"/>
                <a:gd name="T30" fmla="*/ 661833 w 401"/>
                <a:gd name="T31" fmla="*/ 150195 h 203"/>
                <a:gd name="T32" fmla="*/ 581880 w 401"/>
                <a:gd name="T33" fmla="*/ 136541 h 203"/>
                <a:gd name="T34" fmla="*/ 550787 w 401"/>
                <a:gd name="T35" fmla="*/ 81924 h 203"/>
                <a:gd name="T36" fmla="*/ 488602 w 401"/>
                <a:gd name="T37" fmla="*/ 0 h 203"/>
                <a:gd name="T38" fmla="*/ 417532 w 401"/>
                <a:gd name="T39" fmla="*/ 113784 h 203"/>
                <a:gd name="T40" fmla="*/ 430858 w 401"/>
                <a:gd name="T41" fmla="*/ 172951 h 203"/>
                <a:gd name="T42" fmla="*/ 435300 w 401"/>
                <a:gd name="T43" fmla="*/ 204811 h 203"/>
                <a:gd name="T44" fmla="*/ 488602 w 401"/>
                <a:gd name="T45" fmla="*/ 268530 h 203"/>
                <a:gd name="T46" fmla="*/ 475276 w 401"/>
                <a:gd name="T47" fmla="*/ 277633 h 203"/>
                <a:gd name="T48" fmla="*/ 417532 w 401"/>
                <a:gd name="T49" fmla="*/ 277633 h 203"/>
                <a:gd name="T50" fmla="*/ 359788 w 401"/>
                <a:gd name="T51" fmla="*/ 273081 h 203"/>
                <a:gd name="T52" fmla="*/ 293161 w 401"/>
                <a:gd name="T53" fmla="*/ 227568 h 203"/>
                <a:gd name="T54" fmla="*/ 222092 w 401"/>
                <a:gd name="T55" fmla="*/ 300389 h 203"/>
                <a:gd name="T56" fmla="*/ 208766 w 401"/>
                <a:gd name="T57" fmla="*/ 423276 h 203"/>
                <a:gd name="T58" fmla="*/ 151022 w 401"/>
                <a:gd name="T59" fmla="*/ 432379 h 203"/>
                <a:gd name="T60" fmla="*/ 62186 w 401"/>
                <a:gd name="T61" fmla="*/ 464238 h 203"/>
                <a:gd name="T62" fmla="*/ 0 w 401"/>
                <a:gd name="T63" fmla="*/ 518854 h 203"/>
                <a:gd name="T64" fmla="*/ 244301 w 401"/>
                <a:gd name="T65" fmla="*/ 618984 h 203"/>
                <a:gd name="T66" fmla="*/ 288719 w 401"/>
                <a:gd name="T67" fmla="*/ 605330 h 203"/>
                <a:gd name="T68" fmla="*/ 319812 w 401"/>
                <a:gd name="T69" fmla="*/ 609882 h 203"/>
                <a:gd name="T70" fmla="*/ 457509 w 401"/>
                <a:gd name="T71" fmla="*/ 678152 h 203"/>
                <a:gd name="T72" fmla="*/ 515253 w 401"/>
                <a:gd name="T73" fmla="*/ 696357 h 203"/>
                <a:gd name="T74" fmla="*/ 506369 w 401"/>
                <a:gd name="T75" fmla="*/ 760076 h 203"/>
                <a:gd name="T76" fmla="*/ 519694 w 401"/>
                <a:gd name="T77" fmla="*/ 769179 h 203"/>
                <a:gd name="T78" fmla="*/ 599647 w 401"/>
                <a:gd name="T79" fmla="*/ 801038 h 203"/>
                <a:gd name="T80" fmla="*/ 652949 w 401"/>
                <a:gd name="T81" fmla="*/ 873860 h 203"/>
                <a:gd name="T82" fmla="*/ 755112 w 401"/>
                <a:gd name="T83" fmla="*/ 814692 h 203"/>
                <a:gd name="T84" fmla="*/ 861716 w 401"/>
                <a:gd name="T85" fmla="*/ 805590 h 203"/>
                <a:gd name="T86" fmla="*/ 977203 w 401"/>
                <a:gd name="T87" fmla="*/ 714563 h 203"/>
                <a:gd name="T88" fmla="*/ 1048273 w 401"/>
                <a:gd name="T89" fmla="*/ 778282 h 203"/>
                <a:gd name="T90" fmla="*/ 1074924 w 401"/>
                <a:gd name="T91" fmla="*/ 892066 h 203"/>
                <a:gd name="T92" fmla="*/ 1088249 w 401"/>
                <a:gd name="T93" fmla="*/ 892066 h 203"/>
                <a:gd name="T94" fmla="*/ 1119342 w 401"/>
                <a:gd name="T95" fmla="*/ 873860 h 203"/>
                <a:gd name="T96" fmla="*/ 1141551 w 401"/>
                <a:gd name="T97" fmla="*/ 914822 h 203"/>
                <a:gd name="T98" fmla="*/ 1154877 w 401"/>
                <a:gd name="T99" fmla="*/ 919374 h 203"/>
                <a:gd name="T100" fmla="*/ 1225946 w 401"/>
                <a:gd name="T101" fmla="*/ 837449 h 203"/>
                <a:gd name="T102" fmla="*/ 1416945 w 401"/>
                <a:gd name="T103" fmla="*/ 632638 h 203"/>
                <a:gd name="T104" fmla="*/ 1421387 w 401"/>
                <a:gd name="T105" fmla="*/ 623536 h 203"/>
                <a:gd name="T106" fmla="*/ 1510223 w 401"/>
                <a:gd name="T107" fmla="*/ 527957 h 203"/>
                <a:gd name="T108" fmla="*/ 1612385 w 401"/>
                <a:gd name="T109" fmla="*/ 491546 h 203"/>
                <a:gd name="T110" fmla="*/ 1723431 w 401"/>
                <a:gd name="T111" fmla="*/ 409622 h 203"/>
                <a:gd name="T112" fmla="*/ 1741199 w 401"/>
                <a:gd name="T113" fmla="*/ 395968 h 203"/>
                <a:gd name="T114" fmla="*/ 1652362 w 401"/>
                <a:gd name="T115" fmla="*/ 314043 h 2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01" h="203">
                  <a:moveTo>
                    <a:pt x="372" y="69"/>
                  </a:moveTo>
                  <a:cubicBezTo>
                    <a:pt x="363" y="67"/>
                    <a:pt x="350" y="78"/>
                    <a:pt x="350" y="78"/>
                  </a:cubicBezTo>
                  <a:cubicBezTo>
                    <a:pt x="337" y="89"/>
                    <a:pt x="316" y="83"/>
                    <a:pt x="303" y="78"/>
                  </a:cubicBezTo>
                  <a:cubicBezTo>
                    <a:pt x="291" y="73"/>
                    <a:pt x="287" y="76"/>
                    <a:pt x="287" y="76"/>
                  </a:cubicBezTo>
                  <a:cubicBezTo>
                    <a:pt x="277" y="81"/>
                    <a:pt x="277" y="81"/>
                    <a:pt x="277" y="81"/>
                  </a:cubicBezTo>
                  <a:cubicBezTo>
                    <a:pt x="254" y="87"/>
                    <a:pt x="249" y="75"/>
                    <a:pt x="249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248" y="79"/>
                    <a:pt x="245" y="84"/>
                    <a:pt x="236" y="83"/>
                  </a:cubicBezTo>
                  <a:cubicBezTo>
                    <a:pt x="236" y="83"/>
                    <a:pt x="225" y="79"/>
                    <a:pt x="220" y="84"/>
                  </a:cubicBezTo>
                  <a:cubicBezTo>
                    <a:pt x="215" y="89"/>
                    <a:pt x="211" y="99"/>
                    <a:pt x="202" y="92"/>
                  </a:cubicBezTo>
                  <a:cubicBezTo>
                    <a:pt x="192" y="86"/>
                    <a:pt x="187" y="85"/>
                    <a:pt x="187" y="85"/>
                  </a:cubicBezTo>
                  <a:cubicBezTo>
                    <a:pt x="183" y="83"/>
                    <a:pt x="183" y="83"/>
                    <a:pt x="183" y="83"/>
                  </a:cubicBezTo>
                  <a:cubicBezTo>
                    <a:pt x="183" y="83"/>
                    <a:pt x="186" y="69"/>
                    <a:pt x="175" y="55"/>
                  </a:cubicBezTo>
                  <a:cubicBezTo>
                    <a:pt x="175" y="55"/>
                    <a:pt x="171" y="47"/>
                    <a:pt x="174" y="39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68" y="41"/>
                    <a:pt x="159" y="41"/>
                    <a:pt x="149" y="33"/>
                  </a:cubicBezTo>
                  <a:cubicBezTo>
                    <a:pt x="149" y="33"/>
                    <a:pt x="142" y="25"/>
                    <a:pt x="131" y="30"/>
                  </a:cubicBezTo>
                  <a:cubicBezTo>
                    <a:pt x="131" y="30"/>
                    <a:pt x="127" y="24"/>
                    <a:pt x="124" y="18"/>
                  </a:cubicBezTo>
                  <a:cubicBezTo>
                    <a:pt x="120" y="13"/>
                    <a:pt x="113" y="0"/>
                    <a:pt x="110" y="0"/>
                  </a:cubicBezTo>
                  <a:cubicBezTo>
                    <a:pt x="110" y="0"/>
                    <a:pt x="102" y="19"/>
                    <a:pt x="94" y="25"/>
                  </a:cubicBezTo>
                  <a:cubicBezTo>
                    <a:pt x="94" y="25"/>
                    <a:pt x="89" y="32"/>
                    <a:pt x="97" y="38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1"/>
                    <a:pt x="87" y="70"/>
                    <a:pt x="81" y="60"/>
                  </a:cubicBezTo>
                  <a:cubicBezTo>
                    <a:pt x="75" y="50"/>
                    <a:pt x="71" y="47"/>
                    <a:pt x="66" y="50"/>
                  </a:cubicBezTo>
                  <a:cubicBezTo>
                    <a:pt x="61" y="54"/>
                    <a:pt x="52" y="59"/>
                    <a:pt x="50" y="66"/>
                  </a:cubicBezTo>
                  <a:cubicBezTo>
                    <a:pt x="47" y="73"/>
                    <a:pt x="47" y="93"/>
                    <a:pt x="47" y="93"/>
                  </a:cubicBezTo>
                  <a:cubicBezTo>
                    <a:pt x="47" y="93"/>
                    <a:pt x="47" y="94"/>
                    <a:pt x="34" y="95"/>
                  </a:cubicBezTo>
                  <a:cubicBezTo>
                    <a:pt x="34" y="95"/>
                    <a:pt x="23" y="95"/>
                    <a:pt x="14" y="102"/>
                  </a:cubicBezTo>
                  <a:cubicBezTo>
                    <a:pt x="6" y="107"/>
                    <a:pt x="1" y="112"/>
                    <a:pt x="0" y="114"/>
                  </a:cubicBezTo>
                  <a:cubicBezTo>
                    <a:pt x="31" y="140"/>
                    <a:pt x="55" y="136"/>
                    <a:pt x="55" y="136"/>
                  </a:cubicBezTo>
                  <a:cubicBezTo>
                    <a:pt x="55" y="136"/>
                    <a:pt x="62" y="135"/>
                    <a:pt x="65" y="133"/>
                  </a:cubicBezTo>
                  <a:cubicBezTo>
                    <a:pt x="67" y="130"/>
                    <a:pt x="72" y="134"/>
                    <a:pt x="72" y="134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33" y="166"/>
                    <a:pt x="135" y="176"/>
                    <a:pt x="135" y="176"/>
                  </a:cubicBezTo>
                  <a:cubicBezTo>
                    <a:pt x="149" y="175"/>
                    <a:pt x="146" y="181"/>
                    <a:pt x="147" y="192"/>
                  </a:cubicBezTo>
                  <a:cubicBezTo>
                    <a:pt x="147" y="203"/>
                    <a:pt x="167" y="184"/>
                    <a:pt x="170" y="179"/>
                  </a:cubicBezTo>
                  <a:cubicBezTo>
                    <a:pt x="172" y="174"/>
                    <a:pt x="194" y="177"/>
                    <a:pt x="194" y="177"/>
                  </a:cubicBezTo>
                  <a:cubicBezTo>
                    <a:pt x="204" y="184"/>
                    <a:pt x="205" y="180"/>
                    <a:pt x="220" y="157"/>
                  </a:cubicBezTo>
                  <a:cubicBezTo>
                    <a:pt x="234" y="135"/>
                    <a:pt x="235" y="158"/>
                    <a:pt x="236" y="171"/>
                  </a:cubicBezTo>
                  <a:cubicBezTo>
                    <a:pt x="237" y="183"/>
                    <a:pt x="242" y="196"/>
                    <a:pt x="242" y="196"/>
                  </a:cubicBezTo>
                  <a:cubicBezTo>
                    <a:pt x="245" y="196"/>
                    <a:pt x="245" y="196"/>
                    <a:pt x="245" y="196"/>
                  </a:cubicBezTo>
                  <a:cubicBezTo>
                    <a:pt x="247" y="192"/>
                    <a:pt x="252" y="192"/>
                    <a:pt x="252" y="192"/>
                  </a:cubicBezTo>
                  <a:cubicBezTo>
                    <a:pt x="257" y="201"/>
                    <a:pt x="257" y="201"/>
                    <a:pt x="257" y="201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2"/>
                    <a:pt x="265" y="201"/>
                    <a:pt x="276" y="184"/>
                  </a:cubicBezTo>
                  <a:cubicBezTo>
                    <a:pt x="286" y="170"/>
                    <a:pt x="312" y="146"/>
                    <a:pt x="319" y="139"/>
                  </a:cubicBezTo>
                  <a:cubicBezTo>
                    <a:pt x="320" y="137"/>
                    <a:pt x="320" y="137"/>
                    <a:pt x="320" y="137"/>
                  </a:cubicBezTo>
                  <a:cubicBezTo>
                    <a:pt x="325" y="127"/>
                    <a:pt x="340" y="116"/>
                    <a:pt x="340" y="116"/>
                  </a:cubicBezTo>
                  <a:cubicBezTo>
                    <a:pt x="340" y="116"/>
                    <a:pt x="361" y="115"/>
                    <a:pt x="363" y="108"/>
                  </a:cubicBezTo>
                  <a:cubicBezTo>
                    <a:pt x="366" y="102"/>
                    <a:pt x="388" y="90"/>
                    <a:pt x="388" y="90"/>
                  </a:cubicBezTo>
                  <a:cubicBezTo>
                    <a:pt x="392" y="87"/>
                    <a:pt x="392" y="87"/>
                    <a:pt x="392" y="87"/>
                  </a:cubicBezTo>
                  <a:cubicBezTo>
                    <a:pt x="401" y="72"/>
                    <a:pt x="381" y="70"/>
                    <a:pt x="372" y="6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wuhan">
              <a:hlinkClick r:id="" action="ppaction://macro?name=Slide2.wuhan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438775" y="3094164"/>
              <a:ext cx="803275" cy="935038"/>
            </a:xfrm>
            <a:custGeom>
              <a:avLst/>
              <a:gdLst>
                <a:gd name="T0" fmla="*/ 696291 w 207"/>
                <a:gd name="T1" fmla="*/ 571938 h 239"/>
                <a:gd name="T2" fmla="*/ 691828 w 207"/>
                <a:gd name="T3" fmla="*/ 486373 h 239"/>
                <a:gd name="T4" fmla="*/ 821267 w 207"/>
                <a:gd name="T5" fmla="*/ 387297 h 239"/>
                <a:gd name="T6" fmla="*/ 825730 w 207"/>
                <a:gd name="T7" fmla="*/ 315242 h 239"/>
                <a:gd name="T8" fmla="*/ 776633 w 207"/>
                <a:gd name="T9" fmla="*/ 265704 h 239"/>
                <a:gd name="T10" fmla="*/ 714145 w 207"/>
                <a:gd name="T11" fmla="*/ 279214 h 239"/>
                <a:gd name="T12" fmla="*/ 647194 w 207"/>
                <a:gd name="T13" fmla="*/ 297228 h 239"/>
                <a:gd name="T14" fmla="*/ 598096 w 207"/>
                <a:gd name="T15" fmla="*/ 328752 h 239"/>
                <a:gd name="T16" fmla="*/ 499901 w 207"/>
                <a:gd name="T17" fmla="*/ 261200 h 239"/>
                <a:gd name="T18" fmla="*/ 437414 w 207"/>
                <a:gd name="T19" fmla="*/ 135104 h 239"/>
                <a:gd name="T20" fmla="*/ 437414 w 207"/>
                <a:gd name="T21" fmla="*/ 45035 h 239"/>
                <a:gd name="T22" fmla="*/ 321365 w 207"/>
                <a:gd name="T23" fmla="*/ 144110 h 239"/>
                <a:gd name="T24" fmla="*/ 290121 w 207"/>
                <a:gd name="T25" fmla="*/ 202655 h 239"/>
                <a:gd name="T26" fmla="*/ 290121 w 207"/>
                <a:gd name="T27" fmla="*/ 382793 h 239"/>
                <a:gd name="T28" fmla="*/ 285658 w 207"/>
                <a:gd name="T29" fmla="*/ 454849 h 239"/>
                <a:gd name="T30" fmla="*/ 200853 w 207"/>
                <a:gd name="T31" fmla="*/ 454849 h 239"/>
                <a:gd name="T32" fmla="*/ 138366 w 207"/>
                <a:gd name="T33" fmla="*/ 490876 h 239"/>
                <a:gd name="T34" fmla="*/ 93732 w 207"/>
                <a:gd name="T35" fmla="*/ 671014 h 239"/>
                <a:gd name="T36" fmla="*/ 0 w 207"/>
                <a:gd name="T37" fmla="*/ 761083 h 239"/>
                <a:gd name="T38" fmla="*/ 44634 w 207"/>
                <a:gd name="T39" fmla="*/ 828635 h 239"/>
                <a:gd name="T40" fmla="*/ 116049 w 207"/>
                <a:gd name="T41" fmla="*/ 914201 h 239"/>
                <a:gd name="T42" fmla="*/ 178536 w 207"/>
                <a:gd name="T43" fmla="*/ 860159 h 239"/>
                <a:gd name="T44" fmla="*/ 281195 w 207"/>
                <a:gd name="T45" fmla="*/ 950228 h 239"/>
                <a:gd name="T46" fmla="*/ 330292 w 207"/>
                <a:gd name="T47" fmla="*/ 1031290 h 239"/>
                <a:gd name="T48" fmla="*/ 397243 w 207"/>
                <a:gd name="T49" fmla="*/ 1049304 h 239"/>
                <a:gd name="T50" fmla="*/ 535609 w 207"/>
                <a:gd name="T51" fmla="*/ 1058311 h 239"/>
                <a:gd name="T52" fmla="*/ 544536 w 207"/>
                <a:gd name="T53" fmla="*/ 1058311 h 239"/>
                <a:gd name="T54" fmla="*/ 562389 w 207"/>
                <a:gd name="T55" fmla="*/ 995263 h 239"/>
                <a:gd name="T56" fmla="*/ 557926 w 207"/>
                <a:gd name="T57" fmla="*/ 833139 h 239"/>
                <a:gd name="T58" fmla="*/ 553462 w 207"/>
                <a:gd name="T59" fmla="*/ 666511 h 239"/>
                <a:gd name="T60" fmla="*/ 696291 w 207"/>
                <a:gd name="T61" fmla="*/ 571938 h 2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7" h="239">
                  <a:moveTo>
                    <a:pt x="156" y="127"/>
                  </a:moveTo>
                  <a:cubicBezTo>
                    <a:pt x="156" y="127"/>
                    <a:pt x="163" y="124"/>
                    <a:pt x="155" y="108"/>
                  </a:cubicBezTo>
                  <a:cubicBezTo>
                    <a:pt x="155" y="108"/>
                    <a:pt x="161" y="90"/>
                    <a:pt x="184" y="86"/>
                  </a:cubicBezTo>
                  <a:cubicBezTo>
                    <a:pt x="207" y="83"/>
                    <a:pt x="190" y="77"/>
                    <a:pt x="185" y="70"/>
                  </a:cubicBezTo>
                  <a:cubicBezTo>
                    <a:pt x="174" y="59"/>
                    <a:pt x="174" y="59"/>
                    <a:pt x="174" y="59"/>
                  </a:cubicBezTo>
                  <a:cubicBezTo>
                    <a:pt x="174" y="59"/>
                    <a:pt x="163" y="49"/>
                    <a:pt x="160" y="62"/>
                  </a:cubicBezTo>
                  <a:cubicBezTo>
                    <a:pt x="156" y="75"/>
                    <a:pt x="153" y="73"/>
                    <a:pt x="145" y="66"/>
                  </a:cubicBezTo>
                  <a:cubicBezTo>
                    <a:pt x="145" y="66"/>
                    <a:pt x="138" y="70"/>
                    <a:pt x="134" y="73"/>
                  </a:cubicBezTo>
                  <a:cubicBezTo>
                    <a:pt x="130" y="77"/>
                    <a:pt x="116" y="71"/>
                    <a:pt x="112" y="58"/>
                  </a:cubicBezTo>
                  <a:cubicBezTo>
                    <a:pt x="108" y="45"/>
                    <a:pt x="104" y="34"/>
                    <a:pt x="98" y="3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0"/>
                    <a:pt x="55" y="0"/>
                    <a:pt x="72" y="32"/>
                  </a:cubicBezTo>
                  <a:cubicBezTo>
                    <a:pt x="72" y="32"/>
                    <a:pt x="72" y="36"/>
                    <a:pt x="65" y="45"/>
                  </a:cubicBezTo>
                  <a:cubicBezTo>
                    <a:pt x="65" y="45"/>
                    <a:pt x="54" y="56"/>
                    <a:pt x="65" y="85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5" y="101"/>
                    <a:pt x="30" y="99"/>
                    <a:pt x="31" y="109"/>
                  </a:cubicBezTo>
                  <a:cubicBezTo>
                    <a:pt x="32" y="120"/>
                    <a:pt x="36" y="134"/>
                    <a:pt x="21" y="149"/>
                  </a:cubicBezTo>
                  <a:cubicBezTo>
                    <a:pt x="7" y="163"/>
                    <a:pt x="1" y="164"/>
                    <a:pt x="0" y="169"/>
                  </a:cubicBezTo>
                  <a:cubicBezTo>
                    <a:pt x="0" y="169"/>
                    <a:pt x="8" y="174"/>
                    <a:pt x="10" y="184"/>
                  </a:cubicBezTo>
                  <a:cubicBezTo>
                    <a:pt x="13" y="194"/>
                    <a:pt x="15" y="199"/>
                    <a:pt x="26" y="203"/>
                  </a:cubicBezTo>
                  <a:cubicBezTo>
                    <a:pt x="26" y="203"/>
                    <a:pt x="25" y="188"/>
                    <a:pt x="40" y="191"/>
                  </a:cubicBezTo>
                  <a:cubicBezTo>
                    <a:pt x="40" y="191"/>
                    <a:pt x="54" y="199"/>
                    <a:pt x="63" y="211"/>
                  </a:cubicBezTo>
                  <a:cubicBezTo>
                    <a:pt x="63" y="211"/>
                    <a:pt x="75" y="219"/>
                    <a:pt x="74" y="229"/>
                  </a:cubicBezTo>
                  <a:cubicBezTo>
                    <a:pt x="73" y="239"/>
                    <a:pt x="89" y="233"/>
                    <a:pt x="89" y="233"/>
                  </a:cubicBezTo>
                  <a:cubicBezTo>
                    <a:pt x="89" y="233"/>
                    <a:pt x="99" y="223"/>
                    <a:pt x="120" y="235"/>
                  </a:cubicBezTo>
                  <a:cubicBezTo>
                    <a:pt x="122" y="235"/>
                    <a:pt x="122" y="235"/>
                    <a:pt x="122" y="235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03" y="208"/>
                    <a:pt x="125" y="185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24" y="148"/>
                    <a:pt x="140" y="122"/>
                    <a:pt x="156" y="12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未知"/>
            <p:cNvSpPr/>
            <p:nvPr/>
          </p:nvSpPr>
          <p:spPr bwMode="auto">
            <a:xfrm>
              <a:off x="5935663" y="3591052"/>
              <a:ext cx="314325" cy="379412"/>
            </a:xfrm>
            <a:custGeom>
              <a:avLst/>
              <a:gdLst>
                <a:gd name="T0" fmla="*/ 130825 w 83"/>
                <a:gd name="T1" fmla="*/ 0 h 101"/>
                <a:gd name="T2" fmla="*/ 148269 w 83"/>
                <a:gd name="T3" fmla="*/ 47719 h 101"/>
                <a:gd name="T4" fmla="*/ 235486 w 83"/>
                <a:gd name="T5" fmla="*/ 134482 h 101"/>
                <a:gd name="T6" fmla="*/ 287816 w 83"/>
                <a:gd name="T7" fmla="*/ 251611 h 101"/>
                <a:gd name="T8" fmla="*/ 139547 w 83"/>
                <a:gd name="T9" fmla="*/ 221244 h 101"/>
                <a:gd name="T10" fmla="*/ 43608 w 83"/>
                <a:gd name="T11" fmla="*/ 290654 h 101"/>
                <a:gd name="T12" fmla="*/ 69773 w 83"/>
                <a:gd name="T13" fmla="*/ 321021 h 101"/>
                <a:gd name="T14" fmla="*/ 0 w 83"/>
                <a:gd name="T15" fmla="*/ 407783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101">
                  <a:moveTo>
                    <a:pt x="30" y="0"/>
                  </a:moveTo>
                  <a:cubicBezTo>
                    <a:pt x="30" y="0"/>
                    <a:pt x="34" y="4"/>
                    <a:pt x="34" y="11"/>
                  </a:cubicBezTo>
                  <a:cubicBezTo>
                    <a:pt x="34" y="19"/>
                    <a:pt x="31" y="36"/>
                    <a:pt x="54" y="31"/>
                  </a:cubicBezTo>
                  <a:cubicBezTo>
                    <a:pt x="54" y="31"/>
                    <a:pt x="83" y="33"/>
                    <a:pt x="66" y="58"/>
                  </a:cubicBezTo>
                  <a:cubicBezTo>
                    <a:pt x="54" y="78"/>
                    <a:pt x="32" y="51"/>
                    <a:pt x="32" y="51"/>
                  </a:cubicBezTo>
                  <a:cubicBezTo>
                    <a:pt x="32" y="51"/>
                    <a:pt x="6" y="47"/>
                    <a:pt x="10" y="67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4"/>
                    <a:pt x="32" y="101"/>
                    <a:pt x="0" y="94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ezhou">
              <a:hlinkClick r:id="" action="ppaction://macro?name=Slide2.ezhou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837238" y="3573589"/>
              <a:ext cx="412750" cy="396875"/>
            </a:xfrm>
            <a:custGeom>
              <a:avLst/>
              <a:gdLst>
                <a:gd name="T0" fmla="*/ 103337 w 106"/>
                <a:gd name="T1" fmla="*/ 431321 h 106"/>
                <a:gd name="T2" fmla="*/ 98844 w 106"/>
                <a:gd name="T3" fmla="*/ 271732 h 106"/>
                <a:gd name="T4" fmla="*/ 98844 w 106"/>
                <a:gd name="T5" fmla="*/ 116457 h 106"/>
                <a:gd name="T6" fmla="*/ 242618 w 106"/>
                <a:gd name="T7" fmla="*/ 25879 h 106"/>
                <a:gd name="T8" fmla="*/ 242618 w 106"/>
                <a:gd name="T9" fmla="*/ 25879 h 106"/>
                <a:gd name="T10" fmla="*/ 256097 w 106"/>
                <a:gd name="T11" fmla="*/ 73325 h 106"/>
                <a:gd name="T12" fmla="*/ 345955 w 106"/>
                <a:gd name="T13" fmla="*/ 159589 h 106"/>
                <a:gd name="T14" fmla="*/ 404363 w 106"/>
                <a:gd name="T15" fmla="*/ 276045 h 106"/>
                <a:gd name="T16" fmla="*/ 247111 w 106"/>
                <a:gd name="T17" fmla="*/ 241540 h 106"/>
                <a:gd name="T18" fmla="*/ 148267 w 106"/>
                <a:gd name="T19" fmla="*/ 310551 h 106"/>
                <a:gd name="T20" fmla="*/ 179717 w 106"/>
                <a:gd name="T21" fmla="*/ 345057 h 106"/>
                <a:gd name="T22" fmla="*/ 103337 w 106"/>
                <a:gd name="T23" fmla="*/ 431321 h 1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6" h="106">
                  <a:moveTo>
                    <a:pt x="23" y="100"/>
                  </a:moveTo>
                  <a:cubicBezTo>
                    <a:pt x="23" y="100"/>
                    <a:pt x="0" y="86"/>
                    <a:pt x="22" y="63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38" y="0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7" y="9"/>
                    <a:pt x="57" y="17"/>
                  </a:cubicBezTo>
                  <a:cubicBezTo>
                    <a:pt x="57" y="25"/>
                    <a:pt x="54" y="42"/>
                    <a:pt x="77" y="37"/>
                  </a:cubicBezTo>
                  <a:cubicBezTo>
                    <a:pt x="77" y="37"/>
                    <a:pt x="106" y="38"/>
                    <a:pt x="90" y="64"/>
                  </a:cubicBezTo>
                  <a:cubicBezTo>
                    <a:pt x="77" y="83"/>
                    <a:pt x="55" y="56"/>
                    <a:pt x="55" y="56"/>
                  </a:cubicBezTo>
                  <a:cubicBezTo>
                    <a:pt x="55" y="56"/>
                    <a:pt x="29" y="52"/>
                    <a:pt x="33" y="72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56" y="106"/>
                    <a:pt x="23" y="10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未知"/>
            <p:cNvSpPr/>
            <p:nvPr/>
          </p:nvSpPr>
          <p:spPr bwMode="auto">
            <a:xfrm>
              <a:off x="5910263" y="3995864"/>
              <a:ext cx="290512" cy="273050"/>
            </a:xfrm>
            <a:custGeom>
              <a:avLst/>
              <a:gdLst>
                <a:gd name="T0" fmla="*/ 0 w 73"/>
                <a:gd name="T1" fmla="*/ 17223 h 73"/>
                <a:gd name="T2" fmla="*/ 82202 w 73"/>
                <a:gd name="T3" fmla="*/ 25835 h 73"/>
                <a:gd name="T4" fmla="*/ 123303 w 73"/>
                <a:gd name="T5" fmla="*/ 81811 h 73"/>
                <a:gd name="T6" fmla="*/ 196372 w 73"/>
                <a:gd name="T7" fmla="*/ 172233 h 73"/>
                <a:gd name="T8" fmla="*/ 219205 w 73"/>
                <a:gd name="T9" fmla="*/ 219597 h 73"/>
                <a:gd name="T10" fmla="*/ 333375 w 73"/>
                <a:gd name="T11" fmla="*/ 314325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3">
                  <a:moveTo>
                    <a:pt x="0" y="4"/>
                  </a:moveTo>
                  <a:cubicBezTo>
                    <a:pt x="0" y="4"/>
                    <a:pt x="5" y="7"/>
                    <a:pt x="18" y="6"/>
                  </a:cubicBezTo>
                  <a:cubicBezTo>
                    <a:pt x="18" y="6"/>
                    <a:pt x="27" y="0"/>
                    <a:pt x="27" y="19"/>
                  </a:cubicBezTo>
                  <a:cubicBezTo>
                    <a:pt x="27" y="38"/>
                    <a:pt x="43" y="40"/>
                    <a:pt x="43" y="40"/>
                  </a:cubicBezTo>
                  <a:cubicBezTo>
                    <a:pt x="43" y="40"/>
                    <a:pt x="48" y="42"/>
                    <a:pt x="48" y="51"/>
                  </a:cubicBezTo>
                  <a:cubicBezTo>
                    <a:pt x="48" y="51"/>
                    <a:pt x="53" y="71"/>
                    <a:pt x="73" y="73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未知"/>
            <p:cNvSpPr/>
            <p:nvPr/>
          </p:nvSpPr>
          <p:spPr bwMode="auto">
            <a:xfrm>
              <a:off x="4778375" y="3664077"/>
              <a:ext cx="322263" cy="331787"/>
            </a:xfrm>
            <a:custGeom>
              <a:avLst/>
              <a:gdLst>
                <a:gd name="T0" fmla="*/ 289932 w 82"/>
                <a:gd name="T1" fmla="*/ 0 h 85"/>
                <a:gd name="T2" fmla="*/ 285402 w 82"/>
                <a:gd name="T3" fmla="*/ 58271 h 85"/>
                <a:gd name="T4" fmla="*/ 317113 w 82"/>
                <a:gd name="T5" fmla="*/ 138953 h 85"/>
                <a:gd name="T6" fmla="*/ 344294 w 82"/>
                <a:gd name="T7" fmla="*/ 246529 h 85"/>
                <a:gd name="T8" fmla="*/ 298992 w 82"/>
                <a:gd name="T9" fmla="*/ 313765 h 85"/>
                <a:gd name="T10" fmla="*/ 226509 w 82"/>
                <a:gd name="T11" fmla="*/ 313765 h 85"/>
                <a:gd name="T12" fmla="*/ 140436 w 82"/>
                <a:gd name="T13" fmla="*/ 354106 h 85"/>
                <a:gd name="T14" fmla="*/ 72483 w 82"/>
                <a:gd name="T15" fmla="*/ 322729 h 85"/>
                <a:gd name="T16" fmla="*/ 58892 w 82"/>
                <a:gd name="T17" fmla="*/ 313765 h 85"/>
                <a:gd name="T18" fmla="*/ 18121 w 82"/>
                <a:gd name="T19" fmla="*/ 188259 h 85"/>
                <a:gd name="T20" fmla="*/ 18121 w 82"/>
                <a:gd name="T21" fmla="*/ 116541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85">
                  <a:moveTo>
                    <a:pt x="64" y="0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71" y="15"/>
                    <a:pt x="70" y="31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5"/>
                    <a:pt x="82" y="71"/>
                    <a:pt x="66" y="70"/>
                  </a:cubicBezTo>
                  <a:cubicBezTo>
                    <a:pt x="66" y="70"/>
                    <a:pt x="55" y="65"/>
                    <a:pt x="50" y="70"/>
                  </a:cubicBezTo>
                  <a:cubicBezTo>
                    <a:pt x="45" y="75"/>
                    <a:pt x="41" y="85"/>
                    <a:pt x="31" y="79"/>
                  </a:cubicBezTo>
                  <a:cubicBezTo>
                    <a:pt x="22" y="73"/>
                    <a:pt x="16" y="72"/>
                    <a:pt x="16" y="72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5" y="56"/>
                    <a:pt x="4" y="42"/>
                  </a:cubicBezTo>
                  <a:cubicBezTo>
                    <a:pt x="4" y="42"/>
                    <a:pt x="0" y="33"/>
                    <a:pt x="4" y="26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qianjiang">
              <a:hlinkClick r:id="" action="ppaction://macro?name=Slide2.qianjiang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778375" y="3614864"/>
              <a:ext cx="304800" cy="381000"/>
            </a:xfrm>
            <a:custGeom>
              <a:avLst/>
              <a:gdLst>
                <a:gd name="T0" fmla="*/ 18073 w 78"/>
                <a:gd name="T1" fmla="*/ 179642 h 100"/>
                <a:gd name="T2" fmla="*/ 81329 w 78"/>
                <a:gd name="T3" fmla="*/ 113919 h 100"/>
                <a:gd name="T4" fmla="*/ 112957 w 78"/>
                <a:gd name="T5" fmla="*/ 21908 h 100"/>
                <a:gd name="T6" fmla="*/ 140066 w 78"/>
                <a:gd name="T7" fmla="*/ 39434 h 100"/>
                <a:gd name="T8" fmla="*/ 135548 w 78"/>
                <a:gd name="T9" fmla="*/ 83249 h 100"/>
                <a:gd name="T10" fmla="*/ 207840 w 78"/>
                <a:gd name="T11" fmla="*/ 92012 h 100"/>
                <a:gd name="T12" fmla="*/ 248505 w 78"/>
                <a:gd name="T13" fmla="*/ 96393 h 100"/>
                <a:gd name="T14" fmla="*/ 289169 w 78"/>
                <a:gd name="T15" fmla="*/ 61341 h 100"/>
                <a:gd name="T16" fmla="*/ 289169 w 78"/>
                <a:gd name="T17" fmla="*/ 65723 h 100"/>
                <a:gd name="T18" fmla="*/ 284651 w 78"/>
                <a:gd name="T19" fmla="*/ 122682 h 100"/>
                <a:gd name="T20" fmla="*/ 316279 w 78"/>
                <a:gd name="T21" fmla="*/ 201549 h 100"/>
                <a:gd name="T22" fmla="*/ 347907 w 78"/>
                <a:gd name="T23" fmla="*/ 302324 h 100"/>
                <a:gd name="T24" fmla="*/ 352425 w 78"/>
                <a:gd name="T25" fmla="*/ 332994 h 100"/>
                <a:gd name="T26" fmla="*/ 298206 w 78"/>
                <a:gd name="T27" fmla="*/ 368046 h 100"/>
                <a:gd name="T28" fmla="*/ 225913 w 78"/>
                <a:gd name="T29" fmla="*/ 372428 h 100"/>
                <a:gd name="T30" fmla="*/ 140066 w 78"/>
                <a:gd name="T31" fmla="*/ 411861 h 100"/>
                <a:gd name="T32" fmla="*/ 72292 w 78"/>
                <a:gd name="T33" fmla="*/ 381191 h 100"/>
                <a:gd name="T34" fmla="*/ 58738 w 78"/>
                <a:gd name="T35" fmla="*/ 368046 h 100"/>
                <a:gd name="T36" fmla="*/ 22591 w 78"/>
                <a:gd name="T37" fmla="*/ 249746 h 100"/>
                <a:gd name="T38" fmla="*/ 18073 w 78"/>
                <a:gd name="T39" fmla="*/ 179642 h 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8" h="100">
                  <a:moveTo>
                    <a:pt x="4" y="41"/>
                  </a:moveTo>
                  <a:cubicBezTo>
                    <a:pt x="14" y="37"/>
                    <a:pt x="18" y="26"/>
                    <a:pt x="18" y="2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8" y="0"/>
                    <a:pt x="31" y="9"/>
                    <a:pt x="31" y="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9" y="14"/>
                    <a:pt x="46" y="21"/>
                    <a:pt x="46" y="21"/>
                  </a:cubicBezTo>
                  <a:cubicBezTo>
                    <a:pt x="46" y="21"/>
                    <a:pt x="55" y="28"/>
                    <a:pt x="55" y="22"/>
                  </a:cubicBezTo>
                  <a:cubicBezTo>
                    <a:pt x="55" y="17"/>
                    <a:pt x="60" y="12"/>
                    <a:pt x="64" y="1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71" y="29"/>
                    <a:pt x="70" y="46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69"/>
                    <a:pt x="78" y="72"/>
                    <a:pt x="78" y="76"/>
                  </a:cubicBezTo>
                  <a:cubicBezTo>
                    <a:pt x="77" y="80"/>
                    <a:pt x="75" y="85"/>
                    <a:pt x="66" y="84"/>
                  </a:cubicBezTo>
                  <a:cubicBezTo>
                    <a:pt x="66" y="84"/>
                    <a:pt x="55" y="80"/>
                    <a:pt x="50" y="85"/>
                  </a:cubicBezTo>
                  <a:cubicBezTo>
                    <a:pt x="45" y="90"/>
                    <a:pt x="41" y="100"/>
                    <a:pt x="31" y="94"/>
                  </a:cubicBezTo>
                  <a:cubicBezTo>
                    <a:pt x="22" y="88"/>
                    <a:pt x="16" y="87"/>
                    <a:pt x="16" y="87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4"/>
                    <a:pt x="15" y="71"/>
                    <a:pt x="5" y="57"/>
                  </a:cubicBezTo>
                  <a:cubicBezTo>
                    <a:pt x="5" y="57"/>
                    <a:pt x="0" y="48"/>
                    <a:pt x="4" y="4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未知"/>
            <p:cNvSpPr/>
            <p:nvPr/>
          </p:nvSpPr>
          <p:spPr bwMode="auto">
            <a:xfrm>
              <a:off x="3859213" y="2365502"/>
              <a:ext cx="438150" cy="538162"/>
            </a:xfrm>
            <a:custGeom>
              <a:avLst/>
              <a:gdLst>
                <a:gd name="T0" fmla="*/ 504825 w 115"/>
                <a:gd name="T1" fmla="*/ 0 h 138"/>
                <a:gd name="T2" fmla="*/ 364352 w 115"/>
                <a:gd name="T3" fmla="*/ 174970 h 138"/>
                <a:gd name="T4" fmla="*/ 263387 w 115"/>
                <a:gd name="T5" fmla="*/ 300590 h 138"/>
                <a:gd name="T6" fmla="*/ 223879 w 115"/>
                <a:gd name="T7" fmla="*/ 372372 h 138"/>
                <a:gd name="T8" fmla="*/ 184371 w 115"/>
                <a:gd name="T9" fmla="*/ 444155 h 138"/>
                <a:gd name="T10" fmla="*/ 184371 w 115"/>
                <a:gd name="T11" fmla="*/ 493505 h 138"/>
                <a:gd name="T12" fmla="*/ 127304 w 115"/>
                <a:gd name="T13" fmla="*/ 515938 h 138"/>
                <a:gd name="T14" fmla="*/ 131693 w 115"/>
                <a:gd name="T15" fmla="*/ 587720 h 138"/>
                <a:gd name="T16" fmla="*/ 100965 w 115"/>
                <a:gd name="T17" fmla="*/ 596693 h 138"/>
                <a:gd name="T18" fmla="*/ 0 w 115"/>
                <a:gd name="T19" fmla="*/ 614639 h 1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5" h="138">
                  <a:moveTo>
                    <a:pt x="115" y="0"/>
                  </a:moveTo>
                  <a:cubicBezTo>
                    <a:pt x="115" y="0"/>
                    <a:pt x="100" y="44"/>
                    <a:pt x="83" y="39"/>
                  </a:cubicBezTo>
                  <a:cubicBezTo>
                    <a:pt x="83" y="39"/>
                    <a:pt x="68" y="36"/>
                    <a:pt x="60" y="67"/>
                  </a:cubicBezTo>
                  <a:cubicBezTo>
                    <a:pt x="60" y="67"/>
                    <a:pt x="63" y="76"/>
                    <a:pt x="51" y="83"/>
                  </a:cubicBezTo>
                  <a:cubicBezTo>
                    <a:pt x="51" y="83"/>
                    <a:pt x="31" y="93"/>
                    <a:pt x="42" y="99"/>
                  </a:cubicBezTo>
                  <a:cubicBezTo>
                    <a:pt x="52" y="104"/>
                    <a:pt x="42" y="112"/>
                    <a:pt x="42" y="110"/>
                  </a:cubicBezTo>
                  <a:cubicBezTo>
                    <a:pt x="42" y="110"/>
                    <a:pt x="28" y="107"/>
                    <a:pt x="29" y="115"/>
                  </a:cubicBezTo>
                  <a:cubicBezTo>
                    <a:pt x="29" y="123"/>
                    <a:pt x="30" y="131"/>
                    <a:pt x="30" y="131"/>
                  </a:cubicBezTo>
                  <a:cubicBezTo>
                    <a:pt x="30" y="131"/>
                    <a:pt x="36" y="138"/>
                    <a:pt x="23" y="133"/>
                  </a:cubicBezTo>
                  <a:cubicBezTo>
                    <a:pt x="23" y="133"/>
                    <a:pt x="7" y="131"/>
                    <a:pt x="0" y="137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未知"/>
            <p:cNvSpPr/>
            <p:nvPr/>
          </p:nvSpPr>
          <p:spPr bwMode="auto">
            <a:xfrm>
              <a:off x="3570288" y="3168777"/>
              <a:ext cx="149225" cy="950912"/>
            </a:xfrm>
            <a:custGeom>
              <a:avLst/>
              <a:gdLst>
                <a:gd name="T0" fmla="*/ 171450 w 39"/>
                <a:gd name="T1" fmla="*/ 1041942 h 246"/>
                <a:gd name="T2" fmla="*/ 105508 w 39"/>
                <a:gd name="T3" fmla="*/ 1064206 h 246"/>
                <a:gd name="T4" fmla="*/ 30773 w 39"/>
                <a:gd name="T5" fmla="*/ 1019678 h 246"/>
                <a:gd name="T6" fmla="*/ 35169 w 39"/>
                <a:gd name="T7" fmla="*/ 926171 h 246"/>
                <a:gd name="T8" fmla="*/ 43962 w 39"/>
                <a:gd name="T9" fmla="*/ 850474 h 246"/>
                <a:gd name="T10" fmla="*/ 70338 w 39"/>
                <a:gd name="T11" fmla="*/ 756966 h 246"/>
                <a:gd name="T12" fmla="*/ 105508 w 39"/>
                <a:gd name="T13" fmla="*/ 645648 h 246"/>
                <a:gd name="T14" fmla="*/ 136281 w 39"/>
                <a:gd name="T15" fmla="*/ 538782 h 246"/>
                <a:gd name="T16" fmla="*/ 74735 w 39"/>
                <a:gd name="T17" fmla="*/ 445274 h 246"/>
                <a:gd name="T18" fmla="*/ 87923 w 39"/>
                <a:gd name="T19" fmla="*/ 387389 h 246"/>
                <a:gd name="T20" fmla="*/ 140677 w 39"/>
                <a:gd name="T21" fmla="*/ 267165 h 246"/>
                <a:gd name="T22" fmla="*/ 167054 w 39"/>
                <a:gd name="T23" fmla="*/ 178110 h 246"/>
                <a:gd name="T24" fmla="*/ 167054 w 39"/>
                <a:gd name="T25" fmla="*/ 164752 h 246"/>
                <a:gd name="T26" fmla="*/ 109904 w 39"/>
                <a:gd name="T27" fmla="*/ 66791 h 246"/>
                <a:gd name="T28" fmla="*/ 109904 w 39"/>
                <a:gd name="T29" fmla="*/ 0 h 2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246">
                  <a:moveTo>
                    <a:pt x="39" y="234"/>
                  </a:moveTo>
                  <a:cubicBezTo>
                    <a:pt x="39" y="234"/>
                    <a:pt x="32" y="233"/>
                    <a:pt x="24" y="239"/>
                  </a:cubicBezTo>
                  <a:cubicBezTo>
                    <a:pt x="24" y="239"/>
                    <a:pt x="2" y="246"/>
                    <a:pt x="7" y="229"/>
                  </a:cubicBezTo>
                  <a:cubicBezTo>
                    <a:pt x="7" y="229"/>
                    <a:pt x="16" y="220"/>
                    <a:pt x="8" y="208"/>
                  </a:cubicBezTo>
                  <a:cubicBezTo>
                    <a:pt x="0" y="197"/>
                    <a:pt x="10" y="191"/>
                    <a:pt x="10" y="191"/>
                  </a:cubicBezTo>
                  <a:cubicBezTo>
                    <a:pt x="10" y="191"/>
                    <a:pt x="19" y="189"/>
                    <a:pt x="16" y="170"/>
                  </a:cubicBezTo>
                  <a:cubicBezTo>
                    <a:pt x="13" y="151"/>
                    <a:pt x="19" y="147"/>
                    <a:pt x="24" y="145"/>
                  </a:cubicBezTo>
                  <a:cubicBezTo>
                    <a:pt x="28" y="143"/>
                    <a:pt x="32" y="135"/>
                    <a:pt x="31" y="121"/>
                  </a:cubicBezTo>
                  <a:cubicBezTo>
                    <a:pt x="30" y="107"/>
                    <a:pt x="30" y="100"/>
                    <a:pt x="17" y="100"/>
                  </a:cubicBezTo>
                  <a:cubicBezTo>
                    <a:pt x="17" y="100"/>
                    <a:pt x="10" y="103"/>
                    <a:pt x="20" y="87"/>
                  </a:cubicBezTo>
                  <a:cubicBezTo>
                    <a:pt x="31" y="71"/>
                    <a:pt x="32" y="72"/>
                    <a:pt x="32" y="60"/>
                  </a:cubicBezTo>
                  <a:cubicBezTo>
                    <a:pt x="32" y="48"/>
                    <a:pt x="38" y="40"/>
                    <a:pt x="38" y="40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5" y="23"/>
                    <a:pt x="25" y="15"/>
                  </a:cubicBezTo>
                  <a:cubicBezTo>
                    <a:pt x="25" y="15"/>
                    <a:pt x="24" y="5"/>
                    <a:pt x="25" y="0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enshi">
              <a:hlinkClick r:id="" action="ppaction://macro?name=Slide2.enshi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552700" y="3119564"/>
              <a:ext cx="1241425" cy="1546225"/>
            </a:xfrm>
            <a:custGeom>
              <a:avLst/>
              <a:gdLst>
                <a:gd name="T0" fmla="*/ 1343918 w 320"/>
                <a:gd name="T1" fmla="*/ 1132645 h 390"/>
                <a:gd name="T2" fmla="*/ 1281410 w 320"/>
                <a:gd name="T3" fmla="*/ 1128078 h 390"/>
                <a:gd name="T4" fmla="*/ 1209973 w 320"/>
                <a:gd name="T5" fmla="*/ 986497 h 390"/>
                <a:gd name="T6" fmla="*/ 1245691 w 320"/>
                <a:gd name="T7" fmla="*/ 808379 h 390"/>
                <a:gd name="T8" fmla="*/ 1312664 w 320"/>
                <a:gd name="T9" fmla="*/ 584591 h 390"/>
                <a:gd name="T10" fmla="*/ 1263551 w 320"/>
                <a:gd name="T11" fmla="*/ 429309 h 390"/>
                <a:gd name="T12" fmla="*/ 1343918 w 320"/>
                <a:gd name="T13" fmla="*/ 214654 h 390"/>
                <a:gd name="T14" fmla="*/ 1285875 w 320"/>
                <a:gd name="T15" fmla="*/ 100477 h 390"/>
                <a:gd name="T16" fmla="*/ 1285875 w 320"/>
                <a:gd name="T17" fmla="*/ 31970 h 390"/>
                <a:gd name="T18" fmla="*/ 1125141 w 320"/>
                <a:gd name="T19" fmla="*/ 105044 h 390"/>
                <a:gd name="T20" fmla="*/ 1129605 w 320"/>
                <a:gd name="T21" fmla="*/ 232923 h 390"/>
                <a:gd name="T22" fmla="*/ 1138535 w 320"/>
                <a:gd name="T23" fmla="*/ 356235 h 390"/>
                <a:gd name="T24" fmla="*/ 1058168 w 320"/>
                <a:gd name="T25" fmla="*/ 465846 h 390"/>
                <a:gd name="T26" fmla="*/ 1004590 w 320"/>
                <a:gd name="T27" fmla="*/ 433876 h 390"/>
                <a:gd name="T28" fmla="*/ 803672 w 320"/>
                <a:gd name="T29" fmla="*/ 534353 h 390"/>
                <a:gd name="T30" fmla="*/ 647402 w 320"/>
                <a:gd name="T31" fmla="*/ 675933 h 390"/>
                <a:gd name="T32" fmla="*/ 544711 w 320"/>
                <a:gd name="T33" fmla="*/ 630262 h 390"/>
                <a:gd name="T34" fmla="*/ 464344 w 320"/>
                <a:gd name="T35" fmla="*/ 648530 h 390"/>
                <a:gd name="T36" fmla="*/ 424160 w 320"/>
                <a:gd name="T37" fmla="*/ 593725 h 390"/>
                <a:gd name="T38" fmla="*/ 267891 w 320"/>
                <a:gd name="T39" fmla="*/ 694202 h 390"/>
                <a:gd name="T40" fmla="*/ 174129 w 320"/>
                <a:gd name="T41" fmla="*/ 671366 h 390"/>
                <a:gd name="T42" fmla="*/ 62508 w 320"/>
                <a:gd name="T43" fmla="*/ 712470 h 390"/>
                <a:gd name="T44" fmla="*/ 26789 w 320"/>
                <a:gd name="T45" fmla="*/ 817514 h 390"/>
                <a:gd name="T46" fmla="*/ 111621 w 320"/>
                <a:gd name="T47" fmla="*/ 1004765 h 390"/>
                <a:gd name="T48" fmla="*/ 102691 w 320"/>
                <a:gd name="T49" fmla="*/ 1160047 h 390"/>
                <a:gd name="T50" fmla="*/ 35719 w 320"/>
                <a:gd name="T51" fmla="*/ 1201151 h 390"/>
                <a:gd name="T52" fmla="*/ 98227 w 320"/>
                <a:gd name="T53" fmla="*/ 1315329 h 390"/>
                <a:gd name="T54" fmla="*/ 183059 w 320"/>
                <a:gd name="T55" fmla="*/ 1274225 h 390"/>
                <a:gd name="T56" fmla="*/ 236637 w 320"/>
                <a:gd name="T57" fmla="*/ 1324463 h 390"/>
                <a:gd name="T58" fmla="*/ 276820 w 320"/>
                <a:gd name="T59" fmla="*/ 1361000 h 390"/>
                <a:gd name="T60" fmla="*/ 317004 w 320"/>
                <a:gd name="T61" fmla="*/ 1434074 h 390"/>
                <a:gd name="T62" fmla="*/ 339328 w 320"/>
                <a:gd name="T63" fmla="*/ 1557386 h 390"/>
                <a:gd name="T64" fmla="*/ 450949 w 320"/>
                <a:gd name="T65" fmla="*/ 1625893 h 390"/>
                <a:gd name="T66" fmla="*/ 468809 w 320"/>
                <a:gd name="T67" fmla="*/ 1639594 h 390"/>
                <a:gd name="T68" fmla="*/ 575965 w 320"/>
                <a:gd name="T69" fmla="*/ 1726370 h 390"/>
                <a:gd name="T70" fmla="*/ 602754 w 320"/>
                <a:gd name="T71" fmla="*/ 1662430 h 390"/>
                <a:gd name="T72" fmla="*/ 616148 w 320"/>
                <a:gd name="T73" fmla="*/ 1566521 h 390"/>
                <a:gd name="T74" fmla="*/ 638473 w 320"/>
                <a:gd name="T75" fmla="*/ 1507148 h 390"/>
                <a:gd name="T76" fmla="*/ 678656 w 320"/>
                <a:gd name="T77" fmla="*/ 1461477 h 390"/>
                <a:gd name="T78" fmla="*/ 834926 w 320"/>
                <a:gd name="T79" fmla="*/ 1383836 h 390"/>
                <a:gd name="T80" fmla="*/ 870645 w 320"/>
                <a:gd name="T81" fmla="*/ 1319896 h 390"/>
                <a:gd name="T82" fmla="*/ 1120676 w 320"/>
                <a:gd name="T83" fmla="*/ 1265091 h 390"/>
                <a:gd name="T84" fmla="*/ 1151930 w 320"/>
                <a:gd name="T85" fmla="*/ 1297061 h 390"/>
                <a:gd name="T86" fmla="*/ 1174254 w 320"/>
                <a:gd name="T87" fmla="*/ 1297061 h 390"/>
                <a:gd name="T88" fmla="*/ 1375172 w 320"/>
                <a:gd name="T89" fmla="*/ 1315329 h 3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20" h="390">
                  <a:moveTo>
                    <a:pt x="307" y="265"/>
                  </a:moveTo>
                  <a:cubicBezTo>
                    <a:pt x="299" y="259"/>
                    <a:pt x="297" y="251"/>
                    <a:pt x="301" y="248"/>
                  </a:cubicBezTo>
                  <a:cubicBezTo>
                    <a:pt x="303" y="247"/>
                    <a:pt x="302" y="244"/>
                    <a:pt x="302" y="241"/>
                  </a:cubicBezTo>
                  <a:cubicBezTo>
                    <a:pt x="302" y="241"/>
                    <a:pt x="296" y="240"/>
                    <a:pt x="287" y="247"/>
                  </a:cubicBezTo>
                  <a:cubicBezTo>
                    <a:pt x="287" y="247"/>
                    <a:pt x="266" y="253"/>
                    <a:pt x="270" y="236"/>
                  </a:cubicBezTo>
                  <a:cubicBezTo>
                    <a:pt x="270" y="236"/>
                    <a:pt x="279" y="227"/>
                    <a:pt x="271" y="216"/>
                  </a:cubicBezTo>
                  <a:cubicBezTo>
                    <a:pt x="263" y="204"/>
                    <a:pt x="273" y="198"/>
                    <a:pt x="273" y="198"/>
                  </a:cubicBezTo>
                  <a:cubicBezTo>
                    <a:pt x="273" y="198"/>
                    <a:pt x="283" y="196"/>
                    <a:pt x="279" y="177"/>
                  </a:cubicBezTo>
                  <a:cubicBezTo>
                    <a:pt x="276" y="158"/>
                    <a:pt x="282" y="154"/>
                    <a:pt x="287" y="152"/>
                  </a:cubicBezTo>
                  <a:cubicBezTo>
                    <a:pt x="291" y="150"/>
                    <a:pt x="295" y="142"/>
                    <a:pt x="294" y="128"/>
                  </a:cubicBezTo>
                  <a:cubicBezTo>
                    <a:pt x="293" y="114"/>
                    <a:pt x="293" y="108"/>
                    <a:pt x="281" y="108"/>
                  </a:cubicBezTo>
                  <a:cubicBezTo>
                    <a:pt x="281" y="108"/>
                    <a:pt x="273" y="110"/>
                    <a:pt x="283" y="94"/>
                  </a:cubicBezTo>
                  <a:cubicBezTo>
                    <a:pt x="294" y="78"/>
                    <a:pt x="296" y="79"/>
                    <a:pt x="296" y="67"/>
                  </a:cubicBezTo>
                  <a:cubicBezTo>
                    <a:pt x="296" y="56"/>
                    <a:pt x="301" y="47"/>
                    <a:pt x="301" y="47"/>
                  </a:cubicBezTo>
                  <a:cubicBezTo>
                    <a:pt x="301" y="44"/>
                    <a:pt x="301" y="44"/>
                    <a:pt x="301" y="44"/>
                  </a:cubicBezTo>
                  <a:cubicBezTo>
                    <a:pt x="301" y="44"/>
                    <a:pt x="298" y="31"/>
                    <a:pt x="288" y="22"/>
                  </a:cubicBezTo>
                  <a:cubicBezTo>
                    <a:pt x="288" y="22"/>
                    <a:pt x="287" y="12"/>
                    <a:pt x="288" y="8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7" y="7"/>
                    <a:pt x="286" y="6"/>
                    <a:pt x="285" y="5"/>
                  </a:cubicBezTo>
                  <a:cubicBezTo>
                    <a:pt x="285" y="5"/>
                    <a:pt x="273" y="0"/>
                    <a:pt x="252" y="23"/>
                  </a:cubicBezTo>
                  <a:cubicBezTo>
                    <a:pt x="253" y="30"/>
                    <a:pt x="255" y="37"/>
                    <a:pt x="255" y="37"/>
                  </a:cubicBezTo>
                  <a:cubicBezTo>
                    <a:pt x="262" y="49"/>
                    <a:pt x="253" y="51"/>
                    <a:pt x="253" y="51"/>
                  </a:cubicBezTo>
                  <a:cubicBezTo>
                    <a:pt x="243" y="59"/>
                    <a:pt x="253" y="73"/>
                    <a:pt x="253" y="73"/>
                  </a:cubicBezTo>
                  <a:cubicBezTo>
                    <a:pt x="255" y="78"/>
                    <a:pt x="255" y="78"/>
                    <a:pt x="255" y="78"/>
                  </a:cubicBezTo>
                  <a:cubicBezTo>
                    <a:pt x="251" y="93"/>
                    <a:pt x="251" y="93"/>
                    <a:pt x="251" y="93"/>
                  </a:cubicBezTo>
                  <a:cubicBezTo>
                    <a:pt x="248" y="98"/>
                    <a:pt x="237" y="102"/>
                    <a:pt x="237" y="102"/>
                  </a:cubicBezTo>
                  <a:cubicBezTo>
                    <a:pt x="237" y="99"/>
                    <a:pt x="231" y="93"/>
                    <a:pt x="231" y="93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17" y="90"/>
                    <a:pt x="217" y="90"/>
                    <a:pt x="217" y="90"/>
                  </a:cubicBezTo>
                  <a:cubicBezTo>
                    <a:pt x="200" y="90"/>
                    <a:pt x="180" y="117"/>
                    <a:pt x="180" y="117"/>
                  </a:cubicBezTo>
                  <a:cubicBezTo>
                    <a:pt x="169" y="142"/>
                    <a:pt x="165" y="126"/>
                    <a:pt x="165" y="126"/>
                  </a:cubicBezTo>
                  <a:cubicBezTo>
                    <a:pt x="159" y="130"/>
                    <a:pt x="145" y="148"/>
                    <a:pt x="145" y="148"/>
                  </a:cubicBezTo>
                  <a:cubicBezTo>
                    <a:pt x="138" y="164"/>
                    <a:pt x="139" y="155"/>
                    <a:pt x="138" y="145"/>
                  </a:cubicBezTo>
                  <a:cubicBezTo>
                    <a:pt x="138" y="135"/>
                    <a:pt x="122" y="129"/>
                    <a:pt x="122" y="138"/>
                  </a:cubicBezTo>
                  <a:cubicBezTo>
                    <a:pt x="122" y="146"/>
                    <a:pt x="118" y="147"/>
                    <a:pt x="111" y="147"/>
                  </a:cubicBezTo>
                  <a:cubicBezTo>
                    <a:pt x="103" y="147"/>
                    <a:pt x="104" y="142"/>
                    <a:pt x="104" y="142"/>
                  </a:cubicBezTo>
                  <a:cubicBezTo>
                    <a:pt x="108" y="132"/>
                    <a:pt x="108" y="132"/>
                    <a:pt x="108" y="132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84" y="128"/>
                    <a:pt x="74" y="153"/>
                    <a:pt x="74" y="153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51" y="158"/>
                    <a:pt x="48" y="145"/>
                    <a:pt x="48" y="145"/>
                  </a:cubicBezTo>
                  <a:cubicBezTo>
                    <a:pt x="48" y="145"/>
                    <a:pt x="37" y="135"/>
                    <a:pt x="39" y="147"/>
                  </a:cubicBezTo>
                  <a:cubicBezTo>
                    <a:pt x="41" y="160"/>
                    <a:pt x="31" y="157"/>
                    <a:pt x="31" y="157"/>
                  </a:cubicBezTo>
                  <a:cubicBezTo>
                    <a:pt x="16" y="151"/>
                    <a:pt x="14" y="156"/>
                    <a:pt x="14" y="156"/>
                  </a:cubicBezTo>
                  <a:cubicBezTo>
                    <a:pt x="14" y="156"/>
                    <a:pt x="15" y="164"/>
                    <a:pt x="7" y="171"/>
                  </a:cubicBezTo>
                  <a:cubicBezTo>
                    <a:pt x="0" y="177"/>
                    <a:pt x="6" y="179"/>
                    <a:pt x="6" y="179"/>
                  </a:cubicBezTo>
                  <a:cubicBezTo>
                    <a:pt x="18" y="184"/>
                    <a:pt x="26" y="198"/>
                    <a:pt x="26" y="198"/>
                  </a:cubicBezTo>
                  <a:cubicBezTo>
                    <a:pt x="25" y="220"/>
                    <a:pt x="25" y="220"/>
                    <a:pt x="25" y="220"/>
                  </a:cubicBezTo>
                  <a:cubicBezTo>
                    <a:pt x="16" y="229"/>
                    <a:pt x="22" y="232"/>
                    <a:pt x="22" y="232"/>
                  </a:cubicBezTo>
                  <a:cubicBezTo>
                    <a:pt x="22" y="232"/>
                    <a:pt x="23" y="249"/>
                    <a:pt x="23" y="254"/>
                  </a:cubicBezTo>
                  <a:cubicBezTo>
                    <a:pt x="23" y="258"/>
                    <a:pt x="22" y="263"/>
                    <a:pt x="22" y="263"/>
                  </a:cubicBezTo>
                  <a:cubicBezTo>
                    <a:pt x="22" y="263"/>
                    <a:pt x="16" y="264"/>
                    <a:pt x="8" y="263"/>
                  </a:cubicBezTo>
                  <a:cubicBezTo>
                    <a:pt x="1" y="263"/>
                    <a:pt x="2" y="265"/>
                    <a:pt x="2" y="265"/>
                  </a:cubicBezTo>
                  <a:cubicBezTo>
                    <a:pt x="10" y="292"/>
                    <a:pt x="22" y="290"/>
                    <a:pt x="22" y="288"/>
                  </a:cubicBezTo>
                  <a:cubicBezTo>
                    <a:pt x="22" y="285"/>
                    <a:pt x="24" y="280"/>
                    <a:pt x="27" y="273"/>
                  </a:cubicBezTo>
                  <a:cubicBezTo>
                    <a:pt x="30" y="266"/>
                    <a:pt x="42" y="262"/>
                    <a:pt x="41" y="279"/>
                  </a:cubicBezTo>
                  <a:cubicBezTo>
                    <a:pt x="40" y="297"/>
                    <a:pt x="53" y="294"/>
                    <a:pt x="53" y="294"/>
                  </a:cubicBezTo>
                  <a:cubicBezTo>
                    <a:pt x="53" y="290"/>
                    <a:pt x="53" y="290"/>
                    <a:pt x="53" y="290"/>
                  </a:cubicBezTo>
                  <a:cubicBezTo>
                    <a:pt x="62" y="287"/>
                    <a:pt x="59" y="298"/>
                    <a:pt x="59" y="298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75" y="294"/>
                    <a:pt x="72" y="306"/>
                    <a:pt x="72" y="306"/>
                  </a:cubicBezTo>
                  <a:cubicBezTo>
                    <a:pt x="69" y="310"/>
                    <a:pt x="71" y="314"/>
                    <a:pt x="71" y="314"/>
                  </a:cubicBezTo>
                  <a:cubicBezTo>
                    <a:pt x="79" y="317"/>
                    <a:pt x="72" y="323"/>
                    <a:pt x="72" y="323"/>
                  </a:cubicBezTo>
                  <a:cubicBezTo>
                    <a:pt x="64" y="331"/>
                    <a:pt x="76" y="341"/>
                    <a:pt x="76" y="341"/>
                  </a:cubicBezTo>
                  <a:cubicBezTo>
                    <a:pt x="74" y="361"/>
                    <a:pt x="91" y="347"/>
                    <a:pt x="91" y="347"/>
                  </a:cubicBezTo>
                  <a:cubicBezTo>
                    <a:pt x="97" y="331"/>
                    <a:pt x="101" y="356"/>
                    <a:pt x="101" y="356"/>
                  </a:cubicBezTo>
                  <a:cubicBezTo>
                    <a:pt x="101" y="357"/>
                    <a:pt x="101" y="357"/>
                    <a:pt x="101" y="357"/>
                  </a:cubicBezTo>
                  <a:cubicBezTo>
                    <a:pt x="105" y="359"/>
                    <a:pt x="105" y="359"/>
                    <a:pt x="105" y="359"/>
                  </a:cubicBezTo>
                  <a:cubicBezTo>
                    <a:pt x="106" y="375"/>
                    <a:pt x="106" y="375"/>
                    <a:pt x="106" y="375"/>
                  </a:cubicBezTo>
                  <a:cubicBezTo>
                    <a:pt x="122" y="390"/>
                    <a:pt x="129" y="378"/>
                    <a:pt x="129" y="378"/>
                  </a:cubicBezTo>
                  <a:cubicBezTo>
                    <a:pt x="129" y="366"/>
                    <a:pt x="129" y="366"/>
                    <a:pt x="129" y="366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4" y="351"/>
                    <a:pt x="134" y="351"/>
                    <a:pt x="134" y="351"/>
                  </a:cubicBezTo>
                  <a:cubicBezTo>
                    <a:pt x="138" y="343"/>
                    <a:pt x="138" y="343"/>
                    <a:pt x="138" y="343"/>
                  </a:cubicBezTo>
                  <a:cubicBezTo>
                    <a:pt x="141" y="333"/>
                    <a:pt x="141" y="333"/>
                    <a:pt x="141" y="333"/>
                  </a:cubicBezTo>
                  <a:cubicBezTo>
                    <a:pt x="143" y="330"/>
                    <a:pt x="143" y="330"/>
                    <a:pt x="143" y="330"/>
                  </a:cubicBezTo>
                  <a:cubicBezTo>
                    <a:pt x="144" y="322"/>
                    <a:pt x="144" y="322"/>
                    <a:pt x="144" y="322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4" y="289"/>
                    <a:pt x="177" y="302"/>
                    <a:pt x="177" y="302"/>
                  </a:cubicBezTo>
                  <a:cubicBezTo>
                    <a:pt x="178" y="318"/>
                    <a:pt x="187" y="303"/>
                    <a:pt x="187" y="303"/>
                  </a:cubicBezTo>
                  <a:cubicBezTo>
                    <a:pt x="187" y="294"/>
                    <a:pt x="187" y="294"/>
                    <a:pt x="187" y="294"/>
                  </a:cubicBezTo>
                  <a:cubicBezTo>
                    <a:pt x="187" y="294"/>
                    <a:pt x="195" y="295"/>
                    <a:pt x="195" y="289"/>
                  </a:cubicBezTo>
                  <a:cubicBezTo>
                    <a:pt x="195" y="282"/>
                    <a:pt x="206" y="280"/>
                    <a:pt x="215" y="278"/>
                  </a:cubicBezTo>
                  <a:cubicBezTo>
                    <a:pt x="225" y="277"/>
                    <a:pt x="251" y="277"/>
                    <a:pt x="251" y="277"/>
                  </a:cubicBezTo>
                  <a:cubicBezTo>
                    <a:pt x="255" y="280"/>
                    <a:pt x="255" y="280"/>
                    <a:pt x="255" y="280"/>
                  </a:cubicBezTo>
                  <a:cubicBezTo>
                    <a:pt x="258" y="284"/>
                    <a:pt x="258" y="284"/>
                    <a:pt x="258" y="284"/>
                  </a:cubicBezTo>
                  <a:cubicBezTo>
                    <a:pt x="258" y="284"/>
                    <a:pt x="258" y="284"/>
                    <a:pt x="260" y="284"/>
                  </a:cubicBezTo>
                  <a:cubicBezTo>
                    <a:pt x="262" y="284"/>
                    <a:pt x="263" y="284"/>
                    <a:pt x="263" y="284"/>
                  </a:cubicBezTo>
                  <a:cubicBezTo>
                    <a:pt x="266" y="287"/>
                    <a:pt x="266" y="287"/>
                    <a:pt x="266" y="287"/>
                  </a:cubicBezTo>
                  <a:cubicBezTo>
                    <a:pt x="270" y="309"/>
                    <a:pt x="296" y="295"/>
                    <a:pt x="308" y="288"/>
                  </a:cubicBezTo>
                  <a:cubicBezTo>
                    <a:pt x="320" y="281"/>
                    <a:pt x="314" y="272"/>
                    <a:pt x="307" y="26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未知"/>
            <p:cNvSpPr/>
            <p:nvPr/>
          </p:nvSpPr>
          <p:spPr bwMode="auto">
            <a:xfrm>
              <a:off x="3951288" y="2481389"/>
              <a:ext cx="1123950" cy="827088"/>
            </a:xfrm>
            <a:custGeom>
              <a:avLst/>
              <a:gdLst>
                <a:gd name="T0" fmla="*/ 0 w 289"/>
                <a:gd name="T1" fmla="*/ 657359 h 213"/>
                <a:gd name="T2" fmla="*/ 49306 w 289"/>
                <a:gd name="T3" fmla="*/ 706549 h 213"/>
                <a:gd name="T4" fmla="*/ 143435 w 289"/>
                <a:gd name="T5" fmla="*/ 746796 h 213"/>
                <a:gd name="T6" fmla="*/ 215153 w 289"/>
                <a:gd name="T7" fmla="*/ 778099 h 213"/>
                <a:gd name="T8" fmla="*/ 291353 w 289"/>
                <a:gd name="T9" fmla="*/ 809401 h 213"/>
                <a:gd name="T10" fmla="*/ 439271 w 289"/>
                <a:gd name="T11" fmla="*/ 809401 h 213"/>
                <a:gd name="T12" fmla="*/ 506506 w 289"/>
                <a:gd name="T13" fmla="*/ 858592 h 213"/>
                <a:gd name="T14" fmla="*/ 609600 w 289"/>
                <a:gd name="T15" fmla="*/ 854120 h 213"/>
                <a:gd name="T16" fmla="*/ 609600 w 289"/>
                <a:gd name="T17" fmla="*/ 791514 h 213"/>
                <a:gd name="T18" fmla="*/ 685800 w 289"/>
                <a:gd name="T19" fmla="*/ 733380 h 213"/>
                <a:gd name="T20" fmla="*/ 775447 w 289"/>
                <a:gd name="T21" fmla="*/ 675246 h 213"/>
                <a:gd name="T22" fmla="*/ 838200 w 289"/>
                <a:gd name="T23" fmla="*/ 666303 h 213"/>
                <a:gd name="T24" fmla="*/ 959224 w 289"/>
                <a:gd name="T25" fmla="*/ 652887 h 213"/>
                <a:gd name="T26" fmla="*/ 1026459 w 289"/>
                <a:gd name="T27" fmla="*/ 666303 h 213"/>
                <a:gd name="T28" fmla="*/ 1093694 w 289"/>
                <a:gd name="T29" fmla="*/ 635000 h 213"/>
                <a:gd name="T30" fmla="*/ 1093694 w 289"/>
                <a:gd name="T31" fmla="*/ 594754 h 213"/>
                <a:gd name="T32" fmla="*/ 1111624 w 289"/>
                <a:gd name="T33" fmla="*/ 590282 h 213"/>
                <a:gd name="T34" fmla="*/ 1151965 w 289"/>
                <a:gd name="T35" fmla="*/ 465070 h 213"/>
                <a:gd name="T36" fmla="*/ 1246094 w 289"/>
                <a:gd name="T37" fmla="*/ 330915 h 213"/>
                <a:gd name="T38" fmla="*/ 1277471 w 289"/>
                <a:gd name="T39" fmla="*/ 228063 h 213"/>
                <a:gd name="T40" fmla="*/ 1259541 w 289"/>
                <a:gd name="T41" fmla="*/ 165458 h 213"/>
                <a:gd name="T42" fmla="*/ 1268506 w 289"/>
                <a:gd name="T43" fmla="*/ 80493 h 213"/>
                <a:gd name="T44" fmla="*/ 1281953 w 289"/>
                <a:gd name="T45" fmla="*/ 58134 h 213"/>
                <a:gd name="T46" fmla="*/ 1295400 w 289"/>
                <a:gd name="T47" fmla="*/ 0 h 2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9" h="213">
                  <a:moveTo>
                    <a:pt x="0" y="147"/>
                  </a:moveTo>
                  <a:cubicBezTo>
                    <a:pt x="0" y="147"/>
                    <a:pt x="11" y="144"/>
                    <a:pt x="11" y="158"/>
                  </a:cubicBezTo>
                  <a:cubicBezTo>
                    <a:pt x="11" y="173"/>
                    <a:pt x="17" y="179"/>
                    <a:pt x="32" y="167"/>
                  </a:cubicBezTo>
                  <a:cubicBezTo>
                    <a:pt x="40" y="162"/>
                    <a:pt x="48" y="174"/>
                    <a:pt x="48" y="174"/>
                  </a:cubicBezTo>
                  <a:cubicBezTo>
                    <a:pt x="48" y="174"/>
                    <a:pt x="49" y="183"/>
                    <a:pt x="65" y="181"/>
                  </a:cubicBezTo>
                  <a:cubicBezTo>
                    <a:pt x="65" y="181"/>
                    <a:pt x="68" y="201"/>
                    <a:pt x="98" y="181"/>
                  </a:cubicBezTo>
                  <a:cubicBezTo>
                    <a:pt x="98" y="181"/>
                    <a:pt x="113" y="176"/>
                    <a:pt x="113" y="192"/>
                  </a:cubicBezTo>
                  <a:cubicBezTo>
                    <a:pt x="113" y="192"/>
                    <a:pt x="129" y="213"/>
                    <a:pt x="136" y="191"/>
                  </a:cubicBezTo>
                  <a:cubicBezTo>
                    <a:pt x="136" y="191"/>
                    <a:pt x="136" y="179"/>
                    <a:pt x="136" y="177"/>
                  </a:cubicBezTo>
                  <a:cubicBezTo>
                    <a:pt x="136" y="177"/>
                    <a:pt x="130" y="157"/>
                    <a:pt x="153" y="164"/>
                  </a:cubicBezTo>
                  <a:cubicBezTo>
                    <a:pt x="153" y="164"/>
                    <a:pt x="162" y="167"/>
                    <a:pt x="173" y="151"/>
                  </a:cubicBezTo>
                  <a:cubicBezTo>
                    <a:pt x="173" y="151"/>
                    <a:pt x="174" y="148"/>
                    <a:pt x="187" y="149"/>
                  </a:cubicBezTo>
                  <a:cubicBezTo>
                    <a:pt x="199" y="150"/>
                    <a:pt x="211" y="148"/>
                    <a:pt x="214" y="146"/>
                  </a:cubicBezTo>
                  <a:cubicBezTo>
                    <a:pt x="218" y="145"/>
                    <a:pt x="229" y="149"/>
                    <a:pt x="229" y="149"/>
                  </a:cubicBezTo>
                  <a:cubicBezTo>
                    <a:pt x="229" y="149"/>
                    <a:pt x="242" y="160"/>
                    <a:pt x="244" y="142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8" y="132"/>
                    <a:pt x="248" y="132"/>
                    <a:pt x="248" y="132"/>
                  </a:cubicBezTo>
                  <a:cubicBezTo>
                    <a:pt x="248" y="132"/>
                    <a:pt x="241" y="111"/>
                    <a:pt x="257" y="104"/>
                  </a:cubicBezTo>
                  <a:cubicBezTo>
                    <a:pt x="274" y="96"/>
                    <a:pt x="278" y="85"/>
                    <a:pt x="278" y="74"/>
                  </a:cubicBezTo>
                  <a:cubicBezTo>
                    <a:pt x="278" y="63"/>
                    <a:pt x="285" y="51"/>
                    <a:pt x="285" y="51"/>
                  </a:cubicBezTo>
                  <a:cubicBezTo>
                    <a:pt x="285" y="51"/>
                    <a:pt x="284" y="42"/>
                    <a:pt x="281" y="37"/>
                  </a:cubicBezTo>
                  <a:cubicBezTo>
                    <a:pt x="278" y="31"/>
                    <a:pt x="283" y="18"/>
                    <a:pt x="283" y="18"/>
                  </a:cubicBezTo>
                  <a:cubicBezTo>
                    <a:pt x="286" y="13"/>
                    <a:pt x="286" y="13"/>
                    <a:pt x="286" y="13"/>
                  </a:cubicBezTo>
                  <a:cubicBezTo>
                    <a:pt x="286" y="13"/>
                    <a:pt x="289" y="8"/>
                    <a:pt x="289" y="0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xiangfan">
              <a:hlinkClick r:id="" action="ppaction://macro?name=Slide2.xiangfan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59213" y="2365502"/>
              <a:ext cx="1216025" cy="942975"/>
            </a:xfrm>
            <a:custGeom>
              <a:avLst/>
              <a:gdLst>
                <a:gd name="T0" fmla="*/ 1333074 w 313"/>
                <a:gd name="T1" fmla="*/ 155121 h 245"/>
                <a:gd name="T2" fmla="*/ 1252553 w 313"/>
                <a:gd name="T3" fmla="*/ 181714 h 245"/>
                <a:gd name="T4" fmla="*/ 1172031 w 313"/>
                <a:gd name="T5" fmla="*/ 181714 h 245"/>
                <a:gd name="T6" fmla="*/ 1136244 w 313"/>
                <a:gd name="T7" fmla="*/ 168418 h 245"/>
                <a:gd name="T8" fmla="*/ 1078090 w 313"/>
                <a:gd name="T9" fmla="*/ 177282 h 245"/>
                <a:gd name="T10" fmla="*/ 1069143 w 313"/>
                <a:gd name="T11" fmla="*/ 172850 h 245"/>
                <a:gd name="T12" fmla="*/ 1024409 w 313"/>
                <a:gd name="T13" fmla="*/ 203874 h 245"/>
                <a:gd name="T14" fmla="*/ 957308 w 313"/>
                <a:gd name="T15" fmla="*/ 208306 h 245"/>
                <a:gd name="T16" fmla="*/ 925994 w 313"/>
                <a:gd name="T17" fmla="*/ 212738 h 245"/>
                <a:gd name="T18" fmla="*/ 903627 w 313"/>
                <a:gd name="T19" fmla="*/ 195010 h 245"/>
                <a:gd name="T20" fmla="*/ 854420 w 313"/>
                <a:gd name="T21" fmla="*/ 159553 h 245"/>
                <a:gd name="T22" fmla="*/ 823106 w 313"/>
                <a:gd name="T23" fmla="*/ 177282 h 245"/>
                <a:gd name="T24" fmla="*/ 787319 w 313"/>
                <a:gd name="T25" fmla="*/ 137393 h 245"/>
                <a:gd name="T26" fmla="*/ 773899 w 313"/>
                <a:gd name="T27" fmla="*/ 128529 h 245"/>
                <a:gd name="T28" fmla="*/ 742585 w 313"/>
                <a:gd name="T29" fmla="*/ 137393 h 245"/>
                <a:gd name="T30" fmla="*/ 711271 w 313"/>
                <a:gd name="T31" fmla="*/ 106369 h 245"/>
                <a:gd name="T32" fmla="*/ 688904 w 313"/>
                <a:gd name="T33" fmla="*/ 106369 h 245"/>
                <a:gd name="T34" fmla="*/ 648643 w 313"/>
                <a:gd name="T35" fmla="*/ 88641 h 245"/>
                <a:gd name="T36" fmla="*/ 581542 w 313"/>
                <a:gd name="T37" fmla="*/ 48752 h 245"/>
                <a:gd name="T38" fmla="*/ 514441 w 313"/>
                <a:gd name="T39" fmla="*/ 8864 h 245"/>
                <a:gd name="T40" fmla="*/ 371292 w 313"/>
                <a:gd name="T41" fmla="*/ 181714 h 245"/>
                <a:gd name="T42" fmla="*/ 268404 w 313"/>
                <a:gd name="T43" fmla="*/ 305811 h 245"/>
                <a:gd name="T44" fmla="*/ 228144 w 313"/>
                <a:gd name="T45" fmla="*/ 376723 h 245"/>
                <a:gd name="T46" fmla="*/ 187883 w 313"/>
                <a:gd name="T47" fmla="*/ 447636 h 245"/>
                <a:gd name="T48" fmla="*/ 187883 w 313"/>
                <a:gd name="T49" fmla="*/ 496389 h 245"/>
                <a:gd name="T50" fmla="*/ 129729 w 313"/>
                <a:gd name="T51" fmla="*/ 518549 h 245"/>
                <a:gd name="T52" fmla="*/ 134202 w 313"/>
                <a:gd name="T53" fmla="*/ 589461 h 245"/>
                <a:gd name="T54" fmla="*/ 102888 w 313"/>
                <a:gd name="T55" fmla="*/ 598326 h 245"/>
                <a:gd name="T56" fmla="*/ 0 w 313"/>
                <a:gd name="T57" fmla="*/ 616054 h 245"/>
                <a:gd name="T58" fmla="*/ 0 w 313"/>
                <a:gd name="T59" fmla="*/ 616054 h 245"/>
                <a:gd name="T60" fmla="*/ 22367 w 313"/>
                <a:gd name="T61" fmla="*/ 642646 h 245"/>
                <a:gd name="T62" fmla="*/ 80521 w 313"/>
                <a:gd name="T63" fmla="*/ 713559 h 245"/>
                <a:gd name="T64" fmla="*/ 111835 w 313"/>
                <a:gd name="T65" fmla="*/ 793335 h 245"/>
                <a:gd name="T66" fmla="*/ 156569 w 313"/>
                <a:gd name="T67" fmla="*/ 842088 h 245"/>
                <a:gd name="T68" fmla="*/ 250511 w 313"/>
                <a:gd name="T69" fmla="*/ 881976 h 245"/>
                <a:gd name="T70" fmla="*/ 322085 w 313"/>
                <a:gd name="T71" fmla="*/ 913000 h 245"/>
                <a:gd name="T72" fmla="*/ 398133 w 313"/>
                <a:gd name="T73" fmla="*/ 944025 h 245"/>
                <a:gd name="T74" fmla="*/ 545755 w 313"/>
                <a:gd name="T75" fmla="*/ 944025 h 245"/>
                <a:gd name="T76" fmla="*/ 612856 w 313"/>
                <a:gd name="T77" fmla="*/ 992777 h 245"/>
                <a:gd name="T78" fmla="*/ 715744 w 313"/>
                <a:gd name="T79" fmla="*/ 988345 h 245"/>
                <a:gd name="T80" fmla="*/ 715744 w 313"/>
                <a:gd name="T81" fmla="*/ 926297 h 245"/>
                <a:gd name="T82" fmla="*/ 791792 w 313"/>
                <a:gd name="T83" fmla="*/ 868680 h 245"/>
                <a:gd name="T84" fmla="*/ 881260 w 313"/>
                <a:gd name="T85" fmla="*/ 811063 h 245"/>
                <a:gd name="T86" fmla="*/ 943888 w 313"/>
                <a:gd name="T87" fmla="*/ 802199 h 245"/>
                <a:gd name="T88" fmla="*/ 1064670 w 313"/>
                <a:gd name="T89" fmla="*/ 788903 h 245"/>
                <a:gd name="T90" fmla="*/ 1131771 w 313"/>
                <a:gd name="T91" fmla="*/ 802199 h 245"/>
                <a:gd name="T92" fmla="*/ 1198872 w 313"/>
                <a:gd name="T93" fmla="*/ 771175 h 245"/>
                <a:gd name="T94" fmla="*/ 1198872 w 313"/>
                <a:gd name="T95" fmla="*/ 731287 h 245"/>
                <a:gd name="T96" fmla="*/ 1216765 w 313"/>
                <a:gd name="T97" fmla="*/ 726855 h 245"/>
                <a:gd name="T98" fmla="*/ 1257026 w 313"/>
                <a:gd name="T99" fmla="*/ 602758 h 245"/>
                <a:gd name="T100" fmla="*/ 1350968 w 313"/>
                <a:gd name="T101" fmla="*/ 469796 h 245"/>
                <a:gd name="T102" fmla="*/ 1382281 w 313"/>
                <a:gd name="T103" fmla="*/ 367859 h 245"/>
                <a:gd name="T104" fmla="*/ 1364388 w 313"/>
                <a:gd name="T105" fmla="*/ 305811 h 245"/>
                <a:gd name="T106" fmla="*/ 1373335 w 313"/>
                <a:gd name="T107" fmla="*/ 221602 h 245"/>
                <a:gd name="T108" fmla="*/ 1386755 w 313"/>
                <a:gd name="T109" fmla="*/ 199442 h 245"/>
                <a:gd name="T110" fmla="*/ 1400175 w 313"/>
                <a:gd name="T111" fmla="*/ 146257 h 245"/>
                <a:gd name="T112" fmla="*/ 1391228 w 313"/>
                <a:gd name="T113" fmla="*/ 137393 h 245"/>
                <a:gd name="T114" fmla="*/ 1333074 w 313"/>
                <a:gd name="T115" fmla="*/ 155121 h 2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13" h="245">
                  <a:moveTo>
                    <a:pt x="298" y="35"/>
                  </a:moveTo>
                  <a:cubicBezTo>
                    <a:pt x="298" y="35"/>
                    <a:pt x="287" y="36"/>
                    <a:pt x="280" y="41"/>
                  </a:cubicBezTo>
                  <a:cubicBezTo>
                    <a:pt x="273" y="45"/>
                    <a:pt x="263" y="44"/>
                    <a:pt x="262" y="41"/>
                  </a:cubicBezTo>
                  <a:cubicBezTo>
                    <a:pt x="261" y="38"/>
                    <a:pt x="254" y="38"/>
                    <a:pt x="254" y="38"/>
                  </a:cubicBezTo>
                  <a:cubicBezTo>
                    <a:pt x="250" y="44"/>
                    <a:pt x="241" y="40"/>
                    <a:pt x="241" y="40"/>
                  </a:cubicBezTo>
                  <a:cubicBezTo>
                    <a:pt x="240" y="39"/>
                    <a:pt x="240" y="39"/>
                    <a:pt x="239" y="39"/>
                  </a:cubicBezTo>
                  <a:cubicBezTo>
                    <a:pt x="231" y="37"/>
                    <a:pt x="229" y="46"/>
                    <a:pt x="229" y="46"/>
                  </a:cubicBezTo>
                  <a:cubicBezTo>
                    <a:pt x="214" y="47"/>
                    <a:pt x="214" y="47"/>
                    <a:pt x="214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191" y="36"/>
                    <a:pt x="191" y="36"/>
                    <a:pt x="191" y="36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34" y="19"/>
                    <a:pt x="130" y="11"/>
                    <a:pt x="130" y="11"/>
                  </a:cubicBezTo>
                  <a:cubicBezTo>
                    <a:pt x="129" y="3"/>
                    <a:pt x="123" y="0"/>
                    <a:pt x="115" y="2"/>
                  </a:cubicBezTo>
                  <a:cubicBezTo>
                    <a:pt x="115" y="3"/>
                    <a:pt x="100" y="46"/>
                    <a:pt x="83" y="41"/>
                  </a:cubicBezTo>
                  <a:cubicBezTo>
                    <a:pt x="83" y="41"/>
                    <a:pt x="68" y="38"/>
                    <a:pt x="60" y="69"/>
                  </a:cubicBezTo>
                  <a:cubicBezTo>
                    <a:pt x="60" y="69"/>
                    <a:pt x="63" y="78"/>
                    <a:pt x="51" y="85"/>
                  </a:cubicBezTo>
                  <a:cubicBezTo>
                    <a:pt x="51" y="85"/>
                    <a:pt x="31" y="95"/>
                    <a:pt x="42" y="101"/>
                  </a:cubicBezTo>
                  <a:cubicBezTo>
                    <a:pt x="52" y="106"/>
                    <a:pt x="42" y="114"/>
                    <a:pt x="42" y="112"/>
                  </a:cubicBezTo>
                  <a:cubicBezTo>
                    <a:pt x="42" y="112"/>
                    <a:pt x="28" y="109"/>
                    <a:pt x="29" y="117"/>
                  </a:cubicBezTo>
                  <a:cubicBezTo>
                    <a:pt x="29" y="125"/>
                    <a:pt x="30" y="133"/>
                    <a:pt x="30" y="133"/>
                  </a:cubicBezTo>
                  <a:cubicBezTo>
                    <a:pt x="30" y="133"/>
                    <a:pt x="36" y="140"/>
                    <a:pt x="23" y="135"/>
                  </a:cubicBezTo>
                  <a:cubicBezTo>
                    <a:pt x="23" y="135"/>
                    <a:pt x="7" y="133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27" y="170"/>
                    <a:pt x="25" y="179"/>
                  </a:cubicBezTo>
                  <a:cubicBezTo>
                    <a:pt x="25" y="179"/>
                    <a:pt x="35" y="176"/>
                    <a:pt x="35" y="190"/>
                  </a:cubicBezTo>
                  <a:cubicBezTo>
                    <a:pt x="35" y="205"/>
                    <a:pt x="41" y="211"/>
                    <a:pt x="56" y="199"/>
                  </a:cubicBezTo>
                  <a:cubicBezTo>
                    <a:pt x="64" y="194"/>
                    <a:pt x="72" y="206"/>
                    <a:pt x="72" y="206"/>
                  </a:cubicBezTo>
                  <a:cubicBezTo>
                    <a:pt x="72" y="206"/>
                    <a:pt x="73" y="215"/>
                    <a:pt x="89" y="213"/>
                  </a:cubicBezTo>
                  <a:cubicBezTo>
                    <a:pt x="89" y="213"/>
                    <a:pt x="92" y="233"/>
                    <a:pt x="122" y="213"/>
                  </a:cubicBezTo>
                  <a:cubicBezTo>
                    <a:pt x="122" y="213"/>
                    <a:pt x="137" y="208"/>
                    <a:pt x="137" y="224"/>
                  </a:cubicBezTo>
                  <a:cubicBezTo>
                    <a:pt x="137" y="224"/>
                    <a:pt x="153" y="245"/>
                    <a:pt x="160" y="223"/>
                  </a:cubicBezTo>
                  <a:cubicBezTo>
                    <a:pt x="160" y="223"/>
                    <a:pt x="160" y="211"/>
                    <a:pt x="160" y="209"/>
                  </a:cubicBezTo>
                  <a:cubicBezTo>
                    <a:pt x="160" y="209"/>
                    <a:pt x="154" y="189"/>
                    <a:pt x="177" y="196"/>
                  </a:cubicBezTo>
                  <a:cubicBezTo>
                    <a:pt x="177" y="196"/>
                    <a:pt x="186" y="199"/>
                    <a:pt x="197" y="183"/>
                  </a:cubicBezTo>
                  <a:cubicBezTo>
                    <a:pt x="197" y="183"/>
                    <a:pt x="198" y="180"/>
                    <a:pt x="211" y="181"/>
                  </a:cubicBezTo>
                  <a:cubicBezTo>
                    <a:pt x="223" y="182"/>
                    <a:pt x="235" y="180"/>
                    <a:pt x="238" y="178"/>
                  </a:cubicBezTo>
                  <a:cubicBezTo>
                    <a:pt x="242" y="177"/>
                    <a:pt x="253" y="181"/>
                    <a:pt x="253" y="181"/>
                  </a:cubicBezTo>
                  <a:cubicBezTo>
                    <a:pt x="253" y="181"/>
                    <a:pt x="266" y="192"/>
                    <a:pt x="268" y="174"/>
                  </a:cubicBezTo>
                  <a:cubicBezTo>
                    <a:pt x="268" y="165"/>
                    <a:pt x="268" y="165"/>
                    <a:pt x="268" y="165"/>
                  </a:cubicBezTo>
                  <a:cubicBezTo>
                    <a:pt x="272" y="164"/>
                    <a:pt x="272" y="164"/>
                    <a:pt x="272" y="164"/>
                  </a:cubicBezTo>
                  <a:cubicBezTo>
                    <a:pt x="272" y="164"/>
                    <a:pt x="265" y="143"/>
                    <a:pt x="281" y="136"/>
                  </a:cubicBezTo>
                  <a:cubicBezTo>
                    <a:pt x="298" y="128"/>
                    <a:pt x="302" y="117"/>
                    <a:pt x="302" y="106"/>
                  </a:cubicBezTo>
                  <a:cubicBezTo>
                    <a:pt x="302" y="95"/>
                    <a:pt x="309" y="83"/>
                    <a:pt x="309" y="83"/>
                  </a:cubicBezTo>
                  <a:cubicBezTo>
                    <a:pt x="309" y="83"/>
                    <a:pt x="308" y="74"/>
                    <a:pt x="305" y="69"/>
                  </a:cubicBezTo>
                  <a:cubicBezTo>
                    <a:pt x="302" y="63"/>
                    <a:pt x="307" y="50"/>
                    <a:pt x="307" y="50"/>
                  </a:cubicBezTo>
                  <a:cubicBezTo>
                    <a:pt x="310" y="45"/>
                    <a:pt x="310" y="45"/>
                    <a:pt x="310" y="45"/>
                  </a:cubicBezTo>
                  <a:cubicBezTo>
                    <a:pt x="310" y="45"/>
                    <a:pt x="313" y="40"/>
                    <a:pt x="313" y="33"/>
                  </a:cubicBezTo>
                  <a:cubicBezTo>
                    <a:pt x="311" y="31"/>
                    <a:pt x="311" y="31"/>
                    <a:pt x="311" y="31"/>
                  </a:cubicBezTo>
                  <a:lnTo>
                    <a:pt x="298" y="35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shiyan">
              <a:hlinkClick r:id="" action="ppaction://macro?name=Slide2.shiyan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132138" y="1919414"/>
              <a:ext cx="1182687" cy="1174750"/>
            </a:xfrm>
            <a:custGeom>
              <a:avLst/>
              <a:gdLst>
                <a:gd name="T0" fmla="*/ 1295088 w 305"/>
                <a:gd name="T1" fmla="*/ 523282 h 305"/>
                <a:gd name="T2" fmla="*/ 1268293 w 305"/>
                <a:gd name="T3" fmla="*/ 425721 h 305"/>
                <a:gd name="T4" fmla="*/ 1219169 w 305"/>
                <a:gd name="T5" fmla="*/ 394679 h 305"/>
                <a:gd name="T6" fmla="*/ 1156647 w 305"/>
                <a:gd name="T7" fmla="*/ 337029 h 305"/>
                <a:gd name="T8" fmla="*/ 1116455 w 305"/>
                <a:gd name="T9" fmla="*/ 288248 h 305"/>
                <a:gd name="T10" fmla="*/ 1071797 w 305"/>
                <a:gd name="T11" fmla="*/ 203991 h 305"/>
                <a:gd name="T12" fmla="*/ 995878 w 305"/>
                <a:gd name="T13" fmla="*/ 115299 h 305"/>
                <a:gd name="T14" fmla="*/ 946754 w 305"/>
                <a:gd name="T15" fmla="*/ 93126 h 305"/>
                <a:gd name="T16" fmla="*/ 839574 w 305"/>
                <a:gd name="T17" fmla="*/ 137472 h 305"/>
                <a:gd name="T18" fmla="*/ 759189 w 305"/>
                <a:gd name="T19" fmla="*/ 137472 h 305"/>
                <a:gd name="T20" fmla="*/ 660941 w 305"/>
                <a:gd name="T21" fmla="*/ 124169 h 305"/>
                <a:gd name="T22" fmla="*/ 580557 w 305"/>
                <a:gd name="T23" fmla="*/ 124169 h 305"/>
                <a:gd name="T24" fmla="*/ 388526 w 305"/>
                <a:gd name="T25" fmla="*/ 101996 h 305"/>
                <a:gd name="T26" fmla="*/ 330471 w 305"/>
                <a:gd name="T27" fmla="*/ 97561 h 305"/>
                <a:gd name="T28" fmla="*/ 138440 w 305"/>
                <a:gd name="T29" fmla="*/ 88692 h 305"/>
                <a:gd name="T30" fmla="*/ 111645 w 305"/>
                <a:gd name="T31" fmla="*/ 168514 h 305"/>
                <a:gd name="T32" fmla="*/ 205428 w 305"/>
                <a:gd name="T33" fmla="*/ 195122 h 305"/>
                <a:gd name="T34" fmla="*/ 241154 w 305"/>
                <a:gd name="T35" fmla="*/ 314856 h 305"/>
                <a:gd name="T36" fmla="*/ 267949 w 305"/>
                <a:gd name="T37" fmla="*/ 341463 h 305"/>
                <a:gd name="T38" fmla="*/ 424253 w 305"/>
                <a:gd name="T39" fmla="*/ 385809 h 305"/>
                <a:gd name="T40" fmla="*/ 486774 w 305"/>
                <a:gd name="T41" fmla="*/ 549889 h 305"/>
                <a:gd name="T42" fmla="*/ 343868 w 305"/>
                <a:gd name="T43" fmla="*/ 572062 h 305"/>
                <a:gd name="T44" fmla="*/ 196496 w 305"/>
                <a:gd name="T45" fmla="*/ 585366 h 305"/>
                <a:gd name="T46" fmla="*/ 120577 w 305"/>
                <a:gd name="T47" fmla="*/ 589800 h 305"/>
                <a:gd name="T48" fmla="*/ 111645 w 305"/>
                <a:gd name="T49" fmla="*/ 696231 h 305"/>
                <a:gd name="T50" fmla="*/ 102714 w 305"/>
                <a:gd name="T51" fmla="*/ 829268 h 305"/>
                <a:gd name="T52" fmla="*/ 116111 w 305"/>
                <a:gd name="T53" fmla="*/ 984479 h 305"/>
                <a:gd name="T54" fmla="*/ 116111 w 305"/>
                <a:gd name="T55" fmla="*/ 1090909 h 305"/>
                <a:gd name="T56" fmla="*/ 151838 w 305"/>
                <a:gd name="T57" fmla="*/ 1197339 h 305"/>
                <a:gd name="T58" fmla="*/ 205428 w 305"/>
                <a:gd name="T59" fmla="*/ 1290466 h 305"/>
                <a:gd name="T60" fmla="*/ 303676 w 305"/>
                <a:gd name="T61" fmla="*/ 1325942 h 305"/>
                <a:gd name="T62" fmla="*/ 352800 w 305"/>
                <a:gd name="T63" fmla="*/ 1343681 h 305"/>
                <a:gd name="T64" fmla="*/ 388526 w 305"/>
                <a:gd name="T65" fmla="*/ 1334812 h 305"/>
                <a:gd name="T66" fmla="*/ 513569 w 305"/>
                <a:gd name="T67" fmla="*/ 1215078 h 305"/>
                <a:gd name="T68" fmla="*/ 692202 w 305"/>
                <a:gd name="T69" fmla="*/ 1095344 h 305"/>
                <a:gd name="T70" fmla="*/ 848506 w 305"/>
                <a:gd name="T71" fmla="*/ 1121951 h 305"/>
                <a:gd name="T72" fmla="*/ 951220 w 305"/>
                <a:gd name="T73" fmla="*/ 1104213 h 305"/>
                <a:gd name="T74" fmla="*/ 973549 w 305"/>
                <a:gd name="T75" fmla="*/ 1024390 h 305"/>
                <a:gd name="T76" fmla="*/ 1036070 w 305"/>
                <a:gd name="T77" fmla="*/ 953437 h 305"/>
                <a:gd name="T78" fmla="*/ 1116455 w 305"/>
                <a:gd name="T79" fmla="*/ 811530 h 305"/>
                <a:gd name="T80" fmla="*/ 1362075 w 305"/>
                <a:gd name="T81" fmla="*/ 514412 h 30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05" h="305">
                  <a:moveTo>
                    <a:pt x="302" y="118"/>
                  </a:moveTo>
                  <a:cubicBezTo>
                    <a:pt x="292" y="122"/>
                    <a:pt x="290" y="118"/>
                    <a:pt x="290" y="118"/>
                  </a:cubicBezTo>
                  <a:cubicBezTo>
                    <a:pt x="283" y="105"/>
                    <a:pt x="283" y="105"/>
                    <a:pt x="283" y="105"/>
                  </a:cubicBezTo>
                  <a:cubicBezTo>
                    <a:pt x="280" y="100"/>
                    <a:pt x="284" y="96"/>
                    <a:pt x="284" y="96"/>
                  </a:cubicBezTo>
                  <a:cubicBezTo>
                    <a:pt x="292" y="85"/>
                    <a:pt x="276" y="92"/>
                    <a:pt x="276" y="92"/>
                  </a:cubicBezTo>
                  <a:cubicBezTo>
                    <a:pt x="273" y="89"/>
                    <a:pt x="273" y="89"/>
                    <a:pt x="273" y="89"/>
                  </a:cubicBezTo>
                  <a:cubicBezTo>
                    <a:pt x="273" y="82"/>
                    <a:pt x="261" y="82"/>
                    <a:pt x="261" y="82"/>
                  </a:cubicBezTo>
                  <a:cubicBezTo>
                    <a:pt x="259" y="76"/>
                    <a:pt x="259" y="76"/>
                    <a:pt x="259" y="76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48" y="75"/>
                    <a:pt x="250" y="65"/>
                    <a:pt x="250" y="65"/>
                  </a:cubicBezTo>
                  <a:cubicBezTo>
                    <a:pt x="257" y="50"/>
                    <a:pt x="242" y="50"/>
                    <a:pt x="242" y="50"/>
                  </a:cubicBezTo>
                  <a:cubicBezTo>
                    <a:pt x="240" y="46"/>
                    <a:pt x="240" y="46"/>
                    <a:pt x="240" y="46"/>
                  </a:cubicBezTo>
                  <a:cubicBezTo>
                    <a:pt x="247" y="39"/>
                    <a:pt x="230" y="25"/>
                    <a:pt x="230" y="25"/>
                  </a:cubicBezTo>
                  <a:cubicBezTo>
                    <a:pt x="223" y="26"/>
                    <a:pt x="223" y="26"/>
                    <a:pt x="223" y="26"/>
                  </a:cubicBezTo>
                  <a:cubicBezTo>
                    <a:pt x="220" y="19"/>
                    <a:pt x="220" y="19"/>
                    <a:pt x="220" y="19"/>
                  </a:cubicBezTo>
                  <a:cubicBezTo>
                    <a:pt x="214" y="12"/>
                    <a:pt x="212" y="21"/>
                    <a:pt x="212" y="21"/>
                  </a:cubicBezTo>
                  <a:cubicBezTo>
                    <a:pt x="208" y="22"/>
                    <a:pt x="208" y="22"/>
                    <a:pt x="208" y="22"/>
                  </a:cubicBezTo>
                  <a:cubicBezTo>
                    <a:pt x="200" y="21"/>
                    <a:pt x="193" y="26"/>
                    <a:pt x="188" y="31"/>
                  </a:cubicBezTo>
                  <a:cubicBezTo>
                    <a:pt x="183" y="35"/>
                    <a:pt x="176" y="38"/>
                    <a:pt x="176" y="38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65" y="31"/>
                    <a:pt x="163" y="30"/>
                    <a:pt x="163" y="30"/>
                  </a:cubicBezTo>
                  <a:cubicBezTo>
                    <a:pt x="158" y="0"/>
                    <a:pt x="148" y="28"/>
                    <a:pt x="148" y="28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38" y="28"/>
                    <a:pt x="130" y="28"/>
                    <a:pt x="130" y="28"/>
                  </a:cubicBezTo>
                  <a:cubicBezTo>
                    <a:pt x="129" y="32"/>
                    <a:pt x="117" y="35"/>
                    <a:pt x="109" y="27"/>
                  </a:cubicBezTo>
                  <a:cubicBezTo>
                    <a:pt x="101" y="20"/>
                    <a:pt x="87" y="23"/>
                    <a:pt x="87" y="23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39" y="13"/>
                    <a:pt x="31" y="20"/>
                    <a:pt x="31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0" y="32"/>
                    <a:pt x="25" y="38"/>
                    <a:pt x="25" y="38"/>
                  </a:cubicBezTo>
                  <a:cubicBezTo>
                    <a:pt x="27" y="38"/>
                    <a:pt x="44" y="40"/>
                    <a:pt x="44" y="4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66" y="48"/>
                    <a:pt x="54" y="67"/>
                    <a:pt x="54" y="67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5"/>
                    <a:pt x="58" y="77"/>
                    <a:pt x="60" y="77"/>
                  </a:cubicBezTo>
                  <a:cubicBezTo>
                    <a:pt x="62" y="77"/>
                    <a:pt x="76" y="77"/>
                    <a:pt x="76" y="77"/>
                  </a:cubicBezTo>
                  <a:cubicBezTo>
                    <a:pt x="76" y="77"/>
                    <a:pt x="81" y="80"/>
                    <a:pt x="95" y="87"/>
                  </a:cubicBezTo>
                  <a:cubicBezTo>
                    <a:pt x="109" y="93"/>
                    <a:pt x="108" y="114"/>
                    <a:pt x="108" y="114"/>
                  </a:cubicBezTo>
                  <a:cubicBezTo>
                    <a:pt x="108" y="114"/>
                    <a:pt x="119" y="123"/>
                    <a:pt x="109" y="124"/>
                  </a:cubicBezTo>
                  <a:cubicBezTo>
                    <a:pt x="100" y="125"/>
                    <a:pt x="95" y="128"/>
                    <a:pt x="95" y="128"/>
                  </a:cubicBezTo>
                  <a:cubicBezTo>
                    <a:pt x="91" y="138"/>
                    <a:pt x="77" y="129"/>
                    <a:pt x="77" y="129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1" y="130"/>
                    <a:pt x="44" y="132"/>
                    <a:pt x="44" y="132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9" y="144"/>
                    <a:pt x="25" y="157"/>
                    <a:pt x="25" y="157"/>
                  </a:cubicBezTo>
                  <a:cubicBezTo>
                    <a:pt x="25" y="157"/>
                    <a:pt x="22" y="156"/>
                    <a:pt x="17" y="162"/>
                  </a:cubicBezTo>
                  <a:cubicBezTo>
                    <a:pt x="13" y="167"/>
                    <a:pt x="9" y="183"/>
                    <a:pt x="23" y="187"/>
                  </a:cubicBezTo>
                  <a:cubicBezTo>
                    <a:pt x="37" y="192"/>
                    <a:pt x="26" y="197"/>
                    <a:pt x="26" y="197"/>
                  </a:cubicBezTo>
                  <a:cubicBezTo>
                    <a:pt x="26" y="222"/>
                    <a:pt x="26" y="222"/>
                    <a:pt x="26" y="222"/>
                  </a:cubicBezTo>
                  <a:cubicBezTo>
                    <a:pt x="30" y="227"/>
                    <a:pt x="29" y="233"/>
                    <a:pt x="29" y="233"/>
                  </a:cubicBezTo>
                  <a:cubicBezTo>
                    <a:pt x="29" y="233"/>
                    <a:pt x="21" y="240"/>
                    <a:pt x="26" y="246"/>
                  </a:cubicBezTo>
                  <a:cubicBezTo>
                    <a:pt x="31" y="251"/>
                    <a:pt x="35" y="252"/>
                    <a:pt x="30" y="256"/>
                  </a:cubicBezTo>
                  <a:cubicBezTo>
                    <a:pt x="25" y="260"/>
                    <a:pt x="20" y="270"/>
                    <a:pt x="34" y="270"/>
                  </a:cubicBezTo>
                  <a:cubicBezTo>
                    <a:pt x="49" y="270"/>
                    <a:pt x="44" y="283"/>
                    <a:pt x="44" y="283"/>
                  </a:cubicBezTo>
                  <a:cubicBezTo>
                    <a:pt x="46" y="291"/>
                    <a:pt x="46" y="291"/>
                    <a:pt x="46" y="291"/>
                  </a:cubicBezTo>
                  <a:cubicBezTo>
                    <a:pt x="44" y="303"/>
                    <a:pt x="52" y="297"/>
                    <a:pt x="61" y="294"/>
                  </a:cubicBezTo>
                  <a:cubicBezTo>
                    <a:pt x="69" y="290"/>
                    <a:pt x="68" y="299"/>
                    <a:pt x="68" y="299"/>
                  </a:cubicBezTo>
                  <a:cubicBezTo>
                    <a:pt x="72" y="301"/>
                    <a:pt x="72" y="301"/>
                    <a:pt x="72" y="301"/>
                  </a:cubicBezTo>
                  <a:cubicBezTo>
                    <a:pt x="74" y="301"/>
                    <a:pt x="77" y="302"/>
                    <a:pt x="79" y="303"/>
                  </a:cubicBezTo>
                  <a:cubicBezTo>
                    <a:pt x="80" y="303"/>
                    <a:pt x="80" y="303"/>
                    <a:pt x="80" y="303"/>
                  </a:cubicBezTo>
                  <a:cubicBezTo>
                    <a:pt x="80" y="303"/>
                    <a:pt x="80" y="305"/>
                    <a:pt x="87" y="301"/>
                  </a:cubicBezTo>
                  <a:cubicBezTo>
                    <a:pt x="94" y="297"/>
                    <a:pt x="104" y="293"/>
                    <a:pt x="111" y="297"/>
                  </a:cubicBezTo>
                  <a:cubicBezTo>
                    <a:pt x="111" y="297"/>
                    <a:pt x="116" y="291"/>
                    <a:pt x="115" y="274"/>
                  </a:cubicBezTo>
                  <a:cubicBezTo>
                    <a:pt x="115" y="274"/>
                    <a:pt x="129" y="269"/>
                    <a:pt x="134" y="254"/>
                  </a:cubicBezTo>
                  <a:cubicBezTo>
                    <a:pt x="134" y="254"/>
                    <a:pt x="140" y="248"/>
                    <a:pt x="155" y="247"/>
                  </a:cubicBezTo>
                  <a:cubicBezTo>
                    <a:pt x="171" y="247"/>
                    <a:pt x="186" y="248"/>
                    <a:pt x="186" y="24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97" y="247"/>
                    <a:pt x="213" y="249"/>
                    <a:pt x="213" y="249"/>
                  </a:cubicBezTo>
                  <a:cubicBezTo>
                    <a:pt x="226" y="254"/>
                    <a:pt x="220" y="247"/>
                    <a:pt x="220" y="247"/>
                  </a:cubicBezTo>
                  <a:cubicBezTo>
                    <a:pt x="220" y="247"/>
                    <a:pt x="219" y="239"/>
                    <a:pt x="218" y="231"/>
                  </a:cubicBezTo>
                  <a:cubicBezTo>
                    <a:pt x="218" y="223"/>
                    <a:pt x="232" y="226"/>
                    <a:pt x="232" y="226"/>
                  </a:cubicBezTo>
                  <a:cubicBezTo>
                    <a:pt x="232" y="228"/>
                    <a:pt x="242" y="220"/>
                    <a:pt x="232" y="215"/>
                  </a:cubicBezTo>
                  <a:cubicBezTo>
                    <a:pt x="221" y="209"/>
                    <a:pt x="241" y="199"/>
                    <a:pt x="241" y="199"/>
                  </a:cubicBezTo>
                  <a:cubicBezTo>
                    <a:pt x="253" y="192"/>
                    <a:pt x="250" y="183"/>
                    <a:pt x="250" y="183"/>
                  </a:cubicBezTo>
                  <a:cubicBezTo>
                    <a:pt x="258" y="152"/>
                    <a:pt x="273" y="155"/>
                    <a:pt x="273" y="155"/>
                  </a:cubicBezTo>
                  <a:cubicBezTo>
                    <a:pt x="290" y="160"/>
                    <a:pt x="305" y="117"/>
                    <a:pt x="305" y="116"/>
                  </a:cubicBezTo>
                  <a:cubicBezTo>
                    <a:pt x="304" y="117"/>
                    <a:pt x="303" y="117"/>
                    <a:pt x="302" y="11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未知"/>
            <p:cNvSpPr/>
            <p:nvPr/>
          </p:nvSpPr>
          <p:spPr bwMode="auto">
            <a:xfrm>
              <a:off x="4446588" y="3251327"/>
              <a:ext cx="115887" cy="371475"/>
            </a:xfrm>
            <a:custGeom>
              <a:avLst/>
              <a:gdLst>
                <a:gd name="T0" fmla="*/ 111125 w 30"/>
                <a:gd name="T1" fmla="*/ 428625 h 93"/>
                <a:gd name="T2" fmla="*/ 115570 w 30"/>
                <a:gd name="T3" fmla="*/ 377927 h 93"/>
                <a:gd name="T4" fmla="*/ 97790 w 30"/>
                <a:gd name="T5" fmla="*/ 216617 h 93"/>
                <a:gd name="T6" fmla="*/ 22225 w 30"/>
                <a:gd name="T7" fmla="*/ 55306 h 93"/>
                <a:gd name="T8" fmla="*/ 0 w 30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93">
                  <a:moveTo>
                    <a:pt x="25" y="93"/>
                  </a:moveTo>
                  <a:cubicBezTo>
                    <a:pt x="25" y="93"/>
                    <a:pt x="28" y="91"/>
                    <a:pt x="26" y="82"/>
                  </a:cubicBezTo>
                  <a:cubicBezTo>
                    <a:pt x="26" y="82"/>
                    <a:pt x="30" y="56"/>
                    <a:pt x="22" y="47"/>
                  </a:cubicBezTo>
                  <a:cubicBezTo>
                    <a:pt x="14" y="39"/>
                    <a:pt x="7" y="19"/>
                    <a:pt x="5" y="12"/>
                  </a:cubicBezTo>
                  <a:cubicBezTo>
                    <a:pt x="4" y="5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yichang">
              <a:hlinkClick r:id="" action="ppaction://macro?name=Slide2.yichang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570288" y="3052889"/>
              <a:ext cx="992187" cy="1066800"/>
            </a:xfrm>
            <a:custGeom>
              <a:avLst/>
              <a:gdLst>
                <a:gd name="T0" fmla="*/ 1111868 w 257"/>
                <a:gd name="T1" fmla="*/ 910494 h 278"/>
                <a:gd name="T2" fmla="*/ 1058498 w 257"/>
                <a:gd name="T3" fmla="*/ 844196 h 278"/>
                <a:gd name="T4" fmla="*/ 1054051 w 257"/>
                <a:gd name="T5" fmla="*/ 817677 h 278"/>
                <a:gd name="T6" fmla="*/ 1040708 w 257"/>
                <a:gd name="T7" fmla="*/ 755798 h 278"/>
                <a:gd name="T8" fmla="*/ 1116315 w 257"/>
                <a:gd name="T9" fmla="*/ 649721 h 278"/>
                <a:gd name="T10" fmla="*/ 1120763 w 257"/>
                <a:gd name="T11" fmla="*/ 596683 h 278"/>
                <a:gd name="T12" fmla="*/ 1107420 w 257"/>
                <a:gd name="T13" fmla="*/ 446407 h 278"/>
                <a:gd name="T14" fmla="*/ 1027366 w 257"/>
                <a:gd name="T15" fmla="*/ 287292 h 278"/>
                <a:gd name="T16" fmla="*/ 1009576 w 257"/>
                <a:gd name="T17" fmla="*/ 243093 h 278"/>
                <a:gd name="T18" fmla="*/ 1009576 w 257"/>
                <a:gd name="T19" fmla="*/ 238673 h 278"/>
                <a:gd name="T20" fmla="*/ 933969 w 257"/>
                <a:gd name="T21" fmla="*/ 198894 h 278"/>
                <a:gd name="T22" fmla="*/ 867257 w 257"/>
                <a:gd name="T23" fmla="*/ 154696 h 278"/>
                <a:gd name="T24" fmla="*/ 720490 w 257"/>
                <a:gd name="T25" fmla="*/ 154696 h 278"/>
                <a:gd name="T26" fmla="*/ 644883 w 257"/>
                <a:gd name="T27" fmla="*/ 123756 h 278"/>
                <a:gd name="T28" fmla="*/ 573724 w 257"/>
                <a:gd name="T29" fmla="*/ 92817 h 278"/>
                <a:gd name="T30" fmla="*/ 480327 w 257"/>
                <a:gd name="T31" fmla="*/ 53038 h 278"/>
                <a:gd name="T32" fmla="*/ 435852 w 257"/>
                <a:gd name="T33" fmla="*/ 4420 h 278"/>
                <a:gd name="T34" fmla="*/ 435852 w 257"/>
                <a:gd name="T35" fmla="*/ 4420 h 278"/>
                <a:gd name="T36" fmla="*/ 418062 w 257"/>
                <a:gd name="T37" fmla="*/ 30939 h 278"/>
                <a:gd name="T38" fmla="*/ 351350 w 257"/>
                <a:gd name="T39" fmla="*/ 48619 h 278"/>
                <a:gd name="T40" fmla="*/ 306875 w 257"/>
                <a:gd name="T41" fmla="*/ 48619 h 278"/>
                <a:gd name="T42" fmla="*/ 231268 w 257"/>
                <a:gd name="T43" fmla="*/ 75138 h 278"/>
                <a:gd name="T44" fmla="*/ 160109 w 257"/>
                <a:gd name="T45" fmla="*/ 101657 h 278"/>
                <a:gd name="T46" fmla="*/ 111187 w 257"/>
                <a:gd name="T47" fmla="*/ 141436 h 278"/>
                <a:gd name="T48" fmla="*/ 111187 w 257"/>
                <a:gd name="T49" fmla="*/ 207734 h 278"/>
                <a:gd name="T50" fmla="*/ 169004 w 257"/>
                <a:gd name="T51" fmla="*/ 304971 h 278"/>
                <a:gd name="T52" fmla="*/ 169004 w 257"/>
                <a:gd name="T53" fmla="*/ 318231 h 278"/>
                <a:gd name="T54" fmla="*/ 146767 w 257"/>
                <a:gd name="T55" fmla="*/ 406628 h 278"/>
                <a:gd name="T56" fmla="*/ 88949 w 257"/>
                <a:gd name="T57" fmla="*/ 525965 h 278"/>
                <a:gd name="T58" fmla="*/ 80054 w 257"/>
                <a:gd name="T59" fmla="*/ 583423 h 278"/>
                <a:gd name="T60" fmla="*/ 137872 w 257"/>
                <a:gd name="T61" fmla="*/ 676241 h 278"/>
                <a:gd name="T62" fmla="*/ 106739 w 257"/>
                <a:gd name="T63" fmla="*/ 782318 h 278"/>
                <a:gd name="T64" fmla="*/ 71160 w 257"/>
                <a:gd name="T65" fmla="*/ 892815 h 278"/>
                <a:gd name="T66" fmla="*/ 44475 w 257"/>
                <a:gd name="T67" fmla="*/ 985632 h 278"/>
                <a:gd name="T68" fmla="*/ 35580 w 257"/>
                <a:gd name="T69" fmla="*/ 1060770 h 278"/>
                <a:gd name="T70" fmla="*/ 31132 w 257"/>
                <a:gd name="T71" fmla="*/ 1153587 h 278"/>
                <a:gd name="T72" fmla="*/ 106739 w 257"/>
                <a:gd name="T73" fmla="*/ 1197786 h 278"/>
                <a:gd name="T74" fmla="*/ 173451 w 257"/>
                <a:gd name="T75" fmla="*/ 1175687 h 278"/>
                <a:gd name="T76" fmla="*/ 169004 w 257"/>
                <a:gd name="T77" fmla="*/ 1149167 h 278"/>
                <a:gd name="T78" fmla="*/ 249058 w 257"/>
                <a:gd name="T79" fmla="*/ 1131488 h 278"/>
                <a:gd name="T80" fmla="*/ 302428 w 257"/>
                <a:gd name="T81" fmla="*/ 1131488 h 278"/>
                <a:gd name="T82" fmla="*/ 413615 w 257"/>
                <a:gd name="T83" fmla="*/ 1096129 h 278"/>
                <a:gd name="T84" fmla="*/ 471432 w 257"/>
                <a:gd name="T85" fmla="*/ 1140328 h 278"/>
                <a:gd name="T86" fmla="*/ 480327 w 257"/>
                <a:gd name="T87" fmla="*/ 1140328 h 278"/>
                <a:gd name="T88" fmla="*/ 618198 w 257"/>
                <a:gd name="T89" fmla="*/ 1144747 h 278"/>
                <a:gd name="T90" fmla="*/ 627093 w 257"/>
                <a:gd name="T91" fmla="*/ 1153587 h 278"/>
                <a:gd name="T92" fmla="*/ 689358 w 257"/>
                <a:gd name="T93" fmla="*/ 1096129 h 278"/>
                <a:gd name="T94" fmla="*/ 778307 w 257"/>
                <a:gd name="T95" fmla="*/ 1069610 h 278"/>
                <a:gd name="T96" fmla="*/ 831677 w 257"/>
                <a:gd name="T97" fmla="*/ 1060770 h 278"/>
                <a:gd name="T98" fmla="*/ 845019 w 257"/>
                <a:gd name="T99" fmla="*/ 941433 h 278"/>
                <a:gd name="T100" fmla="*/ 920626 w 257"/>
                <a:gd name="T101" fmla="*/ 870715 h 278"/>
                <a:gd name="T102" fmla="*/ 987339 w 257"/>
                <a:gd name="T103" fmla="*/ 910494 h 278"/>
                <a:gd name="T104" fmla="*/ 1040708 w 257"/>
                <a:gd name="T105" fmla="*/ 919334 h 278"/>
                <a:gd name="T106" fmla="*/ 1102973 w 257"/>
                <a:gd name="T107" fmla="*/ 919334 h 278"/>
                <a:gd name="T108" fmla="*/ 1111868 w 257"/>
                <a:gd name="T109" fmla="*/ 910494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57" h="278">
                  <a:moveTo>
                    <a:pt x="250" y="206"/>
                  </a:moveTo>
                  <a:cubicBezTo>
                    <a:pt x="238" y="191"/>
                    <a:pt x="238" y="191"/>
                    <a:pt x="238" y="191"/>
                  </a:cubicBezTo>
                  <a:cubicBezTo>
                    <a:pt x="237" y="185"/>
                    <a:pt x="237" y="185"/>
                    <a:pt x="237" y="185"/>
                  </a:cubicBezTo>
                  <a:cubicBezTo>
                    <a:pt x="229" y="179"/>
                    <a:pt x="234" y="171"/>
                    <a:pt x="234" y="171"/>
                  </a:cubicBezTo>
                  <a:cubicBezTo>
                    <a:pt x="242" y="166"/>
                    <a:pt x="251" y="147"/>
                    <a:pt x="251" y="147"/>
                  </a:cubicBezTo>
                  <a:cubicBezTo>
                    <a:pt x="251" y="147"/>
                    <a:pt x="254" y="144"/>
                    <a:pt x="252" y="135"/>
                  </a:cubicBezTo>
                  <a:cubicBezTo>
                    <a:pt x="252" y="135"/>
                    <a:pt x="257" y="110"/>
                    <a:pt x="249" y="101"/>
                  </a:cubicBezTo>
                  <a:cubicBezTo>
                    <a:pt x="241" y="93"/>
                    <a:pt x="233" y="73"/>
                    <a:pt x="231" y="65"/>
                  </a:cubicBezTo>
                  <a:cubicBezTo>
                    <a:pt x="230" y="58"/>
                    <a:pt x="227" y="55"/>
                    <a:pt x="227" y="55"/>
                  </a:cubicBezTo>
                  <a:cubicBezTo>
                    <a:pt x="227" y="54"/>
                    <a:pt x="227" y="54"/>
                    <a:pt x="227" y="54"/>
                  </a:cubicBezTo>
                  <a:cubicBezTo>
                    <a:pt x="219" y="57"/>
                    <a:pt x="210" y="45"/>
                    <a:pt x="210" y="45"/>
                  </a:cubicBezTo>
                  <a:cubicBezTo>
                    <a:pt x="210" y="29"/>
                    <a:pt x="195" y="35"/>
                    <a:pt x="195" y="35"/>
                  </a:cubicBezTo>
                  <a:cubicBezTo>
                    <a:pt x="166" y="55"/>
                    <a:pt x="162" y="35"/>
                    <a:pt x="162" y="35"/>
                  </a:cubicBezTo>
                  <a:cubicBezTo>
                    <a:pt x="146" y="36"/>
                    <a:pt x="145" y="28"/>
                    <a:pt x="145" y="28"/>
                  </a:cubicBezTo>
                  <a:cubicBezTo>
                    <a:pt x="145" y="28"/>
                    <a:pt x="137" y="15"/>
                    <a:pt x="129" y="21"/>
                  </a:cubicBezTo>
                  <a:cubicBezTo>
                    <a:pt x="114" y="32"/>
                    <a:pt x="108" y="27"/>
                    <a:pt x="108" y="12"/>
                  </a:cubicBezTo>
                  <a:cubicBezTo>
                    <a:pt x="108" y="0"/>
                    <a:pt x="100" y="0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7" y="3"/>
                    <a:pt x="96" y="5"/>
                    <a:pt x="94" y="7"/>
                  </a:cubicBezTo>
                  <a:cubicBezTo>
                    <a:pt x="94" y="7"/>
                    <a:pt x="92" y="18"/>
                    <a:pt x="79" y="11"/>
                  </a:cubicBezTo>
                  <a:cubicBezTo>
                    <a:pt x="79" y="11"/>
                    <a:pt x="73" y="3"/>
                    <a:pt x="69" y="11"/>
                  </a:cubicBezTo>
                  <a:cubicBezTo>
                    <a:pt x="69" y="11"/>
                    <a:pt x="66" y="17"/>
                    <a:pt x="52" y="17"/>
                  </a:cubicBezTo>
                  <a:cubicBezTo>
                    <a:pt x="52" y="17"/>
                    <a:pt x="40" y="14"/>
                    <a:pt x="36" y="23"/>
                  </a:cubicBezTo>
                  <a:cubicBezTo>
                    <a:pt x="34" y="30"/>
                    <a:pt x="31" y="35"/>
                    <a:pt x="25" y="32"/>
                  </a:cubicBezTo>
                  <a:cubicBezTo>
                    <a:pt x="24" y="37"/>
                    <a:pt x="25" y="47"/>
                    <a:pt x="25" y="47"/>
                  </a:cubicBezTo>
                  <a:cubicBezTo>
                    <a:pt x="35" y="55"/>
                    <a:pt x="38" y="69"/>
                    <a:pt x="38" y="69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2"/>
                    <a:pt x="33" y="80"/>
                    <a:pt x="33" y="92"/>
                  </a:cubicBezTo>
                  <a:cubicBezTo>
                    <a:pt x="33" y="104"/>
                    <a:pt x="31" y="103"/>
                    <a:pt x="20" y="119"/>
                  </a:cubicBezTo>
                  <a:cubicBezTo>
                    <a:pt x="10" y="135"/>
                    <a:pt x="18" y="132"/>
                    <a:pt x="18" y="132"/>
                  </a:cubicBezTo>
                  <a:cubicBezTo>
                    <a:pt x="30" y="132"/>
                    <a:pt x="30" y="139"/>
                    <a:pt x="31" y="153"/>
                  </a:cubicBezTo>
                  <a:cubicBezTo>
                    <a:pt x="32" y="167"/>
                    <a:pt x="28" y="175"/>
                    <a:pt x="24" y="177"/>
                  </a:cubicBezTo>
                  <a:cubicBezTo>
                    <a:pt x="19" y="179"/>
                    <a:pt x="13" y="183"/>
                    <a:pt x="16" y="202"/>
                  </a:cubicBezTo>
                  <a:cubicBezTo>
                    <a:pt x="19" y="220"/>
                    <a:pt x="10" y="223"/>
                    <a:pt x="10" y="223"/>
                  </a:cubicBezTo>
                  <a:cubicBezTo>
                    <a:pt x="10" y="223"/>
                    <a:pt x="0" y="229"/>
                    <a:pt x="8" y="240"/>
                  </a:cubicBezTo>
                  <a:cubicBezTo>
                    <a:pt x="16" y="251"/>
                    <a:pt x="7" y="261"/>
                    <a:pt x="7" y="261"/>
                  </a:cubicBezTo>
                  <a:cubicBezTo>
                    <a:pt x="3" y="278"/>
                    <a:pt x="24" y="271"/>
                    <a:pt x="24" y="271"/>
                  </a:cubicBezTo>
                  <a:cubicBezTo>
                    <a:pt x="32" y="265"/>
                    <a:pt x="38" y="265"/>
                    <a:pt x="39" y="266"/>
                  </a:cubicBezTo>
                  <a:cubicBezTo>
                    <a:pt x="38" y="264"/>
                    <a:pt x="38" y="262"/>
                    <a:pt x="38" y="260"/>
                  </a:cubicBezTo>
                  <a:cubicBezTo>
                    <a:pt x="36" y="254"/>
                    <a:pt x="51" y="255"/>
                    <a:pt x="56" y="256"/>
                  </a:cubicBezTo>
                  <a:cubicBezTo>
                    <a:pt x="62" y="257"/>
                    <a:pt x="68" y="256"/>
                    <a:pt x="68" y="256"/>
                  </a:cubicBezTo>
                  <a:cubicBezTo>
                    <a:pt x="73" y="241"/>
                    <a:pt x="87" y="243"/>
                    <a:pt x="93" y="248"/>
                  </a:cubicBezTo>
                  <a:cubicBezTo>
                    <a:pt x="98" y="253"/>
                    <a:pt x="106" y="258"/>
                    <a:pt x="106" y="258"/>
                  </a:cubicBezTo>
                  <a:cubicBezTo>
                    <a:pt x="106" y="258"/>
                    <a:pt x="99" y="262"/>
                    <a:pt x="108" y="258"/>
                  </a:cubicBezTo>
                  <a:cubicBezTo>
                    <a:pt x="118" y="255"/>
                    <a:pt x="139" y="259"/>
                    <a:pt x="139" y="259"/>
                  </a:cubicBezTo>
                  <a:cubicBezTo>
                    <a:pt x="139" y="260"/>
                    <a:pt x="140" y="260"/>
                    <a:pt x="141" y="261"/>
                  </a:cubicBezTo>
                  <a:cubicBezTo>
                    <a:pt x="141" y="260"/>
                    <a:pt x="146" y="254"/>
                    <a:pt x="155" y="248"/>
                  </a:cubicBezTo>
                  <a:cubicBezTo>
                    <a:pt x="164" y="242"/>
                    <a:pt x="175" y="242"/>
                    <a:pt x="175" y="242"/>
                  </a:cubicBezTo>
                  <a:cubicBezTo>
                    <a:pt x="187" y="241"/>
                    <a:pt x="187" y="240"/>
                    <a:pt x="187" y="240"/>
                  </a:cubicBezTo>
                  <a:cubicBezTo>
                    <a:pt x="187" y="240"/>
                    <a:pt x="188" y="220"/>
                    <a:pt x="190" y="213"/>
                  </a:cubicBezTo>
                  <a:cubicBezTo>
                    <a:pt x="193" y="206"/>
                    <a:pt x="202" y="201"/>
                    <a:pt x="207" y="197"/>
                  </a:cubicBezTo>
                  <a:cubicBezTo>
                    <a:pt x="212" y="193"/>
                    <a:pt x="216" y="196"/>
                    <a:pt x="222" y="206"/>
                  </a:cubicBezTo>
                  <a:cubicBezTo>
                    <a:pt x="227" y="216"/>
                    <a:pt x="234" y="208"/>
                    <a:pt x="234" y="208"/>
                  </a:cubicBezTo>
                  <a:cubicBezTo>
                    <a:pt x="248" y="208"/>
                    <a:pt x="248" y="208"/>
                    <a:pt x="248" y="208"/>
                  </a:cubicBezTo>
                  <a:lnTo>
                    <a:pt x="250" y="206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未知"/>
            <p:cNvSpPr/>
            <p:nvPr/>
          </p:nvSpPr>
          <p:spPr bwMode="auto">
            <a:xfrm>
              <a:off x="4835525" y="2986214"/>
              <a:ext cx="512763" cy="646113"/>
            </a:xfrm>
            <a:custGeom>
              <a:avLst/>
              <a:gdLst>
                <a:gd name="T0" fmla="*/ 88805 w 133"/>
                <a:gd name="T1" fmla="*/ 0 h 164"/>
                <a:gd name="T2" fmla="*/ 213131 w 133"/>
                <a:gd name="T3" fmla="*/ 99664 h 164"/>
                <a:gd name="T4" fmla="*/ 328577 w 133"/>
                <a:gd name="T5" fmla="*/ 117785 h 164"/>
                <a:gd name="T6" fmla="*/ 355218 w 133"/>
                <a:gd name="T7" fmla="*/ 140436 h 164"/>
                <a:gd name="T8" fmla="*/ 444023 w 133"/>
                <a:gd name="T9" fmla="*/ 199328 h 164"/>
                <a:gd name="T10" fmla="*/ 550588 w 133"/>
                <a:gd name="T11" fmla="*/ 276341 h 164"/>
                <a:gd name="T12" fmla="*/ 563909 w 133"/>
                <a:gd name="T13" fmla="*/ 371475 h 164"/>
                <a:gd name="T14" fmla="*/ 492865 w 133"/>
                <a:gd name="T15" fmla="*/ 430367 h 164"/>
                <a:gd name="T16" fmla="*/ 466224 w 133"/>
                <a:gd name="T17" fmla="*/ 507380 h 164"/>
                <a:gd name="T18" fmla="*/ 421821 w 133"/>
                <a:gd name="T19" fmla="*/ 557213 h 164"/>
                <a:gd name="T20" fmla="*/ 341897 w 133"/>
                <a:gd name="T21" fmla="*/ 584394 h 164"/>
                <a:gd name="T22" fmla="*/ 270854 w 133"/>
                <a:gd name="T23" fmla="*/ 638756 h 164"/>
                <a:gd name="T24" fmla="*/ 137647 w 133"/>
                <a:gd name="T25" fmla="*/ 597984 h 164"/>
                <a:gd name="T26" fmla="*/ 102125 w 133"/>
                <a:gd name="T27" fmla="*/ 607045 h 164"/>
                <a:gd name="T28" fmla="*/ 35522 w 133"/>
                <a:gd name="T29" fmla="*/ 670467 h 164"/>
                <a:gd name="T30" fmla="*/ 48842 w 133"/>
                <a:gd name="T31" fmla="*/ 742950 h 1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64">
                  <a:moveTo>
                    <a:pt x="20" y="0"/>
                  </a:moveTo>
                  <a:cubicBezTo>
                    <a:pt x="20" y="0"/>
                    <a:pt x="37" y="10"/>
                    <a:pt x="48" y="22"/>
                  </a:cubicBezTo>
                  <a:cubicBezTo>
                    <a:pt x="48" y="22"/>
                    <a:pt x="53" y="29"/>
                    <a:pt x="74" y="26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4" y="61"/>
                    <a:pt x="133" y="74"/>
                    <a:pt x="127" y="82"/>
                  </a:cubicBezTo>
                  <a:cubicBezTo>
                    <a:pt x="120" y="89"/>
                    <a:pt x="111" y="95"/>
                    <a:pt x="111" y="95"/>
                  </a:cubicBezTo>
                  <a:cubicBezTo>
                    <a:pt x="111" y="95"/>
                    <a:pt x="105" y="106"/>
                    <a:pt x="105" y="112"/>
                  </a:cubicBezTo>
                  <a:cubicBezTo>
                    <a:pt x="105" y="112"/>
                    <a:pt x="95" y="115"/>
                    <a:pt x="95" y="123"/>
                  </a:cubicBezTo>
                  <a:cubicBezTo>
                    <a:pt x="95" y="123"/>
                    <a:pt x="90" y="132"/>
                    <a:pt x="77" y="129"/>
                  </a:cubicBezTo>
                  <a:cubicBezTo>
                    <a:pt x="77" y="129"/>
                    <a:pt x="64" y="135"/>
                    <a:pt x="61" y="141"/>
                  </a:cubicBezTo>
                  <a:cubicBezTo>
                    <a:pt x="58" y="147"/>
                    <a:pt x="33" y="151"/>
                    <a:pt x="31" y="132"/>
                  </a:cubicBezTo>
                  <a:cubicBezTo>
                    <a:pt x="31" y="132"/>
                    <a:pt x="29" y="127"/>
                    <a:pt x="23" y="134"/>
                  </a:cubicBezTo>
                  <a:cubicBezTo>
                    <a:pt x="17" y="141"/>
                    <a:pt x="8" y="148"/>
                    <a:pt x="8" y="148"/>
                  </a:cubicBezTo>
                  <a:cubicBezTo>
                    <a:pt x="8" y="148"/>
                    <a:pt x="0" y="156"/>
                    <a:pt x="11" y="164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jingmen">
              <a:hlinkClick r:id="" action="ppaction://macro?name=Slide2.jingmen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454525" y="2986214"/>
              <a:ext cx="901700" cy="844550"/>
            </a:xfrm>
            <a:custGeom>
              <a:avLst/>
              <a:gdLst>
                <a:gd name="T0" fmla="*/ 489898 w 231"/>
                <a:gd name="T1" fmla="*/ 741089 h 215"/>
                <a:gd name="T2" fmla="*/ 458437 w 231"/>
                <a:gd name="T3" fmla="*/ 835985 h 215"/>
                <a:gd name="T4" fmla="*/ 278658 w 231"/>
                <a:gd name="T5" fmla="*/ 876654 h 215"/>
                <a:gd name="T6" fmla="*/ 202252 w 231"/>
                <a:gd name="T7" fmla="*/ 863098 h 215"/>
                <a:gd name="T8" fmla="*/ 166296 w 231"/>
                <a:gd name="T9" fmla="*/ 813391 h 215"/>
                <a:gd name="T10" fmla="*/ 107868 w 231"/>
                <a:gd name="T11" fmla="*/ 727533 h 215"/>
                <a:gd name="T12" fmla="*/ 107868 w 231"/>
                <a:gd name="T13" fmla="*/ 727533 h 215"/>
                <a:gd name="T14" fmla="*/ 112362 w 231"/>
                <a:gd name="T15" fmla="*/ 677826 h 215"/>
                <a:gd name="T16" fmla="*/ 94384 w 231"/>
                <a:gd name="T17" fmla="*/ 524185 h 215"/>
                <a:gd name="T18" fmla="*/ 17978 w 231"/>
                <a:gd name="T19" fmla="*/ 361507 h 215"/>
                <a:gd name="T20" fmla="*/ 0 w 231"/>
                <a:gd name="T21" fmla="*/ 311800 h 215"/>
                <a:gd name="T22" fmla="*/ 0 w 231"/>
                <a:gd name="T23" fmla="*/ 307281 h 215"/>
                <a:gd name="T24" fmla="*/ 26967 w 231"/>
                <a:gd name="T25" fmla="*/ 266611 h 215"/>
                <a:gd name="T26" fmla="*/ 26967 w 231"/>
                <a:gd name="T27" fmla="*/ 207867 h 215"/>
                <a:gd name="T28" fmla="*/ 103373 w 231"/>
                <a:gd name="T29" fmla="*/ 144603 h 215"/>
                <a:gd name="T30" fmla="*/ 193263 w 231"/>
                <a:gd name="T31" fmla="*/ 90377 h 215"/>
                <a:gd name="T32" fmla="*/ 256185 w 231"/>
                <a:gd name="T33" fmla="*/ 76820 h 215"/>
                <a:gd name="T34" fmla="*/ 377536 w 231"/>
                <a:gd name="T35" fmla="*/ 67783 h 215"/>
                <a:gd name="T36" fmla="*/ 444954 w 231"/>
                <a:gd name="T37" fmla="*/ 81339 h 215"/>
                <a:gd name="T38" fmla="*/ 512371 w 231"/>
                <a:gd name="T39" fmla="*/ 49707 h 215"/>
                <a:gd name="T40" fmla="*/ 512371 w 231"/>
                <a:gd name="T41" fmla="*/ 4519 h 215"/>
                <a:gd name="T42" fmla="*/ 530349 w 231"/>
                <a:gd name="T43" fmla="*/ 0 h 215"/>
                <a:gd name="T44" fmla="*/ 656194 w 231"/>
                <a:gd name="T45" fmla="*/ 99414 h 215"/>
                <a:gd name="T46" fmla="*/ 773051 w 231"/>
                <a:gd name="T47" fmla="*/ 117490 h 215"/>
                <a:gd name="T48" fmla="*/ 800018 w 231"/>
                <a:gd name="T49" fmla="*/ 144603 h 215"/>
                <a:gd name="T50" fmla="*/ 889907 w 231"/>
                <a:gd name="T51" fmla="*/ 198829 h 215"/>
                <a:gd name="T52" fmla="*/ 997775 w 231"/>
                <a:gd name="T53" fmla="*/ 275649 h 215"/>
                <a:gd name="T54" fmla="*/ 1011258 w 231"/>
                <a:gd name="T55" fmla="*/ 370545 h 215"/>
                <a:gd name="T56" fmla="*/ 939346 w 231"/>
                <a:gd name="T57" fmla="*/ 433808 h 215"/>
                <a:gd name="T58" fmla="*/ 912380 w 231"/>
                <a:gd name="T59" fmla="*/ 506110 h 215"/>
                <a:gd name="T60" fmla="*/ 867435 w 231"/>
                <a:gd name="T61" fmla="*/ 555817 h 215"/>
                <a:gd name="T62" fmla="*/ 786534 w 231"/>
                <a:gd name="T63" fmla="*/ 582930 h 215"/>
                <a:gd name="T64" fmla="*/ 714622 w 231"/>
                <a:gd name="T65" fmla="*/ 641675 h 215"/>
                <a:gd name="T66" fmla="*/ 579788 w 231"/>
                <a:gd name="T67" fmla="*/ 596487 h 215"/>
                <a:gd name="T68" fmla="*/ 543832 w 231"/>
                <a:gd name="T69" fmla="*/ 605524 h 215"/>
                <a:gd name="T70" fmla="*/ 476415 w 231"/>
                <a:gd name="T71" fmla="*/ 673307 h 215"/>
                <a:gd name="T72" fmla="*/ 489898 w 231"/>
                <a:gd name="T73" fmla="*/ 741089 h 21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1" h="215">
                  <a:moveTo>
                    <a:pt x="109" y="164"/>
                  </a:move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90" y="215"/>
                    <a:pt x="62" y="194"/>
                  </a:cubicBezTo>
                  <a:cubicBezTo>
                    <a:pt x="62" y="194"/>
                    <a:pt x="55" y="186"/>
                    <a:pt x="45" y="191"/>
                  </a:cubicBezTo>
                  <a:cubicBezTo>
                    <a:pt x="45" y="191"/>
                    <a:pt x="40" y="185"/>
                    <a:pt x="37" y="180"/>
                  </a:cubicBezTo>
                  <a:cubicBezTo>
                    <a:pt x="34" y="174"/>
                    <a:pt x="27" y="160"/>
                    <a:pt x="24" y="161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4" y="161"/>
                    <a:pt x="27" y="159"/>
                    <a:pt x="25" y="150"/>
                  </a:cubicBezTo>
                  <a:cubicBezTo>
                    <a:pt x="25" y="150"/>
                    <a:pt x="29" y="124"/>
                    <a:pt x="21" y="116"/>
                  </a:cubicBezTo>
                  <a:cubicBezTo>
                    <a:pt x="13" y="107"/>
                    <a:pt x="6" y="87"/>
                    <a:pt x="4" y="80"/>
                  </a:cubicBezTo>
                  <a:cubicBezTo>
                    <a:pt x="3" y="73"/>
                    <a:pt x="0" y="69"/>
                    <a:pt x="0" y="69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7"/>
                    <a:pt x="4" y="64"/>
                    <a:pt x="6" y="59"/>
                  </a:cubicBezTo>
                  <a:cubicBezTo>
                    <a:pt x="6" y="59"/>
                    <a:pt x="6" y="47"/>
                    <a:pt x="6" y="46"/>
                  </a:cubicBezTo>
                  <a:cubicBezTo>
                    <a:pt x="6" y="46"/>
                    <a:pt x="0" y="26"/>
                    <a:pt x="23" y="32"/>
                  </a:cubicBezTo>
                  <a:cubicBezTo>
                    <a:pt x="23" y="32"/>
                    <a:pt x="32" y="36"/>
                    <a:pt x="43" y="20"/>
                  </a:cubicBezTo>
                  <a:cubicBezTo>
                    <a:pt x="43" y="20"/>
                    <a:pt x="44" y="16"/>
                    <a:pt x="57" y="17"/>
                  </a:cubicBezTo>
                  <a:cubicBezTo>
                    <a:pt x="69" y="18"/>
                    <a:pt x="81" y="16"/>
                    <a:pt x="84" y="15"/>
                  </a:cubicBezTo>
                  <a:cubicBezTo>
                    <a:pt x="88" y="13"/>
                    <a:pt x="99" y="18"/>
                    <a:pt x="99" y="18"/>
                  </a:cubicBezTo>
                  <a:cubicBezTo>
                    <a:pt x="99" y="18"/>
                    <a:pt x="112" y="28"/>
                    <a:pt x="114" y="1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35" y="11"/>
                    <a:pt x="146" y="22"/>
                  </a:cubicBezTo>
                  <a:cubicBezTo>
                    <a:pt x="146" y="22"/>
                    <a:pt x="151" y="29"/>
                    <a:pt x="172" y="26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98" y="44"/>
                    <a:pt x="198" y="44"/>
                    <a:pt x="198" y="44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2" y="61"/>
                    <a:pt x="231" y="74"/>
                    <a:pt x="225" y="82"/>
                  </a:cubicBezTo>
                  <a:cubicBezTo>
                    <a:pt x="218" y="90"/>
                    <a:pt x="209" y="96"/>
                    <a:pt x="209" y="96"/>
                  </a:cubicBezTo>
                  <a:cubicBezTo>
                    <a:pt x="209" y="96"/>
                    <a:pt x="203" y="106"/>
                    <a:pt x="203" y="112"/>
                  </a:cubicBezTo>
                  <a:cubicBezTo>
                    <a:pt x="203" y="112"/>
                    <a:pt x="193" y="115"/>
                    <a:pt x="193" y="123"/>
                  </a:cubicBezTo>
                  <a:cubicBezTo>
                    <a:pt x="193" y="123"/>
                    <a:pt x="188" y="133"/>
                    <a:pt x="175" y="129"/>
                  </a:cubicBezTo>
                  <a:cubicBezTo>
                    <a:pt x="175" y="129"/>
                    <a:pt x="162" y="136"/>
                    <a:pt x="159" y="142"/>
                  </a:cubicBezTo>
                  <a:cubicBezTo>
                    <a:pt x="156" y="148"/>
                    <a:pt x="131" y="151"/>
                    <a:pt x="129" y="132"/>
                  </a:cubicBezTo>
                  <a:cubicBezTo>
                    <a:pt x="129" y="132"/>
                    <a:pt x="127" y="127"/>
                    <a:pt x="121" y="134"/>
                  </a:cubicBezTo>
                  <a:cubicBezTo>
                    <a:pt x="115" y="141"/>
                    <a:pt x="106" y="149"/>
                    <a:pt x="106" y="149"/>
                  </a:cubicBezTo>
                  <a:cubicBezTo>
                    <a:pt x="106" y="149"/>
                    <a:pt x="98" y="157"/>
                    <a:pt x="109" y="16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未知"/>
            <p:cNvSpPr/>
            <p:nvPr/>
          </p:nvSpPr>
          <p:spPr bwMode="auto">
            <a:xfrm>
              <a:off x="5232400" y="3424364"/>
              <a:ext cx="100013" cy="331788"/>
            </a:xfrm>
            <a:custGeom>
              <a:avLst/>
              <a:gdLst>
                <a:gd name="T0" fmla="*/ 114300 w 23"/>
                <a:gd name="T1" fmla="*/ 381000 h 83"/>
                <a:gd name="T2" fmla="*/ 79513 w 23"/>
                <a:gd name="T3" fmla="*/ 330506 h 83"/>
                <a:gd name="T4" fmla="*/ 69574 w 23"/>
                <a:gd name="T5" fmla="*/ 215747 h 83"/>
                <a:gd name="T6" fmla="*/ 0 w 23"/>
                <a:gd name="T7" fmla="*/ 0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83">
                  <a:moveTo>
                    <a:pt x="23" y="83"/>
                  </a:moveTo>
                  <a:cubicBezTo>
                    <a:pt x="16" y="72"/>
                    <a:pt x="16" y="72"/>
                    <a:pt x="16" y="72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6" y="22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tianmen">
              <a:hlinkClick r:id="" action="ppaction://macro?name=Slide2.tianmen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835525" y="3424364"/>
              <a:ext cx="504825" cy="347663"/>
            </a:xfrm>
            <a:custGeom>
              <a:avLst/>
              <a:gdLst>
                <a:gd name="T0" fmla="*/ 49545 w 129"/>
                <a:gd name="T1" fmla="*/ 236393 h 88"/>
                <a:gd name="T2" fmla="*/ 81073 w 129"/>
                <a:gd name="T3" fmla="*/ 254577 h 88"/>
                <a:gd name="T4" fmla="*/ 72065 w 129"/>
                <a:gd name="T5" fmla="*/ 300038 h 88"/>
                <a:gd name="T6" fmla="*/ 144130 w 129"/>
                <a:gd name="T7" fmla="*/ 304584 h 88"/>
                <a:gd name="T8" fmla="*/ 184667 w 129"/>
                <a:gd name="T9" fmla="*/ 313676 h 88"/>
                <a:gd name="T10" fmla="*/ 243220 w 129"/>
                <a:gd name="T11" fmla="*/ 295491 h 88"/>
                <a:gd name="T12" fmla="*/ 306277 w 129"/>
                <a:gd name="T13" fmla="*/ 322768 h 88"/>
                <a:gd name="T14" fmla="*/ 319789 w 129"/>
                <a:gd name="T15" fmla="*/ 340952 h 88"/>
                <a:gd name="T16" fmla="*/ 360326 w 129"/>
                <a:gd name="T17" fmla="*/ 377320 h 88"/>
                <a:gd name="T18" fmla="*/ 409870 w 129"/>
                <a:gd name="T19" fmla="*/ 386412 h 88"/>
                <a:gd name="T20" fmla="*/ 445903 w 129"/>
                <a:gd name="T21" fmla="*/ 381866 h 88"/>
                <a:gd name="T22" fmla="*/ 472927 w 129"/>
                <a:gd name="T23" fmla="*/ 381866 h 88"/>
                <a:gd name="T24" fmla="*/ 540488 w 129"/>
                <a:gd name="T25" fmla="*/ 400050 h 88"/>
                <a:gd name="T26" fmla="*/ 576521 w 129"/>
                <a:gd name="T27" fmla="*/ 377320 h 88"/>
                <a:gd name="T28" fmla="*/ 576521 w 129"/>
                <a:gd name="T29" fmla="*/ 372774 h 88"/>
                <a:gd name="T30" fmla="*/ 544992 w 129"/>
                <a:gd name="T31" fmla="*/ 322768 h 88"/>
                <a:gd name="T32" fmla="*/ 535984 w 129"/>
                <a:gd name="T33" fmla="*/ 213663 h 88"/>
                <a:gd name="T34" fmla="*/ 477431 w 129"/>
                <a:gd name="T35" fmla="*/ 0 h 88"/>
                <a:gd name="T36" fmla="*/ 472927 w 129"/>
                <a:gd name="T37" fmla="*/ 0 h 88"/>
                <a:gd name="T38" fmla="*/ 427887 w 129"/>
                <a:gd name="T39" fmla="*/ 50006 h 88"/>
                <a:gd name="T40" fmla="*/ 346813 w 129"/>
                <a:gd name="T41" fmla="*/ 77282 h 88"/>
                <a:gd name="T42" fmla="*/ 274748 w 129"/>
                <a:gd name="T43" fmla="*/ 131835 h 88"/>
                <a:gd name="T44" fmla="*/ 144130 w 129"/>
                <a:gd name="T45" fmla="*/ 90920 h 88"/>
                <a:gd name="T46" fmla="*/ 103594 w 129"/>
                <a:gd name="T47" fmla="*/ 100013 h 88"/>
                <a:gd name="T48" fmla="*/ 36033 w 129"/>
                <a:gd name="T49" fmla="*/ 163657 h 88"/>
                <a:gd name="T50" fmla="*/ 49545 w 129"/>
                <a:gd name="T51" fmla="*/ 236393 h 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9" h="88">
                  <a:moveTo>
                    <a:pt x="11" y="52"/>
                  </a:moveTo>
                  <a:cubicBezTo>
                    <a:pt x="14" y="47"/>
                    <a:pt x="18" y="56"/>
                    <a:pt x="18" y="5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25" y="61"/>
                    <a:pt x="32" y="67"/>
                    <a:pt x="32" y="67"/>
                  </a:cubicBezTo>
                  <a:cubicBezTo>
                    <a:pt x="32" y="67"/>
                    <a:pt x="41" y="75"/>
                    <a:pt x="41" y="69"/>
                  </a:cubicBezTo>
                  <a:cubicBezTo>
                    <a:pt x="41" y="62"/>
                    <a:pt x="50" y="56"/>
                    <a:pt x="54" y="65"/>
                  </a:cubicBezTo>
                  <a:cubicBezTo>
                    <a:pt x="58" y="74"/>
                    <a:pt x="68" y="71"/>
                    <a:pt x="68" y="71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5" y="75"/>
                    <a:pt x="80" y="83"/>
                    <a:pt x="80" y="83"/>
                  </a:cubicBezTo>
                  <a:cubicBezTo>
                    <a:pt x="80" y="83"/>
                    <a:pt x="90" y="85"/>
                    <a:pt x="91" y="85"/>
                  </a:cubicBezTo>
                  <a:cubicBezTo>
                    <a:pt x="93" y="85"/>
                    <a:pt x="97" y="84"/>
                    <a:pt x="99" y="84"/>
                  </a:cubicBezTo>
                  <a:cubicBezTo>
                    <a:pt x="101" y="84"/>
                    <a:pt x="105" y="84"/>
                    <a:pt x="105" y="84"/>
                  </a:cubicBezTo>
                  <a:cubicBezTo>
                    <a:pt x="105" y="84"/>
                    <a:pt x="111" y="88"/>
                    <a:pt x="120" y="88"/>
                  </a:cubicBezTo>
                  <a:cubicBezTo>
                    <a:pt x="129" y="88"/>
                    <a:pt x="128" y="83"/>
                    <a:pt x="128" y="83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7"/>
                    <a:pt x="122" y="22"/>
                    <a:pt x="106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96" y="3"/>
                    <a:pt x="95" y="11"/>
                  </a:cubicBezTo>
                  <a:cubicBezTo>
                    <a:pt x="95" y="11"/>
                    <a:pt x="90" y="20"/>
                    <a:pt x="77" y="17"/>
                  </a:cubicBezTo>
                  <a:cubicBezTo>
                    <a:pt x="77" y="17"/>
                    <a:pt x="64" y="23"/>
                    <a:pt x="61" y="29"/>
                  </a:cubicBezTo>
                  <a:cubicBezTo>
                    <a:pt x="58" y="35"/>
                    <a:pt x="34" y="39"/>
                    <a:pt x="32" y="20"/>
                  </a:cubicBezTo>
                  <a:cubicBezTo>
                    <a:pt x="32" y="20"/>
                    <a:pt x="29" y="15"/>
                    <a:pt x="23" y="22"/>
                  </a:cubicBezTo>
                  <a:cubicBezTo>
                    <a:pt x="17" y="29"/>
                    <a:pt x="8" y="36"/>
                    <a:pt x="8" y="36"/>
                  </a:cubicBezTo>
                  <a:cubicBezTo>
                    <a:pt x="8" y="36"/>
                    <a:pt x="0" y="44"/>
                    <a:pt x="11" y="5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xiantao">
              <a:hlinkClick r:id="" action="ppaction://macro?name=Slide2.xiantao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033963" y="3648202"/>
              <a:ext cx="504825" cy="314325"/>
            </a:xfrm>
            <a:custGeom>
              <a:avLst/>
              <a:gdLst>
                <a:gd name="T0" fmla="*/ 4402 w 132"/>
                <a:gd name="T1" fmla="*/ 13573 h 80"/>
                <a:gd name="T2" fmla="*/ 17607 w 132"/>
                <a:gd name="T3" fmla="*/ 31671 h 80"/>
                <a:gd name="T4" fmla="*/ 83632 w 132"/>
                <a:gd name="T5" fmla="*/ 58817 h 80"/>
                <a:gd name="T6" fmla="*/ 92436 w 132"/>
                <a:gd name="T7" fmla="*/ 76914 h 80"/>
                <a:gd name="T8" fmla="*/ 132051 w 132"/>
                <a:gd name="T9" fmla="*/ 113109 h 80"/>
                <a:gd name="T10" fmla="*/ 184872 w 132"/>
                <a:gd name="T11" fmla="*/ 122158 h 80"/>
                <a:gd name="T12" fmla="*/ 215684 w 132"/>
                <a:gd name="T13" fmla="*/ 117634 h 80"/>
                <a:gd name="T14" fmla="*/ 242094 w 132"/>
                <a:gd name="T15" fmla="*/ 122158 h 80"/>
                <a:gd name="T16" fmla="*/ 312521 w 132"/>
                <a:gd name="T17" fmla="*/ 135731 h 80"/>
                <a:gd name="T18" fmla="*/ 347735 w 132"/>
                <a:gd name="T19" fmla="*/ 113109 h 80"/>
                <a:gd name="T20" fmla="*/ 448974 w 132"/>
                <a:gd name="T21" fmla="*/ 104061 h 80"/>
                <a:gd name="T22" fmla="*/ 466581 w 132"/>
                <a:gd name="T23" fmla="*/ 113109 h 80"/>
                <a:gd name="T24" fmla="*/ 470982 w 132"/>
                <a:gd name="T25" fmla="*/ 113109 h 80"/>
                <a:gd name="T26" fmla="*/ 514999 w 132"/>
                <a:gd name="T27" fmla="*/ 180975 h 80"/>
                <a:gd name="T28" fmla="*/ 581025 w 132"/>
                <a:gd name="T29" fmla="*/ 266938 h 80"/>
                <a:gd name="T30" fmla="*/ 581025 w 132"/>
                <a:gd name="T31" fmla="*/ 271463 h 80"/>
                <a:gd name="T32" fmla="*/ 510598 w 132"/>
                <a:gd name="T33" fmla="*/ 307658 h 80"/>
                <a:gd name="T34" fmla="*/ 303718 w 132"/>
                <a:gd name="T35" fmla="*/ 312182 h 80"/>
                <a:gd name="T36" fmla="*/ 233290 w 132"/>
                <a:gd name="T37" fmla="*/ 303133 h 80"/>
                <a:gd name="T38" fmla="*/ 189273 w 132"/>
                <a:gd name="T39" fmla="*/ 321231 h 80"/>
                <a:gd name="T40" fmla="*/ 66026 w 132"/>
                <a:gd name="T41" fmla="*/ 298609 h 80"/>
                <a:gd name="T42" fmla="*/ 61624 w 132"/>
                <a:gd name="T43" fmla="*/ 294084 h 80"/>
                <a:gd name="T44" fmla="*/ 57222 w 132"/>
                <a:gd name="T45" fmla="*/ 266938 h 80"/>
                <a:gd name="T46" fmla="*/ 26410 w 132"/>
                <a:gd name="T47" fmla="*/ 158353 h 80"/>
                <a:gd name="T48" fmla="*/ 0 w 132"/>
                <a:gd name="T49" fmla="*/ 76914 h 80"/>
                <a:gd name="T50" fmla="*/ 0 w 132"/>
                <a:gd name="T51" fmla="*/ 18098 h 80"/>
                <a:gd name="T52" fmla="*/ 4402 w 132"/>
                <a:gd name="T53" fmla="*/ 13573 h 8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2" h="80">
                  <a:moveTo>
                    <a:pt x="1" y="3"/>
                  </a:moveTo>
                  <a:cubicBezTo>
                    <a:pt x="2" y="4"/>
                    <a:pt x="3" y="5"/>
                    <a:pt x="4" y="7"/>
                  </a:cubicBezTo>
                  <a:cubicBezTo>
                    <a:pt x="8" y="16"/>
                    <a:pt x="19" y="13"/>
                    <a:pt x="19" y="1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5" y="17"/>
                    <a:pt x="30" y="25"/>
                    <a:pt x="30" y="25"/>
                  </a:cubicBezTo>
                  <a:cubicBezTo>
                    <a:pt x="30" y="25"/>
                    <a:pt x="40" y="27"/>
                    <a:pt x="42" y="27"/>
                  </a:cubicBezTo>
                  <a:cubicBezTo>
                    <a:pt x="44" y="27"/>
                    <a:pt x="47" y="26"/>
                    <a:pt x="49" y="26"/>
                  </a:cubicBezTo>
                  <a:cubicBezTo>
                    <a:pt x="51" y="26"/>
                    <a:pt x="55" y="27"/>
                    <a:pt x="55" y="27"/>
                  </a:cubicBezTo>
                  <a:cubicBezTo>
                    <a:pt x="55" y="27"/>
                    <a:pt x="62" y="30"/>
                    <a:pt x="71" y="30"/>
                  </a:cubicBezTo>
                  <a:cubicBezTo>
                    <a:pt x="79" y="30"/>
                    <a:pt x="79" y="25"/>
                    <a:pt x="79" y="25"/>
                  </a:cubicBezTo>
                  <a:cubicBezTo>
                    <a:pt x="97" y="0"/>
                    <a:pt x="102" y="23"/>
                    <a:pt x="102" y="23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5"/>
                    <a:pt x="114" y="30"/>
                    <a:pt x="117" y="40"/>
                  </a:cubicBezTo>
                  <a:cubicBezTo>
                    <a:pt x="119" y="50"/>
                    <a:pt x="122" y="55"/>
                    <a:pt x="132" y="59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124" y="61"/>
                    <a:pt x="116" y="68"/>
                    <a:pt x="116" y="68"/>
                  </a:cubicBezTo>
                  <a:cubicBezTo>
                    <a:pt x="103" y="80"/>
                    <a:pt x="82" y="74"/>
                    <a:pt x="69" y="69"/>
                  </a:cubicBezTo>
                  <a:cubicBezTo>
                    <a:pt x="57" y="64"/>
                    <a:pt x="53" y="67"/>
                    <a:pt x="53" y="6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21" y="77"/>
                    <a:pt x="15" y="66"/>
                    <a:pt x="15" y="66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2"/>
                    <a:pt x="13" y="59"/>
                    <a:pt x="13" y="59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18"/>
                    <a:pt x="0" y="17"/>
                    <a:pt x="0" y="17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未知"/>
            <p:cNvSpPr/>
            <p:nvPr/>
          </p:nvSpPr>
          <p:spPr bwMode="auto">
            <a:xfrm>
              <a:off x="5819775" y="2944939"/>
              <a:ext cx="66675" cy="182563"/>
            </a:xfrm>
            <a:custGeom>
              <a:avLst/>
              <a:gdLst>
                <a:gd name="T0" fmla="*/ 76200 w 15"/>
                <a:gd name="T1" fmla="*/ 0 h 49"/>
                <a:gd name="T2" fmla="*/ 45720 w 15"/>
                <a:gd name="T3" fmla="*/ 111190 h 49"/>
                <a:gd name="T4" fmla="*/ 5080 w 15"/>
                <a:gd name="T5" fmla="*/ 20955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9">
                  <a:moveTo>
                    <a:pt x="15" y="0"/>
                  </a:moveTo>
                  <a:cubicBezTo>
                    <a:pt x="15" y="0"/>
                    <a:pt x="9" y="20"/>
                    <a:pt x="9" y="26"/>
                  </a:cubicBezTo>
                  <a:cubicBezTo>
                    <a:pt x="9" y="26"/>
                    <a:pt x="0" y="39"/>
                    <a:pt x="1" y="49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huanggang">
              <a:hlinkClick r:id="" action="ppaction://macro?name=Slide2.huanggang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819775" y="2911602"/>
              <a:ext cx="1017588" cy="1257300"/>
            </a:xfrm>
            <a:custGeom>
              <a:avLst/>
              <a:gdLst>
                <a:gd name="T0" fmla="*/ 1005490 w 261"/>
                <a:gd name="T1" fmla="*/ 992262 h 321"/>
                <a:gd name="T2" fmla="*/ 992023 w 261"/>
                <a:gd name="T3" fmla="*/ 974221 h 321"/>
                <a:gd name="T4" fmla="*/ 942647 w 261"/>
                <a:gd name="T5" fmla="*/ 902056 h 321"/>
                <a:gd name="T6" fmla="*/ 965091 w 261"/>
                <a:gd name="T7" fmla="*/ 874994 h 321"/>
                <a:gd name="T8" fmla="*/ 938158 w 261"/>
                <a:gd name="T9" fmla="*/ 798320 h 321"/>
                <a:gd name="T10" fmla="*/ 906736 w 261"/>
                <a:gd name="T11" fmla="*/ 757727 h 321"/>
                <a:gd name="T12" fmla="*/ 888781 w 261"/>
                <a:gd name="T13" fmla="*/ 753217 h 321"/>
                <a:gd name="T14" fmla="*/ 861848 w 261"/>
                <a:gd name="T15" fmla="*/ 690073 h 321"/>
                <a:gd name="T16" fmla="*/ 875315 w 261"/>
                <a:gd name="T17" fmla="*/ 622419 h 321"/>
                <a:gd name="T18" fmla="*/ 897759 w 261"/>
                <a:gd name="T19" fmla="*/ 532213 h 321"/>
                <a:gd name="T20" fmla="*/ 1001001 w 261"/>
                <a:gd name="T21" fmla="*/ 473579 h 321"/>
                <a:gd name="T22" fmla="*/ 983046 w 261"/>
                <a:gd name="T23" fmla="*/ 428477 h 321"/>
                <a:gd name="T24" fmla="*/ 902247 w 261"/>
                <a:gd name="T25" fmla="*/ 360822 h 321"/>
                <a:gd name="T26" fmla="*/ 888781 w 261"/>
                <a:gd name="T27" fmla="*/ 342781 h 321"/>
                <a:gd name="T28" fmla="*/ 807983 w 261"/>
                <a:gd name="T29" fmla="*/ 342781 h 321"/>
                <a:gd name="T30" fmla="*/ 740651 w 261"/>
                <a:gd name="T31" fmla="*/ 311209 h 321"/>
                <a:gd name="T32" fmla="*/ 691274 w 261"/>
                <a:gd name="T33" fmla="*/ 315720 h 321"/>
                <a:gd name="T34" fmla="*/ 574566 w 261"/>
                <a:gd name="T35" fmla="*/ 207473 h 321"/>
                <a:gd name="T36" fmla="*/ 561099 w 261"/>
                <a:gd name="T37" fmla="*/ 175901 h 321"/>
                <a:gd name="T38" fmla="*/ 502745 w 261"/>
                <a:gd name="T39" fmla="*/ 189432 h 321"/>
                <a:gd name="T40" fmla="*/ 498256 w 261"/>
                <a:gd name="T41" fmla="*/ 166880 h 321"/>
                <a:gd name="T42" fmla="*/ 484790 w 261"/>
                <a:gd name="T43" fmla="*/ 58634 h 321"/>
                <a:gd name="T44" fmla="*/ 457857 w 261"/>
                <a:gd name="T45" fmla="*/ 40593 h 321"/>
                <a:gd name="T46" fmla="*/ 395014 w 261"/>
                <a:gd name="T47" fmla="*/ 45103 h 321"/>
                <a:gd name="T48" fmla="*/ 381547 w 261"/>
                <a:gd name="T49" fmla="*/ 117267 h 321"/>
                <a:gd name="T50" fmla="*/ 332171 w 261"/>
                <a:gd name="T51" fmla="*/ 130798 h 321"/>
                <a:gd name="T52" fmla="*/ 269328 w 261"/>
                <a:gd name="T53" fmla="*/ 148839 h 321"/>
                <a:gd name="T54" fmla="*/ 228928 w 261"/>
                <a:gd name="T55" fmla="*/ 153350 h 321"/>
                <a:gd name="T56" fmla="*/ 184041 w 261"/>
                <a:gd name="T57" fmla="*/ 85695 h 321"/>
                <a:gd name="T58" fmla="*/ 148130 w 261"/>
                <a:gd name="T59" fmla="*/ 81185 h 321"/>
                <a:gd name="T60" fmla="*/ 134664 w 261"/>
                <a:gd name="T61" fmla="*/ 54123 h 321"/>
                <a:gd name="T62" fmla="*/ 116709 w 261"/>
                <a:gd name="T63" fmla="*/ 49613 h 321"/>
                <a:gd name="T64" fmla="*/ 67332 w 261"/>
                <a:gd name="T65" fmla="*/ 31572 h 321"/>
                <a:gd name="T66" fmla="*/ 62843 w 261"/>
                <a:gd name="T67" fmla="*/ 31572 h 321"/>
                <a:gd name="T68" fmla="*/ 35910 w 261"/>
                <a:gd name="T69" fmla="*/ 153350 h 321"/>
                <a:gd name="T70" fmla="*/ 0 w 261"/>
                <a:gd name="T71" fmla="*/ 252576 h 321"/>
                <a:gd name="T72" fmla="*/ 0 w 261"/>
                <a:gd name="T73" fmla="*/ 342781 h 321"/>
                <a:gd name="T74" fmla="*/ 62843 w 261"/>
                <a:gd name="T75" fmla="*/ 473579 h 321"/>
                <a:gd name="T76" fmla="*/ 161597 w 261"/>
                <a:gd name="T77" fmla="*/ 541234 h 321"/>
                <a:gd name="T78" fmla="*/ 215462 w 261"/>
                <a:gd name="T79" fmla="*/ 509662 h 321"/>
                <a:gd name="T80" fmla="*/ 278305 w 261"/>
                <a:gd name="T81" fmla="*/ 487110 h 321"/>
                <a:gd name="T82" fmla="*/ 345637 w 261"/>
                <a:gd name="T83" fmla="*/ 473579 h 321"/>
                <a:gd name="T84" fmla="*/ 390525 w 261"/>
                <a:gd name="T85" fmla="*/ 527703 h 321"/>
                <a:gd name="T86" fmla="*/ 386036 w 261"/>
                <a:gd name="T87" fmla="*/ 599867 h 321"/>
                <a:gd name="T88" fmla="*/ 255861 w 261"/>
                <a:gd name="T89" fmla="*/ 694583 h 321"/>
                <a:gd name="T90" fmla="*/ 264839 w 261"/>
                <a:gd name="T91" fmla="*/ 784789 h 321"/>
                <a:gd name="T92" fmla="*/ 264839 w 261"/>
                <a:gd name="T93" fmla="*/ 789299 h 321"/>
                <a:gd name="T94" fmla="*/ 278305 w 261"/>
                <a:gd name="T95" fmla="*/ 838912 h 321"/>
                <a:gd name="T96" fmla="*/ 372570 w 261"/>
                <a:gd name="T97" fmla="*/ 924607 h 321"/>
                <a:gd name="T98" fmla="*/ 426435 w 261"/>
                <a:gd name="T99" fmla="*/ 1046385 h 321"/>
                <a:gd name="T100" fmla="*/ 493767 w 261"/>
                <a:gd name="T101" fmla="*/ 1073447 h 321"/>
                <a:gd name="T102" fmla="*/ 565588 w 261"/>
                <a:gd name="T103" fmla="*/ 1123060 h 321"/>
                <a:gd name="T104" fmla="*/ 722696 w 261"/>
                <a:gd name="T105" fmla="*/ 1348574 h 321"/>
                <a:gd name="T106" fmla="*/ 722696 w 261"/>
                <a:gd name="T107" fmla="*/ 1348574 h 321"/>
                <a:gd name="T108" fmla="*/ 911225 w 261"/>
                <a:gd name="T109" fmla="*/ 1380146 h 321"/>
                <a:gd name="T110" fmla="*/ 1068333 w 261"/>
                <a:gd name="T111" fmla="*/ 1362105 h 321"/>
                <a:gd name="T112" fmla="*/ 1072822 w 261"/>
                <a:gd name="T113" fmla="*/ 1208755 h 321"/>
                <a:gd name="T114" fmla="*/ 1005490 w 261"/>
                <a:gd name="T115" fmla="*/ 992262 h 3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61" h="321">
                  <a:moveTo>
                    <a:pt x="224" y="220"/>
                  </a:moveTo>
                  <a:cubicBezTo>
                    <a:pt x="221" y="216"/>
                    <a:pt x="221" y="216"/>
                    <a:pt x="221" y="216"/>
                  </a:cubicBezTo>
                  <a:cubicBezTo>
                    <a:pt x="204" y="215"/>
                    <a:pt x="210" y="200"/>
                    <a:pt x="210" y="200"/>
                  </a:cubicBezTo>
                  <a:cubicBezTo>
                    <a:pt x="215" y="194"/>
                    <a:pt x="215" y="194"/>
                    <a:pt x="215" y="194"/>
                  </a:cubicBezTo>
                  <a:cubicBezTo>
                    <a:pt x="215" y="194"/>
                    <a:pt x="209" y="192"/>
                    <a:pt x="209" y="177"/>
                  </a:cubicBezTo>
                  <a:cubicBezTo>
                    <a:pt x="210" y="162"/>
                    <a:pt x="202" y="168"/>
                    <a:pt x="202" y="168"/>
                  </a:cubicBezTo>
                  <a:cubicBezTo>
                    <a:pt x="198" y="167"/>
                    <a:pt x="198" y="167"/>
                    <a:pt x="198" y="167"/>
                  </a:cubicBezTo>
                  <a:cubicBezTo>
                    <a:pt x="198" y="163"/>
                    <a:pt x="192" y="153"/>
                    <a:pt x="192" y="153"/>
                  </a:cubicBezTo>
                  <a:cubicBezTo>
                    <a:pt x="192" y="153"/>
                    <a:pt x="185" y="146"/>
                    <a:pt x="195" y="138"/>
                  </a:cubicBezTo>
                  <a:cubicBezTo>
                    <a:pt x="204" y="131"/>
                    <a:pt x="200" y="118"/>
                    <a:pt x="200" y="118"/>
                  </a:cubicBezTo>
                  <a:cubicBezTo>
                    <a:pt x="212" y="117"/>
                    <a:pt x="223" y="105"/>
                    <a:pt x="223" y="105"/>
                  </a:cubicBezTo>
                  <a:cubicBezTo>
                    <a:pt x="241" y="103"/>
                    <a:pt x="219" y="95"/>
                    <a:pt x="219" y="95"/>
                  </a:cubicBezTo>
                  <a:cubicBezTo>
                    <a:pt x="211" y="95"/>
                    <a:pt x="201" y="80"/>
                    <a:pt x="201" y="80"/>
                  </a:cubicBezTo>
                  <a:cubicBezTo>
                    <a:pt x="201" y="80"/>
                    <a:pt x="202" y="76"/>
                    <a:pt x="198" y="76"/>
                  </a:cubicBezTo>
                  <a:cubicBezTo>
                    <a:pt x="193" y="76"/>
                    <a:pt x="182" y="83"/>
                    <a:pt x="180" y="76"/>
                  </a:cubicBezTo>
                  <a:cubicBezTo>
                    <a:pt x="178" y="68"/>
                    <a:pt x="173" y="61"/>
                    <a:pt x="165" y="69"/>
                  </a:cubicBezTo>
                  <a:cubicBezTo>
                    <a:pt x="157" y="77"/>
                    <a:pt x="154" y="70"/>
                    <a:pt x="154" y="70"/>
                  </a:cubicBezTo>
                  <a:cubicBezTo>
                    <a:pt x="142" y="41"/>
                    <a:pt x="128" y="46"/>
                    <a:pt x="128" y="46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19" y="41"/>
                    <a:pt x="112" y="42"/>
                    <a:pt x="112" y="42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03" y="37"/>
                    <a:pt x="108" y="13"/>
                    <a:pt x="108" y="13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93" y="0"/>
                    <a:pt x="88" y="10"/>
                    <a:pt x="88" y="10"/>
                  </a:cubicBezTo>
                  <a:cubicBezTo>
                    <a:pt x="91" y="13"/>
                    <a:pt x="85" y="26"/>
                    <a:pt x="85" y="26"/>
                  </a:cubicBezTo>
                  <a:cubicBezTo>
                    <a:pt x="77" y="33"/>
                    <a:pt x="74" y="29"/>
                    <a:pt x="74" y="29"/>
                  </a:cubicBezTo>
                  <a:cubicBezTo>
                    <a:pt x="74" y="29"/>
                    <a:pt x="66" y="28"/>
                    <a:pt x="60" y="33"/>
                  </a:cubicBezTo>
                  <a:cubicBezTo>
                    <a:pt x="53" y="39"/>
                    <a:pt x="51" y="34"/>
                    <a:pt x="51" y="34"/>
                  </a:cubicBezTo>
                  <a:cubicBezTo>
                    <a:pt x="48" y="20"/>
                    <a:pt x="41" y="19"/>
                    <a:pt x="41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18" y="13"/>
                    <a:pt x="15" y="15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7"/>
                    <a:pt x="8" y="27"/>
                    <a:pt x="8" y="34"/>
                  </a:cubicBezTo>
                  <a:cubicBezTo>
                    <a:pt x="8" y="34"/>
                    <a:pt x="0" y="47"/>
                    <a:pt x="0" y="5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7" y="81"/>
                    <a:pt x="10" y="92"/>
                    <a:pt x="14" y="105"/>
                  </a:cubicBezTo>
                  <a:cubicBezTo>
                    <a:pt x="18" y="117"/>
                    <a:pt x="32" y="123"/>
                    <a:pt x="36" y="120"/>
                  </a:cubicBezTo>
                  <a:cubicBezTo>
                    <a:pt x="40" y="117"/>
                    <a:pt x="48" y="113"/>
                    <a:pt x="48" y="113"/>
                  </a:cubicBezTo>
                  <a:cubicBezTo>
                    <a:pt x="55" y="120"/>
                    <a:pt x="58" y="121"/>
                    <a:pt x="62" y="108"/>
                  </a:cubicBezTo>
                  <a:cubicBezTo>
                    <a:pt x="66" y="96"/>
                    <a:pt x="77" y="105"/>
                    <a:pt x="77" y="105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92" y="123"/>
                    <a:pt x="109" y="130"/>
                    <a:pt x="86" y="133"/>
                  </a:cubicBezTo>
                  <a:cubicBezTo>
                    <a:pt x="63" y="136"/>
                    <a:pt x="57" y="154"/>
                    <a:pt x="57" y="154"/>
                  </a:cubicBezTo>
                  <a:cubicBezTo>
                    <a:pt x="66" y="171"/>
                    <a:pt x="59" y="174"/>
                    <a:pt x="59" y="174"/>
                  </a:cubicBezTo>
                  <a:cubicBezTo>
                    <a:pt x="59" y="175"/>
                    <a:pt x="59" y="175"/>
                    <a:pt x="59" y="175"/>
                  </a:cubicBezTo>
                  <a:cubicBezTo>
                    <a:pt x="59" y="175"/>
                    <a:pt x="62" y="178"/>
                    <a:pt x="62" y="186"/>
                  </a:cubicBezTo>
                  <a:cubicBezTo>
                    <a:pt x="62" y="193"/>
                    <a:pt x="60" y="211"/>
                    <a:pt x="83" y="205"/>
                  </a:cubicBezTo>
                  <a:cubicBezTo>
                    <a:pt x="83" y="205"/>
                    <a:pt x="112" y="206"/>
                    <a:pt x="95" y="232"/>
                  </a:cubicBezTo>
                  <a:cubicBezTo>
                    <a:pt x="110" y="238"/>
                    <a:pt x="110" y="238"/>
                    <a:pt x="110" y="238"/>
                  </a:cubicBezTo>
                  <a:cubicBezTo>
                    <a:pt x="120" y="238"/>
                    <a:pt x="126" y="249"/>
                    <a:pt x="126" y="249"/>
                  </a:cubicBezTo>
                  <a:cubicBezTo>
                    <a:pt x="135" y="283"/>
                    <a:pt x="161" y="299"/>
                    <a:pt x="161" y="299"/>
                  </a:cubicBezTo>
                  <a:cubicBezTo>
                    <a:pt x="161" y="299"/>
                    <a:pt x="161" y="299"/>
                    <a:pt x="161" y="299"/>
                  </a:cubicBezTo>
                  <a:cubicBezTo>
                    <a:pt x="166" y="295"/>
                    <a:pt x="189" y="293"/>
                    <a:pt x="203" y="306"/>
                  </a:cubicBezTo>
                  <a:cubicBezTo>
                    <a:pt x="217" y="321"/>
                    <a:pt x="215" y="315"/>
                    <a:pt x="238" y="302"/>
                  </a:cubicBezTo>
                  <a:cubicBezTo>
                    <a:pt x="261" y="290"/>
                    <a:pt x="239" y="268"/>
                    <a:pt x="239" y="268"/>
                  </a:cubicBezTo>
                  <a:cubicBezTo>
                    <a:pt x="239" y="229"/>
                    <a:pt x="224" y="220"/>
                    <a:pt x="224" y="22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suizhou">
              <a:hlinkClick r:id="" action="ppaction://macro?name=Slide2.suizhou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884738" y="2448052"/>
              <a:ext cx="752475" cy="712787"/>
            </a:xfrm>
            <a:custGeom>
              <a:avLst/>
              <a:gdLst>
                <a:gd name="T0" fmla="*/ 857746 w 192"/>
                <a:gd name="T1" fmla="*/ 703401 h 184"/>
                <a:gd name="T2" fmla="*/ 862261 w 192"/>
                <a:gd name="T3" fmla="*/ 436286 h 184"/>
                <a:gd name="T4" fmla="*/ 862261 w 192"/>
                <a:gd name="T5" fmla="*/ 431835 h 184"/>
                <a:gd name="T6" fmla="*/ 853232 w 192"/>
                <a:gd name="T7" fmla="*/ 454094 h 184"/>
                <a:gd name="T8" fmla="*/ 771971 w 192"/>
                <a:gd name="T9" fmla="*/ 489709 h 184"/>
                <a:gd name="T10" fmla="*/ 762943 w 192"/>
                <a:gd name="T11" fmla="*/ 409575 h 184"/>
                <a:gd name="T12" fmla="*/ 744885 w 192"/>
                <a:gd name="T13" fmla="*/ 409575 h 184"/>
                <a:gd name="T14" fmla="*/ 735856 w 192"/>
                <a:gd name="T15" fmla="*/ 436286 h 184"/>
                <a:gd name="T16" fmla="*/ 722313 w 192"/>
                <a:gd name="T17" fmla="*/ 431835 h 184"/>
                <a:gd name="T18" fmla="*/ 690711 w 192"/>
                <a:gd name="T19" fmla="*/ 356152 h 184"/>
                <a:gd name="T20" fmla="*/ 654596 w 192"/>
                <a:gd name="T21" fmla="*/ 324989 h 184"/>
                <a:gd name="T22" fmla="*/ 659110 w 192"/>
                <a:gd name="T23" fmla="*/ 289374 h 184"/>
                <a:gd name="T24" fmla="*/ 632023 w 192"/>
                <a:gd name="T25" fmla="*/ 231499 h 184"/>
                <a:gd name="T26" fmla="*/ 632023 w 192"/>
                <a:gd name="T27" fmla="*/ 151365 h 184"/>
                <a:gd name="T28" fmla="*/ 636538 w 192"/>
                <a:gd name="T29" fmla="*/ 71230 h 184"/>
                <a:gd name="T30" fmla="*/ 546249 w 192"/>
                <a:gd name="T31" fmla="*/ 48971 h 184"/>
                <a:gd name="T32" fmla="*/ 510133 w 192"/>
                <a:gd name="T33" fmla="*/ 120201 h 184"/>
                <a:gd name="T34" fmla="*/ 428873 w 192"/>
                <a:gd name="T35" fmla="*/ 120201 h 184"/>
                <a:gd name="T36" fmla="*/ 343098 w 192"/>
                <a:gd name="T37" fmla="*/ 71230 h 184"/>
                <a:gd name="T38" fmla="*/ 288925 w 192"/>
                <a:gd name="T39" fmla="*/ 48971 h 184"/>
                <a:gd name="T40" fmla="*/ 230237 w 192"/>
                <a:gd name="T41" fmla="*/ 53423 h 184"/>
                <a:gd name="T42" fmla="*/ 216694 w 192"/>
                <a:gd name="T43" fmla="*/ 44519 h 184"/>
                <a:gd name="T44" fmla="*/ 207665 w 192"/>
                <a:gd name="T45" fmla="*/ 97942 h 184"/>
                <a:gd name="T46" fmla="*/ 194121 w 192"/>
                <a:gd name="T47" fmla="*/ 120201 h 184"/>
                <a:gd name="T48" fmla="*/ 185093 w 192"/>
                <a:gd name="T49" fmla="*/ 200336 h 184"/>
                <a:gd name="T50" fmla="*/ 198636 w 192"/>
                <a:gd name="T51" fmla="*/ 262662 h 184"/>
                <a:gd name="T52" fmla="*/ 167035 w 192"/>
                <a:gd name="T53" fmla="*/ 369508 h 184"/>
                <a:gd name="T54" fmla="*/ 76746 w 192"/>
                <a:gd name="T55" fmla="*/ 503065 h 184"/>
                <a:gd name="T56" fmla="*/ 31601 w 192"/>
                <a:gd name="T57" fmla="*/ 627718 h 184"/>
                <a:gd name="T58" fmla="*/ 31601 w 192"/>
                <a:gd name="T59" fmla="*/ 627718 h 184"/>
                <a:gd name="T60" fmla="*/ 162520 w 192"/>
                <a:gd name="T61" fmla="*/ 725660 h 184"/>
                <a:gd name="T62" fmla="*/ 275382 w 192"/>
                <a:gd name="T63" fmla="*/ 743468 h 184"/>
                <a:gd name="T64" fmla="*/ 306983 w 192"/>
                <a:gd name="T65" fmla="*/ 765727 h 184"/>
                <a:gd name="T66" fmla="*/ 392757 w 192"/>
                <a:gd name="T67" fmla="*/ 819150 h 184"/>
                <a:gd name="T68" fmla="*/ 505619 w 192"/>
                <a:gd name="T69" fmla="*/ 747920 h 184"/>
                <a:gd name="T70" fmla="*/ 564307 w 192"/>
                <a:gd name="T71" fmla="*/ 752371 h 184"/>
                <a:gd name="T72" fmla="*/ 609451 w 192"/>
                <a:gd name="T73" fmla="*/ 761275 h 184"/>
                <a:gd name="T74" fmla="*/ 654596 w 192"/>
                <a:gd name="T75" fmla="*/ 721208 h 184"/>
                <a:gd name="T76" fmla="*/ 708769 w 192"/>
                <a:gd name="T77" fmla="*/ 730112 h 184"/>
                <a:gd name="T78" fmla="*/ 749399 w 192"/>
                <a:gd name="T79" fmla="*/ 725660 h 184"/>
                <a:gd name="T80" fmla="*/ 857746 w 192"/>
                <a:gd name="T81" fmla="*/ 703401 h 1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2" h="184">
                  <a:moveTo>
                    <a:pt x="190" y="158"/>
                  </a:moveTo>
                  <a:cubicBezTo>
                    <a:pt x="192" y="144"/>
                    <a:pt x="191" y="98"/>
                    <a:pt x="191" y="98"/>
                  </a:cubicBezTo>
                  <a:cubicBezTo>
                    <a:pt x="191" y="97"/>
                    <a:pt x="191" y="97"/>
                    <a:pt x="191" y="97"/>
                  </a:cubicBezTo>
                  <a:cubicBezTo>
                    <a:pt x="190" y="100"/>
                    <a:pt x="189" y="102"/>
                    <a:pt x="189" y="102"/>
                  </a:cubicBezTo>
                  <a:cubicBezTo>
                    <a:pt x="172" y="121"/>
                    <a:pt x="171" y="110"/>
                    <a:pt x="171" y="110"/>
                  </a:cubicBezTo>
                  <a:cubicBezTo>
                    <a:pt x="173" y="101"/>
                    <a:pt x="169" y="92"/>
                    <a:pt x="169" y="92"/>
                  </a:cubicBezTo>
                  <a:cubicBezTo>
                    <a:pt x="165" y="92"/>
                    <a:pt x="165" y="92"/>
                    <a:pt x="165" y="92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53" y="80"/>
                    <a:pt x="153" y="80"/>
                    <a:pt x="153" y="80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6" y="65"/>
                    <a:pt x="146" y="65"/>
                    <a:pt x="146" y="65"/>
                  </a:cubicBezTo>
                  <a:cubicBezTo>
                    <a:pt x="135" y="58"/>
                    <a:pt x="140" y="52"/>
                    <a:pt x="140" y="52"/>
                  </a:cubicBezTo>
                  <a:cubicBezTo>
                    <a:pt x="153" y="44"/>
                    <a:pt x="140" y="34"/>
                    <a:pt x="140" y="34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41" y="0"/>
                    <a:pt x="121" y="11"/>
                    <a:pt x="121" y="11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3" y="27"/>
                    <a:pt x="106" y="22"/>
                    <a:pt x="95" y="27"/>
                  </a:cubicBezTo>
                  <a:cubicBezTo>
                    <a:pt x="85" y="31"/>
                    <a:pt x="76" y="16"/>
                    <a:pt x="76" y="16"/>
                  </a:cubicBezTo>
                  <a:cubicBezTo>
                    <a:pt x="76" y="16"/>
                    <a:pt x="70" y="8"/>
                    <a:pt x="64" y="11"/>
                  </a:cubicBezTo>
                  <a:cubicBezTo>
                    <a:pt x="58" y="14"/>
                    <a:pt x="51" y="12"/>
                    <a:pt x="51" y="12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7"/>
                    <a:pt x="46" y="22"/>
                    <a:pt x="46" y="22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38" y="40"/>
                    <a:pt x="41" y="45"/>
                  </a:cubicBezTo>
                  <a:cubicBezTo>
                    <a:pt x="43" y="51"/>
                    <a:pt x="44" y="59"/>
                    <a:pt x="44" y="59"/>
                  </a:cubicBezTo>
                  <a:cubicBezTo>
                    <a:pt x="44" y="59"/>
                    <a:pt x="37" y="72"/>
                    <a:pt x="37" y="83"/>
                  </a:cubicBezTo>
                  <a:cubicBezTo>
                    <a:pt x="37" y="94"/>
                    <a:pt x="33" y="105"/>
                    <a:pt x="17" y="113"/>
                  </a:cubicBezTo>
                  <a:cubicBezTo>
                    <a:pt x="0" y="120"/>
                    <a:pt x="7" y="141"/>
                    <a:pt x="7" y="141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1"/>
                    <a:pt x="25" y="151"/>
                    <a:pt x="36" y="163"/>
                  </a:cubicBezTo>
                  <a:cubicBezTo>
                    <a:pt x="36" y="163"/>
                    <a:pt x="41" y="169"/>
                    <a:pt x="61" y="167"/>
                  </a:cubicBezTo>
                  <a:cubicBezTo>
                    <a:pt x="68" y="172"/>
                    <a:pt x="68" y="172"/>
                    <a:pt x="68" y="172"/>
                  </a:cubicBezTo>
                  <a:cubicBezTo>
                    <a:pt x="87" y="184"/>
                    <a:pt x="87" y="184"/>
                    <a:pt x="87" y="184"/>
                  </a:cubicBezTo>
                  <a:cubicBezTo>
                    <a:pt x="86" y="159"/>
                    <a:pt x="105" y="160"/>
                    <a:pt x="112" y="168"/>
                  </a:cubicBezTo>
                  <a:cubicBezTo>
                    <a:pt x="120" y="176"/>
                    <a:pt x="125" y="169"/>
                    <a:pt x="125" y="169"/>
                  </a:cubicBezTo>
                  <a:cubicBezTo>
                    <a:pt x="130" y="174"/>
                    <a:pt x="135" y="171"/>
                    <a:pt x="135" y="171"/>
                  </a:cubicBezTo>
                  <a:cubicBezTo>
                    <a:pt x="138" y="160"/>
                    <a:pt x="145" y="162"/>
                    <a:pt x="145" y="162"/>
                  </a:cubicBezTo>
                  <a:cubicBezTo>
                    <a:pt x="145" y="162"/>
                    <a:pt x="154" y="166"/>
                    <a:pt x="157" y="164"/>
                  </a:cubicBezTo>
                  <a:cubicBezTo>
                    <a:pt x="159" y="162"/>
                    <a:pt x="166" y="163"/>
                    <a:pt x="166" y="163"/>
                  </a:cubicBezTo>
                  <a:cubicBezTo>
                    <a:pt x="173" y="172"/>
                    <a:pt x="190" y="158"/>
                    <a:pt x="190" y="15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linqu">
              <a:hlinkClick r:id="" action="ppaction://macro?name=Slide2.linqu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421063" y="2870327"/>
              <a:ext cx="561975" cy="363537"/>
            </a:xfrm>
            <a:custGeom>
              <a:avLst/>
              <a:gdLst>
                <a:gd name="T0" fmla="*/ 586014 w 147"/>
                <a:gd name="T1" fmla="*/ 126181 h 93"/>
                <a:gd name="T2" fmla="*/ 528735 w 147"/>
                <a:gd name="T3" fmla="*/ 54077 h 93"/>
                <a:gd name="T4" fmla="*/ 489080 w 147"/>
                <a:gd name="T5" fmla="*/ 4506 h 93"/>
                <a:gd name="T6" fmla="*/ 352490 w 147"/>
                <a:gd name="T7" fmla="*/ 0 h 93"/>
                <a:gd name="T8" fmla="*/ 259961 w 147"/>
                <a:gd name="T9" fmla="*/ 31545 h 93"/>
                <a:gd name="T10" fmla="*/ 176245 w 147"/>
                <a:gd name="T11" fmla="*/ 121674 h 93"/>
                <a:gd name="T12" fmla="*/ 158620 w 147"/>
                <a:gd name="T13" fmla="*/ 225323 h 93"/>
                <a:gd name="T14" fmla="*/ 52873 w 147"/>
                <a:gd name="T15" fmla="*/ 243348 h 93"/>
                <a:gd name="T16" fmla="*/ 22031 w 147"/>
                <a:gd name="T17" fmla="*/ 252361 h 93"/>
                <a:gd name="T18" fmla="*/ 17624 w 147"/>
                <a:gd name="T19" fmla="*/ 252361 h 93"/>
                <a:gd name="T20" fmla="*/ 22031 w 147"/>
                <a:gd name="T21" fmla="*/ 256868 h 93"/>
                <a:gd name="T22" fmla="*/ 17624 w 147"/>
                <a:gd name="T23" fmla="*/ 288413 h 93"/>
                <a:gd name="T24" fmla="*/ 88122 w 147"/>
                <a:gd name="T25" fmla="*/ 333477 h 93"/>
                <a:gd name="T26" fmla="*/ 132184 w 147"/>
                <a:gd name="T27" fmla="*/ 369529 h 93"/>
                <a:gd name="T28" fmla="*/ 136590 w 147"/>
                <a:gd name="T29" fmla="*/ 419100 h 93"/>
                <a:gd name="T30" fmla="*/ 281992 w 147"/>
                <a:gd name="T31" fmla="*/ 342490 h 93"/>
                <a:gd name="T32" fmla="*/ 343678 w 147"/>
                <a:gd name="T33" fmla="*/ 306439 h 93"/>
                <a:gd name="T34" fmla="*/ 414176 w 147"/>
                <a:gd name="T35" fmla="*/ 279400 h 93"/>
                <a:gd name="T36" fmla="*/ 489080 w 147"/>
                <a:gd name="T37" fmla="*/ 256868 h 93"/>
                <a:gd name="T38" fmla="*/ 533141 w 147"/>
                <a:gd name="T39" fmla="*/ 252361 h 93"/>
                <a:gd name="T40" fmla="*/ 599233 w 147"/>
                <a:gd name="T41" fmla="*/ 238842 h 93"/>
                <a:gd name="T42" fmla="*/ 586014 w 147"/>
                <a:gd name="T43" fmla="*/ 126181 h 9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7" h="93">
                  <a:moveTo>
                    <a:pt x="133" y="28"/>
                  </a:moveTo>
                  <a:cubicBezTo>
                    <a:pt x="120" y="12"/>
                    <a:pt x="120" y="12"/>
                    <a:pt x="120" y="12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96" y="0"/>
                    <a:pt x="80" y="0"/>
                  </a:cubicBezTo>
                  <a:cubicBezTo>
                    <a:pt x="65" y="1"/>
                    <a:pt x="59" y="7"/>
                    <a:pt x="59" y="7"/>
                  </a:cubicBezTo>
                  <a:cubicBezTo>
                    <a:pt x="54" y="22"/>
                    <a:pt x="40" y="27"/>
                    <a:pt x="40" y="27"/>
                  </a:cubicBezTo>
                  <a:cubicBezTo>
                    <a:pt x="41" y="44"/>
                    <a:pt x="36" y="50"/>
                    <a:pt x="36" y="50"/>
                  </a:cubicBezTo>
                  <a:cubicBezTo>
                    <a:pt x="29" y="46"/>
                    <a:pt x="19" y="50"/>
                    <a:pt x="12" y="54"/>
                  </a:cubicBezTo>
                  <a:cubicBezTo>
                    <a:pt x="5" y="58"/>
                    <a:pt x="5" y="56"/>
                    <a:pt x="5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0" y="60"/>
                    <a:pt x="4" y="64"/>
                    <a:pt x="4" y="64"/>
                  </a:cubicBezTo>
                  <a:cubicBezTo>
                    <a:pt x="11" y="62"/>
                    <a:pt x="20" y="74"/>
                    <a:pt x="20" y="74"/>
                  </a:cubicBezTo>
                  <a:cubicBezTo>
                    <a:pt x="24" y="74"/>
                    <a:pt x="30" y="82"/>
                    <a:pt x="30" y="82"/>
                  </a:cubicBezTo>
                  <a:cubicBezTo>
                    <a:pt x="30" y="84"/>
                    <a:pt x="30" y="89"/>
                    <a:pt x="31" y="93"/>
                  </a:cubicBezTo>
                  <a:cubicBezTo>
                    <a:pt x="52" y="70"/>
                    <a:pt x="64" y="76"/>
                    <a:pt x="64" y="76"/>
                  </a:cubicBezTo>
                  <a:cubicBezTo>
                    <a:pt x="72" y="81"/>
                    <a:pt x="75" y="77"/>
                    <a:pt x="78" y="68"/>
                  </a:cubicBezTo>
                  <a:cubicBezTo>
                    <a:pt x="82" y="59"/>
                    <a:pt x="94" y="62"/>
                    <a:pt x="94" y="62"/>
                  </a:cubicBezTo>
                  <a:cubicBezTo>
                    <a:pt x="108" y="62"/>
                    <a:pt x="111" y="57"/>
                    <a:pt x="111" y="57"/>
                  </a:cubicBezTo>
                  <a:cubicBezTo>
                    <a:pt x="115" y="48"/>
                    <a:pt x="121" y="56"/>
                    <a:pt x="121" y="56"/>
                  </a:cubicBezTo>
                  <a:cubicBezTo>
                    <a:pt x="134" y="63"/>
                    <a:pt x="136" y="53"/>
                    <a:pt x="136" y="53"/>
                  </a:cubicBezTo>
                  <a:cubicBezTo>
                    <a:pt x="147" y="42"/>
                    <a:pt x="133" y="28"/>
                    <a:pt x="133" y="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huangshi">
              <a:hlinkClick r:id="" action="ppaction://macro?name=Slide2.huangshi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910263" y="3772027"/>
              <a:ext cx="538162" cy="554037"/>
            </a:xfrm>
            <a:custGeom>
              <a:avLst/>
              <a:gdLst>
                <a:gd name="T0" fmla="*/ 614606 w 137"/>
                <a:gd name="T1" fmla="*/ 353033 h 141"/>
                <a:gd name="T2" fmla="*/ 460954 w 137"/>
                <a:gd name="T3" fmla="*/ 126730 h 141"/>
                <a:gd name="T4" fmla="*/ 388648 w 137"/>
                <a:gd name="T5" fmla="*/ 76943 h 141"/>
                <a:gd name="T6" fmla="*/ 320860 w 137"/>
                <a:gd name="T7" fmla="*/ 49787 h 141"/>
                <a:gd name="T8" fmla="*/ 316341 w 137"/>
                <a:gd name="T9" fmla="*/ 49787 h 141"/>
                <a:gd name="T10" fmla="*/ 162690 w 137"/>
                <a:gd name="T11" fmla="*/ 18104 h 141"/>
                <a:gd name="T12" fmla="*/ 63268 w 137"/>
                <a:gd name="T13" fmla="*/ 90521 h 141"/>
                <a:gd name="T14" fmla="*/ 90383 w 137"/>
                <a:gd name="T15" fmla="*/ 122204 h 141"/>
                <a:gd name="T16" fmla="*/ 13557 w 137"/>
                <a:gd name="T17" fmla="*/ 212725 h 141"/>
                <a:gd name="T18" fmla="*/ 0 w 137"/>
                <a:gd name="T19" fmla="*/ 276090 h 141"/>
                <a:gd name="T20" fmla="*/ 81345 w 137"/>
                <a:gd name="T21" fmla="*/ 285142 h 141"/>
                <a:gd name="T22" fmla="*/ 122017 w 137"/>
                <a:gd name="T23" fmla="*/ 343981 h 141"/>
                <a:gd name="T24" fmla="*/ 194324 w 137"/>
                <a:gd name="T25" fmla="*/ 439028 h 141"/>
                <a:gd name="T26" fmla="*/ 216920 w 137"/>
                <a:gd name="T27" fmla="*/ 488815 h 141"/>
                <a:gd name="T28" fmla="*/ 329899 w 137"/>
                <a:gd name="T29" fmla="*/ 588388 h 141"/>
                <a:gd name="T30" fmla="*/ 329899 w 137"/>
                <a:gd name="T31" fmla="*/ 588388 h 141"/>
                <a:gd name="T32" fmla="*/ 375090 w 137"/>
                <a:gd name="T33" fmla="*/ 601966 h 141"/>
                <a:gd name="T34" fmla="*/ 415763 w 137"/>
                <a:gd name="T35" fmla="*/ 624597 h 141"/>
                <a:gd name="T36" fmla="*/ 433839 w 137"/>
                <a:gd name="T37" fmla="*/ 579336 h 141"/>
                <a:gd name="T38" fmla="*/ 384129 w 137"/>
                <a:gd name="T39" fmla="*/ 552180 h 141"/>
                <a:gd name="T40" fmla="*/ 393167 w 137"/>
                <a:gd name="T41" fmla="*/ 506919 h 141"/>
                <a:gd name="T42" fmla="*/ 465474 w 137"/>
                <a:gd name="T43" fmla="*/ 506919 h 141"/>
                <a:gd name="T44" fmla="*/ 533261 w 137"/>
                <a:gd name="T45" fmla="*/ 511445 h 141"/>
                <a:gd name="T46" fmla="*/ 614606 w 137"/>
                <a:gd name="T47" fmla="*/ 362085 h 141"/>
                <a:gd name="T48" fmla="*/ 619125 w 137"/>
                <a:gd name="T49" fmla="*/ 357559 h 141"/>
                <a:gd name="T50" fmla="*/ 614606 w 137"/>
                <a:gd name="T51" fmla="*/ 353033 h 1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37" h="141">
                  <a:moveTo>
                    <a:pt x="136" y="78"/>
                  </a:moveTo>
                  <a:cubicBezTo>
                    <a:pt x="136" y="78"/>
                    <a:pt x="111" y="63"/>
                    <a:pt x="102" y="28"/>
                  </a:cubicBezTo>
                  <a:cubicBezTo>
                    <a:pt x="102" y="28"/>
                    <a:pt x="96" y="18"/>
                    <a:pt x="86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58" y="31"/>
                    <a:pt x="36" y="4"/>
                    <a:pt x="36" y="4"/>
                  </a:cubicBezTo>
                  <a:cubicBezTo>
                    <a:pt x="36" y="4"/>
                    <a:pt x="10" y="0"/>
                    <a:pt x="14" y="20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36" y="54"/>
                    <a:pt x="3" y="47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5" y="64"/>
                    <a:pt x="18" y="63"/>
                  </a:cubicBezTo>
                  <a:cubicBezTo>
                    <a:pt x="18" y="63"/>
                    <a:pt x="27" y="57"/>
                    <a:pt x="27" y="76"/>
                  </a:cubicBezTo>
                  <a:cubicBezTo>
                    <a:pt x="27" y="95"/>
                    <a:pt x="43" y="97"/>
                    <a:pt x="43" y="97"/>
                  </a:cubicBezTo>
                  <a:cubicBezTo>
                    <a:pt x="43" y="97"/>
                    <a:pt x="48" y="99"/>
                    <a:pt x="48" y="108"/>
                  </a:cubicBezTo>
                  <a:cubicBezTo>
                    <a:pt x="48" y="108"/>
                    <a:pt x="53" y="128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8" y="131"/>
                    <a:pt x="83" y="133"/>
                    <a:pt x="83" y="133"/>
                  </a:cubicBezTo>
                  <a:cubicBezTo>
                    <a:pt x="83" y="141"/>
                    <a:pt x="92" y="138"/>
                    <a:pt x="92" y="138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88" y="131"/>
                    <a:pt x="85" y="122"/>
                  </a:cubicBezTo>
                  <a:cubicBezTo>
                    <a:pt x="82" y="113"/>
                    <a:pt x="87" y="112"/>
                    <a:pt x="87" y="112"/>
                  </a:cubicBezTo>
                  <a:cubicBezTo>
                    <a:pt x="97" y="117"/>
                    <a:pt x="103" y="112"/>
                    <a:pt x="103" y="112"/>
                  </a:cubicBezTo>
                  <a:cubicBezTo>
                    <a:pt x="104" y="120"/>
                    <a:pt x="106" y="121"/>
                    <a:pt x="118" y="113"/>
                  </a:cubicBezTo>
                  <a:cubicBezTo>
                    <a:pt x="129" y="106"/>
                    <a:pt x="134" y="85"/>
                    <a:pt x="136" y="80"/>
                  </a:cubicBezTo>
                  <a:cubicBezTo>
                    <a:pt x="136" y="80"/>
                    <a:pt x="137" y="79"/>
                    <a:pt x="137" y="79"/>
                  </a:cubicBezTo>
                  <a:lnTo>
                    <a:pt x="136" y="7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xiannin">
              <a:hlinkClick r:id="" action="ppaction://macro?name=Slide2.xiannin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365750" y="3813302"/>
              <a:ext cx="827088" cy="893762"/>
            </a:xfrm>
            <a:custGeom>
              <a:avLst/>
              <a:gdLst>
                <a:gd name="T0" fmla="*/ 841744 w 215"/>
                <a:gd name="T1" fmla="*/ 441542 h 219"/>
                <a:gd name="T2" fmla="*/ 819593 w 215"/>
                <a:gd name="T3" fmla="*/ 389873 h 219"/>
                <a:gd name="T4" fmla="*/ 748709 w 215"/>
                <a:gd name="T5" fmla="*/ 291230 h 219"/>
                <a:gd name="T6" fmla="*/ 708837 w 215"/>
                <a:gd name="T7" fmla="*/ 230166 h 219"/>
                <a:gd name="T8" fmla="*/ 629093 w 215"/>
                <a:gd name="T9" fmla="*/ 220771 h 219"/>
                <a:gd name="T10" fmla="*/ 629093 w 215"/>
                <a:gd name="T11" fmla="*/ 220771 h 219"/>
                <a:gd name="T12" fmla="*/ 620233 w 215"/>
                <a:gd name="T13" fmla="*/ 220771 h 219"/>
                <a:gd name="T14" fmla="*/ 482895 w 215"/>
                <a:gd name="T15" fmla="*/ 211377 h 219"/>
                <a:gd name="T16" fmla="*/ 416442 w 215"/>
                <a:gd name="T17" fmla="*/ 192588 h 219"/>
                <a:gd name="T18" fmla="*/ 367709 w 215"/>
                <a:gd name="T19" fmla="*/ 108037 h 219"/>
                <a:gd name="T20" fmla="*/ 265814 w 215"/>
                <a:gd name="T21" fmla="*/ 14092 h 219"/>
                <a:gd name="T22" fmla="*/ 203791 w 215"/>
                <a:gd name="T23" fmla="*/ 70459 h 219"/>
                <a:gd name="T24" fmla="*/ 203791 w 215"/>
                <a:gd name="T25" fmla="*/ 75156 h 219"/>
                <a:gd name="T26" fmla="*/ 230372 w 215"/>
                <a:gd name="T27" fmla="*/ 70459 h 219"/>
                <a:gd name="T28" fmla="*/ 318977 w 215"/>
                <a:gd name="T29" fmla="*/ 155010 h 219"/>
                <a:gd name="T30" fmla="*/ 296826 w 215"/>
                <a:gd name="T31" fmla="*/ 169101 h 219"/>
                <a:gd name="T32" fmla="*/ 190500 w 215"/>
                <a:gd name="T33" fmla="*/ 258349 h 219"/>
                <a:gd name="T34" fmla="*/ 88605 w 215"/>
                <a:gd name="T35" fmla="*/ 295927 h 219"/>
                <a:gd name="T36" fmla="*/ 0 w 215"/>
                <a:gd name="T37" fmla="*/ 389873 h 219"/>
                <a:gd name="T38" fmla="*/ 0 w 215"/>
                <a:gd name="T39" fmla="*/ 403964 h 219"/>
                <a:gd name="T40" fmla="*/ 57593 w 215"/>
                <a:gd name="T41" fmla="*/ 512001 h 219"/>
                <a:gd name="T42" fmla="*/ 97465 w 215"/>
                <a:gd name="T43" fmla="*/ 549579 h 219"/>
                <a:gd name="T44" fmla="*/ 119616 w 215"/>
                <a:gd name="T45" fmla="*/ 629433 h 219"/>
                <a:gd name="T46" fmla="*/ 97465 w 215"/>
                <a:gd name="T47" fmla="*/ 742167 h 219"/>
                <a:gd name="T48" fmla="*/ 79744 w 215"/>
                <a:gd name="T49" fmla="*/ 817323 h 219"/>
                <a:gd name="T50" fmla="*/ 110756 w 215"/>
                <a:gd name="T51" fmla="*/ 887782 h 219"/>
                <a:gd name="T52" fmla="*/ 150628 w 215"/>
                <a:gd name="T53" fmla="*/ 962938 h 219"/>
                <a:gd name="T54" fmla="*/ 194930 w 215"/>
                <a:gd name="T55" fmla="*/ 948847 h 219"/>
                <a:gd name="T56" fmla="*/ 287965 w 215"/>
                <a:gd name="T57" fmla="*/ 948847 h 219"/>
                <a:gd name="T58" fmla="*/ 389860 w 215"/>
                <a:gd name="T59" fmla="*/ 836112 h 219"/>
                <a:gd name="T60" fmla="*/ 460744 w 215"/>
                <a:gd name="T61" fmla="*/ 789140 h 219"/>
                <a:gd name="T62" fmla="*/ 580360 w 215"/>
                <a:gd name="T63" fmla="*/ 737470 h 219"/>
                <a:gd name="T64" fmla="*/ 668965 w 215"/>
                <a:gd name="T65" fmla="*/ 723378 h 219"/>
                <a:gd name="T66" fmla="*/ 739849 w 215"/>
                <a:gd name="T67" fmla="*/ 681103 h 219"/>
                <a:gd name="T68" fmla="*/ 779721 w 215"/>
                <a:gd name="T69" fmla="*/ 699892 h 219"/>
                <a:gd name="T70" fmla="*/ 846174 w 215"/>
                <a:gd name="T71" fmla="*/ 676405 h 219"/>
                <a:gd name="T72" fmla="*/ 881616 w 215"/>
                <a:gd name="T73" fmla="*/ 638827 h 219"/>
                <a:gd name="T74" fmla="*/ 837314 w 215"/>
                <a:gd name="T75" fmla="*/ 629433 h 219"/>
                <a:gd name="T76" fmla="*/ 855035 w 215"/>
                <a:gd name="T77" fmla="*/ 591855 h 219"/>
                <a:gd name="T78" fmla="*/ 872756 w 215"/>
                <a:gd name="T79" fmla="*/ 596552 h 219"/>
                <a:gd name="T80" fmla="*/ 899337 w 215"/>
                <a:gd name="T81" fmla="*/ 563671 h 219"/>
                <a:gd name="T82" fmla="*/ 952500 w 215"/>
                <a:gd name="T83" fmla="*/ 544882 h 219"/>
                <a:gd name="T84" fmla="*/ 952500 w 215"/>
                <a:gd name="T85" fmla="*/ 544882 h 219"/>
                <a:gd name="T86" fmla="*/ 841744 w 215"/>
                <a:gd name="T87" fmla="*/ 441542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5" h="219">
                  <a:moveTo>
                    <a:pt x="190" y="94"/>
                  </a:moveTo>
                  <a:cubicBezTo>
                    <a:pt x="190" y="85"/>
                    <a:pt x="185" y="83"/>
                    <a:pt x="185" y="83"/>
                  </a:cubicBezTo>
                  <a:cubicBezTo>
                    <a:pt x="185" y="83"/>
                    <a:pt x="169" y="81"/>
                    <a:pt x="169" y="62"/>
                  </a:cubicBezTo>
                  <a:cubicBezTo>
                    <a:pt x="169" y="43"/>
                    <a:pt x="160" y="49"/>
                    <a:pt x="160" y="49"/>
                  </a:cubicBezTo>
                  <a:cubicBezTo>
                    <a:pt x="147" y="50"/>
                    <a:pt x="142" y="47"/>
                    <a:pt x="142" y="47"/>
                  </a:cubicBezTo>
                  <a:cubicBezTo>
                    <a:pt x="142" y="47"/>
                    <a:pt x="142" y="47"/>
                    <a:pt x="142" y="47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19" y="35"/>
                    <a:pt x="109" y="45"/>
                    <a:pt x="109" y="45"/>
                  </a:cubicBezTo>
                  <a:cubicBezTo>
                    <a:pt x="109" y="45"/>
                    <a:pt x="93" y="51"/>
                    <a:pt x="94" y="41"/>
                  </a:cubicBezTo>
                  <a:cubicBezTo>
                    <a:pt x="95" y="31"/>
                    <a:pt x="83" y="23"/>
                    <a:pt x="83" y="23"/>
                  </a:cubicBezTo>
                  <a:cubicBezTo>
                    <a:pt x="74" y="11"/>
                    <a:pt x="60" y="3"/>
                    <a:pt x="60" y="3"/>
                  </a:cubicBezTo>
                  <a:cubicBezTo>
                    <a:pt x="45" y="0"/>
                    <a:pt x="46" y="15"/>
                    <a:pt x="46" y="15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8" y="15"/>
                    <a:pt x="50" y="15"/>
                    <a:pt x="52" y="15"/>
                  </a:cubicBezTo>
                  <a:cubicBezTo>
                    <a:pt x="61" y="17"/>
                    <a:pt x="81" y="19"/>
                    <a:pt x="72" y="33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45" y="49"/>
                    <a:pt x="43" y="55"/>
                  </a:cubicBezTo>
                  <a:cubicBezTo>
                    <a:pt x="40" y="62"/>
                    <a:pt x="20" y="63"/>
                    <a:pt x="20" y="63"/>
                  </a:cubicBezTo>
                  <a:cubicBezTo>
                    <a:pt x="20" y="63"/>
                    <a:pt x="5" y="73"/>
                    <a:pt x="0" y="83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3"/>
                    <a:pt x="3" y="106"/>
                    <a:pt x="13" y="109"/>
                  </a:cubicBezTo>
                  <a:cubicBezTo>
                    <a:pt x="25" y="111"/>
                    <a:pt x="22" y="117"/>
                    <a:pt x="22" y="117"/>
                  </a:cubicBezTo>
                  <a:cubicBezTo>
                    <a:pt x="22" y="117"/>
                    <a:pt x="16" y="128"/>
                    <a:pt x="27" y="134"/>
                  </a:cubicBezTo>
                  <a:cubicBezTo>
                    <a:pt x="37" y="140"/>
                    <a:pt x="32" y="147"/>
                    <a:pt x="22" y="158"/>
                  </a:cubicBezTo>
                  <a:cubicBezTo>
                    <a:pt x="12" y="169"/>
                    <a:pt x="18" y="174"/>
                    <a:pt x="18" y="174"/>
                  </a:cubicBezTo>
                  <a:cubicBezTo>
                    <a:pt x="18" y="174"/>
                    <a:pt x="30" y="179"/>
                    <a:pt x="25" y="189"/>
                  </a:cubicBezTo>
                  <a:cubicBezTo>
                    <a:pt x="20" y="199"/>
                    <a:pt x="34" y="205"/>
                    <a:pt x="34" y="205"/>
                  </a:cubicBezTo>
                  <a:cubicBezTo>
                    <a:pt x="36" y="204"/>
                    <a:pt x="44" y="202"/>
                    <a:pt x="44" y="202"/>
                  </a:cubicBezTo>
                  <a:cubicBezTo>
                    <a:pt x="44" y="202"/>
                    <a:pt x="56" y="219"/>
                    <a:pt x="65" y="202"/>
                  </a:cubicBezTo>
                  <a:cubicBezTo>
                    <a:pt x="74" y="186"/>
                    <a:pt x="88" y="178"/>
                    <a:pt x="88" y="178"/>
                  </a:cubicBezTo>
                  <a:cubicBezTo>
                    <a:pt x="88" y="178"/>
                    <a:pt x="100" y="182"/>
                    <a:pt x="104" y="168"/>
                  </a:cubicBezTo>
                  <a:cubicBezTo>
                    <a:pt x="109" y="154"/>
                    <a:pt x="114" y="157"/>
                    <a:pt x="131" y="157"/>
                  </a:cubicBezTo>
                  <a:cubicBezTo>
                    <a:pt x="147" y="157"/>
                    <a:pt x="151" y="154"/>
                    <a:pt x="151" y="154"/>
                  </a:cubicBezTo>
                  <a:cubicBezTo>
                    <a:pt x="157" y="145"/>
                    <a:pt x="167" y="145"/>
                    <a:pt x="167" y="145"/>
                  </a:cubicBezTo>
                  <a:cubicBezTo>
                    <a:pt x="171" y="149"/>
                    <a:pt x="176" y="149"/>
                    <a:pt x="176" y="149"/>
                  </a:cubicBezTo>
                  <a:cubicBezTo>
                    <a:pt x="176" y="149"/>
                    <a:pt x="180" y="147"/>
                    <a:pt x="191" y="144"/>
                  </a:cubicBezTo>
                  <a:cubicBezTo>
                    <a:pt x="201" y="142"/>
                    <a:pt x="199" y="136"/>
                    <a:pt x="199" y="136"/>
                  </a:cubicBezTo>
                  <a:cubicBezTo>
                    <a:pt x="189" y="134"/>
                    <a:pt x="189" y="134"/>
                    <a:pt x="189" y="134"/>
                  </a:cubicBezTo>
                  <a:cubicBezTo>
                    <a:pt x="193" y="126"/>
                    <a:pt x="193" y="126"/>
                    <a:pt x="193" y="126"/>
                  </a:cubicBezTo>
                  <a:cubicBezTo>
                    <a:pt x="197" y="127"/>
                    <a:pt x="197" y="127"/>
                    <a:pt x="197" y="127"/>
                  </a:cubicBezTo>
                  <a:cubicBezTo>
                    <a:pt x="209" y="129"/>
                    <a:pt x="203" y="120"/>
                    <a:pt x="203" y="120"/>
                  </a:cubicBezTo>
                  <a:cubicBezTo>
                    <a:pt x="205" y="116"/>
                    <a:pt x="210" y="116"/>
                    <a:pt x="215" y="116"/>
                  </a:cubicBezTo>
                  <a:cubicBezTo>
                    <a:pt x="215" y="116"/>
                    <a:pt x="215" y="116"/>
                    <a:pt x="215" y="116"/>
                  </a:cubicBezTo>
                  <a:cubicBezTo>
                    <a:pt x="195" y="114"/>
                    <a:pt x="190" y="94"/>
                    <a:pt x="190" y="9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矩形 132">
              <a:hlinkClick r:id="" action="ppaction://macro?name=Slide2.wuhan_Click"/>
            </p:cNvPr>
            <p:cNvSpPr>
              <a:spLocks noChangeArrowheads="1"/>
            </p:cNvSpPr>
            <p:nvPr/>
          </p:nvSpPr>
          <p:spPr bwMode="auto">
            <a:xfrm>
              <a:off x="5576888" y="3491039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武汉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矩形 133">
              <a:hlinkClick r:id="" action="ppaction://macro?name=Slide2.xiaogan_Click"/>
            </p:cNvPr>
            <p:cNvSpPr>
              <a:spLocks noChangeArrowheads="1"/>
            </p:cNvSpPr>
            <p:nvPr/>
          </p:nvSpPr>
          <p:spPr bwMode="auto">
            <a:xfrm>
              <a:off x="5353050" y="3160839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孝感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矩形 134">
              <a:hlinkClick r:id="" action="ppaction://macro?name=Slide2.huanggang_Click"/>
            </p:cNvPr>
            <p:cNvSpPr>
              <a:spLocks noChangeArrowheads="1"/>
            </p:cNvSpPr>
            <p:nvPr/>
          </p:nvSpPr>
          <p:spPr bwMode="auto">
            <a:xfrm>
              <a:off x="6199188" y="3465639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黄冈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矩形 135">
              <a:hlinkClick r:id="" action="ppaction://macro?name=Slide2.jingzhou_Click"/>
            </p:cNvPr>
            <p:cNvSpPr>
              <a:spLocks noChangeArrowheads="1"/>
            </p:cNvSpPr>
            <p:nvPr/>
          </p:nvSpPr>
          <p:spPr bwMode="auto">
            <a:xfrm>
              <a:off x="4624388" y="4011739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荆州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矩形 136">
              <a:hlinkClick r:id="" action="ppaction://macro?name=Slide2.jingmen_Click"/>
            </p:cNvPr>
            <p:cNvSpPr>
              <a:spLocks noChangeArrowheads="1"/>
            </p:cNvSpPr>
            <p:nvPr/>
          </p:nvSpPr>
          <p:spPr bwMode="auto">
            <a:xfrm>
              <a:off x="4683125" y="3151314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荆门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矩形 137">
              <a:hlinkClick r:id="" action="ppaction://macro?name=Slide2.tianmen_Click"/>
            </p:cNvPr>
            <p:cNvSpPr>
              <a:spLocks noChangeArrowheads="1"/>
            </p:cNvSpPr>
            <p:nvPr/>
          </p:nvSpPr>
          <p:spPr bwMode="auto">
            <a:xfrm>
              <a:off x="5033963" y="3503739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天门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矩形 138">
              <a:hlinkClick r:id="" action="ppaction://macro?name=Slide2.suizhou_Click"/>
            </p:cNvPr>
            <p:cNvSpPr>
              <a:spLocks noChangeArrowheads="1"/>
            </p:cNvSpPr>
            <p:nvPr/>
          </p:nvSpPr>
          <p:spPr bwMode="auto">
            <a:xfrm>
              <a:off x="5087938" y="2744914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随州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矩形 139">
              <a:hlinkClick r:id="" action="ppaction://macro?name=Slide2.xiangfan_Click"/>
            </p:cNvPr>
            <p:cNvSpPr>
              <a:spLocks noChangeArrowheads="1"/>
            </p:cNvSpPr>
            <p:nvPr/>
          </p:nvSpPr>
          <p:spPr bwMode="auto">
            <a:xfrm>
              <a:off x="4368800" y="2687764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襄樊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矩形 140">
              <a:hlinkClick r:id="" action="ppaction://macro?name=Slide2.yichang_Click" highlightClick="1"/>
            </p:cNvPr>
            <p:cNvSpPr>
              <a:spLocks noChangeArrowheads="1"/>
            </p:cNvSpPr>
            <p:nvPr/>
          </p:nvSpPr>
          <p:spPr bwMode="auto">
            <a:xfrm>
              <a:off x="3871913" y="3418014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宜昌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矩形 141">
              <a:hlinkClick r:id="" action="ppaction://macro?name=Slide2.shiyan_Click"/>
            </p:cNvPr>
            <p:cNvSpPr>
              <a:spLocks noChangeArrowheads="1"/>
            </p:cNvSpPr>
            <p:nvPr/>
          </p:nvSpPr>
          <p:spPr bwMode="auto">
            <a:xfrm>
              <a:off x="3616325" y="2440114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十堰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矩形 142">
              <a:hlinkClick r:id="" action="ppaction://macro?name=Slide2.enshi_Click"/>
            </p:cNvPr>
            <p:cNvSpPr>
              <a:spLocks noChangeArrowheads="1"/>
            </p:cNvSpPr>
            <p:nvPr/>
          </p:nvSpPr>
          <p:spPr bwMode="auto">
            <a:xfrm>
              <a:off x="3013075" y="3897439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恩施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矩形 144">
              <a:hlinkClick r:id="" action="ppaction://macro?name=Slide2.linqu_Click"/>
            </p:cNvPr>
            <p:cNvSpPr>
              <a:spLocks noChangeArrowheads="1"/>
            </p:cNvSpPr>
            <p:nvPr/>
          </p:nvSpPr>
          <p:spPr bwMode="auto">
            <a:xfrm>
              <a:off x="3582988" y="2937002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林区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矩形 145">
              <a:hlinkClick r:id="" action="ppaction://macro?name=Slide2.qianjiang_Click"/>
            </p:cNvPr>
            <p:cNvSpPr>
              <a:spLocks noChangeArrowheads="1"/>
            </p:cNvSpPr>
            <p:nvPr/>
          </p:nvSpPr>
          <p:spPr bwMode="auto">
            <a:xfrm>
              <a:off x="4816475" y="3757739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潜江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矩形 151">
              <a:hlinkClick r:id="" action="ppaction://macro?name=Slide2.ezhou_Click"/>
            </p:cNvPr>
            <p:cNvSpPr>
              <a:spLocks noChangeArrowheads="1"/>
            </p:cNvSpPr>
            <p:nvPr/>
          </p:nvSpPr>
          <p:spPr bwMode="auto">
            <a:xfrm>
              <a:off x="5848350" y="3664077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鄂州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矩形 154">
              <a:hlinkClick r:id="" action="ppaction://macro?name=Slide2.huangshi_Click"/>
            </p:cNvPr>
            <p:cNvSpPr>
              <a:spLocks noChangeArrowheads="1"/>
            </p:cNvSpPr>
            <p:nvPr/>
          </p:nvSpPr>
          <p:spPr bwMode="auto">
            <a:xfrm>
              <a:off x="6064250" y="3954589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黄石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矩形 157">
              <a:hlinkClick r:id="" action="ppaction://macro?name=Slide2.xiannin_Click"/>
            </p:cNvPr>
            <p:cNvSpPr>
              <a:spLocks noChangeArrowheads="1"/>
            </p:cNvSpPr>
            <p:nvPr/>
          </p:nvSpPr>
          <p:spPr bwMode="auto">
            <a:xfrm>
              <a:off x="5576888" y="4113339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咸宁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矩形 158">
              <a:hlinkClick r:id="" action="ppaction://macro?name=Slide2.xiantao_Click"/>
            </p:cNvPr>
            <p:cNvSpPr>
              <a:spLocks noChangeArrowheads="1"/>
            </p:cNvSpPr>
            <p:nvPr/>
          </p:nvSpPr>
          <p:spPr bwMode="auto">
            <a:xfrm>
              <a:off x="5130800" y="3764089"/>
              <a:ext cx="222741" cy="133644"/>
            </a:xfrm>
            <a:prstGeom prst="rect">
              <a:avLst/>
            </a:prstGeom>
            <a:noFill/>
            <a:ln w="3175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pPr marL="265430" indent="-265430"/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仙桃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8" name="未知"/>
          <p:cNvSpPr/>
          <p:nvPr/>
        </p:nvSpPr>
        <p:spPr bwMode="auto">
          <a:xfrm>
            <a:off x="7422170" y="5652148"/>
            <a:ext cx="1605668" cy="1035188"/>
          </a:xfrm>
          <a:custGeom>
            <a:avLst/>
            <a:gdLst>
              <a:gd name="T0" fmla="*/ 231 w 1103"/>
              <a:gd name="T1" fmla="*/ 410 h 711"/>
              <a:gd name="T2" fmla="*/ 253 w 1103"/>
              <a:gd name="T3" fmla="*/ 368 h 711"/>
              <a:gd name="T4" fmla="*/ 226 w 1103"/>
              <a:gd name="T5" fmla="*/ 304 h 711"/>
              <a:gd name="T6" fmla="*/ 190 w 1103"/>
              <a:gd name="T7" fmla="*/ 283 h 711"/>
              <a:gd name="T8" fmla="*/ 172 w 1103"/>
              <a:gd name="T9" fmla="*/ 222 h 711"/>
              <a:gd name="T10" fmla="*/ 166 w 1103"/>
              <a:gd name="T11" fmla="*/ 134 h 711"/>
              <a:gd name="T12" fmla="*/ 223 w 1103"/>
              <a:gd name="T13" fmla="*/ 129 h 711"/>
              <a:gd name="T14" fmla="*/ 222 w 1103"/>
              <a:gd name="T15" fmla="*/ 77 h 711"/>
              <a:gd name="T16" fmla="*/ 192 w 1103"/>
              <a:gd name="T17" fmla="*/ 44 h 711"/>
              <a:gd name="T18" fmla="*/ 199 w 1103"/>
              <a:gd name="T19" fmla="*/ 17 h 711"/>
              <a:gd name="T20" fmla="*/ 276 w 1103"/>
              <a:gd name="T21" fmla="*/ 28 h 711"/>
              <a:gd name="T22" fmla="*/ 322 w 1103"/>
              <a:gd name="T23" fmla="*/ 38 h 711"/>
              <a:gd name="T24" fmla="*/ 369 w 1103"/>
              <a:gd name="T25" fmla="*/ 26 h 711"/>
              <a:gd name="T26" fmla="*/ 401 w 1103"/>
              <a:gd name="T27" fmla="*/ 71 h 711"/>
              <a:gd name="T28" fmla="*/ 430 w 1103"/>
              <a:gd name="T29" fmla="*/ 96 h 711"/>
              <a:gd name="T30" fmla="*/ 481 w 1103"/>
              <a:gd name="T31" fmla="*/ 134 h 711"/>
              <a:gd name="T32" fmla="*/ 512 w 1103"/>
              <a:gd name="T33" fmla="*/ 145 h 711"/>
              <a:gd name="T34" fmla="*/ 550 w 1103"/>
              <a:gd name="T35" fmla="*/ 161 h 711"/>
              <a:gd name="T36" fmla="*/ 598 w 1103"/>
              <a:gd name="T37" fmla="*/ 155 h 711"/>
              <a:gd name="T38" fmla="*/ 665 w 1103"/>
              <a:gd name="T39" fmla="*/ 148 h 711"/>
              <a:gd name="T40" fmla="*/ 742 w 1103"/>
              <a:gd name="T41" fmla="*/ 153 h 711"/>
              <a:gd name="T42" fmla="*/ 754 w 1103"/>
              <a:gd name="T43" fmla="*/ 217 h 711"/>
              <a:gd name="T44" fmla="*/ 772 w 1103"/>
              <a:gd name="T45" fmla="*/ 247 h 711"/>
              <a:gd name="T46" fmla="*/ 868 w 1103"/>
              <a:gd name="T47" fmla="*/ 269 h 711"/>
              <a:gd name="T48" fmla="*/ 902 w 1103"/>
              <a:gd name="T49" fmla="*/ 291 h 711"/>
              <a:gd name="T50" fmla="*/ 950 w 1103"/>
              <a:gd name="T51" fmla="*/ 271 h 711"/>
              <a:gd name="T52" fmla="*/ 996 w 1103"/>
              <a:gd name="T53" fmla="*/ 328 h 711"/>
              <a:gd name="T54" fmla="*/ 1061 w 1103"/>
              <a:gd name="T55" fmla="*/ 353 h 711"/>
              <a:gd name="T56" fmla="*/ 1040 w 1103"/>
              <a:gd name="T57" fmla="*/ 425 h 711"/>
              <a:gd name="T58" fmla="*/ 1063 w 1103"/>
              <a:gd name="T59" fmla="*/ 474 h 711"/>
              <a:gd name="T60" fmla="*/ 1002 w 1103"/>
              <a:gd name="T61" fmla="*/ 558 h 711"/>
              <a:gd name="T62" fmla="*/ 962 w 1103"/>
              <a:gd name="T63" fmla="*/ 606 h 711"/>
              <a:gd name="T64" fmla="*/ 917 w 1103"/>
              <a:gd name="T65" fmla="*/ 618 h 711"/>
              <a:gd name="T66" fmla="*/ 891 w 1103"/>
              <a:gd name="T67" fmla="*/ 637 h 711"/>
              <a:gd name="T68" fmla="*/ 789 w 1103"/>
              <a:gd name="T69" fmla="*/ 694 h 711"/>
              <a:gd name="T70" fmla="*/ 746 w 1103"/>
              <a:gd name="T71" fmla="*/ 650 h 711"/>
              <a:gd name="T72" fmla="*/ 679 w 1103"/>
              <a:gd name="T73" fmla="*/ 622 h 711"/>
              <a:gd name="T74" fmla="*/ 644 w 1103"/>
              <a:gd name="T75" fmla="*/ 634 h 711"/>
              <a:gd name="T76" fmla="*/ 549 w 1103"/>
              <a:gd name="T77" fmla="*/ 630 h 711"/>
              <a:gd name="T78" fmla="*/ 505 w 1103"/>
              <a:gd name="T79" fmla="*/ 587 h 711"/>
              <a:gd name="T80" fmla="*/ 371 w 1103"/>
              <a:gd name="T81" fmla="*/ 550 h 711"/>
              <a:gd name="T82" fmla="*/ 301 w 1103"/>
              <a:gd name="T83" fmla="*/ 552 h 711"/>
              <a:gd name="T84" fmla="*/ 263 w 1103"/>
              <a:gd name="T85" fmla="*/ 601 h 711"/>
              <a:gd name="T86" fmla="*/ 215 w 1103"/>
              <a:gd name="T87" fmla="*/ 595 h 711"/>
              <a:gd name="T88" fmla="*/ 152 w 1103"/>
              <a:gd name="T89" fmla="*/ 637 h 711"/>
              <a:gd name="T90" fmla="*/ 134 w 1103"/>
              <a:gd name="T91" fmla="*/ 668 h 711"/>
              <a:gd name="T92" fmla="*/ 105 w 1103"/>
              <a:gd name="T93" fmla="*/ 676 h 711"/>
              <a:gd name="T94" fmla="*/ 72 w 1103"/>
              <a:gd name="T95" fmla="*/ 640 h 711"/>
              <a:gd name="T96" fmla="*/ 53 w 1103"/>
              <a:gd name="T97" fmla="*/ 607 h 711"/>
              <a:gd name="T98" fmla="*/ 2 w 1103"/>
              <a:gd name="T99" fmla="*/ 582 h 711"/>
              <a:gd name="T100" fmla="*/ 25 w 1103"/>
              <a:gd name="T101" fmla="*/ 537 h 711"/>
              <a:gd name="T102" fmla="*/ 31 w 1103"/>
              <a:gd name="T103" fmla="*/ 474 h 711"/>
              <a:gd name="T104" fmla="*/ 95 w 1103"/>
              <a:gd name="T105" fmla="*/ 447 h 711"/>
              <a:gd name="T106" fmla="*/ 138 w 1103"/>
              <a:gd name="T107" fmla="*/ 462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03" h="711">
                <a:moveTo>
                  <a:pt x="165" y="443"/>
                </a:moveTo>
                <a:cubicBezTo>
                  <a:pt x="165" y="443"/>
                  <a:pt x="169" y="459"/>
                  <a:pt x="180" y="434"/>
                </a:cubicBezTo>
                <a:cubicBezTo>
                  <a:pt x="180" y="434"/>
                  <a:pt x="200" y="407"/>
                  <a:pt x="217" y="407"/>
                </a:cubicBezTo>
                <a:cubicBezTo>
                  <a:pt x="225" y="412"/>
                  <a:pt x="225" y="412"/>
                  <a:pt x="225" y="412"/>
                </a:cubicBezTo>
                <a:cubicBezTo>
                  <a:pt x="231" y="410"/>
                  <a:pt x="231" y="410"/>
                  <a:pt x="231" y="410"/>
                </a:cubicBezTo>
                <a:cubicBezTo>
                  <a:pt x="231" y="410"/>
                  <a:pt x="237" y="416"/>
                  <a:pt x="237" y="419"/>
                </a:cubicBezTo>
                <a:cubicBezTo>
                  <a:pt x="237" y="419"/>
                  <a:pt x="248" y="415"/>
                  <a:pt x="251" y="410"/>
                </a:cubicBezTo>
                <a:cubicBezTo>
                  <a:pt x="255" y="395"/>
                  <a:pt x="255" y="395"/>
                  <a:pt x="255" y="395"/>
                </a:cubicBezTo>
                <a:cubicBezTo>
                  <a:pt x="253" y="390"/>
                  <a:pt x="253" y="390"/>
                  <a:pt x="253" y="390"/>
                </a:cubicBezTo>
                <a:cubicBezTo>
                  <a:pt x="253" y="390"/>
                  <a:pt x="243" y="376"/>
                  <a:pt x="253" y="368"/>
                </a:cubicBezTo>
                <a:cubicBezTo>
                  <a:pt x="253" y="368"/>
                  <a:pt x="262" y="366"/>
                  <a:pt x="255" y="354"/>
                </a:cubicBezTo>
                <a:cubicBezTo>
                  <a:pt x="255" y="354"/>
                  <a:pt x="250" y="335"/>
                  <a:pt x="251" y="329"/>
                </a:cubicBezTo>
                <a:cubicBezTo>
                  <a:pt x="251" y="329"/>
                  <a:pt x="245" y="321"/>
                  <a:pt x="241" y="321"/>
                </a:cubicBezTo>
                <a:cubicBezTo>
                  <a:pt x="241" y="321"/>
                  <a:pt x="232" y="309"/>
                  <a:pt x="225" y="311"/>
                </a:cubicBezTo>
                <a:cubicBezTo>
                  <a:pt x="225" y="311"/>
                  <a:pt x="221" y="307"/>
                  <a:pt x="226" y="304"/>
                </a:cubicBezTo>
                <a:cubicBezTo>
                  <a:pt x="226" y="304"/>
                  <a:pt x="221" y="301"/>
                  <a:pt x="218" y="301"/>
                </a:cubicBezTo>
                <a:cubicBezTo>
                  <a:pt x="214" y="299"/>
                  <a:pt x="214" y="299"/>
                  <a:pt x="214" y="299"/>
                </a:cubicBezTo>
                <a:cubicBezTo>
                  <a:pt x="214" y="299"/>
                  <a:pt x="215" y="290"/>
                  <a:pt x="207" y="294"/>
                </a:cubicBezTo>
                <a:cubicBezTo>
                  <a:pt x="198" y="297"/>
                  <a:pt x="190" y="303"/>
                  <a:pt x="192" y="291"/>
                </a:cubicBezTo>
                <a:cubicBezTo>
                  <a:pt x="190" y="283"/>
                  <a:pt x="190" y="283"/>
                  <a:pt x="190" y="283"/>
                </a:cubicBezTo>
                <a:cubicBezTo>
                  <a:pt x="190" y="283"/>
                  <a:pt x="195" y="270"/>
                  <a:pt x="180" y="270"/>
                </a:cubicBezTo>
                <a:cubicBezTo>
                  <a:pt x="166" y="270"/>
                  <a:pt x="171" y="260"/>
                  <a:pt x="176" y="256"/>
                </a:cubicBezTo>
                <a:cubicBezTo>
                  <a:pt x="181" y="252"/>
                  <a:pt x="177" y="251"/>
                  <a:pt x="172" y="246"/>
                </a:cubicBezTo>
                <a:cubicBezTo>
                  <a:pt x="167" y="240"/>
                  <a:pt x="175" y="233"/>
                  <a:pt x="175" y="233"/>
                </a:cubicBezTo>
                <a:cubicBezTo>
                  <a:pt x="175" y="233"/>
                  <a:pt x="176" y="227"/>
                  <a:pt x="172" y="222"/>
                </a:cubicBezTo>
                <a:cubicBezTo>
                  <a:pt x="172" y="197"/>
                  <a:pt x="172" y="197"/>
                  <a:pt x="172" y="197"/>
                </a:cubicBezTo>
                <a:cubicBezTo>
                  <a:pt x="172" y="197"/>
                  <a:pt x="183" y="192"/>
                  <a:pt x="169" y="187"/>
                </a:cubicBezTo>
                <a:cubicBezTo>
                  <a:pt x="155" y="183"/>
                  <a:pt x="159" y="167"/>
                  <a:pt x="163" y="162"/>
                </a:cubicBezTo>
                <a:cubicBezTo>
                  <a:pt x="168" y="156"/>
                  <a:pt x="171" y="157"/>
                  <a:pt x="171" y="157"/>
                </a:cubicBezTo>
                <a:cubicBezTo>
                  <a:pt x="171" y="157"/>
                  <a:pt x="175" y="144"/>
                  <a:pt x="166" y="134"/>
                </a:cubicBezTo>
                <a:cubicBezTo>
                  <a:pt x="173" y="133"/>
                  <a:pt x="173" y="133"/>
                  <a:pt x="173" y="133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90" y="132"/>
                  <a:pt x="190" y="132"/>
                  <a:pt x="190" y="132"/>
                </a:cubicBezTo>
                <a:cubicBezTo>
                  <a:pt x="190" y="132"/>
                  <a:pt x="207" y="130"/>
                  <a:pt x="213" y="127"/>
                </a:cubicBezTo>
                <a:cubicBezTo>
                  <a:pt x="223" y="129"/>
                  <a:pt x="223" y="129"/>
                  <a:pt x="223" y="129"/>
                </a:cubicBezTo>
                <a:cubicBezTo>
                  <a:pt x="223" y="129"/>
                  <a:pt x="237" y="138"/>
                  <a:pt x="241" y="128"/>
                </a:cubicBezTo>
                <a:cubicBezTo>
                  <a:pt x="241" y="128"/>
                  <a:pt x="246" y="125"/>
                  <a:pt x="255" y="124"/>
                </a:cubicBezTo>
                <a:cubicBezTo>
                  <a:pt x="265" y="123"/>
                  <a:pt x="254" y="114"/>
                  <a:pt x="254" y="114"/>
                </a:cubicBezTo>
                <a:cubicBezTo>
                  <a:pt x="254" y="114"/>
                  <a:pt x="255" y="93"/>
                  <a:pt x="241" y="87"/>
                </a:cubicBezTo>
                <a:cubicBezTo>
                  <a:pt x="227" y="80"/>
                  <a:pt x="222" y="77"/>
                  <a:pt x="222" y="77"/>
                </a:cubicBezTo>
                <a:cubicBezTo>
                  <a:pt x="222" y="77"/>
                  <a:pt x="208" y="77"/>
                  <a:pt x="206" y="77"/>
                </a:cubicBezTo>
                <a:cubicBezTo>
                  <a:pt x="204" y="77"/>
                  <a:pt x="200" y="75"/>
                  <a:pt x="200" y="75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0" y="67"/>
                  <a:pt x="200" y="67"/>
                  <a:pt x="200" y="67"/>
                </a:cubicBezTo>
                <a:cubicBezTo>
                  <a:pt x="200" y="67"/>
                  <a:pt x="212" y="48"/>
                  <a:pt x="192" y="44"/>
                </a:cubicBezTo>
                <a:cubicBezTo>
                  <a:pt x="190" y="40"/>
                  <a:pt x="190" y="40"/>
                  <a:pt x="190" y="40"/>
                </a:cubicBezTo>
                <a:cubicBezTo>
                  <a:pt x="190" y="40"/>
                  <a:pt x="173" y="38"/>
                  <a:pt x="171" y="38"/>
                </a:cubicBezTo>
                <a:cubicBezTo>
                  <a:pt x="171" y="38"/>
                  <a:pt x="146" y="32"/>
                  <a:pt x="166" y="21"/>
                </a:cubicBezTo>
                <a:cubicBezTo>
                  <a:pt x="177" y="20"/>
                  <a:pt x="177" y="20"/>
                  <a:pt x="177" y="20"/>
                </a:cubicBezTo>
                <a:cubicBezTo>
                  <a:pt x="177" y="20"/>
                  <a:pt x="185" y="13"/>
                  <a:pt x="199" y="17"/>
                </a:cubicBezTo>
                <a:cubicBezTo>
                  <a:pt x="220" y="22"/>
                  <a:pt x="220" y="22"/>
                  <a:pt x="220" y="22"/>
                </a:cubicBezTo>
                <a:cubicBezTo>
                  <a:pt x="223" y="22"/>
                  <a:pt x="223" y="22"/>
                  <a:pt x="223" y="22"/>
                </a:cubicBezTo>
                <a:cubicBezTo>
                  <a:pt x="233" y="23"/>
                  <a:pt x="233" y="23"/>
                  <a:pt x="233" y="23"/>
                </a:cubicBezTo>
                <a:cubicBezTo>
                  <a:pt x="233" y="23"/>
                  <a:pt x="247" y="20"/>
                  <a:pt x="255" y="27"/>
                </a:cubicBezTo>
                <a:cubicBezTo>
                  <a:pt x="263" y="35"/>
                  <a:pt x="275" y="32"/>
                  <a:pt x="276" y="28"/>
                </a:cubicBezTo>
                <a:cubicBezTo>
                  <a:pt x="276" y="28"/>
                  <a:pt x="284" y="28"/>
                  <a:pt x="290" y="30"/>
                </a:cubicBezTo>
                <a:cubicBezTo>
                  <a:pt x="294" y="28"/>
                  <a:pt x="294" y="28"/>
                  <a:pt x="294" y="28"/>
                </a:cubicBezTo>
                <a:cubicBezTo>
                  <a:pt x="294" y="28"/>
                  <a:pt x="304" y="0"/>
                  <a:pt x="309" y="30"/>
                </a:cubicBezTo>
                <a:cubicBezTo>
                  <a:pt x="309" y="30"/>
                  <a:pt x="311" y="31"/>
                  <a:pt x="316" y="31"/>
                </a:cubicBezTo>
                <a:cubicBezTo>
                  <a:pt x="322" y="38"/>
                  <a:pt x="322" y="38"/>
                  <a:pt x="322" y="38"/>
                </a:cubicBezTo>
                <a:cubicBezTo>
                  <a:pt x="322" y="38"/>
                  <a:pt x="329" y="35"/>
                  <a:pt x="334" y="31"/>
                </a:cubicBezTo>
                <a:cubicBezTo>
                  <a:pt x="339" y="26"/>
                  <a:pt x="346" y="21"/>
                  <a:pt x="354" y="22"/>
                </a:cubicBezTo>
                <a:cubicBezTo>
                  <a:pt x="358" y="21"/>
                  <a:pt x="358" y="21"/>
                  <a:pt x="358" y="21"/>
                </a:cubicBezTo>
                <a:cubicBezTo>
                  <a:pt x="358" y="21"/>
                  <a:pt x="360" y="12"/>
                  <a:pt x="366" y="19"/>
                </a:cubicBezTo>
                <a:cubicBezTo>
                  <a:pt x="369" y="26"/>
                  <a:pt x="369" y="26"/>
                  <a:pt x="369" y="26"/>
                </a:cubicBezTo>
                <a:cubicBezTo>
                  <a:pt x="376" y="25"/>
                  <a:pt x="376" y="25"/>
                  <a:pt x="376" y="25"/>
                </a:cubicBezTo>
                <a:cubicBezTo>
                  <a:pt x="376" y="25"/>
                  <a:pt x="393" y="39"/>
                  <a:pt x="386" y="46"/>
                </a:cubicBezTo>
                <a:cubicBezTo>
                  <a:pt x="388" y="50"/>
                  <a:pt x="388" y="50"/>
                  <a:pt x="388" y="50"/>
                </a:cubicBezTo>
                <a:cubicBezTo>
                  <a:pt x="388" y="50"/>
                  <a:pt x="403" y="50"/>
                  <a:pt x="396" y="65"/>
                </a:cubicBezTo>
                <a:cubicBezTo>
                  <a:pt x="396" y="65"/>
                  <a:pt x="394" y="75"/>
                  <a:pt x="401" y="71"/>
                </a:cubicBezTo>
                <a:cubicBezTo>
                  <a:pt x="405" y="76"/>
                  <a:pt x="405" y="76"/>
                  <a:pt x="405" y="76"/>
                </a:cubicBezTo>
                <a:cubicBezTo>
                  <a:pt x="407" y="82"/>
                  <a:pt x="407" y="82"/>
                  <a:pt x="407" y="82"/>
                </a:cubicBezTo>
                <a:cubicBezTo>
                  <a:pt x="407" y="82"/>
                  <a:pt x="419" y="82"/>
                  <a:pt x="419" y="89"/>
                </a:cubicBezTo>
                <a:cubicBezTo>
                  <a:pt x="422" y="92"/>
                  <a:pt x="422" y="92"/>
                  <a:pt x="422" y="92"/>
                </a:cubicBezTo>
                <a:cubicBezTo>
                  <a:pt x="422" y="92"/>
                  <a:pt x="438" y="85"/>
                  <a:pt x="430" y="96"/>
                </a:cubicBezTo>
                <a:cubicBezTo>
                  <a:pt x="430" y="96"/>
                  <a:pt x="426" y="100"/>
                  <a:pt x="429" y="105"/>
                </a:cubicBezTo>
                <a:cubicBezTo>
                  <a:pt x="436" y="118"/>
                  <a:pt x="436" y="118"/>
                  <a:pt x="436" y="118"/>
                </a:cubicBezTo>
                <a:cubicBezTo>
                  <a:pt x="436" y="118"/>
                  <a:pt x="438" y="122"/>
                  <a:pt x="448" y="118"/>
                </a:cubicBezTo>
                <a:cubicBezTo>
                  <a:pt x="458" y="113"/>
                  <a:pt x="465" y="115"/>
                  <a:pt x="466" y="125"/>
                </a:cubicBezTo>
                <a:cubicBezTo>
                  <a:pt x="466" y="125"/>
                  <a:pt x="470" y="133"/>
                  <a:pt x="481" y="134"/>
                </a:cubicBezTo>
                <a:cubicBezTo>
                  <a:pt x="490" y="138"/>
                  <a:pt x="490" y="138"/>
                  <a:pt x="490" y="138"/>
                </a:cubicBezTo>
                <a:cubicBezTo>
                  <a:pt x="495" y="138"/>
                  <a:pt x="495" y="138"/>
                  <a:pt x="495" y="138"/>
                </a:cubicBezTo>
                <a:cubicBezTo>
                  <a:pt x="502" y="145"/>
                  <a:pt x="502" y="145"/>
                  <a:pt x="502" y="145"/>
                </a:cubicBezTo>
                <a:cubicBezTo>
                  <a:pt x="509" y="143"/>
                  <a:pt x="509" y="143"/>
                  <a:pt x="509" y="143"/>
                </a:cubicBezTo>
                <a:cubicBezTo>
                  <a:pt x="512" y="145"/>
                  <a:pt x="512" y="145"/>
                  <a:pt x="512" y="145"/>
                </a:cubicBezTo>
                <a:cubicBezTo>
                  <a:pt x="520" y="154"/>
                  <a:pt x="520" y="154"/>
                  <a:pt x="520" y="154"/>
                </a:cubicBezTo>
                <a:cubicBezTo>
                  <a:pt x="527" y="150"/>
                  <a:pt x="527" y="150"/>
                  <a:pt x="527" y="150"/>
                </a:cubicBezTo>
                <a:cubicBezTo>
                  <a:pt x="538" y="158"/>
                  <a:pt x="538" y="158"/>
                  <a:pt x="538" y="158"/>
                </a:cubicBezTo>
                <a:cubicBezTo>
                  <a:pt x="543" y="162"/>
                  <a:pt x="543" y="162"/>
                  <a:pt x="543" y="162"/>
                </a:cubicBezTo>
                <a:cubicBezTo>
                  <a:pt x="550" y="161"/>
                  <a:pt x="550" y="161"/>
                  <a:pt x="550" y="161"/>
                </a:cubicBezTo>
                <a:cubicBezTo>
                  <a:pt x="565" y="160"/>
                  <a:pt x="565" y="160"/>
                  <a:pt x="565" y="160"/>
                </a:cubicBezTo>
                <a:cubicBezTo>
                  <a:pt x="565" y="160"/>
                  <a:pt x="567" y="151"/>
                  <a:pt x="575" y="153"/>
                </a:cubicBezTo>
                <a:cubicBezTo>
                  <a:pt x="576" y="153"/>
                  <a:pt x="576" y="153"/>
                  <a:pt x="577" y="154"/>
                </a:cubicBezTo>
                <a:cubicBezTo>
                  <a:pt x="577" y="154"/>
                  <a:pt x="586" y="158"/>
                  <a:pt x="590" y="152"/>
                </a:cubicBezTo>
                <a:cubicBezTo>
                  <a:pt x="590" y="152"/>
                  <a:pt x="597" y="152"/>
                  <a:pt x="598" y="155"/>
                </a:cubicBezTo>
                <a:cubicBezTo>
                  <a:pt x="599" y="158"/>
                  <a:pt x="609" y="159"/>
                  <a:pt x="616" y="155"/>
                </a:cubicBezTo>
                <a:cubicBezTo>
                  <a:pt x="623" y="150"/>
                  <a:pt x="634" y="149"/>
                  <a:pt x="634" y="149"/>
                </a:cubicBezTo>
                <a:cubicBezTo>
                  <a:pt x="647" y="145"/>
                  <a:pt x="647" y="145"/>
                  <a:pt x="647" y="145"/>
                </a:cubicBezTo>
                <a:cubicBezTo>
                  <a:pt x="652" y="149"/>
                  <a:pt x="652" y="149"/>
                  <a:pt x="652" y="149"/>
                </a:cubicBezTo>
                <a:cubicBezTo>
                  <a:pt x="652" y="149"/>
                  <a:pt x="659" y="151"/>
                  <a:pt x="665" y="148"/>
                </a:cubicBezTo>
                <a:cubicBezTo>
                  <a:pt x="671" y="145"/>
                  <a:pt x="677" y="153"/>
                  <a:pt x="677" y="153"/>
                </a:cubicBezTo>
                <a:cubicBezTo>
                  <a:pt x="677" y="153"/>
                  <a:pt x="686" y="168"/>
                  <a:pt x="696" y="164"/>
                </a:cubicBezTo>
                <a:cubicBezTo>
                  <a:pt x="707" y="159"/>
                  <a:pt x="714" y="164"/>
                  <a:pt x="714" y="164"/>
                </a:cubicBezTo>
                <a:cubicBezTo>
                  <a:pt x="722" y="148"/>
                  <a:pt x="722" y="148"/>
                  <a:pt x="722" y="148"/>
                </a:cubicBezTo>
                <a:cubicBezTo>
                  <a:pt x="722" y="148"/>
                  <a:pt x="742" y="137"/>
                  <a:pt x="742" y="153"/>
                </a:cubicBezTo>
                <a:cubicBezTo>
                  <a:pt x="741" y="171"/>
                  <a:pt x="741" y="171"/>
                  <a:pt x="741" y="171"/>
                </a:cubicBezTo>
                <a:cubicBezTo>
                  <a:pt x="741" y="171"/>
                  <a:pt x="754" y="181"/>
                  <a:pt x="741" y="189"/>
                </a:cubicBezTo>
                <a:cubicBezTo>
                  <a:pt x="741" y="189"/>
                  <a:pt x="736" y="195"/>
                  <a:pt x="747" y="202"/>
                </a:cubicBezTo>
                <a:cubicBezTo>
                  <a:pt x="746" y="210"/>
                  <a:pt x="746" y="210"/>
                  <a:pt x="746" y="210"/>
                </a:cubicBezTo>
                <a:cubicBezTo>
                  <a:pt x="754" y="217"/>
                  <a:pt x="754" y="217"/>
                  <a:pt x="754" y="217"/>
                </a:cubicBezTo>
                <a:cubicBezTo>
                  <a:pt x="761" y="234"/>
                  <a:pt x="761" y="234"/>
                  <a:pt x="761" y="234"/>
                </a:cubicBezTo>
                <a:cubicBezTo>
                  <a:pt x="764" y="235"/>
                  <a:pt x="764" y="235"/>
                  <a:pt x="764" y="235"/>
                </a:cubicBezTo>
                <a:cubicBezTo>
                  <a:pt x="766" y="229"/>
                  <a:pt x="766" y="229"/>
                  <a:pt x="766" y="229"/>
                </a:cubicBezTo>
                <a:cubicBezTo>
                  <a:pt x="770" y="229"/>
                  <a:pt x="770" y="229"/>
                  <a:pt x="770" y="229"/>
                </a:cubicBezTo>
                <a:cubicBezTo>
                  <a:pt x="770" y="229"/>
                  <a:pt x="774" y="238"/>
                  <a:pt x="772" y="247"/>
                </a:cubicBezTo>
                <a:cubicBezTo>
                  <a:pt x="772" y="247"/>
                  <a:pt x="773" y="258"/>
                  <a:pt x="790" y="239"/>
                </a:cubicBezTo>
                <a:cubicBezTo>
                  <a:pt x="790" y="239"/>
                  <a:pt x="796" y="219"/>
                  <a:pt x="813" y="234"/>
                </a:cubicBezTo>
                <a:cubicBezTo>
                  <a:pt x="830" y="248"/>
                  <a:pt x="836" y="247"/>
                  <a:pt x="853" y="243"/>
                </a:cubicBezTo>
                <a:cubicBezTo>
                  <a:pt x="853" y="243"/>
                  <a:pt x="858" y="237"/>
                  <a:pt x="857" y="256"/>
                </a:cubicBezTo>
                <a:cubicBezTo>
                  <a:pt x="856" y="274"/>
                  <a:pt x="858" y="271"/>
                  <a:pt x="868" y="269"/>
                </a:cubicBezTo>
                <a:cubicBezTo>
                  <a:pt x="872" y="270"/>
                  <a:pt x="872" y="270"/>
                  <a:pt x="872" y="270"/>
                </a:cubicBezTo>
                <a:cubicBezTo>
                  <a:pt x="875" y="276"/>
                  <a:pt x="875" y="276"/>
                  <a:pt x="875" y="276"/>
                </a:cubicBezTo>
                <a:cubicBezTo>
                  <a:pt x="883" y="277"/>
                  <a:pt x="883" y="277"/>
                  <a:pt x="883" y="277"/>
                </a:cubicBezTo>
                <a:cubicBezTo>
                  <a:pt x="883" y="277"/>
                  <a:pt x="890" y="278"/>
                  <a:pt x="893" y="292"/>
                </a:cubicBezTo>
                <a:cubicBezTo>
                  <a:pt x="893" y="292"/>
                  <a:pt x="895" y="297"/>
                  <a:pt x="902" y="291"/>
                </a:cubicBezTo>
                <a:cubicBezTo>
                  <a:pt x="908" y="286"/>
                  <a:pt x="916" y="287"/>
                  <a:pt x="916" y="287"/>
                </a:cubicBezTo>
                <a:cubicBezTo>
                  <a:pt x="916" y="287"/>
                  <a:pt x="919" y="291"/>
                  <a:pt x="927" y="284"/>
                </a:cubicBezTo>
                <a:cubicBezTo>
                  <a:pt x="927" y="284"/>
                  <a:pt x="933" y="271"/>
                  <a:pt x="930" y="268"/>
                </a:cubicBezTo>
                <a:cubicBezTo>
                  <a:pt x="930" y="268"/>
                  <a:pt x="935" y="258"/>
                  <a:pt x="944" y="267"/>
                </a:cubicBezTo>
                <a:cubicBezTo>
                  <a:pt x="950" y="271"/>
                  <a:pt x="950" y="271"/>
                  <a:pt x="950" y="271"/>
                </a:cubicBezTo>
                <a:cubicBezTo>
                  <a:pt x="950" y="271"/>
                  <a:pt x="945" y="295"/>
                  <a:pt x="953" y="295"/>
                </a:cubicBezTo>
                <a:cubicBezTo>
                  <a:pt x="954" y="300"/>
                  <a:pt x="954" y="300"/>
                  <a:pt x="954" y="300"/>
                </a:cubicBezTo>
                <a:cubicBezTo>
                  <a:pt x="954" y="300"/>
                  <a:pt x="961" y="299"/>
                  <a:pt x="967" y="297"/>
                </a:cubicBezTo>
                <a:cubicBezTo>
                  <a:pt x="970" y="304"/>
                  <a:pt x="970" y="304"/>
                  <a:pt x="970" y="304"/>
                </a:cubicBezTo>
                <a:cubicBezTo>
                  <a:pt x="970" y="304"/>
                  <a:pt x="984" y="299"/>
                  <a:pt x="996" y="328"/>
                </a:cubicBezTo>
                <a:cubicBezTo>
                  <a:pt x="996" y="328"/>
                  <a:pt x="999" y="335"/>
                  <a:pt x="1007" y="327"/>
                </a:cubicBezTo>
                <a:cubicBezTo>
                  <a:pt x="1015" y="319"/>
                  <a:pt x="1020" y="326"/>
                  <a:pt x="1022" y="334"/>
                </a:cubicBezTo>
                <a:cubicBezTo>
                  <a:pt x="1024" y="341"/>
                  <a:pt x="1035" y="334"/>
                  <a:pt x="1040" y="334"/>
                </a:cubicBezTo>
                <a:cubicBezTo>
                  <a:pt x="1044" y="334"/>
                  <a:pt x="1043" y="338"/>
                  <a:pt x="1043" y="338"/>
                </a:cubicBezTo>
                <a:cubicBezTo>
                  <a:pt x="1043" y="338"/>
                  <a:pt x="1053" y="353"/>
                  <a:pt x="1061" y="353"/>
                </a:cubicBezTo>
                <a:cubicBezTo>
                  <a:pt x="1061" y="353"/>
                  <a:pt x="1083" y="361"/>
                  <a:pt x="1065" y="363"/>
                </a:cubicBezTo>
                <a:cubicBezTo>
                  <a:pt x="1065" y="363"/>
                  <a:pt x="1054" y="375"/>
                  <a:pt x="1042" y="376"/>
                </a:cubicBezTo>
                <a:cubicBezTo>
                  <a:pt x="1042" y="376"/>
                  <a:pt x="1046" y="389"/>
                  <a:pt x="1037" y="396"/>
                </a:cubicBezTo>
                <a:cubicBezTo>
                  <a:pt x="1027" y="404"/>
                  <a:pt x="1034" y="411"/>
                  <a:pt x="1034" y="411"/>
                </a:cubicBezTo>
                <a:cubicBezTo>
                  <a:pt x="1034" y="411"/>
                  <a:pt x="1040" y="421"/>
                  <a:pt x="1040" y="425"/>
                </a:cubicBezTo>
                <a:cubicBezTo>
                  <a:pt x="1044" y="426"/>
                  <a:pt x="1044" y="426"/>
                  <a:pt x="1044" y="426"/>
                </a:cubicBezTo>
                <a:cubicBezTo>
                  <a:pt x="1044" y="426"/>
                  <a:pt x="1052" y="420"/>
                  <a:pt x="1051" y="435"/>
                </a:cubicBezTo>
                <a:cubicBezTo>
                  <a:pt x="1051" y="450"/>
                  <a:pt x="1057" y="452"/>
                  <a:pt x="1057" y="452"/>
                </a:cubicBezTo>
                <a:cubicBezTo>
                  <a:pt x="1052" y="458"/>
                  <a:pt x="1052" y="458"/>
                  <a:pt x="1052" y="458"/>
                </a:cubicBezTo>
                <a:cubicBezTo>
                  <a:pt x="1052" y="458"/>
                  <a:pt x="1046" y="473"/>
                  <a:pt x="1063" y="474"/>
                </a:cubicBezTo>
                <a:cubicBezTo>
                  <a:pt x="1066" y="478"/>
                  <a:pt x="1066" y="478"/>
                  <a:pt x="1066" y="478"/>
                </a:cubicBezTo>
                <a:cubicBezTo>
                  <a:pt x="1066" y="478"/>
                  <a:pt x="1081" y="487"/>
                  <a:pt x="1081" y="526"/>
                </a:cubicBezTo>
                <a:cubicBezTo>
                  <a:pt x="1081" y="526"/>
                  <a:pt x="1103" y="548"/>
                  <a:pt x="1080" y="560"/>
                </a:cubicBezTo>
                <a:cubicBezTo>
                  <a:pt x="1057" y="573"/>
                  <a:pt x="1059" y="579"/>
                  <a:pt x="1045" y="564"/>
                </a:cubicBezTo>
                <a:cubicBezTo>
                  <a:pt x="1030" y="550"/>
                  <a:pt x="1005" y="553"/>
                  <a:pt x="1002" y="558"/>
                </a:cubicBezTo>
                <a:cubicBezTo>
                  <a:pt x="1000" y="563"/>
                  <a:pt x="995" y="584"/>
                  <a:pt x="984" y="591"/>
                </a:cubicBezTo>
                <a:cubicBezTo>
                  <a:pt x="972" y="599"/>
                  <a:pt x="970" y="598"/>
                  <a:pt x="969" y="590"/>
                </a:cubicBezTo>
                <a:cubicBezTo>
                  <a:pt x="969" y="590"/>
                  <a:pt x="963" y="595"/>
                  <a:pt x="953" y="590"/>
                </a:cubicBezTo>
                <a:cubicBezTo>
                  <a:pt x="953" y="590"/>
                  <a:pt x="948" y="591"/>
                  <a:pt x="951" y="600"/>
                </a:cubicBezTo>
                <a:cubicBezTo>
                  <a:pt x="954" y="609"/>
                  <a:pt x="962" y="606"/>
                  <a:pt x="962" y="606"/>
                </a:cubicBezTo>
                <a:cubicBezTo>
                  <a:pt x="958" y="616"/>
                  <a:pt x="958" y="616"/>
                  <a:pt x="958" y="616"/>
                </a:cubicBezTo>
                <a:cubicBezTo>
                  <a:pt x="958" y="616"/>
                  <a:pt x="949" y="619"/>
                  <a:pt x="949" y="611"/>
                </a:cubicBezTo>
                <a:cubicBezTo>
                  <a:pt x="949" y="611"/>
                  <a:pt x="932" y="604"/>
                  <a:pt x="927" y="612"/>
                </a:cubicBezTo>
                <a:cubicBezTo>
                  <a:pt x="927" y="612"/>
                  <a:pt x="933" y="621"/>
                  <a:pt x="921" y="619"/>
                </a:cubicBezTo>
                <a:cubicBezTo>
                  <a:pt x="917" y="618"/>
                  <a:pt x="917" y="618"/>
                  <a:pt x="917" y="618"/>
                </a:cubicBezTo>
                <a:cubicBezTo>
                  <a:pt x="913" y="626"/>
                  <a:pt x="913" y="626"/>
                  <a:pt x="913" y="626"/>
                </a:cubicBezTo>
                <a:cubicBezTo>
                  <a:pt x="923" y="628"/>
                  <a:pt x="923" y="628"/>
                  <a:pt x="923" y="628"/>
                </a:cubicBezTo>
                <a:cubicBezTo>
                  <a:pt x="923" y="628"/>
                  <a:pt x="925" y="634"/>
                  <a:pt x="915" y="636"/>
                </a:cubicBezTo>
                <a:cubicBezTo>
                  <a:pt x="904" y="639"/>
                  <a:pt x="900" y="641"/>
                  <a:pt x="900" y="641"/>
                </a:cubicBezTo>
                <a:cubicBezTo>
                  <a:pt x="900" y="641"/>
                  <a:pt x="895" y="641"/>
                  <a:pt x="891" y="637"/>
                </a:cubicBezTo>
                <a:cubicBezTo>
                  <a:pt x="891" y="637"/>
                  <a:pt x="881" y="637"/>
                  <a:pt x="875" y="646"/>
                </a:cubicBezTo>
                <a:cubicBezTo>
                  <a:pt x="875" y="646"/>
                  <a:pt x="871" y="649"/>
                  <a:pt x="855" y="649"/>
                </a:cubicBezTo>
                <a:cubicBezTo>
                  <a:pt x="838" y="649"/>
                  <a:pt x="833" y="646"/>
                  <a:pt x="828" y="660"/>
                </a:cubicBezTo>
                <a:cubicBezTo>
                  <a:pt x="824" y="674"/>
                  <a:pt x="812" y="670"/>
                  <a:pt x="812" y="670"/>
                </a:cubicBezTo>
                <a:cubicBezTo>
                  <a:pt x="812" y="670"/>
                  <a:pt x="798" y="678"/>
                  <a:pt x="789" y="694"/>
                </a:cubicBezTo>
                <a:cubicBezTo>
                  <a:pt x="780" y="711"/>
                  <a:pt x="768" y="694"/>
                  <a:pt x="768" y="694"/>
                </a:cubicBezTo>
                <a:cubicBezTo>
                  <a:pt x="768" y="694"/>
                  <a:pt x="760" y="696"/>
                  <a:pt x="758" y="697"/>
                </a:cubicBezTo>
                <a:cubicBezTo>
                  <a:pt x="758" y="697"/>
                  <a:pt x="744" y="691"/>
                  <a:pt x="749" y="681"/>
                </a:cubicBezTo>
                <a:cubicBezTo>
                  <a:pt x="754" y="671"/>
                  <a:pt x="742" y="666"/>
                  <a:pt x="742" y="666"/>
                </a:cubicBezTo>
                <a:cubicBezTo>
                  <a:pt x="742" y="666"/>
                  <a:pt x="736" y="661"/>
                  <a:pt x="746" y="650"/>
                </a:cubicBezTo>
                <a:cubicBezTo>
                  <a:pt x="756" y="639"/>
                  <a:pt x="761" y="632"/>
                  <a:pt x="751" y="626"/>
                </a:cubicBezTo>
                <a:cubicBezTo>
                  <a:pt x="740" y="620"/>
                  <a:pt x="746" y="609"/>
                  <a:pt x="746" y="609"/>
                </a:cubicBezTo>
                <a:cubicBezTo>
                  <a:pt x="746" y="609"/>
                  <a:pt x="749" y="603"/>
                  <a:pt x="737" y="601"/>
                </a:cubicBezTo>
                <a:cubicBezTo>
                  <a:pt x="726" y="598"/>
                  <a:pt x="723" y="581"/>
                  <a:pt x="724" y="575"/>
                </a:cubicBezTo>
                <a:cubicBezTo>
                  <a:pt x="724" y="575"/>
                  <a:pt x="690" y="606"/>
                  <a:pt x="679" y="622"/>
                </a:cubicBezTo>
                <a:cubicBezTo>
                  <a:pt x="667" y="639"/>
                  <a:pt x="662" y="641"/>
                  <a:pt x="662" y="641"/>
                </a:cubicBezTo>
                <a:cubicBezTo>
                  <a:pt x="660" y="639"/>
                  <a:pt x="660" y="639"/>
                  <a:pt x="660" y="639"/>
                </a:cubicBezTo>
                <a:cubicBezTo>
                  <a:pt x="655" y="630"/>
                  <a:pt x="655" y="630"/>
                  <a:pt x="655" y="630"/>
                </a:cubicBezTo>
                <a:cubicBezTo>
                  <a:pt x="655" y="630"/>
                  <a:pt x="649" y="631"/>
                  <a:pt x="648" y="634"/>
                </a:cubicBezTo>
                <a:cubicBezTo>
                  <a:pt x="644" y="634"/>
                  <a:pt x="644" y="634"/>
                  <a:pt x="644" y="634"/>
                </a:cubicBezTo>
                <a:cubicBezTo>
                  <a:pt x="644" y="634"/>
                  <a:pt x="640" y="621"/>
                  <a:pt x="639" y="609"/>
                </a:cubicBezTo>
                <a:cubicBezTo>
                  <a:pt x="637" y="596"/>
                  <a:pt x="637" y="573"/>
                  <a:pt x="622" y="595"/>
                </a:cubicBezTo>
                <a:cubicBezTo>
                  <a:pt x="608" y="618"/>
                  <a:pt x="606" y="622"/>
                  <a:pt x="597" y="616"/>
                </a:cubicBezTo>
                <a:cubicBezTo>
                  <a:pt x="597" y="616"/>
                  <a:pt x="575" y="612"/>
                  <a:pt x="572" y="617"/>
                </a:cubicBezTo>
                <a:cubicBezTo>
                  <a:pt x="570" y="622"/>
                  <a:pt x="550" y="641"/>
                  <a:pt x="549" y="630"/>
                </a:cubicBezTo>
                <a:cubicBezTo>
                  <a:pt x="548" y="619"/>
                  <a:pt x="552" y="613"/>
                  <a:pt x="537" y="614"/>
                </a:cubicBezTo>
                <a:cubicBezTo>
                  <a:pt x="537" y="614"/>
                  <a:pt x="535" y="604"/>
                  <a:pt x="520" y="607"/>
                </a:cubicBezTo>
                <a:cubicBezTo>
                  <a:pt x="516" y="605"/>
                  <a:pt x="516" y="605"/>
                  <a:pt x="516" y="605"/>
                </a:cubicBezTo>
                <a:cubicBezTo>
                  <a:pt x="518" y="591"/>
                  <a:pt x="518" y="591"/>
                  <a:pt x="518" y="591"/>
                </a:cubicBezTo>
                <a:cubicBezTo>
                  <a:pt x="505" y="587"/>
                  <a:pt x="505" y="587"/>
                  <a:pt x="505" y="587"/>
                </a:cubicBezTo>
                <a:cubicBezTo>
                  <a:pt x="475" y="572"/>
                  <a:pt x="475" y="572"/>
                  <a:pt x="475" y="572"/>
                </a:cubicBezTo>
                <a:cubicBezTo>
                  <a:pt x="475" y="572"/>
                  <a:pt x="470" y="569"/>
                  <a:pt x="467" y="571"/>
                </a:cubicBezTo>
                <a:cubicBezTo>
                  <a:pt x="465" y="574"/>
                  <a:pt x="458" y="574"/>
                  <a:pt x="458" y="574"/>
                </a:cubicBezTo>
                <a:cubicBezTo>
                  <a:pt x="458" y="574"/>
                  <a:pt x="433" y="579"/>
                  <a:pt x="402" y="551"/>
                </a:cubicBezTo>
                <a:cubicBezTo>
                  <a:pt x="402" y="551"/>
                  <a:pt x="381" y="547"/>
                  <a:pt x="371" y="550"/>
                </a:cubicBezTo>
                <a:cubicBezTo>
                  <a:pt x="362" y="554"/>
                  <a:pt x="369" y="550"/>
                  <a:pt x="369" y="550"/>
                </a:cubicBezTo>
                <a:cubicBezTo>
                  <a:pt x="369" y="550"/>
                  <a:pt x="361" y="545"/>
                  <a:pt x="356" y="540"/>
                </a:cubicBezTo>
                <a:cubicBezTo>
                  <a:pt x="350" y="535"/>
                  <a:pt x="336" y="533"/>
                  <a:pt x="331" y="548"/>
                </a:cubicBezTo>
                <a:cubicBezTo>
                  <a:pt x="331" y="548"/>
                  <a:pt x="325" y="549"/>
                  <a:pt x="319" y="548"/>
                </a:cubicBezTo>
                <a:cubicBezTo>
                  <a:pt x="314" y="547"/>
                  <a:pt x="299" y="546"/>
                  <a:pt x="301" y="552"/>
                </a:cubicBezTo>
                <a:cubicBezTo>
                  <a:pt x="302" y="559"/>
                  <a:pt x="304" y="563"/>
                  <a:pt x="301" y="565"/>
                </a:cubicBezTo>
                <a:cubicBezTo>
                  <a:pt x="297" y="568"/>
                  <a:pt x="299" y="576"/>
                  <a:pt x="307" y="582"/>
                </a:cubicBezTo>
                <a:cubicBezTo>
                  <a:pt x="314" y="589"/>
                  <a:pt x="320" y="598"/>
                  <a:pt x="308" y="605"/>
                </a:cubicBezTo>
                <a:cubicBezTo>
                  <a:pt x="296" y="612"/>
                  <a:pt x="270" y="626"/>
                  <a:pt x="266" y="604"/>
                </a:cubicBezTo>
                <a:cubicBezTo>
                  <a:pt x="263" y="601"/>
                  <a:pt x="263" y="601"/>
                  <a:pt x="263" y="601"/>
                </a:cubicBezTo>
                <a:cubicBezTo>
                  <a:pt x="263" y="601"/>
                  <a:pt x="262" y="601"/>
                  <a:pt x="260" y="601"/>
                </a:cubicBezTo>
                <a:cubicBezTo>
                  <a:pt x="258" y="601"/>
                  <a:pt x="258" y="601"/>
                  <a:pt x="258" y="601"/>
                </a:cubicBezTo>
                <a:cubicBezTo>
                  <a:pt x="255" y="597"/>
                  <a:pt x="255" y="597"/>
                  <a:pt x="255" y="597"/>
                </a:cubicBezTo>
                <a:cubicBezTo>
                  <a:pt x="251" y="594"/>
                  <a:pt x="251" y="594"/>
                  <a:pt x="251" y="594"/>
                </a:cubicBezTo>
                <a:cubicBezTo>
                  <a:pt x="251" y="594"/>
                  <a:pt x="225" y="594"/>
                  <a:pt x="215" y="595"/>
                </a:cubicBezTo>
                <a:cubicBezTo>
                  <a:pt x="206" y="597"/>
                  <a:pt x="195" y="599"/>
                  <a:pt x="195" y="606"/>
                </a:cubicBezTo>
                <a:cubicBezTo>
                  <a:pt x="195" y="612"/>
                  <a:pt x="187" y="611"/>
                  <a:pt x="187" y="611"/>
                </a:cubicBezTo>
                <a:cubicBezTo>
                  <a:pt x="187" y="620"/>
                  <a:pt x="187" y="620"/>
                  <a:pt x="187" y="620"/>
                </a:cubicBezTo>
                <a:cubicBezTo>
                  <a:pt x="187" y="620"/>
                  <a:pt x="178" y="635"/>
                  <a:pt x="177" y="619"/>
                </a:cubicBezTo>
                <a:cubicBezTo>
                  <a:pt x="177" y="619"/>
                  <a:pt x="154" y="606"/>
                  <a:pt x="152" y="637"/>
                </a:cubicBezTo>
                <a:cubicBezTo>
                  <a:pt x="144" y="639"/>
                  <a:pt x="144" y="639"/>
                  <a:pt x="144" y="639"/>
                </a:cubicBezTo>
                <a:cubicBezTo>
                  <a:pt x="143" y="647"/>
                  <a:pt x="143" y="647"/>
                  <a:pt x="143" y="647"/>
                </a:cubicBezTo>
                <a:cubicBezTo>
                  <a:pt x="141" y="650"/>
                  <a:pt x="141" y="650"/>
                  <a:pt x="141" y="650"/>
                </a:cubicBezTo>
                <a:cubicBezTo>
                  <a:pt x="138" y="660"/>
                  <a:pt x="138" y="660"/>
                  <a:pt x="138" y="660"/>
                </a:cubicBezTo>
                <a:cubicBezTo>
                  <a:pt x="134" y="668"/>
                  <a:pt x="134" y="668"/>
                  <a:pt x="134" y="668"/>
                </a:cubicBezTo>
                <a:cubicBezTo>
                  <a:pt x="135" y="681"/>
                  <a:pt x="135" y="681"/>
                  <a:pt x="135" y="681"/>
                </a:cubicBezTo>
                <a:cubicBezTo>
                  <a:pt x="129" y="683"/>
                  <a:pt x="129" y="683"/>
                  <a:pt x="129" y="683"/>
                </a:cubicBezTo>
                <a:cubicBezTo>
                  <a:pt x="129" y="695"/>
                  <a:pt x="129" y="695"/>
                  <a:pt x="129" y="695"/>
                </a:cubicBezTo>
                <a:cubicBezTo>
                  <a:pt x="129" y="695"/>
                  <a:pt x="122" y="707"/>
                  <a:pt x="106" y="692"/>
                </a:cubicBezTo>
                <a:cubicBezTo>
                  <a:pt x="105" y="676"/>
                  <a:pt x="105" y="676"/>
                  <a:pt x="105" y="676"/>
                </a:cubicBezTo>
                <a:cubicBezTo>
                  <a:pt x="101" y="674"/>
                  <a:pt x="101" y="674"/>
                  <a:pt x="101" y="674"/>
                </a:cubicBezTo>
                <a:cubicBezTo>
                  <a:pt x="101" y="673"/>
                  <a:pt x="101" y="673"/>
                  <a:pt x="101" y="673"/>
                </a:cubicBezTo>
                <a:cubicBezTo>
                  <a:pt x="101" y="673"/>
                  <a:pt x="97" y="648"/>
                  <a:pt x="91" y="664"/>
                </a:cubicBezTo>
                <a:cubicBezTo>
                  <a:pt x="91" y="664"/>
                  <a:pt x="74" y="678"/>
                  <a:pt x="76" y="658"/>
                </a:cubicBezTo>
                <a:cubicBezTo>
                  <a:pt x="76" y="658"/>
                  <a:pt x="64" y="648"/>
                  <a:pt x="72" y="640"/>
                </a:cubicBezTo>
                <a:cubicBezTo>
                  <a:pt x="72" y="640"/>
                  <a:pt x="79" y="634"/>
                  <a:pt x="71" y="631"/>
                </a:cubicBezTo>
                <a:cubicBezTo>
                  <a:pt x="71" y="631"/>
                  <a:pt x="69" y="627"/>
                  <a:pt x="72" y="623"/>
                </a:cubicBezTo>
                <a:cubicBezTo>
                  <a:pt x="72" y="623"/>
                  <a:pt x="75" y="611"/>
                  <a:pt x="62" y="615"/>
                </a:cubicBezTo>
                <a:cubicBezTo>
                  <a:pt x="59" y="615"/>
                  <a:pt x="59" y="615"/>
                  <a:pt x="59" y="615"/>
                </a:cubicBezTo>
                <a:cubicBezTo>
                  <a:pt x="59" y="615"/>
                  <a:pt x="62" y="604"/>
                  <a:pt x="53" y="607"/>
                </a:cubicBezTo>
                <a:cubicBezTo>
                  <a:pt x="53" y="611"/>
                  <a:pt x="53" y="611"/>
                  <a:pt x="53" y="611"/>
                </a:cubicBezTo>
                <a:cubicBezTo>
                  <a:pt x="53" y="611"/>
                  <a:pt x="40" y="614"/>
                  <a:pt x="41" y="596"/>
                </a:cubicBezTo>
                <a:cubicBezTo>
                  <a:pt x="42" y="579"/>
                  <a:pt x="30" y="583"/>
                  <a:pt x="27" y="590"/>
                </a:cubicBezTo>
                <a:cubicBezTo>
                  <a:pt x="24" y="597"/>
                  <a:pt x="22" y="602"/>
                  <a:pt x="22" y="605"/>
                </a:cubicBezTo>
                <a:cubicBezTo>
                  <a:pt x="22" y="607"/>
                  <a:pt x="10" y="609"/>
                  <a:pt x="2" y="582"/>
                </a:cubicBezTo>
                <a:cubicBezTo>
                  <a:pt x="2" y="582"/>
                  <a:pt x="1" y="580"/>
                  <a:pt x="8" y="580"/>
                </a:cubicBezTo>
                <a:cubicBezTo>
                  <a:pt x="16" y="581"/>
                  <a:pt x="22" y="580"/>
                  <a:pt x="22" y="580"/>
                </a:cubicBezTo>
                <a:cubicBezTo>
                  <a:pt x="22" y="580"/>
                  <a:pt x="23" y="575"/>
                  <a:pt x="23" y="571"/>
                </a:cubicBezTo>
                <a:cubicBezTo>
                  <a:pt x="23" y="566"/>
                  <a:pt x="22" y="549"/>
                  <a:pt x="22" y="549"/>
                </a:cubicBezTo>
                <a:cubicBezTo>
                  <a:pt x="22" y="549"/>
                  <a:pt x="16" y="546"/>
                  <a:pt x="25" y="537"/>
                </a:cubicBezTo>
                <a:cubicBezTo>
                  <a:pt x="26" y="515"/>
                  <a:pt x="26" y="515"/>
                  <a:pt x="26" y="515"/>
                </a:cubicBezTo>
                <a:cubicBezTo>
                  <a:pt x="26" y="515"/>
                  <a:pt x="18" y="501"/>
                  <a:pt x="6" y="496"/>
                </a:cubicBezTo>
                <a:cubicBezTo>
                  <a:pt x="6" y="496"/>
                  <a:pt x="0" y="494"/>
                  <a:pt x="7" y="488"/>
                </a:cubicBezTo>
                <a:cubicBezTo>
                  <a:pt x="15" y="481"/>
                  <a:pt x="14" y="473"/>
                  <a:pt x="14" y="473"/>
                </a:cubicBezTo>
                <a:cubicBezTo>
                  <a:pt x="14" y="473"/>
                  <a:pt x="16" y="468"/>
                  <a:pt x="31" y="474"/>
                </a:cubicBezTo>
                <a:cubicBezTo>
                  <a:pt x="31" y="474"/>
                  <a:pt x="41" y="477"/>
                  <a:pt x="39" y="464"/>
                </a:cubicBezTo>
                <a:cubicBezTo>
                  <a:pt x="37" y="452"/>
                  <a:pt x="48" y="462"/>
                  <a:pt x="48" y="462"/>
                </a:cubicBezTo>
                <a:cubicBezTo>
                  <a:pt x="48" y="462"/>
                  <a:pt x="51" y="475"/>
                  <a:pt x="60" y="469"/>
                </a:cubicBezTo>
                <a:cubicBezTo>
                  <a:pt x="74" y="470"/>
                  <a:pt x="74" y="470"/>
                  <a:pt x="74" y="470"/>
                </a:cubicBezTo>
                <a:cubicBezTo>
                  <a:pt x="74" y="470"/>
                  <a:pt x="84" y="445"/>
                  <a:pt x="95" y="447"/>
                </a:cubicBezTo>
                <a:cubicBezTo>
                  <a:pt x="108" y="449"/>
                  <a:pt x="108" y="449"/>
                  <a:pt x="108" y="449"/>
                </a:cubicBezTo>
                <a:cubicBezTo>
                  <a:pt x="104" y="459"/>
                  <a:pt x="104" y="459"/>
                  <a:pt x="104" y="459"/>
                </a:cubicBezTo>
                <a:cubicBezTo>
                  <a:pt x="104" y="459"/>
                  <a:pt x="103" y="464"/>
                  <a:pt x="111" y="464"/>
                </a:cubicBezTo>
                <a:cubicBezTo>
                  <a:pt x="118" y="464"/>
                  <a:pt x="122" y="463"/>
                  <a:pt x="122" y="455"/>
                </a:cubicBezTo>
                <a:cubicBezTo>
                  <a:pt x="122" y="446"/>
                  <a:pt x="138" y="452"/>
                  <a:pt x="138" y="462"/>
                </a:cubicBezTo>
                <a:cubicBezTo>
                  <a:pt x="139" y="472"/>
                  <a:pt x="138" y="481"/>
                  <a:pt x="145" y="465"/>
                </a:cubicBezTo>
                <a:cubicBezTo>
                  <a:pt x="145" y="465"/>
                  <a:pt x="159" y="447"/>
                  <a:pt x="165" y="443"/>
                </a:cubicBezTo>
                <a:close/>
              </a:path>
            </a:pathLst>
          </a:custGeom>
          <a:solidFill>
            <a:srgbClr val="BCBEC0"/>
          </a:solidFill>
          <a:ln w="66675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湖南省地图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042719" y="650791"/>
            <a:ext cx="5112568" cy="5824026"/>
            <a:chOff x="539750" y="2139950"/>
            <a:chExt cx="2943225" cy="3352800"/>
          </a:xfrm>
          <a:solidFill>
            <a:schemeClr val="bg1">
              <a:lumMod val="75000"/>
            </a:schemeClr>
          </a:solidFill>
        </p:grpSpPr>
        <p:sp>
          <p:nvSpPr>
            <p:cNvPr id="3" name="常德">
              <a:hlinkClick r:id="" action="ppaction://macro?name=Slide1.常德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482725" y="2139950"/>
              <a:ext cx="942975" cy="1047750"/>
            </a:xfrm>
            <a:custGeom>
              <a:avLst/>
              <a:gdLst>
                <a:gd name="T0" fmla="*/ 262 w 263"/>
                <a:gd name="T1" fmla="*/ 110 h 290"/>
                <a:gd name="T2" fmla="*/ 262 w 263"/>
                <a:gd name="T3" fmla="*/ 110 h 290"/>
                <a:gd name="T4" fmla="*/ 248 w 263"/>
                <a:gd name="T5" fmla="*/ 90 h 290"/>
                <a:gd name="T6" fmla="*/ 230 w 263"/>
                <a:gd name="T7" fmla="*/ 84 h 290"/>
                <a:gd name="T8" fmla="*/ 230 w 263"/>
                <a:gd name="T9" fmla="*/ 69 h 290"/>
                <a:gd name="T10" fmla="*/ 219 w 263"/>
                <a:gd name="T11" fmla="*/ 59 h 290"/>
                <a:gd name="T12" fmla="*/ 195 w 263"/>
                <a:gd name="T13" fmla="*/ 42 h 290"/>
                <a:gd name="T14" fmla="*/ 167 w 263"/>
                <a:gd name="T15" fmla="*/ 45 h 290"/>
                <a:gd name="T16" fmla="*/ 118 w 263"/>
                <a:gd name="T17" fmla="*/ 23 h 290"/>
                <a:gd name="T18" fmla="*/ 75 w 263"/>
                <a:gd name="T19" fmla="*/ 15 h 290"/>
                <a:gd name="T20" fmla="*/ 64 w 263"/>
                <a:gd name="T21" fmla="*/ 7 h 290"/>
                <a:gd name="T22" fmla="*/ 41 w 263"/>
                <a:gd name="T23" fmla="*/ 9 h 290"/>
                <a:gd name="T24" fmla="*/ 30 w 263"/>
                <a:gd name="T25" fmla="*/ 15 h 290"/>
                <a:gd name="T26" fmla="*/ 7 w 263"/>
                <a:gd name="T27" fmla="*/ 19 h 290"/>
                <a:gd name="T28" fmla="*/ 0 w 263"/>
                <a:gd name="T29" fmla="*/ 37 h 290"/>
                <a:gd name="T30" fmla="*/ 10 w 263"/>
                <a:gd name="T31" fmla="*/ 45 h 290"/>
                <a:gd name="T32" fmla="*/ 19 w 263"/>
                <a:gd name="T33" fmla="*/ 68 h 290"/>
                <a:gd name="T34" fmla="*/ 18 w 263"/>
                <a:gd name="T35" fmla="*/ 69 h 290"/>
                <a:gd name="T36" fmla="*/ 51 w 263"/>
                <a:gd name="T37" fmla="*/ 79 h 290"/>
                <a:gd name="T38" fmla="*/ 58 w 263"/>
                <a:gd name="T39" fmla="*/ 82 h 290"/>
                <a:gd name="T40" fmla="*/ 106 w 263"/>
                <a:gd name="T41" fmla="*/ 95 h 290"/>
                <a:gd name="T42" fmla="*/ 114 w 263"/>
                <a:gd name="T43" fmla="*/ 127 h 290"/>
                <a:gd name="T44" fmla="*/ 100 w 263"/>
                <a:gd name="T45" fmla="*/ 149 h 290"/>
                <a:gd name="T46" fmla="*/ 90 w 263"/>
                <a:gd name="T47" fmla="*/ 155 h 290"/>
                <a:gd name="T48" fmla="*/ 74 w 263"/>
                <a:gd name="T49" fmla="*/ 170 h 290"/>
                <a:gd name="T50" fmla="*/ 65 w 263"/>
                <a:gd name="T51" fmla="*/ 172 h 290"/>
                <a:gd name="T52" fmla="*/ 51 w 263"/>
                <a:gd name="T53" fmla="*/ 183 h 290"/>
                <a:gd name="T54" fmla="*/ 55 w 263"/>
                <a:gd name="T55" fmla="*/ 189 h 290"/>
                <a:gd name="T56" fmla="*/ 55 w 263"/>
                <a:gd name="T57" fmla="*/ 189 h 290"/>
                <a:gd name="T58" fmla="*/ 63 w 263"/>
                <a:gd name="T59" fmla="*/ 194 h 290"/>
                <a:gd name="T60" fmla="*/ 73 w 263"/>
                <a:gd name="T61" fmla="*/ 217 h 290"/>
                <a:gd name="T62" fmla="*/ 77 w 263"/>
                <a:gd name="T63" fmla="*/ 250 h 290"/>
                <a:gd name="T64" fmla="*/ 69 w 263"/>
                <a:gd name="T65" fmla="*/ 265 h 290"/>
                <a:gd name="T66" fmla="*/ 62 w 263"/>
                <a:gd name="T67" fmla="*/ 276 h 290"/>
                <a:gd name="T68" fmla="*/ 51 w 263"/>
                <a:gd name="T69" fmla="*/ 290 h 290"/>
                <a:gd name="T70" fmla="*/ 51 w 263"/>
                <a:gd name="T71" fmla="*/ 290 h 290"/>
                <a:gd name="T72" fmla="*/ 66 w 263"/>
                <a:gd name="T73" fmla="*/ 284 h 290"/>
                <a:gd name="T74" fmla="*/ 91 w 263"/>
                <a:gd name="T75" fmla="*/ 276 h 290"/>
                <a:gd name="T76" fmla="*/ 154 w 263"/>
                <a:gd name="T77" fmla="*/ 255 h 290"/>
                <a:gd name="T78" fmla="*/ 165 w 263"/>
                <a:gd name="T79" fmla="*/ 256 h 290"/>
                <a:gd name="T80" fmla="*/ 179 w 263"/>
                <a:gd name="T81" fmla="*/ 252 h 290"/>
                <a:gd name="T82" fmla="*/ 191 w 263"/>
                <a:gd name="T83" fmla="*/ 254 h 290"/>
                <a:gd name="T84" fmla="*/ 205 w 263"/>
                <a:gd name="T85" fmla="*/ 246 h 290"/>
                <a:gd name="T86" fmla="*/ 217 w 263"/>
                <a:gd name="T87" fmla="*/ 250 h 290"/>
                <a:gd name="T88" fmla="*/ 258 w 263"/>
                <a:gd name="T89" fmla="*/ 224 h 290"/>
                <a:gd name="T90" fmla="*/ 253 w 263"/>
                <a:gd name="T91" fmla="*/ 179 h 290"/>
                <a:gd name="T92" fmla="*/ 255 w 263"/>
                <a:gd name="T93" fmla="*/ 132 h 290"/>
                <a:gd name="T94" fmla="*/ 262 w 263"/>
                <a:gd name="T95" fmla="*/ 11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3" h="290">
                  <a:moveTo>
                    <a:pt x="262" y="110"/>
                  </a:moveTo>
                  <a:cubicBezTo>
                    <a:pt x="262" y="110"/>
                    <a:pt x="262" y="110"/>
                    <a:pt x="262" y="110"/>
                  </a:cubicBezTo>
                  <a:cubicBezTo>
                    <a:pt x="262" y="109"/>
                    <a:pt x="262" y="86"/>
                    <a:pt x="248" y="90"/>
                  </a:cubicBezTo>
                  <a:cubicBezTo>
                    <a:pt x="248" y="90"/>
                    <a:pt x="246" y="81"/>
                    <a:pt x="230" y="84"/>
                  </a:cubicBezTo>
                  <a:cubicBezTo>
                    <a:pt x="230" y="84"/>
                    <a:pt x="223" y="85"/>
                    <a:pt x="230" y="69"/>
                  </a:cubicBezTo>
                  <a:cubicBezTo>
                    <a:pt x="230" y="69"/>
                    <a:pt x="232" y="64"/>
                    <a:pt x="219" y="59"/>
                  </a:cubicBezTo>
                  <a:cubicBezTo>
                    <a:pt x="206" y="55"/>
                    <a:pt x="195" y="42"/>
                    <a:pt x="195" y="42"/>
                  </a:cubicBezTo>
                  <a:cubicBezTo>
                    <a:pt x="195" y="42"/>
                    <a:pt x="177" y="43"/>
                    <a:pt x="167" y="45"/>
                  </a:cubicBezTo>
                  <a:cubicBezTo>
                    <a:pt x="157" y="47"/>
                    <a:pt x="133" y="37"/>
                    <a:pt x="118" y="23"/>
                  </a:cubicBezTo>
                  <a:cubicBezTo>
                    <a:pt x="104" y="9"/>
                    <a:pt x="75" y="15"/>
                    <a:pt x="75" y="15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41" y="0"/>
                    <a:pt x="41" y="9"/>
                  </a:cubicBezTo>
                  <a:cubicBezTo>
                    <a:pt x="41" y="9"/>
                    <a:pt x="40" y="18"/>
                    <a:pt x="30" y="15"/>
                  </a:cubicBezTo>
                  <a:cubicBezTo>
                    <a:pt x="21" y="11"/>
                    <a:pt x="7" y="4"/>
                    <a:pt x="7" y="19"/>
                  </a:cubicBezTo>
                  <a:cubicBezTo>
                    <a:pt x="7" y="34"/>
                    <a:pt x="0" y="37"/>
                    <a:pt x="0" y="37"/>
                  </a:cubicBezTo>
                  <a:cubicBezTo>
                    <a:pt x="0" y="37"/>
                    <a:pt x="3" y="42"/>
                    <a:pt x="10" y="45"/>
                  </a:cubicBezTo>
                  <a:cubicBezTo>
                    <a:pt x="33" y="56"/>
                    <a:pt x="19" y="68"/>
                    <a:pt x="19" y="68"/>
                  </a:cubicBezTo>
                  <a:cubicBezTo>
                    <a:pt x="19" y="68"/>
                    <a:pt x="18" y="68"/>
                    <a:pt x="18" y="69"/>
                  </a:cubicBezTo>
                  <a:cubicBezTo>
                    <a:pt x="19" y="71"/>
                    <a:pt x="27" y="82"/>
                    <a:pt x="51" y="79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2"/>
                    <a:pt x="80" y="95"/>
                    <a:pt x="106" y="95"/>
                  </a:cubicBezTo>
                  <a:cubicBezTo>
                    <a:pt x="106" y="95"/>
                    <a:pt x="127" y="105"/>
                    <a:pt x="114" y="127"/>
                  </a:cubicBezTo>
                  <a:cubicBezTo>
                    <a:pt x="114" y="127"/>
                    <a:pt x="94" y="128"/>
                    <a:pt x="100" y="149"/>
                  </a:cubicBezTo>
                  <a:cubicBezTo>
                    <a:pt x="100" y="149"/>
                    <a:pt x="101" y="158"/>
                    <a:pt x="90" y="155"/>
                  </a:cubicBezTo>
                  <a:cubicBezTo>
                    <a:pt x="90" y="155"/>
                    <a:pt x="75" y="165"/>
                    <a:pt x="74" y="170"/>
                  </a:cubicBezTo>
                  <a:cubicBezTo>
                    <a:pt x="74" y="170"/>
                    <a:pt x="68" y="172"/>
                    <a:pt x="65" y="172"/>
                  </a:cubicBezTo>
                  <a:cubicBezTo>
                    <a:pt x="61" y="172"/>
                    <a:pt x="49" y="171"/>
                    <a:pt x="51" y="183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9" y="188"/>
                    <a:pt x="63" y="188"/>
                    <a:pt x="63" y="194"/>
                  </a:cubicBezTo>
                  <a:cubicBezTo>
                    <a:pt x="64" y="208"/>
                    <a:pt x="64" y="212"/>
                    <a:pt x="73" y="217"/>
                  </a:cubicBezTo>
                  <a:cubicBezTo>
                    <a:pt x="82" y="223"/>
                    <a:pt x="95" y="243"/>
                    <a:pt x="77" y="250"/>
                  </a:cubicBezTo>
                  <a:cubicBezTo>
                    <a:pt x="59" y="256"/>
                    <a:pt x="59" y="257"/>
                    <a:pt x="69" y="265"/>
                  </a:cubicBezTo>
                  <a:cubicBezTo>
                    <a:pt x="69" y="265"/>
                    <a:pt x="71" y="271"/>
                    <a:pt x="62" y="276"/>
                  </a:cubicBezTo>
                  <a:cubicBezTo>
                    <a:pt x="62" y="276"/>
                    <a:pt x="53" y="285"/>
                    <a:pt x="51" y="290"/>
                  </a:cubicBezTo>
                  <a:cubicBezTo>
                    <a:pt x="51" y="290"/>
                    <a:pt x="51" y="290"/>
                    <a:pt x="51" y="290"/>
                  </a:cubicBezTo>
                  <a:cubicBezTo>
                    <a:pt x="59" y="287"/>
                    <a:pt x="66" y="284"/>
                    <a:pt x="66" y="284"/>
                  </a:cubicBezTo>
                  <a:cubicBezTo>
                    <a:pt x="66" y="284"/>
                    <a:pt x="85" y="284"/>
                    <a:pt x="91" y="276"/>
                  </a:cubicBezTo>
                  <a:cubicBezTo>
                    <a:pt x="91" y="276"/>
                    <a:pt x="142" y="269"/>
                    <a:pt x="154" y="255"/>
                  </a:cubicBezTo>
                  <a:cubicBezTo>
                    <a:pt x="154" y="255"/>
                    <a:pt x="159" y="253"/>
                    <a:pt x="165" y="256"/>
                  </a:cubicBezTo>
                  <a:cubicBezTo>
                    <a:pt x="170" y="259"/>
                    <a:pt x="179" y="252"/>
                    <a:pt x="179" y="252"/>
                  </a:cubicBezTo>
                  <a:cubicBezTo>
                    <a:pt x="179" y="252"/>
                    <a:pt x="183" y="249"/>
                    <a:pt x="191" y="254"/>
                  </a:cubicBezTo>
                  <a:cubicBezTo>
                    <a:pt x="200" y="259"/>
                    <a:pt x="205" y="246"/>
                    <a:pt x="205" y="246"/>
                  </a:cubicBezTo>
                  <a:cubicBezTo>
                    <a:pt x="205" y="246"/>
                    <a:pt x="208" y="243"/>
                    <a:pt x="217" y="250"/>
                  </a:cubicBezTo>
                  <a:cubicBezTo>
                    <a:pt x="217" y="250"/>
                    <a:pt x="263" y="250"/>
                    <a:pt x="258" y="224"/>
                  </a:cubicBezTo>
                  <a:cubicBezTo>
                    <a:pt x="258" y="224"/>
                    <a:pt x="251" y="204"/>
                    <a:pt x="253" y="179"/>
                  </a:cubicBezTo>
                  <a:cubicBezTo>
                    <a:pt x="253" y="179"/>
                    <a:pt x="241" y="156"/>
                    <a:pt x="255" y="132"/>
                  </a:cubicBezTo>
                  <a:cubicBezTo>
                    <a:pt x="255" y="132"/>
                    <a:pt x="261" y="121"/>
                    <a:pt x="262" y="110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682750" y="4159250"/>
              <a:ext cx="304800" cy="266700"/>
            </a:xfrm>
            <a:custGeom>
              <a:avLst/>
              <a:gdLst>
                <a:gd name="T0" fmla="*/ 0 w 84"/>
                <a:gd name="T1" fmla="*/ 78 h 78"/>
                <a:gd name="T2" fmla="*/ 13 w 84"/>
                <a:gd name="T3" fmla="*/ 50 h 78"/>
                <a:gd name="T4" fmla="*/ 25 w 84"/>
                <a:gd name="T5" fmla="*/ 48 h 78"/>
                <a:gd name="T6" fmla="*/ 45 w 84"/>
                <a:gd name="T7" fmla="*/ 49 h 78"/>
                <a:gd name="T8" fmla="*/ 59 w 84"/>
                <a:gd name="T9" fmla="*/ 0 h 78"/>
                <a:gd name="T10" fmla="*/ 84 w 84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78">
                  <a:moveTo>
                    <a:pt x="0" y="78"/>
                  </a:moveTo>
                  <a:cubicBezTo>
                    <a:pt x="0" y="78"/>
                    <a:pt x="13" y="58"/>
                    <a:pt x="13" y="50"/>
                  </a:cubicBezTo>
                  <a:cubicBezTo>
                    <a:pt x="13" y="43"/>
                    <a:pt x="19" y="35"/>
                    <a:pt x="25" y="48"/>
                  </a:cubicBezTo>
                  <a:cubicBezTo>
                    <a:pt x="30" y="61"/>
                    <a:pt x="42" y="70"/>
                    <a:pt x="45" y="49"/>
                  </a:cubicBezTo>
                  <a:cubicBezTo>
                    <a:pt x="47" y="28"/>
                    <a:pt x="53" y="1"/>
                    <a:pt x="59" y="0"/>
                  </a:cubicBezTo>
                  <a:cubicBezTo>
                    <a:pt x="66" y="0"/>
                    <a:pt x="84" y="0"/>
                    <a:pt x="84" y="0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778125" y="3759200"/>
              <a:ext cx="542925" cy="895350"/>
            </a:xfrm>
            <a:custGeom>
              <a:avLst/>
              <a:gdLst>
                <a:gd name="T0" fmla="*/ 150 w 150"/>
                <a:gd name="T1" fmla="*/ 221 h 246"/>
                <a:gd name="T2" fmla="*/ 127 w 150"/>
                <a:gd name="T3" fmla="*/ 235 h 246"/>
                <a:gd name="T4" fmla="*/ 108 w 150"/>
                <a:gd name="T5" fmla="*/ 237 h 246"/>
                <a:gd name="T6" fmla="*/ 111 w 150"/>
                <a:gd name="T7" fmla="*/ 226 h 246"/>
                <a:gd name="T8" fmla="*/ 104 w 150"/>
                <a:gd name="T9" fmla="*/ 205 h 246"/>
                <a:gd name="T10" fmla="*/ 89 w 150"/>
                <a:gd name="T11" fmla="*/ 176 h 246"/>
                <a:gd name="T12" fmla="*/ 79 w 150"/>
                <a:gd name="T13" fmla="*/ 152 h 246"/>
                <a:gd name="T14" fmla="*/ 68 w 150"/>
                <a:gd name="T15" fmla="*/ 147 h 246"/>
                <a:gd name="T16" fmla="*/ 59 w 150"/>
                <a:gd name="T17" fmla="*/ 120 h 246"/>
                <a:gd name="T18" fmla="*/ 49 w 150"/>
                <a:gd name="T19" fmla="*/ 116 h 246"/>
                <a:gd name="T20" fmla="*/ 43 w 150"/>
                <a:gd name="T21" fmla="*/ 115 h 246"/>
                <a:gd name="T22" fmla="*/ 36 w 150"/>
                <a:gd name="T23" fmla="*/ 98 h 246"/>
                <a:gd name="T24" fmla="*/ 36 w 150"/>
                <a:gd name="T25" fmla="*/ 89 h 246"/>
                <a:gd name="T26" fmla="*/ 29 w 150"/>
                <a:gd name="T27" fmla="*/ 68 h 246"/>
                <a:gd name="T28" fmla="*/ 37 w 150"/>
                <a:gd name="T29" fmla="*/ 57 h 246"/>
                <a:gd name="T30" fmla="*/ 28 w 150"/>
                <a:gd name="T31" fmla="*/ 38 h 246"/>
                <a:gd name="T32" fmla="*/ 6 w 150"/>
                <a:gd name="T33" fmla="*/ 14 h 246"/>
                <a:gd name="T34" fmla="*/ 0 w 150"/>
                <a:gd name="T3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" h="246">
                  <a:moveTo>
                    <a:pt x="150" y="221"/>
                  </a:moveTo>
                  <a:cubicBezTo>
                    <a:pt x="150" y="221"/>
                    <a:pt x="139" y="217"/>
                    <a:pt x="127" y="235"/>
                  </a:cubicBezTo>
                  <a:cubicBezTo>
                    <a:pt x="127" y="235"/>
                    <a:pt x="119" y="246"/>
                    <a:pt x="108" y="237"/>
                  </a:cubicBezTo>
                  <a:cubicBezTo>
                    <a:pt x="108" y="237"/>
                    <a:pt x="109" y="231"/>
                    <a:pt x="111" y="226"/>
                  </a:cubicBezTo>
                  <a:cubicBezTo>
                    <a:pt x="114" y="221"/>
                    <a:pt x="113" y="210"/>
                    <a:pt x="104" y="205"/>
                  </a:cubicBezTo>
                  <a:cubicBezTo>
                    <a:pt x="95" y="200"/>
                    <a:pt x="89" y="194"/>
                    <a:pt x="89" y="176"/>
                  </a:cubicBezTo>
                  <a:cubicBezTo>
                    <a:pt x="90" y="157"/>
                    <a:pt x="93" y="154"/>
                    <a:pt x="79" y="152"/>
                  </a:cubicBezTo>
                  <a:cubicBezTo>
                    <a:pt x="79" y="152"/>
                    <a:pt x="72" y="154"/>
                    <a:pt x="68" y="147"/>
                  </a:cubicBezTo>
                  <a:cubicBezTo>
                    <a:pt x="68" y="147"/>
                    <a:pt x="57" y="137"/>
                    <a:pt x="59" y="120"/>
                  </a:cubicBezTo>
                  <a:cubicBezTo>
                    <a:pt x="62" y="103"/>
                    <a:pt x="54" y="113"/>
                    <a:pt x="49" y="116"/>
                  </a:cubicBezTo>
                  <a:cubicBezTo>
                    <a:pt x="44" y="118"/>
                    <a:pt x="45" y="122"/>
                    <a:pt x="43" y="115"/>
                  </a:cubicBezTo>
                  <a:cubicBezTo>
                    <a:pt x="42" y="107"/>
                    <a:pt x="40" y="102"/>
                    <a:pt x="36" y="98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9"/>
                    <a:pt x="44" y="80"/>
                    <a:pt x="29" y="68"/>
                  </a:cubicBezTo>
                  <a:cubicBezTo>
                    <a:pt x="29" y="68"/>
                    <a:pt x="24" y="58"/>
                    <a:pt x="37" y="57"/>
                  </a:cubicBezTo>
                  <a:cubicBezTo>
                    <a:pt x="50" y="56"/>
                    <a:pt x="46" y="35"/>
                    <a:pt x="28" y="38"/>
                  </a:cubicBezTo>
                  <a:cubicBezTo>
                    <a:pt x="10" y="41"/>
                    <a:pt x="6" y="14"/>
                    <a:pt x="6" y="1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衡阳">
              <a:hlinkClick r:id="" action="ppaction://macro?name=Slide1.衡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978025" y="3759200"/>
              <a:ext cx="981075" cy="857250"/>
            </a:xfrm>
            <a:custGeom>
              <a:avLst/>
              <a:gdLst>
                <a:gd name="T0" fmla="*/ 265 w 274"/>
                <a:gd name="T1" fmla="*/ 108 h 238"/>
                <a:gd name="T2" fmla="*/ 260 w 274"/>
                <a:gd name="T3" fmla="*/ 99 h 238"/>
                <a:gd name="T4" fmla="*/ 260 w 274"/>
                <a:gd name="T5" fmla="*/ 90 h 238"/>
                <a:gd name="T6" fmla="*/ 253 w 274"/>
                <a:gd name="T7" fmla="*/ 69 h 238"/>
                <a:gd name="T8" fmla="*/ 261 w 274"/>
                <a:gd name="T9" fmla="*/ 58 h 238"/>
                <a:gd name="T10" fmla="*/ 252 w 274"/>
                <a:gd name="T11" fmla="*/ 39 h 238"/>
                <a:gd name="T12" fmla="*/ 229 w 274"/>
                <a:gd name="T13" fmla="*/ 15 h 238"/>
                <a:gd name="T14" fmla="*/ 224 w 274"/>
                <a:gd name="T15" fmla="*/ 1 h 238"/>
                <a:gd name="T16" fmla="*/ 224 w 274"/>
                <a:gd name="T17" fmla="*/ 1 h 238"/>
                <a:gd name="T18" fmla="*/ 215 w 274"/>
                <a:gd name="T19" fmla="*/ 14 h 238"/>
                <a:gd name="T20" fmla="*/ 179 w 274"/>
                <a:gd name="T21" fmla="*/ 5 h 238"/>
                <a:gd name="T22" fmla="*/ 169 w 274"/>
                <a:gd name="T23" fmla="*/ 5 h 238"/>
                <a:gd name="T24" fmla="*/ 154 w 274"/>
                <a:gd name="T25" fmla="*/ 9 h 238"/>
                <a:gd name="T26" fmla="*/ 124 w 274"/>
                <a:gd name="T27" fmla="*/ 22 h 238"/>
                <a:gd name="T28" fmla="*/ 104 w 274"/>
                <a:gd name="T29" fmla="*/ 32 h 238"/>
                <a:gd name="T30" fmla="*/ 86 w 274"/>
                <a:gd name="T31" fmla="*/ 50 h 238"/>
                <a:gd name="T32" fmla="*/ 86 w 274"/>
                <a:gd name="T33" fmla="*/ 71 h 238"/>
                <a:gd name="T34" fmla="*/ 74 w 274"/>
                <a:gd name="T35" fmla="*/ 92 h 238"/>
                <a:gd name="T36" fmla="*/ 58 w 274"/>
                <a:gd name="T37" fmla="*/ 84 h 238"/>
                <a:gd name="T38" fmla="*/ 34 w 274"/>
                <a:gd name="T39" fmla="*/ 77 h 238"/>
                <a:gd name="T40" fmla="*/ 6 w 274"/>
                <a:gd name="T41" fmla="*/ 102 h 238"/>
                <a:gd name="T42" fmla="*/ 19 w 274"/>
                <a:gd name="T43" fmla="*/ 114 h 238"/>
                <a:gd name="T44" fmla="*/ 39 w 274"/>
                <a:gd name="T45" fmla="*/ 113 h 238"/>
                <a:gd name="T46" fmla="*/ 58 w 274"/>
                <a:gd name="T47" fmla="*/ 119 h 238"/>
                <a:gd name="T48" fmla="*/ 67 w 274"/>
                <a:gd name="T49" fmla="*/ 135 h 238"/>
                <a:gd name="T50" fmla="*/ 92 w 274"/>
                <a:gd name="T51" fmla="*/ 140 h 238"/>
                <a:gd name="T52" fmla="*/ 97 w 274"/>
                <a:gd name="T53" fmla="*/ 159 h 238"/>
                <a:gd name="T54" fmla="*/ 102 w 274"/>
                <a:gd name="T55" fmla="*/ 160 h 238"/>
                <a:gd name="T56" fmla="*/ 107 w 274"/>
                <a:gd name="T57" fmla="*/ 170 h 238"/>
                <a:gd name="T58" fmla="*/ 101 w 274"/>
                <a:gd name="T59" fmla="*/ 197 h 238"/>
                <a:gd name="T60" fmla="*/ 102 w 274"/>
                <a:gd name="T61" fmla="*/ 220 h 238"/>
                <a:gd name="T62" fmla="*/ 112 w 274"/>
                <a:gd name="T63" fmla="*/ 233 h 238"/>
                <a:gd name="T64" fmla="*/ 151 w 274"/>
                <a:gd name="T65" fmla="*/ 227 h 238"/>
                <a:gd name="T66" fmla="*/ 169 w 274"/>
                <a:gd name="T67" fmla="*/ 223 h 238"/>
                <a:gd name="T68" fmla="*/ 178 w 274"/>
                <a:gd name="T69" fmla="*/ 227 h 238"/>
                <a:gd name="T70" fmla="*/ 195 w 274"/>
                <a:gd name="T71" fmla="*/ 224 h 238"/>
                <a:gd name="T72" fmla="*/ 220 w 274"/>
                <a:gd name="T73" fmla="*/ 224 h 238"/>
                <a:gd name="T74" fmla="*/ 232 w 274"/>
                <a:gd name="T75" fmla="*/ 211 h 238"/>
                <a:gd name="T76" fmla="*/ 259 w 274"/>
                <a:gd name="T77" fmla="*/ 183 h 238"/>
                <a:gd name="T78" fmla="*/ 257 w 274"/>
                <a:gd name="T79" fmla="*/ 162 h 238"/>
                <a:gd name="T80" fmla="*/ 257 w 274"/>
                <a:gd name="T81" fmla="*/ 140 h 238"/>
                <a:gd name="T82" fmla="*/ 256 w 274"/>
                <a:gd name="T83" fmla="*/ 138 h 238"/>
                <a:gd name="T84" fmla="*/ 248 w 274"/>
                <a:gd name="T85" fmla="*/ 117 h 238"/>
                <a:gd name="T86" fmla="*/ 265 w 274"/>
                <a:gd name="T87" fmla="*/ 1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4" h="238">
                  <a:moveTo>
                    <a:pt x="265" y="108"/>
                  </a:moveTo>
                  <a:cubicBezTo>
                    <a:pt x="264" y="104"/>
                    <a:pt x="263" y="101"/>
                    <a:pt x="260" y="99"/>
                  </a:cubicBezTo>
                  <a:cubicBezTo>
                    <a:pt x="260" y="90"/>
                    <a:pt x="260" y="90"/>
                    <a:pt x="260" y="90"/>
                  </a:cubicBezTo>
                  <a:cubicBezTo>
                    <a:pt x="260" y="90"/>
                    <a:pt x="268" y="81"/>
                    <a:pt x="253" y="69"/>
                  </a:cubicBezTo>
                  <a:cubicBezTo>
                    <a:pt x="253" y="69"/>
                    <a:pt x="248" y="59"/>
                    <a:pt x="261" y="58"/>
                  </a:cubicBezTo>
                  <a:cubicBezTo>
                    <a:pt x="274" y="57"/>
                    <a:pt x="270" y="36"/>
                    <a:pt x="252" y="39"/>
                  </a:cubicBezTo>
                  <a:cubicBezTo>
                    <a:pt x="234" y="42"/>
                    <a:pt x="229" y="15"/>
                    <a:pt x="229" y="15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1" y="5"/>
                    <a:pt x="218" y="8"/>
                    <a:pt x="215" y="14"/>
                  </a:cubicBezTo>
                  <a:cubicBezTo>
                    <a:pt x="206" y="29"/>
                    <a:pt x="185" y="10"/>
                    <a:pt x="179" y="5"/>
                  </a:cubicBezTo>
                  <a:cubicBezTo>
                    <a:pt x="174" y="0"/>
                    <a:pt x="169" y="5"/>
                    <a:pt x="169" y="5"/>
                  </a:cubicBezTo>
                  <a:cubicBezTo>
                    <a:pt x="162" y="14"/>
                    <a:pt x="154" y="9"/>
                    <a:pt x="154" y="9"/>
                  </a:cubicBezTo>
                  <a:cubicBezTo>
                    <a:pt x="154" y="9"/>
                    <a:pt x="160" y="25"/>
                    <a:pt x="124" y="22"/>
                  </a:cubicBezTo>
                  <a:cubicBezTo>
                    <a:pt x="124" y="22"/>
                    <a:pt x="119" y="39"/>
                    <a:pt x="104" y="32"/>
                  </a:cubicBezTo>
                  <a:cubicBezTo>
                    <a:pt x="104" y="32"/>
                    <a:pt x="92" y="48"/>
                    <a:pt x="86" y="50"/>
                  </a:cubicBezTo>
                  <a:cubicBezTo>
                    <a:pt x="86" y="50"/>
                    <a:pt x="80" y="65"/>
                    <a:pt x="86" y="71"/>
                  </a:cubicBezTo>
                  <a:cubicBezTo>
                    <a:pt x="92" y="77"/>
                    <a:pt x="90" y="95"/>
                    <a:pt x="74" y="92"/>
                  </a:cubicBezTo>
                  <a:cubicBezTo>
                    <a:pt x="74" y="92"/>
                    <a:pt x="59" y="94"/>
                    <a:pt x="58" y="84"/>
                  </a:cubicBezTo>
                  <a:cubicBezTo>
                    <a:pt x="58" y="84"/>
                    <a:pt x="54" y="64"/>
                    <a:pt x="34" y="77"/>
                  </a:cubicBezTo>
                  <a:cubicBezTo>
                    <a:pt x="15" y="91"/>
                    <a:pt x="8" y="94"/>
                    <a:pt x="6" y="102"/>
                  </a:cubicBezTo>
                  <a:cubicBezTo>
                    <a:pt x="4" y="109"/>
                    <a:pt x="0" y="123"/>
                    <a:pt x="19" y="114"/>
                  </a:cubicBezTo>
                  <a:cubicBezTo>
                    <a:pt x="19" y="114"/>
                    <a:pt x="26" y="106"/>
                    <a:pt x="39" y="113"/>
                  </a:cubicBezTo>
                  <a:cubicBezTo>
                    <a:pt x="52" y="119"/>
                    <a:pt x="58" y="119"/>
                    <a:pt x="58" y="119"/>
                  </a:cubicBezTo>
                  <a:cubicBezTo>
                    <a:pt x="58" y="119"/>
                    <a:pt x="65" y="126"/>
                    <a:pt x="67" y="135"/>
                  </a:cubicBezTo>
                  <a:cubicBezTo>
                    <a:pt x="69" y="143"/>
                    <a:pt x="84" y="140"/>
                    <a:pt x="92" y="140"/>
                  </a:cubicBezTo>
                  <a:cubicBezTo>
                    <a:pt x="99" y="140"/>
                    <a:pt x="97" y="159"/>
                    <a:pt x="97" y="159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2" y="160"/>
                    <a:pt x="121" y="158"/>
                    <a:pt x="107" y="170"/>
                  </a:cubicBezTo>
                  <a:cubicBezTo>
                    <a:pt x="93" y="182"/>
                    <a:pt x="96" y="184"/>
                    <a:pt x="101" y="197"/>
                  </a:cubicBezTo>
                  <a:cubicBezTo>
                    <a:pt x="101" y="197"/>
                    <a:pt x="103" y="211"/>
                    <a:pt x="102" y="220"/>
                  </a:cubicBezTo>
                  <a:cubicBezTo>
                    <a:pt x="102" y="220"/>
                    <a:pt x="106" y="238"/>
                    <a:pt x="112" y="233"/>
                  </a:cubicBezTo>
                  <a:cubicBezTo>
                    <a:pt x="118" y="227"/>
                    <a:pt x="136" y="216"/>
                    <a:pt x="151" y="227"/>
                  </a:cubicBezTo>
                  <a:cubicBezTo>
                    <a:pt x="151" y="227"/>
                    <a:pt x="159" y="236"/>
                    <a:pt x="169" y="223"/>
                  </a:cubicBezTo>
                  <a:cubicBezTo>
                    <a:pt x="169" y="223"/>
                    <a:pt x="176" y="224"/>
                    <a:pt x="178" y="227"/>
                  </a:cubicBezTo>
                  <a:cubicBezTo>
                    <a:pt x="178" y="227"/>
                    <a:pt x="188" y="231"/>
                    <a:pt x="195" y="224"/>
                  </a:cubicBezTo>
                  <a:cubicBezTo>
                    <a:pt x="203" y="217"/>
                    <a:pt x="220" y="224"/>
                    <a:pt x="220" y="224"/>
                  </a:cubicBezTo>
                  <a:cubicBezTo>
                    <a:pt x="220" y="224"/>
                    <a:pt x="236" y="234"/>
                    <a:pt x="232" y="211"/>
                  </a:cubicBezTo>
                  <a:cubicBezTo>
                    <a:pt x="232" y="211"/>
                    <a:pt x="256" y="198"/>
                    <a:pt x="259" y="183"/>
                  </a:cubicBezTo>
                  <a:cubicBezTo>
                    <a:pt x="257" y="162"/>
                    <a:pt x="257" y="162"/>
                    <a:pt x="257" y="162"/>
                  </a:cubicBezTo>
                  <a:cubicBezTo>
                    <a:pt x="257" y="140"/>
                    <a:pt x="257" y="140"/>
                    <a:pt x="257" y="140"/>
                  </a:cubicBezTo>
                  <a:cubicBezTo>
                    <a:pt x="256" y="138"/>
                    <a:pt x="256" y="138"/>
                    <a:pt x="256" y="138"/>
                  </a:cubicBezTo>
                  <a:cubicBezTo>
                    <a:pt x="256" y="138"/>
                    <a:pt x="233" y="124"/>
                    <a:pt x="248" y="117"/>
                  </a:cubicBezTo>
                  <a:cubicBezTo>
                    <a:pt x="263" y="109"/>
                    <a:pt x="265" y="108"/>
                    <a:pt x="265" y="10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永州">
              <a:hlinkClick r:id="" action="ppaction://macro?name=Slide1.永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663700" y="4149725"/>
              <a:ext cx="828675" cy="1343025"/>
            </a:xfrm>
            <a:custGeom>
              <a:avLst/>
              <a:gdLst>
                <a:gd name="T0" fmla="*/ 190 w 233"/>
                <a:gd name="T1" fmla="*/ 287 h 374"/>
                <a:gd name="T2" fmla="*/ 216 w 233"/>
                <a:gd name="T3" fmla="*/ 284 h 374"/>
                <a:gd name="T4" fmla="*/ 219 w 233"/>
                <a:gd name="T5" fmla="*/ 263 h 374"/>
                <a:gd name="T6" fmla="*/ 202 w 233"/>
                <a:gd name="T7" fmla="*/ 220 h 374"/>
                <a:gd name="T8" fmla="*/ 213 w 233"/>
                <a:gd name="T9" fmla="*/ 193 h 374"/>
                <a:gd name="T10" fmla="*/ 211 w 233"/>
                <a:gd name="T11" fmla="*/ 158 h 374"/>
                <a:gd name="T12" fmla="*/ 207 w 233"/>
                <a:gd name="T13" fmla="*/ 130 h 374"/>
                <a:gd name="T14" fmla="*/ 199 w 233"/>
                <a:gd name="T15" fmla="*/ 126 h 374"/>
                <a:gd name="T16" fmla="*/ 188 w 233"/>
                <a:gd name="T17" fmla="*/ 90 h 374"/>
                <a:gd name="T18" fmla="*/ 190 w 233"/>
                <a:gd name="T19" fmla="*/ 54 h 374"/>
                <a:gd name="T20" fmla="*/ 179 w 233"/>
                <a:gd name="T21" fmla="*/ 33 h 374"/>
                <a:gd name="T22" fmla="*/ 145 w 233"/>
                <a:gd name="T23" fmla="*/ 12 h 374"/>
                <a:gd name="T24" fmla="*/ 107 w 233"/>
                <a:gd name="T25" fmla="*/ 7 h 374"/>
                <a:gd name="T26" fmla="*/ 91 w 233"/>
                <a:gd name="T27" fmla="*/ 2 h 374"/>
                <a:gd name="T28" fmla="*/ 51 w 233"/>
                <a:gd name="T29" fmla="*/ 51 h 374"/>
                <a:gd name="T30" fmla="*/ 20 w 233"/>
                <a:gd name="T31" fmla="*/ 53 h 374"/>
                <a:gd name="T32" fmla="*/ 6 w 233"/>
                <a:gd name="T33" fmla="*/ 81 h 374"/>
                <a:gd name="T34" fmla="*/ 17 w 233"/>
                <a:gd name="T35" fmla="*/ 93 h 374"/>
                <a:gd name="T36" fmla="*/ 59 w 233"/>
                <a:gd name="T37" fmla="*/ 106 h 374"/>
                <a:gd name="T38" fmla="*/ 52 w 233"/>
                <a:gd name="T39" fmla="*/ 132 h 374"/>
                <a:gd name="T40" fmla="*/ 53 w 233"/>
                <a:gd name="T41" fmla="*/ 169 h 374"/>
                <a:gd name="T42" fmla="*/ 73 w 233"/>
                <a:gd name="T43" fmla="*/ 181 h 374"/>
                <a:gd name="T44" fmla="*/ 52 w 233"/>
                <a:gd name="T45" fmla="*/ 246 h 374"/>
                <a:gd name="T46" fmla="*/ 3 w 233"/>
                <a:gd name="T47" fmla="*/ 299 h 374"/>
                <a:gd name="T48" fmla="*/ 34 w 233"/>
                <a:gd name="T49" fmla="*/ 303 h 374"/>
                <a:gd name="T50" fmla="*/ 62 w 233"/>
                <a:gd name="T51" fmla="*/ 295 h 374"/>
                <a:gd name="T52" fmla="*/ 75 w 233"/>
                <a:gd name="T53" fmla="*/ 302 h 374"/>
                <a:gd name="T54" fmla="*/ 78 w 233"/>
                <a:gd name="T55" fmla="*/ 327 h 374"/>
                <a:gd name="T56" fmla="*/ 77 w 233"/>
                <a:gd name="T57" fmla="*/ 357 h 374"/>
                <a:gd name="T58" fmla="*/ 130 w 233"/>
                <a:gd name="T59" fmla="*/ 351 h 374"/>
                <a:gd name="T60" fmla="*/ 188 w 233"/>
                <a:gd name="T61" fmla="*/ 333 h 374"/>
                <a:gd name="T62" fmla="*/ 187 w 233"/>
                <a:gd name="T63" fmla="*/ 297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3" h="374">
                  <a:moveTo>
                    <a:pt x="187" y="297"/>
                  </a:moveTo>
                  <a:cubicBezTo>
                    <a:pt x="187" y="291"/>
                    <a:pt x="190" y="287"/>
                    <a:pt x="190" y="287"/>
                  </a:cubicBezTo>
                  <a:cubicBezTo>
                    <a:pt x="211" y="285"/>
                    <a:pt x="211" y="285"/>
                    <a:pt x="211" y="285"/>
                  </a:cubicBezTo>
                  <a:cubicBezTo>
                    <a:pt x="216" y="284"/>
                    <a:pt x="216" y="284"/>
                    <a:pt x="216" y="284"/>
                  </a:cubicBezTo>
                  <a:cubicBezTo>
                    <a:pt x="217" y="286"/>
                    <a:pt x="218" y="287"/>
                    <a:pt x="219" y="288"/>
                  </a:cubicBezTo>
                  <a:cubicBezTo>
                    <a:pt x="218" y="284"/>
                    <a:pt x="214" y="273"/>
                    <a:pt x="219" y="263"/>
                  </a:cubicBezTo>
                  <a:cubicBezTo>
                    <a:pt x="226" y="252"/>
                    <a:pt x="233" y="240"/>
                    <a:pt x="219" y="228"/>
                  </a:cubicBezTo>
                  <a:cubicBezTo>
                    <a:pt x="219" y="228"/>
                    <a:pt x="209" y="220"/>
                    <a:pt x="202" y="220"/>
                  </a:cubicBezTo>
                  <a:cubicBezTo>
                    <a:pt x="196" y="220"/>
                    <a:pt x="191" y="212"/>
                    <a:pt x="197" y="193"/>
                  </a:cubicBezTo>
                  <a:cubicBezTo>
                    <a:pt x="197" y="193"/>
                    <a:pt x="202" y="190"/>
                    <a:pt x="213" y="193"/>
                  </a:cubicBezTo>
                  <a:cubicBezTo>
                    <a:pt x="213" y="193"/>
                    <a:pt x="222" y="198"/>
                    <a:pt x="221" y="180"/>
                  </a:cubicBezTo>
                  <a:cubicBezTo>
                    <a:pt x="220" y="161"/>
                    <a:pt x="217" y="160"/>
                    <a:pt x="211" y="158"/>
                  </a:cubicBezTo>
                  <a:cubicBezTo>
                    <a:pt x="205" y="157"/>
                    <a:pt x="196" y="151"/>
                    <a:pt x="206" y="139"/>
                  </a:cubicBezTo>
                  <a:cubicBezTo>
                    <a:pt x="206" y="139"/>
                    <a:pt x="213" y="134"/>
                    <a:pt x="207" y="130"/>
                  </a:cubicBezTo>
                  <a:cubicBezTo>
                    <a:pt x="203" y="128"/>
                    <a:pt x="201" y="127"/>
                    <a:pt x="199" y="126"/>
                  </a:cubicBezTo>
                  <a:cubicBezTo>
                    <a:pt x="199" y="126"/>
                    <a:pt x="199" y="126"/>
                    <a:pt x="199" y="126"/>
                  </a:cubicBezTo>
                  <a:cubicBezTo>
                    <a:pt x="193" y="131"/>
                    <a:pt x="190" y="113"/>
                    <a:pt x="190" y="113"/>
                  </a:cubicBezTo>
                  <a:cubicBezTo>
                    <a:pt x="191" y="104"/>
                    <a:pt x="188" y="90"/>
                    <a:pt x="188" y="90"/>
                  </a:cubicBezTo>
                  <a:cubicBezTo>
                    <a:pt x="183" y="77"/>
                    <a:pt x="181" y="75"/>
                    <a:pt x="195" y="63"/>
                  </a:cubicBezTo>
                  <a:cubicBezTo>
                    <a:pt x="209" y="51"/>
                    <a:pt x="190" y="54"/>
                    <a:pt x="190" y="54"/>
                  </a:cubicBezTo>
                  <a:cubicBezTo>
                    <a:pt x="184" y="53"/>
                    <a:pt x="184" y="53"/>
                    <a:pt x="184" y="53"/>
                  </a:cubicBezTo>
                  <a:cubicBezTo>
                    <a:pt x="184" y="53"/>
                    <a:pt x="187" y="33"/>
                    <a:pt x="179" y="33"/>
                  </a:cubicBezTo>
                  <a:cubicBezTo>
                    <a:pt x="171" y="33"/>
                    <a:pt x="157" y="36"/>
                    <a:pt x="155" y="28"/>
                  </a:cubicBezTo>
                  <a:cubicBezTo>
                    <a:pt x="153" y="20"/>
                    <a:pt x="145" y="12"/>
                    <a:pt x="145" y="12"/>
                  </a:cubicBezTo>
                  <a:cubicBezTo>
                    <a:pt x="145" y="12"/>
                    <a:pt x="139" y="12"/>
                    <a:pt x="127" y="6"/>
                  </a:cubicBezTo>
                  <a:cubicBezTo>
                    <a:pt x="114" y="0"/>
                    <a:pt x="107" y="7"/>
                    <a:pt x="107" y="7"/>
                  </a:cubicBezTo>
                  <a:cubicBezTo>
                    <a:pt x="93" y="14"/>
                    <a:pt x="91" y="8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2"/>
                    <a:pt x="72" y="2"/>
                    <a:pt x="66" y="3"/>
                  </a:cubicBezTo>
                  <a:cubicBezTo>
                    <a:pt x="60" y="3"/>
                    <a:pt x="54" y="30"/>
                    <a:pt x="51" y="51"/>
                  </a:cubicBezTo>
                  <a:cubicBezTo>
                    <a:pt x="49" y="72"/>
                    <a:pt x="37" y="63"/>
                    <a:pt x="31" y="50"/>
                  </a:cubicBezTo>
                  <a:cubicBezTo>
                    <a:pt x="25" y="38"/>
                    <a:pt x="20" y="45"/>
                    <a:pt x="20" y="53"/>
                  </a:cubicBezTo>
                  <a:cubicBezTo>
                    <a:pt x="20" y="60"/>
                    <a:pt x="6" y="80"/>
                    <a:pt x="6" y="80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52" y="98"/>
                    <a:pt x="59" y="106"/>
                    <a:pt x="59" y="106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2" y="132"/>
                    <a:pt x="52" y="132"/>
                    <a:pt x="52" y="132"/>
                  </a:cubicBezTo>
                  <a:cubicBezTo>
                    <a:pt x="42" y="136"/>
                    <a:pt x="43" y="152"/>
                    <a:pt x="46" y="163"/>
                  </a:cubicBezTo>
                  <a:cubicBezTo>
                    <a:pt x="48" y="173"/>
                    <a:pt x="53" y="169"/>
                    <a:pt x="53" y="169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96" y="162"/>
                    <a:pt x="73" y="181"/>
                    <a:pt x="73" y="181"/>
                  </a:cubicBezTo>
                  <a:cubicBezTo>
                    <a:pt x="58" y="186"/>
                    <a:pt x="57" y="203"/>
                    <a:pt x="57" y="203"/>
                  </a:cubicBezTo>
                  <a:cubicBezTo>
                    <a:pt x="62" y="238"/>
                    <a:pt x="52" y="246"/>
                    <a:pt x="52" y="246"/>
                  </a:cubicBezTo>
                  <a:cubicBezTo>
                    <a:pt x="33" y="250"/>
                    <a:pt x="27" y="275"/>
                    <a:pt x="27" y="275"/>
                  </a:cubicBezTo>
                  <a:cubicBezTo>
                    <a:pt x="10" y="280"/>
                    <a:pt x="3" y="299"/>
                    <a:pt x="3" y="299"/>
                  </a:cubicBezTo>
                  <a:cubicBezTo>
                    <a:pt x="0" y="336"/>
                    <a:pt x="23" y="328"/>
                    <a:pt x="24" y="318"/>
                  </a:cubicBezTo>
                  <a:cubicBezTo>
                    <a:pt x="26" y="309"/>
                    <a:pt x="34" y="303"/>
                    <a:pt x="34" y="303"/>
                  </a:cubicBezTo>
                  <a:cubicBezTo>
                    <a:pt x="46" y="301"/>
                    <a:pt x="52" y="287"/>
                    <a:pt x="52" y="287"/>
                  </a:cubicBezTo>
                  <a:cubicBezTo>
                    <a:pt x="62" y="295"/>
                    <a:pt x="62" y="295"/>
                    <a:pt x="62" y="295"/>
                  </a:cubicBezTo>
                  <a:cubicBezTo>
                    <a:pt x="64" y="293"/>
                    <a:pt x="73" y="293"/>
                    <a:pt x="73" y="293"/>
                  </a:cubicBezTo>
                  <a:cubicBezTo>
                    <a:pt x="75" y="302"/>
                    <a:pt x="75" y="302"/>
                    <a:pt x="75" y="302"/>
                  </a:cubicBezTo>
                  <a:cubicBezTo>
                    <a:pt x="83" y="309"/>
                    <a:pt x="79" y="313"/>
                    <a:pt x="79" y="313"/>
                  </a:cubicBezTo>
                  <a:cubicBezTo>
                    <a:pt x="71" y="321"/>
                    <a:pt x="78" y="327"/>
                    <a:pt x="78" y="327"/>
                  </a:cubicBezTo>
                  <a:cubicBezTo>
                    <a:pt x="78" y="341"/>
                    <a:pt x="78" y="341"/>
                    <a:pt x="78" y="341"/>
                  </a:cubicBezTo>
                  <a:cubicBezTo>
                    <a:pt x="80" y="341"/>
                    <a:pt x="85" y="348"/>
                    <a:pt x="77" y="357"/>
                  </a:cubicBezTo>
                  <a:cubicBezTo>
                    <a:pt x="70" y="366"/>
                    <a:pt x="93" y="374"/>
                    <a:pt x="93" y="374"/>
                  </a:cubicBezTo>
                  <a:cubicBezTo>
                    <a:pt x="93" y="374"/>
                    <a:pt x="113" y="347"/>
                    <a:pt x="130" y="351"/>
                  </a:cubicBezTo>
                  <a:cubicBezTo>
                    <a:pt x="159" y="358"/>
                    <a:pt x="170" y="349"/>
                    <a:pt x="179" y="344"/>
                  </a:cubicBezTo>
                  <a:cubicBezTo>
                    <a:pt x="189" y="339"/>
                    <a:pt x="188" y="333"/>
                    <a:pt x="188" y="333"/>
                  </a:cubicBezTo>
                  <a:cubicBezTo>
                    <a:pt x="182" y="323"/>
                    <a:pt x="180" y="309"/>
                    <a:pt x="182" y="306"/>
                  </a:cubicBezTo>
                  <a:cubicBezTo>
                    <a:pt x="185" y="303"/>
                    <a:pt x="187" y="297"/>
                    <a:pt x="187" y="29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郴州">
              <a:hlinkClick r:id="" action="ppaction://macro?name=Slide1.郴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349500" y="4140200"/>
              <a:ext cx="1104900" cy="1219200"/>
            </a:xfrm>
            <a:custGeom>
              <a:avLst/>
              <a:gdLst>
                <a:gd name="T0" fmla="*/ 300 w 309"/>
                <a:gd name="T1" fmla="*/ 116 h 339"/>
                <a:gd name="T2" fmla="*/ 270 w 309"/>
                <a:gd name="T3" fmla="*/ 120 h 339"/>
                <a:gd name="T4" fmla="*/ 271 w 309"/>
                <a:gd name="T5" fmla="*/ 118 h 339"/>
                <a:gd name="T6" fmla="*/ 247 w 309"/>
                <a:gd name="T7" fmla="*/ 133 h 339"/>
                <a:gd name="T8" fmla="*/ 229 w 309"/>
                <a:gd name="T9" fmla="*/ 134 h 339"/>
                <a:gd name="T10" fmla="*/ 232 w 309"/>
                <a:gd name="T11" fmla="*/ 123 h 339"/>
                <a:gd name="T12" fmla="*/ 225 w 309"/>
                <a:gd name="T13" fmla="*/ 102 h 339"/>
                <a:gd name="T14" fmla="*/ 209 w 309"/>
                <a:gd name="T15" fmla="*/ 73 h 339"/>
                <a:gd name="T16" fmla="*/ 199 w 309"/>
                <a:gd name="T17" fmla="*/ 49 h 339"/>
                <a:gd name="T18" fmla="*/ 189 w 309"/>
                <a:gd name="T19" fmla="*/ 44 h 339"/>
                <a:gd name="T20" fmla="*/ 180 w 309"/>
                <a:gd name="T21" fmla="*/ 17 h 339"/>
                <a:gd name="T22" fmla="*/ 170 w 309"/>
                <a:gd name="T23" fmla="*/ 13 h 339"/>
                <a:gd name="T24" fmla="*/ 164 w 309"/>
                <a:gd name="T25" fmla="*/ 12 h 339"/>
                <a:gd name="T26" fmla="*/ 162 w 309"/>
                <a:gd name="T27" fmla="*/ 5 h 339"/>
                <a:gd name="T28" fmla="*/ 162 w 309"/>
                <a:gd name="T29" fmla="*/ 5 h 339"/>
                <a:gd name="T30" fmla="*/ 146 w 309"/>
                <a:gd name="T31" fmla="*/ 13 h 339"/>
                <a:gd name="T32" fmla="*/ 153 w 309"/>
                <a:gd name="T33" fmla="*/ 34 h 339"/>
                <a:gd name="T34" fmla="*/ 154 w 309"/>
                <a:gd name="T35" fmla="*/ 36 h 339"/>
                <a:gd name="T36" fmla="*/ 155 w 309"/>
                <a:gd name="T37" fmla="*/ 59 h 339"/>
                <a:gd name="T38" fmla="*/ 156 w 309"/>
                <a:gd name="T39" fmla="*/ 79 h 339"/>
                <a:gd name="T40" fmla="*/ 130 w 309"/>
                <a:gd name="T41" fmla="*/ 108 h 339"/>
                <a:gd name="T42" fmla="*/ 117 w 309"/>
                <a:gd name="T43" fmla="*/ 120 h 339"/>
                <a:gd name="T44" fmla="*/ 93 w 309"/>
                <a:gd name="T45" fmla="*/ 120 h 339"/>
                <a:gd name="T46" fmla="*/ 75 w 309"/>
                <a:gd name="T47" fmla="*/ 123 h 339"/>
                <a:gd name="T48" fmla="*/ 67 w 309"/>
                <a:gd name="T49" fmla="*/ 120 h 339"/>
                <a:gd name="T50" fmla="*/ 49 w 309"/>
                <a:gd name="T51" fmla="*/ 124 h 339"/>
                <a:gd name="T52" fmla="*/ 9 w 309"/>
                <a:gd name="T53" fmla="*/ 129 h 339"/>
                <a:gd name="T54" fmla="*/ 9 w 309"/>
                <a:gd name="T55" fmla="*/ 130 h 339"/>
                <a:gd name="T56" fmla="*/ 16 w 309"/>
                <a:gd name="T57" fmla="*/ 134 h 339"/>
                <a:gd name="T58" fmla="*/ 15 w 309"/>
                <a:gd name="T59" fmla="*/ 142 h 339"/>
                <a:gd name="T60" fmla="*/ 20 w 309"/>
                <a:gd name="T61" fmla="*/ 162 h 339"/>
                <a:gd name="T62" fmla="*/ 31 w 309"/>
                <a:gd name="T63" fmla="*/ 183 h 339"/>
                <a:gd name="T64" fmla="*/ 22 w 309"/>
                <a:gd name="T65" fmla="*/ 197 h 339"/>
                <a:gd name="T66" fmla="*/ 7 w 309"/>
                <a:gd name="T67" fmla="*/ 197 h 339"/>
                <a:gd name="T68" fmla="*/ 12 w 309"/>
                <a:gd name="T69" fmla="*/ 224 h 339"/>
                <a:gd name="T70" fmla="*/ 29 w 309"/>
                <a:gd name="T71" fmla="*/ 232 h 339"/>
                <a:gd name="T72" fmla="*/ 29 w 309"/>
                <a:gd name="T73" fmla="*/ 267 h 339"/>
                <a:gd name="T74" fmla="*/ 28 w 309"/>
                <a:gd name="T75" fmla="*/ 291 h 339"/>
                <a:gd name="T76" fmla="*/ 34 w 309"/>
                <a:gd name="T77" fmla="*/ 295 h 339"/>
                <a:gd name="T78" fmla="*/ 42 w 309"/>
                <a:gd name="T79" fmla="*/ 289 h 339"/>
                <a:gd name="T80" fmla="*/ 60 w 309"/>
                <a:gd name="T81" fmla="*/ 299 h 339"/>
                <a:gd name="T82" fmla="*/ 85 w 309"/>
                <a:gd name="T83" fmla="*/ 319 h 339"/>
                <a:gd name="T84" fmla="*/ 119 w 309"/>
                <a:gd name="T85" fmla="*/ 333 h 339"/>
                <a:gd name="T86" fmla="*/ 127 w 309"/>
                <a:gd name="T87" fmla="*/ 313 h 339"/>
                <a:gd name="T88" fmla="*/ 126 w 309"/>
                <a:gd name="T89" fmla="*/ 292 h 339"/>
                <a:gd name="T90" fmla="*/ 115 w 309"/>
                <a:gd name="T91" fmla="*/ 281 h 339"/>
                <a:gd name="T92" fmla="*/ 107 w 309"/>
                <a:gd name="T93" fmla="*/ 264 h 339"/>
                <a:gd name="T94" fmla="*/ 127 w 309"/>
                <a:gd name="T95" fmla="*/ 263 h 339"/>
                <a:gd name="T96" fmla="*/ 142 w 309"/>
                <a:gd name="T97" fmla="*/ 243 h 339"/>
                <a:gd name="T98" fmla="*/ 175 w 309"/>
                <a:gd name="T99" fmla="*/ 240 h 339"/>
                <a:gd name="T100" fmla="*/ 180 w 309"/>
                <a:gd name="T101" fmla="*/ 250 h 339"/>
                <a:gd name="T102" fmla="*/ 208 w 309"/>
                <a:gd name="T103" fmla="*/ 262 h 339"/>
                <a:gd name="T104" fmla="*/ 235 w 309"/>
                <a:gd name="T105" fmla="*/ 262 h 339"/>
                <a:gd name="T106" fmla="*/ 248 w 309"/>
                <a:gd name="T107" fmla="*/ 265 h 339"/>
                <a:gd name="T108" fmla="*/ 267 w 309"/>
                <a:gd name="T109" fmla="*/ 245 h 339"/>
                <a:gd name="T110" fmla="*/ 267 w 309"/>
                <a:gd name="T111" fmla="*/ 210 h 339"/>
                <a:gd name="T112" fmla="*/ 268 w 309"/>
                <a:gd name="T113" fmla="*/ 186 h 339"/>
                <a:gd name="T114" fmla="*/ 276 w 309"/>
                <a:gd name="T115" fmla="*/ 153 h 339"/>
                <a:gd name="T116" fmla="*/ 283 w 309"/>
                <a:gd name="T117" fmla="*/ 135 h 339"/>
                <a:gd name="T118" fmla="*/ 306 w 309"/>
                <a:gd name="T119" fmla="*/ 126 h 339"/>
                <a:gd name="T120" fmla="*/ 300 w 309"/>
                <a:gd name="T121" fmla="*/ 116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" h="339">
                  <a:moveTo>
                    <a:pt x="300" y="116"/>
                  </a:moveTo>
                  <a:cubicBezTo>
                    <a:pt x="266" y="124"/>
                    <a:pt x="270" y="120"/>
                    <a:pt x="270" y="120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69" y="118"/>
                    <a:pt x="259" y="116"/>
                    <a:pt x="247" y="133"/>
                  </a:cubicBezTo>
                  <a:cubicBezTo>
                    <a:pt x="247" y="133"/>
                    <a:pt x="239" y="144"/>
                    <a:pt x="229" y="134"/>
                  </a:cubicBezTo>
                  <a:cubicBezTo>
                    <a:pt x="229" y="134"/>
                    <a:pt x="229" y="128"/>
                    <a:pt x="232" y="123"/>
                  </a:cubicBezTo>
                  <a:cubicBezTo>
                    <a:pt x="234" y="118"/>
                    <a:pt x="233" y="107"/>
                    <a:pt x="225" y="102"/>
                  </a:cubicBezTo>
                  <a:cubicBezTo>
                    <a:pt x="216" y="98"/>
                    <a:pt x="209" y="92"/>
                    <a:pt x="209" y="73"/>
                  </a:cubicBezTo>
                  <a:cubicBezTo>
                    <a:pt x="210" y="55"/>
                    <a:pt x="213" y="52"/>
                    <a:pt x="199" y="49"/>
                  </a:cubicBezTo>
                  <a:cubicBezTo>
                    <a:pt x="199" y="49"/>
                    <a:pt x="192" y="52"/>
                    <a:pt x="189" y="44"/>
                  </a:cubicBezTo>
                  <a:cubicBezTo>
                    <a:pt x="189" y="44"/>
                    <a:pt x="177" y="34"/>
                    <a:pt x="180" y="17"/>
                  </a:cubicBezTo>
                  <a:cubicBezTo>
                    <a:pt x="183" y="0"/>
                    <a:pt x="175" y="11"/>
                    <a:pt x="170" y="13"/>
                  </a:cubicBezTo>
                  <a:cubicBezTo>
                    <a:pt x="165" y="16"/>
                    <a:pt x="165" y="20"/>
                    <a:pt x="164" y="12"/>
                  </a:cubicBezTo>
                  <a:cubicBezTo>
                    <a:pt x="163" y="9"/>
                    <a:pt x="163" y="7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0" y="6"/>
                    <a:pt x="156" y="8"/>
                    <a:pt x="146" y="13"/>
                  </a:cubicBezTo>
                  <a:cubicBezTo>
                    <a:pt x="131" y="20"/>
                    <a:pt x="153" y="34"/>
                    <a:pt x="153" y="34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4" y="95"/>
                    <a:pt x="130" y="108"/>
                    <a:pt x="130" y="108"/>
                  </a:cubicBezTo>
                  <a:cubicBezTo>
                    <a:pt x="133" y="131"/>
                    <a:pt x="117" y="120"/>
                    <a:pt x="117" y="120"/>
                  </a:cubicBezTo>
                  <a:cubicBezTo>
                    <a:pt x="117" y="120"/>
                    <a:pt x="101" y="113"/>
                    <a:pt x="93" y="120"/>
                  </a:cubicBezTo>
                  <a:cubicBezTo>
                    <a:pt x="85" y="128"/>
                    <a:pt x="75" y="123"/>
                    <a:pt x="75" y="123"/>
                  </a:cubicBezTo>
                  <a:cubicBezTo>
                    <a:pt x="73" y="120"/>
                    <a:pt x="67" y="120"/>
                    <a:pt x="67" y="120"/>
                  </a:cubicBezTo>
                  <a:cubicBezTo>
                    <a:pt x="56" y="132"/>
                    <a:pt x="49" y="124"/>
                    <a:pt x="49" y="124"/>
                  </a:cubicBezTo>
                  <a:cubicBezTo>
                    <a:pt x="34" y="113"/>
                    <a:pt x="16" y="124"/>
                    <a:pt x="9" y="129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10" y="130"/>
                    <a:pt x="12" y="131"/>
                    <a:pt x="16" y="134"/>
                  </a:cubicBezTo>
                  <a:cubicBezTo>
                    <a:pt x="23" y="138"/>
                    <a:pt x="15" y="142"/>
                    <a:pt x="15" y="142"/>
                  </a:cubicBezTo>
                  <a:cubicBezTo>
                    <a:pt x="5" y="154"/>
                    <a:pt x="14" y="160"/>
                    <a:pt x="20" y="162"/>
                  </a:cubicBezTo>
                  <a:cubicBezTo>
                    <a:pt x="26" y="164"/>
                    <a:pt x="30" y="165"/>
                    <a:pt x="31" y="183"/>
                  </a:cubicBezTo>
                  <a:cubicBezTo>
                    <a:pt x="32" y="202"/>
                    <a:pt x="22" y="197"/>
                    <a:pt x="22" y="197"/>
                  </a:cubicBezTo>
                  <a:cubicBezTo>
                    <a:pt x="12" y="193"/>
                    <a:pt x="7" y="197"/>
                    <a:pt x="7" y="197"/>
                  </a:cubicBezTo>
                  <a:cubicBezTo>
                    <a:pt x="0" y="215"/>
                    <a:pt x="6" y="224"/>
                    <a:pt x="12" y="224"/>
                  </a:cubicBezTo>
                  <a:cubicBezTo>
                    <a:pt x="18" y="224"/>
                    <a:pt x="29" y="232"/>
                    <a:pt x="29" y="232"/>
                  </a:cubicBezTo>
                  <a:cubicBezTo>
                    <a:pt x="42" y="243"/>
                    <a:pt x="36" y="255"/>
                    <a:pt x="29" y="267"/>
                  </a:cubicBezTo>
                  <a:cubicBezTo>
                    <a:pt x="23" y="277"/>
                    <a:pt x="27" y="288"/>
                    <a:pt x="28" y="291"/>
                  </a:cubicBezTo>
                  <a:cubicBezTo>
                    <a:pt x="31" y="293"/>
                    <a:pt x="34" y="295"/>
                    <a:pt x="34" y="295"/>
                  </a:cubicBezTo>
                  <a:cubicBezTo>
                    <a:pt x="36" y="287"/>
                    <a:pt x="42" y="289"/>
                    <a:pt x="42" y="289"/>
                  </a:cubicBezTo>
                  <a:cubicBezTo>
                    <a:pt x="47" y="294"/>
                    <a:pt x="60" y="299"/>
                    <a:pt x="60" y="299"/>
                  </a:cubicBezTo>
                  <a:cubicBezTo>
                    <a:pt x="74" y="297"/>
                    <a:pt x="80" y="299"/>
                    <a:pt x="85" y="319"/>
                  </a:cubicBezTo>
                  <a:cubicBezTo>
                    <a:pt x="90" y="339"/>
                    <a:pt x="104" y="336"/>
                    <a:pt x="119" y="333"/>
                  </a:cubicBezTo>
                  <a:cubicBezTo>
                    <a:pt x="134" y="329"/>
                    <a:pt x="127" y="313"/>
                    <a:pt x="127" y="313"/>
                  </a:cubicBezTo>
                  <a:cubicBezTo>
                    <a:pt x="127" y="313"/>
                    <a:pt x="121" y="303"/>
                    <a:pt x="126" y="292"/>
                  </a:cubicBezTo>
                  <a:cubicBezTo>
                    <a:pt x="130" y="281"/>
                    <a:pt x="115" y="281"/>
                    <a:pt x="115" y="281"/>
                  </a:cubicBezTo>
                  <a:cubicBezTo>
                    <a:pt x="89" y="270"/>
                    <a:pt x="107" y="264"/>
                    <a:pt x="107" y="264"/>
                  </a:cubicBezTo>
                  <a:cubicBezTo>
                    <a:pt x="127" y="263"/>
                    <a:pt x="127" y="263"/>
                    <a:pt x="127" y="263"/>
                  </a:cubicBezTo>
                  <a:cubicBezTo>
                    <a:pt x="142" y="243"/>
                    <a:pt x="142" y="243"/>
                    <a:pt x="142" y="243"/>
                  </a:cubicBezTo>
                  <a:cubicBezTo>
                    <a:pt x="170" y="222"/>
                    <a:pt x="175" y="240"/>
                    <a:pt x="175" y="240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208" y="262"/>
                    <a:pt x="208" y="262"/>
                    <a:pt x="208" y="262"/>
                  </a:cubicBezTo>
                  <a:cubicBezTo>
                    <a:pt x="208" y="262"/>
                    <a:pt x="227" y="260"/>
                    <a:pt x="235" y="262"/>
                  </a:cubicBezTo>
                  <a:cubicBezTo>
                    <a:pt x="243" y="264"/>
                    <a:pt x="248" y="265"/>
                    <a:pt x="248" y="265"/>
                  </a:cubicBezTo>
                  <a:cubicBezTo>
                    <a:pt x="248" y="265"/>
                    <a:pt x="258" y="252"/>
                    <a:pt x="267" y="245"/>
                  </a:cubicBezTo>
                  <a:cubicBezTo>
                    <a:pt x="277" y="237"/>
                    <a:pt x="267" y="210"/>
                    <a:pt x="267" y="210"/>
                  </a:cubicBezTo>
                  <a:cubicBezTo>
                    <a:pt x="267" y="210"/>
                    <a:pt x="259" y="198"/>
                    <a:pt x="268" y="186"/>
                  </a:cubicBezTo>
                  <a:cubicBezTo>
                    <a:pt x="277" y="175"/>
                    <a:pt x="276" y="168"/>
                    <a:pt x="276" y="153"/>
                  </a:cubicBezTo>
                  <a:cubicBezTo>
                    <a:pt x="276" y="138"/>
                    <a:pt x="283" y="135"/>
                    <a:pt x="283" y="135"/>
                  </a:cubicBezTo>
                  <a:cubicBezTo>
                    <a:pt x="306" y="126"/>
                    <a:pt x="306" y="126"/>
                    <a:pt x="306" y="126"/>
                  </a:cubicBezTo>
                  <a:cubicBezTo>
                    <a:pt x="309" y="112"/>
                    <a:pt x="300" y="116"/>
                    <a:pt x="300" y="116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邵阳">
              <a:hlinkClick r:id="" action="ppaction://macro?name=Slide1.邵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054100" y="3635375"/>
              <a:ext cx="1247775" cy="1057275"/>
            </a:xfrm>
            <a:custGeom>
              <a:avLst/>
              <a:gdLst>
                <a:gd name="T0" fmla="*/ 331 w 349"/>
                <a:gd name="T1" fmla="*/ 127 h 294"/>
                <a:gd name="T2" fmla="*/ 343 w 349"/>
                <a:gd name="T3" fmla="*/ 106 h 294"/>
                <a:gd name="T4" fmla="*/ 343 w 349"/>
                <a:gd name="T5" fmla="*/ 85 h 294"/>
                <a:gd name="T6" fmla="*/ 336 w 349"/>
                <a:gd name="T7" fmla="*/ 61 h 294"/>
                <a:gd name="T8" fmla="*/ 306 w 349"/>
                <a:gd name="T9" fmla="*/ 47 h 294"/>
                <a:gd name="T10" fmla="*/ 291 w 349"/>
                <a:gd name="T11" fmla="*/ 16 h 294"/>
                <a:gd name="T12" fmla="*/ 270 w 349"/>
                <a:gd name="T13" fmla="*/ 13 h 294"/>
                <a:gd name="T14" fmla="*/ 255 w 349"/>
                <a:gd name="T15" fmla="*/ 19 h 294"/>
                <a:gd name="T16" fmla="*/ 237 w 349"/>
                <a:gd name="T17" fmla="*/ 26 h 294"/>
                <a:gd name="T18" fmla="*/ 215 w 349"/>
                <a:gd name="T19" fmla="*/ 28 h 294"/>
                <a:gd name="T20" fmla="*/ 194 w 349"/>
                <a:gd name="T21" fmla="*/ 14 h 294"/>
                <a:gd name="T22" fmla="*/ 163 w 349"/>
                <a:gd name="T23" fmla="*/ 11 h 294"/>
                <a:gd name="T24" fmla="*/ 143 w 349"/>
                <a:gd name="T25" fmla="*/ 17 h 294"/>
                <a:gd name="T26" fmla="*/ 130 w 349"/>
                <a:gd name="T27" fmla="*/ 24 h 294"/>
                <a:gd name="T28" fmla="*/ 130 w 349"/>
                <a:gd name="T29" fmla="*/ 56 h 294"/>
                <a:gd name="T30" fmla="*/ 110 w 349"/>
                <a:gd name="T31" fmla="*/ 72 h 294"/>
                <a:gd name="T32" fmla="*/ 102 w 349"/>
                <a:gd name="T33" fmla="*/ 72 h 294"/>
                <a:gd name="T34" fmla="*/ 85 w 349"/>
                <a:gd name="T35" fmla="*/ 81 h 294"/>
                <a:gd name="T36" fmla="*/ 71 w 349"/>
                <a:gd name="T37" fmla="*/ 95 h 294"/>
                <a:gd name="T38" fmla="*/ 55 w 349"/>
                <a:gd name="T39" fmla="*/ 115 h 294"/>
                <a:gd name="T40" fmla="*/ 45 w 349"/>
                <a:gd name="T41" fmla="*/ 136 h 294"/>
                <a:gd name="T42" fmla="*/ 43 w 349"/>
                <a:gd name="T43" fmla="*/ 149 h 294"/>
                <a:gd name="T44" fmla="*/ 32 w 349"/>
                <a:gd name="T45" fmla="*/ 170 h 294"/>
                <a:gd name="T46" fmla="*/ 15 w 349"/>
                <a:gd name="T47" fmla="*/ 193 h 294"/>
                <a:gd name="T48" fmla="*/ 31 w 349"/>
                <a:gd name="T49" fmla="*/ 235 h 294"/>
                <a:gd name="T50" fmla="*/ 24 w 349"/>
                <a:gd name="T51" fmla="*/ 254 h 294"/>
                <a:gd name="T52" fmla="*/ 24 w 349"/>
                <a:gd name="T53" fmla="*/ 254 h 294"/>
                <a:gd name="T54" fmla="*/ 43 w 349"/>
                <a:gd name="T55" fmla="*/ 264 h 294"/>
                <a:gd name="T56" fmla="*/ 51 w 349"/>
                <a:gd name="T57" fmla="*/ 281 h 294"/>
                <a:gd name="T58" fmla="*/ 66 w 349"/>
                <a:gd name="T59" fmla="*/ 283 h 294"/>
                <a:gd name="T60" fmla="*/ 75 w 349"/>
                <a:gd name="T61" fmla="*/ 289 h 294"/>
                <a:gd name="T62" fmla="*/ 97 w 349"/>
                <a:gd name="T63" fmla="*/ 257 h 294"/>
                <a:gd name="T64" fmla="*/ 112 w 349"/>
                <a:gd name="T65" fmla="*/ 248 h 294"/>
                <a:gd name="T66" fmla="*/ 140 w 349"/>
                <a:gd name="T67" fmla="*/ 238 h 294"/>
                <a:gd name="T68" fmla="*/ 146 w 349"/>
                <a:gd name="T69" fmla="*/ 241 h 294"/>
                <a:gd name="T70" fmla="*/ 170 w 349"/>
                <a:gd name="T71" fmla="*/ 237 h 294"/>
                <a:gd name="T72" fmla="*/ 176 w 349"/>
                <a:gd name="T73" fmla="*/ 222 h 294"/>
                <a:gd name="T74" fmla="*/ 177 w 349"/>
                <a:gd name="T75" fmla="*/ 224 h 294"/>
                <a:gd name="T76" fmla="*/ 177 w 349"/>
                <a:gd name="T77" fmla="*/ 222 h 294"/>
                <a:gd name="T78" fmla="*/ 190 w 349"/>
                <a:gd name="T79" fmla="*/ 194 h 294"/>
                <a:gd name="T80" fmla="*/ 201 w 349"/>
                <a:gd name="T81" fmla="*/ 192 h 294"/>
                <a:gd name="T82" fmla="*/ 222 w 349"/>
                <a:gd name="T83" fmla="*/ 193 h 294"/>
                <a:gd name="T84" fmla="*/ 236 w 349"/>
                <a:gd name="T85" fmla="*/ 144 h 294"/>
                <a:gd name="T86" fmla="*/ 261 w 349"/>
                <a:gd name="T87" fmla="*/ 144 h 294"/>
                <a:gd name="T88" fmla="*/ 262 w 349"/>
                <a:gd name="T89" fmla="*/ 144 h 294"/>
                <a:gd name="T90" fmla="*/ 263 w 349"/>
                <a:gd name="T91" fmla="*/ 137 h 294"/>
                <a:gd name="T92" fmla="*/ 291 w 349"/>
                <a:gd name="T93" fmla="*/ 112 h 294"/>
                <a:gd name="T94" fmla="*/ 315 w 349"/>
                <a:gd name="T95" fmla="*/ 119 h 294"/>
                <a:gd name="T96" fmla="*/ 331 w 349"/>
                <a:gd name="T97" fmla="*/ 12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9" h="294">
                  <a:moveTo>
                    <a:pt x="331" y="127"/>
                  </a:moveTo>
                  <a:cubicBezTo>
                    <a:pt x="347" y="130"/>
                    <a:pt x="349" y="112"/>
                    <a:pt x="343" y="106"/>
                  </a:cubicBezTo>
                  <a:cubicBezTo>
                    <a:pt x="337" y="100"/>
                    <a:pt x="343" y="85"/>
                    <a:pt x="343" y="85"/>
                  </a:cubicBezTo>
                  <a:cubicBezTo>
                    <a:pt x="343" y="85"/>
                    <a:pt x="346" y="68"/>
                    <a:pt x="336" y="61"/>
                  </a:cubicBezTo>
                  <a:cubicBezTo>
                    <a:pt x="326" y="54"/>
                    <a:pt x="306" y="47"/>
                    <a:pt x="306" y="47"/>
                  </a:cubicBezTo>
                  <a:cubicBezTo>
                    <a:pt x="306" y="47"/>
                    <a:pt x="291" y="20"/>
                    <a:pt x="291" y="16"/>
                  </a:cubicBezTo>
                  <a:cubicBezTo>
                    <a:pt x="291" y="16"/>
                    <a:pt x="279" y="20"/>
                    <a:pt x="270" y="13"/>
                  </a:cubicBezTo>
                  <a:cubicBezTo>
                    <a:pt x="270" y="13"/>
                    <a:pt x="264" y="14"/>
                    <a:pt x="255" y="19"/>
                  </a:cubicBezTo>
                  <a:cubicBezTo>
                    <a:pt x="247" y="24"/>
                    <a:pt x="237" y="26"/>
                    <a:pt x="237" y="26"/>
                  </a:cubicBezTo>
                  <a:cubicBezTo>
                    <a:pt x="237" y="26"/>
                    <a:pt x="225" y="23"/>
                    <a:pt x="215" y="28"/>
                  </a:cubicBezTo>
                  <a:cubicBezTo>
                    <a:pt x="215" y="28"/>
                    <a:pt x="207" y="29"/>
                    <a:pt x="194" y="14"/>
                  </a:cubicBezTo>
                  <a:cubicBezTo>
                    <a:pt x="181" y="0"/>
                    <a:pt x="168" y="2"/>
                    <a:pt x="163" y="11"/>
                  </a:cubicBezTo>
                  <a:cubicBezTo>
                    <a:pt x="158" y="19"/>
                    <a:pt x="152" y="22"/>
                    <a:pt x="143" y="17"/>
                  </a:cubicBezTo>
                  <a:cubicBezTo>
                    <a:pt x="134" y="12"/>
                    <a:pt x="129" y="12"/>
                    <a:pt x="130" y="24"/>
                  </a:cubicBezTo>
                  <a:cubicBezTo>
                    <a:pt x="131" y="35"/>
                    <a:pt x="140" y="46"/>
                    <a:pt x="130" y="56"/>
                  </a:cubicBezTo>
                  <a:cubicBezTo>
                    <a:pt x="119" y="67"/>
                    <a:pt x="110" y="72"/>
                    <a:pt x="110" y="72"/>
                  </a:cubicBezTo>
                  <a:cubicBezTo>
                    <a:pt x="110" y="72"/>
                    <a:pt x="104" y="72"/>
                    <a:pt x="102" y="72"/>
                  </a:cubicBezTo>
                  <a:cubicBezTo>
                    <a:pt x="99" y="72"/>
                    <a:pt x="88" y="74"/>
                    <a:pt x="85" y="81"/>
                  </a:cubicBezTo>
                  <a:cubicBezTo>
                    <a:pt x="82" y="87"/>
                    <a:pt x="75" y="93"/>
                    <a:pt x="71" y="95"/>
                  </a:cubicBezTo>
                  <a:cubicBezTo>
                    <a:pt x="67" y="97"/>
                    <a:pt x="61" y="112"/>
                    <a:pt x="55" y="115"/>
                  </a:cubicBezTo>
                  <a:cubicBezTo>
                    <a:pt x="49" y="119"/>
                    <a:pt x="51" y="131"/>
                    <a:pt x="45" y="136"/>
                  </a:cubicBezTo>
                  <a:cubicBezTo>
                    <a:pt x="38" y="141"/>
                    <a:pt x="43" y="149"/>
                    <a:pt x="43" y="149"/>
                  </a:cubicBezTo>
                  <a:cubicBezTo>
                    <a:pt x="43" y="149"/>
                    <a:pt x="48" y="166"/>
                    <a:pt x="32" y="170"/>
                  </a:cubicBezTo>
                  <a:cubicBezTo>
                    <a:pt x="16" y="174"/>
                    <a:pt x="0" y="173"/>
                    <a:pt x="15" y="193"/>
                  </a:cubicBezTo>
                  <a:cubicBezTo>
                    <a:pt x="30" y="213"/>
                    <a:pt x="34" y="215"/>
                    <a:pt x="31" y="235"/>
                  </a:cubicBezTo>
                  <a:cubicBezTo>
                    <a:pt x="31" y="235"/>
                    <a:pt x="23" y="246"/>
                    <a:pt x="24" y="254"/>
                  </a:cubicBezTo>
                  <a:cubicBezTo>
                    <a:pt x="24" y="254"/>
                    <a:pt x="24" y="254"/>
                    <a:pt x="24" y="254"/>
                  </a:cubicBezTo>
                  <a:cubicBezTo>
                    <a:pt x="38" y="250"/>
                    <a:pt x="43" y="261"/>
                    <a:pt x="43" y="264"/>
                  </a:cubicBezTo>
                  <a:cubicBezTo>
                    <a:pt x="43" y="267"/>
                    <a:pt x="43" y="291"/>
                    <a:pt x="51" y="281"/>
                  </a:cubicBezTo>
                  <a:cubicBezTo>
                    <a:pt x="60" y="271"/>
                    <a:pt x="66" y="276"/>
                    <a:pt x="66" y="283"/>
                  </a:cubicBezTo>
                  <a:cubicBezTo>
                    <a:pt x="66" y="291"/>
                    <a:pt x="74" y="294"/>
                    <a:pt x="75" y="289"/>
                  </a:cubicBezTo>
                  <a:cubicBezTo>
                    <a:pt x="76" y="284"/>
                    <a:pt x="97" y="257"/>
                    <a:pt x="97" y="257"/>
                  </a:cubicBezTo>
                  <a:cubicBezTo>
                    <a:pt x="106" y="256"/>
                    <a:pt x="112" y="248"/>
                    <a:pt x="112" y="248"/>
                  </a:cubicBezTo>
                  <a:cubicBezTo>
                    <a:pt x="118" y="220"/>
                    <a:pt x="140" y="238"/>
                    <a:pt x="140" y="238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70" y="237"/>
                    <a:pt x="170" y="237"/>
                    <a:pt x="170" y="237"/>
                  </a:cubicBezTo>
                  <a:cubicBezTo>
                    <a:pt x="176" y="222"/>
                    <a:pt x="176" y="222"/>
                    <a:pt x="176" y="222"/>
                  </a:cubicBezTo>
                  <a:cubicBezTo>
                    <a:pt x="177" y="224"/>
                    <a:pt x="177" y="224"/>
                    <a:pt x="177" y="224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22"/>
                    <a:pt x="190" y="202"/>
                    <a:pt x="190" y="194"/>
                  </a:cubicBezTo>
                  <a:cubicBezTo>
                    <a:pt x="190" y="187"/>
                    <a:pt x="196" y="179"/>
                    <a:pt x="201" y="192"/>
                  </a:cubicBezTo>
                  <a:cubicBezTo>
                    <a:pt x="207" y="205"/>
                    <a:pt x="219" y="214"/>
                    <a:pt x="222" y="193"/>
                  </a:cubicBezTo>
                  <a:cubicBezTo>
                    <a:pt x="224" y="172"/>
                    <a:pt x="230" y="145"/>
                    <a:pt x="236" y="144"/>
                  </a:cubicBezTo>
                  <a:cubicBezTo>
                    <a:pt x="243" y="144"/>
                    <a:pt x="261" y="144"/>
                    <a:pt x="261" y="144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62" y="141"/>
                    <a:pt x="262" y="139"/>
                    <a:pt x="263" y="137"/>
                  </a:cubicBezTo>
                  <a:cubicBezTo>
                    <a:pt x="265" y="129"/>
                    <a:pt x="272" y="126"/>
                    <a:pt x="291" y="112"/>
                  </a:cubicBezTo>
                  <a:cubicBezTo>
                    <a:pt x="311" y="99"/>
                    <a:pt x="315" y="119"/>
                    <a:pt x="315" y="119"/>
                  </a:cubicBezTo>
                  <a:cubicBezTo>
                    <a:pt x="316" y="129"/>
                    <a:pt x="331" y="127"/>
                    <a:pt x="331" y="12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235200" y="3482975"/>
              <a:ext cx="285750" cy="304800"/>
            </a:xfrm>
            <a:custGeom>
              <a:avLst/>
              <a:gdLst>
                <a:gd name="T0" fmla="*/ 4 w 81"/>
                <a:gd name="T1" fmla="*/ 0 h 84"/>
                <a:gd name="T2" fmla="*/ 13 w 81"/>
                <a:gd name="T3" fmla="*/ 20 h 84"/>
                <a:gd name="T4" fmla="*/ 16 w 81"/>
                <a:gd name="T5" fmla="*/ 35 h 84"/>
                <a:gd name="T6" fmla="*/ 20 w 81"/>
                <a:gd name="T7" fmla="*/ 47 h 84"/>
                <a:gd name="T8" fmla="*/ 28 w 81"/>
                <a:gd name="T9" fmla="*/ 50 h 84"/>
                <a:gd name="T10" fmla="*/ 30 w 81"/>
                <a:gd name="T11" fmla="*/ 52 h 84"/>
                <a:gd name="T12" fmla="*/ 33 w 81"/>
                <a:gd name="T13" fmla="*/ 51 h 84"/>
                <a:gd name="T14" fmla="*/ 48 w 81"/>
                <a:gd name="T15" fmla="*/ 42 h 84"/>
                <a:gd name="T16" fmla="*/ 51 w 81"/>
                <a:gd name="T17" fmla="*/ 67 h 84"/>
                <a:gd name="T18" fmla="*/ 54 w 81"/>
                <a:gd name="T19" fmla="*/ 79 h 84"/>
                <a:gd name="T20" fmla="*/ 67 w 81"/>
                <a:gd name="T21" fmla="*/ 72 h 84"/>
                <a:gd name="T22" fmla="*/ 80 w 81"/>
                <a:gd name="T23" fmla="*/ 74 h 84"/>
                <a:gd name="T24" fmla="*/ 81 w 81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84">
                  <a:moveTo>
                    <a:pt x="4" y="0"/>
                  </a:moveTo>
                  <a:cubicBezTo>
                    <a:pt x="4" y="0"/>
                    <a:pt x="0" y="15"/>
                    <a:pt x="13" y="20"/>
                  </a:cubicBezTo>
                  <a:cubicBezTo>
                    <a:pt x="26" y="25"/>
                    <a:pt x="16" y="35"/>
                    <a:pt x="16" y="35"/>
                  </a:cubicBezTo>
                  <a:cubicBezTo>
                    <a:pt x="16" y="35"/>
                    <a:pt x="6" y="46"/>
                    <a:pt x="20" y="47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43" y="34"/>
                    <a:pt x="48" y="42"/>
                  </a:cubicBezTo>
                  <a:cubicBezTo>
                    <a:pt x="53" y="50"/>
                    <a:pt x="55" y="57"/>
                    <a:pt x="51" y="67"/>
                  </a:cubicBezTo>
                  <a:cubicBezTo>
                    <a:pt x="46" y="77"/>
                    <a:pt x="42" y="83"/>
                    <a:pt x="54" y="79"/>
                  </a:cubicBezTo>
                  <a:cubicBezTo>
                    <a:pt x="66" y="76"/>
                    <a:pt x="67" y="72"/>
                    <a:pt x="67" y="72"/>
                  </a:cubicBezTo>
                  <a:cubicBezTo>
                    <a:pt x="67" y="72"/>
                    <a:pt x="71" y="66"/>
                    <a:pt x="80" y="74"/>
                  </a:cubicBezTo>
                  <a:cubicBezTo>
                    <a:pt x="81" y="84"/>
                    <a:pt x="81" y="84"/>
                    <a:pt x="81" y="84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湘西">
              <a:hlinkClick r:id="" action="ppaction://macro?name=Slide1.湘西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768350" y="2397125"/>
              <a:ext cx="638175" cy="1209675"/>
            </a:xfrm>
            <a:custGeom>
              <a:avLst/>
              <a:gdLst>
                <a:gd name="T0" fmla="*/ 159 w 179"/>
                <a:gd name="T1" fmla="*/ 104 h 335"/>
                <a:gd name="T2" fmla="*/ 142 w 179"/>
                <a:gd name="T3" fmla="*/ 86 h 335"/>
                <a:gd name="T4" fmla="*/ 135 w 179"/>
                <a:gd name="T5" fmla="*/ 82 h 335"/>
                <a:gd name="T6" fmla="*/ 121 w 179"/>
                <a:gd name="T7" fmla="*/ 64 h 335"/>
                <a:gd name="T8" fmla="*/ 113 w 179"/>
                <a:gd name="T9" fmla="*/ 59 h 335"/>
                <a:gd name="T10" fmla="*/ 102 w 179"/>
                <a:gd name="T11" fmla="*/ 49 h 335"/>
                <a:gd name="T12" fmla="*/ 82 w 179"/>
                <a:gd name="T13" fmla="*/ 15 h 335"/>
                <a:gd name="T14" fmla="*/ 72 w 179"/>
                <a:gd name="T15" fmla="*/ 12 h 335"/>
                <a:gd name="T16" fmla="*/ 47 w 179"/>
                <a:gd name="T17" fmla="*/ 29 h 335"/>
                <a:gd name="T18" fmla="*/ 40 w 179"/>
                <a:gd name="T19" fmla="*/ 30 h 335"/>
                <a:gd name="T20" fmla="*/ 38 w 179"/>
                <a:gd name="T21" fmla="*/ 44 h 335"/>
                <a:gd name="T22" fmla="*/ 34 w 179"/>
                <a:gd name="T23" fmla="*/ 45 h 335"/>
                <a:gd name="T24" fmla="*/ 33 w 179"/>
                <a:gd name="T25" fmla="*/ 55 h 335"/>
                <a:gd name="T26" fmla="*/ 27 w 179"/>
                <a:gd name="T27" fmla="*/ 60 h 335"/>
                <a:gd name="T28" fmla="*/ 22 w 179"/>
                <a:gd name="T29" fmla="*/ 81 h 335"/>
                <a:gd name="T30" fmla="*/ 21 w 179"/>
                <a:gd name="T31" fmla="*/ 92 h 335"/>
                <a:gd name="T32" fmla="*/ 17 w 179"/>
                <a:gd name="T33" fmla="*/ 105 h 335"/>
                <a:gd name="T34" fmla="*/ 19 w 179"/>
                <a:gd name="T35" fmla="*/ 125 h 335"/>
                <a:gd name="T36" fmla="*/ 10 w 179"/>
                <a:gd name="T37" fmla="*/ 152 h 335"/>
                <a:gd name="T38" fmla="*/ 11 w 179"/>
                <a:gd name="T39" fmla="*/ 175 h 335"/>
                <a:gd name="T40" fmla="*/ 14 w 179"/>
                <a:gd name="T41" fmla="*/ 185 h 335"/>
                <a:gd name="T42" fmla="*/ 20 w 179"/>
                <a:gd name="T43" fmla="*/ 195 h 335"/>
                <a:gd name="T44" fmla="*/ 14 w 179"/>
                <a:gd name="T45" fmla="*/ 225 h 335"/>
                <a:gd name="T46" fmla="*/ 22 w 179"/>
                <a:gd name="T47" fmla="*/ 240 h 335"/>
                <a:gd name="T48" fmla="*/ 29 w 179"/>
                <a:gd name="T49" fmla="*/ 246 h 335"/>
                <a:gd name="T50" fmla="*/ 16 w 179"/>
                <a:gd name="T51" fmla="*/ 278 h 335"/>
                <a:gd name="T52" fmla="*/ 23 w 179"/>
                <a:gd name="T53" fmla="*/ 281 h 335"/>
                <a:gd name="T54" fmla="*/ 18 w 179"/>
                <a:gd name="T55" fmla="*/ 293 h 335"/>
                <a:gd name="T56" fmla="*/ 28 w 179"/>
                <a:gd name="T57" fmla="*/ 333 h 335"/>
                <a:gd name="T58" fmla="*/ 29 w 179"/>
                <a:gd name="T59" fmla="*/ 335 h 335"/>
                <a:gd name="T60" fmla="*/ 29 w 179"/>
                <a:gd name="T61" fmla="*/ 335 h 335"/>
                <a:gd name="T62" fmla="*/ 43 w 179"/>
                <a:gd name="T63" fmla="*/ 319 h 335"/>
                <a:gd name="T64" fmla="*/ 55 w 179"/>
                <a:gd name="T65" fmla="*/ 318 h 335"/>
                <a:gd name="T66" fmla="*/ 62 w 179"/>
                <a:gd name="T67" fmla="*/ 317 h 335"/>
                <a:gd name="T68" fmla="*/ 65 w 179"/>
                <a:gd name="T69" fmla="*/ 301 h 335"/>
                <a:gd name="T70" fmla="*/ 76 w 179"/>
                <a:gd name="T71" fmla="*/ 285 h 335"/>
                <a:gd name="T72" fmla="*/ 80 w 179"/>
                <a:gd name="T73" fmla="*/ 282 h 335"/>
                <a:gd name="T74" fmla="*/ 116 w 179"/>
                <a:gd name="T75" fmla="*/ 295 h 335"/>
                <a:gd name="T76" fmla="*/ 128 w 179"/>
                <a:gd name="T77" fmla="*/ 297 h 335"/>
                <a:gd name="T78" fmla="*/ 130 w 179"/>
                <a:gd name="T79" fmla="*/ 290 h 335"/>
                <a:gd name="T80" fmla="*/ 134 w 179"/>
                <a:gd name="T81" fmla="*/ 279 h 335"/>
                <a:gd name="T82" fmla="*/ 144 w 179"/>
                <a:gd name="T83" fmla="*/ 264 h 335"/>
                <a:gd name="T84" fmla="*/ 151 w 179"/>
                <a:gd name="T85" fmla="*/ 248 h 335"/>
                <a:gd name="T86" fmla="*/ 147 w 179"/>
                <a:gd name="T87" fmla="*/ 233 h 335"/>
                <a:gd name="T88" fmla="*/ 142 w 179"/>
                <a:gd name="T89" fmla="*/ 219 h 335"/>
                <a:gd name="T90" fmla="*/ 141 w 179"/>
                <a:gd name="T91" fmla="*/ 201 h 335"/>
                <a:gd name="T92" fmla="*/ 141 w 179"/>
                <a:gd name="T93" fmla="*/ 194 h 335"/>
                <a:gd name="T94" fmla="*/ 144 w 179"/>
                <a:gd name="T95" fmla="*/ 190 h 335"/>
                <a:gd name="T96" fmla="*/ 155 w 179"/>
                <a:gd name="T97" fmla="*/ 182 h 335"/>
                <a:gd name="T98" fmla="*/ 172 w 179"/>
                <a:gd name="T99" fmla="*/ 149 h 335"/>
                <a:gd name="T100" fmla="*/ 165 w 179"/>
                <a:gd name="T101" fmla="*/ 117 h 335"/>
                <a:gd name="T102" fmla="*/ 159 w 179"/>
                <a:gd name="T103" fmla="*/ 10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9" h="335">
                  <a:moveTo>
                    <a:pt x="159" y="104"/>
                  </a:moveTo>
                  <a:cubicBezTo>
                    <a:pt x="159" y="91"/>
                    <a:pt x="149" y="86"/>
                    <a:pt x="142" y="86"/>
                  </a:cubicBezTo>
                  <a:cubicBezTo>
                    <a:pt x="135" y="85"/>
                    <a:pt x="135" y="82"/>
                    <a:pt x="135" y="82"/>
                  </a:cubicBezTo>
                  <a:cubicBezTo>
                    <a:pt x="135" y="70"/>
                    <a:pt x="131" y="64"/>
                    <a:pt x="121" y="64"/>
                  </a:cubicBezTo>
                  <a:cubicBezTo>
                    <a:pt x="111" y="64"/>
                    <a:pt x="113" y="59"/>
                    <a:pt x="113" y="59"/>
                  </a:cubicBezTo>
                  <a:cubicBezTo>
                    <a:pt x="113" y="59"/>
                    <a:pt x="118" y="41"/>
                    <a:pt x="102" y="49"/>
                  </a:cubicBezTo>
                  <a:cubicBezTo>
                    <a:pt x="86" y="56"/>
                    <a:pt x="82" y="18"/>
                    <a:pt x="82" y="15"/>
                  </a:cubicBezTo>
                  <a:cubicBezTo>
                    <a:pt x="78" y="20"/>
                    <a:pt x="72" y="12"/>
                    <a:pt x="72" y="12"/>
                  </a:cubicBezTo>
                  <a:cubicBezTo>
                    <a:pt x="51" y="0"/>
                    <a:pt x="47" y="29"/>
                    <a:pt x="47" y="29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9" y="83"/>
                    <a:pt x="22" y="81"/>
                    <a:pt x="22" y="81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11" y="94"/>
                    <a:pt x="8" y="99"/>
                    <a:pt x="17" y="105"/>
                  </a:cubicBezTo>
                  <a:cubicBezTo>
                    <a:pt x="26" y="112"/>
                    <a:pt x="28" y="120"/>
                    <a:pt x="19" y="125"/>
                  </a:cubicBezTo>
                  <a:cubicBezTo>
                    <a:pt x="10" y="129"/>
                    <a:pt x="10" y="152"/>
                    <a:pt x="10" y="152"/>
                  </a:cubicBezTo>
                  <a:cubicBezTo>
                    <a:pt x="10" y="152"/>
                    <a:pt x="22" y="166"/>
                    <a:pt x="11" y="175"/>
                  </a:cubicBezTo>
                  <a:cubicBezTo>
                    <a:pt x="0" y="184"/>
                    <a:pt x="9" y="184"/>
                    <a:pt x="14" y="185"/>
                  </a:cubicBezTo>
                  <a:cubicBezTo>
                    <a:pt x="19" y="185"/>
                    <a:pt x="26" y="189"/>
                    <a:pt x="20" y="195"/>
                  </a:cubicBezTo>
                  <a:cubicBezTo>
                    <a:pt x="13" y="200"/>
                    <a:pt x="14" y="213"/>
                    <a:pt x="14" y="225"/>
                  </a:cubicBezTo>
                  <a:cubicBezTo>
                    <a:pt x="14" y="237"/>
                    <a:pt x="13" y="238"/>
                    <a:pt x="22" y="240"/>
                  </a:cubicBezTo>
                  <a:cubicBezTo>
                    <a:pt x="30" y="242"/>
                    <a:pt x="29" y="246"/>
                    <a:pt x="29" y="246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2" y="324"/>
                    <a:pt x="20" y="329"/>
                    <a:pt x="28" y="333"/>
                  </a:cubicBezTo>
                  <a:cubicBezTo>
                    <a:pt x="28" y="334"/>
                    <a:pt x="29" y="334"/>
                    <a:pt x="29" y="335"/>
                  </a:cubicBezTo>
                  <a:cubicBezTo>
                    <a:pt x="29" y="335"/>
                    <a:pt x="29" y="335"/>
                    <a:pt x="29" y="335"/>
                  </a:cubicBezTo>
                  <a:cubicBezTo>
                    <a:pt x="29" y="317"/>
                    <a:pt x="43" y="319"/>
                    <a:pt x="43" y="319"/>
                  </a:cubicBezTo>
                  <a:cubicBezTo>
                    <a:pt x="55" y="318"/>
                    <a:pt x="55" y="318"/>
                    <a:pt x="55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5" y="301"/>
                    <a:pt x="65" y="301"/>
                    <a:pt x="65" y="301"/>
                  </a:cubicBezTo>
                  <a:cubicBezTo>
                    <a:pt x="73" y="297"/>
                    <a:pt x="76" y="285"/>
                    <a:pt x="76" y="285"/>
                  </a:cubicBezTo>
                  <a:cubicBezTo>
                    <a:pt x="80" y="282"/>
                    <a:pt x="80" y="282"/>
                    <a:pt x="80" y="282"/>
                  </a:cubicBezTo>
                  <a:cubicBezTo>
                    <a:pt x="100" y="299"/>
                    <a:pt x="116" y="295"/>
                    <a:pt x="116" y="295"/>
                  </a:cubicBezTo>
                  <a:cubicBezTo>
                    <a:pt x="124" y="301"/>
                    <a:pt x="128" y="297"/>
                    <a:pt x="128" y="297"/>
                  </a:cubicBezTo>
                  <a:cubicBezTo>
                    <a:pt x="130" y="290"/>
                    <a:pt x="130" y="290"/>
                    <a:pt x="130" y="290"/>
                  </a:cubicBezTo>
                  <a:cubicBezTo>
                    <a:pt x="130" y="290"/>
                    <a:pt x="135" y="287"/>
                    <a:pt x="134" y="279"/>
                  </a:cubicBezTo>
                  <a:cubicBezTo>
                    <a:pt x="133" y="271"/>
                    <a:pt x="136" y="269"/>
                    <a:pt x="144" y="264"/>
                  </a:cubicBezTo>
                  <a:cubicBezTo>
                    <a:pt x="152" y="259"/>
                    <a:pt x="151" y="248"/>
                    <a:pt x="151" y="248"/>
                  </a:cubicBezTo>
                  <a:cubicBezTo>
                    <a:pt x="145" y="241"/>
                    <a:pt x="147" y="233"/>
                    <a:pt x="147" y="233"/>
                  </a:cubicBezTo>
                  <a:cubicBezTo>
                    <a:pt x="150" y="228"/>
                    <a:pt x="150" y="227"/>
                    <a:pt x="142" y="219"/>
                  </a:cubicBezTo>
                  <a:cubicBezTo>
                    <a:pt x="133" y="211"/>
                    <a:pt x="141" y="201"/>
                    <a:pt x="141" y="201"/>
                  </a:cubicBezTo>
                  <a:cubicBezTo>
                    <a:pt x="141" y="194"/>
                    <a:pt x="141" y="194"/>
                    <a:pt x="141" y="194"/>
                  </a:cubicBezTo>
                  <a:cubicBezTo>
                    <a:pt x="144" y="190"/>
                    <a:pt x="144" y="190"/>
                    <a:pt x="144" y="190"/>
                  </a:cubicBezTo>
                  <a:cubicBezTo>
                    <a:pt x="148" y="187"/>
                    <a:pt x="155" y="182"/>
                    <a:pt x="155" y="182"/>
                  </a:cubicBezTo>
                  <a:cubicBezTo>
                    <a:pt x="158" y="169"/>
                    <a:pt x="166" y="160"/>
                    <a:pt x="172" y="149"/>
                  </a:cubicBezTo>
                  <a:cubicBezTo>
                    <a:pt x="179" y="138"/>
                    <a:pt x="169" y="122"/>
                    <a:pt x="165" y="117"/>
                  </a:cubicBezTo>
                  <a:cubicBezTo>
                    <a:pt x="161" y="112"/>
                    <a:pt x="159" y="104"/>
                    <a:pt x="159" y="10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长沙">
              <a:hlinkClick r:id="" action="ppaction://macro?name=Slide1.长沙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187575" y="3025775"/>
              <a:ext cx="1295400" cy="542925"/>
            </a:xfrm>
            <a:custGeom>
              <a:avLst/>
              <a:gdLst>
                <a:gd name="T0" fmla="*/ 344 w 361"/>
                <a:gd name="T1" fmla="*/ 47 h 150"/>
                <a:gd name="T2" fmla="*/ 345 w 361"/>
                <a:gd name="T3" fmla="*/ 43 h 150"/>
                <a:gd name="T4" fmla="*/ 342 w 361"/>
                <a:gd name="T5" fmla="*/ 30 h 150"/>
                <a:gd name="T6" fmla="*/ 329 w 361"/>
                <a:gd name="T7" fmla="*/ 21 h 150"/>
                <a:gd name="T8" fmla="*/ 289 w 361"/>
                <a:gd name="T9" fmla="*/ 26 h 150"/>
                <a:gd name="T10" fmla="*/ 261 w 361"/>
                <a:gd name="T11" fmla="*/ 32 h 150"/>
                <a:gd name="T12" fmla="*/ 246 w 361"/>
                <a:gd name="T13" fmla="*/ 24 h 150"/>
                <a:gd name="T14" fmla="*/ 215 w 361"/>
                <a:gd name="T15" fmla="*/ 7 h 150"/>
                <a:gd name="T16" fmla="*/ 196 w 361"/>
                <a:gd name="T17" fmla="*/ 4 h 150"/>
                <a:gd name="T18" fmla="*/ 195 w 361"/>
                <a:gd name="T19" fmla="*/ 5 h 150"/>
                <a:gd name="T20" fmla="*/ 176 w 361"/>
                <a:gd name="T21" fmla="*/ 31 h 150"/>
                <a:gd name="T22" fmla="*/ 155 w 361"/>
                <a:gd name="T23" fmla="*/ 29 h 150"/>
                <a:gd name="T24" fmla="*/ 108 w 361"/>
                <a:gd name="T25" fmla="*/ 51 h 150"/>
                <a:gd name="T26" fmla="*/ 95 w 361"/>
                <a:gd name="T27" fmla="*/ 59 h 150"/>
                <a:gd name="T28" fmla="*/ 59 w 361"/>
                <a:gd name="T29" fmla="*/ 75 h 150"/>
                <a:gd name="T30" fmla="*/ 40 w 361"/>
                <a:gd name="T31" fmla="*/ 71 h 150"/>
                <a:gd name="T32" fmla="*/ 12 w 361"/>
                <a:gd name="T33" fmla="*/ 83 h 150"/>
                <a:gd name="T34" fmla="*/ 0 w 361"/>
                <a:gd name="T35" fmla="*/ 113 h 150"/>
                <a:gd name="T36" fmla="*/ 16 w 361"/>
                <a:gd name="T37" fmla="*/ 126 h 150"/>
                <a:gd name="T38" fmla="*/ 44 w 361"/>
                <a:gd name="T39" fmla="*/ 129 h 150"/>
                <a:gd name="T40" fmla="*/ 66 w 361"/>
                <a:gd name="T41" fmla="*/ 123 h 150"/>
                <a:gd name="T42" fmla="*/ 83 w 361"/>
                <a:gd name="T43" fmla="*/ 112 h 150"/>
                <a:gd name="T44" fmla="*/ 103 w 361"/>
                <a:gd name="T45" fmla="*/ 122 h 150"/>
                <a:gd name="T46" fmla="*/ 132 w 361"/>
                <a:gd name="T47" fmla="*/ 118 h 150"/>
                <a:gd name="T48" fmla="*/ 147 w 361"/>
                <a:gd name="T49" fmla="*/ 114 h 150"/>
                <a:gd name="T50" fmla="*/ 161 w 361"/>
                <a:gd name="T51" fmla="*/ 118 h 150"/>
                <a:gd name="T52" fmla="*/ 180 w 361"/>
                <a:gd name="T53" fmla="*/ 121 h 150"/>
                <a:gd name="T54" fmla="*/ 188 w 361"/>
                <a:gd name="T55" fmla="*/ 123 h 150"/>
                <a:gd name="T56" fmla="*/ 200 w 361"/>
                <a:gd name="T57" fmla="*/ 122 h 150"/>
                <a:gd name="T58" fmla="*/ 204 w 361"/>
                <a:gd name="T59" fmla="*/ 126 h 150"/>
                <a:gd name="T60" fmla="*/ 232 w 361"/>
                <a:gd name="T61" fmla="*/ 133 h 150"/>
                <a:gd name="T62" fmla="*/ 258 w 361"/>
                <a:gd name="T63" fmla="*/ 127 h 150"/>
                <a:gd name="T64" fmla="*/ 280 w 361"/>
                <a:gd name="T65" fmla="*/ 141 h 150"/>
                <a:gd name="T66" fmla="*/ 307 w 361"/>
                <a:gd name="T67" fmla="*/ 115 h 150"/>
                <a:gd name="T68" fmla="*/ 315 w 361"/>
                <a:gd name="T69" fmla="*/ 97 h 150"/>
                <a:gd name="T70" fmla="*/ 327 w 361"/>
                <a:gd name="T71" fmla="*/ 89 h 150"/>
                <a:gd name="T72" fmla="*/ 351 w 361"/>
                <a:gd name="T73" fmla="*/ 63 h 150"/>
                <a:gd name="T74" fmla="*/ 344 w 361"/>
                <a:gd name="T75" fmla="*/ 4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1" h="150">
                  <a:moveTo>
                    <a:pt x="344" y="47"/>
                  </a:moveTo>
                  <a:cubicBezTo>
                    <a:pt x="345" y="43"/>
                    <a:pt x="345" y="43"/>
                    <a:pt x="345" y="43"/>
                  </a:cubicBezTo>
                  <a:cubicBezTo>
                    <a:pt x="359" y="35"/>
                    <a:pt x="342" y="30"/>
                    <a:pt x="342" y="30"/>
                  </a:cubicBezTo>
                  <a:cubicBezTo>
                    <a:pt x="329" y="26"/>
                    <a:pt x="329" y="21"/>
                    <a:pt x="329" y="21"/>
                  </a:cubicBezTo>
                  <a:cubicBezTo>
                    <a:pt x="329" y="21"/>
                    <a:pt x="296" y="18"/>
                    <a:pt x="289" y="26"/>
                  </a:cubicBezTo>
                  <a:cubicBezTo>
                    <a:pt x="283" y="35"/>
                    <a:pt x="276" y="47"/>
                    <a:pt x="261" y="32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46" y="24"/>
                    <a:pt x="223" y="0"/>
                    <a:pt x="215" y="7"/>
                  </a:cubicBezTo>
                  <a:cubicBezTo>
                    <a:pt x="215" y="7"/>
                    <a:pt x="204" y="10"/>
                    <a:pt x="196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200" y="42"/>
                    <a:pt x="176" y="31"/>
                  </a:cubicBezTo>
                  <a:cubicBezTo>
                    <a:pt x="176" y="31"/>
                    <a:pt x="170" y="41"/>
                    <a:pt x="155" y="29"/>
                  </a:cubicBezTo>
                  <a:cubicBezTo>
                    <a:pt x="155" y="29"/>
                    <a:pt x="119" y="2"/>
                    <a:pt x="108" y="51"/>
                  </a:cubicBezTo>
                  <a:cubicBezTo>
                    <a:pt x="108" y="51"/>
                    <a:pt x="108" y="63"/>
                    <a:pt x="95" y="59"/>
                  </a:cubicBezTo>
                  <a:cubicBezTo>
                    <a:pt x="95" y="59"/>
                    <a:pt x="75" y="57"/>
                    <a:pt x="59" y="75"/>
                  </a:cubicBezTo>
                  <a:cubicBezTo>
                    <a:pt x="59" y="75"/>
                    <a:pt x="53" y="83"/>
                    <a:pt x="40" y="71"/>
                  </a:cubicBezTo>
                  <a:cubicBezTo>
                    <a:pt x="40" y="71"/>
                    <a:pt x="22" y="63"/>
                    <a:pt x="12" y="83"/>
                  </a:cubicBezTo>
                  <a:cubicBezTo>
                    <a:pt x="3" y="102"/>
                    <a:pt x="0" y="113"/>
                    <a:pt x="0" y="113"/>
                  </a:cubicBezTo>
                  <a:cubicBezTo>
                    <a:pt x="0" y="113"/>
                    <a:pt x="10" y="120"/>
                    <a:pt x="16" y="126"/>
                  </a:cubicBezTo>
                  <a:cubicBezTo>
                    <a:pt x="21" y="133"/>
                    <a:pt x="41" y="133"/>
                    <a:pt x="44" y="129"/>
                  </a:cubicBezTo>
                  <a:cubicBezTo>
                    <a:pt x="48" y="126"/>
                    <a:pt x="51" y="123"/>
                    <a:pt x="66" y="123"/>
                  </a:cubicBezTo>
                  <a:cubicBezTo>
                    <a:pt x="81" y="122"/>
                    <a:pt x="81" y="116"/>
                    <a:pt x="83" y="112"/>
                  </a:cubicBezTo>
                  <a:cubicBezTo>
                    <a:pt x="86" y="107"/>
                    <a:pt x="92" y="103"/>
                    <a:pt x="103" y="122"/>
                  </a:cubicBezTo>
                  <a:cubicBezTo>
                    <a:pt x="114" y="141"/>
                    <a:pt x="126" y="125"/>
                    <a:pt x="132" y="118"/>
                  </a:cubicBezTo>
                  <a:cubicBezTo>
                    <a:pt x="138" y="110"/>
                    <a:pt x="147" y="114"/>
                    <a:pt x="147" y="114"/>
                  </a:cubicBezTo>
                  <a:cubicBezTo>
                    <a:pt x="147" y="114"/>
                    <a:pt x="155" y="120"/>
                    <a:pt x="161" y="118"/>
                  </a:cubicBezTo>
                  <a:cubicBezTo>
                    <a:pt x="167" y="116"/>
                    <a:pt x="174" y="112"/>
                    <a:pt x="180" y="121"/>
                  </a:cubicBezTo>
                  <a:cubicBezTo>
                    <a:pt x="187" y="129"/>
                    <a:pt x="188" y="123"/>
                    <a:pt x="188" y="123"/>
                  </a:cubicBezTo>
                  <a:cubicBezTo>
                    <a:pt x="197" y="110"/>
                    <a:pt x="200" y="122"/>
                    <a:pt x="200" y="122"/>
                  </a:cubicBezTo>
                  <a:cubicBezTo>
                    <a:pt x="204" y="126"/>
                    <a:pt x="204" y="126"/>
                    <a:pt x="204" y="126"/>
                  </a:cubicBezTo>
                  <a:cubicBezTo>
                    <a:pt x="216" y="150"/>
                    <a:pt x="232" y="133"/>
                    <a:pt x="232" y="133"/>
                  </a:cubicBezTo>
                  <a:cubicBezTo>
                    <a:pt x="255" y="117"/>
                    <a:pt x="258" y="127"/>
                    <a:pt x="258" y="127"/>
                  </a:cubicBezTo>
                  <a:cubicBezTo>
                    <a:pt x="271" y="140"/>
                    <a:pt x="280" y="141"/>
                    <a:pt x="280" y="141"/>
                  </a:cubicBezTo>
                  <a:cubicBezTo>
                    <a:pt x="280" y="120"/>
                    <a:pt x="297" y="117"/>
                    <a:pt x="307" y="115"/>
                  </a:cubicBezTo>
                  <a:cubicBezTo>
                    <a:pt x="316" y="113"/>
                    <a:pt x="324" y="107"/>
                    <a:pt x="315" y="97"/>
                  </a:cubicBezTo>
                  <a:cubicBezTo>
                    <a:pt x="305" y="87"/>
                    <a:pt x="327" y="89"/>
                    <a:pt x="327" y="89"/>
                  </a:cubicBezTo>
                  <a:cubicBezTo>
                    <a:pt x="327" y="89"/>
                    <a:pt x="340" y="76"/>
                    <a:pt x="351" y="63"/>
                  </a:cubicBezTo>
                  <a:cubicBezTo>
                    <a:pt x="361" y="51"/>
                    <a:pt x="344" y="47"/>
                    <a:pt x="344" y="47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株洲">
              <a:hlinkClick r:id="" action="ppaction://macro?name=Slide1.株洲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778125" y="3425825"/>
              <a:ext cx="619125" cy="1219200"/>
            </a:xfrm>
            <a:custGeom>
              <a:avLst/>
              <a:gdLst>
                <a:gd name="T0" fmla="*/ 150 w 173"/>
                <a:gd name="T1" fmla="*/ 315 h 340"/>
                <a:gd name="T2" fmla="*/ 151 w 173"/>
                <a:gd name="T3" fmla="*/ 314 h 340"/>
                <a:gd name="T4" fmla="*/ 161 w 173"/>
                <a:gd name="T5" fmla="*/ 289 h 340"/>
                <a:gd name="T6" fmla="*/ 167 w 173"/>
                <a:gd name="T7" fmla="*/ 269 h 340"/>
                <a:gd name="T8" fmla="*/ 148 w 173"/>
                <a:gd name="T9" fmla="*/ 246 h 340"/>
                <a:gd name="T10" fmla="*/ 134 w 173"/>
                <a:gd name="T11" fmla="*/ 208 h 340"/>
                <a:gd name="T12" fmla="*/ 135 w 173"/>
                <a:gd name="T13" fmla="*/ 179 h 340"/>
                <a:gd name="T14" fmla="*/ 126 w 173"/>
                <a:gd name="T15" fmla="*/ 153 h 340"/>
                <a:gd name="T16" fmla="*/ 114 w 173"/>
                <a:gd name="T17" fmla="*/ 123 h 340"/>
                <a:gd name="T18" fmla="*/ 98 w 173"/>
                <a:gd name="T19" fmla="*/ 74 h 340"/>
                <a:gd name="T20" fmla="*/ 116 w 173"/>
                <a:gd name="T21" fmla="*/ 32 h 340"/>
                <a:gd name="T22" fmla="*/ 116 w 173"/>
                <a:gd name="T23" fmla="*/ 31 h 340"/>
                <a:gd name="T24" fmla="*/ 95 w 173"/>
                <a:gd name="T25" fmla="*/ 17 h 340"/>
                <a:gd name="T26" fmla="*/ 68 w 173"/>
                <a:gd name="T27" fmla="*/ 23 h 340"/>
                <a:gd name="T28" fmla="*/ 41 w 173"/>
                <a:gd name="T29" fmla="*/ 17 h 340"/>
                <a:gd name="T30" fmla="*/ 36 w 173"/>
                <a:gd name="T31" fmla="*/ 12 h 340"/>
                <a:gd name="T32" fmla="*/ 25 w 173"/>
                <a:gd name="T33" fmla="*/ 13 h 340"/>
                <a:gd name="T34" fmla="*/ 17 w 173"/>
                <a:gd name="T35" fmla="*/ 11 h 340"/>
                <a:gd name="T36" fmla="*/ 16 w 173"/>
                <a:gd name="T37" fmla="*/ 11 h 340"/>
                <a:gd name="T38" fmla="*/ 5 w 173"/>
                <a:gd name="T39" fmla="*/ 34 h 340"/>
                <a:gd name="T40" fmla="*/ 6 w 173"/>
                <a:gd name="T41" fmla="*/ 70 h 340"/>
                <a:gd name="T42" fmla="*/ 1 w 173"/>
                <a:gd name="T43" fmla="*/ 92 h 340"/>
                <a:gd name="T44" fmla="*/ 0 w 173"/>
                <a:gd name="T45" fmla="*/ 94 h 340"/>
                <a:gd name="T46" fmla="*/ 6 w 173"/>
                <a:gd name="T47" fmla="*/ 108 h 340"/>
                <a:gd name="T48" fmla="*/ 28 w 173"/>
                <a:gd name="T49" fmla="*/ 132 h 340"/>
                <a:gd name="T50" fmla="*/ 37 w 173"/>
                <a:gd name="T51" fmla="*/ 151 h 340"/>
                <a:gd name="T52" fmla="*/ 29 w 173"/>
                <a:gd name="T53" fmla="*/ 162 h 340"/>
                <a:gd name="T54" fmla="*/ 36 w 173"/>
                <a:gd name="T55" fmla="*/ 183 h 340"/>
                <a:gd name="T56" fmla="*/ 36 w 173"/>
                <a:gd name="T57" fmla="*/ 192 h 340"/>
                <a:gd name="T58" fmla="*/ 44 w 173"/>
                <a:gd name="T59" fmla="*/ 209 h 340"/>
                <a:gd name="T60" fmla="*/ 49 w 173"/>
                <a:gd name="T61" fmla="*/ 210 h 340"/>
                <a:gd name="T62" fmla="*/ 60 w 173"/>
                <a:gd name="T63" fmla="*/ 214 h 340"/>
                <a:gd name="T64" fmla="*/ 68 w 173"/>
                <a:gd name="T65" fmla="*/ 241 h 340"/>
                <a:gd name="T66" fmla="*/ 79 w 173"/>
                <a:gd name="T67" fmla="*/ 246 h 340"/>
                <a:gd name="T68" fmla="*/ 89 w 173"/>
                <a:gd name="T69" fmla="*/ 270 h 340"/>
                <a:gd name="T70" fmla="*/ 104 w 173"/>
                <a:gd name="T71" fmla="*/ 299 h 340"/>
                <a:gd name="T72" fmla="*/ 111 w 173"/>
                <a:gd name="T73" fmla="*/ 320 h 340"/>
                <a:gd name="T74" fmla="*/ 109 w 173"/>
                <a:gd name="T75" fmla="*/ 331 h 340"/>
                <a:gd name="T76" fmla="*/ 127 w 173"/>
                <a:gd name="T77" fmla="*/ 329 h 340"/>
                <a:gd name="T78" fmla="*/ 150 w 173"/>
                <a:gd name="T79" fmla="*/ 31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3" h="340">
                  <a:moveTo>
                    <a:pt x="150" y="315"/>
                  </a:moveTo>
                  <a:cubicBezTo>
                    <a:pt x="151" y="314"/>
                    <a:pt x="151" y="314"/>
                    <a:pt x="151" y="314"/>
                  </a:cubicBezTo>
                  <a:cubicBezTo>
                    <a:pt x="161" y="289"/>
                    <a:pt x="161" y="289"/>
                    <a:pt x="161" y="289"/>
                  </a:cubicBezTo>
                  <a:cubicBezTo>
                    <a:pt x="161" y="289"/>
                    <a:pt x="161" y="289"/>
                    <a:pt x="167" y="269"/>
                  </a:cubicBezTo>
                  <a:cubicBezTo>
                    <a:pt x="173" y="249"/>
                    <a:pt x="148" y="246"/>
                    <a:pt x="148" y="246"/>
                  </a:cubicBezTo>
                  <a:cubicBezTo>
                    <a:pt x="114" y="230"/>
                    <a:pt x="134" y="208"/>
                    <a:pt x="134" y="208"/>
                  </a:cubicBezTo>
                  <a:cubicBezTo>
                    <a:pt x="134" y="208"/>
                    <a:pt x="151" y="199"/>
                    <a:pt x="135" y="179"/>
                  </a:cubicBezTo>
                  <a:cubicBezTo>
                    <a:pt x="119" y="160"/>
                    <a:pt x="126" y="153"/>
                    <a:pt x="126" y="153"/>
                  </a:cubicBezTo>
                  <a:cubicBezTo>
                    <a:pt x="142" y="127"/>
                    <a:pt x="145" y="118"/>
                    <a:pt x="114" y="123"/>
                  </a:cubicBezTo>
                  <a:cubicBezTo>
                    <a:pt x="83" y="128"/>
                    <a:pt x="98" y="74"/>
                    <a:pt x="98" y="74"/>
                  </a:cubicBezTo>
                  <a:cubicBezTo>
                    <a:pt x="113" y="63"/>
                    <a:pt x="116" y="53"/>
                    <a:pt x="116" y="32"/>
                  </a:cubicBezTo>
                  <a:cubicBezTo>
                    <a:pt x="116" y="32"/>
                    <a:pt x="116" y="32"/>
                    <a:pt x="116" y="31"/>
                  </a:cubicBezTo>
                  <a:cubicBezTo>
                    <a:pt x="115" y="31"/>
                    <a:pt x="106" y="29"/>
                    <a:pt x="95" y="17"/>
                  </a:cubicBezTo>
                  <a:cubicBezTo>
                    <a:pt x="95" y="17"/>
                    <a:pt x="92" y="7"/>
                    <a:pt x="68" y="23"/>
                  </a:cubicBezTo>
                  <a:cubicBezTo>
                    <a:pt x="68" y="23"/>
                    <a:pt x="52" y="40"/>
                    <a:pt x="41" y="17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3" y="0"/>
                    <a:pt x="25" y="13"/>
                  </a:cubicBezTo>
                  <a:cubicBezTo>
                    <a:pt x="25" y="13"/>
                    <a:pt x="23" y="19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50"/>
                    <a:pt x="6" y="70"/>
                  </a:cubicBezTo>
                  <a:cubicBezTo>
                    <a:pt x="6" y="81"/>
                    <a:pt x="4" y="87"/>
                    <a:pt x="1" y="9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8"/>
                    <a:pt x="11" y="135"/>
                    <a:pt x="28" y="132"/>
                  </a:cubicBezTo>
                  <a:cubicBezTo>
                    <a:pt x="46" y="129"/>
                    <a:pt x="50" y="150"/>
                    <a:pt x="37" y="151"/>
                  </a:cubicBezTo>
                  <a:cubicBezTo>
                    <a:pt x="24" y="152"/>
                    <a:pt x="29" y="162"/>
                    <a:pt x="29" y="162"/>
                  </a:cubicBezTo>
                  <a:cubicBezTo>
                    <a:pt x="44" y="174"/>
                    <a:pt x="36" y="183"/>
                    <a:pt x="36" y="183"/>
                  </a:cubicBezTo>
                  <a:cubicBezTo>
                    <a:pt x="36" y="192"/>
                    <a:pt x="36" y="192"/>
                    <a:pt x="36" y="192"/>
                  </a:cubicBezTo>
                  <a:cubicBezTo>
                    <a:pt x="41" y="196"/>
                    <a:pt x="42" y="201"/>
                    <a:pt x="44" y="209"/>
                  </a:cubicBezTo>
                  <a:cubicBezTo>
                    <a:pt x="45" y="217"/>
                    <a:pt x="44" y="212"/>
                    <a:pt x="49" y="210"/>
                  </a:cubicBezTo>
                  <a:cubicBezTo>
                    <a:pt x="54" y="207"/>
                    <a:pt x="62" y="197"/>
                    <a:pt x="60" y="214"/>
                  </a:cubicBezTo>
                  <a:cubicBezTo>
                    <a:pt x="57" y="231"/>
                    <a:pt x="68" y="241"/>
                    <a:pt x="68" y="241"/>
                  </a:cubicBezTo>
                  <a:cubicBezTo>
                    <a:pt x="72" y="249"/>
                    <a:pt x="79" y="246"/>
                    <a:pt x="79" y="246"/>
                  </a:cubicBezTo>
                  <a:cubicBezTo>
                    <a:pt x="93" y="249"/>
                    <a:pt x="90" y="252"/>
                    <a:pt x="89" y="270"/>
                  </a:cubicBezTo>
                  <a:cubicBezTo>
                    <a:pt x="89" y="289"/>
                    <a:pt x="95" y="294"/>
                    <a:pt x="104" y="299"/>
                  </a:cubicBezTo>
                  <a:cubicBezTo>
                    <a:pt x="113" y="304"/>
                    <a:pt x="114" y="315"/>
                    <a:pt x="111" y="320"/>
                  </a:cubicBezTo>
                  <a:cubicBezTo>
                    <a:pt x="109" y="325"/>
                    <a:pt x="109" y="331"/>
                    <a:pt x="109" y="331"/>
                  </a:cubicBezTo>
                  <a:cubicBezTo>
                    <a:pt x="119" y="340"/>
                    <a:pt x="127" y="329"/>
                    <a:pt x="127" y="329"/>
                  </a:cubicBezTo>
                  <a:cubicBezTo>
                    <a:pt x="139" y="311"/>
                    <a:pt x="150" y="315"/>
                    <a:pt x="150" y="315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岳阳">
              <a:hlinkClick r:id="" action="ppaction://macro?name=Slide1.岳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425700" y="2330450"/>
              <a:ext cx="981075" cy="866775"/>
            </a:xfrm>
            <a:custGeom>
              <a:avLst/>
              <a:gdLst>
                <a:gd name="T0" fmla="*/ 267 w 274"/>
                <a:gd name="T1" fmla="*/ 191 h 239"/>
                <a:gd name="T2" fmla="*/ 273 w 274"/>
                <a:gd name="T3" fmla="*/ 174 h 239"/>
                <a:gd name="T4" fmla="*/ 267 w 274"/>
                <a:gd name="T5" fmla="*/ 166 h 239"/>
                <a:gd name="T6" fmla="*/ 252 w 274"/>
                <a:gd name="T7" fmla="*/ 154 h 239"/>
                <a:gd name="T8" fmla="*/ 249 w 274"/>
                <a:gd name="T9" fmla="*/ 151 h 239"/>
                <a:gd name="T10" fmla="*/ 249 w 274"/>
                <a:gd name="T11" fmla="*/ 152 h 239"/>
                <a:gd name="T12" fmla="*/ 240 w 274"/>
                <a:gd name="T13" fmla="*/ 154 h 239"/>
                <a:gd name="T14" fmla="*/ 239 w 274"/>
                <a:gd name="T15" fmla="*/ 134 h 239"/>
                <a:gd name="T16" fmla="*/ 232 w 274"/>
                <a:gd name="T17" fmla="*/ 135 h 239"/>
                <a:gd name="T18" fmla="*/ 221 w 274"/>
                <a:gd name="T19" fmla="*/ 127 h 239"/>
                <a:gd name="T20" fmla="*/ 204 w 274"/>
                <a:gd name="T21" fmla="*/ 123 h 239"/>
                <a:gd name="T22" fmla="*/ 198 w 274"/>
                <a:gd name="T23" fmla="*/ 101 h 239"/>
                <a:gd name="T24" fmla="*/ 207 w 274"/>
                <a:gd name="T25" fmla="*/ 73 h 239"/>
                <a:gd name="T26" fmla="*/ 201 w 274"/>
                <a:gd name="T27" fmla="*/ 58 h 239"/>
                <a:gd name="T28" fmla="*/ 198 w 274"/>
                <a:gd name="T29" fmla="*/ 53 h 239"/>
                <a:gd name="T30" fmla="*/ 191 w 274"/>
                <a:gd name="T31" fmla="*/ 31 h 239"/>
                <a:gd name="T32" fmla="*/ 183 w 274"/>
                <a:gd name="T33" fmla="*/ 12 h 239"/>
                <a:gd name="T34" fmla="*/ 172 w 274"/>
                <a:gd name="T35" fmla="*/ 8 h 239"/>
                <a:gd name="T36" fmla="*/ 126 w 274"/>
                <a:gd name="T37" fmla="*/ 63 h 239"/>
                <a:gd name="T38" fmla="*/ 113 w 274"/>
                <a:gd name="T39" fmla="*/ 61 h 239"/>
                <a:gd name="T40" fmla="*/ 103 w 274"/>
                <a:gd name="T41" fmla="*/ 62 h 239"/>
                <a:gd name="T42" fmla="*/ 96 w 274"/>
                <a:gd name="T43" fmla="*/ 65 h 239"/>
                <a:gd name="T44" fmla="*/ 102 w 274"/>
                <a:gd name="T45" fmla="*/ 26 h 239"/>
                <a:gd name="T46" fmla="*/ 109 w 274"/>
                <a:gd name="T47" fmla="*/ 13 h 239"/>
                <a:gd name="T48" fmla="*/ 94 w 274"/>
                <a:gd name="T49" fmla="*/ 19 h 239"/>
                <a:gd name="T50" fmla="*/ 88 w 274"/>
                <a:gd name="T51" fmla="*/ 17 h 239"/>
                <a:gd name="T52" fmla="*/ 85 w 274"/>
                <a:gd name="T53" fmla="*/ 7 h 239"/>
                <a:gd name="T54" fmla="*/ 67 w 274"/>
                <a:gd name="T55" fmla="*/ 37 h 239"/>
                <a:gd name="T56" fmla="*/ 49 w 274"/>
                <a:gd name="T57" fmla="*/ 40 h 239"/>
                <a:gd name="T58" fmla="*/ 12 w 274"/>
                <a:gd name="T59" fmla="*/ 44 h 239"/>
                <a:gd name="T60" fmla="*/ 0 w 274"/>
                <a:gd name="T61" fmla="*/ 55 h 239"/>
                <a:gd name="T62" fmla="*/ 0 w 274"/>
                <a:gd name="T63" fmla="*/ 56 h 239"/>
                <a:gd name="T64" fmla="*/ 36 w 274"/>
                <a:gd name="T65" fmla="*/ 84 h 239"/>
                <a:gd name="T66" fmla="*/ 54 w 274"/>
                <a:gd name="T67" fmla="*/ 96 h 239"/>
                <a:gd name="T68" fmla="*/ 71 w 274"/>
                <a:gd name="T69" fmla="*/ 110 h 239"/>
                <a:gd name="T70" fmla="*/ 89 w 274"/>
                <a:gd name="T71" fmla="*/ 127 h 239"/>
                <a:gd name="T72" fmla="*/ 62 w 274"/>
                <a:gd name="T73" fmla="*/ 152 h 239"/>
                <a:gd name="T74" fmla="*/ 48 w 274"/>
                <a:gd name="T75" fmla="*/ 169 h 239"/>
                <a:gd name="T76" fmla="*/ 36 w 274"/>
                <a:gd name="T77" fmla="*/ 184 h 239"/>
                <a:gd name="T78" fmla="*/ 39 w 274"/>
                <a:gd name="T79" fmla="*/ 208 h 239"/>
                <a:gd name="T80" fmla="*/ 53 w 274"/>
                <a:gd name="T81" fmla="*/ 207 h 239"/>
                <a:gd name="T82" fmla="*/ 57 w 274"/>
                <a:gd name="T83" fmla="*/ 216 h 239"/>
                <a:gd name="T84" fmla="*/ 57 w 274"/>
                <a:gd name="T85" fmla="*/ 217 h 239"/>
                <a:gd name="T86" fmla="*/ 89 w 274"/>
                <a:gd name="T87" fmla="*/ 221 h 239"/>
                <a:gd name="T88" fmla="*/ 110 w 274"/>
                <a:gd name="T89" fmla="*/ 223 h 239"/>
                <a:gd name="T90" fmla="*/ 129 w 274"/>
                <a:gd name="T91" fmla="*/ 197 h 239"/>
                <a:gd name="T92" fmla="*/ 130 w 274"/>
                <a:gd name="T93" fmla="*/ 196 h 239"/>
                <a:gd name="T94" fmla="*/ 149 w 274"/>
                <a:gd name="T95" fmla="*/ 199 h 239"/>
                <a:gd name="T96" fmla="*/ 180 w 274"/>
                <a:gd name="T97" fmla="*/ 216 h 239"/>
                <a:gd name="T98" fmla="*/ 195 w 274"/>
                <a:gd name="T99" fmla="*/ 224 h 239"/>
                <a:gd name="T100" fmla="*/ 223 w 274"/>
                <a:gd name="T101" fmla="*/ 218 h 239"/>
                <a:gd name="T102" fmla="*/ 263 w 274"/>
                <a:gd name="T103" fmla="*/ 213 h 239"/>
                <a:gd name="T104" fmla="*/ 267 w 274"/>
                <a:gd name="T105" fmla="*/ 19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4" h="239">
                  <a:moveTo>
                    <a:pt x="267" y="191"/>
                  </a:moveTo>
                  <a:cubicBezTo>
                    <a:pt x="273" y="174"/>
                    <a:pt x="273" y="174"/>
                    <a:pt x="273" y="174"/>
                  </a:cubicBezTo>
                  <a:cubicBezTo>
                    <a:pt x="274" y="157"/>
                    <a:pt x="267" y="166"/>
                    <a:pt x="267" y="166"/>
                  </a:cubicBezTo>
                  <a:cubicBezTo>
                    <a:pt x="258" y="175"/>
                    <a:pt x="252" y="154"/>
                    <a:pt x="252" y="154"/>
                  </a:cubicBezTo>
                  <a:cubicBezTo>
                    <a:pt x="249" y="151"/>
                    <a:pt x="249" y="151"/>
                    <a:pt x="249" y="151"/>
                  </a:cubicBezTo>
                  <a:cubicBezTo>
                    <a:pt x="249" y="151"/>
                    <a:pt x="249" y="151"/>
                    <a:pt x="249" y="152"/>
                  </a:cubicBezTo>
                  <a:cubicBezTo>
                    <a:pt x="246" y="156"/>
                    <a:pt x="240" y="154"/>
                    <a:pt x="240" y="154"/>
                  </a:cubicBezTo>
                  <a:cubicBezTo>
                    <a:pt x="239" y="134"/>
                    <a:pt x="239" y="134"/>
                    <a:pt x="239" y="134"/>
                  </a:cubicBezTo>
                  <a:cubicBezTo>
                    <a:pt x="232" y="135"/>
                    <a:pt x="232" y="135"/>
                    <a:pt x="232" y="135"/>
                  </a:cubicBezTo>
                  <a:cubicBezTo>
                    <a:pt x="228" y="131"/>
                    <a:pt x="221" y="127"/>
                    <a:pt x="221" y="127"/>
                  </a:cubicBezTo>
                  <a:cubicBezTo>
                    <a:pt x="206" y="130"/>
                    <a:pt x="204" y="123"/>
                    <a:pt x="204" y="123"/>
                  </a:cubicBezTo>
                  <a:cubicBezTo>
                    <a:pt x="204" y="123"/>
                    <a:pt x="208" y="110"/>
                    <a:pt x="198" y="101"/>
                  </a:cubicBezTo>
                  <a:cubicBezTo>
                    <a:pt x="188" y="93"/>
                    <a:pt x="195" y="85"/>
                    <a:pt x="207" y="73"/>
                  </a:cubicBezTo>
                  <a:cubicBezTo>
                    <a:pt x="219" y="61"/>
                    <a:pt x="201" y="58"/>
                    <a:pt x="201" y="58"/>
                  </a:cubicBezTo>
                  <a:cubicBezTo>
                    <a:pt x="198" y="53"/>
                    <a:pt x="198" y="53"/>
                    <a:pt x="198" y="53"/>
                  </a:cubicBezTo>
                  <a:cubicBezTo>
                    <a:pt x="212" y="35"/>
                    <a:pt x="199" y="31"/>
                    <a:pt x="191" y="31"/>
                  </a:cubicBezTo>
                  <a:cubicBezTo>
                    <a:pt x="183" y="31"/>
                    <a:pt x="183" y="24"/>
                    <a:pt x="183" y="12"/>
                  </a:cubicBezTo>
                  <a:cubicBezTo>
                    <a:pt x="183" y="0"/>
                    <a:pt x="172" y="8"/>
                    <a:pt x="172" y="8"/>
                  </a:cubicBezTo>
                  <a:cubicBezTo>
                    <a:pt x="172" y="8"/>
                    <a:pt x="132" y="54"/>
                    <a:pt x="126" y="63"/>
                  </a:cubicBezTo>
                  <a:cubicBezTo>
                    <a:pt x="120" y="71"/>
                    <a:pt x="118" y="67"/>
                    <a:pt x="113" y="61"/>
                  </a:cubicBezTo>
                  <a:cubicBezTo>
                    <a:pt x="107" y="54"/>
                    <a:pt x="107" y="58"/>
                    <a:pt x="103" y="62"/>
                  </a:cubicBezTo>
                  <a:cubicBezTo>
                    <a:pt x="99" y="66"/>
                    <a:pt x="96" y="65"/>
                    <a:pt x="96" y="65"/>
                  </a:cubicBezTo>
                  <a:cubicBezTo>
                    <a:pt x="80" y="46"/>
                    <a:pt x="95" y="33"/>
                    <a:pt x="102" y="26"/>
                  </a:cubicBezTo>
                  <a:cubicBezTo>
                    <a:pt x="108" y="18"/>
                    <a:pt x="109" y="13"/>
                    <a:pt x="109" y="13"/>
                  </a:cubicBezTo>
                  <a:cubicBezTo>
                    <a:pt x="109" y="4"/>
                    <a:pt x="94" y="19"/>
                    <a:pt x="94" y="19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67" y="28"/>
                    <a:pt x="67" y="37"/>
                  </a:cubicBezTo>
                  <a:cubicBezTo>
                    <a:pt x="67" y="37"/>
                    <a:pt x="63" y="45"/>
                    <a:pt x="49" y="40"/>
                  </a:cubicBezTo>
                  <a:cubicBezTo>
                    <a:pt x="34" y="36"/>
                    <a:pt x="26" y="31"/>
                    <a:pt x="12" y="44"/>
                  </a:cubicBezTo>
                  <a:cubicBezTo>
                    <a:pt x="6" y="50"/>
                    <a:pt x="2" y="53"/>
                    <a:pt x="0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19" y="82"/>
                    <a:pt x="36" y="84"/>
                  </a:cubicBezTo>
                  <a:cubicBezTo>
                    <a:pt x="52" y="86"/>
                    <a:pt x="54" y="96"/>
                    <a:pt x="54" y="96"/>
                  </a:cubicBezTo>
                  <a:cubicBezTo>
                    <a:pt x="54" y="96"/>
                    <a:pt x="53" y="109"/>
                    <a:pt x="71" y="110"/>
                  </a:cubicBezTo>
                  <a:cubicBezTo>
                    <a:pt x="90" y="112"/>
                    <a:pt x="93" y="114"/>
                    <a:pt x="89" y="127"/>
                  </a:cubicBezTo>
                  <a:cubicBezTo>
                    <a:pt x="86" y="140"/>
                    <a:pt x="75" y="152"/>
                    <a:pt x="62" y="152"/>
                  </a:cubicBezTo>
                  <a:cubicBezTo>
                    <a:pt x="62" y="152"/>
                    <a:pt x="48" y="155"/>
                    <a:pt x="48" y="169"/>
                  </a:cubicBezTo>
                  <a:cubicBezTo>
                    <a:pt x="48" y="184"/>
                    <a:pt x="36" y="184"/>
                    <a:pt x="36" y="184"/>
                  </a:cubicBezTo>
                  <a:cubicBezTo>
                    <a:pt x="36" y="184"/>
                    <a:pt x="26" y="197"/>
                    <a:pt x="39" y="208"/>
                  </a:cubicBezTo>
                  <a:cubicBezTo>
                    <a:pt x="39" y="208"/>
                    <a:pt x="47" y="208"/>
                    <a:pt x="53" y="207"/>
                  </a:cubicBezTo>
                  <a:cubicBezTo>
                    <a:pt x="59" y="207"/>
                    <a:pt x="57" y="216"/>
                    <a:pt x="57" y="216"/>
                  </a:cubicBezTo>
                  <a:cubicBezTo>
                    <a:pt x="57" y="217"/>
                    <a:pt x="57" y="217"/>
                    <a:pt x="57" y="217"/>
                  </a:cubicBezTo>
                  <a:cubicBezTo>
                    <a:pt x="71" y="208"/>
                    <a:pt x="89" y="221"/>
                    <a:pt x="89" y="221"/>
                  </a:cubicBezTo>
                  <a:cubicBezTo>
                    <a:pt x="104" y="233"/>
                    <a:pt x="110" y="223"/>
                    <a:pt x="110" y="223"/>
                  </a:cubicBezTo>
                  <a:cubicBezTo>
                    <a:pt x="134" y="234"/>
                    <a:pt x="129" y="197"/>
                    <a:pt x="129" y="197"/>
                  </a:cubicBezTo>
                  <a:cubicBezTo>
                    <a:pt x="130" y="196"/>
                    <a:pt x="130" y="196"/>
                    <a:pt x="130" y="196"/>
                  </a:cubicBezTo>
                  <a:cubicBezTo>
                    <a:pt x="138" y="202"/>
                    <a:pt x="149" y="199"/>
                    <a:pt x="149" y="199"/>
                  </a:cubicBezTo>
                  <a:cubicBezTo>
                    <a:pt x="157" y="192"/>
                    <a:pt x="180" y="216"/>
                    <a:pt x="180" y="216"/>
                  </a:cubicBezTo>
                  <a:cubicBezTo>
                    <a:pt x="195" y="224"/>
                    <a:pt x="195" y="224"/>
                    <a:pt x="195" y="224"/>
                  </a:cubicBezTo>
                  <a:cubicBezTo>
                    <a:pt x="210" y="239"/>
                    <a:pt x="217" y="227"/>
                    <a:pt x="223" y="218"/>
                  </a:cubicBezTo>
                  <a:cubicBezTo>
                    <a:pt x="230" y="210"/>
                    <a:pt x="263" y="213"/>
                    <a:pt x="263" y="213"/>
                  </a:cubicBezTo>
                  <a:cubicBezTo>
                    <a:pt x="269" y="211"/>
                    <a:pt x="267" y="191"/>
                    <a:pt x="267" y="191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娄底">
              <a:hlinkClick r:id="" action="ppaction://macro?name=Slide1.娄底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568450" y="3302000"/>
              <a:ext cx="981075" cy="638175"/>
            </a:xfrm>
            <a:custGeom>
              <a:avLst/>
              <a:gdLst>
                <a:gd name="T0" fmla="*/ 41 w 272"/>
                <a:gd name="T1" fmla="*/ 34 h 174"/>
                <a:gd name="T2" fmla="*/ 54 w 272"/>
                <a:gd name="T3" fmla="*/ 36 h 174"/>
                <a:gd name="T4" fmla="*/ 56 w 272"/>
                <a:gd name="T5" fmla="*/ 33 h 174"/>
                <a:gd name="T6" fmla="*/ 73 w 272"/>
                <a:gd name="T7" fmla="*/ 9 h 174"/>
                <a:gd name="T8" fmla="*/ 90 w 272"/>
                <a:gd name="T9" fmla="*/ 7 h 174"/>
                <a:gd name="T10" fmla="*/ 103 w 272"/>
                <a:gd name="T11" fmla="*/ 5 h 174"/>
                <a:gd name="T12" fmla="*/ 112 w 272"/>
                <a:gd name="T13" fmla="*/ 7 h 174"/>
                <a:gd name="T14" fmla="*/ 115 w 272"/>
                <a:gd name="T15" fmla="*/ 16 h 174"/>
                <a:gd name="T16" fmla="*/ 119 w 272"/>
                <a:gd name="T17" fmla="*/ 24 h 174"/>
                <a:gd name="T18" fmla="*/ 117 w 272"/>
                <a:gd name="T19" fmla="*/ 32 h 174"/>
                <a:gd name="T20" fmla="*/ 137 w 272"/>
                <a:gd name="T21" fmla="*/ 33 h 174"/>
                <a:gd name="T22" fmla="*/ 159 w 272"/>
                <a:gd name="T23" fmla="*/ 34 h 174"/>
                <a:gd name="T24" fmla="*/ 172 w 272"/>
                <a:gd name="T25" fmla="*/ 35 h 174"/>
                <a:gd name="T26" fmla="*/ 188 w 272"/>
                <a:gd name="T27" fmla="*/ 48 h 174"/>
                <a:gd name="T28" fmla="*/ 189 w 272"/>
                <a:gd name="T29" fmla="*/ 49 h 174"/>
                <a:gd name="T30" fmla="*/ 198 w 272"/>
                <a:gd name="T31" fmla="*/ 69 h 174"/>
                <a:gd name="T32" fmla="*/ 201 w 272"/>
                <a:gd name="T33" fmla="*/ 84 h 174"/>
                <a:gd name="T34" fmla="*/ 205 w 272"/>
                <a:gd name="T35" fmla="*/ 97 h 174"/>
                <a:gd name="T36" fmla="*/ 213 w 272"/>
                <a:gd name="T37" fmla="*/ 99 h 174"/>
                <a:gd name="T38" fmla="*/ 215 w 272"/>
                <a:gd name="T39" fmla="*/ 102 h 174"/>
                <a:gd name="T40" fmla="*/ 218 w 272"/>
                <a:gd name="T41" fmla="*/ 101 h 174"/>
                <a:gd name="T42" fmla="*/ 233 w 272"/>
                <a:gd name="T43" fmla="*/ 92 h 174"/>
                <a:gd name="T44" fmla="*/ 236 w 272"/>
                <a:gd name="T45" fmla="*/ 116 h 174"/>
                <a:gd name="T46" fmla="*/ 239 w 272"/>
                <a:gd name="T47" fmla="*/ 129 h 174"/>
                <a:gd name="T48" fmla="*/ 252 w 272"/>
                <a:gd name="T49" fmla="*/ 121 h 174"/>
                <a:gd name="T50" fmla="*/ 265 w 272"/>
                <a:gd name="T51" fmla="*/ 123 h 174"/>
                <a:gd name="T52" fmla="*/ 266 w 272"/>
                <a:gd name="T53" fmla="*/ 134 h 174"/>
                <a:gd name="T54" fmla="*/ 236 w 272"/>
                <a:gd name="T55" fmla="*/ 146 h 174"/>
                <a:gd name="T56" fmla="*/ 216 w 272"/>
                <a:gd name="T57" fmla="*/ 156 h 174"/>
                <a:gd name="T58" fmla="*/ 199 w 272"/>
                <a:gd name="T59" fmla="*/ 174 h 174"/>
                <a:gd name="T60" fmla="*/ 198 w 272"/>
                <a:gd name="T61" fmla="*/ 174 h 174"/>
                <a:gd name="T62" fmla="*/ 191 w 272"/>
                <a:gd name="T63" fmla="*/ 151 h 174"/>
                <a:gd name="T64" fmla="*/ 161 w 272"/>
                <a:gd name="T65" fmla="*/ 136 h 174"/>
                <a:gd name="T66" fmla="*/ 146 w 272"/>
                <a:gd name="T67" fmla="*/ 106 h 174"/>
                <a:gd name="T68" fmla="*/ 125 w 272"/>
                <a:gd name="T69" fmla="*/ 102 h 174"/>
                <a:gd name="T70" fmla="*/ 110 w 272"/>
                <a:gd name="T71" fmla="*/ 108 h 174"/>
                <a:gd name="T72" fmla="*/ 92 w 272"/>
                <a:gd name="T73" fmla="*/ 115 h 174"/>
                <a:gd name="T74" fmla="*/ 70 w 272"/>
                <a:gd name="T75" fmla="*/ 117 h 174"/>
                <a:gd name="T76" fmla="*/ 49 w 272"/>
                <a:gd name="T77" fmla="*/ 104 h 174"/>
                <a:gd name="T78" fmla="*/ 20 w 272"/>
                <a:gd name="T79" fmla="*/ 98 h 174"/>
                <a:gd name="T80" fmla="*/ 20 w 272"/>
                <a:gd name="T81" fmla="*/ 98 h 174"/>
                <a:gd name="T82" fmla="*/ 14 w 272"/>
                <a:gd name="T83" fmla="*/ 88 h 174"/>
                <a:gd name="T84" fmla="*/ 11 w 272"/>
                <a:gd name="T85" fmla="*/ 68 h 174"/>
                <a:gd name="T86" fmla="*/ 27 w 272"/>
                <a:gd name="T87" fmla="*/ 60 h 174"/>
                <a:gd name="T88" fmla="*/ 41 w 272"/>
                <a:gd name="T89" fmla="*/ 3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174">
                  <a:moveTo>
                    <a:pt x="41" y="34"/>
                  </a:moveTo>
                  <a:cubicBezTo>
                    <a:pt x="46" y="37"/>
                    <a:pt x="54" y="36"/>
                    <a:pt x="54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60" y="21"/>
                    <a:pt x="73" y="9"/>
                    <a:pt x="73" y="9"/>
                  </a:cubicBezTo>
                  <a:cubicBezTo>
                    <a:pt x="73" y="9"/>
                    <a:pt x="83" y="0"/>
                    <a:pt x="90" y="7"/>
                  </a:cubicBezTo>
                  <a:cubicBezTo>
                    <a:pt x="98" y="13"/>
                    <a:pt x="99" y="8"/>
                    <a:pt x="103" y="5"/>
                  </a:cubicBezTo>
                  <a:cubicBezTo>
                    <a:pt x="107" y="2"/>
                    <a:pt x="112" y="4"/>
                    <a:pt x="112" y="7"/>
                  </a:cubicBezTo>
                  <a:cubicBezTo>
                    <a:pt x="112" y="10"/>
                    <a:pt x="115" y="16"/>
                    <a:pt x="115" y="16"/>
                  </a:cubicBezTo>
                  <a:cubicBezTo>
                    <a:pt x="115" y="16"/>
                    <a:pt x="124" y="18"/>
                    <a:pt x="119" y="24"/>
                  </a:cubicBezTo>
                  <a:cubicBezTo>
                    <a:pt x="114" y="29"/>
                    <a:pt x="117" y="32"/>
                    <a:pt x="117" y="32"/>
                  </a:cubicBezTo>
                  <a:cubicBezTo>
                    <a:pt x="117" y="32"/>
                    <a:pt x="134" y="32"/>
                    <a:pt x="137" y="33"/>
                  </a:cubicBezTo>
                  <a:cubicBezTo>
                    <a:pt x="139" y="34"/>
                    <a:pt x="154" y="39"/>
                    <a:pt x="159" y="34"/>
                  </a:cubicBezTo>
                  <a:cubicBezTo>
                    <a:pt x="165" y="29"/>
                    <a:pt x="172" y="35"/>
                    <a:pt x="172" y="35"/>
                  </a:cubicBezTo>
                  <a:cubicBezTo>
                    <a:pt x="172" y="35"/>
                    <a:pt x="182" y="41"/>
                    <a:pt x="188" y="48"/>
                  </a:cubicBezTo>
                  <a:cubicBezTo>
                    <a:pt x="188" y="48"/>
                    <a:pt x="189" y="49"/>
                    <a:pt x="189" y="49"/>
                  </a:cubicBezTo>
                  <a:cubicBezTo>
                    <a:pt x="189" y="49"/>
                    <a:pt x="185" y="64"/>
                    <a:pt x="198" y="69"/>
                  </a:cubicBezTo>
                  <a:cubicBezTo>
                    <a:pt x="211" y="74"/>
                    <a:pt x="201" y="84"/>
                    <a:pt x="201" y="84"/>
                  </a:cubicBezTo>
                  <a:cubicBezTo>
                    <a:pt x="201" y="84"/>
                    <a:pt x="191" y="95"/>
                    <a:pt x="205" y="97"/>
                  </a:cubicBezTo>
                  <a:cubicBezTo>
                    <a:pt x="213" y="99"/>
                    <a:pt x="213" y="99"/>
                    <a:pt x="213" y="99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8" y="101"/>
                    <a:pt x="218" y="101"/>
                    <a:pt x="218" y="101"/>
                  </a:cubicBezTo>
                  <a:cubicBezTo>
                    <a:pt x="218" y="101"/>
                    <a:pt x="228" y="84"/>
                    <a:pt x="233" y="92"/>
                  </a:cubicBezTo>
                  <a:cubicBezTo>
                    <a:pt x="238" y="99"/>
                    <a:pt x="240" y="107"/>
                    <a:pt x="236" y="116"/>
                  </a:cubicBezTo>
                  <a:cubicBezTo>
                    <a:pt x="231" y="126"/>
                    <a:pt x="227" y="132"/>
                    <a:pt x="239" y="129"/>
                  </a:cubicBezTo>
                  <a:cubicBezTo>
                    <a:pt x="251" y="125"/>
                    <a:pt x="252" y="121"/>
                    <a:pt x="252" y="121"/>
                  </a:cubicBezTo>
                  <a:cubicBezTo>
                    <a:pt x="252" y="121"/>
                    <a:pt x="256" y="115"/>
                    <a:pt x="265" y="123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6" y="134"/>
                    <a:pt x="272" y="149"/>
                    <a:pt x="236" y="146"/>
                  </a:cubicBezTo>
                  <a:cubicBezTo>
                    <a:pt x="236" y="146"/>
                    <a:pt x="231" y="164"/>
                    <a:pt x="216" y="156"/>
                  </a:cubicBezTo>
                  <a:cubicBezTo>
                    <a:pt x="216" y="156"/>
                    <a:pt x="204" y="172"/>
                    <a:pt x="199" y="174"/>
                  </a:cubicBezTo>
                  <a:cubicBezTo>
                    <a:pt x="198" y="174"/>
                    <a:pt x="198" y="174"/>
                    <a:pt x="198" y="174"/>
                  </a:cubicBezTo>
                  <a:cubicBezTo>
                    <a:pt x="198" y="174"/>
                    <a:pt x="201" y="158"/>
                    <a:pt x="191" y="151"/>
                  </a:cubicBezTo>
                  <a:cubicBezTo>
                    <a:pt x="181" y="143"/>
                    <a:pt x="161" y="136"/>
                    <a:pt x="161" y="136"/>
                  </a:cubicBezTo>
                  <a:cubicBezTo>
                    <a:pt x="161" y="136"/>
                    <a:pt x="146" y="109"/>
                    <a:pt x="146" y="106"/>
                  </a:cubicBezTo>
                  <a:cubicBezTo>
                    <a:pt x="146" y="106"/>
                    <a:pt x="134" y="110"/>
                    <a:pt x="125" y="102"/>
                  </a:cubicBezTo>
                  <a:cubicBezTo>
                    <a:pt x="125" y="102"/>
                    <a:pt x="119" y="104"/>
                    <a:pt x="110" y="108"/>
                  </a:cubicBezTo>
                  <a:cubicBezTo>
                    <a:pt x="102" y="113"/>
                    <a:pt x="92" y="115"/>
                    <a:pt x="92" y="115"/>
                  </a:cubicBezTo>
                  <a:cubicBezTo>
                    <a:pt x="92" y="115"/>
                    <a:pt x="80" y="112"/>
                    <a:pt x="70" y="117"/>
                  </a:cubicBezTo>
                  <a:cubicBezTo>
                    <a:pt x="70" y="117"/>
                    <a:pt x="62" y="118"/>
                    <a:pt x="49" y="104"/>
                  </a:cubicBezTo>
                  <a:cubicBezTo>
                    <a:pt x="37" y="91"/>
                    <a:pt x="25" y="92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18" y="90"/>
                    <a:pt x="14" y="88"/>
                  </a:cubicBezTo>
                  <a:cubicBezTo>
                    <a:pt x="11" y="85"/>
                    <a:pt x="0" y="65"/>
                    <a:pt x="11" y="68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42" y="45"/>
                    <a:pt x="41" y="34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湘潭">
              <a:hlinkClick r:id="" action="ppaction://macro?name=Slide1.湘潭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235200" y="3397250"/>
              <a:ext cx="600075" cy="466725"/>
            </a:xfrm>
            <a:custGeom>
              <a:avLst/>
              <a:gdLst>
                <a:gd name="T0" fmla="*/ 168 w 168"/>
                <a:gd name="T1" fmla="*/ 18 h 129"/>
                <a:gd name="T2" fmla="*/ 149 w 168"/>
                <a:gd name="T3" fmla="*/ 15 h 129"/>
                <a:gd name="T4" fmla="*/ 134 w 168"/>
                <a:gd name="T5" fmla="*/ 11 h 129"/>
                <a:gd name="T6" fmla="*/ 120 w 168"/>
                <a:gd name="T7" fmla="*/ 15 h 129"/>
                <a:gd name="T8" fmla="*/ 91 w 168"/>
                <a:gd name="T9" fmla="*/ 19 h 129"/>
                <a:gd name="T10" fmla="*/ 71 w 168"/>
                <a:gd name="T11" fmla="*/ 9 h 129"/>
                <a:gd name="T12" fmla="*/ 53 w 168"/>
                <a:gd name="T13" fmla="*/ 20 h 129"/>
                <a:gd name="T14" fmla="*/ 32 w 168"/>
                <a:gd name="T15" fmla="*/ 27 h 129"/>
                <a:gd name="T16" fmla="*/ 5 w 168"/>
                <a:gd name="T17" fmla="*/ 25 h 129"/>
                <a:gd name="T18" fmla="*/ 13 w 168"/>
                <a:gd name="T19" fmla="*/ 45 h 129"/>
                <a:gd name="T20" fmla="*/ 17 w 168"/>
                <a:gd name="T21" fmla="*/ 60 h 129"/>
                <a:gd name="T22" fmla="*/ 20 w 168"/>
                <a:gd name="T23" fmla="*/ 73 h 129"/>
                <a:gd name="T24" fmla="*/ 28 w 168"/>
                <a:gd name="T25" fmla="*/ 75 h 129"/>
                <a:gd name="T26" fmla="*/ 30 w 168"/>
                <a:gd name="T27" fmla="*/ 78 h 129"/>
                <a:gd name="T28" fmla="*/ 33 w 168"/>
                <a:gd name="T29" fmla="*/ 77 h 129"/>
                <a:gd name="T30" fmla="*/ 49 w 168"/>
                <a:gd name="T31" fmla="*/ 67 h 129"/>
                <a:gd name="T32" fmla="*/ 51 w 168"/>
                <a:gd name="T33" fmla="*/ 92 h 129"/>
                <a:gd name="T34" fmla="*/ 55 w 168"/>
                <a:gd name="T35" fmla="*/ 105 h 129"/>
                <a:gd name="T36" fmla="*/ 67 w 168"/>
                <a:gd name="T37" fmla="*/ 97 h 129"/>
                <a:gd name="T38" fmla="*/ 81 w 168"/>
                <a:gd name="T39" fmla="*/ 99 h 129"/>
                <a:gd name="T40" fmla="*/ 82 w 168"/>
                <a:gd name="T41" fmla="*/ 109 h 129"/>
                <a:gd name="T42" fmla="*/ 82 w 168"/>
                <a:gd name="T43" fmla="*/ 110 h 129"/>
                <a:gd name="T44" fmla="*/ 96 w 168"/>
                <a:gd name="T45" fmla="*/ 105 h 129"/>
                <a:gd name="T46" fmla="*/ 107 w 168"/>
                <a:gd name="T47" fmla="*/ 105 h 129"/>
                <a:gd name="T48" fmla="*/ 143 w 168"/>
                <a:gd name="T49" fmla="*/ 114 h 129"/>
                <a:gd name="T50" fmla="*/ 157 w 168"/>
                <a:gd name="T51" fmla="*/ 77 h 129"/>
                <a:gd name="T52" fmla="*/ 156 w 168"/>
                <a:gd name="T53" fmla="*/ 41 h 129"/>
                <a:gd name="T54" fmla="*/ 168 w 168"/>
                <a:gd name="T55" fmla="*/ 1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8" h="129">
                  <a:moveTo>
                    <a:pt x="168" y="18"/>
                  </a:moveTo>
                  <a:cubicBezTo>
                    <a:pt x="161" y="10"/>
                    <a:pt x="155" y="13"/>
                    <a:pt x="149" y="15"/>
                  </a:cubicBezTo>
                  <a:cubicBezTo>
                    <a:pt x="143" y="17"/>
                    <a:pt x="134" y="11"/>
                    <a:pt x="134" y="11"/>
                  </a:cubicBezTo>
                  <a:cubicBezTo>
                    <a:pt x="134" y="11"/>
                    <a:pt x="126" y="8"/>
                    <a:pt x="120" y="15"/>
                  </a:cubicBezTo>
                  <a:cubicBezTo>
                    <a:pt x="113" y="22"/>
                    <a:pt x="101" y="38"/>
                    <a:pt x="91" y="19"/>
                  </a:cubicBezTo>
                  <a:cubicBezTo>
                    <a:pt x="80" y="0"/>
                    <a:pt x="73" y="5"/>
                    <a:pt x="71" y="9"/>
                  </a:cubicBezTo>
                  <a:cubicBezTo>
                    <a:pt x="68" y="13"/>
                    <a:pt x="68" y="19"/>
                    <a:pt x="53" y="20"/>
                  </a:cubicBezTo>
                  <a:cubicBezTo>
                    <a:pt x="38" y="20"/>
                    <a:pt x="35" y="23"/>
                    <a:pt x="32" y="27"/>
                  </a:cubicBezTo>
                  <a:cubicBezTo>
                    <a:pt x="29" y="30"/>
                    <a:pt x="12" y="30"/>
                    <a:pt x="5" y="25"/>
                  </a:cubicBezTo>
                  <a:cubicBezTo>
                    <a:pt x="5" y="25"/>
                    <a:pt x="0" y="40"/>
                    <a:pt x="13" y="45"/>
                  </a:cubicBezTo>
                  <a:cubicBezTo>
                    <a:pt x="26" y="50"/>
                    <a:pt x="17" y="60"/>
                    <a:pt x="17" y="60"/>
                  </a:cubicBezTo>
                  <a:cubicBezTo>
                    <a:pt x="17" y="60"/>
                    <a:pt x="6" y="71"/>
                    <a:pt x="20" y="73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7"/>
                    <a:pt x="44" y="60"/>
                    <a:pt x="49" y="67"/>
                  </a:cubicBezTo>
                  <a:cubicBezTo>
                    <a:pt x="54" y="75"/>
                    <a:pt x="56" y="82"/>
                    <a:pt x="51" y="92"/>
                  </a:cubicBezTo>
                  <a:cubicBezTo>
                    <a:pt x="47" y="102"/>
                    <a:pt x="42" y="108"/>
                    <a:pt x="55" y="105"/>
                  </a:cubicBezTo>
                  <a:cubicBezTo>
                    <a:pt x="67" y="101"/>
                    <a:pt x="67" y="97"/>
                    <a:pt x="67" y="97"/>
                  </a:cubicBezTo>
                  <a:cubicBezTo>
                    <a:pt x="67" y="97"/>
                    <a:pt x="71" y="91"/>
                    <a:pt x="81" y="9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2" y="110"/>
                    <a:pt x="82" y="110"/>
                    <a:pt x="82" y="110"/>
                  </a:cubicBezTo>
                  <a:cubicBezTo>
                    <a:pt x="82" y="110"/>
                    <a:pt x="90" y="114"/>
                    <a:pt x="96" y="105"/>
                  </a:cubicBezTo>
                  <a:cubicBezTo>
                    <a:pt x="96" y="105"/>
                    <a:pt x="101" y="100"/>
                    <a:pt x="107" y="105"/>
                  </a:cubicBezTo>
                  <a:cubicBezTo>
                    <a:pt x="113" y="111"/>
                    <a:pt x="134" y="129"/>
                    <a:pt x="143" y="114"/>
                  </a:cubicBezTo>
                  <a:cubicBezTo>
                    <a:pt x="151" y="100"/>
                    <a:pt x="158" y="96"/>
                    <a:pt x="157" y="77"/>
                  </a:cubicBezTo>
                  <a:cubicBezTo>
                    <a:pt x="156" y="57"/>
                    <a:pt x="156" y="41"/>
                    <a:pt x="156" y="41"/>
                  </a:cubicBezTo>
                  <a:cubicBezTo>
                    <a:pt x="168" y="18"/>
                    <a:pt x="168" y="18"/>
                    <a:pt x="168" y="18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益阳">
              <a:hlinkClick r:id="" action="ppaction://macro?name=Slide1.益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558925" y="2530475"/>
              <a:ext cx="1200150" cy="923925"/>
            </a:xfrm>
            <a:custGeom>
              <a:avLst/>
              <a:gdLst>
                <a:gd name="T0" fmla="*/ 239 w 332"/>
                <a:gd name="T1" fmla="*/ 0 h 255"/>
                <a:gd name="T2" fmla="*/ 275 w 332"/>
                <a:gd name="T3" fmla="*/ 28 h 255"/>
                <a:gd name="T4" fmla="*/ 293 w 332"/>
                <a:gd name="T5" fmla="*/ 39 h 255"/>
                <a:gd name="T6" fmla="*/ 311 w 332"/>
                <a:gd name="T7" fmla="*/ 54 h 255"/>
                <a:gd name="T8" fmla="*/ 329 w 332"/>
                <a:gd name="T9" fmla="*/ 71 h 255"/>
                <a:gd name="T10" fmla="*/ 301 w 332"/>
                <a:gd name="T11" fmla="*/ 96 h 255"/>
                <a:gd name="T12" fmla="*/ 287 w 332"/>
                <a:gd name="T13" fmla="*/ 113 h 255"/>
                <a:gd name="T14" fmla="*/ 275 w 332"/>
                <a:gd name="T15" fmla="*/ 128 h 255"/>
                <a:gd name="T16" fmla="*/ 278 w 332"/>
                <a:gd name="T17" fmla="*/ 151 h 255"/>
                <a:gd name="T18" fmla="*/ 292 w 332"/>
                <a:gd name="T19" fmla="*/ 151 h 255"/>
                <a:gd name="T20" fmla="*/ 296 w 332"/>
                <a:gd name="T21" fmla="*/ 160 h 255"/>
                <a:gd name="T22" fmla="*/ 296 w 332"/>
                <a:gd name="T23" fmla="*/ 161 h 255"/>
                <a:gd name="T24" fmla="*/ 281 w 332"/>
                <a:gd name="T25" fmla="*/ 186 h 255"/>
                <a:gd name="T26" fmla="*/ 268 w 332"/>
                <a:gd name="T27" fmla="*/ 195 h 255"/>
                <a:gd name="T28" fmla="*/ 232 w 332"/>
                <a:gd name="T29" fmla="*/ 211 h 255"/>
                <a:gd name="T30" fmla="*/ 213 w 332"/>
                <a:gd name="T31" fmla="*/ 206 h 255"/>
                <a:gd name="T32" fmla="*/ 185 w 332"/>
                <a:gd name="T33" fmla="*/ 219 h 255"/>
                <a:gd name="T34" fmla="*/ 173 w 332"/>
                <a:gd name="T35" fmla="*/ 249 h 255"/>
                <a:gd name="T36" fmla="*/ 173 w 332"/>
                <a:gd name="T37" fmla="*/ 249 h 255"/>
                <a:gd name="T38" fmla="*/ 161 w 332"/>
                <a:gd name="T39" fmla="*/ 249 h 255"/>
                <a:gd name="T40" fmla="*/ 138 w 332"/>
                <a:gd name="T41" fmla="*/ 247 h 255"/>
                <a:gd name="T42" fmla="*/ 118 w 332"/>
                <a:gd name="T43" fmla="*/ 247 h 255"/>
                <a:gd name="T44" fmla="*/ 120 w 332"/>
                <a:gd name="T45" fmla="*/ 238 h 255"/>
                <a:gd name="T46" fmla="*/ 116 w 332"/>
                <a:gd name="T47" fmla="*/ 231 h 255"/>
                <a:gd name="T48" fmla="*/ 113 w 332"/>
                <a:gd name="T49" fmla="*/ 221 h 255"/>
                <a:gd name="T50" fmla="*/ 104 w 332"/>
                <a:gd name="T51" fmla="*/ 219 h 255"/>
                <a:gd name="T52" fmla="*/ 92 w 332"/>
                <a:gd name="T53" fmla="*/ 221 h 255"/>
                <a:gd name="T54" fmla="*/ 74 w 332"/>
                <a:gd name="T55" fmla="*/ 223 h 255"/>
                <a:gd name="T56" fmla="*/ 57 w 332"/>
                <a:gd name="T57" fmla="*/ 247 h 255"/>
                <a:gd name="T58" fmla="*/ 55 w 332"/>
                <a:gd name="T59" fmla="*/ 250 h 255"/>
                <a:gd name="T60" fmla="*/ 42 w 332"/>
                <a:gd name="T61" fmla="*/ 248 h 255"/>
                <a:gd name="T62" fmla="*/ 42 w 332"/>
                <a:gd name="T63" fmla="*/ 248 h 255"/>
                <a:gd name="T64" fmla="*/ 33 w 332"/>
                <a:gd name="T65" fmla="*/ 239 h 255"/>
                <a:gd name="T66" fmla="*/ 26 w 332"/>
                <a:gd name="T67" fmla="*/ 252 h 255"/>
                <a:gd name="T68" fmla="*/ 19 w 332"/>
                <a:gd name="T69" fmla="*/ 244 h 255"/>
                <a:gd name="T70" fmla="*/ 19 w 332"/>
                <a:gd name="T71" fmla="*/ 234 h 255"/>
                <a:gd name="T72" fmla="*/ 8 w 332"/>
                <a:gd name="T73" fmla="*/ 228 h 255"/>
                <a:gd name="T74" fmla="*/ 5 w 332"/>
                <a:gd name="T75" fmla="*/ 203 h 255"/>
                <a:gd name="T76" fmla="*/ 12 w 332"/>
                <a:gd name="T77" fmla="*/ 186 h 255"/>
                <a:gd name="T78" fmla="*/ 41 w 332"/>
                <a:gd name="T79" fmla="*/ 175 h 255"/>
                <a:gd name="T80" fmla="*/ 66 w 332"/>
                <a:gd name="T81" fmla="*/ 167 h 255"/>
                <a:gd name="T82" fmla="*/ 129 w 332"/>
                <a:gd name="T83" fmla="*/ 146 h 255"/>
                <a:gd name="T84" fmla="*/ 140 w 332"/>
                <a:gd name="T85" fmla="*/ 147 h 255"/>
                <a:gd name="T86" fmla="*/ 154 w 332"/>
                <a:gd name="T87" fmla="*/ 143 h 255"/>
                <a:gd name="T88" fmla="*/ 166 w 332"/>
                <a:gd name="T89" fmla="*/ 145 h 255"/>
                <a:gd name="T90" fmla="*/ 180 w 332"/>
                <a:gd name="T91" fmla="*/ 137 h 255"/>
                <a:gd name="T92" fmla="*/ 193 w 332"/>
                <a:gd name="T93" fmla="*/ 140 h 255"/>
                <a:gd name="T94" fmla="*/ 233 w 332"/>
                <a:gd name="T95" fmla="*/ 115 h 255"/>
                <a:gd name="T96" fmla="*/ 229 w 332"/>
                <a:gd name="T97" fmla="*/ 70 h 255"/>
                <a:gd name="T98" fmla="*/ 230 w 332"/>
                <a:gd name="T99" fmla="*/ 23 h 255"/>
                <a:gd name="T100" fmla="*/ 237 w 332"/>
                <a:gd name="T101" fmla="*/ 1 h 255"/>
                <a:gd name="T102" fmla="*/ 239 w 332"/>
                <a:gd name="T103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2" h="255">
                  <a:moveTo>
                    <a:pt x="239" y="0"/>
                  </a:moveTo>
                  <a:cubicBezTo>
                    <a:pt x="239" y="0"/>
                    <a:pt x="258" y="26"/>
                    <a:pt x="275" y="28"/>
                  </a:cubicBezTo>
                  <a:cubicBezTo>
                    <a:pt x="291" y="30"/>
                    <a:pt x="293" y="39"/>
                    <a:pt x="293" y="39"/>
                  </a:cubicBezTo>
                  <a:cubicBezTo>
                    <a:pt x="293" y="39"/>
                    <a:pt x="292" y="52"/>
                    <a:pt x="311" y="54"/>
                  </a:cubicBezTo>
                  <a:cubicBezTo>
                    <a:pt x="330" y="55"/>
                    <a:pt x="332" y="58"/>
                    <a:pt x="329" y="71"/>
                  </a:cubicBezTo>
                  <a:cubicBezTo>
                    <a:pt x="325" y="84"/>
                    <a:pt x="314" y="96"/>
                    <a:pt x="301" y="96"/>
                  </a:cubicBezTo>
                  <a:cubicBezTo>
                    <a:pt x="301" y="96"/>
                    <a:pt x="287" y="99"/>
                    <a:pt x="287" y="113"/>
                  </a:cubicBezTo>
                  <a:cubicBezTo>
                    <a:pt x="287" y="128"/>
                    <a:pt x="275" y="128"/>
                    <a:pt x="275" y="128"/>
                  </a:cubicBezTo>
                  <a:cubicBezTo>
                    <a:pt x="275" y="128"/>
                    <a:pt x="265" y="140"/>
                    <a:pt x="278" y="151"/>
                  </a:cubicBezTo>
                  <a:cubicBezTo>
                    <a:pt x="278" y="151"/>
                    <a:pt x="286" y="151"/>
                    <a:pt x="292" y="151"/>
                  </a:cubicBezTo>
                  <a:cubicBezTo>
                    <a:pt x="298" y="151"/>
                    <a:pt x="296" y="160"/>
                    <a:pt x="296" y="160"/>
                  </a:cubicBezTo>
                  <a:cubicBezTo>
                    <a:pt x="296" y="161"/>
                    <a:pt x="296" y="161"/>
                    <a:pt x="296" y="161"/>
                  </a:cubicBezTo>
                  <a:cubicBezTo>
                    <a:pt x="290" y="164"/>
                    <a:pt x="284" y="172"/>
                    <a:pt x="281" y="186"/>
                  </a:cubicBezTo>
                  <a:cubicBezTo>
                    <a:pt x="281" y="186"/>
                    <a:pt x="281" y="199"/>
                    <a:pt x="268" y="195"/>
                  </a:cubicBezTo>
                  <a:cubicBezTo>
                    <a:pt x="268" y="195"/>
                    <a:pt x="248" y="193"/>
                    <a:pt x="232" y="211"/>
                  </a:cubicBezTo>
                  <a:cubicBezTo>
                    <a:pt x="232" y="211"/>
                    <a:pt x="226" y="219"/>
                    <a:pt x="213" y="206"/>
                  </a:cubicBezTo>
                  <a:cubicBezTo>
                    <a:pt x="213" y="206"/>
                    <a:pt x="195" y="199"/>
                    <a:pt x="185" y="219"/>
                  </a:cubicBezTo>
                  <a:cubicBezTo>
                    <a:pt x="176" y="238"/>
                    <a:pt x="173" y="249"/>
                    <a:pt x="173" y="249"/>
                  </a:cubicBezTo>
                  <a:cubicBezTo>
                    <a:pt x="173" y="249"/>
                    <a:pt x="173" y="249"/>
                    <a:pt x="173" y="249"/>
                  </a:cubicBezTo>
                  <a:cubicBezTo>
                    <a:pt x="173" y="249"/>
                    <a:pt x="166" y="244"/>
                    <a:pt x="161" y="249"/>
                  </a:cubicBezTo>
                  <a:cubicBezTo>
                    <a:pt x="155" y="253"/>
                    <a:pt x="140" y="248"/>
                    <a:pt x="138" y="247"/>
                  </a:cubicBezTo>
                  <a:cubicBezTo>
                    <a:pt x="135" y="246"/>
                    <a:pt x="118" y="247"/>
                    <a:pt x="118" y="247"/>
                  </a:cubicBezTo>
                  <a:cubicBezTo>
                    <a:pt x="118" y="247"/>
                    <a:pt x="115" y="244"/>
                    <a:pt x="120" y="238"/>
                  </a:cubicBezTo>
                  <a:cubicBezTo>
                    <a:pt x="125" y="232"/>
                    <a:pt x="116" y="231"/>
                    <a:pt x="116" y="231"/>
                  </a:cubicBezTo>
                  <a:cubicBezTo>
                    <a:pt x="116" y="231"/>
                    <a:pt x="113" y="225"/>
                    <a:pt x="113" y="221"/>
                  </a:cubicBezTo>
                  <a:cubicBezTo>
                    <a:pt x="113" y="218"/>
                    <a:pt x="108" y="217"/>
                    <a:pt x="104" y="219"/>
                  </a:cubicBezTo>
                  <a:cubicBezTo>
                    <a:pt x="100" y="222"/>
                    <a:pt x="99" y="228"/>
                    <a:pt x="92" y="221"/>
                  </a:cubicBezTo>
                  <a:cubicBezTo>
                    <a:pt x="84" y="214"/>
                    <a:pt x="74" y="223"/>
                    <a:pt x="74" y="223"/>
                  </a:cubicBezTo>
                  <a:cubicBezTo>
                    <a:pt x="74" y="223"/>
                    <a:pt x="61" y="235"/>
                    <a:pt x="57" y="247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55" y="250"/>
                    <a:pt x="47" y="251"/>
                    <a:pt x="42" y="248"/>
                  </a:cubicBezTo>
                  <a:cubicBezTo>
                    <a:pt x="42" y="248"/>
                    <a:pt x="42" y="248"/>
                    <a:pt x="42" y="248"/>
                  </a:cubicBezTo>
                  <a:cubicBezTo>
                    <a:pt x="41" y="245"/>
                    <a:pt x="39" y="241"/>
                    <a:pt x="33" y="239"/>
                  </a:cubicBezTo>
                  <a:cubicBezTo>
                    <a:pt x="33" y="239"/>
                    <a:pt x="26" y="246"/>
                    <a:pt x="26" y="252"/>
                  </a:cubicBezTo>
                  <a:cubicBezTo>
                    <a:pt x="26" y="252"/>
                    <a:pt x="14" y="255"/>
                    <a:pt x="19" y="244"/>
                  </a:cubicBezTo>
                  <a:cubicBezTo>
                    <a:pt x="19" y="244"/>
                    <a:pt x="32" y="233"/>
                    <a:pt x="19" y="234"/>
                  </a:cubicBezTo>
                  <a:cubicBezTo>
                    <a:pt x="5" y="235"/>
                    <a:pt x="8" y="228"/>
                    <a:pt x="8" y="228"/>
                  </a:cubicBezTo>
                  <a:cubicBezTo>
                    <a:pt x="8" y="228"/>
                    <a:pt x="9" y="206"/>
                    <a:pt x="5" y="203"/>
                  </a:cubicBezTo>
                  <a:cubicBezTo>
                    <a:pt x="5" y="203"/>
                    <a:pt x="0" y="190"/>
                    <a:pt x="12" y="186"/>
                  </a:cubicBezTo>
                  <a:cubicBezTo>
                    <a:pt x="24" y="182"/>
                    <a:pt x="41" y="175"/>
                    <a:pt x="41" y="175"/>
                  </a:cubicBezTo>
                  <a:cubicBezTo>
                    <a:pt x="41" y="175"/>
                    <a:pt x="60" y="175"/>
                    <a:pt x="66" y="167"/>
                  </a:cubicBezTo>
                  <a:cubicBezTo>
                    <a:pt x="66" y="167"/>
                    <a:pt x="117" y="160"/>
                    <a:pt x="129" y="146"/>
                  </a:cubicBezTo>
                  <a:cubicBezTo>
                    <a:pt x="129" y="146"/>
                    <a:pt x="134" y="144"/>
                    <a:pt x="140" y="147"/>
                  </a:cubicBezTo>
                  <a:cubicBezTo>
                    <a:pt x="145" y="150"/>
                    <a:pt x="154" y="143"/>
                    <a:pt x="154" y="143"/>
                  </a:cubicBezTo>
                  <a:cubicBezTo>
                    <a:pt x="154" y="143"/>
                    <a:pt x="158" y="140"/>
                    <a:pt x="166" y="145"/>
                  </a:cubicBezTo>
                  <a:cubicBezTo>
                    <a:pt x="175" y="150"/>
                    <a:pt x="180" y="137"/>
                    <a:pt x="180" y="137"/>
                  </a:cubicBezTo>
                  <a:cubicBezTo>
                    <a:pt x="180" y="137"/>
                    <a:pt x="183" y="134"/>
                    <a:pt x="193" y="140"/>
                  </a:cubicBezTo>
                  <a:cubicBezTo>
                    <a:pt x="193" y="140"/>
                    <a:pt x="238" y="141"/>
                    <a:pt x="233" y="115"/>
                  </a:cubicBezTo>
                  <a:cubicBezTo>
                    <a:pt x="233" y="115"/>
                    <a:pt x="227" y="95"/>
                    <a:pt x="229" y="70"/>
                  </a:cubicBezTo>
                  <a:cubicBezTo>
                    <a:pt x="229" y="70"/>
                    <a:pt x="216" y="47"/>
                    <a:pt x="230" y="23"/>
                  </a:cubicBezTo>
                  <a:cubicBezTo>
                    <a:pt x="230" y="23"/>
                    <a:pt x="236" y="12"/>
                    <a:pt x="237" y="1"/>
                  </a:cubicBezTo>
                  <a:lnTo>
                    <a:pt x="23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张家界">
              <a:hlinkClick r:id="" action="ppaction://macro?name=Slide1.张家界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063625" y="2330450"/>
              <a:ext cx="876300" cy="590550"/>
            </a:xfrm>
            <a:custGeom>
              <a:avLst/>
              <a:gdLst>
                <a:gd name="T0" fmla="*/ 170 w 243"/>
                <a:gd name="T1" fmla="*/ 137 h 163"/>
                <a:gd name="T2" fmla="*/ 167 w 243"/>
                <a:gd name="T3" fmla="*/ 131 h 163"/>
                <a:gd name="T4" fmla="*/ 181 w 243"/>
                <a:gd name="T5" fmla="*/ 120 h 163"/>
                <a:gd name="T6" fmla="*/ 190 w 243"/>
                <a:gd name="T7" fmla="*/ 118 h 163"/>
                <a:gd name="T8" fmla="*/ 206 w 243"/>
                <a:gd name="T9" fmla="*/ 103 h 163"/>
                <a:gd name="T10" fmla="*/ 216 w 243"/>
                <a:gd name="T11" fmla="*/ 97 h 163"/>
                <a:gd name="T12" fmla="*/ 230 w 243"/>
                <a:gd name="T13" fmla="*/ 75 h 163"/>
                <a:gd name="T14" fmla="*/ 222 w 243"/>
                <a:gd name="T15" fmla="*/ 43 h 163"/>
                <a:gd name="T16" fmla="*/ 174 w 243"/>
                <a:gd name="T17" fmla="*/ 30 h 163"/>
                <a:gd name="T18" fmla="*/ 167 w 243"/>
                <a:gd name="T19" fmla="*/ 27 h 163"/>
                <a:gd name="T20" fmla="*/ 134 w 243"/>
                <a:gd name="T21" fmla="*/ 17 h 163"/>
                <a:gd name="T22" fmla="*/ 104 w 243"/>
                <a:gd name="T23" fmla="*/ 33 h 163"/>
                <a:gd name="T24" fmla="*/ 91 w 243"/>
                <a:gd name="T25" fmla="*/ 32 h 163"/>
                <a:gd name="T26" fmla="*/ 76 w 243"/>
                <a:gd name="T27" fmla="*/ 13 h 163"/>
                <a:gd name="T28" fmla="*/ 53 w 243"/>
                <a:gd name="T29" fmla="*/ 9 h 163"/>
                <a:gd name="T30" fmla="*/ 8 w 243"/>
                <a:gd name="T31" fmla="*/ 22 h 163"/>
                <a:gd name="T32" fmla="*/ 1 w 243"/>
                <a:gd name="T33" fmla="*/ 23 h 163"/>
                <a:gd name="T34" fmla="*/ 2 w 243"/>
                <a:gd name="T35" fmla="*/ 26 h 163"/>
                <a:gd name="T36" fmla="*/ 0 w 243"/>
                <a:gd name="T37" fmla="*/ 34 h 163"/>
                <a:gd name="T38" fmla="*/ 20 w 243"/>
                <a:gd name="T39" fmla="*/ 68 h 163"/>
                <a:gd name="T40" fmla="*/ 31 w 243"/>
                <a:gd name="T41" fmla="*/ 78 h 163"/>
                <a:gd name="T42" fmla="*/ 39 w 243"/>
                <a:gd name="T43" fmla="*/ 83 h 163"/>
                <a:gd name="T44" fmla="*/ 53 w 243"/>
                <a:gd name="T45" fmla="*/ 101 h 163"/>
                <a:gd name="T46" fmla="*/ 60 w 243"/>
                <a:gd name="T47" fmla="*/ 105 h 163"/>
                <a:gd name="T48" fmla="*/ 77 w 243"/>
                <a:gd name="T49" fmla="*/ 123 h 163"/>
                <a:gd name="T50" fmla="*/ 83 w 243"/>
                <a:gd name="T51" fmla="*/ 136 h 163"/>
                <a:gd name="T52" fmla="*/ 92 w 243"/>
                <a:gd name="T53" fmla="*/ 158 h 163"/>
                <a:gd name="T54" fmla="*/ 92 w 243"/>
                <a:gd name="T55" fmla="*/ 159 h 163"/>
                <a:gd name="T56" fmla="*/ 110 w 243"/>
                <a:gd name="T57" fmla="*/ 158 h 163"/>
                <a:gd name="T58" fmla="*/ 115 w 243"/>
                <a:gd name="T59" fmla="*/ 153 h 163"/>
                <a:gd name="T60" fmla="*/ 124 w 243"/>
                <a:gd name="T61" fmla="*/ 142 h 163"/>
                <a:gd name="T62" fmla="*/ 161 w 243"/>
                <a:gd name="T63" fmla="*/ 144 h 163"/>
                <a:gd name="T64" fmla="*/ 171 w 243"/>
                <a:gd name="T65" fmla="*/ 137 h 163"/>
                <a:gd name="T66" fmla="*/ 170 w 243"/>
                <a:gd name="T67" fmla="*/ 13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3" h="163">
                  <a:moveTo>
                    <a:pt x="170" y="137"/>
                  </a:moveTo>
                  <a:cubicBezTo>
                    <a:pt x="167" y="131"/>
                    <a:pt x="167" y="131"/>
                    <a:pt x="167" y="131"/>
                  </a:cubicBezTo>
                  <a:cubicBezTo>
                    <a:pt x="165" y="119"/>
                    <a:pt x="177" y="120"/>
                    <a:pt x="181" y="120"/>
                  </a:cubicBezTo>
                  <a:cubicBezTo>
                    <a:pt x="184" y="120"/>
                    <a:pt x="190" y="118"/>
                    <a:pt x="190" y="118"/>
                  </a:cubicBezTo>
                  <a:cubicBezTo>
                    <a:pt x="191" y="113"/>
                    <a:pt x="206" y="103"/>
                    <a:pt x="206" y="103"/>
                  </a:cubicBezTo>
                  <a:cubicBezTo>
                    <a:pt x="217" y="106"/>
                    <a:pt x="216" y="97"/>
                    <a:pt x="216" y="97"/>
                  </a:cubicBezTo>
                  <a:cubicBezTo>
                    <a:pt x="210" y="76"/>
                    <a:pt x="230" y="75"/>
                    <a:pt x="230" y="75"/>
                  </a:cubicBezTo>
                  <a:cubicBezTo>
                    <a:pt x="243" y="53"/>
                    <a:pt x="222" y="43"/>
                    <a:pt x="222" y="43"/>
                  </a:cubicBezTo>
                  <a:cubicBezTo>
                    <a:pt x="196" y="43"/>
                    <a:pt x="174" y="30"/>
                    <a:pt x="174" y="30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43" y="30"/>
                    <a:pt x="135" y="19"/>
                    <a:pt x="134" y="17"/>
                  </a:cubicBezTo>
                  <a:cubicBezTo>
                    <a:pt x="129" y="19"/>
                    <a:pt x="113" y="29"/>
                    <a:pt x="104" y="33"/>
                  </a:cubicBezTo>
                  <a:cubicBezTo>
                    <a:pt x="94" y="38"/>
                    <a:pt x="91" y="32"/>
                    <a:pt x="91" y="32"/>
                  </a:cubicBezTo>
                  <a:cubicBezTo>
                    <a:pt x="92" y="13"/>
                    <a:pt x="76" y="13"/>
                    <a:pt x="76" y="13"/>
                  </a:cubicBezTo>
                  <a:cubicBezTo>
                    <a:pt x="75" y="0"/>
                    <a:pt x="53" y="9"/>
                    <a:pt x="53" y="9"/>
                  </a:cubicBezTo>
                  <a:cubicBezTo>
                    <a:pt x="13" y="6"/>
                    <a:pt x="8" y="22"/>
                    <a:pt x="8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30"/>
                    <a:pt x="1" y="33"/>
                    <a:pt x="0" y="34"/>
                  </a:cubicBezTo>
                  <a:cubicBezTo>
                    <a:pt x="0" y="37"/>
                    <a:pt x="4" y="75"/>
                    <a:pt x="20" y="68"/>
                  </a:cubicBezTo>
                  <a:cubicBezTo>
                    <a:pt x="36" y="60"/>
                    <a:pt x="31" y="78"/>
                    <a:pt x="31" y="78"/>
                  </a:cubicBezTo>
                  <a:cubicBezTo>
                    <a:pt x="31" y="78"/>
                    <a:pt x="29" y="83"/>
                    <a:pt x="39" y="83"/>
                  </a:cubicBezTo>
                  <a:cubicBezTo>
                    <a:pt x="49" y="83"/>
                    <a:pt x="53" y="89"/>
                    <a:pt x="53" y="101"/>
                  </a:cubicBezTo>
                  <a:cubicBezTo>
                    <a:pt x="53" y="101"/>
                    <a:pt x="53" y="104"/>
                    <a:pt x="60" y="105"/>
                  </a:cubicBezTo>
                  <a:cubicBezTo>
                    <a:pt x="67" y="105"/>
                    <a:pt x="77" y="110"/>
                    <a:pt x="77" y="123"/>
                  </a:cubicBezTo>
                  <a:cubicBezTo>
                    <a:pt x="77" y="123"/>
                    <a:pt x="79" y="131"/>
                    <a:pt x="83" y="136"/>
                  </a:cubicBezTo>
                  <a:cubicBezTo>
                    <a:pt x="86" y="140"/>
                    <a:pt x="92" y="149"/>
                    <a:pt x="92" y="158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4" y="158"/>
                    <a:pt x="104" y="153"/>
                    <a:pt x="110" y="158"/>
                  </a:cubicBezTo>
                  <a:cubicBezTo>
                    <a:pt x="110" y="158"/>
                    <a:pt x="115" y="163"/>
                    <a:pt x="115" y="153"/>
                  </a:cubicBezTo>
                  <a:cubicBezTo>
                    <a:pt x="115" y="143"/>
                    <a:pt x="112" y="134"/>
                    <a:pt x="124" y="142"/>
                  </a:cubicBezTo>
                  <a:cubicBezTo>
                    <a:pt x="136" y="150"/>
                    <a:pt x="145" y="163"/>
                    <a:pt x="161" y="144"/>
                  </a:cubicBezTo>
                  <a:cubicBezTo>
                    <a:pt x="161" y="144"/>
                    <a:pt x="166" y="139"/>
                    <a:pt x="171" y="137"/>
                  </a:cubicBezTo>
                  <a:lnTo>
                    <a:pt x="170" y="137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怀化">
              <a:hlinkClick r:id="" action="ppaction://macro?name=Slide1.怀化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39750" y="2787650"/>
              <a:ext cx="1276350" cy="1943100"/>
            </a:xfrm>
            <a:custGeom>
              <a:avLst/>
              <a:gdLst>
                <a:gd name="T0" fmla="*/ 315 w 357"/>
                <a:gd name="T1" fmla="*/ 203 h 538"/>
                <a:gd name="T2" fmla="*/ 313 w 357"/>
                <a:gd name="T3" fmla="*/ 181 h 538"/>
                <a:gd name="T4" fmla="*/ 306 w 357"/>
                <a:gd name="T5" fmla="*/ 163 h 538"/>
                <a:gd name="T6" fmla="*/ 292 w 357"/>
                <a:gd name="T7" fmla="*/ 132 h 538"/>
                <a:gd name="T8" fmla="*/ 312 w 357"/>
                <a:gd name="T9" fmla="*/ 110 h 538"/>
                <a:gd name="T10" fmla="*/ 324 w 357"/>
                <a:gd name="T11" fmla="*/ 96 h 538"/>
                <a:gd name="T12" fmla="*/ 339 w 357"/>
                <a:gd name="T13" fmla="*/ 69 h 538"/>
                <a:gd name="T14" fmla="*/ 325 w 357"/>
                <a:gd name="T15" fmla="*/ 14 h 538"/>
                <a:gd name="T16" fmla="*/ 270 w 357"/>
                <a:gd name="T17" fmla="*/ 14 h 538"/>
                <a:gd name="T18" fmla="*/ 256 w 357"/>
                <a:gd name="T19" fmla="*/ 30 h 538"/>
                <a:gd name="T20" fmla="*/ 238 w 357"/>
                <a:gd name="T21" fmla="*/ 31 h 538"/>
                <a:gd name="T22" fmla="*/ 219 w 357"/>
                <a:gd name="T23" fmla="*/ 73 h 538"/>
                <a:gd name="T24" fmla="*/ 205 w 357"/>
                <a:gd name="T25" fmla="*/ 85 h 538"/>
                <a:gd name="T26" fmla="*/ 206 w 357"/>
                <a:gd name="T27" fmla="*/ 110 h 538"/>
                <a:gd name="T28" fmla="*/ 215 w 357"/>
                <a:gd name="T29" fmla="*/ 139 h 538"/>
                <a:gd name="T30" fmla="*/ 198 w 357"/>
                <a:gd name="T31" fmla="*/ 170 h 538"/>
                <a:gd name="T32" fmla="*/ 192 w 357"/>
                <a:gd name="T33" fmla="*/ 188 h 538"/>
                <a:gd name="T34" fmla="*/ 144 w 357"/>
                <a:gd name="T35" fmla="*/ 173 h 538"/>
                <a:gd name="T36" fmla="*/ 129 w 357"/>
                <a:gd name="T37" fmla="*/ 192 h 538"/>
                <a:gd name="T38" fmla="*/ 119 w 357"/>
                <a:gd name="T39" fmla="*/ 209 h 538"/>
                <a:gd name="T40" fmla="*/ 94 w 357"/>
                <a:gd name="T41" fmla="*/ 226 h 538"/>
                <a:gd name="T42" fmla="*/ 103 w 357"/>
                <a:gd name="T43" fmla="*/ 249 h 538"/>
                <a:gd name="T44" fmla="*/ 64 w 357"/>
                <a:gd name="T45" fmla="*/ 273 h 538"/>
                <a:gd name="T46" fmla="*/ 34 w 357"/>
                <a:gd name="T47" fmla="*/ 294 h 538"/>
                <a:gd name="T48" fmla="*/ 0 w 357"/>
                <a:gd name="T49" fmla="*/ 329 h 538"/>
                <a:gd name="T50" fmla="*/ 45 w 357"/>
                <a:gd name="T51" fmla="*/ 323 h 538"/>
                <a:gd name="T52" fmla="*/ 100 w 357"/>
                <a:gd name="T53" fmla="*/ 326 h 538"/>
                <a:gd name="T54" fmla="*/ 110 w 357"/>
                <a:gd name="T55" fmla="*/ 357 h 538"/>
                <a:gd name="T56" fmla="*/ 101 w 357"/>
                <a:gd name="T57" fmla="*/ 366 h 538"/>
                <a:gd name="T58" fmla="*/ 105 w 357"/>
                <a:gd name="T59" fmla="*/ 389 h 538"/>
                <a:gd name="T60" fmla="*/ 78 w 357"/>
                <a:gd name="T61" fmla="*/ 397 h 538"/>
                <a:gd name="T62" fmla="*/ 80 w 357"/>
                <a:gd name="T63" fmla="*/ 410 h 538"/>
                <a:gd name="T64" fmla="*/ 76 w 357"/>
                <a:gd name="T65" fmla="*/ 470 h 538"/>
                <a:gd name="T66" fmla="*/ 92 w 357"/>
                <a:gd name="T67" fmla="*/ 481 h 538"/>
                <a:gd name="T68" fmla="*/ 101 w 357"/>
                <a:gd name="T69" fmla="*/ 514 h 538"/>
                <a:gd name="T70" fmla="*/ 127 w 357"/>
                <a:gd name="T71" fmla="*/ 524 h 538"/>
                <a:gd name="T72" fmla="*/ 144 w 357"/>
                <a:gd name="T73" fmla="*/ 528 h 538"/>
                <a:gd name="T74" fmla="*/ 154 w 357"/>
                <a:gd name="T75" fmla="*/ 510 h 538"/>
                <a:gd name="T76" fmla="*/ 162 w 357"/>
                <a:gd name="T77" fmla="*/ 490 h 538"/>
                <a:gd name="T78" fmla="*/ 167 w 357"/>
                <a:gd name="T79" fmla="*/ 487 h 538"/>
                <a:gd name="T80" fmla="*/ 158 w 357"/>
                <a:gd name="T81" fmla="*/ 426 h 538"/>
                <a:gd name="T82" fmla="*/ 186 w 357"/>
                <a:gd name="T83" fmla="*/ 382 h 538"/>
                <a:gd name="T84" fmla="*/ 198 w 357"/>
                <a:gd name="T85" fmla="*/ 349 h 538"/>
                <a:gd name="T86" fmla="*/ 229 w 357"/>
                <a:gd name="T87" fmla="*/ 314 h 538"/>
                <a:gd name="T88" fmla="*/ 253 w 357"/>
                <a:gd name="T89" fmla="*/ 305 h 538"/>
                <a:gd name="T90" fmla="*/ 273 w 357"/>
                <a:gd name="T91" fmla="*/ 257 h 538"/>
                <a:gd name="T92" fmla="*/ 306 w 357"/>
                <a:gd name="T93" fmla="*/ 244 h 538"/>
                <a:gd name="T94" fmla="*/ 308 w 357"/>
                <a:gd name="T95" fmla="*/ 241 h 538"/>
                <a:gd name="T96" fmla="*/ 299 w 357"/>
                <a:gd name="T97" fmla="*/ 212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7" h="538">
                  <a:moveTo>
                    <a:pt x="299" y="212"/>
                  </a:moveTo>
                  <a:cubicBezTo>
                    <a:pt x="315" y="203"/>
                    <a:pt x="315" y="203"/>
                    <a:pt x="315" y="203"/>
                  </a:cubicBezTo>
                  <a:cubicBezTo>
                    <a:pt x="315" y="203"/>
                    <a:pt x="343" y="177"/>
                    <a:pt x="320" y="168"/>
                  </a:cubicBezTo>
                  <a:cubicBezTo>
                    <a:pt x="320" y="168"/>
                    <a:pt x="313" y="175"/>
                    <a:pt x="313" y="181"/>
                  </a:cubicBezTo>
                  <a:cubicBezTo>
                    <a:pt x="313" y="181"/>
                    <a:pt x="301" y="184"/>
                    <a:pt x="306" y="173"/>
                  </a:cubicBezTo>
                  <a:cubicBezTo>
                    <a:pt x="306" y="173"/>
                    <a:pt x="319" y="162"/>
                    <a:pt x="306" y="163"/>
                  </a:cubicBezTo>
                  <a:cubicBezTo>
                    <a:pt x="292" y="164"/>
                    <a:pt x="295" y="157"/>
                    <a:pt x="295" y="157"/>
                  </a:cubicBezTo>
                  <a:cubicBezTo>
                    <a:pt x="295" y="157"/>
                    <a:pt x="296" y="135"/>
                    <a:pt x="292" y="132"/>
                  </a:cubicBezTo>
                  <a:cubicBezTo>
                    <a:pt x="292" y="132"/>
                    <a:pt x="287" y="119"/>
                    <a:pt x="299" y="115"/>
                  </a:cubicBezTo>
                  <a:cubicBezTo>
                    <a:pt x="303" y="114"/>
                    <a:pt x="308" y="112"/>
                    <a:pt x="312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4" y="106"/>
                    <a:pt x="324" y="96"/>
                    <a:pt x="324" y="96"/>
                  </a:cubicBezTo>
                  <a:cubicBezTo>
                    <a:pt x="333" y="91"/>
                    <a:pt x="331" y="84"/>
                    <a:pt x="331" y="84"/>
                  </a:cubicBezTo>
                  <a:cubicBezTo>
                    <a:pt x="321" y="77"/>
                    <a:pt x="321" y="76"/>
                    <a:pt x="339" y="69"/>
                  </a:cubicBezTo>
                  <a:cubicBezTo>
                    <a:pt x="357" y="63"/>
                    <a:pt x="344" y="43"/>
                    <a:pt x="335" y="37"/>
                  </a:cubicBezTo>
                  <a:cubicBezTo>
                    <a:pt x="326" y="31"/>
                    <a:pt x="326" y="28"/>
                    <a:pt x="325" y="14"/>
                  </a:cubicBezTo>
                  <a:cubicBezTo>
                    <a:pt x="324" y="0"/>
                    <a:pt x="307" y="15"/>
                    <a:pt x="307" y="15"/>
                  </a:cubicBezTo>
                  <a:cubicBezTo>
                    <a:pt x="291" y="35"/>
                    <a:pt x="282" y="22"/>
                    <a:pt x="270" y="14"/>
                  </a:cubicBezTo>
                  <a:cubicBezTo>
                    <a:pt x="258" y="6"/>
                    <a:pt x="261" y="15"/>
                    <a:pt x="261" y="25"/>
                  </a:cubicBezTo>
                  <a:cubicBezTo>
                    <a:pt x="261" y="34"/>
                    <a:pt x="256" y="30"/>
                    <a:pt x="256" y="30"/>
                  </a:cubicBezTo>
                  <a:cubicBezTo>
                    <a:pt x="249" y="24"/>
                    <a:pt x="238" y="31"/>
                    <a:pt x="238" y="31"/>
                  </a:cubicBezTo>
                  <a:cubicBezTo>
                    <a:pt x="238" y="31"/>
                    <a:pt x="238" y="31"/>
                    <a:pt x="238" y="31"/>
                  </a:cubicBezTo>
                  <a:cubicBezTo>
                    <a:pt x="238" y="34"/>
                    <a:pt x="238" y="37"/>
                    <a:pt x="236" y="40"/>
                  </a:cubicBezTo>
                  <a:cubicBezTo>
                    <a:pt x="230" y="50"/>
                    <a:pt x="222" y="60"/>
                    <a:pt x="219" y="73"/>
                  </a:cubicBezTo>
                  <a:cubicBezTo>
                    <a:pt x="219" y="73"/>
                    <a:pt x="213" y="78"/>
                    <a:pt x="208" y="81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05" y="92"/>
                    <a:pt x="205" y="92"/>
                    <a:pt x="205" y="92"/>
                  </a:cubicBezTo>
                  <a:cubicBezTo>
                    <a:pt x="205" y="92"/>
                    <a:pt x="197" y="102"/>
                    <a:pt x="206" y="110"/>
                  </a:cubicBezTo>
                  <a:cubicBezTo>
                    <a:pt x="214" y="117"/>
                    <a:pt x="214" y="118"/>
                    <a:pt x="211" y="124"/>
                  </a:cubicBezTo>
                  <a:cubicBezTo>
                    <a:pt x="211" y="124"/>
                    <a:pt x="209" y="131"/>
                    <a:pt x="215" y="139"/>
                  </a:cubicBezTo>
                  <a:cubicBezTo>
                    <a:pt x="215" y="139"/>
                    <a:pt x="216" y="149"/>
                    <a:pt x="208" y="155"/>
                  </a:cubicBezTo>
                  <a:cubicBezTo>
                    <a:pt x="200" y="160"/>
                    <a:pt x="197" y="162"/>
                    <a:pt x="198" y="170"/>
                  </a:cubicBezTo>
                  <a:cubicBezTo>
                    <a:pt x="199" y="178"/>
                    <a:pt x="195" y="181"/>
                    <a:pt x="195" y="181"/>
                  </a:cubicBezTo>
                  <a:cubicBezTo>
                    <a:pt x="192" y="188"/>
                    <a:pt x="192" y="188"/>
                    <a:pt x="192" y="188"/>
                  </a:cubicBezTo>
                  <a:cubicBezTo>
                    <a:pt x="192" y="188"/>
                    <a:pt x="188" y="192"/>
                    <a:pt x="180" y="185"/>
                  </a:cubicBezTo>
                  <a:cubicBezTo>
                    <a:pt x="180" y="185"/>
                    <a:pt x="164" y="190"/>
                    <a:pt x="144" y="173"/>
                  </a:cubicBezTo>
                  <a:cubicBezTo>
                    <a:pt x="140" y="176"/>
                    <a:pt x="140" y="176"/>
                    <a:pt x="140" y="176"/>
                  </a:cubicBezTo>
                  <a:cubicBezTo>
                    <a:pt x="140" y="176"/>
                    <a:pt x="137" y="188"/>
                    <a:pt x="129" y="192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07" y="210"/>
                    <a:pt x="94" y="208"/>
                    <a:pt x="94" y="226"/>
                  </a:cubicBezTo>
                  <a:cubicBezTo>
                    <a:pt x="93" y="226"/>
                    <a:pt x="93" y="226"/>
                    <a:pt x="93" y="226"/>
                  </a:cubicBezTo>
                  <a:cubicBezTo>
                    <a:pt x="100" y="232"/>
                    <a:pt x="104" y="249"/>
                    <a:pt x="103" y="249"/>
                  </a:cubicBezTo>
                  <a:cubicBezTo>
                    <a:pt x="101" y="249"/>
                    <a:pt x="78" y="265"/>
                    <a:pt x="78" y="265"/>
                  </a:cubicBezTo>
                  <a:cubicBezTo>
                    <a:pt x="78" y="265"/>
                    <a:pt x="78" y="276"/>
                    <a:pt x="64" y="273"/>
                  </a:cubicBezTo>
                  <a:cubicBezTo>
                    <a:pt x="50" y="271"/>
                    <a:pt x="49" y="277"/>
                    <a:pt x="49" y="277"/>
                  </a:cubicBezTo>
                  <a:cubicBezTo>
                    <a:pt x="49" y="287"/>
                    <a:pt x="42" y="293"/>
                    <a:pt x="34" y="294"/>
                  </a:cubicBezTo>
                  <a:cubicBezTo>
                    <a:pt x="26" y="296"/>
                    <a:pt x="15" y="318"/>
                    <a:pt x="15" y="318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6" y="349"/>
                    <a:pt x="21" y="340"/>
                    <a:pt x="21" y="340"/>
                  </a:cubicBezTo>
                  <a:cubicBezTo>
                    <a:pt x="30" y="327"/>
                    <a:pt x="45" y="323"/>
                    <a:pt x="45" y="323"/>
                  </a:cubicBezTo>
                  <a:cubicBezTo>
                    <a:pt x="47" y="335"/>
                    <a:pt x="52" y="330"/>
                    <a:pt x="52" y="330"/>
                  </a:cubicBezTo>
                  <a:cubicBezTo>
                    <a:pt x="87" y="313"/>
                    <a:pt x="100" y="326"/>
                    <a:pt x="100" y="326"/>
                  </a:cubicBezTo>
                  <a:cubicBezTo>
                    <a:pt x="100" y="336"/>
                    <a:pt x="100" y="336"/>
                    <a:pt x="100" y="336"/>
                  </a:cubicBezTo>
                  <a:cubicBezTo>
                    <a:pt x="114" y="346"/>
                    <a:pt x="110" y="357"/>
                    <a:pt x="110" y="357"/>
                  </a:cubicBezTo>
                  <a:cubicBezTo>
                    <a:pt x="102" y="362"/>
                    <a:pt x="102" y="362"/>
                    <a:pt x="102" y="362"/>
                  </a:cubicBezTo>
                  <a:cubicBezTo>
                    <a:pt x="101" y="366"/>
                    <a:pt x="101" y="366"/>
                    <a:pt x="101" y="366"/>
                  </a:cubicBezTo>
                  <a:cubicBezTo>
                    <a:pt x="108" y="366"/>
                    <a:pt x="108" y="372"/>
                    <a:pt x="108" y="372"/>
                  </a:cubicBezTo>
                  <a:cubicBezTo>
                    <a:pt x="97" y="376"/>
                    <a:pt x="105" y="389"/>
                    <a:pt x="105" y="389"/>
                  </a:cubicBezTo>
                  <a:cubicBezTo>
                    <a:pt x="90" y="388"/>
                    <a:pt x="90" y="388"/>
                    <a:pt x="90" y="388"/>
                  </a:cubicBezTo>
                  <a:cubicBezTo>
                    <a:pt x="78" y="397"/>
                    <a:pt x="78" y="397"/>
                    <a:pt x="78" y="397"/>
                  </a:cubicBezTo>
                  <a:cubicBezTo>
                    <a:pt x="63" y="393"/>
                    <a:pt x="72" y="404"/>
                    <a:pt x="72" y="404"/>
                  </a:cubicBezTo>
                  <a:cubicBezTo>
                    <a:pt x="80" y="410"/>
                    <a:pt x="80" y="410"/>
                    <a:pt x="80" y="410"/>
                  </a:cubicBezTo>
                  <a:cubicBezTo>
                    <a:pt x="92" y="426"/>
                    <a:pt x="88" y="418"/>
                    <a:pt x="73" y="447"/>
                  </a:cubicBezTo>
                  <a:cubicBezTo>
                    <a:pt x="58" y="476"/>
                    <a:pt x="76" y="470"/>
                    <a:pt x="76" y="470"/>
                  </a:cubicBezTo>
                  <a:cubicBezTo>
                    <a:pt x="90" y="462"/>
                    <a:pt x="90" y="462"/>
                    <a:pt x="90" y="462"/>
                  </a:cubicBezTo>
                  <a:cubicBezTo>
                    <a:pt x="90" y="462"/>
                    <a:pt x="89" y="478"/>
                    <a:pt x="92" y="481"/>
                  </a:cubicBezTo>
                  <a:cubicBezTo>
                    <a:pt x="94" y="485"/>
                    <a:pt x="97" y="492"/>
                    <a:pt x="96" y="501"/>
                  </a:cubicBezTo>
                  <a:cubicBezTo>
                    <a:pt x="96" y="509"/>
                    <a:pt x="96" y="515"/>
                    <a:pt x="101" y="514"/>
                  </a:cubicBezTo>
                  <a:cubicBezTo>
                    <a:pt x="105" y="513"/>
                    <a:pt x="112" y="510"/>
                    <a:pt x="121" y="512"/>
                  </a:cubicBezTo>
                  <a:cubicBezTo>
                    <a:pt x="129" y="514"/>
                    <a:pt x="129" y="516"/>
                    <a:pt x="127" y="524"/>
                  </a:cubicBezTo>
                  <a:cubicBezTo>
                    <a:pt x="125" y="531"/>
                    <a:pt x="127" y="538"/>
                    <a:pt x="136" y="538"/>
                  </a:cubicBezTo>
                  <a:cubicBezTo>
                    <a:pt x="145" y="538"/>
                    <a:pt x="145" y="538"/>
                    <a:pt x="144" y="528"/>
                  </a:cubicBezTo>
                  <a:cubicBezTo>
                    <a:pt x="143" y="518"/>
                    <a:pt x="147" y="513"/>
                    <a:pt x="147" y="513"/>
                  </a:cubicBezTo>
                  <a:cubicBezTo>
                    <a:pt x="154" y="510"/>
                    <a:pt x="154" y="510"/>
                    <a:pt x="154" y="510"/>
                  </a:cubicBezTo>
                  <a:cubicBezTo>
                    <a:pt x="154" y="510"/>
                    <a:pt x="157" y="504"/>
                    <a:pt x="158" y="497"/>
                  </a:cubicBezTo>
                  <a:cubicBezTo>
                    <a:pt x="160" y="490"/>
                    <a:pt x="162" y="490"/>
                    <a:pt x="162" y="490"/>
                  </a:cubicBezTo>
                  <a:cubicBezTo>
                    <a:pt x="164" y="489"/>
                    <a:pt x="166" y="488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66" y="479"/>
                    <a:pt x="175" y="468"/>
                    <a:pt x="175" y="468"/>
                  </a:cubicBezTo>
                  <a:cubicBezTo>
                    <a:pt x="177" y="448"/>
                    <a:pt x="173" y="446"/>
                    <a:pt x="158" y="426"/>
                  </a:cubicBezTo>
                  <a:cubicBezTo>
                    <a:pt x="144" y="406"/>
                    <a:pt x="160" y="407"/>
                    <a:pt x="176" y="403"/>
                  </a:cubicBezTo>
                  <a:cubicBezTo>
                    <a:pt x="192" y="399"/>
                    <a:pt x="186" y="382"/>
                    <a:pt x="186" y="382"/>
                  </a:cubicBezTo>
                  <a:cubicBezTo>
                    <a:pt x="186" y="382"/>
                    <a:pt x="181" y="374"/>
                    <a:pt x="188" y="369"/>
                  </a:cubicBezTo>
                  <a:cubicBezTo>
                    <a:pt x="195" y="364"/>
                    <a:pt x="192" y="352"/>
                    <a:pt x="198" y="349"/>
                  </a:cubicBezTo>
                  <a:cubicBezTo>
                    <a:pt x="204" y="345"/>
                    <a:pt x="210" y="330"/>
                    <a:pt x="214" y="328"/>
                  </a:cubicBezTo>
                  <a:cubicBezTo>
                    <a:pt x="218" y="326"/>
                    <a:pt x="226" y="320"/>
                    <a:pt x="229" y="314"/>
                  </a:cubicBezTo>
                  <a:cubicBezTo>
                    <a:pt x="231" y="307"/>
                    <a:pt x="243" y="305"/>
                    <a:pt x="245" y="305"/>
                  </a:cubicBezTo>
                  <a:cubicBezTo>
                    <a:pt x="247" y="305"/>
                    <a:pt x="253" y="305"/>
                    <a:pt x="253" y="305"/>
                  </a:cubicBezTo>
                  <a:cubicBezTo>
                    <a:pt x="253" y="305"/>
                    <a:pt x="262" y="300"/>
                    <a:pt x="273" y="289"/>
                  </a:cubicBezTo>
                  <a:cubicBezTo>
                    <a:pt x="283" y="279"/>
                    <a:pt x="275" y="268"/>
                    <a:pt x="273" y="257"/>
                  </a:cubicBezTo>
                  <a:cubicBezTo>
                    <a:pt x="272" y="245"/>
                    <a:pt x="278" y="245"/>
                    <a:pt x="286" y="250"/>
                  </a:cubicBezTo>
                  <a:cubicBezTo>
                    <a:pt x="295" y="255"/>
                    <a:pt x="301" y="252"/>
                    <a:pt x="306" y="244"/>
                  </a:cubicBezTo>
                  <a:cubicBezTo>
                    <a:pt x="307" y="243"/>
                    <a:pt x="307" y="242"/>
                    <a:pt x="308" y="242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8" y="241"/>
                    <a:pt x="306" y="233"/>
                    <a:pt x="302" y="231"/>
                  </a:cubicBezTo>
                  <a:cubicBezTo>
                    <a:pt x="299" y="229"/>
                    <a:pt x="288" y="208"/>
                    <a:pt x="299" y="212"/>
                  </a:cubicBez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Rectangle 139"/>
            <p:cNvSpPr>
              <a:spLocks noChangeArrowheads="1"/>
            </p:cNvSpPr>
            <p:nvPr/>
          </p:nvSpPr>
          <p:spPr bwMode="auto">
            <a:xfrm>
              <a:off x="1987550" y="4540250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永州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140"/>
            <p:cNvSpPr>
              <a:spLocks noChangeArrowheads="1"/>
            </p:cNvSpPr>
            <p:nvPr/>
          </p:nvSpPr>
          <p:spPr bwMode="auto">
            <a:xfrm>
              <a:off x="2692400" y="4673600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郴州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141"/>
            <p:cNvSpPr>
              <a:spLocks noChangeArrowheads="1"/>
            </p:cNvSpPr>
            <p:nvPr/>
          </p:nvSpPr>
          <p:spPr bwMode="auto">
            <a:xfrm>
              <a:off x="2463800" y="3968750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衡阳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142"/>
            <p:cNvSpPr>
              <a:spLocks noChangeArrowheads="1"/>
            </p:cNvSpPr>
            <p:nvPr/>
          </p:nvSpPr>
          <p:spPr bwMode="auto">
            <a:xfrm>
              <a:off x="2835275" y="3663950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株州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143"/>
            <p:cNvSpPr>
              <a:spLocks noChangeArrowheads="1"/>
            </p:cNvSpPr>
            <p:nvPr/>
          </p:nvSpPr>
          <p:spPr bwMode="auto">
            <a:xfrm>
              <a:off x="2921000" y="3254375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长沙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144"/>
            <p:cNvSpPr>
              <a:spLocks noChangeArrowheads="1"/>
            </p:cNvSpPr>
            <p:nvPr/>
          </p:nvSpPr>
          <p:spPr bwMode="auto">
            <a:xfrm>
              <a:off x="1720850" y="3930650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邵阳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145"/>
            <p:cNvSpPr>
              <a:spLocks noChangeArrowheads="1"/>
            </p:cNvSpPr>
            <p:nvPr/>
          </p:nvSpPr>
          <p:spPr bwMode="auto">
            <a:xfrm>
              <a:off x="1073150" y="3549650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怀化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146"/>
            <p:cNvSpPr>
              <a:spLocks noChangeArrowheads="1"/>
            </p:cNvSpPr>
            <p:nvPr/>
          </p:nvSpPr>
          <p:spPr bwMode="auto">
            <a:xfrm>
              <a:off x="1816100" y="3492500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娄底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147"/>
            <p:cNvSpPr>
              <a:spLocks noChangeArrowheads="1"/>
            </p:cNvSpPr>
            <p:nvPr/>
          </p:nvSpPr>
          <p:spPr bwMode="auto">
            <a:xfrm>
              <a:off x="2444750" y="3549650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湘潭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148"/>
            <p:cNvSpPr>
              <a:spLocks noChangeArrowheads="1"/>
            </p:cNvSpPr>
            <p:nvPr/>
          </p:nvSpPr>
          <p:spPr bwMode="auto">
            <a:xfrm>
              <a:off x="1320800" y="2606675"/>
              <a:ext cx="354364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张家界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149"/>
            <p:cNvSpPr>
              <a:spLocks noChangeArrowheads="1"/>
            </p:cNvSpPr>
            <p:nvPr/>
          </p:nvSpPr>
          <p:spPr bwMode="auto">
            <a:xfrm>
              <a:off x="2216150" y="3121025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益阳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Rectangle 150"/>
            <p:cNvSpPr>
              <a:spLocks noChangeArrowheads="1"/>
            </p:cNvSpPr>
            <p:nvPr/>
          </p:nvSpPr>
          <p:spPr bwMode="auto">
            <a:xfrm>
              <a:off x="1958975" y="2692400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常德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151"/>
            <p:cNvSpPr>
              <a:spLocks noChangeArrowheads="1"/>
            </p:cNvSpPr>
            <p:nvPr/>
          </p:nvSpPr>
          <p:spPr bwMode="auto">
            <a:xfrm>
              <a:off x="2825750" y="2711450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岳阳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152"/>
            <p:cNvSpPr>
              <a:spLocks noChangeArrowheads="1"/>
            </p:cNvSpPr>
            <p:nvPr/>
          </p:nvSpPr>
          <p:spPr bwMode="auto">
            <a:xfrm>
              <a:off x="920750" y="2711450"/>
              <a:ext cx="236243" cy="14174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湘西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7" name="全省">
            <a:hlinkClick r:id="" action="ppaction://macro?name=Slide1.全省_click" highlightClick="1"/>
            <a:hlinkHover r:id="" action="ppaction://noaction" highlightClick="1"/>
          </p:cNvPr>
          <p:cNvSpPr/>
          <p:nvPr/>
        </p:nvSpPr>
        <p:spPr bwMode="auto">
          <a:xfrm>
            <a:off x="7775762" y="5343534"/>
            <a:ext cx="1026755" cy="1173435"/>
          </a:xfrm>
          <a:custGeom>
            <a:avLst/>
            <a:gdLst>
              <a:gd name="T0" fmla="*/ 292 w 821"/>
              <a:gd name="T1" fmla="*/ 15 h 929"/>
              <a:gd name="T2" fmla="*/ 380 w 821"/>
              <a:gd name="T3" fmla="*/ 23 h 929"/>
              <a:gd name="T4" fmla="*/ 492 w 821"/>
              <a:gd name="T5" fmla="*/ 69 h 929"/>
              <a:gd name="T6" fmla="*/ 538 w 821"/>
              <a:gd name="T7" fmla="*/ 97 h 929"/>
              <a:gd name="T8" fmla="*/ 614 w 821"/>
              <a:gd name="T9" fmla="*/ 70 h 929"/>
              <a:gd name="T10" fmla="*/ 622 w 821"/>
              <a:gd name="T11" fmla="*/ 118 h 929"/>
              <a:gd name="T12" fmla="*/ 698 w 821"/>
              <a:gd name="T13" fmla="*/ 61 h 929"/>
              <a:gd name="T14" fmla="*/ 727 w 821"/>
              <a:gd name="T15" fmla="*/ 111 h 929"/>
              <a:gd name="T16" fmla="*/ 747 w 821"/>
              <a:gd name="T17" fmla="*/ 180 h 929"/>
              <a:gd name="T18" fmla="*/ 775 w 821"/>
              <a:gd name="T19" fmla="*/ 205 h 929"/>
              <a:gd name="T20" fmla="*/ 799 w 821"/>
              <a:gd name="T21" fmla="*/ 227 h 929"/>
              <a:gd name="T22" fmla="*/ 805 w 821"/>
              <a:gd name="T23" fmla="*/ 288 h 929"/>
              <a:gd name="T24" fmla="*/ 775 w 821"/>
              <a:gd name="T25" fmla="*/ 342 h 929"/>
              <a:gd name="T26" fmla="*/ 738 w 821"/>
              <a:gd name="T27" fmla="*/ 477 h 929"/>
              <a:gd name="T28" fmla="*/ 772 w 821"/>
              <a:gd name="T29" fmla="*/ 600 h 929"/>
              <a:gd name="T30" fmla="*/ 804 w 821"/>
              <a:gd name="T31" fmla="*/ 668 h 929"/>
              <a:gd name="T32" fmla="*/ 772 w 821"/>
              <a:gd name="T33" fmla="*/ 738 h 929"/>
              <a:gd name="T34" fmla="*/ 739 w 821"/>
              <a:gd name="T35" fmla="*/ 814 h 929"/>
              <a:gd name="T36" fmla="*/ 646 w 821"/>
              <a:gd name="T37" fmla="*/ 795 h 929"/>
              <a:gd name="T38" fmla="*/ 630 w 821"/>
              <a:gd name="T39" fmla="*/ 844 h 929"/>
              <a:gd name="T40" fmla="*/ 564 w 821"/>
              <a:gd name="T41" fmla="*/ 851 h 929"/>
              <a:gd name="T42" fmla="*/ 524 w 821"/>
              <a:gd name="T43" fmla="*/ 840 h 929"/>
              <a:gd name="T44" fmla="*/ 501 w 821"/>
              <a:gd name="T45" fmla="*/ 888 h 929"/>
              <a:gd name="T46" fmla="*/ 390 w 821"/>
              <a:gd name="T47" fmla="*/ 912 h 929"/>
              <a:gd name="T48" fmla="*/ 388 w 821"/>
              <a:gd name="T49" fmla="*/ 857 h 929"/>
              <a:gd name="T50" fmla="*/ 347 w 821"/>
              <a:gd name="T51" fmla="*/ 858 h 929"/>
              <a:gd name="T52" fmla="*/ 365 w 821"/>
              <a:gd name="T53" fmla="*/ 801 h 929"/>
              <a:gd name="T54" fmla="*/ 366 w 821"/>
              <a:gd name="T55" fmla="*/ 724 h 929"/>
              <a:gd name="T56" fmla="*/ 372 w 821"/>
              <a:gd name="T57" fmla="*/ 661 h 929"/>
              <a:gd name="T58" fmla="*/ 314 w 821"/>
              <a:gd name="T59" fmla="*/ 650 h 929"/>
              <a:gd name="T60" fmla="*/ 241 w 821"/>
              <a:gd name="T61" fmla="*/ 670 h 929"/>
              <a:gd name="T62" fmla="*/ 187 w 821"/>
              <a:gd name="T63" fmla="*/ 677 h 929"/>
              <a:gd name="T64" fmla="*/ 147 w 821"/>
              <a:gd name="T65" fmla="*/ 693 h 929"/>
              <a:gd name="T66" fmla="*/ 121 w 821"/>
              <a:gd name="T67" fmla="*/ 692 h 929"/>
              <a:gd name="T68" fmla="*/ 90 w 821"/>
              <a:gd name="T69" fmla="*/ 642 h 929"/>
              <a:gd name="T70" fmla="*/ 72 w 821"/>
              <a:gd name="T71" fmla="*/ 584 h 929"/>
              <a:gd name="T72" fmla="*/ 108 w 821"/>
              <a:gd name="T73" fmla="*/ 552 h 929"/>
              <a:gd name="T74" fmla="*/ 100 w 821"/>
              <a:gd name="T75" fmla="*/ 516 h 929"/>
              <a:gd name="T76" fmla="*/ 21 w 821"/>
              <a:gd name="T77" fmla="*/ 520 h 929"/>
              <a:gd name="T78" fmla="*/ 49 w 821"/>
              <a:gd name="T79" fmla="*/ 457 h 929"/>
              <a:gd name="T80" fmla="*/ 92 w 821"/>
              <a:gd name="T81" fmla="*/ 404 h 929"/>
              <a:gd name="T82" fmla="*/ 93 w 821"/>
              <a:gd name="T83" fmla="*/ 317 h 929"/>
              <a:gd name="T84" fmla="*/ 78 w 821"/>
              <a:gd name="T85" fmla="*/ 256 h 929"/>
              <a:gd name="T86" fmla="*/ 81 w 821"/>
              <a:gd name="T87" fmla="*/ 176 h 929"/>
              <a:gd name="T88" fmla="*/ 97 w 821"/>
              <a:gd name="T89" fmla="*/ 126 h 929"/>
              <a:gd name="T90" fmla="*/ 111 w 821"/>
              <a:gd name="T91" fmla="*/ 100 h 929"/>
              <a:gd name="T92" fmla="*/ 154 w 821"/>
              <a:gd name="T93" fmla="*/ 74 h 929"/>
              <a:gd name="T94" fmla="*/ 250 w 821"/>
              <a:gd name="T95" fmla="*/ 85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21" h="929">
                <a:moveTo>
                  <a:pt x="272" y="45"/>
                </a:moveTo>
                <a:cubicBezTo>
                  <a:pt x="265" y="42"/>
                  <a:pt x="262" y="37"/>
                  <a:pt x="262" y="37"/>
                </a:cubicBezTo>
                <a:cubicBezTo>
                  <a:pt x="262" y="37"/>
                  <a:pt x="269" y="34"/>
                  <a:pt x="269" y="19"/>
                </a:cubicBezTo>
                <a:cubicBezTo>
                  <a:pt x="269" y="4"/>
                  <a:pt x="283" y="11"/>
                  <a:pt x="292" y="15"/>
                </a:cubicBezTo>
                <a:cubicBezTo>
                  <a:pt x="302" y="18"/>
                  <a:pt x="303" y="9"/>
                  <a:pt x="303" y="9"/>
                </a:cubicBezTo>
                <a:cubicBezTo>
                  <a:pt x="303" y="0"/>
                  <a:pt x="326" y="7"/>
                  <a:pt x="326" y="7"/>
                </a:cubicBezTo>
                <a:cubicBezTo>
                  <a:pt x="337" y="15"/>
                  <a:pt x="337" y="15"/>
                  <a:pt x="337" y="15"/>
                </a:cubicBezTo>
                <a:cubicBezTo>
                  <a:pt x="337" y="15"/>
                  <a:pt x="366" y="9"/>
                  <a:pt x="380" y="23"/>
                </a:cubicBezTo>
                <a:cubicBezTo>
                  <a:pt x="395" y="37"/>
                  <a:pt x="419" y="47"/>
                  <a:pt x="429" y="45"/>
                </a:cubicBezTo>
                <a:cubicBezTo>
                  <a:pt x="439" y="43"/>
                  <a:pt x="457" y="42"/>
                  <a:pt x="457" y="42"/>
                </a:cubicBezTo>
                <a:cubicBezTo>
                  <a:pt x="457" y="42"/>
                  <a:pt x="468" y="55"/>
                  <a:pt x="481" y="59"/>
                </a:cubicBezTo>
                <a:cubicBezTo>
                  <a:pt x="494" y="64"/>
                  <a:pt x="492" y="69"/>
                  <a:pt x="492" y="69"/>
                </a:cubicBezTo>
                <a:cubicBezTo>
                  <a:pt x="485" y="85"/>
                  <a:pt x="492" y="84"/>
                  <a:pt x="492" y="84"/>
                </a:cubicBezTo>
                <a:cubicBezTo>
                  <a:pt x="508" y="81"/>
                  <a:pt x="510" y="90"/>
                  <a:pt x="510" y="90"/>
                </a:cubicBezTo>
                <a:cubicBezTo>
                  <a:pt x="525" y="86"/>
                  <a:pt x="524" y="110"/>
                  <a:pt x="524" y="110"/>
                </a:cubicBezTo>
                <a:cubicBezTo>
                  <a:pt x="524" y="110"/>
                  <a:pt x="524" y="110"/>
                  <a:pt x="538" y="97"/>
                </a:cubicBezTo>
                <a:cubicBezTo>
                  <a:pt x="552" y="84"/>
                  <a:pt x="560" y="89"/>
                  <a:pt x="575" y="93"/>
                </a:cubicBezTo>
                <a:cubicBezTo>
                  <a:pt x="589" y="98"/>
                  <a:pt x="593" y="90"/>
                  <a:pt x="593" y="90"/>
                </a:cubicBezTo>
                <a:cubicBezTo>
                  <a:pt x="593" y="81"/>
                  <a:pt x="611" y="60"/>
                  <a:pt x="611" y="60"/>
                </a:cubicBezTo>
                <a:cubicBezTo>
                  <a:pt x="614" y="70"/>
                  <a:pt x="614" y="70"/>
                  <a:pt x="614" y="70"/>
                </a:cubicBezTo>
                <a:cubicBezTo>
                  <a:pt x="620" y="72"/>
                  <a:pt x="620" y="72"/>
                  <a:pt x="620" y="72"/>
                </a:cubicBezTo>
                <a:cubicBezTo>
                  <a:pt x="620" y="72"/>
                  <a:pt x="635" y="57"/>
                  <a:pt x="635" y="66"/>
                </a:cubicBezTo>
                <a:cubicBezTo>
                  <a:pt x="635" y="66"/>
                  <a:pt x="634" y="71"/>
                  <a:pt x="628" y="79"/>
                </a:cubicBezTo>
                <a:cubicBezTo>
                  <a:pt x="621" y="86"/>
                  <a:pt x="606" y="99"/>
                  <a:pt x="622" y="118"/>
                </a:cubicBezTo>
                <a:cubicBezTo>
                  <a:pt x="622" y="118"/>
                  <a:pt x="625" y="119"/>
                  <a:pt x="629" y="115"/>
                </a:cubicBezTo>
                <a:cubicBezTo>
                  <a:pt x="633" y="111"/>
                  <a:pt x="633" y="107"/>
                  <a:pt x="639" y="114"/>
                </a:cubicBezTo>
                <a:cubicBezTo>
                  <a:pt x="644" y="120"/>
                  <a:pt x="646" y="124"/>
                  <a:pt x="652" y="116"/>
                </a:cubicBezTo>
                <a:cubicBezTo>
                  <a:pt x="658" y="107"/>
                  <a:pt x="698" y="61"/>
                  <a:pt x="698" y="61"/>
                </a:cubicBezTo>
                <a:cubicBezTo>
                  <a:pt x="698" y="61"/>
                  <a:pt x="709" y="53"/>
                  <a:pt x="709" y="65"/>
                </a:cubicBezTo>
                <a:cubicBezTo>
                  <a:pt x="709" y="77"/>
                  <a:pt x="709" y="84"/>
                  <a:pt x="717" y="84"/>
                </a:cubicBezTo>
                <a:cubicBezTo>
                  <a:pt x="725" y="84"/>
                  <a:pt x="738" y="88"/>
                  <a:pt x="724" y="106"/>
                </a:cubicBezTo>
                <a:cubicBezTo>
                  <a:pt x="727" y="111"/>
                  <a:pt x="727" y="111"/>
                  <a:pt x="727" y="111"/>
                </a:cubicBezTo>
                <a:cubicBezTo>
                  <a:pt x="727" y="111"/>
                  <a:pt x="745" y="114"/>
                  <a:pt x="733" y="126"/>
                </a:cubicBezTo>
                <a:cubicBezTo>
                  <a:pt x="721" y="138"/>
                  <a:pt x="714" y="146"/>
                  <a:pt x="724" y="154"/>
                </a:cubicBezTo>
                <a:cubicBezTo>
                  <a:pt x="734" y="163"/>
                  <a:pt x="730" y="176"/>
                  <a:pt x="730" y="176"/>
                </a:cubicBezTo>
                <a:cubicBezTo>
                  <a:pt x="730" y="176"/>
                  <a:pt x="732" y="183"/>
                  <a:pt x="747" y="180"/>
                </a:cubicBezTo>
                <a:cubicBezTo>
                  <a:pt x="747" y="180"/>
                  <a:pt x="754" y="184"/>
                  <a:pt x="758" y="188"/>
                </a:cubicBezTo>
                <a:cubicBezTo>
                  <a:pt x="765" y="187"/>
                  <a:pt x="765" y="187"/>
                  <a:pt x="765" y="187"/>
                </a:cubicBezTo>
                <a:cubicBezTo>
                  <a:pt x="766" y="207"/>
                  <a:pt x="766" y="207"/>
                  <a:pt x="766" y="207"/>
                </a:cubicBezTo>
                <a:cubicBezTo>
                  <a:pt x="766" y="207"/>
                  <a:pt x="772" y="209"/>
                  <a:pt x="775" y="205"/>
                </a:cubicBezTo>
                <a:cubicBezTo>
                  <a:pt x="775" y="204"/>
                  <a:pt x="775" y="204"/>
                  <a:pt x="775" y="204"/>
                </a:cubicBezTo>
                <a:cubicBezTo>
                  <a:pt x="778" y="207"/>
                  <a:pt x="778" y="207"/>
                  <a:pt x="778" y="207"/>
                </a:cubicBezTo>
                <a:cubicBezTo>
                  <a:pt x="778" y="207"/>
                  <a:pt x="784" y="228"/>
                  <a:pt x="793" y="219"/>
                </a:cubicBezTo>
                <a:cubicBezTo>
                  <a:pt x="793" y="219"/>
                  <a:pt x="800" y="210"/>
                  <a:pt x="799" y="227"/>
                </a:cubicBezTo>
                <a:cubicBezTo>
                  <a:pt x="793" y="244"/>
                  <a:pt x="793" y="244"/>
                  <a:pt x="793" y="244"/>
                </a:cubicBezTo>
                <a:cubicBezTo>
                  <a:pt x="793" y="244"/>
                  <a:pt x="795" y="264"/>
                  <a:pt x="789" y="266"/>
                </a:cubicBezTo>
                <a:cubicBezTo>
                  <a:pt x="789" y="266"/>
                  <a:pt x="789" y="271"/>
                  <a:pt x="802" y="275"/>
                </a:cubicBezTo>
                <a:cubicBezTo>
                  <a:pt x="802" y="275"/>
                  <a:pt x="819" y="280"/>
                  <a:pt x="805" y="288"/>
                </a:cubicBezTo>
                <a:cubicBezTo>
                  <a:pt x="804" y="292"/>
                  <a:pt x="804" y="292"/>
                  <a:pt x="804" y="292"/>
                </a:cubicBezTo>
                <a:cubicBezTo>
                  <a:pt x="804" y="292"/>
                  <a:pt x="821" y="296"/>
                  <a:pt x="811" y="308"/>
                </a:cubicBezTo>
                <a:cubicBezTo>
                  <a:pt x="800" y="321"/>
                  <a:pt x="787" y="334"/>
                  <a:pt x="787" y="334"/>
                </a:cubicBezTo>
                <a:cubicBezTo>
                  <a:pt x="787" y="334"/>
                  <a:pt x="765" y="332"/>
                  <a:pt x="775" y="342"/>
                </a:cubicBezTo>
                <a:cubicBezTo>
                  <a:pt x="784" y="352"/>
                  <a:pt x="776" y="358"/>
                  <a:pt x="767" y="360"/>
                </a:cubicBezTo>
                <a:cubicBezTo>
                  <a:pt x="757" y="362"/>
                  <a:pt x="740" y="365"/>
                  <a:pt x="740" y="386"/>
                </a:cubicBezTo>
                <a:cubicBezTo>
                  <a:pt x="740" y="407"/>
                  <a:pt x="737" y="417"/>
                  <a:pt x="722" y="428"/>
                </a:cubicBezTo>
                <a:cubicBezTo>
                  <a:pt x="722" y="428"/>
                  <a:pt x="707" y="482"/>
                  <a:pt x="738" y="477"/>
                </a:cubicBezTo>
                <a:cubicBezTo>
                  <a:pt x="769" y="472"/>
                  <a:pt x="766" y="481"/>
                  <a:pt x="750" y="507"/>
                </a:cubicBezTo>
                <a:cubicBezTo>
                  <a:pt x="750" y="507"/>
                  <a:pt x="743" y="514"/>
                  <a:pt x="759" y="533"/>
                </a:cubicBezTo>
                <a:cubicBezTo>
                  <a:pt x="775" y="553"/>
                  <a:pt x="758" y="562"/>
                  <a:pt x="758" y="562"/>
                </a:cubicBezTo>
                <a:cubicBezTo>
                  <a:pt x="758" y="562"/>
                  <a:pt x="738" y="584"/>
                  <a:pt x="772" y="600"/>
                </a:cubicBezTo>
                <a:cubicBezTo>
                  <a:pt x="772" y="600"/>
                  <a:pt x="797" y="603"/>
                  <a:pt x="791" y="623"/>
                </a:cubicBezTo>
                <a:cubicBezTo>
                  <a:pt x="785" y="643"/>
                  <a:pt x="785" y="643"/>
                  <a:pt x="785" y="643"/>
                </a:cubicBezTo>
                <a:cubicBezTo>
                  <a:pt x="774" y="672"/>
                  <a:pt x="774" y="672"/>
                  <a:pt x="774" y="672"/>
                </a:cubicBezTo>
                <a:cubicBezTo>
                  <a:pt x="774" y="672"/>
                  <a:pt x="770" y="676"/>
                  <a:pt x="804" y="668"/>
                </a:cubicBezTo>
                <a:cubicBezTo>
                  <a:pt x="804" y="668"/>
                  <a:pt x="813" y="664"/>
                  <a:pt x="810" y="678"/>
                </a:cubicBezTo>
                <a:cubicBezTo>
                  <a:pt x="787" y="687"/>
                  <a:pt x="787" y="687"/>
                  <a:pt x="787" y="687"/>
                </a:cubicBezTo>
                <a:cubicBezTo>
                  <a:pt x="787" y="687"/>
                  <a:pt x="780" y="690"/>
                  <a:pt x="780" y="705"/>
                </a:cubicBezTo>
                <a:cubicBezTo>
                  <a:pt x="780" y="720"/>
                  <a:pt x="781" y="727"/>
                  <a:pt x="772" y="738"/>
                </a:cubicBezTo>
                <a:cubicBezTo>
                  <a:pt x="763" y="750"/>
                  <a:pt x="771" y="762"/>
                  <a:pt x="771" y="762"/>
                </a:cubicBezTo>
                <a:cubicBezTo>
                  <a:pt x="771" y="762"/>
                  <a:pt x="781" y="789"/>
                  <a:pt x="771" y="797"/>
                </a:cubicBezTo>
                <a:cubicBezTo>
                  <a:pt x="762" y="804"/>
                  <a:pt x="752" y="817"/>
                  <a:pt x="752" y="817"/>
                </a:cubicBezTo>
                <a:cubicBezTo>
                  <a:pt x="752" y="817"/>
                  <a:pt x="747" y="816"/>
                  <a:pt x="739" y="814"/>
                </a:cubicBezTo>
                <a:cubicBezTo>
                  <a:pt x="731" y="812"/>
                  <a:pt x="712" y="814"/>
                  <a:pt x="712" y="814"/>
                </a:cubicBezTo>
                <a:cubicBezTo>
                  <a:pt x="684" y="802"/>
                  <a:pt x="684" y="802"/>
                  <a:pt x="684" y="802"/>
                </a:cubicBezTo>
                <a:cubicBezTo>
                  <a:pt x="679" y="792"/>
                  <a:pt x="679" y="792"/>
                  <a:pt x="679" y="792"/>
                </a:cubicBezTo>
                <a:cubicBezTo>
                  <a:pt x="679" y="792"/>
                  <a:pt x="674" y="774"/>
                  <a:pt x="646" y="795"/>
                </a:cubicBezTo>
                <a:cubicBezTo>
                  <a:pt x="631" y="815"/>
                  <a:pt x="631" y="815"/>
                  <a:pt x="631" y="815"/>
                </a:cubicBezTo>
                <a:cubicBezTo>
                  <a:pt x="611" y="816"/>
                  <a:pt x="611" y="816"/>
                  <a:pt x="611" y="816"/>
                </a:cubicBezTo>
                <a:cubicBezTo>
                  <a:pt x="611" y="816"/>
                  <a:pt x="593" y="822"/>
                  <a:pt x="619" y="833"/>
                </a:cubicBezTo>
                <a:cubicBezTo>
                  <a:pt x="619" y="833"/>
                  <a:pt x="634" y="833"/>
                  <a:pt x="630" y="844"/>
                </a:cubicBezTo>
                <a:cubicBezTo>
                  <a:pt x="625" y="855"/>
                  <a:pt x="631" y="865"/>
                  <a:pt x="631" y="865"/>
                </a:cubicBezTo>
                <a:cubicBezTo>
                  <a:pt x="631" y="865"/>
                  <a:pt x="638" y="881"/>
                  <a:pt x="623" y="885"/>
                </a:cubicBezTo>
                <a:cubicBezTo>
                  <a:pt x="608" y="888"/>
                  <a:pt x="594" y="891"/>
                  <a:pt x="589" y="871"/>
                </a:cubicBezTo>
                <a:cubicBezTo>
                  <a:pt x="584" y="851"/>
                  <a:pt x="578" y="849"/>
                  <a:pt x="564" y="851"/>
                </a:cubicBezTo>
                <a:cubicBezTo>
                  <a:pt x="564" y="851"/>
                  <a:pt x="551" y="846"/>
                  <a:pt x="546" y="841"/>
                </a:cubicBezTo>
                <a:cubicBezTo>
                  <a:pt x="546" y="841"/>
                  <a:pt x="540" y="839"/>
                  <a:pt x="538" y="847"/>
                </a:cubicBezTo>
                <a:cubicBezTo>
                  <a:pt x="538" y="847"/>
                  <a:pt x="532" y="843"/>
                  <a:pt x="529" y="839"/>
                </a:cubicBezTo>
                <a:cubicBezTo>
                  <a:pt x="524" y="840"/>
                  <a:pt x="524" y="840"/>
                  <a:pt x="524" y="840"/>
                </a:cubicBezTo>
                <a:cubicBezTo>
                  <a:pt x="503" y="842"/>
                  <a:pt x="503" y="842"/>
                  <a:pt x="503" y="842"/>
                </a:cubicBezTo>
                <a:cubicBezTo>
                  <a:pt x="503" y="842"/>
                  <a:pt x="500" y="846"/>
                  <a:pt x="500" y="852"/>
                </a:cubicBezTo>
                <a:cubicBezTo>
                  <a:pt x="500" y="852"/>
                  <a:pt x="498" y="858"/>
                  <a:pt x="495" y="861"/>
                </a:cubicBezTo>
                <a:cubicBezTo>
                  <a:pt x="493" y="864"/>
                  <a:pt x="495" y="878"/>
                  <a:pt x="501" y="888"/>
                </a:cubicBezTo>
                <a:cubicBezTo>
                  <a:pt x="501" y="888"/>
                  <a:pt x="502" y="894"/>
                  <a:pt x="492" y="899"/>
                </a:cubicBezTo>
                <a:cubicBezTo>
                  <a:pt x="483" y="904"/>
                  <a:pt x="472" y="913"/>
                  <a:pt x="443" y="906"/>
                </a:cubicBezTo>
                <a:cubicBezTo>
                  <a:pt x="426" y="902"/>
                  <a:pt x="406" y="929"/>
                  <a:pt x="406" y="929"/>
                </a:cubicBezTo>
                <a:cubicBezTo>
                  <a:pt x="406" y="929"/>
                  <a:pt x="383" y="921"/>
                  <a:pt x="390" y="912"/>
                </a:cubicBezTo>
                <a:cubicBezTo>
                  <a:pt x="398" y="903"/>
                  <a:pt x="393" y="896"/>
                  <a:pt x="391" y="896"/>
                </a:cubicBezTo>
                <a:cubicBezTo>
                  <a:pt x="391" y="882"/>
                  <a:pt x="391" y="882"/>
                  <a:pt x="391" y="882"/>
                </a:cubicBezTo>
                <a:cubicBezTo>
                  <a:pt x="391" y="882"/>
                  <a:pt x="384" y="876"/>
                  <a:pt x="392" y="868"/>
                </a:cubicBezTo>
                <a:cubicBezTo>
                  <a:pt x="392" y="868"/>
                  <a:pt x="396" y="864"/>
                  <a:pt x="388" y="857"/>
                </a:cubicBezTo>
                <a:cubicBezTo>
                  <a:pt x="386" y="848"/>
                  <a:pt x="386" y="848"/>
                  <a:pt x="386" y="848"/>
                </a:cubicBezTo>
                <a:cubicBezTo>
                  <a:pt x="386" y="848"/>
                  <a:pt x="377" y="848"/>
                  <a:pt x="375" y="850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5" y="842"/>
                  <a:pt x="359" y="856"/>
                  <a:pt x="347" y="858"/>
                </a:cubicBezTo>
                <a:cubicBezTo>
                  <a:pt x="347" y="858"/>
                  <a:pt x="339" y="864"/>
                  <a:pt x="337" y="873"/>
                </a:cubicBezTo>
                <a:cubicBezTo>
                  <a:pt x="336" y="883"/>
                  <a:pt x="313" y="891"/>
                  <a:pt x="316" y="854"/>
                </a:cubicBezTo>
                <a:cubicBezTo>
                  <a:pt x="316" y="854"/>
                  <a:pt x="323" y="835"/>
                  <a:pt x="340" y="830"/>
                </a:cubicBezTo>
                <a:cubicBezTo>
                  <a:pt x="340" y="830"/>
                  <a:pt x="346" y="805"/>
                  <a:pt x="365" y="801"/>
                </a:cubicBezTo>
                <a:cubicBezTo>
                  <a:pt x="365" y="801"/>
                  <a:pt x="375" y="793"/>
                  <a:pt x="370" y="758"/>
                </a:cubicBezTo>
                <a:cubicBezTo>
                  <a:pt x="370" y="758"/>
                  <a:pt x="371" y="741"/>
                  <a:pt x="386" y="736"/>
                </a:cubicBezTo>
                <a:cubicBezTo>
                  <a:pt x="386" y="736"/>
                  <a:pt x="409" y="717"/>
                  <a:pt x="382" y="718"/>
                </a:cubicBezTo>
                <a:cubicBezTo>
                  <a:pt x="366" y="724"/>
                  <a:pt x="366" y="724"/>
                  <a:pt x="366" y="724"/>
                </a:cubicBezTo>
                <a:cubicBezTo>
                  <a:pt x="366" y="724"/>
                  <a:pt x="361" y="728"/>
                  <a:pt x="359" y="718"/>
                </a:cubicBezTo>
                <a:cubicBezTo>
                  <a:pt x="356" y="707"/>
                  <a:pt x="355" y="691"/>
                  <a:pt x="365" y="687"/>
                </a:cubicBezTo>
                <a:cubicBezTo>
                  <a:pt x="366" y="684"/>
                  <a:pt x="366" y="684"/>
                  <a:pt x="366" y="684"/>
                </a:cubicBezTo>
                <a:cubicBezTo>
                  <a:pt x="372" y="661"/>
                  <a:pt x="372" y="661"/>
                  <a:pt x="372" y="661"/>
                </a:cubicBezTo>
                <a:cubicBezTo>
                  <a:pt x="372" y="661"/>
                  <a:pt x="365" y="653"/>
                  <a:pt x="352" y="648"/>
                </a:cubicBezTo>
                <a:cubicBezTo>
                  <a:pt x="330" y="648"/>
                  <a:pt x="330" y="648"/>
                  <a:pt x="330" y="648"/>
                </a:cubicBezTo>
                <a:cubicBezTo>
                  <a:pt x="320" y="635"/>
                  <a:pt x="320" y="635"/>
                  <a:pt x="320" y="635"/>
                </a:cubicBezTo>
                <a:cubicBezTo>
                  <a:pt x="314" y="650"/>
                  <a:pt x="314" y="650"/>
                  <a:pt x="314" y="650"/>
                </a:cubicBezTo>
                <a:cubicBezTo>
                  <a:pt x="290" y="654"/>
                  <a:pt x="290" y="654"/>
                  <a:pt x="290" y="654"/>
                </a:cubicBezTo>
                <a:cubicBezTo>
                  <a:pt x="284" y="651"/>
                  <a:pt x="284" y="651"/>
                  <a:pt x="284" y="651"/>
                </a:cubicBezTo>
                <a:cubicBezTo>
                  <a:pt x="284" y="651"/>
                  <a:pt x="262" y="633"/>
                  <a:pt x="256" y="661"/>
                </a:cubicBezTo>
                <a:cubicBezTo>
                  <a:pt x="256" y="661"/>
                  <a:pt x="250" y="669"/>
                  <a:pt x="241" y="670"/>
                </a:cubicBezTo>
                <a:cubicBezTo>
                  <a:pt x="241" y="670"/>
                  <a:pt x="220" y="697"/>
                  <a:pt x="219" y="702"/>
                </a:cubicBezTo>
                <a:cubicBezTo>
                  <a:pt x="218" y="707"/>
                  <a:pt x="210" y="704"/>
                  <a:pt x="210" y="696"/>
                </a:cubicBezTo>
                <a:cubicBezTo>
                  <a:pt x="210" y="689"/>
                  <a:pt x="204" y="684"/>
                  <a:pt x="195" y="694"/>
                </a:cubicBezTo>
                <a:cubicBezTo>
                  <a:pt x="187" y="704"/>
                  <a:pt x="187" y="680"/>
                  <a:pt x="187" y="677"/>
                </a:cubicBezTo>
                <a:cubicBezTo>
                  <a:pt x="187" y="674"/>
                  <a:pt x="181" y="660"/>
                  <a:pt x="162" y="670"/>
                </a:cubicBezTo>
                <a:cubicBezTo>
                  <a:pt x="162" y="670"/>
                  <a:pt x="160" y="670"/>
                  <a:pt x="158" y="677"/>
                </a:cubicBezTo>
                <a:cubicBezTo>
                  <a:pt x="157" y="684"/>
                  <a:pt x="154" y="690"/>
                  <a:pt x="154" y="690"/>
                </a:cubicBezTo>
                <a:cubicBezTo>
                  <a:pt x="147" y="693"/>
                  <a:pt x="147" y="693"/>
                  <a:pt x="147" y="693"/>
                </a:cubicBezTo>
                <a:cubicBezTo>
                  <a:pt x="147" y="693"/>
                  <a:pt x="143" y="698"/>
                  <a:pt x="144" y="708"/>
                </a:cubicBezTo>
                <a:cubicBezTo>
                  <a:pt x="145" y="718"/>
                  <a:pt x="145" y="718"/>
                  <a:pt x="136" y="718"/>
                </a:cubicBezTo>
                <a:cubicBezTo>
                  <a:pt x="127" y="718"/>
                  <a:pt x="125" y="711"/>
                  <a:pt x="127" y="704"/>
                </a:cubicBezTo>
                <a:cubicBezTo>
                  <a:pt x="129" y="696"/>
                  <a:pt x="129" y="694"/>
                  <a:pt x="121" y="692"/>
                </a:cubicBezTo>
                <a:cubicBezTo>
                  <a:pt x="112" y="690"/>
                  <a:pt x="105" y="693"/>
                  <a:pt x="101" y="694"/>
                </a:cubicBezTo>
                <a:cubicBezTo>
                  <a:pt x="96" y="695"/>
                  <a:pt x="96" y="689"/>
                  <a:pt x="96" y="681"/>
                </a:cubicBezTo>
                <a:cubicBezTo>
                  <a:pt x="97" y="672"/>
                  <a:pt x="94" y="665"/>
                  <a:pt x="92" y="661"/>
                </a:cubicBezTo>
                <a:cubicBezTo>
                  <a:pt x="89" y="658"/>
                  <a:pt x="90" y="642"/>
                  <a:pt x="90" y="642"/>
                </a:cubicBezTo>
                <a:cubicBezTo>
                  <a:pt x="76" y="650"/>
                  <a:pt x="76" y="650"/>
                  <a:pt x="76" y="650"/>
                </a:cubicBezTo>
                <a:cubicBezTo>
                  <a:pt x="76" y="650"/>
                  <a:pt x="58" y="656"/>
                  <a:pt x="73" y="627"/>
                </a:cubicBezTo>
                <a:cubicBezTo>
                  <a:pt x="88" y="598"/>
                  <a:pt x="92" y="606"/>
                  <a:pt x="80" y="590"/>
                </a:cubicBezTo>
                <a:cubicBezTo>
                  <a:pt x="72" y="584"/>
                  <a:pt x="72" y="584"/>
                  <a:pt x="72" y="584"/>
                </a:cubicBezTo>
                <a:cubicBezTo>
                  <a:pt x="72" y="584"/>
                  <a:pt x="63" y="573"/>
                  <a:pt x="78" y="577"/>
                </a:cubicBezTo>
                <a:cubicBezTo>
                  <a:pt x="90" y="568"/>
                  <a:pt x="90" y="568"/>
                  <a:pt x="90" y="568"/>
                </a:cubicBezTo>
                <a:cubicBezTo>
                  <a:pt x="105" y="569"/>
                  <a:pt x="105" y="569"/>
                  <a:pt x="105" y="569"/>
                </a:cubicBezTo>
                <a:cubicBezTo>
                  <a:pt x="105" y="569"/>
                  <a:pt x="97" y="556"/>
                  <a:pt x="108" y="552"/>
                </a:cubicBezTo>
                <a:cubicBezTo>
                  <a:pt x="108" y="552"/>
                  <a:pt x="108" y="546"/>
                  <a:pt x="101" y="546"/>
                </a:cubicBezTo>
                <a:cubicBezTo>
                  <a:pt x="102" y="542"/>
                  <a:pt x="102" y="542"/>
                  <a:pt x="102" y="542"/>
                </a:cubicBezTo>
                <a:cubicBezTo>
                  <a:pt x="110" y="537"/>
                  <a:pt x="110" y="537"/>
                  <a:pt x="110" y="537"/>
                </a:cubicBezTo>
                <a:cubicBezTo>
                  <a:pt x="110" y="537"/>
                  <a:pt x="114" y="526"/>
                  <a:pt x="100" y="516"/>
                </a:cubicBezTo>
                <a:cubicBezTo>
                  <a:pt x="100" y="506"/>
                  <a:pt x="100" y="506"/>
                  <a:pt x="100" y="506"/>
                </a:cubicBezTo>
                <a:cubicBezTo>
                  <a:pt x="100" y="506"/>
                  <a:pt x="87" y="493"/>
                  <a:pt x="52" y="510"/>
                </a:cubicBezTo>
                <a:cubicBezTo>
                  <a:pt x="52" y="510"/>
                  <a:pt x="47" y="515"/>
                  <a:pt x="45" y="503"/>
                </a:cubicBezTo>
                <a:cubicBezTo>
                  <a:pt x="45" y="503"/>
                  <a:pt x="30" y="507"/>
                  <a:pt x="21" y="520"/>
                </a:cubicBezTo>
                <a:cubicBezTo>
                  <a:pt x="21" y="520"/>
                  <a:pt x="6" y="529"/>
                  <a:pt x="0" y="509"/>
                </a:cubicBezTo>
                <a:cubicBezTo>
                  <a:pt x="15" y="498"/>
                  <a:pt x="15" y="498"/>
                  <a:pt x="15" y="498"/>
                </a:cubicBezTo>
                <a:cubicBezTo>
                  <a:pt x="15" y="498"/>
                  <a:pt x="26" y="476"/>
                  <a:pt x="34" y="474"/>
                </a:cubicBezTo>
                <a:cubicBezTo>
                  <a:pt x="42" y="473"/>
                  <a:pt x="49" y="467"/>
                  <a:pt x="49" y="457"/>
                </a:cubicBezTo>
                <a:cubicBezTo>
                  <a:pt x="49" y="457"/>
                  <a:pt x="50" y="451"/>
                  <a:pt x="64" y="453"/>
                </a:cubicBezTo>
                <a:cubicBezTo>
                  <a:pt x="78" y="456"/>
                  <a:pt x="78" y="445"/>
                  <a:pt x="78" y="445"/>
                </a:cubicBezTo>
                <a:cubicBezTo>
                  <a:pt x="78" y="445"/>
                  <a:pt x="101" y="429"/>
                  <a:pt x="103" y="429"/>
                </a:cubicBezTo>
                <a:cubicBezTo>
                  <a:pt x="105" y="429"/>
                  <a:pt x="99" y="409"/>
                  <a:pt x="92" y="404"/>
                </a:cubicBezTo>
                <a:cubicBezTo>
                  <a:pt x="84" y="400"/>
                  <a:pt x="76" y="395"/>
                  <a:pt x="82" y="364"/>
                </a:cubicBezTo>
                <a:cubicBezTo>
                  <a:pt x="87" y="352"/>
                  <a:pt x="87" y="352"/>
                  <a:pt x="87" y="352"/>
                </a:cubicBezTo>
                <a:cubicBezTo>
                  <a:pt x="80" y="349"/>
                  <a:pt x="80" y="349"/>
                  <a:pt x="80" y="349"/>
                </a:cubicBezTo>
                <a:cubicBezTo>
                  <a:pt x="93" y="317"/>
                  <a:pt x="93" y="317"/>
                  <a:pt x="93" y="317"/>
                </a:cubicBezTo>
                <a:cubicBezTo>
                  <a:pt x="93" y="317"/>
                  <a:pt x="94" y="313"/>
                  <a:pt x="86" y="311"/>
                </a:cubicBezTo>
                <a:cubicBezTo>
                  <a:pt x="77" y="309"/>
                  <a:pt x="78" y="308"/>
                  <a:pt x="78" y="296"/>
                </a:cubicBezTo>
                <a:cubicBezTo>
                  <a:pt x="78" y="284"/>
                  <a:pt x="77" y="271"/>
                  <a:pt x="84" y="266"/>
                </a:cubicBezTo>
                <a:cubicBezTo>
                  <a:pt x="90" y="260"/>
                  <a:pt x="83" y="256"/>
                  <a:pt x="78" y="256"/>
                </a:cubicBezTo>
                <a:cubicBezTo>
                  <a:pt x="73" y="255"/>
                  <a:pt x="64" y="255"/>
                  <a:pt x="75" y="246"/>
                </a:cubicBezTo>
                <a:cubicBezTo>
                  <a:pt x="86" y="237"/>
                  <a:pt x="74" y="223"/>
                  <a:pt x="74" y="223"/>
                </a:cubicBezTo>
                <a:cubicBezTo>
                  <a:pt x="74" y="223"/>
                  <a:pt x="74" y="200"/>
                  <a:pt x="83" y="196"/>
                </a:cubicBezTo>
                <a:cubicBezTo>
                  <a:pt x="92" y="191"/>
                  <a:pt x="90" y="183"/>
                  <a:pt x="81" y="176"/>
                </a:cubicBezTo>
                <a:cubicBezTo>
                  <a:pt x="72" y="170"/>
                  <a:pt x="75" y="165"/>
                  <a:pt x="85" y="163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6" y="152"/>
                  <a:pt x="93" y="154"/>
                  <a:pt x="91" y="131"/>
                </a:cubicBezTo>
                <a:cubicBezTo>
                  <a:pt x="97" y="126"/>
                  <a:pt x="97" y="126"/>
                  <a:pt x="97" y="126"/>
                </a:cubicBezTo>
                <a:cubicBezTo>
                  <a:pt x="98" y="116"/>
                  <a:pt x="98" y="116"/>
                  <a:pt x="98" y="116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1" y="100"/>
                  <a:pt x="115" y="71"/>
                  <a:pt x="136" y="83"/>
                </a:cubicBezTo>
                <a:cubicBezTo>
                  <a:pt x="136" y="83"/>
                  <a:pt x="147" y="97"/>
                  <a:pt x="148" y="78"/>
                </a:cubicBezTo>
                <a:cubicBezTo>
                  <a:pt x="147" y="75"/>
                  <a:pt x="147" y="75"/>
                  <a:pt x="147" y="75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4" y="74"/>
                  <a:pt x="159" y="58"/>
                  <a:pt x="199" y="61"/>
                </a:cubicBezTo>
                <a:cubicBezTo>
                  <a:pt x="199" y="61"/>
                  <a:pt x="221" y="52"/>
                  <a:pt x="222" y="65"/>
                </a:cubicBezTo>
                <a:cubicBezTo>
                  <a:pt x="222" y="65"/>
                  <a:pt x="238" y="65"/>
                  <a:pt x="237" y="84"/>
                </a:cubicBezTo>
                <a:cubicBezTo>
                  <a:pt x="237" y="84"/>
                  <a:pt x="240" y="90"/>
                  <a:pt x="250" y="85"/>
                </a:cubicBezTo>
                <a:cubicBezTo>
                  <a:pt x="261" y="80"/>
                  <a:pt x="281" y="68"/>
                  <a:pt x="281" y="68"/>
                </a:cubicBezTo>
                <a:cubicBezTo>
                  <a:pt x="281" y="68"/>
                  <a:pt x="295" y="56"/>
                  <a:pt x="272" y="4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525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江苏省地图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未知">
            <a:hlinkClick r:id="" action="ppaction://macro?name=Slide1.未知_click" highlightClick="1"/>
            <a:hlinkHover r:id="" action="ppaction://noaction" highlightClick="1"/>
          </p:cNvPr>
          <p:cNvSpPr/>
          <p:nvPr/>
        </p:nvSpPr>
        <p:spPr bwMode="auto">
          <a:xfrm>
            <a:off x="7722614" y="5426435"/>
            <a:ext cx="934189" cy="1170918"/>
          </a:xfrm>
          <a:custGeom>
            <a:avLst/>
            <a:gdLst>
              <a:gd name="T0" fmla="*/ 623 w 932"/>
              <a:gd name="T1" fmla="*/ 1145 h 1166"/>
              <a:gd name="T2" fmla="*/ 702 w 932"/>
              <a:gd name="T3" fmla="*/ 1092 h 1166"/>
              <a:gd name="T4" fmla="*/ 750 w 932"/>
              <a:gd name="T5" fmla="*/ 1049 h 1166"/>
              <a:gd name="T6" fmla="*/ 781 w 932"/>
              <a:gd name="T7" fmla="*/ 1004 h 1166"/>
              <a:gd name="T8" fmla="*/ 801 w 932"/>
              <a:gd name="T9" fmla="*/ 976 h 1166"/>
              <a:gd name="T10" fmla="*/ 845 w 932"/>
              <a:gd name="T11" fmla="*/ 935 h 1166"/>
              <a:gd name="T12" fmla="*/ 922 w 932"/>
              <a:gd name="T13" fmla="*/ 953 h 1166"/>
              <a:gd name="T14" fmla="*/ 860 w 932"/>
              <a:gd name="T15" fmla="*/ 869 h 1166"/>
              <a:gd name="T16" fmla="*/ 842 w 932"/>
              <a:gd name="T17" fmla="*/ 816 h 1166"/>
              <a:gd name="T18" fmla="*/ 774 w 932"/>
              <a:gd name="T19" fmla="*/ 734 h 1166"/>
              <a:gd name="T20" fmla="*/ 773 w 932"/>
              <a:gd name="T21" fmla="*/ 648 h 1166"/>
              <a:gd name="T22" fmla="*/ 750 w 932"/>
              <a:gd name="T23" fmla="*/ 580 h 1166"/>
              <a:gd name="T24" fmla="*/ 741 w 932"/>
              <a:gd name="T25" fmla="*/ 519 h 1166"/>
              <a:gd name="T26" fmla="*/ 737 w 932"/>
              <a:gd name="T27" fmla="*/ 486 h 1166"/>
              <a:gd name="T28" fmla="*/ 733 w 932"/>
              <a:gd name="T29" fmla="*/ 453 h 1166"/>
              <a:gd name="T30" fmla="*/ 731 w 932"/>
              <a:gd name="T31" fmla="*/ 439 h 1166"/>
              <a:gd name="T32" fmla="*/ 729 w 932"/>
              <a:gd name="T33" fmla="*/ 408 h 1166"/>
              <a:gd name="T34" fmla="*/ 714 w 932"/>
              <a:gd name="T35" fmla="*/ 327 h 1166"/>
              <a:gd name="T36" fmla="*/ 677 w 932"/>
              <a:gd name="T37" fmla="*/ 266 h 1166"/>
              <a:gd name="T38" fmla="*/ 631 w 932"/>
              <a:gd name="T39" fmla="*/ 234 h 1166"/>
              <a:gd name="T40" fmla="*/ 589 w 932"/>
              <a:gd name="T41" fmla="*/ 220 h 1166"/>
              <a:gd name="T42" fmla="*/ 591 w 932"/>
              <a:gd name="T43" fmla="*/ 195 h 1166"/>
              <a:gd name="T44" fmla="*/ 576 w 932"/>
              <a:gd name="T45" fmla="*/ 164 h 1166"/>
              <a:gd name="T46" fmla="*/ 537 w 932"/>
              <a:gd name="T47" fmla="*/ 84 h 1166"/>
              <a:gd name="T48" fmla="*/ 527 w 932"/>
              <a:gd name="T49" fmla="*/ 72 h 1166"/>
              <a:gd name="T50" fmla="*/ 451 w 932"/>
              <a:gd name="T51" fmla="*/ 118 h 1166"/>
              <a:gd name="T52" fmla="*/ 392 w 932"/>
              <a:gd name="T53" fmla="*/ 148 h 1166"/>
              <a:gd name="T54" fmla="*/ 317 w 932"/>
              <a:gd name="T55" fmla="*/ 151 h 1166"/>
              <a:gd name="T56" fmla="*/ 260 w 932"/>
              <a:gd name="T57" fmla="*/ 130 h 1166"/>
              <a:gd name="T58" fmla="*/ 210 w 932"/>
              <a:gd name="T59" fmla="*/ 150 h 1166"/>
              <a:gd name="T60" fmla="*/ 155 w 932"/>
              <a:gd name="T61" fmla="*/ 125 h 1166"/>
              <a:gd name="T62" fmla="*/ 131 w 932"/>
              <a:gd name="T63" fmla="*/ 117 h 1166"/>
              <a:gd name="T64" fmla="*/ 128 w 932"/>
              <a:gd name="T65" fmla="*/ 81 h 1166"/>
              <a:gd name="T66" fmla="*/ 82 w 932"/>
              <a:gd name="T67" fmla="*/ 13 h 1166"/>
              <a:gd name="T68" fmla="*/ 25 w 932"/>
              <a:gd name="T69" fmla="*/ 3 h 1166"/>
              <a:gd name="T70" fmla="*/ 0 w 932"/>
              <a:gd name="T71" fmla="*/ 36 h 1166"/>
              <a:gd name="T72" fmla="*/ 22 w 932"/>
              <a:gd name="T73" fmla="*/ 106 h 1166"/>
              <a:gd name="T74" fmla="*/ 99 w 932"/>
              <a:gd name="T75" fmla="*/ 146 h 1166"/>
              <a:gd name="T76" fmla="*/ 108 w 932"/>
              <a:gd name="T77" fmla="*/ 211 h 1166"/>
              <a:gd name="T78" fmla="*/ 176 w 932"/>
              <a:gd name="T79" fmla="*/ 247 h 1166"/>
              <a:gd name="T80" fmla="*/ 193 w 932"/>
              <a:gd name="T81" fmla="*/ 268 h 1166"/>
              <a:gd name="T82" fmla="*/ 228 w 932"/>
              <a:gd name="T83" fmla="*/ 339 h 1166"/>
              <a:gd name="T84" fmla="*/ 264 w 932"/>
              <a:gd name="T85" fmla="*/ 406 h 1166"/>
              <a:gd name="T86" fmla="*/ 272 w 932"/>
              <a:gd name="T87" fmla="*/ 488 h 1166"/>
              <a:gd name="T88" fmla="*/ 265 w 932"/>
              <a:gd name="T89" fmla="*/ 563 h 1166"/>
              <a:gd name="T90" fmla="*/ 284 w 932"/>
              <a:gd name="T91" fmla="*/ 591 h 1166"/>
              <a:gd name="T92" fmla="*/ 297 w 932"/>
              <a:gd name="T93" fmla="*/ 597 h 1166"/>
              <a:gd name="T94" fmla="*/ 355 w 932"/>
              <a:gd name="T95" fmla="*/ 601 h 1166"/>
              <a:gd name="T96" fmla="*/ 391 w 932"/>
              <a:gd name="T97" fmla="*/ 562 h 1166"/>
              <a:gd name="T98" fmla="*/ 447 w 932"/>
              <a:gd name="T99" fmla="*/ 615 h 1166"/>
              <a:gd name="T100" fmla="*/ 437 w 932"/>
              <a:gd name="T101" fmla="*/ 670 h 1166"/>
              <a:gd name="T102" fmla="*/ 414 w 932"/>
              <a:gd name="T103" fmla="*/ 694 h 1166"/>
              <a:gd name="T104" fmla="*/ 345 w 932"/>
              <a:gd name="T105" fmla="*/ 641 h 1166"/>
              <a:gd name="T106" fmla="*/ 326 w 932"/>
              <a:gd name="T107" fmla="*/ 685 h 1166"/>
              <a:gd name="T108" fmla="*/ 256 w 932"/>
              <a:gd name="T109" fmla="*/ 760 h 1166"/>
              <a:gd name="T110" fmla="*/ 282 w 932"/>
              <a:gd name="T111" fmla="*/ 865 h 1166"/>
              <a:gd name="T112" fmla="*/ 290 w 932"/>
              <a:gd name="T113" fmla="*/ 942 h 1166"/>
              <a:gd name="T114" fmla="*/ 382 w 932"/>
              <a:gd name="T115" fmla="*/ 985 h 1166"/>
              <a:gd name="T116" fmla="*/ 447 w 932"/>
              <a:gd name="T117" fmla="*/ 1028 h 1166"/>
              <a:gd name="T118" fmla="*/ 505 w 932"/>
              <a:gd name="T119" fmla="*/ 1029 h 1166"/>
              <a:gd name="T120" fmla="*/ 526 w 932"/>
              <a:gd name="T121" fmla="*/ 107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2" h="1166">
                <a:moveTo>
                  <a:pt x="589" y="1105"/>
                </a:moveTo>
                <a:cubicBezTo>
                  <a:pt x="589" y="1105"/>
                  <a:pt x="585" y="1116"/>
                  <a:pt x="602" y="1116"/>
                </a:cubicBezTo>
                <a:cubicBezTo>
                  <a:pt x="603" y="1134"/>
                  <a:pt x="603" y="1134"/>
                  <a:pt x="603" y="1134"/>
                </a:cubicBezTo>
                <a:cubicBezTo>
                  <a:pt x="603" y="1134"/>
                  <a:pt x="606" y="1166"/>
                  <a:pt x="623" y="1145"/>
                </a:cubicBezTo>
                <a:cubicBezTo>
                  <a:pt x="640" y="1123"/>
                  <a:pt x="653" y="1141"/>
                  <a:pt x="653" y="1141"/>
                </a:cubicBezTo>
                <a:cubicBezTo>
                  <a:pt x="653" y="1141"/>
                  <a:pt x="665" y="1152"/>
                  <a:pt x="662" y="1126"/>
                </a:cubicBezTo>
                <a:cubicBezTo>
                  <a:pt x="658" y="1099"/>
                  <a:pt x="690" y="1111"/>
                  <a:pt x="690" y="1111"/>
                </a:cubicBezTo>
                <a:cubicBezTo>
                  <a:pt x="690" y="1111"/>
                  <a:pt x="704" y="1116"/>
                  <a:pt x="702" y="1092"/>
                </a:cubicBezTo>
                <a:cubicBezTo>
                  <a:pt x="700" y="1067"/>
                  <a:pt x="706" y="1076"/>
                  <a:pt x="723" y="1082"/>
                </a:cubicBezTo>
                <a:cubicBezTo>
                  <a:pt x="739" y="1087"/>
                  <a:pt x="742" y="1078"/>
                  <a:pt x="742" y="1078"/>
                </a:cubicBezTo>
                <a:cubicBezTo>
                  <a:pt x="742" y="1065"/>
                  <a:pt x="742" y="1065"/>
                  <a:pt x="742" y="1065"/>
                </a:cubicBezTo>
                <a:cubicBezTo>
                  <a:pt x="742" y="1065"/>
                  <a:pt x="752" y="1061"/>
                  <a:pt x="750" y="1049"/>
                </a:cubicBezTo>
                <a:cubicBezTo>
                  <a:pt x="762" y="1049"/>
                  <a:pt x="762" y="1049"/>
                  <a:pt x="762" y="1049"/>
                </a:cubicBezTo>
                <a:cubicBezTo>
                  <a:pt x="762" y="1049"/>
                  <a:pt x="755" y="1017"/>
                  <a:pt x="772" y="1013"/>
                </a:cubicBezTo>
                <a:cubicBezTo>
                  <a:pt x="778" y="1011"/>
                  <a:pt x="778" y="1011"/>
                  <a:pt x="778" y="1011"/>
                </a:cubicBezTo>
                <a:cubicBezTo>
                  <a:pt x="781" y="1004"/>
                  <a:pt x="781" y="1004"/>
                  <a:pt x="781" y="1004"/>
                </a:cubicBezTo>
                <a:cubicBezTo>
                  <a:pt x="791" y="1010"/>
                  <a:pt x="791" y="1010"/>
                  <a:pt x="791" y="1010"/>
                </a:cubicBezTo>
                <a:cubicBezTo>
                  <a:pt x="791" y="1010"/>
                  <a:pt x="815" y="1010"/>
                  <a:pt x="824" y="1001"/>
                </a:cubicBezTo>
                <a:cubicBezTo>
                  <a:pt x="823" y="998"/>
                  <a:pt x="823" y="998"/>
                  <a:pt x="823" y="998"/>
                </a:cubicBezTo>
                <a:cubicBezTo>
                  <a:pt x="801" y="976"/>
                  <a:pt x="801" y="976"/>
                  <a:pt x="801" y="976"/>
                </a:cubicBezTo>
                <a:cubicBezTo>
                  <a:pt x="784" y="949"/>
                  <a:pt x="784" y="949"/>
                  <a:pt x="784" y="949"/>
                </a:cubicBezTo>
                <a:cubicBezTo>
                  <a:pt x="774" y="944"/>
                  <a:pt x="774" y="944"/>
                  <a:pt x="774" y="944"/>
                </a:cubicBezTo>
                <a:cubicBezTo>
                  <a:pt x="774" y="944"/>
                  <a:pt x="775" y="912"/>
                  <a:pt x="817" y="918"/>
                </a:cubicBezTo>
                <a:cubicBezTo>
                  <a:pt x="817" y="918"/>
                  <a:pt x="837" y="925"/>
                  <a:pt x="845" y="935"/>
                </a:cubicBezTo>
                <a:cubicBezTo>
                  <a:pt x="853" y="944"/>
                  <a:pt x="861" y="945"/>
                  <a:pt x="861" y="945"/>
                </a:cubicBezTo>
                <a:cubicBezTo>
                  <a:pt x="861" y="945"/>
                  <a:pt x="880" y="961"/>
                  <a:pt x="880" y="964"/>
                </a:cubicBezTo>
                <a:cubicBezTo>
                  <a:pt x="880" y="967"/>
                  <a:pt x="914" y="980"/>
                  <a:pt x="914" y="980"/>
                </a:cubicBezTo>
                <a:cubicBezTo>
                  <a:pt x="914" y="980"/>
                  <a:pt x="932" y="987"/>
                  <a:pt x="922" y="953"/>
                </a:cubicBezTo>
                <a:cubicBezTo>
                  <a:pt x="922" y="953"/>
                  <a:pt x="920" y="936"/>
                  <a:pt x="920" y="926"/>
                </a:cubicBezTo>
                <a:cubicBezTo>
                  <a:pt x="921" y="916"/>
                  <a:pt x="901" y="900"/>
                  <a:pt x="901" y="900"/>
                </a:cubicBezTo>
                <a:cubicBezTo>
                  <a:pt x="890" y="885"/>
                  <a:pt x="890" y="885"/>
                  <a:pt x="890" y="885"/>
                </a:cubicBezTo>
                <a:cubicBezTo>
                  <a:pt x="890" y="885"/>
                  <a:pt x="874" y="869"/>
                  <a:pt x="860" y="869"/>
                </a:cubicBezTo>
                <a:cubicBezTo>
                  <a:pt x="845" y="869"/>
                  <a:pt x="850" y="852"/>
                  <a:pt x="850" y="852"/>
                </a:cubicBezTo>
                <a:cubicBezTo>
                  <a:pt x="850" y="852"/>
                  <a:pt x="845" y="845"/>
                  <a:pt x="837" y="841"/>
                </a:cubicBezTo>
                <a:cubicBezTo>
                  <a:pt x="828" y="838"/>
                  <a:pt x="841" y="831"/>
                  <a:pt x="841" y="831"/>
                </a:cubicBezTo>
                <a:cubicBezTo>
                  <a:pt x="842" y="816"/>
                  <a:pt x="842" y="816"/>
                  <a:pt x="842" y="816"/>
                </a:cubicBezTo>
                <a:cubicBezTo>
                  <a:pt x="842" y="816"/>
                  <a:pt x="854" y="803"/>
                  <a:pt x="840" y="789"/>
                </a:cubicBezTo>
                <a:cubicBezTo>
                  <a:pt x="826" y="776"/>
                  <a:pt x="808" y="760"/>
                  <a:pt x="808" y="760"/>
                </a:cubicBezTo>
                <a:cubicBezTo>
                  <a:pt x="776" y="741"/>
                  <a:pt x="776" y="741"/>
                  <a:pt x="776" y="741"/>
                </a:cubicBezTo>
                <a:cubicBezTo>
                  <a:pt x="774" y="734"/>
                  <a:pt x="774" y="734"/>
                  <a:pt x="774" y="734"/>
                </a:cubicBezTo>
                <a:cubicBezTo>
                  <a:pt x="774" y="734"/>
                  <a:pt x="762" y="724"/>
                  <a:pt x="757" y="724"/>
                </a:cubicBezTo>
                <a:cubicBezTo>
                  <a:pt x="757" y="724"/>
                  <a:pt x="776" y="698"/>
                  <a:pt x="759" y="683"/>
                </a:cubicBezTo>
                <a:cubicBezTo>
                  <a:pt x="759" y="683"/>
                  <a:pt x="758" y="672"/>
                  <a:pt x="769" y="670"/>
                </a:cubicBezTo>
                <a:cubicBezTo>
                  <a:pt x="780" y="668"/>
                  <a:pt x="773" y="648"/>
                  <a:pt x="773" y="648"/>
                </a:cubicBezTo>
                <a:cubicBezTo>
                  <a:pt x="773" y="636"/>
                  <a:pt x="773" y="636"/>
                  <a:pt x="773" y="636"/>
                </a:cubicBezTo>
                <a:cubicBezTo>
                  <a:pt x="773" y="636"/>
                  <a:pt x="784" y="617"/>
                  <a:pt x="764" y="617"/>
                </a:cubicBezTo>
                <a:cubicBezTo>
                  <a:pt x="764" y="617"/>
                  <a:pt x="759" y="613"/>
                  <a:pt x="760" y="604"/>
                </a:cubicBezTo>
                <a:cubicBezTo>
                  <a:pt x="760" y="594"/>
                  <a:pt x="750" y="580"/>
                  <a:pt x="750" y="580"/>
                </a:cubicBezTo>
                <a:cubicBezTo>
                  <a:pt x="750" y="580"/>
                  <a:pt x="767" y="560"/>
                  <a:pt x="747" y="554"/>
                </a:cubicBezTo>
                <a:cubicBezTo>
                  <a:pt x="743" y="552"/>
                  <a:pt x="743" y="552"/>
                  <a:pt x="743" y="552"/>
                </a:cubicBezTo>
                <a:cubicBezTo>
                  <a:pt x="741" y="541"/>
                  <a:pt x="741" y="541"/>
                  <a:pt x="741" y="541"/>
                </a:cubicBezTo>
                <a:cubicBezTo>
                  <a:pt x="741" y="519"/>
                  <a:pt x="741" y="519"/>
                  <a:pt x="741" y="519"/>
                </a:cubicBezTo>
                <a:cubicBezTo>
                  <a:pt x="741" y="515"/>
                  <a:pt x="741" y="515"/>
                  <a:pt x="741" y="515"/>
                </a:cubicBezTo>
                <a:cubicBezTo>
                  <a:pt x="739" y="506"/>
                  <a:pt x="739" y="506"/>
                  <a:pt x="739" y="506"/>
                </a:cubicBezTo>
                <a:cubicBezTo>
                  <a:pt x="739" y="501"/>
                  <a:pt x="739" y="501"/>
                  <a:pt x="739" y="501"/>
                </a:cubicBezTo>
                <a:cubicBezTo>
                  <a:pt x="737" y="486"/>
                  <a:pt x="737" y="486"/>
                  <a:pt x="737" y="486"/>
                </a:cubicBezTo>
                <a:cubicBezTo>
                  <a:pt x="737" y="486"/>
                  <a:pt x="737" y="485"/>
                  <a:pt x="737" y="483"/>
                </a:cubicBezTo>
                <a:cubicBezTo>
                  <a:pt x="736" y="481"/>
                  <a:pt x="733" y="470"/>
                  <a:pt x="733" y="470"/>
                </a:cubicBezTo>
                <a:cubicBezTo>
                  <a:pt x="733" y="462"/>
                  <a:pt x="733" y="462"/>
                  <a:pt x="733" y="462"/>
                </a:cubicBezTo>
                <a:cubicBezTo>
                  <a:pt x="733" y="453"/>
                  <a:pt x="733" y="453"/>
                  <a:pt x="733" y="453"/>
                </a:cubicBezTo>
                <a:cubicBezTo>
                  <a:pt x="736" y="449"/>
                  <a:pt x="736" y="449"/>
                  <a:pt x="736" y="449"/>
                </a:cubicBezTo>
                <a:cubicBezTo>
                  <a:pt x="735" y="447"/>
                  <a:pt x="735" y="447"/>
                  <a:pt x="735" y="447"/>
                </a:cubicBezTo>
                <a:cubicBezTo>
                  <a:pt x="731" y="444"/>
                  <a:pt x="731" y="444"/>
                  <a:pt x="731" y="444"/>
                </a:cubicBezTo>
                <a:cubicBezTo>
                  <a:pt x="731" y="439"/>
                  <a:pt x="731" y="439"/>
                  <a:pt x="731" y="439"/>
                </a:cubicBezTo>
                <a:cubicBezTo>
                  <a:pt x="730" y="430"/>
                  <a:pt x="730" y="430"/>
                  <a:pt x="730" y="430"/>
                </a:cubicBezTo>
                <a:cubicBezTo>
                  <a:pt x="725" y="423"/>
                  <a:pt x="725" y="423"/>
                  <a:pt x="725" y="423"/>
                </a:cubicBezTo>
                <a:cubicBezTo>
                  <a:pt x="728" y="414"/>
                  <a:pt x="728" y="414"/>
                  <a:pt x="728" y="414"/>
                </a:cubicBezTo>
                <a:cubicBezTo>
                  <a:pt x="729" y="408"/>
                  <a:pt x="729" y="408"/>
                  <a:pt x="729" y="408"/>
                </a:cubicBezTo>
                <a:cubicBezTo>
                  <a:pt x="722" y="396"/>
                  <a:pt x="722" y="396"/>
                  <a:pt x="722" y="396"/>
                </a:cubicBezTo>
                <a:cubicBezTo>
                  <a:pt x="723" y="376"/>
                  <a:pt x="723" y="376"/>
                  <a:pt x="723" y="376"/>
                </a:cubicBezTo>
                <a:cubicBezTo>
                  <a:pt x="723" y="376"/>
                  <a:pt x="719" y="353"/>
                  <a:pt x="713" y="345"/>
                </a:cubicBezTo>
                <a:cubicBezTo>
                  <a:pt x="713" y="345"/>
                  <a:pt x="714" y="330"/>
                  <a:pt x="714" y="327"/>
                </a:cubicBezTo>
                <a:cubicBezTo>
                  <a:pt x="715" y="323"/>
                  <a:pt x="710" y="299"/>
                  <a:pt x="705" y="293"/>
                </a:cubicBezTo>
                <a:cubicBezTo>
                  <a:pt x="700" y="287"/>
                  <a:pt x="688" y="273"/>
                  <a:pt x="688" y="273"/>
                </a:cubicBezTo>
                <a:cubicBezTo>
                  <a:pt x="680" y="269"/>
                  <a:pt x="680" y="269"/>
                  <a:pt x="680" y="269"/>
                </a:cubicBezTo>
                <a:cubicBezTo>
                  <a:pt x="677" y="266"/>
                  <a:pt x="677" y="266"/>
                  <a:pt x="677" y="266"/>
                </a:cubicBezTo>
                <a:cubicBezTo>
                  <a:pt x="677" y="266"/>
                  <a:pt x="671" y="252"/>
                  <a:pt x="658" y="252"/>
                </a:cubicBezTo>
                <a:cubicBezTo>
                  <a:pt x="653" y="247"/>
                  <a:pt x="653" y="247"/>
                  <a:pt x="653" y="247"/>
                </a:cubicBezTo>
                <a:cubicBezTo>
                  <a:pt x="640" y="239"/>
                  <a:pt x="640" y="239"/>
                  <a:pt x="640" y="239"/>
                </a:cubicBezTo>
                <a:cubicBezTo>
                  <a:pt x="631" y="234"/>
                  <a:pt x="631" y="234"/>
                  <a:pt x="631" y="234"/>
                </a:cubicBezTo>
                <a:cubicBezTo>
                  <a:pt x="622" y="226"/>
                  <a:pt x="622" y="226"/>
                  <a:pt x="622" y="226"/>
                </a:cubicBezTo>
                <a:cubicBezTo>
                  <a:pt x="612" y="218"/>
                  <a:pt x="612" y="218"/>
                  <a:pt x="612" y="218"/>
                </a:cubicBezTo>
                <a:cubicBezTo>
                  <a:pt x="612" y="218"/>
                  <a:pt x="604" y="217"/>
                  <a:pt x="597" y="224"/>
                </a:cubicBezTo>
                <a:cubicBezTo>
                  <a:pt x="591" y="231"/>
                  <a:pt x="574" y="223"/>
                  <a:pt x="589" y="220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99" y="216"/>
                  <a:pt x="599" y="216"/>
                  <a:pt x="599" y="216"/>
                </a:cubicBezTo>
                <a:cubicBezTo>
                  <a:pt x="599" y="216"/>
                  <a:pt x="610" y="206"/>
                  <a:pt x="597" y="199"/>
                </a:cubicBezTo>
                <a:cubicBezTo>
                  <a:pt x="591" y="195"/>
                  <a:pt x="591" y="195"/>
                  <a:pt x="591" y="195"/>
                </a:cubicBezTo>
                <a:cubicBezTo>
                  <a:pt x="584" y="188"/>
                  <a:pt x="584" y="188"/>
                  <a:pt x="584" y="188"/>
                </a:cubicBezTo>
                <a:cubicBezTo>
                  <a:pt x="578" y="181"/>
                  <a:pt x="578" y="181"/>
                  <a:pt x="578" y="181"/>
                </a:cubicBezTo>
                <a:cubicBezTo>
                  <a:pt x="572" y="175"/>
                  <a:pt x="572" y="175"/>
                  <a:pt x="572" y="175"/>
                </a:cubicBezTo>
                <a:cubicBezTo>
                  <a:pt x="572" y="175"/>
                  <a:pt x="589" y="168"/>
                  <a:pt x="576" y="164"/>
                </a:cubicBezTo>
                <a:cubicBezTo>
                  <a:pt x="563" y="159"/>
                  <a:pt x="563" y="151"/>
                  <a:pt x="563" y="151"/>
                </a:cubicBezTo>
                <a:cubicBezTo>
                  <a:pt x="545" y="152"/>
                  <a:pt x="545" y="152"/>
                  <a:pt x="545" y="152"/>
                </a:cubicBezTo>
                <a:cubicBezTo>
                  <a:pt x="545" y="152"/>
                  <a:pt x="526" y="145"/>
                  <a:pt x="530" y="114"/>
                </a:cubicBezTo>
                <a:cubicBezTo>
                  <a:pt x="530" y="114"/>
                  <a:pt x="538" y="104"/>
                  <a:pt x="537" y="84"/>
                </a:cubicBezTo>
                <a:cubicBezTo>
                  <a:pt x="537" y="84"/>
                  <a:pt x="551" y="73"/>
                  <a:pt x="566" y="70"/>
                </a:cubicBezTo>
                <a:cubicBezTo>
                  <a:pt x="567" y="62"/>
                  <a:pt x="567" y="62"/>
                  <a:pt x="567" y="62"/>
                </a:cubicBezTo>
                <a:cubicBezTo>
                  <a:pt x="567" y="62"/>
                  <a:pt x="562" y="54"/>
                  <a:pt x="536" y="64"/>
                </a:cubicBezTo>
                <a:cubicBezTo>
                  <a:pt x="527" y="72"/>
                  <a:pt x="527" y="72"/>
                  <a:pt x="527" y="72"/>
                </a:cubicBezTo>
                <a:cubicBezTo>
                  <a:pt x="517" y="69"/>
                  <a:pt x="517" y="69"/>
                  <a:pt x="517" y="69"/>
                </a:cubicBezTo>
                <a:cubicBezTo>
                  <a:pt x="517" y="69"/>
                  <a:pt x="479" y="57"/>
                  <a:pt x="474" y="74"/>
                </a:cubicBezTo>
                <a:cubicBezTo>
                  <a:pt x="468" y="92"/>
                  <a:pt x="470" y="97"/>
                  <a:pt x="470" y="97"/>
                </a:cubicBezTo>
                <a:cubicBezTo>
                  <a:pt x="470" y="97"/>
                  <a:pt x="451" y="106"/>
                  <a:pt x="451" y="118"/>
                </a:cubicBezTo>
                <a:cubicBezTo>
                  <a:pt x="451" y="118"/>
                  <a:pt x="428" y="124"/>
                  <a:pt x="447" y="134"/>
                </a:cubicBezTo>
                <a:cubicBezTo>
                  <a:pt x="447" y="134"/>
                  <a:pt x="453" y="140"/>
                  <a:pt x="438" y="141"/>
                </a:cubicBezTo>
                <a:cubicBezTo>
                  <a:pt x="423" y="142"/>
                  <a:pt x="410" y="130"/>
                  <a:pt x="410" y="130"/>
                </a:cubicBezTo>
                <a:cubicBezTo>
                  <a:pt x="410" y="130"/>
                  <a:pt x="390" y="131"/>
                  <a:pt x="392" y="148"/>
                </a:cubicBezTo>
                <a:cubicBezTo>
                  <a:pt x="392" y="148"/>
                  <a:pt x="391" y="149"/>
                  <a:pt x="382" y="152"/>
                </a:cubicBezTo>
                <a:cubicBezTo>
                  <a:pt x="382" y="152"/>
                  <a:pt x="374" y="212"/>
                  <a:pt x="348" y="188"/>
                </a:cubicBezTo>
                <a:cubicBezTo>
                  <a:pt x="348" y="188"/>
                  <a:pt x="313" y="213"/>
                  <a:pt x="322" y="174"/>
                </a:cubicBezTo>
                <a:cubicBezTo>
                  <a:pt x="322" y="174"/>
                  <a:pt x="329" y="159"/>
                  <a:pt x="317" y="151"/>
                </a:cubicBezTo>
                <a:cubicBezTo>
                  <a:pt x="317" y="151"/>
                  <a:pt x="312" y="151"/>
                  <a:pt x="318" y="136"/>
                </a:cubicBezTo>
                <a:cubicBezTo>
                  <a:pt x="318" y="136"/>
                  <a:pt x="296" y="113"/>
                  <a:pt x="284" y="122"/>
                </a:cubicBezTo>
                <a:cubicBezTo>
                  <a:pt x="284" y="122"/>
                  <a:pt x="274" y="125"/>
                  <a:pt x="269" y="119"/>
                </a:cubicBezTo>
                <a:cubicBezTo>
                  <a:pt x="264" y="113"/>
                  <a:pt x="260" y="130"/>
                  <a:pt x="260" y="130"/>
                </a:cubicBezTo>
                <a:cubicBezTo>
                  <a:pt x="260" y="130"/>
                  <a:pt x="259" y="167"/>
                  <a:pt x="241" y="140"/>
                </a:cubicBezTo>
                <a:cubicBezTo>
                  <a:pt x="241" y="140"/>
                  <a:pt x="234" y="137"/>
                  <a:pt x="229" y="145"/>
                </a:cubicBezTo>
                <a:cubicBezTo>
                  <a:pt x="222" y="145"/>
                  <a:pt x="222" y="145"/>
                  <a:pt x="222" y="145"/>
                </a:cubicBezTo>
                <a:cubicBezTo>
                  <a:pt x="222" y="145"/>
                  <a:pt x="211" y="143"/>
                  <a:pt x="210" y="150"/>
                </a:cubicBezTo>
                <a:cubicBezTo>
                  <a:pt x="210" y="150"/>
                  <a:pt x="203" y="150"/>
                  <a:pt x="198" y="148"/>
                </a:cubicBezTo>
                <a:cubicBezTo>
                  <a:pt x="193" y="145"/>
                  <a:pt x="185" y="136"/>
                  <a:pt x="185" y="136"/>
                </a:cubicBezTo>
                <a:cubicBezTo>
                  <a:pt x="178" y="122"/>
                  <a:pt x="178" y="122"/>
                  <a:pt x="178" y="122"/>
                </a:cubicBezTo>
                <a:cubicBezTo>
                  <a:pt x="178" y="122"/>
                  <a:pt x="164" y="113"/>
                  <a:pt x="155" y="125"/>
                </a:cubicBezTo>
                <a:cubicBezTo>
                  <a:pt x="147" y="137"/>
                  <a:pt x="143" y="143"/>
                  <a:pt x="143" y="143"/>
                </a:cubicBezTo>
                <a:cubicBezTo>
                  <a:pt x="143" y="143"/>
                  <a:pt x="139" y="148"/>
                  <a:pt x="134" y="133"/>
                </a:cubicBezTo>
                <a:cubicBezTo>
                  <a:pt x="133" y="123"/>
                  <a:pt x="133" y="123"/>
                  <a:pt x="133" y="123"/>
                </a:cubicBezTo>
                <a:cubicBezTo>
                  <a:pt x="131" y="117"/>
                  <a:pt x="131" y="117"/>
                  <a:pt x="131" y="117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8" y="81"/>
                  <a:pt x="128" y="81"/>
                  <a:pt x="128" y="81"/>
                </a:cubicBezTo>
                <a:cubicBezTo>
                  <a:pt x="122" y="61"/>
                  <a:pt x="122" y="61"/>
                  <a:pt x="122" y="6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3" y="35"/>
                  <a:pt x="113" y="35"/>
                  <a:pt x="113" y="35"/>
                </a:cubicBezTo>
                <a:cubicBezTo>
                  <a:pt x="113" y="35"/>
                  <a:pt x="118" y="22"/>
                  <a:pt x="82" y="13"/>
                </a:cubicBezTo>
                <a:cubicBezTo>
                  <a:pt x="47" y="0"/>
                  <a:pt x="47" y="0"/>
                  <a:pt x="47" y="0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5"/>
                  <a:pt x="34" y="7"/>
                  <a:pt x="32" y="6"/>
                </a:cubicBezTo>
                <a:cubicBezTo>
                  <a:pt x="29" y="5"/>
                  <a:pt x="25" y="3"/>
                  <a:pt x="25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17" y="3"/>
                  <a:pt x="17" y="8"/>
                </a:cubicBezTo>
                <a:cubicBezTo>
                  <a:pt x="17" y="13"/>
                  <a:pt x="15" y="19"/>
                  <a:pt x="15" y="19"/>
                </a:cubicBezTo>
                <a:cubicBezTo>
                  <a:pt x="15" y="19"/>
                  <a:pt x="21" y="30"/>
                  <a:pt x="0" y="3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15" y="60"/>
                  <a:pt x="17" y="82"/>
                </a:cubicBezTo>
                <a:cubicBezTo>
                  <a:pt x="27" y="99"/>
                  <a:pt x="27" y="99"/>
                  <a:pt x="27" y="99"/>
                </a:cubicBezTo>
                <a:cubicBezTo>
                  <a:pt x="27" y="99"/>
                  <a:pt x="32" y="104"/>
                  <a:pt x="22" y="106"/>
                </a:cubicBezTo>
                <a:cubicBezTo>
                  <a:pt x="22" y="106"/>
                  <a:pt x="61" y="114"/>
                  <a:pt x="63" y="135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99" y="146"/>
                  <a:pt x="99" y="146"/>
                  <a:pt x="99" y="146"/>
                </a:cubicBezTo>
                <a:cubicBezTo>
                  <a:pt x="97" y="169"/>
                  <a:pt x="97" y="169"/>
                  <a:pt x="97" y="169"/>
                </a:cubicBezTo>
                <a:cubicBezTo>
                  <a:pt x="97" y="169"/>
                  <a:pt x="94" y="178"/>
                  <a:pt x="100" y="181"/>
                </a:cubicBezTo>
                <a:cubicBezTo>
                  <a:pt x="106" y="184"/>
                  <a:pt x="109" y="190"/>
                  <a:pt x="98" y="196"/>
                </a:cubicBezTo>
                <a:cubicBezTo>
                  <a:pt x="86" y="202"/>
                  <a:pt x="108" y="211"/>
                  <a:pt x="108" y="211"/>
                </a:cubicBezTo>
                <a:cubicBezTo>
                  <a:pt x="108" y="211"/>
                  <a:pt x="107" y="223"/>
                  <a:pt x="113" y="226"/>
                </a:cubicBezTo>
                <a:cubicBezTo>
                  <a:pt x="119" y="228"/>
                  <a:pt x="128" y="234"/>
                  <a:pt x="147" y="233"/>
                </a:cubicBezTo>
                <a:cubicBezTo>
                  <a:pt x="158" y="249"/>
                  <a:pt x="158" y="249"/>
                  <a:pt x="158" y="249"/>
                </a:cubicBezTo>
                <a:cubicBezTo>
                  <a:pt x="176" y="247"/>
                  <a:pt x="176" y="247"/>
                  <a:pt x="176" y="247"/>
                </a:cubicBezTo>
                <a:cubicBezTo>
                  <a:pt x="180" y="249"/>
                  <a:pt x="180" y="249"/>
                  <a:pt x="180" y="249"/>
                </a:cubicBezTo>
                <a:cubicBezTo>
                  <a:pt x="182" y="266"/>
                  <a:pt x="182" y="266"/>
                  <a:pt x="182" y="266"/>
                </a:cubicBezTo>
                <a:cubicBezTo>
                  <a:pt x="187" y="270"/>
                  <a:pt x="187" y="270"/>
                  <a:pt x="187" y="270"/>
                </a:cubicBezTo>
                <a:cubicBezTo>
                  <a:pt x="193" y="268"/>
                  <a:pt x="193" y="268"/>
                  <a:pt x="193" y="268"/>
                </a:cubicBezTo>
                <a:cubicBezTo>
                  <a:pt x="193" y="268"/>
                  <a:pt x="214" y="254"/>
                  <a:pt x="204" y="277"/>
                </a:cubicBezTo>
                <a:cubicBezTo>
                  <a:pt x="195" y="300"/>
                  <a:pt x="216" y="298"/>
                  <a:pt x="216" y="298"/>
                </a:cubicBezTo>
                <a:cubicBezTo>
                  <a:pt x="216" y="298"/>
                  <a:pt x="220" y="302"/>
                  <a:pt x="212" y="313"/>
                </a:cubicBezTo>
                <a:cubicBezTo>
                  <a:pt x="205" y="324"/>
                  <a:pt x="201" y="336"/>
                  <a:pt x="228" y="339"/>
                </a:cubicBezTo>
                <a:cubicBezTo>
                  <a:pt x="255" y="341"/>
                  <a:pt x="255" y="334"/>
                  <a:pt x="255" y="334"/>
                </a:cubicBezTo>
                <a:cubicBezTo>
                  <a:pt x="273" y="344"/>
                  <a:pt x="273" y="344"/>
                  <a:pt x="273" y="344"/>
                </a:cubicBezTo>
                <a:cubicBezTo>
                  <a:pt x="273" y="344"/>
                  <a:pt x="314" y="343"/>
                  <a:pt x="277" y="379"/>
                </a:cubicBezTo>
                <a:cubicBezTo>
                  <a:pt x="277" y="379"/>
                  <a:pt x="271" y="402"/>
                  <a:pt x="264" y="406"/>
                </a:cubicBezTo>
                <a:cubicBezTo>
                  <a:pt x="264" y="406"/>
                  <a:pt x="251" y="403"/>
                  <a:pt x="247" y="422"/>
                </a:cubicBezTo>
                <a:cubicBezTo>
                  <a:pt x="244" y="441"/>
                  <a:pt x="232" y="444"/>
                  <a:pt x="232" y="444"/>
                </a:cubicBezTo>
                <a:cubicBezTo>
                  <a:pt x="232" y="444"/>
                  <a:pt x="215" y="484"/>
                  <a:pt x="249" y="483"/>
                </a:cubicBezTo>
                <a:cubicBezTo>
                  <a:pt x="249" y="483"/>
                  <a:pt x="279" y="466"/>
                  <a:pt x="272" y="488"/>
                </a:cubicBezTo>
                <a:cubicBezTo>
                  <a:pt x="265" y="528"/>
                  <a:pt x="265" y="528"/>
                  <a:pt x="265" y="528"/>
                </a:cubicBezTo>
                <a:cubicBezTo>
                  <a:pt x="270" y="541"/>
                  <a:pt x="270" y="541"/>
                  <a:pt x="270" y="541"/>
                </a:cubicBezTo>
                <a:cubicBezTo>
                  <a:pt x="263" y="543"/>
                  <a:pt x="263" y="543"/>
                  <a:pt x="263" y="543"/>
                </a:cubicBezTo>
                <a:cubicBezTo>
                  <a:pt x="263" y="543"/>
                  <a:pt x="249" y="552"/>
                  <a:pt x="265" y="563"/>
                </a:cubicBezTo>
                <a:cubicBezTo>
                  <a:pt x="265" y="563"/>
                  <a:pt x="272" y="565"/>
                  <a:pt x="269" y="578"/>
                </a:cubicBezTo>
                <a:cubicBezTo>
                  <a:pt x="275" y="582"/>
                  <a:pt x="275" y="582"/>
                  <a:pt x="275" y="582"/>
                </a:cubicBezTo>
                <a:cubicBezTo>
                  <a:pt x="276" y="588"/>
                  <a:pt x="276" y="588"/>
                  <a:pt x="276" y="588"/>
                </a:cubicBezTo>
                <a:cubicBezTo>
                  <a:pt x="284" y="591"/>
                  <a:pt x="284" y="591"/>
                  <a:pt x="284" y="591"/>
                </a:cubicBezTo>
                <a:cubicBezTo>
                  <a:pt x="282" y="599"/>
                  <a:pt x="282" y="599"/>
                  <a:pt x="282" y="599"/>
                </a:cubicBezTo>
                <a:cubicBezTo>
                  <a:pt x="288" y="600"/>
                  <a:pt x="288" y="600"/>
                  <a:pt x="288" y="600"/>
                </a:cubicBezTo>
                <a:cubicBezTo>
                  <a:pt x="294" y="595"/>
                  <a:pt x="294" y="595"/>
                  <a:pt x="294" y="595"/>
                </a:cubicBezTo>
                <a:cubicBezTo>
                  <a:pt x="297" y="597"/>
                  <a:pt x="297" y="597"/>
                  <a:pt x="297" y="597"/>
                </a:cubicBezTo>
                <a:cubicBezTo>
                  <a:pt x="305" y="605"/>
                  <a:pt x="305" y="605"/>
                  <a:pt x="305" y="605"/>
                </a:cubicBezTo>
                <a:cubicBezTo>
                  <a:pt x="305" y="605"/>
                  <a:pt x="337" y="607"/>
                  <a:pt x="343" y="610"/>
                </a:cubicBezTo>
                <a:cubicBezTo>
                  <a:pt x="349" y="609"/>
                  <a:pt x="349" y="609"/>
                  <a:pt x="349" y="609"/>
                </a:cubicBezTo>
                <a:cubicBezTo>
                  <a:pt x="355" y="601"/>
                  <a:pt x="355" y="601"/>
                  <a:pt x="355" y="601"/>
                </a:cubicBezTo>
                <a:cubicBezTo>
                  <a:pt x="359" y="586"/>
                  <a:pt x="359" y="586"/>
                  <a:pt x="359" y="586"/>
                </a:cubicBezTo>
                <a:cubicBezTo>
                  <a:pt x="371" y="585"/>
                  <a:pt x="371" y="585"/>
                  <a:pt x="371" y="585"/>
                </a:cubicBezTo>
                <a:cubicBezTo>
                  <a:pt x="381" y="565"/>
                  <a:pt x="381" y="565"/>
                  <a:pt x="381" y="565"/>
                </a:cubicBezTo>
                <a:cubicBezTo>
                  <a:pt x="391" y="562"/>
                  <a:pt x="391" y="562"/>
                  <a:pt x="391" y="562"/>
                </a:cubicBezTo>
                <a:cubicBezTo>
                  <a:pt x="418" y="574"/>
                  <a:pt x="418" y="574"/>
                  <a:pt x="418" y="574"/>
                </a:cubicBezTo>
                <a:cubicBezTo>
                  <a:pt x="418" y="587"/>
                  <a:pt x="418" y="587"/>
                  <a:pt x="418" y="587"/>
                </a:cubicBezTo>
                <a:cubicBezTo>
                  <a:pt x="432" y="607"/>
                  <a:pt x="432" y="607"/>
                  <a:pt x="432" y="607"/>
                </a:cubicBezTo>
                <a:cubicBezTo>
                  <a:pt x="447" y="615"/>
                  <a:pt x="447" y="615"/>
                  <a:pt x="447" y="615"/>
                </a:cubicBezTo>
                <a:cubicBezTo>
                  <a:pt x="447" y="625"/>
                  <a:pt x="447" y="625"/>
                  <a:pt x="447" y="625"/>
                </a:cubicBezTo>
                <a:cubicBezTo>
                  <a:pt x="439" y="649"/>
                  <a:pt x="439" y="649"/>
                  <a:pt x="439" y="649"/>
                </a:cubicBezTo>
                <a:cubicBezTo>
                  <a:pt x="440" y="669"/>
                  <a:pt x="440" y="669"/>
                  <a:pt x="440" y="669"/>
                </a:cubicBezTo>
                <a:cubicBezTo>
                  <a:pt x="440" y="669"/>
                  <a:pt x="439" y="670"/>
                  <a:pt x="437" y="670"/>
                </a:cubicBezTo>
                <a:cubicBezTo>
                  <a:pt x="435" y="670"/>
                  <a:pt x="431" y="666"/>
                  <a:pt x="431" y="666"/>
                </a:cubicBezTo>
                <a:cubicBezTo>
                  <a:pt x="427" y="669"/>
                  <a:pt x="427" y="669"/>
                  <a:pt x="427" y="669"/>
                </a:cubicBezTo>
                <a:cubicBezTo>
                  <a:pt x="424" y="681"/>
                  <a:pt x="424" y="681"/>
                  <a:pt x="424" y="681"/>
                </a:cubicBezTo>
                <a:cubicBezTo>
                  <a:pt x="414" y="694"/>
                  <a:pt x="414" y="694"/>
                  <a:pt x="414" y="694"/>
                </a:cubicBezTo>
                <a:cubicBezTo>
                  <a:pt x="406" y="693"/>
                  <a:pt x="406" y="693"/>
                  <a:pt x="406" y="693"/>
                </a:cubicBezTo>
                <a:cubicBezTo>
                  <a:pt x="406" y="693"/>
                  <a:pt x="403" y="675"/>
                  <a:pt x="384" y="671"/>
                </a:cubicBezTo>
                <a:cubicBezTo>
                  <a:pt x="382" y="663"/>
                  <a:pt x="382" y="663"/>
                  <a:pt x="382" y="663"/>
                </a:cubicBezTo>
                <a:cubicBezTo>
                  <a:pt x="382" y="663"/>
                  <a:pt x="359" y="645"/>
                  <a:pt x="345" y="641"/>
                </a:cubicBezTo>
                <a:cubicBezTo>
                  <a:pt x="330" y="644"/>
                  <a:pt x="330" y="644"/>
                  <a:pt x="330" y="644"/>
                </a:cubicBezTo>
                <a:cubicBezTo>
                  <a:pt x="315" y="637"/>
                  <a:pt x="315" y="637"/>
                  <a:pt x="315" y="637"/>
                </a:cubicBezTo>
                <a:cubicBezTo>
                  <a:pt x="315" y="637"/>
                  <a:pt x="305" y="658"/>
                  <a:pt x="323" y="672"/>
                </a:cubicBezTo>
                <a:cubicBezTo>
                  <a:pt x="323" y="672"/>
                  <a:pt x="330" y="673"/>
                  <a:pt x="326" y="685"/>
                </a:cubicBezTo>
                <a:cubicBezTo>
                  <a:pt x="321" y="696"/>
                  <a:pt x="317" y="727"/>
                  <a:pt x="317" y="727"/>
                </a:cubicBezTo>
                <a:cubicBezTo>
                  <a:pt x="317" y="727"/>
                  <a:pt x="319" y="738"/>
                  <a:pt x="299" y="737"/>
                </a:cubicBezTo>
                <a:cubicBezTo>
                  <a:pt x="280" y="737"/>
                  <a:pt x="274" y="744"/>
                  <a:pt x="267" y="754"/>
                </a:cubicBezTo>
                <a:cubicBezTo>
                  <a:pt x="256" y="760"/>
                  <a:pt x="256" y="760"/>
                  <a:pt x="256" y="760"/>
                </a:cubicBezTo>
                <a:cubicBezTo>
                  <a:pt x="256" y="760"/>
                  <a:pt x="227" y="790"/>
                  <a:pt x="252" y="802"/>
                </a:cubicBezTo>
                <a:cubicBezTo>
                  <a:pt x="252" y="802"/>
                  <a:pt x="265" y="804"/>
                  <a:pt x="263" y="830"/>
                </a:cubicBezTo>
                <a:cubicBezTo>
                  <a:pt x="263" y="830"/>
                  <a:pt x="262" y="840"/>
                  <a:pt x="288" y="851"/>
                </a:cubicBezTo>
                <a:cubicBezTo>
                  <a:pt x="288" y="851"/>
                  <a:pt x="296" y="856"/>
                  <a:pt x="282" y="865"/>
                </a:cubicBezTo>
                <a:cubicBezTo>
                  <a:pt x="282" y="865"/>
                  <a:pt x="279" y="876"/>
                  <a:pt x="297" y="870"/>
                </a:cubicBezTo>
                <a:cubicBezTo>
                  <a:pt x="315" y="865"/>
                  <a:pt x="311" y="878"/>
                  <a:pt x="311" y="878"/>
                </a:cubicBezTo>
                <a:cubicBezTo>
                  <a:pt x="324" y="880"/>
                  <a:pt x="324" y="880"/>
                  <a:pt x="324" y="880"/>
                </a:cubicBezTo>
                <a:cubicBezTo>
                  <a:pt x="324" y="880"/>
                  <a:pt x="327" y="938"/>
                  <a:pt x="290" y="942"/>
                </a:cubicBezTo>
                <a:cubicBezTo>
                  <a:pt x="290" y="942"/>
                  <a:pt x="277" y="938"/>
                  <a:pt x="283" y="956"/>
                </a:cubicBezTo>
                <a:cubicBezTo>
                  <a:pt x="288" y="974"/>
                  <a:pt x="314" y="979"/>
                  <a:pt x="314" y="979"/>
                </a:cubicBezTo>
                <a:cubicBezTo>
                  <a:pt x="353" y="983"/>
                  <a:pt x="353" y="983"/>
                  <a:pt x="353" y="983"/>
                </a:cubicBezTo>
                <a:cubicBezTo>
                  <a:pt x="353" y="983"/>
                  <a:pt x="370" y="966"/>
                  <a:pt x="382" y="985"/>
                </a:cubicBezTo>
                <a:cubicBezTo>
                  <a:pt x="407" y="983"/>
                  <a:pt x="407" y="983"/>
                  <a:pt x="407" y="983"/>
                </a:cubicBezTo>
                <a:cubicBezTo>
                  <a:pt x="407" y="1006"/>
                  <a:pt x="407" y="1006"/>
                  <a:pt x="407" y="1006"/>
                </a:cubicBezTo>
                <a:cubicBezTo>
                  <a:pt x="413" y="1012"/>
                  <a:pt x="413" y="1012"/>
                  <a:pt x="413" y="1012"/>
                </a:cubicBezTo>
                <a:cubicBezTo>
                  <a:pt x="413" y="1012"/>
                  <a:pt x="443" y="1016"/>
                  <a:pt x="447" y="1028"/>
                </a:cubicBezTo>
                <a:cubicBezTo>
                  <a:pt x="447" y="1028"/>
                  <a:pt x="453" y="1031"/>
                  <a:pt x="462" y="1027"/>
                </a:cubicBezTo>
                <a:cubicBezTo>
                  <a:pt x="471" y="1024"/>
                  <a:pt x="488" y="1021"/>
                  <a:pt x="496" y="1033"/>
                </a:cubicBezTo>
                <a:cubicBezTo>
                  <a:pt x="496" y="1033"/>
                  <a:pt x="501" y="1038"/>
                  <a:pt x="504" y="1033"/>
                </a:cubicBezTo>
                <a:cubicBezTo>
                  <a:pt x="505" y="1029"/>
                  <a:pt x="505" y="1029"/>
                  <a:pt x="505" y="1029"/>
                </a:cubicBezTo>
                <a:cubicBezTo>
                  <a:pt x="512" y="1031"/>
                  <a:pt x="512" y="1031"/>
                  <a:pt x="512" y="1031"/>
                </a:cubicBezTo>
                <a:cubicBezTo>
                  <a:pt x="512" y="1031"/>
                  <a:pt x="518" y="1040"/>
                  <a:pt x="518" y="1046"/>
                </a:cubicBezTo>
                <a:cubicBezTo>
                  <a:pt x="518" y="1051"/>
                  <a:pt x="517" y="1056"/>
                  <a:pt x="517" y="1056"/>
                </a:cubicBezTo>
                <a:cubicBezTo>
                  <a:pt x="526" y="1070"/>
                  <a:pt x="526" y="1070"/>
                  <a:pt x="526" y="1070"/>
                </a:cubicBezTo>
                <a:cubicBezTo>
                  <a:pt x="526" y="1070"/>
                  <a:pt x="548" y="1096"/>
                  <a:pt x="557" y="1101"/>
                </a:cubicBezTo>
                <a:cubicBezTo>
                  <a:pt x="566" y="1107"/>
                  <a:pt x="589" y="1105"/>
                  <a:pt x="589" y="1105"/>
                </a:cubicBez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60" name="组合 59"/>
          <p:cNvGrpSpPr/>
          <p:nvPr/>
        </p:nvGrpSpPr>
        <p:grpSpPr>
          <a:xfrm>
            <a:off x="2085333" y="622920"/>
            <a:ext cx="4968552" cy="6197188"/>
            <a:chOff x="2625920" y="1598613"/>
            <a:chExt cx="3505200" cy="4371975"/>
          </a:xfrm>
          <a:solidFill>
            <a:schemeClr val="bg1">
              <a:lumMod val="75000"/>
            </a:schemeClr>
          </a:solidFill>
        </p:grpSpPr>
        <p:sp>
          <p:nvSpPr>
            <p:cNvPr id="15" name="苏州">
              <a:hlinkClick r:id="" action="ppaction://macro?name=Slide1.苏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197545" y="4694238"/>
              <a:ext cx="1524000" cy="1276350"/>
            </a:xfrm>
            <a:custGeom>
              <a:avLst/>
              <a:gdLst>
                <a:gd name="T0" fmla="*/ 366 w 407"/>
                <a:gd name="T1" fmla="*/ 125 h 342"/>
                <a:gd name="T2" fmla="*/ 358 w 407"/>
                <a:gd name="T3" fmla="*/ 110 h 342"/>
                <a:gd name="T4" fmla="*/ 326 w 407"/>
                <a:gd name="T5" fmla="*/ 92 h 342"/>
                <a:gd name="T6" fmla="*/ 259 w 407"/>
                <a:gd name="T7" fmla="*/ 17 h 342"/>
                <a:gd name="T8" fmla="*/ 227 w 407"/>
                <a:gd name="T9" fmla="*/ 42 h 342"/>
                <a:gd name="T10" fmla="*/ 230 w 407"/>
                <a:gd name="T11" fmla="*/ 57 h 342"/>
                <a:gd name="T12" fmla="*/ 235 w 407"/>
                <a:gd name="T13" fmla="*/ 126 h 342"/>
                <a:gd name="T14" fmla="*/ 172 w 407"/>
                <a:gd name="T15" fmla="*/ 160 h 342"/>
                <a:gd name="T16" fmla="*/ 165 w 407"/>
                <a:gd name="T17" fmla="*/ 131 h 342"/>
                <a:gd name="T18" fmla="*/ 148 w 407"/>
                <a:gd name="T19" fmla="*/ 157 h 342"/>
                <a:gd name="T20" fmla="*/ 136 w 407"/>
                <a:gd name="T21" fmla="*/ 165 h 342"/>
                <a:gd name="T22" fmla="*/ 134 w 407"/>
                <a:gd name="T23" fmla="*/ 154 h 342"/>
                <a:gd name="T24" fmla="*/ 126 w 407"/>
                <a:gd name="T25" fmla="*/ 142 h 342"/>
                <a:gd name="T26" fmla="*/ 113 w 407"/>
                <a:gd name="T27" fmla="*/ 116 h 342"/>
                <a:gd name="T28" fmla="*/ 80 w 407"/>
                <a:gd name="T29" fmla="*/ 101 h 342"/>
                <a:gd name="T30" fmla="*/ 46 w 407"/>
                <a:gd name="T31" fmla="*/ 91 h 342"/>
                <a:gd name="T32" fmla="*/ 20 w 407"/>
                <a:gd name="T33" fmla="*/ 136 h 342"/>
                <a:gd name="T34" fmla="*/ 0 w 407"/>
                <a:gd name="T35" fmla="*/ 189 h 342"/>
                <a:gd name="T36" fmla="*/ 45 w 407"/>
                <a:gd name="T37" fmla="*/ 203 h 342"/>
                <a:gd name="T38" fmla="*/ 87 w 407"/>
                <a:gd name="T39" fmla="*/ 209 h 342"/>
                <a:gd name="T40" fmla="*/ 95 w 407"/>
                <a:gd name="T41" fmla="*/ 206 h 342"/>
                <a:gd name="T42" fmla="*/ 99 w 407"/>
                <a:gd name="T43" fmla="*/ 232 h 342"/>
                <a:gd name="T44" fmla="*/ 139 w 407"/>
                <a:gd name="T45" fmla="*/ 277 h 342"/>
                <a:gd name="T46" fmla="*/ 185 w 407"/>
                <a:gd name="T47" fmla="*/ 292 h 342"/>
                <a:gd name="T48" fmla="*/ 206 w 407"/>
                <a:gd name="T49" fmla="*/ 320 h 342"/>
                <a:gd name="T50" fmla="*/ 244 w 407"/>
                <a:gd name="T51" fmla="*/ 301 h 342"/>
                <a:gd name="T52" fmla="*/ 285 w 407"/>
                <a:gd name="T53" fmla="*/ 268 h 342"/>
                <a:gd name="T54" fmla="*/ 325 w 407"/>
                <a:gd name="T55" fmla="*/ 253 h 342"/>
                <a:gd name="T56" fmla="*/ 332 w 407"/>
                <a:gd name="T57" fmla="*/ 225 h 342"/>
                <a:gd name="T58" fmla="*/ 355 w 407"/>
                <a:gd name="T59" fmla="*/ 188 h 342"/>
                <a:gd name="T60" fmla="*/ 363 w 407"/>
                <a:gd name="T61" fmla="*/ 180 h 342"/>
                <a:gd name="T62" fmla="*/ 407 w 407"/>
                <a:gd name="T63" fmla="*/ 177 h 342"/>
                <a:gd name="T64" fmla="*/ 384 w 407"/>
                <a:gd name="T65" fmla="*/ 15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7" h="342">
                  <a:moveTo>
                    <a:pt x="384" y="152"/>
                  </a:moveTo>
                  <a:cubicBezTo>
                    <a:pt x="366" y="125"/>
                    <a:pt x="366" y="125"/>
                    <a:pt x="366" y="125"/>
                  </a:cubicBezTo>
                  <a:cubicBezTo>
                    <a:pt x="356" y="119"/>
                    <a:pt x="356" y="119"/>
                    <a:pt x="356" y="119"/>
                  </a:cubicBezTo>
                  <a:cubicBezTo>
                    <a:pt x="356" y="119"/>
                    <a:pt x="356" y="115"/>
                    <a:pt x="358" y="110"/>
                  </a:cubicBezTo>
                  <a:cubicBezTo>
                    <a:pt x="357" y="110"/>
                    <a:pt x="357" y="110"/>
                    <a:pt x="357" y="110"/>
                  </a:cubicBezTo>
                  <a:cubicBezTo>
                    <a:pt x="326" y="92"/>
                    <a:pt x="326" y="92"/>
                    <a:pt x="326" y="92"/>
                  </a:cubicBezTo>
                  <a:cubicBezTo>
                    <a:pt x="326" y="92"/>
                    <a:pt x="302" y="82"/>
                    <a:pt x="301" y="59"/>
                  </a:cubicBezTo>
                  <a:cubicBezTo>
                    <a:pt x="300" y="37"/>
                    <a:pt x="290" y="35"/>
                    <a:pt x="259" y="17"/>
                  </a:cubicBezTo>
                  <a:cubicBezTo>
                    <a:pt x="228" y="0"/>
                    <a:pt x="208" y="27"/>
                    <a:pt x="208" y="27"/>
                  </a:cubicBezTo>
                  <a:cubicBezTo>
                    <a:pt x="208" y="31"/>
                    <a:pt x="227" y="42"/>
                    <a:pt x="227" y="42"/>
                  </a:cubicBezTo>
                  <a:cubicBezTo>
                    <a:pt x="230" y="48"/>
                    <a:pt x="230" y="48"/>
                    <a:pt x="230" y="48"/>
                  </a:cubicBezTo>
                  <a:cubicBezTo>
                    <a:pt x="230" y="57"/>
                    <a:pt x="230" y="57"/>
                    <a:pt x="230" y="57"/>
                  </a:cubicBezTo>
                  <a:cubicBezTo>
                    <a:pt x="245" y="84"/>
                    <a:pt x="245" y="84"/>
                    <a:pt x="245" y="84"/>
                  </a:cubicBezTo>
                  <a:cubicBezTo>
                    <a:pt x="245" y="84"/>
                    <a:pt x="227" y="106"/>
                    <a:pt x="235" y="126"/>
                  </a:cubicBezTo>
                  <a:cubicBezTo>
                    <a:pt x="243" y="146"/>
                    <a:pt x="198" y="156"/>
                    <a:pt x="198" y="156"/>
                  </a:cubicBezTo>
                  <a:cubicBezTo>
                    <a:pt x="198" y="156"/>
                    <a:pt x="190" y="153"/>
                    <a:pt x="172" y="160"/>
                  </a:cubicBezTo>
                  <a:cubicBezTo>
                    <a:pt x="154" y="167"/>
                    <a:pt x="167" y="153"/>
                    <a:pt x="170" y="142"/>
                  </a:cubicBezTo>
                  <a:cubicBezTo>
                    <a:pt x="172" y="131"/>
                    <a:pt x="165" y="131"/>
                    <a:pt x="165" y="131"/>
                  </a:cubicBezTo>
                  <a:cubicBezTo>
                    <a:pt x="151" y="136"/>
                    <a:pt x="149" y="146"/>
                    <a:pt x="149" y="146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36" y="165"/>
                    <a:pt x="136" y="165"/>
                    <a:pt x="136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7" y="144"/>
                    <a:pt x="132" y="143"/>
                    <a:pt x="132" y="143"/>
                  </a:cubicBezTo>
                  <a:cubicBezTo>
                    <a:pt x="126" y="142"/>
                    <a:pt x="126" y="142"/>
                    <a:pt x="126" y="142"/>
                  </a:cubicBezTo>
                  <a:cubicBezTo>
                    <a:pt x="126" y="142"/>
                    <a:pt x="124" y="128"/>
                    <a:pt x="117" y="127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80" y="101"/>
                    <a:pt x="66" y="92"/>
                    <a:pt x="59" y="84"/>
                  </a:cubicBezTo>
                  <a:cubicBezTo>
                    <a:pt x="59" y="84"/>
                    <a:pt x="53" y="81"/>
                    <a:pt x="46" y="91"/>
                  </a:cubicBezTo>
                  <a:cubicBezTo>
                    <a:pt x="40" y="101"/>
                    <a:pt x="37" y="107"/>
                    <a:pt x="37" y="107"/>
                  </a:cubicBezTo>
                  <a:cubicBezTo>
                    <a:pt x="37" y="107"/>
                    <a:pt x="34" y="132"/>
                    <a:pt x="20" y="136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9" y="191"/>
                    <a:pt x="27" y="195"/>
                    <a:pt x="30" y="204"/>
                  </a:cubicBezTo>
                  <a:cubicBezTo>
                    <a:pt x="30" y="204"/>
                    <a:pt x="36" y="206"/>
                    <a:pt x="45" y="203"/>
                  </a:cubicBezTo>
                  <a:cubicBezTo>
                    <a:pt x="53" y="200"/>
                    <a:pt x="71" y="197"/>
                    <a:pt x="78" y="209"/>
                  </a:cubicBezTo>
                  <a:cubicBezTo>
                    <a:pt x="78" y="209"/>
                    <a:pt x="84" y="214"/>
                    <a:pt x="87" y="209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6"/>
                    <a:pt x="101" y="216"/>
                    <a:pt x="101" y="221"/>
                  </a:cubicBezTo>
                  <a:cubicBezTo>
                    <a:pt x="101" y="227"/>
                    <a:pt x="99" y="232"/>
                    <a:pt x="99" y="232"/>
                  </a:cubicBezTo>
                  <a:cubicBezTo>
                    <a:pt x="109" y="246"/>
                    <a:pt x="109" y="246"/>
                    <a:pt x="109" y="246"/>
                  </a:cubicBezTo>
                  <a:cubicBezTo>
                    <a:pt x="109" y="246"/>
                    <a:pt x="130" y="271"/>
                    <a:pt x="139" y="277"/>
                  </a:cubicBezTo>
                  <a:cubicBezTo>
                    <a:pt x="148" y="282"/>
                    <a:pt x="171" y="281"/>
                    <a:pt x="171" y="281"/>
                  </a:cubicBezTo>
                  <a:cubicBezTo>
                    <a:pt x="171" y="281"/>
                    <a:pt x="167" y="292"/>
                    <a:pt x="185" y="292"/>
                  </a:cubicBezTo>
                  <a:cubicBezTo>
                    <a:pt x="185" y="309"/>
                    <a:pt x="185" y="309"/>
                    <a:pt x="185" y="309"/>
                  </a:cubicBezTo>
                  <a:cubicBezTo>
                    <a:pt x="185" y="309"/>
                    <a:pt x="189" y="342"/>
                    <a:pt x="206" y="320"/>
                  </a:cubicBezTo>
                  <a:cubicBezTo>
                    <a:pt x="223" y="299"/>
                    <a:pt x="235" y="317"/>
                    <a:pt x="235" y="317"/>
                  </a:cubicBezTo>
                  <a:cubicBezTo>
                    <a:pt x="235" y="317"/>
                    <a:pt x="248" y="328"/>
                    <a:pt x="244" y="301"/>
                  </a:cubicBezTo>
                  <a:cubicBezTo>
                    <a:pt x="241" y="275"/>
                    <a:pt x="273" y="286"/>
                    <a:pt x="273" y="286"/>
                  </a:cubicBezTo>
                  <a:cubicBezTo>
                    <a:pt x="273" y="286"/>
                    <a:pt x="287" y="292"/>
                    <a:pt x="285" y="268"/>
                  </a:cubicBezTo>
                  <a:cubicBezTo>
                    <a:pt x="283" y="243"/>
                    <a:pt x="289" y="252"/>
                    <a:pt x="305" y="257"/>
                  </a:cubicBezTo>
                  <a:cubicBezTo>
                    <a:pt x="321" y="263"/>
                    <a:pt x="325" y="253"/>
                    <a:pt x="325" y="253"/>
                  </a:cubicBezTo>
                  <a:cubicBezTo>
                    <a:pt x="324" y="241"/>
                    <a:pt x="324" y="241"/>
                    <a:pt x="324" y="241"/>
                  </a:cubicBezTo>
                  <a:cubicBezTo>
                    <a:pt x="324" y="241"/>
                    <a:pt x="334" y="236"/>
                    <a:pt x="332" y="225"/>
                  </a:cubicBezTo>
                  <a:cubicBezTo>
                    <a:pt x="344" y="225"/>
                    <a:pt x="344" y="225"/>
                    <a:pt x="344" y="225"/>
                  </a:cubicBezTo>
                  <a:cubicBezTo>
                    <a:pt x="344" y="225"/>
                    <a:pt x="338" y="192"/>
                    <a:pt x="355" y="188"/>
                  </a:cubicBezTo>
                  <a:cubicBezTo>
                    <a:pt x="360" y="187"/>
                    <a:pt x="360" y="187"/>
                    <a:pt x="360" y="187"/>
                  </a:cubicBezTo>
                  <a:cubicBezTo>
                    <a:pt x="363" y="180"/>
                    <a:pt x="363" y="180"/>
                    <a:pt x="363" y="180"/>
                  </a:cubicBezTo>
                  <a:cubicBezTo>
                    <a:pt x="374" y="186"/>
                    <a:pt x="374" y="186"/>
                    <a:pt x="374" y="186"/>
                  </a:cubicBezTo>
                  <a:cubicBezTo>
                    <a:pt x="374" y="186"/>
                    <a:pt x="398" y="186"/>
                    <a:pt x="407" y="177"/>
                  </a:cubicBezTo>
                  <a:cubicBezTo>
                    <a:pt x="405" y="174"/>
                    <a:pt x="405" y="174"/>
                    <a:pt x="405" y="174"/>
                  </a:cubicBezTo>
                  <a:lnTo>
                    <a:pt x="384" y="152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南京">
              <a:hlinkClick r:id="" action="ppaction://macro?name=Slide1.南京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483170" y="3998913"/>
              <a:ext cx="723900" cy="1295400"/>
            </a:xfrm>
            <a:custGeom>
              <a:avLst/>
              <a:gdLst>
                <a:gd name="T0" fmla="*/ 181 w 194"/>
                <a:gd name="T1" fmla="*/ 106 h 346"/>
                <a:gd name="T2" fmla="*/ 163 w 194"/>
                <a:gd name="T3" fmla="*/ 36 h 346"/>
                <a:gd name="T4" fmla="*/ 163 w 194"/>
                <a:gd name="T5" fmla="*/ 36 h 346"/>
                <a:gd name="T6" fmla="*/ 157 w 194"/>
                <a:gd name="T7" fmla="*/ 34 h 346"/>
                <a:gd name="T8" fmla="*/ 155 w 194"/>
                <a:gd name="T9" fmla="*/ 26 h 346"/>
                <a:gd name="T10" fmla="*/ 118 w 194"/>
                <a:gd name="T11" fmla="*/ 4 h 346"/>
                <a:gd name="T12" fmla="*/ 103 w 194"/>
                <a:gd name="T13" fmla="*/ 7 h 346"/>
                <a:gd name="T14" fmla="*/ 88 w 194"/>
                <a:gd name="T15" fmla="*/ 0 h 346"/>
                <a:gd name="T16" fmla="*/ 96 w 194"/>
                <a:gd name="T17" fmla="*/ 35 h 346"/>
                <a:gd name="T18" fmla="*/ 99 w 194"/>
                <a:gd name="T19" fmla="*/ 48 h 346"/>
                <a:gd name="T20" fmla="*/ 90 w 194"/>
                <a:gd name="T21" fmla="*/ 90 h 346"/>
                <a:gd name="T22" fmla="*/ 72 w 194"/>
                <a:gd name="T23" fmla="*/ 100 h 346"/>
                <a:gd name="T24" fmla="*/ 40 w 194"/>
                <a:gd name="T25" fmla="*/ 117 h 346"/>
                <a:gd name="T26" fmla="*/ 29 w 194"/>
                <a:gd name="T27" fmla="*/ 123 h 346"/>
                <a:gd name="T28" fmla="*/ 25 w 194"/>
                <a:gd name="T29" fmla="*/ 165 h 346"/>
                <a:gd name="T30" fmla="*/ 36 w 194"/>
                <a:gd name="T31" fmla="*/ 193 h 346"/>
                <a:gd name="T32" fmla="*/ 61 w 194"/>
                <a:gd name="T33" fmla="*/ 214 h 346"/>
                <a:gd name="T34" fmla="*/ 55 w 194"/>
                <a:gd name="T35" fmla="*/ 228 h 346"/>
                <a:gd name="T36" fmla="*/ 70 w 194"/>
                <a:gd name="T37" fmla="*/ 233 h 346"/>
                <a:gd name="T38" fmla="*/ 84 w 194"/>
                <a:gd name="T39" fmla="*/ 241 h 346"/>
                <a:gd name="T40" fmla="*/ 97 w 194"/>
                <a:gd name="T41" fmla="*/ 243 h 346"/>
                <a:gd name="T42" fmla="*/ 63 w 194"/>
                <a:gd name="T43" fmla="*/ 305 h 346"/>
                <a:gd name="T44" fmla="*/ 56 w 194"/>
                <a:gd name="T45" fmla="*/ 319 h 346"/>
                <a:gd name="T46" fmla="*/ 87 w 194"/>
                <a:gd name="T47" fmla="*/ 342 h 346"/>
                <a:gd name="T48" fmla="*/ 126 w 194"/>
                <a:gd name="T49" fmla="*/ 346 h 346"/>
                <a:gd name="T50" fmla="*/ 133 w 194"/>
                <a:gd name="T51" fmla="*/ 341 h 346"/>
                <a:gd name="T52" fmla="*/ 137 w 194"/>
                <a:gd name="T53" fmla="*/ 303 h 346"/>
                <a:gd name="T54" fmla="*/ 160 w 194"/>
                <a:gd name="T55" fmla="*/ 254 h 346"/>
                <a:gd name="T56" fmla="*/ 156 w 194"/>
                <a:gd name="T57" fmla="*/ 237 h 346"/>
                <a:gd name="T58" fmla="*/ 123 w 194"/>
                <a:gd name="T59" fmla="*/ 214 h 346"/>
                <a:gd name="T60" fmla="*/ 124 w 194"/>
                <a:gd name="T61" fmla="*/ 200 h 346"/>
                <a:gd name="T62" fmla="*/ 140 w 194"/>
                <a:gd name="T63" fmla="*/ 189 h 346"/>
                <a:gd name="T64" fmla="*/ 149 w 194"/>
                <a:gd name="T65" fmla="*/ 184 h 346"/>
                <a:gd name="T66" fmla="*/ 145 w 194"/>
                <a:gd name="T67" fmla="*/ 166 h 346"/>
                <a:gd name="T68" fmla="*/ 151 w 194"/>
                <a:gd name="T69" fmla="*/ 132 h 346"/>
                <a:gd name="T70" fmla="*/ 183 w 194"/>
                <a:gd name="T71" fmla="*/ 115 h 346"/>
                <a:gd name="T72" fmla="*/ 194 w 194"/>
                <a:gd name="T73" fmla="*/ 110 h 346"/>
                <a:gd name="T74" fmla="*/ 181 w 194"/>
                <a:gd name="T75" fmla="*/ 10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4" h="346">
                  <a:moveTo>
                    <a:pt x="181" y="106"/>
                  </a:moveTo>
                  <a:cubicBezTo>
                    <a:pt x="132" y="102"/>
                    <a:pt x="163" y="36"/>
                    <a:pt x="163" y="36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1" y="35"/>
                    <a:pt x="159" y="35"/>
                    <a:pt x="157" y="34"/>
                  </a:cubicBezTo>
                  <a:cubicBezTo>
                    <a:pt x="155" y="26"/>
                    <a:pt x="155" y="26"/>
                    <a:pt x="155" y="26"/>
                  </a:cubicBezTo>
                  <a:cubicBezTo>
                    <a:pt x="155" y="26"/>
                    <a:pt x="132" y="8"/>
                    <a:pt x="118" y="4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78" y="21"/>
                    <a:pt x="96" y="35"/>
                  </a:cubicBezTo>
                  <a:cubicBezTo>
                    <a:pt x="96" y="35"/>
                    <a:pt x="103" y="36"/>
                    <a:pt x="99" y="48"/>
                  </a:cubicBezTo>
                  <a:cubicBezTo>
                    <a:pt x="94" y="59"/>
                    <a:pt x="90" y="90"/>
                    <a:pt x="90" y="90"/>
                  </a:cubicBezTo>
                  <a:cubicBezTo>
                    <a:pt x="90" y="90"/>
                    <a:pt x="92" y="101"/>
                    <a:pt x="72" y="100"/>
                  </a:cubicBezTo>
                  <a:cubicBezTo>
                    <a:pt x="53" y="100"/>
                    <a:pt x="47" y="107"/>
                    <a:pt x="40" y="117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0" y="153"/>
                    <a:pt x="25" y="165"/>
                  </a:cubicBezTo>
                  <a:cubicBezTo>
                    <a:pt x="25" y="165"/>
                    <a:pt x="38" y="167"/>
                    <a:pt x="36" y="193"/>
                  </a:cubicBezTo>
                  <a:cubicBezTo>
                    <a:pt x="36" y="193"/>
                    <a:pt x="35" y="203"/>
                    <a:pt x="61" y="214"/>
                  </a:cubicBezTo>
                  <a:cubicBezTo>
                    <a:pt x="61" y="214"/>
                    <a:pt x="69" y="219"/>
                    <a:pt x="55" y="228"/>
                  </a:cubicBezTo>
                  <a:cubicBezTo>
                    <a:pt x="55" y="228"/>
                    <a:pt x="52" y="239"/>
                    <a:pt x="70" y="233"/>
                  </a:cubicBezTo>
                  <a:cubicBezTo>
                    <a:pt x="88" y="228"/>
                    <a:pt x="84" y="241"/>
                    <a:pt x="84" y="241"/>
                  </a:cubicBezTo>
                  <a:cubicBezTo>
                    <a:pt x="97" y="243"/>
                    <a:pt x="97" y="243"/>
                    <a:pt x="97" y="243"/>
                  </a:cubicBezTo>
                  <a:cubicBezTo>
                    <a:pt x="97" y="243"/>
                    <a:pt x="100" y="301"/>
                    <a:pt x="63" y="305"/>
                  </a:cubicBezTo>
                  <a:cubicBezTo>
                    <a:pt x="63" y="305"/>
                    <a:pt x="50" y="301"/>
                    <a:pt x="56" y="319"/>
                  </a:cubicBezTo>
                  <a:cubicBezTo>
                    <a:pt x="61" y="337"/>
                    <a:pt x="87" y="342"/>
                    <a:pt x="87" y="342"/>
                  </a:cubicBezTo>
                  <a:cubicBezTo>
                    <a:pt x="126" y="346"/>
                    <a:pt x="126" y="346"/>
                    <a:pt x="126" y="346"/>
                  </a:cubicBezTo>
                  <a:cubicBezTo>
                    <a:pt x="126" y="346"/>
                    <a:pt x="129" y="344"/>
                    <a:pt x="133" y="341"/>
                  </a:cubicBezTo>
                  <a:cubicBezTo>
                    <a:pt x="134" y="340"/>
                    <a:pt x="150" y="318"/>
                    <a:pt x="137" y="303"/>
                  </a:cubicBezTo>
                  <a:cubicBezTo>
                    <a:pt x="123" y="287"/>
                    <a:pt x="160" y="254"/>
                    <a:pt x="160" y="254"/>
                  </a:cubicBezTo>
                  <a:cubicBezTo>
                    <a:pt x="156" y="237"/>
                    <a:pt x="156" y="237"/>
                    <a:pt x="156" y="237"/>
                  </a:cubicBezTo>
                  <a:cubicBezTo>
                    <a:pt x="154" y="211"/>
                    <a:pt x="123" y="214"/>
                    <a:pt x="123" y="214"/>
                  </a:cubicBezTo>
                  <a:cubicBezTo>
                    <a:pt x="123" y="214"/>
                    <a:pt x="127" y="210"/>
                    <a:pt x="124" y="200"/>
                  </a:cubicBezTo>
                  <a:cubicBezTo>
                    <a:pt x="121" y="190"/>
                    <a:pt x="140" y="189"/>
                    <a:pt x="140" y="189"/>
                  </a:cubicBezTo>
                  <a:cubicBezTo>
                    <a:pt x="140" y="189"/>
                    <a:pt x="152" y="188"/>
                    <a:pt x="149" y="184"/>
                  </a:cubicBezTo>
                  <a:cubicBezTo>
                    <a:pt x="145" y="181"/>
                    <a:pt x="145" y="166"/>
                    <a:pt x="145" y="166"/>
                  </a:cubicBezTo>
                  <a:cubicBezTo>
                    <a:pt x="160" y="153"/>
                    <a:pt x="154" y="145"/>
                    <a:pt x="151" y="132"/>
                  </a:cubicBezTo>
                  <a:cubicBezTo>
                    <a:pt x="147" y="119"/>
                    <a:pt x="183" y="115"/>
                    <a:pt x="183" y="115"/>
                  </a:cubicBezTo>
                  <a:cubicBezTo>
                    <a:pt x="194" y="110"/>
                    <a:pt x="194" y="110"/>
                    <a:pt x="194" y="110"/>
                  </a:cubicBezTo>
                  <a:lnTo>
                    <a:pt x="181" y="106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徐州">
              <a:hlinkClick r:id="" action="ppaction://macro?name=Slide1.徐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25920" y="1598613"/>
              <a:ext cx="1562100" cy="1304925"/>
            </a:xfrm>
            <a:custGeom>
              <a:avLst/>
              <a:gdLst>
                <a:gd name="T0" fmla="*/ 216 w 417"/>
                <a:gd name="T1" fmla="*/ 298 h 345"/>
                <a:gd name="T2" fmla="*/ 228 w 417"/>
                <a:gd name="T3" fmla="*/ 339 h 345"/>
                <a:gd name="T4" fmla="*/ 273 w 417"/>
                <a:gd name="T5" fmla="*/ 344 h 345"/>
                <a:gd name="T6" fmla="*/ 288 w 417"/>
                <a:gd name="T7" fmla="*/ 293 h 345"/>
                <a:gd name="T8" fmla="*/ 279 w 417"/>
                <a:gd name="T9" fmla="*/ 265 h 345"/>
                <a:gd name="T10" fmla="*/ 300 w 417"/>
                <a:gd name="T11" fmla="*/ 251 h 345"/>
                <a:gd name="T12" fmla="*/ 369 w 417"/>
                <a:gd name="T13" fmla="*/ 262 h 345"/>
                <a:gd name="T14" fmla="*/ 412 w 417"/>
                <a:gd name="T15" fmla="*/ 203 h 345"/>
                <a:gd name="T16" fmla="*/ 385 w 417"/>
                <a:gd name="T17" fmla="*/ 195 h 345"/>
                <a:gd name="T18" fmla="*/ 348 w 417"/>
                <a:gd name="T19" fmla="*/ 188 h 345"/>
                <a:gd name="T20" fmla="*/ 317 w 417"/>
                <a:gd name="T21" fmla="*/ 151 h 345"/>
                <a:gd name="T22" fmla="*/ 284 w 417"/>
                <a:gd name="T23" fmla="*/ 122 h 345"/>
                <a:gd name="T24" fmla="*/ 260 w 417"/>
                <a:gd name="T25" fmla="*/ 130 h 345"/>
                <a:gd name="T26" fmla="*/ 229 w 417"/>
                <a:gd name="T27" fmla="*/ 145 h 345"/>
                <a:gd name="T28" fmla="*/ 210 w 417"/>
                <a:gd name="T29" fmla="*/ 150 h 345"/>
                <a:gd name="T30" fmla="*/ 185 w 417"/>
                <a:gd name="T31" fmla="*/ 136 h 345"/>
                <a:gd name="T32" fmla="*/ 155 w 417"/>
                <a:gd name="T33" fmla="*/ 125 h 345"/>
                <a:gd name="T34" fmla="*/ 134 w 417"/>
                <a:gd name="T35" fmla="*/ 133 h 345"/>
                <a:gd name="T36" fmla="*/ 131 w 417"/>
                <a:gd name="T37" fmla="*/ 117 h 345"/>
                <a:gd name="T38" fmla="*/ 126 w 417"/>
                <a:gd name="T39" fmla="*/ 107 h 345"/>
                <a:gd name="T40" fmla="*/ 128 w 417"/>
                <a:gd name="T41" fmla="*/ 81 h 345"/>
                <a:gd name="T42" fmla="*/ 117 w 417"/>
                <a:gd name="T43" fmla="*/ 48 h 345"/>
                <a:gd name="T44" fmla="*/ 82 w 417"/>
                <a:gd name="T45" fmla="*/ 13 h 345"/>
                <a:gd name="T46" fmla="*/ 36 w 417"/>
                <a:gd name="T47" fmla="*/ 5 h 345"/>
                <a:gd name="T48" fmla="*/ 25 w 417"/>
                <a:gd name="T49" fmla="*/ 3 h 345"/>
                <a:gd name="T50" fmla="*/ 17 w 417"/>
                <a:gd name="T51" fmla="*/ 8 h 345"/>
                <a:gd name="T52" fmla="*/ 0 w 417"/>
                <a:gd name="T53" fmla="*/ 36 h 345"/>
                <a:gd name="T54" fmla="*/ 17 w 417"/>
                <a:gd name="T55" fmla="*/ 82 h 345"/>
                <a:gd name="T56" fmla="*/ 22 w 417"/>
                <a:gd name="T57" fmla="*/ 106 h 345"/>
                <a:gd name="T58" fmla="*/ 68 w 417"/>
                <a:gd name="T59" fmla="*/ 137 h 345"/>
                <a:gd name="T60" fmla="*/ 99 w 417"/>
                <a:gd name="T61" fmla="*/ 146 h 345"/>
                <a:gd name="T62" fmla="*/ 100 w 417"/>
                <a:gd name="T63" fmla="*/ 181 h 345"/>
                <a:gd name="T64" fmla="*/ 108 w 417"/>
                <a:gd name="T65" fmla="*/ 211 h 345"/>
                <a:gd name="T66" fmla="*/ 147 w 417"/>
                <a:gd name="T67" fmla="*/ 233 h 345"/>
                <a:gd name="T68" fmla="*/ 176 w 417"/>
                <a:gd name="T69" fmla="*/ 247 h 345"/>
                <a:gd name="T70" fmla="*/ 182 w 417"/>
                <a:gd name="T71" fmla="*/ 266 h 345"/>
                <a:gd name="T72" fmla="*/ 193 w 417"/>
                <a:gd name="T73" fmla="*/ 26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7" h="345">
                  <a:moveTo>
                    <a:pt x="204" y="277"/>
                  </a:moveTo>
                  <a:cubicBezTo>
                    <a:pt x="195" y="300"/>
                    <a:pt x="216" y="298"/>
                    <a:pt x="216" y="298"/>
                  </a:cubicBezTo>
                  <a:cubicBezTo>
                    <a:pt x="216" y="298"/>
                    <a:pt x="220" y="302"/>
                    <a:pt x="212" y="313"/>
                  </a:cubicBezTo>
                  <a:cubicBezTo>
                    <a:pt x="205" y="324"/>
                    <a:pt x="201" y="336"/>
                    <a:pt x="228" y="339"/>
                  </a:cubicBezTo>
                  <a:cubicBezTo>
                    <a:pt x="255" y="341"/>
                    <a:pt x="255" y="334"/>
                    <a:pt x="255" y="334"/>
                  </a:cubicBezTo>
                  <a:cubicBezTo>
                    <a:pt x="273" y="344"/>
                    <a:pt x="273" y="344"/>
                    <a:pt x="273" y="344"/>
                  </a:cubicBezTo>
                  <a:cubicBezTo>
                    <a:pt x="273" y="344"/>
                    <a:pt x="275" y="344"/>
                    <a:pt x="279" y="345"/>
                  </a:cubicBezTo>
                  <a:cubicBezTo>
                    <a:pt x="284" y="336"/>
                    <a:pt x="307" y="303"/>
                    <a:pt x="288" y="293"/>
                  </a:cubicBezTo>
                  <a:cubicBezTo>
                    <a:pt x="269" y="284"/>
                    <a:pt x="274" y="279"/>
                    <a:pt x="274" y="279"/>
                  </a:cubicBezTo>
                  <a:cubicBezTo>
                    <a:pt x="284" y="270"/>
                    <a:pt x="279" y="265"/>
                    <a:pt x="279" y="265"/>
                  </a:cubicBezTo>
                  <a:cubicBezTo>
                    <a:pt x="274" y="250"/>
                    <a:pt x="278" y="246"/>
                    <a:pt x="278" y="246"/>
                  </a:cubicBezTo>
                  <a:cubicBezTo>
                    <a:pt x="292" y="231"/>
                    <a:pt x="300" y="251"/>
                    <a:pt x="300" y="251"/>
                  </a:cubicBezTo>
                  <a:cubicBezTo>
                    <a:pt x="311" y="246"/>
                    <a:pt x="325" y="251"/>
                    <a:pt x="325" y="251"/>
                  </a:cubicBezTo>
                  <a:cubicBezTo>
                    <a:pt x="325" y="251"/>
                    <a:pt x="364" y="277"/>
                    <a:pt x="369" y="262"/>
                  </a:cubicBezTo>
                  <a:cubicBezTo>
                    <a:pt x="374" y="248"/>
                    <a:pt x="398" y="222"/>
                    <a:pt x="398" y="222"/>
                  </a:cubicBezTo>
                  <a:cubicBezTo>
                    <a:pt x="398" y="222"/>
                    <a:pt x="407" y="216"/>
                    <a:pt x="412" y="203"/>
                  </a:cubicBezTo>
                  <a:cubicBezTo>
                    <a:pt x="417" y="189"/>
                    <a:pt x="403" y="197"/>
                    <a:pt x="401" y="194"/>
                  </a:cubicBezTo>
                  <a:cubicBezTo>
                    <a:pt x="400" y="192"/>
                    <a:pt x="396" y="187"/>
                    <a:pt x="385" y="195"/>
                  </a:cubicBezTo>
                  <a:cubicBezTo>
                    <a:pt x="376" y="202"/>
                    <a:pt x="369" y="194"/>
                    <a:pt x="367" y="190"/>
                  </a:cubicBezTo>
                  <a:cubicBezTo>
                    <a:pt x="362" y="195"/>
                    <a:pt x="356" y="196"/>
                    <a:pt x="348" y="188"/>
                  </a:cubicBezTo>
                  <a:cubicBezTo>
                    <a:pt x="348" y="188"/>
                    <a:pt x="313" y="213"/>
                    <a:pt x="322" y="174"/>
                  </a:cubicBezTo>
                  <a:cubicBezTo>
                    <a:pt x="322" y="174"/>
                    <a:pt x="329" y="159"/>
                    <a:pt x="317" y="151"/>
                  </a:cubicBezTo>
                  <a:cubicBezTo>
                    <a:pt x="317" y="151"/>
                    <a:pt x="312" y="151"/>
                    <a:pt x="318" y="136"/>
                  </a:cubicBezTo>
                  <a:cubicBezTo>
                    <a:pt x="318" y="136"/>
                    <a:pt x="296" y="113"/>
                    <a:pt x="284" y="122"/>
                  </a:cubicBezTo>
                  <a:cubicBezTo>
                    <a:pt x="284" y="122"/>
                    <a:pt x="274" y="125"/>
                    <a:pt x="269" y="119"/>
                  </a:cubicBezTo>
                  <a:cubicBezTo>
                    <a:pt x="264" y="113"/>
                    <a:pt x="260" y="130"/>
                    <a:pt x="260" y="130"/>
                  </a:cubicBezTo>
                  <a:cubicBezTo>
                    <a:pt x="260" y="130"/>
                    <a:pt x="259" y="167"/>
                    <a:pt x="241" y="140"/>
                  </a:cubicBezTo>
                  <a:cubicBezTo>
                    <a:pt x="241" y="140"/>
                    <a:pt x="234" y="137"/>
                    <a:pt x="229" y="145"/>
                  </a:cubicBezTo>
                  <a:cubicBezTo>
                    <a:pt x="222" y="145"/>
                    <a:pt x="222" y="145"/>
                    <a:pt x="222" y="145"/>
                  </a:cubicBezTo>
                  <a:cubicBezTo>
                    <a:pt x="222" y="145"/>
                    <a:pt x="211" y="143"/>
                    <a:pt x="210" y="150"/>
                  </a:cubicBezTo>
                  <a:cubicBezTo>
                    <a:pt x="210" y="150"/>
                    <a:pt x="203" y="150"/>
                    <a:pt x="198" y="148"/>
                  </a:cubicBezTo>
                  <a:cubicBezTo>
                    <a:pt x="193" y="145"/>
                    <a:pt x="185" y="136"/>
                    <a:pt x="185" y="136"/>
                  </a:cubicBezTo>
                  <a:cubicBezTo>
                    <a:pt x="178" y="122"/>
                    <a:pt x="178" y="122"/>
                    <a:pt x="178" y="122"/>
                  </a:cubicBezTo>
                  <a:cubicBezTo>
                    <a:pt x="178" y="122"/>
                    <a:pt x="164" y="113"/>
                    <a:pt x="155" y="125"/>
                  </a:cubicBezTo>
                  <a:cubicBezTo>
                    <a:pt x="147" y="137"/>
                    <a:pt x="143" y="143"/>
                    <a:pt x="143" y="143"/>
                  </a:cubicBezTo>
                  <a:cubicBezTo>
                    <a:pt x="143" y="143"/>
                    <a:pt x="139" y="148"/>
                    <a:pt x="134" y="133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26" y="107"/>
                    <a:pt x="126" y="107"/>
                    <a:pt x="126" y="107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3" y="35"/>
                    <a:pt x="118" y="22"/>
                    <a:pt x="82" y="13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4" y="7"/>
                    <a:pt x="32" y="6"/>
                  </a:cubicBezTo>
                  <a:cubicBezTo>
                    <a:pt x="29" y="5"/>
                    <a:pt x="25" y="3"/>
                    <a:pt x="25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7" y="3"/>
                    <a:pt x="17" y="8"/>
                  </a:cubicBezTo>
                  <a:cubicBezTo>
                    <a:pt x="17" y="13"/>
                    <a:pt x="15" y="19"/>
                    <a:pt x="15" y="19"/>
                  </a:cubicBezTo>
                  <a:cubicBezTo>
                    <a:pt x="15" y="19"/>
                    <a:pt x="21" y="30"/>
                    <a:pt x="0" y="3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15" y="60"/>
                    <a:pt x="17" y="82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7" y="99"/>
                    <a:pt x="32" y="104"/>
                    <a:pt x="22" y="106"/>
                  </a:cubicBezTo>
                  <a:cubicBezTo>
                    <a:pt x="22" y="106"/>
                    <a:pt x="61" y="114"/>
                    <a:pt x="63" y="135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9" y="146"/>
                    <a:pt x="99" y="146"/>
                    <a:pt x="99" y="146"/>
                  </a:cubicBezTo>
                  <a:cubicBezTo>
                    <a:pt x="97" y="169"/>
                    <a:pt x="97" y="169"/>
                    <a:pt x="97" y="169"/>
                  </a:cubicBezTo>
                  <a:cubicBezTo>
                    <a:pt x="97" y="169"/>
                    <a:pt x="94" y="178"/>
                    <a:pt x="100" y="181"/>
                  </a:cubicBezTo>
                  <a:cubicBezTo>
                    <a:pt x="106" y="184"/>
                    <a:pt x="109" y="190"/>
                    <a:pt x="98" y="196"/>
                  </a:cubicBezTo>
                  <a:cubicBezTo>
                    <a:pt x="86" y="202"/>
                    <a:pt x="108" y="211"/>
                    <a:pt x="108" y="211"/>
                  </a:cubicBezTo>
                  <a:cubicBezTo>
                    <a:pt x="108" y="211"/>
                    <a:pt x="107" y="223"/>
                    <a:pt x="113" y="226"/>
                  </a:cubicBezTo>
                  <a:cubicBezTo>
                    <a:pt x="119" y="228"/>
                    <a:pt x="128" y="234"/>
                    <a:pt x="147" y="233"/>
                  </a:cubicBezTo>
                  <a:cubicBezTo>
                    <a:pt x="158" y="249"/>
                    <a:pt x="158" y="249"/>
                    <a:pt x="158" y="249"/>
                  </a:cubicBezTo>
                  <a:cubicBezTo>
                    <a:pt x="176" y="247"/>
                    <a:pt x="176" y="247"/>
                    <a:pt x="176" y="247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2" y="266"/>
                    <a:pt x="182" y="266"/>
                    <a:pt x="182" y="266"/>
                  </a:cubicBezTo>
                  <a:cubicBezTo>
                    <a:pt x="187" y="270"/>
                    <a:pt x="187" y="270"/>
                    <a:pt x="187" y="270"/>
                  </a:cubicBezTo>
                  <a:cubicBezTo>
                    <a:pt x="193" y="268"/>
                    <a:pt x="193" y="268"/>
                    <a:pt x="193" y="268"/>
                  </a:cubicBezTo>
                  <a:cubicBezTo>
                    <a:pt x="193" y="268"/>
                    <a:pt x="214" y="254"/>
                    <a:pt x="204" y="277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淮安">
              <a:hlinkClick r:id="" action="ppaction://macro?name=Slide1.淮安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559370" y="2741613"/>
              <a:ext cx="1266825" cy="1152525"/>
            </a:xfrm>
            <a:custGeom>
              <a:avLst/>
              <a:gdLst>
                <a:gd name="T0" fmla="*/ 320 w 338"/>
                <a:gd name="T1" fmla="*/ 17 h 307"/>
                <a:gd name="T2" fmla="*/ 297 w 338"/>
                <a:gd name="T3" fmla="*/ 28 h 307"/>
                <a:gd name="T4" fmla="*/ 284 w 338"/>
                <a:gd name="T5" fmla="*/ 27 h 307"/>
                <a:gd name="T6" fmla="*/ 259 w 338"/>
                <a:gd name="T7" fmla="*/ 8 h 307"/>
                <a:gd name="T8" fmla="*/ 244 w 338"/>
                <a:gd name="T9" fmla="*/ 0 h 307"/>
                <a:gd name="T10" fmla="*/ 224 w 338"/>
                <a:gd name="T11" fmla="*/ 12 h 307"/>
                <a:gd name="T12" fmla="*/ 202 w 338"/>
                <a:gd name="T13" fmla="*/ 31 h 307"/>
                <a:gd name="T14" fmla="*/ 181 w 338"/>
                <a:gd name="T15" fmla="*/ 34 h 307"/>
                <a:gd name="T16" fmla="*/ 163 w 338"/>
                <a:gd name="T17" fmla="*/ 42 h 307"/>
                <a:gd name="T18" fmla="*/ 161 w 338"/>
                <a:gd name="T19" fmla="*/ 58 h 307"/>
                <a:gd name="T20" fmla="*/ 156 w 338"/>
                <a:gd name="T21" fmla="*/ 78 h 307"/>
                <a:gd name="T22" fmla="*/ 149 w 338"/>
                <a:gd name="T23" fmla="*/ 87 h 307"/>
                <a:gd name="T24" fmla="*/ 145 w 338"/>
                <a:gd name="T25" fmla="*/ 104 h 307"/>
                <a:gd name="T26" fmla="*/ 139 w 338"/>
                <a:gd name="T27" fmla="*/ 136 h 307"/>
                <a:gd name="T28" fmla="*/ 133 w 338"/>
                <a:gd name="T29" fmla="*/ 152 h 307"/>
                <a:gd name="T30" fmla="*/ 133 w 338"/>
                <a:gd name="T31" fmla="*/ 165 h 307"/>
                <a:gd name="T32" fmla="*/ 100 w 338"/>
                <a:gd name="T33" fmla="*/ 173 h 307"/>
                <a:gd name="T34" fmla="*/ 37 w 338"/>
                <a:gd name="T35" fmla="*/ 178 h 307"/>
                <a:gd name="T36" fmla="*/ 29 w 338"/>
                <a:gd name="T37" fmla="*/ 170 h 307"/>
                <a:gd name="T38" fmla="*/ 20 w 338"/>
                <a:gd name="T39" fmla="*/ 173 h 307"/>
                <a:gd name="T40" fmla="*/ 20 w 338"/>
                <a:gd name="T41" fmla="*/ 174 h 307"/>
                <a:gd name="T42" fmla="*/ 23 w 338"/>
                <a:gd name="T43" fmla="*/ 185 h 307"/>
                <a:gd name="T44" fmla="*/ 16 w 338"/>
                <a:gd name="T45" fmla="*/ 225 h 307"/>
                <a:gd name="T46" fmla="*/ 21 w 338"/>
                <a:gd name="T47" fmla="*/ 238 h 307"/>
                <a:gd name="T48" fmla="*/ 14 w 338"/>
                <a:gd name="T49" fmla="*/ 240 h 307"/>
                <a:gd name="T50" fmla="*/ 16 w 338"/>
                <a:gd name="T51" fmla="*/ 260 h 307"/>
                <a:gd name="T52" fmla="*/ 20 w 338"/>
                <a:gd name="T53" fmla="*/ 275 h 307"/>
                <a:gd name="T54" fmla="*/ 26 w 338"/>
                <a:gd name="T55" fmla="*/ 279 h 307"/>
                <a:gd name="T56" fmla="*/ 27 w 338"/>
                <a:gd name="T57" fmla="*/ 285 h 307"/>
                <a:gd name="T58" fmla="*/ 35 w 338"/>
                <a:gd name="T59" fmla="*/ 288 h 307"/>
                <a:gd name="T60" fmla="*/ 33 w 338"/>
                <a:gd name="T61" fmla="*/ 296 h 307"/>
                <a:gd name="T62" fmla="*/ 39 w 338"/>
                <a:gd name="T63" fmla="*/ 297 h 307"/>
                <a:gd name="T64" fmla="*/ 45 w 338"/>
                <a:gd name="T65" fmla="*/ 292 h 307"/>
                <a:gd name="T66" fmla="*/ 48 w 338"/>
                <a:gd name="T67" fmla="*/ 294 h 307"/>
                <a:gd name="T68" fmla="*/ 56 w 338"/>
                <a:gd name="T69" fmla="*/ 302 h 307"/>
                <a:gd name="T70" fmla="*/ 94 w 338"/>
                <a:gd name="T71" fmla="*/ 307 h 307"/>
                <a:gd name="T72" fmla="*/ 100 w 338"/>
                <a:gd name="T73" fmla="*/ 306 h 307"/>
                <a:gd name="T74" fmla="*/ 106 w 338"/>
                <a:gd name="T75" fmla="*/ 298 h 307"/>
                <a:gd name="T76" fmla="*/ 110 w 338"/>
                <a:gd name="T77" fmla="*/ 283 h 307"/>
                <a:gd name="T78" fmla="*/ 122 w 338"/>
                <a:gd name="T79" fmla="*/ 282 h 307"/>
                <a:gd name="T80" fmla="*/ 132 w 338"/>
                <a:gd name="T81" fmla="*/ 262 h 307"/>
                <a:gd name="T82" fmla="*/ 142 w 338"/>
                <a:gd name="T83" fmla="*/ 259 h 307"/>
                <a:gd name="T84" fmla="*/ 169 w 338"/>
                <a:gd name="T85" fmla="*/ 271 h 307"/>
                <a:gd name="T86" fmla="*/ 169 w 338"/>
                <a:gd name="T87" fmla="*/ 284 h 307"/>
                <a:gd name="T88" fmla="*/ 183 w 338"/>
                <a:gd name="T89" fmla="*/ 304 h 307"/>
                <a:gd name="T90" fmla="*/ 217 w 338"/>
                <a:gd name="T91" fmla="*/ 281 h 307"/>
                <a:gd name="T92" fmla="*/ 225 w 338"/>
                <a:gd name="T93" fmla="*/ 262 h 307"/>
                <a:gd name="T94" fmla="*/ 208 w 338"/>
                <a:gd name="T95" fmla="*/ 205 h 307"/>
                <a:gd name="T96" fmla="*/ 217 w 338"/>
                <a:gd name="T97" fmla="*/ 187 h 307"/>
                <a:gd name="T98" fmla="*/ 230 w 338"/>
                <a:gd name="T99" fmla="*/ 179 h 307"/>
                <a:gd name="T100" fmla="*/ 243 w 338"/>
                <a:gd name="T101" fmla="*/ 173 h 307"/>
                <a:gd name="T102" fmla="*/ 257 w 338"/>
                <a:gd name="T103" fmla="*/ 177 h 307"/>
                <a:gd name="T104" fmla="*/ 294 w 338"/>
                <a:gd name="T105" fmla="*/ 178 h 307"/>
                <a:gd name="T106" fmla="*/ 285 w 338"/>
                <a:gd name="T107" fmla="*/ 149 h 307"/>
                <a:gd name="T108" fmla="*/ 285 w 338"/>
                <a:gd name="T109" fmla="*/ 124 h 307"/>
                <a:gd name="T110" fmla="*/ 287 w 338"/>
                <a:gd name="T111" fmla="*/ 104 h 307"/>
                <a:gd name="T112" fmla="*/ 322 w 338"/>
                <a:gd name="T113" fmla="*/ 61 h 307"/>
                <a:gd name="T114" fmla="*/ 328 w 338"/>
                <a:gd name="T115" fmla="*/ 33 h 307"/>
                <a:gd name="T116" fmla="*/ 320 w 338"/>
                <a:gd name="T117" fmla="*/ 1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8" h="307">
                  <a:moveTo>
                    <a:pt x="320" y="17"/>
                  </a:moveTo>
                  <a:cubicBezTo>
                    <a:pt x="310" y="16"/>
                    <a:pt x="302" y="24"/>
                    <a:pt x="297" y="28"/>
                  </a:cubicBezTo>
                  <a:cubicBezTo>
                    <a:pt x="293" y="33"/>
                    <a:pt x="285" y="39"/>
                    <a:pt x="284" y="27"/>
                  </a:cubicBezTo>
                  <a:cubicBezTo>
                    <a:pt x="283" y="16"/>
                    <a:pt x="270" y="11"/>
                    <a:pt x="259" y="8"/>
                  </a:cubicBezTo>
                  <a:cubicBezTo>
                    <a:pt x="247" y="6"/>
                    <a:pt x="244" y="0"/>
                    <a:pt x="244" y="0"/>
                  </a:cubicBezTo>
                  <a:cubicBezTo>
                    <a:pt x="224" y="12"/>
                    <a:pt x="224" y="12"/>
                    <a:pt x="224" y="12"/>
                  </a:cubicBezTo>
                  <a:cubicBezTo>
                    <a:pt x="202" y="31"/>
                    <a:pt x="202" y="31"/>
                    <a:pt x="202" y="31"/>
                  </a:cubicBezTo>
                  <a:cubicBezTo>
                    <a:pt x="202" y="31"/>
                    <a:pt x="197" y="40"/>
                    <a:pt x="181" y="34"/>
                  </a:cubicBezTo>
                  <a:cubicBezTo>
                    <a:pt x="164" y="28"/>
                    <a:pt x="163" y="42"/>
                    <a:pt x="163" y="42"/>
                  </a:cubicBezTo>
                  <a:cubicBezTo>
                    <a:pt x="161" y="58"/>
                    <a:pt x="161" y="58"/>
                    <a:pt x="161" y="58"/>
                  </a:cubicBezTo>
                  <a:cubicBezTo>
                    <a:pt x="156" y="78"/>
                    <a:pt x="156" y="78"/>
                    <a:pt x="156" y="78"/>
                  </a:cubicBezTo>
                  <a:cubicBezTo>
                    <a:pt x="149" y="87"/>
                    <a:pt x="149" y="87"/>
                    <a:pt x="149" y="87"/>
                  </a:cubicBezTo>
                  <a:cubicBezTo>
                    <a:pt x="145" y="104"/>
                    <a:pt x="145" y="104"/>
                    <a:pt x="145" y="104"/>
                  </a:cubicBezTo>
                  <a:cubicBezTo>
                    <a:pt x="149" y="117"/>
                    <a:pt x="139" y="136"/>
                    <a:pt x="139" y="136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3" y="152"/>
                    <a:pt x="140" y="166"/>
                    <a:pt x="133" y="165"/>
                  </a:cubicBezTo>
                  <a:cubicBezTo>
                    <a:pt x="125" y="164"/>
                    <a:pt x="100" y="173"/>
                    <a:pt x="100" y="173"/>
                  </a:cubicBezTo>
                  <a:cubicBezTo>
                    <a:pt x="61" y="200"/>
                    <a:pt x="37" y="178"/>
                    <a:pt x="37" y="178"/>
                  </a:cubicBezTo>
                  <a:cubicBezTo>
                    <a:pt x="29" y="170"/>
                    <a:pt x="29" y="170"/>
                    <a:pt x="29" y="170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23" y="174"/>
                    <a:pt x="25" y="177"/>
                    <a:pt x="23" y="185"/>
                  </a:cubicBezTo>
                  <a:cubicBezTo>
                    <a:pt x="16" y="225"/>
                    <a:pt x="16" y="225"/>
                    <a:pt x="16" y="225"/>
                  </a:cubicBezTo>
                  <a:cubicBezTo>
                    <a:pt x="21" y="238"/>
                    <a:pt x="21" y="238"/>
                    <a:pt x="21" y="238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14" y="240"/>
                    <a:pt x="0" y="249"/>
                    <a:pt x="16" y="260"/>
                  </a:cubicBezTo>
                  <a:cubicBezTo>
                    <a:pt x="16" y="260"/>
                    <a:pt x="23" y="262"/>
                    <a:pt x="20" y="275"/>
                  </a:cubicBezTo>
                  <a:cubicBezTo>
                    <a:pt x="26" y="279"/>
                    <a:pt x="26" y="279"/>
                    <a:pt x="26" y="279"/>
                  </a:cubicBezTo>
                  <a:cubicBezTo>
                    <a:pt x="27" y="285"/>
                    <a:pt x="27" y="285"/>
                    <a:pt x="27" y="285"/>
                  </a:cubicBezTo>
                  <a:cubicBezTo>
                    <a:pt x="35" y="288"/>
                    <a:pt x="35" y="288"/>
                    <a:pt x="35" y="288"/>
                  </a:cubicBezTo>
                  <a:cubicBezTo>
                    <a:pt x="33" y="296"/>
                    <a:pt x="33" y="296"/>
                    <a:pt x="33" y="296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45" y="292"/>
                    <a:pt x="45" y="292"/>
                    <a:pt x="45" y="292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56" y="302"/>
                    <a:pt x="56" y="302"/>
                    <a:pt x="56" y="302"/>
                  </a:cubicBezTo>
                  <a:cubicBezTo>
                    <a:pt x="56" y="302"/>
                    <a:pt x="88" y="304"/>
                    <a:pt x="94" y="307"/>
                  </a:cubicBezTo>
                  <a:cubicBezTo>
                    <a:pt x="100" y="306"/>
                    <a:pt x="100" y="306"/>
                    <a:pt x="100" y="306"/>
                  </a:cubicBezTo>
                  <a:cubicBezTo>
                    <a:pt x="106" y="298"/>
                    <a:pt x="106" y="298"/>
                    <a:pt x="106" y="298"/>
                  </a:cubicBezTo>
                  <a:cubicBezTo>
                    <a:pt x="110" y="283"/>
                    <a:pt x="110" y="283"/>
                    <a:pt x="110" y="283"/>
                  </a:cubicBezTo>
                  <a:cubicBezTo>
                    <a:pt x="122" y="282"/>
                    <a:pt x="122" y="282"/>
                    <a:pt x="122" y="282"/>
                  </a:cubicBezTo>
                  <a:cubicBezTo>
                    <a:pt x="132" y="262"/>
                    <a:pt x="132" y="262"/>
                    <a:pt x="132" y="262"/>
                  </a:cubicBezTo>
                  <a:cubicBezTo>
                    <a:pt x="142" y="259"/>
                    <a:pt x="142" y="259"/>
                    <a:pt x="142" y="259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9" y="284"/>
                    <a:pt x="169" y="284"/>
                    <a:pt x="169" y="284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200" y="303"/>
                    <a:pt x="217" y="286"/>
                    <a:pt x="217" y="281"/>
                  </a:cubicBezTo>
                  <a:cubicBezTo>
                    <a:pt x="217" y="276"/>
                    <a:pt x="225" y="262"/>
                    <a:pt x="225" y="262"/>
                  </a:cubicBezTo>
                  <a:cubicBezTo>
                    <a:pt x="241" y="248"/>
                    <a:pt x="225" y="217"/>
                    <a:pt x="208" y="205"/>
                  </a:cubicBezTo>
                  <a:cubicBezTo>
                    <a:pt x="191" y="192"/>
                    <a:pt x="217" y="187"/>
                    <a:pt x="217" y="187"/>
                  </a:cubicBezTo>
                  <a:cubicBezTo>
                    <a:pt x="217" y="187"/>
                    <a:pt x="226" y="185"/>
                    <a:pt x="230" y="179"/>
                  </a:cubicBezTo>
                  <a:cubicBezTo>
                    <a:pt x="234" y="172"/>
                    <a:pt x="243" y="173"/>
                    <a:pt x="243" y="173"/>
                  </a:cubicBezTo>
                  <a:cubicBezTo>
                    <a:pt x="257" y="177"/>
                    <a:pt x="257" y="177"/>
                    <a:pt x="257" y="177"/>
                  </a:cubicBezTo>
                  <a:cubicBezTo>
                    <a:pt x="294" y="178"/>
                    <a:pt x="294" y="178"/>
                    <a:pt x="294" y="178"/>
                  </a:cubicBezTo>
                  <a:cubicBezTo>
                    <a:pt x="313" y="163"/>
                    <a:pt x="285" y="149"/>
                    <a:pt x="285" y="149"/>
                  </a:cubicBezTo>
                  <a:cubicBezTo>
                    <a:pt x="285" y="149"/>
                    <a:pt x="285" y="136"/>
                    <a:pt x="285" y="124"/>
                  </a:cubicBezTo>
                  <a:cubicBezTo>
                    <a:pt x="285" y="112"/>
                    <a:pt x="287" y="104"/>
                    <a:pt x="287" y="104"/>
                  </a:cubicBezTo>
                  <a:cubicBezTo>
                    <a:pt x="287" y="104"/>
                    <a:pt x="306" y="74"/>
                    <a:pt x="322" y="61"/>
                  </a:cubicBezTo>
                  <a:cubicBezTo>
                    <a:pt x="338" y="49"/>
                    <a:pt x="331" y="37"/>
                    <a:pt x="328" y="33"/>
                  </a:cubicBezTo>
                  <a:cubicBezTo>
                    <a:pt x="324" y="30"/>
                    <a:pt x="320" y="17"/>
                    <a:pt x="320" y="17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149920" y="2379663"/>
              <a:ext cx="352425" cy="361950"/>
            </a:xfrm>
            <a:custGeom>
              <a:avLst/>
              <a:gdLst>
                <a:gd name="T0" fmla="*/ 0 w 94"/>
                <a:gd name="T1" fmla="*/ 8 h 96"/>
                <a:gd name="T2" fmla="*/ 76 w 94"/>
                <a:gd name="T3" fmla="*/ 7 h 96"/>
                <a:gd name="T4" fmla="*/ 83 w 94"/>
                <a:gd name="T5" fmla="*/ 10 h 96"/>
                <a:gd name="T6" fmla="*/ 79 w 94"/>
                <a:gd name="T7" fmla="*/ 45 h 96"/>
                <a:gd name="T8" fmla="*/ 88 w 94"/>
                <a:gd name="T9" fmla="*/ 65 h 96"/>
                <a:gd name="T10" fmla="*/ 88 w 94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96">
                  <a:moveTo>
                    <a:pt x="0" y="8"/>
                  </a:moveTo>
                  <a:cubicBezTo>
                    <a:pt x="0" y="8"/>
                    <a:pt x="36" y="28"/>
                    <a:pt x="76" y="7"/>
                  </a:cubicBezTo>
                  <a:cubicBezTo>
                    <a:pt x="76" y="7"/>
                    <a:pt x="80" y="0"/>
                    <a:pt x="83" y="10"/>
                  </a:cubicBezTo>
                  <a:cubicBezTo>
                    <a:pt x="85" y="20"/>
                    <a:pt x="90" y="27"/>
                    <a:pt x="79" y="45"/>
                  </a:cubicBezTo>
                  <a:cubicBezTo>
                    <a:pt x="68" y="62"/>
                    <a:pt x="88" y="65"/>
                    <a:pt x="88" y="65"/>
                  </a:cubicBezTo>
                  <a:cubicBezTo>
                    <a:pt x="88" y="65"/>
                    <a:pt x="94" y="80"/>
                    <a:pt x="88" y="96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749995" y="2484438"/>
              <a:ext cx="247650" cy="323850"/>
            </a:xfrm>
            <a:custGeom>
              <a:avLst/>
              <a:gdLst>
                <a:gd name="T0" fmla="*/ 65 w 65"/>
                <a:gd name="T1" fmla="*/ 0 h 86"/>
                <a:gd name="T2" fmla="*/ 63 w 65"/>
                <a:gd name="T3" fmla="*/ 15 h 86"/>
                <a:gd name="T4" fmla="*/ 22 w 65"/>
                <a:gd name="T5" fmla="*/ 44 h 86"/>
                <a:gd name="T6" fmla="*/ 1 w 65"/>
                <a:gd name="T7" fmla="*/ 76 h 86"/>
                <a:gd name="T8" fmla="*/ 3 w 65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6">
                  <a:moveTo>
                    <a:pt x="65" y="0"/>
                  </a:moveTo>
                  <a:cubicBezTo>
                    <a:pt x="65" y="0"/>
                    <a:pt x="63" y="5"/>
                    <a:pt x="63" y="15"/>
                  </a:cubicBezTo>
                  <a:cubicBezTo>
                    <a:pt x="63" y="15"/>
                    <a:pt x="38" y="43"/>
                    <a:pt x="22" y="44"/>
                  </a:cubicBezTo>
                  <a:cubicBezTo>
                    <a:pt x="6" y="45"/>
                    <a:pt x="0" y="50"/>
                    <a:pt x="1" y="76"/>
                  </a:cubicBezTo>
                  <a:cubicBezTo>
                    <a:pt x="3" y="86"/>
                    <a:pt x="3" y="86"/>
                    <a:pt x="3" y="86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盐城">
              <a:hlinkClick r:id="" action="ppaction://macro?name=Slide1.盐城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626170" y="2484438"/>
              <a:ext cx="942975" cy="1790700"/>
            </a:xfrm>
            <a:custGeom>
              <a:avLst/>
              <a:gdLst>
                <a:gd name="T0" fmla="*/ 230 w 250"/>
                <a:gd name="T1" fmla="*/ 476 h 478"/>
                <a:gd name="T2" fmla="*/ 225 w 250"/>
                <a:gd name="T3" fmla="*/ 449 h 478"/>
                <a:gd name="T4" fmla="*/ 240 w 250"/>
                <a:gd name="T5" fmla="*/ 414 h 478"/>
                <a:gd name="T6" fmla="*/ 231 w 250"/>
                <a:gd name="T7" fmla="*/ 383 h 478"/>
                <a:gd name="T8" fmla="*/ 217 w 250"/>
                <a:gd name="T9" fmla="*/ 346 h 478"/>
                <a:gd name="T10" fmla="*/ 210 w 250"/>
                <a:gd name="T11" fmla="*/ 318 h 478"/>
                <a:gd name="T12" fmla="*/ 208 w 250"/>
                <a:gd name="T13" fmla="*/ 285 h 478"/>
                <a:gd name="T14" fmla="*/ 205 w 250"/>
                <a:gd name="T15" fmla="*/ 271 h 478"/>
                <a:gd name="T16" fmla="*/ 204 w 250"/>
                <a:gd name="T17" fmla="*/ 252 h 478"/>
                <a:gd name="T18" fmla="*/ 199 w 250"/>
                <a:gd name="T19" fmla="*/ 236 h 478"/>
                <a:gd name="T20" fmla="*/ 200 w 250"/>
                <a:gd name="T21" fmla="*/ 219 h 478"/>
                <a:gd name="T22" fmla="*/ 202 w 250"/>
                <a:gd name="T23" fmla="*/ 213 h 478"/>
                <a:gd name="T24" fmla="*/ 198 w 250"/>
                <a:gd name="T25" fmla="*/ 204 h 478"/>
                <a:gd name="T26" fmla="*/ 192 w 250"/>
                <a:gd name="T27" fmla="*/ 189 h 478"/>
                <a:gd name="T28" fmla="*/ 195 w 250"/>
                <a:gd name="T29" fmla="*/ 174 h 478"/>
                <a:gd name="T30" fmla="*/ 190 w 250"/>
                <a:gd name="T31" fmla="*/ 141 h 478"/>
                <a:gd name="T32" fmla="*/ 181 w 250"/>
                <a:gd name="T33" fmla="*/ 93 h 478"/>
                <a:gd name="T34" fmla="*/ 155 w 250"/>
                <a:gd name="T35" fmla="*/ 39 h 478"/>
                <a:gd name="T36" fmla="*/ 144 w 250"/>
                <a:gd name="T37" fmla="*/ 32 h 478"/>
                <a:gd name="T38" fmla="*/ 119 w 250"/>
                <a:gd name="T39" fmla="*/ 13 h 478"/>
                <a:gd name="T40" fmla="*/ 98 w 250"/>
                <a:gd name="T41" fmla="*/ 0 h 478"/>
                <a:gd name="T42" fmla="*/ 96 w 250"/>
                <a:gd name="T43" fmla="*/ 14 h 478"/>
                <a:gd name="T44" fmla="*/ 34 w 250"/>
                <a:gd name="T45" fmla="*/ 75 h 478"/>
                <a:gd name="T46" fmla="*/ 43 w 250"/>
                <a:gd name="T47" fmla="*/ 101 h 478"/>
                <a:gd name="T48" fmla="*/ 3 w 250"/>
                <a:gd name="T49" fmla="*/ 172 h 478"/>
                <a:gd name="T50" fmla="*/ 0 w 250"/>
                <a:gd name="T51" fmla="*/ 217 h 478"/>
                <a:gd name="T52" fmla="*/ 16 w 250"/>
                <a:gd name="T53" fmla="*/ 260 h 478"/>
                <a:gd name="T54" fmla="*/ 52 w 250"/>
                <a:gd name="T55" fmla="*/ 309 h 478"/>
                <a:gd name="T56" fmla="*/ 131 w 250"/>
                <a:gd name="T57" fmla="*/ 339 h 478"/>
                <a:gd name="T58" fmla="*/ 107 w 250"/>
                <a:gd name="T59" fmla="*/ 381 h 478"/>
                <a:gd name="T60" fmla="*/ 95 w 250"/>
                <a:gd name="T61" fmla="*/ 409 h 478"/>
                <a:gd name="T62" fmla="*/ 95 w 250"/>
                <a:gd name="T63" fmla="*/ 424 h 478"/>
                <a:gd name="T64" fmla="*/ 94 w 250"/>
                <a:gd name="T65" fmla="*/ 450 h 478"/>
                <a:gd name="T66" fmla="*/ 120 w 250"/>
                <a:gd name="T67" fmla="*/ 437 h 478"/>
                <a:gd name="T68" fmla="*/ 164 w 250"/>
                <a:gd name="T69" fmla="*/ 456 h 478"/>
                <a:gd name="T70" fmla="*/ 184 w 250"/>
                <a:gd name="T71" fmla="*/ 472 h 478"/>
                <a:gd name="T72" fmla="*/ 215 w 250"/>
                <a:gd name="T73" fmla="*/ 47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0" h="478">
                  <a:moveTo>
                    <a:pt x="215" y="478"/>
                  </a:moveTo>
                  <a:cubicBezTo>
                    <a:pt x="230" y="476"/>
                    <a:pt x="230" y="476"/>
                    <a:pt x="230" y="476"/>
                  </a:cubicBezTo>
                  <a:cubicBezTo>
                    <a:pt x="230" y="476"/>
                    <a:pt x="230" y="476"/>
                    <a:pt x="230" y="476"/>
                  </a:cubicBezTo>
                  <a:cubicBezTo>
                    <a:pt x="233" y="467"/>
                    <a:pt x="234" y="457"/>
                    <a:pt x="225" y="449"/>
                  </a:cubicBezTo>
                  <a:cubicBezTo>
                    <a:pt x="225" y="449"/>
                    <a:pt x="225" y="438"/>
                    <a:pt x="236" y="436"/>
                  </a:cubicBezTo>
                  <a:cubicBezTo>
                    <a:pt x="246" y="434"/>
                    <a:pt x="240" y="414"/>
                    <a:pt x="240" y="414"/>
                  </a:cubicBezTo>
                  <a:cubicBezTo>
                    <a:pt x="240" y="402"/>
                    <a:pt x="240" y="402"/>
                    <a:pt x="240" y="402"/>
                  </a:cubicBezTo>
                  <a:cubicBezTo>
                    <a:pt x="240" y="402"/>
                    <a:pt x="250" y="383"/>
                    <a:pt x="231" y="383"/>
                  </a:cubicBezTo>
                  <a:cubicBezTo>
                    <a:pt x="231" y="383"/>
                    <a:pt x="225" y="379"/>
                    <a:pt x="226" y="370"/>
                  </a:cubicBezTo>
                  <a:cubicBezTo>
                    <a:pt x="227" y="360"/>
                    <a:pt x="217" y="346"/>
                    <a:pt x="217" y="346"/>
                  </a:cubicBezTo>
                  <a:cubicBezTo>
                    <a:pt x="217" y="346"/>
                    <a:pt x="234" y="326"/>
                    <a:pt x="214" y="320"/>
                  </a:cubicBezTo>
                  <a:cubicBezTo>
                    <a:pt x="210" y="318"/>
                    <a:pt x="210" y="318"/>
                    <a:pt x="210" y="318"/>
                  </a:cubicBezTo>
                  <a:cubicBezTo>
                    <a:pt x="208" y="307"/>
                    <a:pt x="208" y="307"/>
                    <a:pt x="208" y="307"/>
                  </a:cubicBezTo>
                  <a:cubicBezTo>
                    <a:pt x="208" y="285"/>
                    <a:pt x="208" y="285"/>
                    <a:pt x="208" y="285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05" y="271"/>
                    <a:pt x="205" y="271"/>
                    <a:pt x="205" y="271"/>
                  </a:cubicBezTo>
                  <a:cubicBezTo>
                    <a:pt x="205" y="267"/>
                    <a:pt x="205" y="267"/>
                    <a:pt x="205" y="267"/>
                  </a:cubicBezTo>
                  <a:cubicBezTo>
                    <a:pt x="204" y="252"/>
                    <a:pt x="204" y="252"/>
                    <a:pt x="204" y="252"/>
                  </a:cubicBezTo>
                  <a:cubicBezTo>
                    <a:pt x="204" y="252"/>
                    <a:pt x="204" y="251"/>
                    <a:pt x="203" y="249"/>
                  </a:cubicBezTo>
                  <a:cubicBezTo>
                    <a:pt x="203" y="247"/>
                    <a:pt x="199" y="236"/>
                    <a:pt x="199" y="236"/>
                  </a:cubicBezTo>
                  <a:cubicBezTo>
                    <a:pt x="199" y="228"/>
                    <a:pt x="199" y="228"/>
                    <a:pt x="199" y="228"/>
                  </a:cubicBezTo>
                  <a:cubicBezTo>
                    <a:pt x="200" y="219"/>
                    <a:pt x="200" y="219"/>
                    <a:pt x="200" y="219"/>
                  </a:cubicBezTo>
                  <a:cubicBezTo>
                    <a:pt x="203" y="215"/>
                    <a:pt x="203" y="215"/>
                    <a:pt x="203" y="215"/>
                  </a:cubicBezTo>
                  <a:cubicBezTo>
                    <a:pt x="202" y="213"/>
                    <a:pt x="202" y="213"/>
                    <a:pt x="202" y="213"/>
                  </a:cubicBezTo>
                  <a:cubicBezTo>
                    <a:pt x="198" y="210"/>
                    <a:pt x="198" y="210"/>
                    <a:pt x="198" y="210"/>
                  </a:cubicBezTo>
                  <a:cubicBezTo>
                    <a:pt x="198" y="204"/>
                    <a:pt x="198" y="204"/>
                    <a:pt x="198" y="204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2" y="189"/>
                    <a:pt x="192" y="189"/>
                    <a:pt x="192" y="189"/>
                  </a:cubicBezTo>
                  <a:cubicBezTo>
                    <a:pt x="194" y="179"/>
                    <a:pt x="194" y="179"/>
                    <a:pt x="194" y="179"/>
                  </a:cubicBezTo>
                  <a:cubicBezTo>
                    <a:pt x="195" y="174"/>
                    <a:pt x="195" y="174"/>
                    <a:pt x="195" y="174"/>
                  </a:cubicBezTo>
                  <a:cubicBezTo>
                    <a:pt x="189" y="162"/>
                    <a:pt x="189" y="162"/>
                    <a:pt x="189" y="162"/>
                  </a:cubicBezTo>
                  <a:cubicBezTo>
                    <a:pt x="190" y="141"/>
                    <a:pt x="190" y="141"/>
                    <a:pt x="190" y="141"/>
                  </a:cubicBezTo>
                  <a:cubicBezTo>
                    <a:pt x="190" y="141"/>
                    <a:pt x="186" y="118"/>
                    <a:pt x="180" y="111"/>
                  </a:cubicBezTo>
                  <a:cubicBezTo>
                    <a:pt x="180" y="111"/>
                    <a:pt x="180" y="96"/>
                    <a:pt x="181" y="93"/>
                  </a:cubicBezTo>
                  <a:cubicBezTo>
                    <a:pt x="182" y="89"/>
                    <a:pt x="177" y="65"/>
                    <a:pt x="172" y="59"/>
                  </a:cubicBezTo>
                  <a:cubicBezTo>
                    <a:pt x="166" y="53"/>
                    <a:pt x="155" y="39"/>
                    <a:pt x="155" y="39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2"/>
                    <a:pt x="138" y="18"/>
                    <a:pt x="125" y="18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7" y="1"/>
                    <a:pt x="96" y="6"/>
                    <a:pt x="96" y="14"/>
                  </a:cubicBezTo>
                  <a:cubicBezTo>
                    <a:pt x="96" y="14"/>
                    <a:pt x="71" y="42"/>
                    <a:pt x="55" y="43"/>
                  </a:cubicBezTo>
                  <a:cubicBezTo>
                    <a:pt x="39" y="44"/>
                    <a:pt x="32" y="49"/>
                    <a:pt x="34" y="7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5"/>
                    <a:pt x="40" y="98"/>
                    <a:pt x="43" y="101"/>
                  </a:cubicBezTo>
                  <a:cubicBezTo>
                    <a:pt x="46" y="105"/>
                    <a:pt x="54" y="117"/>
                    <a:pt x="38" y="129"/>
                  </a:cubicBezTo>
                  <a:cubicBezTo>
                    <a:pt x="22" y="142"/>
                    <a:pt x="3" y="172"/>
                    <a:pt x="3" y="172"/>
                  </a:cubicBezTo>
                  <a:cubicBezTo>
                    <a:pt x="3" y="172"/>
                    <a:pt x="1" y="180"/>
                    <a:pt x="1" y="192"/>
                  </a:cubicBezTo>
                  <a:cubicBezTo>
                    <a:pt x="1" y="204"/>
                    <a:pt x="0" y="217"/>
                    <a:pt x="0" y="217"/>
                  </a:cubicBezTo>
                  <a:cubicBezTo>
                    <a:pt x="0" y="217"/>
                    <a:pt x="27" y="230"/>
                    <a:pt x="11" y="244"/>
                  </a:cubicBezTo>
                  <a:cubicBezTo>
                    <a:pt x="11" y="244"/>
                    <a:pt x="10" y="257"/>
                    <a:pt x="16" y="260"/>
                  </a:cubicBezTo>
                  <a:cubicBezTo>
                    <a:pt x="22" y="263"/>
                    <a:pt x="37" y="276"/>
                    <a:pt x="23" y="297"/>
                  </a:cubicBezTo>
                  <a:cubicBezTo>
                    <a:pt x="23" y="297"/>
                    <a:pt x="22" y="315"/>
                    <a:pt x="52" y="309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78" y="318"/>
                    <a:pt x="131" y="316"/>
                    <a:pt x="131" y="339"/>
                  </a:cubicBezTo>
                  <a:cubicBezTo>
                    <a:pt x="131" y="362"/>
                    <a:pt x="134" y="376"/>
                    <a:pt x="118" y="377"/>
                  </a:cubicBezTo>
                  <a:cubicBezTo>
                    <a:pt x="107" y="381"/>
                    <a:pt x="107" y="381"/>
                    <a:pt x="107" y="381"/>
                  </a:cubicBezTo>
                  <a:cubicBezTo>
                    <a:pt x="107" y="381"/>
                    <a:pt x="107" y="395"/>
                    <a:pt x="94" y="404"/>
                  </a:cubicBezTo>
                  <a:cubicBezTo>
                    <a:pt x="95" y="409"/>
                    <a:pt x="95" y="409"/>
                    <a:pt x="95" y="409"/>
                  </a:cubicBezTo>
                  <a:cubicBezTo>
                    <a:pt x="104" y="411"/>
                    <a:pt x="104" y="411"/>
                    <a:pt x="104" y="411"/>
                  </a:cubicBezTo>
                  <a:cubicBezTo>
                    <a:pt x="104" y="411"/>
                    <a:pt x="111" y="415"/>
                    <a:pt x="95" y="424"/>
                  </a:cubicBezTo>
                  <a:cubicBezTo>
                    <a:pt x="95" y="424"/>
                    <a:pt x="71" y="436"/>
                    <a:pt x="82" y="446"/>
                  </a:cubicBezTo>
                  <a:cubicBezTo>
                    <a:pt x="93" y="455"/>
                    <a:pt x="94" y="450"/>
                    <a:pt x="94" y="450"/>
                  </a:cubicBezTo>
                  <a:cubicBezTo>
                    <a:pt x="94" y="450"/>
                    <a:pt x="104" y="438"/>
                    <a:pt x="112" y="444"/>
                  </a:cubicBezTo>
                  <a:cubicBezTo>
                    <a:pt x="120" y="437"/>
                    <a:pt x="120" y="437"/>
                    <a:pt x="120" y="437"/>
                  </a:cubicBezTo>
                  <a:cubicBezTo>
                    <a:pt x="120" y="437"/>
                    <a:pt x="133" y="430"/>
                    <a:pt x="145" y="441"/>
                  </a:cubicBezTo>
                  <a:cubicBezTo>
                    <a:pt x="158" y="451"/>
                    <a:pt x="164" y="456"/>
                    <a:pt x="164" y="456"/>
                  </a:cubicBezTo>
                  <a:cubicBezTo>
                    <a:pt x="175" y="456"/>
                    <a:pt x="175" y="456"/>
                    <a:pt x="175" y="456"/>
                  </a:cubicBezTo>
                  <a:cubicBezTo>
                    <a:pt x="175" y="456"/>
                    <a:pt x="182" y="466"/>
                    <a:pt x="184" y="472"/>
                  </a:cubicBezTo>
                  <a:cubicBezTo>
                    <a:pt x="185" y="477"/>
                    <a:pt x="200" y="478"/>
                    <a:pt x="200" y="478"/>
                  </a:cubicBezTo>
                  <a:lnTo>
                    <a:pt x="215" y="478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连云港">
              <a:hlinkClick r:id="" action="ppaction://macro?name=Slide1.连云港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007045" y="1798638"/>
              <a:ext cx="990600" cy="1095375"/>
            </a:xfrm>
            <a:custGeom>
              <a:avLst/>
              <a:gdLst>
                <a:gd name="T0" fmla="*/ 262 w 264"/>
                <a:gd name="T1" fmla="*/ 195 h 289"/>
                <a:gd name="T2" fmla="*/ 264 w 264"/>
                <a:gd name="T3" fmla="*/ 180 h 289"/>
                <a:gd name="T4" fmla="*/ 264 w 264"/>
                <a:gd name="T5" fmla="*/ 180 h 289"/>
                <a:gd name="T6" fmla="*/ 264 w 264"/>
                <a:gd name="T7" fmla="*/ 180 h 289"/>
                <a:gd name="T8" fmla="*/ 255 w 264"/>
                <a:gd name="T9" fmla="*/ 172 h 289"/>
                <a:gd name="T10" fmla="*/ 245 w 264"/>
                <a:gd name="T11" fmla="*/ 164 h 289"/>
                <a:gd name="T12" fmla="*/ 230 w 264"/>
                <a:gd name="T13" fmla="*/ 170 h 289"/>
                <a:gd name="T14" fmla="*/ 222 w 264"/>
                <a:gd name="T15" fmla="*/ 166 h 289"/>
                <a:gd name="T16" fmla="*/ 228 w 264"/>
                <a:gd name="T17" fmla="*/ 164 h 289"/>
                <a:gd name="T18" fmla="*/ 232 w 264"/>
                <a:gd name="T19" fmla="*/ 162 h 289"/>
                <a:gd name="T20" fmla="*/ 230 w 264"/>
                <a:gd name="T21" fmla="*/ 145 h 289"/>
                <a:gd name="T22" fmla="*/ 224 w 264"/>
                <a:gd name="T23" fmla="*/ 141 h 289"/>
                <a:gd name="T24" fmla="*/ 217 w 264"/>
                <a:gd name="T25" fmla="*/ 134 h 289"/>
                <a:gd name="T26" fmla="*/ 211 w 264"/>
                <a:gd name="T27" fmla="*/ 127 h 289"/>
                <a:gd name="T28" fmla="*/ 205 w 264"/>
                <a:gd name="T29" fmla="*/ 121 h 289"/>
                <a:gd name="T30" fmla="*/ 209 w 264"/>
                <a:gd name="T31" fmla="*/ 110 h 289"/>
                <a:gd name="T32" fmla="*/ 196 w 264"/>
                <a:gd name="T33" fmla="*/ 97 h 289"/>
                <a:gd name="T34" fmla="*/ 178 w 264"/>
                <a:gd name="T35" fmla="*/ 98 h 289"/>
                <a:gd name="T36" fmla="*/ 163 w 264"/>
                <a:gd name="T37" fmla="*/ 60 h 289"/>
                <a:gd name="T38" fmla="*/ 170 w 264"/>
                <a:gd name="T39" fmla="*/ 30 h 289"/>
                <a:gd name="T40" fmla="*/ 199 w 264"/>
                <a:gd name="T41" fmla="*/ 16 h 289"/>
                <a:gd name="T42" fmla="*/ 200 w 264"/>
                <a:gd name="T43" fmla="*/ 8 h 289"/>
                <a:gd name="T44" fmla="*/ 169 w 264"/>
                <a:gd name="T45" fmla="*/ 10 h 289"/>
                <a:gd name="T46" fmla="*/ 160 w 264"/>
                <a:gd name="T47" fmla="*/ 18 h 289"/>
                <a:gd name="T48" fmla="*/ 150 w 264"/>
                <a:gd name="T49" fmla="*/ 15 h 289"/>
                <a:gd name="T50" fmla="*/ 107 w 264"/>
                <a:gd name="T51" fmla="*/ 20 h 289"/>
                <a:gd name="T52" fmla="*/ 103 w 264"/>
                <a:gd name="T53" fmla="*/ 43 h 289"/>
                <a:gd name="T54" fmla="*/ 84 w 264"/>
                <a:gd name="T55" fmla="*/ 64 h 289"/>
                <a:gd name="T56" fmla="*/ 80 w 264"/>
                <a:gd name="T57" fmla="*/ 80 h 289"/>
                <a:gd name="T58" fmla="*/ 71 w 264"/>
                <a:gd name="T59" fmla="*/ 87 h 289"/>
                <a:gd name="T60" fmla="*/ 43 w 264"/>
                <a:gd name="T61" fmla="*/ 76 h 289"/>
                <a:gd name="T62" fmla="*/ 25 w 264"/>
                <a:gd name="T63" fmla="*/ 94 h 289"/>
                <a:gd name="T64" fmla="*/ 15 w 264"/>
                <a:gd name="T65" fmla="*/ 98 h 289"/>
                <a:gd name="T66" fmla="*/ 0 w 264"/>
                <a:gd name="T67" fmla="*/ 137 h 289"/>
                <a:gd name="T68" fmla="*/ 0 w 264"/>
                <a:gd name="T69" fmla="*/ 137 h 289"/>
                <a:gd name="T70" fmla="*/ 18 w 264"/>
                <a:gd name="T71" fmla="*/ 142 h 289"/>
                <a:gd name="T72" fmla="*/ 34 w 264"/>
                <a:gd name="T73" fmla="*/ 141 h 289"/>
                <a:gd name="T74" fmla="*/ 45 w 264"/>
                <a:gd name="T75" fmla="*/ 149 h 289"/>
                <a:gd name="T76" fmla="*/ 39 w 264"/>
                <a:gd name="T77" fmla="*/ 161 h 289"/>
                <a:gd name="T78" fmla="*/ 114 w 264"/>
                <a:gd name="T79" fmla="*/ 160 h 289"/>
                <a:gd name="T80" fmla="*/ 120 w 264"/>
                <a:gd name="T81" fmla="*/ 164 h 289"/>
                <a:gd name="T82" fmla="*/ 117 w 264"/>
                <a:gd name="T83" fmla="*/ 198 h 289"/>
                <a:gd name="T84" fmla="*/ 125 w 264"/>
                <a:gd name="T85" fmla="*/ 218 h 289"/>
                <a:gd name="T86" fmla="*/ 126 w 264"/>
                <a:gd name="T87" fmla="*/ 249 h 289"/>
                <a:gd name="T88" fmla="*/ 140 w 264"/>
                <a:gd name="T89" fmla="*/ 258 h 289"/>
                <a:gd name="T90" fmla="*/ 166 w 264"/>
                <a:gd name="T91" fmla="*/ 277 h 289"/>
                <a:gd name="T92" fmla="*/ 179 w 264"/>
                <a:gd name="T93" fmla="*/ 278 h 289"/>
                <a:gd name="T94" fmla="*/ 202 w 264"/>
                <a:gd name="T95" fmla="*/ 267 h 289"/>
                <a:gd name="T96" fmla="*/ 200 w 264"/>
                <a:gd name="T97" fmla="*/ 256 h 289"/>
                <a:gd name="T98" fmla="*/ 221 w 264"/>
                <a:gd name="T99" fmla="*/ 223 h 289"/>
                <a:gd name="T100" fmla="*/ 262 w 264"/>
                <a:gd name="T101" fmla="*/ 19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289">
                  <a:moveTo>
                    <a:pt x="262" y="195"/>
                  </a:moveTo>
                  <a:cubicBezTo>
                    <a:pt x="262" y="187"/>
                    <a:pt x="263" y="182"/>
                    <a:pt x="264" y="180"/>
                  </a:cubicBezTo>
                  <a:cubicBezTo>
                    <a:pt x="264" y="180"/>
                    <a:pt x="264" y="180"/>
                    <a:pt x="264" y="180"/>
                  </a:cubicBezTo>
                  <a:cubicBezTo>
                    <a:pt x="264" y="180"/>
                    <a:pt x="264" y="180"/>
                    <a:pt x="264" y="180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45" y="164"/>
                    <a:pt x="245" y="164"/>
                    <a:pt x="245" y="164"/>
                  </a:cubicBezTo>
                  <a:cubicBezTo>
                    <a:pt x="245" y="164"/>
                    <a:pt x="237" y="163"/>
                    <a:pt x="230" y="170"/>
                  </a:cubicBezTo>
                  <a:cubicBezTo>
                    <a:pt x="224" y="177"/>
                    <a:pt x="207" y="169"/>
                    <a:pt x="222" y="166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32" y="162"/>
                    <a:pt x="232" y="162"/>
                    <a:pt x="232" y="162"/>
                  </a:cubicBezTo>
                  <a:cubicBezTo>
                    <a:pt x="232" y="162"/>
                    <a:pt x="243" y="152"/>
                    <a:pt x="230" y="145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17" y="134"/>
                    <a:pt x="217" y="134"/>
                    <a:pt x="217" y="134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5" y="121"/>
                    <a:pt x="205" y="121"/>
                    <a:pt x="205" y="121"/>
                  </a:cubicBezTo>
                  <a:cubicBezTo>
                    <a:pt x="205" y="121"/>
                    <a:pt x="222" y="114"/>
                    <a:pt x="209" y="110"/>
                  </a:cubicBezTo>
                  <a:cubicBezTo>
                    <a:pt x="196" y="105"/>
                    <a:pt x="196" y="97"/>
                    <a:pt x="196" y="97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59" y="91"/>
                    <a:pt x="163" y="60"/>
                  </a:cubicBezTo>
                  <a:cubicBezTo>
                    <a:pt x="163" y="60"/>
                    <a:pt x="171" y="50"/>
                    <a:pt x="170" y="30"/>
                  </a:cubicBezTo>
                  <a:cubicBezTo>
                    <a:pt x="170" y="30"/>
                    <a:pt x="184" y="19"/>
                    <a:pt x="199" y="1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8"/>
                    <a:pt x="195" y="0"/>
                    <a:pt x="169" y="10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0" y="15"/>
                    <a:pt x="112" y="3"/>
                    <a:pt x="107" y="20"/>
                  </a:cubicBezTo>
                  <a:cubicBezTo>
                    <a:pt x="101" y="38"/>
                    <a:pt x="103" y="43"/>
                    <a:pt x="103" y="43"/>
                  </a:cubicBezTo>
                  <a:cubicBezTo>
                    <a:pt x="103" y="43"/>
                    <a:pt x="84" y="52"/>
                    <a:pt x="84" y="64"/>
                  </a:cubicBezTo>
                  <a:cubicBezTo>
                    <a:pt x="84" y="64"/>
                    <a:pt x="61" y="70"/>
                    <a:pt x="80" y="80"/>
                  </a:cubicBezTo>
                  <a:cubicBezTo>
                    <a:pt x="80" y="80"/>
                    <a:pt x="86" y="86"/>
                    <a:pt x="71" y="87"/>
                  </a:cubicBezTo>
                  <a:cubicBezTo>
                    <a:pt x="56" y="88"/>
                    <a:pt x="43" y="76"/>
                    <a:pt x="43" y="76"/>
                  </a:cubicBezTo>
                  <a:cubicBezTo>
                    <a:pt x="43" y="76"/>
                    <a:pt x="23" y="77"/>
                    <a:pt x="25" y="94"/>
                  </a:cubicBezTo>
                  <a:cubicBezTo>
                    <a:pt x="25" y="94"/>
                    <a:pt x="24" y="95"/>
                    <a:pt x="15" y="98"/>
                  </a:cubicBezTo>
                  <a:cubicBezTo>
                    <a:pt x="15" y="98"/>
                    <a:pt x="11" y="12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2" y="140"/>
                    <a:pt x="9" y="149"/>
                    <a:pt x="18" y="142"/>
                  </a:cubicBezTo>
                  <a:cubicBezTo>
                    <a:pt x="29" y="133"/>
                    <a:pt x="32" y="138"/>
                    <a:pt x="34" y="141"/>
                  </a:cubicBezTo>
                  <a:cubicBezTo>
                    <a:pt x="36" y="143"/>
                    <a:pt x="50" y="136"/>
                    <a:pt x="45" y="149"/>
                  </a:cubicBezTo>
                  <a:cubicBezTo>
                    <a:pt x="43" y="154"/>
                    <a:pt x="41" y="158"/>
                    <a:pt x="39" y="161"/>
                  </a:cubicBezTo>
                  <a:cubicBezTo>
                    <a:pt x="39" y="161"/>
                    <a:pt x="74" y="181"/>
                    <a:pt x="114" y="160"/>
                  </a:cubicBezTo>
                  <a:cubicBezTo>
                    <a:pt x="114" y="160"/>
                    <a:pt x="118" y="153"/>
                    <a:pt x="120" y="164"/>
                  </a:cubicBezTo>
                  <a:cubicBezTo>
                    <a:pt x="123" y="174"/>
                    <a:pt x="128" y="180"/>
                    <a:pt x="117" y="198"/>
                  </a:cubicBezTo>
                  <a:cubicBezTo>
                    <a:pt x="106" y="216"/>
                    <a:pt x="125" y="218"/>
                    <a:pt x="125" y="218"/>
                  </a:cubicBezTo>
                  <a:cubicBezTo>
                    <a:pt x="125" y="218"/>
                    <a:pt x="132" y="233"/>
                    <a:pt x="126" y="249"/>
                  </a:cubicBezTo>
                  <a:cubicBezTo>
                    <a:pt x="126" y="249"/>
                    <a:pt x="129" y="255"/>
                    <a:pt x="140" y="258"/>
                  </a:cubicBezTo>
                  <a:cubicBezTo>
                    <a:pt x="152" y="260"/>
                    <a:pt x="165" y="265"/>
                    <a:pt x="166" y="277"/>
                  </a:cubicBezTo>
                  <a:cubicBezTo>
                    <a:pt x="166" y="289"/>
                    <a:pt x="175" y="282"/>
                    <a:pt x="179" y="278"/>
                  </a:cubicBezTo>
                  <a:cubicBezTo>
                    <a:pt x="183" y="274"/>
                    <a:pt x="192" y="265"/>
                    <a:pt x="202" y="267"/>
                  </a:cubicBezTo>
                  <a:cubicBezTo>
                    <a:pt x="200" y="256"/>
                    <a:pt x="200" y="256"/>
                    <a:pt x="200" y="256"/>
                  </a:cubicBezTo>
                  <a:cubicBezTo>
                    <a:pt x="198" y="230"/>
                    <a:pt x="205" y="224"/>
                    <a:pt x="221" y="223"/>
                  </a:cubicBezTo>
                  <a:cubicBezTo>
                    <a:pt x="237" y="222"/>
                    <a:pt x="262" y="195"/>
                    <a:pt x="262" y="195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宿迁">
              <a:hlinkClick r:id="" action="ppaction://macro?name=Slide1.宿迁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435545" y="2379663"/>
              <a:ext cx="1066800" cy="1114425"/>
            </a:xfrm>
            <a:custGeom>
              <a:avLst/>
              <a:gdLst>
                <a:gd name="T0" fmla="*/ 269 w 284"/>
                <a:gd name="T1" fmla="*/ 45 h 296"/>
                <a:gd name="T2" fmla="*/ 272 w 284"/>
                <a:gd name="T3" fmla="*/ 10 h 296"/>
                <a:gd name="T4" fmla="*/ 265 w 284"/>
                <a:gd name="T5" fmla="*/ 7 h 296"/>
                <a:gd name="T6" fmla="*/ 190 w 284"/>
                <a:gd name="T7" fmla="*/ 8 h 296"/>
                <a:gd name="T8" fmla="*/ 190 w 284"/>
                <a:gd name="T9" fmla="*/ 8 h 296"/>
                <a:gd name="T10" fmla="*/ 182 w 284"/>
                <a:gd name="T11" fmla="*/ 15 h 296"/>
                <a:gd name="T12" fmla="*/ 154 w 284"/>
                <a:gd name="T13" fmla="*/ 56 h 296"/>
                <a:gd name="T14" fmla="*/ 109 w 284"/>
                <a:gd name="T15" fmla="*/ 45 h 296"/>
                <a:gd name="T16" fmla="*/ 84 w 284"/>
                <a:gd name="T17" fmla="*/ 45 h 296"/>
                <a:gd name="T18" fmla="*/ 62 w 284"/>
                <a:gd name="T19" fmla="*/ 40 h 296"/>
                <a:gd name="T20" fmla="*/ 63 w 284"/>
                <a:gd name="T21" fmla="*/ 58 h 296"/>
                <a:gd name="T22" fmla="*/ 59 w 284"/>
                <a:gd name="T23" fmla="*/ 72 h 296"/>
                <a:gd name="T24" fmla="*/ 72 w 284"/>
                <a:gd name="T25" fmla="*/ 87 h 296"/>
                <a:gd name="T26" fmla="*/ 63 w 284"/>
                <a:gd name="T27" fmla="*/ 137 h 296"/>
                <a:gd name="T28" fmla="*/ 62 w 284"/>
                <a:gd name="T29" fmla="*/ 172 h 296"/>
                <a:gd name="T30" fmla="*/ 49 w 284"/>
                <a:gd name="T31" fmla="*/ 199 h 296"/>
                <a:gd name="T32" fmla="*/ 32 w 284"/>
                <a:gd name="T33" fmla="*/ 215 h 296"/>
                <a:gd name="T34" fmla="*/ 17 w 284"/>
                <a:gd name="T35" fmla="*/ 237 h 296"/>
                <a:gd name="T36" fmla="*/ 34 w 284"/>
                <a:gd name="T37" fmla="*/ 276 h 296"/>
                <a:gd name="T38" fmla="*/ 53 w 284"/>
                <a:gd name="T39" fmla="*/ 270 h 296"/>
                <a:gd name="T40" fmla="*/ 54 w 284"/>
                <a:gd name="T41" fmla="*/ 270 h 296"/>
                <a:gd name="T42" fmla="*/ 62 w 284"/>
                <a:gd name="T43" fmla="*/ 266 h 296"/>
                <a:gd name="T44" fmla="*/ 70 w 284"/>
                <a:gd name="T45" fmla="*/ 274 h 296"/>
                <a:gd name="T46" fmla="*/ 133 w 284"/>
                <a:gd name="T47" fmla="*/ 270 h 296"/>
                <a:gd name="T48" fmla="*/ 166 w 284"/>
                <a:gd name="T49" fmla="*/ 261 h 296"/>
                <a:gd name="T50" fmla="*/ 166 w 284"/>
                <a:gd name="T51" fmla="*/ 249 h 296"/>
                <a:gd name="T52" fmla="*/ 173 w 284"/>
                <a:gd name="T53" fmla="*/ 233 h 296"/>
                <a:gd name="T54" fmla="*/ 179 w 284"/>
                <a:gd name="T55" fmla="*/ 200 h 296"/>
                <a:gd name="T56" fmla="*/ 182 w 284"/>
                <a:gd name="T57" fmla="*/ 183 h 296"/>
                <a:gd name="T58" fmla="*/ 190 w 284"/>
                <a:gd name="T59" fmla="*/ 174 h 296"/>
                <a:gd name="T60" fmla="*/ 195 w 284"/>
                <a:gd name="T61" fmla="*/ 155 h 296"/>
                <a:gd name="T62" fmla="*/ 196 w 284"/>
                <a:gd name="T63" fmla="*/ 138 h 296"/>
                <a:gd name="T64" fmla="*/ 214 w 284"/>
                <a:gd name="T65" fmla="*/ 130 h 296"/>
                <a:gd name="T66" fmla="*/ 235 w 284"/>
                <a:gd name="T67" fmla="*/ 127 h 296"/>
                <a:gd name="T68" fmla="*/ 258 w 284"/>
                <a:gd name="T69" fmla="*/ 108 h 296"/>
                <a:gd name="T70" fmla="*/ 278 w 284"/>
                <a:gd name="T71" fmla="*/ 96 h 296"/>
                <a:gd name="T72" fmla="*/ 278 w 284"/>
                <a:gd name="T73" fmla="*/ 96 h 296"/>
                <a:gd name="T74" fmla="*/ 277 w 284"/>
                <a:gd name="T75" fmla="*/ 65 h 296"/>
                <a:gd name="T76" fmla="*/ 269 w 284"/>
                <a:gd name="T77" fmla="*/ 4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4" h="296">
                  <a:moveTo>
                    <a:pt x="269" y="45"/>
                  </a:moveTo>
                  <a:cubicBezTo>
                    <a:pt x="279" y="27"/>
                    <a:pt x="274" y="20"/>
                    <a:pt x="272" y="10"/>
                  </a:cubicBezTo>
                  <a:cubicBezTo>
                    <a:pt x="269" y="0"/>
                    <a:pt x="265" y="7"/>
                    <a:pt x="265" y="7"/>
                  </a:cubicBezTo>
                  <a:cubicBezTo>
                    <a:pt x="226" y="28"/>
                    <a:pt x="190" y="8"/>
                    <a:pt x="190" y="8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86" y="14"/>
                    <a:pt x="182" y="15"/>
                    <a:pt x="182" y="15"/>
                  </a:cubicBezTo>
                  <a:cubicBezTo>
                    <a:pt x="182" y="15"/>
                    <a:pt x="159" y="41"/>
                    <a:pt x="154" y="56"/>
                  </a:cubicBezTo>
                  <a:cubicBezTo>
                    <a:pt x="148" y="70"/>
                    <a:pt x="109" y="45"/>
                    <a:pt x="109" y="45"/>
                  </a:cubicBezTo>
                  <a:cubicBezTo>
                    <a:pt x="109" y="45"/>
                    <a:pt x="95" y="39"/>
                    <a:pt x="84" y="45"/>
                  </a:cubicBezTo>
                  <a:cubicBezTo>
                    <a:pt x="84" y="45"/>
                    <a:pt x="76" y="25"/>
                    <a:pt x="62" y="40"/>
                  </a:cubicBezTo>
                  <a:cubicBezTo>
                    <a:pt x="62" y="40"/>
                    <a:pt x="59" y="43"/>
                    <a:pt x="63" y="58"/>
                  </a:cubicBezTo>
                  <a:cubicBezTo>
                    <a:pt x="63" y="58"/>
                    <a:pt x="68" y="63"/>
                    <a:pt x="59" y="72"/>
                  </a:cubicBezTo>
                  <a:cubicBezTo>
                    <a:pt x="59" y="72"/>
                    <a:pt x="53" y="77"/>
                    <a:pt x="72" y="87"/>
                  </a:cubicBezTo>
                  <a:cubicBezTo>
                    <a:pt x="91" y="96"/>
                    <a:pt x="68" y="129"/>
                    <a:pt x="63" y="137"/>
                  </a:cubicBezTo>
                  <a:cubicBezTo>
                    <a:pt x="73" y="139"/>
                    <a:pt x="90" y="145"/>
                    <a:pt x="62" y="172"/>
                  </a:cubicBezTo>
                  <a:cubicBezTo>
                    <a:pt x="62" y="172"/>
                    <a:pt x="56" y="195"/>
                    <a:pt x="49" y="199"/>
                  </a:cubicBezTo>
                  <a:cubicBezTo>
                    <a:pt x="49" y="199"/>
                    <a:pt x="36" y="196"/>
                    <a:pt x="32" y="215"/>
                  </a:cubicBezTo>
                  <a:cubicBezTo>
                    <a:pt x="29" y="234"/>
                    <a:pt x="17" y="237"/>
                    <a:pt x="17" y="237"/>
                  </a:cubicBezTo>
                  <a:cubicBezTo>
                    <a:pt x="17" y="237"/>
                    <a:pt x="0" y="277"/>
                    <a:pt x="34" y="276"/>
                  </a:cubicBezTo>
                  <a:cubicBezTo>
                    <a:pt x="34" y="276"/>
                    <a:pt x="46" y="269"/>
                    <a:pt x="53" y="270"/>
                  </a:cubicBezTo>
                  <a:cubicBezTo>
                    <a:pt x="54" y="270"/>
                    <a:pt x="54" y="270"/>
                    <a:pt x="54" y="270"/>
                  </a:cubicBezTo>
                  <a:cubicBezTo>
                    <a:pt x="62" y="266"/>
                    <a:pt x="62" y="266"/>
                    <a:pt x="62" y="266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0" y="274"/>
                    <a:pt x="95" y="296"/>
                    <a:pt x="133" y="270"/>
                  </a:cubicBezTo>
                  <a:cubicBezTo>
                    <a:pt x="133" y="270"/>
                    <a:pt x="158" y="260"/>
                    <a:pt x="166" y="261"/>
                  </a:cubicBezTo>
                  <a:cubicBezTo>
                    <a:pt x="174" y="262"/>
                    <a:pt x="166" y="249"/>
                    <a:pt x="166" y="249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73" y="233"/>
                    <a:pt x="182" y="213"/>
                    <a:pt x="179" y="200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0" y="174"/>
                    <a:pt x="190" y="174"/>
                    <a:pt x="190" y="174"/>
                  </a:cubicBezTo>
                  <a:cubicBezTo>
                    <a:pt x="195" y="155"/>
                    <a:pt x="195" y="155"/>
                    <a:pt x="195" y="155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7" y="124"/>
                    <a:pt x="214" y="130"/>
                  </a:cubicBezTo>
                  <a:cubicBezTo>
                    <a:pt x="231" y="136"/>
                    <a:pt x="235" y="127"/>
                    <a:pt x="235" y="127"/>
                  </a:cubicBezTo>
                  <a:cubicBezTo>
                    <a:pt x="258" y="108"/>
                    <a:pt x="258" y="108"/>
                    <a:pt x="258" y="108"/>
                  </a:cubicBezTo>
                  <a:cubicBezTo>
                    <a:pt x="278" y="96"/>
                    <a:pt x="278" y="96"/>
                    <a:pt x="278" y="96"/>
                  </a:cubicBezTo>
                  <a:cubicBezTo>
                    <a:pt x="278" y="96"/>
                    <a:pt x="278" y="96"/>
                    <a:pt x="278" y="96"/>
                  </a:cubicBezTo>
                  <a:cubicBezTo>
                    <a:pt x="284" y="80"/>
                    <a:pt x="277" y="65"/>
                    <a:pt x="277" y="65"/>
                  </a:cubicBezTo>
                  <a:cubicBezTo>
                    <a:pt x="277" y="65"/>
                    <a:pt x="258" y="62"/>
                    <a:pt x="269" y="45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常州">
              <a:hlinkClick r:id="" action="ppaction://macro?name=Slide1.常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59420" y="4627563"/>
              <a:ext cx="885825" cy="781050"/>
            </a:xfrm>
            <a:custGeom>
              <a:avLst/>
              <a:gdLst>
                <a:gd name="T0" fmla="*/ 225 w 235"/>
                <a:gd name="T1" fmla="*/ 62 h 208"/>
                <a:gd name="T2" fmla="*/ 214 w 235"/>
                <a:gd name="T3" fmla="*/ 63 h 208"/>
                <a:gd name="T4" fmla="*/ 200 w 235"/>
                <a:gd name="T5" fmla="*/ 42 h 208"/>
                <a:gd name="T6" fmla="*/ 200 w 235"/>
                <a:gd name="T7" fmla="*/ 18 h 208"/>
                <a:gd name="T8" fmla="*/ 190 w 235"/>
                <a:gd name="T9" fmla="*/ 15 h 208"/>
                <a:gd name="T10" fmla="*/ 184 w 235"/>
                <a:gd name="T11" fmla="*/ 7 h 208"/>
                <a:gd name="T12" fmla="*/ 158 w 235"/>
                <a:gd name="T13" fmla="*/ 19 h 208"/>
                <a:gd name="T14" fmla="*/ 146 w 235"/>
                <a:gd name="T15" fmla="*/ 48 h 208"/>
                <a:gd name="T16" fmla="*/ 144 w 235"/>
                <a:gd name="T17" fmla="*/ 74 h 208"/>
                <a:gd name="T18" fmla="*/ 127 w 235"/>
                <a:gd name="T19" fmla="*/ 55 h 208"/>
                <a:gd name="T20" fmla="*/ 119 w 235"/>
                <a:gd name="T21" fmla="*/ 36 h 208"/>
                <a:gd name="T22" fmla="*/ 94 w 235"/>
                <a:gd name="T23" fmla="*/ 34 h 208"/>
                <a:gd name="T24" fmla="*/ 87 w 235"/>
                <a:gd name="T25" fmla="*/ 36 h 208"/>
                <a:gd name="T26" fmla="*/ 72 w 235"/>
                <a:gd name="T27" fmla="*/ 43 h 208"/>
                <a:gd name="T28" fmla="*/ 50 w 235"/>
                <a:gd name="T29" fmla="*/ 47 h 208"/>
                <a:gd name="T30" fmla="*/ 48 w 235"/>
                <a:gd name="T31" fmla="*/ 69 h 208"/>
                <a:gd name="T32" fmla="*/ 43 w 235"/>
                <a:gd name="T33" fmla="*/ 82 h 208"/>
                <a:gd name="T34" fmla="*/ 14 w 235"/>
                <a:gd name="T35" fmla="*/ 106 h 208"/>
                <a:gd name="T36" fmla="*/ 9 w 235"/>
                <a:gd name="T37" fmla="*/ 136 h 208"/>
                <a:gd name="T38" fmla="*/ 6 w 235"/>
                <a:gd name="T39" fmla="*/ 172 h 208"/>
                <a:gd name="T40" fmla="*/ 7 w 235"/>
                <a:gd name="T41" fmla="*/ 172 h 208"/>
                <a:gd name="T42" fmla="*/ 27 w 235"/>
                <a:gd name="T43" fmla="*/ 180 h 208"/>
                <a:gd name="T44" fmla="*/ 52 w 235"/>
                <a:gd name="T45" fmla="*/ 178 h 208"/>
                <a:gd name="T46" fmla="*/ 52 w 235"/>
                <a:gd name="T47" fmla="*/ 201 h 208"/>
                <a:gd name="T48" fmla="*/ 58 w 235"/>
                <a:gd name="T49" fmla="*/ 207 h 208"/>
                <a:gd name="T50" fmla="*/ 63 w 235"/>
                <a:gd name="T51" fmla="*/ 208 h 208"/>
                <a:gd name="T52" fmla="*/ 63 w 235"/>
                <a:gd name="T53" fmla="*/ 208 h 208"/>
                <a:gd name="T54" fmla="*/ 83 w 235"/>
                <a:gd name="T55" fmla="*/ 155 h 208"/>
                <a:gd name="T56" fmla="*/ 100 w 235"/>
                <a:gd name="T57" fmla="*/ 126 h 208"/>
                <a:gd name="T58" fmla="*/ 109 w 235"/>
                <a:gd name="T59" fmla="*/ 110 h 208"/>
                <a:gd name="T60" fmla="*/ 122 w 235"/>
                <a:gd name="T61" fmla="*/ 104 h 208"/>
                <a:gd name="T62" fmla="*/ 143 w 235"/>
                <a:gd name="T63" fmla="*/ 121 h 208"/>
                <a:gd name="T64" fmla="*/ 172 w 235"/>
                <a:gd name="T65" fmla="*/ 132 h 208"/>
                <a:gd name="T66" fmla="*/ 176 w 235"/>
                <a:gd name="T67" fmla="*/ 135 h 208"/>
                <a:gd name="T68" fmla="*/ 180 w 235"/>
                <a:gd name="T69" fmla="*/ 146 h 208"/>
                <a:gd name="T70" fmla="*/ 189 w 235"/>
                <a:gd name="T71" fmla="*/ 161 h 208"/>
                <a:gd name="T72" fmla="*/ 195 w 235"/>
                <a:gd name="T73" fmla="*/ 162 h 208"/>
                <a:gd name="T74" fmla="*/ 200 w 235"/>
                <a:gd name="T75" fmla="*/ 140 h 208"/>
                <a:gd name="T76" fmla="*/ 198 w 235"/>
                <a:gd name="T77" fmla="*/ 123 h 208"/>
                <a:gd name="T78" fmla="*/ 220 w 235"/>
                <a:gd name="T79" fmla="*/ 102 h 208"/>
                <a:gd name="T80" fmla="*/ 227 w 235"/>
                <a:gd name="T81" fmla="*/ 86 h 208"/>
                <a:gd name="T82" fmla="*/ 225 w 235"/>
                <a:gd name="T83" fmla="*/ 6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5" h="208">
                  <a:moveTo>
                    <a:pt x="225" y="62"/>
                  </a:moveTo>
                  <a:cubicBezTo>
                    <a:pt x="214" y="63"/>
                    <a:pt x="214" y="63"/>
                    <a:pt x="214" y="63"/>
                  </a:cubicBezTo>
                  <a:cubicBezTo>
                    <a:pt x="192" y="71"/>
                    <a:pt x="200" y="42"/>
                    <a:pt x="200" y="42"/>
                  </a:cubicBezTo>
                  <a:cubicBezTo>
                    <a:pt x="212" y="24"/>
                    <a:pt x="200" y="18"/>
                    <a:pt x="200" y="18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75" y="0"/>
                    <a:pt x="159" y="12"/>
                    <a:pt x="158" y="19"/>
                  </a:cubicBezTo>
                  <a:cubicBezTo>
                    <a:pt x="157" y="26"/>
                    <a:pt x="146" y="48"/>
                    <a:pt x="146" y="48"/>
                  </a:cubicBezTo>
                  <a:cubicBezTo>
                    <a:pt x="146" y="48"/>
                    <a:pt x="161" y="65"/>
                    <a:pt x="144" y="74"/>
                  </a:cubicBezTo>
                  <a:cubicBezTo>
                    <a:pt x="128" y="83"/>
                    <a:pt x="128" y="69"/>
                    <a:pt x="127" y="55"/>
                  </a:cubicBezTo>
                  <a:cubicBezTo>
                    <a:pt x="126" y="42"/>
                    <a:pt x="119" y="36"/>
                    <a:pt x="119" y="36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4" y="50"/>
                    <a:pt x="72" y="43"/>
                    <a:pt x="72" y="43"/>
                  </a:cubicBezTo>
                  <a:cubicBezTo>
                    <a:pt x="45" y="36"/>
                    <a:pt x="50" y="47"/>
                    <a:pt x="50" y="47"/>
                  </a:cubicBezTo>
                  <a:cubicBezTo>
                    <a:pt x="50" y="47"/>
                    <a:pt x="49" y="60"/>
                    <a:pt x="48" y="69"/>
                  </a:cubicBezTo>
                  <a:cubicBezTo>
                    <a:pt x="47" y="78"/>
                    <a:pt x="43" y="82"/>
                    <a:pt x="43" y="82"/>
                  </a:cubicBezTo>
                  <a:cubicBezTo>
                    <a:pt x="33" y="82"/>
                    <a:pt x="14" y="106"/>
                    <a:pt x="14" y="106"/>
                  </a:cubicBezTo>
                  <a:cubicBezTo>
                    <a:pt x="14" y="106"/>
                    <a:pt x="0" y="127"/>
                    <a:pt x="9" y="136"/>
                  </a:cubicBezTo>
                  <a:cubicBezTo>
                    <a:pt x="21" y="147"/>
                    <a:pt x="6" y="172"/>
                    <a:pt x="6" y="172"/>
                  </a:cubicBezTo>
                  <a:cubicBezTo>
                    <a:pt x="6" y="172"/>
                    <a:pt x="6" y="172"/>
                    <a:pt x="7" y="172"/>
                  </a:cubicBezTo>
                  <a:cubicBezTo>
                    <a:pt x="13" y="170"/>
                    <a:pt x="21" y="170"/>
                    <a:pt x="27" y="180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58" y="207"/>
                    <a:pt x="60" y="208"/>
                    <a:pt x="63" y="208"/>
                  </a:cubicBezTo>
                  <a:cubicBezTo>
                    <a:pt x="63" y="208"/>
                    <a:pt x="63" y="208"/>
                    <a:pt x="63" y="208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97" y="151"/>
                    <a:pt x="100" y="126"/>
                    <a:pt x="100" y="126"/>
                  </a:cubicBezTo>
                  <a:cubicBezTo>
                    <a:pt x="100" y="126"/>
                    <a:pt x="103" y="120"/>
                    <a:pt x="109" y="110"/>
                  </a:cubicBezTo>
                  <a:cubicBezTo>
                    <a:pt x="116" y="100"/>
                    <a:pt x="122" y="104"/>
                    <a:pt x="122" y="104"/>
                  </a:cubicBezTo>
                  <a:cubicBezTo>
                    <a:pt x="129" y="111"/>
                    <a:pt x="143" y="121"/>
                    <a:pt x="143" y="121"/>
                  </a:cubicBezTo>
                  <a:cubicBezTo>
                    <a:pt x="172" y="132"/>
                    <a:pt x="172" y="132"/>
                    <a:pt x="172" y="132"/>
                  </a:cubicBezTo>
                  <a:cubicBezTo>
                    <a:pt x="176" y="135"/>
                    <a:pt x="176" y="135"/>
                    <a:pt x="176" y="135"/>
                  </a:cubicBezTo>
                  <a:cubicBezTo>
                    <a:pt x="180" y="146"/>
                    <a:pt x="180" y="146"/>
                    <a:pt x="180" y="146"/>
                  </a:cubicBezTo>
                  <a:cubicBezTo>
                    <a:pt x="187" y="147"/>
                    <a:pt x="189" y="161"/>
                    <a:pt x="189" y="161"/>
                  </a:cubicBezTo>
                  <a:cubicBezTo>
                    <a:pt x="195" y="162"/>
                    <a:pt x="195" y="162"/>
                    <a:pt x="195" y="162"/>
                  </a:cubicBezTo>
                  <a:cubicBezTo>
                    <a:pt x="199" y="160"/>
                    <a:pt x="200" y="140"/>
                    <a:pt x="200" y="140"/>
                  </a:cubicBezTo>
                  <a:cubicBezTo>
                    <a:pt x="200" y="140"/>
                    <a:pt x="197" y="129"/>
                    <a:pt x="198" y="123"/>
                  </a:cubicBezTo>
                  <a:cubicBezTo>
                    <a:pt x="199" y="116"/>
                    <a:pt x="220" y="102"/>
                    <a:pt x="220" y="102"/>
                  </a:cubicBezTo>
                  <a:cubicBezTo>
                    <a:pt x="220" y="82"/>
                    <a:pt x="227" y="86"/>
                    <a:pt x="227" y="86"/>
                  </a:cubicBezTo>
                  <a:cubicBezTo>
                    <a:pt x="235" y="86"/>
                    <a:pt x="225" y="62"/>
                    <a:pt x="225" y="62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无锡">
              <a:hlinkClick r:id="" action="ppaction://macro?name=Slide1.无锡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683320" y="4722813"/>
              <a:ext cx="428625" cy="600075"/>
            </a:xfrm>
            <a:custGeom>
              <a:avLst/>
              <a:gdLst>
                <a:gd name="T0" fmla="*/ 2 w 116"/>
                <a:gd name="T1" fmla="*/ 134 h 159"/>
                <a:gd name="T2" fmla="*/ 8 w 116"/>
                <a:gd name="T3" fmla="*/ 112 h 159"/>
                <a:gd name="T4" fmla="*/ 6 w 116"/>
                <a:gd name="T5" fmla="*/ 95 h 159"/>
                <a:gd name="T6" fmla="*/ 28 w 116"/>
                <a:gd name="T7" fmla="*/ 74 h 159"/>
                <a:gd name="T8" fmla="*/ 35 w 116"/>
                <a:gd name="T9" fmla="*/ 58 h 159"/>
                <a:gd name="T10" fmla="*/ 33 w 116"/>
                <a:gd name="T11" fmla="*/ 35 h 159"/>
                <a:gd name="T12" fmla="*/ 21 w 116"/>
                <a:gd name="T13" fmla="*/ 35 h 159"/>
                <a:gd name="T14" fmla="*/ 8 w 116"/>
                <a:gd name="T15" fmla="*/ 14 h 159"/>
                <a:gd name="T16" fmla="*/ 13 w 116"/>
                <a:gd name="T17" fmla="*/ 0 h 159"/>
                <a:gd name="T18" fmla="*/ 13 w 116"/>
                <a:gd name="T19" fmla="*/ 0 h 159"/>
                <a:gd name="T20" fmla="*/ 79 w 116"/>
                <a:gd name="T21" fmla="*/ 17 h 159"/>
                <a:gd name="T22" fmla="*/ 98 w 116"/>
                <a:gd name="T23" fmla="*/ 34 h 159"/>
                <a:gd name="T24" fmla="*/ 100 w 116"/>
                <a:gd name="T25" fmla="*/ 39 h 159"/>
                <a:gd name="T26" fmla="*/ 100 w 116"/>
                <a:gd name="T27" fmla="*/ 49 h 159"/>
                <a:gd name="T28" fmla="*/ 116 w 116"/>
                <a:gd name="T29" fmla="*/ 75 h 159"/>
                <a:gd name="T30" fmla="*/ 106 w 116"/>
                <a:gd name="T31" fmla="*/ 117 h 159"/>
                <a:gd name="T32" fmla="*/ 69 w 116"/>
                <a:gd name="T33" fmla="*/ 148 h 159"/>
                <a:gd name="T34" fmla="*/ 43 w 116"/>
                <a:gd name="T35" fmla="*/ 152 h 159"/>
                <a:gd name="T36" fmla="*/ 40 w 116"/>
                <a:gd name="T37" fmla="*/ 134 h 159"/>
                <a:gd name="T38" fmla="*/ 36 w 116"/>
                <a:gd name="T39" fmla="*/ 123 h 159"/>
                <a:gd name="T40" fmla="*/ 19 w 116"/>
                <a:gd name="T41" fmla="*/ 137 h 159"/>
                <a:gd name="T42" fmla="*/ 18 w 116"/>
                <a:gd name="T43" fmla="*/ 149 h 159"/>
                <a:gd name="T44" fmla="*/ 12 w 116"/>
                <a:gd name="T45" fmla="*/ 152 h 159"/>
                <a:gd name="T46" fmla="*/ 7 w 116"/>
                <a:gd name="T47" fmla="*/ 156 h 159"/>
                <a:gd name="T48" fmla="*/ 3 w 116"/>
                <a:gd name="T49" fmla="*/ 156 h 159"/>
                <a:gd name="T50" fmla="*/ 4 w 116"/>
                <a:gd name="T51" fmla="*/ 145 h 159"/>
                <a:gd name="T52" fmla="*/ 2 w 116"/>
                <a:gd name="T53" fmla="*/ 13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" h="159">
                  <a:moveTo>
                    <a:pt x="2" y="134"/>
                  </a:moveTo>
                  <a:cubicBezTo>
                    <a:pt x="7" y="132"/>
                    <a:pt x="8" y="112"/>
                    <a:pt x="8" y="112"/>
                  </a:cubicBezTo>
                  <a:cubicBezTo>
                    <a:pt x="8" y="112"/>
                    <a:pt x="5" y="101"/>
                    <a:pt x="6" y="95"/>
                  </a:cubicBezTo>
                  <a:cubicBezTo>
                    <a:pt x="7" y="89"/>
                    <a:pt x="28" y="74"/>
                    <a:pt x="28" y="74"/>
                  </a:cubicBezTo>
                  <a:cubicBezTo>
                    <a:pt x="28" y="54"/>
                    <a:pt x="35" y="58"/>
                    <a:pt x="35" y="58"/>
                  </a:cubicBezTo>
                  <a:cubicBezTo>
                    <a:pt x="43" y="58"/>
                    <a:pt x="33" y="35"/>
                    <a:pt x="33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0" y="43"/>
                    <a:pt x="8" y="14"/>
                    <a:pt x="8" y="14"/>
                  </a:cubicBezTo>
                  <a:cubicBezTo>
                    <a:pt x="11" y="8"/>
                    <a:pt x="13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7" y="39"/>
                    <a:pt x="79" y="17"/>
                    <a:pt x="79" y="17"/>
                  </a:cubicBezTo>
                  <a:cubicBezTo>
                    <a:pt x="79" y="24"/>
                    <a:pt x="98" y="34"/>
                    <a:pt x="98" y="34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5"/>
                    <a:pt x="98" y="98"/>
                    <a:pt x="106" y="117"/>
                  </a:cubicBezTo>
                  <a:cubicBezTo>
                    <a:pt x="114" y="137"/>
                    <a:pt x="69" y="148"/>
                    <a:pt x="69" y="148"/>
                  </a:cubicBezTo>
                  <a:cubicBezTo>
                    <a:pt x="69" y="148"/>
                    <a:pt x="61" y="144"/>
                    <a:pt x="43" y="152"/>
                  </a:cubicBezTo>
                  <a:cubicBezTo>
                    <a:pt x="25" y="159"/>
                    <a:pt x="37" y="144"/>
                    <a:pt x="40" y="134"/>
                  </a:cubicBezTo>
                  <a:cubicBezTo>
                    <a:pt x="43" y="123"/>
                    <a:pt x="36" y="123"/>
                    <a:pt x="36" y="123"/>
                  </a:cubicBezTo>
                  <a:cubicBezTo>
                    <a:pt x="21" y="127"/>
                    <a:pt x="19" y="137"/>
                    <a:pt x="19" y="137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8" y="135"/>
                    <a:pt x="2" y="134"/>
                    <a:pt x="2" y="134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南通">
              <a:hlinkClick r:id="" action="ppaction://macro?name=Slide1.南通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988120" y="4094163"/>
              <a:ext cx="1143000" cy="1200150"/>
            </a:xfrm>
            <a:custGeom>
              <a:avLst/>
              <a:gdLst>
                <a:gd name="T0" fmla="*/ 293 w 305"/>
                <a:gd name="T1" fmla="*/ 260 h 321"/>
                <a:gd name="T2" fmla="*/ 274 w 305"/>
                <a:gd name="T3" fmla="*/ 234 h 321"/>
                <a:gd name="T4" fmla="*/ 263 w 305"/>
                <a:gd name="T5" fmla="*/ 220 h 321"/>
                <a:gd name="T6" fmla="*/ 232 w 305"/>
                <a:gd name="T7" fmla="*/ 203 h 321"/>
                <a:gd name="T8" fmla="*/ 223 w 305"/>
                <a:gd name="T9" fmla="*/ 187 h 321"/>
                <a:gd name="T10" fmla="*/ 209 w 305"/>
                <a:gd name="T11" fmla="*/ 176 h 321"/>
                <a:gd name="T12" fmla="*/ 214 w 305"/>
                <a:gd name="T13" fmla="*/ 166 h 321"/>
                <a:gd name="T14" fmla="*/ 215 w 305"/>
                <a:gd name="T15" fmla="*/ 150 h 321"/>
                <a:gd name="T16" fmla="*/ 213 w 305"/>
                <a:gd name="T17" fmla="*/ 124 h 321"/>
                <a:gd name="T18" fmla="*/ 180 w 305"/>
                <a:gd name="T19" fmla="*/ 94 h 321"/>
                <a:gd name="T20" fmla="*/ 149 w 305"/>
                <a:gd name="T21" fmla="*/ 75 h 321"/>
                <a:gd name="T22" fmla="*/ 147 w 305"/>
                <a:gd name="T23" fmla="*/ 69 h 321"/>
                <a:gd name="T24" fmla="*/ 130 w 305"/>
                <a:gd name="T25" fmla="*/ 59 h 321"/>
                <a:gd name="T26" fmla="*/ 136 w 305"/>
                <a:gd name="T27" fmla="*/ 46 h 321"/>
                <a:gd name="T28" fmla="*/ 121 w 305"/>
                <a:gd name="T29" fmla="*/ 48 h 321"/>
                <a:gd name="T30" fmla="*/ 106 w 305"/>
                <a:gd name="T31" fmla="*/ 48 h 321"/>
                <a:gd name="T32" fmla="*/ 90 w 305"/>
                <a:gd name="T33" fmla="*/ 42 h 321"/>
                <a:gd name="T34" fmla="*/ 81 w 305"/>
                <a:gd name="T35" fmla="*/ 27 h 321"/>
                <a:gd name="T36" fmla="*/ 70 w 305"/>
                <a:gd name="T37" fmla="*/ 27 h 321"/>
                <a:gd name="T38" fmla="*/ 51 w 305"/>
                <a:gd name="T39" fmla="*/ 11 h 321"/>
                <a:gd name="T40" fmla="*/ 26 w 305"/>
                <a:gd name="T41" fmla="*/ 7 h 321"/>
                <a:gd name="T42" fmla="*/ 18 w 305"/>
                <a:gd name="T43" fmla="*/ 14 h 321"/>
                <a:gd name="T44" fmla="*/ 0 w 305"/>
                <a:gd name="T45" fmla="*/ 20 h 321"/>
                <a:gd name="T46" fmla="*/ 0 w 305"/>
                <a:gd name="T47" fmla="*/ 21 h 321"/>
                <a:gd name="T48" fmla="*/ 5 w 305"/>
                <a:gd name="T49" fmla="*/ 61 h 321"/>
                <a:gd name="T50" fmla="*/ 14 w 305"/>
                <a:gd name="T51" fmla="*/ 87 h 321"/>
                <a:gd name="T52" fmla="*/ 11 w 305"/>
                <a:gd name="T53" fmla="*/ 119 h 321"/>
                <a:gd name="T54" fmla="*/ 18 w 305"/>
                <a:gd name="T55" fmla="*/ 149 h 321"/>
                <a:gd name="T56" fmla="*/ 40 w 305"/>
                <a:gd name="T57" fmla="*/ 173 h 321"/>
                <a:gd name="T58" fmla="*/ 49 w 305"/>
                <a:gd name="T59" fmla="*/ 178 h 321"/>
                <a:gd name="T60" fmla="*/ 91 w 305"/>
                <a:gd name="T61" fmla="*/ 220 h 321"/>
                <a:gd name="T62" fmla="*/ 117 w 305"/>
                <a:gd name="T63" fmla="*/ 252 h 321"/>
                <a:gd name="T64" fmla="*/ 147 w 305"/>
                <a:gd name="T65" fmla="*/ 271 h 321"/>
                <a:gd name="T66" fmla="*/ 148 w 305"/>
                <a:gd name="T67" fmla="*/ 271 h 321"/>
                <a:gd name="T68" fmla="*/ 190 w 305"/>
                <a:gd name="T69" fmla="*/ 252 h 321"/>
                <a:gd name="T70" fmla="*/ 218 w 305"/>
                <a:gd name="T71" fmla="*/ 269 h 321"/>
                <a:gd name="T72" fmla="*/ 234 w 305"/>
                <a:gd name="T73" fmla="*/ 279 h 321"/>
                <a:gd name="T74" fmla="*/ 253 w 305"/>
                <a:gd name="T75" fmla="*/ 298 h 321"/>
                <a:gd name="T76" fmla="*/ 287 w 305"/>
                <a:gd name="T77" fmla="*/ 314 h 321"/>
                <a:gd name="T78" fmla="*/ 295 w 305"/>
                <a:gd name="T79" fmla="*/ 287 h 321"/>
                <a:gd name="T80" fmla="*/ 293 w 305"/>
                <a:gd name="T81" fmla="*/ 26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21">
                  <a:moveTo>
                    <a:pt x="293" y="260"/>
                  </a:moveTo>
                  <a:cubicBezTo>
                    <a:pt x="294" y="250"/>
                    <a:pt x="274" y="234"/>
                    <a:pt x="274" y="234"/>
                  </a:cubicBezTo>
                  <a:cubicBezTo>
                    <a:pt x="263" y="220"/>
                    <a:pt x="263" y="220"/>
                    <a:pt x="263" y="220"/>
                  </a:cubicBezTo>
                  <a:cubicBezTo>
                    <a:pt x="263" y="220"/>
                    <a:pt x="247" y="203"/>
                    <a:pt x="232" y="203"/>
                  </a:cubicBezTo>
                  <a:cubicBezTo>
                    <a:pt x="218" y="203"/>
                    <a:pt x="223" y="187"/>
                    <a:pt x="223" y="187"/>
                  </a:cubicBezTo>
                  <a:cubicBezTo>
                    <a:pt x="223" y="187"/>
                    <a:pt x="218" y="179"/>
                    <a:pt x="209" y="176"/>
                  </a:cubicBezTo>
                  <a:cubicBezTo>
                    <a:pt x="201" y="172"/>
                    <a:pt x="214" y="166"/>
                    <a:pt x="214" y="166"/>
                  </a:cubicBezTo>
                  <a:cubicBezTo>
                    <a:pt x="215" y="150"/>
                    <a:pt x="215" y="150"/>
                    <a:pt x="215" y="150"/>
                  </a:cubicBezTo>
                  <a:cubicBezTo>
                    <a:pt x="215" y="150"/>
                    <a:pt x="226" y="137"/>
                    <a:pt x="213" y="124"/>
                  </a:cubicBezTo>
                  <a:cubicBezTo>
                    <a:pt x="199" y="110"/>
                    <a:pt x="180" y="94"/>
                    <a:pt x="180" y="94"/>
                  </a:cubicBezTo>
                  <a:cubicBezTo>
                    <a:pt x="149" y="75"/>
                    <a:pt x="149" y="75"/>
                    <a:pt x="149" y="75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7" y="69"/>
                    <a:pt x="134" y="59"/>
                    <a:pt x="130" y="59"/>
                  </a:cubicBezTo>
                  <a:cubicBezTo>
                    <a:pt x="130" y="59"/>
                    <a:pt x="133" y="53"/>
                    <a:pt x="136" y="46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8"/>
                    <a:pt x="92" y="48"/>
                    <a:pt x="90" y="42"/>
                  </a:cubicBezTo>
                  <a:cubicBezTo>
                    <a:pt x="88" y="36"/>
                    <a:pt x="81" y="27"/>
                    <a:pt x="81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64" y="22"/>
                    <a:pt x="51" y="11"/>
                  </a:cubicBezTo>
                  <a:cubicBezTo>
                    <a:pt x="39" y="0"/>
                    <a:pt x="26" y="7"/>
                    <a:pt x="26" y="7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0" y="8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5" y="40"/>
                    <a:pt x="5" y="61"/>
                  </a:cubicBezTo>
                  <a:cubicBezTo>
                    <a:pt x="5" y="61"/>
                    <a:pt x="11" y="80"/>
                    <a:pt x="14" y="87"/>
                  </a:cubicBezTo>
                  <a:cubicBezTo>
                    <a:pt x="18" y="94"/>
                    <a:pt x="16" y="108"/>
                    <a:pt x="11" y="119"/>
                  </a:cubicBezTo>
                  <a:cubicBezTo>
                    <a:pt x="6" y="130"/>
                    <a:pt x="8" y="143"/>
                    <a:pt x="18" y="149"/>
                  </a:cubicBezTo>
                  <a:cubicBezTo>
                    <a:pt x="28" y="155"/>
                    <a:pt x="40" y="159"/>
                    <a:pt x="40" y="173"/>
                  </a:cubicBezTo>
                  <a:cubicBezTo>
                    <a:pt x="40" y="173"/>
                    <a:pt x="46" y="176"/>
                    <a:pt x="49" y="178"/>
                  </a:cubicBezTo>
                  <a:cubicBezTo>
                    <a:pt x="80" y="195"/>
                    <a:pt x="90" y="197"/>
                    <a:pt x="91" y="220"/>
                  </a:cubicBezTo>
                  <a:cubicBezTo>
                    <a:pt x="92" y="242"/>
                    <a:pt x="117" y="252"/>
                    <a:pt x="117" y="252"/>
                  </a:cubicBezTo>
                  <a:cubicBezTo>
                    <a:pt x="147" y="271"/>
                    <a:pt x="147" y="271"/>
                    <a:pt x="147" y="271"/>
                  </a:cubicBezTo>
                  <a:cubicBezTo>
                    <a:pt x="148" y="271"/>
                    <a:pt x="148" y="271"/>
                    <a:pt x="148" y="271"/>
                  </a:cubicBezTo>
                  <a:cubicBezTo>
                    <a:pt x="151" y="262"/>
                    <a:pt x="161" y="248"/>
                    <a:pt x="190" y="252"/>
                  </a:cubicBezTo>
                  <a:cubicBezTo>
                    <a:pt x="190" y="252"/>
                    <a:pt x="210" y="260"/>
                    <a:pt x="218" y="269"/>
                  </a:cubicBezTo>
                  <a:cubicBezTo>
                    <a:pt x="226" y="279"/>
                    <a:pt x="234" y="279"/>
                    <a:pt x="234" y="279"/>
                  </a:cubicBezTo>
                  <a:cubicBezTo>
                    <a:pt x="234" y="279"/>
                    <a:pt x="253" y="296"/>
                    <a:pt x="253" y="298"/>
                  </a:cubicBezTo>
                  <a:cubicBezTo>
                    <a:pt x="253" y="301"/>
                    <a:pt x="287" y="314"/>
                    <a:pt x="287" y="314"/>
                  </a:cubicBezTo>
                  <a:cubicBezTo>
                    <a:pt x="287" y="314"/>
                    <a:pt x="305" y="321"/>
                    <a:pt x="295" y="287"/>
                  </a:cubicBezTo>
                  <a:cubicBezTo>
                    <a:pt x="295" y="287"/>
                    <a:pt x="293" y="271"/>
                    <a:pt x="293" y="260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泰州">
              <a:hlinkClick r:id="" action="ppaction://macro?name=Slide1.泰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645220" y="3598863"/>
              <a:ext cx="485775" cy="1257300"/>
            </a:xfrm>
            <a:custGeom>
              <a:avLst/>
              <a:gdLst>
                <a:gd name="T0" fmla="*/ 90 w 131"/>
                <a:gd name="T1" fmla="*/ 152 h 335"/>
                <a:gd name="T2" fmla="*/ 79 w 131"/>
                <a:gd name="T3" fmla="*/ 148 h 335"/>
                <a:gd name="T4" fmla="*/ 91 w 131"/>
                <a:gd name="T5" fmla="*/ 126 h 335"/>
                <a:gd name="T6" fmla="*/ 101 w 131"/>
                <a:gd name="T7" fmla="*/ 114 h 335"/>
                <a:gd name="T8" fmla="*/ 91 w 131"/>
                <a:gd name="T9" fmla="*/ 111 h 335"/>
                <a:gd name="T10" fmla="*/ 90 w 131"/>
                <a:gd name="T11" fmla="*/ 107 h 335"/>
                <a:gd name="T12" fmla="*/ 103 w 131"/>
                <a:gd name="T13" fmla="*/ 84 h 335"/>
                <a:gd name="T14" fmla="*/ 114 w 131"/>
                <a:gd name="T15" fmla="*/ 79 h 335"/>
                <a:gd name="T16" fmla="*/ 127 w 131"/>
                <a:gd name="T17" fmla="*/ 42 h 335"/>
                <a:gd name="T18" fmla="*/ 75 w 131"/>
                <a:gd name="T19" fmla="*/ 21 h 335"/>
                <a:gd name="T20" fmla="*/ 49 w 131"/>
                <a:gd name="T21" fmla="*/ 11 h 335"/>
                <a:gd name="T22" fmla="*/ 19 w 131"/>
                <a:gd name="T23" fmla="*/ 0 h 335"/>
                <a:gd name="T24" fmla="*/ 19 w 131"/>
                <a:gd name="T25" fmla="*/ 0 h 335"/>
                <a:gd name="T26" fmla="*/ 8 w 131"/>
                <a:gd name="T27" fmla="*/ 26 h 335"/>
                <a:gd name="T28" fmla="*/ 5 w 131"/>
                <a:gd name="T29" fmla="*/ 55 h 335"/>
                <a:gd name="T30" fmla="*/ 22 w 131"/>
                <a:gd name="T31" fmla="*/ 87 h 335"/>
                <a:gd name="T32" fmla="*/ 24 w 131"/>
                <a:gd name="T33" fmla="*/ 96 h 335"/>
                <a:gd name="T34" fmla="*/ 30 w 131"/>
                <a:gd name="T35" fmla="*/ 113 h 335"/>
                <a:gd name="T36" fmla="*/ 13 w 131"/>
                <a:gd name="T37" fmla="*/ 140 h 335"/>
                <a:gd name="T38" fmla="*/ 10 w 131"/>
                <a:gd name="T39" fmla="*/ 148 h 335"/>
                <a:gd name="T40" fmla="*/ 8 w 131"/>
                <a:gd name="T41" fmla="*/ 172 h 335"/>
                <a:gd name="T42" fmla="*/ 11 w 131"/>
                <a:gd name="T43" fmla="*/ 180 h 335"/>
                <a:gd name="T44" fmla="*/ 7 w 131"/>
                <a:gd name="T45" fmla="*/ 218 h 335"/>
                <a:gd name="T46" fmla="*/ 5 w 131"/>
                <a:gd name="T47" fmla="*/ 220 h 335"/>
                <a:gd name="T48" fmla="*/ 5 w 131"/>
                <a:gd name="T49" fmla="*/ 220 h 335"/>
                <a:gd name="T50" fmla="*/ 7 w 131"/>
                <a:gd name="T51" fmla="*/ 224 h 335"/>
                <a:gd name="T52" fmla="*/ 10 w 131"/>
                <a:gd name="T53" fmla="*/ 253 h 335"/>
                <a:gd name="T54" fmla="*/ 17 w 131"/>
                <a:gd name="T55" fmla="*/ 291 h 335"/>
                <a:gd name="T56" fmla="*/ 17 w 131"/>
                <a:gd name="T57" fmla="*/ 292 h 335"/>
                <a:gd name="T58" fmla="*/ 23 w 131"/>
                <a:gd name="T59" fmla="*/ 300 h 335"/>
                <a:gd name="T60" fmla="*/ 24 w 131"/>
                <a:gd name="T61" fmla="*/ 301 h 335"/>
                <a:gd name="T62" fmla="*/ 88 w 131"/>
                <a:gd name="T63" fmla="*/ 321 h 335"/>
                <a:gd name="T64" fmla="*/ 130 w 131"/>
                <a:gd name="T65" fmla="*/ 306 h 335"/>
                <a:gd name="T66" fmla="*/ 130 w 131"/>
                <a:gd name="T67" fmla="*/ 306 h 335"/>
                <a:gd name="T68" fmla="*/ 109 w 131"/>
                <a:gd name="T69" fmla="*/ 281 h 335"/>
                <a:gd name="T70" fmla="*/ 102 w 131"/>
                <a:gd name="T71" fmla="*/ 251 h 335"/>
                <a:gd name="T72" fmla="*/ 105 w 131"/>
                <a:gd name="T73" fmla="*/ 220 h 335"/>
                <a:gd name="T74" fmla="*/ 95 w 131"/>
                <a:gd name="T75" fmla="*/ 194 h 335"/>
                <a:gd name="T76" fmla="*/ 91 w 131"/>
                <a:gd name="T77" fmla="*/ 153 h 335"/>
                <a:gd name="T78" fmla="*/ 90 w 131"/>
                <a:gd name="T79" fmla="*/ 152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1" h="335">
                  <a:moveTo>
                    <a:pt x="90" y="152"/>
                  </a:moveTo>
                  <a:cubicBezTo>
                    <a:pt x="90" y="152"/>
                    <a:pt x="90" y="157"/>
                    <a:pt x="79" y="148"/>
                  </a:cubicBezTo>
                  <a:cubicBezTo>
                    <a:pt x="68" y="139"/>
                    <a:pt x="91" y="126"/>
                    <a:pt x="91" y="126"/>
                  </a:cubicBezTo>
                  <a:cubicBezTo>
                    <a:pt x="107" y="118"/>
                    <a:pt x="101" y="114"/>
                    <a:pt x="101" y="114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104" y="98"/>
                    <a:pt x="103" y="84"/>
                    <a:pt x="103" y="84"/>
                  </a:cubicBezTo>
                  <a:cubicBezTo>
                    <a:pt x="114" y="79"/>
                    <a:pt x="114" y="79"/>
                    <a:pt x="114" y="79"/>
                  </a:cubicBezTo>
                  <a:cubicBezTo>
                    <a:pt x="131" y="79"/>
                    <a:pt x="127" y="64"/>
                    <a:pt x="127" y="42"/>
                  </a:cubicBezTo>
                  <a:cubicBezTo>
                    <a:pt x="127" y="19"/>
                    <a:pt x="75" y="21"/>
                    <a:pt x="75" y="2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21" y="17"/>
                    <a:pt x="19" y="3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8" y="2"/>
                    <a:pt x="8" y="26"/>
                  </a:cubicBezTo>
                  <a:cubicBezTo>
                    <a:pt x="8" y="49"/>
                    <a:pt x="5" y="55"/>
                    <a:pt x="5" y="55"/>
                  </a:cubicBezTo>
                  <a:cubicBezTo>
                    <a:pt x="5" y="55"/>
                    <a:pt x="26" y="66"/>
                    <a:pt x="22" y="87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0" y="113"/>
                    <a:pt x="49" y="157"/>
                    <a:pt x="13" y="140"/>
                  </a:cubicBezTo>
                  <a:cubicBezTo>
                    <a:pt x="13" y="140"/>
                    <a:pt x="10" y="140"/>
                    <a:pt x="10" y="148"/>
                  </a:cubicBezTo>
                  <a:cubicBezTo>
                    <a:pt x="10" y="156"/>
                    <a:pt x="15" y="166"/>
                    <a:pt x="8" y="172"/>
                  </a:cubicBezTo>
                  <a:cubicBezTo>
                    <a:pt x="0" y="178"/>
                    <a:pt x="7" y="175"/>
                    <a:pt x="11" y="180"/>
                  </a:cubicBezTo>
                  <a:cubicBezTo>
                    <a:pt x="15" y="184"/>
                    <a:pt x="23" y="202"/>
                    <a:pt x="7" y="218"/>
                  </a:cubicBezTo>
                  <a:cubicBezTo>
                    <a:pt x="6" y="219"/>
                    <a:pt x="5" y="220"/>
                    <a:pt x="5" y="220"/>
                  </a:cubicBezTo>
                  <a:cubicBezTo>
                    <a:pt x="5" y="220"/>
                    <a:pt x="5" y="220"/>
                    <a:pt x="5" y="220"/>
                  </a:cubicBezTo>
                  <a:cubicBezTo>
                    <a:pt x="6" y="221"/>
                    <a:pt x="7" y="222"/>
                    <a:pt x="7" y="224"/>
                  </a:cubicBezTo>
                  <a:cubicBezTo>
                    <a:pt x="7" y="224"/>
                    <a:pt x="10" y="247"/>
                    <a:pt x="10" y="253"/>
                  </a:cubicBezTo>
                  <a:cubicBezTo>
                    <a:pt x="10" y="259"/>
                    <a:pt x="17" y="291"/>
                    <a:pt x="17" y="291"/>
                  </a:cubicBezTo>
                  <a:cubicBezTo>
                    <a:pt x="17" y="292"/>
                    <a:pt x="17" y="292"/>
                    <a:pt x="17" y="292"/>
                  </a:cubicBezTo>
                  <a:cubicBezTo>
                    <a:pt x="17" y="292"/>
                    <a:pt x="23" y="293"/>
                    <a:pt x="23" y="300"/>
                  </a:cubicBezTo>
                  <a:cubicBezTo>
                    <a:pt x="24" y="301"/>
                    <a:pt x="24" y="301"/>
                    <a:pt x="24" y="301"/>
                  </a:cubicBezTo>
                  <a:cubicBezTo>
                    <a:pt x="80" y="335"/>
                    <a:pt x="87" y="324"/>
                    <a:pt x="88" y="321"/>
                  </a:cubicBezTo>
                  <a:cubicBezTo>
                    <a:pt x="88" y="321"/>
                    <a:pt x="105" y="299"/>
                    <a:pt x="130" y="306"/>
                  </a:cubicBezTo>
                  <a:cubicBezTo>
                    <a:pt x="130" y="306"/>
                    <a:pt x="130" y="306"/>
                    <a:pt x="130" y="306"/>
                  </a:cubicBezTo>
                  <a:cubicBezTo>
                    <a:pt x="130" y="292"/>
                    <a:pt x="118" y="287"/>
                    <a:pt x="109" y="281"/>
                  </a:cubicBezTo>
                  <a:cubicBezTo>
                    <a:pt x="99" y="275"/>
                    <a:pt x="96" y="263"/>
                    <a:pt x="102" y="251"/>
                  </a:cubicBezTo>
                  <a:cubicBezTo>
                    <a:pt x="107" y="240"/>
                    <a:pt x="109" y="227"/>
                    <a:pt x="105" y="220"/>
                  </a:cubicBezTo>
                  <a:cubicBezTo>
                    <a:pt x="102" y="213"/>
                    <a:pt x="95" y="194"/>
                    <a:pt x="95" y="194"/>
                  </a:cubicBezTo>
                  <a:cubicBezTo>
                    <a:pt x="105" y="173"/>
                    <a:pt x="91" y="153"/>
                    <a:pt x="91" y="153"/>
                  </a:cubicBezTo>
                  <a:lnTo>
                    <a:pt x="90" y="152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镇江">
              <a:hlinkClick r:id="" action="ppaction://macro?name=Slide1.镇江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30845" y="4379913"/>
              <a:ext cx="781050" cy="571500"/>
            </a:xfrm>
            <a:custGeom>
              <a:avLst/>
              <a:gdLst>
                <a:gd name="T0" fmla="*/ 73 w 207"/>
                <a:gd name="T1" fmla="*/ 6 h 151"/>
                <a:gd name="T2" fmla="*/ 61 w 207"/>
                <a:gd name="T3" fmla="*/ 12 h 151"/>
                <a:gd name="T4" fmla="*/ 29 w 207"/>
                <a:gd name="T5" fmla="*/ 28 h 151"/>
                <a:gd name="T6" fmla="*/ 24 w 207"/>
                <a:gd name="T7" fmla="*/ 62 h 151"/>
                <a:gd name="T8" fmla="*/ 27 w 207"/>
                <a:gd name="T9" fmla="*/ 81 h 151"/>
                <a:gd name="T10" fmla="*/ 19 w 207"/>
                <a:gd name="T11" fmla="*/ 85 h 151"/>
                <a:gd name="T12" fmla="*/ 3 w 207"/>
                <a:gd name="T13" fmla="*/ 96 h 151"/>
                <a:gd name="T14" fmla="*/ 2 w 207"/>
                <a:gd name="T15" fmla="*/ 111 h 151"/>
                <a:gd name="T16" fmla="*/ 35 w 207"/>
                <a:gd name="T17" fmla="*/ 133 h 151"/>
                <a:gd name="T18" fmla="*/ 38 w 207"/>
                <a:gd name="T19" fmla="*/ 150 h 151"/>
                <a:gd name="T20" fmla="*/ 39 w 207"/>
                <a:gd name="T21" fmla="*/ 151 h 151"/>
                <a:gd name="T22" fmla="*/ 49 w 207"/>
                <a:gd name="T23" fmla="*/ 147 h 151"/>
                <a:gd name="T24" fmla="*/ 55 w 207"/>
                <a:gd name="T25" fmla="*/ 133 h 151"/>
                <a:gd name="T26" fmla="*/ 57 w 207"/>
                <a:gd name="T27" fmla="*/ 111 h 151"/>
                <a:gd name="T28" fmla="*/ 79 w 207"/>
                <a:gd name="T29" fmla="*/ 108 h 151"/>
                <a:gd name="T30" fmla="*/ 94 w 207"/>
                <a:gd name="T31" fmla="*/ 101 h 151"/>
                <a:gd name="T32" fmla="*/ 101 w 207"/>
                <a:gd name="T33" fmla="*/ 99 h 151"/>
                <a:gd name="T34" fmla="*/ 126 w 207"/>
                <a:gd name="T35" fmla="*/ 101 h 151"/>
                <a:gd name="T36" fmla="*/ 134 w 207"/>
                <a:gd name="T37" fmla="*/ 120 h 151"/>
                <a:gd name="T38" fmla="*/ 151 w 207"/>
                <a:gd name="T39" fmla="*/ 138 h 151"/>
                <a:gd name="T40" fmla="*/ 153 w 207"/>
                <a:gd name="T41" fmla="*/ 112 h 151"/>
                <a:gd name="T42" fmla="*/ 165 w 207"/>
                <a:gd name="T43" fmla="*/ 84 h 151"/>
                <a:gd name="T44" fmla="*/ 191 w 207"/>
                <a:gd name="T45" fmla="*/ 71 h 151"/>
                <a:gd name="T46" fmla="*/ 197 w 207"/>
                <a:gd name="T47" fmla="*/ 79 h 151"/>
                <a:gd name="T48" fmla="*/ 207 w 207"/>
                <a:gd name="T49" fmla="*/ 82 h 151"/>
                <a:gd name="T50" fmla="*/ 207 w 207"/>
                <a:gd name="T51" fmla="*/ 82 h 151"/>
                <a:gd name="T52" fmla="*/ 199 w 207"/>
                <a:gd name="T53" fmla="*/ 44 h 151"/>
                <a:gd name="T54" fmla="*/ 196 w 207"/>
                <a:gd name="T55" fmla="*/ 15 h 151"/>
                <a:gd name="T56" fmla="*/ 153 w 207"/>
                <a:gd name="T57" fmla="*/ 11 h 151"/>
                <a:gd name="T58" fmla="*/ 127 w 207"/>
                <a:gd name="T59" fmla="*/ 4 h 151"/>
                <a:gd name="T60" fmla="*/ 123 w 207"/>
                <a:gd name="T61" fmla="*/ 2 h 151"/>
                <a:gd name="T62" fmla="*/ 73 w 207"/>
                <a:gd name="T63" fmla="*/ 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7" h="151">
                  <a:moveTo>
                    <a:pt x="73" y="6"/>
                  </a:move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26" y="15"/>
                    <a:pt x="29" y="28"/>
                  </a:cubicBezTo>
                  <a:cubicBezTo>
                    <a:pt x="33" y="41"/>
                    <a:pt x="39" y="49"/>
                    <a:pt x="24" y="62"/>
                  </a:cubicBezTo>
                  <a:cubicBezTo>
                    <a:pt x="24" y="62"/>
                    <a:pt x="24" y="77"/>
                    <a:pt x="27" y="81"/>
                  </a:cubicBezTo>
                  <a:cubicBezTo>
                    <a:pt x="31" y="84"/>
                    <a:pt x="19" y="85"/>
                    <a:pt x="19" y="85"/>
                  </a:cubicBezTo>
                  <a:cubicBezTo>
                    <a:pt x="19" y="85"/>
                    <a:pt x="0" y="86"/>
                    <a:pt x="3" y="96"/>
                  </a:cubicBezTo>
                  <a:cubicBezTo>
                    <a:pt x="5" y="106"/>
                    <a:pt x="2" y="111"/>
                    <a:pt x="2" y="111"/>
                  </a:cubicBezTo>
                  <a:cubicBezTo>
                    <a:pt x="2" y="111"/>
                    <a:pt x="33" y="107"/>
                    <a:pt x="35" y="133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43" y="148"/>
                    <a:pt x="46" y="147"/>
                    <a:pt x="49" y="147"/>
                  </a:cubicBezTo>
                  <a:cubicBezTo>
                    <a:pt x="49" y="147"/>
                    <a:pt x="54" y="142"/>
                    <a:pt x="55" y="133"/>
                  </a:cubicBezTo>
                  <a:cubicBezTo>
                    <a:pt x="56" y="124"/>
                    <a:pt x="57" y="111"/>
                    <a:pt x="57" y="111"/>
                  </a:cubicBezTo>
                  <a:cubicBezTo>
                    <a:pt x="57" y="111"/>
                    <a:pt x="52" y="101"/>
                    <a:pt x="79" y="108"/>
                  </a:cubicBezTo>
                  <a:cubicBezTo>
                    <a:pt x="79" y="108"/>
                    <a:pt x="91" y="114"/>
                    <a:pt x="94" y="101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26" y="101"/>
                    <a:pt x="126" y="101"/>
                    <a:pt x="126" y="101"/>
                  </a:cubicBezTo>
                  <a:cubicBezTo>
                    <a:pt x="126" y="101"/>
                    <a:pt x="133" y="106"/>
                    <a:pt x="134" y="120"/>
                  </a:cubicBezTo>
                  <a:cubicBezTo>
                    <a:pt x="135" y="133"/>
                    <a:pt x="135" y="147"/>
                    <a:pt x="151" y="138"/>
                  </a:cubicBezTo>
                  <a:cubicBezTo>
                    <a:pt x="167" y="130"/>
                    <a:pt x="153" y="112"/>
                    <a:pt x="153" y="112"/>
                  </a:cubicBezTo>
                  <a:cubicBezTo>
                    <a:pt x="153" y="112"/>
                    <a:pt x="164" y="91"/>
                    <a:pt x="165" y="84"/>
                  </a:cubicBezTo>
                  <a:cubicBezTo>
                    <a:pt x="166" y="76"/>
                    <a:pt x="182" y="65"/>
                    <a:pt x="191" y="71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2"/>
                    <a:pt x="207" y="82"/>
                    <a:pt x="207" y="82"/>
                  </a:cubicBezTo>
                  <a:cubicBezTo>
                    <a:pt x="207" y="82"/>
                    <a:pt x="199" y="50"/>
                    <a:pt x="199" y="44"/>
                  </a:cubicBezTo>
                  <a:cubicBezTo>
                    <a:pt x="199" y="38"/>
                    <a:pt x="196" y="15"/>
                    <a:pt x="196" y="15"/>
                  </a:cubicBezTo>
                  <a:cubicBezTo>
                    <a:pt x="187" y="0"/>
                    <a:pt x="153" y="11"/>
                    <a:pt x="153" y="11"/>
                  </a:cubicBezTo>
                  <a:cubicBezTo>
                    <a:pt x="142" y="26"/>
                    <a:pt x="127" y="4"/>
                    <a:pt x="127" y="4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02" y="14"/>
                    <a:pt x="73" y="6"/>
                    <a:pt x="73" y="6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扬州">
              <a:hlinkClick r:id="" action="ppaction://macro?name=Slide1.扬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78470" y="3389313"/>
              <a:ext cx="847725" cy="1085850"/>
            </a:xfrm>
            <a:custGeom>
              <a:avLst/>
              <a:gdLst>
                <a:gd name="T0" fmla="*/ 191 w 227"/>
                <a:gd name="T1" fmla="*/ 197 h 291"/>
                <a:gd name="T2" fmla="*/ 208 w 227"/>
                <a:gd name="T3" fmla="*/ 171 h 291"/>
                <a:gd name="T4" fmla="*/ 202 w 227"/>
                <a:gd name="T5" fmla="*/ 153 h 291"/>
                <a:gd name="T6" fmla="*/ 200 w 227"/>
                <a:gd name="T7" fmla="*/ 145 h 291"/>
                <a:gd name="T8" fmla="*/ 183 w 227"/>
                <a:gd name="T9" fmla="*/ 113 h 291"/>
                <a:gd name="T10" fmla="*/ 185 w 227"/>
                <a:gd name="T11" fmla="*/ 83 h 291"/>
                <a:gd name="T12" fmla="*/ 197 w 227"/>
                <a:gd name="T13" fmla="*/ 57 h 291"/>
                <a:gd name="T14" fmla="*/ 197 w 227"/>
                <a:gd name="T15" fmla="*/ 57 h 291"/>
                <a:gd name="T16" fmla="*/ 190 w 227"/>
                <a:gd name="T17" fmla="*/ 20 h 291"/>
                <a:gd name="T18" fmla="*/ 184 w 227"/>
                <a:gd name="T19" fmla="*/ 6 h 291"/>
                <a:gd name="T20" fmla="*/ 184 w 227"/>
                <a:gd name="T21" fmla="*/ 6 h 291"/>
                <a:gd name="T22" fmla="*/ 147 w 227"/>
                <a:gd name="T23" fmla="*/ 6 h 291"/>
                <a:gd name="T24" fmla="*/ 133 w 227"/>
                <a:gd name="T25" fmla="*/ 1 h 291"/>
                <a:gd name="T26" fmla="*/ 120 w 227"/>
                <a:gd name="T27" fmla="*/ 7 h 291"/>
                <a:gd name="T28" fmla="*/ 106 w 227"/>
                <a:gd name="T29" fmla="*/ 16 h 291"/>
                <a:gd name="T30" fmla="*/ 98 w 227"/>
                <a:gd name="T31" fmla="*/ 33 h 291"/>
                <a:gd name="T32" fmla="*/ 115 w 227"/>
                <a:gd name="T33" fmla="*/ 91 h 291"/>
                <a:gd name="T34" fmla="*/ 107 w 227"/>
                <a:gd name="T35" fmla="*/ 110 h 291"/>
                <a:gd name="T36" fmla="*/ 73 w 227"/>
                <a:gd name="T37" fmla="*/ 133 h 291"/>
                <a:gd name="T38" fmla="*/ 73 w 227"/>
                <a:gd name="T39" fmla="*/ 133 h 291"/>
                <a:gd name="T40" fmla="*/ 88 w 227"/>
                <a:gd name="T41" fmla="*/ 141 h 291"/>
                <a:gd name="T42" fmla="*/ 88 w 227"/>
                <a:gd name="T43" fmla="*/ 151 h 291"/>
                <a:gd name="T44" fmla="*/ 80 w 227"/>
                <a:gd name="T45" fmla="*/ 175 h 291"/>
                <a:gd name="T46" fmla="*/ 81 w 227"/>
                <a:gd name="T47" fmla="*/ 195 h 291"/>
                <a:gd name="T48" fmla="*/ 78 w 227"/>
                <a:gd name="T49" fmla="*/ 196 h 291"/>
                <a:gd name="T50" fmla="*/ 72 w 227"/>
                <a:gd name="T51" fmla="*/ 192 h 291"/>
                <a:gd name="T52" fmla="*/ 68 w 227"/>
                <a:gd name="T53" fmla="*/ 195 h 291"/>
                <a:gd name="T54" fmla="*/ 65 w 227"/>
                <a:gd name="T55" fmla="*/ 207 h 291"/>
                <a:gd name="T56" fmla="*/ 55 w 227"/>
                <a:gd name="T57" fmla="*/ 220 h 291"/>
                <a:gd name="T58" fmla="*/ 47 w 227"/>
                <a:gd name="T59" fmla="*/ 219 h 291"/>
                <a:gd name="T60" fmla="*/ 30 w 227"/>
                <a:gd name="T61" fmla="*/ 199 h 291"/>
                <a:gd name="T62" fmla="*/ 30 w 227"/>
                <a:gd name="T63" fmla="*/ 199 h 291"/>
                <a:gd name="T64" fmla="*/ 49 w 227"/>
                <a:gd name="T65" fmla="*/ 269 h 291"/>
                <a:gd name="T66" fmla="*/ 61 w 227"/>
                <a:gd name="T67" fmla="*/ 273 h 291"/>
                <a:gd name="T68" fmla="*/ 111 w 227"/>
                <a:gd name="T69" fmla="*/ 268 h 291"/>
                <a:gd name="T70" fmla="*/ 116 w 227"/>
                <a:gd name="T71" fmla="*/ 269 h 291"/>
                <a:gd name="T72" fmla="*/ 142 w 227"/>
                <a:gd name="T73" fmla="*/ 276 h 291"/>
                <a:gd name="T74" fmla="*/ 183 w 227"/>
                <a:gd name="T75" fmla="*/ 278 h 291"/>
                <a:gd name="T76" fmla="*/ 183 w 227"/>
                <a:gd name="T77" fmla="*/ 278 h 291"/>
                <a:gd name="T78" fmla="*/ 184 w 227"/>
                <a:gd name="T79" fmla="*/ 276 h 291"/>
                <a:gd name="T80" fmla="*/ 189 w 227"/>
                <a:gd name="T81" fmla="*/ 237 h 291"/>
                <a:gd name="T82" fmla="*/ 185 w 227"/>
                <a:gd name="T83" fmla="*/ 230 h 291"/>
                <a:gd name="T84" fmla="*/ 188 w 227"/>
                <a:gd name="T85" fmla="*/ 206 h 291"/>
                <a:gd name="T86" fmla="*/ 191 w 227"/>
                <a:gd name="T87" fmla="*/ 19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7" h="291">
                  <a:moveTo>
                    <a:pt x="191" y="197"/>
                  </a:moveTo>
                  <a:cubicBezTo>
                    <a:pt x="227" y="215"/>
                    <a:pt x="208" y="171"/>
                    <a:pt x="208" y="171"/>
                  </a:cubicBezTo>
                  <a:cubicBezTo>
                    <a:pt x="202" y="153"/>
                    <a:pt x="202" y="153"/>
                    <a:pt x="202" y="153"/>
                  </a:cubicBezTo>
                  <a:cubicBezTo>
                    <a:pt x="200" y="145"/>
                    <a:pt x="200" y="145"/>
                    <a:pt x="200" y="145"/>
                  </a:cubicBezTo>
                  <a:cubicBezTo>
                    <a:pt x="204" y="123"/>
                    <a:pt x="183" y="113"/>
                    <a:pt x="183" y="113"/>
                  </a:cubicBezTo>
                  <a:cubicBezTo>
                    <a:pt x="183" y="113"/>
                    <a:pt x="185" y="107"/>
                    <a:pt x="185" y="83"/>
                  </a:cubicBezTo>
                  <a:cubicBezTo>
                    <a:pt x="185" y="59"/>
                    <a:pt x="197" y="57"/>
                    <a:pt x="197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211" y="36"/>
                    <a:pt x="196" y="22"/>
                    <a:pt x="190" y="20"/>
                  </a:cubicBezTo>
                  <a:cubicBezTo>
                    <a:pt x="185" y="18"/>
                    <a:pt x="184" y="9"/>
                    <a:pt x="184" y="6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24" y="0"/>
                    <a:pt x="120" y="7"/>
                  </a:cubicBezTo>
                  <a:cubicBezTo>
                    <a:pt x="116" y="14"/>
                    <a:pt x="106" y="16"/>
                    <a:pt x="106" y="16"/>
                  </a:cubicBezTo>
                  <a:cubicBezTo>
                    <a:pt x="106" y="16"/>
                    <a:pt x="81" y="21"/>
                    <a:pt x="98" y="33"/>
                  </a:cubicBezTo>
                  <a:cubicBezTo>
                    <a:pt x="115" y="46"/>
                    <a:pt x="131" y="77"/>
                    <a:pt x="115" y="91"/>
                  </a:cubicBezTo>
                  <a:cubicBezTo>
                    <a:pt x="115" y="91"/>
                    <a:pt x="107" y="105"/>
                    <a:pt x="107" y="110"/>
                  </a:cubicBezTo>
                  <a:cubicBezTo>
                    <a:pt x="107" y="115"/>
                    <a:pt x="90" y="132"/>
                    <a:pt x="73" y="133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88" y="141"/>
                    <a:pt x="88" y="141"/>
                    <a:pt x="88" y="141"/>
                  </a:cubicBezTo>
                  <a:cubicBezTo>
                    <a:pt x="88" y="151"/>
                    <a:pt x="88" y="151"/>
                    <a:pt x="88" y="151"/>
                  </a:cubicBezTo>
                  <a:cubicBezTo>
                    <a:pt x="80" y="175"/>
                    <a:pt x="80" y="175"/>
                    <a:pt x="80" y="175"/>
                  </a:cubicBezTo>
                  <a:cubicBezTo>
                    <a:pt x="81" y="195"/>
                    <a:pt x="81" y="195"/>
                    <a:pt x="81" y="195"/>
                  </a:cubicBezTo>
                  <a:cubicBezTo>
                    <a:pt x="81" y="195"/>
                    <a:pt x="80" y="196"/>
                    <a:pt x="78" y="196"/>
                  </a:cubicBezTo>
                  <a:cubicBezTo>
                    <a:pt x="76" y="196"/>
                    <a:pt x="72" y="192"/>
                    <a:pt x="72" y="192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5" y="207"/>
                    <a:pt x="65" y="207"/>
                    <a:pt x="65" y="207"/>
                  </a:cubicBezTo>
                  <a:cubicBezTo>
                    <a:pt x="55" y="220"/>
                    <a:pt x="55" y="220"/>
                    <a:pt x="55" y="220"/>
                  </a:cubicBezTo>
                  <a:cubicBezTo>
                    <a:pt x="47" y="219"/>
                    <a:pt x="47" y="219"/>
                    <a:pt x="47" y="219"/>
                  </a:cubicBezTo>
                  <a:cubicBezTo>
                    <a:pt x="47" y="219"/>
                    <a:pt x="45" y="205"/>
                    <a:pt x="30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0" y="199"/>
                    <a:pt x="0" y="265"/>
                    <a:pt x="49" y="269"/>
                  </a:cubicBezTo>
                  <a:cubicBezTo>
                    <a:pt x="61" y="273"/>
                    <a:pt x="61" y="273"/>
                    <a:pt x="61" y="273"/>
                  </a:cubicBezTo>
                  <a:cubicBezTo>
                    <a:pt x="61" y="273"/>
                    <a:pt x="91" y="280"/>
                    <a:pt x="111" y="268"/>
                  </a:cubicBezTo>
                  <a:cubicBezTo>
                    <a:pt x="116" y="269"/>
                    <a:pt x="116" y="269"/>
                    <a:pt x="116" y="269"/>
                  </a:cubicBezTo>
                  <a:cubicBezTo>
                    <a:pt x="116" y="269"/>
                    <a:pt x="131" y="291"/>
                    <a:pt x="142" y="276"/>
                  </a:cubicBezTo>
                  <a:cubicBezTo>
                    <a:pt x="142" y="276"/>
                    <a:pt x="171" y="267"/>
                    <a:pt x="183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83" y="277"/>
                    <a:pt x="184" y="277"/>
                    <a:pt x="184" y="276"/>
                  </a:cubicBezTo>
                  <a:cubicBezTo>
                    <a:pt x="201" y="260"/>
                    <a:pt x="193" y="242"/>
                    <a:pt x="189" y="237"/>
                  </a:cubicBezTo>
                  <a:cubicBezTo>
                    <a:pt x="184" y="233"/>
                    <a:pt x="177" y="236"/>
                    <a:pt x="185" y="230"/>
                  </a:cubicBezTo>
                  <a:cubicBezTo>
                    <a:pt x="193" y="223"/>
                    <a:pt x="188" y="214"/>
                    <a:pt x="188" y="206"/>
                  </a:cubicBezTo>
                  <a:cubicBezTo>
                    <a:pt x="188" y="198"/>
                    <a:pt x="191" y="197"/>
                    <a:pt x="191" y="197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Oval 49"/>
            <p:cNvSpPr>
              <a:spLocks noChangeArrowheads="1"/>
            </p:cNvSpPr>
            <p:nvPr/>
          </p:nvSpPr>
          <p:spPr bwMode="auto">
            <a:xfrm>
              <a:off x="5026220" y="3475038"/>
              <a:ext cx="28575" cy="285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Oval 50"/>
            <p:cNvSpPr>
              <a:spLocks noChangeArrowheads="1"/>
            </p:cNvSpPr>
            <p:nvPr/>
          </p:nvSpPr>
          <p:spPr bwMode="auto">
            <a:xfrm>
              <a:off x="5007170" y="3465513"/>
              <a:ext cx="57150" cy="47625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Oval 51"/>
            <p:cNvSpPr>
              <a:spLocks noChangeArrowheads="1"/>
            </p:cNvSpPr>
            <p:nvPr/>
          </p:nvSpPr>
          <p:spPr bwMode="auto">
            <a:xfrm>
              <a:off x="4283270" y="3217863"/>
              <a:ext cx="19050" cy="285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Oval 52"/>
            <p:cNvSpPr>
              <a:spLocks noChangeArrowheads="1"/>
            </p:cNvSpPr>
            <p:nvPr/>
          </p:nvSpPr>
          <p:spPr bwMode="auto">
            <a:xfrm>
              <a:off x="4264220" y="3208338"/>
              <a:ext cx="47625" cy="5715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Oval 53"/>
            <p:cNvSpPr>
              <a:spLocks noChangeArrowheads="1"/>
            </p:cNvSpPr>
            <p:nvPr/>
          </p:nvSpPr>
          <p:spPr bwMode="auto">
            <a:xfrm>
              <a:off x="3835595" y="2760663"/>
              <a:ext cx="19050" cy="1905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Oval 54"/>
            <p:cNvSpPr>
              <a:spLocks noChangeArrowheads="1"/>
            </p:cNvSpPr>
            <p:nvPr/>
          </p:nvSpPr>
          <p:spPr bwMode="auto">
            <a:xfrm>
              <a:off x="3816545" y="2741613"/>
              <a:ext cx="57150" cy="5715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Oval 55"/>
            <p:cNvSpPr>
              <a:spLocks noChangeArrowheads="1"/>
            </p:cNvSpPr>
            <p:nvPr/>
          </p:nvSpPr>
          <p:spPr bwMode="auto">
            <a:xfrm>
              <a:off x="3092645" y="2303463"/>
              <a:ext cx="28575" cy="285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Oval 56"/>
            <p:cNvSpPr>
              <a:spLocks noChangeArrowheads="1"/>
            </p:cNvSpPr>
            <p:nvPr/>
          </p:nvSpPr>
          <p:spPr bwMode="auto">
            <a:xfrm>
              <a:off x="3073595" y="2284413"/>
              <a:ext cx="57150" cy="5715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Oval 57"/>
            <p:cNvSpPr>
              <a:spLocks noChangeArrowheads="1"/>
            </p:cNvSpPr>
            <p:nvPr/>
          </p:nvSpPr>
          <p:spPr bwMode="auto">
            <a:xfrm>
              <a:off x="4559495" y="2284413"/>
              <a:ext cx="28575" cy="1905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Oval 58"/>
            <p:cNvSpPr>
              <a:spLocks noChangeArrowheads="1"/>
            </p:cNvSpPr>
            <p:nvPr/>
          </p:nvSpPr>
          <p:spPr bwMode="auto">
            <a:xfrm>
              <a:off x="4540445" y="2265363"/>
              <a:ext cx="57150" cy="5715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Oval 59"/>
            <p:cNvSpPr>
              <a:spLocks noChangeArrowheads="1"/>
            </p:cNvSpPr>
            <p:nvPr/>
          </p:nvSpPr>
          <p:spPr bwMode="auto">
            <a:xfrm>
              <a:off x="4759520" y="4294188"/>
              <a:ext cx="19050" cy="1905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Oval 60"/>
            <p:cNvSpPr>
              <a:spLocks noChangeArrowheads="1"/>
            </p:cNvSpPr>
            <p:nvPr/>
          </p:nvSpPr>
          <p:spPr bwMode="auto">
            <a:xfrm>
              <a:off x="4740470" y="4275138"/>
              <a:ext cx="57150" cy="5715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Oval 61"/>
            <p:cNvSpPr>
              <a:spLocks noChangeArrowheads="1"/>
            </p:cNvSpPr>
            <p:nvPr/>
          </p:nvSpPr>
          <p:spPr bwMode="auto">
            <a:xfrm>
              <a:off x="4368995" y="4275138"/>
              <a:ext cx="19050" cy="1905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Oval 62"/>
            <p:cNvSpPr>
              <a:spLocks noChangeArrowheads="1"/>
            </p:cNvSpPr>
            <p:nvPr/>
          </p:nvSpPr>
          <p:spPr bwMode="auto">
            <a:xfrm>
              <a:off x="4349945" y="4256088"/>
              <a:ext cx="57150" cy="5715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Oval 63"/>
            <p:cNvSpPr>
              <a:spLocks noChangeArrowheads="1"/>
            </p:cNvSpPr>
            <p:nvPr/>
          </p:nvSpPr>
          <p:spPr bwMode="auto">
            <a:xfrm>
              <a:off x="4349945" y="4503738"/>
              <a:ext cx="28575" cy="1905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Oval 64"/>
            <p:cNvSpPr>
              <a:spLocks noChangeArrowheads="1"/>
            </p:cNvSpPr>
            <p:nvPr/>
          </p:nvSpPr>
          <p:spPr bwMode="auto">
            <a:xfrm>
              <a:off x="4340420" y="4484688"/>
              <a:ext cx="57150" cy="5715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Oval 65"/>
            <p:cNvSpPr>
              <a:spLocks noChangeArrowheads="1"/>
            </p:cNvSpPr>
            <p:nvPr/>
          </p:nvSpPr>
          <p:spPr bwMode="auto">
            <a:xfrm>
              <a:off x="4664270" y="4913313"/>
              <a:ext cx="19050" cy="1905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Oval 66"/>
            <p:cNvSpPr>
              <a:spLocks noChangeArrowheads="1"/>
            </p:cNvSpPr>
            <p:nvPr/>
          </p:nvSpPr>
          <p:spPr bwMode="auto">
            <a:xfrm>
              <a:off x="4645220" y="4894263"/>
              <a:ext cx="57150" cy="5715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Oval 67"/>
            <p:cNvSpPr>
              <a:spLocks noChangeArrowheads="1"/>
            </p:cNvSpPr>
            <p:nvPr/>
          </p:nvSpPr>
          <p:spPr bwMode="auto">
            <a:xfrm>
              <a:off x="4883345" y="5141913"/>
              <a:ext cx="28575" cy="285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Oval 68"/>
            <p:cNvSpPr>
              <a:spLocks noChangeArrowheads="1"/>
            </p:cNvSpPr>
            <p:nvPr/>
          </p:nvSpPr>
          <p:spPr bwMode="auto">
            <a:xfrm>
              <a:off x="4873820" y="5132388"/>
              <a:ext cx="57150" cy="5715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Oval 69"/>
            <p:cNvSpPr>
              <a:spLocks noChangeArrowheads="1"/>
            </p:cNvSpPr>
            <p:nvPr/>
          </p:nvSpPr>
          <p:spPr bwMode="auto">
            <a:xfrm>
              <a:off x="5054795" y="5456238"/>
              <a:ext cx="28575" cy="1905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Oval 70"/>
            <p:cNvSpPr>
              <a:spLocks noChangeArrowheads="1"/>
            </p:cNvSpPr>
            <p:nvPr/>
          </p:nvSpPr>
          <p:spPr bwMode="auto">
            <a:xfrm>
              <a:off x="5035745" y="5437188"/>
              <a:ext cx="57150" cy="5715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Oval 71"/>
            <p:cNvSpPr>
              <a:spLocks noChangeArrowheads="1"/>
            </p:cNvSpPr>
            <p:nvPr/>
          </p:nvSpPr>
          <p:spPr bwMode="auto">
            <a:xfrm>
              <a:off x="5378645" y="4875213"/>
              <a:ext cx="19050" cy="285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Oval 72"/>
            <p:cNvSpPr>
              <a:spLocks noChangeArrowheads="1"/>
            </p:cNvSpPr>
            <p:nvPr/>
          </p:nvSpPr>
          <p:spPr bwMode="auto">
            <a:xfrm>
              <a:off x="5359595" y="4865688"/>
              <a:ext cx="57150" cy="5715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35595" y="4475163"/>
              <a:ext cx="76200" cy="76200"/>
            </a:xfrm>
            <a:custGeom>
              <a:avLst/>
              <a:gdLst>
                <a:gd name="T0" fmla="*/ 21 w 21"/>
                <a:gd name="T1" fmla="*/ 10 h 20"/>
                <a:gd name="T2" fmla="*/ 11 w 21"/>
                <a:gd name="T3" fmla="*/ 20 h 20"/>
                <a:gd name="T4" fmla="*/ 1 w 21"/>
                <a:gd name="T5" fmla="*/ 10 h 20"/>
                <a:gd name="T6" fmla="*/ 10 w 21"/>
                <a:gd name="T7" fmla="*/ 0 h 20"/>
                <a:gd name="T8" fmla="*/ 21 w 21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21" y="10"/>
                  </a:moveTo>
                  <a:cubicBezTo>
                    <a:pt x="21" y="15"/>
                    <a:pt x="16" y="20"/>
                    <a:pt x="11" y="20"/>
                  </a:cubicBezTo>
                  <a:cubicBezTo>
                    <a:pt x="5" y="20"/>
                    <a:pt x="1" y="16"/>
                    <a:pt x="1" y="10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0" y="4"/>
                    <a:pt x="21" y="10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54645" y="4503738"/>
              <a:ext cx="38100" cy="28575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4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6"/>
                    <a:pt x="7" y="8"/>
                    <a:pt x="5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1"/>
                    <a:pt x="9" y="4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" name="Rectangle 75"/>
            <p:cNvSpPr>
              <a:spLocks noChangeArrowheads="1"/>
            </p:cNvSpPr>
            <p:nvPr/>
          </p:nvSpPr>
          <p:spPr bwMode="auto">
            <a:xfrm>
              <a:off x="3711770" y="4589463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南京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8" name="Rectangle 76"/>
            <p:cNvSpPr>
              <a:spLocks noChangeArrowheads="1"/>
            </p:cNvSpPr>
            <p:nvPr/>
          </p:nvSpPr>
          <p:spPr bwMode="auto">
            <a:xfrm>
              <a:off x="4207070" y="4570413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镇江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9" name="Rectangle 77"/>
            <p:cNvSpPr>
              <a:spLocks noChangeArrowheads="1"/>
            </p:cNvSpPr>
            <p:nvPr/>
          </p:nvSpPr>
          <p:spPr bwMode="auto">
            <a:xfrm>
              <a:off x="4454720" y="4951413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常州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Rectangle 78"/>
            <p:cNvSpPr>
              <a:spLocks noChangeArrowheads="1"/>
            </p:cNvSpPr>
            <p:nvPr/>
          </p:nvSpPr>
          <p:spPr bwMode="auto">
            <a:xfrm>
              <a:off x="4997645" y="5303838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苏州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Rectangle 79"/>
            <p:cNvSpPr>
              <a:spLocks noChangeArrowheads="1"/>
            </p:cNvSpPr>
            <p:nvPr/>
          </p:nvSpPr>
          <p:spPr bwMode="auto">
            <a:xfrm>
              <a:off x="4273745" y="4122738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扬州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Rectangle 80"/>
            <p:cNvSpPr>
              <a:spLocks noChangeArrowheads="1"/>
            </p:cNvSpPr>
            <p:nvPr/>
          </p:nvSpPr>
          <p:spPr bwMode="auto">
            <a:xfrm>
              <a:off x="4340420" y="3198813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淮安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Rectangle 81"/>
            <p:cNvSpPr>
              <a:spLocks noChangeArrowheads="1"/>
            </p:cNvSpPr>
            <p:nvPr/>
          </p:nvSpPr>
          <p:spPr bwMode="auto">
            <a:xfrm>
              <a:off x="4959545" y="3332163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盐城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Rectangle 82"/>
            <p:cNvSpPr>
              <a:spLocks noChangeArrowheads="1"/>
            </p:cNvSpPr>
            <p:nvPr/>
          </p:nvSpPr>
          <p:spPr bwMode="auto">
            <a:xfrm>
              <a:off x="4711895" y="4351338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泰州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Rectangle 83"/>
            <p:cNvSpPr>
              <a:spLocks noChangeArrowheads="1"/>
            </p:cNvSpPr>
            <p:nvPr/>
          </p:nvSpPr>
          <p:spPr bwMode="auto">
            <a:xfrm>
              <a:off x="5454845" y="4818063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南通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Rectangle 84"/>
            <p:cNvSpPr>
              <a:spLocks noChangeArrowheads="1"/>
            </p:cNvSpPr>
            <p:nvPr/>
          </p:nvSpPr>
          <p:spPr bwMode="auto">
            <a:xfrm>
              <a:off x="3902270" y="2722563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宿迁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Rectangle 85"/>
            <p:cNvSpPr>
              <a:spLocks noChangeArrowheads="1"/>
            </p:cNvSpPr>
            <p:nvPr/>
          </p:nvSpPr>
          <p:spPr bwMode="auto">
            <a:xfrm>
              <a:off x="3178370" y="2274888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徐州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Rectangle 86"/>
            <p:cNvSpPr>
              <a:spLocks noChangeArrowheads="1"/>
            </p:cNvSpPr>
            <p:nvPr/>
          </p:nvSpPr>
          <p:spPr bwMode="auto">
            <a:xfrm>
              <a:off x="4454720" y="2341563"/>
              <a:ext cx="434259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连云港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Rectangle 87"/>
            <p:cNvSpPr>
              <a:spLocks noChangeArrowheads="1"/>
            </p:cNvSpPr>
            <p:nvPr/>
          </p:nvSpPr>
          <p:spPr bwMode="auto">
            <a:xfrm>
              <a:off x="4769045" y="5008563"/>
              <a:ext cx="289506" cy="173703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无锡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江西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239620" y="176271"/>
            <a:ext cx="4470662" cy="6679097"/>
            <a:chOff x="912813" y="2060575"/>
            <a:chExt cx="2506662" cy="3744913"/>
          </a:xfrm>
          <a:solidFill>
            <a:schemeClr val="bg1">
              <a:lumMod val="75000"/>
            </a:schemeClr>
          </a:solidFill>
        </p:grpSpPr>
        <p:sp>
          <p:nvSpPr>
            <p:cNvPr id="3" name="宜春">
              <a:hlinkClick r:id="" action="ppaction://macro?name=Slide1.宜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008063" y="2854325"/>
              <a:ext cx="1185862" cy="1068388"/>
            </a:xfrm>
            <a:custGeom>
              <a:avLst/>
              <a:gdLst>
                <a:gd name="T0" fmla="*/ 399 w 399"/>
                <a:gd name="T1" fmla="*/ 179 h 359"/>
                <a:gd name="T2" fmla="*/ 385 w 399"/>
                <a:gd name="T3" fmla="*/ 129 h 359"/>
                <a:gd name="T4" fmla="*/ 379 w 399"/>
                <a:gd name="T5" fmla="*/ 126 h 359"/>
                <a:gd name="T6" fmla="*/ 340 w 399"/>
                <a:gd name="T7" fmla="*/ 126 h 359"/>
                <a:gd name="T8" fmla="*/ 327 w 399"/>
                <a:gd name="T9" fmla="*/ 123 h 359"/>
                <a:gd name="T10" fmla="*/ 302 w 399"/>
                <a:gd name="T11" fmla="*/ 135 h 359"/>
                <a:gd name="T12" fmla="*/ 285 w 399"/>
                <a:gd name="T13" fmla="*/ 130 h 359"/>
                <a:gd name="T14" fmla="*/ 274 w 399"/>
                <a:gd name="T15" fmla="*/ 107 h 359"/>
                <a:gd name="T16" fmla="*/ 265 w 399"/>
                <a:gd name="T17" fmla="*/ 84 h 359"/>
                <a:gd name="T18" fmla="*/ 249 w 399"/>
                <a:gd name="T19" fmla="*/ 63 h 359"/>
                <a:gd name="T20" fmla="*/ 249 w 399"/>
                <a:gd name="T21" fmla="*/ 49 h 359"/>
                <a:gd name="T22" fmla="*/ 229 w 399"/>
                <a:gd name="T23" fmla="*/ 14 h 359"/>
                <a:gd name="T24" fmla="*/ 157 w 399"/>
                <a:gd name="T25" fmla="*/ 31 h 359"/>
                <a:gd name="T26" fmla="*/ 153 w 399"/>
                <a:gd name="T27" fmla="*/ 54 h 359"/>
                <a:gd name="T28" fmla="*/ 148 w 399"/>
                <a:gd name="T29" fmla="*/ 70 h 359"/>
                <a:gd name="T30" fmla="*/ 144 w 399"/>
                <a:gd name="T31" fmla="*/ 94 h 359"/>
                <a:gd name="T32" fmla="*/ 125 w 399"/>
                <a:gd name="T33" fmla="*/ 102 h 359"/>
                <a:gd name="T34" fmla="*/ 95 w 399"/>
                <a:gd name="T35" fmla="*/ 109 h 359"/>
                <a:gd name="T36" fmla="*/ 73 w 399"/>
                <a:gd name="T37" fmla="*/ 114 h 359"/>
                <a:gd name="T38" fmla="*/ 40 w 399"/>
                <a:gd name="T39" fmla="*/ 111 h 359"/>
                <a:gd name="T40" fmla="*/ 16 w 399"/>
                <a:gd name="T41" fmla="*/ 111 h 359"/>
                <a:gd name="T42" fmla="*/ 17 w 399"/>
                <a:gd name="T43" fmla="*/ 119 h 359"/>
                <a:gd name="T44" fmla="*/ 16 w 399"/>
                <a:gd name="T45" fmla="*/ 140 h 359"/>
                <a:gd name="T46" fmla="*/ 29 w 399"/>
                <a:gd name="T47" fmla="*/ 169 h 359"/>
                <a:gd name="T48" fmla="*/ 42 w 399"/>
                <a:gd name="T49" fmla="*/ 179 h 359"/>
                <a:gd name="T50" fmla="*/ 44 w 399"/>
                <a:gd name="T51" fmla="*/ 187 h 359"/>
                <a:gd name="T52" fmla="*/ 58 w 399"/>
                <a:gd name="T53" fmla="*/ 203 h 359"/>
                <a:gd name="T54" fmla="*/ 26 w 399"/>
                <a:gd name="T55" fmla="*/ 243 h 359"/>
                <a:gd name="T56" fmla="*/ 19 w 399"/>
                <a:gd name="T57" fmla="*/ 252 h 359"/>
                <a:gd name="T58" fmla="*/ 19 w 399"/>
                <a:gd name="T59" fmla="*/ 279 h 359"/>
                <a:gd name="T60" fmla="*/ 18 w 399"/>
                <a:gd name="T61" fmla="*/ 279 h 359"/>
                <a:gd name="T62" fmla="*/ 19 w 399"/>
                <a:gd name="T63" fmla="*/ 279 h 359"/>
                <a:gd name="T64" fmla="*/ 27 w 399"/>
                <a:gd name="T65" fmla="*/ 301 h 359"/>
                <a:gd name="T66" fmla="*/ 23 w 399"/>
                <a:gd name="T67" fmla="*/ 325 h 359"/>
                <a:gd name="T68" fmla="*/ 50 w 399"/>
                <a:gd name="T69" fmla="*/ 329 h 359"/>
                <a:gd name="T70" fmla="*/ 71 w 399"/>
                <a:gd name="T71" fmla="*/ 331 h 359"/>
                <a:gd name="T72" fmla="*/ 83 w 399"/>
                <a:gd name="T73" fmla="*/ 345 h 359"/>
                <a:gd name="T74" fmla="*/ 91 w 399"/>
                <a:gd name="T75" fmla="*/ 353 h 359"/>
                <a:gd name="T76" fmla="*/ 92 w 399"/>
                <a:gd name="T77" fmla="*/ 356 h 359"/>
                <a:gd name="T78" fmla="*/ 137 w 399"/>
                <a:gd name="T79" fmla="*/ 340 h 359"/>
                <a:gd name="T80" fmla="*/ 139 w 399"/>
                <a:gd name="T81" fmla="*/ 327 h 359"/>
                <a:gd name="T82" fmla="*/ 143 w 399"/>
                <a:gd name="T83" fmla="*/ 316 h 359"/>
                <a:gd name="T84" fmla="*/ 129 w 399"/>
                <a:gd name="T85" fmla="*/ 292 h 359"/>
                <a:gd name="T86" fmla="*/ 122 w 399"/>
                <a:gd name="T87" fmla="*/ 261 h 359"/>
                <a:gd name="T88" fmla="*/ 128 w 399"/>
                <a:gd name="T89" fmla="*/ 240 h 359"/>
                <a:gd name="T90" fmla="*/ 146 w 399"/>
                <a:gd name="T91" fmla="*/ 226 h 359"/>
                <a:gd name="T92" fmla="*/ 190 w 399"/>
                <a:gd name="T93" fmla="*/ 230 h 359"/>
                <a:gd name="T94" fmla="*/ 191 w 399"/>
                <a:gd name="T95" fmla="*/ 227 h 359"/>
                <a:gd name="T96" fmla="*/ 197 w 399"/>
                <a:gd name="T97" fmla="*/ 218 h 359"/>
                <a:gd name="T98" fmla="*/ 213 w 399"/>
                <a:gd name="T99" fmla="*/ 218 h 359"/>
                <a:gd name="T100" fmla="*/ 215 w 399"/>
                <a:gd name="T101" fmla="*/ 216 h 359"/>
                <a:gd name="T102" fmla="*/ 226 w 399"/>
                <a:gd name="T103" fmla="*/ 230 h 359"/>
                <a:gd name="T104" fmla="*/ 233 w 399"/>
                <a:gd name="T105" fmla="*/ 245 h 359"/>
                <a:gd name="T106" fmla="*/ 263 w 399"/>
                <a:gd name="T107" fmla="*/ 247 h 359"/>
                <a:gd name="T108" fmla="*/ 277 w 399"/>
                <a:gd name="T109" fmla="*/ 250 h 359"/>
                <a:gd name="T110" fmla="*/ 277 w 399"/>
                <a:gd name="T111" fmla="*/ 250 h 359"/>
                <a:gd name="T112" fmla="*/ 277 w 399"/>
                <a:gd name="T113" fmla="*/ 230 h 359"/>
                <a:gd name="T114" fmla="*/ 311 w 399"/>
                <a:gd name="T115" fmla="*/ 236 h 359"/>
                <a:gd name="T116" fmla="*/ 336 w 399"/>
                <a:gd name="T117" fmla="*/ 249 h 359"/>
                <a:gd name="T118" fmla="*/ 370 w 399"/>
                <a:gd name="T119" fmla="*/ 251 h 359"/>
                <a:gd name="T120" fmla="*/ 370 w 399"/>
                <a:gd name="T121" fmla="*/ 219 h 359"/>
                <a:gd name="T122" fmla="*/ 399 w 399"/>
                <a:gd name="T123" fmla="*/ 17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9" h="359">
                  <a:moveTo>
                    <a:pt x="399" y="179"/>
                  </a:moveTo>
                  <a:cubicBezTo>
                    <a:pt x="388" y="159"/>
                    <a:pt x="386" y="136"/>
                    <a:pt x="385" y="129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64" y="141"/>
                    <a:pt x="340" y="126"/>
                    <a:pt x="340" y="126"/>
                  </a:cubicBezTo>
                  <a:cubicBezTo>
                    <a:pt x="335" y="116"/>
                    <a:pt x="327" y="123"/>
                    <a:pt x="327" y="123"/>
                  </a:cubicBezTo>
                  <a:cubicBezTo>
                    <a:pt x="327" y="123"/>
                    <a:pt x="313" y="143"/>
                    <a:pt x="302" y="135"/>
                  </a:cubicBezTo>
                  <a:cubicBezTo>
                    <a:pt x="291" y="127"/>
                    <a:pt x="285" y="130"/>
                    <a:pt x="285" y="130"/>
                  </a:cubicBezTo>
                  <a:cubicBezTo>
                    <a:pt x="270" y="137"/>
                    <a:pt x="272" y="128"/>
                    <a:pt x="274" y="107"/>
                  </a:cubicBezTo>
                  <a:cubicBezTo>
                    <a:pt x="275" y="86"/>
                    <a:pt x="265" y="84"/>
                    <a:pt x="265" y="84"/>
                  </a:cubicBezTo>
                  <a:cubicBezTo>
                    <a:pt x="265" y="64"/>
                    <a:pt x="249" y="63"/>
                    <a:pt x="249" y="63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29" y="14"/>
                    <a:pt x="229" y="14"/>
                    <a:pt x="229" y="14"/>
                  </a:cubicBezTo>
                  <a:cubicBezTo>
                    <a:pt x="205" y="0"/>
                    <a:pt x="171" y="22"/>
                    <a:pt x="157" y="31"/>
                  </a:cubicBezTo>
                  <a:cubicBezTo>
                    <a:pt x="143" y="40"/>
                    <a:pt x="153" y="54"/>
                    <a:pt x="153" y="54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149" y="95"/>
                    <a:pt x="144" y="94"/>
                    <a:pt x="144" y="94"/>
                  </a:cubicBezTo>
                  <a:cubicBezTo>
                    <a:pt x="137" y="94"/>
                    <a:pt x="125" y="102"/>
                    <a:pt x="125" y="102"/>
                  </a:cubicBezTo>
                  <a:cubicBezTo>
                    <a:pt x="110" y="119"/>
                    <a:pt x="95" y="109"/>
                    <a:pt x="95" y="109"/>
                  </a:cubicBezTo>
                  <a:cubicBezTo>
                    <a:pt x="95" y="109"/>
                    <a:pt x="88" y="95"/>
                    <a:pt x="73" y="114"/>
                  </a:cubicBezTo>
                  <a:cubicBezTo>
                    <a:pt x="58" y="132"/>
                    <a:pt x="50" y="121"/>
                    <a:pt x="40" y="111"/>
                  </a:cubicBezTo>
                  <a:cubicBezTo>
                    <a:pt x="30" y="102"/>
                    <a:pt x="18" y="110"/>
                    <a:pt x="16" y="111"/>
                  </a:cubicBezTo>
                  <a:cubicBezTo>
                    <a:pt x="17" y="119"/>
                    <a:pt x="17" y="119"/>
                    <a:pt x="17" y="119"/>
                  </a:cubicBezTo>
                  <a:cubicBezTo>
                    <a:pt x="17" y="119"/>
                    <a:pt x="17" y="128"/>
                    <a:pt x="16" y="140"/>
                  </a:cubicBezTo>
                  <a:cubicBezTo>
                    <a:pt x="16" y="151"/>
                    <a:pt x="13" y="167"/>
                    <a:pt x="29" y="169"/>
                  </a:cubicBezTo>
                  <a:cubicBezTo>
                    <a:pt x="45" y="171"/>
                    <a:pt x="46" y="175"/>
                    <a:pt x="42" y="179"/>
                  </a:cubicBezTo>
                  <a:cubicBezTo>
                    <a:pt x="38" y="182"/>
                    <a:pt x="38" y="183"/>
                    <a:pt x="44" y="187"/>
                  </a:cubicBezTo>
                  <a:cubicBezTo>
                    <a:pt x="50" y="191"/>
                    <a:pt x="59" y="189"/>
                    <a:pt x="58" y="203"/>
                  </a:cubicBezTo>
                  <a:cubicBezTo>
                    <a:pt x="56" y="216"/>
                    <a:pt x="44" y="240"/>
                    <a:pt x="26" y="243"/>
                  </a:cubicBezTo>
                  <a:cubicBezTo>
                    <a:pt x="26" y="243"/>
                    <a:pt x="0" y="243"/>
                    <a:pt x="19" y="252"/>
                  </a:cubicBezTo>
                  <a:cubicBezTo>
                    <a:pt x="38" y="261"/>
                    <a:pt x="31" y="273"/>
                    <a:pt x="19" y="279"/>
                  </a:cubicBezTo>
                  <a:cubicBezTo>
                    <a:pt x="19" y="279"/>
                    <a:pt x="19" y="279"/>
                    <a:pt x="18" y="279"/>
                  </a:cubicBezTo>
                  <a:cubicBezTo>
                    <a:pt x="19" y="279"/>
                    <a:pt x="19" y="279"/>
                    <a:pt x="19" y="279"/>
                  </a:cubicBezTo>
                  <a:cubicBezTo>
                    <a:pt x="19" y="279"/>
                    <a:pt x="42" y="294"/>
                    <a:pt x="27" y="301"/>
                  </a:cubicBezTo>
                  <a:cubicBezTo>
                    <a:pt x="11" y="308"/>
                    <a:pt x="7" y="321"/>
                    <a:pt x="23" y="325"/>
                  </a:cubicBezTo>
                  <a:cubicBezTo>
                    <a:pt x="23" y="325"/>
                    <a:pt x="37" y="334"/>
                    <a:pt x="50" y="329"/>
                  </a:cubicBezTo>
                  <a:cubicBezTo>
                    <a:pt x="64" y="324"/>
                    <a:pt x="71" y="331"/>
                    <a:pt x="71" y="331"/>
                  </a:cubicBezTo>
                  <a:cubicBezTo>
                    <a:pt x="83" y="345"/>
                    <a:pt x="83" y="345"/>
                    <a:pt x="83" y="345"/>
                  </a:cubicBezTo>
                  <a:cubicBezTo>
                    <a:pt x="83" y="345"/>
                    <a:pt x="88" y="348"/>
                    <a:pt x="91" y="353"/>
                  </a:cubicBezTo>
                  <a:cubicBezTo>
                    <a:pt x="92" y="356"/>
                    <a:pt x="92" y="356"/>
                    <a:pt x="92" y="356"/>
                  </a:cubicBezTo>
                  <a:cubicBezTo>
                    <a:pt x="136" y="359"/>
                    <a:pt x="137" y="340"/>
                    <a:pt x="137" y="340"/>
                  </a:cubicBezTo>
                  <a:cubicBezTo>
                    <a:pt x="141" y="333"/>
                    <a:pt x="139" y="327"/>
                    <a:pt x="139" y="327"/>
                  </a:cubicBezTo>
                  <a:cubicBezTo>
                    <a:pt x="143" y="316"/>
                    <a:pt x="143" y="316"/>
                    <a:pt x="143" y="316"/>
                  </a:cubicBezTo>
                  <a:cubicBezTo>
                    <a:pt x="140" y="296"/>
                    <a:pt x="129" y="292"/>
                    <a:pt x="129" y="292"/>
                  </a:cubicBezTo>
                  <a:cubicBezTo>
                    <a:pt x="106" y="277"/>
                    <a:pt x="122" y="261"/>
                    <a:pt x="122" y="261"/>
                  </a:cubicBezTo>
                  <a:cubicBezTo>
                    <a:pt x="122" y="261"/>
                    <a:pt x="130" y="253"/>
                    <a:pt x="128" y="240"/>
                  </a:cubicBezTo>
                  <a:cubicBezTo>
                    <a:pt x="127" y="227"/>
                    <a:pt x="136" y="222"/>
                    <a:pt x="146" y="226"/>
                  </a:cubicBezTo>
                  <a:cubicBezTo>
                    <a:pt x="156" y="230"/>
                    <a:pt x="190" y="230"/>
                    <a:pt x="190" y="230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18"/>
                    <a:pt x="197" y="218"/>
                    <a:pt x="197" y="218"/>
                  </a:cubicBezTo>
                  <a:cubicBezTo>
                    <a:pt x="213" y="218"/>
                    <a:pt x="213" y="218"/>
                    <a:pt x="213" y="218"/>
                  </a:cubicBezTo>
                  <a:cubicBezTo>
                    <a:pt x="215" y="216"/>
                    <a:pt x="215" y="216"/>
                    <a:pt x="215" y="216"/>
                  </a:cubicBezTo>
                  <a:cubicBezTo>
                    <a:pt x="228" y="205"/>
                    <a:pt x="226" y="218"/>
                    <a:pt x="226" y="230"/>
                  </a:cubicBezTo>
                  <a:cubicBezTo>
                    <a:pt x="226" y="243"/>
                    <a:pt x="233" y="245"/>
                    <a:pt x="233" y="245"/>
                  </a:cubicBezTo>
                  <a:cubicBezTo>
                    <a:pt x="233" y="245"/>
                    <a:pt x="257" y="250"/>
                    <a:pt x="263" y="247"/>
                  </a:cubicBezTo>
                  <a:cubicBezTo>
                    <a:pt x="269" y="243"/>
                    <a:pt x="277" y="250"/>
                    <a:pt x="277" y="250"/>
                  </a:cubicBezTo>
                  <a:cubicBezTo>
                    <a:pt x="277" y="250"/>
                    <a:pt x="277" y="250"/>
                    <a:pt x="277" y="250"/>
                  </a:cubicBezTo>
                  <a:cubicBezTo>
                    <a:pt x="280" y="240"/>
                    <a:pt x="277" y="230"/>
                    <a:pt x="277" y="230"/>
                  </a:cubicBezTo>
                  <a:cubicBezTo>
                    <a:pt x="283" y="209"/>
                    <a:pt x="311" y="236"/>
                    <a:pt x="311" y="236"/>
                  </a:cubicBezTo>
                  <a:cubicBezTo>
                    <a:pt x="323" y="252"/>
                    <a:pt x="336" y="249"/>
                    <a:pt x="336" y="249"/>
                  </a:cubicBezTo>
                  <a:cubicBezTo>
                    <a:pt x="349" y="268"/>
                    <a:pt x="370" y="251"/>
                    <a:pt x="370" y="251"/>
                  </a:cubicBezTo>
                  <a:cubicBezTo>
                    <a:pt x="370" y="219"/>
                    <a:pt x="370" y="219"/>
                    <a:pt x="370" y="219"/>
                  </a:cubicBezTo>
                  <a:cubicBezTo>
                    <a:pt x="398" y="199"/>
                    <a:pt x="399" y="179"/>
                    <a:pt x="399" y="17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" name="吉安">
              <a:hlinkClick r:id="" action="ppaction://macro?name=Slide1.吉安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166813" y="3478213"/>
              <a:ext cx="1089025" cy="1438275"/>
            </a:xfrm>
            <a:custGeom>
              <a:avLst/>
              <a:gdLst>
                <a:gd name="T0" fmla="*/ 366 w 366"/>
                <a:gd name="T1" fmla="*/ 198 h 483"/>
                <a:gd name="T2" fmla="*/ 359 w 366"/>
                <a:gd name="T3" fmla="*/ 193 h 483"/>
                <a:gd name="T4" fmla="*/ 345 w 366"/>
                <a:gd name="T5" fmla="*/ 177 h 483"/>
                <a:gd name="T6" fmla="*/ 324 w 366"/>
                <a:gd name="T7" fmla="*/ 176 h 483"/>
                <a:gd name="T8" fmla="*/ 306 w 366"/>
                <a:gd name="T9" fmla="*/ 164 h 483"/>
                <a:gd name="T10" fmla="*/ 306 w 366"/>
                <a:gd name="T11" fmla="*/ 125 h 483"/>
                <a:gd name="T12" fmla="*/ 297 w 366"/>
                <a:gd name="T13" fmla="*/ 109 h 483"/>
                <a:gd name="T14" fmla="*/ 282 w 366"/>
                <a:gd name="T15" fmla="*/ 73 h 483"/>
                <a:gd name="T16" fmla="*/ 293 w 366"/>
                <a:gd name="T17" fmla="*/ 50 h 483"/>
                <a:gd name="T18" fmla="*/ 293 w 366"/>
                <a:gd name="T19" fmla="*/ 48 h 483"/>
                <a:gd name="T20" fmla="*/ 281 w 366"/>
                <a:gd name="T21" fmla="*/ 39 h 483"/>
                <a:gd name="T22" fmla="*/ 256 w 366"/>
                <a:gd name="T23" fmla="*/ 27 h 483"/>
                <a:gd name="T24" fmla="*/ 222 w 366"/>
                <a:gd name="T25" fmla="*/ 21 h 483"/>
                <a:gd name="T26" fmla="*/ 214 w 366"/>
                <a:gd name="T27" fmla="*/ 56 h 483"/>
                <a:gd name="T28" fmla="*/ 178 w 366"/>
                <a:gd name="T29" fmla="*/ 84 h 483"/>
                <a:gd name="T30" fmla="*/ 176 w 366"/>
                <a:gd name="T31" fmla="*/ 90 h 483"/>
                <a:gd name="T32" fmla="*/ 163 w 366"/>
                <a:gd name="T33" fmla="*/ 98 h 483"/>
                <a:gd name="T34" fmla="*/ 150 w 366"/>
                <a:gd name="T35" fmla="*/ 112 h 483"/>
                <a:gd name="T36" fmla="*/ 129 w 366"/>
                <a:gd name="T37" fmla="*/ 117 h 483"/>
                <a:gd name="T38" fmla="*/ 110 w 366"/>
                <a:gd name="T39" fmla="*/ 138 h 483"/>
                <a:gd name="T40" fmla="*/ 82 w 366"/>
                <a:gd name="T41" fmla="*/ 131 h 483"/>
                <a:gd name="T42" fmla="*/ 37 w 366"/>
                <a:gd name="T43" fmla="*/ 146 h 483"/>
                <a:gd name="T44" fmla="*/ 37 w 366"/>
                <a:gd name="T45" fmla="*/ 147 h 483"/>
                <a:gd name="T46" fmla="*/ 35 w 366"/>
                <a:gd name="T47" fmla="*/ 160 h 483"/>
                <a:gd name="T48" fmla="*/ 22 w 366"/>
                <a:gd name="T49" fmla="*/ 183 h 483"/>
                <a:gd name="T50" fmla="*/ 18 w 366"/>
                <a:gd name="T51" fmla="*/ 202 h 483"/>
                <a:gd name="T52" fmla="*/ 31 w 366"/>
                <a:gd name="T53" fmla="*/ 229 h 483"/>
                <a:gd name="T54" fmla="*/ 15 w 366"/>
                <a:gd name="T55" fmla="*/ 264 h 483"/>
                <a:gd name="T56" fmla="*/ 10 w 366"/>
                <a:gd name="T57" fmla="*/ 290 h 483"/>
                <a:gd name="T58" fmla="*/ 10 w 366"/>
                <a:gd name="T59" fmla="*/ 291 h 483"/>
                <a:gd name="T60" fmla="*/ 7 w 366"/>
                <a:gd name="T61" fmla="*/ 300 h 483"/>
                <a:gd name="T62" fmla="*/ 10 w 366"/>
                <a:gd name="T63" fmla="*/ 338 h 483"/>
                <a:gd name="T64" fmla="*/ 28 w 366"/>
                <a:gd name="T65" fmla="*/ 355 h 483"/>
                <a:gd name="T66" fmla="*/ 65 w 366"/>
                <a:gd name="T67" fmla="*/ 383 h 483"/>
                <a:gd name="T68" fmla="*/ 63 w 366"/>
                <a:gd name="T69" fmla="*/ 425 h 483"/>
                <a:gd name="T70" fmla="*/ 60 w 366"/>
                <a:gd name="T71" fmla="*/ 432 h 483"/>
                <a:gd name="T72" fmla="*/ 73 w 366"/>
                <a:gd name="T73" fmla="*/ 445 h 483"/>
                <a:gd name="T74" fmla="*/ 95 w 366"/>
                <a:gd name="T75" fmla="*/ 432 h 483"/>
                <a:gd name="T76" fmla="*/ 104 w 366"/>
                <a:gd name="T77" fmla="*/ 445 h 483"/>
                <a:gd name="T78" fmla="*/ 87 w 366"/>
                <a:gd name="T79" fmla="*/ 461 h 483"/>
                <a:gd name="T80" fmla="*/ 79 w 366"/>
                <a:gd name="T81" fmla="*/ 483 h 483"/>
                <a:gd name="T82" fmla="*/ 114 w 366"/>
                <a:gd name="T83" fmla="*/ 465 h 483"/>
                <a:gd name="T84" fmla="*/ 129 w 366"/>
                <a:gd name="T85" fmla="*/ 447 h 483"/>
                <a:gd name="T86" fmla="*/ 149 w 366"/>
                <a:gd name="T87" fmla="*/ 430 h 483"/>
                <a:gd name="T88" fmla="*/ 178 w 366"/>
                <a:gd name="T89" fmla="*/ 407 h 483"/>
                <a:gd name="T90" fmla="*/ 207 w 366"/>
                <a:gd name="T91" fmla="*/ 406 h 483"/>
                <a:gd name="T92" fmla="*/ 243 w 366"/>
                <a:gd name="T93" fmla="*/ 398 h 483"/>
                <a:gd name="T94" fmla="*/ 256 w 366"/>
                <a:gd name="T95" fmla="*/ 389 h 483"/>
                <a:gd name="T96" fmla="*/ 242 w 366"/>
                <a:gd name="T97" fmla="*/ 361 h 483"/>
                <a:gd name="T98" fmla="*/ 247 w 366"/>
                <a:gd name="T99" fmla="*/ 328 h 483"/>
                <a:gd name="T100" fmla="*/ 272 w 366"/>
                <a:gd name="T101" fmla="*/ 293 h 483"/>
                <a:gd name="T102" fmla="*/ 287 w 366"/>
                <a:gd name="T103" fmla="*/ 282 h 483"/>
                <a:gd name="T104" fmla="*/ 297 w 366"/>
                <a:gd name="T105" fmla="*/ 274 h 483"/>
                <a:gd name="T106" fmla="*/ 311 w 366"/>
                <a:gd name="T107" fmla="*/ 273 h 483"/>
                <a:gd name="T108" fmla="*/ 341 w 366"/>
                <a:gd name="T109" fmla="*/ 255 h 483"/>
                <a:gd name="T110" fmla="*/ 347 w 366"/>
                <a:gd name="T111" fmla="*/ 229 h 483"/>
                <a:gd name="T112" fmla="*/ 360 w 366"/>
                <a:gd name="T113" fmla="*/ 215 h 483"/>
                <a:gd name="T114" fmla="*/ 366 w 366"/>
                <a:gd name="T115" fmla="*/ 198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6" h="483">
                  <a:moveTo>
                    <a:pt x="366" y="198"/>
                  </a:moveTo>
                  <a:cubicBezTo>
                    <a:pt x="364" y="198"/>
                    <a:pt x="362" y="196"/>
                    <a:pt x="359" y="193"/>
                  </a:cubicBezTo>
                  <a:cubicBezTo>
                    <a:pt x="359" y="193"/>
                    <a:pt x="346" y="184"/>
                    <a:pt x="345" y="177"/>
                  </a:cubicBezTo>
                  <a:cubicBezTo>
                    <a:pt x="343" y="171"/>
                    <a:pt x="330" y="174"/>
                    <a:pt x="324" y="176"/>
                  </a:cubicBezTo>
                  <a:cubicBezTo>
                    <a:pt x="318" y="178"/>
                    <a:pt x="309" y="174"/>
                    <a:pt x="306" y="164"/>
                  </a:cubicBezTo>
                  <a:cubicBezTo>
                    <a:pt x="302" y="154"/>
                    <a:pt x="302" y="138"/>
                    <a:pt x="306" y="125"/>
                  </a:cubicBezTo>
                  <a:cubicBezTo>
                    <a:pt x="309" y="113"/>
                    <a:pt x="306" y="108"/>
                    <a:pt x="297" y="109"/>
                  </a:cubicBezTo>
                  <a:cubicBezTo>
                    <a:pt x="289" y="110"/>
                    <a:pt x="273" y="93"/>
                    <a:pt x="282" y="73"/>
                  </a:cubicBezTo>
                  <a:cubicBezTo>
                    <a:pt x="282" y="73"/>
                    <a:pt x="293" y="63"/>
                    <a:pt x="293" y="50"/>
                  </a:cubicBezTo>
                  <a:cubicBezTo>
                    <a:pt x="293" y="48"/>
                    <a:pt x="293" y="48"/>
                    <a:pt x="293" y="48"/>
                  </a:cubicBezTo>
                  <a:cubicBezTo>
                    <a:pt x="289" y="47"/>
                    <a:pt x="285" y="45"/>
                    <a:pt x="281" y="39"/>
                  </a:cubicBezTo>
                  <a:cubicBezTo>
                    <a:pt x="281" y="39"/>
                    <a:pt x="268" y="42"/>
                    <a:pt x="256" y="27"/>
                  </a:cubicBezTo>
                  <a:cubicBezTo>
                    <a:pt x="256" y="27"/>
                    <a:pt x="228" y="0"/>
                    <a:pt x="222" y="21"/>
                  </a:cubicBezTo>
                  <a:cubicBezTo>
                    <a:pt x="222" y="21"/>
                    <a:pt x="228" y="42"/>
                    <a:pt x="214" y="56"/>
                  </a:cubicBezTo>
                  <a:cubicBezTo>
                    <a:pt x="200" y="70"/>
                    <a:pt x="178" y="84"/>
                    <a:pt x="178" y="84"/>
                  </a:cubicBezTo>
                  <a:cubicBezTo>
                    <a:pt x="178" y="84"/>
                    <a:pt x="176" y="85"/>
                    <a:pt x="176" y="90"/>
                  </a:cubicBezTo>
                  <a:cubicBezTo>
                    <a:pt x="175" y="95"/>
                    <a:pt x="163" y="98"/>
                    <a:pt x="163" y="98"/>
                  </a:cubicBezTo>
                  <a:cubicBezTo>
                    <a:pt x="150" y="112"/>
                    <a:pt x="150" y="112"/>
                    <a:pt x="150" y="112"/>
                  </a:cubicBezTo>
                  <a:cubicBezTo>
                    <a:pt x="150" y="112"/>
                    <a:pt x="135" y="116"/>
                    <a:pt x="129" y="117"/>
                  </a:cubicBezTo>
                  <a:cubicBezTo>
                    <a:pt x="123" y="117"/>
                    <a:pt x="110" y="138"/>
                    <a:pt x="110" y="138"/>
                  </a:cubicBezTo>
                  <a:cubicBezTo>
                    <a:pt x="110" y="138"/>
                    <a:pt x="90" y="138"/>
                    <a:pt x="82" y="131"/>
                  </a:cubicBezTo>
                  <a:cubicBezTo>
                    <a:pt x="82" y="131"/>
                    <a:pt x="81" y="150"/>
                    <a:pt x="37" y="146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8" y="150"/>
                    <a:pt x="37" y="154"/>
                    <a:pt x="35" y="160"/>
                  </a:cubicBezTo>
                  <a:cubicBezTo>
                    <a:pt x="35" y="160"/>
                    <a:pt x="31" y="182"/>
                    <a:pt x="22" y="183"/>
                  </a:cubicBezTo>
                  <a:cubicBezTo>
                    <a:pt x="13" y="185"/>
                    <a:pt x="0" y="187"/>
                    <a:pt x="18" y="202"/>
                  </a:cubicBezTo>
                  <a:cubicBezTo>
                    <a:pt x="36" y="216"/>
                    <a:pt x="38" y="216"/>
                    <a:pt x="31" y="229"/>
                  </a:cubicBezTo>
                  <a:cubicBezTo>
                    <a:pt x="23" y="242"/>
                    <a:pt x="15" y="258"/>
                    <a:pt x="15" y="264"/>
                  </a:cubicBezTo>
                  <a:cubicBezTo>
                    <a:pt x="15" y="270"/>
                    <a:pt x="12" y="287"/>
                    <a:pt x="10" y="290"/>
                  </a:cubicBezTo>
                  <a:cubicBezTo>
                    <a:pt x="10" y="291"/>
                    <a:pt x="10" y="291"/>
                    <a:pt x="10" y="291"/>
                  </a:cubicBezTo>
                  <a:cubicBezTo>
                    <a:pt x="7" y="300"/>
                    <a:pt x="7" y="300"/>
                    <a:pt x="7" y="300"/>
                  </a:cubicBezTo>
                  <a:cubicBezTo>
                    <a:pt x="10" y="338"/>
                    <a:pt x="10" y="338"/>
                    <a:pt x="10" y="338"/>
                  </a:cubicBezTo>
                  <a:cubicBezTo>
                    <a:pt x="10" y="338"/>
                    <a:pt x="5" y="352"/>
                    <a:pt x="28" y="355"/>
                  </a:cubicBezTo>
                  <a:cubicBezTo>
                    <a:pt x="50" y="358"/>
                    <a:pt x="65" y="355"/>
                    <a:pt x="65" y="383"/>
                  </a:cubicBezTo>
                  <a:cubicBezTo>
                    <a:pt x="64" y="410"/>
                    <a:pt x="63" y="425"/>
                    <a:pt x="63" y="425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60" y="432"/>
                    <a:pt x="47" y="449"/>
                    <a:pt x="73" y="445"/>
                  </a:cubicBezTo>
                  <a:cubicBezTo>
                    <a:pt x="95" y="432"/>
                    <a:pt x="95" y="432"/>
                    <a:pt x="95" y="432"/>
                  </a:cubicBezTo>
                  <a:cubicBezTo>
                    <a:pt x="95" y="432"/>
                    <a:pt x="115" y="432"/>
                    <a:pt x="104" y="445"/>
                  </a:cubicBezTo>
                  <a:cubicBezTo>
                    <a:pt x="93" y="459"/>
                    <a:pt x="87" y="461"/>
                    <a:pt x="87" y="461"/>
                  </a:cubicBezTo>
                  <a:cubicBezTo>
                    <a:pt x="87" y="461"/>
                    <a:pt x="77" y="463"/>
                    <a:pt x="79" y="483"/>
                  </a:cubicBezTo>
                  <a:cubicBezTo>
                    <a:pt x="82" y="480"/>
                    <a:pt x="100" y="464"/>
                    <a:pt x="114" y="465"/>
                  </a:cubicBezTo>
                  <a:cubicBezTo>
                    <a:pt x="114" y="465"/>
                    <a:pt x="128" y="453"/>
                    <a:pt x="129" y="447"/>
                  </a:cubicBezTo>
                  <a:cubicBezTo>
                    <a:pt x="129" y="447"/>
                    <a:pt x="148" y="445"/>
                    <a:pt x="149" y="430"/>
                  </a:cubicBezTo>
                  <a:cubicBezTo>
                    <a:pt x="149" y="416"/>
                    <a:pt x="168" y="401"/>
                    <a:pt x="178" y="407"/>
                  </a:cubicBezTo>
                  <a:cubicBezTo>
                    <a:pt x="188" y="414"/>
                    <a:pt x="194" y="417"/>
                    <a:pt x="207" y="406"/>
                  </a:cubicBezTo>
                  <a:cubicBezTo>
                    <a:pt x="221" y="395"/>
                    <a:pt x="239" y="398"/>
                    <a:pt x="243" y="398"/>
                  </a:cubicBezTo>
                  <a:cubicBezTo>
                    <a:pt x="247" y="399"/>
                    <a:pt x="272" y="415"/>
                    <a:pt x="256" y="389"/>
                  </a:cubicBezTo>
                  <a:cubicBezTo>
                    <a:pt x="256" y="389"/>
                    <a:pt x="251" y="371"/>
                    <a:pt x="242" y="361"/>
                  </a:cubicBezTo>
                  <a:cubicBezTo>
                    <a:pt x="242" y="361"/>
                    <a:pt x="233" y="333"/>
                    <a:pt x="247" y="328"/>
                  </a:cubicBezTo>
                  <a:cubicBezTo>
                    <a:pt x="261" y="323"/>
                    <a:pt x="274" y="323"/>
                    <a:pt x="272" y="293"/>
                  </a:cubicBezTo>
                  <a:cubicBezTo>
                    <a:pt x="272" y="293"/>
                    <a:pt x="272" y="281"/>
                    <a:pt x="287" y="282"/>
                  </a:cubicBezTo>
                  <a:cubicBezTo>
                    <a:pt x="287" y="282"/>
                    <a:pt x="294" y="280"/>
                    <a:pt x="297" y="274"/>
                  </a:cubicBezTo>
                  <a:cubicBezTo>
                    <a:pt x="299" y="268"/>
                    <a:pt x="311" y="273"/>
                    <a:pt x="311" y="273"/>
                  </a:cubicBezTo>
                  <a:cubicBezTo>
                    <a:pt x="311" y="273"/>
                    <a:pt x="348" y="290"/>
                    <a:pt x="341" y="255"/>
                  </a:cubicBezTo>
                  <a:cubicBezTo>
                    <a:pt x="341" y="255"/>
                    <a:pt x="322" y="228"/>
                    <a:pt x="347" y="229"/>
                  </a:cubicBezTo>
                  <a:cubicBezTo>
                    <a:pt x="347" y="229"/>
                    <a:pt x="362" y="232"/>
                    <a:pt x="360" y="215"/>
                  </a:cubicBezTo>
                  <a:cubicBezTo>
                    <a:pt x="366" y="198"/>
                    <a:pt x="366" y="198"/>
                    <a:pt x="366" y="19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九江">
              <a:hlinkClick r:id="" action="ppaction://macro?name=Slide1.九江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912813" y="2060575"/>
              <a:ext cx="1427162" cy="1184275"/>
            </a:xfrm>
            <a:custGeom>
              <a:avLst/>
              <a:gdLst>
                <a:gd name="T0" fmla="*/ 442 w 479"/>
                <a:gd name="T1" fmla="*/ 99 h 396"/>
                <a:gd name="T2" fmla="*/ 440 w 479"/>
                <a:gd name="T3" fmla="*/ 98 h 396"/>
                <a:gd name="T4" fmla="*/ 448 w 479"/>
                <a:gd name="T5" fmla="*/ 57 h 396"/>
                <a:gd name="T6" fmla="*/ 459 w 479"/>
                <a:gd name="T7" fmla="*/ 25 h 396"/>
                <a:gd name="T8" fmla="*/ 431 w 479"/>
                <a:gd name="T9" fmla="*/ 12 h 396"/>
                <a:gd name="T10" fmla="*/ 398 w 479"/>
                <a:gd name="T11" fmla="*/ 49 h 396"/>
                <a:gd name="T12" fmla="*/ 357 w 479"/>
                <a:gd name="T13" fmla="*/ 81 h 396"/>
                <a:gd name="T14" fmla="*/ 288 w 479"/>
                <a:gd name="T15" fmla="*/ 105 h 396"/>
                <a:gd name="T16" fmla="*/ 230 w 479"/>
                <a:gd name="T17" fmla="*/ 113 h 396"/>
                <a:gd name="T18" fmla="*/ 224 w 479"/>
                <a:gd name="T19" fmla="*/ 126 h 396"/>
                <a:gd name="T20" fmla="*/ 213 w 479"/>
                <a:gd name="T21" fmla="*/ 152 h 396"/>
                <a:gd name="T22" fmla="*/ 196 w 479"/>
                <a:gd name="T23" fmla="*/ 153 h 396"/>
                <a:gd name="T24" fmla="*/ 176 w 479"/>
                <a:gd name="T25" fmla="*/ 150 h 396"/>
                <a:gd name="T26" fmla="*/ 181 w 479"/>
                <a:gd name="T27" fmla="*/ 171 h 396"/>
                <a:gd name="T28" fmla="*/ 188 w 479"/>
                <a:gd name="T29" fmla="*/ 188 h 396"/>
                <a:gd name="T30" fmla="*/ 174 w 479"/>
                <a:gd name="T31" fmla="*/ 182 h 396"/>
                <a:gd name="T32" fmla="*/ 149 w 479"/>
                <a:gd name="T33" fmla="*/ 197 h 396"/>
                <a:gd name="T34" fmla="*/ 141 w 479"/>
                <a:gd name="T35" fmla="*/ 209 h 396"/>
                <a:gd name="T36" fmla="*/ 120 w 479"/>
                <a:gd name="T37" fmla="*/ 232 h 396"/>
                <a:gd name="T38" fmla="*/ 48 w 479"/>
                <a:gd name="T39" fmla="*/ 257 h 396"/>
                <a:gd name="T40" fmla="*/ 26 w 479"/>
                <a:gd name="T41" fmla="*/ 290 h 396"/>
                <a:gd name="T42" fmla="*/ 1 w 479"/>
                <a:gd name="T43" fmla="*/ 315 h 396"/>
                <a:gd name="T44" fmla="*/ 10 w 479"/>
                <a:gd name="T45" fmla="*/ 357 h 396"/>
                <a:gd name="T46" fmla="*/ 34 w 479"/>
                <a:gd name="T47" fmla="*/ 372 h 396"/>
                <a:gd name="T48" fmla="*/ 46 w 479"/>
                <a:gd name="T49" fmla="*/ 375 h 396"/>
                <a:gd name="T50" fmla="*/ 46 w 479"/>
                <a:gd name="T51" fmla="*/ 375 h 396"/>
                <a:gd name="T52" fmla="*/ 103 w 479"/>
                <a:gd name="T53" fmla="*/ 377 h 396"/>
                <a:gd name="T54" fmla="*/ 155 w 479"/>
                <a:gd name="T55" fmla="*/ 365 h 396"/>
                <a:gd name="T56" fmla="*/ 178 w 479"/>
                <a:gd name="T57" fmla="*/ 334 h 396"/>
                <a:gd name="T58" fmla="*/ 187 w 479"/>
                <a:gd name="T59" fmla="*/ 295 h 396"/>
                <a:gd name="T60" fmla="*/ 259 w 479"/>
                <a:gd name="T61" fmla="*/ 278 h 396"/>
                <a:gd name="T62" fmla="*/ 330 w 479"/>
                <a:gd name="T63" fmla="*/ 281 h 396"/>
                <a:gd name="T64" fmla="*/ 374 w 479"/>
                <a:gd name="T65" fmla="*/ 213 h 396"/>
                <a:gd name="T66" fmla="*/ 428 w 479"/>
                <a:gd name="T67" fmla="*/ 223 h 396"/>
                <a:gd name="T68" fmla="*/ 428 w 479"/>
                <a:gd name="T69" fmla="*/ 219 h 396"/>
                <a:gd name="T70" fmla="*/ 448 w 479"/>
                <a:gd name="T71" fmla="*/ 175 h 396"/>
                <a:gd name="T72" fmla="*/ 420 w 479"/>
                <a:gd name="T73" fmla="*/ 12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9" h="396">
                  <a:moveTo>
                    <a:pt x="425" y="108"/>
                  </a:moveTo>
                  <a:cubicBezTo>
                    <a:pt x="433" y="108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0" y="98"/>
                    <a:pt x="440" y="98"/>
                    <a:pt x="440" y="98"/>
                  </a:cubicBezTo>
                  <a:cubicBezTo>
                    <a:pt x="440" y="98"/>
                    <a:pt x="437" y="92"/>
                    <a:pt x="444" y="89"/>
                  </a:cubicBezTo>
                  <a:cubicBezTo>
                    <a:pt x="444" y="89"/>
                    <a:pt x="429" y="86"/>
                    <a:pt x="448" y="57"/>
                  </a:cubicBezTo>
                  <a:cubicBezTo>
                    <a:pt x="448" y="57"/>
                    <a:pt x="465" y="59"/>
                    <a:pt x="463" y="43"/>
                  </a:cubicBezTo>
                  <a:cubicBezTo>
                    <a:pt x="463" y="43"/>
                    <a:pt x="479" y="6"/>
                    <a:pt x="459" y="25"/>
                  </a:cubicBezTo>
                  <a:cubicBezTo>
                    <a:pt x="454" y="27"/>
                    <a:pt x="454" y="27"/>
                    <a:pt x="454" y="27"/>
                  </a:cubicBezTo>
                  <a:cubicBezTo>
                    <a:pt x="454" y="27"/>
                    <a:pt x="442" y="0"/>
                    <a:pt x="431" y="12"/>
                  </a:cubicBezTo>
                  <a:cubicBezTo>
                    <a:pt x="419" y="25"/>
                    <a:pt x="406" y="40"/>
                    <a:pt x="406" y="40"/>
                  </a:cubicBezTo>
                  <a:cubicBezTo>
                    <a:pt x="398" y="49"/>
                    <a:pt x="398" y="49"/>
                    <a:pt x="398" y="49"/>
                  </a:cubicBezTo>
                  <a:cubicBezTo>
                    <a:pt x="398" y="49"/>
                    <a:pt x="383" y="52"/>
                    <a:pt x="379" y="62"/>
                  </a:cubicBezTo>
                  <a:cubicBezTo>
                    <a:pt x="375" y="73"/>
                    <a:pt x="376" y="86"/>
                    <a:pt x="357" y="81"/>
                  </a:cubicBezTo>
                  <a:cubicBezTo>
                    <a:pt x="338" y="77"/>
                    <a:pt x="334" y="84"/>
                    <a:pt x="324" y="104"/>
                  </a:cubicBezTo>
                  <a:cubicBezTo>
                    <a:pt x="324" y="104"/>
                    <a:pt x="309" y="114"/>
                    <a:pt x="288" y="105"/>
                  </a:cubicBezTo>
                  <a:cubicBezTo>
                    <a:pt x="288" y="105"/>
                    <a:pt x="246" y="95"/>
                    <a:pt x="242" y="102"/>
                  </a:cubicBezTo>
                  <a:cubicBezTo>
                    <a:pt x="239" y="109"/>
                    <a:pt x="230" y="113"/>
                    <a:pt x="230" y="113"/>
                  </a:cubicBezTo>
                  <a:cubicBezTo>
                    <a:pt x="230" y="123"/>
                    <a:pt x="230" y="123"/>
                    <a:pt x="230" y="123"/>
                  </a:cubicBezTo>
                  <a:cubicBezTo>
                    <a:pt x="224" y="126"/>
                    <a:pt x="224" y="126"/>
                    <a:pt x="224" y="126"/>
                  </a:cubicBezTo>
                  <a:cubicBezTo>
                    <a:pt x="226" y="135"/>
                    <a:pt x="226" y="135"/>
                    <a:pt x="226" y="135"/>
                  </a:cubicBezTo>
                  <a:cubicBezTo>
                    <a:pt x="213" y="152"/>
                    <a:pt x="213" y="152"/>
                    <a:pt x="213" y="152"/>
                  </a:cubicBezTo>
                  <a:cubicBezTo>
                    <a:pt x="208" y="155"/>
                    <a:pt x="208" y="155"/>
                    <a:pt x="208" y="155"/>
                  </a:cubicBezTo>
                  <a:cubicBezTo>
                    <a:pt x="208" y="155"/>
                    <a:pt x="199" y="163"/>
                    <a:pt x="196" y="153"/>
                  </a:cubicBezTo>
                  <a:cubicBezTo>
                    <a:pt x="187" y="156"/>
                    <a:pt x="187" y="156"/>
                    <a:pt x="187" y="156"/>
                  </a:cubicBezTo>
                  <a:cubicBezTo>
                    <a:pt x="176" y="150"/>
                    <a:pt x="176" y="150"/>
                    <a:pt x="176" y="150"/>
                  </a:cubicBezTo>
                  <a:cubicBezTo>
                    <a:pt x="176" y="150"/>
                    <a:pt x="162" y="158"/>
                    <a:pt x="175" y="161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90" y="171"/>
                    <a:pt x="190" y="171"/>
                    <a:pt x="190" y="171"/>
                  </a:cubicBezTo>
                  <a:cubicBezTo>
                    <a:pt x="188" y="188"/>
                    <a:pt x="188" y="188"/>
                    <a:pt x="188" y="188"/>
                  </a:cubicBezTo>
                  <a:cubicBezTo>
                    <a:pt x="174" y="190"/>
                    <a:pt x="174" y="190"/>
                    <a:pt x="174" y="19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64" y="184"/>
                    <a:pt x="164" y="184"/>
                    <a:pt x="164" y="184"/>
                  </a:cubicBezTo>
                  <a:cubicBezTo>
                    <a:pt x="164" y="184"/>
                    <a:pt x="147" y="180"/>
                    <a:pt x="149" y="197"/>
                  </a:cubicBezTo>
                  <a:cubicBezTo>
                    <a:pt x="141" y="197"/>
                    <a:pt x="141" y="197"/>
                    <a:pt x="141" y="197"/>
                  </a:cubicBezTo>
                  <a:cubicBezTo>
                    <a:pt x="141" y="197"/>
                    <a:pt x="127" y="205"/>
                    <a:pt x="141" y="209"/>
                  </a:cubicBezTo>
                  <a:cubicBezTo>
                    <a:pt x="141" y="209"/>
                    <a:pt x="154" y="208"/>
                    <a:pt x="146" y="220"/>
                  </a:cubicBezTo>
                  <a:cubicBezTo>
                    <a:pt x="138" y="233"/>
                    <a:pt x="120" y="232"/>
                    <a:pt x="120" y="232"/>
                  </a:cubicBezTo>
                  <a:cubicBezTo>
                    <a:pt x="120" y="232"/>
                    <a:pt x="102" y="226"/>
                    <a:pt x="89" y="243"/>
                  </a:cubicBezTo>
                  <a:cubicBezTo>
                    <a:pt x="77" y="260"/>
                    <a:pt x="48" y="257"/>
                    <a:pt x="48" y="257"/>
                  </a:cubicBezTo>
                  <a:cubicBezTo>
                    <a:pt x="48" y="257"/>
                    <a:pt x="39" y="257"/>
                    <a:pt x="39" y="271"/>
                  </a:cubicBezTo>
                  <a:cubicBezTo>
                    <a:pt x="39" y="285"/>
                    <a:pt x="37" y="289"/>
                    <a:pt x="26" y="290"/>
                  </a:cubicBezTo>
                  <a:cubicBezTo>
                    <a:pt x="16" y="290"/>
                    <a:pt x="10" y="294"/>
                    <a:pt x="10" y="302"/>
                  </a:cubicBezTo>
                  <a:cubicBezTo>
                    <a:pt x="1" y="315"/>
                    <a:pt x="1" y="315"/>
                    <a:pt x="1" y="315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8"/>
                    <a:pt x="4" y="365"/>
                    <a:pt x="10" y="357"/>
                  </a:cubicBezTo>
                  <a:cubicBezTo>
                    <a:pt x="15" y="349"/>
                    <a:pt x="19" y="360"/>
                    <a:pt x="19" y="360"/>
                  </a:cubicBezTo>
                  <a:cubicBezTo>
                    <a:pt x="19" y="360"/>
                    <a:pt x="33" y="364"/>
                    <a:pt x="34" y="372"/>
                  </a:cubicBezTo>
                  <a:cubicBezTo>
                    <a:pt x="41" y="362"/>
                    <a:pt x="41" y="362"/>
                    <a:pt x="41" y="362"/>
                  </a:cubicBezTo>
                  <a:cubicBezTo>
                    <a:pt x="46" y="375"/>
                    <a:pt x="46" y="375"/>
                    <a:pt x="46" y="375"/>
                  </a:cubicBezTo>
                  <a:cubicBezTo>
                    <a:pt x="46" y="375"/>
                    <a:pt x="46" y="375"/>
                    <a:pt x="46" y="375"/>
                  </a:cubicBezTo>
                  <a:cubicBezTo>
                    <a:pt x="46" y="375"/>
                    <a:pt x="46" y="375"/>
                    <a:pt x="46" y="375"/>
                  </a:cubicBezTo>
                  <a:cubicBezTo>
                    <a:pt x="46" y="375"/>
                    <a:pt x="59" y="364"/>
                    <a:pt x="70" y="374"/>
                  </a:cubicBezTo>
                  <a:cubicBezTo>
                    <a:pt x="81" y="385"/>
                    <a:pt x="89" y="396"/>
                    <a:pt x="103" y="377"/>
                  </a:cubicBezTo>
                  <a:cubicBezTo>
                    <a:pt x="118" y="359"/>
                    <a:pt x="125" y="372"/>
                    <a:pt x="125" y="372"/>
                  </a:cubicBezTo>
                  <a:cubicBezTo>
                    <a:pt x="125" y="372"/>
                    <a:pt x="140" y="383"/>
                    <a:pt x="155" y="365"/>
                  </a:cubicBezTo>
                  <a:cubicBezTo>
                    <a:pt x="155" y="365"/>
                    <a:pt x="167" y="358"/>
                    <a:pt x="174" y="358"/>
                  </a:cubicBezTo>
                  <a:cubicBezTo>
                    <a:pt x="174" y="358"/>
                    <a:pt x="179" y="358"/>
                    <a:pt x="178" y="334"/>
                  </a:cubicBezTo>
                  <a:cubicBezTo>
                    <a:pt x="183" y="317"/>
                    <a:pt x="183" y="317"/>
                    <a:pt x="183" y="317"/>
                  </a:cubicBezTo>
                  <a:cubicBezTo>
                    <a:pt x="183" y="317"/>
                    <a:pt x="173" y="304"/>
                    <a:pt x="187" y="295"/>
                  </a:cubicBezTo>
                  <a:cubicBezTo>
                    <a:pt x="202" y="286"/>
                    <a:pt x="235" y="263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67" y="276"/>
                    <a:pt x="315" y="281"/>
                    <a:pt x="315" y="281"/>
                  </a:cubicBezTo>
                  <a:cubicBezTo>
                    <a:pt x="329" y="295"/>
                    <a:pt x="330" y="281"/>
                    <a:pt x="330" y="281"/>
                  </a:cubicBezTo>
                  <a:cubicBezTo>
                    <a:pt x="330" y="281"/>
                    <a:pt x="335" y="259"/>
                    <a:pt x="344" y="243"/>
                  </a:cubicBezTo>
                  <a:cubicBezTo>
                    <a:pt x="354" y="228"/>
                    <a:pt x="374" y="213"/>
                    <a:pt x="374" y="213"/>
                  </a:cubicBezTo>
                  <a:cubicBezTo>
                    <a:pt x="393" y="216"/>
                    <a:pt x="400" y="205"/>
                    <a:pt x="400" y="205"/>
                  </a:cubicBezTo>
                  <a:cubicBezTo>
                    <a:pt x="413" y="221"/>
                    <a:pt x="425" y="223"/>
                    <a:pt x="428" y="223"/>
                  </a:cubicBezTo>
                  <a:cubicBezTo>
                    <a:pt x="428" y="222"/>
                    <a:pt x="428" y="222"/>
                    <a:pt x="428" y="222"/>
                  </a:cubicBezTo>
                  <a:cubicBezTo>
                    <a:pt x="428" y="221"/>
                    <a:pt x="428" y="220"/>
                    <a:pt x="428" y="219"/>
                  </a:cubicBezTo>
                  <a:cubicBezTo>
                    <a:pt x="426" y="196"/>
                    <a:pt x="437" y="195"/>
                    <a:pt x="442" y="191"/>
                  </a:cubicBezTo>
                  <a:cubicBezTo>
                    <a:pt x="448" y="186"/>
                    <a:pt x="448" y="175"/>
                    <a:pt x="448" y="175"/>
                  </a:cubicBezTo>
                  <a:cubicBezTo>
                    <a:pt x="448" y="175"/>
                    <a:pt x="434" y="159"/>
                    <a:pt x="434" y="156"/>
                  </a:cubicBezTo>
                  <a:cubicBezTo>
                    <a:pt x="434" y="152"/>
                    <a:pt x="428" y="137"/>
                    <a:pt x="420" y="121"/>
                  </a:cubicBezTo>
                  <a:cubicBezTo>
                    <a:pt x="411" y="105"/>
                    <a:pt x="418" y="109"/>
                    <a:pt x="425" y="10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抚州">
              <a:hlinkClick r:id="" action="ppaction://macro?name=Slide1.抚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970088" y="3022600"/>
              <a:ext cx="920750" cy="1270000"/>
            </a:xfrm>
            <a:custGeom>
              <a:avLst/>
              <a:gdLst>
                <a:gd name="T0" fmla="*/ 297 w 308"/>
                <a:gd name="T1" fmla="*/ 223 h 428"/>
                <a:gd name="T2" fmla="*/ 288 w 308"/>
                <a:gd name="T3" fmla="*/ 201 h 428"/>
                <a:gd name="T4" fmla="*/ 279 w 308"/>
                <a:gd name="T5" fmla="*/ 186 h 428"/>
                <a:gd name="T6" fmla="*/ 274 w 308"/>
                <a:gd name="T7" fmla="*/ 175 h 428"/>
                <a:gd name="T8" fmla="*/ 264 w 308"/>
                <a:gd name="T9" fmla="*/ 175 h 428"/>
                <a:gd name="T10" fmla="*/ 270 w 308"/>
                <a:gd name="T11" fmla="*/ 159 h 428"/>
                <a:gd name="T12" fmla="*/ 273 w 308"/>
                <a:gd name="T13" fmla="*/ 151 h 428"/>
                <a:gd name="T14" fmla="*/ 290 w 308"/>
                <a:gd name="T15" fmla="*/ 137 h 428"/>
                <a:gd name="T16" fmla="*/ 297 w 308"/>
                <a:gd name="T17" fmla="*/ 111 h 428"/>
                <a:gd name="T18" fmla="*/ 294 w 308"/>
                <a:gd name="T19" fmla="*/ 98 h 428"/>
                <a:gd name="T20" fmla="*/ 294 w 308"/>
                <a:gd name="T21" fmla="*/ 97 h 428"/>
                <a:gd name="T22" fmla="*/ 282 w 308"/>
                <a:gd name="T23" fmla="*/ 89 h 428"/>
                <a:gd name="T24" fmla="*/ 270 w 308"/>
                <a:gd name="T25" fmla="*/ 95 h 428"/>
                <a:gd name="T26" fmla="*/ 249 w 308"/>
                <a:gd name="T27" fmla="*/ 100 h 428"/>
                <a:gd name="T28" fmla="*/ 236 w 308"/>
                <a:gd name="T29" fmla="*/ 97 h 428"/>
                <a:gd name="T30" fmla="*/ 233 w 308"/>
                <a:gd name="T31" fmla="*/ 85 h 428"/>
                <a:gd name="T32" fmla="*/ 210 w 308"/>
                <a:gd name="T33" fmla="*/ 69 h 428"/>
                <a:gd name="T34" fmla="*/ 192 w 308"/>
                <a:gd name="T35" fmla="*/ 68 h 428"/>
                <a:gd name="T36" fmla="*/ 172 w 308"/>
                <a:gd name="T37" fmla="*/ 52 h 428"/>
                <a:gd name="T38" fmla="*/ 167 w 308"/>
                <a:gd name="T39" fmla="*/ 43 h 428"/>
                <a:gd name="T40" fmla="*/ 166 w 308"/>
                <a:gd name="T41" fmla="*/ 18 h 428"/>
                <a:gd name="T42" fmla="*/ 149 w 308"/>
                <a:gd name="T43" fmla="*/ 20 h 428"/>
                <a:gd name="T44" fmla="*/ 135 w 308"/>
                <a:gd name="T45" fmla="*/ 18 h 428"/>
                <a:gd name="T46" fmla="*/ 127 w 308"/>
                <a:gd name="T47" fmla="*/ 0 h 428"/>
                <a:gd name="T48" fmla="*/ 126 w 308"/>
                <a:gd name="T49" fmla="*/ 32 h 428"/>
                <a:gd name="T50" fmla="*/ 107 w 308"/>
                <a:gd name="T51" fmla="*/ 67 h 428"/>
                <a:gd name="T52" fmla="*/ 93 w 308"/>
                <a:gd name="T53" fmla="*/ 81 h 428"/>
                <a:gd name="T54" fmla="*/ 84 w 308"/>
                <a:gd name="T55" fmla="*/ 84 h 428"/>
                <a:gd name="T56" fmla="*/ 57 w 308"/>
                <a:gd name="T57" fmla="*/ 72 h 428"/>
                <a:gd name="T58" fmla="*/ 71 w 308"/>
                <a:gd name="T59" fmla="*/ 121 h 428"/>
                <a:gd name="T60" fmla="*/ 42 w 308"/>
                <a:gd name="T61" fmla="*/ 161 h 428"/>
                <a:gd name="T62" fmla="*/ 42 w 308"/>
                <a:gd name="T63" fmla="*/ 194 h 428"/>
                <a:gd name="T64" fmla="*/ 21 w 308"/>
                <a:gd name="T65" fmla="*/ 200 h 428"/>
                <a:gd name="T66" fmla="*/ 21 w 308"/>
                <a:gd name="T67" fmla="*/ 202 h 428"/>
                <a:gd name="T68" fmla="*/ 10 w 308"/>
                <a:gd name="T69" fmla="*/ 225 h 428"/>
                <a:gd name="T70" fmla="*/ 25 w 308"/>
                <a:gd name="T71" fmla="*/ 261 h 428"/>
                <a:gd name="T72" fmla="*/ 33 w 308"/>
                <a:gd name="T73" fmla="*/ 277 h 428"/>
                <a:gd name="T74" fmla="*/ 33 w 308"/>
                <a:gd name="T75" fmla="*/ 316 h 428"/>
                <a:gd name="T76" fmla="*/ 52 w 308"/>
                <a:gd name="T77" fmla="*/ 328 h 428"/>
                <a:gd name="T78" fmla="*/ 72 w 308"/>
                <a:gd name="T79" fmla="*/ 329 h 428"/>
                <a:gd name="T80" fmla="*/ 86 w 308"/>
                <a:gd name="T81" fmla="*/ 345 h 428"/>
                <a:gd name="T82" fmla="*/ 105 w 308"/>
                <a:gd name="T83" fmla="*/ 332 h 428"/>
                <a:gd name="T84" fmla="*/ 111 w 308"/>
                <a:gd name="T85" fmla="*/ 314 h 428"/>
                <a:gd name="T86" fmla="*/ 139 w 308"/>
                <a:gd name="T87" fmla="*/ 322 h 428"/>
                <a:gd name="T88" fmla="*/ 140 w 308"/>
                <a:gd name="T89" fmla="*/ 342 h 428"/>
                <a:gd name="T90" fmla="*/ 148 w 308"/>
                <a:gd name="T91" fmla="*/ 372 h 428"/>
                <a:gd name="T92" fmla="*/ 149 w 308"/>
                <a:gd name="T93" fmla="*/ 387 h 428"/>
                <a:gd name="T94" fmla="*/ 178 w 308"/>
                <a:gd name="T95" fmla="*/ 413 h 428"/>
                <a:gd name="T96" fmla="*/ 204 w 308"/>
                <a:gd name="T97" fmla="*/ 404 h 428"/>
                <a:gd name="T98" fmla="*/ 232 w 308"/>
                <a:gd name="T99" fmla="*/ 396 h 428"/>
                <a:gd name="T100" fmla="*/ 233 w 308"/>
                <a:gd name="T101" fmla="*/ 397 h 428"/>
                <a:gd name="T102" fmla="*/ 231 w 308"/>
                <a:gd name="T103" fmla="*/ 389 h 428"/>
                <a:gd name="T104" fmla="*/ 218 w 308"/>
                <a:gd name="T105" fmla="*/ 373 h 428"/>
                <a:gd name="T106" fmla="*/ 216 w 308"/>
                <a:gd name="T107" fmla="*/ 343 h 428"/>
                <a:gd name="T108" fmla="*/ 224 w 308"/>
                <a:gd name="T109" fmla="*/ 333 h 428"/>
                <a:gd name="T110" fmla="*/ 233 w 308"/>
                <a:gd name="T111" fmla="*/ 312 h 428"/>
                <a:gd name="T112" fmla="*/ 246 w 308"/>
                <a:gd name="T113" fmla="*/ 304 h 428"/>
                <a:gd name="T114" fmla="*/ 258 w 308"/>
                <a:gd name="T115" fmla="*/ 293 h 428"/>
                <a:gd name="T116" fmla="*/ 285 w 308"/>
                <a:gd name="T117" fmla="*/ 277 h 428"/>
                <a:gd name="T118" fmla="*/ 306 w 308"/>
                <a:gd name="T119" fmla="*/ 226 h 428"/>
                <a:gd name="T120" fmla="*/ 297 w 308"/>
                <a:gd name="T121" fmla="*/ 22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8" h="428">
                  <a:moveTo>
                    <a:pt x="297" y="223"/>
                  </a:moveTo>
                  <a:cubicBezTo>
                    <a:pt x="297" y="223"/>
                    <a:pt x="288" y="208"/>
                    <a:pt x="288" y="201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74" y="175"/>
                    <a:pt x="274" y="175"/>
                    <a:pt x="274" y="175"/>
                  </a:cubicBezTo>
                  <a:cubicBezTo>
                    <a:pt x="274" y="175"/>
                    <a:pt x="268" y="180"/>
                    <a:pt x="264" y="175"/>
                  </a:cubicBezTo>
                  <a:cubicBezTo>
                    <a:pt x="261" y="170"/>
                    <a:pt x="248" y="159"/>
                    <a:pt x="270" y="159"/>
                  </a:cubicBezTo>
                  <a:cubicBezTo>
                    <a:pt x="270" y="159"/>
                    <a:pt x="279" y="162"/>
                    <a:pt x="273" y="151"/>
                  </a:cubicBezTo>
                  <a:cubicBezTo>
                    <a:pt x="273" y="151"/>
                    <a:pt x="283" y="138"/>
                    <a:pt x="290" y="137"/>
                  </a:cubicBezTo>
                  <a:cubicBezTo>
                    <a:pt x="297" y="135"/>
                    <a:pt x="304" y="120"/>
                    <a:pt x="297" y="111"/>
                  </a:cubicBezTo>
                  <a:cubicBezTo>
                    <a:pt x="292" y="105"/>
                    <a:pt x="290" y="100"/>
                    <a:pt x="294" y="98"/>
                  </a:cubicBezTo>
                  <a:cubicBezTo>
                    <a:pt x="294" y="97"/>
                    <a:pt x="294" y="97"/>
                    <a:pt x="294" y="97"/>
                  </a:cubicBezTo>
                  <a:cubicBezTo>
                    <a:pt x="294" y="94"/>
                    <a:pt x="282" y="89"/>
                    <a:pt x="282" y="89"/>
                  </a:cubicBezTo>
                  <a:cubicBezTo>
                    <a:pt x="270" y="95"/>
                    <a:pt x="270" y="95"/>
                    <a:pt x="270" y="95"/>
                  </a:cubicBezTo>
                  <a:cubicBezTo>
                    <a:pt x="270" y="95"/>
                    <a:pt x="261" y="91"/>
                    <a:pt x="249" y="100"/>
                  </a:cubicBezTo>
                  <a:cubicBezTo>
                    <a:pt x="238" y="110"/>
                    <a:pt x="236" y="97"/>
                    <a:pt x="236" y="97"/>
                  </a:cubicBezTo>
                  <a:cubicBezTo>
                    <a:pt x="236" y="97"/>
                    <a:pt x="235" y="91"/>
                    <a:pt x="233" y="85"/>
                  </a:cubicBezTo>
                  <a:cubicBezTo>
                    <a:pt x="231" y="78"/>
                    <a:pt x="217" y="69"/>
                    <a:pt x="210" y="69"/>
                  </a:cubicBezTo>
                  <a:cubicBezTo>
                    <a:pt x="203" y="69"/>
                    <a:pt x="192" y="68"/>
                    <a:pt x="192" y="68"/>
                  </a:cubicBezTo>
                  <a:cubicBezTo>
                    <a:pt x="192" y="68"/>
                    <a:pt x="182" y="54"/>
                    <a:pt x="172" y="52"/>
                  </a:cubicBezTo>
                  <a:cubicBezTo>
                    <a:pt x="162" y="50"/>
                    <a:pt x="167" y="43"/>
                    <a:pt x="167" y="43"/>
                  </a:cubicBezTo>
                  <a:cubicBezTo>
                    <a:pt x="183" y="33"/>
                    <a:pt x="166" y="18"/>
                    <a:pt x="166" y="18"/>
                  </a:cubicBezTo>
                  <a:cubicBezTo>
                    <a:pt x="166" y="18"/>
                    <a:pt x="162" y="14"/>
                    <a:pt x="149" y="20"/>
                  </a:cubicBezTo>
                  <a:cubicBezTo>
                    <a:pt x="136" y="26"/>
                    <a:pt x="135" y="18"/>
                    <a:pt x="135" y="18"/>
                  </a:cubicBezTo>
                  <a:cubicBezTo>
                    <a:pt x="135" y="18"/>
                    <a:pt x="134" y="5"/>
                    <a:pt x="127" y="0"/>
                  </a:cubicBezTo>
                  <a:cubicBezTo>
                    <a:pt x="127" y="0"/>
                    <a:pt x="126" y="13"/>
                    <a:pt x="126" y="32"/>
                  </a:cubicBezTo>
                  <a:cubicBezTo>
                    <a:pt x="126" y="50"/>
                    <a:pt x="115" y="68"/>
                    <a:pt x="107" y="67"/>
                  </a:cubicBezTo>
                  <a:cubicBezTo>
                    <a:pt x="99" y="67"/>
                    <a:pt x="95" y="75"/>
                    <a:pt x="93" y="81"/>
                  </a:cubicBezTo>
                  <a:cubicBezTo>
                    <a:pt x="90" y="87"/>
                    <a:pt x="84" y="84"/>
                    <a:pt x="84" y="84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9" y="99"/>
                    <a:pt x="71" y="121"/>
                  </a:cubicBezTo>
                  <a:cubicBezTo>
                    <a:pt x="71" y="121"/>
                    <a:pt x="70" y="141"/>
                    <a:pt x="42" y="161"/>
                  </a:cubicBezTo>
                  <a:cubicBezTo>
                    <a:pt x="42" y="194"/>
                    <a:pt x="42" y="194"/>
                    <a:pt x="42" y="194"/>
                  </a:cubicBezTo>
                  <a:cubicBezTo>
                    <a:pt x="42" y="194"/>
                    <a:pt x="32" y="202"/>
                    <a:pt x="21" y="200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0" y="215"/>
                    <a:pt x="10" y="225"/>
                    <a:pt x="10" y="225"/>
                  </a:cubicBezTo>
                  <a:cubicBezTo>
                    <a:pt x="0" y="244"/>
                    <a:pt x="16" y="261"/>
                    <a:pt x="25" y="261"/>
                  </a:cubicBezTo>
                  <a:cubicBezTo>
                    <a:pt x="33" y="260"/>
                    <a:pt x="36" y="265"/>
                    <a:pt x="33" y="277"/>
                  </a:cubicBezTo>
                  <a:cubicBezTo>
                    <a:pt x="30" y="290"/>
                    <a:pt x="30" y="306"/>
                    <a:pt x="33" y="316"/>
                  </a:cubicBezTo>
                  <a:cubicBezTo>
                    <a:pt x="36" y="326"/>
                    <a:pt x="45" y="330"/>
                    <a:pt x="52" y="328"/>
                  </a:cubicBezTo>
                  <a:cubicBezTo>
                    <a:pt x="58" y="326"/>
                    <a:pt x="70" y="323"/>
                    <a:pt x="72" y="329"/>
                  </a:cubicBezTo>
                  <a:cubicBezTo>
                    <a:pt x="74" y="335"/>
                    <a:pt x="86" y="345"/>
                    <a:pt x="86" y="345"/>
                  </a:cubicBezTo>
                  <a:cubicBezTo>
                    <a:pt x="99" y="362"/>
                    <a:pt x="105" y="332"/>
                    <a:pt x="105" y="332"/>
                  </a:cubicBezTo>
                  <a:cubicBezTo>
                    <a:pt x="111" y="314"/>
                    <a:pt x="111" y="314"/>
                    <a:pt x="111" y="314"/>
                  </a:cubicBezTo>
                  <a:cubicBezTo>
                    <a:pt x="127" y="298"/>
                    <a:pt x="139" y="322"/>
                    <a:pt x="139" y="322"/>
                  </a:cubicBezTo>
                  <a:cubicBezTo>
                    <a:pt x="140" y="342"/>
                    <a:pt x="140" y="342"/>
                    <a:pt x="140" y="342"/>
                  </a:cubicBezTo>
                  <a:cubicBezTo>
                    <a:pt x="150" y="350"/>
                    <a:pt x="148" y="372"/>
                    <a:pt x="148" y="372"/>
                  </a:cubicBezTo>
                  <a:cubicBezTo>
                    <a:pt x="148" y="372"/>
                    <a:pt x="142" y="383"/>
                    <a:pt x="149" y="387"/>
                  </a:cubicBezTo>
                  <a:cubicBezTo>
                    <a:pt x="156" y="392"/>
                    <a:pt x="164" y="398"/>
                    <a:pt x="178" y="413"/>
                  </a:cubicBezTo>
                  <a:cubicBezTo>
                    <a:pt x="193" y="428"/>
                    <a:pt x="199" y="414"/>
                    <a:pt x="204" y="404"/>
                  </a:cubicBezTo>
                  <a:cubicBezTo>
                    <a:pt x="208" y="394"/>
                    <a:pt x="232" y="396"/>
                    <a:pt x="232" y="396"/>
                  </a:cubicBezTo>
                  <a:cubicBezTo>
                    <a:pt x="232" y="396"/>
                    <a:pt x="232" y="397"/>
                    <a:pt x="233" y="397"/>
                  </a:cubicBezTo>
                  <a:cubicBezTo>
                    <a:pt x="232" y="395"/>
                    <a:pt x="232" y="392"/>
                    <a:pt x="231" y="389"/>
                  </a:cubicBezTo>
                  <a:cubicBezTo>
                    <a:pt x="231" y="389"/>
                    <a:pt x="224" y="374"/>
                    <a:pt x="218" y="373"/>
                  </a:cubicBezTo>
                  <a:cubicBezTo>
                    <a:pt x="218" y="373"/>
                    <a:pt x="227" y="365"/>
                    <a:pt x="216" y="343"/>
                  </a:cubicBezTo>
                  <a:cubicBezTo>
                    <a:pt x="224" y="333"/>
                    <a:pt x="224" y="333"/>
                    <a:pt x="224" y="333"/>
                  </a:cubicBezTo>
                  <a:cubicBezTo>
                    <a:pt x="233" y="312"/>
                    <a:pt x="233" y="312"/>
                    <a:pt x="233" y="312"/>
                  </a:cubicBezTo>
                  <a:cubicBezTo>
                    <a:pt x="246" y="304"/>
                    <a:pt x="246" y="304"/>
                    <a:pt x="246" y="304"/>
                  </a:cubicBezTo>
                  <a:cubicBezTo>
                    <a:pt x="258" y="293"/>
                    <a:pt x="258" y="293"/>
                    <a:pt x="258" y="293"/>
                  </a:cubicBezTo>
                  <a:cubicBezTo>
                    <a:pt x="258" y="293"/>
                    <a:pt x="276" y="293"/>
                    <a:pt x="285" y="277"/>
                  </a:cubicBezTo>
                  <a:cubicBezTo>
                    <a:pt x="293" y="260"/>
                    <a:pt x="306" y="226"/>
                    <a:pt x="306" y="226"/>
                  </a:cubicBezTo>
                  <a:cubicBezTo>
                    <a:pt x="306" y="226"/>
                    <a:pt x="308" y="223"/>
                    <a:pt x="297" y="22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萍乡">
              <a:hlinkClick r:id="" action="ppaction://macro?name=Slide1.萍乡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912813" y="3689350"/>
              <a:ext cx="371475" cy="655638"/>
            </a:xfrm>
            <a:custGeom>
              <a:avLst/>
              <a:gdLst>
                <a:gd name="T0" fmla="*/ 101 w 125"/>
                <a:gd name="T1" fmla="*/ 194 h 221"/>
                <a:gd name="T2" fmla="*/ 117 w 125"/>
                <a:gd name="T3" fmla="*/ 159 h 221"/>
                <a:gd name="T4" fmla="*/ 105 w 125"/>
                <a:gd name="T5" fmla="*/ 132 h 221"/>
                <a:gd name="T6" fmla="*/ 109 w 125"/>
                <a:gd name="T7" fmla="*/ 113 h 221"/>
                <a:gd name="T8" fmla="*/ 122 w 125"/>
                <a:gd name="T9" fmla="*/ 90 h 221"/>
                <a:gd name="T10" fmla="*/ 122 w 125"/>
                <a:gd name="T11" fmla="*/ 74 h 221"/>
                <a:gd name="T12" fmla="*/ 114 w 125"/>
                <a:gd name="T13" fmla="*/ 65 h 221"/>
                <a:gd name="T14" fmla="*/ 102 w 125"/>
                <a:gd name="T15" fmla="*/ 52 h 221"/>
                <a:gd name="T16" fmla="*/ 82 w 125"/>
                <a:gd name="T17" fmla="*/ 50 h 221"/>
                <a:gd name="T18" fmla="*/ 54 w 125"/>
                <a:gd name="T19" fmla="*/ 45 h 221"/>
                <a:gd name="T20" fmla="*/ 58 w 125"/>
                <a:gd name="T21" fmla="*/ 21 h 221"/>
                <a:gd name="T22" fmla="*/ 50 w 125"/>
                <a:gd name="T23" fmla="*/ 0 h 221"/>
                <a:gd name="T24" fmla="*/ 23 w 125"/>
                <a:gd name="T25" fmla="*/ 50 h 221"/>
                <a:gd name="T26" fmla="*/ 17 w 125"/>
                <a:gd name="T27" fmla="*/ 79 h 221"/>
                <a:gd name="T28" fmla="*/ 17 w 125"/>
                <a:gd name="T29" fmla="*/ 120 h 221"/>
                <a:gd name="T30" fmla="*/ 14 w 125"/>
                <a:gd name="T31" fmla="*/ 129 h 221"/>
                <a:gd name="T32" fmla="*/ 19 w 125"/>
                <a:gd name="T33" fmla="*/ 145 h 221"/>
                <a:gd name="T34" fmla="*/ 45 w 125"/>
                <a:gd name="T35" fmla="*/ 145 h 221"/>
                <a:gd name="T36" fmla="*/ 66 w 125"/>
                <a:gd name="T37" fmla="*/ 139 h 221"/>
                <a:gd name="T38" fmla="*/ 72 w 125"/>
                <a:gd name="T39" fmla="*/ 151 h 221"/>
                <a:gd name="T40" fmla="*/ 68 w 125"/>
                <a:gd name="T41" fmla="*/ 171 h 221"/>
                <a:gd name="T42" fmla="*/ 96 w 125"/>
                <a:gd name="T43" fmla="*/ 221 h 221"/>
                <a:gd name="T44" fmla="*/ 101 w 125"/>
                <a:gd name="T45" fmla="*/ 19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221">
                  <a:moveTo>
                    <a:pt x="101" y="194"/>
                  </a:moveTo>
                  <a:cubicBezTo>
                    <a:pt x="101" y="188"/>
                    <a:pt x="110" y="172"/>
                    <a:pt x="117" y="159"/>
                  </a:cubicBezTo>
                  <a:cubicBezTo>
                    <a:pt x="125" y="146"/>
                    <a:pt x="123" y="146"/>
                    <a:pt x="105" y="132"/>
                  </a:cubicBezTo>
                  <a:cubicBezTo>
                    <a:pt x="87" y="117"/>
                    <a:pt x="100" y="115"/>
                    <a:pt x="109" y="113"/>
                  </a:cubicBezTo>
                  <a:cubicBezTo>
                    <a:pt x="118" y="112"/>
                    <a:pt x="122" y="90"/>
                    <a:pt x="122" y="90"/>
                  </a:cubicBezTo>
                  <a:cubicBezTo>
                    <a:pt x="124" y="83"/>
                    <a:pt x="124" y="78"/>
                    <a:pt x="122" y="74"/>
                  </a:cubicBezTo>
                  <a:cubicBezTo>
                    <a:pt x="119" y="68"/>
                    <a:pt x="114" y="65"/>
                    <a:pt x="114" y="65"/>
                  </a:cubicBezTo>
                  <a:cubicBezTo>
                    <a:pt x="102" y="52"/>
                    <a:pt x="102" y="52"/>
                    <a:pt x="102" y="52"/>
                  </a:cubicBezTo>
                  <a:cubicBezTo>
                    <a:pt x="102" y="52"/>
                    <a:pt x="95" y="45"/>
                    <a:pt x="82" y="50"/>
                  </a:cubicBezTo>
                  <a:cubicBezTo>
                    <a:pt x="68" y="55"/>
                    <a:pt x="54" y="45"/>
                    <a:pt x="54" y="45"/>
                  </a:cubicBezTo>
                  <a:cubicBezTo>
                    <a:pt x="38" y="42"/>
                    <a:pt x="42" y="28"/>
                    <a:pt x="58" y="21"/>
                  </a:cubicBezTo>
                  <a:cubicBezTo>
                    <a:pt x="74" y="15"/>
                    <a:pt x="50" y="0"/>
                    <a:pt x="50" y="0"/>
                  </a:cubicBezTo>
                  <a:cubicBezTo>
                    <a:pt x="50" y="0"/>
                    <a:pt x="6" y="9"/>
                    <a:pt x="23" y="50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0" y="108"/>
                    <a:pt x="17" y="120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20" y="134"/>
                    <a:pt x="19" y="145"/>
                  </a:cubicBezTo>
                  <a:cubicBezTo>
                    <a:pt x="19" y="145"/>
                    <a:pt x="27" y="157"/>
                    <a:pt x="45" y="145"/>
                  </a:cubicBezTo>
                  <a:cubicBezTo>
                    <a:pt x="63" y="132"/>
                    <a:pt x="66" y="139"/>
                    <a:pt x="66" y="139"/>
                  </a:cubicBezTo>
                  <a:cubicBezTo>
                    <a:pt x="66" y="139"/>
                    <a:pt x="63" y="149"/>
                    <a:pt x="72" y="151"/>
                  </a:cubicBezTo>
                  <a:cubicBezTo>
                    <a:pt x="72" y="151"/>
                    <a:pt x="72" y="157"/>
                    <a:pt x="68" y="171"/>
                  </a:cubicBezTo>
                  <a:cubicBezTo>
                    <a:pt x="63" y="184"/>
                    <a:pt x="62" y="200"/>
                    <a:pt x="96" y="221"/>
                  </a:cubicBezTo>
                  <a:cubicBezTo>
                    <a:pt x="98" y="218"/>
                    <a:pt x="101" y="200"/>
                    <a:pt x="101" y="19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赣州">
              <a:hlinkClick r:id="" action="ppaction://macro?name=Slide1.赣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389063" y="3911600"/>
              <a:ext cx="1395412" cy="1893888"/>
            </a:xfrm>
            <a:custGeom>
              <a:avLst/>
              <a:gdLst>
                <a:gd name="T0" fmla="*/ 431 w 469"/>
                <a:gd name="T1" fmla="*/ 188 h 634"/>
                <a:gd name="T2" fmla="*/ 430 w 469"/>
                <a:gd name="T3" fmla="*/ 139 h 634"/>
                <a:gd name="T4" fmla="*/ 445 w 469"/>
                <a:gd name="T5" fmla="*/ 111 h 634"/>
                <a:gd name="T6" fmla="*/ 432 w 469"/>
                <a:gd name="T7" fmla="*/ 99 h 634"/>
                <a:gd name="T8" fmla="*/ 378 w 469"/>
                <a:gd name="T9" fmla="*/ 115 h 634"/>
                <a:gd name="T10" fmla="*/ 347 w 469"/>
                <a:gd name="T11" fmla="*/ 74 h 634"/>
                <a:gd name="T12" fmla="*/ 339 w 469"/>
                <a:gd name="T13" fmla="*/ 24 h 634"/>
                <a:gd name="T14" fmla="*/ 304 w 469"/>
                <a:gd name="T15" fmla="*/ 34 h 634"/>
                <a:gd name="T16" fmla="*/ 293 w 469"/>
                <a:gd name="T17" fmla="*/ 52 h 634"/>
                <a:gd name="T18" fmla="*/ 274 w 469"/>
                <a:gd name="T19" fmla="*/ 83 h 634"/>
                <a:gd name="T20" fmla="*/ 238 w 469"/>
                <a:gd name="T21" fmla="*/ 127 h 634"/>
                <a:gd name="T22" fmla="*/ 214 w 469"/>
                <a:gd name="T23" fmla="*/ 136 h 634"/>
                <a:gd name="T24" fmla="*/ 174 w 469"/>
                <a:gd name="T25" fmla="*/ 182 h 634"/>
                <a:gd name="T26" fmla="*/ 183 w 469"/>
                <a:gd name="T27" fmla="*/ 243 h 634"/>
                <a:gd name="T28" fmla="*/ 134 w 469"/>
                <a:gd name="T29" fmla="*/ 260 h 634"/>
                <a:gd name="T30" fmla="*/ 76 w 469"/>
                <a:gd name="T31" fmla="*/ 285 h 634"/>
                <a:gd name="T32" fmla="*/ 41 w 469"/>
                <a:gd name="T33" fmla="*/ 319 h 634"/>
                <a:gd name="T34" fmla="*/ 6 w 469"/>
                <a:gd name="T35" fmla="*/ 338 h 634"/>
                <a:gd name="T36" fmla="*/ 8 w 469"/>
                <a:gd name="T37" fmla="*/ 406 h 634"/>
                <a:gd name="T38" fmla="*/ 32 w 469"/>
                <a:gd name="T39" fmla="*/ 452 h 634"/>
                <a:gd name="T40" fmla="*/ 49 w 469"/>
                <a:gd name="T41" fmla="*/ 481 h 634"/>
                <a:gd name="T42" fmla="*/ 110 w 469"/>
                <a:gd name="T43" fmla="*/ 453 h 634"/>
                <a:gd name="T44" fmla="*/ 148 w 469"/>
                <a:gd name="T45" fmla="*/ 435 h 634"/>
                <a:gd name="T46" fmla="*/ 156 w 469"/>
                <a:gd name="T47" fmla="*/ 439 h 634"/>
                <a:gd name="T48" fmla="*/ 176 w 469"/>
                <a:gd name="T49" fmla="*/ 477 h 634"/>
                <a:gd name="T50" fmla="*/ 130 w 469"/>
                <a:gd name="T51" fmla="*/ 538 h 634"/>
                <a:gd name="T52" fmla="*/ 112 w 469"/>
                <a:gd name="T53" fmla="*/ 590 h 634"/>
                <a:gd name="T54" fmla="*/ 110 w 469"/>
                <a:gd name="T55" fmla="*/ 600 h 634"/>
                <a:gd name="T56" fmla="*/ 140 w 469"/>
                <a:gd name="T57" fmla="*/ 607 h 634"/>
                <a:gd name="T58" fmla="*/ 206 w 469"/>
                <a:gd name="T59" fmla="*/ 601 h 634"/>
                <a:gd name="T60" fmla="*/ 232 w 469"/>
                <a:gd name="T61" fmla="*/ 585 h 634"/>
                <a:gd name="T62" fmla="*/ 252 w 469"/>
                <a:gd name="T63" fmla="*/ 562 h 634"/>
                <a:gd name="T64" fmla="*/ 294 w 469"/>
                <a:gd name="T65" fmla="*/ 543 h 634"/>
                <a:gd name="T66" fmla="*/ 321 w 469"/>
                <a:gd name="T67" fmla="*/ 525 h 634"/>
                <a:gd name="T68" fmla="*/ 379 w 469"/>
                <a:gd name="T69" fmla="*/ 543 h 634"/>
                <a:gd name="T70" fmla="*/ 405 w 469"/>
                <a:gd name="T71" fmla="*/ 547 h 634"/>
                <a:gd name="T72" fmla="*/ 395 w 469"/>
                <a:gd name="T73" fmla="*/ 517 h 634"/>
                <a:gd name="T74" fmla="*/ 396 w 469"/>
                <a:gd name="T75" fmla="*/ 478 h 634"/>
                <a:gd name="T76" fmla="*/ 408 w 469"/>
                <a:gd name="T77" fmla="*/ 457 h 634"/>
                <a:gd name="T78" fmla="*/ 400 w 469"/>
                <a:gd name="T79" fmla="*/ 441 h 634"/>
                <a:gd name="T80" fmla="*/ 385 w 469"/>
                <a:gd name="T81" fmla="*/ 420 h 634"/>
                <a:gd name="T82" fmla="*/ 397 w 469"/>
                <a:gd name="T83" fmla="*/ 378 h 634"/>
                <a:gd name="T84" fmla="*/ 410 w 469"/>
                <a:gd name="T85" fmla="*/ 283 h 634"/>
                <a:gd name="T86" fmla="*/ 416 w 469"/>
                <a:gd name="T87" fmla="*/ 246 h 634"/>
                <a:gd name="T88" fmla="*/ 445 w 469"/>
                <a:gd name="T89" fmla="*/ 188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9" h="634">
                  <a:moveTo>
                    <a:pt x="445" y="188"/>
                  </a:moveTo>
                  <a:cubicBezTo>
                    <a:pt x="431" y="188"/>
                    <a:pt x="431" y="188"/>
                    <a:pt x="431" y="188"/>
                  </a:cubicBezTo>
                  <a:cubicBezTo>
                    <a:pt x="431" y="188"/>
                    <a:pt x="417" y="185"/>
                    <a:pt x="426" y="163"/>
                  </a:cubicBezTo>
                  <a:cubicBezTo>
                    <a:pt x="426" y="163"/>
                    <a:pt x="430" y="142"/>
                    <a:pt x="430" y="139"/>
                  </a:cubicBezTo>
                  <a:cubicBezTo>
                    <a:pt x="434" y="136"/>
                    <a:pt x="434" y="136"/>
                    <a:pt x="434" y="136"/>
                  </a:cubicBezTo>
                  <a:cubicBezTo>
                    <a:pt x="434" y="136"/>
                    <a:pt x="469" y="133"/>
                    <a:pt x="445" y="111"/>
                  </a:cubicBezTo>
                  <a:cubicBezTo>
                    <a:pt x="445" y="111"/>
                    <a:pt x="436" y="110"/>
                    <a:pt x="432" y="99"/>
                  </a:cubicBezTo>
                  <a:cubicBezTo>
                    <a:pt x="432" y="99"/>
                    <a:pt x="432" y="99"/>
                    <a:pt x="432" y="99"/>
                  </a:cubicBezTo>
                  <a:cubicBezTo>
                    <a:pt x="432" y="99"/>
                    <a:pt x="408" y="96"/>
                    <a:pt x="403" y="106"/>
                  </a:cubicBezTo>
                  <a:cubicBezTo>
                    <a:pt x="399" y="116"/>
                    <a:pt x="393" y="130"/>
                    <a:pt x="378" y="115"/>
                  </a:cubicBezTo>
                  <a:cubicBezTo>
                    <a:pt x="363" y="100"/>
                    <a:pt x="356" y="94"/>
                    <a:pt x="349" y="90"/>
                  </a:cubicBezTo>
                  <a:cubicBezTo>
                    <a:pt x="341" y="85"/>
                    <a:pt x="347" y="74"/>
                    <a:pt x="347" y="74"/>
                  </a:cubicBezTo>
                  <a:cubicBezTo>
                    <a:pt x="347" y="74"/>
                    <a:pt x="350" y="52"/>
                    <a:pt x="339" y="44"/>
                  </a:cubicBezTo>
                  <a:cubicBezTo>
                    <a:pt x="339" y="24"/>
                    <a:pt x="339" y="24"/>
                    <a:pt x="339" y="24"/>
                  </a:cubicBezTo>
                  <a:cubicBezTo>
                    <a:pt x="339" y="24"/>
                    <a:pt x="327" y="0"/>
                    <a:pt x="311" y="16"/>
                  </a:cubicBezTo>
                  <a:cubicBezTo>
                    <a:pt x="304" y="34"/>
                    <a:pt x="304" y="34"/>
                    <a:pt x="304" y="34"/>
                  </a:cubicBezTo>
                  <a:cubicBezTo>
                    <a:pt x="304" y="34"/>
                    <a:pt x="301" y="52"/>
                    <a:pt x="293" y="52"/>
                  </a:cubicBezTo>
                  <a:cubicBezTo>
                    <a:pt x="293" y="52"/>
                    <a:pt x="293" y="52"/>
                    <a:pt x="293" y="52"/>
                  </a:cubicBezTo>
                  <a:cubicBezTo>
                    <a:pt x="287" y="69"/>
                    <a:pt x="287" y="69"/>
                    <a:pt x="287" y="69"/>
                  </a:cubicBezTo>
                  <a:cubicBezTo>
                    <a:pt x="289" y="86"/>
                    <a:pt x="274" y="83"/>
                    <a:pt x="274" y="83"/>
                  </a:cubicBezTo>
                  <a:cubicBezTo>
                    <a:pt x="249" y="82"/>
                    <a:pt x="268" y="109"/>
                    <a:pt x="268" y="109"/>
                  </a:cubicBezTo>
                  <a:cubicBezTo>
                    <a:pt x="275" y="144"/>
                    <a:pt x="238" y="127"/>
                    <a:pt x="238" y="127"/>
                  </a:cubicBezTo>
                  <a:cubicBezTo>
                    <a:pt x="238" y="127"/>
                    <a:pt x="226" y="122"/>
                    <a:pt x="224" y="128"/>
                  </a:cubicBezTo>
                  <a:cubicBezTo>
                    <a:pt x="221" y="134"/>
                    <a:pt x="214" y="136"/>
                    <a:pt x="214" y="136"/>
                  </a:cubicBezTo>
                  <a:cubicBezTo>
                    <a:pt x="199" y="135"/>
                    <a:pt x="199" y="147"/>
                    <a:pt x="199" y="147"/>
                  </a:cubicBezTo>
                  <a:cubicBezTo>
                    <a:pt x="201" y="177"/>
                    <a:pt x="188" y="177"/>
                    <a:pt x="174" y="182"/>
                  </a:cubicBezTo>
                  <a:cubicBezTo>
                    <a:pt x="160" y="187"/>
                    <a:pt x="169" y="215"/>
                    <a:pt x="169" y="215"/>
                  </a:cubicBezTo>
                  <a:cubicBezTo>
                    <a:pt x="178" y="225"/>
                    <a:pt x="183" y="243"/>
                    <a:pt x="183" y="243"/>
                  </a:cubicBezTo>
                  <a:cubicBezTo>
                    <a:pt x="199" y="269"/>
                    <a:pt x="174" y="253"/>
                    <a:pt x="170" y="252"/>
                  </a:cubicBezTo>
                  <a:cubicBezTo>
                    <a:pt x="166" y="252"/>
                    <a:pt x="148" y="249"/>
                    <a:pt x="134" y="260"/>
                  </a:cubicBezTo>
                  <a:cubicBezTo>
                    <a:pt x="121" y="272"/>
                    <a:pt x="115" y="268"/>
                    <a:pt x="105" y="261"/>
                  </a:cubicBezTo>
                  <a:cubicBezTo>
                    <a:pt x="95" y="255"/>
                    <a:pt x="76" y="270"/>
                    <a:pt x="76" y="285"/>
                  </a:cubicBezTo>
                  <a:cubicBezTo>
                    <a:pt x="75" y="299"/>
                    <a:pt x="56" y="301"/>
                    <a:pt x="56" y="301"/>
                  </a:cubicBezTo>
                  <a:cubicBezTo>
                    <a:pt x="55" y="307"/>
                    <a:pt x="41" y="319"/>
                    <a:pt x="41" y="319"/>
                  </a:cubicBezTo>
                  <a:cubicBezTo>
                    <a:pt x="25" y="318"/>
                    <a:pt x="6" y="337"/>
                    <a:pt x="6" y="337"/>
                  </a:cubicBezTo>
                  <a:cubicBezTo>
                    <a:pt x="6" y="337"/>
                    <a:pt x="6" y="338"/>
                    <a:pt x="6" y="338"/>
                  </a:cubicBezTo>
                  <a:cubicBezTo>
                    <a:pt x="8" y="359"/>
                    <a:pt x="1" y="385"/>
                    <a:pt x="1" y="385"/>
                  </a:cubicBezTo>
                  <a:cubicBezTo>
                    <a:pt x="1" y="385"/>
                    <a:pt x="0" y="399"/>
                    <a:pt x="8" y="406"/>
                  </a:cubicBezTo>
                  <a:cubicBezTo>
                    <a:pt x="17" y="413"/>
                    <a:pt x="23" y="425"/>
                    <a:pt x="20" y="436"/>
                  </a:cubicBezTo>
                  <a:cubicBezTo>
                    <a:pt x="18" y="448"/>
                    <a:pt x="32" y="452"/>
                    <a:pt x="32" y="452"/>
                  </a:cubicBezTo>
                  <a:cubicBezTo>
                    <a:pt x="32" y="452"/>
                    <a:pt x="44" y="449"/>
                    <a:pt x="44" y="466"/>
                  </a:cubicBezTo>
                  <a:cubicBezTo>
                    <a:pt x="44" y="466"/>
                    <a:pt x="45" y="481"/>
                    <a:pt x="49" y="481"/>
                  </a:cubicBezTo>
                  <a:cubicBezTo>
                    <a:pt x="49" y="481"/>
                    <a:pt x="54" y="462"/>
                    <a:pt x="76" y="466"/>
                  </a:cubicBezTo>
                  <a:cubicBezTo>
                    <a:pt x="98" y="469"/>
                    <a:pt x="110" y="453"/>
                    <a:pt x="110" y="453"/>
                  </a:cubicBezTo>
                  <a:cubicBezTo>
                    <a:pt x="123" y="433"/>
                    <a:pt x="123" y="433"/>
                    <a:pt x="123" y="433"/>
                  </a:cubicBezTo>
                  <a:cubicBezTo>
                    <a:pt x="123" y="433"/>
                    <a:pt x="141" y="427"/>
                    <a:pt x="148" y="435"/>
                  </a:cubicBezTo>
                  <a:cubicBezTo>
                    <a:pt x="153" y="441"/>
                    <a:pt x="153" y="441"/>
                    <a:pt x="153" y="441"/>
                  </a:cubicBezTo>
                  <a:cubicBezTo>
                    <a:pt x="156" y="439"/>
                    <a:pt x="156" y="439"/>
                    <a:pt x="156" y="439"/>
                  </a:cubicBezTo>
                  <a:cubicBezTo>
                    <a:pt x="156" y="439"/>
                    <a:pt x="176" y="441"/>
                    <a:pt x="175" y="458"/>
                  </a:cubicBezTo>
                  <a:cubicBezTo>
                    <a:pt x="175" y="458"/>
                    <a:pt x="172" y="467"/>
                    <a:pt x="176" y="477"/>
                  </a:cubicBezTo>
                  <a:cubicBezTo>
                    <a:pt x="176" y="477"/>
                    <a:pt x="180" y="484"/>
                    <a:pt x="164" y="494"/>
                  </a:cubicBezTo>
                  <a:cubicBezTo>
                    <a:pt x="149" y="505"/>
                    <a:pt x="130" y="522"/>
                    <a:pt x="130" y="538"/>
                  </a:cubicBezTo>
                  <a:cubicBezTo>
                    <a:pt x="130" y="555"/>
                    <a:pt x="141" y="559"/>
                    <a:pt x="125" y="576"/>
                  </a:cubicBezTo>
                  <a:cubicBezTo>
                    <a:pt x="125" y="576"/>
                    <a:pt x="119" y="587"/>
                    <a:pt x="112" y="590"/>
                  </a:cubicBezTo>
                  <a:cubicBezTo>
                    <a:pt x="105" y="593"/>
                    <a:pt x="103" y="587"/>
                    <a:pt x="103" y="601"/>
                  </a:cubicBezTo>
                  <a:cubicBezTo>
                    <a:pt x="110" y="600"/>
                    <a:pt x="110" y="600"/>
                    <a:pt x="110" y="600"/>
                  </a:cubicBezTo>
                  <a:cubicBezTo>
                    <a:pt x="128" y="609"/>
                    <a:pt x="128" y="609"/>
                    <a:pt x="128" y="609"/>
                  </a:cubicBezTo>
                  <a:cubicBezTo>
                    <a:pt x="140" y="607"/>
                    <a:pt x="140" y="607"/>
                    <a:pt x="140" y="607"/>
                  </a:cubicBezTo>
                  <a:cubicBezTo>
                    <a:pt x="140" y="607"/>
                    <a:pt x="156" y="634"/>
                    <a:pt x="169" y="615"/>
                  </a:cubicBezTo>
                  <a:cubicBezTo>
                    <a:pt x="169" y="615"/>
                    <a:pt x="192" y="595"/>
                    <a:pt x="206" y="601"/>
                  </a:cubicBezTo>
                  <a:cubicBezTo>
                    <a:pt x="211" y="598"/>
                    <a:pt x="211" y="598"/>
                    <a:pt x="211" y="598"/>
                  </a:cubicBezTo>
                  <a:cubicBezTo>
                    <a:pt x="211" y="598"/>
                    <a:pt x="211" y="580"/>
                    <a:pt x="232" y="585"/>
                  </a:cubicBezTo>
                  <a:cubicBezTo>
                    <a:pt x="253" y="590"/>
                    <a:pt x="243" y="568"/>
                    <a:pt x="243" y="568"/>
                  </a:cubicBezTo>
                  <a:cubicBezTo>
                    <a:pt x="252" y="562"/>
                    <a:pt x="252" y="562"/>
                    <a:pt x="252" y="562"/>
                  </a:cubicBezTo>
                  <a:cubicBezTo>
                    <a:pt x="262" y="559"/>
                    <a:pt x="262" y="559"/>
                    <a:pt x="262" y="559"/>
                  </a:cubicBezTo>
                  <a:cubicBezTo>
                    <a:pt x="262" y="559"/>
                    <a:pt x="284" y="546"/>
                    <a:pt x="294" y="543"/>
                  </a:cubicBezTo>
                  <a:cubicBezTo>
                    <a:pt x="303" y="539"/>
                    <a:pt x="305" y="529"/>
                    <a:pt x="313" y="529"/>
                  </a:cubicBezTo>
                  <a:cubicBezTo>
                    <a:pt x="321" y="525"/>
                    <a:pt x="321" y="525"/>
                    <a:pt x="321" y="525"/>
                  </a:cubicBezTo>
                  <a:cubicBezTo>
                    <a:pt x="321" y="525"/>
                    <a:pt x="336" y="510"/>
                    <a:pt x="362" y="538"/>
                  </a:cubicBezTo>
                  <a:cubicBezTo>
                    <a:pt x="362" y="538"/>
                    <a:pt x="365" y="545"/>
                    <a:pt x="379" y="543"/>
                  </a:cubicBezTo>
                  <a:cubicBezTo>
                    <a:pt x="387" y="551"/>
                    <a:pt x="387" y="551"/>
                    <a:pt x="387" y="551"/>
                  </a:cubicBezTo>
                  <a:cubicBezTo>
                    <a:pt x="387" y="551"/>
                    <a:pt x="394" y="557"/>
                    <a:pt x="405" y="547"/>
                  </a:cubicBezTo>
                  <a:cubicBezTo>
                    <a:pt x="415" y="537"/>
                    <a:pt x="407" y="535"/>
                    <a:pt x="400" y="531"/>
                  </a:cubicBezTo>
                  <a:cubicBezTo>
                    <a:pt x="394" y="527"/>
                    <a:pt x="395" y="517"/>
                    <a:pt x="395" y="517"/>
                  </a:cubicBezTo>
                  <a:cubicBezTo>
                    <a:pt x="390" y="514"/>
                    <a:pt x="390" y="514"/>
                    <a:pt x="390" y="514"/>
                  </a:cubicBezTo>
                  <a:cubicBezTo>
                    <a:pt x="390" y="514"/>
                    <a:pt x="389" y="485"/>
                    <a:pt x="396" y="478"/>
                  </a:cubicBezTo>
                  <a:cubicBezTo>
                    <a:pt x="406" y="475"/>
                    <a:pt x="406" y="475"/>
                    <a:pt x="406" y="475"/>
                  </a:cubicBezTo>
                  <a:cubicBezTo>
                    <a:pt x="406" y="475"/>
                    <a:pt x="404" y="466"/>
                    <a:pt x="408" y="457"/>
                  </a:cubicBezTo>
                  <a:cubicBezTo>
                    <a:pt x="400" y="454"/>
                    <a:pt x="400" y="454"/>
                    <a:pt x="400" y="454"/>
                  </a:cubicBezTo>
                  <a:cubicBezTo>
                    <a:pt x="400" y="454"/>
                    <a:pt x="399" y="451"/>
                    <a:pt x="400" y="441"/>
                  </a:cubicBezTo>
                  <a:cubicBezTo>
                    <a:pt x="402" y="432"/>
                    <a:pt x="392" y="426"/>
                    <a:pt x="392" y="426"/>
                  </a:cubicBezTo>
                  <a:cubicBezTo>
                    <a:pt x="385" y="420"/>
                    <a:pt x="385" y="420"/>
                    <a:pt x="385" y="420"/>
                  </a:cubicBezTo>
                  <a:cubicBezTo>
                    <a:pt x="385" y="420"/>
                    <a:pt x="385" y="407"/>
                    <a:pt x="396" y="396"/>
                  </a:cubicBezTo>
                  <a:cubicBezTo>
                    <a:pt x="396" y="396"/>
                    <a:pt x="402" y="386"/>
                    <a:pt x="397" y="378"/>
                  </a:cubicBezTo>
                  <a:cubicBezTo>
                    <a:pt x="397" y="304"/>
                    <a:pt x="397" y="304"/>
                    <a:pt x="397" y="304"/>
                  </a:cubicBezTo>
                  <a:cubicBezTo>
                    <a:pt x="397" y="304"/>
                    <a:pt x="393" y="291"/>
                    <a:pt x="410" y="283"/>
                  </a:cubicBezTo>
                  <a:cubicBezTo>
                    <a:pt x="401" y="268"/>
                    <a:pt x="401" y="268"/>
                    <a:pt x="401" y="268"/>
                  </a:cubicBezTo>
                  <a:cubicBezTo>
                    <a:pt x="401" y="268"/>
                    <a:pt x="401" y="252"/>
                    <a:pt x="416" y="246"/>
                  </a:cubicBezTo>
                  <a:cubicBezTo>
                    <a:pt x="431" y="241"/>
                    <a:pt x="437" y="206"/>
                    <a:pt x="437" y="206"/>
                  </a:cubicBezTo>
                  <a:lnTo>
                    <a:pt x="445" y="1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新余">
              <a:hlinkClick r:id="" action="ppaction://macro?name=Slide1.新余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314450" y="3468688"/>
              <a:ext cx="508000" cy="422275"/>
            </a:xfrm>
            <a:custGeom>
              <a:avLst/>
              <a:gdLst>
                <a:gd name="T0" fmla="*/ 31 w 171"/>
                <a:gd name="T1" fmla="*/ 135 h 142"/>
                <a:gd name="T2" fmla="*/ 59 w 171"/>
                <a:gd name="T3" fmla="*/ 142 h 142"/>
                <a:gd name="T4" fmla="*/ 78 w 171"/>
                <a:gd name="T5" fmla="*/ 121 h 142"/>
                <a:gd name="T6" fmla="*/ 100 w 171"/>
                <a:gd name="T7" fmla="*/ 116 h 142"/>
                <a:gd name="T8" fmla="*/ 112 w 171"/>
                <a:gd name="T9" fmla="*/ 102 h 142"/>
                <a:gd name="T10" fmla="*/ 125 w 171"/>
                <a:gd name="T11" fmla="*/ 94 h 142"/>
                <a:gd name="T12" fmla="*/ 127 w 171"/>
                <a:gd name="T13" fmla="*/ 88 h 142"/>
                <a:gd name="T14" fmla="*/ 163 w 171"/>
                <a:gd name="T15" fmla="*/ 60 h 142"/>
                <a:gd name="T16" fmla="*/ 171 w 171"/>
                <a:gd name="T17" fmla="*/ 45 h 142"/>
                <a:gd name="T18" fmla="*/ 171 w 171"/>
                <a:gd name="T19" fmla="*/ 45 h 142"/>
                <a:gd name="T20" fmla="*/ 157 w 171"/>
                <a:gd name="T21" fmla="*/ 41 h 142"/>
                <a:gd name="T22" fmla="*/ 127 w 171"/>
                <a:gd name="T23" fmla="*/ 40 h 142"/>
                <a:gd name="T24" fmla="*/ 120 w 171"/>
                <a:gd name="T25" fmla="*/ 25 h 142"/>
                <a:gd name="T26" fmla="*/ 109 w 171"/>
                <a:gd name="T27" fmla="*/ 10 h 142"/>
                <a:gd name="T28" fmla="*/ 107 w 171"/>
                <a:gd name="T29" fmla="*/ 12 h 142"/>
                <a:gd name="T30" fmla="*/ 91 w 171"/>
                <a:gd name="T31" fmla="*/ 12 h 142"/>
                <a:gd name="T32" fmla="*/ 85 w 171"/>
                <a:gd name="T33" fmla="*/ 22 h 142"/>
                <a:gd name="T34" fmla="*/ 84 w 171"/>
                <a:gd name="T35" fmla="*/ 25 h 142"/>
                <a:gd name="T36" fmla="*/ 40 w 171"/>
                <a:gd name="T37" fmla="*/ 21 h 142"/>
                <a:gd name="T38" fmla="*/ 23 w 171"/>
                <a:gd name="T39" fmla="*/ 34 h 142"/>
                <a:gd name="T40" fmla="*/ 16 w 171"/>
                <a:gd name="T41" fmla="*/ 56 h 142"/>
                <a:gd name="T42" fmla="*/ 23 w 171"/>
                <a:gd name="T43" fmla="*/ 87 h 142"/>
                <a:gd name="T44" fmla="*/ 37 w 171"/>
                <a:gd name="T45" fmla="*/ 110 h 142"/>
                <a:gd name="T46" fmla="*/ 33 w 171"/>
                <a:gd name="T47" fmla="*/ 121 h 142"/>
                <a:gd name="T48" fmla="*/ 31 w 171"/>
                <a:gd name="T49" fmla="*/ 1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1" h="142">
                  <a:moveTo>
                    <a:pt x="31" y="135"/>
                  </a:moveTo>
                  <a:cubicBezTo>
                    <a:pt x="39" y="142"/>
                    <a:pt x="59" y="142"/>
                    <a:pt x="59" y="142"/>
                  </a:cubicBezTo>
                  <a:cubicBezTo>
                    <a:pt x="59" y="142"/>
                    <a:pt x="72" y="121"/>
                    <a:pt x="78" y="121"/>
                  </a:cubicBezTo>
                  <a:cubicBezTo>
                    <a:pt x="84" y="120"/>
                    <a:pt x="100" y="116"/>
                    <a:pt x="100" y="116"/>
                  </a:cubicBezTo>
                  <a:cubicBezTo>
                    <a:pt x="112" y="102"/>
                    <a:pt x="112" y="102"/>
                    <a:pt x="112" y="102"/>
                  </a:cubicBezTo>
                  <a:cubicBezTo>
                    <a:pt x="112" y="102"/>
                    <a:pt x="124" y="99"/>
                    <a:pt x="125" y="94"/>
                  </a:cubicBezTo>
                  <a:cubicBezTo>
                    <a:pt x="125" y="89"/>
                    <a:pt x="127" y="88"/>
                    <a:pt x="127" y="88"/>
                  </a:cubicBezTo>
                  <a:cubicBezTo>
                    <a:pt x="127" y="88"/>
                    <a:pt x="149" y="74"/>
                    <a:pt x="163" y="60"/>
                  </a:cubicBezTo>
                  <a:cubicBezTo>
                    <a:pt x="168" y="55"/>
                    <a:pt x="170" y="50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5"/>
                    <a:pt x="163" y="38"/>
                    <a:pt x="157" y="41"/>
                  </a:cubicBezTo>
                  <a:cubicBezTo>
                    <a:pt x="151" y="45"/>
                    <a:pt x="127" y="40"/>
                    <a:pt x="127" y="40"/>
                  </a:cubicBezTo>
                  <a:cubicBezTo>
                    <a:pt x="127" y="40"/>
                    <a:pt x="120" y="37"/>
                    <a:pt x="120" y="25"/>
                  </a:cubicBezTo>
                  <a:cubicBezTo>
                    <a:pt x="120" y="12"/>
                    <a:pt x="123" y="0"/>
                    <a:pt x="109" y="10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12"/>
                    <a:pt x="85" y="12"/>
                    <a:pt x="85" y="22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50" y="25"/>
                    <a:pt x="40" y="21"/>
                  </a:cubicBezTo>
                  <a:cubicBezTo>
                    <a:pt x="31" y="17"/>
                    <a:pt x="21" y="21"/>
                    <a:pt x="23" y="34"/>
                  </a:cubicBezTo>
                  <a:cubicBezTo>
                    <a:pt x="24" y="47"/>
                    <a:pt x="16" y="56"/>
                    <a:pt x="16" y="56"/>
                  </a:cubicBezTo>
                  <a:cubicBezTo>
                    <a:pt x="16" y="56"/>
                    <a:pt x="0" y="72"/>
                    <a:pt x="23" y="87"/>
                  </a:cubicBezTo>
                  <a:cubicBezTo>
                    <a:pt x="23" y="87"/>
                    <a:pt x="35" y="90"/>
                    <a:pt x="37" y="110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3" y="121"/>
                    <a:pt x="36" y="127"/>
                    <a:pt x="31" y="13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Freeform 304">
              <a:hlinkClick r:id="" action="ppaction://macro?name=Slide1.Freeform 304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684338" y="2673350"/>
              <a:ext cx="509587" cy="265113"/>
            </a:xfrm>
            <a:custGeom>
              <a:avLst/>
              <a:gdLst>
                <a:gd name="T0" fmla="*/ 169 w 169"/>
                <a:gd name="T1" fmla="*/ 18 h 90"/>
                <a:gd name="T2" fmla="*/ 141 w 169"/>
                <a:gd name="T3" fmla="*/ 0 h 90"/>
                <a:gd name="T4" fmla="*/ 115 w 169"/>
                <a:gd name="T5" fmla="*/ 8 h 90"/>
                <a:gd name="T6" fmla="*/ 85 w 169"/>
                <a:gd name="T7" fmla="*/ 38 h 90"/>
                <a:gd name="T8" fmla="*/ 71 w 169"/>
                <a:gd name="T9" fmla="*/ 76 h 90"/>
                <a:gd name="T10" fmla="*/ 56 w 169"/>
                <a:gd name="T11" fmla="*/ 76 h 90"/>
                <a:gd name="T12" fmla="*/ 0 w 169"/>
                <a:gd name="T13" fmla="*/ 7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9" h="90">
                  <a:moveTo>
                    <a:pt x="169" y="18"/>
                  </a:moveTo>
                  <a:cubicBezTo>
                    <a:pt x="169" y="18"/>
                    <a:pt x="156" y="18"/>
                    <a:pt x="141" y="0"/>
                  </a:cubicBezTo>
                  <a:cubicBezTo>
                    <a:pt x="141" y="0"/>
                    <a:pt x="134" y="11"/>
                    <a:pt x="115" y="8"/>
                  </a:cubicBezTo>
                  <a:cubicBezTo>
                    <a:pt x="115" y="8"/>
                    <a:pt x="95" y="23"/>
                    <a:pt x="85" y="38"/>
                  </a:cubicBezTo>
                  <a:cubicBezTo>
                    <a:pt x="76" y="54"/>
                    <a:pt x="71" y="76"/>
                    <a:pt x="71" y="76"/>
                  </a:cubicBezTo>
                  <a:cubicBezTo>
                    <a:pt x="71" y="76"/>
                    <a:pt x="70" y="90"/>
                    <a:pt x="56" y="76"/>
                  </a:cubicBezTo>
                  <a:cubicBezTo>
                    <a:pt x="56" y="76"/>
                    <a:pt x="8" y="71"/>
                    <a:pt x="0" y="73"/>
                  </a:cubicBezTo>
                </a:path>
              </a:pathLst>
            </a:custGeom>
            <a:grpFill/>
            <a:ln w="14288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南昌">
              <a:hlinkClick r:id="" action="ppaction://macro?name=Slide1.南昌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684338" y="2673350"/>
              <a:ext cx="677862" cy="614363"/>
            </a:xfrm>
            <a:custGeom>
              <a:avLst/>
              <a:gdLst>
                <a:gd name="T0" fmla="*/ 223 w 225"/>
                <a:gd name="T1" fmla="*/ 114 h 203"/>
                <a:gd name="T2" fmla="*/ 192 w 225"/>
                <a:gd name="T3" fmla="*/ 85 h 203"/>
                <a:gd name="T4" fmla="*/ 165 w 225"/>
                <a:gd name="T5" fmla="*/ 67 h 203"/>
                <a:gd name="T6" fmla="*/ 164 w 225"/>
                <a:gd name="T7" fmla="*/ 56 h 203"/>
                <a:gd name="T8" fmla="*/ 170 w 225"/>
                <a:gd name="T9" fmla="*/ 53 h 203"/>
                <a:gd name="T10" fmla="*/ 169 w 225"/>
                <a:gd name="T11" fmla="*/ 18 h 203"/>
                <a:gd name="T12" fmla="*/ 169 w 225"/>
                <a:gd name="T13" fmla="*/ 18 h 203"/>
                <a:gd name="T14" fmla="*/ 141 w 225"/>
                <a:gd name="T15" fmla="*/ 0 h 203"/>
                <a:gd name="T16" fmla="*/ 115 w 225"/>
                <a:gd name="T17" fmla="*/ 8 h 203"/>
                <a:gd name="T18" fmla="*/ 85 w 225"/>
                <a:gd name="T19" fmla="*/ 38 h 203"/>
                <a:gd name="T20" fmla="*/ 71 w 225"/>
                <a:gd name="T21" fmla="*/ 76 h 203"/>
                <a:gd name="T22" fmla="*/ 56 w 225"/>
                <a:gd name="T23" fmla="*/ 76 h 203"/>
                <a:gd name="T24" fmla="*/ 0 w 225"/>
                <a:gd name="T25" fmla="*/ 73 h 203"/>
                <a:gd name="T26" fmla="*/ 0 w 225"/>
                <a:gd name="T27" fmla="*/ 73 h 203"/>
                <a:gd name="T28" fmla="*/ 21 w 225"/>
                <a:gd name="T29" fmla="*/ 107 h 203"/>
                <a:gd name="T30" fmla="*/ 20 w 225"/>
                <a:gd name="T31" fmla="*/ 121 h 203"/>
                <a:gd name="T32" fmla="*/ 36 w 225"/>
                <a:gd name="T33" fmla="*/ 143 h 203"/>
                <a:gd name="T34" fmla="*/ 45 w 225"/>
                <a:gd name="T35" fmla="*/ 166 h 203"/>
                <a:gd name="T36" fmla="*/ 56 w 225"/>
                <a:gd name="T37" fmla="*/ 189 h 203"/>
                <a:gd name="T38" fmla="*/ 73 w 225"/>
                <a:gd name="T39" fmla="*/ 194 h 203"/>
                <a:gd name="T40" fmla="*/ 98 w 225"/>
                <a:gd name="T41" fmla="*/ 181 h 203"/>
                <a:gd name="T42" fmla="*/ 111 w 225"/>
                <a:gd name="T43" fmla="*/ 185 h 203"/>
                <a:gd name="T44" fmla="*/ 150 w 225"/>
                <a:gd name="T45" fmla="*/ 185 h 203"/>
                <a:gd name="T46" fmla="*/ 182 w 225"/>
                <a:gd name="T47" fmla="*/ 199 h 203"/>
                <a:gd name="T48" fmla="*/ 191 w 225"/>
                <a:gd name="T49" fmla="*/ 197 h 203"/>
                <a:gd name="T50" fmla="*/ 205 w 225"/>
                <a:gd name="T51" fmla="*/ 183 h 203"/>
                <a:gd name="T52" fmla="*/ 225 w 225"/>
                <a:gd name="T53" fmla="*/ 147 h 203"/>
                <a:gd name="T54" fmla="*/ 225 w 225"/>
                <a:gd name="T55" fmla="*/ 115 h 203"/>
                <a:gd name="T56" fmla="*/ 223 w 225"/>
                <a:gd name="T57" fmla="*/ 11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" h="203">
                  <a:moveTo>
                    <a:pt x="223" y="114"/>
                  </a:moveTo>
                  <a:cubicBezTo>
                    <a:pt x="213" y="110"/>
                    <a:pt x="197" y="99"/>
                    <a:pt x="192" y="85"/>
                  </a:cubicBezTo>
                  <a:cubicBezTo>
                    <a:pt x="187" y="72"/>
                    <a:pt x="182" y="71"/>
                    <a:pt x="165" y="67"/>
                  </a:cubicBezTo>
                  <a:cubicBezTo>
                    <a:pt x="148" y="63"/>
                    <a:pt x="160" y="58"/>
                    <a:pt x="164" y="56"/>
                  </a:cubicBezTo>
                  <a:cubicBezTo>
                    <a:pt x="168" y="54"/>
                    <a:pt x="170" y="53"/>
                    <a:pt x="170" y="53"/>
                  </a:cubicBezTo>
                  <a:cubicBezTo>
                    <a:pt x="170" y="53"/>
                    <a:pt x="170" y="38"/>
                    <a:pt x="169" y="18"/>
                  </a:cubicBezTo>
                  <a:cubicBezTo>
                    <a:pt x="169" y="18"/>
                    <a:pt x="169" y="18"/>
                    <a:pt x="169" y="18"/>
                  </a:cubicBezTo>
                  <a:cubicBezTo>
                    <a:pt x="169" y="18"/>
                    <a:pt x="156" y="18"/>
                    <a:pt x="141" y="0"/>
                  </a:cubicBezTo>
                  <a:cubicBezTo>
                    <a:pt x="141" y="0"/>
                    <a:pt x="134" y="11"/>
                    <a:pt x="115" y="8"/>
                  </a:cubicBezTo>
                  <a:cubicBezTo>
                    <a:pt x="115" y="8"/>
                    <a:pt x="95" y="23"/>
                    <a:pt x="85" y="38"/>
                  </a:cubicBezTo>
                  <a:cubicBezTo>
                    <a:pt x="76" y="54"/>
                    <a:pt x="71" y="76"/>
                    <a:pt x="71" y="76"/>
                  </a:cubicBezTo>
                  <a:cubicBezTo>
                    <a:pt x="71" y="76"/>
                    <a:pt x="70" y="90"/>
                    <a:pt x="56" y="76"/>
                  </a:cubicBezTo>
                  <a:cubicBezTo>
                    <a:pt x="56" y="76"/>
                    <a:pt x="8" y="71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0" y="121"/>
                    <a:pt x="36" y="123"/>
                    <a:pt x="36" y="143"/>
                  </a:cubicBezTo>
                  <a:cubicBezTo>
                    <a:pt x="36" y="143"/>
                    <a:pt x="46" y="145"/>
                    <a:pt x="45" y="166"/>
                  </a:cubicBezTo>
                  <a:cubicBezTo>
                    <a:pt x="44" y="186"/>
                    <a:pt x="41" y="195"/>
                    <a:pt x="56" y="189"/>
                  </a:cubicBezTo>
                  <a:cubicBezTo>
                    <a:pt x="56" y="189"/>
                    <a:pt x="62" y="186"/>
                    <a:pt x="73" y="194"/>
                  </a:cubicBezTo>
                  <a:cubicBezTo>
                    <a:pt x="84" y="202"/>
                    <a:pt x="98" y="181"/>
                    <a:pt x="98" y="181"/>
                  </a:cubicBezTo>
                  <a:cubicBezTo>
                    <a:pt x="98" y="181"/>
                    <a:pt x="106" y="175"/>
                    <a:pt x="111" y="185"/>
                  </a:cubicBezTo>
                  <a:cubicBezTo>
                    <a:pt x="111" y="185"/>
                    <a:pt x="135" y="199"/>
                    <a:pt x="150" y="185"/>
                  </a:cubicBezTo>
                  <a:cubicBezTo>
                    <a:pt x="182" y="199"/>
                    <a:pt x="182" y="199"/>
                    <a:pt x="182" y="199"/>
                  </a:cubicBezTo>
                  <a:cubicBezTo>
                    <a:pt x="182" y="199"/>
                    <a:pt x="189" y="203"/>
                    <a:pt x="191" y="197"/>
                  </a:cubicBezTo>
                  <a:cubicBezTo>
                    <a:pt x="193" y="190"/>
                    <a:pt x="197" y="182"/>
                    <a:pt x="205" y="183"/>
                  </a:cubicBezTo>
                  <a:cubicBezTo>
                    <a:pt x="213" y="184"/>
                    <a:pt x="225" y="166"/>
                    <a:pt x="225" y="147"/>
                  </a:cubicBezTo>
                  <a:cubicBezTo>
                    <a:pt x="225" y="129"/>
                    <a:pt x="225" y="115"/>
                    <a:pt x="225" y="115"/>
                  </a:cubicBezTo>
                  <a:lnTo>
                    <a:pt x="223" y="11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上饶">
              <a:hlinkClick r:id="" action="ppaction://macro?name=Slide1.上饶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128838" y="2071688"/>
              <a:ext cx="1290637" cy="1258887"/>
            </a:xfrm>
            <a:custGeom>
              <a:avLst/>
              <a:gdLst>
                <a:gd name="T0" fmla="*/ 407 w 435"/>
                <a:gd name="T1" fmla="*/ 330 h 422"/>
                <a:gd name="T2" fmla="*/ 416 w 435"/>
                <a:gd name="T3" fmla="*/ 285 h 422"/>
                <a:gd name="T4" fmla="*/ 412 w 435"/>
                <a:gd name="T5" fmla="*/ 242 h 422"/>
                <a:gd name="T6" fmla="*/ 401 w 435"/>
                <a:gd name="T7" fmla="*/ 224 h 422"/>
                <a:gd name="T8" fmla="*/ 388 w 435"/>
                <a:gd name="T9" fmla="*/ 194 h 422"/>
                <a:gd name="T10" fmla="*/ 358 w 435"/>
                <a:gd name="T11" fmla="*/ 160 h 422"/>
                <a:gd name="T12" fmla="*/ 331 w 435"/>
                <a:gd name="T13" fmla="*/ 152 h 422"/>
                <a:gd name="T14" fmla="*/ 309 w 435"/>
                <a:gd name="T15" fmla="*/ 92 h 422"/>
                <a:gd name="T16" fmla="*/ 296 w 435"/>
                <a:gd name="T17" fmla="*/ 51 h 422"/>
                <a:gd name="T18" fmla="*/ 235 w 435"/>
                <a:gd name="T19" fmla="*/ 54 h 422"/>
                <a:gd name="T20" fmla="*/ 202 w 435"/>
                <a:gd name="T21" fmla="*/ 59 h 422"/>
                <a:gd name="T22" fmla="*/ 168 w 435"/>
                <a:gd name="T23" fmla="*/ 49 h 422"/>
                <a:gd name="T24" fmla="*/ 141 w 435"/>
                <a:gd name="T25" fmla="*/ 23 h 422"/>
                <a:gd name="T26" fmla="*/ 106 w 435"/>
                <a:gd name="T27" fmla="*/ 15 h 422"/>
                <a:gd name="T28" fmla="*/ 107 w 435"/>
                <a:gd name="T29" fmla="*/ 50 h 422"/>
                <a:gd name="T30" fmla="*/ 75 w 435"/>
                <a:gd name="T31" fmla="*/ 93 h 422"/>
                <a:gd name="T32" fmla="*/ 52 w 435"/>
                <a:gd name="T33" fmla="*/ 100 h 422"/>
                <a:gd name="T34" fmla="*/ 36 w 435"/>
                <a:gd name="T35" fmla="*/ 98 h 422"/>
                <a:gd name="T36" fmla="*/ 13 w 435"/>
                <a:gd name="T37" fmla="*/ 120 h 422"/>
                <a:gd name="T38" fmla="*/ 42 w 435"/>
                <a:gd name="T39" fmla="*/ 174 h 422"/>
                <a:gd name="T40" fmla="*/ 21 w 435"/>
                <a:gd name="T41" fmla="*/ 218 h 422"/>
                <a:gd name="T42" fmla="*/ 16 w 435"/>
                <a:gd name="T43" fmla="*/ 260 h 422"/>
                <a:gd name="T44" fmla="*/ 44 w 435"/>
                <a:gd name="T45" fmla="*/ 289 h 422"/>
                <a:gd name="T46" fmla="*/ 86 w 435"/>
                <a:gd name="T47" fmla="*/ 338 h 422"/>
                <a:gd name="T48" fmla="*/ 115 w 435"/>
                <a:gd name="T49" fmla="*/ 337 h 422"/>
                <a:gd name="T50" fmla="*/ 135 w 435"/>
                <a:gd name="T51" fmla="*/ 306 h 422"/>
                <a:gd name="T52" fmla="*/ 158 w 435"/>
                <a:gd name="T53" fmla="*/ 281 h 422"/>
                <a:gd name="T54" fmla="*/ 189 w 435"/>
                <a:gd name="T55" fmla="*/ 269 h 422"/>
                <a:gd name="T56" fmla="*/ 213 w 435"/>
                <a:gd name="T57" fmla="*/ 339 h 422"/>
                <a:gd name="T58" fmla="*/ 258 w 435"/>
                <a:gd name="T59" fmla="*/ 372 h 422"/>
                <a:gd name="T60" fmla="*/ 269 w 435"/>
                <a:gd name="T61" fmla="*/ 402 h 422"/>
                <a:gd name="T62" fmla="*/ 289 w 435"/>
                <a:gd name="T63" fmla="*/ 396 h 422"/>
                <a:gd name="T64" fmla="*/ 358 w 435"/>
                <a:gd name="T65" fmla="*/ 365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5" h="422">
                  <a:moveTo>
                    <a:pt x="382" y="354"/>
                  </a:moveTo>
                  <a:cubicBezTo>
                    <a:pt x="382" y="338"/>
                    <a:pt x="407" y="330"/>
                    <a:pt x="407" y="330"/>
                  </a:cubicBezTo>
                  <a:cubicBezTo>
                    <a:pt x="407" y="330"/>
                    <a:pt x="435" y="315"/>
                    <a:pt x="412" y="302"/>
                  </a:cubicBezTo>
                  <a:cubicBezTo>
                    <a:pt x="412" y="302"/>
                    <a:pt x="403" y="292"/>
                    <a:pt x="416" y="285"/>
                  </a:cubicBezTo>
                  <a:cubicBezTo>
                    <a:pt x="429" y="278"/>
                    <a:pt x="429" y="263"/>
                    <a:pt x="415" y="256"/>
                  </a:cubicBezTo>
                  <a:cubicBezTo>
                    <a:pt x="415" y="256"/>
                    <a:pt x="424" y="241"/>
                    <a:pt x="412" y="242"/>
                  </a:cubicBezTo>
                  <a:cubicBezTo>
                    <a:pt x="412" y="242"/>
                    <a:pt x="406" y="238"/>
                    <a:pt x="409" y="230"/>
                  </a:cubicBezTo>
                  <a:cubicBezTo>
                    <a:pt x="401" y="224"/>
                    <a:pt x="401" y="224"/>
                    <a:pt x="401" y="224"/>
                  </a:cubicBezTo>
                  <a:cubicBezTo>
                    <a:pt x="400" y="203"/>
                    <a:pt x="400" y="203"/>
                    <a:pt x="400" y="203"/>
                  </a:cubicBezTo>
                  <a:cubicBezTo>
                    <a:pt x="388" y="194"/>
                    <a:pt x="388" y="194"/>
                    <a:pt x="388" y="194"/>
                  </a:cubicBezTo>
                  <a:cubicBezTo>
                    <a:pt x="388" y="194"/>
                    <a:pt x="391" y="180"/>
                    <a:pt x="369" y="176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45" y="164"/>
                    <a:pt x="345" y="164"/>
                    <a:pt x="345" y="164"/>
                  </a:cubicBezTo>
                  <a:cubicBezTo>
                    <a:pt x="345" y="164"/>
                    <a:pt x="342" y="148"/>
                    <a:pt x="331" y="152"/>
                  </a:cubicBezTo>
                  <a:cubicBezTo>
                    <a:pt x="331" y="152"/>
                    <a:pt x="318" y="159"/>
                    <a:pt x="299" y="128"/>
                  </a:cubicBezTo>
                  <a:cubicBezTo>
                    <a:pt x="299" y="128"/>
                    <a:pt x="293" y="94"/>
                    <a:pt x="309" y="92"/>
                  </a:cubicBezTo>
                  <a:cubicBezTo>
                    <a:pt x="326" y="91"/>
                    <a:pt x="322" y="68"/>
                    <a:pt x="312" y="68"/>
                  </a:cubicBezTo>
                  <a:cubicBezTo>
                    <a:pt x="302" y="68"/>
                    <a:pt x="296" y="51"/>
                    <a:pt x="296" y="51"/>
                  </a:cubicBezTo>
                  <a:cubicBezTo>
                    <a:pt x="296" y="51"/>
                    <a:pt x="281" y="31"/>
                    <a:pt x="257" y="48"/>
                  </a:cubicBezTo>
                  <a:cubicBezTo>
                    <a:pt x="257" y="48"/>
                    <a:pt x="256" y="62"/>
                    <a:pt x="235" y="54"/>
                  </a:cubicBezTo>
                  <a:cubicBezTo>
                    <a:pt x="220" y="62"/>
                    <a:pt x="220" y="62"/>
                    <a:pt x="220" y="62"/>
                  </a:cubicBezTo>
                  <a:cubicBezTo>
                    <a:pt x="220" y="62"/>
                    <a:pt x="212" y="49"/>
                    <a:pt x="202" y="59"/>
                  </a:cubicBezTo>
                  <a:cubicBezTo>
                    <a:pt x="192" y="69"/>
                    <a:pt x="183" y="60"/>
                    <a:pt x="180" y="48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28"/>
                    <a:pt x="159" y="21"/>
                    <a:pt x="141" y="23"/>
                  </a:cubicBezTo>
                  <a:cubicBezTo>
                    <a:pt x="124" y="25"/>
                    <a:pt x="120" y="15"/>
                    <a:pt x="120" y="15"/>
                  </a:cubicBezTo>
                  <a:cubicBezTo>
                    <a:pt x="120" y="15"/>
                    <a:pt x="116" y="0"/>
                    <a:pt x="106" y="15"/>
                  </a:cubicBezTo>
                  <a:cubicBezTo>
                    <a:pt x="95" y="30"/>
                    <a:pt x="89" y="39"/>
                    <a:pt x="107" y="39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7" y="50"/>
                    <a:pt x="110" y="66"/>
                    <a:pt x="98" y="71"/>
                  </a:cubicBezTo>
                  <a:cubicBezTo>
                    <a:pt x="86" y="76"/>
                    <a:pt x="79" y="79"/>
                    <a:pt x="75" y="93"/>
                  </a:cubicBezTo>
                  <a:cubicBezTo>
                    <a:pt x="70" y="106"/>
                    <a:pt x="65" y="103"/>
                    <a:pt x="59" y="95"/>
                  </a:cubicBezTo>
                  <a:cubicBezTo>
                    <a:pt x="53" y="88"/>
                    <a:pt x="52" y="100"/>
                    <a:pt x="52" y="100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8"/>
                    <a:pt x="26" y="107"/>
                    <a:pt x="19" y="107"/>
                  </a:cubicBezTo>
                  <a:cubicBezTo>
                    <a:pt x="11" y="108"/>
                    <a:pt x="5" y="104"/>
                    <a:pt x="13" y="120"/>
                  </a:cubicBezTo>
                  <a:cubicBezTo>
                    <a:pt x="22" y="136"/>
                    <a:pt x="27" y="151"/>
                    <a:pt x="27" y="155"/>
                  </a:cubicBezTo>
                  <a:cubicBezTo>
                    <a:pt x="27" y="158"/>
                    <a:pt x="42" y="174"/>
                    <a:pt x="42" y="174"/>
                  </a:cubicBezTo>
                  <a:cubicBezTo>
                    <a:pt x="42" y="174"/>
                    <a:pt x="41" y="185"/>
                    <a:pt x="36" y="190"/>
                  </a:cubicBezTo>
                  <a:cubicBezTo>
                    <a:pt x="30" y="194"/>
                    <a:pt x="20" y="195"/>
                    <a:pt x="21" y="218"/>
                  </a:cubicBezTo>
                  <a:cubicBezTo>
                    <a:pt x="22" y="240"/>
                    <a:pt x="22" y="257"/>
                    <a:pt x="22" y="257"/>
                  </a:cubicBezTo>
                  <a:cubicBezTo>
                    <a:pt x="22" y="257"/>
                    <a:pt x="20" y="258"/>
                    <a:pt x="16" y="260"/>
                  </a:cubicBezTo>
                  <a:cubicBezTo>
                    <a:pt x="13" y="262"/>
                    <a:pt x="0" y="267"/>
                    <a:pt x="17" y="271"/>
                  </a:cubicBezTo>
                  <a:cubicBezTo>
                    <a:pt x="34" y="275"/>
                    <a:pt x="39" y="276"/>
                    <a:pt x="44" y="289"/>
                  </a:cubicBezTo>
                  <a:cubicBezTo>
                    <a:pt x="49" y="303"/>
                    <a:pt x="66" y="314"/>
                    <a:pt x="75" y="318"/>
                  </a:cubicBezTo>
                  <a:cubicBezTo>
                    <a:pt x="85" y="322"/>
                    <a:pt x="86" y="338"/>
                    <a:pt x="86" y="338"/>
                  </a:cubicBezTo>
                  <a:cubicBezTo>
                    <a:pt x="86" y="338"/>
                    <a:pt x="88" y="346"/>
                    <a:pt x="101" y="340"/>
                  </a:cubicBezTo>
                  <a:cubicBezTo>
                    <a:pt x="108" y="337"/>
                    <a:pt x="113" y="336"/>
                    <a:pt x="115" y="337"/>
                  </a:cubicBezTo>
                  <a:cubicBezTo>
                    <a:pt x="116" y="337"/>
                    <a:pt x="116" y="337"/>
                    <a:pt x="116" y="337"/>
                  </a:cubicBezTo>
                  <a:cubicBezTo>
                    <a:pt x="140" y="336"/>
                    <a:pt x="135" y="323"/>
                    <a:pt x="135" y="306"/>
                  </a:cubicBezTo>
                  <a:cubicBezTo>
                    <a:pt x="135" y="289"/>
                    <a:pt x="150" y="296"/>
                    <a:pt x="150" y="296"/>
                  </a:cubicBezTo>
                  <a:cubicBezTo>
                    <a:pt x="158" y="281"/>
                    <a:pt x="158" y="281"/>
                    <a:pt x="158" y="281"/>
                  </a:cubicBezTo>
                  <a:cubicBezTo>
                    <a:pt x="177" y="279"/>
                    <a:pt x="177" y="279"/>
                    <a:pt x="177" y="279"/>
                  </a:cubicBezTo>
                  <a:cubicBezTo>
                    <a:pt x="177" y="279"/>
                    <a:pt x="179" y="270"/>
                    <a:pt x="189" y="269"/>
                  </a:cubicBezTo>
                  <a:cubicBezTo>
                    <a:pt x="199" y="268"/>
                    <a:pt x="209" y="290"/>
                    <a:pt x="210" y="294"/>
                  </a:cubicBezTo>
                  <a:cubicBezTo>
                    <a:pt x="211" y="297"/>
                    <a:pt x="211" y="327"/>
                    <a:pt x="213" y="339"/>
                  </a:cubicBezTo>
                  <a:cubicBezTo>
                    <a:pt x="214" y="351"/>
                    <a:pt x="234" y="356"/>
                    <a:pt x="245" y="357"/>
                  </a:cubicBezTo>
                  <a:cubicBezTo>
                    <a:pt x="257" y="358"/>
                    <a:pt x="259" y="358"/>
                    <a:pt x="258" y="372"/>
                  </a:cubicBezTo>
                  <a:cubicBezTo>
                    <a:pt x="256" y="385"/>
                    <a:pt x="262" y="394"/>
                    <a:pt x="262" y="394"/>
                  </a:cubicBezTo>
                  <a:cubicBezTo>
                    <a:pt x="269" y="402"/>
                    <a:pt x="269" y="402"/>
                    <a:pt x="269" y="402"/>
                  </a:cubicBezTo>
                  <a:cubicBezTo>
                    <a:pt x="270" y="400"/>
                    <a:pt x="270" y="399"/>
                    <a:pt x="271" y="398"/>
                  </a:cubicBezTo>
                  <a:cubicBezTo>
                    <a:pt x="271" y="398"/>
                    <a:pt x="281" y="387"/>
                    <a:pt x="289" y="396"/>
                  </a:cubicBezTo>
                  <a:cubicBezTo>
                    <a:pt x="297" y="406"/>
                    <a:pt x="332" y="422"/>
                    <a:pt x="330" y="403"/>
                  </a:cubicBezTo>
                  <a:cubicBezTo>
                    <a:pt x="330" y="403"/>
                    <a:pt x="345" y="366"/>
                    <a:pt x="358" y="365"/>
                  </a:cubicBezTo>
                  <a:cubicBezTo>
                    <a:pt x="371" y="364"/>
                    <a:pt x="382" y="369"/>
                    <a:pt x="382" y="35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鹰潭">
              <a:hlinkClick r:id="" action="ppaction://macro?name=Slide1.鹰潭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457450" y="2863850"/>
              <a:ext cx="465138" cy="487363"/>
            </a:xfrm>
            <a:custGeom>
              <a:avLst/>
              <a:gdLst>
                <a:gd name="T0" fmla="*/ 156 w 156"/>
                <a:gd name="T1" fmla="*/ 134 h 162"/>
                <a:gd name="T2" fmla="*/ 148 w 156"/>
                <a:gd name="T3" fmla="*/ 126 h 162"/>
                <a:gd name="T4" fmla="*/ 144 w 156"/>
                <a:gd name="T5" fmla="*/ 104 h 162"/>
                <a:gd name="T6" fmla="*/ 132 w 156"/>
                <a:gd name="T7" fmla="*/ 89 h 162"/>
                <a:gd name="T8" fmla="*/ 99 w 156"/>
                <a:gd name="T9" fmla="*/ 71 h 162"/>
                <a:gd name="T10" fmla="*/ 96 w 156"/>
                <a:gd name="T11" fmla="*/ 26 h 162"/>
                <a:gd name="T12" fmla="*/ 75 w 156"/>
                <a:gd name="T13" fmla="*/ 1 h 162"/>
                <a:gd name="T14" fmla="*/ 64 w 156"/>
                <a:gd name="T15" fmla="*/ 11 h 162"/>
                <a:gd name="T16" fmla="*/ 45 w 156"/>
                <a:gd name="T17" fmla="*/ 13 h 162"/>
                <a:gd name="T18" fmla="*/ 36 w 156"/>
                <a:gd name="T19" fmla="*/ 28 h 162"/>
                <a:gd name="T20" fmla="*/ 22 w 156"/>
                <a:gd name="T21" fmla="*/ 38 h 162"/>
                <a:gd name="T22" fmla="*/ 3 w 156"/>
                <a:gd name="T23" fmla="*/ 69 h 162"/>
                <a:gd name="T24" fmla="*/ 4 w 156"/>
                <a:gd name="T25" fmla="*/ 70 h 162"/>
                <a:gd name="T26" fmla="*/ 5 w 156"/>
                <a:gd name="T27" fmla="*/ 96 h 162"/>
                <a:gd name="T28" fmla="*/ 10 w 156"/>
                <a:gd name="T29" fmla="*/ 104 h 162"/>
                <a:gd name="T30" fmla="*/ 30 w 156"/>
                <a:gd name="T31" fmla="*/ 120 h 162"/>
                <a:gd name="T32" fmla="*/ 48 w 156"/>
                <a:gd name="T33" fmla="*/ 121 h 162"/>
                <a:gd name="T34" fmla="*/ 71 w 156"/>
                <a:gd name="T35" fmla="*/ 137 h 162"/>
                <a:gd name="T36" fmla="*/ 74 w 156"/>
                <a:gd name="T37" fmla="*/ 149 h 162"/>
                <a:gd name="T38" fmla="*/ 87 w 156"/>
                <a:gd name="T39" fmla="*/ 153 h 162"/>
                <a:gd name="T40" fmla="*/ 108 w 156"/>
                <a:gd name="T41" fmla="*/ 147 h 162"/>
                <a:gd name="T42" fmla="*/ 120 w 156"/>
                <a:gd name="T43" fmla="*/ 141 h 162"/>
                <a:gd name="T44" fmla="*/ 131 w 156"/>
                <a:gd name="T45" fmla="*/ 149 h 162"/>
                <a:gd name="T46" fmla="*/ 132 w 156"/>
                <a:gd name="T47" fmla="*/ 149 h 162"/>
                <a:gd name="T48" fmla="*/ 140 w 156"/>
                <a:gd name="T49" fmla="*/ 149 h 162"/>
                <a:gd name="T50" fmla="*/ 156 w 156"/>
                <a:gd name="T51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6" h="162">
                  <a:moveTo>
                    <a:pt x="156" y="134"/>
                  </a:moveTo>
                  <a:cubicBezTo>
                    <a:pt x="148" y="126"/>
                    <a:pt x="148" y="126"/>
                    <a:pt x="148" y="126"/>
                  </a:cubicBezTo>
                  <a:cubicBezTo>
                    <a:pt x="148" y="126"/>
                    <a:pt x="143" y="118"/>
                    <a:pt x="144" y="104"/>
                  </a:cubicBezTo>
                  <a:cubicBezTo>
                    <a:pt x="146" y="90"/>
                    <a:pt x="143" y="90"/>
                    <a:pt x="132" y="89"/>
                  </a:cubicBezTo>
                  <a:cubicBezTo>
                    <a:pt x="121" y="88"/>
                    <a:pt x="101" y="84"/>
                    <a:pt x="99" y="71"/>
                  </a:cubicBezTo>
                  <a:cubicBezTo>
                    <a:pt x="97" y="59"/>
                    <a:pt x="97" y="29"/>
                    <a:pt x="96" y="26"/>
                  </a:cubicBezTo>
                  <a:cubicBezTo>
                    <a:pt x="95" y="23"/>
                    <a:pt x="86" y="0"/>
                    <a:pt x="75" y="1"/>
                  </a:cubicBezTo>
                  <a:cubicBezTo>
                    <a:pt x="65" y="2"/>
                    <a:pt x="64" y="11"/>
                    <a:pt x="64" y="11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22" y="21"/>
                    <a:pt x="22" y="38"/>
                  </a:cubicBezTo>
                  <a:cubicBezTo>
                    <a:pt x="22" y="55"/>
                    <a:pt x="26" y="68"/>
                    <a:pt x="3" y="69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21" y="85"/>
                    <a:pt x="5" y="96"/>
                  </a:cubicBezTo>
                  <a:cubicBezTo>
                    <a:pt x="5" y="96"/>
                    <a:pt x="0" y="102"/>
                    <a:pt x="10" y="104"/>
                  </a:cubicBezTo>
                  <a:cubicBezTo>
                    <a:pt x="19" y="106"/>
                    <a:pt x="30" y="120"/>
                    <a:pt x="30" y="120"/>
                  </a:cubicBezTo>
                  <a:cubicBezTo>
                    <a:pt x="30" y="120"/>
                    <a:pt x="40" y="121"/>
                    <a:pt x="48" y="121"/>
                  </a:cubicBezTo>
                  <a:cubicBezTo>
                    <a:pt x="55" y="121"/>
                    <a:pt x="69" y="130"/>
                    <a:pt x="71" y="137"/>
                  </a:cubicBezTo>
                  <a:cubicBezTo>
                    <a:pt x="73" y="144"/>
                    <a:pt x="74" y="149"/>
                    <a:pt x="74" y="149"/>
                  </a:cubicBezTo>
                  <a:cubicBezTo>
                    <a:pt x="74" y="149"/>
                    <a:pt x="76" y="162"/>
                    <a:pt x="87" y="153"/>
                  </a:cubicBezTo>
                  <a:cubicBezTo>
                    <a:pt x="99" y="143"/>
                    <a:pt x="108" y="147"/>
                    <a:pt x="108" y="147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120" y="141"/>
                    <a:pt x="131" y="146"/>
                    <a:pt x="131" y="149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3" y="149"/>
                    <a:pt x="136" y="148"/>
                    <a:pt x="140" y="149"/>
                  </a:cubicBezTo>
                  <a:cubicBezTo>
                    <a:pt x="140" y="149"/>
                    <a:pt x="149" y="144"/>
                    <a:pt x="156" y="13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景德镇">
              <a:hlinkClick r:id="" action="ppaction://macro?name=Slide1.景德镇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393950" y="2071688"/>
              <a:ext cx="454025" cy="728662"/>
            </a:xfrm>
            <a:custGeom>
              <a:avLst/>
              <a:gdLst>
                <a:gd name="T0" fmla="*/ 62 w 153"/>
                <a:gd name="T1" fmla="*/ 232 h 245"/>
                <a:gd name="T2" fmla="*/ 85 w 153"/>
                <a:gd name="T3" fmla="*/ 237 h 245"/>
                <a:gd name="T4" fmla="*/ 111 w 153"/>
                <a:gd name="T5" fmla="*/ 229 h 245"/>
                <a:gd name="T6" fmla="*/ 127 w 153"/>
                <a:gd name="T7" fmla="*/ 212 h 245"/>
                <a:gd name="T8" fmla="*/ 133 w 153"/>
                <a:gd name="T9" fmla="*/ 207 h 245"/>
                <a:gd name="T10" fmla="*/ 133 w 153"/>
                <a:gd name="T11" fmla="*/ 191 h 245"/>
                <a:gd name="T12" fmla="*/ 120 w 153"/>
                <a:gd name="T13" fmla="*/ 169 h 245"/>
                <a:gd name="T14" fmla="*/ 99 w 153"/>
                <a:gd name="T15" fmla="*/ 144 h 245"/>
                <a:gd name="T16" fmla="*/ 94 w 153"/>
                <a:gd name="T17" fmla="*/ 133 h 245"/>
                <a:gd name="T18" fmla="*/ 103 w 153"/>
                <a:gd name="T19" fmla="*/ 98 h 245"/>
                <a:gd name="T20" fmla="*/ 116 w 153"/>
                <a:gd name="T21" fmla="*/ 76 h 245"/>
                <a:gd name="T22" fmla="*/ 124 w 153"/>
                <a:gd name="T23" fmla="*/ 56 h 245"/>
                <a:gd name="T24" fmla="*/ 124 w 153"/>
                <a:gd name="T25" fmla="*/ 56 h 245"/>
                <a:gd name="T26" fmla="*/ 113 w 153"/>
                <a:gd name="T27" fmla="*/ 59 h 245"/>
                <a:gd name="T28" fmla="*/ 91 w 153"/>
                <a:gd name="T29" fmla="*/ 48 h 245"/>
                <a:gd name="T30" fmla="*/ 79 w 153"/>
                <a:gd name="T31" fmla="*/ 49 h 245"/>
                <a:gd name="T32" fmla="*/ 71 w 153"/>
                <a:gd name="T33" fmla="*/ 28 h 245"/>
                <a:gd name="T34" fmla="*/ 52 w 153"/>
                <a:gd name="T35" fmla="*/ 23 h 245"/>
                <a:gd name="T36" fmla="*/ 31 w 153"/>
                <a:gd name="T37" fmla="*/ 15 h 245"/>
                <a:gd name="T38" fmla="*/ 17 w 153"/>
                <a:gd name="T39" fmla="*/ 15 h 245"/>
                <a:gd name="T40" fmla="*/ 18 w 153"/>
                <a:gd name="T41" fmla="*/ 39 h 245"/>
                <a:gd name="T42" fmla="*/ 18 w 153"/>
                <a:gd name="T43" fmla="*/ 50 h 245"/>
                <a:gd name="T44" fmla="*/ 13 w 153"/>
                <a:gd name="T45" fmla="*/ 68 h 245"/>
                <a:gd name="T46" fmla="*/ 17 w 153"/>
                <a:gd name="T47" fmla="*/ 108 h 245"/>
                <a:gd name="T48" fmla="*/ 38 w 153"/>
                <a:gd name="T49" fmla="*/ 160 h 245"/>
                <a:gd name="T50" fmla="*/ 39 w 153"/>
                <a:gd name="T51" fmla="*/ 214 h 245"/>
                <a:gd name="T52" fmla="*/ 62 w 153"/>
                <a:gd name="T53" fmla="*/ 23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3" h="245">
                  <a:moveTo>
                    <a:pt x="62" y="232"/>
                  </a:moveTo>
                  <a:cubicBezTo>
                    <a:pt x="77" y="231"/>
                    <a:pt x="85" y="237"/>
                    <a:pt x="85" y="237"/>
                  </a:cubicBezTo>
                  <a:cubicBezTo>
                    <a:pt x="85" y="237"/>
                    <a:pt x="98" y="245"/>
                    <a:pt x="111" y="229"/>
                  </a:cubicBezTo>
                  <a:cubicBezTo>
                    <a:pt x="125" y="214"/>
                    <a:pt x="127" y="212"/>
                    <a:pt x="127" y="212"/>
                  </a:cubicBezTo>
                  <a:cubicBezTo>
                    <a:pt x="133" y="207"/>
                    <a:pt x="133" y="207"/>
                    <a:pt x="133" y="207"/>
                  </a:cubicBezTo>
                  <a:cubicBezTo>
                    <a:pt x="133" y="207"/>
                    <a:pt x="153" y="195"/>
                    <a:pt x="133" y="191"/>
                  </a:cubicBezTo>
                  <a:cubicBezTo>
                    <a:pt x="112" y="187"/>
                    <a:pt x="118" y="181"/>
                    <a:pt x="120" y="169"/>
                  </a:cubicBezTo>
                  <a:cubicBezTo>
                    <a:pt x="121" y="157"/>
                    <a:pt x="113" y="144"/>
                    <a:pt x="99" y="144"/>
                  </a:cubicBezTo>
                  <a:cubicBezTo>
                    <a:pt x="84" y="144"/>
                    <a:pt x="89" y="138"/>
                    <a:pt x="94" y="133"/>
                  </a:cubicBezTo>
                  <a:cubicBezTo>
                    <a:pt x="99" y="128"/>
                    <a:pt x="105" y="124"/>
                    <a:pt x="103" y="98"/>
                  </a:cubicBezTo>
                  <a:cubicBezTo>
                    <a:pt x="103" y="98"/>
                    <a:pt x="110" y="81"/>
                    <a:pt x="116" y="76"/>
                  </a:cubicBezTo>
                  <a:cubicBezTo>
                    <a:pt x="123" y="71"/>
                    <a:pt x="128" y="60"/>
                    <a:pt x="124" y="56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1" y="55"/>
                    <a:pt x="117" y="55"/>
                    <a:pt x="113" y="59"/>
                  </a:cubicBezTo>
                  <a:cubicBezTo>
                    <a:pt x="103" y="69"/>
                    <a:pt x="94" y="60"/>
                    <a:pt x="91" y="48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0" y="21"/>
                    <a:pt x="52" y="23"/>
                  </a:cubicBezTo>
                  <a:cubicBezTo>
                    <a:pt x="35" y="25"/>
                    <a:pt x="31" y="15"/>
                    <a:pt x="31" y="15"/>
                  </a:cubicBezTo>
                  <a:cubicBezTo>
                    <a:pt x="31" y="15"/>
                    <a:pt x="27" y="0"/>
                    <a:pt x="17" y="15"/>
                  </a:cubicBezTo>
                  <a:cubicBezTo>
                    <a:pt x="6" y="30"/>
                    <a:pt x="0" y="39"/>
                    <a:pt x="18" y="39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20" y="62"/>
                    <a:pt x="13" y="68"/>
                  </a:cubicBezTo>
                  <a:cubicBezTo>
                    <a:pt x="13" y="72"/>
                    <a:pt x="11" y="97"/>
                    <a:pt x="17" y="108"/>
                  </a:cubicBezTo>
                  <a:cubicBezTo>
                    <a:pt x="23" y="121"/>
                    <a:pt x="38" y="143"/>
                    <a:pt x="38" y="160"/>
                  </a:cubicBezTo>
                  <a:cubicBezTo>
                    <a:pt x="38" y="160"/>
                    <a:pt x="39" y="196"/>
                    <a:pt x="39" y="214"/>
                  </a:cubicBezTo>
                  <a:cubicBezTo>
                    <a:pt x="39" y="232"/>
                    <a:pt x="47" y="233"/>
                    <a:pt x="62" y="23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Rectangle 309"/>
            <p:cNvSpPr>
              <a:spLocks noChangeArrowheads="1"/>
            </p:cNvSpPr>
            <p:nvPr/>
          </p:nvSpPr>
          <p:spPr bwMode="auto">
            <a:xfrm>
              <a:off x="1917700" y="2917825"/>
              <a:ext cx="254000" cy="168275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南昌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Rectangle 310"/>
            <p:cNvSpPr>
              <a:spLocks noChangeArrowheads="1"/>
            </p:cNvSpPr>
            <p:nvPr/>
          </p:nvSpPr>
          <p:spPr bwMode="auto">
            <a:xfrm>
              <a:off x="2263693" y="3513138"/>
              <a:ext cx="392113" cy="120650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抚州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Rectangle 311"/>
            <p:cNvSpPr>
              <a:spLocks noChangeArrowheads="1"/>
            </p:cNvSpPr>
            <p:nvPr/>
          </p:nvSpPr>
          <p:spPr bwMode="auto">
            <a:xfrm>
              <a:off x="1262063" y="3308350"/>
              <a:ext cx="254000" cy="169863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宜春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Rectangle 312"/>
            <p:cNvSpPr>
              <a:spLocks noChangeArrowheads="1"/>
            </p:cNvSpPr>
            <p:nvPr/>
          </p:nvSpPr>
          <p:spPr bwMode="auto">
            <a:xfrm>
              <a:off x="965200" y="3922713"/>
              <a:ext cx="255588" cy="147637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萍乡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Rectangle 313"/>
            <p:cNvSpPr>
              <a:spLocks noChangeArrowheads="1"/>
            </p:cNvSpPr>
            <p:nvPr/>
          </p:nvSpPr>
          <p:spPr bwMode="auto">
            <a:xfrm>
              <a:off x="1663700" y="4081463"/>
              <a:ext cx="254000" cy="179387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吉安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Rectangle 314"/>
            <p:cNvSpPr>
              <a:spLocks noChangeArrowheads="1"/>
            </p:cNvSpPr>
            <p:nvPr/>
          </p:nvSpPr>
          <p:spPr bwMode="auto">
            <a:xfrm>
              <a:off x="1970088" y="4832350"/>
              <a:ext cx="254000" cy="158750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赣州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315"/>
            <p:cNvSpPr>
              <a:spLocks noChangeArrowheads="1"/>
            </p:cNvSpPr>
            <p:nvPr/>
          </p:nvSpPr>
          <p:spPr bwMode="auto">
            <a:xfrm>
              <a:off x="2509837" y="3033713"/>
              <a:ext cx="255587" cy="147638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鹰潭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316"/>
            <p:cNvSpPr>
              <a:spLocks noChangeArrowheads="1"/>
            </p:cNvSpPr>
            <p:nvPr/>
          </p:nvSpPr>
          <p:spPr bwMode="auto">
            <a:xfrm>
              <a:off x="2879725" y="2874963"/>
              <a:ext cx="254000" cy="147637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上饶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317"/>
            <p:cNvSpPr>
              <a:spLocks noChangeArrowheads="1"/>
            </p:cNvSpPr>
            <p:nvPr/>
          </p:nvSpPr>
          <p:spPr bwMode="auto">
            <a:xfrm>
              <a:off x="2405063" y="2293938"/>
              <a:ext cx="465137" cy="138112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景德镇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318"/>
            <p:cNvSpPr>
              <a:spLocks noChangeArrowheads="1"/>
            </p:cNvSpPr>
            <p:nvPr/>
          </p:nvSpPr>
          <p:spPr bwMode="auto">
            <a:xfrm>
              <a:off x="1619250" y="2492375"/>
              <a:ext cx="466725" cy="1714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九江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319"/>
            <p:cNvSpPr>
              <a:spLocks noChangeArrowheads="1"/>
            </p:cNvSpPr>
            <p:nvPr/>
          </p:nvSpPr>
          <p:spPr bwMode="auto">
            <a:xfrm>
              <a:off x="1441450" y="3573463"/>
              <a:ext cx="349250" cy="158750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新余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7" name="Freeform 3"/>
          <p:cNvSpPr/>
          <p:nvPr/>
        </p:nvSpPr>
        <p:spPr bwMode="auto">
          <a:xfrm>
            <a:off x="7740352" y="4984681"/>
            <a:ext cx="1189716" cy="1776164"/>
          </a:xfrm>
          <a:custGeom>
            <a:avLst/>
            <a:gdLst>
              <a:gd name="T0" fmla="*/ 282 w 843"/>
              <a:gd name="T1" fmla="*/ 1052 h 1253"/>
              <a:gd name="T2" fmla="*/ 334 w 843"/>
              <a:gd name="T3" fmla="*/ 1077 h 1253"/>
              <a:gd name="T4" fmla="*/ 284 w 843"/>
              <a:gd name="T5" fmla="*/ 1195 h 1253"/>
              <a:gd name="T6" fmla="*/ 287 w 843"/>
              <a:gd name="T7" fmla="*/ 1228 h 1253"/>
              <a:gd name="T8" fmla="*/ 370 w 843"/>
              <a:gd name="T9" fmla="*/ 1217 h 1253"/>
              <a:gd name="T10" fmla="*/ 421 w 843"/>
              <a:gd name="T11" fmla="*/ 1178 h 1253"/>
              <a:gd name="T12" fmla="*/ 521 w 843"/>
              <a:gd name="T13" fmla="*/ 1157 h 1253"/>
              <a:gd name="T14" fmla="*/ 559 w 843"/>
              <a:gd name="T15" fmla="*/ 1150 h 1253"/>
              <a:gd name="T16" fmla="*/ 565 w 843"/>
              <a:gd name="T17" fmla="*/ 1094 h 1253"/>
              <a:gd name="T18" fmla="*/ 551 w 843"/>
              <a:gd name="T19" fmla="*/ 1045 h 1253"/>
              <a:gd name="T20" fmla="*/ 556 w 843"/>
              <a:gd name="T21" fmla="*/ 923 h 1253"/>
              <a:gd name="T22" fmla="*/ 596 w 843"/>
              <a:gd name="T23" fmla="*/ 825 h 1253"/>
              <a:gd name="T24" fmla="*/ 589 w 843"/>
              <a:gd name="T25" fmla="*/ 758 h 1253"/>
              <a:gd name="T26" fmla="*/ 576 w 843"/>
              <a:gd name="T27" fmla="*/ 694 h 1253"/>
              <a:gd name="T28" fmla="*/ 604 w 843"/>
              <a:gd name="T29" fmla="*/ 625 h 1253"/>
              <a:gd name="T30" fmla="*/ 655 w 843"/>
              <a:gd name="T31" fmla="*/ 544 h 1253"/>
              <a:gd name="T32" fmla="*/ 622 w 843"/>
              <a:gd name="T33" fmla="*/ 496 h 1253"/>
              <a:gd name="T34" fmla="*/ 655 w 843"/>
              <a:gd name="T35" fmla="*/ 432 h 1253"/>
              <a:gd name="T36" fmla="*/ 738 w 843"/>
              <a:gd name="T37" fmla="*/ 404 h 1253"/>
              <a:gd name="T38" fmla="*/ 820 w 843"/>
              <a:gd name="T39" fmla="*/ 303 h 1253"/>
              <a:gd name="T40" fmla="*/ 817 w 843"/>
              <a:gd name="T41" fmla="*/ 231 h 1253"/>
              <a:gd name="T42" fmla="*/ 777 w 843"/>
              <a:gd name="T43" fmla="*/ 177 h 1253"/>
              <a:gd name="T44" fmla="*/ 707 w 843"/>
              <a:gd name="T45" fmla="*/ 129 h 1253"/>
              <a:gd name="T46" fmla="*/ 665 w 843"/>
              <a:gd name="T47" fmla="*/ 49 h 1253"/>
              <a:gd name="T48" fmla="*/ 588 w 843"/>
              <a:gd name="T49" fmla="*/ 49 h 1253"/>
              <a:gd name="T50" fmla="*/ 528 w 843"/>
              <a:gd name="T51" fmla="*/ 16 h 1253"/>
              <a:gd name="T52" fmla="*/ 506 w 843"/>
              <a:gd name="T53" fmla="*/ 72 h 1253"/>
              <a:gd name="T54" fmla="*/ 441 w 843"/>
              <a:gd name="T55" fmla="*/ 98 h 1253"/>
              <a:gd name="T56" fmla="*/ 460 w 843"/>
              <a:gd name="T57" fmla="*/ 25 h 1253"/>
              <a:gd name="T58" fmla="*/ 399 w 843"/>
              <a:gd name="T59" fmla="*/ 49 h 1253"/>
              <a:gd name="T60" fmla="*/ 289 w 843"/>
              <a:gd name="T61" fmla="*/ 105 h 1253"/>
              <a:gd name="T62" fmla="*/ 225 w 843"/>
              <a:gd name="T63" fmla="*/ 126 h 1253"/>
              <a:gd name="T64" fmla="*/ 197 w 843"/>
              <a:gd name="T65" fmla="*/ 153 h 1253"/>
              <a:gd name="T66" fmla="*/ 182 w 843"/>
              <a:gd name="T67" fmla="*/ 171 h 1253"/>
              <a:gd name="T68" fmla="*/ 175 w 843"/>
              <a:gd name="T69" fmla="*/ 182 h 1253"/>
              <a:gd name="T70" fmla="*/ 142 w 843"/>
              <a:gd name="T71" fmla="*/ 209 h 1253"/>
              <a:gd name="T72" fmla="*/ 49 w 843"/>
              <a:gd name="T73" fmla="*/ 257 h 1253"/>
              <a:gd name="T74" fmla="*/ 2 w 843"/>
              <a:gd name="T75" fmla="*/ 315 h 1253"/>
              <a:gd name="T76" fmla="*/ 35 w 843"/>
              <a:gd name="T77" fmla="*/ 372 h 1253"/>
              <a:gd name="T78" fmla="*/ 47 w 843"/>
              <a:gd name="T79" fmla="*/ 404 h 1253"/>
              <a:gd name="T80" fmla="*/ 89 w 843"/>
              <a:gd name="T81" fmla="*/ 467 h 1253"/>
              <a:gd name="T82" fmla="*/ 23 w 843"/>
              <a:gd name="T83" fmla="*/ 593 h 1253"/>
              <a:gd name="T84" fmla="*/ 19 w 843"/>
              <a:gd name="T85" fmla="*/ 688 h 1253"/>
              <a:gd name="T86" fmla="*/ 68 w 843"/>
              <a:gd name="T87" fmla="*/ 714 h 1253"/>
              <a:gd name="T88" fmla="*/ 114 w 843"/>
              <a:gd name="T89" fmla="*/ 828 h 1253"/>
              <a:gd name="T90" fmla="*/ 159 w 843"/>
              <a:gd name="T91" fmla="*/ 918 h 1253"/>
              <a:gd name="T92" fmla="*/ 165 w 843"/>
              <a:gd name="T93" fmla="*/ 957 h 1253"/>
              <a:gd name="T94" fmla="*/ 191 w 843"/>
              <a:gd name="T95" fmla="*/ 1071 h 1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43" h="1253">
                <a:moveTo>
                  <a:pt x="208" y="1100"/>
                </a:moveTo>
                <a:cubicBezTo>
                  <a:pt x="208" y="1100"/>
                  <a:pt x="213" y="1081"/>
                  <a:pt x="235" y="1085"/>
                </a:cubicBezTo>
                <a:cubicBezTo>
                  <a:pt x="257" y="1088"/>
                  <a:pt x="269" y="1072"/>
                  <a:pt x="269" y="1072"/>
                </a:cubicBezTo>
                <a:cubicBezTo>
                  <a:pt x="282" y="1052"/>
                  <a:pt x="282" y="1052"/>
                  <a:pt x="282" y="1052"/>
                </a:cubicBezTo>
                <a:cubicBezTo>
                  <a:pt x="282" y="1052"/>
                  <a:pt x="300" y="1046"/>
                  <a:pt x="307" y="1054"/>
                </a:cubicBezTo>
                <a:cubicBezTo>
                  <a:pt x="312" y="1060"/>
                  <a:pt x="312" y="1060"/>
                  <a:pt x="312" y="1060"/>
                </a:cubicBezTo>
                <a:cubicBezTo>
                  <a:pt x="315" y="1058"/>
                  <a:pt x="315" y="1058"/>
                  <a:pt x="315" y="1058"/>
                </a:cubicBezTo>
                <a:cubicBezTo>
                  <a:pt x="315" y="1058"/>
                  <a:pt x="335" y="1060"/>
                  <a:pt x="334" y="1077"/>
                </a:cubicBezTo>
                <a:cubicBezTo>
                  <a:pt x="334" y="1077"/>
                  <a:pt x="331" y="1086"/>
                  <a:pt x="335" y="1096"/>
                </a:cubicBezTo>
                <a:cubicBezTo>
                  <a:pt x="335" y="1096"/>
                  <a:pt x="339" y="1103"/>
                  <a:pt x="323" y="1113"/>
                </a:cubicBezTo>
                <a:cubicBezTo>
                  <a:pt x="308" y="1124"/>
                  <a:pt x="289" y="1141"/>
                  <a:pt x="289" y="1157"/>
                </a:cubicBezTo>
                <a:cubicBezTo>
                  <a:pt x="289" y="1174"/>
                  <a:pt x="300" y="1178"/>
                  <a:pt x="284" y="1195"/>
                </a:cubicBezTo>
                <a:cubicBezTo>
                  <a:pt x="284" y="1195"/>
                  <a:pt x="278" y="1206"/>
                  <a:pt x="271" y="1209"/>
                </a:cubicBezTo>
                <a:cubicBezTo>
                  <a:pt x="264" y="1212"/>
                  <a:pt x="262" y="1206"/>
                  <a:pt x="262" y="1220"/>
                </a:cubicBezTo>
                <a:cubicBezTo>
                  <a:pt x="269" y="1219"/>
                  <a:pt x="269" y="1219"/>
                  <a:pt x="269" y="1219"/>
                </a:cubicBezTo>
                <a:cubicBezTo>
                  <a:pt x="287" y="1228"/>
                  <a:pt x="287" y="1228"/>
                  <a:pt x="287" y="1228"/>
                </a:cubicBezTo>
                <a:cubicBezTo>
                  <a:pt x="299" y="1226"/>
                  <a:pt x="299" y="1226"/>
                  <a:pt x="299" y="1226"/>
                </a:cubicBezTo>
                <a:cubicBezTo>
                  <a:pt x="299" y="1226"/>
                  <a:pt x="315" y="1253"/>
                  <a:pt x="328" y="1234"/>
                </a:cubicBezTo>
                <a:cubicBezTo>
                  <a:pt x="328" y="1234"/>
                  <a:pt x="351" y="1214"/>
                  <a:pt x="365" y="1220"/>
                </a:cubicBezTo>
                <a:cubicBezTo>
                  <a:pt x="370" y="1217"/>
                  <a:pt x="370" y="1217"/>
                  <a:pt x="370" y="1217"/>
                </a:cubicBezTo>
                <a:cubicBezTo>
                  <a:pt x="370" y="1217"/>
                  <a:pt x="370" y="1199"/>
                  <a:pt x="391" y="1204"/>
                </a:cubicBezTo>
                <a:cubicBezTo>
                  <a:pt x="412" y="1209"/>
                  <a:pt x="402" y="1187"/>
                  <a:pt x="402" y="1187"/>
                </a:cubicBezTo>
                <a:cubicBezTo>
                  <a:pt x="411" y="1181"/>
                  <a:pt x="411" y="1181"/>
                  <a:pt x="411" y="1181"/>
                </a:cubicBezTo>
                <a:cubicBezTo>
                  <a:pt x="421" y="1178"/>
                  <a:pt x="421" y="1178"/>
                  <a:pt x="421" y="1178"/>
                </a:cubicBezTo>
                <a:cubicBezTo>
                  <a:pt x="421" y="1178"/>
                  <a:pt x="443" y="1165"/>
                  <a:pt x="453" y="1162"/>
                </a:cubicBezTo>
                <a:cubicBezTo>
                  <a:pt x="462" y="1158"/>
                  <a:pt x="464" y="1148"/>
                  <a:pt x="472" y="1148"/>
                </a:cubicBezTo>
                <a:cubicBezTo>
                  <a:pt x="480" y="1144"/>
                  <a:pt x="480" y="1144"/>
                  <a:pt x="480" y="1144"/>
                </a:cubicBezTo>
                <a:cubicBezTo>
                  <a:pt x="480" y="1144"/>
                  <a:pt x="495" y="1129"/>
                  <a:pt x="521" y="1157"/>
                </a:cubicBezTo>
                <a:cubicBezTo>
                  <a:pt x="521" y="1157"/>
                  <a:pt x="524" y="1164"/>
                  <a:pt x="538" y="1162"/>
                </a:cubicBezTo>
                <a:cubicBezTo>
                  <a:pt x="546" y="1170"/>
                  <a:pt x="546" y="1170"/>
                  <a:pt x="546" y="1170"/>
                </a:cubicBezTo>
                <a:cubicBezTo>
                  <a:pt x="546" y="1170"/>
                  <a:pt x="553" y="1176"/>
                  <a:pt x="564" y="1166"/>
                </a:cubicBezTo>
                <a:cubicBezTo>
                  <a:pt x="574" y="1156"/>
                  <a:pt x="566" y="1154"/>
                  <a:pt x="559" y="1150"/>
                </a:cubicBezTo>
                <a:cubicBezTo>
                  <a:pt x="553" y="1146"/>
                  <a:pt x="554" y="1136"/>
                  <a:pt x="554" y="1136"/>
                </a:cubicBezTo>
                <a:cubicBezTo>
                  <a:pt x="549" y="1133"/>
                  <a:pt x="549" y="1133"/>
                  <a:pt x="549" y="1133"/>
                </a:cubicBezTo>
                <a:cubicBezTo>
                  <a:pt x="549" y="1133"/>
                  <a:pt x="548" y="1104"/>
                  <a:pt x="555" y="1097"/>
                </a:cubicBezTo>
                <a:cubicBezTo>
                  <a:pt x="565" y="1094"/>
                  <a:pt x="565" y="1094"/>
                  <a:pt x="565" y="1094"/>
                </a:cubicBezTo>
                <a:cubicBezTo>
                  <a:pt x="565" y="1094"/>
                  <a:pt x="563" y="1085"/>
                  <a:pt x="567" y="1076"/>
                </a:cubicBezTo>
                <a:cubicBezTo>
                  <a:pt x="559" y="1073"/>
                  <a:pt x="559" y="1073"/>
                  <a:pt x="559" y="1073"/>
                </a:cubicBezTo>
                <a:cubicBezTo>
                  <a:pt x="559" y="1073"/>
                  <a:pt x="558" y="1070"/>
                  <a:pt x="559" y="1060"/>
                </a:cubicBezTo>
                <a:cubicBezTo>
                  <a:pt x="561" y="1051"/>
                  <a:pt x="551" y="1045"/>
                  <a:pt x="551" y="1045"/>
                </a:cubicBezTo>
                <a:cubicBezTo>
                  <a:pt x="544" y="1039"/>
                  <a:pt x="544" y="1039"/>
                  <a:pt x="544" y="1039"/>
                </a:cubicBezTo>
                <a:cubicBezTo>
                  <a:pt x="544" y="1039"/>
                  <a:pt x="544" y="1026"/>
                  <a:pt x="555" y="1015"/>
                </a:cubicBezTo>
                <a:cubicBezTo>
                  <a:pt x="555" y="1015"/>
                  <a:pt x="561" y="1005"/>
                  <a:pt x="556" y="997"/>
                </a:cubicBezTo>
                <a:cubicBezTo>
                  <a:pt x="556" y="923"/>
                  <a:pt x="556" y="923"/>
                  <a:pt x="556" y="923"/>
                </a:cubicBezTo>
                <a:cubicBezTo>
                  <a:pt x="556" y="923"/>
                  <a:pt x="552" y="910"/>
                  <a:pt x="569" y="902"/>
                </a:cubicBezTo>
                <a:cubicBezTo>
                  <a:pt x="560" y="887"/>
                  <a:pt x="560" y="887"/>
                  <a:pt x="560" y="887"/>
                </a:cubicBezTo>
                <a:cubicBezTo>
                  <a:pt x="560" y="887"/>
                  <a:pt x="560" y="871"/>
                  <a:pt x="575" y="865"/>
                </a:cubicBezTo>
                <a:cubicBezTo>
                  <a:pt x="590" y="860"/>
                  <a:pt x="596" y="825"/>
                  <a:pt x="596" y="825"/>
                </a:cubicBezTo>
                <a:cubicBezTo>
                  <a:pt x="604" y="807"/>
                  <a:pt x="604" y="807"/>
                  <a:pt x="604" y="807"/>
                </a:cubicBezTo>
                <a:cubicBezTo>
                  <a:pt x="590" y="807"/>
                  <a:pt x="590" y="807"/>
                  <a:pt x="590" y="807"/>
                </a:cubicBezTo>
                <a:cubicBezTo>
                  <a:pt x="590" y="807"/>
                  <a:pt x="576" y="804"/>
                  <a:pt x="585" y="782"/>
                </a:cubicBezTo>
                <a:cubicBezTo>
                  <a:pt x="585" y="782"/>
                  <a:pt x="589" y="761"/>
                  <a:pt x="589" y="758"/>
                </a:cubicBezTo>
                <a:cubicBezTo>
                  <a:pt x="593" y="755"/>
                  <a:pt x="593" y="755"/>
                  <a:pt x="593" y="755"/>
                </a:cubicBezTo>
                <a:cubicBezTo>
                  <a:pt x="593" y="755"/>
                  <a:pt x="628" y="752"/>
                  <a:pt x="604" y="730"/>
                </a:cubicBezTo>
                <a:cubicBezTo>
                  <a:pt x="604" y="730"/>
                  <a:pt x="591" y="729"/>
                  <a:pt x="589" y="710"/>
                </a:cubicBezTo>
                <a:cubicBezTo>
                  <a:pt x="589" y="710"/>
                  <a:pt x="582" y="695"/>
                  <a:pt x="576" y="694"/>
                </a:cubicBezTo>
                <a:cubicBezTo>
                  <a:pt x="576" y="694"/>
                  <a:pt x="585" y="686"/>
                  <a:pt x="574" y="664"/>
                </a:cubicBezTo>
                <a:cubicBezTo>
                  <a:pt x="582" y="654"/>
                  <a:pt x="582" y="654"/>
                  <a:pt x="582" y="654"/>
                </a:cubicBezTo>
                <a:cubicBezTo>
                  <a:pt x="591" y="633"/>
                  <a:pt x="591" y="633"/>
                  <a:pt x="591" y="633"/>
                </a:cubicBezTo>
                <a:cubicBezTo>
                  <a:pt x="604" y="625"/>
                  <a:pt x="604" y="625"/>
                  <a:pt x="604" y="625"/>
                </a:cubicBezTo>
                <a:cubicBezTo>
                  <a:pt x="616" y="614"/>
                  <a:pt x="616" y="614"/>
                  <a:pt x="616" y="614"/>
                </a:cubicBezTo>
                <a:cubicBezTo>
                  <a:pt x="616" y="614"/>
                  <a:pt x="634" y="614"/>
                  <a:pt x="643" y="598"/>
                </a:cubicBezTo>
                <a:cubicBezTo>
                  <a:pt x="651" y="581"/>
                  <a:pt x="664" y="547"/>
                  <a:pt x="664" y="547"/>
                </a:cubicBezTo>
                <a:cubicBezTo>
                  <a:pt x="664" y="547"/>
                  <a:pt x="666" y="544"/>
                  <a:pt x="655" y="544"/>
                </a:cubicBezTo>
                <a:cubicBezTo>
                  <a:pt x="655" y="544"/>
                  <a:pt x="646" y="529"/>
                  <a:pt x="646" y="522"/>
                </a:cubicBezTo>
                <a:cubicBezTo>
                  <a:pt x="637" y="507"/>
                  <a:pt x="637" y="507"/>
                  <a:pt x="637" y="507"/>
                </a:cubicBezTo>
                <a:cubicBezTo>
                  <a:pt x="632" y="496"/>
                  <a:pt x="632" y="496"/>
                  <a:pt x="632" y="496"/>
                </a:cubicBezTo>
                <a:cubicBezTo>
                  <a:pt x="632" y="496"/>
                  <a:pt x="626" y="501"/>
                  <a:pt x="622" y="496"/>
                </a:cubicBezTo>
                <a:cubicBezTo>
                  <a:pt x="619" y="491"/>
                  <a:pt x="606" y="480"/>
                  <a:pt x="628" y="480"/>
                </a:cubicBezTo>
                <a:cubicBezTo>
                  <a:pt x="628" y="480"/>
                  <a:pt x="637" y="483"/>
                  <a:pt x="631" y="472"/>
                </a:cubicBezTo>
                <a:cubicBezTo>
                  <a:pt x="631" y="472"/>
                  <a:pt x="641" y="459"/>
                  <a:pt x="648" y="458"/>
                </a:cubicBezTo>
                <a:cubicBezTo>
                  <a:pt x="655" y="456"/>
                  <a:pt x="662" y="441"/>
                  <a:pt x="655" y="432"/>
                </a:cubicBezTo>
                <a:cubicBezTo>
                  <a:pt x="648" y="423"/>
                  <a:pt x="647" y="416"/>
                  <a:pt x="661" y="418"/>
                </a:cubicBezTo>
                <a:cubicBezTo>
                  <a:pt x="661" y="418"/>
                  <a:pt x="673" y="412"/>
                  <a:pt x="679" y="399"/>
                </a:cubicBezTo>
                <a:cubicBezTo>
                  <a:pt x="679" y="399"/>
                  <a:pt x="689" y="388"/>
                  <a:pt x="697" y="397"/>
                </a:cubicBezTo>
                <a:cubicBezTo>
                  <a:pt x="705" y="407"/>
                  <a:pt x="740" y="423"/>
                  <a:pt x="738" y="404"/>
                </a:cubicBezTo>
                <a:cubicBezTo>
                  <a:pt x="738" y="404"/>
                  <a:pt x="753" y="367"/>
                  <a:pt x="766" y="366"/>
                </a:cubicBezTo>
                <a:cubicBezTo>
                  <a:pt x="779" y="365"/>
                  <a:pt x="790" y="370"/>
                  <a:pt x="790" y="355"/>
                </a:cubicBezTo>
                <a:cubicBezTo>
                  <a:pt x="790" y="339"/>
                  <a:pt x="815" y="331"/>
                  <a:pt x="815" y="331"/>
                </a:cubicBezTo>
                <a:cubicBezTo>
                  <a:pt x="815" y="331"/>
                  <a:pt x="843" y="316"/>
                  <a:pt x="820" y="303"/>
                </a:cubicBezTo>
                <a:cubicBezTo>
                  <a:pt x="820" y="303"/>
                  <a:pt x="811" y="293"/>
                  <a:pt x="824" y="286"/>
                </a:cubicBezTo>
                <a:cubicBezTo>
                  <a:pt x="837" y="279"/>
                  <a:pt x="837" y="264"/>
                  <a:pt x="823" y="257"/>
                </a:cubicBezTo>
                <a:cubicBezTo>
                  <a:pt x="823" y="257"/>
                  <a:pt x="832" y="242"/>
                  <a:pt x="820" y="243"/>
                </a:cubicBezTo>
                <a:cubicBezTo>
                  <a:pt x="820" y="243"/>
                  <a:pt x="814" y="239"/>
                  <a:pt x="817" y="231"/>
                </a:cubicBezTo>
                <a:cubicBezTo>
                  <a:pt x="809" y="225"/>
                  <a:pt x="809" y="225"/>
                  <a:pt x="809" y="225"/>
                </a:cubicBezTo>
                <a:cubicBezTo>
                  <a:pt x="808" y="204"/>
                  <a:pt x="808" y="204"/>
                  <a:pt x="808" y="204"/>
                </a:cubicBezTo>
                <a:cubicBezTo>
                  <a:pt x="796" y="195"/>
                  <a:pt x="796" y="195"/>
                  <a:pt x="796" y="195"/>
                </a:cubicBezTo>
                <a:cubicBezTo>
                  <a:pt x="796" y="195"/>
                  <a:pt x="799" y="181"/>
                  <a:pt x="777" y="177"/>
                </a:cubicBezTo>
                <a:cubicBezTo>
                  <a:pt x="766" y="161"/>
                  <a:pt x="766" y="161"/>
                  <a:pt x="766" y="161"/>
                </a:cubicBezTo>
                <a:cubicBezTo>
                  <a:pt x="753" y="165"/>
                  <a:pt x="753" y="165"/>
                  <a:pt x="753" y="165"/>
                </a:cubicBezTo>
                <a:cubicBezTo>
                  <a:pt x="753" y="165"/>
                  <a:pt x="750" y="149"/>
                  <a:pt x="739" y="153"/>
                </a:cubicBezTo>
                <a:cubicBezTo>
                  <a:pt x="739" y="153"/>
                  <a:pt x="726" y="160"/>
                  <a:pt x="707" y="129"/>
                </a:cubicBezTo>
                <a:cubicBezTo>
                  <a:pt x="707" y="129"/>
                  <a:pt x="701" y="95"/>
                  <a:pt x="717" y="93"/>
                </a:cubicBezTo>
                <a:cubicBezTo>
                  <a:pt x="734" y="92"/>
                  <a:pt x="730" y="69"/>
                  <a:pt x="720" y="69"/>
                </a:cubicBezTo>
                <a:cubicBezTo>
                  <a:pt x="710" y="69"/>
                  <a:pt x="704" y="52"/>
                  <a:pt x="704" y="52"/>
                </a:cubicBezTo>
                <a:cubicBezTo>
                  <a:pt x="704" y="52"/>
                  <a:pt x="689" y="32"/>
                  <a:pt x="665" y="49"/>
                </a:cubicBezTo>
                <a:cubicBezTo>
                  <a:pt x="665" y="49"/>
                  <a:pt x="664" y="63"/>
                  <a:pt x="643" y="55"/>
                </a:cubicBezTo>
                <a:cubicBezTo>
                  <a:pt x="628" y="63"/>
                  <a:pt x="628" y="63"/>
                  <a:pt x="628" y="63"/>
                </a:cubicBezTo>
                <a:cubicBezTo>
                  <a:pt x="628" y="63"/>
                  <a:pt x="620" y="50"/>
                  <a:pt x="610" y="60"/>
                </a:cubicBezTo>
                <a:cubicBezTo>
                  <a:pt x="600" y="70"/>
                  <a:pt x="591" y="61"/>
                  <a:pt x="588" y="49"/>
                </a:cubicBezTo>
                <a:cubicBezTo>
                  <a:pt x="576" y="50"/>
                  <a:pt x="576" y="50"/>
                  <a:pt x="576" y="50"/>
                </a:cubicBezTo>
                <a:cubicBezTo>
                  <a:pt x="568" y="29"/>
                  <a:pt x="568" y="29"/>
                  <a:pt x="568" y="29"/>
                </a:cubicBezTo>
                <a:cubicBezTo>
                  <a:pt x="568" y="29"/>
                  <a:pt x="567" y="22"/>
                  <a:pt x="549" y="24"/>
                </a:cubicBezTo>
                <a:cubicBezTo>
                  <a:pt x="532" y="26"/>
                  <a:pt x="528" y="16"/>
                  <a:pt x="528" y="16"/>
                </a:cubicBezTo>
                <a:cubicBezTo>
                  <a:pt x="528" y="16"/>
                  <a:pt x="524" y="1"/>
                  <a:pt x="514" y="16"/>
                </a:cubicBezTo>
                <a:cubicBezTo>
                  <a:pt x="503" y="31"/>
                  <a:pt x="497" y="40"/>
                  <a:pt x="515" y="40"/>
                </a:cubicBezTo>
                <a:cubicBezTo>
                  <a:pt x="515" y="51"/>
                  <a:pt x="515" y="51"/>
                  <a:pt x="515" y="51"/>
                </a:cubicBezTo>
                <a:cubicBezTo>
                  <a:pt x="515" y="51"/>
                  <a:pt x="518" y="67"/>
                  <a:pt x="506" y="72"/>
                </a:cubicBezTo>
                <a:cubicBezTo>
                  <a:pt x="494" y="77"/>
                  <a:pt x="487" y="80"/>
                  <a:pt x="483" y="94"/>
                </a:cubicBezTo>
                <a:cubicBezTo>
                  <a:pt x="478" y="107"/>
                  <a:pt x="473" y="104"/>
                  <a:pt x="467" y="96"/>
                </a:cubicBezTo>
                <a:cubicBezTo>
                  <a:pt x="461" y="89"/>
                  <a:pt x="460" y="101"/>
                  <a:pt x="460" y="101"/>
                </a:cubicBezTo>
                <a:cubicBezTo>
                  <a:pt x="441" y="98"/>
                  <a:pt x="441" y="98"/>
                  <a:pt x="441" y="98"/>
                </a:cubicBezTo>
                <a:cubicBezTo>
                  <a:pt x="441" y="98"/>
                  <a:pt x="438" y="92"/>
                  <a:pt x="445" y="89"/>
                </a:cubicBezTo>
                <a:cubicBezTo>
                  <a:pt x="445" y="89"/>
                  <a:pt x="430" y="86"/>
                  <a:pt x="449" y="57"/>
                </a:cubicBezTo>
                <a:cubicBezTo>
                  <a:pt x="449" y="57"/>
                  <a:pt x="466" y="59"/>
                  <a:pt x="464" y="43"/>
                </a:cubicBezTo>
                <a:cubicBezTo>
                  <a:pt x="464" y="43"/>
                  <a:pt x="480" y="6"/>
                  <a:pt x="460" y="25"/>
                </a:cubicBezTo>
                <a:cubicBezTo>
                  <a:pt x="455" y="27"/>
                  <a:pt x="455" y="27"/>
                  <a:pt x="455" y="27"/>
                </a:cubicBezTo>
                <a:cubicBezTo>
                  <a:pt x="455" y="27"/>
                  <a:pt x="443" y="0"/>
                  <a:pt x="432" y="12"/>
                </a:cubicBezTo>
                <a:cubicBezTo>
                  <a:pt x="420" y="25"/>
                  <a:pt x="407" y="40"/>
                  <a:pt x="407" y="40"/>
                </a:cubicBezTo>
                <a:cubicBezTo>
                  <a:pt x="399" y="49"/>
                  <a:pt x="399" y="49"/>
                  <a:pt x="399" y="49"/>
                </a:cubicBezTo>
                <a:cubicBezTo>
                  <a:pt x="399" y="49"/>
                  <a:pt x="384" y="52"/>
                  <a:pt x="380" y="62"/>
                </a:cubicBezTo>
                <a:cubicBezTo>
                  <a:pt x="376" y="73"/>
                  <a:pt x="377" y="86"/>
                  <a:pt x="358" y="81"/>
                </a:cubicBezTo>
                <a:cubicBezTo>
                  <a:pt x="339" y="77"/>
                  <a:pt x="335" y="84"/>
                  <a:pt x="325" y="104"/>
                </a:cubicBezTo>
                <a:cubicBezTo>
                  <a:pt x="325" y="104"/>
                  <a:pt x="310" y="114"/>
                  <a:pt x="289" y="105"/>
                </a:cubicBezTo>
                <a:cubicBezTo>
                  <a:pt x="289" y="105"/>
                  <a:pt x="247" y="95"/>
                  <a:pt x="243" y="102"/>
                </a:cubicBezTo>
                <a:cubicBezTo>
                  <a:pt x="240" y="109"/>
                  <a:pt x="231" y="113"/>
                  <a:pt x="231" y="113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225" y="126"/>
                  <a:pt x="225" y="126"/>
                  <a:pt x="225" y="126"/>
                </a:cubicBezTo>
                <a:cubicBezTo>
                  <a:pt x="227" y="135"/>
                  <a:pt x="227" y="135"/>
                  <a:pt x="227" y="135"/>
                </a:cubicBezTo>
                <a:cubicBezTo>
                  <a:pt x="214" y="152"/>
                  <a:pt x="214" y="152"/>
                  <a:pt x="214" y="152"/>
                </a:cubicBezTo>
                <a:cubicBezTo>
                  <a:pt x="209" y="155"/>
                  <a:pt x="209" y="155"/>
                  <a:pt x="209" y="155"/>
                </a:cubicBezTo>
                <a:cubicBezTo>
                  <a:pt x="209" y="155"/>
                  <a:pt x="200" y="163"/>
                  <a:pt x="197" y="153"/>
                </a:cubicBezTo>
                <a:cubicBezTo>
                  <a:pt x="188" y="156"/>
                  <a:pt x="188" y="156"/>
                  <a:pt x="188" y="156"/>
                </a:cubicBezTo>
                <a:cubicBezTo>
                  <a:pt x="177" y="150"/>
                  <a:pt x="177" y="150"/>
                  <a:pt x="177" y="150"/>
                </a:cubicBezTo>
                <a:cubicBezTo>
                  <a:pt x="177" y="150"/>
                  <a:pt x="163" y="158"/>
                  <a:pt x="176" y="161"/>
                </a:cubicBezTo>
                <a:cubicBezTo>
                  <a:pt x="182" y="171"/>
                  <a:pt x="182" y="171"/>
                  <a:pt x="182" y="171"/>
                </a:cubicBezTo>
                <a:cubicBezTo>
                  <a:pt x="191" y="171"/>
                  <a:pt x="191" y="171"/>
                  <a:pt x="191" y="171"/>
                </a:cubicBezTo>
                <a:cubicBezTo>
                  <a:pt x="189" y="188"/>
                  <a:pt x="189" y="188"/>
                  <a:pt x="189" y="188"/>
                </a:cubicBezTo>
                <a:cubicBezTo>
                  <a:pt x="175" y="190"/>
                  <a:pt x="175" y="190"/>
                  <a:pt x="175" y="190"/>
                </a:cubicBezTo>
                <a:cubicBezTo>
                  <a:pt x="175" y="182"/>
                  <a:pt x="175" y="182"/>
                  <a:pt x="175" y="182"/>
                </a:cubicBezTo>
                <a:cubicBezTo>
                  <a:pt x="165" y="184"/>
                  <a:pt x="165" y="184"/>
                  <a:pt x="165" y="184"/>
                </a:cubicBezTo>
                <a:cubicBezTo>
                  <a:pt x="165" y="184"/>
                  <a:pt x="148" y="180"/>
                  <a:pt x="150" y="197"/>
                </a:cubicBezTo>
                <a:cubicBezTo>
                  <a:pt x="142" y="197"/>
                  <a:pt x="142" y="197"/>
                  <a:pt x="142" y="197"/>
                </a:cubicBezTo>
                <a:cubicBezTo>
                  <a:pt x="142" y="197"/>
                  <a:pt x="128" y="205"/>
                  <a:pt x="142" y="209"/>
                </a:cubicBezTo>
                <a:cubicBezTo>
                  <a:pt x="142" y="209"/>
                  <a:pt x="155" y="208"/>
                  <a:pt x="147" y="220"/>
                </a:cubicBezTo>
                <a:cubicBezTo>
                  <a:pt x="139" y="233"/>
                  <a:pt x="121" y="232"/>
                  <a:pt x="121" y="232"/>
                </a:cubicBezTo>
                <a:cubicBezTo>
                  <a:pt x="121" y="232"/>
                  <a:pt x="103" y="226"/>
                  <a:pt x="90" y="243"/>
                </a:cubicBezTo>
                <a:cubicBezTo>
                  <a:pt x="78" y="260"/>
                  <a:pt x="49" y="257"/>
                  <a:pt x="49" y="257"/>
                </a:cubicBezTo>
                <a:cubicBezTo>
                  <a:pt x="49" y="257"/>
                  <a:pt x="40" y="257"/>
                  <a:pt x="40" y="271"/>
                </a:cubicBezTo>
                <a:cubicBezTo>
                  <a:pt x="40" y="285"/>
                  <a:pt x="38" y="289"/>
                  <a:pt x="27" y="290"/>
                </a:cubicBezTo>
                <a:cubicBezTo>
                  <a:pt x="17" y="290"/>
                  <a:pt x="11" y="294"/>
                  <a:pt x="11" y="302"/>
                </a:cubicBezTo>
                <a:cubicBezTo>
                  <a:pt x="2" y="315"/>
                  <a:pt x="2" y="315"/>
                  <a:pt x="2" y="315"/>
                </a:cubicBezTo>
                <a:cubicBezTo>
                  <a:pt x="1" y="358"/>
                  <a:pt x="1" y="358"/>
                  <a:pt x="1" y="358"/>
                </a:cubicBezTo>
                <a:cubicBezTo>
                  <a:pt x="1" y="358"/>
                  <a:pt x="5" y="365"/>
                  <a:pt x="11" y="357"/>
                </a:cubicBezTo>
                <a:cubicBezTo>
                  <a:pt x="16" y="349"/>
                  <a:pt x="20" y="360"/>
                  <a:pt x="20" y="360"/>
                </a:cubicBezTo>
                <a:cubicBezTo>
                  <a:pt x="20" y="360"/>
                  <a:pt x="34" y="364"/>
                  <a:pt x="35" y="372"/>
                </a:cubicBezTo>
                <a:cubicBezTo>
                  <a:pt x="42" y="362"/>
                  <a:pt x="42" y="362"/>
                  <a:pt x="42" y="362"/>
                </a:cubicBezTo>
                <a:cubicBezTo>
                  <a:pt x="47" y="375"/>
                  <a:pt x="47" y="375"/>
                  <a:pt x="47" y="375"/>
                </a:cubicBezTo>
                <a:cubicBezTo>
                  <a:pt x="48" y="383"/>
                  <a:pt x="48" y="383"/>
                  <a:pt x="48" y="383"/>
                </a:cubicBezTo>
                <a:cubicBezTo>
                  <a:pt x="48" y="383"/>
                  <a:pt x="48" y="392"/>
                  <a:pt x="47" y="404"/>
                </a:cubicBezTo>
                <a:cubicBezTo>
                  <a:pt x="47" y="415"/>
                  <a:pt x="44" y="431"/>
                  <a:pt x="60" y="433"/>
                </a:cubicBezTo>
                <a:cubicBezTo>
                  <a:pt x="76" y="435"/>
                  <a:pt x="77" y="439"/>
                  <a:pt x="73" y="443"/>
                </a:cubicBezTo>
                <a:cubicBezTo>
                  <a:pt x="69" y="446"/>
                  <a:pt x="69" y="447"/>
                  <a:pt x="75" y="451"/>
                </a:cubicBezTo>
                <a:cubicBezTo>
                  <a:pt x="81" y="455"/>
                  <a:pt x="90" y="453"/>
                  <a:pt x="89" y="467"/>
                </a:cubicBezTo>
                <a:cubicBezTo>
                  <a:pt x="87" y="480"/>
                  <a:pt x="75" y="504"/>
                  <a:pt x="57" y="507"/>
                </a:cubicBezTo>
                <a:cubicBezTo>
                  <a:pt x="57" y="507"/>
                  <a:pt x="31" y="507"/>
                  <a:pt x="50" y="516"/>
                </a:cubicBezTo>
                <a:cubicBezTo>
                  <a:pt x="69" y="525"/>
                  <a:pt x="62" y="537"/>
                  <a:pt x="50" y="543"/>
                </a:cubicBezTo>
                <a:cubicBezTo>
                  <a:pt x="50" y="543"/>
                  <a:pt x="6" y="552"/>
                  <a:pt x="23" y="593"/>
                </a:cubicBezTo>
                <a:cubicBezTo>
                  <a:pt x="17" y="622"/>
                  <a:pt x="17" y="622"/>
                  <a:pt x="17" y="622"/>
                </a:cubicBezTo>
                <a:cubicBezTo>
                  <a:pt x="17" y="622"/>
                  <a:pt x="0" y="651"/>
                  <a:pt x="17" y="663"/>
                </a:cubicBezTo>
                <a:cubicBezTo>
                  <a:pt x="14" y="672"/>
                  <a:pt x="14" y="672"/>
                  <a:pt x="14" y="672"/>
                </a:cubicBezTo>
                <a:cubicBezTo>
                  <a:pt x="14" y="672"/>
                  <a:pt x="20" y="677"/>
                  <a:pt x="19" y="688"/>
                </a:cubicBezTo>
                <a:cubicBezTo>
                  <a:pt x="19" y="688"/>
                  <a:pt x="27" y="700"/>
                  <a:pt x="45" y="688"/>
                </a:cubicBezTo>
                <a:cubicBezTo>
                  <a:pt x="63" y="675"/>
                  <a:pt x="66" y="682"/>
                  <a:pt x="66" y="682"/>
                </a:cubicBezTo>
                <a:cubicBezTo>
                  <a:pt x="66" y="682"/>
                  <a:pt x="63" y="692"/>
                  <a:pt x="72" y="694"/>
                </a:cubicBezTo>
                <a:cubicBezTo>
                  <a:pt x="72" y="694"/>
                  <a:pt x="72" y="700"/>
                  <a:pt x="68" y="714"/>
                </a:cubicBezTo>
                <a:cubicBezTo>
                  <a:pt x="63" y="727"/>
                  <a:pt x="62" y="743"/>
                  <a:pt x="96" y="764"/>
                </a:cubicBezTo>
                <a:cubicBezTo>
                  <a:pt x="93" y="773"/>
                  <a:pt x="93" y="773"/>
                  <a:pt x="93" y="773"/>
                </a:cubicBezTo>
                <a:cubicBezTo>
                  <a:pt x="96" y="811"/>
                  <a:pt x="96" y="811"/>
                  <a:pt x="96" y="811"/>
                </a:cubicBezTo>
                <a:cubicBezTo>
                  <a:pt x="96" y="811"/>
                  <a:pt x="91" y="825"/>
                  <a:pt x="114" y="828"/>
                </a:cubicBezTo>
                <a:cubicBezTo>
                  <a:pt x="136" y="831"/>
                  <a:pt x="151" y="828"/>
                  <a:pt x="151" y="856"/>
                </a:cubicBezTo>
                <a:cubicBezTo>
                  <a:pt x="150" y="883"/>
                  <a:pt x="149" y="898"/>
                  <a:pt x="149" y="898"/>
                </a:cubicBezTo>
                <a:cubicBezTo>
                  <a:pt x="146" y="905"/>
                  <a:pt x="146" y="905"/>
                  <a:pt x="146" y="905"/>
                </a:cubicBezTo>
                <a:cubicBezTo>
                  <a:pt x="146" y="905"/>
                  <a:pt x="133" y="922"/>
                  <a:pt x="159" y="918"/>
                </a:cubicBezTo>
                <a:cubicBezTo>
                  <a:pt x="181" y="905"/>
                  <a:pt x="181" y="905"/>
                  <a:pt x="181" y="905"/>
                </a:cubicBezTo>
                <a:cubicBezTo>
                  <a:pt x="181" y="905"/>
                  <a:pt x="201" y="905"/>
                  <a:pt x="190" y="918"/>
                </a:cubicBezTo>
                <a:cubicBezTo>
                  <a:pt x="179" y="932"/>
                  <a:pt x="173" y="934"/>
                  <a:pt x="173" y="934"/>
                </a:cubicBezTo>
                <a:cubicBezTo>
                  <a:pt x="173" y="934"/>
                  <a:pt x="163" y="936"/>
                  <a:pt x="165" y="957"/>
                </a:cubicBezTo>
                <a:cubicBezTo>
                  <a:pt x="167" y="978"/>
                  <a:pt x="160" y="1004"/>
                  <a:pt x="160" y="1004"/>
                </a:cubicBezTo>
                <a:cubicBezTo>
                  <a:pt x="160" y="1004"/>
                  <a:pt x="159" y="1018"/>
                  <a:pt x="167" y="1025"/>
                </a:cubicBezTo>
                <a:cubicBezTo>
                  <a:pt x="176" y="1032"/>
                  <a:pt x="182" y="1044"/>
                  <a:pt x="179" y="1055"/>
                </a:cubicBezTo>
                <a:cubicBezTo>
                  <a:pt x="177" y="1067"/>
                  <a:pt x="191" y="1071"/>
                  <a:pt x="191" y="1071"/>
                </a:cubicBezTo>
                <a:cubicBezTo>
                  <a:pt x="191" y="1071"/>
                  <a:pt x="203" y="1068"/>
                  <a:pt x="203" y="1085"/>
                </a:cubicBezTo>
                <a:cubicBezTo>
                  <a:pt x="203" y="1085"/>
                  <a:pt x="204" y="1100"/>
                  <a:pt x="208" y="1100"/>
                </a:cubicBezTo>
                <a:close/>
              </a:path>
            </a:pathLst>
          </a:custGeom>
          <a:solidFill>
            <a:srgbClr val="BCBEC0"/>
          </a:solidFill>
          <a:ln w="73025" cap="flat">
            <a:solidFill>
              <a:srgbClr val="BCBEC0"/>
            </a:solidFill>
            <a:prstDash val="solid"/>
            <a:miter lim="800000"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吉林省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055019" y="1084394"/>
            <a:ext cx="7066457" cy="5188522"/>
            <a:chOff x="2833687" y="2152650"/>
            <a:chExt cx="3476625" cy="2552700"/>
          </a:xfrm>
          <a:solidFill>
            <a:schemeClr val="bg1">
              <a:lumMod val="75000"/>
            </a:schemeClr>
          </a:solidFill>
        </p:grpSpPr>
        <p:sp>
          <p:nvSpPr>
            <p:cNvPr id="43" name="辽源"/>
            <p:cNvSpPr/>
            <p:nvPr/>
          </p:nvSpPr>
          <p:spPr bwMode="auto">
            <a:xfrm>
              <a:off x="4110037" y="3562350"/>
              <a:ext cx="371475" cy="447675"/>
            </a:xfrm>
            <a:custGeom>
              <a:avLst/>
              <a:gdLst>
                <a:gd name="T0" fmla="*/ 90 w 100"/>
                <a:gd name="T1" fmla="*/ 46 h 122"/>
                <a:gd name="T2" fmla="*/ 85 w 100"/>
                <a:gd name="T3" fmla="*/ 35 h 122"/>
                <a:gd name="T4" fmla="*/ 79 w 100"/>
                <a:gd name="T5" fmla="*/ 16 h 122"/>
                <a:gd name="T6" fmla="*/ 78 w 100"/>
                <a:gd name="T7" fmla="*/ 15 h 122"/>
                <a:gd name="T8" fmla="*/ 62 w 100"/>
                <a:gd name="T9" fmla="*/ 13 h 122"/>
                <a:gd name="T10" fmla="*/ 44 w 100"/>
                <a:gd name="T11" fmla="*/ 5 h 122"/>
                <a:gd name="T12" fmla="*/ 33 w 100"/>
                <a:gd name="T13" fmla="*/ 7 h 122"/>
                <a:gd name="T14" fmla="*/ 10 w 100"/>
                <a:gd name="T15" fmla="*/ 10 h 122"/>
                <a:gd name="T16" fmla="*/ 1 w 100"/>
                <a:gd name="T17" fmla="*/ 23 h 122"/>
                <a:gd name="T18" fmla="*/ 0 w 100"/>
                <a:gd name="T19" fmla="*/ 25 h 122"/>
                <a:gd name="T20" fmla="*/ 0 w 100"/>
                <a:gd name="T21" fmla="*/ 39 h 122"/>
                <a:gd name="T22" fmla="*/ 8 w 100"/>
                <a:gd name="T23" fmla="*/ 65 h 122"/>
                <a:gd name="T24" fmla="*/ 18 w 100"/>
                <a:gd name="T25" fmla="*/ 67 h 122"/>
                <a:gd name="T26" fmla="*/ 31 w 100"/>
                <a:gd name="T27" fmla="*/ 85 h 122"/>
                <a:gd name="T28" fmla="*/ 34 w 100"/>
                <a:gd name="T29" fmla="*/ 88 h 122"/>
                <a:gd name="T30" fmla="*/ 46 w 100"/>
                <a:gd name="T31" fmla="*/ 110 h 122"/>
                <a:gd name="T32" fmla="*/ 46 w 100"/>
                <a:gd name="T33" fmla="*/ 119 h 122"/>
                <a:gd name="T34" fmla="*/ 48 w 100"/>
                <a:gd name="T35" fmla="*/ 121 h 122"/>
                <a:gd name="T36" fmla="*/ 56 w 100"/>
                <a:gd name="T37" fmla="*/ 122 h 122"/>
                <a:gd name="T38" fmla="*/ 56 w 100"/>
                <a:gd name="T39" fmla="*/ 121 h 122"/>
                <a:gd name="T40" fmla="*/ 62 w 100"/>
                <a:gd name="T41" fmla="*/ 110 h 122"/>
                <a:gd name="T42" fmla="*/ 71 w 100"/>
                <a:gd name="T43" fmla="*/ 97 h 122"/>
                <a:gd name="T44" fmla="*/ 79 w 100"/>
                <a:gd name="T45" fmla="*/ 83 h 122"/>
                <a:gd name="T46" fmla="*/ 84 w 100"/>
                <a:gd name="T47" fmla="*/ 69 h 122"/>
                <a:gd name="T48" fmla="*/ 86 w 100"/>
                <a:gd name="T49" fmla="*/ 57 h 122"/>
                <a:gd name="T50" fmla="*/ 90 w 100"/>
                <a:gd name="T51" fmla="*/ 4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22">
                  <a:moveTo>
                    <a:pt x="90" y="46"/>
                  </a:moveTo>
                  <a:cubicBezTo>
                    <a:pt x="90" y="46"/>
                    <a:pt x="84" y="41"/>
                    <a:pt x="85" y="35"/>
                  </a:cubicBezTo>
                  <a:cubicBezTo>
                    <a:pt x="86" y="29"/>
                    <a:pt x="79" y="16"/>
                    <a:pt x="79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3" y="18"/>
                    <a:pt x="67" y="18"/>
                    <a:pt x="62" y="13"/>
                  </a:cubicBezTo>
                  <a:cubicBezTo>
                    <a:pt x="54" y="3"/>
                    <a:pt x="44" y="5"/>
                    <a:pt x="44" y="5"/>
                  </a:cubicBezTo>
                  <a:cubicBezTo>
                    <a:pt x="44" y="5"/>
                    <a:pt x="43" y="14"/>
                    <a:pt x="33" y="7"/>
                  </a:cubicBezTo>
                  <a:cubicBezTo>
                    <a:pt x="23" y="0"/>
                    <a:pt x="17" y="7"/>
                    <a:pt x="10" y="10"/>
                  </a:cubicBezTo>
                  <a:cubicBezTo>
                    <a:pt x="2" y="13"/>
                    <a:pt x="1" y="23"/>
                    <a:pt x="1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2" y="24"/>
                    <a:pt x="0" y="39"/>
                    <a:pt x="0" y="39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7" y="88"/>
                    <a:pt x="31" y="85"/>
                    <a:pt x="31" y="85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106"/>
                    <a:pt x="46" y="110"/>
                    <a:pt x="46" y="110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52" y="120"/>
                    <a:pt x="54" y="121"/>
                    <a:pt x="56" y="122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55" y="119"/>
                    <a:pt x="62" y="110"/>
                    <a:pt x="62" y="110"/>
                  </a:cubicBezTo>
                  <a:cubicBezTo>
                    <a:pt x="62" y="110"/>
                    <a:pt x="72" y="103"/>
                    <a:pt x="71" y="97"/>
                  </a:cubicBezTo>
                  <a:cubicBezTo>
                    <a:pt x="71" y="90"/>
                    <a:pt x="79" y="83"/>
                    <a:pt x="79" y="83"/>
                  </a:cubicBezTo>
                  <a:cubicBezTo>
                    <a:pt x="79" y="83"/>
                    <a:pt x="86" y="79"/>
                    <a:pt x="84" y="69"/>
                  </a:cubicBezTo>
                  <a:cubicBezTo>
                    <a:pt x="81" y="58"/>
                    <a:pt x="86" y="57"/>
                    <a:pt x="86" y="57"/>
                  </a:cubicBezTo>
                  <a:cubicBezTo>
                    <a:pt x="100" y="54"/>
                    <a:pt x="90" y="46"/>
                    <a:pt x="90" y="46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2000"/>
            </a:p>
          </p:txBody>
        </p:sp>
        <p:sp>
          <p:nvSpPr>
            <p:cNvPr id="44" name="通化"/>
            <p:cNvSpPr/>
            <p:nvPr/>
          </p:nvSpPr>
          <p:spPr bwMode="auto">
            <a:xfrm>
              <a:off x="4319587" y="3629025"/>
              <a:ext cx="533400" cy="1076325"/>
            </a:xfrm>
            <a:custGeom>
              <a:avLst/>
              <a:gdLst>
                <a:gd name="T0" fmla="*/ 139 w 145"/>
                <a:gd name="T1" fmla="*/ 179 h 288"/>
                <a:gd name="T2" fmla="*/ 122 w 145"/>
                <a:gd name="T3" fmla="*/ 180 h 288"/>
                <a:gd name="T4" fmla="*/ 120 w 145"/>
                <a:gd name="T5" fmla="*/ 166 h 288"/>
                <a:gd name="T6" fmla="*/ 109 w 145"/>
                <a:gd name="T7" fmla="*/ 163 h 288"/>
                <a:gd name="T8" fmla="*/ 102 w 145"/>
                <a:gd name="T9" fmla="*/ 143 h 288"/>
                <a:gd name="T10" fmla="*/ 93 w 145"/>
                <a:gd name="T11" fmla="*/ 126 h 288"/>
                <a:gd name="T12" fmla="*/ 112 w 145"/>
                <a:gd name="T13" fmla="*/ 103 h 288"/>
                <a:gd name="T14" fmla="*/ 127 w 145"/>
                <a:gd name="T15" fmla="*/ 93 h 288"/>
                <a:gd name="T16" fmla="*/ 127 w 145"/>
                <a:gd name="T17" fmla="*/ 89 h 288"/>
                <a:gd name="T18" fmla="*/ 117 w 145"/>
                <a:gd name="T19" fmla="*/ 60 h 288"/>
                <a:gd name="T20" fmla="*/ 123 w 145"/>
                <a:gd name="T21" fmla="*/ 38 h 288"/>
                <a:gd name="T22" fmla="*/ 128 w 145"/>
                <a:gd name="T23" fmla="*/ 25 h 288"/>
                <a:gd name="T24" fmla="*/ 129 w 145"/>
                <a:gd name="T25" fmla="*/ 25 h 288"/>
                <a:gd name="T26" fmla="*/ 117 w 145"/>
                <a:gd name="T27" fmla="*/ 24 h 288"/>
                <a:gd name="T28" fmla="*/ 96 w 145"/>
                <a:gd name="T29" fmla="*/ 26 h 288"/>
                <a:gd name="T30" fmla="*/ 83 w 145"/>
                <a:gd name="T31" fmla="*/ 21 h 288"/>
                <a:gd name="T32" fmla="*/ 48 w 145"/>
                <a:gd name="T33" fmla="*/ 18 h 288"/>
                <a:gd name="T34" fmla="*/ 40 w 145"/>
                <a:gd name="T35" fmla="*/ 7 h 288"/>
                <a:gd name="T36" fmla="*/ 27 w 145"/>
                <a:gd name="T37" fmla="*/ 1 h 288"/>
                <a:gd name="T38" fmla="*/ 27 w 145"/>
                <a:gd name="T39" fmla="*/ 2 h 288"/>
                <a:gd name="T40" fmla="*/ 30 w 145"/>
                <a:gd name="T41" fmla="*/ 14 h 288"/>
                <a:gd name="T42" fmla="*/ 35 w 145"/>
                <a:gd name="T43" fmla="*/ 25 h 288"/>
                <a:gd name="T44" fmla="*/ 31 w 145"/>
                <a:gd name="T45" fmla="*/ 36 h 288"/>
                <a:gd name="T46" fmla="*/ 28 w 145"/>
                <a:gd name="T47" fmla="*/ 48 h 288"/>
                <a:gd name="T48" fmla="*/ 24 w 145"/>
                <a:gd name="T49" fmla="*/ 62 h 288"/>
                <a:gd name="T50" fmla="*/ 16 w 145"/>
                <a:gd name="T51" fmla="*/ 76 h 288"/>
                <a:gd name="T52" fmla="*/ 7 w 145"/>
                <a:gd name="T53" fmla="*/ 89 h 288"/>
                <a:gd name="T54" fmla="*/ 1 w 145"/>
                <a:gd name="T55" fmla="*/ 101 h 288"/>
                <a:gd name="T56" fmla="*/ 1 w 145"/>
                <a:gd name="T57" fmla="*/ 101 h 288"/>
                <a:gd name="T58" fmla="*/ 5 w 145"/>
                <a:gd name="T59" fmla="*/ 112 h 288"/>
                <a:gd name="T60" fmla="*/ 13 w 145"/>
                <a:gd name="T61" fmla="*/ 121 h 288"/>
                <a:gd name="T62" fmla="*/ 17 w 145"/>
                <a:gd name="T63" fmla="*/ 134 h 288"/>
                <a:gd name="T64" fmla="*/ 25 w 145"/>
                <a:gd name="T65" fmla="*/ 183 h 288"/>
                <a:gd name="T66" fmla="*/ 36 w 145"/>
                <a:gd name="T67" fmla="*/ 200 h 288"/>
                <a:gd name="T68" fmla="*/ 49 w 145"/>
                <a:gd name="T69" fmla="*/ 221 h 288"/>
                <a:gd name="T70" fmla="*/ 65 w 145"/>
                <a:gd name="T71" fmla="*/ 233 h 288"/>
                <a:gd name="T72" fmla="*/ 73 w 145"/>
                <a:gd name="T73" fmla="*/ 245 h 288"/>
                <a:gd name="T74" fmla="*/ 70 w 145"/>
                <a:gd name="T75" fmla="*/ 251 h 288"/>
                <a:gd name="T76" fmla="*/ 70 w 145"/>
                <a:gd name="T77" fmla="*/ 265 h 288"/>
                <a:gd name="T78" fmla="*/ 80 w 145"/>
                <a:gd name="T79" fmla="*/ 280 h 288"/>
                <a:gd name="T80" fmla="*/ 90 w 145"/>
                <a:gd name="T81" fmla="*/ 274 h 288"/>
                <a:gd name="T82" fmla="*/ 102 w 145"/>
                <a:gd name="T83" fmla="*/ 272 h 288"/>
                <a:gd name="T84" fmla="*/ 104 w 145"/>
                <a:gd name="T85" fmla="*/ 264 h 288"/>
                <a:gd name="T86" fmla="*/ 111 w 145"/>
                <a:gd name="T87" fmla="*/ 247 h 288"/>
                <a:gd name="T88" fmla="*/ 125 w 145"/>
                <a:gd name="T89" fmla="*/ 228 h 288"/>
                <a:gd name="T90" fmla="*/ 134 w 145"/>
                <a:gd name="T91" fmla="*/ 206 h 288"/>
                <a:gd name="T92" fmla="*/ 143 w 145"/>
                <a:gd name="T93" fmla="*/ 202 h 288"/>
                <a:gd name="T94" fmla="*/ 140 w 145"/>
                <a:gd name="T95" fmla="*/ 178 h 288"/>
                <a:gd name="T96" fmla="*/ 139 w 145"/>
                <a:gd name="T97" fmla="*/ 179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5" h="288">
                  <a:moveTo>
                    <a:pt x="139" y="179"/>
                  </a:moveTo>
                  <a:cubicBezTo>
                    <a:pt x="129" y="185"/>
                    <a:pt x="122" y="180"/>
                    <a:pt x="122" y="180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15" y="166"/>
                    <a:pt x="109" y="163"/>
                    <a:pt x="109" y="163"/>
                  </a:cubicBezTo>
                  <a:cubicBezTo>
                    <a:pt x="112" y="145"/>
                    <a:pt x="102" y="143"/>
                    <a:pt x="102" y="143"/>
                  </a:cubicBezTo>
                  <a:cubicBezTo>
                    <a:pt x="87" y="134"/>
                    <a:pt x="93" y="126"/>
                    <a:pt x="93" y="126"/>
                  </a:cubicBezTo>
                  <a:cubicBezTo>
                    <a:pt x="101" y="124"/>
                    <a:pt x="108" y="114"/>
                    <a:pt x="112" y="103"/>
                  </a:cubicBezTo>
                  <a:cubicBezTo>
                    <a:pt x="115" y="92"/>
                    <a:pt x="127" y="93"/>
                    <a:pt x="127" y="93"/>
                  </a:cubicBezTo>
                  <a:cubicBezTo>
                    <a:pt x="127" y="89"/>
                    <a:pt x="127" y="89"/>
                    <a:pt x="127" y="89"/>
                  </a:cubicBezTo>
                  <a:cubicBezTo>
                    <a:pt x="111" y="80"/>
                    <a:pt x="117" y="60"/>
                    <a:pt x="117" y="60"/>
                  </a:cubicBezTo>
                  <a:cubicBezTo>
                    <a:pt x="125" y="56"/>
                    <a:pt x="123" y="38"/>
                    <a:pt x="123" y="38"/>
                  </a:cubicBezTo>
                  <a:cubicBezTo>
                    <a:pt x="127" y="37"/>
                    <a:pt x="128" y="25"/>
                    <a:pt x="128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6" y="23"/>
                    <a:pt x="121" y="22"/>
                    <a:pt x="117" y="24"/>
                  </a:cubicBezTo>
                  <a:cubicBezTo>
                    <a:pt x="112" y="28"/>
                    <a:pt x="100" y="40"/>
                    <a:pt x="96" y="26"/>
                  </a:cubicBezTo>
                  <a:cubicBezTo>
                    <a:pt x="93" y="13"/>
                    <a:pt x="87" y="19"/>
                    <a:pt x="83" y="21"/>
                  </a:cubicBezTo>
                  <a:cubicBezTo>
                    <a:pt x="78" y="23"/>
                    <a:pt x="53" y="31"/>
                    <a:pt x="48" y="1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35" y="0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6"/>
                    <a:pt x="30" y="11"/>
                    <a:pt x="30" y="14"/>
                  </a:cubicBezTo>
                  <a:cubicBezTo>
                    <a:pt x="29" y="20"/>
                    <a:pt x="35" y="25"/>
                    <a:pt x="35" y="25"/>
                  </a:cubicBezTo>
                  <a:cubicBezTo>
                    <a:pt x="35" y="25"/>
                    <a:pt x="45" y="34"/>
                    <a:pt x="31" y="36"/>
                  </a:cubicBezTo>
                  <a:cubicBezTo>
                    <a:pt x="31" y="36"/>
                    <a:pt x="26" y="38"/>
                    <a:pt x="28" y="48"/>
                  </a:cubicBezTo>
                  <a:cubicBezTo>
                    <a:pt x="31" y="58"/>
                    <a:pt x="24" y="62"/>
                    <a:pt x="24" y="62"/>
                  </a:cubicBezTo>
                  <a:cubicBezTo>
                    <a:pt x="24" y="62"/>
                    <a:pt x="15" y="70"/>
                    <a:pt x="16" y="76"/>
                  </a:cubicBezTo>
                  <a:cubicBezTo>
                    <a:pt x="17" y="83"/>
                    <a:pt x="7" y="89"/>
                    <a:pt x="7" y="89"/>
                  </a:cubicBezTo>
                  <a:cubicBezTo>
                    <a:pt x="7" y="89"/>
                    <a:pt x="0" y="98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4" y="103"/>
                    <a:pt x="5" y="105"/>
                    <a:pt x="5" y="112"/>
                  </a:cubicBezTo>
                  <a:cubicBezTo>
                    <a:pt x="6" y="122"/>
                    <a:pt x="13" y="121"/>
                    <a:pt x="13" y="121"/>
                  </a:cubicBezTo>
                  <a:cubicBezTo>
                    <a:pt x="27" y="114"/>
                    <a:pt x="24" y="124"/>
                    <a:pt x="17" y="134"/>
                  </a:cubicBezTo>
                  <a:cubicBezTo>
                    <a:pt x="10" y="145"/>
                    <a:pt x="14" y="182"/>
                    <a:pt x="25" y="183"/>
                  </a:cubicBezTo>
                  <a:cubicBezTo>
                    <a:pt x="37" y="185"/>
                    <a:pt x="36" y="200"/>
                    <a:pt x="36" y="200"/>
                  </a:cubicBezTo>
                  <a:cubicBezTo>
                    <a:pt x="41" y="203"/>
                    <a:pt x="46" y="212"/>
                    <a:pt x="49" y="221"/>
                  </a:cubicBezTo>
                  <a:cubicBezTo>
                    <a:pt x="53" y="230"/>
                    <a:pt x="65" y="233"/>
                    <a:pt x="65" y="233"/>
                  </a:cubicBezTo>
                  <a:cubicBezTo>
                    <a:pt x="76" y="236"/>
                    <a:pt x="73" y="245"/>
                    <a:pt x="73" y="245"/>
                  </a:cubicBezTo>
                  <a:cubicBezTo>
                    <a:pt x="70" y="251"/>
                    <a:pt x="70" y="251"/>
                    <a:pt x="70" y="251"/>
                  </a:cubicBezTo>
                  <a:cubicBezTo>
                    <a:pt x="70" y="265"/>
                    <a:pt x="70" y="265"/>
                    <a:pt x="70" y="265"/>
                  </a:cubicBezTo>
                  <a:cubicBezTo>
                    <a:pt x="45" y="288"/>
                    <a:pt x="80" y="280"/>
                    <a:pt x="80" y="280"/>
                  </a:cubicBezTo>
                  <a:cubicBezTo>
                    <a:pt x="86" y="283"/>
                    <a:pt x="90" y="274"/>
                    <a:pt x="90" y="274"/>
                  </a:cubicBezTo>
                  <a:cubicBezTo>
                    <a:pt x="98" y="275"/>
                    <a:pt x="102" y="272"/>
                    <a:pt x="102" y="272"/>
                  </a:cubicBezTo>
                  <a:cubicBezTo>
                    <a:pt x="97" y="262"/>
                    <a:pt x="104" y="264"/>
                    <a:pt x="104" y="264"/>
                  </a:cubicBezTo>
                  <a:cubicBezTo>
                    <a:pt x="116" y="266"/>
                    <a:pt x="111" y="247"/>
                    <a:pt x="111" y="247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45" y="207"/>
                    <a:pt x="143" y="202"/>
                    <a:pt x="143" y="202"/>
                  </a:cubicBezTo>
                  <a:cubicBezTo>
                    <a:pt x="140" y="194"/>
                    <a:pt x="139" y="185"/>
                    <a:pt x="140" y="178"/>
                  </a:cubicBezTo>
                  <a:lnTo>
                    <a:pt x="139" y="179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2000"/>
            </a:p>
          </p:txBody>
        </p:sp>
        <p:sp>
          <p:nvSpPr>
            <p:cNvPr id="45" name="白城"/>
            <p:cNvSpPr/>
            <p:nvPr/>
          </p:nvSpPr>
          <p:spPr bwMode="auto">
            <a:xfrm>
              <a:off x="2833687" y="2152650"/>
              <a:ext cx="933450" cy="1085850"/>
            </a:xfrm>
            <a:custGeom>
              <a:avLst/>
              <a:gdLst>
                <a:gd name="T0" fmla="*/ 251 w 253"/>
                <a:gd name="T1" fmla="*/ 98 h 293"/>
                <a:gd name="T2" fmla="*/ 222 w 253"/>
                <a:gd name="T3" fmla="*/ 76 h 293"/>
                <a:gd name="T4" fmla="*/ 213 w 253"/>
                <a:gd name="T5" fmla="*/ 51 h 293"/>
                <a:gd name="T6" fmla="*/ 209 w 253"/>
                <a:gd name="T7" fmla="*/ 31 h 293"/>
                <a:gd name="T8" fmla="*/ 197 w 253"/>
                <a:gd name="T9" fmla="*/ 1 h 293"/>
                <a:gd name="T10" fmla="*/ 186 w 253"/>
                <a:gd name="T11" fmla="*/ 4 h 293"/>
                <a:gd name="T12" fmla="*/ 155 w 253"/>
                <a:gd name="T13" fmla="*/ 12 h 293"/>
                <a:gd name="T14" fmla="*/ 151 w 253"/>
                <a:gd name="T15" fmla="*/ 20 h 293"/>
                <a:gd name="T16" fmla="*/ 136 w 253"/>
                <a:gd name="T17" fmla="*/ 17 h 293"/>
                <a:gd name="T18" fmla="*/ 117 w 253"/>
                <a:gd name="T19" fmla="*/ 28 h 293"/>
                <a:gd name="T20" fmla="*/ 121 w 253"/>
                <a:gd name="T21" fmla="*/ 35 h 293"/>
                <a:gd name="T22" fmla="*/ 111 w 253"/>
                <a:gd name="T23" fmla="*/ 40 h 293"/>
                <a:gd name="T24" fmla="*/ 93 w 253"/>
                <a:gd name="T25" fmla="*/ 47 h 293"/>
                <a:gd name="T26" fmla="*/ 99 w 253"/>
                <a:gd name="T27" fmla="*/ 88 h 293"/>
                <a:gd name="T28" fmla="*/ 84 w 253"/>
                <a:gd name="T29" fmla="*/ 85 h 293"/>
                <a:gd name="T30" fmla="*/ 61 w 253"/>
                <a:gd name="T31" fmla="*/ 73 h 293"/>
                <a:gd name="T32" fmla="*/ 45 w 253"/>
                <a:gd name="T33" fmla="*/ 78 h 293"/>
                <a:gd name="T34" fmla="*/ 32 w 253"/>
                <a:gd name="T35" fmla="*/ 69 h 293"/>
                <a:gd name="T36" fmla="*/ 21 w 253"/>
                <a:gd name="T37" fmla="*/ 66 h 293"/>
                <a:gd name="T38" fmla="*/ 7 w 253"/>
                <a:gd name="T39" fmla="*/ 67 h 293"/>
                <a:gd name="T40" fmla="*/ 2 w 253"/>
                <a:gd name="T41" fmla="*/ 97 h 293"/>
                <a:gd name="T42" fmla="*/ 15 w 253"/>
                <a:gd name="T43" fmla="*/ 108 h 293"/>
                <a:gd name="T44" fmla="*/ 29 w 253"/>
                <a:gd name="T45" fmla="*/ 119 h 293"/>
                <a:gd name="T46" fmla="*/ 52 w 253"/>
                <a:gd name="T47" fmla="*/ 138 h 293"/>
                <a:gd name="T48" fmla="*/ 51 w 253"/>
                <a:gd name="T49" fmla="*/ 188 h 293"/>
                <a:gd name="T50" fmla="*/ 55 w 253"/>
                <a:gd name="T51" fmla="*/ 220 h 293"/>
                <a:gd name="T52" fmla="*/ 57 w 253"/>
                <a:gd name="T53" fmla="*/ 231 h 293"/>
                <a:gd name="T54" fmla="*/ 57 w 253"/>
                <a:gd name="T55" fmla="*/ 236 h 293"/>
                <a:gd name="T56" fmla="*/ 55 w 253"/>
                <a:gd name="T57" fmla="*/ 242 h 293"/>
                <a:gd name="T58" fmla="*/ 81 w 253"/>
                <a:gd name="T59" fmla="*/ 272 h 293"/>
                <a:gd name="T60" fmla="*/ 132 w 253"/>
                <a:gd name="T61" fmla="*/ 260 h 293"/>
                <a:gd name="T62" fmla="*/ 184 w 253"/>
                <a:gd name="T63" fmla="*/ 220 h 293"/>
                <a:gd name="T64" fmla="*/ 184 w 253"/>
                <a:gd name="T65" fmla="*/ 183 h 293"/>
                <a:gd name="T66" fmla="*/ 222 w 253"/>
                <a:gd name="T67" fmla="*/ 139 h 293"/>
                <a:gd name="T68" fmla="*/ 253 w 253"/>
                <a:gd name="T69" fmla="*/ 10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3" h="293">
                  <a:moveTo>
                    <a:pt x="253" y="103"/>
                  </a:moveTo>
                  <a:cubicBezTo>
                    <a:pt x="251" y="101"/>
                    <a:pt x="251" y="98"/>
                    <a:pt x="251" y="98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22" y="76"/>
                    <a:pt x="222" y="76"/>
                    <a:pt x="222" y="76"/>
                  </a:cubicBezTo>
                  <a:cubicBezTo>
                    <a:pt x="212" y="67"/>
                    <a:pt x="212" y="67"/>
                    <a:pt x="212" y="67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6"/>
                    <a:pt x="213" y="35"/>
                    <a:pt x="209" y="31"/>
                  </a:cubicBezTo>
                  <a:cubicBezTo>
                    <a:pt x="205" y="27"/>
                    <a:pt x="201" y="16"/>
                    <a:pt x="201" y="16"/>
                  </a:cubicBezTo>
                  <a:cubicBezTo>
                    <a:pt x="201" y="0"/>
                    <a:pt x="197" y="1"/>
                    <a:pt x="197" y="1"/>
                  </a:cubicBezTo>
                  <a:cubicBezTo>
                    <a:pt x="193" y="5"/>
                    <a:pt x="193" y="5"/>
                    <a:pt x="193" y="5"/>
                  </a:cubicBezTo>
                  <a:cubicBezTo>
                    <a:pt x="186" y="4"/>
                    <a:pt x="186" y="4"/>
                    <a:pt x="186" y="4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52" y="14"/>
                    <a:pt x="152" y="14"/>
                    <a:pt x="152" y="14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19" y="12"/>
                    <a:pt x="122" y="26"/>
                    <a:pt x="122" y="26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92" y="42"/>
                    <a:pt x="93" y="47"/>
                    <a:pt x="93" y="47"/>
                  </a:cubicBezTo>
                  <a:cubicBezTo>
                    <a:pt x="99" y="55"/>
                    <a:pt x="102" y="86"/>
                    <a:pt x="102" y="86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89" y="105"/>
                    <a:pt x="84" y="85"/>
                    <a:pt x="84" y="85"/>
                  </a:cubicBezTo>
                  <a:cubicBezTo>
                    <a:pt x="71" y="87"/>
                    <a:pt x="73" y="76"/>
                    <a:pt x="73" y="76"/>
                  </a:cubicBezTo>
                  <a:cubicBezTo>
                    <a:pt x="63" y="61"/>
                    <a:pt x="61" y="73"/>
                    <a:pt x="61" y="73"/>
                  </a:cubicBezTo>
                  <a:cubicBezTo>
                    <a:pt x="59" y="91"/>
                    <a:pt x="52" y="86"/>
                    <a:pt x="52" y="86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88"/>
                    <a:pt x="5" y="95"/>
                    <a:pt x="5" y="95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2" y="107"/>
                    <a:pt x="15" y="108"/>
                    <a:pt x="15" y="108"/>
                  </a:cubicBezTo>
                  <a:cubicBezTo>
                    <a:pt x="16" y="102"/>
                    <a:pt x="22" y="103"/>
                    <a:pt x="22" y="103"/>
                  </a:cubicBezTo>
                  <a:cubicBezTo>
                    <a:pt x="38" y="104"/>
                    <a:pt x="29" y="119"/>
                    <a:pt x="29" y="119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50" y="134"/>
                    <a:pt x="52" y="138"/>
                    <a:pt x="52" y="138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70" y="166"/>
                    <a:pt x="51" y="188"/>
                    <a:pt x="51" y="188"/>
                  </a:cubicBezTo>
                  <a:cubicBezTo>
                    <a:pt x="54" y="198"/>
                    <a:pt x="53" y="218"/>
                    <a:pt x="53" y="218"/>
                  </a:cubicBezTo>
                  <a:cubicBezTo>
                    <a:pt x="55" y="220"/>
                    <a:pt x="55" y="220"/>
                    <a:pt x="55" y="220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60" y="233"/>
                    <a:pt x="60" y="233"/>
                    <a:pt x="60" y="233"/>
                  </a:cubicBezTo>
                  <a:cubicBezTo>
                    <a:pt x="57" y="236"/>
                    <a:pt x="57" y="236"/>
                    <a:pt x="57" y="236"/>
                  </a:cubicBezTo>
                  <a:cubicBezTo>
                    <a:pt x="55" y="239"/>
                    <a:pt x="55" y="239"/>
                    <a:pt x="55" y="239"/>
                  </a:cubicBezTo>
                  <a:cubicBezTo>
                    <a:pt x="55" y="242"/>
                    <a:pt x="55" y="242"/>
                    <a:pt x="55" y="242"/>
                  </a:cubicBezTo>
                  <a:cubicBezTo>
                    <a:pt x="67" y="246"/>
                    <a:pt x="74" y="262"/>
                    <a:pt x="74" y="262"/>
                  </a:cubicBezTo>
                  <a:cubicBezTo>
                    <a:pt x="85" y="262"/>
                    <a:pt x="81" y="272"/>
                    <a:pt x="81" y="272"/>
                  </a:cubicBezTo>
                  <a:cubicBezTo>
                    <a:pt x="81" y="272"/>
                    <a:pt x="77" y="293"/>
                    <a:pt x="93" y="291"/>
                  </a:cubicBezTo>
                  <a:cubicBezTo>
                    <a:pt x="110" y="289"/>
                    <a:pt x="114" y="280"/>
                    <a:pt x="132" y="260"/>
                  </a:cubicBezTo>
                  <a:cubicBezTo>
                    <a:pt x="151" y="240"/>
                    <a:pt x="157" y="245"/>
                    <a:pt x="157" y="245"/>
                  </a:cubicBezTo>
                  <a:cubicBezTo>
                    <a:pt x="162" y="224"/>
                    <a:pt x="181" y="222"/>
                    <a:pt x="184" y="220"/>
                  </a:cubicBezTo>
                  <a:cubicBezTo>
                    <a:pt x="187" y="219"/>
                    <a:pt x="200" y="212"/>
                    <a:pt x="185" y="204"/>
                  </a:cubicBezTo>
                  <a:cubicBezTo>
                    <a:pt x="169" y="196"/>
                    <a:pt x="184" y="183"/>
                    <a:pt x="184" y="183"/>
                  </a:cubicBezTo>
                  <a:cubicBezTo>
                    <a:pt x="207" y="158"/>
                    <a:pt x="207" y="158"/>
                    <a:pt x="207" y="158"/>
                  </a:cubicBezTo>
                  <a:cubicBezTo>
                    <a:pt x="216" y="142"/>
                    <a:pt x="222" y="139"/>
                    <a:pt x="222" y="139"/>
                  </a:cubicBezTo>
                  <a:cubicBezTo>
                    <a:pt x="232" y="139"/>
                    <a:pt x="226" y="125"/>
                    <a:pt x="226" y="125"/>
                  </a:cubicBezTo>
                  <a:cubicBezTo>
                    <a:pt x="227" y="119"/>
                    <a:pt x="253" y="104"/>
                    <a:pt x="253" y="104"/>
                  </a:cubicBezTo>
                  <a:lnTo>
                    <a:pt x="253" y="103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2000"/>
            </a:p>
          </p:txBody>
        </p:sp>
        <p:sp>
          <p:nvSpPr>
            <p:cNvPr id="46" name="长春"/>
            <p:cNvSpPr/>
            <p:nvPr/>
          </p:nvSpPr>
          <p:spPr bwMode="auto">
            <a:xfrm>
              <a:off x="3862387" y="2495550"/>
              <a:ext cx="876300" cy="1038225"/>
            </a:xfrm>
            <a:custGeom>
              <a:avLst/>
              <a:gdLst>
                <a:gd name="T0" fmla="*/ 235 w 235"/>
                <a:gd name="T1" fmla="*/ 80 h 279"/>
                <a:gd name="T2" fmla="*/ 235 w 235"/>
                <a:gd name="T3" fmla="*/ 80 h 279"/>
                <a:gd name="T4" fmla="*/ 235 w 235"/>
                <a:gd name="T5" fmla="*/ 80 h 279"/>
                <a:gd name="T6" fmla="*/ 235 w 235"/>
                <a:gd name="T7" fmla="*/ 74 h 279"/>
                <a:gd name="T8" fmla="*/ 230 w 235"/>
                <a:gd name="T9" fmla="*/ 63 h 279"/>
                <a:gd name="T10" fmla="*/ 230 w 235"/>
                <a:gd name="T11" fmla="*/ 43 h 279"/>
                <a:gd name="T12" fmla="*/ 229 w 235"/>
                <a:gd name="T13" fmla="*/ 31 h 279"/>
                <a:gd name="T14" fmla="*/ 217 w 235"/>
                <a:gd name="T15" fmla="*/ 19 h 279"/>
                <a:gd name="T16" fmla="*/ 212 w 235"/>
                <a:gd name="T17" fmla="*/ 12 h 279"/>
                <a:gd name="T18" fmla="*/ 185 w 235"/>
                <a:gd name="T19" fmla="*/ 10 h 279"/>
                <a:gd name="T20" fmla="*/ 154 w 235"/>
                <a:gd name="T21" fmla="*/ 17 h 279"/>
                <a:gd name="T22" fmla="*/ 144 w 235"/>
                <a:gd name="T23" fmla="*/ 25 h 279"/>
                <a:gd name="T24" fmla="*/ 144 w 235"/>
                <a:gd name="T25" fmla="*/ 40 h 279"/>
                <a:gd name="T26" fmla="*/ 147 w 235"/>
                <a:gd name="T27" fmla="*/ 48 h 279"/>
                <a:gd name="T28" fmla="*/ 141 w 235"/>
                <a:gd name="T29" fmla="*/ 53 h 279"/>
                <a:gd name="T30" fmla="*/ 137 w 235"/>
                <a:gd name="T31" fmla="*/ 63 h 279"/>
                <a:gd name="T32" fmla="*/ 126 w 235"/>
                <a:gd name="T33" fmla="*/ 68 h 279"/>
                <a:gd name="T34" fmla="*/ 121 w 235"/>
                <a:gd name="T35" fmla="*/ 65 h 279"/>
                <a:gd name="T36" fmla="*/ 114 w 235"/>
                <a:gd name="T37" fmla="*/ 64 h 279"/>
                <a:gd name="T38" fmla="*/ 112 w 235"/>
                <a:gd name="T39" fmla="*/ 60 h 279"/>
                <a:gd name="T40" fmla="*/ 109 w 235"/>
                <a:gd name="T41" fmla="*/ 56 h 279"/>
                <a:gd name="T42" fmla="*/ 95 w 235"/>
                <a:gd name="T43" fmla="*/ 62 h 279"/>
                <a:gd name="T44" fmla="*/ 63 w 235"/>
                <a:gd name="T45" fmla="*/ 76 h 279"/>
                <a:gd name="T46" fmla="*/ 48 w 235"/>
                <a:gd name="T47" fmla="*/ 89 h 279"/>
                <a:gd name="T48" fmla="*/ 29 w 235"/>
                <a:gd name="T49" fmla="*/ 102 h 279"/>
                <a:gd name="T50" fmla="*/ 12 w 235"/>
                <a:gd name="T51" fmla="*/ 114 h 279"/>
                <a:gd name="T52" fmla="*/ 7 w 235"/>
                <a:gd name="T53" fmla="*/ 133 h 279"/>
                <a:gd name="T54" fmla="*/ 8 w 235"/>
                <a:gd name="T55" fmla="*/ 147 h 279"/>
                <a:gd name="T56" fmla="*/ 17 w 235"/>
                <a:gd name="T57" fmla="*/ 167 h 279"/>
                <a:gd name="T58" fmla="*/ 32 w 235"/>
                <a:gd name="T59" fmla="*/ 182 h 279"/>
                <a:gd name="T60" fmla="*/ 44 w 235"/>
                <a:gd name="T61" fmla="*/ 186 h 279"/>
                <a:gd name="T62" fmla="*/ 52 w 235"/>
                <a:gd name="T63" fmla="*/ 194 h 279"/>
                <a:gd name="T64" fmla="*/ 63 w 235"/>
                <a:gd name="T65" fmla="*/ 199 h 279"/>
                <a:gd name="T66" fmla="*/ 75 w 235"/>
                <a:gd name="T67" fmla="*/ 214 h 279"/>
                <a:gd name="T68" fmla="*/ 90 w 235"/>
                <a:gd name="T69" fmla="*/ 224 h 279"/>
                <a:gd name="T70" fmla="*/ 93 w 235"/>
                <a:gd name="T71" fmla="*/ 246 h 279"/>
                <a:gd name="T72" fmla="*/ 103 w 235"/>
                <a:gd name="T73" fmla="*/ 251 h 279"/>
                <a:gd name="T74" fmla="*/ 115 w 235"/>
                <a:gd name="T75" fmla="*/ 254 h 279"/>
                <a:gd name="T76" fmla="*/ 127 w 235"/>
                <a:gd name="T77" fmla="*/ 267 h 279"/>
                <a:gd name="T78" fmla="*/ 139 w 235"/>
                <a:gd name="T79" fmla="*/ 279 h 279"/>
                <a:gd name="T80" fmla="*/ 162 w 235"/>
                <a:gd name="T81" fmla="*/ 266 h 279"/>
                <a:gd name="T82" fmla="*/ 159 w 235"/>
                <a:gd name="T83" fmla="*/ 250 h 279"/>
                <a:gd name="T84" fmla="*/ 147 w 235"/>
                <a:gd name="T85" fmla="*/ 225 h 279"/>
                <a:gd name="T86" fmla="*/ 149 w 235"/>
                <a:gd name="T87" fmla="*/ 193 h 279"/>
                <a:gd name="T88" fmla="*/ 152 w 235"/>
                <a:gd name="T89" fmla="*/ 176 h 279"/>
                <a:gd name="T90" fmla="*/ 159 w 235"/>
                <a:gd name="T91" fmla="*/ 157 h 279"/>
                <a:gd name="T92" fmla="*/ 169 w 235"/>
                <a:gd name="T93" fmla="*/ 148 h 279"/>
                <a:gd name="T94" fmla="*/ 180 w 235"/>
                <a:gd name="T95" fmla="*/ 144 h 279"/>
                <a:gd name="T96" fmla="*/ 193 w 235"/>
                <a:gd name="T97" fmla="*/ 132 h 279"/>
                <a:gd name="T98" fmla="*/ 191 w 235"/>
                <a:gd name="T99" fmla="*/ 127 h 279"/>
                <a:gd name="T100" fmla="*/ 181 w 235"/>
                <a:gd name="T101" fmla="*/ 105 h 279"/>
                <a:gd name="T102" fmla="*/ 196 w 235"/>
                <a:gd name="T103" fmla="*/ 90 h 279"/>
                <a:gd name="T104" fmla="*/ 235 w 235"/>
                <a:gd name="T105" fmla="*/ 8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5" h="279">
                  <a:moveTo>
                    <a:pt x="235" y="80"/>
                  </a:moveTo>
                  <a:cubicBezTo>
                    <a:pt x="235" y="80"/>
                    <a:pt x="235" y="80"/>
                    <a:pt x="235" y="80"/>
                  </a:cubicBezTo>
                  <a:cubicBezTo>
                    <a:pt x="235" y="80"/>
                    <a:pt x="235" y="80"/>
                    <a:pt x="235" y="80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35" y="71"/>
                    <a:pt x="234" y="67"/>
                    <a:pt x="230" y="63"/>
                  </a:cubicBezTo>
                  <a:cubicBezTo>
                    <a:pt x="223" y="55"/>
                    <a:pt x="230" y="43"/>
                    <a:pt x="230" y="43"/>
                  </a:cubicBezTo>
                  <a:cubicBezTo>
                    <a:pt x="230" y="43"/>
                    <a:pt x="235" y="33"/>
                    <a:pt x="229" y="31"/>
                  </a:cubicBezTo>
                  <a:cubicBezTo>
                    <a:pt x="223" y="29"/>
                    <a:pt x="217" y="25"/>
                    <a:pt x="217" y="19"/>
                  </a:cubicBezTo>
                  <a:cubicBezTo>
                    <a:pt x="217" y="14"/>
                    <a:pt x="212" y="12"/>
                    <a:pt x="212" y="12"/>
                  </a:cubicBezTo>
                  <a:cubicBezTo>
                    <a:pt x="205" y="16"/>
                    <a:pt x="196" y="15"/>
                    <a:pt x="185" y="10"/>
                  </a:cubicBezTo>
                  <a:cubicBezTo>
                    <a:pt x="175" y="5"/>
                    <a:pt x="169" y="0"/>
                    <a:pt x="154" y="17"/>
                  </a:cubicBezTo>
                  <a:cubicBezTo>
                    <a:pt x="150" y="21"/>
                    <a:pt x="147" y="24"/>
                    <a:pt x="144" y="25"/>
                  </a:cubicBezTo>
                  <a:cubicBezTo>
                    <a:pt x="144" y="25"/>
                    <a:pt x="147" y="31"/>
                    <a:pt x="144" y="40"/>
                  </a:cubicBezTo>
                  <a:cubicBezTo>
                    <a:pt x="144" y="40"/>
                    <a:pt x="145" y="48"/>
                    <a:pt x="147" y="48"/>
                  </a:cubicBezTo>
                  <a:cubicBezTo>
                    <a:pt x="147" y="48"/>
                    <a:pt x="150" y="51"/>
                    <a:pt x="141" y="53"/>
                  </a:cubicBezTo>
                  <a:cubicBezTo>
                    <a:pt x="141" y="53"/>
                    <a:pt x="128" y="55"/>
                    <a:pt x="137" y="63"/>
                  </a:cubicBezTo>
                  <a:cubicBezTo>
                    <a:pt x="137" y="63"/>
                    <a:pt x="142" y="78"/>
                    <a:pt x="126" y="68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9" y="56"/>
                    <a:pt x="100" y="50"/>
                    <a:pt x="95" y="62"/>
                  </a:cubicBezTo>
                  <a:cubicBezTo>
                    <a:pt x="95" y="62"/>
                    <a:pt x="69" y="63"/>
                    <a:pt x="63" y="76"/>
                  </a:cubicBezTo>
                  <a:cubicBezTo>
                    <a:pt x="57" y="88"/>
                    <a:pt x="54" y="89"/>
                    <a:pt x="48" y="89"/>
                  </a:cubicBezTo>
                  <a:cubicBezTo>
                    <a:pt x="43" y="90"/>
                    <a:pt x="31" y="99"/>
                    <a:pt x="29" y="102"/>
                  </a:cubicBezTo>
                  <a:cubicBezTo>
                    <a:pt x="28" y="105"/>
                    <a:pt x="15" y="115"/>
                    <a:pt x="12" y="114"/>
                  </a:cubicBezTo>
                  <a:cubicBezTo>
                    <a:pt x="12" y="114"/>
                    <a:pt x="0" y="123"/>
                    <a:pt x="7" y="133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14" y="165"/>
                    <a:pt x="17" y="167"/>
                  </a:cubicBezTo>
                  <a:cubicBezTo>
                    <a:pt x="17" y="167"/>
                    <a:pt x="34" y="165"/>
                    <a:pt x="32" y="182"/>
                  </a:cubicBezTo>
                  <a:cubicBezTo>
                    <a:pt x="32" y="182"/>
                    <a:pt x="37" y="186"/>
                    <a:pt x="44" y="186"/>
                  </a:cubicBezTo>
                  <a:cubicBezTo>
                    <a:pt x="51" y="186"/>
                    <a:pt x="52" y="194"/>
                    <a:pt x="52" y="194"/>
                  </a:cubicBezTo>
                  <a:cubicBezTo>
                    <a:pt x="52" y="194"/>
                    <a:pt x="55" y="199"/>
                    <a:pt x="63" y="199"/>
                  </a:cubicBezTo>
                  <a:cubicBezTo>
                    <a:pt x="63" y="199"/>
                    <a:pt x="67" y="201"/>
                    <a:pt x="75" y="214"/>
                  </a:cubicBezTo>
                  <a:cubicBezTo>
                    <a:pt x="75" y="214"/>
                    <a:pt x="82" y="223"/>
                    <a:pt x="90" y="224"/>
                  </a:cubicBezTo>
                  <a:cubicBezTo>
                    <a:pt x="90" y="224"/>
                    <a:pt x="97" y="228"/>
                    <a:pt x="93" y="246"/>
                  </a:cubicBezTo>
                  <a:cubicBezTo>
                    <a:pt x="93" y="246"/>
                    <a:pt x="90" y="269"/>
                    <a:pt x="103" y="251"/>
                  </a:cubicBezTo>
                  <a:cubicBezTo>
                    <a:pt x="103" y="251"/>
                    <a:pt x="102" y="226"/>
                    <a:pt x="115" y="254"/>
                  </a:cubicBezTo>
                  <a:cubicBezTo>
                    <a:pt x="115" y="254"/>
                    <a:pt x="126" y="257"/>
                    <a:pt x="127" y="267"/>
                  </a:cubicBezTo>
                  <a:cubicBezTo>
                    <a:pt x="127" y="267"/>
                    <a:pt x="134" y="279"/>
                    <a:pt x="139" y="279"/>
                  </a:cubicBezTo>
                  <a:cubicBezTo>
                    <a:pt x="139" y="279"/>
                    <a:pt x="135" y="267"/>
                    <a:pt x="162" y="266"/>
                  </a:cubicBezTo>
                  <a:cubicBezTo>
                    <a:pt x="162" y="266"/>
                    <a:pt x="166" y="253"/>
                    <a:pt x="159" y="250"/>
                  </a:cubicBezTo>
                  <a:cubicBezTo>
                    <a:pt x="159" y="250"/>
                    <a:pt x="147" y="244"/>
                    <a:pt x="147" y="225"/>
                  </a:cubicBezTo>
                  <a:cubicBezTo>
                    <a:pt x="147" y="225"/>
                    <a:pt x="126" y="191"/>
                    <a:pt x="149" y="193"/>
                  </a:cubicBezTo>
                  <a:cubicBezTo>
                    <a:pt x="149" y="193"/>
                    <a:pt x="163" y="190"/>
                    <a:pt x="152" y="176"/>
                  </a:cubicBezTo>
                  <a:cubicBezTo>
                    <a:pt x="152" y="176"/>
                    <a:pt x="143" y="162"/>
                    <a:pt x="159" y="157"/>
                  </a:cubicBezTo>
                  <a:cubicBezTo>
                    <a:pt x="159" y="157"/>
                    <a:pt x="163" y="156"/>
                    <a:pt x="169" y="148"/>
                  </a:cubicBezTo>
                  <a:cubicBezTo>
                    <a:pt x="180" y="144"/>
                    <a:pt x="180" y="144"/>
                    <a:pt x="180" y="144"/>
                  </a:cubicBezTo>
                  <a:cubicBezTo>
                    <a:pt x="180" y="144"/>
                    <a:pt x="195" y="151"/>
                    <a:pt x="193" y="132"/>
                  </a:cubicBezTo>
                  <a:cubicBezTo>
                    <a:pt x="191" y="127"/>
                    <a:pt x="191" y="127"/>
                    <a:pt x="191" y="127"/>
                  </a:cubicBezTo>
                  <a:cubicBezTo>
                    <a:pt x="191" y="127"/>
                    <a:pt x="194" y="110"/>
                    <a:pt x="181" y="105"/>
                  </a:cubicBezTo>
                  <a:cubicBezTo>
                    <a:pt x="181" y="105"/>
                    <a:pt x="178" y="89"/>
                    <a:pt x="196" y="90"/>
                  </a:cubicBezTo>
                  <a:cubicBezTo>
                    <a:pt x="215" y="90"/>
                    <a:pt x="230" y="91"/>
                    <a:pt x="235" y="80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2000"/>
            </a:p>
          </p:txBody>
        </p:sp>
        <p:sp>
          <p:nvSpPr>
            <p:cNvPr id="47" name="松原"/>
            <p:cNvSpPr/>
            <p:nvPr/>
          </p:nvSpPr>
          <p:spPr bwMode="auto">
            <a:xfrm>
              <a:off x="3405187" y="2438400"/>
              <a:ext cx="1009650" cy="828675"/>
            </a:xfrm>
            <a:custGeom>
              <a:avLst/>
              <a:gdLst>
                <a:gd name="T0" fmla="*/ 269 w 272"/>
                <a:gd name="T1" fmla="*/ 63 h 224"/>
                <a:gd name="T2" fmla="*/ 266 w 272"/>
                <a:gd name="T3" fmla="*/ 55 h 224"/>
                <a:gd name="T4" fmla="*/ 266 w 272"/>
                <a:gd name="T5" fmla="*/ 40 h 224"/>
                <a:gd name="T6" fmla="*/ 231 w 272"/>
                <a:gd name="T7" fmla="*/ 33 h 224"/>
                <a:gd name="T8" fmla="*/ 216 w 272"/>
                <a:gd name="T9" fmla="*/ 7 h 224"/>
                <a:gd name="T10" fmla="*/ 213 w 272"/>
                <a:gd name="T11" fmla="*/ 0 h 224"/>
                <a:gd name="T12" fmla="*/ 189 w 272"/>
                <a:gd name="T13" fmla="*/ 18 h 224"/>
                <a:gd name="T14" fmla="*/ 168 w 272"/>
                <a:gd name="T15" fmla="*/ 21 h 224"/>
                <a:gd name="T16" fmla="*/ 157 w 272"/>
                <a:gd name="T17" fmla="*/ 20 h 224"/>
                <a:gd name="T18" fmla="*/ 151 w 272"/>
                <a:gd name="T19" fmla="*/ 14 h 224"/>
                <a:gd name="T20" fmla="*/ 139 w 272"/>
                <a:gd name="T21" fmla="*/ 7 h 224"/>
                <a:gd name="T22" fmla="*/ 139 w 272"/>
                <a:gd name="T23" fmla="*/ 19 h 224"/>
                <a:gd name="T24" fmla="*/ 129 w 272"/>
                <a:gd name="T25" fmla="*/ 21 h 224"/>
                <a:gd name="T26" fmla="*/ 96 w 272"/>
                <a:gd name="T27" fmla="*/ 23 h 224"/>
                <a:gd name="T28" fmla="*/ 96 w 272"/>
                <a:gd name="T29" fmla="*/ 24 h 224"/>
                <a:gd name="T30" fmla="*/ 69 w 272"/>
                <a:gd name="T31" fmla="*/ 45 h 224"/>
                <a:gd name="T32" fmla="*/ 65 w 272"/>
                <a:gd name="T33" fmla="*/ 59 h 224"/>
                <a:gd name="T34" fmla="*/ 50 w 272"/>
                <a:gd name="T35" fmla="*/ 78 h 224"/>
                <a:gd name="T36" fmla="*/ 27 w 272"/>
                <a:gd name="T37" fmla="*/ 103 h 224"/>
                <a:gd name="T38" fmla="*/ 28 w 272"/>
                <a:gd name="T39" fmla="*/ 124 h 224"/>
                <a:gd name="T40" fmla="*/ 27 w 272"/>
                <a:gd name="T41" fmla="*/ 140 h 224"/>
                <a:gd name="T42" fmla="*/ 0 w 272"/>
                <a:gd name="T43" fmla="*/ 165 h 224"/>
                <a:gd name="T44" fmla="*/ 0 w 272"/>
                <a:gd name="T45" fmla="*/ 166 h 224"/>
                <a:gd name="T46" fmla="*/ 0 w 272"/>
                <a:gd name="T47" fmla="*/ 175 h 224"/>
                <a:gd name="T48" fmla="*/ 2 w 272"/>
                <a:gd name="T49" fmla="*/ 181 h 224"/>
                <a:gd name="T50" fmla="*/ 4 w 272"/>
                <a:gd name="T51" fmla="*/ 184 h 224"/>
                <a:gd name="T52" fmla="*/ 16 w 272"/>
                <a:gd name="T53" fmla="*/ 192 h 224"/>
                <a:gd name="T54" fmla="*/ 17 w 272"/>
                <a:gd name="T55" fmla="*/ 197 h 224"/>
                <a:gd name="T56" fmla="*/ 18 w 272"/>
                <a:gd name="T57" fmla="*/ 201 h 224"/>
                <a:gd name="T58" fmla="*/ 26 w 272"/>
                <a:gd name="T59" fmla="*/ 208 h 224"/>
                <a:gd name="T60" fmla="*/ 28 w 272"/>
                <a:gd name="T61" fmla="*/ 211 h 224"/>
                <a:gd name="T62" fmla="*/ 27 w 272"/>
                <a:gd name="T63" fmla="*/ 222 h 224"/>
                <a:gd name="T64" fmla="*/ 54 w 272"/>
                <a:gd name="T65" fmla="*/ 213 h 224"/>
                <a:gd name="T66" fmla="*/ 73 w 272"/>
                <a:gd name="T67" fmla="*/ 223 h 224"/>
                <a:gd name="T68" fmla="*/ 85 w 272"/>
                <a:gd name="T69" fmla="*/ 218 h 224"/>
                <a:gd name="T70" fmla="*/ 93 w 272"/>
                <a:gd name="T71" fmla="*/ 218 h 224"/>
                <a:gd name="T72" fmla="*/ 105 w 272"/>
                <a:gd name="T73" fmla="*/ 218 h 224"/>
                <a:gd name="T74" fmla="*/ 122 w 272"/>
                <a:gd name="T75" fmla="*/ 212 h 224"/>
                <a:gd name="T76" fmla="*/ 138 w 272"/>
                <a:gd name="T77" fmla="*/ 197 h 224"/>
                <a:gd name="T78" fmla="*/ 150 w 272"/>
                <a:gd name="T79" fmla="*/ 185 h 224"/>
                <a:gd name="T80" fmla="*/ 150 w 272"/>
                <a:gd name="T81" fmla="*/ 185 h 224"/>
                <a:gd name="T82" fmla="*/ 139 w 272"/>
                <a:gd name="T83" fmla="*/ 182 h 224"/>
                <a:gd name="T84" fmla="*/ 130 w 272"/>
                <a:gd name="T85" fmla="*/ 162 h 224"/>
                <a:gd name="T86" fmla="*/ 129 w 272"/>
                <a:gd name="T87" fmla="*/ 148 h 224"/>
                <a:gd name="T88" fmla="*/ 134 w 272"/>
                <a:gd name="T89" fmla="*/ 129 h 224"/>
                <a:gd name="T90" fmla="*/ 151 w 272"/>
                <a:gd name="T91" fmla="*/ 117 h 224"/>
                <a:gd name="T92" fmla="*/ 170 w 272"/>
                <a:gd name="T93" fmla="*/ 104 h 224"/>
                <a:gd name="T94" fmla="*/ 185 w 272"/>
                <a:gd name="T95" fmla="*/ 91 h 224"/>
                <a:gd name="T96" fmla="*/ 217 w 272"/>
                <a:gd name="T97" fmla="*/ 77 h 224"/>
                <a:gd name="T98" fmla="*/ 231 w 272"/>
                <a:gd name="T99" fmla="*/ 71 h 224"/>
                <a:gd name="T100" fmla="*/ 234 w 272"/>
                <a:gd name="T101" fmla="*/ 75 h 224"/>
                <a:gd name="T102" fmla="*/ 236 w 272"/>
                <a:gd name="T103" fmla="*/ 79 h 224"/>
                <a:gd name="T104" fmla="*/ 243 w 272"/>
                <a:gd name="T105" fmla="*/ 80 h 224"/>
                <a:gd name="T106" fmla="*/ 248 w 272"/>
                <a:gd name="T107" fmla="*/ 83 h 224"/>
                <a:gd name="T108" fmla="*/ 259 w 272"/>
                <a:gd name="T109" fmla="*/ 78 h 224"/>
                <a:gd name="T110" fmla="*/ 263 w 272"/>
                <a:gd name="T111" fmla="*/ 68 h 224"/>
                <a:gd name="T112" fmla="*/ 269 w 272"/>
                <a:gd name="T113" fmla="*/ 6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2" h="224">
                  <a:moveTo>
                    <a:pt x="269" y="63"/>
                  </a:moveTo>
                  <a:cubicBezTo>
                    <a:pt x="267" y="63"/>
                    <a:pt x="266" y="55"/>
                    <a:pt x="266" y="55"/>
                  </a:cubicBezTo>
                  <a:cubicBezTo>
                    <a:pt x="269" y="46"/>
                    <a:pt x="266" y="40"/>
                    <a:pt x="266" y="40"/>
                  </a:cubicBezTo>
                  <a:cubicBezTo>
                    <a:pt x="255" y="45"/>
                    <a:pt x="245" y="40"/>
                    <a:pt x="231" y="33"/>
                  </a:cubicBezTo>
                  <a:cubicBezTo>
                    <a:pt x="213" y="25"/>
                    <a:pt x="216" y="15"/>
                    <a:pt x="216" y="7"/>
                  </a:cubicBezTo>
                  <a:cubicBezTo>
                    <a:pt x="216" y="0"/>
                    <a:pt x="213" y="0"/>
                    <a:pt x="213" y="0"/>
                  </a:cubicBezTo>
                  <a:cubicBezTo>
                    <a:pt x="190" y="2"/>
                    <a:pt x="189" y="18"/>
                    <a:pt x="189" y="18"/>
                  </a:cubicBezTo>
                  <a:cubicBezTo>
                    <a:pt x="187" y="17"/>
                    <a:pt x="171" y="19"/>
                    <a:pt x="168" y="21"/>
                  </a:cubicBezTo>
                  <a:cubicBezTo>
                    <a:pt x="166" y="22"/>
                    <a:pt x="156" y="29"/>
                    <a:pt x="157" y="20"/>
                  </a:cubicBezTo>
                  <a:cubicBezTo>
                    <a:pt x="158" y="10"/>
                    <a:pt x="151" y="14"/>
                    <a:pt x="151" y="14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08" y="31"/>
                    <a:pt x="99" y="27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70" y="39"/>
                    <a:pt x="69" y="45"/>
                  </a:cubicBezTo>
                  <a:cubicBezTo>
                    <a:pt x="69" y="45"/>
                    <a:pt x="75" y="59"/>
                    <a:pt x="65" y="59"/>
                  </a:cubicBezTo>
                  <a:cubicBezTo>
                    <a:pt x="65" y="59"/>
                    <a:pt x="59" y="62"/>
                    <a:pt x="50" y="78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3"/>
                    <a:pt x="12" y="116"/>
                    <a:pt x="28" y="124"/>
                  </a:cubicBezTo>
                  <a:cubicBezTo>
                    <a:pt x="43" y="132"/>
                    <a:pt x="30" y="139"/>
                    <a:pt x="27" y="140"/>
                  </a:cubicBezTo>
                  <a:cubicBezTo>
                    <a:pt x="24" y="142"/>
                    <a:pt x="5" y="144"/>
                    <a:pt x="0" y="165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26" y="208"/>
                    <a:pt x="26" y="208"/>
                    <a:pt x="26" y="208"/>
                  </a:cubicBezTo>
                  <a:cubicBezTo>
                    <a:pt x="28" y="211"/>
                    <a:pt x="28" y="211"/>
                    <a:pt x="28" y="211"/>
                  </a:cubicBezTo>
                  <a:cubicBezTo>
                    <a:pt x="27" y="215"/>
                    <a:pt x="27" y="219"/>
                    <a:pt x="27" y="222"/>
                  </a:cubicBezTo>
                  <a:cubicBezTo>
                    <a:pt x="30" y="221"/>
                    <a:pt x="44" y="220"/>
                    <a:pt x="54" y="213"/>
                  </a:cubicBezTo>
                  <a:cubicBezTo>
                    <a:pt x="73" y="223"/>
                    <a:pt x="73" y="223"/>
                    <a:pt x="73" y="223"/>
                  </a:cubicBezTo>
                  <a:cubicBezTo>
                    <a:pt x="73" y="223"/>
                    <a:pt x="80" y="224"/>
                    <a:pt x="85" y="218"/>
                  </a:cubicBezTo>
                  <a:cubicBezTo>
                    <a:pt x="93" y="218"/>
                    <a:pt x="93" y="218"/>
                    <a:pt x="93" y="218"/>
                  </a:cubicBezTo>
                  <a:cubicBezTo>
                    <a:pt x="105" y="218"/>
                    <a:pt x="105" y="218"/>
                    <a:pt x="105" y="218"/>
                  </a:cubicBezTo>
                  <a:cubicBezTo>
                    <a:pt x="105" y="218"/>
                    <a:pt x="118" y="221"/>
                    <a:pt x="122" y="212"/>
                  </a:cubicBezTo>
                  <a:cubicBezTo>
                    <a:pt x="125" y="204"/>
                    <a:pt x="132" y="196"/>
                    <a:pt x="138" y="197"/>
                  </a:cubicBezTo>
                  <a:cubicBezTo>
                    <a:pt x="144" y="197"/>
                    <a:pt x="154" y="191"/>
                    <a:pt x="150" y="185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46" y="181"/>
                    <a:pt x="139" y="182"/>
                    <a:pt x="139" y="182"/>
                  </a:cubicBezTo>
                  <a:cubicBezTo>
                    <a:pt x="136" y="180"/>
                    <a:pt x="130" y="162"/>
                    <a:pt x="130" y="162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2" y="138"/>
                    <a:pt x="134" y="129"/>
                    <a:pt x="134" y="129"/>
                  </a:cubicBezTo>
                  <a:cubicBezTo>
                    <a:pt x="137" y="130"/>
                    <a:pt x="150" y="120"/>
                    <a:pt x="151" y="117"/>
                  </a:cubicBezTo>
                  <a:cubicBezTo>
                    <a:pt x="153" y="114"/>
                    <a:pt x="165" y="105"/>
                    <a:pt x="170" y="104"/>
                  </a:cubicBezTo>
                  <a:cubicBezTo>
                    <a:pt x="176" y="104"/>
                    <a:pt x="179" y="103"/>
                    <a:pt x="185" y="91"/>
                  </a:cubicBezTo>
                  <a:cubicBezTo>
                    <a:pt x="191" y="78"/>
                    <a:pt x="217" y="77"/>
                    <a:pt x="217" y="77"/>
                  </a:cubicBezTo>
                  <a:cubicBezTo>
                    <a:pt x="222" y="65"/>
                    <a:pt x="231" y="71"/>
                    <a:pt x="231" y="71"/>
                  </a:cubicBezTo>
                  <a:cubicBezTo>
                    <a:pt x="234" y="75"/>
                    <a:pt x="234" y="75"/>
                    <a:pt x="234" y="75"/>
                  </a:cubicBezTo>
                  <a:cubicBezTo>
                    <a:pt x="236" y="79"/>
                    <a:pt x="236" y="79"/>
                    <a:pt x="236" y="79"/>
                  </a:cubicBezTo>
                  <a:cubicBezTo>
                    <a:pt x="243" y="80"/>
                    <a:pt x="243" y="80"/>
                    <a:pt x="243" y="80"/>
                  </a:cubicBezTo>
                  <a:cubicBezTo>
                    <a:pt x="248" y="83"/>
                    <a:pt x="248" y="83"/>
                    <a:pt x="248" y="83"/>
                  </a:cubicBezTo>
                  <a:cubicBezTo>
                    <a:pt x="264" y="93"/>
                    <a:pt x="259" y="78"/>
                    <a:pt x="259" y="78"/>
                  </a:cubicBezTo>
                  <a:cubicBezTo>
                    <a:pt x="250" y="70"/>
                    <a:pt x="263" y="68"/>
                    <a:pt x="263" y="68"/>
                  </a:cubicBezTo>
                  <a:cubicBezTo>
                    <a:pt x="272" y="66"/>
                    <a:pt x="269" y="63"/>
                    <a:pt x="269" y="63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2000"/>
            </a:p>
          </p:txBody>
        </p:sp>
        <p:sp>
          <p:nvSpPr>
            <p:cNvPr id="48" name="四平"/>
            <p:cNvSpPr/>
            <p:nvPr/>
          </p:nvSpPr>
          <p:spPr bwMode="auto">
            <a:xfrm>
              <a:off x="3509962" y="3133724"/>
              <a:ext cx="904875" cy="673042"/>
            </a:xfrm>
            <a:custGeom>
              <a:avLst/>
              <a:gdLst>
                <a:gd name="T0" fmla="*/ 234 w 245"/>
                <a:gd name="T1" fmla="*/ 109 h 184"/>
                <a:gd name="T2" fmla="*/ 234 w 245"/>
                <a:gd name="T3" fmla="*/ 109 h 184"/>
                <a:gd name="T4" fmla="*/ 222 w 245"/>
                <a:gd name="T5" fmla="*/ 97 h 184"/>
                <a:gd name="T6" fmla="*/ 210 w 245"/>
                <a:gd name="T7" fmla="*/ 84 h 184"/>
                <a:gd name="T8" fmla="*/ 198 w 245"/>
                <a:gd name="T9" fmla="*/ 81 h 184"/>
                <a:gd name="T10" fmla="*/ 188 w 245"/>
                <a:gd name="T11" fmla="*/ 76 h 184"/>
                <a:gd name="T12" fmla="*/ 185 w 245"/>
                <a:gd name="T13" fmla="*/ 54 h 184"/>
                <a:gd name="T14" fmla="*/ 170 w 245"/>
                <a:gd name="T15" fmla="*/ 44 h 184"/>
                <a:gd name="T16" fmla="*/ 158 w 245"/>
                <a:gd name="T17" fmla="*/ 29 h 184"/>
                <a:gd name="T18" fmla="*/ 147 w 245"/>
                <a:gd name="T19" fmla="*/ 24 h 184"/>
                <a:gd name="T20" fmla="*/ 139 w 245"/>
                <a:gd name="T21" fmla="*/ 16 h 184"/>
                <a:gd name="T22" fmla="*/ 127 w 245"/>
                <a:gd name="T23" fmla="*/ 12 h 184"/>
                <a:gd name="T24" fmla="*/ 123 w 245"/>
                <a:gd name="T25" fmla="*/ 0 h 184"/>
                <a:gd name="T26" fmla="*/ 123 w 245"/>
                <a:gd name="T27" fmla="*/ 0 h 184"/>
                <a:gd name="T28" fmla="*/ 111 w 245"/>
                <a:gd name="T29" fmla="*/ 12 h 184"/>
                <a:gd name="T30" fmla="*/ 95 w 245"/>
                <a:gd name="T31" fmla="*/ 27 h 184"/>
                <a:gd name="T32" fmla="*/ 78 w 245"/>
                <a:gd name="T33" fmla="*/ 33 h 184"/>
                <a:gd name="T34" fmla="*/ 66 w 245"/>
                <a:gd name="T35" fmla="*/ 33 h 184"/>
                <a:gd name="T36" fmla="*/ 58 w 245"/>
                <a:gd name="T37" fmla="*/ 33 h 184"/>
                <a:gd name="T38" fmla="*/ 46 w 245"/>
                <a:gd name="T39" fmla="*/ 38 h 184"/>
                <a:gd name="T40" fmla="*/ 27 w 245"/>
                <a:gd name="T41" fmla="*/ 28 h 184"/>
                <a:gd name="T42" fmla="*/ 0 w 245"/>
                <a:gd name="T43" fmla="*/ 37 h 184"/>
                <a:gd name="T44" fmla="*/ 0 w 245"/>
                <a:gd name="T45" fmla="*/ 37 h 184"/>
                <a:gd name="T46" fmla="*/ 14 w 245"/>
                <a:gd name="T47" fmla="*/ 56 h 184"/>
                <a:gd name="T48" fmla="*/ 17 w 245"/>
                <a:gd name="T49" fmla="*/ 67 h 184"/>
                <a:gd name="T50" fmla="*/ 22 w 245"/>
                <a:gd name="T51" fmla="*/ 81 h 184"/>
                <a:gd name="T52" fmla="*/ 19 w 245"/>
                <a:gd name="T53" fmla="*/ 96 h 184"/>
                <a:gd name="T54" fmla="*/ 18 w 245"/>
                <a:gd name="T55" fmla="*/ 102 h 184"/>
                <a:gd name="T56" fmla="*/ 9 w 245"/>
                <a:gd name="T57" fmla="*/ 107 h 184"/>
                <a:gd name="T58" fmla="*/ 9 w 245"/>
                <a:gd name="T59" fmla="*/ 112 h 184"/>
                <a:gd name="T60" fmla="*/ 14 w 245"/>
                <a:gd name="T61" fmla="*/ 113 h 184"/>
                <a:gd name="T62" fmla="*/ 19 w 245"/>
                <a:gd name="T63" fmla="*/ 120 h 184"/>
                <a:gd name="T64" fmla="*/ 27 w 245"/>
                <a:gd name="T65" fmla="*/ 118 h 184"/>
                <a:gd name="T66" fmla="*/ 50 w 245"/>
                <a:gd name="T67" fmla="*/ 123 h 184"/>
                <a:gd name="T68" fmla="*/ 57 w 245"/>
                <a:gd name="T69" fmla="*/ 108 h 184"/>
                <a:gd name="T70" fmla="*/ 85 w 245"/>
                <a:gd name="T71" fmla="*/ 127 h 184"/>
                <a:gd name="T72" fmla="*/ 101 w 245"/>
                <a:gd name="T73" fmla="*/ 132 h 184"/>
                <a:gd name="T74" fmla="*/ 113 w 245"/>
                <a:gd name="T75" fmla="*/ 145 h 184"/>
                <a:gd name="T76" fmla="*/ 116 w 245"/>
                <a:gd name="T77" fmla="*/ 148 h 184"/>
                <a:gd name="T78" fmla="*/ 116 w 245"/>
                <a:gd name="T79" fmla="*/ 151 h 184"/>
                <a:gd name="T80" fmla="*/ 122 w 245"/>
                <a:gd name="T81" fmla="*/ 163 h 184"/>
                <a:gd name="T82" fmla="*/ 120 w 245"/>
                <a:gd name="T83" fmla="*/ 173 h 184"/>
                <a:gd name="T84" fmla="*/ 131 w 245"/>
                <a:gd name="T85" fmla="*/ 180 h 184"/>
                <a:gd name="T86" fmla="*/ 152 w 245"/>
                <a:gd name="T87" fmla="*/ 143 h 184"/>
                <a:gd name="T88" fmla="*/ 160 w 245"/>
                <a:gd name="T89" fmla="*/ 141 h 184"/>
                <a:gd name="T90" fmla="*/ 161 w 245"/>
                <a:gd name="T91" fmla="*/ 139 h 184"/>
                <a:gd name="T92" fmla="*/ 170 w 245"/>
                <a:gd name="T93" fmla="*/ 126 h 184"/>
                <a:gd name="T94" fmla="*/ 193 w 245"/>
                <a:gd name="T95" fmla="*/ 123 h 184"/>
                <a:gd name="T96" fmla="*/ 204 w 245"/>
                <a:gd name="T97" fmla="*/ 121 h 184"/>
                <a:gd name="T98" fmla="*/ 222 w 245"/>
                <a:gd name="T99" fmla="*/ 129 h 184"/>
                <a:gd name="T100" fmla="*/ 245 w 245"/>
                <a:gd name="T101" fmla="*/ 127 h 184"/>
                <a:gd name="T102" fmla="*/ 243 w 245"/>
                <a:gd name="T103" fmla="*/ 125 h 184"/>
                <a:gd name="T104" fmla="*/ 234 w 245"/>
                <a:gd name="T105" fmla="*/ 10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5" h="184">
                  <a:moveTo>
                    <a:pt x="234" y="109"/>
                  </a:moveTo>
                  <a:cubicBezTo>
                    <a:pt x="234" y="109"/>
                    <a:pt x="234" y="109"/>
                    <a:pt x="234" y="109"/>
                  </a:cubicBezTo>
                  <a:cubicBezTo>
                    <a:pt x="229" y="109"/>
                    <a:pt x="222" y="97"/>
                    <a:pt x="222" y="97"/>
                  </a:cubicBezTo>
                  <a:cubicBezTo>
                    <a:pt x="221" y="87"/>
                    <a:pt x="210" y="84"/>
                    <a:pt x="210" y="84"/>
                  </a:cubicBezTo>
                  <a:cubicBezTo>
                    <a:pt x="197" y="56"/>
                    <a:pt x="198" y="81"/>
                    <a:pt x="198" y="81"/>
                  </a:cubicBezTo>
                  <a:cubicBezTo>
                    <a:pt x="185" y="99"/>
                    <a:pt x="188" y="76"/>
                    <a:pt x="188" y="76"/>
                  </a:cubicBezTo>
                  <a:cubicBezTo>
                    <a:pt x="192" y="58"/>
                    <a:pt x="185" y="54"/>
                    <a:pt x="185" y="54"/>
                  </a:cubicBezTo>
                  <a:cubicBezTo>
                    <a:pt x="177" y="53"/>
                    <a:pt x="170" y="44"/>
                    <a:pt x="170" y="44"/>
                  </a:cubicBezTo>
                  <a:cubicBezTo>
                    <a:pt x="162" y="31"/>
                    <a:pt x="158" y="29"/>
                    <a:pt x="158" y="29"/>
                  </a:cubicBezTo>
                  <a:cubicBezTo>
                    <a:pt x="150" y="29"/>
                    <a:pt x="147" y="24"/>
                    <a:pt x="147" y="24"/>
                  </a:cubicBezTo>
                  <a:cubicBezTo>
                    <a:pt x="147" y="24"/>
                    <a:pt x="146" y="16"/>
                    <a:pt x="139" y="16"/>
                  </a:cubicBezTo>
                  <a:cubicBezTo>
                    <a:pt x="132" y="16"/>
                    <a:pt x="127" y="12"/>
                    <a:pt x="127" y="12"/>
                  </a:cubicBezTo>
                  <a:cubicBezTo>
                    <a:pt x="128" y="6"/>
                    <a:pt x="126" y="2"/>
                    <a:pt x="123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7" y="6"/>
                    <a:pt x="117" y="12"/>
                    <a:pt x="111" y="12"/>
                  </a:cubicBezTo>
                  <a:cubicBezTo>
                    <a:pt x="105" y="11"/>
                    <a:pt x="98" y="19"/>
                    <a:pt x="95" y="27"/>
                  </a:cubicBezTo>
                  <a:cubicBezTo>
                    <a:pt x="91" y="36"/>
                    <a:pt x="78" y="33"/>
                    <a:pt x="78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3" y="39"/>
                    <a:pt x="46" y="38"/>
                    <a:pt x="46" y="3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17" y="35"/>
                    <a:pt x="3" y="36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52"/>
                    <a:pt x="14" y="56"/>
                    <a:pt x="14" y="56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33" y="97"/>
                    <a:pt x="19" y="96"/>
                    <a:pt x="19" y="96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7" y="100"/>
                    <a:pt x="9" y="107"/>
                    <a:pt x="9" y="107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27" y="118"/>
                    <a:pt x="27" y="118"/>
                    <a:pt x="27" y="118"/>
                  </a:cubicBezTo>
                  <a:cubicBezTo>
                    <a:pt x="44" y="133"/>
                    <a:pt x="50" y="123"/>
                    <a:pt x="50" y="123"/>
                  </a:cubicBezTo>
                  <a:cubicBezTo>
                    <a:pt x="39" y="107"/>
                    <a:pt x="57" y="108"/>
                    <a:pt x="57" y="108"/>
                  </a:cubicBezTo>
                  <a:cubicBezTo>
                    <a:pt x="73" y="130"/>
                    <a:pt x="85" y="127"/>
                    <a:pt x="85" y="127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6" y="148"/>
                    <a:pt x="116" y="148"/>
                    <a:pt x="116" y="148"/>
                  </a:cubicBezTo>
                  <a:cubicBezTo>
                    <a:pt x="116" y="151"/>
                    <a:pt x="116" y="151"/>
                    <a:pt x="116" y="151"/>
                  </a:cubicBezTo>
                  <a:cubicBezTo>
                    <a:pt x="108" y="167"/>
                    <a:pt x="122" y="163"/>
                    <a:pt x="122" y="163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25" y="184"/>
                    <a:pt x="131" y="180"/>
                    <a:pt x="131" y="180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5" y="142"/>
                    <a:pt x="158" y="141"/>
                    <a:pt x="160" y="141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2" y="129"/>
                    <a:pt x="170" y="126"/>
                  </a:cubicBezTo>
                  <a:cubicBezTo>
                    <a:pt x="178" y="123"/>
                    <a:pt x="184" y="116"/>
                    <a:pt x="193" y="123"/>
                  </a:cubicBezTo>
                  <a:cubicBezTo>
                    <a:pt x="203" y="130"/>
                    <a:pt x="204" y="121"/>
                    <a:pt x="204" y="121"/>
                  </a:cubicBezTo>
                  <a:cubicBezTo>
                    <a:pt x="204" y="121"/>
                    <a:pt x="214" y="119"/>
                    <a:pt x="222" y="129"/>
                  </a:cubicBezTo>
                  <a:cubicBezTo>
                    <a:pt x="230" y="138"/>
                    <a:pt x="244" y="129"/>
                    <a:pt x="245" y="127"/>
                  </a:cubicBezTo>
                  <a:cubicBezTo>
                    <a:pt x="243" y="125"/>
                    <a:pt x="243" y="125"/>
                    <a:pt x="243" y="125"/>
                  </a:cubicBezTo>
                  <a:cubicBezTo>
                    <a:pt x="243" y="125"/>
                    <a:pt x="230" y="121"/>
                    <a:pt x="234" y="109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2000"/>
            </a:p>
          </p:txBody>
        </p:sp>
        <p:sp>
          <p:nvSpPr>
            <p:cNvPr id="49" name="吉林"/>
            <p:cNvSpPr/>
            <p:nvPr/>
          </p:nvSpPr>
          <p:spPr bwMode="auto">
            <a:xfrm>
              <a:off x="4329112" y="2733675"/>
              <a:ext cx="838200" cy="1047750"/>
            </a:xfrm>
            <a:custGeom>
              <a:avLst/>
              <a:gdLst>
                <a:gd name="T0" fmla="*/ 196 w 228"/>
                <a:gd name="T1" fmla="*/ 213 h 280"/>
                <a:gd name="T2" fmla="*/ 188 w 228"/>
                <a:gd name="T3" fmla="*/ 189 h 280"/>
                <a:gd name="T4" fmla="*/ 198 w 228"/>
                <a:gd name="T5" fmla="*/ 178 h 280"/>
                <a:gd name="T6" fmla="*/ 196 w 228"/>
                <a:gd name="T7" fmla="*/ 162 h 280"/>
                <a:gd name="T8" fmla="*/ 201 w 228"/>
                <a:gd name="T9" fmla="*/ 147 h 280"/>
                <a:gd name="T10" fmla="*/ 206 w 228"/>
                <a:gd name="T11" fmla="*/ 127 h 280"/>
                <a:gd name="T12" fmla="*/ 211 w 228"/>
                <a:gd name="T13" fmla="*/ 114 h 280"/>
                <a:gd name="T14" fmla="*/ 201 w 228"/>
                <a:gd name="T15" fmla="*/ 101 h 280"/>
                <a:gd name="T16" fmla="*/ 200 w 228"/>
                <a:gd name="T17" fmla="*/ 87 h 280"/>
                <a:gd name="T18" fmla="*/ 195 w 228"/>
                <a:gd name="T19" fmla="*/ 70 h 280"/>
                <a:gd name="T20" fmla="*/ 190 w 228"/>
                <a:gd name="T21" fmla="*/ 70 h 280"/>
                <a:gd name="T22" fmla="*/ 189 w 228"/>
                <a:gd name="T23" fmla="*/ 58 h 280"/>
                <a:gd name="T24" fmla="*/ 174 w 228"/>
                <a:gd name="T25" fmla="*/ 57 h 280"/>
                <a:gd name="T26" fmla="*/ 171 w 228"/>
                <a:gd name="T27" fmla="*/ 42 h 280"/>
                <a:gd name="T28" fmla="*/ 155 w 228"/>
                <a:gd name="T29" fmla="*/ 17 h 280"/>
                <a:gd name="T30" fmla="*/ 148 w 228"/>
                <a:gd name="T31" fmla="*/ 7 h 280"/>
                <a:gd name="T32" fmla="*/ 136 w 228"/>
                <a:gd name="T33" fmla="*/ 5 h 280"/>
                <a:gd name="T34" fmla="*/ 130 w 228"/>
                <a:gd name="T35" fmla="*/ 8 h 280"/>
                <a:gd name="T36" fmla="*/ 119 w 228"/>
                <a:gd name="T37" fmla="*/ 9 h 280"/>
                <a:gd name="T38" fmla="*/ 110 w 228"/>
                <a:gd name="T39" fmla="*/ 14 h 280"/>
                <a:gd name="T40" fmla="*/ 110 w 228"/>
                <a:gd name="T41" fmla="*/ 14 h 280"/>
                <a:gd name="T42" fmla="*/ 110 w 228"/>
                <a:gd name="T43" fmla="*/ 14 h 280"/>
                <a:gd name="T44" fmla="*/ 110 w 228"/>
                <a:gd name="T45" fmla="*/ 14 h 280"/>
                <a:gd name="T46" fmla="*/ 110 w 228"/>
                <a:gd name="T47" fmla="*/ 14 h 280"/>
                <a:gd name="T48" fmla="*/ 71 w 228"/>
                <a:gd name="T49" fmla="*/ 24 h 280"/>
                <a:gd name="T50" fmla="*/ 56 w 228"/>
                <a:gd name="T51" fmla="*/ 39 h 280"/>
                <a:gd name="T52" fmla="*/ 66 w 228"/>
                <a:gd name="T53" fmla="*/ 61 h 280"/>
                <a:gd name="T54" fmla="*/ 68 w 228"/>
                <a:gd name="T55" fmla="*/ 66 h 280"/>
                <a:gd name="T56" fmla="*/ 55 w 228"/>
                <a:gd name="T57" fmla="*/ 78 h 280"/>
                <a:gd name="T58" fmla="*/ 44 w 228"/>
                <a:gd name="T59" fmla="*/ 82 h 280"/>
                <a:gd name="T60" fmla="*/ 34 w 228"/>
                <a:gd name="T61" fmla="*/ 91 h 280"/>
                <a:gd name="T62" fmla="*/ 26 w 228"/>
                <a:gd name="T63" fmla="*/ 110 h 280"/>
                <a:gd name="T64" fmla="*/ 24 w 228"/>
                <a:gd name="T65" fmla="*/ 127 h 280"/>
                <a:gd name="T66" fmla="*/ 22 w 228"/>
                <a:gd name="T67" fmla="*/ 159 h 280"/>
                <a:gd name="T68" fmla="*/ 33 w 228"/>
                <a:gd name="T69" fmla="*/ 184 h 280"/>
                <a:gd name="T70" fmla="*/ 37 w 228"/>
                <a:gd name="T71" fmla="*/ 200 h 280"/>
                <a:gd name="T72" fmla="*/ 14 w 228"/>
                <a:gd name="T73" fmla="*/ 213 h 280"/>
                <a:gd name="T74" fmla="*/ 14 w 228"/>
                <a:gd name="T75" fmla="*/ 213 h 280"/>
                <a:gd name="T76" fmla="*/ 23 w 228"/>
                <a:gd name="T77" fmla="*/ 229 h 280"/>
                <a:gd name="T78" fmla="*/ 25 w 228"/>
                <a:gd name="T79" fmla="*/ 231 h 280"/>
                <a:gd name="T80" fmla="*/ 19 w 228"/>
                <a:gd name="T81" fmla="*/ 235 h 280"/>
                <a:gd name="T82" fmla="*/ 19 w 228"/>
                <a:gd name="T83" fmla="*/ 236 h 280"/>
                <a:gd name="T84" fmla="*/ 22 w 228"/>
                <a:gd name="T85" fmla="*/ 242 h 280"/>
                <a:gd name="T86" fmla="*/ 22 w 228"/>
                <a:gd name="T87" fmla="*/ 242 h 280"/>
                <a:gd name="T88" fmla="*/ 35 w 228"/>
                <a:gd name="T89" fmla="*/ 248 h 280"/>
                <a:gd name="T90" fmla="*/ 43 w 228"/>
                <a:gd name="T91" fmla="*/ 258 h 280"/>
                <a:gd name="T92" fmla="*/ 78 w 228"/>
                <a:gd name="T93" fmla="*/ 261 h 280"/>
                <a:gd name="T94" fmla="*/ 92 w 228"/>
                <a:gd name="T95" fmla="*/ 267 h 280"/>
                <a:gd name="T96" fmla="*/ 112 w 228"/>
                <a:gd name="T97" fmla="*/ 265 h 280"/>
                <a:gd name="T98" fmla="*/ 126 w 228"/>
                <a:gd name="T99" fmla="*/ 266 h 280"/>
                <a:gd name="T100" fmla="*/ 132 w 228"/>
                <a:gd name="T101" fmla="*/ 253 h 280"/>
                <a:gd name="T102" fmla="*/ 152 w 228"/>
                <a:gd name="T103" fmla="*/ 243 h 280"/>
                <a:gd name="T104" fmla="*/ 172 w 228"/>
                <a:gd name="T105" fmla="*/ 266 h 280"/>
                <a:gd name="T106" fmla="*/ 184 w 228"/>
                <a:gd name="T107" fmla="*/ 265 h 280"/>
                <a:gd name="T108" fmla="*/ 199 w 228"/>
                <a:gd name="T109" fmla="*/ 264 h 280"/>
                <a:gd name="T110" fmla="*/ 203 w 228"/>
                <a:gd name="T111" fmla="*/ 255 h 280"/>
                <a:gd name="T112" fmla="*/ 213 w 228"/>
                <a:gd name="T113" fmla="*/ 245 h 280"/>
                <a:gd name="T114" fmla="*/ 196 w 228"/>
                <a:gd name="T115" fmla="*/ 213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8" h="280">
                  <a:moveTo>
                    <a:pt x="196" y="213"/>
                  </a:moveTo>
                  <a:cubicBezTo>
                    <a:pt x="180" y="209"/>
                    <a:pt x="188" y="189"/>
                    <a:pt x="188" y="189"/>
                  </a:cubicBezTo>
                  <a:cubicBezTo>
                    <a:pt x="194" y="188"/>
                    <a:pt x="199" y="183"/>
                    <a:pt x="198" y="178"/>
                  </a:cubicBezTo>
                  <a:cubicBezTo>
                    <a:pt x="196" y="174"/>
                    <a:pt x="196" y="162"/>
                    <a:pt x="196" y="162"/>
                  </a:cubicBezTo>
                  <a:cubicBezTo>
                    <a:pt x="196" y="162"/>
                    <a:pt x="201" y="154"/>
                    <a:pt x="201" y="147"/>
                  </a:cubicBezTo>
                  <a:cubicBezTo>
                    <a:pt x="200" y="140"/>
                    <a:pt x="206" y="127"/>
                    <a:pt x="206" y="127"/>
                  </a:cubicBezTo>
                  <a:cubicBezTo>
                    <a:pt x="214" y="121"/>
                    <a:pt x="211" y="114"/>
                    <a:pt x="211" y="114"/>
                  </a:cubicBezTo>
                  <a:cubicBezTo>
                    <a:pt x="201" y="101"/>
                    <a:pt x="201" y="101"/>
                    <a:pt x="201" y="101"/>
                  </a:cubicBezTo>
                  <a:cubicBezTo>
                    <a:pt x="200" y="87"/>
                    <a:pt x="200" y="87"/>
                    <a:pt x="200" y="87"/>
                  </a:cubicBezTo>
                  <a:cubicBezTo>
                    <a:pt x="193" y="82"/>
                    <a:pt x="194" y="72"/>
                    <a:pt x="195" y="70"/>
                  </a:cubicBezTo>
                  <a:cubicBezTo>
                    <a:pt x="192" y="70"/>
                    <a:pt x="190" y="70"/>
                    <a:pt x="190" y="70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0" y="61"/>
                    <a:pt x="174" y="57"/>
                    <a:pt x="174" y="57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44" y="36"/>
                    <a:pt x="155" y="17"/>
                    <a:pt x="155" y="17"/>
                  </a:cubicBezTo>
                  <a:cubicBezTo>
                    <a:pt x="163" y="12"/>
                    <a:pt x="160" y="13"/>
                    <a:pt x="148" y="7"/>
                  </a:cubicBezTo>
                  <a:cubicBezTo>
                    <a:pt x="135" y="1"/>
                    <a:pt x="136" y="5"/>
                    <a:pt x="136" y="5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0" y="8"/>
                    <a:pt x="126" y="0"/>
                    <a:pt x="119" y="9"/>
                  </a:cubicBezTo>
                  <a:cubicBezTo>
                    <a:pt x="111" y="19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05" y="25"/>
                    <a:pt x="90" y="24"/>
                    <a:pt x="71" y="24"/>
                  </a:cubicBezTo>
                  <a:cubicBezTo>
                    <a:pt x="53" y="23"/>
                    <a:pt x="56" y="39"/>
                    <a:pt x="56" y="39"/>
                  </a:cubicBezTo>
                  <a:cubicBezTo>
                    <a:pt x="68" y="44"/>
                    <a:pt x="66" y="61"/>
                    <a:pt x="66" y="61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9" y="85"/>
                    <a:pt x="55" y="78"/>
                    <a:pt x="55" y="78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37" y="90"/>
                    <a:pt x="34" y="91"/>
                    <a:pt x="34" y="91"/>
                  </a:cubicBezTo>
                  <a:cubicBezTo>
                    <a:pt x="18" y="96"/>
                    <a:pt x="26" y="110"/>
                    <a:pt x="26" y="110"/>
                  </a:cubicBezTo>
                  <a:cubicBezTo>
                    <a:pt x="37" y="124"/>
                    <a:pt x="24" y="127"/>
                    <a:pt x="24" y="127"/>
                  </a:cubicBezTo>
                  <a:cubicBezTo>
                    <a:pt x="0" y="125"/>
                    <a:pt x="22" y="159"/>
                    <a:pt x="22" y="159"/>
                  </a:cubicBezTo>
                  <a:cubicBezTo>
                    <a:pt x="22" y="178"/>
                    <a:pt x="33" y="184"/>
                    <a:pt x="33" y="184"/>
                  </a:cubicBezTo>
                  <a:cubicBezTo>
                    <a:pt x="41" y="187"/>
                    <a:pt x="37" y="200"/>
                    <a:pt x="37" y="200"/>
                  </a:cubicBezTo>
                  <a:cubicBezTo>
                    <a:pt x="10" y="201"/>
                    <a:pt x="14" y="213"/>
                    <a:pt x="14" y="213"/>
                  </a:cubicBezTo>
                  <a:cubicBezTo>
                    <a:pt x="14" y="213"/>
                    <a:pt x="14" y="213"/>
                    <a:pt x="14" y="213"/>
                  </a:cubicBezTo>
                  <a:cubicBezTo>
                    <a:pt x="10" y="225"/>
                    <a:pt x="23" y="229"/>
                    <a:pt x="23" y="229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4" y="232"/>
                    <a:pt x="22" y="234"/>
                    <a:pt x="19" y="235"/>
                  </a:cubicBezTo>
                  <a:cubicBezTo>
                    <a:pt x="19" y="236"/>
                    <a:pt x="19" y="236"/>
                    <a:pt x="19" y="236"/>
                  </a:cubicBezTo>
                  <a:cubicBezTo>
                    <a:pt x="19" y="236"/>
                    <a:pt x="20" y="238"/>
                    <a:pt x="22" y="242"/>
                  </a:cubicBezTo>
                  <a:cubicBezTo>
                    <a:pt x="22" y="242"/>
                    <a:pt x="22" y="242"/>
                    <a:pt x="22" y="242"/>
                  </a:cubicBezTo>
                  <a:cubicBezTo>
                    <a:pt x="30" y="240"/>
                    <a:pt x="35" y="248"/>
                    <a:pt x="35" y="248"/>
                  </a:cubicBezTo>
                  <a:cubicBezTo>
                    <a:pt x="43" y="258"/>
                    <a:pt x="43" y="258"/>
                    <a:pt x="43" y="258"/>
                  </a:cubicBezTo>
                  <a:cubicBezTo>
                    <a:pt x="48" y="272"/>
                    <a:pt x="74" y="264"/>
                    <a:pt x="78" y="261"/>
                  </a:cubicBezTo>
                  <a:cubicBezTo>
                    <a:pt x="82" y="259"/>
                    <a:pt x="88" y="254"/>
                    <a:pt x="92" y="267"/>
                  </a:cubicBezTo>
                  <a:cubicBezTo>
                    <a:pt x="95" y="280"/>
                    <a:pt x="107" y="269"/>
                    <a:pt x="112" y="265"/>
                  </a:cubicBezTo>
                  <a:cubicBezTo>
                    <a:pt x="118" y="261"/>
                    <a:pt x="126" y="266"/>
                    <a:pt x="126" y="266"/>
                  </a:cubicBezTo>
                  <a:cubicBezTo>
                    <a:pt x="126" y="266"/>
                    <a:pt x="128" y="262"/>
                    <a:pt x="132" y="253"/>
                  </a:cubicBezTo>
                  <a:cubicBezTo>
                    <a:pt x="136" y="244"/>
                    <a:pt x="152" y="243"/>
                    <a:pt x="152" y="243"/>
                  </a:cubicBezTo>
                  <a:cubicBezTo>
                    <a:pt x="175" y="240"/>
                    <a:pt x="172" y="266"/>
                    <a:pt x="172" y="266"/>
                  </a:cubicBezTo>
                  <a:cubicBezTo>
                    <a:pt x="184" y="265"/>
                    <a:pt x="184" y="265"/>
                    <a:pt x="184" y="265"/>
                  </a:cubicBezTo>
                  <a:cubicBezTo>
                    <a:pt x="195" y="271"/>
                    <a:pt x="198" y="269"/>
                    <a:pt x="199" y="264"/>
                  </a:cubicBezTo>
                  <a:cubicBezTo>
                    <a:pt x="200" y="259"/>
                    <a:pt x="203" y="255"/>
                    <a:pt x="203" y="25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28" y="221"/>
                    <a:pt x="196" y="213"/>
                    <a:pt x="196" y="213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2000"/>
            </a:p>
          </p:txBody>
        </p:sp>
        <p:sp>
          <p:nvSpPr>
            <p:cNvPr id="50" name="延边"/>
            <p:cNvSpPr/>
            <p:nvPr/>
          </p:nvSpPr>
          <p:spPr bwMode="auto">
            <a:xfrm>
              <a:off x="4995862" y="2771775"/>
              <a:ext cx="1314450" cy="1209675"/>
            </a:xfrm>
            <a:custGeom>
              <a:avLst/>
              <a:gdLst>
                <a:gd name="T0" fmla="*/ 351 w 352"/>
                <a:gd name="T1" fmla="*/ 92 h 326"/>
                <a:gd name="T2" fmla="*/ 328 w 352"/>
                <a:gd name="T3" fmla="*/ 75 h 326"/>
                <a:gd name="T4" fmla="*/ 311 w 352"/>
                <a:gd name="T5" fmla="*/ 85 h 326"/>
                <a:gd name="T6" fmla="*/ 297 w 352"/>
                <a:gd name="T7" fmla="*/ 75 h 326"/>
                <a:gd name="T8" fmla="*/ 268 w 352"/>
                <a:gd name="T9" fmla="*/ 68 h 326"/>
                <a:gd name="T10" fmla="*/ 259 w 352"/>
                <a:gd name="T11" fmla="*/ 51 h 326"/>
                <a:gd name="T12" fmla="*/ 245 w 352"/>
                <a:gd name="T13" fmla="*/ 18 h 326"/>
                <a:gd name="T14" fmla="*/ 216 w 352"/>
                <a:gd name="T15" fmla="*/ 36 h 326"/>
                <a:gd name="T16" fmla="*/ 200 w 352"/>
                <a:gd name="T17" fmla="*/ 37 h 326"/>
                <a:gd name="T18" fmla="*/ 172 w 352"/>
                <a:gd name="T19" fmla="*/ 61 h 326"/>
                <a:gd name="T20" fmla="*/ 156 w 352"/>
                <a:gd name="T21" fmla="*/ 95 h 326"/>
                <a:gd name="T22" fmla="*/ 136 w 352"/>
                <a:gd name="T23" fmla="*/ 111 h 326"/>
                <a:gd name="T24" fmla="*/ 123 w 352"/>
                <a:gd name="T25" fmla="*/ 110 h 326"/>
                <a:gd name="T26" fmla="*/ 74 w 352"/>
                <a:gd name="T27" fmla="*/ 45 h 326"/>
                <a:gd name="T28" fmla="*/ 65 w 352"/>
                <a:gd name="T29" fmla="*/ 19 h 326"/>
                <a:gd name="T30" fmla="*/ 47 w 352"/>
                <a:gd name="T31" fmla="*/ 0 h 326"/>
                <a:gd name="T32" fmla="*/ 29 w 352"/>
                <a:gd name="T33" fmla="*/ 22 h 326"/>
                <a:gd name="T34" fmla="*/ 30 w 352"/>
                <a:gd name="T35" fmla="*/ 27 h 326"/>
                <a:gd name="T36" fmla="*/ 33 w 352"/>
                <a:gd name="T37" fmla="*/ 32 h 326"/>
                <a:gd name="T38" fmla="*/ 33 w 352"/>
                <a:gd name="T39" fmla="*/ 37 h 326"/>
                <a:gd name="T40" fmla="*/ 34 w 352"/>
                <a:gd name="T41" fmla="*/ 41 h 326"/>
                <a:gd name="T42" fmla="*/ 37 w 352"/>
                <a:gd name="T43" fmla="*/ 48 h 326"/>
                <a:gd name="T44" fmla="*/ 19 w 352"/>
                <a:gd name="T45" fmla="*/ 81 h 326"/>
                <a:gd name="T46" fmla="*/ 30 w 352"/>
                <a:gd name="T47" fmla="*/ 108 h 326"/>
                <a:gd name="T48" fmla="*/ 20 w 352"/>
                <a:gd name="T49" fmla="*/ 141 h 326"/>
                <a:gd name="T50" fmla="*/ 17 w 352"/>
                <a:gd name="T51" fmla="*/ 172 h 326"/>
                <a:gd name="T52" fmla="*/ 16 w 352"/>
                <a:gd name="T53" fmla="*/ 207 h 326"/>
                <a:gd name="T54" fmla="*/ 36 w 352"/>
                <a:gd name="T55" fmla="*/ 226 h 326"/>
                <a:gd name="T56" fmla="*/ 72 w 352"/>
                <a:gd name="T57" fmla="*/ 267 h 326"/>
                <a:gd name="T58" fmla="*/ 58 w 352"/>
                <a:gd name="T59" fmla="*/ 294 h 326"/>
                <a:gd name="T60" fmla="*/ 88 w 352"/>
                <a:gd name="T61" fmla="*/ 326 h 326"/>
                <a:gd name="T62" fmla="*/ 102 w 352"/>
                <a:gd name="T63" fmla="*/ 321 h 326"/>
                <a:gd name="T64" fmla="*/ 129 w 352"/>
                <a:gd name="T65" fmla="*/ 317 h 326"/>
                <a:gd name="T66" fmla="*/ 154 w 352"/>
                <a:gd name="T67" fmla="*/ 307 h 326"/>
                <a:gd name="T68" fmla="*/ 182 w 352"/>
                <a:gd name="T69" fmla="*/ 287 h 326"/>
                <a:gd name="T70" fmla="*/ 189 w 352"/>
                <a:gd name="T71" fmla="*/ 258 h 326"/>
                <a:gd name="T72" fmla="*/ 218 w 352"/>
                <a:gd name="T73" fmla="*/ 250 h 326"/>
                <a:gd name="T74" fmla="*/ 224 w 352"/>
                <a:gd name="T75" fmla="*/ 241 h 326"/>
                <a:gd name="T76" fmla="*/ 231 w 352"/>
                <a:gd name="T77" fmla="*/ 213 h 326"/>
                <a:gd name="T78" fmla="*/ 233 w 352"/>
                <a:gd name="T79" fmla="*/ 161 h 326"/>
                <a:gd name="T80" fmla="*/ 242 w 352"/>
                <a:gd name="T81" fmla="*/ 161 h 326"/>
                <a:gd name="T82" fmla="*/ 249 w 352"/>
                <a:gd name="T83" fmla="*/ 161 h 326"/>
                <a:gd name="T84" fmla="*/ 257 w 352"/>
                <a:gd name="T85" fmla="*/ 161 h 326"/>
                <a:gd name="T86" fmla="*/ 260 w 352"/>
                <a:gd name="T87" fmla="*/ 168 h 326"/>
                <a:gd name="T88" fmla="*/ 271 w 352"/>
                <a:gd name="T89" fmla="*/ 180 h 326"/>
                <a:gd name="T90" fmla="*/ 292 w 352"/>
                <a:gd name="T91" fmla="*/ 201 h 326"/>
                <a:gd name="T92" fmla="*/ 305 w 352"/>
                <a:gd name="T93" fmla="*/ 201 h 326"/>
                <a:gd name="T94" fmla="*/ 308 w 352"/>
                <a:gd name="T95" fmla="*/ 214 h 326"/>
                <a:gd name="T96" fmla="*/ 313 w 352"/>
                <a:gd name="T97" fmla="*/ 203 h 326"/>
                <a:gd name="T98" fmla="*/ 308 w 352"/>
                <a:gd name="T99" fmla="*/ 168 h 326"/>
                <a:gd name="T100" fmla="*/ 335 w 352"/>
                <a:gd name="T101" fmla="*/ 154 h 326"/>
                <a:gd name="T102" fmla="*/ 341 w 352"/>
                <a:gd name="T103" fmla="*/ 141 h 326"/>
                <a:gd name="T104" fmla="*/ 347 w 352"/>
                <a:gd name="T105" fmla="*/ 12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326">
                  <a:moveTo>
                    <a:pt x="352" y="113"/>
                  </a:moveTo>
                  <a:cubicBezTo>
                    <a:pt x="347" y="105"/>
                    <a:pt x="351" y="92"/>
                    <a:pt x="351" y="92"/>
                  </a:cubicBezTo>
                  <a:cubicBezTo>
                    <a:pt x="351" y="92"/>
                    <a:pt x="351" y="67"/>
                    <a:pt x="342" y="76"/>
                  </a:cubicBezTo>
                  <a:cubicBezTo>
                    <a:pt x="333" y="85"/>
                    <a:pt x="328" y="75"/>
                    <a:pt x="328" y="75"/>
                  </a:cubicBezTo>
                  <a:cubicBezTo>
                    <a:pt x="323" y="73"/>
                    <a:pt x="323" y="73"/>
                    <a:pt x="323" y="73"/>
                  </a:cubicBezTo>
                  <a:cubicBezTo>
                    <a:pt x="312" y="88"/>
                    <a:pt x="311" y="85"/>
                    <a:pt x="311" y="85"/>
                  </a:cubicBezTo>
                  <a:cubicBezTo>
                    <a:pt x="302" y="75"/>
                    <a:pt x="302" y="75"/>
                    <a:pt x="302" y="75"/>
                  </a:cubicBezTo>
                  <a:cubicBezTo>
                    <a:pt x="297" y="75"/>
                    <a:pt x="297" y="75"/>
                    <a:pt x="297" y="75"/>
                  </a:cubicBezTo>
                  <a:cubicBezTo>
                    <a:pt x="279" y="69"/>
                    <a:pt x="279" y="69"/>
                    <a:pt x="279" y="69"/>
                  </a:cubicBezTo>
                  <a:cubicBezTo>
                    <a:pt x="268" y="68"/>
                    <a:pt x="268" y="68"/>
                    <a:pt x="268" y="68"/>
                  </a:cubicBezTo>
                  <a:cubicBezTo>
                    <a:pt x="265" y="55"/>
                    <a:pt x="265" y="55"/>
                    <a:pt x="265" y="55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58" y="45"/>
                    <a:pt x="249" y="31"/>
                    <a:pt x="249" y="31"/>
                  </a:cubicBezTo>
                  <a:cubicBezTo>
                    <a:pt x="249" y="18"/>
                    <a:pt x="245" y="18"/>
                    <a:pt x="245" y="18"/>
                  </a:cubicBezTo>
                  <a:cubicBezTo>
                    <a:pt x="245" y="18"/>
                    <a:pt x="237" y="25"/>
                    <a:pt x="234" y="42"/>
                  </a:cubicBezTo>
                  <a:cubicBezTo>
                    <a:pt x="230" y="58"/>
                    <a:pt x="216" y="36"/>
                    <a:pt x="216" y="36"/>
                  </a:cubicBezTo>
                  <a:cubicBezTo>
                    <a:pt x="217" y="29"/>
                    <a:pt x="215" y="30"/>
                    <a:pt x="215" y="30"/>
                  </a:cubicBezTo>
                  <a:cubicBezTo>
                    <a:pt x="215" y="30"/>
                    <a:pt x="200" y="29"/>
                    <a:pt x="200" y="37"/>
                  </a:cubicBezTo>
                  <a:cubicBezTo>
                    <a:pt x="200" y="45"/>
                    <a:pt x="194" y="54"/>
                    <a:pt x="194" y="54"/>
                  </a:cubicBezTo>
                  <a:cubicBezTo>
                    <a:pt x="194" y="54"/>
                    <a:pt x="181" y="51"/>
                    <a:pt x="172" y="61"/>
                  </a:cubicBezTo>
                  <a:cubicBezTo>
                    <a:pt x="163" y="71"/>
                    <a:pt x="159" y="72"/>
                    <a:pt x="159" y="72"/>
                  </a:cubicBezTo>
                  <a:cubicBezTo>
                    <a:pt x="141" y="69"/>
                    <a:pt x="156" y="95"/>
                    <a:pt x="156" y="95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23" y="110"/>
                    <a:pt x="123" y="110"/>
                    <a:pt x="123" y="110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8" y="33"/>
                    <a:pt x="70" y="32"/>
                    <a:pt x="70" y="32"/>
                  </a:cubicBezTo>
                  <a:cubicBezTo>
                    <a:pt x="70" y="21"/>
                    <a:pt x="65" y="19"/>
                    <a:pt x="65" y="19"/>
                  </a:cubicBezTo>
                  <a:cubicBezTo>
                    <a:pt x="69" y="7"/>
                    <a:pt x="55" y="1"/>
                    <a:pt x="55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8" y="62"/>
                    <a:pt x="23" y="64"/>
                    <a:pt x="14" y="64"/>
                  </a:cubicBezTo>
                  <a:cubicBezTo>
                    <a:pt x="14" y="66"/>
                    <a:pt x="12" y="76"/>
                    <a:pt x="19" y="81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8"/>
                    <a:pt x="33" y="115"/>
                    <a:pt x="25" y="121"/>
                  </a:cubicBezTo>
                  <a:cubicBezTo>
                    <a:pt x="25" y="121"/>
                    <a:pt x="20" y="134"/>
                    <a:pt x="20" y="141"/>
                  </a:cubicBezTo>
                  <a:cubicBezTo>
                    <a:pt x="21" y="148"/>
                    <a:pt x="16" y="156"/>
                    <a:pt x="16" y="156"/>
                  </a:cubicBezTo>
                  <a:cubicBezTo>
                    <a:pt x="16" y="156"/>
                    <a:pt x="16" y="168"/>
                    <a:pt x="17" y="172"/>
                  </a:cubicBezTo>
                  <a:cubicBezTo>
                    <a:pt x="18" y="177"/>
                    <a:pt x="14" y="182"/>
                    <a:pt x="7" y="183"/>
                  </a:cubicBezTo>
                  <a:cubicBezTo>
                    <a:pt x="7" y="183"/>
                    <a:pt x="0" y="203"/>
                    <a:pt x="16" y="207"/>
                  </a:cubicBezTo>
                  <a:cubicBezTo>
                    <a:pt x="16" y="207"/>
                    <a:pt x="36" y="212"/>
                    <a:pt x="36" y="226"/>
                  </a:cubicBezTo>
                  <a:cubicBezTo>
                    <a:pt x="36" y="226"/>
                    <a:pt x="36" y="226"/>
                    <a:pt x="36" y="226"/>
                  </a:cubicBezTo>
                  <a:cubicBezTo>
                    <a:pt x="36" y="226"/>
                    <a:pt x="50" y="222"/>
                    <a:pt x="52" y="239"/>
                  </a:cubicBezTo>
                  <a:cubicBezTo>
                    <a:pt x="52" y="239"/>
                    <a:pt x="73" y="244"/>
                    <a:pt x="72" y="267"/>
                  </a:cubicBezTo>
                  <a:cubicBezTo>
                    <a:pt x="72" y="267"/>
                    <a:pt x="67" y="282"/>
                    <a:pt x="57" y="288"/>
                  </a:cubicBezTo>
                  <a:cubicBezTo>
                    <a:pt x="58" y="294"/>
                    <a:pt x="58" y="294"/>
                    <a:pt x="58" y="294"/>
                  </a:cubicBezTo>
                  <a:cubicBezTo>
                    <a:pt x="58" y="294"/>
                    <a:pt x="63" y="292"/>
                    <a:pt x="67" y="302"/>
                  </a:cubicBezTo>
                  <a:cubicBezTo>
                    <a:pt x="67" y="302"/>
                    <a:pt x="86" y="316"/>
                    <a:pt x="88" y="326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3" y="323"/>
                    <a:pt x="102" y="321"/>
                    <a:pt x="102" y="321"/>
                  </a:cubicBezTo>
                  <a:cubicBezTo>
                    <a:pt x="115" y="320"/>
                    <a:pt x="115" y="320"/>
                    <a:pt x="115" y="320"/>
                  </a:cubicBezTo>
                  <a:cubicBezTo>
                    <a:pt x="129" y="317"/>
                    <a:pt x="129" y="317"/>
                    <a:pt x="129" y="317"/>
                  </a:cubicBezTo>
                  <a:cubicBezTo>
                    <a:pt x="142" y="313"/>
                    <a:pt x="142" y="313"/>
                    <a:pt x="142" y="313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67" y="313"/>
                    <a:pt x="171" y="306"/>
                    <a:pt x="171" y="306"/>
                  </a:cubicBezTo>
                  <a:cubicBezTo>
                    <a:pt x="171" y="306"/>
                    <a:pt x="177" y="292"/>
                    <a:pt x="182" y="287"/>
                  </a:cubicBezTo>
                  <a:cubicBezTo>
                    <a:pt x="187" y="283"/>
                    <a:pt x="190" y="275"/>
                    <a:pt x="190" y="275"/>
                  </a:cubicBezTo>
                  <a:cubicBezTo>
                    <a:pt x="189" y="258"/>
                    <a:pt x="189" y="258"/>
                    <a:pt x="189" y="258"/>
                  </a:cubicBezTo>
                  <a:cubicBezTo>
                    <a:pt x="194" y="244"/>
                    <a:pt x="207" y="244"/>
                    <a:pt x="207" y="244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20" y="251"/>
                    <a:pt x="220" y="251"/>
                    <a:pt x="220" y="251"/>
                  </a:cubicBezTo>
                  <a:cubicBezTo>
                    <a:pt x="220" y="240"/>
                    <a:pt x="224" y="241"/>
                    <a:pt x="224" y="241"/>
                  </a:cubicBezTo>
                  <a:cubicBezTo>
                    <a:pt x="236" y="239"/>
                    <a:pt x="235" y="225"/>
                    <a:pt x="235" y="225"/>
                  </a:cubicBezTo>
                  <a:cubicBezTo>
                    <a:pt x="235" y="225"/>
                    <a:pt x="231" y="224"/>
                    <a:pt x="231" y="213"/>
                  </a:cubicBezTo>
                  <a:cubicBezTo>
                    <a:pt x="231" y="201"/>
                    <a:pt x="228" y="196"/>
                    <a:pt x="228" y="196"/>
                  </a:cubicBezTo>
                  <a:cubicBezTo>
                    <a:pt x="224" y="175"/>
                    <a:pt x="233" y="161"/>
                    <a:pt x="233" y="161"/>
                  </a:cubicBezTo>
                  <a:cubicBezTo>
                    <a:pt x="238" y="161"/>
                    <a:pt x="238" y="161"/>
                    <a:pt x="238" y="161"/>
                  </a:cubicBezTo>
                  <a:cubicBezTo>
                    <a:pt x="242" y="161"/>
                    <a:pt x="242" y="161"/>
                    <a:pt x="242" y="161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9" y="161"/>
                    <a:pt x="249" y="161"/>
                    <a:pt x="249" y="161"/>
                  </a:cubicBezTo>
                  <a:cubicBezTo>
                    <a:pt x="254" y="159"/>
                    <a:pt x="254" y="159"/>
                    <a:pt x="254" y="159"/>
                  </a:cubicBezTo>
                  <a:cubicBezTo>
                    <a:pt x="257" y="161"/>
                    <a:pt x="257" y="161"/>
                    <a:pt x="257" y="161"/>
                  </a:cubicBezTo>
                  <a:cubicBezTo>
                    <a:pt x="257" y="165"/>
                    <a:pt x="257" y="165"/>
                    <a:pt x="257" y="165"/>
                  </a:cubicBezTo>
                  <a:cubicBezTo>
                    <a:pt x="260" y="168"/>
                    <a:pt x="260" y="168"/>
                    <a:pt x="260" y="168"/>
                  </a:cubicBezTo>
                  <a:cubicBezTo>
                    <a:pt x="275" y="157"/>
                    <a:pt x="271" y="174"/>
                    <a:pt x="271" y="174"/>
                  </a:cubicBezTo>
                  <a:cubicBezTo>
                    <a:pt x="271" y="180"/>
                    <a:pt x="271" y="180"/>
                    <a:pt x="271" y="180"/>
                  </a:cubicBezTo>
                  <a:cubicBezTo>
                    <a:pt x="288" y="200"/>
                    <a:pt x="288" y="200"/>
                    <a:pt x="288" y="200"/>
                  </a:cubicBezTo>
                  <a:cubicBezTo>
                    <a:pt x="292" y="201"/>
                    <a:pt x="292" y="201"/>
                    <a:pt x="292" y="201"/>
                  </a:cubicBezTo>
                  <a:cubicBezTo>
                    <a:pt x="298" y="200"/>
                    <a:pt x="298" y="200"/>
                    <a:pt x="298" y="200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205"/>
                    <a:pt x="305" y="205"/>
                    <a:pt x="305" y="205"/>
                  </a:cubicBezTo>
                  <a:cubicBezTo>
                    <a:pt x="308" y="214"/>
                    <a:pt x="308" y="214"/>
                    <a:pt x="308" y="214"/>
                  </a:cubicBezTo>
                  <a:cubicBezTo>
                    <a:pt x="331" y="225"/>
                    <a:pt x="317" y="209"/>
                    <a:pt x="317" y="209"/>
                  </a:cubicBezTo>
                  <a:cubicBezTo>
                    <a:pt x="313" y="203"/>
                    <a:pt x="313" y="203"/>
                    <a:pt x="313" y="203"/>
                  </a:cubicBezTo>
                  <a:cubicBezTo>
                    <a:pt x="313" y="189"/>
                    <a:pt x="306" y="184"/>
                    <a:pt x="306" y="184"/>
                  </a:cubicBezTo>
                  <a:cubicBezTo>
                    <a:pt x="279" y="182"/>
                    <a:pt x="301" y="171"/>
                    <a:pt x="308" y="168"/>
                  </a:cubicBezTo>
                  <a:cubicBezTo>
                    <a:pt x="315" y="165"/>
                    <a:pt x="326" y="154"/>
                    <a:pt x="326" y="154"/>
                  </a:cubicBezTo>
                  <a:cubicBezTo>
                    <a:pt x="335" y="154"/>
                    <a:pt x="335" y="154"/>
                    <a:pt x="335" y="154"/>
                  </a:cubicBezTo>
                  <a:cubicBezTo>
                    <a:pt x="349" y="154"/>
                    <a:pt x="339" y="144"/>
                    <a:pt x="339" y="144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51" y="146"/>
                    <a:pt x="349" y="135"/>
                    <a:pt x="349" y="135"/>
                  </a:cubicBezTo>
                  <a:cubicBezTo>
                    <a:pt x="347" y="123"/>
                    <a:pt x="347" y="123"/>
                    <a:pt x="347" y="123"/>
                  </a:cubicBezTo>
                  <a:cubicBezTo>
                    <a:pt x="351" y="121"/>
                    <a:pt x="352" y="113"/>
                    <a:pt x="352" y="113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 sz="2000"/>
            </a:p>
          </p:txBody>
        </p:sp>
        <p:sp>
          <p:nvSpPr>
            <p:cNvPr id="51" name="白山"/>
            <p:cNvSpPr/>
            <p:nvPr/>
          </p:nvSpPr>
          <p:spPr bwMode="auto">
            <a:xfrm>
              <a:off x="4633912" y="3581400"/>
              <a:ext cx="828675" cy="742950"/>
            </a:xfrm>
            <a:custGeom>
              <a:avLst/>
              <a:gdLst>
                <a:gd name="T0" fmla="*/ 212 w 223"/>
                <a:gd name="T1" fmla="*/ 145 h 198"/>
                <a:gd name="T2" fmla="*/ 195 w 223"/>
                <a:gd name="T3" fmla="*/ 130 h 198"/>
                <a:gd name="T4" fmla="*/ 186 w 223"/>
                <a:gd name="T5" fmla="*/ 109 h 198"/>
                <a:gd name="T6" fmla="*/ 187 w 223"/>
                <a:gd name="T7" fmla="*/ 106 h 198"/>
                <a:gd name="T8" fmla="*/ 186 w 223"/>
                <a:gd name="T9" fmla="*/ 105 h 198"/>
                <a:gd name="T10" fmla="*/ 166 w 223"/>
                <a:gd name="T11" fmla="*/ 81 h 198"/>
                <a:gd name="T12" fmla="*/ 156 w 223"/>
                <a:gd name="T13" fmla="*/ 73 h 198"/>
                <a:gd name="T14" fmla="*/ 156 w 223"/>
                <a:gd name="T15" fmla="*/ 66 h 198"/>
                <a:gd name="T16" fmla="*/ 170 w 223"/>
                <a:gd name="T17" fmla="*/ 46 h 198"/>
                <a:gd name="T18" fmla="*/ 150 w 223"/>
                <a:gd name="T19" fmla="*/ 17 h 198"/>
                <a:gd name="T20" fmla="*/ 135 w 223"/>
                <a:gd name="T21" fmla="*/ 4 h 198"/>
                <a:gd name="T22" fmla="*/ 135 w 223"/>
                <a:gd name="T23" fmla="*/ 4 h 198"/>
                <a:gd name="T24" fmla="*/ 131 w 223"/>
                <a:gd name="T25" fmla="*/ 17 h 198"/>
                <a:gd name="T26" fmla="*/ 121 w 223"/>
                <a:gd name="T27" fmla="*/ 27 h 198"/>
                <a:gd name="T28" fmla="*/ 117 w 223"/>
                <a:gd name="T29" fmla="*/ 37 h 198"/>
                <a:gd name="T30" fmla="*/ 102 w 223"/>
                <a:gd name="T31" fmla="*/ 37 h 198"/>
                <a:gd name="T32" fmla="*/ 90 w 223"/>
                <a:gd name="T33" fmla="*/ 38 h 198"/>
                <a:gd name="T34" fmla="*/ 70 w 223"/>
                <a:gd name="T35" fmla="*/ 15 h 198"/>
                <a:gd name="T36" fmla="*/ 50 w 223"/>
                <a:gd name="T37" fmla="*/ 25 h 198"/>
                <a:gd name="T38" fmla="*/ 44 w 223"/>
                <a:gd name="T39" fmla="*/ 39 h 198"/>
                <a:gd name="T40" fmla="*/ 42 w 223"/>
                <a:gd name="T41" fmla="*/ 38 h 198"/>
                <a:gd name="T42" fmla="*/ 41 w 223"/>
                <a:gd name="T43" fmla="*/ 38 h 198"/>
                <a:gd name="T44" fmla="*/ 36 w 223"/>
                <a:gd name="T45" fmla="*/ 51 h 198"/>
                <a:gd name="T46" fmla="*/ 30 w 223"/>
                <a:gd name="T47" fmla="*/ 73 h 198"/>
                <a:gd name="T48" fmla="*/ 40 w 223"/>
                <a:gd name="T49" fmla="*/ 102 h 198"/>
                <a:gd name="T50" fmla="*/ 40 w 223"/>
                <a:gd name="T51" fmla="*/ 106 h 198"/>
                <a:gd name="T52" fmla="*/ 25 w 223"/>
                <a:gd name="T53" fmla="*/ 116 h 198"/>
                <a:gd name="T54" fmla="*/ 6 w 223"/>
                <a:gd name="T55" fmla="*/ 139 h 198"/>
                <a:gd name="T56" fmla="*/ 15 w 223"/>
                <a:gd name="T57" fmla="*/ 156 h 198"/>
                <a:gd name="T58" fmla="*/ 22 w 223"/>
                <a:gd name="T59" fmla="*/ 176 h 198"/>
                <a:gd name="T60" fmla="*/ 33 w 223"/>
                <a:gd name="T61" fmla="*/ 179 h 198"/>
                <a:gd name="T62" fmla="*/ 35 w 223"/>
                <a:gd name="T63" fmla="*/ 193 h 198"/>
                <a:gd name="T64" fmla="*/ 52 w 223"/>
                <a:gd name="T65" fmla="*/ 192 h 198"/>
                <a:gd name="T66" fmla="*/ 53 w 223"/>
                <a:gd name="T67" fmla="*/ 192 h 198"/>
                <a:gd name="T68" fmla="*/ 55 w 223"/>
                <a:gd name="T69" fmla="*/ 178 h 198"/>
                <a:gd name="T70" fmla="*/ 68 w 223"/>
                <a:gd name="T71" fmla="*/ 165 h 198"/>
                <a:gd name="T72" fmla="*/ 79 w 223"/>
                <a:gd name="T73" fmla="*/ 160 h 198"/>
                <a:gd name="T74" fmla="*/ 85 w 223"/>
                <a:gd name="T75" fmla="*/ 155 h 198"/>
                <a:gd name="T76" fmla="*/ 111 w 223"/>
                <a:gd name="T77" fmla="*/ 176 h 198"/>
                <a:gd name="T78" fmla="*/ 135 w 223"/>
                <a:gd name="T79" fmla="*/ 189 h 198"/>
                <a:gd name="T80" fmla="*/ 151 w 223"/>
                <a:gd name="T81" fmla="*/ 189 h 198"/>
                <a:gd name="T82" fmla="*/ 172 w 223"/>
                <a:gd name="T83" fmla="*/ 191 h 198"/>
                <a:gd name="T84" fmla="*/ 195 w 223"/>
                <a:gd name="T85" fmla="*/ 181 h 198"/>
                <a:gd name="T86" fmla="*/ 218 w 223"/>
                <a:gd name="T87" fmla="*/ 172 h 198"/>
                <a:gd name="T88" fmla="*/ 212 w 223"/>
                <a:gd name="T89" fmla="*/ 14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3" h="198">
                  <a:moveTo>
                    <a:pt x="212" y="145"/>
                  </a:moveTo>
                  <a:cubicBezTo>
                    <a:pt x="204" y="141"/>
                    <a:pt x="195" y="130"/>
                    <a:pt x="195" y="130"/>
                  </a:cubicBezTo>
                  <a:cubicBezTo>
                    <a:pt x="195" y="118"/>
                    <a:pt x="186" y="109"/>
                    <a:pt x="186" y="109"/>
                  </a:cubicBezTo>
                  <a:cubicBezTo>
                    <a:pt x="186" y="108"/>
                    <a:pt x="186" y="107"/>
                    <a:pt x="187" y="106"/>
                  </a:cubicBezTo>
                  <a:cubicBezTo>
                    <a:pt x="186" y="105"/>
                    <a:pt x="186" y="105"/>
                    <a:pt x="186" y="105"/>
                  </a:cubicBezTo>
                  <a:cubicBezTo>
                    <a:pt x="184" y="95"/>
                    <a:pt x="166" y="81"/>
                    <a:pt x="166" y="81"/>
                  </a:cubicBezTo>
                  <a:cubicBezTo>
                    <a:pt x="161" y="71"/>
                    <a:pt x="156" y="73"/>
                    <a:pt x="156" y="73"/>
                  </a:cubicBezTo>
                  <a:cubicBezTo>
                    <a:pt x="156" y="66"/>
                    <a:pt x="156" y="66"/>
                    <a:pt x="156" y="66"/>
                  </a:cubicBezTo>
                  <a:cubicBezTo>
                    <a:pt x="165" y="61"/>
                    <a:pt x="170" y="46"/>
                    <a:pt x="170" y="46"/>
                  </a:cubicBezTo>
                  <a:cubicBezTo>
                    <a:pt x="172" y="23"/>
                    <a:pt x="150" y="17"/>
                    <a:pt x="150" y="17"/>
                  </a:cubicBezTo>
                  <a:cubicBezTo>
                    <a:pt x="149" y="0"/>
                    <a:pt x="135" y="4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8"/>
                    <a:pt x="134" y="12"/>
                    <a:pt x="131" y="17"/>
                  </a:cubicBezTo>
                  <a:cubicBezTo>
                    <a:pt x="121" y="27"/>
                    <a:pt x="121" y="27"/>
                    <a:pt x="121" y="27"/>
                  </a:cubicBezTo>
                  <a:cubicBezTo>
                    <a:pt x="121" y="27"/>
                    <a:pt x="118" y="32"/>
                    <a:pt x="117" y="37"/>
                  </a:cubicBezTo>
                  <a:cubicBezTo>
                    <a:pt x="116" y="42"/>
                    <a:pt x="113" y="44"/>
                    <a:pt x="102" y="37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8"/>
                    <a:pt x="93" y="13"/>
                    <a:pt x="70" y="15"/>
                  </a:cubicBezTo>
                  <a:cubicBezTo>
                    <a:pt x="70" y="15"/>
                    <a:pt x="53" y="17"/>
                    <a:pt x="50" y="25"/>
                  </a:cubicBezTo>
                  <a:cubicBezTo>
                    <a:pt x="46" y="34"/>
                    <a:pt x="44" y="39"/>
                    <a:pt x="44" y="39"/>
                  </a:cubicBezTo>
                  <a:cubicBezTo>
                    <a:pt x="44" y="39"/>
                    <a:pt x="43" y="38"/>
                    <a:pt x="42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0" y="50"/>
                    <a:pt x="36" y="51"/>
                  </a:cubicBezTo>
                  <a:cubicBezTo>
                    <a:pt x="36" y="51"/>
                    <a:pt x="38" y="69"/>
                    <a:pt x="30" y="73"/>
                  </a:cubicBezTo>
                  <a:cubicBezTo>
                    <a:pt x="30" y="73"/>
                    <a:pt x="24" y="93"/>
                    <a:pt x="40" y="102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28" y="105"/>
                    <a:pt x="25" y="116"/>
                  </a:cubicBezTo>
                  <a:cubicBezTo>
                    <a:pt x="21" y="127"/>
                    <a:pt x="14" y="137"/>
                    <a:pt x="6" y="139"/>
                  </a:cubicBezTo>
                  <a:cubicBezTo>
                    <a:pt x="6" y="139"/>
                    <a:pt x="0" y="147"/>
                    <a:pt x="15" y="156"/>
                  </a:cubicBezTo>
                  <a:cubicBezTo>
                    <a:pt x="15" y="156"/>
                    <a:pt x="25" y="158"/>
                    <a:pt x="22" y="176"/>
                  </a:cubicBezTo>
                  <a:cubicBezTo>
                    <a:pt x="22" y="176"/>
                    <a:pt x="28" y="179"/>
                    <a:pt x="33" y="179"/>
                  </a:cubicBezTo>
                  <a:cubicBezTo>
                    <a:pt x="35" y="193"/>
                    <a:pt x="35" y="193"/>
                    <a:pt x="35" y="193"/>
                  </a:cubicBezTo>
                  <a:cubicBezTo>
                    <a:pt x="35" y="193"/>
                    <a:pt x="42" y="198"/>
                    <a:pt x="52" y="192"/>
                  </a:cubicBezTo>
                  <a:cubicBezTo>
                    <a:pt x="52" y="192"/>
                    <a:pt x="52" y="192"/>
                    <a:pt x="53" y="192"/>
                  </a:cubicBezTo>
                  <a:cubicBezTo>
                    <a:pt x="53" y="184"/>
                    <a:pt x="55" y="178"/>
                    <a:pt x="55" y="178"/>
                  </a:cubicBezTo>
                  <a:cubicBezTo>
                    <a:pt x="63" y="177"/>
                    <a:pt x="68" y="165"/>
                    <a:pt x="68" y="165"/>
                  </a:cubicBezTo>
                  <a:cubicBezTo>
                    <a:pt x="75" y="167"/>
                    <a:pt x="79" y="165"/>
                    <a:pt x="79" y="160"/>
                  </a:cubicBezTo>
                  <a:cubicBezTo>
                    <a:pt x="79" y="155"/>
                    <a:pt x="85" y="155"/>
                    <a:pt x="85" y="155"/>
                  </a:cubicBezTo>
                  <a:cubicBezTo>
                    <a:pt x="111" y="176"/>
                    <a:pt x="111" y="176"/>
                    <a:pt x="111" y="176"/>
                  </a:cubicBezTo>
                  <a:cubicBezTo>
                    <a:pt x="106" y="187"/>
                    <a:pt x="135" y="189"/>
                    <a:pt x="135" y="189"/>
                  </a:cubicBezTo>
                  <a:cubicBezTo>
                    <a:pt x="141" y="184"/>
                    <a:pt x="151" y="189"/>
                    <a:pt x="151" y="189"/>
                  </a:cubicBezTo>
                  <a:cubicBezTo>
                    <a:pt x="151" y="189"/>
                    <a:pt x="165" y="196"/>
                    <a:pt x="172" y="191"/>
                  </a:cubicBezTo>
                  <a:cubicBezTo>
                    <a:pt x="179" y="186"/>
                    <a:pt x="195" y="181"/>
                    <a:pt x="195" y="181"/>
                  </a:cubicBezTo>
                  <a:cubicBezTo>
                    <a:pt x="213" y="194"/>
                    <a:pt x="213" y="182"/>
                    <a:pt x="218" y="172"/>
                  </a:cubicBezTo>
                  <a:cubicBezTo>
                    <a:pt x="223" y="161"/>
                    <a:pt x="220" y="149"/>
                    <a:pt x="212" y="145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2000"/>
            </a:p>
          </p:txBody>
        </p:sp>
        <p:sp>
          <p:nvSpPr>
            <p:cNvPr id="52" name="Rectangle 519"/>
            <p:cNvSpPr>
              <a:spLocks noChangeArrowheads="1"/>
            </p:cNvSpPr>
            <p:nvPr/>
          </p:nvSpPr>
          <p:spPr bwMode="auto">
            <a:xfrm>
              <a:off x="4055086" y="3027485"/>
              <a:ext cx="340701" cy="13628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8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长春市</a:t>
              </a:r>
              <a:endParaRPr lang="zh-CN" altLang="en-US" sz="18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Rectangle 520"/>
            <p:cNvSpPr>
              <a:spLocks noChangeArrowheads="1"/>
            </p:cNvSpPr>
            <p:nvPr/>
          </p:nvSpPr>
          <p:spPr bwMode="auto">
            <a:xfrm>
              <a:off x="4599110" y="3160326"/>
              <a:ext cx="340701" cy="13628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8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吉林市</a:t>
              </a:r>
              <a:endParaRPr lang="zh-CN" altLang="en-US" sz="18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Rectangle 521"/>
            <p:cNvSpPr>
              <a:spLocks noChangeArrowheads="1"/>
            </p:cNvSpPr>
            <p:nvPr/>
          </p:nvSpPr>
          <p:spPr bwMode="auto">
            <a:xfrm>
              <a:off x="4769461" y="4008560"/>
              <a:ext cx="340701" cy="13628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8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白山市</a:t>
              </a:r>
              <a:endParaRPr lang="zh-CN" altLang="en-US" sz="18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Rectangle 522"/>
            <p:cNvSpPr>
              <a:spLocks noChangeArrowheads="1"/>
            </p:cNvSpPr>
            <p:nvPr/>
          </p:nvSpPr>
          <p:spPr bwMode="auto">
            <a:xfrm>
              <a:off x="4426561" y="4208584"/>
              <a:ext cx="340701" cy="13628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8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通化市</a:t>
              </a:r>
              <a:endParaRPr lang="zh-CN" altLang="en-US" sz="18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Rectangle 523"/>
            <p:cNvSpPr>
              <a:spLocks noChangeArrowheads="1"/>
            </p:cNvSpPr>
            <p:nvPr/>
          </p:nvSpPr>
          <p:spPr bwMode="auto">
            <a:xfrm>
              <a:off x="5119565" y="3251863"/>
              <a:ext cx="908537" cy="13628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8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延边朝鲜族自治州</a:t>
              </a:r>
              <a:endParaRPr lang="zh-CN" altLang="en-US" sz="18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Rectangle 524"/>
            <p:cNvSpPr>
              <a:spLocks noChangeArrowheads="1"/>
            </p:cNvSpPr>
            <p:nvPr/>
          </p:nvSpPr>
          <p:spPr bwMode="auto">
            <a:xfrm>
              <a:off x="4091252" y="3649906"/>
              <a:ext cx="340701" cy="13628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8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辽源市</a:t>
              </a:r>
              <a:endParaRPr lang="zh-CN" altLang="en-US" sz="18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Rectangle 525"/>
            <p:cNvSpPr>
              <a:spLocks noChangeArrowheads="1"/>
            </p:cNvSpPr>
            <p:nvPr/>
          </p:nvSpPr>
          <p:spPr bwMode="auto">
            <a:xfrm>
              <a:off x="3769336" y="3418009"/>
              <a:ext cx="340701" cy="13628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8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四平市</a:t>
              </a:r>
              <a:endParaRPr lang="zh-CN" altLang="en-US" sz="18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Rectangle 526"/>
            <p:cNvSpPr>
              <a:spLocks noChangeArrowheads="1"/>
            </p:cNvSpPr>
            <p:nvPr/>
          </p:nvSpPr>
          <p:spPr bwMode="auto">
            <a:xfrm>
              <a:off x="3064486" y="2532184"/>
              <a:ext cx="340701" cy="13628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8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白城市</a:t>
              </a:r>
              <a:endParaRPr lang="zh-CN" altLang="en-US" sz="18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Rectangle 527"/>
            <p:cNvSpPr>
              <a:spLocks noChangeArrowheads="1"/>
            </p:cNvSpPr>
            <p:nvPr/>
          </p:nvSpPr>
          <p:spPr bwMode="auto">
            <a:xfrm>
              <a:off x="3778860" y="2560759"/>
              <a:ext cx="340701" cy="13628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8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松原市</a:t>
              </a:r>
              <a:endParaRPr lang="zh-CN" altLang="en-US" sz="18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1" name="未知"/>
          <p:cNvSpPr/>
          <p:nvPr/>
        </p:nvSpPr>
        <p:spPr bwMode="auto">
          <a:xfrm>
            <a:off x="7361310" y="5540208"/>
            <a:ext cx="1593663" cy="1173594"/>
          </a:xfrm>
          <a:custGeom>
            <a:avLst/>
            <a:gdLst>
              <a:gd name="T0" fmla="*/ 346 w 937"/>
              <a:gd name="T1" fmla="*/ 98 h 689"/>
              <a:gd name="T2" fmla="*/ 433 w 937"/>
              <a:gd name="T3" fmla="*/ 112 h 689"/>
              <a:gd name="T4" fmla="*/ 508 w 937"/>
              <a:gd name="T5" fmla="*/ 126 h 689"/>
              <a:gd name="T6" fmla="*/ 523 w 937"/>
              <a:gd name="T7" fmla="*/ 170 h 689"/>
              <a:gd name="T8" fmla="*/ 559 w 937"/>
              <a:gd name="T9" fmla="*/ 178 h 689"/>
              <a:gd name="T10" fmla="*/ 594 w 937"/>
              <a:gd name="T11" fmla="*/ 231 h 689"/>
              <a:gd name="T12" fmla="*/ 621 w 937"/>
              <a:gd name="T13" fmla="*/ 206 h 689"/>
              <a:gd name="T14" fmla="*/ 616 w 937"/>
              <a:gd name="T15" fmla="*/ 196 h 689"/>
              <a:gd name="T16" fmla="*/ 621 w 937"/>
              <a:gd name="T17" fmla="*/ 188 h 689"/>
              <a:gd name="T18" fmla="*/ 655 w 937"/>
              <a:gd name="T19" fmla="*/ 199 h 689"/>
              <a:gd name="T20" fmla="*/ 715 w 937"/>
              <a:gd name="T21" fmla="*/ 276 h 689"/>
              <a:gd name="T22" fmla="*/ 744 w 937"/>
              <a:gd name="T23" fmla="*/ 239 h 689"/>
              <a:gd name="T24" fmla="*/ 800 w 937"/>
              <a:gd name="T25" fmla="*/ 197 h 689"/>
              <a:gd name="T26" fmla="*/ 834 w 937"/>
              <a:gd name="T27" fmla="*/ 198 h 689"/>
              <a:gd name="T28" fmla="*/ 864 w 937"/>
              <a:gd name="T29" fmla="*/ 236 h 689"/>
              <a:gd name="T30" fmla="*/ 908 w 937"/>
              <a:gd name="T31" fmla="*/ 240 h 689"/>
              <a:gd name="T32" fmla="*/ 937 w 937"/>
              <a:gd name="T33" fmla="*/ 280 h 689"/>
              <a:gd name="T34" fmla="*/ 924 w 937"/>
              <a:gd name="T35" fmla="*/ 311 h 689"/>
              <a:gd name="T36" fmla="*/ 891 w 937"/>
              <a:gd name="T37" fmla="*/ 351 h 689"/>
              <a:gd name="T38" fmla="*/ 890 w 937"/>
              <a:gd name="T39" fmla="*/ 372 h 689"/>
              <a:gd name="T40" fmla="*/ 873 w 937"/>
              <a:gd name="T41" fmla="*/ 367 h 689"/>
              <a:gd name="T42" fmla="*/ 842 w 937"/>
              <a:gd name="T43" fmla="*/ 332 h 689"/>
              <a:gd name="T44" fmla="*/ 833 w 937"/>
              <a:gd name="T45" fmla="*/ 329 h 689"/>
              <a:gd name="T46" fmla="*/ 813 w 937"/>
              <a:gd name="T47" fmla="*/ 363 h 689"/>
              <a:gd name="T48" fmla="*/ 805 w 937"/>
              <a:gd name="T49" fmla="*/ 418 h 689"/>
              <a:gd name="T50" fmla="*/ 775 w 937"/>
              <a:gd name="T51" fmla="*/ 442 h 689"/>
              <a:gd name="T52" fmla="*/ 727 w 937"/>
              <a:gd name="T53" fmla="*/ 480 h 689"/>
              <a:gd name="T54" fmla="*/ 672 w 937"/>
              <a:gd name="T55" fmla="*/ 497 h 689"/>
              <a:gd name="T56" fmla="*/ 681 w 937"/>
              <a:gd name="T57" fmla="*/ 569 h 689"/>
              <a:gd name="T58" fmla="*/ 597 w 937"/>
              <a:gd name="T59" fmla="*/ 564 h 689"/>
              <a:gd name="T60" fmla="*/ 541 w 937"/>
              <a:gd name="T61" fmla="*/ 566 h 689"/>
              <a:gd name="T62" fmla="*/ 510 w 937"/>
              <a:gd name="T63" fmla="*/ 648 h 689"/>
              <a:gd name="T64" fmla="*/ 479 w 937"/>
              <a:gd name="T65" fmla="*/ 681 h 689"/>
              <a:gd name="T66" fmla="*/ 464 w 937"/>
              <a:gd name="T67" fmla="*/ 634 h 689"/>
              <a:gd name="T68" fmla="*/ 416 w 937"/>
              <a:gd name="T69" fmla="*/ 535 h 689"/>
              <a:gd name="T70" fmla="*/ 390 w 937"/>
              <a:gd name="T71" fmla="*/ 500 h 689"/>
              <a:gd name="T72" fmla="*/ 362 w 937"/>
              <a:gd name="T73" fmla="*/ 448 h 689"/>
              <a:gd name="T74" fmla="*/ 315 w 937"/>
              <a:gd name="T75" fmla="*/ 445 h 689"/>
              <a:gd name="T76" fmla="*/ 300 w 937"/>
              <a:gd name="T77" fmla="*/ 413 h 689"/>
              <a:gd name="T78" fmla="*/ 241 w 937"/>
              <a:gd name="T79" fmla="*/ 373 h 689"/>
              <a:gd name="T80" fmla="*/ 198 w 937"/>
              <a:gd name="T81" fmla="*/ 378 h 689"/>
              <a:gd name="T82" fmla="*/ 203 w 937"/>
              <a:gd name="T83" fmla="*/ 361 h 689"/>
              <a:gd name="T84" fmla="*/ 185 w 937"/>
              <a:gd name="T85" fmla="*/ 291 h 689"/>
              <a:gd name="T86" fmla="*/ 173 w 937"/>
              <a:gd name="T87" fmla="*/ 272 h 689"/>
              <a:gd name="T88" fmla="*/ 157 w 937"/>
              <a:gd name="T89" fmla="*/ 246 h 689"/>
              <a:gd name="T90" fmla="*/ 81 w 937"/>
              <a:gd name="T91" fmla="*/ 272 h 689"/>
              <a:gd name="T92" fmla="*/ 57 w 937"/>
              <a:gd name="T93" fmla="*/ 236 h 689"/>
              <a:gd name="T94" fmla="*/ 55 w 937"/>
              <a:gd name="T95" fmla="*/ 220 h 689"/>
              <a:gd name="T96" fmla="*/ 52 w 937"/>
              <a:gd name="T97" fmla="*/ 138 h 689"/>
              <a:gd name="T98" fmla="*/ 15 w 937"/>
              <a:gd name="T99" fmla="*/ 108 h 689"/>
              <a:gd name="T100" fmla="*/ 7 w 937"/>
              <a:gd name="T101" fmla="*/ 67 h 689"/>
              <a:gd name="T102" fmla="*/ 32 w 937"/>
              <a:gd name="T103" fmla="*/ 69 h 689"/>
              <a:gd name="T104" fmla="*/ 61 w 937"/>
              <a:gd name="T105" fmla="*/ 73 h 689"/>
              <a:gd name="T106" fmla="*/ 99 w 937"/>
              <a:gd name="T107" fmla="*/ 88 h 689"/>
              <a:gd name="T108" fmla="*/ 111 w 937"/>
              <a:gd name="T109" fmla="*/ 40 h 689"/>
              <a:gd name="T110" fmla="*/ 117 w 937"/>
              <a:gd name="T111" fmla="*/ 28 h 689"/>
              <a:gd name="T112" fmla="*/ 151 w 937"/>
              <a:gd name="T113" fmla="*/ 20 h 689"/>
              <a:gd name="T114" fmla="*/ 186 w 937"/>
              <a:gd name="T115" fmla="*/ 4 h 689"/>
              <a:gd name="T116" fmla="*/ 209 w 937"/>
              <a:gd name="T117" fmla="*/ 31 h 689"/>
              <a:gd name="T118" fmla="*/ 222 w 937"/>
              <a:gd name="T119" fmla="*/ 76 h 689"/>
              <a:gd name="T120" fmla="*/ 296 w 937"/>
              <a:gd name="T121" fmla="*/ 99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7" h="689">
                <a:moveTo>
                  <a:pt x="308" y="94"/>
                </a:moveTo>
                <a:cubicBezTo>
                  <a:pt x="308" y="94"/>
                  <a:pt x="315" y="90"/>
                  <a:pt x="314" y="100"/>
                </a:cubicBezTo>
                <a:cubicBezTo>
                  <a:pt x="313" y="109"/>
                  <a:pt x="323" y="102"/>
                  <a:pt x="325" y="101"/>
                </a:cubicBezTo>
                <a:cubicBezTo>
                  <a:pt x="328" y="99"/>
                  <a:pt x="344" y="97"/>
                  <a:pt x="346" y="98"/>
                </a:cubicBezTo>
                <a:cubicBezTo>
                  <a:pt x="346" y="98"/>
                  <a:pt x="347" y="82"/>
                  <a:pt x="370" y="80"/>
                </a:cubicBezTo>
                <a:cubicBezTo>
                  <a:pt x="370" y="80"/>
                  <a:pt x="373" y="80"/>
                  <a:pt x="373" y="87"/>
                </a:cubicBezTo>
                <a:cubicBezTo>
                  <a:pt x="373" y="95"/>
                  <a:pt x="370" y="105"/>
                  <a:pt x="388" y="113"/>
                </a:cubicBezTo>
                <a:cubicBezTo>
                  <a:pt x="406" y="121"/>
                  <a:pt x="418" y="129"/>
                  <a:pt x="433" y="112"/>
                </a:cubicBezTo>
                <a:cubicBezTo>
                  <a:pt x="448" y="95"/>
                  <a:pt x="454" y="100"/>
                  <a:pt x="464" y="105"/>
                </a:cubicBezTo>
                <a:cubicBezTo>
                  <a:pt x="475" y="110"/>
                  <a:pt x="484" y="111"/>
                  <a:pt x="491" y="107"/>
                </a:cubicBezTo>
                <a:cubicBezTo>
                  <a:pt x="491" y="107"/>
                  <a:pt x="496" y="109"/>
                  <a:pt x="496" y="114"/>
                </a:cubicBezTo>
                <a:cubicBezTo>
                  <a:pt x="496" y="120"/>
                  <a:pt x="502" y="124"/>
                  <a:pt x="508" y="126"/>
                </a:cubicBezTo>
                <a:cubicBezTo>
                  <a:pt x="514" y="128"/>
                  <a:pt x="509" y="138"/>
                  <a:pt x="509" y="138"/>
                </a:cubicBezTo>
                <a:cubicBezTo>
                  <a:pt x="509" y="138"/>
                  <a:pt x="502" y="150"/>
                  <a:pt x="509" y="158"/>
                </a:cubicBezTo>
                <a:cubicBezTo>
                  <a:pt x="517" y="167"/>
                  <a:pt x="514" y="175"/>
                  <a:pt x="514" y="175"/>
                </a:cubicBezTo>
                <a:cubicBezTo>
                  <a:pt x="514" y="175"/>
                  <a:pt x="515" y="180"/>
                  <a:pt x="523" y="170"/>
                </a:cubicBezTo>
                <a:cubicBezTo>
                  <a:pt x="530" y="161"/>
                  <a:pt x="534" y="169"/>
                  <a:pt x="534" y="169"/>
                </a:cubicBezTo>
                <a:cubicBezTo>
                  <a:pt x="540" y="166"/>
                  <a:pt x="540" y="166"/>
                  <a:pt x="540" y="166"/>
                </a:cubicBezTo>
                <a:cubicBezTo>
                  <a:pt x="540" y="166"/>
                  <a:pt x="539" y="162"/>
                  <a:pt x="552" y="168"/>
                </a:cubicBezTo>
                <a:cubicBezTo>
                  <a:pt x="564" y="174"/>
                  <a:pt x="567" y="173"/>
                  <a:pt x="559" y="178"/>
                </a:cubicBezTo>
                <a:cubicBezTo>
                  <a:pt x="559" y="178"/>
                  <a:pt x="548" y="197"/>
                  <a:pt x="575" y="203"/>
                </a:cubicBezTo>
                <a:cubicBezTo>
                  <a:pt x="578" y="218"/>
                  <a:pt x="578" y="218"/>
                  <a:pt x="578" y="218"/>
                </a:cubicBezTo>
                <a:cubicBezTo>
                  <a:pt x="578" y="218"/>
                  <a:pt x="584" y="222"/>
                  <a:pt x="593" y="219"/>
                </a:cubicBezTo>
                <a:cubicBezTo>
                  <a:pt x="594" y="231"/>
                  <a:pt x="594" y="231"/>
                  <a:pt x="594" y="231"/>
                </a:cubicBezTo>
                <a:cubicBezTo>
                  <a:pt x="594" y="231"/>
                  <a:pt x="624" y="235"/>
                  <a:pt x="622" y="215"/>
                </a:cubicBezTo>
                <a:cubicBezTo>
                  <a:pt x="619" y="212"/>
                  <a:pt x="619" y="212"/>
                  <a:pt x="619" y="212"/>
                </a:cubicBezTo>
                <a:cubicBezTo>
                  <a:pt x="619" y="208"/>
                  <a:pt x="619" y="208"/>
                  <a:pt x="619" y="208"/>
                </a:cubicBezTo>
                <a:cubicBezTo>
                  <a:pt x="621" y="206"/>
                  <a:pt x="621" y="206"/>
                  <a:pt x="621" y="206"/>
                </a:cubicBezTo>
                <a:cubicBezTo>
                  <a:pt x="618" y="204"/>
                  <a:pt x="618" y="204"/>
                  <a:pt x="618" y="204"/>
                </a:cubicBezTo>
                <a:cubicBezTo>
                  <a:pt x="618" y="201"/>
                  <a:pt x="618" y="201"/>
                  <a:pt x="618" y="201"/>
                </a:cubicBezTo>
                <a:cubicBezTo>
                  <a:pt x="618" y="199"/>
                  <a:pt x="618" y="199"/>
                  <a:pt x="618" y="199"/>
                </a:cubicBezTo>
                <a:cubicBezTo>
                  <a:pt x="616" y="196"/>
                  <a:pt x="616" y="196"/>
                  <a:pt x="616" y="196"/>
                </a:cubicBezTo>
                <a:cubicBezTo>
                  <a:pt x="615" y="194"/>
                  <a:pt x="615" y="194"/>
                  <a:pt x="615" y="194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89"/>
                  <a:pt x="614" y="189"/>
                  <a:pt x="614" y="189"/>
                </a:cubicBezTo>
                <a:cubicBezTo>
                  <a:pt x="621" y="188"/>
                  <a:pt x="621" y="188"/>
                  <a:pt x="621" y="188"/>
                </a:cubicBezTo>
                <a:cubicBezTo>
                  <a:pt x="632" y="167"/>
                  <a:pt x="632" y="167"/>
                  <a:pt x="632" y="167"/>
                </a:cubicBezTo>
                <a:cubicBezTo>
                  <a:pt x="640" y="168"/>
                  <a:pt x="640" y="168"/>
                  <a:pt x="640" y="168"/>
                </a:cubicBezTo>
                <a:cubicBezTo>
                  <a:pt x="640" y="168"/>
                  <a:pt x="654" y="174"/>
                  <a:pt x="650" y="186"/>
                </a:cubicBezTo>
                <a:cubicBezTo>
                  <a:pt x="650" y="186"/>
                  <a:pt x="655" y="188"/>
                  <a:pt x="655" y="199"/>
                </a:cubicBezTo>
                <a:cubicBezTo>
                  <a:pt x="655" y="199"/>
                  <a:pt x="663" y="200"/>
                  <a:pt x="659" y="212"/>
                </a:cubicBezTo>
                <a:cubicBezTo>
                  <a:pt x="665" y="217"/>
                  <a:pt x="665" y="217"/>
                  <a:pt x="665" y="217"/>
                </a:cubicBezTo>
                <a:cubicBezTo>
                  <a:pt x="708" y="277"/>
                  <a:pt x="708" y="277"/>
                  <a:pt x="708" y="277"/>
                </a:cubicBezTo>
                <a:cubicBezTo>
                  <a:pt x="715" y="276"/>
                  <a:pt x="715" y="276"/>
                  <a:pt x="715" y="276"/>
                </a:cubicBezTo>
                <a:cubicBezTo>
                  <a:pt x="721" y="278"/>
                  <a:pt x="721" y="278"/>
                  <a:pt x="721" y="278"/>
                </a:cubicBezTo>
                <a:cubicBezTo>
                  <a:pt x="742" y="266"/>
                  <a:pt x="742" y="266"/>
                  <a:pt x="742" y="266"/>
                </a:cubicBezTo>
                <a:cubicBezTo>
                  <a:pt x="741" y="262"/>
                  <a:pt x="741" y="262"/>
                  <a:pt x="741" y="262"/>
                </a:cubicBezTo>
                <a:cubicBezTo>
                  <a:pt x="741" y="262"/>
                  <a:pt x="726" y="236"/>
                  <a:pt x="744" y="239"/>
                </a:cubicBezTo>
                <a:cubicBezTo>
                  <a:pt x="744" y="239"/>
                  <a:pt x="748" y="238"/>
                  <a:pt x="757" y="228"/>
                </a:cubicBezTo>
                <a:cubicBezTo>
                  <a:pt x="766" y="218"/>
                  <a:pt x="779" y="221"/>
                  <a:pt x="779" y="221"/>
                </a:cubicBezTo>
                <a:cubicBezTo>
                  <a:pt x="779" y="221"/>
                  <a:pt x="785" y="212"/>
                  <a:pt x="785" y="204"/>
                </a:cubicBezTo>
                <a:cubicBezTo>
                  <a:pt x="785" y="196"/>
                  <a:pt x="800" y="197"/>
                  <a:pt x="800" y="197"/>
                </a:cubicBezTo>
                <a:cubicBezTo>
                  <a:pt x="800" y="197"/>
                  <a:pt x="802" y="196"/>
                  <a:pt x="801" y="203"/>
                </a:cubicBezTo>
                <a:cubicBezTo>
                  <a:pt x="801" y="203"/>
                  <a:pt x="815" y="225"/>
                  <a:pt x="819" y="209"/>
                </a:cubicBezTo>
                <a:cubicBezTo>
                  <a:pt x="822" y="192"/>
                  <a:pt x="830" y="185"/>
                  <a:pt x="830" y="185"/>
                </a:cubicBezTo>
                <a:cubicBezTo>
                  <a:pt x="830" y="185"/>
                  <a:pt x="834" y="185"/>
                  <a:pt x="834" y="198"/>
                </a:cubicBezTo>
                <a:cubicBezTo>
                  <a:pt x="834" y="198"/>
                  <a:pt x="843" y="212"/>
                  <a:pt x="844" y="218"/>
                </a:cubicBezTo>
                <a:cubicBezTo>
                  <a:pt x="850" y="222"/>
                  <a:pt x="850" y="222"/>
                  <a:pt x="850" y="222"/>
                </a:cubicBezTo>
                <a:cubicBezTo>
                  <a:pt x="853" y="235"/>
                  <a:pt x="853" y="235"/>
                  <a:pt x="853" y="235"/>
                </a:cubicBezTo>
                <a:cubicBezTo>
                  <a:pt x="864" y="236"/>
                  <a:pt x="864" y="236"/>
                  <a:pt x="864" y="236"/>
                </a:cubicBezTo>
                <a:cubicBezTo>
                  <a:pt x="882" y="242"/>
                  <a:pt x="882" y="242"/>
                  <a:pt x="882" y="242"/>
                </a:cubicBezTo>
                <a:cubicBezTo>
                  <a:pt x="887" y="242"/>
                  <a:pt x="887" y="242"/>
                  <a:pt x="887" y="242"/>
                </a:cubicBezTo>
                <a:cubicBezTo>
                  <a:pt x="896" y="252"/>
                  <a:pt x="896" y="252"/>
                  <a:pt x="896" y="252"/>
                </a:cubicBezTo>
                <a:cubicBezTo>
                  <a:pt x="896" y="252"/>
                  <a:pt x="897" y="255"/>
                  <a:pt x="908" y="240"/>
                </a:cubicBezTo>
                <a:cubicBezTo>
                  <a:pt x="913" y="242"/>
                  <a:pt x="913" y="242"/>
                  <a:pt x="913" y="242"/>
                </a:cubicBezTo>
                <a:cubicBezTo>
                  <a:pt x="913" y="242"/>
                  <a:pt x="918" y="252"/>
                  <a:pt x="927" y="243"/>
                </a:cubicBezTo>
                <a:cubicBezTo>
                  <a:pt x="936" y="234"/>
                  <a:pt x="936" y="259"/>
                  <a:pt x="936" y="259"/>
                </a:cubicBezTo>
                <a:cubicBezTo>
                  <a:pt x="936" y="259"/>
                  <a:pt x="932" y="272"/>
                  <a:pt x="937" y="280"/>
                </a:cubicBezTo>
                <a:cubicBezTo>
                  <a:pt x="937" y="280"/>
                  <a:pt x="936" y="288"/>
                  <a:pt x="932" y="290"/>
                </a:cubicBezTo>
                <a:cubicBezTo>
                  <a:pt x="934" y="302"/>
                  <a:pt x="934" y="302"/>
                  <a:pt x="934" y="302"/>
                </a:cubicBezTo>
                <a:cubicBezTo>
                  <a:pt x="934" y="302"/>
                  <a:pt x="936" y="313"/>
                  <a:pt x="926" y="308"/>
                </a:cubicBezTo>
                <a:cubicBezTo>
                  <a:pt x="924" y="311"/>
                  <a:pt x="924" y="311"/>
                  <a:pt x="924" y="311"/>
                </a:cubicBezTo>
                <a:cubicBezTo>
                  <a:pt x="924" y="311"/>
                  <a:pt x="934" y="321"/>
                  <a:pt x="920" y="321"/>
                </a:cubicBezTo>
                <a:cubicBezTo>
                  <a:pt x="911" y="321"/>
                  <a:pt x="911" y="321"/>
                  <a:pt x="911" y="321"/>
                </a:cubicBezTo>
                <a:cubicBezTo>
                  <a:pt x="911" y="321"/>
                  <a:pt x="900" y="332"/>
                  <a:pt x="893" y="335"/>
                </a:cubicBezTo>
                <a:cubicBezTo>
                  <a:pt x="886" y="338"/>
                  <a:pt x="864" y="349"/>
                  <a:pt x="891" y="351"/>
                </a:cubicBezTo>
                <a:cubicBezTo>
                  <a:pt x="891" y="351"/>
                  <a:pt x="898" y="356"/>
                  <a:pt x="898" y="370"/>
                </a:cubicBezTo>
                <a:cubicBezTo>
                  <a:pt x="902" y="376"/>
                  <a:pt x="902" y="376"/>
                  <a:pt x="902" y="376"/>
                </a:cubicBezTo>
                <a:cubicBezTo>
                  <a:pt x="902" y="376"/>
                  <a:pt x="916" y="392"/>
                  <a:pt x="893" y="381"/>
                </a:cubicBezTo>
                <a:cubicBezTo>
                  <a:pt x="890" y="372"/>
                  <a:pt x="890" y="372"/>
                  <a:pt x="890" y="372"/>
                </a:cubicBezTo>
                <a:cubicBezTo>
                  <a:pt x="890" y="368"/>
                  <a:pt x="890" y="368"/>
                  <a:pt x="890" y="368"/>
                </a:cubicBezTo>
                <a:cubicBezTo>
                  <a:pt x="883" y="367"/>
                  <a:pt x="883" y="367"/>
                  <a:pt x="883" y="367"/>
                </a:cubicBezTo>
                <a:cubicBezTo>
                  <a:pt x="877" y="368"/>
                  <a:pt x="877" y="368"/>
                  <a:pt x="877" y="368"/>
                </a:cubicBezTo>
                <a:cubicBezTo>
                  <a:pt x="873" y="367"/>
                  <a:pt x="873" y="367"/>
                  <a:pt x="873" y="367"/>
                </a:cubicBezTo>
                <a:cubicBezTo>
                  <a:pt x="856" y="347"/>
                  <a:pt x="856" y="347"/>
                  <a:pt x="856" y="347"/>
                </a:cubicBezTo>
                <a:cubicBezTo>
                  <a:pt x="856" y="341"/>
                  <a:pt x="856" y="341"/>
                  <a:pt x="856" y="341"/>
                </a:cubicBezTo>
                <a:cubicBezTo>
                  <a:pt x="856" y="341"/>
                  <a:pt x="860" y="324"/>
                  <a:pt x="845" y="335"/>
                </a:cubicBezTo>
                <a:cubicBezTo>
                  <a:pt x="842" y="332"/>
                  <a:pt x="842" y="332"/>
                  <a:pt x="842" y="332"/>
                </a:cubicBezTo>
                <a:cubicBezTo>
                  <a:pt x="842" y="328"/>
                  <a:pt x="842" y="328"/>
                  <a:pt x="842" y="328"/>
                </a:cubicBezTo>
                <a:cubicBezTo>
                  <a:pt x="839" y="326"/>
                  <a:pt x="839" y="326"/>
                  <a:pt x="839" y="326"/>
                </a:cubicBezTo>
                <a:cubicBezTo>
                  <a:pt x="834" y="328"/>
                  <a:pt x="834" y="328"/>
                  <a:pt x="834" y="328"/>
                </a:cubicBezTo>
                <a:cubicBezTo>
                  <a:pt x="833" y="329"/>
                  <a:pt x="833" y="329"/>
                  <a:pt x="833" y="329"/>
                </a:cubicBezTo>
                <a:cubicBezTo>
                  <a:pt x="827" y="328"/>
                  <a:pt x="827" y="328"/>
                  <a:pt x="827" y="328"/>
                </a:cubicBezTo>
                <a:cubicBezTo>
                  <a:pt x="823" y="328"/>
                  <a:pt x="823" y="328"/>
                  <a:pt x="823" y="328"/>
                </a:cubicBezTo>
                <a:cubicBezTo>
                  <a:pt x="818" y="328"/>
                  <a:pt x="818" y="328"/>
                  <a:pt x="818" y="328"/>
                </a:cubicBezTo>
                <a:cubicBezTo>
                  <a:pt x="818" y="328"/>
                  <a:pt x="809" y="342"/>
                  <a:pt x="813" y="363"/>
                </a:cubicBezTo>
                <a:cubicBezTo>
                  <a:pt x="813" y="363"/>
                  <a:pt x="816" y="368"/>
                  <a:pt x="816" y="380"/>
                </a:cubicBezTo>
                <a:cubicBezTo>
                  <a:pt x="816" y="391"/>
                  <a:pt x="820" y="392"/>
                  <a:pt x="820" y="392"/>
                </a:cubicBezTo>
                <a:cubicBezTo>
                  <a:pt x="820" y="392"/>
                  <a:pt x="821" y="406"/>
                  <a:pt x="809" y="408"/>
                </a:cubicBezTo>
                <a:cubicBezTo>
                  <a:pt x="809" y="408"/>
                  <a:pt x="805" y="407"/>
                  <a:pt x="805" y="418"/>
                </a:cubicBezTo>
                <a:cubicBezTo>
                  <a:pt x="803" y="417"/>
                  <a:pt x="803" y="417"/>
                  <a:pt x="803" y="417"/>
                </a:cubicBezTo>
                <a:cubicBezTo>
                  <a:pt x="792" y="411"/>
                  <a:pt x="792" y="411"/>
                  <a:pt x="792" y="411"/>
                </a:cubicBezTo>
                <a:cubicBezTo>
                  <a:pt x="792" y="411"/>
                  <a:pt x="779" y="411"/>
                  <a:pt x="774" y="425"/>
                </a:cubicBezTo>
                <a:cubicBezTo>
                  <a:pt x="775" y="442"/>
                  <a:pt x="775" y="442"/>
                  <a:pt x="775" y="442"/>
                </a:cubicBezTo>
                <a:cubicBezTo>
                  <a:pt x="775" y="442"/>
                  <a:pt x="772" y="450"/>
                  <a:pt x="767" y="454"/>
                </a:cubicBezTo>
                <a:cubicBezTo>
                  <a:pt x="762" y="459"/>
                  <a:pt x="756" y="473"/>
                  <a:pt x="756" y="473"/>
                </a:cubicBezTo>
                <a:cubicBezTo>
                  <a:pt x="756" y="473"/>
                  <a:pt x="752" y="480"/>
                  <a:pt x="739" y="474"/>
                </a:cubicBezTo>
                <a:cubicBezTo>
                  <a:pt x="727" y="480"/>
                  <a:pt x="727" y="480"/>
                  <a:pt x="727" y="480"/>
                </a:cubicBezTo>
                <a:cubicBezTo>
                  <a:pt x="714" y="484"/>
                  <a:pt x="714" y="484"/>
                  <a:pt x="714" y="484"/>
                </a:cubicBezTo>
                <a:cubicBezTo>
                  <a:pt x="700" y="487"/>
                  <a:pt x="700" y="487"/>
                  <a:pt x="700" y="487"/>
                </a:cubicBezTo>
                <a:cubicBezTo>
                  <a:pt x="687" y="488"/>
                  <a:pt x="687" y="488"/>
                  <a:pt x="687" y="488"/>
                </a:cubicBezTo>
                <a:cubicBezTo>
                  <a:pt x="687" y="488"/>
                  <a:pt x="672" y="491"/>
                  <a:pt x="672" y="497"/>
                </a:cubicBezTo>
                <a:cubicBezTo>
                  <a:pt x="672" y="497"/>
                  <a:pt x="681" y="506"/>
                  <a:pt x="681" y="518"/>
                </a:cubicBezTo>
                <a:cubicBezTo>
                  <a:pt x="681" y="518"/>
                  <a:pt x="690" y="529"/>
                  <a:pt x="698" y="533"/>
                </a:cubicBezTo>
                <a:cubicBezTo>
                  <a:pt x="706" y="537"/>
                  <a:pt x="709" y="549"/>
                  <a:pt x="704" y="560"/>
                </a:cubicBezTo>
                <a:cubicBezTo>
                  <a:pt x="699" y="570"/>
                  <a:pt x="699" y="582"/>
                  <a:pt x="681" y="569"/>
                </a:cubicBezTo>
                <a:cubicBezTo>
                  <a:pt x="681" y="569"/>
                  <a:pt x="665" y="574"/>
                  <a:pt x="658" y="579"/>
                </a:cubicBezTo>
                <a:cubicBezTo>
                  <a:pt x="651" y="584"/>
                  <a:pt x="637" y="577"/>
                  <a:pt x="637" y="577"/>
                </a:cubicBezTo>
                <a:cubicBezTo>
                  <a:pt x="637" y="577"/>
                  <a:pt x="627" y="572"/>
                  <a:pt x="621" y="577"/>
                </a:cubicBezTo>
                <a:cubicBezTo>
                  <a:pt x="621" y="577"/>
                  <a:pt x="592" y="575"/>
                  <a:pt x="597" y="564"/>
                </a:cubicBezTo>
                <a:cubicBezTo>
                  <a:pt x="571" y="543"/>
                  <a:pt x="571" y="543"/>
                  <a:pt x="571" y="543"/>
                </a:cubicBezTo>
                <a:cubicBezTo>
                  <a:pt x="571" y="543"/>
                  <a:pt x="565" y="543"/>
                  <a:pt x="565" y="548"/>
                </a:cubicBezTo>
                <a:cubicBezTo>
                  <a:pt x="565" y="553"/>
                  <a:pt x="561" y="555"/>
                  <a:pt x="554" y="553"/>
                </a:cubicBezTo>
                <a:cubicBezTo>
                  <a:pt x="554" y="553"/>
                  <a:pt x="549" y="565"/>
                  <a:pt x="541" y="566"/>
                </a:cubicBezTo>
                <a:cubicBezTo>
                  <a:pt x="541" y="566"/>
                  <a:pt x="535" y="585"/>
                  <a:pt x="542" y="603"/>
                </a:cubicBezTo>
                <a:cubicBezTo>
                  <a:pt x="542" y="603"/>
                  <a:pt x="544" y="608"/>
                  <a:pt x="533" y="607"/>
                </a:cubicBezTo>
                <a:cubicBezTo>
                  <a:pt x="524" y="629"/>
                  <a:pt x="524" y="629"/>
                  <a:pt x="524" y="629"/>
                </a:cubicBezTo>
                <a:cubicBezTo>
                  <a:pt x="510" y="648"/>
                  <a:pt x="510" y="648"/>
                  <a:pt x="510" y="648"/>
                </a:cubicBezTo>
                <a:cubicBezTo>
                  <a:pt x="510" y="648"/>
                  <a:pt x="515" y="667"/>
                  <a:pt x="503" y="665"/>
                </a:cubicBezTo>
                <a:cubicBezTo>
                  <a:pt x="503" y="665"/>
                  <a:pt x="496" y="663"/>
                  <a:pt x="501" y="673"/>
                </a:cubicBezTo>
                <a:cubicBezTo>
                  <a:pt x="501" y="673"/>
                  <a:pt x="497" y="676"/>
                  <a:pt x="489" y="675"/>
                </a:cubicBezTo>
                <a:cubicBezTo>
                  <a:pt x="489" y="675"/>
                  <a:pt x="485" y="684"/>
                  <a:pt x="479" y="681"/>
                </a:cubicBezTo>
                <a:cubicBezTo>
                  <a:pt x="479" y="681"/>
                  <a:pt x="444" y="689"/>
                  <a:pt x="469" y="666"/>
                </a:cubicBezTo>
                <a:cubicBezTo>
                  <a:pt x="469" y="652"/>
                  <a:pt x="469" y="652"/>
                  <a:pt x="469" y="652"/>
                </a:cubicBezTo>
                <a:cubicBezTo>
                  <a:pt x="472" y="646"/>
                  <a:pt x="472" y="646"/>
                  <a:pt x="472" y="646"/>
                </a:cubicBezTo>
                <a:cubicBezTo>
                  <a:pt x="472" y="646"/>
                  <a:pt x="475" y="637"/>
                  <a:pt x="464" y="634"/>
                </a:cubicBezTo>
                <a:cubicBezTo>
                  <a:pt x="464" y="634"/>
                  <a:pt x="452" y="631"/>
                  <a:pt x="448" y="622"/>
                </a:cubicBezTo>
                <a:cubicBezTo>
                  <a:pt x="445" y="613"/>
                  <a:pt x="440" y="604"/>
                  <a:pt x="435" y="601"/>
                </a:cubicBezTo>
                <a:cubicBezTo>
                  <a:pt x="435" y="601"/>
                  <a:pt x="436" y="586"/>
                  <a:pt x="424" y="584"/>
                </a:cubicBezTo>
                <a:cubicBezTo>
                  <a:pt x="413" y="583"/>
                  <a:pt x="409" y="546"/>
                  <a:pt x="416" y="535"/>
                </a:cubicBezTo>
                <a:cubicBezTo>
                  <a:pt x="423" y="525"/>
                  <a:pt x="426" y="515"/>
                  <a:pt x="412" y="522"/>
                </a:cubicBezTo>
                <a:cubicBezTo>
                  <a:pt x="412" y="522"/>
                  <a:pt x="405" y="523"/>
                  <a:pt x="404" y="513"/>
                </a:cubicBezTo>
                <a:cubicBezTo>
                  <a:pt x="404" y="502"/>
                  <a:pt x="401" y="501"/>
                  <a:pt x="392" y="502"/>
                </a:cubicBezTo>
                <a:cubicBezTo>
                  <a:pt x="390" y="500"/>
                  <a:pt x="390" y="500"/>
                  <a:pt x="390" y="500"/>
                </a:cubicBezTo>
                <a:cubicBezTo>
                  <a:pt x="390" y="491"/>
                  <a:pt x="390" y="491"/>
                  <a:pt x="390" y="491"/>
                </a:cubicBezTo>
                <a:cubicBezTo>
                  <a:pt x="390" y="491"/>
                  <a:pt x="378" y="487"/>
                  <a:pt x="378" y="469"/>
                </a:cubicBezTo>
                <a:cubicBezTo>
                  <a:pt x="375" y="466"/>
                  <a:pt x="375" y="466"/>
                  <a:pt x="375" y="466"/>
                </a:cubicBezTo>
                <a:cubicBezTo>
                  <a:pt x="375" y="466"/>
                  <a:pt x="361" y="469"/>
                  <a:pt x="362" y="448"/>
                </a:cubicBezTo>
                <a:cubicBezTo>
                  <a:pt x="352" y="446"/>
                  <a:pt x="352" y="446"/>
                  <a:pt x="352" y="446"/>
                </a:cubicBezTo>
                <a:cubicBezTo>
                  <a:pt x="344" y="420"/>
                  <a:pt x="344" y="420"/>
                  <a:pt x="344" y="420"/>
                </a:cubicBezTo>
                <a:cubicBezTo>
                  <a:pt x="344" y="420"/>
                  <a:pt x="360" y="400"/>
                  <a:pt x="336" y="408"/>
                </a:cubicBezTo>
                <a:cubicBezTo>
                  <a:pt x="315" y="445"/>
                  <a:pt x="315" y="445"/>
                  <a:pt x="315" y="445"/>
                </a:cubicBezTo>
                <a:cubicBezTo>
                  <a:pt x="315" y="445"/>
                  <a:pt x="309" y="449"/>
                  <a:pt x="304" y="438"/>
                </a:cubicBezTo>
                <a:cubicBezTo>
                  <a:pt x="306" y="428"/>
                  <a:pt x="306" y="428"/>
                  <a:pt x="306" y="428"/>
                </a:cubicBezTo>
                <a:cubicBezTo>
                  <a:pt x="306" y="428"/>
                  <a:pt x="292" y="432"/>
                  <a:pt x="300" y="416"/>
                </a:cubicBezTo>
                <a:cubicBezTo>
                  <a:pt x="300" y="413"/>
                  <a:pt x="300" y="413"/>
                  <a:pt x="300" y="413"/>
                </a:cubicBezTo>
                <a:cubicBezTo>
                  <a:pt x="297" y="410"/>
                  <a:pt x="297" y="410"/>
                  <a:pt x="297" y="410"/>
                </a:cubicBezTo>
                <a:cubicBezTo>
                  <a:pt x="285" y="397"/>
                  <a:pt x="285" y="397"/>
                  <a:pt x="285" y="397"/>
                </a:cubicBezTo>
                <a:cubicBezTo>
                  <a:pt x="269" y="392"/>
                  <a:pt x="269" y="392"/>
                  <a:pt x="269" y="392"/>
                </a:cubicBezTo>
                <a:cubicBezTo>
                  <a:pt x="269" y="392"/>
                  <a:pt x="257" y="395"/>
                  <a:pt x="241" y="373"/>
                </a:cubicBezTo>
                <a:cubicBezTo>
                  <a:pt x="241" y="373"/>
                  <a:pt x="223" y="372"/>
                  <a:pt x="234" y="388"/>
                </a:cubicBezTo>
                <a:cubicBezTo>
                  <a:pt x="234" y="388"/>
                  <a:pt x="228" y="398"/>
                  <a:pt x="211" y="383"/>
                </a:cubicBezTo>
                <a:cubicBezTo>
                  <a:pt x="203" y="385"/>
                  <a:pt x="203" y="385"/>
                  <a:pt x="203" y="385"/>
                </a:cubicBezTo>
                <a:cubicBezTo>
                  <a:pt x="198" y="378"/>
                  <a:pt x="198" y="378"/>
                  <a:pt x="198" y="378"/>
                </a:cubicBezTo>
                <a:cubicBezTo>
                  <a:pt x="193" y="377"/>
                  <a:pt x="193" y="377"/>
                  <a:pt x="193" y="377"/>
                </a:cubicBezTo>
                <a:cubicBezTo>
                  <a:pt x="193" y="372"/>
                  <a:pt x="193" y="372"/>
                  <a:pt x="193" y="372"/>
                </a:cubicBezTo>
                <a:cubicBezTo>
                  <a:pt x="193" y="372"/>
                  <a:pt x="191" y="365"/>
                  <a:pt x="202" y="367"/>
                </a:cubicBezTo>
                <a:cubicBezTo>
                  <a:pt x="203" y="361"/>
                  <a:pt x="203" y="361"/>
                  <a:pt x="203" y="361"/>
                </a:cubicBezTo>
                <a:cubicBezTo>
                  <a:pt x="203" y="361"/>
                  <a:pt x="217" y="362"/>
                  <a:pt x="206" y="346"/>
                </a:cubicBezTo>
                <a:cubicBezTo>
                  <a:pt x="201" y="332"/>
                  <a:pt x="201" y="332"/>
                  <a:pt x="201" y="332"/>
                </a:cubicBezTo>
                <a:cubicBezTo>
                  <a:pt x="198" y="321"/>
                  <a:pt x="198" y="321"/>
                  <a:pt x="198" y="321"/>
                </a:cubicBezTo>
                <a:cubicBezTo>
                  <a:pt x="198" y="321"/>
                  <a:pt x="178" y="315"/>
                  <a:pt x="185" y="291"/>
                </a:cubicBezTo>
                <a:cubicBezTo>
                  <a:pt x="183" y="288"/>
                  <a:pt x="183" y="288"/>
                  <a:pt x="183" y="288"/>
                </a:cubicBezTo>
                <a:cubicBezTo>
                  <a:pt x="175" y="281"/>
                  <a:pt x="175" y="281"/>
                  <a:pt x="175" y="281"/>
                </a:cubicBezTo>
                <a:cubicBezTo>
                  <a:pt x="174" y="277"/>
                  <a:pt x="174" y="277"/>
                  <a:pt x="174" y="277"/>
                </a:cubicBezTo>
                <a:cubicBezTo>
                  <a:pt x="173" y="272"/>
                  <a:pt x="173" y="272"/>
                  <a:pt x="173" y="272"/>
                </a:cubicBezTo>
                <a:cubicBezTo>
                  <a:pt x="161" y="264"/>
                  <a:pt x="161" y="264"/>
                  <a:pt x="161" y="264"/>
                </a:cubicBezTo>
                <a:cubicBezTo>
                  <a:pt x="159" y="261"/>
                  <a:pt x="159" y="261"/>
                  <a:pt x="159" y="261"/>
                </a:cubicBezTo>
                <a:cubicBezTo>
                  <a:pt x="157" y="255"/>
                  <a:pt x="157" y="255"/>
                  <a:pt x="157" y="255"/>
                </a:cubicBezTo>
                <a:cubicBezTo>
                  <a:pt x="157" y="246"/>
                  <a:pt x="157" y="246"/>
                  <a:pt x="157" y="246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157" y="245"/>
                  <a:pt x="151" y="240"/>
                  <a:pt x="132" y="260"/>
                </a:cubicBezTo>
                <a:cubicBezTo>
                  <a:pt x="114" y="280"/>
                  <a:pt x="110" y="289"/>
                  <a:pt x="93" y="291"/>
                </a:cubicBezTo>
                <a:cubicBezTo>
                  <a:pt x="77" y="293"/>
                  <a:pt x="81" y="272"/>
                  <a:pt x="81" y="272"/>
                </a:cubicBezTo>
                <a:cubicBezTo>
                  <a:pt x="81" y="272"/>
                  <a:pt x="85" y="262"/>
                  <a:pt x="74" y="262"/>
                </a:cubicBezTo>
                <a:cubicBezTo>
                  <a:pt x="74" y="262"/>
                  <a:pt x="67" y="246"/>
                  <a:pt x="55" y="242"/>
                </a:cubicBezTo>
                <a:cubicBezTo>
                  <a:pt x="55" y="239"/>
                  <a:pt x="55" y="239"/>
                  <a:pt x="55" y="239"/>
                </a:cubicBezTo>
                <a:cubicBezTo>
                  <a:pt x="57" y="236"/>
                  <a:pt x="57" y="236"/>
                  <a:pt x="57" y="236"/>
                </a:cubicBezTo>
                <a:cubicBezTo>
                  <a:pt x="60" y="233"/>
                  <a:pt x="60" y="233"/>
                  <a:pt x="60" y="233"/>
                </a:cubicBezTo>
                <a:cubicBezTo>
                  <a:pt x="57" y="231"/>
                  <a:pt x="57" y="231"/>
                  <a:pt x="57" y="231"/>
                </a:cubicBezTo>
                <a:cubicBezTo>
                  <a:pt x="57" y="222"/>
                  <a:pt x="57" y="222"/>
                  <a:pt x="57" y="222"/>
                </a:cubicBezTo>
                <a:cubicBezTo>
                  <a:pt x="55" y="220"/>
                  <a:pt x="55" y="220"/>
                  <a:pt x="55" y="220"/>
                </a:cubicBezTo>
                <a:cubicBezTo>
                  <a:pt x="53" y="218"/>
                  <a:pt x="53" y="218"/>
                  <a:pt x="53" y="218"/>
                </a:cubicBezTo>
                <a:cubicBezTo>
                  <a:pt x="53" y="218"/>
                  <a:pt x="54" y="198"/>
                  <a:pt x="51" y="188"/>
                </a:cubicBezTo>
                <a:cubicBezTo>
                  <a:pt x="51" y="188"/>
                  <a:pt x="70" y="166"/>
                  <a:pt x="51" y="153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2" y="138"/>
                  <a:pt x="50" y="134"/>
                  <a:pt x="43" y="135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29" y="119"/>
                  <a:pt x="38" y="104"/>
                  <a:pt x="22" y="103"/>
                </a:cubicBezTo>
                <a:cubicBezTo>
                  <a:pt x="22" y="103"/>
                  <a:pt x="16" y="102"/>
                  <a:pt x="15" y="108"/>
                </a:cubicBezTo>
                <a:cubicBezTo>
                  <a:pt x="15" y="108"/>
                  <a:pt x="2" y="107"/>
                  <a:pt x="0" y="99"/>
                </a:cubicBezTo>
                <a:cubicBezTo>
                  <a:pt x="2" y="97"/>
                  <a:pt x="2" y="97"/>
                  <a:pt x="2" y="97"/>
                </a:cubicBezTo>
                <a:cubicBezTo>
                  <a:pt x="5" y="95"/>
                  <a:pt x="5" y="95"/>
                  <a:pt x="5" y="95"/>
                </a:cubicBezTo>
                <a:cubicBezTo>
                  <a:pt x="5" y="95"/>
                  <a:pt x="16" y="88"/>
                  <a:pt x="7" y="67"/>
                </a:cubicBezTo>
                <a:cubicBezTo>
                  <a:pt x="12" y="65"/>
                  <a:pt x="12" y="65"/>
                  <a:pt x="12" y="65"/>
                </a:cubicBezTo>
                <a:cubicBezTo>
                  <a:pt x="21" y="66"/>
                  <a:pt x="21" y="66"/>
                  <a:pt x="21" y="66"/>
                </a:cubicBezTo>
                <a:cubicBezTo>
                  <a:pt x="26" y="68"/>
                  <a:pt x="26" y="68"/>
                  <a:pt x="26" y="68"/>
                </a:cubicBezTo>
                <a:cubicBezTo>
                  <a:pt x="32" y="69"/>
                  <a:pt x="32" y="69"/>
                  <a:pt x="32" y="69"/>
                </a:cubicBezTo>
                <a:cubicBezTo>
                  <a:pt x="39" y="79"/>
                  <a:pt x="39" y="79"/>
                  <a:pt x="39" y="79"/>
                </a:cubicBezTo>
                <a:cubicBezTo>
                  <a:pt x="45" y="78"/>
                  <a:pt x="45" y="78"/>
                  <a:pt x="45" y="78"/>
                </a:cubicBezTo>
                <a:cubicBezTo>
                  <a:pt x="52" y="86"/>
                  <a:pt x="52" y="86"/>
                  <a:pt x="52" y="86"/>
                </a:cubicBezTo>
                <a:cubicBezTo>
                  <a:pt x="52" y="86"/>
                  <a:pt x="59" y="91"/>
                  <a:pt x="61" y="73"/>
                </a:cubicBezTo>
                <a:cubicBezTo>
                  <a:pt x="61" y="73"/>
                  <a:pt x="63" y="61"/>
                  <a:pt x="73" y="76"/>
                </a:cubicBezTo>
                <a:cubicBezTo>
                  <a:pt x="73" y="76"/>
                  <a:pt x="71" y="87"/>
                  <a:pt x="84" y="85"/>
                </a:cubicBezTo>
                <a:cubicBezTo>
                  <a:pt x="84" y="85"/>
                  <a:pt x="89" y="105"/>
                  <a:pt x="98" y="95"/>
                </a:cubicBezTo>
                <a:cubicBezTo>
                  <a:pt x="99" y="88"/>
                  <a:pt x="99" y="88"/>
                  <a:pt x="99" y="88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2" y="86"/>
                  <a:pt x="99" y="55"/>
                  <a:pt x="93" y="47"/>
                </a:cubicBezTo>
                <a:cubicBezTo>
                  <a:pt x="93" y="47"/>
                  <a:pt x="92" y="42"/>
                  <a:pt x="108" y="45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5" y="35"/>
                  <a:pt x="115" y="35"/>
                  <a:pt x="115" y="35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22" y="26"/>
                  <a:pt x="119" y="12"/>
                  <a:pt x="136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5" y="12"/>
                  <a:pt x="155" y="12"/>
                  <a:pt x="155" y="12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86" y="4"/>
                  <a:pt x="186" y="4"/>
                  <a:pt x="186" y="4"/>
                </a:cubicBezTo>
                <a:cubicBezTo>
                  <a:pt x="193" y="5"/>
                  <a:pt x="193" y="5"/>
                  <a:pt x="193" y="5"/>
                </a:cubicBezTo>
                <a:cubicBezTo>
                  <a:pt x="197" y="1"/>
                  <a:pt x="197" y="1"/>
                  <a:pt x="197" y="1"/>
                </a:cubicBezTo>
                <a:cubicBezTo>
                  <a:pt x="197" y="1"/>
                  <a:pt x="201" y="0"/>
                  <a:pt x="201" y="16"/>
                </a:cubicBezTo>
                <a:cubicBezTo>
                  <a:pt x="201" y="16"/>
                  <a:pt x="205" y="27"/>
                  <a:pt x="209" y="31"/>
                </a:cubicBezTo>
                <a:cubicBezTo>
                  <a:pt x="213" y="35"/>
                  <a:pt x="208" y="46"/>
                  <a:pt x="208" y="46"/>
                </a:cubicBezTo>
                <a:cubicBezTo>
                  <a:pt x="213" y="51"/>
                  <a:pt x="213" y="51"/>
                  <a:pt x="213" y="51"/>
                </a:cubicBezTo>
                <a:cubicBezTo>
                  <a:pt x="212" y="67"/>
                  <a:pt x="212" y="67"/>
                  <a:pt x="212" y="67"/>
                </a:cubicBezTo>
                <a:cubicBezTo>
                  <a:pt x="222" y="76"/>
                  <a:pt x="222" y="76"/>
                  <a:pt x="222" y="76"/>
                </a:cubicBezTo>
                <a:cubicBezTo>
                  <a:pt x="227" y="87"/>
                  <a:pt x="227" y="87"/>
                  <a:pt x="227" y="87"/>
                </a:cubicBezTo>
                <a:cubicBezTo>
                  <a:pt x="251" y="98"/>
                  <a:pt x="251" y="98"/>
                  <a:pt x="251" y="98"/>
                </a:cubicBezTo>
                <a:cubicBezTo>
                  <a:pt x="251" y="98"/>
                  <a:pt x="253" y="116"/>
                  <a:pt x="286" y="101"/>
                </a:cubicBezTo>
                <a:cubicBezTo>
                  <a:pt x="296" y="99"/>
                  <a:pt x="296" y="99"/>
                  <a:pt x="296" y="99"/>
                </a:cubicBezTo>
                <a:cubicBezTo>
                  <a:pt x="296" y="87"/>
                  <a:pt x="296" y="87"/>
                  <a:pt x="296" y="87"/>
                </a:cubicBezTo>
                <a:lnTo>
                  <a:pt x="308" y="94"/>
                </a:ln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辽宁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294084" y="260350"/>
            <a:ext cx="7524823" cy="6591600"/>
            <a:chOff x="395288" y="2276475"/>
            <a:chExt cx="3744118" cy="3279775"/>
          </a:xfrm>
          <a:solidFill>
            <a:schemeClr val="bg1">
              <a:lumMod val="75000"/>
            </a:schemeClr>
          </a:solidFill>
        </p:grpSpPr>
        <p:sp>
          <p:nvSpPr>
            <p:cNvPr id="3" name="全省">
              <a:hlinkClick r:id="" action="ppaction://macro?name=Slide1.全省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448843" y="4832350"/>
              <a:ext cx="690563" cy="658812"/>
            </a:xfrm>
            <a:custGeom>
              <a:avLst/>
              <a:gdLst>
                <a:gd name="T0" fmla="*/ 466 w 972"/>
                <a:gd name="T1" fmla="*/ 868 h 936"/>
                <a:gd name="T2" fmla="*/ 481 w 972"/>
                <a:gd name="T3" fmla="*/ 844 h 936"/>
                <a:gd name="T4" fmla="*/ 492 w 972"/>
                <a:gd name="T5" fmla="*/ 823 h 936"/>
                <a:gd name="T6" fmla="*/ 512 w 972"/>
                <a:gd name="T7" fmla="*/ 792 h 936"/>
                <a:gd name="T8" fmla="*/ 575 w 972"/>
                <a:gd name="T9" fmla="*/ 739 h 936"/>
                <a:gd name="T10" fmla="*/ 638 w 972"/>
                <a:gd name="T11" fmla="*/ 702 h 936"/>
                <a:gd name="T12" fmla="*/ 670 w 972"/>
                <a:gd name="T13" fmla="*/ 693 h 936"/>
                <a:gd name="T14" fmla="*/ 718 w 972"/>
                <a:gd name="T15" fmla="*/ 670 h 936"/>
                <a:gd name="T16" fmla="*/ 772 w 972"/>
                <a:gd name="T17" fmla="*/ 650 h 936"/>
                <a:gd name="T18" fmla="*/ 833 w 972"/>
                <a:gd name="T19" fmla="*/ 556 h 936"/>
                <a:gd name="T20" fmla="*/ 942 w 972"/>
                <a:gd name="T21" fmla="*/ 471 h 936"/>
                <a:gd name="T22" fmla="*/ 956 w 972"/>
                <a:gd name="T23" fmla="*/ 406 h 936"/>
                <a:gd name="T24" fmla="*/ 902 w 972"/>
                <a:gd name="T25" fmla="*/ 318 h 936"/>
                <a:gd name="T26" fmla="*/ 890 w 972"/>
                <a:gd name="T27" fmla="*/ 231 h 936"/>
                <a:gd name="T28" fmla="*/ 835 w 972"/>
                <a:gd name="T29" fmla="*/ 168 h 936"/>
                <a:gd name="T30" fmla="*/ 787 w 972"/>
                <a:gd name="T31" fmla="*/ 81 h 936"/>
                <a:gd name="T32" fmla="*/ 736 w 972"/>
                <a:gd name="T33" fmla="*/ 113 h 936"/>
                <a:gd name="T34" fmla="*/ 697 w 972"/>
                <a:gd name="T35" fmla="*/ 49 h 936"/>
                <a:gd name="T36" fmla="*/ 667 w 972"/>
                <a:gd name="T37" fmla="*/ 31 h 936"/>
                <a:gd name="T38" fmla="*/ 652 w 972"/>
                <a:gd name="T39" fmla="*/ 27 h 936"/>
                <a:gd name="T40" fmla="*/ 623 w 972"/>
                <a:gd name="T41" fmla="*/ 82 h 936"/>
                <a:gd name="T42" fmla="*/ 546 w 972"/>
                <a:gd name="T43" fmla="*/ 148 h 936"/>
                <a:gd name="T44" fmla="*/ 472 w 972"/>
                <a:gd name="T45" fmla="*/ 152 h 936"/>
                <a:gd name="T46" fmla="*/ 402 w 972"/>
                <a:gd name="T47" fmla="*/ 188 h 936"/>
                <a:gd name="T48" fmla="*/ 323 w 972"/>
                <a:gd name="T49" fmla="*/ 240 h 936"/>
                <a:gd name="T50" fmla="*/ 252 w 972"/>
                <a:gd name="T51" fmla="*/ 278 h 936"/>
                <a:gd name="T52" fmla="*/ 197 w 972"/>
                <a:gd name="T53" fmla="*/ 342 h 936"/>
                <a:gd name="T54" fmla="*/ 136 w 972"/>
                <a:gd name="T55" fmla="*/ 304 h 936"/>
                <a:gd name="T56" fmla="*/ 65 w 972"/>
                <a:gd name="T57" fmla="*/ 313 h 936"/>
                <a:gd name="T58" fmla="*/ 81 w 972"/>
                <a:gd name="T59" fmla="*/ 426 h 936"/>
                <a:gd name="T60" fmla="*/ 59 w 972"/>
                <a:gd name="T61" fmla="*/ 481 h 936"/>
                <a:gd name="T62" fmla="*/ 25 w 972"/>
                <a:gd name="T63" fmla="*/ 541 h 936"/>
                <a:gd name="T64" fmla="*/ 120 w 972"/>
                <a:gd name="T65" fmla="*/ 638 h 936"/>
                <a:gd name="T66" fmla="*/ 171 w 972"/>
                <a:gd name="T67" fmla="*/ 704 h 936"/>
                <a:gd name="T68" fmla="*/ 253 w 972"/>
                <a:gd name="T69" fmla="*/ 643 h 936"/>
                <a:gd name="T70" fmla="*/ 283 w 972"/>
                <a:gd name="T71" fmla="*/ 587 h 936"/>
                <a:gd name="T72" fmla="*/ 309 w 972"/>
                <a:gd name="T73" fmla="*/ 533 h 936"/>
                <a:gd name="T74" fmla="*/ 369 w 972"/>
                <a:gd name="T75" fmla="*/ 515 h 936"/>
                <a:gd name="T76" fmla="*/ 419 w 972"/>
                <a:gd name="T77" fmla="*/ 465 h 936"/>
                <a:gd name="T78" fmla="*/ 444 w 972"/>
                <a:gd name="T79" fmla="*/ 523 h 936"/>
                <a:gd name="T80" fmla="*/ 481 w 972"/>
                <a:gd name="T81" fmla="*/ 601 h 936"/>
                <a:gd name="T82" fmla="*/ 445 w 972"/>
                <a:gd name="T83" fmla="*/ 677 h 936"/>
                <a:gd name="T84" fmla="*/ 402 w 972"/>
                <a:gd name="T85" fmla="*/ 708 h 936"/>
                <a:gd name="T86" fmla="*/ 401 w 972"/>
                <a:gd name="T87" fmla="*/ 772 h 936"/>
                <a:gd name="T88" fmla="*/ 441 w 972"/>
                <a:gd name="T89" fmla="*/ 788 h 936"/>
                <a:gd name="T90" fmla="*/ 451 w 972"/>
                <a:gd name="T91" fmla="*/ 793 h 936"/>
                <a:gd name="T92" fmla="*/ 431 w 972"/>
                <a:gd name="T93" fmla="*/ 810 h 936"/>
                <a:gd name="T94" fmla="*/ 429 w 972"/>
                <a:gd name="T95" fmla="*/ 830 h 936"/>
                <a:gd name="T96" fmla="*/ 413 w 972"/>
                <a:gd name="T97" fmla="*/ 860 h 936"/>
                <a:gd name="T98" fmla="*/ 365 w 972"/>
                <a:gd name="T99" fmla="*/ 893 h 936"/>
                <a:gd name="T100" fmla="*/ 418 w 972"/>
                <a:gd name="T101" fmla="*/ 896 h 936"/>
                <a:gd name="T102" fmla="*/ 435 w 972"/>
                <a:gd name="T103" fmla="*/ 869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2" h="936">
                  <a:moveTo>
                    <a:pt x="442" y="854"/>
                  </a:moveTo>
                  <a:cubicBezTo>
                    <a:pt x="447" y="854"/>
                    <a:pt x="447" y="854"/>
                    <a:pt x="447" y="854"/>
                  </a:cubicBezTo>
                  <a:cubicBezTo>
                    <a:pt x="451" y="856"/>
                    <a:pt x="451" y="856"/>
                    <a:pt x="451" y="856"/>
                  </a:cubicBezTo>
                  <a:cubicBezTo>
                    <a:pt x="455" y="858"/>
                    <a:pt x="455" y="858"/>
                    <a:pt x="455" y="858"/>
                  </a:cubicBezTo>
                  <a:cubicBezTo>
                    <a:pt x="466" y="868"/>
                    <a:pt x="466" y="868"/>
                    <a:pt x="466" y="868"/>
                  </a:cubicBezTo>
                  <a:cubicBezTo>
                    <a:pt x="466" y="868"/>
                    <a:pt x="468" y="863"/>
                    <a:pt x="466" y="862"/>
                  </a:cubicBezTo>
                  <a:cubicBezTo>
                    <a:pt x="462" y="856"/>
                    <a:pt x="462" y="856"/>
                    <a:pt x="462" y="856"/>
                  </a:cubicBezTo>
                  <a:cubicBezTo>
                    <a:pt x="462" y="856"/>
                    <a:pt x="458" y="849"/>
                    <a:pt x="469" y="847"/>
                  </a:cubicBezTo>
                  <a:cubicBezTo>
                    <a:pt x="475" y="850"/>
                    <a:pt x="475" y="850"/>
                    <a:pt x="475" y="850"/>
                  </a:cubicBezTo>
                  <a:cubicBezTo>
                    <a:pt x="481" y="844"/>
                    <a:pt x="481" y="844"/>
                    <a:pt x="481" y="844"/>
                  </a:cubicBezTo>
                  <a:cubicBezTo>
                    <a:pt x="488" y="844"/>
                    <a:pt x="488" y="844"/>
                    <a:pt x="488" y="844"/>
                  </a:cubicBezTo>
                  <a:cubicBezTo>
                    <a:pt x="487" y="833"/>
                    <a:pt x="487" y="833"/>
                    <a:pt x="487" y="833"/>
                  </a:cubicBezTo>
                  <a:cubicBezTo>
                    <a:pt x="491" y="834"/>
                    <a:pt x="491" y="834"/>
                    <a:pt x="491" y="834"/>
                  </a:cubicBezTo>
                  <a:cubicBezTo>
                    <a:pt x="498" y="828"/>
                    <a:pt x="498" y="828"/>
                    <a:pt x="498" y="828"/>
                  </a:cubicBezTo>
                  <a:cubicBezTo>
                    <a:pt x="498" y="828"/>
                    <a:pt x="502" y="825"/>
                    <a:pt x="492" y="823"/>
                  </a:cubicBezTo>
                  <a:cubicBezTo>
                    <a:pt x="492" y="823"/>
                    <a:pt x="489" y="819"/>
                    <a:pt x="500" y="807"/>
                  </a:cubicBezTo>
                  <a:cubicBezTo>
                    <a:pt x="511" y="800"/>
                    <a:pt x="511" y="800"/>
                    <a:pt x="511" y="800"/>
                  </a:cubicBezTo>
                  <a:cubicBezTo>
                    <a:pt x="512" y="797"/>
                    <a:pt x="512" y="797"/>
                    <a:pt x="512" y="797"/>
                  </a:cubicBezTo>
                  <a:cubicBezTo>
                    <a:pt x="511" y="794"/>
                    <a:pt x="511" y="794"/>
                    <a:pt x="511" y="794"/>
                  </a:cubicBezTo>
                  <a:cubicBezTo>
                    <a:pt x="512" y="792"/>
                    <a:pt x="512" y="792"/>
                    <a:pt x="512" y="792"/>
                  </a:cubicBezTo>
                  <a:cubicBezTo>
                    <a:pt x="512" y="792"/>
                    <a:pt x="521" y="785"/>
                    <a:pt x="526" y="776"/>
                  </a:cubicBezTo>
                  <a:cubicBezTo>
                    <a:pt x="526" y="776"/>
                    <a:pt x="533" y="769"/>
                    <a:pt x="538" y="771"/>
                  </a:cubicBezTo>
                  <a:cubicBezTo>
                    <a:pt x="538" y="771"/>
                    <a:pt x="561" y="764"/>
                    <a:pt x="561" y="747"/>
                  </a:cubicBezTo>
                  <a:cubicBezTo>
                    <a:pt x="568" y="750"/>
                    <a:pt x="568" y="750"/>
                    <a:pt x="568" y="750"/>
                  </a:cubicBezTo>
                  <a:cubicBezTo>
                    <a:pt x="575" y="739"/>
                    <a:pt x="575" y="739"/>
                    <a:pt x="575" y="739"/>
                  </a:cubicBezTo>
                  <a:cubicBezTo>
                    <a:pt x="586" y="728"/>
                    <a:pt x="586" y="728"/>
                    <a:pt x="586" y="728"/>
                  </a:cubicBezTo>
                  <a:cubicBezTo>
                    <a:pt x="586" y="728"/>
                    <a:pt x="609" y="729"/>
                    <a:pt x="607" y="718"/>
                  </a:cubicBezTo>
                  <a:cubicBezTo>
                    <a:pt x="607" y="718"/>
                    <a:pt x="614" y="711"/>
                    <a:pt x="629" y="715"/>
                  </a:cubicBezTo>
                  <a:cubicBezTo>
                    <a:pt x="629" y="715"/>
                    <a:pt x="634" y="707"/>
                    <a:pt x="644" y="708"/>
                  </a:cubicBezTo>
                  <a:cubicBezTo>
                    <a:pt x="644" y="708"/>
                    <a:pt x="648" y="703"/>
                    <a:pt x="638" y="702"/>
                  </a:cubicBezTo>
                  <a:cubicBezTo>
                    <a:pt x="639" y="699"/>
                    <a:pt x="639" y="699"/>
                    <a:pt x="639" y="699"/>
                  </a:cubicBezTo>
                  <a:cubicBezTo>
                    <a:pt x="639" y="699"/>
                    <a:pt x="645" y="693"/>
                    <a:pt x="642" y="688"/>
                  </a:cubicBezTo>
                  <a:cubicBezTo>
                    <a:pt x="642" y="688"/>
                    <a:pt x="649" y="691"/>
                    <a:pt x="661" y="687"/>
                  </a:cubicBezTo>
                  <a:cubicBezTo>
                    <a:pt x="661" y="687"/>
                    <a:pt x="664" y="688"/>
                    <a:pt x="664" y="695"/>
                  </a:cubicBezTo>
                  <a:cubicBezTo>
                    <a:pt x="664" y="695"/>
                    <a:pt x="669" y="697"/>
                    <a:pt x="670" y="693"/>
                  </a:cubicBezTo>
                  <a:cubicBezTo>
                    <a:pt x="673" y="684"/>
                    <a:pt x="673" y="684"/>
                    <a:pt x="673" y="684"/>
                  </a:cubicBezTo>
                  <a:cubicBezTo>
                    <a:pt x="684" y="685"/>
                    <a:pt x="684" y="685"/>
                    <a:pt x="684" y="685"/>
                  </a:cubicBezTo>
                  <a:cubicBezTo>
                    <a:pt x="684" y="685"/>
                    <a:pt x="690" y="678"/>
                    <a:pt x="691" y="673"/>
                  </a:cubicBezTo>
                  <a:cubicBezTo>
                    <a:pt x="694" y="672"/>
                    <a:pt x="694" y="672"/>
                    <a:pt x="694" y="672"/>
                  </a:cubicBezTo>
                  <a:cubicBezTo>
                    <a:pt x="694" y="672"/>
                    <a:pt x="710" y="674"/>
                    <a:pt x="718" y="670"/>
                  </a:cubicBezTo>
                  <a:cubicBezTo>
                    <a:pt x="718" y="670"/>
                    <a:pt x="727" y="668"/>
                    <a:pt x="727" y="671"/>
                  </a:cubicBezTo>
                  <a:cubicBezTo>
                    <a:pt x="727" y="671"/>
                    <a:pt x="740" y="670"/>
                    <a:pt x="743" y="674"/>
                  </a:cubicBezTo>
                  <a:cubicBezTo>
                    <a:pt x="748" y="673"/>
                    <a:pt x="748" y="673"/>
                    <a:pt x="748" y="673"/>
                  </a:cubicBezTo>
                  <a:cubicBezTo>
                    <a:pt x="748" y="673"/>
                    <a:pt x="753" y="669"/>
                    <a:pt x="761" y="670"/>
                  </a:cubicBezTo>
                  <a:cubicBezTo>
                    <a:pt x="761" y="670"/>
                    <a:pt x="772" y="660"/>
                    <a:pt x="772" y="650"/>
                  </a:cubicBezTo>
                  <a:cubicBezTo>
                    <a:pt x="787" y="637"/>
                    <a:pt x="787" y="637"/>
                    <a:pt x="787" y="637"/>
                  </a:cubicBezTo>
                  <a:cubicBezTo>
                    <a:pt x="790" y="604"/>
                    <a:pt x="790" y="604"/>
                    <a:pt x="790" y="604"/>
                  </a:cubicBezTo>
                  <a:cubicBezTo>
                    <a:pt x="801" y="595"/>
                    <a:pt x="801" y="595"/>
                    <a:pt x="801" y="595"/>
                  </a:cubicBezTo>
                  <a:cubicBezTo>
                    <a:pt x="815" y="583"/>
                    <a:pt x="815" y="583"/>
                    <a:pt x="815" y="583"/>
                  </a:cubicBezTo>
                  <a:cubicBezTo>
                    <a:pt x="815" y="583"/>
                    <a:pt x="832" y="570"/>
                    <a:pt x="833" y="556"/>
                  </a:cubicBezTo>
                  <a:cubicBezTo>
                    <a:pt x="833" y="556"/>
                    <a:pt x="851" y="540"/>
                    <a:pt x="863" y="538"/>
                  </a:cubicBezTo>
                  <a:cubicBezTo>
                    <a:pt x="863" y="538"/>
                    <a:pt x="872" y="532"/>
                    <a:pt x="871" y="517"/>
                  </a:cubicBezTo>
                  <a:cubicBezTo>
                    <a:pt x="871" y="517"/>
                    <a:pt x="892" y="499"/>
                    <a:pt x="918" y="500"/>
                  </a:cubicBezTo>
                  <a:cubicBezTo>
                    <a:pt x="921" y="496"/>
                    <a:pt x="921" y="496"/>
                    <a:pt x="921" y="496"/>
                  </a:cubicBezTo>
                  <a:cubicBezTo>
                    <a:pt x="921" y="496"/>
                    <a:pt x="930" y="476"/>
                    <a:pt x="942" y="471"/>
                  </a:cubicBezTo>
                  <a:cubicBezTo>
                    <a:pt x="945" y="471"/>
                    <a:pt x="945" y="471"/>
                    <a:pt x="945" y="471"/>
                  </a:cubicBezTo>
                  <a:cubicBezTo>
                    <a:pt x="945" y="471"/>
                    <a:pt x="972" y="452"/>
                    <a:pt x="942" y="447"/>
                  </a:cubicBezTo>
                  <a:cubicBezTo>
                    <a:pt x="942" y="447"/>
                    <a:pt x="928" y="446"/>
                    <a:pt x="941" y="436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44" y="432"/>
                    <a:pt x="947" y="411"/>
                    <a:pt x="956" y="406"/>
                  </a:cubicBezTo>
                  <a:cubicBezTo>
                    <a:pt x="957" y="401"/>
                    <a:pt x="957" y="401"/>
                    <a:pt x="957" y="401"/>
                  </a:cubicBezTo>
                  <a:cubicBezTo>
                    <a:pt x="954" y="397"/>
                    <a:pt x="954" y="397"/>
                    <a:pt x="954" y="397"/>
                  </a:cubicBezTo>
                  <a:cubicBezTo>
                    <a:pt x="954" y="387"/>
                    <a:pt x="954" y="387"/>
                    <a:pt x="954" y="387"/>
                  </a:cubicBezTo>
                  <a:cubicBezTo>
                    <a:pt x="954" y="387"/>
                    <a:pt x="945" y="383"/>
                    <a:pt x="937" y="380"/>
                  </a:cubicBezTo>
                  <a:cubicBezTo>
                    <a:pt x="929" y="377"/>
                    <a:pt x="909" y="343"/>
                    <a:pt x="902" y="318"/>
                  </a:cubicBezTo>
                  <a:cubicBezTo>
                    <a:pt x="902" y="318"/>
                    <a:pt x="900" y="308"/>
                    <a:pt x="885" y="310"/>
                  </a:cubicBezTo>
                  <a:cubicBezTo>
                    <a:pt x="880" y="300"/>
                    <a:pt x="880" y="300"/>
                    <a:pt x="880" y="300"/>
                  </a:cubicBezTo>
                  <a:cubicBezTo>
                    <a:pt x="880" y="300"/>
                    <a:pt x="873" y="274"/>
                    <a:pt x="876" y="267"/>
                  </a:cubicBezTo>
                  <a:cubicBezTo>
                    <a:pt x="876" y="267"/>
                    <a:pt x="878" y="258"/>
                    <a:pt x="871" y="251"/>
                  </a:cubicBezTo>
                  <a:cubicBezTo>
                    <a:pt x="890" y="231"/>
                    <a:pt x="890" y="231"/>
                    <a:pt x="890" y="231"/>
                  </a:cubicBezTo>
                  <a:cubicBezTo>
                    <a:pt x="890" y="231"/>
                    <a:pt x="898" y="220"/>
                    <a:pt x="884" y="221"/>
                  </a:cubicBezTo>
                  <a:cubicBezTo>
                    <a:pt x="870" y="222"/>
                    <a:pt x="866" y="221"/>
                    <a:pt x="866" y="221"/>
                  </a:cubicBezTo>
                  <a:cubicBezTo>
                    <a:pt x="866" y="221"/>
                    <a:pt x="868" y="190"/>
                    <a:pt x="853" y="198"/>
                  </a:cubicBezTo>
                  <a:cubicBezTo>
                    <a:pt x="847" y="195"/>
                    <a:pt x="847" y="195"/>
                    <a:pt x="847" y="195"/>
                  </a:cubicBezTo>
                  <a:cubicBezTo>
                    <a:pt x="835" y="168"/>
                    <a:pt x="835" y="168"/>
                    <a:pt x="835" y="168"/>
                  </a:cubicBezTo>
                  <a:cubicBezTo>
                    <a:pt x="835" y="168"/>
                    <a:pt x="840" y="144"/>
                    <a:pt x="825" y="144"/>
                  </a:cubicBezTo>
                  <a:cubicBezTo>
                    <a:pt x="825" y="144"/>
                    <a:pt x="814" y="149"/>
                    <a:pt x="814" y="129"/>
                  </a:cubicBezTo>
                  <a:cubicBezTo>
                    <a:pt x="814" y="109"/>
                    <a:pt x="808" y="114"/>
                    <a:pt x="804" y="114"/>
                  </a:cubicBezTo>
                  <a:cubicBezTo>
                    <a:pt x="800" y="114"/>
                    <a:pt x="789" y="115"/>
                    <a:pt x="792" y="102"/>
                  </a:cubicBezTo>
                  <a:cubicBezTo>
                    <a:pt x="796" y="90"/>
                    <a:pt x="796" y="85"/>
                    <a:pt x="787" y="81"/>
                  </a:cubicBezTo>
                  <a:cubicBezTo>
                    <a:pt x="779" y="77"/>
                    <a:pt x="788" y="68"/>
                    <a:pt x="788" y="68"/>
                  </a:cubicBezTo>
                  <a:cubicBezTo>
                    <a:pt x="791" y="63"/>
                    <a:pt x="791" y="63"/>
                    <a:pt x="791" y="63"/>
                  </a:cubicBezTo>
                  <a:cubicBezTo>
                    <a:pt x="791" y="63"/>
                    <a:pt x="799" y="54"/>
                    <a:pt x="785" y="54"/>
                  </a:cubicBezTo>
                  <a:cubicBezTo>
                    <a:pt x="772" y="53"/>
                    <a:pt x="767" y="77"/>
                    <a:pt x="767" y="77"/>
                  </a:cubicBezTo>
                  <a:cubicBezTo>
                    <a:pt x="767" y="77"/>
                    <a:pt x="748" y="120"/>
                    <a:pt x="736" y="113"/>
                  </a:cubicBezTo>
                  <a:cubicBezTo>
                    <a:pt x="736" y="113"/>
                    <a:pt x="729" y="107"/>
                    <a:pt x="734" y="97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27" y="86"/>
                    <a:pt x="727" y="86"/>
                    <a:pt x="727" y="86"/>
                  </a:cubicBezTo>
                  <a:cubicBezTo>
                    <a:pt x="727" y="86"/>
                    <a:pt x="732" y="72"/>
                    <a:pt x="715" y="54"/>
                  </a:cubicBezTo>
                  <a:cubicBezTo>
                    <a:pt x="715" y="54"/>
                    <a:pt x="705" y="42"/>
                    <a:pt x="697" y="49"/>
                  </a:cubicBezTo>
                  <a:cubicBezTo>
                    <a:pt x="693" y="45"/>
                    <a:pt x="693" y="45"/>
                    <a:pt x="693" y="45"/>
                  </a:cubicBezTo>
                  <a:cubicBezTo>
                    <a:pt x="693" y="45"/>
                    <a:pt x="685" y="39"/>
                    <a:pt x="676" y="39"/>
                  </a:cubicBezTo>
                  <a:cubicBezTo>
                    <a:pt x="671" y="36"/>
                    <a:pt x="671" y="36"/>
                    <a:pt x="671" y="36"/>
                  </a:cubicBezTo>
                  <a:cubicBezTo>
                    <a:pt x="668" y="32"/>
                    <a:pt x="668" y="32"/>
                    <a:pt x="668" y="32"/>
                  </a:cubicBezTo>
                  <a:cubicBezTo>
                    <a:pt x="667" y="31"/>
                    <a:pt x="667" y="31"/>
                    <a:pt x="667" y="31"/>
                  </a:cubicBezTo>
                  <a:cubicBezTo>
                    <a:pt x="665" y="30"/>
                    <a:pt x="665" y="30"/>
                    <a:pt x="665" y="30"/>
                  </a:cubicBezTo>
                  <a:cubicBezTo>
                    <a:pt x="662" y="29"/>
                    <a:pt x="662" y="29"/>
                    <a:pt x="662" y="29"/>
                  </a:cubicBezTo>
                  <a:cubicBezTo>
                    <a:pt x="659" y="29"/>
                    <a:pt x="659" y="29"/>
                    <a:pt x="659" y="29"/>
                  </a:cubicBezTo>
                  <a:cubicBezTo>
                    <a:pt x="656" y="29"/>
                    <a:pt x="656" y="29"/>
                    <a:pt x="656" y="29"/>
                  </a:cubicBezTo>
                  <a:cubicBezTo>
                    <a:pt x="652" y="27"/>
                    <a:pt x="652" y="27"/>
                    <a:pt x="652" y="27"/>
                  </a:cubicBezTo>
                  <a:cubicBezTo>
                    <a:pt x="650" y="22"/>
                    <a:pt x="650" y="22"/>
                    <a:pt x="650" y="22"/>
                  </a:cubicBezTo>
                  <a:cubicBezTo>
                    <a:pt x="650" y="22"/>
                    <a:pt x="638" y="0"/>
                    <a:pt x="627" y="14"/>
                  </a:cubicBezTo>
                  <a:cubicBezTo>
                    <a:pt x="629" y="32"/>
                    <a:pt x="629" y="32"/>
                    <a:pt x="629" y="32"/>
                  </a:cubicBezTo>
                  <a:cubicBezTo>
                    <a:pt x="629" y="32"/>
                    <a:pt x="631" y="40"/>
                    <a:pt x="622" y="45"/>
                  </a:cubicBezTo>
                  <a:cubicBezTo>
                    <a:pt x="623" y="82"/>
                    <a:pt x="623" y="82"/>
                    <a:pt x="623" y="82"/>
                  </a:cubicBezTo>
                  <a:cubicBezTo>
                    <a:pt x="623" y="82"/>
                    <a:pt x="622" y="93"/>
                    <a:pt x="614" y="93"/>
                  </a:cubicBezTo>
                  <a:cubicBezTo>
                    <a:pt x="605" y="92"/>
                    <a:pt x="570" y="114"/>
                    <a:pt x="570" y="114"/>
                  </a:cubicBezTo>
                  <a:cubicBezTo>
                    <a:pt x="570" y="114"/>
                    <a:pt x="558" y="124"/>
                    <a:pt x="572" y="131"/>
                  </a:cubicBezTo>
                  <a:cubicBezTo>
                    <a:pt x="572" y="131"/>
                    <a:pt x="580" y="136"/>
                    <a:pt x="564" y="140"/>
                  </a:cubicBezTo>
                  <a:cubicBezTo>
                    <a:pt x="546" y="148"/>
                    <a:pt x="546" y="148"/>
                    <a:pt x="546" y="148"/>
                  </a:cubicBezTo>
                  <a:cubicBezTo>
                    <a:pt x="536" y="148"/>
                    <a:pt x="536" y="148"/>
                    <a:pt x="536" y="148"/>
                  </a:cubicBezTo>
                  <a:cubicBezTo>
                    <a:pt x="536" y="148"/>
                    <a:pt x="523" y="172"/>
                    <a:pt x="516" y="154"/>
                  </a:cubicBezTo>
                  <a:cubicBezTo>
                    <a:pt x="516" y="154"/>
                    <a:pt x="510" y="150"/>
                    <a:pt x="500" y="155"/>
                  </a:cubicBezTo>
                  <a:cubicBezTo>
                    <a:pt x="500" y="155"/>
                    <a:pt x="503" y="157"/>
                    <a:pt x="477" y="147"/>
                  </a:cubicBezTo>
                  <a:cubicBezTo>
                    <a:pt x="452" y="137"/>
                    <a:pt x="455" y="152"/>
                    <a:pt x="472" y="152"/>
                  </a:cubicBezTo>
                  <a:cubicBezTo>
                    <a:pt x="472" y="152"/>
                    <a:pt x="477" y="154"/>
                    <a:pt x="473" y="163"/>
                  </a:cubicBezTo>
                  <a:cubicBezTo>
                    <a:pt x="468" y="173"/>
                    <a:pt x="463" y="178"/>
                    <a:pt x="453" y="173"/>
                  </a:cubicBezTo>
                  <a:cubicBezTo>
                    <a:pt x="442" y="169"/>
                    <a:pt x="440" y="169"/>
                    <a:pt x="438" y="177"/>
                  </a:cubicBezTo>
                  <a:cubicBezTo>
                    <a:pt x="434" y="176"/>
                    <a:pt x="434" y="176"/>
                    <a:pt x="434" y="176"/>
                  </a:cubicBezTo>
                  <a:cubicBezTo>
                    <a:pt x="434" y="176"/>
                    <a:pt x="404" y="171"/>
                    <a:pt x="402" y="188"/>
                  </a:cubicBezTo>
                  <a:cubicBezTo>
                    <a:pt x="400" y="205"/>
                    <a:pt x="404" y="216"/>
                    <a:pt x="390" y="219"/>
                  </a:cubicBezTo>
                  <a:cubicBezTo>
                    <a:pt x="390" y="219"/>
                    <a:pt x="378" y="240"/>
                    <a:pt x="374" y="222"/>
                  </a:cubicBezTo>
                  <a:cubicBezTo>
                    <a:pt x="374" y="222"/>
                    <a:pt x="371" y="215"/>
                    <a:pt x="361" y="221"/>
                  </a:cubicBezTo>
                  <a:cubicBezTo>
                    <a:pt x="351" y="228"/>
                    <a:pt x="329" y="226"/>
                    <a:pt x="329" y="226"/>
                  </a:cubicBezTo>
                  <a:cubicBezTo>
                    <a:pt x="329" y="226"/>
                    <a:pt x="323" y="227"/>
                    <a:pt x="323" y="240"/>
                  </a:cubicBezTo>
                  <a:cubicBezTo>
                    <a:pt x="323" y="240"/>
                    <a:pt x="324" y="247"/>
                    <a:pt x="313" y="255"/>
                  </a:cubicBezTo>
                  <a:cubicBezTo>
                    <a:pt x="301" y="262"/>
                    <a:pt x="293" y="272"/>
                    <a:pt x="293" y="273"/>
                  </a:cubicBezTo>
                  <a:cubicBezTo>
                    <a:pt x="293" y="275"/>
                    <a:pt x="273" y="271"/>
                    <a:pt x="269" y="270"/>
                  </a:cubicBezTo>
                  <a:cubicBezTo>
                    <a:pt x="257" y="278"/>
                    <a:pt x="257" y="278"/>
                    <a:pt x="257" y="278"/>
                  </a:cubicBezTo>
                  <a:cubicBezTo>
                    <a:pt x="252" y="278"/>
                    <a:pt x="252" y="278"/>
                    <a:pt x="252" y="278"/>
                  </a:cubicBezTo>
                  <a:cubicBezTo>
                    <a:pt x="241" y="290"/>
                    <a:pt x="241" y="290"/>
                    <a:pt x="241" y="290"/>
                  </a:cubicBezTo>
                  <a:cubicBezTo>
                    <a:pt x="241" y="290"/>
                    <a:pt x="221" y="294"/>
                    <a:pt x="222" y="307"/>
                  </a:cubicBezTo>
                  <a:cubicBezTo>
                    <a:pt x="223" y="319"/>
                    <a:pt x="221" y="332"/>
                    <a:pt x="213" y="332"/>
                  </a:cubicBezTo>
                  <a:cubicBezTo>
                    <a:pt x="205" y="333"/>
                    <a:pt x="201" y="334"/>
                    <a:pt x="201" y="334"/>
                  </a:cubicBezTo>
                  <a:cubicBezTo>
                    <a:pt x="197" y="342"/>
                    <a:pt x="197" y="342"/>
                    <a:pt x="197" y="342"/>
                  </a:cubicBezTo>
                  <a:cubicBezTo>
                    <a:pt x="181" y="365"/>
                    <a:pt x="181" y="365"/>
                    <a:pt x="181" y="365"/>
                  </a:cubicBezTo>
                  <a:cubicBezTo>
                    <a:pt x="183" y="381"/>
                    <a:pt x="183" y="381"/>
                    <a:pt x="183" y="381"/>
                  </a:cubicBezTo>
                  <a:cubicBezTo>
                    <a:pt x="183" y="381"/>
                    <a:pt x="164" y="393"/>
                    <a:pt x="165" y="367"/>
                  </a:cubicBezTo>
                  <a:cubicBezTo>
                    <a:pt x="165" y="367"/>
                    <a:pt x="160" y="345"/>
                    <a:pt x="147" y="335"/>
                  </a:cubicBezTo>
                  <a:cubicBezTo>
                    <a:pt x="147" y="335"/>
                    <a:pt x="136" y="328"/>
                    <a:pt x="136" y="304"/>
                  </a:cubicBezTo>
                  <a:cubicBezTo>
                    <a:pt x="136" y="304"/>
                    <a:pt x="135" y="295"/>
                    <a:pt x="123" y="295"/>
                  </a:cubicBezTo>
                  <a:cubicBezTo>
                    <a:pt x="111" y="295"/>
                    <a:pt x="92" y="298"/>
                    <a:pt x="94" y="273"/>
                  </a:cubicBezTo>
                  <a:cubicBezTo>
                    <a:pt x="94" y="273"/>
                    <a:pt x="92" y="262"/>
                    <a:pt x="81" y="275"/>
                  </a:cubicBezTo>
                  <a:cubicBezTo>
                    <a:pt x="70" y="288"/>
                    <a:pt x="59" y="290"/>
                    <a:pt x="59" y="290"/>
                  </a:cubicBezTo>
                  <a:cubicBezTo>
                    <a:pt x="59" y="290"/>
                    <a:pt x="45" y="301"/>
                    <a:pt x="65" y="313"/>
                  </a:cubicBezTo>
                  <a:cubicBezTo>
                    <a:pt x="65" y="313"/>
                    <a:pt x="78" y="320"/>
                    <a:pt x="71" y="339"/>
                  </a:cubicBezTo>
                  <a:cubicBezTo>
                    <a:pt x="68" y="401"/>
                    <a:pt x="68" y="401"/>
                    <a:pt x="68" y="401"/>
                  </a:cubicBezTo>
                  <a:cubicBezTo>
                    <a:pt x="68" y="401"/>
                    <a:pt x="73" y="406"/>
                    <a:pt x="77" y="406"/>
                  </a:cubicBezTo>
                  <a:cubicBezTo>
                    <a:pt x="80" y="406"/>
                    <a:pt x="87" y="411"/>
                    <a:pt x="77" y="420"/>
                  </a:cubicBezTo>
                  <a:cubicBezTo>
                    <a:pt x="81" y="426"/>
                    <a:pt x="81" y="426"/>
                    <a:pt x="81" y="426"/>
                  </a:cubicBezTo>
                  <a:cubicBezTo>
                    <a:pt x="81" y="426"/>
                    <a:pt x="95" y="438"/>
                    <a:pt x="72" y="447"/>
                  </a:cubicBezTo>
                  <a:cubicBezTo>
                    <a:pt x="70" y="450"/>
                    <a:pt x="70" y="450"/>
                    <a:pt x="70" y="450"/>
                  </a:cubicBezTo>
                  <a:cubicBezTo>
                    <a:pt x="69" y="463"/>
                    <a:pt x="69" y="463"/>
                    <a:pt x="69" y="463"/>
                  </a:cubicBezTo>
                  <a:cubicBezTo>
                    <a:pt x="62" y="470"/>
                    <a:pt x="62" y="470"/>
                    <a:pt x="62" y="470"/>
                  </a:cubicBezTo>
                  <a:cubicBezTo>
                    <a:pt x="59" y="481"/>
                    <a:pt x="59" y="481"/>
                    <a:pt x="59" y="481"/>
                  </a:cubicBezTo>
                  <a:cubicBezTo>
                    <a:pt x="59" y="481"/>
                    <a:pt x="51" y="479"/>
                    <a:pt x="52" y="496"/>
                  </a:cubicBezTo>
                  <a:cubicBezTo>
                    <a:pt x="52" y="496"/>
                    <a:pt x="52" y="499"/>
                    <a:pt x="45" y="499"/>
                  </a:cubicBezTo>
                  <a:cubicBezTo>
                    <a:pt x="45" y="499"/>
                    <a:pt x="44" y="514"/>
                    <a:pt x="30" y="513"/>
                  </a:cubicBezTo>
                  <a:cubicBezTo>
                    <a:pt x="30" y="513"/>
                    <a:pt x="14" y="516"/>
                    <a:pt x="36" y="529"/>
                  </a:cubicBezTo>
                  <a:cubicBezTo>
                    <a:pt x="36" y="529"/>
                    <a:pt x="37" y="538"/>
                    <a:pt x="25" y="541"/>
                  </a:cubicBezTo>
                  <a:cubicBezTo>
                    <a:pt x="25" y="541"/>
                    <a:pt x="0" y="553"/>
                    <a:pt x="24" y="575"/>
                  </a:cubicBezTo>
                  <a:cubicBezTo>
                    <a:pt x="24" y="575"/>
                    <a:pt x="34" y="593"/>
                    <a:pt x="51" y="585"/>
                  </a:cubicBezTo>
                  <a:cubicBezTo>
                    <a:pt x="51" y="585"/>
                    <a:pt x="70" y="578"/>
                    <a:pt x="65" y="593"/>
                  </a:cubicBezTo>
                  <a:cubicBezTo>
                    <a:pt x="65" y="593"/>
                    <a:pt x="64" y="615"/>
                    <a:pt x="104" y="609"/>
                  </a:cubicBezTo>
                  <a:cubicBezTo>
                    <a:pt x="104" y="609"/>
                    <a:pt x="134" y="605"/>
                    <a:pt x="120" y="638"/>
                  </a:cubicBezTo>
                  <a:cubicBezTo>
                    <a:pt x="120" y="638"/>
                    <a:pt x="118" y="645"/>
                    <a:pt x="131" y="648"/>
                  </a:cubicBezTo>
                  <a:cubicBezTo>
                    <a:pt x="131" y="648"/>
                    <a:pt x="139" y="657"/>
                    <a:pt x="138" y="667"/>
                  </a:cubicBezTo>
                  <a:cubicBezTo>
                    <a:pt x="138" y="667"/>
                    <a:pt x="145" y="673"/>
                    <a:pt x="152" y="672"/>
                  </a:cubicBezTo>
                  <a:cubicBezTo>
                    <a:pt x="152" y="683"/>
                    <a:pt x="152" y="683"/>
                    <a:pt x="152" y="683"/>
                  </a:cubicBezTo>
                  <a:cubicBezTo>
                    <a:pt x="171" y="704"/>
                    <a:pt x="171" y="704"/>
                    <a:pt x="171" y="704"/>
                  </a:cubicBezTo>
                  <a:cubicBezTo>
                    <a:pt x="180" y="689"/>
                    <a:pt x="180" y="689"/>
                    <a:pt x="180" y="689"/>
                  </a:cubicBezTo>
                  <a:cubicBezTo>
                    <a:pt x="187" y="689"/>
                    <a:pt x="187" y="689"/>
                    <a:pt x="187" y="689"/>
                  </a:cubicBezTo>
                  <a:cubicBezTo>
                    <a:pt x="187" y="689"/>
                    <a:pt x="220" y="673"/>
                    <a:pt x="232" y="662"/>
                  </a:cubicBezTo>
                  <a:cubicBezTo>
                    <a:pt x="237" y="659"/>
                    <a:pt x="237" y="659"/>
                    <a:pt x="237" y="659"/>
                  </a:cubicBezTo>
                  <a:cubicBezTo>
                    <a:pt x="237" y="659"/>
                    <a:pt x="251" y="664"/>
                    <a:pt x="253" y="643"/>
                  </a:cubicBezTo>
                  <a:cubicBezTo>
                    <a:pt x="255" y="634"/>
                    <a:pt x="255" y="634"/>
                    <a:pt x="255" y="634"/>
                  </a:cubicBezTo>
                  <a:cubicBezTo>
                    <a:pt x="255" y="634"/>
                    <a:pt x="272" y="626"/>
                    <a:pt x="257" y="622"/>
                  </a:cubicBezTo>
                  <a:cubicBezTo>
                    <a:pt x="265" y="609"/>
                    <a:pt x="265" y="609"/>
                    <a:pt x="265" y="609"/>
                  </a:cubicBezTo>
                  <a:cubicBezTo>
                    <a:pt x="270" y="604"/>
                    <a:pt x="270" y="604"/>
                    <a:pt x="270" y="604"/>
                  </a:cubicBezTo>
                  <a:cubicBezTo>
                    <a:pt x="270" y="604"/>
                    <a:pt x="272" y="589"/>
                    <a:pt x="283" y="587"/>
                  </a:cubicBezTo>
                  <a:cubicBezTo>
                    <a:pt x="283" y="587"/>
                    <a:pt x="292" y="571"/>
                    <a:pt x="292" y="565"/>
                  </a:cubicBezTo>
                  <a:cubicBezTo>
                    <a:pt x="292" y="565"/>
                    <a:pt x="305" y="559"/>
                    <a:pt x="314" y="559"/>
                  </a:cubicBezTo>
                  <a:cubicBezTo>
                    <a:pt x="314" y="559"/>
                    <a:pt x="323" y="555"/>
                    <a:pt x="309" y="552"/>
                  </a:cubicBezTo>
                  <a:cubicBezTo>
                    <a:pt x="309" y="552"/>
                    <a:pt x="299" y="550"/>
                    <a:pt x="307" y="546"/>
                  </a:cubicBezTo>
                  <a:cubicBezTo>
                    <a:pt x="309" y="533"/>
                    <a:pt x="309" y="533"/>
                    <a:pt x="309" y="533"/>
                  </a:cubicBezTo>
                  <a:cubicBezTo>
                    <a:pt x="322" y="533"/>
                    <a:pt x="322" y="533"/>
                    <a:pt x="322" y="533"/>
                  </a:cubicBezTo>
                  <a:cubicBezTo>
                    <a:pt x="324" y="532"/>
                    <a:pt x="324" y="532"/>
                    <a:pt x="324" y="532"/>
                  </a:cubicBezTo>
                  <a:cubicBezTo>
                    <a:pt x="324" y="524"/>
                    <a:pt x="324" y="524"/>
                    <a:pt x="324" y="524"/>
                  </a:cubicBezTo>
                  <a:cubicBezTo>
                    <a:pt x="324" y="524"/>
                    <a:pt x="332" y="524"/>
                    <a:pt x="337" y="514"/>
                  </a:cubicBezTo>
                  <a:cubicBezTo>
                    <a:pt x="369" y="515"/>
                    <a:pt x="369" y="515"/>
                    <a:pt x="369" y="515"/>
                  </a:cubicBezTo>
                  <a:cubicBezTo>
                    <a:pt x="376" y="512"/>
                    <a:pt x="376" y="512"/>
                    <a:pt x="376" y="512"/>
                  </a:cubicBezTo>
                  <a:cubicBezTo>
                    <a:pt x="376" y="512"/>
                    <a:pt x="382" y="506"/>
                    <a:pt x="390" y="515"/>
                  </a:cubicBezTo>
                  <a:cubicBezTo>
                    <a:pt x="390" y="515"/>
                    <a:pt x="396" y="522"/>
                    <a:pt x="403" y="512"/>
                  </a:cubicBezTo>
                  <a:cubicBezTo>
                    <a:pt x="403" y="512"/>
                    <a:pt x="420" y="508"/>
                    <a:pt x="408" y="500"/>
                  </a:cubicBezTo>
                  <a:cubicBezTo>
                    <a:pt x="408" y="500"/>
                    <a:pt x="419" y="477"/>
                    <a:pt x="419" y="465"/>
                  </a:cubicBezTo>
                  <a:cubicBezTo>
                    <a:pt x="422" y="479"/>
                    <a:pt x="422" y="479"/>
                    <a:pt x="422" y="479"/>
                  </a:cubicBezTo>
                  <a:cubicBezTo>
                    <a:pt x="422" y="479"/>
                    <a:pt x="414" y="488"/>
                    <a:pt x="424" y="492"/>
                  </a:cubicBezTo>
                  <a:cubicBezTo>
                    <a:pt x="424" y="492"/>
                    <a:pt x="428" y="490"/>
                    <a:pt x="428" y="482"/>
                  </a:cubicBezTo>
                  <a:cubicBezTo>
                    <a:pt x="428" y="482"/>
                    <a:pt x="428" y="491"/>
                    <a:pt x="439" y="497"/>
                  </a:cubicBezTo>
                  <a:cubicBezTo>
                    <a:pt x="439" y="497"/>
                    <a:pt x="445" y="513"/>
                    <a:pt x="444" y="523"/>
                  </a:cubicBezTo>
                  <a:cubicBezTo>
                    <a:pt x="444" y="527"/>
                    <a:pt x="444" y="527"/>
                    <a:pt x="444" y="527"/>
                  </a:cubicBezTo>
                  <a:cubicBezTo>
                    <a:pt x="450" y="527"/>
                    <a:pt x="450" y="527"/>
                    <a:pt x="450" y="527"/>
                  </a:cubicBezTo>
                  <a:cubicBezTo>
                    <a:pt x="492" y="572"/>
                    <a:pt x="492" y="572"/>
                    <a:pt x="492" y="572"/>
                  </a:cubicBezTo>
                  <a:cubicBezTo>
                    <a:pt x="492" y="572"/>
                    <a:pt x="496" y="589"/>
                    <a:pt x="484" y="590"/>
                  </a:cubicBezTo>
                  <a:cubicBezTo>
                    <a:pt x="481" y="601"/>
                    <a:pt x="481" y="601"/>
                    <a:pt x="481" y="601"/>
                  </a:cubicBezTo>
                  <a:cubicBezTo>
                    <a:pt x="473" y="613"/>
                    <a:pt x="473" y="613"/>
                    <a:pt x="473" y="613"/>
                  </a:cubicBez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63" y="632"/>
                    <a:pt x="462" y="646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77"/>
                    <a:pt x="445" y="677"/>
                    <a:pt x="445" y="677"/>
                  </a:cubicBezTo>
                  <a:cubicBezTo>
                    <a:pt x="433" y="690"/>
                    <a:pt x="433" y="690"/>
                    <a:pt x="433" y="690"/>
                  </a:cubicBezTo>
                  <a:cubicBezTo>
                    <a:pt x="424" y="690"/>
                    <a:pt x="424" y="690"/>
                    <a:pt x="424" y="690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402" y="703"/>
                    <a:pt x="402" y="703"/>
                    <a:pt x="402" y="703"/>
                  </a:cubicBezTo>
                  <a:cubicBezTo>
                    <a:pt x="402" y="708"/>
                    <a:pt x="402" y="708"/>
                    <a:pt x="402" y="708"/>
                  </a:cubicBezTo>
                  <a:cubicBezTo>
                    <a:pt x="402" y="708"/>
                    <a:pt x="387" y="727"/>
                    <a:pt x="407" y="735"/>
                  </a:cubicBezTo>
                  <a:cubicBezTo>
                    <a:pt x="407" y="735"/>
                    <a:pt x="409" y="741"/>
                    <a:pt x="411" y="743"/>
                  </a:cubicBezTo>
                  <a:cubicBezTo>
                    <a:pt x="412" y="746"/>
                    <a:pt x="410" y="757"/>
                    <a:pt x="410" y="757"/>
                  </a:cubicBezTo>
                  <a:cubicBezTo>
                    <a:pt x="408" y="766"/>
                    <a:pt x="408" y="766"/>
                    <a:pt x="408" y="766"/>
                  </a:cubicBezTo>
                  <a:cubicBezTo>
                    <a:pt x="408" y="766"/>
                    <a:pt x="404" y="772"/>
                    <a:pt x="401" y="772"/>
                  </a:cubicBezTo>
                  <a:cubicBezTo>
                    <a:pt x="400" y="778"/>
                    <a:pt x="400" y="778"/>
                    <a:pt x="400" y="778"/>
                  </a:cubicBezTo>
                  <a:cubicBezTo>
                    <a:pt x="411" y="794"/>
                    <a:pt x="411" y="794"/>
                    <a:pt x="411" y="794"/>
                  </a:cubicBezTo>
                  <a:cubicBezTo>
                    <a:pt x="432" y="794"/>
                    <a:pt x="432" y="794"/>
                    <a:pt x="432" y="794"/>
                  </a:cubicBezTo>
                  <a:cubicBezTo>
                    <a:pt x="434" y="786"/>
                    <a:pt x="434" y="786"/>
                    <a:pt x="434" y="786"/>
                  </a:cubicBezTo>
                  <a:cubicBezTo>
                    <a:pt x="434" y="786"/>
                    <a:pt x="438" y="786"/>
                    <a:pt x="441" y="788"/>
                  </a:cubicBezTo>
                  <a:cubicBezTo>
                    <a:pt x="441" y="788"/>
                    <a:pt x="451" y="790"/>
                    <a:pt x="460" y="784"/>
                  </a:cubicBezTo>
                  <a:cubicBezTo>
                    <a:pt x="460" y="784"/>
                    <a:pt x="473" y="778"/>
                    <a:pt x="472" y="785"/>
                  </a:cubicBezTo>
                  <a:cubicBezTo>
                    <a:pt x="462" y="788"/>
                    <a:pt x="462" y="788"/>
                    <a:pt x="462" y="788"/>
                  </a:cubicBezTo>
                  <a:cubicBezTo>
                    <a:pt x="460" y="791"/>
                    <a:pt x="460" y="791"/>
                    <a:pt x="460" y="791"/>
                  </a:cubicBezTo>
                  <a:cubicBezTo>
                    <a:pt x="451" y="793"/>
                    <a:pt x="451" y="793"/>
                    <a:pt x="451" y="793"/>
                  </a:cubicBezTo>
                  <a:cubicBezTo>
                    <a:pt x="451" y="793"/>
                    <a:pt x="445" y="794"/>
                    <a:pt x="444" y="794"/>
                  </a:cubicBezTo>
                  <a:cubicBezTo>
                    <a:pt x="442" y="794"/>
                    <a:pt x="437" y="794"/>
                    <a:pt x="437" y="794"/>
                  </a:cubicBezTo>
                  <a:cubicBezTo>
                    <a:pt x="432" y="799"/>
                    <a:pt x="432" y="799"/>
                    <a:pt x="432" y="799"/>
                  </a:cubicBezTo>
                  <a:cubicBezTo>
                    <a:pt x="432" y="799"/>
                    <a:pt x="442" y="798"/>
                    <a:pt x="438" y="806"/>
                  </a:cubicBezTo>
                  <a:cubicBezTo>
                    <a:pt x="431" y="810"/>
                    <a:pt x="431" y="810"/>
                    <a:pt x="431" y="810"/>
                  </a:cubicBezTo>
                  <a:cubicBezTo>
                    <a:pt x="424" y="811"/>
                    <a:pt x="424" y="811"/>
                    <a:pt x="424" y="811"/>
                  </a:cubicBezTo>
                  <a:cubicBezTo>
                    <a:pt x="422" y="815"/>
                    <a:pt x="422" y="815"/>
                    <a:pt x="422" y="815"/>
                  </a:cubicBezTo>
                  <a:cubicBezTo>
                    <a:pt x="428" y="817"/>
                    <a:pt x="428" y="817"/>
                    <a:pt x="428" y="817"/>
                  </a:cubicBezTo>
                  <a:cubicBezTo>
                    <a:pt x="427" y="821"/>
                    <a:pt x="427" y="821"/>
                    <a:pt x="427" y="821"/>
                  </a:cubicBezTo>
                  <a:cubicBezTo>
                    <a:pt x="427" y="821"/>
                    <a:pt x="418" y="827"/>
                    <a:pt x="429" y="830"/>
                  </a:cubicBezTo>
                  <a:cubicBezTo>
                    <a:pt x="437" y="840"/>
                    <a:pt x="437" y="840"/>
                    <a:pt x="437" y="840"/>
                  </a:cubicBezTo>
                  <a:cubicBezTo>
                    <a:pt x="437" y="840"/>
                    <a:pt x="441" y="844"/>
                    <a:pt x="433" y="848"/>
                  </a:cubicBezTo>
                  <a:cubicBezTo>
                    <a:pt x="425" y="848"/>
                    <a:pt x="425" y="848"/>
                    <a:pt x="425" y="848"/>
                  </a:cubicBezTo>
                  <a:cubicBezTo>
                    <a:pt x="418" y="855"/>
                    <a:pt x="418" y="855"/>
                    <a:pt x="418" y="855"/>
                  </a:cubicBezTo>
                  <a:cubicBezTo>
                    <a:pt x="413" y="860"/>
                    <a:pt x="413" y="860"/>
                    <a:pt x="413" y="860"/>
                  </a:cubicBezTo>
                  <a:cubicBezTo>
                    <a:pt x="413" y="860"/>
                    <a:pt x="403" y="861"/>
                    <a:pt x="398" y="857"/>
                  </a:cubicBezTo>
                  <a:cubicBezTo>
                    <a:pt x="398" y="857"/>
                    <a:pt x="383" y="861"/>
                    <a:pt x="392" y="868"/>
                  </a:cubicBezTo>
                  <a:cubicBezTo>
                    <a:pt x="392" y="868"/>
                    <a:pt x="396" y="872"/>
                    <a:pt x="387" y="875"/>
                  </a:cubicBezTo>
                  <a:cubicBezTo>
                    <a:pt x="379" y="878"/>
                    <a:pt x="372" y="881"/>
                    <a:pt x="365" y="881"/>
                  </a:cubicBezTo>
                  <a:cubicBezTo>
                    <a:pt x="365" y="881"/>
                    <a:pt x="353" y="885"/>
                    <a:pt x="365" y="893"/>
                  </a:cubicBezTo>
                  <a:cubicBezTo>
                    <a:pt x="365" y="893"/>
                    <a:pt x="364" y="902"/>
                    <a:pt x="366" y="906"/>
                  </a:cubicBezTo>
                  <a:cubicBezTo>
                    <a:pt x="366" y="906"/>
                    <a:pt x="360" y="936"/>
                    <a:pt x="378" y="917"/>
                  </a:cubicBezTo>
                  <a:cubicBezTo>
                    <a:pt x="379" y="906"/>
                    <a:pt x="379" y="906"/>
                    <a:pt x="379" y="906"/>
                  </a:cubicBezTo>
                  <a:cubicBezTo>
                    <a:pt x="379" y="906"/>
                    <a:pt x="395" y="906"/>
                    <a:pt x="398" y="901"/>
                  </a:cubicBezTo>
                  <a:cubicBezTo>
                    <a:pt x="398" y="901"/>
                    <a:pt x="412" y="901"/>
                    <a:pt x="418" y="896"/>
                  </a:cubicBezTo>
                  <a:cubicBezTo>
                    <a:pt x="424" y="891"/>
                    <a:pt x="426" y="887"/>
                    <a:pt x="426" y="887"/>
                  </a:cubicBezTo>
                  <a:cubicBezTo>
                    <a:pt x="426" y="887"/>
                    <a:pt x="437" y="886"/>
                    <a:pt x="441" y="886"/>
                  </a:cubicBezTo>
                  <a:cubicBezTo>
                    <a:pt x="444" y="886"/>
                    <a:pt x="447" y="878"/>
                    <a:pt x="438" y="875"/>
                  </a:cubicBezTo>
                  <a:cubicBezTo>
                    <a:pt x="431" y="871"/>
                    <a:pt x="431" y="871"/>
                    <a:pt x="431" y="871"/>
                  </a:cubicBezTo>
                  <a:cubicBezTo>
                    <a:pt x="435" y="869"/>
                    <a:pt x="435" y="869"/>
                    <a:pt x="435" y="869"/>
                  </a:cubicBezTo>
                  <a:cubicBezTo>
                    <a:pt x="435" y="859"/>
                    <a:pt x="435" y="859"/>
                    <a:pt x="435" y="859"/>
                  </a:cubicBezTo>
                  <a:cubicBezTo>
                    <a:pt x="444" y="859"/>
                    <a:pt x="444" y="859"/>
                    <a:pt x="444" y="859"/>
                  </a:cubicBezTo>
                  <a:cubicBezTo>
                    <a:pt x="444" y="859"/>
                    <a:pt x="447" y="858"/>
                    <a:pt x="442" y="85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" name="本溪">
              <a:hlinkClick r:id="" action="ppaction://macro?name=Slide1.本溪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43188" y="3384550"/>
              <a:ext cx="1096962" cy="603250"/>
            </a:xfrm>
            <a:custGeom>
              <a:avLst/>
              <a:gdLst>
                <a:gd name="T0" fmla="*/ 309 w 312"/>
                <a:gd name="T1" fmla="*/ 70 h 170"/>
                <a:gd name="T2" fmla="*/ 292 w 312"/>
                <a:gd name="T3" fmla="*/ 63 h 170"/>
                <a:gd name="T4" fmla="*/ 257 w 312"/>
                <a:gd name="T5" fmla="*/ 1 h 170"/>
                <a:gd name="T6" fmla="*/ 257 w 312"/>
                <a:gd name="T7" fmla="*/ 0 h 170"/>
                <a:gd name="T8" fmla="*/ 256 w 312"/>
                <a:gd name="T9" fmla="*/ 0 h 170"/>
                <a:gd name="T10" fmla="*/ 231 w 312"/>
                <a:gd name="T11" fmla="*/ 18 h 170"/>
                <a:gd name="T12" fmla="*/ 216 w 312"/>
                <a:gd name="T13" fmla="*/ 26 h 170"/>
                <a:gd name="T14" fmla="*/ 202 w 312"/>
                <a:gd name="T15" fmla="*/ 26 h 170"/>
                <a:gd name="T16" fmla="*/ 184 w 312"/>
                <a:gd name="T17" fmla="*/ 34 h 170"/>
                <a:gd name="T18" fmla="*/ 176 w 312"/>
                <a:gd name="T19" fmla="*/ 38 h 170"/>
                <a:gd name="T20" fmla="*/ 173 w 312"/>
                <a:gd name="T21" fmla="*/ 58 h 170"/>
                <a:gd name="T22" fmla="*/ 139 w 312"/>
                <a:gd name="T23" fmla="*/ 75 h 170"/>
                <a:gd name="T24" fmla="*/ 126 w 312"/>
                <a:gd name="T25" fmla="*/ 71 h 170"/>
                <a:gd name="T26" fmla="*/ 112 w 312"/>
                <a:gd name="T27" fmla="*/ 62 h 170"/>
                <a:gd name="T28" fmla="*/ 99 w 312"/>
                <a:gd name="T29" fmla="*/ 44 h 170"/>
                <a:gd name="T30" fmla="*/ 83 w 312"/>
                <a:gd name="T31" fmla="*/ 38 h 170"/>
                <a:gd name="T32" fmla="*/ 69 w 312"/>
                <a:gd name="T33" fmla="*/ 40 h 170"/>
                <a:gd name="T34" fmla="*/ 51 w 312"/>
                <a:gd name="T35" fmla="*/ 37 h 170"/>
                <a:gd name="T36" fmla="*/ 25 w 312"/>
                <a:gd name="T37" fmla="*/ 43 h 170"/>
                <a:gd name="T38" fmla="*/ 0 w 312"/>
                <a:gd name="T39" fmla="*/ 49 h 170"/>
                <a:gd name="T40" fmla="*/ 0 w 312"/>
                <a:gd name="T41" fmla="*/ 49 h 170"/>
                <a:gd name="T42" fmla="*/ 12 w 312"/>
                <a:gd name="T43" fmla="*/ 90 h 170"/>
                <a:gd name="T44" fmla="*/ 21 w 312"/>
                <a:gd name="T45" fmla="*/ 121 h 170"/>
                <a:gd name="T46" fmla="*/ 19 w 312"/>
                <a:gd name="T47" fmla="*/ 154 h 170"/>
                <a:gd name="T48" fmla="*/ 15 w 312"/>
                <a:gd name="T49" fmla="*/ 161 h 170"/>
                <a:gd name="T50" fmla="*/ 15 w 312"/>
                <a:gd name="T51" fmla="*/ 163 h 170"/>
                <a:gd name="T52" fmla="*/ 32 w 312"/>
                <a:gd name="T53" fmla="*/ 170 h 170"/>
                <a:gd name="T54" fmla="*/ 44 w 312"/>
                <a:gd name="T55" fmla="*/ 165 h 170"/>
                <a:gd name="T56" fmla="*/ 63 w 312"/>
                <a:gd name="T57" fmla="*/ 167 h 170"/>
                <a:gd name="T58" fmla="*/ 69 w 312"/>
                <a:gd name="T59" fmla="*/ 162 h 170"/>
                <a:gd name="T60" fmla="*/ 87 w 312"/>
                <a:gd name="T61" fmla="*/ 162 h 170"/>
                <a:gd name="T62" fmla="*/ 87 w 312"/>
                <a:gd name="T63" fmla="*/ 142 h 170"/>
                <a:gd name="T64" fmla="*/ 84 w 312"/>
                <a:gd name="T65" fmla="*/ 131 h 170"/>
                <a:gd name="T66" fmla="*/ 99 w 312"/>
                <a:gd name="T67" fmla="*/ 119 h 170"/>
                <a:gd name="T68" fmla="*/ 111 w 312"/>
                <a:gd name="T69" fmla="*/ 115 h 170"/>
                <a:gd name="T70" fmla="*/ 142 w 312"/>
                <a:gd name="T71" fmla="*/ 113 h 170"/>
                <a:gd name="T72" fmla="*/ 175 w 312"/>
                <a:gd name="T73" fmla="*/ 99 h 170"/>
                <a:gd name="T74" fmla="*/ 206 w 312"/>
                <a:gd name="T75" fmla="*/ 96 h 170"/>
                <a:gd name="T76" fmla="*/ 235 w 312"/>
                <a:gd name="T77" fmla="*/ 97 h 170"/>
                <a:gd name="T78" fmla="*/ 239 w 312"/>
                <a:gd name="T79" fmla="*/ 100 h 170"/>
                <a:gd name="T80" fmla="*/ 255 w 312"/>
                <a:gd name="T81" fmla="*/ 110 h 170"/>
                <a:gd name="T82" fmla="*/ 264 w 312"/>
                <a:gd name="T83" fmla="*/ 109 h 170"/>
                <a:gd name="T84" fmla="*/ 266 w 312"/>
                <a:gd name="T85" fmla="*/ 109 h 170"/>
                <a:gd name="T86" fmla="*/ 277 w 312"/>
                <a:gd name="T87" fmla="*/ 113 h 170"/>
                <a:gd name="T88" fmla="*/ 279 w 312"/>
                <a:gd name="T89" fmla="*/ 119 h 170"/>
                <a:gd name="T90" fmla="*/ 294 w 312"/>
                <a:gd name="T91" fmla="*/ 120 h 170"/>
                <a:gd name="T92" fmla="*/ 294 w 312"/>
                <a:gd name="T93" fmla="*/ 120 h 170"/>
                <a:gd name="T94" fmla="*/ 296 w 312"/>
                <a:gd name="T95" fmla="*/ 119 h 170"/>
                <a:gd name="T96" fmla="*/ 299 w 312"/>
                <a:gd name="T97" fmla="*/ 115 h 170"/>
                <a:gd name="T98" fmla="*/ 311 w 312"/>
                <a:gd name="T99" fmla="*/ 89 h 170"/>
                <a:gd name="T100" fmla="*/ 312 w 312"/>
                <a:gd name="T101" fmla="*/ 84 h 170"/>
                <a:gd name="T102" fmla="*/ 309 w 312"/>
                <a:gd name="T103" fmla="*/ 80 h 170"/>
                <a:gd name="T104" fmla="*/ 309 w 312"/>
                <a:gd name="T105" fmla="*/ 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2" h="170">
                  <a:moveTo>
                    <a:pt x="309" y="70"/>
                  </a:moveTo>
                  <a:cubicBezTo>
                    <a:pt x="309" y="70"/>
                    <a:pt x="300" y="66"/>
                    <a:pt x="292" y="63"/>
                  </a:cubicBezTo>
                  <a:cubicBezTo>
                    <a:pt x="284" y="60"/>
                    <a:pt x="264" y="26"/>
                    <a:pt x="257" y="1"/>
                  </a:cubicBezTo>
                  <a:cubicBezTo>
                    <a:pt x="257" y="1"/>
                    <a:pt x="257" y="0"/>
                    <a:pt x="257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1" y="18"/>
                    <a:pt x="223" y="27"/>
                    <a:pt x="216" y="26"/>
                  </a:cubicBezTo>
                  <a:cubicBezTo>
                    <a:pt x="208" y="25"/>
                    <a:pt x="202" y="26"/>
                    <a:pt x="202" y="26"/>
                  </a:cubicBezTo>
                  <a:cubicBezTo>
                    <a:pt x="202" y="26"/>
                    <a:pt x="190" y="33"/>
                    <a:pt x="184" y="34"/>
                  </a:cubicBezTo>
                  <a:cubicBezTo>
                    <a:pt x="177" y="35"/>
                    <a:pt x="176" y="38"/>
                    <a:pt x="176" y="3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65" y="84"/>
                    <a:pt x="142" y="77"/>
                    <a:pt x="139" y="75"/>
                  </a:cubicBezTo>
                  <a:cubicBezTo>
                    <a:pt x="137" y="72"/>
                    <a:pt x="134" y="71"/>
                    <a:pt x="126" y="71"/>
                  </a:cubicBezTo>
                  <a:cubicBezTo>
                    <a:pt x="117" y="71"/>
                    <a:pt x="112" y="62"/>
                    <a:pt x="112" y="6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44"/>
                    <a:pt x="88" y="36"/>
                    <a:pt x="83" y="38"/>
                  </a:cubicBezTo>
                  <a:cubicBezTo>
                    <a:pt x="78" y="39"/>
                    <a:pt x="69" y="40"/>
                    <a:pt x="69" y="40"/>
                  </a:cubicBezTo>
                  <a:cubicBezTo>
                    <a:pt x="61" y="36"/>
                    <a:pt x="51" y="37"/>
                    <a:pt x="51" y="37"/>
                  </a:cubicBezTo>
                  <a:cubicBezTo>
                    <a:pt x="51" y="37"/>
                    <a:pt x="38" y="47"/>
                    <a:pt x="25" y="43"/>
                  </a:cubicBezTo>
                  <a:cubicBezTo>
                    <a:pt x="13" y="40"/>
                    <a:pt x="2" y="4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1" y="61"/>
                    <a:pt x="12" y="90"/>
                    <a:pt x="12" y="90"/>
                  </a:cubicBezTo>
                  <a:cubicBezTo>
                    <a:pt x="6" y="111"/>
                    <a:pt x="21" y="121"/>
                    <a:pt x="21" y="121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8" y="156"/>
                    <a:pt x="17" y="159"/>
                    <a:pt x="15" y="161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6" y="169"/>
                    <a:pt x="32" y="170"/>
                    <a:pt x="32" y="170"/>
                  </a:cubicBezTo>
                  <a:cubicBezTo>
                    <a:pt x="44" y="165"/>
                    <a:pt x="44" y="165"/>
                    <a:pt x="44" y="165"/>
                  </a:cubicBezTo>
                  <a:cubicBezTo>
                    <a:pt x="63" y="167"/>
                    <a:pt x="63" y="167"/>
                    <a:pt x="63" y="167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69" y="162"/>
                    <a:pt x="80" y="163"/>
                    <a:pt x="87" y="162"/>
                  </a:cubicBezTo>
                  <a:cubicBezTo>
                    <a:pt x="94" y="161"/>
                    <a:pt x="94" y="148"/>
                    <a:pt x="87" y="142"/>
                  </a:cubicBezTo>
                  <a:cubicBezTo>
                    <a:pt x="80" y="135"/>
                    <a:pt x="81" y="133"/>
                    <a:pt x="84" y="131"/>
                  </a:cubicBezTo>
                  <a:cubicBezTo>
                    <a:pt x="88" y="129"/>
                    <a:pt x="96" y="125"/>
                    <a:pt x="99" y="119"/>
                  </a:cubicBezTo>
                  <a:cubicBezTo>
                    <a:pt x="101" y="112"/>
                    <a:pt x="111" y="115"/>
                    <a:pt x="111" y="115"/>
                  </a:cubicBezTo>
                  <a:cubicBezTo>
                    <a:pt x="111" y="115"/>
                    <a:pt x="134" y="120"/>
                    <a:pt x="142" y="113"/>
                  </a:cubicBezTo>
                  <a:cubicBezTo>
                    <a:pt x="150" y="105"/>
                    <a:pt x="175" y="99"/>
                    <a:pt x="175" y="99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39" y="100"/>
                    <a:pt x="239" y="100"/>
                    <a:pt x="239" y="100"/>
                  </a:cubicBezTo>
                  <a:cubicBezTo>
                    <a:pt x="249" y="108"/>
                    <a:pt x="255" y="110"/>
                    <a:pt x="255" y="110"/>
                  </a:cubicBezTo>
                  <a:cubicBezTo>
                    <a:pt x="264" y="109"/>
                    <a:pt x="264" y="109"/>
                    <a:pt x="264" y="109"/>
                  </a:cubicBezTo>
                  <a:cubicBezTo>
                    <a:pt x="266" y="109"/>
                    <a:pt x="266" y="109"/>
                    <a:pt x="266" y="109"/>
                  </a:cubicBezTo>
                  <a:cubicBezTo>
                    <a:pt x="277" y="113"/>
                    <a:pt x="277" y="113"/>
                    <a:pt x="277" y="113"/>
                  </a:cubicBezTo>
                  <a:cubicBezTo>
                    <a:pt x="279" y="119"/>
                    <a:pt x="279" y="119"/>
                    <a:pt x="279" y="119"/>
                  </a:cubicBezTo>
                  <a:cubicBezTo>
                    <a:pt x="294" y="120"/>
                    <a:pt x="294" y="120"/>
                    <a:pt x="294" y="120"/>
                  </a:cubicBezTo>
                  <a:cubicBezTo>
                    <a:pt x="294" y="120"/>
                    <a:pt x="294" y="120"/>
                    <a:pt x="294" y="120"/>
                  </a:cubicBezTo>
                  <a:cubicBezTo>
                    <a:pt x="295" y="120"/>
                    <a:pt x="295" y="120"/>
                    <a:pt x="296" y="119"/>
                  </a:cubicBezTo>
                  <a:cubicBezTo>
                    <a:pt x="299" y="115"/>
                    <a:pt x="299" y="115"/>
                    <a:pt x="299" y="115"/>
                  </a:cubicBezTo>
                  <a:cubicBezTo>
                    <a:pt x="299" y="115"/>
                    <a:pt x="302" y="94"/>
                    <a:pt x="311" y="89"/>
                  </a:cubicBezTo>
                  <a:cubicBezTo>
                    <a:pt x="312" y="84"/>
                    <a:pt x="312" y="84"/>
                    <a:pt x="312" y="84"/>
                  </a:cubicBezTo>
                  <a:cubicBezTo>
                    <a:pt x="309" y="80"/>
                    <a:pt x="309" y="80"/>
                    <a:pt x="309" y="80"/>
                  </a:cubicBezTo>
                  <a:lnTo>
                    <a:pt x="309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铁岭">
              <a:hlinkClick r:id="" action="ppaction://macro?name=Slide1.铁岭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511425" y="2276475"/>
              <a:ext cx="801688" cy="965200"/>
            </a:xfrm>
            <a:custGeom>
              <a:avLst/>
              <a:gdLst>
                <a:gd name="T0" fmla="*/ 229 w 229"/>
                <a:gd name="T1" fmla="*/ 157 h 276"/>
                <a:gd name="T2" fmla="*/ 229 w 229"/>
                <a:gd name="T3" fmla="*/ 155 h 276"/>
                <a:gd name="T4" fmla="*/ 229 w 229"/>
                <a:gd name="T5" fmla="*/ 155 h 276"/>
                <a:gd name="T6" fmla="*/ 219 w 229"/>
                <a:gd name="T7" fmla="*/ 144 h 276"/>
                <a:gd name="T8" fmla="*/ 208 w 229"/>
                <a:gd name="T9" fmla="*/ 129 h 276"/>
                <a:gd name="T10" fmla="*/ 198 w 229"/>
                <a:gd name="T11" fmla="*/ 114 h 276"/>
                <a:gd name="T12" fmla="*/ 186 w 229"/>
                <a:gd name="T13" fmla="*/ 102 h 276"/>
                <a:gd name="T14" fmla="*/ 181 w 229"/>
                <a:gd name="T15" fmla="*/ 81 h 276"/>
                <a:gd name="T16" fmla="*/ 182 w 229"/>
                <a:gd name="T17" fmla="*/ 68 h 276"/>
                <a:gd name="T18" fmla="*/ 185 w 229"/>
                <a:gd name="T19" fmla="*/ 63 h 276"/>
                <a:gd name="T20" fmla="*/ 179 w 229"/>
                <a:gd name="T21" fmla="*/ 54 h 276"/>
                <a:gd name="T22" fmla="*/ 161 w 229"/>
                <a:gd name="T23" fmla="*/ 77 h 276"/>
                <a:gd name="T24" fmla="*/ 130 w 229"/>
                <a:gd name="T25" fmla="*/ 113 h 276"/>
                <a:gd name="T26" fmla="*/ 128 w 229"/>
                <a:gd name="T27" fmla="*/ 97 h 276"/>
                <a:gd name="T28" fmla="*/ 122 w 229"/>
                <a:gd name="T29" fmla="*/ 90 h 276"/>
                <a:gd name="T30" fmla="*/ 121 w 229"/>
                <a:gd name="T31" fmla="*/ 86 h 276"/>
                <a:gd name="T32" fmla="*/ 109 w 229"/>
                <a:gd name="T33" fmla="*/ 54 h 276"/>
                <a:gd name="T34" fmla="*/ 91 w 229"/>
                <a:gd name="T35" fmla="*/ 49 h 276"/>
                <a:gd name="T36" fmla="*/ 87 w 229"/>
                <a:gd name="T37" fmla="*/ 45 h 276"/>
                <a:gd name="T38" fmla="*/ 70 w 229"/>
                <a:gd name="T39" fmla="*/ 39 h 276"/>
                <a:gd name="T40" fmla="*/ 65 w 229"/>
                <a:gd name="T41" fmla="*/ 36 h 276"/>
                <a:gd name="T42" fmla="*/ 62 w 229"/>
                <a:gd name="T43" fmla="*/ 32 h 276"/>
                <a:gd name="T44" fmla="*/ 61 w 229"/>
                <a:gd name="T45" fmla="*/ 31 h 276"/>
                <a:gd name="T46" fmla="*/ 59 w 229"/>
                <a:gd name="T47" fmla="*/ 30 h 276"/>
                <a:gd name="T48" fmla="*/ 56 w 229"/>
                <a:gd name="T49" fmla="*/ 29 h 276"/>
                <a:gd name="T50" fmla="*/ 53 w 229"/>
                <a:gd name="T51" fmla="*/ 29 h 276"/>
                <a:gd name="T52" fmla="*/ 50 w 229"/>
                <a:gd name="T53" fmla="*/ 29 h 276"/>
                <a:gd name="T54" fmla="*/ 46 w 229"/>
                <a:gd name="T55" fmla="*/ 27 h 276"/>
                <a:gd name="T56" fmla="*/ 44 w 229"/>
                <a:gd name="T57" fmla="*/ 22 h 276"/>
                <a:gd name="T58" fmla="*/ 21 w 229"/>
                <a:gd name="T59" fmla="*/ 14 h 276"/>
                <a:gd name="T60" fmla="*/ 23 w 229"/>
                <a:gd name="T61" fmla="*/ 32 h 276"/>
                <a:gd name="T62" fmla="*/ 16 w 229"/>
                <a:gd name="T63" fmla="*/ 45 h 276"/>
                <a:gd name="T64" fmla="*/ 17 w 229"/>
                <a:gd name="T65" fmla="*/ 82 h 276"/>
                <a:gd name="T66" fmla="*/ 8 w 229"/>
                <a:gd name="T67" fmla="*/ 93 h 276"/>
                <a:gd name="T68" fmla="*/ 5 w 229"/>
                <a:gd name="T69" fmla="*/ 93 h 276"/>
                <a:gd name="T70" fmla="*/ 15 w 229"/>
                <a:gd name="T71" fmla="*/ 119 h 276"/>
                <a:gd name="T72" fmla="*/ 15 w 229"/>
                <a:gd name="T73" fmla="*/ 149 h 276"/>
                <a:gd name="T74" fmla="*/ 22 w 229"/>
                <a:gd name="T75" fmla="*/ 155 h 276"/>
                <a:gd name="T76" fmla="*/ 26 w 229"/>
                <a:gd name="T77" fmla="*/ 155 h 276"/>
                <a:gd name="T78" fmla="*/ 32 w 229"/>
                <a:gd name="T79" fmla="*/ 163 h 276"/>
                <a:gd name="T80" fmla="*/ 35 w 229"/>
                <a:gd name="T81" fmla="*/ 167 h 276"/>
                <a:gd name="T82" fmla="*/ 27 w 229"/>
                <a:gd name="T83" fmla="*/ 175 h 276"/>
                <a:gd name="T84" fmla="*/ 4 w 229"/>
                <a:gd name="T85" fmla="*/ 198 h 276"/>
                <a:gd name="T86" fmla="*/ 9 w 229"/>
                <a:gd name="T87" fmla="*/ 215 h 276"/>
                <a:gd name="T88" fmla="*/ 4 w 229"/>
                <a:gd name="T89" fmla="*/ 234 h 276"/>
                <a:gd name="T90" fmla="*/ 15 w 229"/>
                <a:gd name="T91" fmla="*/ 248 h 276"/>
                <a:gd name="T92" fmla="*/ 42 w 229"/>
                <a:gd name="T93" fmla="*/ 256 h 276"/>
                <a:gd name="T94" fmla="*/ 64 w 229"/>
                <a:gd name="T95" fmla="*/ 267 h 276"/>
                <a:gd name="T96" fmla="*/ 75 w 229"/>
                <a:gd name="T97" fmla="*/ 265 h 276"/>
                <a:gd name="T98" fmla="*/ 96 w 229"/>
                <a:gd name="T99" fmla="*/ 251 h 276"/>
                <a:gd name="T100" fmla="*/ 115 w 229"/>
                <a:gd name="T101" fmla="*/ 251 h 276"/>
                <a:gd name="T102" fmla="*/ 140 w 229"/>
                <a:gd name="T103" fmla="*/ 251 h 276"/>
                <a:gd name="T104" fmla="*/ 151 w 229"/>
                <a:gd name="T105" fmla="*/ 224 h 276"/>
                <a:gd name="T106" fmla="*/ 157 w 229"/>
                <a:gd name="T107" fmla="*/ 199 h 276"/>
                <a:gd name="T108" fmla="*/ 179 w 229"/>
                <a:gd name="T109" fmla="*/ 191 h 276"/>
                <a:gd name="T110" fmla="*/ 184 w 229"/>
                <a:gd name="T111" fmla="*/ 180 h 276"/>
                <a:gd name="T112" fmla="*/ 196 w 229"/>
                <a:gd name="T113" fmla="*/ 180 h 276"/>
                <a:gd name="T114" fmla="*/ 212 w 229"/>
                <a:gd name="T115" fmla="*/ 180 h 276"/>
                <a:gd name="T116" fmla="*/ 216 w 229"/>
                <a:gd name="T117" fmla="*/ 165 h 276"/>
                <a:gd name="T118" fmla="*/ 229 w 229"/>
                <a:gd name="T119" fmla="*/ 157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9" h="276">
                  <a:moveTo>
                    <a:pt x="229" y="157"/>
                  </a:moveTo>
                  <a:cubicBezTo>
                    <a:pt x="229" y="155"/>
                    <a:pt x="229" y="155"/>
                    <a:pt x="229" y="155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8" y="149"/>
                    <a:pt x="226" y="144"/>
                    <a:pt x="219" y="144"/>
                  </a:cubicBezTo>
                  <a:cubicBezTo>
                    <a:pt x="219" y="144"/>
                    <a:pt x="208" y="149"/>
                    <a:pt x="208" y="129"/>
                  </a:cubicBezTo>
                  <a:cubicBezTo>
                    <a:pt x="208" y="109"/>
                    <a:pt x="202" y="114"/>
                    <a:pt x="198" y="114"/>
                  </a:cubicBezTo>
                  <a:cubicBezTo>
                    <a:pt x="194" y="114"/>
                    <a:pt x="183" y="115"/>
                    <a:pt x="186" y="102"/>
                  </a:cubicBezTo>
                  <a:cubicBezTo>
                    <a:pt x="190" y="90"/>
                    <a:pt x="190" y="85"/>
                    <a:pt x="181" y="81"/>
                  </a:cubicBezTo>
                  <a:cubicBezTo>
                    <a:pt x="173" y="77"/>
                    <a:pt x="182" y="68"/>
                    <a:pt x="182" y="68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185" y="63"/>
                    <a:pt x="193" y="54"/>
                    <a:pt x="179" y="54"/>
                  </a:cubicBezTo>
                  <a:cubicBezTo>
                    <a:pt x="166" y="53"/>
                    <a:pt x="161" y="77"/>
                    <a:pt x="161" y="77"/>
                  </a:cubicBezTo>
                  <a:cubicBezTo>
                    <a:pt x="161" y="77"/>
                    <a:pt x="142" y="120"/>
                    <a:pt x="130" y="113"/>
                  </a:cubicBezTo>
                  <a:cubicBezTo>
                    <a:pt x="130" y="113"/>
                    <a:pt x="123" y="107"/>
                    <a:pt x="128" y="97"/>
                  </a:cubicBezTo>
                  <a:cubicBezTo>
                    <a:pt x="122" y="90"/>
                    <a:pt x="122" y="90"/>
                    <a:pt x="122" y="90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21" y="86"/>
                    <a:pt x="126" y="72"/>
                    <a:pt x="109" y="54"/>
                  </a:cubicBezTo>
                  <a:cubicBezTo>
                    <a:pt x="109" y="54"/>
                    <a:pt x="99" y="42"/>
                    <a:pt x="91" y="49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79" y="39"/>
                    <a:pt x="70" y="39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32" y="0"/>
                    <a:pt x="21" y="1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5" y="40"/>
                    <a:pt x="16" y="45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6" y="93"/>
                    <a:pt x="8" y="93"/>
                  </a:cubicBezTo>
                  <a:cubicBezTo>
                    <a:pt x="7" y="93"/>
                    <a:pt x="6" y="93"/>
                    <a:pt x="5" y="93"/>
                  </a:cubicBezTo>
                  <a:cubicBezTo>
                    <a:pt x="6" y="95"/>
                    <a:pt x="15" y="108"/>
                    <a:pt x="15" y="119"/>
                  </a:cubicBezTo>
                  <a:cubicBezTo>
                    <a:pt x="16" y="132"/>
                    <a:pt x="15" y="149"/>
                    <a:pt x="15" y="149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43" y="172"/>
                    <a:pt x="27" y="175"/>
                  </a:cubicBezTo>
                  <a:cubicBezTo>
                    <a:pt x="27" y="175"/>
                    <a:pt x="5" y="173"/>
                    <a:pt x="4" y="198"/>
                  </a:cubicBezTo>
                  <a:cubicBezTo>
                    <a:pt x="9" y="215"/>
                    <a:pt x="9" y="215"/>
                    <a:pt x="9" y="215"/>
                  </a:cubicBezTo>
                  <a:cubicBezTo>
                    <a:pt x="9" y="215"/>
                    <a:pt x="9" y="228"/>
                    <a:pt x="4" y="234"/>
                  </a:cubicBezTo>
                  <a:cubicBezTo>
                    <a:pt x="0" y="241"/>
                    <a:pt x="6" y="248"/>
                    <a:pt x="15" y="248"/>
                  </a:cubicBezTo>
                  <a:cubicBezTo>
                    <a:pt x="24" y="248"/>
                    <a:pt x="39" y="251"/>
                    <a:pt x="42" y="256"/>
                  </a:cubicBezTo>
                  <a:cubicBezTo>
                    <a:pt x="46" y="261"/>
                    <a:pt x="51" y="276"/>
                    <a:pt x="64" y="267"/>
                  </a:cubicBezTo>
                  <a:cubicBezTo>
                    <a:pt x="75" y="265"/>
                    <a:pt x="75" y="265"/>
                    <a:pt x="75" y="265"/>
                  </a:cubicBezTo>
                  <a:cubicBezTo>
                    <a:pt x="75" y="265"/>
                    <a:pt x="92" y="258"/>
                    <a:pt x="96" y="251"/>
                  </a:cubicBezTo>
                  <a:cubicBezTo>
                    <a:pt x="96" y="251"/>
                    <a:pt x="104" y="244"/>
                    <a:pt x="115" y="251"/>
                  </a:cubicBezTo>
                  <a:cubicBezTo>
                    <a:pt x="126" y="258"/>
                    <a:pt x="129" y="261"/>
                    <a:pt x="140" y="251"/>
                  </a:cubicBezTo>
                  <a:cubicBezTo>
                    <a:pt x="151" y="241"/>
                    <a:pt x="152" y="242"/>
                    <a:pt x="151" y="224"/>
                  </a:cubicBezTo>
                  <a:cubicBezTo>
                    <a:pt x="149" y="207"/>
                    <a:pt x="148" y="202"/>
                    <a:pt x="157" y="199"/>
                  </a:cubicBezTo>
                  <a:cubicBezTo>
                    <a:pt x="166" y="196"/>
                    <a:pt x="179" y="191"/>
                    <a:pt x="179" y="191"/>
                  </a:cubicBezTo>
                  <a:cubicBezTo>
                    <a:pt x="179" y="191"/>
                    <a:pt x="185" y="184"/>
                    <a:pt x="184" y="180"/>
                  </a:cubicBezTo>
                  <a:cubicBezTo>
                    <a:pt x="184" y="176"/>
                    <a:pt x="196" y="180"/>
                    <a:pt x="196" y="180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212" y="180"/>
                    <a:pt x="217" y="170"/>
                    <a:pt x="216" y="165"/>
                  </a:cubicBezTo>
                  <a:cubicBezTo>
                    <a:pt x="216" y="165"/>
                    <a:pt x="228" y="156"/>
                    <a:pt x="229" y="15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大连">
              <a:hlinkClick r:id="" action="ppaction://macro?name=Slide1.大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624013" y="4459288"/>
              <a:ext cx="1117600" cy="1096962"/>
            </a:xfrm>
            <a:custGeom>
              <a:avLst/>
              <a:gdLst>
                <a:gd name="T0" fmla="*/ 262 w 320"/>
                <a:gd name="T1" fmla="*/ 10 h 313"/>
                <a:gd name="T2" fmla="*/ 225 w 320"/>
                <a:gd name="T3" fmla="*/ 0 h 313"/>
                <a:gd name="T4" fmla="*/ 192 w 320"/>
                <a:gd name="T5" fmla="*/ 21 h 313"/>
                <a:gd name="T6" fmla="*/ 175 w 320"/>
                <a:gd name="T7" fmla="*/ 46 h 313"/>
                <a:gd name="T8" fmla="*/ 145 w 320"/>
                <a:gd name="T9" fmla="*/ 40 h 313"/>
                <a:gd name="T10" fmla="*/ 128 w 320"/>
                <a:gd name="T11" fmla="*/ 34 h 313"/>
                <a:gd name="T12" fmla="*/ 106 w 320"/>
                <a:gd name="T13" fmla="*/ 27 h 313"/>
                <a:gd name="T14" fmla="*/ 92 w 320"/>
                <a:gd name="T15" fmla="*/ 54 h 313"/>
                <a:gd name="T16" fmla="*/ 71 w 320"/>
                <a:gd name="T17" fmla="*/ 67 h 313"/>
                <a:gd name="T18" fmla="*/ 49 w 320"/>
                <a:gd name="T19" fmla="*/ 80 h 313"/>
                <a:gd name="T20" fmla="*/ 54 w 320"/>
                <a:gd name="T21" fmla="*/ 112 h 313"/>
                <a:gd name="T22" fmla="*/ 57 w 320"/>
                <a:gd name="T23" fmla="*/ 134 h 313"/>
                <a:gd name="T24" fmla="*/ 48 w 320"/>
                <a:gd name="T25" fmla="*/ 149 h 313"/>
                <a:gd name="T26" fmla="*/ 58 w 320"/>
                <a:gd name="T27" fmla="*/ 171 h 313"/>
                <a:gd name="T28" fmla="*/ 81 w 320"/>
                <a:gd name="T29" fmla="*/ 163 h 313"/>
                <a:gd name="T30" fmla="*/ 107 w 320"/>
                <a:gd name="T31" fmla="*/ 161 h 313"/>
                <a:gd name="T32" fmla="*/ 109 w 320"/>
                <a:gd name="T33" fmla="*/ 165 h 313"/>
                <a:gd name="T34" fmla="*/ 98 w 320"/>
                <a:gd name="T35" fmla="*/ 170 h 313"/>
                <a:gd name="T36" fmla="*/ 84 w 320"/>
                <a:gd name="T37" fmla="*/ 171 h 313"/>
                <a:gd name="T38" fmla="*/ 85 w 320"/>
                <a:gd name="T39" fmla="*/ 183 h 313"/>
                <a:gd name="T40" fmla="*/ 71 w 320"/>
                <a:gd name="T41" fmla="*/ 188 h 313"/>
                <a:gd name="T42" fmla="*/ 75 w 320"/>
                <a:gd name="T43" fmla="*/ 194 h 313"/>
                <a:gd name="T44" fmla="*/ 76 w 320"/>
                <a:gd name="T45" fmla="*/ 207 h 313"/>
                <a:gd name="T46" fmla="*/ 80 w 320"/>
                <a:gd name="T47" fmla="*/ 225 h 313"/>
                <a:gd name="T48" fmla="*/ 65 w 320"/>
                <a:gd name="T49" fmla="*/ 232 h 313"/>
                <a:gd name="T50" fmla="*/ 45 w 320"/>
                <a:gd name="T51" fmla="*/ 234 h 313"/>
                <a:gd name="T52" fmla="*/ 34 w 320"/>
                <a:gd name="T53" fmla="*/ 252 h 313"/>
                <a:gd name="T54" fmla="*/ 12 w 320"/>
                <a:gd name="T55" fmla="*/ 270 h 313"/>
                <a:gd name="T56" fmla="*/ 25 w 320"/>
                <a:gd name="T57" fmla="*/ 294 h 313"/>
                <a:gd name="T58" fmla="*/ 45 w 320"/>
                <a:gd name="T59" fmla="*/ 278 h 313"/>
                <a:gd name="T60" fmla="*/ 73 w 320"/>
                <a:gd name="T61" fmla="*/ 264 h 313"/>
                <a:gd name="T62" fmla="*/ 85 w 320"/>
                <a:gd name="T63" fmla="*/ 252 h 313"/>
                <a:gd name="T64" fmla="*/ 82 w 320"/>
                <a:gd name="T65" fmla="*/ 246 h 313"/>
                <a:gd name="T66" fmla="*/ 91 w 320"/>
                <a:gd name="T67" fmla="*/ 236 h 313"/>
                <a:gd name="T68" fmla="*/ 94 w 320"/>
                <a:gd name="T69" fmla="*/ 231 h 313"/>
                <a:gd name="T70" fmla="*/ 102 w 320"/>
                <a:gd name="T71" fmla="*/ 235 h 313"/>
                <a:gd name="T72" fmla="*/ 113 w 320"/>
                <a:gd name="T73" fmla="*/ 239 h 313"/>
                <a:gd name="T74" fmla="*/ 116 w 320"/>
                <a:gd name="T75" fmla="*/ 224 h 313"/>
                <a:gd name="T76" fmla="*/ 128 w 320"/>
                <a:gd name="T77" fmla="*/ 221 h 313"/>
                <a:gd name="T78" fmla="*/ 134 w 320"/>
                <a:gd name="T79" fmla="*/ 210 h 313"/>
                <a:gd name="T80" fmla="*/ 145 w 320"/>
                <a:gd name="T81" fmla="*/ 205 h 313"/>
                <a:gd name="T82" fmla="*/ 147 w 320"/>
                <a:gd name="T83" fmla="*/ 184 h 313"/>
                <a:gd name="T84" fmla="*/ 159 w 320"/>
                <a:gd name="T85" fmla="*/ 174 h 313"/>
                <a:gd name="T86" fmla="*/ 159 w 320"/>
                <a:gd name="T87" fmla="*/ 169 h 313"/>
                <a:gd name="T88" fmla="*/ 185 w 320"/>
                <a:gd name="T89" fmla="*/ 148 h 313"/>
                <a:gd name="T90" fmla="*/ 215 w 320"/>
                <a:gd name="T91" fmla="*/ 127 h 313"/>
                <a:gd name="T92" fmla="*/ 233 w 320"/>
                <a:gd name="T93" fmla="*/ 105 h 313"/>
                <a:gd name="T94" fmla="*/ 276 w 320"/>
                <a:gd name="T95" fmla="*/ 92 h 313"/>
                <a:gd name="T96" fmla="*/ 285 w 320"/>
                <a:gd name="T97" fmla="*/ 79 h 313"/>
                <a:gd name="T98" fmla="*/ 289 w 320"/>
                <a:gd name="T99" fmla="*/ 65 h 313"/>
                <a:gd name="T100" fmla="*/ 311 w 320"/>
                <a:gd name="T101" fmla="*/ 72 h 313"/>
                <a:gd name="T102" fmla="*/ 320 w 320"/>
                <a:gd name="T103" fmla="*/ 6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0" h="313">
                  <a:moveTo>
                    <a:pt x="296" y="25"/>
                  </a:moveTo>
                  <a:cubicBezTo>
                    <a:pt x="296" y="25"/>
                    <a:pt x="270" y="2"/>
                    <a:pt x="262" y="10"/>
                  </a:cubicBezTo>
                  <a:cubicBezTo>
                    <a:pt x="262" y="10"/>
                    <a:pt x="257" y="14"/>
                    <a:pt x="249" y="10"/>
                  </a:cubicBezTo>
                  <a:cubicBezTo>
                    <a:pt x="242" y="6"/>
                    <a:pt x="225" y="0"/>
                    <a:pt x="225" y="0"/>
                  </a:cubicBezTo>
                  <a:cubicBezTo>
                    <a:pt x="225" y="0"/>
                    <a:pt x="225" y="11"/>
                    <a:pt x="217" y="15"/>
                  </a:cubicBezTo>
                  <a:cubicBezTo>
                    <a:pt x="209" y="19"/>
                    <a:pt x="192" y="21"/>
                    <a:pt x="192" y="21"/>
                  </a:cubicBezTo>
                  <a:cubicBezTo>
                    <a:pt x="192" y="21"/>
                    <a:pt x="178" y="27"/>
                    <a:pt x="184" y="38"/>
                  </a:cubicBezTo>
                  <a:cubicBezTo>
                    <a:pt x="190" y="48"/>
                    <a:pt x="175" y="46"/>
                    <a:pt x="175" y="46"/>
                  </a:cubicBezTo>
                  <a:cubicBezTo>
                    <a:pt x="153" y="45"/>
                    <a:pt x="153" y="45"/>
                    <a:pt x="153" y="45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29" y="34"/>
                    <a:pt x="128" y="34"/>
                  </a:cubicBezTo>
                  <a:cubicBezTo>
                    <a:pt x="126" y="34"/>
                    <a:pt x="106" y="27"/>
                    <a:pt x="106" y="27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34" y="104"/>
                    <a:pt x="54" y="112"/>
                  </a:cubicBezTo>
                  <a:cubicBezTo>
                    <a:pt x="54" y="112"/>
                    <a:pt x="56" y="118"/>
                    <a:pt x="58" y="120"/>
                  </a:cubicBezTo>
                  <a:cubicBezTo>
                    <a:pt x="59" y="123"/>
                    <a:pt x="57" y="134"/>
                    <a:pt x="57" y="134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5" y="143"/>
                    <a:pt x="51" y="149"/>
                    <a:pt x="48" y="149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79" y="171"/>
                    <a:pt x="79" y="171"/>
                    <a:pt x="79" y="171"/>
                  </a:cubicBezTo>
                  <a:cubicBezTo>
                    <a:pt x="81" y="163"/>
                    <a:pt x="81" y="163"/>
                    <a:pt x="81" y="163"/>
                  </a:cubicBezTo>
                  <a:cubicBezTo>
                    <a:pt x="81" y="163"/>
                    <a:pt x="85" y="163"/>
                    <a:pt x="88" y="165"/>
                  </a:cubicBezTo>
                  <a:cubicBezTo>
                    <a:pt x="88" y="165"/>
                    <a:pt x="98" y="167"/>
                    <a:pt x="107" y="161"/>
                  </a:cubicBezTo>
                  <a:cubicBezTo>
                    <a:pt x="107" y="161"/>
                    <a:pt x="120" y="155"/>
                    <a:pt x="119" y="162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98" y="170"/>
                    <a:pt x="98" y="170"/>
                    <a:pt x="98" y="170"/>
                  </a:cubicBezTo>
                  <a:cubicBezTo>
                    <a:pt x="98" y="170"/>
                    <a:pt x="92" y="171"/>
                    <a:pt x="91" y="171"/>
                  </a:cubicBezTo>
                  <a:cubicBezTo>
                    <a:pt x="89" y="171"/>
                    <a:pt x="84" y="171"/>
                    <a:pt x="84" y="171"/>
                  </a:cubicBezTo>
                  <a:cubicBezTo>
                    <a:pt x="79" y="176"/>
                    <a:pt x="79" y="176"/>
                    <a:pt x="79" y="176"/>
                  </a:cubicBezTo>
                  <a:cubicBezTo>
                    <a:pt x="79" y="176"/>
                    <a:pt x="89" y="175"/>
                    <a:pt x="85" y="183"/>
                  </a:cubicBezTo>
                  <a:cubicBezTo>
                    <a:pt x="78" y="187"/>
                    <a:pt x="78" y="187"/>
                    <a:pt x="78" y="187"/>
                  </a:cubicBezTo>
                  <a:cubicBezTo>
                    <a:pt x="71" y="188"/>
                    <a:pt x="71" y="188"/>
                    <a:pt x="71" y="188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74" y="198"/>
                    <a:pt x="74" y="198"/>
                    <a:pt x="74" y="198"/>
                  </a:cubicBezTo>
                  <a:cubicBezTo>
                    <a:pt x="74" y="198"/>
                    <a:pt x="65" y="204"/>
                    <a:pt x="76" y="20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8" y="221"/>
                    <a:pt x="80" y="225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65" y="232"/>
                    <a:pt x="65" y="232"/>
                    <a:pt x="65" y="232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60" y="237"/>
                    <a:pt x="50" y="238"/>
                    <a:pt x="45" y="234"/>
                  </a:cubicBezTo>
                  <a:cubicBezTo>
                    <a:pt x="45" y="234"/>
                    <a:pt x="30" y="238"/>
                    <a:pt x="39" y="245"/>
                  </a:cubicBezTo>
                  <a:cubicBezTo>
                    <a:pt x="39" y="245"/>
                    <a:pt x="43" y="249"/>
                    <a:pt x="34" y="252"/>
                  </a:cubicBezTo>
                  <a:cubicBezTo>
                    <a:pt x="26" y="255"/>
                    <a:pt x="19" y="258"/>
                    <a:pt x="12" y="258"/>
                  </a:cubicBezTo>
                  <a:cubicBezTo>
                    <a:pt x="12" y="258"/>
                    <a:pt x="0" y="262"/>
                    <a:pt x="12" y="270"/>
                  </a:cubicBezTo>
                  <a:cubicBezTo>
                    <a:pt x="12" y="270"/>
                    <a:pt x="11" y="279"/>
                    <a:pt x="13" y="283"/>
                  </a:cubicBezTo>
                  <a:cubicBezTo>
                    <a:pt x="13" y="283"/>
                    <a:pt x="7" y="313"/>
                    <a:pt x="25" y="294"/>
                  </a:cubicBezTo>
                  <a:cubicBezTo>
                    <a:pt x="26" y="283"/>
                    <a:pt x="26" y="283"/>
                    <a:pt x="26" y="283"/>
                  </a:cubicBezTo>
                  <a:cubicBezTo>
                    <a:pt x="26" y="283"/>
                    <a:pt x="42" y="283"/>
                    <a:pt x="45" y="278"/>
                  </a:cubicBezTo>
                  <a:cubicBezTo>
                    <a:pt x="45" y="278"/>
                    <a:pt x="59" y="278"/>
                    <a:pt x="65" y="273"/>
                  </a:cubicBezTo>
                  <a:cubicBezTo>
                    <a:pt x="71" y="268"/>
                    <a:pt x="73" y="264"/>
                    <a:pt x="73" y="264"/>
                  </a:cubicBezTo>
                  <a:cubicBezTo>
                    <a:pt x="73" y="264"/>
                    <a:pt x="84" y="263"/>
                    <a:pt x="88" y="263"/>
                  </a:cubicBezTo>
                  <a:cubicBezTo>
                    <a:pt x="91" y="263"/>
                    <a:pt x="94" y="255"/>
                    <a:pt x="85" y="252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82" y="246"/>
                    <a:pt x="82" y="246"/>
                    <a:pt x="82" y="24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1" y="236"/>
                    <a:pt x="94" y="235"/>
                    <a:pt x="89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102" y="235"/>
                    <a:pt x="102" y="235"/>
                    <a:pt x="102" y="235"/>
                  </a:cubicBezTo>
                  <a:cubicBezTo>
                    <a:pt x="113" y="245"/>
                    <a:pt x="113" y="245"/>
                    <a:pt x="113" y="245"/>
                  </a:cubicBezTo>
                  <a:cubicBezTo>
                    <a:pt x="113" y="245"/>
                    <a:pt x="115" y="240"/>
                    <a:pt x="113" y="239"/>
                  </a:cubicBezTo>
                  <a:cubicBezTo>
                    <a:pt x="109" y="233"/>
                    <a:pt x="109" y="233"/>
                    <a:pt x="109" y="233"/>
                  </a:cubicBezTo>
                  <a:cubicBezTo>
                    <a:pt x="109" y="233"/>
                    <a:pt x="105" y="226"/>
                    <a:pt x="116" y="224"/>
                  </a:cubicBezTo>
                  <a:cubicBezTo>
                    <a:pt x="122" y="227"/>
                    <a:pt x="122" y="227"/>
                    <a:pt x="122" y="227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35" y="221"/>
                    <a:pt x="135" y="221"/>
                    <a:pt x="135" y="221"/>
                  </a:cubicBezTo>
                  <a:cubicBezTo>
                    <a:pt x="134" y="210"/>
                    <a:pt x="134" y="210"/>
                    <a:pt x="134" y="210"/>
                  </a:cubicBezTo>
                  <a:cubicBezTo>
                    <a:pt x="138" y="211"/>
                    <a:pt x="138" y="211"/>
                    <a:pt x="138" y="211"/>
                  </a:cubicBezTo>
                  <a:cubicBezTo>
                    <a:pt x="145" y="205"/>
                    <a:pt x="145" y="205"/>
                    <a:pt x="145" y="205"/>
                  </a:cubicBezTo>
                  <a:cubicBezTo>
                    <a:pt x="145" y="205"/>
                    <a:pt x="149" y="202"/>
                    <a:pt x="139" y="200"/>
                  </a:cubicBezTo>
                  <a:cubicBezTo>
                    <a:pt x="139" y="200"/>
                    <a:pt x="136" y="196"/>
                    <a:pt x="147" y="184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9" y="169"/>
                    <a:pt x="159" y="169"/>
                    <a:pt x="159" y="169"/>
                  </a:cubicBezTo>
                  <a:cubicBezTo>
                    <a:pt x="159" y="169"/>
                    <a:pt x="168" y="162"/>
                    <a:pt x="173" y="153"/>
                  </a:cubicBezTo>
                  <a:cubicBezTo>
                    <a:pt x="173" y="153"/>
                    <a:pt x="180" y="146"/>
                    <a:pt x="185" y="148"/>
                  </a:cubicBezTo>
                  <a:cubicBezTo>
                    <a:pt x="185" y="148"/>
                    <a:pt x="208" y="141"/>
                    <a:pt x="208" y="124"/>
                  </a:cubicBezTo>
                  <a:cubicBezTo>
                    <a:pt x="215" y="127"/>
                    <a:pt x="215" y="127"/>
                    <a:pt x="215" y="127"/>
                  </a:cubicBezTo>
                  <a:cubicBezTo>
                    <a:pt x="222" y="116"/>
                    <a:pt x="222" y="116"/>
                    <a:pt x="222" y="116"/>
                  </a:cubicBezTo>
                  <a:cubicBezTo>
                    <a:pt x="233" y="105"/>
                    <a:pt x="233" y="105"/>
                    <a:pt x="233" y="105"/>
                  </a:cubicBezTo>
                  <a:cubicBezTo>
                    <a:pt x="233" y="105"/>
                    <a:pt x="256" y="106"/>
                    <a:pt x="254" y="95"/>
                  </a:cubicBezTo>
                  <a:cubicBezTo>
                    <a:pt x="254" y="95"/>
                    <a:pt x="261" y="88"/>
                    <a:pt x="276" y="92"/>
                  </a:cubicBezTo>
                  <a:cubicBezTo>
                    <a:pt x="276" y="92"/>
                    <a:pt x="281" y="84"/>
                    <a:pt x="291" y="85"/>
                  </a:cubicBezTo>
                  <a:cubicBezTo>
                    <a:pt x="291" y="85"/>
                    <a:pt x="295" y="80"/>
                    <a:pt x="285" y="79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6" y="76"/>
                    <a:pt x="292" y="70"/>
                    <a:pt x="289" y="65"/>
                  </a:cubicBezTo>
                  <a:cubicBezTo>
                    <a:pt x="289" y="65"/>
                    <a:pt x="296" y="68"/>
                    <a:pt x="308" y="64"/>
                  </a:cubicBezTo>
                  <a:cubicBezTo>
                    <a:pt x="308" y="64"/>
                    <a:pt x="311" y="65"/>
                    <a:pt x="311" y="72"/>
                  </a:cubicBezTo>
                  <a:cubicBezTo>
                    <a:pt x="311" y="72"/>
                    <a:pt x="316" y="74"/>
                    <a:pt x="317" y="70"/>
                  </a:cubicBezTo>
                  <a:cubicBezTo>
                    <a:pt x="320" y="61"/>
                    <a:pt x="320" y="61"/>
                    <a:pt x="320" y="61"/>
                  </a:cubicBezTo>
                  <a:cubicBezTo>
                    <a:pt x="320" y="61"/>
                    <a:pt x="319" y="38"/>
                    <a:pt x="296" y="2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营口">
              <a:hlinkClick r:id="" action="ppaction://macro?name=Slide1.营口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997075" y="3987800"/>
              <a:ext cx="460375" cy="647700"/>
            </a:xfrm>
            <a:custGeom>
              <a:avLst/>
              <a:gdLst>
                <a:gd name="T0" fmla="*/ 106 w 131"/>
                <a:gd name="T1" fmla="*/ 73 h 186"/>
                <a:gd name="T2" fmla="*/ 90 w 131"/>
                <a:gd name="T3" fmla="*/ 66 h 186"/>
                <a:gd name="T4" fmla="*/ 84 w 131"/>
                <a:gd name="T5" fmla="*/ 56 h 186"/>
                <a:gd name="T6" fmla="*/ 84 w 131"/>
                <a:gd name="T7" fmla="*/ 43 h 186"/>
                <a:gd name="T8" fmla="*/ 59 w 131"/>
                <a:gd name="T9" fmla="*/ 35 h 186"/>
                <a:gd name="T10" fmla="*/ 58 w 131"/>
                <a:gd name="T11" fmla="*/ 19 h 186"/>
                <a:gd name="T12" fmla="*/ 33 w 131"/>
                <a:gd name="T13" fmla="*/ 2 h 186"/>
                <a:gd name="T14" fmla="*/ 32 w 131"/>
                <a:gd name="T15" fmla="*/ 2 h 186"/>
                <a:gd name="T16" fmla="*/ 30 w 131"/>
                <a:gd name="T17" fmla="*/ 11 h 186"/>
                <a:gd name="T18" fmla="*/ 21 w 131"/>
                <a:gd name="T19" fmla="*/ 22 h 186"/>
                <a:gd name="T20" fmla="*/ 12 w 131"/>
                <a:gd name="T21" fmla="*/ 41 h 186"/>
                <a:gd name="T22" fmla="*/ 18 w 131"/>
                <a:gd name="T23" fmla="*/ 55 h 186"/>
                <a:gd name="T24" fmla="*/ 3 w 131"/>
                <a:gd name="T25" fmla="*/ 55 h 186"/>
                <a:gd name="T26" fmla="*/ 33 w 131"/>
                <a:gd name="T27" fmla="*/ 87 h 186"/>
                <a:gd name="T28" fmla="*/ 25 w 131"/>
                <a:gd name="T29" fmla="*/ 105 h 186"/>
                <a:gd name="T30" fmla="*/ 22 w 131"/>
                <a:gd name="T31" fmla="*/ 116 h 186"/>
                <a:gd name="T32" fmla="*/ 14 w 131"/>
                <a:gd name="T33" fmla="*/ 128 h 186"/>
                <a:gd name="T34" fmla="*/ 12 w 131"/>
                <a:gd name="T35" fmla="*/ 143 h 186"/>
                <a:gd name="T36" fmla="*/ 3 w 131"/>
                <a:gd name="T37" fmla="*/ 161 h 186"/>
                <a:gd name="T38" fmla="*/ 0 w 131"/>
                <a:gd name="T39" fmla="*/ 165 h 186"/>
                <a:gd name="T40" fmla="*/ 21 w 131"/>
                <a:gd name="T41" fmla="*/ 172 h 186"/>
                <a:gd name="T42" fmla="*/ 32 w 131"/>
                <a:gd name="T43" fmla="*/ 173 h 186"/>
                <a:gd name="T44" fmla="*/ 39 w 131"/>
                <a:gd name="T45" fmla="*/ 178 h 186"/>
                <a:gd name="T46" fmla="*/ 46 w 131"/>
                <a:gd name="T47" fmla="*/ 182 h 186"/>
                <a:gd name="T48" fmla="*/ 69 w 131"/>
                <a:gd name="T49" fmla="*/ 184 h 186"/>
                <a:gd name="T50" fmla="*/ 78 w 131"/>
                <a:gd name="T51" fmla="*/ 175 h 186"/>
                <a:gd name="T52" fmla="*/ 86 w 131"/>
                <a:gd name="T53" fmla="*/ 159 h 186"/>
                <a:gd name="T54" fmla="*/ 110 w 131"/>
                <a:gd name="T55" fmla="*/ 153 h 186"/>
                <a:gd name="T56" fmla="*/ 119 w 131"/>
                <a:gd name="T57" fmla="*/ 137 h 186"/>
                <a:gd name="T58" fmla="*/ 126 w 131"/>
                <a:gd name="T59" fmla="*/ 82 h 186"/>
                <a:gd name="T60" fmla="*/ 106 w 131"/>
                <a:gd name="T61" fmla="*/ 7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1" h="186">
                  <a:moveTo>
                    <a:pt x="106" y="73"/>
                  </a:moveTo>
                  <a:cubicBezTo>
                    <a:pt x="90" y="66"/>
                    <a:pt x="90" y="66"/>
                    <a:pt x="90" y="66"/>
                  </a:cubicBezTo>
                  <a:cubicBezTo>
                    <a:pt x="81" y="66"/>
                    <a:pt x="84" y="56"/>
                    <a:pt x="84" y="56"/>
                  </a:cubicBezTo>
                  <a:cubicBezTo>
                    <a:pt x="91" y="47"/>
                    <a:pt x="84" y="43"/>
                    <a:pt x="84" y="4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4" y="0"/>
                    <a:pt x="38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5"/>
                    <a:pt x="30" y="8"/>
                    <a:pt x="30" y="11"/>
                  </a:cubicBezTo>
                  <a:cubicBezTo>
                    <a:pt x="31" y="16"/>
                    <a:pt x="31" y="22"/>
                    <a:pt x="21" y="22"/>
                  </a:cubicBezTo>
                  <a:cubicBezTo>
                    <a:pt x="10" y="22"/>
                    <a:pt x="1" y="33"/>
                    <a:pt x="12" y="41"/>
                  </a:cubicBezTo>
                  <a:cubicBezTo>
                    <a:pt x="22" y="49"/>
                    <a:pt x="39" y="53"/>
                    <a:pt x="18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3" y="87"/>
                    <a:pt x="37" y="104"/>
                    <a:pt x="25" y="105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43"/>
                    <a:pt x="4" y="147"/>
                    <a:pt x="3" y="161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3" y="166"/>
                    <a:pt x="20" y="172"/>
                    <a:pt x="21" y="172"/>
                  </a:cubicBezTo>
                  <a:cubicBezTo>
                    <a:pt x="23" y="172"/>
                    <a:pt x="32" y="173"/>
                    <a:pt x="32" y="173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69" y="184"/>
                    <a:pt x="69" y="184"/>
                    <a:pt x="69" y="184"/>
                  </a:cubicBezTo>
                  <a:cubicBezTo>
                    <a:pt x="69" y="184"/>
                    <a:pt x="84" y="186"/>
                    <a:pt x="78" y="175"/>
                  </a:cubicBezTo>
                  <a:cubicBezTo>
                    <a:pt x="72" y="165"/>
                    <a:pt x="86" y="159"/>
                    <a:pt x="86" y="159"/>
                  </a:cubicBezTo>
                  <a:cubicBezTo>
                    <a:pt x="86" y="159"/>
                    <a:pt x="102" y="157"/>
                    <a:pt x="110" y="153"/>
                  </a:cubicBezTo>
                  <a:cubicBezTo>
                    <a:pt x="119" y="148"/>
                    <a:pt x="119" y="137"/>
                    <a:pt x="119" y="137"/>
                  </a:cubicBezTo>
                  <a:cubicBezTo>
                    <a:pt x="116" y="122"/>
                    <a:pt x="126" y="82"/>
                    <a:pt x="126" y="82"/>
                  </a:cubicBezTo>
                  <a:cubicBezTo>
                    <a:pt x="131" y="66"/>
                    <a:pt x="106" y="73"/>
                    <a:pt x="106" y="73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葫芦岛">
              <a:hlinkClick r:id="" action="ppaction://macro?name=Slide1.葫芦岛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658813" y="3932238"/>
              <a:ext cx="866775" cy="812800"/>
            </a:xfrm>
            <a:custGeom>
              <a:avLst/>
              <a:gdLst>
                <a:gd name="T0" fmla="*/ 230 w 246"/>
                <a:gd name="T1" fmla="*/ 75 h 233"/>
                <a:gd name="T2" fmla="*/ 232 w 246"/>
                <a:gd name="T3" fmla="*/ 62 h 233"/>
                <a:gd name="T4" fmla="*/ 237 w 246"/>
                <a:gd name="T5" fmla="*/ 62 h 233"/>
                <a:gd name="T6" fmla="*/ 237 w 246"/>
                <a:gd name="T7" fmla="*/ 62 h 233"/>
                <a:gd name="T8" fmla="*/ 234 w 246"/>
                <a:gd name="T9" fmla="*/ 39 h 233"/>
                <a:gd name="T10" fmla="*/ 226 w 246"/>
                <a:gd name="T11" fmla="*/ 31 h 233"/>
                <a:gd name="T12" fmla="*/ 221 w 246"/>
                <a:gd name="T13" fmla="*/ 14 h 233"/>
                <a:gd name="T14" fmla="*/ 197 w 246"/>
                <a:gd name="T15" fmla="*/ 2 h 233"/>
                <a:gd name="T16" fmla="*/ 168 w 246"/>
                <a:gd name="T17" fmla="*/ 30 h 233"/>
                <a:gd name="T18" fmla="*/ 130 w 246"/>
                <a:gd name="T19" fmla="*/ 46 h 233"/>
                <a:gd name="T20" fmla="*/ 127 w 246"/>
                <a:gd name="T21" fmla="*/ 50 h 233"/>
                <a:gd name="T22" fmla="*/ 116 w 246"/>
                <a:gd name="T23" fmla="*/ 50 h 233"/>
                <a:gd name="T24" fmla="*/ 100 w 246"/>
                <a:gd name="T25" fmla="*/ 28 h 233"/>
                <a:gd name="T26" fmla="*/ 92 w 246"/>
                <a:gd name="T27" fmla="*/ 39 h 233"/>
                <a:gd name="T28" fmla="*/ 83 w 246"/>
                <a:gd name="T29" fmla="*/ 59 h 233"/>
                <a:gd name="T30" fmla="*/ 63 w 246"/>
                <a:gd name="T31" fmla="*/ 70 h 233"/>
                <a:gd name="T32" fmla="*/ 47 w 246"/>
                <a:gd name="T33" fmla="*/ 81 h 233"/>
                <a:gd name="T34" fmla="*/ 29 w 246"/>
                <a:gd name="T35" fmla="*/ 80 h 233"/>
                <a:gd name="T36" fmla="*/ 18 w 246"/>
                <a:gd name="T37" fmla="*/ 95 h 233"/>
                <a:gd name="T38" fmla="*/ 18 w 246"/>
                <a:gd name="T39" fmla="*/ 114 h 233"/>
                <a:gd name="T40" fmla="*/ 17 w 246"/>
                <a:gd name="T41" fmla="*/ 118 h 233"/>
                <a:gd name="T42" fmla="*/ 0 w 246"/>
                <a:gd name="T43" fmla="*/ 137 h 233"/>
                <a:gd name="T44" fmla="*/ 0 w 246"/>
                <a:gd name="T45" fmla="*/ 137 h 233"/>
                <a:gd name="T46" fmla="*/ 27 w 246"/>
                <a:gd name="T47" fmla="*/ 138 h 233"/>
                <a:gd name="T48" fmla="*/ 43 w 246"/>
                <a:gd name="T49" fmla="*/ 167 h 233"/>
                <a:gd name="T50" fmla="*/ 54 w 246"/>
                <a:gd name="T51" fmla="*/ 177 h 233"/>
                <a:gd name="T52" fmla="*/ 61 w 246"/>
                <a:gd name="T53" fmla="*/ 196 h 233"/>
                <a:gd name="T54" fmla="*/ 75 w 246"/>
                <a:gd name="T55" fmla="*/ 201 h 233"/>
                <a:gd name="T56" fmla="*/ 75 w 246"/>
                <a:gd name="T57" fmla="*/ 212 h 233"/>
                <a:gd name="T58" fmla="*/ 94 w 246"/>
                <a:gd name="T59" fmla="*/ 233 h 233"/>
                <a:gd name="T60" fmla="*/ 103 w 246"/>
                <a:gd name="T61" fmla="*/ 218 h 233"/>
                <a:gd name="T62" fmla="*/ 110 w 246"/>
                <a:gd name="T63" fmla="*/ 218 h 233"/>
                <a:gd name="T64" fmla="*/ 155 w 246"/>
                <a:gd name="T65" fmla="*/ 191 h 233"/>
                <a:gd name="T66" fmla="*/ 160 w 246"/>
                <a:gd name="T67" fmla="*/ 188 h 233"/>
                <a:gd name="T68" fmla="*/ 176 w 246"/>
                <a:gd name="T69" fmla="*/ 172 h 233"/>
                <a:gd name="T70" fmla="*/ 178 w 246"/>
                <a:gd name="T71" fmla="*/ 163 h 233"/>
                <a:gd name="T72" fmla="*/ 180 w 246"/>
                <a:gd name="T73" fmla="*/ 151 h 233"/>
                <a:gd name="T74" fmla="*/ 188 w 246"/>
                <a:gd name="T75" fmla="*/ 138 h 233"/>
                <a:gd name="T76" fmla="*/ 193 w 246"/>
                <a:gd name="T77" fmla="*/ 133 h 233"/>
                <a:gd name="T78" fmla="*/ 206 w 246"/>
                <a:gd name="T79" fmla="*/ 116 h 233"/>
                <a:gd name="T80" fmla="*/ 215 w 246"/>
                <a:gd name="T81" fmla="*/ 94 h 233"/>
                <a:gd name="T82" fmla="*/ 237 w 246"/>
                <a:gd name="T83" fmla="*/ 88 h 233"/>
                <a:gd name="T84" fmla="*/ 232 w 246"/>
                <a:gd name="T85" fmla="*/ 81 h 233"/>
                <a:gd name="T86" fmla="*/ 230 w 246"/>
                <a:gd name="T87" fmla="*/ 7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6" h="233">
                  <a:moveTo>
                    <a:pt x="230" y="75"/>
                  </a:moveTo>
                  <a:cubicBezTo>
                    <a:pt x="232" y="62"/>
                    <a:pt x="232" y="62"/>
                    <a:pt x="232" y="62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239" y="52"/>
                    <a:pt x="234" y="39"/>
                    <a:pt x="234" y="39"/>
                  </a:cubicBezTo>
                  <a:cubicBezTo>
                    <a:pt x="231" y="39"/>
                    <a:pt x="226" y="31"/>
                    <a:pt x="226" y="31"/>
                  </a:cubicBezTo>
                  <a:cubicBezTo>
                    <a:pt x="226" y="31"/>
                    <a:pt x="224" y="26"/>
                    <a:pt x="221" y="14"/>
                  </a:cubicBezTo>
                  <a:cubicBezTo>
                    <a:pt x="218" y="3"/>
                    <a:pt x="211" y="0"/>
                    <a:pt x="197" y="2"/>
                  </a:cubicBezTo>
                  <a:cubicBezTo>
                    <a:pt x="183" y="3"/>
                    <a:pt x="180" y="10"/>
                    <a:pt x="168" y="30"/>
                  </a:cubicBezTo>
                  <a:cubicBezTo>
                    <a:pt x="157" y="49"/>
                    <a:pt x="130" y="46"/>
                    <a:pt x="130" y="46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8" y="63"/>
                    <a:pt x="116" y="50"/>
                    <a:pt x="116" y="50"/>
                  </a:cubicBezTo>
                  <a:cubicBezTo>
                    <a:pt x="116" y="39"/>
                    <a:pt x="100" y="28"/>
                    <a:pt x="100" y="28"/>
                  </a:cubicBezTo>
                  <a:cubicBezTo>
                    <a:pt x="84" y="18"/>
                    <a:pt x="92" y="39"/>
                    <a:pt x="92" y="39"/>
                  </a:cubicBezTo>
                  <a:cubicBezTo>
                    <a:pt x="94" y="56"/>
                    <a:pt x="83" y="59"/>
                    <a:pt x="83" y="59"/>
                  </a:cubicBezTo>
                  <a:cubicBezTo>
                    <a:pt x="83" y="59"/>
                    <a:pt x="72" y="56"/>
                    <a:pt x="63" y="70"/>
                  </a:cubicBezTo>
                  <a:cubicBezTo>
                    <a:pt x="54" y="84"/>
                    <a:pt x="47" y="81"/>
                    <a:pt x="47" y="81"/>
                  </a:cubicBezTo>
                  <a:cubicBezTo>
                    <a:pt x="35" y="75"/>
                    <a:pt x="29" y="80"/>
                    <a:pt x="29" y="80"/>
                  </a:cubicBezTo>
                  <a:cubicBezTo>
                    <a:pt x="28" y="89"/>
                    <a:pt x="18" y="95"/>
                    <a:pt x="18" y="95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1" y="121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6" y="139"/>
                    <a:pt x="14" y="140"/>
                    <a:pt x="27" y="138"/>
                  </a:cubicBezTo>
                  <a:cubicBezTo>
                    <a:pt x="27" y="138"/>
                    <a:pt x="57" y="134"/>
                    <a:pt x="43" y="167"/>
                  </a:cubicBezTo>
                  <a:cubicBezTo>
                    <a:pt x="43" y="167"/>
                    <a:pt x="41" y="174"/>
                    <a:pt x="54" y="177"/>
                  </a:cubicBezTo>
                  <a:cubicBezTo>
                    <a:pt x="54" y="177"/>
                    <a:pt x="62" y="186"/>
                    <a:pt x="61" y="196"/>
                  </a:cubicBezTo>
                  <a:cubicBezTo>
                    <a:pt x="61" y="196"/>
                    <a:pt x="68" y="202"/>
                    <a:pt x="75" y="201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94" y="233"/>
                    <a:pt x="94" y="233"/>
                    <a:pt x="94" y="233"/>
                  </a:cubicBezTo>
                  <a:cubicBezTo>
                    <a:pt x="103" y="218"/>
                    <a:pt x="103" y="218"/>
                    <a:pt x="103" y="218"/>
                  </a:cubicBezTo>
                  <a:cubicBezTo>
                    <a:pt x="110" y="218"/>
                    <a:pt x="110" y="218"/>
                    <a:pt x="110" y="218"/>
                  </a:cubicBezTo>
                  <a:cubicBezTo>
                    <a:pt x="110" y="218"/>
                    <a:pt x="143" y="202"/>
                    <a:pt x="155" y="191"/>
                  </a:cubicBezTo>
                  <a:cubicBezTo>
                    <a:pt x="160" y="188"/>
                    <a:pt x="160" y="188"/>
                    <a:pt x="160" y="188"/>
                  </a:cubicBezTo>
                  <a:cubicBezTo>
                    <a:pt x="160" y="188"/>
                    <a:pt x="174" y="193"/>
                    <a:pt x="176" y="172"/>
                  </a:cubicBezTo>
                  <a:cubicBezTo>
                    <a:pt x="178" y="163"/>
                    <a:pt x="178" y="163"/>
                    <a:pt x="178" y="163"/>
                  </a:cubicBezTo>
                  <a:cubicBezTo>
                    <a:pt x="178" y="163"/>
                    <a:pt x="195" y="155"/>
                    <a:pt x="180" y="151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93" y="133"/>
                    <a:pt x="193" y="133"/>
                    <a:pt x="193" y="133"/>
                  </a:cubicBezTo>
                  <a:cubicBezTo>
                    <a:pt x="193" y="133"/>
                    <a:pt x="195" y="118"/>
                    <a:pt x="206" y="116"/>
                  </a:cubicBezTo>
                  <a:cubicBezTo>
                    <a:pt x="206" y="116"/>
                    <a:pt x="215" y="100"/>
                    <a:pt x="215" y="94"/>
                  </a:cubicBezTo>
                  <a:cubicBezTo>
                    <a:pt x="215" y="94"/>
                    <a:pt x="228" y="88"/>
                    <a:pt x="237" y="88"/>
                  </a:cubicBezTo>
                  <a:cubicBezTo>
                    <a:pt x="237" y="88"/>
                    <a:pt x="246" y="84"/>
                    <a:pt x="232" y="81"/>
                  </a:cubicBezTo>
                  <a:cubicBezTo>
                    <a:pt x="232" y="81"/>
                    <a:pt x="222" y="79"/>
                    <a:pt x="230" y="75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朝阳">
              <a:hlinkClick r:id="" action="ppaction://macro?name=Slide1.朝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5288" y="3197225"/>
              <a:ext cx="1173162" cy="1206500"/>
            </a:xfrm>
            <a:custGeom>
              <a:avLst/>
              <a:gdLst>
                <a:gd name="T0" fmla="*/ 299 w 334"/>
                <a:gd name="T1" fmla="*/ 45 h 346"/>
                <a:gd name="T2" fmla="*/ 293 w 334"/>
                <a:gd name="T3" fmla="*/ 11 h 346"/>
                <a:gd name="T4" fmla="*/ 269 w 334"/>
                <a:gd name="T5" fmla="*/ 8 h 346"/>
                <a:gd name="T6" fmla="*/ 252 w 334"/>
                <a:gd name="T7" fmla="*/ 16 h 346"/>
                <a:gd name="T8" fmla="*/ 222 w 334"/>
                <a:gd name="T9" fmla="*/ 45 h 346"/>
                <a:gd name="T10" fmla="*/ 201 w 334"/>
                <a:gd name="T11" fmla="*/ 72 h 346"/>
                <a:gd name="T12" fmla="*/ 181 w 334"/>
                <a:gd name="T13" fmla="*/ 103 h 346"/>
                <a:gd name="T14" fmla="*/ 165 w 334"/>
                <a:gd name="T15" fmla="*/ 105 h 346"/>
                <a:gd name="T16" fmla="*/ 136 w 334"/>
                <a:gd name="T17" fmla="*/ 42 h 346"/>
                <a:gd name="T18" fmla="*/ 94 w 334"/>
                <a:gd name="T19" fmla="*/ 11 h 346"/>
                <a:gd name="T20" fmla="*/ 59 w 334"/>
                <a:gd name="T21" fmla="*/ 28 h 346"/>
                <a:gd name="T22" fmla="*/ 71 w 334"/>
                <a:gd name="T23" fmla="*/ 77 h 346"/>
                <a:gd name="T24" fmla="*/ 77 w 334"/>
                <a:gd name="T25" fmla="*/ 144 h 346"/>
                <a:gd name="T26" fmla="*/ 81 w 334"/>
                <a:gd name="T27" fmla="*/ 164 h 346"/>
                <a:gd name="T28" fmla="*/ 70 w 334"/>
                <a:gd name="T29" fmla="*/ 188 h 346"/>
                <a:gd name="T30" fmla="*/ 62 w 334"/>
                <a:gd name="T31" fmla="*/ 208 h 346"/>
                <a:gd name="T32" fmla="*/ 52 w 334"/>
                <a:gd name="T33" fmla="*/ 234 h 346"/>
                <a:gd name="T34" fmla="*/ 30 w 334"/>
                <a:gd name="T35" fmla="*/ 251 h 346"/>
                <a:gd name="T36" fmla="*/ 25 w 334"/>
                <a:gd name="T37" fmla="*/ 279 h 346"/>
                <a:gd name="T38" fmla="*/ 51 w 334"/>
                <a:gd name="T39" fmla="*/ 323 h 346"/>
                <a:gd name="T40" fmla="*/ 77 w 334"/>
                <a:gd name="T41" fmla="*/ 346 h 346"/>
                <a:gd name="T42" fmla="*/ 77 w 334"/>
                <a:gd name="T43" fmla="*/ 345 h 346"/>
                <a:gd name="T44" fmla="*/ 95 w 334"/>
                <a:gd name="T45" fmla="*/ 322 h 346"/>
                <a:gd name="T46" fmla="*/ 106 w 334"/>
                <a:gd name="T47" fmla="*/ 289 h 346"/>
                <a:gd name="T48" fmla="*/ 140 w 334"/>
                <a:gd name="T49" fmla="*/ 279 h 346"/>
                <a:gd name="T50" fmla="*/ 169 w 334"/>
                <a:gd name="T51" fmla="*/ 248 h 346"/>
                <a:gd name="T52" fmla="*/ 193 w 334"/>
                <a:gd name="T53" fmla="*/ 258 h 346"/>
                <a:gd name="T54" fmla="*/ 207 w 334"/>
                <a:gd name="T55" fmla="*/ 255 h 346"/>
                <a:gd name="T56" fmla="*/ 274 w 334"/>
                <a:gd name="T57" fmla="*/ 211 h 346"/>
                <a:gd name="T58" fmla="*/ 272 w 334"/>
                <a:gd name="T59" fmla="*/ 173 h 346"/>
                <a:gd name="T60" fmla="*/ 317 w 334"/>
                <a:gd name="T61" fmla="*/ 113 h 346"/>
                <a:gd name="T62" fmla="*/ 332 w 334"/>
                <a:gd name="T63" fmla="*/ 87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4" h="346">
                  <a:moveTo>
                    <a:pt x="315" y="61"/>
                  </a:moveTo>
                  <a:cubicBezTo>
                    <a:pt x="295" y="61"/>
                    <a:pt x="299" y="45"/>
                    <a:pt x="299" y="45"/>
                  </a:cubicBezTo>
                  <a:cubicBezTo>
                    <a:pt x="300" y="28"/>
                    <a:pt x="294" y="18"/>
                    <a:pt x="294" y="18"/>
                  </a:cubicBezTo>
                  <a:cubicBezTo>
                    <a:pt x="293" y="11"/>
                    <a:pt x="293" y="11"/>
                    <a:pt x="293" y="11"/>
                  </a:cubicBezTo>
                  <a:cubicBezTo>
                    <a:pt x="293" y="11"/>
                    <a:pt x="293" y="11"/>
                    <a:pt x="293" y="11"/>
                  </a:cubicBezTo>
                  <a:cubicBezTo>
                    <a:pt x="293" y="13"/>
                    <a:pt x="273" y="9"/>
                    <a:pt x="269" y="8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21" y="32"/>
                    <a:pt x="222" y="45"/>
                  </a:cubicBezTo>
                  <a:cubicBezTo>
                    <a:pt x="223" y="57"/>
                    <a:pt x="221" y="70"/>
                    <a:pt x="213" y="70"/>
                  </a:cubicBezTo>
                  <a:cubicBezTo>
                    <a:pt x="205" y="71"/>
                    <a:pt x="201" y="72"/>
                    <a:pt x="201" y="72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3" y="119"/>
                    <a:pt x="183" y="119"/>
                    <a:pt x="183" y="119"/>
                  </a:cubicBezTo>
                  <a:cubicBezTo>
                    <a:pt x="183" y="119"/>
                    <a:pt x="164" y="131"/>
                    <a:pt x="165" y="105"/>
                  </a:cubicBezTo>
                  <a:cubicBezTo>
                    <a:pt x="165" y="105"/>
                    <a:pt x="160" y="83"/>
                    <a:pt x="147" y="73"/>
                  </a:cubicBezTo>
                  <a:cubicBezTo>
                    <a:pt x="147" y="73"/>
                    <a:pt x="136" y="66"/>
                    <a:pt x="136" y="42"/>
                  </a:cubicBezTo>
                  <a:cubicBezTo>
                    <a:pt x="136" y="42"/>
                    <a:pt x="135" y="33"/>
                    <a:pt x="123" y="33"/>
                  </a:cubicBezTo>
                  <a:cubicBezTo>
                    <a:pt x="111" y="33"/>
                    <a:pt x="92" y="36"/>
                    <a:pt x="94" y="11"/>
                  </a:cubicBezTo>
                  <a:cubicBezTo>
                    <a:pt x="94" y="11"/>
                    <a:pt x="92" y="0"/>
                    <a:pt x="81" y="13"/>
                  </a:cubicBezTo>
                  <a:cubicBezTo>
                    <a:pt x="70" y="26"/>
                    <a:pt x="59" y="28"/>
                    <a:pt x="59" y="28"/>
                  </a:cubicBezTo>
                  <a:cubicBezTo>
                    <a:pt x="59" y="28"/>
                    <a:pt x="45" y="39"/>
                    <a:pt x="65" y="51"/>
                  </a:cubicBezTo>
                  <a:cubicBezTo>
                    <a:pt x="65" y="51"/>
                    <a:pt x="78" y="58"/>
                    <a:pt x="71" y="77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73" y="144"/>
                    <a:pt x="77" y="144"/>
                  </a:cubicBezTo>
                  <a:cubicBezTo>
                    <a:pt x="80" y="144"/>
                    <a:pt x="87" y="149"/>
                    <a:pt x="77" y="158"/>
                  </a:cubicBezTo>
                  <a:cubicBezTo>
                    <a:pt x="81" y="164"/>
                    <a:pt x="81" y="164"/>
                    <a:pt x="81" y="164"/>
                  </a:cubicBezTo>
                  <a:cubicBezTo>
                    <a:pt x="81" y="164"/>
                    <a:pt x="95" y="176"/>
                    <a:pt x="72" y="185"/>
                  </a:cubicBezTo>
                  <a:cubicBezTo>
                    <a:pt x="70" y="188"/>
                    <a:pt x="70" y="188"/>
                    <a:pt x="70" y="188"/>
                  </a:cubicBezTo>
                  <a:cubicBezTo>
                    <a:pt x="69" y="201"/>
                    <a:pt x="69" y="201"/>
                    <a:pt x="69" y="201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59" y="219"/>
                    <a:pt x="59" y="219"/>
                    <a:pt x="59" y="219"/>
                  </a:cubicBezTo>
                  <a:cubicBezTo>
                    <a:pt x="59" y="219"/>
                    <a:pt x="51" y="217"/>
                    <a:pt x="52" y="234"/>
                  </a:cubicBezTo>
                  <a:cubicBezTo>
                    <a:pt x="52" y="234"/>
                    <a:pt x="52" y="237"/>
                    <a:pt x="45" y="237"/>
                  </a:cubicBezTo>
                  <a:cubicBezTo>
                    <a:pt x="45" y="237"/>
                    <a:pt x="44" y="252"/>
                    <a:pt x="30" y="251"/>
                  </a:cubicBezTo>
                  <a:cubicBezTo>
                    <a:pt x="30" y="251"/>
                    <a:pt x="14" y="254"/>
                    <a:pt x="36" y="267"/>
                  </a:cubicBezTo>
                  <a:cubicBezTo>
                    <a:pt x="36" y="267"/>
                    <a:pt x="37" y="276"/>
                    <a:pt x="25" y="279"/>
                  </a:cubicBezTo>
                  <a:cubicBezTo>
                    <a:pt x="25" y="279"/>
                    <a:pt x="0" y="291"/>
                    <a:pt x="24" y="313"/>
                  </a:cubicBezTo>
                  <a:cubicBezTo>
                    <a:pt x="24" y="313"/>
                    <a:pt x="34" y="331"/>
                    <a:pt x="51" y="323"/>
                  </a:cubicBezTo>
                  <a:cubicBezTo>
                    <a:pt x="51" y="323"/>
                    <a:pt x="70" y="316"/>
                    <a:pt x="65" y="331"/>
                  </a:cubicBezTo>
                  <a:cubicBezTo>
                    <a:pt x="65" y="331"/>
                    <a:pt x="65" y="341"/>
                    <a:pt x="77" y="346"/>
                  </a:cubicBezTo>
                  <a:cubicBezTo>
                    <a:pt x="77" y="346"/>
                    <a:pt x="77" y="345"/>
                    <a:pt x="77" y="345"/>
                  </a:cubicBezTo>
                  <a:cubicBezTo>
                    <a:pt x="77" y="345"/>
                    <a:pt x="77" y="345"/>
                    <a:pt x="77" y="345"/>
                  </a:cubicBezTo>
                  <a:cubicBezTo>
                    <a:pt x="77" y="345"/>
                    <a:pt x="88" y="329"/>
                    <a:pt x="94" y="327"/>
                  </a:cubicBezTo>
                  <a:cubicBezTo>
                    <a:pt x="95" y="322"/>
                    <a:pt x="95" y="322"/>
                    <a:pt x="95" y="322"/>
                  </a:cubicBezTo>
                  <a:cubicBezTo>
                    <a:pt x="95" y="304"/>
                    <a:pt x="95" y="304"/>
                    <a:pt x="95" y="304"/>
                  </a:cubicBezTo>
                  <a:cubicBezTo>
                    <a:pt x="95" y="304"/>
                    <a:pt x="105" y="297"/>
                    <a:pt x="106" y="289"/>
                  </a:cubicBezTo>
                  <a:cubicBezTo>
                    <a:pt x="106" y="289"/>
                    <a:pt x="112" y="283"/>
                    <a:pt x="124" y="289"/>
                  </a:cubicBezTo>
                  <a:cubicBezTo>
                    <a:pt x="124" y="289"/>
                    <a:pt x="131" y="293"/>
                    <a:pt x="140" y="279"/>
                  </a:cubicBezTo>
                  <a:cubicBezTo>
                    <a:pt x="149" y="264"/>
                    <a:pt x="160" y="268"/>
                    <a:pt x="160" y="268"/>
                  </a:cubicBezTo>
                  <a:cubicBezTo>
                    <a:pt x="160" y="268"/>
                    <a:pt x="171" y="264"/>
                    <a:pt x="169" y="248"/>
                  </a:cubicBezTo>
                  <a:cubicBezTo>
                    <a:pt x="169" y="248"/>
                    <a:pt x="161" y="227"/>
                    <a:pt x="177" y="236"/>
                  </a:cubicBezTo>
                  <a:cubicBezTo>
                    <a:pt x="177" y="236"/>
                    <a:pt x="193" y="248"/>
                    <a:pt x="193" y="258"/>
                  </a:cubicBezTo>
                  <a:cubicBezTo>
                    <a:pt x="193" y="258"/>
                    <a:pt x="195" y="271"/>
                    <a:pt x="204" y="258"/>
                  </a:cubicBezTo>
                  <a:cubicBezTo>
                    <a:pt x="207" y="255"/>
                    <a:pt x="207" y="255"/>
                    <a:pt x="207" y="255"/>
                  </a:cubicBezTo>
                  <a:cubicBezTo>
                    <a:pt x="207" y="255"/>
                    <a:pt x="234" y="258"/>
                    <a:pt x="245" y="238"/>
                  </a:cubicBezTo>
                  <a:cubicBezTo>
                    <a:pt x="257" y="219"/>
                    <a:pt x="260" y="212"/>
                    <a:pt x="274" y="211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58" y="188"/>
                    <a:pt x="272" y="173"/>
                    <a:pt x="272" y="173"/>
                  </a:cubicBezTo>
                  <a:cubicBezTo>
                    <a:pt x="278" y="167"/>
                    <a:pt x="283" y="153"/>
                    <a:pt x="284" y="147"/>
                  </a:cubicBezTo>
                  <a:cubicBezTo>
                    <a:pt x="286" y="141"/>
                    <a:pt x="305" y="123"/>
                    <a:pt x="317" y="113"/>
                  </a:cubicBezTo>
                  <a:cubicBezTo>
                    <a:pt x="330" y="103"/>
                    <a:pt x="331" y="95"/>
                    <a:pt x="331" y="95"/>
                  </a:cubicBezTo>
                  <a:cubicBezTo>
                    <a:pt x="332" y="87"/>
                    <a:pt x="332" y="87"/>
                    <a:pt x="332" y="87"/>
                  </a:cubicBezTo>
                  <a:cubicBezTo>
                    <a:pt x="334" y="67"/>
                    <a:pt x="315" y="61"/>
                    <a:pt x="315" y="6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阜新">
              <a:hlinkClick r:id="" action="ppaction://macro?name=Slide1.阜新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414463" y="2759075"/>
              <a:ext cx="877887" cy="779463"/>
            </a:xfrm>
            <a:custGeom>
              <a:avLst/>
              <a:gdLst>
                <a:gd name="T0" fmla="*/ 240 w 249"/>
                <a:gd name="T1" fmla="*/ 54 h 221"/>
                <a:gd name="T2" fmla="*/ 240 w 249"/>
                <a:gd name="T3" fmla="*/ 41 h 221"/>
                <a:gd name="T4" fmla="*/ 225 w 249"/>
                <a:gd name="T5" fmla="*/ 29 h 221"/>
                <a:gd name="T6" fmla="*/ 225 w 249"/>
                <a:gd name="T7" fmla="*/ 21 h 221"/>
                <a:gd name="T8" fmla="*/ 225 w 249"/>
                <a:gd name="T9" fmla="*/ 20 h 221"/>
                <a:gd name="T10" fmla="*/ 223 w 249"/>
                <a:gd name="T11" fmla="*/ 17 h 221"/>
                <a:gd name="T12" fmla="*/ 207 w 249"/>
                <a:gd name="T13" fmla="*/ 18 h 221"/>
                <a:gd name="T14" fmla="*/ 184 w 249"/>
                <a:gd name="T15" fmla="*/ 10 h 221"/>
                <a:gd name="T16" fmla="*/ 179 w 249"/>
                <a:gd name="T17" fmla="*/ 15 h 221"/>
                <a:gd name="T18" fmla="*/ 180 w 249"/>
                <a:gd name="T19" fmla="*/ 26 h 221"/>
                <a:gd name="T20" fmla="*/ 160 w 249"/>
                <a:gd name="T21" fmla="*/ 36 h 221"/>
                <a:gd name="T22" fmla="*/ 145 w 249"/>
                <a:gd name="T23" fmla="*/ 40 h 221"/>
                <a:gd name="T24" fmla="*/ 141 w 249"/>
                <a:gd name="T25" fmla="*/ 39 h 221"/>
                <a:gd name="T26" fmla="*/ 109 w 249"/>
                <a:gd name="T27" fmla="*/ 51 h 221"/>
                <a:gd name="T28" fmla="*/ 97 w 249"/>
                <a:gd name="T29" fmla="*/ 82 h 221"/>
                <a:gd name="T30" fmla="*/ 81 w 249"/>
                <a:gd name="T31" fmla="*/ 85 h 221"/>
                <a:gd name="T32" fmla="*/ 68 w 249"/>
                <a:gd name="T33" fmla="*/ 84 h 221"/>
                <a:gd name="T34" fmla="*/ 36 w 249"/>
                <a:gd name="T35" fmla="*/ 89 h 221"/>
                <a:gd name="T36" fmla="*/ 30 w 249"/>
                <a:gd name="T37" fmla="*/ 103 h 221"/>
                <a:gd name="T38" fmla="*/ 20 w 249"/>
                <a:gd name="T39" fmla="*/ 118 h 221"/>
                <a:gd name="T40" fmla="*/ 0 w 249"/>
                <a:gd name="T41" fmla="*/ 136 h 221"/>
                <a:gd name="T42" fmla="*/ 0 w 249"/>
                <a:gd name="T43" fmla="*/ 137 h 221"/>
                <a:gd name="T44" fmla="*/ 0 w 249"/>
                <a:gd name="T45" fmla="*/ 137 h 221"/>
                <a:gd name="T46" fmla="*/ 1 w 249"/>
                <a:gd name="T47" fmla="*/ 144 h 221"/>
                <a:gd name="T48" fmla="*/ 6 w 249"/>
                <a:gd name="T49" fmla="*/ 171 h 221"/>
                <a:gd name="T50" fmla="*/ 22 w 249"/>
                <a:gd name="T51" fmla="*/ 187 h 221"/>
                <a:gd name="T52" fmla="*/ 39 w 249"/>
                <a:gd name="T53" fmla="*/ 213 h 221"/>
                <a:gd name="T54" fmla="*/ 38 w 249"/>
                <a:gd name="T55" fmla="*/ 221 h 221"/>
                <a:gd name="T56" fmla="*/ 39 w 249"/>
                <a:gd name="T57" fmla="*/ 221 h 221"/>
                <a:gd name="T58" fmla="*/ 56 w 249"/>
                <a:gd name="T59" fmla="*/ 221 h 221"/>
                <a:gd name="T60" fmla="*/ 80 w 249"/>
                <a:gd name="T61" fmla="*/ 212 h 221"/>
                <a:gd name="T62" fmla="*/ 112 w 249"/>
                <a:gd name="T63" fmla="*/ 208 h 221"/>
                <a:gd name="T64" fmla="*/ 115 w 249"/>
                <a:gd name="T65" fmla="*/ 206 h 221"/>
                <a:gd name="T66" fmla="*/ 138 w 249"/>
                <a:gd name="T67" fmla="*/ 173 h 221"/>
                <a:gd name="T68" fmla="*/ 162 w 249"/>
                <a:gd name="T69" fmla="*/ 145 h 221"/>
                <a:gd name="T70" fmla="*/ 186 w 249"/>
                <a:gd name="T71" fmla="*/ 133 h 221"/>
                <a:gd name="T72" fmla="*/ 219 w 249"/>
                <a:gd name="T73" fmla="*/ 106 h 221"/>
                <a:gd name="T74" fmla="*/ 234 w 249"/>
                <a:gd name="T75" fmla="*/ 101 h 221"/>
                <a:gd name="T76" fmla="*/ 229 w 249"/>
                <a:gd name="T77" fmla="*/ 75 h 221"/>
                <a:gd name="T78" fmla="*/ 240 w 249"/>
                <a:gd name="T79" fmla="*/ 5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9" h="221">
                  <a:moveTo>
                    <a:pt x="240" y="54"/>
                  </a:moveTo>
                  <a:cubicBezTo>
                    <a:pt x="249" y="47"/>
                    <a:pt x="240" y="41"/>
                    <a:pt x="240" y="41"/>
                  </a:cubicBezTo>
                  <a:cubicBezTo>
                    <a:pt x="240" y="41"/>
                    <a:pt x="230" y="35"/>
                    <a:pt x="225" y="29"/>
                  </a:cubicBezTo>
                  <a:cubicBezTo>
                    <a:pt x="219" y="23"/>
                    <a:pt x="225" y="21"/>
                    <a:pt x="225" y="21"/>
                  </a:cubicBezTo>
                  <a:cubicBezTo>
                    <a:pt x="225" y="20"/>
                    <a:pt x="225" y="20"/>
                    <a:pt x="225" y="20"/>
                  </a:cubicBezTo>
                  <a:cubicBezTo>
                    <a:pt x="224" y="19"/>
                    <a:pt x="224" y="18"/>
                    <a:pt x="223" y="17"/>
                  </a:cubicBezTo>
                  <a:cubicBezTo>
                    <a:pt x="223" y="17"/>
                    <a:pt x="217" y="13"/>
                    <a:pt x="207" y="18"/>
                  </a:cubicBezTo>
                  <a:cubicBezTo>
                    <a:pt x="207" y="18"/>
                    <a:pt x="210" y="20"/>
                    <a:pt x="184" y="10"/>
                  </a:cubicBezTo>
                  <a:cubicBezTo>
                    <a:pt x="159" y="0"/>
                    <a:pt x="162" y="15"/>
                    <a:pt x="179" y="15"/>
                  </a:cubicBezTo>
                  <a:cubicBezTo>
                    <a:pt x="179" y="15"/>
                    <a:pt x="184" y="17"/>
                    <a:pt x="180" y="26"/>
                  </a:cubicBezTo>
                  <a:cubicBezTo>
                    <a:pt x="175" y="36"/>
                    <a:pt x="170" y="41"/>
                    <a:pt x="160" y="36"/>
                  </a:cubicBezTo>
                  <a:cubicBezTo>
                    <a:pt x="149" y="32"/>
                    <a:pt x="147" y="32"/>
                    <a:pt x="145" y="40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11" y="34"/>
                    <a:pt x="109" y="51"/>
                  </a:cubicBezTo>
                  <a:cubicBezTo>
                    <a:pt x="107" y="68"/>
                    <a:pt x="111" y="79"/>
                    <a:pt x="97" y="82"/>
                  </a:cubicBezTo>
                  <a:cubicBezTo>
                    <a:pt x="97" y="82"/>
                    <a:pt x="85" y="103"/>
                    <a:pt x="81" y="85"/>
                  </a:cubicBezTo>
                  <a:cubicBezTo>
                    <a:pt x="81" y="85"/>
                    <a:pt x="78" y="78"/>
                    <a:pt x="68" y="84"/>
                  </a:cubicBezTo>
                  <a:cubicBezTo>
                    <a:pt x="58" y="91"/>
                    <a:pt x="36" y="89"/>
                    <a:pt x="36" y="89"/>
                  </a:cubicBezTo>
                  <a:cubicBezTo>
                    <a:pt x="36" y="89"/>
                    <a:pt x="30" y="90"/>
                    <a:pt x="30" y="103"/>
                  </a:cubicBezTo>
                  <a:cubicBezTo>
                    <a:pt x="30" y="103"/>
                    <a:pt x="31" y="110"/>
                    <a:pt x="20" y="118"/>
                  </a:cubicBezTo>
                  <a:cubicBezTo>
                    <a:pt x="8" y="125"/>
                    <a:pt x="0" y="135"/>
                    <a:pt x="0" y="136"/>
                  </a:cubicBezTo>
                  <a:cubicBezTo>
                    <a:pt x="0" y="136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7" y="154"/>
                    <a:pt x="6" y="171"/>
                  </a:cubicBezTo>
                  <a:cubicBezTo>
                    <a:pt x="6" y="171"/>
                    <a:pt x="2" y="187"/>
                    <a:pt x="22" y="187"/>
                  </a:cubicBezTo>
                  <a:cubicBezTo>
                    <a:pt x="22" y="187"/>
                    <a:pt x="41" y="193"/>
                    <a:pt x="39" y="213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9" y="221"/>
                    <a:pt x="39" y="221"/>
                    <a:pt x="39" y="221"/>
                  </a:cubicBezTo>
                  <a:cubicBezTo>
                    <a:pt x="56" y="221"/>
                    <a:pt x="56" y="221"/>
                    <a:pt x="56" y="221"/>
                  </a:cubicBezTo>
                  <a:cubicBezTo>
                    <a:pt x="59" y="218"/>
                    <a:pt x="80" y="212"/>
                    <a:pt x="80" y="212"/>
                  </a:cubicBezTo>
                  <a:cubicBezTo>
                    <a:pt x="112" y="208"/>
                    <a:pt x="112" y="208"/>
                    <a:pt x="112" y="208"/>
                  </a:cubicBezTo>
                  <a:cubicBezTo>
                    <a:pt x="115" y="206"/>
                    <a:pt x="115" y="206"/>
                    <a:pt x="115" y="206"/>
                  </a:cubicBezTo>
                  <a:cubicBezTo>
                    <a:pt x="115" y="200"/>
                    <a:pt x="125" y="194"/>
                    <a:pt x="138" y="173"/>
                  </a:cubicBezTo>
                  <a:cubicBezTo>
                    <a:pt x="150" y="152"/>
                    <a:pt x="162" y="145"/>
                    <a:pt x="162" y="145"/>
                  </a:cubicBezTo>
                  <a:cubicBezTo>
                    <a:pt x="171" y="144"/>
                    <a:pt x="186" y="133"/>
                    <a:pt x="186" y="133"/>
                  </a:cubicBezTo>
                  <a:cubicBezTo>
                    <a:pt x="195" y="123"/>
                    <a:pt x="219" y="106"/>
                    <a:pt x="219" y="106"/>
                  </a:cubicBezTo>
                  <a:cubicBezTo>
                    <a:pt x="230" y="105"/>
                    <a:pt x="234" y="101"/>
                    <a:pt x="234" y="101"/>
                  </a:cubicBezTo>
                  <a:cubicBezTo>
                    <a:pt x="245" y="93"/>
                    <a:pt x="237" y="85"/>
                    <a:pt x="229" y="75"/>
                  </a:cubicBezTo>
                  <a:cubicBezTo>
                    <a:pt x="220" y="64"/>
                    <a:pt x="230" y="60"/>
                    <a:pt x="240" y="5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鞍山">
              <a:hlinkClick r:id="" action="ppaction://macro?name=Slide1.鞍山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997075" y="3570288"/>
              <a:ext cx="833438" cy="976312"/>
            </a:xfrm>
            <a:custGeom>
              <a:avLst/>
              <a:gdLst>
                <a:gd name="T0" fmla="*/ 0 w 238"/>
                <a:gd name="T1" fmla="*/ 32 h 279"/>
                <a:gd name="T2" fmla="*/ 5 w 238"/>
                <a:gd name="T3" fmla="*/ 22 h 279"/>
                <a:gd name="T4" fmla="*/ 44 w 238"/>
                <a:gd name="T5" fmla="*/ 6 h 279"/>
                <a:gd name="T6" fmla="*/ 58 w 238"/>
                <a:gd name="T7" fmla="*/ 36 h 279"/>
                <a:gd name="T8" fmla="*/ 58 w 238"/>
                <a:gd name="T9" fmla="*/ 67 h 279"/>
                <a:gd name="T10" fmla="*/ 88 w 238"/>
                <a:gd name="T11" fmla="*/ 80 h 279"/>
                <a:gd name="T12" fmla="*/ 124 w 238"/>
                <a:gd name="T13" fmla="*/ 68 h 279"/>
                <a:gd name="T14" fmla="*/ 137 w 238"/>
                <a:gd name="T15" fmla="*/ 96 h 279"/>
                <a:gd name="T16" fmla="*/ 128 w 238"/>
                <a:gd name="T17" fmla="*/ 124 h 279"/>
                <a:gd name="T18" fmla="*/ 133 w 238"/>
                <a:gd name="T19" fmla="*/ 136 h 279"/>
                <a:gd name="T20" fmla="*/ 153 w 238"/>
                <a:gd name="T21" fmla="*/ 145 h 279"/>
                <a:gd name="T22" fmla="*/ 192 w 238"/>
                <a:gd name="T23" fmla="*/ 118 h 279"/>
                <a:gd name="T24" fmla="*/ 193 w 238"/>
                <a:gd name="T25" fmla="*/ 119 h 279"/>
                <a:gd name="T26" fmla="*/ 200 w 238"/>
                <a:gd name="T27" fmla="*/ 144 h 279"/>
                <a:gd name="T28" fmla="*/ 211 w 238"/>
                <a:gd name="T29" fmla="*/ 148 h 279"/>
                <a:gd name="T30" fmla="*/ 234 w 238"/>
                <a:gd name="T31" fmla="*/ 168 h 279"/>
                <a:gd name="T32" fmla="*/ 235 w 238"/>
                <a:gd name="T33" fmla="*/ 190 h 279"/>
                <a:gd name="T34" fmla="*/ 238 w 238"/>
                <a:gd name="T35" fmla="*/ 202 h 279"/>
                <a:gd name="T36" fmla="*/ 229 w 238"/>
                <a:gd name="T37" fmla="*/ 222 h 279"/>
                <a:gd name="T38" fmla="*/ 219 w 238"/>
                <a:gd name="T39" fmla="*/ 241 h 279"/>
                <a:gd name="T40" fmla="*/ 214 w 238"/>
                <a:gd name="T41" fmla="*/ 258 h 279"/>
                <a:gd name="T42" fmla="*/ 197 w 238"/>
                <a:gd name="T43" fmla="*/ 272 h 279"/>
                <a:gd name="T44" fmla="*/ 189 w 238"/>
                <a:gd name="T45" fmla="*/ 278 h 279"/>
                <a:gd name="T46" fmla="*/ 189 w 238"/>
                <a:gd name="T47" fmla="*/ 278 h 279"/>
                <a:gd name="T48" fmla="*/ 156 w 238"/>
                <a:gd name="T49" fmla="*/ 264 h 279"/>
                <a:gd name="T50" fmla="*/ 143 w 238"/>
                <a:gd name="T51" fmla="*/ 264 h 279"/>
                <a:gd name="T52" fmla="*/ 119 w 238"/>
                <a:gd name="T53" fmla="*/ 253 h 279"/>
                <a:gd name="T54" fmla="*/ 119 w 238"/>
                <a:gd name="T55" fmla="*/ 253 h 279"/>
                <a:gd name="T56" fmla="*/ 126 w 238"/>
                <a:gd name="T57" fmla="*/ 198 h 279"/>
                <a:gd name="T58" fmla="*/ 106 w 238"/>
                <a:gd name="T59" fmla="*/ 189 h 279"/>
                <a:gd name="T60" fmla="*/ 90 w 238"/>
                <a:gd name="T61" fmla="*/ 181 h 279"/>
                <a:gd name="T62" fmla="*/ 84 w 238"/>
                <a:gd name="T63" fmla="*/ 172 h 279"/>
                <a:gd name="T64" fmla="*/ 85 w 238"/>
                <a:gd name="T65" fmla="*/ 159 h 279"/>
                <a:gd name="T66" fmla="*/ 59 w 238"/>
                <a:gd name="T67" fmla="*/ 151 h 279"/>
                <a:gd name="T68" fmla="*/ 58 w 238"/>
                <a:gd name="T69" fmla="*/ 135 h 279"/>
                <a:gd name="T70" fmla="*/ 33 w 238"/>
                <a:gd name="T71" fmla="*/ 117 h 279"/>
                <a:gd name="T72" fmla="*/ 32 w 238"/>
                <a:gd name="T73" fmla="*/ 118 h 279"/>
                <a:gd name="T74" fmla="*/ 34 w 238"/>
                <a:gd name="T75" fmla="*/ 110 h 279"/>
                <a:gd name="T76" fmla="*/ 37 w 238"/>
                <a:gd name="T77" fmla="*/ 98 h 279"/>
                <a:gd name="T78" fmla="*/ 34 w 238"/>
                <a:gd name="T79" fmla="*/ 80 h 279"/>
                <a:gd name="T80" fmla="*/ 38 w 238"/>
                <a:gd name="T81" fmla="*/ 69 h 279"/>
                <a:gd name="T82" fmla="*/ 21 w 238"/>
                <a:gd name="T83" fmla="*/ 73 h 279"/>
                <a:gd name="T84" fmla="*/ 12 w 238"/>
                <a:gd name="T85" fmla="*/ 58 h 279"/>
                <a:gd name="T86" fmla="*/ 1 w 238"/>
                <a:gd name="T87" fmla="*/ 32 h 279"/>
                <a:gd name="T88" fmla="*/ 0 w 238"/>
                <a:gd name="T89" fmla="*/ 3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8" h="279">
                  <a:moveTo>
                    <a:pt x="0" y="32"/>
                  </a:moveTo>
                  <a:cubicBezTo>
                    <a:pt x="2" y="29"/>
                    <a:pt x="4" y="26"/>
                    <a:pt x="5" y="22"/>
                  </a:cubicBezTo>
                  <a:cubicBezTo>
                    <a:pt x="5" y="22"/>
                    <a:pt x="19" y="0"/>
                    <a:pt x="44" y="6"/>
                  </a:cubicBezTo>
                  <a:cubicBezTo>
                    <a:pt x="44" y="6"/>
                    <a:pt x="62" y="6"/>
                    <a:pt x="58" y="36"/>
                  </a:cubicBezTo>
                  <a:cubicBezTo>
                    <a:pt x="58" y="36"/>
                    <a:pt x="51" y="58"/>
                    <a:pt x="58" y="67"/>
                  </a:cubicBezTo>
                  <a:cubicBezTo>
                    <a:pt x="65" y="77"/>
                    <a:pt x="77" y="91"/>
                    <a:pt x="88" y="80"/>
                  </a:cubicBezTo>
                  <a:cubicBezTo>
                    <a:pt x="99" y="69"/>
                    <a:pt x="106" y="61"/>
                    <a:pt x="124" y="68"/>
                  </a:cubicBezTo>
                  <a:cubicBezTo>
                    <a:pt x="124" y="68"/>
                    <a:pt x="162" y="90"/>
                    <a:pt x="137" y="96"/>
                  </a:cubicBezTo>
                  <a:cubicBezTo>
                    <a:pt x="137" y="96"/>
                    <a:pt x="121" y="107"/>
                    <a:pt x="128" y="124"/>
                  </a:cubicBezTo>
                  <a:cubicBezTo>
                    <a:pt x="128" y="124"/>
                    <a:pt x="133" y="124"/>
                    <a:pt x="133" y="136"/>
                  </a:cubicBezTo>
                  <a:cubicBezTo>
                    <a:pt x="133" y="148"/>
                    <a:pt x="139" y="154"/>
                    <a:pt x="153" y="145"/>
                  </a:cubicBezTo>
                  <a:cubicBezTo>
                    <a:pt x="162" y="139"/>
                    <a:pt x="180" y="129"/>
                    <a:pt x="192" y="118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3" y="119"/>
                    <a:pt x="201" y="133"/>
                    <a:pt x="200" y="144"/>
                  </a:cubicBezTo>
                  <a:cubicBezTo>
                    <a:pt x="211" y="148"/>
                    <a:pt x="211" y="148"/>
                    <a:pt x="211" y="148"/>
                  </a:cubicBezTo>
                  <a:cubicBezTo>
                    <a:pt x="211" y="148"/>
                    <a:pt x="234" y="150"/>
                    <a:pt x="234" y="168"/>
                  </a:cubicBezTo>
                  <a:cubicBezTo>
                    <a:pt x="234" y="185"/>
                    <a:pt x="235" y="190"/>
                    <a:pt x="235" y="190"/>
                  </a:cubicBezTo>
                  <a:cubicBezTo>
                    <a:pt x="238" y="202"/>
                    <a:pt x="238" y="202"/>
                    <a:pt x="238" y="202"/>
                  </a:cubicBezTo>
                  <a:cubicBezTo>
                    <a:pt x="238" y="202"/>
                    <a:pt x="233" y="219"/>
                    <a:pt x="229" y="222"/>
                  </a:cubicBezTo>
                  <a:cubicBezTo>
                    <a:pt x="224" y="225"/>
                    <a:pt x="213" y="229"/>
                    <a:pt x="219" y="241"/>
                  </a:cubicBezTo>
                  <a:cubicBezTo>
                    <a:pt x="219" y="241"/>
                    <a:pt x="227" y="256"/>
                    <a:pt x="214" y="258"/>
                  </a:cubicBezTo>
                  <a:cubicBezTo>
                    <a:pt x="214" y="258"/>
                    <a:pt x="213" y="279"/>
                    <a:pt x="197" y="272"/>
                  </a:cubicBezTo>
                  <a:cubicBezTo>
                    <a:pt x="189" y="278"/>
                    <a:pt x="189" y="278"/>
                    <a:pt x="189" y="278"/>
                  </a:cubicBezTo>
                  <a:cubicBezTo>
                    <a:pt x="189" y="278"/>
                    <a:pt x="189" y="278"/>
                    <a:pt x="189" y="278"/>
                  </a:cubicBezTo>
                  <a:cubicBezTo>
                    <a:pt x="187" y="276"/>
                    <a:pt x="164" y="256"/>
                    <a:pt x="156" y="264"/>
                  </a:cubicBezTo>
                  <a:cubicBezTo>
                    <a:pt x="156" y="264"/>
                    <a:pt x="151" y="267"/>
                    <a:pt x="143" y="264"/>
                  </a:cubicBezTo>
                  <a:cubicBezTo>
                    <a:pt x="136" y="260"/>
                    <a:pt x="119" y="253"/>
                    <a:pt x="119" y="253"/>
                  </a:cubicBezTo>
                  <a:cubicBezTo>
                    <a:pt x="119" y="253"/>
                    <a:pt x="119" y="253"/>
                    <a:pt x="119" y="253"/>
                  </a:cubicBezTo>
                  <a:cubicBezTo>
                    <a:pt x="116" y="237"/>
                    <a:pt x="126" y="198"/>
                    <a:pt x="126" y="198"/>
                  </a:cubicBezTo>
                  <a:cubicBezTo>
                    <a:pt x="131" y="182"/>
                    <a:pt x="106" y="189"/>
                    <a:pt x="106" y="189"/>
                  </a:cubicBezTo>
                  <a:cubicBezTo>
                    <a:pt x="90" y="181"/>
                    <a:pt x="90" y="181"/>
                    <a:pt x="90" y="181"/>
                  </a:cubicBezTo>
                  <a:cubicBezTo>
                    <a:pt x="81" y="181"/>
                    <a:pt x="84" y="172"/>
                    <a:pt x="84" y="172"/>
                  </a:cubicBezTo>
                  <a:cubicBezTo>
                    <a:pt x="92" y="163"/>
                    <a:pt x="85" y="159"/>
                    <a:pt x="85" y="159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58" y="135"/>
                    <a:pt x="58" y="135"/>
                    <a:pt x="58" y="135"/>
                  </a:cubicBezTo>
                  <a:cubicBezTo>
                    <a:pt x="54" y="116"/>
                    <a:pt x="39" y="117"/>
                    <a:pt x="33" y="117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4"/>
                    <a:pt x="34" y="110"/>
                    <a:pt x="34" y="110"/>
                  </a:cubicBezTo>
                  <a:cubicBezTo>
                    <a:pt x="34" y="110"/>
                    <a:pt x="42" y="103"/>
                    <a:pt x="37" y="98"/>
                  </a:cubicBezTo>
                  <a:cubicBezTo>
                    <a:pt x="33" y="92"/>
                    <a:pt x="34" y="80"/>
                    <a:pt x="34" y="80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41" y="59"/>
                    <a:pt x="33" y="62"/>
                    <a:pt x="21" y="73"/>
                  </a:cubicBezTo>
                  <a:cubicBezTo>
                    <a:pt x="9" y="85"/>
                    <a:pt x="12" y="58"/>
                    <a:pt x="12" y="58"/>
                  </a:cubicBezTo>
                  <a:cubicBezTo>
                    <a:pt x="13" y="43"/>
                    <a:pt x="3" y="34"/>
                    <a:pt x="1" y="32"/>
                  </a:cubicBezTo>
                  <a:lnTo>
                    <a:pt x="0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盘锦">
              <a:hlinkClick r:id="" action="ppaction://macro?name=Slide1.盘锦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787525" y="3690938"/>
              <a:ext cx="361950" cy="482600"/>
            </a:xfrm>
            <a:custGeom>
              <a:avLst/>
              <a:gdLst>
                <a:gd name="T0" fmla="*/ 99 w 102"/>
                <a:gd name="T1" fmla="*/ 37 h 139"/>
                <a:gd name="T2" fmla="*/ 81 w 102"/>
                <a:gd name="T3" fmla="*/ 42 h 139"/>
                <a:gd name="T4" fmla="*/ 72 w 102"/>
                <a:gd name="T5" fmla="*/ 26 h 139"/>
                <a:gd name="T6" fmla="*/ 61 w 102"/>
                <a:gd name="T7" fmla="*/ 0 h 139"/>
                <a:gd name="T8" fmla="*/ 61 w 102"/>
                <a:gd name="T9" fmla="*/ 0 h 139"/>
                <a:gd name="T10" fmla="*/ 55 w 102"/>
                <a:gd name="T11" fmla="*/ 5 h 139"/>
                <a:gd name="T12" fmla="*/ 3 w 102"/>
                <a:gd name="T13" fmla="*/ 31 h 139"/>
                <a:gd name="T14" fmla="*/ 20 w 102"/>
                <a:gd name="T15" fmla="*/ 64 h 139"/>
                <a:gd name="T16" fmla="*/ 20 w 102"/>
                <a:gd name="T17" fmla="*/ 65 h 139"/>
                <a:gd name="T18" fmla="*/ 21 w 102"/>
                <a:gd name="T19" fmla="*/ 64 h 139"/>
                <a:gd name="T20" fmla="*/ 24 w 102"/>
                <a:gd name="T21" fmla="*/ 78 h 139"/>
                <a:gd name="T22" fmla="*/ 26 w 102"/>
                <a:gd name="T23" fmla="*/ 91 h 139"/>
                <a:gd name="T24" fmla="*/ 30 w 102"/>
                <a:gd name="T25" fmla="*/ 81 h 139"/>
                <a:gd name="T26" fmla="*/ 41 w 102"/>
                <a:gd name="T27" fmla="*/ 96 h 139"/>
                <a:gd name="T28" fmla="*/ 46 w 102"/>
                <a:gd name="T29" fmla="*/ 122 h 139"/>
                <a:gd name="T30" fmla="*/ 46 w 102"/>
                <a:gd name="T31" fmla="*/ 126 h 139"/>
                <a:gd name="T32" fmla="*/ 52 w 102"/>
                <a:gd name="T33" fmla="*/ 126 h 139"/>
                <a:gd name="T34" fmla="*/ 65 w 102"/>
                <a:gd name="T35" fmla="*/ 139 h 139"/>
                <a:gd name="T36" fmla="*/ 79 w 102"/>
                <a:gd name="T37" fmla="*/ 139 h 139"/>
                <a:gd name="T38" fmla="*/ 72 w 102"/>
                <a:gd name="T39" fmla="*/ 125 h 139"/>
                <a:gd name="T40" fmla="*/ 81 w 102"/>
                <a:gd name="T41" fmla="*/ 106 h 139"/>
                <a:gd name="T42" fmla="*/ 90 w 102"/>
                <a:gd name="T43" fmla="*/ 95 h 139"/>
                <a:gd name="T44" fmla="*/ 95 w 102"/>
                <a:gd name="T45" fmla="*/ 79 h 139"/>
                <a:gd name="T46" fmla="*/ 98 w 102"/>
                <a:gd name="T47" fmla="*/ 66 h 139"/>
                <a:gd name="T48" fmla="*/ 95 w 102"/>
                <a:gd name="T49" fmla="*/ 49 h 139"/>
                <a:gd name="T50" fmla="*/ 99 w 102"/>
                <a:gd name="T51" fmla="*/ 3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2" h="139">
                  <a:moveTo>
                    <a:pt x="99" y="37"/>
                  </a:moveTo>
                  <a:cubicBezTo>
                    <a:pt x="101" y="27"/>
                    <a:pt x="93" y="30"/>
                    <a:pt x="81" y="42"/>
                  </a:cubicBezTo>
                  <a:cubicBezTo>
                    <a:pt x="69" y="53"/>
                    <a:pt x="72" y="26"/>
                    <a:pt x="72" y="26"/>
                  </a:cubicBezTo>
                  <a:cubicBezTo>
                    <a:pt x="73" y="12"/>
                    <a:pt x="63" y="2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4"/>
                    <a:pt x="55" y="5"/>
                    <a:pt x="55" y="5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62"/>
                    <a:pt x="20" y="64"/>
                    <a:pt x="20" y="64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4"/>
                    <a:pt x="20" y="64"/>
                    <a:pt x="21" y="64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78"/>
                    <a:pt x="16" y="87"/>
                    <a:pt x="26" y="91"/>
                  </a:cubicBezTo>
                  <a:cubicBezTo>
                    <a:pt x="26" y="91"/>
                    <a:pt x="30" y="89"/>
                    <a:pt x="30" y="81"/>
                  </a:cubicBezTo>
                  <a:cubicBezTo>
                    <a:pt x="30" y="81"/>
                    <a:pt x="30" y="90"/>
                    <a:pt x="41" y="96"/>
                  </a:cubicBezTo>
                  <a:cubicBezTo>
                    <a:pt x="41" y="96"/>
                    <a:pt x="47" y="112"/>
                    <a:pt x="46" y="122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52" y="126"/>
                    <a:pt x="52" y="126"/>
                    <a:pt x="52" y="126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99" y="137"/>
                    <a:pt x="82" y="133"/>
                    <a:pt x="72" y="125"/>
                  </a:cubicBezTo>
                  <a:cubicBezTo>
                    <a:pt x="62" y="117"/>
                    <a:pt x="71" y="106"/>
                    <a:pt x="81" y="106"/>
                  </a:cubicBezTo>
                  <a:cubicBezTo>
                    <a:pt x="92" y="106"/>
                    <a:pt x="91" y="100"/>
                    <a:pt x="90" y="95"/>
                  </a:cubicBezTo>
                  <a:cubicBezTo>
                    <a:pt x="90" y="89"/>
                    <a:pt x="95" y="79"/>
                    <a:pt x="95" y="79"/>
                  </a:cubicBezTo>
                  <a:cubicBezTo>
                    <a:pt x="95" y="79"/>
                    <a:pt x="102" y="72"/>
                    <a:pt x="98" y="66"/>
                  </a:cubicBezTo>
                  <a:cubicBezTo>
                    <a:pt x="93" y="61"/>
                    <a:pt x="95" y="49"/>
                    <a:pt x="95" y="49"/>
                  </a:cubicBezTo>
                  <a:lnTo>
                    <a:pt x="99" y="3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丹东">
              <a:hlinkClick r:id="" action="ppaction://macro?name=Slide1.丹东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65413" y="3724275"/>
              <a:ext cx="1128712" cy="954088"/>
            </a:xfrm>
            <a:custGeom>
              <a:avLst/>
              <a:gdLst>
                <a:gd name="T0" fmla="*/ 290 w 323"/>
                <a:gd name="T1" fmla="*/ 24 h 272"/>
                <a:gd name="T2" fmla="*/ 290 w 323"/>
                <a:gd name="T3" fmla="*/ 24 h 272"/>
                <a:gd name="T4" fmla="*/ 275 w 323"/>
                <a:gd name="T5" fmla="*/ 23 h 272"/>
                <a:gd name="T6" fmla="*/ 273 w 323"/>
                <a:gd name="T7" fmla="*/ 17 h 272"/>
                <a:gd name="T8" fmla="*/ 262 w 323"/>
                <a:gd name="T9" fmla="*/ 13 h 272"/>
                <a:gd name="T10" fmla="*/ 260 w 323"/>
                <a:gd name="T11" fmla="*/ 13 h 272"/>
                <a:gd name="T12" fmla="*/ 251 w 323"/>
                <a:gd name="T13" fmla="*/ 14 h 272"/>
                <a:gd name="T14" fmla="*/ 235 w 323"/>
                <a:gd name="T15" fmla="*/ 4 h 272"/>
                <a:gd name="T16" fmla="*/ 231 w 323"/>
                <a:gd name="T17" fmla="*/ 1 h 272"/>
                <a:gd name="T18" fmla="*/ 202 w 323"/>
                <a:gd name="T19" fmla="*/ 0 h 272"/>
                <a:gd name="T20" fmla="*/ 171 w 323"/>
                <a:gd name="T21" fmla="*/ 3 h 272"/>
                <a:gd name="T22" fmla="*/ 138 w 323"/>
                <a:gd name="T23" fmla="*/ 17 h 272"/>
                <a:gd name="T24" fmla="*/ 107 w 323"/>
                <a:gd name="T25" fmla="*/ 19 h 272"/>
                <a:gd name="T26" fmla="*/ 95 w 323"/>
                <a:gd name="T27" fmla="*/ 23 h 272"/>
                <a:gd name="T28" fmla="*/ 80 w 323"/>
                <a:gd name="T29" fmla="*/ 35 h 272"/>
                <a:gd name="T30" fmla="*/ 83 w 323"/>
                <a:gd name="T31" fmla="*/ 46 h 272"/>
                <a:gd name="T32" fmla="*/ 83 w 323"/>
                <a:gd name="T33" fmla="*/ 66 h 272"/>
                <a:gd name="T34" fmla="*/ 65 w 323"/>
                <a:gd name="T35" fmla="*/ 66 h 272"/>
                <a:gd name="T36" fmla="*/ 59 w 323"/>
                <a:gd name="T37" fmla="*/ 71 h 272"/>
                <a:gd name="T38" fmla="*/ 40 w 323"/>
                <a:gd name="T39" fmla="*/ 69 h 272"/>
                <a:gd name="T40" fmla="*/ 28 w 323"/>
                <a:gd name="T41" fmla="*/ 74 h 272"/>
                <a:gd name="T42" fmla="*/ 11 w 323"/>
                <a:gd name="T43" fmla="*/ 67 h 272"/>
                <a:gd name="T44" fmla="*/ 11 w 323"/>
                <a:gd name="T45" fmla="*/ 66 h 272"/>
                <a:gd name="T46" fmla="*/ 2 w 323"/>
                <a:gd name="T47" fmla="*/ 75 h 272"/>
                <a:gd name="T48" fmla="*/ 3 w 323"/>
                <a:gd name="T49" fmla="*/ 75 h 272"/>
                <a:gd name="T50" fmla="*/ 10 w 323"/>
                <a:gd name="T51" fmla="*/ 100 h 272"/>
                <a:gd name="T52" fmla="*/ 21 w 323"/>
                <a:gd name="T53" fmla="*/ 104 h 272"/>
                <a:gd name="T54" fmla="*/ 44 w 323"/>
                <a:gd name="T55" fmla="*/ 124 h 272"/>
                <a:gd name="T56" fmla="*/ 45 w 323"/>
                <a:gd name="T57" fmla="*/ 147 h 272"/>
                <a:gd name="T58" fmla="*/ 48 w 323"/>
                <a:gd name="T59" fmla="*/ 158 h 272"/>
                <a:gd name="T60" fmla="*/ 39 w 323"/>
                <a:gd name="T61" fmla="*/ 179 h 272"/>
                <a:gd name="T62" fmla="*/ 29 w 323"/>
                <a:gd name="T63" fmla="*/ 197 h 272"/>
                <a:gd name="T64" fmla="*/ 24 w 323"/>
                <a:gd name="T65" fmla="*/ 214 h 272"/>
                <a:gd name="T66" fmla="*/ 7 w 323"/>
                <a:gd name="T67" fmla="*/ 229 h 272"/>
                <a:gd name="T68" fmla="*/ 0 w 323"/>
                <a:gd name="T69" fmla="*/ 234 h 272"/>
                <a:gd name="T70" fmla="*/ 0 w 323"/>
                <a:gd name="T71" fmla="*/ 235 h 272"/>
                <a:gd name="T72" fmla="*/ 24 w 323"/>
                <a:gd name="T73" fmla="*/ 271 h 272"/>
                <a:gd name="T74" fmla="*/ 24 w 323"/>
                <a:gd name="T75" fmla="*/ 271 h 272"/>
                <a:gd name="T76" fmla="*/ 35 w 323"/>
                <a:gd name="T77" fmla="*/ 272 h 272"/>
                <a:gd name="T78" fmla="*/ 42 w 323"/>
                <a:gd name="T79" fmla="*/ 260 h 272"/>
                <a:gd name="T80" fmla="*/ 45 w 323"/>
                <a:gd name="T81" fmla="*/ 259 h 272"/>
                <a:gd name="T82" fmla="*/ 69 w 323"/>
                <a:gd name="T83" fmla="*/ 257 h 272"/>
                <a:gd name="T84" fmla="*/ 78 w 323"/>
                <a:gd name="T85" fmla="*/ 258 h 272"/>
                <a:gd name="T86" fmla="*/ 94 w 323"/>
                <a:gd name="T87" fmla="*/ 261 h 272"/>
                <a:gd name="T88" fmla="*/ 99 w 323"/>
                <a:gd name="T89" fmla="*/ 260 h 272"/>
                <a:gd name="T90" fmla="*/ 112 w 323"/>
                <a:gd name="T91" fmla="*/ 257 h 272"/>
                <a:gd name="T92" fmla="*/ 123 w 323"/>
                <a:gd name="T93" fmla="*/ 237 h 272"/>
                <a:gd name="T94" fmla="*/ 138 w 323"/>
                <a:gd name="T95" fmla="*/ 224 h 272"/>
                <a:gd name="T96" fmla="*/ 141 w 323"/>
                <a:gd name="T97" fmla="*/ 191 h 272"/>
                <a:gd name="T98" fmla="*/ 152 w 323"/>
                <a:gd name="T99" fmla="*/ 182 h 272"/>
                <a:gd name="T100" fmla="*/ 166 w 323"/>
                <a:gd name="T101" fmla="*/ 170 h 272"/>
                <a:gd name="T102" fmla="*/ 184 w 323"/>
                <a:gd name="T103" fmla="*/ 143 h 272"/>
                <a:gd name="T104" fmla="*/ 214 w 323"/>
                <a:gd name="T105" fmla="*/ 125 h 272"/>
                <a:gd name="T106" fmla="*/ 222 w 323"/>
                <a:gd name="T107" fmla="*/ 104 h 272"/>
                <a:gd name="T108" fmla="*/ 269 w 323"/>
                <a:gd name="T109" fmla="*/ 87 h 272"/>
                <a:gd name="T110" fmla="*/ 272 w 323"/>
                <a:gd name="T111" fmla="*/ 83 h 272"/>
                <a:gd name="T112" fmla="*/ 293 w 323"/>
                <a:gd name="T113" fmla="*/ 58 h 272"/>
                <a:gd name="T114" fmla="*/ 296 w 323"/>
                <a:gd name="T115" fmla="*/ 58 h 272"/>
                <a:gd name="T116" fmla="*/ 293 w 323"/>
                <a:gd name="T117" fmla="*/ 34 h 272"/>
                <a:gd name="T118" fmla="*/ 290 w 323"/>
                <a:gd name="T119" fmla="*/ 24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3" h="272">
                  <a:moveTo>
                    <a:pt x="290" y="24"/>
                  </a:moveTo>
                  <a:cubicBezTo>
                    <a:pt x="290" y="24"/>
                    <a:pt x="290" y="24"/>
                    <a:pt x="290" y="24"/>
                  </a:cubicBezTo>
                  <a:cubicBezTo>
                    <a:pt x="275" y="23"/>
                    <a:pt x="275" y="23"/>
                    <a:pt x="275" y="23"/>
                  </a:cubicBezTo>
                  <a:cubicBezTo>
                    <a:pt x="273" y="17"/>
                    <a:pt x="273" y="17"/>
                    <a:pt x="273" y="17"/>
                  </a:cubicBezTo>
                  <a:cubicBezTo>
                    <a:pt x="262" y="13"/>
                    <a:pt x="262" y="13"/>
                    <a:pt x="262" y="13"/>
                  </a:cubicBezTo>
                  <a:cubicBezTo>
                    <a:pt x="260" y="13"/>
                    <a:pt x="260" y="13"/>
                    <a:pt x="260" y="13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1" y="14"/>
                    <a:pt x="245" y="12"/>
                    <a:pt x="235" y="4"/>
                  </a:cubicBezTo>
                  <a:cubicBezTo>
                    <a:pt x="231" y="1"/>
                    <a:pt x="231" y="1"/>
                    <a:pt x="231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1" y="3"/>
                    <a:pt x="146" y="9"/>
                    <a:pt x="138" y="17"/>
                  </a:cubicBezTo>
                  <a:cubicBezTo>
                    <a:pt x="130" y="24"/>
                    <a:pt x="107" y="19"/>
                    <a:pt x="107" y="19"/>
                  </a:cubicBezTo>
                  <a:cubicBezTo>
                    <a:pt x="107" y="19"/>
                    <a:pt x="97" y="16"/>
                    <a:pt x="95" y="23"/>
                  </a:cubicBezTo>
                  <a:cubicBezTo>
                    <a:pt x="92" y="29"/>
                    <a:pt x="84" y="33"/>
                    <a:pt x="80" y="35"/>
                  </a:cubicBezTo>
                  <a:cubicBezTo>
                    <a:pt x="77" y="37"/>
                    <a:pt x="76" y="39"/>
                    <a:pt x="83" y="46"/>
                  </a:cubicBezTo>
                  <a:cubicBezTo>
                    <a:pt x="90" y="52"/>
                    <a:pt x="90" y="65"/>
                    <a:pt x="83" y="66"/>
                  </a:cubicBezTo>
                  <a:cubicBezTo>
                    <a:pt x="76" y="67"/>
                    <a:pt x="65" y="66"/>
                    <a:pt x="65" y="66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74"/>
                    <a:pt x="12" y="73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9" y="69"/>
                    <a:pt x="6" y="72"/>
                    <a:pt x="2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11" y="89"/>
                    <a:pt x="10" y="100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44" y="107"/>
                    <a:pt x="44" y="124"/>
                  </a:cubicBezTo>
                  <a:cubicBezTo>
                    <a:pt x="44" y="142"/>
                    <a:pt x="45" y="147"/>
                    <a:pt x="45" y="147"/>
                  </a:cubicBezTo>
                  <a:cubicBezTo>
                    <a:pt x="48" y="158"/>
                    <a:pt x="48" y="158"/>
                    <a:pt x="48" y="158"/>
                  </a:cubicBezTo>
                  <a:cubicBezTo>
                    <a:pt x="48" y="158"/>
                    <a:pt x="44" y="175"/>
                    <a:pt x="39" y="179"/>
                  </a:cubicBezTo>
                  <a:cubicBezTo>
                    <a:pt x="34" y="182"/>
                    <a:pt x="23" y="186"/>
                    <a:pt x="29" y="197"/>
                  </a:cubicBezTo>
                  <a:cubicBezTo>
                    <a:pt x="29" y="197"/>
                    <a:pt x="37" y="212"/>
                    <a:pt x="24" y="214"/>
                  </a:cubicBezTo>
                  <a:cubicBezTo>
                    <a:pt x="24" y="214"/>
                    <a:pt x="23" y="236"/>
                    <a:pt x="7" y="229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23" y="248"/>
                    <a:pt x="24" y="271"/>
                    <a:pt x="24" y="271"/>
                  </a:cubicBezTo>
                  <a:cubicBezTo>
                    <a:pt x="24" y="271"/>
                    <a:pt x="24" y="271"/>
                    <a:pt x="24" y="271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5" y="272"/>
                    <a:pt x="41" y="265"/>
                    <a:pt x="42" y="260"/>
                  </a:cubicBezTo>
                  <a:cubicBezTo>
                    <a:pt x="45" y="259"/>
                    <a:pt x="45" y="259"/>
                    <a:pt x="45" y="259"/>
                  </a:cubicBezTo>
                  <a:cubicBezTo>
                    <a:pt x="45" y="259"/>
                    <a:pt x="61" y="261"/>
                    <a:pt x="69" y="257"/>
                  </a:cubicBezTo>
                  <a:cubicBezTo>
                    <a:pt x="69" y="257"/>
                    <a:pt x="78" y="255"/>
                    <a:pt x="78" y="258"/>
                  </a:cubicBezTo>
                  <a:cubicBezTo>
                    <a:pt x="78" y="258"/>
                    <a:pt x="91" y="257"/>
                    <a:pt x="94" y="261"/>
                  </a:cubicBezTo>
                  <a:cubicBezTo>
                    <a:pt x="99" y="260"/>
                    <a:pt x="99" y="260"/>
                    <a:pt x="99" y="260"/>
                  </a:cubicBezTo>
                  <a:cubicBezTo>
                    <a:pt x="99" y="260"/>
                    <a:pt x="104" y="256"/>
                    <a:pt x="112" y="257"/>
                  </a:cubicBezTo>
                  <a:cubicBezTo>
                    <a:pt x="112" y="257"/>
                    <a:pt x="123" y="247"/>
                    <a:pt x="123" y="237"/>
                  </a:cubicBezTo>
                  <a:cubicBezTo>
                    <a:pt x="138" y="224"/>
                    <a:pt x="138" y="224"/>
                    <a:pt x="138" y="224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52" y="182"/>
                    <a:pt x="152" y="182"/>
                    <a:pt x="152" y="182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66" y="170"/>
                    <a:pt x="183" y="157"/>
                    <a:pt x="184" y="143"/>
                  </a:cubicBezTo>
                  <a:cubicBezTo>
                    <a:pt x="184" y="143"/>
                    <a:pt x="202" y="127"/>
                    <a:pt x="214" y="125"/>
                  </a:cubicBezTo>
                  <a:cubicBezTo>
                    <a:pt x="214" y="125"/>
                    <a:pt x="223" y="119"/>
                    <a:pt x="222" y="104"/>
                  </a:cubicBezTo>
                  <a:cubicBezTo>
                    <a:pt x="222" y="104"/>
                    <a:pt x="243" y="86"/>
                    <a:pt x="269" y="87"/>
                  </a:cubicBezTo>
                  <a:cubicBezTo>
                    <a:pt x="272" y="83"/>
                    <a:pt x="272" y="83"/>
                    <a:pt x="272" y="83"/>
                  </a:cubicBezTo>
                  <a:cubicBezTo>
                    <a:pt x="272" y="83"/>
                    <a:pt x="281" y="63"/>
                    <a:pt x="293" y="58"/>
                  </a:cubicBezTo>
                  <a:cubicBezTo>
                    <a:pt x="296" y="58"/>
                    <a:pt x="296" y="58"/>
                    <a:pt x="296" y="58"/>
                  </a:cubicBezTo>
                  <a:cubicBezTo>
                    <a:pt x="296" y="58"/>
                    <a:pt x="323" y="39"/>
                    <a:pt x="293" y="34"/>
                  </a:cubicBezTo>
                  <a:cubicBezTo>
                    <a:pt x="293" y="34"/>
                    <a:pt x="280" y="33"/>
                    <a:pt x="290" y="24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锦州">
              <a:hlinkClick r:id="" action="ppaction://macro?name=Slide1.锦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293813" y="3230563"/>
              <a:ext cx="844550" cy="922337"/>
            </a:xfrm>
            <a:custGeom>
              <a:avLst/>
              <a:gdLst>
                <a:gd name="T0" fmla="*/ 242 w 242"/>
                <a:gd name="T1" fmla="*/ 78 h 263"/>
                <a:gd name="T2" fmla="*/ 233 w 242"/>
                <a:gd name="T3" fmla="*/ 56 h 263"/>
                <a:gd name="T4" fmla="*/ 229 w 242"/>
                <a:gd name="T5" fmla="*/ 45 h 263"/>
                <a:gd name="T6" fmla="*/ 222 w 242"/>
                <a:gd name="T7" fmla="*/ 0 h 263"/>
                <a:gd name="T8" fmla="*/ 221 w 242"/>
                <a:gd name="T9" fmla="*/ 0 h 263"/>
                <a:gd name="T10" fmla="*/ 197 w 242"/>
                <a:gd name="T11" fmla="*/ 12 h 263"/>
                <a:gd name="T12" fmla="*/ 173 w 242"/>
                <a:gd name="T13" fmla="*/ 40 h 263"/>
                <a:gd name="T14" fmla="*/ 150 w 242"/>
                <a:gd name="T15" fmla="*/ 73 h 263"/>
                <a:gd name="T16" fmla="*/ 147 w 242"/>
                <a:gd name="T17" fmla="*/ 75 h 263"/>
                <a:gd name="T18" fmla="*/ 115 w 242"/>
                <a:gd name="T19" fmla="*/ 79 h 263"/>
                <a:gd name="T20" fmla="*/ 91 w 242"/>
                <a:gd name="T21" fmla="*/ 88 h 263"/>
                <a:gd name="T22" fmla="*/ 74 w 242"/>
                <a:gd name="T23" fmla="*/ 88 h 263"/>
                <a:gd name="T24" fmla="*/ 73 w 242"/>
                <a:gd name="T25" fmla="*/ 88 h 263"/>
                <a:gd name="T26" fmla="*/ 59 w 242"/>
                <a:gd name="T27" fmla="*/ 106 h 263"/>
                <a:gd name="T28" fmla="*/ 26 w 242"/>
                <a:gd name="T29" fmla="*/ 140 h 263"/>
                <a:gd name="T30" fmla="*/ 14 w 242"/>
                <a:gd name="T31" fmla="*/ 166 h 263"/>
                <a:gd name="T32" fmla="*/ 16 w 242"/>
                <a:gd name="T33" fmla="*/ 203 h 263"/>
                <a:gd name="T34" fmla="*/ 16 w 242"/>
                <a:gd name="T35" fmla="*/ 203 h 263"/>
                <a:gd name="T36" fmla="*/ 40 w 242"/>
                <a:gd name="T37" fmla="*/ 216 h 263"/>
                <a:gd name="T38" fmla="*/ 45 w 242"/>
                <a:gd name="T39" fmla="*/ 232 h 263"/>
                <a:gd name="T40" fmla="*/ 53 w 242"/>
                <a:gd name="T41" fmla="*/ 240 h 263"/>
                <a:gd name="T42" fmla="*/ 56 w 242"/>
                <a:gd name="T43" fmla="*/ 263 h 263"/>
                <a:gd name="T44" fmla="*/ 64 w 242"/>
                <a:gd name="T45" fmla="*/ 263 h 263"/>
                <a:gd name="T46" fmla="*/ 66 w 242"/>
                <a:gd name="T47" fmla="*/ 262 h 263"/>
                <a:gd name="T48" fmla="*/ 66 w 242"/>
                <a:gd name="T49" fmla="*/ 254 h 263"/>
                <a:gd name="T50" fmla="*/ 79 w 242"/>
                <a:gd name="T51" fmla="*/ 244 h 263"/>
                <a:gd name="T52" fmla="*/ 111 w 242"/>
                <a:gd name="T53" fmla="*/ 245 h 263"/>
                <a:gd name="T54" fmla="*/ 118 w 242"/>
                <a:gd name="T55" fmla="*/ 242 h 263"/>
                <a:gd name="T56" fmla="*/ 132 w 242"/>
                <a:gd name="T57" fmla="*/ 245 h 263"/>
                <a:gd name="T58" fmla="*/ 145 w 242"/>
                <a:gd name="T59" fmla="*/ 242 h 263"/>
                <a:gd name="T60" fmla="*/ 150 w 242"/>
                <a:gd name="T61" fmla="*/ 230 h 263"/>
                <a:gd name="T62" fmla="*/ 161 w 242"/>
                <a:gd name="T63" fmla="*/ 196 h 263"/>
                <a:gd name="T64" fmla="*/ 144 w 242"/>
                <a:gd name="T65" fmla="*/ 163 h 263"/>
                <a:gd name="T66" fmla="*/ 196 w 242"/>
                <a:gd name="T67" fmla="*/ 137 h 263"/>
                <a:gd name="T68" fmla="*/ 206 w 242"/>
                <a:gd name="T69" fmla="*/ 122 h 263"/>
                <a:gd name="T70" fmla="*/ 237 w 242"/>
                <a:gd name="T71" fmla="*/ 105 h 263"/>
                <a:gd name="T72" fmla="*/ 237 w 242"/>
                <a:gd name="T73" fmla="*/ 105 h 263"/>
                <a:gd name="T74" fmla="*/ 237 w 242"/>
                <a:gd name="T75" fmla="*/ 100 h 263"/>
                <a:gd name="T76" fmla="*/ 242 w 242"/>
                <a:gd name="T77" fmla="*/ 7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2" h="263">
                  <a:moveTo>
                    <a:pt x="242" y="78"/>
                  </a:moveTo>
                  <a:cubicBezTo>
                    <a:pt x="242" y="72"/>
                    <a:pt x="239" y="61"/>
                    <a:pt x="233" y="56"/>
                  </a:cubicBezTo>
                  <a:cubicBezTo>
                    <a:pt x="227" y="51"/>
                    <a:pt x="229" y="45"/>
                    <a:pt x="229" y="45"/>
                  </a:cubicBezTo>
                  <a:cubicBezTo>
                    <a:pt x="237" y="38"/>
                    <a:pt x="223" y="4"/>
                    <a:pt x="222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06" y="11"/>
                    <a:pt x="197" y="12"/>
                  </a:cubicBezTo>
                  <a:cubicBezTo>
                    <a:pt x="197" y="12"/>
                    <a:pt x="185" y="19"/>
                    <a:pt x="173" y="40"/>
                  </a:cubicBezTo>
                  <a:cubicBezTo>
                    <a:pt x="160" y="61"/>
                    <a:pt x="150" y="67"/>
                    <a:pt x="150" y="73"/>
                  </a:cubicBezTo>
                  <a:cubicBezTo>
                    <a:pt x="147" y="75"/>
                    <a:pt x="147" y="75"/>
                    <a:pt x="147" y="75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15" y="79"/>
                    <a:pt x="94" y="85"/>
                    <a:pt x="91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96"/>
                    <a:pt x="59" y="106"/>
                  </a:cubicBezTo>
                  <a:cubicBezTo>
                    <a:pt x="47" y="116"/>
                    <a:pt x="28" y="134"/>
                    <a:pt x="26" y="140"/>
                  </a:cubicBezTo>
                  <a:cubicBezTo>
                    <a:pt x="25" y="145"/>
                    <a:pt x="20" y="160"/>
                    <a:pt x="14" y="166"/>
                  </a:cubicBezTo>
                  <a:cubicBezTo>
                    <a:pt x="14" y="166"/>
                    <a:pt x="0" y="181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30" y="202"/>
                    <a:pt x="37" y="204"/>
                    <a:pt x="40" y="216"/>
                  </a:cubicBezTo>
                  <a:cubicBezTo>
                    <a:pt x="43" y="227"/>
                    <a:pt x="45" y="232"/>
                    <a:pt x="45" y="232"/>
                  </a:cubicBezTo>
                  <a:cubicBezTo>
                    <a:pt x="45" y="232"/>
                    <a:pt x="50" y="240"/>
                    <a:pt x="53" y="240"/>
                  </a:cubicBezTo>
                  <a:cubicBezTo>
                    <a:pt x="53" y="240"/>
                    <a:pt x="58" y="253"/>
                    <a:pt x="56" y="263"/>
                  </a:cubicBezTo>
                  <a:cubicBezTo>
                    <a:pt x="64" y="263"/>
                    <a:pt x="64" y="263"/>
                    <a:pt x="64" y="263"/>
                  </a:cubicBezTo>
                  <a:cubicBezTo>
                    <a:pt x="66" y="262"/>
                    <a:pt x="66" y="262"/>
                    <a:pt x="66" y="262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4"/>
                    <a:pt x="74" y="254"/>
                    <a:pt x="79" y="244"/>
                  </a:cubicBezTo>
                  <a:cubicBezTo>
                    <a:pt x="111" y="245"/>
                    <a:pt x="111" y="245"/>
                    <a:pt x="111" y="245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18" y="242"/>
                    <a:pt x="124" y="236"/>
                    <a:pt x="132" y="245"/>
                  </a:cubicBezTo>
                  <a:cubicBezTo>
                    <a:pt x="132" y="245"/>
                    <a:pt x="138" y="252"/>
                    <a:pt x="145" y="242"/>
                  </a:cubicBezTo>
                  <a:cubicBezTo>
                    <a:pt x="145" y="242"/>
                    <a:pt x="162" y="238"/>
                    <a:pt x="150" y="230"/>
                  </a:cubicBezTo>
                  <a:cubicBezTo>
                    <a:pt x="150" y="230"/>
                    <a:pt x="160" y="207"/>
                    <a:pt x="161" y="196"/>
                  </a:cubicBezTo>
                  <a:cubicBezTo>
                    <a:pt x="160" y="196"/>
                    <a:pt x="141" y="193"/>
                    <a:pt x="144" y="163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6" y="137"/>
                    <a:pt x="204" y="132"/>
                    <a:pt x="206" y="122"/>
                  </a:cubicBezTo>
                  <a:cubicBezTo>
                    <a:pt x="206" y="122"/>
                    <a:pt x="217" y="104"/>
                    <a:pt x="237" y="105"/>
                  </a:cubicBezTo>
                  <a:cubicBezTo>
                    <a:pt x="237" y="105"/>
                    <a:pt x="237" y="105"/>
                    <a:pt x="237" y="105"/>
                  </a:cubicBezTo>
                  <a:cubicBezTo>
                    <a:pt x="237" y="100"/>
                    <a:pt x="237" y="100"/>
                    <a:pt x="237" y="100"/>
                  </a:cubicBezTo>
                  <a:cubicBezTo>
                    <a:pt x="237" y="100"/>
                    <a:pt x="242" y="84"/>
                    <a:pt x="242" y="7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76525" y="3230563"/>
              <a:ext cx="53975" cy="307975"/>
            </a:xfrm>
            <a:custGeom>
              <a:avLst/>
              <a:gdLst>
                <a:gd name="T0" fmla="*/ 13 w 18"/>
                <a:gd name="T1" fmla="*/ 0 h 89"/>
                <a:gd name="T2" fmla="*/ 10 w 18"/>
                <a:gd name="T3" fmla="*/ 6 h 89"/>
                <a:gd name="T4" fmla="*/ 5 w 18"/>
                <a:gd name="T5" fmla="*/ 26 h 89"/>
                <a:gd name="T6" fmla="*/ 2 w 18"/>
                <a:gd name="T7" fmla="*/ 42 h 89"/>
                <a:gd name="T8" fmla="*/ 7 w 18"/>
                <a:gd name="T9" fmla="*/ 53 h 89"/>
                <a:gd name="T10" fmla="*/ 14 w 18"/>
                <a:gd name="T11" fmla="*/ 72 h 89"/>
                <a:gd name="T12" fmla="*/ 11 w 18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89">
                  <a:moveTo>
                    <a:pt x="13" y="0"/>
                  </a:moveTo>
                  <a:cubicBezTo>
                    <a:pt x="13" y="0"/>
                    <a:pt x="12" y="4"/>
                    <a:pt x="10" y="6"/>
                  </a:cubicBezTo>
                  <a:cubicBezTo>
                    <a:pt x="7" y="9"/>
                    <a:pt x="4" y="18"/>
                    <a:pt x="5" y="26"/>
                  </a:cubicBezTo>
                  <a:cubicBezTo>
                    <a:pt x="5" y="26"/>
                    <a:pt x="3" y="39"/>
                    <a:pt x="2" y="42"/>
                  </a:cubicBezTo>
                  <a:cubicBezTo>
                    <a:pt x="0" y="45"/>
                    <a:pt x="0" y="52"/>
                    <a:pt x="7" y="53"/>
                  </a:cubicBezTo>
                  <a:cubicBezTo>
                    <a:pt x="14" y="54"/>
                    <a:pt x="18" y="61"/>
                    <a:pt x="14" y="72"/>
                  </a:cubicBezTo>
                  <a:cubicBezTo>
                    <a:pt x="9" y="82"/>
                    <a:pt x="11" y="89"/>
                    <a:pt x="11" y="89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沈阳">
              <a:hlinkClick r:id="" action="ppaction://macro?name=Slide1.沈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073275" y="2605088"/>
              <a:ext cx="657225" cy="1195387"/>
            </a:xfrm>
            <a:custGeom>
              <a:avLst/>
              <a:gdLst>
                <a:gd name="T0" fmla="*/ 178 w 189"/>
                <a:gd name="T1" fmla="*/ 230 h 342"/>
                <a:gd name="T2" fmla="*/ 173 w 189"/>
                <a:gd name="T3" fmla="*/ 218 h 342"/>
                <a:gd name="T4" fmla="*/ 176 w 189"/>
                <a:gd name="T5" fmla="*/ 202 h 342"/>
                <a:gd name="T6" fmla="*/ 181 w 189"/>
                <a:gd name="T7" fmla="*/ 183 h 342"/>
                <a:gd name="T8" fmla="*/ 184 w 189"/>
                <a:gd name="T9" fmla="*/ 176 h 342"/>
                <a:gd name="T10" fmla="*/ 184 w 189"/>
                <a:gd name="T11" fmla="*/ 176 h 342"/>
                <a:gd name="T12" fmla="*/ 169 w 189"/>
                <a:gd name="T13" fmla="*/ 163 h 342"/>
                <a:gd name="T14" fmla="*/ 142 w 189"/>
                <a:gd name="T15" fmla="*/ 154 h 342"/>
                <a:gd name="T16" fmla="*/ 131 w 189"/>
                <a:gd name="T17" fmla="*/ 141 h 342"/>
                <a:gd name="T18" fmla="*/ 135 w 189"/>
                <a:gd name="T19" fmla="*/ 122 h 342"/>
                <a:gd name="T20" fmla="*/ 130 w 189"/>
                <a:gd name="T21" fmla="*/ 104 h 342"/>
                <a:gd name="T22" fmla="*/ 154 w 189"/>
                <a:gd name="T23" fmla="*/ 81 h 342"/>
                <a:gd name="T24" fmla="*/ 162 w 189"/>
                <a:gd name="T25" fmla="*/ 73 h 342"/>
                <a:gd name="T26" fmla="*/ 158 w 189"/>
                <a:gd name="T27" fmla="*/ 70 h 342"/>
                <a:gd name="T28" fmla="*/ 152 w 189"/>
                <a:gd name="T29" fmla="*/ 62 h 342"/>
                <a:gd name="T30" fmla="*/ 148 w 189"/>
                <a:gd name="T31" fmla="*/ 62 h 342"/>
                <a:gd name="T32" fmla="*/ 141 w 189"/>
                <a:gd name="T33" fmla="*/ 55 h 342"/>
                <a:gd name="T34" fmla="*/ 142 w 189"/>
                <a:gd name="T35" fmla="*/ 26 h 342"/>
                <a:gd name="T36" fmla="*/ 131 w 189"/>
                <a:gd name="T37" fmla="*/ 0 h 342"/>
                <a:gd name="T38" fmla="*/ 90 w 189"/>
                <a:gd name="T39" fmla="*/ 21 h 342"/>
                <a:gd name="T40" fmla="*/ 92 w 189"/>
                <a:gd name="T41" fmla="*/ 38 h 342"/>
                <a:gd name="T42" fmla="*/ 84 w 189"/>
                <a:gd name="T43" fmla="*/ 47 h 342"/>
                <a:gd name="T44" fmla="*/ 66 w 189"/>
                <a:gd name="T45" fmla="*/ 55 h 342"/>
                <a:gd name="T46" fmla="*/ 56 w 189"/>
                <a:gd name="T47" fmla="*/ 55 h 342"/>
                <a:gd name="T48" fmla="*/ 38 w 189"/>
                <a:gd name="T49" fmla="*/ 65 h 342"/>
                <a:gd name="T50" fmla="*/ 38 w 189"/>
                <a:gd name="T51" fmla="*/ 65 h 342"/>
                <a:gd name="T52" fmla="*/ 38 w 189"/>
                <a:gd name="T53" fmla="*/ 73 h 342"/>
                <a:gd name="T54" fmla="*/ 53 w 189"/>
                <a:gd name="T55" fmla="*/ 85 h 342"/>
                <a:gd name="T56" fmla="*/ 53 w 189"/>
                <a:gd name="T57" fmla="*/ 97 h 342"/>
                <a:gd name="T58" fmla="*/ 42 w 189"/>
                <a:gd name="T59" fmla="*/ 118 h 342"/>
                <a:gd name="T60" fmla="*/ 48 w 189"/>
                <a:gd name="T61" fmla="*/ 145 h 342"/>
                <a:gd name="T62" fmla="*/ 33 w 189"/>
                <a:gd name="T63" fmla="*/ 150 h 342"/>
                <a:gd name="T64" fmla="*/ 0 w 189"/>
                <a:gd name="T65" fmla="*/ 176 h 342"/>
                <a:gd name="T66" fmla="*/ 0 w 189"/>
                <a:gd name="T67" fmla="*/ 176 h 342"/>
                <a:gd name="T68" fmla="*/ 7 w 189"/>
                <a:gd name="T69" fmla="*/ 221 h 342"/>
                <a:gd name="T70" fmla="*/ 11 w 189"/>
                <a:gd name="T71" fmla="*/ 232 h 342"/>
                <a:gd name="T72" fmla="*/ 21 w 189"/>
                <a:gd name="T73" fmla="*/ 254 h 342"/>
                <a:gd name="T74" fmla="*/ 16 w 189"/>
                <a:gd name="T75" fmla="*/ 276 h 342"/>
                <a:gd name="T76" fmla="*/ 16 w 189"/>
                <a:gd name="T77" fmla="*/ 281 h 342"/>
                <a:gd name="T78" fmla="*/ 16 w 189"/>
                <a:gd name="T79" fmla="*/ 281 h 342"/>
                <a:gd name="T80" fmla="*/ 23 w 189"/>
                <a:gd name="T81" fmla="*/ 282 h 342"/>
                <a:gd name="T82" fmla="*/ 38 w 189"/>
                <a:gd name="T83" fmla="*/ 312 h 342"/>
                <a:gd name="T84" fmla="*/ 37 w 189"/>
                <a:gd name="T85" fmla="*/ 342 h 342"/>
                <a:gd name="T86" fmla="*/ 38 w 189"/>
                <a:gd name="T87" fmla="*/ 342 h 342"/>
                <a:gd name="T88" fmla="*/ 50 w 189"/>
                <a:gd name="T89" fmla="*/ 335 h 342"/>
                <a:gd name="T90" fmla="*/ 73 w 189"/>
                <a:gd name="T91" fmla="*/ 298 h 342"/>
                <a:gd name="T92" fmla="*/ 89 w 189"/>
                <a:gd name="T93" fmla="*/ 282 h 342"/>
                <a:gd name="T94" fmla="*/ 98 w 189"/>
                <a:gd name="T95" fmla="*/ 274 h 342"/>
                <a:gd name="T96" fmla="*/ 135 w 189"/>
                <a:gd name="T97" fmla="*/ 277 h 342"/>
                <a:gd name="T98" fmla="*/ 166 w 189"/>
                <a:gd name="T99" fmla="*/ 273 h 342"/>
                <a:gd name="T100" fmla="*/ 166 w 189"/>
                <a:gd name="T101" fmla="*/ 273 h 342"/>
                <a:gd name="T102" fmla="*/ 166 w 189"/>
                <a:gd name="T103" fmla="*/ 273 h 342"/>
                <a:gd name="T104" fmla="*/ 183 w 189"/>
                <a:gd name="T105" fmla="*/ 266 h 342"/>
                <a:gd name="T106" fmla="*/ 182 w 189"/>
                <a:gd name="T107" fmla="*/ 265 h 342"/>
                <a:gd name="T108" fmla="*/ 185 w 189"/>
                <a:gd name="T109" fmla="*/ 248 h 342"/>
                <a:gd name="T110" fmla="*/ 178 w 189"/>
                <a:gd name="T111" fmla="*/ 2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342">
                  <a:moveTo>
                    <a:pt x="178" y="230"/>
                  </a:moveTo>
                  <a:cubicBezTo>
                    <a:pt x="171" y="229"/>
                    <a:pt x="171" y="222"/>
                    <a:pt x="173" y="218"/>
                  </a:cubicBezTo>
                  <a:cubicBezTo>
                    <a:pt x="175" y="215"/>
                    <a:pt x="176" y="202"/>
                    <a:pt x="176" y="202"/>
                  </a:cubicBezTo>
                  <a:cubicBezTo>
                    <a:pt x="176" y="194"/>
                    <a:pt x="178" y="185"/>
                    <a:pt x="181" y="183"/>
                  </a:cubicBezTo>
                  <a:cubicBezTo>
                    <a:pt x="183" y="181"/>
                    <a:pt x="184" y="177"/>
                    <a:pt x="184" y="176"/>
                  </a:cubicBezTo>
                  <a:cubicBezTo>
                    <a:pt x="184" y="176"/>
                    <a:pt x="184" y="176"/>
                    <a:pt x="184" y="176"/>
                  </a:cubicBezTo>
                  <a:cubicBezTo>
                    <a:pt x="176" y="178"/>
                    <a:pt x="172" y="167"/>
                    <a:pt x="169" y="163"/>
                  </a:cubicBezTo>
                  <a:cubicBezTo>
                    <a:pt x="165" y="158"/>
                    <a:pt x="151" y="154"/>
                    <a:pt x="142" y="154"/>
                  </a:cubicBezTo>
                  <a:cubicBezTo>
                    <a:pt x="132" y="154"/>
                    <a:pt x="126" y="147"/>
                    <a:pt x="131" y="141"/>
                  </a:cubicBezTo>
                  <a:cubicBezTo>
                    <a:pt x="135" y="134"/>
                    <a:pt x="135" y="122"/>
                    <a:pt x="135" y="122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32" y="79"/>
                    <a:pt x="154" y="81"/>
                    <a:pt x="154" y="81"/>
                  </a:cubicBezTo>
                  <a:cubicBezTo>
                    <a:pt x="170" y="78"/>
                    <a:pt x="162" y="73"/>
                    <a:pt x="162" y="73"/>
                  </a:cubicBezTo>
                  <a:cubicBezTo>
                    <a:pt x="158" y="70"/>
                    <a:pt x="158" y="70"/>
                    <a:pt x="158" y="70"/>
                  </a:cubicBezTo>
                  <a:cubicBezTo>
                    <a:pt x="152" y="62"/>
                    <a:pt x="152" y="62"/>
                    <a:pt x="152" y="62"/>
                  </a:cubicBezTo>
                  <a:cubicBezTo>
                    <a:pt x="148" y="62"/>
                    <a:pt x="148" y="62"/>
                    <a:pt x="148" y="62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41" y="55"/>
                    <a:pt x="142" y="38"/>
                    <a:pt x="142" y="26"/>
                  </a:cubicBezTo>
                  <a:cubicBezTo>
                    <a:pt x="141" y="15"/>
                    <a:pt x="133" y="3"/>
                    <a:pt x="131" y="0"/>
                  </a:cubicBezTo>
                  <a:cubicBezTo>
                    <a:pt x="120" y="2"/>
                    <a:pt x="90" y="21"/>
                    <a:pt x="90" y="21"/>
                  </a:cubicBezTo>
                  <a:cubicBezTo>
                    <a:pt x="90" y="21"/>
                    <a:pt x="78" y="31"/>
                    <a:pt x="92" y="38"/>
                  </a:cubicBezTo>
                  <a:cubicBezTo>
                    <a:pt x="92" y="38"/>
                    <a:pt x="100" y="43"/>
                    <a:pt x="84" y="47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45" y="74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5"/>
                    <a:pt x="33" y="66"/>
                    <a:pt x="38" y="73"/>
                  </a:cubicBezTo>
                  <a:cubicBezTo>
                    <a:pt x="43" y="79"/>
                    <a:pt x="53" y="85"/>
                    <a:pt x="53" y="85"/>
                  </a:cubicBezTo>
                  <a:cubicBezTo>
                    <a:pt x="53" y="85"/>
                    <a:pt x="63" y="90"/>
                    <a:pt x="53" y="97"/>
                  </a:cubicBezTo>
                  <a:cubicBezTo>
                    <a:pt x="43" y="104"/>
                    <a:pt x="33" y="108"/>
                    <a:pt x="42" y="118"/>
                  </a:cubicBezTo>
                  <a:cubicBezTo>
                    <a:pt x="51" y="129"/>
                    <a:pt x="59" y="136"/>
                    <a:pt x="48" y="145"/>
                  </a:cubicBezTo>
                  <a:cubicBezTo>
                    <a:pt x="48" y="145"/>
                    <a:pt x="44" y="148"/>
                    <a:pt x="33" y="150"/>
                  </a:cubicBezTo>
                  <a:cubicBezTo>
                    <a:pt x="33" y="150"/>
                    <a:pt x="8" y="167"/>
                    <a:pt x="0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2" y="182"/>
                    <a:pt x="16" y="214"/>
                    <a:pt x="7" y="221"/>
                  </a:cubicBezTo>
                  <a:cubicBezTo>
                    <a:pt x="7" y="221"/>
                    <a:pt x="6" y="227"/>
                    <a:pt x="11" y="232"/>
                  </a:cubicBezTo>
                  <a:cubicBezTo>
                    <a:pt x="17" y="237"/>
                    <a:pt x="21" y="248"/>
                    <a:pt x="21" y="254"/>
                  </a:cubicBezTo>
                  <a:cubicBezTo>
                    <a:pt x="21" y="260"/>
                    <a:pt x="16" y="276"/>
                    <a:pt x="16" y="276"/>
                  </a:cubicBezTo>
                  <a:cubicBezTo>
                    <a:pt x="16" y="281"/>
                    <a:pt x="16" y="281"/>
                    <a:pt x="16" y="281"/>
                  </a:cubicBezTo>
                  <a:cubicBezTo>
                    <a:pt x="16" y="281"/>
                    <a:pt x="16" y="281"/>
                    <a:pt x="16" y="281"/>
                  </a:cubicBezTo>
                  <a:cubicBezTo>
                    <a:pt x="19" y="281"/>
                    <a:pt x="21" y="281"/>
                    <a:pt x="23" y="282"/>
                  </a:cubicBezTo>
                  <a:cubicBezTo>
                    <a:pt x="23" y="282"/>
                    <a:pt x="41" y="282"/>
                    <a:pt x="38" y="312"/>
                  </a:cubicBezTo>
                  <a:cubicBezTo>
                    <a:pt x="38" y="312"/>
                    <a:pt x="32" y="332"/>
                    <a:pt x="37" y="342"/>
                  </a:cubicBezTo>
                  <a:cubicBezTo>
                    <a:pt x="38" y="342"/>
                    <a:pt x="38" y="342"/>
                    <a:pt x="38" y="342"/>
                  </a:cubicBezTo>
                  <a:cubicBezTo>
                    <a:pt x="44" y="342"/>
                    <a:pt x="50" y="335"/>
                    <a:pt x="50" y="335"/>
                  </a:cubicBezTo>
                  <a:cubicBezTo>
                    <a:pt x="56" y="313"/>
                    <a:pt x="73" y="298"/>
                    <a:pt x="73" y="298"/>
                  </a:cubicBezTo>
                  <a:cubicBezTo>
                    <a:pt x="79" y="297"/>
                    <a:pt x="86" y="289"/>
                    <a:pt x="89" y="282"/>
                  </a:cubicBezTo>
                  <a:cubicBezTo>
                    <a:pt x="92" y="276"/>
                    <a:pt x="98" y="274"/>
                    <a:pt x="98" y="274"/>
                  </a:cubicBezTo>
                  <a:cubicBezTo>
                    <a:pt x="98" y="274"/>
                    <a:pt x="110" y="268"/>
                    <a:pt x="135" y="277"/>
                  </a:cubicBezTo>
                  <a:cubicBezTo>
                    <a:pt x="159" y="286"/>
                    <a:pt x="165" y="275"/>
                    <a:pt x="166" y="273"/>
                  </a:cubicBezTo>
                  <a:cubicBezTo>
                    <a:pt x="166" y="273"/>
                    <a:pt x="166" y="273"/>
                    <a:pt x="166" y="273"/>
                  </a:cubicBezTo>
                  <a:cubicBezTo>
                    <a:pt x="166" y="273"/>
                    <a:pt x="166" y="273"/>
                    <a:pt x="166" y="273"/>
                  </a:cubicBezTo>
                  <a:cubicBezTo>
                    <a:pt x="167" y="272"/>
                    <a:pt x="174" y="267"/>
                    <a:pt x="183" y="266"/>
                  </a:cubicBezTo>
                  <a:cubicBezTo>
                    <a:pt x="182" y="265"/>
                    <a:pt x="182" y="265"/>
                    <a:pt x="182" y="265"/>
                  </a:cubicBezTo>
                  <a:cubicBezTo>
                    <a:pt x="182" y="265"/>
                    <a:pt x="181" y="258"/>
                    <a:pt x="185" y="248"/>
                  </a:cubicBezTo>
                  <a:cubicBezTo>
                    <a:pt x="189" y="238"/>
                    <a:pt x="186" y="231"/>
                    <a:pt x="178" y="23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辽阳">
              <a:hlinkClick r:id="" action="ppaction://macro?name=Slide1.辽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205038" y="3549650"/>
              <a:ext cx="525462" cy="569913"/>
            </a:xfrm>
            <a:custGeom>
              <a:avLst/>
              <a:gdLst>
                <a:gd name="T0" fmla="*/ 0 w 150"/>
                <a:gd name="T1" fmla="*/ 74 h 162"/>
                <a:gd name="T2" fmla="*/ 13 w 150"/>
                <a:gd name="T3" fmla="*/ 67 h 162"/>
                <a:gd name="T4" fmla="*/ 36 w 150"/>
                <a:gd name="T5" fmla="*/ 30 h 162"/>
                <a:gd name="T6" fmla="*/ 52 w 150"/>
                <a:gd name="T7" fmla="*/ 14 h 162"/>
                <a:gd name="T8" fmla="*/ 61 w 150"/>
                <a:gd name="T9" fmla="*/ 6 h 162"/>
                <a:gd name="T10" fmla="*/ 98 w 150"/>
                <a:gd name="T11" fmla="*/ 9 h 162"/>
                <a:gd name="T12" fmla="*/ 129 w 150"/>
                <a:gd name="T13" fmla="*/ 5 h 162"/>
                <a:gd name="T14" fmla="*/ 140 w 150"/>
                <a:gd name="T15" fmla="*/ 46 h 162"/>
                <a:gd name="T16" fmla="*/ 149 w 150"/>
                <a:gd name="T17" fmla="*/ 77 h 162"/>
                <a:gd name="T18" fmla="*/ 147 w 150"/>
                <a:gd name="T19" fmla="*/ 109 h 162"/>
                <a:gd name="T20" fmla="*/ 144 w 150"/>
                <a:gd name="T21" fmla="*/ 117 h 162"/>
                <a:gd name="T22" fmla="*/ 96 w 150"/>
                <a:gd name="T23" fmla="*/ 153 h 162"/>
                <a:gd name="T24" fmla="*/ 76 w 150"/>
                <a:gd name="T25" fmla="*/ 144 h 162"/>
                <a:gd name="T26" fmla="*/ 71 w 150"/>
                <a:gd name="T27" fmla="*/ 132 h 162"/>
                <a:gd name="T28" fmla="*/ 80 w 150"/>
                <a:gd name="T29" fmla="*/ 104 h 162"/>
                <a:gd name="T30" fmla="*/ 67 w 150"/>
                <a:gd name="T31" fmla="*/ 76 h 162"/>
                <a:gd name="T32" fmla="*/ 31 w 150"/>
                <a:gd name="T33" fmla="*/ 88 h 162"/>
                <a:gd name="T34" fmla="*/ 1 w 150"/>
                <a:gd name="T35" fmla="*/ 75 h 162"/>
                <a:gd name="T36" fmla="*/ 0 w 150"/>
                <a:gd name="T37" fmla="*/ 7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62">
                  <a:moveTo>
                    <a:pt x="0" y="74"/>
                  </a:moveTo>
                  <a:cubicBezTo>
                    <a:pt x="7" y="75"/>
                    <a:pt x="13" y="67"/>
                    <a:pt x="13" y="67"/>
                  </a:cubicBezTo>
                  <a:cubicBezTo>
                    <a:pt x="19" y="45"/>
                    <a:pt x="36" y="30"/>
                    <a:pt x="36" y="30"/>
                  </a:cubicBezTo>
                  <a:cubicBezTo>
                    <a:pt x="42" y="29"/>
                    <a:pt x="49" y="21"/>
                    <a:pt x="52" y="14"/>
                  </a:cubicBezTo>
                  <a:cubicBezTo>
                    <a:pt x="55" y="8"/>
                    <a:pt x="61" y="6"/>
                    <a:pt x="61" y="6"/>
                  </a:cubicBezTo>
                  <a:cubicBezTo>
                    <a:pt x="61" y="6"/>
                    <a:pt x="73" y="0"/>
                    <a:pt x="98" y="9"/>
                  </a:cubicBezTo>
                  <a:cubicBezTo>
                    <a:pt x="123" y="19"/>
                    <a:pt x="129" y="5"/>
                    <a:pt x="129" y="5"/>
                  </a:cubicBezTo>
                  <a:cubicBezTo>
                    <a:pt x="150" y="16"/>
                    <a:pt x="140" y="46"/>
                    <a:pt x="140" y="46"/>
                  </a:cubicBezTo>
                  <a:cubicBezTo>
                    <a:pt x="134" y="67"/>
                    <a:pt x="149" y="77"/>
                    <a:pt x="149" y="77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7" y="112"/>
                    <a:pt x="145" y="114"/>
                    <a:pt x="144" y="117"/>
                  </a:cubicBezTo>
                  <a:cubicBezTo>
                    <a:pt x="133" y="131"/>
                    <a:pt x="108" y="145"/>
                    <a:pt x="96" y="153"/>
                  </a:cubicBezTo>
                  <a:cubicBezTo>
                    <a:pt x="82" y="162"/>
                    <a:pt x="76" y="156"/>
                    <a:pt x="76" y="144"/>
                  </a:cubicBezTo>
                  <a:cubicBezTo>
                    <a:pt x="76" y="132"/>
                    <a:pt x="71" y="132"/>
                    <a:pt x="71" y="132"/>
                  </a:cubicBezTo>
                  <a:cubicBezTo>
                    <a:pt x="63" y="115"/>
                    <a:pt x="80" y="104"/>
                    <a:pt x="80" y="104"/>
                  </a:cubicBezTo>
                  <a:cubicBezTo>
                    <a:pt x="105" y="98"/>
                    <a:pt x="67" y="76"/>
                    <a:pt x="67" y="76"/>
                  </a:cubicBezTo>
                  <a:cubicBezTo>
                    <a:pt x="48" y="69"/>
                    <a:pt x="42" y="77"/>
                    <a:pt x="31" y="88"/>
                  </a:cubicBezTo>
                  <a:cubicBezTo>
                    <a:pt x="20" y="99"/>
                    <a:pt x="8" y="85"/>
                    <a:pt x="1" y="75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抚顺">
              <a:hlinkClick r:id="" action="ppaction://macro?name=Slide1.抚顺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76525" y="2824163"/>
              <a:ext cx="866775" cy="855662"/>
            </a:xfrm>
            <a:custGeom>
              <a:avLst/>
              <a:gdLst>
                <a:gd name="T0" fmla="*/ 225 w 251"/>
                <a:gd name="T1" fmla="*/ 178 h 244"/>
                <a:gd name="T2" fmla="*/ 250 w 251"/>
                <a:gd name="T3" fmla="*/ 160 h 244"/>
                <a:gd name="T4" fmla="*/ 251 w 251"/>
                <a:gd name="T5" fmla="*/ 160 h 244"/>
                <a:gd name="T6" fmla="*/ 234 w 251"/>
                <a:gd name="T7" fmla="*/ 153 h 244"/>
                <a:gd name="T8" fmla="*/ 229 w 251"/>
                <a:gd name="T9" fmla="*/ 143 h 244"/>
                <a:gd name="T10" fmla="*/ 225 w 251"/>
                <a:gd name="T11" fmla="*/ 110 h 244"/>
                <a:gd name="T12" fmla="*/ 220 w 251"/>
                <a:gd name="T13" fmla="*/ 94 h 244"/>
                <a:gd name="T14" fmla="*/ 239 w 251"/>
                <a:gd name="T15" fmla="*/ 74 h 244"/>
                <a:gd name="T16" fmla="*/ 233 w 251"/>
                <a:gd name="T17" fmla="*/ 64 h 244"/>
                <a:gd name="T18" fmla="*/ 215 w 251"/>
                <a:gd name="T19" fmla="*/ 64 h 244"/>
                <a:gd name="T20" fmla="*/ 202 w 251"/>
                <a:gd name="T21" fmla="*/ 41 h 244"/>
                <a:gd name="T22" fmla="*/ 196 w 251"/>
                <a:gd name="T23" fmla="*/ 38 h 244"/>
                <a:gd name="T24" fmla="*/ 184 w 251"/>
                <a:gd name="T25" fmla="*/ 11 h 244"/>
                <a:gd name="T26" fmla="*/ 184 w 251"/>
                <a:gd name="T27" fmla="*/ 0 h 244"/>
                <a:gd name="T28" fmla="*/ 184 w 251"/>
                <a:gd name="T29" fmla="*/ 0 h 244"/>
                <a:gd name="T30" fmla="*/ 171 w 251"/>
                <a:gd name="T31" fmla="*/ 8 h 244"/>
                <a:gd name="T32" fmla="*/ 167 w 251"/>
                <a:gd name="T33" fmla="*/ 23 h 244"/>
                <a:gd name="T34" fmla="*/ 151 w 251"/>
                <a:gd name="T35" fmla="*/ 23 h 244"/>
                <a:gd name="T36" fmla="*/ 139 w 251"/>
                <a:gd name="T37" fmla="*/ 23 h 244"/>
                <a:gd name="T38" fmla="*/ 134 w 251"/>
                <a:gd name="T39" fmla="*/ 34 h 244"/>
                <a:gd name="T40" fmla="*/ 112 w 251"/>
                <a:gd name="T41" fmla="*/ 42 h 244"/>
                <a:gd name="T42" fmla="*/ 106 w 251"/>
                <a:gd name="T43" fmla="*/ 67 h 244"/>
                <a:gd name="T44" fmla="*/ 95 w 251"/>
                <a:gd name="T45" fmla="*/ 94 h 244"/>
                <a:gd name="T46" fmla="*/ 70 w 251"/>
                <a:gd name="T47" fmla="*/ 94 h 244"/>
                <a:gd name="T48" fmla="*/ 51 w 251"/>
                <a:gd name="T49" fmla="*/ 94 h 244"/>
                <a:gd name="T50" fmla="*/ 30 w 251"/>
                <a:gd name="T51" fmla="*/ 108 h 244"/>
                <a:gd name="T52" fmla="*/ 19 w 251"/>
                <a:gd name="T53" fmla="*/ 110 h 244"/>
                <a:gd name="T54" fmla="*/ 13 w 251"/>
                <a:gd name="T55" fmla="*/ 112 h 244"/>
                <a:gd name="T56" fmla="*/ 13 w 251"/>
                <a:gd name="T57" fmla="*/ 113 h 244"/>
                <a:gd name="T58" fmla="*/ 10 w 251"/>
                <a:gd name="T59" fmla="*/ 119 h 244"/>
                <a:gd name="T60" fmla="*/ 5 w 251"/>
                <a:gd name="T61" fmla="*/ 139 h 244"/>
                <a:gd name="T62" fmla="*/ 2 w 251"/>
                <a:gd name="T63" fmla="*/ 155 h 244"/>
                <a:gd name="T64" fmla="*/ 7 w 251"/>
                <a:gd name="T65" fmla="*/ 166 h 244"/>
                <a:gd name="T66" fmla="*/ 14 w 251"/>
                <a:gd name="T67" fmla="*/ 185 h 244"/>
                <a:gd name="T68" fmla="*/ 11 w 251"/>
                <a:gd name="T69" fmla="*/ 202 h 244"/>
                <a:gd name="T70" fmla="*/ 11 w 251"/>
                <a:gd name="T71" fmla="*/ 203 h 244"/>
                <a:gd name="T72" fmla="*/ 19 w 251"/>
                <a:gd name="T73" fmla="*/ 203 h 244"/>
                <a:gd name="T74" fmla="*/ 45 w 251"/>
                <a:gd name="T75" fmla="*/ 197 h 244"/>
                <a:gd name="T76" fmla="*/ 63 w 251"/>
                <a:gd name="T77" fmla="*/ 200 h 244"/>
                <a:gd name="T78" fmla="*/ 77 w 251"/>
                <a:gd name="T79" fmla="*/ 198 h 244"/>
                <a:gd name="T80" fmla="*/ 93 w 251"/>
                <a:gd name="T81" fmla="*/ 204 h 244"/>
                <a:gd name="T82" fmla="*/ 106 w 251"/>
                <a:gd name="T83" fmla="*/ 222 h 244"/>
                <a:gd name="T84" fmla="*/ 120 w 251"/>
                <a:gd name="T85" fmla="*/ 231 h 244"/>
                <a:gd name="T86" fmla="*/ 133 w 251"/>
                <a:gd name="T87" fmla="*/ 235 h 244"/>
                <a:gd name="T88" fmla="*/ 167 w 251"/>
                <a:gd name="T89" fmla="*/ 218 h 244"/>
                <a:gd name="T90" fmla="*/ 170 w 251"/>
                <a:gd name="T91" fmla="*/ 198 h 244"/>
                <a:gd name="T92" fmla="*/ 178 w 251"/>
                <a:gd name="T93" fmla="*/ 194 h 244"/>
                <a:gd name="T94" fmla="*/ 196 w 251"/>
                <a:gd name="T95" fmla="*/ 186 h 244"/>
                <a:gd name="T96" fmla="*/ 210 w 251"/>
                <a:gd name="T97" fmla="*/ 186 h 244"/>
                <a:gd name="T98" fmla="*/ 225 w 251"/>
                <a:gd name="T99" fmla="*/ 178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1" h="244">
                  <a:moveTo>
                    <a:pt x="225" y="178"/>
                  </a:moveTo>
                  <a:cubicBezTo>
                    <a:pt x="250" y="160"/>
                    <a:pt x="250" y="160"/>
                    <a:pt x="250" y="160"/>
                  </a:cubicBezTo>
                  <a:cubicBezTo>
                    <a:pt x="251" y="160"/>
                    <a:pt x="251" y="160"/>
                    <a:pt x="251" y="160"/>
                  </a:cubicBezTo>
                  <a:cubicBezTo>
                    <a:pt x="250" y="158"/>
                    <a:pt x="247" y="151"/>
                    <a:pt x="234" y="153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9" y="143"/>
                    <a:pt x="222" y="117"/>
                    <a:pt x="225" y="110"/>
                  </a:cubicBezTo>
                  <a:cubicBezTo>
                    <a:pt x="225" y="110"/>
                    <a:pt x="227" y="101"/>
                    <a:pt x="220" y="9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47" y="63"/>
                    <a:pt x="233" y="64"/>
                  </a:cubicBezTo>
                  <a:cubicBezTo>
                    <a:pt x="219" y="65"/>
                    <a:pt x="215" y="64"/>
                    <a:pt x="215" y="64"/>
                  </a:cubicBezTo>
                  <a:cubicBezTo>
                    <a:pt x="215" y="64"/>
                    <a:pt x="217" y="33"/>
                    <a:pt x="202" y="41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84" y="11"/>
                    <a:pt x="184" y="11"/>
                    <a:pt x="184" y="11"/>
                  </a:cubicBezTo>
                  <a:cubicBezTo>
                    <a:pt x="184" y="11"/>
                    <a:pt x="185" y="6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2" y="0"/>
                    <a:pt x="171" y="8"/>
                    <a:pt x="171" y="8"/>
                  </a:cubicBezTo>
                  <a:cubicBezTo>
                    <a:pt x="172" y="13"/>
                    <a:pt x="167" y="23"/>
                    <a:pt x="167" y="23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3"/>
                    <a:pt x="139" y="19"/>
                    <a:pt x="139" y="23"/>
                  </a:cubicBezTo>
                  <a:cubicBezTo>
                    <a:pt x="140" y="27"/>
                    <a:pt x="134" y="34"/>
                    <a:pt x="134" y="34"/>
                  </a:cubicBezTo>
                  <a:cubicBezTo>
                    <a:pt x="134" y="34"/>
                    <a:pt x="121" y="39"/>
                    <a:pt x="112" y="42"/>
                  </a:cubicBezTo>
                  <a:cubicBezTo>
                    <a:pt x="103" y="45"/>
                    <a:pt x="104" y="50"/>
                    <a:pt x="106" y="67"/>
                  </a:cubicBezTo>
                  <a:cubicBezTo>
                    <a:pt x="107" y="85"/>
                    <a:pt x="106" y="84"/>
                    <a:pt x="95" y="94"/>
                  </a:cubicBezTo>
                  <a:cubicBezTo>
                    <a:pt x="84" y="104"/>
                    <a:pt x="81" y="101"/>
                    <a:pt x="70" y="94"/>
                  </a:cubicBezTo>
                  <a:cubicBezTo>
                    <a:pt x="59" y="87"/>
                    <a:pt x="51" y="94"/>
                    <a:pt x="51" y="94"/>
                  </a:cubicBezTo>
                  <a:cubicBezTo>
                    <a:pt x="47" y="101"/>
                    <a:pt x="30" y="108"/>
                    <a:pt x="30" y="108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2" y="117"/>
                    <a:pt x="10" y="119"/>
                  </a:cubicBezTo>
                  <a:cubicBezTo>
                    <a:pt x="7" y="122"/>
                    <a:pt x="4" y="131"/>
                    <a:pt x="5" y="139"/>
                  </a:cubicBezTo>
                  <a:cubicBezTo>
                    <a:pt x="5" y="139"/>
                    <a:pt x="3" y="152"/>
                    <a:pt x="2" y="155"/>
                  </a:cubicBezTo>
                  <a:cubicBezTo>
                    <a:pt x="0" y="158"/>
                    <a:pt x="0" y="165"/>
                    <a:pt x="7" y="166"/>
                  </a:cubicBezTo>
                  <a:cubicBezTo>
                    <a:pt x="14" y="167"/>
                    <a:pt x="18" y="174"/>
                    <a:pt x="14" y="185"/>
                  </a:cubicBezTo>
                  <a:cubicBezTo>
                    <a:pt x="9" y="195"/>
                    <a:pt x="11" y="202"/>
                    <a:pt x="11" y="202"/>
                  </a:cubicBezTo>
                  <a:cubicBezTo>
                    <a:pt x="11" y="203"/>
                    <a:pt x="11" y="203"/>
                    <a:pt x="11" y="203"/>
                  </a:cubicBezTo>
                  <a:cubicBezTo>
                    <a:pt x="14" y="202"/>
                    <a:pt x="16" y="203"/>
                    <a:pt x="19" y="203"/>
                  </a:cubicBezTo>
                  <a:cubicBezTo>
                    <a:pt x="32" y="207"/>
                    <a:pt x="45" y="197"/>
                    <a:pt x="45" y="197"/>
                  </a:cubicBezTo>
                  <a:cubicBezTo>
                    <a:pt x="45" y="197"/>
                    <a:pt x="55" y="196"/>
                    <a:pt x="63" y="200"/>
                  </a:cubicBezTo>
                  <a:cubicBezTo>
                    <a:pt x="63" y="200"/>
                    <a:pt x="72" y="199"/>
                    <a:pt x="77" y="198"/>
                  </a:cubicBezTo>
                  <a:cubicBezTo>
                    <a:pt x="82" y="196"/>
                    <a:pt x="93" y="204"/>
                    <a:pt x="93" y="204"/>
                  </a:cubicBezTo>
                  <a:cubicBezTo>
                    <a:pt x="106" y="222"/>
                    <a:pt x="106" y="222"/>
                    <a:pt x="106" y="222"/>
                  </a:cubicBezTo>
                  <a:cubicBezTo>
                    <a:pt x="106" y="222"/>
                    <a:pt x="111" y="231"/>
                    <a:pt x="120" y="231"/>
                  </a:cubicBezTo>
                  <a:cubicBezTo>
                    <a:pt x="128" y="231"/>
                    <a:pt x="131" y="232"/>
                    <a:pt x="133" y="235"/>
                  </a:cubicBezTo>
                  <a:cubicBezTo>
                    <a:pt x="136" y="237"/>
                    <a:pt x="159" y="244"/>
                    <a:pt x="167" y="21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70" y="198"/>
                    <a:pt x="171" y="195"/>
                    <a:pt x="178" y="194"/>
                  </a:cubicBezTo>
                  <a:cubicBezTo>
                    <a:pt x="184" y="193"/>
                    <a:pt x="196" y="186"/>
                    <a:pt x="196" y="186"/>
                  </a:cubicBezTo>
                  <a:cubicBezTo>
                    <a:pt x="196" y="186"/>
                    <a:pt x="202" y="185"/>
                    <a:pt x="210" y="186"/>
                  </a:cubicBezTo>
                  <a:cubicBezTo>
                    <a:pt x="217" y="187"/>
                    <a:pt x="225" y="178"/>
                    <a:pt x="225" y="17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Rectangle 342"/>
            <p:cNvSpPr>
              <a:spLocks noChangeArrowheads="1"/>
            </p:cNvSpPr>
            <p:nvPr/>
          </p:nvSpPr>
          <p:spPr bwMode="auto">
            <a:xfrm>
              <a:off x="1930400" y="4832350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大连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Rectangle 343"/>
            <p:cNvSpPr>
              <a:spLocks noChangeArrowheads="1"/>
            </p:cNvSpPr>
            <p:nvPr/>
          </p:nvSpPr>
          <p:spPr bwMode="auto">
            <a:xfrm>
              <a:off x="2840038" y="4360863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丹东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344"/>
            <p:cNvSpPr>
              <a:spLocks noChangeArrowheads="1"/>
            </p:cNvSpPr>
            <p:nvPr/>
          </p:nvSpPr>
          <p:spPr bwMode="auto">
            <a:xfrm>
              <a:off x="2281238" y="3263900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沈阳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345"/>
            <p:cNvSpPr>
              <a:spLocks noChangeArrowheads="1"/>
            </p:cNvSpPr>
            <p:nvPr/>
          </p:nvSpPr>
          <p:spPr bwMode="auto">
            <a:xfrm>
              <a:off x="2117725" y="4217988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营口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347"/>
            <p:cNvSpPr>
              <a:spLocks noChangeArrowheads="1"/>
            </p:cNvSpPr>
            <p:nvPr/>
          </p:nvSpPr>
          <p:spPr bwMode="auto">
            <a:xfrm>
              <a:off x="2763838" y="3679825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本溪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348"/>
            <p:cNvSpPr>
              <a:spLocks noChangeArrowheads="1"/>
            </p:cNvSpPr>
            <p:nvPr/>
          </p:nvSpPr>
          <p:spPr bwMode="auto">
            <a:xfrm>
              <a:off x="2379663" y="3636963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辽阳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349"/>
            <p:cNvSpPr>
              <a:spLocks noChangeArrowheads="1"/>
            </p:cNvSpPr>
            <p:nvPr/>
          </p:nvSpPr>
          <p:spPr bwMode="auto">
            <a:xfrm>
              <a:off x="2620963" y="2924175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铁岭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350"/>
            <p:cNvSpPr>
              <a:spLocks noChangeArrowheads="1"/>
            </p:cNvSpPr>
            <p:nvPr/>
          </p:nvSpPr>
          <p:spPr bwMode="auto">
            <a:xfrm>
              <a:off x="1568450" y="3197225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阜新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351"/>
            <p:cNvSpPr>
              <a:spLocks noChangeArrowheads="1"/>
            </p:cNvSpPr>
            <p:nvPr/>
          </p:nvSpPr>
          <p:spPr bwMode="auto">
            <a:xfrm>
              <a:off x="942975" y="3768725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朝阳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352"/>
            <p:cNvSpPr>
              <a:spLocks noChangeArrowheads="1"/>
            </p:cNvSpPr>
            <p:nvPr/>
          </p:nvSpPr>
          <p:spPr bwMode="auto">
            <a:xfrm>
              <a:off x="922338" y="4206875"/>
              <a:ext cx="306280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葫芦岛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353"/>
            <p:cNvSpPr>
              <a:spLocks noChangeArrowheads="1"/>
            </p:cNvSpPr>
            <p:nvPr/>
          </p:nvSpPr>
          <p:spPr bwMode="auto">
            <a:xfrm>
              <a:off x="1458913" y="3800475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锦州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Rectangle 354"/>
            <p:cNvSpPr>
              <a:spLocks noChangeArrowheads="1"/>
            </p:cNvSpPr>
            <p:nvPr/>
          </p:nvSpPr>
          <p:spPr bwMode="auto">
            <a:xfrm>
              <a:off x="1831975" y="3768725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盘锦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355"/>
            <p:cNvSpPr>
              <a:spLocks noChangeArrowheads="1"/>
            </p:cNvSpPr>
            <p:nvPr/>
          </p:nvSpPr>
          <p:spPr bwMode="auto">
            <a:xfrm>
              <a:off x="2216150" y="3900488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鞍山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356"/>
            <p:cNvSpPr>
              <a:spLocks noChangeArrowheads="1"/>
            </p:cNvSpPr>
            <p:nvPr/>
          </p:nvSpPr>
          <p:spPr bwMode="auto">
            <a:xfrm>
              <a:off x="2797175" y="3308350"/>
              <a:ext cx="204187" cy="122512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抚顺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内蒙古省地图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402933" y="519110"/>
            <a:ext cx="8286900" cy="6114835"/>
            <a:chOff x="2427288" y="2786063"/>
            <a:chExt cx="3343275" cy="2466975"/>
          </a:xfrm>
          <a:solidFill>
            <a:schemeClr val="bg1">
              <a:lumMod val="75000"/>
            </a:schemeClr>
          </a:solidFill>
        </p:grpSpPr>
        <p:sp>
          <p:nvSpPr>
            <p:cNvPr id="5" name="乌兰察布"/>
            <p:cNvSpPr/>
            <p:nvPr/>
          </p:nvSpPr>
          <p:spPr bwMode="auto">
            <a:xfrm>
              <a:off x="3979863" y="4338638"/>
              <a:ext cx="533400" cy="542925"/>
            </a:xfrm>
            <a:custGeom>
              <a:avLst/>
              <a:gdLst>
                <a:gd name="T0" fmla="*/ 159 w 171"/>
                <a:gd name="T1" fmla="*/ 67 h 173"/>
                <a:gd name="T2" fmla="*/ 151 w 171"/>
                <a:gd name="T3" fmla="*/ 71 h 173"/>
                <a:gd name="T4" fmla="*/ 143 w 171"/>
                <a:gd name="T5" fmla="*/ 75 h 173"/>
                <a:gd name="T6" fmla="*/ 132 w 171"/>
                <a:gd name="T7" fmla="*/ 79 h 173"/>
                <a:gd name="T8" fmla="*/ 113 w 171"/>
                <a:gd name="T9" fmla="*/ 75 h 173"/>
                <a:gd name="T10" fmla="*/ 95 w 171"/>
                <a:gd name="T11" fmla="*/ 68 h 173"/>
                <a:gd name="T12" fmla="*/ 84 w 171"/>
                <a:gd name="T13" fmla="*/ 59 h 173"/>
                <a:gd name="T14" fmla="*/ 78 w 171"/>
                <a:gd name="T15" fmla="*/ 57 h 173"/>
                <a:gd name="T16" fmla="*/ 58 w 171"/>
                <a:gd name="T17" fmla="*/ 31 h 173"/>
                <a:gd name="T18" fmla="*/ 49 w 171"/>
                <a:gd name="T19" fmla="*/ 14 h 173"/>
                <a:gd name="T20" fmla="*/ 39 w 171"/>
                <a:gd name="T21" fmla="*/ 0 h 173"/>
                <a:gd name="T22" fmla="*/ 39 w 171"/>
                <a:gd name="T23" fmla="*/ 0 h 173"/>
                <a:gd name="T24" fmla="*/ 31 w 171"/>
                <a:gd name="T25" fmla="*/ 1 h 173"/>
                <a:gd name="T26" fmla="*/ 9 w 171"/>
                <a:gd name="T27" fmla="*/ 21 h 173"/>
                <a:gd name="T28" fmla="*/ 1 w 171"/>
                <a:gd name="T29" fmla="*/ 29 h 173"/>
                <a:gd name="T30" fmla="*/ 0 w 171"/>
                <a:gd name="T31" fmla="*/ 30 h 173"/>
                <a:gd name="T32" fmla="*/ 12 w 171"/>
                <a:gd name="T33" fmla="*/ 42 h 173"/>
                <a:gd name="T34" fmla="*/ 19 w 171"/>
                <a:gd name="T35" fmla="*/ 50 h 173"/>
                <a:gd name="T36" fmla="*/ 20 w 171"/>
                <a:gd name="T37" fmla="*/ 64 h 173"/>
                <a:gd name="T38" fmla="*/ 31 w 171"/>
                <a:gd name="T39" fmla="*/ 87 h 173"/>
                <a:gd name="T40" fmla="*/ 35 w 171"/>
                <a:gd name="T41" fmla="*/ 108 h 173"/>
                <a:gd name="T42" fmla="*/ 35 w 171"/>
                <a:gd name="T43" fmla="*/ 108 h 173"/>
                <a:gd name="T44" fmla="*/ 55 w 171"/>
                <a:gd name="T45" fmla="*/ 116 h 173"/>
                <a:gd name="T46" fmla="*/ 60 w 171"/>
                <a:gd name="T47" fmla="*/ 128 h 173"/>
                <a:gd name="T48" fmla="*/ 63 w 171"/>
                <a:gd name="T49" fmla="*/ 143 h 173"/>
                <a:gd name="T50" fmla="*/ 62 w 171"/>
                <a:gd name="T51" fmla="*/ 157 h 173"/>
                <a:gd name="T52" fmla="*/ 67 w 171"/>
                <a:gd name="T53" fmla="*/ 167 h 173"/>
                <a:gd name="T54" fmla="*/ 76 w 171"/>
                <a:gd name="T55" fmla="*/ 171 h 173"/>
                <a:gd name="T56" fmla="*/ 79 w 171"/>
                <a:gd name="T57" fmla="*/ 172 h 173"/>
                <a:gd name="T58" fmla="*/ 82 w 171"/>
                <a:gd name="T59" fmla="*/ 173 h 173"/>
                <a:gd name="T60" fmla="*/ 107 w 171"/>
                <a:gd name="T61" fmla="*/ 164 h 173"/>
                <a:gd name="T62" fmla="*/ 110 w 171"/>
                <a:gd name="T63" fmla="*/ 168 h 173"/>
                <a:gd name="T64" fmla="*/ 113 w 171"/>
                <a:gd name="T65" fmla="*/ 168 h 173"/>
                <a:gd name="T66" fmla="*/ 132 w 171"/>
                <a:gd name="T67" fmla="*/ 159 h 173"/>
                <a:gd name="T68" fmla="*/ 129 w 171"/>
                <a:gd name="T69" fmla="*/ 128 h 173"/>
                <a:gd name="T70" fmla="*/ 133 w 171"/>
                <a:gd name="T71" fmla="*/ 119 h 173"/>
                <a:gd name="T72" fmla="*/ 131 w 171"/>
                <a:gd name="T73" fmla="*/ 110 h 173"/>
                <a:gd name="T74" fmla="*/ 144 w 171"/>
                <a:gd name="T75" fmla="*/ 104 h 173"/>
                <a:gd name="T76" fmla="*/ 146 w 171"/>
                <a:gd name="T77" fmla="*/ 86 h 173"/>
                <a:gd name="T78" fmla="*/ 158 w 171"/>
                <a:gd name="T79" fmla="*/ 74 h 173"/>
                <a:gd name="T80" fmla="*/ 171 w 171"/>
                <a:gd name="T81" fmla="*/ 74 h 173"/>
                <a:gd name="T82" fmla="*/ 159 w 171"/>
                <a:gd name="T83" fmla="*/ 6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1" h="173">
                  <a:moveTo>
                    <a:pt x="159" y="67"/>
                  </a:moveTo>
                  <a:cubicBezTo>
                    <a:pt x="158" y="72"/>
                    <a:pt x="156" y="73"/>
                    <a:pt x="151" y="71"/>
                  </a:cubicBezTo>
                  <a:cubicBezTo>
                    <a:pt x="146" y="69"/>
                    <a:pt x="143" y="75"/>
                    <a:pt x="143" y="75"/>
                  </a:cubicBezTo>
                  <a:cubicBezTo>
                    <a:pt x="142" y="89"/>
                    <a:pt x="132" y="79"/>
                    <a:pt x="132" y="79"/>
                  </a:cubicBezTo>
                  <a:cubicBezTo>
                    <a:pt x="132" y="79"/>
                    <a:pt x="122" y="63"/>
                    <a:pt x="113" y="75"/>
                  </a:cubicBezTo>
                  <a:cubicBezTo>
                    <a:pt x="104" y="87"/>
                    <a:pt x="97" y="72"/>
                    <a:pt x="95" y="68"/>
                  </a:cubicBezTo>
                  <a:cubicBezTo>
                    <a:pt x="92" y="64"/>
                    <a:pt x="88" y="59"/>
                    <a:pt x="84" y="59"/>
                  </a:cubicBezTo>
                  <a:cubicBezTo>
                    <a:pt x="80" y="59"/>
                    <a:pt x="78" y="57"/>
                    <a:pt x="78" y="57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27"/>
                    <a:pt x="57" y="21"/>
                    <a:pt x="49" y="14"/>
                  </a:cubicBezTo>
                  <a:cubicBezTo>
                    <a:pt x="42" y="8"/>
                    <a:pt x="39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15" y="9"/>
                    <a:pt x="9" y="21"/>
                  </a:cubicBezTo>
                  <a:cubicBezTo>
                    <a:pt x="7" y="24"/>
                    <a:pt x="4" y="27"/>
                    <a:pt x="1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0" y="34"/>
                    <a:pt x="12" y="42"/>
                  </a:cubicBezTo>
                  <a:cubicBezTo>
                    <a:pt x="12" y="42"/>
                    <a:pt x="15" y="48"/>
                    <a:pt x="19" y="50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44" y="107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51" y="106"/>
                    <a:pt x="55" y="116"/>
                    <a:pt x="55" y="116"/>
                  </a:cubicBezTo>
                  <a:cubicBezTo>
                    <a:pt x="55" y="116"/>
                    <a:pt x="55" y="119"/>
                    <a:pt x="60" y="128"/>
                  </a:cubicBezTo>
                  <a:cubicBezTo>
                    <a:pt x="65" y="136"/>
                    <a:pt x="63" y="143"/>
                    <a:pt x="63" y="143"/>
                  </a:cubicBezTo>
                  <a:cubicBezTo>
                    <a:pt x="57" y="148"/>
                    <a:pt x="59" y="152"/>
                    <a:pt x="62" y="157"/>
                  </a:cubicBezTo>
                  <a:cubicBezTo>
                    <a:pt x="64" y="161"/>
                    <a:pt x="66" y="166"/>
                    <a:pt x="67" y="167"/>
                  </a:cubicBezTo>
                  <a:cubicBezTo>
                    <a:pt x="72" y="164"/>
                    <a:pt x="76" y="171"/>
                    <a:pt x="76" y="171"/>
                  </a:cubicBezTo>
                  <a:cubicBezTo>
                    <a:pt x="79" y="172"/>
                    <a:pt x="79" y="172"/>
                    <a:pt x="79" y="172"/>
                  </a:cubicBezTo>
                  <a:cubicBezTo>
                    <a:pt x="82" y="173"/>
                    <a:pt x="82" y="173"/>
                    <a:pt x="82" y="173"/>
                  </a:cubicBezTo>
                  <a:cubicBezTo>
                    <a:pt x="95" y="155"/>
                    <a:pt x="107" y="164"/>
                    <a:pt x="107" y="164"/>
                  </a:cubicBezTo>
                  <a:cubicBezTo>
                    <a:pt x="110" y="168"/>
                    <a:pt x="110" y="168"/>
                    <a:pt x="110" y="168"/>
                  </a:cubicBezTo>
                  <a:cubicBezTo>
                    <a:pt x="113" y="168"/>
                    <a:pt x="113" y="168"/>
                    <a:pt x="113" y="168"/>
                  </a:cubicBezTo>
                  <a:cubicBezTo>
                    <a:pt x="117" y="162"/>
                    <a:pt x="132" y="159"/>
                    <a:pt x="132" y="159"/>
                  </a:cubicBezTo>
                  <a:cubicBezTo>
                    <a:pt x="146" y="144"/>
                    <a:pt x="129" y="128"/>
                    <a:pt x="129" y="128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1" y="110"/>
                  </a:cubicBezTo>
                  <a:cubicBezTo>
                    <a:pt x="129" y="101"/>
                    <a:pt x="144" y="104"/>
                    <a:pt x="144" y="104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53" y="84"/>
                    <a:pt x="158" y="74"/>
                    <a:pt x="158" y="74"/>
                  </a:cubicBezTo>
                  <a:cubicBezTo>
                    <a:pt x="171" y="74"/>
                    <a:pt x="171" y="74"/>
                    <a:pt x="171" y="74"/>
                  </a:cubicBezTo>
                  <a:cubicBezTo>
                    <a:pt x="168" y="69"/>
                    <a:pt x="160" y="62"/>
                    <a:pt x="159" y="67"/>
                  </a:cubicBezTo>
                  <a:close/>
                </a:path>
              </a:pathLst>
            </a:custGeom>
            <a:grpFill/>
            <a:ln w="20638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鄂尔多斯"/>
            <p:cNvSpPr/>
            <p:nvPr/>
          </p:nvSpPr>
          <p:spPr bwMode="auto">
            <a:xfrm>
              <a:off x="3417888" y="4710113"/>
              <a:ext cx="676275" cy="542925"/>
            </a:xfrm>
            <a:custGeom>
              <a:avLst/>
              <a:gdLst>
                <a:gd name="T0" fmla="*/ 195 w 216"/>
                <a:gd name="T1" fmla="*/ 81 h 173"/>
                <a:gd name="T2" fmla="*/ 192 w 216"/>
                <a:gd name="T3" fmla="*/ 91 h 173"/>
                <a:gd name="T4" fmla="*/ 200 w 216"/>
                <a:gd name="T5" fmla="*/ 90 h 173"/>
                <a:gd name="T6" fmla="*/ 208 w 216"/>
                <a:gd name="T7" fmla="*/ 82 h 173"/>
                <a:gd name="T8" fmla="*/ 209 w 216"/>
                <a:gd name="T9" fmla="*/ 52 h 173"/>
                <a:gd name="T10" fmla="*/ 202 w 216"/>
                <a:gd name="T11" fmla="*/ 45 h 173"/>
                <a:gd name="T12" fmla="*/ 148 w 216"/>
                <a:gd name="T13" fmla="*/ 27 h 173"/>
                <a:gd name="T14" fmla="*/ 107 w 216"/>
                <a:gd name="T15" fmla="*/ 18 h 173"/>
                <a:gd name="T16" fmla="*/ 79 w 216"/>
                <a:gd name="T17" fmla="*/ 0 h 173"/>
                <a:gd name="T18" fmla="*/ 46 w 216"/>
                <a:gd name="T19" fmla="*/ 17 h 173"/>
                <a:gd name="T20" fmla="*/ 30 w 216"/>
                <a:gd name="T21" fmla="*/ 31 h 173"/>
                <a:gd name="T22" fmla="*/ 26 w 216"/>
                <a:gd name="T23" fmla="*/ 51 h 173"/>
                <a:gd name="T24" fmla="*/ 19 w 216"/>
                <a:gd name="T25" fmla="*/ 66 h 173"/>
                <a:gd name="T26" fmla="*/ 19 w 216"/>
                <a:gd name="T27" fmla="*/ 75 h 173"/>
                <a:gd name="T28" fmla="*/ 20 w 216"/>
                <a:gd name="T29" fmla="*/ 87 h 173"/>
                <a:gd name="T30" fmla="*/ 23 w 216"/>
                <a:gd name="T31" fmla="*/ 94 h 173"/>
                <a:gd name="T32" fmla="*/ 9 w 216"/>
                <a:gd name="T33" fmla="*/ 114 h 173"/>
                <a:gd name="T34" fmla="*/ 0 w 216"/>
                <a:gd name="T35" fmla="*/ 130 h 173"/>
                <a:gd name="T36" fmla="*/ 14 w 216"/>
                <a:gd name="T37" fmla="*/ 140 h 173"/>
                <a:gd name="T38" fmla="*/ 31 w 216"/>
                <a:gd name="T39" fmla="*/ 142 h 173"/>
                <a:gd name="T40" fmla="*/ 39 w 216"/>
                <a:gd name="T41" fmla="*/ 156 h 173"/>
                <a:gd name="T42" fmla="*/ 58 w 216"/>
                <a:gd name="T43" fmla="*/ 166 h 173"/>
                <a:gd name="T44" fmla="*/ 64 w 216"/>
                <a:gd name="T45" fmla="*/ 171 h 173"/>
                <a:gd name="T46" fmla="*/ 90 w 216"/>
                <a:gd name="T47" fmla="*/ 168 h 173"/>
                <a:gd name="T48" fmla="*/ 97 w 216"/>
                <a:gd name="T49" fmla="*/ 161 h 173"/>
                <a:gd name="T50" fmla="*/ 98 w 216"/>
                <a:gd name="T51" fmla="*/ 133 h 173"/>
                <a:gd name="T52" fmla="*/ 118 w 216"/>
                <a:gd name="T53" fmla="*/ 123 h 173"/>
                <a:gd name="T54" fmla="*/ 134 w 216"/>
                <a:gd name="T55" fmla="*/ 102 h 173"/>
                <a:gd name="T56" fmla="*/ 149 w 216"/>
                <a:gd name="T57" fmla="*/ 94 h 173"/>
                <a:gd name="T58" fmla="*/ 155 w 216"/>
                <a:gd name="T59" fmla="*/ 89 h 173"/>
                <a:gd name="T60" fmla="*/ 160 w 216"/>
                <a:gd name="T61" fmla="*/ 86 h 173"/>
                <a:gd name="T62" fmla="*/ 168 w 216"/>
                <a:gd name="T63" fmla="*/ 88 h 173"/>
                <a:gd name="T64" fmla="*/ 176 w 216"/>
                <a:gd name="T65" fmla="*/ 94 h 173"/>
                <a:gd name="T66" fmla="*/ 188 w 216"/>
                <a:gd name="T67" fmla="*/ 8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173">
                  <a:moveTo>
                    <a:pt x="188" y="80"/>
                  </a:moveTo>
                  <a:cubicBezTo>
                    <a:pt x="195" y="81"/>
                    <a:pt x="195" y="81"/>
                    <a:pt x="195" y="81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192" y="91"/>
                    <a:pt x="192" y="91"/>
                    <a:pt x="192" y="91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5" y="90"/>
                    <a:pt x="205" y="90"/>
                    <a:pt x="205" y="90"/>
                  </a:cubicBezTo>
                  <a:cubicBezTo>
                    <a:pt x="205" y="90"/>
                    <a:pt x="207" y="85"/>
                    <a:pt x="208" y="82"/>
                  </a:cubicBezTo>
                  <a:cubicBezTo>
                    <a:pt x="205" y="75"/>
                    <a:pt x="210" y="67"/>
                    <a:pt x="210" y="67"/>
                  </a:cubicBezTo>
                  <a:cubicBezTo>
                    <a:pt x="210" y="67"/>
                    <a:pt x="216" y="55"/>
                    <a:pt x="209" y="52"/>
                  </a:cubicBezTo>
                  <a:cubicBezTo>
                    <a:pt x="206" y="51"/>
                    <a:pt x="204" y="48"/>
                    <a:pt x="203" y="46"/>
                  </a:cubicBezTo>
                  <a:cubicBezTo>
                    <a:pt x="202" y="45"/>
                    <a:pt x="202" y="45"/>
                    <a:pt x="202" y="45"/>
                  </a:cubicBezTo>
                  <a:cubicBezTo>
                    <a:pt x="187" y="45"/>
                    <a:pt x="163" y="25"/>
                    <a:pt x="163" y="25"/>
                  </a:cubicBezTo>
                  <a:cubicBezTo>
                    <a:pt x="158" y="26"/>
                    <a:pt x="148" y="27"/>
                    <a:pt x="148" y="27"/>
                  </a:cubicBezTo>
                  <a:cubicBezTo>
                    <a:pt x="145" y="24"/>
                    <a:pt x="139" y="25"/>
                    <a:pt x="139" y="25"/>
                  </a:cubicBezTo>
                  <a:cubicBezTo>
                    <a:pt x="132" y="32"/>
                    <a:pt x="107" y="18"/>
                    <a:pt x="107" y="18"/>
                  </a:cubicBezTo>
                  <a:cubicBezTo>
                    <a:pt x="107" y="18"/>
                    <a:pt x="107" y="15"/>
                    <a:pt x="99" y="8"/>
                  </a:cubicBezTo>
                  <a:cubicBezTo>
                    <a:pt x="90" y="1"/>
                    <a:pt x="79" y="0"/>
                    <a:pt x="79" y="0"/>
                  </a:cubicBezTo>
                  <a:cubicBezTo>
                    <a:pt x="77" y="3"/>
                    <a:pt x="64" y="5"/>
                    <a:pt x="64" y="5"/>
                  </a:cubicBezTo>
                  <a:cubicBezTo>
                    <a:pt x="52" y="7"/>
                    <a:pt x="46" y="17"/>
                    <a:pt x="46" y="17"/>
                  </a:cubicBezTo>
                  <a:cubicBezTo>
                    <a:pt x="39" y="35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3"/>
                    <a:pt x="30" y="35"/>
                    <a:pt x="28" y="37"/>
                  </a:cubicBezTo>
                  <a:cubicBezTo>
                    <a:pt x="25" y="41"/>
                    <a:pt x="26" y="51"/>
                    <a:pt x="26" y="51"/>
                  </a:cubicBezTo>
                  <a:cubicBezTo>
                    <a:pt x="26" y="51"/>
                    <a:pt x="29" y="63"/>
                    <a:pt x="19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6"/>
                    <a:pt x="23" y="71"/>
                    <a:pt x="19" y="72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5"/>
                    <a:pt x="31" y="142"/>
                    <a:pt x="31" y="142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39" y="156"/>
                    <a:pt x="44" y="159"/>
                    <a:pt x="51" y="161"/>
                  </a:cubicBezTo>
                  <a:cubicBezTo>
                    <a:pt x="57" y="163"/>
                    <a:pt x="58" y="166"/>
                    <a:pt x="58" y="166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86" y="173"/>
                    <a:pt x="90" y="168"/>
                    <a:pt x="90" y="168"/>
                  </a:cubicBezTo>
                  <a:cubicBezTo>
                    <a:pt x="90" y="154"/>
                    <a:pt x="94" y="153"/>
                    <a:pt x="94" y="153"/>
                  </a:cubicBezTo>
                  <a:cubicBezTo>
                    <a:pt x="97" y="161"/>
                    <a:pt x="97" y="161"/>
                    <a:pt x="97" y="161"/>
                  </a:cubicBezTo>
                  <a:cubicBezTo>
                    <a:pt x="103" y="149"/>
                    <a:pt x="103" y="149"/>
                    <a:pt x="103" y="149"/>
                  </a:cubicBezTo>
                  <a:cubicBezTo>
                    <a:pt x="96" y="145"/>
                    <a:pt x="98" y="133"/>
                    <a:pt x="98" y="133"/>
                  </a:cubicBezTo>
                  <a:cubicBezTo>
                    <a:pt x="101" y="135"/>
                    <a:pt x="107" y="133"/>
                    <a:pt x="108" y="129"/>
                  </a:cubicBezTo>
                  <a:cubicBezTo>
                    <a:pt x="110" y="125"/>
                    <a:pt x="118" y="123"/>
                    <a:pt x="118" y="123"/>
                  </a:cubicBezTo>
                  <a:cubicBezTo>
                    <a:pt x="123" y="113"/>
                    <a:pt x="129" y="116"/>
                    <a:pt x="129" y="116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41" y="103"/>
                    <a:pt x="141" y="103"/>
                    <a:pt x="141" y="103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56" y="94"/>
                    <a:pt x="156" y="94"/>
                    <a:pt x="156" y="94"/>
                  </a:cubicBezTo>
                  <a:cubicBezTo>
                    <a:pt x="156" y="94"/>
                    <a:pt x="156" y="94"/>
                    <a:pt x="155" y="89"/>
                  </a:cubicBezTo>
                  <a:cubicBezTo>
                    <a:pt x="153" y="84"/>
                    <a:pt x="156" y="85"/>
                    <a:pt x="156" y="85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9" y="86"/>
                    <a:pt x="179" y="86"/>
                    <a:pt x="179" y="86"/>
                  </a:cubicBezTo>
                  <a:lnTo>
                    <a:pt x="188" y="80"/>
                  </a:lnTo>
                  <a:close/>
                </a:path>
              </a:pathLst>
            </a:custGeom>
            <a:grpFill/>
            <a:ln w="20638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乌海"/>
            <p:cNvSpPr/>
            <p:nvPr/>
          </p:nvSpPr>
          <p:spPr bwMode="auto">
            <a:xfrm>
              <a:off x="3494088" y="4862513"/>
              <a:ext cx="85725" cy="104775"/>
            </a:xfrm>
            <a:custGeom>
              <a:avLst/>
              <a:gdLst>
                <a:gd name="T0" fmla="*/ 22 w 28"/>
                <a:gd name="T1" fmla="*/ 9 h 35"/>
                <a:gd name="T2" fmla="*/ 19 w 28"/>
                <a:gd name="T3" fmla="*/ 1 h 35"/>
                <a:gd name="T4" fmla="*/ 8 w 28"/>
                <a:gd name="T5" fmla="*/ 6 h 35"/>
                <a:gd name="T6" fmla="*/ 8 w 28"/>
                <a:gd name="T7" fmla="*/ 6 h 35"/>
                <a:gd name="T8" fmla="*/ 1 w 28"/>
                <a:gd name="T9" fmla="*/ 18 h 35"/>
                <a:gd name="T10" fmla="*/ 1 w 28"/>
                <a:gd name="T11" fmla="*/ 20 h 35"/>
                <a:gd name="T12" fmla="*/ 1 w 28"/>
                <a:gd name="T13" fmla="*/ 26 h 35"/>
                <a:gd name="T14" fmla="*/ 1 w 28"/>
                <a:gd name="T15" fmla="*/ 29 h 35"/>
                <a:gd name="T16" fmla="*/ 0 w 28"/>
                <a:gd name="T17" fmla="*/ 32 h 35"/>
                <a:gd name="T18" fmla="*/ 19 w 28"/>
                <a:gd name="T19" fmla="*/ 20 h 35"/>
                <a:gd name="T20" fmla="*/ 22 w 28"/>
                <a:gd name="T21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35">
                  <a:moveTo>
                    <a:pt x="22" y="9"/>
                  </a:moveTo>
                  <a:cubicBezTo>
                    <a:pt x="25" y="8"/>
                    <a:pt x="28" y="0"/>
                    <a:pt x="19" y="1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9"/>
                    <a:pt x="9" y="17"/>
                    <a:pt x="1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5" y="24"/>
                    <a:pt x="1" y="26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3"/>
                    <a:pt x="16" y="35"/>
                    <a:pt x="19" y="20"/>
                  </a:cubicBezTo>
                  <a:cubicBezTo>
                    <a:pt x="19" y="20"/>
                    <a:pt x="19" y="9"/>
                    <a:pt x="22" y="9"/>
                  </a:cubicBezTo>
                  <a:close/>
                </a:path>
              </a:pathLst>
            </a:custGeom>
            <a:grpFill/>
            <a:ln w="20638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呼和浩特"/>
            <p:cNvSpPr/>
            <p:nvPr/>
          </p:nvSpPr>
          <p:spPr bwMode="auto">
            <a:xfrm>
              <a:off x="3979863" y="4662488"/>
              <a:ext cx="219075" cy="295275"/>
            </a:xfrm>
            <a:custGeom>
              <a:avLst/>
              <a:gdLst>
                <a:gd name="T0" fmla="*/ 34 w 66"/>
                <a:gd name="T1" fmla="*/ 94 h 98"/>
                <a:gd name="T2" fmla="*/ 39 w 66"/>
                <a:gd name="T3" fmla="*/ 97 h 98"/>
                <a:gd name="T4" fmla="*/ 46 w 66"/>
                <a:gd name="T5" fmla="*/ 98 h 98"/>
                <a:gd name="T6" fmla="*/ 48 w 66"/>
                <a:gd name="T7" fmla="*/ 97 h 98"/>
                <a:gd name="T8" fmla="*/ 51 w 66"/>
                <a:gd name="T9" fmla="*/ 91 h 98"/>
                <a:gd name="T10" fmla="*/ 60 w 66"/>
                <a:gd name="T11" fmla="*/ 71 h 98"/>
                <a:gd name="T12" fmla="*/ 66 w 66"/>
                <a:gd name="T13" fmla="*/ 65 h 98"/>
                <a:gd name="T14" fmla="*/ 66 w 66"/>
                <a:gd name="T15" fmla="*/ 64 h 98"/>
                <a:gd name="T16" fmla="*/ 61 w 66"/>
                <a:gd name="T17" fmla="*/ 54 h 98"/>
                <a:gd name="T18" fmla="*/ 62 w 66"/>
                <a:gd name="T19" fmla="*/ 41 h 98"/>
                <a:gd name="T20" fmla="*/ 59 w 66"/>
                <a:gd name="T21" fmla="*/ 25 h 98"/>
                <a:gd name="T22" fmla="*/ 54 w 66"/>
                <a:gd name="T23" fmla="*/ 13 h 98"/>
                <a:gd name="T24" fmla="*/ 34 w 66"/>
                <a:gd name="T25" fmla="*/ 6 h 98"/>
                <a:gd name="T26" fmla="*/ 10 w 66"/>
                <a:gd name="T27" fmla="*/ 0 h 98"/>
                <a:gd name="T28" fmla="*/ 3 w 66"/>
                <a:gd name="T29" fmla="*/ 6 h 98"/>
                <a:gd name="T30" fmla="*/ 7 w 66"/>
                <a:gd name="T31" fmla="*/ 20 h 98"/>
                <a:gd name="T32" fmla="*/ 11 w 66"/>
                <a:gd name="T33" fmla="*/ 33 h 98"/>
                <a:gd name="T34" fmla="*/ 21 w 66"/>
                <a:gd name="T35" fmla="*/ 55 h 98"/>
                <a:gd name="T36" fmla="*/ 31 w 66"/>
                <a:gd name="T37" fmla="*/ 69 h 98"/>
                <a:gd name="T38" fmla="*/ 32 w 66"/>
                <a:gd name="T39" fmla="*/ 84 h 98"/>
                <a:gd name="T40" fmla="*/ 30 w 66"/>
                <a:gd name="T41" fmla="*/ 98 h 98"/>
                <a:gd name="T42" fmla="*/ 34 w 66"/>
                <a:gd name="T43" fmla="*/ 9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98">
                  <a:moveTo>
                    <a:pt x="34" y="94"/>
                  </a:moveTo>
                  <a:cubicBezTo>
                    <a:pt x="39" y="97"/>
                    <a:pt x="39" y="97"/>
                    <a:pt x="39" y="97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1"/>
                    <a:pt x="53" y="84"/>
                    <a:pt x="60" y="71"/>
                  </a:cubicBezTo>
                  <a:cubicBezTo>
                    <a:pt x="62" y="67"/>
                    <a:pt x="64" y="65"/>
                    <a:pt x="66" y="65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3" y="59"/>
                    <a:pt x="61" y="54"/>
                  </a:cubicBezTo>
                  <a:cubicBezTo>
                    <a:pt x="58" y="50"/>
                    <a:pt x="56" y="46"/>
                    <a:pt x="62" y="41"/>
                  </a:cubicBezTo>
                  <a:cubicBezTo>
                    <a:pt x="62" y="41"/>
                    <a:pt x="64" y="33"/>
                    <a:pt x="59" y="25"/>
                  </a:cubicBezTo>
                  <a:cubicBezTo>
                    <a:pt x="54" y="17"/>
                    <a:pt x="54" y="13"/>
                    <a:pt x="54" y="13"/>
                  </a:cubicBezTo>
                  <a:cubicBezTo>
                    <a:pt x="54" y="13"/>
                    <a:pt x="49" y="4"/>
                    <a:pt x="34" y="6"/>
                  </a:cubicBezTo>
                  <a:cubicBezTo>
                    <a:pt x="18" y="8"/>
                    <a:pt x="10" y="0"/>
                    <a:pt x="10" y="0"/>
                  </a:cubicBezTo>
                  <a:cubicBezTo>
                    <a:pt x="10" y="0"/>
                    <a:pt x="0" y="5"/>
                    <a:pt x="3" y="6"/>
                  </a:cubicBezTo>
                  <a:cubicBezTo>
                    <a:pt x="6" y="8"/>
                    <a:pt x="7" y="20"/>
                    <a:pt x="7" y="20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8" y="50"/>
                    <a:pt x="21" y="55"/>
                  </a:cubicBezTo>
                  <a:cubicBezTo>
                    <a:pt x="21" y="55"/>
                    <a:pt x="25" y="66"/>
                    <a:pt x="31" y="69"/>
                  </a:cubicBezTo>
                  <a:cubicBezTo>
                    <a:pt x="38" y="72"/>
                    <a:pt x="32" y="84"/>
                    <a:pt x="32" y="84"/>
                  </a:cubicBezTo>
                  <a:cubicBezTo>
                    <a:pt x="32" y="84"/>
                    <a:pt x="27" y="92"/>
                    <a:pt x="30" y="98"/>
                  </a:cubicBezTo>
                  <a:cubicBezTo>
                    <a:pt x="31" y="95"/>
                    <a:pt x="34" y="94"/>
                    <a:pt x="34" y="94"/>
                  </a:cubicBezTo>
                  <a:close/>
                </a:path>
              </a:pathLst>
            </a:custGeom>
            <a:grpFill/>
            <a:ln w="20638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阿拉善盟"/>
            <p:cNvSpPr/>
            <p:nvPr/>
          </p:nvSpPr>
          <p:spPr bwMode="auto">
            <a:xfrm>
              <a:off x="2427288" y="4176713"/>
              <a:ext cx="1104900" cy="1038225"/>
            </a:xfrm>
            <a:custGeom>
              <a:avLst/>
              <a:gdLst>
                <a:gd name="T0" fmla="*/ 348 w 357"/>
                <a:gd name="T1" fmla="*/ 182 h 335"/>
                <a:gd name="T2" fmla="*/ 327 w 357"/>
                <a:gd name="T3" fmla="*/ 164 h 335"/>
                <a:gd name="T4" fmla="*/ 319 w 357"/>
                <a:gd name="T5" fmla="*/ 159 h 335"/>
                <a:gd name="T6" fmla="*/ 308 w 357"/>
                <a:gd name="T7" fmla="*/ 135 h 335"/>
                <a:gd name="T8" fmla="*/ 304 w 357"/>
                <a:gd name="T9" fmla="*/ 111 h 335"/>
                <a:gd name="T10" fmla="*/ 291 w 357"/>
                <a:gd name="T11" fmla="*/ 121 h 335"/>
                <a:gd name="T12" fmla="*/ 273 w 357"/>
                <a:gd name="T13" fmla="*/ 107 h 335"/>
                <a:gd name="T14" fmla="*/ 221 w 357"/>
                <a:gd name="T15" fmla="*/ 88 h 335"/>
                <a:gd name="T16" fmla="*/ 178 w 357"/>
                <a:gd name="T17" fmla="*/ 54 h 335"/>
                <a:gd name="T18" fmla="*/ 169 w 357"/>
                <a:gd name="T19" fmla="*/ 51 h 335"/>
                <a:gd name="T20" fmla="*/ 115 w 357"/>
                <a:gd name="T21" fmla="*/ 34 h 335"/>
                <a:gd name="T22" fmla="*/ 15 w 357"/>
                <a:gd name="T23" fmla="*/ 72 h 335"/>
                <a:gd name="T24" fmla="*/ 27 w 357"/>
                <a:gd name="T25" fmla="*/ 114 h 335"/>
                <a:gd name="T26" fmla="*/ 30 w 357"/>
                <a:gd name="T27" fmla="*/ 130 h 335"/>
                <a:gd name="T28" fmla="*/ 35 w 357"/>
                <a:gd name="T29" fmla="*/ 123 h 335"/>
                <a:gd name="T30" fmla="*/ 38 w 357"/>
                <a:gd name="T31" fmla="*/ 123 h 335"/>
                <a:gd name="T32" fmla="*/ 41 w 357"/>
                <a:gd name="T33" fmla="*/ 125 h 335"/>
                <a:gd name="T34" fmla="*/ 44 w 357"/>
                <a:gd name="T35" fmla="*/ 127 h 335"/>
                <a:gd name="T36" fmla="*/ 62 w 357"/>
                <a:gd name="T37" fmla="*/ 122 h 335"/>
                <a:gd name="T38" fmla="*/ 74 w 357"/>
                <a:gd name="T39" fmla="*/ 126 h 335"/>
                <a:gd name="T40" fmla="*/ 97 w 357"/>
                <a:gd name="T41" fmla="*/ 144 h 335"/>
                <a:gd name="T42" fmla="*/ 86 w 357"/>
                <a:gd name="T43" fmla="*/ 164 h 335"/>
                <a:gd name="T44" fmla="*/ 85 w 357"/>
                <a:gd name="T45" fmla="*/ 189 h 335"/>
                <a:gd name="T46" fmla="*/ 90 w 357"/>
                <a:gd name="T47" fmla="*/ 190 h 335"/>
                <a:gd name="T48" fmla="*/ 92 w 357"/>
                <a:gd name="T49" fmla="*/ 194 h 335"/>
                <a:gd name="T50" fmla="*/ 90 w 357"/>
                <a:gd name="T51" fmla="*/ 199 h 335"/>
                <a:gd name="T52" fmla="*/ 94 w 357"/>
                <a:gd name="T53" fmla="*/ 202 h 335"/>
                <a:gd name="T54" fmla="*/ 98 w 357"/>
                <a:gd name="T55" fmla="*/ 205 h 335"/>
                <a:gd name="T56" fmla="*/ 99 w 357"/>
                <a:gd name="T57" fmla="*/ 210 h 335"/>
                <a:gd name="T58" fmla="*/ 107 w 357"/>
                <a:gd name="T59" fmla="*/ 224 h 335"/>
                <a:gd name="T60" fmla="*/ 106 w 357"/>
                <a:gd name="T61" fmla="*/ 231 h 335"/>
                <a:gd name="T62" fmla="*/ 112 w 357"/>
                <a:gd name="T63" fmla="*/ 236 h 335"/>
                <a:gd name="T64" fmla="*/ 120 w 357"/>
                <a:gd name="T65" fmla="*/ 234 h 335"/>
                <a:gd name="T66" fmla="*/ 122 w 357"/>
                <a:gd name="T67" fmla="*/ 239 h 335"/>
                <a:gd name="T68" fmla="*/ 126 w 357"/>
                <a:gd name="T69" fmla="*/ 242 h 335"/>
                <a:gd name="T70" fmla="*/ 123 w 357"/>
                <a:gd name="T71" fmla="*/ 247 h 335"/>
                <a:gd name="T72" fmla="*/ 145 w 357"/>
                <a:gd name="T73" fmla="*/ 251 h 335"/>
                <a:gd name="T74" fmla="*/ 153 w 357"/>
                <a:gd name="T75" fmla="*/ 248 h 335"/>
                <a:gd name="T76" fmla="*/ 147 w 357"/>
                <a:gd name="T77" fmla="*/ 235 h 335"/>
                <a:gd name="T78" fmla="*/ 174 w 357"/>
                <a:gd name="T79" fmla="*/ 227 h 335"/>
                <a:gd name="T80" fmla="*/ 236 w 357"/>
                <a:gd name="T81" fmla="*/ 230 h 335"/>
                <a:gd name="T82" fmla="*/ 234 w 357"/>
                <a:gd name="T83" fmla="*/ 236 h 335"/>
                <a:gd name="T84" fmla="*/ 239 w 357"/>
                <a:gd name="T85" fmla="*/ 243 h 335"/>
                <a:gd name="T86" fmla="*/ 239 w 357"/>
                <a:gd name="T87" fmla="*/ 251 h 335"/>
                <a:gd name="T88" fmla="*/ 234 w 357"/>
                <a:gd name="T89" fmla="*/ 258 h 335"/>
                <a:gd name="T90" fmla="*/ 227 w 357"/>
                <a:gd name="T91" fmla="*/ 262 h 335"/>
                <a:gd name="T92" fmla="*/ 200 w 357"/>
                <a:gd name="T93" fmla="*/ 279 h 335"/>
                <a:gd name="T94" fmla="*/ 205 w 357"/>
                <a:gd name="T95" fmla="*/ 291 h 335"/>
                <a:gd name="T96" fmla="*/ 199 w 357"/>
                <a:gd name="T97" fmla="*/ 310 h 335"/>
                <a:gd name="T98" fmla="*/ 225 w 357"/>
                <a:gd name="T99" fmla="*/ 335 h 335"/>
                <a:gd name="T100" fmla="*/ 236 w 357"/>
                <a:gd name="T101" fmla="*/ 329 h 335"/>
                <a:gd name="T102" fmla="*/ 274 w 357"/>
                <a:gd name="T103" fmla="*/ 322 h 335"/>
                <a:gd name="T104" fmla="*/ 293 w 357"/>
                <a:gd name="T105" fmla="*/ 319 h 335"/>
                <a:gd name="T106" fmla="*/ 300 w 357"/>
                <a:gd name="T107" fmla="*/ 296 h 335"/>
                <a:gd name="T108" fmla="*/ 305 w 357"/>
                <a:gd name="T109" fmla="*/ 274 h 335"/>
                <a:gd name="T110" fmla="*/ 320 w 357"/>
                <a:gd name="T111" fmla="*/ 256 h 335"/>
                <a:gd name="T112" fmla="*/ 324 w 357"/>
                <a:gd name="T113" fmla="*/ 253 h 335"/>
                <a:gd name="T114" fmla="*/ 330 w 357"/>
                <a:gd name="T115" fmla="*/ 249 h 335"/>
                <a:gd name="T116" fmla="*/ 336 w 357"/>
                <a:gd name="T117" fmla="*/ 245 h 335"/>
                <a:gd name="T118" fmla="*/ 344 w 357"/>
                <a:gd name="T119" fmla="*/ 238 h 335"/>
                <a:gd name="T120" fmla="*/ 351 w 357"/>
                <a:gd name="T121" fmla="*/ 223 h 335"/>
                <a:gd name="T122" fmla="*/ 351 w 357"/>
                <a:gd name="T123" fmla="*/ 19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7" h="335">
                  <a:moveTo>
                    <a:pt x="351" y="195"/>
                  </a:moveTo>
                  <a:cubicBezTo>
                    <a:pt x="348" y="193"/>
                    <a:pt x="348" y="185"/>
                    <a:pt x="348" y="182"/>
                  </a:cubicBezTo>
                  <a:cubicBezTo>
                    <a:pt x="348" y="179"/>
                    <a:pt x="337" y="165"/>
                    <a:pt x="337" y="165"/>
                  </a:cubicBezTo>
                  <a:cubicBezTo>
                    <a:pt x="337" y="165"/>
                    <a:pt x="328" y="164"/>
                    <a:pt x="327" y="164"/>
                  </a:cubicBezTo>
                  <a:cubicBezTo>
                    <a:pt x="326" y="164"/>
                    <a:pt x="324" y="161"/>
                    <a:pt x="324" y="161"/>
                  </a:cubicBezTo>
                  <a:cubicBezTo>
                    <a:pt x="319" y="159"/>
                    <a:pt x="319" y="159"/>
                    <a:pt x="319" y="159"/>
                  </a:cubicBezTo>
                  <a:cubicBezTo>
                    <a:pt x="314" y="159"/>
                    <a:pt x="305" y="153"/>
                    <a:pt x="306" y="149"/>
                  </a:cubicBezTo>
                  <a:cubicBezTo>
                    <a:pt x="307" y="145"/>
                    <a:pt x="308" y="135"/>
                    <a:pt x="308" y="135"/>
                  </a:cubicBezTo>
                  <a:cubicBezTo>
                    <a:pt x="302" y="129"/>
                    <a:pt x="304" y="117"/>
                    <a:pt x="304" y="117"/>
                  </a:cubicBezTo>
                  <a:cubicBezTo>
                    <a:pt x="304" y="111"/>
                    <a:pt x="304" y="111"/>
                    <a:pt x="304" y="111"/>
                  </a:cubicBezTo>
                  <a:cubicBezTo>
                    <a:pt x="298" y="113"/>
                    <a:pt x="296" y="117"/>
                    <a:pt x="296" y="117"/>
                  </a:cubicBezTo>
                  <a:cubicBezTo>
                    <a:pt x="294" y="123"/>
                    <a:pt x="291" y="121"/>
                    <a:pt x="291" y="121"/>
                  </a:cubicBezTo>
                  <a:cubicBezTo>
                    <a:pt x="287" y="113"/>
                    <a:pt x="277" y="115"/>
                    <a:pt x="277" y="115"/>
                  </a:cubicBezTo>
                  <a:cubicBezTo>
                    <a:pt x="277" y="115"/>
                    <a:pt x="270" y="119"/>
                    <a:pt x="273" y="107"/>
                  </a:cubicBezTo>
                  <a:cubicBezTo>
                    <a:pt x="275" y="95"/>
                    <a:pt x="267" y="100"/>
                    <a:pt x="258" y="102"/>
                  </a:cubicBezTo>
                  <a:cubicBezTo>
                    <a:pt x="249" y="104"/>
                    <a:pt x="233" y="103"/>
                    <a:pt x="221" y="88"/>
                  </a:cubicBezTo>
                  <a:cubicBezTo>
                    <a:pt x="208" y="73"/>
                    <a:pt x="196" y="73"/>
                    <a:pt x="196" y="73"/>
                  </a:cubicBezTo>
                  <a:cubicBezTo>
                    <a:pt x="184" y="77"/>
                    <a:pt x="178" y="54"/>
                    <a:pt x="178" y="54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39" y="38"/>
                    <a:pt x="139" y="38"/>
                    <a:pt x="139" y="38"/>
                  </a:cubicBezTo>
                  <a:cubicBezTo>
                    <a:pt x="131" y="32"/>
                    <a:pt x="115" y="34"/>
                    <a:pt x="115" y="34"/>
                  </a:cubicBezTo>
                  <a:cubicBezTo>
                    <a:pt x="60" y="35"/>
                    <a:pt x="4" y="0"/>
                    <a:pt x="4" y="0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5" y="132"/>
                    <a:pt x="25" y="132"/>
                    <a:pt x="30" y="130"/>
                  </a:cubicBezTo>
                  <a:cubicBezTo>
                    <a:pt x="36" y="129"/>
                    <a:pt x="35" y="127"/>
                    <a:pt x="35" y="127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1" y="125"/>
                    <a:pt x="41" y="125"/>
                    <a:pt x="41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8" y="138"/>
                    <a:pt x="62" y="122"/>
                    <a:pt x="62" y="122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74" y="126"/>
                    <a:pt x="74" y="126"/>
                    <a:pt x="74" y="126"/>
                  </a:cubicBezTo>
                  <a:cubicBezTo>
                    <a:pt x="77" y="121"/>
                    <a:pt x="81" y="122"/>
                    <a:pt x="92" y="128"/>
                  </a:cubicBezTo>
                  <a:cubicBezTo>
                    <a:pt x="103" y="133"/>
                    <a:pt x="97" y="144"/>
                    <a:pt x="97" y="144"/>
                  </a:cubicBezTo>
                  <a:cubicBezTo>
                    <a:pt x="94" y="144"/>
                    <a:pt x="91" y="150"/>
                    <a:pt x="91" y="150"/>
                  </a:cubicBezTo>
                  <a:cubicBezTo>
                    <a:pt x="90" y="157"/>
                    <a:pt x="86" y="164"/>
                    <a:pt x="86" y="164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72" y="178"/>
                    <a:pt x="85" y="189"/>
                    <a:pt x="85" y="189"/>
                  </a:cubicBezTo>
                  <a:cubicBezTo>
                    <a:pt x="88" y="190"/>
                    <a:pt x="88" y="190"/>
                    <a:pt x="88" y="190"/>
                  </a:cubicBezTo>
                  <a:cubicBezTo>
                    <a:pt x="90" y="190"/>
                    <a:pt x="90" y="190"/>
                    <a:pt x="90" y="190"/>
                  </a:cubicBezTo>
                  <a:cubicBezTo>
                    <a:pt x="92" y="191"/>
                    <a:pt x="92" y="191"/>
                    <a:pt x="92" y="191"/>
                  </a:cubicBezTo>
                  <a:cubicBezTo>
                    <a:pt x="92" y="194"/>
                    <a:pt x="92" y="194"/>
                    <a:pt x="92" y="194"/>
                  </a:cubicBezTo>
                  <a:cubicBezTo>
                    <a:pt x="92" y="197"/>
                    <a:pt x="92" y="197"/>
                    <a:pt x="92" y="197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4" y="202"/>
                    <a:pt x="94" y="202"/>
                    <a:pt x="94" y="202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8" y="205"/>
                    <a:pt x="98" y="205"/>
                    <a:pt x="98" y="205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9" y="210"/>
                    <a:pt x="99" y="210"/>
                    <a:pt x="99" y="210"/>
                  </a:cubicBezTo>
                  <a:cubicBezTo>
                    <a:pt x="102" y="211"/>
                    <a:pt x="102" y="211"/>
                    <a:pt x="102" y="211"/>
                  </a:cubicBezTo>
                  <a:cubicBezTo>
                    <a:pt x="114" y="209"/>
                    <a:pt x="107" y="224"/>
                    <a:pt x="107" y="224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6" y="231"/>
                    <a:pt x="106" y="231"/>
                    <a:pt x="106" y="231"/>
                  </a:cubicBezTo>
                  <a:cubicBezTo>
                    <a:pt x="106" y="231"/>
                    <a:pt x="109" y="230"/>
                    <a:pt x="111" y="232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5" y="235"/>
                    <a:pt x="115" y="235"/>
                    <a:pt x="115" y="235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41"/>
                    <a:pt x="124" y="241"/>
                    <a:pt x="124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38" y="257"/>
                    <a:pt x="138" y="257"/>
                    <a:pt x="138" y="257"/>
                  </a:cubicBezTo>
                  <a:cubicBezTo>
                    <a:pt x="145" y="251"/>
                    <a:pt x="145" y="251"/>
                    <a:pt x="145" y="251"/>
                  </a:cubicBezTo>
                  <a:cubicBezTo>
                    <a:pt x="148" y="249"/>
                    <a:pt x="148" y="249"/>
                    <a:pt x="148" y="249"/>
                  </a:cubicBezTo>
                  <a:cubicBezTo>
                    <a:pt x="153" y="248"/>
                    <a:pt x="153" y="248"/>
                    <a:pt x="153" y="248"/>
                  </a:cubicBezTo>
                  <a:cubicBezTo>
                    <a:pt x="154" y="245"/>
                    <a:pt x="154" y="245"/>
                    <a:pt x="154" y="245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46" y="233"/>
                    <a:pt x="146" y="233"/>
                    <a:pt x="146" y="233"/>
                  </a:cubicBezTo>
                  <a:cubicBezTo>
                    <a:pt x="155" y="233"/>
                    <a:pt x="174" y="227"/>
                    <a:pt x="174" y="227"/>
                  </a:cubicBezTo>
                  <a:cubicBezTo>
                    <a:pt x="175" y="236"/>
                    <a:pt x="196" y="240"/>
                    <a:pt x="196" y="240"/>
                  </a:cubicBezTo>
                  <a:cubicBezTo>
                    <a:pt x="211" y="222"/>
                    <a:pt x="236" y="230"/>
                    <a:pt x="236" y="230"/>
                  </a:cubicBezTo>
                  <a:cubicBezTo>
                    <a:pt x="236" y="233"/>
                    <a:pt x="236" y="233"/>
                    <a:pt x="236" y="233"/>
                  </a:cubicBezTo>
                  <a:cubicBezTo>
                    <a:pt x="234" y="236"/>
                    <a:pt x="234" y="236"/>
                    <a:pt x="234" y="236"/>
                  </a:cubicBezTo>
                  <a:cubicBezTo>
                    <a:pt x="237" y="240"/>
                    <a:pt x="237" y="240"/>
                    <a:pt x="237" y="240"/>
                  </a:cubicBezTo>
                  <a:cubicBezTo>
                    <a:pt x="239" y="243"/>
                    <a:pt x="239" y="243"/>
                    <a:pt x="239" y="243"/>
                  </a:cubicBezTo>
                  <a:cubicBezTo>
                    <a:pt x="239" y="247"/>
                    <a:pt x="239" y="247"/>
                    <a:pt x="239" y="247"/>
                  </a:cubicBezTo>
                  <a:cubicBezTo>
                    <a:pt x="239" y="251"/>
                    <a:pt x="239" y="251"/>
                    <a:pt x="239" y="251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29" y="259"/>
                    <a:pt x="229" y="259"/>
                    <a:pt x="229" y="259"/>
                  </a:cubicBezTo>
                  <a:cubicBezTo>
                    <a:pt x="227" y="262"/>
                    <a:pt x="227" y="262"/>
                    <a:pt x="227" y="262"/>
                  </a:cubicBezTo>
                  <a:cubicBezTo>
                    <a:pt x="226" y="266"/>
                    <a:pt x="220" y="272"/>
                    <a:pt x="220" y="272"/>
                  </a:cubicBezTo>
                  <a:cubicBezTo>
                    <a:pt x="212" y="273"/>
                    <a:pt x="200" y="279"/>
                    <a:pt x="200" y="279"/>
                  </a:cubicBezTo>
                  <a:cubicBezTo>
                    <a:pt x="204" y="283"/>
                    <a:pt x="204" y="283"/>
                    <a:pt x="204" y="283"/>
                  </a:cubicBezTo>
                  <a:cubicBezTo>
                    <a:pt x="205" y="291"/>
                    <a:pt x="205" y="291"/>
                    <a:pt x="205" y="291"/>
                  </a:cubicBezTo>
                  <a:cubicBezTo>
                    <a:pt x="205" y="295"/>
                    <a:pt x="205" y="295"/>
                    <a:pt x="205" y="295"/>
                  </a:cubicBezTo>
                  <a:cubicBezTo>
                    <a:pt x="194" y="296"/>
                    <a:pt x="199" y="310"/>
                    <a:pt x="199" y="310"/>
                  </a:cubicBezTo>
                  <a:cubicBezTo>
                    <a:pt x="209" y="314"/>
                    <a:pt x="218" y="326"/>
                    <a:pt x="219" y="329"/>
                  </a:cubicBezTo>
                  <a:cubicBezTo>
                    <a:pt x="221" y="333"/>
                    <a:pt x="225" y="335"/>
                    <a:pt x="225" y="335"/>
                  </a:cubicBezTo>
                  <a:cubicBezTo>
                    <a:pt x="227" y="332"/>
                    <a:pt x="233" y="332"/>
                    <a:pt x="233" y="332"/>
                  </a:cubicBezTo>
                  <a:cubicBezTo>
                    <a:pt x="236" y="329"/>
                    <a:pt x="236" y="329"/>
                    <a:pt x="236" y="329"/>
                  </a:cubicBezTo>
                  <a:cubicBezTo>
                    <a:pt x="259" y="334"/>
                    <a:pt x="271" y="324"/>
                    <a:pt x="271" y="324"/>
                  </a:cubicBezTo>
                  <a:cubicBezTo>
                    <a:pt x="274" y="322"/>
                    <a:pt x="274" y="322"/>
                    <a:pt x="274" y="322"/>
                  </a:cubicBezTo>
                  <a:cubicBezTo>
                    <a:pt x="280" y="324"/>
                    <a:pt x="280" y="324"/>
                    <a:pt x="280" y="324"/>
                  </a:cubicBezTo>
                  <a:cubicBezTo>
                    <a:pt x="280" y="324"/>
                    <a:pt x="284" y="323"/>
                    <a:pt x="293" y="319"/>
                  </a:cubicBezTo>
                  <a:cubicBezTo>
                    <a:pt x="301" y="316"/>
                    <a:pt x="294" y="300"/>
                    <a:pt x="294" y="300"/>
                  </a:cubicBezTo>
                  <a:cubicBezTo>
                    <a:pt x="300" y="296"/>
                    <a:pt x="300" y="296"/>
                    <a:pt x="300" y="296"/>
                  </a:cubicBezTo>
                  <a:cubicBezTo>
                    <a:pt x="301" y="286"/>
                    <a:pt x="301" y="286"/>
                    <a:pt x="301" y="286"/>
                  </a:cubicBezTo>
                  <a:cubicBezTo>
                    <a:pt x="305" y="274"/>
                    <a:pt x="305" y="274"/>
                    <a:pt x="305" y="274"/>
                  </a:cubicBezTo>
                  <a:cubicBezTo>
                    <a:pt x="315" y="257"/>
                    <a:pt x="315" y="257"/>
                    <a:pt x="315" y="257"/>
                  </a:cubicBezTo>
                  <a:cubicBezTo>
                    <a:pt x="320" y="256"/>
                    <a:pt x="320" y="256"/>
                    <a:pt x="320" y="256"/>
                  </a:cubicBezTo>
                  <a:cubicBezTo>
                    <a:pt x="323" y="255"/>
                    <a:pt x="323" y="255"/>
                    <a:pt x="323" y="255"/>
                  </a:cubicBezTo>
                  <a:cubicBezTo>
                    <a:pt x="324" y="253"/>
                    <a:pt x="324" y="253"/>
                    <a:pt x="324" y="253"/>
                  </a:cubicBezTo>
                  <a:cubicBezTo>
                    <a:pt x="327" y="248"/>
                    <a:pt x="327" y="248"/>
                    <a:pt x="327" y="248"/>
                  </a:cubicBezTo>
                  <a:cubicBezTo>
                    <a:pt x="330" y="249"/>
                    <a:pt x="330" y="249"/>
                    <a:pt x="330" y="249"/>
                  </a:cubicBezTo>
                  <a:cubicBezTo>
                    <a:pt x="333" y="250"/>
                    <a:pt x="333" y="250"/>
                    <a:pt x="333" y="250"/>
                  </a:cubicBezTo>
                  <a:cubicBezTo>
                    <a:pt x="336" y="245"/>
                    <a:pt x="336" y="245"/>
                    <a:pt x="336" y="245"/>
                  </a:cubicBezTo>
                  <a:cubicBezTo>
                    <a:pt x="339" y="246"/>
                    <a:pt x="344" y="244"/>
                    <a:pt x="344" y="244"/>
                  </a:cubicBezTo>
                  <a:cubicBezTo>
                    <a:pt x="348" y="242"/>
                    <a:pt x="344" y="238"/>
                    <a:pt x="344" y="238"/>
                  </a:cubicBezTo>
                  <a:cubicBezTo>
                    <a:pt x="344" y="236"/>
                    <a:pt x="344" y="236"/>
                    <a:pt x="344" y="236"/>
                  </a:cubicBezTo>
                  <a:cubicBezTo>
                    <a:pt x="354" y="235"/>
                    <a:pt x="351" y="223"/>
                    <a:pt x="351" y="223"/>
                  </a:cubicBezTo>
                  <a:cubicBezTo>
                    <a:pt x="351" y="223"/>
                    <a:pt x="350" y="213"/>
                    <a:pt x="353" y="209"/>
                  </a:cubicBezTo>
                  <a:cubicBezTo>
                    <a:pt x="357" y="204"/>
                    <a:pt x="354" y="197"/>
                    <a:pt x="351" y="195"/>
                  </a:cubicBezTo>
                  <a:close/>
                </a:path>
              </a:pathLst>
            </a:custGeom>
            <a:grpFill/>
            <a:ln w="20638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巴彦淖尔"/>
            <p:cNvSpPr/>
            <p:nvPr/>
          </p:nvSpPr>
          <p:spPr bwMode="auto">
            <a:xfrm>
              <a:off x="3370263" y="4462463"/>
              <a:ext cx="571500" cy="371475"/>
            </a:xfrm>
            <a:custGeom>
              <a:avLst/>
              <a:gdLst>
                <a:gd name="T0" fmla="*/ 144 w 182"/>
                <a:gd name="T1" fmla="*/ 9 h 121"/>
                <a:gd name="T2" fmla="*/ 132 w 182"/>
                <a:gd name="T3" fmla="*/ 11 h 121"/>
                <a:gd name="T4" fmla="*/ 111 w 182"/>
                <a:gd name="T5" fmla="*/ 3 h 121"/>
                <a:gd name="T6" fmla="*/ 93 w 182"/>
                <a:gd name="T7" fmla="*/ 3 h 121"/>
                <a:gd name="T8" fmla="*/ 83 w 182"/>
                <a:gd name="T9" fmla="*/ 0 h 121"/>
                <a:gd name="T10" fmla="*/ 70 w 182"/>
                <a:gd name="T11" fmla="*/ 8 h 121"/>
                <a:gd name="T12" fmla="*/ 51 w 182"/>
                <a:gd name="T13" fmla="*/ 8 h 121"/>
                <a:gd name="T14" fmla="*/ 34 w 182"/>
                <a:gd name="T15" fmla="*/ 14 h 121"/>
                <a:gd name="T16" fmla="*/ 5 w 182"/>
                <a:gd name="T17" fmla="*/ 25 h 121"/>
                <a:gd name="T18" fmla="*/ 2 w 182"/>
                <a:gd name="T19" fmla="*/ 25 h 121"/>
                <a:gd name="T20" fmla="*/ 2 w 182"/>
                <a:gd name="T21" fmla="*/ 25 h 121"/>
                <a:gd name="T22" fmla="*/ 2 w 182"/>
                <a:gd name="T23" fmla="*/ 31 h 121"/>
                <a:gd name="T24" fmla="*/ 6 w 182"/>
                <a:gd name="T25" fmla="*/ 49 h 121"/>
                <a:gd name="T26" fmla="*/ 4 w 182"/>
                <a:gd name="T27" fmla="*/ 63 h 121"/>
                <a:gd name="T28" fmla="*/ 17 w 182"/>
                <a:gd name="T29" fmla="*/ 73 h 121"/>
                <a:gd name="T30" fmla="*/ 22 w 182"/>
                <a:gd name="T31" fmla="*/ 75 h 121"/>
                <a:gd name="T32" fmla="*/ 25 w 182"/>
                <a:gd name="T33" fmla="*/ 78 h 121"/>
                <a:gd name="T34" fmla="*/ 35 w 182"/>
                <a:gd name="T35" fmla="*/ 79 h 121"/>
                <a:gd name="T36" fmla="*/ 46 w 182"/>
                <a:gd name="T37" fmla="*/ 96 h 121"/>
                <a:gd name="T38" fmla="*/ 49 w 182"/>
                <a:gd name="T39" fmla="*/ 109 h 121"/>
                <a:gd name="T40" fmla="*/ 53 w 182"/>
                <a:gd name="T41" fmla="*/ 116 h 121"/>
                <a:gd name="T42" fmla="*/ 53 w 182"/>
                <a:gd name="T43" fmla="*/ 116 h 121"/>
                <a:gd name="T44" fmla="*/ 69 w 182"/>
                <a:gd name="T45" fmla="*/ 103 h 121"/>
                <a:gd name="T46" fmla="*/ 87 w 182"/>
                <a:gd name="T47" fmla="*/ 91 h 121"/>
                <a:gd name="T48" fmla="*/ 102 w 182"/>
                <a:gd name="T49" fmla="*/ 85 h 121"/>
                <a:gd name="T50" fmla="*/ 122 w 182"/>
                <a:gd name="T51" fmla="*/ 94 h 121"/>
                <a:gd name="T52" fmla="*/ 130 w 182"/>
                <a:gd name="T53" fmla="*/ 103 h 121"/>
                <a:gd name="T54" fmla="*/ 156 w 182"/>
                <a:gd name="T55" fmla="*/ 113 h 121"/>
                <a:gd name="T56" fmla="*/ 156 w 182"/>
                <a:gd name="T57" fmla="*/ 112 h 121"/>
                <a:gd name="T58" fmla="*/ 169 w 182"/>
                <a:gd name="T59" fmla="*/ 101 h 121"/>
                <a:gd name="T60" fmla="*/ 175 w 182"/>
                <a:gd name="T61" fmla="*/ 89 h 121"/>
                <a:gd name="T62" fmla="*/ 170 w 182"/>
                <a:gd name="T63" fmla="*/ 74 h 121"/>
                <a:gd name="T64" fmla="*/ 163 w 182"/>
                <a:gd name="T65" fmla="*/ 54 h 121"/>
                <a:gd name="T66" fmla="*/ 167 w 182"/>
                <a:gd name="T67" fmla="*/ 34 h 121"/>
                <a:gd name="T68" fmla="*/ 168 w 182"/>
                <a:gd name="T69" fmla="*/ 10 h 121"/>
                <a:gd name="T70" fmla="*/ 159 w 182"/>
                <a:gd name="T71" fmla="*/ 13 h 121"/>
                <a:gd name="T72" fmla="*/ 144 w 182"/>
                <a:gd name="T73" fmla="*/ 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2" h="121">
                  <a:moveTo>
                    <a:pt x="144" y="9"/>
                  </a:moveTo>
                  <a:cubicBezTo>
                    <a:pt x="132" y="11"/>
                    <a:pt x="132" y="11"/>
                    <a:pt x="132" y="11"/>
                  </a:cubicBezTo>
                  <a:cubicBezTo>
                    <a:pt x="127" y="6"/>
                    <a:pt x="111" y="3"/>
                    <a:pt x="111" y="3"/>
                  </a:cubicBezTo>
                  <a:cubicBezTo>
                    <a:pt x="100" y="7"/>
                    <a:pt x="93" y="3"/>
                    <a:pt x="93" y="3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13" y="23"/>
                    <a:pt x="5" y="25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0" y="43"/>
                    <a:pt x="6" y="49"/>
                  </a:cubicBezTo>
                  <a:cubicBezTo>
                    <a:pt x="6" y="49"/>
                    <a:pt x="5" y="59"/>
                    <a:pt x="4" y="63"/>
                  </a:cubicBezTo>
                  <a:cubicBezTo>
                    <a:pt x="3" y="67"/>
                    <a:pt x="12" y="73"/>
                    <a:pt x="17" y="73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4" y="78"/>
                    <a:pt x="25" y="78"/>
                  </a:cubicBezTo>
                  <a:cubicBezTo>
                    <a:pt x="26" y="78"/>
                    <a:pt x="35" y="79"/>
                    <a:pt x="35" y="79"/>
                  </a:cubicBezTo>
                  <a:cubicBezTo>
                    <a:pt x="35" y="79"/>
                    <a:pt x="46" y="93"/>
                    <a:pt x="46" y="96"/>
                  </a:cubicBezTo>
                  <a:cubicBezTo>
                    <a:pt x="46" y="99"/>
                    <a:pt x="46" y="107"/>
                    <a:pt x="49" y="109"/>
                  </a:cubicBezTo>
                  <a:cubicBezTo>
                    <a:pt x="51" y="110"/>
                    <a:pt x="53" y="113"/>
                    <a:pt x="53" y="11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6"/>
                    <a:pt x="62" y="121"/>
                    <a:pt x="69" y="103"/>
                  </a:cubicBezTo>
                  <a:cubicBezTo>
                    <a:pt x="69" y="103"/>
                    <a:pt x="75" y="92"/>
                    <a:pt x="87" y="91"/>
                  </a:cubicBezTo>
                  <a:cubicBezTo>
                    <a:pt x="87" y="91"/>
                    <a:pt x="100" y="88"/>
                    <a:pt x="102" y="85"/>
                  </a:cubicBezTo>
                  <a:cubicBezTo>
                    <a:pt x="102" y="85"/>
                    <a:pt x="114" y="87"/>
                    <a:pt x="122" y="94"/>
                  </a:cubicBezTo>
                  <a:cubicBezTo>
                    <a:pt x="130" y="101"/>
                    <a:pt x="130" y="103"/>
                    <a:pt x="130" y="103"/>
                  </a:cubicBezTo>
                  <a:cubicBezTo>
                    <a:pt x="130" y="103"/>
                    <a:pt x="146" y="113"/>
                    <a:pt x="156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56" y="100"/>
                    <a:pt x="162" y="99"/>
                    <a:pt x="169" y="101"/>
                  </a:cubicBezTo>
                  <a:cubicBezTo>
                    <a:pt x="175" y="103"/>
                    <a:pt x="182" y="94"/>
                    <a:pt x="175" y="89"/>
                  </a:cubicBezTo>
                  <a:cubicBezTo>
                    <a:pt x="167" y="84"/>
                    <a:pt x="170" y="74"/>
                    <a:pt x="170" y="74"/>
                  </a:cubicBezTo>
                  <a:cubicBezTo>
                    <a:pt x="174" y="65"/>
                    <a:pt x="163" y="54"/>
                    <a:pt x="163" y="54"/>
                  </a:cubicBezTo>
                  <a:cubicBezTo>
                    <a:pt x="156" y="50"/>
                    <a:pt x="160" y="36"/>
                    <a:pt x="167" y="34"/>
                  </a:cubicBezTo>
                  <a:cubicBezTo>
                    <a:pt x="174" y="32"/>
                    <a:pt x="168" y="10"/>
                    <a:pt x="168" y="10"/>
                  </a:cubicBezTo>
                  <a:cubicBezTo>
                    <a:pt x="159" y="13"/>
                    <a:pt x="159" y="13"/>
                    <a:pt x="159" y="13"/>
                  </a:cubicBezTo>
                  <a:lnTo>
                    <a:pt x="144" y="9"/>
                  </a:lnTo>
                  <a:close/>
                </a:path>
              </a:pathLst>
            </a:custGeom>
            <a:grpFill/>
            <a:ln w="20638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包头"/>
            <p:cNvSpPr/>
            <p:nvPr/>
          </p:nvSpPr>
          <p:spPr bwMode="auto">
            <a:xfrm>
              <a:off x="3856038" y="4424363"/>
              <a:ext cx="276225" cy="428625"/>
            </a:xfrm>
            <a:custGeom>
              <a:avLst/>
              <a:gdLst>
                <a:gd name="T0" fmla="*/ 76 w 89"/>
                <a:gd name="T1" fmla="*/ 58 h 135"/>
                <a:gd name="T2" fmla="*/ 65 w 89"/>
                <a:gd name="T3" fmla="*/ 35 h 135"/>
                <a:gd name="T4" fmla="*/ 64 w 89"/>
                <a:gd name="T5" fmla="*/ 21 h 135"/>
                <a:gd name="T6" fmla="*/ 57 w 89"/>
                <a:gd name="T7" fmla="*/ 13 h 135"/>
                <a:gd name="T8" fmla="*/ 46 w 89"/>
                <a:gd name="T9" fmla="*/ 0 h 135"/>
                <a:gd name="T10" fmla="*/ 28 w 89"/>
                <a:gd name="T11" fmla="*/ 7 h 135"/>
                <a:gd name="T12" fmla="*/ 14 w 89"/>
                <a:gd name="T13" fmla="*/ 14 h 135"/>
                <a:gd name="T14" fmla="*/ 13 w 89"/>
                <a:gd name="T15" fmla="*/ 15 h 135"/>
                <a:gd name="T16" fmla="*/ 12 w 89"/>
                <a:gd name="T17" fmla="*/ 38 h 135"/>
                <a:gd name="T18" fmla="*/ 8 w 89"/>
                <a:gd name="T19" fmla="*/ 58 h 135"/>
                <a:gd name="T20" fmla="*/ 15 w 89"/>
                <a:gd name="T21" fmla="*/ 78 h 135"/>
                <a:gd name="T22" fmla="*/ 20 w 89"/>
                <a:gd name="T23" fmla="*/ 93 h 135"/>
                <a:gd name="T24" fmla="*/ 13 w 89"/>
                <a:gd name="T25" fmla="*/ 105 h 135"/>
                <a:gd name="T26" fmla="*/ 1 w 89"/>
                <a:gd name="T27" fmla="*/ 117 h 135"/>
                <a:gd name="T28" fmla="*/ 2 w 89"/>
                <a:gd name="T29" fmla="*/ 117 h 135"/>
                <a:gd name="T30" fmla="*/ 7 w 89"/>
                <a:gd name="T31" fmla="*/ 115 h 135"/>
                <a:gd name="T32" fmla="*/ 16 w 89"/>
                <a:gd name="T33" fmla="*/ 117 h 135"/>
                <a:gd name="T34" fmla="*/ 31 w 89"/>
                <a:gd name="T35" fmla="*/ 116 h 135"/>
                <a:gd name="T36" fmla="*/ 70 w 89"/>
                <a:gd name="T37" fmla="*/ 135 h 135"/>
                <a:gd name="T38" fmla="*/ 67 w 89"/>
                <a:gd name="T39" fmla="*/ 128 h 135"/>
                <a:gd name="T40" fmla="*/ 56 w 89"/>
                <a:gd name="T41" fmla="*/ 107 h 135"/>
                <a:gd name="T42" fmla="*/ 53 w 89"/>
                <a:gd name="T43" fmla="*/ 93 h 135"/>
                <a:gd name="T44" fmla="*/ 49 w 89"/>
                <a:gd name="T45" fmla="*/ 80 h 135"/>
                <a:gd name="T46" fmla="*/ 56 w 89"/>
                <a:gd name="T47" fmla="*/ 73 h 135"/>
                <a:gd name="T48" fmla="*/ 80 w 89"/>
                <a:gd name="T49" fmla="*/ 79 h 135"/>
                <a:gd name="T50" fmla="*/ 80 w 89"/>
                <a:gd name="T51" fmla="*/ 79 h 135"/>
                <a:gd name="T52" fmla="*/ 76 w 89"/>
                <a:gd name="T53" fmla="*/ 5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9" h="135">
                  <a:moveTo>
                    <a:pt x="76" y="58"/>
                  </a:moveTo>
                  <a:cubicBezTo>
                    <a:pt x="65" y="35"/>
                    <a:pt x="65" y="35"/>
                    <a:pt x="65" y="35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59" y="19"/>
                    <a:pt x="57" y="13"/>
                    <a:pt x="57" y="13"/>
                  </a:cubicBezTo>
                  <a:cubicBezTo>
                    <a:pt x="55" y="6"/>
                    <a:pt x="48" y="2"/>
                    <a:pt x="46" y="0"/>
                  </a:cubicBezTo>
                  <a:cubicBezTo>
                    <a:pt x="38" y="6"/>
                    <a:pt x="28" y="7"/>
                    <a:pt x="28" y="7"/>
                  </a:cubicBezTo>
                  <a:cubicBezTo>
                    <a:pt x="22" y="1"/>
                    <a:pt x="14" y="14"/>
                    <a:pt x="14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7"/>
                    <a:pt x="19" y="36"/>
                    <a:pt x="12" y="38"/>
                  </a:cubicBezTo>
                  <a:cubicBezTo>
                    <a:pt x="4" y="40"/>
                    <a:pt x="1" y="54"/>
                    <a:pt x="8" y="58"/>
                  </a:cubicBezTo>
                  <a:cubicBezTo>
                    <a:pt x="8" y="58"/>
                    <a:pt x="18" y="70"/>
                    <a:pt x="15" y="78"/>
                  </a:cubicBezTo>
                  <a:cubicBezTo>
                    <a:pt x="15" y="78"/>
                    <a:pt x="12" y="88"/>
                    <a:pt x="20" y="93"/>
                  </a:cubicBezTo>
                  <a:cubicBezTo>
                    <a:pt x="27" y="98"/>
                    <a:pt x="20" y="107"/>
                    <a:pt x="13" y="105"/>
                  </a:cubicBezTo>
                  <a:cubicBezTo>
                    <a:pt x="7" y="104"/>
                    <a:pt x="0" y="104"/>
                    <a:pt x="1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4" y="117"/>
                    <a:pt x="5" y="116"/>
                    <a:pt x="7" y="115"/>
                  </a:cubicBezTo>
                  <a:cubicBezTo>
                    <a:pt x="7" y="115"/>
                    <a:pt x="13" y="114"/>
                    <a:pt x="16" y="117"/>
                  </a:cubicBezTo>
                  <a:cubicBezTo>
                    <a:pt x="16" y="117"/>
                    <a:pt x="26" y="116"/>
                    <a:pt x="31" y="116"/>
                  </a:cubicBezTo>
                  <a:cubicBezTo>
                    <a:pt x="31" y="116"/>
                    <a:pt x="54" y="135"/>
                    <a:pt x="70" y="135"/>
                  </a:cubicBezTo>
                  <a:cubicBezTo>
                    <a:pt x="68" y="132"/>
                    <a:pt x="67" y="128"/>
                    <a:pt x="67" y="128"/>
                  </a:cubicBezTo>
                  <a:cubicBezTo>
                    <a:pt x="63" y="124"/>
                    <a:pt x="56" y="107"/>
                    <a:pt x="56" y="107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2" y="81"/>
                    <a:pt x="49" y="80"/>
                  </a:cubicBezTo>
                  <a:cubicBezTo>
                    <a:pt x="46" y="78"/>
                    <a:pt x="56" y="73"/>
                    <a:pt x="56" y="73"/>
                  </a:cubicBezTo>
                  <a:cubicBezTo>
                    <a:pt x="56" y="73"/>
                    <a:pt x="64" y="81"/>
                    <a:pt x="80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9" y="78"/>
                    <a:pt x="76" y="58"/>
                    <a:pt x="76" y="58"/>
                  </a:cubicBezTo>
                  <a:close/>
                </a:path>
              </a:pathLst>
            </a:custGeom>
            <a:grpFill/>
            <a:ln w="20638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呼伦贝尔"/>
            <p:cNvSpPr/>
            <p:nvPr/>
          </p:nvSpPr>
          <p:spPr bwMode="auto">
            <a:xfrm>
              <a:off x="4618038" y="2786063"/>
              <a:ext cx="1152525" cy="990600"/>
            </a:xfrm>
            <a:custGeom>
              <a:avLst/>
              <a:gdLst>
                <a:gd name="T0" fmla="*/ 339 w 371"/>
                <a:gd name="T1" fmla="*/ 81 h 318"/>
                <a:gd name="T2" fmla="*/ 331 w 371"/>
                <a:gd name="T3" fmla="*/ 89 h 318"/>
                <a:gd name="T4" fmla="*/ 313 w 371"/>
                <a:gd name="T5" fmla="*/ 95 h 318"/>
                <a:gd name="T6" fmla="*/ 284 w 371"/>
                <a:gd name="T7" fmla="*/ 102 h 318"/>
                <a:gd name="T8" fmla="*/ 263 w 371"/>
                <a:gd name="T9" fmla="*/ 86 h 318"/>
                <a:gd name="T10" fmla="*/ 255 w 371"/>
                <a:gd name="T11" fmla="*/ 59 h 318"/>
                <a:gd name="T12" fmla="*/ 245 w 371"/>
                <a:gd name="T13" fmla="*/ 51 h 318"/>
                <a:gd name="T14" fmla="*/ 235 w 371"/>
                <a:gd name="T15" fmla="*/ 40 h 318"/>
                <a:gd name="T16" fmla="*/ 229 w 371"/>
                <a:gd name="T17" fmla="*/ 53 h 318"/>
                <a:gd name="T18" fmla="*/ 205 w 371"/>
                <a:gd name="T19" fmla="*/ 39 h 318"/>
                <a:gd name="T20" fmla="*/ 211 w 371"/>
                <a:gd name="T21" fmla="*/ 31 h 318"/>
                <a:gd name="T22" fmla="*/ 217 w 371"/>
                <a:gd name="T23" fmla="*/ 21 h 318"/>
                <a:gd name="T24" fmla="*/ 225 w 371"/>
                <a:gd name="T25" fmla="*/ 12 h 318"/>
                <a:gd name="T26" fmla="*/ 193 w 371"/>
                <a:gd name="T27" fmla="*/ 0 h 318"/>
                <a:gd name="T28" fmla="*/ 177 w 371"/>
                <a:gd name="T29" fmla="*/ 23 h 318"/>
                <a:gd name="T30" fmla="*/ 168 w 371"/>
                <a:gd name="T31" fmla="*/ 23 h 318"/>
                <a:gd name="T32" fmla="*/ 166 w 371"/>
                <a:gd name="T33" fmla="*/ 27 h 318"/>
                <a:gd name="T34" fmla="*/ 165 w 371"/>
                <a:gd name="T35" fmla="*/ 37 h 318"/>
                <a:gd name="T36" fmla="*/ 175 w 371"/>
                <a:gd name="T37" fmla="*/ 34 h 318"/>
                <a:gd name="T38" fmla="*/ 186 w 371"/>
                <a:gd name="T39" fmla="*/ 48 h 318"/>
                <a:gd name="T40" fmla="*/ 182 w 371"/>
                <a:gd name="T41" fmla="*/ 72 h 318"/>
                <a:gd name="T42" fmla="*/ 158 w 371"/>
                <a:gd name="T43" fmla="*/ 106 h 318"/>
                <a:gd name="T44" fmla="*/ 148 w 371"/>
                <a:gd name="T45" fmla="*/ 125 h 318"/>
                <a:gd name="T46" fmla="*/ 138 w 371"/>
                <a:gd name="T47" fmla="*/ 140 h 318"/>
                <a:gd name="T48" fmla="*/ 135 w 371"/>
                <a:gd name="T49" fmla="*/ 148 h 318"/>
                <a:gd name="T50" fmla="*/ 140 w 371"/>
                <a:gd name="T51" fmla="*/ 153 h 318"/>
                <a:gd name="T52" fmla="*/ 99 w 371"/>
                <a:gd name="T53" fmla="*/ 187 h 318"/>
                <a:gd name="T54" fmla="*/ 89 w 371"/>
                <a:gd name="T55" fmla="*/ 189 h 318"/>
                <a:gd name="T56" fmla="*/ 69 w 371"/>
                <a:gd name="T57" fmla="*/ 185 h 318"/>
                <a:gd name="T58" fmla="*/ 27 w 371"/>
                <a:gd name="T59" fmla="*/ 221 h 318"/>
                <a:gd name="T60" fmla="*/ 25 w 371"/>
                <a:gd name="T61" fmla="*/ 234 h 318"/>
                <a:gd name="T62" fmla="*/ 18 w 371"/>
                <a:gd name="T63" fmla="*/ 253 h 318"/>
                <a:gd name="T64" fmla="*/ 8 w 371"/>
                <a:gd name="T65" fmla="*/ 261 h 318"/>
                <a:gd name="T66" fmla="*/ 30 w 371"/>
                <a:gd name="T67" fmla="*/ 278 h 318"/>
                <a:gd name="T68" fmla="*/ 63 w 371"/>
                <a:gd name="T69" fmla="*/ 283 h 318"/>
                <a:gd name="T70" fmla="*/ 89 w 371"/>
                <a:gd name="T71" fmla="*/ 271 h 318"/>
                <a:gd name="T72" fmla="*/ 120 w 371"/>
                <a:gd name="T73" fmla="*/ 283 h 318"/>
                <a:gd name="T74" fmla="*/ 130 w 371"/>
                <a:gd name="T75" fmla="*/ 287 h 318"/>
                <a:gd name="T76" fmla="*/ 134 w 371"/>
                <a:gd name="T77" fmla="*/ 295 h 318"/>
                <a:gd name="T78" fmla="*/ 147 w 371"/>
                <a:gd name="T79" fmla="*/ 307 h 318"/>
                <a:gd name="T80" fmla="*/ 177 w 371"/>
                <a:gd name="T81" fmla="*/ 292 h 318"/>
                <a:gd name="T82" fmla="*/ 193 w 371"/>
                <a:gd name="T83" fmla="*/ 311 h 318"/>
                <a:gd name="T84" fmla="*/ 235 w 371"/>
                <a:gd name="T85" fmla="*/ 312 h 318"/>
                <a:gd name="T86" fmla="*/ 257 w 371"/>
                <a:gd name="T87" fmla="*/ 292 h 318"/>
                <a:gd name="T88" fmla="*/ 279 w 371"/>
                <a:gd name="T89" fmla="*/ 281 h 318"/>
                <a:gd name="T90" fmla="*/ 286 w 371"/>
                <a:gd name="T91" fmla="*/ 271 h 318"/>
                <a:gd name="T92" fmla="*/ 299 w 371"/>
                <a:gd name="T93" fmla="*/ 252 h 318"/>
                <a:gd name="T94" fmla="*/ 311 w 371"/>
                <a:gd name="T95" fmla="*/ 244 h 318"/>
                <a:gd name="T96" fmla="*/ 316 w 371"/>
                <a:gd name="T97" fmla="*/ 246 h 318"/>
                <a:gd name="T98" fmla="*/ 319 w 371"/>
                <a:gd name="T99" fmla="*/ 258 h 318"/>
                <a:gd name="T100" fmla="*/ 327 w 371"/>
                <a:gd name="T101" fmla="*/ 233 h 318"/>
                <a:gd name="T102" fmla="*/ 331 w 371"/>
                <a:gd name="T103" fmla="*/ 215 h 318"/>
                <a:gd name="T104" fmla="*/ 346 w 371"/>
                <a:gd name="T105" fmla="*/ 191 h 318"/>
                <a:gd name="T106" fmla="*/ 341 w 371"/>
                <a:gd name="T107" fmla="*/ 185 h 318"/>
                <a:gd name="T108" fmla="*/ 347 w 371"/>
                <a:gd name="T109" fmla="*/ 178 h 318"/>
                <a:gd name="T110" fmla="*/ 359 w 371"/>
                <a:gd name="T111" fmla="*/ 125 h 318"/>
                <a:gd name="T112" fmla="*/ 369 w 371"/>
                <a:gd name="T113" fmla="*/ 10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1" h="318">
                  <a:moveTo>
                    <a:pt x="345" y="79"/>
                  </a:moveTo>
                  <a:cubicBezTo>
                    <a:pt x="339" y="81"/>
                    <a:pt x="339" y="81"/>
                    <a:pt x="339" y="81"/>
                  </a:cubicBezTo>
                  <a:cubicBezTo>
                    <a:pt x="333" y="77"/>
                    <a:pt x="333" y="77"/>
                    <a:pt x="333" y="77"/>
                  </a:cubicBezTo>
                  <a:cubicBezTo>
                    <a:pt x="331" y="89"/>
                    <a:pt x="331" y="89"/>
                    <a:pt x="331" y="89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16" y="92"/>
                    <a:pt x="313" y="95"/>
                    <a:pt x="313" y="95"/>
                  </a:cubicBezTo>
                  <a:cubicBezTo>
                    <a:pt x="294" y="106"/>
                    <a:pt x="289" y="92"/>
                    <a:pt x="289" y="92"/>
                  </a:cubicBezTo>
                  <a:cubicBezTo>
                    <a:pt x="284" y="102"/>
                    <a:pt x="284" y="102"/>
                    <a:pt x="284" y="102"/>
                  </a:cubicBezTo>
                  <a:cubicBezTo>
                    <a:pt x="272" y="108"/>
                    <a:pt x="261" y="95"/>
                    <a:pt x="261" y="95"/>
                  </a:cubicBezTo>
                  <a:cubicBezTo>
                    <a:pt x="263" y="86"/>
                    <a:pt x="263" y="86"/>
                    <a:pt x="263" y="86"/>
                  </a:cubicBezTo>
                  <a:cubicBezTo>
                    <a:pt x="251" y="61"/>
                    <a:pt x="251" y="61"/>
                    <a:pt x="251" y="61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59" y="56"/>
                    <a:pt x="258" y="51"/>
                    <a:pt x="258" y="51"/>
                  </a:cubicBezTo>
                  <a:cubicBezTo>
                    <a:pt x="245" y="51"/>
                    <a:pt x="245" y="51"/>
                    <a:pt x="245" y="51"/>
                  </a:cubicBezTo>
                  <a:cubicBezTo>
                    <a:pt x="239" y="37"/>
                    <a:pt x="239" y="37"/>
                    <a:pt x="239" y="37"/>
                  </a:cubicBezTo>
                  <a:cubicBezTo>
                    <a:pt x="235" y="40"/>
                    <a:pt x="235" y="40"/>
                    <a:pt x="235" y="40"/>
                  </a:cubicBezTo>
                  <a:cubicBezTo>
                    <a:pt x="233" y="49"/>
                    <a:pt x="233" y="49"/>
                    <a:pt x="233" y="49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27" y="52"/>
                    <a:pt x="227" y="52"/>
                    <a:pt x="227" y="52"/>
                  </a:cubicBezTo>
                  <a:cubicBezTo>
                    <a:pt x="219" y="40"/>
                    <a:pt x="205" y="39"/>
                    <a:pt x="205" y="39"/>
                  </a:cubicBezTo>
                  <a:cubicBezTo>
                    <a:pt x="204" y="35"/>
                    <a:pt x="204" y="35"/>
                    <a:pt x="204" y="35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225" y="12"/>
                    <a:pt x="225" y="12"/>
                    <a:pt x="225" y="12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7" y="23"/>
                    <a:pt x="177" y="23"/>
                    <a:pt x="177" y="23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6" y="27"/>
                    <a:pt x="166" y="27"/>
                    <a:pt x="166" y="27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91" y="34"/>
                    <a:pt x="187" y="41"/>
                    <a:pt x="187" y="41"/>
                  </a:cubicBezTo>
                  <a:cubicBezTo>
                    <a:pt x="186" y="48"/>
                    <a:pt x="186" y="48"/>
                    <a:pt x="186" y="48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91" y="55"/>
                    <a:pt x="195" y="69"/>
                    <a:pt x="182" y="72"/>
                  </a:cubicBezTo>
                  <a:cubicBezTo>
                    <a:pt x="170" y="75"/>
                    <a:pt x="167" y="90"/>
                    <a:pt x="167" y="90"/>
                  </a:cubicBezTo>
                  <a:cubicBezTo>
                    <a:pt x="158" y="106"/>
                    <a:pt x="158" y="106"/>
                    <a:pt x="158" y="106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7" y="165"/>
                    <a:pt x="118" y="172"/>
                    <a:pt x="118" y="172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89" y="189"/>
                    <a:pt x="89" y="189"/>
                    <a:pt x="89" y="189"/>
                  </a:cubicBezTo>
                  <a:cubicBezTo>
                    <a:pt x="83" y="189"/>
                    <a:pt x="83" y="189"/>
                    <a:pt x="83" y="189"/>
                  </a:cubicBezTo>
                  <a:cubicBezTo>
                    <a:pt x="79" y="185"/>
                    <a:pt x="69" y="185"/>
                    <a:pt x="69" y="185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27" y="221"/>
                    <a:pt x="27" y="221"/>
                    <a:pt x="27" y="221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5" y="234"/>
                    <a:pt x="25" y="234"/>
                    <a:pt x="25" y="234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13" y="237"/>
                    <a:pt x="18" y="253"/>
                    <a:pt x="18" y="25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8" y="261"/>
                    <a:pt x="8" y="261"/>
                    <a:pt x="8" y="261"/>
                  </a:cubicBezTo>
                  <a:cubicBezTo>
                    <a:pt x="0" y="277"/>
                    <a:pt x="22" y="285"/>
                    <a:pt x="22" y="285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34" y="281"/>
                    <a:pt x="47" y="277"/>
                    <a:pt x="47" y="277"/>
                  </a:cubicBezTo>
                  <a:cubicBezTo>
                    <a:pt x="47" y="277"/>
                    <a:pt x="54" y="274"/>
                    <a:pt x="63" y="283"/>
                  </a:cubicBezTo>
                  <a:cubicBezTo>
                    <a:pt x="73" y="291"/>
                    <a:pt x="74" y="287"/>
                    <a:pt x="74" y="287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9" y="271"/>
                    <a:pt x="92" y="269"/>
                    <a:pt x="106" y="272"/>
                  </a:cubicBezTo>
                  <a:cubicBezTo>
                    <a:pt x="120" y="276"/>
                    <a:pt x="120" y="283"/>
                    <a:pt x="120" y="283"/>
                  </a:cubicBezTo>
                  <a:cubicBezTo>
                    <a:pt x="126" y="287"/>
                    <a:pt x="126" y="287"/>
                    <a:pt x="126" y="287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134" y="289"/>
                    <a:pt x="134" y="289"/>
                    <a:pt x="134" y="289"/>
                  </a:cubicBezTo>
                  <a:cubicBezTo>
                    <a:pt x="134" y="295"/>
                    <a:pt x="134" y="295"/>
                    <a:pt x="134" y="295"/>
                  </a:cubicBezTo>
                  <a:cubicBezTo>
                    <a:pt x="146" y="306"/>
                    <a:pt x="146" y="306"/>
                    <a:pt x="146" y="306"/>
                  </a:cubicBezTo>
                  <a:cubicBezTo>
                    <a:pt x="147" y="307"/>
                    <a:pt x="147" y="307"/>
                    <a:pt x="147" y="307"/>
                  </a:cubicBezTo>
                  <a:cubicBezTo>
                    <a:pt x="147" y="307"/>
                    <a:pt x="147" y="307"/>
                    <a:pt x="147" y="307"/>
                  </a:cubicBezTo>
                  <a:cubicBezTo>
                    <a:pt x="147" y="307"/>
                    <a:pt x="168" y="288"/>
                    <a:pt x="177" y="292"/>
                  </a:cubicBezTo>
                  <a:cubicBezTo>
                    <a:pt x="185" y="295"/>
                    <a:pt x="196" y="301"/>
                    <a:pt x="188" y="306"/>
                  </a:cubicBezTo>
                  <a:cubicBezTo>
                    <a:pt x="188" y="306"/>
                    <a:pt x="187" y="309"/>
                    <a:pt x="193" y="311"/>
                  </a:cubicBezTo>
                  <a:cubicBezTo>
                    <a:pt x="199" y="314"/>
                    <a:pt x="206" y="318"/>
                    <a:pt x="215" y="313"/>
                  </a:cubicBezTo>
                  <a:cubicBezTo>
                    <a:pt x="215" y="313"/>
                    <a:pt x="224" y="311"/>
                    <a:pt x="235" y="312"/>
                  </a:cubicBezTo>
                  <a:cubicBezTo>
                    <a:pt x="235" y="312"/>
                    <a:pt x="246" y="309"/>
                    <a:pt x="250" y="303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70" y="285"/>
                    <a:pt x="270" y="285"/>
                    <a:pt x="270" y="285"/>
                  </a:cubicBezTo>
                  <a:cubicBezTo>
                    <a:pt x="279" y="281"/>
                    <a:pt x="279" y="281"/>
                    <a:pt x="279" y="281"/>
                  </a:cubicBezTo>
                  <a:cubicBezTo>
                    <a:pt x="282" y="274"/>
                    <a:pt x="282" y="274"/>
                    <a:pt x="282" y="274"/>
                  </a:cubicBezTo>
                  <a:cubicBezTo>
                    <a:pt x="286" y="271"/>
                    <a:pt x="286" y="271"/>
                    <a:pt x="286" y="271"/>
                  </a:cubicBezTo>
                  <a:cubicBezTo>
                    <a:pt x="291" y="270"/>
                    <a:pt x="291" y="270"/>
                    <a:pt x="291" y="270"/>
                  </a:cubicBezTo>
                  <a:cubicBezTo>
                    <a:pt x="299" y="252"/>
                    <a:pt x="299" y="252"/>
                    <a:pt x="299" y="252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303" y="250"/>
                    <a:pt x="308" y="247"/>
                    <a:pt x="311" y="244"/>
                  </a:cubicBezTo>
                  <a:cubicBezTo>
                    <a:pt x="314" y="242"/>
                    <a:pt x="315" y="244"/>
                    <a:pt x="315" y="244"/>
                  </a:cubicBezTo>
                  <a:cubicBezTo>
                    <a:pt x="316" y="246"/>
                    <a:pt x="316" y="246"/>
                    <a:pt x="316" y="246"/>
                  </a:cubicBezTo>
                  <a:cubicBezTo>
                    <a:pt x="318" y="253"/>
                    <a:pt x="318" y="253"/>
                    <a:pt x="318" y="253"/>
                  </a:cubicBezTo>
                  <a:cubicBezTo>
                    <a:pt x="319" y="258"/>
                    <a:pt x="319" y="258"/>
                    <a:pt x="319" y="258"/>
                  </a:cubicBezTo>
                  <a:cubicBezTo>
                    <a:pt x="331" y="272"/>
                    <a:pt x="324" y="239"/>
                    <a:pt x="324" y="239"/>
                  </a:cubicBezTo>
                  <a:cubicBezTo>
                    <a:pt x="327" y="233"/>
                    <a:pt x="327" y="233"/>
                    <a:pt x="327" y="233"/>
                  </a:cubicBezTo>
                  <a:cubicBezTo>
                    <a:pt x="328" y="225"/>
                    <a:pt x="328" y="225"/>
                    <a:pt x="328" y="225"/>
                  </a:cubicBezTo>
                  <a:cubicBezTo>
                    <a:pt x="331" y="215"/>
                    <a:pt x="331" y="215"/>
                    <a:pt x="331" y="215"/>
                  </a:cubicBezTo>
                  <a:cubicBezTo>
                    <a:pt x="337" y="207"/>
                    <a:pt x="337" y="207"/>
                    <a:pt x="337" y="207"/>
                  </a:cubicBezTo>
                  <a:cubicBezTo>
                    <a:pt x="351" y="223"/>
                    <a:pt x="346" y="191"/>
                    <a:pt x="346" y="191"/>
                  </a:cubicBezTo>
                  <a:cubicBezTo>
                    <a:pt x="343" y="187"/>
                    <a:pt x="343" y="187"/>
                    <a:pt x="343" y="187"/>
                  </a:cubicBezTo>
                  <a:cubicBezTo>
                    <a:pt x="341" y="185"/>
                    <a:pt x="341" y="185"/>
                    <a:pt x="341" y="185"/>
                  </a:cubicBezTo>
                  <a:cubicBezTo>
                    <a:pt x="342" y="181"/>
                    <a:pt x="342" y="181"/>
                    <a:pt x="342" y="181"/>
                  </a:cubicBezTo>
                  <a:cubicBezTo>
                    <a:pt x="348" y="181"/>
                    <a:pt x="347" y="178"/>
                    <a:pt x="347" y="178"/>
                  </a:cubicBezTo>
                  <a:cubicBezTo>
                    <a:pt x="343" y="156"/>
                    <a:pt x="356" y="140"/>
                    <a:pt x="356" y="140"/>
                  </a:cubicBezTo>
                  <a:cubicBezTo>
                    <a:pt x="363" y="135"/>
                    <a:pt x="359" y="125"/>
                    <a:pt x="359" y="125"/>
                  </a:cubicBezTo>
                  <a:cubicBezTo>
                    <a:pt x="365" y="119"/>
                    <a:pt x="365" y="119"/>
                    <a:pt x="365" y="119"/>
                  </a:cubicBezTo>
                  <a:cubicBezTo>
                    <a:pt x="371" y="116"/>
                    <a:pt x="369" y="106"/>
                    <a:pt x="369" y="106"/>
                  </a:cubicBezTo>
                  <a:cubicBezTo>
                    <a:pt x="355" y="100"/>
                    <a:pt x="345" y="79"/>
                    <a:pt x="345" y="79"/>
                  </a:cubicBezTo>
                  <a:close/>
                </a:path>
              </a:pathLst>
            </a:custGeom>
            <a:grpFill/>
            <a:ln w="20638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通辽"/>
            <p:cNvSpPr/>
            <p:nvPr/>
          </p:nvSpPr>
          <p:spPr bwMode="auto">
            <a:xfrm>
              <a:off x="5046663" y="4005263"/>
              <a:ext cx="523875" cy="571500"/>
            </a:xfrm>
            <a:custGeom>
              <a:avLst/>
              <a:gdLst>
                <a:gd name="T0" fmla="*/ 115 w 166"/>
                <a:gd name="T1" fmla="*/ 159 h 182"/>
                <a:gd name="T2" fmla="*/ 117 w 166"/>
                <a:gd name="T3" fmla="*/ 158 h 182"/>
                <a:gd name="T4" fmla="*/ 120 w 166"/>
                <a:gd name="T5" fmla="*/ 151 h 182"/>
                <a:gd name="T6" fmla="*/ 134 w 166"/>
                <a:gd name="T7" fmla="*/ 159 h 182"/>
                <a:gd name="T8" fmla="*/ 146 w 166"/>
                <a:gd name="T9" fmla="*/ 151 h 182"/>
                <a:gd name="T10" fmla="*/ 163 w 166"/>
                <a:gd name="T11" fmla="*/ 142 h 182"/>
                <a:gd name="T12" fmla="*/ 166 w 166"/>
                <a:gd name="T13" fmla="*/ 128 h 182"/>
                <a:gd name="T14" fmla="*/ 153 w 166"/>
                <a:gd name="T15" fmla="*/ 120 h 182"/>
                <a:gd name="T16" fmla="*/ 149 w 166"/>
                <a:gd name="T17" fmla="*/ 113 h 182"/>
                <a:gd name="T18" fmla="*/ 156 w 166"/>
                <a:gd name="T19" fmla="*/ 110 h 182"/>
                <a:gd name="T20" fmla="*/ 156 w 166"/>
                <a:gd name="T21" fmla="*/ 101 h 182"/>
                <a:gd name="T22" fmla="*/ 147 w 166"/>
                <a:gd name="T23" fmla="*/ 78 h 182"/>
                <a:gd name="T24" fmla="*/ 147 w 166"/>
                <a:gd name="T25" fmla="*/ 73 h 182"/>
                <a:gd name="T26" fmla="*/ 142 w 166"/>
                <a:gd name="T27" fmla="*/ 71 h 182"/>
                <a:gd name="T28" fmla="*/ 126 w 166"/>
                <a:gd name="T29" fmla="*/ 73 h 182"/>
                <a:gd name="T30" fmla="*/ 109 w 166"/>
                <a:gd name="T31" fmla="*/ 74 h 182"/>
                <a:gd name="T32" fmla="*/ 109 w 166"/>
                <a:gd name="T33" fmla="*/ 74 h 182"/>
                <a:gd name="T34" fmla="*/ 96 w 166"/>
                <a:gd name="T35" fmla="*/ 73 h 182"/>
                <a:gd name="T36" fmla="*/ 82 w 166"/>
                <a:gd name="T37" fmla="*/ 52 h 182"/>
                <a:gd name="T38" fmla="*/ 69 w 166"/>
                <a:gd name="T39" fmla="*/ 43 h 182"/>
                <a:gd name="T40" fmla="*/ 51 w 166"/>
                <a:gd name="T41" fmla="*/ 20 h 182"/>
                <a:gd name="T42" fmla="*/ 35 w 166"/>
                <a:gd name="T43" fmla="*/ 9 h 182"/>
                <a:gd name="T44" fmla="*/ 24 w 166"/>
                <a:gd name="T45" fmla="*/ 0 h 182"/>
                <a:gd name="T46" fmla="*/ 15 w 166"/>
                <a:gd name="T47" fmla="*/ 4 h 182"/>
                <a:gd name="T48" fmla="*/ 0 w 166"/>
                <a:gd name="T49" fmla="*/ 24 h 182"/>
                <a:gd name="T50" fmla="*/ 1 w 166"/>
                <a:gd name="T51" fmla="*/ 24 h 182"/>
                <a:gd name="T52" fmla="*/ 14 w 166"/>
                <a:gd name="T53" fmla="*/ 33 h 182"/>
                <a:gd name="T54" fmla="*/ 22 w 166"/>
                <a:gd name="T55" fmla="*/ 47 h 182"/>
                <a:gd name="T56" fmla="*/ 37 w 166"/>
                <a:gd name="T57" fmla="*/ 65 h 182"/>
                <a:gd name="T58" fmla="*/ 52 w 166"/>
                <a:gd name="T59" fmla="*/ 79 h 182"/>
                <a:gd name="T60" fmla="*/ 52 w 166"/>
                <a:gd name="T61" fmla="*/ 90 h 182"/>
                <a:gd name="T62" fmla="*/ 58 w 166"/>
                <a:gd name="T63" fmla="*/ 101 h 182"/>
                <a:gd name="T64" fmla="*/ 51 w 166"/>
                <a:gd name="T65" fmla="*/ 117 h 182"/>
                <a:gd name="T66" fmla="*/ 43 w 166"/>
                <a:gd name="T67" fmla="*/ 119 h 182"/>
                <a:gd name="T68" fmla="*/ 46 w 166"/>
                <a:gd name="T69" fmla="*/ 123 h 182"/>
                <a:gd name="T70" fmla="*/ 44 w 166"/>
                <a:gd name="T71" fmla="*/ 133 h 182"/>
                <a:gd name="T72" fmla="*/ 61 w 166"/>
                <a:gd name="T73" fmla="*/ 181 h 182"/>
                <a:gd name="T74" fmla="*/ 62 w 166"/>
                <a:gd name="T75" fmla="*/ 182 h 182"/>
                <a:gd name="T76" fmla="*/ 64 w 166"/>
                <a:gd name="T77" fmla="*/ 182 h 182"/>
                <a:gd name="T78" fmla="*/ 68 w 166"/>
                <a:gd name="T79" fmla="*/ 181 h 182"/>
                <a:gd name="T80" fmla="*/ 72 w 166"/>
                <a:gd name="T81" fmla="*/ 174 h 182"/>
                <a:gd name="T82" fmla="*/ 90 w 166"/>
                <a:gd name="T83" fmla="*/ 174 h 182"/>
                <a:gd name="T84" fmla="*/ 97 w 166"/>
                <a:gd name="T85" fmla="*/ 166 h 182"/>
                <a:gd name="T86" fmla="*/ 97 w 166"/>
                <a:gd name="T87" fmla="*/ 161 h 182"/>
                <a:gd name="T88" fmla="*/ 101 w 166"/>
                <a:gd name="T89" fmla="*/ 159 h 182"/>
                <a:gd name="T90" fmla="*/ 115 w 166"/>
                <a:gd name="T91" fmla="*/ 15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82">
                  <a:moveTo>
                    <a:pt x="115" y="159"/>
                  </a:moveTo>
                  <a:cubicBezTo>
                    <a:pt x="117" y="158"/>
                    <a:pt x="117" y="158"/>
                    <a:pt x="117" y="158"/>
                  </a:cubicBezTo>
                  <a:cubicBezTo>
                    <a:pt x="114" y="150"/>
                    <a:pt x="120" y="151"/>
                    <a:pt x="120" y="151"/>
                  </a:cubicBezTo>
                  <a:cubicBezTo>
                    <a:pt x="134" y="159"/>
                    <a:pt x="134" y="159"/>
                    <a:pt x="134" y="159"/>
                  </a:cubicBezTo>
                  <a:cubicBezTo>
                    <a:pt x="134" y="152"/>
                    <a:pt x="146" y="151"/>
                    <a:pt x="146" y="151"/>
                  </a:cubicBezTo>
                  <a:cubicBezTo>
                    <a:pt x="144" y="136"/>
                    <a:pt x="163" y="142"/>
                    <a:pt x="163" y="142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4" y="121"/>
                    <a:pt x="153" y="120"/>
                    <a:pt x="153" y="120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56" y="110"/>
                    <a:pt x="156" y="110"/>
                    <a:pt x="156" y="110"/>
                  </a:cubicBezTo>
                  <a:cubicBezTo>
                    <a:pt x="156" y="101"/>
                    <a:pt x="156" y="101"/>
                    <a:pt x="156" y="101"/>
                  </a:cubicBezTo>
                  <a:cubicBezTo>
                    <a:pt x="156" y="92"/>
                    <a:pt x="147" y="78"/>
                    <a:pt x="147" y="78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61"/>
                    <a:pt x="145" y="60"/>
                    <a:pt x="126" y="73"/>
                  </a:cubicBezTo>
                  <a:cubicBezTo>
                    <a:pt x="114" y="82"/>
                    <a:pt x="110" y="78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2" y="78"/>
                    <a:pt x="96" y="73"/>
                    <a:pt x="96" y="73"/>
                  </a:cubicBezTo>
                  <a:cubicBezTo>
                    <a:pt x="96" y="73"/>
                    <a:pt x="85" y="58"/>
                    <a:pt x="82" y="52"/>
                  </a:cubicBezTo>
                  <a:cubicBezTo>
                    <a:pt x="79" y="45"/>
                    <a:pt x="69" y="43"/>
                    <a:pt x="69" y="43"/>
                  </a:cubicBezTo>
                  <a:cubicBezTo>
                    <a:pt x="69" y="43"/>
                    <a:pt x="52" y="22"/>
                    <a:pt x="51" y="20"/>
                  </a:cubicBezTo>
                  <a:cubicBezTo>
                    <a:pt x="50" y="17"/>
                    <a:pt x="43" y="11"/>
                    <a:pt x="35" y="9"/>
                  </a:cubicBezTo>
                  <a:cubicBezTo>
                    <a:pt x="28" y="6"/>
                    <a:pt x="24" y="0"/>
                    <a:pt x="24" y="0"/>
                  </a:cubicBezTo>
                  <a:cubicBezTo>
                    <a:pt x="23" y="3"/>
                    <a:pt x="20" y="4"/>
                    <a:pt x="15" y="4"/>
                  </a:cubicBezTo>
                  <a:cubicBezTo>
                    <a:pt x="3" y="4"/>
                    <a:pt x="0" y="12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41"/>
                    <a:pt x="22" y="47"/>
                    <a:pt x="22" y="47"/>
                  </a:cubicBezTo>
                  <a:cubicBezTo>
                    <a:pt x="22" y="47"/>
                    <a:pt x="30" y="51"/>
                    <a:pt x="37" y="65"/>
                  </a:cubicBezTo>
                  <a:cubicBezTo>
                    <a:pt x="43" y="80"/>
                    <a:pt x="52" y="79"/>
                    <a:pt x="52" y="7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8" y="107"/>
                    <a:pt x="51" y="117"/>
                    <a:pt x="51" y="117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39" y="128"/>
                    <a:pt x="46" y="123"/>
                    <a:pt x="46" y="123"/>
                  </a:cubicBezTo>
                  <a:cubicBezTo>
                    <a:pt x="52" y="121"/>
                    <a:pt x="58" y="118"/>
                    <a:pt x="44" y="133"/>
                  </a:cubicBezTo>
                  <a:cubicBezTo>
                    <a:pt x="30" y="148"/>
                    <a:pt x="61" y="181"/>
                    <a:pt x="61" y="181"/>
                  </a:cubicBezTo>
                  <a:cubicBezTo>
                    <a:pt x="61" y="181"/>
                    <a:pt x="61" y="181"/>
                    <a:pt x="62" y="182"/>
                  </a:cubicBezTo>
                  <a:cubicBezTo>
                    <a:pt x="64" y="182"/>
                    <a:pt x="64" y="182"/>
                    <a:pt x="64" y="182"/>
                  </a:cubicBezTo>
                  <a:cubicBezTo>
                    <a:pt x="68" y="181"/>
                    <a:pt x="68" y="181"/>
                    <a:pt x="68" y="181"/>
                  </a:cubicBezTo>
                  <a:cubicBezTo>
                    <a:pt x="72" y="174"/>
                    <a:pt x="72" y="174"/>
                    <a:pt x="72" y="174"/>
                  </a:cubicBezTo>
                  <a:cubicBezTo>
                    <a:pt x="78" y="164"/>
                    <a:pt x="90" y="174"/>
                    <a:pt x="90" y="174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1"/>
                    <a:pt x="97" y="161"/>
                    <a:pt x="97" y="161"/>
                  </a:cubicBezTo>
                  <a:cubicBezTo>
                    <a:pt x="101" y="159"/>
                    <a:pt x="101" y="159"/>
                    <a:pt x="101" y="159"/>
                  </a:cubicBezTo>
                  <a:lnTo>
                    <a:pt x="115" y="159"/>
                  </a:lnTo>
                  <a:close/>
                </a:path>
              </a:pathLst>
            </a:custGeom>
            <a:grpFill/>
            <a:ln w="20638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兴安盟"/>
            <p:cNvSpPr/>
            <p:nvPr/>
          </p:nvSpPr>
          <p:spPr bwMode="auto">
            <a:xfrm>
              <a:off x="5065713" y="3700463"/>
              <a:ext cx="457200" cy="561975"/>
            </a:xfrm>
            <a:custGeom>
              <a:avLst/>
              <a:gdLst>
                <a:gd name="T0" fmla="*/ 102 w 147"/>
                <a:gd name="T1" fmla="*/ 173 h 181"/>
                <a:gd name="T2" fmla="*/ 95 w 147"/>
                <a:gd name="T3" fmla="*/ 137 h 181"/>
                <a:gd name="T4" fmla="*/ 97 w 147"/>
                <a:gd name="T5" fmla="*/ 115 h 181"/>
                <a:gd name="T6" fmla="*/ 91 w 147"/>
                <a:gd name="T7" fmla="*/ 113 h 181"/>
                <a:gd name="T8" fmla="*/ 90 w 147"/>
                <a:gd name="T9" fmla="*/ 104 h 181"/>
                <a:gd name="T10" fmla="*/ 86 w 147"/>
                <a:gd name="T11" fmla="*/ 102 h 181"/>
                <a:gd name="T12" fmla="*/ 80 w 147"/>
                <a:gd name="T13" fmla="*/ 103 h 181"/>
                <a:gd name="T14" fmla="*/ 81 w 147"/>
                <a:gd name="T15" fmla="*/ 96 h 181"/>
                <a:gd name="T16" fmla="*/ 83 w 147"/>
                <a:gd name="T17" fmla="*/ 88 h 181"/>
                <a:gd name="T18" fmla="*/ 88 w 147"/>
                <a:gd name="T19" fmla="*/ 88 h 181"/>
                <a:gd name="T20" fmla="*/ 95 w 147"/>
                <a:gd name="T21" fmla="*/ 91 h 181"/>
                <a:gd name="T22" fmla="*/ 102 w 147"/>
                <a:gd name="T23" fmla="*/ 97 h 181"/>
                <a:gd name="T24" fmla="*/ 105 w 147"/>
                <a:gd name="T25" fmla="*/ 91 h 181"/>
                <a:gd name="T26" fmla="*/ 109 w 147"/>
                <a:gd name="T27" fmla="*/ 97 h 181"/>
                <a:gd name="T28" fmla="*/ 114 w 147"/>
                <a:gd name="T29" fmla="*/ 100 h 181"/>
                <a:gd name="T30" fmla="*/ 119 w 147"/>
                <a:gd name="T31" fmla="*/ 100 h 181"/>
                <a:gd name="T32" fmla="*/ 120 w 147"/>
                <a:gd name="T33" fmla="*/ 94 h 181"/>
                <a:gd name="T34" fmla="*/ 119 w 147"/>
                <a:gd name="T35" fmla="*/ 85 h 181"/>
                <a:gd name="T36" fmla="*/ 123 w 147"/>
                <a:gd name="T37" fmla="*/ 84 h 181"/>
                <a:gd name="T38" fmla="*/ 129 w 147"/>
                <a:gd name="T39" fmla="*/ 80 h 181"/>
                <a:gd name="T40" fmla="*/ 131 w 147"/>
                <a:gd name="T41" fmla="*/ 72 h 181"/>
                <a:gd name="T42" fmla="*/ 124 w 147"/>
                <a:gd name="T43" fmla="*/ 62 h 181"/>
                <a:gd name="T44" fmla="*/ 128 w 147"/>
                <a:gd name="T45" fmla="*/ 57 h 181"/>
                <a:gd name="T46" fmla="*/ 137 w 147"/>
                <a:gd name="T47" fmla="*/ 54 h 181"/>
                <a:gd name="T48" fmla="*/ 145 w 147"/>
                <a:gd name="T49" fmla="*/ 51 h 181"/>
                <a:gd name="T50" fmla="*/ 147 w 147"/>
                <a:gd name="T51" fmla="*/ 44 h 181"/>
                <a:gd name="T52" fmla="*/ 143 w 147"/>
                <a:gd name="T53" fmla="*/ 36 h 181"/>
                <a:gd name="T54" fmla="*/ 138 w 147"/>
                <a:gd name="T55" fmla="*/ 41 h 181"/>
                <a:gd name="T56" fmla="*/ 133 w 147"/>
                <a:gd name="T57" fmla="*/ 45 h 181"/>
                <a:gd name="T58" fmla="*/ 120 w 147"/>
                <a:gd name="T59" fmla="*/ 38 h 181"/>
                <a:gd name="T60" fmla="*/ 118 w 147"/>
                <a:gd name="T61" fmla="*/ 32 h 181"/>
                <a:gd name="T62" fmla="*/ 111 w 147"/>
                <a:gd name="T63" fmla="*/ 29 h 181"/>
                <a:gd name="T64" fmla="*/ 89 w 147"/>
                <a:gd name="T65" fmla="*/ 24 h 181"/>
                <a:gd name="T66" fmla="*/ 46 w 147"/>
                <a:gd name="T67" fmla="*/ 23 h 181"/>
                <a:gd name="T68" fmla="*/ 30 w 147"/>
                <a:gd name="T69" fmla="*/ 3 h 181"/>
                <a:gd name="T70" fmla="*/ 0 w 147"/>
                <a:gd name="T71" fmla="*/ 19 h 181"/>
                <a:gd name="T72" fmla="*/ 13 w 147"/>
                <a:gd name="T73" fmla="*/ 39 h 181"/>
                <a:gd name="T74" fmla="*/ 14 w 147"/>
                <a:gd name="T75" fmla="*/ 79 h 181"/>
                <a:gd name="T76" fmla="*/ 17 w 147"/>
                <a:gd name="T77" fmla="*/ 103 h 181"/>
                <a:gd name="T78" fmla="*/ 28 w 147"/>
                <a:gd name="T79" fmla="*/ 111 h 181"/>
                <a:gd name="T80" fmla="*/ 62 w 147"/>
                <a:gd name="T81" fmla="*/ 145 h 181"/>
                <a:gd name="T82" fmla="*/ 89 w 147"/>
                <a:gd name="T83" fmla="*/ 17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7" h="181">
                  <a:moveTo>
                    <a:pt x="102" y="177"/>
                  </a:moveTo>
                  <a:cubicBezTo>
                    <a:pt x="102" y="175"/>
                    <a:pt x="102" y="173"/>
                    <a:pt x="102" y="173"/>
                  </a:cubicBezTo>
                  <a:cubicBezTo>
                    <a:pt x="102" y="168"/>
                    <a:pt x="102" y="168"/>
                    <a:pt x="102" y="168"/>
                  </a:cubicBezTo>
                  <a:cubicBezTo>
                    <a:pt x="97" y="166"/>
                    <a:pt x="86" y="148"/>
                    <a:pt x="95" y="137"/>
                  </a:cubicBezTo>
                  <a:cubicBezTo>
                    <a:pt x="103" y="126"/>
                    <a:pt x="96" y="124"/>
                    <a:pt x="96" y="124"/>
                  </a:cubicBezTo>
                  <a:cubicBezTo>
                    <a:pt x="97" y="115"/>
                    <a:pt x="97" y="115"/>
                    <a:pt x="97" y="115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90" y="90"/>
                    <a:pt x="90" y="90"/>
                    <a:pt x="90" y="90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7" y="93"/>
                    <a:pt x="107" y="93"/>
                    <a:pt x="107" y="93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11" y="97"/>
                    <a:pt x="111" y="97"/>
                    <a:pt x="111" y="97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9" y="100"/>
                    <a:pt x="119" y="100"/>
                    <a:pt x="119" y="100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20" y="94"/>
                    <a:pt x="120" y="94"/>
                    <a:pt x="120" y="94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1" y="84"/>
                    <a:pt x="121" y="84"/>
                    <a:pt x="123" y="84"/>
                  </a:cubicBezTo>
                  <a:cubicBezTo>
                    <a:pt x="124" y="85"/>
                    <a:pt x="125" y="82"/>
                    <a:pt x="125" y="82"/>
                  </a:cubicBezTo>
                  <a:cubicBezTo>
                    <a:pt x="129" y="80"/>
                    <a:pt x="129" y="80"/>
                    <a:pt x="129" y="80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5" y="51"/>
                    <a:pt x="145" y="51"/>
                    <a:pt x="145" y="51"/>
                  </a:cubicBezTo>
                  <a:cubicBezTo>
                    <a:pt x="147" y="50"/>
                    <a:pt x="147" y="50"/>
                    <a:pt x="147" y="50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39" y="39"/>
                    <a:pt x="139" y="39"/>
                    <a:pt x="139" y="39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34" y="42"/>
                    <a:pt x="134" y="42"/>
                    <a:pt x="134" y="42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29" y="53"/>
                    <a:pt x="121" y="45"/>
                    <a:pt x="121" y="45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21"/>
                    <a:pt x="89" y="24"/>
                    <a:pt x="89" y="24"/>
                  </a:cubicBezTo>
                  <a:cubicBezTo>
                    <a:pt x="77" y="23"/>
                    <a:pt x="69" y="25"/>
                    <a:pt x="69" y="25"/>
                  </a:cubicBezTo>
                  <a:cubicBezTo>
                    <a:pt x="59" y="30"/>
                    <a:pt x="52" y="26"/>
                    <a:pt x="46" y="23"/>
                  </a:cubicBezTo>
                  <a:cubicBezTo>
                    <a:pt x="40" y="21"/>
                    <a:pt x="41" y="17"/>
                    <a:pt x="41" y="17"/>
                  </a:cubicBezTo>
                  <a:cubicBezTo>
                    <a:pt x="49" y="13"/>
                    <a:pt x="38" y="7"/>
                    <a:pt x="30" y="3"/>
                  </a:cubicBezTo>
                  <a:cubicBezTo>
                    <a:pt x="21" y="0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6" y="44"/>
                    <a:pt x="15" y="49"/>
                    <a:pt x="14" y="53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79"/>
                    <a:pt x="14" y="87"/>
                    <a:pt x="17" y="91"/>
                  </a:cubicBezTo>
                  <a:cubicBezTo>
                    <a:pt x="19" y="93"/>
                    <a:pt x="20" y="99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21" y="109"/>
                    <a:pt x="28" y="111"/>
                  </a:cubicBezTo>
                  <a:cubicBezTo>
                    <a:pt x="36" y="114"/>
                    <a:pt x="43" y="120"/>
                    <a:pt x="44" y="122"/>
                  </a:cubicBezTo>
                  <a:cubicBezTo>
                    <a:pt x="45" y="125"/>
                    <a:pt x="62" y="145"/>
                    <a:pt x="62" y="145"/>
                  </a:cubicBezTo>
                  <a:cubicBezTo>
                    <a:pt x="62" y="145"/>
                    <a:pt x="72" y="148"/>
                    <a:pt x="75" y="154"/>
                  </a:cubicBezTo>
                  <a:cubicBezTo>
                    <a:pt x="78" y="161"/>
                    <a:pt x="89" y="176"/>
                    <a:pt x="89" y="176"/>
                  </a:cubicBezTo>
                  <a:cubicBezTo>
                    <a:pt x="89" y="176"/>
                    <a:pt x="95" y="181"/>
                    <a:pt x="102" y="177"/>
                  </a:cubicBezTo>
                  <a:close/>
                </a:path>
              </a:pathLst>
            </a:custGeom>
            <a:grpFill/>
            <a:ln w="20638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赤峰"/>
            <p:cNvSpPr/>
            <p:nvPr/>
          </p:nvSpPr>
          <p:spPr bwMode="auto">
            <a:xfrm>
              <a:off x="4694238" y="4081463"/>
              <a:ext cx="571500" cy="666750"/>
            </a:xfrm>
            <a:custGeom>
              <a:avLst/>
              <a:gdLst>
                <a:gd name="T0" fmla="*/ 177 w 184"/>
                <a:gd name="T1" fmla="*/ 157 h 216"/>
                <a:gd name="T2" fmla="*/ 162 w 184"/>
                <a:gd name="T3" fmla="*/ 99 h 216"/>
                <a:gd name="T4" fmla="*/ 167 w 184"/>
                <a:gd name="T5" fmla="*/ 93 h 216"/>
                <a:gd name="T6" fmla="*/ 168 w 184"/>
                <a:gd name="T7" fmla="*/ 66 h 216"/>
                <a:gd name="T8" fmla="*/ 153 w 184"/>
                <a:gd name="T9" fmla="*/ 41 h 216"/>
                <a:gd name="T10" fmla="*/ 130 w 184"/>
                <a:gd name="T11" fmla="*/ 9 h 216"/>
                <a:gd name="T12" fmla="*/ 116 w 184"/>
                <a:gd name="T13" fmla="*/ 0 h 216"/>
                <a:gd name="T14" fmla="*/ 108 w 184"/>
                <a:gd name="T15" fmla="*/ 17 h 216"/>
                <a:gd name="T16" fmla="*/ 98 w 184"/>
                <a:gd name="T17" fmla="*/ 39 h 216"/>
                <a:gd name="T18" fmla="*/ 56 w 184"/>
                <a:gd name="T19" fmla="*/ 58 h 216"/>
                <a:gd name="T20" fmla="*/ 26 w 184"/>
                <a:gd name="T21" fmla="*/ 81 h 216"/>
                <a:gd name="T22" fmla="*/ 12 w 184"/>
                <a:gd name="T23" fmla="*/ 95 h 216"/>
                <a:gd name="T24" fmla="*/ 14 w 184"/>
                <a:gd name="T25" fmla="*/ 133 h 216"/>
                <a:gd name="T26" fmla="*/ 24 w 184"/>
                <a:gd name="T27" fmla="*/ 150 h 216"/>
                <a:gd name="T28" fmla="*/ 45 w 184"/>
                <a:gd name="T29" fmla="*/ 141 h 216"/>
                <a:gd name="T30" fmla="*/ 63 w 184"/>
                <a:gd name="T31" fmla="*/ 158 h 216"/>
                <a:gd name="T32" fmla="*/ 67 w 184"/>
                <a:gd name="T33" fmla="*/ 165 h 216"/>
                <a:gd name="T34" fmla="*/ 72 w 184"/>
                <a:gd name="T35" fmla="*/ 169 h 216"/>
                <a:gd name="T36" fmla="*/ 75 w 184"/>
                <a:gd name="T37" fmla="*/ 173 h 216"/>
                <a:gd name="T38" fmla="*/ 77 w 184"/>
                <a:gd name="T39" fmla="*/ 179 h 216"/>
                <a:gd name="T40" fmla="*/ 75 w 184"/>
                <a:gd name="T41" fmla="*/ 183 h 216"/>
                <a:gd name="T42" fmla="*/ 70 w 184"/>
                <a:gd name="T43" fmla="*/ 183 h 216"/>
                <a:gd name="T44" fmla="*/ 72 w 184"/>
                <a:gd name="T45" fmla="*/ 190 h 216"/>
                <a:gd name="T46" fmla="*/ 76 w 184"/>
                <a:gd name="T47" fmla="*/ 196 h 216"/>
                <a:gd name="T48" fmla="*/ 77 w 184"/>
                <a:gd name="T49" fmla="*/ 206 h 216"/>
                <a:gd name="T50" fmla="*/ 83 w 184"/>
                <a:gd name="T51" fmla="*/ 205 h 216"/>
                <a:gd name="T52" fmla="*/ 92 w 184"/>
                <a:gd name="T53" fmla="*/ 209 h 216"/>
                <a:gd name="T54" fmla="*/ 98 w 184"/>
                <a:gd name="T55" fmla="*/ 205 h 216"/>
                <a:gd name="T56" fmla="*/ 117 w 184"/>
                <a:gd name="T57" fmla="*/ 195 h 216"/>
                <a:gd name="T58" fmla="*/ 114 w 184"/>
                <a:gd name="T59" fmla="*/ 165 h 216"/>
                <a:gd name="T60" fmla="*/ 124 w 184"/>
                <a:gd name="T61" fmla="*/ 153 h 216"/>
                <a:gd name="T62" fmla="*/ 129 w 184"/>
                <a:gd name="T63" fmla="*/ 162 h 216"/>
                <a:gd name="T64" fmla="*/ 135 w 184"/>
                <a:gd name="T65" fmla="*/ 167 h 216"/>
                <a:gd name="T66" fmla="*/ 139 w 184"/>
                <a:gd name="T67" fmla="*/ 174 h 216"/>
                <a:gd name="T68" fmla="*/ 140 w 184"/>
                <a:gd name="T69" fmla="*/ 184 h 216"/>
                <a:gd name="T70" fmla="*/ 144 w 184"/>
                <a:gd name="T71" fmla="*/ 188 h 216"/>
                <a:gd name="T72" fmla="*/ 157 w 184"/>
                <a:gd name="T73" fmla="*/ 171 h 216"/>
                <a:gd name="T74" fmla="*/ 159 w 184"/>
                <a:gd name="T75" fmla="*/ 164 h 216"/>
                <a:gd name="T76" fmla="*/ 169 w 184"/>
                <a:gd name="T77" fmla="*/ 162 h 216"/>
                <a:gd name="T78" fmla="*/ 176 w 184"/>
                <a:gd name="T79" fmla="*/ 15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4" h="216">
                  <a:moveTo>
                    <a:pt x="177" y="158"/>
                  </a:moveTo>
                  <a:cubicBezTo>
                    <a:pt x="177" y="157"/>
                    <a:pt x="177" y="157"/>
                    <a:pt x="177" y="157"/>
                  </a:cubicBezTo>
                  <a:cubicBezTo>
                    <a:pt x="177" y="157"/>
                    <a:pt x="146" y="124"/>
                    <a:pt x="160" y="109"/>
                  </a:cubicBezTo>
                  <a:cubicBezTo>
                    <a:pt x="174" y="94"/>
                    <a:pt x="168" y="97"/>
                    <a:pt x="162" y="99"/>
                  </a:cubicBezTo>
                  <a:cubicBezTo>
                    <a:pt x="162" y="99"/>
                    <a:pt x="155" y="104"/>
                    <a:pt x="159" y="95"/>
                  </a:cubicBezTo>
                  <a:cubicBezTo>
                    <a:pt x="167" y="93"/>
                    <a:pt x="167" y="93"/>
                    <a:pt x="167" y="93"/>
                  </a:cubicBezTo>
                  <a:cubicBezTo>
                    <a:pt x="167" y="93"/>
                    <a:pt x="184" y="83"/>
                    <a:pt x="174" y="77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8" y="55"/>
                    <a:pt x="159" y="56"/>
                    <a:pt x="153" y="41"/>
                  </a:cubicBezTo>
                  <a:cubicBezTo>
                    <a:pt x="146" y="27"/>
                    <a:pt x="138" y="23"/>
                    <a:pt x="138" y="23"/>
                  </a:cubicBezTo>
                  <a:cubicBezTo>
                    <a:pt x="138" y="23"/>
                    <a:pt x="132" y="17"/>
                    <a:pt x="130" y="9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6" y="14"/>
                    <a:pt x="108" y="17"/>
                    <a:pt x="108" y="17"/>
                  </a:cubicBezTo>
                  <a:cubicBezTo>
                    <a:pt x="108" y="17"/>
                    <a:pt x="108" y="24"/>
                    <a:pt x="110" y="27"/>
                  </a:cubicBezTo>
                  <a:cubicBezTo>
                    <a:pt x="110" y="27"/>
                    <a:pt x="104" y="39"/>
                    <a:pt x="98" y="39"/>
                  </a:cubicBezTo>
                  <a:cubicBezTo>
                    <a:pt x="98" y="39"/>
                    <a:pt x="80" y="45"/>
                    <a:pt x="74" y="54"/>
                  </a:cubicBezTo>
                  <a:cubicBezTo>
                    <a:pt x="74" y="54"/>
                    <a:pt x="64" y="63"/>
                    <a:pt x="56" y="58"/>
                  </a:cubicBezTo>
                  <a:cubicBezTo>
                    <a:pt x="56" y="58"/>
                    <a:pt x="40" y="41"/>
                    <a:pt x="31" y="61"/>
                  </a:cubicBezTo>
                  <a:cubicBezTo>
                    <a:pt x="31" y="61"/>
                    <a:pt x="29" y="79"/>
                    <a:pt x="26" y="81"/>
                  </a:cubicBezTo>
                  <a:cubicBezTo>
                    <a:pt x="22" y="83"/>
                    <a:pt x="21" y="82"/>
                    <a:pt x="21" y="88"/>
                  </a:cubicBezTo>
                  <a:cubicBezTo>
                    <a:pt x="21" y="88"/>
                    <a:pt x="17" y="92"/>
                    <a:pt x="12" y="95"/>
                  </a:cubicBezTo>
                  <a:cubicBezTo>
                    <a:pt x="7" y="97"/>
                    <a:pt x="0" y="110"/>
                    <a:pt x="14" y="119"/>
                  </a:cubicBezTo>
                  <a:cubicBezTo>
                    <a:pt x="14" y="119"/>
                    <a:pt x="22" y="121"/>
                    <a:pt x="14" y="133"/>
                  </a:cubicBezTo>
                  <a:cubicBezTo>
                    <a:pt x="14" y="133"/>
                    <a:pt x="6" y="139"/>
                    <a:pt x="19" y="140"/>
                  </a:cubicBezTo>
                  <a:cubicBezTo>
                    <a:pt x="19" y="140"/>
                    <a:pt x="24" y="142"/>
                    <a:pt x="24" y="150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45" y="150"/>
                    <a:pt x="45" y="141"/>
                    <a:pt x="45" y="141"/>
                  </a:cubicBezTo>
                  <a:cubicBezTo>
                    <a:pt x="45" y="141"/>
                    <a:pt x="55" y="139"/>
                    <a:pt x="62" y="148"/>
                  </a:cubicBezTo>
                  <a:cubicBezTo>
                    <a:pt x="69" y="158"/>
                    <a:pt x="63" y="158"/>
                    <a:pt x="63" y="158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5"/>
                    <a:pt x="67" y="165"/>
                    <a:pt x="67" y="165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72" y="169"/>
                    <a:pt x="72" y="169"/>
                    <a:pt x="72" y="169"/>
                  </a:cubicBezTo>
                  <a:cubicBezTo>
                    <a:pt x="76" y="169"/>
                    <a:pt x="76" y="169"/>
                    <a:pt x="76" y="169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77" y="183"/>
                    <a:pt x="77" y="183"/>
                    <a:pt x="77" y="183"/>
                  </a:cubicBezTo>
                  <a:cubicBezTo>
                    <a:pt x="75" y="183"/>
                    <a:pt x="75" y="183"/>
                    <a:pt x="75" y="183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0" y="183"/>
                    <a:pt x="70" y="183"/>
                    <a:pt x="70" y="18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72" y="190"/>
                    <a:pt x="72" y="190"/>
                    <a:pt x="72" y="190"/>
                  </a:cubicBezTo>
                  <a:cubicBezTo>
                    <a:pt x="74" y="193"/>
                    <a:pt x="74" y="193"/>
                    <a:pt x="74" y="193"/>
                  </a:cubicBezTo>
                  <a:cubicBezTo>
                    <a:pt x="76" y="196"/>
                    <a:pt x="76" y="196"/>
                    <a:pt x="76" y="196"/>
                  </a:cubicBezTo>
                  <a:cubicBezTo>
                    <a:pt x="76" y="199"/>
                    <a:pt x="76" y="199"/>
                    <a:pt x="76" y="199"/>
                  </a:cubicBezTo>
                  <a:cubicBezTo>
                    <a:pt x="77" y="206"/>
                    <a:pt x="77" y="206"/>
                    <a:pt x="77" y="206"/>
                  </a:cubicBezTo>
                  <a:cubicBezTo>
                    <a:pt x="81" y="207"/>
                    <a:pt x="81" y="207"/>
                    <a:pt x="81" y="207"/>
                  </a:cubicBezTo>
                  <a:cubicBezTo>
                    <a:pt x="83" y="205"/>
                    <a:pt x="83" y="205"/>
                    <a:pt x="83" y="20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8" y="205"/>
                    <a:pt x="98" y="205"/>
                    <a:pt x="98" y="205"/>
                  </a:cubicBezTo>
                  <a:cubicBezTo>
                    <a:pt x="100" y="210"/>
                    <a:pt x="100" y="210"/>
                    <a:pt x="100" y="210"/>
                  </a:cubicBezTo>
                  <a:cubicBezTo>
                    <a:pt x="123" y="216"/>
                    <a:pt x="117" y="195"/>
                    <a:pt x="117" y="195"/>
                  </a:cubicBezTo>
                  <a:cubicBezTo>
                    <a:pt x="110" y="188"/>
                    <a:pt x="117" y="170"/>
                    <a:pt x="117" y="170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3" y="161"/>
                    <a:pt x="113" y="161"/>
                    <a:pt x="113" y="161"/>
                  </a:cubicBezTo>
                  <a:cubicBezTo>
                    <a:pt x="124" y="153"/>
                    <a:pt x="124" y="153"/>
                    <a:pt x="124" y="153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35" y="164"/>
                    <a:pt x="135" y="164"/>
                    <a:pt x="135" y="164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71"/>
                    <a:pt x="135" y="171"/>
                    <a:pt x="135" y="171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40" y="177"/>
                    <a:pt x="140" y="177"/>
                    <a:pt x="140" y="177"/>
                  </a:cubicBezTo>
                  <a:cubicBezTo>
                    <a:pt x="140" y="184"/>
                    <a:pt x="140" y="184"/>
                    <a:pt x="140" y="184"/>
                  </a:cubicBezTo>
                  <a:cubicBezTo>
                    <a:pt x="141" y="186"/>
                    <a:pt x="141" y="186"/>
                    <a:pt x="141" y="186"/>
                  </a:cubicBezTo>
                  <a:cubicBezTo>
                    <a:pt x="144" y="188"/>
                    <a:pt x="144" y="188"/>
                    <a:pt x="144" y="188"/>
                  </a:cubicBezTo>
                  <a:cubicBezTo>
                    <a:pt x="146" y="188"/>
                    <a:pt x="146" y="188"/>
                    <a:pt x="146" y="188"/>
                  </a:cubicBezTo>
                  <a:cubicBezTo>
                    <a:pt x="146" y="176"/>
                    <a:pt x="157" y="171"/>
                    <a:pt x="157" y="171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59" y="164"/>
                    <a:pt x="159" y="164"/>
                    <a:pt x="159" y="164"/>
                  </a:cubicBezTo>
                  <a:cubicBezTo>
                    <a:pt x="164" y="164"/>
                    <a:pt x="164" y="164"/>
                    <a:pt x="164" y="164"/>
                  </a:cubicBezTo>
                  <a:cubicBezTo>
                    <a:pt x="169" y="162"/>
                    <a:pt x="169" y="162"/>
                    <a:pt x="169" y="162"/>
                  </a:cubicBezTo>
                  <a:cubicBezTo>
                    <a:pt x="173" y="158"/>
                    <a:pt x="173" y="158"/>
                    <a:pt x="173" y="158"/>
                  </a:cubicBezTo>
                  <a:cubicBezTo>
                    <a:pt x="176" y="158"/>
                    <a:pt x="176" y="158"/>
                    <a:pt x="176" y="158"/>
                  </a:cubicBezTo>
                  <a:lnTo>
                    <a:pt x="177" y="158"/>
                  </a:lnTo>
                  <a:close/>
                </a:path>
              </a:pathLst>
            </a:custGeom>
            <a:grpFill/>
            <a:ln w="20638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锡林郭勒盟"/>
            <p:cNvSpPr/>
            <p:nvPr/>
          </p:nvSpPr>
          <p:spPr bwMode="auto">
            <a:xfrm>
              <a:off x="4113213" y="3814763"/>
              <a:ext cx="1028700" cy="857250"/>
            </a:xfrm>
            <a:custGeom>
              <a:avLst/>
              <a:gdLst>
                <a:gd name="T0" fmla="*/ 213 w 332"/>
                <a:gd name="T1" fmla="*/ 232 h 277"/>
                <a:gd name="T2" fmla="*/ 203 w 332"/>
                <a:gd name="T3" fmla="*/ 215 h 277"/>
                <a:gd name="T4" fmla="*/ 201 w 332"/>
                <a:gd name="T5" fmla="*/ 177 h 277"/>
                <a:gd name="T6" fmla="*/ 215 w 332"/>
                <a:gd name="T7" fmla="*/ 163 h 277"/>
                <a:gd name="T8" fmla="*/ 245 w 332"/>
                <a:gd name="T9" fmla="*/ 140 h 277"/>
                <a:gd name="T10" fmla="*/ 287 w 332"/>
                <a:gd name="T11" fmla="*/ 121 h 277"/>
                <a:gd name="T12" fmla="*/ 297 w 332"/>
                <a:gd name="T13" fmla="*/ 99 h 277"/>
                <a:gd name="T14" fmla="*/ 305 w 332"/>
                <a:gd name="T15" fmla="*/ 82 h 277"/>
                <a:gd name="T16" fmla="*/ 320 w 332"/>
                <a:gd name="T17" fmla="*/ 62 h 277"/>
                <a:gd name="T18" fmla="*/ 329 w 332"/>
                <a:gd name="T19" fmla="*/ 58 h 277"/>
                <a:gd name="T20" fmla="*/ 326 w 332"/>
                <a:gd name="T21" fmla="*/ 34 h 277"/>
                <a:gd name="T22" fmla="*/ 326 w 332"/>
                <a:gd name="T23" fmla="*/ 8 h 277"/>
                <a:gd name="T24" fmla="*/ 321 w 332"/>
                <a:gd name="T25" fmla="*/ 13 h 277"/>
                <a:gd name="T26" fmla="*/ 296 w 332"/>
                <a:gd name="T27" fmla="*/ 8 h 277"/>
                <a:gd name="T28" fmla="*/ 278 w 332"/>
                <a:gd name="T29" fmla="*/ 8 h 277"/>
                <a:gd name="T30" fmla="*/ 245 w 332"/>
                <a:gd name="T31" fmla="*/ 15 h 277"/>
                <a:gd name="T32" fmla="*/ 230 w 332"/>
                <a:gd name="T33" fmla="*/ 25 h 277"/>
                <a:gd name="T34" fmla="*/ 188 w 332"/>
                <a:gd name="T35" fmla="*/ 57 h 277"/>
                <a:gd name="T36" fmla="*/ 142 w 332"/>
                <a:gd name="T37" fmla="*/ 71 h 277"/>
                <a:gd name="T38" fmla="*/ 108 w 332"/>
                <a:gd name="T39" fmla="*/ 94 h 277"/>
                <a:gd name="T40" fmla="*/ 63 w 332"/>
                <a:gd name="T41" fmla="*/ 96 h 277"/>
                <a:gd name="T42" fmla="*/ 26 w 332"/>
                <a:gd name="T43" fmla="*/ 83 h 277"/>
                <a:gd name="T44" fmla="*/ 25 w 332"/>
                <a:gd name="T45" fmla="*/ 143 h 277"/>
                <a:gd name="T46" fmla="*/ 0 w 332"/>
                <a:gd name="T47" fmla="*/ 168 h 277"/>
                <a:gd name="T48" fmla="*/ 19 w 332"/>
                <a:gd name="T49" fmla="*/ 198 h 277"/>
                <a:gd name="T50" fmla="*/ 45 w 332"/>
                <a:gd name="T51" fmla="*/ 226 h 277"/>
                <a:gd name="T52" fmla="*/ 74 w 332"/>
                <a:gd name="T53" fmla="*/ 242 h 277"/>
                <a:gd name="T54" fmla="*/ 104 w 332"/>
                <a:gd name="T55" fmla="*/ 242 h 277"/>
                <a:gd name="T56" fmla="*/ 120 w 332"/>
                <a:gd name="T57" fmla="*/ 234 h 277"/>
                <a:gd name="T58" fmla="*/ 132 w 332"/>
                <a:gd name="T59" fmla="*/ 242 h 277"/>
                <a:gd name="T60" fmla="*/ 147 w 332"/>
                <a:gd name="T61" fmla="*/ 272 h 277"/>
                <a:gd name="T62" fmla="*/ 165 w 332"/>
                <a:gd name="T63" fmla="*/ 258 h 277"/>
                <a:gd name="T64" fmla="*/ 175 w 332"/>
                <a:gd name="T65" fmla="*/ 262 h 277"/>
                <a:gd name="T66" fmla="*/ 187 w 332"/>
                <a:gd name="T67" fmla="*/ 252 h 277"/>
                <a:gd name="T68" fmla="*/ 193 w 332"/>
                <a:gd name="T69" fmla="*/ 255 h 277"/>
                <a:gd name="T70" fmla="*/ 208 w 332"/>
                <a:gd name="T71" fmla="*/ 253 h 277"/>
                <a:gd name="T72" fmla="*/ 208 w 332"/>
                <a:gd name="T73" fmla="*/ 243 h 277"/>
                <a:gd name="T74" fmla="*/ 212 w 332"/>
                <a:gd name="T75" fmla="*/ 239 h 277"/>
                <a:gd name="T76" fmla="*/ 211 w 332"/>
                <a:gd name="T77" fmla="*/ 23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2" h="277">
                  <a:moveTo>
                    <a:pt x="211" y="232"/>
                  </a:moveTo>
                  <a:cubicBezTo>
                    <a:pt x="213" y="232"/>
                    <a:pt x="213" y="232"/>
                    <a:pt x="213" y="232"/>
                  </a:cubicBezTo>
                  <a:cubicBezTo>
                    <a:pt x="213" y="224"/>
                    <a:pt x="208" y="222"/>
                    <a:pt x="208" y="222"/>
                  </a:cubicBezTo>
                  <a:cubicBezTo>
                    <a:pt x="195" y="221"/>
                    <a:pt x="203" y="215"/>
                    <a:pt x="203" y="215"/>
                  </a:cubicBezTo>
                  <a:cubicBezTo>
                    <a:pt x="211" y="203"/>
                    <a:pt x="203" y="201"/>
                    <a:pt x="203" y="201"/>
                  </a:cubicBezTo>
                  <a:cubicBezTo>
                    <a:pt x="189" y="192"/>
                    <a:pt x="196" y="179"/>
                    <a:pt x="201" y="177"/>
                  </a:cubicBezTo>
                  <a:cubicBezTo>
                    <a:pt x="206" y="174"/>
                    <a:pt x="210" y="170"/>
                    <a:pt x="210" y="170"/>
                  </a:cubicBezTo>
                  <a:cubicBezTo>
                    <a:pt x="210" y="164"/>
                    <a:pt x="211" y="165"/>
                    <a:pt x="215" y="163"/>
                  </a:cubicBezTo>
                  <a:cubicBezTo>
                    <a:pt x="218" y="161"/>
                    <a:pt x="220" y="143"/>
                    <a:pt x="220" y="143"/>
                  </a:cubicBezTo>
                  <a:cubicBezTo>
                    <a:pt x="229" y="123"/>
                    <a:pt x="245" y="140"/>
                    <a:pt x="245" y="140"/>
                  </a:cubicBezTo>
                  <a:cubicBezTo>
                    <a:pt x="253" y="145"/>
                    <a:pt x="263" y="136"/>
                    <a:pt x="263" y="136"/>
                  </a:cubicBezTo>
                  <a:cubicBezTo>
                    <a:pt x="269" y="127"/>
                    <a:pt x="287" y="121"/>
                    <a:pt x="287" y="121"/>
                  </a:cubicBezTo>
                  <a:cubicBezTo>
                    <a:pt x="293" y="121"/>
                    <a:pt x="299" y="109"/>
                    <a:pt x="299" y="109"/>
                  </a:cubicBezTo>
                  <a:cubicBezTo>
                    <a:pt x="297" y="106"/>
                    <a:pt x="297" y="99"/>
                    <a:pt x="297" y="99"/>
                  </a:cubicBezTo>
                  <a:cubicBezTo>
                    <a:pt x="297" y="99"/>
                    <a:pt x="305" y="96"/>
                    <a:pt x="305" y="83"/>
                  </a:cubicBezTo>
                  <a:cubicBezTo>
                    <a:pt x="305" y="82"/>
                    <a:pt x="305" y="82"/>
                    <a:pt x="305" y="82"/>
                  </a:cubicBezTo>
                  <a:cubicBezTo>
                    <a:pt x="305" y="81"/>
                    <a:pt x="305" y="81"/>
                    <a:pt x="305" y="81"/>
                  </a:cubicBezTo>
                  <a:cubicBezTo>
                    <a:pt x="305" y="69"/>
                    <a:pt x="308" y="62"/>
                    <a:pt x="320" y="62"/>
                  </a:cubicBezTo>
                  <a:cubicBezTo>
                    <a:pt x="325" y="62"/>
                    <a:pt x="328" y="61"/>
                    <a:pt x="329" y="58"/>
                  </a:cubicBezTo>
                  <a:cubicBezTo>
                    <a:pt x="329" y="58"/>
                    <a:pt x="329" y="58"/>
                    <a:pt x="329" y="58"/>
                  </a:cubicBezTo>
                  <a:cubicBezTo>
                    <a:pt x="332" y="54"/>
                    <a:pt x="331" y="48"/>
                    <a:pt x="329" y="46"/>
                  </a:cubicBezTo>
                  <a:cubicBezTo>
                    <a:pt x="326" y="42"/>
                    <a:pt x="326" y="34"/>
                    <a:pt x="326" y="34"/>
                  </a:cubicBezTo>
                  <a:cubicBezTo>
                    <a:pt x="326" y="8"/>
                    <a:pt x="326" y="8"/>
                    <a:pt x="326" y="8"/>
                  </a:cubicBezTo>
                  <a:cubicBezTo>
                    <a:pt x="326" y="8"/>
                    <a:pt x="326" y="8"/>
                    <a:pt x="326" y="8"/>
                  </a:cubicBezTo>
                  <a:cubicBezTo>
                    <a:pt x="325" y="10"/>
                    <a:pt x="324" y="12"/>
                    <a:pt x="324" y="12"/>
                  </a:cubicBezTo>
                  <a:cubicBezTo>
                    <a:pt x="321" y="13"/>
                    <a:pt x="321" y="13"/>
                    <a:pt x="321" y="13"/>
                  </a:cubicBezTo>
                  <a:cubicBezTo>
                    <a:pt x="321" y="13"/>
                    <a:pt x="315" y="10"/>
                    <a:pt x="311" y="11"/>
                  </a:cubicBezTo>
                  <a:cubicBezTo>
                    <a:pt x="306" y="12"/>
                    <a:pt x="296" y="8"/>
                    <a:pt x="296" y="8"/>
                  </a:cubicBezTo>
                  <a:cubicBezTo>
                    <a:pt x="296" y="8"/>
                    <a:pt x="292" y="0"/>
                    <a:pt x="289" y="4"/>
                  </a:cubicBezTo>
                  <a:cubicBezTo>
                    <a:pt x="285" y="9"/>
                    <a:pt x="278" y="8"/>
                    <a:pt x="278" y="8"/>
                  </a:cubicBezTo>
                  <a:cubicBezTo>
                    <a:pt x="278" y="8"/>
                    <a:pt x="268" y="2"/>
                    <a:pt x="258" y="11"/>
                  </a:cubicBezTo>
                  <a:cubicBezTo>
                    <a:pt x="249" y="19"/>
                    <a:pt x="245" y="15"/>
                    <a:pt x="245" y="15"/>
                  </a:cubicBezTo>
                  <a:cubicBezTo>
                    <a:pt x="245" y="15"/>
                    <a:pt x="237" y="8"/>
                    <a:pt x="236" y="15"/>
                  </a:cubicBezTo>
                  <a:cubicBezTo>
                    <a:pt x="234" y="22"/>
                    <a:pt x="230" y="25"/>
                    <a:pt x="230" y="25"/>
                  </a:cubicBezTo>
                  <a:cubicBezTo>
                    <a:pt x="208" y="14"/>
                    <a:pt x="192" y="45"/>
                    <a:pt x="192" y="45"/>
                  </a:cubicBezTo>
                  <a:cubicBezTo>
                    <a:pt x="192" y="55"/>
                    <a:pt x="188" y="57"/>
                    <a:pt x="188" y="57"/>
                  </a:cubicBezTo>
                  <a:cubicBezTo>
                    <a:pt x="176" y="57"/>
                    <a:pt x="170" y="69"/>
                    <a:pt x="166" y="71"/>
                  </a:cubicBezTo>
                  <a:cubicBezTo>
                    <a:pt x="162" y="73"/>
                    <a:pt x="142" y="71"/>
                    <a:pt x="142" y="71"/>
                  </a:cubicBezTo>
                  <a:cubicBezTo>
                    <a:pt x="133" y="63"/>
                    <a:pt x="127" y="72"/>
                    <a:pt x="127" y="72"/>
                  </a:cubicBezTo>
                  <a:cubicBezTo>
                    <a:pt x="123" y="84"/>
                    <a:pt x="108" y="94"/>
                    <a:pt x="108" y="94"/>
                  </a:cubicBezTo>
                  <a:cubicBezTo>
                    <a:pt x="108" y="94"/>
                    <a:pt x="104" y="93"/>
                    <a:pt x="97" y="100"/>
                  </a:cubicBezTo>
                  <a:cubicBezTo>
                    <a:pt x="90" y="106"/>
                    <a:pt x="63" y="96"/>
                    <a:pt x="63" y="96"/>
                  </a:cubicBezTo>
                  <a:cubicBezTo>
                    <a:pt x="63" y="96"/>
                    <a:pt x="56" y="91"/>
                    <a:pt x="51" y="84"/>
                  </a:cubicBezTo>
                  <a:cubicBezTo>
                    <a:pt x="47" y="78"/>
                    <a:pt x="26" y="83"/>
                    <a:pt x="26" y="83"/>
                  </a:cubicBezTo>
                  <a:cubicBezTo>
                    <a:pt x="26" y="83"/>
                    <a:pt x="17" y="94"/>
                    <a:pt x="11" y="109"/>
                  </a:cubicBezTo>
                  <a:cubicBezTo>
                    <a:pt x="6" y="124"/>
                    <a:pt x="13" y="132"/>
                    <a:pt x="25" y="143"/>
                  </a:cubicBezTo>
                  <a:cubicBezTo>
                    <a:pt x="36" y="155"/>
                    <a:pt x="0" y="167"/>
                    <a:pt x="0" y="167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9"/>
                    <a:pt x="4" y="176"/>
                    <a:pt x="10" y="182"/>
                  </a:cubicBezTo>
                  <a:cubicBezTo>
                    <a:pt x="18" y="188"/>
                    <a:pt x="19" y="194"/>
                    <a:pt x="19" y="198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39" y="224"/>
                    <a:pt x="41" y="226"/>
                    <a:pt x="45" y="226"/>
                  </a:cubicBezTo>
                  <a:cubicBezTo>
                    <a:pt x="49" y="226"/>
                    <a:pt x="53" y="232"/>
                    <a:pt x="56" y="236"/>
                  </a:cubicBezTo>
                  <a:cubicBezTo>
                    <a:pt x="58" y="240"/>
                    <a:pt x="65" y="254"/>
                    <a:pt x="74" y="242"/>
                  </a:cubicBezTo>
                  <a:cubicBezTo>
                    <a:pt x="83" y="230"/>
                    <a:pt x="93" y="246"/>
                    <a:pt x="93" y="246"/>
                  </a:cubicBezTo>
                  <a:cubicBezTo>
                    <a:pt x="93" y="246"/>
                    <a:pt x="103" y="256"/>
                    <a:pt x="104" y="242"/>
                  </a:cubicBezTo>
                  <a:cubicBezTo>
                    <a:pt x="104" y="242"/>
                    <a:pt x="107" y="236"/>
                    <a:pt x="112" y="238"/>
                  </a:cubicBezTo>
                  <a:cubicBezTo>
                    <a:pt x="117" y="240"/>
                    <a:pt x="119" y="239"/>
                    <a:pt x="120" y="234"/>
                  </a:cubicBezTo>
                  <a:cubicBezTo>
                    <a:pt x="121" y="229"/>
                    <a:pt x="130" y="237"/>
                    <a:pt x="132" y="242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27" y="277"/>
                    <a:pt x="147" y="272"/>
                    <a:pt x="147" y="272"/>
                  </a:cubicBezTo>
                  <a:cubicBezTo>
                    <a:pt x="148" y="266"/>
                    <a:pt x="148" y="266"/>
                    <a:pt x="148" y="266"/>
                  </a:cubicBezTo>
                  <a:cubicBezTo>
                    <a:pt x="152" y="266"/>
                    <a:pt x="165" y="258"/>
                    <a:pt x="165" y="258"/>
                  </a:cubicBezTo>
                  <a:cubicBezTo>
                    <a:pt x="171" y="252"/>
                    <a:pt x="171" y="252"/>
                    <a:pt x="171" y="252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9" y="263"/>
                    <a:pt x="179" y="263"/>
                    <a:pt x="179" y="26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90" y="251"/>
                    <a:pt x="190" y="251"/>
                    <a:pt x="190" y="251"/>
                  </a:cubicBezTo>
                  <a:cubicBezTo>
                    <a:pt x="193" y="255"/>
                    <a:pt x="193" y="255"/>
                    <a:pt x="193" y="255"/>
                  </a:cubicBezTo>
                  <a:cubicBezTo>
                    <a:pt x="202" y="257"/>
                    <a:pt x="202" y="257"/>
                    <a:pt x="202" y="257"/>
                  </a:cubicBezTo>
                  <a:cubicBezTo>
                    <a:pt x="208" y="253"/>
                    <a:pt x="208" y="253"/>
                    <a:pt x="208" y="253"/>
                  </a:cubicBezTo>
                  <a:cubicBezTo>
                    <a:pt x="209" y="247"/>
                    <a:pt x="209" y="247"/>
                    <a:pt x="209" y="247"/>
                  </a:cubicBezTo>
                  <a:cubicBezTo>
                    <a:pt x="208" y="243"/>
                    <a:pt x="208" y="243"/>
                    <a:pt x="208" y="243"/>
                  </a:cubicBezTo>
                  <a:cubicBezTo>
                    <a:pt x="211" y="241"/>
                    <a:pt x="211" y="241"/>
                    <a:pt x="211" y="241"/>
                  </a:cubicBezTo>
                  <a:cubicBezTo>
                    <a:pt x="212" y="239"/>
                    <a:pt x="212" y="239"/>
                    <a:pt x="212" y="239"/>
                  </a:cubicBezTo>
                  <a:cubicBezTo>
                    <a:pt x="210" y="235"/>
                    <a:pt x="210" y="235"/>
                    <a:pt x="210" y="235"/>
                  </a:cubicBezTo>
                  <a:lnTo>
                    <a:pt x="211" y="232"/>
                  </a:lnTo>
                  <a:close/>
                </a:path>
              </a:pathLst>
            </a:custGeom>
            <a:grpFill/>
            <a:ln w="20638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Rectangle 575"/>
            <p:cNvSpPr>
              <a:spLocks noChangeArrowheads="1"/>
            </p:cNvSpPr>
            <p:nvPr/>
          </p:nvSpPr>
          <p:spPr bwMode="auto">
            <a:xfrm>
              <a:off x="4884738" y="3490913"/>
              <a:ext cx="581025" cy="1333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11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呼伦贝尔市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Rectangle 576"/>
            <p:cNvSpPr>
              <a:spLocks noChangeArrowheads="1"/>
            </p:cNvSpPr>
            <p:nvPr/>
          </p:nvSpPr>
          <p:spPr bwMode="auto">
            <a:xfrm>
              <a:off x="5189538" y="3852863"/>
              <a:ext cx="333375" cy="15240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11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兴安盟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Rectangle 577"/>
            <p:cNvSpPr>
              <a:spLocks noChangeArrowheads="1"/>
            </p:cNvSpPr>
            <p:nvPr/>
          </p:nvSpPr>
          <p:spPr bwMode="auto">
            <a:xfrm>
              <a:off x="5275263" y="4367213"/>
              <a:ext cx="361950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11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通辽市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Rectangle 578"/>
            <p:cNvSpPr>
              <a:spLocks noChangeArrowheads="1"/>
            </p:cNvSpPr>
            <p:nvPr/>
          </p:nvSpPr>
          <p:spPr bwMode="auto">
            <a:xfrm>
              <a:off x="4856163" y="4405313"/>
              <a:ext cx="266700" cy="2000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11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赤峰市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579"/>
            <p:cNvSpPr>
              <a:spLocks noChangeArrowheads="1"/>
            </p:cNvSpPr>
            <p:nvPr/>
          </p:nvSpPr>
          <p:spPr bwMode="auto">
            <a:xfrm>
              <a:off x="4246563" y="4176713"/>
              <a:ext cx="552450" cy="15240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11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锡林郭勒盟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580"/>
            <p:cNvSpPr>
              <a:spLocks noChangeArrowheads="1"/>
            </p:cNvSpPr>
            <p:nvPr/>
          </p:nvSpPr>
          <p:spPr bwMode="auto">
            <a:xfrm>
              <a:off x="4094163" y="4405313"/>
              <a:ext cx="504825" cy="15240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11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乌兰察布市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581"/>
            <p:cNvSpPr>
              <a:spLocks noChangeArrowheads="1"/>
            </p:cNvSpPr>
            <p:nvPr/>
          </p:nvSpPr>
          <p:spPr bwMode="auto">
            <a:xfrm>
              <a:off x="4094163" y="4491038"/>
              <a:ext cx="11430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兰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582"/>
            <p:cNvSpPr>
              <a:spLocks noChangeArrowheads="1"/>
            </p:cNvSpPr>
            <p:nvPr/>
          </p:nvSpPr>
          <p:spPr bwMode="auto">
            <a:xfrm>
              <a:off x="4094163" y="4576763"/>
              <a:ext cx="152400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察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583"/>
            <p:cNvSpPr>
              <a:spLocks noChangeArrowheads="1"/>
            </p:cNvSpPr>
            <p:nvPr/>
          </p:nvSpPr>
          <p:spPr bwMode="auto">
            <a:xfrm>
              <a:off x="4122738" y="4900613"/>
              <a:ext cx="638175" cy="1714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11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呼和浩特市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584"/>
            <p:cNvSpPr>
              <a:spLocks noChangeArrowheads="1"/>
            </p:cNvSpPr>
            <p:nvPr/>
          </p:nvSpPr>
          <p:spPr bwMode="auto">
            <a:xfrm>
              <a:off x="3856038" y="4548188"/>
              <a:ext cx="371475" cy="1428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11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包头市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585"/>
            <p:cNvSpPr>
              <a:spLocks noChangeArrowheads="1"/>
            </p:cNvSpPr>
            <p:nvPr/>
          </p:nvSpPr>
          <p:spPr bwMode="auto">
            <a:xfrm>
              <a:off x="3541713" y="4948238"/>
              <a:ext cx="438150" cy="1238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鄂尔多斯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586"/>
            <p:cNvSpPr>
              <a:spLocks noChangeArrowheads="1"/>
            </p:cNvSpPr>
            <p:nvPr/>
          </p:nvSpPr>
          <p:spPr bwMode="auto">
            <a:xfrm>
              <a:off x="3417888" y="4548188"/>
              <a:ext cx="371475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巴彦淖尔盟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587"/>
            <p:cNvSpPr>
              <a:spLocks noChangeArrowheads="1"/>
            </p:cNvSpPr>
            <p:nvPr/>
          </p:nvSpPr>
          <p:spPr bwMode="auto">
            <a:xfrm>
              <a:off x="2846388" y="4710113"/>
              <a:ext cx="523875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11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阿拉善盟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588"/>
            <p:cNvSpPr>
              <a:spLocks noChangeArrowheads="1"/>
            </p:cNvSpPr>
            <p:nvPr/>
          </p:nvSpPr>
          <p:spPr bwMode="auto">
            <a:xfrm>
              <a:off x="3284538" y="4900613"/>
              <a:ext cx="676275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11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乌海市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2" name="Freeform 3"/>
          <p:cNvSpPr/>
          <p:nvPr/>
        </p:nvSpPr>
        <p:spPr bwMode="auto">
          <a:xfrm>
            <a:off x="7359352" y="5524303"/>
            <a:ext cx="1669365" cy="1228201"/>
          </a:xfrm>
          <a:custGeom>
            <a:avLst/>
            <a:gdLst>
              <a:gd name="T0" fmla="*/ 221 w 1077"/>
              <a:gd name="T1" fmla="*/ 536 h 793"/>
              <a:gd name="T2" fmla="*/ 353 w 1077"/>
              <a:gd name="T3" fmla="*/ 542 h 793"/>
              <a:gd name="T4" fmla="*/ 470 w 1077"/>
              <a:gd name="T5" fmla="*/ 544 h 793"/>
              <a:gd name="T6" fmla="*/ 592 w 1077"/>
              <a:gd name="T7" fmla="*/ 417 h 793"/>
              <a:gd name="T8" fmla="*/ 733 w 1077"/>
              <a:gd name="T9" fmla="*/ 378 h 793"/>
              <a:gd name="T10" fmla="*/ 852 w 1077"/>
              <a:gd name="T11" fmla="*/ 344 h 793"/>
              <a:gd name="T12" fmla="*/ 836 w 1077"/>
              <a:gd name="T13" fmla="*/ 287 h 793"/>
              <a:gd name="T14" fmla="*/ 736 w 1077"/>
              <a:gd name="T15" fmla="*/ 278 h 793"/>
              <a:gd name="T16" fmla="*/ 733 w 1077"/>
              <a:gd name="T17" fmla="*/ 221 h 793"/>
              <a:gd name="T18" fmla="*/ 846 w 1077"/>
              <a:gd name="T19" fmla="*/ 153 h 793"/>
              <a:gd name="T20" fmla="*/ 864 w 1077"/>
              <a:gd name="T21" fmla="*/ 106 h 793"/>
              <a:gd name="T22" fmla="*/ 871 w 1077"/>
              <a:gd name="T23" fmla="*/ 37 h 793"/>
              <a:gd name="T24" fmla="*/ 899 w 1077"/>
              <a:gd name="T25" fmla="*/ 0 h 793"/>
              <a:gd name="T26" fmla="*/ 911 w 1077"/>
              <a:gd name="T27" fmla="*/ 39 h 793"/>
              <a:gd name="T28" fmla="*/ 961 w 1077"/>
              <a:gd name="T29" fmla="*/ 59 h 793"/>
              <a:gd name="T30" fmla="*/ 1037 w 1077"/>
              <a:gd name="T31" fmla="*/ 89 h 793"/>
              <a:gd name="T32" fmla="*/ 1053 w 1077"/>
              <a:gd name="T33" fmla="*/ 178 h 793"/>
              <a:gd name="T34" fmla="*/ 1033 w 1077"/>
              <a:gd name="T35" fmla="*/ 233 h 793"/>
              <a:gd name="T36" fmla="*/ 1005 w 1077"/>
              <a:gd name="T37" fmla="*/ 252 h 793"/>
              <a:gd name="T38" fmla="*/ 964 w 1077"/>
              <a:gd name="T39" fmla="*/ 317 h 793"/>
              <a:gd name="T40" fmla="*/ 991 w 1077"/>
              <a:gd name="T41" fmla="*/ 329 h 793"/>
              <a:gd name="T42" fmla="*/ 990 w 1077"/>
              <a:gd name="T43" fmla="*/ 342 h 793"/>
              <a:gd name="T44" fmla="*/ 982 w 1077"/>
              <a:gd name="T45" fmla="*/ 368 h 793"/>
              <a:gd name="T46" fmla="*/ 972 w 1077"/>
              <a:gd name="T47" fmla="*/ 388 h 793"/>
              <a:gd name="T48" fmla="*/ 955 w 1077"/>
              <a:gd name="T49" fmla="*/ 385 h 793"/>
              <a:gd name="T50" fmla="*/ 934 w 1077"/>
              <a:gd name="T51" fmla="*/ 384 h 793"/>
              <a:gd name="T52" fmla="*/ 944 w 1077"/>
              <a:gd name="T53" fmla="*/ 401 h 793"/>
              <a:gd name="T54" fmla="*/ 988 w 1077"/>
              <a:gd name="T55" fmla="*/ 462 h 793"/>
              <a:gd name="T56" fmla="*/ 1009 w 1077"/>
              <a:gd name="T57" fmla="*/ 533 h 793"/>
              <a:gd name="T58" fmla="*/ 943 w 1077"/>
              <a:gd name="T59" fmla="*/ 557 h 793"/>
              <a:gd name="T60" fmla="*/ 894 w 1077"/>
              <a:gd name="T61" fmla="*/ 579 h 793"/>
              <a:gd name="T62" fmla="*/ 870 w 1077"/>
              <a:gd name="T63" fmla="*/ 592 h 793"/>
              <a:gd name="T64" fmla="*/ 843 w 1077"/>
              <a:gd name="T65" fmla="*/ 576 h 793"/>
              <a:gd name="T66" fmla="*/ 818 w 1077"/>
              <a:gd name="T67" fmla="*/ 622 h 793"/>
              <a:gd name="T68" fmla="*/ 800 w 1077"/>
              <a:gd name="T69" fmla="*/ 601 h 793"/>
              <a:gd name="T70" fmla="*/ 806 w 1077"/>
              <a:gd name="T71" fmla="*/ 584 h 793"/>
              <a:gd name="T72" fmla="*/ 765 w 1077"/>
              <a:gd name="T73" fmla="*/ 562 h 793"/>
              <a:gd name="T74" fmla="*/ 743 w 1077"/>
              <a:gd name="T75" fmla="*/ 590 h 793"/>
              <a:gd name="T76" fmla="*/ 689 w 1077"/>
              <a:gd name="T77" fmla="*/ 599 h 793"/>
              <a:gd name="T78" fmla="*/ 635 w 1077"/>
              <a:gd name="T79" fmla="*/ 620 h 793"/>
              <a:gd name="T80" fmla="*/ 578 w 1077"/>
              <a:gd name="T81" fmla="*/ 672 h 793"/>
              <a:gd name="T82" fmla="*/ 530 w 1077"/>
              <a:gd name="T83" fmla="*/ 710 h 793"/>
              <a:gd name="T84" fmla="*/ 501 w 1077"/>
              <a:gd name="T85" fmla="*/ 714 h 793"/>
              <a:gd name="T86" fmla="*/ 474 w 1077"/>
              <a:gd name="T87" fmla="*/ 714 h 793"/>
              <a:gd name="T88" fmla="*/ 422 w 1077"/>
              <a:gd name="T89" fmla="*/ 781 h 793"/>
              <a:gd name="T90" fmla="*/ 364 w 1077"/>
              <a:gd name="T91" fmla="*/ 776 h 793"/>
              <a:gd name="T92" fmla="*/ 334 w 1077"/>
              <a:gd name="T93" fmla="*/ 734 h 793"/>
              <a:gd name="T94" fmla="*/ 336 w 1077"/>
              <a:gd name="T95" fmla="*/ 693 h 793"/>
              <a:gd name="T96" fmla="*/ 305 w 1077"/>
              <a:gd name="T97" fmla="*/ 722 h 793"/>
              <a:gd name="T98" fmla="*/ 236 w 1077"/>
              <a:gd name="T99" fmla="*/ 777 h 793"/>
              <a:gd name="T100" fmla="*/ 200 w 1077"/>
              <a:gd name="T101" fmla="*/ 727 h 793"/>
              <a:gd name="T102" fmla="*/ 239 w 1077"/>
              <a:gd name="T103" fmla="*/ 691 h 793"/>
              <a:gd name="T104" fmla="*/ 147 w 1077"/>
              <a:gd name="T105" fmla="*/ 683 h 793"/>
              <a:gd name="T106" fmla="*/ 126 w 1077"/>
              <a:gd name="T107" fmla="*/ 690 h 793"/>
              <a:gd name="T108" fmla="*/ 106 w 1077"/>
              <a:gd name="T109" fmla="*/ 679 h 793"/>
              <a:gd name="T110" fmla="*/ 94 w 1077"/>
              <a:gd name="T111" fmla="*/ 650 h 793"/>
              <a:gd name="T112" fmla="*/ 85 w 1077"/>
              <a:gd name="T113" fmla="*/ 637 h 793"/>
              <a:gd name="T114" fmla="*/ 62 w 1077"/>
              <a:gd name="T115" fmla="*/ 570 h 793"/>
              <a:gd name="T116" fmla="*/ 35 w 1077"/>
              <a:gd name="T117" fmla="*/ 571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77" h="793">
                <a:moveTo>
                  <a:pt x="4" y="448"/>
                </a:moveTo>
                <a:cubicBezTo>
                  <a:pt x="4" y="448"/>
                  <a:pt x="60" y="483"/>
                  <a:pt x="115" y="482"/>
                </a:cubicBezTo>
                <a:cubicBezTo>
                  <a:pt x="115" y="482"/>
                  <a:pt x="131" y="480"/>
                  <a:pt x="139" y="486"/>
                </a:cubicBezTo>
                <a:cubicBezTo>
                  <a:pt x="169" y="499"/>
                  <a:pt x="169" y="499"/>
                  <a:pt x="169" y="499"/>
                </a:cubicBezTo>
                <a:cubicBezTo>
                  <a:pt x="175" y="498"/>
                  <a:pt x="175" y="498"/>
                  <a:pt x="175" y="498"/>
                </a:cubicBezTo>
                <a:cubicBezTo>
                  <a:pt x="178" y="502"/>
                  <a:pt x="178" y="502"/>
                  <a:pt x="178" y="502"/>
                </a:cubicBezTo>
                <a:cubicBezTo>
                  <a:pt x="178" y="502"/>
                  <a:pt x="184" y="525"/>
                  <a:pt x="196" y="521"/>
                </a:cubicBezTo>
                <a:cubicBezTo>
                  <a:pt x="196" y="521"/>
                  <a:pt x="208" y="521"/>
                  <a:pt x="221" y="536"/>
                </a:cubicBezTo>
                <a:cubicBezTo>
                  <a:pt x="233" y="551"/>
                  <a:pt x="249" y="552"/>
                  <a:pt x="258" y="550"/>
                </a:cubicBezTo>
                <a:cubicBezTo>
                  <a:pt x="267" y="548"/>
                  <a:pt x="275" y="543"/>
                  <a:pt x="273" y="555"/>
                </a:cubicBezTo>
                <a:cubicBezTo>
                  <a:pt x="270" y="567"/>
                  <a:pt x="277" y="563"/>
                  <a:pt x="277" y="563"/>
                </a:cubicBezTo>
                <a:cubicBezTo>
                  <a:pt x="277" y="563"/>
                  <a:pt x="287" y="561"/>
                  <a:pt x="291" y="569"/>
                </a:cubicBezTo>
                <a:cubicBezTo>
                  <a:pt x="291" y="569"/>
                  <a:pt x="294" y="571"/>
                  <a:pt x="296" y="565"/>
                </a:cubicBezTo>
                <a:cubicBezTo>
                  <a:pt x="296" y="565"/>
                  <a:pt x="299" y="560"/>
                  <a:pt x="307" y="559"/>
                </a:cubicBezTo>
                <a:cubicBezTo>
                  <a:pt x="315" y="557"/>
                  <a:pt x="336" y="548"/>
                  <a:pt x="336" y="548"/>
                </a:cubicBezTo>
                <a:cubicBezTo>
                  <a:pt x="353" y="542"/>
                  <a:pt x="353" y="542"/>
                  <a:pt x="353" y="542"/>
                </a:cubicBezTo>
                <a:cubicBezTo>
                  <a:pt x="372" y="542"/>
                  <a:pt x="372" y="542"/>
                  <a:pt x="372" y="542"/>
                </a:cubicBezTo>
                <a:cubicBezTo>
                  <a:pt x="385" y="534"/>
                  <a:pt x="385" y="534"/>
                  <a:pt x="385" y="534"/>
                </a:cubicBezTo>
                <a:cubicBezTo>
                  <a:pt x="395" y="537"/>
                  <a:pt x="395" y="537"/>
                  <a:pt x="395" y="537"/>
                </a:cubicBezTo>
                <a:cubicBezTo>
                  <a:pt x="395" y="537"/>
                  <a:pt x="402" y="541"/>
                  <a:pt x="413" y="537"/>
                </a:cubicBezTo>
                <a:cubicBezTo>
                  <a:pt x="413" y="537"/>
                  <a:pt x="429" y="540"/>
                  <a:pt x="434" y="545"/>
                </a:cubicBezTo>
                <a:cubicBezTo>
                  <a:pt x="446" y="543"/>
                  <a:pt x="446" y="543"/>
                  <a:pt x="446" y="543"/>
                </a:cubicBezTo>
                <a:cubicBezTo>
                  <a:pt x="461" y="547"/>
                  <a:pt x="461" y="547"/>
                  <a:pt x="461" y="547"/>
                </a:cubicBezTo>
                <a:cubicBezTo>
                  <a:pt x="470" y="544"/>
                  <a:pt x="470" y="544"/>
                  <a:pt x="470" y="544"/>
                </a:cubicBezTo>
                <a:cubicBezTo>
                  <a:pt x="470" y="544"/>
                  <a:pt x="479" y="530"/>
                  <a:pt x="485" y="537"/>
                </a:cubicBezTo>
                <a:cubicBezTo>
                  <a:pt x="485" y="537"/>
                  <a:pt x="504" y="533"/>
                  <a:pt x="511" y="522"/>
                </a:cubicBezTo>
                <a:cubicBezTo>
                  <a:pt x="517" y="510"/>
                  <a:pt x="533" y="502"/>
                  <a:pt x="533" y="502"/>
                </a:cubicBezTo>
                <a:cubicBezTo>
                  <a:pt x="541" y="500"/>
                  <a:pt x="541" y="500"/>
                  <a:pt x="541" y="500"/>
                </a:cubicBezTo>
                <a:cubicBezTo>
                  <a:pt x="541" y="500"/>
                  <a:pt x="577" y="488"/>
                  <a:pt x="566" y="476"/>
                </a:cubicBezTo>
                <a:cubicBezTo>
                  <a:pt x="554" y="465"/>
                  <a:pt x="547" y="457"/>
                  <a:pt x="552" y="442"/>
                </a:cubicBezTo>
                <a:cubicBezTo>
                  <a:pt x="558" y="427"/>
                  <a:pt x="567" y="416"/>
                  <a:pt x="567" y="416"/>
                </a:cubicBezTo>
                <a:cubicBezTo>
                  <a:pt x="567" y="416"/>
                  <a:pt x="588" y="411"/>
                  <a:pt x="592" y="417"/>
                </a:cubicBezTo>
                <a:cubicBezTo>
                  <a:pt x="597" y="424"/>
                  <a:pt x="604" y="429"/>
                  <a:pt x="604" y="429"/>
                </a:cubicBezTo>
                <a:cubicBezTo>
                  <a:pt x="604" y="429"/>
                  <a:pt x="631" y="439"/>
                  <a:pt x="638" y="433"/>
                </a:cubicBezTo>
                <a:cubicBezTo>
                  <a:pt x="645" y="426"/>
                  <a:pt x="649" y="427"/>
                  <a:pt x="649" y="427"/>
                </a:cubicBezTo>
                <a:cubicBezTo>
                  <a:pt x="649" y="427"/>
                  <a:pt x="664" y="417"/>
                  <a:pt x="668" y="405"/>
                </a:cubicBezTo>
                <a:cubicBezTo>
                  <a:pt x="668" y="405"/>
                  <a:pt x="674" y="396"/>
                  <a:pt x="683" y="404"/>
                </a:cubicBezTo>
                <a:cubicBezTo>
                  <a:pt x="683" y="404"/>
                  <a:pt x="703" y="406"/>
                  <a:pt x="707" y="404"/>
                </a:cubicBezTo>
                <a:cubicBezTo>
                  <a:pt x="711" y="402"/>
                  <a:pt x="717" y="390"/>
                  <a:pt x="729" y="390"/>
                </a:cubicBezTo>
                <a:cubicBezTo>
                  <a:pt x="729" y="390"/>
                  <a:pt x="733" y="388"/>
                  <a:pt x="733" y="378"/>
                </a:cubicBezTo>
                <a:cubicBezTo>
                  <a:pt x="733" y="378"/>
                  <a:pt x="749" y="347"/>
                  <a:pt x="771" y="358"/>
                </a:cubicBezTo>
                <a:cubicBezTo>
                  <a:pt x="771" y="358"/>
                  <a:pt x="775" y="355"/>
                  <a:pt x="777" y="348"/>
                </a:cubicBezTo>
                <a:cubicBezTo>
                  <a:pt x="778" y="341"/>
                  <a:pt x="786" y="348"/>
                  <a:pt x="786" y="348"/>
                </a:cubicBezTo>
                <a:cubicBezTo>
                  <a:pt x="786" y="348"/>
                  <a:pt x="790" y="352"/>
                  <a:pt x="799" y="344"/>
                </a:cubicBezTo>
                <a:cubicBezTo>
                  <a:pt x="809" y="335"/>
                  <a:pt x="819" y="341"/>
                  <a:pt x="819" y="341"/>
                </a:cubicBezTo>
                <a:cubicBezTo>
                  <a:pt x="819" y="341"/>
                  <a:pt x="826" y="342"/>
                  <a:pt x="830" y="337"/>
                </a:cubicBezTo>
                <a:cubicBezTo>
                  <a:pt x="833" y="333"/>
                  <a:pt x="837" y="341"/>
                  <a:pt x="837" y="341"/>
                </a:cubicBezTo>
                <a:cubicBezTo>
                  <a:pt x="837" y="341"/>
                  <a:pt x="847" y="345"/>
                  <a:pt x="852" y="344"/>
                </a:cubicBezTo>
                <a:cubicBezTo>
                  <a:pt x="856" y="343"/>
                  <a:pt x="862" y="346"/>
                  <a:pt x="862" y="346"/>
                </a:cubicBezTo>
                <a:cubicBezTo>
                  <a:pt x="865" y="345"/>
                  <a:pt x="865" y="345"/>
                  <a:pt x="865" y="345"/>
                </a:cubicBezTo>
                <a:cubicBezTo>
                  <a:pt x="865" y="345"/>
                  <a:pt x="871" y="335"/>
                  <a:pt x="866" y="327"/>
                </a:cubicBezTo>
                <a:cubicBezTo>
                  <a:pt x="865" y="323"/>
                  <a:pt x="865" y="323"/>
                  <a:pt x="865" y="323"/>
                </a:cubicBezTo>
                <a:cubicBezTo>
                  <a:pt x="852" y="306"/>
                  <a:pt x="852" y="306"/>
                  <a:pt x="852" y="306"/>
                </a:cubicBezTo>
                <a:cubicBezTo>
                  <a:pt x="840" y="295"/>
                  <a:pt x="840" y="295"/>
                  <a:pt x="840" y="295"/>
                </a:cubicBezTo>
                <a:cubicBezTo>
                  <a:pt x="840" y="289"/>
                  <a:pt x="840" y="289"/>
                  <a:pt x="840" y="289"/>
                </a:cubicBezTo>
                <a:cubicBezTo>
                  <a:pt x="836" y="287"/>
                  <a:pt x="836" y="287"/>
                  <a:pt x="836" y="287"/>
                </a:cubicBezTo>
                <a:cubicBezTo>
                  <a:pt x="832" y="287"/>
                  <a:pt x="832" y="287"/>
                  <a:pt x="832" y="287"/>
                </a:cubicBezTo>
                <a:cubicBezTo>
                  <a:pt x="826" y="283"/>
                  <a:pt x="826" y="283"/>
                  <a:pt x="826" y="283"/>
                </a:cubicBezTo>
                <a:cubicBezTo>
                  <a:pt x="826" y="283"/>
                  <a:pt x="826" y="276"/>
                  <a:pt x="812" y="272"/>
                </a:cubicBezTo>
                <a:cubicBezTo>
                  <a:pt x="798" y="269"/>
                  <a:pt x="795" y="271"/>
                  <a:pt x="795" y="271"/>
                </a:cubicBezTo>
                <a:cubicBezTo>
                  <a:pt x="780" y="287"/>
                  <a:pt x="780" y="287"/>
                  <a:pt x="780" y="287"/>
                </a:cubicBezTo>
                <a:cubicBezTo>
                  <a:pt x="780" y="287"/>
                  <a:pt x="779" y="291"/>
                  <a:pt x="769" y="283"/>
                </a:cubicBezTo>
                <a:cubicBezTo>
                  <a:pt x="760" y="274"/>
                  <a:pt x="753" y="277"/>
                  <a:pt x="753" y="277"/>
                </a:cubicBezTo>
                <a:cubicBezTo>
                  <a:pt x="753" y="277"/>
                  <a:pt x="740" y="281"/>
                  <a:pt x="736" y="278"/>
                </a:cubicBezTo>
                <a:cubicBezTo>
                  <a:pt x="728" y="285"/>
                  <a:pt x="728" y="285"/>
                  <a:pt x="728" y="285"/>
                </a:cubicBezTo>
                <a:cubicBezTo>
                  <a:pt x="728" y="285"/>
                  <a:pt x="706" y="277"/>
                  <a:pt x="714" y="261"/>
                </a:cubicBezTo>
                <a:cubicBezTo>
                  <a:pt x="722" y="257"/>
                  <a:pt x="722" y="257"/>
                  <a:pt x="722" y="257"/>
                </a:cubicBezTo>
                <a:cubicBezTo>
                  <a:pt x="724" y="253"/>
                  <a:pt x="724" y="253"/>
                  <a:pt x="724" y="253"/>
                </a:cubicBezTo>
                <a:cubicBezTo>
                  <a:pt x="724" y="253"/>
                  <a:pt x="719" y="237"/>
                  <a:pt x="728" y="236"/>
                </a:cubicBezTo>
                <a:cubicBezTo>
                  <a:pt x="731" y="234"/>
                  <a:pt x="731" y="234"/>
                  <a:pt x="731" y="234"/>
                </a:cubicBezTo>
                <a:cubicBezTo>
                  <a:pt x="733" y="228"/>
                  <a:pt x="733" y="228"/>
                  <a:pt x="733" y="228"/>
                </a:cubicBezTo>
                <a:cubicBezTo>
                  <a:pt x="733" y="221"/>
                  <a:pt x="733" y="221"/>
                  <a:pt x="733" y="221"/>
                </a:cubicBezTo>
                <a:cubicBezTo>
                  <a:pt x="759" y="172"/>
                  <a:pt x="759" y="172"/>
                  <a:pt x="759" y="172"/>
                </a:cubicBezTo>
                <a:cubicBezTo>
                  <a:pt x="775" y="185"/>
                  <a:pt x="775" y="185"/>
                  <a:pt x="775" y="185"/>
                </a:cubicBezTo>
                <a:cubicBezTo>
                  <a:pt x="775" y="185"/>
                  <a:pt x="785" y="185"/>
                  <a:pt x="789" y="189"/>
                </a:cubicBezTo>
                <a:cubicBezTo>
                  <a:pt x="795" y="189"/>
                  <a:pt x="795" y="189"/>
                  <a:pt x="795" y="189"/>
                </a:cubicBezTo>
                <a:cubicBezTo>
                  <a:pt x="797" y="187"/>
                  <a:pt x="797" y="187"/>
                  <a:pt x="797" y="187"/>
                </a:cubicBezTo>
                <a:cubicBezTo>
                  <a:pt x="805" y="187"/>
                  <a:pt x="805" y="187"/>
                  <a:pt x="805" y="187"/>
                </a:cubicBezTo>
                <a:cubicBezTo>
                  <a:pt x="824" y="172"/>
                  <a:pt x="824" y="172"/>
                  <a:pt x="824" y="172"/>
                </a:cubicBezTo>
                <a:cubicBezTo>
                  <a:pt x="824" y="172"/>
                  <a:pt x="853" y="165"/>
                  <a:pt x="846" y="153"/>
                </a:cubicBezTo>
                <a:cubicBezTo>
                  <a:pt x="842" y="151"/>
                  <a:pt x="842" y="151"/>
                  <a:pt x="842" y="151"/>
                </a:cubicBezTo>
                <a:cubicBezTo>
                  <a:pt x="841" y="148"/>
                  <a:pt x="841" y="148"/>
                  <a:pt x="841" y="148"/>
                </a:cubicBezTo>
                <a:cubicBezTo>
                  <a:pt x="845" y="146"/>
                  <a:pt x="845" y="146"/>
                  <a:pt x="845" y="146"/>
                </a:cubicBezTo>
                <a:cubicBezTo>
                  <a:pt x="844" y="140"/>
                  <a:pt x="844" y="140"/>
                  <a:pt x="844" y="140"/>
                </a:cubicBezTo>
                <a:cubicBezTo>
                  <a:pt x="853" y="133"/>
                  <a:pt x="853" y="133"/>
                  <a:pt x="853" y="133"/>
                </a:cubicBezTo>
                <a:cubicBezTo>
                  <a:pt x="854" y="125"/>
                  <a:pt x="854" y="125"/>
                  <a:pt x="854" y="125"/>
                </a:cubicBezTo>
                <a:cubicBezTo>
                  <a:pt x="863" y="116"/>
                  <a:pt x="863" y="116"/>
                  <a:pt x="863" y="116"/>
                </a:cubicBezTo>
                <a:cubicBezTo>
                  <a:pt x="864" y="106"/>
                  <a:pt x="864" y="106"/>
                  <a:pt x="864" y="106"/>
                </a:cubicBezTo>
                <a:cubicBezTo>
                  <a:pt x="873" y="90"/>
                  <a:pt x="873" y="90"/>
                  <a:pt x="873" y="90"/>
                </a:cubicBezTo>
                <a:cubicBezTo>
                  <a:pt x="873" y="90"/>
                  <a:pt x="876" y="75"/>
                  <a:pt x="888" y="72"/>
                </a:cubicBezTo>
                <a:cubicBezTo>
                  <a:pt x="901" y="69"/>
                  <a:pt x="897" y="55"/>
                  <a:pt x="893" y="51"/>
                </a:cubicBezTo>
                <a:cubicBezTo>
                  <a:pt x="892" y="48"/>
                  <a:pt x="892" y="48"/>
                  <a:pt x="892" y="48"/>
                </a:cubicBezTo>
                <a:cubicBezTo>
                  <a:pt x="893" y="41"/>
                  <a:pt x="893" y="41"/>
                  <a:pt x="893" y="41"/>
                </a:cubicBezTo>
                <a:cubicBezTo>
                  <a:pt x="893" y="41"/>
                  <a:pt x="897" y="34"/>
                  <a:pt x="881" y="34"/>
                </a:cubicBezTo>
                <a:cubicBezTo>
                  <a:pt x="875" y="38"/>
                  <a:pt x="875" y="38"/>
                  <a:pt x="875" y="38"/>
                </a:cubicBezTo>
                <a:cubicBezTo>
                  <a:pt x="871" y="37"/>
                  <a:pt x="871" y="37"/>
                  <a:pt x="871" y="37"/>
                </a:cubicBezTo>
                <a:cubicBezTo>
                  <a:pt x="872" y="31"/>
                  <a:pt x="872" y="31"/>
                  <a:pt x="872" y="31"/>
                </a:cubicBezTo>
                <a:cubicBezTo>
                  <a:pt x="872" y="27"/>
                  <a:pt x="872" y="27"/>
                  <a:pt x="872" y="27"/>
                </a:cubicBezTo>
                <a:cubicBezTo>
                  <a:pt x="872" y="25"/>
                  <a:pt x="872" y="25"/>
                  <a:pt x="872" y="25"/>
                </a:cubicBezTo>
                <a:cubicBezTo>
                  <a:pt x="874" y="23"/>
                  <a:pt x="874" y="23"/>
                  <a:pt x="874" y="23"/>
                </a:cubicBezTo>
                <a:cubicBezTo>
                  <a:pt x="879" y="23"/>
                  <a:pt x="879" y="23"/>
                  <a:pt x="879" y="23"/>
                </a:cubicBezTo>
                <a:cubicBezTo>
                  <a:pt x="883" y="23"/>
                  <a:pt x="883" y="23"/>
                  <a:pt x="883" y="23"/>
                </a:cubicBezTo>
                <a:cubicBezTo>
                  <a:pt x="883" y="16"/>
                  <a:pt x="883" y="16"/>
                  <a:pt x="883" y="16"/>
                </a:cubicBezTo>
                <a:cubicBezTo>
                  <a:pt x="899" y="0"/>
                  <a:pt x="899" y="0"/>
                  <a:pt x="899" y="0"/>
                </a:cubicBezTo>
                <a:cubicBezTo>
                  <a:pt x="923" y="0"/>
                  <a:pt x="923" y="0"/>
                  <a:pt x="923" y="0"/>
                </a:cubicBezTo>
                <a:cubicBezTo>
                  <a:pt x="931" y="12"/>
                  <a:pt x="931" y="12"/>
                  <a:pt x="931" y="12"/>
                </a:cubicBezTo>
                <a:cubicBezTo>
                  <a:pt x="925" y="13"/>
                  <a:pt x="925" y="13"/>
                  <a:pt x="925" y="13"/>
                </a:cubicBezTo>
                <a:cubicBezTo>
                  <a:pt x="923" y="21"/>
                  <a:pt x="923" y="21"/>
                  <a:pt x="923" y="21"/>
                </a:cubicBezTo>
                <a:cubicBezTo>
                  <a:pt x="919" y="24"/>
                  <a:pt x="919" y="24"/>
                  <a:pt x="919" y="24"/>
                </a:cubicBezTo>
                <a:cubicBezTo>
                  <a:pt x="917" y="31"/>
                  <a:pt x="917" y="31"/>
                  <a:pt x="917" y="31"/>
                </a:cubicBezTo>
                <a:cubicBezTo>
                  <a:pt x="910" y="35"/>
                  <a:pt x="910" y="35"/>
                  <a:pt x="910" y="35"/>
                </a:cubicBezTo>
                <a:cubicBezTo>
                  <a:pt x="911" y="39"/>
                  <a:pt x="911" y="39"/>
                  <a:pt x="911" y="39"/>
                </a:cubicBezTo>
                <a:cubicBezTo>
                  <a:pt x="911" y="39"/>
                  <a:pt x="925" y="40"/>
                  <a:pt x="933" y="52"/>
                </a:cubicBezTo>
                <a:cubicBezTo>
                  <a:pt x="935" y="53"/>
                  <a:pt x="935" y="53"/>
                  <a:pt x="935" y="53"/>
                </a:cubicBezTo>
                <a:cubicBezTo>
                  <a:pt x="939" y="49"/>
                  <a:pt x="939" y="49"/>
                  <a:pt x="939" y="49"/>
                </a:cubicBezTo>
                <a:cubicBezTo>
                  <a:pt x="941" y="40"/>
                  <a:pt x="941" y="40"/>
                  <a:pt x="941" y="40"/>
                </a:cubicBezTo>
                <a:cubicBezTo>
                  <a:pt x="945" y="37"/>
                  <a:pt x="945" y="37"/>
                  <a:pt x="945" y="37"/>
                </a:cubicBezTo>
                <a:cubicBezTo>
                  <a:pt x="951" y="51"/>
                  <a:pt x="951" y="51"/>
                  <a:pt x="951" y="51"/>
                </a:cubicBezTo>
                <a:cubicBezTo>
                  <a:pt x="964" y="51"/>
                  <a:pt x="964" y="51"/>
                  <a:pt x="964" y="51"/>
                </a:cubicBezTo>
                <a:cubicBezTo>
                  <a:pt x="964" y="51"/>
                  <a:pt x="965" y="56"/>
                  <a:pt x="961" y="59"/>
                </a:cubicBezTo>
                <a:cubicBezTo>
                  <a:pt x="957" y="61"/>
                  <a:pt x="957" y="61"/>
                  <a:pt x="957" y="61"/>
                </a:cubicBezTo>
                <a:cubicBezTo>
                  <a:pt x="969" y="86"/>
                  <a:pt x="969" y="86"/>
                  <a:pt x="969" y="86"/>
                </a:cubicBezTo>
                <a:cubicBezTo>
                  <a:pt x="967" y="95"/>
                  <a:pt x="967" y="95"/>
                  <a:pt x="967" y="95"/>
                </a:cubicBezTo>
                <a:cubicBezTo>
                  <a:pt x="967" y="95"/>
                  <a:pt x="978" y="108"/>
                  <a:pt x="990" y="102"/>
                </a:cubicBezTo>
                <a:cubicBezTo>
                  <a:pt x="995" y="92"/>
                  <a:pt x="995" y="92"/>
                  <a:pt x="995" y="92"/>
                </a:cubicBezTo>
                <a:cubicBezTo>
                  <a:pt x="995" y="92"/>
                  <a:pt x="1000" y="106"/>
                  <a:pt x="1019" y="95"/>
                </a:cubicBezTo>
                <a:cubicBezTo>
                  <a:pt x="1019" y="95"/>
                  <a:pt x="1022" y="92"/>
                  <a:pt x="1026" y="96"/>
                </a:cubicBezTo>
                <a:cubicBezTo>
                  <a:pt x="1037" y="89"/>
                  <a:pt x="1037" y="89"/>
                  <a:pt x="1037" y="89"/>
                </a:cubicBezTo>
                <a:cubicBezTo>
                  <a:pt x="1039" y="77"/>
                  <a:pt x="1039" y="77"/>
                  <a:pt x="1039" y="77"/>
                </a:cubicBezTo>
                <a:cubicBezTo>
                  <a:pt x="1045" y="81"/>
                  <a:pt x="1045" y="81"/>
                  <a:pt x="1045" y="81"/>
                </a:cubicBezTo>
                <a:cubicBezTo>
                  <a:pt x="1051" y="79"/>
                  <a:pt x="1051" y="79"/>
                  <a:pt x="1051" y="79"/>
                </a:cubicBezTo>
                <a:cubicBezTo>
                  <a:pt x="1051" y="79"/>
                  <a:pt x="1061" y="100"/>
                  <a:pt x="1075" y="106"/>
                </a:cubicBezTo>
                <a:cubicBezTo>
                  <a:pt x="1075" y="106"/>
                  <a:pt x="1077" y="116"/>
                  <a:pt x="1071" y="119"/>
                </a:cubicBezTo>
                <a:cubicBezTo>
                  <a:pt x="1065" y="125"/>
                  <a:pt x="1065" y="125"/>
                  <a:pt x="1065" y="125"/>
                </a:cubicBezTo>
                <a:cubicBezTo>
                  <a:pt x="1065" y="125"/>
                  <a:pt x="1069" y="135"/>
                  <a:pt x="1062" y="140"/>
                </a:cubicBezTo>
                <a:cubicBezTo>
                  <a:pt x="1062" y="140"/>
                  <a:pt x="1049" y="156"/>
                  <a:pt x="1053" y="178"/>
                </a:cubicBezTo>
                <a:cubicBezTo>
                  <a:pt x="1053" y="178"/>
                  <a:pt x="1054" y="181"/>
                  <a:pt x="1048" y="181"/>
                </a:cubicBezTo>
                <a:cubicBezTo>
                  <a:pt x="1047" y="185"/>
                  <a:pt x="1047" y="185"/>
                  <a:pt x="1047" y="185"/>
                </a:cubicBezTo>
                <a:cubicBezTo>
                  <a:pt x="1049" y="187"/>
                  <a:pt x="1049" y="187"/>
                  <a:pt x="1049" y="187"/>
                </a:cubicBezTo>
                <a:cubicBezTo>
                  <a:pt x="1052" y="191"/>
                  <a:pt x="1052" y="191"/>
                  <a:pt x="1052" y="191"/>
                </a:cubicBezTo>
                <a:cubicBezTo>
                  <a:pt x="1052" y="191"/>
                  <a:pt x="1057" y="223"/>
                  <a:pt x="1043" y="207"/>
                </a:cubicBezTo>
                <a:cubicBezTo>
                  <a:pt x="1037" y="215"/>
                  <a:pt x="1037" y="215"/>
                  <a:pt x="1037" y="215"/>
                </a:cubicBezTo>
                <a:cubicBezTo>
                  <a:pt x="1034" y="225"/>
                  <a:pt x="1034" y="225"/>
                  <a:pt x="1034" y="225"/>
                </a:cubicBezTo>
                <a:cubicBezTo>
                  <a:pt x="1033" y="233"/>
                  <a:pt x="1033" y="233"/>
                  <a:pt x="1033" y="233"/>
                </a:cubicBezTo>
                <a:cubicBezTo>
                  <a:pt x="1030" y="239"/>
                  <a:pt x="1030" y="239"/>
                  <a:pt x="1030" y="239"/>
                </a:cubicBezTo>
                <a:cubicBezTo>
                  <a:pt x="1030" y="239"/>
                  <a:pt x="1037" y="272"/>
                  <a:pt x="1025" y="258"/>
                </a:cubicBezTo>
                <a:cubicBezTo>
                  <a:pt x="1024" y="253"/>
                  <a:pt x="1024" y="253"/>
                  <a:pt x="1024" y="253"/>
                </a:cubicBezTo>
                <a:cubicBezTo>
                  <a:pt x="1022" y="246"/>
                  <a:pt x="1022" y="246"/>
                  <a:pt x="1022" y="246"/>
                </a:cubicBezTo>
                <a:cubicBezTo>
                  <a:pt x="1021" y="244"/>
                  <a:pt x="1021" y="244"/>
                  <a:pt x="1021" y="244"/>
                </a:cubicBezTo>
                <a:cubicBezTo>
                  <a:pt x="1021" y="244"/>
                  <a:pt x="1020" y="242"/>
                  <a:pt x="1017" y="244"/>
                </a:cubicBezTo>
                <a:cubicBezTo>
                  <a:pt x="1014" y="247"/>
                  <a:pt x="1009" y="250"/>
                  <a:pt x="1009" y="250"/>
                </a:cubicBezTo>
                <a:cubicBezTo>
                  <a:pt x="1005" y="252"/>
                  <a:pt x="1005" y="252"/>
                  <a:pt x="1005" y="252"/>
                </a:cubicBezTo>
                <a:cubicBezTo>
                  <a:pt x="997" y="270"/>
                  <a:pt x="997" y="270"/>
                  <a:pt x="997" y="270"/>
                </a:cubicBezTo>
                <a:cubicBezTo>
                  <a:pt x="992" y="271"/>
                  <a:pt x="992" y="271"/>
                  <a:pt x="992" y="271"/>
                </a:cubicBezTo>
                <a:cubicBezTo>
                  <a:pt x="988" y="274"/>
                  <a:pt x="988" y="274"/>
                  <a:pt x="988" y="274"/>
                </a:cubicBezTo>
                <a:cubicBezTo>
                  <a:pt x="985" y="281"/>
                  <a:pt x="985" y="281"/>
                  <a:pt x="985" y="281"/>
                </a:cubicBezTo>
                <a:cubicBezTo>
                  <a:pt x="976" y="285"/>
                  <a:pt x="976" y="285"/>
                  <a:pt x="976" y="285"/>
                </a:cubicBezTo>
                <a:cubicBezTo>
                  <a:pt x="963" y="292"/>
                  <a:pt x="963" y="292"/>
                  <a:pt x="963" y="292"/>
                </a:cubicBezTo>
                <a:cubicBezTo>
                  <a:pt x="956" y="303"/>
                  <a:pt x="956" y="303"/>
                  <a:pt x="956" y="303"/>
                </a:cubicBezTo>
                <a:cubicBezTo>
                  <a:pt x="964" y="317"/>
                  <a:pt x="964" y="317"/>
                  <a:pt x="964" y="317"/>
                </a:cubicBezTo>
                <a:cubicBezTo>
                  <a:pt x="970" y="317"/>
                  <a:pt x="970" y="317"/>
                  <a:pt x="970" y="317"/>
                </a:cubicBezTo>
                <a:cubicBezTo>
                  <a:pt x="971" y="320"/>
                  <a:pt x="971" y="320"/>
                  <a:pt x="971" y="320"/>
                </a:cubicBezTo>
                <a:cubicBezTo>
                  <a:pt x="969" y="325"/>
                  <a:pt x="969" y="325"/>
                  <a:pt x="969" y="325"/>
                </a:cubicBezTo>
                <a:cubicBezTo>
                  <a:pt x="973" y="326"/>
                  <a:pt x="973" y="326"/>
                  <a:pt x="973" y="326"/>
                </a:cubicBezTo>
                <a:cubicBezTo>
                  <a:pt x="974" y="333"/>
                  <a:pt x="974" y="333"/>
                  <a:pt x="974" y="333"/>
                </a:cubicBezTo>
                <a:cubicBezTo>
                  <a:pt x="974" y="333"/>
                  <a:pt x="982" y="341"/>
                  <a:pt x="986" y="333"/>
                </a:cubicBezTo>
                <a:cubicBezTo>
                  <a:pt x="987" y="330"/>
                  <a:pt x="987" y="330"/>
                  <a:pt x="987" y="330"/>
                </a:cubicBezTo>
                <a:cubicBezTo>
                  <a:pt x="991" y="329"/>
                  <a:pt x="991" y="329"/>
                  <a:pt x="991" y="329"/>
                </a:cubicBezTo>
                <a:cubicBezTo>
                  <a:pt x="992" y="327"/>
                  <a:pt x="992" y="327"/>
                  <a:pt x="992" y="327"/>
                </a:cubicBezTo>
                <a:cubicBezTo>
                  <a:pt x="996" y="324"/>
                  <a:pt x="996" y="324"/>
                  <a:pt x="996" y="324"/>
                </a:cubicBezTo>
                <a:cubicBezTo>
                  <a:pt x="998" y="326"/>
                  <a:pt x="998" y="326"/>
                  <a:pt x="998" y="326"/>
                </a:cubicBezTo>
                <a:cubicBezTo>
                  <a:pt x="1000" y="332"/>
                  <a:pt x="1000" y="332"/>
                  <a:pt x="1000" y="332"/>
                </a:cubicBezTo>
                <a:cubicBezTo>
                  <a:pt x="1000" y="338"/>
                  <a:pt x="1000" y="338"/>
                  <a:pt x="1000" y="338"/>
                </a:cubicBezTo>
                <a:cubicBezTo>
                  <a:pt x="998" y="339"/>
                  <a:pt x="998" y="339"/>
                  <a:pt x="998" y="339"/>
                </a:cubicBezTo>
                <a:cubicBezTo>
                  <a:pt x="993" y="339"/>
                  <a:pt x="993" y="339"/>
                  <a:pt x="993" y="339"/>
                </a:cubicBezTo>
                <a:cubicBezTo>
                  <a:pt x="990" y="342"/>
                  <a:pt x="990" y="342"/>
                  <a:pt x="990" y="342"/>
                </a:cubicBezTo>
                <a:cubicBezTo>
                  <a:pt x="986" y="344"/>
                  <a:pt x="986" y="344"/>
                  <a:pt x="986" y="344"/>
                </a:cubicBezTo>
                <a:cubicBezTo>
                  <a:pt x="981" y="345"/>
                  <a:pt x="981" y="345"/>
                  <a:pt x="981" y="345"/>
                </a:cubicBezTo>
                <a:cubicBezTo>
                  <a:pt x="978" y="346"/>
                  <a:pt x="978" y="346"/>
                  <a:pt x="978" y="346"/>
                </a:cubicBezTo>
                <a:cubicBezTo>
                  <a:pt x="977" y="350"/>
                  <a:pt x="977" y="350"/>
                  <a:pt x="977" y="350"/>
                </a:cubicBezTo>
                <a:cubicBezTo>
                  <a:pt x="980" y="354"/>
                  <a:pt x="980" y="354"/>
                  <a:pt x="980" y="354"/>
                </a:cubicBezTo>
                <a:cubicBezTo>
                  <a:pt x="984" y="360"/>
                  <a:pt x="984" y="360"/>
                  <a:pt x="984" y="360"/>
                </a:cubicBezTo>
                <a:cubicBezTo>
                  <a:pt x="984" y="364"/>
                  <a:pt x="984" y="364"/>
                  <a:pt x="984" y="364"/>
                </a:cubicBezTo>
                <a:cubicBezTo>
                  <a:pt x="982" y="368"/>
                  <a:pt x="982" y="368"/>
                  <a:pt x="982" y="368"/>
                </a:cubicBezTo>
                <a:cubicBezTo>
                  <a:pt x="978" y="370"/>
                  <a:pt x="978" y="370"/>
                  <a:pt x="978" y="370"/>
                </a:cubicBezTo>
                <a:cubicBezTo>
                  <a:pt x="978" y="370"/>
                  <a:pt x="977" y="373"/>
                  <a:pt x="976" y="372"/>
                </a:cubicBezTo>
                <a:cubicBezTo>
                  <a:pt x="974" y="372"/>
                  <a:pt x="974" y="372"/>
                  <a:pt x="974" y="372"/>
                </a:cubicBezTo>
                <a:cubicBezTo>
                  <a:pt x="972" y="373"/>
                  <a:pt x="972" y="373"/>
                  <a:pt x="972" y="373"/>
                </a:cubicBezTo>
                <a:cubicBezTo>
                  <a:pt x="973" y="379"/>
                  <a:pt x="973" y="379"/>
                  <a:pt x="973" y="379"/>
                </a:cubicBezTo>
                <a:cubicBezTo>
                  <a:pt x="973" y="382"/>
                  <a:pt x="973" y="382"/>
                  <a:pt x="973" y="382"/>
                </a:cubicBezTo>
                <a:cubicBezTo>
                  <a:pt x="973" y="385"/>
                  <a:pt x="973" y="385"/>
                  <a:pt x="973" y="385"/>
                </a:cubicBezTo>
                <a:cubicBezTo>
                  <a:pt x="972" y="388"/>
                  <a:pt x="972" y="388"/>
                  <a:pt x="972" y="388"/>
                </a:cubicBezTo>
                <a:cubicBezTo>
                  <a:pt x="969" y="390"/>
                  <a:pt x="969" y="390"/>
                  <a:pt x="969" y="390"/>
                </a:cubicBezTo>
                <a:cubicBezTo>
                  <a:pt x="967" y="388"/>
                  <a:pt x="967" y="388"/>
                  <a:pt x="967" y="388"/>
                </a:cubicBezTo>
                <a:cubicBezTo>
                  <a:pt x="964" y="385"/>
                  <a:pt x="964" y="385"/>
                  <a:pt x="964" y="385"/>
                </a:cubicBezTo>
                <a:cubicBezTo>
                  <a:pt x="962" y="385"/>
                  <a:pt x="962" y="385"/>
                  <a:pt x="962" y="385"/>
                </a:cubicBezTo>
                <a:cubicBezTo>
                  <a:pt x="960" y="381"/>
                  <a:pt x="960" y="381"/>
                  <a:pt x="960" y="381"/>
                </a:cubicBezTo>
                <a:cubicBezTo>
                  <a:pt x="958" y="379"/>
                  <a:pt x="958" y="379"/>
                  <a:pt x="958" y="379"/>
                </a:cubicBezTo>
                <a:cubicBezTo>
                  <a:pt x="957" y="381"/>
                  <a:pt x="957" y="381"/>
                  <a:pt x="957" y="381"/>
                </a:cubicBezTo>
                <a:cubicBezTo>
                  <a:pt x="955" y="385"/>
                  <a:pt x="955" y="385"/>
                  <a:pt x="955" y="385"/>
                </a:cubicBezTo>
                <a:cubicBezTo>
                  <a:pt x="953" y="383"/>
                  <a:pt x="953" y="383"/>
                  <a:pt x="953" y="383"/>
                </a:cubicBezTo>
                <a:cubicBezTo>
                  <a:pt x="948" y="379"/>
                  <a:pt x="948" y="379"/>
                  <a:pt x="948" y="379"/>
                </a:cubicBezTo>
                <a:cubicBezTo>
                  <a:pt x="943" y="378"/>
                  <a:pt x="943" y="378"/>
                  <a:pt x="943" y="378"/>
                </a:cubicBezTo>
                <a:cubicBezTo>
                  <a:pt x="941" y="376"/>
                  <a:pt x="941" y="376"/>
                  <a:pt x="941" y="376"/>
                </a:cubicBezTo>
                <a:cubicBezTo>
                  <a:pt x="938" y="375"/>
                  <a:pt x="938" y="375"/>
                  <a:pt x="938" y="375"/>
                </a:cubicBezTo>
                <a:cubicBezTo>
                  <a:pt x="936" y="376"/>
                  <a:pt x="936" y="376"/>
                  <a:pt x="936" y="376"/>
                </a:cubicBezTo>
                <a:cubicBezTo>
                  <a:pt x="936" y="379"/>
                  <a:pt x="936" y="379"/>
                  <a:pt x="936" y="379"/>
                </a:cubicBezTo>
                <a:cubicBezTo>
                  <a:pt x="934" y="384"/>
                  <a:pt x="934" y="384"/>
                  <a:pt x="934" y="384"/>
                </a:cubicBezTo>
                <a:cubicBezTo>
                  <a:pt x="932" y="388"/>
                  <a:pt x="932" y="388"/>
                  <a:pt x="932" y="388"/>
                </a:cubicBezTo>
                <a:cubicBezTo>
                  <a:pt x="933" y="391"/>
                  <a:pt x="933" y="391"/>
                  <a:pt x="933" y="391"/>
                </a:cubicBezTo>
                <a:cubicBezTo>
                  <a:pt x="936" y="391"/>
                  <a:pt x="936" y="391"/>
                  <a:pt x="936" y="391"/>
                </a:cubicBezTo>
                <a:cubicBezTo>
                  <a:pt x="939" y="390"/>
                  <a:pt x="939" y="390"/>
                  <a:pt x="939" y="390"/>
                </a:cubicBezTo>
                <a:cubicBezTo>
                  <a:pt x="941" y="390"/>
                  <a:pt x="941" y="390"/>
                  <a:pt x="941" y="390"/>
                </a:cubicBezTo>
                <a:cubicBezTo>
                  <a:pt x="943" y="392"/>
                  <a:pt x="943" y="392"/>
                  <a:pt x="943" y="392"/>
                </a:cubicBezTo>
                <a:cubicBezTo>
                  <a:pt x="943" y="398"/>
                  <a:pt x="943" y="398"/>
                  <a:pt x="943" y="398"/>
                </a:cubicBezTo>
                <a:cubicBezTo>
                  <a:pt x="944" y="401"/>
                  <a:pt x="944" y="401"/>
                  <a:pt x="944" y="401"/>
                </a:cubicBezTo>
                <a:cubicBezTo>
                  <a:pt x="945" y="403"/>
                  <a:pt x="945" y="403"/>
                  <a:pt x="945" y="403"/>
                </a:cubicBezTo>
                <a:cubicBezTo>
                  <a:pt x="950" y="403"/>
                  <a:pt x="950" y="403"/>
                  <a:pt x="950" y="403"/>
                </a:cubicBezTo>
                <a:cubicBezTo>
                  <a:pt x="949" y="412"/>
                  <a:pt x="949" y="412"/>
                  <a:pt x="949" y="412"/>
                </a:cubicBezTo>
                <a:cubicBezTo>
                  <a:pt x="949" y="412"/>
                  <a:pt x="956" y="414"/>
                  <a:pt x="948" y="425"/>
                </a:cubicBezTo>
                <a:cubicBezTo>
                  <a:pt x="939" y="436"/>
                  <a:pt x="950" y="454"/>
                  <a:pt x="955" y="456"/>
                </a:cubicBezTo>
                <a:cubicBezTo>
                  <a:pt x="955" y="461"/>
                  <a:pt x="955" y="461"/>
                  <a:pt x="955" y="461"/>
                </a:cubicBezTo>
                <a:cubicBezTo>
                  <a:pt x="955" y="461"/>
                  <a:pt x="952" y="478"/>
                  <a:pt x="972" y="464"/>
                </a:cubicBezTo>
                <a:cubicBezTo>
                  <a:pt x="991" y="451"/>
                  <a:pt x="988" y="452"/>
                  <a:pt x="988" y="462"/>
                </a:cubicBezTo>
                <a:cubicBezTo>
                  <a:pt x="993" y="464"/>
                  <a:pt x="993" y="464"/>
                  <a:pt x="993" y="464"/>
                </a:cubicBezTo>
                <a:cubicBezTo>
                  <a:pt x="993" y="469"/>
                  <a:pt x="993" y="469"/>
                  <a:pt x="993" y="469"/>
                </a:cubicBezTo>
                <a:cubicBezTo>
                  <a:pt x="993" y="469"/>
                  <a:pt x="1002" y="483"/>
                  <a:pt x="1002" y="492"/>
                </a:cubicBezTo>
                <a:cubicBezTo>
                  <a:pt x="1002" y="501"/>
                  <a:pt x="1002" y="501"/>
                  <a:pt x="1002" y="501"/>
                </a:cubicBezTo>
                <a:cubicBezTo>
                  <a:pt x="995" y="504"/>
                  <a:pt x="995" y="504"/>
                  <a:pt x="995" y="504"/>
                </a:cubicBezTo>
                <a:cubicBezTo>
                  <a:pt x="999" y="511"/>
                  <a:pt x="999" y="511"/>
                  <a:pt x="999" y="511"/>
                </a:cubicBezTo>
                <a:cubicBezTo>
                  <a:pt x="999" y="511"/>
                  <a:pt x="1010" y="512"/>
                  <a:pt x="1012" y="519"/>
                </a:cubicBezTo>
                <a:cubicBezTo>
                  <a:pt x="1009" y="533"/>
                  <a:pt x="1009" y="533"/>
                  <a:pt x="1009" y="533"/>
                </a:cubicBezTo>
                <a:cubicBezTo>
                  <a:pt x="1009" y="533"/>
                  <a:pt x="990" y="527"/>
                  <a:pt x="992" y="542"/>
                </a:cubicBezTo>
                <a:cubicBezTo>
                  <a:pt x="992" y="542"/>
                  <a:pt x="980" y="543"/>
                  <a:pt x="980" y="550"/>
                </a:cubicBezTo>
                <a:cubicBezTo>
                  <a:pt x="966" y="542"/>
                  <a:pt x="966" y="542"/>
                  <a:pt x="966" y="542"/>
                </a:cubicBezTo>
                <a:cubicBezTo>
                  <a:pt x="966" y="542"/>
                  <a:pt x="960" y="541"/>
                  <a:pt x="963" y="549"/>
                </a:cubicBezTo>
                <a:cubicBezTo>
                  <a:pt x="961" y="550"/>
                  <a:pt x="961" y="550"/>
                  <a:pt x="961" y="550"/>
                </a:cubicBezTo>
                <a:cubicBezTo>
                  <a:pt x="947" y="550"/>
                  <a:pt x="947" y="550"/>
                  <a:pt x="947" y="550"/>
                </a:cubicBezTo>
                <a:cubicBezTo>
                  <a:pt x="943" y="552"/>
                  <a:pt x="943" y="552"/>
                  <a:pt x="943" y="552"/>
                </a:cubicBezTo>
                <a:cubicBezTo>
                  <a:pt x="943" y="557"/>
                  <a:pt x="943" y="557"/>
                  <a:pt x="943" y="557"/>
                </a:cubicBezTo>
                <a:cubicBezTo>
                  <a:pt x="936" y="565"/>
                  <a:pt x="936" y="565"/>
                  <a:pt x="936" y="565"/>
                </a:cubicBezTo>
                <a:cubicBezTo>
                  <a:pt x="936" y="565"/>
                  <a:pt x="924" y="555"/>
                  <a:pt x="918" y="565"/>
                </a:cubicBezTo>
                <a:cubicBezTo>
                  <a:pt x="914" y="572"/>
                  <a:pt x="914" y="572"/>
                  <a:pt x="914" y="572"/>
                </a:cubicBezTo>
                <a:cubicBezTo>
                  <a:pt x="910" y="573"/>
                  <a:pt x="910" y="573"/>
                  <a:pt x="910" y="573"/>
                </a:cubicBezTo>
                <a:cubicBezTo>
                  <a:pt x="906" y="573"/>
                  <a:pt x="906" y="573"/>
                  <a:pt x="906" y="573"/>
                </a:cubicBezTo>
                <a:cubicBezTo>
                  <a:pt x="903" y="573"/>
                  <a:pt x="903" y="573"/>
                  <a:pt x="903" y="573"/>
                </a:cubicBezTo>
                <a:cubicBezTo>
                  <a:pt x="899" y="577"/>
                  <a:pt x="899" y="577"/>
                  <a:pt x="899" y="577"/>
                </a:cubicBezTo>
                <a:cubicBezTo>
                  <a:pt x="894" y="579"/>
                  <a:pt x="894" y="579"/>
                  <a:pt x="894" y="579"/>
                </a:cubicBezTo>
                <a:cubicBezTo>
                  <a:pt x="889" y="579"/>
                  <a:pt x="889" y="579"/>
                  <a:pt x="889" y="579"/>
                </a:cubicBezTo>
                <a:cubicBezTo>
                  <a:pt x="888" y="581"/>
                  <a:pt x="888" y="581"/>
                  <a:pt x="888" y="581"/>
                </a:cubicBezTo>
                <a:cubicBezTo>
                  <a:pt x="887" y="586"/>
                  <a:pt x="887" y="586"/>
                  <a:pt x="887" y="586"/>
                </a:cubicBezTo>
                <a:cubicBezTo>
                  <a:pt x="887" y="586"/>
                  <a:pt x="876" y="591"/>
                  <a:pt x="876" y="603"/>
                </a:cubicBezTo>
                <a:cubicBezTo>
                  <a:pt x="874" y="603"/>
                  <a:pt x="874" y="603"/>
                  <a:pt x="874" y="603"/>
                </a:cubicBezTo>
                <a:cubicBezTo>
                  <a:pt x="871" y="601"/>
                  <a:pt x="871" y="601"/>
                  <a:pt x="871" y="601"/>
                </a:cubicBezTo>
                <a:cubicBezTo>
                  <a:pt x="870" y="599"/>
                  <a:pt x="870" y="599"/>
                  <a:pt x="870" y="599"/>
                </a:cubicBezTo>
                <a:cubicBezTo>
                  <a:pt x="870" y="592"/>
                  <a:pt x="870" y="592"/>
                  <a:pt x="870" y="592"/>
                </a:cubicBezTo>
                <a:cubicBezTo>
                  <a:pt x="869" y="589"/>
                  <a:pt x="869" y="589"/>
                  <a:pt x="869" y="589"/>
                </a:cubicBezTo>
                <a:cubicBezTo>
                  <a:pt x="865" y="586"/>
                  <a:pt x="865" y="586"/>
                  <a:pt x="865" y="586"/>
                </a:cubicBezTo>
                <a:cubicBezTo>
                  <a:pt x="865" y="582"/>
                  <a:pt x="865" y="582"/>
                  <a:pt x="865" y="582"/>
                </a:cubicBezTo>
                <a:cubicBezTo>
                  <a:pt x="865" y="579"/>
                  <a:pt x="865" y="579"/>
                  <a:pt x="865" y="579"/>
                </a:cubicBezTo>
                <a:cubicBezTo>
                  <a:pt x="859" y="577"/>
                  <a:pt x="859" y="577"/>
                  <a:pt x="859" y="577"/>
                </a:cubicBezTo>
                <a:cubicBezTo>
                  <a:pt x="856" y="572"/>
                  <a:pt x="856" y="572"/>
                  <a:pt x="856" y="572"/>
                </a:cubicBezTo>
                <a:cubicBezTo>
                  <a:pt x="854" y="568"/>
                  <a:pt x="854" y="568"/>
                  <a:pt x="854" y="568"/>
                </a:cubicBezTo>
                <a:cubicBezTo>
                  <a:pt x="843" y="576"/>
                  <a:pt x="843" y="576"/>
                  <a:pt x="843" y="576"/>
                </a:cubicBezTo>
                <a:cubicBezTo>
                  <a:pt x="844" y="580"/>
                  <a:pt x="844" y="580"/>
                  <a:pt x="844" y="580"/>
                </a:cubicBezTo>
                <a:cubicBezTo>
                  <a:pt x="847" y="585"/>
                  <a:pt x="847" y="585"/>
                  <a:pt x="847" y="585"/>
                </a:cubicBezTo>
                <a:cubicBezTo>
                  <a:pt x="847" y="585"/>
                  <a:pt x="840" y="603"/>
                  <a:pt x="847" y="610"/>
                </a:cubicBezTo>
                <a:cubicBezTo>
                  <a:pt x="847" y="610"/>
                  <a:pt x="853" y="631"/>
                  <a:pt x="830" y="625"/>
                </a:cubicBezTo>
                <a:cubicBezTo>
                  <a:pt x="828" y="620"/>
                  <a:pt x="828" y="620"/>
                  <a:pt x="828" y="620"/>
                </a:cubicBezTo>
                <a:cubicBezTo>
                  <a:pt x="825" y="621"/>
                  <a:pt x="825" y="621"/>
                  <a:pt x="825" y="621"/>
                </a:cubicBezTo>
                <a:cubicBezTo>
                  <a:pt x="822" y="624"/>
                  <a:pt x="822" y="624"/>
                  <a:pt x="822" y="624"/>
                </a:cubicBezTo>
                <a:cubicBezTo>
                  <a:pt x="818" y="622"/>
                  <a:pt x="818" y="622"/>
                  <a:pt x="818" y="622"/>
                </a:cubicBezTo>
                <a:cubicBezTo>
                  <a:pt x="813" y="620"/>
                  <a:pt x="813" y="620"/>
                  <a:pt x="813" y="620"/>
                </a:cubicBezTo>
                <a:cubicBezTo>
                  <a:pt x="811" y="622"/>
                  <a:pt x="811" y="622"/>
                  <a:pt x="811" y="622"/>
                </a:cubicBezTo>
                <a:cubicBezTo>
                  <a:pt x="807" y="621"/>
                  <a:pt x="807" y="621"/>
                  <a:pt x="807" y="621"/>
                </a:cubicBezTo>
                <a:cubicBezTo>
                  <a:pt x="806" y="614"/>
                  <a:pt x="806" y="614"/>
                  <a:pt x="806" y="614"/>
                </a:cubicBezTo>
                <a:cubicBezTo>
                  <a:pt x="806" y="611"/>
                  <a:pt x="806" y="611"/>
                  <a:pt x="806" y="611"/>
                </a:cubicBezTo>
                <a:cubicBezTo>
                  <a:pt x="804" y="608"/>
                  <a:pt x="804" y="608"/>
                  <a:pt x="804" y="608"/>
                </a:cubicBezTo>
                <a:cubicBezTo>
                  <a:pt x="802" y="605"/>
                  <a:pt x="802" y="605"/>
                  <a:pt x="802" y="605"/>
                </a:cubicBezTo>
                <a:cubicBezTo>
                  <a:pt x="800" y="601"/>
                  <a:pt x="800" y="601"/>
                  <a:pt x="800" y="601"/>
                </a:cubicBezTo>
                <a:cubicBezTo>
                  <a:pt x="800" y="598"/>
                  <a:pt x="800" y="598"/>
                  <a:pt x="800" y="598"/>
                </a:cubicBezTo>
                <a:cubicBezTo>
                  <a:pt x="803" y="597"/>
                  <a:pt x="803" y="597"/>
                  <a:pt x="803" y="597"/>
                </a:cubicBezTo>
                <a:cubicBezTo>
                  <a:pt x="805" y="598"/>
                  <a:pt x="805" y="598"/>
                  <a:pt x="805" y="598"/>
                </a:cubicBezTo>
                <a:cubicBezTo>
                  <a:pt x="807" y="598"/>
                  <a:pt x="807" y="598"/>
                  <a:pt x="807" y="598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1"/>
                  <a:pt x="806" y="591"/>
                  <a:pt x="806" y="591"/>
                </a:cubicBezTo>
                <a:cubicBezTo>
                  <a:pt x="805" y="588"/>
                  <a:pt x="805" y="588"/>
                  <a:pt x="805" y="588"/>
                </a:cubicBezTo>
                <a:cubicBezTo>
                  <a:pt x="806" y="584"/>
                  <a:pt x="806" y="584"/>
                  <a:pt x="806" y="584"/>
                </a:cubicBezTo>
                <a:cubicBezTo>
                  <a:pt x="802" y="584"/>
                  <a:pt x="802" y="584"/>
                  <a:pt x="802" y="584"/>
                </a:cubicBezTo>
                <a:cubicBezTo>
                  <a:pt x="799" y="584"/>
                  <a:pt x="799" y="584"/>
                  <a:pt x="799" y="584"/>
                </a:cubicBezTo>
                <a:cubicBezTo>
                  <a:pt x="797" y="580"/>
                  <a:pt x="797" y="580"/>
                  <a:pt x="797" y="580"/>
                </a:cubicBezTo>
                <a:cubicBezTo>
                  <a:pt x="797" y="577"/>
                  <a:pt x="797" y="577"/>
                  <a:pt x="797" y="577"/>
                </a:cubicBezTo>
                <a:cubicBezTo>
                  <a:pt x="793" y="573"/>
                  <a:pt x="793" y="573"/>
                  <a:pt x="793" y="573"/>
                </a:cubicBezTo>
                <a:cubicBezTo>
                  <a:pt x="793" y="573"/>
                  <a:pt x="799" y="573"/>
                  <a:pt x="792" y="563"/>
                </a:cubicBezTo>
                <a:cubicBezTo>
                  <a:pt x="785" y="554"/>
                  <a:pt x="775" y="556"/>
                  <a:pt x="775" y="556"/>
                </a:cubicBezTo>
                <a:cubicBezTo>
                  <a:pt x="775" y="556"/>
                  <a:pt x="775" y="565"/>
                  <a:pt x="765" y="562"/>
                </a:cubicBezTo>
                <a:cubicBezTo>
                  <a:pt x="752" y="565"/>
                  <a:pt x="752" y="565"/>
                  <a:pt x="752" y="565"/>
                </a:cubicBezTo>
                <a:cubicBezTo>
                  <a:pt x="751" y="568"/>
                  <a:pt x="751" y="568"/>
                  <a:pt x="751" y="568"/>
                </a:cubicBezTo>
                <a:cubicBezTo>
                  <a:pt x="753" y="572"/>
                  <a:pt x="753" y="572"/>
                  <a:pt x="753" y="572"/>
                </a:cubicBezTo>
                <a:cubicBezTo>
                  <a:pt x="752" y="574"/>
                  <a:pt x="752" y="574"/>
                  <a:pt x="752" y="574"/>
                </a:cubicBezTo>
                <a:cubicBezTo>
                  <a:pt x="749" y="576"/>
                  <a:pt x="749" y="576"/>
                  <a:pt x="749" y="576"/>
                </a:cubicBezTo>
                <a:cubicBezTo>
                  <a:pt x="750" y="580"/>
                  <a:pt x="750" y="580"/>
                  <a:pt x="750" y="580"/>
                </a:cubicBezTo>
                <a:cubicBezTo>
                  <a:pt x="749" y="586"/>
                  <a:pt x="749" y="586"/>
                  <a:pt x="749" y="586"/>
                </a:cubicBezTo>
                <a:cubicBezTo>
                  <a:pt x="743" y="590"/>
                  <a:pt x="743" y="590"/>
                  <a:pt x="743" y="590"/>
                </a:cubicBezTo>
                <a:cubicBezTo>
                  <a:pt x="734" y="588"/>
                  <a:pt x="734" y="588"/>
                  <a:pt x="734" y="588"/>
                </a:cubicBezTo>
                <a:cubicBezTo>
                  <a:pt x="731" y="584"/>
                  <a:pt x="731" y="584"/>
                  <a:pt x="731" y="584"/>
                </a:cubicBezTo>
                <a:cubicBezTo>
                  <a:pt x="728" y="585"/>
                  <a:pt x="728" y="585"/>
                  <a:pt x="728" y="585"/>
                </a:cubicBezTo>
                <a:cubicBezTo>
                  <a:pt x="720" y="596"/>
                  <a:pt x="720" y="596"/>
                  <a:pt x="720" y="596"/>
                </a:cubicBezTo>
                <a:cubicBezTo>
                  <a:pt x="716" y="595"/>
                  <a:pt x="716" y="595"/>
                  <a:pt x="716" y="595"/>
                </a:cubicBezTo>
                <a:cubicBezTo>
                  <a:pt x="712" y="585"/>
                  <a:pt x="712" y="585"/>
                  <a:pt x="712" y="585"/>
                </a:cubicBezTo>
                <a:cubicBezTo>
                  <a:pt x="706" y="591"/>
                  <a:pt x="706" y="591"/>
                  <a:pt x="706" y="591"/>
                </a:cubicBezTo>
                <a:cubicBezTo>
                  <a:pt x="706" y="591"/>
                  <a:pt x="693" y="599"/>
                  <a:pt x="689" y="599"/>
                </a:cubicBezTo>
                <a:cubicBezTo>
                  <a:pt x="688" y="605"/>
                  <a:pt x="688" y="605"/>
                  <a:pt x="688" y="605"/>
                </a:cubicBezTo>
                <a:cubicBezTo>
                  <a:pt x="688" y="605"/>
                  <a:pt x="668" y="610"/>
                  <a:pt x="673" y="598"/>
                </a:cubicBezTo>
                <a:cubicBezTo>
                  <a:pt x="673" y="575"/>
                  <a:pt x="673" y="575"/>
                  <a:pt x="673" y="575"/>
                </a:cubicBezTo>
                <a:cubicBezTo>
                  <a:pt x="660" y="575"/>
                  <a:pt x="660" y="575"/>
                  <a:pt x="660" y="575"/>
                </a:cubicBezTo>
                <a:cubicBezTo>
                  <a:pt x="660" y="575"/>
                  <a:pt x="655" y="585"/>
                  <a:pt x="648" y="587"/>
                </a:cubicBezTo>
                <a:cubicBezTo>
                  <a:pt x="646" y="605"/>
                  <a:pt x="646" y="605"/>
                  <a:pt x="646" y="605"/>
                </a:cubicBezTo>
                <a:cubicBezTo>
                  <a:pt x="646" y="605"/>
                  <a:pt x="631" y="602"/>
                  <a:pt x="633" y="611"/>
                </a:cubicBezTo>
                <a:cubicBezTo>
                  <a:pt x="635" y="620"/>
                  <a:pt x="635" y="620"/>
                  <a:pt x="635" y="620"/>
                </a:cubicBezTo>
                <a:cubicBezTo>
                  <a:pt x="631" y="629"/>
                  <a:pt x="631" y="629"/>
                  <a:pt x="631" y="629"/>
                </a:cubicBezTo>
                <a:cubicBezTo>
                  <a:pt x="631" y="629"/>
                  <a:pt x="648" y="645"/>
                  <a:pt x="634" y="660"/>
                </a:cubicBezTo>
                <a:cubicBezTo>
                  <a:pt x="634" y="660"/>
                  <a:pt x="619" y="663"/>
                  <a:pt x="615" y="669"/>
                </a:cubicBezTo>
                <a:cubicBezTo>
                  <a:pt x="612" y="669"/>
                  <a:pt x="612" y="669"/>
                  <a:pt x="612" y="669"/>
                </a:cubicBezTo>
                <a:cubicBezTo>
                  <a:pt x="609" y="665"/>
                  <a:pt x="609" y="665"/>
                  <a:pt x="609" y="665"/>
                </a:cubicBezTo>
                <a:cubicBezTo>
                  <a:pt x="609" y="665"/>
                  <a:pt x="597" y="656"/>
                  <a:pt x="584" y="674"/>
                </a:cubicBezTo>
                <a:cubicBezTo>
                  <a:pt x="581" y="673"/>
                  <a:pt x="581" y="673"/>
                  <a:pt x="581" y="673"/>
                </a:cubicBezTo>
                <a:cubicBezTo>
                  <a:pt x="578" y="672"/>
                  <a:pt x="578" y="672"/>
                  <a:pt x="578" y="672"/>
                </a:cubicBezTo>
                <a:cubicBezTo>
                  <a:pt x="578" y="672"/>
                  <a:pt x="570" y="660"/>
                  <a:pt x="563" y="674"/>
                </a:cubicBezTo>
                <a:cubicBezTo>
                  <a:pt x="556" y="687"/>
                  <a:pt x="554" y="694"/>
                  <a:pt x="554" y="694"/>
                </a:cubicBezTo>
                <a:cubicBezTo>
                  <a:pt x="551" y="700"/>
                  <a:pt x="551" y="700"/>
                  <a:pt x="551" y="700"/>
                </a:cubicBezTo>
                <a:cubicBezTo>
                  <a:pt x="549" y="701"/>
                  <a:pt x="549" y="701"/>
                  <a:pt x="549" y="701"/>
                </a:cubicBezTo>
                <a:cubicBezTo>
                  <a:pt x="542" y="700"/>
                  <a:pt x="542" y="700"/>
                  <a:pt x="542" y="700"/>
                </a:cubicBezTo>
                <a:cubicBezTo>
                  <a:pt x="537" y="697"/>
                  <a:pt x="537" y="697"/>
                  <a:pt x="537" y="697"/>
                </a:cubicBezTo>
                <a:cubicBezTo>
                  <a:pt x="537" y="697"/>
                  <a:pt x="534" y="698"/>
                  <a:pt x="533" y="701"/>
                </a:cubicBezTo>
                <a:cubicBezTo>
                  <a:pt x="532" y="705"/>
                  <a:pt x="530" y="710"/>
                  <a:pt x="530" y="710"/>
                </a:cubicBezTo>
                <a:cubicBezTo>
                  <a:pt x="525" y="710"/>
                  <a:pt x="525" y="710"/>
                  <a:pt x="525" y="710"/>
                </a:cubicBezTo>
                <a:cubicBezTo>
                  <a:pt x="522" y="710"/>
                  <a:pt x="522" y="710"/>
                  <a:pt x="522" y="710"/>
                </a:cubicBezTo>
                <a:cubicBezTo>
                  <a:pt x="517" y="711"/>
                  <a:pt x="517" y="711"/>
                  <a:pt x="517" y="711"/>
                </a:cubicBezTo>
                <a:cubicBezTo>
                  <a:pt x="518" y="704"/>
                  <a:pt x="518" y="704"/>
                  <a:pt x="518" y="704"/>
                </a:cubicBezTo>
                <a:cubicBezTo>
                  <a:pt x="520" y="701"/>
                  <a:pt x="520" y="701"/>
                  <a:pt x="520" y="701"/>
                </a:cubicBezTo>
                <a:cubicBezTo>
                  <a:pt x="513" y="700"/>
                  <a:pt x="513" y="700"/>
                  <a:pt x="513" y="700"/>
                </a:cubicBezTo>
                <a:cubicBezTo>
                  <a:pt x="504" y="706"/>
                  <a:pt x="504" y="706"/>
                  <a:pt x="504" y="706"/>
                </a:cubicBezTo>
                <a:cubicBezTo>
                  <a:pt x="501" y="714"/>
                  <a:pt x="501" y="714"/>
                  <a:pt x="501" y="714"/>
                </a:cubicBezTo>
                <a:cubicBezTo>
                  <a:pt x="497" y="715"/>
                  <a:pt x="497" y="715"/>
                  <a:pt x="497" y="715"/>
                </a:cubicBezTo>
                <a:cubicBezTo>
                  <a:pt x="493" y="708"/>
                  <a:pt x="493" y="708"/>
                  <a:pt x="493" y="708"/>
                </a:cubicBezTo>
                <a:cubicBezTo>
                  <a:pt x="489" y="710"/>
                  <a:pt x="489" y="710"/>
                  <a:pt x="489" y="710"/>
                </a:cubicBezTo>
                <a:cubicBezTo>
                  <a:pt x="485" y="706"/>
                  <a:pt x="485" y="706"/>
                  <a:pt x="485" y="706"/>
                </a:cubicBezTo>
                <a:cubicBezTo>
                  <a:pt x="481" y="705"/>
                  <a:pt x="481" y="705"/>
                  <a:pt x="481" y="705"/>
                </a:cubicBezTo>
                <a:cubicBezTo>
                  <a:pt x="481" y="705"/>
                  <a:pt x="478" y="704"/>
                  <a:pt x="480" y="709"/>
                </a:cubicBezTo>
                <a:cubicBezTo>
                  <a:pt x="481" y="714"/>
                  <a:pt x="481" y="714"/>
                  <a:pt x="481" y="714"/>
                </a:cubicBezTo>
                <a:cubicBezTo>
                  <a:pt x="474" y="714"/>
                  <a:pt x="474" y="714"/>
                  <a:pt x="474" y="714"/>
                </a:cubicBezTo>
                <a:cubicBezTo>
                  <a:pt x="466" y="723"/>
                  <a:pt x="466" y="723"/>
                  <a:pt x="466" y="723"/>
                </a:cubicBezTo>
                <a:cubicBezTo>
                  <a:pt x="459" y="722"/>
                  <a:pt x="459" y="722"/>
                  <a:pt x="459" y="722"/>
                </a:cubicBezTo>
                <a:cubicBezTo>
                  <a:pt x="454" y="736"/>
                  <a:pt x="454" y="736"/>
                  <a:pt x="454" y="736"/>
                </a:cubicBezTo>
                <a:cubicBezTo>
                  <a:pt x="454" y="736"/>
                  <a:pt x="448" y="733"/>
                  <a:pt x="443" y="743"/>
                </a:cubicBezTo>
                <a:cubicBezTo>
                  <a:pt x="443" y="743"/>
                  <a:pt x="435" y="745"/>
                  <a:pt x="433" y="749"/>
                </a:cubicBezTo>
                <a:cubicBezTo>
                  <a:pt x="432" y="753"/>
                  <a:pt x="426" y="755"/>
                  <a:pt x="423" y="753"/>
                </a:cubicBezTo>
                <a:cubicBezTo>
                  <a:pt x="423" y="753"/>
                  <a:pt x="421" y="765"/>
                  <a:pt x="428" y="769"/>
                </a:cubicBezTo>
                <a:cubicBezTo>
                  <a:pt x="422" y="781"/>
                  <a:pt x="422" y="781"/>
                  <a:pt x="422" y="781"/>
                </a:cubicBezTo>
                <a:cubicBezTo>
                  <a:pt x="419" y="773"/>
                  <a:pt x="419" y="773"/>
                  <a:pt x="419" y="773"/>
                </a:cubicBezTo>
                <a:cubicBezTo>
                  <a:pt x="419" y="773"/>
                  <a:pt x="415" y="774"/>
                  <a:pt x="415" y="788"/>
                </a:cubicBezTo>
                <a:cubicBezTo>
                  <a:pt x="415" y="788"/>
                  <a:pt x="411" y="793"/>
                  <a:pt x="407" y="790"/>
                </a:cubicBezTo>
                <a:cubicBezTo>
                  <a:pt x="389" y="791"/>
                  <a:pt x="389" y="791"/>
                  <a:pt x="389" y="791"/>
                </a:cubicBezTo>
                <a:cubicBezTo>
                  <a:pt x="384" y="791"/>
                  <a:pt x="384" y="791"/>
                  <a:pt x="384" y="791"/>
                </a:cubicBezTo>
                <a:cubicBezTo>
                  <a:pt x="383" y="786"/>
                  <a:pt x="383" y="786"/>
                  <a:pt x="383" y="786"/>
                </a:cubicBezTo>
                <a:cubicBezTo>
                  <a:pt x="383" y="786"/>
                  <a:pt x="382" y="783"/>
                  <a:pt x="376" y="781"/>
                </a:cubicBezTo>
                <a:cubicBezTo>
                  <a:pt x="369" y="779"/>
                  <a:pt x="364" y="776"/>
                  <a:pt x="364" y="776"/>
                </a:cubicBezTo>
                <a:cubicBezTo>
                  <a:pt x="360" y="768"/>
                  <a:pt x="360" y="768"/>
                  <a:pt x="360" y="768"/>
                </a:cubicBezTo>
                <a:cubicBezTo>
                  <a:pt x="356" y="762"/>
                  <a:pt x="356" y="762"/>
                  <a:pt x="356" y="762"/>
                </a:cubicBezTo>
                <a:cubicBezTo>
                  <a:pt x="356" y="762"/>
                  <a:pt x="351" y="755"/>
                  <a:pt x="346" y="761"/>
                </a:cubicBezTo>
                <a:cubicBezTo>
                  <a:pt x="339" y="760"/>
                  <a:pt x="339" y="760"/>
                  <a:pt x="339" y="760"/>
                </a:cubicBezTo>
                <a:cubicBezTo>
                  <a:pt x="333" y="755"/>
                  <a:pt x="333" y="755"/>
                  <a:pt x="333" y="755"/>
                </a:cubicBezTo>
                <a:cubicBezTo>
                  <a:pt x="325" y="750"/>
                  <a:pt x="325" y="750"/>
                  <a:pt x="325" y="750"/>
                </a:cubicBezTo>
                <a:cubicBezTo>
                  <a:pt x="331" y="743"/>
                  <a:pt x="331" y="743"/>
                  <a:pt x="331" y="743"/>
                </a:cubicBezTo>
                <a:cubicBezTo>
                  <a:pt x="334" y="734"/>
                  <a:pt x="334" y="734"/>
                  <a:pt x="334" y="734"/>
                </a:cubicBezTo>
                <a:cubicBezTo>
                  <a:pt x="338" y="724"/>
                  <a:pt x="338" y="724"/>
                  <a:pt x="338" y="724"/>
                </a:cubicBezTo>
                <a:cubicBezTo>
                  <a:pt x="348" y="714"/>
                  <a:pt x="348" y="714"/>
                  <a:pt x="348" y="714"/>
                </a:cubicBezTo>
                <a:cubicBezTo>
                  <a:pt x="348" y="710"/>
                  <a:pt x="348" y="710"/>
                  <a:pt x="348" y="710"/>
                </a:cubicBezTo>
                <a:cubicBezTo>
                  <a:pt x="345" y="707"/>
                  <a:pt x="345" y="707"/>
                  <a:pt x="345" y="707"/>
                </a:cubicBezTo>
                <a:cubicBezTo>
                  <a:pt x="343" y="700"/>
                  <a:pt x="343" y="700"/>
                  <a:pt x="343" y="700"/>
                </a:cubicBezTo>
                <a:cubicBezTo>
                  <a:pt x="344" y="695"/>
                  <a:pt x="344" y="695"/>
                  <a:pt x="344" y="695"/>
                </a:cubicBezTo>
                <a:cubicBezTo>
                  <a:pt x="344" y="692"/>
                  <a:pt x="344" y="692"/>
                  <a:pt x="344" y="692"/>
                </a:cubicBezTo>
                <a:cubicBezTo>
                  <a:pt x="344" y="692"/>
                  <a:pt x="339" y="694"/>
                  <a:pt x="336" y="693"/>
                </a:cubicBezTo>
                <a:cubicBezTo>
                  <a:pt x="333" y="698"/>
                  <a:pt x="333" y="698"/>
                  <a:pt x="333" y="698"/>
                </a:cubicBezTo>
                <a:cubicBezTo>
                  <a:pt x="330" y="697"/>
                  <a:pt x="330" y="697"/>
                  <a:pt x="330" y="697"/>
                </a:cubicBezTo>
                <a:cubicBezTo>
                  <a:pt x="327" y="696"/>
                  <a:pt x="327" y="696"/>
                  <a:pt x="327" y="696"/>
                </a:cubicBezTo>
                <a:cubicBezTo>
                  <a:pt x="324" y="701"/>
                  <a:pt x="324" y="701"/>
                  <a:pt x="324" y="701"/>
                </a:cubicBezTo>
                <a:cubicBezTo>
                  <a:pt x="323" y="703"/>
                  <a:pt x="323" y="703"/>
                  <a:pt x="323" y="703"/>
                </a:cubicBezTo>
                <a:cubicBezTo>
                  <a:pt x="320" y="704"/>
                  <a:pt x="320" y="704"/>
                  <a:pt x="320" y="704"/>
                </a:cubicBezTo>
                <a:cubicBezTo>
                  <a:pt x="315" y="705"/>
                  <a:pt x="315" y="705"/>
                  <a:pt x="315" y="705"/>
                </a:cubicBezTo>
                <a:cubicBezTo>
                  <a:pt x="305" y="722"/>
                  <a:pt x="305" y="722"/>
                  <a:pt x="305" y="722"/>
                </a:cubicBezTo>
                <a:cubicBezTo>
                  <a:pt x="301" y="734"/>
                  <a:pt x="301" y="734"/>
                  <a:pt x="301" y="734"/>
                </a:cubicBezTo>
                <a:cubicBezTo>
                  <a:pt x="300" y="744"/>
                  <a:pt x="300" y="744"/>
                  <a:pt x="300" y="744"/>
                </a:cubicBezTo>
                <a:cubicBezTo>
                  <a:pt x="294" y="748"/>
                  <a:pt x="294" y="748"/>
                  <a:pt x="294" y="748"/>
                </a:cubicBezTo>
                <a:cubicBezTo>
                  <a:pt x="294" y="748"/>
                  <a:pt x="301" y="764"/>
                  <a:pt x="293" y="767"/>
                </a:cubicBezTo>
                <a:cubicBezTo>
                  <a:pt x="284" y="771"/>
                  <a:pt x="280" y="772"/>
                  <a:pt x="280" y="772"/>
                </a:cubicBezTo>
                <a:cubicBezTo>
                  <a:pt x="274" y="770"/>
                  <a:pt x="274" y="770"/>
                  <a:pt x="274" y="770"/>
                </a:cubicBezTo>
                <a:cubicBezTo>
                  <a:pt x="271" y="772"/>
                  <a:pt x="271" y="772"/>
                  <a:pt x="271" y="772"/>
                </a:cubicBezTo>
                <a:cubicBezTo>
                  <a:pt x="271" y="772"/>
                  <a:pt x="259" y="782"/>
                  <a:pt x="236" y="777"/>
                </a:cubicBezTo>
                <a:cubicBezTo>
                  <a:pt x="233" y="780"/>
                  <a:pt x="233" y="780"/>
                  <a:pt x="233" y="780"/>
                </a:cubicBezTo>
                <a:cubicBezTo>
                  <a:pt x="233" y="780"/>
                  <a:pt x="227" y="780"/>
                  <a:pt x="225" y="783"/>
                </a:cubicBezTo>
                <a:cubicBezTo>
                  <a:pt x="225" y="783"/>
                  <a:pt x="221" y="781"/>
                  <a:pt x="219" y="777"/>
                </a:cubicBezTo>
                <a:cubicBezTo>
                  <a:pt x="218" y="774"/>
                  <a:pt x="209" y="762"/>
                  <a:pt x="199" y="758"/>
                </a:cubicBezTo>
                <a:cubicBezTo>
                  <a:pt x="199" y="758"/>
                  <a:pt x="194" y="744"/>
                  <a:pt x="205" y="743"/>
                </a:cubicBezTo>
                <a:cubicBezTo>
                  <a:pt x="205" y="739"/>
                  <a:pt x="205" y="739"/>
                  <a:pt x="205" y="739"/>
                </a:cubicBezTo>
                <a:cubicBezTo>
                  <a:pt x="204" y="731"/>
                  <a:pt x="204" y="731"/>
                  <a:pt x="204" y="731"/>
                </a:cubicBezTo>
                <a:cubicBezTo>
                  <a:pt x="200" y="727"/>
                  <a:pt x="200" y="727"/>
                  <a:pt x="200" y="727"/>
                </a:cubicBezTo>
                <a:cubicBezTo>
                  <a:pt x="200" y="727"/>
                  <a:pt x="212" y="721"/>
                  <a:pt x="220" y="720"/>
                </a:cubicBezTo>
                <a:cubicBezTo>
                  <a:pt x="220" y="720"/>
                  <a:pt x="226" y="714"/>
                  <a:pt x="227" y="710"/>
                </a:cubicBezTo>
                <a:cubicBezTo>
                  <a:pt x="229" y="707"/>
                  <a:pt x="229" y="707"/>
                  <a:pt x="229" y="707"/>
                </a:cubicBezTo>
                <a:cubicBezTo>
                  <a:pt x="234" y="706"/>
                  <a:pt x="234" y="706"/>
                  <a:pt x="234" y="706"/>
                </a:cubicBezTo>
                <a:cubicBezTo>
                  <a:pt x="237" y="706"/>
                  <a:pt x="237" y="706"/>
                  <a:pt x="237" y="706"/>
                </a:cubicBezTo>
                <a:cubicBezTo>
                  <a:pt x="239" y="699"/>
                  <a:pt x="239" y="699"/>
                  <a:pt x="239" y="699"/>
                </a:cubicBezTo>
                <a:cubicBezTo>
                  <a:pt x="239" y="695"/>
                  <a:pt x="239" y="695"/>
                  <a:pt x="239" y="695"/>
                </a:cubicBezTo>
                <a:cubicBezTo>
                  <a:pt x="239" y="691"/>
                  <a:pt x="239" y="691"/>
                  <a:pt x="239" y="691"/>
                </a:cubicBezTo>
                <a:cubicBezTo>
                  <a:pt x="237" y="688"/>
                  <a:pt x="237" y="688"/>
                  <a:pt x="237" y="688"/>
                </a:cubicBezTo>
                <a:cubicBezTo>
                  <a:pt x="234" y="684"/>
                  <a:pt x="234" y="684"/>
                  <a:pt x="234" y="684"/>
                </a:cubicBezTo>
                <a:cubicBezTo>
                  <a:pt x="236" y="681"/>
                  <a:pt x="236" y="681"/>
                  <a:pt x="236" y="681"/>
                </a:cubicBezTo>
                <a:cubicBezTo>
                  <a:pt x="236" y="678"/>
                  <a:pt x="236" y="678"/>
                  <a:pt x="236" y="678"/>
                </a:cubicBezTo>
                <a:cubicBezTo>
                  <a:pt x="236" y="678"/>
                  <a:pt x="211" y="670"/>
                  <a:pt x="196" y="688"/>
                </a:cubicBezTo>
                <a:cubicBezTo>
                  <a:pt x="196" y="688"/>
                  <a:pt x="175" y="684"/>
                  <a:pt x="174" y="675"/>
                </a:cubicBezTo>
                <a:cubicBezTo>
                  <a:pt x="174" y="675"/>
                  <a:pt x="155" y="681"/>
                  <a:pt x="146" y="681"/>
                </a:cubicBezTo>
                <a:cubicBezTo>
                  <a:pt x="147" y="683"/>
                  <a:pt x="147" y="683"/>
                  <a:pt x="147" y="683"/>
                </a:cubicBezTo>
                <a:cubicBezTo>
                  <a:pt x="154" y="693"/>
                  <a:pt x="154" y="693"/>
                  <a:pt x="154" y="693"/>
                </a:cubicBezTo>
                <a:cubicBezTo>
                  <a:pt x="153" y="696"/>
                  <a:pt x="153" y="696"/>
                  <a:pt x="153" y="696"/>
                </a:cubicBezTo>
                <a:cubicBezTo>
                  <a:pt x="148" y="697"/>
                  <a:pt x="148" y="697"/>
                  <a:pt x="148" y="697"/>
                </a:cubicBezTo>
                <a:cubicBezTo>
                  <a:pt x="145" y="699"/>
                  <a:pt x="145" y="699"/>
                  <a:pt x="145" y="699"/>
                </a:cubicBezTo>
                <a:cubicBezTo>
                  <a:pt x="138" y="705"/>
                  <a:pt x="138" y="705"/>
                  <a:pt x="138" y="705"/>
                </a:cubicBezTo>
                <a:cubicBezTo>
                  <a:pt x="123" y="695"/>
                  <a:pt x="123" y="695"/>
                  <a:pt x="123" y="695"/>
                </a:cubicBezTo>
                <a:cubicBezTo>
                  <a:pt x="124" y="694"/>
                  <a:pt x="124" y="694"/>
                  <a:pt x="124" y="694"/>
                </a:cubicBezTo>
                <a:cubicBezTo>
                  <a:pt x="126" y="690"/>
                  <a:pt x="126" y="690"/>
                  <a:pt x="126" y="690"/>
                </a:cubicBezTo>
                <a:cubicBezTo>
                  <a:pt x="124" y="689"/>
                  <a:pt x="124" y="689"/>
                  <a:pt x="124" y="689"/>
                </a:cubicBezTo>
                <a:cubicBezTo>
                  <a:pt x="122" y="687"/>
                  <a:pt x="122" y="687"/>
                  <a:pt x="122" y="687"/>
                </a:cubicBezTo>
                <a:cubicBezTo>
                  <a:pt x="121" y="686"/>
                  <a:pt x="121" y="686"/>
                  <a:pt x="121" y="686"/>
                </a:cubicBezTo>
                <a:cubicBezTo>
                  <a:pt x="120" y="682"/>
                  <a:pt x="120" y="682"/>
                  <a:pt x="120" y="682"/>
                </a:cubicBezTo>
                <a:cubicBezTo>
                  <a:pt x="115" y="683"/>
                  <a:pt x="115" y="683"/>
                  <a:pt x="115" y="683"/>
                </a:cubicBezTo>
                <a:cubicBezTo>
                  <a:pt x="112" y="684"/>
                  <a:pt x="112" y="684"/>
                  <a:pt x="112" y="684"/>
                </a:cubicBezTo>
                <a:cubicBezTo>
                  <a:pt x="111" y="680"/>
                  <a:pt x="111" y="680"/>
                  <a:pt x="111" y="680"/>
                </a:cubicBezTo>
                <a:cubicBezTo>
                  <a:pt x="109" y="678"/>
                  <a:pt x="106" y="679"/>
                  <a:pt x="106" y="679"/>
                </a:cubicBezTo>
                <a:cubicBezTo>
                  <a:pt x="105" y="677"/>
                  <a:pt x="105" y="677"/>
                  <a:pt x="105" y="677"/>
                </a:cubicBezTo>
                <a:cubicBezTo>
                  <a:pt x="107" y="672"/>
                  <a:pt x="107" y="672"/>
                  <a:pt x="107" y="672"/>
                </a:cubicBezTo>
                <a:cubicBezTo>
                  <a:pt x="107" y="672"/>
                  <a:pt x="114" y="657"/>
                  <a:pt x="102" y="659"/>
                </a:cubicBezTo>
                <a:cubicBezTo>
                  <a:pt x="99" y="658"/>
                  <a:pt x="99" y="658"/>
                  <a:pt x="99" y="658"/>
                </a:cubicBezTo>
                <a:cubicBezTo>
                  <a:pt x="98" y="657"/>
                  <a:pt x="98" y="657"/>
                  <a:pt x="98" y="657"/>
                </a:cubicBezTo>
                <a:cubicBezTo>
                  <a:pt x="98" y="653"/>
                  <a:pt x="98" y="653"/>
                  <a:pt x="98" y="653"/>
                </a:cubicBezTo>
                <a:cubicBezTo>
                  <a:pt x="97" y="651"/>
                  <a:pt x="97" y="651"/>
                  <a:pt x="97" y="651"/>
                </a:cubicBezTo>
                <a:cubicBezTo>
                  <a:pt x="94" y="650"/>
                  <a:pt x="94" y="650"/>
                  <a:pt x="94" y="650"/>
                </a:cubicBezTo>
                <a:cubicBezTo>
                  <a:pt x="92" y="649"/>
                  <a:pt x="92" y="649"/>
                  <a:pt x="92" y="649"/>
                </a:cubicBezTo>
                <a:cubicBezTo>
                  <a:pt x="90" y="647"/>
                  <a:pt x="90" y="647"/>
                  <a:pt x="90" y="647"/>
                </a:cubicBezTo>
                <a:cubicBezTo>
                  <a:pt x="92" y="645"/>
                  <a:pt x="92" y="645"/>
                  <a:pt x="92" y="645"/>
                </a:cubicBezTo>
                <a:cubicBezTo>
                  <a:pt x="92" y="642"/>
                  <a:pt x="92" y="642"/>
                  <a:pt x="92" y="642"/>
                </a:cubicBezTo>
                <a:cubicBezTo>
                  <a:pt x="92" y="639"/>
                  <a:pt x="92" y="639"/>
                  <a:pt x="92" y="639"/>
                </a:cubicBezTo>
                <a:cubicBezTo>
                  <a:pt x="90" y="638"/>
                  <a:pt x="90" y="638"/>
                  <a:pt x="90" y="638"/>
                </a:cubicBezTo>
                <a:cubicBezTo>
                  <a:pt x="88" y="638"/>
                  <a:pt x="88" y="638"/>
                  <a:pt x="88" y="638"/>
                </a:cubicBezTo>
                <a:cubicBezTo>
                  <a:pt x="85" y="637"/>
                  <a:pt x="85" y="637"/>
                  <a:pt x="85" y="637"/>
                </a:cubicBezTo>
                <a:cubicBezTo>
                  <a:pt x="85" y="637"/>
                  <a:pt x="72" y="626"/>
                  <a:pt x="64" y="624"/>
                </a:cubicBezTo>
                <a:cubicBezTo>
                  <a:pt x="86" y="612"/>
                  <a:pt x="86" y="612"/>
                  <a:pt x="86" y="612"/>
                </a:cubicBezTo>
                <a:cubicBezTo>
                  <a:pt x="86" y="612"/>
                  <a:pt x="90" y="605"/>
                  <a:pt x="91" y="598"/>
                </a:cubicBezTo>
                <a:cubicBezTo>
                  <a:pt x="91" y="598"/>
                  <a:pt x="94" y="592"/>
                  <a:pt x="97" y="592"/>
                </a:cubicBezTo>
                <a:cubicBezTo>
                  <a:pt x="97" y="592"/>
                  <a:pt x="103" y="581"/>
                  <a:pt x="92" y="576"/>
                </a:cubicBezTo>
                <a:cubicBezTo>
                  <a:pt x="81" y="570"/>
                  <a:pt x="77" y="569"/>
                  <a:pt x="74" y="574"/>
                </a:cubicBezTo>
                <a:cubicBezTo>
                  <a:pt x="64" y="570"/>
                  <a:pt x="64" y="570"/>
                  <a:pt x="64" y="570"/>
                </a:cubicBezTo>
                <a:cubicBezTo>
                  <a:pt x="62" y="570"/>
                  <a:pt x="62" y="570"/>
                  <a:pt x="62" y="570"/>
                </a:cubicBezTo>
                <a:cubicBezTo>
                  <a:pt x="62" y="570"/>
                  <a:pt x="58" y="586"/>
                  <a:pt x="53" y="572"/>
                </a:cubicBezTo>
                <a:cubicBezTo>
                  <a:pt x="44" y="575"/>
                  <a:pt x="44" y="575"/>
                  <a:pt x="44" y="575"/>
                </a:cubicBezTo>
                <a:cubicBezTo>
                  <a:pt x="43" y="574"/>
                  <a:pt x="43" y="574"/>
                  <a:pt x="43" y="574"/>
                </a:cubicBezTo>
                <a:cubicBezTo>
                  <a:pt x="41" y="573"/>
                  <a:pt x="41" y="573"/>
                  <a:pt x="41" y="573"/>
                </a:cubicBezTo>
                <a:cubicBezTo>
                  <a:pt x="40" y="572"/>
                  <a:pt x="40" y="572"/>
                  <a:pt x="40" y="572"/>
                </a:cubicBezTo>
                <a:cubicBezTo>
                  <a:pt x="38" y="571"/>
                  <a:pt x="38" y="571"/>
                  <a:pt x="38" y="571"/>
                </a:cubicBezTo>
                <a:cubicBezTo>
                  <a:pt x="36" y="571"/>
                  <a:pt x="36" y="571"/>
                  <a:pt x="36" y="571"/>
                </a:cubicBezTo>
                <a:cubicBezTo>
                  <a:pt x="35" y="571"/>
                  <a:pt x="35" y="571"/>
                  <a:pt x="35" y="571"/>
                </a:cubicBezTo>
                <a:cubicBezTo>
                  <a:pt x="35" y="575"/>
                  <a:pt x="35" y="575"/>
                  <a:pt x="35" y="575"/>
                </a:cubicBezTo>
                <a:cubicBezTo>
                  <a:pt x="35" y="575"/>
                  <a:pt x="36" y="577"/>
                  <a:pt x="30" y="578"/>
                </a:cubicBezTo>
                <a:cubicBezTo>
                  <a:pt x="25" y="580"/>
                  <a:pt x="25" y="580"/>
                  <a:pt x="25" y="580"/>
                </a:cubicBezTo>
                <a:cubicBezTo>
                  <a:pt x="27" y="562"/>
                  <a:pt x="27" y="562"/>
                  <a:pt x="27" y="562"/>
                </a:cubicBezTo>
                <a:cubicBezTo>
                  <a:pt x="0" y="527"/>
                  <a:pt x="0" y="527"/>
                  <a:pt x="0" y="527"/>
                </a:cubicBezTo>
                <a:cubicBezTo>
                  <a:pt x="15" y="520"/>
                  <a:pt x="15" y="520"/>
                  <a:pt x="15" y="520"/>
                </a:cubicBezTo>
                <a:lnTo>
                  <a:pt x="4" y="448"/>
                </a:lnTo>
                <a:close/>
              </a:path>
            </a:pathLst>
          </a:custGeom>
          <a:solidFill>
            <a:srgbClr val="BCBEC0"/>
          </a:solidFill>
          <a:ln w="104775" cap="flat">
            <a:solidFill>
              <a:srgbClr val="BCBEC0"/>
            </a:solidFill>
            <a:prstDash val="solid"/>
            <a:miter lim="800000"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青海省地图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596590" y="954531"/>
            <a:ext cx="8177662" cy="5256584"/>
            <a:chOff x="2151063" y="2624138"/>
            <a:chExt cx="4134231" cy="2657475"/>
          </a:xfrm>
        </p:grpSpPr>
        <p:sp>
          <p:nvSpPr>
            <p:cNvPr id="6" name="Freeform 562"/>
            <p:cNvSpPr/>
            <p:nvPr/>
          </p:nvSpPr>
          <p:spPr bwMode="auto">
            <a:xfrm>
              <a:off x="2598738" y="3748088"/>
              <a:ext cx="2266950" cy="323850"/>
            </a:xfrm>
            <a:custGeom>
              <a:avLst/>
              <a:gdLst>
                <a:gd name="T0" fmla="*/ 0 w 598"/>
                <a:gd name="T1" fmla="*/ 39 h 86"/>
                <a:gd name="T2" fmla="*/ 36 w 598"/>
                <a:gd name="T3" fmla="*/ 36 h 86"/>
                <a:gd name="T4" fmla="*/ 58 w 598"/>
                <a:gd name="T5" fmla="*/ 18 h 86"/>
                <a:gd name="T6" fmla="*/ 121 w 598"/>
                <a:gd name="T7" fmla="*/ 42 h 86"/>
                <a:gd name="T8" fmla="*/ 149 w 598"/>
                <a:gd name="T9" fmla="*/ 45 h 86"/>
                <a:gd name="T10" fmla="*/ 181 w 598"/>
                <a:gd name="T11" fmla="*/ 51 h 86"/>
                <a:gd name="T12" fmla="*/ 233 w 598"/>
                <a:gd name="T13" fmla="*/ 54 h 86"/>
                <a:gd name="T14" fmla="*/ 267 w 598"/>
                <a:gd name="T15" fmla="*/ 57 h 86"/>
                <a:gd name="T16" fmla="*/ 287 w 598"/>
                <a:gd name="T17" fmla="*/ 69 h 86"/>
                <a:gd name="T18" fmla="*/ 331 w 598"/>
                <a:gd name="T19" fmla="*/ 79 h 86"/>
                <a:gd name="T20" fmla="*/ 350 w 598"/>
                <a:gd name="T21" fmla="*/ 84 h 86"/>
                <a:gd name="T22" fmla="*/ 384 w 598"/>
                <a:gd name="T23" fmla="*/ 68 h 86"/>
                <a:gd name="T24" fmla="*/ 402 w 598"/>
                <a:gd name="T25" fmla="*/ 66 h 86"/>
                <a:gd name="T26" fmla="*/ 427 w 598"/>
                <a:gd name="T27" fmla="*/ 59 h 86"/>
                <a:gd name="T28" fmla="*/ 450 w 598"/>
                <a:gd name="T29" fmla="*/ 46 h 86"/>
                <a:gd name="T30" fmla="*/ 485 w 598"/>
                <a:gd name="T31" fmla="*/ 46 h 86"/>
                <a:gd name="T32" fmla="*/ 500 w 598"/>
                <a:gd name="T33" fmla="*/ 48 h 86"/>
                <a:gd name="T34" fmla="*/ 521 w 598"/>
                <a:gd name="T35" fmla="*/ 38 h 86"/>
                <a:gd name="T36" fmla="*/ 553 w 598"/>
                <a:gd name="T37" fmla="*/ 28 h 86"/>
                <a:gd name="T38" fmla="*/ 563 w 598"/>
                <a:gd name="T39" fmla="*/ 15 h 86"/>
                <a:gd name="T40" fmla="*/ 572 w 598"/>
                <a:gd name="T41" fmla="*/ 17 h 86"/>
                <a:gd name="T42" fmla="*/ 582 w 598"/>
                <a:gd name="T43" fmla="*/ 9 h 86"/>
                <a:gd name="T44" fmla="*/ 598 w 598"/>
                <a:gd name="T45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98" h="86">
                  <a:moveTo>
                    <a:pt x="0" y="39"/>
                  </a:moveTo>
                  <a:cubicBezTo>
                    <a:pt x="0" y="39"/>
                    <a:pt x="4" y="51"/>
                    <a:pt x="36" y="36"/>
                  </a:cubicBezTo>
                  <a:cubicBezTo>
                    <a:pt x="36" y="36"/>
                    <a:pt x="46" y="16"/>
                    <a:pt x="58" y="18"/>
                  </a:cubicBezTo>
                  <a:cubicBezTo>
                    <a:pt x="70" y="20"/>
                    <a:pt x="109" y="35"/>
                    <a:pt x="121" y="42"/>
                  </a:cubicBezTo>
                  <a:cubicBezTo>
                    <a:pt x="133" y="50"/>
                    <a:pt x="149" y="45"/>
                    <a:pt x="149" y="45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81" y="51"/>
                    <a:pt x="223" y="48"/>
                    <a:pt x="233" y="54"/>
                  </a:cubicBezTo>
                  <a:cubicBezTo>
                    <a:pt x="233" y="54"/>
                    <a:pt x="260" y="47"/>
                    <a:pt x="267" y="57"/>
                  </a:cubicBezTo>
                  <a:cubicBezTo>
                    <a:pt x="267" y="57"/>
                    <a:pt x="267" y="70"/>
                    <a:pt x="287" y="69"/>
                  </a:cubicBezTo>
                  <a:cubicBezTo>
                    <a:pt x="287" y="69"/>
                    <a:pt x="317" y="68"/>
                    <a:pt x="331" y="79"/>
                  </a:cubicBezTo>
                  <a:cubicBezTo>
                    <a:pt x="331" y="79"/>
                    <a:pt x="346" y="80"/>
                    <a:pt x="350" y="84"/>
                  </a:cubicBezTo>
                  <a:cubicBezTo>
                    <a:pt x="350" y="84"/>
                    <a:pt x="377" y="86"/>
                    <a:pt x="384" y="68"/>
                  </a:cubicBezTo>
                  <a:cubicBezTo>
                    <a:pt x="384" y="68"/>
                    <a:pt x="390" y="60"/>
                    <a:pt x="402" y="66"/>
                  </a:cubicBezTo>
                  <a:cubicBezTo>
                    <a:pt x="413" y="73"/>
                    <a:pt x="423" y="68"/>
                    <a:pt x="427" y="59"/>
                  </a:cubicBezTo>
                  <a:cubicBezTo>
                    <a:pt x="430" y="49"/>
                    <a:pt x="439" y="36"/>
                    <a:pt x="450" y="46"/>
                  </a:cubicBezTo>
                  <a:cubicBezTo>
                    <a:pt x="460" y="55"/>
                    <a:pt x="478" y="61"/>
                    <a:pt x="485" y="46"/>
                  </a:cubicBezTo>
                  <a:cubicBezTo>
                    <a:pt x="485" y="46"/>
                    <a:pt x="490" y="46"/>
                    <a:pt x="500" y="48"/>
                  </a:cubicBezTo>
                  <a:cubicBezTo>
                    <a:pt x="510" y="51"/>
                    <a:pt x="518" y="47"/>
                    <a:pt x="521" y="38"/>
                  </a:cubicBezTo>
                  <a:cubicBezTo>
                    <a:pt x="521" y="38"/>
                    <a:pt x="542" y="28"/>
                    <a:pt x="553" y="28"/>
                  </a:cubicBezTo>
                  <a:cubicBezTo>
                    <a:pt x="563" y="28"/>
                    <a:pt x="563" y="15"/>
                    <a:pt x="563" y="15"/>
                  </a:cubicBezTo>
                  <a:cubicBezTo>
                    <a:pt x="563" y="15"/>
                    <a:pt x="570" y="12"/>
                    <a:pt x="572" y="17"/>
                  </a:cubicBezTo>
                  <a:cubicBezTo>
                    <a:pt x="572" y="17"/>
                    <a:pt x="577" y="24"/>
                    <a:pt x="582" y="9"/>
                  </a:cubicBezTo>
                  <a:cubicBezTo>
                    <a:pt x="582" y="9"/>
                    <a:pt x="594" y="0"/>
                    <a:pt x="598" y="5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Freeform 563"/>
            <p:cNvSpPr/>
            <p:nvPr/>
          </p:nvSpPr>
          <p:spPr bwMode="auto">
            <a:xfrm>
              <a:off x="4284663" y="3957638"/>
              <a:ext cx="247650" cy="390525"/>
            </a:xfrm>
            <a:custGeom>
              <a:avLst/>
              <a:gdLst>
                <a:gd name="T0" fmla="*/ 67 w 67"/>
                <a:gd name="T1" fmla="*/ 103 h 103"/>
                <a:gd name="T2" fmla="*/ 55 w 67"/>
                <a:gd name="T3" fmla="*/ 97 h 103"/>
                <a:gd name="T4" fmla="*/ 45 w 67"/>
                <a:gd name="T5" fmla="*/ 92 h 103"/>
                <a:gd name="T6" fmla="*/ 24 w 67"/>
                <a:gd name="T7" fmla="*/ 76 h 103"/>
                <a:gd name="T8" fmla="*/ 23 w 67"/>
                <a:gd name="T9" fmla="*/ 69 h 103"/>
                <a:gd name="T10" fmla="*/ 8 w 67"/>
                <a:gd name="T11" fmla="*/ 62 h 103"/>
                <a:gd name="T12" fmla="*/ 11 w 67"/>
                <a:gd name="T13" fmla="*/ 38 h 103"/>
                <a:gd name="T14" fmla="*/ 16 w 67"/>
                <a:gd name="T15" fmla="*/ 25 h 103"/>
                <a:gd name="T16" fmla="*/ 26 w 67"/>
                <a:gd name="T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103">
                  <a:moveTo>
                    <a:pt x="67" y="103"/>
                  </a:moveTo>
                  <a:cubicBezTo>
                    <a:pt x="67" y="103"/>
                    <a:pt x="61" y="90"/>
                    <a:pt x="55" y="97"/>
                  </a:cubicBezTo>
                  <a:cubicBezTo>
                    <a:pt x="55" y="97"/>
                    <a:pt x="49" y="100"/>
                    <a:pt x="45" y="92"/>
                  </a:cubicBezTo>
                  <a:cubicBezTo>
                    <a:pt x="41" y="84"/>
                    <a:pt x="38" y="72"/>
                    <a:pt x="24" y="76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9"/>
                    <a:pt x="17" y="62"/>
                    <a:pt x="8" y="62"/>
                  </a:cubicBezTo>
                  <a:cubicBezTo>
                    <a:pt x="0" y="62"/>
                    <a:pt x="5" y="47"/>
                    <a:pt x="11" y="38"/>
                  </a:cubicBezTo>
                  <a:cubicBezTo>
                    <a:pt x="16" y="30"/>
                    <a:pt x="16" y="25"/>
                    <a:pt x="16" y="25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564"/>
            <p:cNvSpPr/>
            <p:nvPr/>
          </p:nvSpPr>
          <p:spPr bwMode="auto">
            <a:xfrm>
              <a:off x="4427538" y="2738438"/>
              <a:ext cx="962025" cy="1400175"/>
            </a:xfrm>
            <a:custGeom>
              <a:avLst/>
              <a:gdLst>
                <a:gd name="T0" fmla="*/ 0 w 253"/>
                <a:gd name="T1" fmla="*/ 0 h 367"/>
                <a:gd name="T2" fmla="*/ 27 w 253"/>
                <a:gd name="T3" fmla="*/ 13 h 367"/>
                <a:gd name="T4" fmla="*/ 51 w 253"/>
                <a:gd name="T5" fmla="*/ 17 h 367"/>
                <a:gd name="T6" fmla="*/ 61 w 253"/>
                <a:gd name="T7" fmla="*/ 19 h 367"/>
                <a:gd name="T8" fmla="*/ 64 w 253"/>
                <a:gd name="T9" fmla="*/ 19 h 367"/>
                <a:gd name="T10" fmla="*/ 66 w 253"/>
                <a:gd name="T11" fmla="*/ 30 h 367"/>
                <a:gd name="T12" fmla="*/ 81 w 253"/>
                <a:gd name="T13" fmla="*/ 56 h 367"/>
                <a:gd name="T14" fmla="*/ 99 w 253"/>
                <a:gd name="T15" fmla="*/ 57 h 367"/>
                <a:gd name="T16" fmla="*/ 115 w 253"/>
                <a:gd name="T17" fmla="*/ 66 h 367"/>
                <a:gd name="T18" fmla="*/ 112 w 253"/>
                <a:gd name="T19" fmla="*/ 87 h 367"/>
                <a:gd name="T20" fmla="*/ 111 w 253"/>
                <a:gd name="T21" fmla="*/ 126 h 367"/>
                <a:gd name="T22" fmla="*/ 108 w 253"/>
                <a:gd name="T23" fmla="*/ 134 h 367"/>
                <a:gd name="T24" fmla="*/ 94 w 253"/>
                <a:gd name="T25" fmla="*/ 142 h 367"/>
                <a:gd name="T26" fmla="*/ 102 w 253"/>
                <a:gd name="T27" fmla="*/ 180 h 367"/>
                <a:gd name="T28" fmla="*/ 101 w 253"/>
                <a:gd name="T29" fmla="*/ 186 h 367"/>
                <a:gd name="T30" fmla="*/ 96 w 253"/>
                <a:gd name="T31" fmla="*/ 201 h 367"/>
                <a:gd name="T32" fmla="*/ 88 w 253"/>
                <a:gd name="T33" fmla="*/ 212 h 367"/>
                <a:gd name="T34" fmla="*/ 92 w 253"/>
                <a:gd name="T35" fmla="*/ 225 h 367"/>
                <a:gd name="T36" fmla="*/ 101 w 253"/>
                <a:gd name="T37" fmla="*/ 244 h 367"/>
                <a:gd name="T38" fmla="*/ 111 w 253"/>
                <a:gd name="T39" fmla="*/ 260 h 367"/>
                <a:gd name="T40" fmla="*/ 116 w 253"/>
                <a:gd name="T41" fmla="*/ 273 h 367"/>
                <a:gd name="T42" fmla="*/ 117 w 253"/>
                <a:gd name="T43" fmla="*/ 285 h 367"/>
                <a:gd name="T44" fmla="*/ 120 w 253"/>
                <a:gd name="T45" fmla="*/ 305 h 367"/>
                <a:gd name="T46" fmla="*/ 150 w 253"/>
                <a:gd name="T47" fmla="*/ 329 h 367"/>
                <a:gd name="T48" fmla="*/ 164 w 253"/>
                <a:gd name="T49" fmla="*/ 333 h 367"/>
                <a:gd name="T50" fmla="*/ 190 w 253"/>
                <a:gd name="T51" fmla="*/ 332 h 367"/>
                <a:gd name="T52" fmla="*/ 210 w 253"/>
                <a:gd name="T53" fmla="*/ 330 h 367"/>
                <a:gd name="T54" fmla="*/ 244 w 253"/>
                <a:gd name="T55" fmla="*/ 334 h 367"/>
                <a:gd name="T56" fmla="*/ 251 w 253"/>
                <a:gd name="T57" fmla="*/ 339 h 367"/>
                <a:gd name="T58" fmla="*/ 253 w 253"/>
                <a:gd name="T59" fmla="*/ 341 h 367"/>
                <a:gd name="T60" fmla="*/ 253 w 253"/>
                <a:gd name="T61" fmla="*/ 3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3" h="367">
                  <a:moveTo>
                    <a:pt x="0" y="0"/>
                  </a:moveTo>
                  <a:cubicBezTo>
                    <a:pt x="0" y="0"/>
                    <a:pt x="22" y="10"/>
                    <a:pt x="27" y="13"/>
                  </a:cubicBezTo>
                  <a:cubicBezTo>
                    <a:pt x="27" y="13"/>
                    <a:pt x="49" y="17"/>
                    <a:pt x="51" y="17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75" y="17"/>
                    <a:pt x="66" y="30"/>
                  </a:cubicBezTo>
                  <a:cubicBezTo>
                    <a:pt x="66" y="30"/>
                    <a:pt x="59" y="42"/>
                    <a:pt x="81" y="56"/>
                  </a:cubicBezTo>
                  <a:cubicBezTo>
                    <a:pt x="81" y="56"/>
                    <a:pt x="88" y="59"/>
                    <a:pt x="99" y="57"/>
                  </a:cubicBezTo>
                  <a:cubicBezTo>
                    <a:pt x="99" y="57"/>
                    <a:pt x="112" y="50"/>
                    <a:pt x="115" y="66"/>
                  </a:cubicBezTo>
                  <a:cubicBezTo>
                    <a:pt x="117" y="81"/>
                    <a:pt x="116" y="81"/>
                    <a:pt x="112" y="87"/>
                  </a:cubicBezTo>
                  <a:cubicBezTo>
                    <a:pt x="109" y="93"/>
                    <a:pt x="102" y="119"/>
                    <a:pt x="111" y="126"/>
                  </a:cubicBezTo>
                  <a:cubicBezTo>
                    <a:pt x="120" y="133"/>
                    <a:pt x="113" y="134"/>
                    <a:pt x="108" y="134"/>
                  </a:cubicBezTo>
                  <a:cubicBezTo>
                    <a:pt x="103" y="133"/>
                    <a:pt x="91" y="131"/>
                    <a:pt x="94" y="142"/>
                  </a:cubicBezTo>
                  <a:cubicBezTo>
                    <a:pt x="97" y="153"/>
                    <a:pt x="111" y="168"/>
                    <a:pt x="102" y="180"/>
                  </a:cubicBezTo>
                  <a:cubicBezTo>
                    <a:pt x="102" y="180"/>
                    <a:pt x="99" y="176"/>
                    <a:pt x="101" y="186"/>
                  </a:cubicBezTo>
                  <a:cubicBezTo>
                    <a:pt x="103" y="197"/>
                    <a:pt x="100" y="198"/>
                    <a:pt x="96" y="201"/>
                  </a:cubicBezTo>
                  <a:cubicBezTo>
                    <a:pt x="91" y="203"/>
                    <a:pt x="88" y="206"/>
                    <a:pt x="88" y="212"/>
                  </a:cubicBezTo>
                  <a:cubicBezTo>
                    <a:pt x="87" y="219"/>
                    <a:pt x="84" y="219"/>
                    <a:pt x="92" y="225"/>
                  </a:cubicBezTo>
                  <a:cubicBezTo>
                    <a:pt x="100" y="231"/>
                    <a:pt x="101" y="240"/>
                    <a:pt x="101" y="244"/>
                  </a:cubicBezTo>
                  <a:cubicBezTo>
                    <a:pt x="101" y="249"/>
                    <a:pt x="102" y="256"/>
                    <a:pt x="111" y="260"/>
                  </a:cubicBezTo>
                  <a:cubicBezTo>
                    <a:pt x="116" y="273"/>
                    <a:pt x="116" y="273"/>
                    <a:pt x="116" y="273"/>
                  </a:cubicBezTo>
                  <a:cubicBezTo>
                    <a:pt x="116" y="273"/>
                    <a:pt x="119" y="277"/>
                    <a:pt x="117" y="285"/>
                  </a:cubicBezTo>
                  <a:cubicBezTo>
                    <a:pt x="115" y="294"/>
                    <a:pt x="110" y="294"/>
                    <a:pt x="120" y="305"/>
                  </a:cubicBezTo>
                  <a:cubicBezTo>
                    <a:pt x="129" y="316"/>
                    <a:pt x="141" y="326"/>
                    <a:pt x="150" y="329"/>
                  </a:cubicBezTo>
                  <a:cubicBezTo>
                    <a:pt x="159" y="331"/>
                    <a:pt x="164" y="333"/>
                    <a:pt x="164" y="333"/>
                  </a:cubicBezTo>
                  <a:cubicBezTo>
                    <a:pt x="164" y="333"/>
                    <a:pt x="185" y="336"/>
                    <a:pt x="190" y="332"/>
                  </a:cubicBezTo>
                  <a:cubicBezTo>
                    <a:pt x="195" y="327"/>
                    <a:pt x="206" y="328"/>
                    <a:pt x="210" y="330"/>
                  </a:cubicBezTo>
                  <a:cubicBezTo>
                    <a:pt x="214" y="333"/>
                    <a:pt x="234" y="342"/>
                    <a:pt x="244" y="334"/>
                  </a:cubicBezTo>
                  <a:cubicBezTo>
                    <a:pt x="251" y="339"/>
                    <a:pt x="251" y="339"/>
                    <a:pt x="251" y="339"/>
                  </a:cubicBezTo>
                  <a:cubicBezTo>
                    <a:pt x="253" y="341"/>
                    <a:pt x="253" y="341"/>
                    <a:pt x="253" y="341"/>
                  </a:cubicBezTo>
                  <a:cubicBezTo>
                    <a:pt x="253" y="367"/>
                    <a:pt x="253" y="367"/>
                    <a:pt x="253" y="367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果洛"/>
            <p:cNvSpPr/>
            <p:nvPr/>
          </p:nvSpPr>
          <p:spPr bwMode="auto">
            <a:xfrm>
              <a:off x="4284663" y="3748088"/>
              <a:ext cx="1447800" cy="1047750"/>
            </a:xfrm>
            <a:custGeom>
              <a:avLst/>
              <a:gdLst>
                <a:gd name="T0" fmla="*/ 359 w 381"/>
                <a:gd name="T1" fmla="*/ 174 h 276"/>
                <a:gd name="T2" fmla="*/ 351 w 381"/>
                <a:gd name="T3" fmla="*/ 160 h 276"/>
                <a:gd name="T4" fmla="*/ 336 w 381"/>
                <a:gd name="T5" fmla="*/ 165 h 276"/>
                <a:gd name="T6" fmla="*/ 321 w 381"/>
                <a:gd name="T7" fmla="*/ 164 h 276"/>
                <a:gd name="T8" fmla="*/ 300 w 381"/>
                <a:gd name="T9" fmla="*/ 139 h 276"/>
                <a:gd name="T10" fmla="*/ 288 w 381"/>
                <a:gd name="T11" fmla="*/ 113 h 276"/>
                <a:gd name="T12" fmla="*/ 293 w 381"/>
                <a:gd name="T13" fmla="*/ 103 h 276"/>
                <a:gd name="T14" fmla="*/ 292 w 381"/>
                <a:gd name="T15" fmla="*/ 77 h 276"/>
                <a:gd name="T16" fmla="*/ 284 w 381"/>
                <a:gd name="T17" fmla="*/ 70 h 276"/>
                <a:gd name="T18" fmla="*/ 229 w 381"/>
                <a:gd name="T19" fmla="*/ 68 h 276"/>
                <a:gd name="T20" fmla="*/ 189 w 381"/>
                <a:gd name="T21" fmla="*/ 64 h 276"/>
                <a:gd name="T22" fmla="*/ 156 w 381"/>
                <a:gd name="T23" fmla="*/ 21 h 276"/>
                <a:gd name="T24" fmla="*/ 153 w 381"/>
                <a:gd name="T25" fmla="*/ 6 h 276"/>
                <a:gd name="T26" fmla="*/ 127 w 381"/>
                <a:gd name="T27" fmla="*/ 18 h 276"/>
                <a:gd name="T28" fmla="*/ 108 w 381"/>
                <a:gd name="T29" fmla="*/ 29 h 276"/>
                <a:gd name="T30" fmla="*/ 55 w 381"/>
                <a:gd name="T31" fmla="*/ 49 h 276"/>
                <a:gd name="T32" fmla="*/ 26 w 381"/>
                <a:gd name="T33" fmla="*/ 56 h 276"/>
                <a:gd name="T34" fmla="*/ 11 w 381"/>
                <a:gd name="T35" fmla="*/ 94 h 276"/>
                <a:gd name="T36" fmla="*/ 23 w 381"/>
                <a:gd name="T37" fmla="*/ 125 h 276"/>
                <a:gd name="T38" fmla="*/ 45 w 381"/>
                <a:gd name="T39" fmla="*/ 148 h 276"/>
                <a:gd name="T40" fmla="*/ 67 w 381"/>
                <a:gd name="T41" fmla="*/ 159 h 276"/>
                <a:gd name="T42" fmla="*/ 79 w 381"/>
                <a:gd name="T43" fmla="*/ 159 h 276"/>
                <a:gd name="T44" fmla="*/ 117 w 381"/>
                <a:gd name="T45" fmla="*/ 166 h 276"/>
                <a:gd name="T46" fmla="*/ 139 w 381"/>
                <a:gd name="T47" fmla="*/ 208 h 276"/>
                <a:gd name="T48" fmla="*/ 187 w 381"/>
                <a:gd name="T49" fmla="*/ 245 h 276"/>
                <a:gd name="T50" fmla="*/ 225 w 381"/>
                <a:gd name="T51" fmla="*/ 258 h 276"/>
                <a:gd name="T52" fmla="*/ 243 w 381"/>
                <a:gd name="T53" fmla="*/ 240 h 276"/>
                <a:gd name="T54" fmla="*/ 260 w 381"/>
                <a:gd name="T55" fmla="*/ 264 h 276"/>
                <a:gd name="T56" fmla="*/ 268 w 381"/>
                <a:gd name="T57" fmla="*/ 260 h 276"/>
                <a:gd name="T58" fmla="*/ 297 w 381"/>
                <a:gd name="T59" fmla="*/ 273 h 276"/>
                <a:gd name="T60" fmla="*/ 317 w 381"/>
                <a:gd name="T61" fmla="*/ 260 h 276"/>
                <a:gd name="T62" fmla="*/ 334 w 381"/>
                <a:gd name="T63" fmla="*/ 236 h 276"/>
                <a:gd name="T64" fmla="*/ 331 w 381"/>
                <a:gd name="T65" fmla="*/ 217 h 276"/>
                <a:gd name="T66" fmla="*/ 345 w 381"/>
                <a:gd name="T67" fmla="*/ 206 h 276"/>
                <a:gd name="T68" fmla="*/ 365 w 381"/>
                <a:gd name="T69" fmla="*/ 208 h 276"/>
                <a:gd name="T70" fmla="*/ 369 w 381"/>
                <a:gd name="T71" fmla="*/ 197 h 276"/>
                <a:gd name="T72" fmla="*/ 362 w 381"/>
                <a:gd name="T73" fmla="*/ 18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1" h="276">
                  <a:moveTo>
                    <a:pt x="363" y="174"/>
                  </a:moveTo>
                  <a:cubicBezTo>
                    <a:pt x="359" y="174"/>
                    <a:pt x="359" y="174"/>
                    <a:pt x="359" y="174"/>
                  </a:cubicBezTo>
                  <a:cubicBezTo>
                    <a:pt x="354" y="165"/>
                    <a:pt x="354" y="165"/>
                    <a:pt x="354" y="165"/>
                  </a:cubicBezTo>
                  <a:cubicBezTo>
                    <a:pt x="351" y="160"/>
                    <a:pt x="351" y="160"/>
                    <a:pt x="351" y="160"/>
                  </a:cubicBezTo>
                  <a:cubicBezTo>
                    <a:pt x="351" y="160"/>
                    <a:pt x="336" y="151"/>
                    <a:pt x="338" y="164"/>
                  </a:cubicBezTo>
                  <a:cubicBezTo>
                    <a:pt x="336" y="165"/>
                    <a:pt x="336" y="165"/>
                    <a:pt x="336" y="165"/>
                  </a:cubicBezTo>
                  <a:cubicBezTo>
                    <a:pt x="323" y="166"/>
                    <a:pt x="323" y="166"/>
                    <a:pt x="323" y="166"/>
                  </a:cubicBezTo>
                  <a:cubicBezTo>
                    <a:pt x="321" y="164"/>
                    <a:pt x="321" y="164"/>
                    <a:pt x="321" y="164"/>
                  </a:cubicBezTo>
                  <a:cubicBezTo>
                    <a:pt x="321" y="164"/>
                    <a:pt x="327" y="153"/>
                    <a:pt x="306" y="145"/>
                  </a:cubicBezTo>
                  <a:cubicBezTo>
                    <a:pt x="300" y="139"/>
                    <a:pt x="300" y="139"/>
                    <a:pt x="300" y="139"/>
                  </a:cubicBezTo>
                  <a:cubicBezTo>
                    <a:pt x="285" y="121"/>
                    <a:pt x="285" y="121"/>
                    <a:pt x="285" y="121"/>
                  </a:cubicBezTo>
                  <a:cubicBezTo>
                    <a:pt x="288" y="113"/>
                    <a:pt x="288" y="113"/>
                    <a:pt x="288" y="113"/>
                  </a:cubicBezTo>
                  <a:cubicBezTo>
                    <a:pt x="288" y="109"/>
                    <a:pt x="288" y="109"/>
                    <a:pt x="288" y="109"/>
                  </a:cubicBezTo>
                  <a:cubicBezTo>
                    <a:pt x="288" y="109"/>
                    <a:pt x="287" y="104"/>
                    <a:pt x="293" y="103"/>
                  </a:cubicBezTo>
                  <a:cubicBezTo>
                    <a:pt x="292" y="103"/>
                    <a:pt x="292" y="103"/>
                    <a:pt x="292" y="103"/>
                  </a:cubicBezTo>
                  <a:cubicBezTo>
                    <a:pt x="292" y="77"/>
                    <a:pt x="292" y="77"/>
                    <a:pt x="292" y="77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84" y="70"/>
                    <a:pt x="284" y="70"/>
                    <a:pt x="284" y="70"/>
                  </a:cubicBezTo>
                  <a:cubicBezTo>
                    <a:pt x="273" y="78"/>
                    <a:pt x="254" y="69"/>
                    <a:pt x="249" y="66"/>
                  </a:cubicBezTo>
                  <a:cubicBezTo>
                    <a:pt x="245" y="64"/>
                    <a:pt x="234" y="63"/>
                    <a:pt x="229" y="68"/>
                  </a:cubicBezTo>
                  <a:cubicBezTo>
                    <a:pt x="224" y="72"/>
                    <a:pt x="203" y="69"/>
                    <a:pt x="203" y="69"/>
                  </a:cubicBezTo>
                  <a:cubicBezTo>
                    <a:pt x="203" y="69"/>
                    <a:pt x="198" y="67"/>
                    <a:pt x="189" y="64"/>
                  </a:cubicBezTo>
                  <a:cubicBezTo>
                    <a:pt x="180" y="62"/>
                    <a:pt x="168" y="52"/>
                    <a:pt x="159" y="41"/>
                  </a:cubicBezTo>
                  <a:cubicBezTo>
                    <a:pt x="149" y="30"/>
                    <a:pt x="154" y="30"/>
                    <a:pt x="156" y="21"/>
                  </a:cubicBezTo>
                  <a:cubicBezTo>
                    <a:pt x="158" y="13"/>
                    <a:pt x="155" y="9"/>
                    <a:pt x="155" y="9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49" y="0"/>
                    <a:pt x="137" y="10"/>
                    <a:pt x="137" y="10"/>
                  </a:cubicBezTo>
                  <a:cubicBezTo>
                    <a:pt x="132" y="25"/>
                    <a:pt x="127" y="18"/>
                    <a:pt x="127" y="18"/>
                  </a:cubicBezTo>
                  <a:cubicBezTo>
                    <a:pt x="125" y="13"/>
                    <a:pt x="118" y="16"/>
                    <a:pt x="118" y="16"/>
                  </a:cubicBezTo>
                  <a:cubicBezTo>
                    <a:pt x="118" y="16"/>
                    <a:pt x="118" y="29"/>
                    <a:pt x="108" y="29"/>
                  </a:cubicBezTo>
                  <a:cubicBezTo>
                    <a:pt x="97" y="29"/>
                    <a:pt x="76" y="39"/>
                    <a:pt x="76" y="39"/>
                  </a:cubicBezTo>
                  <a:cubicBezTo>
                    <a:pt x="73" y="48"/>
                    <a:pt x="65" y="51"/>
                    <a:pt x="55" y="49"/>
                  </a:cubicBezTo>
                  <a:cubicBezTo>
                    <a:pt x="45" y="47"/>
                    <a:pt x="40" y="47"/>
                    <a:pt x="40" y="47"/>
                  </a:cubicBezTo>
                  <a:cubicBezTo>
                    <a:pt x="37" y="54"/>
                    <a:pt x="31" y="56"/>
                    <a:pt x="26" y="56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6"/>
                    <a:pt x="11" y="94"/>
                  </a:cubicBezTo>
                  <a:cubicBezTo>
                    <a:pt x="5" y="103"/>
                    <a:pt x="0" y="118"/>
                    <a:pt x="8" y="118"/>
                  </a:cubicBezTo>
                  <a:cubicBezTo>
                    <a:pt x="17" y="118"/>
                    <a:pt x="23" y="125"/>
                    <a:pt x="23" y="125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38" y="128"/>
                    <a:pt x="41" y="140"/>
                    <a:pt x="45" y="148"/>
                  </a:cubicBezTo>
                  <a:cubicBezTo>
                    <a:pt x="49" y="155"/>
                    <a:pt x="55" y="153"/>
                    <a:pt x="55" y="153"/>
                  </a:cubicBezTo>
                  <a:cubicBezTo>
                    <a:pt x="61" y="145"/>
                    <a:pt x="67" y="159"/>
                    <a:pt x="67" y="159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70" y="154"/>
                    <a:pt x="74" y="149"/>
                    <a:pt x="79" y="159"/>
                  </a:cubicBezTo>
                  <a:cubicBezTo>
                    <a:pt x="79" y="159"/>
                    <a:pt x="82" y="163"/>
                    <a:pt x="95" y="159"/>
                  </a:cubicBezTo>
                  <a:cubicBezTo>
                    <a:pt x="108" y="154"/>
                    <a:pt x="117" y="159"/>
                    <a:pt x="117" y="166"/>
                  </a:cubicBezTo>
                  <a:cubicBezTo>
                    <a:pt x="118" y="174"/>
                    <a:pt x="114" y="186"/>
                    <a:pt x="134" y="191"/>
                  </a:cubicBezTo>
                  <a:cubicBezTo>
                    <a:pt x="134" y="191"/>
                    <a:pt x="139" y="196"/>
                    <a:pt x="139" y="208"/>
                  </a:cubicBezTo>
                  <a:cubicBezTo>
                    <a:pt x="139" y="208"/>
                    <a:pt x="166" y="252"/>
                    <a:pt x="176" y="240"/>
                  </a:cubicBezTo>
                  <a:cubicBezTo>
                    <a:pt x="176" y="240"/>
                    <a:pt x="184" y="235"/>
                    <a:pt x="187" y="245"/>
                  </a:cubicBezTo>
                  <a:cubicBezTo>
                    <a:pt x="191" y="255"/>
                    <a:pt x="197" y="256"/>
                    <a:pt x="202" y="257"/>
                  </a:cubicBezTo>
                  <a:cubicBezTo>
                    <a:pt x="206" y="257"/>
                    <a:pt x="225" y="258"/>
                    <a:pt x="225" y="258"/>
                  </a:cubicBezTo>
                  <a:cubicBezTo>
                    <a:pt x="225" y="258"/>
                    <a:pt x="233" y="273"/>
                    <a:pt x="231" y="254"/>
                  </a:cubicBezTo>
                  <a:cubicBezTo>
                    <a:pt x="230" y="235"/>
                    <a:pt x="236" y="237"/>
                    <a:pt x="243" y="240"/>
                  </a:cubicBezTo>
                  <a:cubicBezTo>
                    <a:pt x="249" y="242"/>
                    <a:pt x="262" y="254"/>
                    <a:pt x="262" y="254"/>
                  </a:cubicBezTo>
                  <a:cubicBezTo>
                    <a:pt x="260" y="264"/>
                    <a:pt x="260" y="264"/>
                    <a:pt x="260" y="264"/>
                  </a:cubicBezTo>
                  <a:cubicBezTo>
                    <a:pt x="260" y="264"/>
                    <a:pt x="268" y="276"/>
                    <a:pt x="268" y="267"/>
                  </a:cubicBezTo>
                  <a:cubicBezTo>
                    <a:pt x="268" y="260"/>
                    <a:pt x="268" y="260"/>
                    <a:pt x="268" y="260"/>
                  </a:cubicBezTo>
                  <a:cubicBezTo>
                    <a:pt x="279" y="260"/>
                    <a:pt x="279" y="260"/>
                    <a:pt x="279" y="260"/>
                  </a:cubicBezTo>
                  <a:cubicBezTo>
                    <a:pt x="297" y="273"/>
                    <a:pt x="297" y="273"/>
                    <a:pt x="297" y="273"/>
                  </a:cubicBezTo>
                  <a:cubicBezTo>
                    <a:pt x="297" y="273"/>
                    <a:pt x="303" y="269"/>
                    <a:pt x="303" y="262"/>
                  </a:cubicBezTo>
                  <a:cubicBezTo>
                    <a:pt x="317" y="260"/>
                    <a:pt x="317" y="260"/>
                    <a:pt x="317" y="260"/>
                  </a:cubicBezTo>
                  <a:cubicBezTo>
                    <a:pt x="322" y="262"/>
                    <a:pt x="322" y="262"/>
                    <a:pt x="322" y="262"/>
                  </a:cubicBezTo>
                  <a:cubicBezTo>
                    <a:pt x="322" y="262"/>
                    <a:pt x="347" y="240"/>
                    <a:pt x="334" y="236"/>
                  </a:cubicBezTo>
                  <a:cubicBezTo>
                    <a:pt x="334" y="236"/>
                    <a:pt x="317" y="230"/>
                    <a:pt x="333" y="225"/>
                  </a:cubicBezTo>
                  <a:cubicBezTo>
                    <a:pt x="333" y="225"/>
                    <a:pt x="337" y="224"/>
                    <a:pt x="331" y="217"/>
                  </a:cubicBezTo>
                  <a:cubicBezTo>
                    <a:pt x="331" y="217"/>
                    <a:pt x="321" y="201"/>
                    <a:pt x="335" y="198"/>
                  </a:cubicBezTo>
                  <a:cubicBezTo>
                    <a:pt x="335" y="198"/>
                    <a:pt x="339" y="195"/>
                    <a:pt x="345" y="206"/>
                  </a:cubicBezTo>
                  <a:cubicBezTo>
                    <a:pt x="350" y="198"/>
                    <a:pt x="350" y="198"/>
                    <a:pt x="350" y="198"/>
                  </a:cubicBezTo>
                  <a:cubicBezTo>
                    <a:pt x="365" y="208"/>
                    <a:pt x="365" y="208"/>
                    <a:pt x="365" y="208"/>
                  </a:cubicBezTo>
                  <a:cubicBezTo>
                    <a:pt x="367" y="206"/>
                    <a:pt x="367" y="206"/>
                    <a:pt x="367" y="206"/>
                  </a:cubicBezTo>
                  <a:cubicBezTo>
                    <a:pt x="369" y="197"/>
                    <a:pt x="369" y="197"/>
                    <a:pt x="369" y="197"/>
                  </a:cubicBezTo>
                  <a:cubicBezTo>
                    <a:pt x="369" y="197"/>
                    <a:pt x="375" y="190"/>
                    <a:pt x="363" y="189"/>
                  </a:cubicBezTo>
                  <a:cubicBezTo>
                    <a:pt x="362" y="185"/>
                    <a:pt x="362" y="185"/>
                    <a:pt x="362" y="185"/>
                  </a:cubicBezTo>
                  <a:cubicBezTo>
                    <a:pt x="362" y="185"/>
                    <a:pt x="381" y="169"/>
                    <a:pt x="363" y="17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海西"/>
            <p:cNvSpPr/>
            <p:nvPr/>
          </p:nvSpPr>
          <p:spPr bwMode="auto">
            <a:xfrm>
              <a:off x="2322513" y="2633663"/>
              <a:ext cx="2562225" cy="1438275"/>
            </a:xfrm>
            <a:custGeom>
              <a:avLst/>
              <a:gdLst>
                <a:gd name="T0" fmla="*/ 655 w 676"/>
                <a:gd name="T1" fmla="*/ 86 h 380"/>
                <a:gd name="T2" fmla="*/ 622 w 676"/>
                <a:gd name="T3" fmla="*/ 59 h 380"/>
                <a:gd name="T4" fmla="*/ 617 w 676"/>
                <a:gd name="T5" fmla="*/ 48 h 380"/>
                <a:gd name="T6" fmla="*/ 583 w 676"/>
                <a:gd name="T7" fmla="*/ 42 h 380"/>
                <a:gd name="T8" fmla="*/ 545 w 676"/>
                <a:gd name="T9" fmla="*/ 29 h 380"/>
                <a:gd name="T10" fmla="*/ 518 w 676"/>
                <a:gd name="T11" fmla="*/ 15 h 380"/>
                <a:gd name="T12" fmla="*/ 466 w 676"/>
                <a:gd name="T13" fmla="*/ 11 h 380"/>
                <a:gd name="T14" fmla="*/ 471 w 676"/>
                <a:gd name="T15" fmla="*/ 35 h 380"/>
                <a:gd name="T16" fmla="*/ 473 w 676"/>
                <a:gd name="T17" fmla="*/ 51 h 380"/>
                <a:gd name="T18" fmla="*/ 470 w 676"/>
                <a:gd name="T19" fmla="*/ 66 h 380"/>
                <a:gd name="T20" fmla="*/ 459 w 676"/>
                <a:gd name="T21" fmla="*/ 64 h 380"/>
                <a:gd name="T22" fmla="*/ 457 w 676"/>
                <a:gd name="T23" fmla="*/ 72 h 380"/>
                <a:gd name="T24" fmla="*/ 455 w 676"/>
                <a:gd name="T25" fmla="*/ 76 h 380"/>
                <a:gd name="T26" fmla="*/ 458 w 676"/>
                <a:gd name="T27" fmla="*/ 83 h 380"/>
                <a:gd name="T28" fmla="*/ 449 w 676"/>
                <a:gd name="T29" fmla="*/ 96 h 380"/>
                <a:gd name="T30" fmla="*/ 434 w 676"/>
                <a:gd name="T31" fmla="*/ 102 h 380"/>
                <a:gd name="T32" fmla="*/ 401 w 676"/>
                <a:gd name="T33" fmla="*/ 92 h 380"/>
                <a:gd name="T34" fmla="*/ 386 w 676"/>
                <a:gd name="T35" fmla="*/ 93 h 380"/>
                <a:gd name="T36" fmla="*/ 360 w 676"/>
                <a:gd name="T37" fmla="*/ 100 h 380"/>
                <a:gd name="T38" fmla="*/ 333 w 676"/>
                <a:gd name="T39" fmla="*/ 95 h 380"/>
                <a:gd name="T40" fmla="*/ 300 w 676"/>
                <a:gd name="T41" fmla="*/ 83 h 380"/>
                <a:gd name="T42" fmla="*/ 254 w 676"/>
                <a:gd name="T43" fmla="*/ 65 h 380"/>
                <a:gd name="T44" fmla="*/ 213 w 676"/>
                <a:gd name="T45" fmla="*/ 59 h 380"/>
                <a:gd name="T46" fmla="*/ 203 w 676"/>
                <a:gd name="T47" fmla="*/ 39 h 380"/>
                <a:gd name="T48" fmla="*/ 187 w 676"/>
                <a:gd name="T49" fmla="*/ 40 h 380"/>
                <a:gd name="T50" fmla="*/ 160 w 676"/>
                <a:gd name="T51" fmla="*/ 52 h 380"/>
                <a:gd name="T52" fmla="*/ 122 w 676"/>
                <a:gd name="T53" fmla="*/ 73 h 380"/>
                <a:gd name="T54" fmla="*/ 71 w 676"/>
                <a:gd name="T55" fmla="*/ 93 h 380"/>
                <a:gd name="T56" fmla="*/ 34 w 676"/>
                <a:gd name="T57" fmla="*/ 101 h 380"/>
                <a:gd name="T58" fmla="*/ 24 w 676"/>
                <a:gd name="T59" fmla="*/ 107 h 380"/>
                <a:gd name="T60" fmla="*/ 22 w 676"/>
                <a:gd name="T61" fmla="*/ 115 h 380"/>
                <a:gd name="T62" fmla="*/ 3 w 676"/>
                <a:gd name="T63" fmla="*/ 125 h 380"/>
                <a:gd name="T64" fmla="*/ 30 w 676"/>
                <a:gd name="T65" fmla="*/ 135 h 380"/>
                <a:gd name="T66" fmla="*/ 47 w 676"/>
                <a:gd name="T67" fmla="*/ 184 h 380"/>
                <a:gd name="T68" fmla="*/ 71 w 676"/>
                <a:gd name="T69" fmla="*/ 203 h 380"/>
                <a:gd name="T70" fmla="*/ 83 w 676"/>
                <a:gd name="T71" fmla="*/ 224 h 380"/>
                <a:gd name="T72" fmla="*/ 79 w 676"/>
                <a:gd name="T73" fmla="*/ 251 h 380"/>
                <a:gd name="T74" fmla="*/ 50 w 676"/>
                <a:gd name="T75" fmla="*/ 269 h 380"/>
                <a:gd name="T76" fmla="*/ 77 w 676"/>
                <a:gd name="T77" fmla="*/ 292 h 380"/>
                <a:gd name="T78" fmla="*/ 77 w 676"/>
                <a:gd name="T79" fmla="*/ 331 h 380"/>
                <a:gd name="T80" fmla="*/ 108 w 676"/>
                <a:gd name="T81" fmla="*/ 330 h 380"/>
                <a:gd name="T82" fmla="*/ 193 w 676"/>
                <a:gd name="T83" fmla="*/ 336 h 380"/>
                <a:gd name="T84" fmla="*/ 253 w 676"/>
                <a:gd name="T85" fmla="*/ 345 h 380"/>
                <a:gd name="T86" fmla="*/ 339 w 676"/>
                <a:gd name="T87" fmla="*/ 351 h 380"/>
                <a:gd name="T88" fmla="*/ 403 w 676"/>
                <a:gd name="T89" fmla="*/ 373 h 380"/>
                <a:gd name="T90" fmla="*/ 456 w 676"/>
                <a:gd name="T91" fmla="*/ 362 h 380"/>
                <a:gd name="T92" fmla="*/ 499 w 676"/>
                <a:gd name="T93" fmla="*/ 353 h 380"/>
                <a:gd name="T94" fmla="*/ 557 w 676"/>
                <a:gd name="T95" fmla="*/ 340 h 380"/>
                <a:gd name="T96" fmla="*/ 593 w 676"/>
                <a:gd name="T97" fmla="*/ 332 h 380"/>
                <a:gd name="T98" fmla="*/ 635 w 676"/>
                <a:gd name="T99" fmla="*/ 309 h 380"/>
                <a:gd name="T100" fmla="*/ 654 w 676"/>
                <a:gd name="T101" fmla="*/ 303 h 380"/>
                <a:gd name="T102" fmla="*/ 671 w 676"/>
                <a:gd name="T103" fmla="*/ 299 h 380"/>
                <a:gd name="T104" fmla="*/ 657 w 676"/>
                <a:gd name="T105" fmla="*/ 273 h 380"/>
                <a:gd name="T106" fmla="*/ 644 w 676"/>
                <a:gd name="T107" fmla="*/ 241 h 380"/>
                <a:gd name="T108" fmla="*/ 657 w 676"/>
                <a:gd name="T109" fmla="*/ 215 h 380"/>
                <a:gd name="T110" fmla="*/ 650 w 676"/>
                <a:gd name="T111" fmla="*/ 171 h 380"/>
                <a:gd name="T112" fmla="*/ 667 w 676"/>
                <a:gd name="T113" fmla="*/ 155 h 380"/>
                <a:gd name="T114" fmla="*/ 671 w 676"/>
                <a:gd name="T115" fmla="*/ 9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6" h="380">
                  <a:moveTo>
                    <a:pt x="671" y="95"/>
                  </a:moveTo>
                  <a:cubicBezTo>
                    <a:pt x="668" y="79"/>
                    <a:pt x="655" y="86"/>
                    <a:pt x="655" y="86"/>
                  </a:cubicBezTo>
                  <a:cubicBezTo>
                    <a:pt x="644" y="88"/>
                    <a:pt x="637" y="85"/>
                    <a:pt x="637" y="85"/>
                  </a:cubicBezTo>
                  <a:cubicBezTo>
                    <a:pt x="615" y="71"/>
                    <a:pt x="622" y="59"/>
                    <a:pt x="622" y="59"/>
                  </a:cubicBezTo>
                  <a:cubicBezTo>
                    <a:pt x="631" y="46"/>
                    <a:pt x="620" y="48"/>
                    <a:pt x="620" y="48"/>
                  </a:cubicBezTo>
                  <a:cubicBezTo>
                    <a:pt x="617" y="48"/>
                    <a:pt x="617" y="48"/>
                    <a:pt x="617" y="48"/>
                  </a:cubicBezTo>
                  <a:cubicBezTo>
                    <a:pt x="607" y="46"/>
                    <a:pt x="607" y="46"/>
                    <a:pt x="607" y="46"/>
                  </a:cubicBezTo>
                  <a:cubicBezTo>
                    <a:pt x="605" y="46"/>
                    <a:pt x="583" y="42"/>
                    <a:pt x="583" y="42"/>
                  </a:cubicBezTo>
                  <a:cubicBezTo>
                    <a:pt x="578" y="39"/>
                    <a:pt x="558" y="30"/>
                    <a:pt x="556" y="29"/>
                  </a:cubicBezTo>
                  <a:cubicBezTo>
                    <a:pt x="553" y="32"/>
                    <a:pt x="550" y="34"/>
                    <a:pt x="545" y="29"/>
                  </a:cubicBezTo>
                  <a:cubicBezTo>
                    <a:pt x="545" y="29"/>
                    <a:pt x="527" y="23"/>
                    <a:pt x="519" y="21"/>
                  </a:cubicBezTo>
                  <a:cubicBezTo>
                    <a:pt x="518" y="15"/>
                    <a:pt x="518" y="15"/>
                    <a:pt x="518" y="15"/>
                  </a:cubicBezTo>
                  <a:cubicBezTo>
                    <a:pt x="518" y="15"/>
                    <a:pt x="493" y="3"/>
                    <a:pt x="489" y="3"/>
                  </a:cubicBezTo>
                  <a:cubicBezTo>
                    <a:pt x="484" y="3"/>
                    <a:pt x="461" y="0"/>
                    <a:pt x="466" y="11"/>
                  </a:cubicBezTo>
                  <a:cubicBezTo>
                    <a:pt x="466" y="11"/>
                    <a:pt x="471" y="15"/>
                    <a:pt x="467" y="29"/>
                  </a:cubicBezTo>
                  <a:cubicBezTo>
                    <a:pt x="471" y="35"/>
                    <a:pt x="471" y="35"/>
                    <a:pt x="471" y="35"/>
                  </a:cubicBezTo>
                  <a:cubicBezTo>
                    <a:pt x="473" y="43"/>
                    <a:pt x="473" y="43"/>
                    <a:pt x="473" y="43"/>
                  </a:cubicBezTo>
                  <a:cubicBezTo>
                    <a:pt x="473" y="51"/>
                    <a:pt x="473" y="51"/>
                    <a:pt x="473" y="51"/>
                  </a:cubicBezTo>
                  <a:cubicBezTo>
                    <a:pt x="479" y="54"/>
                    <a:pt x="479" y="54"/>
                    <a:pt x="479" y="54"/>
                  </a:cubicBezTo>
                  <a:cubicBezTo>
                    <a:pt x="479" y="54"/>
                    <a:pt x="483" y="66"/>
                    <a:pt x="470" y="66"/>
                  </a:cubicBezTo>
                  <a:cubicBezTo>
                    <a:pt x="459" y="60"/>
                    <a:pt x="459" y="60"/>
                    <a:pt x="459" y="60"/>
                  </a:cubicBezTo>
                  <a:cubicBezTo>
                    <a:pt x="459" y="64"/>
                    <a:pt x="459" y="64"/>
                    <a:pt x="459" y="64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7" y="72"/>
                    <a:pt x="457" y="72"/>
                    <a:pt x="457" y="72"/>
                  </a:cubicBezTo>
                  <a:cubicBezTo>
                    <a:pt x="455" y="73"/>
                    <a:pt x="455" y="73"/>
                    <a:pt x="455" y="73"/>
                  </a:cubicBezTo>
                  <a:cubicBezTo>
                    <a:pt x="455" y="76"/>
                    <a:pt x="455" y="76"/>
                    <a:pt x="455" y="76"/>
                  </a:cubicBezTo>
                  <a:cubicBezTo>
                    <a:pt x="458" y="78"/>
                    <a:pt x="458" y="78"/>
                    <a:pt x="458" y="78"/>
                  </a:cubicBezTo>
                  <a:cubicBezTo>
                    <a:pt x="458" y="83"/>
                    <a:pt x="458" y="83"/>
                    <a:pt x="458" y="83"/>
                  </a:cubicBezTo>
                  <a:cubicBezTo>
                    <a:pt x="456" y="85"/>
                    <a:pt x="456" y="85"/>
                    <a:pt x="456" y="85"/>
                  </a:cubicBezTo>
                  <a:cubicBezTo>
                    <a:pt x="456" y="85"/>
                    <a:pt x="462" y="96"/>
                    <a:pt x="449" y="96"/>
                  </a:cubicBezTo>
                  <a:cubicBezTo>
                    <a:pt x="440" y="95"/>
                    <a:pt x="440" y="95"/>
                    <a:pt x="440" y="95"/>
                  </a:cubicBezTo>
                  <a:cubicBezTo>
                    <a:pt x="440" y="95"/>
                    <a:pt x="436" y="97"/>
                    <a:pt x="434" y="102"/>
                  </a:cubicBezTo>
                  <a:cubicBezTo>
                    <a:pt x="434" y="102"/>
                    <a:pt x="425" y="110"/>
                    <a:pt x="409" y="100"/>
                  </a:cubicBezTo>
                  <a:cubicBezTo>
                    <a:pt x="409" y="100"/>
                    <a:pt x="403" y="100"/>
                    <a:pt x="401" y="92"/>
                  </a:cubicBezTo>
                  <a:cubicBezTo>
                    <a:pt x="396" y="90"/>
                    <a:pt x="396" y="90"/>
                    <a:pt x="396" y="90"/>
                  </a:cubicBezTo>
                  <a:cubicBezTo>
                    <a:pt x="396" y="90"/>
                    <a:pt x="386" y="85"/>
                    <a:pt x="386" y="93"/>
                  </a:cubicBezTo>
                  <a:cubicBezTo>
                    <a:pt x="386" y="93"/>
                    <a:pt x="387" y="98"/>
                    <a:pt x="375" y="98"/>
                  </a:cubicBezTo>
                  <a:cubicBezTo>
                    <a:pt x="360" y="100"/>
                    <a:pt x="360" y="100"/>
                    <a:pt x="360" y="100"/>
                  </a:cubicBezTo>
                  <a:cubicBezTo>
                    <a:pt x="360" y="100"/>
                    <a:pt x="352" y="91"/>
                    <a:pt x="345" y="92"/>
                  </a:cubicBezTo>
                  <a:cubicBezTo>
                    <a:pt x="338" y="94"/>
                    <a:pt x="333" y="95"/>
                    <a:pt x="333" y="95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04" y="104"/>
                    <a:pt x="300" y="83"/>
                  </a:cubicBezTo>
                  <a:cubicBezTo>
                    <a:pt x="296" y="61"/>
                    <a:pt x="277" y="71"/>
                    <a:pt x="277" y="71"/>
                  </a:cubicBezTo>
                  <a:cubicBezTo>
                    <a:pt x="277" y="71"/>
                    <a:pt x="237" y="80"/>
                    <a:pt x="254" y="65"/>
                  </a:cubicBezTo>
                  <a:cubicBezTo>
                    <a:pt x="254" y="65"/>
                    <a:pt x="267" y="60"/>
                    <a:pt x="246" y="55"/>
                  </a:cubicBezTo>
                  <a:cubicBezTo>
                    <a:pt x="246" y="55"/>
                    <a:pt x="220" y="55"/>
                    <a:pt x="213" y="59"/>
                  </a:cubicBezTo>
                  <a:cubicBezTo>
                    <a:pt x="213" y="59"/>
                    <a:pt x="206" y="58"/>
                    <a:pt x="211" y="52"/>
                  </a:cubicBezTo>
                  <a:cubicBezTo>
                    <a:pt x="211" y="52"/>
                    <a:pt x="211" y="39"/>
                    <a:pt x="203" y="39"/>
                  </a:cubicBezTo>
                  <a:cubicBezTo>
                    <a:pt x="197" y="42"/>
                    <a:pt x="197" y="42"/>
                    <a:pt x="197" y="42"/>
                  </a:cubicBezTo>
                  <a:cubicBezTo>
                    <a:pt x="197" y="42"/>
                    <a:pt x="188" y="39"/>
                    <a:pt x="187" y="40"/>
                  </a:cubicBezTo>
                  <a:cubicBezTo>
                    <a:pt x="185" y="41"/>
                    <a:pt x="183" y="45"/>
                    <a:pt x="183" y="45"/>
                  </a:cubicBezTo>
                  <a:cubicBezTo>
                    <a:pt x="183" y="45"/>
                    <a:pt x="160" y="39"/>
                    <a:pt x="160" y="52"/>
                  </a:cubicBezTo>
                  <a:cubicBezTo>
                    <a:pt x="148" y="58"/>
                    <a:pt x="148" y="58"/>
                    <a:pt x="148" y="58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93"/>
                    <a:pt x="52" y="103"/>
                    <a:pt x="38" y="94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07"/>
                    <a:pt x="22" y="109"/>
                    <a:pt x="22" y="112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0" y="117"/>
                    <a:pt x="3" y="125"/>
                  </a:cubicBezTo>
                  <a:cubicBezTo>
                    <a:pt x="6" y="134"/>
                    <a:pt x="9" y="144"/>
                    <a:pt x="18" y="134"/>
                  </a:cubicBezTo>
                  <a:cubicBezTo>
                    <a:pt x="18" y="134"/>
                    <a:pt x="30" y="119"/>
                    <a:pt x="30" y="135"/>
                  </a:cubicBezTo>
                  <a:cubicBezTo>
                    <a:pt x="29" y="151"/>
                    <a:pt x="30" y="171"/>
                    <a:pt x="30" y="171"/>
                  </a:cubicBezTo>
                  <a:cubicBezTo>
                    <a:pt x="30" y="171"/>
                    <a:pt x="26" y="183"/>
                    <a:pt x="47" y="184"/>
                  </a:cubicBezTo>
                  <a:cubicBezTo>
                    <a:pt x="47" y="184"/>
                    <a:pt x="58" y="188"/>
                    <a:pt x="58" y="194"/>
                  </a:cubicBezTo>
                  <a:cubicBezTo>
                    <a:pt x="58" y="200"/>
                    <a:pt x="62" y="204"/>
                    <a:pt x="71" y="203"/>
                  </a:cubicBezTo>
                  <a:cubicBezTo>
                    <a:pt x="71" y="203"/>
                    <a:pt x="76" y="204"/>
                    <a:pt x="79" y="220"/>
                  </a:cubicBezTo>
                  <a:cubicBezTo>
                    <a:pt x="83" y="224"/>
                    <a:pt x="83" y="224"/>
                    <a:pt x="83" y="224"/>
                  </a:cubicBezTo>
                  <a:cubicBezTo>
                    <a:pt x="83" y="224"/>
                    <a:pt x="102" y="242"/>
                    <a:pt x="86" y="243"/>
                  </a:cubicBezTo>
                  <a:cubicBezTo>
                    <a:pt x="86" y="243"/>
                    <a:pt x="80" y="242"/>
                    <a:pt x="79" y="251"/>
                  </a:cubicBezTo>
                  <a:cubicBezTo>
                    <a:pt x="79" y="251"/>
                    <a:pt x="76" y="256"/>
                    <a:pt x="61" y="255"/>
                  </a:cubicBezTo>
                  <a:cubicBezTo>
                    <a:pt x="50" y="269"/>
                    <a:pt x="50" y="269"/>
                    <a:pt x="50" y="269"/>
                  </a:cubicBezTo>
                  <a:cubicBezTo>
                    <a:pt x="50" y="269"/>
                    <a:pt x="47" y="294"/>
                    <a:pt x="63" y="290"/>
                  </a:cubicBezTo>
                  <a:cubicBezTo>
                    <a:pt x="77" y="292"/>
                    <a:pt x="77" y="292"/>
                    <a:pt x="77" y="292"/>
                  </a:cubicBezTo>
                  <a:cubicBezTo>
                    <a:pt x="78" y="303"/>
                    <a:pt x="78" y="303"/>
                    <a:pt x="78" y="303"/>
                  </a:cubicBezTo>
                  <a:cubicBezTo>
                    <a:pt x="78" y="303"/>
                    <a:pt x="88" y="325"/>
                    <a:pt x="77" y="331"/>
                  </a:cubicBezTo>
                  <a:cubicBezTo>
                    <a:pt x="75" y="332"/>
                    <a:pt x="74" y="333"/>
                    <a:pt x="72" y="333"/>
                  </a:cubicBezTo>
                  <a:cubicBezTo>
                    <a:pt x="73" y="335"/>
                    <a:pt x="79" y="343"/>
                    <a:pt x="108" y="330"/>
                  </a:cubicBezTo>
                  <a:cubicBezTo>
                    <a:pt x="108" y="330"/>
                    <a:pt x="118" y="310"/>
                    <a:pt x="130" y="312"/>
                  </a:cubicBezTo>
                  <a:cubicBezTo>
                    <a:pt x="142" y="314"/>
                    <a:pt x="181" y="329"/>
                    <a:pt x="193" y="336"/>
                  </a:cubicBezTo>
                  <a:cubicBezTo>
                    <a:pt x="205" y="344"/>
                    <a:pt x="221" y="339"/>
                    <a:pt x="221" y="339"/>
                  </a:cubicBezTo>
                  <a:cubicBezTo>
                    <a:pt x="253" y="345"/>
                    <a:pt x="253" y="345"/>
                    <a:pt x="253" y="345"/>
                  </a:cubicBezTo>
                  <a:cubicBezTo>
                    <a:pt x="253" y="345"/>
                    <a:pt x="295" y="342"/>
                    <a:pt x="305" y="348"/>
                  </a:cubicBezTo>
                  <a:cubicBezTo>
                    <a:pt x="305" y="348"/>
                    <a:pt x="332" y="341"/>
                    <a:pt x="339" y="351"/>
                  </a:cubicBezTo>
                  <a:cubicBezTo>
                    <a:pt x="339" y="351"/>
                    <a:pt x="339" y="364"/>
                    <a:pt x="359" y="363"/>
                  </a:cubicBezTo>
                  <a:cubicBezTo>
                    <a:pt x="359" y="363"/>
                    <a:pt x="389" y="362"/>
                    <a:pt x="403" y="373"/>
                  </a:cubicBezTo>
                  <a:cubicBezTo>
                    <a:pt x="403" y="373"/>
                    <a:pt x="418" y="374"/>
                    <a:pt x="422" y="378"/>
                  </a:cubicBezTo>
                  <a:cubicBezTo>
                    <a:pt x="422" y="378"/>
                    <a:pt x="449" y="380"/>
                    <a:pt x="456" y="362"/>
                  </a:cubicBezTo>
                  <a:cubicBezTo>
                    <a:pt x="456" y="362"/>
                    <a:pt x="462" y="354"/>
                    <a:pt x="474" y="360"/>
                  </a:cubicBezTo>
                  <a:cubicBezTo>
                    <a:pt x="485" y="367"/>
                    <a:pt x="495" y="362"/>
                    <a:pt x="499" y="353"/>
                  </a:cubicBezTo>
                  <a:cubicBezTo>
                    <a:pt x="502" y="343"/>
                    <a:pt x="511" y="330"/>
                    <a:pt x="522" y="340"/>
                  </a:cubicBezTo>
                  <a:cubicBezTo>
                    <a:pt x="532" y="349"/>
                    <a:pt x="550" y="355"/>
                    <a:pt x="557" y="340"/>
                  </a:cubicBezTo>
                  <a:cubicBezTo>
                    <a:pt x="557" y="340"/>
                    <a:pt x="562" y="340"/>
                    <a:pt x="572" y="342"/>
                  </a:cubicBezTo>
                  <a:cubicBezTo>
                    <a:pt x="582" y="345"/>
                    <a:pt x="590" y="341"/>
                    <a:pt x="593" y="332"/>
                  </a:cubicBezTo>
                  <a:cubicBezTo>
                    <a:pt x="593" y="332"/>
                    <a:pt x="614" y="322"/>
                    <a:pt x="625" y="322"/>
                  </a:cubicBezTo>
                  <a:cubicBezTo>
                    <a:pt x="635" y="322"/>
                    <a:pt x="635" y="309"/>
                    <a:pt x="635" y="309"/>
                  </a:cubicBezTo>
                  <a:cubicBezTo>
                    <a:pt x="635" y="309"/>
                    <a:pt x="642" y="306"/>
                    <a:pt x="644" y="311"/>
                  </a:cubicBezTo>
                  <a:cubicBezTo>
                    <a:pt x="644" y="311"/>
                    <a:pt x="649" y="318"/>
                    <a:pt x="654" y="303"/>
                  </a:cubicBezTo>
                  <a:cubicBezTo>
                    <a:pt x="654" y="303"/>
                    <a:pt x="666" y="294"/>
                    <a:pt x="670" y="299"/>
                  </a:cubicBezTo>
                  <a:cubicBezTo>
                    <a:pt x="671" y="299"/>
                    <a:pt x="671" y="299"/>
                    <a:pt x="671" y="299"/>
                  </a:cubicBezTo>
                  <a:cubicBezTo>
                    <a:pt x="667" y="289"/>
                    <a:pt x="667" y="289"/>
                    <a:pt x="667" y="289"/>
                  </a:cubicBezTo>
                  <a:cubicBezTo>
                    <a:pt x="658" y="285"/>
                    <a:pt x="657" y="278"/>
                    <a:pt x="657" y="273"/>
                  </a:cubicBezTo>
                  <a:cubicBezTo>
                    <a:pt x="657" y="269"/>
                    <a:pt x="656" y="260"/>
                    <a:pt x="648" y="254"/>
                  </a:cubicBezTo>
                  <a:cubicBezTo>
                    <a:pt x="640" y="248"/>
                    <a:pt x="643" y="248"/>
                    <a:pt x="644" y="241"/>
                  </a:cubicBezTo>
                  <a:cubicBezTo>
                    <a:pt x="644" y="235"/>
                    <a:pt x="647" y="232"/>
                    <a:pt x="652" y="230"/>
                  </a:cubicBezTo>
                  <a:cubicBezTo>
                    <a:pt x="656" y="227"/>
                    <a:pt x="659" y="226"/>
                    <a:pt x="657" y="215"/>
                  </a:cubicBezTo>
                  <a:cubicBezTo>
                    <a:pt x="655" y="205"/>
                    <a:pt x="658" y="209"/>
                    <a:pt x="658" y="209"/>
                  </a:cubicBezTo>
                  <a:cubicBezTo>
                    <a:pt x="667" y="197"/>
                    <a:pt x="653" y="182"/>
                    <a:pt x="650" y="171"/>
                  </a:cubicBezTo>
                  <a:cubicBezTo>
                    <a:pt x="647" y="160"/>
                    <a:pt x="659" y="162"/>
                    <a:pt x="664" y="163"/>
                  </a:cubicBezTo>
                  <a:cubicBezTo>
                    <a:pt x="669" y="163"/>
                    <a:pt x="676" y="162"/>
                    <a:pt x="667" y="155"/>
                  </a:cubicBezTo>
                  <a:cubicBezTo>
                    <a:pt x="658" y="148"/>
                    <a:pt x="665" y="122"/>
                    <a:pt x="668" y="116"/>
                  </a:cubicBezTo>
                  <a:cubicBezTo>
                    <a:pt x="672" y="110"/>
                    <a:pt x="673" y="110"/>
                    <a:pt x="671" y="9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Freeform 567"/>
            <p:cNvSpPr/>
            <p:nvPr/>
          </p:nvSpPr>
          <p:spPr bwMode="auto">
            <a:xfrm>
              <a:off x="4865688" y="3033713"/>
              <a:ext cx="790575" cy="257175"/>
            </a:xfrm>
            <a:custGeom>
              <a:avLst/>
              <a:gdLst>
                <a:gd name="T0" fmla="*/ 208 w 208"/>
                <a:gd name="T1" fmla="*/ 12 h 66"/>
                <a:gd name="T2" fmla="*/ 158 w 208"/>
                <a:gd name="T3" fmla="*/ 12 h 66"/>
                <a:gd name="T4" fmla="*/ 115 w 208"/>
                <a:gd name="T5" fmla="*/ 8 h 66"/>
                <a:gd name="T6" fmla="*/ 106 w 208"/>
                <a:gd name="T7" fmla="*/ 19 h 66"/>
                <a:gd name="T8" fmla="*/ 130 w 208"/>
                <a:gd name="T9" fmla="*/ 56 h 66"/>
                <a:gd name="T10" fmla="*/ 120 w 208"/>
                <a:gd name="T11" fmla="*/ 63 h 66"/>
                <a:gd name="T12" fmla="*/ 111 w 208"/>
                <a:gd name="T13" fmla="*/ 64 h 66"/>
                <a:gd name="T14" fmla="*/ 104 w 208"/>
                <a:gd name="T15" fmla="*/ 66 h 66"/>
                <a:gd name="T16" fmla="*/ 97 w 208"/>
                <a:gd name="T17" fmla="*/ 66 h 66"/>
                <a:gd name="T18" fmla="*/ 87 w 208"/>
                <a:gd name="T19" fmla="*/ 66 h 66"/>
                <a:gd name="T20" fmla="*/ 82 w 208"/>
                <a:gd name="T21" fmla="*/ 64 h 66"/>
                <a:gd name="T22" fmla="*/ 66 w 208"/>
                <a:gd name="T23" fmla="*/ 51 h 66"/>
                <a:gd name="T24" fmla="*/ 60 w 208"/>
                <a:gd name="T25" fmla="*/ 44 h 66"/>
                <a:gd name="T26" fmla="*/ 49 w 208"/>
                <a:gd name="T27" fmla="*/ 35 h 66"/>
                <a:gd name="T28" fmla="*/ 22 w 208"/>
                <a:gd name="T29" fmla="*/ 40 h 66"/>
                <a:gd name="T30" fmla="*/ 17 w 208"/>
                <a:gd name="T31" fmla="*/ 48 h 66"/>
                <a:gd name="T32" fmla="*/ 23 w 208"/>
                <a:gd name="T33" fmla="*/ 61 h 66"/>
                <a:gd name="T34" fmla="*/ 0 w 208"/>
                <a:gd name="T35" fmla="*/ 4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8" h="66">
                  <a:moveTo>
                    <a:pt x="208" y="12"/>
                  </a:moveTo>
                  <a:cubicBezTo>
                    <a:pt x="208" y="12"/>
                    <a:pt x="189" y="32"/>
                    <a:pt x="158" y="12"/>
                  </a:cubicBezTo>
                  <a:cubicBezTo>
                    <a:pt x="158" y="12"/>
                    <a:pt x="147" y="0"/>
                    <a:pt x="115" y="8"/>
                  </a:cubicBezTo>
                  <a:cubicBezTo>
                    <a:pt x="115" y="8"/>
                    <a:pt x="95" y="8"/>
                    <a:pt x="106" y="19"/>
                  </a:cubicBezTo>
                  <a:cubicBezTo>
                    <a:pt x="118" y="31"/>
                    <a:pt x="141" y="47"/>
                    <a:pt x="130" y="56"/>
                  </a:cubicBezTo>
                  <a:cubicBezTo>
                    <a:pt x="130" y="56"/>
                    <a:pt x="126" y="63"/>
                    <a:pt x="120" y="63"/>
                  </a:cubicBezTo>
                  <a:cubicBezTo>
                    <a:pt x="120" y="63"/>
                    <a:pt x="112" y="64"/>
                    <a:pt x="111" y="64"/>
                  </a:cubicBezTo>
                  <a:cubicBezTo>
                    <a:pt x="109" y="64"/>
                    <a:pt x="104" y="66"/>
                    <a:pt x="104" y="66"/>
                  </a:cubicBezTo>
                  <a:cubicBezTo>
                    <a:pt x="104" y="66"/>
                    <a:pt x="99" y="66"/>
                    <a:pt x="97" y="66"/>
                  </a:cubicBezTo>
                  <a:cubicBezTo>
                    <a:pt x="95" y="66"/>
                    <a:pt x="87" y="66"/>
                    <a:pt x="87" y="66"/>
                  </a:cubicBezTo>
                  <a:cubicBezTo>
                    <a:pt x="87" y="66"/>
                    <a:pt x="84" y="66"/>
                    <a:pt x="82" y="64"/>
                  </a:cubicBezTo>
                  <a:cubicBezTo>
                    <a:pt x="79" y="62"/>
                    <a:pt x="66" y="51"/>
                    <a:pt x="66" y="51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30" y="39"/>
                    <a:pt x="22" y="40"/>
                  </a:cubicBezTo>
                  <a:cubicBezTo>
                    <a:pt x="22" y="40"/>
                    <a:pt x="12" y="42"/>
                    <a:pt x="17" y="48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5" y="53"/>
                    <a:pt x="0" y="49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Freeform 568"/>
            <p:cNvSpPr/>
            <p:nvPr/>
          </p:nvSpPr>
          <p:spPr bwMode="auto">
            <a:xfrm>
              <a:off x="5256213" y="3290888"/>
              <a:ext cx="333375" cy="733425"/>
            </a:xfrm>
            <a:custGeom>
              <a:avLst/>
              <a:gdLst>
                <a:gd name="T0" fmla="*/ 33 w 88"/>
                <a:gd name="T1" fmla="*/ 194 h 194"/>
                <a:gd name="T2" fmla="*/ 34 w 88"/>
                <a:gd name="T3" fmla="*/ 167 h 194"/>
                <a:gd name="T4" fmla="*/ 14 w 88"/>
                <a:gd name="T5" fmla="*/ 159 h 194"/>
                <a:gd name="T6" fmla="*/ 15 w 88"/>
                <a:gd name="T7" fmla="*/ 143 h 194"/>
                <a:gd name="T8" fmla="*/ 16 w 88"/>
                <a:gd name="T9" fmla="*/ 135 h 194"/>
                <a:gd name="T10" fmla="*/ 15 w 88"/>
                <a:gd name="T11" fmla="*/ 124 h 194"/>
                <a:gd name="T12" fmla="*/ 56 w 88"/>
                <a:gd name="T13" fmla="*/ 124 h 194"/>
                <a:gd name="T14" fmla="*/ 57 w 88"/>
                <a:gd name="T15" fmla="*/ 113 h 194"/>
                <a:gd name="T16" fmla="*/ 60 w 88"/>
                <a:gd name="T17" fmla="*/ 111 h 194"/>
                <a:gd name="T18" fmla="*/ 73 w 88"/>
                <a:gd name="T19" fmla="*/ 77 h 194"/>
                <a:gd name="T20" fmla="*/ 65 w 88"/>
                <a:gd name="T21" fmla="*/ 70 h 194"/>
                <a:gd name="T22" fmla="*/ 64 w 88"/>
                <a:gd name="T23" fmla="*/ 39 h 194"/>
                <a:gd name="T24" fmla="*/ 40 w 88"/>
                <a:gd name="T25" fmla="*/ 28 h 194"/>
                <a:gd name="T26" fmla="*/ 34 w 88"/>
                <a:gd name="T27" fmla="*/ 33 h 194"/>
                <a:gd name="T28" fmla="*/ 23 w 88"/>
                <a:gd name="T29" fmla="*/ 29 h 194"/>
                <a:gd name="T30" fmla="*/ 0 w 88"/>
                <a:gd name="T3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194">
                  <a:moveTo>
                    <a:pt x="33" y="194"/>
                  </a:moveTo>
                  <a:cubicBezTo>
                    <a:pt x="33" y="194"/>
                    <a:pt x="49" y="174"/>
                    <a:pt x="34" y="167"/>
                  </a:cubicBezTo>
                  <a:cubicBezTo>
                    <a:pt x="19" y="159"/>
                    <a:pt x="14" y="159"/>
                    <a:pt x="14" y="159"/>
                  </a:cubicBezTo>
                  <a:cubicBezTo>
                    <a:pt x="14" y="159"/>
                    <a:pt x="5" y="148"/>
                    <a:pt x="15" y="143"/>
                  </a:cubicBezTo>
                  <a:cubicBezTo>
                    <a:pt x="15" y="143"/>
                    <a:pt x="27" y="139"/>
                    <a:pt x="16" y="135"/>
                  </a:cubicBezTo>
                  <a:cubicBezTo>
                    <a:pt x="4" y="130"/>
                    <a:pt x="0" y="125"/>
                    <a:pt x="15" y="124"/>
                  </a:cubicBezTo>
                  <a:cubicBezTo>
                    <a:pt x="31" y="123"/>
                    <a:pt x="56" y="124"/>
                    <a:pt x="56" y="124"/>
                  </a:cubicBezTo>
                  <a:cubicBezTo>
                    <a:pt x="56" y="124"/>
                    <a:pt x="62" y="120"/>
                    <a:pt x="57" y="113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88" y="96"/>
                    <a:pt x="73" y="77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47" y="25"/>
                    <a:pt x="40" y="28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2" y="38"/>
                    <a:pt x="23" y="29"/>
                  </a:cubicBezTo>
                  <a:cubicBezTo>
                    <a:pt x="15" y="19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569"/>
            <p:cNvSpPr/>
            <p:nvPr/>
          </p:nvSpPr>
          <p:spPr bwMode="auto">
            <a:xfrm>
              <a:off x="5494338" y="3471863"/>
              <a:ext cx="266700" cy="190500"/>
            </a:xfrm>
            <a:custGeom>
              <a:avLst/>
              <a:gdLst>
                <a:gd name="T0" fmla="*/ 0 w 67"/>
                <a:gd name="T1" fmla="*/ 0 h 49"/>
                <a:gd name="T2" fmla="*/ 16 w 67"/>
                <a:gd name="T3" fmla="*/ 1 h 49"/>
                <a:gd name="T4" fmla="*/ 27 w 67"/>
                <a:gd name="T5" fmla="*/ 8 h 49"/>
                <a:gd name="T6" fmla="*/ 28 w 67"/>
                <a:gd name="T7" fmla="*/ 9 h 49"/>
                <a:gd name="T8" fmla="*/ 41 w 67"/>
                <a:gd name="T9" fmla="*/ 33 h 49"/>
                <a:gd name="T10" fmla="*/ 67 w 67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49">
                  <a:moveTo>
                    <a:pt x="0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33"/>
                    <a:pt x="41" y="33"/>
                  </a:cubicBezTo>
                  <a:cubicBezTo>
                    <a:pt x="41" y="33"/>
                    <a:pt x="65" y="34"/>
                    <a:pt x="67" y="49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海北"/>
            <p:cNvSpPr/>
            <p:nvPr/>
          </p:nvSpPr>
          <p:spPr bwMode="auto">
            <a:xfrm>
              <a:off x="4427538" y="2624138"/>
              <a:ext cx="1228725" cy="666750"/>
            </a:xfrm>
            <a:custGeom>
              <a:avLst/>
              <a:gdLst>
                <a:gd name="T0" fmla="*/ 244 w 322"/>
                <a:gd name="T1" fmla="*/ 166 h 176"/>
                <a:gd name="T2" fmla="*/ 220 w 322"/>
                <a:gd name="T3" fmla="*/ 129 h 176"/>
                <a:gd name="T4" fmla="*/ 229 w 322"/>
                <a:gd name="T5" fmla="*/ 118 h 176"/>
                <a:gd name="T6" fmla="*/ 272 w 322"/>
                <a:gd name="T7" fmla="*/ 122 h 176"/>
                <a:gd name="T8" fmla="*/ 322 w 322"/>
                <a:gd name="T9" fmla="*/ 122 h 176"/>
                <a:gd name="T10" fmla="*/ 322 w 322"/>
                <a:gd name="T11" fmla="*/ 122 h 176"/>
                <a:gd name="T12" fmla="*/ 294 w 322"/>
                <a:gd name="T13" fmla="*/ 107 h 176"/>
                <a:gd name="T14" fmla="*/ 267 w 322"/>
                <a:gd name="T15" fmla="*/ 95 h 176"/>
                <a:gd name="T16" fmla="*/ 258 w 322"/>
                <a:gd name="T17" fmla="*/ 92 h 176"/>
                <a:gd name="T18" fmla="*/ 235 w 322"/>
                <a:gd name="T19" fmla="*/ 82 h 176"/>
                <a:gd name="T20" fmla="*/ 219 w 322"/>
                <a:gd name="T21" fmla="*/ 84 h 176"/>
                <a:gd name="T22" fmla="*/ 205 w 322"/>
                <a:gd name="T23" fmla="*/ 76 h 176"/>
                <a:gd name="T24" fmla="*/ 194 w 322"/>
                <a:gd name="T25" fmla="*/ 74 h 176"/>
                <a:gd name="T26" fmla="*/ 189 w 322"/>
                <a:gd name="T27" fmla="*/ 62 h 176"/>
                <a:gd name="T28" fmla="*/ 185 w 322"/>
                <a:gd name="T29" fmla="*/ 62 h 176"/>
                <a:gd name="T30" fmla="*/ 175 w 322"/>
                <a:gd name="T31" fmla="*/ 55 h 176"/>
                <a:gd name="T32" fmla="*/ 158 w 322"/>
                <a:gd name="T33" fmla="*/ 51 h 176"/>
                <a:gd name="T34" fmla="*/ 153 w 322"/>
                <a:gd name="T35" fmla="*/ 52 h 176"/>
                <a:gd name="T36" fmla="*/ 151 w 322"/>
                <a:gd name="T37" fmla="*/ 51 h 176"/>
                <a:gd name="T38" fmla="*/ 131 w 322"/>
                <a:gd name="T39" fmla="*/ 44 h 176"/>
                <a:gd name="T40" fmla="*/ 124 w 322"/>
                <a:gd name="T41" fmla="*/ 55 h 176"/>
                <a:gd name="T42" fmla="*/ 94 w 322"/>
                <a:gd name="T43" fmla="*/ 37 h 176"/>
                <a:gd name="T44" fmla="*/ 71 w 322"/>
                <a:gd name="T45" fmla="*/ 22 h 176"/>
                <a:gd name="T46" fmla="*/ 59 w 322"/>
                <a:gd name="T47" fmla="*/ 15 h 176"/>
                <a:gd name="T48" fmla="*/ 54 w 322"/>
                <a:gd name="T49" fmla="*/ 8 h 176"/>
                <a:gd name="T50" fmla="*/ 35 w 322"/>
                <a:gd name="T51" fmla="*/ 0 h 176"/>
                <a:gd name="T52" fmla="*/ 29 w 322"/>
                <a:gd name="T53" fmla="*/ 6 h 176"/>
                <a:gd name="T54" fmla="*/ 16 w 322"/>
                <a:gd name="T55" fmla="*/ 13 h 176"/>
                <a:gd name="T56" fmla="*/ 5 w 322"/>
                <a:gd name="T57" fmla="*/ 19 h 176"/>
                <a:gd name="T58" fmla="*/ 0 w 322"/>
                <a:gd name="T59" fmla="*/ 31 h 176"/>
                <a:gd name="T60" fmla="*/ 27 w 322"/>
                <a:gd name="T61" fmla="*/ 44 h 176"/>
                <a:gd name="T62" fmla="*/ 51 w 322"/>
                <a:gd name="T63" fmla="*/ 48 h 176"/>
                <a:gd name="T64" fmla="*/ 61 w 322"/>
                <a:gd name="T65" fmla="*/ 50 h 176"/>
                <a:gd name="T66" fmla="*/ 64 w 322"/>
                <a:gd name="T67" fmla="*/ 50 h 176"/>
                <a:gd name="T68" fmla="*/ 66 w 322"/>
                <a:gd name="T69" fmla="*/ 61 h 176"/>
                <a:gd name="T70" fmla="*/ 81 w 322"/>
                <a:gd name="T71" fmla="*/ 87 h 176"/>
                <a:gd name="T72" fmla="*/ 99 w 322"/>
                <a:gd name="T73" fmla="*/ 88 h 176"/>
                <a:gd name="T74" fmla="*/ 115 w 322"/>
                <a:gd name="T75" fmla="*/ 97 h 176"/>
                <a:gd name="T76" fmla="*/ 112 w 322"/>
                <a:gd name="T77" fmla="*/ 118 h 176"/>
                <a:gd name="T78" fmla="*/ 111 w 322"/>
                <a:gd name="T79" fmla="*/ 157 h 176"/>
                <a:gd name="T80" fmla="*/ 114 w 322"/>
                <a:gd name="T81" fmla="*/ 159 h 176"/>
                <a:gd name="T82" fmla="*/ 137 w 322"/>
                <a:gd name="T83" fmla="*/ 171 h 176"/>
                <a:gd name="T84" fmla="*/ 131 w 322"/>
                <a:gd name="T85" fmla="*/ 158 h 176"/>
                <a:gd name="T86" fmla="*/ 136 w 322"/>
                <a:gd name="T87" fmla="*/ 150 h 176"/>
                <a:gd name="T88" fmla="*/ 163 w 322"/>
                <a:gd name="T89" fmla="*/ 145 h 176"/>
                <a:gd name="T90" fmla="*/ 174 w 322"/>
                <a:gd name="T91" fmla="*/ 154 h 176"/>
                <a:gd name="T92" fmla="*/ 180 w 322"/>
                <a:gd name="T93" fmla="*/ 161 h 176"/>
                <a:gd name="T94" fmla="*/ 196 w 322"/>
                <a:gd name="T95" fmla="*/ 174 h 176"/>
                <a:gd name="T96" fmla="*/ 201 w 322"/>
                <a:gd name="T97" fmla="*/ 176 h 176"/>
                <a:gd name="T98" fmla="*/ 211 w 322"/>
                <a:gd name="T99" fmla="*/ 176 h 176"/>
                <a:gd name="T100" fmla="*/ 218 w 322"/>
                <a:gd name="T101" fmla="*/ 176 h 176"/>
                <a:gd name="T102" fmla="*/ 225 w 322"/>
                <a:gd name="T103" fmla="*/ 174 h 176"/>
                <a:gd name="T104" fmla="*/ 234 w 322"/>
                <a:gd name="T105" fmla="*/ 173 h 176"/>
                <a:gd name="T106" fmla="*/ 244 w 322"/>
                <a:gd name="T107" fmla="*/ 1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2" h="176">
                  <a:moveTo>
                    <a:pt x="244" y="166"/>
                  </a:moveTo>
                  <a:cubicBezTo>
                    <a:pt x="255" y="157"/>
                    <a:pt x="232" y="141"/>
                    <a:pt x="220" y="129"/>
                  </a:cubicBezTo>
                  <a:cubicBezTo>
                    <a:pt x="209" y="118"/>
                    <a:pt x="229" y="118"/>
                    <a:pt x="229" y="118"/>
                  </a:cubicBezTo>
                  <a:cubicBezTo>
                    <a:pt x="261" y="110"/>
                    <a:pt x="272" y="122"/>
                    <a:pt x="272" y="122"/>
                  </a:cubicBezTo>
                  <a:cubicBezTo>
                    <a:pt x="303" y="142"/>
                    <a:pt x="322" y="122"/>
                    <a:pt x="322" y="122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09" y="114"/>
                    <a:pt x="294" y="107"/>
                    <a:pt x="294" y="107"/>
                  </a:cubicBezTo>
                  <a:cubicBezTo>
                    <a:pt x="294" y="107"/>
                    <a:pt x="279" y="75"/>
                    <a:pt x="267" y="95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8" y="92"/>
                    <a:pt x="241" y="72"/>
                    <a:pt x="235" y="82"/>
                  </a:cubicBezTo>
                  <a:cubicBezTo>
                    <a:pt x="235" y="82"/>
                    <a:pt x="228" y="92"/>
                    <a:pt x="219" y="84"/>
                  </a:cubicBezTo>
                  <a:cubicBezTo>
                    <a:pt x="211" y="76"/>
                    <a:pt x="205" y="76"/>
                    <a:pt x="205" y="76"/>
                  </a:cubicBezTo>
                  <a:cubicBezTo>
                    <a:pt x="194" y="74"/>
                    <a:pt x="194" y="74"/>
                    <a:pt x="194" y="74"/>
                  </a:cubicBezTo>
                  <a:cubicBezTo>
                    <a:pt x="194" y="74"/>
                    <a:pt x="194" y="57"/>
                    <a:pt x="189" y="62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185" y="62"/>
                    <a:pt x="183" y="52"/>
                    <a:pt x="175" y="55"/>
                  </a:cubicBezTo>
                  <a:cubicBezTo>
                    <a:pt x="175" y="55"/>
                    <a:pt x="160" y="50"/>
                    <a:pt x="158" y="51"/>
                  </a:cubicBezTo>
                  <a:cubicBezTo>
                    <a:pt x="157" y="52"/>
                    <a:pt x="153" y="52"/>
                    <a:pt x="153" y="5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30" y="28"/>
                    <a:pt x="131" y="44"/>
                  </a:cubicBezTo>
                  <a:cubicBezTo>
                    <a:pt x="131" y="44"/>
                    <a:pt x="146" y="61"/>
                    <a:pt x="124" y="55"/>
                  </a:cubicBezTo>
                  <a:cubicBezTo>
                    <a:pt x="102" y="49"/>
                    <a:pt x="94" y="37"/>
                    <a:pt x="94" y="37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62" y="7"/>
                    <a:pt x="54" y="8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0" y="0"/>
                    <a:pt x="29" y="6"/>
                  </a:cubicBezTo>
                  <a:cubicBezTo>
                    <a:pt x="28" y="11"/>
                    <a:pt x="22" y="18"/>
                    <a:pt x="16" y="13"/>
                  </a:cubicBezTo>
                  <a:cubicBezTo>
                    <a:pt x="9" y="8"/>
                    <a:pt x="3" y="5"/>
                    <a:pt x="5" y="19"/>
                  </a:cubicBezTo>
                  <a:cubicBezTo>
                    <a:pt x="5" y="19"/>
                    <a:pt x="3" y="26"/>
                    <a:pt x="0" y="31"/>
                  </a:cubicBezTo>
                  <a:cubicBezTo>
                    <a:pt x="2" y="32"/>
                    <a:pt x="22" y="41"/>
                    <a:pt x="27" y="44"/>
                  </a:cubicBezTo>
                  <a:cubicBezTo>
                    <a:pt x="27" y="44"/>
                    <a:pt x="49" y="48"/>
                    <a:pt x="51" y="48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75" y="48"/>
                    <a:pt x="66" y="61"/>
                  </a:cubicBezTo>
                  <a:cubicBezTo>
                    <a:pt x="66" y="61"/>
                    <a:pt x="59" y="73"/>
                    <a:pt x="81" y="87"/>
                  </a:cubicBezTo>
                  <a:cubicBezTo>
                    <a:pt x="81" y="87"/>
                    <a:pt x="88" y="90"/>
                    <a:pt x="99" y="88"/>
                  </a:cubicBezTo>
                  <a:cubicBezTo>
                    <a:pt x="99" y="88"/>
                    <a:pt x="112" y="81"/>
                    <a:pt x="115" y="97"/>
                  </a:cubicBezTo>
                  <a:cubicBezTo>
                    <a:pt x="117" y="112"/>
                    <a:pt x="116" y="112"/>
                    <a:pt x="112" y="118"/>
                  </a:cubicBezTo>
                  <a:cubicBezTo>
                    <a:pt x="109" y="124"/>
                    <a:pt x="102" y="150"/>
                    <a:pt x="111" y="157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9" y="163"/>
                    <a:pt x="137" y="171"/>
                    <a:pt x="137" y="171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26" y="152"/>
                    <a:pt x="136" y="150"/>
                    <a:pt x="136" y="150"/>
                  </a:cubicBezTo>
                  <a:cubicBezTo>
                    <a:pt x="144" y="149"/>
                    <a:pt x="163" y="145"/>
                    <a:pt x="163" y="145"/>
                  </a:cubicBezTo>
                  <a:cubicBezTo>
                    <a:pt x="174" y="154"/>
                    <a:pt x="174" y="154"/>
                    <a:pt x="174" y="154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3" y="172"/>
                    <a:pt x="196" y="174"/>
                  </a:cubicBezTo>
                  <a:cubicBezTo>
                    <a:pt x="198" y="176"/>
                    <a:pt x="201" y="176"/>
                    <a:pt x="201" y="176"/>
                  </a:cubicBezTo>
                  <a:cubicBezTo>
                    <a:pt x="201" y="176"/>
                    <a:pt x="209" y="176"/>
                    <a:pt x="211" y="176"/>
                  </a:cubicBezTo>
                  <a:cubicBezTo>
                    <a:pt x="213" y="176"/>
                    <a:pt x="218" y="176"/>
                    <a:pt x="218" y="176"/>
                  </a:cubicBezTo>
                  <a:cubicBezTo>
                    <a:pt x="218" y="176"/>
                    <a:pt x="223" y="174"/>
                    <a:pt x="225" y="174"/>
                  </a:cubicBezTo>
                  <a:cubicBezTo>
                    <a:pt x="226" y="174"/>
                    <a:pt x="234" y="173"/>
                    <a:pt x="234" y="173"/>
                  </a:cubicBezTo>
                  <a:cubicBezTo>
                    <a:pt x="240" y="173"/>
                    <a:pt x="244" y="166"/>
                    <a:pt x="244" y="16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黄南"/>
            <p:cNvSpPr/>
            <p:nvPr/>
          </p:nvSpPr>
          <p:spPr bwMode="auto">
            <a:xfrm>
              <a:off x="5256213" y="3471863"/>
              <a:ext cx="514350" cy="781050"/>
            </a:xfrm>
            <a:custGeom>
              <a:avLst/>
              <a:gdLst>
                <a:gd name="T0" fmla="*/ 33 w 136"/>
                <a:gd name="T1" fmla="*/ 146 h 203"/>
                <a:gd name="T2" fmla="*/ 33 w 136"/>
                <a:gd name="T3" fmla="*/ 146 h 203"/>
                <a:gd name="T4" fmla="*/ 35 w 136"/>
                <a:gd name="T5" fmla="*/ 149 h 203"/>
                <a:gd name="T6" fmla="*/ 35 w 136"/>
                <a:gd name="T7" fmla="*/ 174 h 203"/>
                <a:gd name="T8" fmla="*/ 43 w 136"/>
                <a:gd name="T9" fmla="*/ 175 h 203"/>
                <a:gd name="T10" fmla="*/ 63 w 136"/>
                <a:gd name="T11" fmla="*/ 179 h 203"/>
                <a:gd name="T12" fmla="*/ 70 w 136"/>
                <a:gd name="T13" fmla="*/ 182 h 203"/>
                <a:gd name="T14" fmla="*/ 90 w 136"/>
                <a:gd name="T15" fmla="*/ 189 h 203"/>
                <a:gd name="T16" fmla="*/ 103 w 136"/>
                <a:gd name="T17" fmla="*/ 187 h 203"/>
                <a:gd name="T18" fmla="*/ 114 w 136"/>
                <a:gd name="T19" fmla="*/ 183 h 203"/>
                <a:gd name="T20" fmla="*/ 119 w 136"/>
                <a:gd name="T21" fmla="*/ 177 h 203"/>
                <a:gd name="T22" fmla="*/ 131 w 136"/>
                <a:gd name="T23" fmla="*/ 166 h 203"/>
                <a:gd name="T24" fmla="*/ 127 w 136"/>
                <a:gd name="T25" fmla="*/ 156 h 203"/>
                <a:gd name="T26" fmla="*/ 124 w 136"/>
                <a:gd name="T27" fmla="*/ 149 h 203"/>
                <a:gd name="T28" fmla="*/ 102 w 136"/>
                <a:gd name="T29" fmla="*/ 116 h 203"/>
                <a:gd name="T30" fmla="*/ 108 w 136"/>
                <a:gd name="T31" fmla="*/ 114 h 203"/>
                <a:gd name="T32" fmla="*/ 109 w 136"/>
                <a:gd name="T33" fmla="*/ 107 h 203"/>
                <a:gd name="T34" fmla="*/ 126 w 136"/>
                <a:gd name="T35" fmla="*/ 73 h 203"/>
                <a:gd name="T36" fmla="*/ 125 w 136"/>
                <a:gd name="T37" fmla="*/ 61 h 203"/>
                <a:gd name="T38" fmla="*/ 131 w 136"/>
                <a:gd name="T39" fmla="*/ 49 h 203"/>
                <a:gd name="T40" fmla="*/ 131 w 136"/>
                <a:gd name="T41" fmla="*/ 49 h 203"/>
                <a:gd name="T42" fmla="*/ 105 w 136"/>
                <a:gd name="T43" fmla="*/ 33 h 203"/>
                <a:gd name="T44" fmla="*/ 92 w 136"/>
                <a:gd name="T45" fmla="*/ 10 h 203"/>
                <a:gd name="T46" fmla="*/ 91 w 136"/>
                <a:gd name="T47" fmla="*/ 8 h 203"/>
                <a:gd name="T48" fmla="*/ 80 w 136"/>
                <a:gd name="T49" fmla="*/ 1 h 203"/>
                <a:gd name="T50" fmla="*/ 64 w 136"/>
                <a:gd name="T51" fmla="*/ 0 h 203"/>
                <a:gd name="T52" fmla="*/ 66 w 136"/>
                <a:gd name="T53" fmla="*/ 23 h 203"/>
                <a:gd name="T54" fmla="*/ 73 w 136"/>
                <a:gd name="T55" fmla="*/ 30 h 203"/>
                <a:gd name="T56" fmla="*/ 60 w 136"/>
                <a:gd name="T57" fmla="*/ 63 h 203"/>
                <a:gd name="T58" fmla="*/ 57 w 136"/>
                <a:gd name="T59" fmla="*/ 65 h 203"/>
                <a:gd name="T60" fmla="*/ 56 w 136"/>
                <a:gd name="T61" fmla="*/ 76 h 203"/>
                <a:gd name="T62" fmla="*/ 15 w 136"/>
                <a:gd name="T63" fmla="*/ 76 h 203"/>
                <a:gd name="T64" fmla="*/ 16 w 136"/>
                <a:gd name="T65" fmla="*/ 87 h 203"/>
                <a:gd name="T66" fmla="*/ 15 w 136"/>
                <a:gd name="T67" fmla="*/ 95 h 203"/>
                <a:gd name="T68" fmla="*/ 14 w 136"/>
                <a:gd name="T69" fmla="*/ 111 h 203"/>
                <a:gd name="T70" fmla="*/ 34 w 136"/>
                <a:gd name="T71" fmla="*/ 119 h 203"/>
                <a:gd name="T72" fmla="*/ 33 w 136"/>
                <a:gd name="T73" fmla="*/ 14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6" h="203">
                  <a:moveTo>
                    <a:pt x="33" y="146"/>
                  </a:moveTo>
                  <a:cubicBezTo>
                    <a:pt x="33" y="146"/>
                    <a:pt x="33" y="146"/>
                    <a:pt x="33" y="146"/>
                  </a:cubicBezTo>
                  <a:cubicBezTo>
                    <a:pt x="35" y="149"/>
                    <a:pt x="35" y="149"/>
                    <a:pt x="35" y="149"/>
                  </a:cubicBezTo>
                  <a:cubicBezTo>
                    <a:pt x="35" y="174"/>
                    <a:pt x="35" y="174"/>
                    <a:pt x="35" y="174"/>
                  </a:cubicBezTo>
                  <a:cubicBezTo>
                    <a:pt x="37" y="173"/>
                    <a:pt x="40" y="174"/>
                    <a:pt x="43" y="175"/>
                  </a:cubicBezTo>
                  <a:cubicBezTo>
                    <a:pt x="57" y="179"/>
                    <a:pt x="63" y="179"/>
                    <a:pt x="63" y="179"/>
                  </a:cubicBezTo>
                  <a:cubicBezTo>
                    <a:pt x="70" y="182"/>
                    <a:pt x="70" y="182"/>
                    <a:pt x="70" y="182"/>
                  </a:cubicBezTo>
                  <a:cubicBezTo>
                    <a:pt x="70" y="182"/>
                    <a:pt x="84" y="177"/>
                    <a:pt x="90" y="189"/>
                  </a:cubicBezTo>
                  <a:cubicBezTo>
                    <a:pt x="90" y="189"/>
                    <a:pt x="98" y="203"/>
                    <a:pt x="103" y="187"/>
                  </a:cubicBezTo>
                  <a:cubicBezTo>
                    <a:pt x="103" y="187"/>
                    <a:pt x="105" y="181"/>
                    <a:pt x="114" y="183"/>
                  </a:cubicBezTo>
                  <a:cubicBezTo>
                    <a:pt x="114" y="183"/>
                    <a:pt x="117" y="187"/>
                    <a:pt x="119" y="177"/>
                  </a:cubicBezTo>
                  <a:cubicBezTo>
                    <a:pt x="122" y="167"/>
                    <a:pt x="122" y="163"/>
                    <a:pt x="131" y="166"/>
                  </a:cubicBezTo>
                  <a:cubicBezTo>
                    <a:pt x="131" y="166"/>
                    <a:pt x="134" y="161"/>
                    <a:pt x="127" y="156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99" y="148"/>
                    <a:pt x="102" y="116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9" y="107"/>
                    <a:pt x="136" y="82"/>
                    <a:pt x="126" y="73"/>
                  </a:cubicBezTo>
                  <a:cubicBezTo>
                    <a:pt x="126" y="73"/>
                    <a:pt x="115" y="62"/>
                    <a:pt x="125" y="61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29" y="34"/>
                    <a:pt x="105" y="33"/>
                    <a:pt x="105" y="33"/>
                  </a:cubicBezTo>
                  <a:cubicBezTo>
                    <a:pt x="92" y="33"/>
                    <a:pt x="92" y="10"/>
                    <a:pt x="92" y="10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88" y="48"/>
                    <a:pt x="60" y="63"/>
                    <a:pt x="60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62" y="72"/>
                    <a:pt x="56" y="76"/>
                    <a:pt x="56" y="76"/>
                  </a:cubicBezTo>
                  <a:cubicBezTo>
                    <a:pt x="56" y="76"/>
                    <a:pt x="31" y="75"/>
                    <a:pt x="15" y="76"/>
                  </a:cubicBezTo>
                  <a:cubicBezTo>
                    <a:pt x="0" y="77"/>
                    <a:pt x="4" y="83"/>
                    <a:pt x="16" y="87"/>
                  </a:cubicBezTo>
                  <a:cubicBezTo>
                    <a:pt x="28" y="91"/>
                    <a:pt x="15" y="95"/>
                    <a:pt x="15" y="95"/>
                  </a:cubicBezTo>
                  <a:cubicBezTo>
                    <a:pt x="5" y="100"/>
                    <a:pt x="14" y="111"/>
                    <a:pt x="14" y="111"/>
                  </a:cubicBezTo>
                  <a:cubicBezTo>
                    <a:pt x="14" y="111"/>
                    <a:pt x="19" y="112"/>
                    <a:pt x="34" y="119"/>
                  </a:cubicBezTo>
                  <a:cubicBezTo>
                    <a:pt x="49" y="126"/>
                    <a:pt x="33" y="146"/>
                    <a:pt x="33" y="14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西宁"/>
            <p:cNvSpPr/>
            <p:nvPr/>
          </p:nvSpPr>
          <p:spPr bwMode="auto">
            <a:xfrm>
              <a:off x="5227638" y="3033713"/>
              <a:ext cx="333375" cy="400050"/>
            </a:xfrm>
            <a:custGeom>
              <a:avLst/>
              <a:gdLst>
                <a:gd name="T0" fmla="*/ 79 w 86"/>
                <a:gd name="T1" fmla="*/ 19 h 104"/>
                <a:gd name="T2" fmla="*/ 64 w 86"/>
                <a:gd name="T3" fmla="*/ 12 h 104"/>
                <a:gd name="T4" fmla="*/ 20 w 86"/>
                <a:gd name="T5" fmla="*/ 8 h 104"/>
                <a:gd name="T6" fmla="*/ 12 w 86"/>
                <a:gd name="T7" fmla="*/ 19 h 104"/>
                <a:gd name="T8" fmla="*/ 35 w 86"/>
                <a:gd name="T9" fmla="*/ 56 h 104"/>
                <a:gd name="T10" fmla="*/ 25 w 86"/>
                <a:gd name="T11" fmla="*/ 63 h 104"/>
                <a:gd name="T12" fmla="*/ 16 w 86"/>
                <a:gd name="T13" fmla="*/ 64 h 104"/>
                <a:gd name="T14" fmla="*/ 10 w 86"/>
                <a:gd name="T15" fmla="*/ 65 h 104"/>
                <a:gd name="T16" fmla="*/ 10 w 86"/>
                <a:gd name="T17" fmla="*/ 66 h 104"/>
                <a:gd name="T18" fmla="*/ 33 w 86"/>
                <a:gd name="T19" fmla="*/ 95 h 104"/>
                <a:gd name="T20" fmla="*/ 43 w 86"/>
                <a:gd name="T21" fmla="*/ 99 h 104"/>
                <a:gd name="T22" fmla="*/ 49 w 86"/>
                <a:gd name="T23" fmla="*/ 94 h 104"/>
                <a:gd name="T24" fmla="*/ 67 w 86"/>
                <a:gd name="T25" fmla="*/ 100 h 104"/>
                <a:gd name="T26" fmla="*/ 68 w 86"/>
                <a:gd name="T27" fmla="*/ 100 h 104"/>
                <a:gd name="T28" fmla="*/ 84 w 86"/>
                <a:gd name="T29" fmla="*/ 95 h 104"/>
                <a:gd name="T30" fmla="*/ 84 w 86"/>
                <a:gd name="T31" fmla="*/ 79 h 104"/>
                <a:gd name="T32" fmla="*/ 83 w 86"/>
                <a:gd name="T33" fmla="*/ 69 h 104"/>
                <a:gd name="T34" fmla="*/ 75 w 86"/>
                <a:gd name="T35" fmla="*/ 61 h 104"/>
                <a:gd name="T36" fmla="*/ 77 w 86"/>
                <a:gd name="T37" fmla="*/ 35 h 104"/>
                <a:gd name="T38" fmla="*/ 79 w 86"/>
                <a:gd name="T39" fmla="*/ 20 h 104"/>
                <a:gd name="T40" fmla="*/ 79 w 86"/>
                <a:gd name="T41" fmla="*/ 1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" h="104">
                  <a:moveTo>
                    <a:pt x="79" y="19"/>
                  </a:moveTo>
                  <a:cubicBezTo>
                    <a:pt x="74" y="18"/>
                    <a:pt x="69" y="16"/>
                    <a:pt x="64" y="12"/>
                  </a:cubicBezTo>
                  <a:cubicBezTo>
                    <a:pt x="64" y="12"/>
                    <a:pt x="52" y="0"/>
                    <a:pt x="20" y="8"/>
                  </a:cubicBezTo>
                  <a:cubicBezTo>
                    <a:pt x="20" y="8"/>
                    <a:pt x="0" y="8"/>
                    <a:pt x="12" y="19"/>
                  </a:cubicBezTo>
                  <a:cubicBezTo>
                    <a:pt x="23" y="31"/>
                    <a:pt x="46" y="47"/>
                    <a:pt x="35" y="56"/>
                  </a:cubicBezTo>
                  <a:cubicBezTo>
                    <a:pt x="35" y="56"/>
                    <a:pt x="31" y="63"/>
                    <a:pt x="25" y="63"/>
                  </a:cubicBezTo>
                  <a:cubicBezTo>
                    <a:pt x="25" y="63"/>
                    <a:pt x="18" y="64"/>
                    <a:pt x="16" y="64"/>
                  </a:cubicBezTo>
                  <a:cubicBezTo>
                    <a:pt x="15" y="64"/>
                    <a:pt x="10" y="65"/>
                    <a:pt x="10" y="65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24" y="85"/>
                    <a:pt x="33" y="95"/>
                  </a:cubicBezTo>
                  <a:cubicBezTo>
                    <a:pt x="41" y="104"/>
                    <a:pt x="43" y="99"/>
                    <a:pt x="43" y="99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54" y="92"/>
                    <a:pt x="62" y="96"/>
                    <a:pt x="67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76" y="99"/>
                    <a:pt x="84" y="95"/>
                    <a:pt x="84" y="95"/>
                  </a:cubicBezTo>
                  <a:cubicBezTo>
                    <a:pt x="84" y="95"/>
                    <a:pt x="83" y="87"/>
                    <a:pt x="84" y="79"/>
                  </a:cubicBezTo>
                  <a:cubicBezTo>
                    <a:pt x="86" y="70"/>
                    <a:pt x="83" y="69"/>
                    <a:pt x="83" y="6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63" y="47"/>
                    <a:pt x="77" y="35"/>
                    <a:pt x="77" y="35"/>
                  </a:cubicBezTo>
                  <a:cubicBezTo>
                    <a:pt x="79" y="20"/>
                    <a:pt x="79" y="20"/>
                    <a:pt x="79" y="20"/>
                  </a:cubicBezTo>
                  <a:lnTo>
                    <a:pt x="79" y="1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海南"/>
            <p:cNvSpPr/>
            <p:nvPr/>
          </p:nvSpPr>
          <p:spPr bwMode="auto">
            <a:xfrm>
              <a:off x="4751388" y="3176588"/>
              <a:ext cx="838200" cy="866775"/>
            </a:xfrm>
            <a:custGeom>
              <a:avLst/>
              <a:gdLst>
                <a:gd name="T0" fmla="*/ 167 w 222"/>
                <a:gd name="T1" fmla="*/ 225 h 228"/>
                <a:gd name="T2" fmla="*/ 161 w 222"/>
                <a:gd name="T3" fmla="*/ 220 h 228"/>
                <a:gd name="T4" fmla="*/ 126 w 222"/>
                <a:gd name="T5" fmla="*/ 217 h 228"/>
                <a:gd name="T6" fmla="*/ 107 w 222"/>
                <a:gd name="T7" fmla="*/ 218 h 228"/>
                <a:gd name="T8" fmla="*/ 80 w 222"/>
                <a:gd name="T9" fmla="*/ 219 h 228"/>
                <a:gd name="T10" fmla="*/ 66 w 222"/>
                <a:gd name="T11" fmla="*/ 215 h 228"/>
                <a:gd name="T12" fmla="*/ 36 w 222"/>
                <a:gd name="T13" fmla="*/ 191 h 228"/>
                <a:gd name="T14" fmla="*/ 33 w 222"/>
                <a:gd name="T15" fmla="*/ 171 h 228"/>
                <a:gd name="T16" fmla="*/ 32 w 222"/>
                <a:gd name="T17" fmla="*/ 159 h 228"/>
                <a:gd name="T18" fmla="*/ 27 w 222"/>
                <a:gd name="T19" fmla="*/ 146 h 228"/>
                <a:gd name="T20" fmla="*/ 18 w 222"/>
                <a:gd name="T21" fmla="*/ 131 h 228"/>
                <a:gd name="T22" fmla="*/ 8 w 222"/>
                <a:gd name="T23" fmla="*/ 111 h 228"/>
                <a:gd name="T24" fmla="*/ 4 w 222"/>
                <a:gd name="T25" fmla="*/ 99 h 228"/>
                <a:gd name="T26" fmla="*/ 12 w 222"/>
                <a:gd name="T27" fmla="*/ 87 h 228"/>
                <a:gd name="T28" fmla="*/ 18 w 222"/>
                <a:gd name="T29" fmla="*/ 73 h 228"/>
                <a:gd name="T30" fmla="*/ 18 w 222"/>
                <a:gd name="T31" fmla="*/ 67 h 228"/>
                <a:gd name="T32" fmla="*/ 10 w 222"/>
                <a:gd name="T33" fmla="*/ 28 h 228"/>
                <a:gd name="T34" fmla="*/ 24 w 222"/>
                <a:gd name="T35" fmla="*/ 20 h 228"/>
                <a:gd name="T36" fmla="*/ 29 w 222"/>
                <a:gd name="T37" fmla="*/ 13 h 228"/>
                <a:gd name="T38" fmla="*/ 30 w 222"/>
                <a:gd name="T39" fmla="*/ 14 h 228"/>
                <a:gd name="T40" fmla="*/ 53 w 222"/>
                <a:gd name="T41" fmla="*/ 26 h 228"/>
                <a:gd name="T42" fmla="*/ 48 w 222"/>
                <a:gd name="T43" fmla="*/ 13 h 228"/>
                <a:gd name="T44" fmla="*/ 52 w 222"/>
                <a:gd name="T45" fmla="*/ 5 h 228"/>
                <a:gd name="T46" fmla="*/ 80 w 222"/>
                <a:gd name="T47" fmla="*/ 0 h 228"/>
                <a:gd name="T48" fmla="*/ 90 w 222"/>
                <a:gd name="T49" fmla="*/ 9 h 228"/>
                <a:gd name="T50" fmla="*/ 97 w 222"/>
                <a:gd name="T51" fmla="*/ 16 h 228"/>
                <a:gd name="T52" fmla="*/ 112 w 222"/>
                <a:gd name="T53" fmla="*/ 29 h 228"/>
                <a:gd name="T54" fmla="*/ 117 w 222"/>
                <a:gd name="T55" fmla="*/ 31 h 228"/>
                <a:gd name="T56" fmla="*/ 127 w 222"/>
                <a:gd name="T57" fmla="*/ 31 h 228"/>
                <a:gd name="T58" fmla="*/ 135 w 222"/>
                <a:gd name="T59" fmla="*/ 31 h 228"/>
                <a:gd name="T60" fmla="*/ 135 w 222"/>
                <a:gd name="T61" fmla="*/ 31 h 228"/>
                <a:gd name="T62" fmla="*/ 158 w 222"/>
                <a:gd name="T63" fmla="*/ 60 h 228"/>
                <a:gd name="T64" fmla="*/ 168 w 222"/>
                <a:gd name="T65" fmla="*/ 64 h 228"/>
                <a:gd name="T66" fmla="*/ 174 w 222"/>
                <a:gd name="T67" fmla="*/ 59 h 228"/>
                <a:gd name="T68" fmla="*/ 198 w 222"/>
                <a:gd name="T69" fmla="*/ 70 h 228"/>
                <a:gd name="T70" fmla="*/ 200 w 222"/>
                <a:gd name="T71" fmla="*/ 102 h 228"/>
                <a:gd name="T72" fmla="*/ 207 w 222"/>
                <a:gd name="T73" fmla="*/ 109 h 228"/>
                <a:gd name="T74" fmla="*/ 194 w 222"/>
                <a:gd name="T75" fmla="*/ 142 h 228"/>
                <a:gd name="T76" fmla="*/ 191 w 222"/>
                <a:gd name="T77" fmla="*/ 144 h 228"/>
                <a:gd name="T78" fmla="*/ 190 w 222"/>
                <a:gd name="T79" fmla="*/ 155 h 228"/>
                <a:gd name="T80" fmla="*/ 150 w 222"/>
                <a:gd name="T81" fmla="*/ 155 h 228"/>
                <a:gd name="T82" fmla="*/ 150 w 222"/>
                <a:gd name="T83" fmla="*/ 166 h 228"/>
                <a:gd name="T84" fmla="*/ 150 w 222"/>
                <a:gd name="T85" fmla="*/ 174 h 228"/>
                <a:gd name="T86" fmla="*/ 148 w 222"/>
                <a:gd name="T87" fmla="*/ 190 h 228"/>
                <a:gd name="T88" fmla="*/ 168 w 222"/>
                <a:gd name="T89" fmla="*/ 198 h 228"/>
                <a:gd name="T90" fmla="*/ 167 w 222"/>
                <a:gd name="T91" fmla="*/ 22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2" h="228">
                  <a:moveTo>
                    <a:pt x="167" y="225"/>
                  </a:moveTo>
                  <a:cubicBezTo>
                    <a:pt x="161" y="220"/>
                    <a:pt x="161" y="220"/>
                    <a:pt x="161" y="220"/>
                  </a:cubicBezTo>
                  <a:cubicBezTo>
                    <a:pt x="151" y="228"/>
                    <a:pt x="131" y="219"/>
                    <a:pt x="126" y="217"/>
                  </a:cubicBezTo>
                  <a:cubicBezTo>
                    <a:pt x="122" y="214"/>
                    <a:pt x="112" y="214"/>
                    <a:pt x="107" y="218"/>
                  </a:cubicBezTo>
                  <a:cubicBezTo>
                    <a:pt x="102" y="223"/>
                    <a:pt x="80" y="219"/>
                    <a:pt x="80" y="219"/>
                  </a:cubicBezTo>
                  <a:cubicBezTo>
                    <a:pt x="80" y="219"/>
                    <a:pt x="75" y="217"/>
                    <a:pt x="66" y="215"/>
                  </a:cubicBezTo>
                  <a:cubicBezTo>
                    <a:pt x="57" y="213"/>
                    <a:pt x="45" y="202"/>
                    <a:pt x="36" y="191"/>
                  </a:cubicBezTo>
                  <a:cubicBezTo>
                    <a:pt x="26" y="180"/>
                    <a:pt x="31" y="180"/>
                    <a:pt x="33" y="171"/>
                  </a:cubicBezTo>
                  <a:cubicBezTo>
                    <a:pt x="35" y="163"/>
                    <a:pt x="32" y="159"/>
                    <a:pt x="32" y="159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18" y="142"/>
                    <a:pt x="18" y="136"/>
                    <a:pt x="18" y="131"/>
                  </a:cubicBezTo>
                  <a:cubicBezTo>
                    <a:pt x="18" y="126"/>
                    <a:pt x="16" y="117"/>
                    <a:pt x="8" y="111"/>
                  </a:cubicBezTo>
                  <a:cubicBezTo>
                    <a:pt x="0" y="106"/>
                    <a:pt x="4" y="105"/>
                    <a:pt x="4" y="99"/>
                  </a:cubicBezTo>
                  <a:cubicBezTo>
                    <a:pt x="5" y="92"/>
                    <a:pt x="8" y="89"/>
                    <a:pt x="12" y="87"/>
                  </a:cubicBezTo>
                  <a:cubicBezTo>
                    <a:pt x="17" y="85"/>
                    <a:pt x="19" y="83"/>
                    <a:pt x="18" y="73"/>
                  </a:cubicBezTo>
                  <a:cubicBezTo>
                    <a:pt x="16" y="62"/>
                    <a:pt x="18" y="67"/>
                    <a:pt x="18" y="67"/>
                  </a:cubicBezTo>
                  <a:cubicBezTo>
                    <a:pt x="28" y="55"/>
                    <a:pt x="13" y="39"/>
                    <a:pt x="10" y="28"/>
                  </a:cubicBezTo>
                  <a:cubicBezTo>
                    <a:pt x="8" y="17"/>
                    <a:pt x="19" y="20"/>
                    <a:pt x="24" y="20"/>
                  </a:cubicBezTo>
                  <a:cubicBezTo>
                    <a:pt x="29" y="21"/>
                    <a:pt x="36" y="19"/>
                    <a:pt x="29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5" y="18"/>
                    <a:pt x="53" y="26"/>
                    <a:pt x="53" y="2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3" y="7"/>
                    <a:pt x="52" y="5"/>
                    <a:pt x="52" y="5"/>
                  </a:cubicBezTo>
                  <a:cubicBezTo>
                    <a:pt x="60" y="4"/>
                    <a:pt x="80" y="0"/>
                    <a:pt x="80" y="0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110" y="27"/>
                    <a:pt x="112" y="29"/>
                  </a:cubicBezTo>
                  <a:cubicBezTo>
                    <a:pt x="114" y="31"/>
                    <a:pt x="117" y="31"/>
                    <a:pt x="117" y="31"/>
                  </a:cubicBezTo>
                  <a:cubicBezTo>
                    <a:pt x="117" y="31"/>
                    <a:pt x="125" y="31"/>
                    <a:pt x="127" y="31"/>
                  </a:cubicBezTo>
                  <a:cubicBezTo>
                    <a:pt x="129" y="31"/>
                    <a:pt x="135" y="31"/>
                    <a:pt x="135" y="31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35" y="31"/>
                    <a:pt x="149" y="51"/>
                    <a:pt x="158" y="60"/>
                  </a:cubicBezTo>
                  <a:cubicBezTo>
                    <a:pt x="166" y="69"/>
                    <a:pt x="168" y="64"/>
                    <a:pt x="168" y="64"/>
                  </a:cubicBezTo>
                  <a:cubicBezTo>
                    <a:pt x="174" y="59"/>
                    <a:pt x="174" y="59"/>
                    <a:pt x="174" y="59"/>
                  </a:cubicBezTo>
                  <a:cubicBezTo>
                    <a:pt x="181" y="56"/>
                    <a:pt x="198" y="70"/>
                    <a:pt x="198" y="70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7" y="109"/>
                    <a:pt x="207" y="109"/>
                    <a:pt x="207" y="109"/>
                  </a:cubicBezTo>
                  <a:cubicBezTo>
                    <a:pt x="222" y="127"/>
                    <a:pt x="194" y="142"/>
                    <a:pt x="194" y="142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7" y="151"/>
                    <a:pt x="190" y="155"/>
                    <a:pt x="190" y="155"/>
                  </a:cubicBezTo>
                  <a:cubicBezTo>
                    <a:pt x="190" y="155"/>
                    <a:pt x="165" y="154"/>
                    <a:pt x="150" y="155"/>
                  </a:cubicBezTo>
                  <a:cubicBezTo>
                    <a:pt x="134" y="156"/>
                    <a:pt x="138" y="162"/>
                    <a:pt x="150" y="166"/>
                  </a:cubicBezTo>
                  <a:cubicBezTo>
                    <a:pt x="162" y="171"/>
                    <a:pt x="150" y="174"/>
                    <a:pt x="150" y="174"/>
                  </a:cubicBezTo>
                  <a:cubicBezTo>
                    <a:pt x="139" y="180"/>
                    <a:pt x="148" y="190"/>
                    <a:pt x="148" y="190"/>
                  </a:cubicBezTo>
                  <a:cubicBezTo>
                    <a:pt x="148" y="190"/>
                    <a:pt x="153" y="191"/>
                    <a:pt x="168" y="198"/>
                  </a:cubicBezTo>
                  <a:cubicBezTo>
                    <a:pt x="184" y="205"/>
                    <a:pt x="167" y="225"/>
                    <a:pt x="167" y="22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海东"/>
            <p:cNvSpPr/>
            <p:nvPr/>
          </p:nvSpPr>
          <p:spPr bwMode="auto">
            <a:xfrm>
              <a:off x="5465763" y="3090863"/>
              <a:ext cx="428625" cy="571500"/>
            </a:xfrm>
            <a:custGeom>
              <a:avLst/>
              <a:gdLst>
                <a:gd name="T0" fmla="*/ 92 w 114"/>
                <a:gd name="T1" fmla="*/ 150 h 152"/>
                <a:gd name="T2" fmla="*/ 87 w 114"/>
                <a:gd name="T3" fmla="*/ 127 h 152"/>
                <a:gd name="T4" fmla="*/ 98 w 114"/>
                <a:gd name="T5" fmla="*/ 118 h 152"/>
                <a:gd name="T6" fmla="*/ 101 w 114"/>
                <a:gd name="T7" fmla="*/ 101 h 152"/>
                <a:gd name="T8" fmla="*/ 95 w 114"/>
                <a:gd name="T9" fmla="*/ 79 h 152"/>
                <a:gd name="T10" fmla="*/ 66 w 114"/>
                <a:gd name="T11" fmla="*/ 48 h 152"/>
                <a:gd name="T12" fmla="*/ 55 w 114"/>
                <a:gd name="T13" fmla="*/ 25 h 152"/>
                <a:gd name="T14" fmla="*/ 56 w 114"/>
                <a:gd name="T15" fmla="*/ 13 h 152"/>
                <a:gd name="T16" fmla="*/ 53 w 114"/>
                <a:gd name="T17" fmla="*/ 1 h 152"/>
                <a:gd name="T18" fmla="*/ 50 w 114"/>
                <a:gd name="T19" fmla="*/ 0 h 152"/>
                <a:gd name="T20" fmla="*/ 16 w 114"/>
                <a:gd name="T21" fmla="*/ 8 h 152"/>
                <a:gd name="T22" fmla="*/ 13 w 114"/>
                <a:gd name="T23" fmla="*/ 23 h 152"/>
                <a:gd name="T24" fmla="*/ 11 w 114"/>
                <a:gd name="T25" fmla="*/ 49 h 152"/>
                <a:gd name="T26" fmla="*/ 20 w 114"/>
                <a:gd name="T27" fmla="*/ 58 h 152"/>
                <a:gd name="T28" fmla="*/ 21 w 114"/>
                <a:gd name="T29" fmla="*/ 67 h 152"/>
                <a:gd name="T30" fmla="*/ 20 w 114"/>
                <a:gd name="T31" fmla="*/ 83 h 152"/>
                <a:gd name="T32" fmla="*/ 4 w 114"/>
                <a:gd name="T33" fmla="*/ 88 h 152"/>
                <a:gd name="T34" fmla="*/ 4 w 114"/>
                <a:gd name="T35" fmla="*/ 89 h 152"/>
                <a:gd name="T36" fmla="*/ 10 w 114"/>
                <a:gd name="T37" fmla="*/ 93 h 152"/>
                <a:gd name="T38" fmla="*/ 10 w 114"/>
                <a:gd name="T39" fmla="*/ 102 h 152"/>
                <a:gd name="T40" fmla="*/ 26 w 114"/>
                <a:gd name="T41" fmla="*/ 103 h 152"/>
                <a:gd name="T42" fmla="*/ 37 w 114"/>
                <a:gd name="T43" fmla="*/ 110 h 152"/>
                <a:gd name="T44" fmla="*/ 38 w 114"/>
                <a:gd name="T45" fmla="*/ 111 h 152"/>
                <a:gd name="T46" fmla="*/ 51 w 114"/>
                <a:gd name="T47" fmla="*/ 135 h 152"/>
                <a:gd name="T48" fmla="*/ 77 w 114"/>
                <a:gd name="T49" fmla="*/ 152 h 152"/>
                <a:gd name="T50" fmla="*/ 92 w 114"/>
                <a:gd name="T51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52">
                  <a:moveTo>
                    <a:pt x="92" y="150"/>
                  </a:moveTo>
                  <a:cubicBezTo>
                    <a:pt x="102" y="150"/>
                    <a:pt x="103" y="144"/>
                    <a:pt x="87" y="127"/>
                  </a:cubicBezTo>
                  <a:cubicBezTo>
                    <a:pt x="87" y="127"/>
                    <a:pt x="82" y="116"/>
                    <a:pt x="98" y="118"/>
                  </a:cubicBezTo>
                  <a:cubicBezTo>
                    <a:pt x="114" y="120"/>
                    <a:pt x="101" y="101"/>
                    <a:pt x="101" y="101"/>
                  </a:cubicBezTo>
                  <a:cubicBezTo>
                    <a:pt x="101" y="101"/>
                    <a:pt x="108" y="84"/>
                    <a:pt x="95" y="79"/>
                  </a:cubicBezTo>
                  <a:cubicBezTo>
                    <a:pt x="95" y="79"/>
                    <a:pt x="70" y="61"/>
                    <a:pt x="66" y="48"/>
                  </a:cubicBezTo>
                  <a:cubicBezTo>
                    <a:pt x="66" y="48"/>
                    <a:pt x="71" y="29"/>
                    <a:pt x="55" y="25"/>
                  </a:cubicBezTo>
                  <a:cubicBezTo>
                    <a:pt x="55" y="25"/>
                    <a:pt x="47" y="12"/>
                    <a:pt x="56" y="13"/>
                  </a:cubicBezTo>
                  <a:cubicBezTo>
                    <a:pt x="56" y="13"/>
                    <a:pt x="67" y="10"/>
                    <a:pt x="53" y="1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50" y="0"/>
                    <a:pt x="37" y="14"/>
                    <a:pt x="16" y="8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0" y="35"/>
                    <a:pt x="11" y="49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2" y="59"/>
                    <a:pt x="21" y="67"/>
                  </a:cubicBezTo>
                  <a:cubicBezTo>
                    <a:pt x="20" y="76"/>
                    <a:pt x="20" y="83"/>
                    <a:pt x="20" y="83"/>
                  </a:cubicBezTo>
                  <a:cubicBezTo>
                    <a:pt x="20" y="83"/>
                    <a:pt x="13" y="88"/>
                    <a:pt x="4" y="88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8" y="91"/>
                    <a:pt x="10" y="93"/>
                    <a:pt x="10" y="93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8" y="111"/>
                    <a:pt x="38" y="135"/>
                    <a:pt x="51" y="135"/>
                  </a:cubicBezTo>
                  <a:cubicBezTo>
                    <a:pt x="51" y="135"/>
                    <a:pt x="75" y="136"/>
                    <a:pt x="77" y="152"/>
                  </a:cubicBezTo>
                  <a:cubicBezTo>
                    <a:pt x="78" y="151"/>
                    <a:pt x="83" y="149"/>
                    <a:pt x="92" y="15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Rectangle 575"/>
            <p:cNvSpPr>
              <a:spLocks noChangeArrowheads="1"/>
            </p:cNvSpPr>
            <p:nvPr/>
          </p:nvSpPr>
          <p:spPr bwMode="auto">
            <a:xfrm>
              <a:off x="4722813" y="2938463"/>
              <a:ext cx="814387" cy="95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海北藏族自治州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Rectangle 576"/>
            <p:cNvSpPr>
              <a:spLocks noChangeArrowheads="1"/>
            </p:cNvSpPr>
            <p:nvPr/>
          </p:nvSpPr>
          <p:spPr bwMode="auto">
            <a:xfrm>
              <a:off x="4779963" y="3538538"/>
              <a:ext cx="814387" cy="95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海南藏族自治州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577"/>
            <p:cNvSpPr>
              <a:spLocks noChangeArrowheads="1"/>
            </p:cNvSpPr>
            <p:nvPr/>
          </p:nvSpPr>
          <p:spPr bwMode="auto">
            <a:xfrm>
              <a:off x="5189538" y="3786188"/>
              <a:ext cx="792671" cy="95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黄南藏族自治州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578"/>
            <p:cNvSpPr>
              <a:spLocks noChangeArrowheads="1"/>
            </p:cNvSpPr>
            <p:nvPr/>
          </p:nvSpPr>
          <p:spPr bwMode="auto">
            <a:xfrm>
              <a:off x="4579938" y="4195763"/>
              <a:ext cx="814387" cy="879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果洛藏族自治州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579"/>
            <p:cNvSpPr>
              <a:spLocks noChangeArrowheads="1"/>
            </p:cNvSpPr>
            <p:nvPr/>
          </p:nvSpPr>
          <p:spPr bwMode="auto">
            <a:xfrm>
              <a:off x="3122613" y="4319588"/>
              <a:ext cx="714375" cy="123825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000" b="0" i="0" u="none" strike="noStrike" baseline="0">
                  <a:solidFill>
                    <a:srgbClr val="49474B"/>
                  </a:solidFill>
                  <a:latin typeface="宋体" panose="02010600030101010101" pitchFamily="2" charset="-122"/>
                  <a:ea typeface="宋体" panose="02010600030101010101" pitchFamily="2" charset="-122"/>
                </a:rPr>
                <a:t>玉树藏族自治州</a:t>
              </a:r>
              <a:endParaRPr lang="zh-CN" altLang="en-US" sz="1000" b="0" i="0" u="none" strike="noStrike" baseline="0">
                <a:solidFill>
                  <a:srgbClr val="49474B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  <a:p>
              <a:pPr algn="l" rtl="0">
                <a:defRPr sz="1000"/>
              </a:pPr>
              <a:endParaRPr lang="zh-CN" altLang="en-US" sz="1000" b="0" i="0" u="none" strike="noStrike" baseline="0">
                <a:solidFill>
                  <a:srgbClr val="49474B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5" name="Rectangle 580"/>
            <p:cNvSpPr>
              <a:spLocks noChangeArrowheads="1"/>
            </p:cNvSpPr>
            <p:nvPr/>
          </p:nvSpPr>
          <p:spPr bwMode="auto">
            <a:xfrm>
              <a:off x="2960688" y="3348038"/>
              <a:ext cx="1151001" cy="95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海西蒙古族藏族自治州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玉树"/>
            <p:cNvSpPr/>
            <p:nvPr/>
          </p:nvSpPr>
          <p:spPr bwMode="auto">
            <a:xfrm>
              <a:off x="2151063" y="3814763"/>
              <a:ext cx="2438400" cy="1466850"/>
            </a:xfrm>
            <a:custGeom>
              <a:avLst/>
              <a:gdLst>
                <a:gd name="T0" fmla="*/ 534 w 644"/>
                <a:gd name="T1" fmla="*/ 380 h 389"/>
                <a:gd name="T2" fmla="*/ 539 w 644"/>
                <a:gd name="T3" fmla="*/ 386 h 389"/>
                <a:gd name="T4" fmla="*/ 547 w 644"/>
                <a:gd name="T5" fmla="*/ 387 h 389"/>
                <a:gd name="T6" fmla="*/ 550 w 644"/>
                <a:gd name="T7" fmla="*/ 360 h 389"/>
                <a:gd name="T8" fmla="*/ 584 w 644"/>
                <a:gd name="T9" fmla="*/ 367 h 389"/>
                <a:gd name="T10" fmla="*/ 593 w 644"/>
                <a:gd name="T11" fmla="*/ 350 h 389"/>
                <a:gd name="T12" fmla="*/ 598 w 644"/>
                <a:gd name="T13" fmla="*/ 335 h 389"/>
                <a:gd name="T14" fmla="*/ 621 w 644"/>
                <a:gd name="T15" fmla="*/ 334 h 389"/>
                <a:gd name="T16" fmla="*/ 627 w 644"/>
                <a:gd name="T17" fmla="*/ 317 h 389"/>
                <a:gd name="T18" fmla="*/ 626 w 644"/>
                <a:gd name="T19" fmla="*/ 291 h 389"/>
                <a:gd name="T20" fmla="*/ 630 w 644"/>
                <a:gd name="T21" fmla="*/ 277 h 389"/>
                <a:gd name="T22" fmla="*/ 618 w 644"/>
                <a:gd name="T23" fmla="*/ 252 h 389"/>
                <a:gd name="T24" fmla="*/ 627 w 644"/>
                <a:gd name="T25" fmla="*/ 227 h 389"/>
                <a:gd name="T26" fmla="*/ 636 w 644"/>
                <a:gd name="T27" fmla="*/ 214 h 389"/>
                <a:gd name="T28" fmla="*/ 615 w 644"/>
                <a:gd name="T29" fmla="*/ 199 h 389"/>
                <a:gd name="T30" fmla="*/ 605 w 644"/>
                <a:gd name="T31" fmla="*/ 172 h 389"/>
                <a:gd name="T32" fmla="*/ 627 w 644"/>
                <a:gd name="T33" fmla="*/ 151 h 389"/>
                <a:gd name="T34" fmla="*/ 619 w 644"/>
                <a:gd name="T35" fmla="*/ 137 h 389"/>
                <a:gd name="T36" fmla="*/ 588 w 644"/>
                <a:gd name="T37" fmla="*/ 116 h 389"/>
                <a:gd name="T38" fmla="*/ 572 w 644"/>
                <a:gd name="T39" fmla="*/ 102 h 389"/>
                <a:gd name="T40" fmla="*/ 580 w 644"/>
                <a:gd name="T41" fmla="*/ 65 h 389"/>
                <a:gd name="T42" fmla="*/ 569 w 644"/>
                <a:gd name="T43" fmla="*/ 31 h 389"/>
                <a:gd name="T44" fmla="*/ 521 w 644"/>
                <a:gd name="T45" fmla="*/ 51 h 389"/>
                <a:gd name="T46" fmla="*/ 469 w 644"/>
                <a:gd name="T47" fmla="*/ 69 h 389"/>
                <a:gd name="T48" fmla="*/ 406 w 644"/>
                <a:gd name="T49" fmla="*/ 54 h 389"/>
                <a:gd name="T50" fmla="*/ 352 w 644"/>
                <a:gd name="T51" fmla="*/ 38 h 389"/>
                <a:gd name="T52" fmla="*/ 268 w 644"/>
                <a:gd name="T53" fmla="*/ 30 h 389"/>
                <a:gd name="T54" fmla="*/ 177 w 644"/>
                <a:gd name="T55" fmla="*/ 3 h 389"/>
                <a:gd name="T56" fmla="*/ 119 w 644"/>
                <a:gd name="T57" fmla="*/ 24 h 389"/>
                <a:gd name="T58" fmla="*/ 101 w 644"/>
                <a:gd name="T59" fmla="*/ 21 h 389"/>
                <a:gd name="T60" fmla="*/ 61 w 644"/>
                <a:gd name="T61" fmla="*/ 13 h 389"/>
                <a:gd name="T62" fmla="*/ 31 w 644"/>
                <a:gd name="T63" fmla="*/ 29 h 389"/>
                <a:gd name="T64" fmla="*/ 9 w 644"/>
                <a:gd name="T65" fmla="*/ 41 h 389"/>
                <a:gd name="T66" fmla="*/ 36 w 644"/>
                <a:gd name="T67" fmla="*/ 64 h 389"/>
                <a:gd name="T68" fmla="*/ 34 w 644"/>
                <a:gd name="T69" fmla="*/ 88 h 389"/>
                <a:gd name="T70" fmla="*/ 27 w 644"/>
                <a:gd name="T71" fmla="*/ 130 h 389"/>
                <a:gd name="T72" fmla="*/ 43 w 644"/>
                <a:gd name="T73" fmla="*/ 156 h 389"/>
                <a:gd name="T74" fmla="*/ 45 w 644"/>
                <a:gd name="T75" fmla="*/ 208 h 389"/>
                <a:gd name="T76" fmla="*/ 55 w 644"/>
                <a:gd name="T77" fmla="*/ 244 h 389"/>
                <a:gd name="T78" fmla="*/ 71 w 644"/>
                <a:gd name="T79" fmla="*/ 268 h 389"/>
                <a:gd name="T80" fmla="*/ 102 w 644"/>
                <a:gd name="T81" fmla="*/ 282 h 389"/>
                <a:gd name="T82" fmla="*/ 138 w 644"/>
                <a:gd name="T83" fmla="*/ 287 h 389"/>
                <a:gd name="T84" fmla="*/ 157 w 644"/>
                <a:gd name="T85" fmla="*/ 286 h 389"/>
                <a:gd name="T86" fmla="*/ 178 w 644"/>
                <a:gd name="T87" fmla="*/ 293 h 389"/>
                <a:gd name="T88" fmla="*/ 230 w 644"/>
                <a:gd name="T89" fmla="*/ 306 h 389"/>
                <a:gd name="T90" fmla="*/ 248 w 644"/>
                <a:gd name="T91" fmla="*/ 317 h 389"/>
                <a:gd name="T92" fmla="*/ 292 w 644"/>
                <a:gd name="T93" fmla="*/ 313 h 389"/>
                <a:gd name="T94" fmla="*/ 314 w 644"/>
                <a:gd name="T95" fmla="*/ 320 h 389"/>
                <a:gd name="T96" fmla="*/ 346 w 644"/>
                <a:gd name="T97" fmla="*/ 323 h 389"/>
                <a:gd name="T98" fmla="*/ 388 w 644"/>
                <a:gd name="T99" fmla="*/ 325 h 389"/>
                <a:gd name="T100" fmla="*/ 415 w 644"/>
                <a:gd name="T101" fmla="*/ 309 h 389"/>
                <a:gd name="T102" fmla="*/ 458 w 644"/>
                <a:gd name="T103" fmla="*/ 325 h 389"/>
                <a:gd name="T104" fmla="*/ 464 w 644"/>
                <a:gd name="T105" fmla="*/ 337 h 389"/>
                <a:gd name="T106" fmla="*/ 482 w 644"/>
                <a:gd name="T107" fmla="*/ 347 h 389"/>
                <a:gd name="T108" fmla="*/ 487 w 644"/>
                <a:gd name="T109" fmla="*/ 376 h 389"/>
                <a:gd name="T110" fmla="*/ 514 w 644"/>
                <a:gd name="T111" fmla="*/ 384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4" h="389">
                  <a:moveTo>
                    <a:pt x="528" y="378"/>
                  </a:moveTo>
                  <a:cubicBezTo>
                    <a:pt x="534" y="380"/>
                    <a:pt x="534" y="380"/>
                    <a:pt x="534" y="380"/>
                  </a:cubicBezTo>
                  <a:cubicBezTo>
                    <a:pt x="537" y="382"/>
                    <a:pt x="537" y="382"/>
                    <a:pt x="537" y="382"/>
                  </a:cubicBezTo>
                  <a:cubicBezTo>
                    <a:pt x="539" y="386"/>
                    <a:pt x="539" y="386"/>
                    <a:pt x="539" y="386"/>
                  </a:cubicBezTo>
                  <a:cubicBezTo>
                    <a:pt x="543" y="389"/>
                    <a:pt x="543" y="389"/>
                    <a:pt x="543" y="389"/>
                  </a:cubicBezTo>
                  <a:cubicBezTo>
                    <a:pt x="547" y="387"/>
                    <a:pt x="547" y="387"/>
                    <a:pt x="547" y="387"/>
                  </a:cubicBezTo>
                  <a:cubicBezTo>
                    <a:pt x="547" y="376"/>
                    <a:pt x="547" y="376"/>
                    <a:pt x="547" y="376"/>
                  </a:cubicBezTo>
                  <a:cubicBezTo>
                    <a:pt x="547" y="376"/>
                    <a:pt x="536" y="357"/>
                    <a:pt x="550" y="360"/>
                  </a:cubicBezTo>
                  <a:cubicBezTo>
                    <a:pt x="566" y="375"/>
                    <a:pt x="566" y="375"/>
                    <a:pt x="566" y="375"/>
                  </a:cubicBezTo>
                  <a:cubicBezTo>
                    <a:pt x="566" y="375"/>
                    <a:pt x="604" y="380"/>
                    <a:pt x="584" y="367"/>
                  </a:cubicBezTo>
                  <a:cubicBezTo>
                    <a:pt x="584" y="367"/>
                    <a:pt x="584" y="351"/>
                    <a:pt x="580" y="347"/>
                  </a:cubicBezTo>
                  <a:cubicBezTo>
                    <a:pt x="593" y="350"/>
                    <a:pt x="593" y="350"/>
                    <a:pt x="593" y="350"/>
                  </a:cubicBezTo>
                  <a:cubicBezTo>
                    <a:pt x="597" y="348"/>
                    <a:pt x="597" y="348"/>
                    <a:pt x="597" y="348"/>
                  </a:cubicBezTo>
                  <a:cubicBezTo>
                    <a:pt x="598" y="335"/>
                    <a:pt x="598" y="335"/>
                    <a:pt x="598" y="335"/>
                  </a:cubicBezTo>
                  <a:cubicBezTo>
                    <a:pt x="601" y="335"/>
                    <a:pt x="601" y="335"/>
                    <a:pt x="601" y="335"/>
                  </a:cubicBezTo>
                  <a:cubicBezTo>
                    <a:pt x="601" y="335"/>
                    <a:pt x="612" y="351"/>
                    <a:pt x="621" y="334"/>
                  </a:cubicBezTo>
                  <a:cubicBezTo>
                    <a:pt x="618" y="317"/>
                    <a:pt x="618" y="317"/>
                    <a:pt x="618" y="317"/>
                  </a:cubicBezTo>
                  <a:cubicBezTo>
                    <a:pt x="627" y="317"/>
                    <a:pt x="627" y="317"/>
                    <a:pt x="627" y="317"/>
                  </a:cubicBezTo>
                  <a:cubicBezTo>
                    <a:pt x="627" y="311"/>
                    <a:pt x="627" y="311"/>
                    <a:pt x="627" y="311"/>
                  </a:cubicBezTo>
                  <a:cubicBezTo>
                    <a:pt x="627" y="311"/>
                    <a:pt x="609" y="292"/>
                    <a:pt x="626" y="291"/>
                  </a:cubicBezTo>
                  <a:cubicBezTo>
                    <a:pt x="643" y="291"/>
                    <a:pt x="644" y="288"/>
                    <a:pt x="644" y="288"/>
                  </a:cubicBezTo>
                  <a:cubicBezTo>
                    <a:pt x="630" y="277"/>
                    <a:pt x="630" y="277"/>
                    <a:pt x="630" y="277"/>
                  </a:cubicBezTo>
                  <a:cubicBezTo>
                    <a:pt x="620" y="277"/>
                    <a:pt x="620" y="277"/>
                    <a:pt x="620" y="277"/>
                  </a:cubicBezTo>
                  <a:cubicBezTo>
                    <a:pt x="620" y="277"/>
                    <a:pt x="606" y="258"/>
                    <a:pt x="618" y="252"/>
                  </a:cubicBezTo>
                  <a:cubicBezTo>
                    <a:pt x="618" y="252"/>
                    <a:pt x="636" y="254"/>
                    <a:pt x="625" y="242"/>
                  </a:cubicBezTo>
                  <a:cubicBezTo>
                    <a:pt x="625" y="242"/>
                    <a:pt x="616" y="234"/>
                    <a:pt x="627" y="227"/>
                  </a:cubicBezTo>
                  <a:cubicBezTo>
                    <a:pt x="630" y="218"/>
                    <a:pt x="630" y="218"/>
                    <a:pt x="630" y="218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41" y="212"/>
                    <a:pt x="631" y="208"/>
                  </a:cubicBezTo>
                  <a:cubicBezTo>
                    <a:pt x="622" y="203"/>
                    <a:pt x="615" y="199"/>
                    <a:pt x="615" y="199"/>
                  </a:cubicBezTo>
                  <a:cubicBezTo>
                    <a:pt x="612" y="197"/>
                    <a:pt x="612" y="197"/>
                    <a:pt x="612" y="197"/>
                  </a:cubicBezTo>
                  <a:cubicBezTo>
                    <a:pt x="612" y="197"/>
                    <a:pt x="613" y="179"/>
                    <a:pt x="605" y="172"/>
                  </a:cubicBezTo>
                  <a:cubicBezTo>
                    <a:pt x="612" y="170"/>
                    <a:pt x="612" y="170"/>
                    <a:pt x="612" y="170"/>
                  </a:cubicBezTo>
                  <a:cubicBezTo>
                    <a:pt x="612" y="170"/>
                    <a:pt x="628" y="172"/>
                    <a:pt x="627" y="151"/>
                  </a:cubicBezTo>
                  <a:cubicBezTo>
                    <a:pt x="627" y="151"/>
                    <a:pt x="629" y="146"/>
                    <a:pt x="631" y="142"/>
                  </a:cubicBezTo>
                  <a:cubicBezTo>
                    <a:pt x="629" y="139"/>
                    <a:pt x="624" y="131"/>
                    <a:pt x="619" y="137"/>
                  </a:cubicBezTo>
                  <a:cubicBezTo>
                    <a:pt x="619" y="137"/>
                    <a:pt x="613" y="139"/>
                    <a:pt x="609" y="132"/>
                  </a:cubicBezTo>
                  <a:cubicBezTo>
                    <a:pt x="605" y="124"/>
                    <a:pt x="602" y="112"/>
                    <a:pt x="588" y="116"/>
                  </a:cubicBezTo>
                  <a:cubicBezTo>
                    <a:pt x="587" y="108"/>
                    <a:pt x="587" y="108"/>
                    <a:pt x="587" y="108"/>
                  </a:cubicBezTo>
                  <a:cubicBezTo>
                    <a:pt x="587" y="108"/>
                    <a:pt x="581" y="102"/>
                    <a:pt x="572" y="102"/>
                  </a:cubicBezTo>
                  <a:cubicBezTo>
                    <a:pt x="564" y="102"/>
                    <a:pt x="569" y="86"/>
                    <a:pt x="575" y="78"/>
                  </a:cubicBezTo>
                  <a:cubicBezTo>
                    <a:pt x="580" y="70"/>
                    <a:pt x="580" y="65"/>
                    <a:pt x="580" y="65"/>
                  </a:cubicBezTo>
                  <a:cubicBezTo>
                    <a:pt x="590" y="40"/>
                    <a:pt x="590" y="40"/>
                    <a:pt x="590" y="40"/>
                  </a:cubicBezTo>
                  <a:cubicBezTo>
                    <a:pt x="583" y="40"/>
                    <a:pt x="575" y="36"/>
                    <a:pt x="569" y="31"/>
                  </a:cubicBezTo>
                  <a:cubicBezTo>
                    <a:pt x="558" y="21"/>
                    <a:pt x="549" y="34"/>
                    <a:pt x="546" y="44"/>
                  </a:cubicBezTo>
                  <a:cubicBezTo>
                    <a:pt x="542" y="53"/>
                    <a:pt x="532" y="57"/>
                    <a:pt x="521" y="51"/>
                  </a:cubicBezTo>
                  <a:cubicBezTo>
                    <a:pt x="509" y="44"/>
                    <a:pt x="504" y="53"/>
                    <a:pt x="504" y="53"/>
                  </a:cubicBezTo>
                  <a:cubicBezTo>
                    <a:pt x="496" y="70"/>
                    <a:pt x="469" y="69"/>
                    <a:pt x="469" y="69"/>
                  </a:cubicBezTo>
                  <a:cubicBezTo>
                    <a:pt x="466" y="64"/>
                    <a:pt x="450" y="64"/>
                    <a:pt x="450" y="64"/>
                  </a:cubicBezTo>
                  <a:cubicBezTo>
                    <a:pt x="436" y="53"/>
                    <a:pt x="406" y="54"/>
                    <a:pt x="406" y="54"/>
                  </a:cubicBezTo>
                  <a:cubicBezTo>
                    <a:pt x="386" y="55"/>
                    <a:pt x="386" y="42"/>
                    <a:pt x="386" y="42"/>
                  </a:cubicBezTo>
                  <a:cubicBezTo>
                    <a:pt x="379" y="32"/>
                    <a:pt x="352" y="38"/>
                    <a:pt x="352" y="38"/>
                  </a:cubicBezTo>
                  <a:cubicBezTo>
                    <a:pt x="343" y="33"/>
                    <a:pt x="300" y="36"/>
                    <a:pt x="300" y="36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68" y="30"/>
                    <a:pt x="252" y="34"/>
                    <a:pt x="240" y="27"/>
                  </a:cubicBezTo>
                  <a:cubicBezTo>
                    <a:pt x="228" y="20"/>
                    <a:pt x="189" y="5"/>
                    <a:pt x="177" y="3"/>
                  </a:cubicBezTo>
                  <a:cubicBezTo>
                    <a:pt x="165" y="0"/>
                    <a:pt x="155" y="21"/>
                    <a:pt x="155" y="21"/>
                  </a:cubicBezTo>
                  <a:cubicBezTo>
                    <a:pt x="126" y="34"/>
                    <a:pt x="120" y="26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2" y="27"/>
                    <a:pt x="108" y="26"/>
                    <a:pt x="101" y="21"/>
                  </a:cubicBezTo>
                  <a:cubicBezTo>
                    <a:pt x="92" y="14"/>
                    <a:pt x="70" y="20"/>
                    <a:pt x="70" y="20"/>
                  </a:cubicBezTo>
                  <a:cubicBezTo>
                    <a:pt x="70" y="20"/>
                    <a:pt x="62" y="21"/>
                    <a:pt x="61" y="13"/>
                  </a:cubicBezTo>
                  <a:cubicBezTo>
                    <a:pt x="61" y="13"/>
                    <a:pt x="55" y="7"/>
                    <a:pt x="53" y="16"/>
                  </a:cubicBezTo>
                  <a:cubicBezTo>
                    <a:pt x="51" y="26"/>
                    <a:pt x="54" y="33"/>
                    <a:pt x="31" y="29"/>
                  </a:cubicBezTo>
                  <a:cubicBezTo>
                    <a:pt x="31" y="29"/>
                    <a:pt x="25" y="29"/>
                    <a:pt x="25" y="33"/>
                  </a:cubicBezTo>
                  <a:cubicBezTo>
                    <a:pt x="25" y="33"/>
                    <a:pt x="8" y="30"/>
                    <a:pt x="9" y="41"/>
                  </a:cubicBezTo>
                  <a:cubicBezTo>
                    <a:pt x="9" y="41"/>
                    <a:pt x="15" y="55"/>
                    <a:pt x="28" y="51"/>
                  </a:cubicBezTo>
                  <a:cubicBezTo>
                    <a:pt x="40" y="47"/>
                    <a:pt x="41" y="52"/>
                    <a:pt x="36" y="64"/>
                  </a:cubicBezTo>
                  <a:cubicBezTo>
                    <a:pt x="30" y="75"/>
                    <a:pt x="35" y="84"/>
                    <a:pt x="35" y="84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88"/>
                    <a:pt x="0" y="100"/>
                    <a:pt x="22" y="117"/>
                  </a:cubicBezTo>
                  <a:cubicBezTo>
                    <a:pt x="22" y="117"/>
                    <a:pt x="27" y="114"/>
                    <a:pt x="27" y="130"/>
                  </a:cubicBezTo>
                  <a:cubicBezTo>
                    <a:pt x="27" y="130"/>
                    <a:pt x="20" y="150"/>
                    <a:pt x="42" y="135"/>
                  </a:cubicBezTo>
                  <a:cubicBezTo>
                    <a:pt x="42" y="135"/>
                    <a:pt x="55" y="146"/>
                    <a:pt x="43" y="156"/>
                  </a:cubicBezTo>
                  <a:cubicBezTo>
                    <a:pt x="43" y="156"/>
                    <a:pt x="43" y="177"/>
                    <a:pt x="49" y="190"/>
                  </a:cubicBezTo>
                  <a:cubicBezTo>
                    <a:pt x="55" y="203"/>
                    <a:pt x="45" y="208"/>
                    <a:pt x="45" y="208"/>
                  </a:cubicBezTo>
                  <a:cubicBezTo>
                    <a:pt x="45" y="208"/>
                    <a:pt x="25" y="214"/>
                    <a:pt x="42" y="224"/>
                  </a:cubicBezTo>
                  <a:cubicBezTo>
                    <a:pt x="58" y="235"/>
                    <a:pt x="62" y="234"/>
                    <a:pt x="55" y="244"/>
                  </a:cubicBezTo>
                  <a:cubicBezTo>
                    <a:pt x="55" y="244"/>
                    <a:pt x="64" y="257"/>
                    <a:pt x="70" y="260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8"/>
                    <a:pt x="83" y="264"/>
                    <a:pt x="89" y="274"/>
                  </a:cubicBezTo>
                  <a:cubicBezTo>
                    <a:pt x="89" y="274"/>
                    <a:pt x="89" y="282"/>
                    <a:pt x="102" y="282"/>
                  </a:cubicBezTo>
                  <a:cubicBezTo>
                    <a:pt x="114" y="291"/>
                    <a:pt x="114" y="291"/>
                    <a:pt x="114" y="291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47" y="293"/>
                    <a:pt x="147" y="293"/>
                    <a:pt x="147" y="293"/>
                  </a:cubicBezTo>
                  <a:cubicBezTo>
                    <a:pt x="157" y="286"/>
                    <a:pt x="157" y="286"/>
                    <a:pt x="157" y="286"/>
                  </a:cubicBezTo>
                  <a:cubicBezTo>
                    <a:pt x="157" y="286"/>
                    <a:pt x="163" y="288"/>
                    <a:pt x="169" y="291"/>
                  </a:cubicBezTo>
                  <a:cubicBezTo>
                    <a:pt x="175" y="293"/>
                    <a:pt x="178" y="293"/>
                    <a:pt x="178" y="293"/>
                  </a:cubicBezTo>
                  <a:cubicBezTo>
                    <a:pt x="187" y="299"/>
                    <a:pt x="187" y="299"/>
                    <a:pt x="187" y="299"/>
                  </a:cubicBezTo>
                  <a:cubicBezTo>
                    <a:pt x="187" y="299"/>
                    <a:pt x="223" y="319"/>
                    <a:pt x="230" y="306"/>
                  </a:cubicBezTo>
                  <a:cubicBezTo>
                    <a:pt x="230" y="306"/>
                    <a:pt x="236" y="299"/>
                    <a:pt x="237" y="316"/>
                  </a:cubicBezTo>
                  <a:cubicBezTo>
                    <a:pt x="237" y="316"/>
                    <a:pt x="239" y="319"/>
                    <a:pt x="248" y="317"/>
                  </a:cubicBezTo>
                  <a:cubicBezTo>
                    <a:pt x="256" y="315"/>
                    <a:pt x="270" y="320"/>
                    <a:pt x="270" y="320"/>
                  </a:cubicBezTo>
                  <a:cubicBezTo>
                    <a:pt x="270" y="320"/>
                    <a:pt x="289" y="322"/>
                    <a:pt x="292" y="313"/>
                  </a:cubicBezTo>
                  <a:cubicBezTo>
                    <a:pt x="303" y="323"/>
                    <a:pt x="303" y="323"/>
                    <a:pt x="303" y="323"/>
                  </a:cubicBezTo>
                  <a:cubicBezTo>
                    <a:pt x="303" y="323"/>
                    <a:pt x="314" y="309"/>
                    <a:pt x="314" y="320"/>
                  </a:cubicBezTo>
                  <a:cubicBezTo>
                    <a:pt x="315" y="331"/>
                    <a:pt x="315" y="322"/>
                    <a:pt x="315" y="322"/>
                  </a:cubicBezTo>
                  <a:cubicBezTo>
                    <a:pt x="315" y="322"/>
                    <a:pt x="334" y="343"/>
                    <a:pt x="346" y="323"/>
                  </a:cubicBezTo>
                  <a:cubicBezTo>
                    <a:pt x="346" y="323"/>
                    <a:pt x="347" y="320"/>
                    <a:pt x="363" y="328"/>
                  </a:cubicBezTo>
                  <a:cubicBezTo>
                    <a:pt x="379" y="335"/>
                    <a:pt x="383" y="329"/>
                    <a:pt x="388" y="325"/>
                  </a:cubicBezTo>
                  <a:cubicBezTo>
                    <a:pt x="394" y="320"/>
                    <a:pt x="408" y="319"/>
                    <a:pt x="408" y="319"/>
                  </a:cubicBezTo>
                  <a:cubicBezTo>
                    <a:pt x="415" y="309"/>
                    <a:pt x="415" y="309"/>
                    <a:pt x="415" y="309"/>
                  </a:cubicBezTo>
                  <a:cubicBezTo>
                    <a:pt x="415" y="309"/>
                    <a:pt x="424" y="315"/>
                    <a:pt x="426" y="316"/>
                  </a:cubicBezTo>
                  <a:cubicBezTo>
                    <a:pt x="428" y="317"/>
                    <a:pt x="441" y="332"/>
                    <a:pt x="458" y="325"/>
                  </a:cubicBezTo>
                  <a:cubicBezTo>
                    <a:pt x="458" y="325"/>
                    <a:pt x="468" y="326"/>
                    <a:pt x="458" y="333"/>
                  </a:cubicBezTo>
                  <a:cubicBezTo>
                    <a:pt x="458" y="333"/>
                    <a:pt x="457" y="338"/>
                    <a:pt x="464" y="337"/>
                  </a:cubicBezTo>
                  <a:cubicBezTo>
                    <a:pt x="471" y="345"/>
                    <a:pt x="471" y="345"/>
                    <a:pt x="471" y="345"/>
                  </a:cubicBezTo>
                  <a:cubicBezTo>
                    <a:pt x="482" y="347"/>
                    <a:pt x="482" y="347"/>
                    <a:pt x="482" y="347"/>
                  </a:cubicBezTo>
                  <a:cubicBezTo>
                    <a:pt x="482" y="347"/>
                    <a:pt x="486" y="355"/>
                    <a:pt x="479" y="363"/>
                  </a:cubicBezTo>
                  <a:cubicBezTo>
                    <a:pt x="479" y="363"/>
                    <a:pt x="478" y="369"/>
                    <a:pt x="487" y="376"/>
                  </a:cubicBezTo>
                  <a:cubicBezTo>
                    <a:pt x="496" y="383"/>
                    <a:pt x="497" y="383"/>
                    <a:pt x="503" y="377"/>
                  </a:cubicBezTo>
                  <a:cubicBezTo>
                    <a:pt x="514" y="384"/>
                    <a:pt x="514" y="384"/>
                    <a:pt x="514" y="384"/>
                  </a:cubicBezTo>
                  <a:cubicBezTo>
                    <a:pt x="514" y="384"/>
                    <a:pt x="522" y="369"/>
                    <a:pt x="528" y="37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格尔木"/>
            <p:cNvSpPr/>
            <p:nvPr/>
          </p:nvSpPr>
          <p:spPr bwMode="auto">
            <a:xfrm>
              <a:off x="2246313" y="4291013"/>
              <a:ext cx="923925" cy="733425"/>
            </a:xfrm>
            <a:custGeom>
              <a:avLst/>
              <a:gdLst>
                <a:gd name="T0" fmla="*/ 241 w 245"/>
                <a:gd name="T1" fmla="*/ 73 h 193"/>
                <a:gd name="T2" fmla="*/ 238 w 245"/>
                <a:gd name="T3" fmla="*/ 66 h 193"/>
                <a:gd name="T4" fmla="*/ 225 w 245"/>
                <a:gd name="T5" fmla="*/ 54 h 193"/>
                <a:gd name="T6" fmla="*/ 197 w 245"/>
                <a:gd name="T7" fmla="*/ 42 h 193"/>
                <a:gd name="T8" fmla="*/ 155 w 245"/>
                <a:gd name="T9" fmla="*/ 19 h 193"/>
                <a:gd name="T10" fmla="*/ 133 w 245"/>
                <a:gd name="T11" fmla="*/ 9 h 193"/>
                <a:gd name="T12" fmla="*/ 125 w 245"/>
                <a:gd name="T13" fmla="*/ 11 h 193"/>
                <a:gd name="T14" fmla="*/ 97 w 245"/>
                <a:gd name="T15" fmla="*/ 14 h 193"/>
                <a:gd name="T16" fmla="*/ 82 w 245"/>
                <a:gd name="T17" fmla="*/ 5 h 193"/>
                <a:gd name="T18" fmla="*/ 77 w 245"/>
                <a:gd name="T19" fmla="*/ 4 h 193"/>
                <a:gd name="T20" fmla="*/ 61 w 245"/>
                <a:gd name="T21" fmla="*/ 2 h 193"/>
                <a:gd name="T22" fmla="*/ 44 w 245"/>
                <a:gd name="T23" fmla="*/ 2 h 193"/>
                <a:gd name="T24" fmla="*/ 35 w 245"/>
                <a:gd name="T25" fmla="*/ 5 h 193"/>
                <a:gd name="T26" fmla="*/ 17 w 245"/>
                <a:gd name="T27" fmla="*/ 9 h 193"/>
                <a:gd name="T28" fmla="*/ 17 w 245"/>
                <a:gd name="T29" fmla="*/ 9 h 193"/>
                <a:gd name="T30" fmla="*/ 17 w 245"/>
                <a:gd name="T31" fmla="*/ 9 h 193"/>
                <a:gd name="T32" fmla="*/ 18 w 245"/>
                <a:gd name="T33" fmla="*/ 30 h 193"/>
                <a:gd name="T34" fmla="*/ 24 w 245"/>
                <a:gd name="T35" fmla="*/ 63 h 193"/>
                <a:gd name="T36" fmla="*/ 20 w 245"/>
                <a:gd name="T37" fmla="*/ 81 h 193"/>
                <a:gd name="T38" fmla="*/ 17 w 245"/>
                <a:gd name="T39" fmla="*/ 98 h 193"/>
                <a:gd name="T40" fmla="*/ 30 w 245"/>
                <a:gd name="T41" fmla="*/ 117 h 193"/>
                <a:gd name="T42" fmla="*/ 45 w 245"/>
                <a:gd name="T43" fmla="*/ 133 h 193"/>
                <a:gd name="T44" fmla="*/ 46 w 245"/>
                <a:gd name="T45" fmla="*/ 141 h 193"/>
                <a:gd name="T46" fmla="*/ 64 w 245"/>
                <a:gd name="T47" fmla="*/ 147 h 193"/>
                <a:gd name="T48" fmla="*/ 77 w 245"/>
                <a:gd name="T49" fmla="*/ 156 h 193"/>
                <a:gd name="T50" fmla="*/ 89 w 245"/>
                <a:gd name="T51" fmla="*/ 164 h 193"/>
                <a:gd name="T52" fmla="*/ 113 w 245"/>
                <a:gd name="T53" fmla="*/ 160 h 193"/>
                <a:gd name="T54" fmla="*/ 122 w 245"/>
                <a:gd name="T55" fmla="*/ 166 h 193"/>
                <a:gd name="T56" fmla="*/ 132 w 245"/>
                <a:gd name="T57" fmla="*/ 159 h 193"/>
                <a:gd name="T58" fmla="*/ 144 w 245"/>
                <a:gd name="T59" fmla="*/ 164 h 193"/>
                <a:gd name="T60" fmla="*/ 153 w 245"/>
                <a:gd name="T61" fmla="*/ 166 h 193"/>
                <a:gd name="T62" fmla="*/ 162 w 245"/>
                <a:gd name="T63" fmla="*/ 172 h 193"/>
                <a:gd name="T64" fmla="*/ 205 w 245"/>
                <a:gd name="T65" fmla="*/ 180 h 193"/>
                <a:gd name="T66" fmla="*/ 212 w 245"/>
                <a:gd name="T67" fmla="*/ 190 h 193"/>
                <a:gd name="T68" fmla="*/ 223 w 245"/>
                <a:gd name="T69" fmla="*/ 190 h 193"/>
                <a:gd name="T70" fmla="*/ 230 w 245"/>
                <a:gd name="T71" fmla="*/ 190 h 193"/>
                <a:gd name="T72" fmla="*/ 230 w 245"/>
                <a:gd name="T73" fmla="*/ 190 h 193"/>
                <a:gd name="T74" fmla="*/ 238 w 245"/>
                <a:gd name="T75" fmla="*/ 150 h 193"/>
                <a:gd name="T76" fmla="*/ 239 w 245"/>
                <a:gd name="T77" fmla="*/ 121 h 193"/>
                <a:gd name="T78" fmla="*/ 238 w 245"/>
                <a:gd name="T79" fmla="*/ 96 h 193"/>
                <a:gd name="T80" fmla="*/ 241 w 245"/>
                <a:gd name="T81" fmla="*/ 7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5" h="193">
                  <a:moveTo>
                    <a:pt x="241" y="73"/>
                  </a:moveTo>
                  <a:cubicBezTo>
                    <a:pt x="245" y="69"/>
                    <a:pt x="244" y="67"/>
                    <a:pt x="238" y="66"/>
                  </a:cubicBezTo>
                  <a:cubicBezTo>
                    <a:pt x="232" y="66"/>
                    <a:pt x="225" y="62"/>
                    <a:pt x="225" y="54"/>
                  </a:cubicBezTo>
                  <a:cubicBezTo>
                    <a:pt x="225" y="46"/>
                    <a:pt x="226" y="43"/>
                    <a:pt x="197" y="42"/>
                  </a:cubicBezTo>
                  <a:cubicBezTo>
                    <a:pt x="167" y="42"/>
                    <a:pt x="160" y="27"/>
                    <a:pt x="155" y="19"/>
                  </a:cubicBezTo>
                  <a:cubicBezTo>
                    <a:pt x="150" y="10"/>
                    <a:pt x="133" y="9"/>
                    <a:pt x="133" y="9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5" y="11"/>
                    <a:pt x="112" y="12"/>
                    <a:pt x="97" y="14"/>
                  </a:cubicBezTo>
                  <a:cubicBezTo>
                    <a:pt x="81" y="15"/>
                    <a:pt x="82" y="7"/>
                    <a:pt x="82" y="5"/>
                  </a:cubicBezTo>
                  <a:cubicBezTo>
                    <a:pt x="81" y="4"/>
                    <a:pt x="77" y="4"/>
                    <a:pt x="77" y="4"/>
                  </a:cubicBezTo>
                  <a:cubicBezTo>
                    <a:pt x="73" y="6"/>
                    <a:pt x="61" y="2"/>
                    <a:pt x="61" y="2"/>
                  </a:cubicBezTo>
                  <a:cubicBezTo>
                    <a:pt x="61" y="2"/>
                    <a:pt x="48" y="0"/>
                    <a:pt x="44" y="2"/>
                  </a:cubicBezTo>
                  <a:cubicBezTo>
                    <a:pt x="41" y="4"/>
                    <a:pt x="35" y="5"/>
                    <a:pt x="35" y="5"/>
                  </a:cubicBezTo>
                  <a:cubicBezTo>
                    <a:pt x="27" y="0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30" y="19"/>
                    <a:pt x="18" y="30"/>
                  </a:cubicBezTo>
                  <a:cubicBezTo>
                    <a:pt x="18" y="30"/>
                    <a:pt x="18" y="50"/>
                    <a:pt x="24" y="63"/>
                  </a:cubicBezTo>
                  <a:cubicBezTo>
                    <a:pt x="30" y="76"/>
                    <a:pt x="20" y="81"/>
                    <a:pt x="20" y="81"/>
                  </a:cubicBezTo>
                  <a:cubicBezTo>
                    <a:pt x="20" y="81"/>
                    <a:pt x="0" y="88"/>
                    <a:pt x="17" y="98"/>
                  </a:cubicBezTo>
                  <a:cubicBezTo>
                    <a:pt x="33" y="108"/>
                    <a:pt x="37" y="107"/>
                    <a:pt x="30" y="117"/>
                  </a:cubicBezTo>
                  <a:cubicBezTo>
                    <a:pt x="30" y="117"/>
                    <a:pt x="39" y="131"/>
                    <a:pt x="45" y="133"/>
                  </a:cubicBezTo>
                  <a:cubicBezTo>
                    <a:pt x="46" y="141"/>
                    <a:pt x="46" y="141"/>
                    <a:pt x="46" y="141"/>
                  </a:cubicBezTo>
                  <a:cubicBezTo>
                    <a:pt x="46" y="141"/>
                    <a:pt x="58" y="138"/>
                    <a:pt x="64" y="147"/>
                  </a:cubicBezTo>
                  <a:cubicBezTo>
                    <a:pt x="64" y="147"/>
                    <a:pt x="64" y="155"/>
                    <a:pt x="77" y="156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113" y="160"/>
                    <a:pt x="113" y="160"/>
                    <a:pt x="113" y="160"/>
                  </a:cubicBezTo>
                  <a:cubicBezTo>
                    <a:pt x="122" y="166"/>
                    <a:pt x="122" y="166"/>
                    <a:pt x="122" y="166"/>
                  </a:cubicBezTo>
                  <a:cubicBezTo>
                    <a:pt x="132" y="159"/>
                    <a:pt x="132" y="159"/>
                    <a:pt x="132" y="159"/>
                  </a:cubicBezTo>
                  <a:cubicBezTo>
                    <a:pt x="132" y="159"/>
                    <a:pt x="138" y="162"/>
                    <a:pt x="144" y="164"/>
                  </a:cubicBezTo>
                  <a:cubicBezTo>
                    <a:pt x="150" y="166"/>
                    <a:pt x="153" y="166"/>
                    <a:pt x="153" y="166"/>
                  </a:cubicBezTo>
                  <a:cubicBezTo>
                    <a:pt x="162" y="172"/>
                    <a:pt x="162" y="172"/>
                    <a:pt x="162" y="172"/>
                  </a:cubicBezTo>
                  <a:cubicBezTo>
                    <a:pt x="162" y="172"/>
                    <a:pt x="198" y="192"/>
                    <a:pt x="205" y="180"/>
                  </a:cubicBezTo>
                  <a:cubicBezTo>
                    <a:pt x="205" y="180"/>
                    <a:pt x="211" y="172"/>
                    <a:pt x="212" y="190"/>
                  </a:cubicBezTo>
                  <a:cubicBezTo>
                    <a:pt x="212" y="190"/>
                    <a:pt x="214" y="193"/>
                    <a:pt x="223" y="190"/>
                  </a:cubicBezTo>
                  <a:cubicBezTo>
                    <a:pt x="225" y="190"/>
                    <a:pt x="227" y="190"/>
                    <a:pt x="230" y="190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30" y="190"/>
                    <a:pt x="243" y="162"/>
                    <a:pt x="238" y="150"/>
                  </a:cubicBezTo>
                  <a:cubicBezTo>
                    <a:pt x="232" y="139"/>
                    <a:pt x="235" y="132"/>
                    <a:pt x="239" y="121"/>
                  </a:cubicBezTo>
                  <a:cubicBezTo>
                    <a:pt x="242" y="110"/>
                    <a:pt x="243" y="111"/>
                    <a:pt x="238" y="96"/>
                  </a:cubicBezTo>
                  <a:cubicBezTo>
                    <a:pt x="232" y="81"/>
                    <a:pt x="237" y="77"/>
                    <a:pt x="241" y="7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Rectangle 583"/>
            <p:cNvSpPr>
              <a:spLocks noChangeArrowheads="1"/>
            </p:cNvSpPr>
            <p:nvPr/>
          </p:nvSpPr>
          <p:spPr bwMode="auto">
            <a:xfrm>
              <a:off x="2379663" y="4567238"/>
              <a:ext cx="814387" cy="24179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12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格尔木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lnSpc>
                  <a:spcPts val="1200"/>
                </a:lnSpc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（属海西）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584"/>
            <p:cNvSpPr>
              <a:spLocks noChangeArrowheads="1"/>
            </p:cNvSpPr>
            <p:nvPr/>
          </p:nvSpPr>
          <p:spPr bwMode="auto">
            <a:xfrm>
              <a:off x="3351213" y="4357688"/>
              <a:ext cx="792671" cy="95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玉树藏族自治州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585"/>
            <p:cNvSpPr>
              <a:spLocks noChangeArrowheads="1"/>
            </p:cNvSpPr>
            <p:nvPr/>
          </p:nvSpPr>
          <p:spPr bwMode="auto">
            <a:xfrm>
              <a:off x="5351463" y="3243263"/>
              <a:ext cx="933831" cy="10990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西宁市海东地区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1" name="Freeform 5"/>
          <p:cNvSpPr/>
          <p:nvPr/>
        </p:nvSpPr>
        <p:spPr bwMode="auto">
          <a:xfrm>
            <a:off x="7799082" y="5834599"/>
            <a:ext cx="1235928" cy="877434"/>
          </a:xfrm>
          <a:custGeom>
            <a:avLst/>
            <a:gdLst>
              <a:gd name="T0" fmla="*/ 618 w 988"/>
              <a:gd name="T1" fmla="*/ 564 h 700"/>
              <a:gd name="T2" fmla="*/ 636 w 988"/>
              <a:gd name="T3" fmla="*/ 525 h 700"/>
              <a:gd name="T4" fmla="*/ 605 w 988"/>
              <a:gd name="T5" fmla="*/ 483 h 700"/>
              <a:gd name="T6" fmla="*/ 658 w 988"/>
              <a:gd name="T7" fmla="*/ 453 h 700"/>
              <a:gd name="T8" fmla="*/ 739 w 988"/>
              <a:gd name="T9" fmla="*/ 535 h 700"/>
              <a:gd name="T10" fmla="*/ 794 w 988"/>
              <a:gd name="T11" fmla="*/ 549 h 700"/>
              <a:gd name="T12" fmla="*/ 831 w 988"/>
              <a:gd name="T13" fmla="*/ 562 h 700"/>
              <a:gd name="T14" fmla="*/ 866 w 988"/>
              <a:gd name="T15" fmla="*/ 556 h 700"/>
              <a:gd name="T16" fmla="*/ 896 w 988"/>
              <a:gd name="T17" fmla="*/ 520 h 700"/>
              <a:gd name="T18" fmla="*/ 913 w 988"/>
              <a:gd name="T19" fmla="*/ 493 h 700"/>
              <a:gd name="T20" fmla="*/ 926 w 988"/>
              <a:gd name="T21" fmla="*/ 484 h 700"/>
              <a:gd name="T22" fmla="*/ 917 w 988"/>
              <a:gd name="T23" fmla="*/ 459 h 700"/>
              <a:gd name="T24" fmla="*/ 886 w 988"/>
              <a:gd name="T25" fmla="*/ 461 h 700"/>
              <a:gd name="T26" fmla="*/ 848 w 988"/>
              <a:gd name="T27" fmla="*/ 416 h 700"/>
              <a:gd name="T28" fmla="*/ 883 w 988"/>
              <a:gd name="T29" fmla="*/ 404 h 700"/>
              <a:gd name="T30" fmla="*/ 934 w 988"/>
              <a:gd name="T31" fmla="*/ 407 h 700"/>
              <a:gd name="T32" fmla="*/ 944 w 988"/>
              <a:gd name="T33" fmla="*/ 373 h 700"/>
              <a:gd name="T34" fmla="*/ 946 w 988"/>
              <a:gd name="T35" fmla="*/ 297 h 700"/>
              <a:gd name="T36" fmla="*/ 961 w 988"/>
              <a:gd name="T37" fmla="*/ 248 h 700"/>
              <a:gd name="T38" fmla="*/ 940 w 988"/>
              <a:gd name="T39" fmla="*/ 170 h 700"/>
              <a:gd name="T40" fmla="*/ 896 w 988"/>
              <a:gd name="T41" fmla="*/ 107 h 700"/>
              <a:gd name="T42" fmla="*/ 821 w 988"/>
              <a:gd name="T43" fmla="*/ 84 h 700"/>
              <a:gd name="T44" fmla="*/ 787 w 988"/>
              <a:gd name="T45" fmla="*/ 62 h 700"/>
              <a:gd name="T46" fmla="*/ 753 w 988"/>
              <a:gd name="T47" fmla="*/ 51 h 700"/>
              <a:gd name="T48" fmla="*/ 673 w 988"/>
              <a:gd name="T49" fmla="*/ 22 h 700"/>
              <a:gd name="T50" fmla="*/ 631 w 988"/>
              <a:gd name="T51" fmla="*/ 5 h 700"/>
              <a:gd name="T52" fmla="*/ 565 w 988"/>
              <a:gd name="T53" fmla="*/ 23 h 700"/>
              <a:gd name="T54" fmla="*/ 513 w 988"/>
              <a:gd name="T55" fmla="*/ 31 h 700"/>
              <a:gd name="T56" fmla="*/ 525 w 988"/>
              <a:gd name="T57" fmla="*/ 56 h 700"/>
              <a:gd name="T58" fmla="*/ 506 w 988"/>
              <a:gd name="T59" fmla="*/ 71 h 700"/>
              <a:gd name="T60" fmla="*/ 504 w 988"/>
              <a:gd name="T61" fmla="*/ 80 h 700"/>
              <a:gd name="T62" fmla="*/ 486 w 988"/>
              <a:gd name="T63" fmla="*/ 97 h 700"/>
              <a:gd name="T64" fmla="*/ 442 w 988"/>
              <a:gd name="T65" fmla="*/ 92 h 700"/>
              <a:gd name="T66" fmla="*/ 391 w 988"/>
              <a:gd name="T67" fmla="*/ 94 h 700"/>
              <a:gd name="T68" fmla="*/ 323 w 988"/>
              <a:gd name="T69" fmla="*/ 73 h 700"/>
              <a:gd name="T70" fmla="*/ 257 w 988"/>
              <a:gd name="T71" fmla="*/ 54 h 700"/>
              <a:gd name="T72" fmla="*/ 229 w 988"/>
              <a:gd name="T73" fmla="*/ 47 h 700"/>
              <a:gd name="T74" fmla="*/ 159 w 988"/>
              <a:gd name="T75" fmla="*/ 76 h 700"/>
              <a:gd name="T76" fmla="*/ 76 w 988"/>
              <a:gd name="T77" fmla="*/ 109 h 700"/>
              <a:gd name="T78" fmla="*/ 48 w 988"/>
              <a:gd name="T79" fmla="*/ 115 h 700"/>
              <a:gd name="T80" fmla="*/ 76 w 988"/>
              <a:gd name="T81" fmla="*/ 173 h 700"/>
              <a:gd name="T82" fmla="*/ 125 w 988"/>
              <a:gd name="T83" fmla="*/ 222 h 700"/>
              <a:gd name="T84" fmla="*/ 107 w 988"/>
              <a:gd name="T85" fmla="*/ 257 h 700"/>
              <a:gd name="T86" fmla="*/ 124 w 988"/>
              <a:gd name="T87" fmla="*/ 305 h 700"/>
              <a:gd name="T88" fmla="*/ 61 w 988"/>
              <a:gd name="T89" fmla="*/ 324 h 700"/>
              <a:gd name="T90" fmla="*/ 9 w 988"/>
              <a:gd name="T91" fmla="*/ 352 h 700"/>
              <a:gd name="T92" fmla="*/ 34 w 988"/>
              <a:gd name="T93" fmla="*/ 400 h 700"/>
              <a:gd name="T94" fmla="*/ 43 w 988"/>
              <a:gd name="T95" fmla="*/ 468 h 700"/>
              <a:gd name="T96" fmla="*/ 55 w 988"/>
              <a:gd name="T97" fmla="*/ 555 h 700"/>
              <a:gd name="T98" fmla="*/ 102 w 988"/>
              <a:gd name="T99" fmla="*/ 594 h 700"/>
              <a:gd name="T100" fmla="*/ 157 w 988"/>
              <a:gd name="T101" fmla="*/ 597 h 700"/>
              <a:gd name="T102" fmla="*/ 230 w 988"/>
              <a:gd name="T103" fmla="*/ 617 h 700"/>
              <a:gd name="T104" fmla="*/ 292 w 988"/>
              <a:gd name="T105" fmla="*/ 625 h 700"/>
              <a:gd name="T106" fmla="*/ 346 w 988"/>
              <a:gd name="T107" fmla="*/ 635 h 700"/>
              <a:gd name="T108" fmla="*/ 415 w 988"/>
              <a:gd name="T109" fmla="*/ 620 h 700"/>
              <a:gd name="T110" fmla="*/ 464 w 988"/>
              <a:gd name="T111" fmla="*/ 648 h 700"/>
              <a:gd name="T112" fmla="*/ 487 w 988"/>
              <a:gd name="T113" fmla="*/ 687 h 700"/>
              <a:gd name="T114" fmla="*/ 534 w 988"/>
              <a:gd name="T115" fmla="*/ 691 h 700"/>
              <a:gd name="T116" fmla="*/ 547 w 988"/>
              <a:gd name="T117" fmla="*/ 699 h 700"/>
              <a:gd name="T118" fmla="*/ 584 w 988"/>
              <a:gd name="T119" fmla="*/ 678 h 700"/>
              <a:gd name="T120" fmla="*/ 598 w 988"/>
              <a:gd name="T121" fmla="*/ 647 h 700"/>
              <a:gd name="T122" fmla="*/ 627 w 988"/>
              <a:gd name="T123" fmla="*/ 628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8" h="700">
                <a:moveTo>
                  <a:pt x="644" y="599"/>
                </a:moveTo>
                <a:cubicBezTo>
                  <a:pt x="630" y="589"/>
                  <a:pt x="630" y="589"/>
                  <a:pt x="630" y="589"/>
                </a:cubicBezTo>
                <a:cubicBezTo>
                  <a:pt x="620" y="588"/>
                  <a:pt x="620" y="588"/>
                  <a:pt x="620" y="588"/>
                </a:cubicBezTo>
                <a:cubicBezTo>
                  <a:pt x="620" y="588"/>
                  <a:pt x="606" y="570"/>
                  <a:pt x="618" y="564"/>
                </a:cubicBezTo>
                <a:cubicBezTo>
                  <a:pt x="618" y="564"/>
                  <a:pt x="636" y="565"/>
                  <a:pt x="625" y="554"/>
                </a:cubicBezTo>
                <a:cubicBezTo>
                  <a:pt x="625" y="554"/>
                  <a:pt x="616" y="546"/>
                  <a:pt x="627" y="538"/>
                </a:cubicBezTo>
                <a:cubicBezTo>
                  <a:pt x="630" y="530"/>
                  <a:pt x="630" y="530"/>
                  <a:pt x="630" y="530"/>
                </a:cubicBezTo>
                <a:cubicBezTo>
                  <a:pt x="636" y="525"/>
                  <a:pt x="636" y="525"/>
                  <a:pt x="636" y="525"/>
                </a:cubicBezTo>
                <a:cubicBezTo>
                  <a:pt x="636" y="525"/>
                  <a:pt x="641" y="524"/>
                  <a:pt x="631" y="519"/>
                </a:cubicBezTo>
                <a:cubicBezTo>
                  <a:pt x="622" y="514"/>
                  <a:pt x="615" y="511"/>
                  <a:pt x="615" y="511"/>
                </a:cubicBezTo>
                <a:cubicBezTo>
                  <a:pt x="612" y="508"/>
                  <a:pt x="612" y="508"/>
                  <a:pt x="612" y="508"/>
                </a:cubicBezTo>
                <a:cubicBezTo>
                  <a:pt x="612" y="508"/>
                  <a:pt x="613" y="490"/>
                  <a:pt x="605" y="483"/>
                </a:cubicBezTo>
                <a:cubicBezTo>
                  <a:pt x="612" y="481"/>
                  <a:pt x="612" y="481"/>
                  <a:pt x="612" y="481"/>
                </a:cubicBezTo>
                <a:cubicBezTo>
                  <a:pt x="612" y="481"/>
                  <a:pt x="628" y="483"/>
                  <a:pt x="627" y="463"/>
                </a:cubicBezTo>
                <a:cubicBezTo>
                  <a:pt x="627" y="463"/>
                  <a:pt x="633" y="437"/>
                  <a:pt x="642" y="454"/>
                </a:cubicBezTo>
                <a:cubicBezTo>
                  <a:pt x="642" y="454"/>
                  <a:pt x="645" y="457"/>
                  <a:pt x="658" y="453"/>
                </a:cubicBezTo>
                <a:cubicBezTo>
                  <a:pt x="671" y="449"/>
                  <a:pt x="680" y="454"/>
                  <a:pt x="680" y="461"/>
                </a:cubicBezTo>
                <a:cubicBezTo>
                  <a:pt x="681" y="468"/>
                  <a:pt x="677" y="480"/>
                  <a:pt x="697" y="485"/>
                </a:cubicBezTo>
                <a:cubicBezTo>
                  <a:pt x="697" y="485"/>
                  <a:pt x="702" y="491"/>
                  <a:pt x="702" y="502"/>
                </a:cubicBezTo>
                <a:cubicBezTo>
                  <a:pt x="702" y="502"/>
                  <a:pt x="729" y="546"/>
                  <a:pt x="739" y="535"/>
                </a:cubicBezTo>
                <a:cubicBezTo>
                  <a:pt x="739" y="535"/>
                  <a:pt x="747" y="530"/>
                  <a:pt x="750" y="540"/>
                </a:cubicBezTo>
                <a:cubicBezTo>
                  <a:pt x="754" y="550"/>
                  <a:pt x="760" y="551"/>
                  <a:pt x="765" y="551"/>
                </a:cubicBezTo>
                <a:cubicBezTo>
                  <a:pt x="769" y="552"/>
                  <a:pt x="788" y="552"/>
                  <a:pt x="788" y="552"/>
                </a:cubicBezTo>
                <a:cubicBezTo>
                  <a:pt x="788" y="552"/>
                  <a:pt x="796" y="568"/>
                  <a:pt x="794" y="549"/>
                </a:cubicBezTo>
                <a:cubicBezTo>
                  <a:pt x="793" y="530"/>
                  <a:pt x="799" y="532"/>
                  <a:pt x="806" y="534"/>
                </a:cubicBezTo>
                <a:cubicBezTo>
                  <a:pt x="812" y="537"/>
                  <a:pt x="825" y="548"/>
                  <a:pt x="825" y="548"/>
                </a:cubicBezTo>
                <a:cubicBezTo>
                  <a:pt x="823" y="559"/>
                  <a:pt x="823" y="559"/>
                  <a:pt x="823" y="559"/>
                </a:cubicBezTo>
                <a:cubicBezTo>
                  <a:pt x="823" y="559"/>
                  <a:pt x="831" y="570"/>
                  <a:pt x="831" y="562"/>
                </a:cubicBezTo>
                <a:cubicBezTo>
                  <a:pt x="831" y="555"/>
                  <a:pt x="831" y="555"/>
                  <a:pt x="831" y="555"/>
                </a:cubicBezTo>
                <a:cubicBezTo>
                  <a:pt x="842" y="554"/>
                  <a:pt x="842" y="554"/>
                  <a:pt x="842" y="554"/>
                </a:cubicBezTo>
                <a:cubicBezTo>
                  <a:pt x="860" y="567"/>
                  <a:pt x="860" y="567"/>
                  <a:pt x="860" y="567"/>
                </a:cubicBezTo>
                <a:cubicBezTo>
                  <a:pt x="860" y="567"/>
                  <a:pt x="866" y="564"/>
                  <a:pt x="866" y="556"/>
                </a:cubicBezTo>
                <a:cubicBezTo>
                  <a:pt x="880" y="554"/>
                  <a:pt x="880" y="554"/>
                  <a:pt x="880" y="554"/>
                </a:cubicBezTo>
                <a:cubicBezTo>
                  <a:pt x="885" y="557"/>
                  <a:pt x="885" y="557"/>
                  <a:pt x="885" y="557"/>
                </a:cubicBezTo>
                <a:cubicBezTo>
                  <a:pt x="885" y="557"/>
                  <a:pt x="910" y="535"/>
                  <a:pt x="897" y="530"/>
                </a:cubicBezTo>
                <a:cubicBezTo>
                  <a:pt x="897" y="530"/>
                  <a:pt x="880" y="524"/>
                  <a:pt x="896" y="520"/>
                </a:cubicBezTo>
                <a:cubicBezTo>
                  <a:pt x="896" y="520"/>
                  <a:pt x="900" y="519"/>
                  <a:pt x="894" y="512"/>
                </a:cubicBezTo>
                <a:cubicBezTo>
                  <a:pt x="894" y="512"/>
                  <a:pt x="884" y="496"/>
                  <a:pt x="898" y="493"/>
                </a:cubicBezTo>
                <a:cubicBezTo>
                  <a:pt x="898" y="493"/>
                  <a:pt x="902" y="490"/>
                  <a:pt x="908" y="501"/>
                </a:cubicBezTo>
                <a:cubicBezTo>
                  <a:pt x="913" y="493"/>
                  <a:pt x="913" y="493"/>
                  <a:pt x="913" y="493"/>
                </a:cubicBezTo>
                <a:cubicBezTo>
                  <a:pt x="928" y="503"/>
                  <a:pt x="928" y="503"/>
                  <a:pt x="928" y="503"/>
                </a:cubicBezTo>
                <a:cubicBezTo>
                  <a:pt x="930" y="501"/>
                  <a:pt x="930" y="501"/>
                  <a:pt x="930" y="501"/>
                </a:cubicBezTo>
                <a:cubicBezTo>
                  <a:pt x="932" y="491"/>
                  <a:pt x="932" y="491"/>
                  <a:pt x="932" y="491"/>
                </a:cubicBezTo>
                <a:cubicBezTo>
                  <a:pt x="932" y="491"/>
                  <a:pt x="938" y="484"/>
                  <a:pt x="926" y="484"/>
                </a:cubicBezTo>
                <a:cubicBezTo>
                  <a:pt x="925" y="480"/>
                  <a:pt x="925" y="480"/>
                  <a:pt x="925" y="480"/>
                </a:cubicBezTo>
                <a:cubicBezTo>
                  <a:pt x="925" y="480"/>
                  <a:pt x="944" y="463"/>
                  <a:pt x="926" y="468"/>
                </a:cubicBezTo>
                <a:cubicBezTo>
                  <a:pt x="922" y="468"/>
                  <a:pt x="922" y="468"/>
                  <a:pt x="922" y="468"/>
                </a:cubicBezTo>
                <a:cubicBezTo>
                  <a:pt x="917" y="459"/>
                  <a:pt x="917" y="459"/>
                  <a:pt x="917" y="459"/>
                </a:cubicBezTo>
                <a:cubicBezTo>
                  <a:pt x="914" y="455"/>
                  <a:pt x="914" y="455"/>
                  <a:pt x="914" y="455"/>
                </a:cubicBezTo>
                <a:cubicBezTo>
                  <a:pt x="914" y="455"/>
                  <a:pt x="899" y="446"/>
                  <a:pt x="901" y="459"/>
                </a:cubicBezTo>
                <a:cubicBezTo>
                  <a:pt x="899" y="460"/>
                  <a:pt x="899" y="460"/>
                  <a:pt x="899" y="460"/>
                </a:cubicBezTo>
                <a:cubicBezTo>
                  <a:pt x="886" y="461"/>
                  <a:pt x="886" y="461"/>
                  <a:pt x="886" y="461"/>
                </a:cubicBezTo>
                <a:cubicBezTo>
                  <a:pt x="884" y="459"/>
                  <a:pt x="884" y="459"/>
                  <a:pt x="884" y="459"/>
                </a:cubicBezTo>
                <a:cubicBezTo>
                  <a:pt x="884" y="459"/>
                  <a:pt x="890" y="447"/>
                  <a:pt x="869" y="439"/>
                </a:cubicBezTo>
                <a:cubicBezTo>
                  <a:pt x="863" y="433"/>
                  <a:pt x="863" y="433"/>
                  <a:pt x="863" y="433"/>
                </a:cubicBezTo>
                <a:cubicBezTo>
                  <a:pt x="848" y="416"/>
                  <a:pt x="848" y="416"/>
                  <a:pt x="848" y="416"/>
                </a:cubicBezTo>
                <a:cubicBezTo>
                  <a:pt x="851" y="408"/>
                  <a:pt x="851" y="408"/>
                  <a:pt x="851" y="408"/>
                </a:cubicBezTo>
                <a:cubicBezTo>
                  <a:pt x="851" y="404"/>
                  <a:pt x="851" y="404"/>
                  <a:pt x="851" y="404"/>
                </a:cubicBezTo>
                <a:cubicBezTo>
                  <a:pt x="851" y="404"/>
                  <a:pt x="849" y="395"/>
                  <a:pt x="863" y="399"/>
                </a:cubicBezTo>
                <a:cubicBezTo>
                  <a:pt x="877" y="403"/>
                  <a:pt x="883" y="404"/>
                  <a:pt x="883" y="404"/>
                </a:cubicBezTo>
                <a:cubicBezTo>
                  <a:pt x="890" y="406"/>
                  <a:pt x="890" y="406"/>
                  <a:pt x="890" y="406"/>
                </a:cubicBezTo>
                <a:cubicBezTo>
                  <a:pt x="890" y="406"/>
                  <a:pt x="904" y="401"/>
                  <a:pt x="910" y="413"/>
                </a:cubicBezTo>
                <a:cubicBezTo>
                  <a:pt x="910" y="413"/>
                  <a:pt x="918" y="427"/>
                  <a:pt x="923" y="411"/>
                </a:cubicBezTo>
                <a:cubicBezTo>
                  <a:pt x="923" y="411"/>
                  <a:pt x="925" y="405"/>
                  <a:pt x="934" y="407"/>
                </a:cubicBezTo>
                <a:cubicBezTo>
                  <a:pt x="934" y="407"/>
                  <a:pt x="937" y="411"/>
                  <a:pt x="939" y="401"/>
                </a:cubicBezTo>
                <a:cubicBezTo>
                  <a:pt x="942" y="391"/>
                  <a:pt x="942" y="387"/>
                  <a:pt x="951" y="390"/>
                </a:cubicBezTo>
                <a:cubicBezTo>
                  <a:pt x="951" y="390"/>
                  <a:pt x="954" y="385"/>
                  <a:pt x="947" y="380"/>
                </a:cubicBezTo>
                <a:cubicBezTo>
                  <a:pt x="944" y="373"/>
                  <a:pt x="944" y="373"/>
                  <a:pt x="944" y="373"/>
                </a:cubicBezTo>
                <a:cubicBezTo>
                  <a:pt x="944" y="373"/>
                  <a:pt x="919" y="373"/>
                  <a:pt x="922" y="340"/>
                </a:cubicBezTo>
                <a:cubicBezTo>
                  <a:pt x="928" y="339"/>
                  <a:pt x="928" y="339"/>
                  <a:pt x="928" y="339"/>
                </a:cubicBezTo>
                <a:cubicBezTo>
                  <a:pt x="929" y="331"/>
                  <a:pt x="929" y="331"/>
                  <a:pt x="929" y="331"/>
                </a:cubicBezTo>
                <a:cubicBezTo>
                  <a:pt x="929" y="331"/>
                  <a:pt x="956" y="306"/>
                  <a:pt x="946" y="297"/>
                </a:cubicBezTo>
                <a:cubicBezTo>
                  <a:pt x="946" y="297"/>
                  <a:pt x="935" y="287"/>
                  <a:pt x="945" y="285"/>
                </a:cubicBezTo>
                <a:cubicBezTo>
                  <a:pt x="951" y="273"/>
                  <a:pt x="951" y="273"/>
                  <a:pt x="951" y="273"/>
                </a:cubicBezTo>
                <a:cubicBezTo>
                  <a:pt x="951" y="273"/>
                  <a:pt x="957" y="271"/>
                  <a:pt x="966" y="272"/>
                </a:cubicBezTo>
                <a:cubicBezTo>
                  <a:pt x="976" y="272"/>
                  <a:pt x="977" y="266"/>
                  <a:pt x="961" y="248"/>
                </a:cubicBezTo>
                <a:cubicBezTo>
                  <a:pt x="961" y="248"/>
                  <a:pt x="956" y="238"/>
                  <a:pt x="972" y="240"/>
                </a:cubicBezTo>
                <a:cubicBezTo>
                  <a:pt x="988" y="242"/>
                  <a:pt x="975" y="223"/>
                  <a:pt x="975" y="223"/>
                </a:cubicBezTo>
                <a:cubicBezTo>
                  <a:pt x="975" y="223"/>
                  <a:pt x="982" y="206"/>
                  <a:pt x="969" y="201"/>
                </a:cubicBezTo>
                <a:cubicBezTo>
                  <a:pt x="969" y="201"/>
                  <a:pt x="944" y="183"/>
                  <a:pt x="940" y="170"/>
                </a:cubicBezTo>
                <a:cubicBezTo>
                  <a:pt x="940" y="170"/>
                  <a:pt x="945" y="151"/>
                  <a:pt x="929" y="147"/>
                </a:cubicBezTo>
                <a:cubicBezTo>
                  <a:pt x="929" y="147"/>
                  <a:pt x="921" y="134"/>
                  <a:pt x="930" y="134"/>
                </a:cubicBezTo>
                <a:cubicBezTo>
                  <a:pt x="930" y="134"/>
                  <a:pt x="941" y="131"/>
                  <a:pt x="927" y="123"/>
                </a:cubicBezTo>
                <a:cubicBezTo>
                  <a:pt x="913" y="115"/>
                  <a:pt x="896" y="107"/>
                  <a:pt x="896" y="107"/>
                </a:cubicBezTo>
                <a:cubicBezTo>
                  <a:pt x="896" y="107"/>
                  <a:pt x="881" y="75"/>
                  <a:pt x="869" y="94"/>
                </a:cubicBezTo>
                <a:cubicBezTo>
                  <a:pt x="860" y="92"/>
                  <a:pt x="860" y="92"/>
                  <a:pt x="860" y="92"/>
                </a:cubicBezTo>
                <a:cubicBezTo>
                  <a:pt x="860" y="92"/>
                  <a:pt x="843" y="72"/>
                  <a:pt x="837" y="82"/>
                </a:cubicBezTo>
                <a:cubicBezTo>
                  <a:pt x="837" y="82"/>
                  <a:pt x="830" y="92"/>
                  <a:pt x="821" y="84"/>
                </a:cubicBezTo>
                <a:cubicBezTo>
                  <a:pt x="813" y="75"/>
                  <a:pt x="807" y="75"/>
                  <a:pt x="807" y="75"/>
                </a:cubicBezTo>
                <a:cubicBezTo>
                  <a:pt x="796" y="74"/>
                  <a:pt x="796" y="74"/>
                  <a:pt x="796" y="74"/>
                </a:cubicBezTo>
                <a:cubicBezTo>
                  <a:pt x="796" y="74"/>
                  <a:pt x="796" y="57"/>
                  <a:pt x="791" y="62"/>
                </a:cubicBezTo>
                <a:cubicBezTo>
                  <a:pt x="787" y="62"/>
                  <a:pt x="787" y="62"/>
                  <a:pt x="787" y="62"/>
                </a:cubicBezTo>
                <a:cubicBezTo>
                  <a:pt x="787" y="62"/>
                  <a:pt x="785" y="52"/>
                  <a:pt x="777" y="55"/>
                </a:cubicBezTo>
                <a:cubicBezTo>
                  <a:pt x="777" y="55"/>
                  <a:pt x="762" y="50"/>
                  <a:pt x="760" y="51"/>
                </a:cubicBezTo>
                <a:cubicBezTo>
                  <a:pt x="759" y="51"/>
                  <a:pt x="755" y="52"/>
                  <a:pt x="755" y="52"/>
                </a:cubicBezTo>
                <a:cubicBezTo>
                  <a:pt x="753" y="51"/>
                  <a:pt x="753" y="51"/>
                  <a:pt x="753" y="51"/>
                </a:cubicBezTo>
                <a:cubicBezTo>
                  <a:pt x="753" y="51"/>
                  <a:pt x="732" y="28"/>
                  <a:pt x="733" y="44"/>
                </a:cubicBezTo>
                <a:cubicBezTo>
                  <a:pt x="733" y="44"/>
                  <a:pt x="748" y="61"/>
                  <a:pt x="726" y="55"/>
                </a:cubicBezTo>
                <a:cubicBezTo>
                  <a:pt x="704" y="49"/>
                  <a:pt x="696" y="37"/>
                  <a:pt x="696" y="37"/>
                </a:cubicBezTo>
                <a:cubicBezTo>
                  <a:pt x="673" y="22"/>
                  <a:pt x="673" y="22"/>
                  <a:pt x="673" y="22"/>
                </a:cubicBezTo>
                <a:cubicBezTo>
                  <a:pt x="661" y="14"/>
                  <a:pt x="661" y="14"/>
                  <a:pt x="661" y="14"/>
                </a:cubicBezTo>
                <a:cubicBezTo>
                  <a:pt x="661" y="14"/>
                  <a:pt x="664" y="7"/>
                  <a:pt x="656" y="8"/>
                </a:cubicBezTo>
                <a:cubicBezTo>
                  <a:pt x="637" y="0"/>
                  <a:pt x="637" y="0"/>
                  <a:pt x="637" y="0"/>
                </a:cubicBezTo>
                <a:cubicBezTo>
                  <a:pt x="637" y="0"/>
                  <a:pt x="632" y="0"/>
                  <a:pt x="631" y="5"/>
                </a:cubicBezTo>
                <a:cubicBezTo>
                  <a:pt x="630" y="11"/>
                  <a:pt x="624" y="17"/>
                  <a:pt x="618" y="13"/>
                </a:cubicBezTo>
                <a:cubicBezTo>
                  <a:pt x="611" y="8"/>
                  <a:pt x="605" y="5"/>
                  <a:pt x="607" y="19"/>
                </a:cubicBezTo>
                <a:cubicBezTo>
                  <a:pt x="607" y="19"/>
                  <a:pt x="601" y="42"/>
                  <a:pt x="591" y="31"/>
                </a:cubicBezTo>
                <a:cubicBezTo>
                  <a:pt x="591" y="31"/>
                  <a:pt x="573" y="25"/>
                  <a:pt x="565" y="23"/>
                </a:cubicBezTo>
                <a:cubicBezTo>
                  <a:pt x="564" y="17"/>
                  <a:pt x="564" y="17"/>
                  <a:pt x="564" y="17"/>
                </a:cubicBezTo>
                <a:cubicBezTo>
                  <a:pt x="564" y="17"/>
                  <a:pt x="539" y="5"/>
                  <a:pt x="535" y="5"/>
                </a:cubicBezTo>
                <a:cubicBezTo>
                  <a:pt x="530" y="5"/>
                  <a:pt x="507" y="2"/>
                  <a:pt x="512" y="13"/>
                </a:cubicBezTo>
                <a:cubicBezTo>
                  <a:pt x="512" y="13"/>
                  <a:pt x="517" y="17"/>
                  <a:pt x="513" y="31"/>
                </a:cubicBezTo>
                <a:cubicBezTo>
                  <a:pt x="517" y="37"/>
                  <a:pt x="517" y="37"/>
                  <a:pt x="517" y="37"/>
                </a:cubicBezTo>
                <a:cubicBezTo>
                  <a:pt x="519" y="45"/>
                  <a:pt x="519" y="45"/>
                  <a:pt x="519" y="45"/>
                </a:cubicBezTo>
                <a:cubicBezTo>
                  <a:pt x="519" y="53"/>
                  <a:pt x="519" y="53"/>
                  <a:pt x="519" y="53"/>
                </a:cubicBezTo>
                <a:cubicBezTo>
                  <a:pt x="525" y="56"/>
                  <a:pt x="525" y="56"/>
                  <a:pt x="525" y="56"/>
                </a:cubicBezTo>
                <a:cubicBezTo>
                  <a:pt x="525" y="56"/>
                  <a:pt x="529" y="68"/>
                  <a:pt x="516" y="68"/>
                </a:cubicBezTo>
                <a:cubicBezTo>
                  <a:pt x="505" y="62"/>
                  <a:pt x="505" y="62"/>
                  <a:pt x="505" y="62"/>
                </a:cubicBezTo>
                <a:cubicBezTo>
                  <a:pt x="505" y="66"/>
                  <a:pt x="505" y="66"/>
                  <a:pt x="505" y="66"/>
                </a:cubicBezTo>
                <a:cubicBezTo>
                  <a:pt x="506" y="71"/>
                  <a:pt x="506" y="71"/>
                  <a:pt x="506" y="71"/>
                </a:cubicBezTo>
                <a:cubicBezTo>
                  <a:pt x="503" y="74"/>
                  <a:pt x="503" y="74"/>
                  <a:pt x="503" y="74"/>
                </a:cubicBezTo>
                <a:cubicBezTo>
                  <a:pt x="501" y="75"/>
                  <a:pt x="501" y="75"/>
                  <a:pt x="501" y="75"/>
                </a:cubicBezTo>
                <a:cubicBezTo>
                  <a:pt x="501" y="78"/>
                  <a:pt x="501" y="78"/>
                  <a:pt x="501" y="78"/>
                </a:cubicBezTo>
                <a:cubicBezTo>
                  <a:pt x="504" y="80"/>
                  <a:pt x="504" y="80"/>
                  <a:pt x="504" y="80"/>
                </a:cubicBezTo>
                <a:cubicBezTo>
                  <a:pt x="504" y="85"/>
                  <a:pt x="504" y="85"/>
                  <a:pt x="504" y="85"/>
                </a:cubicBezTo>
                <a:cubicBezTo>
                  <a:pt x="502" y="87"/>
                  <a:pt x="502" y="87"/>
                  <a:pt x="502" y="87"/>
                </a:cubicBezTo>
                <a:cubicBezTo>
                  <a:pt x="502" y="87"/>
                  <a:pt x="508" y="98"/>
                  <a:pt x="495" y="98"/>
                </a:cubicBezTo>
                <a:cubicBezTo>
                  <a:pt x="486" y="97"/>
                  <a:pt x="486" y="97"/>
                  <a:pt x="486" y="97"/>
                </a:cubicBezTo>
                <a:cubicBezTo>
                  <a:pt x="486" y="97"/>
                  <a:pt x="482" y="99"/>
                  <a:pt x="480" y="104"/>
                </a:cubicBezTo>
                <a:cubicBezTo>
                  <a:pt x="480" y="104"/>
                  <a:pt x="471" y="112"/>
                  <a:pt x="455" y="102"/>
                </a:cubicBezTo>
                <a:cubicBezTo>
                  <a:pt x="455" y="102"/>
                  <a:pt x="449" y="102"/>
                  <a:pt x="447" y="94"/>
                </a:cubicBezTo>
                <a:cubicBezTo>
                  <a:pt x="442" y="92"/>
                  <a:pt x="442" y="92"/>
                  <a:pt x="442" y="92"/>
                </a:cubicBezTo>
                <a:cubicBezTo>
                  <a:pt x="442" y="92"/>
                  <a:pt x="432" y="87"/>
                  <a:pt x="432" y="95"/>
                </a:cubicBezTo>
                <a:cubicBezTo>
                  <a:pt x="432" y="95"/>
                  <a:pt x="433" y="100"/>
                  <a:pt x="421" y="100"/>
                </a:cubicBezTo>
                <a:cubicBezTo>
                  <a:pt x="406" y="102"/>
                  <a:pt x="406" y="102"/>
                  <a:pt x="406" y="102"/>
                </a:cubicBezTo>
                <a:cubicBezTo>
                  <a:pt x="406" y="102"/>
                  <a:pt x="398" y="93"/>
                  <a:pt x="391" y="94"/>
                </a:cubicBezTo>
                <a:cubicBezTo>
                  <a:pt x="384" y="96"/>
                  <a:pt x="379" y="97"/>
                  <a:pt x="379" y="97"/>
                </a:cubicBezTo>
                <a:cubicBezTo>
                  <a:pt x="362" y="100"/>
                  <a:pt x="362" y="100"/>
                  <a:pt x="362" y="100"/>
                </a:cubicBezTo>
                <a:cubicBezTo>
                  <a:pt x="362" y="100"/>
                  <a:pt x="350" y="106"/>
                  <a:pt x="346" y="85"/>
                </a:cubicBezTo>
                <a:cubicBezTo>
                  <a:pt x="342" y="63"/>
                  <a:pt x="323" y="73"/>
                  <a:pt x="323" y="73"/>
                </a:cubicBezTo>
                <a:cubicBezTo>
                  <a:pt x="323" y="73"/>
                  <a:pt x="283" y="82"/>
                  <a:pt x="300" y="67"/>
                </a:cubicBezTo>
                <a:cubicBezTo>
                  <a:pt x="300" y="67"/>
                  <a:pt x="313" y="62"/>
                  <a:pt x="292" y="57"/>
                </a:cubicBezTo>
                <a:cubicBezTo>
                  <a:pt x="292" y="57"/>
                  <a:pt x="266" y="57"/>
                  <a:pt x="259" y="61"/>
                </a:cubicBezTo>
                <a:cubicBezTo>
                  <a:pt x="259" y="61"/>
                  <a:pt x="252" y="60"/>
                  <a:pt x="257" y="54"/>
                </a:cubicBezTo>
                <a:cubicBezTo>
                  <a:pt x="257" y="54"/>
                  <a:pt x="257" y="41"/>
                  <a:pt x="249" y="41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34" y="41"/>
                  <a:pt x="233" y="42"/>
                </a:cubicBezTo>
                <a:cubicBezTo>
                  <a:pt x="231" y="43"/>
                  <a:pt x="229" y="47"/>
                  <a:pt x="229" y="47"/>
                </a:cubicBezTo>
                <a:cubicBezTo>
                  <a:pt x="229" y="47"/>
                  <a:pt x="206" y="41"/>
                  <a:pt x="206" y="54"/>
                </a:cubicBezTo>
                <a:cubicBezTo>
                  <a:pt x="194" y="60"/>
                  <a:pt x="194" y="60"/>
                  <a:pt x="194" y="60"/>
                </a:cubicBezTo>
                <a:cubicBezTo>
                  <a:pt x="168" y="75"/>
                  <a:pt x="168" y="75"/>
                  <a:pt x="168" y="75"/>
                </a:cubicBezTo>
                <a:cubicBezTo>
                  <a:pt x="159" y="76"/>
                  <a:pt x="159" y="76"/>
                  <a:pt x="159" y="76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7" y="95"/>
                  <a:pt x="98" y="105"/>
                  <a:pt x="84" y="96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70" y="109"/>
                  <a:pt x="70" y="109"/>
                  <a:pt x="70" y="109"/>
                </a:cubicBezTo>
                <a:cubicBezTo>
                  <a:pt x="70" y="109"/>
                  <a:pt x="68" y="111"/>
                  <a:pt x="68" y="114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48" y="115"/>
                  <a:pt x="48" y="115"/>
                  <a:pt x="48" y="115"/>
                </a:cubicBezTo>
                <a:cubicBezTo>
                  <a:pt x="48" y="115"/>
                  <a:pt x="46" y="119"/>
                  <a:pt x="49" y="127"/>
                </a:cubicBezTo>
                <a:cubicBezTo>
                  <a:pt x="52" y="136"/>
                  <a:pt x="55" y="146"/>
                  <a:pt x="64" y="136"/>
                </a:cubicBezTo>
                <a:cubicBezTo>
                  <a:pt x="64" y="136"/>
                  <a:pt x="76" y="121"/>
                  <a:pt x="76" y="137"/>
                </a:cubicBezTo>
                <a:cubicBezTo>
                  <a:pt x="75" y="153"/>
                  <a:pt x="76" y="173"/>
                  <a:pt x="76" y="173"/>
                </a:cubicBezTo>
                <a:cubicBezTo>
                  <a:pt x="76" y="173"/>
                  <a:pt x="72" y="185"/>
                  <a:pt x="93" y="186"/>
                </a:cubicBezTo>
                <a:cubicBezTo>
                  <a:pt x="93" y="186"/>
                  <a:pt x="104" y="190"/>
                  <a:pt x="104" y="196"/>
                </a:cubicBezTo>
                <a:cubicBezTo>
                  <a:pt x="104" y="202"/>
                  <a:pt x="108" y="206"/>
                  <a:pt x="117" y="205"/>
                </a:cubicBezTo>
                <a:cubicBezTo>
                  <a:pt x="117" y="205"/>
                  <a:pt x="122" y="206"/>
                  <a:pt x="125" y="222"/>
                </a:cubicBezTo>
                <a:cubicBezTo>
                  <a:pt x="129" y="226"/>
                  <a:pt x="129" y="226"/>
                  <a:pt x="129" y="226"/>
                </a:cubicBezTo>
                <a:cubicBezTo>
                  <a:pt x="129" y="226"/>
                  <a:pt x="148" y="244"/>
                  <a:pt x="132" y="245"/>
                </a:cubicBezTo>
                <a:cubicBezTo>
                  <a:pt x="132" y="245"/>
                  <a:pt x="126" y="244"/>
                  <a:pt x="125" y="253"/>
                </a:cubicBezTo>
                <a:cubicBezTo>
                  <a:pt x="125" y="253"/>
                  <a:pt x="122" y="258"/>
                  <a:pt x="107" y="257"/>
                </a:cubicBezTo>
                <a:cubicBezTo>
                  <a:pt x="96" y="271"/>
                  <a:pt x="96" y="271"/>
                  <a:pt x="96" y="271"/>
                </a:cubicBezTo>
                <a:cubicBezTo>
                  <a:pt x="96" y="271"/>
                  <a:pt x="93" y="296"/>
                  <a:pt x="109" y="292"/>
                </a:cubicBezTo>
                <a:cubicBezTo>
                  <a:pt x="123" y="294"/>
                  <a:pt x="123" y="294"/>
                  <a:pt x="123" y="294"/>
                </a:cubicBezTo>
                <a:cubicBezTo>
                  <a:pt x="124" y="305"/>
                  <a:pt x="124" y="305"/>
                  <a:pt x="124" y="305"/>
                </a:cubicBezTo>
                <a:cubicBezTo>
                  <a:pt x="124" y="305"/>
                  <a:pt x="134" y="327"/>
                  <a:pt x="123" y="333"/>
                </a:cubicBezTo>
                <a:cubicBezTo>
                  <a:pt x="113" y="338"/>
                  <a:pt x="110" y="339"/>
                  <a:pt x="101" y="332"/>
                </a:cubicBezTo>
                <a:cubicBezTo>
                  <a:pt x="92" y="326"/>
                  <a:pt x="70" y="332"/>
                  <a:pt x="70" y="332"/>
                </a:cubicBezTo>
                <a:cubicBezTo>
                  <a:pt x="70" y="332"/>
                  <a:pt x="62" y="333"/>
                  <a:pt x="61" y="324"/>
                </a:cubicBezTo>
                <a:cubicBezTo>
                  <a:pt x="61" y="324"/>
                  <a:pt x="55" y="318"/>
                  <a:pt x="53" y="327"/>
                </a:cubicBezTo>
                <a:cubicBezTo>
                  <a:pt x="51" y="337"/>
                  <a:pt x="54" y="345"/>
                  <a:pt x="31" y="341"/>
                </a:cubicBezTo>
                <a:cubicBezTo>
                  <a:pt x="31" y="341"/>
                  <a:pt x="25" y="341"/>
                  <a:pt x="25" y="345"/>
                </a:cubicBezTo>
                <a:cubicBezTo>
                  <a:pt x="25" y="345"/>
                  <a:pt x="8" y="342"/>
                  <a:pt x="9" y="352"/>
                </a:cubicBezTo>
                <a:cubicBezTo>
                  <a:pt x="9" y="352"/>
                  <a:pt x="15" y="366"/>
                  <a:pt x="28" y="362"/>
                </a:cubicBezTo>
                <a:cubicBezTo>
                  <a:pt x="40" y="358"/>
                  <a:pt x="41" y="364"/>
                  <a:pt x="36" y="375"/>
                </a:cubicBezTo>
                <a:cubicBezTo>
                  <a:pt x="30" y="386"/>
                  <a:pt x="35" y="395"/>
                  <a:pt x="35" y="395"/>
                </a:cubicBezTo>
                <a:cubicBezTo>
                  <a:pt x="34" y="400"/>
                  <a:pt x="34" y="400"/>
                  <a:pt x="34" y="400"/>
                </a:cubicBezTo>
                <a:cubicBezTo>
                  <a:pt x="34" y="400"/>
                  <a:pt x="0" y="411"/>
                  <a:pt x="22" y="428"/>
                </a:cubicBezTo>
                <a:cubicBezTo>
                  <a:pt x="22" y="428"/>
                  <a:pt x="27" y="425"/>
                  <a:pt x="27" y="441"/>
                </a:cubicBezTo>
                <a:cubicBezTo>
                  <a:pt x="27" y="441"/>
                  <a:pt x="20" y="461"/>
                  <a:pt x="42" y="447"/>
                </a:cubicBezTo>
                <a:cubicBezTo>
                  <a:pt x="42" y="447"/>
                  <a:pt x="55" y="457"/>
                  <a:pt x="43" y="468"/>
                </a:cubicBezTo>
                <a:cubicBezTo>
                  <a:pt x="43" y="468"/>
                  <a:pt x="43" y="488"/>
                  <a:pt x="49" y="501"/>
                </a:cubicBezTo>
                <a:cubicBezTo>
                  <a:pt x="55" y="514"/>
                  <a:pt x="45" y="519"/>
                  <a:pt x="45" y="519"/>
                </a:cubicBezTo>
                <a:cubicBezTo>
                  <a:pt x="45" y="519"/>
                  <a:pt x="25" y="526"/>
                  <a:pt x="42" y="536"/>
                </a:cubicBezTo>
                <a:cubicBezTo>
                  <a:pt x="58" y="546"/>
                  <a:pt x="62" y="545"/>
                  <a:pt x="55" y="555"/>
                </a:cubicBezTo>
                <a:cubicBezTo>
                  <a:pt x="55" y="555"/>
                  <a:pt x="64" y="569"/>
                  <a:pt x="70" y="571"/>
                </a:cubicBezTo>
                <a:cubicBezTo>
                  <a:pt x="71" y="579"/>
                  <a:pt x="71" y="579"/>
                  <a:pt x="71" y="579"/>
                </a:cubicBezTo>
                <a:cubicBezTo>
                  <a:pt x="71" y="579"/>
                  <a:pt x="83" y="576"/>
                  <a:pt x="89" y="585"/>
                </a:cubicBezTo>
                <a:cubicBezTo>
                  <a:pt x="89" y="585"/>
                  <a:pt x="89" y="593"/>
                  <a:pt x="102" y="594"/>
                </a:cubicBezTo>
                <a:cubicBezTo>
                  <a:pt x="114" y="602"/>
                  <a:pt x="114" y="602"/>
                  <a:pt x="114" y="602"/>
                </a:cubicBezTo>
                <a:cubicBezTo>
                  <a:pt x="138" y="598"/>
                  <a:pt x="138" y="598"/>
                  <a:pt x="138" y="598"/>
                </a:cubicBezTo>
                <a:cubicBezTo>
                  <a:pt x="147" y="604"/>
                  <a:pt x="147" y="604"/>
                  <a:pt x="147" y="604"/>
                </a:cubicBezTo>
                <a:cubicBezTo>
                  <a:pt x="157" y="597"/>
                  <a:pt x="157" y="597"/>
                  <a:pt x="157" y="597"/>
                </a:cubicBezTo>
                <a:cubicBezTo>
                  <a:pt x="157" y="597"/>
                  <a:pt x="163" y="600"/>
                  <a:pt x="169" y="602"/>
                </a:cubicBezTo>
                <a:cubicBezTo>
                  <a:pt x="175" y="604"/>
                  <a:pt x="178" y="604"/>
                  <a:pt x="178" y="604"/>
                </a:cubicBezTo>
                <a:cubicBezTo>
                  <a:pt x="187" y="610"/>
                  <a:pt x="187" y="610"/>
                  <a:pt x="187" y="610"/>
                </a:cubicBezTo>
                <a:cubicBezTo>
                  <a:pt x="187" y="610"/>
                  <a:pt x="223" y="630"/>
                  <a:pt x="230" y="617"/>
                </a:cubicBezTo>
                <a:cubicBezTo>
                  <a:pt x="230" y="617"/>
                  <a:pt x="236" y="610"/>
                  <a:pt x="237" y="628"/>
                </a:cubicBezTo>
                <a:cubicBezTo>
                  <a:pt x="237" y="628"/>
                  <a:pt x="239" y="631"/>
                  <a:pt x="248" y="628"/>
                </a:cubicBezTo>
                <a:cubicBezTo>
                  <a:pt x="256" y="626"/>
                  <a:pt x="270" y="631"/>
                  <a:pt x="270" y="631"/>
                </a:cubicBezTo>
                <a:cubicBezTo>
                  <a:pt x="270" y="631"/>
                  <a:pt x="289" y="634"/>
                  <a:pt x="292" y="625"/>
                </a:cubicBezTo>
                <a:cubicBezTo>
                  <a:pt x="303" y="634"/>
                  <a:pt x="303" y="634"/>
                  <a:pt x="303" y="634"/>
                </a:cubicBezTo>
                <a:cubicBezTo>
                  <a:pt x="303" y="634"/>
                  <a:pt x="314" y="620"/>
                  <a:pt x="314" y="631"/>
                </a:cubicBezTo>
                <a:cubicBezTo>
                  <a:pt x="315" y="642"/>
                  <a:pt x="315" y="634"/>
                  <a:pt x="315" y="634"/>
                </a:cubicBezTo>
                <a:cubicBezTo>
                  <a:pt x="315" y="634"/>
                  <a:pt x="334" y="654"/>
                  <a:pt x="346" y="635"/>
                </a:cubicBezTo>
                <a:cubicBezTo>
                  <a:pt x="346" y="635"/>
                  <a:pt x="347" y="631"/>
                  <a:pt x="363" y="639"/>
                </a:cubicBezTo>
                <a:cubicBezTo>
                  <a:pt x="379" y="647"/>
                  <a:pt x="383" y="641"/>
                  <a:pt x="388" y="636"/>
                </a:cubicBezTo>
                <a:cubicBezTo>
                  <a:pt x="394" y="631"/>
                  <a:pt x="408" y="630"/>
                  <a:pt x="408" y="630"/>
                </a:cubicBezTo>
                <a:cubicBezTo>
                  <a:pt x="415" y="620"/>
                  <a:pt x="415" y="620"/>
                  <a:pt x="415" y="620"/>
                </a:cubicBezTo>
                <a:cubicBezTo>
                  <a:pt x="415" y="620"/>
                  <a:pt x="424" y="626"/>
                  <a:pt x="426" y="627"/>
                </a:cubicBezTo>
                <a:cubicBezTo>
                  <a:pt x="428" y="628"/>
                  <a:pt x="441" y="643"/>
                  <a:pt x="458" y="637"/>
                </a:cubicBezTo>
                <a:cubicBezTo>
                  <a:pt x="458" y="637"/>
                  <a:pt x="468" y="637"/>
                  <a:pt x="458" y="644"/>
                </a:cubicBezTo>
                <a:cubicBezTo>
                  <a:pt x="458" y="644"/>
                  <a:pt x="457" y="649"/>
                  <a:pt x="464" y="648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82" y="659"/>
                  <a:pt x="482" y="659"/>
                  <a:pt x="482" y="659"/>
                </a:cubicBezTo>
                <a:cubicBezTo>
                  <a:pt x="482" y="659"/>
                  <a:pt x="486" y="666"/>
                  <a:pt x="479" y="674"/>
                </a:cubicBezTo>
                <a:cubicBezTo>
                  <a:pt x="479" y="674"/>
                  <a:pt x="478" y="680"/>
                  <a:pt x="487" y="687"/>
                </a:cubicBezTo>
                <a:cubicBezTo>
                  <a:pt x="496" y="694"/>
                  <a:pt x="497" y="694"/>
                  <a:pt x="503" y="688"/>
                </a:cubicBezTo>
                <a:cubicBezTo>
                  <a:pt x="514" y="696"/>
                  <a:pt x="514" y="696"/>
                  <a:pt x="514" y="696"/>
                </a:cubicBezTo>
                <a:cubicBezTo>
                  <a:pt x="514" y="696"/>
                  <a:pt x="522" y="681"/>
                  <a:pt x="528" y="690"/>
                </a:cubicBezTo>
                <a:cubicBezTo>
                  <a:pt x="534" y="691"/>
                  <a:pt x="534" y="691"/>
                  <a:pt x="534" y="691"/>
                </a:cubicBezTo>
                <a:cubicBezTo>
                  <a:pt x="537" y="693"/>
                  <a:pt x="537" y="693"/>
                  <a:pt x="537" y="693"/>
                </a:cubicBezTo>
                <a:cubicBezTo>
                  <a:pt x="539" y="697"/>
                  <a:pt x="539" y="697"/>
                  <a:pt x="539" y="697"/>
                </a:cubicBezTo>
                <a:cubicBezTo>
                  <a:pt x="543" y="700"/>
                  <a:pt x="543" y="700"/>
                  <a:pt x="543" y="700"/>
                </a:cubicBezTo>
                <a:cubicBezTo>
                  <a:pt x="547" y="699"/>
                  <a:pt x="547" y="699"/>
                  <a:pt x="547" y="699"/>
                </a:cubicBezTo>
                <a:cubicBezTo>
                  <a:pt x="547" y="687"/>
                  <a:pt x="547" y="687"/>
                  <a:pt x="547" y="687"/>
                </a:cubicBezTo>
                <a:cubicBezTo>
                  <a:pt x="547" y="687"/>
                  <a:pt x="536" y="669"/>
                  <a:pt x="550" y="671"/>
                </a:cubicBezTo>
                <a:cubicBezTo>
                  <a:pt x="566" y="686"/>
                  <a:pt x="566" y="686"/>
                  <a:pt x="566" y="686"/>
                </a:cubicBezTo>
                <a:cubicBezTo>
                  <a:pt x="566" y="686"/>
                  <a:pt x="604" y="691"/>
                  <a:pt x="584" y="678"/>
                </a:cubicBezTo>
                <a:cubicBezTo>
                  <a:pt x="584" y="678"/>
                  <a:pt x="584" y="662"/>
                  <a:pt x="580" y="658"/>
                </a:cubicBezTo>
                <a:cubicBezTo>
                  <a:pt x="593" y="661"/>
                  <a:pt x="593" y="661"/>
                  <a:pt x="593" y="661"/>
                </a:cubicBezTo>
                <a:cubicBezTo>
                  <a:pt x="597" y="659"/>
                  <a:pt x="597" y="659"/>
                  <a:pt x="597" y="659"/>
                </a:cubicBezTo>
                <a:cubicBezTo>
                  <a:pt x="598" y="647"/>
                  <a:pt x="598" y="647"/>
                  <a:pt x="598" y="647"/>
                </a:cubicBezTo>
                <a:cubicBezTo>
                  <a:pt x="601" y="647"/>
                  <a:pt x="601" y="647"/>
                  <a:pt x="601" y="647"/>
                </a:cubicBezTo>
                <a:cubicBezTo>
                  <a:pt x="601" y="647"/>
                  <a:pt x="612" y="663"/>
                  <a:pt x="621" y="645"/>
                </a:cubicBezTo>
                <a:cubicBezTo>
                  <a:pt x="618" y="628"/>
                  <a:pt x="618" y="628"/>
                  <a:pt x="618" y="628"/>
                </a:cubicBezTo>
                <a:cubicBezTo>
                  <a:pt x="627" y="628"/>
                  <a:pt x="627" y="628"/>
                  <a:pt x="627" y="628"/>
                </a:cubicBezTo>
                <a:cubicBezTo>
                  <a:pt x="627" y="623"/>
                  <a:pt x="627" y="623"/>
                  <a:pt x="627" y="623"/>
                </a:cubicBezTo>
                <a:cubicBezTo>
                  <a:pt x="627" y="623"/>
                  <a:pt x="609" y="603"/>
                  <a:pt x="626" y="602"/>
                </a:cubicBezTo>
                <a:cubicBezTo>
                  <a:pt x="643" y="602"/>
                  <a:pt x="644" y="599"/>
                  <a:pt x="644" y="599"/>
                </a:cubicBezTo>
                <a:close/>
              </a:path>
            </a:pathLst>
          </a:custGeom>
          <a:solidFill>
            <a:srgbClr val="BCBEC0"/>
          </a:solidFill>
          <a:ln w="95250" cap="flat">
            <a:solidFill>
              <a:srgbClr val="BCBEC0"/>
            </a:solidFill>
            <a:prstDash val="solid"/>
            <a:miter lim="800000"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2904446" cy="634082"/>
          </a:xfrm>
        </p:spPr>
        <p:txBody>
          <a:bodyPr>
            <a:normAutofit/>
          </a:bodyPr>
          <a:lstStyle/>
          <a:p>
            <a:pPr algn="l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美国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地图</a:t>
            </a:r>
            <a:endParaRPr lang="zh-CN" altLang="en-US" sz="2800" dirty="0"/>
          </a:p>
        </p:txBody>
      </p:sp>
      <p:grpSp>
        <p:nvGrpSpPr>
          <p:cNvPr id="160" name="组合 159"/>
          <p:cNvGrpSpPr/>
          <p:nvPr/>
        </p:nvGrpSpPr>
        <p:grpSpPr>
          <a:xfrm>
            <a:off x="621565" y="1386127"/>
            <a:ext cx="7909892" cy="4850234"/>
            <a:chOff x="190500" y="2532063"/>
            <a:chExt cx="4165600" cy="2554287"/>
          </a:xfrm>
          <a:solidFill>
            <a:schemeClr val="bg1">
              <a:lumMod val="75000"/>
            </a:schemeClr>
          </a:solidFill>
        </p:grpSpPr>
        <p:sp>
          <p:nvSpPr>
            <p:cNvPr id="72" name="Freeform 215">
              <a:hlinkClick r:id="" action="ppaction://macro?name=Slide1.Freeform 215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98475" y="2559050"/>
              <a:ext cx="9525" cy="19050"/>
            </a:xfrm>
            <a:custGeom>
              <a:avLst/>
              <a:gdLst>
                <a:gd name="T0" fmla="*/ 4 w 7"/>
                <a:gd name="T1" fmla="*/ 1 h 12"/>
                <a:gd name="T2" fmla="*/ 7 w 7"/>
                <a:gd name="T3" fmla="*/ 7 h 12"/>
                <a:gd name="T4" fmla="*/ 6 w 7"/>
                <a:gd name="T5" fmla="*/ 12 h 12"/>
                <a:gd name="T6" fmla="*/ 2 w 7"/>
                <a:gd name="T7" fmla="*/ 12 h 12"/>
                <a:gd name="T8" fmla="*/ 0 w 7"/>
                <a:gd name="T9" fmla="*/ 7 h 12"/>
                <a:gd name="T10" fmla="*/ 2 w 7"/>
                <a:gd name="T11" fmla="*/ 0 h 12"/>
                <a:gd name="T12" fmla="*/ 4 w 7"/>
                <a:gd name="T13" fmla="*/ 1 h 12"/>
                <a:gd name="T14" fmla="*/ 4 w 7"/>
                <a:gd name="T15" fmla="*/ 1 h 12"/>
                <a:gd name="T16" fmla="*/ 4 w 7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2">
                  <a:moveTo>
                    <a:pt x="4" y="1"/>
                  </a:moveTo>
                  <a:lnTo>
                    <a:pt x="7" y="7"/>
                  </a:lnTo>
                  <a:lnTo>
                    <a:pt x="6" y="12"/>
                  </a:lnTo>
                  <a:lnTo>
                    <a:pt x="2" y="12"/>
                  </a:lnTo>
                  <a:lnTo>
                    <a:pt x="0" y="7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Freeform 216">
              <a:hlinkClick r:id="" action="ppaction://macro?name=Slide1.Freeform 216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15938" y="2559050"/>
              <a:ext cx="9525" cy="9525"/>
            </a:xfrm>
            <a:custGeom>
              <a:avLst/>
              <a:gdLst>
                <a:gd name="T0" fmla="*/ 4 w 8"/>
                <a:gd name="T1" fmla="*/ 0 h 9"/>
                <a:gd name="T2" fmla="*/ 2 w 8"/>
                <a:gd name="T3" fmla="*/ 0 h 9"/>
                <a:gd name="T4" fmla="*/ 0 w 8"/>
                <a:gd name="T5" fmla="*/ 5 h 9"/>
                <a:gd name="T6" fmla="*/ 3 w 8"/>
                <a:gd name="T7" fmla="*/ 9 h 9"/>
                <a:gd name="T8" fmla="*/ 4 w 8"/>
                <a:gd name="T9" fmla="*/ 4 h 9"/>
                <a:gd name="T10" fmla="*/ 6 w 8"/>
                <a:gd name="T11" fmla="*/ 9 h 9"/>
                <a:gd name="T12" fmla="*/ 8 w 8"/>
                <a:gd name="T13" fmla="*/ 4 h 9"/>
                <a:gd name="T14" fmla="*/ 4 w 8"/>
                <a:gd name="T15" fmla="*/ 0 h 9"/>
                <a:gd name="T16" fmla="*/ 4 w 8"/>
                <a:gd name="T17" fmla="*/ 0 h 9"/>
                <a:gd name="T18" fmla="*/ 4 w 8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3" y="9"/>
                  </a:lnTo>
                  <a:lnTo>
                    <a:pt x="4" y="4"/>
                  </a:lnTo>
                  <a:lnTo>
                    <a:pt x="6" y="9"/>
                  </a:lnTo>
                  <a:lnTo>
                    <a:pt x="8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Freeform 217">
              <a:hlinkClick r:id="" action="ppaction://macro?name=Slide1.Freeform 217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15938" y="2595563"/>
              <a:ext cx="26987" cy="44450"/>
            </a:xfrm>
            <a:custGeom>
              <a:avLst/>
              <a:gdLst>
                <a:gd name="T0" fmla="*/ 10 w 14"/>
                <a:gd name="T1" fmla="*/ 0 h 41"/>
                <a:gd name="T2" fmla="*/ 9 w 14"/>
                <a:gd name="T3" fmla="*/ 0 h 41"/>
                <a:gd name="T4" fmla="*/ 5 w 14"/>
                <a:gd name="T5" fmla="*/ 4 h 41"/>
                <a:gd name="T6" fmla="*/ 0 w 14"/>
                <a:gd name="T7" fmla="*/ 10 h 41"/>
                <a:gd name="T8" fmla="*/ 2 w 14"/>
                <a:gd name="T9" fmla="*/ 16 h 41"/>
                <a:gd name="T10" fmla="*/ 5 w 14"/>
                <a:gd name="T11" fmla="*/ 21 h 41"/>
                <a:gd name="T12" fmla="*/ 5 w 14"/>
                <a:gd name="T13" fmla="*/ 28 h 41"/>
                <a:gd name="T14" fmla="*/ 6 w 14"/>
                <a:gd name="T15" fmla="*/ 33 h 41"/>
                <a:gd name="T16" fmla="*/ 9 w 14"/>
                <a:gd name="T17" fmla="*/ 38 h 41"/>
                <a:gd name="T18" fmla="*/ 9 w 14"/>
                <a:gd name="T19" fmla="*/ 41 h 41"/>
                <a:gd name="T20" fmla="*/ 14 w 14"/>
                <a:gd name="T21" fmla="*/ 38 h 41"/>
                <a:gd name="T22" fmla="*/ 13 w 14"/>
                <a:gd name="T23" fmla="*/ 33 h 41"/>
                <a:gd name="T24" fmla="*/ 11 w 14"/>
                <a:gd name="T25" fmla="*/ 28 h 41"/>
                <a:gd name="T26" fmla="*/ 7 w 14"/>
                <a:gd name="T27" fmla="*/ 28 h 41"/>
                <a:gd name="T28" fmla="*/ 7 w 14"/>
                <a:gd name="T29" fmla="*/ 17 h 41"/>
                <a:gd name="T30" fmla="*/ 3 w 14"/>
                <a:gd name="T31" fmla="*/ 10 h 41"/>
                <a:gd name="T32" fmla="*/ 7 w 14"/>
                <a:gd name="T33" fmla="*/ 6 h 41"/>
                <a:gd name="T34" fmla="*/ 12 w 14"/>
                <a:gd name="T35" fmla="*/ 5 h 41"/>
                <a:gd name="T36" fmla="*/ 10 w 14"/>
                <a:gd name="T37" fmla="*/ 0 h 41"/>
                <a:gd name="T38" fmla="*/ 10 w 14"/>
                <a:gd name="T39" fmla="*/ 0 h 41"/>
                <a:gd name="T40" fmla="*/ 10 w 14"/>
                <a:gd name="T4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41">
                  <a:moveTo>
                    <a:pt x="10" y="0"/>
                  </a:moveTo>
                  <a:lnTo>
                    <a:pt x="9" y="0"/>
                  </a:lnTo>
                  <a:lnTo>
                    <a:pt x="5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21"/>
                  </a:lnTo>
                  <a:lnTo>
                    <a:pt x="5" y="28"/>
                  </a:lnTo>
                  <a:lnTo>
                    <a:pt x="6" y="33"/>
                  </a:lnTo>
                  <a:lnTo>
                    <a:pt x="9" y="38"/>
                  </a:lnTo>
                  <a:lnTo>
                    <a:pt x="9" y="41"/>
                  </a:lnTo>
                  <a:lnTo>
                    <a:pt x="14" y="38"/>
                  </a:lnTo>
                  <a:lnTo>
                    <a:pt x="13" y="33"/>
                  </a:lnTo>
                  <a:lnTo>
                    <a:pt x="11" y="28"/>
                  </a:lnTo>
                  <a:lnTo>
                    <a:pt x="7" y="28"/>
                  </a:lnTo>
                  <a:lnTo>
                    <a:pt x="7" y="17"/>
                  </a:lnTo>
                  <a:lnTo>
                    <a:pt x="3" y="10"/>
                  </a:lnTo>
                  <a:lnTo>
                    <a:pt x="7" y="6"/>
                  </a:lnTo>
                  <a:lnTo>
                    <a:pt x="12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CA">
              <a:hlinkClick r:id="" action="ppaction://macro?name=Slide1.CA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90500" y="3184525"/>
              <a:ext cx="642938" cy="1077913"/>
            </a:xfrm>
            <a:custGeom>
              <a:avLst/>
              <a:gdLst>
                <a:gd name="T0" fmla="*/ 23 w 419"/>
                <a:gd name="T1" fmla="*/ 87 h 933"/>
                <a:gd name="T2" fmla="*/ 16 w 419"/>
                <a:gd name="T3" fmla="*/ 104 h 933"/>
                <a:gd name="T4" fmla="*/ 1 w 419"/>
                <a:gd name="T5" fmla="*/ 128 h 933"/>
                <a:gd name="T6" fmla="*/ 9 w 419"/>
                <a:gd name="T7" fmla="*/ 166 h 933"/>
                <a:gd name="T8" fmla="*/ 16 w 419"/>
                <a:gd name="T9" fmla="*/ 199 h 933"/>
                <a:gd name="T10" fmla="*/ 9 w 419"/>
                <a:gd name="T11" fmla="*/ 227 h 933"/>
                <a:gd name="T12" fmla="*/ 9 w 419"/>
                <a:gd name="T13" fmla="*/ 273 h 933"/>
                <a:gd name="T14" fmla="*/ 24 w 419"/>
                <a:gd name="T15" fmla="*/ 313 h 933"/>
                <a:gd name="T16" fmla="*/ 28 w 419"/>
                <a:gd name="T17" fmla="*/ 327 h 933"/>
                <a:gd name="T18" fmla="*/ 30 w 419"/>
                <a:gd name="T19" fmla="*/ 339 h 933"/>
                <a:gd name="T20" fmla="*/ 29 w 419"/>
                <a:gd name="T21" fmla="*/ 352 h 933"/>
                <a:gd name="T22" fmla="*/ 42 w 419"/>
                <a:gd name="T23" fmla="*/ 373 h 933"/>
                <a:gd name="T24" fmla="*/ 51 w 419"/>
                <a:gd name="T25" fmla="*/ 367 h 933"/>
                <a:gd name="T26" fmla="*/ 61 w 419"/>
                <a:gd name="T27" fmla="*/ 357 h 933"/>
                <a:gd name="T28" fmla="*/ 76 w 419"/>
                <a:gd name="T29" fmla="*/ 364 h 933"/>
                <a:gd name="T30" fmla="*/ 90 w 419"/>
                <a:gd name="T31" fmla="*/ 369 h 933"/>
                <a:gd name="T32" fmla="*/ 95 w 419"/>
                <a:gd name="T33" fmla="*/ 371 h 933"/>
                <a:gd name="T34" fmla="*/ 95 w 419"/>
                <a:gd name="T35" fmla="*/ 371 h 933"/>
                <a:gd name="T36" fmla="*/ 64 w 419"/>
                <a:gd name="T37" fmla="*/ 364 h 933"/>
                <a:gd name="T38" fmla="*/ 57 w 419"/>
                <a:gd name="T39" fmla="*/ 377 h 933"/>
                <a:gd name="T40" fmla="*/ 61 w 419"/>
                <a:gd name="T41" fmla="*/ 401 h 933"/>
                <a:gd name="T42" fmla="*/ 56 w 419"/>
                <a:gd name="T43" fmla="*/ 411 h 933"/>
                <a:gd name="T44" fmla="*/ 52 w 419"/>
                <a:gd name="T45" fmla="*/ 389 h 933"/>
                <a:gd name="T46" fmla="*/ 44 w 419"/>
                <a:gd name="T47" fmla="*/ 387 h 933"/>
                <a:gd name="T48" fmla="*/ 43 w 419"/>
                <a:gd name="T49" fmla="*/ 420 h 933"/>
                <a:gd name="T50" fmla="*/ 42 w 419"/>
                <a:gd name="T51" fmla="*/ 439 h 933"/>
                <a:gd name="T52" fmla="*/ 64 w 419"/>
                <a:gd name="T53" fmla="*/ 473 h 933"/>
                <a:gd name="T54" fmla="*/ 52 w 419"/>
                <a:gd name="T55" fmla="*/ 493 h 933"/>
                <a:gd name="T56" fmla="*/ 60 w 419"/>
                <a:gd name="T57" fmla="*/ 533 h 933"/>
                <a:gd name="T58" fmla="*/ 71 w 419"/>
                <a:gd name="T59" fmla="*/ 572 h 933"/>
                <a:gd name="T60" fmla="*/ 80 w 419"/>
                <a:gd name="T61" fmla="*/ 600 h 933"/>
                <a:gd name="T62" fmla="*/ 84 w 419"/>
                <a:gd name="T63" fmla="*/ 625 h 933"/>
                <a:gd name="T64" fmla="*/ 95 w 419"/>
                <a:gd name="T65" fmla="*/ 644 h 933"/>
                <a:gd name="T66" fmla="*/ 90 w 419"/>
                <a:gd name="T67" fmla="*/ 675 h 933"/>
                <a:gd name="T68" fmla="*/ 92 w 419"/>
                <a:gd name="T69" fmla="*/ 693 h 933"/>
                <a:gd name="T70" fmla="*/ 116 w 419"/>
                <a:gd name="T71" fmla="*/ 704 h 933"/>
                <a:gd name="T72" fmla="*/ 143 w 419"/>
                <a:gd name="T73" fmla="*/ 723 h 933"/>
                <a:gd name="T74" fmla="*/ 161 w 419"/>
                <a:gd name="T75" fmla="*/ 753 h 933"/>
                <a:gd name="T76" fmla="*/ 190 w 419"/>
                <a:gd name="T77" fmla="*/ 776 h 933"/>
                <a:gd name="T78" fmla="*/ 194 w 419"/>
                <a:gd name="T79" fmla="*/ 796 h 933"/>
                <a:gd name="T80" fmla="*/ 208 w 419"/>
                <a:gd name="T81" fmla="*/ 805 h 933"/>
                <a:gd name="T82" fmla="*/ 233 w 419"/>
                <a:gd name="T83" fmla="*/ 849 h 933"/>
                <a:gd name="T84" fmla="*/ 234 w 419"/>
                <a:gd name="T85" fmla="*/ 894 h 933"/>
                <a:gd name="T86" fmla="*/ 238 w 419"/>
                <a:gd name="T87" fmla="*/ 905 h 933"/>
                <a:gd name="T88" fmla="*/ 241 w 419"/>
                <a:gd name="T89" fmla="*/ 914 h 933"/>
                <a:gd name="T90" fmla="*/ 374 w 419"/>
                <a:gd name="T91" fmla="*/ 932 h 933"/>
                <a:gd name="T92" fmla="*/ 384 w 419"/>
                <a:gd name="T93" fmla="*/ 916 h 933"/>
                <a:gd name="T94" fmla="*/ 374 w 419"/>
                <a:gd name="T95" fmla="*/ 900 h 933"/>
                <a:gd name="T96" fmla="*/ 377 w 419"/>
                <a:gd name="T97" fmla="*/ 877 h 933"/>
                <a:gd name="T98" fmla="*/ 393 w 419"/>
                <a:gd name="T99" fmla="*/ 848 h 933"/>
                <a:gd name="T100" fmla="*/ 401 w 419"/>
                <a:gd name="T101" fmla="*/ 818 h 933"/>
                <a:gd name="T102" fmla="*/ 408 w 419"/>
                <a:gd name="T103" fmla="*/ 788 h 933"/>
                <a:gd name="T104" fmla="*/ 405 w 419"/>
                <a:gd name="T105" fmla="*/ 763 h 933"/>
                <a:gd name="T106" fmla="*/ 337 w 419"/>
                <a:gd name="T107" fmla="*/ 615 h 933"/>
                <a:gd name="T108" fmla="*/ 145 w 419"/>
                <a:gd name="T109" fmla="*/ 39 h 933"/>
                <a:gd name="T110" fmla="*/ 33 w 419"/>
                <a:gd name="T111" fmla="*/ 18 h 933"/>
                <a:gd name="T112" fmla="*/ 35 w 419"/>
                <a:gd name="T113" fmla="*/ 42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9" h="933">
                  <a:moveTo>
                    <a:pt x="34" y="52"/>
                  </a:moveTo>
                  <a:lnTo>
                    <a:pt x="24" y="76"/>
                  </a:lnTo>
                  <a:lnTo>
                    <a:pt x="25" y="82"/>
                  </a:lnTo>
                  <a:lnTo>
                    <a:pt x="23" y="87"/>
                  </a:lnTo>
                  <a:lnTo>
                    <a:pt x="20" y="92"/>
                  </a:lnTo>
                  <a:lnTo>
                    <a:pt x="18" y="99"/>
                  </a:lnTo>
                  <a:lnTo>
                    <a:pt x="20" y="100"/>
                  </a:lnTo>
                  <a:lnTo>
                    <a:pt x="16" y="104"/>
                  </a:lnTo>
                  <a:lnTo>
                    <a:pt x="11" y="106"/>
                  </a:lnTo>
                  <a:lnTo>
                    <a:pt x="9" y="111"/>
                  </a:lnTo>
                  <a:lnTo>
                    <a:pt x="5" y="118"/>
                  </a:lnTo>
                  <a:lnTo>
                    <a:pt x="1" y="128"/>
                  </a:lnTo>
                  <a:lnTo>
                    <a:pt x="1" y="138"/>
                  </a:lnTo>
                  <a:lnTo>
                    <a:pt x="0" y="143"/>
                  </a:lnTo>
                  <a:lnTo>
                    <a:pt x="9" y="160"/>
                  </a:lnTo>
                  <a:lnTo>
                    <a:pt x="9" y="166"/>
                  </a:lnTo>
                  <a:lnTo>
                    <a:pt x="12" y="171"/>
                  </a:lnTo>
                  <a:lnTo>
                    <a:pt x="16" y="187"/>
                  </a:lnTo>
                  <a:lnTo>
                    <a:pt x="15" y="192"/>
                  </a:lnTo>
                  <a:lnTo>
                    <a:pt x="16" y="199"/>
                  </a:lnTo>
                  <a:lnTo>
                    <a:pt x="15" y="204"/>
                  </a:lnTo>
                  <a:lnTo>
                    <a:pt x="15" y="211"/>
                  </a:lnTo>
                  <a:lnTo>
                    <a:pt x="13" y="216"/>
                  </a:lnTo>
                  <a:lnTo>
                    <a:pt x="9" y="227"/>
                  </a:lnTo>
                  <a:lnTo>
                    <a:pt x="10" y="250"/>
                  </a:lnTo>
                  <a:lnTo>
                    <a:pt x="9" y="258"/>
                  </a:lnTo>
                  <a:lnTo>
                    <a:pt x="5" y="263"/>
                  </a:lnTo>
                  <a:lnTo>
                    <a:pt x="9" y="273"/>
                  </a:lnTo>
                  <a:lnTo>
                    <a:pt x="14" y="285"/>
                  </a:lnTo>
                  <a:lnTo>
                    <a:pt x="18" y="301"/>
                  </a:lnTo>
                  <a:lnTo>
                    <a:pt x="21" y="308"/>
                  </a:lnTo>
                  <a:lnTo>
                    <a:pt x="24" y="313"/>
                  </a:lnTo>
                  <a:lnTo>
                    <a:pt x="26" y="319"/>
                  </a:lnTo>
                  <a:lnTo>
                    <a:pt x="27" y="324"/>
                  </a:lnTo>
                  <a:lnTo>
                    <a:pt x="27" y="329"/>
                  </a:lnTo>
                  <a:lnTo>
                    <a:pt x="28" y="327"/>
                  </a:lnTo>
                  <a:lnTo>
                    <a:pt x="28" y="328"/>
                  </a:lnTo>
                  <a:lnTo>
                    <a:pt x="32" y="339"/>
                  </a:lnTo>
                  <a:lnTo>
                    <a:pt x="33" y="349"/>
                  </a:lnTo>
                  <a:lnTo>
                    <a:pt x="30" y="339"/>
                  </a:lnTo>
                  <a:lnTo>
                    <a:pt x="29" y="344"/>
                  </a:lnTo>
                  <a:lnTo>
                    <a:pt x="26" y="351"/>
                  </a:lnTo>
                  <a:lnTo>
                    <a:pt x="25" y="356"/>
                  </a:lnTo>
                  <a:lnTo>
                    <a:pt x="29" y="352"/>
                  </a:lnTo>
                  <a:lnTo>
                    <a:pt x="34" y="359"/>
                  </a:lnTo>
                  <a:lnTo>
                    <a:pt x="35" y="364"/>
                  </a:lnTo>
                  <a:lnTo>
                    <a:pt x="39" y="368"/>
                  </a:lnTo>
                  <a:lnTo>
                    <a:pt x="42" y="373"/>
                  </a:lnTo>
                  <a:lnTo>
                    <a:pt x="47" y="379"/>
                  </a:lnTo>
                  <a:lnTo>
                    <a:pt x="50" y="376"/>
                  </a:lnTo>
                  <a:lnTo>
                    <a:pt x="48" y="371"/>
                  </a:lnTo>
                  <a:lnTo>
                    <a:pt x="51" y="367"/>
                  </a:lnTo>
                  <a:lnTo>
                    <a:pt x="51" y="360"/>
                  </a:lnTo>
                  <a:lnTo>
                    <a:pt x="53" y="355"/>
                  </a:lnTo>
                  <a:lnTo>
                    <a:pt x="57" y="352"/>
                  </a:lnTo>
                  <a:lnTo>
                    <a:pt x="61" y="357"/>
                  </a:lnTo>
                  <a:lnTo>
                    <a:pt x="64" y="363"/>
                  </a:lnTo>
                  <a:lnTo>
                    <a:pt x="68" y="367"/>
                  </a:lnTo>
                  <a:lnTo>
                    <a:pt x="72" y="364"/>
                  </a:lnTo>
                  <a:lnTo>
                    <a:pt x="76" y="364"/>
                  </a:lnTo>
                  <a:lnTo>
                    <a:pt x="79" y="369"/>
                  </a:lnTo>
                  <a:lnTo>
                    <a:pt x="87" y="371"/>
                  </a:lnTo>
                  <a:lnTo>
                    <a:pt x="91" y="365"/>
                  </a:lnTo>
                  <a:lnTo>
                    <a:pt x="90" y="369"/>
                  </a:lnTo>
                  <a:lnTo>
                    <a:pt x="86" y="373"/>
                  </a:lnTo>
                  <a:lnTo>
                    <a:pt x="90" y="373"/>
                  </a:lnTo>
                  <a:lnTo>
                    <a:pt x="94" y="371"/>
                  </a:lnTo>
                  <a:lnTo>
                    <a:pt x="95" y="371"/>
                  </a:lnTo>
                  <a:lnTo>
                    <a:pt x="98" y="376"/>
                  </a:lnTo>
                  <a:lnTo>
                    <a:pt x="101" y="381"/>
                  </a:lnTo>
                  <a:lnTo>
                    <a:pt x="101" y="383"/>
                  </a:lnTo>
                  <a:lnTo>
                    <a:pt x="95" y="371"/>
                  </a:lnTo>
                  <a:lnTo>
                    <a:pt x="86" y="376"/>
                  </a:lnTo>
                  <a:lnTo>
                    <a:pt x="74" y="368"/>
                  </a:lnTo>
                  <a:lnTo>
                    <a:pt x="68" y="368"/>
                  </a:lnTo>
                  <a:lnTo>
                    <a:pt x="64" y="364"/>
                  </a:lnTo>
                  <a:lnTo>
                    <a:pt x="60" y="365"/>
                  </a:lnTo>
                  <a:lnTo>
                    <a:pt x="56" y="365"/>
                  </a:lnTo>
                  <a:lnTo>
                    <a:pt x="54" y="372"/>
                  </a:lnTo>
                  <a:lnTo>
                    <a:pt x="57" y="377"/>
                  </a:lnTo>
                  <a:lnTo>
                    <a:pt x="55" y="383"/>
                  </a:lnTo>
                  <a:lnTo>
                    <a:pt x="57" y="388"/>
                  </a:lnTo>
                  <a:lnTo>
                    <a:pt x="59" y="391"/>
                  </a:lnTo>
                  <a:lnTo>
                    <a:pt x="61" y="401"/>
                  </a:lnTo>
                  <a:lnTo>
                    <a:pt x="61" y="412"/>
                  </a:lnTo>
                  <a:lnTo>
                    <a:pt x="64" y="417"/>
                  </a:lnTo>
                  <a:lnTo>
                    <a:pt x="60" y="416"/>
                  </a:lnTo>
                  <a:lnTo>
                    <a:pt x="56" y="411"/>
                  </a:lnTo>
                  <a:lnTo>
                    <a:pt x="53" y="404"/>
                  </a:lnTo>
                  <a:lnTo>
                    <a:pt x="49" y="400"/>
                  </a:lnTo>
                  <a:lnTo>
                    <a:pt x="50" y="395"/>
                  </a:lnTo>
                  <a:lnTo>
                    <a:pt x="52" y="389"/>
                  </a:lnTo>
                  <a:lnTo>
                    <a:pt x="52" y="384"/>
                  </a:lnTo>
                  <a:lnTo>
                    <a:pt x="51" y="381"/>
                  </a:lnTo>
                  <a:lnTo>
                    <a:pt x="47" y="381"/>
                  </a:lnTo>
                  <a:lnTo>
                    <a:pt x="44" y="387"/>
                  </a:lnTo>
                  <a:lnTo>
                    <a:pt x="43" y="392"/>
                  </a:lnTo>
                  <a:lnTo>
                    <a:pt x="40" y="403"/>
                  </a:lnTo>
                  <a:lnTo>
                    <a:pt x="42" y="408"/>
                  </a:lnTo>
                  <a:lnTo>
                    <a:pt x="43" y="420"/>
                  </a:lnTo>
                  <a:lnTo>
                    <a:pt x="42" y="425"/>
                  </a:lnTo>
                  <a:lnTo>
                    <a:pt x="40" y="428"/>
                  </a:lnTo>
                  <a:lnTo>
                    <a:pt x="40" y="433"/>
                  </a:lnTo>
                  <a:lnTo>
                    <a:pt x="42" y="439"/>
                  </a:lnTo>
                  <a:lnTo>
                    <a:pt x="49" y="456"/>
                  </a:lnTo>
                  <a:lnTo>
                    <a:pt x="54" y="460"/>
                  </a:lnTo>
                  <a:lnTo>
                    <a:pt x="62" y="461"/>
                  </a:lnTo>
                  <a:lnTo>
                    <a:pt x="64" y="473"/>
                  </a:lnTo>
                  <a:lnTo>
                    <a:pt x="64" y="484"/>
                  </a:lnTo>
                  <a:lnTo>
                    <a:pt x="62" y="484"/>
                  </a:lnTo>
                  <a:lnTo>
                    <a:pt x="61" y="489"/>
                  </a:lnTo>
                  <a:lnTo>
                    <a:pt x="52" y="493"/>
                  </a:lnTo>
                  <a:lnTo>
                    <a:pt x="52" y="505"/>
                  </a:lnTo>
                  <a:lnTo>
                    <a:pt x="51" y="517"/>
                  </a:lnTo>
                  <a:lnTo>
                    <a:pt x="53" y="523"/>
                  </a:lnTo>
                  <a:lnTo>
                    <a:pt x="60" y="533"/>
                  </a:lnTo>
                  <a:lnTo>
                    <a:pt x="62" y="545"/>
                  </a:lnTo>
                  <a:lnTo>
                    <a:pt x="65" y="549"/>
                  </a:lnTo>
                  <a:lnTo>
                    <a:pt x="66" y="561"/>
                  </a:lnTo>
                  <a:lnTo>
                    <a:pt x="71" y="572"/>
                  </a:lnTo>
                  <a:lnTo>
                    <a:pt x="71" y="577"/>
                  </a:lnTo>
                  <a:lnTo>
                    <a:pt x="73" y="583"/>
                  </a:lnTo>
                  <a:lnTo>
                    <a:pt x="78" y="588"/>
                  </a:lnTo>
                  <a:lnTo>
                    <a:pt x="80" y="600"/>
                  </a:lnTo>
                  <a:lnTo>
                    <a:pt x="88" y="611"/>
                  </a:lnTo>
                  <a:lnTo>
                    <a:pt x="88" y="616"/>
                  </a:lnTo>
                  <a:lnTo>
                    <a:pt x="85" y="620"/>
                  </a:lnTo>
                  <a:lnTo>
                    <a:pt x="84" y="625"/>
                  </a:lnTo>
                  <a:lnTo>
                    <a:pt x="88" y="631"/>
                  </a:lnTo>
                  <a:lnTo>
                    <a:pt x="92" y="633"/>
                  </a:lnTo>
                  <a:lnTo>
                    <a:pt x="95" y="639"/>
                  </a:lnTo>
                  <a:lnTo>
                    <a:pt x="95" y="644"/>
                  </a:lnTo>
                  <a:lnTo>
                    <a:pt x="91" y="652"/>
                  </a:lnTo>
                  <a:lnTo>
                    <a:pt x="91" y="664"/>
                  </a:lnTo>
                  <a:lnTo>
                    <a:pt x="89" y="669"/>
                  </a:lnTo>
                  <a:lnTo>
                    <a:pt x="90" y="675"/>
                  </a:lnTo>
                  <a:lnTo>
                    <a:pt x="87" y="680"/>
                  </a:lnTo>
                  <a:lnTo>
                    <a:pt x="86" y="687"/>
                  </a:lnTo>
                  <a:lnTo>
                    <a:pt x="89" y="688"/>
                  </a:lnTo>
                  <a:lnTo>
                    <a:pt x="92" y="693"/>
                  </a:lnTo>
                  <a:lnTo>
                    <a:pt x="96" y="699"/>
                  </a:lnTo>
                  <a:lnTo>
                    <a:pt x="108" y="701"/>
                  </a:lnTo>
                  <a:lnTo>
                    <a:pt x="112" y="704"/>
                  </a:lnTo>
                  <a:lnTo>
                    <a:pt x="116" y="704"/>
                  </a:lnTo>
                  <a:lnTo>
                    <a:pt x="124" y="712"/>
                  </a:lnTo>
                  <a:lnTo>
                    <a:pt x="128" y="715"/>
                  </a:lnTo>
                  <a:lnTo>
                    <a:pt x="137" y="715"/>
                  </a:lnTo>
                  <a:lnTo>
                    <a:pt x="143" y="723"/>
                  </a:lnTo>
                  <a:lnTo>
                    <a:pt x="147" y="727"/>
                  </a:lnTo>
                  <a:lnTo>
                    <a:pt x="151" y="732"/>
                  </a:lnTo>
                  <a:lnTo>
                    <a:pt x="152" y="743"/>
                  </a:lnTo>
                  <a:lnTo>
                    <a:pt x="161" y="753"/>
                  </a:lnTo>
                  <a:lnTo>
                    <a:pt x="169" y="760"/>
                  </a:lnTo>
                  <a:lnTo>
                    <a:pt x="186" y="764"/>
                  </a:lnTo>
                  <a:lnTo>
                    <a:pt x="187" y="765"/>
                  </a:lnTo>
                  <a:lnTo>
                    <a:pt x="190" y="776"/>
                  </a:lnTo>
                  <a:lnTo>
                    <a:pt x="190" y="781"/>
                  </a:lnTo>
                  <a:lnTo>
                    <a:pt x="189" y="787"/>
                  </a:lnTo>
                  <a:lnTo>
                    <a:pt x="189" y="792"/>
                  </a:lnTo>
                  <a:lnTo>
                    <a:pt x="194" y="796"/>
                  </a:lnTo>
                  <a:lnTo>
                    <a:pt x="196" y="792"/>
                  </a:lnTo>
                  <a:lnTo>
                    <a:pt x="200" y="793"/>
                  </a:lnTo>
                  <a:lnTo>
                    <a:pt x="204" y="796"/>
                  </a:lnTo>
                  <a:lnTo>
                    <a:pt x="208" y="805"/>
                  </a:lnTo>
                  <a:lnTo>
                    <a:pt x="211" y="811"/>
                  </a:lnTo>
                  <a:lnTo>
                    <a:pt x="216" y="815"/>
                  </a:lnTo>
                  <a:lnTo>
                    <a:pt x="229" y="838"/>
                  </a:lnTo>
                  <a:lnTo>
                    <a:pt x="233" y="849"/>
                  </a:lnTo>
                  <a:lnTo>
                    <a:pt x="236" y="862"/>
                  </a:lnTo>
                  <a:lnTo>
                    <a:pt x="237" y="873"/>
                  </a:lnTo>
                  <a:lnTo>
                    <a:pt x="236" y="884"/>
                  </a:lnTo>
                  <a:lnTo>
                    <a:pt x="234" y="894"/>
                  </a:lnTo>
                  <a:lnTo>
                    <a:pt x="234" y="901"/>
                  </a:lnTo>
                  <a:lnTo>
                    <a:pt x="235" y="897"/>
                  </a:lnTo>
                  <a:lnTo>
                    <a:pt x="240" y="900"/>
                  </a:lnTo>
                  <a:lnTo>
                    <a:pt x="238" y="905"/>
                  </a:lnTo>
                  <a:lnTo>
                    <a:pt x="236" y="900"/>
                  </a:lnTo>
                  <a:lnTo>
                    <a:pt x="238" y="905"/>
                  </a:lnTo>
                  <a:lnTo>
                    <a:pt x="239" y="913"/>
                  </a:lnTo>
                  <a:lnTo>
                    <a:pt x="241" y="914"/>
                  </a:lnTo>
                  <a:lnTo>
                    <a:pt x="369" y="932"/>
                  </a:lnTo>
                  <a:lnTo>
                    <a:pt x="371" y="932"/>
                  </a:lnTo>
                  <a:lnTo>
                    <a:pt x="373" y="930"/>
                  </a:lnTo>
                  <a:lnTo>
                    <a:pt x="374" y="932"/>
                  </a:lnTo>
                  <a:lnTo>
                    <a:pt x="378" y="933"/>
                  </a:lnTo>
                  <a:lnTo>
                    <a:pt x="379" y="928"/>
                  </a:lnTo>
                  <a:lnTo>
                    <a:pt x="384" y="924"/>
                  </a:lnTo>
                  <a:lnTo>
                    <a:pt x="384" y="916"/>
                  </a:lnTo>
                  <a:lnTo>
                    <a:pt x="383" y="910"/>
                  </a:lnTo>
                  <a:lnTo>
                    <a:pt x="379" y="906"/>
                  </a:lnTo>
                  <a:lnTo>
                    <a:pt x="375" y="905"/>
                  </a:lnTo>
                  <a:lnTo>
                    <a:pt x="374" y="900"/>
                  </a:lnTo>
                  <a:lnTo>
                    <a:pt x="376" y="893"/>
                  </a:lnTo>
                  <a:lnTo>
                    <a:pt x="377" y="888"/>
                  </a:lnTo>
                  <a:lnTo>
                    <a:pt x="375" y="882"/>
                  </a:lnTo>
                  <a:lnTo>
                    <a:pt x="377" y="877"/>
                  </a:lnTo>
                  <a:lnTo>
                    <a:pt x="381" y="873"/>
                  </a:lnTo>
                  <a:lnTo>
                    <a:pt x="389" y="861"/>
                  </a:lnTo>
                  <a:lnTo>
                    <a:pt x="390" y="853"/>
                  </a:lnTo>
                  <a:lnTo>
                    <a:pt x="393" y="848"/>
                  </a:lnTo>
                  <a:lnTo>
                    <a:pt x="393" y="837"/>
                  </a:lnTo>
                  <a:lnTo>
                    <a:pt x="395" y="828"/>
                  </a:lnTo>
                  <a:lnTo>
                    <a:pt x="399" y="824"/>
                  </a:lnTo>
                  <a:lnTo>
                    <a:pt x="401" y="818"/>
                  </a:lnTo>
                  <a:lnTo>
                    <a:pt x="415" y="809"/>
                  </a:lnTo>
                  <a:lnTo>
                    <a:pt x="419" y="804"/>
                  </a:lnTo>
                  <a:lnTo>
                    <a:pt x="416" y="799"/>
                  </a:lnTo>
                  <a:lnTo>
                    <a:pt x="408" y="788"/>
                  </a:lnTo>
                  <a:lnTo>
                    <a:pt x="408" y="781"/>
                  </a:lnTo>
                  <a:lnTo>
                    <a:pt x="407" y="775"/>
                  </a:lnTo>
                  <a:lnTo>
                    <a:pt x="406" y="769"/>
                  </a:lnTo>
                  <a:lnTo>
                    <a:pt x="405" y="763"/>
                  </a:lnTo>
                  <a:lnTo>
                    <a:pt x="400" y="751"/>
                  </a:lnTo>
                  <a:lnTo>
                    <a:pt x="400" y="745"/>
                  </a:lnTo>
                  <a:lnTo>
                    <a:pt x="401" y="740"/>
                  </a:lnTo>
                  <a:lnTo>
                    <a:pt x="337" y="615"/>
                  </a:lnTo>
                  <a:lnTo>
                    <a:pt x="186" y="321"/>
                  </a:lnTo>
                  <a:lnTo>
                    <a:pt x="197" y="264"/>
                  </a:lnTo>
                  <a:lnTo>
                    <a:pt x="232" y="70"/>
                  </a:lnTo>
                  <a:lnTo>
                    <a:pt x="145" y="39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5" y="12"/>
                  </a:lnTo>
                  <a:lnTo>
                    <a:pt x="33" y="18"/>
                  </a:lnTo>
                  <a:lnTo>
                    <a:pt x="36" y="24"/>
                  </a:lnTo>
                  <a:lnTo>
                    <a:pt x="35" y="30"/>
                  </a:lnTo>
                  <a:lnTo>
                    <a:pt x="36" y="40"/>
                  </a:lnTo>
                  <a:lnTo>
                    <a:pt x="35" y="4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OR">
              <a:hlinkClick r:id="" action="ppaction://macro?name=Slide1.OR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44475" y="2776538"/>
              <a:ext cx="635000" cy="525462"/>
            </a:xfrm>
            <a:custGeom>
              <a:avLst/>
              <a:gdLst>
                <a:gd name="T0" fmla="*/ 112 w 412"/>
                <a:gd name="T1" fmla="*/ 384 h 456"/>
                <a:gd name="T2" fmla="*/ 338 w 412"/>
                <a:gd name="T3" fmla="*/ 456 h 456"/>
                <a:gd name="T4" fmla="*/ 366 w 412"/>
                <a:gd name="T5" fmla="*/ 297 h 456"/>
                <a:gd name="T6" fmla="*/ 373 w 412"/>
                <a:gd name="T7" fmla="*/ 273 h 456"/>
                <a:gd name="T8" fmla="*/ 363 w 412"/>
                <a:gd name="T9" fmla="*/ 263 h 456"/>
                <a:gd name="T10" fmla="*/ 368 w 412"/>
                <a:gd name="T11" fmla="*/ 236 h 456"/>
                <a:gd name="T12" fmla="*/ 384 w 412"/>
                <a:gd name="T13" fmla="*/ 215 h 456"/>
                <a:gd name="T14" fmla="*/ 394 w 412"/>
                <a:gd name="T15" fmla="*/ 193 h 456"/>
                <a:gd name="T16" fmla="*/ 412 w 412"/>
                <a:gd name="T17" fmla="*/ 157 h 456"/>
                <a:gd name="T18" fmla="*/ 401 w 412"/>
                <a:gd name="T19" fmla="*/ 132 h 456"/>
                <a:gd name="T20" fmla="*/ 346 w 412"/>
                <a:gd name="T21" fmla="*/ 105 h 456"/>
                <a:gd name="T22" fmla="*/ 296 w 412"/>
                <a:gd name="T23" fmla="*/ 95 h 456"/>
                <a:gd name="T24" fmla="*/ 279 w 412"/>
                <a:gd name="T25" fmla="*/ 91 h 456"/>
                <a:gd name="T26" fmla="*/ 254 w 412"/>
                <a:gd name="T27" fmla="*/ 95 h 456"/>
                <a:gd name="T28" fmla="*/ 237 w 412"/>
                <a:gd name="T29" fmla="*/ 96 h 456"/>
                <a:gd name="T30" fmla="*/ 216 w 412"/>
                <a:gd name="T31" fmla="*/ 93 h 456"/>
                <a:gd name="T32" fmla="*/ 203 w 412"/>
                <a:gd name="T33" fmla="*/ 87 h 456"/>
                <a:gd name="T34" fmla="*/ 190 w 412"/>
                <a:gd name="T35" fmla="*/ 79 h 456"/>
                <a:gd name="T36" fmla="*/ 175 w 412"/>
                <a:gd name="T37" fmla="*/ 76 h 456"/>
                <a:gd name="T38" fmla="*/ 158 w 412"/>
                <a:gd name="T39" fmla="*/ 81 h 456"/>
                <a:gd name="T40" fmla="*/ 148 w 412"/>
                <a:gd name="T41" fmla="*/ 76 h 456"/>
                <a:gd name="T42" fmla="*/ 136 w 412"/>
                <a:gd name="T43" fmla="*/ 65 h 456"/>
                <a:gd name="T44" fmla="*/ 132 w 412"/>
                <a:gd name="T45" fmla="*/ 22 h 456"/>
                <a:gd name="T46" fmla="*/ 122 w 412"/>
                <a:gd name="T47" fmla="*/ 16 h 456"/>
                <a:gd name="T48" fmla="*/ 115 w 412"/>
                <a:gd name="T49" fmla="*/ 8 h 456"/>
                <a:gd name="T50" fmla="*/ 103 w 412"/>
                <a:gd name="T51" fmla="*/ 6 h 456"/>
                <a:gd name="T52" fmla="*/ 98 w 412"/>
                <a:gd name="T53" fmla="*/ 4 h 456"/>
                <a:gd name="T54" fmla="*/ 98 w 412"/>
                <a:gd name="T55" fmla="*/ 6 h 456"/>
                <a:gd name="T56" fmla="*/ 91 w 412"/>
                <a:gd name="T57" fmla="*/ 18 h 456"/>
                <a:gd name="T58" fmla="*/ 87 w 412"/>
                <a:gd name="T59" fmla="*/ 30 h 456"/>
                <a:gd name="T60" fmla="*/ 87 w 412"/>
                <a:gd name="T61" fmla="*/ 44 h 456"/>
                <a:gd name="T62" fmla="*/ 84 w 412"/>
                <a:gd name="T63" fmla="*/ 60 h 456"/>
                <a:gd name="T64" fmla="*/ 77 w 412"/>
                <a:gd name="T65" fmla="*/ 68 h 456"/>
                <a:gd name="T66" fmla="*/ 74 w 412"/>
                <a:gd name="T67" fmla="*/ 85 h 456"/>
                <a:gd name="T68" fmla="*/ 62 w 412"/>
                <a:gd name="T69" fmla="*/ 116 h 456"/>
                <a:gd name="T70" fmla="*/ 58 w 412"/>
                <a:gd name="T71" fmla="*/ 144 h 456"/>
                <a:gd name="T72" fmla="*/ 52 w 412"/>
                <a:gd name="T73" fmla="*/ 153 h 456"/>
                <a:gd name="T74" fmla="*/ 39 w 412"/>
                <a:gd name="T75" fmla="*/ 199 h 456"/>
                <a:gd name="T76" fmla="*/ 43 w 412"/>
                <a:gd name="T77" fmla="*/ 205 h 456"/>
                <a:gd name="T78" fmla="*/ 30 w 412"/>
                <a:gd name="T79" fmla="*/ 220 h 456"/>
                <a:gd name="T80" fmla="*/ 30 w 412"/>
                <a:gd name="T81" fmla="*/ 225 h 456"/>
                <a:gd name="T82" fmla="*/ 31 w 412"/>
                <a:gd name="T83" fmla="*/ 231 h 456"/>
                <a:gd name="T84" fmla="*/ 26 w 412"/>
                <a:gd name="T85" fmla="*/ 229 h 456"/>
                <a:gd name="T86" fmla="*/ 15 w 412"/>
                <a:gd name="T87" fmla="*/ 252 h 456"/>
                <a:gd name="T88" fmla="*/ 8 w 412"/>
                <a:gd name="T89" fmla="*/ 289 h 456"/>
                <a:gd name="T90" fmla="*/ 3 w 412"/>
                <a:gd name="T91" fmla="*/ 305 h 456"/>
                <a:gd name="T92" fmla="*/ 5 w 412"/>
                <a:gd name="T93" fmla="*/ 34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2" h="456">
                  <a:moveTo>
                    <a:pt x="5" y="345"/>
                  </a:moveTo>
                  <a:lnTo>
                    <a:pt x="7" y="347"/>
                  </a:lnTo>
                  <a:lnTo>
                    <a:pt x="112" y="384"/>
                  </a:lnTo>
                  <a:lnTo>
                    <a:pt x="199" y="415"/>
                  </a:lnTo>
                  <a:lnTo>
                    <a:pt x="281" y="440"/>
                  </a:lnTo>
                  <a:lnTo>
                    <a:pt x="338" y="456"/>
                  </a:lnTo>
                  <a:lnTo>
                    <a:pt x="362" y="303"/>
                  </a:lnTo>
                  <a:lnTo>
                    <a:pt x="364" y="299"/>
                  </a:lnTo>
                  <a:lnTo>
                    <a:pt x="366" y="297"/>
                  </a:lnTo>
                  <a:lnTo>
                    <a:pt x="370" y="287"/>
                  </a:lnTo>
                  <a:lnTo>
                    <a:pt x="370" y="279"/>
                  </a:lnTo>
                  <a:lnTo>
                    <a:pt x="373" y="273"/>
                  </a:lnTo>
                  <a:lnTo>
                    <a:pt x="371" y="268"/>
                  </a:lnTo>
                  <a:lnTo>
                    <a:pt x="367" y="264"/>
                  </a:lnTo>
                  <a:lnTo>
                    <a:pt x="363" y="263"/>
                  </a:lnTo>
                  <a:lnTo>
                    <a:pt x="361" y="259"/>
                  </a:lnTo>
                  <a:lnTo>
                    <a:pt x="364" y="241"/>
                  </a:lnTo>
                  <a:lnTo>
                    <a:pt x="368" y="236"/>
                  </a:lnTo>
                  <a:lnTo>
                    <a:pt x="373" y="225"/>
                  </a:lnTo>
                  <a:lnTo>
                    <a:pt x="380" y="220"/>
                  </a:lnTo>
                  <a:lnTo>
                    <a:pt x="384" y="215"/>
                  </a:lnTo>
                  <a:lnTo>
                    <a:pt x="386" y="209"/>
                  </a:lnTo>
                  <a:lnTo>
                    <a:pt x="386" y="204"/>
                  </a:lnTo>
                  <a:lnTo>
                    <a:pt x="394" y="193"/>
                  </a:lnTo>
                  <a:lnTo>
                    <a:pt x="400" y="176"/>
                  </a:lnTo>
                  <a:lnTo>
                    <a:pt x="409" y="163"/>
                  </a:lnTo>
                  <a:lnTo>
                    <a:pt x="412" y="157"/>
                  </a:lnTo>
                  <a:lnTo>
                    <a:pt x="410" y="145"/>
                  </a:lnTo>
                  <a:lnTo>
                    <a:pt x="402" y="136"/>
                  </a:lnTo>
                  <a:lnTo>
                    <a:pt x="401" y="132"/>
                  </a:lnTo>
                  <a:lnTo>
                    <a:pt x="399" y="127"/>
                  </a:lnTo>
                  <a:lnTo>
                    <a:pt x="398" y="119"/>
                  </a:lnTo>
                  <a:lnTo>
                    <a:pt x="346" y="105"/>
                  </a:lnTo>
                  <a:lnTo>
                    <a:pt x="305" y="92"/>
                  </a:lnTo>
                  <a:lnTo>
                    <a:pt x="301" y="95"/>
                  </a:lnTo>
                  <a:lnTo>
                    <a:pt x="296" y="95"/>
                  </a:lnTo>
                  <a:lnTo>
                    <a:pt x="292" y="92"/>
                  </a:lnTo>
                  <a:lnTo>
                    <a:pt x="282" y="92"/>
                  </a:lnTo>
                  <a:lnTo>
                    <a:pt x="279" y="91"/>
                  </a:lnTo>
                  <a:lnTo>
                    <a:pt x="275" y="93"/>
                  </a:lnTo>
                  <a:lnTo>
                    <a:pt x="262" y="93"/>
                  </a:lnTo>
                  <a:lnTo>
                    <a:pt x="254" y="95"/>
                  </a:lnTo>
                  <a:lnTo>
                    <a:pt x="246" y="97"/>
                  </a:lnTo>
                  <a:lnTo>
                    <a:pt x="241" y="97"/>
                  </a:lnTo>
                  <a:lnTo>
                    <a:pt x="237" y="96"/>
                  </a:lnTo>
                  <a:lnTo>
                    <a:pt x="233" y="92"/>
                  </a:lnTo>
                  <a:lnTo>
                    <a:pt x="229" y="89"/>
                  </a:lnTo>
                  <a:lnTo>
                    <a:pt x="216" y="93"/>
                  </a:lnTo>
                  <a:lnTo>
                    <a:pt x="212" y="92"/>
                  </a:lnTo>
                  <a:lnTo>
                    <a:pt x="204" y="92"/>
                  </a:lnTo>
                  <a:lnTo>
                    <a:pt x="203" y="87"/>
                  </a:lnTo>
                  <a:lnTo>
                    <a:pt x="199" y="83"/>
                  </a:lnTo>
                  <a:lnTo>
                    <a:pt x="195" y="81"/>
                  </a:lnTo>
                  <a:lnTo>
                    <a:pt x="190" y="79"/>
                  </a:lnTo>
                  <a:lnTo>
                    <a:pt x="183" y="77"/>
                  </a:lnTo>
                  <a:lnTo>
                    <a:pt x="179" y="76"/>
                  </a:lnTo>
                  <a:lnTo>
                    <a:pt x="175" y="76"/>
                  </a:lnTo>
                  <a:lnTo>
                    <a:pt x="171" y="79"/>
                  </a:lnTo>
                  <a:lnTo>
                    <a:pt x="167" y="80"/>
                  </a:lnTo>
                  <a:lnTo>
                    <a:pt x="158" y="81"/>
                  </a:lnTo>
                  <a:lnTo>
                    <a:pt x="154" y="80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4" y="72"/>
                  </a:lnTo>
                  <a:lnTo>
                    <a:pt x="137" y="68"/>
                  </a:lnTo>
                  <a:lnTo>
                    <a:pt x="136" y="65"/>
                  </a:lnTo>
                  <a:lnTo>
                    <a:pt x="138" y="38"/>
                  </a:lnTo>
                  <a:lnTo>
                    <a:pt x="136" y="27"/>
                  </a:lnTo>
                  <a:lnTo>
                    <a:pt x="132" y="22"/>
                  </a:lnTo>
                  <a:lnTo>
                    <a:pt x="129" y="16"/>
                  </a:lnTo>
                  <a:lnTo>
                    <a:pt x="126" y="14"/>
                  </a:lnTo>
                  <a:lnTo>
                    <a:pt x="122" y="16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5" y="8"/>
                  </a:lnTo>
                  <a:lnTo>
                    <a:pt x="111" y="4"/>
                  </a:lnTo>
                  <a:lnTo>
                    <a:pt x="106" y="6"/>
                  </a:lnTo>
                  <a:lnTo>
                    <a:pt x="103" y="6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8" y="4"/>
                  </a:lnTo>
                  <a:lnTo>
                    <a:pt x="99" y="7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4" y="0"/>
                  </a:lnTo>
                  <a:lnTo>
                    <a:pt x="92" y="6"/>
                  </a:lnTo>
                  <a:lnTo>
                    <a:pt x="91" y="18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30"/>
                  </a:lnTo>
                  <a:lnTo>
                    <a:pt x="85" y="35"/>
                  </a:lnTo>
                  <a:lnTo>
                    <a:pt x="85" y="40"/>
                  </a:lnTo>
                  <a:lnTo>
                    <a:pt x="87" y="44"/>
                  </a:lnTo>
                  <a:lnTo>
                    <a:pt x="83" y="50"/>
                  </a:lnTo>
                  <a:lnTo>
                    <a:pt x="81" y="55"/>
                  </a:lnTo>
                  <a:lnTo>
                    <a:pt x="84" y="60"/>
                  </a:lnTo>
                  <a:lnTo>
                    <a:pt x="80" y="59"/>
                  </a:lnTo>
                  <a:lnTo>
                    <a:pt x="79" y="63"/>
                  </a:lnTo>
                  <a:lnTo>
                    <a:pt x="77" y="68"/>
                  </a:lnTo>
                  <a:lnTo>
                    <a:pt x="77" y="73"/>
                  </a:lnTo>
                  <a:lnTo>
                    <a:pt x="75" y="80"/>
                  </a:lnTo>
                  <a:lnTo>
                    <a:pt x="74" y="85"/>
                  </a:lnTo>
                  <a:lnTo>
                    <a:pt x="70" y="95"/>
                  </a:lnTo>
                  <a:lnTo>
                    <a:pt x="69" y="100"/>
                  </a:lnTo>
                  <a:lnTo>
                    <a:pt x="62" y="116"/>
                  </a:lnTo>
                  <a:lnTo>
                    <a:pt x="61" y="127"/>
                  </a:lnTo>
                  <a:lnTo>
                    <a:pt x="57" y="137"/>
                  </a:lnTo>
                  <a:lnTo>
                    <a:pt x="58" y="144"/>
                  </a:lnTo>
                  <a:lnTo>
                    <a:pt x="57" y="145"/>
                  </a:lnTo>
                  <a:lnTo>
                    <a:pt x="55" y="148"/>
                  </a:lnTo>
                  <a:lnTo>
                    <a:pt x="52" y="153"/>
                  </a:lnTo>
                  <a:lnTo>
                    <a:pt x="50" y="165"/>
                  </a:lnTo>
                  <a:lnTo>
                    <a:pt x="42" y="193"/>
                  </a:lnTo>
                  <a:lnTo>
                    <a:pt x="39" y="199"/>
                  </a:lnTo>
                  <a:lnTo>
                    <a:pt x="38" y="204"/>
                  </a:lnTo>
                  <a:lnTo>
                    <a:pt x="42" y="203"/>
                  </a:lnTo>
                  <a:lnTo>
                    <a:pt x="43" y="205"/>
                  </a:lnTo>
                  <a:lnTo>
                    <a:pt x="38" y="205"/>
                  </a:lnTo>
                  <a:lnTo>
                    <a:pt x="35" y="209"/>
                  </a:lnTo>
                  <a:lnTo>
                    <a:pt x="30" y="220"/>
                  </a:lnTo>
                  <a:lnTo>
                    <a:pt x="28" y="225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2" y="227"/>
                  </a:lnTo>
                  <a:lnTo>
                    <a:pt x="31" y="231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26" y="229"/>
                  </a:lnTo>
                  <a:lnTo>
                    <a:pt x="24" y="236"/>
                  </a:lnTo>
                  <a:lnTo>
                    <a:pt x="23" y="231"/>
                  </a:lnTo>
                  <a:lnTo>
                    <a:pt x="15" y="252"/>
                  </a:lnTo>
                  <a:lnTo>
                    <a:pt x="6" y="267"/>
                  </a:lnTo>
                  <a:lnTo>
                    <a:pt x="6" y="277"/>
                  </a:lnTo>
                  <a:lnTo>
                    <a:pt x="8" y="289"/>
                  </a:lnTo>
                  <a:lnTo>
                    <a:pt x="7" y="295"/>
                  </a:lnTo>
                  <a:lnTo>
                    <a:pt x="3" y="300"/>
                  </a:lnTo>
                  <a:lnTo>
                    <a:pt x="3" y="305"/>
                  </a:lnTo>
                  <a:lnTo>
                    <a:pt x="0" y="312"/>
                  </a:lnTo>
                  <a:lnTo>
                    <a:pt x="1" y="335"/>
                  </a:lnTo>
                  <a:lnTo>
                    <a:pt x="5" y="345"/>
                  </a:lnTo>
                  <a:lnTo>
                    <a:pt x="5" y="345"/>
                  </a:lnTo>
                  <a:lnTo>
                    <a:pt x="5" y="345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Freeform 220">
              <a:hlinkClick r:id="" action="ppaction://macro?name=Slide1.Freeform 220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90513" y="3040063"/>
              <a:ext cx="0" cy="7937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Freeform 221">
              <a:hlinkClick r:id="" action="ppaction://macro?name=Slide1.Freeform 221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90513" y="3040063"/>
              <a:ext cx="0" cy="7937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1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WA">
              <a:hlinkClick r:id="" action="ppaction://macro?name=Slide1.WA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1000" y="2532063"/>
              <a:ext cx="525463" cy="381000"/>
            </a:xfrm>
            <a:custGeom>
              <a:avLst/>
              <a:gdLst>
                <a:gd name="T0" fmla="*/ 28 w 341"/>
                <a:gd name="T1" fmla="*/ 220 h 329"/>
                <a:gd name="T2" fmla="*/ 42 w 341"/>
                <a:gd name="T3" fmla="*/ 232 h 329"/>
                <a:gd name="T4" fmla="*/ 47 w 341"/>
                <a:gd name="T5" fmla="*/ 278 h 329"/>
                <a:gd name="T6" fmla="*/ 64 w 341"/>
                <a:gd name="T7" fmla="*/ 290 h 329"/>
                <a:gd name="T8" fmla="*/ 85 w 341"/>
                <a:gd name="T9" fmla="*/ 286 h 329"/>
                <a:gd name="T10" fmla="*/ 105 w 341"/>
                <a:gd name="T11" fmla="*/ 291 h 329"/>
                <a:gd name="T12" fmla="*/ 122 w 341"/>
                <a:gd name="T13" fmla="*/ 302 h 329"/>
                <a:gd name="T14" fmla="*/ 147 w 341"/>
                <a:gd name="T15" fmla="*/ 306 h 329"/>
                <a:gd name="T16" fmla="*/ 172 w 341"/>
                <a:gd name="T17" fmla="*/ 303 h 329"/>
                <a:gd name="T18" fmla="*/ 202 w 341"/>
                <a:gd name="T19" fmla="*/ 302 h 329"/>
                <a:gd name="T20" fmla="*/ 256 w 341"/>
                <a:gd name="T21" fmla="*/ 315 h 329"/>
                <a:gd name="T22" fmla="*/ 306 w 341"/>
                <a:gd name="T23" fmla="*/ 295 h 329"/>
                <a:gd name="T24" fmla="*/ 341 w 341"/>
                <a:gd name="T25" fmla="*/ 77 h 329"/>
                <a:gd name="T26" fmla="*/ 101 w 341"/>
                <a:gd name="T27" fmla="*/ 0 h 329"/>
                <a:gd name="T28" fmla="*/ 101 w 341"/>
                <a:gd name="T29" fmla="*/ 16 h 329"/>
                <a:gd name="T30" fmla="*/ 107 w 341"/>
                <a:gd name="T31" fmla="*/ 36 h 329"/>
                <a:gd name="T32" fmla="*/ 103 w 341"/>
                <a:gd name="T33" fmla="*/ 49 h 329"/>
                <a:gd name="T34" fmla="*/ 100 w 341"/>
                <a:gd name="T35" fmla="*/ 50 h 329"/>
                <a:gd name="T36" fmla="*/ 104 w 341"/>
                <a:gd name="T37" fmla="*/ 69 h 329"/>
                <a:gd name="T38" fmla="*/ 102 w 341"/>
                <a:gd name="T39" fmla="*/ 97 h 329"/>
                <a:gd name="T40" fmla="*/ 96 w 341"/>
                <a:gd name="T41" fmla="*/ 118 h 329"/>
                <a:gd name="T42" fmla="*/ 81 w 341"/>
                <a:gd name="T43" fmla="*/ 145 h 329"/>
                <a:gd name="T44" fmla="*/ 69 w 341"/>
                <a:gd name="T45" fmla="*/ 148 h 329"/>
                <a:gd name="T46" fmla="*/ 62 w 341"/>
                <a:gd name="T47" fmla="*/ 148 h 329"/>
                <a:gd name="T48" fmla="*/ 73 w 341"/>
                <a:gd name="T49" fmla="*/ 132 h 329"/>
                <a:gd name="T50" fmla="*/ 72 w 341"/>
                <a:gd name="T51" fmla="*/ 146 h 329"/>
                <a:gd name="T52" fmla="*/ 76 w 341"/>
                <a:gd name="T53" fmla="*/ 140 h 329"/>
                <a:gd name="T54" fmla="*/ 81 w 341"/>
                <a:gd name="T55" fmla="*/ 120 h 329"/>
                <a:gd name="T56" fmla="*/ 85 w 341"/>
                <a:gd name="T57" fmla="*/ 104 h 329"/>
                <a:gd name="T58" fmla="*/ 91 w 341"/>
                <a:gd name="T59" fmla="*/ 90 h 329"/>
                <a:gd name="T60" fmla="*/ 61 w 341"/>
                <a:gd name="T61" fmla="*/ 122 h 329"/>
                <a:gd name="T62" fmla="*/ 62 w 341"/>
                <a:gd name="T63" fmla="*/ 129 h 329"/>
                <a:gd name="T64" fmla="*/ 73 w 341"/>
                <a:gd name="T65" fmla="*/ 106 h 329"/>
                <a:gd name="T66" fmla="*/ 81 w 341"/>
                <a:gd name="T67" fmla="*/ 100 h 329"/>
                <a:gd name="T68" fmla="*/ 86 w 341"/>
                <a:gd name="T69" fmla="*/ 68 h 329"/>
                <a:gd name="T70" fmla="*/ 74 w 341"/>
                <a:gd name="T71" fmla="*/ 72 h 329"/>
                <a:gd name="T72" fmla="*/ 64 w 341"/>
                <a:gd name="T73" fmla="*/ 62 h 329"/>
                <a:gd name="T74" fmla="*/ 39 w 341"/>
                <a:gd name="T75" fmla="*/ 49 h 329"/>
                <a:gd name="T76" fmla="*/ 21 w 341"/>
                <a:gd name="T77" fmla="*/ 30 h 329"/>
                <a:gd name="T78" fmla="*/ 9 w 341"/>
                <a:gd name="T79" fmla="*/ 26 h 329"/>
                <a:gd name="T80" fmla="*/ 5 w 341"/>
                <a:gd name="T81" fmla="*/ 48 h 329"/>
                <a:gd name="T82" fmla="*/ 11 w 341"/>
                <a:gd name="T83" fmla="*/ 77 h 329"/>
                <a:gd name="T84" fmla="*/ 9 w 341"/>
                <a:gd name="T85" fmla="*/ 136 h 329"/>
                <a:gd name="T86" fmla="*/ 14 w 341"/>
                <a:gd name="T87" fmla="*/ 141 h 329"/>
                <a:gd name="T88" fmla="*/ 9 w 341"/>
                <a:gd name="T89" fmla="*/ 154 h 329"/>
                <a:gd name="T90" fmla="*/ 9 w 341"/>
                <a:gd name="T91" fmla="*/ 165 h 329"/>
                <a:gd name="T92" fmla="*/ 13 w 341"/>
                <a:gd name="T93" fmla="*/ 172 h 329"/>
                <a:gd name="T94" fmla="*/ 11 w 341"/>
                <a:gd name="T95" fmla="*/ 193 h 329"/>
                <a:gd name="T96" fmla="*/ 6 w 341"/>
                <a:gd name="T97" fmla="*/ 180 h 329"/>
                <a:gd name="T98" fmla="*/ 7 w 341"/>
                <a:gd name="T99" fmla="*/ 208 h 329"/>
                <a:gd name="T100" fmla="*/ 24 w 341"/>
                <a:gd name="T101" fmla="*/ 21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1" h="329">
                  <a:moveTo>
                    <a:pt x="24" y="212"/>
                  </a:moveTo>
                  <a:lnTo>
                    <a:pt x="26" y="213"/>
                  </a:lnTo>
                  <a:lnTo>
                    <a:pt x="27" y="214"/>
                  </a:lnTo>
                  <a:lnTo>
                    <a:pt x="28" y="220"/>
                  </a:lnTo>
                  <a:lnTo>
                    <a:pt x="32" y="225"/>
                  </a:lnTo>
                  <a:lnTo>
                    <a:pt x="36" y="224"/>
                  </a:lnTo>
                  <a:lnTo>
                    <a:pt x="39" y="226"/>
                  </a:lnTo>
                  <a:lnTo>
                    <a:pt x="42" y="232"/>
                  </a:lnTo>
                  <a:lnTo>
                    <a:pt x="46" y="237"/>
                  </a:lnTo>
                  <a:lnTo>
                    <a:pt x="48" y="248"/>
                  </a:lnTo>
                  <a:lnTo>
                    <a:pt x="46" y="275"/>
                  </a:lnTo>
                  <a:lnTo>
                    <a:pt x="47" y="278"/>
                  </a:lnTo>
                  <a:lnTo>
                    <a:pt x="54" y="282"/>
                  </a:lnTo>
                  <a:lnTo>
                    <a:pt x="58" y="286"/>
                  </a:lnTo>
                  <a:lnTo>
                    <a:pt x="60" y="286"/>
                  </a:lnTo>
                  <a:lnTo>
                    <a:pt x="64" y="290"/>
                  </a:lnTo>
                  <a:lnTo>
                    <a:pt x="68" y="291"/>
                  </a:lnTo>
                  <a:lnTo>
                    <a:pt x="77" y="290"/>
                  </a:lnTo>
                  <a:lnTo>
                    <a:pt x="81" y="289"/>
                  </a:lnTo>
                  <a:lnTo>
                    <a:pt x="85" y="286"/>
                  </a:lnTo>
                  <a:lnTo>
                    <a:pt x="89" y="286"/>
                  </a:lnTo>
                  <a:lnTo>
                    <a:pt x="93" y="287"/>
                  </a:lnTo>
                  <a:lnTo>
                    <a:pt x="100" y="289"/>
                  </a:lnTo>
                  <a:lnTo>
                    <a:pt x="105" y="291"/>
                  </a:lnTo>
                  <a:lnTo>
                    <a:pt x="109" y="293"/>
                  </a:lnTo>
                  <a:lnTo>
                    <a:pt x="113" y="297"/>
                  </a:lnTo>
                  <a:lnTo>
                    <a:pt x="114" y="302"/>
                  </a:lnTo>
                  <a:lnTo>
                    <a:pt x="122" y="302"/>
                  </a:lnTo>
                  <a:lnTo>
                    <a:pt x="126" y="303"/>
                  </a:lnTo>
                  <a:lnTo>
                    <a:pt x="139" y="299"/>
                  </a:lnTo>
                  <a:lnTo>
                    <a:pt x="143" y="302"/>
                  </a:lnTo>
                  <a:lnTo>
                    <a:pt x="147" y="306"/>
                  </a:lnTo>
                  <a:lnTo>
                    <a:pt x="151" y="307"/>
                  </a:lnTo>
                  <a:lnTo>
                    <a:pt x="156" y="307"/>
                  </a:lnTo>
                  <a:lnTo>
                    <a:pt x="164" y="305"/>
                  </a:lnTo>
                  <a:lnTo>
                    <a:pt x="172" y="303"/>
                  </a:lnTo>
                  <a:lnTo>
                    <a:pt x="185" y="303"/>
                  </a:lnTo>
                  <a:lnTo>
                    <a:pt x="189" y="301"/>
                  </a:lnTo>
                  <a:lnTo>
                    <a:pt x="192" y="302"/>
                  </a:lnTo>
                  <a:lnTo>
                    <a:pt x="202" y="302"/>
                  </a:lnTo>
                  <a:lnTo>
                    <a:pt x="206" y="305"/>
                  </a:lnTo>
                  <a:lnTo>
                    <a:pt x="211" y="305"/>
                  </a:lnTo>
                  <a:lnTo>
                    <a:pt x="215" y="302"/>
                  </a:lnTo>
                  <a:lnTo>
                    <a:pt x="256" y="315"/>
                  </a:lnTo>
                  <a:lnTo>
                    <a:pt x="308" y="329"/>
                  </a:lnTo>
                  <a:lnTo>
                    <a:pt x="307" y="323"/>
                  </a:lnTo>
                  <a:lnTo>
                    <a:pt x="309" y="307"/>
                  </a:lnTo>
                  <a:lnTo>
                    <a:pt x="306" y="295"/>
                  </a:lnTo>
                  <a:lnTo>
                    <a:pt x="308" y="290"/>
                  </a:lnTo>
                  <a:lnTo>
                    <a:pt x="309" y="273"/>
                  </a:lnTo>
                  <a:lnTo>
                    <a:pt x="341" y="80"/>
                  </a:lnTo>
                  <a:lnTo>
                    <a:pt x="341" y="77"/>
                  </a:lnTo>
                  <a:lnTo>
                    <a:pt x="300" y="65"/>
                  </a:lnTo>
                  <a:lnTo>
                    <a:pt x="225" y="42"/>
                  </a:lnTo>
                  <a:lnTo>
                    <a:pt x="159" y="20"/>
                  </a:lnTo>
                  <a:lnTo>
                    <a:pt x="101" y="0"/>
                  </a:lnTo>
                  <a:lnTo>
                    <a:pt x="98" y="4"/>
                  </a:lnTo>
                  <a:lnTo>
                    <a:pt x="99" y="9"/>
                  </a:lnTo>
                  <a:lnTo>
                    <a:pt x="101" y="14"/>
                  </a:lnTo>
                  <a:lnTo>
                    <a:pt x="101" y="16"/>
                  </a:lnTo>
                  <a:lnTo>
                    <a:pt x="104" y="22"/>
                  </a:lnTo>
                  <a:lnTo>
                    <a:pt x="108" y="25"/>
                  </a:lnTo>
                  <a:lnTo>
                    <a:pt x="107" y="30"/>
                  </a:lnTo>
                  <a:lnTo>
                    <a:pt x="107" y="36"/>
                  </a:lnTo>
                  <a:lnTo>
                    <a:pt x="107" y="40"/>
                  </a:lnTo>
                  <a:lnTo>
                    <a:pt x="103" y="37"/>
                  </a:lnTo>
                  <a:lnTo>
                    <a:pt x="105" y="42"/>
                  </a:lnTo>
                  <a:lnTo>
                    <a:pt x="103" y="49"/>
                  </a:lnTo>
                  <a:lnTo>
                    <a:pt x="99" y="45"/>
                  </a:lnTo>
                  <a:lnTo>
                    <a:pt x="96" y="45"/>
                  </a:lnTo>
                  <a:lnTo>
                    <a:pt x="96" y="50"/>
                  </a:lnTo>
                  <a:lnTo>
                    <a:pt x="100" y="50"/>
                  </a:lnTo>
                  <a:lnTo>
                    <a:pt x="101" y="56"/>
                  </a:lnTo>
                  <a:lnTo>
                    <a:pt x="105" y="62"/>
                  </a:lnTo>
                  <a:lnTo>
                    <a:pt x="104" y="66"/>
                  </a:lnTo>
                  <a:lnTo>
                    <a:pt x="104" y="69"/>
                  </a:lnTo>
                  <a:lnTo>
                    <a:pt x="103" y="80"/>
                  </a:lnTo>
                  <a:lnTo>
                    <a:pt x="106" y="85"/>
                  </a:lnTo>
                  <a:lnTo>
                    <a:pt x="106" y="92"/>
                  </a:lnTo>
                  <a:lnTo>
                    <a:pt x="102" y="97"/>
                  </a:lnTo>
                  <a:lnTo>
                    <a:pt x="97" y="104"/>
                  </a:lnTo>
                  <a:lnTo>
                    <a:pt x="97" y="109"/>
                  </a:lnTo>
                  <a:lnTo>
                    <a:pt x="93" y="113"/>
                  </a:lnTo>
                  <a:lnTo>
                    <a:pt x="96" y="118"/>
                  </a:lnTo>
                  <a:lnTo>
                    <a:pt x="93" y="124"/>
                  </a:lnTo>
                  <a:lnTo>
                    <a:pt x="93" y="136"/>
                  </a:lnTo>
                  <a:lnTo>
                    <a:pt x="89" y="141"/>
                  </a:lnTo>
                  <a:lnTo>
                    <a:pt x="81" y="145"/>
                  </a:lnTo>
                  <a:lnTo>
                    <a:pt x="79" y="149"/>
                  </a:lnTo>
                  <a:lnTo>
                    <a:pt x="75" y="153"/>
                  </a:lnTo>
                  <a:lnTo>
                    <a:pt x="71" y="154"/>
                  </a:lnTo>
                  <a:lnTo>
                    <a:pt x="69" y="148"/>
                  </a:lnTo>
                  <a:lnTo>
                    <a:pt x="64" y="150"/>
                  </a:lnTo>
                  <a:lnTo>
                    <a:pt x="64" y="157"/>
                  </a:lnTo>
                  <a:lnTo>
                    <a:pt x="61" y="153"/>
                  </a:lnTo>
                  <a:lnTo>
                    <a:pt x="62" y="148"/>
                  </a:lnTo>
                  <a:lnTo>
                    <a:pt x="58" y="146"/>
                  </a:lnTo>
                  <a:lnTo>
                    <a:pt x="62" y="145"/>
                  </a:lnTo>
                  <a:lnTo>
                    <a:pt x="65" y="140"/>
                  </a:lnTo>
                  <a:lnTo>
                    <a:pt x="73" y="132"/>
                  </a:lnTo>
                  <a:lnTo>
                    <a:pt x="72" y="138"/>
                  </a:lnTo>
                  <a:lnTo>
                    <a:pt x="70" y="144"/>
                  </a:lnTo>
                  <a:lnTo>
                    <a:pt x="71" y="149"/>
                  </a:lnTo>
                  <a:lnTo>
                    <a:pt x="72" y="146"/>
                  </a:lnTo>
                  <a:lnTo>
                    <a:pt x="73" y="141"/>
                  </a:lnTo>
                  <a:lnTo>
                    <a:pt x="76" y="136"/>
                  </a:lnTo>
                  <a:lnTo>
                    <a:pt x="80" y="134"/>
                  </a:lnTo>
                  <a:lnTo>
                    <a:pt x="76" y="140"/>
                  </a:lnTo>
                  <a:lnTo>
                    <a:pt x="81" y="144"/>
                  </a:lnTo>
                  <a:lnTo>
                    <a:pt x="87" y="124"/>
                  </a:lnTo>
                  <a:lnTo>
                    <a:pt x="85" y="118"/>
                  </a:lnTo>
                  <a:lnTo>
                    <a:pt x="81" y="120"/>
                  </a:lnTo>
                  <a:lnTo>
                    <a:pt x="81" y="113"/>
                  </a:lnTo>
                  <a:lnTo>
                    <a:pt x="85" y="116"/>
                  </a:lnTo>
                  <a:lnTo>
                    <a:pt x="86" y="110"/>
                  </a:lnTo>
                  <a:lnTo>
                    <a:pt x="85" y="104"/>
                  </a:lnTo>
                  <a:lnTo>
                    <a:pt x="89" y="105"/>
                  </a:lnTo>
                  <a:lnTo>
                    <a:pt x="93" y="102"/>
                  </a:lnTo>
                  <a:lnTo>
                    <a:pt x="93" y="96"/>
                  </a:lnTo>
                  <a:lnTo>
                    <a:pt x="91" y="90"/>
                  </a:lnTo>
                  <a:lnTo>
                    <a:pt x="81" y="102"/>
                  </a:lnTo>
                  <a:lnTo>
                    <a:pt x="78" y="109"/>
                  </a:lnTo>
                  <a:lnTo>
                    <a:pt x="70" y="112"/>
                  </a:lnTo>
                  <a:lnTo>
                    <a:pt x="61" y="122"/>
                  </a:lnTo>
                  <a:lnTo>
                    <a:pt x="62" y="128"/>
                  </a:lnTo>
                  <a:lnTo>
                    <a:pt x="66" y="126"/>
                  </a:lnTo>
                  <a:lnTo>
                    <a:pt x="70" y="128"/>
                  </a:lnTo>
                  <a:lnTo>
                    <a:pt x="62" y="129"/>
                  </a:lnTo>
                  <a:lnTo>
                    <a:pt x="58" y="125"/>
                  </a:lnTo>
                  <a:lnTo>
                    <a:pt x="61" y="120"/>
                  </a:lnTo>
                  <a:lnTo>
                    <a:pt x="69" y="110"/>
                  </a:lnTo>
                  <a:lnTo>
                    <a:pt x="73" y="106"/>
                  </a:lnTo>
                  <a:lnTo>
                    <a:pt x="81" y="94"/>
                  </a:lnTo>
                  <a:lnTo>
                    <a:pt x="79" y="100"/>
                  </a:lnTo>
                  <a:lnTo>
                    <a:pt x="79" y="105"/>
                  </a:lnTo>
                  <a:lnTo>
                    <a:pt x="81" y="100"/>
                  </a:lnTo>
                  <a:lnTo>
                    <a:pt x="86" y="94"/>
                  </a:lnTo>
                  <a:lnTo>
                    <a:pt x="87" y="88"/>
                  </a:lnTo>
                  <a:lnTo>
                    <a:pt x="85" y="74"/>
                  </a:lnTo>
                  <a:lnTo>
                    <a:pt x="86" y="68"/>
                  </a:lnTo>
                  <a:lnTo>
                    <a:pt x="82" y="72"/>
                  </a:lnTo>
                  <a:lnTo>
                    <a:pt x="81" y="78"/>
                  </a:lnTo>
                  <a:lnTo>
                    <a:pt x="79" y="69"/>
                  </a:lnTo>
                  <a:lnTo>
                    <a:pt x="74" y="72"/>
                  </a:lnTo>
                  <a:lnTo>
                    <a:pt x="74" y="66"/>
                  </a:lnTo>
                  <a:lnTo>
                    <a:pt x="73" y="61"/>
                  </a:lnTo>
                  <a:lnTo>
                    <a:pt x="69" y="62"/>
                  </a:lnTo>
                  <a:lnTo>
                    <a:pt x="64" y="62"/>
                  </a:lnTo>
                  <a:lnTo>
                    <a:pt x="60" y="58"/>
                  </a:lnTo>
                  <a:lnTo>
                    <a:pt x="51" y="56"/>
                  </a:lnTo>
                  <a:lnTo>
                    <a:pt x="47" y="52"/>
                  </a:lnTo>
                  <a:lnTo>
                    <a:pt x="39" y="49"/>
                  </a:lnTo>
                  <a:lnTo>
                    <a:pt x="33" y="44"/>
                  </a:lnTo>
                  <a:lnTo>
                    <a:pt x="30" y="38"/>
                  </a:lnTo>
                  <a:lnTo>
                    <a:pt x="26" y="36"/>
                  </a:lnTo>
                  <a:lnTo>
                    <a:pt x="21" y="30"/>
                  </a:lnTo>
                  <a:lnTo>
                    <a:pt x="14" y="21"/>
                  </a:lnTo>
                  <a:lnTo>
                    <a:pt x="9" y="17"/>
                  </a:lnTo>
                  <a:lnTo>
                    <a:pt x="11" y="25"/>
                  </a:lnTo>
                  <a:lnTo>
                    <a:pt x="9" y="26"/>
                  </a:lnTo>
                  <a:lnTo>
                    <a:pt x="8" y="32"/>
                  </a:lnTo>
                  <a:lnTo>
                    <a:pt x="5" y="37"/>
                  </a:lnTo>
                  <a:lnTo>
                    <a:pt x="6" y="42"/>
                  </a:lnTo>
                  <a:lnTo>
                    <a:pt x="5" y="48"/>
                  </a:lnTo>
                  <a:lnTo>
                    <a:pt x="5" y="54"/>
                  </a:lnTo>
                  <a:lnTo>
                    <a:pt x="5" y="60"/>
                  </a:lnTo>
                  <a:lnTo>
                    <a:pt x="9" y="66"/>
                  </a:lnTo>
                  <a:lnTo>
                    <a:pt x="11" y="77"/>
                  </a:lnTo>
                  <a:lnTo>
                    <a:pt x="11" y="82"/>
                  </a:lnTo>
                  <a:lnTo>
                    <a:pt x="9" y="105"/>
                  </a:lnTo>
                  <a:lnTo>
                    <a:pt x="11" y="118"/>
                  </a:lnTo>
                  <a:lnTo>
                    <a:pt x="9" y="136"/>
                  </a:lnTo>
                  <a:lnTo>
                    <a:pt x="8" y="141"/>
                  </a:lnTo>
                  <a:lnTo>
                    <a:pt x="9" y="142"/>
                  </a:lnTo>
                  <a:lnTo>
                    <a:pt x="11" y="137"/>
                  </a:lnTo>
                  <a:lnTo>
                    <a:pt x="14" y="141"/>
                  </a:lnTo>
                  <a:lnTo>
                    <a:pt x="18" y="148"/>
                  </a:lnTo>
                  <a:lnTo>
                    <a:pt x="22" y="149"/>
                  </a:lnTo>
                  <a:lnTo>
                    <a:pt x="16" y="150"/>
                  </a:lnTo>
                  <a:lnTo>
                    <a:pt x="9" y="154"/>
                  </a:lnTo>
                  <a:lnTo>
                    <a:pt x="9" y="149"/>
                  </a:lnTo>
                  <a:lnTo>
                    <a:pt x="7" y="160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17" y="169"/>
                  </a:lnTo>
                  <a:lnTo>
                    <a:pt x="19" y="174"/>
                  </a:lnTo>
                  <a:lnTo>
                    <a:pt x="18" y="174"/>
                  </a:lnTo>
                  <a:lnTo>
                    <a:pt x="13" y="172"/>
                  </a:lnTo>
                  <a:lnTo>
                    <a:pt x="11" y="177"/>
                  </a:lnTo>
                  <a:lnTo>
                    <a:pt x="12" y="182"/>
                  </a:lnTo>
                  <a:lnTo>
                    <a:pt x="9" y="188"/>
                  </a:lnTo>
                  <a:lnTo>
                    <a:pt x="11" y="193"/>
                  </a:lnTo>
                  <a:lnTo>
                    <a:pt x="11" y="194"/>
                  </a:lnTo>
                  <a:lnTo>
                    <a:pt x="9" y="190"/>
                  </a:lnTo>
                  <a:lnTo>
                    <a:pt x="5" y="190"/>
                  </a:lnTo>
                  <a:lnTo>
                    <a:pt x="6" y="180"/>
                  </a:lnTo>
                  <a:lnTo>
                    <a:pt x="5" y="174"/>
                  </a:lnTo>
                  <a:lnTo>
                    <a:pt x="0" y="202"/>
                  </a:lnTo>
                  <a:lnTo>
                    <a:pt x="4" y="202"/>
                  </a:lnTo>
                  <a:lnTo>
                    <a:pt x="7" y="208"/>
                  </a:lnTo>
                  <a:lnTo>
                    <a:pt x="16" y="205"/>
                  </a:lnTo>
                  <a:lnTo>
                    <a:pt x="18" y="210"/>
                  </a:lnTo>
                  <a:lnTo>
                    <a:pt x="22" y="212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2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NV">
              <a:hlinkClick r:id="" action="ppaction://macro?name=Slide1.NV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81013" y="3255963"/>
              <a:ext cx="496887" cy="779462"/>
            </a:xfrm>
            <a:custGeom>
              <a:avLst/>
              <a:gdLst>
                <a:gd name="T0" fmla="*/ 11 w 325"/>
                <a:gd name="T1" fmla="*/ 194 h 670"/>
                <a:gd name="T2" fmla="*/ 0 w 325"/>
                <a:gd name="T3" fmla="*/ 251 h 670"/>
                <a:gd name="T4" fmla="*/ 151 w 325"/>
                <a:gd name="T5" fmla="*/ 545 h 670"/>
                <a:gd name="T6" fmla="*/ 215 w 325"/>
                <a:gd name="T7" fmla="*/ 670 h 670"/>
                <a:gd name="T8" fmla="*/ 215 w 325"/>
                <a:gd name="T9" fmla="*/ 657 h 670"/>
                <a:gd name="T10" fmla="*/ 220 w 325"/>
                <a:gd name="T11" fmla="*/ 653 h 670"/>
                <a:gd name="T12" fmla="*/ 221 w 325"/>
                <a:gd name="T13" fmla="*/ 639 h 670"/>
                <a:gd name="T14" fmla="*/ 219 w 325"/>
                <a:gd name="T15" fmla="*/ 629 h 670"/>
                <a:gd name="T16" fmla="*/ 219 w 325"/>
                <a:gd name="T17" fmla="*/ 623 h 670"/>
                <a:gd name="T18" fmla="*/ 221 w 325"/>
                <a:gd name="T19" fmla="*/ 615 h 670"/>
                <a:gd name="T20" fmla="*/ 220 w 325"/>
                <a:gd name="T21" fmla="*/ 605 h 670"/>
                <a:gd name="T22" fmla="*/ 221 w 325"/>
                <a:gd name="T23" fmla="*/ 599 h 670"/>
                <a:gd name="T24" fmla="*/ 223 w 325"/>
                <a:gd name="T25" fmla="*/ 594 h 670"/>
                <a:gd name="T26" fmla="*/ 220 w 325"/>
                <a:gd name="T27" fmla="*/ 582 h 670"/>
                <a:gd name="T28" fmla="*/ 222 w 325"/>
                <a:gd name="T29" fmla="*/ 575 h 670"/>
                <a:gd name="T30" fmla="*/ 227 w 325"/>
                <a:gd name="T31" fmla="*/ 571 h 670"/>
                <a:gd name="T32" fmla="*/ 232 w 325"/>
                <a:gd name="T33" fmla="*/ 570 h 670"/>
                <a:gd name="T34" fmla="*/ 236 w 325"/>
                <a:gd name="T35" fmla="*/ 574 h 670"/>
                <a:gd name="T36" fmla="*/ 240 w 325"/>
                <a:gd name="T37" fmla="*/ 574 h 670"/>
                <a:gd name="T38" fmla="*/ 244 w 325"/>
                <a:gd name="T39" fmla="*/ 579 h 670"/>
                <a:gd name="T40" fmla="*/ 245 w 325"/>
                <a:gd name="T41" fmla="*/ 586 h 670"/>
                <a:gd name="T42" fmla="*/ 250 w 325"/>
                <a:gd name="T43" fmla="*/ 586 h 670"/>
                <a:gd name="T44" fmla="*/ 254 w 325"/>
                <a:gd name="T45" fmla="*/ 581 h 670"/>
                <a:gd name="T46" fmla="*/ 258 w 325"/>
                <a:gd name="T47" fmla="*/ 573 h 670"/>
                <a:gd name="T48" fmla="*/ 268 w 325"/>
                <a:gd name="T49" fmla="*/ 505 h 670"/>
                <a:gd name="T50" fmla="*/ 325 w 325"/>
                <a:gd name="T51" fmla="*/ 77 h 670"/>
                <a:gd name="T52" fmla="*/ 261 w 325"/>
                <a:gd name="T53" fmla="*/ 62 h 670"/>
                <a:gd name="T54" fmla="*/ 185 w 325"/>
                <a:gd name="T55" fmla="*/ 41 h 670"/>
                <a:gd name="T56" fmla="*/ 128 w 325"/>
                <a:gd name="T57" fmla="*/ 25 h 670"/>
                <a:gd name="T58" fmla="*/ 46 w 325"/>
                <a:gd name="T59" fmla="*/ 0 h 670"/>
                <a:gd name="T60" fmla="*/ 11 w 325"/>
                <a:gd name="T61" fmla="*/ 194 h 670"/>
                <a:gd name="T62" fmla="*/ 11 w 325"/>
                <a:gd name="T63" fmla="*/ 194 h 670"/>
                <a:gd name="T64" fmla="*/ 11 w 325"/>
                <a:gd name="T65" fmla="*/ 194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5" h="670">
                  <a:moveTo>
                    <a:pt x="11" y="194"/>
                  </a:moveTo>
                  <a:lnTo>
                    <a:pt x="0" y="251"/>
                  </a:lnTo>
                  <a:lnTo>
                    <a:pt x="151" y="545"/>
                  </a:lnTo>
                  <a:lnTo>
                    <a:pt x="215" y="670"/>
                  </a:lnTo>
                  <a:lnTo>
                    <a:pt x="215" y="657"/>
                  </a:lnTo>
                  <a:lnTo>
                    <a:pt x="220" y="653"/>
                  </a:lnTo>
                  <a:lnTo>
                    <a:pt x="221" y="639"/>
                  </a:lnTo>
                  <a:lnTo>
                    <a:pt x="219" y="629"/>
                  </a:lnTo>
                  <a:lnTo>
                    <a:pt x="219" y="623"/>
                  </a:lnTo>
                  <a:lnTo>
                    <a:pt x="221" y="615"/>
                  </a:lnTo>
                  <a:lnTo>
                    <a:pt x="220" y="605"/>
                  </a:lnTo>
                  <a:lnTo>
                    <a:pt x="221" y="599"/>
                  </a:lnTo>
                  <a:lnTo>
                    <a:pt x="223" y="594"/>
                  </a:lnTo>
                  <a:lnTo>
                    <a:pt x="220" y="582"/>
                  </a:lnTo>
                  <a:lnTo>
                    <a:pt x="222" y="575"/>
                  </a:lnTo>
                  <a:lnTo>
                    <a:pt x="227" y="571"/>
                  </a:lnTo>
                  <a:lnTo>
                    <a:pt x="232" y="570"/>
                  </a:lnTo>
                  <a:lnTo>
                    <a:pt x="236" y="574"/>
                  </a:lnTo>
                  <a:lnTo>
                    <a:pt x="240" y="574"/>
                  </a:lnTo>
                  <a:lnTo>
                    <a:pt x="244" y="579"/>
                  </a:lnTo>
                  <a:lnTo>
                    <a:pt x="245" y="586"/>
                  </a:lnTo>
                  <a:lnTo>
                    <a:pt x="250" y="586"/>
                  </a:lnTo>
                  <a:lnTo>
                    <a:pt x="254" y="581"/>
                  </a:lnTo>
                  <a:lnTo>
                    <a:pt x="258" y="573"/>
                  </a:lnTo>
                  <a:lnTo>
                    <a:pt x="268" y="505"/>
                  </a:lnTo>
                  <a:lnTo>
                    <a:pt x="325" y="77"/>
                  </a:lnTo>
                  <a:lnTo>
                    <a:pt x="261" y="62"/>
                  </a:lnTo>
                  <a:lnTo>
                    <a:pt x="185" y="41"/>
                  </a:lnTo>
                  <a:lnTo>
                    <a:pt x="128" y="25"/>
                  </a:lnTo>
                  <a:lnTo>
                    <a:pt x="46" y="0"/>
                  </a:lnTo>
                  <a:lnTo>
                    <a:pt x="11" y="194"/>
                  </a:lnTo>
                  <a:lnTo>
                    <a:pt x="11" y="194"/>
                  </a:lnTo>
                  <a:lnTo>
                    <a:pt x="11" y="194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" name="AZ">
              <a:hlinkClick r:id="" action="ppaction://macro?name=Slide1.AZ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752475" y="3844925"/>
              <a:ext cx="533400" cy="635000"/>
            </a:xfrm>
            <a:custGeom>
              <a:avLst/>
              <a:gdLst>
                <a:gd name="T0" fmla="*/ 2 w 345"/>
                <a:gd name="T1" fmla="*/ 367 h 538"/>
                <a:gd name="T2" fmla="*/ 13 w 345"/>
                <a:gd name="T3" fmla="*/ 383 h 538"/>
                <a:gd name="T4" fmla="*/ 190 w 345"/>
                <a:gd name="T5" fmla="*/ 519 h 538"/>
                <a:gd name="T6" fmla="*/ 299 w 345"/>
                <a:gd name="T7" fmla="*/ 538 h 538"/>
                <a:gd name="T8" fmla="*/ 345 w 345"/>
                <a:gd name="T9" fmla="*/ 52 h 538"/>
                <a:gd name="T10" fmla="*/ 208 w 345"/>
                <a:gd name="T11" fmla="*/ 26 h 538"/>
                <a:gd name="T12" fmla="*/ 93 w 345"/>
                <a:gd name="T13" fmla="*/ 0 h 538"/>
                <a:gd name="T14" fmla="*/ 79 w 345"/>
                <a:gd name="T15" fmla="*/ 76 h 538"/>
                <a:gd name="T16" fmla="*/ 70 w 345"/>
                <a:gd name="T17" fmla="*/ 81 h 538"/>
                <a:gd name="T18" fmla="*/ 65 w 345"/>
                <a:gd name="T19" fmla="*/ 69 h 538"/>
                <a:gd name="T20" fmla="*/ 57 w 345"/>
                <a:gd name="T21" fmla="*/ 65 h 538"/>
                <a:gd name="T22" fmla="*/ 47 w 345"/>
                <a:gd name="T23" fmla="*/ 70 h 538"/>
                <a:gd name="T24" fmla="*/ 48 w 345"/>
                <a:gd name="T25" fmla="*/ 89 h 538"/>
                <a:gd name="T26" fmla="*/ 45 w 345"/>
                <a:gd name="T27" fmla="*/ 100 h 538"/>
                <a:gd name="T28" fmla="*/ 44 w 345"/>
                <a:gd name="T29" fmla="*/ 118 h 538"/>
                <a:gd name="T30" fmla="*/ 46 w 345"/>
                <a:gd name="T31" fmla="*/ 134 h 538"/>
                <a:gd name="T32" fmla="*/ 40 w 345"/>
                <a:gd name="T33" fmla="*/ 152 h 538"/>
                <a:gd name="T34" fmla="*/ 39 w 345"/>
                <a:gd name="T35" fmla="*/ 170 h 538"/>
                <a:gd name="T36" fmla="*/ 44 w 345"/>
                <a:gd name="T37" fmla="*/ 188 h 538"/>
                <a:gd name="T38" fmla="*/ 46 w 345"/>
                <a:gd name="T39" fmla="*/ 200 h 538"/>
                <a:gd name="T40" fmla="*/ 47 w 345"/>
                <a:gd name="T41" fmla="*/ 213 h 538"/>
                <a:gd name="T42" fmla="*/ 58 w 345"/>
                <a:gd name="T43" fmla="*/ 229 h 538"/>
                <a:gd name="T44" fmla="*/ 40 w 345"/>
                <a:gd name="T45" fmla="*/ 243 h 538"/>
                <a:gd name="T46" fmla="*/ 34 w 345"/>
                <a:gd name="T47" fmla="*/ 253 h 538"/>
                <a:gd name="T48" fmla="*/ 32 w 345"/>
                <a:gd name="T49" fmla="*/ 273 h 538"/>
                <a:gd name="T50" fmla="*/ 28 w 345"/>
                <a:gd name="T51" fmla="*/ 286 h 538"/>
                <a:gd name="T52" fmla="*/ 16 w 345"/>
                <a:gd name="T53" fmla="*/ 302 h 538"/>
                <a:gd name="T54" fmla="*/ 16 w 345"/>
                <a:gd name="T55" fmla="*/ 313 h 538"/>
                <a:gd name="T56" fmla="*/ 13 w 345"/>
                <a:gd name="T57" fmla="*/ 325 h 538"/>
                <a:gd name="T58" fmla="*/ 18 w 345"/>
                <a:gd name="T59" fmla="*/ 331 h 538"/>
                <a:gd name="T60" fmla="*/ 23 w 345"/>
                <a:gd name="T61" fmla="*/ 341 h 538"/>
                <a:gd name="T62" fmla="*/ 18 w 345"/>
                <a:gd name="T63" fmla="*/ 353 h 538"/>
                <a:gd name="T64" fmla="*/ 13 w 345"/>
                <a:gd name="T65" fmla="*/ 357 h 538"/>
                <a:gd name="T66" fmla="*/ 10 w 345"/>
                <a:gd name="T67" fmla="*/ 357 h 538"/>
                <a:gd name="T68" fmla="*/ 8 w 345"/>
                <a:gd name="T69" fmla="*/ 357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5" h="538">
                  <a:moveTo>
                    <a:pt x="8" y="357"/>
                  </a:moveTo>
                  <a:lnTo>
                    <a:pt x="2" y="367"/>
                  </a:lnTo>
                  <a:lnTo>
                    <a:pt x="0" y="374"/>
                  </a:lnTo>
                  <a:lnTo>
                    <a:pt x="13" y="383"/>
                  </a:lnTo>
                  <a:lnTo>
                    <a:pt x="120" y="466"/>
                  </a:lnTo>
                  <a:lnTo>
                    <a:pt x="190" y="519"/>
                  </a:lnTo>
                  <a:lnTo>
                    <a:pt x="272" y="534"/>
                  </a:lnTo>
                  <a:lnTo>
                    <a:pt x="299" y="538"/>
                  </a:lnTo>
                  <a:lnTo>
                    <a:pt x="300" y="535"/>
                  </a:lnTo>
                  <a:lnTo>
                    <a:pt x="345" y="52"/>
                  </a:lnTo>
                  <a:lnTo>
                    <a:pt x="276" y="40"/>
                  </a:lnTo>
                  <a:lnTo>
                    <a:pt x="208" y="26"/>
                  </a:lnTo>
                  <a:lnTo>
                    <a:pt x="139" y="10"/>
                  </a:lnTo>
                  <a:lnTo>
                    <a:pt x="93" y="0"/>
                  </a:lnTo>
                  <a:lnTo>
                    <a:pt x="83" y="68"/>
                  </a:lnTo>
                  <a:lnTo>
                    <a:pt x="79" y="76"/>
                  </a:lnTo>
                  <a:lnTo>
                    <a:pt x="75" y="81"/>
                  </a:lnTo>
                  <a:lnTo>
                    <a:pt x="70" y="81"/>
                  </a:lnTo>
                  <a:lnTo>
                    <a:pt x="69" y="74"/>
                  </a:lnTo>
                  <a:lnTo>
                    <a:pt x="65" y="69"/>
                  </a:lnTo>
                  <a:lnTo>
                    <a:pt x="61" y="69"/>
                  </a:lnTo>
                  <a:lnTo>
                    <a:pt x="57" y="65"/>
                  </a:lnTo>
                  <a:lnTo>
                    <a:pt x="52" y="66"/>
                  </a:lnTo>
                  <a:lnTo>
                    <a:pt x="47" y="70"/>
                  </a:lnTo>
                  <a:lnTo>
                    <a:pt x="45" y="77"/>
                  </a:lnTo>
                  <a:lnTo>
                    <a:pt x="48" y="89"/>
                  </a:lnTo>
                  <a:lnTo>
                    <a:pt x="46" y="94"/>
                  </a:lnTo>
                  <a:lnTo>
                    <a:pt x="45" y="100"/>
                  </a:lnTo>
                  <a:lnTo>
                    <a:pt x="46" y="110"/>
                  </a:lnTo>
                  <a:lnTo>
                    <a:pt x="44" y="118"/>
                  </a:lnTo>
                  <a:lnTo>
                    <a:pt x="44" y="124"/>
                  </a:lnTo>
                  <a:lnTo>
                    <a:pt x="46" y="134"/>
                  </a:lnTo>
                  <a:lnTo>
                    <a:pt x="45" y="148"/>
                  </a:lnTo>
                  <a:lnTo>
                    <a:pt x="40" y="152"/>
                  </a:lnTo>
                  <a:lnTo>
                    <a:pt x="40" y="165"/>
                  </a:lnTo>
                  <a:lnTo>
                    <a:pt x="39" y="170"/>
                  </a:lnTo>
                  <a:lnTo>
                    <a:pt x="39" y="176"/>
                  </a:lnTo>
                  <a:lnTo>
                    <a:pt x="44" y="188"/>
                  </a:lnTo>
                  <a:lnTo>
                    <a:pt x="45" y="194"/>
                  </a:lnTo>
                  <a:lnTo>
                    <a:pt x="46" y="200"/>
                  </a:lnTo>
                  <a:lnTo>
                    <a:pt x="47" y="206"/>
                  </a:lnTo>
                  <a:lnTo>
                    <a:pt x="47" y="213"/>
                  </a:lnTo>
                  <a:lnTo>
                    <a:pt x="55" y="224"/>
                  </a:lnTo>
                  <a:lnTo>
                    <a:pt x="58" y="229"/>
                  </a:lnTo>
                  <a:lnTo>
                    <a:pt x="54" y="234"/>
                  </a:lnTo>
                  <a:lnTo>
                    <a:pt x="40" y="243"/>
                  </a:lnTo>
                  <a:lnTo>
                    <a:pt x="38" y="249"/>
                  </a:lnTo>
                  <a:lnTo>
                    <a:pt x="34" y="253"/>
                  </a:lnTo>
                  <a:lnTo>
                    <a:pt x="32" y="262"/>
                  </a:lnTo>
                  <a:lnTo>
                    <a:pt x="32" y="273"/>
                  </a:lnTo>
                  <a:lnTo>
                    <a:pt x="29" y="278"/>
                  </a:lnTo>
                  <a:lnTo>
                    <a:pt x="28" y="286"/>
                  </a:lnTo>
                  <a:lnTo>
                    <a:pt x="20" y="298"/>
                  </a:lnTo>
                  <a:lnTo>
                    <a:pt x="16" y="302"/>
                  </a:lnTo>
                  <a:lnTo>
                    <a:pt x="14" y="307"/>
                  </a:lnTo>
                  <a:lnTo>
                    <a:pt x="16" y="313"/>
                  </a:lnTo>
                  <a:lnTo>
                    <a:pt x="15" y="318"/>
                  </a:lnTo>
                  <a:lnTo>
                    <a:pt x="13" y="325"/>
                  </a:lnTo>
                  <a:lnTo>
                    <a:pt x="14" y="330"/>
                  </a:lnTo>
                  <a:lnTo>
                    <a:pt x="18" y="331"/>
                  </a:lnTo>
                  <a:lnTo>
                    <a:pt x="22" y="335"/>
                  </a:lnTo>
                  <a:lnTo>
                    <a:pt x="23" y="341"/>
                  </a:lnTo>
                  <a:lnTo>
                    <a:pt x="23" y="349"/>
                  </a:lnTo>
                  <a:lnTo>
                    <a:pt x="18" y="353"/>
                  </a:lnTo>
                  <a:lnTo>
                    <a:pt x="17" y="358"/>
                  </a:lnTo>
                  <a:lnTo>
                    <a:pt x="13" y="357"/>
                  </a:lnTo>
                  <a:lnTo>
                    <a:pt x="12" y="355"/>
                  </a:lnTo>
                  <a:lnTo>
                    <a:pt x="10" y="357"/>
                  </a:lnTo>
                  <a:lnTo>
                    <a:pt x="8" y="357"/>
                  </a:lnTo>
                  <a:lnTo>
                    <a:pt x="8" y="357"/>
                  </a:lnTo>
                  <a:lnTo>
                    <a:pt x="8" y="357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ID">
              <a:hlinkClick r:id="" action="ppaction://macro?name=Slide1.ID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760413" y="2622550"/>
              <a:ext cx="481012" cy="760413"/>
            </a:xfrm>
            <a:custGeom>
              <a:avLst/>
              <a:gdLst>
                <a:gd name="T0" fmla="*/ 76 w 305"/>
                <a:gd name="T1" fmla="*/ 610 h 656"/>
                <a:gd name="T2" fmla="*/ 158 w 305"/>
                <a:gd name="T3" fmla="*/ 630 h 656"/>
                <a:gd name="T4" fmla="*/ 281 w 305"/>
                <a:gd name="T5" fmla="*/ 656 h 656"/>
                <a:gd name="T6" fmla="*/ 301 w 305"/>
                <a:gd name="T7" fmla="*/ 437 h 656"/>
                <a:gd name="T8" fmla="*/ 295 w 305"/>
                <a:gd name="T9" fmla="*/ 421 h 656"/>
                <a:gd name="T10" fmla="*/ 285 w 305"/>
                <a:gd name="T11" fmla="*/ 430 h 656"/>
                <a:gd name="T12" fmla="*/ 277 w 305"/>
                <a:gd name="T13" fmla="*/ 430 h 656"/>
                <a:gd name="T14" fmla="*/ 268 w 305"/>
                <a:gd name="T15" fmla="*/ 429 h 656"/>
                <a:gd name="T16" fmla="*/ 252 w 305"/>
                <a:gd name="T17" fmla="*/ 425 h 656"/>
                <a:gd name="T18" fmla="*/ 245 w 305"/>
                <a:gd name="T19" fmla="*/ 430 h 656"/>
                <a:gd name="T20" fmla="*/ 237 w 305"/>
                <a:gd name="T21" fmla="*/ 429 h 656"/>
                <a:gd name="T22" fmla="*/ 225 w 305"/>
                <a:gd name="T23" fmla="*/ 429 h 656"/>
                <a:gd name="T24" fmla="*/ 222 w 305"/>
                <a:gd name="T25" fmla="*/ 436 h 656"/>
                <a:gd name="T26" fmla="*/ 216 w 305"/>
                <a:gd name="T27" fmla="*/ 425 h 656"/>
                <a:gd name="T28" fmla="*/ 214 w 305"/>
                <a:gd name="T29" fmla="*/ 414 h 656"/>
                <a:gd name="T30" fmla="*/ 213 w 305"/>
                <a:gd name="T31" fmla="*/ 398 h 656"/>
                <a:gd name="T32" fmla="*/ 204 w 305"/>
                <a:gd name="T33" fmla="*/ 396 h 656"/>
                <a:gd name="T34" fmla="*/ 200 w 305"/>
                <a:gd name="T35" fmla="*/ 384 h 656"/>
                <a:gd name="T36" fmla="*/ 201 w 305"/>
                <a:gd name="T37" fmla="*/ 372 h 656"/>
                <a:gd name="T38" fmla="*/ 197 w 305"/>
                <a:gd name="T39" fmla="*/ 360 h 656"/>
                <a:gd name="T40" fmla="*/ 192 w 305"/>
                <a:gd name="T41" fmla="*/ 334 h 656"/>
                <a:gd name="T42" fmla="*/ 188 w 305"/>
                <a:gd name="T43" fmla="*/ 317 h 656"/>
                <a:gd name="T44" fmla="*/ 171 w 305"/>
                <a:gd name="T45" fmla="*/ 325 h 656"/>
                <a:gd name="T46" fmla="*/ 163 w 305"/>
                <a:gd name="T47" fmla="*/ 318 h 656"/>
                <a:gd name="T48" fmla="*/ 159 w 305"/>
                <a:gd name="T49" fmla="*/ 310 h 656"/>
                <a:gd name="T50" fmla="*/ 161 w 305"/>
                <a:gd name="T51" fmla="*/ 300 h 656"/>
                <a:gd name="T52" fmla="*/ 168 w 305"/>
                <a:gd name="T53" fmla="*/ 293 h 656"/>
                <a:gd name="T54" fmla="*/ 167 w 305"/>
                <a:gd name="T55" fmla="*/ 277 h 656"/>
                <a:gd name="T56" fmla="*/ 168 w 305"/>
                <a:gd name="T57" fmla="*/ 265 h 656"/>
                <a:gd name="T58" fmla="*/ 172 w 305"/>
                <a:gd name="T59" fmla="*/ 254 h 656"/>
                <a:gd name="T60" fmla="*/ 181 w 305"/>
                <a:gd name="T61" fmla="*/ 226 h 656"/>
                <a:gd name="T62" fmla="*/ 171 w 305"/>
                <a:gd name="T63" fmla="*/ 225 h 656"/>
                <a:gd name="T64" fmla="*/ 168 w 305"/>
                <a:gd name="T65" fmla="*/ 217 h 656"/>
                <a:gd name="T66" fmla="*/ 162 w 305"/>
                <a:gd name="T67" fmla="*/ 210 h 656"/>
                <a:gd name="T68" fmla="*/ 157 w 305"/>
                <a:gd name="T69" fmla="*/ 200 h 656"/>
                <a:gd name="T70" fmla="*/ 155 w 305"/>
                <a:gd name="T71" fmla="*/ 192 h 656"/>
                <a:gd name="T72" fmla="*/ 148 w 305"/>
                <a:gd name="T73" fmla="*/ 176 h 656"/>
                <a:gd name="T74" fmla="*/ 144 w 305"/>
                <a:gd name="T75" fmla="*/ 165 h 656"/>
                <a:gd name="T76" fmla="*/ 136 w 305"/>
                <a:gd name="T77" fmla="*/ 155 h 656"/>
                <a:gd name="T78" fmla="*/ 134 w 305"/>
                <a:gd name="T79" fmla="*/ 143 h 656"/>
                <a:gd name="T80" fmla="*/ 133 w 305"/>
                <a:gd name="T81" fmla="*/ 132 h 656"/>
                <a:gd name="T82" fmla="*/ 129 w 305"/>
                <a:gd name="T83" fmla="*/ 115 h 656"/>
                <a:gd name="T84" fmla="*/ 122 w 305"/>
                <a:gd name="T85" fmla="*/ 96 h 656"/>
                <a:gd name="T86" fmla="*/ 135 w 305"/>
                <a:gd name="T87" fmla="*/ 11 h 656"/>
                <a:gd name="T88" fmla="*/ 93 w 305"/>
                <a:gd name="T89" fmla="*/ 0 h 656"/>
                <a:gd name="T90" fmla="*/ 61 w 305"/>
                <a:gd name="T91" fmla="*/ 196 h 656"/>
                <a:gd name="T92" fmla="*/ 58 w 305"/>
                <a:gd name="T93" fmla="*/ 218 h 656"/>
                <a:gd name="T94" fmla="*/ 59 w 305"/>
                <a:gd name="T95" fmla="*/ 246 h 656"/>
                <a:gd name="T96" fmla="*/ 61 w 305"/>
                <a:gd name="T97" fmla="*/ 260 h 656"/>
                <a:gd name="T98" fmla="*/ 64 w 305"/>
                <a:gd name="T99" fmla="*/ 269 h 656"/>
                <a:gd name="T100" fmla="*/ 74 w 305"/>
                <a:gd name="T101" fmla="*/ 290 h 656"/>
                <a:gd name="T102" fmla="*/ 62 w 305"/>
                <a:gd name="T103" fmla="*/ 309 h 656"/>
                <a:gd name="T104" fmla="*/ 48 w 305"/>
                <a:gd name="T105" fmla="*/ 337 h 656"/>
                <a:gd name="T106" fmla="*/ 46 w 305"/>
                <a:gd name="T107" fmla="*/ 348 h 656"/>
                <a:gd name="T108" fmla="*/ 35 w 305"/>
                <a:gd name="T109" fmla="*/ 358 h 656"/>
                <a:gd name="T110" fmla="*/ 26 w 305"/>
                <a:gd name="T111" fmla="*/ 374 h 656"/>
                <a:gd name="T112" fmla="*/ 25 w 305"/>
                <a:gd name="T113" fmla="*/ 396 h 656"/>
                <a:gd name="T114" fmla="*/ 33 w 305"/>
                <a:gd name="T115" fmla="*/ 401 h 656"/>
                <a:gd name="T116" fmla="*/ 32 w 305"/>
                <a:gd name="T117" fmla="*/ 412 h 656"/>
                <a:gd name="T118" fmla="*/ 28 w 305"/>
                <a:gd name="T119" fmla="*/ 430 h 656"/>
                <a:gd name="T120" fmla="*/ 24 w 305"/>
                <a:gd name="T121" fmla="*/ 436 h 656"/>
                <a:gd name="T122" fmla="*/ 0 w 305"/>
                <a:gd name="T123" fmla="*/ 589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656">
                  <a:moveTo>
                    <a:pt x="0" y="589"/>
                  </a:moveTo>
                  <a:lnTo>
                    <a:pt x="76" y="610"/>
                  </a:lnTo>
                  <a:lnTo>
                    <a:pt x="140" y="625"/>
                  </a:lnTo>
                  <a:lnTo>
                    <a:pt x="158" y="630"/>
                  </a:lnTo>
                  <a:lnTo>
                    <a:pt x="225" y="645"/>
                  </a:lnTo>
                  <a:lnTo>
                    <a:pt x="281" y="656"/>
                  </a:lnTo>
                  <a:lnTo>
                    <a:pt x="305" y="442"/>
                  </a:lnTo>
                  <a:lnTo>
                    <a:pt x="301" y="437"/>
                  </a:lnTo>
                  <a:lnTo>
                    <a:pt x="298" y="430"/>
                  </a:lnTo>
                  <a:lnTo>
                    <a:pt x="295" y="421"/>
                  </a:lnTo>
                  <a:lnTo>
                    <a:pt x="292" y="420"/>
                  </a:lnTo>
                  <a:lnTo>
                    <a:pt x="285" y="430"/>
                  </a:lnTo>
                  <a:lnTo>
                    <a:pt x="285" y="434"/>
                  </a:lnTo>
                  <a:lnTo>
                    <a:pt x="277" y="430"/>
                  </a:lnTo>
                  <a:lnTo>
                    <a:pt x="273" y="432"/>
                  </a:lnTo>
                  <a:lnTo>
                    <a:pt x="268" y="429"/>
                  </a:lnTo>
                  <a:lnTo>
                    <a:pt x="260" y="429"/>
                  </a:lnTo>
                  <a:lnTo>
                    <a:pt x="252" y="425"/>
                  </a:lnTo>
                  <a:lnTo>
                    <a:pt x="249" y="426"/>
                  </a:lnTo>
                  <a:lnTo>
                    <a:pt x="245" y="430"/>
                  </a:lnTo>
                  <a:lnTo>
                    <a:pt x="241" y="430"/>
                  </a:lnTo>
                  <a:lnTo>
                    <a:pt x="237" y="429"/>
                  </a:lnTo>
                  <a:lnTo>
                    <a:pt x="229" y="426"/>
                  </a:lnTo>
                  <a:lnTo>
                    <a:pt x="225" y="429"/>
                  </a:lnTo>
                  <a:lnTo>
                    <a:pt x="224" y="434"/>
                  </a:lnTo>
                  <a:lnTo>
                    <a:pt x="222" y="436"/>
                  </a:lnTo>
                  <a:lnTo>
                    <a:pt x="218" y="430"/>
                  </a:lnTo>
                  <a:lnTo>
                    <a:pt x="216" y="425"/>
                  </a:lnTo>
                  <a:lnTo>
                    <a:pt x="217" y="420"/>
                  </a:lnTo>
                  <a:lnTo>
                    <a:pt x="214" y="414"/>
                  </a:lnTo>
                  <a:lnTo>
                    <a:pt x="215" y="409"/>
                  </a:lnTo>
                  <a:lnTo>
                    <a:pt x="213" y="398"/>
                  </a:lnTo>
                  <a:lnTo>
                    <a:pt x="209" y="393"/>
                  </a:lnTo>
                  <a:lnTo>
                    <a:pt x="204" y="396"/>
                  </a:lnTo>
                  <a:lnTo>
                    <a:pt x="201" y="390"/>
                  </a:lnTo>
                  <a:lnTo>
                    <a:pt x="200" y="384"/>
                  </a:lnTo>
                  <a:lnTo>
                    <a:pt x="202" y="377"/>
                  </a:lnTo>
                  <a:lnTo>
                    <a:pt x="201" y="372"/>
                  </a:lnTo>
                  <a:lnTo>
                    <a:pt x="200" y="365"/>
                  </a:lnTo>
                  <a:lnTo>
                    <a:pt x="197" y="360"/>
                  </a:lnTo>
                  <a:lnTo>
                    <a:pt x="194" y="349"/>
                  </a:lnTo>
                  <a:lnTo>
                    <a:pt x="192" y="334"/>
                  </a:lnTo>
                  <a:lnTo>
                    <a:pt x="192" y="322"/>
                  </a:lnTo>
                  <a:lnTo>
                    <a:pt x="188" y="317"/>
                  </a:lnTo>
                  <a:lnTo>
                    <a:pt x="187" y="313"/>
                  </a:lnTo>
                  <a:lnTo>
                    <a:pt x="171" y="325"/>
                  </a:lnTo>
                  <a:lnTo>
                    <a:pt x="167" y="326"/>
                  </a:lnTo>
                  <a:lnTo>
                    <a:pt x="163" y="318"/>
                  </a:lnTo>
                  <a:lnTo>
                    <a:pt x="158" y="317"/>
                  </a:lnTo>
                  <a:lnTo>
                    <a:pt x="159" y="310"/>
                  </a:lnTo>
                  <a:lnTo>
                    <a:pt x="162" y="305"/>
                  </a:lnTo>
                  <a:lnTo>
                    <a:pt x="161" y="300"/>
                  </a:lnTo>
                  <a:lnTo>
                    <a:pt x="164" y="294"/>
                  </a:lnTo>
                  <a:lnTo>
                    <a:pt x="168" y="293"/>
                  </a:lnTo>
                  <a:lnTo>
                    <a:pt x="169" y="282"/>
                  </a:lnTo>
                  <a:lnTo>
                    <a:pt x="167" y="277"/>
                  </a:lnTo>
                  <a:lnTo>
                    <a:pt x="169" y="270"/>
                  </a:lnTo>
                  <a:lnTo>
                    <a:pt x="168" y="265"/>
                  </a:lnTo>
                  <a:lnTo>
                    <a:pt x="171" y="260"/>
                  </a:lnTo>
                  <a:lnTo>
                    <a:pt x="172" y="254"/>
                  </a:lnTo>
                  <a:lnTo>
                    <a:pt x="176" y="244"/>
                  </a:lnTo>
                  <a:lnTo>
                    <a:pt x="181" y="226"/>
                  </a:lnTo>
                  <a:lnTo>
                    <a:pt x="177" y="225"/>
                  </a:lnTo>
                  <a:lnTo>
                    <a:pt x="171" y="225"/>
                  </a:lnTo>
                  <a:lnTo>
                    <a:pt x="167" y="222"/>
                  </a:lnTo>
                  <a:lnTo>
                    <a:pt x="168" y="217"/>
                  </a:lnTo>
                  <a:lnTo>
                    <a:pt x="164" y="217"/>
                  </a:lnTo>
                  <a:lnTo>
                    <a:pt x="162" y="210"/>
                  </a:lnTo>
                  <a:lnTo>
                    <a:pt x="158" y="206"/>
                  </a:lnTo>
                  <a:lnTo>
                    <a:pt x="157" y="200"/>
                  </a:lnTo>
                  <a:lnTo>
                    <a:pt x="158" y="197"/>
                  </a:lnTo>
                  <a:lnTo>
                    <a:pt x="155" y="192"/>
                  </a:lnTo>
                  <a:lnTo>
                    <a:pt x="150" y="181"/>
                  </a:lnTo>
                  <a:lnTo>
                    <a:pt x="148" y="176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38" y="160"/>
                  </a:lnTo>
                  <a:lnTo>
                    <a:pt x="136" y="155"/>
                  </a:lnTo>
                  <a:lnTo>
                    <a:pt x="129" y="144"/>
                  </a:lnTo>
                  <a:lnTo>
                    <a:pt x="134" y="143"/>
                  </a:lnTo>
                  <a:lnTo>
                    <a:pt x="131" y="137"/>
                  </a:lnTo>
                  <a:lnTo>
                    <a:pt x="133" y="132"/>
                  </a:lnTo>
                  <a:lnTo>
                    <a:pt x="132" y="125"/>
                  </a:lnTo>
                  <a:lnTo>
                    <a:pt x="129" y="115"/>
                  </a:lnTo>
                  <a:lnTo>
                    <a:pt x="129" y="112"/>
                  </a:lnTo>
                  <a:lnTo>
                    <a:pt x="122" y="96"/>
                  </a:lnTo>
                  <a:lnTo>
                    <a:pt x="134" y="13"/>
                  </a:lnTo>
                  <a:lnTo>
                    <a:pt x="135" y="11"/>
                  </a:lnTo>
                  <a:lnTo>
                    <a:pt x="125" y="8"/>
                  </a:lnTo>
                  <a:lnTo>
                    <a:pt x="93" y="0"/>
                  </a:lnTo>
                  <a:lnTo>
                    <a:pt x="93" y="3"/>
                  </a:lnTo>
                  <a:lnTo>
                    <a:pt x="61" y="196"/>
                  </a:lnTo>
                  <a:lnTo>
                    <a:pt x="60" y="213"/>
                  </a:lnTo>
                  <a:lnTo>
                    <a:pt x="58" y="218"/>
                  </a:lnTo>
                  <a:lnTo>
                    <a:pt x="61" y="230"/>
                  </a:lnTo>
                  <a:lnTo>
                    <a:pt x="59" y="246"/>
                  </a:lnTo>
                  <a:lnTo>
                    <a:pt x="60" y="252"/>
                  </a:lnTo>
                  <a:lnTo>
                    <a:pt x="61" y="260"/>
                  </a:lnTo>
                  <a:lnTo>
                    <a:pt x="63" y="265"/>
                  </a:lnTo>
                  <a:lnTo>
                    <a:pt x="64" y="269"/>
                  </a:lnTo>
                  <a:lnTo>
                    <a:pt x="72" y="278"/>
                  </a:lnTo>
                  <a:lnTo>
                    <a:pt x="74" y="290"/>
                  </a:lnTo>
                  <a:lnTo>
                    <a:pt x="71" y="296"/>
                  </a:lnTo>
                  <a:lnTo>
                    <a:pt x="62" y="309"/>
                  </a:lnTo>
                  <a:lnTo>
                    <a:pt x="56" y="326"/>
                  </a:lnTo>
                  <a:lnTo>
                    <a:pt x="48" y="337"/>
                  </a:lnTo>
                  <a:lnTo>
                    <a:pt x="48" y="342"/>
                  </a:lnTo>
                  <a:lnTo>
                    <a:pt x="46" y="348"/>
                  </a:lnTo>
                  <a:lnTo>
                    <a:pt x="42" y="353"/>
                  </a:lnTo>
                  <a:lnTo>
                    <a:pt x="35" y="358"/>
                  </a:lnTo>
                  <a:lnTo>
                    <a:pt x="30" y="369"/>
                  </a:lnTo>
                  <a:lnTo>
                    <a:pt x="26" y="374"/>
                  </a:lnTo>
                  <a:lnTo>
                    <a:pt x="23" y="392"/>
                  </a:lnTo>
                  <a:lnTo>
                    <a:pt x="25" y="396"/>
                  </a:lnTo>
                  <a:lnTo>
                    <a:pt x="29" y="397"/>
                  </a:lnTo>
                  <a:lnTo>
                    <a:pt x="33" y="401"/>
                  </a:lnTo>
                  <a:lnTo>
                    <a:pt x="35" y="406"/>
                  </a:lnTo>
                  <a:lnTo>
                    <a:pt x="32" y="412"/>
                  </a:lnTo>
                  <a:lnTo>
                    <a:pt x="32" y="420"/>
                  </a:lnTo>
                  <a:lnTo>
                    <a:pt x="28" y="430"/>
                  </a:lnTo>
                  <a:lnTo>
                    <a:pt x="26" y="432"/>
                  </a:lnTo>
                  <a:lnTo>
                    <a:pt x="24" y="436"/>
                  </a:lnTo>
                  <a:lnTo>
                    <a:pt x="0" y="589"/>
                  </a:lnTo>
                  <a:lnTo>
                    <a:pt x="0" y="589"/>
                  </a:lnTo>
                  <a:lnTo>
                    <a:pt x="0" y="589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" name="UT">
              <a:hlinkClick r:id="" action="ppaction://macro?name=Slide1.UT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896938" y="3348038"/>
              <a:ext cx="434975" cy="560387"/>
            </a:xfrm>
            <a:custGeom>
              <a:avLst/>
              <a:gdLst>
                <a:gd name="T0" fmla="*/ 0 w 285"/>
                <a:gd name="T1" fmla="*/ 428 h 480"/>
                <a:gd name="T2" fmla="*/ 46 w 285"/>
                <a:gd name="T3" fmla="*/ 438 h 480"/>
                <a:gd name="T4" fmla="*/ 115 w 285"/>
                <a:gd name="T5" fmla="*/ 454 h 480"/>
                <a:gd name="T6" fmla="*/ 183 w 285"/>
                <a:gd name="T7" fmla="*/ 468 h 480"/>
                <a:gd name="T8" fmla="*/ 252 w 285"/>
                <a:gd name="T9" fmla="*/ 480 h 480"/>
                <a:gd name="T10" fmla="*/ 285 w 285"/>
                <a:gd name="T11" fmla="*/ 134 h 480"/>
                <a:gd name="T12" fmla="*/ 189 w 285"/>
                <a:gd name="T13" fmla="*/ 117 h 480"/>
                <a:gd name="T14" fmla="*/ 198 w 285"/>
                <a:gd name="T15" fmla="*/ 31 h 480"/>
                <a:gd name="T16" fmla="*/ 142 w 285"/>
                <a:gd name="T17" fmla="*/ 20 h 480"/>
                <a:gd name="T18" fmla="*/ 75 w 285"/>
                <a:gd name="T19" fmla="*/ 5 h 480"/>
                <a:gd name="T20" fmla="*/ 57 w 285"/>
                <a:gd name="T21" fmla="*/ 0 h 480"/>
                <a:gd name="T22" fmla="*/ 0 w 285"/>
                <a:gd name="T23" fmla="*/ 428 h 480"/>
                <a:gd name="T24" fmla="*/ 0 w 285"/>
                <a:gd name="T25" fmla="*/ 428 h 480"/>
                <a:gd name="T26" fmla="*/ 0 w 285"/>
                <a:gd name="T27" fmla="*/ 42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5" h="480">
                  <a:moveTo>
                    <a:pt x="0" y="428"/>
                  </a:moveTo>
                  <a:lnTo>
                    <a:pt x="46" y="438"/>
                  </a:lnTo>
                  <a:lnTo>
                    <a:pt x="115" y="454"/>
                  </a:lnTo>
                  <a:lnTo>
                    <a:pt x="183" y="468"/>
                  </a:lnTo>
                  <a:lnTo>
                    <a:pt x="252" y="480"/>
                  </a:lnTo>
                  <a:lnTo>
                    <a:pt x="285" y="134"/>
                  </a:lnTo>
                  <a:lnTo>
                    <a:pt x="189" y="117"/>
                  </a:lnTo>
                  <a:lnTo>
                    <a:pt x="198" y="31"/>
                  </a:lnTo>
                  <a:lnTo>
                    <a:pt x="142" y="20"/>
                  </a:lnTo>
                  <a:lnTo>
                    <a:pt x="75" y="5"/>
                  </a:lnTo>
                  <a:lnTo>
                    <a:pt x="57" y="0"/>
                  </a:lnTo>
                  <a:lnTo>
                    <a:pt x="0" y="428"/>
                  </a:lnTo>
                  <a:lnTo>
                    <a:pt x="0" y="428"/>
                  </a:lnTo>
                  <a:lnTo>
                    <a:pt x="0" y="428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" name="MT">
              <a:hlinkClick r:id="" action="ppaction://macro?name=Slide1.MT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950913" y="2632075"/>
              <a:ext cx="815975" cy="506413"/>
            </a:xfrm>
            <a:custGeom>
              <a:avLst/>
              <a:gdLst>
                <a:gd name="T0" fmla="*/ 12 w 525"/>
                <a:gd name="T1" fmla="*/ 132 h 435"/>
                <a:gd name="T2" fmla="*/ 14 w 525"/>
                <a:gd name="T3" fmla="*/ 144 h 435"/>
                <a:gd name="T4" fmla="*/ 22 w 525"/>
                <a:gd name="T5" fmla="*/ 154 h 435"/>
                <a:gd name="T6" fmla="*/ 26 w 525"/>
                <a:gd name="T7" fmla="*/ 165 h 435"/>
                <a:gd name="T8" fmla="*/ 33 w 525"/>
                <a:gd name="T9" fmla="*/ 181 h 435"/>
                <a:gd name="T10" fmla="*/ 35 w 525"/>
                <a:gd name="T11" fmla="*/ 189 h 435"/>
                <a:gd name="T12" fmla="*/ 40 w 525"/>
                <a:gd name="T13" fmla="*/ 199 h 435"/>
                <a:gd name="T14" fmla="*/ 46 w 525"/>
                <a:gd name="T15" fmla="*/ 206 h 435"/>
                <a:gd name="T16" fmla="*/ 49 w 525"/>
                <a:gd name="T17" fmla="*/ 214 h 435"/>
                <a:gd name="T18" fmla="*/ 59 w 525"/>
                <a:gd name="T19" fmla="*/ 215 h 435"/>
                <a:gd name="T20" fmla="*/ 50 w 525"/>
                <a:gd name="T21" fmla="*/ 243 h 435"/>
                <a:gd name="T22" fmla="*/ 46 w 525"/>
                <a:gd name="T23" fmla="*/ 254 h 435"/>
                <a:gd name="T24" fmla="*/ 45 w 525"/>
                <a:gd name="T25" fmla="*/ 266 h 435"/>
                <a:gd name="T26" fmla="*/ 46 w 525"/>
                <a:gd name="T27" fmla="*/ 282 h 435"/>
                <a:gd name="T28" fmla="*/ 39 w 525"/>
                <a:gd name="T29" fmla="*/ 289 h 435"/>
                <a:gd name="T30" fmla="*/ 37 w 525"/>
                <a:gd name="T31" fmla="*/ 299 h 435"/>
                <a:gd name="T32" fmla="*/ 41 w 525"/>
                <a:gd name="T33" fmla="*/ 307 h 435"/>
                <a:gd name="T34" fmla="*/ 49 w 525"/>
                <a:gd name="T35" fmla="*/ 314 h 435"/>
                <a:gd name="T36" fmla="*/ 66 w 525"/>
                <a:gd name="T37" fmla="*/ 306 h 435"/>
                <a:gd name="T38" fmla="*/ 70 w 525"/>
                <a:gd name="T39" fmla="*/ 323 h 435"/>
                <a:gd name="T40" fmla="*/ 75 w 525"/>
                <a:gd name="T41" fmla="*/ 349 h 435"/>
                <a:gd name="T42" fmla="*/ 79 w 525"/>
                <a:gd name="T43" fmla="*/ 361 h 435"/>
                <a:gd name="T44" fmla="*/ 78 w 525"/>
                <a:gd name="T45" fmla="*/ 373 h 435"/>
                <a:gd name="T46" fmla="*/ 82 w 525"/>
                <a:gd name="T47" fmla="*/ 385 h 435"/>
                <a:gd name="T48" fmla="*/ 91 w 525"/>
                <a:gd name="T49" fmla="*/ 387 h 435"/>
                <a:gd name="T50" fmla="*/ 92 w 525"/>
                <a:gd name="T51" fmla="*/ 403 h 435"/>
                <a:gd name="T52" fmla="*/ 94 w 525"/>
                <a:gd name="T53" fmla="*/ 414 h 435"/>
                <a:gd name="T54" fmla="*/ 100 w 525"/>
                <a:gd name="T55" fmla="*/ 425 h 435"/>
                <a:gd name="T56" fmla="*/ 103 w 525"/>
                <a:gd name="T57" fmla="*/ 418 h 435"/>
                <a:gd name="T58" fmla="*/ 115 w 525"/>
                <a:gd name="T59" fmla="*/ 418 h 435"/>
                <a:gd name="T60" fmla="*/ 123 w 525"/>
                <a:gd name="T61" fmla="*/ 419 h 435"/>
                <a:gd name="T62" fmla="*/ 130 w 525"/>
                <a:gd name="T63" fmla="*/ 414 h 435"/>
                <a:gd name="T64" fmla="*/ 146 w 525"/>
                <a:gd name="T65" fmla="*/ 418 h 435"/>
                <a:gd name="T66" fmla="*/ 155 w 525"/>
                <a:gd name="T67" fmla="*/ 419 h 435"/>
                <a:gd name="T68" fmla="*/ 163 w 525"/>
                <a:gd name="T69" fmla="*/ 419 h 435"/>
                <a:gd name="T70" fmla="*/ 173 w 525"/>
                <a:gd name="T71" fmla="*/ 410 h 435"/>
                <a:gd name="T72" fmla="*/ 179 w 525"/>
                <a:gd name="T73" fmla="*/ 426 h 435"/>
                <a:gd name="T74" fmla="*/ 187 w 525"/>
                <a:gd name="T75" fmla="*/ 393 h 435"/>
                <a:gd name="T76" fmla="*/ 274 w 525"/>
                <a:gd name="T77" fmla="*/ 405 h 435"/>
                <a:gd name="T78" fmla="*/ 445 w 525"/>
                <a:gd name="T79" fmla="*/ 429 h 435"/>
                <a:gd name="T80" fmla="*/ 508 w 525"/>
                <a:gd name="T81" fmla="*/ 429 h 435"/>
                <a:gd name="T82" fmla="*/ 525 w 525"/>
                <a:gd name="T83" fmla="*/ 96 h 435"/>
                <a:gd name="T84" fmla="*/ 494 w 525"/>
                <a:gd name="T85" fmla="*/ 90 h 435"/>
                <a:gd name="T86" fmla="*/ 345 w 525"/>
                <a:gd name="T87" fmla="*/ 70 h 435"/>
                <a:gd name="T88" fmla="*/ 185 w 525"/>
                <a:gd name="T89" fmla="*/ 41 h 435"/>
                <a:gd name="T90" fmla="*/ 13 w 525"/>
                <a:gd name="T91" fmla="*/ 0 h 435"/>
                <a:gd name="T92" fmla="*/ 0 w 525"/>
                <a:gd name="T93" fmla="*/ 85 h 435"/>
                <a:gd name="T94" fmla="*/ 7 w 525"/>
                <a:gd name="T95" fmla="*/ 104 h 435"/>
                <a:gd name="T96" fmla="*/ 11 w 525"/>
                <a:gd name="T97" fmla="*/ 121 h 435"/>
                <a:gd name="T98" fmla="*/ 9 w 525"/>
                <a:gd name="T99" fmla="*/ 126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5" h="435">
                  <a:moveTo>
                    <a:pt x="9" y="126"/>
                  </a:moveTo>
                  <a:lnTo>
                    <a:pt x="12" y="132"/>
                  </a:lnTo>
                  <a:lnTo>
                    <a:pt x="7" y="133"/>
                  </a:lnTo>
                  <a:lnTo>
                    <a:pt x="14" y="144"/>
                  </a:lnTo>
                  <a:lnTo>
                    <a:pt x="16" y="149"/>
                  </a:lnTo>
                  <a:lnTo>
                    <a:pt x="22" y="154"/>
                  </a:lnTo>
                  <a:lnTo>
                    <a:pt x="23" y="160"/>
                  </a:lnTo>
                  <a:lnTo>
                    <a:pt x="26" y="165"/>
                  </a:lnTo>
                  <a:lnTo>
                    <a:pt x="28" y="170"/>
                  </a:lnTo>
                  <a:lnTo>
                    <a:pt x="33" y="181"/>
                  </a:lnTo>
                  <a:lnTo>
                    <a:pt x="36" y="186"/>
                  </a:lnTo>
                  <a:lnTo>
                    <a:pt x="35" y="189"/>
                  </a:lnTo>
                  <a:lnTo>
                    <a:pt x="36" y="195"/>
                  </a:lnTo>
                  <a:lnTo>
                    <a:pt x="40" y="199"/>
                  </a:lnTo>
                  <a:lnTo>
                    <a:pt x="42" y="206"/>
                  </a:lnTo>
                  <a:lnTo>
                    <a:pt x="46" y="206"/>
                  </a:lnTo>
                  <a:lnTo>
                    <a:pt x="45" y="211"/>
                  </a:lnTo>
                  <a:lnTo>
                    <a:pt x="49" y="214"/>
                  </a:lnTo>
                  <a:lnTo>
                    <a:pt x="55" y="214"/>
                  </a:lnTo>
                  <a:lnTo>
                    <a:pt x="59" y="215"/>
                  </a:lnTo>
                  <a:lnTo>
                    <a:pt x="54" y="233"/>
                  </a:lnTo>
                  <a:lnTo>
                    <a:pt x="50" y="243"/>
                  </a:lnTo>
                  <a:lnTo>
                    <a:pt x="49" y="249"/>
                  </a:lnTo>
                  <a:lnTo>
                    <a:pt x="46" y="254"/>
                  </a:lnTo>
                  <a:lnTo>
                    <a:pt x="47" y="259"/>
                  </a:lnTo>
                  <a:lnTo>
                    <a:pt x="45" y="266"/>
                  </a:lnTo>
                  <a:lnTo>
                    <a:pt x="47" y="271"/>
                  </a:lnTo>
                  <a:lnTo>
                    <a:pt x="46" y="282"/>
                  </a:lnTo>
                  <a:lnTo>
                    <a:pt x="42" y="283"/>
                  </a:lnTo>
                  <a:lnTo>
                    <a:pt x="39" y="289"/>
                  </a:lnTo>
                  <a:lnTo>
                    <a:pt x="40" y="294"/>
                  </a:lnTo>
                  <a:lnTo>
                    <a:pt x="37" y="299"/>
                  </a:lnTo>
                  <a:lnTo>
                    <a:pt x="36" y="306"/>
                  </a:lnTo>
                  <a:lnTo>
                    <a:pt x="41" y="307"/>
                  </a:lnTo>
                  <a:lnTo>
                    <a:pt x="45" y="315"/>
                  </a:lnTo>
                  <a:lnTo>
                    <a:pt x="49" y="314"/>
                  </a:lnTo>
                  <a:lnTo>
                    <a:pt x="65" y="302"/>
                  </a:lnTo>
                  <a:lnTo>
                    <a:pt x="66" y="306"/>
                  </a:lnTo>
                  <a:lnTo>
                    <a:pt x="70" y="311"/>
                  </a:lnTo>
                  <a:lnTo>
                    <a:pt x="70" y="323"/>
                  </a:lnTo>
                  <a:lnTo>
                    <a:pt x="72" y="338"/>
                  </a:lnTo>
                  <a:lnTo>
                    <a:pt x="75" y="349"/>
                  </a:lnTo>
                  <a:lnTo>
                    <a:pt x="78" y="354"/>
                  </a:lnTo>
                  <a:lnTo>
                    <a:pt x="79" y="361"/>
                  </a:lnTo>
                  <a:lnTo>
                    <a:pt x="80" y="366"/>
                  </a:lnTo>
                  <a:lnTo>
                    <a:pt x="78" y="373"/>
                  </a:lnTo>
                  <a:lnTo>
                    <a:pt x="79" y="379"/>
                  </a:lnTo>
                  <a:lnTo>
                    <a:pt x="82" y="385"/>
                  </a:lnTo>
                  <a:lnTo>
                    <a:pt x="87" y="382"/>
                  </a:lnTo>
                  <a:lnTo>
                    <a:pt x="91" y="387"/>
                  </a:lnTo>
                  <a:lnTo>
                    <a:pt x="93" y="398"/>
                  </a:lnTo>
                  <a:lnTo>
                    <a:pt x="92" y="403"/>
                  </a:lnTo>
                  <a:lnTo>
                    <a:pt x="95" y="409"/>
                  </a:lnTo>
                  <a:lnTo>
                    <a:pt x="94" y="414"/>
                  </a:lnTo>
                  <a:lnTo>
                    <a:pt x="96" y="419"/>
                  </a:lnTo>
                  <a:lnTo>
                    <a:pt x="100" y="425"/>
                  </a:lnTo>
                  <a:lnTo>
                    <a:pt x="102" y="423"/>
                  </a:lnTo>
                  <a:lnTo>
                    <a:pt x="103" y="418"/>
                  </a:lnTo>
                  <a:lnTo>
                    <a:pt x="107" y="415"/>
                  </a:lnTo>
                  <a:lnTo>
                    <a:pt x="115" y="418"/>
                  </a:lnTo>
                  <a:lnTo>
                    <a:pt x="119" y="419"/>
                  </a:lnTo>
                  <a:lnTo>
                    <a:pt x="123" y="419"/>
                  </a:lnTo>
                  <a:lnTo>
                    <a:pt x="127" y="415"/>
                  </a:lnTo>
                  <a:lnTo>
                    <a:pt x="130" y="414"/>
                  </a:lnTo>
                  <a:lnTo>
                    <a:pt x="138" y="418"/>
                  </a:lnTo>
                  <a:lnTo>
                    <a:pt x="146" y="418"/>
                  </a:lnTo>
                  <a:lnTo>
                    <a:pt x="151" y="421"/>
                  </a:lnTo>
                  <a:lnTo>
                    <a:pt x="155" y="419"/>
                  </a:lnTo>
                  <a:lnTo>
                    <a:pt x="163" y="423"/>
                  </a:lnTo>
                  <a:lnTo>
                    <a:pt x="163" y="419"/>
                  </a:lnTo>
                  <a:lnTo>
                    <a:pt x="170" y="409"/>
                  </a:lnTo>
                  <a:lnTo>
                    <a:pt x="173" y="410"/>
                  </a:lnTo>
                  <a:lnTo>
                    <a:pt x="176" y="419"/>
                  </a:lnTo>
                  <a:lnTo>
                    <a:pt x="179" y="426"/>
                  </a:lnTo>
                  <a:lnTo>
                    <a:pt x="183" y="431"/>
                  </a:lnTo>
                  <a:lnTo>
                    <a:pt x="187" y="393"/>
                  </a:lnTo>
                  <a:lnTo>
                    <a:pt x="191" y="389"/>
                  </a:lnTo>
                  <a:lnTo>
                    <a:pt x="274" y="405"/>
                  </a:lnTo>
                  <a:lnTo>
                    <a:pt x="355" y="417"/>
                  </a:lnTo>
                  <a:lnTo>
                    <a:pt x="445" y="429"/>
                  </a:lnTo>
                  <a:lnTo>
                    <a:pt x="506" y="435"/>
                  </a:lnTo>
                  <a:lnTo>
                    <a:pt x="508" y="429"/>
                  </a:lnTo>
                  <a:lnTo>
                    <a:pt x="512" y="354"/>
                  </a:lnTo>
                  <a:lnTo>
                    <a:pt x="525" y="96"/>
                  </a:lnTo>
                  <a:lnTo>
                    <a:pt x="525" y="94"/>
                  </a:lnTo>
                  <a:lnTo>
                    <a:pt x="494" y="90"/>
                  </a:lnTo>
                  <a:lnTo>
                    <a:pt x="411" y="81"/>
                  </a:lnTo>
                  <a:lnTo>
                    <a:pt x="345" y="70"/>
                  </a:lnTo>
                  <a:lnTo>
                    <a:pt x="282" y="60"/>
                  </a:lnTo>
                  <a:lnTo>
                    <a:pt x="185" y="41"/>
                  </a:lnTo>
                  <a:lnTo>
                    <a:pt x="75" y="17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0" y="85"/>
                  </a:lnTo>
                  <a:lnTo>
                    <a:pt x="7" y="101"/>
                  </a:lnTo>
                  <a:lnTo>
                    <a:pt x="7" y="104"/>
                  </a:lnTo>
                  <a:lnTo>
                    <a:pt x="10" y="114"/>
                  </a:lnTo>
                  <a:lnTo>
                    <a:pt x="11" y="121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9" y="126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" name="WY">
              <a:hlinkClick r:id="" action="ppaction://macro?name=Slide1.WY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185863" y="3084513"/>
              <a:ext cx="552450" cy="461962"/>
            </a:xfrm>
            <a:custGeom>
              <a:avLst/>
              <a:gdLst>
                <a:gd name="T0" fmla="*/ 9 w 356"/>
                <a:gd name="T1" fmla="*/ 256 h 391"/>
                <a:gd name="T2" fmla="*/ 0 w 356"/>
                <a:gd name="T3" fmla="*/ 342 h 391"/>
                <a:gd name="T4" fmla="*/ 96 w 356"/>
                <a:gd name="T5" fmla="*/ 359 h 391"/>
                <a:gd name="T6" fmla="*/ 142 w 356"/>
                <a:gd name="T7" fmla="*/ 367 h 391"/>
                <a:gd name="T8" fmla="*/ 221 w 356"/>
                <a:gd name="T9" fmla="*/ 378 h 391"/>
                <a:gd name="T10" fmla="*/ 263 w 356"/>
                <a:gd name="T11" fmla="*/ 383 h 391"/>
                <a:gd name="T12" fmla="*/ 338 w 356"/>
                <a:gd name="T13" fmla="*/ 391 h 391"/>
                <a:gd name="T14" fmla="*/ 347 w 356"/>
                <a:gd name="T15" fmla="*/ 218 h 391"/>
                <a:gd name="T16" fmla="*/ 356 w 356"/>
                <a:gd name="T17" fmla="*/ 46 h 391"/>
                <a:gd name="T18" fmla="*/ 295 w 356"/>
                <a:gd name="T19" fmla="*/ 40 h 391"/>
                <a:gd name="T20" fmla="*/ 205 w 356"/>
                <a:gd name="T21" fmla="*/ 28 h 391"/>
                <a:gd name="T22" fmla="*/ 124 w 356"/>
                <a:gd name="T23" fmla="*/ 16 h 391"/>
                <a:gd name="T24" fmla="*/ 41 w 356"/>
                <a:gd name="T25" fmla="*/ 0 h 391"/>
                <a:gd name="T26" fmla="*/ 37 w 356"/>
                <a:gd name="T27" fmla="*/ 4 h 391"/>
                <a:gd name="T28" fmla="*/ 33 w 356"/>
                <a:gd name="T29" fmla="*/ 42 h 391"/>
                <a:gd name="T30" fmla="*/ 9 w 356"/>
                <a:gd name="T31" fmla="*/ 256 h 391"/>
                <a:gd name="T32" fmla="*/ 9 w 356"/>
                <a:gd name="T33" fmla="*/ 256 h 391"/>
                <a:gd name="T34" fmla="*/ 9 w 356"/>
                <a:gd name="T35" fmla="*/ 256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6" h="391">
                  <a:moveTo>
                    <a:pt x="9" y="256"/>
                  </a:moveTo>
                  <a:lnTo>
                    <a:pt x="0" y="342"/>
                  </a:lnTo>
                  <a:lnTo>
                    <a:pt x="96" y="359"/>
                  </a:lnTo>
                  <a:lnTo>
                    <a:pt x="142" y="367"/>
                  </a:lnTo>
                  <a:lnTo>
                    <a:pt x="221" y="378"/>
                  </a:lnTo>
                  <a:lnTo>
                    <a:pt x="263" y="383"/>
                  </a:lnTo>
                  <a:lnTo>
                    <a:pt x="338" y="391"/>
                  </a:lnTo>
                  <a:lnTo>
                    <a:pt x="347" y="218"/>
                  </a:lnTo>
                  <a:lnTo>
                    <a:pt x="356" y="46"/>
                  </a:lnTo>
                  <a:lnTo>
                    <a:pt x="295" y="40"/>
                  </a:lnTo>
                  <a:lnTo>
                    <a:pt x="205" y="28"/>
                  </a:lnTo>
                  <a:lnTo>
                    <a:pt x="124" y="16"/>
                  </a:lnTo>
                  <a:lnTo>
                    <a:pt x="41" y="0"/>
                  </a:lnTo>
                  <a:lnTo>
                    <a:pt x="37" y="4"/>
                  </a:lnTo>
                  <a:lnTo>
                    <a:pt x="33" y="42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9" y="256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" name="NM">
              <a:hlinkClick r:id="" action="ppaction://macro?name=Slide1.NM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214438" y="3908425"/>
              <a:ext cx="552450" cy="571500"/>
            </a:xfrm>
            <a:custGeom>
              <a:avLst/>
              <a:gdLst>
                <a:gd name="T0" fmla="*/ 0 w 354"/>
                <a:gd name="T1" fmla="*/ 486 h 493"/>
                <a:gd name="T2" fmla="*/ 42 w 354"/>
                <a:gd name="T3" fmla="*/ 493 h 493"/>
                <a:gd name="T4" fmla="*/ 46 w 354"/>
                <a:gd name="T5" fmla="*/ 491 h 493"/>
                <a:gd name="T6" fmla="*/ 49 w 354"/>
                <a:gd name="T7" fmla="*/ 462 h 493"/>
                <a:gd name="T8" fmla="*/ 51 w 354"/>
                <a:gd name="T9" fmla="*/ 455 h 493"/>
                <a:gd name="T10" fmla="*/ 139 w 354"/>
                <a:gd name="T11" fmla="*/ 469 h 493"/>
                <a:gd name="T12" fmla="*/ 140 w 354"/>
                <a:gd name="T13" fmla="*/ 469 h 493"/>
                <a:gd name="T14" fmla="*/ 140 w 354"/>
                <a:gd name="T15" fmla="*/ 466 h 493"/>
                <a:gd name="T16" fmla="*/ 137 w 354"/>
                <a:gd name="T17" fmla="*/ 462 h 493"/>
                <a:gd name="T18" fmla="*/ 135 w 354"/>
                <a:gd name="T19" fmla="*/ 451 h 493"/>
                <a:gd name="T20" fmla="*/ 135 w 354"/>
                <a:gd name="T21" fmla="*/ 449 h 493"/>
                <a:gd name="T22" fmla="*/ 176 w 354"/>
                <a:gd name="T23" fmla="*/ 454 h 493"/>
                <a:gd name="T24" fmla="*/ 230 w 354"/>
                <a:gd name="T25" fmla="*/ 461 h 493"/>
                <a:gd name="T26" fmla="*/ 277 w 354"/>
                <a:gd name="T27" fmla="*/ 466 h 493"/>
                <a:gd name="T28" fmla="*/ 325 w 354"/>
                <a:gd name="T29" fmla="*/ 470 h 493"/>
                <a:gd name="T30" fmla="*/ 327 w 354"/>
                <a:gd name="T31" fmla="*/ 470 h 493"/>
                <a:gd name="T32" fmla="*/ 331 w 354"/>
                <a:gd name="T33" fmla="*/ 465 h 493"/>
                <a:gd name="T34" fmla="*/ 335 w 354"/>
                <a:gd name="T35" fmla="*/ 375 h 493"/>
                <a:gd name="T36" fmla="*/ 340 w 354"/>
                <a:gd name="T37" fmla="*/ 297 h 493"/>
                <a:gd name="T38" fmla="*/ 350 w 354"/>
                <a:gd name="T39" fmla="*/ 88 h 493"/>
                <a:gd name="T40" fmla="*/ 350 w 354"/>
                <a:gd name="T41" fmla="*/ 82 h 493"/>
                <a:gd name="T42" fmla="*/ 353 w 354"/>
                <a:gd name="T43" fmla="*/ 81 h 493"/>
                <a:gd name="T44" fmla="*/ 354 w 354"/>
                <a:gd name="T45" fmla="*/ 37 h 493"/>
                <a:gd name="T46" fmla="*/ 297 w 354"/>
                <a:gd name="T47" fmla="*/ 33 h 493"/>
                <a:gd name="T48" fmla="*/ 206 w 354"/>
                <a:gd name="T49" fmla="*/ 22 h 493"/>
                <a:gd name="T50" fmla="*/ 131 w 354"/>
                <a:gd name="T51" fmla="*/ 13 h 493"/>
                <a:gd name="T52" fmla="*/ 46 w 354"/>
                <a:gd name="T53" fmla="*/ 0 h 493"/>
                <a:gd name="T54" fmla="*/ 1 w 354"/>
                <a:gd name="T55" fmla="*/ 483 h 493"/>
                <a:gd name="T56" fmla="*/ 0 w 354"/>
                <a:gd name="T57" fmla="*/ 486 h 493"/>
                <a:gd name="T58" fmla="*/ 0 w 354"/>
                <a:gd name="T59" fmla="*/ 486 h 493"/>
                <a:gd name="T60" fmla="*/ 0 w 354"/>
                <a:gd name="T61" fmla="*/ 486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4" h="493">
                  <a:moveTo>
                    <a:pt x="0" y="486"/>
                  </a:moveTo>
                  <a:lnTo>
                    <a:pt x="42" y="493"/>
                  </a:lnTo>
                  <a:lnTo>
                    <a:pt x="46" y="491"/>
                  </a:lnTo>
                  <a:lnTo>
                    <a:pt x="49" y="462"/>
                  </a:lnTo>
                  <a:lnTo>
                    <a:pt x="51" y="455"/>
                  </a:lnTo>
                  <a:lnTo>
                    <a:pt x="139" y="469"/>
                  </a:lnTo>
                  <a:lnTo>
                    <a:pt x="140" y="469"/>
                  </a:lnTo>
                  <a:lnTo>
                    <a:pt x="140" y="466"/>
                  </a:lnTo>
                  <a:lnTo>
                    <a:pt x="137" y="462"/>
                  </a:lnTo>
                  <a:lnTo>
                    <a:pt x="135" y="451"/>
                  </a:lnTo>
                  <a:lnTo>
                    <a:pt x="135" y="449"/>
                  </a:lnTo>
                  <a:lnTo>
                    <a:pt x="176" y="454"/>
                  </a:lnTo>
                  <a:lnTo>
                    <a:pt x="230" y="461"/>
                  </a:lnTo>
                  <a:lnTo>
                    <a:pt x="277" y="466"/>
                  </a:lnTo>
                  <a:lnTo>
                    <a:pt x="325" y="470"/>
                  </a:lnTo>
                  <a:lnTo>
                    <a:pt x="327" y="470"/>
                  </a:lnTo>
                  <a:lnTo>
                    <a:pt x="331" y="465"/>
                  </a:lnTo>
                  <a:lnTo>
                    <a:pt x="335" y="375"/>
                  </a:lnTo>
                  <a:lnTo>
                    <a:pt x="340" y="297"/>
                  </a:lnTo>
                  <a:lnTo>
                    <a:pt x="350" y="88"/>
                  </a:lnTo>
                  <a:lnTo>
                    <a:pt x="350" y="82"/>
                  </a:lnTo>
                  <a:lnTo>
                    <a:pt x="353" y="81"/>
                  </a:lnTo>
                  <a:lnTo>
                    <a:pt x="354" y="37"/>
                  </a:lnTo>
                  <a:lnTo>
                    <a:pt x="297" y="33"/>
                  </a:lnTo>
                  <a:lnTo>
                    <a:pt x="206" y="22"/>
                  </a:lnTo>
                  <a:lnTo>
                    <a:pt x="131" y="13"/>
                  </a:lnTo>
                  <a:lnTo>
                    <a:pt x="46" y="0"/>
                  </a:lnTo>
                  <a:lnTo>
                    <a:pt x="1" y="483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7" name="CO">
              <a:hlinkClick r:id="" action="ppaction://macro?name=Slide1.CO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285875" y="3509963"/>
              <a:ext cx="579438" cy="444500"/>
            </a:xfrm>
            <a:custGeom>
              <a:avLst/>
              <a:gdLst>
                <a:gd name="T0" fmla="*/ 0 w 371"/>
                <a:gd name="T1" fmla="*/ 346 h 388"/>
                <a:gd name="T2" fmla="*/ 85 w 371"/>
                <a:gd name="T3" fmla="*/ 359 h 388"/>
                <a:gd name="T4" fmla="*/ 160 w 371"/>
                <a:gd name="T5" fmla="*/ 368 h 388"/>
                <a:gd name="T6" fmla="*/ 251 w 371"/>
                <a:gd name="T7" fmla="*/ 379 h 388"/>
                <a:gd name="T8" fmla="*/ 308 w 371"/>
                <a:gd name="T9" fmla="*/ 383 h 388"/>
                <a:gd name="T10" fmla="*/ 359 w 371"/>
                <a:gd name="T11" fmla="*/ 388 h 388"/>
                <a:gd name="T12" fmla="*/ 368 w 371"/>
                <a:gd name="T13" fmla="*/ 127 h 388"/>
                <a:gd name="T14" fmla="*/ 371 w 371"/>
                <a:gd name="T15" fmla="*/ 43 h 388"/>
                <a:gd name="T16" fmla="*/ 367 w 371"/>
                <a:gd name="T17" fmla="*/ 40 h 388"/>
                <a:gd name="T18" fmla="*/ 320 w 371"/>
                <a:gd name="T19" fmla="*/ 36 h 388"/>
                <a:gd name="T20" fmla="*/ 275 w 371"/>
                <a:gd name="T21" fmla="*/ 32 h 388"/>
                <a:gd name="T22" fmla="*/ 200 w 371"/>
                <a:gd name="T23" fmla="*/ 24 h 388"/>
                <a:gd name="T24" fmla="*/ 158 w 371"/>
                <a:gd name="T25" fmla="*/ 19 h 388"/>
                <a:gd name="T26" fmla="*/ 79 w 371"/>
                <a:gd name="T27" fmla="*/ 8 h 388"/>
                <a:gd name="T28" fmla="*/ 33 w 371"/>
                <a:gd name="T29" fmla="*/ 0 h 388"/>
                <a:gd name="T30" fmla="*/ 0 w 371"/>
                <a:gd name="T31" fmla="*/ 346 h 388"/>
                <a:gd name="T32" fmla="*/ 0 w 371"/>
                <a:gd name="T33" fmla="*/ 346 h 388"/>
                <a:gd name="T34" fmla="*/ 0 w 371"/>
                <a:gd name="T35" fmla="*/ 34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1" h="388">
                  <a:moveTo>
                    <a:pt x="0" y="346"/>
                  </a:moveTo>
                  <a:lnTo>
                    <a:pt x="85" y="359"/>
                  </a:lnTo>
                  <a:lnTo>
                    <a:pt x="160" y="368"/>
                  </a:lnTo>
                  <a:lnTo>
                    <a:pt x="251" y="379"/>
                  </a:lnTo>
                  <a:lnTo>
                    <a:pt x="308" y="383"/>
                  </a:lnTo>
                  <a:lnTo>
                    <a:pt x="359" y="388"/>
                  </a:lnTo>
                  <a:lnTo>
                    <a:pt x="368" y="127"/>
                  </a:lnTo>
                  <a:lnTo>
                    <a:pt x="371" y="43"/>
                  </a:lnTo>
                  <a:lnTo>
                    <a:pt x="367" y="40"/>
                  </a:lnTo>
                  <a:lnTo>
                    <a:pt x="320" y="36"/>
                  </a:lnTo>
                  <a:lnTo>
                    <a:pt x="275" y="32"/>
                  </a:lnTo>
                  <a:lnTo>
                    <a:pt x="200" y="24"/>
                  </a:lnTo>
                  <a:lnTo>
                    <a:pt x="158" y="19"/>
                  </a:lnTo>
                  <a:lnTo>
                    <a:pt x="79" y="8"/>
                  </a:lnTo>
                  <a:lnTo>
                    <a:pt x="33" y="0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8" name="TX">
              <a:hlinkClick r:id="" action="ppaction://macro?name=Slide1.TX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422400" y="3998913"/>
              <a:ext cx="1112838" cy="1087437"/>
            </a:xfrm>
            <a:custGeom>
              <a:avLst/>
              <a:gdLst>
                <a:gd name="T0" fmla="*/ 18 w 719"/>
                <a:gd name="T1" fmla="*/ 406 h 931"/>
                <a:gd name="T2" fmla="*/ 55 w 719"/>
                <a:gd name="T3" fmla="*/ 462 h 931"/>
                <a:gd name="T4" fmla="*/ 87 w 719"/>
                <a:gd name="T5" fmla="*/ 501 h 931"/>
                <a:gd name="T6" fmla="*/ 97 w 719"/>
                <a:gd name="T7" fmla="*/ 548 h 931"/>
                <a:gd name="T8" fmla="*/ 132 w 719"/>
                <a:gd name="T9" fmla="*/ 616 h 931"/>
                <a:gd name="T10" fmla="*/ 169 w 719"/>
                <a:gd name="T11" fmla="*/ 644 h 931"/>
                <a:gd name="T12" fmla="*/ 192 w 719"/>
                <a:gd name="T13" fmla="*/ 632 h 931"/>
                <a:gd name="T14" fmla="*/ 214 w 719"/>
                <a:gd name="T15" fmla="*/ 585 h 931"/>
                <a:gd name="T16" fmla="*/ 243 w 719"/>
                <a:gd name="T17" fmla="*/ 584 h 931"/>
                <a:gd name="T18" fmla="*/ 280 w 719"/>
                <a:gd name="T19" fmla="*/ 590 h 931"/>
                <a:gd name="T20" fmla="*/ 299 w 719"/>
                <a:gd name="T21" fmla="*/ 617 h 931"/>
                <a:gd name="T22" fmla="*/ 328 w 719"/>
                <a:gd name="T23" fmla="*/ 681 h 931"/>
                <a:gd name="T24" fmla="*/ 341 w 719"/>
                <a:gd name="T25" fmla="*/ 723 h 931"/>
                <a:gd name="T26" fmla="*/ 362 w 719"/>
                <a:gd name="T27" fmla="*/ 758 h 931"/>
                <a:gd name="T28" fmla="*/ 383 w 719"/>
                <a:gd name="T29" fmla="*/ 799 h 931"/>
                <a:gd name="T30" fmla="*/ 393 w 719"/>
                <a:gd name="T31" fmla="*/ 842 h 931"/>
                <a:gd name="T32" fmla="*/ 414 w 719"/>
                <a:gd name="T33" fmla="*/ 883 h 931"/>
                <a:gd name="T34" fmla="*/ 438 w 719"/>
                <a:gd name="T35" fmla="*/ 899 h 931"/>
                <a:gd name="T36" fmla="*/ 489 w 719"/>
                <a:gd name="T37" fmla="*/ 917 h 931"/>
                <a:gd name="T38" fmla="*/ 518 w 719"/>
                <a:gd name="T39" fmla="*/ 922 h 931"/>
                <a:gd name="T40" fmla="*/ 509 w 719"/>
                <a:gd name="T41" fmla="*/ 907 h 931"/>
                <a:gd name="T42" fmla="*/ 498 w 719"/>
                <a:gd name="T43" fmla="*/ 845 h 931"/>
                <a:gd name="T44" fmla="*/ 502 w 719"/>
                <a:gd name="T45" fmla="*/ 810 h 931"/>
                <a:gd name="T46" fmla="*/ 489 w 719"/>
                <a:gd name="T47" fmla="*/ 805 h 931"/>
                <a:gd name="T48" fmla="*/ 509 w 719"/>
                <a:gd name="T49" fmla="*/ 773 h 931"/>
                <a:gd name="T50" fmla="*/ 511 w 719"/>
                <a:gd name="T51" fmla="*/ 758 h 931"/>
                <a:gd name="T52" fmla="*/ 515 w 719"/>
                <a:gd name="T53" fmla="*/ 742 h 931"/>
                <a:gd name="T54" fmla="*/ 531 w 719"/>
                <a:gd name="T55" fmla="*/ 726 h 931"/>
                <a:gd name="T56" fmla="*/ 538 w 719"/>
                <a:gd name="T57" fmla="*/ 709 h 931"/>
                <a:gd name="T58" fmla="*/ 553 w 719"/>
                <a:gd name="T59" fmla="*/ 707 h 931"/>
                <a:gd name="T60" fmla="*/ 563 w 719"/>
                <a:gd name="T61" fmla="*/ 695 h 931"/>
                <a:gd name="T62" fmla="*/ 576 w 719"/>
                <a:gd name="T63" fmla="*/ 693 h 931"/>
                <a:gd name="T64" fmla="*/ 593 w 719"/>
                <a:gd name="T65" fmla="*/ 693 h 931"/>
                <a:gd name="T66" fmla="*/ 613 w 719"/>
                <a:gd name="T67" fmla="*/ 675 h 931"/>
                <a:gd name="T68" fmla="*/ 645 w 719"/>
                <a:gd name="T69" fmla="*/ 633 h 931"/>
                <a:gd name="T70" fmla="*/ 639 w 719"/>
                <a:gd name="T71" fmla="*/ 598 h 931"/>
                <a:gd name="T72" fmla="*/ 661 w 719"/>
                <a:gd name="T73" fmla="*/ 612 h 931"/>
                <a:gd name="T74" fmla="*/ 658 w 719"/>
                <a:gd name="T75" fmla="*/ 622 h 931"/>
                <a:gd name="T76" fmla="*/ 702 w 719"/>
                <a:gd name="T77" fmla="*/ 577 h 931"/>
                <a:gd name="T78" fmla="*/ 710 w 719"/>
                <a:gd name="T79" fmla="*/ 533 h 931"/>
                <a:gd name="T80" fmla="*/ 718 w 719"/>
                <a:gd name="T81" fmla="*/ 489 h 931"/>
                <a:gd name="T82" fmla="*/ 710 w 719"/>
                <a:gd name="T83" fmla="*/ 452 h 931"/>
                <a:gd name="T84" fmla="*/ 696 w 719"/>
                <a:gd name="T85" fmla="*/ 409 h 931"/>
                <a:gd name="T86" fmla="*/ 663 w 719"/>
                <a:gd name="T87" fmla="*/ 260 h 931"/>
                <a:gd name="T88" fmla="*/ 620 w 719"/>
                <a:gd name="T89" fmla="*/ 233 h 931"/>
                <a:gd name="T90" fmla="*/ 592 w 719"/>
                <a:gd name="T91" fmla="*/ 242 h 931"/>
                <a:gd name="T92" fmla="*/ 564 w 719"/>
                <a:gd name="T93" fmla="*/ 256 h 931"/>
                <a:gd name="T94" fmla="*/ 536 w 719"/>
                <a:gd name="T95" fmla="*/ 241 h 931"/>
                <a:gd name="T96" fmla="*/ 518 w 719"/>
                <a:gd name="T97" fmla="*/ 253 h 931"/>
                <a:gd name="T98" fmla="*/ 501 w 719"/>
                <a:gd name="T99" fmla="*/ 238 h 931"/>
                <a:gd name="T100" fmla="*/ 476 w 719"/>
                <a:gd name="T101" fmla="*/ 233 h 931"/>
                <a:gd name="T102" fmla="*/ 452 w 719"/>
                <a:gd name="T103" fmla="*/ 221 h 931"/>
                <a:gd name="T104" fmla="*/ 421 w 719"/>
                <a:gd name="T105" fmla="*/ 209 h 931"/>
                <a:gd name="T106" fmla="*/ 403 w 719"/>
                <a:gd name="T107" fmla="*/ 190 h 931"/>
                <a:gd name="T108" fmla="*/ 376 w 719"/>
                <a:gd name="T109" fmla="*/ 181 h 931"/>
                <a:gd name="T110" fmla="*/ 341 w 719"/>
                <a:gd name="T111" fmla="*/ 9 h 931"/>
                <a:gd name="T112" fmla="*/ 196 w 719"/>
                <a:gd name="T113" fmla="*/ 384 h 931"/>
                <a:gd name="T114" fmla="*/ 0 w 719"/>
                <a:gd name="T115" fmla="*/ 370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9" h="931">
                  <a:moveTo>
                    <a:pt x="5" y="388"/>
                  </a:moveTo>
                  <a:lnTo>
                    <a:pt x="8" y="390"/>
                  </a:lnTo>
                  <a:lnTo>
                    <a:pt x="9" y="390"/>
                  </a:lnTo>
                  <a:lnTo>
                    <a:pt x="11" y="392"/>
                  </a:lnTo>
                  <a:lnTo>
                    <a:pt x="15" y="396"/>
                  </a:lnTo>
                  <a:lnTo>
                    <a:pt x="17" y="401"/>
                  </a:lnTo>
                  <a:lnTo>
                    <a:pt x="18" y="406"/>
                  </a:lnTo>
                  <a:lnTo>
                    <a:pt x="21" y="417"/>
                  </a:lnTo>
                  <a:lnTo>
                    <a:pt x="25" y="421"/>
                  </a:lnTo>
                  <a:lnTo>
                    <a:pt x="33" y="426"/>
                  </a:lnTo>
                  <a:lnTo>
                    <a:pt x="37" y="432"/>
                  </a:lnTo>
                  <a:lnTo>
                    <a:pt x="45" y="446"/>
                  </a:lnTo>
                  <a:lnTo>
                    <a:pt x="53" y="457"/>
                  </a:lnTo>
                  <a:lnTo>
                    <a:pt x="55" y="462"/>
                  </a:lnTo>
                  <a:lnTo>
                    <a:pt x="62" y="474"/>
                  </a:lnTo>
                  <a:lnTo>
                    <a:pt x="67" y="478"/>
                  </a:lnTo>
                  <a:lnTo>
                    <a:pt x="71" y="481"/>
                  </a:lnTo>
                  <a:lnTo>
                    <a:pt x="79" y="490"/>
                  </a:lnTo>
                  <a:lnTo>
                    <a:pt x="83" y="493"/>
                  </a:lnTo>
                  <a:lnTo>
                    <a:pt x="84" y="498"/>
                  </a:lnTo>
                  <a:lnTo>
                    <a:pt x="87" y="501"/>
                  </a:lnTo>
                  <a:lnTo>
                    <a:pt x="89" y="506"/>
                  </a:lnTo>
                  <a:lnTo>
                    <a:pt x="90" y="517"/>
                  </a:lnTo>
                  <a:lnTo>
                    <a:pt x="92" y="520"/>
                  </a:lnTo>
                  <a:lnTo>
                    <a:pt x="96" y="530"/>
                  </a:lnTo>
                  <a:lnTo>
                    <a:pt x="98" y="536"/>
                  </a:lnTo>
                  <a:lnTo>
                    <a:pt x="98" y="541"/>
                  </a:lnTo>
                  <a:lnTo>
                    <a:pt x="97" y="548"/>
                  </a:lnTo>
                  <a:lnTo>
                    <a:pt x="97" y="558"/>
                  </a:lnTo>
                  <a:lnTo>
                    <a:pt x="106" y="585"/>
                  </a:lnTo>
                  <a:lnTo>
                    <a:pt x="111" y="593"/>
                  </a:lnTo>
                  <a:lnTo>
                    <a:pt x="115" y="596"/>
                  </a:lnTo>
                  <a:lnTo>
                    <a:pt x="119" y="598"/>
                  </a:lnTo>
                  <a:lnTo>
                    <a:pt x="122" y="604"/>
                  </a:lnTo>
                  <a:lnTo>
                    <a:pt x="132" y="616"/>
                  </a:lnTo>
                  <a:lnTo>
                    <a:pt x="136" y="618"/>
                  </a:lnTo>
                  <a:lnTo>
                    <a:pt x="144" y="621"/>
                  </a:lnTo>
                  <a:lnTo>
                    <a:pt x="146" y="626"/>
                  </a:lnTo>
                  <a:lnTo>
                    <a:pt x="157" y="633"/>
                  </a:lnTo>
                  <a:lnTo>
                    <a:pt x="161" y="640"/>
                  </a:lnTo>
                  <a:lnTo>
                    <a:pt x="165" y="644"/>
                  </a:lnTo>
                  <a:lnTo>
                    <a:pt x="169" y="644"/>
                  </a:lnTo>
                  <a:lnTo>
                    <a:pt x="170" y="646"/>
                  </a:lnTo>
                  <a:lnTo>
                    <a:pt x="174" y="648"/>
                  </a:lnTo>
                  <a:lnTo>
                    <a:pt x="180" y="648"/>
                  </a:lnTo>
                  <a:lnTo>
                    <a:pt x="182" y="642"/>
                  </a:lnTo>
                  <a:lnTo>
                    <a:pt x="186" y="638"/>
                  </a:lnTo>
                  <a:lnTo>
                    <a:pt x="188" y="633"/>
                  </a:lnTo>
                  <a:lnTo>
                    <a:pt x="192" y="632"/>
                  </a:lnTo>
                  <a:lnTo>
                    <a:pt x="194" y="626"/>
                  </a:lnTo>
                  <a:lnTo>
                    <a:pt x="195" y="620"/>
                  </a:lnTo>
                  <a:lnTo>
                    <a:pt x="197" y="618"/>
                  </a:lnTo>
                  <a:lnTo>
                    <a:pt x="204" y="596"/>
                  </a:lnTo>
                  <a:lnTo>
                    <a:pt x="208" y="589"/>
                  </a:lnTo>
                  <a:lnTo>
                    <a:pt x="210" y="586"/>
                  </a:lnTo>
                  <a:lnTo>
                    <a:pt x="214" y="585"/>
                  </a:lnTo>
                  <a:lnTo>
                    <a:pt x="218" y="582"/>
                  </a:lnTo>
                  <a:lnTo>
                    <a:pt x="222" y="584"/>
                  </a:lnTo>
                  <a:lnTo>
                    <a:pt x="226" y="582"/>
                  </a:lnTo>
                  <a:lnTo>
                    <a:pt x="228" y="577"/>
                  </a:lnTo>
                  <a:lnTo>
                    <a:pt x="232" y="577"/>
                  </a:lnTo>
                  <a:lnTo>
                    <a:pt x="239" y="582"/>
                  </a:lnTo>
                  <a:lnTo>
                    <a:pt x="243" y="584"/>
                  </a:lnTo>
                  <a:lnTo>
                    <a:pt x="248" y="582"/>
                  </a:lnTo>
                  <a:lnTo>
                    <a:pt x="252" y="584"/>
                  </a:lnTo>
                  <a:lnTo>
                    <a:pt x="256" y="584"/>
                  </a:lnTo>
                  <a:lnTo>
                    <a:pt x="267" y="588"/>
                  </a:lnTo>
                  <a:lnTo>
                    <a:pt x="272" y="584"/>
                  </a:lnTo>
                  <a:lnTo>
                    <a:pt x="276" y="586"/>
                  </a:lnTo>
                  <a:lnTo>
                    <a:pt x="280" y="590"/>
                  </a:lnTo>
                  <a:lnTo>
                    <a:pt x="281" y="596"/>
                  </a:lnTo>
                  <a:lnTo>
                    <a:pt x="284" y="601"/>
                  </a:lnTo>
                  <a:lnTo>
                    <a:pt x="285" y="605"/>
                  </a:lnTo>
                  <a:lnTo>
                    <a:pt x="289" y="604"/>
                  </a:lnTo>
                  <a:lnTo>
                    <a:pt x="291" y="609"/>
                  </a:lnTo>
                  <a:lnTo>
                    <a:pt x="295" y="614"/>
                  </a:lnTo>
                  <a:lnTo>
                    <a:pt x="299" y="617"/>
                  </a:lnTo>
                  <a:lnTo>
                    <a:pt x="300" y="621"/>
                  </a:lnTo>
                  <a:lnTo>
                    <a:pt x="312" y="633"/>
                  </a:lnTo>
                  <a:lnTo>
                    <a:pt x="316" y="645"/>
                  </a:lnTo>
                  <a:lnTo>
                    <a:pt x="320" y="650"/>
                  </a:lnTo>
                  <a:lnTo>
                    <a:pt x="322" y="663"/>
                  </a:lnTo>
                  <a:lnTo>
                    <a:pt x="327" y="675"/>
                  </a:lnTo>
                  <a:lnTo>
                    <a:pt x="328" y="681"/>
                  </a:lnTo>
                  <a:lnTo>
                    <a:pt x="328" y="683"/>
                  </a:lnTo>
                  <a:lnTo>
                    <a:pt x="331" y="687"/>
                  </a:lnTo>
                  <a:lnTo>
                    <a:pt x="333" y="693"/>
                  </a:lnTo>
                  <a:lnTo>
                    <a:pt x="337" y="699"/>
                  </a:lnTo>
                  <a:lnTo>
                    <a:pt x="336" y="701"/>
                  </a:lnTo>
                  <a:lnTo>
                    <a:pt x="337" y="711"/>
                  </a:lnTo>
                  <a:lnTo>
                    <a:pt x="341" y="723"/>
                  </a:lnTo>
                  <a:lnTo>
                    <a:pt x="346" y="727"/>
                  </a:lnTo>
                  <a:lnTo>
                    <a:pt x="350" y="730"/>
                  </a:lnTo>
                  <a:lnTo>
                    <a:pt x="353" y="738"/>
                  </a:lnTo>
                  <a:lnTo>
                    <a:pt x="355" y="743"/>
                  </a:lnTo>
                  <a:lnTo>
                    <a:pt x="358" y="747"/>
                  </a:lnTo>
                  <a:lnTo>
                    <a:pt x="361" y="753"/>
                  </a:lnTo>
                  <a:lnTo>
                    <a:pt x="362" y="758"/>
                  </a:lnTo>
                  <a:lnTo>
                    <a:pt x="370" y="773"/>
                  </a:lnTo>
                  <a:lnTo>
                    <a:pt x="377" y="775"/>
                  </a:lnTo>
                  <a:lnTo>
                    <a:pt x="381" y="779"/>
                  </a:lnTo>
                  <a:lnTo>
                    <a:pt x="382" y="782"/>
                  </a:lnTo>
                  <a:lnTo>
                    <a:pt x="382" y="787"/>
                  </a:lnTo>
                  <a:lnTo>
                    <a:pt x="383" y="793"/>
                  </a:lnTo>
                  <a:lnTo>
                    <a:pt x="383" y="799"/>
                  </a:lnTo>
                  <a:lnTo>
                    <a:pt x="381" y="805"/>
                  </a:lnTo>
                  <a:lnTo>
                    <a:pt x="385" y="809"/>
                  </a:lnTo>
                  <a:lnTo>
                    <a:pt x="385" y="815"/>
                  </a:lnTo>
                  <a:lnTo>
                    <a:pt x="385" y="821"/>
                  </a:lnTo>
                  <a:lnTo>
                    <a:pt x="385" y="826"/>
                  </a:lnTo>
                  <a:lnTo>
                    <a:pt x="388" y="831"/>
                  </a:lnTo>
                  <a:lnTo>
                    <a:pt x="393" y="842"/>
                  </a:lnTo>
                  <a:lnTo>
                    <a:pt x="396" y="847"/>
                  </a:lnTo>
                  <a:lnTo>
                    <a:pt x="399" y="859"/>
                  </a:lnTo>
                  <a:lnTo>
                    <a:pt x="400" y="871"/>
                  </a:lnTo>
                  <a:lnTo>
                    <a:pt x="404" y="875"/>
                  </a:lnTo>
                  <a:lnTo>
                    <a:pt x="404" y="881"/>
                  </a:lnTo>
                  <a:lnTo>
                    <a:pt x="406" y="883"/>
                  </a:lnTo>
                  <a:lnTo>
                    <a:pt x="414" y="883"/>
                  </a:lnTo>
                  <a:lnTo>
                    <a:pt x="418" y="886"/>
                  </a:lnTo>
                  <a:lnTo>
                    <a:pt x="421" y="886"/>
                  </a:lnTo>
                  <a:lnTo>
                    <a:pt x="425" y="890"/>
                  </a:lnTo>
                  <a:lnTo>
                    <a:pt x="428" y="895"/>
                  </a:lnTo>
                  <a:lnTo>
                    <a:pt x="430" y="897"/>
                  </a:lnTo>
                  <a:lnTo>
                    <a:pt x="434" y="897"/>
                  </a:lnTo>
                  <a:lnTo>
                    <a:pt x="438" y="899"/>
                  </a:lnTo>
                  <a:lnTo>
                    <a:pt x="443" y="899"/>
                  </a:lnTo>
                  <a:lnTo>
                    <a:pt x="451" y="910"/>
                  </a:lnTo>
                  <a:lnTo>
                    <a:pt x="454" y="911"/>
                  </a:lnTo>
                  <a:lnTo>
                    <a:pt x="471" y="914"/>
                  </a:lnTo>
                  <a:lnTo>
                    <a:pt x="481" y="913"/>
                  </a:lnTo>
                  <a:lnTo>
                    <a:pt x="485" y="915"/>
                  </a:lnTo>
                  <a:lnTo>
                    <a:pt x="489" y="917"/>
                  </a:lnTo>
                  <a:lnTo>
                    <a:pt x="497" y="927"/>
                  </a:lnTo>
                  <a:lnTo>
                    <a:pt x="497" y="927"/>
                  </a:lnTo>
                  <a:lnTo>
                    <a:pt x="502" y="931"/>
                  </a:lnTo>
                  <a:lnTo>
                    <a:pt x="506" y="931"/>
                  </a:lnTo>
                  <a:lnTo>
                    <a:pt x="506" y="926"/>
                  </a:lnTo>
                  <a:lnTo>
                    <a:pt x="516" y="922"/>
                  </a:lnTo>
                  <a:lnTo>
                    <a:pt x="518" y="922"/>
                  </a:lnTo>
                  <a:lnTo>
                    <a:pt x="517" y="915"/>
                  </a:lnTo>
                  <a:lnTo>
                    <a:pt x="513" y="921"/>
                  </a:lnTo>
                  <a:lnTo>
                    <a:pt x="514" y="915"/>
                  </a:lnTo>
                  <a:lnTo>
                    <a:pt x="511" y="921"/>
                  </a:lnTo>
                  <a:lnTo>
                    <a:pt x="507" y="913"/>
                  </a:lnTo>
                  <a:lnTo>
                    <a:pt x="512" y="913"/>
                  </a:lnTo>
                  <a:lnTo>
                    <a:pt x="509" y="907"/>
                  </a:lnTo>
                  <a:lnTo>
                    <a:pt x="508" y="897"/>
                  </a:lnTo>
                  <a:lnTo>
                    <a:pt x="501" y="878"/>
                  </a:lnTo>
                  <a:lnTo>
                    <a:pt x="501" y="873"/>
                  </a:lnTo>
                  <a:lnTo>
                    <a:pt x="498" y="853"/>
                  </a:lnTo>
                  <a:lnTo>
                    <a:pt x="494" y="847"/>
                  </a:lnTo>
                  <a:lnTo>
                    <a:pt x="494" y="842"/>
                  </a:lnTo>
                  <a:lnTo>
                    <a:pt x="498" y="845"/>
                  </a:lnTo>
                  <a:lnTo>
                    <a:pt x="494" y="838"/>
                  </a:lnTo>
                  <a:lnTo>
                    <a:pt x="494" y="833"/>
                  </a:lnTo>
                  <a:lnTo>
                    <a:pt x="498" y="833"/>
                  </a:lnTo>
                  <a:lnTo>
                    <a:pt x="499" y="826"/>
                  </a:lnTo>
                  <a:lnTo>
                    <a:pt x="501" y="821"/>
                  </a:lnTo>
                  <a:lnTo>
                    <a:pt x="501" y="815"/>
                  </a:lnTo>
                  <a:lnTo>
                    <a:pt x="502" y="810"/>
                  </a:lnTo>
                  <a:lnTo>
                    <a:pt x="494" y="813"/>
                  </a:lnTo>
                  <a:lnTo>
                    <a:pt x="485" y="810"/>
                  </a:lnTo>
                  <a:lnTo>
                    <a:pt x="486" y="803"/>
                  </a:lnTo>
                  <a:lnTo>
                    <a:pt x="484" y="801"/>
                  </a:lnTo>
                  <a:lnTo>
                    <a:pt x="482" y="795"/>
                  </a:lnTo>
                  <a:lnTo>
                    <a:pt x="486" y="799"/>
                  </a:lnTo>
                  <a:lnTo>
                    <a:pt x="489" y="805"/>
                  </a:lnTo>
                  <a:lnTo>
                    <a:pt x="493" y="803"/>
                  </a:lnTo>
                  <a:lnTo>
                    <a:pt x="496" y="802"/>
                  </a:lnTo>
                  <a:lnTo>
                    <a:pt x="500" y="803"/>
                  </a:lnTo>
                  <a:lnTo>
                    <a:pt x="496" y="807"/>
                  </a:lnTo>
                  <a:lnTo>
                    <a:pt x="502" y="805"/>
                  </a:lnTo>
                  <a:lnTo>
                    <a:pt x="510" y="778"/>
                  </a:lnTo>
                  <a:lnTo>
                    <a:pt x="509" y="773"/>
                  </a:lnTo>
                  <a:lnTo>
                    <a:pt x="507" y="771"/>
                  </a:lnTo>
                  <a:lnTo>
                    <a:pt x="504" y="766"/>
                  </a:lnTo>
                  <a:lnTo>
                    <a:pt x="504" y="761"/>
                  </a:lnTo>
                  <a:lnTo>
                    <a:pt x="500" y="763"/>
                  </a:lnTo>
                  <a:lnTo>
                    <a:pt x="497" y="761"/>
                  </a:lnTo>
                  <a:lnTo>
                    <a:pt x="502" y="759"/>
                  </a:lnTo>
                  <a:lnTo>
                    <a:pt x="511" y="758"/>
                  </a:lnTo>
                  <a:lnTo>
                    <a:pt x="514" y="763"/>
                  </a:lnTo>
                  <a:lnTo>
                    <a:pt x="522" y="749"/>
                  </a:lnTo>
                  <a:lnTo>
                    <a:pt x="525" y="742"/>
                  </a:lnTo>
                  <a:lnTo>
                    <a:pt x="525" y="738"/>
                  </a:lnTo>
                  <a:lnTo>
                    <a:pt x="521" y="742"/>
                  </a:lnTo>
                  <a:lnTo>
                    <a:pt x="519" y="747"/>
                  </a:lnTo>
                  <a:lnTo>
                    <a:pt x="515" y="742"/>
                  </a:lnTo>
                  <a:lnTo>
                    <a:pt x="517" y="737"/>
                  </a:lnTo>
                  <a:lnTo>
                    <a:pt x="516" y="734"/>
                  </a:lnTo>
                  <a:lnTo>
                    <a:pt x="520" y="734"/>
                  </a:lnTo>
                  <a:lnTo>
                    <a:pt x="524" y="731"/>
                  </a:lnTo>
                  <a:lnTo>
                    <a:pt x="526" y="737"/>
                  </a:lnTo>
                  <a:lnTo>
                    <a:pt x="530" y="731"/>
                  </a:lnTo>
                  <a:lnTo>
                    <a:pt x="531" y="726"/>
                  </a:lnTo>
                  <a:lnTo>
                    <a:pt x="531" y="731"/>
                  </a:lnTo>
                  <a:lnTo>
                    <a:pt x="530" y="737"/>
                  </a:lnTo>
                  <a:lnTo>
                    <a:pt x="534" y="734"/>
                  </a:lnTo>
                  <a:lnTo>
                    <a:pt x="538" y="726"/>
                  </a:lnTo>
                  <a:lnTo>
                    <a:pt x="538" y="721"/>
                  </a:lnTo>
                  <a:lnTo>
                    <a:pt x="536" y="715"/>
                  </a:lnTo>
                  <a:lnTo>
                    <a:pt x="538" y="709"/>
                  </a:lnTo>
                  <a:lnTo>
                    <a:pt x="538" y="707"/>
                  </a:lnTo>
                  <a:lnTo>
                    <a:pt x="543" y="718"/>
                  </a:lnTo>
                  <a:lnTo>
                    <a:pt x="547" y="719"/>
                  </a:lnTo>
                  <a:lnTo>
                    <a:pt x="561" y="711"/>
                  </a:lnTo>
                  <a:lnTo>
                    <a:pt x="561" y="709"/>
                  </a:lnTo>
                  <a:lnTo>
                    <a:pt x="557" y="706"/>
                  </a:lnTo>
                  <a:lnTo>
                    <a:pt x="553" y="707"/>
                  </a:lnTo>
                  <a:lnTo>
                    <a:pt x="555" y="702"/>
                  </a:lnTo>
                  <a:lnTo>
                    <a:pt x="551" y="698"/>
                  </a:lnTo>
                  <a:lnTo>
                    <a:pt x="546" y="687"/>
                  </a:lnTo>
                  <a:lnTo>
                    <a:pt x="551" y="686"/>
                  </a:lnTo>
                  <a:lnTo>
                    <a:pt x="552" y="690"/>
                  </a:lnTo>
                  <a:lnTo>
                    <a:pt x="559" y="697"/>
                  </a:lnTo>
                  <a:lnTo>
                    <a:pt x="563" y="695"/>
                  </a:lnTo>
                  <a:lnTo>
                    <a:pt x="559" y="685"/>
                  </a:lnTo>
                  <a:lnTo>
                    <a:pt x="560" y="683"/>
                  </a:lnTo>
                  <a:lnTo>
                    <a:pt x="562" y="690"/>
                  </a:lnTo>
                  <a:lnTo>
                    <a:pt x="566" y="693"/>
                  </a:lnTo>
                  <a:lnTo>
                    <a:pt x="571" y="689"/>
                  </a:lnTo>
                  <a:lnTo>
                    <a:pt x="572" y="694"/>
                  </a:lnTo>
                  <a:lnTo>
                    <a:pt x="576" y="693"/>
                  </a:lnTo>
                  <a:lnTo>
                    <a:pt x="574" y="697"/>
                  </a:lnTo>
                  <a:lnTo>
                    <a:pt x="582" y="693"/>
                  </a:lnTo>
                  <a:lnTo>
                    <a:pt x="581" y="698"/>
                  </a:lnTo>
                  <a:lnTo>
                    <a:pt x="572" y="703"/>
                  </a:lnTo>
                  <a:lnTo>
                    <a:pt x="572" y="706"/>
                  </a:lnTo>
                  <a:lnTo>
                    <a:pt x="584" y="697"/>
                  </a:lnTo>
                  <a:lnTo>
                    <a:pt x="593" y="693"/>
                  </a:lnTo>
                  <a:lnTo>
                    <a:pt x="598" y="687"/>
                  </a:lnTo>
                  <a:lnTo>
                    <a:pt x="593" y="689"/>
                  </a:lnTo>
                  <a:lnTo>
                    <a:pt x="589" y="693"/>
                  </a:lnTo>
                  <a:lnTo>
                    <a:pt x="588" y="687"/>
                  </a:lnTo>
                  <a:lnTo>
                    <a:pt x="597" y="683"/>
                  </a:lnTo>
                  <a:lnTo>
                    <a:pt x="605" y="682"/>
                  </a:lnTo>
                  <a:lnTo>
                    <a:pt x="613" y="675"/>
                  </a:lnTo>
                  <a:lnTo>
                    <a:pt x="619" y="671"/>
                  </a:lnTo>
                  <a:lnTo>
                    <a:pt x="623" y="667"/>
                  </a:lnTo>
                  <a:lnTo>
                    <a:pt x="631" y="657"/>
                  </a:lnTo>
                  <a:lnTo>
                    <a:pt x="631" y="648"/>
                  </a:lnTo>
                  <a:lnTo>
                    <a:pt x="638" y="641"/>
                  </a:lnTo>
                  <a:lnTo>
                    <a:pt x="641" y="636"/>
                  </a:lnTo>
                  <a:lnTo>
                    <a:pt x="645" y="633"/>
                  </a:lnTo>
                  <a:lnTo>
                    <a:pt x="647" y="626"/>
                  </a:lnTo>
                  <a:lnTo>
                    <a:pt x="643" y="625"/>
                  </a:lnTo>
                  <a:lnTo>
                    <a:pt x="643" y="617"/>
                  </a:lnTo>
                  <a:lnTo>
                    <a:pt x="639" y="612"/>
                  </a:lnTo>
                  <a:lnTo>
                    <a:pt x="639" y="606"/>
                  </a:lnTo>
                  <a:lnTo>
                    <a:pt x="637" y="601"/>
                  </a:lnTo>
                  <a:lnTo>
                    <a:pt x="639" y="598"/>
                  </a:lnTo>
                  <a:lnTo>
                    <a:pt x="645" y="604"/>
                  </a:lnTo>
                  <a:lnTo>
                    <a:pt x="647" y="598"/>
                  </a:lnTo>
                  <a:lnTo>
                    <a:pt x="651" y="593"/>
                  </a:lnTo>
                  <a:lnTo>
                    <a:pt x="655" y="594"/>
                  </a:lnTo>
                  <a:lnTo>
                    <a:pt x="655" y="604"/>
                  </a:lnTo>
                  <a:lnTo>
                    <a:pt x="652" y="614"/>
                  </a:lnTo>
                  <a:lnTo>
                    <a:pt x="661" y="612"/>
                  </a:lnTo>
                  <a:lnTo>
                    <a:pt x="669" y="612"/>
                  </a:lnTo>
                  <a:lnTo>
                    <a:pt x="668" y="613"/>
                  </a:lnTo>
                  <a:lnTo>
                    <a:pt x="664" y="614"/>
                  </a:lnTo>
                  <a:lnTo>
                    <a:pt x="655" y="622"/>
                  </a:lnTo>
                  <a:lnTo>
                    <a:pt x="652" y="629"/>
                  </a:lnTo>
                  <a:lnTo>
                    <a:pt x="653" y="629"/>
                  </a:lnTo>
                  <a:lnTo>
                    <a:pt x="658" y="622"/>
                  </a:lnTo>
                  <a:lnTo>
                    <a:pt x="662" y="620"/>
                  </a:lnTo>
                  <a:lnTo>
                    <a:pt x="666" y="617"/>
                  </a:lnTo>
                  <a:lnTo>
                    <a:pt x="678" y="609"/>
                  </a:lnTo>
                  <a:lnTo>
                    <a:pt x="691" y="601"/>
                  </a:lnTo>
                  <a:lnTo>
                    <a:pt x="704" y="600"/>
                  </a:lnTo>
                  <a:lnTo>
                    <a:pt x="698" y="588"/>
                  </a:lnTo>
                  <a:lnTo>
                    <a:pt x="702" y="577"/>
                  </a:lnTo>
                  <a:lnTo>
                    <a:pt x="706" y="572"/>
                  </a:lnTo>
                  <a:lnTo>
                    <a:pt x="706" y="572"/>
                  </a:lnTo>
                  <a:lnTo>
                    <a:pt x="710" y="566"/>
                  </a:lnTo>
                  <a:lnTo>
                    <a:pt x="712" y="560"/>
                  </a:lnTo>
                  <a:lnTo>
                    <a:pt x="710" y="546"/>
                  </a:lnTo>
                  <a:lnTo>
                    <a:pt x="708" y="540"/>
                  </a:lnTo>
                  <a:lnTo>
                    <a:pt x="710" y="533"/>
                  </a:lnTo>
                  <a:lnTo>
                    <a:pt x="709" y="522"/>
                  </a:lnTo>
                  <a:lnTo>
                    <a:pt x="711" y="517"/>
                  </a:lnTo>
                  <a:lnTo>
                    <a:pt x="714" y="512"/>
                  </a:lnTo>
                  <a:lnTo>
                    <a:pt x="715" y="506"/>
                  </a:lnTo>
                  <a:lnTo>
                    <a:pt x="718" y="501"/>
                  </a:lnTo>
                  <a:lnTo>
                    <a:pt x="717" y="494"/>
                  </a:lnTo>
                  <a:lnTo>
                    <a:pt x="718" y="489"/>
                  </a:lnTo>
                  <a:lnTo>
                    <a:pt x="717" y="484"/>
                  </a:lnTo>
                  <a:lnTo>
                    <a:pt x="719" y="480"/>
                  </a:lnTo>
                  <a:lnTo>
                    <a:pt x="718" y="474"/>
                  </a:lnTo>
                  <a:lnTo>
                    <a:pt x="718" y="469"/>
                  </a:lnTo>
                  <a:lnTo>
                    <a:pt x="716" y="468"/>
                  </a:lnTo>
                  <a:lnTo>
                    <a:pt x="710" y="457"/>
                  </a:lnTo>
                  <a:lnTo>
                    <a:pt x="710" y="452"/>
                  </a:lnTo>
                  <a:lnTo>
                    <a:pt x="708" y="446"/>
                  </a:lnTo>
                  <a:lnTo>
                    <a:pt x="706" y="445"/>
                  </a:lnTo>
                  <a:lnTo>
                    <a:pt x="704" y="438"/>
                  </a:lnTo>
                  <a:lnTo>
                    <a:pt x="701" y="433"/>
                  </a:lnTo>
                  <a:lnTo>
                    <a:pt x="702" y="425"/>
                  </a:lnTo>
                  <a:lnTo>
                    <a:pt x="698" y="414"/>
                  </a:lnTo>
                  <a:lnTo>
                    <a:pt x="696" y="409"/>
                  </a:lnTo>
                  <a:lnTo>
                    <a:pt x="689" y="400"/>
                  </a:lnTo>
                  <a:lnTo>
                    <a:pt x="687" y="313"/>
                  </a:lnTo>
                  <a:lnTo>
                    <a:pt x="685" y="265"/>
                  </a:lnTo>
                  <a:lnTo>
                    <a:pt x="672" y="262"/>
                  </a:lnTo>
                  <a:lnTo>
                    <a:pt x="668" y="266"/>
                  </a:lnTo>
                  <a:lnTo>
                    <a:pt x="664" y="262"/>
                  </a:lnTo>
                  <a:lnTo>
                    <a:pt x="663" y="260"/>
                  </a:lnTo>
                  <a:lnTo>
                    <a:pt x="662" y="258"/>
                  </a:lnTo>
                  <a:lnTo>
                    <a:pt x="650" y="254"/>
                  </a:lnTo>
                  <a:lnTo>
                    <a:pt x="646" y="252"/>
                  </a:lnTo>
                  <a:lnTo>
                    <a:pt x="642" y="250"/>
                  </a:lnTo>
                  <a:lnTo>
                    <a:pt x="634" y="241"/>
                  </a:lnTo>
                  <a:lnTo>
                    <a:pt x="624" y="233"/>
                  </a:lnTo>
                  <a:lnTo>
                    <a:pt x="620" y="233"/>
                  </a:lnTo>
                  <a:lnTo>
                    <a:pt x="618" y="238"/>
                  </a:lnTo>
                  <a:lnTo>
                    <a:pt x="615" y="241"/>
                  </a:lnTo>
                  <a:lnTo>
                    <a:pt x="611" y="241"/>
                  </a:lnTo>
                  <a:lnTo>
                    <a:pt x="608" y="240"/>
                  </a:lnTo>
                  <a:lnTo>
                    <a:pt x="604" y="234"/>
                  </a:lnTo>
                  <a:lnTo>
                    <a:pt x="596" y="238"/>
                  </a:lnTo>
                  <a:lnTo>
                    <a:pt x="592" y="242"/>
                  </a:lnTo>
                  <a:lnTo>
                    <a:pt x="588" y="242"/>
                  </a:lnTo>
                  <a:lnTo>
                    <a:pt x="584" y="238"/>
                  </a:lnTo>
                  <a:lnTo>
                    <a:pt x="580" y="242"/>
                  </a:lnTo>
                  <a:lnTo>
                    <a:pt x="575" y="244"/>
                  </a:lnTo>
                  <a:lnTo>
                    <a:pt x="571" y="250"/>
                  </a:lnTo>
                  <a:lnTo>
                    <a:pt x="566" y="250"/>
                  </a:lnTo>
                  <a:lnTo>
                    <a:pt x="564" y="256"/>
                  </a:lnTo>
                  <a:lnTo>
                    <a:pt x="560" y="250"/>
                  </a:lnTo>
                  <a:lnTo>
                    <a:pt x="556" y="249"/>
                  </a:lnTo>
                  <a:lnTo>
                    <a:pt x="552" y="245"/>
                  </a:lnTo>
                  <a:lnTo>
                    <a:pt x="548" y="240"/>
                  </a:lnTo>
                  <a:lnTo>
                    <a:pt x="544" y="240"/>
                  </a:lnTo>
                  <a:lnTo>
                    <a:pt x="540" y="244"/>
                  </a:lnTo>
                  <a:lnTo>
                    <a:pt x="536" y="241"/>
                  </a:lnTo>
                  <a:lnTo>
                    <a:pt x="532" y="236"/>
                  </a:lnTo>
                  <a:lnTo>
                    <a:pt x="528" y="234"/>
                  </a:lnTo>
                  <a:lnTo>
                    <a:pt x="527" y="234"/>
                  </a:lnTo>
                  <a:lnTo>
                    <a:pt x="527" y="238"/>
                  </a:lnTo>
                  <a:lnTo>
                    <a:pt x="522" y="242"/>
                  </a:lnTo>
                  <a:lnTo>
                    <a:pt x="521" y="253"/>
                  </a:lnTo>
                  <a:lnTo>
                    <a:pt x="518" y="253"/>
                  </a:lnTo>
                  <a:lnTo>
                    <a:pt x="517" y="252"/>
                  </a:lnTo>
                  <a:lnTo>
                    <a:pt x="515" y="246"/>
                  </a:lnTo>
                  <a:lnTo>
                    <a:pt x="517" y="241"/>
                  </a:lnTo>
                  <a:lnTo>
                    <a:pt x="513" y="241"/>
                  </a:lnTo>
                  <a:lnTo>
                    <a:pt x="506" y="245"/>
                  </a:lnTo>
                  <a:lnTo>
                    <a:pt x="502" y="244"/>
                  </a:lnTo>
                  <a:lnTo>
                    <a:pt x="501" y="238"/>
                  </a:lnTo>
                  <a:lnTo>
                    <a:pt x="497" y="238"/>
                  </a:lnTo>
                  <a:lnTo>
                    <a:pt x="495" y="233"/>
                  </a:lnTo>
                  <a:lnTo>
                    <a:pt x="491" y="232"/>
                  </a:lnTo>
                  <a:lnTo>
                    <a:pt x="484" y="240"/>
                  </a:lnTo>
                  <a:lnTo>
                    <a:pt x="480" y="242"/>
                  </a:lnTo>
                  <a:lnTo>
                    <a:pt x="476" y="241"/>
                  </a:lnTo>
                  <a:lnTo>
                    <a:pt x="476" y="233"/>
                  </a:lnTo>
                  <a:lnTo>
                    <a:pt x="475" y="230"/>
                  </a:lnTo>
                  <a:lnTo>
                    <a:pt x="471" y="229"/>
                  </a:lnTo>
                  <a:lnTo>
                    <a:pt x="468" y="224"/>
                  </a:lnTo>
                  <a:lnTo>
                    <a:pt x="469" y="218"/>
                  </a:lnTo>
                  <a:lnTo>
                    <a:pt x="464" y="218"/>
                  </a:lnTo>
                  <a:lnTo>
                    <a:pt x="456" y="217"/>
                  </a:lnTo>
                  <a:lnTo>
                    <a:pt x="452" y="221"/>
                  </a:lnTo>
                  <a:lnTo>
                    <a:pt x="448" y="224"/>
                  </a:lnTo>
                  <a:lnTo>
                    <a:pt x="444" y="220"/>
                  </a:lnTo>
                  <a:lnTo>
                    <a:pt x="442" y="216"/>
                  </a:lnTo>
                  <a:lnTo>
                    <a:pt x="438" y="216"/>
                  </a:lnTo>
                  <a:lnTo>
                    <a:pt x="434" y="217"/>
                  </a:lnTo>
                  <a:lnTo>
                    <a:pt x="426" y="213"/>
                  </a:lnTo>
                  <a:lnTo>
                    <a:pt x="421" y="209"/>
                  </a:lnTo>
                  <a:lnTo>
                    <a:pt x="417" y="210"/>
                  </a:lnTo>
                  <a:lnTo>
                    <a:pt x="415" y="210"/>
                  </a:lnTo>
                  <a:lnTo>
                    <a:pt x="411" y="210"/>
                  </a:lnTo>
                  <a:lnTo>
                    <a:pt x="410" y="204"/>
                  </a:lnTo>
                  <a:lnTo>
                    <a:pt x="410" y="198"/>
                  </a:lnTo>
                  <a:lnTo>
                    <a:pt x="407" y="193"/>
                  </a:lnTo>
                  <a:lnTo>
                    <a:pt x="403" y="190"/>
                  </a:lnTo>
                  <a:lnTo>
                    <a:pt x="402" y="188"/>
                  </a:lnTo>
                  <a:lnTo>
                    <a:pt x="400" y="193"/>
                  </a:lnTo>
                  <a:lnTo>
                    <a:pt x="396" y="194"/>
                  </a:lnTo>
                  <a:lnTo>
                    <a:pt x="391" y="192"/>
                  </a:lnTo>
                  <a:lnTo>
                    <a:pt x="387" y="194"/>
                  </a:lnTo>
                  <a:lnTo>
                    <a:pt x="383" y="192"/>
                  </a:lnTo>
                  <a:lnTo>
                    <a:pt x="376" y="181"/>
                  </a:lnTo>
                  <a:lnTo>
                    <a:pt x="372" y="177"/>
                  </a:lnTo>
                  <a:lnTo>
                    <a:pt x="368" y="176"/>
                  </a:lnTo>
                  <a:lnTo>
                    <a:pt x="368" y="166"/>
                  </a:lnTo>
                  <a:lnTo>
                    <a:pt x="372" y="13"/>
                  </a:lnTo>
                  <a:lnTo>
                    <a:pt x="367" y="9"/>
                  </a:lnTo>
                  <a:lnTo>
                    <a:pt x="363" y="9"/>
                  </a:lnTo>
                  <a:lnTo>
                    <a:pt x="341" y="9"/>
                  </a:lnTo>
                  <a:lnTo>
                    <a:pt x="288" y="5"/>
                  </a:lnTo>
                  <a:lnTo>
                    <a:pt x="218" y="0"/>
                  </a:lnTo>
                  <a:lnTo>
                    <a:pt x="215" y="1"/>
                  </a:lnTo>
                  <a:lnTo>
                    <a:pt x="215" y="7"/>
                  </a:lnTo>
                  <a:lnTo>
                    <a:pt x="205" y="216"/>
                  </a:lnTo>
                  <a:lnTo>
                    <a:pt x="200" y="294"/>
                  </a:lnTo>
                  <a:lnTo>
                    <a:pt x="196" y="384"/>
                  </a:lnTo>
                  <a:lnTo>
                    <a:pt x="192" y="389"/>
                  </a:lnTo>
                  <a:lnTo>
                    <a:pt x="190" y="389"/>
                  </a:lnTo>
                  <a:lnTo>
                    <a:pt x="142" y="385"/>
                  </a:lnTo>
                  <a:lnTo>
                    <a:pt x="95" y="380"/>
                  </a:lnTo>
                  <a:lnTo>
                    <a:pt x="41" y="373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2" y="381"/>
                  </a:lnTo>
                  <a:lnTo>
                    <a:pt x="5" y="385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5" y="388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9" name="NE">
              <a:hlinkClick r:id="" action="ppaction://macro?name=Slide1.NE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711325" y="3348038"/>
              <a:ext cx="661988" cy="315912"/>
            </a:xfrm>
            <a:custGeom>
              <a:avLst/>
              <a:gdLst>
                <a:gd name="T0" fmla="*/ 45 w 424"/>
                <a:gd name="T1" fmla="*/ 177 h 277"/>
                <a:gd name="T2" fmla="*/ 96 w 424"/>
                <a:gd name="T3" fmla="*/ 184 h 277"/>
                <a:gd name="T4" fmla="*/ 156 w 424"/>
                <a:gd name="T5" fmla="*/ 272 h 277"/>
                <a:gd name="T6" fmla="*/ 340 w 424"/>
                <a:gd name="T7" fmla="*/ 277 h 277"/>
                <a:gd name="T8" fmla="*/ 419 w 424"/>
                <a:gd name="T9" fmla="*/ 271 h 277"/>
                <a:gd name="T10" fmla="*/ 416 w 424"/>
                <a:gd name="T11" fmla="*/ 260 h 277"/>
                <a:gd name="T12" fmla="*/ 412 w 424"/>
                <a:gd name="T13" fmla="*/ 251 h 277"/>
                <a:gd name="T14" fmla="*/ 405 w 424"/>
                <a:gd name="T15" fmla="*/ 235 h 277"/>
                <a:gd name="T16" fmla="*/ 402 w 424"/>
                <a:gd name="T17" fmla="*/ 224 h 277"/>
                <a:gd name="T18" fmla="*/ 396 w 424"/>
                <a:gd name="T19" fmla="*/ 215 h 277"/>
                <a:gd name="T20" fmla="*/ 396 w 424"/>
                <a:gd name="T21" fmla="*/ 187 h 277"/>
                <a:gd name="T22" fmla="*/ 397 w 424"/>
                <a:gd name="T23" fmla="*/ 173 h 277"/>
                <a:gd name="T24" fmla="*/ 395 w 424"/>
                <a:gd name="T25" fmla="*/ 161 h 277"/>
                <a:gd name="T26" fmla="*/ 393 w 424"/>
                <a:gd name="T27" fmla="*/ 149 h 277"/>
                <a:gd name="T28" fmla="*/ 389 w 424"/>
                <a:gd name="T29" fmla="*/ 141 h 277"/>
                <a:gd name="T30" fmla="*/ 386 w 424"/>
                <a:gd name="T31" fmla="*/ 140 h 277"/>
                <a:gd name="T32" fmla="*/ 385 w 424"/>
                <a:gd name="T33" fmla="*/ 128 h 277"/>
                <a:gd name="T34" fmla="*/ 385 w 424"/>
                <a:gd name="T35" fmla="*/ 118 h 277"/>
                <a:gd name="T36" fmla="*/ 382 w 424"/>
                <a:gd name="T37" fmla="*/ 107 h 277"/>
                <a:gd name="T38" fmla="*/ 376 w 424"/>
                <a:gd name="T39" fmla="*/ 92 h 277"/>
                <a:gd name="T40" fmla="*/ 373 w 424"/>
                <a:gd name="T41" fmla="*/ 82 h 277"/>
                <a:gd name="T42" fmla="*/ 369 w 424"/>
                <a:gd name="T43" fmla="*/ 70 h 277"/>
                <a:gd name="T44" fmla="*/ 370 w 424"/>
                <a:gd name="T45" fmla="*/ 60 h 277"/>
                <a:gd name="T46" fmla="*/ 361 w 424"/>
                <a:gd name="T47" fmla="*/ 58 h 277"/>
                <a:gd name="T48" fmla="*/ 355 w 424"/>
                <a:gd name="T49" fmla="*/ 47 h 277"/>
                <a:gd name="T50" fmla="*/ 346 w 424"/>
                <a:gd name="T51" fmla="*/ 39 h 277"/>
                <a:gd name="T52" fmla="*/ 342 w 424"/>
                <a:gd name="T53" fmla="*/ 38 h 277"/>
                <a:gd name="T54" fmla="*/ 334 w 424"/>
                <a:gd name="T55" fmla="*/ 35 h 277"/>
                <a:gd name="T56" fmla="*/ 309 w 424"/>
                <a:gd name="T57" fmla="*/ 30 h 277"/>
                <a:gd name="T58" fmla="*/ 297 w 424"/>
                <a:gd name="T59" fmla="*/ 34 h 277"/>
                <a:gd name="T60" fmla="*/ 275 w 424"/>
                <a:gd name="T61" fmla="*/ 23 h 277"/>
                <a:gd name="T62" fmla="*/ 218 w 424"/>
                <a:gd name="T63" fmla="*/ 15 h 277"/>
                <a:gd name="T64" fmla="*/ 58 w 424"/>
                <a:gd name="T65" fmla="*/ 6 h 277"/>
                <a:gd name="T66" fmla="*/ 0 w 424"/>
                <a:gd name="T67" fmla="*/ 173 h 277"/>
                <a:gd name="T68" fmla="*/ 0 w 424"/>
                <a:gd name="T69" fmla="*/ 17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4" h="277">
                  <a:moveTo>
                    <a:pt x="0" y="173"/>
                  </a:moveTo>
                  <a:lnTo>
                    <a:pt x="45" y="177"/>
                  </a:lnTo>
                  <a:lnTo>
                    <a:pt x="92" y="181"/>
                  </a:lnTo>
                  <a:lnTo>
                    <a:pt x="96" y="184"/>
                  </a:lnTo>
                  <a:lnTo>
                    <a:pt x="93" y="268"/>
                  </a:lnTo>
                  <a:lnTo>
                    <a:pt x="156" y="272"/>
                  </a:lnTo>
                  <a:lnTo>
                    <a:pt x="277" y="276"/>
                  </a:lnTo>
                  <a:lnTo>
                    <a:pt x="340" y="277"/>
                  </a:lnTo>
                  <a:lnTo>
                    <a:pt x="424" y="276"/>
                  </a:lnTo>
                  <a:lnTo>
                    <a:pt x="419" y="271"/>
                  </a:lnTo>
                  <a:lnTo>
                    <a:pt x="420" y="265"/>
                  </a:lnTo>
                  <a:lnTo>
                    <a:pt x="416" y="260"/>
                  </a:lnTo>
                  <a:lnTo>
                    <a:pt x="416" y="255"/>
                  </a:lnTo>
                  <a:lnTo>
                    <a:pt x="412" y="251"/>
                  </a:lnTo>
                  <a:lnTo>
                    <a:pt x="408" y="245"/>
                  </a:lnTo>
                  <a:lnTo>
                    <a:pt x="405" y="235"/>
                  </a:lnTo>
                  <a:lnTo>
                    <a:pt x="402" y="229"/>
                  </a:lnTo>
                  <a:lnTo>
                    <a:pt x="402" y="224"/>
                  </a:lnTo>
                  <a:lnTo>
                    <a:pt x="400" y="219"/>
                  </a:lnTo>
                  <a:lnTo>
                    <a:pt x="396" y="215"/>
                  </a:lnTo>
                  <a:lnTo>
                    <a:pt x="398" y="199"/>
                  </a:lnTo>
                  <a:lnTo>
                    <a:pt x="396" y="187"/>
                  </a:lnTo>
                  <a:lnTo>
                    <a:pt x="396" y="180"/>
                  </a:lnTo>
                  <a:lnTo>
                    <a:pt x="397" y="173"/>
                  </a:lnTo>
                  <a:lnTo>
                    <a:pt x="394" y="168"/>
                  </a:lnTo>
                  <a:lnTo>
                    <a:pt x="395" y="161"/>
                  </a:lnTo>
                  <a:lnTo>
                    <a:pt x="392" y="156"/>
                  </a:lnTo>
                  <a:lnTo>
                    <a:pt x="393" y="149"/>
                  </a:lnTo>
                  <a:lnTo>
                    <a:pt x="389" y="147"/>
                  </a:lnTo>
                  <a:lnTo>
                    <a:pt x="389" y="141"/>
                  </a:lnTo>
                  <a:lnTo>
                    <a:pt x="385" y="141"/>
                  </a:lnTo>
                  <a:lnTo>
                    <a:pt x="386" y="140"/>
                  </a:lnTo>
                  <a:lnTo>
                    <a:pt x="385" y="135"/>
                  </a:lnTo>
                  <a:lnTo>
                    <a:pt x="385" y="128"/>
                  </a:lnTo>
                  <a:lnTo>
                    <a:pt x="386" y="123"/>
                  </a:lnTo>
                  <a:lnTo>
                    <a:pt x="385" y="118"/>
                  </a:lnTo>
                  <a:lnTo>
                    <a:pt x="382" y="112"/>
                  </a:lnTo>
                  <a:lnTo>
                    <a:pt x="382" y="107"/>
                  </a:lnTo>
                  <a:lnTo>
                    <a:pt x="377" y="98"/>
                  </a:lnTo>
                  <a:lnTo>
                    <a:pt x="376" y="92"/>
                  </a:lnTo>
                  <a:lnTo>
                    <a:pt x="373" y="87"/>
                  </a:lnTo>
                  <a:lnTo>
                    <a:pt x="373" y="82"/>
                  </a:lnTo>
                  <a:lnTo>
                    <a:pt x="372" y="76"/>
                  </a:lnTo>
                  <a:lnTo>
                    <a:pt x="369" y="70"/>
                  </a:lnTo>
                  <a:lnTo>
                    <a:pt x="370" y="66"/>
                  </a:lnTo>
                  <a:lnTo>
                    <a:pt x="370" y="60"/>
                  </a:lnTo>
                  <a:lnTo>
                    <a:pt x="366" y="59"/>
                  </a:lnTo>
                  <a:lnTo>
                    <a:pt x="361" y="58"/>
                  </a:lnTo>
                  <a:lnTo>
                    <a:pt x="357" y="52"/>
                  </a:lnTo>
                  <a:lnTo>
                    <a:pt x="355" y="47"/>
                  </a:lnTo>
                  <a:lnTo>
                    <a:pt x="350" y="44"/>
                  </a:lnTo>
                  <a:lnTo>
                    <a:pt x="346" y="39"/>
                  </a:lnTo>
                  <a:lnTo>
                    <a:pt x="342" y="39"/>
                  </a:lnTo>
                  <a:lnTo>
                    <a:pt x="342" y="38"/>
                  </a:lnTo>
                  <a:lnTo>
                    <a:pt x="338" y="35"/>
                  </a:lnTo>
                  <a:lnTo>
                    <a:pt x="334" y="35"/>
                  </a:lnTo>
                  <a:lnTo>
                    <a:pt x="327" y="27"/>
                  </a:lnTo>
                  <a:lnTo>
                    <a:pt x="309" y="30"/>
                  </a:lnTo>
                  <a:lnTo>
                    <a:pt x="300" y="28"/>
                  </a:lnTo>
                  <a:lnTo>
                    <a:pt x="297" y="34"/>
                  </a:lnTo>
                  <a:lnTo>
                    <a:pt x="293" y="35"/>
                  </a:lnTo>
                  <a:lnTo>
                    <a:pt x="275" y="23"/>
                  </a:lnTo>
                  <a:lnTo>
                    <a:pt x="270" y="16"/>
                  </a:lnTo>
                  <a:lnTo>
                    <a:pt x="218" y="15"/>
                  </a:lnTo>
                  <a:lnTo>
                    <a:pt x="139" y="11"/>
                  </a:lnTo>
                  <a:lnTo>
                    <a:pt x="58" y="6"/>
                  </a:lnTo>
                  <a:lnTo>
                    <a:pt x="9" y="0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3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0" name="SD">
              <a:hlinkClick r:id="" action="ppaction://macro?name=Slide1.SD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730375" y="3048000"/>
              <a:ext cx="552450" cy="361950"/>
            </a:xfrm>
            <a:custGeom>
              <a:avLst/>
              <a:gdLst>
                <a:gd name="T0" fmla="*/ 0 w 358"/>
                <a:gd name="T1" fmla="*/ 253 h 312"/>
                <a:gd name="T2" fmla="*/ 49 w 358"/>
                <a:gd name="T3" fmla="*/ 259 h 312"/>
                <a:gd name="T4" fmla="*/ 130 w 358"/>
                <a:gd name="T5" fmla="*/ 264 h 312"/>
                <a:gd name="T6" fmla="*/ 209 w 358"/>
                <a:gd name="T7" fmla="*/ 268 h 312"/>
                <a:gd name="T8" fmla="*/ 261 w 358"/>
                <a:gd name="T9" fmla="*/ 269 h 312"/>
                <a:gd name="T10" fmla="*/ 266 w 358"/>
                <a:gd name="T11" fmla="*/ 276 h 312"/>
                <a:gd name="T12" fmla="*/ 284 w 358"/>
                <a:gd name="T13" fmla="*/ 288 h 312"/>
                <a:gd name="T14" fmla="*/ 288 w 358"/>
                <a:gd name="T15" fmla="*/ 287 h 312"/>
                <a:gd name="T16" fmla="*/ 291 w 358"/>
                <a:gd name="T17" fmla="*/ 281 h 312"/>
                <a:gd name="T18" fmla="*/ 300 w 358"/>
                <a:gd name="T19" fmla="*/ 283 h 312"/>
                <a:gd name="T20" fmla="*/ 318 w 358"/>
                <a:gd name="T21" fmla="*/ 280 h 312"/>
                <a:gd name="T22" fmla="*/ 325 w 358"/>
                <a:gd name="T23" fmla="*/ 288 h 312"/>
                <a:gd name="T24" fmla="*/ 329 w 358"/>
                <a:gd name="T25" fmla="*/ 288 h 312"/>
                <a:gd name="T26" fmla="*/ 333 w 358"/>
                <a:gd name="T27" fmla="*/ 291 h 312"/>
                <a:gd name="T28" fmla="*/ 333 w 358"/>
                <a:gd name="T29" fmla="*/ 292 h 312"/>
                <a:gd name="T30" fmla="*/ 337 w 358"/>
                <a:gd name="T31" fmla="*/ 292 h 312"/>
                <a:gd name="T32" fmla="*/ 341 w 358"/>
                <a:gd name="T33" fmla="*/ 297 h 312"/>
                <a:gd name="T34" fmla="*/ 346 w 358"/>
                <a:gd name="T35" fmla="*/ 300 h 312"/>
                <a:gd name="T36" fmla="*/ 348 w 358"/>
                <a:gd name="T37" fmla="*/ 305 h 312"/>
                <a:gd name="T38" fmla="*/ 352 w 358"/>
                <a:gd name="T39" fmla="*/ 311 h 312"/>
                <a:gd name="T40" fmla="*/ 357 w 358"/>
                <a:gd name="T41" fmla="*/ 312 h 312"/>
                <a:gd name="T42" fmla="*/ 354 w 358"/>
                <a:gd name="T43" fmla="*/ 300 h 312"/>
                <a:gd name="T44" fmla="*/ 350 w 358"/>
                <a:gd name="T45" fmla="*/ 295 h 312"/>
                <a:gd name="T46" fmla="*/ 349 w 358"/>
                <a:gd name="T47" fmla="*/ 289 h 312"/>
                <a:gd name="T48" fmla="*/ 351 w 358"/>
                <a:gd name="T49" fmla="*/ 284 h 312"/>
                <a:gd name="T50" fmla="*/ 352 w 358"/>
                <a:gd name="T51" fmla="*/ 283 h 312"/>
                <a:gd name="T52" fmla="*/ 356 w 358"/>
                <a:gd name="T53" fmla="*/ 272 h 312"/>
                <a:gd name="T54" fmla="*/ 354 w 358"/>
                <a:gd name="T55" fmla="*/ 267 h 312"/>
                <a:gd name="T56" fmla="*/ 358 w 358"/>
                <a:gd name="T57" fmla="*/ 261 h 312"/>
                <a:gd name="T58" fmla="*/ 358 w 358"/>
                <a:gd name="T59" fmla="*/ 256 h 312"/>
                <a:gd name="T60" fmla="*/ 352 w 358"/>
                <a:gd name="T61" fmla="*/ 251 h 312"/>
                <a:gd name="T62" fmla="*/ 351 w 358"/>
                <a:gd name="T63" fmla="*/ 245 h 312"/>
                <a:gd name="T64" fmla="*/ 353 w 358"/>
                <a:gd name="T65" fmla="*/ 244 h 312"/>
                <a:gd name="T66" fmla="*/ 353 w 358"/>
                <a:gd name="T67" fmla="*/ 237 h 312"/>
                <a:gd name="T68" fmla="*/ 351 w 358"/>
                <a:gd name="T69" fmla="*/ 232 h 312"/>
                <a:gd name="T70" fmla="*/ 350 w 358"/>
                <a:gd name="T71" fmla="*/ 227 h 312"/>
                <a:gd name="T72" fmla="*/ 358 w 358"/>
                <a:gd name="T73" fmla="*/ 227 h 312"/>
                <a:gd name="T74" fmla="*/ 357 w 358"/>
                <a:gd name="T75" fmla="*/ 71 h 312"/>
                <a:gd name="T76" fmla="*/ 353 w 358"/>
                <a:gd name="T77" fmla="*/ 65 h 312"/>
                <a:gd name="T78" fmla="*/ 349 w 358"/>
                <a:gd name="T79" fmla="*/ 63 h 312"/>
                <a:gd name="T80" fmla="*/ 345 w 358"/>
                <a:gd name="T81" fmla="*/ 61 h 312"/>
                <a:gd name="T82" fmla="*/ 341 w 358"/>
                <a:gd name="T83" fmla="*/ 51 h 312"/>
                <a:gd name="T84" fmla="*/ 337 w 358"/>
                <a:gd name="T85" fmla="*/ 45 h 312"/>
                <a:gd name="T86" fmla="*/ 339 w 358"/>
                <a:gd name="T87" fmla="*/ 41 h 312"/>
                <a:gd name="T88" fmla="*/ 343 w 358"/>
                <a:gd name="T89" fmla="*/ 36 h 312"/>
                <a:gd name="T90" fmla="*/ 347 w 358"/>
                <a:gd name="T91" fmla="*/ 33 h 312"/>
                <a:gd name="T92" fmla="*/ 349 w 358"/>
                <a:gd name="T93" fmla="*/ 27 h 312"/>
                <a:gd name="T94" fmla="*/ 351 w 358"/>
                <a:gd name="T95" fmla="*/ 16 h 312"/>
                <a:gd name="T96" fmla="*/ 267 w 358"/>
                <a:gd name="T97" fmla="*/ 15 h 312"/>
                <a:gd name="T98" fmla="*/ 184 w 358"/>
                <a:gd name="T99" fmla="*/ 12 h 312"/>
                <a:gd name="T100" fmla="*/ 95 w 358"/>
                <a:gd name="T101" fmla="*/ 7 h 312"/>
                <a:gd name="T102" fmla="*/ 15 w 358"/>
                <a:gd name="T103" fmla="*/ 0 h 312"/>
                <a:gd name="T104" fmla="*/ 11 w 358"/>
                <a:gd name="T105" fmla="*/ 75 h 312"/>
                <a:gd name="T106" fmla="*/ 9 w 358"/>
                <a:gd name="T107" fmla="*/ 81 h 312"/>
                <a:gd name="T108" fmla="*/ 0 w 358"/>
                <a:gd name="T109" fmla="*/ 253 h 312"/>
                <a:gd name="T110" fmla="*/ 0 w 358"/>
                <a:gd name="T111" fmla="*/ 253 h 312"/>
                <a:gd name="T112" fmla="*/ 0 w 358"/>
                <a:gd name="T113" fmla="*/ 25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8" h="312">
                  <a:moveTo>
                    <a:pt x="0" y="253"/>
                  </a:moveTo>
                  <a:lnTo>
                    <a:pt x="49" y="259"/>
                  </a:lnTo>
                  <a:lnTo>
                    <a:pt x="130" y="264"/>
                  </a:lnTo>
                  <a:lnTo>
                    <a:pt x="209" y="268"/>
                  </a:lnTo>
                  <a:lnTo>
                    <a:pt x="261" y="269"/>
                  </a:lnTo>
                  <a:lnTo>
                    <a:pt x="266" y="276"/>
                  </a:lnTo>
                  <a:lnTo>
                    <a:pt x="284" y="288"/>
                  </a:lnTo>
                  <a:lnTo>
                    <a:pt x="288" y="287"/>
                  </a:lnTo>
                  <a:lnTo>
                    <a:pt x="291" y="281"/>
                  </a:lnTo>
                  <a:lnTo>
                    <a:pt x="300" y="283"/>
                  </a:lnTo>
                  <a:lnTo>
                    <a:pt x="318" y="280"/>
                  </a:lnTo>
                  <a:lnTo>
                    <a:pt x="325" y="288"/>
                  </a:lnTo>
                  <a:lnTo>
                    <a:pt x="329" y="288"/>
                  </a:lnTo>
                  <a:lnTo>
                    <a:pt x="333" y="291"/>
                  </a:lnTo>
                  <a:lnTo>
                    <a:pt x="333" y="292"/>
                  </a:lnTo>
                  <a:lnTo>
                    <a:pt x="337" y="292"/>
                  </a:lnTo>
                  <a:lnTo>
                    <a:pt x="341" y="297"/>
                  </a:lnTo>
                  <a:lnTo>
                    <a:pt x="346" y="300"/>
                  </a:lnTo>
                  <a:lnTo>
                    <a:pt x="348" y="305"/>
                  </a:lnTo>
                  <a:lnTo>
                    <a:pt x="352" y="311"/>
                  </a:lnTo>
                  <a:lnTo>
                    <a:pt x="357" y="312"/>
                  </a:lnTo>
                  <a:lnTo>
                    <a:pt x="354" y="300"/>
                  </a:lnTo>
                  <a:lnTo>
                    <a:pt x="350" y="295"/>
                  </a:lnTo>
                  <a:lnTo>
                    <a:pt x="349" y="289"/>
                  </a:lnTo>
                  <a:lnTo>
                    <a:pt x="351" y="284"/>
                  </a:lnTo>
                  <a:lnTo>
                    <a:pt x="352" y="283"/>
                  </a:lnTo>
                  <a:lnTo>
                    <a:pt x="356" y="272"/>
                  </a:lnTo>
                  <a:lnTo>
                    <a:pt x="354" y="267"/>
                  </a:lnTo>
                  <a:lnTo>
                    <a:pt x="358" y="261"/>
                  </a:lnTo>
                  <a:lnTo>
                    <a:pt x="358" y="256"/>
                  </a:lnTo>
                  <a:lnTo>
                    <a:pt x="352" y="251"/>
                  </a:lnTo>
                  <a:lnTo>
                    <a:pt x="351" y="245"/>
                  </a:lnTo>
                  <a:lnTo>
                    <a:pt x="353" y="244"/>
                  </a:lnTo>
                  <a:lnTo>
                    <a:pt x="353" y="237"/>
                  </a:lnTo>
                  <a:lnTo>
                    <a:pt x="351" y="232"/>
                  </a:lnTo>
                  <a:lnTo>
                    <a:pt x="350" y="227"/>
                  </a:lnTo>
                  <a:lnTo>
                    <a:pt x="358" y="227"/>
                  </a:lnTo>
                  <a:lnTo>
                    <a:pt x="357" y="71"/>
                  </a:lnTo>
                  <a:lnTo>
                    <a:pt x="353" y="65"/>
                  </a:lnTo>
                  <a:lnTo>
                    <a:pt x="349" y="63"/>
                  </a:lnTo>
                  <a:lnTo>
                    <a:pt x="345" y="61"/>
                  </a:lnTo>
                  <a:lnTo>
                    <a:pt x="341" y="51"/>
                  </a:lnTo>
                  <a:lnTo>
                    <a:pt x="337" y="45"/>
                  </a:lnTo>
                  <a:lnTo>
                    <a:pt x="339" y="41"/>
                  </a:lnTo>
                  <a:lnTo>
                    <a:pt x="343" y="36"/>
                  </a:lnTo>
                  <a:lnTo>
                    <a:pt x="347" y="33"/>
                  </a:lnTo>
                  <a:lnTo>
                    <a:pt x="349" y="27"/>
                  </a:lnTo>
                  <a:lnTo>
                    <a:pt x="351" y="16"/>
                  </a:lnTo>
                  <a:lnTo>
                    <a:pt x="267" y="15"/>
                  </a:lnTo>
                  <a:lnTo>
                    <a:pt x="184" y="12"/>
                  </a:lnTo>
                  <a:lnTo>
                    <a:pt x="95" y="7"/>
                  </a:lnTo>
                  <a:lnTo>
                    <a:pt x="15" y="0"/>
                  </a:lnTo>
                  <a:lnTo>
                    <a:pt x="11" y="75"/>
                  </a:lnTo>
                  <a:lnTo>
                    <a:pt x="9" y="81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3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1" name="ND">
              <a:hlinkClick r:id="" action="ppaction://macro?name=Slide1.ND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747838" y="2740025"/>
              <a:ext cx="525462" cy="327025"/>
            </a:xfrm>
            <a:custGeom>
              <a:avLst/>
              <a:gdLst>
                <a:gd name="T0" fmla="*/ 0 w 336"/>
                <a:gd name="T1" fmla="*/ 260 h 276"/>
                <a:gd name="T2" fmla="*/ 80 w 336"/>
                <a:gd name="T3" fmla="*/ 267 h 276"/>
                <a:gd name="T4" fmla="*/ 169 w 336"/>
                <a:gd name="T5" fmla="*/ 272 h 276"/>
                <a:gd name="T6" fmla="*/ 252 w 336"/>
                <a:gd name="T7" fmla="*/ 275 h 276"/>
                <a:gd name="T8" fmla="*/ 336 w 336"/>
                <a:gd name="T9" fmla="*/ 276 h 276"/>
                <a:gd name="T10" fmla="*/ 336 w 336"/>
                <a:gd name="T11" fmla="*/ 269 h 276"/>
                <a:gd name="T12" fmla="*/ 336 w 336"/>
                <a:gd name="T13" fmla="*/ 264 h 276"/>
                <a:gd name="T14" fmla="*/ 335 w 336"/>
                <a:gd name="T15" fmla="*/ 253 h 276"/>
                <a:gd name="T16" fmla="*/ 335 w 336"/>
                <a:gd name="T17" fmla="*/ 248 h 276"/>
                <a:gd name="T18" fmla="*/ 334 w 336"/>
                <a:gd name="T19" fmla="*/ 243 h 276"/>
                <a:gd name="T20" fmla="*/ 329 w 336"/>
                <a:gd name="T21" fmla="*/ 233 h 276"/>
                <a:gd name="T22" fmla="*/ 328 w 336"/>
                <a:gd name="T23" fmla="*/ 228 h 276"/>
                <a:gd name="T24" fmla="*/ 328 w 336"/>
                <a:gd name="T25" fmla="*/ 223 h 276"/>
                <a:gd name="T26" fmla="*/ 326 w 336"/>
                <a:gd name="T27" fmla="*/ 217 h 276"/>
                <a:gd name="T28" fmla="*/ 326 w 336"/>
                <a:gd name="T29" fmla="*/ 196 h 276"/>
                <a:gd name="T30" fmla="*/ 326 w 336"/>
                <a:gd name="T31" fmla="*/ 191 h 276"/>
                <a:gd name="T32" fmla="*/ 324 w 336"/>
                <a:gd name="T33" fmla="*/ 185 h 276"/>
                <a:gd name="T34" fmla="*/ 324 w 336"/>
                <a:gd name="T35" fmla="*/ 177 h 276"/>
                <a:gd name="T36" fmla="*/ 323 w 336"/>
                <a:gd name="T37" fmla="*/ 165 h 276"/>
                <a:gd name="T38" fmla="*/ 323 w 336"/>
                <a:gd name="T39" fmla="*/ 155 h 276"/>
                <a:gd name="T40" fmla="*/ 322 w 336"/>
                <a:gd name="T41" fmla="*/ 149 h 276"/>
                <a:gd name="T42" fmla="*/ 323 w 336"/>
                <a:gd name="T43" fmla="*/ 144 h 276"/>
                <a:gd name="T44" fmla="*/ 323 w 336"/>
                <a:gd name="T45" fmla="*/ 137 h 276"/>
                <a:gd name="T46" fmla="*/ 321 w 336"/>
                <a:gd name="T47" fmla="*/ 125 h 276"/>
                <a:gd name="T48" fmla="*/ 315 w 336"/>
                <a:gd name="T49" fmla="*/ 109 h 276"/>
                <a:gd name="T50" fmla="*/ 316 w 336"/>
                <a:gd name="T51" fmla="*/ 107 h 276"/>
                <a:gd name="T52" fmla="*/ 311 w 336"/>
                <a:gd name="T53" fmla="*/ 88 h 276"/>
                <a:gd name="T54" fmla="*/ 310 w 336"/>
                <a:gd name="T55" fmla="*/ 83 h 276"/>
                <a:gd name="T56" fmla="*/ 311 w 336"/>
                <a:gd name="T57" fmla="*/ 72 h 276"/>
                <a:gd name="T58" fmla="*/ 310 w 336"/>
                <a:gd name="T59" fmla="*/ 68 h 276"/>
                <a:gd name="T60" fmla="*/ 311 w 336"/>
                <a:gd name="T61" fmla="*/ 63 h 276"/>
                <a:gd name="T62" fmla="*/ 310 w 336"/>
                <a:gd name="T63" fmla="*/ 54 h 276"/>
                <a:gd name="T64" fmla="*/ 312 w 336"/>
                <a:gd name="T65" fmla="*/ 43 h 276"/>
                <a:gd name="T66" fmla="*/ 310 w 336"/>
                <a:gd name="T67" fmla="*/ 38 h 276"/>
                <a:gd name="T68" fmla="*/ 308 w 336"/>
                <a:gd name="T69" fmla="*/ 22 h 276"/>
                <a:gd name="T70" fmla="*/ 306 w 336"/>
                <a:gd name="T71" fmla="*/ 18 h 276"/>
                <a:gd name="T72" fmla="*/ 306 w 336"/>
                <a:gd name="T73" fmla="*/ 16 h 276"/>
                <a:gd name="T74" fmla="*/ 307 w 336"/>
                <a:gd name="T75" fmla="*/ 14 h 276"/>
                <a:gd name="T76" fmla="*/ 269 w 336"/>
                <a:gd name="T77" fmla="*/ 14 h 276"/>
                <a:gd name="T78" fmla="*/ 182 w 336"/>
                <a:gd name="T79" fmla="*/ 11 h 276"/>
                <a:gd name="T80" fmla="*/ 81 w 336"/>
                <a:gd name="T81" fmla="*/ 6 h 276"/>
                <a:gd name="T82" fmla="*/ 13 w 336"/>
                <a:gd name="T83" fmla="*/ 0 h 276"/>
                <a:gd name="T84" fmla="*/ 13 w 336"/>
                <a:gd name="T85" fmla="*/ 2 h 276"/>
                <a:gd name="T86" fmla="*/ 0 w 336"/>
                <a:gd name="T87" fmla="*/ 260 h 276"/>
                <a:gd name="T88" fmla="*/ 0 w 336"/>
                <a:gd name="T89" fmla="*/ 260 h 276"/>
                <a:gd name="T90" fmla="*/ 0 w 336"/>
                <a:gd name="T91" fmla="*/ 26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276">
                  <a:moveTo>
                    <a:pt x="0" y="260"/>
                  </a:moveTo>
                  <a:lnTo>
                    <a:pt x="80" y="267"/>
                  </a:lnTo>
                  <a:lnTo>
                    <a:pt x="169" y="272"/>
                  </a:lnTo>
                  <a:lnTo>
                    <a:pt x="252" y="275"/>
                  </a:lnTo>
                  <a:lnTo>
                    <a:pt x="336" y="276"/>
                  </a:lnTo>
                  <a:lnTo>
                    <a:pt x="336" y="269"/>
                  </a:lnTo>
                  <a:lnTo>
                    <a:pt x="336" y="264"/>
                  </a:lnTo>
                  <a:lnTo>
                    <a:pt x="335" y="253"/>
                  </a:lnTo>
                  <a:lnTo>
                    <a:pt x="335" y="248"/>
                  </a:lnTo>
                  <a:lnTo>
                    <a:pt x="334" y="243"/>
                  </a:lnTo>
                  <a:lnTo>
                    <a:pt x="329" y="233"/>
                  </a:lnTo>
                  <a:lnTo>
                    <a:pt x="328" y="228"/>
                  </a:lnTo>
                  <a:lnTo>
                    <a:pt x="328" y="223"/>
                  </a:lnTo>
                  <a:lnTo>
                    <a:pt x="326" y="217"/>
                  </a:lnTo>
                  <a:lnTo>
                    <a:pt x="326" y="196"/>
                  </a:lnTo>
                  <a:lnTo>
                    <a:pt x="326" y="191"/>
                  </a:lnTo>
                  <a:lnTo>
                    <a:pt x="324" y="185"/>
                  </a:lnTo>
                  <a:lnTo>
                    <a:pt x="324" y="177"/>
                  </a:lnTo>
                  <a:lnTo>
                    <a:pt x="323" y="165"/>
                  </a:lnTo>
                  <a:lnTo>
                    <a:pt x="323" y="155"/>
                  </a:lnTo>
                  <a:lnTo>
                    <a:pt x="322" y="149"/>
                  </a:lnTo>
                  <a:lnTo>
                    <a:pt x="323" y="144"/>
                  </a:lnTo>
                  <a:lnTo>
                    <a:pt x="323" y="137"/>
                  </a:lnTo>
                  <a:lnTo>
                    <a:pt x="321" y="125"/>
                  </a:lnTo>
                  <a:lnTo>
                    <a:pt x="315" y="109"/>
                  </a:lnTo>
                  <a:lnTo>
                    <a:pt x="316" y="107"/>
                  </a:lnTo>
                  <a:lnTo>
                    <a:pt x="311" y="88"/>
                  </a:lnTo>
                  <a:lnTo>
                    <a:pt x="310" y="83"/>
                  </a:lnTo>
                  <a:lnTo>
                    <a:pt x="311" y="72"/>
                  </a:lnTo>
                  <a:lnTo>
                    <a:pt x="310" y="68"/>
                  </a:lnTo>
                  <a:lnTo>
                    <a:pt x="311" y="63"/>
                  </a:lnTo>
                  <a:lnTo>
                    <a:pt x="310" y="54"/>
                  </a:lnTo>
                  <a:lnTo>
                    <a:pt x="312" y="43"/>
                  </a:lnTo>
                  <a:lnTo>
                    <a:pt x="310" y="38"/>
                  </a:lnTo>
                  <a:lnTo>
                    <a:pt x="308" y="22"/>
                  </a:lnTo>
                  <a:lnTo>
                    <a:pt x="306" y="18"/>
                  </a:lnTo>
                  <a:lnTo>
                    <a:pt x="306" y="16"/>
                  </a:lnTo>
                  <a:lnTo>
                    <a:pt x="307" y="14"/>
                  </a:lnTo>
                  <a:lnTo>
                    <a:pt x="269" y="14"/>
                  </a:lnTo>
                  <a:lnTo>
                    <a:pt x="182" y="11"/>
                  </a:lnTo>
                  <a:lnTo>
                    <a:pt x="81" y="6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" name="OK">
              <a:hlinkClick r:id="" action="ppaction://macro?name=Slide1.OK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757363" y="3944938"/>
              <a:ext cx="687387" cy="361950"/>
            </a:xfrm>
            <a:custGeom>
              <a:avLst/>
              <a:gdLst>
                <a:gd name="T0" fmla="*/ 70 w 444"/>
                <a:gd name="T1" fmla="*/ 49 h 302"/>
                <a:gd name="T2" fmla="*/ 145 w 444"/>
                <a:gd name="T3" fmla="*/ 53 h 302"/>
                <a:gd name="T4" fmla="*/ 154 w 444"/>
                <a:gd name="T5" fmla="*/ 57 h 302"/>
                <a:gd name="T6" fmla="*/ 150 w 444"/>
                <a:gd name="T7" fmla="*/ 220 h 302"/>
                <a:gd name="T8" fmla="*/ 158 w 444"/>
                <a:gd name="T9" fmla="*/ 225 h 302"/>
                <a:gd name="T10" fmla="*/ 169 w 444"/>
                <a:gd name="T11" fmla="*/ 238 h 302"/>
                <a:gd name="T12" fmla="*/ 178 w 444"/>
                <a:gd name="T13" fmla="*/ 238 h 302"/>
                <a:gd name="T14" fmla="*/ 184 w 444"/>
                <a:gd name="T15" fmla="*/ 232 h 302"/>
                <a:gd name="T16" fmla="*/ 189 w 444"/>
                <a:gd name="T17" fmla="*/ 237 h 302"/>
                <a:gd name="T18" fmla="*/ 192 w 444"/>
                <a:gd name="T19" fmla="*/ 248 h 302"/>
                <a:gd name="T20" fmla="*/ 197 w 444"/>
                <a:gd name="T21" fmla="*/ 254 h 302"/>
                <a:gd name="T22" fmla="*/ 203 w 444"/>
                <a:gd name="T23" fmla="*/ 253 h 302"/>
                <a:gd name="T24" fmla="*/ 216 w 444"/>
                <a:gd name="T25" fmla="*/ 261 h 302"/>
                <a:gd name="T26" fmla="*/ 224 w 444"/>
                <a:gd name="T27" fmla="*/ 260 h 302"/>
                <a:gd name="T28" fmla="*/ 230 w 444"/>
                <a:gd name="T29" fmla="*/ 268 h 302"/>
                <a:gd name="T30" fmla="*/ 238 w 444"/>
                <a:gd name="T31" fmla="*/ 261 h 302"/>
                <a:gd name="T32" fmla="*/ 251 w 444"/>
                <a:gd name="T33" fmla="*/ 262 h 302"/>
                <a:gd name="T34" fmla="*/ 253 w 444"/>
                <a:gd name="T35" fmla="*/ 273 h 302"/>
                <a:gd name="T36" fmla="*/ 258 w 444"/>
                <a:gd name="T37" fmla="*/ 277 h 302"/>
                <a:gd name="T38" fmla="*/ 262 w 444"/>
                <a:gd name="T39" fmla="*/ 286 h 302"/>
                <a:gd name="T40" fmla="*/ 273 w 444"/>
                <a:gd name="T41" fmla="*/ 276 h 302"/>
                <a:gd name="T42" fmla="*/ 279 w 444"/>
                <a:gd name="T43" fmla="*/ 282 h 302"/>
                <a:gd name="T44" fmla="*/ 284 w 444"/>
                <a:gd name="T45" fmla="*/ 288 h 302"/>
                <a:gd name="T46" fmla="*/ 295 w 444"/>
                <a:gd name="T47" fmla="*/ 285 h 302"/>
                <a:gd name="T48" fmla="*/ 297 w 444"/>
                <a:gd name="T49" fmla="*/ 290 h 302"/>
                <a:gd name="T50" fmla="*/ 300 w 444"/>
                <a:gd name="T51" fmla="*/ 297 h 302"/>
                <a:gd name="T52" fmla="*/ 304 w 444"/>
                <a:gd name="T53" fmla="*/ 286 h 302"/>
                <a:gd name="T54" fmla="*/ 309 w 444"/>
                <a:gd name="T55" fmla="*/ 278 h 302"/>
                <a:gd name="T56" fmla="*/ 314 w 444"/>
                <a:gd name="T57" fmla="*/ 280 h 302"/>
                <a:gd name="T58" fmla="*/ 322 w 444"/>
                <a:gd name="T59" fmla="*/ 288 h 302"/>
                <a:gd name="T60" fmla="*/ 330 w 444"/>
                <a:gd name="T61" fmla="*/ 284 h 302"/>
                <a:gd name="T62" fmla="*/ 338 w 444"/>
                <a:gd name="T63" fmla="*/ 293 h 302"/>
                <a:gd name="T64" fmla="*/ 346 w 444"/>
                <a:gd name="T65" fmla="*/ 300 h 302"/>
                <a:gd name="T66" fmla="*/ 353 w 444"/>
                <a:gd name="T67" fmla="*/ 294 h 302"/>
                <a:gd name="T68" fmla="*/ 362 w 444"/>
                <a:gd name="T69" fmla="*/ 286 h 302"/>
                <a:gd name="T70" fmla="*/ 370 w 444"/>
                <a:gd name="T71" fmla="*/ 286 h 302"/>
                <a:gd name="T72" fmla="*/ 378 w 444"/>
                <a:gd name="T73" fmla="*/ 282 h 302"/>
                <a:gd name="T74" fmla="*/ 390 w 444"/>
                <a:gd name="T75" fmla="*/ 284 h 302"/>
                <a:gd name="T76" fmla="*/ 397 w 444"/>
                <a:gd name="T77" fmla="*/ 285 h 302"/>
                <a:gd name="T78" fmla="*/ 402 w 444"/>
                <a:gd name="T79" fmla="*/ 277 h 302"/>
                <a:gd name="T80" fmla="*/ 416 w 444"/>
                <a:gd name="T81" fmla="*/ 285 h 302"/>
                <a:gd name="T82" fmla="*/ 428 w 444"/>
                <a:gd name="T83" fmla="*/ 296 h 302"/>
                <a:gd name="T84" fmla="*/ 444 w 444"/>
                <a:gd name="T85" fmla="*/ 302 h 302"/>
                <a:gd name="T86" fmla="*/ 441 w 444"/>
                <a:gd name="T87" fmla="*/ 128 h 302"/>
                <a:gd name="T88" fmla="*/ 431 w 444"/>
                <a:gd name="T89" fmla="*/ 12 h 302"/>
                <a:gd name="T90" fmla="*/ 249 w 444"/>
                <a:gd name="T91" fmla="*/ 13 h 302"/>
                <a:gd name="T92" fmla="*/ 52 w 444"/>
                <a:gd name="T93" fmla="*/ 5 h 302"/>
                <a:gd name="T94" fmla="*/ 0 w 444"/>
                <a:gd name="T95" fmla="*/ 44 h 302"/>
                <a:gd name="T96" fmla="*/ 0 w 444"/>
                <a:gd name="T97" fmla="*/ 44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4" h="302">
                  <a:moveTo>
                    <a:pt x="0" y="44"/>
                  </a:moveTo>
                  <a:lnTo>
                    <a:pt x="70" y="49"/>
                  </a:lnTo>
                  <a:lnTo>
                    <a:pt x="123" y="53"/>
                  </a:lnTo>
                  <a:lnTo>
                    <a:pt x="145" y="53"/>
                  </a:lnTo>
                  <a:lnTo>
                    <a:pt x="149" y="53"/>
                  </a:lnTo>
                  <a:lnTo>
                    <a:pt x="154" y="57"/>
                  </a:lnTo>
                  <a:lnTo>
                    <a:pt x="150" y="210"/>
                  </a:lnTo>
                  <a:lnTo>
                    <a:pt x="150" y="220"/>
                  </a:lnTo>
                  <a:lnTo>
                    <a:pt x="154" y="221"/>
                  </a:lnTo>
                  <a:lnTo>
                    <a:pt x="158" y="225"/>
                  </a:lnTo>
                  <a:lnTo>
                    <a:pt x="165" y="236"/>
                  </a:lnTo>
                  <a:lnTo>
                    <a:pt x="169" y="238"/>
                  </a:lnTo>
                  <a:lnTo>
                    <a:pt x="173" y="236"/>
                  </a:lnTo>
                  <a:lnTo>
                    <a:pt x="178" y="238"/>
                  </a:lnTo>
                  <a:lnTo>
                    <a:pt x="182" y="237"/>
                  </a:lnTo>
                  <a:lnTo>
                    <a:pt x="184" y="232"/>
                  </a:lnTo>
                  <a:lnTo>
                    <a:pt x="185" y="234"/>
                  </a:lnTo>
                  <a:lnTo>
                    <a:pt x="189" y="237"/>
                  </a:lnTo>
                  <a:lnTo>
                    <a:pt x="192" y="242"/>
                  </a:lnTo>
                  <a:lnTo>
                    <a:pt x="192" y="248"/>
                  </a:lnTo>
                  <a:lnTo>
                    <a:pt x="193" y="254"/>
                  </a:lnTo>
                  <a:lnTo>
                    <a:pt x="197" y="254"/>
                  </a:lnTo>
                  <a:lnTo>
                    <a:pt x="199" y="254"/>
                  </a:lnTo>
                  <a:lnTo>
                    <a:pt x="203" y="253"/>
                  </a:lnTo>
                  <a:lnTo>
                    <a:pt x="208" y="257"/>
                  </a:lnTo>
                  <a:lnTo>
                    <a:pt x="216" y="261"/>
                  </a:lnTo>
                  <a:lnTo>
                    <a:pt x="220" y="260"/>
                  </a:lnTo>
                  <a:lnTo>
                    <a:pt x="224" y="260"/>
                  </a:lnTo>
                  <a:lnTo>
                    <a:pt x="226" y="264"/>
                  </a:lnTo>
                  <a:lnTo>
                    <a:pt x="230" y="268"/>
                  </a:lnTo>
                  <a:lnTo>
                    <a:pt x="234" y="265"/>
                  </a:lnTo>
                  <a:lnTo>
                    <a:pt x="238" y="261"/>
                  </a:lnTo>
                  <a:lnTo>
                    <a:pt x="246" y="262"/>
                  </a:lnTo>
                  <a:lnTo>
                    <a:pt x="251" y="262"/>
                  </a:lnTo>
                  <a:lnTo>
                    <a:pt x="250" y="268"/>
                  </a:lnTo>
                  <a:lnTo>
                    <a:pt x="253" y="273"/>
                  </a:lnTo>
                  <a:lnTo>
                    <a:pt x="257" y="274"/>
                  </a:lnTo>
                  <a:lnTo>
                    <a:pt x="258" y="277"/>
                  </a:lnTo>
                  <a:lnTo>
                    <a:pt x="258" y="285"/>
                  </a:lnTo>
                  <a:lnTo>
                    <a:pt x="262" y="286"/>
                  </a:lnTo>
                  <a:lnTo>
                    <a:pt x="266" y="284"/>
                  </a:lnTo>
                  <a:lnTo>
                    <a:pt x="273" y="276"/>
                  </a:lnTo>
                  <a:lnTo>
                    <a:pt x="277" y="277"/>
                  </a:lnTo>
                  <a:lnTo>
                    <a:pt x="279" y="282"/>
                  </a:lnTo>
                  <a:lnTo>
                    <a:pt x="283" y="282"/>
                  </a:lnTo>
                  <a:lnTo>
                    <a:pt x="284" y="288"/>
                  </a:lnTo>
                  <a:lnTo>
                    <a:pt x="288" y="289"/>
                  </a:lnTo>
                  <a:lnTo>
                    <a:pt x="295" y="285"/>
                  </a:lnTo>
                  <a:lnTo>
                    <a:pt x="299" y="285"/>
                  </a:lnTo>
                  <a:lnTo>
                    <a:pt x="297" y="290"/>
                  </a:lnTo>
                  <a:lnTo>
                    <a:pt x="299" y="296"/>
                  </a:lnTo>
                  <a:lnTo>
                    <a:pt x="300" y="297"/>
                  </a:lnTo>
                  <a:lnTo>
                    <a:pt x="303" y="297"/>
                  </a:lnTo>
                  <a:lnTo>
                    <a:pt x="304" y="286"/>
                  </a:lnTo>
                  <a:lnTo>
                    <a:pt x="309" y="282"/>
                  </a:lnTo>
                  <a:lnTo>
                    <a:pt x="309" y="278"/>
                  </a:lnTo>
                  <a:lnTo>
                    <a:pt x="310" y="278"/>
                  </a:lnTo>
                  <a:lnTo>
                    <a:pt x="314" y="280"/>
                  </a:lnTo>
                  <a:lnTo>
                    <a:pt x="318" y="285"/>
                  </a:lnTo>
                  <a:lnTo>
                    <a:pt x="322" y="288"/>
                  </a:lnTo>
                  <a:lnTo>
                    <a:pt x="326" y="284"/>
                  </a:lnTo>
                  <a:lnTo>
                    <a:pt x="330" y="284"/>
                  </a:lnTo>
                  <a:lnTo>
                    <a:pt x="334" y="289"/>
                  </a:lnTo>
                  <a:lnTo>
                    <a:pt x="338" y="293"/>
                  </a:lnTo>
                  <a:lnTo>
                    <a:pt x="342" y="294"/>
                  </a:lnTo>
                  <a:lnTo>
                    <a:pt x="346" y="300"/>
                  </a:lnTo>
                  <a:lnTo>
                    <a:pt x="348" y="294"/>
                  </a:lnTo>
                  <a:lnTo>
                    <a:pt x="353" y="294"/>
                  </a:lnTo>
                  <a:lnTo>
                    <a:pt x="357" y="288"/>
                  </a:lnTo>
                  <a:lnTo>
                    <a:pt x="362" y="286"/>
                  </a:lnTo>
                  <a:lnTo>
                    <a:pt x="366" y="282"/>
                  </a:lnTo>
                  <a:lnTo>
                    <a:pt x="370" y="286"/>
                  </a:lnTo>
                  <a:lnTo>
                    <a:pt x="374" y="286"/>
                  </a:lnTo>
                  <a:lnTo>
                    <a:pt x="378" y="282"/>
                  </a:lnTo>
                  <a:lnTo>
                    <a:pt x="386" y="278"/>
                  </a:lnTo>
                  <a:lnTo>
                    <a:pt x="390" y="284"/>
                  </a:lnTo>
                  <a:lnTo>
                    <a:pt x="393" y="285"/>
                  </a:lnTo>
                  <a:lnTo>
                    <a:pt x="397" y="285"/>
                  </a:lnTo>
                  <a:lnTo>
                    <a:pt x="400" y="282"/>
                  </a:lnTo>
                  <a:lnTo>
                    <a:pt x="402" y="277"/>
                  </a:lnTo>
                  <a:lnTo>
                    <a:pt x="406" y="277"/>
                  </a:lnTo>
                  <a:lnTo>
                    <a:pt x="416" y="285"/>
                  </a:lnTo>
                  <a:lnTo>
                    <a:pt x="424" y="294"/>
                  </a:lnTo>
                  <a:lnTo>
                    <a:pt x="428" y="296"/>
                  </a:lnTo>
                  <a:lnTo>
                    <a:pt x="432" y="298"/>
                  </a:lnTo>
                  <a:lnTo>
                    <a:pt x="444" y="302"/>
                  </a:lnTo>
                  <a:lnTo>
                    <a:pt x="443" y="152"/>
                  </a:lnTo>
                  <a:lnTo>
                    <a:pt x="441" y="128"/>
                  </a:lnTo>
                  <a:lnTo>
                    <a:pt x="432" y="55"/>
                  </a:lnTo>
                  <a:lnTo>
                    <a:pt x="431" y="12"/>
                  </a:lnTo>
                  <a:lnTo>
                    <a:pt x="367" y="13"/>
                  </a:lnTo>
                  <a:lnTo>
                    <a:pt x="249" y="13"/>
                  </a:lnTo>
                  <a:lnTo>
                    <a:pt x="133" y="9"/>
                  </a:lnTo>
                  <a:lnTo>
                    <a:pt x="52" y="5"/>
                  </a:lnTo>
                  <a:lnTo>
                    <a:pt x="1" y="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" name="KS">
              <a:hlinkClick r:id="" action="ppaction://macro?name=Slide1.KS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838325" y="3656013"/>
              <a:ext cx="588963" cy="306387"/>
            </a:xfrm>
            <a:custGeom>
              <a:avLst/>
              <a:gdLst>
                <a:gd name="T0" fmla="*/ 0 w 379"/>
                <a:gd name="T1" fmla="*/ 261 h 269"/>
                <a:gd name="T2" fmla="*/ 81 w 379"/>
                <a:gd name="T3" fmla="*/ 265 h 269"/>
                <a:gd name="T4" fmla="*/ 197 w 379"/>
                <a:gd name="T5" fmla="*/ 269 h 269"/>
                <a:gd name="T6" fmla="*/ 315 w 379"/>
                <a:gd name="T7" fmla="*/ 269 h 269"/>
                <a:gd name="T8" fmla="*/ 379 w 379"/>
                <a:gd name="T9" fmla="*/ 268 h 269"/>
                <a:gd name="T10" fmla="*/ 376 w 379"/>
                <a:gd name="T11" fmla="*/ 83 h 269"/>
                <a:gd name="T12" fmla="*/ 371 w 379"/>
                <a:gd name="T13" fmla="*/ 79 h 269"/>
                <a:gd name="T14" fmla="*/ 368 w 379"/>
                <a:gd name="T15" fmla="*/ 77 h 269"/>
                <a:gd name="T16" fmla="*/ 361 w 379"/>
                <a:gd name="T17" fmla="*/ 67 h 269"/>
                <a:gd name="T18" fmla="*/ 361 w 379"/>
                <a:gd name="T19" fmla="*/ 61 h 269"/>
                <a:gd name="T20" fmla="*/ 357 w 379"/>
                <a:gd name="T21" fmla="*/ 57 h 269"/>
                <a:gd name="T22" fmla="*/ 353 w 379"/>
                <a:gd name="T23" fmla="*/ 49 h 269"/>
                <a:gd name="T24" fmla="*/ 351 w 379"/>
                <a:gd name="T25" fmla="*/ 44 h 269"/>
                <a:gd name="T26" fmla="*/ 356 w 379"/>
                <a:gd name="T27" fmla="*/ 36 h 269"/>
                <a:gd name="T28" fmla="*/ 358 w 379"/>
                <a:gd name="T29" fmla="*/ 31 h 269"/>
                <a:gd name="T30" fmla="*/ 362 w 379"/>
                <a:gd name="T31" fmla="*/ 31 h 269"/>
                <a:gd name="T32" fmla="*/ 362 w 379"/>
                <a:gd name="T33" fmla="*/ 29 h 269"/>
                <a:gd name="T34" fmla="*/ 361 w 379"/>
                <a:gd name="T35" fmla="*/ 23 h 269"/>
                <a:gd name="T36" fmla="*/ 359 w 379"/>
                <a:gd name="T37" fmla="*/ 17 h 269"/>
                <a:gd name="T38" fmla="*/ 356 w 379"/>
                <a:gd name="T39" fmla="*/ 16 h 269"/>
                <a:gd name="T40" fmla="*/ 352 w 379"/>
                <a:gd name="T41" fmla="*/ 20 h 269"/>
                <a:gd name="T42" fmla="*/ 340 w 379"/>
                <a:gd name="T43" fmla="*/ 8 h 269"/>
                <a:gd name="T44" fmla="*/ 256 w 379"/>
                <a:gd name="T45" fmla="*/ 9 h 269"/>
                <a:gd name="T46" fmla="*/ 193 w 379"/>
                <a:gd name="T47" fmla="*/ 8 h 269"/>
                <a:gd name="T48" fmla="*/ 72 w 379"/>
                <a:gd name="T49" fmla="*/ 4 h 269"/>
                <a:gd name="T50" fmla="*/ 9 w 379"/>
                <a:gd name="T51" fmla="*/ 0 h 269"/>
                <a:gd name="T52" fmla="*/ 0 w 379"/>
                <a:gd name="T53" fmla="*/ 261 h 269"/>
                <a:gd name="T54" fmla="*/ 0 w 379"/>
                <a:gd name="T55" fmla="*/ 261 h 269"/>
                <a:gd name="T56" fmla="*/ 0 w 379"/>
                <a:gd name="T57" fmla="*/ 26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9" h="269">
                  <a:moveTo>
                    <a:pt x="0" y="261"/>
                  </a:moveTo>
                  <a:lnTo>
                    <a:pt x="81" y="265"/>
                  </a:lnTo>
                  <a:lnTo>
                    <a:pt x="197" y="269"/>
                  </a:lnTo>
                  <a:lnTo>
                    <a:pt x="315" y="269"/>
                  </a:lnTo>
                  <a:lnTo>
                    <a:pt x="379" y="268"/>
                  </a:lnTo>
                  <a:lnTo>
                    <a:pt x="376" y="83"/>
                  </a:lnTo>
                  <a:lnTo>
                    <a:pt x="371" y="79"/>
                  </a:lnTo>
                  <a:lnTo>
                    <a:pt x="368" y="77"/>
                  </a:lnTo>
                  <a:lnTo>
                    <a:pt x="361" y="67"/>
                  </a:lnTo>
                  <a:lnTo>
                    <a:pt x="361" y="61"/>
                  </a:lnTo>
                  <a:lnTo>
                    <a:pt x="357" y="57"/>
                  </a:lnTo>
                  <a:lnTo>
                    <a:pt x="353" y="49"/>
                  </a:lnTo>
                  <a:lnTo>
                    <a:pt x="351" y="44"/>
                  </a:lnTo>
                  <a:lnTo>
                    <a:pt x="356" y="36"/>
                  </a:lnTo>
                  <a:lnTo>
                    <a:pt x="358" y="31"/>
                  </a:lnTo>
                  <a:lnTo>
                    <a:pt x="362" y="31"/>
                  </a:lnTo>
                  <a:lnTo>
                    <a:pt x="362" y="29"/>
                  </a:lnTo>
                  <a:lnTo>
                    <a:pt x="361" y="23"/>
                  </a:lnTo>
                  <a:lnTo>
                    <a:pt x="359" y="17"/>
                  </a:lnTo>
                  <a:lnTo>
                    <a:pt x="356" y="16"/>
                  </a:lnTo>
                  <a:lnTo>
                    <a:pt x="352" y="20"/>
                  </a:lnTo>
                  <a:lnTo>
                    <a:pt x="340" y="8"/>
                  </a:lnTo>
                  <a:lnTo>
                    <a:pt x="256" y="9"/>
                  </a:lnTo>
                  <a:lnTo>
                    <a:pt x="193" y="8"/>
                  </a:lnTo>
                  <a:lnTo>
                    <a:pt x="72" y="4"/>
                  </a:lnTo>
                  <a:lnTo>
                    <a:pt x="9" y="0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1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4" name="Freeform 237">
              <a:hlinkClick r:id="" action="ppaction://macro?name=Slide1.Freeform 237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71763" y="4697413"/>
              <a:ext cx="26987" cy="17462"/>
            </a:xfrm>
            <a:custGeom>
              <a:avLst/>
              <a:gdLst>
                <a:gd name="T0" fmla="*/ 18 w 18"/>
                <a:gd name="T1" fmla="*/ 7 h 13"/>
                <a:gd name="T2" fmla="*/ 18 w 18"/>
                <a:gd name="T3" fmla="*/ 5 h 13"/>
                <a:gd name="T4" fmla="*/ 17 w 18"/>
                <a:gd name="T5" fmla="*/ 4 h 13"/>
                <a:gd name="T6" fmla="*/ 8 w 18"/>
                <a:gd name="T7" fmla="*/ 0 h 13"/>
                <a:gd name="T8" fmla="*/ 0 w 18"/>
                <a:gd name="T9" fmla="*/ 4 h 13"/>
                <a:gd name="T10" fmla="*/ 2 w 18"/>
                <a:gd name="T11" fmla="*/ 8 h 13"/>
                <a:gd name="T12" fmla="*/ 7 w 18"/>
                <a:gd name="T13" fmla="*/ 9 h 13"/>
                <a:gd name="T14" fmla="*/ 11 w 18"/>
                <a:gd name="T15" fmla="*/ 13 h 13"/>
                <a:gd name="T16" fmla="*/ 15 w 18"/>
                <a:gd name="T17" fmla="*/ 12 h 13"/>
                <a:gd name="T18" fmla="*/ 18 w 18"/>
                <a:gd name="T19" fmla="*/ 7 h 13"/>
                <a:gd name="T20" fmla="*/ 18 w 18"/>
                <a:gd name="T21" fmla="*/ 7 h 13"/>
                <a:gd name="T22" fmla="*/ 18 w 18"/>
                <a:gd name="T2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3">
                  <a:moveTo>
                    <a:pt x="18" y="7"/>
                  </a:moveTo>
                  <a:lnTo>
                    <a:pt x="18" y="5"/>
                  </a:lnTo>
                  <a:lnTo>
                    <a:pt x="17" y="4"/>
                  </a:lnTo>
                  <a:lnTo>
                    <a:pt x="8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7" y="9"/>
                  </a:lnTo>
                  <a:lnTo>
                    <a:pt x="11" y="13"/>
                  </a:lnTo>
                  <a:lnTo>
                    <a:pt x="15" y="12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5" name="Freeform 238">
              <a:hlinkClick r:id="" action="ppaction://macro?name=Slide1.Freeform 238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735263" y="4724400"/>
              <a:ext cx="17462" cy="7938"/>
            </a:xfrm>
            <a:custGeom>
              <a:avLst/>
              <a:gdLst>
                <a:gd name="T0" fmla="*/ 9 w 9"/>
                <a:gd name="T1" fmla="*/ 11 h 12"/>
                <a:gd name="T2" fmla="*/ 8 w 9"/>
                <a:gd name="T3" fmla="*/ 5 h 12"/>
                <a:gd name="T4" fmla="*/ 4 w 9"/>
                <a:gd name="T5" fmla="*/ 0 h 12"/>
                <a:gd name="T6" fmla="*/ 0 w 9"/>
                <a:gd name="T7" fmla="*/ 5 h 12"/>
                <a:gd name="T8" fmla="*/ 0 w 9"/>
                <a:gd name="T9" fmla="*/ 8 h 12"/>
                <a:gd name="T10" fmla="*/ 4 w 9"/>
                <a:gd name="T11" fmla="*/ 12 h 12"/>
                <a:gd name="T12" fmla="*/ 8 w 9"/>
                <a:gd name="T13" fmla="*/ 12 h 12"/>
                <a:gd name="T14" fmla="*/ 9 w 9"/>
                <a:gd name="T15" fmla="*/ 11 h 12"/>
                <a:gd name="T16" fmla="*/ 9 w 9"/>
                <a:gd name="T17" fmla="*/ 11 h 12"/>
                <a:gd name="T18" fmla="*/ 9 w 9"/>
                <a:gd name="T1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lnTo>
                    <a:pt x="8" y="5"/>
                  </a:lnTo>
                  <a:lnTo>
                    <a:pt x="4" y="0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6" name="Freeform 239">
              <a:hlinkClick r:id="" action="ppaction://macro?name=Slide1.Freeform 239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57638" y="3311525"/>
              <a:ext cx="144462" cy="90488"/>
            </a:xfrm>
            <a:custGeom>
              <a:avLst/>
              <a:gdLst>
                <a:gd name="T0" fmla="*/ 28 w 92"/>
                <a:gd name="T1" fmla="*/ 60 h 76"/>
                <a:gd name="T2" fmla="*/ 30 w 92"/>
                <a:gd name="T3" fmla="*/ 60 h 76"/>
                <a:gd name="T4" fmla="*/ 35 w 92"/>
                <a:gd name="T5" fmla="*/ 55 h 76"/>
                <a:gd name="T6" fmla="*/ 39 w 92"/>
                <a:gd name="T7" fmla="*/ 52 h 76"/>
                <a:gd name="T8" fmla="*/ 48 w 92"/>
                <a:gd name="T9" fmla="*/ 46 h 76"/>
                <a:gd name="T10" fmla="*/ 52 w 92"/>
                <a:gd name="T11" fmla="*/ 44 h 76"/>
                <a:gd name="T12" fmla="*/ 56 w 92"/>
                <a:gd name="T13" fmla="*/ 39 h 76"/>
                <a:gd name="T14" fmla="*/ 60 w 92"/>
                <a:gd name="T15" fmla="*/ 39 h 76"/>
                <a:gd name="T16" fmla="*/ 69 w 92"/>
                <a:gd name="T17" fmla="*/ 31 h 76"/>
                <a:gd name="T18" fmla="*/ 69 w 92"/>
                <a:gd name="T19" fmla="*/ 27 h 76"/>
                <a:gd name="T20" fmla="*/ 74 w 92"/>
                <a:gd name="T21" fmla="*/ 26 h 76"/>
                <a:gd name="T22" fmla="*/ 82 w 92"/>
                <a:gd name="T23" fmla="*/ 16 h 76"/>
                <a:gd name="T24" fmla="*/ 86 w 92"/>
                <a:gd name="T25" fmla="*/ 12 h 76"/>
                <a:gd name="T26" fmla="*/ 92 w 92"/>
                <a:gd name="T27" fmla="*/ 3 h 76"/>
                <a:gd name="T28" fmla="*/ 87 w 92"/>
                <a:gd name="T29" fmla="*/ 7 h 76"/>
                <a:gd name="T30" fmla="*/ 83 w 92"/>
                <a:gd name="T31" fmla="*/ 10 h 76"/>
                <a:gd name="T32" fmla="*/ 82 w 92"/>
                <a:gd name="T33" fmla="*/ 8 h 76"/>
                <a:gd name="T34" fmla="*/ 78 w 92"/>
                <a:gd name="T35" fmla="*/ 10 h 76"/>
                <a:gd name="T36" fmla="*/ 74 w 92"/>
                <a:gd name="T37" fmla="*/ 12 h 76"/>
                <a:gd name="T38" fmla="*/ 69 w 92"/>
                <a:gd name="T39" fmla="*/ 24 h 76"/>
                <a:gd name="T40" fmla="*/ 66 w 92"/>
                <a:gd name="T41" fmla="*/ 26 h 76"/>
                <a:gd name="T42" fmla="*/ 62 w 92"/>
                <a:gd name="T43" fmla="*/ 26 h 76"/>
                <a:gd name="T44" fmla="*/ 65 w 92"/>
                <a:gd name="T45" fmla="*/ 20 h 76"/>
                <a:gd name="T46" fmla="*/ 69 w 92"/>
                <a:gd name="T47" fmla="*/ 16 h 76"/>
                <a:gd name="T48" fmla="*/ 69 w 92"/>
                <a:gd name="T49" fmla="*/ 10 h 76"/>
                <a:gd name="T50" fmla="*/ 73 w 92"/>
                <a:gd name="T51" fmla="*/ 0 h 76"/>
                <a:gd name="T52" fmla="*/ 61 w 92"/>
                <a:gd name="T53" fmla="*/ 20 h 76"/>
                <a:gd name="T54" fmla="*/ 52 w 92"/>
                <a:gd name="T55" fmla="*/ 26 h 76"/>
                <a:gd name="T56" fmla="*/ 40 w 92"/>
                <a:gd name="T57" fmla="*/ 28 h 76"/>
                <a:gd name="T58" fmla="*/ 36 w 92"/>
                <a:gd name="T59" fmla="*/ 31 h 76"/>
                <a:gd name="T60" fmla="*/ 34 w 92"/>
                <a:gd name="T61" fmla="*/ 36 h 76"/>
                <a:gd name="T62" fmla="*/ 30 w 92"/>
                <a:gd name="T63" fmla="*/ 36 h 76"/>
                <a:gd name="T64" fmla="*/ 22 w 92"/>
                <a:gd name="T65" fmla="*/ 42 h 76"/>
                <a:gd name="T66" fmla="*/ 18 w 92"/>
                <a:gd name="T67" fmla="*/ 42 h 76"/>
                <a:gd name="T68" fmla="*/ 14 w 92"/>
                <a:gd name="T69" fmla="*/ 46 h 76"/>
                <a:gd name="T70" fmla="*/ 14 w 92"/>
                <a:gd name="T71" fmla="*/ 51 h 76"/>
                <a:gd name="T72" fmla="*/ 10 w 92"/>
                <a:gd name="T73" fmla="*/ 50 h 76"/>
                <a:gd name="T74" fmla="*/ 9 w 92"/>
                <a:gd name="T75" fmla="*/ 55 h 76"/>
                <a:gd name="T76" fmla="*/ 2 w 92"/>
                <a:gd name="T77" fmla="*/ 62 h 76"/>
                <a:gd name="T78" fmla="*/ 0 w 92"/>
                <a:gd name="T79" fmla="*/ 68 h 76"/>
                <a:gd name="T80" fmla="*/ 0 w 92"/>
                <a:gd name="T81" fmla="*/ 74 h 76"/>
                <a:gd name="T82" fmla="*/ 1 w 92"/>
                <a:gd name="T83" fmla="*/ 75 h 76"/>
                <a:gd name="T84" fmla="*/ 10 w 92"/>
                <a:gd name="T85" fmla="*/ 72 h 76"/>
                <a:gd name="T86" fmla="*/ 5 w 92"/>
                <a:gd name="T87" fmla="*/ 76 h 76"/>
                <a:gd name="T88" fmla="*/ 14 w 92"/>
                <a:gd name="T89" fmla="*/ 71 h 76"/>
                <a:gd name="T90" fmla="*/ 28 w 92"/>
                <a:gd name="T91" fmla="*/ 60 h 76"/>
                <a:gd name="T92" fmla="*/ 28 w 92"/>
                <a:gd name="T93" fmla="*/ 60 h 76"/>
                <a:gd name="T94" fmla="*/ 28 w 92"/>
                <a:gd name="T95" fmla="*/ 6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" h="76">
                  <a:moveTo>
                    <a:pt x="28" y="60"/>
                  </a:moveTo>
                  <a:lnTo>
                    <a:pt x="30" y="60"/>
                  </a:lnTo>
                  <a:lnTo>
                    <a:pt x="35" y="55"/>
                  </a:lnTo>
                  <a:lnTo>
                    <a:pt x="39" y="52"/>
                  </a:lnTo>
                  <a:lnTo>
                    <a:pt x="48" y="46"/>
                  </a:lnTo>
                  <a:lnTo>
                    <a:pt x="52" y="44"/>
                  </a:lnTo>
                  <a:lnTo>
                    <a:pt x="56" y="39"/>
                  </a:lnTo>
                  <a:lnTo>
                    <a:pt x="60" y="39"/>
                  </a:lnTo>
                  <a:lnTo>
                    <a:pt x="69" y="31"/>
                  </a:lnTo>
                  <a:lnTo>
                    <a:pt x="69" y="27"/>
                  </a:lnTo>
                  <a:lnTo>
                    <a:pt x="74" y="26"/>
                  </a:lnTo>
                  <a:lnTo>
                    <a:pt x="82" y="16"/>
                  </a:lnTo>
                  <a:lnTo>
                    <a:pt x="86" y="12"/>
                  </a:lnTo>
                  <a:lnTo>
                    <a:pt x="92" y="3"/>
                  </a:lnTo>
                  <a:lnTo>
                    <a:pt x="87" y="7"/>
                  </a:lnTo>
                  <a:lnTo>
                    <a:pt x="83" y="10"/>
                  </a:lnTo>
                  <a:lnTo>
                    <a:pt x="82" y="8"/>
                  </a:lnTo>
                  <a:lnTo>
                    <a:pt x="78" y="10"/>
                  </a:lnTo>
                  <a:lnTo>
                    <a:pt x="74" y="12"/>
                  </a:lnTo>
                  <a:lnTo>
                    <a:pt x="69" y="24"/>
                  </a:lnTo>
                  <a:lnTo>
                    <a:pt x="66" y="26"/>
                  </a:lnTo>
                  <a:lnTo>
                    <a:pt x="62" y="26"/>
                  </a:lnTo>
                  <a:lnTo>
                    <a:pt x="65" y="20"/>
                  </a:lnTo>
                  <a:lnTo>
                    <a:pt x="69" y="16"/>
                  </a:lnTo>
                  <a:lnTo>
                    <a:pt x="69" y="10"/>
                  </a:lnTo>
                  <a:lnTo>
                    <a:pt x="73" y="0"/>
                  </a:lnTo>
                  <a:lnTo>
                    <a:pt x="61" y="20"/>
                  </a:lnTo>
                  <a:lnTo>
                    <a:pt x="52" y="26"/>
                  </a:lnTo>
                  <a:lnTo>
                    <a:pt x="40" y="28"/>
                  </a:lnTo>
                  <a:lnTo>
                    <a:pt x="36" y="31"/>
                  </a:lnTo>
                  <a:lnTo>
                    <a:pt x="34" y="36"/>
                  </a:lnTo>
                  <a:lnTo>
                    <a:pt x="30" y="36"/>
                  </a:lnTo>
                  <a:lnTo>
                    <a:pt x="22" y="42"/>
                  </a:lnTo>
                  <a:lnTo>
                    <a:pt x="18" y="42"/>
                  </a:lnTo>
                  <a:lnTo>
                    <a:pt x="14" y="46"/>
                  </a:lnTo>
                  <a:lnTo>
                    <a:pt x="14" y="51"/>
                  </a:lnTo>
                  <a:lnTo>
                    <a:pt x="10" y="50"/>
                  </a:lnTo>
                  <a:lnTo>
                    <a:pt x="9" y="55"/>
                  </a:lnTo>
                  <a:lnTo>
                    <a:pt x="2" y="62"/>
                  </a:lnTo>
                  <a:lnTo>
                    <a:pt x="0" y="68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10" y="72"/>
                  </a:lnTo>
                  <a:lnTo>
                    <a:pt x="5" y="76"/>
                  </a:lnTo>
                  <a:lnTo>
                    <a:pt x="14" y="71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Freeform 240">
              <a:hlinkClick r:id="" action="ppaction://macro?name=Slide1.Freeform 240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67163" y="3482975"/>
              <a:ext cx="7937" cy="26988"/>
            </a:xfrm>
            <a:custGeom>
              <a:avLst/>
              <a:gdLst>
                <a:gd name="T0" fmla="*/ 0 w 3"/>
                <a:gd name="T1" fmla="*/ 17 h 17"/>
                <a:gd name="T2" fmla="*/ 3 w 3"/>
                <a:gd name="T3" fmla="*/ 5 h 17"/>
                <a:gd name="T4" fmla="*/ 3 w 3"/>
                <a:gd name="T5" fmla="*/ 0 h 17"/>
                <a:gd name="T6" fmla="*/ 0 w 3"/>
                <a:gd name="T7" fmla="*/ 17 h 17"/>
                <a:gd name="T8" fmla="*/ 0 w 3"/>
                <a:gd name="T9" fmla="*/ 17 h 17"/>
                <a:gd name="T10" fmla="*/ 0 w 3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0" y="17"/>
                  </a:moveTo>
                  <a:lnTo>
                    <a:pt x="3" y="5"/>
                  </a:lnTo>
                  <a:lnTo>
                    <a:pt x="3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8" name="Freeform 241">
              <a:hlinkClick r:id="" action="ppaction://macro?name=Slide1.Freeform 241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229100" y="3248025"/>
              <a:ext cx="9525" cy="7938"/>
            </a:xfrm>
            <a:custGeom>
              <a:avLst/>
              <a:gdLst>
                <a:gd name="T0" fmla="*/ 8 w 10"/>
                <a:gd name="T1" fmla="*/ 10 h 12"/>
                <a:gd name="T2" fmla="*/ 10 w 10"/>
                <a:gd name="T3" fmla="*/ 8 h 12"/>
                <a:gd name="T4" fmla="*/ 7 w 10"/>
                <a:gd name="T5" fmla="*/ 3 h 12"/>
                <a:gd name="T6" fmla="*/ 4 w 10"/>
                <a:gd name="T7" fmla="*/ 0 h 12"/>
                <a:gd name="T8" fmla="*/ 5 w 10"/>
                <a:gd name="T9" fmla="*/ 2 h 12"/>
                <a:gd name="T10" fmla="*/ 4 w 10"/>
                <a:gd name="T11" fmla="*/ 7 h 12"/>
                <a:gd name="T12" fmla="*/ 0 w 10"/>
                <a:gd name="T13" fmla="*/ 12 h 12"/>
                <a:gd name="T14" fmla="*/ 8 w 10"/>
                <a:gd name="T15" fmla="*/ 10 h 12"/>
                <a:gd name="T16" fmla="*/ 8 w 10"/>
                <a:gd name="T17" fmla="*/ 10 h 12"/>
                <a:gd name="T18" fmla="*/ 8 w 1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8" y="10"/>
                  </a:moveTo>
                  <a:lnTo>
                    <a:pt x="10" y="8"/>
                  </a:lnTo>
                  <a:lnTo>
                    <a:pt x="7" y="3"/>
                  </a:lnTo>
                  <a:lnTo>
                    <a:pt x="4" y="0"/>
                  </a:lnTo>
                  <a:lnTo>
                    <a:pt x="5" y="2"/>
                  </a:lnTo>
                  <a:lnTo>
                    <a:pt x="4" y="7"/>
                  </a:lnTo>
                  <a:lnTo>
                    <a:pt x="0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" name="Freeform 242">
              <a:hlinkClick r:id="" action="ppaction://macro?name=Slide1.Freeform 242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256088" y="2913063"/>
              <a:ext cx="19050" cy="17462"/>
            </a:xfrm>
            <a:custGeom>
              <a:avLst/>
              <a:gdLst>
                <a:gd name="T0" fmla="*/ 6 w 10"/>
                <a:gd name="T1" fmla="*/ 0 h 16"/>
                <a:gd name="T2" fmla="*/ 4 w 10"/>
                <a:gd name="T3" fmla="*/ 0 h 16"/>
                <a:gd name="T4" fmla="*/ 0 w 10"/>
                <a:gd name="T5" fmla="*/ 10 h 16"/>
                <a:gd name="T6" fmla="*/ 1 w 10"/>
                <a:gd name="T7" fmla="*/ 16 h 16"/>
                <a:gd name="T8" fmla="*/ 9 w 10"/>
                <a:gd name="T9" fmla="*/ 10 h 16"/>
                <a:gd name="T10" fmla="*/ 10 w 10"/>
                <a:gd name="T11" fmla="*/ 4 h 16"/>
                <a:gd name="T12" fmla="*/ 6 w 10"/>
                <a:gd name="T13" fmla="*/ 0 h 16"/>
                <a:gd name="T14" fmla="*/ 6 w 10"/>
                <a:gd name="T15" fmla="*/ 0 h 16"/>
                <a:gd name="T16" fmla="*/ 6 w 1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6">
                  <a:moveTo>
                    <a:pt x="6" y="0"/>
                  </a:moveTo>
                  <a:lnTo>
                    <a:pt x="4" y="0"/>
                  </a:lnTo>
                  <a:lnTo>
                    <a:pt x="0" y="10"/>
                  </a:lnTo>
                  <a:lnTo>
                    <a:pt x="1" y="16"/>
                  </a:lnTo>
                  <a:lnTo>
                    <a:pt x="9" y="10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" name="Freeform 243">
              <a:hlinkClick r:id="" action="ppaction://macro?name=Slide1.Freeform 243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356100" y="2840038"/>
              <a:ext cx="0" cy="26987"/>
            </a:xfrm>
            <a:custGeom>
              <a:avLst/>
              <a:gdLst>
                <a:gd name="T0" fmla="*/ 2 w 5"/>
                <a:gd name="T1" fmla="*/ 0 h 15"/>
                <a:gd name="T2" fmla="*/ 2 w 5"/>
                <a:gd name="T3" fmla="*/ 0 h 15"/>
                <a:gd name="T4" fmla="*/ 0 w 5"/>
                <a:gd name="T5" fmla="*/ 5 h 15"/>
                <a:gd name="T6" fmla="*/ 0 w 5"/>
                <a:gd name="T7" fmla="*/ 10 h 15"/>
                <a:gd name="T8" fmla="*/ 2 w 5"/>
                <a:gd name="T9" fmla="*/ 15 h 15"/>
                <a:gd name="T10" fmla="*/ 5 w 5"/>
                <a:gd name="T11" fmla="*/ 10 h 15"/>
                <a:gd name="T12" fmla="*/ 5 w 5"/>
                <a:gd name="T13" fmla="*/ 5 h 15"/>
                <a:gd name="T14" fmla="*/ 2 w 5"/>
                <a:gd name="T15" fmla="*/ 0 h 15"/>
                <a:gd name="T16" fmla="*/ 2 w 5"/>
                <a:gd name="T17" fmla="*/ 0 h 15"/>
                <a:gd name="T18" fmla="*/ 2 w 5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5">
                  <a:moveTo>
                    <a:pt x="2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5" y="10"/>
                  </a:lnTo>
                  <a:lnTo>
                    <a:pt x="5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" name="MN">
              <a:hlinkClick r:id="" action="ppaction://macro?name=Slide1.MN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227263" y="2722563"/>
              <a:ext cx="517525" cy="588962"/>
            </a:xfrm>
            <a:custGeom>
              <a:avLst/>
              <a:gdLst>
                <a:gd name="T0" fmla="*/ 0 w 336"/>
                <a:gd name="T1" fmla="*/ 36 h 505"/>
                <a:gd name="T2" fmla="*/ 6 w 336"/>
                <a:gd name="T3" fmla="*/ 61 h 505"/>
                <a:gd name="T4" fmla="*/ 4 w 336"/>
                <a:gd name="T5" fmla="*/ 86 h 505"/>
                <a:gd name="T6" fmla="*/ 5 w 336"/>
                <a:gd name="T7" fmla="*/ 106 h 505"/>
                <a:gd name="T8" fmla="*/ 15 w 336"/>
                <a:gd name="T9" fmla="*/ 143 h 505"/>
                <a:gd name="T10" fmla="*/ 16 w 336"/>
                <a:gd name="T11" fmla="*/ 167 h 505"/>
                <a:gd name="T12" fmla="*/ 18 w 336"/>
                <a:gd name="T13" fmla="*/ 195 h 505"/>
                <a:gd name="T14" fmla="*/ 20 w 336"/>
                <a:gd name="T15" fmla="*/ 214 h 505"/>
                <a:gd name="T16" fmla="*/ 22 w 336"/>
                <a:gd name="T17" fmla="*/ 246 h 505"/>
                <a:gd name="T18" fmla="*/ 29 w 336"/>
                <a:gd name="T19" fmla="*/ 266 h 505"/>
                <a:gd name="T20" fmla="*/ 30 w 336"/>
                <a:gd name="T21" fmla="*/ 287 h 505"/>
                <a:gd name="T22" fmla="*/ 26 w 336"/>
                <a:gd name="T23" fmla="*/ 311 h 505"/>
                <a:gd name="T24" fmla="*/ 16 w 336"/>
                <a:gd name="T25" fmla="*/ 323 h 505"/>
                <a:gd name="T26" fmla="*/ 28 w 336"/>
                <a:gd name="T27" fmla="*/ 341 h 505"/>
                <a:gd name="T28" fmla="*/ 37 w 336"/>
                <a:gd name="T29" fmla="*/ 505 h 505"/>
                <a:gd name="T30" fmla="*/ 233 w 336"/>
                <a:gd name="T31" fmla="*/ 497 h 505"/>
                <a:gd name="T32" fmla="*/ 280 w 336"/>
                <a:gd name="T33" fmla="*/ 486 h 505"/>
                <a:gd name="T34" fmla="*/ 274 w 336"/>
                <a:gd name="T35" fmla="*/ 458 h 505"/>
                <a:gd name="T36" fmla="*/ 262 w 336"/>
                <a:gd name="T37" fmla="*/ 447 h 505"/>
                <a:gd name="T38" fmla="*/ 244 w 336"/>
                <a:gd name="T39" fmla="*/ 423 h 505"/>
                <a:gd name="T40" fmla="*/ 228 w 336"/>
                <a:gd name="T41" fmla="*/ 413 h 505"/>
                <a:gd name="T42" fmla="*/ 214 w 336"/>
                <a:gd name="T43" fmla="*/ 402 h 505"/>
                <a:gd name="T44" fmla="*/ 205 w 336"/>
                <a:gd name="T45" fmla="*/ 385 h 505"/>
                <a:gd name="T46" fmla="*/ 205 w 336"/>
                <a:gd name="T47" fmla="*/ 358 h 505"/>
                <a:gd name="T48" fmla="*/ 204 w 336"/>
                <a:gd name="T49" fmla="*/ 322 h 505"/>
                <a:gd name="T50" fmla="*/ 197 w 336"/>
                <a:gd name="T51" fmla="*/ 309 h 505"/>
                <a:gd name="T52" fmla="*/ 204 w 336"/>
                <a:gd name="T53" fmla="*/ 293 h 505"/>
                <a:gd name="T54" fmla="*/ 222 w 336"/>
                <a:gd name="T55" fmla="*/ 275 h 505"/>
                <a:gd name="T56" fmla="*/ 225 w 336"/>
                <a:gd name="T57" fmla="*/ 225 h 505"/>
                <a:gd name="T58" fmla="*/ 229 w 336"/>
                <a:gd name="T59" fmla="*/ 215 h 505"/>
                <a:gd name="T60" fmla="*/ 247 w 336"/>
                <a:gd name="T61" fmla="*/ 193 h 505"/>
                <a:gd name="T62" fmla="*/ 265 w 336"/>
                <a:gd name="T63" fmla="*/ 167 h 505"/>
                <a:gd name="T64" fmla="*/ 298 w 336"/>
                <a:gd name="T65" fmla="*/ 127 h 505"/>
                <a:gd name="T66" fmla="*/ 324 w 336"/>
                <a:gd name="T67" fmla="*/ 111 h 505"/>
                <a:gd name="T68" fmla="*/ 336 w 336"/>
                <a:gd name="T69" fmla="*/ 100 h 505"/>
                <a:gd name="T70" fmla="*/ 317 w 336"/>
                <a:gd name="T71" fmla="*/ 100 h 505"/>
                <a:gd name="T72" fmla="*/ 304 w 336"/>
                <a:gd name="T73" fmla="*/ 94 h 505"/>
                <a:gd name="T74" fmla="*/ 287 w 336"/>
                <a:gd name="T75" fmla="*/ 97 h 505"/>
                <a:gd name="T76" fmla="*/ 280 w 336"/>
                <a:gd name="T77" fmla="*/ 90 h 505"/>
                <a:gd name="T78" fmla="*/ 267 w 336"/>
                <a:gd name="T79" fmla="*/ 94 h 505"/>
                <a:gd name="T80" fmla="*/ 250 w 336"/>
                <a:gd name="T81" fmla="*/ 104 h 505"/>
                <a:gd name="T82" fmla="*/ 230 w 336"/>
                <a:gd name="T83" fmla="*/ 88 h 505"/>
                <a:gd name="T84" fmla="*/ 217 w 336"/>
                <a:gd name="T85" fmla="*/ 81 h 505"/>
                <a:gd name="T86" fmla="*/ 209 w 336"/>
                <a:gd name="T87" fmla="*/ 84 h 505"/>
                <a:gd name="T88" fmla="*/ 200 w 336"/>
                <a:gd name="T89" fmla="*/ 74 h 505"/>
                <a:gd name="T90" fmla="*/ 176 w 336"/>
                <a:gd name="T91" fmla="*/ 60 h 505"/>
                <a:gd name="T92" fmla="*/ 169 w 336"/>
                <a:gd name="T93" fmla="*/ 61 h 505"/>
                <a:gd name="T94" fmla="*/ 154 w 336"/>
                <a:gd name="T95" fmla="*/ 70 h 505"/>
                <a:gd name="T96" fmla="*/ 130 w 336"/>
                <a:gd name="T97" fmla="*/ 60 h 505"/>
                <a:gd name="T98" fmla="*/ 114 w 336"/>
                <a:gd name="T99" fmla="*/ 53 h 505"/>
                <a:gd name="T100" fmla="*/ 107 w 336"/>
                <a:gd name="T101" fmla="*/ 24 h 505"/>
                <a:gd name="T102" fmla="*/ 93 w 336"/>
                <a:gd name="T103" fmla="*/ 1 h 505"/>
                <a:gd name="T104" fmla="*/ 90 w 336"/>
                <a:gd name="T105" fmla="*/ 30 h 505"/>
                <a:gd name="T106" fmla="*/ 1 w 336"/>
                <a:gd name="T107" fmla="*/ 32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6" h="505">
                  <a:moveTo>
                    <a:pt x="1" y="32"/>
                  </a:moveTo>
                  <a:lnTo>
                    <a:pt x="0" y="34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4" y="56"/>
                  </a:lnTo>
                  <a:lnTo>
                    <a:pt x="6" y="61"/>
                  </a:lnTo>
                  <a:lnTo>
                    <a:pt x="4" y="72"/>
                  </a:lnTo>
                  <a:lnTo>
                    <a:pt x="5" y="81"/>
                  </a:lnTo>
                  <a:lnTo>
                    <a:pt x="4" y="86"/>
                  </a:lnTo>
                  <a:lnTo>
                    <a:pt x="5" y="90"/>
                  </a:lnTo>
                  <a:lnTo>
                    <a:pt x="4" y="101"/>
                  </a:lnTo>
                  <a:lnTo>
                    <a:pt x="5" y="106"/>
                  </a:lnTo>
                  <a:lnTo>
                    <a:pt x="10" y="125"/>
                  </a:lnTo>
                  <a:lnTo>
                    <a:pt x="9" y="127"/>
                  </a:lnTo>
                  <a:lnTo>
                    <a:pt x="15" y="143"/>
                  </a:lnTo>
                  <a:lnTo>
                    <a:pt x="17" y="155"/>
                  </a:lnTo>
                  <a:lnTo>
                    <a:pt x="17" y="162"/>
                  </a:lnTo>
                  <a:lnTo>
                    <a:pt x="16" y="167"/>
                  </a:lnTo>
                  <a:lnTo>
                    <a:pt x="17" y="173"/>
                  </a:lnTo>
                  <a:lnTo>
                    <a:pt x="17" y="183"/>
                  </a:lnTo>
                  <a:lnTo>
                    <a:pt x="18" y="195"/>
                  </a:lnTo>
                  <a:lnTo>
                    <a:pt x="18" y="203"/>
                  </a:lnTo>
                  <a:lnTo>
                    <a:pt x="20" y="209"/>
                  </a:lnTo>
                  <a:lnTo>
                    <a:pt x="20" y="214"/>
                  </a:lnTo>
                  <a:lnTo>
                    <a:pt x="20" y="235"/>
                  </a:lnTo>
                  <a:lnTo>
                    <a:pt x="22" y="241"/>
                  </a:lnTo>
                  <a:lnTo>
                    <a:pt x="22" y="246"/>
                  </a:lnTo>
                  <a:lnTo>
                    <a:pt x="23" y="251"/>
                  </a:lnTo>
                  <a:lnTo>
                    <a:pt x="28" y="261"/>
                  </a:lnTo>
                  <a:lnTo>
                    <a:pt x="29" y="266"/>
                  </a:lnTo>
                  <a:lnTo>
                    <a:pt x="29" y="271"/>
                  </a:lnTo>
                  <a:lnTo>
                    <a:pt x="30" y="282"/>
                  </a:lnTo>
                  <a:lnTo>
                    <a:pt x="30" y="287"/>
                  </a:lnTo>
                  <a:lnTo>
                    <a:pt x="30" y="294"/>
                  </a:lnTo>
                  <a:lnTo>
                    <a:pt x="28" y="305"/>
                  </a:lnTo>
                  <a:lnTo>
                    <a:pt x="26" y="311"/>
                  </a:lnTo>
                  <a:lnTo>
                    <a:pt x="22" y="314"/>
                  </a:lnTo>
                  <a:lnTo>
                    <a:pt x="18" y="319"/>
                  </a:lnTo>
                  <a:lnTo>
                    <a:pt x="16" y="323"/>
                  </a:lnTo>
                  <a:lnTo>
                    <a:pt x="20" y="329"/>
                  </a:lnTo>
                  <a:lnTo>
                    <a:pt x="24" y="339"/>
                  </a:lnTo>
                  <a:lnTo>
                    <a:pt x="28" y="341"/>
                  </a:lnTo>
                  <a:lnTo>
                    <a:pt x="32" y="343"/>
                  </a:lnTo>
                  <a:lnTo>
                    <a:pt x="36" y="349"/>
                  </a:lnTo>
                  <a:lnTo>
                    <a:pt x="37" y="505"/>
                  </a:lnTo>
                  <a:lnTo>
                    <a:pt x="85" y="503"/>
                  </a:lnTo>
                  <a:lnTo>
                    <a:pt x="166" y="501"/>
                  </a:lnTo>
                  <a:lnTo>
                    <a:pt x="233" y="497"/>
                  </a:lnTo>
                  <a:lnTo>
                    <a:pt x="281" y="494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79"/>
                  </a:lnTo>
                  <a:lnTo>
                    <a:pt x="277" y="465"/>
                  </a:lnTo>
                  <a:lnTo>
                    <a:pt x="274" y="458"/>
                  </a:lnTo>
                  <a:lnTo>
                    <a:pt x="270" y="453"/>
                  </a:lnTo>
                  <a:lnTo>
                    <a:pt x="266" y="449"/>
                  </a:lnTo>
                  <a:lnTo>
                    <a:pt x="262" y="447"/>
                  </a:lnTo>
                  <a:lnTo>
                    <a:pt x="257" y="445"/>
                  </a:lnTo>
                  <a:lnTo>
                    <a:pt x="249" y="435"/>
                  </a:lnTo>
                  <a:lnTo>
                    <a:pt x="244" y="423"/>
                  </a:lnTo>
                  <a:lnTo>
                    <a:pt x="238" y="418"/>
                  </a:lnTo>
                  <a:lnTo>
                    <a:pt x="232" y="415"/>
                  </a:lnTo>
                  <a:lnTo>
                    <a:pt x="228" y="413"/>
                  </a:lnTo>
                  <a:lnTo>
                    <a:pt x="226" y="406"/>
                  </a:lnTo>
                  <a:lnTo>
                    <a:pt x="218" y="405"/>
                  </a:lnTo>
                  <a:lnTo>
                    <a:pt x="214" y="402"/>
                  </a:lnTo>
                  <a:lnTo>
                    <a:pt x="210" y="397"/>
                  </a:lnTo>
                  <a:lnTo>
                    <a:pt x="203" y="390"/>
                  </a:lnTo>
                  <a:lnTo>
                    <a:pt x="205" y="385"/>
                  </a:lnTo>
                  <a:lnTo>
                    <a:pt x="206" y="375"/>
                  </a:lnTo>
                  <a:lnTo>
                    <a:pt x="203" y="363"/>
                  </a:lnTo>
                  <a:lnTo>
                    <a:pt x="205" y="358"/>
                  </a:lnTo>
                  <a:lnTo>
                    <a:pt x="204" y="347"/>
                  </a:lnTo>
                  <a:lnTo>
                    <a:pt x="209" y="333"/>
                  </a:lnTo>
                  <a:lnTo>
                    <a:pt x="204" y="322"/>
                  </a:lnTo>
                  <a:lnTo>
                    <a:pt x="200" y="321"/>
                  </a:lnTo>
                  <a:lnTo>
                    <a:pt x="197" y="315"/>
                  </a:lnTo>
                  <a:lnTo>
                    <a:pt x="197" y="309"/>
                  </a:lnTo>
                  <a:lnTo>
                    <a:pt x="200" y="305"/>
                  </a:lnTo>
                  <a:lnTo>
                    <a:pt x="203" y="298"/>
                  </a:lnTo>
                  <a:lnTo>
                    <a:pt x="204" y="293"/>
                  </a:lnTo>
                  <a:lnTo>
                    <a:pt x="212" y="285"/>
                  </a:lnTo>
                  <a:lnTo>
                    <a:pt x="220" y="279"/>
                  </a:lnTo>
                  <a:lnTo>
                    <a:pt x="222" y="275"/>
                  </a:lnTo>
                  <a:lnTo>
                    <a:pt x="223" y="269"/>
                  </a:lnTo>
                  <a:lnTo>
                    <a:pt x="222" y="225"/>
                  </a:lnTo>
                  <a:lnTo>
                    <a:pt x="225" y="225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5"/>
                  </a:lnTo>
                  <a:lnTo>
                    <a:pt x="231" y="211"/>
                  </a:lnTo>
                  <a:lnTo>
                    <a:pt x="243" y="198"/>
                  </a:lnTo>
                  <a:lnTo>
                    <a:pt x="247" y="193"/>
                  </a:lnTo>
                  <a:lnTo>
                    <a:pt x="250" y="189"/>
                  </a:lnTo>
                  <a:lnTo>
                    <a:pt x="254" y="183"/>
                  </a:lnTo>
                  <a:lnTo>
                    <a:pt x="265" y="167"/>
                  </a:lnTo>
                  <a:lnTo>
                    <a:pt x="269" y="158"/>
                  </a:lnTo>
                  <a:lnTo>
                    <a:pt x="285" y="138"/>
                  </a:lnTo>
                  <a:lnTo>
                    <a:pt x="298" y="127"/>
                  </a:lnTo>
                  <a:lnTo>
                    <a:pt x="306" y="123"/>
                  </a:lnTo>
                  <a:lnTo>
                    <a:pt x="310" y="122"/>
                  </a:lnTo>
                  <a:lnTo>
                    <a:pt x="324" y="111"/>
                  </a:lnTo>
                  <a:lnTo>
                    <a:pt x="328" y="109"/>
                  </a:lnTo>
                  <a:lnTo>
                    <a:pt x="332" y="104"/>
                  </a:lnTo>
                  <a:lnTo>
                    <a:pt x="336" y="100"/>
                  </a:lnTo>
                  <a:lnTo>
                    <a:pt x="326" y="100"/>
                  </a:lnTo>
                  <a:lnTo>
                    <a:pt x="321" y="102"/>
                  </a:lnTo>
                  <a:lnTo>
                    <a:pt x="317" y="100"/>
                  </a:lnTo>
                  <a:lnTo>
                    <a:pt x="317" y="98"/>
                  </a:lnTo>
                  <a:lnTo>
                    <a:pt x="313" y="93"/>
                  </a:lnTo>
                  <a:lnTo>
                    <a:pt x="304" y="94"/>
                  </a:lnTo>
                  <a:lnTo>
                    <a:pt x="300" y="96"/>
                  </a:lnTo>
                  <a:lnTo>
                    <a:pt x="292" y="96"/>
                  </a:lnTo>
                  <a:lnTo>
                    <a:pt x="287" y="97"/>
                  </a:lnTo>
                  <a:lnTo>
                    <a:pt x="283" y="97"/>
                  </a:lnTo>
                  <a:lnTo>
                    <a:pt x="282" y="92"/>
                  </a:lnTo>
                  <a:lnTo>
                    <a:pt x="280" y="90"/>
                  </a:lnTo>
                  <a:lnTo>
                    <a:pt x="280" y="86"/>
                  </a:lnTo>
                  <a:lnTo>
                    <a:pt x="276" y="86"/>
                  </a:lnTo>
                  <a:lnTo>
                    <a:pt x="267" y="94"/>
                  </a:lnTo>
                  <a:lnTo>
                    <a:pt x="263" y="100"/>
                  </a:lnTo>
                  <a:lnTo>
                    <a:pt x="255" y="105"/>
                  </a:lnTo>
                  <a:lnTo>
                    <a:pt x="250" y="104"/>
                  </a:lnTo>
                  <a:lnTo>
                    <a:pt x="242" y="98"/>
                  </a:lnTo>
                  <a:lnTo>
                    <a:pt x="241" y="94"/>
                  </a:lnTo>
                  <a:lnTo>
                    <a:pt x="230" y="88"/>
                  </a:lnTo>
                  <a:lnTo>
                    <a:pt x="228" y="82"/>
                  </a:lnTo>
                  <a:lnTo>
                    <a:pt x="224" y="81"/>
                  </a:lnTo>
                  <a:lnTo>
                    <a:pt x="217" y="81"/>
                  </a:lnTo>
                  <a:lnTo>
                    <a:pt x="216" y="90"/>
                  </a:lnTo>
                  <a:lnTo>
                    <a:pt x="212" y="88"/>
                  </a:lnTo>
                  <a:lnTo>
                    <a:pt x="209" y="84"/>
                  </a:lnTo>
                  <a:lnTo>
                    <a:pt x="209" y="78"/>
                  </a:lnTo>
                  <a:lnTo>
                    <a:pt x="205" y="73"/>
                  </a:lnTo>
                  <a:lnTo>
                    <a:pt x="200" y="74"/>
                  </a:lnTo>
                  <a:lnTo>
                    <a:pt x="202" y="68"/>
                  </a:lnTo>
                  <a:lnTo>
                    <a:pt x="185" y="60"/>
                  </a:lnTo>
                  <a:lnTo>
                    <a:pt x="176" y="60"/>
                  </a:lnTo>
                  <a:lnTo>
                    <a:pt x="172" y="60"/>
                  </a:lnTo>
                  <a:lnTo>
                    <a:pt x="171" y="60"/>
                  </a:lnTo>
                  <a:lnTo>
                    <a:pt x="169" y="61"/>
                  </a:lnTo>
                  <a:lnTo>
                    <a:pt x="167" y="62"/>
                  </a:lnTo>
                  <a:lnTo>
                    <a:pt x="164" y="68"/>
                  </a:lnTo>
                  <a:lnTo>
                    <a:pt x="154" y="70"/>
                  </a:lnTo>
                  <a:lnTo>
                    <a:pt x="149" y="68"/>
                  </a:lnTo>
                  <a:lnTo>
                    <a:pt x="148" y="62"/>
                  </a:lnTo>
                  <a:lnTo>
                    <a:pt x="130" y="60"/>
                  </a:lnTo>
                  <a:lnTo>
                    <a:pt x="126" y="56"/>
                  </a:lnTo>
                  <a:lnTo>
                    <a:pt x="118" y="56"/>
                  </a:lnTo>
                  <a:lnTo>
                    <a:pt x="114" y="53"/>
                  </a:lnTo>
                  <a:lnTo>
                    <a:pt x="110" y="48"/>
                  </a:lnTo>
                  <a:lnTo>
                    <a:pt x="111" y="40"/>
                  </a:lnTo>
                  <a:lnTo>
                    <a:pt x="107" y="24"/>
                  </a:lnTo>
                  <a:lnTo>
                    <a:pt x="105" y="8"/>
                  </a:lnTo>
                  <a:lnTo>
                    <a:pt x="101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91" y="26"/>
                  </a:lnTo>
                  <a:lnTo>
                    <a:pt x="90" y="30"/>
                  </a:lnTo>
                  <a:lnTo>
                    <a:pt x="57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" name="IA">
              <a:hlinkClick r:id="" action="ppaction://macro?name=Slide1.IA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263775" y="3292475"/>
              <a:ext cx="488950" cy="317500"/>
            </a:xfrm>
            <a:custGeom>
              <a:avLst/>
              <a:gdLst>
                <a:gd name="T0" fmla="*/ 12 w 311"/>
                <a:gd name="T1" fmla="*/ 97 h 270"/>
                <a:gd name="T2" fmla="*/ 11 w 311"/>
                <a:gd name="T3" fmla="*/ 107 h 270"/>
                <a:gd name="T4" fmla="*/ 15 w 311"/>
                <a:gd name="T5" fmla="*/ 119 h 270"/>
                <a:gd name="T6" fmla="*/ 18 w 311"/>
                <a:gd name="T7" fmla="*/ 129 h 270"/>
                <a:gd name="T8" fmla="*/ 24 w 311"/>
                <a:gd name="T9" fmla="*/ 144 h 270"/>
                <a:gd name="T10" fmla="*/ 27 w 311"/>
                <a:gd name="T11" fmla="*/ 155 h 270"/>
                <a:gd name="T12" fmla="*/ 27 w 311"/>
                <a:gd name="T13" fmla="*/ 165 h 270"/>
                <a:gd name="T14" fmla="*/ 28 w 311"/>
                <a:gd name="T15" fmla="*/ 177 h 270"/>
                <a:gd name="T16" fmla="*/ 31 w 311"/>
                <a:gd name="T17" fmla="*/ 178 h 270"/>
                <a:gd name="T18" fmla="*/ 35 w 311"/>
                <a:gd name="T19" fmla="*/ 186 h 270"/>
                <a:gd name="T20" fmla="*/ 37 w 311"/>
                <a:gd name="T21" fmla="*/ 198 h 270"/>
                <a:gd name="T22" fmla="*/ 39 w 311"/>
                <a:gd name="T23" fmla="*/ 210 h 270"/>
                <a:gd name="T24" fmla="*/ 38 w 311"/>
                <a:gd name="T25" fmla="*/ 224 h 270"/>
                <a:gd name="T26" fmla="*/ 38 w 311"/>
                <a:gd name="T27" fmla="*/ 252 h 270"/>
                <a:gd name="T28" fmla="*/ 44 w 311"/>
                <a:gd name="T29" fmla="*/ 261 h 270"/>
                <a:gd name="T30" fmla="*/ 132 w 311"/>
                <a:gd name="T31" fmla="*/ 260 h 270"/>
                <a:gd name="T32" fmla="*/ 239 w 311"/>
                <a:gd name="T33" fmla="*/ 249 h 270"/>
                <a:gd name="T34" fmla="*/ 250 w 311"/>
                <a:gd name="T35" fmla="*/ 264 h 270"/>
                <a:gd name="T36" fmla="*/ 255 w 311"/>
                <a:gd name="T37" fmla="*/ 270 h 270"/>
                <a:gd name="T38" fmla="*/ 258 w 311"/>
                <a:gd name="T39" fmla="*/ 261 h 270"/>
                <a:gd name="T40" fmla="*/ 259 w 311"/>
                <a:gd name="T41" fmla="*/ 250 h 270"/>
                <a:gd name="T42" fmla="*/ 270 w 311"/>
                <a:gd name="T43" fmla="*/ 238 h 270"/>
                <a:gd name="T44" fmla="*/ 270 w 311"/>
                <a:gd name="T45" fmla="*/ 229 h 270"/>
                <a:gd name="T46" fmla="*/ 276 w 311"/>
                <a:gd name="T47" fmla="*/ 206 h 270"/>
                <a:gd name="T48" fmla="*/ 269 w 311"/>
                <a:gd name="T49" fmla="*/ 184 h 270"/>
                <a:gd name="T50" fmla="*/ 286 w 311"/>
                <a:gd name="T51" fmla="*/ 174 h 270"/>
                <a:gd name="T52" fmla="*/ 299 w 311"/>
                <a:gd name="T53" fmla="*/ 165 h 270"/>
                <a:gd name="T54" fmla="*/ 304 w 311"/>
                <a:gd name="T55" fmla="*/ 149 h 270"/>
                <a:gd name="T56" fmla="*/ 311 w 311"/>
                <a:gd name="T57" fmla="*/ 123 h 270"/>
                <a:gd name="T58" fmla="*/ 305 w 311"/>
                <a:gd name="T59" fmla="*/ 111 h 270"/>
                <a:gd name="T60" fmla="*/ 297 w 311"/>
                <a:gd name="T61" fmla="*/ 104 h 270"/>
                <a:gd name="T62" fmla="*/ 288 w 311"/>
                <a:gd name="T63" fmla="*/ 88 h 270"/>
                <a:gd name="T64" fmla="*/ 285 w 311"/>
                <a:gd name="T65" fmla="*/ 83 h 270"/>
                <a:gd name="T66" fmla="*/ 269 w 311"/>
                <a:gd name="T67" fmla="*/ 68 h 270"/>
                <a:gd name="T68" fmla="*/ 263 w 311"/>
                <a:gd name="T69" fmla="*/ 60 h 270"/>
                <a:gd name="T70" fmla="*/ 259 w 311"/>
                <a:gd name="T71" fmla="*/ 48 h 270"/>
                <a:gd name="T72" fmla="*/ 257 w 311"/>
                <a:gd name="T73" fmla="*/ 29 h 270"/>
                <a:gd name="T74" fmla="*/ 259 w 311"/>
                <a:gd name="T75" fmla="*/ 13 h 270"/>
                <a:gd name="T76" fmla="*/ 254 w 311"/>
                <a:gd name="T77" fmla="*/ 5 h 270"/>
                <a:gd name="T78" fmla="*/ 253 w 311"/>
                <a:gd name="T79" fmla="*/ 0 h 270"/>
                <a:gd name="T80" fmla="*/ 138 w 311"/>
                <a:gd name="T81" fmla="*/ 7 h 270"/>
                <a:gd name="T82" fmla="*/ 9 w 311"/>
                <a:gd name="T83" fmla="*/ 11 h 270"/>
                <a:gd name="T84" fmla="*/ 2 w 311"/>
                <a:gd name="T85" fmla="*/ 16 h 270"/>
                <a:gd name="T86" fmla="*/ 4 w 311"/>
                <a:gd name="T87" fmla="*/ 28 h 270"/>
                <a:gd name="T88" fmla="*/ 3 w 311"/>
                <a:gd name="T89" fmla="*/ 35 h 270"/>
                <a:gd name="T90" fmla="*/ 9 w 311"/>
                <a:gd name="T91" fmla="*/ 45 h 270"/>
                <a:gd name="T92" fmla="*/ 7 w 311"/>
                <a:gd name="T93" fmla="*/ 56 h 270"/>
                <a:gd name="T94" fmla="*/ 2 w 311"/>
                <a:gd name="T95" fmla="*/ 68 h 270"/>
                <a:gd name="T96" fmla="*/ 1 w 311"/>
                <a:gd name="T97" fmla="*/ 79 h 270"/>
                <a:gd name="T98" fmla="*/ 8 w 311"/>
                <a:gd name="T99" fmla="*/ 96 h 270"/>
                <a:gd name="T100" fmla="*/ 8 w 311"/>
                <a:gd name="T101" fmla="*/ 9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1" h="270">
                  <a:moveTo>
                    <a:pt x="8" y="96"/>
                  </a:moveTo>
                  <a:lnTo>
                    <a:pt x="12" y="97"/>
                  </a:lnTo>
                  <a:lnTo>
                    <a:pt x="12" y="103"/>
                  </a:lnTo>
                  <a:lnTo>
                    <a:pt x="11" y="107"/>
                  </a:lnTo>
                  <a:lnTo>
                    <a:pt x="14" y="113"/>
                  </a:lnTo>
                  <a:lnTo>
                    <a:pt x="15" y="119"/>
                  </a:lnTo>
                  <a:lnTo>
                    <a:pt x="15" y="124"/>
                  </a:lnTo>
                  <a:lnTo>
                    <a:pt x="18" y="129"/>
                  </a:lnTo>
                  <a:lnTo>
                    <a:pt x="19" y="135"/>
                  </a:lnTo>
                  <a:lnTo>
                    <a:pt x="24" y="144"/>
                  </a:lnTo>
                  <a:lnTo>
                    <a:pt x="24" y="149"/>
                  </a:lnTo>
                  <a:lnTo>
                    <a:pt x="27" y="155"/>
                  </a:lnTo>
                  <a:lnTo>
                    <a:pt x="28" y="160"/>
                  </a:lnTo>
                  <a:lnTo>
                    <a:pt x="27" y="165"/>
                  </a:lnTo>
                  <a:lnTo>
                    <a:pt x="27" y="172"/>
                  </a:lnTo>
                  <a:lnTo>
                    <a:pt x="28" y="177"/>
                  </a:lnTo>
                  <a:lnTo>
                    <a:pt x="27" y="178"/>
                  </a:lnTo>
                  <a:lnTo>
                    <a:pt x="31" y="178"/>
                  </a:lnTo>
                  <a:lnTo>
                    <a:pt x="31" y="184"/>
                  </a:lnTo>
                  <a:lnTo>
                    <a:pt x="35" y="186"/>
                  </a:lnTo>
                  <a:lnTo>
                    <a:pt x="34" y="193"/>
                  </a:lnTo>
                  <a:lnTo>
                    <a:pt x="37" y="198"/>
                  </a:lnTo>
                  <a:lnTo>
                    <a:pt x="36" y="205"/>
                  </a:lnTo>
                  <a:lnTo>
                    <a:pt x="39" y="210"/>
                  </a:lnTo>
                  <a:lnTo>
                    <a:pt x="38" y="217"/>
                  </a:lnTo>
                  <a:lnTo>
                    <a:pt x="38" y="224"/>
                  </a:lnTo>
                  <a:lnTo>
                    <a:pt x="40" y="236"/>
                  </a:lnTo>
                  <a:lnTo>
                    <a:pt x="38" y="252"/>
                  </a:lnTo>
                  <a:lnTo>
                    <a:pt x="42" y="256"/>
                  </a:lnTo>
                  <a:lnTo>
                    <a:pt x="44" y="261"/>
                  </a:lnTo>
                  <a:lnTo>
                    <a:pt x="98" y="261"/>
                  </a:lnTo>
                  <a:lnTo>
                    <a:pt x="132" y="260"/>
                  </a:lnTo>
                  <a:lnTo>
                    <a:pt x="207" y="254"/>
                  </a:lnTo>
                  <a:lnTo>
                    <a:pt x="239" y="249"/>
                  </a:lnTo>
                  <a:lnTo>
                    <a:pt x="242" y="256"/>
                  </a:lnTo>
                  <a:lnTo>
                    <a:pt x="250" y="264"/>
                  </a:lnTo>
                  <a:lnTo>
                    <a:pt x="253" y="269"/>
                  </a:lnTo>
                  <a:lnTo>
                    <a:pt x="255" y="270"/>
                  </a:lnTo>
                  <a:lnTo>
                    <a:pt x="258" y="266"/>
                  </a:lnTo>
                  <a:lnTo>
                    <a:pt x="258" y="261"/>
                  </a:lnTo>
                  <a:lnTo>
                    <a:pt x="255" y="256"/>
                  </a:lnTo>
                  <a:lnTo>
                    <a:pt x="259" y="250"/>
                  </a:lnTo>
                  <a:lnTo>
                    <a:pt x="268" y="244"/>
                  </a:lnTo>
                  <a:lnTo>
                    <a:pt x="270" y="238"/>
                  </a:lnTo>
                  <a:lnTo>
                    <a:pt x="270" y="232"/>
                  </a:lnTo>
                  <a:lnTo>
                    <a:pt x="270" y="229"/>
                  </a:lnTo>
                  <a:lnTo>
                    <a:pt x="276" y="218"/>
                  </a:lnTo>
                  <a:lnTo>
                    <a:pt x="276" y="206"/>
                  </a:lnTo>
                  <a:lnTo>
                    <a:pt x="268" y="196"/>
                  </a:lnTo>
                  <a:lnTo>
                    <a:pt x="269" y="184"/>
                  </a:lnTo>
                  <a:lnTo>
                    <a:pt x="271" y="178"/>
                  </a:lnTo>
                  <a:lnTo>
                    <a:pt x="286" y="174"/>
                  </a:lnTo>
                  <a:lnTo>
                    <a:pt x="290" y="170"/>
                  </a:lnTo>
                  <a:lnTo>
                    <a:pt x="299" y="165"/>
                  </a:lnTo>
                  <a:lnTo>
                    <a:pt x="303" y="161"/>
                  </a:lnTo>
                  <a:lnTo>
                    <a:pt x="304" y="149"/>
                  </a:lnTo>
                  <a:lnTo>
                    <a:pt x="309" y="140"/>
                  </a:lnTo>
                  <a:lnTo>
                    <a:pt x="311" y="123"/>
                  </a:lnTo>
                  <a:lnTo>
                    <a:pt x="309" y="116"/>
                  </a:lnTo>
                  <a:lnTo>
                    <a:pt x="305" y="111"/>
                  </a:lnTo>
                  <a:lnTo>
                    <a:pt x="301" y="108"/>
                  </a:lnTo>
                  <a:lnTo>
                    <a:pt x="297" y="104"/>
                  </a:lnTo>
                  <a:lnTo>
                    <a:pt x="296" y="97"/>
                  </a:lnTo>
                  <a:lnTo>
                    <a:pt x="288" y="88"/>
                  </a:lnTo>
                  <a:lnTo>
                    <a:pt x="284" y="84"/>
                  </a:lnTo>
                  <a:lnTo>
                    <a:pt x="285" y="83"/>
                  </a:lnTo>
                  <a:lnTo>
                    <a:pt x="282" y="72"/>
                  </a:lnTo>
                  <a:lnTo>
                    <a:pt x="269" y="68"/>
                  </a:lnTo>
                  <a:lnTo>
                    <a:pt x="265" y="65"/>
                  </a:lnTo>
                  <a:lnTo>
                    <a:pt x="263" y="60"/>
                  </a:lnTo>
                  <a:lnTo>
                    <a:pt x="262" y="53"/>
                  </a:lnTo>
                  <a:lnTo>
                    <a:pt x="259" y="48"/>
                  </a:lnTo>
                  <a:lnTo>
                    <a:pt x="259" y="39"/>
                  </a:lnTo>
                  <a:lnTo>
                    <a:pt x="257" y="29"/>
                  </a:lnTo>
                  <a:lnTo>
                    <a:pt x="261" y="19"/>
                  </a:lnTo>
                  <a:lnTo>
                    <a:pt x="259" y="13"/>
                  </a:lnTo>
                  <a:lnTo>
                    <a:pt x="256" y="12"/>
                  </a:lnTo>
                  <a:lnTo>
                    <a:pt x="254" y="5"/>
                  </a:lnTo>
                  <a:lnTo>
                    <a:pt x="253" y="4"/>
                  </a:lnTo>
                  <a:lnTo>
                    <a:pt x="253" y="0"/>
                  </a:lnTo>
                  <a:lnTo>
                    <a:pt x="205" y="3"/>
                  </a:lnTo>
                  <a:lnTo>
                    <a:pt x="138" y="7"/>
                  </a:lnTo>
                  <a:lnTo>
                    <a:pt x="57" y="9"/>
                  </a:lnTo>
                  <a:lnTo>
                    <a:pt x="9" y="11"/>
                  </a:lnTo>
                  <a:lnTo>
                    <a:pt x="1" y="11"/>
                  </a:lnTo>
                  <a:lnTo>
                    <a:pt x="2" y="16"/>
                  </a:lnTo>
                  <a:lnTo>
                    <a:pt x="4" y="21"/>
                  </a:lnTo>
                  <a:lnTo>
                    <a:pt x="4" y="28"/>
                  </a:lnTo>
                  <a:lnTo>
                    <a:pt x="2" y="29"/>
                  </a:lnTo>
                  <a:lnTo>
                    <a:pt x="3" y="35"/>
                  </a:lnTo>
                  <a:lnTo>
                    <a:pt x="9" y="40"/>
                  </a:lnTo>
                  <a:lnTo>
                    <a:pt x="9" y="45"/>
                  </a:lnTo>
                  <a:lnTo>
                    <a:pt x="5" y="51"/>
                  </a:lnTo>
                  <a:lnTo>
                    <a:pt x="7" y="56"/>
                  </a:lnTo>
                  <a:lnTo>
                    <a:pt x="3" y="67"/>
                  </a:lnTo>
                  <a:lnTo>
                    <a:pt x="2" y="68"/>
                  </a:lnTo>
                  <a:lnTo>
                    <a:pt x="0" y="73"/>
                  </a:lnTo>
                  <a:lnTo>
                    <a:pt x="1" y="79"/>
                  </a:lnTo>
                  <a:lnTo>
                    <a:pt x="5" y="84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" name="MO">
              <a:hlinkClick r:id="" action="ppaction://macro?name=Slide1.MO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336800" y="3592513"/>
              <a:ext cx="533400" cy="461962"/>
            </a:xfrm>
            <a:custGeom>
              <a:avLst/>
              <a:gdLst>
                <a:gd name="T0" fmla="*/ 0 w 343"/>
                <a:gd name="T1" fmla="*/ 17 h 397"/>
                <a:gd name="T2" fmla="*/ 6 w 343"/>
                <a:gd name="T3" fmla="*/ 33 h 397"/>
                <a:gd name="T4" fmla="*/ 14 w 343"/>
                <a:gd name="T5" fmla="*/ 43 h 397"/>
                <a:gd name="T6" fmla="*/ 18 w 343"/>
                <a:gd name="T7" fmla="*/ 53 h 397"/>
                <a:gd name="T8" fmla="*/ 22 w 343"/>
                <a:gd name="T9" fmla="*/ 64 h 397"/>
                <a:gd name="T10" fmla="*/ 38 w 343"/>
                <a:gd name="T11" fmla="*/ 72 h 397"/>
                <a:gd name="T12" fmla="*/ 43 w 343"/>
                <a:gd name="T13" fmla="*/ 79 h 397"/>
                <a:gd name="T14" fmla="*/ 44 w 343"/>
                <a:gd name="T15" fmla="*/ 87 h 397"/>
                <a:gd name="T16" fmla="*/ 38 w 343"/>
                <a:gd name="T17" fmla="*/ 92 h 397"/>
                <a:gd name="T18" fmla="*/ 35 w 343"/>
                <a:gd name="T19" fmla="*/ 105 h 397"/>
                <a:gd name="T20" fmla="*/ 43 w 343"/>
                <a:gd name="T21" fmla="*/ 117 h 397"/>
                <a:gd name="T22" fmla="*/ 50 w 343"/>
                <a:gd name="T23" fmla="*/ 133 h 397"/>
                <a:gd name="T24" fmla="*/ 58 w 343"/>
                <a:gd name="T25" fmla="*/ 139 h 397"/>
                <a:gd name="T26" fmla="*/ 62 w 343"/>
                <a:gd name="T27" fmla="*/ 367 h 397"/>
                <a:gd name="T28" fmla="*/ 195 w 343"/>
                <a:gd name="T29" fmla="*/ 360 h 397"/>
                <a:gd name="T30" fmla="*/ 292 w 343"/>
                <a:gd name="T31" fmla="*/ 356 h 397"/>
                <a:gd name="T32" fmla="*/ 297 w 343"/>
                <a:gd name="T33" fmla="*/ 367 h 397"/>
                <a:gd name="T34" fmla="*/ 293 w 343"/>
                <a:gd name="T35" fmla="*/ 377 h 397"/>
                <a:gd name="T36" fmla="*/ 286 w 343"/>
                <a:gd name="T37" fmla="*/ 387 h 397"/>
                <a:gd name="T38" fmla="*/ 286 w 343"/>
                <a:gd name="T39" fmla="*/ 397 h 397"/>
                <a:gd name="T40" fmla="*/ 319 w 343"/>
                <a:gd name="T41" fmla="*/ 384 h 397"/>
                <a:gd name="T42" fmla="*/ 317 w 343"/>
                <a:gd name="T43" fmla="*/ 373 h 397"/>
                <a:gd name="T44" fmla="*/ 320 w 343"/>
                <a:gd name="T45" fmla="*/ 363 h 397"/>
                <a:gd name="T46" fmla="*/ 323 w 343"/>
                <a:gd name="T47" fmla="*/ 355 h 397"/>
                <a:gd name="T48" fmla="*/ 324 w 343"/>
                <a:gd name="T49" fmla="*/ 344 h 397"/>
                <a:gd name="T50" fmla="*/ 325 w 343"/>
                <a:gd name="T51" fmla="*/ 353 h 397"/>
                <a:gd name="T52" fmla="*/ 330 w 343"/>
                <a:gd name="T53" fmla="*/ 341 h 397"/>
                <a:gd name="T54" fmla="*/ 339 w 343"/>
                <a:gd name="T55" fmla="*/ 341 h 397"/>
                <a:gd name="T56" fmla="*/ 339 w 343"/>
                <a:gd name="T57" fmla="*/ 328 h 397"/>
                <a:gd name="T58" fmla="*/ 342 w 343"/>
                <a:gd name="T59" fmla="*/ 316 h 397"/>
                <a:gd name="T60" fmla="*/ 342 w 343"/>
                <a:gd name="T61" fmla="*/ 305 h 397"/>
                <a:gd name="T62" fmla="*/ 332 w 343"/>
                <a:gd name="T63" fmla="*/ 304 h 397"/>
                <a:gd name="T64" fmla="*/ 320 w 343"/>
                <a:gd name="T65" fmla="*/ 281 h 397"/>
                <a:gd name="T66" fmla="*/ 324 w 343"/>
                <a:gd name="T67" fmla="*/ 269 h 397"/>
                <a:gd name="T68" fmla="*/ 318 w 343"/>
                <a:gd name="T69" fmla="*/ 247 h 397"/>
                <a:gd name="T70" fmla="*/ 310 w 343"/>
                <a:gd name="T71" fmla="*/ 241 h 397"/>
                <a:gd name="T72" fmla="*/ 300 w 343"/>
                <a:gd name="T73" fmla="*/ 229 h 397"/>
                <a:gd name="T74" fmla="*/ 295 w 343"/>
                <a:gd name="T75" fmla="*/ 225 h 397"/>
                <a:gd name="T76" fmla="*/ 280 w 343"/>
                <a:gd name="T77" fmla="*/ 213 h 397"/>
                <a:gd name="T78" fmla="*/ 272 w 343"/>
                <a:gd name="T79" fmla="*/ 197 h 397"/>
                <a:gd name="T80" fmla="*/ 275 w 343"/>
                <a:gd name="T81" fmla="*/ 187 h 397"/>
                <a:gd name="T82" fmla="*/ 280 w 343"/>
                <a:gd name="T83" fmla="*/ 168 h 397"/>
                <a:gd name="T84" fmla="*/ 282 w 343"/>
                <a:gd name="T85" fmla="*/ 152 h 397"/>
                <a:gd name="T86" fmla="*/ 274 w 343"/>
                <a:gd name="T87" fmla="*/ 143 h 397"/>
                <a:gd name="T88" fmla="*/ 266 w 343"/>
                <a:gd name="T89" fmla="*/ 140 h 397"/>
                <a:gd name="T90" fmla="*/ 262 w 343"/>
                <a:gd name="T91" fmla="*/ 145 h 397"/>
                <a:gd name="T92" fmla="*/ 254 w 343"/>
                <a:gd name="T93" fmla="*/ 141 h 397"/>
                <a:gd name="T94" fmla="*/ 247 w 343"/>
                <a:gd name="T95" fmla="*/ 112 h 397"/>
                <a:gd name="T96" fmla="*/ 233 w 343"/>
                <a:gd name="T97" fmla="*/ 100 h 397"/>
                <a:gd name="T98" fmla="*/ 227 w 343"/>
                <a:gd name="T99" fmla="*/ 91 h 397"/>
                <a:gd name="T100" fmla="*/ 217 w 343"/>
                <a:gd name="T101" fmla="*/ 79 h 397"/>
                <a:gd name="T102" fmla="*/ 214 w 343"/>
                <a:gd name="T103" fmla="*/ 68 h 397"/>
                <a:gd name="T104" fmla="*/ 210 w 343"/>
                <a:gd name="T105" fmla="*/ 55 h 397"/>
                <a:gd name="T106" fmla="*/ 208 w 343"/>
                <a:gd name="T107" fmla="*/ 32 h 397"/>
                <a:gd name="T108" fmla="*/ 211 w 343"/>
                <a:gd name="T109" fmla="*/ 21 h 397"/>
                <a:gd name="T110" fmla="*/ 206 w 343"/>
                <a:gd name="T111" fmla="*/ 15 h 397"/>
                <a:gd name="T112" fmla="*/ 195 w 343"/>
                <a:gd name="T113" fmla="*/ 0 h 397"/>
                <a:gd name="T114" fmla="*/ 88 w 343"/>
                <a:gd name="T115" fmla="*/ 11 h 397"/>
                <a:gd name="T116" fmla="*/ 0 w 343"/>
                <a:gd name="T117" fmla="*/ 12 h 397"/>
                <a:gd name="T118" fmla="*/ 0 w 343"/>
                <a:gd name="T119" fmla="*/ 1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3" h="397">
                  <a:moveTo>
                    <a:pt x="0" y="12"/>
                  </a:moveTo>
                  <a:lnTo>
                    <a:pt x="0" y="17"/>
                  </a:lnTo>
                  <a:lnTo>
                    <a:pt x="3" y="23"/>
                  </a:lnTo>
                  <a:lnTo>
                    <a:pt x="6" y="33"/>
                  </a:lnTo>
                  <a:lnTo>
                    <a:pt x="10" y="39"/>
                  </a:lnTo>
                  <a:lnTo>
                    <a:pt x="14" y="43"/>
                  </a:lnTo>
                  <a:lnTo>
                    <a:pt x="14" y="48"/>
                  </a:lnTo>
                  <a:lnTo>
                    <a:pt x="18" y="53"/>
                  </a:lnTo>
                  <a:lnTo>
                    <a:pt x="17" y="59"/>
                  </a:lnTo>
                  <a:lnTo>
                    <a:pt x="22" y="64"/>
                  </a:lnTo>
                  <a:lnTo>
                    <a:pt x="34" y="76"/>
                  </a:lnTo>
                  <a:lnTo>
                    <a:pt x="38" y="72"/>
                  </a:lnTo>
                  <a:lnTo>
                    <a:pt x="41" y="73"/>
                  </a:lnTo>
                  <a:lnTo>
                    <a:pt x="43" y="79"/>
                  </a:lnTo>
                  <a:lnTo>
                    <a:pt x="44" y="85"/>
                  </a:lnTo>
                  <a:lnTo>
                    <a:pt x="44" y="87"/>
                  </a:lnTo>
                  <a:lnTo>
                    <a:pt x="40" y="87"/>
                  </a:lnTo>
                  <a:lnTo>
                    <a:pt x="38" y="92"/>
                  </a:lnTo>
                  <a:lnTo>
                    <a:pt x="33" y="100"/>
                  </a:lnTo>
                  <a:lnTo>
                    <a:pt x="35" y="105"/>
                  </a:lnTo>
                  <a:lnTo>
                    <a:pt x="39" y="113"/>
                  </a:lnTo>
                  <a:lnTo>
                    <a:pt x="43" y="117"/>
                  </a:lnTo>
                  <a:lnTo>
                    <a:pt x="43" y="123"/>
                  </a:lnTo>
                  <a:lnTo>
                    <a:pt x="50" y="133"/>
                  </a:lnTo>
                  <a:lnTo>
                    <a:pt x="53" y="135"/>
                  </a:lnTo>
                  <a:lnTo>
                    <a:pt x="58" y="139"/>
                  </a:lnTo>
                  <a:lnTo>
                    <a:pt x="61" y="324"/>
                  </a:lnTo>
                  <a:lnTo>
                    <a:pt x="62" y="367"/>
                  </a:lnTo>
                  <a:lnTo>
                    <a:pt x="113" y="365"/>
                  </a:lnTo>
                  <a:lnTo>
                    <a:pt x="195" y="360"/>
                  </a:lnTo>
                  <a:lnTo>
                    <a:pt x="288" y="352"/>
                  </a:lnTo>
                  <a:lnTo>
                    <a:pt x="292" y="356"/>
                  </a:lnTo>
                  <a:lnTo>
                    <a:pt x="295" y="361"/>
                  </a:lnTo>
                  <a:lnTo>
                    <a:pt x="297" y="367"/>
                  </a:lnTo>
                  <a:lnTo>
                    <a:pt x="297" y="372"/>
                  </a:lnTo>
                  <a:lnTo>
                    <a:pt x="293" y="377"/>
                  </a:lnTo>
                  <a:lnTo>
                    <a:pt x="289" y="380"/>
                  </a:lnTo>
                  <a:lnTo>
                    <a:pt x="286" y="387"/>
                  </a:lnTo>
                  <a:lnTo>
                    <a:pt x="284" y="392"/>
                  </a:lnTo>
                  <a:lnTo>
                    <a:pt x="286" y="397"/>
                  </a:lnTo>
                  <a:lnTo>
                    <a:pt x="316" y="393"/>
                  </a:lnTo>
                  <a:lnTo>
                    <a:pt x="319" y="384"/>
                  </a:lnTo>
                  <a:lnTo>
                    <a:pt x="321" y="379"/>
                  </a:lnTo>
                  <a:lnTo>
                    <a:pt x="317" y="373"/>
                  </a:lnTo>
                  <a:lnTo>
                    <a:pt x="323" y="368"/>
                  </a:lnTo>
                  <a:lnTo>
                    <a:pt x="320" y="363"/>
                  </a:lnTo>
                  <a:lnTo>
                    <a:pt x="325" y="360"/>
                  </a:lnTo>
                  <a:lnTo>
                    <a:pt x="323" y="355"/>
                  </a:lnTo>
                  <a:lnTo>
                    <a:pt x="322" y="349"/>
                  </a:lnTo>
                  <a:lnTo>
                    <a:pt x="324" y="344"/>
                  </a:lnTo>
                  <a:lnTo>
                    <a:pt x="326" y="349"/>
                  </a:lnTo>
                  <a:lnTo>
                    <a:pt x="325" y="353"/>
                  </a:lnTo>
                  <a:lnTo>
                    <a:pt x="329" y="349"/>
                  </a:lnTo>
                  <a:lnTo>
                    <a:pt x="330" y="341"/>
                  </a:lnTo>
                  <a:lnTo>
                    <a:pt x="335" y="339"/>
                  </a:lnTo>
                  <a:lnTo>
                    <a:pt x="339" y="341"/>
                  </a:lnTo>
                  <a:lnTo>
                    <a:pt x="341" y="333"/>
                  </a:lnTo>
                  <a:lnTo>
                    <a:pt x="339" y="328"/>
                  </a:lnTo>
                  <a:lnTo>
                    <a:pt x="343" y="324"/>
                  </a:lnTo>
                  <a:lnTo>
                    <a:pt x="342" y="316"/>
                  </a:lnTo>
                  <a:lnTo>
                    <a:pt x="342" y="309"/>
                  </a:lnTo>
                  <a:lnTo>
                    <a:pt x="342" y="305"/>
                  </a:lnTo>
                  <a:lnTo>
                    <a:pt x="336" y="301"/>
                  </a:lnTo>
                  <a:lnTo>
                    <a:pt x="332" y="304"/>
                  </a:lnTo>
                  <a:lnTo>
                    <a:pt x="325" y="292"/>
                  </a:lnTo>
                  <a:lnTo>
                    <a:pt x="320" y="281"/>
                  </a:lnTo>
                  <a:lnTo>
                    <a:pt x="323" y="276"/>
                  </a:lnTo>
                  <a:lnTo>
                    <a:pt x="324" y="269"/>
                  </a:lnTo>
                  <a:lnTo>
                    <a:pt x="319" y="259"/>
                  </a:lnTo>
                  <a:lnTo>
                    <a:pt x="318" y="247"/>
                  </a:lnTo>
                  <a:lnTo>
                    <a:pt x="314" y="244"/>
                  </a:lnTo>
                  <a:lnTo>
                    <a:pt x="310" y="241"/>
                  </a:lnTo>
                  <a:lnTo>
                    <a:pt x="307" y="235"/>
                  </a:lnTo>
                  <a:lnTo>
                    <a:pt x="300" y="229"/>
                  </a:lnTo>
                  <a:lnTo>
                    <a:pt x="296" y="232"/>
                  </a:lnTo>
                  <a:lnTo>
                    <a:pt x="295" y="225"/>
                  </a:lnTo>
                  <a:lnTo>
                    <a:pt x="293" y="225"/>
                  </a:lnTo>
                  <a:lnTo>
                    <a:pt x="280" y="213"/>
                  </a:lnTo>
                  <a:lnTo>
                    <a:pt x="273" y="203"/>
                  </a:lnTo>
                  <a:lnTo>
                    <a:pt x="272" y="197"/>
                  </a:lnTo>
                  <a:lnTo>
                    <a:pt x="272" y="192"/>
                  </a:lnTo>
                  <a:lnTo>
                    <a:pt x="275" y="187"/>
                  </a:lnTo>
                  <a:lnTo>
                    <a:pt x="277" y="176"/>
                  </a:lnTo>
                  <a:lnTo>
                    <a:pt x="280" y="168"/>
                  </a:lnTo>
                  <a:lnTo>
                    <a:pt x="279" y="159"/>
                  </a:lnTo>
                  <a:lnTo>
                    <a:pt x="282" y="152"/>
                  </a:lnTo>
                  <a:lnTo>
                    <a:pt x="282" y="149"/>
                  </a:lnTo>
                  <a:lnTo>
                    <a:pt x="274" y="143"/>
                  </a:lnTo>
                  <a:lnTo>
                    <a:pt x="270" y="141"/>
                  </a:lnTo>
                  <a:lnTo>
                    <a:pt x="266" y="140"/>
                  </a:lnTo>
                  <a:lnTo>
                    <a:pt x="264" y="140"/>
                  </a:lnTo>
                  <a:lnTo>
                    <a:pt x="262" y="145"/>
                  </a:lnTo>
                  <a:lnTo>
                    <a:pt x="257" y="147"/>
                  </a:lnTo>
                  <a:lnTo>
                    <a:pt x="254" y="141"/>
                  </a:lnTo>
                  <a:lnTo>
                    <a:pt x="250" y="117"/>
                  </a:lnTo>
                  <a:lnTo>
                    <a:pt x="247" y="112"/>
                  </a:lnTo>
                  <a:lnTo>
                    <a:pt x="243" y="108"/>
                  </a:lnTo>
                  <a:lnTo>
                    <a:pt x="233" y="100"/>
                  </a:lnTo>
                  <a:lnTo>
                    <a:pt x="231" y="95"/>
                  </a:lnTo>
                  <a:lnTo>
                    <a:pt x="227" y="91"/>
                  </a:lnTo>
                  <a:lnTo>
                    <a:pt x="223" y="84"/>
                  </a:lnTo>
                  <a:lnTo>
                    <a:pt x="217" y="79"/>
                  </a:lnTo>
                  <a:lnTo>
                    <a:pt x="216" y="73"/>
                  </a:lnTo>
                  <a:lnTo>
                    <a:pt x="214" y="68"/>
                  </a:lnTo>
                  <a:lnTo>
                    <a:pt x="211" y="57"/>
                  </a:lnTo>
                  <a:lnTo>
                    <a:pt x="210" y="55"/>
                  </a:lnTo>
                  <a:lnTo>
                    <a:pt x="208" y="43"/>
                  </a:lnTo>
                  <a:lnTo>
                    <a:pt x="208" y="32"/>
                  </a:lnTo>
                  <a:lnTo>
                    <a:pt x="209" y="27"/>
                  </a:lnTo>
                  <a:lnTo>
                    <a:pt x="211" y="21"/>
                  </a:lnTo>
                  <a:lnTo>
                    <a:pt x="209" y="20"/>
                  </a:lnTo>
                  <a:lnTo>
                    <a:pt x="206" y="15"/>
                  </a:lnTo>
                  <a:lnTo>
                    <a:pt x="198" y="7"/>
                  </a:lnTo>
                  <a:lnTo>
                    <a:pt x="195" y="0"/>
                  </a:lnTo>
                  <a:lnTo>
                    <a:pt x="163" y="5"/>
                  </a:lnTo>
                  <a:lnTo>
                    <a:pt x="88" y="11"/>
                  </a:lnTo>
                  <a:lnTo>
                    <a:pt x="5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" name="AR">
              <a:hlinkClick r:id="" action="ppaction://macro?name=Slide1.AR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427288" y="3998913"/>
              <a:ext cx="398462" cy="371475"/>
            </a:xfrm>
            <a:custGeom>
              <a:avLst/>
              <a:gdLst>
                <a:gd name="T0" fmla="*/ 9 w 256"/>
                <a:gd name="T1" fmla="*/ 88 h 317"/>
                <a:gd name="T2" fmla="*/ 12 w 256"/>
                <a:gd name="T3" fmla="*/ 262 h 317"/>
                <a:gd name="T4" fmla="*/ 14 w 256"/>
                <a:gd name="T5" fmla="*/ 266 h 317"/>
                <a:gd name="T6" fmla="*/ 22 w 256"/>
                <a:gd name="T7" fmla="*/ 266 h 317"/>
                <a:gd name="T8" fmla="*/ 37 w 256"/>
                <a:gd name="T9" fmla="*/ 317 h 317"/>
                <a:gd name="T10" fmla="*/ 191 w 256"/>
                <a:gd name="T11" fmla="*/ 306 h 317"/>
                <a:gd name="T12" fmla="*/ 190 w 256"/>
                <a:gd name="T13" fmla="*/ 294 h 317"/>
                <a:gd name="T14" fmla="*/ 195 w 256"/>
                <a:gd name="T15" fmla="*/ 293 h 317"/>
                <a:gd name="T16" fmla="*/ 192 w 256"/>
                <a:gd name="T17" fmla="*/ 284 h 317"/>
                <a:gd name="T18" fmla="*/ 192 w 256"/>
                <a:gd name="T19" fmla="*/ 272 h 317"/>
                <a:gd name="T20" fmla="*/ 188 w 256"/>
                <a:gd name="T21" fmla="*/ 272 h 317"/>
                <a:gd name="T22" fmla="*/ 189 w 256"/>
                <a:gd name="T23" fmla="*/ 264 h 317"/>
                <a:gd name="T24" fmla="*/ 188 w 256"/>
                <a:gd name="T25" fmla="*/ 262 h 317"/>
                <a:gd name="T26" fmla="*/ 189 w 256"/>
                <a:gd name="T27" fmla="*/ 254 h 317"/>
                <a:gd name="T28" fmla="*/ 188 w 256"/>
                <a:gd name="T29" fmla="*/ 246 h 317"/>
                <a:gd name="T30" fmla="*/ 194 w 256"/>
                <a:gd name="T31" fmla="*/ 245 h 317"/>
                <a:gd name="T32" fmla="*/ 189 w 256"/>
                <a:gd name="T33" fmla="*/ 238 h 317"/>
                <a:gd name="T34" fmla="*/ 194 w 256"/>
                <a:gd name="T35" fmla="*/ 236 h 317"/>
                <a:gd name="T36" fmla="*/ 194 w 256"/>
                <a:gd name="T37" fmla="*/ 225 h 317"/>
                <a:gd name="T38" fmla="*/ 202 w 256"/>
                <a:gd name="T39" fmla="*/ 216 h 317"/>
                <a:gd name="T40" fmla="*/ 200 w 256"/>
                <a:gd name="T41" fmla="*/ 205 h 317"/>
                <a:gd name="T42" fmla="*/ 199 w 256"/>
                <a:gd name="T43" fmla="*/ 200 h 317"/>
                <a:gd name="T44" fmla="*/ 204 w 256"/>
                <a:gd name="T45" fmla="*/ 198 h 317"/>
                <a:gd name="T46" fmla="*/ 207 w 256"/>
                <a:gd name="T47" fmla="*/ 188 h 317"/>
                <a:gd name="T48" fmla="*/ 214 w 256"/>
                <a:gd name="T49" fmla="*/ 185 h 317"/>
                <a:gd name="T50" fmla="*/ 216 w 256"/>
                <a:gd name="T51" fmla="*/ 176 h 317"/>
                <a:gd name="T52" fmla="*/ 215 w 256"/>
                <a:gd name="T53" fmla="*/ 166 h 317"/>
                <a:gd name="T54" fmla="*/ 217 w 256"/>
                <a:gd name="T55" fmla="*/ 162 h 317"/>
                <a:gd name="T56" fmla="*/ 217 w 256"/>
                <a:gd name="T57" fmla="*/ 157 h 317"/>
                <a:gd name="T58" fmla="*/ 218 w 256"/>
                <a:gd name="T59" fmla="*/ 154 h 317"/>
                <a:gd name="T60" fmla="*/ 220 w 256"/>
                <a:gd name="T61" fmla="*/ 142 h 317"/>
                <a:gd name="T62" fmla="*/ 227 w 256"/>
                <a:gd name="T63" fmla="*/ 144 h 317"/>
                <a:gd name="T64" fmla="*/ 230 w 256"/>
                <a:gd name="T65" fmla="*/ 133 h 317"/>
                <a:gd name="T66" fmla="*/ 229 w 256"/>
                <a:gd name="T67" fmla="*/ 129 h 317"/>
                <a:gd name="T68" fmla="*/ 235 w 256"/>
                <a:gd name="T69" fmla="*/ 121 h 317"/>
                <a:gd name="T70" fmla="*/ 239 w 256"/>
                <a:gd name="T71" fmla="*/ 117 h 317"/>
                <a:gd name="T72" fmla="*/ 238 w 256"/>
                <a:gd name="T73" fmla="*/ 96 h 317"/>
                <a:gd name="T74" fmla="*/ 235 w 256"/>
                <a:gd name="T75" fmla="*/ 92 h 317"/>
                <a:gd name="T76" fmla="*/ 240 w 256"/>
                <a:gd name="T77" fmla="*/ 93 h 317"/>
                <a:gd name="T78" fmla="*/ 239 w 256"/>
                <a:gd name="T79" fmla="*/ 84 h 317"/>
                <a:gd name="T80" fmla="*/ 244 w 256"/>
                <a:gd name="T81" fmla="*/ 77 h 317"/>
                <a:gd name="T82" fmla="*/ 244 w 256"/>
                <a:gd name="T83" fmla="*/ 69 h 317"/>
                <a:gd name="T84" fmla="*/ 246 w 256"/>
                <a:gd name="T85" fmla="*/ 65 h 317"/>
                <a:gd name="T86" fmla="*/ 254 w 256"/>
                <a:gd name="T87" fmla="*/ 57 h 317"/>
                <a:gd name="T88" fmla="*/ 256 w 256"/>
                <a:gd name="T89" fmla="*/ 49 h 317"/>
                <a:gd name="T90" fmla="*/ 254 w 256"/>
                <a:gd name="T91" fmla="*/ 41 h 317"/>
                <a:gd name="T92" fmla="*/ 222 w 256"/>
                <a:gd name="T93" fmla="*/ 40 h 317"/>
                <a:gd name="T94" fmla="*/ 227 w 256"/>
                <a:gd name="T95" fmla="*/ 28 h 317"/>
                <a:gd name="T96" fmla="*/ 235 w 256"/>
                <a:gd name="T97" fmla="*/ 20 h 317"/>
                <a:gd name="T98" fmla="*/ 233 w 256"/>
                <a:gd name="T99" fmla="*/ 9 h 317"/>
                <a:gd name="T100" fmla="*/ 226 w 256"/>
                <a:gd name="T101" fmla="*/ 0 h 317"/>
                <a:gd name="T102" fmla="*/ 51 w 256"/>
                <a:gd name="T103" fmla="*/ 13 h 317"/>
                <a:gd name="T104" fmla="*/ 0 w 256"/>
                <a:gd name="T105" fmla="*/ 1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6" h="317">
                  <a:moveTo>
                    <a:pt x="0" y="15"/>
                  </a:moveTo>
                  <a:lnTo>
                    <a:pt x="9" y="88"/>
                  </a:lnTo>
                  <a:lnTo>
                    <a:pt x="11" y="112"/>
                  </a:lnTo>
                  <a:lnTo>
                    <a:pt x="12" y="262"/>
                  </a:lnTo>
                  <a:lnTo>
                    <a:pt x="13" y="264"/>
                  </a:lnTo>
                  <a:lnTo>
                    <a:pt x="14" y="266"/>
                  </a:lnTo>
                  <a:lnTo>
                    <a:pt x="18" y="270"/>
                  </a:lnTo>
                  <a:lnTo>
                    <a:pt x="22" y="266"/>
                  </a:lnTo>
                  <a:lnTo>
                    <a:pt x="35" y="269"/>
                  </a:lnTo>
                  <a:lnTo>
                    <a:pt x="37" y="317"/>
                  </a:lnTo>
                  <a:lnTo>
                    <a:pt x="103" y="313"/>
                  </a:lnTo>
                  <a:lnTo>
                    <a:pt x="191" y="306"/>
                  </a:lnTo>
                  <a:lnTo>
                    <a:pt x="191" y="300"/>
                  </a:lnTo>
                  <a:lnTo>
                    <a:pt x="190" y="294"/>
                  </a:lnTo>
                  <a:lnTo>
                    <a:pt x="194" y="294"/>
                  </a:lnTo>
                  <a:lnTo>
                    <a:pt x="195" y="293"/>
                  </a:lnTo>
                  <a:lnTo>
                    <a:pt x="194" y="285"/>
                  </a:lnTo>
                  <a:lnTo>
                    <a:pt x="192" y="284"/>
                  </a:lnTo>
                  <a:lnTo>
                    <a:pt x="191" y="277"/>
                  </a:lnTo>
                  <a:lnTo>
                    <a:pt x="192" y="272"/>
                  </a:lnTo>
                  <a:lnTo>
                    <a:pt x="192" y="273"/>
                  </a:lnTo>
                  <a:lnTo>
                    <a:pt x="188" y="272"/>
                  </a:lnTo>
                  <a:lnTo>
                    <a:pt x="192" y="268"/>
                  </a:lnTo>
                  <a:lnTo>
                    <a:pt x="189" y="264"/>
                  </a:lnTo>
                  <a:lnTo>
                    <a:pt x="185" y="269"/>
                  </a:lnTo>
                  <a:lnTo>
                    <a:pt x="188" y="262"/>
                  </a:lnTo>
                  <a:lnTo>
                    <a:pt x="185" y="257"/>
                  </a:lnTo>
                  <a:lnTo>
                    <a:pt x="189" y="254"/>
                  </a:lnTo>
                  <a:lnTo>
                    <a:pt x="186" y="248"/>
                  </a:lnTo>
                  <a:lnTo>
                    <a:pt x="188" y="246"/>
                  </a:lnTo>
                  <a:lnTo>
                    <a:pt x="190" y="248"/>
                  </a:lnTo>
                  <a:lnTo>
                    <a:pt x="194" y="245"/>
                  </a:lnTo>
                  <a:lnTo>
                    <a:pt x="189" y="244"/>
                  </a:lnTo>
                  <a:lnTo>
                    <a:pt x="189" y="238"/>
                  </a:lnTo>
                  <a:lnTo>
                    <a:pt x="194" y="238"/>
                  </a:lnTo>
                  <a:lnTo>
                    <a:pt x="194" y="236"/>
                  </a:lnTo>
                  <a:lnTo>
                    <a:pt x="194" y="230"/>
                  </a:lnTo>
                  <a:lnTo>
                    <a:pt x="194" y="225"/>
                  </a:lnTo>
                  <a:lnTo>
                    <a:pt x="192" y="222"/>
                  </a:lnTo>
                  <a:lnTo>
                    <a:pt x="202" y="216"/>
                  </a:lnTo>
                  <a:lnTo>
                    <a:pt x="200" y="210"/>
                  </a:lnTo>
                  <a:lnTo>
                    <a:pt x="200" y="205"/>
                  </a:lnTo>
                  <a:lnTo>
                    <a:pt x="202" y="204"/>
                  </a:lnTo>
                  <a:lnTo>
                    <a:pt x="199" y="200"/>
                  </a:lnTo>
                  <a:lnTo>
                    <a:pt x="203" y="201"/>
                  </a:lnTo>
                  <a:lnTo>
                    <a:pt x="204" y="198"/>
                  </a:lnTo>
                  <a:lnTo>
                    <a:pt x="208" y="193"/>
                  </a:lnTo>
                  <a:lnTo>
                    <a:pt x="207" y="188"/>
                  </a:lnTo>
                  <a:lnTo>
                    <a:pt x="211" y="188"/>
                  </a:lnTo>
                  <a:lnTo>
                    <a:pt x="214" y="185"/>
                  </a:lnTo>
                  <a:lnTo>
                    <a:pt x="217" y="180"/>
                  </a:lnTo>
                  <a:lnTo>
                    <a:pt x="216" y="176"/>
                  </a:lnTo>
                  <a:lnTo>
                    <a:pt x="218" y="169"/>
                  </a:lnTo>
                  <a:lnTo>
                    <a:pt x="215" y="166"/>
                  </a:lnTo>
                  <a:lnTo>
                    <a:pt x="216" y="157"/>
                  </a:lnTo>
                  <a:lnTo>
                    <a:pt x="217" y="162"/>
                  </a:lnTo>
                  <a:lnTo>
                    <a:pt x="221" y="160"/>
                  </a:lnTo>
                  <a:lnTo>
                    <a:pt x="217" y="157"/>
                  </a:lnTo>
                  <a:lnTo>
                    <a:pt x="217" y="149"/>
                  </a:lnTo>
                  <a:lnTo>
                    <a:pt x="218" y="154"/>
                  </a:lnTo>
                  <a:lnTo>
                    <a:pt x="221" y="154"/>
                  </a:lnTo>
                  <a:lnTo>
                    <a:pt x="220" y="142"/>
                  </a:lnTo>
                  <a:lnTo>
                    <a:pt x="222" y="146"/>
                  </a:lnTo>
                  <a:lnTo>
                    <a:pt x="227" y="144"/>
                  </a:lnTo>
                  <a:lnTo>
                    <a:pt x="231" y="138"/>
                  </a:lnTo>
                  <a:lnTo>
                    <a:pt x="230" y="133"/>
                  </a:lnTo>
                  <a:lnTo>
                    <a:pt x="228" y="130"/>
                  </a:lnTo>
                  <a:lnTo>
                    <a:pt x="229" y="129"/>
                  </a:lnTo>
                  <a:lnTo>
                    <a:pt x="233" y="126"/>
                  </a:lnTo>
                  <a:lnTo>
                    <a:pt x="235" y="121"/>
                  </a:lnTo>
                  <a:lnTo>
                    <a:pt x="239" y="120"/>
                  </a:lnTo>
                  <a:lnTo>
                    <a:pt x="239" y="117"/>
                  </a:lnTo>
                  <a:lnTo>
                    <a:pt x="237" y="103"/>
                  </a:lnTo>
                  <a:lnTo>
                    <a:pt x="238" y="96"/>
                  </a:lnTo>
                  <a:lnTo>
                    <a:pt x="234" y="97"/>
                  </a:lnTo>
                  <a:lnTo>
                    <a:pt x="235" y="92"/>
                  </a:lnTo>
                  <a:lnTo>
                    <a:pt x="239" y="89"/>
                  </a:lnTo>
                  <a:lnTo>
                    <a:pt x="240" y="93"/>
                  </a:lnTo>
                  <a:lnTo>
                    <a:pt x="242" y="89"/>
                  </a:lnTo>
                  <a:lnTo>
                    <a:pt x="239" y="84"/>
                  </a:lnTo>
                  <a:lnTo>
                    <a:pt x="242" y="81"/>
                  </a:lnTo>
                  <a:lnTo>
                    <a:pt x="244" y="77"/>
                  </a:lnTo>
                  <a:lnTo>
                    <a:pt x="247" y="75"/>
                  </a:lnTo>
                  <a:lnTo>
                    <a:pt x="244" y="69"/>
                  </a:lnTo>
                  <a:lnTo>
                    <a:pt x="244" y="68"/>
                  </a:lnTo>
                  <a:lnTo>
                    <a:pt x="246" y="65"/>
                  </a:lnTo>
                  <a:lnTo>
                    <a:pt x="250" y="63"/>
                  </a:lnTo>
                  <a:lnTo>
                    <a:pt x="254" y="57"/>
                  </a:lnTo>
                  <a:lnTo>
                    <a:pt x="252" y="52"/>
                  </a:lnTo>
                  <a:lnTo>
                    <a:pt x="256" y="49"/>
                  </a:lnTo>
                  <a:lnTo>
                    <a:pt x="255" y="44"/>
                  </a:lnTo>
                  <a:lnTo>
                    <a:pt x="254" y="41"/>
                  </a:lnTo>
                  <a:lnTo>
                    <a:pt x="224" y="45"/>
                  </a:lnTo>
                  <a:lnTo>
                    <a:pt x="222" y="40"/>
                  </a:lnTo>
                  <a:lnTo>
                    <a:pt x="224" y="35"/>
                  </a:lnTo>
                  <a:lnTo>
                    <a:pt x="227" y="28"/>
                  </a:lnTo>
                  <a:lnTo>
                    <a:pt x="231" y="25"/>
                  </a:lnTo>
                  <a:lnTo>
                    <a:pt x="235" y="20"/>
                  </a:lnTo>
                  <a:lnTo>
                    <a:pt x="235" y="15"/>
                  </a:lnTo>
                  <a:lnTo>
                    <a:pt x="233" y="9"/>
                  </a:lnTo>
                  <a:lnTo>
                    <a:pt x="230" y="4"/>
                  </a:lnTo>
                  <a:lnTo>
                    <a:pt x="226" y="0"/>
                  </a:lnTo>
                  <a:lnTo>
                    <a:pt x="133" y="8"/>
                  </a:lnTo>
                  <a:lnTo>
                    <a:pt x="51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" name="LA">
              <a:hlinkClick r:id="" action="ppaction://macro?name=Slide1.LA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490788" y="4352925"/>
              <a:ext cx="442912" cy="398463"/>
            </a:xfrm>
            <a:custGeom>
              <a:avLst/>
              <a:gdLst>
                <a:gd name="T0" fmla="*/ 15 w 290"/>
                <a:gd name="T1" fmla="*/ 123 h 343"/>
                <a:gd name="T2" fmla="*/ 23 w 290"/>
                <a:gd name="T3" fmla="*/ 150 h 343"/>
                <a:gd name="T4" fmla="*/ 32 w 290"/>
                <a:gd name="T5" fmla="*/ 178 h 343"/>
                <a:gd name="T6" fmla="*/ 28 w 290"/>
                <a:gd name="T7" fmla="*/ 204 h 343"/>
                <a:gd name="T8" fmla="*/ 21 w 290"/>
                <a:gd name="T9" fmla="*/ 238 h 343"/>
                <a:gd name="T10" fmla="*/ 19 w 290"/>
                <a:gd name="T11" fmla="*/ 270 h 343"/>
                <a:gd name="T12" fmla="*/ 15 w 290"/>
                <a:gd name="T13" fmla="*/ 291 h 343"/>
                <a:gd name="T14" fmla="*/ 40 w 290"/>
                <a:gd name="T15" fmla="*/ 282 h 343"/>
                <a:gd name="T16" fmla="*/ 50 w 290"/>
                <a:gd name="T17" fmla="*/ 279 h 343"/>
                <a:gd name="T18" fmla="*/ 62 w 290"/>
                <a:gd name="T19" fmla="*/ 290 h 343"/>
                <a:gd name="T20" fmla="*/ 106 w 290"/>
                <a:gd name="T21" fmla="*/ 304 h 343"/>
                <a:gd name="T22" fmla="*/ 114 w 290"/>
                <a:gd name="T23" fmla="*/ 287 h 343"/>
                <a:gd name="T24" fmla="*/ 128 w 290"/>
                <a:gd name="T25" fmla="*/ 287 h 343"/>
                <a:gd name="T26" fmla="*/ 147 w 290"/>
                <a:gd name="T27" fmla="*/ 302 h 343"/>
                <a:gd name="T28" fmla="*/ 163 w 290"/>
                <a:gd name="T29" fmla="*/ 295 h 343"/>
                <a:gd name="T30" fmla="*/ 170 w 290"/>
                <a:gd name="T31" fmla="*/ 315 h 343"/>
                <a:gd name="T32" fmla="*/ 186 w 290"/>
                <a:gd name="T33" fmla="*/ 334 h 343"/>
                <a:gd name="T34" fmla="*/ 199 w 290"/>
                <a:gd name="T35" fmla="*/ 324 h 343"/>
                <a:gd name="T36" fmla="*/ 212 w 290"/>
                <a:gd name="T37" fmla="*/ 320 h 343"/>
                <a:gd name="T38" fmla="*/ 226 w 290"/>
                <a:gd name="T39" fmla="*/ 332 h 343"/>
                <a:gd name="T40" fmla="*/ 232 w 290"/>
                <a:gd name="T41" fmla="*/ 304 h 343"/>
                <a:gd name="T42" fmla="*/ 242 w 290"/>
                <a:gd name="T43" fmla="*/ 302 h 343"/>
                <a:gd name="T44" fmla="*/ 253 w 290"/>
                <a:gd name="T45" fmla="*/ 311 h 343"/>
                <a:gd name="T46" fmla="*/ 269 w 290"/>
                <a:gd name="T47" fmla="*/ 327 h 343"/>
                <a:gd name="T48" fmla="*/ 269 w 290"/>
                <a:gd name="T49" fmla="*/ 343 h 343"/>
                <a:gd name="T50" fmla="*/ 285 w 290"/>
                <a:gd name="T51" fmla="*/ 331 h 343"/>
                <a:gd name="T52" fmla="*/ 286 w 290"/>
                <a:gd name="T53" fmla="*/ 318 h 343"/>
                <a:gd name="T54" fmla="*/ 263 w 290"/>
                <a:gd name="T55" fmla="*/ 304 h 343"/>
                <a:gd name="T56" fmla="*/ 254 w 290"/>
                <a:gd name="T57" fmla="*/ 286 h 343"/>
                <a:gd name="T58" fmla="*/ 256 w 290"/>
                <a:gd name="T59" fmla="*/ 275 h 343"/>
                <a:gd name="T60" fmla="*/ 267 w 290"/>
                <a:gd name="T61" fmla="*/ 260 h 343"/>
                <a:gd name="T62" fmla="*/ 255 w 290"/>
                <a:gd name="T63" fmla="*/ 258 h 343"/>
                <a:gd name="T64" fmla="*/ 240 w 290"/>
                <a:gd name="T65" fmla="*/ 255 h 343"/>
                <a:gd name="T66" fmla="*/ 245 w 290"/>
                <a:gd name="T67" fmla="*/ 244 h 343"/>
                <a:gd name="T68" fmla="*/ 231 w 290"/>
                <a:gd name="T69" fmla="*/ 248 h 343"/>
                <a:gd name="T70" fmla="*/ 210 w 290"/>
                <a:gd name="T71" fmla="*/ 236 h 343"/>
                <a:gd name="T72" fmla="*/ 234 w 290"/>
                <a:gd name="T73" fmla="*/ 232 h 343"/>
                <a:gd name="T74" fmla="*/ 251 w 290"/>
                <a:gd name="T75" fmla="*/ 239 h 343"/>
                <a:gd name="T76" fmla="*/ 252 w 290"/>
                <a:gd name="T77" fmla="*/ 232 h 343"/>
                <a:gd name="T78" fmla="*/ 241 w 290"/>
                <a:gd name="T79" fmla="*/ 206 h 343"/>
                <a:gd name="T80" fmla="*/ 242 w 290"/>
                <a:gd name="T81" fmla="*/ 168 h 343"/>
                <a:gd name="T82" fmla="*/ 137 w 290"/>
                <a:gd name="T83" fmla="*/ 166 h 343"/>
                <a:gd name="T84" fmla="*/ 138 w 290"/>
                <a:gd name="T85" fmla="*/ 143 h 343"/>
                <a:gd name="T86" fmla="*/ 142 w 290"/>
                <a:gd name="T87" fmla="*/ 124 h 343"/>
                <a:gd name="T88" fmla="*/ 150 w 290"/>
                <a:gd name="T89" fmla="*/ 102 h 343"/>
                <a:gd name="T90" fmla="*/ 163 w 290"/>
                <a:gd name="T91" fmla="*/ 82 h 343"/>
                <a:gd name="T92" fmla="*/ 160 w 290"/>
                <a:gd name="T93" fmla="*/ 68 h 343"/>
                <a:gd name="T94" fmla="*/ 171 w 290"/>
                <a:gd name="T95" fmla="*/ 58 h 343"/>
                <a:gd name="T96" fmla="*/ 160 w 290"/>
                <a:gd name="T97" fmla="*/ 43 h 343"/>
                <a:gd name="T98" fmla="*/ 156 w 290"/>
                <a:gd name="T99" fmla="*/ 32 h 343"/>
                <a:gd name="T100" fmla="*/ 159 w 290"/>
                <a:gd name="T101" fmla="*/ 6 h 343"/>
                <a:gd name="T102" fmla="*/ 66 w 290"/>
                <a:gd name="T103" fmla="*/ 7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0" h="343">
                  <a:moveTo>
                    <a:pt x="0" y="11"/>
                  </a:moveTo>
                  <a:lnTo>
                    <a:pt x="2" y="98"/>
                  </a:lnTo>
                  <a:lnTo>
                    <a:pt x="9" y="107"/>
                  </a:lnTo>
                  <a:lnTo>
                    <a:pt x="11" y="112"/>
                  </a:lnTo>
                  <a:lnTo>
                    <a:pt x="15" y="123"/>
                  </a:lnTo>
                  <a:lnTo>
                    <a:pt x="14" y="131"/>
                  </a:lnTo>
                  <a:lnTo>
                    <a:pt x="17" y="136"/>
                  </a:lnTo>
                  <a:lnTo>
                    <a:pt x="19" y="143"/>
                  </a:lnTo>
                  <a:lnTo>
                    <a:pt x="21" y="144"/>
                  </a:lnTo>
                  <a:lnTo>
                    <a:pt x="23" y="150"/>
                  </a:lnTo>
                  <a:lnTo>
                    <a:pt x="23" y="155"/>
                  </a:lnTo>
                  <a:lnTo>
                    <a:pt x="29" y="166"/>
                  </a:lnTo>
                  <a:lnTo>
                    <a:pt x="31" y="167"/>
                  </a:lnTo>
                  <a:lnTo>
                    <a:pt x="31" y="172"/>
                  </a:lnTo>
                  <a:lnTo>
                    <a:pt x="32" y="178"/>
                  </a:lnTo>
                  <a:lnTo>
                    <a:pt x="30" y="182"/>
                  </a:lnTo>
                  <a:lnTo>
                    <a:pt x="31" y="187"/>
                  </a:lnTo>
                  <a:lnTo>
                    <a:pt x="30" y="192"/>
                  </a:lnTo>
                  <a:lnTo>
                    <a:pt x="31" y="199"/>
                  </a:lnTo>
                  <a:lnTo>
                    <a:pt x="28" y="204"/>
                  </a:lnTo>
                  <a:lnTo>
                    <a:pt x="27" y="210"/>
                  </a:lnTo>
                  <a:lnTo>
                    <a:pt x="24" y="215"/>
                  </a:lnTo>
                  <a:lnTo>
                    <a:pt x="22" y="220"/>
                  </a:lnTo>
                  <a:lnTo>
                    <a:pt x="23" y="231"/>
                  </a:lnTo>
                  <a:lnTo>
                    <a:pt x="21" y="238"/>
                  </a:lnTo>
                  <a:lnTo>
                    <a:pt x="23" y="244"/>
                  </a:lnTo>
                  <a:lnTo>
                    <a:pt x="25" y="258"/>
                  </a:lnTo>
                  <a:lnTo>
                    <a:pt x="23" y="264"/>
                  </a:lnTo>
                  <a:lnTo>
                    <a:pt x="19" y="270"/>
                  </a:lnTo>
                  <a:lnTo>
                    <a:pt x="19" y="270"/>
                  </a:lnTo>
                  <a:lnTo>
                    <a:pt x="19" y="270"/>
                  </a:lnTo>
                  <a:lnTo>
                    <a:pt x="21" y="276"/>
                  </a:lnTo>
                  <a:lnTo>
                    <a:pt x="19" y="282"/>
                  </a:lnTo>
                  <a:lnTo>
                    <a:pt x="15" y="284"/>
                  </a:lnTo>
                  <a:lnTo>
                    <a:pt x="15" y="291"/>
                  </a:lnTo>
                  <a:lnTo>
                    <a:pt x="19" y="295"/>
                  </a:lnTo>
                  <a:lnTo>
                    <a:pt x="23" y="291"/>
                  </a:lnTo>
                  <a:lnTo>
                    <a:pt x="43" y="288"/>
                  </a:lnTo>
                  <a:lnTo>
                    <a:pt x="44" y="286"/>
                  </a:lnTo>
                  <a:lnTo>
                    <a:pt x="40" y="282"/>
                  </a:lnTo>
                  <a:lnTo>
                    <a:pt x="44" y="278"/>
                  </a:lnTo>
                  <a:lnTo>
                    <a:pt x="45" y="263"/>
                  </a:lnTo>
                  <a:lnTo>
                    <a:pt x="49" y="268"/>
                  </a:lnTo>
                  <a:lnTo>
                    <a:pt x="50" y="274"/>
                  </a:lnTo>
                  <a:lnTo>
                    <a:pt x="50" y="279"/>
                  </a:lnTo>
                  <a:lnTo>
                    <a:pt x="46" y="282"/>
                  </a:lnTo>
                  <a:lnTo>
                    <a:pt x="45" y="284"/>
                  </a:lnTo>
                  <a:lnTo>
                    <a:pt x="49" y="287"/>
                  </a:lnTo>
                  <a:lnTo>
                    <a:pt x="53" y="287"/>
                  </a:lnTo>
                  <a:lnTo>
                    <a:pt x="62" y="290"/>
                  </a:lnTo>
                  <a:lnTo>
                    <a:pt x="70" y="294"/>
                  </a:lnTo>
                  <a:lnTo>
                    <a:pt x="74" y="298"/>
                  </a:lnTo>
                  <a:lnTo>
                    <a:pt x="82" y="300"/>
                  </a:lnTo>
                  <a:lnTo>
                    <a:pt x="102" y="304"/>
                  </a:lnTo>
                  <a:lnTo>
                    <a:pt x="106" y="304"/>
                  </a:lnTo>
                  <a:lnTo>
                    <a:pt x="112" y="300"/>
                  </a:lnTo>
                  <a:lnTo>
                    <a:pt x="116" y="300"/>
                  </a:lnTo>
                  <a:lnTo>
                    <a:pt x="114" y="291"/>
                  </a:lnTo>
                  <a:lnTo>
                    <a:pt x="110" y="287"/>
                  </a:lnTo>
                  <a:lnTo>
                    <a:pt x="114" y="287"/>
                  </a:lnTo>
                  <a:lnTo>
                    <a:pt x="116" y="284"/>
                  </a:lnTo>
                  <a:lnTo>
                    <a:pt x="120" y="282"/>
                  </a:lnTo>
                  <a:lnTo>
                    <a:pt x="128" y="278"/>
                  </a:lnTo>
                  <a:lnTo>
                    <a:pt x="127" y="284"/>
                  </a:lnTo>
                  <a:lnTo>
                    <a:pt x="128" y="287"/>
                  </a:lnTo>
                  <a:lnTo>
                    <a:pt x="132" y="286"/>
                  </a:lnTo>
                  <a:lnTo>
                    <a:pt x="140" y="284"/>
                  </a:lnTo>
                  <a:lnTo>
                    <a:pt x="141" y="291"/>
                  </a:lnTo>
                  <a:lnTo>
                    <a:pt x="145" y="294"/>
                  </a:lnTo>
                  <a:lnTo>
                    <a:pt x="147" y="302"/>
                  </a:lnTo>
                  <a:lnTo>
                    <a:pt x="151" y="302"/>
                  </a:lnTo>
                  <a:lnTo>
                    <a:pt x="159" y="304"/>
                  </a:lnTo>
                  <a:lnTo>
                    <a:pt x="162" y="299"/>
                  </a:lnTo>
                  <a:lnTo>
                    <a:pt x="163" y="299"/>
                  </a:lnTo>
                  <a:lnTo>
                    <a:pt x="163" y="295"/>
                  </a:lnTo>
                  <a:lnTo>
                    <a:pt x="164" y="300"/>
                  </a:lnTo>
                  <a:lnTo>
                    <a:pt x="163" y="300"/>
                  </a:lnTo>
                  <a:lnTo>
                    <a:pt x="163" y="307"/>
                  </a:lnTo>
                  <a:lnTo>
                    <a:pt x="165" y="312"/>
                  </a:lnTo>
                  <a:lnTo>
                    <a:pt x="170" y="315"/>
                  </a:lnTo>
                  <a:lnTo>
                    <a:pt x="172" y="322"/>
                  </a:lnTo>
                  <a:lnTo>
                    <a:pt x="171" y="327"/>
                  </a:lnTo>
                  <a:lnTo>
                    <a:pt x="174" y="330"/>
                  </a:lnTo>
                  <a:lnTo>
                    <a:pt x="178" y="327"/>
                  </a:lnTo>
                  <a:lnTo>
                    <a:pt x="186" y="334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6" y="335"/>
                  </a:lnTo>
                  <a:lnTo>
                    <a:pt x="199" y="332"/>
                  </a:lnTo>
                  <a:lnTo>
                    <a:pt x="199" y="324"/>
                  </a:lnTo>
                  <a:lnTo>
                    <a:pt x="200" y="319"/>
                  </a:lnTo>
                  <a:lnTo>
                    <a:pt x="205" y="318"/>
                  </a:lnTo>
                  <a:lnTo>
                    <a:pt x="209" y="316"/>
                  </a:lnTo>
                  <a:lnTo>
                    <a:pt x="211" y="315"/>
                  </a:lnTo>
                  <a:lnTo>
                    <a:pt x="212" y="320"/>
                  </a:lnTo>
                  <a:lnTo>
                    <a:pt x="216" y="319"/>
                  </a:lnTo>
                  <a:lnTo>
                    <a:pt x="221" y="320"/>
                  </a:lnTo>
                  <a:lnTo>
                    <a:pt x="220" y="328"/>
                  </a:lnTo>
                  <a:lnTo>
                    <a:pt x="222" y="334"/>
                  </a:lnTo>
                  <a:lnTo>
                    <a:pt x="226" y="332"/>
                  </a:lnTo>
                  <a:lnTo>
                    <a:pt x="230" y="328"/>
                  </a:lnTo>
                  <a:lnTo>
                    <a:pt x="232" y="323"/>
                  </a:lnTo>
                  <a:lnTo>
                    <a:pt x="229" y="318"/>
                  </a:lnTo>
                  <a:lnTo>
                    <a:pt x="233" y="315"/>
                  </a:lnTo>
                  <a:lnTo>
                    <a:pt x="232" y="304"/>
                  </a:lnTo>
                  <a:lnTo>
                    <a:pt x="224" y="299"/>
                  </a:lnTo>
                  <a:lnTo>
                    <a:pt x="223" y="294"/>
                  </a:lnTo>
                  <a:lnTo>
                    <a:pt x="223" y="292"/>
                  </a:lnTo>
                  <a:lnTo>
                    <a:pt x="238" y="300"/>
                  </a:lnTo>
                  <a:lnTo>
                    <a:pt x="242" y="302"/>
                  </a:lnTo>
                  <a:lnTo>
                    <a:pt x="246" y="304"/>
                  </a:lnTo>
                  <a:lnTo>
                    <a:pt x="248" y="307"/>
                  </a:lnTo>
                  <a:lnTo>
                    <a:pt x="245" y="312"/>
                  </a:lnTo>
                  <a:lnTo>
                    <a:pt x="249" y="312"/>
                  </a:lnTo>
                  <a:lnTo>
                    <a:pt x="253" y="311"/>
                  </a:lnTo>
                  <a:lnTo>
                    <a:pt x="256" y="316"/>
                  </a:lnTo>
                  <a:lnTo>
                    <a:pt x="261" y="318"/>
                  </a:lnTo>
                  <a:lnTo>
                    <a:pt x="265" y="316"/>
                  </a:lnTo>
                  <a:lnTo>
                    <a:pt x="266" y="322"/>
                  </a:lnTo>
                  <a:lnTo>
                    <a:pt x="269" y="327"/>
                  </a:lnTo>
                  <a:lnTo>
                    <a:pt x="273" y="328"/>
                  </a:lnTo>
                  <a:lnTo>
                    <a:pt x="273" y="322"/>
                  </a:lnTo>
                  <a:lnTo>
                    <a:pt x="275" y="327"/>
                  </a:lnTo>
                  <a:lnTo>
                    <a:pt x="273" y="332"/>
                  </a:lnTo>
                  <a:lnTo>
                    <a:pt x="269" y="343"/>
                  </a:lnTo>
                  <a:lnTo>
                    <a:pt x="273" y="338"/>
                  </a:lnTo>
                  <a:lnTo>
                    <a:pt x="275" y="334"/>
                  </a:lnTo>
                  <a:lnTo>
                    <a:pt x="278" y="327"/>
                  </a:lnTo>
                  <a:lnTo>
                    <a:pt x="284" y="336"/>
                  </a:lnTo>
                  <a:lnTo>
                    <a:pt x="285" y="331"/>
                  </a:lnTo>
                  <a:lnTo>
                    <a:pt x="287" y="326"/>
                  </a:lnTo>
                  <a:lnTo>
                    <a:pt x="286" y="322"/>
                  </a:lnTo>
                  <a:lnTo>
                    <a:pt x="290" y="320"/>
                  </a:lnTo>
                  <a:lnTo>
                    <a:pt x="290" y="319"/>
                  </a:lnTo>
                  <a:lnTo>
                    <a:pt x="286" y="318"/>
                  </a:lnTo>
                  <a:lnTo>
                    <a:pt x="284" y="312"/>
                  </a:lnTo>
                  <a:lnTo>
                    <a:pt x="280" y="308"/>
                  </a:lnTo>
                  <a:lnTo>
                    <a:pt x="272" y="307"/>
                  </a:lnTo>
                  <a:lnTo>
                    <a:pt x="268" y="304"/>
                  </a:lnTo>
                  <a:lnTo>
                    <a:pt x="263" y="304"/>
                  </a:lnTo>
                  <a:lnTo>
                    <a:pt x="261" y="299"/>
                  </a:lnTo>
                  <a:lnTo>
                    <a:pt x="256" y="296"/>
                  </a:lnTo>
                  <a:lnTo>
                    <a:pt x="251" y="294"/>
                  </a:lnTo>
                  <a:lnTo>
                    <a:pt x="250" y="288"/>
                  </a:lnTo>
                  <a:lnTo>
                    <a:pt x="254" y="286"/>
                  </a:lnTo>
                  <a:lnTo>
                    <a:pt x="253" y="283"/>
                  </a:lnTo>
                  <a:lnTo>
                    <a:pt x="257" y="282"/>
                  </a:lnTo>
                  <a:lnTo>
                    <a:pt x="261" y="284"/>
                  </a:lnTo>
                  <a:lnTo>
                    <a:pt x="258" y="280"/>
                  </a:lnTo>
                  <a:lnTo>
                    <a:pt x="256" y="275"/>
                  </a:lnTo>
                  <a:lnTo>
                    <a:pt x="261" y="270"/>
                  </a:lnTo>
                  <a:lnTo>
                    <a:pt x="265" y="270"/>
                  </a:lnTo>
                  <a:lnTo>
                    <a:pt x="266" y="272"/>
                  </a:lnTo>
                  <a:lnTo>
                    <a:pt x="267" y="266"/>
                  </a:lnTo>
                  <a:lnTo>
                    <a:pt x="267" y="260"/>
                  </a:lnTo>
                  <a:lnTo>
                    <a:pt x="263" y="258"/>
                  </a:lnTo>
                  <a:lnTo>
                    <a:pt x="263" y="252"/>
                  </a:lnTo>
                  <a:lnTo>
                    <a:pt x="262" y="247"/>
                  </a:lnTo>
                  <a:lnTo>
                    <a:pt x="255" y="252"/>
                  </a:lnTo>
                  <a:lnTo>
                    <a:pt x="255" y="258"/>
                  </a:lnTo>
                  <a:lnTo>
                    <a:pt x="253" y="263"/>
                  </a:lnTo>
                  <a:lnTo>
                    <a:pt x="249" y="263"/>
                  </a:lnTo>
                  <a:lnTo>
                    <a:pt x="247" y="258"/>
                  </a:lnTo>
                  <a:lnTo>
                    <a:pt x="243" y="259"/>
                  </a:lnTo>
                  <a:lnTo>
                    <a:pt x="240" y="255"/>
                  </a:lnTo>
                  <a:lnTo>
                    <a:pt x="240" y="254"/>
                  </a:lnTo>
                  <a:lnTo>
                    <a:pt x="249" y="247"/>
                  </a:lnTo>
                  <a:lnTo>
                    <a:pt x="251" y="242"/>
                  </a:lnTo>
                  <a:lnTo>
                    <a:pt x="250" y="240"/>
                  </a:lnTo>
                  <a:lnTo>
                    <a:pt x="245" y="244"/>
                  </a:lnTo>
                  <a:lnTo>
                    <a:pt x="245" y="239"/>
                  </a:lnTo>
                  <a:lnTo>
                    <a:pt x="242" y="244"/>
                  </a:lnTo>
                  <a:lnTo>
                    <a:pt x="238" y="242"/>
                  </a:lnTo>
                  <a:lnTo>
                    <a:pt x="235" y="247"/>
                  </a:lnTo>
                  <a:lnTo>
                    <a:pt x="231" y="248"/>
                  </a:lnTo>
                  <a:lnTo>
                    <a:pt x="219" y="250"/>
                  </a:lnTo>
                  <a:lnTo>
                    <a:pt x="212" y="250"/>
                  </a:lnTo>
                  <a:lnTo>
                    <a:pt x="207" y="247"/>
                  </a:lnTo>
                  <a:lnTo>
                    <a:pt x="207" y="242"/>
                  </a:lnTo>
                  <a:lnTo>
                    <a:pt x="210" y="236"/>
                  </a:lnTo>
                  <a:lnTo>
                    <a:pt x="216" y="224"/>
                  </a:lnTo>
                  <a:lnTo>
                    <a:pt x="220" y="223"/>
                  </a:lnTo>
                  <a:lnTo>
                    <a:pt x="226" y="224"/>
                  </a:lnTo>
                  <a:lnTo>
                    <a:pt x="230" y="228"/>
                  </a:lnTo>
                  <a:lnTo>
                    <a:pt x="234" y="232"/>
                  </a:lnTo>
                  <a:lnTo>
                    <a:pt x="238" y="232"/>
                  </a:lnTo>
                  <a:lnTo>
                    <a:pt x="241" y="235"/>
                  </a:lnTo>
                  <a:lnTo>
                    <a:pt x="242" y="234"/>
                  </a:lnTo>
                  <a:lnTo>
                    <a:pt x="246" y="238"/>
                  </a:lnTo>
                  <a:lnTo>
                    <a:pt x="251" y="239"/>
                  </a:lnTo>
                  <a:lnTo>
                    <a:pt x="252" y="238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5" y="235"/>
                  </a:lnTo>
                  <a:lnTo>
                    <a:pt x="252" y="232"/>
                  </a:lnTo>
                  <a:lnTo>
                    <a:pt x="250" y="227"/>
                  </a:lnTo>
                  <a:lnTo>
                    <a:pt x="250" y="224"/>
                  </a:lnTo>
                  <a:lnTo>
                    <a:pt x="248" y="219"/>
                  </a:lnTo>
                  <a:lnTo>
                    <a:pt x="247" y="212"/>
                  </a:lnTo>
                  <a:lnTo>
                    <a:pt x="241" y="206"/>
                  </a:lnTo>
                  <a:lnTo>
                    <a:pt x="238" y="200"/>
                  </a:lnTo>
                  <a:lnTo>
                    <a:pt x="237" y="195"/>
                  </a:lnTo>
                  <a:lnTo>
                    <a:pt x="238" y="186"/>
                  </a:lnTo>
                  <a:lnTo>
                    <a:pt x="241" y="174"/>
                  </a:lnTo>
                  <a:lnTo>
                    <a:pt x="242" y="168"/>
                  </a:lnTo>
                  <a:lnTo>
                    <a:pt x="241" y="167"/>
                  </a:lnTo>
                  <a:lnTo>
                    <a:pt x="190" y="172"/>
                  </a:lnTo>
                  <a:lnTo>
                    <a:pt x="135" y="176"/>
                  </a:lnTo>
                  <a:lnTo>
                    <a:pt x="139" y="171"/>
                  </a:lnTo>
                  <a:lnTo>
                    <a:pt x="137" y="166"/>
                  </a:lnTo>
                  <a:lnTo>
                    <a:pt x="137" y="160"/>
                  </a:lnTo>
                  <a:lnTo>
                    <a:pt x="135" y="154"/>
                  </a:lnTo>
                  <a:lnTo>
                    <a:pt x="141" y="152"/>
                  </a:lnTo>
                  <a:lnTo>
                    <a:pt x="142" y="148"/>
                  </a:lnTo>
                  <a:lnTo>
                    <a:pt x="138" y="143"/>
                  </a:lnTo>
                  <a:lnTo>
                    <a:pt x="143" y="142"/>
                  </a:lnTo>
                  <a:lnTo>
                    <a:pt x="141" y="131"/>
                  </a:lnTo>
                  <a:lnTo>
                    <a:pt x="145" y="127"/>
                  </a:lnTo>
                  <a:lnTo>
                    <a:pt x="146" y="124"/>
                  </a:lnTo>
                  <a:lnTo>
                    <a:pt x="142" y="124"/>
                  </a:lnTo>
                  <a:lnTo>
                    <a:pt x="146" y="120"/>
                  </a:lnTo>
                  <a:lnTo>
                    <a:pt x="147" y="115"/>
                  </a:lnTo>
                  <a:lnTo>
                    <a:pt x="151" y="110"/>
                  </a:lnTo>
                  <a:lnTo>
                    <a:pt x="148" y="107"/>
                  </a:lnTo>
                  <a:lnTo>
                    <a:pt x="150" y="102"/>
                  </a:lnTo>
                  <a:lnTo>
                    <a:pt x="153" y="100"/>
                  </a:lnTo>
                  <a:lnTo>
                    <a:pt x="163" y="86"/>
                  </a:lnTo>
                  <a:lnTo>
                    <a:pt x="163" y="84"/>
                  </a:lnTo>
                  <a:lnTo>
                    <a:pt x="159" y="83"/>
                  </a:lnTo>
                  <a:lnTo>
                    <a:pt x="163" y="82"/>
                  </a:lnTo>
                  <a:lnTo>
                    <a:pt x="163" y="80"/>
                  </a:lnTo>
                  <a:lnTo>
                    <a:pt x="166" y="74"/>
                  </a:lnTo>
                  <a:lnTo>
                    <a:pt x="162" y="75"/>
                  </a:lnTo>
                  <a:lnTo>
                    <a:pt x="158" y="74"/>
                  </a:lnTo>
                  <a:lnTo>
                    <a:pt x="160" y="68"/>
                  </a:lnTo>
                  <a:lnTo>
                    <a:pt x="165" y="66"/>
                  </a:lnTo>
                  <a:lnTo>
                    <a:pt x="168" y="60"/>
                  </a:lnTo>
                  <a:lnTo>
                    <a:pt x="171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67" y="56"/>
                  </a:lnTo>
                  <a:lnTo>
                    <a:pt x="165" y="52"/>
                  </a:lnTo>
                  <a:lnTo>
                    <a:pt x="161" y="50"/>
                  </a:lnTo>
                  <a:lnTo>
                    <a:pt x="159" y="44"/>
                  </a:lnTo>
                  <a:lnTo>
                    <a:pt x="160" y="43"/>
                  </a:lnTo>
                  <a:lnTo>
                    <a:pt x="164" y="44"/>
                  </a:lnTo>
                  <a:lnTo>
                    <a:pt x="161" y="39"/>
                  </a:lnTo>
                  <a:lnTo>
                    <a:pt x="164" y="34"/>
                  </a:lnTo>
                  <a:lnTo>
                    <a:pt x="157" y="36"/>
                  </a:lnTo>
                  <a:lnTo>
                    <a:pt x="156" y="32"/>
                  </a:lnTo>
                  <a:lnTo>
                    <a:pt x="161" y="26"/>
                  </a:lnTo>
                  <a:lnTo>
                    <a:pt x="156" y="22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59" y="6"/>
                  </a:lnTo>
                  <a:lnTo>
                    <a:pt x="155" y="6"/>
                  </a:lnTo>
                  <a:lnTo>
                    <a:pt x="151" y="8"/>
                  </a:lnTo>
                  <a:lnTo>
                    <a:pt x="152" y="3"/>
                  </a:lnTo>
                  <a:lnTo>
                    <a:pt x="154" y="0"/>
                  </a:lnTo>
                  <a:lnTo>
                    <a:pt x="66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" name="Freeform 249">
              <a:hlinkClick r:id="" action="ppaction://macro?name=Slide1.Freeform 249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71763" y="2957513"/>
              <a:ext cx="9525" cy="9525"/>
            </a:xfrm>
            <a:custGeom>
              <a:avLst/>
              <a:gdLst>
                <a:gd name="T0" fmla="*/ 8 w 8"/>
                <a:gd name="T1" fmla="*/ 0 h 10"/>
                <a:gd name="T2" fmla="*/ 6 w 8"/>
                <a:gd name="T3" fmla="*/ 1 h 10"/>
                <a:gd name="T4" fmla="*/ 3 w 8"/>
                <a:gd name="T5" fmla="*/ 5 h 10"/>
                <a:gd name="T6" fmla="*/ 0 w 8"/>
                <a:gd name="T7" fmla="*/ 10 h 10"/>
                <a:gd name="T8" fmla="*/ 8 w 8"/>
                <a:gd name="T9" fmla="*/ 0 h 10"/>
                <a:gd name="T10" fmla="*/ 8 w 8"/>
                <a:gd name="T11" fmla="*/ 0 h 10"/>
                <a:gd name="T12" fmla="*/ 8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6" y="1"/>
                  </a:lnTo>
                  <a:lnTo>
                    <a:pt x="3" y="5"/>
                  </a:lnTo>
                  <a:lnTo>
                    <a:pt x="0" y="1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" name="Freeform 250">
              <a:hlinkClick r:id="" action="ppaction://macro?name=Slide1.Freeform 250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81288" y="2947988"/>
              <a:ext cx="0" cy="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0 h 5"/>
                <a:gd name="T4" fmla="*/ 0 w 5"/>
                <a:gd name="T5" fmla="*/ 5 h 5"/>
                <a:gd name="T6" fmla="*/ 5 w 5"/>
                <a:gd name="T7" fmla="*/ 1 h 5"/>
                <a:gd name="T8" fmla="*/ 5 w 5"/>
                <a:gd name="T9" fmla="*/ 1 h 5"/>
                <a:gd name="T10" fmla="*/ 5 w 5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" name="Freeform 251">
              <a:hlinkClick r:id="" action="ppaction://macro?name=Slide1.Freeform 251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89225" y="2940050"/>
              <a:ext cx="9525" cy="0"/>
            </a:xfrm>
            <a:custGeom>
              <a:avLst/>
              <a:gdLst>
                <a:gd name="T0" fmla="*/ 2 w 2"/>
                <a:gd name="T1" fmla="*/ 2 h 7"/>
                <a:gd name="T2" fmla="*/ 0 w 2"/>
                <a:gd name="T3" fmla="*/ 0 h 7"/>
                <a:gd name="T4" fmla="*/ 1 w 2"/>
                <a:gd name="T5" fmla="*/ 7 h 7"/>
                <a:gd name="T6" fmla="*/ 2 w 2"/>
                <a:gd name="T7" fmla="*/ 2 h 7"/>
                <a:gd name="T8" fmla="*/ 2 w 2"/>
                <a:gd name="T9" fmla="*/ 2 h 7"/>
                <a:gd name="T10" fmla="*/ 2 w 2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2" y="2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" name="WI">
              <a:hlinkClick r:id="" action="ppaction://macro?name=Slide1.WI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527300" y="2947988"/>
              <a:ext cx="398463" cy="444500"/>
            </a:xfrm>
            <a:custGeom>
              <a:avLst/>
              <a:gdLst>
                <a:gd name="T0" fmla="*/ 30 w 257"/>
                <a:gd name="T1" fmla="*/ 24 h 383"/>
                <a:gd name="T2" fmla="*/ 26 w 257"/>
                <a:gd name="T3" fmla="*/ 75 h 383"/>
                <a:gd name="T4" fmla="*/ 15 w 257"/>
                <a:gd name="T5" fmla="*/ 91 h 383"/>
                <a:gd name="T6" fmla="*/ 3 w 257"/>
                <a:gd name="T7" fmla="*/ 111 h 383"/>
                <a:gd name="T8" fmla="*/ 3 w 257"/>
                <a:gd name="T9" fmla="*/ 127 h 383"/>
                <a:gd name="T10" fmla="*/ 7 w 257"/>
                <a:gd name="T11" fmla="*/ 153 h 383"/>
                <a:gd name="T12" fmla="*/ 9 w 257"/>
                <a:gd name="T13" fmla="*/ 181 h 383"/>
                <a:gd name="T14" fmla="*/ 13 w 257"/>
                <a:gd name="T15" fmla="*/ 203 h 383"/>
                <a:gd name="T16" fmla="*/ 29 w 257"/>
                <a:gd name="T17" fmla="*/ 212 h 383"/>
                <a:gd name="T18" fmla="*/ 41 w 257"/>
                <a:gd name="T19" fmla="*/ 224 h 383"/>
                <a:gd name="T20" fmla="*/ 60 w 257"/>
                <a:gd name="T21" fmla="*/ 251 h 383"/>
                <a:gd name="T22" fmla="*/ 73 w 257"/>
                <a:gd name="T23" fmla="*/ 259 h 383"/>
                <a:gd name="T24" fmla="*/ 82 w 257"/>
                <a:gd name="T25" fmla="*/ 285 h 383"/>
                <a:gd name="T26" fmla="*/ 84 w 257"/>
                <a:gd name="T27" fmla="*/ 300 h 383"/>
                <a:gd name="T28" fmla="*/ 87 w 257"/>
                <a:gd name="T29" fmla="*/ 312 h 383"/>
                <a:gd name="T30" fmla="*/ 88 w 257"/>
                <a:gd name="T31" fmla="*/ 329 h 383"/>
                <a:gd name="T32" fmla="*/ 93 w 257"/>
                <a:gd name="T33" fmla="*/ 353 h 383"/>
                <a:gd name="T34" fmla="*/ 100 w 257"/>
                <a:gd name="T35" fmla="*/ 368 h 383"/>
                <a:gd name="T36" fmla="*/ 191 w 257"/>
                <a:gd name="T37" fmla="*/ 376 h 383"/>
                <a:gd name="T38" fmla="*/ 249 w 257"/>
                <a:gd name="T39" fmla="*/ 359 h 383"/>
                <a:gd name="T40" fmla="*/ 249 w 257"/>
                <a:gd name="T41" fmla="*/ 341 h 383"/>
                <a:gd name="T42" fmla="*/ 242 w 257"/>
                <a:gd name="T43" fmla="*/ 325 h 383"/>
                <a:gd name="T44" fmla="*/ 241 w 257"/>
                <a:gd name="T45" fmla="*/ 297 h 383"/>
                <a:gd name="T46" fmla="*/ 245 w 257"/>
                <a:gd name="T47" fmla="*/ 275 h 383"/>
                <a:gd name="T48" fmla="*/ 245 w 257"/>
                <a:gd name="T49" fmla="*/ 251 h 383"/>
                <a:gd name="T50" fmla="*/ 249 w 257"/>
                <a:gd name="T51" fmla="*/ 228 h 383"/>
                <a:gd name="T52" fmla="*/ 250 w 257"/>
                <a:gd name="T53" fmla="*/ 211 h 383"/>
                <a:gd name="T54" fmla="*/ 257 w 257"/>
                <a:gd name="T55" fmla="*/ 177 h 383"/>
                <a:gd name="T56" fmla="*/ 252 w 257"/>
                <a:gd name="T57" fmla="*/ 161 h 383"/>
                <a:gd name="T58" fmla="*/ 241 w 257"/>
                <a:gd name="T59" fmla="*/ 173 h 383"/>
                <a:gd name="T60" fmla="*/ 233 w 257"/>
                <a:gd name="T61" fmla="*/ 188 h 383"/>
                <a:gd name="T62" fmla="*/ 227 w 257"/>
                <a:gd name="T63" fmla="*/ 188 h 383"/>
                <a:gd name="T64" fmla="*/ 233 w 257"/>
                <a:gd name="T65" fmla="*/ 164 h 383"/>
                <a:gd name="T66" fmla="*/ 242 w 257"/>
                <a:gd name="T67" fmla="*/ 153 h 383"/>
                <a:gd name="T68" fmla="*/ 241 w 257"/>
                <a:gd name="T69" fmla="*/ 143 h 383"/>
                <a:gd name="T70" fmla="*/ 237 w 257"/>
                <a:gd name="T71" fmla="*/ 133 h 383"/>
                <a:gd name="T72" fmla="*/ 231 w 257"/>
                <a:gd name="T73" fmla="*/ 124 h 383"/>
                <a:gd name="T74" fmla="*/ 231 w 257"/>
                <a:gd name="T75" fmla="*/ 103 h 383"/>
                <a:gd name="T76" fmla="*/ 226 w 257"/>
                <a:gd name="T77" fmla="*/ 91 h 383"/>
                <a:gd name="T78" fmla="*/ 215 w 257"/>
                <a:gd name="T79" fmla="*/ 77 h 383"/>
                <a:gd name="T80" fmla="*/ 196 w 257"/>
                <a:gd name="T81" fmla="*/ 69 h 383"/>
                <a:gd name="T82" fmla="*/ 182 w 257"/>
                <a:gd name="T83" fmla="*/ 71 h 383"/>
                <a:gd name="T84" fmla="*/ 119 w 257"/>
                <a:gd name="T85" fmla="*/ 40 h 383"/>
                <a:gd name="T86" fmla="*/ 109 w 257"/>
                <a:gd name="T87" fmla="*/ 31 h 383"/>
                <a:gd name="T88" fmla="*/ 93 w 257"/>
                <a:gd name="T89" fmla="*/ 27 h 383"/>
                <a:gd name="T90" fmla="*/ 86 w 257"/>
                <a:gd name="T91" fmla="*/ 25 h 383"/>
                <a:gd name="T92" fmla="*/ 90 w 257"/>
                <a:gd name="T93" fmla="*/ 9 h 383"/>
                <a:gd name="T94" fmla="*/ 82 w 257"/>
                <a:gd name="T95" fmla="*/ 3 h 383"/>
                <a:gd name="T96" fmla="*/ 69 w 257"/>
                <a:gd name="T97" fmla="*/ 12 h 383"/>
                <a:gd name="T98" fmla="*/ 40 w 257"/>
                <a:gd name="T99" fmla="*/ 28 h 383"/>
                <a:gd name="T100" fmla="*/ 32 w 257"/>
                <a:gd name="T101" fmla="*/ 2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7" h="383">
                  <a:moveTo>
                    <a:pt x="32" y="21"/>
                  </a:moveTo>
                  <a:lnTo>
                    <a:pt x="31" y="24"/>
                  </a:lnTo>
                  <a:lnTo>
                    <a:pt x="30" y="24"/>
                  </a:lnTo>
                  <a:lnTo>
                    <a:pt x="28" y="31"/>
                  </a:lnTo>
                  <a:lnTo>
                    <a:pt x="25" y="31"/>
                  </a:lnTo>
                  <a:lnTo>
                    <a:pt x="26" y="75"/>
                  </a:lnTo>
                  <a:lnTo>
                    <a:pt x="25" y="81"/>
                  </a:lnTo>
                  <a:lnTo>
                    <a:pt x="23" y="85"/>
                  </a:lnTo>
                  <a:lnTo>
                    <a:pt x="15" y="91"/>
                  </a:lnTo>
                  <a:lnTo>
                    <a:pt x="7" y="99"/>
                  </a:lnTo>
                  <a:lnTo>
                    <a:pt x="6" y="104"/>
                  </a:lnTo>
                  <a:lnTo>
                    <a:pt x="3" y="111"/>
                  </a:lnTo>
                  <a:lnTo>
                    <a:pt x="0" y="115"/>
                  </a:lnTo>
                  <a:lnTo>
                    <a:pt x="0" y="121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2" y="139"/>
                  </a:lnTo>
                  <a:lnTo>
                    <a:pt x="7" y="153"/>
                  </a:lnTo>
                  <a:lnTo>
                    <a:pt x="8" y="164"/>
                  </a:lnTo>
                  <a:lnTo>
                    <a:pt x="6" y="169"/>
                  </a:lnTo>
                  <a:lnTo>
                    <a:pt x="9" y="181"/>
                  </a:lnTo>
                  <a:lnTo>
                    <a:pt x="8" y="191"/>
                  </a:lnTo>
                  <a:lnTo>
                    <a:pt x="6" y="196"/>
                  </a:lnTo>
                  <a:lnTo>
                    <a:pt x="13" y="203"/>
                  </a:lnTo>
                  <a:lnTo>
                    <a:pt x="17" y="208"/>
                  </a:lnTo>
                  <a:lnTo>
                    <a:pt x="21" y="211"/>
                  </a:lnTo>
                  <a:lnTo>
                    <a:pt x="29" y="212"/>
                  </a:lnTo>
                  <a:lnTo>
                    <a:pt x="31" y="219"/>
                  </a:lnTo>
                  <a:lnTo>
                    <a:pt x="35" y="221"/>
                  </a:lnTo>
                  <a:lnTo>
                    <a:pt x="41" y="224"/>
                  </a:lnTo>
                  <a:lnTo>
                    <a:pt x="47" y="229"/>
                  </a:lnTo>
                  <a:lnTo>
                    <a:pt x="52" y="241"/>
                  </a:lnTo>
                  <a:lnTo>
                    <a:pt x="60" y="251"/>
                  </a:lnTo>
                  <a:lnTo>
                    <a:pt x="65" y="253"/>
                  </a:lnTo>
                  <a:lnTo>
                    <a:pt x="69" y="255"/>
                  </a:lnTo>
                  <a:lnTo>
                    <a:pt x="73" y="259"/>
                  </a:lnTo>
                  <a:lnTo>
                    <a:pt x="77" y="264"/>
                  </a:lnTo>
                  <a:lnTo>
                    <a:pt x="80" y="271"/>
                  </a:lnTo>
                  <a:lnTo>
                    <a:pt x="82" y="285"/>
                  </a:lnTo>
                  <a:lnTo>
                    <a:pt x="83" y="292"/>
                  </a:lnTo>
                  <a:lnTo>
                    <a:pt x="83" y="293"/>
                  </a:lnTo>
                  <a:lnTo>
                    <a:pt x="84" y="300"/>
                  </a:lnTo>
                  <a:lnTo>
                    <a:pt x="84" y="304"/>
                  </a:lnTo>
                  <a:lnTo>
                    <a:pt x="85" y="305"/>
                  </a:lnTo>
                  <a:lnTo>
                    <a:pt x="87" y="312"/>
                  </a:lnTo>
                  <a:lnTo>
                    <a:pt x="90" y="313"/>
                  </a:lnTo>
                  <a:lnTo>
                    <a:pt x="92" y="319"/>
                  </a:lnTo>
                  <a:lnTo>
                    <a:pt x="88" y="329"/>
                  </a:lnTo>
                  <a:lnTo>
                    <a:pt x="90" y="339"/>
                  </a:lnTo>
                  <a:lnTo>
                    <a:pt x="90" y="348"/>
                  </a:lnTo>
                  <a:lnTo>
                    <a:pt x="93" y="353"/>
                  </a:lnTo>
                  <a:lnTo>
                    <a:pt x="94" y="360"/>
                  </a:lnTo>
                  <a:lnTo>
                    <a:pt x="96" y="365"/>
                  </a:lnTo>
                  <a:lnTo>
                    <a:pt x="100" y="368"/>
                  </a:lnTo>
                  <a:lnTo>
                    <a:pt x="113" y="372"/>
                  </a:lnTo>
                  <a:lnTo>
                    <a:pt x="116" y="383"/>
                  </a:lnTo>
                  <a:lnTo>
                    <a:pt x="191" y="376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9" y="359"/>
                  </a:lnTo>
                  <a:lnTo>
                    <a:pt x="250" y="353"/>
                  </a:lnTo>
                  <a:lnTo>
                    <a:pt x="250" y="347"/>
                  </a:lnTo>
                  <a:lnTo>
                    <a:pt x="249" y="341"/>
                  </a:lnTo>
                  <a:lnTo>
                    <a:pt x="246" y="336"/>
                  </a:lnTo>
                  <a:lnTo>
                    <a:pt x="246" y="331"/>
                  </a:lnTo>
                  <a:lnTo>
                    <a:pt x="242" y="325"/>
                  </a:lnTo>
                  <a:lnTo>
                    <a:pt x="243" y="320"/>
                  </a:lnTo>
                  <a:lnTo>
                    <a:pt x="241" y="308"/>
                  </a:lnTo>
                  <a:lnTo>
                    <a:pt x="241" y="297"/>
                  </a:lnTo>
                  <a:lnTo>
                    <a:pt x="244" y="285"/>
                  </a:lnTo>
                  <a:lnTo>
                    <a:pt x="244" y="280"/>
                  </a:lnTo>
                  <a:lnTo>
                    <a:pt x="245" y="275"/>
                  </a:lnTo>
                  <a:lnTo>
                    <a:pt x="247" y="268"/>
                  </a:lnTo>
                  <a:lnTo>
                    <a:pt x="247" y="263"/>
                  </a:lnTo>
                  <a:lnTo>
                    <a:pt x="245" y="251"/>
                  </a:lnTo>
                  <a:lnTo>
                    <a:pt x="245" y="245"/>
                  </a:lnTo>
                  <a:lnTo>
                    <a:pt x="247" y="235"/>
                  </a:lnTo>
                  <a:lnTo>
                    <a:pt x="249" y="228"/>
                  </a:lnTo>
                  <a:lnTo>
                    <a:pt x="253" y="224"/>
                  </a:lnTo>
                  <a:lnTo>
                    <a:pt x="253" y="221"/>
                  </a:lnTo>
                  <a:lnTo>
                    <a:pt x="250" y="211"/>
                  </a:lnTo>
                  <a:lnTo>
                    <a:pt x="251" y="204"/>
                  </a:lnTo>
                  <a:lnTo>
                    <a:pt x="252" y="193"/>
                  </a:lnTo>
                  <a:lnTo>
                    <a:pt x="257" y="177"/>
                  </a:lnTo>
                  <a:lnTo>
                    <a:pt x="257" y="172"/>
                  </a:lnTo>
                  <a:lnTo>
                    <a:pt x="255" y="167"/>
                  </a:lnTo>
                  <a:lnTo>
                    <a:pt x="252" y="161"/>
                  </a:lnTo>
                  <a:lnTo>
                    <a:pt x="247" y="165"/>
                  </a:lnTo>
                  <a:lnTo>
                    <a:pt x="243" y="168"/>
                  </a:lnTo>
                  <a:lnTo>
                    <a:pt x="241" y="173"/>
                  </a:lnTo>
                  <a:lnTo>
                    <a:pt x="240" y="179"/>
                  </a:lnTo>
                  <a:lnTo>
                    <a:pt x="237" y="184"/>
                  </a:lnTo>
                  <a:lnTo>
                    <a:pt x="233" y="188"/>
                  </a:lnTo>
                  <a:lnTo>
                    <a:pt x="231" y="193"/>
                  </a:lnTo>
                  <a:lnTo>
                    <a:pt x="227" y="193"/>
                  </a:lnTo>
                  <a:lnTo>
                    <a:pt x="227" y="188"/>
                  </a:lnTo>
                  <a:lnTo>
                    <a:pt x="228" y="181"/>
                  </a:lnTo>
                  <a:lnTo>
                    <a:pt x="231" y="169"/>
                  </a:lnTo>
                  <a:lnTo>
                    <a:pt x="233" y="164"/>
                  </a:lnTo>
                  <a:lnTo>
                    <a:pt x="234" y="159"/>
                  </a:lnTo>
                  <a:lnTo>
                    <a:pt x="238" y="156"/>
                  </a:lnTo>
                  <a:lnTo>
                    <a:pt x="242" y="153"/>
                  </a:lnTo>
                  <a:lnTo>
                    <a:pt x="242" y="149"/>
                  </a:lnTo>
                  <a:lnTo>
                    <a:pt x="243" y="144"/>
                  </a:lnTo>
                  <a:lnTo>
                    <a:pt x="241" y="143"/>
                  </a:lnTo>
                  <a:lnTo>
                    <a:pt x="241" y="143"/>
                  </a:lnTo>
                  <a:lnTo>
                    <a:pt x="237" y="139"/>
                  </a:lnTo>
                  <a:lnTo>
                    <a:pt x="237" y="133"/>
                  </a:lnTo>
                  <a:lnTo>
                    <a:pt x="239" y="121"/>
                  </a:lnTo>
                  <a:lnTo>
                    <a:pt x="235" y="123"/>
                  </a:lnTo>
                  <a:lnTo>
                    <a:pt x="231" y="124"/>
                  </a:lnTo>
                  <a:lnTo>
                    <a:pt x="229" y="119"/>
                  </a:lnTo>
                  <a:lnTo>
                    <a:pt x="231" y="113"/>
                  </a:lnTo>
                  <a:lnTo>
                    <a:pt x="231" y="103"/>
                  </a:lnTo>
                  <a:lnTo>
                    <a:pt x="229" y="97"/>
                  </a:lnTo>
                  <a:lnTo>
                    <a:pt x="231" y="96"/>
                  </a:lnTo>
                  <a:lnTo>
                    <a:pt x="226" y="91"/>
                  </a:lnTo>
                  <a:lnTo>
                    <a:pt x="220" y="88"/>
                  </a:lnTo>
                  <a:lnTo>
                    <a:pt x="216" y="87"/>
                  </a:lnTo>
                  <a:lnTo>
                    <a:pt x="215" y="77"/>
                  </a:lnTo>
                  <a:lnTo>
                    <a:pt x="211" y="73"/>
                  </a:lnTo>
                  <a:lnTo>
                    <a:pt x="200" y="72"/>
                  </a:lnTo>
                  <a:lnTo>
                    <a:pt x="196" y="69"/>
                  </a:lnTo>
                  <a:lnTo>
                    <a:pt x="192" y="72"/>
                  </a:lnTo>
                  <a:lnTo>
                    <a:pt x="184" y="69"/>
                  </a:lnTo>
                  <a:lnTo>
                    <a:pt x="182" y="71"/>
                  </a:lnTo>
                  <a:lnTo>
                    <a:pt x="168" y="63"/>
                  </a:lnTo>
                  <a:lnTo>
                    <a:pt x="124" y="51"/>
                  </a:lnTo>
                  <a:lnTo>
                    <a:pt x="119" y="40"/>
                  </a:lnTo>
                  <a:lnTo>
                    <a:pt x="115" y="36"/>
                  </a:lnTo>
                  <a:lnTo>
                    <a:pt x="111" y="33"/>
                  </a:lnTo>
                  <a:lnTo>
                    <a:pt x="109" y="31"/>
                  </a:lnTo>
                  <a:lnTo>
                    <a:pt x="101" y="31"/>
                  </a:lnTo>
                  <a:lnTo>
                    <a:pt x="97" y="28"/>
                  </a:lnTo>
                  <a:lnTo>
                    <a:pt x="93" y="27"/>
                  </a:lnTo>
                  <a:lnTo>
                    <a:pt x="89" y="29"/>
                  </a:lnTo>
                  <a:lnTo>
                    <a:pt x="85" y="29"/>
                  </a:lnTo>
                  <a:lnTo>
                    <a:pt x="86" y="25"/>
                  </a:lnTo>
                  <a:lnTo>
                    <a:pt x="88" y="20"/>
                  </a:lnTo>
                  <a:lnTo>
                    <a:pt x="88" y="15"/>
                  </a:lnTo>
                  <a:lnTo>
                    <a:pt x="90" y="9"/>
                  </a:lnTo>
                  <a:lnTo>
                    <a:pt x="91" y="4"/>
                  </a:lnTo>
                  <a:lnTo>
                    <a:pt x="87" y="0"/>
                  </a:lnTo>
                  <a:lnTo>
                    <a:pt x="82" y="3"/>
                  </a:lnTo>
                  <a:lnTo>
                    <a:pt x="78" y="7"/>
                  </a:lnTo>
                  <a:lnTo>
                    <a:pt x="73" y="11"/>
                  </a:lnTo>
                  <a:lnTo>
                    <a:pt x="69" y="12"/>
                  </a:lnTo>
                  <a:lnTo>
                    <a:pt x="61" y="19"/>
                  </a:lnTo>
                  <a:lnTo>
                    <a:pt x="44" y="27"/>
                  </a:lnTo>
                  <a:lnTo>
                    <a:pt x="40" y="28"/>
                  </a:lnTo>
                  <a:lnTo>
                    <a:pt x="36" y="27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" name="IL">
              <a:hlinkClick r:id="" action="ppaction://macro?name=Slide1.IL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54300" y="3382963"/>
              <a:ext cx="315913" cy="561975"/>
            </a:xfrm>
            <a:custGeom>
              <a:avLst/>
              <a:gdLst>
                <a:gd name="T0" fmla="*/ 0 w 205"/>
                <a:gd name="T1" fmla="*/ 212 h 485"/>
                <a:gd name="T2" fmla="*/ 3 w 205"/>
                <a:gd name="T3" fmla="*/ 237 h 485"/>
                <a:gd name="T4" fmla="*/ 9 w 205"/>
                <a:gd name="T5" fmla="*/ 259 h 485"/>
                <a:gd name="T6" fmla="*/ 23 w 205"/>
                <a:gd name="T7" fmla="*/ 275 h 485"/>
                <a:gd name="T8" fmla="*/ 39 w 205"/>
                <a:gd name="T9" fmla="*/ 292 h 485"/>
                <a:gd name="T10" fmla="*/ 49 w 205"/>
                <a:gd name="T11" fmla="*/ 327 h 485"/>
                <a:gd name="T12" fmla="*/ 58 w 205"/>
                <a:gd name="T13" fmla="*/ 320 h 485"/>
                <a:gd name="T14" fmla="*/ 74 w 205"/>
                <a:gd name="T15" fmla="*/ 329 h 485"/>
                <a:gd name="T16" fmla="*/ 72 w 205"/>
                <a:gd name="T17" fmla="*/ 348 h 485"/>
                <a:gd name="T18" fmla="*/ 64 w 205"/>
                <a:gd name="T19" fmla="*/ 372 h 485"/>
                <a:gd name="T20" fmla="*/ 72 w 205"/>
                <a:gd name="T21" fmla="*/ 393 h 485"/>
                <a:gd name="T22" fmla="*/ 88 w 205"/>
                <a:gd name="T23" fmla="*/ 412 h 485"/>
                <a:gd name="T24" fmla="*/ 102 w 205"/>
                <a:gd name="T25" fmla="*/ 421 h 485"/>
                <a:gd name="T26" fmla="*/ 111 w 205"/>
                <a:gd name="T27" fmla="*/ 439 h 485"/>
                <a:gd name="T28" fmla="*/ 112 w 205"/>
                <a:gd name="T29" fmla="*/ 461 h 485"/>
                <a:gd name="T30" fmla="*/ 128 w 205"/>
                <a:gd name="T31" fmla="*/ 481 h 485"/>
                <a:gd name="T32" fmla="*/ 131 w 205"/>
                <a:gd name="T33" fmla="*/ 476 h 485"/>
                <a:gd name="T34" fmla="*/ 146 w 205"/>
                <a:gd name="T35" fmla="*/ 464 h 485"/>
                <a:gd name="T36" fmla="*/ 161 w 205"/>
                <a:gd name="T37" fmla="*/ 473 h 485"/>
                <a:gd name="T38" fmla="*/ 167 w 205"/>
                <a:gd name="T39" fmla="*/ 463 h 485"/>
                <a:gd name="T40" fmla="*/ 164 w 205"/>
                <a:gd name="T41" fmla="*/ 445 h 485"/>
                <a:gd name="T42" fmla="*/ 181 w 205"/>
                <a:gd name="T43" fmla="*/ 437 h 485"/>
                <a:gd name="T44" fmla="*/ 180 w 205"/>
                <a:gd name="T45" fmla="*/ 420 h 485"/>
                <a:gd name="T46" fmla="*/ 184 w 205"/>
                <a:gd name="T47" fmla="*/ 408 h 485"/>
                <a:gd name="T48" fmla="*/ 184 w 205"/>
                <a:gd name="T49" fmla="*/ 385 h 485"/>
                <a:gd name="T50" fmla="*/ 185 w 205"/>
                <a:gd name="T51" fmla="*/ 373 h 485"/>
                <a:gd name="T52" fmla="*/ 193 w 205"/>
                <a:gd name="T53" fmla="*/ 357 h 485"/>
                <a:gd name="T54" fmla="*/ 203 w 205"/>
                <a:gd name="T55" fmla="*/ 329 h 485"/>
                <a:gd name="T56" fmla="*/ 202 w 205"/>
                <a:gd name="T57" fmla="*/ 311 h 485"/>
                <a:gd name="T58" fmla="*/ 196 w 205"/>
                <a:gd name="T59" fmla="*/ 293 h 485"/>
                <a:gd name="T60" fmla="*/ 196 w 205"/>
                <a:gd name="T61" fmla="*/ 276 h 485"/>
                <a:gd name="T62" fmla="*/ 186 w 205"/>
                <a:gd name="T63" fmla="*/ 66 h 485"/>
                <a:gd name="T64" fmla="*/ 178 w 205"/>
                <a:gd name="T65" fmla="*/ 47 h 485"/>
                <a:gd name="T66" fmla="*/ 168 w 205"/>
                <a:gd name="T67" fmla="*/ 23 h 485"/>
                <a:gd name="T68" fmla="*/ 167 w 205"/>
                <a:gd name="T69" fmla="*/ 0 h 485"/>
                <a:gd name="T70" fmla="*/ 33 w 205"/>
                <a:gd name="T71" fmla="*/ 14 h 485"/>
                <a:gd name="T72" fmla="*/ 44 w 205"/>
                <a:gd name="T73" fmla="*/ 28 h 485"/>
                <a:gd name="T74" fmla="*/ 53 w 205"/>
                <a:gd name="T75" fmla="*/ 42 h 485"/>
                <a:gd name="T76" fmla="*/ 57 w 205"/>
                <a:gd name="T77" fmla="*/ 71 h 485"/>
                <a:gd name="T78" fmla="*/ 47 w 205"/>
                <a:gd name="T79" fmla="*/ 96 h 485"/>
                <a:gd name="T80" fmla="*/ 19 w 205"/>
                <a:gd name="T81" fmla="*/ 109 h 485"/>
                <a:gd name="T82" fmla="*/ 24 w 205"/>
                <a:gd name="T83" fmla="*/ 137 h 485"/>
                <a:gd name="T84" fmla="*/ 18 w 205"/>
                <a:gd name="T85" fmla="*/ 163 h 485"/>
                <a:gd name="T86" fmla="*/ 7 w 205"/>
                <a:gd name="T87" fmla="*/ 181 h 485"/>
                <a:gd name="T88" fmla="*/ 6 w 205"/>
                <a:gd name="T89" fmla="*/ 197 h 485"/>
                <a:gd name="T90" fmla="*/ 3 w 205"/>
                <a:gd name="T91" fmla="*/ 20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5" h="485">
                  <a:moveTo>
                    <a:pt x="3" y="201"/>
                  </a:moveTo>
                  <a:lnTo>
                    <a:pt x="1" y="207"/>
                  </a:lnTo>
                  <a:lnTo>
                    <a:pt x="0" y="212"/>
                  </a:lnTo>
                  <a:lnTo>
                    <a:pt x="0" y="223"/>
                  </a:lnTo>
                  <a:lnTo>
                    <a:pt x="2" y="235"/>
                  </a:lnTo>
                  <a:lnTo>
                    <a:pt x="3" y="237"/>
                  </a:lnTo>
                  <a:lnTo>
                    <a:pt x="6" y="248"/>
                  </a:lnTo>
                  <a:lnTo>
                    <a:pt x="8" y="253"/>
                  </a:lnTo>
                  <a:lnTo>
                    <a:pt x="9" y="259"/>
                  </a:lnTo>
                  <a:lnTo>
                    <a:pt x="15" y="264"/>
                  </a:lnTo>
                  <a:lnTo>
                    <a:pt x="19" y="271"/>
                  </a:lnTo>
                  <a:lnTo>
                    <a:pt x="23" y="275"/>
                  </a:lnTo>
                  <a:lnTo>
                    <a:pt x="25" y="280"/>
                  </a:lnTo>
                  <a:lnTo>
                    <a:pt x="35" y="288"/>
                  </a:lnTo>
                  <a:lnTo>
                    <a:pt x="39" y="292"/>
                  </a:lnTo>
                  <a:lnTo>
                    <a:pt x="42" y="297"/>
                  </a:lnTo>
                  <a:lnTo>
                    <a:pt x="46" y="321"/>
                  </a:lnTo>
                  <a:lnTo>
                    <a:pt x="49" y="327"/>
                  </a:lnTo>
                  <a:lnTo>
                    <a:pt x="54" y="325"/>
                  </a:lnTo>
                  <a:lnTo>
                    <a:pt x="56" y="320"/>
                  </a:lnTo>
                  <a:lnTo>
                    <a:pt x="58" y="320"/>
                  </a:lnTo>
                  <a:lnTo>
                    <a:pt x="62" y="321"/>
                  </a:lnTo>
                  <a:lnTo>
                    <a:pt x="66" y="323"/>
                  </a:lnTo>
                  <a:lnTo>
                    <a:pt x="74" y="329"/>
                  </a:lnTo>
                  <a:lnTo>
                    <a:pt x="74" y="332"/>
                  </a:lnTo>
                  <a:lnTo>
                    <a:pt x="71" y="339"/>
                  </a:lnTo>
                  <a:lnTo>
                    <a:pt x="72" y="348"/>
                  </a:lnTo>
                  <a:lnTo>
                    <a:pt x="69" y="356"/>
                  </a:lnTo>
                  <a:lnTo>
                    <a:pt x="67" y="367"/>
                  </a:lnTo>
                  <a:lnTo>
                    <a:pt x="64" y="372"/>
                  </a:lnTo>
                  <a:lnTo>
                    <a:pt x="64" y="377"/>
                  </a:lnTo>
                  <a:lnTo>
                    <a:pt x="65" y="383"/>
                  </a:lnTo>
                  <a:lnTo>
                    <a:pt x="72" y="393"/>
                  </a:lnTo>
                  <a:lnTo>
                    <a:pt x="85" y="405"/>
                  </a:lnTo>
                  <a:lnTo>
                    <a:pt x="87" y="405"/>
                  </a:lnTo>
                  <a:lnTo>
                    <a:pt x="88" y="412"/>
                  </a:lnTo>
                  <a:lnTo>
                    <a:pt x="92" y="409"/>
                  </a:lnTo>
                  <a:lnTo>
                    <a:pt x="99" y="415"/>
                  </a:lnTo>
                  <a:lnTo>
                    <a:pt x="102" y="421"/>
                  </a:lnTo>
                  <a:lnTo>
                    <a:pt x="106" y="424"/>
                  </a:lnTo>
                  <a:lnTo>
                    <a:pt x="110" y="427"/>
                  </a:lnTo>
                  <a:lnTo>
                    <a:pt x="111" y="439"/>
                  </a:lnTo>
                  <a:lnTo>
                    <a:pt x="116" y="449"/>
                  </a:lnTo>
                  <a:lnTo>
                    <a:pt x="115" y="456"/>
                  </a:lnTo>
                  <a:lnTo>
                    <a:pt x="112" y="461"/>
                  </a:lnTo>
                  <a:lnTo>
                    <a:pt x="117" y="472"/>
                  </a:lnTo>
                  <a:lnTo>
                    <a:pt x="124" y="484"/>
                  </a:lnTo>
                  <a:lnTo>
                    <a:pt x="128" y="481"/>
                  </a:lnTo>
                  <a:lnTo>
                    <a:pt x="134" y="485"/>
                  </a:lnTo>
                  <a:lnTo>
                    <a:pt x="131" y="481"/>
                  </a:lnTo>
                  <a:lnTo>
                    <a:pt x="131" y="476"/>
                  </a:lnTo>
                  <a:lnTo>
                    <a:pt x="137" y="465"/>
                  </a:lnTo>
                  <a:lnTo>
                    <a:pt x="141" y="464"/>
                  </a:lnTo>
                  <a:lnTo>
                    <a:pt x="146" y="464"/>
                  </a:lnTo>
                  <a:lnTo>
                    <a:pt x="150" y="467"/>
                  </a:lnTo>
                  <a:lnTo>
                    <a:pt x="158" y="471"/>
                  </a:lnTo>
                  <a:lnTo>
                    <a:pt x="161" y="473"/>
                  </a:lnTo>
                  <a:lnTo>
                    <a:pt x="165" y="475"/>
                  </a:lnTo>
                  <a:lnTo>
                    <a:pt x="168" y="468"/>
                  </a:lnTo>
                  <a:lnTo>
                    <a:pt x="167" y="463"/>
                  </a:lnTo>
                  <a:lnTo>
                    <a:pt x="164" y="457"/>
                  </a:lnTo>
                  <a:lnTo>
                    <a:pt x="163" y="451"/>
                  </a:lnTo>
                  <a:lnTo>
                    <a:pt x="164" y="445"/>
                  </a:lnTo>
                  <a:lnTo>
                    <a:pt x="168" y="444"/>
                  </a:lnTo>
                  <a:lnTo>
                    <a:pt x="173" y="440"/>
                  </a:lnTo>
                  <a:lnTo>
                    <a:pt x="181" y="437"/>
                  </a:lnTo>
                  <a:lnTo>
                    <a:pt x="184" y="432"/>
                  </a:lnTo>
                  <a:lnTo>
                    <a:pt x="180" y="427"/>
                  </a:lnTo>
                  <a:lnTo>
                    <a:pt x="180" y="420"/>
                  </a:lnTo>
                  <a:lnTo>
                    <a:pt x="182" y="415"/>
                  </a:lnTo>
                  <a:lnTo>
                    <a:pt x="184" y="409"/>
                  </a:lnTo>
                  <a:lnTo>
                    <a:pt x="184" y="408"/>
                  </a:lnTo>
                  <a:lnTo>
                    <a:pt x="181" y="401"/>
                  </a:lnTo>
                  <a:lnTo>
                    <a:pt x="183" y="396"/>
                  </a:lnTo>
                  <a:lnTo>
                    <a:pt x="184" y="385"/>
                  </a:lnTo>
                  <a:lnTo>
                    <a:pt x="184" y="385"/>
                  </a:lnTo>
                  <a:lnTo>
                    <a:pt x="186" y="375"/>
                  </a:lnTo>
                  <a:lnTo>
                    <a:pt x="185" y="373"/>
                  </a:lnTo>
                  <a:lnTo>
                    <a:pt x="186" y="367"/>
                  </a:lnTo>
                  <a:lnTo>
                    <a:pt x="189" y="363"/>
                  </a:lnTo>
                  <a:lnTo>
                    <a:pt x="193" y="357"/>
                  </a:lnTo>
                  <a:lnTo>
                    <a:pt x="198" y="345"/>
                  </a:lnTo>
                  <a:lnTo>
                    <a:pt x="198" y="340"/>
                  </a:lnTo>
                  <a:lnTo>
                    <a:pt x="203" y="329"/>
                  </a:lnTo>
                  <a:lnTo>
                    <a:pt x="204" y="328"/>
                  </a:lnTo>
                  <a:lnTo>
                    <a:pt x="205" y="321"/>
                  </a:lnTo>
                  <a:lnTo>
                    <a:pt x="202" y="311"/>
                  </a:lnTo>
                  <a:lnTo>
                    <a:pt x="203" y="305"/>
                  </a:lnTo>
                  <a:lnTo>
                    <a:pt x="199" y="300"/>
                  </a:lnTo>
                  <a:lnTo>
                    <a:pt x="196" y="293"/>
                  </a:lnTo>
                  <a:lnTo>
                    <a:pt x="195" y="287"/>
                  </a:lnTo>
                  <a:lnTo>
                    <a:pt x="198" y="281"/>
                  </a:lnTo>
                  <a:lnTo>
                    <a:pt x="196" y="276"/>
                  </a:lnTo>
                  <a:lnTo>
                    <a:pt x="200" y="269"/>
                  </a:lnTo>
                  <a:lnTo>
                    <a:pt x="186" y="68"/>
                  </a:lnTo>
                  <a:lnTo>
                    <a:pt x="186" y="66"/>
                  </a:lnTo>
                  <a:lnTo>
                    <a:pt x="181" y="58"/>
                  </a:lnTo>
                  <a:lnTo>
                    <a:pt x="180" y="52"/>
                  </a:lnTo>
                  <a:lnTo>
                    <a:pt x="178" y="47"/>
                  </a:lnTo>
                  <a:lnTo>
                    <a:pt x="176" y="38"/>
                  </a:lnTo>
                  <a:lnTo>
                    <a:pt x="172" y="34"/>
                  </a:lnTo>
                  <a:lnTo>
                    <a:pt x="168" y="23"/>
                  </a:lnTo>
                  <a:lnTo>
                    <a:pt x="167" y="18"/>
                  </a:lnTo>
                  <a:lnTo>
                    <a:pt x="168" y="6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08" y="7"/>
                  </a:lnTo>
                  <a:lnTo>
                    <a:pt x="33" y="14"/>
                  </a:lnTo>
                  <a:lnTo>
                    <a:pt x="32" y="15"/>
                  </a:lnTo>
                  <a:lnTo>
                    <a:pt x="36" y="19"/>
                  </a:lnTo>
                  <a:lnTo>
                    <a:pt x="44" y="28"/>
                  </a:lnTo>
                  <a:lnTo>
                    <a:pt x="45" y="35"/>
                  </a:lnTo>
                  <a:lnTo>
                    <a:pt x="49" y="39"/>
                  </a:lnTo>
                  <a:lnTo>
                    <a:pt x="53" y="42"/>
                  </a:lnTo>
                  <a:lnTo>
                    <a:pt x="57" y="47"/>
                  </a:lnTo>
                  <a:lnTo>
                    <a:pt x="59" y="54"/>
                  </a:lnTo>
                  <a:lnTo>
                    <a:pt x="57" y="71"/>
                  </a:lnTo>
                  <a:lnTo>
                    <a:pt x="52" y="80"/>
                  </a:lnTo>
                  <a:lnTo>
                    <a:pt x="51" y="92"/>
                  </a:lnTo>
                  <a:lnTo>
                    <a:pt x="47" y="96"/>
                  </a:lnTo>
                  <a:lnTo>
                    <a:pt x="38" y="101"/>
                  </a:lnTo>
                  <a:lnTo>
                    <a:pt x="34" y="105"/>
                  </a:lnTo>
                  <a:lnTo>
                    <a:pt x="19" y="109"/>
                  </a:lnTo>
                  <a:lnTo>
                    <a:pt x="17" y="115"/>
                  </a:lnTo>
                  <a:lnTo>
                    <a:pt x="16" y="127"/>
                  </a:lnTo>
                  <a:lnTo>
                    <a:pt x="24" y="137"/>
                  </a:lnTo>
                  <a:lnTo>
                    <a:pt x="24" y="149"/>
                  </a:lnTo>
                  <a:lnTo>
                    <a:pt x="18" y="160"/>
                  </a:lnTo>
                  <a:lnTo>
                    <a:pt x="18" y="163"/>
                  </a:lnTo>
                  <a:lnTo>
                    <a:pt x="18" y="169"/>
                  </a:lnTo>
                  <a:lnTo>
                    <a:pt x="16" y="175"/>
                  </a:lnTo>
                  <a:lnTo>
                    <a:pt x="7" y="181"/>
                  </a:lnTo>
                  <a:lnTo>
                    <a:pt x="3" y="187"/>
                  </a:lnTo>
                  <a:lnTo>
                    <a:pt x="6" y="192"/>
                  </a:lnTo>
                  <a:lnTo>
                    <a:pt x="6" y="197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3" y="201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" name="AL">
              <a:hlinkClick r:id="" action="ppaction://macro?name=Slide1.AL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98750" y="4135438"/>
              <a:ext cx="280988" cy="498475"/>
            </a:xfrm>
            <a:custGeom>
              <a:avLst/>
              <a:gdLst>
                <a:gd name="T0" fmla="*/ 16 w 183"/>
                <a:gd name="T1" fmla="*/ 196 h 424"/>
                <a:gd name="T2" fmla="*/ 24 w 183"/>
                <a:gd name="T3" fmla="*/ 199 h 424"/>
                <a:gd name="T4" fmla="*/ 26 w 183"/>
                <a:gd name="T5" fmla="*/ 214 h 424"/>
                <a:gd name="T6" fmla="*/ 29 w 183"/>
                <a:gd name="T7" fmla="*/ 222 h 424"/>
                <a:gd name="T8" fmla="*/ 25 w 183"/>
                <a:gd name="T9" fmla="*/ 231 h 424"/>
                <a:gd name="T10" fmla="*/ 30 w 183"/>
                <a:gd name="T11" fmla="*/ 240 h 424"/>
                <a:gd name="T12" fmla="*/ 36 w 183"/>
                <a:gd name="T13" fmla="*/ 247 h 424"/>
                <a:gd name="T14" fmla="*/ 30 w 183"/>
                <a:gd name="T15" fmla="*/ 254 h 424"/>
                <a:gd name="T16" fmla="*/ 27 w 183"/>
                <a:gd name="T17" fmla="*/ 263 h 424"/>
                <a:gd name="T18" fmla="*/ 28 w 183"/>
                <a:gd name="T19" fmla="*/ 270 h 424"/>
                <a:gd name="T20" fmla="*/ 28 w 183"/>
                <a:gd name="T21" fmla="*/ 274 h 424"/>
                <a:gd name="T22" fmla="*/ 13 w 183"/>
                <a:gd name="T23" fmla="*/ 295 h 424"/>
                <a:gd name="T24" fmla="*/ 11 w 183"/>
                <a:gd name="T25" fmla="*/ 308 h 424"/>
                <a:gd name="T26" fmla="*/ 10 w 183"/>
                <a:gd name="T27" fmla="*/ 315 h 424"/>
                <a:gd name="T28" fmla="*/ 3 w 183"/>
                <a:gd name="T29" fmla="*/ 331 h 424"/>
                <a:gd name="T30" fmla="*/ 0 w 183"/>
                <a:gd name="T31" fmla="*/ 342 h 424"/>
                <a:gd name="T32" fmla="*/ 4 w 183"/>
                <a:gd name="T33" fmla="*/ 359 h 424"/>
                <a:gd name="T34" fmla="*/ 106 w 183"/>
                <a:gd name="T35" fmla="*/ 355 h 424"/>
                <a:gd name="T36" fmla="*/ 103 w 183"/>
                <a:gd name="T37" fmla="*/ 374 h 424"/>
                <a:gd name="T38" fmla="*/ 106 w 183"/>
                <a:gd name="T39" fmla="*/ 394 h 424"/>
                <a:gd name="T40" fmla="*/ 115 w 183"/>
                <a:gd name="T41" fmla="*/ 412 h 424"/>
                <a:gd name="T42" fmla="*/ 120 w 183"/>
                <a:gd name="T43" fmla="*/ 423 h 424"/>
                <a:gd name="T44" fmla="*/ 128 w 183"/>
                <a:gd name="T45" fmla="*/ 419 h 424"/>
                <a:gd name="T46" fmla="*/ 132 w 183"/>
                <a:gd name="T47" fmla="*/ 411 h 424"/>
                <a:gd name="T48" fmla="*/ 139 w 183"/>
                <a:gd name="T49" fmla="*/ 410 h 424"/>
                <a:gd name="T50" fmla="*/ 158 w 183"/>
                <a:gd name="T51" fmla="*/ 402 h 424"/>
                <a:gd name="T52" fmla="*/ 163 w 183"/>
                <a:gd name="T53" fmla="*/ 404 h 424"/>
                <a:gd name="T54" fmla="*/ 172 w 183"/>
                <a:gd name="T55" fmla="*/ 402 h 424"/>
                <a:gd name="T56" fmla="*/ 183 w 183"/>
                <a:gd name="T57" fmla="*/ 398 h 424"/>
                <a:gd name="T58" fmla="*/ 169 w 183"/>
                <a:gd name="T59" fmla="*/ 4 h 424"/>
                <a:gd name="T60" fmla="*/ 128 w 183"/>
                <a:gd name="T61" fmla="*/ 6 h 424"/>
                <a:gd name="T62" fmla="*/ 59 w 183"/>
                <a:gd name="T63" fmla="*/ 20 h 424"/>
                <a:gd name="T64" fmla="*/ 48 w 183"/>
                <a:gd name="T65" fmla="*/ 24 h 424"/>
                <a:gd name="T66" fmla="*/ 45 w 183"/>
                <a:gd name="T67" fmla="*/ 31 h 424"/>
                <a:gd name="T68" fmla="*/ 45 w 183"/>
                <a:gd name="T69" fmla="*/ 44 h 424"/>
                <a:gd name="T70" fmla="*/ 46 w 183"/>
                <a:gd name="T71" fmla="*/ 51 h 424"/>
                <a:gd name="T72" fmla="*/ 42 w 183"/>
                <a:gd name="T73" fmla="*/ 67 h 424"/>
                <a:gd name="T74" fmla="*/ 36 w 183"/>
                <a:gd name="T75" fmla="*/ 75 h 424"/>
                <a:gd name="T76" fmla="*/ 27 w 183"/>
                <a:gd name="T77" fmla="*/ 82 h 424"/>
                <a:gd name="T78" fmla="*/ 28 w 183"/>
                <a:gd name="T79" fmla="*/ 92 h 424"/>
                <a:gd name="T80" fmla="*/ 22 w 183"/>
                <a:gd name="T81" fmla="*/ 107 h 424"/>
                <a:gd name="T82" fmla="*/ 22 w 183"/>
                <a:gd name="T83" fmla="*/ 120 h 424"/>
                <a:gd name="T84" fmla="*/ 22 w 183"/>
                <a:gd name="T85" fmla="*/ 127 h 424"/>
                <a:gd name="T86" fmla="*/ 14 w 183"/>
                <a:gd name="T87" fmla="*/ 130 h 424"/>
                <a:gd name="T88" fmla="*/ 16 w 183"/>
                <a:gd name="T89" fmla="*/ 144 h 424"/>
                <a:gd name="T90" fmla="*/ 20 w 183"/>
                <a:gd name="T91" fmla="*/ 150 h 424"/>
                <a:gd name="T92" fmla="*/ 20 w 183"/>
                <a:gd name="T93" fmla="*/ 154 h 424"/>
                <a:gd name="T94" fmla="*/ 22 w 183"/>
                <a:gd name="T95" fmla="*/ 167 h 424"/>
                <a:gd name="T96" fmla="*/ 18 w 183"/>
                <a:gd name="T97" fmla="*/ 176 h 424"/>
                <a:gd name="T98" fmla="*/ 19 w 183"/>
                <a:gd name="T99" fmla="*/ 188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3" h="424">
                  <a:moveTo>
                    <a:pt x="19" y="188"/>
                  </a:moveTo>
                  <a:lnTo>
                    <a:pt x="17" y="191"/>
                  </a:lnTo>
                  <a:lnTo>
                    <a:pt x="16" y="196"/>
                  </a:lnTo>
                  <a:lnTo>
                    <a:pt x="20" y="194"/>
                  </a:lnTo>
                  <a:lnTo>
                    <a:pt x="24" y="194"/>
                  </a:lnTo>
                  <a:lnTo>
                    <a:pt x="24" y="199"/>
                  </a:lnTo>
                  <a:lnTo>
                    <a:pt x="20" y="204"/>
                  </a:lnTo>
                  <a:lnTo>
                    <a:pt x="21" y="210"/>
                  </a:lnTo>
                  <a:lnTo>
                    <a:pt x="26" y="214"/>
                  </a:lnTo>
                  <a:lnTo>
                    <a:pt x="21" y="220"/>
                  </a:lnTo>
                  <a:lnTo>
                    <a:pt x="22" y="224"/>
                  </a:lnTo>
                  <a:lnTo>
                    <a:pt x="29" y="222"/>
                  </a:lnTo>
                  <a:lnTo>
                    <a:pt x="26" y="227"/>
                  </a:lnTo>
                  <a:lnTo>
                    <a:pt x="29" y="232"/>
                  </a:lnTo>
                  <a:lnTo>
                    <a:pt x="25" y="231"/>
                  </a:lnTo>
                  <a:lnTo>
                    <a:pt x="24" y="232"/>
                  </a:lnTo>
                  <a:lnTo>
                    <a:pt x="26" y="238"/>
                  </a:lnTo>
                  <a:lnTo>
                    <a:pt x="30" y="240"/>
                  </a:lnTo>
                  <a:lnTo>
                    <a:pt x="32" y="244"/>
                  </a:lnTo>
                  <a:lnTo>
                    <a:pt x="36" y="246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33" y="248"/>
                  </a:lnTo>
                  <a:lnTo>
                    <a:pt x="30" y="254"/>
                  </a:lnTo>
                  <a:lnTo>
                    <a:pt x="25" y="256"/>
                  </a:lnTo>
                  <a:lnTo>
                    <a:pt x="23" y="262"/>
                  </a:lnTo>
                  <a:lnTo>
                    <a:pt x="27" y="263"/>
                  </a:lnTo>
                  <a:lnTo>
                    <a:pt x="31" y="262"/>
                  </a:lnTo>
                  <a:lnTo>
                    <a:pt x="28" y="268"/>
                  </a:lnTo>
                  <a:lnTo>
                    <a:pt x="28" y="270"/>
                  </a:lnTo>
                  <a:lnTo>
                    <a:pt x="24" y="271"/>
                  </a:lnTo>
                  <a:lnTo>
                    <a:pt x="28" y="272"/>
                  </a:lnTo>
                  <a:lnTo>
                    <a:pt x="28" y="274"/>
                  </a:lnTo>
                  <a:lnTo>
                    <a:pt x="18" y="288"/>
                  </a:lnTo>
                  <a:lnTo>
                    <a:pt x="15" y="290"/>
                  </a:lnTo>
                  <a:lnTo>
                    <a:pt x="13" y="295"/>
                  </a:lnTo>
                  <a:lnTo>
                    <a:pt x="16" y="298"/>
                  </a:lnTo>
                  <a:lnTo>
                    <a:pt x="12" y="303"/>
                  </a:lnTo>
                  <a:lnTo>
                    <a:pt x="11" y="308"/>
                  </a:lnTo>
                  <a:lnTo>
                    <a:pt x="7" y="312"/>
                  </a:lnTo>
                  <a:lnTo>
                    <a:pt x="11" y="312"/>
                  </a:lnTo>
                  <a:lnTo>
                    <a:pt x="10" y="315"/>
                  </a:lnTo>
                  <a:lnTo>
                    <a:pt x="6" y="319"/>
                  </a:lnTo>
                  <a:lnTo>
                    <a:pt x="8" y="330"/>
                  </a:lnTo>
                  <a:lnTo>
                    <a:pt x="3" y="331"/>
                  </a:lnTo>
                  <a:lnTo>
                    <a:pt x="7" y="336"/>
                  </a:lnTo>
                  <a:lnTo>
                    <a:pt x="6" y="340"/>
                  </a:lnTo>
                  <a:lnTo>
                    <a:pt x="0" y="342"/>
                  </a:lnTo>
                  <a:lnTo>
                    <a:pt x="2" y="348"/>
                  </a:lnTo>
                  <a:lnTo>
                    <a:pt x="2" y="354"/>
                  </a:lnTo>
                  <a:lnTo>
                    <a:pt x="4" y="359"/>
                  </a:lnTo>
                  <a:lnTo>
                    <a:pt x="0" y="364"/>
                  </a:lnTo>
                  <a:lnTo>
                    <a:pt x="55" y="360"/>
                  </a:lnTo>
                  <a:lnTo>
                    <a:pt x="106" y="355"/>
                  </a:lnTo>
                  <a:lnTo>
                    <a:pt x="107" y="356"/>
                  </a:lnTo>
                  <a:lnTo>
                    <a:pt x="106" y="362"/>
                  </a:lnTo>
                  <a:lnTo>
                    <a:pt x="103" y="374"/>
                  </a:lnTo>
                  <a:lnTo>
                    <a:pt x="102" y="383"/>
                  </a:lnTo>
                  <a:lnTo>
                    <a:pt x="103" y="388"/>
                  </a:lnTo>
                  <a:lnTo>
                    <a:pt x="106" y="394"/>
                  </a:lnTo>
                  <a:lnTo>
                    <a:pt x="112" y="400"/>
                  </a:lnTo>
                  <a:lnTo>
                    <a:pt x="113" y="407"/>
                  </a:lnTo>
                  <a:lnTo>
                    <a:pt x="115" y="412"/>
                  </a:lnTo>
                  <a:lnTo>
                    <a:pt x="115" y="415"/>
                  </a:lnTo>
                  <a:lnTo>
                    <a:pt x="117" y="420"/>
                  </a:lnTo>
                  <a:lnTo>
                    <a:pt x="120" y="423"/>
                  </a:lnTo>
                  <a:lnTo>
                    <a:pt x="122" y="424"/>
                  </a:lnTo>
                  <a:lnTo>
                    <a:pt x="126" y="424"/>
                  </a:lnTo>
                  <a:lnTo>
                    <a:pt x="128" y="419"/>
                  </a:lnTo>
                  <a:lnTo>
                    <a:pt x="132" y="414"/>
                  </a:lnTo>
                  <a:lnTo>
                    <a:pt x="133" y="411"/>
                  </a:lnTo>
                  <a:lnTo>
                    <a:pt x="132" y="411"/>
                  </a:lnTo>
                  <a:lnTo>
                    <a:pt x="136" y="410"/>
                  </a:lnTo>
                  <a:lnTo>
                    <a:pt x="135" y="411"/>
                  </a:lnTo>
                  <a:lnTo>
                    <a:pt x="139" y="410"/>
                  </a:lnTo>
                  <a:lnTo>
                    <a:pt x="148" y="406"/>
                  </a:lnTo>
                  <a:lnTo>
                    <a:pt x="156" y="403"/>
                  </a:lnTo>
                  <a:lnTo>
                    <a:pt x="158" y="402"/>
                  </a:lnTo>
                  <a:lnTo>
                    <a:pt x="152" y="400"/>
                  </a:lnTo>
                  <a:lnTo>
                    <a:pt x="159" y="400"/>
                  </a:lnTo>
                  <a:lnTo>
                    <a:pt x="163" y="404"/>
                  </a:lnTo>
                  <a:lnTo>
                    <a:pt x="167" y="406"/>
                  </a:lnTo>
                  <a:lnTo>
                    <a:pt x="171" y="403"/>
                  </a:lnTo>
                  <a:lnTo>
                    <a:pt x="172" y="402"/>
                  </a:lnTo>
                  <a:lnTo>
                    <a:pt x="181" y="406"/>
                  </a:lnTo>
                  <a:lnTo>
                    <a:pt x="183" y="400"/>
                  </a:lnTo>
                  <a:lnTo>
                    <a:pt x="183" y="398"/>
                  </a:lnTo>
                  <a:lnTo>
                    <a:pt x="170" y="270"/>
                  </a:lnTo>
                  <a:lnTo>
                    <a:pt x="173" y="8"/>
                  </a:lnTo>
                  <a:lnTo>
                    <a:pt x="169" y="4"/>
                  </a:lnTo>
                  <a:lnTo>
                    <a:pt x="167" y="2"/>
                  </a:lnTo>
                  <a:lnTo>
                    <a:pt x="167" y="0"/>
                  </a:lnTo>
                  <a:lnTo>
                    <a:pt x="128" y="6"/>
                  </a:lnTo>
                  <a:lnTo>
                    <a:pt x="56" y="12"/>
                  </a:lnTo>
                  <a:lnTo>
                    <a:pt x="58" y="15"/>
                  </a:lnTo>
                  <a:lnTo>
                    <a:pt x="59" y="20"/>
                  </a:lnTo>
                  <a:lnTo>
                    <a:pt x="55" y="26"/>
                  </a:lnTo>
                  <a:lnTo>
                    <a:pt x="50" y="28"/>
                  </a:lnTo>
                  <a:lnTo>
                    <a:pt x="48" y="24"/>
                  </a:lnTo>
                  <a:lnTo>
                    <a:pt x="49" y="36"/>
                  </a:lnTo>
                  <a:lnTo>
                    <a:pt x="46" y="36"/>
                  </a:lnTo>
                  <a:lnTo>
                    <a:pt x="45" y="31"/>
                  </a:lnTo>
                  <a:lnTo>
                    <a:pt x="45" y="39"/>
                  </a:lnTo>
                  <a:lnTo>
                    <a:pt x="49" y="42"/>
                  </a:lnTo>
                  <a:lnTo>
                    <a:pt x="45" y="44"/>
                  </a:lnTo>
                  <a:lnTo>
                    <a:pt x="44" y="39"/>
                  </a:lnTo>
                  <a:lnTo>
                    <a:pt x="43" y="48"/>
                  </a:lnTo>
                  <a:lnTo>
                    <a:pt x="46" y="51"/>
                  </a:lnTo>
                  <a:lnTo>
                    <a:pt x="44" y="58"/>
                  </a:lnTo>
                  <a:lnTo>
                    <a:pt x="45" y="62"/>
                  </a:lnTo>
                  <a:lnTo>
                    <a:pt x="42" y="67"/>
                  </a:lnTo>
                  <a:lnTo>
                    <a:pt x="39" y="70"/>
                  </a:lnTo>
                  <a:lnTo>
                    <a:pt x="35" y="70"/>
                  </a:lnTo>
                  <a:lnTo>
                    <a:pt x="36" y="75"/>
                  </a:lnTo>
                  <a:lnTo>
                    <a:pt x="32" y="80"/>
                  </a:lnTo>
                  <a:lnTo>
                    <a:pt x="31" y="83"/>
                  </a:lnTo>
                  <a:lnTo>
                    <a:pt x="27" y="82"/>
                  </a:lnTo>
                  <a:lnTo>
                    <a:pt x="30" y="86"/>
                  </a:lnTo>
                  <a:lnTo>
                    <a:pt x="28" y="87"/>
                  </a:lnTo>
                  <a:lnTo>
                    <a:pt x="28" y="92"/>
                  </a:lnTo>
                  <a:lnTo>
                    <a:pt x="30" y="98"/>
                  </a:lnTo>
                  <a:lnTo>
                    <a:pt x="20" y="104"/>
                  </a:lnTo>
                  <a:lnTo>
                    <a:pt x="22" y="107"/>
                  </a:lnTo>
                  <a:lnTo>
                    <a:pt x="22" y="112"/>
                  </a:lnTo>
                  <a:lnTo>
                    <a:pt x="22" y="118"/>
                  </a:lnTo>
                  <a:lnTo>
                    <a:pt x="22" y="120"/>
                  </a:lnTo>
                  <a:lnTo>
                    <a:pt x="17" y="120"/>
                  </a:lnTo>
                  <a:lnTo>
                    <a:pt x="17" y="126"/>
                  </a:lnTo>
                  <a:lnTo>
                    <a:pt x="22" y="127"/>
                  </a:lnTo>
                  <a:lnTo>
                    <a:pt x="18" y="130"/>
                  </a:lnTo>
                  <a:lnTo>
                    <a:pt x="16" y="128"/>
                  </a:lnTo>
                  <a:lnTo>
                    <a:pt x="14" y="130"/>
                  </a:lnTo>
                  <a:lnTo>
                    <a:pt x="17" y="136"/>
                  </a:lnTo>
                  <a:lnTo>
                    <a:pt x="13" y="139"/>
                  </a:lnTo>
                  <a:lnTo>
                    <a:pt x="16" y="144"/>
                  </a:lnTo>
                  <a:lnTo>
                    <a:pt x="13" y="151"/>
                  </a:lnTo>
                  <a:lnTo>
                    <a:pt x="17" y="146"/>
                  </a:lnTo>
                  <a:lnTo>
                    <a:pt x="20" y="150"/>
                  </a:lnTo>
                  <a:lnTo>
                    <a:pt x="16" y="154"/>
                  </a:lnTo>
                  <a:lnTo>
                    <a:pt x="20" y="155"/>
                  </a:lnTo>
                  <a:lnTo>
                    <a:pt x="20" y="154"/>
                  </a:lnTo>
                  <a:lnTo>
                    <a:pt x="19" y="159"/>
                  </a:lnTo>
                  <a:lnTo>
                    <a:pt x="20" y="166"/>
                  </a:lnTo>
                  <a:lnTo>
                    <a:pt x="22" y="167"/>
                  </a:lnTo>
                  <a:lnTo>
                    <a:pt x="23" y="175"/>
                  </a:lnTo>
                  <a:lnTo>
                    <a:pt x="22" y="176"/>
                  </a:lnTo>
                  <a:lnTo>
                    <a:pt x="18" y="176"/>
                  </a:lnTo>
                  <a:lnTo>
                    <a:pt x="19" y="182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88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" name="TN">
              <a:hlinkClick r:id="" action="ppaction://macro?name=Slide1.TN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779713" y="3908425"/>
              <a:ext cx="679450" cy="244475"/>
            </a:xfrm>
            <a:custGeom>
              <a:avLst/>
              <a:gdLst>
                <a:gd name="T0" fmla="*/ 72 w 435"/>
                <a:gd name="T1" fmla="*/ 200 h 206"/>
                <a:gd name="T2" fmla="*/ 111 w 435"/>
                <a:gd name="T3" fmla="*/ 196 h 206"/>
                <a:gd name="T4" fmla="*/ 187 w 435"/>
                <a:gd name="T5" fmla="*/ 185 h 206"/>
                <a:gd name="T6" fmla="*/ 292 w 435"/>
                <a:gd name="T7" fmla="*/ 168 h 206"/>
                <a:gd name="T8" fmla="*/ 313 w 435"/>
                <a:gd name="T9" fmla="*/ 144 h 206"/>
                <a:gd name="T10" fmla="*/ 325 w 435"/>
                <a:gd name="T11" fmla="*/ 136 h 206"/>
                <a:gd name="T12" fmla="*/ 328 w 435"/>
                <a:gd name="T13" fmla="*/ 123 h 206"/>
                <a:gd name="T14" fmla="*/ 339 w 435"/>
                <a:gd name="T15" fmla="*/ 111 h 206"/>
                <a:gd name="T16" fmla="*/ 351 w 435"/>
                <a:gd name="T17" fmla="*/ 108 h 206"/>
                <a:gd name="T18" fmla="*/ 371 w 435"/>
                <a:gd name="T19" fmla="*/ 85 h 206"/>
                <a:gd name="T20" fmla="*/ 377 w 435"/>
                <a:gd name="T21" fmla="*/ 80 h 206"/>
                <a:gd name="T22" fmla="*/ 383 w 435"/>
                <a:gd name="T23" fmla="*/ 71 h 206"/>
                <a:gd name="T24" fmla="*/ 386 w 435"/>
                <a:gd name="T25" fmla="*/ 63 h 206"/>
                <a:gd name="T26" fmla="*/ 394 w 435"/>
                <a:gd name="T27" fmla="*/ 64 h 206"/>
                <a:gd name="T28" fmla="*/ 400 w 435"/>
                <a:gd name="T29" fmla="*/ 59 h 206"/>
                <a:gd name="T30" fmla="*/ 406 w 435"/>
                <a:gd name="T31" fmla="*/ 49 h 206"/>
                <a:gd name="T32" fmla="*/ 418 w 435"/>
                <a:gd name="T33" fmla="*/ 48 h 206"/>
                <a:gd name="T34" fmla="*/ 424 w 435"/>
                <a:gd name="T35" fmla="*/ 31 h 206"/>
                <a:gd name="T36" fmla="*/ 432 w 435"/>
                <a:gd name="T37" fmla="*/ 23 h 206"/>
                <a:gd name="T38" fmla="*/ 433 w 435"/>
                <a:gd name="T39" fmla="*/ 8 h 206"/>
                <a:gd name="T40" fmla="*/ 429 w 435"/>
                <a:gd name="T41" fmla="*/ 0 h 206"/>
                <a:gd name="T42" fmla="*/ 392 w 435"/>
                <a:gd name="T43" fmla="*/ 11 h 206"/>
                <a:gd name="T44" fmla="*/ 349 w 435"/>
                <a:gd name="T45" fmla="*/ 17 h 206"/>
                <a:gd name="T46" fmla="*/ 328 w 435"/>
                <a:gd name="T47" fmla="*/ 23 h 206"/>
                <a:gd name="T48" fmla="*/ 293 w 435"/>
                <a:gd name="T49" fmla="*/ 28 h 206"/>
                <a:gd name="T50" fmla="*/ 253 w 435"/>
                <a:gd name="T51" fmla="*/ 32 h 206"/>
                <a:gd name="T52" fmla="*/ 214 w 435"/>
                <a:gd name="T53" fmla="*/ 39 h 206"/>
                <a:gd name="T54" fmla="*/ 163 w 435"/>
                <a:gd name="T55" fmla="*/ 44 h 206"/>
                <a:gd name="T56" fmla="*/ 121 w 435"/>
                <a:gd name="T57" fmla="*/ 51 h 206"/>
                <a:gd name="T58" fmla="*/ 107 w 435"/>
                <a:gd name="T59" fmla="*/ 48 h 206"/>
                <a:gd name="T60" fmla="*/ 109 w 435"/>
                <a:gd name="T61" fmla="*/ 65 h 206"/>
                <a:gd name="T62" fmla="*/ 35 w 435"/>
                <a:gd name="T63" fmla="*/ 77 h 206"/>
                <a:gd name="T64" fmla="*/ 32 w 435"/>
                <a:gd name="T65" fmla="*/ 73 h 206"/>
                <a:gd name="T66" fmla="*/ 35 w 435"/>
                <a:gd name="T67" fmla="*/ 84 h 206"/>
                <a:gd name="T68" fmla="*/ 33 w 435"/>
                <a:gd name="T69" fmla="*/ 92 h 206"/>
                <a:gd name="T70" fmla="*/ 31 w 435"/>
                <a:gd name="T71" fmla="*/ 103 h 206"/>
                <a:gd name="T72" fmla="*/ 26 w 435"/>
                <a:gd name="T73" fmla="*/ 117 h 206"/>
                <a:gd name="T74" fmla="*/ 28 w 435"/>
                <a:gd name="T75" fmla="*/ 125 h 206"/>
                <a:gd name="T76" fmla="*/ 26 w 435"/>
                <a:gd name="T77" fmla="*/ 133 h 206"/>
                <a:gd name="T78" fmla="*/ 18 w 435"/>
                <a:gd name="T79" fmla="*/ 141 h 206"/>
                <a:gd name="T80" fmla="*/ 16 w 435"/>
                <a:gd name="T81" fmla="*/ 145 h 206"/>
                <a:gd name="T82" fmla="*/ 16 w 435"/>
                <a:gd name="T83" fmla="*/ 153 h 206"/>
                <a:gd name="T84" fmla="*/ 11 w 435"/>
                <a:gd name="T85" fmla="*/ 160 h 206"/>
                <a:gd name="T86" fmla="*/ 12 w 435"/>
                <a:gd name="T87" fmla="*/ 169 h 206"/>
                <a:gd name="T88" fmla="*/ 7 w 435"/>
                <a:gd name="T89" fmla="*/ 168 h 206"/>
                <a:gd name="T90" fmla="*/ 10 w 435"/>
                <a:gd name="T91" fmla="*/ 172 h 206"/>
                <a:gd name="T92" fmla="*/ 11 w 435"/>
                <a:gd name="T93" fmla="*/ 193 h 206"/>
                <a:gd name="T94" fmla="*/ 7 w 435"/>
                <a:gd name="T95" fmla="*/ 197 h 206"/>
                <a:gd name="T96" fmla="*/ 1 w 435"/>
                <a:gd name="T97" fmla="*/ 205 h 206"/>
                <a:gd name="T98" fmla="*/ 0 w 435"/>
                <a:gd name="T9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5" h="206">
                  <a:moveTo>
                    <a:pt x="0" y="206"/>
                  </a:moveTo>
                  <a:lnTo>
                    <a:pt x="72" y="200"/>
                  </a:lnTo>
                  <a:lnTo>
                    <a:pt x="111" y="194"/>
                  </a:lnTo>
                  <a:lnTo>
                    <a:pt x="111" y="196"/>
                  </a:lnTo>
                  <a:lnTo>
                    <a:pt x="111" y="193"/>
                  </a:lnTo>
                  <a:lnTo>
                    <a:pt x="187" y="185"/>
                  </a:lnTo>
                  <a:lnTo>
                    <a:pt x="245" y="176"/>
                  </a:lnTo>
                  <a:lnTo>
                    <a:pt x="292" y="168"/>
                  </a:lnTo>
                  <a:lnTo>
                    <a:pt x="313" y="167"/>
                  </a:lnTo>
                  <a:lnTo>
                    <a:pt x="313" y="144"/>
                  </a:lnTo>
                  <a:lnTo>
                    <a:pt x="322" y="141"/>
                  </a:lnTo>
                  <a:lnTo>
                    <a:pt x="325" y="136"/>
                  </a:lnTo>
                  <a:lnTo>
                    <a:pt x="326" y="128"/>
                  </a:lnTo>
                  <a:lnTo>
                    <a:pt x="328" y="123"/>
                  </a:lnTo>
                  <a:lnTo>
                    <a:pt x="331" y="117"/>
                  </a:lnTo>
                  <a:lnTo>
                    <a:pt x="339" y="111"/>
                  </a:lnTo>
                  <a:lnTo>
                    <a:pt x="348" y="109"/>
                  </a:lnTo>
                  <a:lnTo>
                    <a:pt x="351" y="108"/>
                  </a:lnTo>
                  <a:lnTo>
                    <a:pt x="363" y="92"/>
                  </a:lnTo>
                  <a:lnTo>
                    <a:pt x="371" y="85"/>
                  </a:lnTo>
                  <a:lnTo>
                    <a:pt x="375" y="85"/>
                  </a:lnTo>
                  <a:lnTo>
                    <a:pt x="377" y="80"/>
                  </a:lnTo>
                  <a:lnTo>
                    <a:pt x="379" y="68"/>
                  </a:lnTo>
                  <a:lnTo>
                    <a:pt x="383" y="71"/>
                  </a:lnTo>
                  <a:lnTo>
                    <a:pt x="384" y="65"/>
                  </a:lnTo>
                  <a:lnTo>
                    <a:pt x="386" y="63"/>
                  </a:lnTo>
                  <a:lnTo>
                    <a:pt x="390" y="59"/>
                  </a:lnTo>
                  <a:lnTo>
                    <a:pt x="394" y="64"/>
                  </a:lnTo>
                  <a:lnTo>
                    <a:pt x="396" y="64"/>
                  </a:lnTo>
                  <a:lnTo>
                    <a:pt x="400" y="59"/>
                  </a:lnTo>
                  <a:lnTo>
                    <a:pt x="402" y="53"/>
                  </a:lnTo>
                  <a:lnTo>
                    <a:pt x="406" y="49"/>
                  </a:lnTo>
                  <a:lnTo>
                    <a:pt x="414" y="44"/>
                  </a:lnTo>
                  <a:lnTo>
                    <a:pt x="418" y="48"/>
                  </a:lnTo>
                  <a:lnTo>
                    <a:pt x="422" y="43"/>
                  </a:lnTo>
                  <a:lnTo>
                    <a:pt x="424" y="31"/>
                  </a:lnTo>
                  <a:lnTo>
                    <a:pt x="428" y="25"/>
                  </a:lnTo>
                  <a:lnTo>
                    <a:pt x="432" y="23"/>
                  </a:lnTo>
                  <a:lnTo>
                    <a:pt x="434" y="13"/>
                  </a:lnTo>
                  <a:lnTo>
                    <a:pt x="433" y="8"/>
                  </a:lnTo>
                  <a:lnTo>
                    <a:pt x="435" y="0"/>
                  </a:lnTo>
                  <a:lnTo>
                    <a:pt x="429" y="0"/>
                  </a:lnTo>
                  <a:lnTo>
                    <a:pt x="413" y="5"/>
                  </a:lnTo>
                  <a:lnTo>
                    <a:pt x="392" y="11"/>
                  </a:lnTo>
                  <a:lnTo>
                    <a:pt x="357" y="17"/>
                  </a:lnTo>
                  <a:lnTo>
                    <a:pt x="349" y="17"/>
                  </a:lnTo>
                  <a:lnTo>
                    <a:pt x="333" y="20"/>
                  </a:lnTo>
                  <a:lnTo>
                    <a:pt x="328" y="23"/>
                  </a:lnTo>
                  <a:lnTo>
                    <a:pt x="309" y="25"/>
                  </a:lnTo>
                  <a:lnTo>
                    <a:pt x="293" y="28"/>
                  </a:lnTo>
                  <a:lnTo>
                    <a:pt x="276" y="31"/>
                  </a:lnTo>
                  <a:lnTo>
                    <a:pt x="253" y="32"/>
                  </a:lnTo>
                  <a:lnTo>
                    <a:pt x="239" y="35"/>
                  </a:lnTo>
                  <a:lnTo>
                    <a:pt x="214" y="39"/>
                  </a:lnTo>
                  <a:lnTo>
                    <a:pt x="189" y="40"/>
                  </a:lnTo>
                  <a:lnTo>
                    <a:pt x="163" y="44"/>
                  </a:lnTo>
                  <a:lnTo>
                    <a:pt x="142" y="47"/>
                  </a:lnTo>
                  <a:lnTo>
                    <a:pt x="121" y="51"/>
                  </a:lnTo>
                  <a:lnTo>
                    <a:pt x="116" y="48"/>
                  </a:lnTo>
                  <a:lnTo>
                    <a:pt x="107" y="48"/>
                  </a:lnTo>
                  <a:lnTo>
                    <a:pt x="110" y="59"/>
                  </a:lnTo>
                  <a:lnTo>
                    <a:pt x="109" y="65"/>
                  </a:lnTo>
                  <a:lnTo>
                    <a:pt x="39" y="73"/>
                  </a:lnTo>
                  <a:lnTo>
                    <a:pt x="35" y="77"/>
                  </a:lnTo>
                  <a:lnTo>
                    <a:pt x="36" y="73"/>
                  </a:lnTo>
                  <a:lnTo>
                    <a:pt x="32" y="73"/>
                  </a:lnTo>
                  <a:lnTo>
                    <a:pt x="33" y="79"/>
                  </a:lnTo>
                  <a:lnTo>
                    <a:pt x="35" y="84"/>
                  </a:lnTo>
                  <a:lnTo>
                    <a:pt x="30" y="87"/>
                  </a:lnTo>
                  <a:lnTo>
                    <a:pt x="33" y="92"/>
                  </a:lnTo>
                  <a:lnTo>
                    <a:pt x="27" y="97"/>
                  </a:lnTo>
                  <a:lnTo>
                    <a:pt x="31" y="103"/>
                  </a:lnTo>
                  <a:lnTo>
                    <a:pt x="29" y="108"/>
                  </a:lnTo>
                  <a:lnTo>
                    <a:pt x="26" y="117"/>
                  </a:lnTo>
                  <a:lnTo>
                    <a:pt x="27" y="120"/>
                  </a:lnTo>
                  <a:lnTo>
                    <a:pt x="28" y="125"/>
                  </a:lnTo>
                  <a:lnTo>
                    <a:pt x="24" y="128"/>
                  </a:lnTo>
                  <a:lnTo>
                    <a:pt x="26" y="133"/>
                  </a:lnTo>
                  <a:lnTo>
                    <a:pt x="22" y="139"/>
                  </a:lnTo>
                  <a:lnTo>
                    <a:pt x="18" y="141"/>
                  </a:lnTo>
                  <a:lnTo>
                    <a:pt x="16" y="144"/>
                  </a:lnTo>
                  <a:lnTo>
                    <a:pt x="16" y="145"/>
                  </a:lnTo>
                  <a:lnTo>
                    <a:pt x="19" y="151"/>
                  </a:lnTo>
                  <a:lnTo>
                    <a:pt x="16" y="153"/>
                  </a:lnTo>
                  <a:lnTo>
                    <a:pt x="14" y="157"/>
                  </a:lnTo>
                  <a:lnTo>
                    <a:pt x="11" y="160"/>
                  </a:lnTo>
                  <a:lnTo>
                    <a:pt x="14" y="165"/>
                  </a:lnTo>
                  <a:lnTo>
                    <a:pt x="12" y="169"/>
                  </a:lnTo>
                  <a:lnTo>
                    <a:pt x="11" y="165"/>
                  </a:lnTo>
                  <a:lnTo>
                    <a:pt x="7" y="168"/>
                  </a:lnTo>
                  <a:lnTo>
                    <a:pt x="6" y="173"/>
                  </a:lnTo>
                  <a:lnTo>
                    <a:pt x="10" y="172"/>
                  </a:lnTo>
                  <a:lnTo>
                    <a:pt x="9" y="179"/>
                  </a:lnTo>
                  <a:lnTo>
                    <a:pt x="11" y="193"/>
                  </a:lnTo>
                  <a:lnTo>
                    <a:pt x="11" y="196"/>
                  </a:lnTo>
                  <a:lnTo>
                    <a:pt x="7" y="197"/>
                  </a:lnTo>
                  <a:lnTo>
                    <a:pt x="5" y="202"/>
                  </a:lnTo>
                  <a:lnTo>
                    <a:pt x="1" y="205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" name="KY">
              <a:hlinkClick r:id="" action="ppaction://macro?name=Slide1.KY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843213" y="3690938"/>
              <a:ext cx="579437" cy="307975"/>
            </a:xfrm>
            <a:custGeom>
              <a:avLst/>
              <a:gdLst>
                <a:gd name="T0" fmla="*/ 71 w 371"/>
                <a:gd name="T1" fmla="*/ 247 h 261"/>
                <a:gd name="T2" fmla="*/ 82 w 371"/>
                <a:gd name="T3" fmla="*/ 239 h 261"/>
                <a:gd name="T4" fmla="*/ 150 w 371"/>
                <a:gd name="T5" fmla="*/ 228 h 261"/>
                <a:gd name="T6" fmla="*/ 214 w 371"/>
                <a:gd name="T7" fmla="*/ 220 h 261"/>
                <a:gd name="T8" fmla="*/ 270 w 371"/>
                <a:gd name="T9" fmla="*/ 213 h 261"/>
                <a:gd name="T10" fmla="*/ 302 w 371"/>
                <a:gd name="T11" fmla="*/ 201 h 261"/>
                <a:gd name="T12" fmla="*/ 320 w 371"/>
                <a:gd name="T13" fmla="*/ 191 h 261"/>
                <a:gd name="T14" fmla="*/ 329 w 371"/>
                <a:gd name="T15" fmla="*/ 177 h 261"/>
                <a:gd name="T16" fmla="*/ 338 w 371"/>
                <a:gd name="T17" fmla="*/ 163 h 261"/>
                <a:gd name="T18" fmla="*/ 355 w 371"/>
                <a:gd name="T19" fmla="*/ 136 h 261"/>
                <a:gd name="T20" fmla="*/ 354 w 371"/>
                <a:gd name="T21" fmla="*/ 103 h 261"/>
                <a:gd name="T22" fmla="*/ 340 w 371"/>
                <a:gd name="T23" fmla="*/ 77 h 261"/>
                <a:gd name="T24" fmla="*/ 333 w 371"/>
                <a:gd name="T25" fmla="*/ 49 h 261"/>
                <a:gd name="T26" fmla="*/ 328 w 371"/>
                <a:gd name="T27" fmla="*/ 37 h 261"/>
                <a:gd name="T28" fmla="*/ 316 w 371"/>
                <a:gd name="T29" fmla="*/ 27 h 261"/>
                <a:gd name="T30" fmla="*/ 304 w 371"/>
                <a:gd name="T31" fmla="*/ 25 h 261"/>
                <a:gd name="T32" fmla="*/ 293 w 371"/>
                <a:gd name="T33" fmla="*/ 33 h 261"/>
                <a:gd name="T34" fmla="*/ 280 w 371"/>
                <a:gd name="T35" fmla="*/ 28 h 261"/>
                <a:gd name="T36" fmla="*/ 265 w 371"/>
                <a:gd name="T37" fmla="*/ 25 h 261"/>
                <a:gd name="T38" fmla="*/ 249 w 371"/>
                <a:gd name="T39" fmla="*/ 24 h 261"/>
                <a:gd name="T40" fmla="*/ 231 w 371"/>
                <a:gd name="T41" fmla="*/ 1 h 261"/>
                <a:gd name="T42" fmla="*/ 214 w 371"/>
                <a:gd name="T43" fmla="*/ 4 h 261"/>
                <a:gd name="T44" fmla="*/ 214 w 371"/>
                <a:gd name="T45" fmla="*/ 20 h 261"/>
                <a:gd name="T46" fmla="*/ 208 w 371"/>
                <a:gd name="T47" fmla="*/ 33 h 261"/>
                <a:gd name="T48" fmla="*/ 191 w 371"/>
                <a:gd name="T49" fmla="*/ 40 h 261"/>
                <a:gd name="T50" fmla="*/ 189 w 371"/>
                <a:gd name="T51" fmla="*/ 53 h 261"/>
                <a:gd name="T52" fmla="*/ 181 w 371"/>
                <a:gd name="T53" fmla="*/ 67 h 261"/>
                <a:gd name="T54" fmla="*/ 171 w 371"/>
                <a:gd name="T55" fmla="*/ 83 h 261"/>
                <a:gd name="T56" fmla="*/ 168 w 371"/>
                <a:gd name="T57" fmla="*/ 105 h 261"/>
                <a:gd name="T58" fmla="*/ 151 w 371"/>
                <a:gd name="T59" fmla="*/ 105 h 261"/>
                <a:gd name="T60" fmla="*/ 146 w 371"/>
                <a:gd name="T61" fmla="*/ 100 h 261"/>
                <a:gd name="T62" fmla="*/ 139 w 371"/>
                <a:gd name="T63" fmla="*/ 115 h 261"/>
                <a:gd name="T64" fmla="*/ 130 w 371"/>
                <a:gd name="T65" fmla="*/ 123 h 261"/>
                <a:gd name="T66" fmla="*/ 120 w 371"/>
                <a:gd name="T67" fmla="*/ 120 h 261"/>
                <a:gd name="T68" fmla="*/ 113 w 371"/>
                <a:gd name="T69" fmla="*/ 129 h 261"/>
                <a:gd name="T70" fmla="*/ 94 w 371"/>
                <a:gd name="T71" fmla="*/ 124 h 261"/>
                <a:gd name="T72" fmla="*/ 85 w 371"/>
                <a:gd name="T73" fmla="*/ 132 h 261"/>
                <a:gd name="T74" fmla="*/ 76 w 371"/>
                <a:gd name="T75" fmla="*/ 132 h 261"/>
                <a:gd name="T76" fmla="*/ 67 w 371"/>
                <a:gd name="T77" fmla="*/ 140 h 261"/>
                <a:gd name="T78" fmla="*/ 61 w 371"/>
                <a:gd name="T79" fmla="*/ 147 h 261"/>
                <a:gd name="T80" fmla="*/ 63 w 371"/>
                <a:gd name="T81" fmla="*/ 164 h 261"/>
                <a:gd name="T82" fmla="*/ 47 w 371"/>
                <a:gd name="T83" fmla="*/ 176 h 261"/>
                <a:gd name="T84" fmla="*/ 43 w 371"/>
                <a:gd name="T85" fmla="*/ 189 h 261"/>
                <a:gd name="T86" fmla="*/ 44 w 371"/>
                <a:gd name="T87" fmla="*/ 207 h 261"/>
                <a:gd name="T88" fmla="*/ 29 w 371"/>
                <a:gd name="T89" fmla="*/ 199 h 261"/>
                <a:gd name="T90" fmla="*/ 16 w 371"/>
                <a:gd name="T91" fmla="*/ 197 h 261"/>
                <a:gd name="T92" fmla="*/ 13 w 371"/>
                <a:gd name="T93" fmla="*/ 217 h 261"/>
                <a:gd name="T94" fmla="*/ 14 w 371"/>
                <a:gd name="T95" fmla="*/ 236 h 261"/>
                <a:gd name="T96" fmla="*/ 10 w 371"/>
                <a:gd name="T97" fmla="*/ 253 h 261"/>
                <a:gd name="T98" fmla="*/ 0 w 371"/>
                <a:gd name="T99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1" h="261">
                  <a:moveTo>
                    <a:pt x="0" y="261"/>
                  </a:moveTo>
                  <a:lnTo>
                    <a:pt x="70" y="253"/>
                  </a:lnTo>
                  <a:lnTo>
                    <a:pt x="71" y="247"/>
                  </a:lnTo>
                  <a:lnTo>
                    <a:pt x="68" y="236"/>
                  </a:lnTo>
                  <a:lnTo>
                    <a:pt x="77" y="236"/>
                  </a:lnTo>
                  <a:lnTo>
                    <a:pt x="82" y="239"/>
                  </a:lnTo>
                  <a:lnTo>
                    <a:pt x="103" y="235"/>
                  </a:lnTo>
                  <a:lnTo>
                    <a:pt x="124" y="232"/>
                  </a:lnTo>
                  <a:lnTo>
                    <a:pt x="150" y="228"/>
                  </a:lnTo>
                  <a:lnTo>
                    <a:pt x="175" y="227"/>
                  </a:lnTo>
                  <a:lnTo>
                    <a:pt x="200" y="223"/>
                  </a:lnTo>
                  <a:lnTo>
                    <a:pt x="214" y="220"/>
                  </a:lnTo>
                  <a:lnTo>
                    <a:pt x="237" y="219"/>
                  </a:lnTo>
                  <a:lnTo>
                    <a:pt x="254" y="216"/>
                  </a:lnTo>
                  <a:lnTo>
                    <a:pt x="270" y="213"/>
                  </a:lnTo>
                  <a:lnTo>
                    <a:pt x="289" y="211"/>
                  </a:lnTo>
                  <a:lnTo>
                    <a:pt x="294" y="208"/>
                  </a:lnTo>
                  <a:lnTo>
                    <a:pt x="302" y="201"/>
                  </a:lnTo>
                  <a:lnTo>
                    <a:pt x="306" y="200"/>
                  </a:lnTo>
                  <a:lnTo>
                    <a:pt x="310" y="196"/>
                  </a:lnTo>
                  <a:lnTo>
                    <a:pt x="320" y="191"/>
                  </a:lnTo>
                  <a:lnTo>
                    <a:pt x="321" y="185"/>
                  </a:lnTo>
                  <a:lnTo>
                    <a:pt x="325" y="180"/>
                  </a:lnTo>
                  <a:lnTo>
                    <a:pt x="329" y="177"/>
                  </a:lnTo>
                  <a:lnTo>
                    <a:pt x="332" y="172"/>
                  </a:lnTo>
                  <a:lnTo>
                    <a:pt x="333" y="167"/>
                  </a:lnTo>
                  <a:lnTo>
                    <a:pt x="338" y="163"/>
                  </a:lnTo>
                  <a:lnTo>
                    <a:pt x="338" y="156"/>
                  </a:lnTo>
                  <a:lnTo>
                    <a:pt x="341" y="151"/>
                  </a:lnTo>
                  <a:lnTo>
                    <a:pt x="355" y="136"/>
                  </a:lnTo>
                  <a:lnTo>
                    <a:pt x="371" y="112"/>
                  </a:lnTo>
                  <a:lnTo>
                    <a:pt x="363" y="111"/>
                  </a:lnTo>
                  <a:lnTo>
                    <a:pt x="354" y="103"/>
                  </a:lnTo>
                  <a:lnTo>
                    <a:pt x="346" y="88"/>
                  </a:lnTo>
                  <a:lnTo>
                    <a:pt x="342" y="83"/>
                  </a:lnTo>
                  <a:lnTo>
                    <a:pt x="340" y="77"/>
                  </a:lnTo>
                  <a:lnTo>
                    <a:pt x="332" y="65"/>
                  </a:lnTo>
                  <a:lnTo>
                    <a:pt x="334" y="55"/>
                  </a:lnTo>
                  <a:lnTo>
                    <a:pt x="333" y="49"/>
                  </a:lnTo>
                  <a:lnTo>
                    <a:pt x="332" y="47"/>
                  </a:lnTo>
                  <a:lnTo>
                    <a:pt x="331" y="43"/>
                  </a:lnTo>
                  <a:lnTo>
                    <a:pt x="328" y="37"/>
                  </a:lnTo>
                  <a:lnTo>
                    <a:pt x="324" y="32"/>
                  </a:lnTo>
                  <a:lnTo>
                    <a:pt x="320" y="32"/>
                  </a:lnTo>
                  <a:lnTo>
                    <a:pt x="316" y="27"/>
                  </a:lnTo>
                  <a:lnTo>
                    <a:pt x="313" y="17"/>
                  </a:lnTo>
                  <a:lnTo>
                    <a:pt x="308" y="20"/>
                  </a:lnTo>
                  <a:lnTo>
                    <a:pt x="304" y="25"/>
                  </a:lnTo>
                  <a:lnTo>
                    <a:pt x="301" y="31"/>
                  </a:lnTo>
                  <a:lnTo>
                    <a:pt x="297" y="31"/>
                  </a:lnTo>
                  <a:lnTo>
                    <a:pt x="293" y="33"/>
                  </a:lnTo>
                  <a:lnTo>
                    <a:pt x="289" y="28"/>
                  </a:lnTo>
                  <a:lnTo>
                    <a:pt x="284" y="28"/>
                  </a:lnTo>
                  <a:lnTo>
                    <a:pt x="280" y="28"/>
                  </a:lnTo>
                  <a:lnTo>
                    <a:pt x="277" y="33"/>
                  </a:lnTo>
                  <a:lnTo>
                    <a:pt x="273" y="33"/>
                  </a:lnTo>
                  <a:lnTo>
                    <a:pt x="265" y="25"/>
                  </a:lnTo>
                  <a:lnTo>
                    <a:pt x="262" y="24"/>
                  </a:lnTo>
                  <a:lnTo>
                    <a:pt x="254" y="25"/>
                  </a:lnTo>
                  <a:lnTo>
                    <a:pt x="249" y="24"/>
                  </a:lnTo>
                  <a:lnTo>
                    <a:pt x="243" y="13"/>
                  </a:lnTo>
                  <a:lnTo>
                    <a:pt x="241" y="7"/>
                  </a:lnTo>
                  <a:lnTo>
                    <a:pt x="231" y="1"/>
                  </a:lnTo>
                  <a:lnTo>
                    <a:pt x="224" y="4"/>
                  </a:lnTo>
                  <a:lnTo>
                    <a:pt x="220" y="0"/>
                  </a:lnTo>
                  <a:lnTo>
                    <a:pt x="214" y="4"/>
                  </a:lnTo>
                  <a:lnTo>
                    <a:pt x="212" y="7"/>
                  </a:lnTo>
                  <a:lnTo>
                    <a:pt x="215" y="15"/>
                  </a:lnTo>
                  <a:lnTo>
                    <a:pt x="214" y="20"/>
                  </a:lnTo>
                  <a:lnTo>
                    <a:pt x="218" y="25"/>
                  </a:lnTo>
                  <a:lnTo>
                    <a:pt x="217" y="31"/>
                  </a:lnTo>
                  <a:lnTo>
                    <a:pt x="208" y="33"/>
                  </a:lnTo>
                  <a:lnTo>
                    <a:pt x="200" y="43"/>
                  </a:lnTo>
                  <a:lnTo>
                    <a:pt x="195" y="39"/>
                  </a:lnTo>
                  <a:lnTo>
                    <a:pt x="191" y="40"/>
                  </a:lnTo>
                  <a:lnTo>
                    <a:pt x="187" y="41"/>
                  </a:lnTo>
                  <a:lnTo>
                    <a:pt x="188" y="47"/>
                  </a:lnTo>
                  <a:lnTo>
                    <a:pt x="189" y="53"/>
                  </a:lnTo>
                  <a:lnTo>
                    <a:pt x="188" y="59"/>
                  </a:lnTo>
                  <a:lnTo>
                    <a:pt x="185" y="64"/>
                  </a:lnTo>
                  <a:lnTo>
                    <a:pt x="181" y="67"/>
                  </a:lnTo>
                  <a:lnTo>
                    <a:pt x="179" y="79"/>
                  </a:lnTo>
                  <a:lnTo>
                    <a:pt x="175" y="83"/>
                  </a:lnTo>
                  <a:lnTo>
                    <a:pt x="171" y="83"/>
                  </a:lnTo>
                  <a:lnTo>
                    <a:pt x="168" y="93"/>
                  </a:lnTo>
                  <a:lnTo>
                    <a:pt x="169" y="100"/>
                  </a:lnTo>
                  <a:lnTo>
                    <a:pt x="168" y="105"/>
                  </a:lnTo>
                  <a:lnTo>
                    <a:pt x="164" y="109"/>
                  </a:lnTo>
                  <a:lnTo>
                    <a:pt x="155" y="108"/>
                  </a:lnTo>
                  <a:lnTo>
                    <a:pt x="151" y="105"/>
                  </a:lnTo>
                  <a:lnTo>
                    <a:pt x="148" y="97"/>
                  </a:lnTo>
                  <a:lnTo>
                    <a:pt x="144" y="95"/>
                  </a:lnTo>
                  <a:lnTo>
                    <a:pt x="146" y="100"/>
                  </a:lnTo>
                  <a:lnTo>
                    <a:pt x="141" y="104"/>
                  </a:lnTo>
                  <a:lnTo>
                    <a:pt x="138" y="109"/>
                  </a:lnTo>
                  <a:lnTo>
                    <a:pt x="139" y="115"/>
                  </a:lnTo>
                  <a:lnTo>
                    <a:pt x="135" y="120"/>
                  </a:lnTo>
                  <a:lnTo>
                    <a:pt x="135" y="125"/>
                  </a:lnTo>
                  <a:lnTo>
                    <a:pt x="130" y="123"/>
                  </a:lnTo>
                  <a:lnTo>
                    <a:pt x="126" y="121"/>
                  </a:lnTo>
                  <a:lnTo>
                    <a:pt x="123" y="115"/>
                  </a:lnTo>
                  <a:lnTo>
                    <a:pt x="120" y="120"/>
                  </a:lnTo>
                  <a:lnTo>
                    <a:pt x="116" y="121"/>
                  </a:lnTo>
                  <a:lnTo>
                    <a:pt x="113" y="127"/>
                  </a:lnTo>
                  <a:lnTo>
                    <a:pt x="113" y="129"/>
                  </a:lnTo>
                  <a:lnTo>
                    <a:pt x="110" y="135"/>
                  </a:lnTo>
                  <a:lnTo>
                    <a:pt x="106" y="129"/>
                  </a:lnTo>
                  <a:lnTo>
                    <a:pt x="94" y="124"/>
                  </a:lnTo>
                  <a:lnTo>
                    <a:pt x="90" y="127"/>
                  </a:lnTo>
                  <a:lnTo>
                    <a:pt x="84" y="127"/>
                  </a:lnTo>
                  <a:lnTo>
                    <a:pt x="85" y="132"/>
                  </a:lnTo>
                  <a:lnTo>
                    <a:pt x="81" y="135"/>
                  </a:lnTo>
                  <a:lnTo>
                    <a:pt x="80" y="128"/>
                  </a:lnTo>
                  <a:lnTo>
                    <a:pt x="76" y="132"/>
                  </a:lnTo>
                  <a:lnTo>
                    <a:pt x="68" y="129"/>
                  </a:lnTo>
                  <a:lnTo>
                    <a:pt x="70" y="135"/>
                  </a:lnTo>
                  <a:lnTo>
                    <a:pt x="67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1" y="147"/>
                  </a:lnTo>
                  <a:lnTo>
                    <a:pt x="59" y="152"/>
                  </a:lnTo>
                  <a:lnTo>
                    <a:pt x="59" y="159"/>
                  </a:lnTo>
                  <a:lnTo>
                    <a:pt x="63" y="164"/>
                  </a:lnTo>
                  <a:lnTo>
                    <a:pt x="60" y="169"/>
                  </a:lnTo>
                  <a:lnTo>
                    <a:pt x="52" y="172"/>
                  </a:lnTo>
                  <a:lnTo>
                    <a:pt x="47" y="176"/>
                  </a:lnTo>
                  <a:lnTo>
                    <a:pt x="43" y="177"/>
                  </a:lnTo>
                  <a:lnTo>
                    <a:pt x="42" y="183"/>
                  </a:lnTo>
                  <a:lnTo>
                    <a:pt x="43" y="189"/>
                  </a:lnTo>
                  <a:lnTo>
                    <a:pt x="46" y="195"/>
                  </a:lnTo>
                  <a:lnTo>
                    <a:pt x="47" y="200"/>
                  </a:lnTo>
                  <a:lnTo>
                    <a:pt x="44" y="207"/>
                  </a:lnTo>
                  <a:lnTo>
                    <a:pt x="40" y="205"/>
                  </a:lnTo>
                  <a:lnTo>
                    <a:pt x="37" y="203"/>
                  </a:lnTo>
                  <a:lnTo>
                    <a:pt x="29" y="199"/>
                  </a:lnTo>
                  <a:lnTo>
                    <a:pt x="25" y="196"/>
                  </a:lnTo>
                  <a:lnTo>
                    <a:pt x="20" y="196"/>
                  </a:lnTo>
                  <a:lnTo>
                    <a:pt x="16" y="197"/>
                  </a:lnTo>
                  <a:lnTo>
                    <a:pt x="10" y="208"/>
                  </a:lnTo>
                  <a:lnTo>
                    <a:pt x="10" y="213"/>
                  </a:lnTo>
                  <a:lnTo>
                    <a:pt x="13" y="217"/>
                  </a:lnTo>
                  <a:lnTo>
                    <a:pt x="13" y="221"/>
                  </a:lnTo>
                  <a:lnTo>
                    <a:pt x="13" y="228"/>
                  </a:lnTo>
                  <a:lnTo>
                    <a:pt x="14" y="236"/>
                  </a:lnTo>
                  <a:lnTo>
                    <a:pt x="10" y="240"/>
                  </a:lnTo>
                  <a:lnTo>
                    <a:pt x="12" y="245"/>
                  </a:lnTo>
                  <a:lnTo>
                    <a:pt x="10" y="253"/>
                  </a:lnTo>
                  <a:lnTo>
                    <a:pt x="6" y="251"/>
                  </a:lnTo>
                  <a:lnTo>
                    <a:pt x="1" y="253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1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" name="Freeform 257">
              <a:hlinkClick r:id="" action="ppaction://macro?name=Slide1.Freeform 257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043238" y="3040063"/>
              <a:ext cx="9525" cy="7937"/>
            </a:xfrm>
            <a:custGeom>
              <a:avLst/>
              <a:gdLst>
                <a:gd name="T0" fmla="*/ 3 w 4"/>
                <a:gd name="T1" fmla="*/ 1 h 13"/>
                <a:gd name="T2" fmla="*/ 4 w 4"/>
                <a:gd name="T3" fmla="*/ 0 h 13"/>
                <a:gd name="T4" fmla="*/ 1 w 4"/>
                <a:gd name="T5" fmla="*/ 2 h 13"/>
                <a:gd name="T6" fmla="*/ 0 w 4"/>
                <a:gd name="T7" fmla="*/ 8 h 13"/>
                <a:gd name="T8" fmla="*/ 0 w 4"/>
                <a:gd name="T9" fmla="*/ 13 h 13"/>
                <a:gd name="T10" fmla="*/ 4 w 4"/>
                <a:gd name="T11" fmla="*/ 12 h 13"/>
                <a:gd name="T12" fmla="*/ 3 w 4"/>
                <a:gd name="T13" fmla="*/ 1 h 13"/>
                <a:gd name="T14" fmla="*/ 3 w 4"/>
                <a:gd name="T15" fmla="*/ 1 h 13"/>
                <a:gd name="T16" fmla="*/ 3 w 4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3" y="1"/>
                  </a:moveTo>
                  <a:lnTo>
                    <a:pt x="4" y="0"/>
                  </a:lnTo>
                  <a:lnTo>
                    <a:pt x="1" y="2"/>
                  </a:lnTo>
                  <a:lnTo>
                    <a:pt x="0" y="8"/>
                  </a:lnTo>
                  <a:lnTo>
                    <a:pt x="0" y="13"/>
                  </a:lnTo>
                  <a:lnTo>
                    <a:pt x="4" y="1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" name="IN">
              <a:hlinkClick r:id="" action="ppaction://macro?name=Slide1.IN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933700" y="3429000"/>
              <a:ext cx="244475" cy="425450"/>
            </a:xfrm>
            <a:custGeom>
              <a:avLst/>
              <a:gdLst>
                <a:gd name="T0" fmla="*/ 7 w 158"/>
                <a:gd name="T1" fmla="*/ 365 h 365"/>
                <a:gd name="T2" fmla="*/ 8 w 158"/>
                <a:gd name="T3" fmla="*/ 354 h 365"/>
                <a:gd name="T4" fmla="*/ 20 w 158"/>
                <a:gd name="T5" fmla="*/ 353 h 365"/>
                <a:gd name="T6" fmla="*/ 25 w 158"/>
                <a:gd name="T7" fmla="*/ 357 h 365"/>
                <a:gd name="T8" fmla="*/ 30 w 158"/>
                <a:gd name="T9" fmla="*/ 352 h 365"/>
                <a:gd name="T10" fmla="*/ 46 w 158"/>
                <a:gd name="T11" fmla="*/ 354 h 365"/>
                <a:gd name="T12" fmla="*/ 53 w 158"/>
                <a:gd name="T13" fmla="*/ 354 h 365"/>
                <a:gd name="T14" fmla="*/ 56 w 158"/>
                <a:gd name="T15" fmla="*/ 346 h 365"/>
                <a:gd name="T16" fmla="*/ 63 w 158"/>
                <a:gd name="T17" fmla="*/ 340 h 365"/>
                <a:gd name="T18" fmla="*/ 70 w 158"/>
                <a:gd name="T19" fmla="*/ 348 h 365"/>
                <a:gd name="T20" fmla="*/ 75 w 158"/>
                <a:gd name="T21" fmla="*/ 345 h 365"/>
                <a:gd name="T22" fmla="*/ 78 w 158"/>
                <a:gd name="T23" fmla="*/ 334 h 365"/>
                <a:gd name="T24" fmla="*/ 86 w 158"/>
                <a:gd name="T25" fmla="*/ 325 h 365"/>
                <a:gd name="T26" fmla="*/ 88 w 158"/>
                <a:gd name="T27" fmla="*/ 322 h 365"/>
                <a:gd name="T28" fmla="*/ 95 w 158"/>
                <a:gd name="T29" fmla="*/ 333 h 365"/>
                <a:gd name="T30" fmla="*/ 108 w 158"/>
                <a:gd name="T31" fmla="*/ 330 h 365"/>
                <a:gd name="T32" fmla="*/ 108 w 158"/>
                <a:gd name="T33" fmla="*/ 318 h 365"/>
                <a:gd name="T34" fmla="*/ 115 w 158"/>
                <a:gd name="T35" fmla="*/ 308 h 365"/>
                <a:gd name="T36" fmla="*/ 121 w 158"/>
                <a:gd name="T37" fmla="*/ 292 h 365"/>
                <a:gd name="T38" fmla="*/ 128 w 158"/>
                <a:gd name="T39" fmla="*/ 284 h 365"/>
                <a:gd name="T40" fmla="*/ 128 w 158"/>
                <a:gd name="T41" fmla="*/ 272 h 365"/>
                <a:gd name="T42" fmla="*/ 131 w 158"/>
                <a:gd name="T43" fmla="*/ 265 h 365"/>
                <a:gd name="T44" fmla="*/ 140 w 158"/>
                <a:gd name="T45" fmla="*/ 268 h 365"/>
                <a:gd name="T46" fmla="*/ 157 w 158"/>
                <a:gd name="T47" fmla="*/ 256 h 365"/>
                <a:gd name="T48" fmla="*/ 154 w 158"/>
                <a:gd name="T49" fmla="*/ 245 h 365"/>
                <a:gd name="T50" fmla="*/ 152 w 158"/>
                <a:gd name="T51" fmla="*/ 232 h 365"/>
                <a:gd name="T52" fmla="*/ 142 w 158"/>
                <a:gd name="T53" fmla="*/ 85 h 365"/>
                <a:gd name="T54" fmla="*/ 130 w 158"/>
                <a:gd name="T55" fmla="*/ 0 h 365"/>
                <a:gd name="T56" fmla="*/ 39 w 158"/>
                <a:gd name="T57" fmla="*/ 15 h 365"/>
                <a:gd name="T58" fmla="*/ 28 w 158"/>
                <a:gd name="T59" fmla="*/ 23 h 365"/>
                <a:gd name="T60" fmla="*/ 16 w 158"/>
                <a:gd name="T61" fmla="*/ 31 h 365"/>
                <a:gd name="T62" fmla="*/ 5 w 158"/>
                <a:gd name="T63" fmla="*/ 23 h 365"/>
                <a:gd name="T64" fmla="*/ 19 w 158"/>
                <a:gd name="T65" fmla="*/ 226 h 365"/>
                <a:gd name="T66" fmla="*/ 17 w 158"/>
                <a:gd name="T67" fmla="*/ 238 h 365"/>
                <a:gd name="T68" fmla="*/ 15 w 158"/>
                <a:gd name="T69" fmla="*/ 250 h 365"/>
                <a:gd name="T70" fmla="*/ 22 w 158"/>
                <a:gd name="T71" fmla="*/ 262 h 365"/>
                <a:gd name="T72" fmla="*/ 24 w 158"/>
                <a:gd name="T73" fmla="*/ 278 h 365"/>
                <a:gd name="T74" fmla="*/ 22 w 158"/>
                <a:gd name="T75" fmla="*/ 286 h 365"/>
                <a:gd name="T76" fmla="*/ 17 w 158"/>
                <a:gd name="T77" fmla="*/ 302 h 365"/>
                <a:gd name="T78" fmla="*/ 8 w 158"/>
                <a:gd name="T79" fmla="*/ 320 h 365"/>
                <a:gd name="T80" fmla="*/ 4 w 158"/>
                <a:gd name="T81" fmla="*/ 330 h 365"/>
                <a:gd name="T82" fmla="*/ 3 w 158"/>
                <a:gd name="T83" fmla="*/ 342 h 365"/>
                <a:gd name="T84" fmla="*/ 2 w 158"/>
                <a:gd name="T85" fmla="*/ 353 h 365"/>
                <a:gd name="T86" fmla="*/ 3 w 158"/>
                <a:gd name="T87" fmla="*/ 365 h 365"/>
                <a:gd name="T88" fmla="*/ 3 w 158"/>
                <a:gd name="T89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8" h="365">
                  <a:moveTo>
                    <a:pt x="3" y="365"/>
                  </a:moveTo>
                  <a:lnTo>
                    <a:pt x="7" y="365"/>
                  </a:lnTo>
                  <a:lnTo>
                    <a:pt x="10" y="360"/>
                  </a:lnTo>
                  <a:lnTo>
                    <a:pt x="8" y="354"/>
                  </a:lnTo>
                  <a:lnTo>
                    <a:pt x="16" y="357"/>
                  </a:lnTo>
                  <a:lnTo>
                    <a:pt x="20" y="353"/>
                  </a:lnTo>
                  <a:lnTo>
                    <a:pt x="21" y="360"/>
                  </a:lnTo>
                  <a:lnTo>
                    <a:pt x="25" y="357"/>
                  </a:lnTo>
                  <a:lnTo>
                    <a:pt x="24" y="352"/>
                  </a:lnTo>
                  <a:lnTo>
                    <a:pt x="30" y="352"/>
                  </a:lnTo>
                  <a:lnTo>
                    <a:pt x="34" y="349"/>
                  </a:lnTo>
                  <a:lnTo>
                    <a:pt x="46" y="354"/>
                  </a:lnTo>
                  <a:lnTo>
                    <a:pt x="50" y="360"/>
                  </a:lnTo>
                  <a:lnTo>
                    <a:pt x="53" y="354"/>
                  </a:lnTo>
                  <a:lnTo>
                    <a:pt x="53" y="352"/>
                  </a:lnTo>
                  <a:lnTo>
                    <a:pt x="56" y="346"/>
                  </a:lnTo>
                  <a:lnTo>
                    <a:pt x="60" y="345"/>
                  </a:lnTo>
                  <a:lnTo>
                    <a:pt x="63" y="340"/>
                  </a:lnTo>
                  <a:lnTo>
                    <a:pt x="66" y="346"/>
                  </a:lnTo>
                  <a:lnTo>
                    <a:pt x="70" y="348"/>
                  </a:lnTo>
                  <a:lnTo>
                    <a:pt x="75" y="350"/>
                  </a:lnTo>
                  <a:lnTo>
                    <a:pt x="75" y="345"/>
                  </a:lnTo>
                  <a:lnTo>
                    <a:pt x="79" y="340"/>
                  </a:lnTo>
                  <a:lnTo>
                    <a:pt x="78" y="334"/>
                  </a:lnTo>
                  <a:lnTo>
                    <a:pt x="81" y="329"/>
                  </a:lnTo>
                  <a:lnTo>
                    <a:pt x="86" y="325"/>
                  </a:lnTo>
                  <a:lnTo>
                    <a:pt x="84" y="320"/>
                  </a:lnTo>
                  <a:lnTo>
                    <a:pt x="88" y="322"/>
                  </a:lnTo>
                  <a:lnTo>
                    <a:pt x="91" y="330"/>
                  </a:lnTo>
                  <a:lnTo>
                    <a:pt x="95" y="333"/>
                  </a:lnTo>
                  <a:lnTo>
                    <a:pt x="104" y="334"/>
                  </a:lnTo>
                  <a:lnTo>
                    <a:pt x="108" y="330"/>
                  </a:lnTo>
                  <a:lnTo>
                    <a:pt x="109" y="325"/>
                  </a:lnTo>
                  <a:lnTo>
                    <a:pt x="108" y="318"/>
                  </a:lnTo>
                  <a:lnTo>
                    <a:pt x="111" y="308"/>
                  </a:lnTo>
                  <a:lnTo>
                    <a:pt x="115" y="308"/>
                  </a:lnTo>
                  <a:lnTo>
                    <a:pt x="119" y="304"/>
                  </a:lnTo>
                  <a:lnTo>
                    <a:pt x="121" y="292"/>
                  </a:lnTo>
                  <a:lnTo>
                    <a:pt x="125" y="289"/>
                  </a:lnTo>
                  <a:lnTo>
                    <a:pt x="128" y="284"/>
                  </a:lnTo>
                  <a:lnTo>
                    <a:pt x="129" y="278"/>
                  </a:lnTo>
                  <a:lnTo>
                    <a:pt x="128" y="272"/>
                  </a:lnTo>
                  <a:lnTo>
                    <a:pt x="127" y="266"/>
                  </a:lnTo>
                  <a:lnTo>
                    <a:pt x="131" y="265"/>
                  </a:lnTo>
                  <a:lnTo>
                    <a:pt x="135" y="264"/>
                  </a:lnTo>
                  <a:lnTo>
                    <a:pt x="140" y="268"/>
                  </a:lnTo>
                  <a:lnTo>
                    <a:pt x="148" y="258"/>
                  </a:lnTo>
                  <a:lnTo>
                    <a:pt x="157" y="256"/>
                  </a:lnTo>
                  <a:lnTo>
                    <a:pt x="158" y="250"/>
                  </a:lnTo>
                  <a:lnTo>
                    <a:pt x="154" y="245"/>
                  </a:lnTo>
                  <a:lnTo>
                    <a:pt x="155" y="240"/>
                  </a:lnTo>
                  <a:lnTo>
                    <a:pt x="152" y="232"/>
                  </a:lnTo>
                  <a:lnTo>
                    <a:pt x="154" y="229"/>
                  </a:lnTo>
                  <a:lnTo>
                    <a:pt x="142" y="85"/>
                  </a:lnTo>
                  <a:lnTo>
                    <a:pt x="134" y="5"/>
                  </a:lnTo>
                  <a:lnTo>
                    <a:pt x="130" y="0"/>
                  </a:lnTo>
                  <a:lnTo>
                    <a:pt x="62" y="12"/>
                  </a:lnTo>
                  <a:lnTo>
                    <a:pt x="39" y="15"/>
                  </a:lnTo>
                  <a:lnTo>
                    <a:pt x="37" y="15"/>
                  </a:lnTo>
                  <a:lnTo>
                    <a:pt x="28" y="23"/>
                  </a:lnTo>
                  <a:lnTo>
                    <a:pt x="20" y="28"/>
                  </a:lnTo>
                  <a:lnTo>
                    <a:pt x="16" y="31"/>
                  </a:lnTo>
                  <a:lnTo>
                    <a:pt x="10" y="28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19" y="226"/>
                  </a:lnTo>
                  <a:lnTo>
                    <a:pt x="15" y="233"/>
                  </a:lnTo>
                  <a:lnTo>
                    <a:pt x="17" y="238"/>
                  </a:lnTo>
                  <a:lnTo>
                    <a:pt x="14" y="244"/>
                  </a:lnTo>
                  <a:lnTo>
                    <a:pt x="15" y="250"/>
                  </a:lnTo>
                  <a:lnTo>
                    <a:pt x="18" y="257"/>
                  </a:lnTo>
                  <a:lnTo>
                    <a:pt x="22" y="262"/>
                  </a:lnTo>
                  <a:lnTo>
                    <a:pt x="21" y="268"/>
                  </a:lnTo>
                  <a:lnTo>
                    <a:pt x="24" y="278"/>
                  </a:lnTo>
                  <a:lnTo>
                    <a:pt x="23" y="285"/>
                  </a:lnTo>
                  <a:lnTo>
                    <a:pt x="22" y="286"/>
                  </a:lnTo>
                  <a:lnTo>
                    <a:pt x="17" y="297"/>
                  </a:lnTo>
                  <a:lnTo>
                    <a:pt x="17" y="302"/>
                  </a:lnTo>
                  <a:lnTo>
                    <a:pt x="12" y="314"/>
                  </a:lnTo>
                  <a:lnTo>
                    <a:pt x="8" y="320"/>
                  </a:lnTo>
                  <a:lnTo>
                    <a:pt x="5" y="324"/>
                  </a:lnTo>
                  <a:lnTo>
                    <a:pt x="4" y="330"/>
                  </a:lnTo>
                  <a:lnTo>
                    <a:pt x="5" y="332"/>
                  </a:lnTo>
                  <a:lnTo>
                    <a:pt x="3" y="342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58"/>
                  </a:lnTo>
                  <a:lnTo>
                    <a:pt x="3" y="365"/>
                  </a:lnTo>
                  <a:lnTo>
                    <a:pt x="3" y="365"/>
                  </a:lnTo>
                  <a:lnTo>
                    <a:pt x="3" y="365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" name="MS">
              <a:hlinkClick r:id="" action="ppaction://macro?name=Slide1.MS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952750" y="4108450"/>
              <a:ext cx="315913" cy="506413"/>
            </a:xfrm>
            <a:custGeom>
              <a:avLst/>
              <a:gdLst>
                <a:gd name="T0" fmla="*/ 2 w 199"/>
                <a:gd name="T1" fmla="*/ 22 h 429"/>
                <a:gd name="T2" fmla="*/ 3 w 199"/>
                <a:gd name="T3" fmla="*/ 288 h 429"/>
                <a:gd name="T4" fmla="*/ 16 w 199"/>
                <a:gd name="T5" fmla="*/ 418 h 429"/>
                <a:gd name="T6" fmla="*/ 28 w 199"/>
                <a:gd name="T7" fmla="*/ 418 h 429"/>
                <a:gd name="T8" fmla="*/ 33 w 199"/>
                <a:gd name="T9" fmla="*/ 400 h 429"/>
                <a:gd name="T10" fmla="*/ 35 w 199"/>
                <a:gd name="T11" fmla="*/ 389 h 429"/>
                <a:gd name="T12" fmla="*/ 37 w 199"/>
                <a:gd name="T13" fmla="*/ 390 h 429"/>
                <a:gd name="T14" fmla="*/ 42 w 199"/>
                <a:gd name="T15" fmla="*/ 396 h 429"/>
                <a:gd name="T16" fmla="*/ 41 w 199"/>
                <a:gd name="T17" fmla="*/ 406 h 429"/>
                <a:gd name="T18" fmla="*/ 47 w 199"/>
                <a:gd name="T19" fmla="*/ 416 h 429"/>
                <a:gd name="T20" fmla="*/ 51 w 199"/>
                <a:gd name="T21" fmla="*/ 420 h 429"/>
                <a:gd name="T22" fmla="*/ 46 w 199"/>
                <a:gd name="T23" fmla="*/ 428 h 429"/>
                <a:gd name="T24" fmla="*/ 39 w 199"/>
                <a:gd name="T25" fmla="*/ 429 h 429"/>
                <a:gd name="T26" fmla="*/ 60 w 199"/>
                <a:gd name="T27" fmla="*/ 424 h 429"/>
                <a:gd name="T28" fmla="*/ 60 w 199"/>
                <a:gd name="T29" fmla="*/ 417 h 429"/>
                <a:gd name="T30" fmla="*/ 69 w 199"/>
                <a:gd name="T31" fmla="*/ 413 h 429"/>
                <a:gd name="T32" fmla="*/ 69 w 199"/>
                <a:gd name="T33" fmla="*/ 400 h 429"/>
                <a:gd name="T34" fmla="*/ 70 w 199"/>
                <a:gd name="T35" fmla="*/ 389 h 429"/>
                <a:gd name="T36" fmla="*/ 62 w 199"/>
                <a:gd name="T37" fmla="*/ 382 h 429"/>
                <a:gd name="T38" fmla="*/ 57 w 199"/>
                <a:gd name="T39" fmla="*/ 364 h 429"/>
                <a:gd name="T40" fmla="*/ 112 w 199"/>
                <a:gd name="T41" fmla="*/ 353 h 429"/>
                <a:gd name="T42" fmla="*/ 199 w 199"/>
                <a:gd name="T43" fmla="*/ 336 h 429"/>
                <a:gd name="T44" fmla="*/ 192 w 199"/>
                <a:gd name="T45" fmla="*/ 322 h 429"/>
                <a:gd name="T46" fmla="*/ 192 w 199"/>
                <a:gd name="T47" fmla="*/ 304 h 429"/>
                <a:gd name="T48" fmla="*/ 193 w 199"/>
                <a:gd name="T49" fmla="*/ 293 h 429"/>
                <a:gd name="T50" fmla="*/ 188 w 199"/>
                <a:gd name="T51" fmla="*/ 280 h 429"/>
                <a:gd name="T52" fmla="*/ 186 w 199"/>
                <a:gd name="T53" fmla="*/ 258 h 429"/>
                <a:gd name="T54" fmla="*/ 187 w 199"/>
                <a:gd name="T55" fmla="*/ 242 h 429"/>
                <a:gd name="T56" fmla="*/ 194 w 199"/>
                <a:gd name="T57" fmla="*/ 232 h 429"/>
                <a:gd name="T58" fmla="*/ 189 w 199"/>
                <a:gd name="T59" fmla="*/ 225 h 429"/>
                <a:gd name="T60" fmla="*/ 188 w 199"/>
                <a:gd name="T61" fmla="*/ 209 h 429"/>
                <a:gd name="T62" fmla="*/ 182 w 199"/>
                <a:gd name="T63" fmla="*/ 201 h 429"/>
                <a:gd name="T64" fmla="*/ 176 w 199"/>
                <a:gd name="T65" fmla="*/ 185 h 429"/>
                <a:gd name="T66" fmla="*/ 173 w 199"/>
                <a:gd name="T67" fmla="*/ 176 h 429"/>
                <a:gd name="T68" fmla="*/ 134 w 199"/>
                <a:gd name="T69" fmla="*/ 0 h 429"/>
                <a:gd name="T70" fmla="*/ 0 w 199"/>
                <a:gd name="T71" fmla="*/ 17 h 429"/>
                <a:gd name="T72" fmla="*/ 0 w 199"/>
                <a:gd name="T73" fmla="*/ 2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9" h="429">
                  <a:moveTo>
                    <a:pt x="0" y="20"/>
                  </a:moveTo>
                  <a:lnTo>
                    <a:pt x="2" y="22"/>
                  </a:lnTo>
                  <a:lnTo>
                    <a:pt x="6" y="26"/>
                  </a:lnTo>
                  <a:lnTo>
                    <a:pt x="3" y="288"/>
                  </a:lnTo>
                  <a:lnTo>
                    <a:pt x="16" y="416"/>
                  </a:lnTo>
                  <a:lnTo>
                    <a:pt x="16" y="418"/>
                  </a:lnTo>
                  <a:lnTo>
                    <a:pt x="20" y="417"/>
                  </a:lnTo>
                  <a:lnTo>
                    <a:pt x="28" y="418"/>
                  </a:lnTo>
                  <a:lnTo>
                    <a:pt x="32" y="418"/>
                  </a:lnTo>
                  <a:lnTo>
                    <a:pt x="33" y="400"/>
                  </a:lnTo>
                  <a:lnTo>
                    <a:pt x="34" y="393"/>
                  </a:lnTo>
                  <a:lnTo>
                    <a:pt x="35" y="389"/>
                  </a:lnTo>
                  <a:lnTo>
                    <a:pt x="35" y="386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42" y="396"/>
                  </a:lnTo>
                  <a:lnTo>
                    <a:pt x="42" y="401"/>
                  </a:lnTo>
                  <a:lnTo>
                    <a:pt x="41" y="406"/>
                  </a:lnTo>
                  <a:lnTo>
                    <a:pt x="43" y="412"/>
                  </a:lnTo>
                  <a:lnTo>
                    <a:pt x="47" y="416"/>
                  </a:lnTo>
                  <a:lnTo>
                    <a:pt x="48" y="414"/>
                  </a:lnTo>
                  <a:lnTo>
                    <a:pt x="51" y="420"/>
                  </a:lnTo>
                  <a:lnTo>
                    <a:pt x="50" y="425"/>
                  </a:lnTo>
                  <a:lnTo>
                    <a:pt x="46" y="428"/>
                  </a:lnTo>
                  <a:lnTo>
                    <a:pt x="42" y="426"/>
                  </a:lnTo>
                  <a:lnTo>
                    <a:pt x="39" y="429"/>
                  </a:lnTo>
                  <a:lnTo>
                    <a:pt x="55" y="426"/>
                  </a:lnTo>
                  <a:lnTo>
                    <a:pt x="60" y="424"/>
                  </a:lnTo>
                  <a:lnTo>
                    <a:pt x="61" y="418"/>
                  </a:lnTo>
                  <a:lnTo>
                    <a:pt x="60" y="417"/>
                  </a:lnTo>
                  <a:lnTo>
                    <a:pt x="65" y="418"/>
                  </a:lnTo>
                  <a:lnTo>
                    <a:pt x="69" y="413"/>
                  </a:lnTo>
                  <a:lnTo>
                    <a:pt x="70" y="402"/>
                  </a:lnTo>
                  <a:lnTo>
                    <a:pt x="69" y="400"/>
                  </a:lnTo>
                  <a:lnTo>
                    <a:pt x="68" y="397"/>
                  </a:lnTo>
                  <a:lnTo>
                    <a:pt x="70" y="389"/>
                  </a:lnTo>
                  <a:lnTo>
                    <a:pt x="66" y="385"/>
                  </a:lnTo>
                  <a:lnTo>
                    <a:pt x="62" y="382"/>
                  </a:lnTo>
                  <a:lnTo>
                    <a:pt x="56" y="370"/>
                  </a:lnTo>
                  <a:lnTo>
                    <a:pt x="57" y="364"/>
                  </a:lnTo>
                  <a:lnTo>
                    <a:pt x="61" y="360"/>
                  </a:lnTo>
                  <a:lnTo>
                    <a:pt x="112" y="353"/>
                  </a:lnTo>
                  <a:lnTo>
                    <a:pt x="199" y="338"/>
                  </a:lnTo>
                  <a:lnTo>
                    <a:pt x="199" y="336"/>
                  </a:lnTo>
                  <a:lnTo>
                    <a:pt x="195" y="328"/>
                  </a:lnTo>
                  <a:lnTo>
                    <a:pt x="192" y="322"/>
                  </a:lnTo>
                  <a:lnTo>
                    <a:pt x="191" y="316"/>
                  </a:lnTo>
                  <a:lnTo>
                    <a:pt x="192" y="304"/>
                  </a:lnTo>
                  <a:lnTo>
                    <a:pt x="192" y="298"/>
                  </a:lnTo>
                  <a:lnTo>
                    <a:pt x="193" y="293"/>
                  </a:lnTo>
                  <a:lnTo>
                    <a:pt x="191" y="285"/>
                  </a:lnTo>
                  <a:lnTo>
                    <a:pt x="188" y="280"/>
                  </a:lnTo>
                  <a:lnTo>
                    <a:pt x="185" y="269"/>
                  </a:lnTo>
                  <a:lnTo>
                    <a:pt x="186" y="258"/>
                  </a:lnTo>
                  <a:lnTo>
                    <a:pt x="188" y="253"/>
                  </a:lnTo>
                  <a:lnTo>
                    <a:pt x="187" y="242"/>
                  </a:lnTo>
                  <a:lnTo>
                    <a:pt x="190" y="237"/>
                  </a:lnTo>
                  <a:lnTo>
                    <a:pt x="194" y="232"/>
                  </a:lnTo>
                  <a:lnTo>
                    <a:pt x="193" y="228"/>
                  </a:lnTo>
                  <a:lnTo>
                    <a:pt x="189" y="225"/>
                  </a:lnTo>
                  <a:lnTo>
                    <a:pt x="190" y="216"/>
                  </a:lnTo>
                  <a:lnTo>
                    <a:pt x="188" y="209"/>
                  </a:lnTo>
                  <a:lnTo>
                    <a:pt x="187" y="208"/>
                  </a:lnTo>
                  <a:lnTo>
                    <a:pt x="182" y="201"/>
                  </a:lnTo>
                  <a:lnTo>
                    <a:pt x="179" y="190"/>
                  </a:lnTo>
                  <a:lnTo>
                    <a:pt x="176" y="185"/>
                  </a:lnTo>
                  <a:lnTo>
                    <a:pt x="175" y="178"/>
                  </a:lnTo>
                  <a:lnTo>
                    <a:pt x="173" y="176"/>
                  </a:lnTo>
                  <a:lnTo>
                    <a:pt x="154" y="82"/>
                  </a:lnTo>
                  <a:lnTo>
                    <a:pt x="134" y="0"/>
                  </a:lnTo>
                  <a:lnTo>
                    <a:pt x="76" y="9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17" name="MI"/>
            <p:cNvGrpSpPr/>
            <p:nvPr/>
          </p:nvGrpSpPr>
          <p:grpSpPr bwMode="auto">
            <a:xfrm>
              <a:off x="2698750" y="2913063"/>
              <a:ext cx="606425" cy="533400"/>
              <a:chOff x="675" y="107"/>
              <a:chExt cx="163" cy="148"/>
            </a:xfrm>
            <a:grpFill/>
          </p:grpSpPr>
          <p:sp>
            <p:nvSpPr>
              <p:cNvPr id="118" name="Freeform 261"/>
              <p:cNvSpPr/>
              <p:nvPr/>
            </p:nvSpPr>
            <p:spPr bwMode="auto">
              <a:xfrm>
                <a:off x="675" y="107"/>
                <a:ext cx="123" cy="56"/>
              </a:xfrm>
              <a:custGeom>
                <a:avLst/>
                <a:gdLst>
                  <a:gd name="T0" fmla="*/ 6 w 294"/>
                  <a:gd name="T1" fmla="*/ 67 h 175"/>
                  <a:gd name="T2" fmla="*/ 59 w 294"/>
                  <a:gd name="T3" fmla="*/ 94 h 175"/>
                  <a:gd name="T4" fmla="*/ 83 w 294"/>
                  <a:gd name="T5" fmla="*/ 103 h 175"/>
                  <a:gd name="T6" fmla="*/ 102 w 294"/>
                  <a:gd name="T7" fmla="*/ 104 h 175"/>
                  <a:gd name="T8" fmla="*/ 111 w 294"/>
                  <a:gd name="T9" fmla="*/ 119 h 175"/>
                  <a:gd name="T10" fmla="*/ 120 w 294"/>
                  <a:gd name="T11" fmla="*/ 128 h 175"/>
                  <a:gd name="T12" fmla="*/ 120 w 294"/>
                  <a:gd name="T13" fmla="*/ 150 h 175"/>
                  <a:gd name="T14" fmla="*/ 130 w 294"/>
                  <a:gd name="T15" fmla="*/ 152 h 175"/>
                  <a:gd name="T16" fmla="*/ 132 w 294"/>
                  <a:gd name="T17" fmla="*/ 174 h 175"/>
                  <a:gd name="T18" fmla="*/ 134 w 294"/>
                  <a:gd name="T19" fmla="*/ 170 h 175"/>
                  <a:gd name="T20" fmla="*/ 147 w 294"/>
                  <a:gd name="T21" fmla="*/ 132 h 175"/>
                  <a:gd name="T22" fmla="*/ 154 w 294"/>
                  <a:gd name="T23" fmla="*/ 111 h 175"/>
                  <a:gd name="T24" fmla="*/ 158 w 294"/>
                  <a:gd name="T25" fmla="*/ 114 h 175"/>
                  <a:gd name="T26" fmla="*/ 165 w 294"/>
                  <a:gd name="T27" fmla="*/ 111 h 175"/>
                  <a:gd name="T28" fmla="*/ 177 w 294"/>
                  <a:gd name="T29" fmla="*/ 104 h 175"/>
                  <a:gd name="T30" fmla="*/ 171 w 294"/>
                  <a:gd name="T31" fmla="*/ 122 h 175"/>
                  <a:gd name="T32" fmla="*/ 181 w 294"/>
                  <a:gd name="T33" fmla="*/ 111 h 175"/>
                  <a:gd name="T34" fmla="*/ 189 w 294"/>
                  <a:gd name="T35" fmla="*/ 95 h 175"/>
                  <a:gd name="T36" fmla="*/ 200 w 294"/>
                  <a:gd name="T37" fmla="*/ 91 h 175"/>
                  <a:gd name="T38" fmla="*/ 217 w 294"/>
                  <a:gd name="T39" fmla="*/ 86 h 175"/>
                  <a:gd name="T40" fmla="*/ 232 w 294"/>
                  <a:gd name="T41" fmla="*/ 76 h 175"/>
                  <a:gd name="T42" fmla="*/ 254 w 294"/>
                  <a:gd name="T43" fmla="*/ 90 h 175"/>
                  <a:gd name="T44" fmla="*/ 259 w 294"/>
                  <a:gd name="T45" fmla="*/ 75 h 175"/>
                  <a:gd name="T46" fmla="*/ 271 w 294"/>
                  <a:gd name="T47" fmla="*/ 75 h 175"/>
                  <a:gd name="T48" fmla="*/ 292 w 294"/>
                  <a:gd name="T49" fmla="*/ 70 h 175"/>
                  <a:gd name="T50" fmla="*/ 283 w 294"/>
                  <a:gd name="T51" fmla="*/ 59 h 175"/>
                  <a:gd name="T52" fmla="*/ 278 w 294"/>
                  <a:gd name="T53" fmla="*/ 48 h 175"/>
                  <a:gd name="T54" fmla="*/ 270 w 294"/>
                  <a:gd name="T55" fmla="*/ 32 h 175"/>
                  <a:gd name="T56" fmla="*/ 264 w 294"/>
                  <a:gd name="T57" fmla="*/ 39 h 175"/>
                  <a:gd name="T58" fmla="*/ 249 w 294"/>
                  <a:gd name="T59" fmla="*/ 40 h 175"/>
                  <a:gd name="T60" fmla="*/ 239 w 294"/>
                  <a:gd name="T61" fmla="*/ 15 h 175"/>
                  <a:gd name="T62" fmla="*/ 219 w 294"/>
                  <a:gd name="T63" fmla="*/ 24 h 175"/>
                  <a:gd name="T64" fmla="*/ 194 w 294"/>
                  <a:gd name="T65" fmla="*/ 30 h 175"/>
                  <a:gd name="T66" fmla="*/ 175 w 294"/>
                  <a:gd name="T67" fmla="*/ 44 h 175"/>
                  <a:gd name="T68" fmla="*/ 161 w 294"/>
                  <a:gd name="T69" fmla="*/ 54 h 175"/>
                  <a:gd name="T70" fmla="*/ 143 w 294"/>
                  <a:gd name="T71" fmla="*/ 52 h 175"/>
                  <a:gd name="T72" fmla="*/ 132 w 294"/>
                  <a:gd name="T73" fmla="*/ 44 h 175"/>
                  <a:gd name="T74" fmla="*/ 118 w 294"/>
                  <a:gd name="T75" fmla="*/ 27 h 175"/>
                  <a:gd name="T76" fmla="*/ 101 w 294"/>
                  <a:gd name="T77" fmla="*/ 22 h 175"/>
                  <a:gd name="T78" fmla="*/ 93 w 294"/>
                  <a:gd name="T79" fmla="*/ 30 h 175"/>
                  <a:gd name="T80" fmla="*/ 88 w 294"/>
                  <a:gd name="T81" fmla="*/ 27 h 175"/>
                  <a:gd name="T82" fmla="*/ 84 w 294"/>
                  <a:gd name="T83" fmla="*/ 30 h 175"/>
                  <a:gd name="T84" fmla="*/ 75 w 294"/>
                  <a:gd name="T85" fmla="*/ 6 h 175"/>
                  <a:gd name="T86" fmla="*/ 61 w 294"/>
                  <a:gd name="T87" fmla="*/ 19 h 175"/>
                  <a:gd name="T88" fmla="*/ 45 w 294"/>
                  <a:gd name="T89" fmla="*/ 32 h 175"/>
                  <a:gd name="T90" fmla="*/ 32 w 294"/>
                  <a:gd name="T91" fmla="*/ 38 h 175"/>
                  <a:gd name="T92" fmla="*/ 16 w 294"/>
                  <a:gd name="T93" fmla="*/ 51 h 175"/>
                  <a:gd name="T94" fmla="*/ 0 w 294"/>
                  <a:gd name="T95" fmla="*/ 6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4" h="175">
                    <a:moveTo>
                      <a:pt x="0" y="62"/>
                    </a:moveTo>
                    <a:lnTo>
                      <a:pt x="2" y="64"/>
                    </a:lnTo>
                    <a:lnTo>
                      <a:pt x="6" y="67"/>
                    </a:lnTo>
                    <a:lnTo>
                      <a:pt x="10" y="71"/>
                    </a:lnTo>
                    <a:lnTo>
                      <a:pt x="15" y="82"/>
                    </a:lnTo>
                    <a:lnTo>
                      <a:pt x="59" y="94"/>
                    </a:lnTo>
                    <a:lnTo>
                      <a:pt x="73" y="102"/>
                    </a:lnTo>
                    <a:lnTo>
                      <a:pt x="75" y="100"/>
                    </a:lnTo>
                    <a:lnTo>
                      <a:pt x="83" y="103"/>
                    </a:lnTo>
                    <a:lnTo>
                      <a:pt x="87" y="100"/>
                    </a:lnTo>
                    <a:lnTo>
                      <a:pt x="91" y="103"/>
                    </a:lnTo>
                    <a:lnTo>
                      <a:pt x="102" y="104"/>
                    </a:lnTo>
                    <a:lnTo>
                      <a:pt x="106" y="108"/>
                    </a:lnTo>
                    <a:lnTo>
                      <a:pt x="107" y="118"/>
                    </a:lnTo>
                    <a:lnTo>
                      <a:pt x="111" y="119"/>
                    </a:lnTo>
                    <a:lnTo>
                      <a:pt x="117" y="122"/>
                    </a:lnTo>
                    <a:lnTo>
                      <a:pt x="122" y="127"/>
                    </a:lnTo>
                    <a:lnTo>
                      <a:pt x="120" y="128"/>
                    </a:lnTo>
                    <a:lnTo>
                      <a:pt x="122" y="134"/>
                    </a:lnTo>
                    <a:lnTo>
                      <a:pt x="122" y="144"/>
                    </a:lnTo>
                    <a:lnTo>
                      <a:pt x="120" y="150"/>
                    </a:lnTo>
                    <a:lnTo>
                      <a:pt x="122" y="155"/>
                    </a:lnTo>
                    <a:lnTo>
                      <a:pt x="126" y="154"/>
                    </a:lnTo>
                    <a:lnTo>
                      <a:pt x="130" y="152"/>
                    </a:lnTo>
                    <a:lnTo>
                      <a:pt x="128" y="164"/>
                    </a:lnTo>
                    <a:lnTo>
                      <a:pt x="128" y="170"/>
                    </a:lnTo>
                    <a:lnTo>
                      <a:pt x="132" y="174"/>
                    </a:lnTo>
                    <a:lnTo>
                      <a:pt x="132" y="174"/>
                    </a:lnTo>
                    <a:lnTo>
                      <a:pt x="134" y="175"/>
                    </a:lnTo>
                    <a:lnTo>
                      <a:pt x="134" y="170"/>
                    </a:lnTo>
                    <a:lnTo>
                      <a:pt x="138" y="160"/>
                    </a:lnTo>
                    <a:lnTo>
                      <a:pt x="144" y="144"/>
                    </a:lnTo>
                    <a:lnTo>
                      <a:pt x="147" y="132"/>
                    </a:lnTo>
                    <a:lnTo>
                      <a:pt x="149" y="127"/>
                    </a:lnTo>
                    <a:lnTo>
                      <a:pt x="153" y="122"/>
                    </a:lnTo>
                    <a:lnTo>
                      <a:pt x="154" y="111"/>
                    </a:lnTo>
                    <a:lnTo>
                      <a:pt x="158" y="103"/>
                    </a:lnTo>
                    <a:lnTo>
                      <a:pt x="156" y="108"/>
                    </a:lnTo>
                    <a:lnTo>
                      <a:pt x="158" y="114"/>
                    </a:lnTo>
                    <a:lnTo>
                      <a:pt x="160" y="119"/>
                    </a:lnTo>
                    <a:lnTo>
                      <a:pt x="164" y="114"/>
                    </a:lnTo>
                    <a:lnTo>
                      <a:pt x="165" y="111"/>
                    </a:lnTo>
                    <a:lnTo>
                      <a:pt x="169" y="106"/>
                    </a:lnTo>
                    <a:lnTo>
                      <a:pt x="173" y="103"/>
                    </a:lnTo>
                    <a:lnTo>
                      <a:pt x="177" y="104"/>
                    </a:lnTo>
                    <a:lnTo>
                      <a:pt x="177" y="110"/>
                    </a:lnTo>
                    <a:lnTo>
                      <a:pt x="173" y="114"/>
                    </a:lnTo>
                    <a:lnTo>
                      <a:pt x="171" y="122"/>
                    </a:lnTo>
                    <a:lnTo>
                      <a:pt x="175" y="122"/>
                    </a:lnTo>
                    <a:lnTo>
                      <a:pt x="177" y="116"/>
                    </a:lnTo>
                    <a:lnTo>
                      <a:pt x="181" y="111"/>
                    </a:lnTo>
                    <a:lnTo>
                      <a:pt x="186" y="106"/>
                    </a:lnTo>
                    <a:lnTo>
                      <a:pt x="186" y="100"/>
                    </a:lnTo>
                    <a:lnTo>
                      <a:pt x="189" y="95"/>
                    </a:lnTo>
                    <a:lnTo>
                      <a:pt x="192" y="92"/>
                    </a:lnTo>
                    <a:lnTo>
                      <a:pt x="196" y="91"/>
                    </a:lnTo>
                    <a:lnTo>
                      <a:pt x="200" y="91"/>
                    </a:lnTo>
                    <a:lnTo>
                      <a:pt x="208" y="88"/>
                    </a:lnTo>
                    <a:lnTo>
                      <a:pt x="213" y="88"/>
                    </a:lnTo>
                    <a:lnTo>
                      <a:pt x="217" y="86"/>
                    </a:lnTo>
                    <a:lnTo>
                      <a:pt x="220" y="76"/>
                    </a:lnTo>
                    <a:lnTo>
                      <a:pt x="228" y="75"/>
                    </a:lnTo>
                    <a:lnTo>
                      <a:pt x="232" y="76"/>
                    </a:lnTo>
                    <a:lnTo>
                      <a:pt x="236" y="76"/>
                    </a:lnTo>
                    <a:lnTo>
                      <a:pt x="245" y="80"/>
                    </a:lnTo>
                    <a:lnTo>
                      <a:pt x="254" y="90"/>
                    </a:lnTo>
                    <a:lnTo>
                      <a:pt x="258" y="91"/>
                    </a:lnTo>
                    <a:lnTo>
                      <a:pt x="258" y="82"/>
                    </a:lnTo>
                    <a:lnTo>
                      <a:pt x="259" y="75"/>
                    </a:lnTo>
                    <a:lnTo>
                      <a:pt x="263" y="75"/>
                    </a:lnTo>
                    <a:lnTo>
                      <a:pt x="267" y="78"/>
                    </a:lnTo>
                    <a:lnTo>
                      <a:pt x="271" y="75"/>
                    </a:lnTo>
                    <a:lnTo>
                      <a:pt x="290" y="76"/>
                    </a:lnTo>
                    <a:lnTo>
                      <a:pt x="294" y="75"/>
                    </a:lnTo>
                    <a:lnTo>
                      <a:pt x="292" y="70"/>
                    </a:lnTo>
                    <a:lnTo>
                      <a:pt x="287" y="67"/>
                    </a:lnTo>
                    <a:lnTo>
                      <a:pt x="287" y="62"/>
                    </a:lnTo>
                    <a:lnTo>
                      <a:pt x="283" y="59"/>
                    </a:lnTo>
                    <a:lnTo>
                      <a:pt x="282" y="59"/>
                    </a:lnTo>
                    <a:lnTo>
                      <a:pt x="278" y="55"/>
                    </a:lnTo>
                    <a:lnTo>
                      <a:pt x="278" y="48"/>
                    </a:lnTo>
                    <a:lnTo>
                      <a:pt x="276" y="43"/>
                    </a:lnTo>
                    <a:lnTo>
                      <a:pt x="274" y="38"/>
                    </a:lnTo>
                    <a:lnTo>
                      <a:pt x="270" y="32"/>
                    </a:lnTo>
                    <a:lnTo>
                      <a:pt x="267" y="34"/>
                    </a:lnTo>
                    <a:lnTo>
                      <a:pt x="267" y="34"/>
                    </a:lnTo>
                    <a:lnTo>
                      <a:pt x="264" y="39"/>
                    </a:lnTo>
                    <a:lnTo>
                      <a:pt x="260" y="42"/>
                    </a:lnTo>
                    <a:lnTo>
                      <a:pt x="258" y="36"/>
                    </a:lnTo>
                    <a:lnTo>
                      <a:pt x="249" y="40"/>
                    </a:lnTo>
                    <a:lnTo>
                      <a:pt x="241" y="39"/>
                    </a:lnTo>
                    <a:lnTo>
                      <a:pt x="239" y="34"/>
                    </a:lnTo>
                    <a:lnTo>
                      <a:pt x="239" y="15"/>
                    </a:lnTo>
                    <a:lnTo>
                      <a:pt x="231" y="16"/>
                    </a:lnTo>
                    <a:lnTo>
                      <a:pt x="227" y="18"/>
                    </a:lnTo>
                    <a:lnTo>
                      <a:pt x="219" y="24"/>
                    </a:lnTo>
                    <a:lnTo>
                      <a:pt x="215" y="26"/>
                    </a:lnTo>
                    <a:lnTo>
                      <a:pt x="198" y="27"/>
                    </a:lnTo>
                    <a:lnTo>
                      <a:pt x="194" y="30"/>
                    </a:lnTo>
                    <a:lnTo>
                      <a:pt x="187" y="32"/>
                    </a:lnTo>
                    <a:lnTo>
                      <a:pt x="183" y="38"/>
                    </a:lnTo>
                    <a:lnTo>
                      <a:pt x="175" y="44"/>
                    </a:lnTo>
                    <a:lnTo>
                      <a:pt x="168" y="55"/>
                    </a:lnTo>
                    <a:lnTo>
                      <a:pt x="165" y="54"/>
                    </a:lnTo>
                    <a:lnTo>
                      <a:pt x="161" y="54"/>
                    </a:lnTo>
                    <a:lnTo>
                      <a:pt x="156" y="52"/>
                    </a:lnTo>
                    <a:lnTo>
                      <a:pt x="152" y="48"/>
                    </a:lnTo>
                    <a:lnTo>
                      <a:pt x="143" y="52"/>
                    </a:lnTo>
                    <a:lnTo>
                      <a:pt x="139" y="54"/>
                    </a:lnTo>
                    <a:lnTo>
                      <a:pt x="134" y="51"/>
                    </a:lnTo>
                    <a:lnTo>
                      <a:pt x="132" y="44"/>
                    </a:lnTo>
                    <a:lnTo>
                      <a:pt x="124" y="34"/>
                    </a:lnTo>
                    <a:lnTo>
                      <a:pt x="122" y="28"/>
                    </a:lnTo>
                    <a:lnTo>
                      <a:pt x="118" y="27"/>
                    </a:lnTo>
                    <a:lnTo>
                      <a:pt x="114" y="22"/>
                    </a:lnTo>
                    <a:lnTo>
                      <a:pt x="110" y="22"/>
                    </a:lnTo>
                    <a:lnTo>
                      <a:pt x="101" y="22"/>
                    </a:lnTo>
                    <a:lnTo>
                      <a:pt x="97" y="23"/>
                    </a:lnTo>
                    <a:lnTo>
                      <a:pt x="95" y="28"/>
                    </a:lnTo>
                    <a:lnTo>
                      <a:pt x="93" y="30"/>
                    </a:lnTo>
                    <a:lnTo>
                      <a:pt x="96" y="19"/>
                    </a:lnTo>
                    <a:lnTo>
                      <a:pt x="92" y="24"/>
                    </a:lnTo>
                    <a:lnTo>
                      <a:pt x="88" y="27"/>
                    </a:lnTo>
                    <a:lnTo>
                      <a:pt x="87" y="32"/>
                    </a:lnTo>
                    <a:lnTo>
                      <a:pt x="85" y="35"/>
                    </a:lnTo>
                    <a:lnTo>
                      <a:pt x="84" y="30"/>
                    </a:lnTo>
                    <a:lnTo>
                      <a:pt x="85" y="19"/>
                    </a:lnTo>
                    <a:lnTo>
                      <a:pt x="78" y="7"/>
                    </a:lnTo>
                    <a:lnTo>
                      <a:pt x="75" y="6"/>
                    </a:lnTo>
                    <a:lnTo>
                      <a:pt x="73" y="0"/>
                    </a:lnTo>
                    <a:lnTo>
                      <a:pt x="64" y="14"/>
                    </a:lnTo>
                    <a:lnTo>
                      <a:pt x="61" y="19"/>
                    </a:lnTo>
                    <a:lnTo>
                      <a:pt x="53" y="23"/>
                    </a:lnTo>
                    <a:lnTo>
                      <a:pt x="49" y="30"/>
                    </a:lnTo>
                    <a:lnTo>
                      <a:pt x="45" y="32"/>
                    </a:lnTo>
                    <a:lnTo>
                      <a:pt x="41" y="35"/>
                    </a:lnTo>
                    <a:lnTo>
                      <a:pt x="36" y="35"/>
                    </a:lnTo>
                    <a:lnTo>
                      <a:pt x="32" y="38"/>
                    </a:lnTo>
                    <a:lnTo>
                      <a:pt x="28" y="38"/>
                    </a:lnTo>
                    <a:lnTo>
                      <a:pt x="24" y="40"/>
                    </a:lnTo>
                    <a:lnTo>
                      <a:pt x="16" y="51"/>
                    </a:lnTo>
                    <a:lnTo>
                      <a:pt x="4" y="59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9" name="Freeform 262"/>
              <p:cNvSpPr/>
              <p:nvPr/>
            </p:nvSpPr>
            <p:spPr bwMode="auto">
              <a:xfrm>
                <a:off x="754" y="138"/>
                <a:ext cx="84" cy="117"/>
              </a:xfrm>
              <a:custGeom>
                <a:avLst/>
                <a:gdLst>
                  <a:gd name="T0" fmla="*/ 26 w 199"/>
                  <a:gd name="T1" fmla="*/ 359 h 362"/>
                  <a:gd name="T2" fmla="*/ 142 w 199"/>
                  <a:gd name="T3" fmla="*/ 343 h 362"/>
                  <a:gd name="T4" fmla="*/ 171 w 199"/>
                  <a:gd name="T5" fmla="*/ 310 h 362"/>
                  <a:gd name="T6" fmla="*/ 174 w 199"/>
                  <a:gd name="T7" fmla="*/ 286 h 362"/>
                  <a:gd name="T8" fmla="*/ 183 w 199"/>
                  <a:gd name="T9" fmla="*/ 274 h 362"/>
                  <a:gd name="T10" fmla="*/ 186 w 199"/>
                  <a:gd name="T11" fmla="*/ 252 h 362"/>
                  <a:gd name="T12" fmla="*/ 193 w 199"/>
                  <a:gd name="T13" fmla="*/ 258 h 362"/>
                  <a:gd name="T14" fmla="*/ 198 w 199"/>
                  <a:gd name="T15" fmla="*/ 252 h 362"/>
                  <a:gd name="T16" fmla="*/ 198 w 199"/>
                  <a:gd name="T17" fmla="*/ 224 h 362"/>
                  <a:gd name="T18" fmla="*/ 199 w 199"/>
                  <a:gd name="T19" fmla="*/ 218 h 362"/>
                  <a:gd name="T20" fmla="*/ 190 w 199"/>
                  <a:gd name="T21" fmla="*/ 191 h 362"/>
                  <a:gd name="T22" fmla="*/ 181 w 199"/>
                  <a:gd name="T23" fmla="*/ 152 h 362"/>
                  <a:gd name="T24" fmla="*/ 168 w 199"/>
                  <a:gd name="T25" fmla="*/ 134 h 362"/>
                  <a:gd name="T26" fmla="*/ 153 w 199"/>
                  <a:gd name="T27" fmla="*/ 142 h 362"/>
                  <a:gd name="T28" fmla="*/ 146 w 199"/>
                  <a:gd name="T29" fmla="*/ 155 h 362"/>
                  <a:gd name="T30" fmla="*/ 138 w 199"/>
                  <a:gd name="T31" fmla="*/ 174 h 362"/>
                  <a:gd name="T32" fmla="*/ 126 w 199"/>
                  <a:gd name="T33" fmla="*/ 176 h 362"/>
                  <a:gd name="T34" fmla="*/ 122 w 199"/>
                  <a:gd name="T35" fmla="*/ 151 h 362"/>
                  <a:gd name="T36" fmla="*/ 134 w 199"/>
                  <a:gd name="T37" fmla="*/ 136 h 362"/>
                  <a:gd name="T38" fmla="*/ 140 w 199"/>
                  <a:gd name="T39" fmla="*/ 118 h 362"/>
                  <a:gd name="T40" fmla="*/ 143 w 199"/>
                  <a:gd name="T41" fmla="*/ 83 h 362"/>
                  <a:gd name="T42" fmla="*/ 134 w 199"/>
                  <a:gd name="T43" fmla="*/ 63 h 362"/>
                  <a:gd name="T44" fmla="*/ 138 w 199"/>
                  <a:gd name="T45" fmla="*/ 50 h 362"/>
                  <a:gd name="T46" fmla="*/ 132 w 199"/>
                  <a:gd name="T47" fmla="*/ 36 h 362"/>
                  <a:gd name="T48" fmla="*/ 122 w 199"/>
                  <a:gd name="T49" fmla="*/ 28 h 362"/>
                  <a:gd name="T50" fmla="*/ 105 w 199"/>
                  <a:gd name="T51" fmla="*/ 19 h 362"/>
                  <a:gd name="T52" fmla="*/ 94 w 199"/>
                  <a:gd name="T53" fmla="*/ 12 h 362"/>
                  <a:gd name="T54" fmla="*/ 83 w 199"/>
                  <a:gd name="T55" fmla="*/ 8 h 362"/>
                  <a:gd name="T56" fmla="*/ 71 w 199"/>
                  <a:gd name="T57" fmla="*/ 3 h 362"/>
                  <a:gd name="T58" fmla="*/ 59 w 199"/>
                  <a:gd name="T59" fmla="*/ 7 h 362"/>
                  <a:gd name="T60" fmla="*/ 53 w 199"/>
                  <a:gd name="T61" fmla="*/ 24 h 362"/>
                  <a:gd name="T62" fmla="*/ 59 w 199"/>
                  <a:gd name="T63" fmla="*/ 38 h 362"/>
                  <a:gd name="T64" fmla="*/ 45 w 199"/>
                  <a:gd name="T65" fmla="*/ 46 h 362"/>
                  <a:gd name="T66" fmla="*/ 44 w 199"/>
                  <a:gd name="T67" fmla="*/ 74 h 362"/>
                  <a:gd name="T68" fmla="*/ 39 w 199"/>
                  <a:gd name="T69" fmla="*/ 91 h 362"/>
                  <a:gd name="T70" fmla="*/ 38 w 199"/>
                  <a:gd name="T71" fmla="*/ 75 h 362"/>
                  <a:gd name="T72" fmla="*/ 33 w 199"/>
                  <a:gd name="T73" fmla="*/ 86 h 362"/>
                  <a:gd name="T74" fmla="*/ 34 w 199"/>
                  <a:gd name="T75" fmla="*/ 71 h 362"/>
                  <a:gd name="T76" fmla="*/ 30 w 199"/>
                  <a:gd name="T77" fmla="*/ 66 h 362"/>
                  <a:gd name="T78" fmla="*/ 23 w 199"/>
                  <a:gd name="T79" fmla="*/ 80 h 362"/>
                  <a:gd name="T80" fmla="*/ 14 w 199"/>
                  <a:gd name="T81" fmla="*/ 95 h 362"/>
                  <a:gd name="T82" fmla="*/ 9 w 199"/>
                  <a:gd name="T83" fmla="*/ 115 h 362"/>
                  <a:gd name="T84" fmla="*/ 9 w 199"/>
                  <a:gd name="T85" fmla="*/ 136 h 362"/>
                  <a:gd name="T86" fmla="*/ 0 w 199"/>
                  <a:gd name="T87" fmla="*/ 163 h 362"/>
                  <a:gd name="T88" fmla="*/ 3 w 199"/>
                  <a:gd name="T89" fmla="*/ 191 h 362"/>
                  <a:gd name="T90" fmla="*/ 14 w 199"/>
                  <a:gd name="T91" fmla="*/ 231 h 362"/>
                  <a:gd name="T92" fmla="*/ 21 w 199"/>
                  <a:gd name="T93" fmla="*/ 251 h 362"/>
                  <a:gd name="T94" fmla="*/ 21 w 199"/>
                  <a:gd name="T95" fmla="*/ 310 h 362"/>
                  <a:gd name="T96" fmla="*/ 11 w 199"/>
                  <a:gd name="T97" fmla="*/ 343 h 362"/>
                  <a:gd name="T98" fmla="*/ 2 w 199"/>
                  <a:gd name="T99" fmla="*/ 360 h 362"/>
                  <a:gd name="T100" fmla="*/ 1 w 199"/>
                  <a:gd name="T101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9" h="362">
                    <a:moveTo>
                      <a:pt x="1" y="362"/>
                    </a:moveTo>
                    <a:lnTo>
                      <a:pt x="3" y="362"/>
                    </a:lnTo>
                    <a:lnTo>
                      <a:pt x="26" y="359"/>
                    </a:lnTo>
                    <a:lnTo>
                      <a:pt x="94" y="347"/>
                    </a:lnTo>
                    <a:lnTo>
                      <a:pt x="98" y="352"/>
                    </a:lnTo>
                    <a:lnTo>
                      <a:pt x="142" y="343"/>
                    </a:lnTo>
                    <a:lnTo>
                      <a:pt x="161" y="338"/>
                    </a:lnTo>
                    <a:lnTo>
                      <a:pt x="164" y="326"/>
                    </a:lnTo>
                    <a:lnTo>
                      <a:pt x="171" y="310"/>
                    </a:lnTo>
                    <a:lnTo>
                      <a:pt x="172" y="294"/>
                    </a:lnTo>
                    <a:lnTo>
                      <a:pt x="173" y="288"/>
                    </a:lnTo>
                    <a:lnTo>
                      <a:pt x="174" y="286"/>
                    </a:lnTo>
                    <a:lnTo>
                      <a:pt x="175" y="284"/>
                    </a:lnTo>
                    <a:lnTo>
                      <a:pt x="179" y="279"/>
                    </a:lnTo>
                    <a:lnTo>
                      <a:pt x="183" y="274"/>
                    </a:lnTo>
                    <a:lnTo>
                      <a:pt x="182" y="262"/>
                    </a:lnTo>
                    <a:lnTo>
                      <a:pt x="185" y="256"/>
                    </a:lnTo>
                    <a:lnTo>
                      <a:pt x="186" y="252"/>
                    </a:lnTo>
                    <a:lnTo>
                      <a:pt x="190" y="248"/>
                    </a:lnTo>
                    <a:lnTo>
                      <a:pt x="192" y="252"/>
                    </a:lnTo>
                    <a:lnTo>
                      <a:pt x="193" y="258"/>
                    </a:lnTo>
                    <a:lnTo>
                      <a:pt x="193" y="259"/>
                    </a:lnTo>
                    <a:lnTo>
                      <a:pt x="195" y="258"/>
                    </a:lnTo>
                    <a:lnTo>
                      <a:pt x="198" y="252"/>
                    </a:lnTo>
                    <a:lnTo>
                      <a:pt x="199" y="240"/>
                    </a:lnTo>
                    <a:lnTo>
                      <a:pt x="197" y="236"/>
                    </a:lnTo>
                    <a:lnTo>
                      <a:pt x="198" y="224"/>
                    </a:lnTo>
                    <a:lnTo>
                      <a:pt x="199" y="223"/>
                    </a:lnTo>
                    <a:lnTo>
                      <a:pt x="199" y="218"/>
                    </a:lnTo>
                    <a:lnTo>
                      <a:pt x="199" y="218"/>
                    </a:lnTo>
                    <a:lnTo>
                      <a:pt x="195" y="210"/>
                    </a:lnTo>
                    <a:lnTo>
                      <a:pt x="193" y="203"/>
                    </a:lnTo>
                    <a:lnTo>
                      <a:pt x="190" y="191"/>
                    </a:lnTo>
                    <a:lnTo>
                      <a:pt x="188" y="180"/>
                    </a:lnTo>
                    <a:lnTo>
                      <a:pt x="185" y="175"/>
                    </a:lnTo>
                    <a:lnTo>
                      <a:pt x="181" y="152"/>
                    </a:lnTo>
                    <a:lnTo>
                      <a:pt x="176" y="142"/>
                    </a:lnTo>
                    <a:lnTo>
                      <a:pt x="172" y="136"/>
                    </a:lnTo>
                    <a:lnTo>
                      <a:pt x="168" y="134"/>
                    </a:lnTo>
                    <a:lnTo>
                      <a:pt x="164" y="134"/>
                    </a:lnTo>
                    <a:lnTo>
                      <a:pt x="157" y="139"/>
                    </a:lnTo>
                    <a:lnTo>
                      <a:pt x="153" y="142"/>
                    </a:lnTo>
                    <a:lnTo>
                      <a:pt x="149" y="147"/>
                    </a:lnTo>
                    <a:lnTo>
                      <a:pt x="145" y="150"/>
                    </a:lnTo>
                    <a:lnTo>
                      <a:pt x="146" y="155"/>
                    </a:lnTo>
                    <a:lnTo>
                      <a:pt x="144" y="164"/>
                    </a:lnTo>
                    <a:lnTo>
                      <a:pt x="140" y="168"/>
                    </a:lnTo>
                    <a:lnTo>
                      <a:pt x="138" y="174"/>
                    </a:lnTo>
                    <a:lnTo>
                      <a:pt x="135" y="179"/>
                    </a:lnTo>
                    <a:lnTo>
                      <a:pt x="131" y="178"/>
                    </a:lnTo>
                    <a:lnTo>
                      <a:pt x="126" y="176"/>
                    </a:lnTo>
                    <a:lnTo>
                      <a:pt x="121" y="170"/>
                    </a:lnTo>
                    <a:lnTo>
                      <a:pt x="121" y="162"/>
                    </a:lnTo>
                    <a:lnTo>
                      <a:pt x="122" y="151"/>
                    </a:lnTo>
                    <a:lnTo>
                      <a:pt x="126" y="147"/>
                    </a:lnTo>
                    <a:lnTo>
                      <a:pt x="130" y="146"/>
                    </a:lnTo>
                    <a:lnTo>
                      <a:pt x="134" y="136"/>
                    </a:lnTo>
                    <a:lnTo>
                      <a:pt x="135" y="126"/>
                    </a:lnTo>
                    <a:lnTo>
                      <a:pt x="136" y="120"/>
                    </a:lnTo>
                    <a:lnTo>
                      <a:pt x="140" y="118"/>
                    </a:lnTo>
                    <a:lnTo>
                      <a:pt x="144" y="112"/>
                    </a:lnTo>
                    <a:lnTo>
                      <a:pt x="142" y="94"/>
                    </a:lnTo>
                    <a:lnTo>
                      <a:pt x="143" y="83"/>
                    </a:lnTo>
                    <a:lnTo>
                      <a:pt x="141" y="72"/>
                    </a:lnTo>
                    <a:lnTo>
                      <a:pt x="139" y="67"/>
                    </a:lnTo>
                    <a:lnTo>
                      <a:pt x="134" y="63"/>
                    </a:lnTo>
                    <a:lnTo>
                      <a:pt x="132" y="58"/>
                    </a:lnTo>
                    <a:lnTo>
                      <a:pt x="134" y="51"/>
                    </a:lnTo>
                    <a:lnTo>
                      <a:pt x="138" y="50"/>
                    </a:lnTo>
                    <a:lnTo>
                      <a:pt x="138" y="44"/>
                    </a:lnTo>
                    <a:lnTo>
                      <a:pt x="135" y="42"/>
                    </a:lnTo>
                    <a:lnTo>
                      <a:pt x="132" y="36"/>
                    </a:lnTo>
                    <a:lnTo>
                      <a:pt x="131" y="31"/>
                    </a:lnTo>
                    <a:lnTo>
                      <a:pt x="126" y="28"/>
                    </a:lnTo>
                    <a:lnTo>
                      <a:pt x="122" y="28"/>
                    </a:lnTo>
                    <a:lnTo>
                      <a:pt x="118" y="26"/>
                    </a:lnTo>
                    <a:lnTo>
                      <a:pt x="109" y="22"/>
                    </a:lnTo>
                    <a:lnTo>
                      <a:pt x="105" y="19"/>
                    </a:lnTo>
                    <a:lnTo>
                      <a:pt x="101" y="19"/>
                    </a:lnTo>
                    <a:lnTo>
                      <a:pt x="97" y="18"/>
                    </a:lnTo>
                    <a:lnTo>
                      <a:pt x="94" y="12"/>
                    </a:lnTo>
                    <a:lnTo>
                      <a:pt x="90" y="10"/>
                    </a:lnTo>
                    <a:lnTo>
                      <a:pt x="87" y="7"/>
                    </a:lnTo>
                    <a:lnTo>
                      <a:pt x="83" y="8"/>
                    </a:lnTo>
                    <a:lnTo>
                      <a:pt x="79" y="8"/>
                    </a:lnTo>
                    <a:lnTo>
                      <a:pt x="75" y="4"/>
                    </a:lnTo>
                    <a:lnTo>
                      <a:pt x="71" y="3"/>
                    </a:lnTo>
                    <a:lnTo>
                      <a:pt x="67" y="0"/>
                    </a:lnTo>
                    <a:lnTo>
                      <a:pt x="63" y="4"/>
                    </a:lnTo>
                    <a:lnTo>
                      <a:pt x="59" y="7"/>
                    </a:lnTo>
                    <a:lnTo>
                      <a:pt x="57" y="12"/>
                    </a:lnTo>
                    <a:lnTo>
                      <a:pt x="53" y="19"/>
                    </a:lnTo>
                    <a:lnTo>
                      <a:pt x="53" y="24"/>
                    </a:lnTo>
                    <a:lnTo>
                      <a:pt x="55" y="30"/>
                    </a:lnTo>
                    <a:lnTo>
                      <a:pt x="59" y="34"/>
                    </a:lnTo>
                    <a:lnTo>
                      <a:pt x="59" y="38"/>
                    </a:lnTo>
                    <a:lnTo>
                      <a:pt x="53" y="38"/>
                    </a:lnTo>
                    <a:lnTo>
                      <a:pt x="49" y="42"/>
                    </a:lnTo>
                    <a:lnTo>
                      <a:pt x="45" y="46"/>
                    </a:lnTo>
                    <a:lnTo>
                      <a:pt x="42" y="51"/>
                    </a:lnTo>
                    <a:lnTo>
                      <a:pt x="44" y="68"/>
                    </a:lnTo>
                    <a:lnTo>
                      <a:pt x="44" y="74"/>
                    </a:lnTo>
                    <a:lnTo>
                      <a:pt x="43" y="79"/>
                    </a:lnTo>
                    <a:lnTo>
                      <a:pt x="42" y="86"/>
                    </a:lnTo>
                    <a:lnTo>
                      <a:pt x="39" y="91"/>
                    </a:lnTo>
                    <a:lnTo>
                      <a:pt x="40" y="86"/>
                    </a:lnTo>
                    <a:lnTo>
                      <a:pt x="40" y="74"/>
                    </a:lnTo>
                    <a:lnTo>
                      <a:pt x="38" y="75"/>
                    </a:lnTo>
                    <a:lnTo>
                      <a:pt x="37" y="86"/>
                    </a:lnTo>
                    <a:lnTo>
                      <a:pt x="34" y="91"/>
                    </a:lnTo>
                    <a:lnTo>
                      <a:pt x="33" y="86"/>
                    </a:lnTo>
                    <a:lnTo>
                      <a:pt x="35" y="80"/>
                    </a:lnTo>
                    <a:lnTo>
                      <a:pt x="33" y="75"/>
                    </a:lnTo>
                    <a:lnTo>
                      <a:pt x="34" y="71"/>
                    </a:lnTo>
                    <a:lnTo>
                      <a:pt x="35" y="55"/>
                    </a:lnTo>
                    <a:lnTo>
                      <a:pt x="31" y="60"/>
                    </a:lnTo>
                    <a:lnTo>
                      <a:pt x="30" y="66"/>
                    </a:lnTo>
                    <a:lnTo>
                      <a:pt x="27" y="71"/>
                    </a:lnTo>
                    <a:lnTo>
                      <a:pt x="26" y="76"/>
                    </a:lnTo>
                    <a:lnTo>
                      <a:pt x="23" y="80"/>
                    </a:lnTo>
                    <a:lnTo>
                      <a:pt x="19" y="79"/>
                    </a:lnTo>
                    <a:lnTo>
                      <a:pt x="14" y="90"/>
                    </a:lnTo>
                    <a:lnTo>
                      <a:pt x="14" y="95"/>
                    </a:lnTo>
                    <a:lnTo>
                      <a:pt x="11" y="100"/>
                    </a:lnTo>
                    <a:lnTo>
                      <a:pt x="7" y="104"/>
                    </a:lnTo>
                    <a:lnTo>
                      <a:pt x="9" y="115"/>
                    </a:lnTo>
                    <a:lnTo>
                      <a:pt x="8" y="124"/>
                    </a:lnTo>
                    <a:lnTo>
                      <a:pt x="9" y="130"/>
                    </a:lnTo>
                    <a:lnTo>
                      <a:pt x="9" y="136"/>
                    </a:lnTo>
                    <a:lnTo>
                      <a:pt x="4" y="152"/>
                    </a:lnTo>
                    <a:lnTo>
                      <a:pt x="0" y="158"/>
                    </a:lnTo>
                    <a:lnTo>
                      <a:pt x="0" y="163"/>
                    </a:lnTo>
                    <a:lnTo>
                      <a:pt x="2" y="168"/>
                    </a:lnTo>
                    <a:lnTo>
                      <a:pt x="6" y="186"/>
                    </a:lnTo>
                    <a:lnTo>
                      <a:pt x="3" y="191"/>
                    </a:lnTo>
                    <a:lnTo>
                      <a:pt x="1" y="196"/>
                    </a:lnTo>
                    <a:lnTo>
                      <a:pt x="2" y="202"/>
                    </a:lnTo>
                    <a:lnTo>
                      <a:pt x="14" y="231"/>
                    </a:lnTo>
                    <a:lnTo>
                      <a:pt x="18" y="228"/>
                    </a:lnTo>
                    <a:lnTo>
                      <a:pt x="15" y="234"/>
                    </a:lnTo>
                    <a:lnTo>
                      <a:pt x="21" y="251"/>
                    </a:lnTo>
                    <a:lnTo>
                      <a:pt x="23" y="274"/>
                    </a:lnTo>
                    <a:lnTo>
                      <a:pt x="23" y="290"/>
                    </a:lnTo>
                    <a:lnTo>
                      <a:pt x="21" y="310"/>
                    </a:lnTo>
                    <a:lnTo>
                      <a:pt x="19" y="316"/>
                    </a:lnTo>
                    <a:lnTo>
                      <a:pt x="15" y="327"/>
                    </a:lnTo>
                    <a:lnTo>
                      <a:pt x="11" y="343"/>
                    </a:lnTo>
                    <a:lnTo>
                      <a:pt x="9" y="348"/>
                    </a:lnTo>
                    <a:lnTo>
                      <a:pt x="6" y="355"/>
                    </a:lnTo>
                    <a:lnTo>
                      <a:pt x="2" y="360"/>
                    </a:lnTo>
                    <a:lnTo>
                      <a:pt x="1" y="362"/>
                    </a:lnTo>
                    <a:lnTo>
                      <a:pt x="1" y="362"/>
                    </a:lnTo>
                    <a:lnTo>
                      <a:pt x="1" y="362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20" name="FL">
              <a:hlinkClick r:id="" action="ppaction://macro?name=Slide1.FL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043238" y="4487863"/>
              <a:ext cx="723900" cy="552450"/>
            </a:xfrm>
            <a:custGeom>
              <a:avLst/>
              <a:gdLst>
                <a:gd name="T0" fmla="*/ 12 w 467"/>
                <a:gd name="T1" fmla="*/ 97 h 473"/>
                <a:gd name="T2" fmla="*/ 29 w 467"/>
                <a:gd name="T3" fmla="*/ 79 h 473"/>
                <a:gd name="T4" fmla="*/ 34 w 467"/>
                <a:gd name="T5" fmla="*/ 76 h 473"/>
                <a:gd name="T6" fmla="*/ 31 w 467"/>
                <a:gd name="T7" fmla="*/ 87 h 473"/>
                <a:gd name="T8" fmla="*/ 60 w 467"/>
                <a:gd name="T9" fmla="*/ 81 h 473"/>
                <a:gd name="T10" fmla="*/ 85 w 467"/>
                <a:gd name="T11" fmla="*/ 76 h 473"/>
                <a:gd name="T12" fmla="*/ 74 w 467"/>
                <a:gd name="T13" fmla="*/ 81 h 473"/>
                <a:gd name="T14" fmla="*/ 101 w 467"/>
                <a:gd name="T15" fmla="*/ 92 h 473"/>
                <a:gd name="T16" fmla="*/ 107 w 467"/>
                <a:gd name="T17" fmla="*/ 84 h 473"/>
                <a:gd name="T18" fmla="*/ 111 w 467"/>
                <a:gd name="T19" fmla="*/ 92 h 473"/>
                <a:gd name="T20" fmla="*/ 126 w 467"/>
                <a:gd name="T21" fmla="*/ 105 h 473"/>
                <a:gd name="T22" fmla="*/ 123 w 467"/>
                <a:gd name="T23" fmla="*/ 108 h 473"/>
                <a:gd name="T24" fmla="*/ 136 w 467"/>
                <a:gd name="T25" fmla="*/ 124 h 473"/>
                <a:gd name="T26" fmla="*/ 130 w 467"/>
                <a:gd name="T27" fmla="*/ 125 h 473"/>
                <a:gd name="T28" fmla="*/ 150 w 467"/>
                <a:gd name="T29" fmla="*/ 128 h 473"/>
                <a:gd name="T30" fmla="*/ 164 w 467"/>
                <a:gd name="T31" fmla="*/ 121 h 473"/>
                <a:gd name="T32" fmla="*/ 186 w 467"/>
                <a:gd name="T33" fmla="*/ 101 h 473"/>
                <a:gd name="T34" fmla="*/ 191 w 467"/>
                <a:gd name="T35" fmla="*/ 88 h 473"/>
                <a:gd name="T36" fmla="*/ 219 w 467"/>
                <a:gd name="T37" fmla="*/ 92 h 473"/>
                <a:gd name="T38" fmla="*/ 245 w 467"/>
                <a:gd name="T39" fmla="*/ 127 h 473"/>
                <a:gd name="T40" fmla="*/ 271 w 467"/>
                <a:gd name="T41" fmla="*/ 153 h 473"/>
                <a:gd name="T42" fmla="*/ 293 w 467"/>
                <a:gd name="T43" fmla="*/ 173 h 473"/>
                <a:gd name="T44" fmla="*/ 296 w 467"/>
                <a:gd name="T45" fmla="*/ 211 h 473"/>
                <a:gd name="T46" fmla="*/ 293 w 467"/>
                <a:gd name="T47" fmla="*/ 269 h 473"/>
                <a:gd name="T48" fmla="*/ 304 w 467"/>
                <a:gd name="T49" fmla="*/ 270 h 473"/>
                <a:gd name="T50" fmla="*/ 298 w 467"/>
                <a:gd name="T51" fmla="*/ 248 h 473"/>
                <a:gd name="T52" fmla="*/ 316 w 467"/>
                <a:gd name="T53" fmla="*/ 258 h 473"/>
                <a:gd name="T54" fmla="*/ 304 w 467"/>
                <a:gd name="T55" fmla="*/ 294 h 473"/>
                <a:gd name="T56" fmla="*/ 313 w 467"/>
                <a:gd name="T57" fmla="*/ 308 h 473"/>
                <a:gd name="T58" fmla="*/ 339 w 467"/>
                <a:gd name="T59" fmla="*/ 344 h 473"/>
                <a:gd name="T60" fmla="*/ 338 w 467"/>
                <a:gd name="T61" fmla="*/ 330 h 473"/>
                <a:gd name="T62" fmla="*/ 346 w 467"/>
                <a:gd name="T63" fmla="*/ 340 h 473"/>
                <a:gd name="T64" fmla="*/ 352 w 467"/>
                <a:gd name="T65" fmla="*/ 365 h 473"/>
                <a:gd name="T66" fmla="*/ 357 w 467"/>
                <a:gd name="T67" fmla="*/ 362 h 473"/>
                <a:gd name="T68" fmla="*/ 367 w 467"/>
                <a:gd name="T69" fmla="*/ 397 h 473"/>
                <a:gd name="T70" fmla="*/ 381 w 467"/>
                <a:gd name="T71" fmla="*/ 412 h 473"/>
                <a:gd name="T72" fmla="*/ 401 w 467"/>
                <a:gd name="T73" fmla="*/ 428 h 473"/>
                <a:gd name="T74" fmla="*/ 424 w 467"/>
                <a:gd name="T75" fmla="*/ 454 h 473"/>
                <a:gd name="T76" fmla="*/ 413 w 467"/>
                <a:gd name="T77" fmla="*/ 462 h 473"/>
                <a:gd name="T78" fmla="*/ 436 w 467"/>
                <a:gd name="T79" fmla="*/ 466 h 473"/>
                <a:gd name="T80" fmla="*/ 456 w 467"/>
                <a:gd name="T81" fmla="*/ 458 h 473"/>
                <a:gd name="T82" fmla="*/ 462 w 467"/>
                <a:gd name="T83" fmla="*/ 442 h 473"/>
                <a:gd name="T84" fmla="*/ 462 w 467"/>
                <a:gd name="T85" fmla="*/ 412 h 473"/>
                <a:gd name="T86" fmla="*/ 467 w 467"/>
                <a:gd name="T87" fmla="*/ 396 h 473"/>
                <a:gd name="T88" fmla="*/ 464 w 467"/>
                <a:gd name="T89" fmla="*/ 330 h 473"/>
                <a:gd name="T90" fmla="*/ 446 w 467"/>
                <a:gd name="T91" fmla="*/ 288 h 473"/>
                <a:gd name="T92" fmla="*/ 433 w 467"/>
                <a:gd name="T93" fmla="*/ 252 h 473"/>
                <a:gd name="T94" fmla="*/ 395 w 467"/>
                <a:gd name="T95" fmla="*/ 161 h 473"/>
                <a:gd name="T96" fmla="*/ 408 w 467"/>
                <a:gd name="T97" fmla="*/ 173 h 473"/>
                <a:gd name="T98" fmla="*/ 422 w 467"/>
                <a:gd name="T99" fmla="*/ 228 h 473"/>
                <a:gd name="T100" fmla="*/ 412 w 467"/>
                <a:gd name="T101" fmla="*/ 191 h 473"/>
                <a:gd name="T102" fmla="*/ 380 w 467"/>
                <a:gd name="T103" fmla="*/ 124 h 473"/>
                <a:gd name="T104" fmla="*/ 348 w 467"/>
                <a:gd name="T105" fmla="*/ 41 h 473"/>
                <a:gd name="T106" fmla="*/ 341 w 467"/>
                <a:gd name="T107" fmla="*/ 19 h 473"/>
                <a:gd name="T108" fmla="*/ 329 w 467"/>
                <a:gd name="T109" fmla="*/ 5 h 473"/>
                <a:gd name="T110" fmla="*/ 308 w 467"/>
                <a:gd name="T111" fmla="*/ 11 h 473"/>
                <a:gd name="T112" fmla="*/ 307 w 467"/>
                <a:gd name="T113" fmla="*/ 43 h 473"/>
                <a:gd name="T114" fmla="*/ 150 w 467"/>
                <a:gd name="T115" fmla="*/ 35 h 473"/>
                <a:gd name="T116" fmla="*/ 1 w 467"/>
                <a:gd name="T117" fmla="*/ 43 h 473"/>
                <a:gd name="T118" fmla="*/ 12 w 467"/>
                <a:gd name="T119" fmla="*/ 7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7" h="473">
                  <a:moveTo>
                    <a:pt x="14" y="81"/>
                  </a:moveTo>
                  <a:lnTo>
                    <a:pt x="18" y="84"/>
                  </a:lnTo>
                  <a:lnTo>
                    <a:pt x="18" y="87"/>
                  </a:lnTo>
                  <a:lnTo>
                    <a:pt x="14" y="92"/>
                  </a:lnTo>
                  <a:lnTo>
                    <a:pt x="12" y="97"/>
                  </a:lnTo>
                  <a:lnTo>
                    <a:pt x="15" y="97"/>
                  </a:lnTo>
                  <a:lnTo>
                    <a:pt x="19" y="96"/>
                  </a:lnTo>
                  <a:lnTo>
                    <a:pt x="23" y="92"/>
                  </a:lnTo>
                  <a:lnTo>
                    <a:pt x="27" y="85"/>
                  </a:lnTo>
                  <a:lnTo>
                    <a:pt x="29" y="79"/>
                  </a:lnTo>
                  <a:lnTo>
                    <a:pt x="28" y="77"/>
                  </a:lnTo>
                  <a:lnTo>
                    <a:pt x="27" y="76"/>
                  </a:lnTo>
                  <a:lnTo>
                    <a:pt x="30" y="73"/>
                  </a:lnTo>
                  <a:lnTo>
                    <a:pt x="32" y="81"/>
                  </a:lnTo>
                  <a:lnTo>
                    <a:pt x="34" y="76"/>
                  </a:lnTo>
                  <a:lnTo>
                    <a:pt x="36" y="69"/>
                  </a:lnTo>
                  <a:lnTo>
                    <a:pt x="37" y="75"/>
                  </a:lnTo>
                  <a:lnTo>
                    <a:pt x="41" y="80"/>
                  </a:lnTo>
                  <a:lnTo>
                    <a:pt x="38" y="85"/>
                  </a:lnTo>
                  <a:lnTo>
                    <a:pt x="31" y="87"/>
                  </a:lnTo>
                  <a:lnTo>
                    <a:pt x="30" y="88"/>
                  </a:lnTo>
                  <a:lnTo>
                    <a:pt x="35" y="88"/>
                  </a:lnTo>
                  <a:lnTo>
                    <a:pt x="47" y="84"/>
                  </a:lnTo>
                  <a:lnTo>
                    <a:pt x="58" y="81"/>
                  </a:lnTo>
                  <a:lnTo>
                    <a:pt x="60" y="81"/>
                  </a:lnTo>
                  <a:lnTo>
                    <a:pt x="68" y="71"/>
                  </a:lnTo>
                  <a:lnTo>
                    <a:pt x="70" y="76"/>
                  </a:lnTo>
                  <a:lnTo>
                    <a:pt x="74" y="73"/>
                  </a:lnTo>
                  <a:lnTo>
                    <a:pt x="78" y="72"/>
                  </a:lnTo>
                  <a:lnTo>
                    <a:pt x="85" y="76"/>
                  </a:lnTo>
                  <a:lnTo>
                    <a:pt x="87" y="81"/>
                  </a:lnTo>
                  <a:lnTo>
                    <a:pt x="84" y="80"/>
                  </a:lnTo>
                  <a:lnTo>
                    <a:pt x="79" y="77"/>
                  </a:lnTo>
                  <a:lnTo>
                    <a:pt x="75" y="79"/>
                  </a:lnTo>
                  <a:lnTo>
                    <a:pt x="74" y="81"/>
                  </a:lnTo>
                  <a:lnTo>
                    <a:pt x="66" y="81"/>
                  </a:lnTo>
                  <a:lnTo>
                    <a:pt x="70" y="83"/>
                  </a:lnTo>
                  <a:lnTo>
                    <a:pt x="74" y="83"/>
                  </a:lnTo>
                  <a:lnTo>
                    <a:pt x="91" y="87"/>
                  </a:lnTo>
                  <a:lnTo>
                    <a:pt x="101" y="92"/>
                  </a:lnTo>
                  <a:lnTo>
                    <a:pt x="110" y="99"/>
                  </a:lnTo>
                  <a:lnTo>
                    <a:pt x="109" y="93"/>
                  </a:lnTo>
                  <a:lnTo>
                    <a:pt x="105" y="89"/>
                  </a:lnTo>
                  <a:lnTo>
                    <a:pt x="103" y="85"/>
                  </a:lnTo>
                  <a:lnTo>
                    <a:pt x="107" y="84"/>
                  </a:lnTo>
                  <a:lnTo>
                    <a:pt x="111" y="87"/>
                  </a:lnTo>
                  <a:lnTo>
                    <a:pt x="117" y="81"/>
                  </a:lnTo>
                  <a:lnTo>
                    <a:pt x="116" y="87"/>
                  </a:lnTo>
                  <a:lnTo>
                    <a:pt x="113" y="88"/>
                  </a:lnTo>
                  <a:lnTo>
                    <a:pt x="111" y="92"/>
                  </a:lnTo>
                  <a:lnTo>
                    <a:pt x="117" y="97"/>
                  </a:lnTo>
                  <a:lnTo>
                    <a:pt x="121" y="97"/>
                  </a:lnTo>
                  <a:lnTo>
                    <a:pt x="124" y="103"/>
                  </a:lnTo>
                  <a:lnTo>
                    <a:pt x="128" y="103"/>
                  </a:lnTo>
                  <a:lnTo>
                    <a:pt x="126" y="105"/>
                  </a:lnTo>
                  <a:lnTo>
                    <a:pt x="121" y="103"/>
                  </a:lnTo>
                  <a:lnTo>
                    <a:pt x="113" y="97"/>
                  </a:lnTo>
                  <a:lnTo>
                    <a:pt x="117" y="103"/>
                  </a:lnTo>
                  <a:lnTo>
                    <a:pt x="121" y="105"/>
                  </a:lnTo>
                  <a:lnTo>
                    <a:pt x="123" y="108"/>
                  </a:lnTo>
                  <a:lnTo>
                    <a:pt x="121" y="108"/>
                  </a:lnTo>
                  <a:lnTo>
                    <a:pt x="125" y="111"/>
                  </a:lnTo>
                  <a:lnTo>
                    <a:pt x="129" y="113"/>
                  </a:lnTo>
                  <a:lnTo>
                    <a:pt x="133" y="119"/>
                  </a:lnTo>
                  <a:lnTo>
                    <a:pt x="136" y="124"/>
                  </a:lnTo>
                  <a:lnTo>
                    <a:pt x="137" y="129"/>
                  </a:lnTo>
                  <a:lnTo>
                    <a:pt x="133" y="131"/>
                  </a:lnTo>
                  <a:lnTo>
                    <a:pt x="131" y="125"/>
                  </a:lnTo>
                  <a:lnTo>
                    <a:pt x="131" y="120"/>
                  </a:lnTo>
                  <a:lnTo>
                    <a:pt x="130" y="125"/>
                  </a:lnTo>
                  <a:lnTo>
                    <a:pt x="132" y="131"/>
                  </a:lnTo>
                  <a:lnTo>
                    <a:pt x="136" y="133"/>
                  </a:lnTo>
                  <a:lnTo>
                    <a:pt x="140" y="132"/>
                  </a:lnTo>
                  <a:lnTo>
                    <a:pt x="142" y="131"/>
                  </a:lnTo>
                  <a:lnTo>
                    <a:pt x="150" y="128"/>
                  </a:lnTo>
                  <a:lnTo>
                    <a:pt x="154" y="127"/>
                  </a:lnTo>
                  <a:lnTo>
                    <a:pt x="155" y="124"/>
                  </a:lnTo>
                  <a:lnTo>
                    <a:pt x="159" y="120"/>
                  </a:lnTo>
                  <a:lnTo>
                    <a:pt x="160" y="123"/>
                  </a:lnTo>
                  <a:lnTo>
                    <a:pt x="164" y="121"/>
                  </a:lnTo>
                  <a:lnTo>
                    <a:pt x="176" y="108"/>
                  </a:lnTo>
                  <a:lnTo>
                    <a:pt x="181" y="107"/>
                  </a:lnTo>
                  <a:lnTo>
                    <a:pt x="184" y="105"/>
                  </a:lnTo>
                  <a:lnTo>
                    <a:pt x="188" y="107"/>
                  </a:lnTo>
                  <a:lnTo>
                    <a:pt x="186" y="101"/>
                  </a:lnTo>
                  <a:lnTo>
                    <a:pt x="181" y="97"/>
                  </a:lnTo>
                  <a:lnTo>
                    <a:pt x="187" y="100"/>
                  </a:lnTo>
                  <a:lnTo>
                    <a:pt x="185" y="97"/>
                  </a:lnTo>
                  <a:lnTo>
                    <a:pt x="187" y="92"/>
                  </a:lnTo>
                  <a:lnTo>
                    <a:pt x="191" y="88"/>
                  </a:lnTo>
                  <a:lnTo>
                    <a:pt x="199" y="87"/>
                  </a:lnTo>
                  <a:lnTo>
                    <a:pt x="204" y="85"/>
                  </a:lnTo>
                  <a:lnTo>
                    <a:pt x="206" y="85"/>
                  </a:lnTo>
                  <a:lnTo>
                    <a:pt x="215" y="92"/>
                  </a:lnTo>
                  <a:lnTo>
                    <a:pt x="219" y="92"/>
                  </a:lnTo>
                  <a:lnTo>
                    <a:pt x="228" y="100"/>
                  </a:lnTo>
                  <a:lnTo>
                    <a:pt x="233" y="111"/>
                  </a:lnTo>
                  <a:lnTo>
                    <a:pt x="242" y="116"/>
                  </a:lnTo>
                  <a:lnTo>
                    <a:pt x="244" y="121"/>
                  </a:lnTo>
                  <a:lnTo>
                    <a:pt x="245" y="127"/>
                  </a:lnTo>
                  <a:lnTo>
                    <a:pt x="257" y="137"/>
                  </a:lnTo>
                  <a:lnTo>
                    <a:pt x="260" y="144"/>
                  </a:lnTo>
                  <a:lnTo>
                    <a:pt x="264" y="147"/>
                  </a:lnTo>
                  <a:lnTo>
                    <a:pt x="267" y="152"/>
                  </a:lnTo>
                  <a:lnTo>
                    <a:pt x="271" y="153"/>
                  </a:lnTo>
                  <a:lnTo>
                    <a:pt x="279" y="152"/>
                  </a:lnTo>
                  <a:lnTo>
                    <a:pt x="285" y="160"/>
                  </a:lnTo>
                  <a:lnTo>
                    <a:pt x="285" y="165"/>
                  </a:lnTo>
                  <a:lnTo>
                    <a:pt x="289" y="171"/>
                  </a:lnTo>
                  <a:lnTo>
                    <a:pt x="293" y="173"/>
                  </a:lnTo>
                  <a:lnTo>
                    <a:pt x="293" y="179"/>
                  </a:lnTo>
                  <a:lnTo>
                    <a:pt x="294" y="181"/>
                  </a:lnTo>
                  <a:lnTo>
                    <a:pt x="295" y="199"/>
                  </a:lnTo>
                  <a:lnTo>
                    <a:pt x="296" y="204"/>
                  </a:lnTo>
                  <a:lnTo>
                    <a:pt x="296" y="211"/>
                  </a:lnTo>
                  <a:lnTo>
                    <a:pt x="291" y="239"/>
                  </a:lnTo>
                  <a:lnTo>
                    <a:pt x="292" y="242"/>
                  </a:lnTo>
                  <a:lnTo>
                    <a:pt x="292" y="254"/>
                  </a:lnTo>
                  <a:lnTo>
                    <a:pt x="290" y="262"/>
                  </a:lnTo>
                  <a:lnTo>
                    <a:pt x="293" y="269"/>
                  </a:lnTo>
                  <a:lnTo>
                    <a:pt x="298" y="274"/>
                  </a:lnTo>
                  <a:lnTo>
                    <a:pt x="293" y="266"/>
                  </a:lnTo>
                  <a:lnTo>
                    <a:pt x="301" y="273"/>
                  </a:lnTo>
                  <a:lnTo>
                    <a:pt x="302" y="276"/>
                  </a:lnTo>
                  <a:lnTo>
                    <a:pt x="304" y="270"/>
                  </a:lnTo>
                  <a:lnTo>
                    <a:pt x="306" y="258"/>
                  </a:lnTo>
                  <a:lnTo>
                    <a:pt x="302" y="258"/>
                  </a:lnTo>
                  <a:lnTo>
                    <a:pt x="301" y="257"/>
                  </a:lnTo>
                  <a:lnTo>
                    <a:pt x="301" y="252"/>
                  </a:lnTo>
                  <a:lnTo>
                    <a:pt x="298" y="248"/>
                  </a:lnTo>
                  <a:lnTo>
                    <a:pt x="298" y="246"/>
                  </a:lnTo>
                  <a:lnTo>
                    <a:pt x="307" y="253"/>
                  </a:lnTo>
                  <a:lnTo>
                    <a:pt x="308" y="258"/>
                  </a:lnTo>
                  <a:lnTo>
                    <a:pt x="312" y="253"/>
                  </a:lnTo>
                  <a:lnTo>
                    <a:pt x="316" y="258"/>
                  </a:lnTo>
                  <a:lnTo>
                    <a:pt x="317" y="262"/>
                  </a:lnTo>
                  <a:lnTo>
                    <a:pt x="310" y="280"/>
                  </a:lnTo>
                  <a:lnTo>
                    <a:pt x="308" y="289"/>
                  </a:lnTo>
                  <a:lnTo>
                    <a:pt x="304" y="290"/>
                  </a:lnTo>
                  <a:lnTo>
                    <a:pt x="304" y="294"/>
                  </a:lnTo>
                  <a:lnTo>
                    <a:pt x="300" y="290"/>
                  </a:lnTo>
                  <a:lnTo>
                    <a:pt x="303" y="296"/>
                  </a:lnTo>
                  <a:lnTo>
                    <a:pt x="311" y="301"/>
                  </a:lnTo>
                  <a:lnTo>
                    <a:pt x="314" y="306"/>
                  </a:lnTo>
                  <a:lnTo>
                    <a:pt x="313" y="308"/>
                  </a:lnTo>
                  <a:lnTo>
                    <a:pt x="322" y="328"/>
                  </a:lnTo>
                  <a:lnTo>
                    <a:pt x="325" y="333"/>
                  </a:lnTo>
                  <a:lnTo>
                    <a:pt x="331" y="342"/>
                  </a:lnTo>
                  <a:lnTo>
                    <a:pt x="335" y="344"/>
                  </a:lnTo>
                  <a:lnTo>
                    <a:pt x="339" y="344"/>
                  </a:lnTo>
                  <a:lnTo>
                    <a:pt x="341" y="345"/>
                  </a:lnTo>
                  <a:lnTo>
                    <a:pt x="340" y="340"/>
                  </a:lnTo>
                  <a:lnTo>
                    <a:pt x="337" y="334"/>
                  </a:lnTo>
                  <a:lnTo>
                    <a:pt x="333" y="330"/>
                  </a:lnTo>
                  <a:lnTo>
                    <a:pt x="338" y="330"/>
                  </a:lnTo>
                  <a:lnTo>
                    <a:pt x="340" y="334"/>
                  </a:lnTo>
                  <a:lnTo>
                    <a:pt x="347" y="329"/>
                  </a:lnTo>
                  <a:lnTo>
                    <a:pt x="348" y="330"/>
                  </a:lnTo>
                  <a:lnTo>
                    <a:pt x="344" y="334"/>
                  </a:lnTo>
                  <a:lnTo>
                    <a:pt x="346" y="340"/>
                  </a:lnTo>
                  <a:lnTo>
                    <a:pt x="346" y="350"/>
                  </a:lnTo>
                  <a:lnTo>
                    <a:pt x="347" y="357"/>
                  </a:lnTo>
                  <a:lnTo>
                    <a:pt x="349" y="362"/>
                  </a:lnTo>
                  <a:lnTo>
                    <a:pt x="348" y="365"/>
                  </a:lnTo>
                  <a:lnTo>
                    <a:pt x="352" y="365"/>
                  </a:lnTo>
                  <a:lnTo>
                    <a:pt x="356" y="360"/>
                  </a:lnTo>
                  <a:lnTo>
                    <a:pt x="357" y="354"/>
                  </a:lnTo>
                  <a:lnTo>
                    <a:pt x="363" y="348"/>
                  </a:lnTo>
                  <a:lnTo>
                    <a:pt x="358" y="356"/>
                  </a:lnTo>
                  <a:lnTo>
                    <a:pt x="357" y="362"/>
                  </a:lnTo>
                  <a:lnTo>
                    <a:pt x="354" y="368"/>
                  </a:lnTo>
                  <a:lnTo>
                    <a:pt x="355" y="370"/>
                  </a:lnTo>
                  <a:lnTo>
                    <a:pt x="359" y="372"/>
                  </a:lnTo>
                  <a:lnTo>
                    <a:pt x="363" y="377"/>
                  </a:lnTo>
                  <a:lnTo>
                    <a:pt x="367" y="397"/>
                  </a:lnTo>
                  <a:lnTo>
                    <a:pt x="374" y="409"/>
                  </a:lnTo>
                  <a:lnTo>
                    <a:pt x="377" y="409"/>
                  </a:lnTo>
                  <a:lnTo>
                    <a:pt x="373" y="410"/>
                  </a:lnTo>
                  <a:lnTo>
                    <a:pt x="377" y="414"/>
                  </a:lnTo>
                  <a:lnTo>
                    <a:pt x="381" y="412"/>
                  </a:lnTo>
                  <a:lnTo>
                    <a:pt x="386" y="413"/>
                  </a:lnTo>
                  <a:lnTo>
                    <a:pt x="388" y="413"/>
                  </a:lnTo>
                  <a:lnTo>
                    <a:pt x="396" y="417"/>
                  </a:lnTo>
                  <a:lnTo>
                    <a:pt x="397" y="422"/>
                  </a:lnTo>
                  <a:lnTo>
                    <a:pt x="401" y="428"/>
                  </a:lnTo>
                  <a:lnTo>
                    <a:pt x="407" y="437"/>
                  </a:lnTo>
                  <a:lnTo>
                    <a:pt x="408" y="442"/>
                  </a:lnTo>
                  <a:lnTo>
                    <a:pt x="416" y="453"/>
                  </a:lnTo>
                  <a:lnTo>
                    <a:pt x="419" y="454"/>
                  </a:lnTo>
                  <a:lnTo>
                    <a:pt x="424" y="454"/>
                  </a:lnTo>
                  <a:lnTo>
                    <a:pt x="428" y="458"/>
                  </a:lnTo>
                  <a:lnTo>
                    <a:pt x="425" y="464"/>
                  </a:lnTo>
                  <a:lnTo>
                    <a:pt x="420" y="461"/>
                  </a:lnTo>
                  <a:lnTo>
                    <a:pt x="416" y="457"/>
                  </a:lnTo>
                  <a:lnTo>
                    <a:pt x="413" y="462"/>
                  </a:lnTo>
                  <a:lnTo>
                    <a:pt x="414" y="468"/>
                  </a:lnTo>
                  <a:lnTo>
                    <a:pt x="418" y="473"/>
                  </a:lnTo>
                  <a:lnTo>
                    <a:pt x="427" y="469"/>
                  </a:lnTo>
                  <a:lnTo>
                    <a:pt x="432" y="465"/>
                  </a:lnTo>
                  <a:lnTo>
                    <a:pt x="436" y="466"/>
                  </a:lnTo>
                  <a:lnTo>
                    <a:pt x="440" y="466"/>
                  </a:lnTo>
                  <a:lnTo>
                    <a:pt x="444" y="464"/>
                  </a:lnTo>
                  <a:lnTo>
                    <a:pt x="448" y="458"/>
                  </a:lnTo>
                  <a:lnTo>
                    <a:pt x="452" y="456"/>
                  </a:lnTo>
                  <a:lnTo>
                    <a:pt x="456" y="458"/>
                  </a:lnTo>
                  <a:lnTo>
                    <a:pt x="454" y="456"/>
                  </a:lnTo>
                  <a:lnTo>
                    <a:pt x="459" y="458"/>
                  </a:lnTo>
                  <a:lnTo>
                    <a:pt x="457" y="453"/>
                  </a:lnTo>
                  <a:lnTo>
                    <a:pt x="459" y="448"/>
                  </a:lnTo>
                  <a:lnTo>
                    <a:pt x="462" y="442"/>
                  </a:lnTo>
                  <a:lnTo>
                    <a:pt x="459" y="432"/>
                  </a:lnTo>
                  <a:lnTo>
                    <a:pt x="460" y="428"/>
                  </a:lnTo>
                  <a:lnTo>
                    <a:pt x="459" y="422"/>
                  </a:lnTo>
                  <a:lnTo>
                    <a:pt x="461" y="417"/>
                  </a:lnTo>
                  <a:lnTo>
                    <a:pt x="462" y="412"/>
                  </a:lnTo>
                  <a:lnTo>
                    <a:pt x="465" y="406"/>
                  </a:lnTo>
                  <a:lnTo>
                    <a:pt x="464" y="401"/>
                  </a:lnTo>
                  <a:lnTo>
                    <a:pt x="465" y="396"/>
                  </a:lnTo>
                  <a:lnTo>
                    <a:pt x="467" y="401"/>
                  </a:lnTo>
                  <a:lnTo>
                    <a:pt x="467" y="396"/>
                  </a:lnTo>
                  <a:lnTo>
                    <a:pt x="466" y="389"/>
                  </a:lnTo>
                  <a:lnTo>
                    <a:pt x="465" y="378"/>
                  </a:lnTo>
                  <a:lnTo>
                    <a:pt x="465" y="362"/>
                  </a:lnTo>
                  <a:lnTo>
                    <a:pt x="465" y="356"/>
                  </a:lnTo>
                  <a:lnTo>
                    <a:pt x="464" y="330"/>
                  </a:lnTo>
                  <a:lnTo>
                    <a:pt x="459" y="309"/>
                  </a:lnTo>
                  <a:lnTo>
                    <a:pt x="457" y="308"/>
                  </a:lnTo>
                  <a:lnTo>
                    <a:pt x="456" y="301"/>
                  </a:lnTo>
                  <a:lnTo>
                    <a:pt x="450" y="290"/>
                  </a:lnTo>
                  <a:lnTo>
                    <a:pt x="446" y="288"/>
                  </a:lnTo>
                  <a:lnTo>
                    <a:pt x="444" y="289"/>
                  </a:lnTo>
                  <a:lnTo>
                    <a:pt x="445" y="286"/>
                  </a:lnTo>
                  <a:lnTo>
                    <a:pt x="445" y="281"/>
                  </a:lnTo>
                  <a:lnTo>
                    <a:pt x="440" y="270"/>
                  </a:lnTo>
                  <a:lnTo>
                    <a:pt x="433" y="252"/>
                  </a:lnTo>
                  <a:lnTo>
                    <a:pt x="417" y="221"/>
                  </a:lnTo>
                  <a:lnTo>
                    <a:pt x="405" y="195"/>
                  </a:lnTo>
                  <a:lnTo>
                    <a:pt x="403" y="189"/>
                  </a:lnTo>
                  <a:lnTo>
                    <a:pt x="397" y="173"/>
                  </a:lnTo>
                  <a:lnTo>
                    <a:pt x="395" y="161"/>
                  </a:lnTo>
                  <a:lnTo>
                    <a:pt x="396" y="161"/>
                  </a:lnTo>
                  <a:lnTo>
                    <a:pt x="400" y="165"/>
                  </a:lnTo>
                  <a:lnTo>
                    <a:pt x="399" y="171"/>
                  </a:lnTo>
                  <a:lnTo>
                    <a:pt x="404" y="176"/>
                  </a:lnTo>
                  <a:lnTo>
                    <a:pt x="408" y="173"/>
                  </a:lnTo>
                  <a:lnTo>
                    <a:pt x="411" y="177"/>
                  </a:lnTo>
                  <a:lnTo>
                    <a:pt x="412" y="183"/>
                  </a:lnTo>
                  <a:lnTo>
                    <a:pt x="411" y="195"/>
                  </a:lnTo>
                  <a:lnTo>
                    <a:pt x="414" y="211"/>
                  </a:lnTo>
                  <a:lnTo>
                    <a:pt x="422" y="228"/>
                  </a:lnTo>
                  <a:lnTo>
                    <a:pt x="427" y="233"/>
                  </a:lnTo>
                  <a:lnTo>
                    <a:pt x="418" y="217"/>
                  </a:lnTo>
                  <a:lnTo>
                    <a:pt x="416" y="212"/>
                  </a:lnTo>
                  <a:lnTo>
                    <a:pt x="414" y="203"/>
                  </a:lnTo>
                  <a:lnTo>
                    <a:pt x="412" y="191"/>
                  </a:lnTo>
                  <a:lnTo>
                    <a:pt x="416" y="185"/>
                  </a:lnTo>
                  <a:lnTo>
                    <a:pt x="414" y="180"/>
                  </a:lnTo>
                  <a:lnTo>
                    <a:pt x="411" y="175"/>
                  </a:lnTo>
                  <a:lnTo>
                    <a:pt x="403" y="163"/>
                  </a:lnTo>
                  <a:lnTo>
                    <a:pt x="380" y="124"/>
                  </a:lnTo>
                  <a:lnTo>
                    <a:pt x="367" y="95"/>
                  </a:lnTo>
                  <a:lnTo>
                    <a:pt x="360" y="79"/>
                  </a:lnTo>
                  <a:lnTo>
                    <a:pt x="354" y="59"/>
                  </a:lnTo>
                  <a:lnTo>
                    <a:pt x="353" y="53"/>
                  </a:lnTo>
                  <a:lnTo>
                    <a:pt x="348" y="41"/>
                  </a:lnTo>
                  <a:lnTo>
                    <a:pt x="347" y="32"/>
                  </a:lnTo>
                  <a:lnTo>
                    <a:pt x="345" y="27"/>
                  </a:lnTo>
                  <a:lnTo>
                    <a:pt x="341" y="21"/>
                  </a:lnTo>
                  <a:lnTo>
                    <a:pt x="339" y="15"/>
                  </a:lnTo>
                  <a:lnTo>
                    <a:pt x="341" y="19"/>
                  </a:lnTo>
                  <a:lnTo>
                    <a:pt x="342" y="8"/>
                  </a:lnTo>
                  <a:lnTo>
                    <a:pt x="337" y="5"/>
                  </a:lnTo>
                  <a:lnTo>
                    <a:pt x="335" y="5"/>
                  </a:lnTo>
                  <a:lnTo>
                    <a:pt x="333" y="7"/>
                  </a:lnTo>
                  <a:lnTo>
                    <a:pt x="329" y="5"/>
                  </a:lnTo>
                  <a:lnTo>
                    <a:pt x="318" y="3"/>
                  </a:lnTo>
                  <a:lnTo>
                    <a:pt x="314" y="0"/>
                  </a:lnTo>
                  <a:lnTo>
                    <a:pt x="311" y="5"/>
                  </a:lnTo>
                  <a:lnTo>
                    <a:pt x="309" y="5"/>
                  </a:lnTo>
                  <a:lnTo>
                    <a:pt x="308" y="11"/>
                  </a:lnTo>
                  <a:lnTo>
                    <a:pt x="308" y="16"/>
                  </a:lnTo>
                  <a:lnTo>
                    <a:pt x="310" y="21"/>
                  </a:lnTo>
                  <a:lnTo>
                    <a:pt x="311" y="27"/>
                  </a:lnTo>
                  <a:lnTo>
                    <a:pt x="311" y="39"/>
                  </a:lnTo>
                  <a:lnTo>
                    <a:pt x="307" y="43"/>
                  </a:lnTo>
                  <a:lnTo>
                    <a:pt x="303" y="41"/>
                  </a:lnTo>
                  <a:lnTo>
                    <a:pt x="300" y="31"/>
                  </a:lnTo>
                  <a:lnTo>
                    <a:pt x="295" y="27"/>
                  </a:lnTo>
                  <a:lnTo>
                    <a:pt x="153" y="40"/>
                  </a:lnTo>
                  <a:lnTo>
                    <a:pt x="150" y="35"/>
                  </a:lnTo>
                  <a:lnTo>
                    <a:pt x="149" y="29"/>
                  </a:lnTo>
                  <a:lnTo>
                    <a:pt x="143" y="17"/>
                  </a:lnTo>
                  <a:lnTo>
                    <a:pt x="56" y="32"/>
                  </a:lnTo>
                  <a:lnTo>
                    <a:pt x="5" y="39"/>
                  </a:lnTo>
                  <a:lnTo>
                    <a:pt x="1" y="43"/>
                  </a:lnTo>
                  <a:lnTo>
                    <a:pt x="0" y="49"/>
                  </a:lnTo>
                  <a:lnTo>
                    <a:pt x="6" y="61"/>
                  </a:lnTo>
                  <a:lnTo>
                    <a:pt x="10" y="64"/>
                  </a:lnTo>
                  <a:lnTo>
                    <a:pt x="14" y="68"/>
                  </a:lnTo>
                  <a:lnTo>
                    <a:pt x="12" y="76"/>
                  </a:lnTo>
                  <a:lnTo>
                    <a:pt x="13" y="79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" name="Freeform 264">
              <a:hlinkClick r:id="" action="ppaction://macro?name=Slide1.Freeform 264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116263" y="2947988"/>
              <a:ext cx="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" name="OH">
              <a:hlinkClick r:id="" action="ppaction://macro?name=Slide1.OH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143250" y="3355975"/>
              <a:ext cx="334963" cy="381000"/>
            </a:xfrm>
            <a:custGeom>
              <a:avLst/>
              <a:gdLst>
                <a:gd name="T0" fmla="*/ 8 w 215"/>
                <a:gd name="T1" fmla="*/ 145 h 328"/>
                <a:gd name="T2" fmla="*/ 26 w 215"/>
                <a:gd name="T3" fmla="*/ 285 h 328"/>
                <a:gd name="T4" fmla="*/ 37 w 215"/>
                <a:gd name="T5" fmla="*/ 286 h 328"/>
                <a:gd name="T6" fmla="*/ 49 w 215"/>
                <a:gd name="T7" fmla="*/ 298 h 328"/>
                <a:gd name="T8" fmla="*/ 60 w 215"/>
                <a:gd name="T9" fmla="*/ 310 h 328"/>
                <a:gd name="T10" fmla="*/ 71 w 215"/>
                <a:gd name="T11" fmla="*/ 310 h 328"/>
                <a:gd name="T12" fmla="*/ 83 w 215"/>
                <a:gd name="T13" fmla="*/ 318 h 328"/>
                <a:gd name="T14" fmla="*/ 90 w 215"/>
                <a:gd name="T15" fmla="*/ 313 h 328"/>
                <a:gd name="T16" fmla="*/ 99 w 215"/>
                <a:gd name="T17" fmla="*/ 318 h 328"/>
                <a:gd name="T18" fmla="*/ 107 w 215"/>
                <a:gd name="T19" fmla="*/ 316 h 328"/>
                <a:gd name="T20" fmla="*/ 114 w 215"/>
                <a:gd name="T21" fmla="*/ 305 h 328"/>
                <a:gd name="T22" fmla="*/ 122 w 215"/>
                <a:gd name="T23" fmla="*/ 312 h 328"/>
                <a:gd name="T24" fmla="*/ 130 w 215"/>
                <a:gd name="T25" fmla="*/ 317 h 328"/>
                <a:gd name="T26" fmla="*/ 137 w 215"/>
                <a:gd name="T27" fmla="*/ 328 h 328"/>
                <a:gd name="T28" fmla="*/ 142 w 215"/>
                <a:gd name="T29" fmla="*/ 326 h 328"/>
                <a:gd name="T30" fmla="*/ 151 w 215"/>
                <a:gd name="T31" fmla="*/ 318 h 328"/>
                <a:gd name="T32" fmla="*/ 155 w 215"/>
                <a:gd name="T33" fmla="*/ 308 h 328"/>
                <a:gd name="T34" fmla="*/ 153 w 215"/>
                <a:gd name="T35" fmla="*/ 294 h 328"/>
                <a:gd name="T36" fmla="*/ 155 w 215"/>
                <a:gd name="T37" fmla="*/ 286 h 328"/>
                <a:gd name="T38" fmla="*/ 157 w 215"/>
                <a:gd name="T39" fmla="*/ 276 h 328"/>
                <a:gd name="T40" fmla="*/ 163 w 215"/>
                <a:gd name="T41" fmla="*/ 272 h 328"/>
                <a:gd name="T42" fmla="*/ 169 w 215"/>
                <a:gd name="T43" fmla="*/ 274 h 328"/>
                <a:gd name="T44" fmla="*/ 169 w 215"/>
                <a:gd name="T45" fmla="*/ 264 h 328"/>
                <a:gd name="T46" fmla="*/ 171 w 215"/>
                <a:gd name="T47" fmla="*/ 252 h 328"/>
                <a:gd name="T48" fmla="*/ 179 w 215"/>
                <a:gd name="T49" fmla="*/ 242 h 328"/>
                <a:gd name="T50" fmla="*/ 183 w 215"/>
                <a:gd name="T51" fmla="*/ 230 h 328"/>
                <a:gd name="T52" fmla="*/ 198 w 215"/>
                <a:gd name="T53" fmla="*/ 224 h 328"/>
                <a:gd name="T54" fmla="*/ 208 w 215"/>
                <a:gd name="T55" fmla="*/ 206 h 328"/>
                <a:gd name="T56" fmla="*/ 209 w 215"/>
                <a:gd name="T57" fmla="*/ 190 h 328"/>
                <a:gd name="T58" fmla="*/ 209 w 215"/>
                <a:gd name="T59" fmla="*/ 180 h 328"/>
                <a:gd name="T60" fmla="*/ 212 w 215"/>
                <a:gd name="T61" fmla="*/ 172 h 328"/>
                <a:gd name="T62" fmla="*/ 213 w 215"/>
                <a:gd name="T63" fmla="*/ 150 h 328"/>
                <a:gd name="T64" fmla="*/ 212 w 215"/>
                <a:gd name="T65" fmla="*/ 128 h 328"/>
                <a:gd name="T66" fmla="*/ 210 w 215"/>
                <a:gd name="T67" fmla="*/ 117 h 328"/>
                <a:gd name="T68" fmla="*/ 215 w 215"/>
                <a:gd name="T69" fmla="*/ 114 h 328"/>
                <a:gd name="T70" fmla="*/ 200 w 215"/>
                <a:gd name="T71" fmla="*/ 0 h 328"/>
                <a:gd name="T72" fmla="*/ 167 w 215"/>
                <a:gd name="T73" fmla="*/ 27 h 328"/>
                <a:gd name="T74" fmla="*/ 160 w 215"/>
                <a:gd name="T75" fmla="*/ 37 h 328"/>
                <a:gd name="T76" fmla="*/ 148 w 215"/>
                <a:gd name="T77" fmla="*/ 55 h 328"/>
                <a:gd name="T78" fmla="*/ 135 w 215"/>
                <a:gd name="T79" fmla="*/ 56 h 328"/>
                <a:gd name="T80" fmla="*/ 122 w 215"/>
                <a:gd name="T81" fmla="*/ 64 h 328"/>
                <a:gd name="T82" fmla="*/ 114 w 215"/>
                <a:gd name="T83" fmla="*/ 71 h 328"/>
                <a:gd name="T84" fmla="*/ 105 w 215"/>
                <a:gd name="T85" fmla="*/ 67 h 328"/>
                <a:gd name="T86" fmla="*/ 93 w 215"/>
                <a:gd name="T87" fmla="*/ 72 h 328"/>
                <a:gd name="T88" fmla="*/ 93 w 215"/>
                <a:gd name="T89" fmla="*/ 65 h 328"/>
                <a:gd name="T90" fmla="*/ 96 w 215"/>
                <a:gd name="T91" fmla="*/ 59 h 328"/>
                <a:gd name="T92" fmla="*/ 87 w 215"/>
                <a:gd name="T93" fmla="*/ 63 h 328"/>
                <a:gd name="T94" fmla="*/ 77 w 215"/>
                <a:gd name="T95" fmla="*/ 56 h 328"/>
                <a:gd name="T96" fmla="*/ 65 w 215"/>
                <a:gd name="T97" fmla="*/ 52 h 328"/>
                <a:gd name="T98" fmla="*/ 44 w 215"/>
                <a:gd name="T99" fmla="*/ 56 h 328"/>
                <a:gd name="T100" fmla="*/ 0 w 215"/>
                <a:gd name="T101" fmla="*/ 6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328">
                  <a:moveTo>
                    <a:pt x="0" y="65"/>
                  </a:moveTo>
                  <a:lnTo>
                    <a:pt x="8" y="145"/>
                  </a:lnTo>
                  <a:lnTo>
                    <a:pt x="20" y="289"/>
                  </a:lnTo>
                  <a:lnTo>
                    <a:pt x="26" y="285"/>
                  </a:lnTo>
                  <a:lnTo>
                    <a:pt x="30" y="289"/>
                  </a:lnTo>
                  <a:lnTo>
                    <a:pt x="37" y="286"/>
                  </a:lnTo>
                  <a:lnTo>
                    <a:pt x="47" y="292"/>
                  </a:lnTo>
                  <a:lnTo>
                    <a:pt x="49" y="298"/>
                  </a:lnTo>
                  <a:lnTo>
                    <a:pt x="55" y="309"/>
                  </a:lnTo>
                  <a:lnTo>
                    <a:pt x="60" y="310"/>
                  </a:lnTo>
                  <a:lnTo>
                    <a:pt x="68" y="309"/>
                  </a:lnTo>
                  <a:lnTo>
                    <a:pt x="71" y="310"/>
                  </a:lnTo>
                  <a:lnTo>
                    <a:pt x="79" y="318"/>
                  </a:lnTo>
                  <a:lnTo>
                    <a:pt x="83" y="318"/>
                  </a:lnTo>
                  <a:lnTo>
                    <a:pt x="86" y="313"/>
                  </a:lnTo>
                  <a:lnTo>
                    <a:pt x="90" y="313"/>
                  </a:lnTo>
                  <a:lnTo>
                    <a:pt x="95" y="313"/>
                  </a:lnTo>
                  <a:lnTo>
                    <a:pt x="99" y="318"/>
                  </a:lnTo>
                  <a:lnTo>
                    <a:pt x="103" y="316"/>
                  </a:lnTo>
                  <a:lnTo>
                    <a:pt x="107" y="316"/>
                  </a:lnTo>
                  <a:lnTo>
                    <a:pt x="110" y="310"/>
                  </a:lnTo>
                  <a:lnTo>
                    <a:pt x="114" y="305"/>
                  </a:lnTo>
                  <a:lnTo>
                    <a:pt x="119" y="302"/>
                  </a:lnTo>
                  <a:lnTo>
                    <a:pt x="122" y="312"/>
                  </a:lnTo>
                  <a:lnTo>
                    <a:pt x="126" y="317"/>
                  </a:lnTo>
                  <a:lnTo>
                    <a:pt x="130" y="317"/>
                  </a:lnTo>
                  <a:lnTo>
                    <a:pt x="134" y="322"/>
                  </a:lnTo>
                  <a:lnTo>
                    <a:pt x="137" y="328"/>
                  </a:lnTo>
                  <a:lnTo>
                    <a:pt x="138" y="328"/>
                  </a:lnTo>
                  <a:lnTo>
                    <a:pt x="142" y="326"/>
                  </a:lnTo>
                  <a:lnTo>
                    <a:pt x="148" y="324"/>
                  </a:lnTo>
                  <a:lnTo>
                    <a:pt x="151" y="318"/>
                  </a:lnTo>
                  <a:lnTo>
                    <a:pt x="151" y="312"/>
                  </a:lnTo>
                  <a:lnTo>
                    <a:pt x="155" y="308"/>
                  </a:lnTo>
                  <a:lnTo>
                    <a:pt x="154" y="297"/>
                  </a:lnTo>
                  <a:lnTo>
                    <a:pt x="153" y="294"/>
                  </a:lnTo>
                  <a:lnTo>
                    <a:pt x="154" y="289"/>
                  </a:lnTo>
                  <a:lnTo>
                    <a:pt x="155" y="286"/>
                  </a:lnTo>
                  <a:lnTo>
                    <a:pt x="155" y="281"/>
                  </a:lnTo>
                  <a:lnTo>
                    <a:pt x="157" y="276"/>
                  </a:lnTo>
                  <a:lnTo>
                    <a:pt x="160" y="269"/>
                  </a:lnTo>
                  <a:lnTo>
                    <a:pt x="163" y="272"/>
                  </a:lnTo>
                  <a:lnTo>
                    <a:pt x="168" y="280"/>
                  </a:lnTo>
                  <a:lnTo>
                    <a:pt x="169" y="274"/>
                  </a:lnTo>
                  <a:lnTo>
                    <a:pt x="172" y="269"/>
                  </a:lnTo>
                  <a:lnTo>
                    <a:pt x="169" y="264"/>
                  </a:lnTo>
                  <a:lnTo>
                    <a:pt x="171" y="258"/>
                  </a:lnTo>
                  <a:lnTo>
                    <a:pt x="171" y="252"/>
                  </a:lnTo>
                  <a:lnTo>
                    <a:pt x="173" y="246"/>
                  </a:lnTo>
                  <a:lnTo>
                    <a:pt x="179" y="242"/>
                  </a:lnTo>
                  <a:lnTo>
                    <a:pt x="179" y="237"/>
                  </a:lnTo>
                  <a:lnTo>
                    <a:pt x="183" y="230"/>
                  </a:lnTo>
                  <a:lnTo>
                    <a:pt x="190" y="234"/>
                  </a:lnTo>
                  <a:lnTo>
                    <a:pt x="198" y="224"/>
                  </a:lnTo>
                  <a:lnTo>
                    <a:pt x="203" y="213"/>
                  </a:lnTo>
                  <a:lnTo>
                    <a:pt x="208" y="206"/>
                  </a:lnTo>
                  <a:lnTo>
                    <a:pt x="210" y="196"/>
                  </a:lnTo>
                  <a:lnTo>
                    <a:pt x="209" y="190"/>
                  </a:lnTo>
                  <a:lnTo>
                    <a:pt x="210" y="185"/>
                  </a:lnTo>
                  <a:lnTo>
                    <a:pt x="209" y="180"/>
                  </a:lnTo>
                  <a:lnTo>
                    <a:pt x="211" y="180"/>
                  </a:lnTo>
                  <a:lnTo>
                    <a:pt x="212" y="172"/>
                  </a:lnTo>
                  <a:lnTo>
                    <a:pt x="211" y="166"/>
                  </a:lnTo>
                  <a:lnTo>
                    <a:pt x="213" y="150"/>
                  </a:lnTo>
                  <a:lnTo>
                    <a:pt x="215" y="144"/>
                  </a:lnTo>
                  <a:lnTo>
                    <a:pt x="212" y="128"/>
                  </a:lnTo>
                  <a:lnTo>
                    <a:pt x="209" y="122"/>
                  </a:lnTo>
                  <a:lnTo>
                    <a:pt x="210" y="117"/>
                  </a:lnTo>
                  <a:lnTo>
                    <a:pt x="212" y="117"/>
                  </a:lnTo>
                  <a:lnTo>
                    <a:pt x="215" y="114"/>
                  </a:lnTo>
                  <a:lnTo>
                    <a:pt x="201" y="4"/>
                  </a:lnTo>
                  <a:lnTo>
                    <a:pt x="200" y="0"/>
                  </a:lnTo>
                  <a:lnTo>
                    <a:pt x="176" y="20"/>
                  </a:lnTo>
                  <a:lnTo>
                    <a:pt x="167" y="27"/>
                  </a:lnTo>
                  <a:lnTo>
                    <a:pt x="163" y="32"/>
                  </a:lnTo>
                  <a:lnTo>
                    <a:pt x="160" y="37"/>
                  </a:lnTo>
                  <a:lnTo>
                    <a:pt x="156" y="45"/>
                  </a:lnTo>
                  <a:lnTo>
                    <a:pt x="148" y="55"/>
                  </a:lnTo>
                  <a:lnTo>
                    <a:pt x="139" y="56"/>
                  </a:lnTo>
                  <a:lnTo>
                    <a:pt x="135" y="56"/>
                  </a:lnTo>
                  <a:lnTo>
                    <a:pt x="126" y="61"/>
                  </a:lnTo>
                  <a:lnTo>
                    <a:pt x="122" y="64"/>
                  </a:lnTo>
                  <a:lnTo>
                    <a:pt x="118" y="67"/>
                  </a:lnTo>
                  <a:lnTo>
                    <a:pt x="114" y="71"/>
                  </a:lnTo>
                  <a:lnTo>
                    <a:pt x="110" y="69"/>
                  </a:lnTo>
                  <a:lnTo>
                    <a:pt x="105" y="67"/>
                  </a:lnTo>
                  <a:lnTo>
                    <a:pt x="97" y="67"/>
                  </a:lnTo>
                  <a:lnTo>
                    <a:pt x="93" y="72"/>
                  </a:lnTo>
                  <a:lnTo>
                    <a:pt x="89" y="71"/>
                  </a:lnTo>
                  <a:lnTo>
                    <a:pt x="93" y="65"/>
                  </a:lnTo>
                  <a:lnTo>
                    <a:pt x="99" y="64"/>
                  </a:lnTo>
                  <a:lnTo>
                    <a:pt x="96" y="59"/>
                  </a:lnTo>
                  <a:lnTo>
                    <a:pt x="92" y="64"/>
                  </a:lnTo>
                  <a:lnTo>
                    <a:pt x="87" y="63"/>
                  </a:lnTo>
                  <a:lnTo>
                    <a:pt x="83" y="59"/>
                  </a:lnTo>
                  <a:lnTo>
                    <a:pt x="77" y="56"/>
                  </a:lnTo>
                  <a:lnTo>
                    <a:pt x="73" y="53"/>
                  </a:lnTo>
                  <a:lnTo>
                    <a:pt x="65" y="52"/>
                  </a:lnTo>
                  <a:lnTo>
                    <a:pt x="63" y="51"/>
                  </a:lnTo>
                  <a:lnTo>
                    <a:pt x="44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" name="GA">
              <a:hlinkClick r:id="" action="ppaction://macro?name=Slide1.GA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160713" y="4089400"/>
              <a:ext cx="444500" cy="444500"/>
            </a:xfrm>
            <a:custGeom>
              <a:avLst/>
              <a:gdLst>
                <a:gd name="T0" fmla="*/ 39 w 282"/>
                <a:gd name="T1" fmla="*/ 199 h 387"/>
                <a:gd name="T2" fmla="*/ 45 w 282"/>
                <a:gd name="T3" fmla="*/ 213 h 387"/>
                <a:gd name="T4" fmla="*/ 54 w 282"/>
                <a:gd name="T5" fmla="*/ 232 h 387"/>
                <a:gd name="T6" fmla="*/ 59 w 282"/>
                <a:gd name="T7" fmla="*/ 251 h 387"/>
                <a:gd name="T8" fmla="*/ 53 w 282"/>
                <a:gd name="T9" fmla="*/ 265 h 387"/>
                <a:gd name="T10" fmla="*/ 51 w 282"/>
                <a:gd name="T11" fmla="*/ 292 h 387"/>
                <a:gd name="T12" fmla="*/ 59 w 282"/>
                <a:gd name="T13" fmla="*/ 316 h 387"/>
                <a:gd name="T14" fmla="*/ 57 w 282"/>
                <a:gd name="T15" fmla="*/ 339 h 387"/>
                <a:gd name="T16" fmla="*/ 65 w 282"/>
                <a:gd name="T17" fmla="*/ 359 h 387"/>
                <a:gd name="T18" fmla="*/ 72 w 282"/>
                <a:gd name="T19" fmla="*/ 379 h 387"/>
                <a:gd name="T20" fmla="*/ 222 w 282"/>
                <a:gd name="T21" fmla="*/ 375 h 387"/>
                <a:gd name="T22" fmla="*/ 233 w 282"/>
                <a:gd name="T23" fmla="*/ 383 h 387"/>
                <a:gd name="T24" fmla="*/ 230 w 282"/>
                <a:gd name="T25" fmla="*/ 360 h 387"/>
                <a:gd name="T26" fmla="*/ 233 w 282"/>
                <a:gd name="T27" fmla="*/ 349 h 387"/>
                <a:gd name="T28" fmla="*/ 251 w 282"/>
                <a:gd name="T29" fmla="*/ 349 h 387"/>
                <a:gd name="T30" fmla="*/ 259 w 282"/>
                <a:gd name="T31" fmla="*/ 349 h 387"/>
                <a:gd name="T32" fmla="*/ 258 w 282"/>
                <a:gd name="T33" fmla="*/ 333 h 387"/>
                <a:gd name="T34" fmla="*/ 259 w 282"/>
                <a:gd name="T35" fmla="*/ 323 h 387"/>
                <a:gd name="T36" fmla="*/ 261 w 282"/>
                <a:gd name="T37" fmla="*/ 315 h 387"/>
                <a:gd name="T38" fmla="*/ 261 w 282"/>
                <a:gd name="T39" fmla="*/ 312 h 387"/>
                <a:gd name="T40" fmla="*/ 262 w 282"/>
                <a:gd name="T41" fmla="*/ 296 h 387"/>
                <a:gd name="T42" fmla="*/ 255 w 282"/>
                <a:gd name="T43" fmla="*/ 293 h 387"/>
                <a:gd name="T44" fmla="*/ 263 w 282"/>
                <a:gd name="T45" fmla="*/ 289 h 387"/>
                <a:gd name="T46" fmla="*/ 264 w 282"/>
                <a:gd name="T47" fmla="*/ 280 h 387"/>
                <a:gd name="T48" fmla="*/ 264 w 282"/>
                <a:gd name="T49" fmla="*/ 268 h 387"/>
                <a:gd name="T50" fmla="*/ 269 w 282"/>
                <a:gd name="T51" fmla="*/ 263 h 387"/>
                <a:gd name="T52" fmla="*/ 269 w 282"/>
                <a:gd name="T53" fmla="*/ 259 h 387"/>
                <a:gd name="T54" fmla="*/ 268 w 282"/>
                <a:gd name="T55" fmla="*/ 243 h 387"/>
                <a:gd name="T56" fmla="*/ 276 w 282"/>
                <a:gd name="T57" fmla="*/ 240 h 387"/>
                <a:gd name="T58" fmla="*/ 279 w 282"/>
                <a:gd name="T59" fmla="*/ 229 h 387"/>
                <a:gd name="T60" fmla="*/ 266 w 282"/>
                <a:gd name="T61" fmla="*/ 225 h 387"/>
                <a:gd name="T62" fmla="*/ 263 w 282"/>
                <a:gd name="T63" fmla="*/ 209 h 387"/>
                <a:gd name="T64" fmla="*/ 255 w 282"/>
                <a:gd name="T65" fmla="*/ 192 h 387"/>
                <a:gd name="T66" fmla="*/ 244 w 282"/>
                <a:gd name="T67" fmla="*/ 179 h 387"/>
                <a:gd name="T68" fmla="*/ 237 w 282"/>
                <a:gd name="T69" fmla="*/ 160 h 387"/>
                <a:gd name="T70" fmla="*/ 224 w 282"/>
                <a:gd name="T71" fmla="*/ 145 h 387"/>
                <a:gd name="T72" fmla="*/ 215 w 282"/>
                <a:gd name="T73" fmla="*/ 137 h 387"/>
                <a:gd name="T74" fmla="*/ 209 w 282"/>
                <a:gd name="T75" fmla="*/ 124 h 387"/>
                <a:gd name="T76" fmla="*/ 199 w 282"/>
                <a:gd name="T77" fmla="*/ 111 h 387"/>
                <a:gd name="T78" fmla="*/ 189 w 282"/>
                <a:gd name="T79" fmla="*/ 100 h 387"/>
                <a:gd name="T80" fmla="*/ 169 w 282"/>
                <a:gd name="T81" fmla="*/ 81 h 387"/>
                <a:gd name="T82" fmla="*/ 153 w 282"/>
                <a:gd name="T83" fmla="*/ 52 h 387"/>
                <a:gd name="T84" fmla="*/ 140 w 282"/>
                <a:gd name="T85" fmla="*/ 43 h 387"/>
                <a:gd name="T86" fmla="*/ 124 w 282"/>
                <a:gd name="T87" fmla="*/ 31 h 387"/>
                <a:gd name="T88" fmla="*/ 131 w 282"/>
                <a:gd name="T89" fmla="*/ 4 h 387"/>
                <a:gd name="T90" fmla="*/ 47 w 282"/>
                <a:gd name="T91" fmla="*/ 15 h 387"/>
                <a:gd name="T92" fmla="*/ 0 w 282"/>
                <a:gd name="T93" fmla="*/ 2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2" h="387">
                  <a:moveTo>
                    <a:pt x="0" y="23"/>
                  </a:moveTo>
                  <a:lnTo>
                    <a:pt x="20" y="105"/>
                  </a:lnTo>
                  <a:lnTo>
                    <a:pt x="39" y="199"/>
                  </a:lnTo>
                  <a:lnTo>
                    <a:pt x="41" y="201"/>
                  </a:lnTo>
                  <a:lnTo>
                    <a:pt x="42" y="208"/>
                  </a:lnTo>
                  <a:lnTo>
                    <a:pt x="45" y="213"/>
                  </a:lnTo>
                  <a:lnTo>
                    <a:pt x="48" y="224"/>
                  </a:lnTo>
                  <a:lnTo>
                    <a:pt x="53" y="231"/>
                  </a:lnTo>
                  <a:lnTo>
                    <a:pt x="54" y="232"/>
                  </a:lnTo>
                  <a:lnTo>
                    <a:pt x="56" y="239"/>
                  </a:lnTo>
                  <a:lnTo>
                    <a:pt x="55" y="248"/>
                  </a:lnTo>
                  <a:lnTo>
                    <a:pt x="59" y="251"/>
                  </a:lnTo>
                  <a:lnTo>
                    <a:pt x="60" y="255"/>
                  </a:lnTo>
                  <a:lnTo>
                    <a:pt x="56" y="260"/>
                  </a:lnTo>
                  <a:lnTo>
                    <a:pt x="53" y="265"/>
                  </a:lnTo>
                  <a:lnTo>
                    <a:pt x="54" y="276"/>
                  </a:lnTo>
                  <a:lnTo>
                    <a:pt x="52" y="281"/>
                  </a:lnTo>
                  <a:lnTo>
                    <a:pt x="51" y="292"/>
                  </a:lnTo>
                  <a:lnTo>
                    <a:pt x="54" y="303"/>
                  </a:lnTo>
                  <a:lnTo>
                    <a:pt x="57" y="308"/>
                  </a:lnTo>
                  <a:lnTo>
                    <a:pt x="59" y="316"/>
                  </a:lnTo>
                  <a:lnTo>
                    <a:pt x="58" y="321"/>
                  </a:lnTo>
                  <a:lnTo>
                    <a:pt x="58" y="327"/>
                  </a:lnTo>
                  <a:lnTo>
                    <a:pt x="57" y="339"/>
                  </a:lnTo>
                  <a:lnTo>
                    <a:pt x="58" y="345"/>
                  </a:lnTo>
                  <a:lnTo>
                    <a:pt x="61" y="351"/>
                  </a:lnTo>
                  <a:lnTo>
                    <a:pt x="65" y="359"/>
                  </a:lnTo>
                  <a:lnTo>
                    <a:pt x="65" y="361"/>
                  </a:lnTo>
                  <a:lnTo>
                    <a:pt x="71" y="373"/>
                  </a:lnTo>
                  <a:lnTo>
                    <a:pt x="72" y="379"/>
                  </a:lnTo>
                  <a:lnTo>
                    <a:pt x="75" y="384"/>
                  </a:lnTo>
                  <a:lnTo>
                    <a:pt x="217" y="371"/>
                  </a:lnTo>
                  <a:lnTo>
                    <a:pt x="222" y="375"/>
                  </a:lnTo>
                  <a:lnTo>
                    <a:pt x="225" y="385"/>
                  </a:lnTo>
                  <a:lnTo>
                    <a:pt x="229" y="387"/>
                  </a:lnTo>
                  <a:lnTo>
                    <a:pt x="233" y="383"/>
                  </a:lnTo>
                  <a:lnTo>
                    <a:pt x="233" y="371"/>
                  </a:lnTo>
                  <a:lnTo>
                    <a:pt x="232" y="365"/>
                  </a:lnTo>
                  <a:lnTo>
                    <a:pt x="230" y="360"/>
                  </a:lnTo>
                  <a:lnTo>
                    <a:pt x="230" y="355"/>
                  </a:lnTo>
                  <a:lnTo>
                    <a:pt x="231" y="349"/>
                  </a:lnTo>
                  <a:lnTo>
                    <a:pt x="233" y="349"/>
                  </a:lnTo>
                  <a:lnTo>
                    <a:pt x="236" y="344"/>
                  </a:lnTo>
                  <a:lnTo>
                    <a:pt x="240" y="347"/>
                  </a:lnTo>
                  <a:lnTo>
                    <a:pt x="251" y="349"/>
                  </a:lnTo>
                  <a:lnTo>
                    <a:pt x="255" y="351"/>
                  </a:lnTo>
                  <a:lnTo>
                    <a:pt x="257" y="349"/>
                  </a:lnTo>
                  <a:lnTo>
                    <a:pt x="259" y="349"/>
                  </a:lnTo>
                  <a:lnTo>
                    <a:pt x="260" y="344"/>
                  </a:lnTo>
                  <a:lnTo>
                    <a:pt x="257" y="339"/>
                  </a:lnTo>
                  <a:lnTo>
                    <a:pt x="258" y="333"/>
                  </a:lnTo>
                  <a:lnTo>
                    <a:pt x="260" y="328"/>
                  </a:lnTo>
                  <a:lnTo>
                    <a:pt x="257" y="328"/>
                  </a:lnTo>
                  <a:lnTo>
                    <a:pt x="259" y="323"/>
                  </a:lnTo>
                  <a:lnTo>
                    <a:pt x="255" y="317"/>
                  </a:lnTo>
                  <a:lnTo>
                    <a:pt x="259" y="321"/>
                  </a:lnTo>
                  <a:lnTo>
                    <a:pt x="261" y="315"/>
                  </a:lnTo>
                  <a:lnTo>
                    <a:pt x="256" y="315"/>
                  </a:lnTo>
                  <a:lnTo>
                    <a:pt x="257" y="309"/>
                  </a:lnTo>
                  <a:lnTo>
                    <a:pt x="261" y="312"/>
                  </a:lnTo>
                  <a:lnTo>
                    <a:pt x="265" y="304"/>
                  </a:lnTo>
                  <a:lnTo>
                    <a:pt x="266" y="299"/>
                  </a:lnTo>
                  <a:lnTo>
                    <a:pt x="262" y="296"/>
                  </a:lnTo>
                  <a:lnTo>
                    <a:pt x="258" y="296"/>
                  </a:lnTo>
                  <a:lnTo>
                    <a:pt x="254" y="293"/>
                  </a:lnTo>
                  <a:lnTo>
                    <a:pt x="255" y="293"/>
                  </a:lnTo>
                  <a:lnTo>
                    <a:pt x="259" y="295"/>
                  </a:lnTo>
                  <a:lnTo>
                    <a:pt x="263" y="295"/>
                  </a:lnTo>
                  <a:lnTo>
                    <a:pt x="263" y="289"/>
                  </a:lnTo>
                  <a:lnTo>
                    <a:pt x="265" y="289"/>
                  </a:lnTo>
                  <a:lnTo>
                    <a:pt x="268" y="279"/>
                  </a:lnTo>
                  <a:lnTo>
                    <a:pt x="264" y="280"/>
                  </a:lnTo>
                  <a:lnTo>
                    <a:pt x="262" y="277"/>
                  </a:lnTo>
                  <a:lnTo>
                    <a:pt x="266" y="273"/>
                  </a:lnTo>
                  <a:lnTo>
                    <a:pt x="264" y="268"/>
                  </a:lnTo>
                  <a:lnTo>
                    <a:pt x="268" y="271"/>
                  </a:lnTo>
                  <a:lnTo>
                    <a:pt x="270" y="265"/>
                  </a:lnTo>
                  <a:lnTo>
                    <a:pt x="269" y="263"/>
                  </a:lnTo>
                  <a:lnTo>
                    <a:pt x="266" y="265"/>
                  </a:lnTo>
                  <a:lnTo>
                    <a:pt x="265" y="260"/>
                  </a:lnTo>
                  <a:lnTo>
                    <a:pt x="269" y="259"/>
                  </a:lnTo>
                  <a:lnTo>
                    <a:pt x="272" y="252"/>
                  </a:lnTo>
                  <a:lnTo>
                    <a:pt x="268" y="248"/>
                  </a:lnTo>
                  <a:lnTo>
                    <a:pt x="268" y="243"/>
                  </a:lnTo>
                  <a:lnTo>
                    <a:pt x="272" y="245"/>
                  </a:lnTo>
                  <a:lnTo>
                    <a:pt x="276" y="245"/>
                  </a:lnTo>
                  <a:lnTo>
                    <a:pt x="276" y="240"/>
                  </a:lnTo>
                  <a:lnTo>
                    <a:pt x="280" y="236"/>
                  </a:lnTo>
                  <a:lnTo>
                    <a:pt x="282" y="231"/>
                  </a:lnTo>
                  <a:lnTo>
                    <a:pt x="279" y="229"/>
                  </a:lnTo>
                  <a:lnTo>
                    <a:pt x="277" y="229"/>
                  </a:lnTo>
                  <a:lnTo>
                    <a:pt x="275" y="227"/>
                  </a:lnTo>
                  <a:lnTo>
                    <a:pt x="266" y="225"/>
                  </a:lnTo>
                  <a:lnTo>
                    <a:pt x="264" y="220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0" y="204"/>
                  </a:lnTo>
                  <a:lnTo>
                    <a:pt x="258" y="197"/>
                  </a:lnTo>
                  <a:lnTo>
                    <a:pt x="255" y="192"/>
                  </a:lnTo>
                  <a:lnTo>
                    <a:pt x="249" y="189"/>
                  </a:lnTo>
                  <a:lnTo>
                    <a:pt x="245" y="185"/>
                  </a:lnTo>
                  <a:lnTo>
                    <a:pt x="244" y="179"/>
                  </a:lnTo>
                  <a:lnTo>
                    <a:pt x="244" y="175"/>
                  </a:lnTo>
                  <a:lnTo>
                    <a:pt x="242" y="168"/>
                  </a:lnTo>
                  <a:lnTo>
                    <a:pt x="237" y="160"/>
                  </a:lnTo>
                  <a:lnTo>
                    <a:pt x="236" y="155"/>
                  </a:lnTo>
                  <a:lnTo>
                    <a:pt x="228" y="148"/>
                  </a:lnTo>
                  <a:lnTo>
                    <a:pt x="224" y="145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15" y="137"/>
                  </a:lnTo>
                  <a:lnTo>
                    <a:pt x="214" y="132"/>
                  </a:lnTo>
                  <a:lnTo>
                    <a:pt x="210" y="129"/>
                  </a:lnTo>
                  <a:lnTo>
                    <a:pt x="209" y="124"/>
                  </a:lnTo>
                  <a:lnTo>
                    <a:pt x="209" y="120"/>
                  </a:lnTo>
                  <a:lnTo>
                    <a:pt x="205" y="117"/>
                  </a:lnTo>
                  <a:lnTo>
                    <a:pt x="199" y="111"/>
                  </a:lnTo>
                  <a:lnTo>
                    <a:pt x="195" y="109"/>
                  </a:lnTo>
                  <a:lnTo>
                    <a:pt x="192" y="107"/>
                  </a:lnTo>
                  <a:lnTo>
                    <a:pt x="189" y="100"/>
                  </a:lnTo>
                  <a:lnTo>
                    <a:pt x="185" y="95"/>
                  </a:lnTo>
                  <a:lnTo>
                    <a:pt x="177" y="89"/>
                  </a:lnTo>
                  <a:lnTo>
                    <a:pt x="169" y="81"/>
                  </a:lnTo>
                  <a:lnTo>
                    <a:pt x="158" y="64"/>
                  </a:lnTo>
                  <a:lnTo>
                    <a:pt x="157" y="59"/>
                  </a:lnTo>
                  <a:lnTo>
                    <a:pt x="153" y="52"/>
                  </a:lnTo>
                  <a:lnTo>
                    <a:pt x="151" y="47"/>
                  </a:lnTo>
                  <a:lnTo>
                    <a:pt x="146" y="43"/>
                  </a:lnTo>
                  <a:lnTo>
                    <a:pt x="140" y="43"/>
                  </a:lnTo>
                  <a:lnTo>
                    <a:pt x="132" y="35"/>
                  </a:lnTo>
                  <a:lnTo>
                    <a:pt x="128" y="34"/>
                  </a:lnTo>
                  <a:lnTo>
                    <a:pt x="124" y="31"/>
                  </a:lnTo>
                  <a:lnTo>
                    <a:pt x="122" y="26"/>
                  </a:lnTo>
                  <a:lnTo>
                    <a:pt x="123" y="20"/>
                  </a:lnTo>
                  <a:lnTo>
                    <a:pt x="131" y="4"/>
                  </a:lnTo>
                  <a:lnTo>
                    <a:pt x="132" y="0"/>
                  </a:lnTo>
                  <a:lnTo>
                    <a:pt x="68" y="14"/>
                  </a:lnTo>
                  <a:lnTo>
                    <a:pt x="47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" name="NC">
              <a:hlinkClick r:id="" action="ppaction://macro?name=Slide1.NC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268663" y="3827463"/>
              <a:ext cx="679450" cy="307975"/>
            </a:xfrm>
            <a:custGeom>
              <a:avLst/>
              <a:gdLst>
                <a:gd name="T0" fmla="*/ 82 w 435"/>
                <a:gd name="T1" fmla="*/ 212 h 264"/>
                <a:gd name="T2" fmla="*/ 104 w 435"/>
                <a:gd name="T3" fmla="*/ 195 h 264"/>
                <a:gd name="T4" fmla="*/ 176 w 435"/>
                <a:gd name="T5" fmla="*/ 189 h 264"/>
                <a:gd name="T6" fmla="*/ 186 w 435"/>
                <a:gd name="T7" fmla="*/ 211 h 264"/>
                <a:gd name="T8" fmla="*/ 315 w 435"/>
                <a:gd name="T9" fmla="*/ 262 h 264"/>
                <a:gd name="T10" fmla="*/ 342 w 435"/>
                <a:gd name="T11" fmla="*/ 252 h 264"/>
                <a:gd name="T12" fmla="*/ 343 w 435"/>
                <a:gd name="T13" fmla="*/ 235 h 264"/>
                <a:gd name="T14" fmla="*/ 351 w 435"/>
                <a:gd name="T15" fmla="*/ 215 h 264"/>
                <a:gd name="T16" fmla="*/ 365 w 435"/>
                <a:gd name="T17" fmla="*/ 183 h 264"/>
                <a:gd name="T18" fmla="*/ 369 w 435"/>
                <a:gd name="T19" fmla="*/ 188 h 264"/>
                <a:gd name="T20" fmla="*/ 381 w 435"/>
                <a:gd name="T21" fmla="*/ 173 h 264"/>
                <a:gd name="T22" fmla="*/ 398 w 435"/>
                <a:gd name="T23" fmla="*/ 159 h 264"/>
                <a:gd name="T24" fmla="*/ 408 w 435"/>
                <a:gd name="T25" fmla="*/ 163 h 264"/>
                <a:gd name="T26" fmla="*/ 415 w 435"/>
                <a:gd name="T27" fmla="*/ 136 h 264"/>
                <a:gd name="T28" fmla="*/ 409 w 435"/>
                <a:gd name="T29" fmla="*/ 139 h 264"/>
                <a:gd name="T30" fmla="*/ 403 w 435"/>
                <a:gd name="T31" fmla="*/ 140 h 264"/>
                <a:gd name="T32" fmla="*/ 383 w 435"/>
                <a:gd name="T33" fmla="*/ 148 h 264"/>
                <a:gd name="T34" fmla="*/ 381 w 435"/>
                <a:gd name="T35" fmla="*/ 140 h 264"/>
                <a:gd name="T36" fmla="*/ 400 w 435"/>
                <a:gd name="T37" fmla="*/ 132 h 264"/>
                <a:gd name="T38" fmla="*/ 401 w 435"/>
                <a:gd name="T39" fmla="*/ 123 h 264"/>
                <a:gd name="T40" fmla="*/ 372 w 435"/>
                <a:gd name="T41" fmla="*/ 105 h 264"/>
                <a:gd name="T42" fmla="*/ 388 w 435"/>
                <a:gd name="T43" fmla="*/ 107 h 264"/>
                <a:gd name="T44" fmla="*/ 392 w 435"/>
                <a:gd name="T45" fmla="*/ 95 h 264"/>
                <a:gd name="T46" fmla="*/ 402 w 435"/>
                <a:gd name="T47" fmla="*/ 104 h 264"/>
                <a:gd name="T48" fmla="*/ 418 w 435"/>
                <a:gd name="T49" fmla="*/ 105 h 264"/>
                <a:gd name="T50" fmla="*/ 432 w 435"/>
                <a:gd name="T51" fmla="*/ 79 h 264"/>
                <a:gd name="T52" fmla="*/ 430 w 435"/>
                <a:gd name="T53" fmla="*/ 52 h 264"/>
                <a:gd name="T54" fmla="*/ 420 w 435"/>
                <a:gd name="T55" fmla="*/ 55 h 264"/>
                <a:gd name="T56" fmla="*/ 415 w 435"/>
                <a:gd name="T57" fmla="*/ 75 h 264"/>
                <a:gd name="T58" fmla="*/ 416 w 435"/>
                <a:gd name="T59" fmla="*/ 55 h 264"/>
                <a:gd name="T60" fmla="*/ 404 w 435"/>
                <a:gd name="T61" fmla="*/ 57 h 264"/>
                <a:gd name="T62" fmla="*/ 382 w 435"/>
                <a:gd name="T63" fmla="*/ 63 h 264"/>
                <a:gd name="T64" fmla="*/ 375 w 435"/>
                <a:gd name="T65" fmla="*/ 40 h 264"/>
                <a:gd name="T66" fmla="*/ 377 w 435"/>
                <a:gd name="T67" fmla="*/ 35 h 264"/>
                <a:gd name="T68" fmla="*/ 385 w 435"/>
                <a:gd name="T69" fmla="*/ 52 h 264"/>
                <a:gd name="T70" fmla="*/ 398 w 435"/>
                <a:gd name="T71" fmla="*/ 40 h 264"/>
                <a:gd name="T72" fmla="*/ 410 w 435"/>
                <a:gd name="T73" fmla="*/ 36 h 264"/>
                <a:gd name="T74" fmla="*/ 406 w 435"/>
                <a:gd name="T75" fmla="*/ 24 h 264"/>
                <a:gd name="T76" fmla="*/ 412 w 435"/>
                <a:gd name="T77" fmla="*/ 20 h 264"/>
                <a:gd name="T78" fmla="*/ 416 w 435"/>
                <a:gd name="T79" fmla="*/ 15 h 264"/>
                <a:gd name="T80" fmla="*/ 407 w 435"/>
                <a:gd name="T81" fmla="*/ 0 h 264"/>
                <a:gd name="T82" fmla="*/ 146 w 435"/>
                <a:gd name="T83" fmla="*/ 67 h 264"/>
                <a:gd name="T84" fmla="*/ 121 w 435"/>
                <a:gd name="T85" fmla="*/ 81 h 264"/>
                <a:gd name="T86" fmla="*/ 109 w 435"/>
                <a:gd name="T87" fmla="*/ 111 h 264"/>
                <a:gd name="T88" fmla="*/ 89 w 435"/>
                <a:gd name="T89" fmla="*/ 121 h 264"/>
                <a:gd name="T90" fmla="*/ 77 w 435"/>
                <a:gd name="T91" fmla="*/ 127 h 264"/>
                <a:gd name="T92" fmla="*/ 66 w 435"/>
                <a:gd name="T93" fmla="*/ 136 h 264"/>
                <a:gd name="T94" fmla="*/ 50 w 435"/>
                <a:gd name="T95" fmla="*/ 160 h 264"/>
                <a:gd name="T96" fmla="*/ 18 w 435"/>
                <a:gd name="T97" fmla="*/ 185 h 264"/>
                <a:gd name="T98" fmla="*/ 9 w 435"/>
                <a:gd name="T99" fmla="*/ 209 h 264"/>
                <a:gd name="T100" fmla="*/ 0 w 435"/>
                <a:gd name="T101" fmla="*/ 2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5" h="264">
                  <a:moveTo>
                    <a:pt x="0" y="235"/>
                  </a:moveTo>
                  <a:lnTo>
                    <a:pt x="64" y="221"/>
                  </a:lnTo>
                  <a:lnTo>
                    <a:pt x="77" y="212"/>
                  </a:lnTo>
                  <a:lnTo>
                    <a:pt x="82" y="212"/>
                  </a:lnTo>
                  <a:lnTo>
                    <a:pt x="88" y="204"/>
                  </a:lnTo>
                  <a:lnTo>
                    <a:pt x="96" y="200"/>
                  </a:lnTo>
                  <a:lnTo>
                    <a:pt x="100" y="196"/>
                  </a:lnTo>
                  <a:lnTo>
                    <a:pt x="104" y="195"/>
                  </a:lnTo>
                  <a:lnTo>
                    <a:pt x="151" y="188"/>
                  </a:lnTo>
                  <a:lnTo>
                    <a:pt x="168" y="187"/>
                  </a:lnTo>
                  <a:lnTo>
                    <a:pt x="172" y="192"/>
                  </a:lnTo>
                  <a:lnTo>
                    <a:pt x="176" y="189"/>
                  </a:lnTo>
                  <a:lnTo>
                    <a:pt x="183" y="199"/>
                  </a:lnTo>
                  <a:lnTo>
                    <a:pt x="185" y="204"/>
                  </a:lnTo>
                  <a:lnTo>
                    <a:pt x="185" y="209"/>
                  </a:lnTo>
                  <a:lnTo>
                    <a:pt x="186" y="211"/>
                  </a:lnTo>
                  <a:lnTo>
                    <a:pt x="244" y="199"/>
                  </a:lnTo>
                  <a:lnTo>
                    <a:pt x="310" y="261"/>
                  </a:lnTo>
                  <a:lnTo>
                    <a:pt x="312" y="264"/>
                  </a:lnTo>
                  <a:lnTo>
                    <a:pt x="315" y="262"/>
                  </a:lnTo>
                  <a:lnTo>
                    <a:pt x="323" y="258"/>
                  </a:lnTo>
                  <a:lnTo>
                    <a:pt x="331" y="256"/>
                  </a:lnTo>
                  <a:lnTo>
                    <a:pt x="338" y="256"/>
                  </a:lnTo>
                  <a:lnTo>
                    <a:pt x="342" y="252"/>
                  </a:lnTo>
                  <a:lnTo>
                    <a:pt x="343" y="241"/>
                  </a:lnTo>
                  <a:lnTo>
                    <a:pt x="340" y="229"/>
                  </a:lnTo>
                  <a:lnTo>
                    <a:pt x="341" y="229"/>
                  </a:lnTo>
                  <a:lnTo>
                    <a:pt x="343" y="235"/>
                  </a:lnTo>
                  <a:lnTo>
                    <a:pt x="346" y="248"/>
                  </a:lnTo>
                  <a:lnTo>
                    <a:pt x="346" y="232"/>
                  </a:lnTo>
                  <a:lnTo>
                    <a:pt x="347" y="225"/>
                  </a:lnTo>
                  <a:lnTo>
                    <a:pt x="351" y="215"/>
                  </a:lnTo>
                  <a:lnTo>
                    <a:pt x="356" y="204"/>
                  </a:lnTo>
                  <a:lnTo>
                    <a:pt x="365" y="193"/>
                  </a:lnTo>
                  <a:lnTo>
                    <a:pt x="363" y="188"/>
                  </a:lnTo>
                  <a:lnTo>
                    <a:pt x="365" y="183"/>
                  </a:lnTo>
                  <a:lnTo>
                    <a:pt x="363" y="179"/>
                  </a:lnTo>
                  <a:lnTo>
                    <a:pt x="367" y="181"/>
                  </a:lnTo>
                  <a:lnTo>
                    <a:pt x="364" y="187"/>
                  </a:lnTo>
                  <a:lnTo>
                    <a:pt x="369" y="188"/>
                  </a:lnTo>
                  <a:lnTo>
                    <a:pt x="370" y="188"/>
                  </a:lnTo>
                  <a:lnTo>
                    <a:pt x="373" y="183"/>
                  </a:lnTo>
                  <a:lnTo>
                    <a:pt x="376" y="172"/>
                  </a:lnTo>
                  <a:lnTo>
                    <a:pt x="381" y="173"/>
                  </a:lnTo>
                  <a:lnTo>
                    <a:pt x="391" y="167"/>
                  </a:lnTo>
                  <a:lnTo>
                    <a:pt x="395" y="167"/>
                  </a:lnTo>
                  <a:lnTo>
                    <a:pt x="395" y="164"/>
                  </a:lnTo>
                  <a:lnTo>
                    <a:pt x="398" y="159"/>
                  </a:lnTo>
                  <a:lnTo>
                    <a:pt x="400" y="165"/>
                  </a:lnTo>
                  <a:lnTo>
                    <a:pt x="402" y="159"/>
                  </a:lnTo>
                  <a:lnTo>
                    <a:pt x="406" y="163"/>
                  </a:lnTo>
                  <a:lnTo>
                    <a:pt x="408" y="163"/>
                  </a:lnTo>
                  <a:lnTo>
                    <a:pt x="412" y="152"/>
                  </a:lnTo>
                  <a:lnTo>
                    <a:pt x="415" y="147"/>
                  </a:lnTo>
                  <a:lnTo>
                    <a:pt x="417" y="140"/>
                  </a:lnTo>
                  <a:lnTo>
                    <a:pt x="415" y="136"/>
                  </a:lnTo>
                  <a:lnTo>
                    <a:pt x="414" y="136"/>
                  </a:lnTo>
                  <a:lnTo>
                    <a:pt x="412" y="143"/>
                  </a:lnTo>
                  <a:lnTo>
                    <a:pt x="408" y="144"/>
                  </a:lnTo>
                  <a:lnTo>
                    <a:pt x="409" y="139"/>
                  </a:lnTo>
                  <a:lnTo>
                    <a:pt x="407" y="133"/>
                  </a:lnTo>
                  <a:lnTo>
                    <a:pt x="406" y="139"/>
                  </a:lnTo>
                  <a:lnTo>
                    <a:pt x="406" y="139"/>
                  </a:lnTo>
                  <a:lnTo>
                    <a:pt x="403" y="140"/>
                  </a:lnTo>
                  <a:lnTo>
                    <a:pt x="404" y="145"/>
                  </a:lnTo>
                  <a:lnTo>
                    <a:pt x="400" y="143"/>
                  </a:lnTo>
                  <a:lnTo>
                    <a:pt x="392" y="149"/>
                  </a:lnTo>
                  <a:lnTo>
                    <a:pt x="383" y="148"/>
                  </a:lnTo>
                  <a:lnTo>
                    <a:pt x="376" y="140"/>
                  </a:lnTo>
                  <a:lnTo>
                    <a:pt x="373" y="135"/>
                  </a:lnTo>
                  <a:lnTo>
                    <a:pt x="377" y="137"/>
                  </a:lnTo>
                  <a:lnTo>
                    <a:pt x="381" y="140"/>
                  </a:lnTo>
                  <a:lnTo>
                    <a:pt x="386" y="144"/>
                  </a:lnTo>
                  <a:lnTo>
                    <a:pt x="390" y="145"/>
                  </a:lnTo>
                  <a:lnTo>
                    <a:pt x="393" y="143"/>
                  </a:lnTo>
                  <a:lnTo>
                    <a:pt x="400" y="132"/>
                  </a:lnTo>
                  <a:lnTo>
                    <a:pt x="400" y="127"/>
                  </a:lnTo>
                  <a:lnTo>
                    <a:pt x="396" y="128"/>
                  </a:lnTo>
                  <a:lnTo>
                    <a:pt x="397" y="123"/>
                  </a:lnTo>
                  <a:lnTo>
                    <a:pt x="401" y="123"/>
                  </a:lnTo>
                  <a:lnTo>
                    <a:pt x="403" y="116"/>
                  </a:lnTo>
                  <a:lnTo>
                    <a:pt x="394" y="112"/>
                  </a:lnTo>
                  <a:lnTo>
                    <a:pt x="390" y="112"/>
                  </a:lnTo>
                  <a:lnTo>
                    <a:pt x="372" y="105"/>
                  </a:lnTo>
                  <a:lnTo>
                    <a:pt x="371" y="104"/>
                  </a:lnTo>
                  <a:lnTo>
                    <a:pt x="371" y="103"/>
                  </a:lnTo>
                  <a:lnTo>
                    <a:pt x="380" y="105"/>
                  </a:lnTo>
                  <a:lnTo>
                    <a:pt x="388" y="107"/>
                  </a:lnTo>
                  <a:lnTo>
                    <a:pt x="392" y="104"/>
                  </a:lnTo>
                  <a:lnTo>
                    <a:pt x="394" y="105"/>
                  </a:lnTo>
                  <a:lnTo>
                    <a:pt x="393" y="100"/>
                  </a:lnTo>
                  <a:lnTo>
                    <a:pt x="392" y="95"/>
                  </a:lnTo>
                  <a:lnTo>
                    <a:pt x="396" y="93"/>
                  </a:lnTo>
                  <a:lnTo>
                    <a:pt x="394" y="97"/>
                  </a:lnTo>
                  <a:lnTo>
                    <a:pt x="398" y="103"/>
                  </a:lnTo>
                  <a:lnTo>
                    <a:pt x="402" y="104"/>
                  </a:lnTo>
                  <a:lnTo>
                    <a:pt x="403" y="99"/>
                  </a:lnTo>
                  <a:lnTo>
                    <a:pt x="405" y="104"/>
                  </a:lnTo>
                  <a:lnTo>
                    <a:pt x="409" y="104"/>
                  </a:lnTo>
                  <a:lnTo>
                    <a:pt x="418" y="105"/>
                  </a:lnTo>
                  <a:lnTo>
                    <a:pt x="422" y="100"/>
                  </a:lnTo>
                  <a:lnTo>
                    <a:pt x="428" y="83"/>
                  </a:lnTo>
                  <a:lnTo>
                    <a:pt x="428" y="77"/>
                  </a:lnTo>
                  <a:lnTo>
                    <a:pt x="432" y="79"/>
                  </a:lnTo>
                  <a:lnTo>
                    <a:pt x="435" y="73"/>
                  </a:lnTo>
                  <a:lnTo>
                    <a:pt x="434" y="69"/>
                  </a:lnTo>
                  <a:lnTo>
                    <a:pt x="433" y="57"/>
                  </a:lnTo>
                  <a:lnTo>
                    <a:pt x="430" y="52"/>
                  </a:lnTo>
                  <a:lnTo>
                    <a:pt x="426" y="47"/>
                  </a:lnTo>
                  <a:lnTo>
                    <a:pt x="426" y="51"/>
                  </a:lnTo>
                  <a:lnTo>
                    <a:pt x="426" y="55"/>
                  </a:lnTo>
                  <a:lnTo>
                    <a:pt x="420" y="55"/>
                  </a:lnTo>
                  <a:lnTo>
                    <a:pt x="420" y="61"/>
                  </a:lnTo>
                  <a:lnTo>
                    <a:pt x="421" y="72"/>
                  </a:lnTo>
                  <a:lnTo>
                    <a:pt x="417" y="77"/>
                  </a:lnTo>
                  <a:lnTo>
                    <a:pt x="415" y="75"/>
                  </a:lnTo>
                  <a:lnTo>
                    <a:pt x="418" y="69"/>
                  </a:lnTo>
                  <a:lnTo>
                    <a:pt x="414" y="67"/>
                  </a:lnTo>
                  <a:lnTo>
                    <a:pt x="416" y="61"/>
                  </a:lnTo>
                  <a:lnTo>
                    <a:pt x="416" y="55"/>
                  </a:lnTo>
                  <a:lnTo>
                    <a:pt x="415" y="49"/>
                  </a:lnTo>
                  <a:lnTo>
                    <a:pt x="411" y="49"/>
                  </a:lnTo>
                  <a:lnTo>
                    <a:pt x="404" y="52"/>
                  </a:lnTo>
                  <a:lnTo>
                    <a:pt x="404" y="57"/>
                  </a:lnTo>
                  <a:lnTo>
                    <a:pt x="395" y="55"/>
                  </a:lnTo>
                  <a:lnTo>
                    <a:pt x="391" y="59"/>
                  </a:lnTo>
                  <a:lnTo>
                    <a:pt x="387" y="61"/>
                  </a:lnTo>
                  <a:lnTo>
                    <a:pt x="382" y="63"/>
                  </a:lnTo>
                  <a:lnTo>
                    <a:pt x="382" y="56"/>
                  </a:lnTo>
                  <a:lnTo>
                    <a:pt x="378" y="51"/>
                  </a:lnTo>
                  <a:lnTo>
                    <a:pt x="376" y="45"/>
                  </a:lnTo>
                  <a:lnTo>
                    <a:pt x="375" y="40"/>
                  </a:lnTo>
                  <a:lnTo>
                    <a:pt x="377" y="35"/>
                  </a:lnTo>
                  <a:lnTo>
                    <a:pt x="375" y="31"/>
                  </a:lnTo>
                  <a:lnTo>
                    <a:pt x="377" y="33"/>
                  </a:lnTo>
                  <a:lnTo>
                    <a:pt x="377" y="35"/>
                  </a:lnTo>
                  <a:lnTo>
                    <a:pt x="378" y="36"/>
                  </a:lnTo>
                  <a:lnTo>
                    <a:pt x="377" y="41"/>
                  </a:lnTo>
                  <a:lnTo>
                    <a:pt x="381" y="52"/>
                  </a:lnTo>
                  <a:lnTo>
                    <a:pt x="385" y="52"/>
                  </a:lnTo>
                  <a:lnTo>
                    <a:pt x="390" y="55"/>
                  </a:lnTo>
                  <a:lnTo>
                    <a:pt x="399" y="44"/>
                  </a:lnTo>
                  <a:lnTo>
                    <a:pt x="394" y="40"/>
                  </a:lnTo>
                  <a:lnTo>
                    <a:pt x="398" y="40"/>
                  </a:lnTo>
                  <a:lnTo>
                    <a:pt x="404" y="41"/>
                  </a:lnTo>
                  <a:lnTo>
                    <a:pt x="401" y="36"/>
                  </a:lnTo>
                  <a:lnTo>
                    <a:pt x="406" y="39"/>
                  </a:lnTo>
                  <a:lnTo>
                    <a:pt x="410" y="36"/>
                  </a:lnTo>
                  <a:lnTo>
                    <a:pt x="410" y="32"/>
                  </a:lnTo>
                  <a:lnTo>
                    <a:pt x="405" y="27"/>
                  </a:lnTo>
                  <a:lnTo>
                    <a:pt x="401" y="25"/>
                  </a:lnTo>
                  <a:lnTo>
                    <a:pt x="406" y="24"/>
                  </a:lnTo>
                  <a:lnTo>
                    <a:pt x="414" y="31"/>
                  </a:lnTo>
                  <a:lnTo>
                    <a:pt x="419" y="31"/>
                  </a:lnTo>
                  <a:lnTo>
                    <a:pt x="415" y="25"/>
                  </a:lnTo>
                  <a:lnTo>
                    <a:pt x="412" y="20"/>
                  </a:lnTo>
                  <a:lnTo>
                    <a:pt x="421" y="29"/>
                  </a:lnTo>
                  <a:lnTo>
                    <a:pt x="424" y="36"/>
                  </a:lnTo>
                  <a:lnTo>
                    <a:pt x="424" y="31"/>
                  </a:lnTo>
                  <a:lnTo>
                    <a:pt x="416" y="15"/>
                  </a:lnTo>
                  <a:lnTo>
                    <a:pt x="416" y="12"/>
                  </a:lnTo>
                  <a:lnTo>
                    <a:pt x="411" y="11"/>
                  </a:lnTo>
                  <a:lnTo>
                    <a:pt x="408" y="5"/>
                  </a:lnTo>
                  <a:lnTo>
                    <a:pt x="407" y="0"/>
                  </a:lnTo>
                  <a:lnTo>
                    <a:pt x="357" y="15"/>
                  </a:lnTo>
                  <a:lnTo>
                    <a:pt x="300" y="31"/>
                  </a:lnTo>
                  <a:lnTo>
                    <a:pt x="188" y="59"/>
                  </a:lnTo>
                  <a:lnTo>
                    <a:pt x="146" y="67"/>
                  </a:lnTo>
                  <a:lnTo>
                    <a:pt x="131" y="68"/>
                  </a:lnTo>
                  <a:lnTo>
                    <a:pt x="122" y="68"/>
                  </a:lnTo>
                  <a:lnTo>
                    <a:pt x="120" y="76"/>
                  </a:lnTo>
                  <a:lnTo>
                    <a:pt x="121" y="81"/>
                  </a:lnTo>
                  <a:lnTo>
                    <a:pt x="119" y="91"/>
                  </a:lnTo>
                  <a:lnTo>
                    <a:pt x="115" y="93"/>
                  </a:lnTo>
                  <a:lnTo>
                    <a:pt x="111" y="99"/>
                  </a:lnTo>
                  <a:lnTo>
                    <a:pt x="109" y="111"/>
                  </a:lnTo>
                  <a:lnTo>
                    <a:pt x="105" y="116"/>
                  </a:lnTo>
                  <a:lnTo>
                    <a:pt x="101" y="112"/>
                  </a:lnTo>
                  <a:lnTo>
                    <a:pt x="93" y="117"/>
                  </a:lnTo>
                  <a:lnTo>
                    <a:pt x="89" y="121"/>
                  </a:lnTo>
                  <a:lnTo>
                    <a:pt x="87" y="127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77" y="127"/>
                  </a:lnTo>
                  <a:lnTo>
                    <a:pt x="73" y="131"/>
                  </a:lnTo>
                  <a:lnTo>
                    <a:pt x="71" y="133"/>
                  </a:lnTo>
                  <a:lnTo>
                    <a:pt x="70" y="139"/>
                  </a:lnTo>
                  <a:lnTo>
                    <a:pt x="66" y="136"/>
                  </a:lnTo>
                  <a:lnTo>
                    <a:pt x="64" y="148"/>
                  </a:lnTo>
                  <a:lnTo>
                    <a:pt x="62" y="153"/>
                  </a:lnTo>
                  <a:lnTo>
                    <a:pt x="58" y="153"/>
                  </a:lnTo>
                  <a:lnTo>
                    <a:pt x="50" y="160"/>
                  </a:lnTo>
                  <a:lnTo>
                    <a:pt x="38" y="176"/>
                  </a:lnTo>
                  <a:lnTo>
                    <a:pt x="35" y="177"/>
                  </a:lnTo>
                  <a:lnTo>
                    <a:pt x="26" y="179"/>
                  </a:lnTo>
                  <a:lnTo>
                    <a:pt x="18" y="185"/>
                  </a:lnTo>
                  <a:lnTo>
                    <a:pt x="15" y="191"/>
                  </a:lnTo>
                  <a:lnTo>
                    <a:pt x="13" y="196"/>
                  </a:lnTo>
                  <a:lnTo>
                    <a:pt x="12" y="204"/>
                  </a:lnTo>
                  <a:lnTo>
                    <a:pt x="9" y="209"/>
                  </a:lnTo>
                  <a:lnTo>
                    <a:pt x="0" y="212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5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" name="VA">
              <a:hlinkClick r:id="" action="ppaction://macro?name=Slide1.VA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297238" y="3582988"/>
              <a:ext cx="614362" cy="344487"/>
            </a:xfrm>
            <a:custGeom>
              <a:avLst/>
              <a:gdLst>
                <a:gd name="T0" fmla="*/ 59 w 396"/>
                <a:gd name="T1" fmla="*/ 292 h 301"/>
                <a:gd name="T2" fmla="*/ 111 w 396"/>
                <a:gd name="T3" fmla="*/ 281 h 301"/>
                <a:gd name="T4" fmla="*/ 337 w 396"/>
                <a:gd name="T5" fmla="*/ 228 h 301"/>
                <a:gd name="T6" fmla="*/ 390 w 396"/>
                <a:gd name="T7" fmla="*/ 213 h 301"/>
                <a:gd name="T8" fmla="*/ 395 w 396"/>
                <a:gd name="T9" fmla="*/ 212 h 301"/>
                <a:gd name="T10" fmla="*/ 374 w 396"/>
                <a:gd name="T11" fmla="*/ 184 h 301"/>
                <a:gd name="T12" fmla="*/ 366 w 396"/>
                <a:gd name="T13" fmla="*/ 189 h 301"/>
                <a:gd name="T14" fmla="*/ 356 w 396"/>
                <a:gd name="T15" fmla="*/ 184 h 301"/>
                <a:gd name="T16" fmla="*/ 347 w 396"/>
                <a:gd name="T17" fmla="*/ 169 h 301"/>
                <a:gd name="T18" fmla="*/ 327 w 396"/>
                <a:gd name="T19" fmla="*/ 166 h 301"/>
                <a:gd name="T20" fmla="*/ 328 w 396"/>
                <a:gd name="T21" fmla="*/ 162 h 301"/>
                <a:gd name="T22" fmla="*/ 339 w 396"/>
                <a:gd name="T23" fmla="*/ 166 h 301"/>
                <a:gd name="T24" fmla="*/ 354 w 396"/>
                <a:gd name="T25" fmla="*/ 176 h 301"/>
                <a:gd name="T26" fmla="*/ 367 w 396"/>
                <a:gd name="T27" fmla="*/ 180 h 301"/>
                <a:gd name="T28" fmla="*/ 361 w 396"/>
                <a:gd name="T29" fmla="*/ 161 h 301"/>
                <a:gd name="T30" fmla="*/ 336 w 396"/>
                <a:gd name="T31" fmla="*/ 144 h 301"/>
                <a:gd name="T32" fmla="*/ 358 w 396"/>
                <a:gd name="T33" fmla="*/ 153 h 301"/>
                <a:gd name="T34" fmla="*/ 364 w 396"/>
                <a:gd name="T35" fmla="*/ 152 h 301"/>
                <a:gd name="T36" fmla="*/ 355 w 396"/>
                <a:gd name="T37" fmla="*/ 136 h 301"/>
                <a:gd name="T38" fmla="*/ 345 w 396"/>
                <a:gd name="T39" fmla="*/ 125 h 301"/>
                <a:gd name="T40" fmla="*/ 327 w 396"/>
                <a:gd name="T41" fmla="*/ 108 h 301"/>
                <a:gd name="T42" fmla="*/ 311 w 396"/>
                <a:gd name="T43" fmla="*/ 92 h 301"/>
                <a:gd name="T44" fmla="*/ 327 w 396"/>
                <a:gd name="T45" fmla="*/ 105 h 301"/>
                <a:gd name="T46" fmla="*/ 346 w 396"/>
                <a:gd name="T47" fmla="*/ 122 h 301"/>
                <a:gd name="T48" fmla="*/ 357 w 396"/>
                <a:gd name="T49" fmla="*/ 118 h 301"/>
                <a:gd name="T50" fmla="*/ 358 w 396"/>
                <a:gd name="T51" fmla="*/ 102 h 301"/>
                <a:gd name="T52" fmla="*/ 342 w 396"/>
                <a:gd name="T53" fmla="*/ 96 h 301"/>
                <a:gd name="T54" fmla="*/ 329 w 396"/>
                <a:gd name="T55" fmla="*/ 88 h 301"/>
                <a:gd name="T56" fmla="*/ 314 w 396"/>
                <a:gd name="T57" fmla="*/ 78 h 301"/>
                <a:gd name="T58" fmla="*/ 302 w 396"/>
                <a:gd name="T59" fmla="*/ 80 h 301"/>
                <a:gd name="T60" fmla="*/ 298 w 396"/>
                <a:gd name="T61" fmla="*/ 68 h 301"/>
                <a:gd name="T62" fmla="*/ 304 w 396"/>
                <a:gd name="T63" fmla="*/ 50 h 301"/>
                <a:gd name="T64" fmla="*/ 306 w 396"/>
                <a:gd name="T65" fmla="*/ 34 h 301"/>
                <a:gd name="T66" fmla="*/ 294 w 396"/>
                <a:gd name="T67" fmla="*/ 21 h 301"/>
                <a:gd name="T68" fmla="*/ 280 w 396"/>
                <a:gd name="T69" fmla="*/ 10 h 301"/>
                <a:gd name="T70" fmla="*/ 264 w 396"/>
                <a:gd name="T71" fmla="*/ 10 h 301"/>
                <a:gd name="T72" fmla="*/ 235 w 396"/>
                <a:gd name="T73" fmla="*/ 8 h 301"/>
                <a:gd name="T74" fmla="*/ 228 w 396"/>
                <a:gd name="T75" fmla="*/ 42 h 301"/>
                <a:gd name="T76" fmla="*/ 214 w 396"/>
                <a:gd name="T77" fmla="*/ 61 h 301"/>
                <a:gd name="T78" fmla="*/ 205 w 396"/>
                <a:gd name="T79" fmla="*/ 78 h 301"/>
                <a:gd name="T80" fmla="*/ 189 w 396"/>
                <a:gd name="T81" fmla="*/ 96 h 301"/>
                <a:gd name="T82" fmla="*/ 180 w 396"/>
                <a:gd name="T83" fmla="*/ 101 h 301"/>
                <a:gd name="T84" fmla="*/ 173 w 396"/>
                <a:gd name="T85" fmla="*/ 126 h 301"/>
                <a:gd name="T86" fmla="*/ 162 w 396"/>
                <a:gd name="T87" fmla="*/ 161 h 301"/>
                <a:gd name="T88" fmla="*/ 162 w 396"/>
                <a:gd name="T89" fmla="*/ 188 h 301"/>
                <a:gd name="T90" fmla="*/ 140 w 396"/>
                <a:gd name="T91" fmla="*/ 205 h 301"/>
                <a:gd name="T92" fmla="*/ 129 w 396"/>
                <a:gd name="T93" fmla="*/ 213 h 301"/>
                <a:gd name="T94" fmla="*/ 107 w 396"/>
                <a:gd name="T95" fmla="*/ 221 h 301"/>
                <a:gd name="T96" fmla="*/ 80 w 396"/>
                <a:gd name="T97" fmla="*/ 216 h 301"/>
                <a:gd name="T98" fmla="*/ 47 w 396"/>
                <a:gd name="T99" fmla="*/ 244 h 301"/>
                <a:gd name="T100" fmla="*/ 38 w 396"/>
                <a:gd name="T101" fmla="*/ 265 h 301"/>
                <a:gd name="T102" fmla="*/ 26 w 396"/>
                <a:gd name="T103" fmla="*/ 284 h 301"/>
                <a:gd name="T104" fmla="*/ 0 w 396"/>
                <a:gd name="T105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6" h="301">
                  <a:moveTo>
                    <a:pt x="0" y="301"/>
                  </a:moveTo>
                  <a:lnTo>
                    <a:pt x="16" y="298"/>
                  </a:lnTo>
                  <a:lnTo>
                    <a:pt x="24" y="298"/>
                  </a:lnTo>
                  <a:lnTo>
                    <a:pt x="59" y="292"/>
                  </a:lnTo>
                  <a:lnTo>
                    <a:pt x="80" y="286"/>
                  </a:lnTo>
                  <a:lnTo>
                    <a:pt x="96" y="281"/>
                  </a:lnTo>
                  <a:lnTo>
                    <a:pt x="102" y="281"/>
                  </a:lnTo>
                  <a:lnTo>
                    <a:pt x="111" y="281"/>
                  </a:lnTo>
                  <a:lnTo>
                    <a:pt x="126" y="280"/>
                  </a:lnTo>
                  <a:lnTo>
                    <a:pt x="168" y="272"/>
                  </a:lnTo>
                  <a:lnTo>
                    <a:pt x="280" y="244"/>
                  </a:lnTo>
                  <a:lnTo>
                    <a:pt x="337" y="228"/>
                  </a:lnTo>
                  <a:lnTo>
                    <a:pt x="387" y="213"/>
                  </a:lnTo>
                  <a:lnTo>
                    <a:pt x="386" y="210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89" y="208"/>
                  </a:lnTo>
                  <a:lnTo>
                    <a:pt x="389" y="201"/>
                  </a:lnTo>
                  <a:lnTo>
                    <a:pt x="393" y="205"/>
                  </a:lnTo>
                  <a:lnTo>
                    <a:pt x="395" y="212"/>
                  </a:lnTo>
                  <a:lnTo>
                    <a:pt x="396" y="210"/>
                  </a:lnTo>
                  <a:lnTo>
                    <a:pt x="389" y="194"/>
                  </a:lnTo>
                  <a:lnTo>
                    <a:pt x="385" y="184"/>
                  </a:lnTo>
                  <a:lnTo>
                    <a:pt x="374" y="184"/>
                  </a:lnTo>
                  <a:lnTo>
                    <a:pt x="370" y="182"/>
                  </a:lnTo>
                  <a:lnTo>
                    <a:pt x="368" y="189"/>
                  </a:lnTo>
                  <a:lnTo>
                    <a:pt x="370" y="192"/>
                  </a:lnTo>
                  <a:lnTo>
                    <a:pt x="366" y="189"/>
                  </a:lnTo>
                  <a:lnTo>
                    <a:pt x="363" y="189"/>
                  </a:lnTo>
                  <a:lnTo>
                    <a:pt x="358" y="194"/>
                  </a:lnTo>
                  <a:lnTo>
                    <a:pt x="360" y="189"/>
                  </a:lnTo>
                  <a:lnTo>
                    <a:pt x="356" y="184"/>
                  </a:lnTo>
                  <a:lnTo>
                    <a:pt x="352" y="180"/>
                  </a:lnTo>
                  <a:lnTo>
                    <a:pt x="351" y="181"/>
                  </a:lnTo>
                  <a:lnTo>
                    <a:pt x="349" y="174"/>
                  </a:lnTo>
                  <a:lnTo>
                    <a:pt x="347" y="169"/>
                  </a:lnTo>
                  <a:lnTo>
                    <a:pt x="343" y="172"/>
                  </a:lnTo>
                  <a:lnTo>
                    <a:pt x="339" y="169"/>
                  </a:lnTo>
                  <a:lnTo>
                    <a:pt x="335" y="170"/>
                  </a:lnTo>
                  <a:lnTo>
                    <a:pt x="327" y="166"/>
                  </a:lnTo>
                  <a:lnTo>
                    <a:pt x="314" y="166"/>
                  </a:lnTo>
                  <a:lnTo>
                    <a:pt x="315" y="164"/>
                  </a:lnTo>
                  <a:lnTo>
                    <a:pt x="319" y="165"/>
                  </a:lnTo>
                  <a:lnTo>
                    <a:pt x="328" y="162"/>
                  </a:lnTo>
                  <a:lnTo>
                    <a:pt x="332" y="168"/>
                  </a:lnTo>
                  <a:lnTo>
                    <a:pt x="334" y="168"/>
                  </a:lnTo>
                  <a:lnTo>
                    <a:pt x="335" y="161"/>
                  </a:lnTo>
                  <a:lnTo>
                    <a:pt x="339" y="166"/>
                  </a:lnTo>
                  <a:lnTo>
                    <a:pt x="343" y="169"/>
                  </a:lnTo>
                  <a:lnTo>
                    <a:pt x="347" y="165"/>
                  </a:lnTo>
                  <a:lnTo>
                    <a:pt x="350" y="170"/>
                  </a:lnTo>
                  <a:lnTo>
                    <a:pt x="354" y="176"/>
                  </a:lnTo>
                  <a:lnTo>
                    <a:pt x="358" y="178"/>
                  </a:lnTo>
                  <a:lnTo>
                    <a:pt x="362" y="184"/>
                  </a:lnTo>
                  <a:lnTo>
                    <a:pt x="364" y="181"/>
                  </a:lnTo>
                  <a:lnTo>
                    <a:pt x="367" y="180"/>
                  </a:lnTo>
                  <a:lnTo>
                    <a:pt x="368" y="173"/>
                  </a:lnTo>
                  <a:lnTo>
                    <a:pt x="366" y="168"/>
                  </a:lnTo>
                  <a:lnTo>
                    <a:pt x="362" y="166"/>
                  </a:lnTo>
                  <a:lnTo>
                    <a:pt x="361" y="161"/>
                  </a:lnTo>
                  <a:lnTo>
                    <a:pt x="356" y="162"/>
                  </a:lnTo>
                  <a:lnTo>
                    <a:pt x="348" y="158"/>
                  </a:lnTo>
                  <a:lnTo>
                    <a:pt x="345" y="153"/>
                  </a:lnTo>
                  <a:lnTo>
                    <a:pt x="336" y="144"/>
                  </a:lnTo>
                  <a:lnTo>
                    <a:pt x="340" y="145"/>
                  </a:lnTo>
                  <a:lnTo>
                    <a:pt x="348" y="154"/>
                  </a:lnTo>
                  <a:lnTo>
                    <a:pt x="356" y="160"/>
                  </a:lnTo>
                  <a:lnTo>
                    <a:pt x="358" y="153"/>
                  </a:lnTo>
                  <a:lnTo>
                    <a:pt x="355" y="148"/>
                  </a:lnTo>
                  <a:lnTo>
                    <a:pt x="356" y="146"/>
                  </a:lnTo>
                  <a:lnTo>
                    <a:pt x="360" y="148"/>
                  </a:lnTo>
                  <a:lnTo>
                    <a:pt x="364" y="152"/>
                  </a:lnTo>
                  <a:lnTo>
                    <a:pt x="365" y="146"/>
                  </a:lnTo>
                  <a:lnTo>
                    <a:pt x="363" y="137"/>
                  </a:lnTo>
                  <a:lnTo>
                    <a:pt x="359" y="137"/>
                  </a:lnTo>
                  <a:lnTo>
                    <a:pt x="355" y="136"/>
                  </a:lnTo>
                  <a:lnTo>
                    <a:pt x="357" y="134"/>
                  </a:lnTo>
                  <a:lnTo>
                    <a:pt x="353" y="129"/>
                  </a:lnTo>
                  <a:lnTo>
                    <a:pt x="349" y="129"/>
                  </a:lnTo>
                  <a:lnTo>
                    <a:pt x="345" y="125"/>
                  </a:lnTo>
                  <a:lnTo>
                    <a:pt x="343" y="122"/>
                  </a:lnTo>
                  <a:lnTo>
                    <a:pt x="335" y="117"/>
                  </a:lnTo>
                  <a:lnTo>
                    <a:pt x="332" y="110"/>
                  </a:lnTo>
                  <a:lnTo>
                    <a:pt x="327" y="108"/>
                  </a:lnTo>
                  <a:lnTo>
                    <a:pt x="325" y="105"/>
                  </a:lnTo>
                  <a:lnTo>
                    <a:pt x="323" y="100"/>
                  </a:lnTo>
                  <a:lnTo>
                    <a:pt x="314" y="93"/>
                  </a:lnTo>
                  <a:lnTo>
                    <a:pt x="311" y="92"/>
                  </a:lnTo>
                  <a:lnTo>
                    <a:pt x="315" y="92"/>
                  </a:lnTo>
                  <a:lnTo>
                    <a:pt x="319" y="94"/>
                  </a:lnTo>
                  <a:lnTo>
                    <a:pt x="324" y="100"/>
                  </a:lnTo>
                  <a:lnTo>
                    <a:pt x="327" y="105"/>
                  </a:lnTo>
                  <a:lnTo>
                    <a:pt x="331" y="108"/>
                  </a:lnTo>
                  <a:lnTo>
                    <a:pt x="335" y="113"/>
                  </a:lnTo>
                  <a:lnTo>
                    <a:pt x="338" y="113"/>
                  </a:lnTo>
                  <a:lnTo>
                    <a:pt x="346" y="122"/>
                  </a:lnTo>
                  <a:lnTo>
                    <a:pt x="350" y="122"/>
                  </a:lnTo>
                  <a:lnTo>
                    <a:pt x="351" y="124"/>
                  </a:lnTo>
                  <a:lnTo>
                    <a:pt x="355" y="126"/>
                  </a:lnTo>
                  <a:lnTo>
                    <a:pt x="357" y="118"/>
                  </a:lnTo>
                  <a:lnTo>
                    <a:pt x="357" y="113"/>
                  </a:lnTo>
                  <a:lnTo>
                    <a:pt x="355" y="108"/>
                  </a:lnTo>
                  <a:lnTo>
                    <a:pt x="358" y="108"/>
                  </a:lnTo>
                  <a:lnTo>
                    <a:pt x="358" y="102"/>
                  </a:lnTo>
                  <a:lnTo>
                    <a:pt x="350" y="98"/>
                  </a:lnTo>
                  <a:lnTo>
                    <a:pt x="346" y="97"/>
                  </a:lnTo>
                  <a:lnTo>
                    <a:pt x="346" y="96"/>
                  </a:lnTo>
                  <a:lnTo>
                    <a:pt x="342" y="96"/>
                  </a:lnTo>
                  <a:lnTo>
                    <a:pt x="342" y="92"/>
                  </a:lnTo>
                  <a:lnTo>
                    <a:pt x="338" y="89"/>
                  </a:lnTo>
                  <a:lnTo>
                    <a:pt x="337" y="86"/>
                  </a:lnTo>
                  <a:lnTo>
                    <a:pt x="329" y="88"/>
                  </a:lnTo>
                  <a:lnTo>
                    <a:pt x="328" y="86"/>
                  </a:lnTo>
                  <a:lnTo>
                    <a:pt x="323" y="88"/>
                  </a:lnTo>
                  <a:lnTo>
                    <a:pt x="321" y="86"/>
                  </a:lnTo>
                  <a:lnTo>
                    <a:pt x="314" y="78"/>
                  </a:lnTo>
                  <a:lnTo>
                    <a:pt x="314" y="73"/>
                  </a:lnTo>
                  <a:lnTo>
                    <a:pt x="310" y="73"/>
                  </a:lnTo>
                  <a:lnTo>
                    <a:pt x="305" y="78"/>
                  </a:lnTo>
                  <a:lnTo>
                    <a:pt x="302" y="80"/>
                  </a:lnTo>
                  <a:lnTo>
                    <a:pt x="298" y="78"/>
                  </a:lnTo>
                  <a:lnTo>
                    <a:pt x="297" y="73"/>
                  </a:lnTo>
                  <a:lnTo>
                    <a:pt x="298" y="73"/>
                  </a:lnTo>
                  <a:lnTo>
                    <a:pt x="298" y="68"/>
                  </a:lnTo>
                  <a:lnTo>
                    <a:pt x="299" y="52"/>
                  </a:lnTo>
                  <a:lnTo>
                    <a:pt x="301" y="53"/>
                  </a:lnTo>
                  <a:lnTo>
                    <a:pt x="303" y="53"/>
                  </a:lnTo>
                  <a:lnTo>
                    <a:pt x="304" y="50"/>
                  </a:lnTo>
                  <a:lnTo>
                    <a:pt x="303" y="48"/>
                  </a:lnTo>
                  <a:lnTo>
                    <a:pt x="307" y="42"/>
                  </a:lnTo>
                  <a:lnTo>
                    <a:pt x="306" y="37"/>
                  </a:lnTo>
                  <a:lnTo>
                    <a:pt x="306" y="34"/>
                  </a:lnTo>
                  <a:lnTo>
                    <a:pt x="304" y="28"/>
                  </a:lnTo>
                  <a:lnTo>
                    <a:pt x="300" y="25"/>
                  </a:lnTo>
                  <a:lnTo>
                    <a:pt x="297" y="24"/>
                  </a:lnTo>
                  <a:lnTo>
                    <a:pt x="294" y="21"/>
                  </a:lnTo>
                  <a:lnTo>
                    <a:pt x="289" y="18"/>
                  </a:lnTo>
                  <a:lnTo>
                    <a:pt x="284" y="18"/>
                  </a:lnTo>
                  <a:lnTo>
                    <a:pt x="279" y="16"/>
                  </a:lnTo>
                  <a:lnTo>
                    <a:pt x="280" y="10"/>
                  </a:lnTo>
                  <a:lnTo>
                    <a:pt x="278" y="5"/>
                  </a:lnTo>
                  <a:lnTo>
                    <a:pt x="274" y="1"/>
                  </a:lnTo>
                  <a:lnTo>
                    <a:pt x="265" y="1"/>
                  </a:lnTo>
                  <a:lnTo>
                    <a:pt x="264" y="10"/>
                  </a:lnTo>
                  <a:lnTo>
                    <a:pt x="261" y="17"/>
                  </a:lnTo>
                  <a:lnTo>
                    <a:pt x="239" y="0"/>
                  </a:lnTo>
                  <a:lnTo>
                    <a:pt x="234" y="2"/>
                  </a:lnTo>
                  <a:lnTo>
                    <a:pt x="235" y="8"/>
                  </a:lnTo>
                  <a:lnTo>
                    <a:pt x="233" y="14"/>
                  </a:lnTo>
                  <a:lnTo>
                    <a:pt x="234" y="25"/>
                  </a:lnTo>
                  <a:lnTo>
                    <a:pt x="231" y="32"/>
                  </a:lnTo>
                  <a:lnTo>
                    <a:pt x="228" y="42"/>
                  </a:lnTo>
                  <a:lnTo>
                    <a:pt x="225" y="48"/>
                  </a:lnTo>
                  <a:lnTo>
                    <a:pt x="221" y="48"/>
                  </a:lnTo>
                  <a:lnTo>
                    <a:pt x="218" y="58"/>
                  </a:lnTo>
                  <a:lnTo>
                    <a:pt x="214" y="61"/>
                  </a:lnTo>
                  <a:lnTo>
                    <a:pt x="209" y="60"/>
                  </a:lnTo>
                  <a:lnTo>
                    <a:pt x="208" y="65"/>
                  </a:lnTo>
                  <a:lnTo>
                    <a:pt x="207" y="73"/>
                  </a:lnTo>
                  <a:lnTo>
                    <a:pt x="205" y="78"/>
                  </a:lnTo>
                  <a:lnTo>
                    <a:pt x="203" y="90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96"/>
                  </a:lnTo>
                  <a:lnTo>
                    <a:pt x="189" y="93"/>
                  </a:lnTo>
                  <a:lnTo>
                    <a:pt x="185" y="89"/>
                  </a:lnTo>
                  <a:lnTo>
                    <a:pt x="180" y="90"/>
                  </a:lnTo>
                  <a:lnTo>
                    <a:pt x="180" y="101"/>
                  </a:lnTo>
                  <a:lnTo>
                    <a:pt x="180" y="108"/>
                  </a:lnTo>
                  <a:lnTo>
                    <a:pt x="178" y="109"/>
                  </a:lnTo>
                  <a:lnTo>
                    <a:pt x="176" y="121"/>
                  </a:lnTo>
                  <a:lnTo>
                    <a:pt x="173" y="126"/>
                  </a:lnTo>
                  <a:lnTo>
                    <a:pt x="172" y="132"/>
                  </a:lnTo>
                  <a:lnTo>
                    <a:pt x="170" y="142"/>
                  </a:lnTo>
                  <a:lnTo>
                    <a:pt x="166" y="150"/>
                  </a:lnTo>
                  <a:lnTo>
                    <a:pt x="162" y="161"/>
                  </a:lnTo>
                  <a:lnTo>
                    <a:pt x="160" y="172"/>
                  </a:lnTo>
                  <a:lnTo>
                    <a:pt x="164" y="177"/>
                  </a:lnTo>
                  <a:lnTo>
                    <a:pt x="160" y="182"/>
                  </a:lnTo>
                  <a:lnTo>
                    <a:pt x="162" y="188"/>
                  </a:lnTo>
                  <a:lnTo>
                    <a:pt x="161" y="189"/>
                  </a:lnTo>
                  <a:lnTo>
                    <a:pt x="153" y="197"/>
                  </a:lnTo>
                  <a:lnTo>
                    <a:pt x="148" y="196"/>
                  </a:lnTo>
                  <a:lnTo>
                    <a:pt x="140" y="205"/>
                  </a:lnTo>
                  <a:lnTo>
                    <a:pt x="134" y="202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29" y="213"/>
                  </a:lnTo>
                  <a:lnTo>
                    <a:pt x="120" y="220"/>
                  </a:lnTo>
                  <a:lnTo>
                    <a:pt x="116" y="220"/>
                  </a:lnTo>
                  <a:lnTo>
                    <a:pt x="109" y="216"/>
                  </a:lnTo>
                  <a:lnTo>
                    <a:pt x="107" y="221"/>
                  </a:lnTo>
                  <a:lnTo>
                    <a:pt x="99" y="229"/>
                  </a:lnTo>
                  <a:lnTo>
                    <a:pt x="93" y="228"/>
                  </a:lnTo>
                  <a:lnTo>
                    <a:pt x="85" y="221"/>
                  </a:lnTo>
                  <a:lnTo>
                    <a:pt x="80" y="216"/>
                  </a:lnTo>
                  <a:lnTo>
                    <a:pt x="77" y="210"/>
                  </a:lnTo>
                  <a:lnTo>
                    <a:pt x="77" y="205"/>
                  </a:lnTo>
                  <a:lnTo>
                    <a:pt x="61" y="229"/>
                  </a:lnTo>
                  <a:lnTo>
                    <a:pt x="47" y="244"/>
                  </a:lnTo>
                  <a:lnTo>
                    <a:pt x="44" y="249"/>
                  </a:lnTo>
                  <a:lnTo>
                    <a:pt x="44" y="256"/>
                  </a:lnTo>
                  <a:lnTo>
                    <a:pt x="39" y="260"/>
                  </a:lnTo>
                  <a:lnTo>
                    <a:pt x="38" y="265"/>
                  </a:lnTo>
                  <a:lnTo>
                    <a:pt x="35" y="270"/>
                  </a:lnTo>
                  <a:lnTo>
                    <a:pt x="31" y="273"/>
                  </a:lnTo>
                  <a:lnTo>
                    <a:pt x="27" y="278"/>
                  </a:lnTo>
                  <a:lnTo>
                    <a:pt x="26" y="284"/>
                  </a:lnTo>
                  <a:lnTo>
                    <a:pt x="16" y="289"/>
                  </a:lnTo>
                  <a:lnTo>
                    <a:pt x="12" y="293"/>
                  </a:lnTo>
                  <a:lnTo>
                    <a:pt x="8" y="294"/>
                  </a:lnTo>
                  <a:lnTo>
                    <a:pt x="0" y="301"/>
                  </a:lnTo>
                  <a:lnTo>
                    <a:pt x="0" y="301"/>
                  </a:lnTo>
                  <a:lnTo>
                    <a:pt x="0" y="301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" name="WV">
              <a:hlinkClick r:id="" action="ppaction://macro?name=Slide1.WV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360738" y="3492500"/>
              <a:ext cx="352425" cy="352425"/>
            </a:xfrm>
            <a:custGeom>
              <a:avLst/>
              <a:gdLst>
                <a:gd name="T0" fmla="*/ 2 w 228"/>
                <a:gd name="T1" fmla="*/ 220 h 307"/>
                <a:gd name="T2" fmla="*/ 9 w 228"/>
                <a:gd name="T3" fmla="*/ 248 h 307"/>
                <a:gd name="T4" fmla="*/ 23 w 228"/>
                <a:gd name="T5" fmla="*/ 274 h 307"/>
                <a:gd name="T6" fmla="*/ 40 w 228"/>
                <a:gd name="T7" fmla="*/ 288 h 307"/>
                <a:gd name="T8" fmla="*/ 56 w 228"/>
                <a:gd name="T9" fmla="*/ 306 h 307"/>
                <a:gd name="T10" fmla="*/ 72 w 228"/>
                <a:gd name="T11" fmla="*/ 294 h 307"/>
                <a:gd name="T12" fmla="*/ 92 w 228"/>
                <a:gd name="T13" fmla="*/ 291 h 307"/>
                <a:gd name="T14" fmla="*/ 97 w 228"/>
                <a:gd name="T15" fmla="*/ 280 h 307"/>
                <a:gd name="T16" fmla="*/ 116 w 228"/>
                <a:gd name="T17" fmla="*/ 275 h 307"/>
                <a:gd name="T18" fmla="*/ 123 w 228"/>
                <a:gd name="T19" fmla="*/ 260 h 307"/>
                <a:gd name="T20" fmla="*/ 125 w 228"/>
                <a:gd name="T21" fmla="*/ 239 h 307"/>
                <a:gd name="T22" fmla="*/ 135 w 228"/>
                <a:gd name="T23" fmla="*/ 210 h 307"/>
                <a:gd name="T24" fmla="*/ 141 w 228"/>
                <a:gd name="T25" fmla="*/ 187 h 307"/>
                <a:gd name="T26" fmla="*/ 143 w 228"/>
                <a:gd name="T27" fmla="*/ 168 h 307"/>
                <a:gd name="T28" fmla="*/ 152 w 228"/>
                <a:gd name="T29" fmla="*/ 174 h 307"/>
                <a:gd name="T30" fmla="*/ 166 w 228"/>
                <a:gd name="T31" fmla="*/ 168 h 307"/>
                <a:gd name="T32" fmla="*/ 171 w 228"/>
                <a:gd name="T33" fmla="*/ 143 h 307"/>
                <a:gd name="T34" fmla="*/ 181 w 228"/>
                <a:gd name="T35" fmla="*/ 136 h 307"/>
                <a:gd name="T36" fmla="*/ 191 w 228"/>
                <a:gd name="T37" fmla="*/ 120 h 307"/>
                <a:gd name="T38" fmla="*/ 196 w 228"/>
                <a:gd name="T39" fmla="*/ 92 h 307"/>
                <a:gd name="T40" fmla="*/ 202 w 228"/>
                <a:gd name="T41" fmla="*/ 78 h 307"/>
                <a:gd name="T42" fmla="*/ 228 w 228"/>
                <a:gd name="T43" fmla="*/ 79 h 307"/>
                <a:gd name="T44" fmla="*/ 223 w 228"/>
                <a:gd name="T45" fmla="*/ 66 h 307"/>
                <a:gd name="T46" fmla="*/ 220 w 228"/>
                <a:gd name="T47" fmla="*/ 58 h 307"/>
                <a:gd name="T48" fmla="*/ 204 w 228"/>
                <a:gd name="T49" fmla="*/ 52 h 307"/>
                <a:gd name="T50" fmla="*/ 194 w 228"/>
                <a:gd name="T51" fmla="*/ 60 h 307"/>
                <a:gd name="T52" fmla="*/ 183 w 228"/>
                <a:gd name="T53" fmla="*/ 72 h 307"/>
                <a:gd name="T54" fmla="*/ 174 w 228"/>
                <a:gd name="T55" fmla="*/ 67 h 307"/>
                <a:gd name="T56" fmla="*/ 164 w 228"/>
                <a:gd name="T57" fmla="*/ 83 h 307"/>
                <a:gd name="T58" fmla="*/ 154 w 228"/>
                <a:gd name="T59" fmla="*/ 96 h 307"/>
                <a:gd name="T60" fmla="*/ 144 w 228"/>
                <a:gd name="T61" fmla="*/ 112 h 307"/>
                <a:gd name="T62" fmla="*/ 78 w 228"/>
                <a:gd name="T63" fmla="*/ 0 h 307"/>
                <a:gd name="T64" fmla="*/ 72 w 228"/>
                <a:gd name="T65" fmla="*/ 8 h 307"/>
                <a:gd name="T66" fmla="*/ 76 w 228"/>
                <a:gd name="T67" fmla="*/ 36 h 307"/>
                <a:gd name="T68" fmla="*/ 74 w 228"/>
                <a:gd name="T69" fmla="*/ 66 h 307"/>
                <a:gd name="T70" fmla="*/ 72 w 228"/>
                <a:gd name="T71" fmla="*/ 76 h 307"/>
                <a:gd name="T72" fmla="*/ 66 w 228"/>
                <a:gd name="T73" fmla="*/ 99 h 307"/>
                <a:gd name="T74" fmla="*/ 46 w 228"/>
                <a:gd name="T75" fmla="*/ 116 h 307"/>
                <a:gd name="T76" fmla="*/ 36 w 228"/>
                <a:gd name="T77" fmla="*/ 132 h 307"/>
                <a:gd name="T78" fmla="*/ 32 w 228"/>
                <a:gd name="T79" fmla="*/ 150 h 307"/>
                <a:gd name="T80" fmla="*/ 31 w 228"/>
                <a:gd name="T81" fmla="*/ 166 h 307"/>
                <a:gd name="T82" fmla="*/ 20 w 228"/>
                <a:gd name="T83" fmla="*/ 162 h 307"/>
                <a:gd name="T84" fmla="*/ 17 w 228"/>
                <a:gd name="T85" fmla="*/ 175 h 307"/>
                <a:gd name="T86" fmla="*/ 18 w 228"/>
                <a:gd name="T87" fmla="*/ 194 h 307"/>
                <a:gd name="T88" fmla="*/ 11 w 228"/>
                <a:gd name="T89" fmla="*/ 210 h 307"/>
                <a:gd name="T90" fmla="*/ 0 w 228"/>
                <a:gd name="T91" fmla="*/ 214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8" h="307">
                  <a:moveTo>
                    <a:pt x="0" y="214"/>
                  </a:moveTo>
                  <a:lnTo>
                    <a:pt x="1" y="218"/>
                  </a:lnTo>
                  <a:lnTo>
                    <a:pt x="2" y="220"/>
                  </a:lnTo>
                  <a:lnTo>
                    <a:pt x="3" y="226"/>
                  </a:lnTo>
                  <a:lnTo>
                    <a:pt x="1" y="236"/>
                  </a:lnTo>
                  <a:lnTo>
                    <a:pt x="9" y="248"/>
                  </a:lnTo>
                  <a:lnTo>
                    <a:pt x="11" y="254"/>
                  </a:lnTo>
                  <a:lnTo>
                    <a:pt x="15" y="259"/>
                  </a:lnTo>
                  <a:lnTo>
                    <a:pt x="23" y="274"/>
                  </a:lnTo>
                  <a:lnTo>
                    <a:pt x="32" y="282"/>
                  </a:lnTo>
                  <a:lnTo>
                    <a:pt x="40" y="283"/>
                  </a:lnTo>
                  <a:lnTo>
                    <a:pt x="40" y="288"/>
                  </a:lnTo>
                  <a:lnTo>
                    <a:pt x="43" y="294"/>
                  </a:lnTo>
                  <a:lnTo>
                    <a:pt x="48" y="299"/>
                  </a:lnTo>
                  <a:lnTo>
                    <a:pt x="56" y="306"/>
                  </a:lnTo>
                  <a:lnTo>
                    <a:pt x="62" y="307"/>
                  </a:lnTo>
                  <a:lnTo>
                    <a:pt x="70" y="299"/>
                  </a:lnTo>
                  <a:lnTo>
                    <a:pt x="72" y="294"/>
                  </a:lnTo>
                  <a:lnTo>
                    <a:pt x="79" y="298"/>
                  </a:lnTo>
                  <a:lnTo>
                    <a:pt x="83" y="298"/>
                  </a:lnTo>
                  <a:lnTo>
                    <a:pt x="92" y="291"/>
                  </a:lnTo>
                  <a:lnTo>
                    <a:pt x="96" y="290"/>
                  </a:lnTo>
                  <a:lnTo>
                    <a:pt x="97" y="286"/>
                  </a:lnTo>
                  <a:lnTo>
                    <a:pt x="97" y="280"/>
                  </a:lnTo>
                  <a:lnTo>
                    <a:pt x="103" y="283"/>
                  </a:lnTo>
                  <a:lnTo>
                    <a:pt x="111" y="274"/>
                  </a:lnTo>
                  <a:lnTo>
                    <a:pt x="116" y="275"/>
                  </a:lnTo>
                  <a:lnTo>
                    <a:pt x="124" y="267"/>
                  </a:lnTo>
                  <a:lnTo>
                    <a:pt x="125" y="266"/>
                  </a:lnTo>
                  <a:lnTo>
                    <a:pt x="123" y="260"/>
                  </a:lnTo>
                  <a:lnTo>
                    <a:pt x="127" y="255"/>
                  </a:lnTo>
                  <a:lnTo>
                    <a:pt x="123" y="250"/>
                  </a:lnTo>
                  <a:lnTo>
                    <a:pt x="125" y="239"/>
                  </a:lnTo>
                  <a:lnTo>
                    <a:pt x="129" y="228"/>
                  </a:lnTo>
                  <a:lnTo>
                    <a:pt x="133" y="220"/>
                  </a:lnTo>
                  <a:lnTo>
                    <a:pt x="135" y="210"/>
                  </a:lnTo>
                  <a:lnTo>
                    <a:pt x="136" y="204"/>
                  </a:lnTo>
                  <a:lnTo>
                    <a:pt x="139" y="199"/>
                  </a:lnTo>
                  <a:lnTo>
                    <a:pt x="141" y="187"/>
                  </a:lnTo>
                  <a:lnTo>
                    <a:pt x="143" y="186"/>
                  </a:lnTo>
                  <a:lnTo>
                    <a:pt x="143" y="179"/>
                  </a:lnTo>
                  <a:lnTo>
                    <a:pt x="143" y="168"/>
                  </a:lnTo>
                  <a:lnTo>
                    <a:pt x="148" y="167"/>
                  </a:lnTo>
                  <a:lnTo>
                    <a:pt x="152" y="171"/>
                  </a:lnTo>
                  <a:lnTo>
                    <a:pt x="152" y="174"/>
                  </a:lnTo>
                  <a:lnTo>
                    <a:pt x="160" y="175"/>
                  </a:lnTo>
                  <a:lnTo>
                    <a:pt x="164" y="174"/>
                  </a:lnTo>
                  <a:lnTo>
                    <a:pt x="166" y="168"/>
                  </a:lnTo>
                  <a:lnTo>
                    <a:pt x="168" y="156"/>
                  </a:lnTo>
                  <a:lnTo>
                    <a:pt x="170" y="151"/>
                  </a:lnTo>
                  <a:lnTo>
                    <a:pt x="171" y="143"/>
                  </a:lnTo>
                  <a:lnTo>
                    <a:pt x="172" y="138"/>
                  </a:lnTo>
                  <a:lnTo>
                    <a:pt x="177" y="139"/>
                  </a:lnTo>
                  <a:lnTo>
                    <a:pt x="181" y="136"/>
                  </a:lnTo>
                  <a:lnTo>
                    <a:pt x="184" y="126"/>
                  </a:lnTo>
                  <a:lnTo>
                    <a:pt x="188" y="126"/>
                  </a:lnTo>
                  <a:lnTo>
                    <a:pt x="191" y="120"/>
                  </a:lnTo>
                  <a:lnTo>
                    <a:pt x="194" y="110"/>
                  </a:lnTo>
                  <a:lnTo>
                    <a:pt x="197" y="103"/>
                  </a:lnTo>
                  <a:lnTo>
                    <a:pt x="196" y="92"/>
                  </a:lnTo>
                  <a:lnTo>
                    <a:pt x="198" y="86"/>
                  </a:lnTo>
                  <a:lnTo>
                    <a:pt x="197" y="80"/>
                  </a:lnTo>
                  <a:lnTo>
                    <a:pt x="202" y="78"/>
                  </a:lnTo>
                  <a:lnTo>
                    <a:pt x="224" y="95"/>
                  </a:lnTo>
                  <a:lnTo>
                    <a:pt x="227" y="88"/>
                  </a:lnTo>
                  <a:lnTo>
                    <a:pt x="228" y="79"/>
                  </a:lnTo>
                  <a:lnTo>
                    <a:pt x="227" y="75"/>
                  </a:lnTo>
                  <a:lnTo>
                    <a:pt x="224" y="71"/>
                  </a:lnTo>
                  <a:lnTo>
                    <a:pt x="223" y="66"/>
                  </a:lnTo>
                  <a:lnTo>
                    <a:pt x="219" y="64"/>
                  </a:lnTo>
                  <a:lnTo>
                    <a:pt x="221" y="58"/>
                  </a:lnTo>
                  <a:lnTo>
                    <a:pt x="220" y="58"/>
                  </a:lnTo>
                  <a:lnTo>
                    <a:pt x="212" y="59"/>
                  </a:lnTo>
                  <a:lnTo>
                    <a:pt x="208" y="55"/>
                  </a:lnTo>
                  <a:lnTo>
                    <a:pt x="204" y="52"/>
                  </a:lnTo>
                  <a:lnTo>
                    <a:pt x="200" y="55"/>
                  </a:lnTo>
                  <a:lnTo>
                    <a:pt x="198" y="60"/>
                  </a:lnTo>
                  <a:lnTo>
                    <a:pt x="194" y="60"/>
                  </a:lnTo>
                  <a:lnTo>
                    <a:pt x="190" y="67"/>
                  </a:lnTo>
                  <a:lnTo>
                    <a:pt x="190" y="72"/>
                  </a:lnTo>
                  <a:lnTo>
                    <a:pt x="183" y="72"/>
                  </a:lnTo>
                  <a:lnTo>
                    <a:pt x="179" y="72"/>
                  </a:lnTo>
                  <a:lnTo>
                    <a:pt x="175" y="67"/>
                  </a:lnTo>
                  <a:lnTo>
                    <a:pt x="174" y="67"/>
                  </a:lnTo>
                  <a:lnTo>
                    <a:pt x="173" y="72"/>
                  </a:lnTo>
                  <a:lnTo>
                    <a:pt x="168" y="83"/>
                  </a:lnTo>
                  <a:lnTo>
                    <a:pt x="164" y="83"/>
                  </a:lnTo>
                  <a:lnTo>
                    <a:pt x="160" y="84"/>
                  </a:lnTo>
                  <a:lnTo>
                    <a:pt x="158" y="90"/>
                  </a:lnTo>
                  <a:lnTo>
                    <a:pt x="154" y="96"/>
                  </a:lnTo>
                  <a:lnTo>
                    <a:pt x="152" y="102"/>
                  </a:lnTo>
                  <a:lnTo>
                    <a:pt x="148" y="106"/>
                  </a:lnTo>
                  <a:lnTo>
                    <a:pt x="144" y="112"/>
                  </a:lnTo>
                  <a:lnTo>
                    <a:pt x="139" y="67"/>
                  </a:lnTo>
                  <a:lnTo>
                    <a:pt x="88" y="79"/>
                  </a:lnTo>
                  <a:lnTo>
                    <a:pt x="78" y="0"/>
                  </a:lnTo>
                  <a:lnTo>
                    <a:pt x="75" y="3"/>
                  </a:lnTo>
                  <a:lnTo>
                    <a:pt x="73" y="3"/>
                  </a:lnTo>
                  <a:lnTo>
                    <a:pt x="72" y="8"/>
                  </a:lnTo>
                  <a:lnTo>
                    <a:pt x="75" y="14"/>
                  </a:lnTo>
                  <a:lnTo>
                    <a:pt x="78" y="30"/>
                  </a:lnTo>
                  <a:lnTo>
                    <a:pt x="76" y="36"/>
                  </a:lnTo>
                  <a:lnTo>
                    <a:pt x="74" y="52"/>
                  </a:lnTo>
                  <a:lnTo>
                    <a:pt x="75" y="58"/>
                  </a:lnTo>
                  <a:lnTo>
                    <a:pt x="74" y="66"/>
                  </a:lnTo>
                  <a:lnTo>
                    <a:pt x="72" y="66"/>
                  </a:lnTo>
                  <a:lnTo>
                    <a:pt x="73" y="71"/>
                  </a:lnTo>
                  <a:lnTo>
                    <a:pt x="72" y="76"/>
                  </a:lnTo>
                  <a:lnTo>
                    <a:pt x="73" y="82"/>
                  </a:lnTo>
                  <a:lnTo>
                    <a:pt x="71" y="92"/>
                  </a:lnTo>
                  <a:lnTo>
                    <a:pt x="66" y="99"/>
                  </a:lnTo>
                  <a:lnTo>
                    <a:pt x="61" y="110"/>
                  </a:lnTo>
                  <a:lnTo>
                    <a:pt x="53" y="120"/>
                  </a:lnTo>
                  <a:lnTo>
                    <a:pt x="46" y="116"/>
                  </a:lnTo>
                  <a:lnTo>
                    <a:pt x="42" y="123"/>
                  </a:lnTo>
                  <a:lnTo>
                    <a:pt x="42" y="128"/>
                  </a:lnTo>
                  <a:lnTo>
                    <a:pt x="36" y="132"/>
                  </a:lnTo>
                  <a:lnTo>
                    <a:pt x="34" y="138"/>
                  </a:lnTo>
                  <a:lnTo>
                    <a:pt x="34" y="144"/>
                  </a:lnTo>
                  <a:lnTo>
                    <a:pt x="32" y="150"/>
                  </a:lnTo>
                  <a:lnTo>
                    <a:pt x="35" y="155"/>
                  </a:lnTo>
                  <a:lnTo>
                    <a:pt x="32" y="160"/>
                  </a:lnTo>
                  <a:lnTo>
                    <a:pt x="31" y="166"/>
                  </a:lnTo>
                  <a:lnTo>
                    <a:pt x="26" y="158"/>
                  </a:lnTo>
                  <a:lnTo>
                    <a:pt x="23" y="155"/>
                  </a:lnTo>
                  <a:lnTo>
                    <a:pt x="20" y="162"/>
                  </a:lnTo>
                  <a:lnTo>
                    <a:pt x="18" y="167"/>
                  </a:lnTo>
                  <a:lnTo>
                    <a:pt x="18" y="172"/>
                  </a:lnTo>
                  <a:lnTo>
                    <a:pt x="17" y="175"/>
                  </a:lnTo>
                  <a:lnTo>
                    <a:pt x="16" y="180"/>
                  </a:lnTo>
                  <a:lnTo>
                    <a:pt x="17" y="183"/>
                  </a:lnTo>
                  <a:lnTo>
                    <a:pt x="18" y="194"/>
                  </a:lnTo>
                  <a:lnTo>
                    <a:pt x="14" y="198"/>
                  </a:lnTo>
                  <a:lnTo>
                    <a:pt x="14" y="204"/>
                  </a:lnTo>
                  <a:lnTo>
                    <a:pt x="11" y="210"/>
                  </a:lnTo>
                  <a:lnTo>
                    <a:pt x="5" y="212"/>
                  </a:lnTo>
                  <a:lnTo>
                    <a:pt x="1" y="214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4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" name="SC">
              <a:hlinkClick r:id="" action="ppaction://macro?name=Slide1.SC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351213" y="4044950"/>
              <a:ext cx="407987" cy="307975"/>
            </a:xfrm>
            <a:custGeom>
              <a:avLst/>
              <a:gdLst>
                <a:gd name="T0" fmla="*/ 1 w 258"/>
                <a:gd name="T1" fmla="*/ 54 h 263"/>
                <a:gd name="T2" fmla="*/ 6 w 258"/>
                <a:gd name="T3" fmla="*/ 68 h 263"/>
                <a:gd name="T4" fmla="*/ 24 w 258"/>
                <a:gd name="T5" fmla="*/ 77 h 263"/>
                <a:gd name="T6" fmla="*/ 35 w 258"/>
                <a:gd name="T7" fmla="*/ 93 h 263"/>
                <a:gd name="T8" fmla="*/ 55 w 258"/>
                <a:gd name="T9" fmla="*/ 123 h 263"/>
                <a:gd name="T10" fmla="*/ 70 w 258"/>
                <a:gd name="T11" fmla="*/ 141 h 263"/>
                <a:gd name="T12" fmla="*/ 83 w 258"/>
                <a:gd name="T13" fmla="*/ 151 h 263"/>
                <a:gd name="T14" fmla="*/ 88 w 258"/>
                <a:gd name="T15" fmla="*/ 163 h 263"/>
                <a:gd name="T16" fmla="*/ 98 w 258"/>
                <a:gd name="T17" fmla="*/ 174 h 263"/>
                <a:gd name="T18" fmla="*/ 106 w 258"/>
                <a:gd name="T19" fmla="*/ 182 h 263"/>
                <a:gd name="T20" fmla="*/ 120 w 258"/>
                <a:gd name="T21" fmla="*/ 202 h 263"/>
                <a:gd name="T22" fmla="*/ 123 w 258"/>
                <a:gd name="T23" fmla="*/ 219 h 263"/>
                <a:gd name="T24" fmla="*/ 136 w 258"/>
                <a:gd name="T25" fmla="*/ 231 h 263"/>
                <a:gd name="T26" fmla="*/ 141 w 258"/>
                <a:gd name="T27" fmla="*/ 249 h 263"/>
                <a:gd name="T28" fmla="*/ 153 w 258"/>
                <a:gd name="T29" fmla="*/ 261 h 263"/>
                <a:gd name="T30" fmla="*/ 159 w 258"/>
                <a:gd name="T31" fmla="*/ 253 h 263"/>
                <a:gd name="T32" fmla="*/ 163 w 258"/>
                <a:gd name="T33" fmla="*/ 253 h 263"/>
                <a:gd name="T34" fmla="*/ 160 w 258"/>
                <a:gd name="T35" fmla="*/ 239 h 263"/>
                <a:gd name="T36" fmla="*/ 158 w 258"/>
                <a:gd name="T37" fmla="*/ 227 h 263"/>
                <a:gd name="T38" fmla="*/ 164 w 258"/>
                <a:gd name="T39" fmla="*/ 226 h 263"/>
                <a:gd name="T40" fmla="*/ 175 w 258"/>
                <a:gd name="T41" fmla="*/ 235 h 263"/>
                <a:gd name="T42" fmla="*/ 176 w 258"/>
                <a:gd name="T43" fmla="*/ 226 h 263"/>
                <a:gd name="T44" fmla="*/ 166 w 258"/>
                <a:gd name="T45" fmla="*/ 221 h 263"/>
                <a:gd name="T46" fmla="*/ 176 w 258"/>
                <a:gd name="T47" fmla="*/ 218 h 263"/>
                <a:gd name="T48" fmla="*/ 188 w 258"/>
                <a:gd name="T49" fmla="*/ 210 h 263"/>
                <a:gd name="T50" fmla="*/ 193 w 258"/>
                <a:gd name="T51" fmla="*/ 206 h 263"/>
                <a:gd name="T52" fmla="*/ 202 w 258"/>
                <a:gd name="T53" fmla="*/ 198 h 263"/>
                <a:gd name="T54" fmla="*/ 198 w 258"/>
                <a:gd name="T55" fmla="*/ 182 h 263"/>
                <a:gd name="T56" fmla="*/ 207 w 258"/>
                <a:gd name="T57" fmla="*/ 186 h 263"/>
                <a:gd name="T58" fmla="*/ 216 w 258"/>
                <a:gd name="T59" fmla="*/ 173 h 263"/>
                <a:gd name="T60" fmla="*/ 221 w 258"/>
                <a:gd name="T61" fmla="*/ 163 h 263"/>
                <a:gd name="T62" fmla="*/ 230 w 258"/>
                <a:gd name="T63" fmla="*/ 150 h 263"/>
                <a:gd name="T64" fmla="*/ 234 w 258"/>
                <a:gd name="T65" fmla="*/ 145 h 263"/>
                <a:gd name="T66" fmla="*/ 228 w 258"/>
                <a:gd name="T67" fmla="*/ 130 h 263"/>
                <a:gd name="T68" fmla="*/ 228 w 258"/>
                <a:gd name="T69" fmla="*/ 134 h 263"/>
                <a:gd name="T70" fmla="*/ 234 w 258"/>
                <a:gd name="T71" fmla="*/ 123 h 263"/>
                <a:gd name="T72" fmla="*/ 254 w 258"/>
                <a:gd name="T73" fmla="*/ 82 h 263"/>
                <a:gd name="T74" fmla="*/ 256 w 258"/>
                <a:gd name="T75" fmla="*/ 74 h 263"/>
                <a:gd name="T76" fmla="*/ 131 w 258"/>
                <a:gd name="T77" fmla="*/ 22 h 263"/>
                <a:gd name="T78" fmla="*/ 122 w 258"/>
                <a:gd name="T79" fmla="*/ 2 h 263"/>
                <a:gd name="T80" fmla="*/ 97 w 258"/>
                <a:gd name="T81" fmla="*/ 1 h 263"/>
                <a:gd name="T82" fmla="*/ 42 w 258"/>
                <a:gd name="T83" fmla="*/ 13 h 263"/>
                <a:gd name="T84" fmla="*/ 23 w 258"/>
                <a:gd name="T85" fmla="*/ 25 h 263"/>
                <a:gd name="T86" fmla="*/ 10 w 258"/>
                <a:gd name="T87" fmla="*/ 3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263">
                  <a:moveTo>
                    <a:pt x="10" y="34"/>
                  </a:moveTo>
                  <a:lnTo>
                    <a:pt x="9" y="38"/>
                  </a:lnTo>
                  <a:lnTo>
                    <a:pt x="1" y="54"/>
                  </a:lnTo>
                  <a:lnTo>
                    <a:pt x="0" y="60"/>
                  </a:lnTo>
                  <a:lnTo>
                    <a:pt x="2" y="65"/>
                  </a:lnTo>
                  <a:lnTo>
                    <a:pt x="6" y="68"/>
                  </a:lnTo>
                  <a:lnTo>
                    <a:pt x="10" y="69"/>
                  </a:lnTo>
                  <a:lnTo>
                    <a:pt x="18" y="77"/>
                  </a:lnTo>
                  <a:lnTo>
                    <a:pt x="24" y="77"/>
                  </a:lnTo>
                  <a:lnTo>
                    <a:pt x="29" y="81"/>
                  </a:lnTo>
                  <a:lnTo>
                    <a:pt x="31" y="86"/>
                  </a:lnTo>
                  <a:lnTo>
                    <a:pt x="35" y="93"/>
                  </a:lnTo>
                  <a:lnTo>
                    <a:pt x="36" y="98"/>
                  </a:lnTo>
                  <a:lnTo>
                    <a:pt x="47" y="115"/>
                  </a:lnTo>
                  <a:lnTo>
                    <a:pt x="55" y="123"/>
                  </a:lnTo>
                  <a:lnTo>
                    <a:pt x="63" y="129"/>
                  </a:lnTo>
                  <a:lnTo>
                    <a:pt x="67" y="134"/>
                  </a:lnTo>
                  <a:lnTo>
                    <a:pt x="70" y="141"/>
                  </a:lnTo>
                  <a:lnTo>
                    <a:pt x="73" y="143"/>
                  </a:lnTo>
                  <a:lnTo>
                    <a:pt x="77" y="145"/>
                  </a:lnTo>
                  <a:lnTo>
                    <a:pt x="83" y="151"/>
                  </a:lnTo>
                  <a:lnTo>
                    <a:pt x="87" y="154"/>
                  </a:lnTo>
                  <a:lnTo>
                    <a:pt x="87" y="158"/>
                  </a:lnTo>
                  <a:lnTo>
                    <a:pt x="88" y="163"/>
                  </a:lnTo>
                  <a:lnTo>
                    <a:pt x="92" y="166"/>
                  </a:lnTo>
                  <a:lnTo>
                    <a:pt x="93" y="171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102" y="179"/>
                  </a:lnTo>
                  <a:lnTo>
                    <a:pt x="106" y="182"/>
                  </a:lnTo>
                  <a:lnTo>
                    <a:pt x="114" y="189"/>
                  </a:lnTo>
                  <a:lnTo>
                    <a:pt x="115" y="194"/>
                  </a:lnTo>
                  <a:lnTo>
                    <a:pt x="120" y="202"/>
                  </a:lnTo>
                  <a:lnTo>
                    <a:pt x="122" y="209"/>
                  </a:lnTo>
                  <a:lnTo>
                    <a:pt x="122" y="213"/>
                  </a:lnTo>
                  <a:lnTo>
                    <a:pt x="123" y="219"/>
                  </a:lnTo>
                  <a:lnTo>
                    <a:pt x="127" y="223"/>
                  </a:lnTo>
                  <a:lnTo>
                    <a:pt x="133" y="226"/>
                  </a:lnTo>
                  <a:lnTo>
                    <a:pt x="136" y="231"/>
                  </a:lnTo>
                  <a:lnTo>
                    <a:pt x="138" y="238"/>
                  </a:lnTo>
                  <a:lnTo>
                    <a:pt x="141" y="243"/>
                  </a:lnTo>
                  <a:lnTo>
                    <a:pt x="141" y="249"/>
                  </a:lnTo>
                  <a:lnTo>
                    <a:pt x="142" y="254"/>
                  </a:lnTo>
                  <a:lnTo>
                    <a:pt x="144" y="259"/>
                  </a:lnTo>
                  <a:lnTo>
                    <a:pt x="153" y="261"/>
                  </a:lnTo>
                  <a:lnTo>
                    <a:pt x="155" y="263"/>
                  </a:lnTo>
                  <a:lnTo>
                    <a:pt x="157" y="263"/>
                  </a:lnTo>
                  <a:lnTo>
                    <a:pt x="159" y="253"/>
                  </a:lnTo>
                  <a:lnTo>
                    <a:pt x="160" y="247"/>
                  </a:lnTo>
                  <a:lnTo>
                    <a:pt x="160" y="253"/>
                  </a:lnTo>
                  <a:lnTo>
                    <a:pt x="163" y="253"/>
                  </a:lnTo>
                  <a:lnTo>
                    <a:pt x="166" y="247"/>
                  </a:lnTo>
                  <a:lnTo>
                    <a:pt x="162" y="242"/>
                  </a:lnTo>
                  <a:lnTo>
                    <a:pt x="160" y="239"/>
                  </a:lnTo>
                  <a:lnTo>
                    <a:pt x="159" y="234"/>
                  </a:lnTo>
                  <a:lnTo>
                    <a:pt x="155" y="223"/>
                  </a:lnTo>
                  <a:lnTo>
                    <a:pt x="158" y="227"/>
                  </a:lnTo>
                  <a:lnTo>
                    <a:pt x="160" y="233"/>
                  </a:lnTo>
                  <a:lnTo>
                    <a:pt x="164" y="237"/>
                  </a:lnTo>
                  <a:lnTo>
                    <a:pt x="164" y="226"/>
                  </a:lnTo>
                  <a:lnTo>
                    <a:pt x="167" y="237"/>
                  </a:lnTo>
                  <a:lnTo>
                    <a:pt x="171" y="239"/>
                  </a:lnTo>
                  <a:lnTo>
                    <a:pt x="175" y="235"/>
                  </a:lnTo>
                  <a:lnTo>
                    <a:pt x="177" y="226"/>
                  </a:lnTo>
                  <a:lnTo>
                    <a:pt x="173" y="231"/>
                  </a:lnTo>
                  <a:lnTo>
                    <a:pt x="176" y="226"/>
                  </a:lnTo>
                  <a:lnTo>
                    <a:pt x="175" y="223"/>
                  </a:lnTo>
                  <a:lnTo>
                    <a:pt x="170" y="223"/>
                  </a:lnTo>
                  <a:lnTo>
                    <a:pt x="166" y="221"/>
                  </a:lnTo>
                  <a:lnTo>
                    <a:pt x="163" y="221"/>
                  </a:lnTo>
                  <a:lnTo>
                    <a:pt x="171" y="217"/>
                  </a:lnTo>
                  <a:lnTo>
                    <a:pt x="176" y="218"/>
                  </a:lnTo>
                  <a:lnTo>
                    <a:pt x="180" y="215"/>
                  </a:lnTo>
                  <a:lnTo>
                    <a:pt x="184" y="215"/>
                  </a:lnTo>
                  <a:lnTo>
                    <a:pt x="188" y="210"/>
                  </a:lnTo>
                  <a:lnTo>
                    <a:pt x="185" y="207"/>
                  </a:lnTo>
                  <a:lnTo>
                    <a:pt x="189" y="210"/>
                  </a:lnTo>
                  <a:lnTo>
                    <a:pt x="193" y="206"/>
                  </a:lnTo>
                  <a:lnTo>
                    <a:pt x="198" y="203"/>
                  </a:lnTo>
                  <a:lnTo>
                    <a:pt x="198" y="201"/>
                  </a:lnTo>
                  <a:lnTo>
                    <a:pt x="202" y="198"/>
                  </a:lnTo>
                  <a:lnTo>
                    <a:pt x="204" y="193"/>
                  </a:lnTo>
                  <a:lnTo>
                    <a:pt x="200" y="190"/>
                  </a:lnTo>
                  <a:lnTo>
                    <a:pt x="198" y="182"/>
                  </a:lnTo>
                  <a:lnTo>
                    <a:pt x="202" y="182"/>
                  </a:lnTo>
                  <a:lnTo>
                    <a:pt x="203" y="187"/>
                  </a:lnTo>
                  <a:lnTo>
                    <a:pt x="207" y="186"/>
                  </a:lnTo>
                  <a:lnTo>
                    <a:pt x="211" y="181"/>
                  </a:lnTo>
                  <a:lnTo>
                    <a:pt x="213" y="175"/>
                  </a:lnTo>
                  <a:lnTo>
                    <a:pt x="216" y="173"/>
                  </a:lnTo>
                  <a:lnTo>
                    <a:pt x="214" y="167"/>
                  </a:lnTo>
                  <a:lnTo>
                    <a:pt x="217" y="162"/>
                  </a:lnTo>
                  <a:lnTo>
                    <a:pt x="221" y="163"/>
                  </a:lnTo>
                  <a:lnTo>
                    <a:pt x="225" y="162"/>
                  </a:lnTo>
                  <a:lnTo>
                    <a:pt x="227" y="157"/>
                  </a:lnTo>
                  <a:lnTo>
                    <a:pt x="230" y="150"/>
                  </a:lnTo>
                  <a:lnTo>
                    <a:pt x="227" y="149"/>
                  </a:lnTo>
                  <a:lnTo>
                    <a:pt x="231" y="150"/>
                  </a:lnTo>
                  <a:lnTo>
                    <a:pt x="234" y="145"/>
                  </a:lnTo>
                  <a:lnTo>
                    <a:pt x="231" y="139"/>
                  </a:lnTo>
                  <a:lnTo>
                    <a:pt x="227" y="135"/>
                  </a:lnTo>
                  <a:lnTo>
                    <a:pt x="228" y="130"/>
                  </a:lnTo>
                  <a:lnTo>
                    <a:pt x="230" y="123"/>
                  </a:lnTo>
                  <a:lnTo>
                    <a:pt x="231" y="122"/>
                  </a:lnTo>
                  <a:lnTo>
                    <a:pt x="228" y="134"/>
                  </a:lnTo>
                  <a:lnTo>
                    <a:pt x="232" y="135"/>
                  </a:lnTo>
                  <a:lnTo>
                    <a:pt x="234" y="141"/>
                  </a:lnTo>
                  <a:lnTo>
                    <a:pt x="234" y="123"/>
                  </a:lnTo>
                  <a:lnTo>
                    <a:pt x="236" y="117"/>
                  </a:lnTo>
                  <a:lnTo>
                    <a:pt x="245" y="95"/>
                  </a:lnTo>
                  <a:lnTo>
                    <a:pt x="254" y="82"/>
                  </a:lnTo>
                  <a:lnTo>
                    <a:pt x="258" y="79"/>
                  </a:lnTo>
                  <a:lnTo>
                    <a:pt x="258" y="77"/>
                  </a:lnTo>
                  <a:lnTo>
                    <a:pt x="256" y="74"/>
                  </a:lnTo>
                  <a:lnTo>
                    <a:pt x="190" y="12"/>
                  </a:lnTo>
                  <a:lnTo>
                    <a:pt x="132" y="24"/>
                  </a:lnTo>
                  <a:lnTo>
                    <a:pt x="131" y="22"/>
                  </a:lnTo>
                  <a:lnTo>
                    <a:pt x="131" y="17"/>
                  </a:lnTo>
                  <a:lnTo>
                    <a:pt x="129" y="12"/>
                  </a:lnTo>
                  <a:lnTo>
                    <a:pt x="122" y="2"/>
                  </a:lnTo>
                  <a:lnTo>
                    <a:pt x="118" y="5"/>
                  </a:lnTo>
                  <a:lnTo>
                    <a:pt x="114" y="0"/>
                  </a:lnTo>
                  <a:lnTo>
                    <a:pt x="97" y="1"/>
                  </a:lnTo>
                  <a:lnTo>
                    <a:pt x="50" y="8"/>
                  </a:lnTo>
                  <a:lnTo>
                    <a:pt x="46" y="9"/>
                  </a:lnTo>
                  <a:lnTo>
                    <a:pt x="42" y="13"/>
                  </a:lnTo>
                  <a:lnTo>
                    <a:pt x="34" y="17"/>
                  </a:lnTo>
                  <a:lnTo>
                    <a:pt x="28" y="25"/>
                  </a:lnTo>
                  <a:lnTo>
                    <a:pt x="23" y="25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" name="PA">
              <a:hlinkClick r:id="" action="ppaction://macro?name=Slide1.PA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459163" y="3284538"/>
              <a:ext cx="461962" cy="298450"/>
            </a:xfrm>
            <a:custGeom>
              <a:avLst/>
              <a:gdLst>
                <a:gd name="T0" fmla="*/ 1 w 298"/>
                <a:gd name="T1" fmla="*/ 71 h 260"/>
                <a:gd name="T2" fmla="*/ 25 w 298"/>
                <a:gd name="T3" fmla="*/ 260 h 260"/>
                <a:gd name="T4" fmla="*/ 160 w 298"/>
                <a:gd name="T5" fmla="*/ 227 h 260"/>
                <a:gd name="T6" fmla="*/ 256 w 298"/>
                <a:gd name="T7" fmla="*/ 195 h 260"/>
                <a:gd name="T8" fmla="*/ 262 w 298"/>
                <a:gd name="T9" fmla="*/ 185 h 260"/>
                <a:gd name="T10" fmla="*/ 269 w 298"/>
                <a:gd name="T11" fmla="*/ 185 h 260"/>
                <a:gd name="T12" fmla="*/ 275 w 298"/>
                <a:gd name="T13" fmla="*/ 181 h 260"/>
                <a:gd name="T14" fmla="*/ 283 w 298"/>
                <a:gd name="T15" fmla="*/ 175 h 260"/>
                <a:gd name="T16" fmla="*/ 286 w 298"/>
                <a:gd name="T17" fmla="*/ 166 h 260"/>
                <a:gd name="T18" fmla="*/ 286 w 298"/>
                <a:gd name="T19" fmla="*/ 164 h 260"/>
                <a:gd name="T20" fmla="*/ 291 w 298"/>
                <a:gd name="T21" fmla="*/ 158 h 260"/>
                <a:gd name="T22" fmla="*/ 298 w 298"/>
                <a:gd name="T23" fmla="*/ 147 h 260"/>
                <a:gd name="T24" fmla="*/ 284 w 298"/>
                <a:gd name="T25" fmla="*/ 131 h 260"/>
                <a:gd name="T26" fmla="*/ 278 w 298"/>
                <a:gd name="T27" fmla="*/ 127 h 260"/>
                <a:gd name="T28" fmla="*/ 273 w 298"/>
                <a:gd name="T29" fmla="*/ 119 h 260"/>
                <a:gd name="T30" fmla="*/ 268 w 298"/>
                <a:gd name="T31" fmla="*/ 104 h 260"/>
                <a:gd name="T32" fmla="*/ 272 w 298"/>
                <a:gd name="T33" fmla="*/ 94 h 260"/>
                <a:gd name="T34" fmla="*/ 269 w 298"/>
                <a:gd name="T35" fmla="*/ 87 h 260"/>
                <a:gd name="T36" fmla="*/ 271 w 298"/>
                <a:gd name="T37" fmla="*/ 78 h 260"/>
                <a:gd name="T38" fmla="*/ 276 w 298"/>
                <a:gd name="T39" fmla="*/ 58 h 260"/>
                <a:gd name="T40" fmla="*/ 282 w 298"/>
                <a:gd name="T41" fmla="*/ 46 h 260"/>
                <a:gd name="T42" fmla="*/ 277 w 298"/>
                <a:gd name="T43" fmla="*/ 42 h 260"/>
                <a:gd name="T44" fmla="*/ 266 w 298"/>
                <a:gd name="T45" fmla="*/ 36 h 260"/>
                <a:gd name="T46" fmla="*/ 261 w 298"/>
                <a:gd name="T47" fmla="*/ 26 h 260"/>
                <a:gd name="T48" fmla="*/ 253 w 298"/>
                <a:gd name="T49" fmla="*/ 8 h 260"/>
                <a:gd name="T50" fmla="*/ 247 w 298"/>
                <a:gd name="T51" fmla="*/ 4 h 260"/>
                <a:gd name="T52" fmla="*/ 243 w 298"/>
                <a:gd name="T53" fmla="*/ 0 h 260"/>
                <a:gd name="T54" fmla="*/ 133 w 298"/>
                <a:gd name="T55" fmla="*/ 32 h 260"/>
                <a:gd name="T56" fmla="*/ 36 w 298"/>
                <a:gd name="T57" fmla="*/ 58 h 260"/>
                <a:gd name="T58" fmla="*/ 32 w 298"/>
                <a:gd name="T59" fmla="*/ 35 h 260"/>
                <a:gd name="T60" fmla="*/ 18 w 298"/>
                <a:gd name="T61" fmla="*/ 48 h 260"/>
                <a:gd name="T62" fmla="*/ 6 w 298"/>
                <a:gd name="T63" fmla="*/ 63 h 260"/>
                <a:gd name="T64" fmla="*/ 0 w 298"/>
                <a:gd name="T65" fmla="*/ 67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8" h="260">
                  <a:moveTo>
                    <a:pt x="0" y="67"/>
                  </a:moveTo>
                  <a:lnTo>
                    <a:pt x="1" y="71"/>
                  </a:lnTo>
                  <a:lnTo>
                    <a:pt x="15" y="181"/>
                  </a:lnTo>
                  <a:lnTo>
                    <a:pt x="25" y="260"/>
                  </a:lnTo>
                  <a:lnTo>
                    <a:pt x="76" y="248"/>
                  </a:lnTo>
                  <a:lnTo>
                    <a:pt x="160" y="227"/>
                  </a:lnTo>
                  <a:lnTo>
                    <a:pt x="255" y="200"/>
                  </a:lnTo>
                  <a:lnTo>
                    <a:pt x="256" y="195"/>
                  </a:lnTo>
                  <a:lnTo>
                    <a:pt x="258" y="189"/>
                  </a:lnTo>
                  <a:lnTo>
                    <a:pt x="262" y="185"/>
                  </a:lnTo>
                  <a:lnTo>
                    <a:pt x="266" y="185"/>
                  </a:lnTo>
                  <a:lnTo>
                    <a:pt x="269" y="185"/>
                  </a:lnTo>
                  <a:lnTo>
                    <a:pt x="271" y="187"/>
                  </a:lnTo>
                  <a:lnTo>
                    <a:pt x="275" y="181"/>
                  </a:lnTo>
                  <a:lnTo>
                    <a:pt x="279" y="180"/>
                  </a:lnTo>
                  <a:lnTo>
                    <a:pt x="283" y="175"/>
                  </a:lnTo>
                  <a:lnTo>
                    <a:pt x="283" y="170"/>
                  </a:lnTo>
                  <a:lnTo>
                    <a:pt x="286" y="166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8" y="163"/>
                  </a:lnTo>
                  <a:lnTo>
                    <a:pt x="291" y="158"/>
                  </a:lnTo>
                  <a:lnTo>
                    <a:pt x="296" y="152"/>
                  </a:lnTo>
                  <a:lnTo>
                    <a:pt x="298" y="147"/>
                  </a:lnTo>
                  <a:lnTo>
                    <a:pt x="288" y="136"/>
                  </a:lnTo>
                  <a:lnTo>
                    <a:pt x="284" y="131"/>
                  </a:lnTo>
                  <a:lnTo>
                    <a:pt x="282" y="131"/>
                  </a:lnTo>
                  <a:lnTo>
                    <a:pt x="278" y="127"/>
                  </a:lnTo>
                  <a:lnTo>
                    <a:pt x="277" y="122"/>
                  </a:lnTo>
                  <a:lnTo>
                    <a:pt x="273" y="119"/>
                  </a:lnTo>
                  <a:lnTo>
                    <a:pt x="269" y="114"/>
                  </a:lnTo>
                  <a:lnTo>
                    <a:pt x="268" y="104"/>
                  </a:lnTo>
                  <a:lnTo>
                    <a:pt x="271" y="99"/>
                  </a:lnTo>
                  <a:lnTo>
                    <a:pt x="272" y="94"/>
                  </a:lnTo>
                  <a:lnTo>
                    <a:pt x="270" y="88"/>
                  </a:lnTo>
                  <a:lnTo>
                    <a:pt x="269" y="87"/>
                  </a:lnTo>
                  <a:lnTo>
                    <a:pt x="267" y="83"/>
                  </a:lnTo>
                  <a:lnTo>
                    <a:pt x="271" y="78"/>
                  </a:lnTo>
                  <a:lnTo>
                    <a:pt x="276" y="63"/>
                  </a:lnTo>
                  <a:lnTo>
                    <a:pt x="276" y="58"/>
                  </a:lnTo>
                  <a:lnTo>
                    <a:pt x="278" y="52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77" y="42"/>
                  </a:lnTo>
                  <a:lnTo>
                    <a:pt x="273" y="40"/>
                  </a:lnTo>
                  <a:lnTo>
                    <a:pt x="266" y="36"/>
                  </a:lnTo>
                  <a:lnTo>
                    <a:pt x="262" y="31"/>
                  </a:lnTo>
                  <a:lnTo>
                    <a:pt x="261" y="26"/>
                  </a:lnTo>
                  <a:lnTo>
                    <a:pt x="257" y="14"/>
                  </a:lnTo>
                  <a:lnTo>
                    <a:pt x="253" y="8"/>
                  </a:lnTo>
                  <a:lnTo>
                    <a:pt x="249" y="10"/>
                  </a:lnTo>
                  <a:lnTo>
                    <a:pt x="247" y="4"/>
                  </a:lnTo>
                  <a:lnTo>
                    <a:pt x="243" y="2"/>
                  </a:lnTo>
                  <a:lnTo>
                    <a:pt x="243" y="0"/>
                  </a:lnTo>
                  <a:lnTo>
                    <a:pt x="199" y="14"/>
                  </a:lnTo>
                  <a:lnTo>
                    <a:pt x="133" y="32"/>
                  </a:lnTo>
                  <a:lnTo>
                    <a:pt x="74" y="48"/>
                  </a:lnTo>
                  <a:lnTo>
                    <a:pt x="36" y="58"/>
                  </a:lnTo>
                  <a:lnTo>
                    <a:pt x="33" y="36"/>
                  </a:lnTo>
                  <a:lnTo>
                    <a:pt x="32" y="35"/>
                  </a:lnTo>
                  <a:lnTo>
                    <a:pt x="19" y="50"/>
                  </a:lnTo>
                  <a:lnTo>
                    <a:pt x="18" y="48"/>
                  </a:lnTo>
                  <a:lnTo>
                    <a:pt x="14" y="54"/>
                  </a:lnTo>
                  <a:lnTo>
                    <a:pt x="6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" name="Freeform 272">
              <a:hlinkClick r:id="" action="ppaction://macro?name=Slide1.Freeform 272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541713" y="3228975"/>
              <a:ext cx="7937" cy="9525"/>
            </a:xfrm>
            <a:custGeom>
              <a:avLst/>
              <a:gdLst>
                <a:gd name="T0" fmla="*/ 0 w 4"/>
                <a:gd name="T1" fmla="*/ 0 h 8"/>
                <a:gd name="T2" fmla="*/ 2 w 4"/>
                <a:gd name="T3" fmla="*/ 5 h 8"/>
                <a:gd name="T4" fmla="*/ 4 w 4"/>
                <a:gd name="T5" fmla="*/ 8 h 8"/>
                <a:gd name="T6" fmla="*/ 0 w 4"/>
                <a:gd name="T7" fmla="*/ 0 h 8"/>
                <a:gd name="T8" fmla="*/ 0 w 4"/>
                <a:gd name="T9" fmla="*/ 0 h 8"/>
                <a:gd name="T10" fmla="*/ 0 w 4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2" y="5"/>
                  </a:lnTo>
                  <a:lnTo>
                    <a:pt x="4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" name="Freeform 273">
              <a:hlinkClick r:id="" action="ppaction://macro?name=Slide1.Freeform 273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549650" y="3238500"/>
              <a:ext cx="0" cy="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" name="MD">
              <a:hlinkClick r:id="" action="ppaction://macro?name=Slide1.MD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576638" y="3519488"/>
              <a:ext cx="354012" cy="171450"/>
            </a:xfrm>
            <a:custGeom>
              <a:avLst/>
              <a:gdLst>
                <a:gd name="T0" fmla="*/ 9 w 232"/>
                <a:gd name="T1" fmla="*/ 87 h 151"/>
                <a:gd name="T2" fmla="*/ 19 w 232"/>
                <a:gd name="T3" fmla="*/ 71 h 151"/>
                <a:gd name="T4" fmla="*/ 29 w 232"/>
                <a:gd name="T5" fmla="*/ 64 h 151"/>
                <a:gd name="T6" fmla="*/ 36 w 232"/>
                <a:gd name="T7" fmla="*/ 48 h 151"/>
                <a:gd name="T8" fmla="*/ 51 w 232"/>
                <a:gd name="T9" fmla="*/ 53 h 151"/>
                <a:gd name="T10" fmla="*/ 59 w 232"/>
                <a:gd name="T11" fmla="*/ 41 h 151"/>
                <a:gd name="T12" fmla="*/ 69 w 232"/>
                <a:gd name="T13" fmla="*/ 36 h 151"/>
                <a:gd name="T14" fmla="*/ 82 w 232"/>
                <a:gd name="T15" fmla="*/ 39 h 151"/>
                <a:gd name="T16" fmla="*/ 85 w 232"/>
                <a:gd name="T17" fmla="*/ 52 h 151"/>
                <a:gd name="T18" fmla="*/ 98 w 232"/>
                <a:gd name="T19" fmla="*/ 60 h 151"/>
                <a:gd name="T20" fmla="*/ 103 w 232"/>
                <a:gd name="T21" fmla="*/ 75 h 151"/>
                <a:gd name="T22" fmla="*/ 118 w 232"/>
                <a:gd name="T23" fmla="*/ 80 h 151"/>
                <a:gd name="T24" fmla="*/ 129 w 232"/>
                <a:gd name="T25" fmla="*/ 80 h 151"/>
                <a:gd name="T26" fmla="*/ 131 w 232"/>
                <a:gd name="T27" fmla="*/ 95 h 151"/>
                <a:gd name="T28" fmla="*/ 129 w 232"/>
                <a:gd name="T29" fmla="*/ 112 h 151"/>
                <a:gd name="T30" fmla="*/ 124 w 232"/>
                <a:gd name="T31" fmla="*/ 124 h 151"/>
                <a:gd name="T32" fmla="*/ 131 w 232"/>
                <a:gd name="T33" fmla="*/ 129 h 151"/>
                <a:gd name="T34" fmla="*/ 138 w 232"/>
                <a:gd name="T35" fmla="*/ 129 h 151"/>
                <a:gd name="T36" fmla="*/ 146 w 232"/>
                <a:gd name="T37" fmla="*/ 132 h 151"/>
                <a:gd name="T38" fmla="*/ 152 w 232"/>
                <a:gd name="T39" fmla="*/ 140 h 151"/>
                <a:gd name="T40" fmla="*/ 164 w 232"/>
                <a:gd name="T41" fmla="*/ 144 h 151"/>
                <a:gd name="T42" fmla="*/ 174 w 232"/>
                <a:gd name="T43" fmla="*/ 148 h 151"/>
                <a:gd name="T44" fmla="*/ 166 w 232"/>
                <a:gd name="T45" fmla="*/ 129 h 151"/>
                <a:gd name="T46" fmla="*/ 153 w 232"/>
                <a:gd name="T47" fmla="*/ 116 h 151"/>
                <a:gd name="T48" fmla="*/ 151 w 232"/>
                <a:gd name="T49" fmla="*/ 107 h 151"/>
                <a:gd name="T50" fmla="*/ 164 w 232"/>
                <a:gd name="T51" fmla="*/ 123 h 151"/>
                <a:gd name="T52" fmla="*/ 160 w 232"/>
                <a:gd name="T53" fmla="*/ 111 h 151"/>
                <a:gd name="T54" fmla="*/ 157 w 232"/>
                <a:gd name="T55" fmla="*/ 88 h 151"/>
                <a:gd name="T56" fmla="*/ 152 w 232"/>
                <a:gd name="T57" fmla="*/ 69 h 151"/>
                <a:gd name="T58" fmla="*/ 159 w 232"/>
                <a:gd name="T59" fmla="*/ 69 h 151"/>
                <a:gd name="T60" fmla="*/ 146 w 232"/>
                <a:gd name="T61" fmla="*/ 52 h 151"/>
                <a:gd name="T62" fmla="*/ 155 w 232"/>
                <a:gd name="T63" fmla="*/ 51 h 151"/>
                <a:gd name="T64" fmla="*/ 156 w 232"/>
                <a:gd name="T65" fmla="*/ 41 h 151"/>
                <a:gd name="T66" fmla="*/ 160 w 232"/>
                <a:gd name="T67" fmla="*/ 40 h 151"/>
                <a:gd name="T68" fmla="*/ 162 w 232"/>
                <a:gd name="T69" fmla="*/ 33 h 151"/>
                <a:gd name="T70" fmla="*/ 166 w 232"/>
                <a:gd name="T71" fmla="*/ 21 h 151"/>
                <a:gd name="T72" fmla="*/ 173 w 232"/>
                <a:gd name="T73" fmla="*/ 15 h 151"/>
                <a:gd name="T74" fmla="*/ 177 w 232"/>
                <a:gd name="T75" fmla="*/ 19 h 151"/>
                <a:gd name="T76" fmla="*/ 173 w 232"/>
                <a:gd name="T77" fmla="*/ 33 h 151"/>
                <a:gd name="T78" fmla="*/ 164 w 232"/>
                <a:gd name="T79" fmla="*/ 56 h 151"/>
                <a:gd name="T80" fmla="*/ 170 w 232"/>
                <a:gd name="T81" fmla="*/ 56 h 151"/>
                <a:gd name="T82" fmla="*/ 166 w 232"/>
                <a:gd name="T83" fmla="*/ 69 h 151"/>
                <a:gd name="T84" fmla="*/ 163 w 232"/>
                <a:gd name="T85" fmla="*/ 76 h 151"/>
                <a:gd name="T86" fmla="*/ 171 w 232"/>
                <a:gd name="T87" fmla="*/ 76 h 151"/>
                <a:gd name="T88" fmla="*/ 174 w 232"/>
                <a:gd name="T89" fmla="*/ 87 h 151"/>
                <a:gd name="T90" fmla="*/ 165 w 232"/>
                <a:gd name="T91" fmla="*/ 91 h 151"/>
                <a:gd name="T92" fmla="*/ 172 w 232"/>
                <a:gd name="T93" fmla="*/ 88 h 151"/>
                <a:gd name="T94" fmla="*/ 181 w 232"/>
                <a:gd name="T95" fmla="*/ 99 h 151"/>
                <a:gd name="T96" fmla="*/ 172 w 232"/>
                <a:gd name="T97" fmla="*/ 100 h 151"/>
                <a:gd name="T98" fmla="*/ 173 w 232"/>
                <a:gd name="T99" fmla="*/ 113 h 151"/>
                <a:gd name="T100" fmla="*/ 176 w 232"/>
                <a:gd name="T101" fmla="*/ 120 h 151"/>
                <a:gd name="T102" fmla="*/ 188 w 232"/>
                <a:gd name="T103" fmla="*/ 128 h 151"/>
                <a:gd name="T104" fmla="*/ 188 w 232"/>
                <a:gd name="T105" fmla="*/ 123 h 151"/>
                <a:gd name="T106" fmla="*/ 194 w 232"/>
                <a:gd name="T107" fmla="*/ 125 h 151"/>
                <a:gd name="T108" fmla="*/ 194 w 232"/>
                <a:gd name="T109" fmla="*/ 137 h 151"/>
                <a:gd name="T110" fmla="*/ 203 w 232"/>
                <a:gd name="T111" fmla="*/ 136 h 151"/>
                <a:gd name="T112" fmla="*/ 199 w 232"/>
                <a:gd name="T113" fmla="*/ 151 h 151"/>
                <a:gd name="T114" fmla="*/ 214 w 232"/>
                <a:gd name="T115" fmla="*/ 141 h 151"/>
                <a:gd name="T116" fmla="*/ 226 w 232"/>
                <a:gd name="T117" fmla="*/ 127 h 151"/>
                <a:gd name="T118" fmla="*/ 232 w 232"/>
                <a:gd name="T119" fmla="*/ 107 h 151"/>
                <a:gd name="T120" fmla="*/ 231 w 232"/>
                <a:gd name="T121" fmla="*/ 97 h 151"/>
                <a:gd name="T122" fmla="*/ 192 w 232"/>
                <a:gd name="T123" fmla="*/ 63 h 151"/>
                <a:gd name="T124" fmla="*/ 0 w 232"/>
                <a:gd name="T125" fmla="*/ 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2" h="151">
                  <a:moveTo>
                    <a:pt x="0" y="48"/>
                  </a:moveTo>
                  <a:lnTo>
                    <a:pt x="5" y="93"/>
                  </a:lnTo>
                  <a:lnTo>
                    <a:pt x="9" y="87"/>
                  </a:lnTo>
                  <a:lnTo>
                    <a:pt x="13" y="83"/>
                  </a:lnTo>
                  <a:lnTo>
                    <a:pt x="15" y="77"/>
                  </a:lnTo>
                  <a:lnTo>
                    <a:pt x="19" y="71"/>
                  </a:lnTo>
                  <a:lnTo>
                    <a:pt x="21" y="65"/>
                  </a:lnTo>
                  <a:lnTo>
                    <a:pt x="25" y="64"/>
                  </a:lnTo>
                  <a:lnTo>
                    <a:pt x="29" y="64"/>
                  </a:lnTo>
                  <a:lnTo>
                    <a:pt x="34" y="53"/>
                  </a:lnTo>
                  <a:lnTo>
                    <a:pt x="35" y="48"/>
                  </a:lnTo>
                  <a:lnTo>
                    <a:pt x="36" y="48"/>
                  </a:lnTo>
                  <a:lnTo>
                    <a:pt x="40" y="53"/>
                  </a:lnTo>
                  <a:lnTo>
                    <a:pt x="44" y="53"/>
                  </a:lnTo>
                  <a:lnTo>
                    <a:pt x="51" y="53"/>
                  </a:lnTo>
                  <a:lnTo>
                    <a:pt x="51" y="48"/>
                  </a:lnTo>
                  <a:lnTo>
                    <a:pt x="55" y="41"/>
                  </a:lnTo>
                  <a:lnTo>
                    <a:pt x="59" y="41"/>
                  </a:lnTo>
                  <a:lnTo>
                    <a:pt x="61" y="36"/>
                  </a:lnTo>
                  <a:lnTo>
                    <a:pt x="65" y="33"/>
                  </a:lnTo>
                  <a:lnTo>
                    <a:pt x="69" y="36"/>
                  </a:lnTo>
                  <a:lnTo>
                    <a:pt x="73" y="40"/>
                  </a:lnTo>
                  <a:lnTo>
                    <a:pt x="81" y="39"/>
                  </a:lnTo>
                  <a:lnTo>
                    <a:pt x="82" y="39"/>
                  </a:lnTo>
                  <a:lnTo>
                    <a:pt x="80" y="45"/>
                  </a:lnTo>
                  <a:lnTo>
                    <a:pt x="84" y="47"/>
                  </a:lnTo>
                  <a:lnTo>
                    <a:pt x="85" y="52"/>
                  </a:lnTo>
                  <a:lnTo>
                    <a:pt x="88" y="56"/>
                  </a:lnTo>
                  <a:lnTo>
                    <a:pt x="89" y="60"/>
                  </a:lnTo>
                  <a:lnTo>
                    <a:pt x="98" y="60"/>
                  </a:lnTo>
                  <a:lnTo>
                    <a:pt x="102" y="64"/>
                  </a:lnTo>
                  <a:lnTo>
                    <a:pt x="104" y="69"/>
                  </a:lnTo>
                  <a:lnTo>
                    <a:pt x="103" y="75"/>
                  </a:lnTo>
                  <a:lnTo>
                    <a:pt x="108" y="77"/>
                  </a:lnTo>
                  <a:lnTo>
                    <a:pt x="113" y="77"/>
                  </a:lnTo>
                  <a:lnTo>
                    <a:pt x="118" y="80"/>
                  </a:lnTo>
                  <a:lnTo>
                    <a:pt x="121" y="83"/>
                  </a:lnTo>
                  <a:lnTo>
                    <a:pt x="124" y="84"/>
                  </a:lnTo>
                  <a:lnTo>
                    <a:pt x="129" y="80"/>
                  </a:lnTo>
                  <a:lnTo>
                    <a:pt x="134" y="85"/>
                  </a:lnTo>
                  <a:lnTo>
                    <a:pt x="134" y="89"/>
                  </a:lnTo>
                  <a:lnTo>
                    <a:pt x="131" y="95"/>
                  </a:lnTo>
                  <a:lnTo>
                    <a:pt x="132" y="101"/>
                  </a:lnTo>
                  <a:lnTo>
                    <a:pt x="129" y="107"/>
                  </a:lnTo>
                  <a:lnTo>
                    <a:pt x="129" y="112"/>
                  </a:lnTo>
                  <a:lnTo>
                    <a:pt x="126" y="117"/>
                  </a:lnTo>
                  <a:lnTo>
                    <a:pt x="125" y="119"/>
                  </a:lnTo>
                  <a:lnTo>
                    <a:pt x="124" y="124"/>
                  </a:lnTo>
                  <a:lnTo>
                    <a:pt x="125" y="129"/>
                  </a:lnTo>
                  <a:lnTo>
                    <a:pt x="128" y="135"/>
                  </a:lnTo>
                  <a:lnTo>
                    <a:pt x="131" y="129"/>
                  </a:lnTo>
                  <a:lnTo>
                    <a:pt x="132" y="125"/>
                  </a:lnTo>
                  <a:lnTo>
                    <a:pt x="136" y="123"/>
                  </a:lnTo>
                  <a:lnTo>
                    <a:pt x="138" y="129"/>
                  </a:lnTo>
                  <a:lnTo>
                    <a:pt x="141" y="135"/>
                  </a:lnTo>
                  <a:lnTo>
                    <a:pt x="146" y="137"/>
                  </a:lnTo>
                  <a:lnTo>
                    <a:pt x="146" y="132"/>
                  </a:lnTo>
                  <a:lnTo>
                    <a:pt x="147" y="129"/>
                  </a:lnTo>
                  <a:lnTo>
                    <a:pt x="148" y="135"/>
                  </a:lnTo>
                  <a:lnTo>
                    <a:pt x="152" y="140"/>
                  </a:lnTo>
                  <a:lnTo>
                    <a:pt x="157" y="137"/>
                  </a:lnTo>
                  <a:lnTo>
                    <a:pt x="161" y="139"/>
                  </a:lnTo>
                  <a:lnTo>
                    <a:pt x="164" y="144"/>
                  </a:lnTo>
                  <a:lnTo>
                    <a:pt x="165" y="143"/>
                  </a:lnTo>
                  <a:lnTo>
                    <a:pt x="170" y="143"/>
                  </a:lnTo>
                  <a:lnTo>
                    <a:pt x="174" y="148"/>
                  </a:lnTo>
                  <a:lnTo>
                    <a:pt x="175" y="143"/>
                  </a:lnTo>
                  <a:lnTo>
                    <a:pt x="170" y="132"/>
                  </a:lnTo>
                  <a:lnTo>
                    <a:pt x="166" y="129"/>
                  </a:lnTo>
                  <a:lnTo>
                    <a:pt x="161" y="125"/>
                  </a:lnTo>
                  <a:lnTo>
                    <a:pt x="155" y="121"/>
                  </a:lnTo>
                  <a:lnTo>
                    <a:pt x="153" y="116"/>
                  </a:lnTo>
                  <a:lnTo>
                    <a:pt x="150" y="104"/>
                  </a:lnTo>
                  <a:lnTo>
                    <a:pt x="150" y="101"/>
                  </a:lnTo>
                  <a:lnTo>
                    <a:pt x="151" y="107"/>
                  </a:lnTo>
                  <a:lnTo>
                    <a:pt x="155" y="117"/>
                  </a:lnTo>
                  <a:lnTo>
                    <a:pt x="160" y="121"/>
                  </a:lnTo>
                  <a:lnTo>
                    <a:pt x="164" y="123"/>
                  </a:lnTo>
                  <a:lnTo>
                    <a:pt x="166" y="127"/>
                  </a:lnTo>
                  <a:lnTo>
                    <a:pt x="168" y="121"/>
                  </a:lnTo>
                  <a:lnTo>
                    <a:pt x="160" y="111"/>
                  </a:lnTo>
                  <a:lnTo>
                    <a:pt x="158" y="99"/>
                  </a:lnTo>
                  <a:lnTo>
                    <a:pt x="155" y="93"/>
                  </a:lnTo>
                  <a:lnTo>
                    <a:pt x="157" y="88"/>
                  </a:lnTo>
                  <a:lnTo>
                    <a:pt x="155" y="83"/>
                  </a:lnTo>
                  <a:lnTo>
                    <a:pt x="155" y="72"/>
                  </a:lnTo>
                  <a:lnTo>
                    <a:pt x="152" y="69"/>
                  </a:lnTo>
                  <a:lnTo>
                    <a:pt x="153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55" y="65"/>
                  </a:lnTo>
                  <a:lnTo>
                    <a:pt x="156" y="60"/>
                  </a:lnTo>
                  <a:lnTo>
                    <a:pt x="146" y="52"/>
                  </a:lnTo>
                  <a:lnTo>
                    <a:pt x="150" y="51"/>
                  </a:lnTo>
                  <a:lnTo>
                    <a:pt x="151" y="51"/>
                  </a:lnTo>
                  <a:lnTo>
                    <a:pt x="155" y="51"/>
                  </a:lnTo>
                  <a:lnTo>
                    <a:pt x="151" y="47"/>
                  </a:lnTo>
                  <a:lnTo>
                    <a:pt x="155" y="48"/>
                  </a:lnTo>
                  <a:lnTo>
                    <a:pt x="156" y="41"/>
                  </a:lnTo>
                  <a:lnTo>
                    <a:pt x="155" y="37"/>
                  </a:lnTo>
                  <a:lnTo>
                    <a:pt x="156" y="35"/>
                  </a:lnTo>
                  <a:lnTo>
                    <a:pt x="160" y="40"/>
                  </a:lnTo>
                  <a:lnTo>
                    <a:pt x="160" y="32"/>
                  </a:lnTo>
                  <a:lnTo>
                    <a:pt x="161" y="28"/>
                  </a:lnTo>
                  <a:lnTo>
                    <a:pt x="162" y="33"/>
                  </a:lnTo>
                  <a:lnTo>
                    <a:pt x="166" y="32"/>
                  </a:lnTo>
                  <a:lnTo>
                    <a:pt x="169" y="27"/>
                  </a:lnTo>
                  <a:lnTo>
                    <a:pt x="166" y="21"/>
                  </a:lnTo>
                  <a:lnTo>
                    <a:pt x="167" y="17"/>
                  </a:lnTo>
                  <a:lnTo>
                    <a:pt x="171" y="17"/>
                  </a:lnTo>
                  <a:lnTo>
                    <a:pt x="173" y="15"/>
                  </a:lnTo>
                  <a:lnTo>
                    <a:pt x="172" y="20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2" y="29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9" y="33"/>
                  </a:lnTo>
                  <a:lnTo>
                    <a:pt x="166" y="39"/>
                  </a:lnTo>
                  <a:lnTo>
                    <a:pt x="164" y="56"/>
                  </a:lnTo>
                  <a:lnTo>
                    <a:pt x="167" y="61"/>
                  </a:lnTo>
                  <a:lnTo>
                    <a:pt x="168" y="56"/>
                  </a:lnTo>
                  <a:lnTo>
                    <a:pt x="170" y="56"/>
                  </a:lnTo>
                  <a:lnTo>
                    <a:pt x="170" y="61"/>
                  </a:lnTo>
                  <a:lnTo>
                    <a:pt x="171" y="64"/>
                  </a:lnTo>
                  <a:lnTo>
                    <a:pt x="166" y="69"/>
                  </a:lnTo>
                  <a:lnTo>
                    <a:pt x="163" y="69"/>
                  </a:lnTo>
                  <a:lnTo>
                    <a:pt x="163" y="81"/>
                  </a:lnTo>
                  <a:lnTo>
                    <a:pt x="163" y="76"/>
                  </a:lnTo>
                  <a:lnTo>
                    <a:pt x="167" y="72"/>
                  </a:lnTo>
                  <a:lnTo>
                    <a:pt x="168" y="71"/>
                  </a:lnTo>
                  <a:lnTo>
                    <a:pt x="171" y="76"/>
                  </a:lnTo>
                  <a:lnTo>
                    <a:pt x="175" y="76"/>
                  </a:lnTo>
                  <a:lnTo>
                    <a:pt x="172" y="81"/>
                  </a:lnTo>
                  <a:lnTo>
                    <a:pt x="174" y="87"/>
                  </a:lnTo>
                  <a:lnTo>
                    <a:pt x="170" y="83"/>
                  </a:lnTo>
                  <a:lnTo>
                    <a:pt x="166" y="84"/>
                  </a:lnTo>
                  <a:lnTo>
                    <a:pt x="165" y="91"/>
                  </a:lnTo>
                  <a:lnTo>
                    <a:pt x="167" y="96"/>
                  </a:lnTo>
                  <a:lnTo>
                    <a:pt x="168" y="89"/>
                  </a:lnTo>
                  <a:lnTo>
                    <a:pt x="172" y="88"/>
                  </a:lnTo>
                  <a:lnTo>
                    <a:pt x="175" y="91"/>
                  </a:lnTo>
                  <a:lnTo>
                    <a:pt x="176" y="96"/>
                  </a:lnTo>
                  <a:lnTo>
                    <a:pt x="181" y="99"/>
                  </a:lnTo>
                  <a:lnTo>
                    <a:pt x="185" y="96"/>
                  </a:lnTo>
                  <a:lnTo>
                    <a:pt x="182" y="101"/>
                  </a:lnTo>
                  <a:lnTo>
                    <a:pt x="172" y="100"/>
                  </a:lnTo>
                  <a:lnTo>
                    <a:pt x="171" y="105"/>
                  </a:lnTo>
                  <a:lnTo>
                    <a:pt x="175" y="103"/>
                  </a:lnTo>
                  <a:lnTo>
                    <a:pt x="173" y="113"/>
                  </a:lnTo>
                  <a:lnTo>
                    <a:pt x="173" y="119"/>
                  </a:lnTo>
                  <a:lnTo>
                    <a:pt x="177" y="125"/>
                  </a:lnTo>
                  <a:lnTo>
                    <a:pt x="176" y="120"/>
                  </a:lnTo>
                  <a:lnTo>
                    <a:pt x="180" y="123"/>
                  </a:lnTo>
                  <a:lnTo>
                    <a:pt x="184" y="127"/>
                  </a:lnTo>
                  <a:lnTo>
                    <a:pt x="188" y="128"/>
                  </a:lnTo>
                  <a:lnTo>
                    <a:pt x="186" y="123"/>
                  </a:lnTo>
                  <a:lnTo>
                    <a:pt x="188" y="117"/>
                  </a:lnTo>
                  <a:lnTo>
                    <a:pt x="188" y="123"/>
                  </a:lnTo>
                  <a:lnTo>
                    <a:pt x="190" y="125"/>
                  </a:lnTo>
                  <a:lnTo>
                    <a:pt x="194" y="115"/>
                  </a:lnTo>
                  <a:lnTo>
                    <a:pt x="194" y="125"/>
                  </a:lnTo>
                  <a:lnTo>
                    <a:pt x="196" y="127"/>
                  </a:lnTo>
                  <a:lnTo>
                    <a:pt x="193" y="132"/>
                  </a:lnTo>
                  <a:lnTo>
                    <a:pt x="194" y="137"/>
                  </a:lnTo>
                  <a:lnTo>
                    <a:pt x="198" y="135"/>
                  </a:lnTo>
                  <a:lnTo>
                    <a:pt x="199" y="137"/>
                  </a:lnTo>
                  <a:lnTo>
                    <a:pt x="203" y="136"/>
                  </a:lnTo>
                  <a:lnTo>
                    <a:pt x="202" y="141"/>
                  </a:lnTo>
                  <a:lnTo>
                    <a:pt x="199" y="147"/>
                  </a:lnTo>
                  <a:lnTo>
                    <a:pt x="199" y="151"/>
                  </a:lnTo>
                  <a:lnTo>
                    <a:pt x="207" y="147"/>
                  </a:lnTo>
                  <a:lnTo>
                    <a:pt x="210" y="147"/>
                  </a:lnTo>
                  <a:lnTo>
                    <a:pt x="214" y="141"/>
                  </a:lnTo>
                  <a:lnTo>
                    <a:pt x="223" y="137"/>
                  </a:lnTo>
                  <a:lnTo>
                    <a:pt x="223" y="132"/>
                  </a:lnTo>
                  <a:lnTo>
                    <a:pt x="226" y="127"/>
                  </a:lnTo>
                  <a:lnTo>
                    <a:pt x="228" y="116"/>
                  </a:lnTo>
                  <a:lnTo>
                    <a:pt x="230" y="117"/>
                  </a:lnTo>
                  <a:lnTo>
                    <a:pt x="232" y="107"/>
                  </a:lnTo>
                  <a:lnTo>
                    <a:pt x="228" y="101"/>
                  </a:lnTo>
                  <a:lnTo>
                    <a:pt x="230" y="99"/>
                  </a:lnTo>
                  <a:lnTo>
                    <a:pt x="231" y="97"/>
                  </a:lnTo>
                  <a:lnTo>
                    <a:pt x="201" y="107"/>
                  </a:lnTo>
                  <a:lnTo>
                    <a:pt x="199" y="100"/>
                  </a:lnTo>
                  <a:lnTo>
                    <a:pt x="192" y="63"/>
                  </a:lnTo>
                  <a:lnTo>
                    <a:pt x="179" y="0"/>
                  </a:lnTo>
                  <a:lnTo>
                    <a:pt x="84" y="27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" name="DC">
              <a:hlinkClick r:id="" action="ppaction://macro?name=Slide1.DC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767138" y="3609975"/>
              <a:ext cx="19050" cy="9525"/>
            </a:xfrm>
            <a:custGeom>
              <a:avLst/>
              <a:gdLst>
                <a:gd name="T0" fmla="*/ 0 w 10"/>
                <a:gd name="T1" fmla="*/ 4 h 15"/>
                <a:gd name="T2" fmla="*/ 4 w 10"/>
                <a:gd name="T3" fmla="*/ 7 h 15"/>
                <a:gd name="T4" fmla="*/ 7 w 10"/>
                <a:gd name="T5" fmla="*/ 9 h 15"/>
                <a:gd name="T6" fmla="*/ 7 w 10"/>
                <a:gd name="T7" fmla="*/ 15 h 15"/>
                <a:gd name="T8" fmla="*/ 10 w 10"/>
                <a:gd name="T9" fmla="*/ 9 h 15"/>
                <a:gd name="T10" fmla="*/ 10 w 10"/>
                <a:gd name="T11" fmla="*/ 5 h 15"/>
                <a:gd name="T12" fmla="*/ 5 w 10"/>
                <a:gd name="T13" fmla="*/ 0 h 15"/>
                <a:gd name="T14" fmla="*/ 0 w 10"/>
                <a:gd name="T15" fmla="*/ 4 h 15"/>
                <a:gd name="T16" fmla="*/ 0 w 10"/>
                <a:gd name="T17" fmla="*/ 4 h 15"/>
                <a:gd name="T18" fmla="*/ 0 w 10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5">
                  <a:moveTo>
                    <a:pt x="0" y="4"/>
                  </a:moveTo>
                  <a:lnTo>
                    <a:pt x="4" y="7"/>
                  </a:lnTo>
                  <a:lnTo>
                    <a:pt x="7" y="9"/>
                  </a:lnTo>
                  <a:lnTo>
                    <a:pt x="7" y="15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" name="DE">
              <a:hlinkClick r:id="" action="ppaction://macro?name=Slide1.DE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49688" y="3502025"/>
              <a:ext cx="90487" cy="134938"/>
            </a:xfrm>
            <a:custGeom>
              <a:avLst/>
              <a:gdLst>
                <a:gd name="T0" fmla="*/ 0 w 54"/>
                <a:gd name="T1" fmla="*/ 15 h 122"/>
                <a:gd name="T2" fmla="*/ 13 w 54"/>
                <a:gd name="T3" fmla="*/ 78 h 122"/>
                <a:gd name="T4" fmla="*/ 20 w 54"/>
                <a:gd name="T5" fmla="*/ 115 h 122"/>
                <a:gd name="T6" fmla="*/ 22 w 54"/>
                <a:gd name="T7" fmla="*/ 122 h 122"/>
                <a:gd name="T8" fmla="*/ 52 w 54"/>
                <a:gd name="T9" fmla="*/ 112 h 122"/>
                <a:gd name="T10" fmla="*/ 53 w 54"/>
                <a:gd name="T11" fmla="*/ 111 h 122"/>
                <a:gd name="T12" fmla="*/ 54 w 54"/>
                <a:gd name="T13" fmla="*/ 111 h 122"/>
                <a:gd name="T14" fmla="*/ 51 w 54"/>
                <a:gd name="T15" fmla="*/ 100 h 122"/>
                <a:gd name="T16" fmla="*/ 47 w 54"/>
                <a:gd name="T17" fmla="*/ 102 h 122"/>
                <a:gd name="T18" fmla="*/ 45 w 54"/>
                <a:gd name="T19" fmla="*/ 103 h 122"/>
                <a:gd name="T20" fmla="*/ 49 w 54"/>
                <a:gd name="T21" fmla="*/ 98 h 122"/>
                <a:gd name="T22" fmla="*/ 47 w 54"/>
                <a:gd name="T23" fmla="*/ 96 h 122"/>
                <a:gd name="T24" fmla="*/ 47 w 54"/>
                <a:gd name="T25" fmla="*/ 91 h 122"/>
                <a:gd name="T26" fmla="*/ 48 w 54"/>
                <a:gd name="T27" fmla="*/ 86 h 122"/>
                <a:gd name="T28" fmla="*/ 47 w 54"/>
                <a:gd name="T29" fmla="*/ 83 h 122"/>
                <a:gd name="T30" fmla="*/ 42 w 54"/>
                <a:gd name="T31" fmla="*/ 83 h 122"/>
                <a:gd name="T32" fmla="*/ 34 w 54"/>
                <a:gd name="T33" fmla="*/ 75 h 122"/>
                <a:gd name="T34" fmla="*/ 33 w 54"/>
                <a:gd name="T35" fmla="*/ 70 h 122"/>
                <a:gd name="T36" fmla="*/ 28 w 54"/>
                <a:gd name="T37" fmla="*/ 64 h 122"/>
                <a:gd name="T38" fmla="*/ 26 w 54"/>
                <a:gd name="T39" fmla="*/ 56 h 122"/>
                <a:gd name="T40" fmla="*/ 25 w 54"/>
                <a:gd name="T41" fmla="*/ 51 h 122"/>
                <a:gd name="T42" fmla="*/ 23 w 54"/>
                <a:gd name="T43" fmla="*/ 46 h 122"/>
                <a:gd name="T44" fmla="*/ 19 w 54"/>
                <a:gd name="T45" fmla="*/ 40 h 122"/>
                <a:gd name="T46" fmla="*/ 15 w 54"/>
                <a:gd name="T47" fmla="*/ 35 h 122"/>
                <a:gd name="T48" fmla="*/ 13 w 54"/>
                <a:gd name="T49" fmla="*/ 30 h 122"/>
                <a:gd name="T50" fmla="*/ 13 w 54"/>
                <a:gd name="T51" fmla="*/ 24 h 122"/>
                <a:gd name="T52" fmla="*/ 10 w 54"/>
                <a:gd name="T53" fmla="*/ 19 h 122"/>
                <a:gd name="T54" fmla="*/ 12 w 54"/>
                <a:gd name="T55" fmla="*/ 16 h 122"/>
                <a:gd name="T56" fmla="*/ 13 w 54"/>
                <a:gd name="T57" fmla="*/ 10 h 122"/>
                <a:gd name="T58" fmla="*/ 14 w 54"/>
                <a:gd name="T59" fmla="*/ 4 h 122"/>
                <a:gd name="T60" fmla="*/ 16 w 54"/>
                <a:gd name="T61" fmla="*/ 2 h 122"/>
                <a:gd name="T62" fmla="*/ 14 w 54"/>
                <a:gd name="T63" fmla="*/ 0 h 122"/>
                <a:gd name="T64" fmla="*/ 11 w 54"/>
                <a:gd name="T65" fmla="*/ 0 h 122"/>
                <a:gd name="T66" fmla="*/ 7 w 54"/>
                <a:gd name="T67" fmla="*/ 0 h 122"/>
                <a:gd name="T68" fmla="*/ 3 w 54"/>
                <a:gd name="T69" fmla="*/ 4 h 122"/>
                <a:gd name="T70" fmla="*/ 1 w 54"/>
                <a:gd name="T71" fmla="*/ 10 h 122"/>
                <a:gd name="T72" fmla="*/ 0 w 54"/>
                <a:gd name="T73" fmla="*/ 15 h 122"/>
                <a:gd name="T74" fmla="*/ 0 w 54"/>
                <a:gd name="T75" fmla="*/ 15 h 122"/>
                <a:gd name="T76" fmla="*/ 0 w 54"/>
                <a:gd name="T77" fmla="*/ 1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122">
                  <a:moveTo>
                    <a:pt x="0" y="15"/>
                  </a:moveTo>
                  <a:lnTo>
                    <a:pt x="13" y="7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52" y="112"/>
                  </a:lnTo>
                  <a:lnTo>
                    <a:pt x="53" y="111"/>
                  </a:lnTo>
                  <a:lnTo>
                    <a:pt x="54" y="111"/>
                  </a:lnTo>
                  <a:lnTo>
                    <a:pt x="51" y="100"/>
                  </a:lnTo>
                  <a:lnTo>
                    <a:pt x="47" y="102"/>
                  </a:lnTo>
                  <a:lnTo>
                    <a:pt x="45" y="103"/>
                  </a:lnTo>
                  <a:lnTo>
                    <a:pt x="49" y="98"/>
                  </a:lnTo>
                  <a:lnTo>
                    <a:pt x="47" y="96"/>
                  </a:lnTo>
                  <a:lnTo>
                    <a:pt x="47" y="91"/>
                  </a:lnTo>
                  <a:lnTo>
                    <a:pt x="48" y="86"/>
                  </a:lnTo>
                  <a:lnTo>
                    <a:pt x="47" y="83"/>
                  </a:lnTo>
                  <a:lnTo>
                    <a:pt x="42" y="83"/>
                  </a:lnTo>
                  <a:lnTo>
                    <a:pt x="34" y="75"/>
                  </a:lnTo>
                  <a:lnTo>
                    <a:pt x="33" y="70"/>
                  </a:lnTo>
                  <a:lnTo>
                    <a:pt x="28" y="64"/>
                  </a:lnTo>
                  <a:lnTo>
                    <a:pt x="26" y="56"/>
                  </a:lnTo>
                  <a:lnTo>
                    <a:pt x="25" y="51"/>
                  </a:lnTo>
                  <a:lnTo>
                    <a:pt x="23" y="46"/>
                  </a:lnTo>
                  <a:lnTo>
                    <a:pt x="19" y="40"/>
                  </a:lnTo>
                  <a:lnTo>
                    <a:pt x="15" y="35"/>
                  </a:lnTo>
                  <a:lnTo>
                    <a:pt x="13" y="30"/>
                  </a:lnTo>
                  <a:lnTo>
                    <a:pt x="13" y="24"/>
                  </a:lnTo>
                  <a:lnTo>
                    <a:pt x="10" y="19"/>
                  </a:lnTo>
                  <a:lnTo>
                    <a:pt x="12" y="16"/>
                  </a:lnTo>
                  <a:lnTo>
                    <a:pt x="13" y="10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" name="Freeform 277">
              <a:hlinkClick r:id="" action="ppaction://macro?name=Slide1.Freeform 277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49688" y="3863975"/>
              <a:ext cx="7937" cy="793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2 w 2"/>
                <a:gd name="T5" fmla="*/ 2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" name="NJ">
              <a:hlinkClick r:id="" action="ppaction://macro?name=Slide1.NJ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76675" y="3338513"/>
              <a:ext cx="98425" cy="234950"/>
            </a:xfrm>
            <a:custGeom>
              <a:avLst/>
              <a:gdLst>
                <a:gd name="T0" fmla="*/ 0 w 68"/>
                <a:gd name="T1" fmla="*/ 161 h 207"/>
                <a:gd name="T2" fmla="*/ 3 w 68"/>
                <a:gd name="T3" fmla="*/ 166 h 207"/>
                <a:gd name="T4" fmla="*/ 10 w 68"/>
                <a:gd name="T5" fmla="*/ 178 h 207"/>
                <a:gd name="T6" fmla="*/ 19 w 68"/>
                <a:gd name="T7" fmla="*/ 182 h 207"/>
                <a:gd name="T8" fmla="*/ 30 w 68"/>
                <a:gd name="T9" fmla="*/ 187 h 207"/>
                <a:gd name="T10" fmla="*/ 40 w 68"/>
                <a:gd name="T11" fmla="*/ 193 h 207"/>
                <a:gd name="T12" fmla="*/ 39 w 68"/>
                <a:gd name="T13" fmla="*/ 207 h 207"/>
                <a:gd name="T14" fmla="*/ 45 w 68"/>
                <a:gd name="T15" fmla="*/ 202 h 207"/>
                <a:gd name="T16" fmla="*/ 49 w 68"/>
                <a:gd name="T17" fmla="*/ 191 h 207"/>
                <a:gd name="T18" fmla="*/ 52 w 68"/>
                <a:gd name="T19" fmla="*/ 175 h 207"/>
                <a:gd name="T20" fmla="*/ 50 w 68"/>
                <a:gd name="T21" fmla="*/ 171 h 207"/>
                <a:gd name="T22" fmla="*/ 58 w 68"/>
                <a:gd name="T23" fmla="*/ 166 h 207"/>
                <a:gd name="T24" fmla="*/ 58 w 68"/>
                <a:gd name="T25" fmla="*/ 155 h 207"/>
                <a:gd name="T26" fmla="*/ 61 w 68"/>
                <a:gd name="T27" fmla="*/ 147 h 207"/>
                <a:gd name="T28" fmla="*/ 64 w 68"/>
                <a:gd name="T29" fmla="*/ 135 h 207"/>
                <a:gd name="T30" fmla="*/ 64 w 68"/>
                <a:gd name="T31" fmla="*/ 125 h 207"/>
                <a:gd name="T32" fmla="*/ 64 w 68"/>
                <a:gd name="T33" fmla="*/ 112 h 207"/>
                <a:gd name="T34" fmla="*/ 64 w 68"/>
                <a:gd name="T35" fmla="*/ 105 h 207"/>
                <a:gd name="T36" fmla="*/ 67 w 68"/>
                <a:gd name="T37" fmla="*/ 105 h 207"/>
                <a:gd name="T38" fmla="*/ 68 w 68"/>
                <a:gd name="T39" fmla="*/ 121 h 207"/>
                <a:gd name="T40" fmla="*/ 67 w 68"/>
                <a:gd name="T41" fmla="*/ 98 h 207"/>
                <a:gd name="T42" fmla="*/ 66 w 68"/>
                <a:gd name="T43" fmla="*/ 77 h 207"/>
                <a:gd name="T44" fmla="*/ 56 w 68"/>
                <a:gd name="T45" fmla="*/ 68 h 207"/>
                <a:gd name="T46" fmla="*/ 49 w 68"/>
                <a:gd name="T47" fmla="*/ 69 h 207"/>
                <a:gd name="T48" fmla="*/ 49 w 68"/>
                <a:gd name="T49" fmla="*/ 53 h 207"/>
                <a:gd name="T50" fmla="*/ 53 w 68"/>
                <a:gd name="T51" fmla="*/ 48 h 207"/>
                <a:gd name="T52" fmla="*/ 56 w 68"/>
                <a:gd name="T53" fmla="*/ 38 h 207"/>
                <a:gd name="T54" fmla="*/ 58 w 68"/>
                <a:gd name="T55" fmla="*/ 25 h 207"/>
                <a:gd name="T56" fmla="*/ 15 w 68"/>
                <a:gd name="T57" fmla="*/ 0 h 207"/>
                <a:gd name="T58" fmla="*/ 9 w 68"/>
                <a:gd name="T59" fmla="*/ 12 h 207"/>
                <a:gd name="T60" fmla="*/ 4 w 68"/>
                <a:gd name="T61" fmla="*/ 32 h 207"/>
                <a:gd name="T62" fmla="*/ 2 w 68"/>
                <a:gd name="T63" fmla="*/ 41 h 207"/>
                <a:gd name="T64" fmla="*/ 5 w 68"/>
                <a:gd name="T65" fmla="*/ 48 h 207"/>
                <a:gd name="T66" fmla="*/ 1 w 68"/>
                <a:gd name="T67" fmla="*/ 58 h 207"/>
                <a:gd name="T68" fmla="*/ 6 w 68"/>
                <a:gd name="T69" fmla="*/ 73 h 207"/>
                <a:gd name="T70" fmla="*/ 11 w 68"/>
                <a:gd name="T71" fmla="*/ 81 h 207"/>
                <a:gd name="T72" fmla="*/ 17 w 68"/>
                <a:gd name="T73" fmla="*/ 85 h 207"/>
                <a:gd name="T74" fmla="*/ 31 w 68"/>
                <a:gd name="T75" fmla="*/ 101 h 207"/>
                <a:gd name="T76" fmla="*/ 24 w 68"/>
                <a:gd name="T77" fmla="*/ 112 h 207"/>
                <a:gd name="T78" fmla="*/ 19 w 68"/>
                <a:gd name="T79" fmla="*/ 118 h 207"/>
                <a:gd name="T80" fmla="*/ 19 w 68"/>
                <a:gd name="T81" fmla="*/ 120 h 207"/>
                <a:gd name="T82" fmla="*/ 17 w 68"/>
                <a:gd name="T83" fmla="*/ 129 h 207"/>
                <a:gd name="T84" fmla="*/ 13 w 68"/>
                <a:gd name="T85" fmla="*/ 134 h 207"/>
                <a:gd name="T86" fmla="*/ 9 w 68"/>
                <a:gd name="T87" fmla="*/ 137 h 207"/>
                <a:gd name="T88" fmla="*/ 3 w 68"/>
                <a:gd name="T89" fmla="*/ 147 h 207"/>
                <a:gd name="T90" fmla="*/ 1 w 68"/>
                <a:gd name="T91" fmla="*/ 158 h 207"/>
                <a:gd name="T92" fmla="*/ 1 w 68"/>
                <a:gd name="T93" fmla="*/ 15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" h="207">
                  <a:moveTo>
                    <a:pt x="1" y="158"/>
                  </a:moveTo>
                  <a:lnTo>
                    <a:pt x="0" y="161"/>
                  </a:lnTo>
                  <a:lnTo>
                    <a:pt x="3" y="166"/>
                  </a:lnTo>
                  <a:lnTo>
                    <a:pt x="3" y="166"/>
                  </a:lnTo>
                  <a:lnTo>
                    <a:pt x="2" y="169"/>
                  </a:lnTo>
                  <a:lnTo>
                    <a:pt x="10" y="178"/>
                  </a:lnTo>
                  <a:lnTo>
                    <a:pt x="15" y="179"/>
                  </a:lnTo>
                  <a:lnTo>
                    <a:pt x="19" y="182"/>
                  </a:lnTo>
                  <a:lnTo>
                    <a:pt x="26" y="190"/>
                  </a:lnTo>
                  <a:lnTo>
                    <a:pt x="30" y="187"/>
                  </a:lnTo>
                  <a:lnTo>
                    <a:pt x="38" y="187"/>
                  </a:lnTo>
                  <a:lnTo>
                    <a:pt x="40" y="193"/>
                  </a:lnTo>
                  <a:lnTo>
                    <a:pt x="38" y="202"/>
                  </a:lnTo>
                  <a:lnTo>
                    <a:pt x="39" y="207"/>
                  </a:lnTo>
                  <a:lnTo>
                    <a:pt x="43" y="207"/>
                  </a:lnTo>
                  <a:lnTo>
                    <a:pt x="45" y="202"/>
                  </a:lnTo>
                  <a:lnTo>
                    <a:pt x="46" y="198"/>
                  </a:lnTo>
                  <a:lnTo>
                    <a:pt x="49" y="191"/>
                  </a:lnTo>
                  <a:lnTo>
                    <a:pt x="50" y="181"/>
                  </a:lnTo>
                  <a:lnTo>
                    <a:pt x="52" y="175"/>
                  </a:lnTo>
                  <a:lnTo>
                    <a:pt x="50" y="174"/>
                  </a:lnTo>
                  <a:lnTo>
                    <a:pt x="50" y="171"/>
                  </a:lnTo>
                  <a:lnTo>
                    <a:pt x="54" y="166"/>
                  </a:lnTo>
                  <a:lnTo>
                    <a:pt x="58" y="166"/>
                  </a:lnTo>
                  <a:lnTo>
                    <a:pt x="56" y="161"/>
                  </a:lnTo>
                  <a:lnTo>
                    <a:pt x="58" y="155"/>
                  </a:lnTo>
                  <a:lnTo>
                    <a:pt x="57" y="150"/>
                  </a:lnTo>
                  <a:lnTo>
                    <a:pt x="61" y="147"/>
                  </a:lnTo>
                  <a:lnTo>
                    <a:pt x="62" y="142"/>
                  </a:lnTo>
                  <a:lnTo>
                    <a:pt x="64" y="135"/>
                  </a:lnTo>
                  <a:lnTo>
                    <a:pt x="66" y="130"/>
                  </a:lnTo>
                  <a:lnTo>
                    <a:pt x="64" y="125"/>
                  </a:lnTo>
                  <a:lnTo>
                    <a:pt x="65" y="120"/>
                  </a:lnTo>
                  <a:lnTo>
                    <a:pt x="64" y="112"/>
                  </a:lnTo>
                  <a:lnTo>
                    <a:pt x="63" y="106"/>
                  </a:lnTo>
                  <a:lnTo>
                    <a:pt x="64" y="105"/>
                  </a:lnTo>
                  <a:lnTo>
                    <a:pt x="65" y="100"/>
                  </a:lnTo>
                  <a:lnTo>
                    <a:pt x="67" y="105"/>
                  </a:lnTo>
                  <a:lnTo>
                    <a:pt x="66" y="110"/>
                  </a:lnTo>
                  <a:lnTo>
                    <a:pt x="68" y="121"/>
                  </a:lnTo>
                  <a:lnTo>
                    <a:pt x="68" y="116"/>
                  </a:lnTo>
                  <a:lnTo>
                    <a:pt x="67" y="98"/>
                  </a:lnTo>
                  <a:lnTo>
                    <a:pt x="66" y="93"/>
                  </a:lnTo>
                  <a:lnTo>
                    <a:pt x="66" y="77"/>
                  </a:lnTo>
                  <a:lnTo>
                    <a:pt x="65" y="69"/>
                  </a:lnTo>
                  <a:lnTo>
                    <a:pt x="56" y="68"/>
                  </a:lnTo>
                  <a:lnTo>
                    <a:pt x="52" y="69"/>
                  </a:lnTo>
                  <a:lnTo>
                    <a:pt x="49" y="69"/>
                  </a:lnTo>
                  <a:lnTo>
                    <a:pt x="49" y="64"/>
                  </a:lnTo>
                  <a:lnTo>
                    <a:pt x="49" y="53"/>
                  </a:lnTo>
                  <a:lnTo>
                    <a:pt x="52" y="46"/>
                  </a:lnTo>
                  <a:lnTo>
                    <a:pt x="53" y="48"/>
                  </a:lnTo>
                  <a:lnTo>
                    <a:pt x="57" y="42"/>
                  </a:lnTo>
                  <a:lnTo>
                    <a:pt x="56" y="38"/>
                  </a:lnTo>
                  <a:lnTo>
                    <a:pt x="58" y="30"/>
                  </a:lnTo>
                  <a:lnTo>
                    <a:pt x="58" y="25"/>
                  </a:lnTo>
                  <a:lnTo>
                    <a:pt x="58" y="18"/>
                  </a:lnTo>
                  <a:lnTo>
                    <a:pt x="15" y="0"/>
                  </a:lnTo>
                  <a:lnTo>
                    <a:pt x="11" y="6"/>
                  </a:lnTo>
                  <a:lnTo>
                    <a:pt x="9" y="12"/>
                  </a:lnTo>
                  <a:lnTo>
                    <a:pt x="9" y="17"/>
                  </a:lnTo>
                  <a:lnTo>
                    <a:pt x="4" y="32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3" y="42"/>
                  </a:lnTo>
                  <a:lnTo>
                    <a:pt x="5" y="48"/>
                  </a:lnTo>
                  <a:lnTo>
                    <a:pt x="4" y="53"/>
                  </a:lnTo>
                  <a:lnTo>
                    <a:pt x="1" y="58"/>
                  </a:lnTo>
                  <a:lnTo>
                    <a:pt x="2" y="68"/>
                  </a:lnTo>
                  <a:lnTo>
                    <a:pt x="6" y="73"/>
                  </a:lnTo>
                  <a:lnTo>
                    <a:pt x="10" y="76"/>
                  </a:lnTo>
                  <a:lnTo>
                    <a:pt x="11" y="81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21" y="90"/>
                  </a:lnTo>
                  <a:lnTo>
                    <a:pt x="31" y="101"/>
                  </a:lnTo>
                  <a:lnTo>
                    <a:pt x="29" y="106"/>
                  </a:lnTo>
                  <a:lnTo>
                    <a:pt x="24" y="112"/>
                  </a:lnTo>
                  <a:lnTo>
                    <a:pt x="21" y="117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20"/>
                  </a:lnTo>
                  <a:lnTo>
                    <a:pt x="17" y="125"/>
                  </a:lnTo>
                  <a:lnTo>
                    <a:pt x="17" y="129"/>
                  </a:lnTo>
                  <a:lnTo>
                    <a:pt x="17" y="130"/>
                  </a:lnTo>
                  <a:lnTo>
                    <a:pt x="13" y="134"/>
                  </a:lnTo>
                  <a:lnTo>
                    <a:pt x="11" y="135"/>
                  </a:lnTo>
                  <a:lnTo>
                    <a:pt x="9" y="137"/>
                  </a:lnTo>
                  <a:lnTo>
                    <a:pt x="5" y="142"/>
                  </a:lnTo>
                  <a:lnTo>
                    <a:pt x="3" y="147"/>
                  </a:lnTo>
                  <a:lnTo>
                    <a:pt x="2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" y="158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" name="Freeform 279">
              <a:hlinkClick r:id="" action="ppaction://macro?name=Slide1.Freeform 279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84613" y="3673475"/>
              <a:ext cx="36512" cy="100013"/>
            </a:xfrm>
            <a:custGeom>
              <a:avLst/>
              <a:gdLst>
                <a:gd name="T0" fmla="*/ 7 w 21"/>
                <a:gd name="T1" fmla="*/ 63 h 83"/>
                <a:gd name="T2" fmla="*/ 8 w 21"/>
                <a:gd name="T3" fmla="*/ 56 h 83"/>
                <a:gd name="T4" fmla="*/ 10 w 21"/>
                <a:gd name="T5" fmla="*/ 51 h 83"/>
                <a:gd name="T6" fmla="*/ 11 w 21"/>
                <a:gd name="T7" fmla="*/ 46 h 83"/>
                <a:gd name="T8" fmla="*/ 15 w 21"/>
                <a:gd name="T9" fmla="*/ 50 h 83"/>
                <a:gd name="T10" fmla="*/ 15 w 21"/>
                <a:gd name="T11" fmla="*/ 50 h 83"/>
                <a:gd name="T12" fmla="*/ 16 w 21"/>
                <a:gd name="T13" fmla="*/ 43 h 83"/>
                <a:gd name="T14" fmla="*/ 16 w 21"/>
                <a:gd name="T15" fmla="*/ 32 h 83"/>
                <a:gd name="T16" fmla="*/ 18 w 21"/>
                <a:gd name="T17" fmla="*/ 22 h 83"/>
                <a:gd name="T18" fmla="*/ 20 w 21"/>
                <a:gd name="T19" fmla="*/ 14 h 83"/>
                <a:gd name="T20" fmla="*/ 20 w 21"/>
                <a:gd name="T21" fmla="*/ 8 h 83"/>
                <a:gd name="T22" fmla="*/ 21 w 21"/>
                <a:gd name="T23" fmla="*/ 0 h 83"/>
                <a:gd name="T24" fmla="*/ 12 w 21"/>
                <a:gd name="T25" fmla="*/ 4 h 83"/>
                <a:gd name="T26" fmla="*/ 8 w 21"/>
                <a:gd name="T27" fmla="*/ 10 h 83"/>
                <a:gd name="T28" fmla="*/ 5 w 21"/>
                <a:gd name="T29" fmla="*/ 15 h 83"/>
                <a:gd name="T30" fmla="*/ 9 w 21"/>
                <a:gd name="T31" fmla="*/ 19 h 83"/>
                <a:gd name="T32" fmla="*/ 8 w 21"/>
                <a:gd name="T33" fmla="*/ 24 h 83"/>
                <a:gd name="T34" fmla="*/ 4 w 21"/>
                <a:gd name="T35" fmla="*/ 24 h 83"/>
                <a:gd name="T36" fmla="*/ 4 w 21"/>
                <a:gd name="T37" fmla="*/ 36 h 83"/>
                <a:gd name="T38" fmla="*/ 0 w 21"/>
                <a:gd name="T39" fmla="*/ 46 h 83"/>
                <a:gd name="T40" fmla="*/ 0 w 21"/>
                <a:gd name="T41" fmla="*/ 56 h 83"/>
                <a:gd name="T42" fmla="*/ 1 w 21"/>
                <a:gd name="T43" fmla="*/ 63 h 83"/>
                <a:gd name="T44" fmla="*/ 0 w 21"/>
                <a:gd name="T45" fmla="*/ 64 h 83"/>
                <a:gd name="T46" fmla="*/ 0 w 21"/>
                <a:gd name="T47" fmla="*/ 75 h 83"/>
                <a:gd name="T48" fmla="*/ 4 w 21"/>
                <a:gd name="T49" fmla="*/ 83 h 83"/>
                <a:gd name="T50" fmla="*/ 8 w 21"/>
                <a:gd name="T51" fmla="*/ 72 h 83"/>
                <a:gd name="T52" fmla="*/ 7 w 21"/>
                <a:gd name="T53" fmla="*/ 63 h 83"/>
                <a:gd name="T54" fmla="*/ 7 w 21"/>
                <a:gd name="T55" fmla="*/ 63 h 83"/>
                <a:gd name="T56" fmla="*/ 7 w 21"/>
                <a:gd name="T57" fmla="*/ 6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83">
                  <a:moveTo>
                    <a:pt x="7" y="63"/>
                  </a:moveTo>
                  <a:lnTo>
                    <a:pt x="8" y="56"/>
                  </a:lnTo>
                  <a:lnTo>
                    <a:pt x="10" y="51"/>
                  </a:lnTo>
                  <a:lnTo>
                    <a:pt x="11" y="46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6" y="43"/>
                  </a:lnTo>
                  <a:lnTo>
                    <a:pt x="16" y="32"/>
                  </a:lnTo>
                  <a:lnTo>
                    <a:pt x="18" y="22"/>
                  </a:lnTo>
                  <a:lnTo>
                    <a:pt x="20" y="14"/>
                  </a:lnTo>
                  <a:lnTo>
                    <a:pt x="20" y="8"/>
                  </a:lnTo>
                  <a:lnTo>
                    <a:pt x="21" y="0"/>
                  </a:lnTo>
                  <a:lnTo>
                    <a:pt x="12" y="4"/>
                  </a:lnTo>
                  <a:lnTo>
                    <a:pt x="8" y="10"/>
                  </a:lnTo>
                  <a:lnTo>
                    <a:pt x="5" y="15"/>
                  </a:lnTo>
                  <a:lnTo>
                    <a:pt x="9" y="19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36"/>
                  </a:lnTo>
                  <a:lnTo>
                    <a:pt x="0" y="46"/>
                  </a:lnTo>
                  <a:lnTo>
                    <a:pt x="0" y="56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4" y="83"/>
                  </a:lnTo>
                  <a:lnTo>
                    <a:pt x="8" y="72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" name="Freeform 280">
              <a:hlinkClick r:id="" action="ppaction://macro?name=Slide1.Freeform 280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03663" y="3827463"/>
              <a:ext cx="0" cy="9525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" name="VT">
              <a:hlinkClick r:id="" action="ppaction://macro?name=Slide1.VT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03663" y="2921000"/>
              <a:ext cx="134937" cy="254000"/>
            </a:xfrm>
            <a:custGeom>
              <a:avLst/>
              <a:gdLst>
                <a:gd name="T0" fmla="*/ 0 w 86"/>
                <a:gd name="T1" fmla="*/ 29 h 216"/>
                <a:gd name="T2" fmla="*/ 0 w 86"/>
                <a:gd name="T3" fmla="*/ 32 h 216"/>
                <a:gd name="T4" fmla="*/ 2 w 86"/>
                <a:gd name="T5" fmla="*/ 36 h 216"/>
                <a:gd name="T6" fmla="*/ 1 w 86"/>
                <a:gd name="T7" fmla="*/ 41 h 216"/>
                <a:gd name="T8" fmla="*/ 4 w 86"/>
                <a:gd name="T9" fmla="*/ 48 h 216"/>
                <a:gd name="T10" fmla="*/ 4 w 86"/>
                <a:gd name="T11" fmla="*/ 60 h 216"/>
                <a:gd name="T12" fmla="*/ 6 w 86"/>
                <a:gd name="T13" fmla="*/ 66 h 216"/>
                <a:gd name="T14" fmla="*/ 10 w 86"/>
                <a:gd name="T15" fmla="*/ 72 h 216"/>
                <a:gd name="T16" fmla="*/ 11 w 86"/>
                <a:gd name="T17" fmla="*/ 77 h 216"/>
                <a:gd name="T18" fmla="*/ 11 w 86"/>
                <a:gd name="T19" fmla="*/ 82 h 216"/>
                <a:gd name="T20" fmla="*/ 12 w 86"/>
                <a:gd name="T21" fmla="*/ 88 h 216"/>
                <a:gd name="T22" fmla="*/ 13 w 86"/>
                <a:gd name="T23" fmla="*/ 93 h 216"/>
                <a:gd name="T24" fmla="*/ 11 w 86"/>
                <a:gd name="T25" fmla="*/ 96 h 216"/>
                <a:gd name="T26" fmla="*/ 11 w 86"/>
                <a:gd name="T27" fmla="*/ 108 h 216"/>
                <a:gd name="T28" fmla="*/ 14 w 86"/>
                <a:gd name="T29" fmla="*/ 118 h 216"/>
                <a:gd name="T30" fmla="*/ 16 w 86"/>
                <a:gd name="T31" fmla="*/ 124 h 216"/>
                <a:gd name="T32" fmla="*/ 19 w 86"/>
                <a:gd name="T33" fmla="*/ 134 h 216"/>
                <a:gd name="T34" fmla="*/ 18 w 86"/>
                <a:gd name="T35" fmla="*/ 145 h 216"/>
                <a:gd name="T36" fmla="*/ 20 w 86"/>
                <a:gd name="T37" fmla="*/ 150 h 216"/>
                <a:gd name="T38" fmla="*/ 22 w 86"/>
                <a:gd name="T39" fmla="*/ 144 h 216"/>
                <a:gd name="T40" fmla="*/ 28 w 86"/>
                <a:gd name="T41" fmla="*/ 152 h 216"/>
                <a:gd name="T42" fmla="*/ 37 w 86"/>
                <a:gd name="T43" fmla="*/ 208 h 216"/>
                <a:gd name="T44" fmla="*/ 37 w 86"/>
                <a:gd name="T45" fmla="*/ 210 h 216"/>
                <a:gd name="T46" fmla="*/ 40 w 86"/>
                <a:gd name="T47" fmla="*/ 216 h 216"/>
                <a:gd name="T48" fmla="*/ 76 w 86"/>
                <a:gd name="T49" fmla="*/ 206 h 216"/>
                <a:gd name="T50" fmla="*/ 72 w 86"/>
                <a:gd name="T51" fmla="*/ 201 h 216"/>
                <a:gd name="T52" fmla="*/ 70 w 86"/>
                <a:gd name="T53" fmla="*/ 194 h 216"/>
                <a:gd name="T54" fmla="*/ 70 w 86"/>
                <a:gd name="T55" fmla="*/ 188 h 216"/>
                <a:gd name="T56" fmla="*/ 72 w 86"/>
                <a:gd name="T57" fmla="*/ 182 h 216"/>
                <a:gd name="T58" fmla="*/ 69 w 86"/>
                <a:gd name="T59" fmla="*/ 166 h 216"/>
                <a:gd name="T60" fmla="*/ 69 w 86"/>
                <a:gd name="T61" fmla="*/ 156 h 216"/>
                <a:gd name="T62" fmla="*/ 66 w 86"/>
                <a:gd name="T63" fmla="*/ 136 h 216"/>
                <a:gd name="T64" fmla="*/ 68 w 86"/>
                <a:gd name="T65" fmla="*/ 130 h 216"/>
                <a:gd name="T66" fmla="*/ 67 w 86"/>
                <a:gd name="T67" fmla="*/ 122 h 216"/>
                <a:gd name="T68" fmla="*/ 69 w 86"/>
                <a:gd name="T69" fmla="*/ 116 h 216"/>
                <a:gd name="T70" fmla="*/ 71 w 86"/>
                <a:gd name="T71" fmla="*/ 110 h 216"/>
                <a:gd name="T72" fmla="*/ 70 w 86"/>
                <a:gd name="T73" fmla="*/ 105 h 216"/>
                <a:gd name="T74" fmla="*/ 72 w 86"/>
                <a:gd name="T75" fmla="*/ 100 h 216"/>
                <a:gd name="T76" fmla="*/ 71 w 86"/>
                <a:gd name="T77" fmla="*/ 94 h 216"/>
                <a:gd name="T78" fmla="*/ 73 w 86"/>
                <a:gd name="T79" fmla="*/ 85 h 216"/>
                <a:gd name="T80" fmla="*/ 70 w 86"/>
                <a:gd name="T81" fmla="*/ 73 h 216"/>
                <a:gd name="T82" fmla="*/ 70 w 86"/>
                <a:gd name="T83" fmla="*/ 68 h 216"/>
                <a:gd name="T84" fmla="*/ 74 w 86"/>
                <a:gd name="T85" fmla="*/ 62 h 216"/>
                <a:gd name="T86" fmla="*/ 75 w 86"/>
                <a:gd name="T87" fmla="*/ 61 h 216"/>
                <a:gd name="T88" fmla="*/ 83 w 86"/>
                <a:gd name="T89" fmla="*/ 50 h 216"/>
                <a:gd name="T90" fmla="*/ 86 w 86"/>
                <a:gd name="T91" fmla="*/ 42 h 216"/>
                <a:gd name="T92" fmla="*/ 86 w 86"/>
                <a:gd name="T93" fmla="*/ 37 h 216"/>
                <a:gd name="T94" fmla="*/ 85 w 86"/>
                <a:gd name="T95" fmla="*/ 32 h 216"/>
                <a:gd name="T96" fmla="*/ 81 w 86"/>
                <a:gd name="T97" fmla="*/ 26 h 216"/>
                <a:gd name="T98" fmla="*/ 81 w 86"/>
                <a:gd name="T99" fmla="*/ 21 h 216"/>
                <a:gd name="T100" fmla="*/ 83 w 86"/>
                <a:gd name="T101" fmla="*/ 10 h 216"/>
                <a:gd name="T102" fmla="*/ 80 w 86"/>
                <a:gd name="T103" fmla="*/ 2 h 216"/>
                <a:gd name="T104" fmla="*/ 81 w 86"/>
                <a:gd name="T105" fmla="*/ 0 h 216"/>
                <a:gd name="T106" fmla="*/ 16 w 86"/>
                <a:gd name="T107" fmla="*/ 22 h 216"/>
                <a:gd name="T108" fmla="*/ 0 w 86"/>
                <a:gd name="T109" fmla="*/ 29 h 216"/>
                <a:gd name="T110" fmla="*/ 0 w 86"/>
                <a:gd name="T111" fmla="*/ 29 h 216"/>
                <a:gd name="T112" fmla="*/ 0 w 86"/>
                <a:gd name="T113" fmla="*/ 2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216">
                  <a:moveTo>
                    <a:pt x="0" y="29"/>
                  </a:moveTo>
                  <a:lnTo>
                    <a:pt x="0" y="32"/>
                  </a:lnTo>
                  <a:lnTo>
                    <a:pt x="2" y="36"/>
                  </a:lnTo>
                  <a:lnTo>
                    <a:pt x="1" y="41"/>
                  </a:lnTo>
                  <a:lnTo>
                    <a:pt x="4" y="48"/>
                  </a:lnTo>
                  <a:lnTo>
                    <a:pt x="4" y="60"/>
                  </a:lnTo>
                  <a:lnTo>
                    <a:pt x="6" y="66"/>
                  </a:lnTo>
                  <a:lnTo>
                    <a:pt x="10" y="72"/>
                  </a:lnTo>
                  <a:lnTo>
                    <a:pt x="11" y="77"/>
                  </a:lnTo>
                  <a:lnTo>
                    <a:pt x="11" y="82"/>
                  </a:lnTo>
                  <a:lnTo>
                    <a:pt x="12" y="88"/>
                  </a:lnTo>
                  <a:lnTo>
                    <a:pt x="13" y="93"/>
                  </a:lnTo>
                  <a:lnTo>
                    <a:pt x="11" y="96"/>
                  </a:lnTo>
                  <a:lnTo>
                    <a:pt x="11" y="108"/>
                  </a:lnTo>
                  <a:lnTo>
                    <a:pt x="14" y="118"/>
                  </a:lnTo>
                  <a:lnTo>
                    <a:pt x="16" y="124"/>
                  </a:lnTo>
                  <a:lnTo>
                    <a:pt x="19" y="134"/>
                  </a:lnTo>
                  <a:lnTo>
                    <a:pt x="18" y="145"/>
                  </a:lnTo>
                  <a:lnTo>
                    <a:pt x="20" y="150"/>
                  </a:lnTo>
                  <a:lnTo>
                    <a:pt x="22" y="144"/>
                  </a:lnTo>
                  <a:lnTo>
                    <a:pt x="28" y="152"/>
                  </a:lnTo>
                  <a:lnTo>
                    <a:pt x="37" y="208"/>
                  </a:lnTo>
                  <a:lnTo>
                    <a:pt x="37" y="210"/>
                  </a:lnTo>
                  <a:lnTo>
                    <a:pt x="40" y="216"/>
                  </a:lnTo>
                  <a:lnTo>
                    <a:pt x="76" y="206"/>
                  </a:lnTo>
                  <a:lnTo>
                    <a:pt x="72" y="201"/>
                  </a:lnTo>
                  <a:lnTo>
                    <a:pt x="70" y="194"/>
                  </a:lnTo>
                  <a:lnTo>
                    <a:pt x="70" y="188"/>
                  </a:lnTo>
                  <a:lnTo>
                    <a:pt x="72" y="182"/>
                  </a:lnTo>
                  <a:lnTo>
                    <a:pt x="69" y="166"/>
                  </a:lnTo>
                  <a:lnTo>
                    <a:pt x="69" y="156"/>
                  </a:lnTo>
                  <a:lnTo>
                    <a:pt x="66" y="136"/>
                  </a:lnTo>
                  <a:lnTo>
                    <a:pt x="68" y="130"/>
                  </a:lnTo>
                  <a:lnTo>
                    <a:pt x="67" y="122"/>
                  </a:lnTo>
                  <a:lnTo>
                    <a:pt x="69" y="116"/>
                  </a:lnTo>
                  <a:lnTo>
                    <a:pt x="71" y="110"/>
                  </a:lnTo>
                  <a:lnTo>
                    <a:pt x="70" y="105"/>
                  </a:lnTo>
                  <a:lnTo>
                    <a:pt x="72" y="100"/>
                  </a:lnTo>
                  <a:lnTo>
                    <a:pt x="71" y="94"/>
                  </a:lnTo>
                  <a:lnTo>
                    <a:pt x="73" y="85"/>
                  </a:lnTo>
                  <a:lnTo>
                    <a:pt x="70" y="73"/>
                  </a:lnTo>
                  <a:lnTo>
                    <a:pt x="70" y="68"/>
                  </a:lnTo>
                  <a:lnTo>
                    <a:pt x="74" y="62"/>
                  </a:lnTo>
                  <a:lnTo>
                    <a:pt x="75" y="61"/>
                  </a:lnTo>
                  <a:lnTo>
                    <a:pt x="83" y="50"/>
                  </a:lnTo>
                  <a:lnTo>
                    <a:pt x="86" y="42"/>
                  </a:lnTo>
                  <a:lnTo>
                    <a:pt x="86" y="37"/>
                  </a:lnTo>
                  <a:lnTo>
                    <a:pt x="85" y="32"/>
                  </a:lnTo>
                  <a:lnTo>
                    <a:pt x="81" y="26"/>
                  </a:lnTo>
                  <a:lnTo>
                    <a:pt x="81" y="21"/>
                  </a:lnTo>
                  <a:lnTo>
                    <a:pt x="83" y="10"/>
                  </a:lnTo>
                  <a:lnTo>
                    <a:pt x="80" y="2"/>
                  </a:lnTo>
                  <a:lnTo>
                    <a:pt x="81" y="0"/>
                  </a:lnTo>
                  <a:lnTo>
                    <a:pt x="16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" name="MA">
              <a:hlinkClick r:id="" action="ppaction://macro?name=Slide1.MA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67163" y="3111500"/>
              <a:ext cx="261937" cy="144463"/>
            </a:xfrm>
            <a:custGeom>
              <a:avLst/>
              <a:gdLst>
                <a:gd name="T0" fmla="*/ 0 w 171"/>
                <a:gd name="T1" fmla="*/ 56 h 120"/>
                <a:gd name="T2" fmla="*/ 1 w 171"/>
                <a:gd name="T3" fmla="*/ 112 h 120"/>
                <a:gd name="T4" fmla="*/ 33 w 171"/>
                <a:gd name="T5" fmla="*/ 104 h 120"/>
                <a:gd name="T6" fmla="*/ 43 w 171"/>
                <a:gd name="T7" fmla="*/ 102 h 120"/>
                <a:gd name="T8" fmla="*/ 71 w 171"/>
                <a:gd name="T9" fmla="*/ 91 h 120"/>
                <a:gd name="T10" fmla="*/ 80 w 171"/>
                <a:gd name="T11" fmla="*/ 90 h 120"/>
                <a:gd name="T12" fmla="*/ 100 w 171"/>
                <a:gd name="T13" fmla="*/ 87 h 120"/>
                <a:gd name="T14" fmla="*/ 104 w 171"/>
                <a:gd name="T15" fmla="*/ 94 h 120"/>
                <a:gd name="T16" fmla="*/ 107 w 171"/>
                <a:gd name="T17" fmla="*/ 102 h 120"/>
                <a:gd name="T18" fmla="*/ 110 w 171"/>
                <a:gd name="T19" fmla="*/ 104 h 120"/>
                <a:gd name="T20" fmla="*/ 114 w 171"/>
                <a:gd name="T21" fmla="*/ 96 h 120"/>
                <a:gd name="T22" fmla="*/ 113 w 171"/>
                <a:gd name="T23" fmla="*/ 107 h 120"/>
                <a:gd name="T24" fmla="*/ 119 w 171"/>
                <a:gd name="T25" fmla="*/ 118 h 120"/>
                <a:gd name="T26" fmla="*/ 122 w 171"/>
                <a:gd name="T27" fmla="*/ 115 h 120"/>
                <a:gd name="T28" fmla="*/ 128 w 171"/>
                <a:gd name="T29" fmla="*/ 106 h 120"/>
                <a:gd name="T30" fmla="*/ 134 w 171"/>
                <a:gd name="T31" fmla="*/ 96 h 120"/>
                <a:gd name="T32" fmla="*/ 138 w 171"/>
                <a:gd name="T33" fmla="*/ 98 h 120"/>
                <a:gd name="T34" fmla="*/ 145 w 171"/>
                <a:gd name="T35" fmla="*/ 107 h 120"/>
                <a:gd name="T36" fmla="*/ 150 w 171"/>
                <a:gd name="T37" fmla="*/ 98 h 120"/>
                <a:gd name="T38" fmla="*/ 164 w 171"/>
                <a:gd name="T39" fmla="*/ 90 h 120"/>
                <a:gd name="T40" fmla="*/ 171 w 171"/>
                <a:gd name="T41" fmla="*/ 82 h 120"/>
                <a:gd name="T42" fmla="*/ 163 w 171"/>
                <a:gd name="T43" fmla="*/ 60 h 120"/>
                <a:gd name="T44" fmla="*/ 155 w 171"/>
                <a:gd name="T45" fmla="*/ 55 h 120"/>
                <a:gd name="T46" fmla="*/ 155 w 171"/>
                <a:gd name="T47" fmla="*/ 58 h 120"/>
                <a:gd name="T48" fmla="*/ 161 w 171"/>
                <a:gd name="T49" fmla="*/ 67 h 120"/>
                <a:gd name="T50" fmla="*/ 166 w 171"/>
                <a:gd name="T51" fmla="*/ 75 h 120"/>
                <a:gd name="T52" fmla="*/ 154 w 171"/>
                <a:gd name="T53" fmla="*/ 88 h 120"/>
                <a:gd name="T54" fmla="*/ 146 w 171"/>
                <a:gd name="T55" fmla="*/ 88 h 120"/>
                <a:gd name="T56" fmla="*/ 140 w 171"/>
                <a:gd name="T57" fmla="*/ 75 h 120"/>
                <a:gd name="T58" fmla="*/ 132 w 171"/>
                <a:gd name="T59" fmla="*/ 71 h 120"/>
                <a:gd name="T60" fmla="*/ 136 w 171"/>
                <a:gd name="T61" fmla="*/ 68 h 120"/>
                <a:gd name="T62" fmla="*/ 124 w 171"/>
                <a:gd name="T63" fmla="*/ 52 h 120"/>
                <a:gd name="T64" fmla="*/ 115 w 171"/>
                <a:gd name="T65" fmla="*/ 55 h 120"/>
                <a:gd name="T66" fmla="*/ 108 w 171"/>
                <a:gd name="T67" fmla="*/ 47 h 120"/>
                <a:gd name="T68" fmla="*/ 111 w 171"/>
                <a:gd name="T69" fmla="*/ 42 h 120"/>
                <a:gd name="T70" fmla="*/ 114 w 171"/>
                <a:gd name="T71" fmla="*/ 34 h 120"/>
                <a:gd name="T72" fmla="*/ 124 w 171"/>
                <a:gd name="T73" fmla="*/ 20 h 120"/>
                <a:gd name="T74" fmla="*/ 120 w 171"/>
                <a:gd name="T75" fmla="*/ 15 h 120"/>
                <a:gd name="T76" fmla="*/ 117 w 171"/>
                <a:gd name="T77" fmla="*/ 18 h 120"/>
                <a:gd name="T78" fmla="*/ 112 w 171"/>
                <a:gd name="T79" fmla="*/ 8 h 120"/>
                <a:gd name="T80" fmla="*/ 110 w 171"/>
                <a:gd name="T81" fmla="*/ 0 h 120"/>
                <a:gd name="T82" fmla="*/ 106 w 171"/>
                <a:gd name="T83" fmla="*/ 0 h 120"/>
                <a:gd name="T84" fmla="*/ 99 w 171"/>
                <a:gd name="T85" fmla="*/ 10 h 120"/>
                <a:gd name="T86" fmla="*/ 95 w 171"/>
                <a:gd name="T87" fmla="*/ 15 h 120"/>
                <a:gd name="T88" fmla="*/ 37 w 171"/>
                <a:gd name="T89" fmla="*/ 40 h 120"/>
                <a:gd name="T90" fmla="*/ 1 w 171"/>
                <a:gd name="T91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1" h="120">
                  <a:moveTo>
                    <a:pt x="1" y="50"/>
                  </a:moveTo>
                  <a:lnTo>
                    <a:pt x="0" y="56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9" y="104"/>
                  </a:lnTo>
                  <a:lnTo>
                    <a:pt x="33" y="104"/>
                  </a:lnTo>
                  <a:lnTo>
                    <a:pt x="41" y="100"/>
                  </a:lnTo>
                  <a:lnTo>
                    <a:pt x="43" y="102"/>
                  </a:lnTo>
                  <a:lnTo>
                    <a:pt x="47" y="99"/>
                  </a:lnTo>
                  <a:lnTo>
                    <a:pt x="71" y="91"/>
                  </a:lnTo>
                  <a:lnTo>
                    <a:pt x="77" y="88"/>
                  </a:lnTo>
                  <a:lnTo>
                    <a:pt x="80" y="90"/>
                  </a:lnTo>
                  <a:lnTo>
                    <a:pt x="96" y="83"/>
                  </a:lnTo>
                  <a:lnTo>
                    <a:pt x="100" y="87"/>
                  </a:lnTo>
                  <a:lnTo>
                    <a:pt x="101" y="92"/>
                  </a:lnTo>
                  <a:lnTo>
                    <a:pt x="104" y="94"/>
                  </a:lnTo>
                  <a:lnTo>
                    <a:pt x="104" y="98"/>
                  </a:lnTo>
                  <a:lnTo>
                    <a:pt x="107" y="102"/>
                  </a:lnTo>
                  <a:lnTo>
                    <a:pt x="107" y="102"/>
                  </a:lnTo>
                  <a:lnTo>
                    <a:pt x="110" y="104"/>
                  </a:lnTo>
                  <a:lnTo>
                    <a:pt x="114" y="102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3" y="107"/>
                  </a:lnTo>
                  <a:lnTo>
                    <a:pt x="117" y="110"/>
                  </a:lnTo>
                  <a:lnTo>
                    <a:pt x="119" y="118"/>
                  </a:lnTo>
                  <a:lnTo>
                    <a:pt x="119" y="120"/>
                  </a:lnTo>
                  <a:lnTo>
                    <a:pt x="122" y="115"/>
                  </a:lnTo>
                  <a:lnTo>
                    <a:pt x="126" y="115"/>
                  </a:lnTo>
                  <a:lnTo>
                    <a:pt x="128" y="106"/>
                  </a:lnTo>
                  <a:lnTo>
                    <a:pt x="132" y="102"/>
                  </a:lnTo>
                  <a:lnTo>
                    <a:pt x="134" y="96"/>
                  </a:lnTo>
                  <a:lnTo>
                    <a:pt x="138" y="92"/>
                  </a:lnTo>
                  <a:lnTo>
                    <a:pt x="138" y="98"/>
                  </a:lnTo>
                  <a:lnTo>
                    <a:pt x="140" y="110"/>
                  </a:lnTo>
                  <a:lnTo>
                    <a:pt x="145" y="107"/>
                  </a:lnTo>
                  <a:lnTo>
                    <a:pt x="149" y="103"/>
                  </a:lnTo>
                  <a:lnTo>
                    <a:pt x="150" y="98"/>
                  </a:lnTo>
                  <a:lnTo>
                    <a:pt x="152" y="99"/>
                  </a:lnTo>
                  <a:lnTo>
                    <a:pt x="164" y="90"/>
                  </a:lnTo>
                  <a:lnTo>
                    <a:pt x="169" y="87"/>
                  </a:lnTo>
                  <a:lnTo>
                    <a:pt x="171" y="82"/>
                  </a:lnTo>
                  <a:lnTo>
                    <a:pt x="169" y="71"/>
                  </a:lnTo>
                  <a:lnTo>
                    <a:pt x="163" y="60"/>
                  </a:lnTo>
                  <a:lnTo>
                    <a:pt x="159" y="56"/>
                  </a:lnTo>
                  <a:lnTo>
                    <a:pt x="155" y="55"/>
                  </a:lnTo>
                  <a:lnTo>
                    <a:pt x="150" y="56"/>
                  </a:lnTo>
                  <a:lnTo>
                    <a:pt x="155" y="58"/>
                  </a:lnTo>
                  <a:lnTo>
                    <a:pt x="159" y="60"/>
                  </a:lnTo>
                  <a:lnTo>
                    <a:pt x="161" y="67"/>
                  </a:lnTo>
                  <a:lnTo>
                    <a:pt x="164" y="66"/>
                  </a:lnTo>
                  <a:lnTo>
                    <a:pt x="166" y="75"/>
                  </a:lnTo>
                  <a:lnTo>
                    <a:pt x="163" y="80"/>
                  </a:lnTo>
                  <a:lnTo>
                    <a:pt x="154" y="88"/>
                  </a:lnTo>
                  <a:lnTo>
                    <a:pt x="150" y="87"/>
                  </a:lnTo>
                  <a:lnTo>
                    <a:pt x="146" y="88"/>
                  </a:lnTo>
                  <a:lnTo>
                    <a:pt x="144" y="86"/>
                  </a:lnTo>
                  <a:lnTo>
                    <a:pt x="140" y="75"/>
                  </a:lnTo>
                  <a:lnTo>
                    <a:pt x="136" y="74"/>
                  </a:lnTo>
                  <a:lnTo>
                    <a:pt x="132" y="71"/>
                  </a:lnTo>
                  <a:lnTo>
                    <a:pt x="132" y="66"/>
                  </a:lnTo>
                  <a:lnTo>
                    <a:pt x="136" y="68"/>
                  </a:lnTo>
                  <a:lnTo>
                    <a:pt x="132" y="63"/>
                  </a:lnTo>
                  <a:lnTo>
                    <a:pt x="124" y="52"/>
                  </a:lnTo>
                  <a:lnTo>
                    <a:pt x="120" y="52"/>
                  </a:lnTo>
                  <a:lnTo>
                    <a:pt x="115" y="55"/>
                  </a:lnTo>
                  <a:lnTo>
                    <a:pt x="111" y="52"/>
                  </a:lnTo>
                  <a:lnTo>
                    <a:pt x="108" y="47"/>
                  </a:lnTo>
                  <a:lnTo>
                    <a:pt x="113" y="47"/>
                  </a:lnTo>
                  <a:lnTo>
                    <a:pt x="111" y="42"/>
                  </a:lnTo>
                  <a:lnTo>
                    <a:pt x="114" y="35"/>
                  </a:lnTo>
                  <a:lnTo>
                    <a:pt x="114" y="34"/>
                  </a:lnTo>
                  <a:lnTo>
                    <a:pt x="116" y="28"/>
                  </a:lnTo>
                  <a:lnTo>
                    <a:pt x="124" y="20"/>
                  </a:lnTo>
                  <a:lnTo>
                    <a:pt x="124" y="15"/>
                  </a:lnTo>
                  <a:lnTo>
                    <a:pt x="120" y="15"/>
                  </a:lnTo>
                  <a:lnTo>
                    <a:pt x="121" y="16"/>
                  </a:lnTo>
                  <a:lnTo>
                    <a:pt x="117" y="18"/>
                  </a:lnTo>
                  <a:lnTo>
                    <a:pt x="113" y="14"/>
                  </a:lnTo>
                  <a:lnTo>
                    <a:pt x="112" y="8"/>
                  </a:lnTo>
                  <a:lnTo>
                    <a:pt x="109" y="6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2" y="4"/>
                  </a:lnTo>
                  <a:lnTo>
                    <a:pt x="99" y="10"/>
                  </a:lnTo>
                  <a:lnTo>
                    <a:pt x="98" y="10"/>
                  </a:lnTo>
                  <a:lnTo>
                    <a:pt x="95" y="15"/>
                  </a:lnTo>
                  <a:lnTo>
                    <a:pt x="90" y="23"/>
                  </a:lnTo>
                  <a:lnTo>
                    <a:pt x="37" y="4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50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" name="CT">
              <a:hlinkClick r:id="" action="ppaction://macro?name=Slide1.CT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67163" y="3221038"/>
              <a:ext cx="134937" cy="127000"/>
            </a:xfrm>
            <a:custGeom>
              <a:avLst/>
              <a:gdLst>
                <a:gd name="T0" fmla="*/ 0 w 89"/>
                <a:gd name="T1" fmla="*/ 24 h 115"/>
                <a:gd name="T2" fmla="*/ 9 w 89"/>
                <a:gd name="T3" fmla="*/ 87 h 115"/>
                <a:gd name="T4" fmla="*/ 11 w 89"/>
                <a:gd name="T5" fmla="*/ 92 h 115"/>
                <a:gd name="T6" fmla="*/ 11 w 89"/>
                <a:gd name="T7" fmla="*/ 98 h 115"/>
                <a:gd name="T8" fmla="*/ 5 w 89"/>
                <a:gd name="T9" fmla="*/ 107 h 115"/>
                <a:gd name="T10" fmla="*/ 5 w 89"/>
                <a:gd name="T11" fmla="*/ 110 h 115"/>
                <a:gd name="T12" fmla="*/ 7 w 89"/>
                <a:gd name="T13" fmla="*/ 112 h 115"/>
                <a:gd name="T14" fmla="*/ 9 w 89"/>
                <a:gd name="T15" fmla="*/ 115 h 115"/>
                <a:gd name="T16" fmla="*/ 13 w 89"/>
                <a:gd name="T17" fmla="*/ 114 h 115"/>
                <a:gd name="T18" fmla="*/ 21 w 89"/>
                <a:gd name="T19" fmla="*/ 102 h 115"/>
                <a:gd name="T20" fmla="*/ 25 w 89"/>
                <a:gd name="T21" fmla="*/ 99 h 115"/>
                <a:gd name="T22" fmla="*/ 28 w 89"/>
                <a:gd name="T23" fmla="*/ 92 h 115"/>
                <a:gd name="T24" fmla="*/ 31 w 89"/>
                <a:gd name="T25" fmla="*/ 95 h 115"/>
                <a:gd name="T26" fmla="*/ 37 w 89"/>
                <a:gd name="T27" fmla="*/ 84 h 115"/>
                <a:gd name="T28" fmla="*/ 41 w 89"/>
                <a:gd name="T29" fmla="*/ 83 h 115"/>
                <a:gd name="T30" fmla="*/ 45 w 89"/>
                <a:gd name="T31" fmla="*/ 79 h 115"/>
                <a:gd name="T32" fmla="*/ 50 w 89"/>
                <a:gd name="T33" fmla="*/ 79 h 115"/>
                <a:gd name="T34" fmla="*/ 52 w 89"/>
                <a:gd name="T35" fmla="*/ 76 h 115"/>
                <a:gd name="T36" fmla="*/ 64 w 89"/>
                <a:gd name="T37" fmla="*/ 72 h 115"/>
                <a:gd name="T38" fmla="*/ 64 w 89"/>
                <a:gd name="T39" fmla="*/ 70 h 115"/>
                <a:gd name="T40" fmla="*/ 63 w 89"/>
                <a:gd name="T41" fmla="*/ 66 h 115"/>
                <a:gd name="T42" fmla="*/ 65 w 89"/>
                <a:gd name="T43" fmla="*/ 67 h 115"/>
                <a:gd name="T44" fmla="*/ 65 w 89"/>
                <a:gd name="T45" fmla="*/ 70 h 115"/>
                <a:gd name="T46" fmla="*/ 69 w 89"/>
                <a:gd name="T47" fmla="*/ 70 h 115"/>
                <a:gd name="T48" fmla="*/ 78 w 89"/>
                <a:gd name="T49" fmla="*/ 63 h 115"/>
                <a:gd name="T50" fmla="*/ 86 w 89"/>
                <a:gd name="T51" fmla="*/ 59 h 115"/>
                <a:gd name="T52" fmla="*/ 88 w 89"/>
                <a:gd name="T53" fmla="*/ 60 h 115"/>
                <a:gd name="T54" fmla="*/ 88 w 89"/>
                <a:gd name="T55" fmla="*/ 58 h 115"/>
                <a:gd name="T56" fmla="*/ 88 w 89"/>
                <a:gd name="T57" fmla="*/ 55 h 115"/>
                <a:gd name="T58" fmla="*/ 89 w 89"/>
                <a:gd name="T59" fmla="*/ 51 h 115"/>
                <a:gd name="T60" fmla="*/ 88 w 89"/>
                <a:gd name="T61" fmla="*/ 46 h 115"/>
                <a:gd name="T62" fmla="*/ 79 w 89"/>
                <a:gd name="T63" fmla="*/ 2 h 115"/>
                <a:gd name="T64" fmla="*/ 76 w 89"/>
                <a:gd name="T65" fmla="*/ 0 h 115"/>
                <a:gd name="T66" fmla="*/ 70 w 89"/>
                <a:gd name="T67" fmla="*/ 3 h 115"/>
                <a:gd name="T68" fmla="*/ 46 w 89"/>
                <a:gd name="T69" fmla="*/ 11 h 115"/>
                <a:gd name="T70" fmla="*/ 42 w 89"/>
                <a:gd name="T71" fmla="*/ 14 h 115"/>
                <a:gd name="T72" fmla="*/ 40 w 89"/>
                <a:gd name="T73" fmla="*/ 12 h 115"/>
                <a:gd name="T74" fmla="*/ 32 w 89"/>
                <a:gd name="T75" fmla="*/ 16 h 115"/>
                <a:gd name="T76" fmla="*/ 28 w 89"/>
                <a:gd name="T77" fmla="*/ 16 h 115"/>
                <a:gd name="T78" fmla="*/ 0 w 89"/>
                <a:gd name="T79" fmla="*/ 24 h 115"/>
                <a:gd name="T80" fmla="*/ 0 w 89"/>
                <a:gd name="T81" fmla="*/ 24 h 115"/>
                <a:gd name="T82" fmla="*/ 0 w 89"/>
                <a:gd name="T83" fmla="*/ 2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" h="115">
                  <a:moveTo>
                    <a:pt x="0" y="24"/>
                  </a:moveTo>
                  <a:lnTo>
                    <a:pt x="9" y="87"/>
                  </a:lnTo>
                  <a:lnTo>
                    <a:pt x="11" y="92"/>
                  </a:lnTo>
                  <a:lnTo>
                    <a:pt x="11" y="98"/>
                  </a:lnTo>
                  <a:lnTo>
                    <a:pt x="5" y="107"/>
                  </a:lnTo>
                  <a:lnTo>
                    <a:pt x="5" y="110"/>
                  </a:lnTo>
                  <a:lnTo>
                    <a:pt x="7" y="112"/>
                  </a:lnTo>
                  <a:lnTo>
                    <a:pt x="9" y="115"/>
                  </a:lnTo>
                  <a:lnTo>
                    <a:pt x="13" y="114"/>
                  </a:lnTo>
                  <a:lnTo>
                    <a:pt x="21" y="102"/>
                  </a:lnTo>
                  <a:lnTo>
                    <a:pt x="25" y="99"/>
                  </a:lnTo>
                  <a:lnTo>
                    <a:pt x="28" y="92"/>
                  </a:lnTo>
                  <a:lnTo>
                    <a:pt x="31" y="95"/>
                  </a:lnTo>
                  <a:lnTo>
                    <a:pt x="37" y="84"/>
                  </a:lnTo>
                  <a:lnTo>
                    <a:pt x="41" y="83"/>
                  </a:lnTo>
                  <a:lnTo>
                    <a:pt x="45" y="79"/>
                  </a:lnTo>
                  <a:lnTo>
                    <a:pt x="50" y="79"/>
                  </a:lnTo>
                  <a:lnTo>
                    <a:pt x="52" y="76"/>
                  </a:lnTo>
                  <a:lnTo>
                    <a:pt x="64" y="72"/>
                  </a:lnTo>
                  <a:lnTo>
                    <a:pt x="64" y="70"/>
                  </a:lnTo>
                  <a:lnTo>
                    <a:pt x="63" y="66"/>
                  </a:lnTo>
                  <a:lnTo>
                    <a:pt x="65" y="67"/>
                  </a:lnTo>
                  <a:lnTo>
                    <a:pt x="65" y="70"/>
                  </a:lnTo>
                  <a:lnTo>
                    <a:pt x="69" y="70"/>
                  </a:lnTo>
                  <a:lnTo>
                    <a:pt x="78" y="63"/>
                  </a:lnTo>
                  <a:lnTo>
                    <a:pt x="86" y="59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55"/>
                  </a:lnTo>
                  <a:lnTo>
                    <a:pt x="89" y="51"/>
                  </a:lnTo>
                  <a:lnTo>
                    <a:pt x="88" y="46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0" y="3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" name="NH">
              <a:hlinkClick r:id="" action="ppaction://macro?name=Slide1.NH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003675" y="2886075"/>
              <a:ext cx="134938" cy="271463"/>
            </a:xfrm>
            <a:custGeom>
              <a:avLst/>
              <a:gdLst>
                <a:gd name="T0" fmla="*/ 10 w 85"/>
                <a:gd name="T1" fmla="*/ 237 h 237"/>
                <a:gd name="T2" fmla="*/ 63 w 85"/>
                <a:gd name="T3" fmla="*/ 220 h 237"/>
                <a:gd name="T4" fmla="*/ 68 w 85"/>
                <a:gd name="T5" fmla="*/ 212 h 237"/>
                <a:gd name="T6" fmla="*/ 71 w 85"/>
                <a:gd name="T7" fmla="*/ 207 h 237"/>
                <a:gd name="T8" fmla="*/ 72 w 85"/>
                <a:gd name="T9" fmla="*/ 207 h 237"/>
                <a:gd name="T10" fmla="*/ 75 w 85"/>
                <a:gd name="T11" fmla="*/ 201 h 237"/>
                <a:gd name="T12" fmla="*/ 79 w 85"/>
                <a:gd name="T13" fmla="*/ 197 h 237"/>
                <a:gd name="T14" fmla="*/ 81 w 85"/>
                <a:gd name="T15" fmla="*/ 197 h 237"/>
                <a:gd name="T16" fmla="*/ 83 w 85"/>
                <a:gd name="T17" fmla="*/ 197 h 237"/>
                <a:gd name="T18" fmla="*/ 83 w 85"/>
                <a:gd name="T19" fmla="*/ 192 h 237"/>
                <a:gd name="T20" fmla="*/ 85 w 85"/>
                <a:gd name="T21" fmla="*/ 181 h 237"/>
                <a:gd name="T22" fmla="*/ 83 w 85"/>
                <a:gd name="T23" fmla="*/ 179 h 237"/>
                <a:gd name="T24" fmla="*/ 81 w 85"/>
                <a:gd name="T25" fmla="*/ 179 h 237"/>
                <a:gd name="T26" fmla="*/ 77 w 85"/>
                <a:gd name="T27" fmla="*/ 172 h 237"/>
                <a:gd name="T28" fmla="*/ 77 w 85"/>
                <a:gd name="T29" fmla="*/ 167 h 237"/>
                <a:gd name="T30" fmla="*/ 72 w 85"/>
                <a:gd name="T31" fmla="*/ 164 h 237"/>
                <a:gd name="T32" fmla="*/ 68 w 85"/>
                <a:gd name="T33" fmla="*/ 160 h 237"/>
                <a:gd name="T34" fmla="*/ 66 w 85"/>
                <a:gd name="T35" fmla="*/ 155 h 237"/>
                <a:gd name="T36" fmla="*/ 65 w 85"/>
                <a:gd name="T37" fmla="*/ 149 h 237"/>
                <a:gd name="T38" fmla="*/ 65 w 85"/>
                <a:gd name="T39" fmla="*/ 143 h 237"/>
                <a:gd name="T40" fmla="*/ 60 w 85"/>
                <a:gd name="T41" fmla="*/ 127 h 237"/>
                <a:gd name="T42" fmla="*/ 30 w 85"/>
                <a:gd name="T43" fmla="*/ 3 h 237"/>
                <a:gd name="T44" fmla="*/ 29 w 85"/>
                <a:gd name="T45" fmla="*/ 0 h 237"/>
                <a:gd name="T46" fmla="*/ 25 w 85"/>
                <a:gd name="T47" fmla="*/ 5 h 237"/>
                <a:gd name="T48" fmla="*/ 21 w 85"/>
                <a:gd name="T49" fmla="*/ 4 h 237"/>
                <a:gd name="T50" fmla="*/ 17 w 85"/>
                <a:gd name="T51" fmla="*/ 8 h 237"/>
                <a:gd name="T52" fmla="*/ 17 w 85"/>
                <a:gd name="T53" fmla="*/ 13 h 237"/>
                <a:gd name="T54" fmla="*/ 15 w 85"/>
                <a:gd name="T55" fmla="*/ 24 h 237"/>
                <a:gd name="T56" fmla="*/ 16 w 85"/>
                <a:gd name="T57" fmla="*/ 29 h 237"/>
                <a:gd name="T58" fmla="*/ 15 w 85"/>
                <a:gd name="T59" fmla="*/ 31 h 237"/>
                <a:gd name="T60" fmla="*/ 14 w 85"/>
                <a:gd name="T61" fmla="*/ 33 h 237"/>
                <a:gd name="T62" fmla="*/ 17 w 85"/>
                <a:gd name="T63" fmla="*/ 41 h 237"/>
                <a:gd name="T64" fmla="*/ 15 w 85"/>
                <a:gd name="T65" fmla="*/ 52 h 237"/>
                <a:gd name="T66" fmla="*/ 15 w 85"/>
                <a:gd name="T67" fmla="*/ 57 h 237"/>
                <a:gd name="T68" fmla="*/ 19 w 85"/>
                <a:gd name="T69" fmla="*/ 63 h 237"/>
                <a:gd name="T70" fmla="*/ 20 w 85"/>
                <a:gd name="T71" fmla="*/ 68 h 237"/>
                <a:gd name="T72" fmla="*/ 20 w 85"/>
                <a:gd name="T73" fmla="*/ 73 h 237"/>
                <a:gd name="T74" fmla="*/ 17 w 85"/>
                <a:gd name="T75" fmla="*/ 81 h 237"/>
                <a:gd name="T76" fmla="*/ 9 w 85"/>
                <a:gd name="T77" fmla="*/ 92 h 237"/>
                <a:gd name="T78" fmla="*/ 8 w 85"/>
                <a:gd name="T79" fmla="*/ 93 h 237"/>
                <a:gd name="T80" fmla="*/ 4 w 85"/>
                <a:gd name="T81" fmla="*/ 99 h 237"/>
                <a:gd name="T82" fmla="*/ 4 w 85"/>
                <a:gd name="T83" fmla="*/ 104 h 237"/>
                <a:gd name="T84" fmla="*/ 7 w 85"/>
                <a:gd name="T85" fmla="*/ 116 h 237"/>
                <a:gd name="T86" fmla="*/ 5 w 85"/>
                <a:gd name="T87" fmla="*/ 125 h 237"/>
                <a:gd name="T88" fmla="*/ 6 w 85"/>
                <a:gd name="T89" fmla="*/ 131 h 237"/>
                <a:gd name="T90" fmla="*/ 4 w 85"/>
                <a:gd name="T91" fmla="*/ 136 h 237"/>
                <a:gd name="T92" fmla="*/ 5 w 85"/>
                <a:gd name="T93" fmla="*/ 141 h 237"/>
                <a:gd name="T94" fmla="*/ 3 w 85"/>
                <a:gd name="T95" fmla="*/ 147 h 237"/>
                <a:gd name="T96" fmla="*/ 1 w 85"/>
                <a:gd name="T97" fmla="*/ 153 h 237"/>
                <a:gd name="T98" fmla="*/ 2 w 85"/>
                <a:gd name="T99" fmla="*/ 161 h 237"/>
                <a:gd name="T100" fmla="*/ 0 w 85"/>
                <a:gd name="T101" fmla="*/ 167 h 237"/>
                <a:gd name="T102" fmla="*/ 3 w 85"/>
                <a:gd name="T103" fmla="*/ 187 h 237"/>
                <a:gd name="T104" fmla="*/ 3 w 85"/>
                <a:gd name="T105" fmla="*/ 197 h 237"/>
                <a:gd name="T106" fmla="*/ 6 w 85"/>
                <a:gd name="T107" fmla="*/ 213 h 237"/>
                <a:gd name="T108" fmla="*/ 4 w 85"/>
                <a:gd name="T109" fmla="*/ 219 h 237"/>
                <a:gd name="T110" fmla="*/ 4 w 85"/>
                <a:gd name="T111" fmla="*/ 225 h 237"/>
                <a:gd name="T112" fmla="*/ 6 w 85"/>
                <a:gd name="T113" fmla="*/ 232 h 237"/>
                <a:gd name="T114" fmla="*/ 10 w 85"/>
                <a:gd name="T115" fmla="*/ 237 h 237"/>
                <a:gd name="T116" fmla="*/ 10 w 85"/>
                <a:gd name="T117" fmla="*/ 237 h 237"/>
                <a:gd name="T118" fmla="*/ 10 w 85"/>
                <a:gd name="T119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237">
                  <a:moveTo>
                    <a:pt x="10" y="237"/>
                  </a:moveTo>
                  <a:lnTo>
                    <a:pt x="63" y="220"/>
                  </a:lnTo>
                  <a:lnTo>
                    <a:pt x="68" y="212"/>
                  </a:lnTo>
                  <a:lnTo>
                    <a:pt x="71" y="207"/>
                  </a:lnTo>
                  <a:lnTo>
                    <a:pt x="72" y="207"/>
                  </a:lnTo>
                  <a:lnTo>
                    <a:pt x="75" y="201"/>
                  </a:lnTo>
                  <a:lnTo>
                    <a:pt x="79" y="197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3" y="192"/>
                  </a:lnTo>
                  <a:lnTo>
                    <a:pt x="85" y="181"/>
                  </a:lnTo>
                  <a:lnTo>
                    <a:pt x="83" y="179"/>
                  </a:lnTo>
                  <a:lnTo>
                    <a:pt x="81" y="179"/>
                  </a:lnTo>
                  <a:lnTo>
                    <a:pt x="77" y="172"/>
                  </a:lnTo>
                  <a:lnTo>
                    <a:pt x="77" y="167"/>
                  </a:lnTo>
                  <a:lnTo>
                    <a:pt x="72" y="164"/>
                  </a:lnTo>
                  <a:lnTo>
                    <a:pt x="68" y="160"/>
                  </a:lnTo>
                  <a:lnTo>
                    <a:pt x="66" y="155"/>
                  </a:lnTo>
                  <a:lnTo>
                    <a:pt x="65" y="149"/>
                  </a:lnTo>
                  <a:lnTo>
                    <a:pt x="65" y="143"/>
                  </a:lnTo>
                  <a:lnTo>
                    <a:pt x="60" y="127"/>
                  </a:lnTo>
                  <a:lnTo>
                    <a:pt x="30" y="3"/>
                  </a:lnTo>
                  <a:lnTo>
                    <a:pt x="29" y="0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7" y="8"/>
                  </a:lnTo>
                  <a:lnTo>
                    <a:pt x="17" y="13"/>
                  </a:lnTo>
                  <a:lnTo>
                    <a:pt x="15" y="24"/>
                  </a:lnTo>
                  <a:lnTo>
                    <a:pt x="16" y="29"/>
                  </a:lnTo>
                  <a:lnTo>
                    <a:pt x="15" y="31"/>
                  </a:lnTo>
                  <a:lnTo>
                    <a:pt x="14" y="33"/>
                  </a:lnTo>
                  <a:lnTo>
                    <a:pt x="17" y="41"/>
                  </a:lnTo>
                  <a:lnTo>
                    <a:pt x="15" y="52"/>
                  </a:lnTo>
                  <a:lnTo>
                    <a:pt x="15" y="57"/>
                  </a:lnTo>
                  <a:lnTo>
                    <a:pt x="19" y="63"/>
                  </a:lnTo>
                  <a:lnTo>
                    <a:pt x="20" y="68"/>
                  </a:lnTo>
                  <a:lnTo>
                    <a:pt x="20" y="73"/>
                  </a:lnTo>
                  <a:lnTo>
                    <a:pt x="17" y="81"/>
                  </a:lnTo>
                  <a:lnTo>
                    <a:pt x="9" y="92"/>
                  </a:lnTo>
                  <a:lnTo>
                    <a:pt x="8" y="93"/>
                  </a:lnTo>
                  <a:lnTo>
                    <a:pt x="4" y="99"/>
                  </a:lnTo>
                  <a:lnTo>
                    <a:pt x="4" y="104"/>
                  </a:lnTo>
                  <a:lnTo>
                    <a:pt x="7" y="116"/>
                  </a:lnTo>
                  <a:lnTo>
                    <a:pt x="5" y="125"/>
                  </a:lnTo>
                  <a:lnTo>
                    <a:pt x="6" y="131"/>
                  </a:lnTo>
                  <a:lnTo>
                    <a:pt x="4" y="136"/>
                  </a:lnTo>
                  <a:lnTo>
                    <a:pt x="5" y="141"/>
                  </a:lnTo>
                  <a:lnTo>
                    <a:pt x="3" y="147"/>
                  </a:lnTo>
                  <a:lnTo>
                    <a:pt x="1" y="153"/>
                  </a:lnTo>
                  <a:lnTo>
                    <a:pt x="2" y="161"/>
                  </a:lnTo>
                  <a:lnTo>
                    <a:pt x="0" y="167"/>
                  </a:lnTo>
                  <a:lnTo>
                    <a:pt x="3" y="187"/>
                  </a:lnTo>
                  <a:lnTo>
                    <a:pt x="3" y="197"/>
                  </a:lnTo>
                  <a:lnTo>
                    <a:pt x="6" y="213"/>
                  </a:lnTo>
                  <a:lnTo>
                    <a:pt x="4" y="219"/>
                  </a:lnTo>
                  <a:lnTo>
                    <a:pt x="4" y="225"/>
                  </a:lnTo>
                  <a:lnTo>
                    <a:pt x="6" y="232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10" y="237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" name="ME">
              <a:hlinkClick r:id="" action="ppaction://macro?name=Slide1.ME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048125" y="2632075"/>
              <a:ext cx="290513" cy="461963"/>
            </a:xfrm>
            <a:custGeom>
              <a:avLst/>
              <a:gdLst>
                <a:gd name="T0" fmla="*/ 31 w 188"/>
                <a:gd name="T1" fmla="*/ 344 h 396"/>
                <a:gd name="T2" fmla="*/ 37 w 188"/>
                <a:gd name="T3" fmla="*/ 372 h 396"/>
                <a:gd name="T4" fmla="*/ 48 w 188"/>
                <a:gd name="T5" fmla="*/ 384 h 396"/>
                <a:gd name="T6" fmla="*/ 54 w 188"/>
                <a:gd name="T7" fmla="*/ 396 h 396"/>
                <a:gd name="T8" fmla="*/ 58 w 188"/>
                <a:gd name="T9" fmla="*/ 380 h 396"/>
                <a:gd name="T10" fmla="*/ 65 w 188"/>
                <a:gd name="T11" fmla="*/ 358 h 396"/>
                <a:gd name="T12" fmla="*/ 66 w 188"/>
                <a:gd name="T13" fmla="*/ 340 h 396"/>
                <a:gd name="T14" fmla="*/ 73 w 188"/>
                <a:gd name="T15" fmla="*/ 317 h 396"/>
                <a:gd name="T16" fmla="*/ 76 w 188"/>
                <a:gd name="T17" fmla="*/ 328 h 396"/>
                <a:gd name="T18" fmla="*/ 80 w 188"/>
                <a:gd name="T19" fmla="*/ 317 h 396"/>
                <a:gd name="T20" fmla="*/ 79 w 188"/>
                <a:gd name="T21" fmla="*/ 305 h 396"/>
                <a:gd name="T22" fmla="*/ 80 w 188"/>
                <a:gd name="T23" fmla="*/ 297 h 396"/>
                <a:gd name="T24" fmla="*/ 87 w 188"/>
                <a:gd name="T25" fmla="*/ 316 h 396"/>
                <a:gd name="T26" fmla="*/ 87 w 188"/>
                <a:gd name="T27" fmla="*/ 301 h 396"/>
                <a:gd name="T28" fmla="*/ 92 w 188"/>
                <a:gd name="T29" fmla="*/ 314 h 396"/>
                <a:gd name="T30" fmla="*/ 92 w 188"/>
                <a:gd name="T31" fmla="*/ 297 h 396"/>
                <a:gd name="T32" fmla="*/ 96 w 188"/>
                <a:gd name="T33" fmla="*/ 312 h 396"/>
                <a:gd name="T34" fmla="*/ 98 w 188"/>
                <a:gd name="T35" fmla="*/ 294 h 396"/>
                <a:gd name="T36" fmla="*/ 108 w 188"/>
                <a:gd name="T37" fmla="*/ 292 h 396"/>
                <a:gd name="T38" fmla="*/ 110 w 188"/>
                <a:gd name="T39" fmla="*/ 274 h 396"/>
                <a:gd name="T40" fmla="*/ 111 w 188"/>
                <a:gd name="T41" fmla="*/ 257 h 396"/>
                <a:gd name="T42" fmla="*/ 113 w 188"/>
                <a:gd name="T43" fmla="*/ 238 h 396"/>
                <a:gd name="T44" fmla="*/ 120 w 188"/>
                <a:gd name="T45" fmla="*/ 248 h 396"/>
                <a:gd name="T46" fmla="*/ 126 w 188"/>
                <a:gd name="T47" fmla="*/ 257 h 396"/>
                <a:gd name="T48" fmla="*/ 129 w 188"/>
                <a:gd name="T49" fmla="*/ 249 h 396"/>
                <a:gd name="T50" fmla="*/ 133 w 188"/>
                <a:gd name="T51" fmla="*/ 244 h 396"/>
                <a:gd name="T52" fmla="*/ 147 w 188"/>
                <a:gd name="T53" fmla="*/ 237 h 396"/>
                <a:gd name="T54" fmla="*/ 150 w 188"/>
                <a:gd name="T55" fmla="*/ 233 h 396"/>
                <a:gd name="T56" fmla="*/ 154 w 188"/>
                <a:gd name="T57" fmla="*/ 229 h 396"/>
                <a:gd name="T58" fmla="*/ 155 w 188"/>
                <a:gd name="T59" fmla="*/ 224 h 396"/>
                <a:gd name="T60" fmla="*/ 163 w 188"/>
                <a:gd name="T61" fmla="*/ 224 h 396"/>
                <a:gd name="T62" fmla="*/ 168 w 188"/>
                <a:gd name="T63" fmla="*/ 213 h 396"/>
                <a:gd name="T64" fmla="*/ 172 w 188"/>
                <a:gd name="T65" fmla="*/ 206 h 396"/>
                <a:gd name="T66" fmla="*/ 179 w 188"/>
                <a:gd name="T67" fmla="*/ 204 h 396"/>
                <a:gd name="T68" fmla="*/ 188 w 188"/>
                <a:gd name="T69" fmla="*/ 184 h 396"/>
                <a:gd name="T70" fmla="*/ 182 w 188"/>
                <a:gd name="T71" fmla="*/ 187 h 396"/>
                <a:gd name="T72" fmla="*/ 175 w 188"/>
                <a:gd name="T73" fmla="*/ 163 h 396"/>
                <a:gd name="T74" fmla="*/ 172 w 188"/>
                <a:gd name="T75" fmla="*/ 160 h 396"/>
                <a:gd name="T76" fmla="*/ 161 w 188"/>
                <a:gd name="T77" fmla="*/ 160 h 396"/>
                <a:gd name="T78" fmla="*/ 155 w 188"/>
                <a:gd name="T79" fmla="*/ 143 h 396"/>
                <a:gd name="T80" fmla="*/ 153 w 188"/>
                <a:gd name="T81" fmla="*/ 129 h 396"/>
                <a:gd name="T82" fmla="*/ 140 w 188"/>
                <a:gd name="T83" fmla="*/ 128 h 396"/>
                <a:gd name="T84" fmla="*/ 135 w 188"/>
                <a:gd name="T85" fmla="*/ 117 h 396"/>
                <a:gd name="T86" fmla="*/ 127 w 188"/>
                <a:gd name="T87" fmla="*/ 89 h 396"/>
                <a:gd name="T88" fmla="*/ 98 w 188"/>
                <a:gd name="T89" fmla="*/ 7 h 396"/>
                <a:gd name="T90" fmla="*/ 80 w 188"/>
                <a:gd name="T91" fmla="*/ 3 h 396"/>
                <a:gd name="T92" fmla="*/ 69 w 188"/>
                <a:gd name="T93" fmla="*/ 17 h 396"/>
                <a:gd name="T94" fmla="*/ 56 w 188"/>
                <a:gd name="T95" fmla="*/ 24 h 396"/>
                <a:gd name="T96" fmla="*/ 45 w 188"/>
                <a:gd name="T97" fmla="*/ 7 h 396"/>
                <a:gd name="T98" fmla="*/ 25 w 188"/>
                <a:gd name="T99" fmla="*/ 107 h 396"/>
                <a:gd name="T100" fmla="*/ 22 w 188"/>
                <a:gd name="T101" fmla="*/ 136 h 396"/>
                <a:gd name="T102" fmla="*/ 21 w 188"/>
                <a:gd name="T103" fmla="*/ 164 h 396"/>
                <a:gd name="T104" fmla="*/ 13 w 188"/>
                <a:gd name="T105" fmla="*/ 185 h 396"/>
                <a:gd name="T106" fmla="*/ 16 w 188"/>
                <a:gd name="T107" fmla="*/ 202 h 396"/>
                <a:gd name="T108" fmla="*/ 10 w 188"/>
                <a:gd name="T109" fmla="*/ 206 h 396"/>
                <a:gd name="T110" fmla="*/ 3 w 188"/>
                <a:gd name="T111" fmla="*/ 212 h 396"/>
                <a:gd name="T112" fmla="*/ 0 w 188"/>
                <a:gd name="T113" fmla="*/ 217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8" h="396">
                  <a:moveTo>
                    <a:pt x="0" y="217"/>
                  </a:moveTo>
                  <a:lnTo>
                    <a:pt x="1" y="220"/>
                  </a:lnTo>
                  <a:lnTo>
                    <a:pt x="31" y="344"/>
                  </a:lnTo>
                  <a:lnTo>
                    <a:pt x="36" y="360"/>
                  </a:lnTo>
                  <a:lnTo>
                    <a:pt x="36" y="366"/>
                  </a:lnTo>
                  <a:lnTo>
                    <a:pt x="37" y="372"/>
                  </a:lnTo>
                  <a:lnTo>
                    <a:pt x="39" y="377"/>
                  </a:lnTo>
                  <a:lnTo>
                    <a:pt x="43" y="381"/>
                  </a:lnTo>
                  <a:lnTo>
                    <a:pt x="48" y="384"/>
                  </a:lnTo>
                  <a:lnTo>
                    <a:pt x="48" y="389"/>
                  </a:lnTo>
                  <a:lnTo>
                    <a:pt x="52" y="396"/>
                  </a:lnTo>
                  <a:lnTo>
                    <a:pt x="54" y="396"/>
                  </a:lnTo>
                  <a:lnTo>
                    <a:pt x="58" y="390"/>
                  </a:lnTo>
                  <a:lnTo>
                    <a:pt x="59" y="385"/>
                  </a:lnTo>
                  <a:lnTo>
                    <a:pt x="58" y="380"/>
                  </a:lnTo>
                  <a:lnTo>
                    <a:pt x="58" y="374"/>
                  </a:lnTo>
                  <a:lnTo>
                    <a:pt x="62" y="369"/>
                  </a:lnTo>
                  <a:lnTo>
                    <a:pt x="65" y="358"/>
                  </a:lnTo>
                  <a:lnTo>
                    <a:pt x="63" y="353"/>
                  </a:lnTo>
                  <a:lnTo>
                    <a:pt x="69" y="342"/>
                  </a:lnTo>
                  <a:lnTo>
                    <a:pt x="66" y="340"/>
                  </a:lnTo>
                  <a:lnTo>
                    <a:pt x="66" y="336"/>
                  </a:lnTo>
                  <a:lnTo>
                    <a:pt x="67" y="329"/>
                  </a:lnTo>
                  <a:lnTo>
                    <a:pt x="73" y="317"/>
                  </a:lnTo>
                  <a:lnTo>
                    <a:pt x="75" y="328"/>
                  </a:lnTo>
                  <a:lnTo>
                    <a:pt x="76" y="322"/>
                  </a:lnTo>
                  <a:lnTo>
                    <a:pt x="76" y="328"/>
                  </a:lnTo>
                  <a:lnTo>
                    <a:pt x="78" y="322"/>
                  </a:lnTo>
                  <a:lnTo>
                    <a:pt x="79" y="317"/>
                  </a:lnTo>
                  <a:lnTo>
                    <a:pt x="80" y="317"/>
                  </a:lnTo>
                  <a:lnTo>
                    <a:pt x="84" y="328"/>
                  </a:lnTo>
                  <a:lnTo>
                    <a:pt x="85" y="322"/>
                  </a:lnTo>
                  <a:lnTo>
                    <a:pt x="79" y="305"/>
                  </a:lnTo>
                  <a:lnTo>
                    <a:pt x="78" y="308"/>
                  </a:lnTo>
                  <a:lnTo>
                    <a:pt x="78" y="302"/>
                  </a:lnTo>
                  <a:lnTo>
                    <a:pt x="80" y="297"/>
                  </a:lnTo>
                  <a:lnTo>
                    <a:pt x="80" y="302"/>
                  </a:lnTo>
                  <a:lnTo>
                    <a:pt x="86" y="321"/>
                  </a:lnTo>
                  <a:lnTo>
                    <a:pt x="87" y="316"/>
                  </a:lnTo>
                  <a:lnTo>
                    <a:pt x="84" y="309"/>
                  </a:lnTo>
                  <a:lnTo>
                    <a:pt x="85" y="302"/>
                  </a:lnTo>
                  <a:lnTo>
                    <a:pt x="87" y="301"/>
                  </a:lnTo>
                  <a:lnTo>
                    <a:pt x="89" y="306"/>
                  </a:lnTo>
                  <a:lnTo>
                    <a:pt x="88" y="312"/>
                  </a:lnTo>
                  <a:lnTo>
                    <a:pt x="92" y="314"/>
                  </a:lnTo>
                  <a:lnTo>
                    <a:pt x="90" y="304"/>
                  </a:lnTo>
                  <a:lnTo>
                    <a:pt x="91" y="298"/>
                  </a:lnTo>
                  <a:lnTo>
                    <a:pt x="92" y="297"/>
                  </a:lnTo>
                  <a:lnTo>
                    <a:pt x="91" y="302"/>
                  </a:lnTo>
                  <a:lnTo>
                    <a:pt x="92" y="308"/>
                  </a:lnTo>
                  <a:lnTo>
                    <a:pt x="96" y="312"/>
                  </a:lnTo>
                  <a:lnTo>
                    <a:pt x="96" y="306"/>
                  </a:lnTo>
                  <a:lnTo>
                    <a:pt x="96" y="300"/>
                  </a:lnTo>
                  <a:lnTo>
                    <a:pt x="98" y="294"/>
                  </a:lnTo>
                  <a:lnTo>
                    <a:pt x="102" y="296"/>
                  </a:lnTo>
                  <a:lnTo>
                    <a:pt x="106" y="297"/>
                  </a:lnTo>
                  <a:lnTo>
                    <a:pt x="108" y="292"/>
                  </a:lnTo>
                  <a:lnTo>
                    <a:pt x="111" y="285"/>
                  </a:lnTo>
                  <a:lnTo>
                    <a:pt x="109" y="280"/>
                  </a:lnTo>
                  <a:lnTo>
                    <a:pt x="110" y="274"/>
                  </a:lnTo>
                  <a:lnTo>
                    <a:pt x="109" y="269"/>
                  </a:lnTo>
                  <a:lnTo>
                    <a:pt x="111" y="264"/>
                  </a:lnTo>
                  <a:lnTo>
                    <a:pt x="111" y="257"/>
                  </a:lnTo>
                  <a:lnTo>
                    <a:pt x="109" y="252"/>
                  </a:lnTo>
                  <a:lnTo>
                    <a:pt x="115" y="248"/>
                  </a:lnTo>
                  <a:lnTo>
                    <a:pt x="113" y="238"/>
                  </a:lnTo>
                  <a:lnTo>
                    <a:pt x="117" y="244"/>
                  </a:lnTo>
                  <a:lnTo>
                    <a:pt x="116" y="249"/>
                  </a:lnTo>
                  <a:lnTo>
                    <a:pt x="120" y="248"/>
                  </a:lnTo>
                  <a:lnTo>
                    <a:pt x="119" y="254"/>
                  </a:lnTo>
                  <a:lnTo>
                    <a:pt x="117" y="257"/>
                  </a:lnTo>
                  <a:lnTo>
                    <a:pt x="126" y="257"/>
                  </a:lnTo>
                  <a:lnTo>
                    <a:pt x="132" y="261"/>
                  </a:lnTo>
                  <a:lnTo>
                    <a:pt x="129" y="254"/>
                  </a:lnTo>
                  <a:lnTo>
                    <a:pt x="129" y="249"/>
                  </a:lnTo>
                  <a:lnTo>
                    <a:pt x="130" y="244"/>
                  </a:lnTo>
                  <a:lnTo>
                    <a:pt x="129" y="238"/>
                  </a:lnTo>
                  <a:lnTo>
                    <a:pt x="133" y="244"/>
                  </a:lnTo>
                  <a:lnTo>
                    <a:pt x="137" y="238"/>
                  </a:lnTo>
                  <a:lnTo>
                    <a:pt x="136" y="233"/>
                  </a:lnTo>
                  <a:lnTo>
                    <a:pt x="147" y="237"/>
                  </a:lnTo>
                  <a:lnTo>
                    <a:pt x="150" y="244"/>
                  </a:lnTo>
                  <a:lnTo>
                    <a:pt x="151" y="238"/>
                  </a:lnTo>
                  <a:lnTo>
                    <a:pt x="150" y="233"/>
                  </a:lnTo>
                  <a:lnTo>
                    <a:pt x="152" y="230"/>
                  </a:lnTo>
                  <a:lnTo>
                    <a:pt x="154" y="236"/>
                  </a:lnTo>
                  <a:lnTo>
                    <a:pt x="154" y="229"/>
                  </a:lnTo>
                  <a:lnTo>
                    <a:pt x="155" y="236"/>
                  </a:lnTo>
                  <a:lnTo>
                    <a:pt x="156" y="229"/>
                  </a:lnTo>
                  <a:lnTo>
                    <a:pt x="155" y="224"/>
                  </a:lnTo>
                  <a:lnTo>
                    <a:pt x="157" y="217"/>
                  </a:lnTo>
                  <a:lnTo>
                    <a:pt x="161" y="224"/>
                  </a:lnTo>
                  <a:lnTo>
                    <a:pt x="163" y="224"/>
                  </a:lnTo>
                  <a:lnTo>
                    <a:pt x="164" y="218"/>
                  </a:lnTo>
                  <a:lnTo>
                    <a:pt x="168" y="218"/>
                  </a:lnTo>
                  <a:lnTo>
                    <a:pt x="168" y="213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06"/>
                  </a:lnTo>
                  <a:lnTo>
                    <a:pt x="176" y="208"/>
                  </a:lnTo>
                  <a:lnTo>
                    <a:pt x="173" y="202"/>
                  </a:lnTo>
                  <a:lnTo>
                    <a:pt x="179" y="204"/>
                  </a:lnTo>
                  <a:lnTo>
                    <a:pt x="183" y="200"/>
                  </a:lnTo>
                  <a:lnTo>
                    <a:pt x="188" y="189"/>
                  </a:lnTo>
                  <a:lnTo>
                    <a:pt x="188" y="184"/>
                  </a:lnTo>
                  <a:lnTo>
                    <a:pt x="184" y="179"/>
                  </a:lnTo>
                  <a:lnTo>
                    <a:pt x="185" y="181"/>
                  </a:lnTo>
                  <a:lnTo>
                    <a:pt x="182" y="187"/>
                  </a:lnTo>
                  <a:lnTo>
                    <a:pt x="178" y="181"/>
                  </a:lnTo>
                  <a:lnTo>
                    <a:pt x="183" y="173"/>
                  </a:lnTo>
                  <a:lnTo>
                    <a:pt x="175" y="163"/>
                  </a:lnTo>
                  <a:lnTo>
                    <a:pt x="175" y="161"/>
                  </a:lnTo>
                  <a:lnTo>
                    <a:pt x="174" y="161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5" y="165"/>
                  </a:lnTo>
                  <a:lnTo>
                    <a:pt x="161" y="160"/>
                  </a:lnTo>
                  <a:lnTo>
                    <a:pt x="159" y="155"/>
                  </a:lnTo>
                  <a:lnTo>
                    <a:pt x="159" y="148"/>
                  </a:lnTo>
                  <a:lnTo>
                    <a:pt x="155" y="143"/>
                  </a:lnTo>
                  <a:lnTo>
                    <a:pt x="154" y="137"/>
                  </a:lnTo>
                  <a:lnTo>
                    <a:pt x="155" y="132"/>
                  </a:lnTo>
                  <a:lnTo>
                    <a:pt x="153" y="129"/>
                  </a:lnTo>
                  <a:lnTo>
                    <a:pt x="149" y="131"/>
                  </a:lnTo>
                  <a:lnTo>
                    <a:pt x="144" y="131"/>
                  </a:lnTo>
                  <a:lnTo>
                    <a:pt x="140" y="128"/>
                  </a:lnTo>
                  <a:lnTo>
                    <a:pt x="136" y="128"/>
                  </a:lnTo>
                  <a:lnTo>
                    <a:pt x="135" y="123"/>
                  </a:lnTo>
                  <a:lnTo>
                    <a:pt x="135" y="117"/>
                  </a:lnTo>
                  <a:lnTo>
                    <a:pt x="133" y="112"/>
                  </a:lnTo>
                  <a:lnTo>
                    <a:pt x="133" y="107"/>
                  </a:lnTo>
                  <a:lnTo>
                    <a:pt x="127" y="89"/>
                  </a:lnTo>
                  <a:lnTo>
                    <a:pt x="109" y="16"/>
                  </a:lnTo>
                  <a:lnTo>
                    <a:pt x="106" y="15"/>
                  </a:lnTo>
                  <a:lnTo>
                    <a:pt x="98" y="7"/>
                  </a:lnTo>
                  <a:lnTo>
                    <a:pt x="89" y="3"/>
                  </a:lnTo>
                  <a:lnTo>
                    <a:pt x="85" y="0"/>
                  </a:lnTo>
                  <a:lnTo>
                    <a:pt x="80" y="3"/>
                  </a:lnTo>
                  <a:lnTo>
                    <a:pt x="77" y="9"/>
                  </a:lnTo>
                  <a:lnTo>
                    <a:pt x="73" y="12"/>
                  </a:lnTo>
                  <a:lnTo>
                    <a:pt x="69" y="17"/>
                  </a:lnTo>
                  <a:lnTo>
                    <a:pt x="65" y="20"/>
                  </a:lnTo>
                  <a:lnTo>
                    <a:pt x="61" y="25"/>
                  </a:lnTo>
                  <a:lnTo>
                    <a:pt x="56" y="24"/>
                  </a:lnTo>
                  <a:lnTo>
                    <a:pt x="52" y="19"/>
                  </a:lnTo>
                  <a:lnTo>
                    <a:pt x="49" y="8"/>
                  </a:lnTo>
                  <a:lnTo>
                    <a:pt x="45" y="7"/>
                  </a:lnTo>
                  <a:lnTo>
                    <a:pt x="41" y="8"/>
                  </a:lnTo>
                  <a:lnTo>
                    <a:pt x="22" y="84"/>
                  </a:lnTo>
                  <a:lnTo>
                    <a:pt x="25" y="107"/>
                  </a:lnTo>
                  <a:lnTo>
                    <a:pt x="21" y="115"/>
                  </a:lnTo>
                  <a:lnTo>
                    <a:pt x="19" y="131"/>
                  </a:lnTo>
                  <a:lnTo>
                    <a:pt x="22" y="136"/>
                  </a:lnTo>
                  <a:lnTo>
                    <a:pt x="22" y="147"/>
                  </a:lnTo>
                  <a:lnTo>
                    <a:pt x="25" y="152"/>
                  </a:lnTo>
                  <a:lnTo>
                    <a:pt x="21" y="164"/>
                  </a:lnTo>
                  <a:lnTo>
                    <a:pt x="23" y="168"/>
                  </a:lnTo>
                  <a:lnTo>
                    <a:pt x="16" y="180"/>
                  </a:lnTo>
                  <a:lnTo>
                    <a:pt x="13" y="185"/>
                  </a:lnTo>
                  <a:lnTo>
                    <a:pt x="13" y="190"/>
                  </a:lnTo>
                  <a:lnTo>
                    <a:pt x="12" y="192"/>
                  </a:lnTo>
                  <a:lnTo>
                    <a:pt x="16" y="202"/>
                  </a:lnTo>
                  <a:lnTo>
                    <a:pt x="12" y="201"/>
                  </a:lnTo>
                  <a:lnTo>
                    <a:pt x="11" y="201"/>
                  </a:lnTo>
                  <a:lnTo>
                    <a:pt x="10" y="206"/>
                  </a:lnTo>
                  <a:lnTo>
                    <a:pt x="11" y="212"/>
                  </a:lnTo>
                  <a:lnTo>
                    <a:pt x="7" y="214"/>
                  </a:lnTo>
                  <a:lnTo>
                    <a:pt x="3" y="21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" name="RI">
              <a:hlinkClick r:id="" action="ppaction://macro?name=Slide1.RI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084638" y="3211513"/>
              <a:ext cx="44450" cy="73025"/>
            </a:xfrm>
            <a:custGeom>
              <a:avLst/>
              <a:gdLst>
                <a:gd name="T0" fmla="*/ 0 w 27"/>
                <a:gd name="T1" fmla="*/ 7 h 65"/>
                <a:gd name="T2" fmla="*/ 9 w 27"/>
                <a:gd name="T3" fmla="*/ 51 h 65"/>
                <a:gd name="T4" fmla="*/ 10 w 27"/>
                <a:gd name="T5" fmla="*/ 56 h 65"/>
                <a:gd name="T6" fmla="*/ 9 w 27"/>
                <a:gd name="T7" fmla="*/ 60 h 65"/>
                <a:gd name="T8" fmla="*/ 9 w 27"/>
                <a:gd name="T9" fmla="*/ 63 h 65"/>
                <a:gd name="T10" fmla="*/ 9 w 27"/>
                <a:gd name="T11" fmla="*/ 65 h 65"/>
                <a:gd name="T12" fmla="*/ 13 w 27"/>
                <a:gd name="T13" fmla="*/ 63 h 65"/>
                <a:gd name="T14" fmla="*/ 25 w 27"/>
                <a:gd name="T15" fmla="*/ 52 h 65"/>
                <a:gd name="T16" fmla="*/ 26 w 27"/>
                <a:gd name="T17" fmla="*/ 45 h 65"/>
                <a:gd name="T18" fmla="*/ 25 w 27"/>
                <a:gd name="T19" fmla="*/ 39 h 65"/>
                <a:gd name="T20" fmla="*/ 24 w 27"/>
                <a:gd name="T21" fmla="*/ 33 h 65"/>
                <a:gd name="T22" fmla="*/ 22 w 27"/>
                <a:gd name="T23" fmla="*/ 27 h 65"/>
                <a:gd name="T24" fmla="*/ 23 w 27"/>
                <a:gd name="T25" fmla="*/ 21 h 65"/>
                <a:gd name="T26" fmla="*/ 22 w 27"/>
                <a:gd name="T27" fmla="*/ 16 h 65"/>
                <a:gd name="T28" fmla="*/ 25 w 27"/>
                <a:gd name="T29" fmla="*/ 21 h 65"/>
                <a:gd name="T30" fmla="*/ 27 w 27"/>
                <a:gd name="T31" fmla="*/ 19 h 65"/>
                <a:gd name="T32" fmla="*/ 27 w 27"/>
                <a:gd name="T33" fmla="*/ 19 h 65"/>
                <a:gd name="T34" fmla="*/ 24 w 27"/>
                <a:gd name="T35" fmla="*/ 15 h 65"/>
                <a:gd name="T36" fmla="*/ 24 w 27"/>
                <a:gd name="T37" fmla="*/ 11 h 65"/>
                <a:gd name="T38" fmla="*/ 21 w 27"/>
                <a:gd name="T39" fmla="*/ 9 h 65"/>
                <a:gd name="T40" fmla="*/ 20 w 27"/>
                <a:gd name="T41" fmla="*/ 4 h 65"/>
                <a:gd name="T42" fmla="*/ 16 w 27"/>
                <a:gd name="T43" fmla="*/ 0 h 65"/>
                <a:gd name="T44" fmla="*/ 0 w 27"/>
                <a:gd name="T45" fmla="*/ 7 h 65"/>
                <a:gd name="T46" fmla="*/ 0 w 27"/>
                <a:gd name="T47" fmla="*/ 7 h 65"/>
                <a:gd name="T48" fmla="*/ 0 w 27"/>
                <a:gd name="T49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" h="65">
                  <a:moveTo>
                    <a:pt x="0" y="7"/>
                  </a:moveTo>
                  <a:lnTo>
                    <a:pt x="9" y="51"/>
                  </a:lnTo>
                  <a:lnTo>
                    <a:pt x="10" y="56"/>
                  </a:lnTo>
                  <a:lnTo>
                    <a:pt x="9" y="60"/>
                  </a:lnTo>
                  <a:lnTo>
                    <a:pt x="9" y="63"/>
                  </a:lnTo>
                  <a:lnTo>
                    <a:pt x="9" y="65"/>
                  </a:lnTo>
                  <a:lnTo>
                    <a:pt x="13" y="63"/>
                  </a:lnTo>
                  <a:lnTo>
                    <a:pt x="25" y="52"/>
                  </a:lnTo>
                  <a:lnTo>
                    <a:pt x="26" y="45"/>
                  </a:lnTo>
                  <a:lnTo>
                    <a:pt x="25" y="39"/>
                  </a:lnTo>
                  <a:lnTo>
                    <a:pt x="24" y="33"/>
                  </a:lnTo>
                  <a:lnTo>
                    <a:pt x="22" y="27"/>
                  </a:lnTo>
                  <a:lnTo>
                    <a:pt x="23" y="21"/>
                  </a:lnTo>
                  <a:lnTo>
                    <a:pt x="22" y="16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" name="Freeform 287">
              <a:hlinkClick r:id="" action="ppaction://macro?name=Slide1.Freeform 287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90513" y="3040063"/>
              <a:ext cx="0" cy="7937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" name="Freeform 288">
              <a:hlinkClick r:id="" action="ppaction://macro?name=Slide1.Freeform 288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90513" y="3040063"/>
              <a:ext cx="0" cy="7937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1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" name="Freeform 289">
              <a:hlinkClick r:id="" action="ppaction://macro?name=Slide1.Freeform 289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116263" y="2947988"/>
              <a:ext cx="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" name="Freeform 290">
              <a:hlinkClick r:id="" action="ppaction://macro?name=Slide1.Freeform 290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541713" y="3228975"/>
              <a:ext cx="7937" cy="9525"/>
            </a:xfrm>
            <a:custGeom>
              <a:avLst/>
              <a:gdLst>
                <a:gd name="T0" fmla="*/ 0 w 4"/>
                <a:gd name="T1" fmla="*/ 0 h 8"/>
                <a:gd name="T2" fmla="*/ 2 w 4"/>
                <a:gd name="T3" fmla="*/ 5 h 8"/>
                <a:gd name="T4" fmla="*/ 4 w 4"/>
                <a:gd name="T5" fmla="*/ 8 h 8"/>
                <a:gd name="T6" fmla="*/ 0 w 4"/>
                <a:gd name="T7" fmla="*/ 0 h 8"/>
                <a:gd name="T8" fmla="*/ 0 w 4"/>
                <a:gd name="T9" fmla="*/ 0 h 8"/>
                <a:gd name="T10" fmla="*/ 0 w 4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2" y="5"/>
                  </a:lnTo>
                  <a:lnTo>
                    <a:pt x="4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" name="Freeform 291">
              <a:hlinkClick r:id="" action="ppaction://macro?name=Slide1.Freeform 291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549650" y="3238500"/>
              <a:ext cx="0" cy="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" name="Freeform 292">
              <a:hlinkClick r:id="" action="ppaction://macro?name=Slide1.Freeform 292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98475" y="2559050"/>
              <a:ext cx="9525" cy="19050"/>
            </a:xfrm>
            <a:custGeom>
              <a:avLst/>
              <a:gdLst>
                <a:gd name="T0" fmla="*/ 4 w 7"/>
                <a:gd name="T1" fmla="*/ 1 h 12"/>
                <a:gd name="T2" fmla="*/ 2 w 7"/>
                <a:gd name="T3" fmla="*/ 0 h 12"/>
                <a:gd name="T4" fmla="*/ 0 w 7"/>
                <a:gd name="T5" fmla="*/ 7 h 12"/>
                <a:gd name="T6" fmla="*/ 2 w 7"/>
                <a:gd name="T7" fmla="*/ 12 h 12"/>
                <a:gd name="T8" fmla="*/ 6 w 7"/>
                <a:gd name="T9" fmla="*/ 12 h 12"/>
                <a:gd name="T10" fmla="*/ 7 w 7"/>
                <a:gd name="T11" fmla="*/ 7 h 12"/>
                <a:gd name="T12" fmla="*/ 4 w 7"/>
                <a:gd name="T13" fmla="*/ 1 h 12"/>
                <a:gd name="T14" fmla="*/ 4 w 7"/>
                <a:gd name="T15" fmla="*/ 1 h 12"/>
                <a:gd name="T16" fmla="*/ 4 w 7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2">
                  <a:moveTo>
                    <a:pt x="4" y="1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7" y="7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" name="Freeform 293">
              <a:hlinkClick r:id="" action="ppaction://macro?name=Slide1.Freeform 293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71763" y="2957513"/>
              <a:ext cx="9525" cy="9525"/>
            </a:xfrm>
            <a:custGeom>
              <a:avLst/>
              <a:gdLst>
                <a:gd name="T0" fmla="*/ 8 w 8"/>
                <a:gd name="T1" fmla="*/ 0 h 10"/>
                <a:gd name="T2" fmla="*/ 6 w 8"/>
                <a:gd name="T3" fmla="*/ 1 h 10"/>
                <a:gd name="T4" fmla="*/ 3 w 8"/>
                <a:gd name="T5" fmla="*/ 5 h 10"/>
                <a:gd name="T6" fmla="*/ 0 w 8"/>
                <a:gd name="T7" fmla="*/ 10 h 10"/>
                <a:gd name="T8" fmla="*/ 8 w 8"/>
                <a:gd name="T9" fmla="*/ 0 h 10"/>
                <a:gd name="T10" fmla="*/ 8 w 8"/>
                <a:gd name="T11" fmla="*/ 0 h 10"/>
                <a:gd name="T12" fmla="*/ 8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6" y="1"/>
                  </a:lnTo>
                  <a:lnTo>
                    <a:pt x="3" y="5"/>
                  </a:lnTo>
                  <a:lnTo>
                    <a:pt x="0" y="1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Freeform 294">
              <a:hlinkClick r:id="" action="ppaction://macro?name=Slide1.Freeform 294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89225" y="2940050"/>
              <a:ext cx="9525" cy="0"/>
            </a:xfrm>
            <a:custGeom>
              <a:avLst/>
              <a:gdLst>
                <a:gd name="T0" fmla="*/ 2 w 2"/>
                <a:gd name="T1" fmla="*/ 2 h 7"/>
                <a:gd name="T2" fmla="*/ 0 w 2"/>
                <a:gd name="T3" fmla="*/ 0 h 7"/>
                <a:gd name="T4" fmla="*/ 1 w 2"/>
                <a:gd name="T5" fmla="*/ 7 h 7"/>
                <a:gd name="T6" fmla="*/ 2 w 2"/>
                <a:gd name="T7" fmla="*/ 2 h 7"/>
                <a:gd name="T8" fmla="*/ 2 w 2"/>
                <a:gd name="T9" fmla="*/ 2 h 7"/>
                <a:gd name="T10" fmla="*/ 2 w 2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2" y="2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" name="Freeform 295">
              <a:hlinkClick r:id="" action="ppaction://macro?name=Slide1.Freeform 295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671763" y="4697413"/>
              <a:ext cx="26987" cy="17462"/>
            </a:xfrm>
            <a:custGeom>
              <a:avLst/>
              <a:gdLst>
                <a:gd name="T0" fmla="*/ 18 w 18"/>
                <a:gd name="T1" fmla="*/ 7 h 13"/>
                <a:gd name="T2" fmla="*/ 18 w 18"/>
                <a:gd name="T3" fmla="*/ 5 h 13"/>
                <a:gd name="T4" fmla="*/ 17 w 18"/>
                <a:gd name="T5" fmla="*/ 4 h 13"/>
                <a:gd name="T6" fmla="*/ 8 w 18"/>
                <a:gd name="T7" fmla="*/ 0 h 13"/>
                <a:gd name="T8" fmla="*/ 0 w 18"/>
                <a:gd name="T9" fmla="*/ 4 h 13"/>
                <a:gd name="T10" fmla="*/ 2 w 18"/>
                <a:gd name="T11" fmla="*/ 8 h 13"/>
                <a:gd name="T12" fmla="*/ 7 w 18"/>
                <a:gd name="T13" fmla="*/ 9 h 13"/>
                <a:gd name="T14" fmla="*/ 11 w 18"/>
                <a:gd name="T15" fmla="*/ 13 h 13"/>
                <a:gd name="T16" fmla="*/ 15 w 18"/>
                <a:gd name="T17" fmla="*/ 12 h 13"/>
                <a:gd name="T18" fmla="*/ 18 w 18"/>
                <a:gd name="T19" fmla="*/ 7 h 13"/>
                <a:gd name="T20" fmla="*/ 18 w 18"/>
                <a:gd name="T21" fmla="*/ 7 h 13"/>
                <a:gd name="T22" fmla="*/ 18 w 18"/>
                <a:gd name="T2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3">
                  <a:moveTo>
                    <a:pt x="18" y="7"/>
                  </a:moveTo>
                  <a:lnTo>
                    <a:pt x="18" y="5"/>
                  </a:lnTo>
                  <a:lnTo>
                    <a:pt x="17" y="4"/>
                  </a:lnTo>
                  <a:lnTo>
                    <a:pt x="8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7" y="9"/>
                  </a:lnTo>
                  <a:lnTo>
                    <a:pt x="11" y="13"/>
                  </a:lnTo>
                  <a:lnTo>
                    <a:pt x="15" y="12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" name="Freeform 296">
              <a:hlinkClick r:id="" action="ppaction://macro?name=Slide1.Freeform 296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735263" y="4724400"/>
              <a:ext cx="17462" cy="7938"/>
            </a:xfrm>
            <a:custGeom>
              <a:avLst/>
              <a:gdLst>
                <a:gd name="T0" fmla="*/ 9 w 9"/>
                <a:gd name="T1" fmla="*/ 11 h 12"/>
                <a:gd name="T2" fmla="*/ 8 w 9"/>
                <a:gd name="T3" fmla="*/ 5 h 12"/>
                <a:gd name="T4" fmla="*/ 4 w 9"/>
                <a:gd name="T5" fmla="*/ 0 h 12"/>
                <a:gd name="T6" fmla="*/ 0 w 9"/>
                <a:gd name="T7" fmla="*/ 5 h 12"/>
                <a:gd name="T8" fmla="*/ 0 w 9"/>
                <a:gd name="T9" fmla="*/ 8 h 12"/>
                <a:gd name="T10" fmla="*/ 4 w 9"/>
                <a:gd name="T11" fmla="*/ 12 h 12"/>
                <a:gd name="T12" fmla="*/ 8 w 9"/>
                <a:gd name="T13" fmla="*/ 12 h 12"/>
                <a:gd name="T14" fmla="*/ 9 w 9"/>
                <a:gd name="T15" fmla="*/ 11 h 12"/>
                <a:gd name="T16" fmla="*/ 9 w 9"/>
                <a:gd name="T17" fmla="*/ 11 h 12"/>
                <a:gd name="T18" fmla="*/ 9 w 9"/>
                <a:gd name="T1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lnTo>
                    <a:pt x="8" y="5"/>
                  </a:lnTo>
                  <a:lnTo>
                    <a:pt x="4" y="0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54" name="NY"/>
            <p:cNvGrpSpPr/>
            <p:nvPr/>
          </p:nvGrpSpPr>
          <p:grpSpPr bwMode="auto">
            <a:xfrm>
              <a:off x="3505200" y="2947988"/>
              <a:ext cx="596900" cy="454025"/>
              <a:chOff x="891" y="118"/>
              <a:chExt cx="162" cy="124"/>
            </a:xfrm>
            <a:grpFill/>
          </p:grpSpPr>
          <p:sp>
            <p:nvSpPr>
              <p:cNvPr id="155" name="NY"/>
              <p:cNvSpPr/>
              <p:nvPr/>
            </p:nvSpPr>
            <p:spPr bwMode="auto">
              <a:xfrm>
                <a:off x="891" y="118"/>
                <a:ext cx="129" cy="119"/>
              </a:xfrm>
              <a:custGeom>
                <a:avLst/>
                <a:gdLst>
                  <a:gd name="T0" fmla="*/ 4 w 307"/>
                  <a:gd name="T1" fmla="*/ 339 h 367"/>
                  <a:gd name="T2" fmla="*/ 167 w 307"/>
                  <a:gd name="T3" fmla="*/ 295 h 367"/>
                  <a:gd name="T4" fmla="*/ 215 w 307"/>
                  <a:gd name="T5" fmla="*/ 285 h 367"/>
                  <a:gd name="T6" fmla="*/ 225 w 307"/>
                  <a:gd name="T7" fmla="*/ 295 h 367"/>
                  <a:gd name="T8" fmla="*/ 234 w 307"/>
                  <a:gd name="T9" fmla="*/ 317 h 367"/>
                  <a:gd name="T10" fmla="*/ 250 w 307"/>
                  <a:gd name="T11" fmla="*/ 325 h 367"/>
                  <a:gd name="T12" fmla="*/ 290 w 307"/>
                  <a:gd name="T13" fmla="*/ 332 h 367"/>
                  <a:gd name="T14" fmla="*/ 286 w 307"/>
                  <a:gd name="T15" fmla="*/ 320 h 367"/>
                  <a:gd name="T16" fmla="*/ 293 w 307"/>
                  <a:gd name="T17" fmla="*/ 337 h 367"/>
                  <a:gd name="T18" fmla="*/ 292 w 307"/>
                  <a:gd name="T19" fmla="*/ 367 h 367"/>
                  <a:gd name="T20" fmla="*/ 300 w 307"/>
                  <a:gd name="T21" fmla="*/ 359 h 367"/>
                  <a:gd name="T22" fmla="*/ 303 w 307"/>
                  <a:gd name="T23" fmla="*/ 337 h 367"/>
                  <a:gd name="T24" fmla="*/ 307 w 307"/>
                  <a:gd name="T25" fmla="*/ 323 h 367"/>
                  <a:gd name="T26" fmla="*/ 296 w 307"/>
                  <a:gd name="T27" fmla="*/ 249 h 367"/>
                  <a:gd name="T28" fmla="*/ 296 w 307"/>
                  <a:gd name="T29" fmla="*/ 187 h 367"/>
                  <a:gd name="T30" fmla="*/ 284 w 307"/>
                  <a:gd name="T31" fmla="*/ 123 h 367"/>
                  <a:gd name="T32" fmla="*/ 274 w 307"/>
                  <a:gd name="T33" fmla="*/ 116 h 367"/>
                  <a:gd name="T34" fmla="*/ 270 w 307"/>
                  <a:gd name="T35" fmla="*/ 89 h 367"/>
                  <a:gd name="T36" fmla="*/ 269 w 307"/>
                  <a:gd name="T37" fmla="*/ 64 h 367"/>
                  <a:gd name="T38" fmla="*/ 267 w 307"/>
                  <a:gd name="T39" fmla="*/ 48 h 367"/>
                  <a:gd name="T40" fmla="*/ 260 w 307"/>
                  <a:gd name="T41" fmla="*/ 31 h 367"/>
                  <a:gd name="T42" fmla="*/ 258 w 307"/>
                  <a:gd name="T43" fmla="*/ 7 h 367"/>
                  <a:gd name="T44" fmla="*/ 224 w 307"/>
                  <a:gd name="T45" fmla="*/ 11 h 367"/>
                  <a:gd name="T46" fmla="*/ 183 w 307"/>
                  <a:gd name="T47" fmla="*/ 25 h 367"/>
                  <a:gd name="T48" fmla="*/ 155 w 307"/>
                  <a:gd name="T49" fmla="*/ 83 h 367"/>
                  <a:gd name="T50" fmla="*/ 143 w 307"/>
                  <a:gd name="T51" fmla="*/ 103 h 367"/>
                  <a:gd name="T52" fmla="*/ 138 w 307"/>
                  <a:gd name="T53" fmla="*/ 124 h 367"/>
                  <a:gd name="T54" fmla="*/ 143 w 307"/>
                  <a:gd name="T55" fmla="*/ 119 h 367"/>
                  <a:gd name="T56" fmla="*/ 146 w 307"/>
                  <a:gd name="T57" fmla="*/ 128 h 367"/>
                  <a:gd name="T58" fmla="*/ 146 w 307"/>
                  <a:gd name="T59" fmla="*/ 147 h 367"/>
                  <a:gd name="T60" fmla="*/ 148 w 307"/>
                  <a:gd name="T61" fmla="*/ 161 h 367"/>
                  <a:gd name="T62" fmla="*/ 136 w 307"/>
                  <a:gd name="T63" fmla="*/ 173 h 367"/>
                  <a:gd name="T64" fmla="*/ 125 w 307"/>
                  <a:gd name="T65" fmla="*/ 189 h 367"/>
                  <a:gd name="T66" fmla="*/ 115 w 307"/>
                  <a:gd name="T67" fmla="*/ 196 h 367"/>
                  <a:gd name="T68" fmla="*/ 90 w 307"/>
                  <a:gd name="T69" fmla="*/ 205 h 367"/>
                  <a:gd name="T70" fmla="*/ 47 w 307"/>
                  <a:gd name="T71" fmla="*/ 205 h 367"/>
                  <a:gd name="T72" fmla="*/ 30 w 307"/>
                  <a:gd name="T73" fmla="*/ 215 h 367"/>
                  <a:gd name="T74" fmla="*/ 21 w 307"/>
                  <a:gd name="T75" fmla="*/ 221 h 367"/>
                  <a:gd name="T76" fmla="*/ 32 w 307"/>
                  <a:gd name="T77" fmla="*/ 239 h 367"/>
                  <a:gd name="T78" fmla="*/ 36 w 307"/>
                  <a:gd name="T79" fmla="*/ 256 h 367"/>
                  <a:gd name="T80" fmla="*/ 26 w 307"/>
                  <a:gd name="T81" fmla="*/ 279 h 367"/>
                  <a:gd name="T82" fmla="*/ 11 w 307"/>
                  <a:gd name="T83" fmla="*/ 301 h 367"/>
                  <a:gd name="T84" fmla="*/ 0 w 307"/>
                  <a:gd name="T85" fmla="*/ 31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7" h="367">
                    <a:moveTo>
                      <a:pt x="0" y="316"/>
                    </a:moveTo>
                    <a:lnTo>
                      <a:pt x="1" y="317"/>
                    </a:lnTo>
                    <a:lnTo>
                      <a:pt x="4" y="339"/>
                    </a:lnTo>
                    <a:lnTo>
                      <a:pt x="42" y="329"/>
                    </a:lnTo>
                    <a:lnTo>
                      <a:pt x="101" y="313"/>
                    </a:lnTo>
                    <a:lnTo>
                      <a:pt x="167" y="295"/>
                    </a:lnTo>
                    <a:lnTo>
                      <a:pt x="211" y="281"/>
                    </a:lnTo>
                    <a:lnTo>
                      <a:pt x="211" y="283"/>
                    </a:lnTo>
                    <a:lnTo>
                      <a:pt x="215" y="285"/>
                    </a:lnTo>
                    <a:lnTo>
                      <a:pt x="217" y="291"/>
                    </a:lnTo>
                    <a:lnTo>
                      <a:pt x="221" y="289"/>
                    </a:lnTo>
                    <a:lnTo>
                      <a:pt x="225" y="295"/>
                    </a:lnTo>
                    <a:lnTo>
                      <a:pt x="229" y="307"/>
                    </a:lnTo>
                    <a:lnTo>
                      <a:pt x="230" y="312"/>
                    </a:lnTo>
                    <a:lnTo>
                      <a:pt x="234" y="317"/>
                    </a:lnTo>
                    <a:lnTo>
                      <a:pt x="241" y="321"/>
                    </a:lnTo>
                    <a:lnTo>
                      <a:pt x="245" y="323"/>
                    </a:lnTo>
                    <a:lnTo>
                      <a:pt x="250" y="325"/>
                    </a:lnTo>
                    <a:lnTo>
                      <a:pt x="250" y="327"/>
                    </a:lnTo>
                    <a:lnTo>
                      <a:pt x="293" y="345"/>
                    </a:lnTo>
                    <a:lnTo>
                      <a:pt x="290" y="332"/>
                    </a:lnTo>
                    <a:lnTo>
                      <a:pt x="286" y="327"/>
                    </a:lnTo>
                    <a:lnTo>
                      <a:pt x="285" y="321"/>
                    </a:lnTo>
                    <a:lnTo>
                      <a:pt x="286" y="320"/>
                    </a:lnTo>
                    <a:lnTo>
                      <a:pt x="287" y="325"/>
                    </a:lnTo>
                    <a:lnTo>
                      <a:pt x="291" y="329"/>
                    </a:lnTo>
                    <a:lnTo>
                      <a:pt x="293" y="337"/>
                    </a:lnTo>
                    <a:lnTo>
                      <a:pt x="294" y="347"/>
                    </a:lnTo>
                    <a:lnTo>
                      <a:pt x="294" y="355"/>
                    </a:lnTo>
                    <a:lnTo>
                      <a:pt x="292" y="367"/>
                    </a:lnTo>
                    <a:lnTo>
                      <a:pt x="294" y="367"/>
                    </a:lnTo>
                    <a:lnTo>
                      <a:pt x="296" y="360"/>
                    </a:lnTo>
                    <a:lnTo>
                      <a:pt x="300" y="359"/>
                    </a:lnTo>
                    <a:lnTo>
                      <a:pt x="301" y="352"/>
                    </a:lnTo>
                    <a:lnTo>
                      <a:pt x="305" y="340"/>
                    </a:lnTo>
                    <a:lnTo>
                      <a:pt x="303" y="337"/>
                    </a:lnTo>
                    <a:lnTo>
                      <a:pt x="301" y="335"/>
                    </a:lnTo>
                    <a:lnTo>
                      <a:pt x="301" y="332"/>
                    </a:lnTo>
                    <a:lnTo>
                      <a:pt x="307" y="323"/>
                    </a:lnTo>
                    <a:lnTo>
                      <a:pt x="307" y="317"/>
                    </a:lnTo>
                    <a:lnTo>
                      <a:pt x="305" y="312"/>
                    </a:lnTo>
                    <a:lnTo>
                      <a:pt x="296" y="249"/>
                    </a:lnTo>
                    <a:lnTo>
                      <a:pt x="295" y="247"/>
                    </a:lnTo>
                    <a:lnTo>
                      <a:pt x="295" y="193"/>
                    </a:lnTo>
                    <a:lnTo>
                      <a:pt x="296" y="187"/>
                    </a:lnTo>
                    <a:lnTo>
                      <a:pt x="293" y="181"/>
                    </a:lnTo>
                    <a:lnTo>
                      <a:pt x="293" y="179"/>
                    </a:lnTo>
                    <a:lnTo>
                      <a:pt x="284" y="123"/>
                    </a:lnTo>
                    <a:lnTo>
                      <a:pt x="278" y="115"/>
                    </a:lnTo>
                    <a:lnTo>
                      <a:pt x="276" y="121"/>
                    </a:lnTo>
                    <a:lnTo>
                      <a:pt x="274" y="116"/>
                    </a:lnTo>
                    <a:lnTo>
                      <a:pt x="275" y="105"/>
                    </a:lnTo>
                    <a:lnTo>
                      <a:pt x="272" y="95"/>
                    </a:lnTo>
                    <a:lnTo>
                      <a:pt x="270" y="89"/>
                    </a:lnTo>
                    <a:lnTo>
                      <a:pt x="267" y="79"/>
                    </a:lnTo>
                    <a:lnTo>
                      <a:pt x="267" y="67"/>
                    </a:lnTo>
                    <a:lnTo>
                      <a:pt x="269" y="64"/>
                    </a:lnTo>
                    <a:lnTo>
                      <a:pt x="268" y="59"/>
                    </a:lnTo>
                    <a:lnTo>
                      <a:pt x="267" y="53"/>
                    </a:lnTo>
                    <a:lnTo>
                      <a:pt x="267" y="48"/>
                    </a:lnTo>
                    <a:lnTo>
                      <a:pt x="266" y="43"/>
                    </a:lnTo>
                    <a:lnTo>
                      <a:pt x="262" y="37"/>
                    </a:lnTo>
                    <a:lnTo>
                      <a:pt x="260" y="31"/>
                    </a:lnTo>
                    <a:lnTo>
                      <a:pt x="260" y="19"/>
                    </a:lnTo>
                    <a:lnTo>
                      <a:pt x="257" y="12"/>
                    </a:lnTo>
                    <a:lnTo>
                      <a:pt x="258" y="7"/>
                    </a:lnTo>
                    <a:lnTo>
                      <a:pt x="256" y="3"/>
                    </a:lnTo>
                    <a:lnTo>
                      <a:pt x="256" y="0"/>
                    </a:lnTo>
                    <a:lnTo>
                      <a:pt x="224" y="11"/>
                    </a:lnTo>
                    <a:lnTo>
                      <a:pt x="195" y="20"/>
                    </a:lnTo>
                    <a:lnTo>
                      <a:pt x="191" y="20"/>
                    </a:lnTo>
                    <a:lnTo>
                      <a:pt x="183" y="25"/>
                    </a:lnTo>
                    <a:lnTo>
                      <a:pt x="168" y="47"/>
                    </a:lnTo>
                    <a:lnTo>
                      <a:pt x="155" y="76"/>
                    </a:lnTo>
                    <a:lnTo>
                      <a:pt x="155" y="83"/>
                    </a:lnTo>
                    <a:lnTo>
                      <a:pt x="149" y="95"/>
                    </a:lnTo>
                    <a:lnTo>
                      <a:pt x="147" y="99"/>
                    </a:lnTo>
                    <a:lnTo>
                      <a:pt x="143" y="103"/>
                    </a:lnTo>
                    <a:lnTo>
                      <a:pt x="135" y="113"/>
                    </a:lnTo>
                    <a:lnTo>
                      <a:pt x="134" y="119"/>
                    </a:lnTo>
                    <a:lnTo>
                      <a:pt x="138" y="124"/>
                    </a:lnTo>
                    <a:lnTo>
                      <a:pt x="139" y="127"/>
                    </a:lnTo>
                    <a:lnTo>
                      <a:pt x="138" y="121"/>
                    </a:lnTo>
                    <a:lnTo>
                      <a:pt x="143" y="119"/>
                    </a:lnTo>
                    <a:lnTo>
                      <a:pt x="143" y="127"/>
                    </a:lnTo>
                    <a:lnTo>
                      <a:pt x="149" y="123"/>
                    </a:lnTo>
                    <a:lnTo>
                      <a:pt x="146" y="128"/>
                    </a:lnTo>
                    <a:lnTo>
                      <a:pt x="146" y="133"/>
                    </a:lnTo>
                    <a:lnTo>
                      <a:pt x="142" y="135"/>
                    </a:lnTo>
                    <a:lnTo>
                      <a:pt x="146" y="147"/>
                    </a:lnTo>
                    <a:lnTo>
                      <a:pt x="146" y="149"/>
                    </a:lnTo>
                    <a:lnTo>
                      <a:pt x="148" y="155"/>
                    </a:lnTo>
                    <a:lnTo>
                      <a:pt x="148" y="161"/>
                    </a:lnTo>
                    <a:lnTo>
                      <a:pt x="145" y="167"/>
                    </a:lnTo>
                    <a:lnTo>
                      <a:pt x="141" y="167"/>
                    </a:lnTo>
                    <a:lnTo>
                      <a:pt x="136" y="173"/>
                    </a:lnTo>
                    <a:lnTo>
                      <a:pt x="131" y="179"/>
                    </a:lnTo>
                    <a:lnTo>
                      <a:pt x="129" y="184"/>
                    </a:lnTo>
                    <a:lnTo>
                      <a:pt x="125" y="189"/>
                    </a:lnTo>
                    <a:lnTo>
                      <a:pt x="121" y="192"/>
                    </a:lnTo>
                    <a:lnTo>
                      <a:pt x="118" y="197"/>
                    </a:lnTo>
                    <a:lnTo>
                      <a:pt x="115" y="196"/>
                    </a:lnTo>
                    <a:lnTo>
                      <a:pt x="107" y="197"/>
                    </a:lnTo>
                    <a:lnTo>
                      <a:pt x="99" y="200"/>
                    </a:lnTo>
                    <a:lnTo>
                      <a:pt x="90" y="205"/>
                    </a:lnTo>
                    <a:lnTo>
                      <a:pt x="79" y="200"/>
                    </a:lnTo>
                    <a:lnTo>
                      <a:pt x="63" y="201"/>
                    </a:lnTo>
                    <a:lnTo>
                      <a:pt x="47" y="205"/>
                    </a:lnTo>
                    <a:lnTo>
                      <a:pt x="38" y="211"/>
                    </a:lnTo>
                    <a:lnTo>
                      <a:pt x="34" y="213"/>
                    </a:lnTo>
                    <a:lnTo>
                      <a:pt x="30" y="215"/>
                    </a:lnTo>
                    <a:lnTo>
                      <a:pt x="26" y="219"/>
                    </a:lnTo>
                    <a:lnTo>
                      <a:pt x="21" y="221"/>
                    </a:lnTo>
                    <a:lnTo>
                      <a:pt x="21" y="221"/>
                    </a:lnTo>
                    <a:lnTo>
                      <a:pt x="24" y="232"/>
                    </a:lnTo>
                    <a:lnTo>
                      <a:pt x="23" y="236"/>
                    </a:lnTo>
                    <a:lnTo>
                      <a:pt x="32" y="239"/>
                    </a:lnTo>
                    <a:lnTo>
                      <a:pt x="32" y="240"/>
                    </a:lnTo>
                    <a:lnTo>
                      <a:pt x="30" y="244"/>
                    </a:lnTo>
                    <a:lnTo>
                      <a:pt x="36" y="256"/>
                    </a:lnTo>
                    <a:lnTo>
                      <a:pt x="36" y="263"/>
                    </a:lnTo>
                    <a:lnTo>
                      <a:pt x="28" y="273"/>
                    </a:lnTo>
                    <a:lnTo>
                      <a:pt x="26" y="279"/>
                    </a:lnTo>
                    <a:lnTo>
                      <a:pt x="23" y="284"/>
                    </a:lnTo>
                    <a:lnTo>
                      <a:pt x="18" y="291"/>
                    </a:lnTo>
                    <a:lnTo>
                      <a:pt x="11" y="301"/>
                    </a:lnTo>
                    <a:lnTo>
                      <a:pt x="2" y="315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6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" name="Freeform 299"/>
              <p:cNvSpPr/>
              <p:nvPr/>
            </p:nvSpPr>
            <p:spPr bwMode="auto">
              <a:xfrm>
                <a:off x="1014" y="217"/>
                <a:ext cx="39" cy="25"/>
              </a:xfrm>
              <a:custGeom>
                <a:avLst/>
                <a:gdLst>
                  <a:gd name="T0" fmla="*/ 28 w 92"/>
                  <a:gd name="T1" fmla="*/ 60 h 76"/>
                  <a:gd name="T2" fmla="*/ 30 w 92"/>
                  <a:gd name="T3" fmla="*/ 60 h 76"/>
                  <a:gd name="T4" fmla="*/ 35 w 92"/>
                  <a:gd name="T5" fmla="*/ 55 h 76"/>
                  <a:gd name="T6" fmla="*/ 39 w 92"/>
                  <a:gd name="T7" fmla="*/ 52 h 76"/>
                  <a:gd name="T8" fmla="*/ 48 w 92"/>
                  <a:gd name="T9" fmla="*/ 46 h 76"/>
                  <a:gd name="T10" fmla="*/ 52 w 92"/>
                  <a:gd name="T11" fmla="*/ 44 h 76"/>
                  <a:gd name="T12" fmla="*/ 56 w 92"/>
                  <a:gd name="T13" fmla="*/ 39 h 76"/>
                  <a:gd name="T14" fmla="*/ 60 w 92"/>
                  <a:gd name="T15" fmla="*/ 39 h 76"/>
                  <a:gd name="T16" fmla="*/ 69 w 92"/>
                  <a:gd name="T17" fmla="*/ 31 h 76"/>
                  <a:gd name="T18" fmla="*/ 69 w 92"/>
                  <a:gd name="T19" fmla="*/ 27 h 76"/>
                  <a:gd name="T20" fmla="*/ 74 w 92"/>
                  <a:gd name="T21" fmla="*/ 26 h 76"/>
                  <a:gd name="T22" fmla="*/ 82 w 92"/>
                  <a:gd name="T23" fmla="*/ 16 h 76"/>
                  <a:gd name="T24" fmla="*/ 86 w 92"/>
                  <a:gd name="T25" fmla="*/ 12 h 76"/>
                  <a:gd name="T26" fmla="*/ 92 w 92"/>
                  <a:gd name="T27" fmla="*/ 3 h 76"/>
                  <a:gd name="T28" fmla="*/ 87 w 92"/>
                  <a:gd name="T29" fmla="*/ 7 h 76"/>
                  <a:gd name="T30" fmla="*/ 83 w 92"/>
                  <a:gd name="T31" fmla="*/ 10 h 76"/>
                  <a:gd name="T32" fmla="*/ 82 w 92"/>
                  <a:gd name="T33" fmla="*/ 8 h 76"/>
                  <a:gd name="T34" fmla="*/ 78 w 92"/>
                  <a:gd name="T35" fmla="*/ 10 h 76"/>
                  <a:gd name="T36" fmla="*/ 74 w 92"/>
                  <a:gd name="T37" fmla="*/ 12 h 76"/>
                  <a:gd name="T38" fmla="*/ 69 w 92"/>
                  <a:gd name="T39" fmla="*/ 24 h 76"/>
                  <a:gd name="T40" fmla="*/ 66 w 92"/>
                  <a:gd name="T41" fmla="*/ 26 h 76"/>
                  <a:gd name="T42" fmla="*/ 62 w 92"/>
                  <a:gd name="T43" fmla="*/ 26 h 76"/>
                  <a:gd name="T44" fmla="*/ 65 w 92"/>
                  <a:gd name="T45" fmla="*/ 20 h 76"/>
                  <a:gd name="T46" fmla="*/ 69 w 92"/>
                  <a:gd name="T47" fmla="*/ 16 h 76"/>
                  <a:gd name="T48" fmla="*/ 69 w 92"/>
                  <a:gd name="T49" fmla="*/ 10 h 76"/>
                  <a:gd name="T50" fmla="*/ 73 w 92"/>
                  <a:gd name="T51" fmla="*/ 0 h 76"/>
                  <a:gd name="T52" fmla="*/ 61 w 92"/>
                  <a:gd name="T53" fmla="*/ 20 h 76"/>
                  <a:gd name="T54" fmla="*/ 52 w 92"/>
                  <a:gd name="T55" fmla="*/ 26 h 76"/>
                  <a:gd name="T56" fmla="*/ 40 w 92"/>
                  <a:gd name="T57" fmla="*/ 28 h 76"/>
                  <a:gd name="T58" fmla="*/ 36 w 92"/>
                  <a:gd name="T59" fmla="*/ 31 h 76"/>
                  <a:gd name="T60" fmla="*/ 34 w 92"/>
                  <a:gd name="T61" fmla="*/ 36 h 76"/>
                  <a:gd name="T62" fmla="*/ 30 w 92"/>
                  <a:gd name="T63" fmla="*/ 36 h 76"/>
                  <a:gd name="T64" fmla="*/ 22 w 92"/>
                  <a:gd name="T65" fmla="*/ 42 h 76"/>
                  <a:gd name="T66" fmla="*/ 18 w 92"/>
                  <a:gd name="T67" fmla="*/ 42 h 76"/>
                  <a:gd name="T68" fmla="*/ 14 w 92"/>
                  <a:gd name="T69" fmla="*/ 46 h 76"/>
                  <a:gd name="T70" fmla="*/ 14 w 92"/>
                  <a:gd name="T71" fmla="*/ 51 h 76"/>
                  <a:gd name="T72" fmla="*/ 10 w 92"/>
                  <a:gd name="T73" fmla="*/ 50 h 76"/>
                  <a:gd name="T74" fmla="*/ 9 w 92"/>
                  <a:gd name="T75" fmla="*/ 55 h 76"/>
                  <a:gd name="T76" fmla="*/ 2 w 92"/>
                  <a:gd name="T77" fmla="*/ 62 h 76"/>
                  <a:gd name="T78" fmla="*/ 0 w 92"/>
                  <a:gd name="T79" fmla="*/ 68 h 76"/>
                  <a:gd name="T80" fmla="*/ 0 w 92"/>
                  <a:gd name="T81" fmla="*/ 74 h 76"/>
                  <a:gd name="T82" fmla="*/ 1 w 92"/>
                  <a:gd name="T83" fmla="*/ 75 h 76"/>
                  <a:gd name="T84" fmla="*/ 10 w 92"/>
                  <a:gd name="T85" fmla="*/ 72 h 76"/>
                  <a:gd name="T86" fmla="*/ 5 w 92"/>
                  <a:gd name="T87" fmla="*/ 76 h 76"/>
                  <a:gd name="T88" fmla="*/ 14 w 92"/>
                  <a:gd name="T89" fmla="*/ 71 h 76"/>
                  <a:gd name="T90" fmla="*/ 28 w 92"/>
                  <a:gd name="T91" fmla="*/ 60 h 76"/>
                  <a:gd name="T92" fmla="*/ 28 w 92"/>
                  <a:gd name="T93" fmla="*/ 60 h 76"/>
                  <a:gd name="T94" fmla="*/ 28 w 92"/>
                  <a:gd name="T95" fmla="*/ 6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" h="76">
                    <a:moveTo>
                      <a:pt x="28" y="60"/>
                    </a:moveTo>
                    <a:lnTo>
                      <a:pt x="30" y="60"/>
                    </a:lnTo>
                    <a:lnTo>
                      <a:pt x="35" y="55"/>
                    </a:lnTo>
                    <a:lnTo>
                      <a:pt x="39" y="52"/>
                    </a:lnTo>
                    <a:lnTo>
                      <a:pt x="48" y="46"/>
                    </a:lnTo>
                    <a:lnTo>
                      <a:pt x="52" y="44"/>
                    </a:lnTo>
                    <a:lnTo>
                      <a:pt x="56" y="39"/>
                    </a:lnTo>
                    <a:lnTo>
                      <a:pt x="60" y="39"/>
                    </a:lnTo>
                    <a:lnTo>
                      <a:pt x="69" y="31"/>
                    </a:lnTo>
                    <a:lnTo>
                      <a:pt x="69" y="27"/>
                    </a:lnTo>
                    <a:lnTo>
                      <a:pt x="74" y="26"/>
                    </a:lnTo>
                    <a:lnTo>
                      <a:pt x="82" y="16"/>
                    </a:lnTo>
                    <a:lnTo>
                      <a:pt x="86" y="12"/>
                    </a:lnTo>
                    <a:lnTo>
                      <a:pt x="92" y="3"/>
                    </a:lnTo>
                    <a:lnTo>
                      <a:pt x="87" y="7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78" y="10"/>
                    </a:lnTo>
                    <a:lnTo>
                      <a:pt x="74" y="12"/>
                    </a:lnTo>
                    <a:lnTo>
                      <a:pt x="69" y="24"/>
                    </a:lnTo>
                    <a:lnTo>
                      <a:pt x="66" y="26"/>
                    </a:lnTo>
                    <a:lnTo>
                      <a:pt x="62" y="26"/>
                    </a:lnTo>
                    <a:lnTo>
                      <a:pt x="65" y="20"/>
                    </a:lnTo>
                    <a:lnTo>
                      <a:pt x="69" y="16"/>
                    </a:lnTo>
                    <a:lnTo>
                      <a:pt x="69" y="10"/>
                    </a:lnTo>
                    <a:lnTo>
                      <a:pt x="73" y="0"/>
                    </a:lnTo>
                    <a:lnTo>
                      <a:pt x="61" y="20"/>
                    </a:lnTo>
                    <a:lnTo>
                      <a:pt x="52" y="26"/>
                    </a:lnTo>
                    <a:lnTo>
                      <a:pt x="40" y="28"/>
                    </a:lnTo>
                    <a:lnTo>
                      <a:pt x="36" y="31"/>
                    </a:lnTo>
                    <a:lnTo>
                      <a:pt x="34" y="36"/>
                    </a:lnTo>
                    <a:lnTo>
                      <a:pt x="30" y="36"/>
                    </a:lnTo>
                    <a:lnTo>
                      <a:pt x="22" y="42"/>
                    </a:lnTo>
                    <a:lnTo>
                      <a:pt x="18" y="42"/>
                    </a:lnTo>
                    <a:lnTo>
                      <a:pt x="14" y="46"/>
                    </a:lnTo>
                    <a:lnTo>
                      <a:pt x="14" y="51"/>
                    </a:lnTo>
                    <a:lnTo>
                      <a:pt x="10" y="50"/>
                    </a:lnTo>
                    <a:lnTo>
                      <a:pt x="9" y="55"/>
                    </a:lnTo>
                    <a:lnTo>
                      <a:pt x="2" y="62"/>
                    </a:lnTo>
                    <a:lnTo>
                      <a:pt x="0" y="68"/>
                    </a:lnTo>
                    <a:lnTo>
                      <a:pt x="0" y="74"/>
                    </a:lnTo>
                    <a:lnTo>
                      <a:pt x="1" y="75"/>
                    </a:lnTo>
                    <a:lnTo>
                      <a:pt x="10" y="72"/>
                    </a:lnTo>
                    <a:lnTo>
                      <a:pt x="5" y="76"/>
                    </a:lnTo>
                    <a:lnTo>
                      <a:pt x="14" y="71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8" y="6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7" name="Freeform 300">
              <a:hlinkClick r:id="" action="ppaction://macro?name=Slide1.Freeform 300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229100" y="3248025"/>
              <a:ext cx="9525" cy="7938"/>
            </a:xfrm>
            <a:custGeom>
              <a:avLst/>
              <a:gdLst>
                <a:gd name="T0" fmla="*/ 8 w 10"/>
                <a:gd name="T1" fmla="*/ 10 h 12"/>
                <a:gd name="T2" fmla="*/ 10 w 10"/>
                <a:gd name="T3" fmla="*/ 8 h 12"/>
                <a:gd name="T4" fmla="*/ 7 w 10"/>
                <a:gd name="T5" fmla="*/ 3 h 12"/>
                <a:gd name="T6" fmla="*/ 4 w 10"/>
                <a:gd name="T7" fmla="*/ 0 h 12"/>
                <a:gd name="T8" fmla="*/ 5 w 10"/>
                <a:gd name="T9" fmla="*/ 2 h 12"/>
                <a:gd name="T10" fmla="*/ 4 w 10"/>
                <a:gd name="T11" fmla="*/ 7 h 12"/>
                <a:gd name="T12" fmla="*/ 0 w 10"/>
                <a:gd name="T13" fmla="*/ 12 h 12"/>
                <a:gd name="T14" fmla="*/ 8 w 10"/>
                <a:gd name="T15" fmla="*/ 10 h 12"/>
                <a:gd name="T16" fmla="*/ 8 w 10"/>
                <a:gd name="T17" fmla="*/ 10 h 12"/>
                <a:gd name="T18" fmla="*/ 8 w 1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8" y="10"/>
                  </a:moveTo>
                  <a:lnTo>
                    <a:pt x="10" y="8"/>
                  </a:lnTo>
                  <a:lnTo>
                    <a:pt x="7" y="3"/>
                  </a:lnTo>
                  <a:lnTo>
                    <a:pt x="4" y="0"/>
                  </a:lnTo>
                  <a:lnTo>
                    <a:pt x="5" y="2"/>
                  </a:lnTo>
                  <a:lnTo>
                    <a:pt x="4" y="7"/>
                  </a:lnTo>
                  <a:lnTo>
                    <a:pt x="0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close/>
                </a:path>
              </a:pathLst>
            </a:custGeom>
            <a:grpFill/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" name="Freeform 301">
              <a:hlinkClick r:id="" action="ppaction://macro?name=Slide1.Freeform 301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256088" y="2913063"/>
              <a:ext cx="19050" cy="17462"/>
            </a:xfrm>
            <a:custGeom>
              <a:avLst/>
              <a:gdLst>
                <a:gd name="T0" fmla="*/ 6 w 10"/>
                <a:gd name="T1" fmla="*/ 0 h 16"/>
                <a:gd name="T2" fmla="*/ 4 w 10"/>
                <a:gd name="T3" fmla="*/ 0 h 16"/>
                <a:gd name="T4" fmla="*/ 0 w 10"/>
                <a:gd name="T5" fmla="*/ 10 h 16"/>
                <a:gd name="T6" fmla="*/ 1 w 10"/>
                <a:gd name="T7" fmla="*/ 16 h 16"/>
                <a:gd name="T8" fmla="*/ 9 w 10"/>
                <a:gd name="T9" fmla="*/ 10 h 16"/>
                <a:gd name="T10" fmla="*/ 10 w 10"/>
                <a:gd name="T11" fmla="*/ 4 h 16"/>
                <a:gd name="T12" fmla="*/ 6 w 10"/>
                <a:gd name="T13" fmla="*/ 0 h 16"/>
                <a:gd name="T14" fmla="*/ 6 w 10"/>
                <a:gd name="T15" fmla="*/ 0 h 16"/>
                <a:gd name="T16" fmla="*/ 6 w 1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6">
                  <a:moveTo>
                    <a:pt x="6" y="0"/>
                  </a:moveTo>
                  <a:lnTo>
                    <a:pt x="4" y="0"/>
                  </a:lnTo>
                  <a:lnTo>
                    <a:pt x="0" y="10"/>
                  </a:lnTo>
                  <a:lnTo>
                    <a:pt x="1" y="16"/>
                  </a:lnTo>
                  <a:lnTo>
                    <a:pt x="9" y="10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Freeform 302">
              <a:hlinkClick r:id="" action="ppaction://macro?name=Slide1.Freeform 302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356100" y="2840038"/>
              <a:ext cx="0" cy="26987"/>
            </a:xfrm>
            <a:custGeom>
              <a:avLst/>
              <a:gdLst>
                <a:gd name="T0" fmla="*/ 2 w 5"/>
                <a:gd name="T1" fmla="*/ 0 h 15"/>
                <a:gd name="T2" fmla="*/ 2 w 5"/>
                <a:gd name="T3" fmla="*/ 0 h 15"/>
                <a:gd name="T4" fmla="*/ 0 w 5"/>
                <a:gd name="T5" fmla="*/ 5 h 15"/>
                <a:gd name="T6" fmla="*/ 0 w 5"/>
                <a:gd name="T7" fmla="*/ 10 h 15"/>
                <a:gd name="T8" fmla="*/ 2 w 5"/>
                <a:gd name="T9" fmla="*/ 15 h 15"/>
                <a:gd name="T10" fmla="*/ 5 w 5"/>
                <a:gd name="T11" fmla="*/ 10 h 15"/>
                <a:gd name="T12" fmla="*/ 5 w 5"/>
                <a:gd name="T13" fmla="*/ 5 h 15"/>
                <a:gd name="T14" fmla="*/ 2 w 5"/>
                <a:gd name="T15" fmla="*/ 0 h 15"/>
                <a:gd name="T16" fmla="*/ 2 w 5"/>
                <a:gd name="T17" fmla="*/ 0 h 15"/>
                <a:gd name="T18" fmla="*/ 2 w 5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5">
                  <a:moveTo>
                    <a:pt x="2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5" y="10"/>
                  </a:lnTo>
                  <a:lnTo>
                    <a:pt x="5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山东省地图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Freeform 123">
            <a:hlinkClick r:id="" action="ppaction://macro?name=Slide1.Freeform 123_click" highlightClick="1"/>
            <a:hlinkHover r:id="" action="ppaction://noaction" highlightClick="1"/>
          </p:cNvPr>
          <p:cNvSpPr/>
          <p:nvPr/>
        </p:nvSpPr>
        <p:spPr bwMode="auto">
          <a:xfrm>
            <a:off x="7452320" y="5733256"/>
            <a:ext cx="1371600" cy="877005"/>
          </a:xfrm>
          <a:custGeom>
            <a:avLst/>
            <a:gdLst>
              <a:gd name="T0" fmla="*/ 820 w 1333"/>
              <a:gd name="T1" fmla="*/ 602 h 854"/>
              <a:gd name="T2" fmla="*/ 845 w 1333"/>
              <a:gd name="T3" fmla="*/ 577 h 854"/>
              <a:gd name="T4" fmla="*/ 888 w 1333"/>
              <a:gd name="T5" fmla="*/ 528 h 854"/>
              <a:gd name="T6" fmla="*/ 909 w 1333"/>
              <a:gd name="T7" fmla="*/ 473 h 854"/>
              <a:gd name="T8" fmla="*/ 902 w 1333"/>
              <a:gd name="T9" fmla="*/ 443 h 854"/>
              <a:gd name="T10" fmla="*/ 921 w 1333"/>
              <a:gd name="T11" fmla="*/ 441 h 854"/>
              <a:gd name="T12" fmla="*/ 936 w 1333"/>
              <a:gd name="T13" fmla="*/ 431 h 854"/>
              <a:gd name="T14" fmla="*/ 943 w 1333"/>
              <a:gd name="T15" fmla="*/ 479 h 854"/>
              <a:gd name="T16" fmla="*/ 984 w 1333"/>
              <a:gd name="T17" fmla="*/ 469 h 854"/>
              <a:gd name="T18" fmla="*/ 1000 w 1333"/>
              <a:gd name="T19" fmla="*/ 418 h 854"/>
              <a:gd name="T20" fmla="*/ 1034 w 1333"/>
              <a:gd name="T21" fmla="*/ 397 h 854"/>
              <a:gd name="T22" fmla="*/ 1033 w 1333"/>
              <a:gd name="T23" fmla="*/ 370 h 854"/>
              <a:gd name="T24" fmla="*/ 1053 w 1333"/>
              <a:gd name="T25" fmla="*/ 360 h 854"/>
              <a:gd name="T26" fmla="*/ 1066 w 1333"/>
              <a:gd name="T27" fmla="*/ 348 h 854"/>
              <a:gd name="T28" fmla="*/ 1122 w 1333"/>
              <a:gd name="T29" fmla="*/ 308 h 854"/>
              <a:gd name="T30" fmla="*/ 1148 w 1333"/>
              <a:gd name="T31" fmla="*/ 310 h 854"/>
              <a:gd name="T32" fmla="*/ 1153 w 1333"/>
              <a:gd name="T33" fmla="*/ 329 h 854"/>
              <a:gd name="T34" fmla="*/ 1197 w 1333"/>
              <a:gd name="T35" fmla="*/ 286 h 854"/>
              <a:gd name="T36" fmla="*/ 1229 w 1333"/>
              <a:gd name="T37" fmla="*/ 288 h 854"/>
              <a:gd name="T38" fmla="*/ 1243 w 1333"/>
              <a:gd name="T39" fmla="*/ 258 h 854"/>
              <a:gd name="T40" fmla="*/ 1254 w 1333"/>
              <a:gd name="T41" fmla="*/ 301 h 854"/>
              <a:gd name="T42" fmla="*/ 1292 w 1333"/>
              <a:gd name="T43" fmla="*/ 283 h 854"/>
              <a:gd name="T44" fmla="*/ 1280 w 1333"/>
              <a:gd name="T45" fmla="*/ 264 h 854"/>
              <a:gd name="T46" fmla="*/ 1307 w 1333"/>
              <a:gd name="T47" fmla="*/ 230 h 854"/>
              <a:gd name="T48" fmla="*/ 1307 w 1333"/>
              <a:gd name="T49" fmla="*/ 212 h 854"/>
              <a:gd name="T50" fmla="*/ 1305 w 1333"/>
              <a:gd name="T51" fmla="*/ 199 h 854"/>
              <a:gd name="T52" fmla="*/ 1310 w 1333"/>
              <a:gd name="T53" fmla="*/ 191 h 854"/>
              <a:gd name="T54" fmla="*/ 1299 w 1333"/>
              <a:gd name="T55" fmla="*/ 186 h 854"/>
              <a:gd name="T56" fmla="*/ 1248 w 1333"/>
              <a:gd name="T57" fmla="*/ 171 h 854"/>
              <a:gd name="T58" fmla="*/ 1197 w 1333"/>
              <a:gd name="T59" fmla="*/ 170 h 854"/>
              <a:gd name="T60" fmla="*/ 1136 w 1333"/>
              <a:gd name="T61" fmla="*/ 175 h 854"/>
              <a:gd name="T62" fmla="*/ 1106 w 1333"/>
              <a:gd name="T63" fmla="*/ 146 h 854"/>
              <a:gd name="T64" fmla="*/ 1068 w 1333"/>
              <a:gd name="T65" fmla="*/ 129 h 854"/>
              <a:gd name="T66" fmla="*/ 986 w 1333"/>
              <a:gd name="T67" fmla="*/ 101 h 854"/>
              <a:gd name="T68" fmla="*/ 919 w 1333"/>
              <a:gd name="T69" fmla="*/ 125 h 854"/>
              <a:gd name="T70" fmla="*/ 871 w 1333"/>
              <a:gd name="T71" fmla="*/ 189 h 854"/>
              <a:gd name="T72" fmla="*/ 821 w 1333"/>
              <a:gd name="T73" fmla="*/ 246 h 854"/>
              <a:gd name="T74" fmla="*/ 742 w 1333"/>
              <a:gd name="T75" fmla="*/ 243 h 854"/>
              <a:gd name="T76" fmla="*/ 691 w 1333"/>
              <a:gd name="T77" fmla="*/ 197 h 854"/>
              <a:gd name="T78" fmla="*/ 718 w 1333"/>
              <a:gd name="T79" fmla="*/ 93 h 854"/>
              <a:gd name="T80" fmla="*/ 661 w 1333"/>
              <a:gd name="T81" fmla="*/ 39 h 854"/>
              <a:gd name="T82" fmla="*/ 618 w 1333"/>
              <a:gd name="T83" fmla="*/ 32 h 854"/>
              <a:gd name="T84" fmla="*/ 569 w 1333"/>
              <a:gd name="T85" fmla="*/ 60 h 854"/>
              <a:gd name="T86" fmla="*/ 556 w 1333"/>
              <a:gd name="T87" fmla="*/ 37 h 854"/>
              <a:gd name="T88" fmla="*/ 517 w 1333"/>
              <a:gd name="T89" fmla="*/ 7 h 854"/>
              <a:gd name="T90" fmla="*/ 361 w 1333"/>
              <a:gd name="T91" fmla="*/ 77 h 854"/>
              <a:gd name="T92" fmla="*/ 258 w 1333"/>
              <a:gd name="T93" fmla="*/ 152 h 854"/>
              <a:gd name="T94" fmla="*/ 157 w 1333"/>
              <a:gd name="T95" fmla="*/ 298 h 854"/>
              <a:gd name="T96" fmla="*/ 97 w 1333"/>
              <a:gd name="T97" fmla="*/ 404 h 854"/>
              <a:gd name="T98" fmla="*/ 88 w 1333"/>
              <a:gd name="T99" fmla="*/ 505 h 854"/>
              <a:gd name="T100" fmla="*/ 195 w 1333"/>
              <a:gd name="T101" fmla="*/ 472 h 854"/>
              <a:gd name="T102" fmla="*/ 152 w 1333"/>
              <a:gd name="T103" fmla="*/ 524 h 854"/>
              <a:gd name="T104" fmla="*/ 62 w 1333"/>
              <a:gd name="T105" fmla="*/ 597 h 854"/>
              <a:gd name="T106" fmla="*/ 21 w 1333"/>
              <a:gd name="T107" fmla="*/ 693 h 854"/>
              <a:gd name="T108" fmla="*/ 96 w 1333"/>
              <a:gd name="T109" fmla="*/ 746 h 854"/>
              <a:gd name="T110" fmla="*/ 219 w 1333"/>
              <a:gd name="T111" fmla="*/ 791 h 854"/>
              <a:gd name="T112" fmla="*/ 344 w 1333"/>
              <a:gd name="T113" fmla="*/ 718 h 854"/>
              <a:gd name="T114" fmla="*/ 441 w 1333"/>
              <a:gd name="T115" fmla="*/ 806 h 854"/>
              <a:gd name="T116" fmla="*/ 511 w 1333"/>
              <a:gd name="T117" fmla="*/ 782 h 854"/>
              <a:gd name="T118" fmla="*/ 573 w 1333"/>
              <a:gd name="T119" fmla="*/ 823 h 854"/>
              <a:gd name="T120" fmla="*/ 629 w 1333"/>
              <a:gd name="T121" fmla="*/ 791 h 854"/>
              <a:gd name="T122" fmla="*/ 706 w 1333"/>
              <a:gd name="T123" fmla="*/ 700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3" h="854">
                <a:moveTo>
                  <a:pt x="777" y="684"/>
                </a:moveTo>
                <a:cubicBezTo>
                  <a:pt x="777" y="684"/>
                  <a:pt x="781" y="675"/>
                  <a:pt x="779" y="668"/>
                </a:cubicBezTo>
                <a:cubicBezTo>
                  <a:pt x="776" y="660"/>
                  <a:pt x="779" y="643"/>
                  <a:pt x="798" y="637"/>
                </a:cubicBezTo>
                <a:cubicBezTo>
                  <a:pt x="813" y="624"/>
                  <a:pt x="813" y="624"/>
                  <a:pt x="813" y="624"/>
                </a:cubicBezTo>
                <a:cubicBezTo>
                  <a:pt x="813" y="624"/>
                  <a:pt x="814" y="606"/>
                  <a:pt x="820" y="602"/>
                </a:cubicBezTo>
                <a:cubicBezTo>
                  <a:pt x="821" y="595"/>
                  <a:pt x="821" y="595"/>
                  <a:pt x="821" y="595"/>
                </a:cubicBezTo>
                <a:cubicBezTo>
                  <a:pt x="821" y="588"/>
                  <a:pt x="821" y="588"/>
                  <a:pt x="821" y="588"/>
                </a:cubicBezTo>
                <a:cubicBezTo>
                  <a:pt x="822" y="579"/>
                  <a:pt x="822" y="579"/>
                  <a:pt x="822" y="579"/>
                </a:cubicBezTo>
                <a:cubicBezTo>
                  <a:pt x="822" y="579"/>
                  <a:pt x="831" y="581"/>
                  <a:pt x="839" y="570"/>
                </a:cubicBezTo>
                <a:cubicBezTo>
                  <a:pt x="845" y="577"/>
                  <a:pt x="845" y="577"/>
                  <a:pt x="845" y="577"/>
                </a:cubicBezTo>
                <a:cubicBezTo>
                  <a:pt x="845" y="577"/>
                  <a:pt x="862" y="554"/>
                  <a:pt x="860" y="573"/>
                </a:cubicBezTo>
                <a:cubicBezTo>
                  <a:pt x="860" y="573"/>
                  <a:pt x="870" y="580"/>
                  <a:pt x="869" y="559"/>
                </a:cubicBezTo>
                <a:cubicBezTo>
                  <a:pt x="874" y="552"/>
                  <a:pt x="874" y="552"/>
                  <a:pt x="874" y="552"/>
                </a:cubicBezTo>
                <a:cubicBezTo>
                  <a:pt x="874" y="552"/>
                  <a:pt x="860" y="539"/>
                  <a:pt x="877" y="546"/>
                </a:cubicBezTo>
                <a:cubicBezTo>
                  <a:pt x="895" y="552"/>
                  <a:pt x="888" y="528"/>
                  <a:pt x="888" y="528"/>
                </a:cubicBezTo>
                <a:cubicBezTo>
                  <a:pt x="888" y="528"/>
                  <a:pt x="881" y="514"/>
                  <a:pt x="896" y="515"/>
                </a:cubicBezTo>
                <a:cubicBezTo>
                  <a:pt x="904" y="513"/>
                  <a:pt x="904" y="513"/>
                  <a:pt x="904" y="513"/>
                </a:cubicBezTo>
                <a:cubicBezTo>
                  <a:pt x="913" y="503"/>
                  <a:pt x="913" y="503"/>
                  <a:pt x="913" y="503"/>
                </a:cubicBezTo>
                <a:cubicBezTo>
                  <a:pt x="913" y="503"/>
                  <a:pt x="917" y="488"/>
                  <a:pt x="901" y="488"/>
                </a:cubicBezTo>
                <a:cubicBezTo>
                  <a:pt x="901" y="488"/>
                  <a:pt x="892" y="486"/>
                  <a:pt x="909" y="473"/>
                </a:cubicBezTo>
                <a:cubicBezTo>
                  <a:pt x="905" y="467"/>
                  <a:pt x="905" y="467"/>
                  <a:pt x="905" y="467"/>
                </a:cubicBezTo>
                <a:cubicBezTo>
                  <a:pt x="900" y="460"/>
                  <a:pt x="900" y="460"/>
                  <a:pt x="900" y="460"/>
                </a:cubicBezTo>
                <a:cubicBezTo>
                  <a:pt x="900" y="455"/>
                  <a:pt x="900" y="455"/>
                  <a:pt x="900" y="455"/>
                </a:cubicBezTo>
                <a:cubicBezTo>
                  <a:pt x="901" y="446"/>
                  <a:pt x="901" y="446"/>
                  <a:pt x="901" y="446"/>
                </a:cubicBezTo>
                <a:cubicBezTo>
                  <a:pt x="902" y="443"/>
                  <a:pt x="902" y="443"/>
                  <a:pt x="902" y="443"/>
                </a:cubicBezTo>
                <a:cubicBezTo>
                  <a:pt x="905" y="442"/>
                  <a:pt x="905" y="442"/>
                  <a:pt x="905" y="442"/>
                </a:cubicBezTo>
                <a:cubicBezTo>
                  <a:pt x="910" y="442"/>
                  <a:pt x="910" y="442"/>
                  <a:pt x="910" y="442"/>
                </a:cubicBezTo>
                <a:cubicBezTo>
                  <a:pt x="915" y="442"/>
                  <a:pt x="915" y="442"/>
                  <a:pt x="915" y="442"/>
                </a:cubicBezTo>
                <a:cubicBezTo>
                  <a:pt x="919" y="441"/>
                  <a:pt x="919" y="441"/>
                  <a:pt x="919" y="441"/>
                </a:cubicBezTo>
                <a:cubicBezTo>
                  <a:pt x="921" y="441"/>
                  <a:pt x="921" y="441"/>
                  <a:pt x="921" y="441"/>
                </a:cubicBezTo>
                <a:cubicBezTo>
                  <a:pt x="923" y="443"/>
                  <a:pt x="924" y="442"/>
                  <a:pt x="924" y="446"/>
                </a:cubicBezTo>
                <a:cubicBezTo>
                  <a:pt x="925" y="449"/>
                  <a:pt x="931" y="452"/>
                  <a:pt x="931" y="452"/>
                </a:cubicBezTo>
                <a:cubicBezTo>
                  <a:pt x="932" y="445"/>
                  <a:pt x="932" y="445"/>
                  <a:pt x="932" y="445"/>
                </a:cubicBezTo>
                <a:cubicBezTo>
                  <a:pt x="932" y="441"/>
                  <a:pt x="932" y="441"/>
                  <a:pt x="932" y="441"/>
                </a:cubicBezTo>
                <a:cubicBezTo>
                  <a:pt x="936" y="431"/>
                  <a:pt x="936" y="431"/>
                  <a:pt x="936" y="431"/>
                </a:cubicBezTo>
                <a:cubicBezTo>
                  <a:pt x="946" y="434"/>
                  <a:pt x="946" y="434"/>
                  <a:pt x="946" y="434"/>
                </a:cubicBezTo>
                <a:cubicBezTo>
                  <a:pt x="946" y="438"/>
                  <a:pt x="946" y="438"/>
                  <a:pt x="946" y="438"/>
                </a:cubicBezTo>
                <a:cubicBezTo>
                  <a:pt x="943" y="440"/>
                  <a:pt x="943" y="440"/>
                  <a:pt x="943" y="440"/>
                </a:cubicBezTo>
                <a:cubicBezTo>
                  <a:pt x="943" y="440"/>
                  <a:pt x="947" y="458"/>
                  <a:pt x="935" y="469"/>
                </a:cubicBezTo>
                <a:cubicBezTo>
                  <a:pt x="935" y="469"/>
                  <a:pt x="918" y="481"/>
                  <a:pt x="943" y="479"/>
                </a:cubicBezTo>
                <a:cubicBezTo>
                  <a:pt x="957" y="478"/>
                  <a:pt x="957" y="478"/>
                  <a:pt x="957" y="478"/>
                </a:cubicBezTo>
                <a:cubicBezTo>
                  <a:pt x="957" y="478"/>
                  <a:pt x="963" y="467"/>
                  <a:pt x="970" y="471"/>
                </a:cubicBezTo>
                <a:cubicBezTo>
                  <a:pt x="975" y="470"/>
                  <a:pt x="975" y="470"/>
                  <a:pt x="975" y="470"/>
                </a:cubicBezTo>
                <a:cubicBezTo>
                  <a:pt x="978" y="465"/>
                  <a:pt x="978" y="465"/>
                  <a:pt x="978" y="465"/>
                </a:cubicBezTo>
                <a:cubicBezTo>
                  <a:pt x="984" y="469"/>
                  <a:pt x="984" y="469"/>
                  <a:pt x="984" y="469"/>
                </a:cubicBezTo>
                <a:cubicBezTo>
                  <a:pt x="991" y="466"/>
                  <a:pt x="991" y="466"/>
                  <a:pt x="991" y="466"/>
                </a:cubicBezTo>
                <a:cubicBezTo>
                  <a:pt x="991" y="466"/>
                  <a:pt x="1013" y="465"/>
                  <a:pt x="999" y="441"/>
                </a:cubicBezTo>
                <a:cubicBezTo>
                  <a:pt x="992" y="417"/>
                  <a:pt x="992" y="417"/>
                  <a:pt x="992" y="417"/>
                </a:cubicBezTo>
                <a:cubicBezTo>
                  <a:pt x="996" y="415"/>
                  <a:pt x="996" y="415"/>
                  <a:pt x="996" y="415"/>
                </a:cubicBezTo>
                <a:cubicBezTo>
                  <a:pt x="1000" y="418"/>
                  <a:pt x="1000" y="418"/>
                  <a:pt x="1000" y="418"/>
                </a:cubicBezTo>
                <a:cubicBezTo>
                  <a:pt x="1002" y="416"/>
                  <a:pt x="1002" y="416"/>
                  <a:pt x="1002" y="416"/>
                </a:cubicBezTo>
                <a:cubicBezTo>
                  <a:pt x="1000" y="403"/>
                  <a:pt x="1000" y="403"/>
                  <a:pt x="1000" y="403"/>
                </a:cubicBezTo>
                <a:cubicBezTo>
                  <a:pt x="1005" y="389"/>
                  <a:pt x="1005" y="389"/>
                  <a:pt x="1005" y="389"/>
                </a:cubicBezTo>
                <a:cubicBezTo>
                  <a:pt x="1005" y="389"/>
                  <a:pt x="1027" y="377"/>
                  <a:pt x="1027" y="404"/>
                </a:cubicBezTo>
                <a:cubicBezTo>
                  <a:pt x="1027" y="404"/>
                  <a:pt x="1038" y="408"/>
                  <a:pt x="1034" y="397"/>
                </a:cubicBezTo>
                <a:cubicBezTo>
                  <a:pt x="1031" y="386"/>
                  <a:pt x="1035" y="386"/>
                  <a:pt x="1038" y="390"/>
                </a:cubicBezTo>
                <a:cubicBezTo>
                  <a:pt x="1042" y="386"/>
                  <a:pt x="1042" y="386"/>
                  <a:pt x="1042" y="386"/>
                </a:cubicBezTo>
                <a:cubicBezTo>
                  <a:pt x="1042" y="379"/>
                  <a:pt x="1042" y="379"/>
                  <a:pt x="1042" y="379"/>
                </a:cubicBezTo>
                <a:cubicBezTo>
                  <a:pt x="1046" y="371"/>
                  <a:pt x="1046" y="371"/>
                  <a:pt x="1046" y="371"/>
                </a:cubicBezTo>
                <a:cubicBezTo>
                  <a:pt x="1033" y="370"/>
                  <a:pt x="1033" y="370"/>
                  <a:pt x="1033" y="370"/>
                </a:cubicBezTo>
                <a:cubicBezTo>
                  <a:pt x="1033" y="370"/>
                  <a:pt x="1031" y="353"/>
                  <a:pt x="1019" y="365"/>
                </a:cubicBezTo>
                <a:cubicBezTo>
                  <a:pt x="1010" y="367"/>
                  <a:pt x="1010" y="367"/>
                  <a:pt x="1010" y="367"/>
                </a:cubicBezTo>
                <a:cubicBezTo>
                  <a:pt x="1015" y="348"/>
                  <a:pt x="1015" y="348"/>
                  <a:pt x="1015" y="348"/>
                </a:cubicBezTo>
                <a:cubicBezTo>
                  <a:pt x="1038" y="351"/>
                  <a:pt x="1038" y="351"/>
                  <a:pt x="1038" y="351"/>
                </a:cubicBezTo>
                <a:cubicBezTo>
                  <a:pt x="1038" y="351"/>
                  <a:pt x="1035" y="364"/>
                  <a:pt x="1053" y="360"/>
                </a:cubicBezTo>
                <a:cubicBezTo>
                  <a:pt x="1053" y="356"/>
                  <a:pt x="1053" y="356"/>
                  <a:pt x="1053" y="356"/>
                </a:cubicBezTo>
                <a:cubicBezTo>
                  <a:pt x="1053" y="348"/>
                  <a:pt x="1053" y="348"/>
                  <a:pt x="1053" y="348"/>
                </a:cubicBezTo>
                <a:cubicBezTo>
                  <a:pt x="1058" y="346"/>
                  <a:pt x="1058" y="346"/>
                  <a:pt x="1058" y="346"/>
                </a:cubicBezTo>
                <a:cubicBezTo>
                  <a:pt x="1059" y="356"/>
                  <a:pt x="1059" y="356"/>
                  <a:pt x="1059" y="356"/>
                </a:cubicBezTo>
                <a:cubicBezTo>
                  <a:pt x="1066" y="348"/>
                  <a:pt x="1066" y="348"/>
                  <a:pt x="1066" y="348"/>
                </a:cubicBezTo>
                <a:cubicBezTo>
                  <a:pt x="1085" y="337"/>
                  <a:pt x="1085" y="337"/>
                  <a:pt x="1085" y="337"/>
                </a:cubicBezTo>
                <a:cubicBezTo>
                  <a:pt x="1114" y="337"/>
                  <a:pt x="1114" y="337"/>
                  <a:pt x="1114" y="337"/>
                </a:cubicBezTo>
                <a:cubicBezTo>
                  <a:pt x="1115" y="327"/>
                  <a:pt x="1115" y="327"/>
                  <a:pt x="1115" y="327"/>
                </a:cubicBezTo>
                <a:cubicBezTo>
                  <a:pt x="1121" y="324"/>
                  <a:pt x="1121" y="324"/>
                  <a:pt x="1121" y="324"/>
                </a:cubicBezTo>
                <a:cubicBezTo>
                  <a:pt x="1121" y="324"/>
                  <a:pt x="1133" y="317"/>
                  <a:pt x="1122" y="308"/>
                </a:cubicBezTo>
                <a:cubicBezTo>
                  <a:pt x="1123" y="301"/>
                  <a:pt x="1123" y="301"/>
                  <a:pt x="1123" y="301"/>
                </a:cubicBezTo>
                <a:cubicBezTo>
                  <a:pt x="1130" y="310"/>
                  <a:pt x="1130" y="310"/>
                  <a:pt x="1130" y="310"/>
                </a:cubicBezTo>
                <a:cubicBezTo>
                  <a:pt x="1134" y="304"/>
                  <a:pt x="1134" y="304"/>
                  <a:pt x="1134" y="304"/>
                </a:cubicBezTo>
                <a:cubicBezTo>
                  <a:pt x="1150" y="306"/>
                  <a:pt x="1150" y="306"/>
                  <a:pt x="1150" y="306"/>
                </a:cubicBezTo>
                <a:cubicBezTo>
                  <a:pt x="1148" y="310"/>
                  <a:pt x="1148" y="310"/>
                  <a:pt x="1148" y="310"/>
                </a:cubicBezTo>
                <a:cubicBezTo>
                  <a:pt x="1141" y="315"/>
                  <a:pt x="1141" y="315"/>
                  <a:pt x="1141" y="315"/>
                </a:cubicBezTo>
                <a:cubicBezTo>
                  <a:pt x="1134" y="316"/>
                  <a:pt x="1134" y="316"/>
                  <a:pt x="1134" y="316"/>
                </a:cubicBezTo>
                <a:cubicBezTo>
                  <a:pt x="1131" y="321"/>
                  <a:pt x="1131" y="321"/>
                  <a:pt x="1131" y="321"/>
                </a:cubicBezTo>
                <a:cubicBezTo>
                  <a:pt x="1140" y="327"/>
                  <a:pt x="1140" y="327"/>
                  <a:pt x="1140" y="327"/>
                </a:cubicBezTo>
                <a:cubicBezTo>
                  <a:pt x="1140" y="327"/>
                  <a:pt x="1145" y="315"/>
                  <a:pt x="1153" y="329"/>
                </a:cubicBezTo>
                <a:cubicBezTo>
                  <a:pt x="1153" y="329"/>
                  <a:pt x="1162" y="334"/>
                  <a:pt x="1156" y="320"/>
                </a:cubicBezTo>
                <a:cubicBezTo>
                  <a:pt x="1150" y="307"/>
                  <a:pt x="1164" y="307"/>
                  <a:pt x="1164" y="307"/>
                </a:cubicBezTo>
                <a:cubicBezTo>
                  <a:pt x="1164" y="307"/>
                  <a:pt x="1173" y="311"/>
                  <a:pt x="1175" y="299"/>
                </a:cubicBezTo>
                <a:cubicBezTo>
                  <a:pt x="1177" y="287"/>
                  <a:pt x="1189" y="287"/>
                  <a:pt x="1195" y="287"/>
                </a:cubicBezTo>
                <a:cubicBezTo>
                  <a:pt x="1197" y="286"/>
                  <a:pt x="1197" y="286"/>
                  <a:pt x="1197" y="286"/>
                </a:cubicBezTo>
                <a:cubicBezTo>
                  <a:pt x="1197" y="286"/>
                  <a:pt x="1216" y="289"/>
                  <a:pt x="1202" y="280"/>
                </a:cubicBezTo>
                <a:cubicBezTo>
                  <a:pt x="1202" y="280"/>
                  <a:pt x="1202" y="260"/>
                  <a:pt x="1210" y="272"/>
                </a:cubicBezTo>
                <a:cubicBezTo>
                  <a:pt x="1212" y="272"/>
                  <a:pt x="1212" y="272"/>
                  <a:pt x="1212" y="272"/>
                </a:cubicBezTo>
                <a:cubicBezTo>
                  <a:pt x="1212" y="272"/>
                  <a:pt x="1227" y="268"/>
                  <a:pt x="1220" y="280"/>
                </a:cubicBezTo>
                <a:cubicBezTo>
                  <a:pt x="1214" y="292"/>
                  <a:pt x="1229" y="288"/>
                  <a:pt x="1229" y="288"/>
                </a:cubicBezTo>
                <a:cubicBezTo>
                  <a:pt x="1232" y="288"/>
                  <a:pt x="1232" y="288"/>
                  <a:pt x="1232" y="288"/>
                </a:cubicBezTo>
                <a:cubicBezTo>
                  <a:pt x="1232" y="276"/>
                  <a:pt x="1232" y="276"/>
                  <a:pt x="1232" y="276"/>
                </a:cubicBezTo>
                <a:cubicBezTo>
                  <a:pt x="1242" y="264"/>
                  <a:pt x="1242" y="264"/>
                  <a:pt x="1242" y="264"/>
                </a:cubicBezTo>
                <a:cubicBezTo>
                  <a:pt x="1243" y="263"/>
                  <a:pt x="1243" y="263"/>
                  <a:pt x="1243" y="263"/>
                </a:cubicBezTo>
                <a:cubicBezTo>
                  <a:pt x="1243" y="258"/>
                  <a:pt x="1243" y="258"/>
                  <a:pt x="1243" y="258"/>
                </a:cubicBezTo>
                <a:cubicBezTo>
                  <a:pt x="1243" y="258"/>
                  <a:pt x="1255" y="254"/>
                  <a:pt x="1249" y="265"/>
                </a:cubicBezTo>
                <a:cubicBezTo>
                  <a:pt x="1249" y="265"/>
                  <a:pt x="1235" y="279"/>
                  <a:pt x="1247" y="283"/>
                </a:cubicBezTo>
                <a:cubicBezTo>
                  <a:pt x="1258" y="288"/>
                  <a:pt x="1261" y="289"/>
                  <a:pt x="1248" y="293"/>
                </a:cubicBezTo>
                <a:cubicBezTo>
                  <a:pt x="1247" y="294"/>
                  <a:pt x="1247" y="294"/>
                  <a:pt x="1247" y="294"/>
                </a:cubicBezTo>
                <a:cubicBezTo>
                  <a:pt x="1247" y="294"/>
                  <a:pt x="1243" y="305"/>
                  <a:pt x="1254" y="301"/>
                </a:cubicBezTo>
                <a:cubicBezTo>
                  <a:pt x="1264" y="298"/>
                  <a:pt x="1267" y="304"/>
                  <a:pt x="1267" y="304"/>
                </a:cubicBezTo>
                <a:cubicBezTo>
                  <a:pt x="1267" y="304"/>
                  <a:pt x="1274" y="307"/>
                  <a:pt x="1273" y="301"/>
                </a:cubicBezTo>
                <a:cubicBezTo>
                  <a:pt x="1273" y="294"/>
                  <a:pt x="1282" y="296"/>
                  <a:pt x="1286" y="296"/>
                </a:cubicBezTo>
                <a:cubicBezTo>
                  <a:pt x="1289" y="296"/>
                  <a:pt x="1291" y="294"/>
                  <a:pt x="1286" y="284"/>
                </a:cubicBezTo>
                <a:cubicBezTo>
                  <a:pt x="1281" y="275"/>
                  <a:pt x="1292" y="283"/>
                  <a:pt x="1292" y="283"/>
                </a:cubicBezTo>
                <a:cubicBezTo>
                  <a:pt x="1292" y="283"/>
                  <a:pt x="1298" y="284"/>
                  <a:pt x="1298" y="278"/>
                </a:cubicBezTo>
                <a:cubicBezTo>
                  <a:pt x="1310" y="260"/>
                  <a:pt x="1310" y="260"/>
                  <a:pt x="1310" y="260"/>
                </a:cubicBezTo>
                <a:cubicBezTo>
                  <a:pt x="1303" y="261"/>
                  <a:pt x="1303" y="261"/>
                  <a:pt x="1303" y="261"/>
                </a:cubicBezTo>
                <a:cubicBezTo>
                  <a:pt x="1292" y="261"/>
                  <a:pt x="1292" y="261"/>
                  <a:pt x="1292" y="261"/>
                </a:cubicBezTo>
                <a:cubicBezTo>
                  <a:pt x="1292" y="261"/>
                  <a:pt x="1281" y="278"/>
                  <a:pt x="1280" y="264"/>
                </a:cubicBezTo>
                <a:cubicBezTo>
                  <a:pt x="1280" y="264"/>
                  <a:pt x="1276" y="255"/>
                  <a:pt x="1288" y="256"/>
                </a:cubicBezTo>
                <a:cubicBezTo>
                  <a:pt x="1288" y="256"/>
                  <a:pt x="1293" y="256"/>
                  <a:pt x="1288" y="248"/>
                </a:cubicBezTo>
                <a:cubicBezTo>
                  <a:pt x="1288" y="237"/>
                  <a:pt x="1288" y="237"/>
                  <a:pt x="1288" y="237"/>
                </a:cubicBezTo>
                <a:cubicBezTo>
                  <a:pt x="1288" y="237"/>
                  <a:pt x="1300" y="234"/>
                  <a:pt x="1307" y="235"/>
                </a:cubicBezTo>
                <a:cubicBezTo>
                  <a:pt x="1307" y="230"/>
                  <a:pt x="1307" y="230"/>
                  <a:pt x="1307" y="230"/>
                </a:cubicBezTo>
                <a:cubicBezTo>
                  <a:pt x="1306" y="228"/>
                  <a:pt x="1306" y="228"/>
                  <a:pt x="1306" y="228"/>
                </a:cubicBezTo>
                <a:cubicBezTo>
                  <a:pt x="1306" y="225"/>
                  <a:pt x="1306" y="225"/>
                  <a:pt x="1306" y="225"/>
                </a:cubicBezTo>
                <a:cubicBezTo>
                  <a:pt x="1310" y="225"/>
                  <a:pt x="1310" y="225"/>
                  <a:pt x="1310" y="225"/>
                </a:cubicBezTo>
                <a:cubicBezTo>
                  <a:pt x="1310" y="225"/>
                  <a:pt x="1323" y="225"/>
                  <a:pt x="1310" y="216"/>
                </a:cubicBezTo>
                <a:cubicBezTo>
                  <a:pt x="1307" y="212"/>
                  <a:pt x="1307" y="212"/>
                  <a:pt x="1307" y="212"/>
                </a:cubicBezTo>
                <a:cubicBezTo>
                  <a:pt x="1305" y="210"/>
                  <a:pt x="1305" y="210"/>
                  <a:pt x="1305" y="210"/>
                </a:cubicBezTo>
                <a:cubicBezTo>
                  <a:pt x="1305" y="206"/>
                  <a:pt x="1305" y="206"/>
                  <a:pt x="1305" y="206"/>
                </a:cubicBezTo>
                <a:cubicBezTo>
                  <a:pt x="1304" y="203"/>
                  <a:pt x="1304" y="203"/>
                  <a:pt x="1304" y="203"/>
                </a:cubicBezTo>
                <a:cubicBezTo>
                  <a:pt x="1304" y="199"/>
                  <a:pt x="1304" y="199"/>
                  <a:pt x="1304" y="199"/>
                </a:cubicBezTo>
                <a:cubicBezTo>
                  <a:pt x="1305" y="199"/>
                  <a:pt x="1305" y="199"/>
                  <a:pt x="1305" y="199"/>
                </a:cubicBezTo>
                <a:cubicBezTo>
                  <a:pt x="1308" y="199"/>
                  <a:pt x="1308" y="199"/>
                  <a:pt x="1308" y="199"/>
                </a:cubicBezTo>
                <a:cubicBezTo>
                  <a:pt x="1310" y="198"/>
                  <a:pt x="1310" y="198"/>
                  <a:pt x="1310" y="198"/>
                </a:cubicBezTo>
                <a:cubicBezTo>
                  <a:pt x="1310" y="195"/>
                  <a:pt x="1310" y="195"/>
                  <a:pt x="1310" y="195"/>
                </a:cubicBezTo>
                <a:cubicBezTo>
                  <a:pt x="1309" y="193"/>
                  <a:pt x="1309" y="193"/>
                  <a:pt x="1309" y="193"/>
                </a:cubicBezTo>
                <a:cubicBezTo>
                  <a:pt x="1310" y="191"/>
                  <a:pt x="1310" y="191"/>
                  <a:pt x="1310" y="191"/>
                </a:cubicBezTo>
                <a:cubicBezTo>
                  <a:pt x="1315" y="189"/>
                  <a:pt x="1315" y="189"/>
                  <a:pt x="1315" y="189"/>
                </a:cubicBezTo>
                <a:cubicBezTo>
                  <a:pt x="1321" y="187"/>
                  <a:pt x="1321" y="187"/>
                  <a:pt x="1321" y="187"/>
                </a:cubicBezTo>
                <a:cubicBezTo>
                  <a:pt x="1327" y="185"/>
                  <a:pt x="1327" y="185"/>
                  <a:pt x="1327" y="185"/>
                </a:cubicBezTo>
                <a:cubicBezTo>
                  <a:pt x="1327" y="185"/>
                  <a:pt x="1333" y="174"/>
                  <a:pt x="1318" y="177"/>
                </a:cubicBezTo>
                <a:cubicBezTo>
                  <a:pt x="1303" y="180"/>
                  <a:pt x="1303" y="180"/>
                  <a:pt x="1299" y="186"/>
                </a:cubicBezTo>
                <a:cubicBezTo>
                  <a:pt x="1294" y="186"/>
                  <a:pt x="1294" y="186"/>
                  <a:pt x="1294" y="186"/>
                </a:cubicBezTo>
                <a:cubicBezTo>
                  <a:pt x="1291" y="182"/>
                  <a:pt x="1291" y="182"/>
                  <a:pt x="1291" y="182"/>
                </a:cubicBezTo>
                <a:cubicBezTo>
                  <a:pt x="1291" y="178"/>
                  <a:pt x="1291" y="178"/>
                  <a:pt x="1291" y="178"/>
                </a:cubicBezTo>
                <a:cubicBezTo>
                  <a:pt x="1291" y="178"/>
                  <a:pt x="1276" y="182"/>
                  <a:pt x="1267" y="181"/>
                </a:cubicBezTo>
                <a:cubicBezTo>
                  <a:pt x="1267" y="181"/>
                  <a:pt x="1254" y="165"/>
                  <a:pt x="1248" y="171"/>
                </a:cubicBezTo>
                <a:cubicBezTo>
                  <a:pt x="1236" y="171"/>
                  <a:pt x="1236" y="171"/>
                  <a:pt x="1236" y="171"/>
                </a:cubicBezTo>
                <a:cubicBezTo>
                  <a:pt x="1236" y="171"/>
                  <a:pt x="1242" y="138"/>
                  <a:pt x="1224" y="151"/>
                </a:cubicBezTo>
                <a:cubicBezTo>
                  <a:pt x="1207" y="163"/>
                  <a:pt x="1209" y="165"/>
                  <a:pt x="1211" y="177"/>
                </a:cubicBezTo>
                <a:cubicBezTo>
                  <a:pt x="1207" y="178"/>
                  <a:pt x="1207" y="178"/>
                  <a:pt x="1207" y="178"/>
                </a:cubicBezTo>
                <a:cubicBezTo>
                  <a:pt x="1207" y="178"/>
                  <a:pt x="1204" y="168"/>
                  <a:pt x="1197" y="170"/>
                </a:cubicBezTo>
                <a:cubicBezTo>
                  <a:pt x="1179" y="170"/>
                  <a:pt x="1179" y="170"/>
                  <a:pt x="1179" y="170"/>
                </a:cubicBezTo>
                <a:cubicBezTo>
                  <a:pt x="1179" y="170"/>
                  <a:pt x="1173" y="168"/>
                  <a:pt x="1174" y="181"/>
                </a:cubicBezTo>
                <a:cubicBezTo>
                  <a:pt x="1171" y="179"/>
                  <a:pt x="1171" y="179"/>
                  <a:pt x="1171" y="179"/>
                </a:cubicBezTo>
                <a:cubicBezTo>
                  <a:pt x="1171" y="179"/>
                  <a:pt x="1158" y="165"/>
                  <a:pt x="1158" y="176"/>
                </a:cubicBezTo>
                <a:cubicBezTo>
                  <a:pt x="1158" y="176"/>
                  <a:pt x="1144" y="172"/>
                  <a:pt x="1136" y="175"/>
                </a:cubicBezTo>
                <a:cubicBezTo>
                  <a:pt x="1136" y="175"/>
                  <a:pt x="1131" y="170"/>
                  <a:pt x="1127" y="170"/>
                </a:cubicBezTo>
                <a:cubicBezTo>
                  <a:pt x="1127" y="170"/>
                  <a:pt x="1119" y="165"/>
                  <a:pt x="1120" y="159"/>
                </a:cubicBezTo>
                <a:cubicBezTo>
                  <a:pt x="1120" y="159"/>
                  <a:pt x="1115" y="153"/>
                  <a:pt x="1113" y="153"/>
                </a:cubicBezTo>
                <a:cubicBezTo>
                  <a:pt x="1109" y="149"/>
                  <a:pt x="1109" y="149"/>
                  <a:pt x="1109" y="149"/>
                </a:cubicBezTo>
                <a:cubicBezTo>
                  <a:pt x="1106" y="146"/>
                  <a:pt x="1106" y="146"/>
                  <a:pt x="1106" y="146"/>
                </a:cubicBezTo>
                <a:cubicBezTo>
                  <a:pt x="1104" y="144"/>
                  <a:pt x="1104" y="144"/>
                  <a:pt x="1104" y="144"/>
                </a:cubicBezTo>
                <a:cubicBezTo>
                  <a:pt x="1104" y="144"/>
                  <a:pt x="1101" y="143"/>
                  <a:pt x="1097" y="148"/>
                </a:cubicBezTo>
                <a:cubicBezTo>
                  <a:pt x="1093" y="153"/>
                  <a:pt x="1091" y="151"/>
                  <a:pt x="1089" y="148"/>
                </a:cubicBezTo>
                <a:cubicBezTo>
                  <a:pt x="1087" y="145"/>
                  <a:pt x="1086" y="144"/>
                  <a:pt x="1081" y="144"/>
                </a:cubicBezTo>
                <a:cubicBezTo>
                  <a:pt x="1077" y="144"/>
                  <a:pt x="1068" y="144"/>
                  <a:pt x="1068" y="129"/>
                </a:cubicBezTo>
                <a:cubicBezTo>
                  <a:pt x="1068" y="114"/>
                  <a:pt x="1066" y="115"/>
                  <a:pt x="1055" y="115"/>
                </a:cubicBezTo>
                <a:cubicBezTo>
                  <a:pt x="1044" y="116"/>
                  <a:pt x="1036" y="103"/>
                  <a:pt x="1036" y="103"/>
                </a:cubicBezTo>
                <a:cubicBezTo>
                  <a:pt x="1033" y="92"/>
                  <a:pt x="1033" y="92"/>
                  <a:pt x="1033" y="92"/>
                </a:cubicBezTo>
                <a:cubicBezTo>
                  <a:pt x="1001" y="92"/>
                  <a:pt x="1001" y="92"/>
                  <a:pt x="1001" y="92"/>
                </a:cubicBezTo>
                <a:cubicBezTo>
                  <a:pt x="986" y="101"/>
                  <a:pt x="986" y="101"/>
                  <a:pt x="986" y="101"/>
                </a:cubicBezTo>
                <a:cubicBezTo>
                  <a:pt x="986" y="101"/>
                  <a:pt x="974" y="109"/>
                  <a:pt x="954" y="109"/>
                </a:cubicBezTo>
                <a:cubicBezTo>
                  <a:pt x="954" y="109"/>
                  <a:pt x="945" y="114"/>
                  <a:pt x="943" y="120"/>
                </a:cubicBezTo>
                <a:cubicBezTo>
                  <a:pt x="943" y="120"/>
                  <a:pt x="939" y="121"/>
                  <a:pt x="934" y="121"/>
                </a:cubicBezTo>
                <a:cubicBezTo>
                  <a:pt x="928" y="121"/>
                  <a:pt x="922" y="121"/>
                  <a:pt x="920" y="122"/>
                </a:cubicBezTo>
                <a:cubicBezTo>
                  <a:pt x="918" y="123"/>
                  <a:pt x="916" y="123"/>
                  <a:pt x="919" y="125"/>
                </a:cubicBezTo>
                <a:cubicBezTo>
                  <a:pt x="922" y="127"/>
                  <a:pt x="930" y="127"/>
                  <a:pt x="931" y="127"/>
                </a:cubicBezTo>
                <a:cubicBezTo>
                  <a:pt x="932" y="127"/>
                  <a:pt x="936" y="136"/>
                  <a:pt x="929" y="146"/>
                </a:cubicBezTo>
                <a:cubicBezTo>
                  <a:pt x="922" y="155"/>
                  <a:pt x="913" y="159"/>
                  <a:pt x="913" y="159"/>
                </a:cubicBezTo>
                <a:cubicBezTo>
                  <a:pt x="913" y="159"/>
                  <a:pt x="894" y="180"/>
                  <a:pt x="886" y="180"/>
                </a:cubicBezTo>
                <a:cubicBezTo>
                  <a:pt x="877" y="181"/>
                  <a:pt x="871" y="182"/>
                  <a:pt x="871" y="189"/>
                </a:cubicBezTo>
                <a:cubicBezTo>
                  <a:pt x="871" y="189"/>
                  <a:pt x="844" y="191"/>
                  <a:pt x="860" y="202"/>
                </a:cubicBezTo>
                <a:cubicBezTo>
                  <a:pt x="860" y="202"/>
                  <a:pt x="876" y="212"/>
                  <a:pt x="861" y="223"/>
                </a:cubicBezTo>
                <a:cubicBezTo>
                  <a:pt x="861" y="223"/>
                  <a:pt x="846" y="226"/>
                  <a:pt x="846" y="237"/>
                </a:cubicBezTo>
                <a:cubicBezTo>
                  <a:pt x="846" y="237"/>
                  <a:pt x="843" y="252"/>
                  <a:pt x="834" y="246"/>
                </a:cubicBezTo>
                <a:cubicBezTo>
                  <a:pt x="834" y="246"/>
                  <a:pt x="825" y="244"/>
                  <a:pt x="821" y="246"/>
                </a:cubicBezTo>
                <a:cubicBezTo>
                  <a:pt x="817" y="249"/>
                  <a:pt x="810" y="247"/>
                  <a:pt x="810" y="247"/>
                </a:cubicBezTo>
                <a:cubicBezTo>
                  <a:pt x="810" y="247"/>
                  <a:pt x="805" y="239"/>
                  <a:pt x="793" y="245"/>
                </a:cubicBezTo>
                <a:cubicBezTo>
                  <a:pt x="781" y="250"/>
                  <a:pt x="773" y="251"/>
                  <a:pt x="759" y="245"/>
                </a:cubicBezTo>
                <a:cubicBezTo>
                  <a:pt x="759" y="245"/>
                  <a:pt x="755" y="244"/>
                  <a:pt x="749" y="248"/>
                </a:cubicBezTo>
                <a:cubicBezTo>
                  <a:pt x="744" y="251"/>
                  <a:pt x="742" y="243"/>
                  <a:pt x="742" y="243"/>
                </a:cubicBezTo>
                <a:cubicBezTo>
                  <a:pt x="742" y="243"/>
                  <a:pt x="731" y="227"/>
                  <a:pt x="721" y="230"/>
                </a:cubicBezTo>
                <a:cubicBezTo>
                  <a:pt x="711" y="233"/>
                  <a:pt x="719" y="222"/>
                  <a:pt x="719" y="222"/>
                </a:cubicBezTo>
                <a:cubicBezTo>
                  <a:pt x="719" y="222"/>
                  <a:pt x="722" y="213"/>
                  <a:pt x="709" y="213"/>
                </a:cubicBezTo>
                <a:cubicBezTo>
                  <a:pt x="709" y="213"/>
                  <a:pt x="704" y="215"/>
                  <a:pt x="701" y="206"/>
                </a:cubicBezTo>
                <a:cubicBezTo>
                  <a:pt x="699" y="197"/>
                  <a:pt x="698" y="198"/>
                  <a:pt x="691" y="197"/>
                </a:cubicBezTo>
                <a:cubicBezTo>
                  <a:pt x="683" y="196"/>
                  <a:pt x="678" y="179"/>
                  <a:pt x="686" y="181"/>
                </a:cubicBezTo>
                <a:cubicBezTo>
                  <a:pt x="695" y="183"/>
                  <a:pt x="700" y="179"/>
                  <a:pt x="700" y="179"/>
                </a:cubicBezTo>
                <a:cubicBezTo>
                  <a:pt x="700" y="179"/>
                  <a:pt x="704" y="162"/>
                  <a:pt x="705" y="155"/>
                </a:cubicBezTo>
                <a:cubicBezTo>
                  <a:pt x="706" y="148"/>
                  <a:pt x="706" y="130"/>
                  <a:pt x="721" y="120"/>
                </a:cubicBezTo>
                <a:cubicBezTo>
                  <a:pt x="731" y="114"/>
                  <a:pt x="718" y="93"/>
                  <a:pt x="718" y="93"/>
                </a:cubicBezTo>
                <a:cubicBezTo>
                  <a:pt x="718" y="93"/>
                  <a:pt x="717" y="60"/>
                  <a:pt x="701" y="52"/>
                </a:cubicBezTo>
                <a:cubicBezTo>
                  <a:pt x="701" y="52"/>
                  <a:pt x="697" y="50"/>
                  <a:pt x="695" y="38"/>
                </a:cubicBezTo>
                <a:cubicBezTo>
                  <a:pt x="695" y="38"/>
                  <a:pt x="681" y="14"/>
                  <a:pt x="675" y="27"/>
                </a:cubicBezTo>
                <a:cubicBezTo>
                  <a:pt x="670" y="37"/>
                  <a:pt x="661" y="25"/>
                  <a:pt x="661" y="25"/>
                </a:cubicBezTo>
                <a:cubicBezTo>
                  <a:pt x="661" y="39"/>
                  <a:pt x="661" y="39"/>
                  <a:pt x="661" y="39"/>
                </a:cubicBezTo>
                <a:cubicBezTo>
                  <a:pt x="661" y="39"/>
                  <a:pt x="665" y="48"/>
                  <a:pt x="648" y="45"/>
                </a:cubicBezTo>
                <a:cubicBezTo>
                  <a:pt x="648" y="45"/>
                  <a:pt x="638" y="56"/>
                  <a:pt x="638" y="57"/>
                </a:cubicBezTo>
                <a:cubicBezTo>
                  <a:pt x="638" y="58"/>
                  <a:pt x="631" y="53"/>
                  <a:pt x="630" y="47"/>
                </a:cubicBezTo>
                <a:cubicBezTo>
                  <a:pt x="630" y="41"/>
                  <a:pt x="630" y="34"/>
                  <a:pt x="630" y="34"/>
                </a:cubicBezTo>
                <a:cubicBezTo>
                  <a:pt x="630" y="34"/>
                  <a:pt x="619" y="32"/>
                  <a:pt x="618" y="32"/>
                </a:cubicBezTo>
                <a:cubicBezTo>
                  <a:pt x="617" y="32"/>
                  <a:pt x="617" y="31"/>
                  <a:pt x="615" y="31"/>
                </a:cubicBezTo>
                <a:cubicBezTo>
                  <a:pt x="613" y="30"/>
                  <a:pt x="610" y="31"/>
                  <a:pt x="608" y="34"/>
                </a:cubicBezTo>
                <a:cubicBezTo>
                  <a:pt x="606" y="36"/>
                  <a:pt x="604" y="42"/>
                  <a:pt x="586" y="34"/>
                </a:cubicBezTo>
                <a:cubicBezTo>
                  <a:pt x="568" y="26"/>
                  <a:pt x="574" y="60"/>
                  <a:pt x="574" y="60"/>
                </a:cubicBezTo>
                <a:cubicBezTo>
                  <a:pt x="574" y="60"/>
                  <a:pt x="572" y="62"/>
                  <a:pt x="569" y="60"/>
                </a:cubicBezTo>
                <a:cubicBezTo>
                  <a:pt x="565" y="57"/>
                  <a:pt x="562" y="58"/>
                  <a:pt x="557" y="61"/>
                </a:cubicBezTo>
                <a:cubicBezTo>
                  <a:pt x="557" y="56"/>
                  <a:pt x="557" y="56"/>
                  <a:pt x="557" y="56"/>
                </a:cubicBezTo>
                <a:cubicBezTo>
                  <a:pt x="545" y="55"/>
                  <a:pt x="545" y="55"/>
                  <a:pt x="545" y="55"/>
                </a:cubicBezTo>
                <a:cubicBezTo>
                  <a:pt x="545" y="55"/>
                  <a:pt x="538" y="54"/>
                  <a:pt x="555" y="49"/>
                </a:cubicBezTo>
                <a:cubicBezTo>
                  <a:pt x="556" y="37"/>
                  <a:pt x="556" y="37"/>
                  <a:pt x="556" y="37"/>
                </a:cubicBezTo>
                <a:cubicBezTo>
                  <a:pt x="556" y="37"/>
                  <a:pt x="550" y="28"/>
                  <a:pt x="533" y="29"/>
                </a:cubicBezTo>
                <a:cubicBezTo>
                  <a:pt x="523" y="30"/>
                  <a:pt x="536" y="22"/>
                  <a:pt x="536" y="22"/>
                </a:cubicBezTo>
                <a:cubicBezTo>
                  <a:pt x="536" y="15"/>
                  <a:pt x="536" y="15"/>
                  <a:pt x="536" y="15"/>
                </a:cubicBezTo>
                <a:cubicBezTo>
                  <a:pt x="536" y="15"/>
                  <a:pt x="529" y="18"/>
                  <a:pt x="530" y="8"/>
                </a:cubicBezTo>
                <a:cubicBezTo>
                  <a:pt x="530" y="8"/>
                  <a:pt x="519" y="0"/>
                  <a:pt x="517" y="7"/>
                </a:cubicBezTo>
                <a:cubicBezTo>
                  <a:pt x="517" y="7"/>
                  <a:pt x="512" y="24"/>
                  <a:pt x="489" y="30"/>
                </a:cubicBezTo>
                <a:cubicBezTo>
                  <a:pt x="467" y="37"/>
                  <a:pt x="466" y="68"/>
                  <a:pt x="466" y="68"/>
                </a:cubicBezTo>
                <a:cubicBezTo>
                  <a:pt x="466" y="68"/>
                  <a:pt x="462" y="93"/>
                  <a:pt x="430" y="86"/>
                </a:cubicBezTo>
                <a:cubicBezTo>
                  <a:pt x="430" y="86"/>
                  <a:pt x="391" y="83"/>
                  <a:pt x="388" y="83"/>
                </a:cubicBezTo>
                <a:cubicBezTo>
                  <a:pt x="386" y="83"/>
                  <a:pt x="370" y="81"/>
                  <a:pt x="361" y="77"/>
                </a:cubicBezTo>
                <a:cubicBezTo>
                  <a:pt x="352" y="74"/>
                  <a:pt x="341" y="86"/>
                  <a:pt x="338" y="95"/>
                </a:cubicBezTo>
                <a:cubicBezTo>
                  <a:pt x="335" y="104"/>
                  <a:pt x="292" y="150"/>
                  <a:pt x="292" y="150"/>
                </a:cubicBezTo>
                <a:cubicBezTo>
                  <a:pt x="292" y="150"/>
                  <a:pt x="276" y="164"/>
                  <a:pt x="277" y="138"/>
                </a:cubicBezTo>
                <a:cubicBezTo>
                  <a:pt x="277" y="138"/>
                  <a:pt x="265" y="127"/>
                  <a:pt x="258" y="141"/>
                </a:cubicBezTo>
                <a:cubicBezTo>
                  <a:pt x="258" y="152"/>
                  <a:pt x="258" y="152"/>
                  <a:pt x="258" y="152"/>
                </a:cubicBezTo>
                <a:cubicBezTo>
                  <a:pt x="258" y="152"/>
                  <a:pt x="255" y="155"/>
                  <a:pt x="252" y="155"/>
                </a:cubicBezTo>
                <a:cubicBezTo>
                  <a:pt x="249" y="155"/>
                  <a:pt x="243" y="158"/>
                  <a:pt x="252" y="169"/>
                </a:cubicBezTo>
                <a:cubicBezTo>
                  <a:pt x="262" y="181"/>
                  <a:pt x="251" y="181"/>
                  <a:pt x="245" y="181"/>
                </a:cubicBezTo>
                <a:cubicBezTo>
                  <a:pt x="239" y="181"/>
                  <a:pt x="221" y="174"/>
                  <a:pt x="204" y="208"/>
                </a:cubicBezTo>
                <a:cubicBezTo>
                  <a:pt x="188" y="242"/>
                  <a:pt x="168" y="275"/>
                  <a:pt x="157" y="298"/>
                </a:cubicBezTo>
                <a:cubicBezTo>
                  <a:pt x="150" y="312"/>
                  <a:pt x="126" y="308"/>
                  <a:pt x="126" y="308"/>
                </a:cubicBezTo>
                <a:cubicBezTo>
                  <a:pt x="126" y="308"/>
                  <a:pt x="116" y="318"/>
                  <a:pt x="114" y="327"/>
                </a:cubicBezTo>
                <a:cubicBezTo>
                  <a:pt x="114" y="332"/>
                  <a:pt x="101" y="339"/>
                  <a:pt x="101" y="339"/>
                </a:cubicBezTo>
                <a:cubicBezTo>
                  <a:pt x="101" y="339"/>
                  <a:pt x="76" y="365"/>
                  <a:pt x="86" y="381"/>
                </a:cubicBezTo>
                <a:cubicBezTo>
                  <a:pt x="86" y="381"/>
                  <a:pt x="97" y="386"/>
                  <a:pt x="97" y="404"/>
                </a:cubicBezTo>
                <a:cubicBezTo>
                  <a:pt x="97" y="404"/>
                  <a:pt x="107" y="399"/>
                  <a:pt x="117" y="425"/>
                </a:cubicBezTo>
                <a:cubicBezTo>
                  <a:pt x="117" y="425"/>
                  <a:pt x="120" y="434"/>
                  <a:pt x="112" y="449"/>
                </a:cubicBezTo>
                <a:cubicBezTo>
                  <a:pt x="112" y="449"/>
                  <a:pt x="108" y="463"/>
                  <a:pt x="109" y="470"/>
                </a:cubicBezTo>
                <a:cubicBezTo>
                  <a:pt x="109" y="470"/>
                  <a:pt x="101" y="481"/>
                  <a:pt x="93" y="482"/>
                </a:cubicBezTo>
                <a:cubicBezTo>
                  <a:pt x="93" y="482"/>
                  <a:pt x="90" y="498"/>
                  <a:pt x="88" y="505"/>
                </a:cubicBezTo>
                <a:cubicBezTo>
                  <a:pt x="86" y="512"/>
                  <a:pt x="94" y="539"/>
                  <a:pt x="106" y="505"/>
                </a:cubicBezTo>
                <a:cubicBezTo>
                  <a:pt x="106" y="505"/>
                  <a:pt x="107" y="485"/>
                  <a:pt x="126" y="498"/>
                </a:cubicBezTo>
                <a:cubicBezTo>
                  <a:pt x="126" y="498"/>
                  <a:pt x="135" y="498"/>
                  <a:pt x="140" y="489"/>
                </a:cubicBezTo>
                <a:cubicBezTo>
                  <a:pt x="161" y="481"/>
                  <a:pt x="161" y="481"/>
                  <a:pt x="161" y="481"/>
                </a:cubicBezTo>
                <a:cubicBezTo>
                  <a:pt x="161" y="481"/>
                  <a:pt x="187" y="487"/>
                  <a:pt x="195" y="472"/>
                </a:cubicBezTo>
                <a:cubicBezTo>
                  <a:pt x="204" y="457"/>
                  <a:pt x="218" y="443"/>
                  <a:pt x="218" y="462"/>
                </a:cubicBezTo>
                <a:cubicBezTo>
                  <a:pt x="218" y="482"/>
                  <a:pt x="210" y="487"/>
                  <a:pt x="200" y="487"/>
                </a:cubicBezTo>
                <a:cubicBezTo>
                  <a:pt x="189" y="486"/>
                  <a:pt x="181" y="491"/>
                  <a:pt x="181" y="503"/>
                </a:cubicBezTo>
                <a:cubicBezTo>
                  <a:pt x="181" y="514"/>
                  <a:pt x="163" y="509"/>
                  <a:pt x="163" y="509"/>
                </a:cubicBezTo>
                <a:cubicBezTo>
                  <a:pt x="163" y="509"/>
                  <a:pt x="152" y="512"/>
                  <a:pt x="152" y="524"/>
                </a:cubicBezTo>
                <a:cubicBezTo>
                  <a:pt x="152" y="536"/>
                  <a:pt x="139" y="533"/>
                  <a:pt x="130" y="533"/>
                </a:cubicBezTo>
                <a:cubicBezTo>
                  <a:pt x="120" y="533"/>
                  <a:pt x="103" y="543"/>
                  <a:pt x="100" y="567"/>
                </a:cubicBezTo>
                <a:cubicBezTo>
                  <a:pt x="85" y="567"/>
                  <a:pt x="85" y="567"/>
                  <a:pt x="85" y="567"/>
                </a:cubicBezTo>
                <a:cubicBezTo>
                  <a:pt x="85" y="567"/>
                  <a:pt x="82" y="567"/>
                  <a:pt x="87" y="578"/>
                </a:cubicBezTo>
                <a:cubicBezTo>
                  <a:pt x="92" y="589"/>
                  <a:pt x="69" y="599"/>
                  <a:pt x="62" y="597"/>
                </a:cubicBezTo>
                <a:cubicBezTo>
                  <a:pt x="56" y="595"/>
                  <a:pt x="33" y="612"/>
                  <a:pt x="33" y="612"/>
                </a:cubicBezTo>
                <a:cubicBezTo>
                  <a:pt x="33" y="612"/>
                  <a:pt x="28" y="622"/>
                  <a:pt x="28" y="625"/>
                </a:cubicBezTo>
                <a:cubicBezTo>
                  <a:pt x="28" y="625"/>
                  <a:pt x="0" y="645"/>
                  <a:pt x="0" y="659"/>
                </a:cubicBezTo>
                <a:cubicBezTo>
                  <a:pt x="0" y="674"/>
                  <a:pt x="1" y="683"/>
                  <a:pt x="1" y="683"/>
                </a:cubicBezTo>
                <a:cubicBezTo>
                  <a:pt x="1" y="683"/>
                  <a:pt x="15" y="686"/>
                  <a:pt x="21" y="693"/>
                </a:cubicBezTo>
                <a:cubicBezTo>
                  <a:pt x="41" y="696"/>
                  <a:pt x="41" y="696"/>
                  <a:pt x="41" y="696"/>
                </a:cubicBezTo>
                <a:cubicBezTo>
                  <a:pt x="56" y="699"/>
                  <a:pt x="56" y="699"/>
                  <a:pt x="56" y="699"/>
                </a:cubicBezTo>
                <a:cubicBezTo>
                  <a:pt x="56" y="699"/>
                  <a:pt x="57" y="709"/>
                  <a:pt x="66" y="713"/>
                </a:cubicBezTo>
                <a:cubicBezTo>
                  <a:pt x="65" y="724"/>
                  <a:pt x="65" y="724"/>
                  <a:pt x="65" y="724"/>
                </a:cubicBezTo>
                <a:cubicBezTo>
                  <a:pt x="65" y="724"/>
                  <a:pt x="92" y="717"/>
                  <a:pt x="96" y="746"/>
                </a:cubicBezTo>
                <a:cubicBezTo>
                  <a:pt x="100" y="775"/>
                  <a:pt x="99" y="779"/>
                  <a:pt x="110" y="783"/>
                </a:cubicBezTo>
                <a:cubicBezTo>
                  <a:pt x="110" y="783"/>
                  <a:pt x="119" y="779"/>
                  <a:pt x="130" y="789"/>
                </a:cubicBezTo>
                <a:cubicBezTo>
                  <a:pt x="130" y="789"/>
                  <a:pt x="142" y="774"/>
                  <a:pt x="161" y="793"/>
                </a:cubicBezTo>
                <a:cubicBezTo>
                  <a:pt x="161" y="793"/>
                  <a:pt x="169" y="796"/>
                  <a:pt x="185" y="784"/>
                </a:cubicBezTo>
                <a:cubicBezTo>
                  <a:pt x="185" y="784"/>
                  <a:pt x="202" y="778"/>
                  <a:pt x="219" y="791"/>
                </a:cubicBezTo>
                <a:cubicBezTo>
                  <a:pt x="219" y="791"/>
                  <a:pt x="239" y="805"/>
                  <a:pt x="240" y="783"/>
                </a:cubicBezTo>
                <a:cubicBezTo>
                  <a:pt x="240" y="783"/>
                  <a:pt x="261" y="788"/>
                  <a:pt x="260" y="759"/>
                </a:cubicBezTo>
                <a:cubicBezTo>
                  <a:pt x="260" y="759"/>
                  <a:pt x="273" y="744"/>
                  <a:pt x="274" y="725"/>
                </a:cubicBezTo>
                <a:cubicBezTo>
                  <a:pt x="274" y="725"/>
                  <a:pt x="295" y="713"/>
                  <a:pt x="311" y="718"/>
                </a:cubicBezTo>
                <a:cubicBezTo>
                  <a:pt x="328" y="724"/>
                  <a:pt x="344" y="718"/>
                  <a:pt x="344" y="718"/>
                </a:cubicBezTo>
                <a:cubicBezTo>
                  <a:pt x="344" y="718"/>
                  <a:pt x="350" y="713"/>
                  <a:pt x="366" y="743"/>
                </a:cubicBezTo>
                <a:cubicBezTo>
                  <a:pt x="381" y="773"/>
                  <a:pt x="384" y="781"/>
                  <a:pt x="384" y="781"/>
                </a:cubicBezTo>
                <a:cubicBezTo>
                  <a:pt x="385" y="794"/>
                  <a:pt x="385" y="794"/>
                  <a:pt x="385" y="794"/>
                </a:cubicBezTo>
                <a:cubicBezTo>
                  <a:pt x="385" y="794"/>
                  <a:pt x="404" y="854"/>
                  <a:pt x="422" y="803"/>
                </a:cubicBezTo>
                <a:cubicBezTo>
                  <a:pt x="422" y="803"/>
                  <a:pt x="421" y="791"/>
                  <a:pt x="441" y="806"/>
                </a:cubicBezTo>
                <a:cubicBezTo>
                  <a:pt x="460" y="820"/>
                  <a:pt x="468" y="826"/>
                  <a:pt x="473" y="813"/>
                </a:cubicBezTo>
                <a:cubicBezTo>
                  <a:pt x="479" y="812"/>
                  <a:pt x="479" y="812"/>
                  <a:pt x="479" y="812"/>
                </a:cubicBezTo>
                <a:cubicBezTo>
                  <a:pt x="479" y="812"/>
                  <a:pt x="489" y="789"/>
                  <a:pt x="507" y="812"/>
                </a:cubicBezTo>
                <a:cubicBezTo>
                  <a:pt x="507" y="812"/>
                  <a:pt x="510" y="805"/>
                  <a:pt x="510" y="797"/>
                </a:cubicBezTo>
                <a:cubicBezTo>
                  <a:pt x="511" y="782"/>
                  <a:pt x="511" y="782"/>
                  <a:pt x="511" y="782"/>
                </a:cubicBezTo>
                <a:cubicBezTo>
                  <a:pt x="511" y="782"/>
                  <a:pt x="541" y="774"/>
                  <a:pt x="555" y="784"/>
                </a:cubicBezTo>
                <a:cubicBezTo>
                  <a:pt x="564" y="791"/>
                  <a:pt x="562" y="801"/>
                  <a:pt x="562" y="801"/>
                </a:cubicBezTo>
                <a:cubicBezTo>
                  <a:pt x="567" y="804"/>
                  <a:pt x="567" y="804"/>
                  <a:pt x="567" y="804"/>
                </a:cubicBezTo>
                <a:cubicBezTo>
                  <a:pt x="568" y="817"/>
                  <a:pt x="568" y="817"/>
                  <a:pt x="568" y="817"/>
                </a:cubicBezTo>
                <a:cubicBezTo>
                  <a:pt x="573" y="823"/>
                  <a:pt x="573" y="823"/>
                  <a:pt x="573" y="823"/>
                </a:cubicBezTo>
                <a:cubicBezTo>
                  <a:pt x="573" y="838"/>
                  <a:pt x="573" y="838"/>
                  <a:pt x="573" y="838"/>
                </a:cubicBezTo>
                <a:cubicBezTo>
                  <a:pt x="573" y="838"/>
                  <a:pt x="574" y="849"/>
                  <a:pt x="588" y="832"/>
                </a:cubicBezTo>
                <a:cubicBezTo>
                  <a:pt x="599" y="833"/>
                  <a:pt x="599" y="833"/>
                  <a:pt x="599" y="833"/>
                </a:cubicBezTo>
                <a:cubicBezTo>
                  <a:pt x="599" y="833"/>
                  <a:pt x="625" y="834"/>
                  <a:pt x="622" y="795"/>
                </a:cubicBezTo>
                <a:cubicBezTo>
                  <a:pt x="622" y="795"/>
                  <a:pt x="619" y="789"/>
                  <a:pt x="629" y="791"/>
                </a:cubicBezTo>
                <a:cubicBezTo>
                  <a:pt x="629" y="791"/>
                  <a:pt x="627" y="760"/>
                  <a:pt x="652" y="769"/>
                </a:cubicBezTo>
                <a:cubicBezTo>
                  <a:pt x="652" y="769"/>
                  <a:pt x="687" y="776"/>
                  <a:pt x="669" y="759"/>
                </a:cubicBezTo>
                <a:cubicBezTo>
                  <a:pt x="669" y="756"/>
                  <a:pt x="669" y="756"/>
                  <a:pt x="669" y="756"/>
                </a:cubicBezTo>
                <a:cubicBezTo>
                  <a:pt x="669" y="756"/>
                  <a:pt x="697" y="734"/>
                  <a:pt x="690" y="708"/>
                </a:cubicBezTo>
                <a:cubicBezTo>
                  <a:pt x="690" y="708"/>
                  <a:pt x="690" y="701"/>
                  <a:pt x="706" y="700"/>
                </a:cubicBezTo>
                <a:cubicBezTo>
                  <a:pt x="721" y="700"/>
                  <a:pt x="753" y="688"/>
                  <a:pt x="759" y="682"/>
                </a:cubicBezTo>
                <a:cubicBezTo>
                  <a:pt x="766" y="675"/>
                  <a:pt x="776" y="683"/>
                  <a:pt x="777" y="684"/>
                </a:cubicBezTo>
                <a:close/>
              </a:path>
            </a:pathLst>
          </a:custGeom>
          <a:solidFill>
            <a:srgbClr val="BCBEC0"/>
          </a:solidFill>
          <a:ln w="85725" cap="flat">
            <a:solidFill>
              <a:srgbClr val="BCBEC0"/>
            </a:solidFill>
            <a:prstDash val="solid"/>
            <a:miter lim="800000"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87" name="组合 86"/>
          <p:cNvGrpSpPr/>
          <p:nvPr/>
        </p:nvGrpSpPr>
        <p:grpSpPr>
          <a:xfrm>
            <a:off x="491660" y="871794"/>
            <a:ext cx="8221085" cy="5256583"/>
            <a:chOff x="2489200" y="2179637"/>
            <a:chExt cx="4464050" cy="2854325"/>
          </a:xfrm>
          <a:solidFill>
            <a:schemeClr val="bg1">
              <a:lumMod val="75000"/>
            </a:schemeClr>
          </a:solidFill>
        </p:grpSpPr>
        <p:sp>
          <p:nvSpPr>
            <p:cNvPr id="13" name="菏泽">
              <a:hlinkClick r:id="" action="ppaction://macro?name=Slide1.菏泽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489200" y="3878262"/>
              <a:ext cx="909637" cy="992187"/>
            </a:xfrm>
            <a:custGeom>
              <a:avLst/>
              <a:gdLst>
                <a:gd name="T0" fmla="*/ 271 w 272"/>
                <a:gd name="T1" fmla="*/ 229 h 296"/>
                <a:gd name="T2" fmla="*/ 234 w 272"/>
                <a:gd name="T3" fmla="*/ 210 h 296"/>
                <a:gd name="T4" fmla="*/ 233 w 272"/>
                <a:gd name="T5" fmla="*/ 151 h 296"/>
                <a:gd name="T6" fmla="*/ 233 w 272"/>
                <a:gd name="T7" fmla="*/ 99 h 296"/>
                <a:gd name="T8" fmla="*/ 223 w 272"/>
                <a:gd name="T9" fmla="*/ 73 h 296"/>
                <a:gd name="T10" fmla="*/ 210 w 272"/>
                <a:gd name="T11" fmla="*/ 31 h 296"/>
                <a:gd name="T12" fmla="*/ 175 w 272"/>
                <a:gd name="T13" fmla="*/ 1 h 296"/>
                <a:gd name="T14" fmla="*/ 163 w 272"/>
                <a:gd name="T15" fmla="*/ 0 h 296"/>
                <a:gd name="T16" fmla="*/ 152 w 272"/>
                <a:gd name="T17" fmla="*/ 15 h 296"/>
                <a:gd name="T18" fmla="*/ 130 w 272"/>
                <a:gd name="T19" fmla="*/ 24 h 296"/>
                <a:gd name="T20" fmla="*/ 100 w 272"/>
                <a:gd name="T21" fmla="*/ 58 h 296"/>
                <a:gd name="T22" fmla="*/ 85 w 272"/>
                <a:gd name="T23" fmla="*/ 58 h 296"/>
                <a:gd name="T24" fmla="*/ 87 w 272"/>
                <a:gd name="T25" fmla="*/ 69 h 296"/>
                <a:gd name="T26" fmla="*/ 62 w 272"/>
                <a:gd name="T27" fmla="*/ 88 h 296"/>
                <a:gd name="T28" fmla="*/ 33 w 272"/>
                <a:gd name="T29" fmla="*/ 103 h 296"/>
                <a:gd name="T30" fmla="*/ 28 w 272"/>
                <a:gd name="T31" fmla="*/ 116 h 296"/>
                <a:gd name="T32" fmla="*/ 0 w 272"/>
                <a:gd name="T33" fmla="*/ 150 h 296"/>
                <a:gd name="T34" fmla="*/ 1 w 272"/>
                <a:gd name="T35" fmla="*/ 174 h 296"/>
                <a:gd name="T36" fmla="*/ 21 w 272"/>
                <a:gd name="T37" fmla="*/ 184 h 296"/>
                <a:gd name="T38" fmla="*/ 41 w 272"/>
                <a:gd name="T39" fmla="*/ 187 h 296"/>
                <a:gd name="T40" fmla="*/ 56 w 272"/>
                <a:gd name="T41" fmla="*/ 190 h 296"/>
                <a:gd name="T42" fmla="*/ 66 w 272"/>
                <a:gd name="T43" fmla="*/ 204 h 296"/>
                <a:gd name="T44" fmla="*/ 65 w 272"/>
                <a:gd name="T45" fmla="*/ 215 h 296"/>
                <a:gd name="T46" fmla="*/ 96 w 272"/>
                <a:gd name="T47" fmla="*/ 237 h 296"/>
                <a:gd name="T48" fmla="*/ 110 w 272"/>
                <a:gd name="T49" fmla="*/ 274 h 296"/>
                <a:gd name="T50" fmla="*/ 130 w 272"/>
                <a:gd name="T51" fmla="*/ 280 h 296"/>
                <a:gd name="T52" fmla="*/ 161 w 272"/>
                <a:gd name="T53" fmla="*/ 284 h 296"/>
                <a:gd name="T54" fmla="*/ 185 w 272"/>
                <a:gd name="T55" fmla="*/ 275 h 296"/>
                <a:gd name="T56" fmla="*/ 219 w 272"/>
                <a:gd name="T57" fmla="*/ 282 h 296"/>
                <a:gd name="T58" fmla="*/ 240 w 272"/>
                <a:gd name="T59" fmla="*/ 274 h 296"/>
                <a:gd name="T60" fmla="*/ 260 w 272"/>
                <a:gd name="T61" fmla="*/ 250 h 296"/>
                <a:gd name="T62" fmla="*/ 272 w 272"/>
                <a:gd name="T63" fmla="*/ 229 h 296"/>
                <a:gd name="T64" fmla="*/ 271 w 272"/>
                <a:gd name="T65" fmla="*/ 2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2" h="296">
                  <a:moveTo>
                    <a:pt x="271" y="229"/>
                  </a:moveTo>
                  <a:cubicBezTo>
                    <a:pt x="234" y="210"/>
                    <a:pt x="234" y="210"/>
                    <a:pt x="234" y="210"/>
                  </a:cubicBezTo>
                  <a:cubicBezTo>
                    <a:pt x="196" y="197"/>
                    <a:pt x="222" y="178"/>
                    <a:pt x="233" y="151"/>
                  </a:cubicBezTo>
                  <a:cubicBezTo>
                    <a:pt x="245" y="123"/>
                    <a:pt x="233" y="99"/>
                    <a:pt x="233" y="99"/>
                  </a:cubicBezTo>
                  <a:cubicBezTo>
                    <a:pt x="223" y="91"/>
                    <a:pt x="223" y="73"/>
                    <a:pt x="223" y="73"/>
                  </a:cubicBezTo>
                  <a:cubicBezTo>
                    <a:pt x="228" y="53"/>
                    <a:pt x="210" y="31"/>
                    <a:pt x="210" y="31"/>
                  </a:cubicBezTo>
                  <a:cubicBezTo>
                    <a:pt x="187" y="22"/>
                    <a:pt x="176" y="3"/>
                    <a:pt x="175" y="1"/>
                  </a:cubicBezTo>
                  <a:cubicBezTo>
                    <a:pt x="170" y="2"/>
                    <a:pt x="163" y="0"/>
                    <a:pt x="163" y="0"/>
                  </a:cubicBezTo>
                  <a:cubicBezTo>
                    <a:pt x="163" y="0"/>
                    <a:pt x="152" y="3"/>
                    <a:pt x="152" y="15"/>
                  </a:cubicBezTo>
                  <a:cubicBezTo>
                    <a:pt x="152" y="27"/>
                    <a:pt x="139" y="24"/>
                    <a:pt x="130" y="24"/>
                  </a:cubicBezTo>
                  <a:cubicBezTo>
                    <a:pt x="120" y="24"/>
                    <a:pt x="103" y="34"/>
                    <a:pt x="100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5" y="58"/>
                    <a:pt x="82" y="58"/>
                    <a:pt x="87" y="69"/>
                  </a:cubicBezTo>
                  <a:cubicBezTo>
                    <a:pt x="92" y="80"/>
                    <a:pt x="69" y="90"/>
                    <a:pt x="62" y="88"/>
                  </a:cubicBezTo>
                  <a:cubicBezTo>
                    <a:pt x="56" y="86"/>
                    <a:pt x="33" y="103"/>
                    <a:pt x="33" y="103"/>
                  </a:cubicBezTo>
                  <a:cubicBezTo>
                    <a:pt x="33" y="103"/>
                    <a:pt x="28" y="113"/>
                    <a:pt x="28" y="116"/>
                  </a:cubicBezTo>
                  <a:cubicBezTo>
                    <a:pt x="28" y="116"/>
                    <a:pt x="0" y="136"/>
                    <a:pt x="0" y="150"/>
                  </a:cubicBezTo>
                  <a:cubicBezTo>
                    <a:pt x="0" y="165"/>
                    <a:pt x="1" y="174"/>
                    <a:pt x="1" y="174"/>
                  </a:cubicBezTo>
                  <a:cubicBezTo>
                    <a:pt x="1" y="174"/>
                    <a:pt x="15" y="177"/>
                    <a:pt x="21" y="184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6" y="190"/>
                    <a:pt x="57" y="200"/>
                    <a:pt x="66" y="204"/>
                  </a:cubicBezTo>
                  <a:cubicBezTo>
                    <a:pt x="65" y="215"/>
                    <a:pt x="65" y="215"/>
                    <a:pt x="65" y="215"/>
                  </a:cubicBezTo>
                  <a:cubicBezTo>
                    <a:pt x="65" y="215"/>
                    <a:pt x="92" y="208"/>
                    <a:pt x="96" y="237"/>
                  </a:cubicBezTo>
                  <a:cubicBezTo>
                    <a:pt x="100" y="266"/>
                    <a:pt x="99" y="270"/>
                    <a:pt x="110" y="274"/>
                  </a:cubicBezTo>
                  <a:cubicBezTo>
                    <a:pt x="110" y="274"/>
                    <a:pt x="119" y="270"/>
                    <a:pt x="130" y="280"/>
                  </a:cubicBezTo>
                  <a:cubicBezTo>
                    <a:pt x="130" y="280"/>
                    <a:pt x="142" y="265"/>
                    <a:pt x="161" y="284"/>
                  </a:cubicBezTo>
                  <a:cubicBezTo>
                    <a:pt x="161" y="284"/>
                    <a:pt x="169" y="287"/>
                    <a:pt x="185" y="275"/>
                  </a:cubicBezTo>
                  <a:cubicBezTo>
                    <a:pt x="185" y="275"/>
                    <a:pt x="202" y="269"/>
                    <a:pt x="219" y="282"/>
                  </a:cubicBezTo>
                  <a:cubicBezTo>
                    <a:pt x="219" y="282"/>
                    <a:pt x="239" y="296"/>
                    <a:pt x="240" y="274"/>
                  </a:cubicBezTo>
                  <a:cubicBezTo>
                    <a:pt x="240" y="274"/>
                    <a:pt x="261" y="279"/>
                    <a:pt x="260" y="250"/>
                  </a:cubicBezTo>
                  <a:cubicBezTo>
                    <a:pt x="260" y="250"/>
                    <a:pt x="267" y="241"/>
                    <a:pt x="272" y="229"/>
                  </a:cubicBezTo>
                  <a:lnTo>
                    <a:pt x="271" y="229"/>
                  </a:ln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淄博">
              <a:hlinkClick r:id="" action="ppaction://macro?name=Slide1.淄博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032250" y="2851149"/>
              <a:ext cx="566737" cy="1042988"/>
            </a:xfrm>
            <a:custGeom>
              <a:avLst/>
              <a:gdLst>
                <a:gd name="T0" fmla="*/ 165 w 169"/>
                <a:gd name="T1" fmla="*/ 82 h 311"/>
                <a:gd name="T2" fmla="*/ 155 w 169"/>
                <a:gd name="T3" fmla="*/ 101 h 311"/>
                <a:gd name="T4" fmla="*/ 117 w 169"/>
                <a:gd name="T5" fmla="*/ 163 h 311"/>
                <a:gd name="T6" fmla="*/ 121 w 169"/>
                <a:gd name="T7" fmla="*/ 185 h 311"/>
                <a:gd name="T8" fmla="*/ 127 w 169"/>
                <a:gd name="T9" fmla="*/ 203 h 311"/>
                <a:gd name="T10" fmla="*/ 134 w 169"/>
                <a:gd name="T11" fmla="*/ 226 h 311"/>
                <a:gd name="T12" fmla="*/ 146 w 169"/>
                <a:gd name="T13" fmla="*/ 243 h 311"/>
                <a:gd name="T14" fmla="*/ 169 w 169"/>
                <a:gd name="T15" fmla="*/ 267 h 311"/>
                <a:gd name="T16" fmla="*/ 169 w 169"/>
                <a:gd name="T17" fmla="*/ 267 h 311"/>
                <a:gd name="T18" fmla="*/ 168 w 169"/>
                <a:gd name="T19" fmla="*/ 291 h 311"/>
                <a:gd name="T20" fmla="*/ 138 w 169"/>
                <a:gd name="T21" fmla="*/ 301 h 311"/>
                <a:gd name="T22" fmla="*/ 118 w 169"/>
                <a:gd name="T23" fmla="*/ 296 h 311"/>
                <a:gd name="T24" fmla="*/ 91 w 169"/>
                <a:gd name="T25" fmla="*/ 290 h 311"/>
                <a:gd name="T26" fmla="*/ 77 w 169"/>
                <a:gd name="T27" fmla="*/ 293 h 311"/>
                <a:gd name="T28" fmla="*/ 77 w 169"/>
                <a:gd name="T29" fmla="*/ 293 h 311"/>
                <a:gd name="T30" fmla="*/ 63 w 169"/>
                <a:gd name="T31" fmla="*/ 282 h 311"/>
                <a:gd name="T32" fmla="*/ 53 w 169"/>
                <a:gd name="T33" fmla="*/ 269 h 311"/>
                <a:gd name="T34" fmla="*/ 53 w 169"/>
                <a:gd name="T35" fmla="*/ 269 h 311"/>
                <a:gd name="T36" fmla="*/ 67 w 169"/>
                <a:gd name="T37" fmla="*/ 249 h 311"/>
                <a:gd name="T38" fmla="*/ 80 w 169"/>
                <a:gd name="T39" fmla="*/ 230 h 311"/>
                <a:gd name="T40" fmla="*/ 74 w 169"/>
                <a:gd name="T41" fmla="*/ 212 h 311"/>
                <a:gd name="T42" fmla="*/ 69 w 169"/>
                <a:gd name="T43" fmla="*/ 204 h 311"/>
                <a:gd name="T44" fmla="*/ 66 w 169"/>
                <a:gd name="T45" fmla="*/ 198 h 311"/>
                <a:gd name="T46" fmla="*/ 63 w 169"/>
                <a:gd name="T47" fmla="*/ 195 h 311"/>
                <a:gd name="T48" fmla="*/ 57 w 169"/>
                <a:gd name="T49" fmla="*/ 191 h 311"/>
                <a:gd name="T50" fmla="*/ 52 w 169"/>
                <a:gd name="T51" fmla="*/ 188 h 311"/>
                <a:gd name="T52" fmla="*/ 49 w 169"/>
                <a:gd name="T53" fmla="*/ 185 h 311"/>
                <a:gd name="T54" fmla="*/ 46 w 169"/>
                <a:gd name="T55" fmla="*/ 182 h 311"/>
                <a:gd name="T56" fmla="*/ 42 w 169"/>
                <a:gd name="T57" fmla="*/ 176 h 311"/>
                <a:gd name="T58" fmla="*/ 39 w 169"/>
                <a:gd name="T59" fmla="*/ 171 h 311"/>
                <a:gd name="T60" fmla="*/ 37 w 169"/>
                <a:gd name="T61" fmla="*/ 169 h 311"/>
                <a:gd name="T62" fmla="*/ 37 w 169"/>
                <a:gd name="T63" fmla="*/ 169 h 311"/>
                <a:gd name="T64" fmla="*/ 36 w 169"/>
                <a:gd name="T65" fmla="*/ 151 h 311"/>
                <a:gd name="T66" fmla="*/ 31 w 169"/>
                <a:gd name="T67" fmla="*/ 134 h 311"/>
                <a:gd name="T68" fmla="*/ 55 w 169"/>
                <a:gd name="T69" fmla="*/ 103 h 311"/>
                <a:gd name="T70" fmla="*/ 69 w 169"/>
                <a:gd name="T71" fmla="*/ 94 h 311"/>
                <a:gd name="T72" fmla="*/ 65 w 169"/>
                <a:gd name="T73" fmla="*/ 76 h 311"/>
                <a:gd name="T74" fmla="*/ 60 w 169"/>
                <a:gd name="T75" fmla="*/ 70 h 311"/>
                <a:gd name="T76" fmla="*/ 57 w 169"/>
                <a:gd name="T77" fmla="*/ 55 h 311"/>
                <a:gd name="T78" fmla="*/ 51 w 169"/>
                <a:gd name="T79" fmla="*/ 51 h 311"/>
                <a:gd name="T80" fmla="*/ 43 w 169"/>
                <a:gd name="T81" fmla="*/ 51 h 311"/>
                <a:gd name="T82" fmla="*/ 34 w 169"/>
                <a:gd name="T83" fmla="*/ 49 h 311"/>
                <a:gd name="T84" fmla="*/ 24 w 169"/>
                <a:gd name="T85" fmla="*/ 44 h 311"/>
                <a:gd name="T86" fmla="*/ 26 w 169"/>
                <a:gd name="T87" fmla="*/ 16 h 311"/>
                <a:gd name="T88" fmla="*/ 48 w 169"/>
                <a:gd name="T89" fmla="*/ 12 h 311"/>
                <a:gd name="T90" fmla="*/ 52 w 169"/>
                <a:gd name="T91" fmla="*/ 9 h 311"/>
                <a:gd name="T92" fmla="*/ 59 w 169"/>
                <a:gd name="T93" fmla="*/ 6 h 311"/>
                <a:gd name="T94" fmla="*/ 68 w 169"/>
                <a:gd name="T95" fmla="*/ 4 h 311"/>
                <a:gd name="T96" fmla="*/ 74 w 169"/>
                <a:gd name="T97" fmla="*/ 4 h 311"/>
                <a:gd name="T98" fmla="*/ 81 w 169"/>
                <a:gd name="T99" fmla="*/ 0 h 311"/>
                <a:gd name="T100" fmla="*/ 95 w 169"/>
                <a:gd name="T101" fmla="*/ 50 h 311"/>
                <a:gd name="T102" fmla="*/ 109 w 169"/>
                <a:gd name="T103" fmla="*/ 64 h 311"/>
                <a:gd name="T104" fmla="*/ 133 w 169"/>
                <a:gd name="T105" fmla="*/ 64 h 311"/>
                <a:gd name="T106" fmla="*/ 133 w 169"/>
                <a:gd name="T107" fmla="*/ 64 h 311"/>
                <a:gd name="T108" fmla="*/ 146 w 169"/>
                <a:gd name="T109" fmla="*/ 73 h 311"/>
                <a:gd name="T110" fmla="*/ 165 w 169"/>
                <a:gd name="T111" fmla="*/ 82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" h="311">
                  <a:moveTo>
                    <a:pt x="165" y="82"/>
                  </a:moveTo>
                  <a:cubicBezTo>
                    <a:pt x="165" y="82"/>
                    <a:pt x="167" y="95"/>
                    <a:pt x="155" y="101"/>
                  </a:cubicBezTo>
                  <a:cubicBezTo>
                    <a:pt x="155" y="101"/>
                    <a:pt x="116" y="135"/>
                    <a:pt x="117" y="163"/>
                  </a:cubicBezTo>
                  <a:cubicBezTo>
                    <a:pt x="118" y="190"/>
                    <a:pt x="121" y="185"/>
                    <a:pt x="121" y="185"/>
                  </a:cubicBezTo>
                  <a:cubicBezTo>
                    <a:pt x="121" y="185"/>
                    <a:pt x="121" y="201"/>
                    <a:pt x="127" y="203"/>
                  </a:cubicBezTo>
                  <a:cubicBezTo>
                    <a:pt x="133" y="205"/>
                    <a:pt x="134" y="222"/>
                    <a:pt x="134" y="226"/>
                  </a:cubicBezTo>
                  <a:cubicBezTo>
                    <a:pt x="134" y="230"/>
                    <a:pt x="146" y="243"/>
                    <a:pt x="146" y="243"/>
                  </a:cubicBezTo>
                  <a:cubicBezTo>
                    <a:pt x="146" y="243"/>
                    <a:pt x="169" y="263"/>
                    <a:pt x="169" y="267"/>
                  </a:cubicBezTo>
                  <a:cubicBezTo>
                    <a:pt x="169" y="267"/>
                    <a:pt x="169" y="267"/>
                    <a:pt x="169" y="267"/>
                  </a:cubicBezTo>
                  <a:cubicBezTo>
                    <a:pt x="168" y="291"/>
                    <a:pt x="168" y="291"/>
                    <a:pt x="168" y="291"/>
                  </a:cubicBezTo>
                  <a:cubicBezTo>
                    <a:pt x="168" y="291"/>
                    <a:pt x="144" y="294"/>
                    <a:pt x="138" y="301"/>
                  </a:cubicBezTo>
                  <a:cubicBezTo>
                    <a:pt x="138" y="301"/>
                    <a:pt x="125" y="311"/>
                    <a:pt x="118" y="296"/>
                  </a:cubicBezTo>
                  <a:cubicBezTo>
                    <a:pt x="112" y="280"/>
                    <a:pt x="96" y="287"/>
                    <a:pt x="91" y="290"/>
                  </a:cubicBezTo>
                  <a:cubicBezTo>
                    <a:pt x="87" y="292"/>
                    <a:pt x="78" y="296"/>
                    <a:pt x="77" y="293"/>
                  </a:cubicBezTo>
                  <a:cubicBezTo>
                    <a:pt x="77" y="293"/>
                    <a:pt x="77" y="293"/>
                    <a:pt x="77" y="293"/>
                  </a:cubicBezTo>
                  <a:cubicBezTo>
                    <a:pt x="77" y="293"/>
                    <a:pt x="76" y="286"/>
                    <a:pt x="63" y="282"/>
                  </a:cubicBezTo>
                  <a:cubicBezTo>
                    <a:pt x="50" y="278"/>
                    <a:pt x="53" y="269"/>
                    <a:pt x="53" y="269"/>
                  </a:cubicBezTo>
                  <a:cubicBezTo>
                    <a:pt x="53" y="269"/>
                    <a:pt x="53" y="269"/>
                    <a:pt x="53" y="269"/>
                  </a:cubicBezTo>
                  <a:cubicBezTo>
                    <a:pt x="53" y="269"/>
                    <a:pt x="71" y="259"/>
                    <a:pt x="67" y="249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17"/>
                    <a:pt x="74" y="212"/>
                  </a:cubicBezTo>
                  <a:cubicBezTo>
                    <a:pt x="69" y="204"/>
                    <a:pt x="69" y="204"/>
                    <a:pt x="69" y="204"/>
                  </a:cubicBezTo>
                  <a:cubicBezTo>
                    <a:pt x="66" y="198"/>
                    <a:pt x="66" y="198"/>
                    <a:pt x="66" y="198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57" y="191"/>
                    <a:pt x="57" y="191"/>
                    <a:pt x="57" y="191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49" y="185"/>
                    <a:pt x="49" y="185"/>
                    <a:pt x="49" y="185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39" y="171"/>
                    <a:pt x="39" y="171"/>
                    <a:pt x="39" y="171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9" y="169"/>
                    <a:pt x="41" y="157"/>
                    <a:pt x="36" y="151"/>
                  </a:cubicBezTo>
                  <a:cubicBezTo>
                    <a:pt x="30" y="145"/>
                    <a:pt x="31" y="134"/>
                    <a:pt x="31" y="134"/>
                  </a:cubicBezTo>
                  <a:cubicBezTo>
                    <a:pt x="47" y="136"/>
                    <a:pt x="55" y="103"/>
                    <a:pt x="55" y="103"/>
                  </a:cubicBezTo>
                  <a:cubicBezTo>
                    <a:pt x="55" y="103"/>
                    <a:pt x="61" y="99"/>
                    <a:pt x="69" y="94"/>
                  </a:cubicBezTo>
                  <a:cubicBezTo>
                    <a:pt x="78" y="90"/>
                    <a:pt x="67" y="77"/>
                    <a:pt x="65" y="76"/>
                  </a:cubicBezTo>
                  <a:cubicBezTo>
                    <a:pt x="62" y="75"/>
                    <a:pt x="60" y="70"/>
                    <a:pt x="60" y="70"/>
                  </a:cubicBezTo>
                  <a:cubicBezTo>
                    <a:pt x="60" y="70"/>
                    <a:pt x="57" y="57"/>
                    <a:pt x="57" y="55"/>
                  </a:cubicBezTo>
                  <a:cubicBezTo>
                    <a:pt x="56" y="53"/>
                    <a:pt x="54" y="53"/>
                    <a:pt x="51" y="51"/>
                  </a:cubicBezTo>
                  <a:cubicBezTo>
                    <a:pt x="49" y="50"/>
                    <a:pt x="43" y="51"/>
                    <a:pt x="43" y="51"/>
                  </a:cubicBezTo>
                  <a:cubicBezTo>
                    <a:pt x="43" y="51"/>
                    <a:pt x="36" y="50"/>
                    <a:pt x="34" y="49"/>
                  </a:cubicBezTo>
                  <a:cubicBezTo>
                    <a:pt x="31" y="48"/>
                    <a:pt x="24" y="44"/>
                    <a:pt x="24" y="44"/>
                  </a:cubicBezTo>
                  <a:cubicBezTo>
                    <a:pt x="0" y="38"/>
                    <a:pt x="26" y="16"/>
                    <a:pt x="26" y="16"/>
                  </a:cubicBezTo>
                  <a:cubicBezTo>
                    <a:pt x="28" y="6"/>
                    <a:pt x="48" y="12"/>
                    <a:pt x="48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08" y="7"/>
                    <a:pt x="95" y="50"/>
                    <a:pt x="95" y="50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5" y="82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9"/>
                    <a:pt x="137" y="72"/>
                    <a:pt x="146" y="73"/>
                  </a:cubicBezTo>
                  <a:cubicBezTo>
                    <a:pt x="146" y="73"/>
                    <a:pt x="164" y="76"/>
                    <a:pt x="165" y="82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Freeform 126">
              <a:hlinkClick r:id="" action="ppaction://macro?name=Slide1.淄博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032250" y="2851149"/>
              <a:ext cx="566737" cy="1042988"/>
            </a:xfrm>
            <a:custGeom>
              <a:avLst/>
              <a:gdLst>
                <a:gd name="T0" fmla="*/ 165 w 169"/>
                <a:gd name="T1" fmla="*/ 82 h 311"/>
                <a:gd name="T2" fmla="*/ 155 w 169"/>
                <a:gd name="T3" fmla="*/ 101 h 311"/>
                <a:gd name="T4" fmla="*/ 117 w 169"/>
                <a:gd name="T5" fmla="*/ 163 h 311"/>
                <a:gd name="T6" fmla="*/ 121 w 169"/>
                <a:gd name="T7" fmla="*/ 185 h 311"/>
                <a:gd name="T8" fmla="*/ 127 w 169"/>
                <a:gd name="T9" fmla="*/ 203 h 311"/>
                <a:gd name="T10" fmla="*/ 134 w 169"/>
                <a:gd name="T11" fmla="*/ 226 h 311"/>
                <a:gd name="T12" fmla="*/ 146 w 169"/>
                <a:gd name="T13" fmla="*/ 243 h 311"/>
                <a:gd name="T14" fmla="*/ 169 w 169"/>
                <a:gd name="T15" fmla="*/ 267 h 311"/>
                <a:gd name="T16" fmla="*/ 169 w 169"/>
                <a:gd name="T17" fmla="*/ 267 h 311"/>
                <a:gd name="T18" fmla="*/ 168 w 169"/>
                <a:gd name="T19" fmla="*/ 291 h 311"/>
                <a:gd name="T20" fmla="*/ 138 w 169"/>
                <a:gd name="T21" fmla="*/ 301 h 311"/>
                <a:gd name="T22" fmla="*/ 118 w 169"/>
                <a:gd name="T23" fmla="*/ 296 h 311"/>
                <a:gd name="T24" fmla="*/ 91 w 169"/>
                <a:gd name="T25" fmla="*/ 290 h 311"/>
                <a:gd name="T26" fmla="*/ 77 w 169"/>
                <a:gd name="T27" fmla="*/ 293 h 311"/>
                <a:gd name="T28" fmla="*/ 77 w 169"/>
                <a:gd name="T29" fmla="*/ 293 h 311"/>
                <a:gd name="T30" fmla="*/ 63 w 169"/>
                <a:gd name="T31" fmla="*/ 282 h 311"/>
                <a:gd name="T32" fmla="*/ 53 w 169"/>
                <a:gd name="T33" fmla="*/ 269 h 311"/>
                <a:gd name="T34" fmla="*/ 53 w 169"/>
                <a:gd name="T35" fmla="*/ 269 h 311"/>
                <a:gd name="T36" fmla="*/ 67 w 169"/>
                <a:gd name="T37" fmla="*/ 249 h 311"/>
                <a:gd name="T38" fmla="*/ 80 w 169"/>
                <a:gd name="T39" fmla="*/ 230 h 311"/>
                <a:gd name="T40" fmla="*/ 74 w 169"/>
                <a:gd name="T41" fmla="*/ 212 h 311"/>
                <a:gd name="T42" fmla="*/ 69 w 169"/>
                <a:gd name="T43" fmla="*/ 204 h 311"/>
                <a:gd name="T44" fmla="*/ 66 w 169"/>
                <a:gd name="T45" fmla="*/ 198 h 311"/>
                <a:gd name="T46" fmla="*/ 63 w 169"/>
                <a:gd name="T47" fmla="*/ 195 h 311"/>
                <a:gd name="T48" fmla="*/ 57 w 169"/>
                <a:gd name="T49" fmla="*/ 191 h 311"/>
                <a:gd name="T50" fmla="*/ 52 w 169"/>
                <a:gd name="T51" fmla="*/ 188 h 311"/>
                <a:gd name="T52" fmla="*/ 49 w 169"/>
                <a:gd name="T53" fmla="*/ 185 h 311"/>
                <a:gd name="T54" fmla="*/ 46 w 169"/>
                <a:gd name="T55" fmla="*/ 182 h 311"/>
                <a:gd name="T56" fmla="*/ 42 w 169"/>
                <a:gd name="T57" fmla="*/ 176 h 311"/>
                <a:gd name="T58" fmla="*/ 39 w 169"/>
                <a:gd name="T59" fmla="*/ 171 h 311"/>
                <a:gd name="T60" fmla="*/ 37 w 169"/>
                <a:gd name="T61" fmla="*/ 169 h 311"/>
                <a:gd name="T62" fmla="*/ 37 w 169"/>
                <a:gd name="T63" fmla="*/ 169 h 311"/>
                <a:gd name="T64" fmla="*/ 36 w 169"/>
                <a:gd name="T65" fmla="*/ 151 h 311"/>
                <a:gd name="T66" fmla="*/ 31 w 169"/>
                <a:gd name="T67" fmla="*/ 134 h 311"/>
                <a:gd name="T68" fmla="*/ 55 w 169"/>
                <a:gd name="T69" fmla="*/ 103 h 311"/>
                <a:gd name="T70" fmla="*/ 69 w 169"/>
                <a:gd name="T71" fmla="*/ 94 h 311"/>
                <a:gd name="T72" fmla="*/ 65 w 169"/>
                <a:gd name="T73" fmla="*/ 76 h 311"/>
                <a:gd name="T74" fmla="*/ 60 w 169"/>
                <a:gd name="T75" fmla="*/ 70 h 311"/>
                <a:gd name="T76" fmla="*/ 57 w 169"/>
                <a:gd name="T77" fmla="*/ 55 h 311"/>
                <a:gd name="T78" fmla="*/ 51 w 169"/>
                <a:gd name="T79" fmla="*/ 51 h 311"/>
                <a:gd name="T80" fmla="*/ 43 w 169"/>
                <a:gd name="T81" fmla="*/ 51 h 311"/>
                <a:gd name="T82" fmla="*/ 34 w 169"/>
                <a:gd name="T83" fmla="*/ 49 h 311"/>
                <a:gd name="T84" fmla="*/ 24 w 169"/>
                <a:gd name="T85" fmla="*/ 44 h 311"/>
                <a:gd name="T86" fmla="*/ 26 w 169"/>
                <a:gd name="T87" fmla="*/ 16 h 311"/>
                <a:gd name="T88" fmla="*/ 48 w 169"/>
                <a:gd name="T89" fmla="*/ 12 h 311"/>
                <a:gd name="T90" fmla="*/ 52 w 169"/>
                <a:gd name="T91" fmla="*/ 9 h 311"/>
                <a:gd name="T92" fmla="*/ 59 w 169"/>
                <a:gd name="T93" fmla="*/ 6 h 311"/>
                <a:gd name="T94" fmla="*/ 68 w 169"/>
                <a:gd name="T95" fmla="*/ 4 h 311"/>
                <a:gd name="T96" fmla="*/ 74 w 169"/>
                <a:gd name="T97" fmla="*/ 4 h 311"/>
                <a:gd name="T98" fmla="*/ 81 w 169"/>
                <a:gd name="T99" fmla="*/ 0 h 311"/>
                <a:gd name="T100" fmla="*/ 95 w 169"/>
                <a:gd name="T101" fmla="*/ 50 h 311"/>
                <a:gd name="T102" fmla="*/ 109 w 169"/>
                <a:gd name="T103" fmla="*/ 64 h 311"/>
                <a:gd name="T104" fmla="*/ 133 w 169"/>
                <a:gd name="T105" fmla="*/ 64 h 311"/>
                <a:gd name="T106" fmla="*/ 133 w 169"/>
                <a:gd name="T107" fmla="*/ 64 h 311"/>
                <a:gd name="T108" fmla="*/ 146 w 169"/>
                <a:gd name="T109" fmla="*/ 73 h 311"/>
                <a:gd name="T110" fmla="*/ 165 w 169"/>
                <a:gd name="T111" fmla="*/ 82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" h="311">
                  <a:moveTo>
                    <a:pt x="165" y="82"/>
                  </a:moveTo>
                  <a:cubicBezTo>
                    <a:pt x="165" y="82"/>
                    <a:pt x="167" y="95"/>
                    <a:pt x="155" y="101"/>
                  </a:cubicBezTo>
                  <a:cubicBezTo>
                    <a:pt x="155" y="101"/>
                    <a:pt x="116" y="135"/>
                    <a:pt x="117" y="163"/>
                  </a:cubicBezTo>
                  <a:cubicBezTo>
                    <a:pt x="118" y="190"/>
                    <a:pt x="121" y="185"/>
                    <a:pt x="121" y="185"/>
                  </a:cubicBezTo>
                  <a:cubicBezTo>
                    <a:pt x="121" y="185"/>
                    <a:pt x="121" y="201"/>
                    <a:pt x="127" y="203"/>
                  </a:cubicBezTo>
                  <a:cubicBezTo>
                    <a:pt x="133" y="205"/>
                    <a:pt x="134" y="222"/>
                    <a:pt x="134" y="226"/>
                  </a:cubicBezTo>
                  <a:cubicBezTo>
                    <a:pt x="134" y="230"/>
                    <a:pt x="146" y="243"/>
                    <a:pt x="146" y="243"/>
                  </a:cubicBezTo>
                  <a:cubicBezTo>
                    <a:pt x="146" y="243"/>
                    <a:pt x="169" y="263"/>
                    <a:pt x="169" y="267"/>
                  </a:cubicBezTo>
                  <a:cubicBezTo>
                    <a:pt x="169" y="267"/>
                    <a:pt x="169" y="267"/>
                    <a:pt x="169" y="267"/>
                  </a:cubicBezTo>
                  <a:cubicBezTo>
                    <a:pt x="168" y="291"/>
                    <a:pt x="168" y="291"/>
                    <a:pt x="168" y="291"/>
                  </a:cubicBezTo>
                  <a:cubicBezTo>
                    <a:pt x="168" y="291"/>
                    <a:pt x="144" y="294"/>
                    <a:pt x="138" y="301"/>
                  </a:cubicBezTo>
                  <a:cubicBezTo>
                    <a:pt x="138" y="301"/>
                    <a:pt x="125" y="311"/>
                    <a:pt x="118" y="296"/>
                  </a:cubicBezTo>
                  <a:cubicBezTo>
                    <a:pt x="112" y="280"/>
                    <a:pt x="96" y="287"/>
                    <a:pt x="91" y="290"/>
                  </a:cubicBezTo>
                  <a:cubicBezTo>
                    <a:pt x="87" y="292"/>
                    <a:pt x="78" y="296"/>
                    <a:pt x="77" y="293"/>
                  </a:cubicBezTo>
                  <a:cubicBezTo>
                    <a:pt x="77" y="293"/>
                    <a:pt x="77" y="293"/>
                    <a:pt x="77" y="293"/>
                  </a:cubicBezTo>
                  <a:cubicBezTo>
                    <a:pt x="77" y="293"/>
                    <a:pt x="76" y="286"/>
                    <a:pt x="63" y="282"/>
                  </a:cubicBezTo>
                  <a:cubicBezTo>
                    <a:pt x="50" y="278"/>
                    <a:pt x="53" y="269"/>
                    <a:pt x="53" y="269"/>
                  </a:cubicBezTo>
                  <a:cubicBezTo>
                    <a:pt x="53" y="269"/>
                    <a:pt x="53" y="269"/>
                    <a:pt x="53" y="269"/>
                  </a:cubicBezTo>
                  <a:cubicBezTo>
                    <a:pt x="53" y="269"/>
                    <a:pt x="71" y="259"/>
                    <a:pt x="67" y="249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17"/>
                    <a:pt x="74" y="212"/>
                  </a:cubicBezTo>
                  <a:cubicBezTo>
                    <a:pt x="69" y="204"/>
                    <a:pt x="69" y="204"/>
                    <a:pt x="69" y="204"/>
                  </a:cubicBezTo>
                  <a:cubicBezTo>
                    <a:pt x="66" y="198"/>
                    <a:pt x="66" y="198"/>
                    <a:pt x="66" y="198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57" y="191"/>
                    <a:pt x="57" y="191"/>
                    <a:pt x="57" y="191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49" y="185"/>
                    <a:pt x="49" y="185"/>
                    <a:pt x="49" y="185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39" y="171"/>
                    <a:pt x="39" y="171"/>
                    <a:pt x="39" y="171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9" y="169"/>
                    <a:pt x="41" y="157"/>
                    <a:pt x="36" y="151"/>
                  </a:cubicBezTo>
                  <a:cubicBezTo>
                    <a:pt x="30" y="145"/>
                    <a:pt x="31" y="134"/>
                    <a:pt x="31" y="134"/>
                  </a:cubicBezTo>
                  <a:cubicBezTo>
                    <a:pt x="47" y="136"/>
                    <a:pt x="55" y="103"/>
                    <a:pt x="55" y="103"/>
                  </a:cubicBezTo>
                  <a:cubicBezTo>
                    <a:pt x="55" y="103"/>
                    <a:pt x="61" y="99"/>
                    <a:pt x="69" y="94"/>
                  </a:cubicBezTo>
                  <a:cubicBezTo>
                    <a:pt x="78" y="90"/>
                    <a:pt x="67" y="77"/>
                    <a:pt x="65" y="76"/>
                  </a:cubicBezTo>
                  <a:cubicBezTo>
                    <a:pt x="62" y="75"/>
                    <a:pt x="60" y="70"/>
                    <a:pt x="60" y="70"/>
                  </a:cubicBezTo>
                  <a:cubicBezTo>
                    <a:pt x="60" y="70"/>
                    <a:pt x="57" y="57"/>
                    <a:pt x="57" y="55"/>
                  </a:cubicBezTo>
                  <a:cubicBezTo>
                    <a:pt x="56" y="53"/>
                    <a:pt x="54" y="53"/>
                    <a:pt x="51" y="51"/>
                  </a:cubicBezTo>
                  <a:cubicBezTo>
                    <a:pt x="49" y="50"/>
                    <a:pt x="43" y="51"/>
                    <a:pt x="43" y="51"/>
                  </a:cubicBezTo>
                  <a:cubicBezTo>
                    <a:pt x="43" y="51"/>
                    <a:pt x="36" y="50"/>
                    <a:pt x="34" y="49"/>
                  </a:cubicBezTo>
                  <a:cubicBezTo>
                    <a:pt x="31" y="48"/>
                    <a:pt x="24" y="44"/>
                    <a:pt x="24" y="44"/>
                  </a:cubicBezTo>
                  <a:cubicBezTo>
                    <a:pt x="0" y="38"/>
                    <a:pt x="26" y="16"/>
                    <a:pt x="26" y="16"/>
                  </a:cubicBezTo>
                  <a:cubicBezTo>
                    <a:pt x="28" y="6"/>
                    <a:pt x="48" y="12"/>
                    <a:pt x="48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08" y="7"/>
                    <a:pt x="95" y="50"/>
                    <a:pt x="95" y="50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5" y="82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9"/>
                    <a:pt x="137" y="72"/>
                    <a:pt x="146" y="73"/>
                  </a:cubicBezTo>
                  <a:cubicBezTo>
                    <a:pt x="146" y="73"/>
                    <a:pt x="164" y="76"/>
                    <a:pt x="165" y="82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泰安">
              <a:hlinkClick r:id="" action="ppaction://macro?name=Slide1.泰安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197225" y="3438524"/>
              <a:ext cx="1109662" cy="641350"/>
            </a:xfrm>
            <a:custGeom>
              <a:avLst/>
              <a:gdLst>
                <a:gd name="T0" fmla="*/ 2 w 332"/>
                <a:gd name="T1" fmla="*/ 104 h 192"/>
                <a:gd name="T2" fmla="*/ 27 w 332"/>
                <a:gd name="T3" fmla="*/ 134 h 192"/>
                <a:gd name="T4" fmla="*/ 37 w 332"/>
                <a:gd name="T5" fmla="*/ 151 h 192"/>
                <a:gd name="T6" fmla="*/ 52 w 332"/>
                <a:gd name="T7" fmla="*/ 150 h 192"/>
                <a:gd name="T8" fmla="*/ 77 w 332"/>
                <a:gd name="T9" fmla="*/ 142 h 192"/>
                <a:gd name="T10" fmla="*/ 107 w 332"/>
                <a:gd name="T11" fmla="*/ 124 h 192"/>
                <a:gd name="T12" fmla="*/ 104 w 332"/>
                <a:gd name="T13" fmla="*/ 132 h 192"/>
                <a:gd name="T14" fmla="*/ 105 w 332"/>
                <a:gd name="T15" fmla="*/ 137 h 192"/>
                <a:gd name="T16" fmla="*/ 103 w 332"/>
                <a:gd name="T17" fmla="*/ 153 h 192"/>
                <a:gd name="T18" fmla="*/ 114 w 332"/>
                <a:gd name="T19" fmla="*/ 170 h 192"/>
                <a:gd name="T20" fmla="*/ 153 w 332"/>
                <a:gd name="T21" fmla="*/ 159 h 192"/>
                <a:gd name="T22" fmla="*/ 182 w 332"/>
                <a:gd name="T23" fmla="*/ 152 h 192"/>
                <a:gd name="T24" fmla="*/ 219 w 332"/>
                <a:gd name="T25" fmla="*/ 151 h 192"/>
                <a:gd name="T26" fmla="*/ 238 w 332"/>
                <a:gd name="T27" fmla="*/ 164 h 192"/>
                <a:gd name="T28" fmla="*/ 259 w 332"/>
                <a:gd name="T29" fmla="*/ 192 h 192"/>
                <a:gd name="T30" fmla="*/ 259 w 332"/>
                <a:gd name="T31" fmla="*/ 192 h 192"/>
                <a:gd name="T32" fmla="*/ 277 w 332"/>
                <a:gd name="T33" fmla="*/ 177 h 192"/>
                <a:gd name="T34" fmla="*/ 298 w 332"/>
                <a:gd name="T35" fmla="*/ 168 h 192"/>
                <a:gd name="T36" fmla="*/ 319 w 332"/>
                <a:gd name="T37" fmla="*/ 134 h 192"/>
                <a:gd name="T38" fmla="*/ 327 w 332"/>
                <a:gd name="T39" fmla="*/ 118 h 192"/>
                <a:gd name="T40" fmla="*/ 327 w 332"/>
                <a:gd name="T41" fmla="*/ 118 h 192"/>
                <a:gd name="T42" fmla="*/ 313 w 332"/>
                <a:gd name="T43" fmla="*/ 106 h 192"/>
                <a:gd name="T44" fmla="*/ 303 w 332"/>
                <a:gd name="T45" fmla="*/ 94 h 192"/>
                <a:gd name="T46" fmla="*/ 266 w 332"/>
                <a:gd name="T47" fmla="*/ 92 h 192"/>
                <a:gd name="T48" fmla="*/ 244 w 332"/>
                <a:gd name="T49" fmla="*/ 81 h 192"/>
                <a:gd name="T50" fmla="*/ 237 w 332"/>
                <a:gd name="T51" fmla="*/ 65 h 192"/>
                <a:gd name="T52" fmla="*/ 233 w 332"/>
                <a:gd name="T53" fmla="*/ 40 h 192"/>
                <a:gd name="T54" fmla="*/ 219 w 332"/>
                <a:gd name="T55" fmla="*/ 14 h 192"/>
                <a:gd name="T56" fmla="*/ 210 w 332"/>
                <a:gd name="T57" fmla="*/ 7 h 192"/>
                <a:gd name="T58" fmla="*/ 182 w 332"/>
                <a:gd name="T59" fmla="*/ 44 h 192"/>
                <a:gd name="T60" fmla="*/ 137 w 332"/>
                <a:gd name="T61" fmla="*/ 42 h 192"/>
                <a:gd name="T62" fmla="*/ 97 w 332"/>
                <a:gd name="T63" fmla="*/ 48 h 192"/>
                <a:gd name="T64" fmla="*/ 85 w 332"/>
                <a:gd name="T65" fmla="*/ 75 h 192"/>
                <a:gd name="T66" fmla="*/ 74 w 332"/>
                <a:gd name="T67" fmla="*/ 94 h 192"/>
                <a:gd name="T68" fmla="*/ 51 w 332"/>
                <a:gd name="T69" fmla="*/ 89 h 192"/>
                <a:gd name="T70" fmla="*/ 32 w 332"/>
                <a:gd name="T71" fmla="*/ 83 h 192"/>
                <a:gd name="T72" fmla="*/ 31 w 332"/>
                <a:gd name="T73" fmla="*/ 66 h 192"/>
                <a:gd name="T74" fmla="*/ 7 w 332"/>
                <a:gd name="T75" fmla="*/ 80 h 192"/>
                <a:gd name="T76" fmla="*/ 2 w 332"/>
                <a:gd name="T77" fmla="*/ 10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2" h="192">
                  <a:moveTo>
                    <a:pt x="2" y="104"/>
                  </a:moveTo>
                  <a:cubicBezTo>
                    <a:pt x="2" y="104"/>
                    <a:pt x="0" y="139"/>
                    <a:pt x="27" y="134"/>
                  </a:cubicBezTo>
                  <a:cubicBezTo>
                    <a:pt x="27" y="134"/>
                    <a:pt x="36" y="145"/>
                    <a:pt x="37" y="151"/>
                  </a:cubicBezTo>
                  <a:cubicBezTo>
                    <a:pt x="38" y="157"/>
                    <a:pt x="45" y="154"/>
                    <a:pt x="52" y="150"/>
                  </a:cubicBezTo>
                  <a:cubicBezTo>
                    <a:pt x="52" y="150"/>
                    <a:pt x="68" y="152"/>
                    <a:pt x="77" y="142"/>
                  </a:cubicBezTo>
                  <a:cubicBezTo>
                    <a:pt x="86" y="132"/>
                    <a:pt x="100" y="108"/>
                    <a:pt x="107" y="124"/>
                  </a:cubicBezTo>
                  <a:cubicBezTo>
                    <a:pt x="104" y="132"/>
                    <a:pt x="104" y="132"/>
                    <a:pt x="104" y="132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11" y="147"/>
                    <a:pt x="103" y="153"/>
                  </a:cubicBezTo>
                  <a:cubicBezTo>
                    <a:pt x="103" y="153"/>
                    <a:pt x="91" y="168"/>
                    <a:pt x="114" y="170"/>
                  </a:cubicBezTo>
                  <a:cubicBezTo>
                    <a:pt x="136" y="173"/>
                    <a:pt x="137" y="176"/>
                    <a:pt x="153" y="159"/>
                  </a:cubicBezTo>
                  <a:cubicBezTo>
                    <a:pt x="168" y="143"/>
                    <a:pt x="182" y="152"/>
                    <a:pt x="182" y="152"/>
                  </a:cubicBezTo>
                  <a:cubicBezTo>
                    <a:pt x="182" y="152"/>
                    <a:pt x="205" y="158"/>
                    <a:pt x="219" y="151"/>
                  </a:cubicBezTo>
                  <a:cubicBezTo>
                    <a:pt x="219" y="151"/>
                    <a:pt x="228" y="155"/>
                    <a:pt x="238" y="164"/>
                  </a:cubicBezTo>
                  <a:cubicBezTo>
                    <a:pt x="249" y="173"/>
                    <a:pt x="259" y="189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60" y="186"/>
                    <a:pt x="264" y="177"/>
                    <a:pt x="277" y="177"/>
                  </a:cubicBezTo>
                  <a:cubicBezTo>
                    <a:pt x="296" y="176"/>
                    <a:pt x="298" y="168"/>
                    <a:pt x="298" y="168"/>
                  </a:cubicBezTo>
                  <a:cubicBezTo>
                    <a:pt x="298" y="168"/>
                    <a:pt x="303" y="134"/>
                    <a:pt x="319" y="134"/>
                  </a:cubicBezTo>
                  <a:cubicBezTo>
                    <a:pt x="332" y="134"/>
                    <a:pt x="328" y="121"/>
                    <a:pt x="327" y="118"/>
                  </a:cubicBezTo>
                  <a:cubicBezTo>
                    <a:pt x="327" y="118"/>
                    <a:pt x="327" y="118"/>
                    <a:pt x="327" y="118"/>
                  </a:cubicBezTo>
                  <a:cubicBezTo>
                    <a:pt x="327" y="118"/>
                    <a:pt x="326" y="110"/>
                    <a:pt x="313" y="106"/>
                  </a:cubicBezTo>
                  <a:cubicBezTo>
                    <a:pt x="300" y="102"/>
                    <a:pt x="303" y="94"/>
                    <a:pt x="303" y="94"/>
                  </a:cubicBezTo>
                  <a:cubicBezTo>
                    <a:pt x="291" y="95"/>
                    <a:pt x="266" y="92"/>
                    <a:pt x="266" y="92"/>
                  </a:cubicBezTo>
                  <a:cubicBezTo>
                    <a:pt x="263" y="82"/>
                    <a:pt x="244" y="81"/>
                    <a:pt x="244" y="81"/>
                  </a:cubicBezTo>
                  <a:cubicBezTo>
                    <a:pt x="244" y="81"/>
                    <a:pt x="242" y="69"/>
                    <a:pt x="237" y="65"/>
                  </a:cubicBezTo>
                  <a:cubicBezTo>
                    <a:pt x="231" y="60"/>
                    <a:pt x="233" y="40"/>
                    <a:pt x="233" y="40"/>
                  </a:cubicBezTo>
                  <a:cubicBezTo>
                    <a:pt x="233" y="40"/>
                    <a:pt x="219" y="28"/>
                    <a:pt x="219" y="14"/>
                  </a:cubicBezTo>
                  <a:cubicBezTo>
                    <a:pt x="220" y="0"/>
                    <a:pt x="210" y="7"/>
                    <a:pt x="210" y="7"/>
                  </a:cubicBezTo>
                  <a:cubicBezTo>
                    <a:pt x="210" y="7"/>
                    <a:pt x="209" y="24"/>
                    <a:pt x="182" y="44"/>
                  </a:cubicBezTo>
                  <a:cubicBezTo>
                    <a:pt x="155" y="65"/>
                    <a:pt x="149" y="50"/>
                    <a:pt x="137" y="42"/>
                  </a:cubicBezTo>
                  <a:cubicBezTo>
                    <a:pt x="124" y="34"/>
                    <a:pt x="103" y="43"/>
                    <a:pt x="97" y="48"/>
                  </a:cubicBezTo>
                  <a:cubicBezTo>
                    <a:pt x="90" y="53"/>
                    <a:pt x="77" y="54"/>
                    <a:pt x="85" y="75"/>
                  </a:cubicBezTo>
                  <a:cubicBezTo>
                    <a:pt x="92" y="95"/>
                    <a:pt x="74" y="94"/>
                    <a:pt x="74" y="94"/>
                  </a:cubicBezTo>
                  <a:cubicBezTo>
                    <a:pt x="74" y="94"/>
                    <a:pt x="73" y="87"/>
                    <a:pt x="51" y="89"/>
                  </a:cubicBezTo>
                  <a:cubicBezTo>
                    <a:pt x="29" y="91"/>
                    <a:pt x="32" y="83"/>
                    <a:pt x="32" y="83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66"/>
                    <a:pt x="24" y="74"/>
                    <a:pt x="7" y="80"/>
                  </a:cubicBezTo>
                  <a:cubicBezTo>
                    <a:pt x="7" y="80"/>
                    <a:pt x="9" y="96"/>
                    <a:pt x="2" y="104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枣庄">
              <a:hlinkClick r:id="" action="ppaction://macro?name=Slide1.枣庄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622675" y="4311649"/>
              <a:ext cx="581025" cy="633413"/>
            </a:xfrm>
            <a:custGeom>
              <a:avLst/>
              <a:gdLst>
                <a:gd name="T0" fmla="*/ 172 w 172"/>
                <a:gd name="T1" fmla="*/ 146 h 190"/>
                <a:gd name="T2" fmla="*/ 168 w 172"/>
                <a:gd name="T3" fmla="*/ 117 h 190"/>
                <a:gd name="T4" fmla="*/ 157 w 172"/>
                <a:gd name="T5" fmla="*/ 108 h 190"/>
                <a:gd name="T6" fmla="*/ 155 w 172"/>
                <a:gd name="T7" fmla="*/ 100 h 190"/>
                <a:gd name="T8" fmla="*/ 151 w 172"/>
                <a:gd name="T9" fmla="*/ 81 h 190"/>
                <a:gd name="T10" fmla="*/ 155 w 172"/>
                <a:gd name="T11" fmla="*/ 61 h 190"/>
                <a:gd name="T12" fmla="*/ 131 w 172"/>
                <a:gd name="T13" fmla="*/ 42 h 190"/>
                <a:gd name="T14" fmla="*/ 122 w 172"/>
                <a:gd name="T15" fmla="*/ 23 h 190"/>
                <a:gd name="T16" fmla="*/ 106 w 172"/>
                <a:gd name="T17" fmla="*/ 8 h 190"/>
                <a:gd name="T18" fmla="*/ 78 w 172"/>
                <a:gd name="T19" fmla="*/ 6 h 190"/>
                <a:gd name="T20" fmla="*/ 54 w 172"/>
                <a:gd name="T21" fmla="*/ 20 h 190"/>
                <a:gd name="T22" fmla="*/ 22 w 172"/>
                <a:gd name="T23" fmla="*/ 20 h 190"/>
                <a:gd name="T24" fmla="*/ 0 w 172"/>
                <a:gd name="T25" fmla="*/ 37 h 190"/>
                <a:gd name="T26" fmla="*/ 20 w 172"/>
                <a:gd name="T27" fmla="*/ 67 h 190"/>
                <a:gd name="T28" fmla="*/ 35 w 172"/>
                <a:gd name="T29" fmla="*/ 78 h 190"/>
                <a:gd name="T30" fmla="*/ 60 w 172"/>
                <a:gd name="T31" fmla="*/ 106 h 190"/>
                <a:gd name="T32" fmla="*/ 66 w 172"/>
                <a:gd name="T33" fmla="*/ 109 h 190"/>
                <a:gd name="T34" fmla="*/ 81 w 172"/>
                <a:gd name="T35" fmla="*/ 133 h 190"/>
                <a:gd name="T36" fmla="*/ 93 w 172"/>
                <a:gd name="T37" fmla="*/ 164 h 190"/>
                <a:gd name="T38" fmla="*/ 93 w 172"/>
                <a:gd name="T39" fmla="*/ 164 h 190"/>
                <a:gd name="T40" fmla="*/ 102 w 172"/>
                <a:gd name="T41" fmla="*/ 170 h 190"/>
                <a:gd name="T42" fmla="*/ 134 w 172"/>
                <a:gd name="T43" fmla="*/ 177 h 190"/>
                <a:gd name="T44" fmla="*/ 140 w 172"/>
                <a:gd name="T45" fmla="*/ 176 h 190"/>
                <a:gd name="T46" fmla="*/ 168 w 172"/>
                <a:gd name="T47" fmla="*/ 176 h 190"/>
                <a:gd name="T48" fmla="*/ 171 w 172"/>
                <a:gd name="T49" fmla="*/ 161 h 190"/>
                <a:gd name="T50" fmla="*/ 172 w 172"/>
                <a:gd name="T5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2" h="190">
                  <a:moveTo>
                    <a:pt x="172" y="146"/>
                  </a:moveTo>
                  <a:cubicBezTo>
                    <a:pt x="168" y="142"/>
                    <a:pt x="168" y="117"/>
                    <a:pt x="168" y="117"/>
                  </a:cubicBezTo>
                  <a:cubicBezTo>
                    <a:pt x="157" y="108"/>
                    <a:pt x="157" y="108"/>
                    <a:pt x="157" y="10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63" y="62"/>
                    <a:pt x="155" y="61"/>
                  </a:cubicBezTo>
                  <a:cubicBezTo>
                    <a:pt x="147" y="61"/>
                    <a:pt x="131" y="42"/>
                    <a:pt x="131" y="42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05" y="20"/>
                    <a:pt x="110" y="13"/>
                    <a:pt x="106" y="8"/>
                  </a:cubicBezTo>
                  <a:cubicBezTo>
                    <a:pt x="102" y="3"/>
                    <a:pt x="85" y="0"/>
                    <a:pt x="78" y="6"/>
                  </a:cubicBezTo>
                  <a:cubicBezTo>
                    <a:pt x="71" y="13"/>
                    <a:pt x="54" y="20"/>
                    <a:pt x="54" y="20"/>
                  </a:cubicBezTo>
                  <a:cubicBezTo>
                    <a:pt x="54" y="20"/>
                    <a:pt x="41" y="15"/>
                    <a:pt x="22" y="20"/>
                  </a:cubicBezTo>
                  <a:cubicBezTo>
                    <a:pt x="3" y="25"/>
                    <a:pt x="0" y="37"/>
                    <a:pt x="0" y="3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46" y="100"/>
                    <a:pt x="60" y="106"/>
                    <a:pt x="60" y="106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70" y="125"/>
                    <a:pt x="81" y="133"/>
                    <a:pt x="81" y="133"/>
                  </a:cubicBezTo>
                  <a:cubicBezTo>
                    <a:pt x="105" y="145"/>
                    <a:pt x="93" y="164"/>
                    <a:pt x="93" y="164"/>
                  </a:cubicBezTo>
                  <a:cubicBezTo>
                    <a:pt x="93" y="164"/>
                    <a:pt x="93" y="164"/>
                    <a:pt x="93" y="164"/>
                  </a:cubicBezTo>
                  <a:cubicBezTo>
                    <a:pt x="96" y="165"/>
                    <a:pt x="98" y="167"/>
                    <a:pt x="102" y="170"/>
                  </a:cubicBezTo>
                  <a:cubicBezTo>
                    <a:pt x="121" y="184"/>
                    <a:pt x="129" y="190"/>
                    <a:pt x="134" y="177"/>
                  </a:cubicBezTo>
                  <a:cubicBezTo>
                    <a:pt x="140" y="176"/>
                    <a:pt x="140" y="176"/>
                    <a:pt x="140" y="176"/>
                  </a:cubicBezTo>
                  <a:cubicBezTo>
                    <a:pt x="140" y="176"/>
                    <a:pt x="150" y="153"/>
                    <a:pt x="168" y="176"/>
                  </a:cubicBezTo>
                  <a:cubicBezTo>
                    <a:pt x="168" y="176"/>
                    <a:pt x="171" y="169"/>
                    <a:pt x="171" y="161"/>
                  </a:cubicBezTo>
                  <a:cubicBezTo>
                    <a:pt x="172" y="146"/>
                    <a:pt x="172" y="146"/>
                    <a:pt x="172" y="146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129">
              <a:hlinkClick r:id="" action="ppaction://macro?name=Slide1.Freeform 129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71925" y="3662362"/>
              <a:ext cx="1050925" cy="804862"/>
            </a:xfrm>
            <a:custGeom>
              <a:avLst/>
              <a:gdLst>
                <a:gd name="T0" fmla="*/ 315 w 315"/>
                <a:gd name="T1" fmla="*/ 240 h 240"/>
                <a:gd name="T2" fmla="*/ 307 w 315"/>
                <a:gd name="T3" fmla="*/ 204 h 240"/>
                <a:gd name="T4" fmla="*/ 302 w 315"/>
                <a:gd name="T5" fmla="*/ 195 h 240"/>
                <a:gd name="T6" fmla="*/ 292 w 315"/>
                <a:gd name="T7" fmla="*/ 185 h 240"/>
                <a:gd name="T8" fmla="*/ 283 w 315"/>
                <a:gd name="T9" fmla="*/ 178 h 240"/>
                <a:gd name="T10" fmla="*/ 269 w 315"/>
                <a:gd name="T11" fmla="*/ 186 h 240"/>
                <a:gd name="T12" fmla="*/ 242 w 315"/>
                <a:gd name="T13" fmla="*/ 186 h 240"/>
                <a:gd name="T14" fmla="*/ 231 w 315"/>
                <a:gd name="T15" fmla="*/ 182 h 240"/>
                <a:gd name="T16" fmla="*/ 208 w 315"/>
                <a:gd name="T17" fmla="*/ 182 h 240"/>
                <a:gd name="T18" fmla="*/ 212 w 315"/>
                <a:gd name="T19" fmla="*/ 169 h 240"/>
                <a:gd name="T20" fmla="*/ 221 w 315"/>
                <a:gd name="T21" fmla="*/ 158 h 240"/>
                <a:gd name="T22" fmla="*/ 223 w 315"/>
                <a:gd name="T23" fmla="*/ 147 h 240"/>
                <a:gd name="T24" fmla="*/ 224 w 315"/>
                <a:gd name="T25" fmla="*/ 135 h 240"/>
                <a:gd name="T26" fmla="*/ 235 w 315"/>
                <a:gd name="T27" fmla="*/ 119 h 240"/>
                <a:gd name="T28" fmla="*/ 236 w 315"/>
                <a:gd name="T29" fmla="*/ 116 h 240"/>
                <a:gd name="T30" fmla="*/ 226 w 315"/>
                <a:gd name="T31" fmla="*/ 102 h 240"/>
                <a:gd name="T32" fmla="*/ 225 w 315"/>
                <a:gd name="T33" fmla="*/ 70 h 240"/>
                <a:gd name="T34" fmla="*/ 250 w 315"/>
                <a:gd name="T35" fmla="*/ 52 h 240"/>
                <a:gd name="T36" fmla="*/ 269 w 315"/>
                <a:gd name="T37" fmla="*/ 25 h 240"/>
                <a:gd name="T38" fmla="*/ 262 w 315"/>
                <a:gd name="T39" fmla="*/ 21 h 240"/>
                <a:gd name="T40" fmla="*/ 253 w 315"/>
                <a:gd name="T41" fmla="*/ 16 h 240"/>
                <a:gd name="T42" fmla="*/ 244 w 315"/>
                <a:gd name="T43" fmla="*/ 9 h 240"/>
                <a:gd name="T44" fmla="*/ 239 w 315"/>
                <a:gd name="T45" fmla="*/ 4 h 240"/>
                <a:gd name="T46" fmla="*/ 233 w 315"/>
                <a:gd name="T47" fmla="*/ 0 h 240"/>
                <a:gd name="T48" fmla="*/ 229 w 315"/>
                <a:gd name="T49" fmla="*/ 0 h 240"/>
                <a:gd name="T50" fmla="*/ 224 w 315"/>
                <a:gd name="T51" fmla="*/ 5 h 240"/>
                <a:gd name="T52" fmla="*/ 217 w 315"/>
                <a:gd name="T53" fmla="*/ 8 h 240"/>
                <a:gd name="T54" fmla="*/ 210 w 315"/>
                <a:gd name="T55" fmla="*/ 9 h 240"/>
                <a:gd name="T56" fmla="*/ 198 w 315"/>
                <a:gd name="T57" fmla="*/ 13 h 240"/>
                <a:gd name="T58" fmla="*/ 188 w 315"/>
                <a:gd name="T59" fmla="*/ 25 h 240"/>
                <a:gd name="T60" fmla="*/ 187 w 315"/>
                <a:gd name="T61" fmla="*/ 49 h 240"/>
                <a:gd name="T62" fmla="*/ 157 w 315"/>
                <a:gd name="T63" fmla="*/ 59 h 240"/>
                <a:gd name="T64" fmla="*/ 137 w 315"/>
                <a:gd name="T65" fmla="*/ 54 h 240"/>
                <a:gd name="T66" fmla="*/ 110 w 315"/>
                <a:gd name="T67" fmla="*/ 48 h 240"/>
                <a:gd name="T68" fmla="*/ 96 w 315"/>
                <a:gd name="T69" fmla="*/ 52 h 240"/>
                <a:gd name="T70" fmla="*/ 88 w 315"/>
                <a:gd name="T71" fmla="*/ 68 h 240"/>
                <a:gd name="T72" fmla="*/ 67 w 315"/>
                <a:gd name="T73" fmla="*/ 102 h 240"/>
                <a:gd name="T74" fmla="*/ 46 w 315"/>
                <a:gd name="T75" fmla="*/ 111 h 240"/>
                <a:gd name="T76" fmla="*/ 28 w 315"/>
                <a:gd name="T77" fmla="*/ 129 h 240"/>
                <a:gd name="T78" fmla="*/ 13 w 315"/>
                <a:gd name="T79" fmla="*/ 152 h 240"/>
                <a:gd name="T80" fmla="*/ 7 w 315"/>
                <a:gd name="T81" fmla="*/ 181 h 240"/>
                <a:gd name="T82" fmla="*/ 4 w 315"/>
                <a:gd name="T83" fmla="*/ 20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5" h="240">
                  <a:moveTo>
                    <a:pt x="315" y="240"/>
                  </a:moveTo>
                  <a:cubicBezTo>
                    <a:pt x="315" y="240"/>
                    <a:pt x="297" y="227"/>
                    <a:pt x="307" y="204"/>
                  </a:cubicBezTo>
                  <a:cubicBezTo>
                    <a:pt x="307" y="204"/>
                    <a:pt x="306" y="197"/>
                    <a:pt x="302" y="195"/>
                  </a:cubicBezTo>
                  <a:cubicBezTo>
                    <a:pt x="298" y="194"/>
                    <a:pt x="292" y="185"/>
                    <a:pt x="292" y="185"/>
                  </a:cubicBezTo>
                  <a:cubicBezTo>
                    <a:pt x="292" y="185"/>
                    <a:pt x="290" y="173"/>
                    <a:pt x="283" y="178"/>
                  </a:cubicBezTo>
                  <a:cubicBezTo>
                    <a:pt x="275" y="183"/>
                    <a:pt x="269" y="186"/>
                    <a:pt x="269" y="186"/>
                  </a:cubicBezTo>
                  <a:cubicBezTo>
                    <a:pt x="242" y="186"/>
                    <a:pt x="242" y="186"/>
                    <a:pt x="242" y="186"/>
                  </a:cubicBezTo>
                  <a:cubicBezTo>
                    <a:pt x="231" y="182"/>
                    <a:pt x="231" y="182"/>
                    <a:pt x="231" y="182"/>
                  </a:cubicBezTo>
                  <a:cubicBezTo>
                    <a:pt x="208" y="182"/>
                    <a:pt x="208" y="182"/>
                    <a:pt x="208" y="182"/>
                  </a:cubicBezTo>
                  <a:cubicBezTo>
                    <a:pt x="208" y="182"/>
                    <a:pt x="193" y="182"/>
                    <a:pt x="212" y="169"/>
                  </a:cubicBezTo>
                  <a:cubicBezTo>
                    <a:pt x="221" y="158"/>
                    <a:pt x="221" y="158"/>
                    <a:pt x="221" y="158"/>
                  </a:cubicBezTo>
                  <a:cubicBezTo>
                    <a:pt x="223" y="147"/>
                    <a:pt x="223" y="147"/>
                    <a:pt x="223" y="147"/>
                  </a:cubicBezTo>
                  <a:cubicBezTo>
                    <a:pt x="224" y="135"/>
                    <a:pt x="224" y="135"/>
                    <a:pt x="224" y="13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6" y="116"/>
                    <a:pt x="236" y="116"/>
                    <a:pt x="236" y="116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25" y="70"/>
                    <a:pt x="225" y="70"/>
                    <a:pt x="225" y="70"/>
                  </a:cubicBezTo>
                  <a:cubicBezTo>
                    <a:pt x="225" y="70"/>
                    <a:pt x="234" y="54"/>
                    <a:pt x="250" y="52"/>
                  </a:cubicBezTo>
                  <a:cubicBezTo>
                    <a:pt x="266" y="51"/>
                    <a:pt x="284" y="35"/>
                    <a:pt x="269" y="25"/>
                  </a:cubicBezTo>
                  <a:cubicBezTo>
                    <a:pt x="262" y="21"/>
                    <a:pt x="262" y="21"/>
                    <a:pt x="262" y="21"/>
                  </a:cubicBezTo>
                  <a:cubicBezTo>
                    <a:pt x="253" y="16"/>
                    <a:pt x="253" y="16"/>
                    <a:pt x="253" y="16"/>
                  </a:cubicBezTo>
                  <a:cubicBezTo>
                    <a:pt x="244" y="9"/>
                    <a:pt x="244" y="9"/>
                    <a:pt x="244" y="9"/>
                  </a:cubicBezTo>
                  <a:cubicBezTo>
                    <a:pt x="239" y="4"/>
                    <a:pt x="239" y="4"/>
                    <a:pt x="239" y="4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2" y="9"/>
                    <a:pt x="210" y="9"/>
                  </a:cubicBezTo>
                  <a:cubicBezTo>
                    <a:pt x="208" y="9"/>
                    <a:pt x="199" y="9"/>
                    <a:pt x="198" y="13"/>
                  </a:cubicBezTo>
                  <a:cubicBezTo>
                    <a:pt x="198" y="17"/>
                    <a:pt x="191" y="26"/>
                    <a:pt x="188" y="25"/>
                  </a:cubicBezTo>
                  <a:cubicBezTo>
                    <a:pt x="187" y="49"/>
                    <a:pt x="187" y="49"/>
                    <a:pt x="187" y="49"/>
                  </a:cubicBezTo>
                  <a:cubicBezTo>
                    <a:pt x="187" y="49"/>
                    <a:pt x="163" y="53"/>
                    <a:pt x="157" y="59"/>
                  </a:cubicBezTo>
                  <a:cubicBezTo>
                    <a:pt x="157" y="59"/>
                    <a:pt x="144" y="69"/>
                    <a:pt x="137" y="54"/>
                  </a:cubicBezTo>
                  <a:cubicBezTo>
                    <a:pt x="131" y="38"/>
                    <a:pt x="115" y="45"/>
                    <a:pt x="110" y="48"/>
                  </a:cubicBezTo>
                  <a:cubicBezTo>
                    <a:pt x="106" y="51"/>
                    <a:pt x="97" y="54"/>
                    <a:pt x="96" y="52"/>
                  </a:cubicBezTo>
                  <a:cubicBezTo>
                    <a:pt x="95" y="49"/>
                    <a:pt x="104" y="68"/>
                    <a:pt x="88" y="68"/>
                  </a:cubicBezTo>
                  <a:cubicBezTo>
                    <a:pt x="72" y="68"/>
                    <a:pt x="67" y="102"/>
                    <a:pt x="67" y="102"/>
                  </a:cubicBezTo>
                  <a:cubicBezTo>
                    <a:pt x="67" y="102"/>
                    <a:pt x="65" y="110"/>
                    <a:pt x="46" y="111"/>
                  </a:cubicBezTo>
                  <a:cubicBezTo>
                    <a:pt x="28" y="111"/>
                    <a:pt x="28" y="129"/>
                    <a:pt x="28" y="129"/>
                  </a:cubicBezTo>
                  <a:cubicBezTo>
                    <a:pt x="28" y="129"/>
                    <a:pt x="25" y="150"/>
                    <a:pt x="13" y="152"/>
                  </a:cubicBezTo>
                  <a:cubicBezTo>
                    <a:pt x="1" y="155"/>
                    <a:pt x="0" y="168"/>
                    <a:pt x="7" y="181"/>
                  </a:cubicBezTo>
                  <a:cubicBezTo>
                    <a:pt x="8" y="185"/>
                    <a:pt x="4" y="203"/>
                    <a:pt x="4" y="203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临沂">
              <a:hlinkClick r:id="" action="ppaction://macro?name=Slide1.临沂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71925" y="3662362"/>
              <a:ext cx="1050925" cy="1357312"/>
            </a:xfrm>
            <a:custGeom>
              <a:avLst/>
              <a:gdLst>
                <a:gd name="T0" fmla="*/ 307 w 315"/>
                <a:gd name="T1" fmla="*/ 204 h 406"/>
                <a:gd name="T2" fmla="*/ 292 w 315"/>
                <a:gd name="T3" fmla="*/ 185 h 406"/>
                <a:gd name="T4" fmla="*/ 269 w 315"/>
                <a:gd name="T5" fmla="*/ 186 h 406"/>
                <a:gd name="T6" fmla="*/ 231 w 315"/>
                <a:gd name="T7" fmla="*/ 182 h 406"/>
                <a:gd name="T8" fmla="*/ 212 w 315"/>
                <a:gd name="T9" fmla="*/ 169 h 406"/>
                <a:gd name="T10" fmla="*/ 223 w 315"/>
                <a:gd name="T11" fmla="*/ 147 h 406"/>
                <a:gd name="T12" fmla="*/ 234 w 315"/>
                <a:gd name="T13" fmla="*/ 119 h 406"/>
                <a:gd name="T14" fmla="*/ 226 w 315"/>
                <a:gd name="T15" fmla="*/ 102 h 406"/>
                <a:gd name="T16" fmla="*/ 249 w 315"/>
                <a:gd name="T17" fmla="*/ 52 h 406"/>
                <a:gd name="T18" fmla="*/ 262 w 315"/>
                <a:gd name="T19" fmla="*/ 21 h 406"/>
                <a:gd name="T20" fmla="*/ 244 w 315"/>
                <a:gd name="T21" fmla="*/ 9 h 406"/>
                <a:gd name="T22" fmla="*/ 233 w 315"/>
                <a:gd name="T23" fmla="*/ 0 h 406"/>
                <a:gd name="T24" fmla="*/ 223 w 315"/>
                <a:gd name="T25" fmla="*/ 5 h 406"/>
                <a:gd name="T26" fmla="*/ 210 w 315"/>
                <a:gd name="T27" fmla="*/ 9 h 406"/>
                <a:gd name="T28" fmla="*/ 188 w 315"/>
                <a:gd name="T29" fmla="*/ 25 h 406"/>
                <a:gd name="T30" fmla="*/ 157 w 315"/>
                <a:gd name="T31" fmla="*/ 59 h 406"/>
                <a:gd name="T32" fmla="*/ 110 w 315"/>
                <a:gd name="T33" fmla="*/ 48 h 406"/>
                <a:gd name="T34" fmla="*/ 87 w 315"/>
                <a:gd name="T35" fmla="*/ 68 h 406"/>
                <a:gd name="T36" fmla="*/ 46 w 315"/>
                <a:gd name="T37" fmla="*/ 111 h 406"/>
                <a:gd name="T38" fmla="*/ 12 w 315"/>
                <a:gd name="T39" fmla="*/ 152 h 406"/>
                <a:gd name="T40" fmla="*/ 4 w 315"/>
                <a:gd name="T41" fmla="*/ 203 h 406"/>
                <a:gd name="T42" fmla="*/ 18 w 315"/>
                <a:gd name="T43" fmla="*/ 216 h 406"/>
                <a:gd name="T44" fmla="*/ 51 w 315"/>
                <a:gd name="T45" fmla="*/ 254 h 406"/>
                <a:gd name="T46" fmla="*/ 51 w 315"/>
                <a:gd name="T47" fmla="*/ 293 h 406"/>
                <a:gd name="T48" fmla="*/ 65 w 315"/>
                <a:gd name="T49" fmla="*/ 310 h 406"/>
                <a:gd name="T50" fmla="*/ 69 w 315"/>
                <a:gd name="T51" fmla="*/ 339 h 406"/>
                <a:gd name="T52" fmla="*/ 69 w 315"/>
                <a:gd name="T53" fmla="*/ 339 h 406"/>
                <a:gd name="T54" fmla="*/ 120 w 315"/>
                <a:gd name="T55" fmla="*/ 358 h 406"/>
                <a:gd name="T56" fmla="*/ 126 w 315"/>
                <a:gd name="T57" fmla="*/ 374 h 406"/>
                <a:gd name="T58" fmla="*/ 131 w 315"/>
                <a:gd name="T59" fmla="*/ 395 h 406"/>
                <a:gd name="T60" fmla="*/ 157 w 315"/>
                <a:gd name="T61" fmla="*/ 390 h 406"/>
                <a:gd name="T62" fmla="*/ 187 w 315"/>
                <a:gd name="T63" fmla="*/ 348 h 406"/>
                <a:gd name="T64" fmla="*/ 227 w 315"/>
                <a:gd name="T65" fmla="*/ 316 h 406"/>
                <a:gd name="T66" fmla="*/ 248 w 315"/>
                <a:gd name="T67" fmla="*/ 265 h 406"/>
                <a:gd name="T68" fmla="*/ 315 w 315"/>
                <a:gd name="T69" fmla="*/ 24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5" h="406">
                  <a:moveTo>
                    <a:pt x="315" y="240"/>
                  </a:moveTo>
                  <a:cubicBezTo>
                    <a:pt x="315" y="240"/>
                    <a:pt x="297" y="227"/>
                    <a:pt x="307" y="204"/>
                  </a:cubicBezTo>
                  <a:cubicBezTo>
                    <a:pt x="307" y="204"/>
                    <a:pt x="305" y="197"/>
                    <a:pt x="302" y="195"/>
                  </a:cubicBezTo>
                  <a:cubicBezTo>
                    <a:pt x="298" y="194"/>
                    <a:pt x="292" y="185"/>
                    <a:pt x="292" y="185"/>
                  </a:cubicBezTo>
                  <a:cubicBezTo>
                    <a:pt x="292" y="185"/>
                    <a:pt x="290" y="173"/>
                    <a:pt x="282" y="178"/>
                  </a:cubicBezTo>
                  <a:cubicBezTo>
                    <a:pt x="275" y="183"/>
                    <a:pt x="269" y="186"/>
                    <a:pt x="269" y="186"/>
                  </a:cubicBezTo>
                  <a:cubicBezTo>
                    <a:pt x="242" y="186"/>
                    <a:pt x="242" y="186"/>
                    <a:pt x="242" y="186"/>
                  </a:cubicBezTo>
                  <a:cubicBezTo>
                    <a:pt x="231" y="182"/>
                    <a:pt x="231" y="182"/>
                    <a:pt x="231" y="182"/>
                  </a:cubicBezTo>
                  <a:cubicBezTo>
                    <a:pt x="207" y="182"/>
                    <a:pt x="207" y="182"/>
                    <a:pt x="207" y="182"/>
                  </a:cubicBezTo>
                  <a:cubicBezTo>
                    <a:pt x="207" y="182"/>
                    <a:pt x="193" y="182"/>
                    <a:pt x="212" y="169"/>
                  </a:cubicBezTo>
                  <a:cubicBezTo>
                    <a:pt x="221" y="158"/>
                    <a:pt x="221" y="158"/>
                    <a:pt x="221" y="158"/>
                  </a:cubicBezTo>
                  <a:cubicBezTo>
                    <a:pt x="223" y="147"/>
                    <a:pt x="223" y="147"/>
                    <a:pt x="223" y="147"/>
                  </a:cubicBezTo>
                  <a:cubicBezTo>
                    <a:pt x="224" y="135"/>
                    <a:pt x="224" y="135"/>
                    <a:pt x="224" y="135"/>
                  </a:cubicBezTo>
                  <a:cubicBezTo>
                    <a:pt x="234" y="119"/>
                    <a:pt x="234" y="119"/>
                    <a:pt x="234" y="119"/>
                  </a:cubicBezTo>
                  <a:cubicBezTo>
                    <a:pt x="236" y="116"/>
                    <a:pt x="236" y="116"/>
                    <a:pt x="236" y="116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25" y="70"/>
                    <a:pt x="225" y="70"/>
                    <a:pt x="225" y="70"/>
                  </a:cubicBezTo>
                  <a:cubicBezTo>
                    <a:pt x="225" y="70"/>
                    <a:pt x="233" y="54"/>
                    <a:pt x="249" y="52"/>
                  </a:cubicBezTo>
                  <a:cubicBezTo>
                    <a:pt x="265" y="51"/>
                    <a:pt x="283" y="35"/>
                    <a:pt x="269" y="25"/>
                  </a:cubicBezTo>
                  <a:cubicBezTo>
                    <a:pt x="262" y="21"/>
                    <a:pt x="262" y="21"/>
                    <a:pt x="262" y="21"/>
                  </a:cubicBezTo>
                  <a:cubicBezTo>
                    <a:pt x="253" y="16"/>
                    <a:pt x="253" y="16"/>
                    <a:pt x="253" y="16"/>
                  </a:cubicBezTo>
                  <a:cubicBezTo>
                    <a:pt x="244" y="9"/>
                    <a:pt x="244" y="9"/>
                    <a:pt x="244" y="9"/>
                  </a:cubicBezTo>
                  <a:cubicBezTo>
                    <a:pt x="239" y="4"/>
                    <a:pt x="239" y="4"/>
                    <a:pt x="239" y="4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16" y="8"/>
                    <a:pt x="216" y="8"/>
                    <a:pt x="216" y="8"/>
                  </a:cubicBezTo>
                  <a:cubicBezTo>
                    <a:pt x="216" y="8"/>
                    <a:pt x="211" y="9"/>
                    <a:pt x="210" y="9"/>
                  </a:cubicBezTo>
                  <a:cubicBezTo>
                    <a:pt x="208" y="9"/>
                    <a:pt x="199" y="9"/>
                    <a:pt x="198" y="13"/>
                  </a:cubicBezTo>
                  <a:cubicBezTo>
                    <a:pt x="198" y="17"/>
                    <a:pt x="191" y="26"/>
                    <a:pt x="188" y="25"/>
                  </a:cubicBezTo>
                  <a:cubicBezTo>
                    <a:pt x="186" y="49"/>
                    <a:pt x="186" y="49"/>
                    <a:pt x="186" y="49"/>
                  </a:cubicBezTo>
                  <a:cubicBezTo>
                    <a:pt x="186" y="49"/>
                    <a:pt x="163" y="53"/>
                    <a:pt x="157" y="59"/>
                  </a:cubicBezTo>
                  <a:cubicBezTo>
                    <a:pt x="157" y="59"/>
                    <a:pt x="144" y="69"/>
                    <a:pt x="137" y="54"/>
                  </a:cubicBezTo>
                  <a:cubicBezTo>
                    <a:pt x="130" y="38"/>
                    <a:pt x="114" y="45"/>
                    <a:pt x="110" y="48"/>
                  </a:cubicBezTo>
                  <a:cubicBezTo>
                    <a:pt x="105" y="51"/>
                    <a:pt x="97" y="54"/>
                    <a:pt x="96" y="52"/>
                  </a:cubicBezTo>
                  <a:cubicBezTo>
                    <a:pt x="94" y="49"/>
                    <a:pt x="103" y="68"/>
                    <a:pt x="87" y="68"/>
                  </a:cubicBezTo>
                  <a:cubicBezTo>
                    <a:pt x="71" y="68"/>
                    <a:pt x="66" y="102"/>
                    <a:pt x="66" y="102"/>
                  </a:cubicBezTo>
                  <a:cubicBezTo>
                    <a:pt x="66" y="102"/>
                    <a:pt x="65" y="110"/>
                    <a:pt x="46" y="111"/>
                  </a:cubicBezTo>
                  <a:cubicBezTo>
                    <a:pt x="27" y="111"/>
                    <a:pt x="28" y="129"/>
                    <a:pt x="28" y="129"/>
                  </a:cubicBezTo>
                  <a:cubicBezTo>
                    <a:pt x="28" y="129"/>
                    <a:pt x="24" y="150"/>
                    <a:pt x="12" y="152"/>
                  </a:cubicBezTo>
                  <a:cubicBezTo>
                    <a:pt x="0" y="155"/>
                    <a:pt x="0" y="168"/>
                    <a:pt x="6" y="181"/>
                  </a:cubicBezTo>
                  <a:cubicBezTo>
                    <a:pt x="8" y="185"/>
                    <a:pt x="4" y="203"/>
                    <a:pt x="4" y="203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7" y="209"/>
                    <a:pt x="3" y="214"/>
                    <a:pt x="18" y="216"/>
                  </a:cubicBezTo>
                  <a:cubicBezTo>
                    <a:pt x="27" y="235"/>
                    <a:pt x="27" y="235"/>
                    <a:pt x="27" y="235"/>
                  </a:cubicBezTo>
                  <a:cubicBezTo>
                    <a:pt x="27" y="235"/>
                    <a:pt x="44" y="254"/>
                    <a:pt x="51" y="254"/>
                  </a:cubicBezTo>
                  <a:cubicBezTo>
                    <a:pt x="59" y="255"/>
                    <a:pt x="48" y="274"/>
                    <a:pt x="48" y="274"/>
                  </a:cubicBezTo>
                  <a:cubicBezTo>
                    <a:pt x="51" y="293"/>
                    <a:pt x="51" y="293"/>
                    <a:pt x="51" y="293"/>
                  </a:cubicBezTo>
                  <a:cubicBezTo>
                    <a:pt x="54" y="301"/>
                    <a:pt x="54" y="301"/>
                    <a:pt x="54" y="301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65" y="310"/>
                    <a:pt x="65" y="335"/>
                    <a:pt x="69" y="339"/>
                  </a:cubicBezTo>
                  <a:cubicBezTo>
                    <a:pt x="69" y="339"/>
                    <a:pt x="69" y="339"/>
                    <a:pt x="69" y="339"/>
                  </a:cubicBezTo>
                  <a:cubicBezTo>
                    <a:pt x="69" y="340"/>
                    <a:pt x="69" y="340"/>
                    <a:pt x="69" y="340"/>
                  </a:cubicBezTo>
                  <a:cubicBezTo>
                    <a:pt x="69" y="339"/>
                    <a:pt x="69" y="339"/>
                    <a:pt x="69" y="339"/>
                  </a:cubicBezTo>
                  <a:cubicBezTo>
                    <a:pt x="69" y="339"/>
                    <a:pt x="99" y="331"/>
                    <a:pt x="113" y="341"/>
                  </a:cubicBezTo>
                  <a:cubicBezTo>
                    <a:pt x="122" y="348"/>
                    <a:pt x="120" y="358"/>
                    <a:pt x="120" y="358"/>
                  </a:cubicBezTo>
                  <a:cubicBezTo>
                    <a:pt x="125" y="361"/>
                    <a:pt x="125" y="361"/>
                    <a:pt x="125" y="361"/>
                  </a:cubicBezTo>
                  <a:cubicBezTo>
                    <a:pt x="126" y="374"/>
                    <a:pt x="126" y="374"/>
                    <a:pt x="126" y="374"/>
                  </a:cubicBezTo>
                  <a:cubicBezTo>
                    <a:pt x="131" y="380"/>
                    <a:pt x="131" y="380"/>
                    <a:pt x="131" y="380"/>
                  </a:cubicBezTo>
                  <a:cubicBezTo>
                    <a:pt x="131" y="395"/>
                    <a:pt x="131" y="395"/>
                    <a:pt x="131" y="395"/>
                  </a:cubicBezTo>
                  <a:cubicBezTo>
                    <a:pt x="131" y="395"/>
                    <a:pt x="132" y="406"/>
                    <a:pt x="146" y="389"/>
                  </a:cubicBezTo>
                  <a:cubicBezTo>
                    <a:pt x="157" y="390"/>
                    <a:pt x="157" y="390"/>
                    <a:pt x="157" y="390"/>
                  </a:cubicBezTo>
                  <a:cubicBezTo>
                    <a:pt x="157" y="390"/>
                    <a:pt x="183" y="391"/>
                    <a:pt x="180" y="352"/>
                  </a:cubicBezTo>
                  <a:cubicBezTo>
                    <a:pt x="180" y="352"/>
                    <a:pt x="177" y="346"/>
                    <a:pt x="187" y="348"/>
                  </a:cubicBezTo>
                  <a:cubicBezTo>
                    <a:pt x="187" y="348"/>
                    <a:pt x="185" y="317"/>
                    <a:pt x="210" y="326"/>
                  </a:cubicBezTo>
                  <a:cubicBezTo>
                    <a:pt x="210" y="326"/>
                    <a:pt x="245" y="333"/>
                    <a:pt x="227" y="316"/>
                  </a:cubicBezTo>
                  <a:cubicBezTo>
                    <a:pt x="227" y="313"/>
                    <a:pt x="227" y="313"/>
                    <a:pt x="227" y="313"/>
                  </a:cubicBezTo>
                  <a:cubicBezTo>
                    <a:pt x="227" y="313"/>
                    <a:pt x="256" y="291"/>
                    <a:pt x="248" y="265"/>
                  </a:cubicBezTo>
                  <a:cubicBezTo>
                    <a:pt x="248" y="265"/>
                    <a:pt x="248" y="258"/>
                    <a:pt x="264" y="257"/>
                  </a:cubicBezTo>
                  <a:cubicBezTo>
                    <a:pt x="278" y="257"/>
                    <a:pt x="305" y="247"/>
                    <a:pt x="315" y="241"/>
                  </a:cubicBezTo>
                  <a:lnTo>
                    <a:pt x="315" y="240"/>
                  </a:ln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Freeform 131">
              <a:hlinkClick r:id="" action="ppaction://macro?name=Slide1.Freeform 131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078162" y="3878262"/>
              <a:ext cx="320675" cy="768350"/>
            </a:xfrm>
            <a:custGeom>
              <a:avLst/>
              <a:gdLst>
                <a:gd name="T0" fmla="*/ 0 w 96"/>
                <a:gd name="T1" fmla="*/ 0 h 229"/>
                <a:gd name="T2" fmla="*/ 35 w 96"/>
                <a:gd name="T3" fmla="*/ 31 h 229"/>
                <a:gd name="T4" fmla="*/ 48 w 96"/>
                <a:gd name="T5" fmla="*/ 73 h 229"/>
                <a:gd name="T6" fmla="*/ 58 w 96"/>
                <a:gd name="T7" fmla="*/ 99 h 229"/>
                <a:gd name="T8" fmla="*/ 58 w 96"/>
                <a:gd name="T9" fmla="*/ 151 h 229"/>
                <a:gd name="T10" fmla="*/ 59 w 96"/>
                <a:gd name="T11" fmla="*/ 210 h 229"/>
                <a:gd name="T12" fmla="*/ 96 w 96"/>
                <a:gd name="T13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229">
                  <a:moveTo>
                    <a:pt x="0" y="0"/>
                  </a:moveTo>
                  <a:cubicBezTo>
                    <a:pt x="0" y="0"/>
                    <a:pt x="10" y="21"/>
                    <a:pt x="35" y="31"/>
                  </a:cubicBezTo>
                  <a:cubicBezTo>
                    <a:pt x="35" y="31"/>
                    <a:pt x="53" y="53"/>
                    <a:pt x="48" y="73"/>
                  </a:cubicBezTo>
                  <a:cubicBezTo>
                    <a:pt x="48" y="73"/>
                    <a:pt x="48" y="91"/>
                    <a:pt x="58" y="99"/>
                  </a:cubicBezTo>
                  <a:cubicBezTo>
                    <a:pt x="58" y="99"/>
                    <a:pt x="70" y="123"/>
                    <a:pt x="58" y="151"/>
                  </a:cubicBezTo>
                  <a:cubicBezTo>
                    <a:pt x="47" y="178"/>
                    <a:pt x="21" y="197"/>
                    <a:pt x="59" y="210"/>
                  </a:cubicBezTo>
                  <a:cubicBezTo>
                    <a:pt x="96" y="229"/>
                    <a:pt x="96" y="229"/>
                    <a:pt x="96" y="229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133">
              <a:hlinkClick r:id="" action="ppaction://macro?name=Slide1.Freeform 133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197225" y="3789362"/>
              <a:ext cx="865187" cy="290512"/>
            </a:xfrm>
            <a:custGeom>
              <a:avLst/>
              <a:gdLst>
                <a:gd name="T0" fmla="*/ 2 w 259"/>
                <a:gd name="T1" fmla="*/ 0 h 88"/>
                <a:gd name="T2" fmla="*/ 27 w 259"/>
                <a:gd name="T3" fmla="*/ 30 h 88"/>
                <a:gd name="T4" fmla="*/ 37 w 259"/>
                <a:gd name="T5" fmla="*/ 47 h 88"/>
                <a:gd name="T6" fmla="*/ 52 w 259"/>
                <a:gd name="T7" fmla="*/ 46 h 88"/>
                <a:gd name="T8" fmla="*/ 77 w 259"/>
                <a:gd name="T9" fmla="*/ 38 h 88"/>
                <a:gd name="T10" fmla="*/ 107 w 259"/>
                <a:gd name="T11" fmla="*/ 20 h 88"/>
                <a:gd name="T12" fmla="*/ 104 w 259"/>
                <a:gd name="T13" fmla="*/ 28 h 88"/>
                <a:gd name="T14" fmla="*/ 105 w 259"/>
                <a:gd name="T15" fmla="*/ 33 h 88"/>
                <a:gd name="T16" fmla="*/ 103 w 259"/>
                <a:gd name="T17" fmla="*/ 49 h 88"/>
                <a:gd name="T18" fmla="*/ 114 w 259"/>
                <a:gd name="T19" fmla="*/ 66 h 88"/>
                <a:gd name="T20" fmla="*/ 153 w 259"/>
                <a:gd name="T21" fmla="*/ 55 h 88"/>
                <a:gd name="T22" fmla="*/ 182 w 259"/>
                <a:gd name="T23" fmla="*/ 48 h 88"/>
                <a:gd name="T24" fmla="*/ 219 w 259"/>
                <a:gd name="T25" fmla="*/ 47 h 88"/>
                <a:gd name="T26" fmla="*/ 238 w 259"/>
                <a:gd name="T27" fmla="*/ 60 h 88"/>
                <a:gd name="T28" fmla="*/ 259 w 259"/>
                <a:gd name="T2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9" h="88">
                  <a:moveTo>
                    <a:pt x="2" y="0"/>
                  </a:moveTo>
                  <a:cubicBezTo>
                    <a:pt x="2" y="0"/>
                    <a:pt x="0" y="35"/>
                    <a:pt x="27" y="30"/>
                  </a:cubicBezTo>
                  <a:cubicBezTo>
                    <a:pt x="27" y="30"/>
                    <a:pt x="36" y="41"/>
                    <a:pt x="37" y="47"/>
                  </a:cubicBezTo>
                  <a:cubicBezTo>
                    <a:pt x="38" y="53"/>
                    <a:pt x="45" y="50"/>
                    <a:pt x="52" y="46"/>
                  </a:cubicBezTo>
                  <a:cubicBezTo>
                    <a:pt x="52" y="46"/>
                    <a:pt x="68" y="48"/>
                    <a:pt x="77" y="38"/>
                  </a:cubicBezTo>
                  <a:cubicBezTo>
                    <a:pt x="86" y="28"/>
                    <a:pt x="100" y="4"/>
                    <a:pt x="107" y="20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3"/>
                    <a:pt x="111" y="43"/>
                    <a:pt x="103" y="49"/>
                  </a:cubicBezTo>
                  <a:cubicBezTo>
                    <a:pt x="103" y="49"/>
                    <a:pt x="91" y="64"/>
                    <a:pt x="114" y="66"/>
                  </a:cubicBezTo>
                  <a:cubicBezTo>
                    <a:pt x="136" y="69"/>
                    <a:pt x="137" y="72"/>
                    <a:pt x="153" y="55"/>
                  </a:cubicBezTo>
                  <a:cubicBezTo>
                    <a:pt x="168" y="39"/>
                    <a:pt x="182" y="48"/>
                    <a:pt x="182" y="48"/>
                  </a:cubicBezTo>
                  <a:cubicBezTo>
                    <a:pt x="182" y="48"/>
                    <a:pt x="205" y="54"/>
                    <a:pt x="219" y="47"/>
                  </a:cubicBezTo>
                  <a:cubicBezTo>
                    <a:pt x="219" y="47"/>
                    <a:pt x="228" y="51"/>
                    <a:pt x="238" y="60"/>
                  </a:cubicBezTo>
                  <a:cubicBezTo>
                    <a:pt x="249" y="69"/>
                    <a:pt x="259" y="85"/>
                    <a:pt x="259" y="88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Freeform 134">
              <a:hlinkClick r:id="" action="ppaction://macro?name=Slide1.Freeform 134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294062" y="3438524"/>
              <a:ext cx="998538" cy="395288"/>
            </a:xfrm>
            <a:custGeom>
              <a:avLst/>
              <a:gdLst>
                <a:gd name="T0" fmla="*/ 1 w 298"/>
                <a:gd name="T1" fmla="*/ 65 h 118"/>
                <a:gd name="T2" fmla="*/ 3 w 298"/>
                <a:gd name="T3" fmla="*/ 83 h 118"/>
                <a:gd name="T4" fmla="*/ 22 w 298"/>
                <a:gd name="T5" fmla="*/ 89 h 118"/>
                <a:gd name="T6" fmla="*/ 45 w 298"/>
                <a:gd name="T7" fmla="*/ 94 h 118"/>
                <a:gd name="T8" fmla="*/ 56 w 298"/>
                <a:gd name="T9" fmla="*/ 75 h 118"/>
                <a:gd name="T10" fmla="*/ 68 w 298"/>
                <a:gd name="T11" fmla="*/ 48 h 118"/>
                <a:gd name="T12" fmla="*/ 108 w 298"/>
                <a:gd name="T13" fmla="*/ 42 h 118"/>
                <a:gd name="T14" fmla="*/ 153 w 298"/>
                <a:gd name="T15" fmla="*/ 44 h 118"/>
                <a:gd name="T16" fmla="*/ 181 w 298"/>
                <a:gd name="T17" fmla="*/ 7 h 118"/>
                <a:gd name="T18" fmla="*/ 190 w 298"/>
                <a:gd name="T19" fmla="*/ 14 h 118"/>
                <a:gd name="T20" fmla="*/ 204 w 298"/>
                <a:gd name="T21" fmla="*/ 40 h 118"/>
                <a:gd name="T22" fmla="*/ 208 w 298"/>
                <a:gd name="T23" fmla="*/ 65 h 118"/>
                <a:gd name="T24" fmla="*/ 215 w 298"/>
                <a:gd name="T25" fmla="*/ 81 h 118"/>
                <a:gd name="T26" fmla="*/ 237 w 298"/>
                <a:gd name="T27" fmla="*/ 92 h 118"/>
                <a:gd name="T28" fmla="*/ 274 w 298"/>
                <a:gd name="T29" fmla="*/ 94 h 118"/>
                <a:gd name="T30" fmla="*/ 284 w 298"/>
                <a:gd name="T31" fmla="*/ 106 h 118"/>
                <a:gd name="T32" fmla="*/ 298 w 298"/>
                <a:gd name="T3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8" h="118">
                  <a:moveTo>
                    <a:pt x="1" y="65"/>
                  </a:moveTo>
                  <a:cubicBezTo>
                    <a:pt x="3" y="83"/>
                    <a:pt x="3" y="83"/>
                    <a:pt x="3" y="83"/>
                  </a:cubicBezTo>
                  <a:cubicBezTo>
                    <a:pt x="3" y="83"/>
                    <a:pt x="0" y="91"/>
                    <a:pt x="22" y="89"/>
                  </a:cubicBezTo>
                  <a:cubicBezTo>
                    <a:pt x="44" y="87"/>
                    <a:pt x="45" y="94"/>
                    <a:pt x="45" y="94"/>
                  </a:cubicBezTo>
                  <a:cubicBezTo>
                    <a:pt x="45" y="94"/>
                    <a:pt x="63" y="95"/>
                    <a:pt x="56" y="75"/>
                  </a:cubicBezTo>
                  <a:cubicBezTo>
                    <a:pt x="48" y="54"/>
                    <a:pt x="61" y="53"/>
                    <a:pt x="68" y="48"/>
                  </a:cubicBezTo>
                  <a:cubicBezTo>
                    <a:pt x="74" y="43"/>
                    <a:pt x="95" y="34"/>
                    <a:pt x="108" y="42"/>
                  </a:cubicBezTo>
                  <a:cubicBezTo>
                    <a:pt x="120" y="50"/>
                    <a:pt x="126" y="65"/>
                    <a:pt x="153" y="44"/>
                  </a:cubicBezTo>
                  <a:cubicBezTo>
                    <a:pt x="180" y="24"/>
                    <a:pt x="181" y="7"/>
                    <a:pt x="181" y="7"/>
                  </a:cubicBezTo>
                  <a:cubicBezTo>
                    <a:pt x="181" y="7"/>
                    <a:pt x="191" y="0"/>
                    <a:pt x="190" y="14"/>
                  </a:cubicBezTo>
                  <a:cubicBezTo>
                    <a:pt x="190" y="28"/>
                    <a:pt x="204" y="40"/>
                    <a:pt x="204" y="40"/>
                  </a:cubicBezTo>
                  <a:cubicBezTo>
                    <a:pt x="204" y="40"/>
                    <a:pt x="202" y="60"/>
                    <a:pt x="208" y="65"/>
                  </a:cubicBezTo>
                  <a:cubicBezTo>
                    <a:pt x="213" y="69"/>
                    <a:pt x="215" y="81"/>
                    <a:pt x="215" y="81"/>
                  </a:cubicBezTo>
                  <a:cubicBezTo>
                    <a:pt x="215" y="81"/>
                    <a:pt x="234" y="82"/>
                    <a:pt x="237" y="92"/>
                  </a:cubicBezTo>
                  <a:cubicBezTo>
                    <a:pt x="237" y="92"/>
                    <a:pt x="262" y="95"/>
                    <a:pt x="274" y="94"/>
                  </a:cubicBezTo>
                  <a:cubicBezTo>
                    <a:pt x="274" y="94"/>
                    <a:pt x="271" y="102"/>
                    <a:pt x="284" y="106"/>
                  </a:cubicBezTo>
                  <a:cubicBezTo>
                    <a:pt x="297" y="110"/>
                    <a:pt x="298" y="118"/>
                    <a:pt x="298" y="118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威海">
              <a:hlinkClick r:id="" action="ppaction://macro?name=Slide1.威海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6088062" y="2641599"/>
              <a:ext cx="865188" cy="655638"/>
            </a:xfrm>
            <a:custGeom>
              <a:avLst/>
              <a:gdLst>
                <a:gd name="T0" fmla="*/ 225 w 259"/>
                <a:gd name="T1" fmla="*/ 48 h 196"/>
                <a:gd name="T2" fmla="*/ 217 w 259"/>
                <a:gd name="T3" fmla="*/ 44 h 196"/>
                <a:gd name="T4" fmla="*/ 193 w 259"/>
                <a:gd name="T5" fmla="*/ 43 h 196"/>
                <a:gd name="T6" fmla="*/ 162 w 259"/>
                <a:gd name="T7" fmla="*/ 33 h 196"/>
                <a:gd name="T8" fmla="*/ 137 w 259"/>
                <a:gd name="T9" fmla="*/ 39 h 196"/>
                <a:gd name="T10" fmla="*/ 126 w 259"/>
                <a:gd name="T11" fmla="*/ 32 h 196"/>
                <a:gd name="T12" fmla="*/ 105 w 259"/>
                <a:gd name="T13" fmla="*/ 86 h 196"/>
                <a:gd name="T14" fmla="*/ 38 w 259"/>
                <a:gd name="T15" fmla="*/ 102 h 196"/>
                <a:gd name="T16" fmla="*/ 31 w 259"/>
                <a:gd name="T17" fmla="*/ 144 h 196"/>
                <a:gd name="T18" fmla="*/ 48 w 259"/>
                <a:gd name="T19" fmla="*/ 170 h 196"/>
                <a:gd name="T20" fmla="*/ 56 w 259"/>
                <a:gd name="T21" fmla="*/ 172 h 196"/>
                <a:gd name="T22" fmla="*/ 76 w 259"/>
                <a:gd name="T23" fmla="*/ 168 h 196"/>
                <a:gd name="T24" fmla="*/ 67 w 259"/>
                <a:gd name="T25" fmla="*/ 177 h 196"/>
                <a:gd name="T26" fmla="*/ 57 w 259"/>
                <a:gd name="T27" fmla="*/ 183 h 196"/>
                <a:gd name="T28" fmla="*/ 79 w 259"/>
                <a:gd name="T29" fmla="*/ 191 h 196"/>
                <a:gd name="T30" fmla="*/ 90 w 259"/>
                <a:gd name="T31" fmla="*/ 169 h 196"/>
                <a:gd name="T32" fmla="*/ 121 w 259"/>
                <a:gd name="T33" fmla="*/ 149 h 196"/>
                <a:gd name="T34" fmla="*/ 128 w 259"/>
                <a:gd name="T35" fmla="*/ 142 h 196"/>
                <a:gd name="T36" fmla="*/ 138 w 259"/>
                <a:gd name="T37" fmla="*/ 134 h 196"/>
                <a:gd name="T38" fmla="*/ 155 w 259"/>
                <a:gd name="T39" fmla="*/ 150 h 196"/>
                <a:gd name="T40" fmla="*/ 158 w 259"/>
                <a:gd name="T41" fmla="*/ 138 h 196"/>
                <a:gd name="T42" fmla="*/ 169 w 259"/>
                <a:gd name="T43" fmla="*/ 125 h 196"/>
                <a:gd name="T44" fmla="*/ 175 w 259"/>
                <a:gd name="T45" fmla="*/ 127 h 196"/>
                <a:gd name="T46" fmla="*/ 174 w 259"/>
                <a:gd name="T47" fmla="*/ 155 h 196"/>
                <a:gd name="T48" fmla="*/ 180 w 259"/>
                <a:gd name="T49" fmla="*/ 163 h 196"/>
                <a:gd name="T50" fmla="*/ 199 w 259"/>
                <a:gd name="T51" fmla="*/ 163 h 196"/>
                <a:gd name="T52" fmla="*/ 212 w 259"/>
                <a:gd name="T53" fmla="*/ 146 h 196"/>
                <a:gd name="T54" fmla="*/ 224 w 259"/>
                <a:gd name="T55" fmla="*/ 140 h 196"/>
                <a:gd name="T56" fmla="*/ 229 w 259"/>
                <a:gd name="T57" fmla="*/ 123 h 196"/>
                <a:gd name="T58" fmla="*/ 206 w 259"/>
                <a:gd name="T59" fmla="*/ 126 h 196"/>
                <a:gd name="T60" fmla="*/ 214 w 259"/>
                <a:gd name="T61" fmla="*/ 110 h 196"/>
                <a:gd name="T62" fmla="*/ 233 w 259"/>
                <a:gd name="T63" fmla="*/ 97 h 196"/>
                <a:gd name="T64" fmla="*/ 232 w 259"/>
                <a:gd name="T65" fmla="*/ 90 h 196"/>
                <a:gd name="T66" fmla="*/ 236 w 259"/>
                <a:gd name="T67" fmla="*/ 87 h 196"/>
                <a:gd name="T68" fmla="*/ 233 w 259"/>
                <a:gd name="T69" fmla="*/ 74 h 196"/>
                <a:gd name="T70" fmla="*/ 231 w 259"/>
                <a:gd name="T71" fmla="*/ 68 h 196"/>
                <a:gd name="T72" fmla="*/ 230 w 259"/>
                <a:gd name="T73" fmla="*/ 61 h 196"/>
                <a:gd name="T74" fmla="*/ 234 w 259"/>
                <a:gd name="T75" fmla="*/ 61 h 196"/>
                <a:gd name="T76" fmla="*/ 236 w 259"/>
                <a:gd name="T77" fmla="*/ 57 h 196"/>
                <a:gd name="T78" fmla="*/ 236 w 259"/>
                <a:gd name="T79" fmla="*/ 53 h 196"/>
                <a:gd name="T80" fmla="*/ 247 w 259"/>
                <a:gd name="T81" fmla="*/ 49 h 196"/>
                <a:gd name="T82" fmla="*/ 244 w 259"/>
                <a:gd name="T83" fmla="*/ 3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196">
                  <a:moveTo>
                    <a:pt x="244" y="39"/>
                  </a:moveTo>
                  <a:cubicBezTo>
                    <a:pt x="229" y="42"/>
                    <a:pt x="229" y="42"/>
                    <a:pt x="225" y="48"/>
                  </a:cubicBezTo>
                  <a:cubicBezTo>
                    <a:pt x="220" y="48"/>
                    <a:pt x="220" y="48"/>
                    <a:pt x="220" y="48"/>
                  </a:cubicBezTo>
                  <a:cubicBezTo>
                    <a:pt x="217" y="44"/>
                    <a:pt x="217" y="44"/>
                    <a:pt x="217" y="44"/>
                  </a:cubicBezTo>
                  <a:cubicBezTo>
                    <a:pt x="217" y="40"/>
                    <a:pt x="217" y="40"/>
                    <a:pt x="217" y="40"/>
                  </a:cubicBezTo>
                  <a:cubicBezTo>
                    <a:pt x="217" y="40"/>
                    <a:pt x="202" y="44"/>
                    <a:pt x="193" y="43"/>
                  </a:cubicBezTo>
                  <a:cubicBezTo>
                    <a:pt x="193" y="43"/>
                    <a:pt x="180" y="27"/>
                    <a:pt x="174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8" y="0"/>
                    <a:pt x="150" y="13"/>
                  </a:cubicBezTo>
                  <a:cubicBezTo>
                    <a:pt x="133" y="25"/>
                    <a:pt x="135" y="27"/>
                    <a:pt x="137" y="39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1" y="33"/>
                    <a:pt x="126" y="32"/>
                  </a:cubicBezTo>
                  <a:cubicBezTo>
                    <a:pt x="125" y="34"/>
                    <a:pt x="124" y="51"/>
                    <a:pt x="108" y="62"/>
                  </a:cubicBezTo>
                  <a:cubicBezTo>
                    <a:pt x="108" y="62"/>
                    <a:pt x="105" y="71"/>
                    <a:pt x="105" y="86"/>
                  </a:cubicBezTo>
                  <a:cubicBezTo>
                    <a:pt x="105" y="102"/>
                    <a:pt x="79" y="100"/>
                    <a:pt x="72" y="101"/>
                  </a:cubicBezTo>
                  <a:cubicBezTo>
                    <a:pt x="65" y="102"/>
                    <a:pt x="44" y="102"/>
                    <a:pt x="38" y="102"/>
                  </a:cubicBezTo>
                  <a:cubicBezTo>
                    <a:pt x="33" y="102"/>
                    <a:pt x="0" y="100"/>
                    <a:pt x="15" y="129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1" y="144"/>
                    <a:pt x="38" y="155"/>
                    <a:pt x="38" y="161"/>
                  </a:cubicBezTo>
                  <a:cubicBezTo>
                    <a:pt x="38" y="167"/>
                    <a:pt x="48" y="170"/>
                    <a:pt x="48" y="170"/>
                  </a:cubicBezTo>
                  <a:cubicBezTo>
                    <a:pt x="49" y="163"/>
                    <a:pt x="49" y="163"/>
                    <a:pt x="49" y="163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4" y="172"/>
                    <a:pt x="74" y="172"/>
                    <a:pt x="74" y="172"/>
                  </a:cubicBezTo>
                  <a:cubicBezTo>
                    <a:pt x="67" y="177"/>
                    <a:pt x="67" y="177"/>
                    <a:pt x="67" y="177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57" y="183"/>
                    <a:pt x="57" y="183"/>
                    <a:pt x="57" y="183"/>
                  </a:cubicBezTo>
                  <a:cubicBezTo>
                    <a:pt x="66" y="189"/>
                    <a:pt x="66" y="189"/>
                    <a:pt x="66" y="189"/>
                  </a:cubicBezTo>
                  <a:cubicBezTo>
                    <a:pt x="66" y="189"/>
                    <a:pt x="71" y="177"/>
                    <a:pt x="79" y="191"/>
                  </a:cubicBezTo>
                  <a:cubicBezTo>
                    <a:pt x="79" y="191"/>
                    <a:pt x="88" y="196"/>
                    <a:pt x="82" y="182"/>
                  </a:cubicBezTo>
                  <a:cubicBezTo>
                    <a:pt x="76" y="169"/>
                    <a:pt x="90" y="169"/>
                    <a:pt x="90" y="169"/>
                  </a:cubicBezTo>
                  <a:cubicBezTo>
                    <a:pt x="90" y="169"/>
                    <a:pt x="99" y="173"/>
                    <a:pt x="101" y="161"/>
                  </a:cubicBezTo>
                  <a:cubicBezTo>
                    <a:pt x="103" y="149"/>
                    <a:pt x="115" y="149"/>
                    <a:pt x="121" y="149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3" y="148"/>
                    <a:pt x="142" y="151"/>
                    <a:pt x="128" y="142"/>
                  </a:cubicBezTo>
                  <a:cubicBezTo>
                    <a:pt x="128" y="142"/>
                    <a:pt x="128" y="122"/>
                    <a:pt x="136" y="134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38" y="134"/>
                    <a:pt x="153" y="130"/>
                    <a:pt x="146" y="142"/>
                  </a:cubicBezTo>
                  <a:cubicBezTo>
                    <a:pt x="140" y="154"/>
                    <a:pt x="155" y="150"/>
                    <a:pt x="155" y="150"/>
                  </a:cubicBezTo>
                  <a:cubicBezTo>
                    <a:pt x="158" y="150"/>
                    <a:pt x="158" y="150"/>
                    <a:pt x="158" y="150"/>
                  </a:cubicBezTo>
                  <a:cubicBezTo>
                    <a:pt x="158" y="138"/>
                    <a:pt x="158" y="138"/>
                    <a:pt x="158" y="138"/>
                  </a:cubicBezTo>
                  <a:cubicBezTo>
                    <a:pt x="168" y="126"/>
                    <a:pt x="168" y="126"/>
                    <a:pt x="168" y="126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69" y="120"/>
                    <a:pt x="169" y="120"/>
                    <a:pt x="169" y="120"/>
                  </a:cubicBezTo>
                  <a:cubicBezTo>
                    <a:pt x="169" y="120"/>
                    <a:pt x="181" y="116"/>
                    <a:pt x="175" y="127"/>
                  </a:cubicBezTo>
                  <a:cubicBezTo>
                    <a:pt x="175" y="127"/>
                    <a:pt x="161" y="141"/>
                    <a:pt x="173" y="145"/>
                  </a:cubicBezTo>
                  <a:cubicBezTo>
                    <a:pt x="184" y="150"/>
                    <a:pt x="187" y="151"/>
                    <a:pt x="174" y="155"/>
                  </a:cubicBezTo>
                  <a:cubicBezTo>
                    <a:pt x="173" y="156"/>
                    <a:pt x="173" y="156"/>
                    <a:pt x="173" y="156"/>
                  </a:cubicBezTo>
                  <a:cubicBezTo>
                    <a:pt x="173" y="156"/>
                    <a:pt x="169" y="167"/>
                    <a:pt x="180" y="163"/>
                  </a:cubicBezTo>
                  <a:cubicBezTo>
                    <a:pt x="190" y="160"/>
                    <a:pt x="193" y="166"/>
                    <a:pt x="193" y="166"/>
                  </a:cubicBezTo>
                  <a:cubicBezTo>
                    <a:pt x="193" y="166"/>
                    <a:pt x="200" y="169"/>
                    <a:pt x="199" y="163"/>
                  </a:cubicBezTo>
                  <a:cubicBezTo>
                    <a:pt x="199" y="156"/>
                    <a:pt x="208" y="158"/>
                    <a:pt x="212" y="158"/>
                  </a:cubicBezTo>
                  <a:cubicBezTo>
                    <a:pt x="215" y="158"/>
                    <a:pt x="217" y="156"/>
                    <a:pt x="212" y="146"/>
                  </a:cubicBezTo>
                  <a:cubicBezTo>
                    <a:pt x="207" y="137"/>
                    <a:pt x="218" y="145"/>
                    <a:pt x="218" y="145"/>
                  </a:cubicBezTo>
                  <a:cubicBezTo>
                    <a:pt x="218" y="145"/>
                    <a:pt x="224" y="146"/>
                    <a:pt x="224" y="140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29" y="123"/>
                    <a:pt x="229" y="123"/>
                    <a:pt x="229" y="123"/>
                  </a:cubicBezTo>
                  <a:cubicBezTo>
                    <a:pt x="218" y="123"/>
                    <a:pt x="218" y="123"/>
                    <a:pt x="218" y="123"/>
                  </a:cubicBezTo>
                  <a:cubicBezTo>
                    <a:pt x="218" y="123"/>
                    <a:pt x="207" y="140"/>
                    <a:pt x="206" y="126"/>
                  </a:cubicBezTo>
                  <a:cubicBezTo>
                    <a:pt x="206" y="126"/>
                    <a:pt x="202" y="117"/>
                    <a:pt x="214" y="118"/>
                  </a:cubicBezTo>
                  <a:cubicBezTo>
                    <a:pt x="214" y="118"/>
                    <a:pt x="219" y="118"/>
                    <a:pt x="214" y="110"/>
                  </a:cubicBezTo>
                  <a:cubicBezTo>
                    <a:pt x="214" y="99"/>
                    <a:pt x="214" y="99"/>
                    <a:pt x="214" y="99"/>
                  </a:cubicBezTo>
                  <a:cubicBezTo>
                    <a:pt x="214" y="99"/>
                    <a:pt x="226" y="96"/>
                    <a:pt x="233" y="97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2" y="90"/>
                    <a:pt x="232" y="90"/>
                    <a:pt x="232" y="90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6" y="87"/>
                    <a:pt x="236" y="87"/>
                    <a:pt x="236" y="87"/>
                  </a:cubicBezTo>
                  <a:cubicBezTo>
                    <a:pt x="236" y="87"/>
                    <a:pt x="249" y="87"/>
                    <a:pt x="236" y="78"/>
                  </a:cubicBezTo>
                  <a:cubicBezTo>
                    <a:pt x="233" y="74"/>
                    <a:pt x="233" y="74"/>
                    <a:pt x="233" y="74"/>
                  </a:cubicBezTo>
                  <a:cubicBezTo>
                    <a:pt x="231" y="72"/>
                    <a:pt x="231" y="72"/>
                    <a:pt x="231" y="72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30" y="61"/>
                    <a:pt x="230" y="61"/>
                    <a:pt x="230" y="61"/>
                  </a:cubicBezTo>
                  <a:cubicBezTo>
                    <a:pt x="231" y="61"/>
                    <a:pt x="231" y="61"/>
                    <a:pt x="231" y="61"/>
                  </a:cubicBezTo>
                  <a:cubicBezTo>
                    <a:pt x="234" y="61"/>
                    <a:pt x="234" y="61"/>
                    <a:pt x="234" y="61"/>
                  </a:cubicBezTo>
                  <a:cubicBezTo>
                    <a:pt x="236" y="60"/>
                    <a:pt x="236" y="60"/>
                    <a:pt x="236" y="60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5" y="55"/>
                    <a:pt x="235" y="55"/>
                    <a:pt x="235" y="55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41" y="51"/>
                    <a:pt x="241" y="51"/>
                    <a:pt x="241" y="51"/>
                  </a:cubicBezTo>
                  <a:cubicBezTo>
                    <a:pt x="247" y="49"/>
                    <a:pt x="247" y="49"/>
                    <a:pt x="247" y="49"/>
                  </a:cubicBezTo>
                  <a:cubicBezTo>
                    <a:pt x="253" y="47"/>
                    <a:pt x="253" y="47"/>
                    <a:pt x="253" y="47"/>
                  </a:cubicBezTo>
                  <a:cubicBezTo>
                    <a:pt x="253" y="47"/>
                    <a:pt x="259" y="36"/>
                    <a:pt x="244" y="39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青岛">
              <a:hlinkClick r:id="" action="ppaction://macro?name=Slide1.青岛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172075" y="2976562"/>
              <a:ext cx="819150" cy="1147762"/>
            </a:xfrm>
            <a:custGeom>
              <a:avLst/>
              <a:gdLst>
                <a:gd name="T0" fmla="*/ 237 w 245"/>
                <a:gd name="T1" fmla="*/ 152 h 343"/>
                <a:gd name="T2" fmla="*/ 241 w 245"/>
                <a:gd name="T3" fmla="*/ 141 h 343"/>
                <a:gd name="T4" fmla="*/ 232 w 245"/>
                <a:gd name="T5" fmla="*/ 132 h 343"/>
                <a:gd name="T6" fmla="*/ 209 w 245"/>
                <a:gd name="T7" fmla="*/ 129 h 343"/>
                <a:gd name="T8" fmla="*/ 214 w 245"/>
                <a:gd name="T9" fmla="*/ 110 h 343"/>
                <a:gd name="T10" fmla="*/ 182 w 245"/>
                <a:gd name="T11" fmla="*/ 92 h 343"/>
                <a:gd name="T12" fmla="*/ 183 w 245"/>
                <a:gd name="T13" fmla="*/ 57 h 343"/>
                <a:gd name="T14" fmla="*/ 171 w 245"/>
                <a:gd name="T15" fmla="*/ 14 h 343"/>
                <a:gd name="T16" fmla="*/ 155 w 245"/>
                <a:gd name="T17" fmla="*/ 5 h 343"/>
                <a:gd name="T18" fmla="*/ 116 w 245"/>
                <a:gd name="T19" fmla="*/ 19 h 343"/>
                <a:gd name="T20" fmla="*/ 58 w 245"/>
                <a:gd name="T21" fmla="*/ 32 h 343"/>
                <a:gd name="T22" fmla="*/ 17 w 245"/>
                <a:gd name="T23" fmla="*/ 32 h 343"/>
                <a:gd name="T24" fmla="*/ 11 w 245"/>
                <a:gd name="T25" fmla="*/ 58 h 343"/>
                <a:gd name="T26" fmla="*/ 64 w 245"/>
                <a:gd name="T27" fmla="*/ 134 h 343"/>
                <a:gd name="T28" fmla="*/ 73 w 245"/>
                <a:gd name="T29" fmla="*/ 155 h 343"/>
                <a:gd name="T30" fmla="*/ 52 w 245"/>
                <a:gd name="T31" fmla="*/ 201 h 343"/>
                <a:gd name="T32" fmla="*/ 25 w 245"/>
                <a:gd name="T33" fmla="*/ 230 h 343"/>
                <a:gd name="T34" fmla="*/ 32 w 245"/>
                <a:gd name="T35" fmla="*/ 265 h 343"/>
                <a:gd name="T36" fmla="*/ 5 w 245"/>
                <a:gd name="T37" fmla="*/ 304 h 343"/>
                <a:gd name="T38" fmla="*/ 5 w 245"/>
                <a:gd name="T39" fmla="*/ 338 h 343"/>
                <a:gd name="T40" fmla="*/ 21 w 245"/>
                <a:gd name="T41" fmla="*/ 341 h 343"/>
                <a:gd name="T42" fmla="*/ 44 w 245"/>
                <a:gd name="T43" fmla="*/ 339 h 343"/>
                <a:gd name="T44" fmla="*/ 68 w 245"/>
                <a:gd name="T45" fmla="*/ 321 h 343"/>
                <a:gd name="T46" fmla="*/ 76 w 245"/>
                <a:gd name="T47" fmla="*/ 308 h 343"/>
                <a:gd name="T48" fmla="*/ 95 w 245"/>
                <a:gd name="T49" fmla="*/ 277 h 343"/>
                <a:gd name="T50" fmla="*/ 112 w 245"/>
                <a:gd name="T51" fmla="*/ 265 h 343"/>
                <a:gd name="T52" fmla="*/ 108 w 245"/>
                <a:gd name="T53" fmla="*/ 235 h 343"/>
                <a:gd name="T54" fmla="*/ 99 w 245"/>
                <a:gd name="T55" fmla="*/ 222 h 343"/>
                <a:gd name="T56" fmla="*/ 100 w 245"/>
                <a:gd name="T57" fmla="*/ 208 h 343"/>
                <a:gd name="T58" fmla="*/ 104 w 245"/>
                <a:gd name="T59" fmla="*/ 204 h 343"/>
                <a:gd name="T60" fmla="*/ 114 w 245"/>
                <a:gd name="T61" fmla="*/ 204 h 343"/>
                <a:gd name="T62" fmla="*/ 120 w 245"/>
                <a:gd name="T63" fmla="*/ 203 h 343"/>
                <a:gd name="T64" fmla="*/ 130 w 245"/>
                <a:gd name="T65" fmla="*/ 214 h 343"/>
                <a:gd name="T66" fmla="*/ 131 w 245"/>
                <a:gd name="T67" fmla="*/ 203 h 343"/>
                <a:gd name="T68" fmla="*/ 145 w 245"/>
                <a:gd name="T69" fmla="*/ 196 h 343"/>
                <a:gd name="T70" fmla="*/ 142 w 245"/>
                <a:gd name="T71" fmla="*/ 202 h 343"/>
                <a:gd name="T72" fmla="*/ 142 w 245"/>
                <a:gd name="T73" fmla="*/ 241 h 343"/>
                <a:gd name="T74" fmla="*/ 169 w 245"/>
                <a:gd name="T75" fmla="*/ 233 h 343"/>
                <a:gd name="T76" fmla="*/ 177 w 245"/>
                <a:gd name="T77" fmla="*/ 227 h 343"/>
                <a:gd name="T78" fmla="*/ 190 w 245"/>
                <a:gd name="T79" fmla="*/ 228 h 343"/>
                <a:gd name="T80" fmla="*/ 191 w 245"/>
                <a:gd name="T81" fmla="*/ 179 h 343"/>
                <a:gd name="T82" fmla="*/ 199 w 245"/>
                <a:gd name="T83" fmla="*/ 180 h 343"/>
                <a:gd name="T84" fmla="*/ 199 w 245"/>
                <a:gd name="T85" fmla="*/ 165 h 343"/>
                <a:gd name="T86" fmla="*/ 226 w 245"/>
                <a:gd name="T87" fmla="*/ 16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5" h="343">
                  <a:moveTo>
                    <a:pt x="233" y="159"/>
                  </a:moveTo>
                  <a:cubicBezTo>
                    <a:pt x="230" y="148"/>
                    <a:pt x="234" y="148"/>
                    <a:pt x="237" y="152"/>
                  </a:cubicBezTo>
                  <a:cubicBezTo>
                    <a:pt x="241" y="148"/>
                    <a:pt x="241" y="148"/>
                    <a:pt x="241" y="148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5" y="133"/>
                    <a:pt x="245" y="133"/>
                    <a:pt x="245" y="133"/>
                  </a:cubicBezTo>
                  <a:cubicBezTo>
                    <a:pt x="232" y="132"/>
                    <a:pt x="232" y="132"/>
                    <a:pt x="232" y="132"/>
                  </a:cubicBezTo>
                  <a:cubicBezTo>
                    <a:pt x="232" y="132"/>
                    <a:pt x="230" y="115"/>
                    <a:pt x="218" y="127"/>
                  </a:cubicBezTo>
                  <a:cubicBezTo>
                    <a:pt x="209" y="129"/>
                    <a:pt x="209" y="129"/>
                    <a:pt x="209" y="129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197" y="115"/>
                    <a:pt x="197" y="115"/>
                    <a:pt x="197" y="115"/>
                  </a:cubicBezTo>
                  <a:cubicBezTo>
                    <a:pt x="197" y="115"/>
                    <a:pt x="182" y="121"/>
                    <a:pt x="182" y="92"/>
                  </a:cubicBezTo>
                  <a:cubicBezTo>
                    <a:pt x="175" y="80"/>
                    <a:pt x="175" y="80"/>
                    <a:pt x="175" y="80"/>
                  </a:cubicBezTo>
                  <a:cubicBezTo>
                    <a:pt x="175" y="80"/>
                    <a:pt x="175" y="70"/>
                    <a:pt x="183" y="57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81" y="26"/>
                    <a:pt x="173" y="15"/>
                    <a:pt x="171" y="14"/>
                  </a:cubicBezTo>
                  <a:cubicBezTo>
                    <a:pt x="168" y="3"/>
                    <a:pt x="168" y="3"/>
                    <a:pt x="168" y="3"/>
                  </a:cubicBezTo>
                  <a:cubicBezTo>
                    <a:pt x="168" y="3"/>
                    <a:pt x="164" y="0"/>
                    <a:pt x="155" y="5"/>
                  </a:cubicBezTo>
                  <a:cubicBezTo>
                    <a:pt x="155" y="5"/>
                    <a:pt x="136" y="8"/>
                    <a:pt x="125" y="6"/>
                  </a:cubicBezTo>
                  <a:cubicBezTo>
                    <a:pt x="125" y="6"/>
                    <a:pt x="117" y="5"/>
                    <a:pt x="116" y="19"/>
                  </a:cubicBezTo>
                  <a:cubicBezTo>
                    <a:pt x="116" y="19"/>
                    <a:pt x="118" y="27"/>
                    <a:pt x="96" y="25"/>
                  </a:cubicBezTo>
                  <a:cubicBezTo>
                    <a:pt x="75" y="23"/>
                    <a:pt x="58" y="32"/>
                    <a:pt x="58" y="32"/>
                  </a:cubicBezTo>
                  <a:cubicBezTo>
                    <a:pt x="58" y="32"/>
                    <a:pt x="48" y="33"/>
                    <a:pt x="43" y="28"/>
                  </a:cubicBezTo>
                  <a:cubicBezTo>
                    <a:pt x="37" y="23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9"/>
                    <a:pt x="16" y="47"/>
                    <a:pt x="11" y="58"/>
                  </a:cubicBezTo>
                  <a:cubicBezTo>
                    <a:pt x="0" y="83"/>
                    <a:pt x="17" y="105"/>
                    <a:pt x="30" y="119"/>
                  </a:cubicBezTo>
                  <a:cubicBezTo>
                    <a:pt x="43" y="132"/>
                    <a:pt x="64" y="134"/>
                    <a:pt x="64" y="134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7" y="138"/>
                    <a:pt x="93" y="141"/>
                    <a:pt x="73" y="155"/>
                  </a:cubicBezTo>
                  <a:cubicBezTo>
                    <a:pt x="63" y="175"/>
                    <a:pt x="63" y="175"/>
                    <a:pt x="63" y="175"/>
                  </a:cubicBezTo>
                  <a:cubicBezTo>
                    <a:pt x="63" y="175"/>
                    <a:pt x="54" y="182"/>
                    <a:pt x="52" y="201"/>
                  </a:cubicBezTo>
                  <a:cubicBezTo>
                    <a:pt x="52" y="201"/>
                    <a:pt x="46" y="208"/>
                    <a:pt x="32" y="210"/>
                  </a:cubicBezTo>
                  <a:cubicBezTo>
                    <a:pt x="32" y="210"/>
                    <a:pt x="15" y="212"/>
                    <a:pt x="25" y="230"/>
                  </a:cubicBezTo>
                  <a:cubicBezTo>
                    <a:pt x="25" y="230"/>
                    <a:pt x="27" y="234"/>
                    <a:pt x="28" y="248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2" y="265"/>
                    <a:pt x="18" y="288"/>
                    <a:pt x="14" y="294"/>
                  </a:cubicBezTo>
                  <a:cubicBezTo>
                    <a:pt x="10" y="300"/>
                    <a:pt x="5" y="304"/>
                    <a:pt x="5" y="304"/>
                  </a:cubicBezTo>
                  <a:cubicBezTo>
                    <a:pt x="3" y="316"/>
                    <a:pt x="3" y="316"/>
                    <a:pt x="3" y="316"/>
                  </a:cubicBezTo>
                  <a:cubicBezTo>
                    <a:pt x="5" y="338"/>
                    <a:pt x="5" y="338"/>
                    <a:pt x="5" y="338"/>
                  </a:cubicBezTo>
                  <a:cubicBezTo>
                    <a:pt x="5" y="338"/>
                    <a:pt x="15" y="338"/>
                    <a:pt x="20" y="339"/>
                  </a:cubicBezTo>
                  <a:cubicBezTo>
                    <a:pt x="21" y="341"/>
                    <a:pt x="21" y="341"/>
                    <a:pt x="21" y="341"/>
                  </a:cubicBezTo>
                  <a:cubicBezTo>
                    <a:pt x="22" y="341"/>
                    <a:pt x="30" y="343"/>
                    <a:pt x="38" y="332"/>
                  </a:cubicBezTo>
                  <a:cubicBezTo>
                    <a:pt x="44" y="339"/>
                    <a:pt x="44" y="339"/>
                    <a:pt x="44" y="339"/>
                  </a:cubicBezTo>
                  <a:cubicBezTo>
                    <a:pt x="44" y="339"/>
                    <a:pt x="61" y="316"/>
                    <a:pt x="59" y="335"/>
                  </a:cubicBezTo>
                  <a:cubicBezTo>
                    <a:pt x="59" y="335"/>
                    <a:pt x="69" y="342"/>
                    <a:pt x="68" y="321"/>
                  </a:cubicBezTo>
                  <a:cubicBezTo>
                    <a:pt x="73" y="314"/>
                    <a:pt x="73" y="314"/>
                    <a:pt x="73" y="314"/>
                  </a:cubicBezTo>
                  <a:cubicBezTo>
                    <a:pt x="73" y="314"/>
                    <a:pt x="59" y="301"/>
                    <a:pt x="76" y="308"/>
                  </a:cubicBezTo>
                  <a:cubicBezTo>
                    <a:pt x="94" y="314"/>
                    <a:pt x="87" y="290"/>
                    <a:pt x="87" y="290"/>
                  </a:cubicBezTo>
                  <a:cubicBezTo>
                    <a:pt x="87" y="290"/>
                    <a:pt x="80" y="276"/>
                    <a:pt x="95" y="277"/>
                  </a:cubicBezTo>
                  <a:cubicBezTo>
                    <a:pt x="103" y="275"/>
                    <a:pt x="103" y="275"/>
                    <a:pt x="103" y="275"/>
                  </a:cubicBezTo>
                  <a:cubicBezTo>
                    <a:pt x="112" y="265"/>
                    <a:pt x="112" y="265"/>
                    <a:pt x="112" y="265"/>
                  </a:cubicBezTo>
                  <a:cubicBezTo>
                    <a:pt x="112" y="265"/>
                    <a:pt x="116" y="250"/>
                    <a:pt x="100" y="250"/>
                  </a:cubicBezTo>
                  <a:cubicBezTo>
                    <a:pt x="100" y="250"/>
                    <a:pt x="91" y="248"/>
                    <a:pt x="108" y="235"/>
                  </a:cubicBezTo>
                  <a:cubicBezTo>
                    <a:pt x="104" y="229"/>
                    <a:pt x="104" y="229"/>
                    <a:pt x="104" y="229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99" y="217"/>
                    <a:pt x="99" y="217"/>
                    <a:pt x="99" y="217"/>
                  </a:cubicBezTo>
                  <a:cubicBezTo>
                    <a:pt x="100" y="208"/>
                    <a:pt x="100" y="208"/>
                    <a:pt x="100" y="208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4" y="204"/>
                    <a:pt x="104" y="204"/>
                    <a:pt x="104" y="204"/>
                  </a:cubicBezTo>
                  <a:cubicBezTo>
                    <a:pt x="109" y="204"/>
                    <a:pt x="109" y="204"/>
                    <a:pt x="109" y="204"/>
                  </a:cubicBezTo>
                  <a:cubicBezTo>
                    <a:pt x="114" y="204"/>
                    <a:pt x="114" y="204"/>
                    <a:pt x="114" y="204"/>
                  </a:cubicBezTo>
                  <a:cubicBezTo>
                    <a:pt x="118" y="203"/>
                    <a:pt x="118" y="203"/>
                    <a:pt x="118" y="203"/>
                  </a:cubicBezTo>
                  <a:cubicBezTo>
                    <a:pt x="120" y="203"/>
                    <a:pt x="120" y="203"/>
                    <a:pt x="120" y="203"/>
                  </a:cubicBezTo>
                  <a:cubicBezTo>
                    <a:pt x="122" y="205"/>
                    <a:pt x="123" y="204"/>
                    <a:pt x="123" y="208"/>
                  </a:cubicBezTo>
                  <a:cubicBezTo>
                    <a:pt x="124" y="211"/>
                    <a:pt x="130" y="214"/>
                    <a:pt x="130" y="214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1" y="203"/>
                    <a:pt x="131" y="203"/>
                    <a:pt x="131" y="203"/>
                  </a:cubicBezTo>
                  <a:cubicBezTo>
                    <a:pt x="135" y="193"/>
                    <a:pt x="135" y="193"/>
                    <a:pt x="135" y="193"/>
                  </a:cubicBezTo>
                  <a:cubicBezTo>
                    <a:pt x="145" y="196"/>
                    <a:pt x="145" y="196"/>
                    <a:pt x="145" y="196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2" y="202"/>
                    <a:pt x="146" y="220"/>
                    <a:pt x="134" y="231"/>
                  </a:cubicBezTo>
                  <a:cubicBezTo>
                    <a:pt x="134" y="231"/>
                    <a:pt x="117" y="243"/>
                    <a:pt x="142" y="241"/>
                  </a:cubicBezTo>
                  <a:cubicBezTo>
                    <a:pt x="156" y="240"/>
                    <a:pt x="156" y="240"/>
                    <a:pt x="156" y="240"/>
                  </a:cubicBezTo>
                  <a:cubicBezTo>
                    <a:pt x="156" y="240"/>
                    <a:pt x="162" y="229"/>
                    <a:pt x="169" y="233"/>
                  </a:cubicBezTo>
                  <a:cubicBezTo>
                    <a:pt x="174" y="232"/>
                    <a:pt x="174" y="232"/>
                    <a:pt x="174" y="232"/>
                  </a:cubicBezTo>
                  <a:cubicBezTo>
                    <a:pt x="177" y="227"/>
                    <a:pt x="177" y="227"/>
                    <a:pt x="177" y="227"/>
                  </a:cubicBezTo>
                  <a:cubicBezTo>
                    <a:pt x="183" y="231"/>
                    <a:pt x="183" y="231"/>
                    <a:pt x="183" y="231"/>
                  </a:cubicBezTo>
                  <a:cubicBezTo>
                    <a:pt x="190" y="228"/>
                    <a:pt x="190" y="228"/>
                    <a:pt x="190" y="228"/>
                  </a:cubicBezTo>
                  <a:cubicBezTo>
                    <a:pt x="190" y="228"/>
                    <a:pt x="212" y="227"/>
                    <a:pt x="198" y="203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199" y="180"/>
                    <a:pt x="199" y="180"/>
                    <a:pt x="199" y="180"/>
                  </a:cubicBezTo>
                  <a:cubicBezTo>
                    <a:pt x="201" y="178"/>
                    <a:pt x="201" y="178"/>
                    <a:pt x="201" y="178"/>
                  </a:cubicBezTo>
                  <a:cubicBezTo>
                    <a:pt x="199" y="165"/>
                    <a:pt x="199" y="165"/>
                    <a:pt x="199" y="165"/>
                  </a:cubicBezTo>
                  <a:cubicBezTo>
                    <a:pt x="204" y="151"/>
                    <a:pt x="204" y="151"/>
                    <a:pt x="204" y="151"/>
                  </a:cubicBezTo>
                  <a:cubicBezTo>
                    <a:pt x="204" y="151"/>
                    <a:pt x="226" y="139"/>
                    <a:pt x="226" y="166"/>
                  </a:cubicBezTo>
                  <a:cubicBezTo>
                    <a:pt x="226" y="166"/>
                    <a:pt x="237" y="170"/>
                    <a:pt x="233" y="159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Freeform 137">
              <a:hlinkClick r:id="" action="ppaction://macro?name=Slide1.Freeform 137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889500" y="3767137"/>
              <a:ext cx="290512" cy="268287"/>
            </a:xfrm>
            <a:custGeom>
              <a:avLst/>
              <a:gdLst>
                <a:gd name="T0" fmla="*/ 0 w 87"/>
                <a:gd name="T1" fmla="*/ 0 h 79"/>
                <a:gd name="T2" fmla="*/ 2 w 87"/>
                <a:gd name="T3" fmla="*/ 12 h 79"/>
                <a:gd name="T4" fmla="*/ 19 w 87"/>
                <a:gd name="T5" fmla="*/ 17 h 79"/>
                <a:gd name="T6" fmla="*/ 33 w 87"/>
                <a:gd name="T7" fmla="*/ 32 h 79"/>
                <a:gd name="T8" fmla="*/ 87 w 87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79">
                  <a:moveTo>
                    <a:pt x="0" y="0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31" y="28"/>
                    <a:pt x="33" y="32"/>
                  </a:cubicBezTo>
                  <a:cubicBezTo>
                    <a:pt x="33" y="32"/>
                    <a:pt x="87" y="53"/>
                    <a:pt x="87" y="79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Freeform 138">
              <a:hlinkClick r:id="" action="ppaction://macro?name=Slide1.Freeform 138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427537" y="2879724"/>
              <a:ext cx="415925" cy="865188"/>
            </a:xfrm>
            <a:custGeom>
              <a:avLst/>
              <a:gdLst>
                <a:gd name="T0" fmla="*/ 124 w 124"/>
                <a:gd name="T1" fmla="*/ 1 h 260"/>
                <a:gd name="T2" fmla="*/ 98 w 124"/>
                <a:gd name="T3" fmla="*/ 6 h 260"/>
                <a:gd name="T4" fmla="*/ 79 w 124"/>
                <a:gd name="T5" fmla="*/ 37 h 260"/>
                <a:gd name="T6" fmla="*/ 62 w 124"/>
                <a:gd name="T7" fmla="*/ 52 h 260"/>
                <a:gd name="T8" fmla="*/ 60 w 124"/>
                <a:gd name="T9" fmla="*/ 55 h 260"/>
                <a:gd name="T10" fmla="*/ 48 w 124"/>
                <a:gd name="T11" fmla="*/ 75 h 260"/>
                <a:gd name="T12" fmla="*/ 38 w 124"/>
                <a:gd name="T13" fmla="*/ 94 h 260"/>
                <a:gd name="T14" fmla="*/ 0 w 124"/>
                <a:gd name="T15" fmla="*/ 156 h 260"/>
                <a:gd name="T16" fmla="*/ 4 w 124"/>
                <a:gd name="T17" fmla="*/ 179 h 260"/>
                <a:gd name="T18" fmla="*/ 10 w 124"/>
                <a:gd name="T19" fmla="*/ 196 h 260"/>
                <a:gd name="T20" fmla="*/ 17 w 124"/>
                <a:gd name="T21" fmla="*/ 219 h 260"/>
                <a:gd name="T22" fmla="*/ 29 w 124"/>
                <a:gd name="T23" fmla="*/ 236 h 260"/>
                <a:gd name="T24" fmla="*/ 52 w 124"/>
                <a:gd name="T2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" h="260">
                  <a:moveTo>
                    <a:pt x="124" y="1"/>
                  </a:moveTo>
                  <a:cubicBezTo>
                    <a:pt x="124" y="1"/>
                    <a:pt x="106" y="0"/>
                    <a:pt x="98" y="6"/>
                  </a:cubicBezTo>
                  <a:cubicBezTo>
                    <a:pt x="91" y="12"/>
                    <a:pt x="79" y="18"/>
                    <a:pt x="79" y="37"/>
                  </a:cubicBezTo>
                  <a:cubicBezTo>
                    <a:pt x="79" y="37"/>
                    <a:pt x="77" y="47"/>
                    <a:pt x="62" y="52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5" y="82"/>
                    <a:pt x="48" y="75"/>
                  </a:cubicBezTo>
                  <a:cubicBezTo>
                    <a:pt x="48" y="75"/>
                    <a:pt x="50" y="88"/>
                    <a:pt x="38" y="94"/>
                  </a:cubicBezTo>
                  <a:cubicBezTo>
                    <a:pt x="38" y="94"/>
                    <a:pt x="0" y="129"/>
                    <a:pt x="0" y="156"/>
                  </a:cubicBezTo>
                  <a:cubicBezTo>
                    <a:pt x="1" y="183"/>
                    <a:pt x="4" y="179"/>
                    <a:pt x="4" y="179"/>
                  </a:cubicBezTo>
                  <a:cubicBezTo>
                    <a:pt x="4" y="179"/>
                    <a:pt x="4" y="194"/>
                    <a:pt x="10" y="196"/>
                  </a:cubicBezTo>
                  <a:cubicBezTo>
                    <a:pt x="16" y="198"/>
                    <a:pt x="17" y="215"/>
                    <a:pt x="17" y="219"/>
                  </a:cubicBezTo>
                  <a:cubicBezTo>
                    <a:pt x="17" y="223"/>
                    <a:pt x="29" y="236"/>
                    <a:pt x="29" y="236"/>
                  </a:cubicBezTo>
                  <a:cubicBezTo>
                    <a:pt x="29" y="236"/>
                    <a:pt x="52" y="256"/>
                    <a:pt x="52" y="260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Freeform 139">
              <a:hlinkClick r:id="" action="ppaction://macro?name=Slide1.Freeform 139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19537" y="3416299"/>
              <a:ext cx="381000" cy="336550"/>
            </a:xfrm>
            <a:custGeom>
              <a:avLst/>
              <a:gdLst>
                <a:gd name="T0" fmla="*/ 86 w 113"/>
                <a:gd name="T1" fmla="*/ 101 h 101"/>
                <a:gd name="T2" fmla="*/ 100 w 113"/>
                <a:gd name="T3" fmla="*/ 80 h 101"/>
                <a:gd name="T4" fmla="*/ 113 w 113"/>
                <a:gd name="T5" fmla="*/ 61 h 101"/>
                <a:gd name="T6" fmla="*/ 107 w 113"/>
                <a:gd name="T7" fmla="*/ 43 h 101"/>
                <a:gd name="T8" fmla="*/ 102 w 113"/>
                <a:gd name="T9" fmla="*/ 35 h 101"/>
                <a:gd name="T10" fmla="*/ 99 w 113"/>
                <a:gd name="T11" fmla="*/ 29 h 101"/>
                <a:gd name="T12" fmla="*/ 96 w 113"/>
                <a:gd name="T13" fmla="*/ 26 h 101"/>
                <a:gd name="T14" fmla="*/ 90 w 113"/>
                <a:gd name="T15" fmla="*/ 22 h 101"/>
                <a:gd name="T16" fmla="*/ 85 w 113"/>
                <a:gd name="T17" fmla="*/ 20 h 101"/>
                <a:gd name="T18" fmla="*/ 82 w 113"/>
                <a:gd name="T19" fmla="*/ 17 h 101"/>
                <a:gd name="T20" fmla="*/ 79 w 113"/>
                <a:gd name="T21" fmla="*/ 13 h 101"/>
                <a:gd name="T22" fmla="*/ 75 w 113"/>
                <a:gd name="T23" fmla="*/ 8 h 101"/>
                <a:gd name="T24" fmla="*/ 72 w 113"/>
                <a:gd name="T25" fmla="*/ 2 h 101"/>
                <a:gd name="T26" fmla="*/ 70 w 113"/>
                <a:gd name="T27" fmla="*/ 0 h 101"/>
                <a:gd name="T28" fmla="*/ 49 w 113"/>
                <a:gd name="T29" fmla="*/ 1 h 101"/>
                <a:gd name="T30" fmla="*/ 29 w 113"/>
                <a:gd name="T31" fmla="*/ 11 h 101"/>
                <a:gd name="T32" fmla="*/ 0 w 113"/>
                <a:gd name="T33" fmla="*/ 1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101">
                  <a:moveTo>
                    <a:pt x="86" y="101"/>
                  </a:moveTo>
                  <a:cubicBezTo>
                    <a:pt x="86" y="101"/>
                    <a:pt x="104" y="90"/>
                    <a:pt x="100" y="8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1"/>
                    <a:pt x="113" y="48"/>
                    <a:pt x="107" y="43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6" y="13"/>
                    <a:pt x="0" y="13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Freeform 140">
              <a:hlinkClick r:id="" action="ppaction://macro?name=Slide1.Freeform 140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389437" y="2290762"/>
              <a:ext cx="193675" cy="835025"/>
            </a:xfrm>
            <a:custGeom>
              <a:avLst/>
              <a:gdLst>
                <a:gd name="T0" fmla="*/ 19 w 59"/>
                <a:gd name="T1" fmla="*/ 0 h 249"/>
                <a:gd name="T2" fmla="*/ 18 w 59"/>
                <a:gd name="T3" fmla="*/ 41 h 249"/>
                <a:gd name="T4" fmla="*/ 30 w 59"/>
                <a:gd name="T5" fmla="*/ 56 h 249"/>
                <a:gd name="T6" fmla="*/ 23 w 59"/>
                <a:gd name="T7" fmla="*/ 85 h 249"/>
                <a:gd name="T8" fmla="*/ 4 w 59"/>
                <a:gd name="T9" fmla="*/ 110 h 249"/>
                <a:gd name="T10" fmla="*/ 0 w 59"/>
                <a:gd name="T11" fmla="*/ 139 h 249"/>
                <a:gd name="T12" fmla="*/ 27 w 59"/>
                <a:gd name="T13" fmla="*/ 158 h 249"/>
                <a:gd name="T14" fmla="*/ 42 w 59"/>
                <a:gd name="T15" fmla="*/ 195 h 249"/>
                <a:gd name="T16" fmla="*/ 41 w 59"/>
                <a:gd name="T17" fmla="*/ 200 h 249"/>
                <a:gd name="T18" fmla="*/ 40 w 59"/>
                <a:gd name="T19" fmla="*/ 240 h 249"/>
                <a:gd name="T20" fmla="*/ 59 w 59"/>
                <a:gd name="T21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49">
                  <a:moveTo>
                    <a:pt x="19" y="0"/>
                  </a:move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24" y="50"/>
                    <a:pt x="30" y="56"/>
                  </a:cubicBezTo>
                  <a:cubicBezTo>
                    <a:pt x="36" y="62"/>
                    <a:pt x="32" y="78"/>
                    <a:pt x="23" y="85"/>
                  </a:cubicBezTo>
                  <a:cubicBezTo>
                    <a:pt x="15" y="93"/>
                    <a:pt x="3" y="94"/>
                    <a:pt x="4" y="110"/>
                  </a:cubicBezTo>
                  <a:cubicBezTo>
                    <a:pt x="5" y="126"/>
                    <a:pt x="0" y="139"/>
                    <a:pt x="0" y="139"/>
                  </a:cubicBezTo>
                  <a:cubicBezTo>
                    <a:pt x="0" y="139"/>
                    <a:pt x="10" y="156"/>
                    <a:pt x="27" y="158"/>
                  </a:cubicBezTo>
                  <a:cubicBezTo>
                    <a:pt x="44" y="160"/>
                    <a:pt x="42" y="148"/>
                    <a:pt x="42" y="195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10" y="237"/>
                    <a:pt x="40" y="240"/>
                  </a:cubicBezTo>
                  <a:cubicBezTo>
                    <a:pt x="40" y="240"/>
                    <a:pt x="58" y="243"/>
                    <a:pt x="59" y="249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Freeform 141">
              <a:hlinkClick r:id="" action="ppaction://macro?name=Slide1.Freeform 141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032250" y="2851149"/>
              <a:ext cx="446087" cy="565150"/>
            </a:xfrm>
            <a:custGeom>
              <a:avLst/>
              <a:gdLst>
                <a:gd name="T0" fmla="*/ 133 w 133"/>
                <a:gd name="T1" fmla="*/ 64 h 169"/>
                <a:gd name="T2" fmla="*/ 109 w 133"/>
                <a:gd name="T3" fmla="*/ 64 h 169"/>
                <a:gd name="T4" fmla="*/ 95 w 133"/>
                <a:gd name="T5" fmla="*/ 50 h 169"/>
                <a:gd name="T6" fmla="*/ 82 w 133"/>
                <a:gd name="T7" fmla="*/ 0 h 169"/>
                <a:gd name="T8" fmla="*/ 74 w 133"/>
                <a:gd name="T9" fmla="*/ 5 h 169"/>
                <a:gd name="T10" fmla="*/ 68 w 133"/>
                <a:gd name="T11" fmla="*/ 5 h 169"/>
                <a:gd name="T12" fmla="*/ 59 w 133"/>
                <a:gd name="T13" fmla="*/ 6 h 169"/>
                <a:gd name="T14" fmla="*/ 53 w 133"/>
                <a:gd name="T15" fmla="*/ 9 h 169"/>
                <a:gd name="T16" fmla="*/ 48 w 133"/>
                <a:gd name="T17" fmla="*/ 12 h 169"/>
                <a:gd name="T18" fmla="*/ 26 w 133"/>
                <a:gd name="T19" fmla="*/ 16 h 169"/>
                <a:gd name="T20" fmla="*/ 24 w 133"/>
                <a:gd name="T21" fmla="*/ 44 h 169"/>
                <a:gd name="T22" fmla="*/ 34 w 133"/>
                <a:gd name="T23" fmla="*/ 49 h 169"/>
                <a:gd name="T24" fmla="*/ 43 w 133"/>
                <a:gd name="T25" fmla="*/ 51 h 169"/>
                <a:gd name="T26" fmla="*/ 51 w 133"/>
                <a:gd name="T27" fmla="*/ 52 h 169"/>
                <a:gd name="T28" fmla="*/ 57 w 133"/>
                <a:gd name="T29" fmla="*/ 55 h 169"/>
                <a:gd name="T30" fmla="*/ 60 w 133"/>
                <a:gd name="T31" fmla="*/ 70 h 169"/>
                <a:gd name="T32" fmla="*/ 65 w 133"/>
                <a:gd name="T33" fmla="*/ 76 h 169"/>
                <a:gd name="T34" fmla="*/ 69 w 133"/>
                <a:gd name="T35" fmla="*/ 95 h 169"/>
                <a:gd name="T36" fmla="*/ 55 w 133"/>
                <a:gd name="T37" fmla="*/ 103 h 169"/>
                <a:gd name="T38" fmla="*/ 31 w 133"/>
                <a:gd name="T39" fmla="*/ 134 h 169"/>
                <a:gd name="T40" fmla="*/ 36 w 133"/>
                <a:gd name="T41" fmla="*/ 151 h 169"/>
                <a:gd name="T42" fmla="*/ 37 w 133"/>
                <a:gd name="T4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69">
                  <a:moveTo>
                    <a:pt x="133" y="64"/>
                  </a:moveTo>
                  <a:cubicBezTo>
                    <a:pt x="133" y="64"/>
                    <a:pt x="115" y="83"/>
                    <a:pt x="109" y="64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5" y="50"/>
                    <a:pt x="108" y="7"/>
                    <a:pt x="82" y="0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28" y="6"/>
                    <a:pt x="26" y="16"/>
                  </a:cubicBezTo>
                  <a:cubicBezTo>
                    <a:pt x="26" y="16"/>
                    <a:pt x="0" y="38"/>
                    <a:pt x="24" y="44"/>
                  </a:cubicBezTo>
                  <a:cubicBezTo>
                    <a:pt x="24" y="44"/>
                    <a:pt x="31" y="49"/>
                    <a:pt x="34" y="49"/>
                  </a:cubicBezTo>
                  <a:cubicBezTo>
                    <a:pt x="36" y="50"/>
                    <a:pt x="43" y="51"/>
                    <a:pt x="43" y="51"/>
                  </a:cubicBezTo>
                  <a:cubicBezTo>
                    <a:pt x="43" y="51"/>
                    <a:pt x="49" y="50"/>
                    <a:pt x="51" y="52"/>
                  </a:cubicBezTo>
                  <a:cubicBezTo>
                    <a:pt x="54" y="54"/>
                    <a:pt x="56" y="54"/>
                    <a:pt x="57" y="55"/>
                  </a:cubicBezTo>
                  <a:cubicBezTo>
                    <a:pt x="57" y="57"/>
                    <a:pt x="60" y="70"/>
                    <a:pt x="60" y="70"/>
                  </a:cubicBezTo>
                  <a:cubicBezTo>
                    <a:pt x="60" y="70"/>
                    <a:pt x="62" y="75"/>
                    <a:pt x="65" y="76"/>
                  </a:cubicBezTo>
                  <a:cubicBezTo>
                    <a:pt x="67" y="78"/>
                    <a:pt x="78" y="90"/>
                    <a:pt x="69" y="95"/>
                  </a:cubicBezTo>
                  <a:cubicBezTo>
                    <a:pt x="61" y="99"/>
                    <a:pt x="55" y="103"/>
                    <a:pt x="55" y="103"/>
                  </a:cubicBezTo>
                  <a:cubicBezTo>
                    <a:pt x="55" y="103"/>
                    <a:pt x="47" y="136"/>
                    <a:pt x="31" y="134"/>
                  </a:cubicBezTo>
                  <a:cubicBezTo>
                    <a:pt x="31" y="134"/>
                    <a:pt x="30" y="145"/>
                    <a:pt x="36" y="151"/>
                  </a:cubicBezTo>
                  <a:cubicBezTo>
                    <a:pt x="41" y="157"/>
                    <a:pt x="39" y="169"/>
                    <a:pt x="37" y="169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Freeform 142">
              <a:hlinkClick r:id="" action="ppaction://macro?name=Slide1.Freeform 142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97312" y="2351087"/>
              <a:ext cx="238125" cy="954087"/>
            </a:xfrm>
            <a:custGeom>
              <a:avLst/>
              <a:gdLst>
                <a:gd name="T0" fmla="*/ 49 w 71"/>
                <a:gd name="T1" fmla="*/ 0 h 284"/>
                <a:gd name="T2" fmla="*/ 55 w 71"/>
                <a:gd name="T3" fmla="*/ 15 h 284"/>
                <a:gd name="T4" fmla="*/ 45 w 71"/>
                <a:gd name="T5" fmla="*/ 38 h 284"/>
                <a:gd name="T6" fmla="*/ 49 w 71"/>
                <a:gd name="T7" fmla="*/ 50 h 284"/>
                <a:gd name="T8" fmla="*/ 44 w 71"/>
                <a:gd name="T9" fmla="*/ 68 h 284"/>
                <a:gd name="T10" fmla="*/ 27 w 71"/>
                <a:gd name="T11" fmla="*/ 74 h 284"/>
                <a:gd name="T12" fmla="*/ 12 w 71"/>
                <a:gd name="T13" fmla="*/ 79 h 284"/>
                <a:gd name="T14" fmla="*/ 4 w 71"/>
                <a:gd name="T15" fmla="*/ 97 h 284"/>
                <a:gd name="T16" fmla="*/ 20 w 71"/>
                <a:gd name="T17" fmla="*/ 118 h 284"/>
                <a:gd name="T18" fmla="*/ 24 w 71"/>
                <a:gd name="T19" fmla="*/ 139 h 284"/>
                <a:gd name="T20" fmla="*/ 25 w 71"/>
                <a:gd name="T21" fmla="*/ 169 h 284"/>
                <a:gd name="T22" fmla="*/ 21 w 71"/>
                <a:gd name="T23" fmla="*/ 198 h 284"/>
                <a:gd name="T24" fmla="*/ 10 w 71"/>
                <a:gd name="T25" fmla="*/ 214 h 284"/>
                <a:gd name="T26" fmla="*/ 33 w 71"/>
                <a:gd name="T27" fmla="*/ 225 h 284"/>
                <a:gd name="T28" fmla="*/ 52 w 71"/>
                <a:gd name="T29" fmla="*/ 239 h 284"/>
                <a:gd name="T30" fmla="*/ 60 w 71"/>
                <a:gd name="T31" fmla="*/ 257 h 284"/>
                <a:gd name="T32" fmla="*/ 70 w 71"/>
                <a:gd name="T33" fmla="*/ 276 h 284"/>
                <a:gd name="T34" fmla="*/ 71 w 71"/>
                <a:gd name="T35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1" h="284">
                  <a:moveTo>
                    <a:pt x="49" y="0"/>
                  </a:moveTo>
                  <a:cubicBezTo>
                    <a:pt x="49" y="0"/>
                    <a:pt x="53" y="12"/>
                    <a:pt x="55" y="15"/>
                  </a:cubicBezTo>
                  <a:cubicBezTo>
                    <a:pt x="58" y="19"/>
                    <a:pt x="50" y="31"/>
                    <a:pt x="45" y="38"/>
                  </a:cubicBezTo>
                  <a:cubicBezTo>
                    <a:pt x="45" y="38"/>
                    <a:pt x="43" y="45"/>
                    <a:pt x="49" y="50"/>
                  </a:cubicBezTo>
                  <a:cubicBezTo>
                    <a:pt x="55" y="54"/>
                    <a:pt x="44" y="68"/>
                    <a:pt x="44" y="68"/>
                  </a:cubicBezTo>
                  <a:cubicBezTo>
                    <a:pt x="44" y="68"/>
                    <a:pt x="38" y="87"/>
                    <a:pt x="27" y="74"/>
                  </a:cubicBezTo>
                  <a:cubicBezTo>
                    <a:pt x="17" y="61"/>
                    <a:pt x="20" y="65"/>
                    <a:pt x="12" y="79"/>
                  </a:cubicBezTo>
                  <a:cubicBezTo>
                    <a:pt x="12" y="79"/>
                    <a:pt x="10" y="94"/>
                    <a:pt x="4" y="97"/>
                  </a:cubicBezTo>
                  <a:cubicBezTo>
                    <a:pt x="4" y="97"/>
                    <a:pt x="0" y="115"/>
                    <a:pt x="20" y="118"/>
                  </a:cubicBezTo>
                  <a:cubicBezTo>
                    <a:pt x="20" y="118"/>
                    <a:pt x="29" y="121"/>
                    <a:pt x="24" y="139"/>
                  </a:cubicBezTo>
                  <a:cubicBezTo>
                    <a:pt x="24" y="139"/>
                    <a:pt x="20" y="161"/>
                    <a:pt x="25" y="169"/>
                  </a:cubicBezTo>
                  <a:cubicBezTo>
                    <a:pt x="30" y="176"/>
                    <a:pt x="33" y="196"/>
                    <a:pt x="21" y="198"/>
                  </a:cubicBezTo>
                  <a:cubicBezTo>
                    <a:pt x="8" y="200"/>
                    <a:pt x="8" y="211"/>
                    <a:pt x="10" y="214"/>
                  </a:cubicBezTo>
                  <a:cubicBezTo>
                    <a:pt x="13" y="217"/>
                    <a:pt x="18" y="231"/>
                    <a:pt x="33" y="225"/>
                  </a:cubicBezTo>
                  <a:cubicBezTo>
                    <a:pt x="49" y="220"/>
                    <a:pt x="50" y="218"/>
                    <a:pt x="52" y="239"/>
                  </a:cubicBezTo>
                  <a:cubicBezTo>
                    <a:pt x="52" y="239"/>
                    <a:pt x="53" y="252"/>
                    <a:pt x="60" y="257"/>
                  </a:cubicBezTo>
                  <a:cubicBezTo>
                    <a:pt x="67" y="261"/>
                    <a:pt x="70" y="276"/>
                    <a:pt x="70" y="276"/>
                  </a:cubicBezTo>
                  <a:cubicBezTo>
                    <a:pt x="71" y="284"/>
                    <a:pt x="71" y="284"/>
                    <a:pt x="71" y="284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滨州">
              <a:hlinkClick r:id="" action="ppaction://macro?name=Slide1.滨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97312" y="2179637"/>
              <a:ext cx="633413" cy="1125537"/>
            </a:xfrm>
            <a:custGeom>
              <a:avLst/>
              <a:gdLst>
                <a:gd name="T0" fmla="*/ 187 w 189"/>
                <a:gd name="T1" fmla="*/ 228 h 337"/>
                <a:gd name="T2" fmla="*/ 172 w 189"/>
                <a:gd name="T3" fmla="*/ 191 h 337"/>
                <a:gd name="T4" fmla="*/ 146 w 189"/>
                <a:gd name="T5" fmla="*/ 173 h 337"/>
                <a:gd name="T6" fmla="*/ 149 w 189"/>
                <a:gd name="T7" fmla="*/ 144 h 337"/>
                <a:gd name="T8" fmla="*/ 169 w 189"/>
                <a:gd name="T9" fmla="*/ 119 h 337"/>
                <a:gd name="T10" fmla="*/ 175 w 189"/>
                <a:gd name="T11" fmla="*/ 89 h 337"/>
                <a:gd name="T12" fmla="*/ 164 w 189"/>
                <a:gd name="T13" fmla="*/ 74 h 337"/>
                <a:gd name="T14" fmla="*/ 164 w 189"/>
                <a:gd name="T15" fmla="*/ 34 h 337"/>
                <a:gd name="T16" fmla="*/ 153 w 189"/>
                <a:gd name="T17" fmla="*/ 60 h 337"/>
                <a:gd name="T18" fmla="*/ 148 w 189"/>
                <a:gd name="T19" fmla="*/ 60 h 337"/>
                <a:gd name="T20" fmla="*/ 136 w 189"/>
                <a:gd name="T21" fmla="*/ 61 h 337"/>
                <a:gd name="T22" fmla="*/ 136 w 189"/>
                <a:gd name="T23" fmla="*/ 56 h 337"/>
                <a:gd name="T24" fmla="*/ 124 w 189"/>
                <a:gd name="T25" fmla="*/ 55 h 337"/>
                <a:gd name="T26" fmla="*/ 134 w 189"/>
                <a:gd name="T27" fmla="*/ 49 h 337"/>
                <a:gd name="T28" fmla="*/ 135 w 189"/>
                <a:gd name="T29" fmla="*/ 37 h 337"/>
                <a:gd name="T30" fmla="*/ 112 w 189"/>
                <a:gd name="T31" fmla="*/ 29 h 337"/>
                <a:gd name="T32" fmla="*/ 115 w 189"/>
                <a:gd name="T33" fmla="*/ 22 h 337"/>
                <a:gd name="T34" fmla="*/ 115 w 189"/>
                <a:gd name="T35" fmla="*/ 15 h 337"/>
                <a:gd name="T36" fmla="*/ 109 w 189"/>
                <a:gd name="T37" fmla="*/ 8 h 337"/>
                <a:gd name="T38" fmla="*/ 96 w 189"/>
                <a:gd name="T39" fmla="*/ 7 h 337"/>
                <a:gd name="T40" fmla="*/ 68 w 189"/>
                <a:gd name="T41" fmla="*/ 30 h 337"/>
                <a:gd name="T42" fmla="*/ 48 w 189"/>
                <a:gd name="T43" fmla="*/ 51 h 337"/>
                <a:gd name="T44" fmla="*/ 55 w 189"/>
                <a:gd name="T45" fmla="*/ 66 h 337"/>
                <a:gd name="T46" fmla="*/ 44 w 189"/>
                <a:gd name="T47" fmla="*/ 88 h 337"/>
                <a:gd name="T48" fmla="*/ 49 w 189"/>
                <a:gd name="T49" fmla="*/ 100 h 337"/>
                <a:gd name="T50" fmla="*/ 44 w 189"/>
                <a:gd name="T51" fmla="*/ 118 h 337"/>
                <a:gd name="T52" fmla="*/ 27 w 189"/>
                <a:gd name="T53" fmla="*/ 124 h 337"/>
                <a:gd name="T54" fmla="*/ 12 w 189"/>
                <a:gd name="T55" fmla="*/ 130 h 337"/>
                <a:gd name="T56" fmla="*/ 4 w 189"/>
                <a:gd name="T57" fmla="*/ 147 h 337"/>
                <a:gd name="T58" fmla="*/ 19 w 189"/>
                <a:gd name="T59" fmla="*/ 168 h 337"/>
                <a:gd name="T60" fmla="*/ 23 w 189"/>
                <a:gd name="T61" fmla="*/ 189 h 337"/>
                <a:gd name="T62" fmla="*/ 24 w 189"/>
                <a:gd name="T63" fmla="*/ 219 h 337"/>
                <a:gd name="T64" fmla="*/ 20 w 189"/>
                <a:gd name="T65" fmla="*/ 249 h 337"/>
                <a:gd name="T66" fmla="*/ 10 w 189"/>
                <a:gd name="T67" fmla="*/ 265 h 337"/>
                <a:gd name="T68" fmla="*/ 33 w 189"/>
                <a:gd name="T69" fmla="*/ 276 h 337"/>
                <a:gd name="T70" fmla="*/ 51 w 189"/>
                <a:gd name="T71" fmla="*/ 290 h 337"/>
                <a:gd name="T72" fmla="*/ 59 w 189"/>
                <a:gd name="T73" fmla="*/ 307 h 337"/>
                <a:gd name="T74" fmla="*/ 69 w 189"/>
                <a:gd name="T75" fmla="*/ 326 h 337"/>
                <a:gd name="T76" fmla="*/ 70 w 189"/>
                <a:gd name="T77" fmla="*/ 334 h 337"/>
                <a:gd name="T78" fmla="*/ 70 w 189"/>
                <a:gd name="T79" fmla="*/ 335 h 337"/>
                <a:gd name="T80" fmla="*/ 94 w 189"/>
                <a:gd name="T81" fmla="*/ 303 h 337"/>
                <a:gd name="T82" fmla="*/ 109 w 189"/>
                <a:gd name="T83" fmla="*/ 295 h 337"/>
                <a:gd name="T84" fmla="*/ 104 w 189"/>
                <a:gd name="T85" fmla="*/ 277 h 337"/>
                <a:gd name="T86" fmla="*/ 99 w 189"/>
                <a:gd name="T87" fmla="*/ 271 h 337"/>
                <a:gd name="T88" fmla="*/ 96 w 189"/>
                <a:gd name="T89" fmla="*/ 256 h 337"/>
                <a:gd name="T90" fmla="*/ 91 w 189"/>
                <a:gd name="T91" fmla="*/ 252 h 337"/>
                <a:gd name="T92" fmla="*/ 83 w 189"/>
                <a:gd name="T93" fmla="*/ 252 h 337"/>
                <a:gd name="T94" fmla="*/ 73 w 189"/>
                <a:gd name="T95" fmla="*/ 250 h 337"/>
                <a:gd name="T96" fmla="*/ 63 w 189"/>
                <a:gd name="T97" fmla="*/ 244 h 337"/>
                <a:gd name="T98" fmla="*/ 65 w 189"/>
                <a:gd name="T99" fmla="*/ 217 h 337"/>
                <a:gd name="T100" fmla="*/ 88 w 189"/>
                <a:gd name="T101" fmla="*/ 212 h 337"/>
                <a:gd name="T102" fmla="*/ 92 w 189"/>
                <a:gd name="T103" fmla="*/ 209 h 337"/>
                <a:gd name="T104" fmla="*/ 98 w 189"/>
                <a:gd name="T105" fmla="*/ 206 h 337"/>
                <a:gd name="T106" fmla="*/ 108 w 189"/>
                <a:gd name="T107" fmla="*/ 205 h 337"/>
                <a:gd name="T108" fmla="*/ 113 w 189"/>
                <a:gd name="T109" fmla="*/ 205 h 337"/>
                <a:gd name="T110" fmla="*/ 121 w 189"/>
                <a:gd name="T111" fmla="*/ 201 h 337"/>
                <a:gd name="T112" fmla="*/ 135 w 189"/>
                <a:gd name="T113" fmla="*/ 250 h 337"/>
                <a:gd name="T114" fmla="*/ 149 w 189"/>
                <a:gd name="T115" fmla="*/ 264 h 337"/>
                <a:gd name="T116" fmla="*/ 172 w 189"/>
                <a:gd name="T117" fmla="*/ 264 h 337"/>
                <a:gd name="T118" fmla="*/ 173 w 189"/>
                <a:gd name="T119" fmla="*/ 264 h 337"/>
                <a:gd name="T120" fmla="*/ 186 w 189"/>
                <a:gd name="T121" fmla="*/ 233 h 337"/>
                <a:gd name="T122" fmla="*/ 187 w 189"/>
                <a:gd name="T123" fmla="*/ 22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" h="337">
                  <a:moveTo>
                    <a:pt x="187" y="228"/>
                  </a:moveTo>
                  <a:cubicBezTo>
                    <a:pt x="187" y="182"/>
                    <a:pt x="189" y="193"/>
                    <a:pt x="172" y="191"/>
                  </a:cubicBezTo>
                  <a:cubicBezTo>
                    <a:pt x="155" y="189"/>
                    <a:pt x="146" y="173"/>
                    <a:pt x="146" y="173"/>
                  </a:cubicBezTo>
                  <a:cubicBezTo>
                    <a:pt x="146" y="173"/>
                    <a:pt x="151" y="159"/>
                    <a:pt x="149" y="144"/>
                  </a:cubicBezTo>
                  <a:cubicBezTo>
                    <a:pt x="148" y="128"/>
                    <a:pt x="160" y="127"/>
                    <a:pt x="169" y="119"/>
                  </a:cubicBezTo>
                  <a:cubicBezTo>
                    <a:pt x="177" y="111"/>
                    <a:pt x="181" y="95"/>
                    <a:pt x="175" y="89"/>
                  </a:cubicBezTo>
                  <a:cubicBezTo>
                    <a:pt x="169" y="83"/>
                    <a:pt x="164" y="74"/>
                    <a:pt x="164" y="74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47" y="27"/>
                    <a:pt x="153" y="60"/>
                    <a:pt x="153" y="60"/>
                  </a:cubicBezTo>
                  <a:cubicBezTo>
                    <a:pt x="153" y="60"/>
                    <a:pt x="151" y="62"/>
                    <a:pt x="148" y="60"/>
                  </a:cubicBezTo>
                  <a:cubicBezTo>
                    <a:pt x="144" y="57"/>
                    <a:pt x="141" y="58"/>
                    <a:pt x="136" y="61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4" y="55"/>
                    <a:pt x="117" y="54"/>
                    <a:pt x="134" y="49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5" y="37"/>
                    <a:pt x="129" y="28"/>
                    <a:pt x="112" y="29"/>
                  </a:cubicBezTo>
                  <a:cubicBezTo>
                    <a:pt x="102" y="30"/>
                    <a:pt x="115" y="22"/>
                    <a:pt x="115" y="22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08" y="18"/>
                    <a:pt x="109" y="8"/>
                  </a:cubicBezTo>
                  <a:cubicBezTo>
                    <a:pt x="109" y="8"/>
                    <a:pt x="98" y="0"/>
                    <a:pt x="96" y="7"/>
                  </a:cubicBezTo>
                  <a:cubicBezTo>
                    <a:pt x="96" y="7"/>
                    <a:pt x="91" y="24"/>
                    <a:pt x="68" y="30"/>
                  </a:cubicBezTo>
                  <a:cubicBezTo>
                    <a:pt x="57" y="33"/>
                    <a:pt x="51" y="43"/>
                    <a:pt x="48" y="51"/>
                  </a:cubicBezTo>
                  <a:cubicBezTo>
                    <a:pt x="49" y="54"/>
                    <a:pt x="53" y="63"/>
                    <a:pt x="55" y="66"/>
                  </a:cubicBezTo>
                  <a:cubicBezTo>
                    <a:pt x="57" y="69"/>
                    <a:pt x="50" y="81"/>
                    <a:pt x="44" y="88"/>
                  </a:cubicBezTo>
                  <a:cubicBezTo>
                    <a:pt x="44" y="88"/>
                    <a:pt x="43" y="96"/>
                    <a:pt x="49" y="100"/>
                  </a:cubicBezTo>
                  <a:cubicBezTo>
                    <a:pt x="55" y="104"/>
                    <a:pt x="44" y="118"/>
                    <a:pt x="44" y="118"/>
                  </a:cubicBezTo>
                  <a:cubicBezTo>
                    <a:pt x="44" y="118"/>
                    <a:pt x="38" y="138"/>
                    <a:pt x="27" y="124"/>
                  </a:cubicBezTo>
                  <a:cubicBezTo>
                    <a:pt x="16" y="111"/>
                    <a:pt x="19" y="116"/>
                    <a:pt x="12" y="130"/>
                  </a:cubicBezTo>
                  <a:cubicBezTo>
                    <a:pt x="12" y="130"/>
                    <a:pt x="10" y="144"/>
                    <a:pt x="4" y="147"/>
                  </a:cubicBezTo>
                  <a:cubicBezTo>
                    <a:pt x="4" y="147"/>
                    <a:pt x="0" y="166"/>
                    <a:pt x="19" y="168"/>
                  </a:cubicBezTo>
                  <a:cubicBezTo>
                    <a:pt x="19" y="168"/>
                    <a:pt x="28" y="172"/>
                    <a:pt x="23" y="189"/>
                  </a:cubicBezTo>
                  <a:cubicBezTo>
                    <a:pt x="23" y="189"/>
                    <a:pt x="19" y="211"/>
                    <a:pt x="24" y="219"/>
                  </a:cubicBezTo>
                  <a:cubicBezTo>
                    <a:pt x="30" y="227"/>
                    <a:pt x="33" y="247"/>
                    <a:pt x="20" y="249"/>
                  </a:cubicBezTo>
                  <a:cubicBezTo>
                    <a:pt x="8" y="250"/>
                    <a:pt x="8" y="262"/>
                    <a:pt x="10" y="265"/>
                  </a:cubicBezTo>
                  <a:cubicBezTo>
                    <a:pt x="12" y="268"/>
                    <a:pt x="17" y="281"/>
                    <a:pt x="33" y="276"/>
                  </a:cubicBezTo>
                  <a:cubicBezTo>
                    <a:pt x="49" y="270"/>
                    <a:pt x="50" y="268"/>
                    <a:pt x="51" y="290"/>
                  </a:cubicBezTo>
                  <a:cubicBezTo>
                    <a:pt x="51" y="290"/>
                    <a:pt x="52" y="302"/>
                    <a:pt x="59" y="307"/>
                  </a:cubicBezTo>
                  <a:cubicBezTo>
                    <a:pt x="67" y="312"/>
                    <a:pt x="69" y="326"/>
                    <a:pt x="69" y="326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70" y="335"/>
                    <a:pt x="70" y="335"/>
                    <a:pt x="70" y="335"/>
                  </a:cubicBezTo>
                  <a:cubicBezTo>
                    <a:pt x="87" y="337"/>
                    <a:pt x="94" y="303"/>
                    <a:pt x="94" y="303"/>
                  </a:cubicBezTo>
                  <a:cubicBezTo>
                    <a:pt x="94" y="303"/>
                    <a:pt x="100" y="299"/>
                    <a:pt x="109" y="295"/>
                  </a:cubicBezTo>
                  <a:cubicBezTo>
                    <a:pt x="117" y="291"/>
                    <a:pt x="106" y="278"/>
                    <a:pt x="104" y="277"/>
                  </a:cubicBezTo>
                  <a:cubicBezTo>
                    <a:pt x="102" y="276"/>
                    <a:pt x="99" y="271"/>
                    <a:pt x="99" y="271"/>
                  </a:cubicBezTo>
                  <a:cubicBezTo>
                    <a:pt x="99" y="271"/>
                    <a:pt x="97" y="258"/>
                    <a:pt x="96" y="256"/>
                  </a:cubicBezTo>
                  <a:cubicBezTo>
                    <a:pt x="96" y="254"/>
                    <a:pt x="93" y="254"/>
                    <a:pt x="91" y="252"/>
                  </a:cubicBezTo>
                  <a:cubicBezTo>
                    <a:pt x="88" y="250"/>
                    <a:pt x="83" y="252"/>
                    <a:pt x="83" y="252"/>
                  </a:cubicBezTo>
                  <a:cubicBezTo>
                    <a:pt x="83" y="252"/>
                    <a:pt x="76" y="250"/>
                    <a:pt x="73" y="250"/>
                  </a:cubicBezTo>
                  <a:cubicBezTo>
                    <a:pt x="71" y="249"/>
                    <a:pt x="63" y="244"/>
                    <a:pt x="63" y="244"/>
                  </a:cubicBezTo>
                  <a:cubicBezTo>
                    <a:pt x="40" y="238"/>
                    <a:pt x="65" y="217"/>
                    <a:pt x="65" y="217"/>
                  </a:cubicBezTo>
                  <a:cubicBezTo>
                    <a:pt x="68" y="207"/>
                    <a:pt x="88" y="212"/>
                    <a:pt x="88" y="212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8" y="206"/>
                    <a:pt x="98" y="206"/>
                    <a:pt x="98" y="206"/>
                  </a:cubicBezTo>
                  <a:cubicBezTo>
                    <a:pt x="108" y="205"/>
                    <a:pt x="108" y="205"/>
                    <a:pt x="108" y="205"/>
                  </a:cubicBezTo>
                  <a:cubicBezTo>
                    <a:pt x="113" y="205"/>
                    <a:pt x="113" y="205"/>
                    <a:pt x="113" y="205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48" y="208"/>
                    <a:pt x="135" y="250"/>
                    <a:pt x="135" y="250"/>
                  </a:cubicBezTo>
                  <a:cubicBezTo>
                    <a:pt x="149" y="264"/>
                    <a:pt x="149" y="264"/>
                    <a:pt x="149" y="264"/>
                  </a:cubicBezTo>
                  <a:cubicBezTo>
                    <a:pt x="154" y="283"/>
                    <a:pt x="172" y="264"/>
                    <a:pt x="172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170" y="252"/>
                    <a:pt x="186" y="233"/>
                    <a:pt x="186" y="233"/>
                  </a:cubicBezTo>
                  <a:lnTo>
                    <a:pt x="187" y="228"/>
                  </a:ln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Freeform 144">
              <a:hlinkClick r:id="" action="ppaction://macro?name=Slide1.Freeform 144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055937" y="2679699"/>
              <a:ext cx="857250" cy="827088"/>
            </a:xfrm>
            <a:custGeom>
              <a:avLst/>
              <a:gdLst>
                <a:gd name="T0" fmla="*/ 0 w 256"/>
                <a:gd name="T1" fmla="*/ 126 h 249"/>
                <a:gd name="T2" fmla="*/ 10 w 256"/>
                <a:gd name="T3" fmla="*/ 131 h 249"/>
                <a:gd name="T4" fmla="*/ 61 w 256"/>
                <a:gd name="T5" fmla="*/ 136 h 249"/>
                <a:gd name="T6" fmla="*/ 98 w 256"/>
                <a:gd name="T7" fmla="*/ 120 h 249"/>
                <a:gd name="T8" fmla="*/ 113 w 256"/>
                <a:gd name="T9" fmla="*/ 151 h 249"/>
                <a:gd name="T10" fmla="*/ 127 w 256"/>
                <a:gd name="T11" fmla="*/ 249 h 249"/>
                <a:gd name="T12" fmla="*/ 145 w 256"/>
                <a:gd name="T13" fmla="*/ 228 h 249"/>
                <a:gd name="T14" fmla="*/ 168 w 256"/>
                <a:gd name="T15" fmla="*/ 203 h 249"/>
                <a:gd name="T16" fmla="*/ 185 w 256"/>
                <a:gd name="T17" fmla="*/ 180 h 249"/>
                <a:gd name="T18" fmla="*/ 189 w 256"/>
                <a:gd name="T19" fmla="*/ 162 h 249"/>
                <a:gd name="T20" fmla="*/ 203 w 256"/>
                <a:gd name="T21" fmla="*/ 150 h 249"/>
                <a:gd name="T22" fmla="*/ 200 w 256"/>
                <a:gd name="T23" fmla="*/ 130 h 249"/>
                <a:gd name="T24" fmla="*/ 204 w 256"/>
                <a:gd name="T25" fmla="*/ 99 h 249"/>
                <a:gd name="T26" fmla="*/ 217 w 256"/>
                <a:gd name="T27" fmla="*/ 73 h 249"/>
                <a:gd name="T28" fmla="*/ 215 w 256"/>
                <a:gd name="T29" fmla="*/ 32 h 249"/>
                <a:gd name="T30" fmla="*/ 216 w 256"/>
                <a:gd name="T31" fmla="*/ 18 h 249"/>
                <a:gd name="T32" fmla="*/ 232 w 256"/>
                <a:gd name="T33" fmla="*/ 9 h 249"/>
                <a:gd name="T34" fmla="*/ 245 w 256"/>
                <a:gd name="T35" fmla="*/ 8 h 249"/>
                <a:gd name="T36" fmla="*/ 256 w 256"/>
                <a:gd name="T37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6" h="249">
                  <a:moveTo>
                    <a:pt x="0" y="126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49" y="156"/>
                    <a:pt x="61" y="136"/>
                  </a:cubicBezTo>
                  <a:cubicBezTo>
                    <a:pt x="74" y="116"/>
                    <a:pt x="77" y="113"/>
                    <a:pt x="98" y="120"/>
                  </a:cubicBezTo>
                  <a:cubicBezTo>
                    <a:pt x="119" y="128"/>
                    <a:pt x="117" y="128"/>
                    <a:pt x="113" y="151"/>
                  </a:cubicBezTo>
                  <a:cubicBezTo>
                    <a:pt x="109" y="175"/>
                    <a:pt x="97" y="197"/>
                    <a:pt x="127" y="249"/>
                  </a:cubicBezTo>
                  <a:cubicBezTo>
                    <a:pt x="127" y="249"/>
                    <a:pt x="139" y="249"/>
                    <a:pt x="145" y="228"/>
                  </a:cubicBezTo>
                  <a:cubicBezTo>
                    <a:pt x="151" y="206"/>
                    <a:pt x="165" y="205"/>
                    <a:pt x="168" y="203"/>
                  </a:cubicBezTo>
                  <a:cubicBezTo>
                    <a:pt x="172" y="200"/>
                    <a:pt x="167" y="188"/>
                    <a:pt x="185" y="180"/>
                  </a:cubicBezTo>
                  <a:cubicBezTo>
                    <a:pt x="185" y="180"/>
                    <a:pt x="191" y="178"/>
                    <a:pt x="189" y="162"/>
                  </a:cubicBezTo>
                  <a:cubicBezTo>
                    <a:pt x="189" y="162"/>
                    <a:pt x="193" y="152"/>
                    <a:pt x="203" y="150"/>
                  </a:cubicBezTo>
                  <a:cubicBezTo>
                    <a:pt x="214" y="148"/>
                    <a:pt x="200" y="130"/>
                    <a:pt x="200" y="130"/>
                  </a:cubicBezTo>
                  <a:cubicBezTo>
                    <a:pt x="200" y="130"/>
                    <a:pt x="181" y="105"/>
                    <a:pt x="204" y="99"/>
                  </a:cubicBezTo>
                  <a:cubicBezTo>
                    <a:pt x="227" y="93"/>
                    <a:pt x="222" y="78"/>
                    <a:pt x="217" y="73"/>
                  </a:cubicBezTo>
                  <a:cubicBezTo>
                    <a:pt x="211" y="68"/>
                    <a:pt x="210" y="50"/>
                    <a:pt x="215" y="32"/>
                  </a:cubicBezTo>
                  <a:cubicBezTo>
                    <a:pt x="216" y="18"/>
                    <a:pt x="216" y="18"/>
                    <a:pt x="216" y="18"/>
                  </a:cubicBezTo>
                  <a:cubicBezTo>
                    <a:pt x="216" y="18"/>
                    <a:pt x="220" y="1"/>
                    <a:pt x="232" y="9"/>
                  </a:cubicBezTo>
                  <a:cubicBezTo>
                    <a:pt x="232" y="9"/>
                    <a:pt x="239" y="23"/>
                    <a:pt x="245" y="8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Freeform 145">
              <a:hlinkClick r:id="" action="ppaction://macro?name=Slide1.Freeform 145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219450" y="3506787"/>
              <a:ext cx="260350" cy="200025"/>
            </a:xfrm>
            <a:custGeom>
              <a:avLst/>
              <a:gdLst>
                <a:gd name="T0" fmla="*/ 0 w 78"/>
                <a:gd name="T1" fmla="*/ 60 h 60"/>
                <a:gd name="T2" fmla="*/ 31 w 78"/>
                <a:gd name="T3" fmla="*/ 37 h 60"/>
                <a:gd name="T4" fmla="*/ 60 w 78"/>
                <a:gd name="T5" fmla="*/ 16 h 60"/>
                <a:gd name="T6" fmla="*/ 68 w 78"/>
                <a:gd name="T7" fmla="*/ 9 h 60"/>
                <a:gd name="T8" fmla="*/ 78 w 78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0">
                  <a:moveTo>
                    <a:pt x="0" y="60"/>
                  </a:moveTo>
                  <a:cubicBezTo>
                    <a:pt x="0" y="60"/>
                    <a:pt x="16" y="56"/>
                    <a:pt x="31" y="37"/>
                  </a:cubicBezTo>
                  <a:cubicBezTo>
                    <a:pt x="47" y="18"/>
                    <a:pt x="60" y="16"/>
                    <a:pt x="60" y="16"/>
                  </a:cubicBezTo>
                  <a:cubicBezTo>
                    <a:pt x="60" y="16"/>
                    <a:pt x="64" y="16"/>
                    <a:pt x="68" y="9"/>
                  </a:cubicBezTo>
                  <a:cubicBezTo>
                    <a:pt x="71" y="3"/>
                    <a:pt x="78" y="0"/>
                    <a:pt x="78" y="0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济南">
              <a:hlinkClick r:id="" action="ppaction://macro?name=Slide1.济南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286125" y="2671762"/>
              <a:ext cx="879475" cy="1087437"/>
            </a:xfrm>
            <a:custGeom>
              <a:avLst/>
              <a:gdLst>
                <a:gd name="T0" fmla="*/ 186 w 262"/>
                <a:gd name="T1" fmla="*/ 0 h 325"/>
                <a:gd name="T2" fmla="*/ 174 w 262"/>
                <a:gd name="T3" fmla="*/ 9 h 325"/>
                <a:gd name="T4" fmla="*/ 161 w 262"/>
                <a:gd name="T5" fmla="*/ 9 h 325"/>
                <a:gd name="T6" fmla="*/ 145 w 262"/>
                <a:gd name="T7" fmla="*/ 19 h 325"/>
                <a:gd name="T8" fmla="*/ 144 w 262"/>
                <a:gd name="T9" fmla="*/ 32 h 325"/>
                <a:gd name="T10" fmla="*/ 146 w 262"/>
                <a:gd name="T11" fmla="*/ 73 h 325"/>
                <a:gd name="T12" fmla="*/ 133 w 262"/>
                <a:gd name="T13" fmla="*/ 99 h 325"/>
                <a:gd name="T14" fmla="*/ 129 w 262"/>
                <a:gd name="T15" fmla="*/ 131 h 325"/>
                <a:gd name="T16" fmla="*/ 132 w 262"/>
                <a:gd name="T17" fmla="*/ 150 h 325"/>
                <a:gd name="T18" fmla="*/ 118 w 262"/>
                <a:gd name="T19" fmla="*/ 162 h 325"/>
                <a:gd name="T20" fmla="*/ 114 w 262"/>
                <a:gd name="T21" fmla="*/ 180 h 325"/>
                <a:gd name="T22" fmla="*/ 97 w 262"/>
                <a:gd name="T23" fmla="*/ 203 h 325"/>
                <a:gd name="T24" fmla="*/ 74 w 262"/>
                <a:gd name="T25" fmla="*/ 228 h 325"/>
                <a:gd name="T26" fmla="*/ 56 w 262"/>
                <a:gd name="T27" fmla="*/ 249 h 325"/>
                <a:gd name="T28" fmla="*/ 56 w 262"/>
                <a:gd name="T29" fmla="*/ 249 h 325"/>
                <a:gd name="T30" fmla="*/ 46 w 262"/>
                <a:gd name="T31" fmla="*/ 258 h 325"/>
                <a:gd name="T32" fmla="*/ 38 w 262"/>
                <a:gd name="T33" fmla="*/ 266 h 325"/>
                <a:gd name="T34" fmla="*/ 9 w 262"/>
                <a:gd name="T35" fmla="*/ 287 h 325"/>
                <a:gd name="T36" fmla="*/ 2 w 262"/>
                <a:gd name="T37" fmla="*/ 295 h 325"/>
                <a:gd name="T38" fmla="*/ 1 w 262"/>
                <a:gd name="T39" fmla="*/ 295 h 325"/>
                <a:gd name="T40" fmla="*/ 3 w 262"/>
                <a:gd name="T41" fmla="*/ 313 h 325"/>
                <a:gd name="T42" fmla="*/ 22 w 262"/>
                <a:gd name="T43" fmla="*/ 318 h 325"/>
                <a:gd name="T44" fmla="*/ 46 w 262"/>
                <a:gd name="T45" fmla="*/ 324 h 325"/>
                <a:gd name="T46" fmla="*/ 56 w 262"/>
                <a:gd name="T47" fmla="*/ 305 h 325"/>
                <a:gd name="T48" fmla="*/ 68 w 262"/>
                <a:gd name="T49" fmla="*/ 277 h 325"/>
                <a:gd name="T50" fmla="*/ 108 w 262"/>
                <a:gd name="T51" fmla="*/ 271 h 325"/>
                <a:gd name="T52" fmla="*/ 153 w 262"/>
                <a:gd name="T53" fmla="*/ 274 h 325"/>
                <a:gd name="T54" fmla="*/ 181 w 262"/>
                <a:gd name="T55" fmla="*/ 237 h 325"/>
                <a:gd name="T56" fmla="*/ 188 w 262"/>
                <a:gd name="T57" fmla="*/ 236 h 325"/>
                <a:gd name="T58" fmla="*/ 189 w 262"/>
                <a:gd name="T59" fmla="*/ 236 h 325"/>
                <a:gd name="T60" fmla="*/ 218 w 262"/>
                <a:gd name="T61" fmla="*/ 233 h 325"/>
                <a:gd name="T62" fmla="*/ 237 w 262"/>
                <a:gd name="T63" fmla="*/ 223 h 325"/>
                <a:gd name="T64" fmla="*/ 258 w 262"/>
                <a:gd name="T65" fmla="*/ 223 h 325"/>
                <a:gd name="T66" fmla="*/ 258 w 262"/>
                <a:gd name="T67" fmla="*/ 223 h 325"/>
                <a:gd name="T68" fmla="*/ 257 w 262"/>
                <a:gd name="T69" fmla="*/ 205 h 325"/>
                <a:gd name="T70" fmla="*/ 252 w 262"/>
                <a:gd name="T71" fmla="*/ 188 h 325"/>
                <a:gd name="T72" fmla="*/ 252 w 262"/>
                <a:gd name="T73" fmla="*/ 187 h 325"/>
                <a:gd name="T74" fmla="*/ 251 w 262"/>
                <a:gd name="T75" fmla="*/ 179 h 325"/>
                <a:gd name="T76" fmla="*/ 241 w 262"/>
                <a:gd name="T77" fmla="*/ 160 h 325"/>
                <a:gd name="T78" fmla="*/ 233 w 262"/>
                <a:gd name="T79" fmla="*/ 143 h 325"/>
                <a:gd name="T80" fmla="*/ 215 w 262"/>
                <a:gd name="T81" fmla="*/ 129 h 325"/>
                <a:gd name="T82" fmla="*/ 192 w 262"/>
                <a:gd name="T83" fmla="*/ 118 h 325"/>
                <a:gd name="T84" fmla="*/ 202 w 262"/>
                <a:gd name="T85" fmla="*/ 102 h 325"/>
                <a:gd name="T86" fmla="*/ 206 w 262"/>
                <a:gd name="T87" fmla="*/ 72 h 325"/>
                <a:gd name="T88" fmla="*/ 205 w 262"/>
                <a:gd name="T89" fmla="*/ 42 h 325"/>
                <a:gd name="T90" fmla="*/ 201 w 262"/>
                <a:gd name="T91" fmla="*/ 21 h 325"/>
                <a:gd name="T92" fmla="*/ 186 w 262"/>
                <a:gd name="T93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2" h="325">
                  <a:moveTo>
                    <a:pt x="186" y="0"/>
                  </a:moveTo>
                  <a:cubicBezTo>
                    <a:pt x="174" y="9"/>
                    <a:pt x="174" y="9"/>
                    <a:pt x="174" y="9"/>
                  </a:cubicBezTo>
                  <a:cubicBezTo>
                    <a:pt x="168" y="23"/>
                    <a:pt x="161" y="9"/>
                    <a:pt x="161" y="9"/>
                  </a:cubicBezTo>
                  <a:cubicBezTo>
                    <a:pt x="149" y="1"/>
                    <a:pt x="145" y="19"/>
                    <a:pt x="145" y="19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39" y="50"/>
                    <a:pt x="141" y="68"/>
                    <a:pt x="146" y="73"/>
                  </a:cubicBezTo>
                  <a:cubicBezTo>
                    <a:pt x="151" y="78"/>
                    <a:pt x="156" y="93"/>
                    <a:pt x="133" y="99"/>
                  </a:cubicBezTo>
                  <a:cubicBezTo>
                    <a:pt x="111" y="106"/>
                    <a:pt x="129" y="131"/>
                    <a:pt x="129" y="131"/>
                  </a:cubicBezTo>
                  <a:cubicBezTo>
                    <a:pt x="129" y="131"/>
                    <a:pt x="143" y="148"/>
                    <a:pt x="132" y="150"/>
                  </a:cubicBezTo>
                  <a:cubicBezTo>
                    <a:pt x="122" y="153"/>
                    <a:pt x="118" y="162"/>
                    <a:pt x="118" y="162"/>
                  </a:cubicBezTo>
                  <a:cubicBezTo>
                    <a:pt x="120" y="178"/>
                    <a:pt x="114" y="180"/>
                    <a:pt x="114" y="180"/>
                  </a:cubicBezTo>
                  <a:cubicBezTo>
                    <a:pt x="96" y="188"/>
                    <a:pt x="101" y="201"/>
                    <a:pt x="97" y="203"/>
                  </a:cubicBezTo>
                  <a:cubicBezTo>
                    <a:pt x="94" y="205"/>
                    <a:pt x="81" y="207"/>
                    <a:pt x="74" y="228"/>
                  </a:cubicBezTo>
                  <a:cubicBezTo>
                    <a:pt x="68" y="250"/>
                    <a:pt x="56" y="249"/>
                    <a:pt x="56" y="249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6" y="249"/>
                    <a:pt x="49" y="253"/>
                    <a:pt x="46" y="258"/>
                  </a:cubicBezTo>
                  <a:cubicBezTo>
                    <a:pt x="42" y="265"/>
                    <a:pt x="38" y="266"/>
                    <a:pt x="38" y="266"/>
                  </a:cubicBezTo>
                  <a:cubicBezTo>
                    <a:pt x="38" y="266"/>
                    <a:pt x="25" y="267"/>
                    <a:pt x="9" y="287"/>
                  </a:cubicBezTo>
                  <a:cubicBezTo>
                    <a:pt x="7" y="290"/>
                    <a:pt x="4" y="293"/>
                    <a:pt x="2" y="295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3" y="313"/>
                    <a:pt x="0" y="320"/>
                    <a:pt x="22" y="318"/>
                  </a:cubicBezTo>
                  <a:cubicBezTo>
                    <a:pt x="44" y="317"/>
                    <a:pt x="46" y="324"/>
                    <a:pt x="46" y="324"/>
                  </a:cubicBezTo>
                  <a:cubicBezTo>
                    <a:pt x="46" y="324"/>
                    <a:pt x="63" y="325"/>
                    <a:pt x="56" y="305"/>
                  </a:cubicBezTo>
                  <a:cubicBezTo>
                    <a:pt x="49" y="284"/>
                    <a:pt x="61" y="282"/>
                    <a:pt x="68" y="277"/>
                  </a:cubicBezTo>
                  <a:cubicBezTo>
                    <a:pt x="75" y="273"/>
                    <a:pt x="95" y="264"/>
                    <a:pt x="108" y="271"/>
                  </a:cubicBezTo>
                  <a:cubicBezTo>
                    <a:pt x="120" y="279"/>
                    <a:pt x="126" y="294"/>
                    <a:pt x="153" y="274"/>
                  </a:cubicBezTo>
                  <a:cubicBezTo>
                    <a:pt x="180" y="253"/>
                    <a:pt x="181" y="237"/>
                    <a:pt x="181" y="237"/>
                  </a:cubicBezTo>
                  <a:cubicBezTo>
                    <a:pt x="181" y="237"/>
                    <a:pt x="185" y="234"/>
                    <a:pt x="188" y="236"/>
                  </a:cubicBezTo>
                  <a:cubicBezTo>
                    <a:pt x="189" y="236"/>
                    <a:pt x="189" y="236"/>
                    <a:pt x="189" y="236"/>
                  </a:cubicBezTo>
                  <a:cubicBezTo>
                    <a:pt x="194" y="236"/>
                    <a:pt x="218" y="233"/>
                    <a:pt x="218" y="233"/>
                  </a:cubicBezTo>
                  <a:cubicBezTo>
                    <a:pt x="237" y="223"/>
                    <a:pt x="237" y="223"/>
                    <a:pt x="237" y="223"/>
                  </a:cubicBezTo>
                  <a:cubicBezTo>
                    <a:pt x="258" y="223"/>
                    <a:pt x="258" y="223"/>
                    <a:pt x="258" y="223"/>
                  </a:cubicBezTo>
                  <a:cubicBezTo>
                    <a:pt x="258" y="223"/>
                    <a:pt x="258" y="223"/>
                    <a:pt x="258" y="223"/>
                  </a:cubicBezTo>
                  <a:cubicBezTo>
                    <a:pt x="260" y="222"/>
                    <a:pt x="262" y="211"/>
                    <a:pt x="257" y="205"/>
                  </a:cubicBezTo>
                  <a:cubicBezTo>
                    <a:pt x="251" y="199"/>
                    <a:pt x="252" y="188"/>
                    <a:pt x="252" y="188"/>
                  </a:cubicBezTo>
                  <a:cubicBezTo>
                    <a:pt x="252" y="187"/>
                    <a:pt x="252" y="187"/>
                    <a:pt x="252" y="187"/>
                  </a:cubicBezTo>
                  <a:cubicBezTo>
                    <a:pt x="251" y="179"/>
                    <a:pt x="251" y="179"/>
                    <a:pt x="251" y="179"/>
                  </a:cubicBezTo>
                  <a:cubicBezTo>
                    <a:pt x="251" y="179"/>
                    <a:pt x="248" y="165"/>
                    <a:pt x="241" y="160"/>
                  </a:cubicBezTo>
                  <a:cubicBezTo>
                    <a:pt x="234" y="155"/>
                    <a:pt x="233" y="143"/>
                    <a:pt x="233" y="143"/>
                  </a:cubicBezTo>
                  <a:cubicBezTo>
                    <a:pt x="231" y="121"/>
                    <a:pt x="230" y="123"/>
                    <a:pt x="215" y="129"/>
                  </a:cubicBezTo>
                  <a:cubicBezTo>
                    <a:pt x="199" y="134"/>
                    <a:pt x="194" y="121"/>
                    <a:pt x="192" y="118"/>
                  </a:cubicBezTo>
                  <a:cubicBezTo>
                    <a:pt x="189" y="115"/>
                    <a:pt x="189" y="103"/>
                    <a:pt x="202" y="102"/>
                  </a:cubicBezTo>
                  <a:cubicBezTo>
                    <a:pt x="215" y="100"/>
                    <a:pt x="212" y="80"/>
                    <a:pt x="206" y="72"/>
                  </a:cubicBezTo>
                  <a:cubicBezTo>
                    <a:pt x="201" y="64"/>
                    <a:pt x="205" y="42"/>
                    <a:pt x="205" y="42"/>
                  </a:cubicBezTo>
                  <a:cubicBezTo>
                    <a:pt x="210" y="25"/>
                    <a:pt x="201" y="21"/>
                    <a:pt x="201" y="21"/>
                  </a:cubicBezTo>
                  <a:cubicBezTo>
                    <a:pt x="181" y="19"/>
                    <a:pt x="186" y="0"/>
                    <a:pt x="186" y="0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聊城">
              <a:hlinkClick r:id="" action="ppaction://macro?name=Slide1.聊城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743200" y="3051174"/>
              <a:ext cx="736600" cy="931863"/>
            </a:xfrm>
            <a:custGeom>
              <a:avLst/>
              <a:gdLst>
                <a:gd name="T0" fmla="*/ 206 w 220"/>
                <a:gd name="T1" fmla="*/ 38 h 278"/>
                <a:gd name="T2" fmla="*/ 191 w 220"/>
                <a:gd name="T3" fmla="*/ 7 h 278"/>
                <a:gd name="T4" fmla="*/ 154 w 220"/>
                <a:gd name="T5" fmla="*/ 23 h 278"/>
                <a:gd name="T6" fmla="*/ 103 w 220"/>
                <a:gd name="T7" fmla="*/ 18 h 278"/>
                <a:gd name="T8" fmla="*/ 93 w 220"/>
                <a:gd name="T9" fmla="*/ 13 h 278"/>
                <a:gd name="T10" fmla="*/ 93 w 220"/>
                <a:gd name="T11" fmla="*/ 13 h 278"/>
                <a:gd name="T12" fmla="*/ 81 w 220"/>
                <a:gd name="T13" fmla="*/ 37 h 278"/>
                <a:gd name="T14" fmla="*/ 50 w 220"/>
                <a:gd name="T15" fmla="*/ 47 h 278"/>
                <a:gd name="T16" fmla="*/ 38 w 220"/>
                <a:gd name="T17" fmla="*/ 66 h 278"/>
                <a:gd name="T18" fmla="*/ 25 w 220"/>
                <a:gd name="T19" fmla="*/ 78 h 278"/>
                <a:gd name="T20" fmla="*/ 10 w 220"/>
                <a:gd name="T21" fmla="*/ 120 h 278"/>
                <a:gd name="T22" fmla="*/ 21 w 220"/>
                <a:gd name="T23" fmla="*/ 143 h 278"/>
                <a:gd name="T24" fmla="*/ 41 w 220"/>
                <a:gd name="T25" fmla="*/ 164 h 278"/>
                <a:gd name="T26" fmla="*/ 36 w 220"/>
                <a:gd name="T27" fmla="*/ 188 h 278"/>
                <a:gd name="T28" fmla="*/ 33 w 220"/>
                <a:gd name="T29" fmla="*/ 209 h 278"/>
                <a:gd name="T30" fmla="*/ 17 w 220"/>
                <a:gd name="T31" fmla="*/ 221 h 278"/>
                <a:gd name="T32" fmla="*/ 12 w 220"/>
                <a:gd name="T33" fmla="*/ 244 h 278"/>
                <a:gd name="T34" fmla="*/ 30 w 220"/>
                <a:gd name="T35" fmla="*/ 244 h 278"/>
                <a:gd name="T36" fmla="*/ 50 w 220"/>
                <a:gd name="T37" fmla="*/ 237 h 278"/>
                <a:gd name="T38" fmla="*/ 64 w 220"/>
                <a:gd name="T39" fmla="*/ 228 h 278"/>
                <a:gd name="T40" fmla="*/ 85 w 220"/>
                <a:gd name="T41" fmla="*/ 220 h 278"/>
                <a:gd name="T42" fmla="*/ 119 w 220"/>
                <a:gd name="T43" fmla="*/ 211 h 278"/>
                <a:gd name="T44" fmla="*/ 142 w 220"/>
                <a:gd name="T45" fmla="*/ 196 h 278"/>
                <a:gd name="T46" fmla="*/ 142 w 220"/>
                <a:gd name="T47" fmla="*/ 196 h 278"/>
                <a:gd name="T48" fmla="*/ 173 w 220"/>
                <a:gd name="T49" fmla="*/ 173 h 278"/>
                <a:gd name="T50" fmla="*/ 202 w 220"/>
                <a:gd name="T51" fmla="*/ 152 h 278"/>
                <a:gd name="T52" fmla="*/ 210 w 220"/>
                <a:gd name="T53" fmla="*/ 145 h 278"/>
                <a:gd name="T54" fmla="*/ 220 w 220"/>
                <a:gd name="T55" fmla="*/ 136 h 278"/>
                <a:gd name="T56" fmla="*/ 220 w 220"/>
                <a:gd name="T57" fmla="*/ 135 h 278"/>
                <a:gd name="T58" fmla="*/ 206 w 220"/>
                <a:gd name="T59" fmla="*/ 3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0" h="278">
                  <a:moveTo>
                    <a:pt x="206" y="38"/>
                  </a:moveTo>
                  <a:cubicBezTo>
                    <a:pt x="210" y="15"/>
                    <a:pt x="212" y="15"/>
                    <a:pt x="191" y="7"/>
                  </a:cubicBezTo>
                  <a:cubicBezTo>
                    <a:pt x="170" y="0"/>
                    <a:pt x="167" y="3"/>
                    <a:pt x="154" y="23"/>
                  </a:cubicBezTo>
                  <a:cubicBezTo>
                    <a:pt x="142" y="43"/>
                    <a:pt x="103" y="18"/>
                    <a:pt x="103" y="18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8" y="22"/>
                    <a:pt x="84" y="30"/>
                    <a:pt x="81" y="37"/>
                  </a:cubicBezTo>
                  <a:cubicBezTo>
                    <a:pt x="74" y="51"/>
                    <a:pt x="50" y="47"/>
                    <a:pt x="50" y="47"/>
                  </a:cubicBezTo>
                  <a:cubicBezTo>
                    <a:pt x="50" y="47"/>
                    <a:pt x="40" y="57"/>
                    <a:pt x="38" y="66"/>
                  </a:cubicBezTo>
                  <a:cubicBezTo>
                    <a:pt x="38" y="71"/>
                    <a:pt x="25" y="78"/>
                    <a:pt x="25" y="78"/>
                  </a:cubicBezTo>
                  <a:cubicBezTo>
                    <a:pt x="25" y="78"/>
                    <a:pt x="0" y="104"/>
                    <a:pt x="10" y="120"/>
                  </a:cubicBezTo>
                  <a:cubicBezTo>
                    <a:pt x="10" y="120"/>
                    <a:pt x="21" y="125"/>
                    <a:pt x="21" y="143"/>
                  </a:cubicBezTo>
                  <a:cubicBezTo>
                    <a:pt x="21" y="143"/>
                    <a:pt x="31" y="138"/>
                    <a:pt x="41" y="164"/>
                  </a:cubicBezTo>
                  <a:cubicBezTo>
                    <a:pt x="41" y="164"/>
                    <a:pt x="44" y="173"/>
                    <a:pt x="36" y="188"/>
                  </a:cubicBezTo>
                  <a:cubicBezTo>
                    <a:pt x="36" y="188"/>
                    <a:pt x="32" y="202"/>
                    <a:pt x="33" y="209"/>
                  </a:cubicBezTo>
                  <a:cubicBezTo>
                    <a:pt x="33" y="209"/>
                    <a:pt x="25" y="220"/>
                    <a:pt x="17" y="221"/>
                  </a:cubicBezTo>
                  <a:cubicBezTo>
                    <a:pt x="17" y="221"/>
                    <a:pt x="14" y="237"/>
                    <a:pt x="12" y="244"/>
                  </a:cubicBezTo>
                  <a:cubicBezTo>
                    <a:pt x="10" y="251"/>
                    <a:pt x="18" y="278"/>
                    <a:pt x="30" y="244"/>
                  </a:cubicBezTo>
                  <a:cubicBezTo>
                    <a:pt x="30" y="244"/>
                    <a:pt x="31" y="224"/>
                    <a:pt x="50" y="237"/>
                  </a:cubicBezTo>
                  <a:cubicBezTo>
                    <a:pt x="50" y="237"/>
                    <a:pt x="59" y="237"/>
                    <a:pt x="64" y="228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85" y="220"/>
                    <a:pt x="111" y="226"/>
                    <a:pt x="119" y="211"/>
                  </a:cubicBezTo>
                  <a:cubicBezTo>
                    <a:pt x="127" y="197"/>
                    <a:pt x="139" y="18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6"/>
                    <a:pt x="158" y="192"/>
                    <a:pt x="173" y="173"/>
                  </a:cubicBezTo>
                  <a:cubicBezTo>
                    <a:pt x="189" y="154"/>
                    <a:pt x="202" y="152"/>
                    <a:pt x="202" y="152"/>
                  </a:cubicBezTo>
                  <a:cubicBezTo>
                    <a:pt x="202" y="152"/>
                    <a:pt x="206" y="152"/>
                    <a:pt x="210" y="145"/>
                  </a:cubicBezTo>
                  <a:cubicBezTo>
                    <a:pt x="213" y="139"/>
                    <a:pt x="220" y="136"/>
                    <a:pt x="220" y="136"/>
                  </a:cubicBezTo>
                  <a:cubicBezTo>
                    <a:pt x="220" y="135"/>
                    <a:pt x="220" y="135"/>
                    <a:pt x="220" y="135"/>
                  </a:cubicBezTo>
                  <a:cubicBezTo>
                    <a:pt x="190" y="84"/>
                    <a:pt x="202" y="62"/>
                    <a:pt x="206" y="38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Rectangle 148"/>
            <p:cNvSpPr>
              <a:spLocks noChangeArrowheads="1"/>
            </p:cNvSpPr>
            <p:nvPr/>
          </p:nvSpPr>
          <p:spPr bwMode="auto">
            <a:xfrm>
              <a:off x="4397375" y="4348162"/>
              <a:ext cx="268287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临沂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149"/>
            <p:cNvSpPr>
              <a:spLocks noChangeArrowheads="1"/>
            </p:cNvSpPr>
            <p:nvPr/>
          </p:nvSpPr>
          <p:spPr bwMode="auto">
            <a:xfrm>
              <a:off x="3875087" y="4519612"/>
              <a:ext cx="268288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枣庄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150"/>
            <p:cNvSpPr>
              <a:spLocks noChangeArrowheads="1"/>
            </p:cNvSpPr>
            <p:nvPr/>
          </p:nvSpPr>
          <p:spPr bwMode="auto">
            <a:xfrm>
              <a:off x="2727325" y="4192587"/>
              <a:ext cx="268287" cy="10318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菏泽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Rectangle 151"/>
            <p:cNvSpPr>
              <a:spLocks noChangeArrowheads="1"/>
            </p:cNvSpPr>
            <p:nvPr/>
          </p:nvSpPr>
          <p:spPr bwMode="auto">
            <a:xfrm>
              <a:off x="3711575" y="3714749"/>
              <a:ext cx="268287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泰安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152"/>
            <p:cNvSpPr>
              <a:spLocks noChangeArrowheads="1"/>
            </p:cNvSpPr>
            <p:nvPr/>
          </p:nvSpPr>
          <p:spPr bwMode="auto">
            <a:xfrm>
              <a:off x="4187825" y="3267074"/>
              <a:ext cx="268287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淄博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153"/>
            <p:cNvSpPr>
              <a:spLocks noChangeArrowheads="1"/>
            </p:cNvSpPr>
            <p:nvPr/>
          </p:nvSpPr>
          <p:spPr bwMode="auto">
            <a:xfrm>
              <a:off x="5575300" y="3565524"/>
              <a:ext cx="268287" cy="112713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青岛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Rectangle 154"/>
            <p:cNvSpPr>
              <a:spLocks noChangeArrowheads="1"/>
            </p:cNvSpPr>
            <p:nvPr/>
          </p:nvSpPr>
          <p:spPr bwMode="auto">
            <a:xfrm>
              <a:off x="6521450" y="2813049"/>
              <a:ext cx="268287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威海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Rectangle 155"/>
            <p:cNvSpPr>
              <a:spLocks noChangeArrowheads="1"/>
            </p:cNvSpPr>
            <p:nvPr/>
          </p:nvSpPr>
          <p:spPr bwMode="auto">
            <a:xfrm>
              <a:off x="4106862" y="2655887"/>
              <a:ext cx="268288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滨州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Rectangle 156"/>
            <p:cNvSpPr>
              <a:spLocks noChangeArrowheads="1"/>
            </p:cNvSpPr>
            <p:nvPr/>
          </p:nvSpPr>
          <p:spPr bwMode="auto">
            <a:xfrm>
              <a:off x="2995612" y="3490912"/>
              <a:ext cx="268288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聊城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Oval 157"/>
            <p:cNvSpPr>
              <a:spLocks noChangeArrowheads="1"/>
            </p:cNvSpPr>
            <p:nvPr/>
          </p:nvSpPr>
          <p:spPr bwMode="auto">
            <a:xfrm>
              <a:off x="5641975" y="3736974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Oval 158"/>
            <p:cNvSpPr>
              <a:spLocks noChangeArrowheads="1"/>
            </p:cNvSpPr>
            <p:nvPr/>
          </p:nvSpPr>
          <p:spPr bwMode="auto">
            <a:xfrm>
              <a:off x="5634037" y="3722687"/>
              <a:ext cx="44450" cy="52387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Oval 159"/>
            <p:cNvSpPr>
              <a:spLocks noChangeArrowheads="1"/>
            </p:cNvSpPr>
            <p:nvPr/>
          </p:nvSpPr>
          <p:spPr bwMode="auto">
            <a:xfrm>
              <a:off x="6580187" y="2724149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Oval 160"/>
            <p:cNvSpPr>
              <a:spLocks noChangeArrowheads="1"/>
            </p:cNvSpPr>
            <p:nvPr/>
          </p:nvSpPr>
          <p:spPr bwMode="auto">
            <a:xfrm>
              <a:off x="6573837" y="2708274"/>
              <a:ext cx="44450" cy="52388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Oval 161"/>
            <p:cNvSpPr>
              <a:spLocks noChangeArrowheads="1"/>
            </p:cNvSpPr>
            <p:nvPr/>
          </p:nvSpPr>
          <p:spPr bwMode="auto">
            <a:xfrm>
              <a:off x="4337050" y="2782887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Oval 162"/>
            <p:cNvSpPr>
              <a:spLocks noChangeArrowheads="1"/>
            </p:cNvSpPr>
            <p:nvPr/>
          </p:nvSpPr>
          <p:spPr bwMode="auto">
            <a:xfrm>
              <a:off x="4322762" y="2768599"/>
              <a:ext cx="52388" cy="52388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Oval 163"/>
            <p:cNvSpPr>
              <a:spLocks noChangeArrowheads="1"/>
            </p:cNvSpPr>
            <p:nvPr/>
          </p:nvSpPr>
          <p:spPr bwMode="auto">
            <a:xfrm>
              <a:off x="4330700" y="3200399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Oval 164"/>
            <p:cNvSpPr>
              <a:spLocks noChangeArrowheads="1"/>
            </p:cNvSpPr>
            <p:nvPr/>
          </p:nvSpPr>
          <p:spPr bwMode="auto">
            <a:xfrm>
              <a:off x="4314825" y="3186112"/>
              <a:ext cx="52387" cy="52387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" name="Oval 165"/>
            <p:cNvSpPr>
              <a:spLocks noChangeArrowheads="1"/>
            </p:cNvSpPr>
            <p:nvPr/>
          </p:nvSpPr>
          <p:spPr bwMode="auto">
            <a:xfrm>
              <a:off x="3175000" y="3432174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" name="Oval 166"/>
            <p:cNvSpPr>
              <a:spLocks noChangeArrowheads="1"/>
            </p:cNvSpPr>
            <p:nvPr/>
          </p:nvSpPr>
          <p:spPr bwMode="auto">
            <a:xfrm>
              <a:off x="3160712" y="3416299"/>
              <a:ext cx="50800" cy="52388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" name="Oval 167"/>
            <p:cNvSpPr>
              <a:spLocks noChangeArrowheads="1"/>
            </p:cNvSpPr>
            <p:nvPr/>
          </p:nvSpPr>
          <p:spPr bwMode="auto">
            <a:xfrm>
              <a:off x="3816350" y="3656012"/>
              <a:ext cx="28575" cy="14287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Oval 168"/>
            <p:cNvSpPr>
              <a:spLocks noChangeArrowheads="1"/>
            </p:cNvSpPr>
            <p:nvPr/>
          </p:nvSpPr>
          <p:spPr bwMode="auto">
            <a:xfrm>
              <a:off x="3808412" y="3632199"/>
              <a:ext cx="44450" cy="52388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" name="Oval 169"/>
            <p:cNvSpPr>
              <a:spLocks noChangeArrowheads="1"/>
            </p:cNvSpPr>
            <p:nvPr/>
          </p:nvSpPr>
          <p:spPr bwMode="auto">
            <a:xfrm>
              <a:off x="4486275" y="4489449"/>
              <a:ext cx="22225" cy="1587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Oval 170"/>
            <p:cNvSpPr>
              <a:spLocks noChangeArrowheads="1"/>
            </p:cNvSpPr>
            <p:nvPr/>
          </p:nvSpPr>
          <p:spPr bwMode="auto">
            <a:xfrm>
              <a:off x="4471987" y="4475162"/>
              <a:ext cx="52388" cy="44450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Oval 171"/>
            <p:cNvSpPr>
              <a:spLocks noChangeArrowheads="1"/>
            </p:cNvSpPr>
            <p:nvPr/>
          </p:nvSpPr>
          <p:spPr bwMode="auto">
            <a:xfrm>
              <a:off x="2832100" y="4311649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" name="Oval 172"/>
            <p:cNvSpPr>
              <a:spLocks noChangeArrowheads="1"/>
            </p:cNvSpPr>
            <p:nvPr/>
          </p:nvSpPr>
          <p:spPr bwMode="auto">
            <a:xfrm>
              <a:off x="2817812" y="4295774"/>
              <a:ext cx="50800" cy="52388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烟台">
              <a:hlinkClick r:id="" action="ppaction://macro?name=Slide1.烟台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202237" y="2484437"/>
              <a:ext cx="1303338" cy="903287"/>
            </a:xfrm>
            <a:custGeom>
              <a:avLst/>
              <a:gdLst>
                <a:gd name="T0" fmla="*/ 312 w 390"/>
                <a:gd name="T1" fmla="*/ 216 h 269"/>
                <a:gd name="T2" fmla="*/ 312 w 390"/>
                <a:gd name="T3" fmla="*/ 216 h 269"/>
                <a:gd name="T4" fmla="*/ 295 w 390"/>
                <a:gd name="T5" fmla="*/ 190 h 269"/>
                <a:gd name="T6" fmla="*/ 302 w 390"/>
                <a:gd name="T7" fmla="*/ 148 h 269"/>
                <a:gd name="T8" fmla="*/ 369 w 390"/>
                <a:gd name="T9" fmla="*/ 132 h 269"/>
                <a:gd name="T10" fmla="*/ 390 w 390"/>
                <a:gd name="T11" fmla="*/ 78 h 269"/>
                <a:gd name="T12" fmla="*/ 369 w 390"/>
                <a:gd name="T13" fmla="*/ 78 h 269"/>
                <a:gd name="T14" fmla="*/ 361 w 390"/>
                <a:gd name="T15" fmla="*/ 87 h 269"/>
                <a:gd name="T16" fmla="*/ 326 w 390"/>
                <a:gd name="T17" fmla="*/ 83 h 269"/>
                <a:gd name="T18" fmla="*/ 310 w 390"/>
                <a:gd name="T19" fmla="*/ 67 h 269"/>
                <a:gd name="T20" fmla="*/ 299 w 390"/>
                <a:gd name="T21" fmla="*/ 57 h 269"/>
                <a:gd name="T22" fmla="*/ 294 w 390"/>
                <a:gd name="T23" fmla="*/ 52 h 269"/>
                <a:gd name="T24" fmla="*/ 279 w 390"/>
                <a:gd name="T25" fmla="*/ 56 h 269"/>
                <a:gd name="T26" fmla="*/ 258 w 390"/>
                <a:gd name="T27" fmla="*/ 37 h 269"/>
                <a:gd name="T28" fmla="*/ 226 w 390"/>
                <a:gd name="T29" fmla="*/ 11 h 269"/>
                <a:gd name="T30" fmla="*/ 191 w 390"/>
                <a:gd name="T31" fmla="*/ 0 h 269"/>
                <a:gd name="T32" fmla="*/ 144 w 390"/>
                <a:gd name="T33" fmla="*/ 17 h 269"/>
                <a:gd name="T34" fmla="*/ 124 w 390"/>
                <a:gd name="T35" fmla="*/ 29 h 269"/>
                <a:gd name="T36" fmla="*/ 109 w 390"/>
                <a:gd name="T37" fmla="*/ 33 h 269"/>
                <a:gd name="T38" fmla="*/ 119 w 390"/>
                <a:gd name="T39" fmla="*/ 54 h 269"/>
                <a:gd name="T40" fmla="*/ 76 w 390"/>
                <a:gd name="T41" fmla="*/ 88 h 269"/>
                <a:gd name="T42" fmla="*/ 50 w 390"/>
                <a:gd name="T43" fmla="*/ 110 h 269"/>
                <a:gd name="T44" fmla="*/ 36 w 390"/>
                <a:gd name="T45" fmla="*/ 145 h 269"/>
                <a:gd name="T46" fmla="*/ 11 w 390"/>
                <a:gd name="T47" fmla="*/ 154 h 269"/>
                <a:gd name="T48" fmla="*/ 0 w 390"/>
                <a:gd name="T49" fmla="*/ 155 h 269"/>
                <a:gd name="T50" fmla="*/ 8 w 390"/>
                <a:gd name="T51" fmla="*/ 178 h 269"/>
                <a:gd name="T52" fmla="*/ 34 w 390"/>
                <a:gd name="T53" fmla="*/ 174 h 269"/>
                <a:gd name="T54" fmla="*/ 87 w 390"/>
                <a:gd name="T55" fmla="*/ 171 h 269"/>
                <a:gd name="T56" fmla="*/ 116 w 390"/>
                <a:gd name="T57" fmla="*/ 152 h 269"/>
                <a:gd name="T58" fmla="*/ 159 w 390"/>
                <a:gd name="T59" fmla="*/ 149 h 269"/>
                <a:gd name="T60" fmla="*/ 172 w 390"/>
                <a:gd name="T61" fmla="*/ 172 h 269"/>
                <a:gd name="T62" fmla="*/ 166 w 390"/>
                <a:gd name="T63" fmla="*/ 226 h 269"/>
                <a:gd name="T64" fmla="*/ 188 w 390"/>
                <a:gd name="T65" fmla="*/ 261 h 269"/>
                <a:gd name="T66" fmla="*/ 205 w 390"/>
                <a:gd name="T67" fmla="*/ 256 h 269"/>
                <a:gd name="T68" fmla="*/ 228 w 390"/>
                <a:gd name="T69" fmla="*/ 259 h 269"/>
                <a:gd name="T70" fmla="*/ 228 w 390"/>
                <a:gd name="T71" fmla="*/ 263 h 269"/>
                <a:gd name="T72" fmla="*/ 231 w 390"/>
                <a:gd name="T73" fmla="*/ 267 h 269"/>
                <a:gd name="T74" fmla="*/ 231 w 390"/>
                <a:gd name="T75" fmla="*/ 267 h 269"/>
                <a:gd name="T76" fmla="*/ 243 w 390"/>
                <a:gd name="T77" fmla="*/ 268 h 269"/>
                <a:gd name="T78" fmla="*/ 243 w 390"/>
                <a:gd name="T79" fmla="*/ 256 h 269"/>
                <a:gd name="T80" fmla="*/ 249 w 390"/>
                <a:gd name="T81" fmla="*/ 264 h 269"/>
                <a:gd name="T82" fmla="*/ 256 w 390"/>
                <a:gd name="T83" fmla="*/ 256 h 269"/>
                <a:gd name="T84" fmla="*/ 275 w 390"/>
                <a:gd name="T85" fmla="*/ 245 h 269"/>
                <a:gd name="T86" fmla="*/ 305 w 390"/>
                <a:gd name="T87" fmla="*/ 235 h 269"/>
                <a:gd name="T88" fmla="*/ 313 w 390"/>
                <a:gd name="T89" fmla="*/ 21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0" h="269">
                  <a:moveTo>
                    <a:pt x="313" y="217"/>
                  </a:moveTo>
                  <a:cubicBezTo>
                    <a:pt x="312" y="217"/>
                    <a:pt x="312" y="217"/>
                    <a:pt x="312" y="216"/>
                  </a:cubicBezTo>
                  <a:cubicBezTo>
                    <a:pt x="312" y="216"/>
                    <a:pt x="312" y="216"/>
                    <a:pt x="312" y="216"/>
                  </a:cubicBezTo>
                  <a:cubicBezTo>
                    <a:pt x="312" y="216"/>
                    <a:pt x="312" y="216"/>
                    <a:pt x="312" y="216"/>
                  </a:cubicBezTo>
                  <a:cubicBezTo>
                    <a:pt x="312" y="216"/>
                    <a:pt x="302" y="213"/>
                    <a:pt x="302" y="207"/>
                  </a:cubicBezTo>
                  <a:cubicBezTo>
                    <a:pt x="302" y="201"/>
                    <a:pt x="295" y="190"/>
                    <a:pt x="295" y="190"/>
                  </a:cubicBezTo>
                  <a:cubicBezTo>
                    <a:pt x="279" y="175"/>
                    <a:pt x="279" y="175"/>
                    <a:pt x="279" y="175"/>
                  </a:cubicBezTo>
                  <a:cubicBezTo>
                    <a:pt x="264" y="146"/>
                    <a:pt x="297" y="148"/>
                    <a:pt x="302" y="148"/>
                  </a:cubicBezTo>
                  <a:cubicBezTo>
                    <a:pt x="308" y="148"/>
                    <a:pt x="329" y="148"/>
                    <a:pt x="336" y="147"/>
                  </a:cubicBezTo>
                  <a:cubicBezTo>
                    <a:pt x="343" y="146"/>
                    <a:pt x="369" y="148"/>
                    <a:pt x="369" y="132"/>
                  </a:cubicBezTo>
                  <a:cubicBezTo>
                    <a:pt x="369" y="117"/>
                    <a:pt x="372" y="108"/>
                    <a:pt x="372" y="108"/>
                  </a:cubicBezTo>
                  <a:cubicBezTo>
                    <a:pt x="388" y="97"/>
                    <a:pt x="389" y="80"/>
                    <a:pt x="390" y="78"/>
                  </a:cubicBezTo>
                  <a:cubicBezTo>
                    <a:pt x="389" y="78"/>
                    <a:pt x="388" y="78"/>
                    <a:pt x="387" y="78"/>
                  </a:cubicBezTo>
                  <a:cubicBezTo>
                    <a:pt x="369" y="78"/>
                    <a:pt x="369" y="78"/>
                    <a:pt x="369" y="78"/>
                  </a:cubicBezTo>
                  <a:cubicBezTo>
                    <a:pt x="369" y="78"/>
                    <a:pt x="363" y="76"/>
                    <a:pt x="364" y="89"/>
                  </a:cubicBezTo>
                  <a:cubicBezTo>
                    <a:pt x="361" y="87"/>
                    <a:pt x="361" y="87"/>
                    <a:pt x="361" y="87"/>
                  </a:cubicBezTo>
                  <a:cubicBezTo>
                    <a:pt x="361" y="87"/>
                    <a:pt x="348" y="73"/>
                    <a:pt x="348" y="84"/>
                  </a:cubicBezTo>
                  <a:cubicBezTo>
                    <a:pt x="348" y="84"/>
                    <a:pt x="334" y="80"/>
                    <a:pt x="326" y="83"/>
                  </a:cubicBezTo>
                  <a:cubicBezTo>
                    <a:pt x="326" y="83"/>
                    <a:pt x="321" y="78"/>
                    <a:pt x="317" y="78"/>
                  </a:cubicBezTo>
                  <a:cubicBezTo>
                    <a:pt x="317" y="78"/>
                    <a:pt x="309" y="73"/>
                    <a:pt x="310" y="67"/>
                  </a:cubicBezTo>
                  <a:cubicBezTo>
                    <a:pt x="310" y="67"/>
                    <a:pt x="305" y="61"/>
                    <a:pt x="303" y="61"/>
                  </a:cubicBezTo>
                  <a:cubicBezTo>
                    <a:pt x="299" y="57"/>
                    <a:pt x="299" y="57"/>
                    <a:pt x="299" y="57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94" y="52"/>
                    <a:pt x="294" y="52"/>
                    <a:pt x="294" y="52"/>
                  </a:cubicBezTo>
                  <a:cubicBezTo>
                    <a:pt x="294" y="52"/>
                    <a:pt x="291" y="51"/>
                    <a:pt x="287" y="56"/>
                  </a:cubicBezTo>
                  <a:cubicBezTo>
                    <a:pt x="283" y="61"/>
                    <a:pt x="281" y="59"/>
                    <a:pt x="279" y="56"/>
                  </a:cubicBezTo>
                  <a:cubicBezTo>
                    <a:pt x="277" y="53"/>
                    <a:pt x="276" y="52"/>
                    <a:pt x="271" y="52"/>
                  </a:cubicBezTo>
                  <a:cubicBezTo>
                    <a:pt x="267" y="52"/>
                    <a:pt x="258" y="52"/>
                    <a:pt x="258" y="37"/>
                  </a:cubicBezTo>
                  <a:cubicBezTo>
                    <a:pt x="258" y="22"/>
                    <a:pt x="256" y="23"/>
                    <a:pt x="245" y="23"/>
                  </a:cubicBezTo>
                  <a:cubicBezTo>
                    <a:pt x="234" y="24"/>
                    <a:pt x="226" y="11"/>
                    <a:pt x="226" y="11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76" y="9"/>
                    <a:pt x="176" y="9"/>
                    <a:pt x="176" y="9"/>
                  </a:cubicBezTo>
                  <a:cubicBezTo>
                    <a:pt x="176" y="9"/>
                    <a:pt x="164" y="17"/>
                    <a:pt x="144" y="17"/>
                  </a:cubicBezTo>
                  <a:cubicBezTo>
                    <a:pt x="144" y="17"/>
                    <a:pt x="135" y="22"/>
                    <a:pt x="133" y="28"/>
                  </a:cubicBezTo>
                  <a:cubicBezTo>
                    <a:pt x="133" y="28"/>
                    <a:pt x="129" y="29"/>
                    <a:pt x="124" y="29"/>
                  </a:cubicBezTo>
                  <a:cubicBezTo>
                    <a:pt x="118" y="29"/>
                    <a:pt x="112" y="29"/>
                    <a:pt x="110" y="30"/>
                  </a:cubicBezTo>
                  <a:cubicBezTo>
                    <a:pt x="108" y="31"/>
                    <a:pt x="106" y="31"/>
                    <a:pt x="109" y="33"/>
                  </a:cubicBezTo>
                  <a:cubicBezTo>
                    <a:pt x="112" y="35"/>
                    <a:pt x="120" y="35"/>
                    <a:pt x="121" y="35"/>
                  </a:cubicBezTo>
                  <a:cubicBezTo>
                    <a:pt x="122" y="35"/>
                    <a:pt x="126" y="44"/>
                    <a:pt x="119" y="54"/>
                  </a:cubicBezTo>
                  <a:cubicBezTo>
                    <a:pt x="112" y="63"/>
                    <a:pt x="103" y="67"/>
                    <a:pt x="103" y="67"/>
                  </a:cubicBezTo>
                  <a:cubicBezTo>
                    <a:pt x="103" y="67"/>
                    <a:pt x="84" y="88"/>
                    <a:pt x="76" y="88"/>
                  </a:cubicBezTo>
                  <a:cubicBezTo>
                    <a:pt x="67" y="89"/>
                    <a:pt x="61" y="90"/>
                    <a:pt x="61" y="97"/>
                  </a:cubicBezTo>
                  <a:cubicBezTo>
                    <a:pt x="61" y="97"/>
                    <a:pt x="34" y="99"/>
                    <a:pt x="50" y="110"/>
                  </a:cubicBezTo>
                  <a:cubicBezTo>
                    <a:pt x="50" y="110"/>
                    <a:pt x="66" y="120"/>
                    <a:pt x="51" y="131"/>
                  </a:cubicBezTo>
                  <a:cubicBezTo>
                    <a:pt x="51" y="131"/>
                    <a:pt x="36" y="134"/>
                    <a:pt x="36" y="145"/>
                  </a:cubicBezTo>
                  <a:cubicBezTo>
                    <a:pt x="36" y="145"/>
                    <a:pt x="33" y="160"/>
                    <a:pt x="24" y="154"/>
                  </a:cubicBezTo>
                  <a:cubicBezTo>
                    <a:pt x="24" y="154"/>
                    <a:pt x="15" y="152"/>
                    <a:pt x="11" y="154"/>
                  </a:cubicBezTo>
                  <a:cubicBezTo>
                    <a:pt x="7" y="157"/>
                    <a:pt x="0" y="155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8"/>
                    <a:pt x="2" y="162"/>
                    <a:pt x="2" y="162"/>
                  </a:cubicBezTo>
                  <a:cubicBezTo>
                    <a:pt x="8" y="170"/>
                    <a:pt x="8" y="178"/>
                    <a:pt x="8" y="178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78"/>
                    <a:pt x="28" y="169"/>
                    <a:pt x="34" y="174"/>
                  </a:cubicBezTo>
                  <a:cubicBezTo>
                    <a:pt x="39" y="179"/>
                    <a:pt x="49" y="178"/>
                    <a:pt x="49" y="178"/>
                  </a:cubicBezTo>
                  <a:cubicBezTo>
                    <a:pt x="49" y="178"/>
                    <a:pt x="66" y="169"/>
                    <a:pt x="87" y="171"/>
                  </a:cubicBezTo>
                  <a:cubicBezTo>
                    <a:pt x="109" y="173"/>
                    <a:pt x="107" y="165"/>
                    <a:pt x="107" y="165"/>
                  </a:cubicBezTo>
                  <a:cubicBezTo>
                    <a:pt x="108" y="151"/>
                    <a:pt x="116" y="152"/>
                    <a:pt x="116" y="152"/>
                  </a:cubicBezTo>
                  <a:cubicBezTo>
                    <a:pt x="127" y="154"/>
                    <a:pt x="146" y="151"/>
                    <a:pt x="146" y="151"/>
                  </a:cubicBezTo>
                  <a:cubicBezTo>
                    <a:pt x="155" y="146"/>
                    <a:pt x="159" y="149"/>
                    <a:pt x="159" y="149"/>
                  </a:cubicBezTo>
                  <a:cubicBezTo>
                    <a:pt x="162" y="160"/>
                    <a:pt x="162" y="160"/>
                    <a:pt x="162" y="160"/>
                  </a:cubicBezTo>
                  <a:cubicBezTo>
                    <a:pt x="164" y="161"/>
                    <a:pt x="172" y="172"/>
                    <a:pt x="172" y="172"/>
                  </a:cubicBezTo>
                  <a:cubicBezTo>
                    <a:pt x="174" y="203"/>
                    <a:pt x="174" y="203"/>
                    <a:pt x="174" y="203"/>
                  </a:cubicBezTo>
                  <a:cubicBezTo>
                    <a:pt x="166" y="216"/>
                    <a:pt x="166" y="226"/>
                    <a:pt x="166" y="226"/>
                  </a:cubicBezTo>
                  <a:cubicBezTo>
                    <a:pt x="173" y="238"/>
                    <a:pt x="173" y="238"/>
                    <a:pt x="173" y="238"/>
                  </a:cubicBezTo>
                  <a:cubicBezTo>
                    <a:pt x="173" y="267"/>
                    <a:pt x="188" y="261"/>
                    <a:pt x="188" y="261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60"/>
                    <a:pt x="228" y="262"/>
                    <a:pt x="228" y="263"/>
                  </a:cubicBezTo>
                  <a:cubicBezTo>
                    <a:pt x="228" y="263"/>
                    <a:pt x="228" y="263"/>
                    <a:pt x="228" y="263"/>
                  </a:cubicBezTo>
                  <a:cubicBezTo>
                    <a:pt x="229" y="263"/>
                    <a:pt x="229" y="263"/>
                    <a:pt x="229" y="264"/>
                  </a:cubicBezTo>
                  <a:cubicBezTo>
                    <a:pt x="229" y="265"/>
                    <a:pt x="230" y="266"/>
                    <a:pt x="231" y="267"/>
                  </a:cubicBezTo>
                  <a:cubicBezTo>
                    <a:pt x="231" y="267"/>
                    <a:pt x="231" y="267"/>
                    <a:pt x="231" y="267"/>
                  </a:cubicBezTo>
                  <a:cubicBezTo>
                    <a:pt x="231" y="267"/>
                    <a:pt x="231" y="267"/>
                    <a:pt x="231" y="267"/>
                  </a:cubicBezTo>
                  <a:cubicBezTo>
                    <a:pt x="233" y="269"/>
                    <a:pt x="235" y="269"/>
                    <a:pt x="238" y="269"/>
                  </a:cubicBezTo>
                  <a:cubicBezTo>
                    <a:pt x="239" y="269"/>
                    <a:pt x="241" y="269"/>
                    <a:pt x="243" y="268"/>
                  </a:cubicBezTo>
                  <a:cubicBezTo>
                    <a:pt x="243" y="263"/>
                    <a:pt x="243" y="263"/>
                    <a:pt x="243" y="263"/>
                  </a:cubicBezTo>
                  <a:cubicBezTo>
                    <a:pt x="243" y="256"/>
                    <a:pt x="243" y="256"/>
                    <a:pt x="243" y="256"/>
                  </a:cubicBezTo>
                  <a:cubicBezTo>
                    <a:pt x="248" y="254"/>
                    <a:pt x="248" y="254"/>
                    <a:pt x="248" y="254"/>
                  </a:cubicBezTo>
                  <a:cubicBezTo>
                    <a:pt x="249" y="264"/>
                    <a:pt x="249" y="264"/>
                    <a:pt x="249" y="264"/>
                  </a:cubicBezTo>
                  <a:cubicBezTo>
                    <a:pt x="256" y="256"/>
                    <a:pt x="256" y="256"/>
                    <a:pt x="256" y="256"/>
                  </a:cubicBezTo>
                  <a:cubicBezTo>
                    <a:pt x="256" y="256"/>
                    <a:pt x="256" y="256"/>
                    <a:pt x="256" y="256"/>
                  </a:cubicBezTo>
                  <a:cubicBezTo>
                    <a:pt x="256" y="256"/>
                    <a:pt x="256" y="256"/>
                    <a:pt x="256" y="256"/>
                  </a:cubicBezTo>
                  <a:cubicBezTo>
                    <a:pt x="275" y="245"/>
                    <a:pt x="275" y="245"/>
                    <a:pt x="275" y="245"/>
                  </a:cubicBezTo>
                  <a:cubicBezTo>
                    <a:pt x="304" y="245"/>
                    <a:pt x="304" y="245"/>
                    <a:pt x="304" y="245"/>
                  </a:cubicBezTo>
                  <a:cubicBezTo>
                    <a:pt x="305" y="235"/>
                    <a:pt x="305" y="235"/>
                    <a:pt x="305" y="235"/>
                  </a:cubicBezTo>
                  <a:cubicBezTo>
                    <a:pt x="309" y="233"/>
                    <a:pt x="309" y="233"/>
                    <a:pt x="309" y="233"/>
                  </a:cubicBezTo>
                  <a:cubicBezTo>
                    <a:pt x="321" y="226"/>
                    <a:pt x="315" y="219"/>
                    <a:pt x="313" y="217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" name="Freeform 174">
              <a:hlinkClick r:id="" action="ppaction://macro?name=Slide1.Freeform 174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172075" y="3006724"/>
              <a:ext cx="312737" cy="1103313"/>
            </a:xfrm>
            <a:custGeom>
              <a:avLst/>
              <a:gdLst>
                <a:gd name="T0" fmla="*/ 9 w 93"/>
                <a:gd name="T1" fmla="*/ 0 h 330"/>
                <a:gd name="T2" fmla="*/ 12 w 93"/>
                <a:gd name="T3" fmla="*/ 8 h 330"/>
                <a:gd name="T4" fmla="*/ 11 w 93"/>
                <a:gd name="T5" fmla="*/ 49 h 330"/>
                <a:gd name="T6" fmla="*/ 30 w 93"/>
                <a:gd name="T7" fmla="*/ 110 h 330"/>
                <a:gd name="T8" fmla="*/ 64 w 93"/>
                <a:gd name="T9" fmla="*/ 125 h 330"/>
                <a:gd name="T10" fmla="*/ 77 w 93"/>
                <a:gd name="T11" fmla="*/ 129 h 330"/>
                <a:gd name="T12" fmla="*/ 73 w 93"/>
                <a:gd name="T13" fmla="*/ 146 h 330"/>
                <a:gd name="T14" fmla="*/ 63 w 93"/>
                <a:gd name="T15" fmla="*/ 166 h 330"/>
                <a:gd name="T16" fmla="*/ 52 w 93"/>
                <a:gd name="T17" fmla="*/ 192 h 330"/>
                <a:gd name="T18" fmla="*/ 32 w 93"/>
                <a:gd name="T19" fmla="*/ 201 h 330"/>
                <a:gd name="T20" fmla="*/ 25 w 93"/>
                <a:gd name="T21" fmla="*/ 221 h 330"/>
                <a:gd name="T22" fmla="*/ 28 w 93"/>
                <a:gd name="T23" fmla="*/ 239 h 330"/>
                <a:gd name="T24" fmla="*/ 32 w 93"/>
                <a:gd name="T25" fmla="*/ 256 h 330"/>
                <a:gd name="T26" fmla="*/ 14 w 93"/>
                <a:gd name="T27" fmla="*/ 285 h 330"/>
                <a:gd name="T28" fmla="*/ 5 w 93"/>
                <a:gd name="T29" fmla="*/ 295 h 330"/>
                <a:gd name="T30" fmla="*/ 3 w 93"/>
                <a:gd name="T31" fmla="*/ 307 h 330"/>
                <a:gd name="T32" fmla="*/ 5 w 93"/>
                <a:gd name="T33" fmla="*/ 329 h 330"/>
                <a:gd name="T34" fmla="*/ 20 w 93"/>
                <a:gd name="T3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330">
                  <a:moveTo>
                    <a:pt x="9" y="0"/>
                  </a:moveTo>
                  <a:cubicBezTo>
                    <a:pt x="9" y="0"/>
                    <a:pt x="9" y="3"/>
                    <a:pt x="12" y="8"/>
                  </a:cubicBezTo>
                  <a:cubicBezTo>
                    <a:pt x="14" y="12"/>
                    <a:pt x="22" y="23"/>
                    <a:pt x="11" y="49"/>
                  </a:cubicBezTo>
                  <a:cubicBezTo>
                    <a:pt x="0" y="74"/>
                    <a:pt x="17" y="96"/>
                    <a:pt x="30" y="110"/>
                  </a:cubicBezTo>
                  <a:cubicBezTo>
                    <a:pt x="43" y="123"/>
                    <a:pt x="64" y="125"/>
                    <a:pt x="64" y="125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7" y="129"/>
                    <a:pt x="93" y="132"/>
                    <a:pt x="73" y="146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3" y="166"/>
                    <a:pt x="54" y="173"/>
                    <a:pt x="52" y="192"/>
                  </a:cubicBezTo>
                  <a:cubicBezTo>
                    <a:pt x="52" y="192"/>
                    <a:pt x="46" y="199"/>
                    <a:pt x="32" y="201"/>
                  </a:cubicBezTo>
                  <a:cubicBezTo>
                    <a:pt x="32" y="201"/>
                    <a:pt x="15" y="203"/>
                    <a:pt x="25" y="221"/>
                  </a:cubicBezTo>
                  <a:cubicBezTo>
                    <a:pt x="25" y="221"/>
                    <a:pt x="27" y="225"/>
                    <a:pt x="28" y="239"/>
                  </a:cubicBezTo>
                  <a:cubicBezTo>
                    <a:pt x="32" y="256"/>
                    <a:pt x="32" y="256"/>
                    <a:pt x="32" y="256"/>
                  </a:cubicBezTo>
                  <a:cubicBezTo>
                    <a:pt x="32" y="256"/>
                    <a:pt x="18" y="279"/>
                    <a:pt x="14" y="285"/>
                  </a:cubicBezTo>
                  <a:cubicBezTo>
                    <a:pt x="10" y="291"/>
                    <a:pt x="5" y="295"/>
                    <a:pt x="5" y="295"/>
                  </a:cubicBezTo>
                  <a:cubicBezTo>
                    <a:pt x="3" y="307"/>
                    <a:pt x="3" y="307"/>
                    <a:pt x="3" y="307"/>
                  </a:cubicBezTo>
                  <a:cubicBezTo>
                    <a:pt x="5" y="329"/>
                    <a:pt x="5" y="329"/>
                    <a:pt x="5" y="329"/>
                  </a:cubicBezTo>
                  <a:cubicBezTo>
                    <a:pt x="5" y="329"/>
                    <a:pt x="15" y="329"/>
                    <a:pt x="20" y="330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" name="日照">
              <a:hlinkClick r:id="" action="ppaction://macro?name=Slide1.日照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613275" y="3775074"/>
              <a:ext cx="633412" cy="692150"/>
            </a:xfrm>
            <a:custGeom>
              <a:avLst/>
              <a:gdLst>
                <a:gd name="T0" fmla="*/ 186 w 188"/>
                <a:gd name="T1" fmla="*/ 101 h 208"/>
                <a:gd name="T2" fmla="*/ 171 w 188"/>
                <a:gd name="T3" fmla="*/ 100 h 208"/>
                <a:gd name="T4" fmla="*/ 170 w 188"/>
                <a:gd name="T5" fmla="*/ 78 h 208"/>
                <a:gd name="T6" fmla="*/ 116 w 188"/>
                <a:gd name="T7" fmla="*/ 31 h 208"/>
                <a:gd name="T8" fmla="*/ 102 w 188"/>
                <a:gd name="T9" fmla="*/ 16 h 208"/>
                <a:gd name="T10" fmla="*/ 84 w 188"/>
                <a:gd name="T11" fmla="*/ 11 h 208"/>
                <a:gd name="T12" fmla="*/ 83 w 188"/>
                <a:gd name="T13" fmla="*/ 0 h 208"/>
                <a:gd name="T14" fmla="*/ 82 w 188"/>
                <a:gd name="T15" fmla="*/ 1 h 208"/>
                <a:gd name="T16" fmla="*/ 57 w 188"/>
                <a:gd name="T17" fmla="*/ 19 h 208"/>
                <a:gd name="T18" fmla="*/ 32 w 188"/>
                <a:gd name="T19" fmla="*/ 37 h 208"/>
                <a:gd name="T20" fmla="*/ 33 w 188"/>
                <a:gd name="T21" fmla="*/ 69 h 208"/>
                <a:gd name="T22" fmla="*/ 43 w 188"/>
                <a:gd name="T23" fmla="*/ 83 h 208"/>
                <a:gd name="T24" fmla="*/ 42 w 188"/>
                <a:gd name="T25" fmla="*/ 86 h 208"/>
                <a:gd name="T26" fmla="*/ 32 w 188"/>
                <a:gd name="T27" fmla="*/ 102 h 208"/>
                <a:gd name="T28" fmla="*/ 31 w 188"/>
                <a:gd name="T29" fmla="*/ 114 h 208"/>
                <a:gd name="T30" fmla="*/ 29 w 188"/>
                <a:gd name="T31" fmla="*/ 125 h 208"/>
                <a:gd name="T32" fmla="*/ 20 w 188"/>
                <a:gd name="T33" fmla="*/ 136 h 208"/>
                <a:gd name="T34" fmla="*/ 15 w 188"/>
                <a:gd name="T35" fmla="*/ 149 h 208"/>
                <a:gd name="T36" fmla="*/ 38 w 188"/>
                <a:gd name="T37" fmla="*/ 149 h 208"/>
                <a:gd name="T38" fmla="*/ 50 w 188"/>
                <a:gd name="T39" fmla="*/ 153 h 208"/>
                <a:gd name="T40" fmla="*/ 77 w 188"/>
                <a:gd name="T41" fmla="*/ 153 h 208"/>
                <a:gd name="T42" fmla="*/ 90 w 188"/>
                <a:gd name="T43" fmla="*/ 145 h 208"/>
                <a:gd name="T44" fmla="*/ 99 w 188"/>
                <a:gd name="T45" fmla="*/ 152 h 208"/>
                <a:gd name="T46" fmla="*/ 109 w 188"/>
                <a:gd name="T47" fmla="*/ 162 h 208"/>
                <a:gd name="T48" fmla="*/ 114 w 188"/>
                <a:gd name="T49" fmla="*/ 171 h 208"/>
                <a:gd name="T50" fmla="*/ 123 w 188"/>
                <a:gd name="T51" fmla="*/ 207 h 208"/>
                <a:gd name="T52" fmla="*/ 123 w 188"/>
                <a:gd name="T53" fmla="*/ 208 h 208"/>
                <a:gd name="T54" fmla="*/ 123 w 188"/>
                <a:gd name="T55" fmla="*/ 208 h 208"/>
                <a:gd name="T56" fmla="*/ 125 w 188"/>
                <a:gd name="T57" fmla="*/ 206 h 208"/>
                <a:gd name="T58" fmla="*/ 143 w 188"/>
                <a:gd name="T59" fmla="*/ 208 h 208"/>
                <a:gd name="T60" fmla="*/ 145 w 188"/>
                <a:gd name="T61" fmla="*/ 192 h 208"/>
                <a:gd name="T62" fmla="*/ 164 w 188"/>
                <a:gd name="T63" fmla="*/ 161 h 208"/>
                <a:gd name="T64" fmla="*/ 179 w 188"/>
                <a:gd name="T65" fmla="*/ 148 h 208"/>
                <a:gd name="T66" fmla="*/ 186 w 188"/>
                <a:gd name="T67" fmla="*/ 126 h 208"/>
                <a:gd name="T68" fmla="*/ 187 w 188"/>
                <a:gd name="T69" fmla="*/ 119 h 208"/>
                <a:gd name="T70" fmla="*/ 187 w 188"/>
                <a:gd name="T71" fmla="*/ 112 h 208"/>
                <a:gd name="T72" fmla="*/ 188 w 188"/>
                <a:gd name="T73" fmla="*/ 104 h 208"/>
                <a:gd name="T74" fmla="*/ 186 w 188"/>
                <a:gd name="T75" fmla="*/ 10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208">
                  <a:moveTo>
                    <a:pt x="186" y="101"/>
                  </a:moveTo>
                  <a:cubicBezTo>
                    <a:pt x="182" y="100"/>
                    <a:pt x="171" y="100"/>
                    <a:pt x="171" y="100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52"/>
                    <a:pt x="116" y="31"/>
                    <a:pt x="116" y="31"/>
                  </a:cubicBezTo>
                  <a:cubicBezTo>
                    <a:pt x="114" y="27"/>
                    <a:pt x="102" y="16"/>
                    <a:pt x="102" y="16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1" y="9"/>
                    <a:pt x="69" y="18"/>
                    <a:pt x="57" y="19"/>
                  </a:cubicBezTo>
                  <a:cubicBezTo>
                    <a:pt x="41" y="21"/>
                    <a:pt x="32" y="37"/>
                    <a:pt x="32" y="37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0" y="149"/>
                    <a:pt x="15" y="149"/>
                    <a:pt x="15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50" y="153"/>
                    <a:pt x="50" y="153"/>
                    <a:pt x="50" y="153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77" y="153"/>
                    <a:pt x="82" y="150"/>
                    <a:pt x="90" y="145"/>
                  </a:cubicBezTo>
                  <a:cubicBezTo>
                    <a:pt x="98" y="140"/>
                    <a:pt x="99" y="152"/>
                    <a:pt x="99" y="152"/>
                  </a:cubicBezTo>
                  <a:cubicBezTo>
                    <a:pt x="99" y="152"/>
                    <a:pt x="105" y="161"/>
                    <a:pt x="109" y="162"/>
                  </a:cubicBezTo>
                  <a:cubicBezTo>
                    <a:pt x="113" y="164"/>
                    <a:pt x="114" y="171"/>
                    <a:pt x="114" y="171"/>
                  </a:cubicBezTo>
                  <a:cubicBezTo>
                    <a:pt x="104" y="194"/>
                    <a:pt x="123" y="207"/>
                    <a:pt x="123" y="207"/>
                  </a:cubicBezTo>
                  <a:cubicBezTo>
                    <a:pt x="123" y="208"/>
                    <a:pt x="123" y="208"/>
                    <a:pt x="123" y="208"/>
                  </a:cubicBezTo>
                  <a:cubicBezTo>
                    <a:pt x="123" y="208"/>
                    <a:pt x="123" y="208"/>
                    <a:pt x="123" y="208"/>
                  </a:cubicBezTo>
                  <a:cubicBezTo>
                    <a:pt x="124" y="207"/>
                    <a:pt x="125" y="206"/>
                    <a:pt x="125" y="206"/>
                  </a:cubicBezTo>
                  <a:cubicBezTo>
                    <a:pt x="132" y="199"/>
                    <a:pt x="142" y="207"/>
                    <a:pt x="143" y="208"/>
                  </a:cubicBezTo>
                  <a:cubicBezTo>
                    <a:pt x="143" y="208"/>
                    <a:pt x="147" y="199"/>
                    <a:pt x="145" y="192"/>
                  </a:cubicBezTo>
                  <a:cubicBezTo>
                    <a:pt x="142" y="184"/>
                    <a:pt x="145" y="167"/>
                    <a:pt x="164" y="161"/>
                  </a:cubicBezTo>
                  <a:cubicBezTo>
                    <a:pt x="179" y="148"/>
                    <a:pt x="179" y="148"/>
                    <a:pt x="179" y="148"/>
                  </a:cubicBezTo>
                  <a:cubicBezTo>
                    <a:pt x="179" y="148"/>
                    <a:pt x="180" y="130"/>
                    <a:pt x="186" y="126"/>
                  </a:cubicBezTo>
                  <a:cubicBezTo>
                    <a:pt x="187" y="119"/>
                    <a:pt x="187" y="119"/>
                    <a:pt x="187" y="119"/>
                  </a:cubicBezTo>
                  <a:cubicBezTo>
                    <a:pt x="187" y="112"/>
                    <a:pt x="187" y="112"/>
                    <a:pt x="187" y="112"/>
                  </a:cubicBezTo>
                  <a:cubicBezTo>
                    <a:pt x="188" y="104"/>
                    <a:pt x="188" y="104"/>
                    <a:pt x="188" y="104"/>
                  </a:cubicBezTo>
                  <a:lnTo>
                    <a:pt x="186" y="101"/>
                  </a:ln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" name="潍坊">
              <a:hlinkClick r:id="" action="ppaction://macro?name=Slide1.潍坊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419600" y="2879724"/>
              <a:ext cx="1057275" cy="1155700"/>
            </a:xfrm>
            <a:custGeom>
              <a:avLst/>
              <a:gdLst>
                <a:gd name="T0" fmla="*/ 301 w 316"/>
                <a:gd name="T1" fmla="*/ 168 h 346"/>
                <a:gd name="T2" fmla="*/ 288 w 316"/>
                <a:gd name="T3" fmla="*/ 164 h 346"/>
                <a:gd name="T4" fmla="*/ 254 w 316"/>
                <a:gd name="T5" fmla="*/ 149 h 346"/>
                <a:gd name="T6" fmla="*/ 235 w 316"/>
                <a:gd name="T7" fmla="*/ 88 h 346"/>
                <a:gd name="T8" fmla="*/ 236 w 316"/>
                <a:gd name="T9" fmla="*/ 47 h 346"/>
                <a:gd name="T10" fmla="*/ 233 w 316"/>
                <a:gd name="T11" fmla="*/ 39 h 346"/>
                <a:gd name="T12" fmla="*/ 233 w 316"/>
                <a:gd name="T13" fmla="*/ 39 h 346"/>
                <a:gd name="T14" fmla="*/ 216 w 316"/>
                <a:gd name="T15" fmla="*/ 37 h 346"/>
                <a:gd name="T16" fmla="*/ 182 w 316"/>
                <a:gd name="T17" fmla="*/ 37 h 346"/>
                <a:gd name="T18" fmla="*/ 172 w 316"/>
                <a:gd name="T19" fmla="*/ 40 h 346"/>
                <a:gd name="T20" fmla="*/ 165 w 316"/>
                <a:gd name="T21" fmla="*/ 35 h 346"/>
                <a:gd name="T22" fmla="*/ 144 w 316"/>
                <a:gd name="T23" fmla="*/ 22 h 346"/>
                <a:gd name="T24" fmla="*/ 142 w 316"/>
                <a:gd name="T25" fmla="*/ 14 h 346"/>
                <a:gd name="T26" fmla="*/ 132 w 316"/>
                <a:gd name="T27" fmla="*/ 5 h 346"/>
                <a:gd name="T28" fmla="*/ 125 w 316"/>
                <a:gd name="T29" fmla="*/ 1 h 346"/>
                <a:gd name="T30" fmla="*/ 125 w 316"/>
                <a:gd name="T31" fmla="*/ 1 h 346"/>
                <a:gd name="T32" fmla="*/ 99 w 316"/>
                <a:gd name="T33" fmla="*/ 6 h 346"/>
                <a:gd name="T34" fmla="*/ 79 w 316"/>
                <a:gd name="T35" fmla="*/ 37 h 346"/>
                <a:gd name="T36" fmla="*/ 63 w 316"/>
                <a:gd name="T37" fmla="*/ 52 h 346"/>
                <a:gd name="T38" fmla="*/ 61 w 316"/>
                <a:gd name="T39" fmla="*/ 55 h 346"/>
                <a:gd name="T40" fmla="*/ 49 w 316"/>
                <a:gd name="T41" fmla="*/ 75 h 346"/>
                <a:gd name="T42" fmla="*/ 39 w 316"/>
                <a:gd name="T43" fmla="*/ 94 h 346"/>
                <a:gd name="T44" fmla="*/ 1 w 316"/>
                <a:gd name="T45" fmla="*/ 156 h 346"/>
                <a:gd name="T46" fmla="*/ 4 w 316"/>
                <a:gd name="T47" fmla="*/ 179 h 346"/>
                <a:gd name="T48" fmla="*/ 11 w 316"/>
                <a:gd name="T49" fmla="*/ 196 h 346"/>
                <a:gd name="T50" fmla="*/ 18 w 316"/>
                <a:gd name="T51" fmla="*/ 219 h 346"/>
                <a:gd name="T52" fmla="*/ 30 w 316"/>
                <a:gd name="T53" fmla="*/ 236 h 346"/>
                <a:gd name="T54" fmla="*/ 54 w 316"/>
                <a:gd name="T55" fmla="*/ 260 h 346"/>
                <a:gd name="T56" fmla="*/ 63 w 316"/>
                <a:gd name="T57" fmla="*/ 247 h 346"/>
                <a:gd name="T58" fmla="*/ 75 w 316"/>
                <a:gd name="T59" fmla="*/ 243 h 346"/>
                <a:gd name="T60" fmla="*/ 81 w 316"/>
                <a:gd name="T61" fmla="*/ 242 h 346"/>
                <a:gd name="T62" fmla="*/ 88 w 316"/>
                <a:gd name="T63" fmla="*/ 239 h 346"/>
                <a:gd name="T64" fmla="*/ 94 w 316"/>
                <a:gd name="T65" fmla="*/ 235 h 346"/>
                <a:gd name="T66" fmla="*/ 98 w 316"/>
                <a:gd name="T67" fmla="*/ 235 h 346"/>
                <a:gd name="T68" fmla="*/ 104 w 316"/>
                <a:gd name="T69" fmla="*/ 238 h 346"/>
                <a:gd name="T70" fmla="*/ 109 w 316"/>
                <a:gd name="T71" fmla="*/ 244 h 346"/>
                <a:gd name="T72" fmla="*/ 118 w 316"/>
                <a:gd name="T73" fmla="*/ 251 h 346"/>
                <a:gd name="T74" fmla="*/ 127 w 316"/>
                <a:gd name="T75" fmla="*/ 255 h 346"/>
                <a:gd name="T76" fmla="*/ 134 w 316"/>
                <a:gd name="T77" fmla="*/ 259 h 346"/>
                <a:gd name="T78" fmla="*/ 139 w 316"/>
                <a:gd name="T79" fmla="*/ 267 h 346"/>
                <a:gd name="T80" fmla="*/ 141 w 316"/>
                <a:gd name="T81" fmla="*/ 279 h 346"/>
                <a:gd name="T82" fmla="*/ 159 w 316"/>
                <a:gd name="T83" fmla="*/ 284 h 346"/>
                <a:gd name="T84" fmla="*/ 173 w 316"/>
                <a:gd name="T85" fmla="*/ 299 h 346"/>
                <a:gd name="T86" fmla="*/ 227 w 316"/>
                <a:gd name="T87" fmla="*/ 346 h 346"/>
                <a:gd name="T88" fmla="*/ 227 w 316"/>
                <a:gd name="T89" fmla="*/ 346 h 346"/>
                <a:gd name="T90" fmla="*/ 228 w 316"/>
                <a:gd name="T91" fmla="*/ 334 h 346"/>
                <a:gd name="T92" fmla="*/ 238 w 316"/>
                <a:gd name="T93" fmla="*/ 324 h 346"/>
                <a:gd name="T94" fmla="*/ 256 w 316"/>
                <a:gd name="T95" fmla="*/ 295 h 346"/>
                <a:gd name="T96" fmla="*/ 251 w 316"/>
                <a:gd name="T97" fmla="*/ 278 h 346"/>
                <a:gd name="T98" fmla="*/ 249 w 316"/>
                <a:gd name="T99" fmla="*/ 260 h 346"/>
                <a:gd name="T100" fmla="*/ 256 w 316"/>
                <a:gd name="T101" fmla="*/ 240 h 346"/>
                <a:gd name="T102" fmla="*/ 275 w 316"/>
                <a:gd name="T103" fmla="*/ 231 h 346"/>
                <a:gd name="T104" fmla="*/ 287 w 316"/>
                <a:gd name="T105" fmla="*/ 205 h 346"/>
                <a:gd name="T106" fmla="*/ 297 w 316"/>
                <a:gd name="T107" fmla="*/ 185 h 346"/>
                <a:gd name="T108" fmla="*/ 301 w 316"/>
                <a:gd name="T109" fmla="*/ 16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6" h="346">
                  <a:moveTo>
                    <a:pt x="301" y="168"/>
                  </a:moveTo>
                  <a:cubicBezTo>
                    <a:pt x="288" y="164"/>
                    <a:pt x="288" y="164"/>
                    <a:pt x="288" y="164"/>
                  </a:cubicBezTo>
                  <a:cubicBezTo>
                    <a:pt x="288" y="164"/>
                    <a:pt x="267" y="162"/>
                    <a:pt x="254" y="149"/>
                  </a:cubicBezTo>
                  <a:cubicBezTo>
                    <a:pt x="240" y="135"/>
                    <a:pt x="224" y="113"/>
                    <a:pt x="235" y="88"/>
                  </a:cubicBezTo>
                  <a:cubicBezTo>
                    <a:pt x="246" y="62"/>
                    <a:pt x="238" y="51"/>
                    <a:pt x="236" y="47"/>
                  </a:cubicBezTo>
                  <a:cubicBezTo>
                    <a:pt x="233" y="42"/>
                    <a:pt x="233" y="39"/>
                    <a:pt x="233" y="39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2" y="37"/>
                    <a:pt x="227" y="32"/>
                    <a:pt x="216" y="37"/>
                  </a:cubicBezTo>
                  <a:cubicBezTo>
                    <a:pt x="204" y="42"/>
                    <a:pt x="196" y="43"/>
                    <a:pt x="182" y="37"/>
                  </a:cubicBezTo>
                  <a:cubicBezTo>
                    <a:pt x="182" y="37"/>
                    <a:pt x="178" y="36"/>
                    <a:pt x="172" y="40"/>
                  </a:cubicBezTo>
                  <a:cubicBezTo>
                    <a:pt x="167" y="43"/>
                    <a:pt x="165" y="35"/>
                    <a:pt x="165" y="35"/>
                  </a:cubicBezTo>
                  <a:cubicBezTo>
                    <a:pt x="165" y="35"/>
                    <a:pt x="154" y="19"/>
                    <a:pt x="144" y="22"/>
                  </a:cubicBezTo>
                  <a:cubicBezTo>
                    <a:pt x="134" y="25"/>
                    <a:pt x="142" y="14"/>
                    <a:pt x="142" y="14"/>
                  </a:cubicBezTo>
                  <a:cubicBezTo>
                    <a:pt x="142" y="14"/>
                    <a:pt x="145" y="5"/>
                    <a:pt x="132" y="5"/>
                  </a:cubicBezTo>
                  <a:cubicBezTo>
                    <a:pt x="132" y="5"/>
                    <a:pt x="128" y="7"/>
                    <a:pt x="125" y="1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5" y="1"/>
                    <a:pt x="106" y="0"/>
                    <a:pt x="99" y="6"/>
                  </a:cubicBezTo>
                  <a:cubicBezTo>
                    <a:pt x="92" y="12"/>
                    <a:pt x="80" y="18"/>
                    <a:pt x="79" y="37"/>
                  </a:cubicBezTo>
                  <a:cubicBezTo>
                    <a:pt x="79" y="37"/>
                    <a:pt x="78" y="47"/>
                    <a:pt x="63" y="52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5"/>
                    <a:pt x="65" y="82"/>
                    <a:pt x="49" y="75"/>
                  </a:cubicBezTo>
                  <a:cubicBezTo>
                    <a:pt x="49" y="75"/>
                    <a:pt x="51" y="88"/>
                    <a:pt x="39" y="94"/>
                  </a:cubicBezTo>
                  <a:cubicBezTo>
                    <a:pt x="39" y="94"/>
                    <a:pt x="0" y="129"/>
                    <a:pt x="1" y="156"/>
                  </a:cubicBezTo>
                  <a:cubicBezTo>
                    <a:pt x="1" y="183"/>
                    <a:pt x="4" y="179"/>
                    <a:pt x="4" y="179"/>
                  </a:cubicBezTo>
                  <a:cubicBezTo>
                    <a:pt x="4" y="179"/>
                    <a:pt x="4" y="194"/>
                    <a:pt x="11" y="196"/>
                  </a:cubicBezTo>
                  <a:cubicBezTo>
                    <a:pt x="17" y="198"/>
                    <a:pt x="18" y="215"/>
                    <a:pt x="18" y="219"/>
                  </a:cubicBezTo>
                  <a:cubicBezTo>
                    <a:pt x="18" y="223"/>
                    <a:pt x="30" y="236"/>
                    <a:pt x="30" y="236"/>
                  </a:cubicBezTo>
                  <a:cubicBezTo>
                    <a:pt x="30" y="236"/>
                    <a:pt x="54" y="255"/>
                    <a:pt x="54" y="260"/>
                  </a:cubicBezTo>
                  <a:cubicBezTo>
                    <a:pt x="57" y="260"/>
                    <a:pt x="62" y="252"/>
                    <a:pt x="63" y="247"/>
                  </a:cubicBezTo>
                  <a:cubicBezTo>
                    <a:pt x="64" y="243"/>
                    <a:pt x="73" y="243"/>
                    <a:pt x="75" y="243"/>
                  </a:cubicBezTo>
                  <a:cubicBezTo>
                    <a:pt x="76" y="243"/>
                    <a:pt x="81" y="242"/>
                    <a:pt x="81" y="242"/>
                  </a:cubicBezTo>
                  <a:cubicBezTo>
                    <a:pt x="88" y="239"/>
                    <a:pt x="88" y="239"/>
                    <a:pt x="88" y="239"/>
                  </a:cubicBezTo>
                  <a:cubicBezTo>
                    <a:pt x="94" y="235"/>
                    <a:pt x="94" y="235"/>
                    <a:pt x="94" y="235"/>
                  </a:cubicBezTo>
                  <a:cubicBezTo>
                    <a:pt x="98" y="235"/>
                    <a:pt x="98" y="235"/>
                    <a:pt x="98" y="235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18" y="251"/>
                    <a:pt x="118" y="251"/>
                    <a:pt x="118" y="251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134" y="259"/>
                    <a:pt x="134" y="259"/>
                    <a:pt x="134" y="259"/>
                  </a:cubicBezTo>
                  <a:cubicBezTo>
                    <a:pt x="137" y="261"/>
                    <a:pt x="139" y="264"/>
                    <a:pt x="139" y="267"/>
                  </a:cubicBezTo>
                  <a:cubicBezTo>
                    <a:pt x="141" y="279"/>
                    <a:pt x="141" y="279"/>
                    <a:pt x="141" y="279"/>
                  </a:cubicBezTo>
                  <a:cubicBezTo>
                    <a:pt x="159" y="284"/>
                    <a:pt x="159" y="284"/>
                    <a:pt x="159" y="284"/>
                  </a:cubicBezTo>
                  <a:cubicBezTo>
                    <a:pt x="159" y="284"/>
                    <a:pt x="171" y="295"/>
                    <a:pt x="173" y="299"/>
                  </a:cubicBezTo>
                  <a:cubicBezTo>
                    <a:pt x="173" y="299"/>
                    <a:pt x="227" y="319"/>
                    <a:pt x="227" y="346"/>
                  </a:cubicBezTo>
                  <a:cubicBezTo>
                    <a:pt x="227" y="346"/>
                    <a:pt x="227" y="346"/>
                    <a:pt x="227" y="346"/>
                  </a:cubicBezTo>
                  <a:cubicBezTo>
                    <a:pt x="228" y="334"/>
                    <a:pt x="228" y="334"/>
                    <a:pt x="228" y="334"/>
                  </a:cubicBezTo>
                  <a:cubicBezTo>
                    <a:pt x="228" y="334"/>
                    <a:pt x="234" y="330"/>
                    <a:pt x="238" y="324"/>
                  </a:cubicBezTo>
                  <a:cubicBezTo>
                    <a:pt x="242" y="318"/>
                    <a:pt x="256" y="295"/>
                    <a:pt x="256" y="295"/>
                  </a:cubicBezTo>
                  <a:cubicBezTo>
                    <a:pt x="251" y="278"/>
                    <a:pt x="251" y="278"/>
                    <a:pt x="251" y="278"/>
                  </a:cubicBezTo>
                  <a:cubicBezTo>
                    <a:pt x="251" y="264"/>
                    <a:pt x="249" y="260"/>
                    <a:pt x="249" y="260"/>
                  </a:cubicBezTo>
                  <a:cubicBezTo>
                    <a:pt x="239" y="242"/>
                    <a:pt x="256" y="240"/>
                    <a:pt x="256" y="240"/>
                  </a:cubicBezTo>
                  <a:cubicBezTo>
                    <a:pt x="269" y="238"/>
                    <a:pt x="275" y="231"/>
                    <a:pt x="275" y="231"/>
                  </a:cubicBezTo>
                  <a:cubicBezTo>
                    <a:pt x="278" y="212"/>
                    <a:pt x="287" y="205"/>
                    <a:pt x="287" y="20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316" y="171"/>
                    <a:pt x="301" y="168"/>
                    <a:pt x="301" y="168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" name="Rectangle 177"/>
            <p:cNvSpPr>
              <a:spLocks noChangeArrowheads="1"/>
            </p:cNvSpPr>
            <p:nvPr/>
          </p:nvSpPr>
          <p:spPr bwMode="auto">
            <a:xfrm>
              <a:off x="6059487" y="2790824"/>
              <a:ext cx="268288" cy="1111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烟台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Oval 178"/>
            <p:cNvSpPr>
              <a:spLocks noChangeArrowheads="1"/>
            </p:cNvSpPr>
            <p:nvPr/>
          </p:nvSpPr>
          <p:spPr bwMode="auto">
            <a:xfrm>
              <a:off x="6178550" y="2716212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Oval 179"/>
            <p:cNvSpPr>
              <a:spLocks noChangeArrowheads="1"/>
            </p:cNvSpPr>
            <p:nvPr/>
          </p:nvSpPr>
          <p:spPr bwMode="auto">
            <a:xfrm>
              <a:off x="6162675" y="2708274"/>
              <a:ext cx="52387" cy="44450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" name="Rectangle 180"/>
            <p:cNvSpPr>
              <a:spLocks noChangeArrowheads="1"/>
            </p:cNvSpPr>
            <p:nvPr/>
          </p:nvSpPr>
          <p:spPr bwMode="auto">
            <a:xfrm>
              <a:off x="4895850" y="3192462"/>
              <a:ext cx="268287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潍坊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Oval 181"/>
            <p:cNvSpPr>
              <a:spLocks noChangeArrowheads="1"/>
            </p:cNvSpPr>
            <p:nvPr/>
          </p:nvSpPr>
          <p:spPr bwMode="auto">
            <a:xfrm>
              <a:off x="4889500" y="3305174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Oval 182"/>
            <p:cNvSpPr>
              <a:spLocks noChangeArrowheads="1"/>
            </p:cNvSpPr>
            <p:nvPr/>
          </p:nvSpPr>
          <p:spPr bwMode="auto">
            <a:xfrm>
              <a:off x="4881562" y="3289299"/>
              <a:ext cx="44450" cy="52388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Rectangle 183"/>
            <p:cNvSpPr>
              <a:spLocks noChangeArrowheads="1"/>
            </p:cNvSpPr>
            <p:nvPr/>
          </p:nvSpPr>
          <p:spPr bwMode="auto">
            <a:xfrm>
              <a:off x="4873625" y="4124324"/>
              <a:ext cx="268287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日照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Oval 184"/>
            <p:cNvSpPr>
              <a:spLocks noChangeArrowheads="1"/>
            </p:cNvSpPr>
            <p:nvPr/>
          </p:nvSpPr>
          <p:spPr bwMode="auto">
            <a:xfrm>
              <a:off x="5157787" y="4237037"/>
              <a:ext cx="22225" cy="14287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Oval 185"/>
            <p:cNvSpPr>
              <a:spLocks noChangeArrowheads="1"/>
            </p:cNvSpPr>
            <p:nvPr/>
          </p:nvSpPr>
          <p:spPr bwMode="auto">
            <a:xfrm>
              <a:off x="5141912" y="4214812"/>
              <a:ext cx="52388" cy="50800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东营">
              <a:hlinkClick r:id="" action="ppaction://macro?name=Slide1.东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389437" y="2232024"/>
              <a:ext cx="550863" cy="923925"/>
            </a:xfrm>
            <a:custGeom>
              <a:avLst/>
              <a:gdLst>
                <a:gd name="T0" fmla="*/ 135 w 164"/>
                <a:gd name="T1" fmla="*/ 194 h 275"/>
                <a:gd name="T2" fmla="*/ 135 w 164"/>
                <a:gd name="T3" fmla="*/ 193 h 275"/>
                <a:gd name="T4" fmla="*/ 134 w 164"/>
                <a:gd name="T5" fmla="*/ 192 h 275"/>
                <a:gd name="T6" fmla="*/ 124 w 164"/>
                <a:gd name="T7" fmla="*/ 183 h 275"/>
                <a:gd name="T8" fmla="*/ 119 w 164"/>
                <a:gd name="T9" fmla="*/ 166 h 275"/>
                <a:gd name="T10" fmla="*/ 133 w 164"/>
                <a:gd name="T11" fmla="*/ 165 h 275"/>
                <a:gd name="T12" fmla="*/ 138 w 164"/>
                <a:gd name="T13" fmla="*/ 141 h 275"/>
                <a:gd name="T14" fmla="*/ 154 w 164"/>
                <a:gd name="T15" fmla="*/ 106 h 275"/>
                <a:gd name="T16" fmla="*/ 151 w 164"/>
                <a:gd name="T17" fmla="*/ 78 h 275"/>
                <a:gd name="T18" fmla="*/ 134 w 164"/>
                <a:gd name="T19" fmla="*/ 37 h 275"/>
                <a:gd name="T20" fmla="*/ 128 w 164"/>
                <a:gd name="T21" fmla="*/ 24 h 275"/>
                <a:gd name="T22" fmla="*/ 108 w 164"/>
                <a:gd name="T23" fmla="*/ 13 h 275"/>
                <a:gd name="T24" fmla="*/ 94 w 164"/>
                <a:gd name="T25" fmla="*/ 11 h 275"/>
                <a:gd name="T26" fmla="*/ 94 w 164"/>
                <a:gd name="T27" fmla="*/ 25 h 275"/>
                <a:gd name="T28" fmla="*/ 81 w 164"/>
                <a:gd name="T29" fmla="*/ 30 h 275"/>
                <a:gd name="T30" fmla="*/ 71 w 164"/>
                <a:gd name="T31" fmla="*/ 43 h 275"/>
                <a:gd name="T32" fmla="*/ 63 w 164"/>
                <a:gd name="T33" fmla="*/ 33 h 275"/>
                <a:gd name="T34" fmla="*/ 63 w 164"/>
                <a:gd name="T35" fmla="*/ 19 h 275"/>
                <a:gd name="T36" fmla="*/ 51 w 164"/>
                <a:gd name="T37" fmla="*/ 18 h 275"/>
                <a:gd name="T38" fmla="*/ 48 w 164"/>
                <a:gd name="T39" fmla="*/ 16 h 275"/>
                <a:gd name="T40" fmla="*/ 41 w 164"/>
                <a:gd name="T41" fmla="*/ 19 h 275"/>
                <a:gd name="T42" fmla="*/ 19 w 164"/>
                <a:gd name="T43" fmla="*/ 20 h 275"/>
                <a:gd name="T44" fmla="*/ 19 w 164"/>
                <a:gd name="T45" fmla="*/ 20 h 275"/>
                <a:gd name="T46" fmla="*/ 18 w 164"/>
                <a:gd name="T47" fmla="*/ 60 h 275"/>
                <a:gd name="T48" fmla="*/ 30 w 164"/>
                <a:gd name="T49" fmla="*/ 75 h 275"/>
                <a:gd name="T50" fmla="*/ 23 w 164"/>
                <a:gd name="T51" fmla="*/ 104 h 275"/>
                <a:gd name="T52" fmla="*/ 4 w 164"/>
                <a:gd name="T53" fmla="*/ 129 h 275"/>
                <a:gd name="T54" fmla="*/ 0 w 164"/>
                <a:gd name="T55" fmla="*/ 158 h 275"/>
                <a:gd name="T56" fmla="*/ 27 w 164"/>
                <a:gd name="T57" fmla="*/ 177 h 275"/>
                <a:gd name="T58" fmla="*/ 42 w 164"/>
                <a:gd name="T59" fmla="*/ 213 h 275"/>
                <a:gd name="T60" fmla="*/ 40 w 164"/>
                <a:gd name="T61" fmla="*/ 219 h 275"/>
                <a:gd name="T62" fmla="*/ 40 w 164"/>
                <a:gd name="T63" fmla="*/ 259 h 275"/>
                <a:gd name="T64" fmla="*/ 59 w 164"/>
                <a:gd name="T65" fmla="*/ 268 h 275"/>
                <a:gd name="T66" fmla="*/ 59 w 164"/>
                <a:gd name="T67" fmla="*/ 268 h 275"/>
                <a:gd name="T68" fmla="*/ 71 w 164"/>
                <a:gd name="T69" fmla="*/ 248 h 275"/>
                <a:gd name="T70" fmla="*/ 73 w 164"/>
                <a:gd name="T71" fmla="*/ 245 h 275"/>
                <a:gd name="T72" fmla="*/ 89 w 164"/>
                <a:gd name="T73" fmla="*/ 230 h 275"/>
                <a:gd name="T74" fmla="*/ 109 w 164"/>
                <a:gd name="T75" fmla="*/ 199 h 275"/>
                <a:gd name="T76" fmla="*/ 135 w 164"/>
                <a:gd name="T77" fmla="*/ 19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4" h="275">
                  <a:moveTo>
                    <a:pt x="135" y="194"/>
                  </a:moveTo>
                  <a:cubicBezTo>
                    <a:pt x="135" y="193"/>
                    <a:pt x="135" y="193"/>
                    <a:pt x="135" y="193"/>
                  </a:cubicBezTo>
                  <a:cubicBezTo>
                    <a:pt x="135" y="193"/>
                    <a:pt x="134" y="193"/>
                    <a:pt x="134" y="192"/>
                  </a:cubicBezTo>
                  <a:cubicBezTo>
                    <a:pt x="132" y="183"/>
                    <a:pt x="131" y="184"/>
                    <a:pt x="124" y="183"/>
                  </a:cubicBezTo>
                  <a:cubicBezTo>
                    <a:pt x="116" y="182"/>
                    <a:pt x="111" y="164"/>
                    <a:pt x="119" y="166"/>
                  </a:cubicBezTo>
                  <a:cubicBezTo>
                    <a:pt x="128" y="169"/>
                    <a:pt x="133" y="165"/>
                    <a:pt x="133" y="165"/>
                  </a:cubicBezTo>
                  <a:cubicBezTo>
                    <a:pt x="133" y="165"/>
                    <a:pt x="137" y="148"/>
                    <a:pt x="138" y="141"/>
                  </a:cubicBezTo>
                  <a:cubicBezTo>
                    <a:pt x="139" y="134"/>
                    <a:pt x="139" y="115"/>
                    <a:pt x="154" y="106"/>
                  </a:cubicBezTo>
                  <a:cubicBezTo>
                    <a:pt x="164" y="99"/>
                    <a:pt x="151" y="78"/>
                    <a:pt x="151" y="78"/>
                  </a:cubicBezTo>
                  <a:cubicBezTo>
                    <a:pt x="151" y="78"/>
                    <a:pt x="150" y="45"/>
                    <a:pt x="134" y="37"/>
                  </a:cubicBezTo>
                  <a:cubicBezTo>
                    <a:pt x="134" y="37"/>
                    <a:pt x="130" y="35"/>
                    <a:pt x="128" y="24"/>
                  </a:cubicBezTo>
                  <a:cubicBezTo>
                    <a:pt x="128" y="24"/>
                    <a:pt x="114" y="0"/>
                    <a:pt x="108" y="13"/>
                  </a:cubicBezTo>
                  <a:cubicBezTo>
                    <a:pt x="103" y="23"/>
                    <a:pt x="94" y="11"/>
                    <a:pt x="94" y="11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4" y="25"/>
                    <a:pt x="98" y="33"/>
                    <a:pt x="81" y="30"/>
                  </a:cubicBezTo>
                  <a:cubicBezTo>
                    <a:pt x="81" y="30"/>
                    <a:pt x="71" y="42"/>
                    <a:pt x="71" y="43"/>
                  </a:cubicBezTo>
                  <a:cubicBezTo>
                    <a:pt x="71" y="44"/>
                    <a:pt x="64" y="39"/>
                    <a:pt x="63" y="33"/>
                  </a:cubicBezTo>
                  <a:cubicBezTo>
                    <a:pt x="63" y="27"/>
                    <a:pt x="63" y="19"/>
                    <a:pt x="63" y="19"/>
                  </a:cubicBezTo>
                  <a:cubicBezTo>
                    <a:pt x="63" y="19"/>
                    <a:pt x="52" y="18"/>
                    <a:pt x="51" y="18"/>
                  </a:cubicBezTo>
                  <a:cubicBezTo>
                    <a:pt x="50" y="18"/>
                    <a:pt x="50" y="17"/>
                    <a:pt x="48" y="16"/>
                  </a:cubicBezTo>
                  <a:cubicBezTo>
                    <a:pt x="46" y="16"/>
                    <a:pt x="43" y="17"/>
                    <a:pt x="41" y="19"/>
                  </a:cubicBezTo>
                  <a:cubicBezTo>
                    <a:pt x="39" y="22"/>
                    <a:pt x="37" y="2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24" y="69"/>
                    <a:pt x="30" y="75"/>
                  </a:cubicBezTo>
                  <a:cubicBezTo>
                    <a:pt x="36" y="81"/>
                    <a:pt x="31" y="96"/>
                    <a:pt x="23" y="104"/>
                  </a:cubicBezTo>
                  <a:cubicBezTo>
                    <a:pt x="15" y="112"/>
                    <a:pt x="2" y="113"/>
                    <a:pt x="4" y="129"/>
                  </a:cubicBezTo>
                  <a:cubicBezTo>
                    <a:pt x="5" y="145"/>
                    <a:pt x="0" y="158"/>
                    <a:pt x="0" y="158"/>
                  </a:cubicBezTo>
                  <a:cubicBezTo>
                    <a:pt x="0" y="158"/>
                    <a:pt x="10" y="175"/>
                    <a:pt x="27" y="177"/>
                  </a:cubicBezTo>
                  <a:cubicBezTo>
                    <a:pt x="44" y="178"/>
                    <a:pt x="42" y="167"/>
                    <a:pt x="42" y="213"/>
                  </a:cubicBezTo>
                  <a:cubicBezTo>
                    <a:pt x="40" y="219"/>
                    <a:pt x="40" y="219"/>
                    <a:pt x="40" y="219"/>
                  </a:cubicBezTo>
                  <a:cubicBezTo>
                    <a:pt x="40" y="219"/>
                    <a:pt x="10" y="256"/>
                    <a:pt x="40" y="259"/>
                  </a:cubicBezTo>
                  <a:cubicBezTo>
                    <a:pt x="40" y="259"/>
                    <a:pt x="57" y="262"/>
                    <a:pt x="59" y="268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75" y="275"/>
                    <a:pt x="71" y="248"/>
                    <a:pt x="71" y="248"/>
                  </a:cubicBezTo>
                  <a:cubicBezTo>
                    <a:pt x="73" y="245"/>
                    <a:pt x="73" y="245"/>
                    <a:pt x="73" y="245"/>
                  </a:cubicBezTo>
                  <a:cubicBezTo>
                    <a:pt x="88" y="239"/>
                    <a:pt x="89" y="230"/>
                    <a:pt x="89" y="230"/>
                  </a:cubicBezTo>
                  <a:cubicBezTo>
                    <a:pt x="90" y="210"/>
                    <a:pt x="102" y="205"/>
                    <a:pt x="109" y="199"/>
                  </a:cubicBezTo>
                  <a:cubicBezTo>
                    <a:pt x="117" y="193"/>
                    <a:pt x="135" y="194"/>
                    <a:pt x="135" y="194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Rectangle 187"/>
            <p:cNvSpPr>
              <a:spLocks noChangeArrowheads="1"/>
            </p:cNvSpPr>
            <p:nvPr/>
          </p:nvSpPr>
          <p:spPr bwMode="auto">
            <a:xfrm>
              <a:off x="4530725" y="2582862"/>
              <a:ext cx="268287" cy="10318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东营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Oval 188"/>
            <p:cNvSpPr>
              <a:spLocks noChangeArrowheads="1"/>
            </p:cNvSpPr>
            <p:nvPr/>
          </p:nvSpPr>
          <p:spPr bwMode="auto">
            <a:xfrm>
              <a:off x="4591050" y="2701924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Oval 189"/>
            <p:cNvSpPr>
              <a:spLocks noChangeArrowheads="1"/>
            </p:cNvSpPr>
            <p:nvPr/>
          </p:nvSpPr>
          <p:spPr bwMode="auto">
            <a:xfrm>
              <a:off x="4575175" y="2686049"/>
              <a:ext cx="52387" cy="52388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德州">
              <a:hlinkClick r:id="" action="ppaction://macro?name=Slide1.德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055937" y="2351087"/>
              <a:ext cx="1035050" cy="1162050"/>
            </a:xfrm>
            <a:custGeom>
              <a:avLst/>
              <a:gdLst>
                <a:gd name="T0" fmla="*/ 306 w 309"/>
                <a:gd name="T1" fmla="*/ 14 h 346"/>
                <a:gd name="T2" fmla="*/ 300 w 309"/>
                <a:gd name="T3" fmla="*/ 0 h 346"/>
                <a:gd name="T4" fmla="*/ 297 w 309"/>
                <a:gd name="T5" fmla="*/ 16 h 346"/>
                <a:gd name="T6" fmla="*/ 261 w 309"/>
                <a:gd name="T7" fmla="*/ 34 h 346"/>
                <a:gd name="T8" fmla="*/ 219 w 309"/>
                <a:gd name="T9" fmla="*/ 31 h 346"/>
                <a:gd name="T10" fmla="*/ 192 w 309"/>
                <a:gd name="T11" fmla="*/ 25 h 346"/>
                <a:gd name="T12" fmla="*/ 169 w 309"/>
                <a:gd name="T13" fmla="*/ 43 h 346"/>
                <a:gd name="T14" fmla="*/ 123 w 309"/>
                <a:gd name="T15" fmla="*/ 98 h 346"/>
                <a:gd name="T16" fmla="*/ 108 w 309"/>
                <a:gd name="T17" fmla="*/ 86 h 346"/>
                <a:gd name="T18" fmla="*/ 89 w 309"/>
                <a:gd name="T19" fmla="*/ 89 h 346"/>
                <a:gd name="T20" fmla="*/ 89 w 309"/>
                <a:gd name="T21" fmla="*/ 100 h 346"/>
                <a:gd name="T22" fmla="*/ 83 w 309"/>
                <a:gd name="T23" fmla="*/ 103 h 346"/>
                <a:gd name="T24" fmla="*/ 83 w 309"/>
                <a:gd name="T25" fmla="*/ 117 h 346"/>
                <a:gd name="T26" fmla="*/ 76 w 309"/>
                <a:gd name="T27" fmla="*/ 129 h 346"/>
                <a:gd name="T28" fmla="*/ 35 w 309"/>
                <a:gd name="T29" fmla="*/ 156 h 346"/>
                <a:gd name="T30" fmla="*/ 0 w 309"/>
                <a:gd name="T31" fmla="*/ 223 h 346"/>
                <a:gd name="T32" fmla="*/ 9 w 309"/>
                <a:gd name="T33" fmla="*/ 227 h 346"/>
                <a:gd name="T34" fmla="*/ 61 w 309"/>
                <a:gd name="T35" fmla="*/ 232 h 346"/>
                <a:gd name="T36" fmla="*/ 98 w 309"/>
                <a:gd name="T37" fmla="*/ 217 h 346"/>
                <a:gd name="T38" fmla="*/ 112 w 309"/>
                <a:gd name="T39" fmla="*/ 247 h 346"/>
                <a:gd name="T40" fmla="*/ 126 w 309"/>
                <a:gd name="T41" fmla="*/ 345 h 346"/>
                <a:gd name="T42" fmla="*/ 144 w 309"/>
                <a:gd name="T43" fmla="*/ 324 h 346"/>
                <a:gd name="T44" fmla="*/ 167 w 309"/>
                <a:gd name="T45" fmla="*/ 299 h 346"/>
                <a:gd name="T46" fmla="*/ 185 w 309"/>
                <a:gd name="T47" fmla="*/ 276 h 346"/>
                <a:gd name="T48" fmla="*/ 188 w 309"/>
                <a:gd name="T49" fmla="*/ 258 h 346"/>
                <a:gd name="T50" fmla="*/ 203 w 309"/>
                <a:gd name="T51" fmla="*/ 246 h 346"/>
                <a:gd name="T52" fmla="*/ 200 w 309"/>
                <a:gd name="T53" fmla="*/ 226 h 346"/>
                <a:gd name="T54" fmla="*/ 203 w 309"/>
                <a:gd name="T55" fmla="*/ 195 h 346"/>
                <a:gd name="T56" fmla="*/ 216 w 309"/>
                <a:gd name="T57" fmla="*/ 169 h 346"/>
                <a:gd name="T58" fmla="*/ 215 w 309"/>
                <a:gd name="T59" fmla="*/ 128 h 346"/>
                <a:gd name="T60" fmla="*/ 215 w 309"/>
                <a:gd name="T61" fmla="*/ 115 h 346"/>
                <a:gd name="T62" fmla="*/ 231 w 309"/>
                <a:gd name="T63" fmla="*/ 105 h 346"/>
                <a:gd name="T64" fmla="*/ 245 w 309"/>
                <a:gd name="T65" fmla="*/ 104 h 346"/>
                <a:gd name="T66" fmla="*/ 256 w 309"/>
                <a:gd name="T67" fmla="*/ 96 h 346"/>
                <a:gd name="T68" fmla="*/ 264 w 309"/>
                <a:gd name="T69" fmla="*/ 78 h 346"/>
                <a:gd name="T70" fmla="*/ 279 w 309"/>
                <a:gd name="T71" fmla="*/ 73 h 346"/>
                <a:gd name="T72" fmla="*/ 296 w 309"/>
                <a:gd name="T73" fmla="*/ 67 h 346"/>
                <a:gd name="T74" fmla="*/ 300 w 309"/>
                <a:gd name="T75" fmla="*/ 49 h 346"/>
                <a:gd name="T76" fmla="*/ 296 w 309"/>
                <a:gd name="T77" fmla="*/ 37 h 346"/>
                <a:gd name="T78" fmla="*/ 306 w 309"/>
                <a:gd name="T79" fmla="*/ 1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9" h="346">
                  <a:moveTo>
                    <a:pt x="306" y="14"/>
                  </a:moveTo>
                  <a:cubicBezTo>
                    <a:pt x="304" y="11"/>
                    <a:pt x="301" y="3"/>
                    <a:pt x="300" y="0"/>
                  </a:cubicBezTo>
                  <a:cubicBezTo>
                    <a:pt x="297" y="8"/>
                    <a:pt x="297" y="16"/>
                    <a:pt x="297" y="16"/>
                  </a:cubicBezTo>
                  <a:cubicBezTo>
                    <a:pt x="297" y="16"/>
                    <a:pt x="293" y="41"/>
                    <a:pt x="261" y="34"/>
                  </a:cubicBezTo>
                  <a:cubicBezTo>
                    <a:pt x="261" y="34"/>
                    <a:pt x="222" y="31"/>
                    <a:pt x="219" y="31"/>
                  </a:cubicBezTo>
                  <a:cubicBezTo>
                    <a:pt x="217" y="31"/>
                    <a:pt x="201" y="29"/>
                    <a:pt x="192" y="25"/>
                  </a:cubicBezTo>
                  <a:cubicBezTo>
                    <a:pt x="183" y="22"/>
                    <a:pt x="172" y="34"/>
                    <a:pt x="169" y="43"/>
                  </a:cubicBezTo>
                  <a:cubicBezTo>
                    <a:pt x="166" y="52"/>
                    <a:pt x="123" y="98"/>
                    <a:pt x="123" y="98"/>
                  </a:cubicBezTo>
                  <a:cubicBezTo>
                    <a:pt x="123" y="98"/>
                    <a:pt x="107" y="112"/>
                    <a:pt x="108" y="86"/>
                  </a:cubicBezTo>
                  <a:cubicBezTo>
                    <a:pt x="108" y="86"/>
                    <a:pt x="96" y="75"/>
                    <a:pt x="89" y="89"/>
                  </a:cubicBezTo>
                  <a:cubicBezTo>
                    <a:pt x="89" y="100"/>
                    <a:pt x="89" y="100"/>
                    <a:pt x="89" y="100"/>
                  </a:cubicBezTo>
                  <a:cubicBezTo>
                    <a:pt x="89" y="100"/>
                    <a:pt x="86" y="103"/>
                    <a:pt x="83" y="103"/>
                  </a:cubicBezTo>
                  <a:cubicBezTo>
                    <a:pt x="80" y="103"/>
                    <a:pt x="74" y="106"/>
                    <a:pt x="83" y="117"/>
                  </a:cubicBezTo>
                  <a:cubicBezTo>
                    <a:pt x="93" y="129"/>
                    <a:pt x="82" y="129"/>
                    <a:pt x="76" y="129"/>
                  </a:cubicBezTo>
                  <a:cubicBezTo>
                    <a:pt x="70" y="129"/>
                    <a:pt x="52" y="122"/>
                    <a:pt x="35" y="156"/>
                  </a:cubicBezTo>
                  <a:cubicBezTo>
                    <a:pt x="24" y="180"/>
                    <a:pt x="10" y="203"/>
                    <a:pt x="0" y="223"/>
                  </a:cubicBezTo>
                  <a:cubicBezTo>
                    <a:pt x="9" y="227"/>
                    <a:pt x="9" y="227"/>
                    <a:pt x="9" y="227"/>
                  </a:cubicBezTo>
                  <a:cubicBezTo>
                    <a:pt x="9" y="227"/>
                    <a:pt x="48" y="252"/>
                    <a:pt x="61" y="232"/>
                  </a:cubicBezTo>
                  <a:cubicBezTo>
                    <a:pt x="74" y="212"/>
                    <a:pt x="77" y="209"/>
                    <a:pt x="98" y="217"/>
                  </a:cubicBezTo>
                  <a:cubicBezTo>
                    <a:pt x="119" y="224"/>
                    <a:pt x="116" y="224"/>
                    <a:pt x="112" y="247"/>
                  </a:cubicBezTo>
                  <a:cubicBezTo>
                    <a:pt x="108" y="271"/>
                    <a:pt x="97" y="293"/>
                    <a:pt x="126" y="345"/>
                  </a:cubicBezTo>
                  <a:cubicBezTo>
                    <a:pt x="126" y="345"/>
                    <a:pt x="138" y="346"/>
                    <a:pt x="144" y="324"/>
                  </a:cubicBezTo>
                  <a:cubicBezTo>
                    <a:pt x="151" y="303"/>
                    <a:pt x="164" y="301"/>
                    <a:pt x="167" y="299"/>
                  </a:cubicBezTo>
                  <a:cubicBezTo>
                    <a:pt x="171" y="297"/>
                    <a:pt x="167" y="284"/>
                    <a:pt x="185" y="276"/>
                  </a:cubicBezTo>
                  <a:cubicBezTo>
                    <a:pt x="185" y="276"/>
                    <a:pt x="190" y="274"/>
                    <a:pt x="188" y="258"/>
                  </a:cubicBezTo>
                  <a:cubicBezTo>
                    <a:pt x="188" y="258"/>
                    <a:pt x="192" y="248"/>
                    <a:pt x="203" y="246"/>
                  </a:cubicBezTo>
                  <a:cubicBezTo>
                    <a:pt x="213" y="244"/>
                    <a:pt x="200" y="226"/>
                    <a:pt x="200" y="226"/>
                  </a:cubicBezTo>
                  <a:cubicBezTo>
                    <a:pt x="200" y="226"/>
                    <a:pt x="181" y="202"/>
                    <a:pt x="203" y="195"/>
                  </a:cubicBezTo>
                  <a:cubicBezTo>
                    <a:pt x="226" y="189"/>
                    <a:pt x="221" y="174"/>
                    <a:pt x="216" y="169"/>
                  </a:cubicBezTo>
                  <a:cubicBezTo>
                    <a:pt x="211" y="164"/>
                    <a:pt x="209" y="146"/>
                    <a:pt x="215" y="128"/>
                  </a:cubicBezTo>
                  <a:cubicBezTo>
                    <a:pt x="215" y="115"/>
                    <a:pt x="215" y="115"/>
                    <a:pt x="215" y="115"/>
                  </a:cubicBezTo>
                  <a:cubicBezTo>
                    <a:pt x="215" y="115"/>
                    <a:pt x="219" y="97"/>
                    <a:pt x="231" y="105"/>
                  </a:cubicBezTo>
                  <a:cubicBezTo>
                    <a:pt x="231" y="105"/>
                    <a:pt x="238" y="119"/>
                    <a:pt x="245" y="104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62" y="93"/>
                    <a:pt x="264" y="78"/>
                    <a:pt x="264" y="78"/>
                  </a:cubicBezTo>
                  <a:cubicBezTo>
                    <a:pt x="271" y="65"/>
                    <a:pt x="268" y="60"/>
                    <a:pt x="279" y="73"/>
                  </a:cubicBezTo>
                  <a:cubicBezTo>
                    <a:pt x="289" y="86"/>
                    <a:pt x="296" y="67"/>
                    <a:pt x="296" y="67"/>
                  </a:cubicBezTo>
                  <a:cubicBezTo>
                    <a:pt x="296" y="67"/>
                    <a:pt x="306" y="53"/>
                    <a:pt x="300" y="49"/>
                  </a:cubicBezTo>
                  <a:cubicBezTo>
                    <a:pt x="294" y="45"/>
                    <a:pt x="296" y="37"/>
                    <a:pt x="296" y="37"/>
                  </a:cubicBezTo>
                  <a:cubicBezTo>
                    <a:pt x="302" y="30"/>
                    <a:pt x="309" y="18"/>
                    <a:pt x="306" y="14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Rectangle 191"/>
            <p:cNvSpPr>
              <a:spLocks noChangeArrowheads="1"/>
            </p:cNvSpPr>
            <p:nvPr/>
          </p:nvSpPr>
          <p:spPr bwMode="auto">
            <a:xfrm>
              <a:off x="3421062" y="2708274"/>
              <a:ext cx="268288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德州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Oval 192"/>
            <p:cNvSpPr>
              <a:spLocks noChangeArrowheads="1"/>
            </p:cNvSpPr>
            <p:nvPr/>
          </p:nvSpPr>
          <p:spPr bwMode="auto">
            <a:xfrm>
              <a:off x="3368675" y="2724149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Oval 193"/>
            <p:cNvSpPr>
              <a:spLocks noChangeArrowheads="1"/>
            </p:cNvSpPr>
            <p:nvPr/>
          </p:nvSpPr>
          <p:spPr bwMode="auto">
            <a:xfrm>
              <a:off x="3354387" y="2716212"/>
              <a:ext cx="50800" cy="44450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济宁">
              <a:hlinkClick r:id="" action="ppaction://macro?name=Slide1.济宁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078162" y="3789362"/>
              <a:ext cx="990600" cy="1244600"/>
            </a:xfrm>
            <a:custGeom>
              <a:avLst/>
              <a:gdLst>
                <a:gd name="T0" fmla="*/ 274 w 295"/>
                <a:gd name="T1" fmla="*/ 60 h 373"/>
                <a:gd name="T2" fmla="*/ 255 w 295"/>
                <a:gd name="T3" fmla="*/ 47 h 373"/>
                <a:gd name="T4" fmla="*/ 218 w 295"/>
                <a:gd name="T5" fmla="*/ 48 h 373"/>
                <a:gd name="T6" fmla="*/ 188 w 295"/>
                <a:gd name="T7" fmla="*/ 55 h 373"/>
                <a:gd name="T8" fmla="*/ 149 w 295"/>
                <a:gd name="T9" fmla="*/ 66 h 373"/>
                <a:gd name="T10" fmla="*/ 139 w 295"/>
                <a:gd name="T11" fmla="*/ 49 h 373"/>
                <a:gd name="T12" fmla="*/ 140 w 295"/>
                <a:gd name="T13" fmla="*/ 33 h 373"/>
                <a:gd name="T14" fmla="*/ 140 w 295"/>
                <a:gd name="T15" fmla="*/ 28 h 373"/>
                <a:gd name="T16" fmla="*/ 143 w 295"/>
                <a:gd name="T17" fmla="*/ 20 h 373"/>
                <a:gd name="T18" fmla="*/ 112 w 295"/>
                <a:gd name="T19" fmla="*/ 38 h 373"/>
                <a:gd name="T20" fmla="*/ 87 w 295"/>
                <a:gd name="T21" fmla="*/ 46 h 373"/>
                <a:gd name="T22" fmla="*/ 73 w 295"/>
                <a:gd name="T23" fmla="*/ 47 h 373"/>
                <a:gd name="T24" fmla="*/ 62 w 295"/>
                <a:gd name="T25" fmla="*/ 30 h 373"/>
                <a:gd name="T26" fmla="*/ 38 w 295"/>
                <a:gd name="T27" fmla="*/ 0 h 373"/>
                <a:gd name="T28" fmla="*/ 38 w 295"/>
                <a:gd name="T29" fmla="*/ 0 h 373"/>
                <a:gd name="T30" fmla="*/ 24 w 295"/>
                <a:gd name="T31" fmla="*/ 6 h 373"/>
                <a:gd name="T32" fmla="*/ 13 w 295"/>
                <a:gd name="T33" fmla="*/ 8 h 373"/>
                <a:gd name="T34" fmla="*/ 8 w 295"/>
                <a:gd name="T35" fmla="*/ 12 h 373"/>
                <a:gd name="T36" fmla="*/ 8 w 295"/>
                <a:gd name="T37" fmla="*/ 13 h 373"/>
                <a:gd name="T38" fmla="*/ 7 w 295"/>
                <a:gd name="T39" fmla="*/ 13 h 373"/>
                <a:gd name="T40" fmla="*/ 6 w 295"/>
                <a:gd name="T41" fmla="*/ 19 h 373"/>
                <a:gd name="T42" fmla="*/ 6 w 295"/>
                <a:gd name="T43" fmla="*/ 22 h 373"/>
                <a:gd name="T44" fmla="*/ 5 w 295"/>
                <a:gd name="T45" fmla="*/ 24 h 373"/>
                <a:gd name="T46" fmla="*/ 0 w 295"/>
                <a:gd name="T47" fmla="*/ 29 h 373"/>
                <a:gd name="T48" fmla="*/ 35 w 295"/>
                <a:gd name="T49" fmla="*/ 59 h 373"/>
                <a:gd name="T50" fmla="*/ 48 w 295"/>
                <a:gd name="T51" fmla="*/ 101 h 373"/>
                <a:gd name="T52" fmla="*/ 57 w 295"/>
                <a:gd name="T53" fmla="*/ 127 h 373"/>
                <a:gd name="T54" fmla="*/ 58 w 295"/>
                <a:gd name="T55" fmla="*/ 179 h 373"/>
                <a:gd name="T56" fmla="*/ 58 w 295"/>
                <a:gd name="T57" fmla="*/ 238 h 373"/>
                <a:gd name="T58" fmla="*/ 96 w 295"/>
                <a:gd name="T59" fmla="*/ 257 h 373"/>
                <a:gd name="T60" fmla="*/ 98 w 295"/>
                <a:gd name="T61" fmla="*/ 244 h 373"/>
                <a:gd name="T62" fmla="*/ 135 w 295"/>
                <a:gd name="T63" fmla="*/ 237 h 373"/>
                <a:gd name="T64" fmla="*/ 168 w 295"/>
                <a:gd name="T65" fmla="*/ 237 h 373"/>
                <a:gd name="T66" fmla="*/ 190 w 295"/>
                <a:gd name="T67" fmla="*/ 262 h 373"/>
                <a:gd name="T68" fmla="*/ 208 w 295"/>
                <a:gd name="T69" fmla="*/ 300 h 373"/>
                <a:gd name="T70" fmla="*/ 209 w 295"/>
                <a:gd name="T71" fmla="*/ 313 h 373"/>
                <a:gd name="T72" fmla="*/ 246 w 295"/>
                <a:gd name="T73" fmla="*/ 322 h 373"/>
                <a:gd name="T74" fmla="*/ 257 w 295"/>
                <a:gd name="T75" fmla="*/ 319 h 373"/>
                <a:gd name="T76" fmla="*/ 257 w 295"/>
                <a:gd name="T77" fmla="*/ 319 h 373"/>
                <a:gd name="T78" fmla="*/ 257 w 295"/>
                <a:gd name="T79" fmla="*/ 319 h 373"/>
                <a:gd name="T80" fmla="*/ 245 w 295"/>
                <a:gd name="T81" fmla="*/ 288 h 373"/>
                <a:gd name="T82" fmla="*/ 230 w 295"/>
                <a:gd name="T83" fmla="*/ 264 h 373"/>
                <a:gd name="T84" fmla="*/ 224 w 295"/>
                <a:gd name="T85" fmla="*/ 261 h 373"/>
                <a:gd name="T86" fmla="*/ 199 w 295"/>
                <a:gd name="T87" fmla="*/ 233 h 373"/>
                <a:gd name="T88" fmla="*/ 183 w 295"/>
                <a:gd name="T89" fmla="*/ 222 h 373"/>
                <a:gd name="T90" fmla="*/ 164 w 295"/>
                <a:gd name="T91" fmla="*/ 192 h 373"/>
                <a:gd name="T92" fmla="*/ 185 w 295"/>
                <a:gd name="T93" fmla="*/ 175 h 373"/>
                <a:gd name="T94" fmla="*/ 218 w 295"/>
                <a:gd name="T95" fmla="*/ 175 h 373"/>
                <a:gd name="T96" fmla="*/ 242 w 295"/>
                <a:gd name="T97" fmla="*/ 161 h 373"/>
                <a:gd name="T98" fmla="*/ 270 w 295"/>
                <a:gd name="T99" fmla="*/ 163 h 373"/>
                <a:gd name="T100" fmla="*/ 270 w 295"/>
                <a:gd name="T101" fmla="*/ 164 h 373"/>
                <a:gd name="T102" fmla="*/ 273 w 295"/>
                <a:gd name="T103" fmla="*/ 143 h 373"/>
                <a:gd name="T104" fmla="*/ 279 w 295"/>
                <a:gd name="T105" fmla="*/ 114 h 373"/>
                <a:gd name="T106" fmla="*/ 294 w 295"/>
                <a:gd name="T107" fmla="*/ 91 h 373"/>
                <a:gd name="T108" fmla="*/ 295 w 295"/>
                <a:gd name="T109" fmla="*/ 88 h 373"/>
                <a:gd name="T110" fmla="*/ 274 w 295"/>
                <a:gd name="T111" fmla="*/ 6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5" h="373">
                  <a:moveTo>
                    <a:pt x="274" y="60"/>
                  </a:moveTo>
                  <a:cubicBezTo>
                    <a:pt x="263" y="51"/>
                    <a:pt x="255" y="47"/>
                    <a:pt x="255" y="47"/>
                  </a:cubicBezTo>
                  <a:cubicBezTo>
                    <a:pt x="240" y="54"/>
                    <a:pt x="218" y="48"/>
                    <a:pt x="218" y="48"/>
                  </a:cubicBezTo>
                  <a:cubicBezTo>
                    <a:pt x="218" y="48"/>
                    <a:pt x="204" y="39"/>
                    <a:pt x="188" y="55"/>
                  </a:cubicBezTo>
                  <a:cubicBezTo>
                    <a:pt x="173" y="72"/>
                    <a:pt x="172" y="69"/>
                    <a:pt x="149" y="66"/>
                  </a:cubicBezTo>
                  <a:cubicBezTo>
                    <a:pt x="127" y="64"/>
                    <a:pt x="139" y="49"/>
                    <a:pt x="139" y="49"/>
                  </a:cubicBezTo>
                  <a:cubicBezTo>
                    <a:pt x="146" y="43"/>
                    <a:pt x="140" y="33"/>
                    <a:pt x="140" y="33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35" y="4"/>
                    <a:pt x="121" y="28"/>
                    <a:pt x="112" y="38"/>
                  </a:cubicBezTo>
                  <a:cubicBezTo>
                    <a:pt x="103" y="48"/>
                    <a:pt x="87" y="46"/>
                    <a:pt x="87" y="46"/>
                  </a:cubicBezTo>
                  <a:cubicBezTo>
                    <a:pt x="80" y="50"/>
                    <a:pt x="74" y="53"/>
                    <a:pt x="73" y="47"/>
                  </a:cubicBezTo>
                  <a:cubicBezTo>
                    <a:pt x="72" y="41"/>
                    <a:pt x="62" y="30"/>
                    <a:pt x="62" y="30"/>
                  </a:cubicBezTo>
                  <a:cubicBezTo>
                    <a:pt x="35" y="35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4" y="5"/>
                    <a:pt x="29" y="6"/>
                    <a:pt x="24" y="6"/>
                  </a:cubicBezTo>
                  <a:cubicBezTo>
                    <a:pt x="19" y="6"/>
                    <a:pt x="16" y="6"/>
                    <a:pt x="13" y="8"/>
                  </a:cubicBezTo>
                  <a:cubicBezTo>
                    <a:pt x="11" y="9"/>
                    <a:pt x="9" y="10"/>
                    <a:pt x="8" y="12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5"/>
                    <a:pt x="6" y="17"/>
                    <a:pt x="6" y="19"/>
                  </a:cubicBezTo>
                  <a:cubicBezTo>
                    <a:pt x="5" y="20"/>
                    <a:pt x="5" y="21"/>
                    <a:pt x="6" y="22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4" y="27"/>
                    <a:pt x="2" y="28"/>
                    <a:pt x="0" y="29"/>
                  </a:cubicBezTo>
                  <a:cubicBezTo>
                    <a:pt x="1" y="30"/>
                    <a:pt x="11" y="50"/>
                    <a:pt x="35" y="59"/>
                  </a:cubicBezTo>
                  <a:cubicBezTo>
                    <a:pt x="35" y="59"/>
                    <a:pt x="53" y="81"/>
                    <a:pt x="48" y="101"/>
                  </a:cubicBezTo>
                  <a:cubicBezTo>
                    <a:pt x="48" y="101"/>
                    <a:pt x="48" y="119"/>
                    <a:pt x="57" y="127"/>
                  </a:cubicBezTo>
                  <a:cubicBezTo>
                    <a:pt x="57" y="127"/>
                    <a:pt x="69" y="151"/>
                    <a:pt x="58" y="179"/>
                  </a:cubicBezTo>
                  <a:cubicBezTo>
                    <a:pt x="46" y="206"/>
                    <a:pt x="20" y="225"/>
                    <a:pt x="58" y="238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7" y="253"/>
                    <a:pt x="98" y="249"/>
                    <a:pt x="98" y="244"/>
                  </a:cubicBezTo>
                  <a:cubicBezTo>
                    <a:pt x="98" y="244"/>
                    <a:pt x="119" y="232"/>
                    <a:pt x="135" y="237"/>
                  </a:cubicBezTo>
                  <a:cubicBezTo>
                    <a:pt x="152" y="243"/>
                    <a:pt x="168" y="237"/>
                    <a:pt x="168" y="237"/>
                  </a:cubicBezTo>
                  <a:cubicBezTo>
                    <a:pt x="168" y="237"/>
                    <a:pt x="174" y="232"/>
                    <a:pt x="190" y="262"/>
                  </a:cubicBezTo>
                  <a:cubicBezTo>
                    <a:pt x="205" y="292"/>
                    <a:pt x="208" y="300"/>
                    <a:pt x="208" y="300"/>
                  </a:cubicBezTo>
                  <a:cubicBezTo>
                    <a:pt x="209" y="313"/>
                    <a:pt x="209" y="313"/>
                    <a:pt x="209" y="313"/>
                  </a:cubicBezTo>
                  <a:cubicBezTo>
                    <a:pt x="209" y="313"/>
                    <a:pt x="228" y="373"/>
                    <a:pt x="246" y="322"/>
                  </a:cubicBezTo>
                  <a:cubicBezTo>
                    <a:pt x="246" y="322"/>
                    <a:pt x="246" y="314"/>
                    <a:pt x="257" y="319"/>
                  </a:cubicBezTo>
                  <a:cubicBezTo>
                    <a:pt x="257" y="319"/>
                    <a:pt x="257" y="319"/>
                    <a:pt x="257" y="319"/>
                  </a:cubicBezTo>
                  <a:cubicBezTo>
                    <a:pt x="257" y="319"/>
                    <a:pt x="257" y="319"/>
                    <a:pt x="257" y="319"/>
                  </a:cubicBezTo>
                  <a:cubicBezTo>
                    <a:pt x="257" y="319"/>
                    <a:pt x="269" y="300"/>
                    <a:pt x="245" y="288"/>
                  </a:cubicBezTo>
                  <a:cubicBezTo>
                    <a:pt x="245" y="288"/>
                    <a:pt x="234" y="280"/>
                    <a:pt x="230" y="264"/>
                  </a:cubicBezTo>
                  <a:cubicBezTo>
                    <a:pt x="224" y="261"/>
                    <a:pt x="224" y="261"/>
                    <a:pt x="224" y="261"/>
                  </a:cubicBezTo>
                  <a:cubicBezTo>
                    <a:pt x="224" y="261"/>
                    <a:pt x="209" y="255"/>
                    <a:pt x="199" y="233"/>
                  </a:cubicBezTo>
                  <a:cubicBezTo>
                    <a:pt x="183" y="222"/>
                    <a:pt x="183" y="222"/>
                    <a:pt x="183" y="222"/>
                  </a:cubicBezTo>
                  <a:cubicBezTo>
                    <a:pt x="164" y="192"/>
                    <a:pt x="164" y="192"/>
                    <a:pt x="164" y="192"/>
                  </a:cubicBezTo>
                  <a:cubicBezTo>
                    <a:pt x="164" y="192"/>
                    <a:pt x="166" y="180"/>
                    <a:pt x="185" y="175"/>
                  </a:cubicBezTo>
                  <a:cubicBezTo>
                    <a:pt x="205" y="170"/>
                    <a:pt x="218" y="175"/>
                    <a:pt x="218" y="175"/>
                  </a:cubicBezTo>
                  <a:cubicBezTo>
                    <a:pt x="218" y="175"/>
                    <a:pt x="235" y="168"/>
                    <a:pt x="242" y="161"/>
                  </a:cubicBezTo>
                  <a:cubicBezTo>
                    <a:pt x="249" y="155"/>
                    <a:pt x="265" y="158"/>
                    <a:pt x="270" y="163"/>
                  </a:cubicBezTo>
                  <a:cubicBezTo>
                    <a:pt x="270" y="164"/>
                    <a:pt x="270" y="164"/>
                    <a:pt x="270" y="164"/>
                  </a:cubicBezTo>
                  <a:cubicBezTo>
                    <a:pt x="270" y="164"/>
                    <a:pt x="275" y="147"/>
                    <a:pt x="273" y="143"/>
                  </a:cubicBezTo>
                  <a:cubicBezTo>
                    <a:pt x="266" y="130"/>
                    <a:pt x="267" y="117"/>
                    <a:pt x="279" y="114"/>
                  </a:cubicBezTo>
                  <a:cubicBezTo>
                    <a:pt x="291" y="112"/>
                    <a:pt x="294" y="91"/>
                    <a:pt x="294" y="91"/>
                  </a:cubicBezTo>
                  <a:cubicBezTo>
                    <a:pt x="295" y="88"/>
                    <a:pt x="295" y="88"/>
                    <a:pt x="295" y="88"/>
                  </a:cubicBezTo>
                  <a:cubicBezTo>
                    <a:pt x="295" y="85"/>
                    <a:pt x="284" y="69"/>
                    <a:pt x="274" y="60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Rectangle 195"/>
            <p:cNvSpPr>
              <a:spLocks noChangeArrowheads="1"/>
            </p:cNvSpPr>
            <p:nvPr/>
          </p:nvSpPr>
          <p:spPr bwMode="auto">
            <a:xfrm>
              <a:off x="3540125" y="4184649"/>
              <a:ext cx="268287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济宁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Oval 196"/>
            <p:cNvSpPr>
              <a:spLocks noChangeArrowheads="1"/>
            </p:cNvSpPr>
            <p:nvPr/>
          </p:nvSpPr>
          <p:spPr bwMode="auto">
            <a:xfrm>
              <a:off x="3479800" y="4206874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Oval 197"/>
            <p:cNvSpPr>
              <a:spLocks noChangeArrowheads="1"/>
            </p:cNvSpPr>
            <p:nvPr/>
          </p:nvSpPr>
          <p:spPr bwMode="auto">
            <a:xfrm>
              <a:off x="3465512" y="4192587"/>
              <a:ext cx="52388" cy="50800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莱芜">
              <a:hlinkClick r:id="" action="ppaction://macro?name=Slide1.莱芜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27475" y="3416299"/>
              <a:ext cx="379412" cy="342900"/>
            </a:xfrm>
            <a:custGeom>
              <a:avLst/>
              <a:gdLst>
                <a:gd name="T0" fmla="*/ 85 w 113"/>
                <a:gd name="T1" fmla="*/ 100 h 102"/>
                <a:gd name="T2" fmla="*/ 99 w 113"/>
                <a:gd name="T3" fmla="*/ 80 h 102"/>
                <a:gd name="T4" fmla="*/ 113 w 113"/>
                <a:gd name="T5" fmla="*/ 61 h 102"/>
                <a:gd name="T6" fmla="*/ 106 w 113"/>
                <a:gd name="T7" fmla="*/ 43 h 102"/>
                <a:gd name="T8" fmla="*/ 101 w 113"/>
                <a:gd name="T9" fmla="*/ 35 h 102"/>
                <a:gd name="T10" fmla="*/ 99 w 113"/>
                <a:gd name="T11" fmla="*/ 29 h 102"/>
                <a:gd name="T12" fmla="*/ 95 w 113"/>
                <a:gd name="T13" fmla="*/ 26 h 102"/>
                <a:gd name="T14" fmla="*/ 90 w 113"/>
                <a:gd name="T15" fmla="*/ 22 h 102"/>
                <a:gd name="T16" fmla="*/ 84 w 113"/>
                <a:gd name="T17" fmla="*/ 19 h 102"/>
                <a:gd name="T18" fmla="*/ 81 w 113"/>
                <a:gd name="T19" fmla="*/ 16 h 102"/>
                <a:gd name="T20" fmla="*/ 78 w 113"/>
                <a:gd name="T21" fmla="*/ 13 h 102"/>
                <a:gd name="T22" fmla="*/ 74 w 113"/>
                <a:gd name="T23" fmla="*/ 7 h 102"/>
                <a:gd name="T24" fmla="*/ 71 w 113"/>
                <a:gd name="T25" fmla="*/ 2 h 102"/>
                <a:gd name="T26" fmla="*/ 69 w 113"/>
                <a:gd name="T27" fmla="*/ 0 h 102"/>
                <a:gd name="T28" fmla="*/ 49 w 113"/>
                <a:gd name="T29" fmla="*/ 1 h 102"/>
                <a:gd name="T30" fmla="*/ 29 w 113"/>
                <a:gd name="T31" fmla="*/ 10 h 102"/>
                <a:gd name="T32" fmla="*/ 0 w 113"/>
                <a:gd name="T33" fmla="*/ 13 h 102"/>
                <a:gd name="T34" fmla="*/ 2 w 113"/>
                <a:gd name="T35" fmla="*/ 21 h 102"/>
                <a:gd name="T36" fmla="*/ 15 w 113"/>
                <a:gd name="T37" fmla="*/ 46 h 102"/>
                <a:gd name="T38" fmla="*/ 19 w 113"/>
                <a:gd name="T39" fmla="*/ 71 h 102"/>
                <a:gd name="T40" fmla="*/ 26 w 113"/>
                <a:gd name="T41" fmla="*/ 87 h 102"/>
                <a:gd name="T42" fmla="*/ 49 w 113"/>
                <a:gd name="T43" fmla="*/ 98 h 102"/>
                <a:gd name="T44" fmla="*/ 85 w 113"/>
                <a:gd name="T45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3" h="102">
                  <a:moveTo>
                    <a:pt x="85" y="100"/>
                  </a:moveTo>
                  <a:cubicBezTo>
                    <a:pt x="85" y="100"/>
                    <a:pt x="103" y="90"/>
                    <a:pt x="99" y="8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1"/>
                    <a:pt x="113" y="48"/>
                    <a:pt x="106" y="4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5" y="13"/>
                    <a:pt x="0" y="13"/>
                  </a:cubicBezTo>
                  <a:cubicBezTo>
                    <a:pt x="0" y="13"/>
                    <a:pt x="2" y="15"/>
                    <a:pt x="2" y="21"/>
                  </a:cubicBezTo>
                  <a:cubicBezTo>
                    <a:pt x="1" y="34"/>
                    <a:pt x="15" y="46"/>
                    <a:pt x="15" y="46"/>
                  </a:cubicBezTo>
                  <a:cubicBezTo>
                    <a:pt x="15" y="46"/>
                    <a:pt x="14" y="66"/>
                    <a:pt x="19" y="71"/>
                  </a:cubicBezTo>
                  <a:cubicBezTo>
                    <a:pt x="24" y="76"/>
                    <a:pt x="26" y="87"/>
                    <a:pt x="26" y="87"/>
                  </a:cubicBezTo>
                  <a:cubicBezTo>
                    <a:pt x="26" y="87"/>
                    <a:pt x="45" y="88"/>
                    <a:pt x="49" y="98"/>
                  </a:cubicBezTo>
                  <a:cubicBezTo>
                    <a:pt x="49" y="98"/>
                    <a:pt x="73" y="102"/>
                    <a:pt x="85" y="100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Freeform 199">
              <a:hlinkClick r:id="" action="ppaction://macro?name=Slide1.莱芜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927475" y="3416299"/>
              <a:ext cx="379412" cy="342900"/>
            </a:xfrm>
            <a:custGeom>
              <a:avLst/>
              <a:gdLst>
                <a:gd name="T0" fmla="*/ 85 w 113"/>
                <a:gd name="T1" fmla="*/ 100 h 102"/>
                <a:gd name="T2" fmla="*/ 99 w 113"/>
                <a:gd name="T3" fmla="*/ 80 h 102"/>
                <a:gd name="T4" fmla="*/ 113 w 113"/>
                <a:gd name="T5" fmla="*/ 61 h 102"/>
                <a:gd name="T6" fmla="*/ 106 w 113"/>
                <a:gd name="T7" fmla="*/ 43 h 102"/>
                <a:gd name="T8" fmla="*/ 101 w 113"/>
                <a:gd name="T9" fmla="*/ 35 h 102"/>
                <a:gd name="T10" fmla="*/ 99 w 113"/>
                <a:gd name="T11" fmla="*/ 29 h 102"/>
                <a:gd name="T12" fmla="*/ 95 w 113"/>
                <a:gd name="T13" fmla="*/ 26 h 102"/>
                <a:gd name="T14" fmla="*/ 90 w 113"/>
                <a:gd name="T15" fmla="*/ 22 h 102"/>
                <a:gd name="T16" fmla="*/ 84 w 113"/>
                <a:gd name="T17" fmla="*/ 19 h 102"/>
                <a:gd name="T18" fmla="*/ 81 w 113"/>
                <a:gd name="T19" fmla="*/ 16 h 102"/>
                <a:gd name="T20" fmla="*/ 78 w 113"/>
                <a:gd name="T21" fmla="*/ 13 h 102"/>
                <a:gd name="T22" fmla="*/ 74 w 113"/>
                <a:gd name="T23" fmla="*/ 7 h 102"/>
                <a:gd name="T24" fmla="*/ 71 w 113"/>
                <a:gd name="T25" fmla="*/ 2 h 102"/>
                <a:gd name="T26" fmla="*/ 69 w 113"/>
                <a:gd name="T27" fmla="*/ 0 h 102"/>
                <a:gd name="T28" fmla="*/ 49 w 113"/>
                <a:gd name="T29" fmla="*/ 1 h 102"/>
                <a:gd name="T30" fmla="*/ 29 w 113"/>
                <a:gd name="T31" fmla="*/ 10 h 102"/>
                <a:gd name="T32" fmla="*/ 0 w 113"/>
                <a:gd name="T33" fmla="*/ 13 h 102"/>
                <a:gd name="T34" fmla="*/ 2 w 113"/>
                <a:gd name="T35" fmla="*/ 21 h 102"/>
                <a:gd name="T36" fmla="*/ 15 w 113"/>
                <a:gd name="T37" fmla="*/ 46 h 102"/>
                <a:gd name="T38" fmla="*/ 19 w 113"/>
                <a:gd name="T39" fmla="*/ 71 h 102"/>
                <a:gd name="T40" fmla="*/ 26 w 113"/>
                <a:gd name="T41" fmla="*/ 87 h 102"/>
                <a:gd name="T42" fmla="*/ 49 w 113"/>
                <a:gd name="T43" fmla="*/ 98 h 102"/>
                <a:gd name="T44" fmla="*/ 85 w 113"/>
                <a:gd name="T45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3" h="102">
                  <a:moveTo>
                    <a:pt x="85" y="100"/>
                  </a:moveTo>
                  <a:cubicBezTo>
                    <a:pt x="85" y="100"/>
                    <a:pt x="103" y="90"/>
                    <a:pt x="99" y="8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1"/>
                    <a:pt x="113" y="48"/>
                    <a:pt x="106" y="4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5" y="13"/>
                    <a:pt x="0" y="13"/>
                  </a:cubicBezTo>
                  <a:cubicBezTo>
                    <a:pt x="0" y="13"/>
                    <a:pt x="2" y="15"/>
                    <a:pt x="2" y="21"/>
                  </a:cubicBezTo>
                  <a:cubicBezTo>
                    <a:pt x="1" y="34"/>
                    <a:pt x="15" y="46"/>
                    <a:pt x="15" y="46"/>
                  </a:cubicBezTo>
                  <a:cubicBezTo>
                    <a:pt x="15" y="46"/>
                    <a:pt x="14" y="66"/>
                    <a:pt x="19" y="71"/>
                  </a:cubicBezTo>
                  <a:cubicBezTo>
                    <a:pt x="24" y="76"/>
                    <a:pt x="26" y="87"/>
                    <a:pt x="26" y="87"/>
                  </a:cubicBezTo>
                  <a:cubicBezTo>
                    <a:pt x="26" y="87"/>
                    <a:pt x="45" y="88"/>
                    <a:pt x="49" y="98"/>
                  </a:cubicBezTo>
                  <a:cubicBezTo>
                    <a:pt x="49" y="98"/>
                    <a:pt x="73" y="102"/>
                    <a:pt x="85" y="100"/>
                  </a:cubicBezTo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" name="Rectangle 200">
              <a:hlinkClick r:id="" action="ppaction://macro?name=Slide1.莱芜_click"/>
            </p:cNvPr>
            <p:cNvSpPr>
              <a:spLocks noChangeArrowheads="1"/>
            </p:cNvSpPr>
            <p:nvPr/>
          </p:nvSpPr>
          <p:spPr bwMode="auto">
            <a:xfrm>
              <a:off x="3994150" y="3498849"/>
              <a:ext cx="268287" cy="1111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莱芜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Oval 201"/>
            <p:cNvSpPr>
              <a:spLocks noChangeArrowheads="1"/>
            </p:cNvSpPr>
            <p:nvPr/>
          </p:nvSpPr>
          <p:spPr bwMode="auto">
            <a:xfrm>
              <a:off x="4106862" y="3640137"/>
              <a:ext cx="22225" cy="22225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" name="Oval 202"/>
            <p:cNvSpPr>
              <a:spLocks noChangeArrowheads="1"/>
            </p:cNvSpPr>
            <p:nvPr/>
          </p:nvSpPr>
          <p:spPr bwMode="auto">
            <a:xfrm>
              <a:off x="4090987" y="3625849"/>
              <a:ext cx="52388" cy="52388"/>
            </a:xfrm>
            <a:prstGeom prst="ellipse">
              <a:avLst/>
            </a:prstGeom>
            <a:grpFill/>
            <a:ln w="9525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" name="Rectangle 203"/>
            <p:cNvSpPr>
              <a:spLocks noChangeArrowheads="1"/>
            </p:cNvSpPr>
            <p:nvPr/>
          </p:nvSpPr>
          <p:spPr bwMode="auto">
            <a:xfrm>
              <a:off x="3808412" y="3313112"/>
              <a:ext cx="268288" cy="1111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济南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5" name="Freeform 204">
              <a:hlinkClick r:id="" action="ppaction://macro?name=Slide1.Freeform 204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697287" y="3313112"/>
              <a:ext cx="66675" cy="66675"/>
            </a:xfrm>
            <a:custGeom>
              <a:avLst/>
              <a:gdLst>
                <a:gd name="T0" fmla="*/ 20 w 20"/>
                <a:gd name="T1" fmla="*/ 10 h 21"/>
                <a:gd name="T2" fmla="*/ 11 w 20"/>
                <a:gd name="T3" fmla="*/ 21 h 21"/>
                <a:gd name="T4" fmla="*/ 0 w 20"/>
                <a:gd name="T5" fmla="*/ 11 h 21"/>
                <a:gd name="T6" fmla="*/ 10 w 20"/>
                <a:gd name="T7" fmla="*/ 1 h 21"/>
                <a:gd name="T8" fmla="*/ 20 w 2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10"/>
                  </a:moveTo>
                  <a:cubicBezTo>
                    <a:pt x="20" y="16"/>
                    <a:pt x="16" y="20"/>
                    <a:pt x="11" y="21"/>
                  </a:cubicBezTo>
                  <a:cubicBezTo>
                    <a:pt x="5" y="21"/>
                    <a:pt x="0" y="16"/>
                    <a:pt x="0" y="11"/>
                  </a:cubicBezTo>
                  <a:cubicBezTo>
                    <a:pt x="0" y="5"/>
                    <a:pt x="4" y="1"/>
                    <a:pt x="10" y="1"/>
                  </a:cubicBezTo>
                  <a:cubicBezTo>
                    <a:pt x="15" y="0"/>
                    <a:pt x="20" y="5"/>
                    <a:pt x="20" y="10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" name="Freeform 205">
              <a:hlinkClick r:id="" action="ppaction://macro?name=Slide1.Freeform 205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719512" y="3335337"/>
              <a:ext cx="28575" cy="28575"/>
            </a:xfrm>
            <a:custGeom>
              <a:avLst/>
              <a:gdLst>
                <a:gd name="T0" fmla="*/ 9 w 9"/>
                <a:gd name="T1" fmla="*/ 4 h 9"/>
                <a:gd name="T2" fmla="*/ 4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9" y="4"/>
                  </a:cubicBezTo>
                  <a:close/>
                </a:path>
              </a:pathLst>
            </a:custGeom>
            <a:grpFill/>
            <a:ln w="17463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陕西省地图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2647290" y="162481"/>
            <a:ext cx="3769389" cy="6619415"/>
            <a:chOff x="3146425" y="2295525"/>
            <a:chExt cx="1952625" cy="3429000"/>
          </a:xfrm>
          <a:solidFill>
            <a:schemeClr val="bg1">
              <a:lumMod val="75000"/>
            </a:schemeClr>
          </a:solidFill>
        </p:grpSpPr>
        <p:sp>
          <p:nvSpPr>
            <p:cNvPr id="6" name="榆林"/>
            <p:cNvSpPr/>
            <p:nvPr/>
          </p:nvSpPr>
          <p:spPr bwMode="auto">
            <a:xfrm>
              <a:off x="3689350" y="2295525"/>
              <a:ext cx="1333500" cy="1238250"/>
            </a:xfrm>
            <a:custGeom>
              <a:avLst/>
              <a:gdLst>
                <a:gd name="T0" fmla="*/ 527 w 549"/>
                <a:gd name="T1" fmla="*/ 40 h 516"/>
                <a:gd name="T2" fmla="*/ 489 w 549"/>
                <a:gd name="T3" fmla="*/ 24 h 516"/>
                <a:gd name="T4" fmla="*/ 427 w 549"/>
                <a:gd name="T5" fmla="*/ 58 h 516"/>
                <a:gd name="T6" fmla="*/ 393 w 549"/>
                <a:gd name="T7" fmla="*/ 71 h 516"/>
                <a:gd name="T8" fmla="*/ 336 w 549"/>
                <a:gd name="T9" fmla="*/ 103 h 516"/>
                <a:gd name="T10" fmla="*/ 304 w 549"/>
                <a:gd name="T11" fmla="*/ 149 h 516"/>
                <a:gd name="T12" fmla="*/ 266 w 549"/>
                <a:gd name="T13" fmla="*/ 201 h 516"/>
                <a:gd name="T14" fmla="*/ 255 w 549"/>
                <a:gd name="T15" fmla="*/ 272 h 516"/>
                <a:gd name="T16" fmla="*/ 240 w 549"/>
                <a:gd name="T17" fmla="*/ 313 h 516"/>
                <a:gd name="T18" fmla="*/ 221 w 549"/>
                <a:gd name="T19" fmla="*/ 305 h 516"/>
                <a:gd name="T20" fmla="*/ 174 w 549"/>
                <a:gd name="T21" fmla="*/ 358 h 516"/>
                <a:gd name="T22" fmla="*/ 66 w 549"/>
                <a:gd name="T23" fmla="*/ 319 h 516"/>
                <a:gd name="T24" fmla="*/ 35 w 549"/>
                <a:gd name="T25" fmla="*/ 355 h 516"/>
                <a:gd name="T26" fmla="*/ 17 w 549"/>
                <a:gd name="T27" fmla="*/ 367 h 516"/>
                <a:gd name="T28" fmla="*/ 13 w 549"/>
                <a:gd name="T29" fmla="*/ 428 h 516"/>
                <a:gd name="T30" fmla="*/ 10 w 549"/>
                <a:gd name="T31" fmla="*/ 455 h 516"/>
                <a:gd name="T32" fmla="*/ 47 w 549"/>
                <a:gd name="T33" fmla="*/ 499 h 516"/>
                <a:gd name="T34" fmla="*/ 70 w 549"/>
                <a:gd name="T35" fmla="*/ 509 h 516"/>
                <a:gd name="T36" fmla="*/ 94 w 549"/>
                <a:gd name="T37" fmla="*/ 437 h 516"/>
                <a:gd name="T38" fmla="*/ 151 w 549"/>
                <a:gd name="T39" fmla="*/ 413 h 516"/>
                <a:gd name="T40" fmla="*/ 190 w 549"/>
                <a:gd name="T41" fmla="*/ 434 h 516"/>
                <a:gd name="T42" fmla="*/ 218 w 549"/>
                <a:gd name="T43" fmla="*/ 470 h 516"/>
                <a:gd name="T44" fmla="*/ 219 w 549"/>
                <a:gd name="T45" fmla="*/ 456 h 516"/>
                <a:gd name="T46" fmla="*/ 294 w 549"/>
                <a:gd name="T47" fmla="*/ 403 h 516"/>
                <a:gd name="T48" fmla="*/ 356 w 549"/>
                <a:gd name="T49" fmla="*/ 392 h 516"/>
                <a:gd name="T50" fmla="*/ 392 w 549"/>
                <a:gd name="T51" fmla="*/ 438 h 516"/>
                <a:gd name="T52" fmla="*/ 424 w 549"/>
                <a:gd name="T53" fmla="*/ 460 h 516"/>
                <a:gd name="T54" fmla="*/ 450 w 549"/>
                <a:gd name="T55" fmla="*/ 460 h 516"/>
                <a:gd name="T56" fmla="*/ 486 w 549"/>
                <a:gd name="T57" fmla="*/ 402 h 516"/>
                <a:gd name="T58" fmla="*/ 477 w 549"/>
                <a:gd name="T59" fmla="*/ 386 h 516"/>
                <a:gd name="T60" fmla="*/ 495 w 549"/>
                <a:gd name="T61" fmla="*/ 341 h 516"/>
                <a:gd name="T62" fmla="*/ 485 w 549"/>
                <a:gd name="T63" fmla="*/ 336 h 516"/>
                <a:gd name="T64" fmla="*/ 485 w 549"/>
                <a:gd name="T65" fmla="*/ 324 h 516"/>
                <a:gd name="T66" fmla="*/ 470 w 549"/>
                <a:gd name="T67" fmla="*/ 303 h 516"/>
                <a:gd name="T68" fmla="*/ 454 w 549"/>
                <a:gd name="T69" fmla="*/ 294 h 516"/>
                <a:gd name="T70" fmla="*/ 454 w 549"/>
                <a:gd name="T71" fmla="*/ 285 h 516"/>
                <a:gd name="T72" fmla="*/ 455 w 549"/>
                <a:gd name="T73" fmla="*/ 270 h 516"/>
                <a:gd name="T74" fmla="*/ 452 w 549"/>
                <a:gd name="T75" fmla="*/ 254 h 516"/>
                <a:gd name="T76" fmla="*/ 466 w 549"/>
                <a:gd name="T77" fmla="*/ 228 h 516"/>
                <a:gd name="T78" fmla="*/ 486 w 549"/>
                <a:gd name="T79" fmla="*/ 203 h 516"/>
                <a:gd name="T80" fmla="*/ 501 w 549"/>
                <a:gd name="T81" fmla="*/ 162 h 516"/>
                <a:gd name="T82" fmla="*/ 509 w 549"/>
                <a:gd name="T83" fmla="*/ 143 h 516"/>
                <a:gd name="T84" fmla="*/ 512 w 549"/>
                <a:gd name="T85" fmla="*/ 118 h 516"/>
                <a:gd name="T86" fmla="*/ 531 w 549"/>
                <a:gd name="T87" fmla="*/ 100 h 516"/>
                <a:gd name="T88" fmla="*/ 547 w 549"/>
                <a:gd name="T89" fmla="*/ 61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9" h="516">
                  <a:moveTo>
                    <a:pt x="540" y="47"/>
                  </a:moveTo>
                  <a:cubicBezTo>
                    <a:pt x="540" y="37"/>
                    <a:pt x="529" y="50"/>
                    <a:pt x="529" y="50"/>
                  </a:cubicBezTo>
                  <a:cubicBezTo>
                    <a:pt x="527" y="40"/>
                    <a:pt x="527" y="40"/>
                    <a:pt x="527" y="40"/>
                  </a:cubicBezTo>
                  <a:cubicBezTo>
                    <a:pt x="527" y="40"/>
                    <a:pt x="508" y="35"/>
                    <a:pt x="524" y="14"/>
                  </a:cubicBezTo>
                  <a:cubicBezTo>
                    <a:pt x="524" y="14"/>
                    <a:pt x="532" y="0"/>
                    <a:pt x="514" y="13"/>
                  </a:cubicBezTo>
                  <a:cubicBezTo>
                    <a:pt x="514" y="13"/>
                    <a:pt x="497" y="9"/>
                    <a:pt x="489" y="24"/>
                  </a:cubicBezTo>
                  <a:cubicBezTo>
                    <a:pt x="481" y="40"/>
                    <a:pt x="471" y="60"/>
                    <a:pt x="471" y="60"/>
                  </a:cubicBezTo>
                  <a:cubicBezTo>
                    <a:pt x="471" y="60"/>
                    <a:pt x="462" y="79"/>
                    <a:pt x="451" y="61"/>
                  </a:cubicBezTo>
                  <a:cubicBezTo>
                    <a:pt x="439" y="44"/>
                    <a:pt x="439" y="50"/>
                    <a:pt x="427" y="58"/>
                  </a:cubicBezTo>
                  <a:cubicBezTo>
                    <a:pt x="416" y="66"/>
                    <a:pt x="412" y="48"/>
                    <a:pt x="412" y="48"/>
                  </a:cubicBezTo>
                  <a:cubicBezTo>
                    <a:pt x="412" y="48"/>
                    <a:pt x="394" y="21"/>
                    <a:pt x="391" y="46"/>
                  </a:cubicBezTo>
                  <a:cubicBezTo>
                    <a:pt x="391" y="46"/>
                    <a:pt x="412" y="62"/>
                    <a:pt x="393" y="71"/>
                  </a:cubicBezTo>
                  <a:cubicBezTo>
                    <a:pt x="373" y="79"/>
                    <a:pt x="363" y="76"/>
                    <a:pt x="363" y="76"/>
                  </a:cubicBezTo>
                  <a:cubicBezTo>
                    <a:pt x="362" y="94"/>
                    <a:pt x="362" y="94"/>
                    <a:pt x="362" y="94"/>
                  </a:cubicBezTo>
                  <a:cubicBezTo>
                    <a:pt x="362" y="94"/>
                    <a:pt x="347" y="100"/>
                    <a:pt x="336" y="103"/>
                  </a:cubicBezTo>
                  <a:cubicBezTo>
                    <a:pt x="334" y="120"/>
                    <a:pt x="334" y="120"/>
                    <a:pt x="334" y="120"/>
                  </a:cubicBezTo>
                  <a:cubicBezTo>
                    <a:pt x="320" y="150"/>
                    <a:pt x="320" y="150"/>
                    <a:pt x="320" y="150"/>
                  </a:cubicBezTo>
                  <a:cubicBezTo>
                    <a:pt x="304" y="149"/>
                    <a:pt x="304" y="149"/>
                    <a:pt x="304" y="149"/>
                  </a:cubicBezTo>
                  <a:cubicBezTo>
                    <a:pt x="304" y="149"/>
                    <a:pt x="300" y="165"/>
                    <a:pt x="288" y="170"/>
                  </a:cubicBezTo>
                  <a:cubicBezTo>
                    <a:pt x="288" y="170"/>
                    <a:pt x="296" y="190"/>
                    <a:pt x="279" y="185"/>
                  </a:cubicBezTo>
                  <a:cubicBezTo>
                    <a:pt x="279" y="185"/>
                    <a:pt x="268" y="187"/>
                    <a:pt x="266" y="201"/>
                  </a:cubicBezTo>
                  <a:cubicBezTo>
                    <a:pt x="265" y="216"/>
                    <a:pt x="249" y="224"/>
                    <a:pt x="245" y="225"/>
                  </a:cubicBezTo>
                  <a:cubicBezTo>
                    <a:pt x="240" y="225"/>
                    <a:pt x="243" y="241"/>
                    <a:pt x="236" y="253"/>
                  </a:cubicBezTo>
                  <a:cubicBezTo>
                    <a:pt x="236" y="253"/>
                    <a:pt x="235" y="266"/>
                    <a:pt x="255" y="272"/>
                  </a:cubicBezTo>
                  <a:cubicBezTo>
                    <a:pt x="268" y="275"/>
                    <a:pt x="249" y="288"/>
                    <a:pt x="249" y="288"/>
                  </a:cubicBezTo>
                  <a:cubicBezTo>
                    <a:pt x="246" y="314"/>
                    <a:pt x="246" y="314"/>
                    <a:pt x="246" y="314"/>
                  </a:cubicBezTo>
                  <a:cubicBezTo>
                    <a:pt x="240" y="313"/>
                    <a:pt x="240" y="313"/>
                    <a:pt x="240" y="313"/>
                  </a:cubicBezTo>
                  <a:cubicBezTo>
                    <a:pt x="239" y="311"/>
                    <a:pt x="239" y="311"/>
                    <a:pt x="239" y="311"/>
                  </a:cubicBezTo>
                  <a:cubicBezTo>
                    <a:pt x="227" y="293"/>
                    <a:pt x="227" y="293"/>
                    <a:pt x="227" y="293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14" y="306"/>
                    <a:pt x="214" y="306"/>
                    <a:pt x="214" y="306"/>
                  </a:cubicBezTo>
                  <a:cubicBezTo>
                    <a:pt x="214" y="306"/>
                    <a:pt x="235" y="353"/>
                    <a:pt x="206" y="350"/>
                  </a:cubicBezTo>
                  <a:cubicBezTo>
                    <a:pt x="176" y="347"/>
                    <a:pt x="174" y="358"/>
                    <a:pt x="174" y="358"/>
                  </a:cubicBezTo>
                  <a:cubicBezTo>
                    <a:pt x="174" y="358"/>
                    <a:pt x="113" y="376"/>
                    <a:pt x="109" y="349"/>
                  </a:cubicBezTo>
                  <a:cubicBezTo>
                    <a:pt x="104" y="321"/>
                    <a:pt x="88" y="326"/>
                    <a:pt x="88" y="326"/>
                  </a:cubicBezTo>
                  <a:cubicBezTo>
                    <a:pt x="66" y="319"/>
                    <a:pt x="66" y="319"/>
                    <a:pt x="66" y="319"/>
                  </a:cubicBezTo>
                  <a:cubicBezTo>
                    <a:pt x="66" y="319"/>
                    <a:pt x="65" y="329"/>
                    <a:pt x="63" y="337"/>
                  </a:cubicBezTo>
                  <a:cubicBezTo>
                    <a:pt x="61" y="345"/>
                    <a:pt x="44" y="341"/>
                    <a:pt x="44" y="341"/>
                  </a:cubicBezTo>
                  <a:cubicBezTo>
                    <a:pt x="35" y="355"/>
                    <a:pt x="35" y="355"/>
                    <a:pt x="35" y="355"/>
                  </a:cubicBezTo>
                  <a:cubicBezTo>
                    <a:pt x="26" y="355"/>
                    <a:pt x="26" y="355"/>
                    <a:pt x="26" y="355"/>
                  </a:cubicBezTo>
                  <a:cubicBezTo>
                    <a:pt x="26" y="367"/>
                    <a:pt x="26" y="367"/>
                    <a:pt x="26" y="367"/>
                  </a:cubicBezTo>
                  <a:cubicBezTo>
                    <a:pt x="17" y="367"/>
                    <a:pt x="17" y="367"/>
                    <a:pt x="17" y="367"/>
                  </a:cubicBezTo>
                  <a:cubicBezTo>
                    <a:pt x="15" y="372"/>
                    <a:pt x="15" y="372"/>
                    <a:pt x="15" y="372"/>
                  </a:cubicBezTo>
                  <a:cubicBezTo>
                    <a:pt x="26" y="379"/>
                    <a:pt x="26" y="379"/>
                    <a:pt x="26" y="379"/>
                  </a:cubicBezTo>
                  <a:cubicBezTo>
                    <a:pt x="26" y="379"/>
                    <a:pt x="5" y="399"/>
                    <a:pt x="13" y="428"/>
                  </a:cubicBezTo>
                  <a:cubicBezTo>
                    <a:pt x="19" y="431"/>
                    <a:pt x="19" y="431"/>
                    <a:pt x="19" y="431"/>
                  </a:cubicBezTo>
                  <a:cubicBezTo>
                    <a:pt x="15" y="442"/>
                    <a:pt x="15" y="442"/>
                    <a:pt x="15" y="442"/>
                  </a:cubicBezTo>
                  <a:cubicBezTo>
                    <a:pt x="15" y="442"/>
                    <a:pt x="36" y="472"/>
                    <a:pt x="10" y="455"/>
                  </a:cubicBezTo>
                  <a:cubicBezTo>
                    <a:pt x="10" y="455"/>
                    <a:pt x="0" y="450"/>
                    <a:pt x="11" y="464"/>
                  </a:cubicBezTo>
                  <a:cubicBezTo>
                    <a:pt x="23" y="478"/>
                    <a:pt x="13" y="486"/>
                    <a:pt x="13" y="486"/>
                  </a:cubicBezTo>
                  <a:cubicBezTo>
                    <a:pt x="13" y="486"/>
                    <a:pt x="23" y="498"/>
                    <a:pt x="47" y="499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1"/>
                    <a:pt x="51" y="516"/>
                    <a:pt x="67" y="509"/>
                  </a:cubicBezTo>
                  <a:cubicBezTo>
                    <a:pt x="68" y="509"/>
                    <a:pt x="69" y="509"/>
                    <a:pt x="70" y="509"/>
                  </a:cubicBezTo>
                  <a:cubicBezTo>
                    <a:pt x="70" y="507"/>
                    <a:pt x="70" y="507"/>
                    <a:pt x="70" y="507"/>
                  </a:cubicBezTo>
                  <a:cubicBezTo>
                    <a:pt x="70" y="507"/>
                    <a:pt x="78" y="490"/>
                    <a:pt x="73" y="472"/>
                  </a:cubicBezTo>
                  <a:cubicBezTo>
                    <a:pt x="68" y="454"/>
                    <a:pt x="72" y="421"/>
                    <a:pt x="94" y="437"/>
                  </a:cubicBezTo>
                  <a:cubicBezTo>
                    <a:pt x="115" y="454"/>
                    <a:pt x="122" y="434"/>
                    <a:pt x="122" y="434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51" y="413"/>
                    <a:pt x="151" y="413"/>
                    <a:pt x="151" y="413"/>
                  </a:cubicBezTo>
                  <a:cubicBezTo>
                    <a:pt x="151" y="413"/>
                    <a:pt x="185" y="378"/>
                    <a:pt x="180" y="421"/>
                  </a:cubicBezTo>
                  <a:cubicBezTo>
                    <a:pt x="183" y="428"/>
                    <a:pt x="183" y="428"/>
                    <a:pt x="183" y="428"/>
                  </a:cubicBezTo>
                  <a:cubicBezTo>
                    <a:pt x="190" y="434"/>
                    <a:pt x="190" y="434"/>
                    <a:pt x="190" y="434"/>
                  </a:cubicBezTo>
                  <a:cubicBezTo>
                    <a:pt x="190" y="434"/>
                    <a:pt x="197" y="435"/>
                    <a:pt x="190" y="455"/>
                  </a:cubicBezTo>
                  <a:cubicBezTo>
                    <a:pt x="184" y="474"/>
                    <a:pt x="199" y="465"/>
                    <a:pt x="199" y="465"/>
                  </a:cubicBezTo>
                  <a:cubicBezTo>
                    <a:pt x="218" y="470"/>
                    <a:pt x="218" y="470"/>
                    <a:pt x="218" y="470"/>
                  </a:cubicBezTo>
                  <a:cubicBezTo>
                    <a:pt x="222" y="467"/>
                    <a:pt x="222" y="467"/>
                    <a:pt x="222" y="467"/>
                  </a:cubicBezTo>
                  <a:cubicBezTo>
                    <a:pt x="220" y="462"/>
                    <a:pt x="220" y="462"/>
                    <a:pt x="220" y="462"/>
                  </a:cubicBezTo>
                  <a:cubicBezTo>
                    <a:pt x="219" y="456"/>
                    <a:pt x="219" y="456"/>
                    <a:pt x="219" y="456"/>
                  </a:cubicBezTo>
                  <a:cubicBezTo>
                    <a:pt x="219" y="449"/>
                    <a:pt x="219" y="449"/>
                    <a:pt x="219" y="449"/>
                  </a:cubicBezTo>
                  <a:cubicBezTo>
                    <a:pt x="219" y="449"/>
                    <a:pt x="237" y="447"/>
                    <a:pt x="234" y="425"/>
                  </a:cubicBezTo>
                  <a:cubicBezTo>
                    <a:pt x="234" y="425"/>
                    <a:pt x="280" y="404"/>
                    <a:pt x="294" y="403"/>
                  </a:cubicBezTo>
                  <a:cubicBezTo>
                    <a:pt x="299" y="397"/>
                    <a:pt x="299" y="397"/>
                    <a:pt x="299" y="397"/>
                  </a:cubicBezTo>
                  <a:cubicBezTo>
                    <a:pt x="299" y="397"/>
                    <a:pt x="306" y="372"/>
                    <a:pt x="327" y="382"/>
                  </a:cubicBezTo>
                  <a:cubicBezTo>
                    <a:pt x="348" y="391"/>
                    <a:pt x="356" y="392"/>
                    <a:pt x="356" y="392"/>
                  </a:cubicBezTo>
                  <a:cubicBezTo>
                    <a:pt x="358" y="410"/>
                    <a:pt x="358" y="410"/>
                    <a:pt x="358" y="410"/>
                  </a:cubicBezTo>
                  <a:cubicBezTo>
                    <a:pt x="358" y="410"/>
                    <a:pt x="361" y="412"/>
                    <a:pt x="371" y="411"/>
                  </a:cubicBezTo>
                  <a:cubicBezTo>
                    <a:pt x="381" y="410"/>
                    <a:pt x="402" y="410"/>
                    <a:pt x="392" y="438"/>
                  </a:cubicBezTo>
                  <a:cubicBezTo>
                    <a:pt x="392" y="438"/>
                    <a:pt x="385" y="447"/>
                    <a:pt x="398" y="455"/>
                  </a:cubicBezTo>
                  <a:cubicBezTo>
                    <a:pt x="411" y="462"/>
                    <a:pt x="417" y="463"/>
                    <a:pt x="417" y="463"/>
                  </a:cubicBezTo>
                  <a:cubicBezTo>
                    <a:pt x="424" y="460"/>
                    <a:pt x="424" y="460"/>
                    <a:pt x="424" y="460"/>
                  </a:cubicBezTo>
                  <a:cubicBezTo>
                    <a:pt x="429" y="454"/>
                    <a:pt x="429" y="454"/>
                    <a:pt x="429" y="454"/>
                  </a:cubicBezTo>
                  <a:cubicBezTo>
                    <a:pt x="441" y="457"/>
                    <a:pt x="441" y="457"/>
                    <a:pt x="441" y="457"/>
                  </a:cubicBezTo>
                  <a:cubicBezTo>
                    <a:pt x="450" y="460"/>
                    <a:pt x="450" y="460"/>
                    <a:pt x="450" y="460"/>
                  </a:cubicBezTo>
                  <a:cubicBezTo>
                    <a:pt x="456" y="457"/>
                    <a:pt x="456" y="457"/>
                    <a:pt x="456" y="457"/>
                  </a:cubicBezTo>
                  <a:cubicBezTo>
                    <a:pt x="485" y="410"/>
                    <a:pt x="485" y="410"/>
                    <a:pt x="485" y="410"/>
                  </a:cubicBezTo>
                  <a:cubicBezTo>
                    <a:pt x="486" y="402"/>
                    <a:pt x="486" y="402"/>
                    <a:pt x="486" y="402"/>
                  </a:cubicBezTo>
                  <a:cubicBezTo>
                    <a:pt x="480" y="397"/>
                    <a:pt x="480" y="397"/>
                    <a:pt x="480" y="397"/>
                  </a:cubicBezTo>
                  <a:cubicBezTo>
                    <a:pt x="477" y="391"/>
                    <a:pt x="477" y="391"/>
                    <a:pt x="477" y="391"/>
                  </a:cubicBezTo>
                  <a:cubicBezTo>
                    <a:pt x="477" y="386"/>
                    <a:pt x="477" y="386"/>
                    <a:pt x="477" y="386"/>
                  </a:cubicBezTo>
                  <a:cubicBezTo>
                    <a:pt x="480" y="382"/>
                    <a:pt x="480" y="382"/>
                    <a:pt x="480" y="382"/>
                  </a:cubicBezTo>
                  <a:cubicBezTo>
                    <a:pt x="486" y="380"/>
                    <a:pt x="486" y="380"/>
                    <a:pt x="486" y="380"/>
                  </a:cubicBezTo>
                  <a:cubicBezTo>
                    <a:pt x="486" y="380"/>
                    <a:pt x="506" y="376"/>
                    <a:pt x="495" y="341"/>
                  </a:cubicBezTo>
                  <a:cubicBezTo>
                    <a:pt x="491" y="339"/>
                    <a:pt x="491" y="339"/>
                    <a:pt x="491" y="339"/>
                  </a:cubicBezTo>
                  <a:cubicBezTo>
                    <a:pt x="487" y="339"/>
                    <a:pt x="487" y="339"/>
                    <a:pt x="487" y="339"/>
                  </a:cubicBezTo>
                  <a:cubicBezTo>
                    <a:pt x="485" y="336"/>
                    <a:pt x="485" y="336"/>
                    <a:pt x="485" y="336"/>
                  </a:cubicBezTo>
                  <a:cubicBezTo>
                    <a:pt x="487" y="329"/>
                    <a:pt x="487" y="329"/>
                    <a:pt x="487" y="329"/>
                  </a:cubicBezTo>
                  <a:cubicBezTo>
                    <a:pt x="487" y="325"/>
                    <a:pt x="487" y="325"/>
                    <a:pt x="487" y="325"/>
                  </a:cubicBezTo>
                  <a:cubicBezTo>
                    <a:pt x="485" y="324"/>
                    <a:pt x="485" y="324"/>
                    <a:pt x="485" y="324"/>
                  </a:cubicBezTo>
                  <a:cubicBezTo>
                    <a:pt x="479" y="324"/>
                    <a:pt x="479" y="324"/>
                    <a:pt x="479" y="324"/>
                  </a:cubicBezTo>
                  <a:cubicBezTo>
                    <a:pt x="474" y="315"/>
                    <a:pt x="474" y="315"/>
                    <a:pt x="474" y="315"/>
                  </a:cubicBezTo>
                  <a:cubicBezTo>
                    <a:pt x="470" y="303"/>
                    <a:pt x="470" y="303"/>
                    <a:pt x="470" y="303"/>
                  </a:cubicBezTo>
                  <a:cubicBezTo>
                    <a:pt x="466" y="298"/>
                    <a:pt x="466" y="298"/>
                    <a:pt x="466" y="298"/>
                  </a:cubicBezTo>
                  <a:cubicBezTo>
                    <a:pt x="459" y="295"/>
                    <a:pt x="459" y="295"/>
                    <a:pt x="459" y="295"/>
                  </a:cubicBezTo>
                  <a:cubicBezTo>
                    <a:pt x="454" y="294"/>
                    <a:pt x="454" y="294"/>
                    <a:pt x="454" y="294"/>
                  </a:cubicBezTo>
                  <a:cubicBezTo>
                    <a:pt x="451" y="293"/>
                    <a:pt x="451" y="293"/>
                    <a:pt x="451" y="293"/>
                  </a:cubicBezTo>
                  <a:cubicBezTo>
                    <a:pt x="451" y="290"/>
                    <a:pt x="451" y="290"/>
                    <a:pt x="451" y="290"/>
                  </a:cubicBezTo>
                  <a:cubicBezTo>
                    <a:pt x="454" y="285"/>
                    <a:pt x="454" y="285"/>
                    <a:pt x="454" y="285"/>
                  </a:cubicBezTo>
                  <a:cubicBezTo>
                    <a:pt x="455" y="279"/>
                    <a:pt x="455" y="279"/>
                    <a:pt x="455" y="279"/>
                  </a:cubicBezTo>
                  <a:cubicBezTo>
                    <a:pt x="456" y="274"/>
                    <a:pt x="456" y="274"/>
                    <a:pt x="456" y="274"/>
                  </a:cubicBezTo>
                  <a:cubicBezTo>
                    <a:pt x="455" y="270"/>
                    <a:pt x="455" y="270"/>
                    <a:pt x="455" y="270"/>
                  </a:cubicBezTo>
                  <a:cubicBezTo>
                    <a:pt x="453" y="264"/>
                    <a:pt x="453" y="264"/>
                    <a:pt x="453" y="264"/>
                  </a:cubicBezTo>
                  <a:cubicBezTo>
                    <a:pt x="452" y="260"/>
                    <a:pt x="452" y="260"/>
                    <a:pt x="452" y="260"/>
                  </a:cubicBezTo>
                  <a:cubicBezTo>
                    <a:pt x="452" y="254"/>
                    <a:pt x="452" y="254"/>
                    <a:pt x="452" y="254"/>
                  </a:cubicBezTo>
                  <a:cubicBezTo>
                    <a:pt x="456" y="248"/>
                    <a:pt x="456" y="248"/>
                    <a:pt x="456" y="248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6" y="228"/>
                    <a:pt x="466" y="228"/>
                    <a:pt x="466" y="228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83" y="216"/>
                    <a:pt x="483" y="216"/>
                    <a:pt x="483" y="216"/>
                  </a:cubicBezTo>
                  <a:cubicBezTo>
                    <a:pt x="486" y="203"/>
                    <a:pt x="486" y="203"/>
                    <a:pt x="486" y="203"/>
                  </a:cubicBezTo>
                  <a:cubicBezTo>
                    <a:pt x="501" y="195"/>
                    <a:pt x="501" y="195"/>
                    <a:pt x="501" y="195"/>
                  </a:cubicBezTo>
                  <a:cubicBezTo>
                    <a:pt x="503" y="191"/>
                    <a:pt x="503" y="191"/>
                    <a:pt x="503" y="191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5" y="160"/>
                    <a:pt x="505" y="160"/>
                    <a:pt x="505" y="160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09" y="143"/>
                    <a:pt x="509" y="143"/>
                    <a:pt x="509" y="143"/>
                  </a:cubicBezTo>
                  <a:cubicBezTo>
                    <a:pt x="519" y="135"/>
                    <a:pt x="519" y="135"/>
                    <a:pt x="519" y="135"/>
                  </a:cubicBezTo>
                  <a:cubicBezTo>
                    <a:pt x="518" y="127"/>
                    <a:pt x="518" y="127"/>
                    <a:pt x="518" y="127"/>
                  </a:cubicBezTo>
                  <a:cubicBezTo>
                    <a:pt x="512" y="118"/>
                    <a:pt x="512" y="118"/>
                    <a:pt x="512" y="118"/>
                  </a:cubicBezTo>
                  <a:cubicBezTo>
                    <a:pt x="512" y="110"/>
                    <a:pt x="512" y="110"/>
                    <a:pt x="512" y="110"/>
                  </a:cubicBezTo>
                  <a:cubicBezTo>
                    <a:pt x="521" y="105"/>
                    <a:pt x="521" y="105"/>
                    <a:pt x="521" y="105"/>
                  </a:cubicBezTo>
                  <a:cubicBezTo>
                    <a:pt x="531" y="100"/>
                    <a:pt x="531" y="100"/>
                    <a:pt x="531" y="100"/>
                  </a:cubicBezTo>
                  <a:cubicBezTo>
                    <a:pt x="534" y="84"/>
                    <a:pt x="534" y="84"/>
                    <a:pt x="534" y="84"/>
                  </a:cubicBezTo>
                  <a:cubicBezTo>
                    <a:pt x="541" y="71"/>
                    <a:pt x="541" y="71"/>
                    <a:pt x="541" y="71"/>
                  </a:cubicBezTo>
                  <a:cubicBezTo>
                    <a:pt x="547" y="61"/>
                    <a:pt x="547" y="61"/>
                    <a:pt x="547" y="61"/>
                  </a:cubicBezTo>
                  <a:cubicBezTo>
                    <a:pt x="549" y="55"/>
                    <a:pt x="549" y="55"/>
                    <a:pt x="549" y="55"/>
                  </a:cubicBezTo>
                  <a:cubicBezTo>
                    <a:pt x="549" y="55"/>
                    <a:pt x="540" y="56"/>
                    <a:pt x="540" y="4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延安"/>
            <p:cNvSpPr/>
            <p:nvPr/>
          </p:nvSpPr>
          <p:spPr bwMode="auto">
            <a:xfrm>
              <a:off x="3860800" y="3190875"/>
              <a:ext cx="1000125" cy="971550"/>
            </a:xfrm>
            <a:custGeom>
              <a:avLst/>
              <a:gdLst>
                <a:gd name="T0" fmla="*/ 131 w 416"/>
                <a:gd name="T1" fmla="*/ 346 h 403"/>
                <a:gd name="T2" fmla="*/ 127 w 416"/>
                <a:gd name="T3" fmla="*/ 310 h 403"/>
                <a:gd name="T4" fmla="*/ 146 w 416"/>
                <a:gd name="T5" fmla="*/ 287 h 403"/>
                <a:gd name="T6" fmla="*/ 152 w 416"/>
                <a:gd name="T7" fmla="*/ 265 h 403"/>
                <a:gd name="T8" fmla="*/ 143 w 416"/>
                <a:gd name="T9" fmla="*/ 217 h 403"/>
                <a:gd name="T10" fmla="*/ 106 w 416"/>
                <a:gd name="T11" fmla="*/ 197 h 403"/>
                <a:gd name="T12" fmla="*/ 85 w 416"/>
                <a:gd name="T13" fmla="*/ 182 h 403"/>
                <a:gd name="T14" fmla="*/ 59 w 416"/>
                <a:gd name="T15" fmla="*/ 174 h 403"/>
                <a:gd name="T16" fmla="*/ 49 w 416"/>
                <a:gd name="T17" fmla="*/ 161 h 403"/>
                <a:gd name="T18" fmla="*/ 29 w 416"/>
                <a:gd name="T19" fmla="*/ 148 h 403"/>
                <a:gd name="T20" fmla="*/ 3 w 416"/>
                <a:gd name="T21" fmla="*/ 137 h 403"/>
                <a:gd name="T22" fmla="*/ 2 w 416"/>
                <a:gd name="T23" fmla="*/ 135 h 403"/>
                <a:gd name="T24" fmla="*/ 26 w 416"/>
                <a:gd name="T25" fmla="*/ 65 h 403"/>
                <a:gd name="T26" fmla="*/ 71 w 416"/>
                <a:gd name="T27" fmla="*/ 64 h 403"/>
                <a:gd name="T28" fmla="*/ 112 w 416"/>
                <a:gd name="T29" fmla="*/ 49 h 403"/>
                <a:gd name="T30" fmla="*/ 122 w 416"/>
                <a:gd name="T31" fmla="*/ 62 h 403"/>
                <a:gd name="T32" fmla="*/ 131 w 416"/>
                <a:gd name="T33" fmla="*/ 93 h 403"/>
                <a:gd name="T34" fmla="*/ 154 w 416"/>
                <a:gd name="T35" fmla="*/ 95 h 403"/>
                <a:gd name="T36" fmla="*/ 151 w 416"/>
                <a:gd name="T37" fmla="*/ 84 h 403"/>
                <a:gd name="T38" fmla="*/ 166 w 416"/>
                <a:gd name="T39" fmla="*/ 53 h 403"/>
                <a:gd name="T40" fmla="*/ 231 w 416"/>
                <a:gd name="T41" fmla="*/ 25 h 403"/>
                <a:gd name="T42" fmla="*/ 288 w 416"/>
                <a:gd name="T43" fmla="*/ 20 h 403"/>
                <a:gd name="T44" fmla="*/ 303 w 416"/>
                <a:gd name="T45" fmla="*/ 39 h 403"/>
                <a:gd name="T46" fmla="*/ 330 w 416"/>
                <a:gd name="T47" fmla="*/ 83 h 403"/>
                <a:gd name="T48" fmla="*/ 356 w 416"/>
                <a:gd name="T49" fmla="*/ 88 h 403"/>
                <a:gd name="T50" fmla="*/ 373 w 416"/>
                <a:gd name="T51" fmla="*/ 85 h 403"/>
                <a:gd name="T52" fmla="*/ 382 w 416"/>
                <a:gd name="T53" fmla="*/ 88 h 403"/>
                <a:gd name="T54" fmla="*/ 386 w 416"/>
                <a:gd name="T55" fmla="*/ 107 h 403"/>
                <a:gd name="T56" fmla="*/ 383 w 416"/>
                <a:gd name="T57" fmla="*/ 112 h 403"/>
                <a:gd name="T58" fmla="*/ 380 w 416"/>
                <a:gd name="T59" fmla="*/ 117 h 403"/>
                <a:gd name="T60" fmla="*/ 388 w 416"/>
                <a:gd name="T61" fmla="*/ 125 h 403"/>
                <a:gd name="T62" fmla="*/ 381 w 416"/>
                <a:gd name="T63" fmla="*/ 134 h 403"/>
                <a:gd name="T64" fmla="*/ 382 w 416"/>
                <a:gd name="T65" fmla="*/ 140 h 403"/>
                <a:gd name="T66" fmla="*/ 389 w 416"/>
                <a:gd name="T67" fmla="*/ 142 h 403"/>
                <a:gd name="T68" fmla="*/ 392 w 416"/>
                <a:gd name="T69" fmla="*/ 148 h 403"/>
                <a:gd name="T70" fmla="*/ 397 w 416"/>
                <a:gd name="T71" fmla="*/ 190 h 403"/>
                <a:gd name="T72" fmla="*/ 396 w 416"/>
                <a:gd name="T73" fmla="*/ 250 h 403"/>
                <a:gd name="T74" fmla="*/ 410 w 416"/>
                <a:gd name="T75" fmla="*/ 271 h 403"/>
                <a:gd name="T76" fmla="*/ 411 w 416"/>
                <a:gd name="T77" fmla="*/ 287 h 403"/>
                <a:gd name="T78" fmla="*/ 416 w 416"/>
                <a:gd name="T79" fmla="*/ 294 h 403"/>
                <a:gd name="T80" fmla="*/ 396 w 416"/>
                <a:gd name="T81" fmla="*/ 303 h 403"/>
                <a:gd name="T82" fmla="*/ 375 w 416"/>
                <a:gd name="T83" fmla="*/ 338 h 403"/>
                <a:gd name="T84" fmla="*/ 273 w 416"/>
                <a:gd name="T85" fmla="*/ 380 h 403"/>
                <a:gd name="T86" fmla="*/ 235 w 416"/>
                <a:gd name="T87" fmla="*/ 362 h 403"/>
                <a:gd name="T88" fmla="*/ 195 w 416"/>
                <a:gd name="T89" fmla="*/ 380 h 403"/>
                <a:gd name="T90" fmla="*/ 143 w 416"/>
                <a:gd name="T91" fmla="*/ 35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403">
                  <a:moveTo>
                    <a:pt x="142" y="359"/>
                  </a:moveTo>
                  <a:cubicBezTo>
                    <a:pt x="140" y="349"/>
                    <a:pt x="131" y="346"/>
                    <a:pt x="131" y="346"/>
                  </a:cubicBezTo>
                  <a:cubicBezTo>
                    <a:pt x="131" y="319"/>
                    <a:pt x="131" y="319"/>
                    <a:pt x="131" y="319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30" y="302"/>
                    <a:pt x="134" y="294"/>
                  </a:cubicBezTo>
                  <a:cubicBezTo>
                    <a:pt x="138" y="287"/>
                    <a:pt x="146" y="287"/>
                    <a:pt x="146" y="287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52" y="265"/>
                    <a:pt x="152" y="265"/>
                    <a:pt x="152" y="265"/>
                  </a:cubicBezTo>
                  <a:cubicBezTo>
                    <a:pt x="162" y="257"/>
                    <a:pt x="154" y="253"/>
                    <a:pt x="148" y="244"/>
                  </a:cubicBezTo>
                  <a:cubicBezTo>
                    <a:pt x="141" y="236"/>
                    <a:pt x="143" y="217"/>
                    <a:pt x="143" y="217"/>
                  </a:cubicBezTo>
                  <a:cubicBezTo>
                    <a:pt x="143" y="217"/>
                    <a:pt x="140" y="198"/>
                    <a:pt x="123" y="200"/>
                  </a:cubicBezTo>
                  <a:cubicBezTo>
                    <a:pt x="106" y="201"/>
                    <a:pt x="106" y="197"/>
                    <a:pt x="106" y="197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96" y="187"/>
                    <a:pt x="85" y="182"/>
                    <a:pt x="85" y="182"/>
                  </a:cubicBezTo>
                  <a:cubicBezTo>
                    <a:pt x="80" y="165"/>
                    <a:pt x="73" y="184"/>
                    <a:pt x="73" y="18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19" y="141"/>
                    <a:pt x="18" y="131"/>
                    <a:pt x="3" y="137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10" y="118"/>
                    <a:pt x="5" y="100"/>
                  </a:cubicBezTo>
                  <a:cubicBezTo>
                    <a:pt x="0" y="82"/>
                    <a:pt x="4" y="49"/>
                    <a:pt x="26" y="65"/>
                  </a:cubicBezTo>
                  <a:cubicBezTo>
                    <a:pt x="47" y="82"/>
                    <a:pt x="54" y="62"/>
                    <a:pt x="54" y="62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117" y="6"/>
                    <a:pt x="112" y="49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2" y="62"/>
                    <a:pt x="129" y="63"/>
                    <a:pt x="122" y="83"/>
                  </a:cubicBezTo>
                  <a:cubicBezTo>
                    <a:pt x="116" y="102"/>
                    <a:pt x="131" y="93"/>
                    <a:pt x="131" y="93"/>
                  </a:cubicBezTo>
                  <a:cubicBezTo>
                    <a:pt x="150" y="98"/>
                    <a:pt x="150" y="98"/>
                    <a:pt x="150" y="98"/>
                  </a:cubicBezTo>
                  <a:cubicBezTo>
                    <a:pt x="154" y="95"/>
                    <a:pt x="154" y="95"/>
                    <a:pt x="154" y="95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69" y="75"/>
                    <a:pt x="166" y="53"/>
                  </a:cubicBezTo>
                  <a:cubicBezTo>
                    <a:pt x="166" y="53"/>
                    <a:pt x="212" y="32"/>
                    <a:pt x="226" y="31"/>
                  </a:cubicBezTo>
                  <a:cubicBezTo>
                    <a:pt x="231" y="25"/>
                    <a:pt x="231" y="25"/>
                    <a:pt x="231" y="25"/>
                  </a:cubicBezTo>
                  <a:cubicBezTo>
                    <a:pt x="231" y="25"/>
                    <a:pt x="238" y="0"/>
                    <a:pt x="259" y="10"/>
                  </a:cubicBezTo>
                  <a:cubicBezTo>
                    <a:pt x="280" y="19"/>
                    <a:pt x="288" y="20"/>
                    <a:pt x="288" y="20"/>
                  </a:cubicBezTo>
                  <a:cubicBezTo>
                    <a:pt x="290" y="38"/>
                    <a:pt x="290" y="38"/>
                    <a:pt x="290" y="38"/>
                  </a:cubicBezTo>
                  <a:cubicBezTo>
                    <a:pt x="290" y="38"/>
                    <a:pt x="293" y="40"/>
                    <a:pt x="303" y="39"/>
                  </a:cubicBezTo>
                  <a:cubicBezTo>
                    <a:pt x="313" y="38"/>
                    <a:pt x="334" y="38"/>
                    <a:pt x="324" y="66"/>
                  </a:cubicBezTo>
                  <a:cubicBezTo>
                    <a:pt x="324" y="66"/>
                    <a:pt x="317" y="75"/>
                    <a:pt x="330" y="83"/>
                  </a:cubicBezTo>
                  <a:cubicBezTo>
                    <a:pt x="343" y="90"/>
                    <a:pt x="349" y="91"/>
                    <a:pt x="349" y="91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61" y="82"/>
                    <a:pt x="361" y="82"/>
                    <a:pt x="361" y="82"/>
                  </a:cubicBezTo>
                  <a:cubicBezTo>
                    <a:pt x="373" y="85"/>
                    <a:pt x="373" y="85"/>
                    <a:pt x="373" y="85"/>
                  </a:cubicBezTo>
                  <a:cubicBezTo>
                    <a:pt x="382" y="88"/>
                    <a:pt x="382" y="88"/>
                    <a:pt x="382" y="88"/>
                  </a:cubicBezTo>
                  <a:cubicBezTo>
                    <a:pt x="382" y="88"/>
                    <a:pt x="382" y="88"/>
                    <a:pt x="382" y="88"/>
                  </a:cubicBezTo>
                  <a:cubicBezTo>
                    <a:pt x="382" y="96"/>
                    <a:pt x="382" y="96"/>
                    <a:pt x="382" y="96"/>
                  </a:cubicBezTo>
                  <a:cubicBezTo>
                    <a:pt x="386" y="107"/>
                    <a:pt x="386" y="107"/>
                    <a:pt x="386" y="107"/>
                  </a:cubicBezTo>
                  <a:cubicBezTo>
                    <a:pt x="386" y="110"/>
                    <a:pt x="386" y="110"/>
                    <a:pt x="386" y="110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1" y="115"/>
                    <a:pt x="381" y="115"/>
                    <a:pt x="381" y="115"/>
                  </a:cubicBezTo>
                  <a:cubicBezTo>
                    <a:pt x="380" y="117"/>
                    <a:pt x="380" y="117"/>
                    <a:pt x="380" y="117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81" y="134"/>
                    <a:pt x="381" y="134"/>
                    <a:pt x="381" y="134"/>
                  </a:cubicBezTo>
                  <a:cubicBezTo>
                    <a:pt x="381" y="137"/>
                    <a:pt x="381" y="137"/>
                    <a:pt x="381" y="137"/>
                  </a:cubicBezTo>
                  <a:cubicBezTo>
                    <a:pt x="382" y="140"/>
                    <a:pt x="382" y="140"/>
                    <a:pt x="382" y="140"/>
                  </a:cubicBezTo>
                  <a:cubicBezTo>
                    <a:pt x="384" y="142"/>
                    <a:pt x="384" y="142"/>
                    <a:pt x="384" y="142"/>
                  </a:cubicBezTo>
                  <a:cubicBezTo>
                    <a:pt x="389" y="142"/>
                    <a:pt x="389" y="142"/>
                    <a:pt x="389" y="142"/>
                  </a:cubicBezTo>
                  <a:cubicBezTo>
                    <a:pt x="393" y="143"/>
                    <a:pt x="393" y="143"/>
                    <a:pt x="393" y="143"/>
                  </a:cubicBezTo>
                  <a:cubicBezTo>
                    <a:pt x="392" y="148"/>
                    <a:pt x="392" y="148"/>
                    <a:pt x="392" y="148"/>
                  </a:cubicBezTo>
                  <a:cubicBezTo>
                    <a:pt x="391" y="156"/>
                    <a:pt x="391" y="156"/>
                    <a:pt x="391" y="156"/>
                  </a:cubicBezTo>
                  <a:cubicBezTo>
                    <a:pt x="409" y="172"/>
                    <a:pt x="397" y="190"/>
                    <a:pt x="397" y="190"/>
                  </a:cubicBezTo>
                  <a:cubicBezTo>
                    <a:pt x="397" y="231"/>
                    <a:pt x="397" y="231"/>
                    <a:pt x="397" y="231"/>
                  </a:cubicBezTo>
                  <a:cubicBezTo>
                    <a:pt x="396" y="250"/>
                    <a:pt x="396" y="250"/>
                    <a:pt x="396" y="250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410" y="271"/>
                    <a:pt x="410" y="271"/>
                    <a:pt x="410" y="271"/>
                  </a:cubicBezTo>
                  <a:cubicBezTo>
                    <a:pt x="411" y="278"/>
                    <a:pt x="411" y="278"/>
                    <a:pt x="411" y="278"/>
                  </a:cubicBezTo>
                  <a:cubicBezTo>
                    <a:pt x="411" y="287"/>
                    <a:pt x="411" y="287"/>
                    <a:pt x="411" y="287"/>
                  </a:cubicBezTo>
                  <a:cubicBezTo>
                    <a:pt x="412" y="291"/>
                    <a:pt x="412" y="291"/>
                    <a:pt x="412" y="291"/>
                  </a:cubicBezTo>
                  <a:cubicBezTo>
                    <a:pt x="416" y="294"/>
                    <a:pt x="416" y="294"/>
                    <a:pt x="416" y="294"/>
                  </a:cubicBezTo>
                  <a:cubicBezTo>
                    <a:pt x="415" y="293"/>
                    <a:pt x="415" y="293"/>
                    <a:pt x="415" y="293"/>
                  </a:cubicBezTo>
                  <a:cubicBezTo>
                    <a:pt x="410" y="292"/>
                    <a:pt x="400" y="294"/>
                    <a:pt x="396" y="303"/>
                  </a:cubicBezTo>
                  <a:cubicBezTo>
                    <a:pt x="391" y="314"/>
                    <a:pt x="376" y="320"/>
                    <a:pt x="376" y="320"/>
                  </a:cubicBezTo>
                  <a:cubicBezTo>
                    <a:pt x="357" y="318"/>
                    <a:pt x="375" y="338"/>
                    <a:pt x="375" y="338"/>
                  </a:cubicBezTo>
                  <a:cubicBezTo>
                    <a:pt x="393" y="377"/>
                    <a:pt x="338" y="375"/>
                    <a:pt x="313" y="371"/>
                  </a:cubicBezTo>
                  <a:cubicBezTo>
                    <a:pt x="287" y="367"/>
                    <a:pt x="273" y="380"/>
                    <a:pt x="273" y="380"/>
                  </a:cubicBezTo>
                  <a:cubicBezTo>
                    <a:pt x="263" y="364"/>
                    <a:pt x="263" y="364"/>
                    <a:pt x="263" y="364"/>
                  </a:cubicBezTo>
                  <a:cubicBezTo>
                    <a:pt x="263" y="364"/>
                    <a:pt x="235" y="365"/>
                    <a:pt x="235" y="362"/>
                  </a:cubicBezTo>
                  <a:cubicBezTo>
                    <a:pt x="235" y="359"/>
                    <a:pt x="224" y="351"/>
                    <a:pt x="210" y="354"/>
                  </a:cubicBezTo>
                  <a:cubicBezTo>
                    <a:pt x="195" y="357"/>
                    <a:pt x="195" y="371"/>
                    <a:pt x="195" y="380"/>
                  </a:cubicBezTo>
                  <a:cubicBezTo>
                    <a:pt x="195" y="390"/>
                    <a:pt x="172" y="403"/>
                    <a:pt x="169" y="381"/>
                  </a:cubicBezTo>
                  <a:cubicBezTo>
                    <a:pt x="166" y="359"/>
                    <a:pt x="143" y="359"/>
                    <a:pt x="143" y="359"/>
                  </a:cubicBezTo>
                  <a:lnTo>
                    <a:pt x="142" y="35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600"/>
            <p:cNvSpPr/>
            <p:nvPr/>
          </p:nvSpPr>
          <p:spPr bwMode="auto">
            <a:xfrm>
              <a:off x="4156075" y="4124325"/>
              <a:ext cx="180975" cy="257175"/>
            </a:xfrm>
            <a:custGeom>
              <a:avLst/>
              <a:gdLst>
                <a:gd name="T0" fmla="*/ 59 w 76"/>
                <a:gd name="T1" fmla="*/ 0 h 105"/>
                <a:gd name="T2" fmla="*/ 32 w 76"/>
                <a:gd name="T3" fmla="*/ 19 h 105"/>
                <a:gd name="T4" fmla="*/ 39 w 76"/>
                <a:gd name="T5" fmla="*/ 89 h 105"/>
                <a:gd name="T6" fmla="*/ 76 w 76"/>
                <a:gd name="T7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05">
                  <a:moveTo>
                    <a:pt x="59" y="0"/>
                  </a:moveTo>
                  <a:cubicBezTo>
                    <a:pt x="59" y="0"/>
                    <a:pt x="37" y="13"/>
                    <a:pt x="32" y="19"/>
                  </a:cubicBezTo>
                  <a:cubicBezTo>
                    <a:pt x="27" y="26"/>
                    <a:pt x="0" y="65"/>
                    <a:pt x="39" y="89"/>
                  </a:cubicBezTo>
                  <a:cubicBezTo>
                    <a:pt x="39" y="89"/>
                    <a:pt x="60" y="105"/>
                    <a:pt x="76" y="101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601"/>
            <p:cNvSpPr/>
            <p:nvPr/>
          </p:nvSpPr>
          <p:spPr bwMode="auto">
            <a:xfrm>
              <a:off x="3927475" y="4324350"/>
              <a:ext cx="476250" cy="342900"/>
            </a:xfrm>
            <a:custGeom>
              <a:avLst/>
              <a:gdLst>
                <a:gd name="T0" fmla="*/ 0 w 197"/>
                <a:gd name="T1" fmla="*/ 0 h 143"/>
                <a:gd name="T2" fmla="*/ 25 w 197"/>
                <a:gd name="T3" fmla="*/ 18 h 143"/>
                <a:gd name="T4" fmla="*/ 27 w 197"/>
                <a:gd name="T5" fmla="*/ 35 h 143"/>
                <a:gd name="T6" fmla="*/ 30 w 197"/>
                <a:gd name="T7" fmla="*/ 66 h 143"/>
                <a:gd name="T8" fmla="*/ 34 w 197"/>
                <a:gd name="T9" fmla="*/ 91 h 143"/>
                <a:gd name="T10" fmla="*/ 35 w 197"/>
                <a:gd name="T11" fmla="*/ 121 h 143"/>
                <a:gd name="T12" fmla="*/ 116 w 197"/>
                <a:gd name="T13" fmla="*/ 127 h 143"/>
                <a:gd name="T14" fmla="*/ 146 w 197"/>
                <a:gd name="T15" fmla="*/ 104 h 143"/>
                <a:gd name="T16" fmla="*/ 177 w 197"/>
                <a:gd name="T17" fmla="*/ 67 h 143"/>
                <a:gd name="T18" fmla="*/ 177 w 197"/>
                <a:gd name="T19" fmla="*/ 64 h 143"/>
                <a:gd name="T20" fmla="*/ 186 w 197"/>
                <a:gd name="T21" fmla="*/ 59 h 143"/>
                <a:gd name="T22" fmla="*/ 197 w 197"/>
                <a:gd name="T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0" y="0"/>
                  </a:moveTo>
                  <a:cubicBezTo>
                    <a:pt x="0" y="0"/>
                    <a:pt x="1" y="27"/>
                    <a:pt x="25" y="18"/>
                  </a:cubicBezTo>
                  <a:cubicBezTo>
                    <a:pt x="25" y="18"/>
                    <a:pt x="21" y="27"/>
                    <a:pt x="27" y="35"/>
                  </a:cubicBezTo>
                  <a:cubicBezTo>
                    <a:pt x="34" y="44"/>
                    <a:pt x="33" y="53"/>
                    <a:pt x="30" y="66"/>
                  </a:cubicBezTo>
                  <a:cubicBezTo>
                    <a:pt x="27" y="78"/>
                    <a:pt x="34" y="91"/>
                    <a:pt x="34" y="91"/>
                  </a:cubicBezTo>
                  <a:cubicBezTo>
                    <a:pt x="34" y="91"/>
                    <a:pt x="41" y="109"/>
                    <a:pt x="35" y="121"/>
                  </a:cubicBezTo>
                  <a:cubicBezTo>
                    <a:pt x="35" y="121"/>
                    <a:pt x="64" y="143"/>
                    <a:pt x="116" y="127"/>
                  </a:cubicBezTo>
                  <a:cubicBezTo>
                    <a:pt x="116" y="127"/>
                    <a:pt x="146" y="124"/>
                    <a:pt x="146" y="104"/>
                  </a:cubicBezTo>
                  <a:cubicBezTo>
                    <a:pt x="146" y="104"/>
                    <a:pt x="184" y="96"/>
                    <a:pt x="177" y="67"/>
                  </a:cubicBezTo>
                  <a:cubicBezTo>
                    <a:pt x="176" y="65"/>
                    <a:pt x="177" y="64"/>
                    <a:pt x="177" y="64"/>
                  </a:cubicBezTo>
                  <a:cubicBezTo>
                    <a:pt x="177" y="64"/>
                    <a:pt x="180" y="59"/>
                    <a:pt x="186" y="59"/>
                  </a:cubicBezTo>
                  <a:cubicBezTo>
                    <a:pt x="193" y="59"/>
                    <a:pt x="197" y="53"/>
                    <a:pt x="197" y="4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渭南"/>
            <p:cNvSpPr/>
            <p:nvPr/>
          </p:nvSpPr>
          <p:spPr bwMode="auto">
            <a:xfrm>
              <a:off x="4289425" y="3895725"/>
              <a:ext cx="590550" cy="733425"/>
            </a:xfrm>
            <a:custGeom>
              <a:avLst/>
              <a:gdLst>
                <a:gd name="T0" fmla="*/ 227 w 242"/>
                <a:gd name="T1" fmla="*/ 263 h 305"/>
                <a:gd name="T2" fmla="*/ 225 w 242"/>
                <a:gd name="T3" fmla="*/ 232 h 305"/>
                <a:gd name="T4" fmla="*/ 213 w 242"/>
                <a:gd name="T5" fmla="*/ 232 h 305"/>
                <a:gd name="T6" fmla="*/ 206 w 242"/>
                <a:gd name="T7" fmla="*/ 203 h 305"/>
                <a:gd name="T8" fmla="*/ 205 w 242"/>
                <a:gd name="T9" fmla="*/ 199 h 305"/>
                <a:gd name="T10" fmla="*/ 204 w 242"/>
                <a:gd name="T11" fmla="*/ 192 h 305"/>
                <a:gd name="T12" fmla="*/ 224 w 242"/>
                <a:gd name="T13" fmla="*/ 96 h 305"/>
                <a:gd name="T14" fmla="*/ 230 w 242"/>
                <a:gd name="T15" fmla="*/ 90 h 305"/>
                <a:gd name="T16" fmla="*/ 231 w 242"/>
                <a:gd name="T17" fmla="*/ 81 h 305"/>
                <a:gd name="T18" fmla="*/ 231 w 242"/>
                <a:gd name="T19" fmla="*/ 67 h 305"/>
                <a:gd name="T20" fmla="*/ 233 w 242"/>
                <a:gd name="T21" fmla="*/ 54 h 305"/>
                <a:gd name="T22" fmla="*/ 241 w 242"/>
                <a:gd name="T23" fmla="*/ 47 h 305"/>
                <a:gd name="T24" fmla="*/ 242 w 242"/>
                <a:gd name="T25" fmla="*/ 39 h 305"/>
                <a:gd name="T26" fmla="*/ 239 w 242"/>
                <a:gd name="T27" fmla="*/ 29 h 305"/>
                <a:gd name="T28" fmla="*/ 239 w 242"/>
                <a:gd name="T29" fmla="*/ 21 h 305"/>
                <a:gd name="T30" fmla="*/ 239 w 242"/>
                <a:gd name="T31" fmla="*/ 13 h 305"/>
                <a:gd name="T32" fmla="*/ 239 w 242"/>
                <a:gd name="T33" fmla="*/ 8 h 305"/>
                <a:gd name="T34" fmla="*/ 233 w 242"/>
                <a:gd name="T35" fmla="*/ 3 h 305"/>
                <a:gd name="T36" fmla="*/ 232 w 242"/>
                <a:gd name="T37" fmla="*/ 2 h 305"/>
                <a:gd name="T38" fmla="*/ 213 w 242"/>
                <a:gd name="T39" fmla="*/ 12 h 305"/>
                <a:gd name="T40" fmla="*/ 193 w 242"/>
                <a:gd name="T41" fmla="*/ 28 h 305"/>
                <a:gd name="T42" fmla="*/ 191 w 242"/>
                <a:gd name="T43" fmla="*/ 46 h 305"/>
                <a:gd name="T44" fmla="*/ 129 w 242"/>
                <a:gd name="T45" fmla="*/ 80 h 305"/>
                <a:gd name="T46" fmla="*/ 90 w 242"/>
                <a:gd name="T47" fmla="*/ 89 h 305"/>
                <a:gd name="T48" fmla="*/ 63 w 242"/>
                <a:gd name="T49" fmla="*/ 121 h 305"/>
                <a:gd name="T50" fmla="*/ 64 w 242"/>
                <a:gd name="T51" fmla="*/ 124 h 305"/>
                <a:gd name="T52" fmla="*/ 66 w 242"/>
                <a:gd name="T53" fmla="*/ 129 h 305"/>
                <a:gd name="T54" fmla="*/ 71 w 242"/>
                <a:gd name="T55" fmla="*/ 130 h 305"/>
                <a:gd name="T56" fmla="*/ 79 w 242"/>
                <a:gd name="T57" fmla="*/ 132 h 305"/>
                <a:gd name="T58" fmla="*/ 87 w 242"/>
                <a:gd name="T59" fmla="*/ 133 h 305"/>
                <a:gd name="T60" fmla="*/ 87 w 242"/>
                <a:gd name="T61" fmla="*/ 136 h 305"/>
                <a:gd name="T62" fmla="*/ 82 w 242"/>
                <a:gd name="T63" fmla="*/ 143 h 305"/>
                <a:gd name="T64" fmla="*/ 76 w 242"/>
                <a:gd name="T65" fmla="*/ 144 h 305"/>
                <a:gd name="T66" fmla="*/ 47 w 242"/>
                <a:gd name="T67" fmla="*/ 161 h 305"/>
                <a:gd name="T68" fmla="*/ 37 w 242"/>
                <a:gd name="T69" fmla="*/ 178 h 305"/>
                <a:gd name="T70" fmla="*/ 29 w 242"/>
                <a:gd name="T71" fmla="*/ 186 h 305"/>
                <a:gd name="T72" fmla="*/ 46 w 242"/>
                <a:gd name="T73" fmla="*/ 221 h 305"/>
                <a:gd name="T74" fmla="*/ 79 w 242"/>
                <a:gd name="T75" fmla="*/ 214 h 305"/>
                <a:gd name="T76" fmla="*/ 83 w 242"/>
                <a:gd name="T77" fmla="*/ 215 h 305"/>
                <a:gd name="T78" fmla="*/ 86 w 242"/>
                <a:gd name="T79" fmla="*/ 270 h 305"/>
                <a:gd name="T80" fmla="*/ 139 w 242"/>
                <a:gd name="T81" fmla="*/ 297 h 305"/>
                <a:gd name="T82" fmla="*/ 156 w 242"/>
                <a:gd name="T83" fmla="*/ 297 h 305"/>
                <a:gd name="T84" fmla="*/ 169 w 242"/>
                <a:gd name="T85" fmla="*/ 281 h 305"/>
                <a:gd name="T86" fmla="*/ 174 w 242"/>
                <a:gd name="T87" fmla="*/ 279 h 305"/>
                <a:gd name="T88" fmla="*/ 180 w 242"/>
                <a:gd name="T89" fmla="*/ 266 h 305"/>
                <a:gd name="T90" fmla="*/ 226 w 242"/>
                <a:gd name="T91" fmla="*/ 263 h 305"/>
                <a:gd name="T92" fmla="*/ 227 w 242"/>
                <a:gd name="T93" fmla="*/ 26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2" h="305">
                  <a:moveTo>
                    <a:pt x="227" y="263"/>
                  </a:moveTo>
                  <a:cubicBezTo>
                    <a:pt x="224" y="255"/>
                    <a:pt x="225" y="232"/>
                    <a:pt x="225" y="232"/>
                  </a:cubicBezTo>
                  <a:cubicBezTo>
                    <a:pt x="225" y="232"/>
                    <a:pt x="218" y="232"/>
                    <a:pt x="213" y="232"/>
                  </a:cubicBezTo>
                  <a:cubicBezTo>
                    <a:pt x="209" y="232"/>
                    <a:pt x="197" y="218"/>
                    <a:pt x="206" y="203"/>
                  </a:cubicBezTo>
                  <a:cubicBezTo>
                    <a:pt x="205" y="199"/>
                    <a:pt x="205" y="199"/>
                    <a:pt x="205" y="199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4" y="192"/>
                    <a:pt x="208" y="120"/>
                    <a:pt x="224" y="96"/>
                  </a:cubicBezTo>
                  <a:cubicBezTo>
                    <a:pt x="230" y="90"/>
                    <a:pt x="230" y="90"/>
                    <a:pt x="230" y="90"/>
                  </a:cubicBezTo>
                  <a:cubicBezTo>
                    <a:pt x="230" y="90"/>
                    <a:pt x="231" y="83"/>
                    <a:pt x="231" y="81"/>
                  </a:cubicBezTo>
                  <a:cubicBezTo>
                    <a:pt x="231" y="78"/>
                    <a:pt x="231" y="67"/>
                    <a:pt x="231" y="67"/>
                  </a:cubicBezTo>
                  <a:cubicBezTo>
                    <a:pt x="233" y="54"/>
                    <a:pt x="233" y="54"/>
                    <a:pt x="233" y="54"/>
                  </a:cubicBezTo>
                  <a:cubicBezTo>
                    <a:pt x="241" y="47"/>
                    <a:pt x="241" y="47"/>
                    <a:pt x="241" y="47"/>
                  </a:cubicBezTo>
                  <a:cubicBezTo>
                    <a:pt x="242" y="39"/>
                    <a:pt x="242" y="39"/>
                    <a:pt x="242" y="39"/>
                  </a:cubicBezTo>
                  <a:cubicBezTo>
                    <a:pt x="239" y="29"/>
                    <a:pt x="239" y="29"/>
                    <a:pt x="239" y="29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27" y="0"/>
                    <a:pt x="217" y="3"/>
                    <a:pt x="213" y="12"/>
                  </a:cubicBezTo>
                  <a:cubicBezTo>
                    <a:pt x="208" y="22"/>
                    <a:pt x="193" y="28"/>
                    <a:pt x="193" y="28"/>
                  </a:cubicBezTo>
                  <a:cubicBezTo>
                    <a:pt x="173" y="27"/>
                    <a:pt x="191" y="46"/>
                    <a:pt x="191" y="46"/>
                  </a:cubicBezTo>
                  <a:cubicBezTo>
                    <a:pt x="210" y="85"/>
                    <a:pt x="154" y="84"/>
                    <a:pt x="129" y="80"/>
                  </a:cubicBezTo>
                  <a:cubicBezTo>
                    <a:pt x="104" y="75"/>
                    <a:pt x="90" y="89"/>
                    <a:pt x="90" y="89"/>
                  </a:cubicBezTo>
                  <a:cubicBezTo>
                    <a:pt x="86" y="92"/>
                    <a:pt x="63" y="121"/>
                    <a:pt x="63" y="121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6" y="129"/>
                    <a:pt x="66" y="129"/>
                    <a:pt x="66" y="129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9" y="132"/>
                    <a:pt x="79" y="132"/>
                    <a:pt x="79" y="132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61" y="143"/>
                    <a:pt x="47" y="161"/>
                    <a:pt x="47" y="161"/>
                  </a:cubicBezTo>
                  <a:cubicBezTo>
                    <a:pt x="37" y="178"/>
                    <a:pt x="37" y="178"/>
                    <a:pt x="37" y="178"/>
                  </a:cubicBezTo>
                  <a:cubicBezTo>
                    <a:pt x="29" y="186"/>
                    <a:pt x="29" y="186"/>
                    <a:pt x="29" y="186"/>
                  </a:cubicBezTo>
                  <a:cubicBezTo>
                    <a:pt x="0" y="205"/>
                    <a:pt x="46" y="221"/>
                    <a:pt x="46" y="221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1" y="237"/>
                    <a:pt x="86" y="270"/>
                  </a:cubicBezTo>
                  <a:cubicBezTo>
                    <a:pt x="91" y="303"/>
                    <a:pt x="139" y="297"/>
                    <a:pt x="139" y="297"/>
                  </a:cubicBezTo>
                  <a:cubicBezTo>
                    <a:pt x="139" y="297"/>
                    <a:pt x="144" y="289"/>
                    <a:pt x="156" y="297"/>
                  </a:cubicBezTo>
                  <a:cubicBezTo>
                    <a:pt x="169" y="305"/>
                    <a:pt x="169" y="281"/>
                    <a:pt x="169" y="281"/>
                  </a:cubicBezTo>
                  <a:cubicBezTo>
                    <a:pt x="174" y="279"/>
                    <a:pt x="174" y="279"/>
                    <a:pt x="174" y="279"/>
                  </a:cubicBezTo>
                  <a:cubicBezTo>
                    <a:pt x="175" y="272"/>
                    <a:pt x="180" y="266"/>
                    <a:pt x="180" y="266"/>
                  </a:cubicBezTo>
                  <a:cubicBezTo>
                    <a:pt x="226" y="263"/>
                    <a:pt x="226" y="263"/>
                    <a:pt x="226" y="263"/>
                  </a:cubicBezTo>
                  <a:lnTo>
                    <a:pt x="227" y="2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铜川"/>
            <p:cNvSpPr/>
            <p:nvPr/>
          </p:nvSpPr>
          <p:spPr bwMode="auto">
            <a:xfrm>
              <a:off x="4156075" y="4029075"/>
              <a:ext cx="361950" cy="352425"/>
            </a:xfrm>
            <a:custGeom>
              <a:avLst/>
              <a:gdLst>
                <a:gd name="T0" fmla="*/ 76 w 146"/>
                <a:gd name="T1" fmla="*/ 139 h 144"/>
                <a:gd name="T2" fmla="*/ 86 w 146"/>
                <a:gd name="T3" fmla="*/ 126 h 144"/>
                <a:gd name="T4" fmla="*/ 94 w 146"/>
                <a:gd name="T5" fmla="*/ 118 h 144"/>
                <a:gd name="T6" fmla="*/ 104 w 146"/>
                <a:gd name="T7" fmla="*/ 101 h 144"/>
                <a:gd name="T8" fmla="*/ 132 w 146"/>
                <a:gd name="T9" fmla="*/ 84 h 144"/>
                <a:gd name="T10" fmla="*/ 138 w 146"/>
                <a:gd name="T11" fmla="*/ 83 h 144"/>
                <a:gd name="T12" fmla="*/ 144 w 146"/>
                <a:gd name="T13" fmla="*/ 76 h 144"/>
                <a:gd name="T14" fmla="*/ 144 w 146"/>
                <a:gd name="T15" fmla="*/ 73 h 144"/>
                <a:gd name="T16" fmla="*/ 136 w 146"/>
                <a:gd name="T17" fmla="*/ 72 h 144"/>
                <a:gd name="T18" fmla="*/ 128 w 146"/>
                <a:gd name="T19" fmla="*/ 70 h 144"/>
                <a:gd name="T20" fmla="*/ 123 w 146"/>
                <a:gd name="T21" fmla="*/ 69 h 144"/>
                <a:gd name="T22" fmla="*/ 120 w 146"/>
                <a:gd name="T23" fmla="*/ 64 h 144"/>
                <a:gd name="T24" fmla="*/ 120 w 146"/>
                <a:gd name="T25" fmla="*/ 61 h 144"/>
                <a:gd name="T26" fmla="*/ 146 w 146"/>
                <a:gd name="T27" fmla="*/ 29 h 144"/>
                <a:gd name="T28" fmla="*/ 136 w 146"/>
                <a:gd name="T29" fmla="*/ 13 h 144"/>
                <a:gd name="T30" fmla="*/ 108 w 146"/>
                <a:gd name="T31" fmla="*/ 11 h 144"/>
                <a:gd name="T32" fmla="*/ 83 w 146"/>
                <a:gd name="T33" fmla="*/ 3 h 144"/>
                <a:gd name="T34" fmla="*/ 68 w 146"/>
                <a:gd name="T35" fmla="*/ 29 h 144"/>
                <a:gd name="T36" fmla="*/ 59 w 146"/>
                <a:gd name="T37" fmla="*/ 39 h 144"/>
                <a:gd name="T38" fmla="*/ 32 w 146"/>
                <a:gd name="T39" fmla="*/ 58 h 144"/>
                <a:gd name="T40" fmla="*/ 39 w 146"/>
                <a:gd name="T41" fmla="*/ 128 h 144"/>
                <a:gd name="T42" fmla="*/ 76 w 146"/>
                <a:gd name="T43" fmla="*/ 140 h 144"/>
                <a:gd name="T44" fmla="*/ 76 w 146"/>
                <a:gd name="T45" fmla="*/ 1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6" h="144">
                  <a:moveTo>
                    <a:pt x="76" y="139"/>
                  </a:moveTo>
                  <a:cubicBezTo>
                    <a:pt x="76" y="135"/>
                    <a:pt x="79" y="130"/>
                    <a:pt x="86" y="126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4" y="101"/>
                    <a:pt x="117" y="83"/>
                    <a:pt x="132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4" y="73"/>
                    <a:pt x="144" y="73"/>
                    <a:pt x="144" y="73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46" y="29"/>
                    <a:pt x="146" y="29"/>
                    <a:pt x="146" y="29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3"/>
                    <a:pt x="108" y="14"/>
                    <a:pt x="108" y="11"/>
                  </a:cubicBezTo>
                  <a:cubicBezTo>
                    <a:pt x="108" y="8"/>
                    <a:pt x="97" y="0"/>
                    <a:pt x="83" y="3"/>
                  </a:cubicBezTo>
                  <a:cubicBezTo>
                    <a:pt x="68" y="6"/>
                    <a:pt x="68" y="20"/>
                    <a:pt x="68" y="29"/>
                  </a:cubicBezTo>
                  <a:cubicBezTo>
                    <a:pt x="68" y="32"/>
                    <a:pt x="65" y="37"/>
                    <a:pt x="59" y="39"/>
                  </a:cubicBezTo>
                  <a:cubicBezTo>
                    <a:pt x="59" y="39"/>
                    <a:pt x="37" y="52"/>
                    <a:pt x="32" y="58"/>
                  </a:cubicBezTo>
                  <a:cubicBezTo>
                    <a:pt x="27" y="65"/>
                    <a:pt x="0" y="104"/>
                    <a:pt x="39" y="128"/>
                  </a:cubicBezTo>
                  <a:cubicBezTo>
                    <a:pt x="39" y="128"/>
                    <a:pt x="62" y="144"/>
                    <a:pt x="76" y="140"/>
                  </a:cubicBezTo>
                  <a:lnTo>
                    <a:pt x="76" y="13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咸阳"/>
            <p:cNvSpPr/>
            <p:nvPr/>
          </p:nvSpPr>
          <p:spPr bwMode="auto">
            <a:xfrm>
              <a:off x="3870325" y="4048125"/>
              <a:ext cx="533400" cy="619125"/>
            </a:xfrm>
            <a:custGeom>
              <a:avLst/>
              <a:gdLst>
                <a:gd name="T0" fmla="*/ 198 w 224"/>
                <a:gd name="T1" fmla="*/ 133 h 255"/>
                <a:gd name="T2" fmla="*/ 197 w 224"/>
                <a:gd name="T3" fmla="*/ 133 h 255"/>
                <a:gd name="T4" fmla="*/ 160 w 224"/>
                <a:gd name="T5" fmla="*/ 121 h 255"/>
                <a:gd name="T6" fmla="*/ 153 w 224"/>
                <a:gd name="T7" fmla="*/ 51 h 255"/>
                <a:gd name="T8" fmla="*/ 177 w 224"/>
                <a:gd name="T9" fmla="*/ 34 h 255"/>
                <a:gd name="T10" fmla="*/ 163 w 224"/>
                <a:gd name="T11" fmla="*/ 23 h 255"/>
                <a:gd name="T12" fmla="*/ 135 w 224"/>
                <a:gd name="T13" fmla="*/ 1 h 255"/>
                <a:gd name="T14" fmla="*/ 134 w 224"/>
                <a:gd name="T15" fmla="*/ 1 h 255"/>
                <a:gd name="T16" fmla="*/ 132 w 224"/>
                <a:gd name="T17" fmla="*/ 16 h 255"/>
                <a:gd name="T18" fmla="*/ 134 w 224"/>
                <a:gd name="T19" fmla="*/ 36 h 255"/>
                <a:gd name="T20" fmla="*/ 118 w 224"/>
                <a:gd name="T21" fmla="*/ 52 h 255"/>
                <a:gd name="T22" fmla="*/ 87 w 224"/>
                <a:gd name="T23" fmla="*/ 53 h 255"/>
                <a:gd name="T24" fmla="*/ 73 w 224"/>
                <a:gd name="T25" fmla="*/ 49 h 255"/>
                <a:gd name="T26" fmla="*/ 61 w 224"/>
                <a:gd name="T27" fmla="*/ 50 h 255"/>
                <a:gd name="T28" fmla="*/ 39 w 224"/>
                <a:gd name="T29" fmla="*/ 54 h 255"/>
                <a:gd name="T30" fmla="*/ 31 w 224"/>
                <a:gd name="T31" fmla="*/ 59 h 255"/>
                <a:gd name="T32" fmla="*/ 14 w 224"/>
                <a:gd name="T33" fmla="*/ 50 h 255"/>
                <a:gd name="T34" fmla="*/ 14 w 224"/>
                <a:gd name="T35" fmla="*/ 59 h 255"/>
                <a:gd name="T36" fmla="*/ 0 w 224"/>
                <a:gd name="T37" fmla="*/ 62 h 255"/>
                <a:gd name="T38" fmla="*/ 6 w 224"/>
                <a:gd name="T39" fmla="*/ 72 h 255"/>
                <a:gd name="T40" fmla="*/ 12 w 224"/>
                <a:gd name="T41" fmla="*/ 91 h 255"/>
                <a:gd name="T42" fmla="*/ 31 w 224"/>
                <a:gd name="T43" fmla="*/ 99 h 255"/>
                <a:gd name="T44" fmla="*/ 26 w 224"/>
                <a:gd name="T45" fmla="*/ 112 h 255"/>
                <a:gd name="T46" fmla="*/ 52 w 224"/>
                <a:gd name="T47" fmla="*/ 130 h 255"/>
                <a:gd name="T48" fmla="*/ 54 w 224"/>
                <a:gd name="T49" fmla="*/ 147 h 255"/>
                <a:gd name="T50" fmla="*/ 57 w 224"/>
                <a:gd name="T51" fmla="*/ 178 h 255"/>
                <a:gd name="T52" fmla="*/ 60 w 224"/>
                <a:gd name="T53" fmla="*/ 203 h 255"/>
                <a:gd name="T54" fmla="*/ 62 w 224"/>
                <a:gd name="T55" fmla="*/ 233 h 255"/>
                <a:gd name="T56" fmla="*/ 142 w 224"/>
                <a:gd name="T57" fmla="*/ 239 h 255"/>
                <a:gd name="T58" fmla="*/ 173 w 224"/>
                <a:gd name="T59" fmla="*/ 216 h 255"/>
                <a:gd name="T60" fmla="*/ 203 w 224"/>
                <a:gd name="T61" fmla="*/ 179 h 255"/>
                <a:gd name="T62" fmla="*/ 203 w 224"/>
                <a:gd name="T63" fmla="*/ 176 h 255"/>
                <a:gd name="T64" fmla="*/ 213 w 224"/>
                <a:gd name="T65" fmla="*/ 171 h 255"/>
                <a:gd name="T66" fmla="*/ 224 w 224"/>
                <a:gd name="T67" fmla="*/ 154 h 255"/>
                <a:gd name="T68" fmla="*/ 223 w 224"/>
                <a:gd name="T69" fmla="*/ 154 h 255"/>
                <a:gd name="T70" fmla="*/ 198 w 224"/>
                <a:gd name="T71" fmla="*/ 1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4" h="255">
                  <a:moveTo>
                    <a:pt x="198" y="133"/>
                  </a:moveTo>
                  <a:cubicBezTo>
                    <a:pt x="197" y="133"/>
                    <a:pt x="197" y="133"/>
                    <a:pt x="197" y="133"/>
                  </a:cubicBezTo>
                  <a:cubicBezTo>
                    <a:pt x="181" y="136"/>
                    <a:pt x="160" y="121"/>
                    <a:pt x="160" y="121"/>
                  </a:cubicBezTo>
                  <a:cubicBezTo>
                    <a:pt x="121" y="97"/>
                    <a:pt x="148" y="58"/>
                    <a:pt x="153" y="51"/>
                  </a:cubicBezTo>
                  <a:cubicBezTo>
                    <a:pt x="157" y="46"/>
                    <a:pt x="177" y="34"/>
                    <a:pt x="177" y="34"/>
                  </a:cubicBezTo>
                  <a:cubicBezTo>
                    <a:pt x="171" y="36"/>
                    <a:pt x="164" y="34"/>
                    <a:pt x="163" y="23"/>
                  </a:cubicBezTo>
                  <a:cubicBezTo>
                    <a:pt x="160" y="0"/>
                    <a:pt x="135" y="1"/>
                    <a:pt x="135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5" y="5"/>
                    <a:pt x="135" y="10"/>
                    <a:pt x="132" y="16"/>
                  </a:cubicBezTo>
                  <a:cubicBezTo>
                    <a:pt x="132" y="16"/>
                    <a:pt x="146" y="23"/>
                    <a:pt x="134" y="36"/>
                  </a:cubicBezTo>
                  <a:cubicBezTo>
                    <a:pt x="122" y="49"/>
                    <a:pt x="118" y="52"/>
                    <a:pt x="118" y="52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87" y="53"/>
                    <a:pt x="79" y="41"/>
                    <a:pt x="73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47" y="75"/>
                    <a:pt x="39" y="5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5" y="53"/>
                    <a:pt x="14" y="59"/>
                  </a:cubicBezTo>
                  <a:cubicBezTo>
                    <a:pt x="14" y="59"/>
                    <a:pt x="13" y="67"/>
                    <a:pt x="0" y="62"/>
                  </a:cubicBezTo>
                  <a:cubicBezTo>
                    <a:pt x="0" y="62"/>
                    <a:pt x="0" y="67"/>
                    <a:pt x="6" y="72"/>
                  </a:cubicBezTo>
                  <a:cubicBezTo>
                    <a:pt x="12" y="76"/>
                    <a:pt x="12" y="91"/>
                    <a:pt x="12" y="91"/>
                  </a:cubicBezTo>
                  <a:cubicBezTo>
                    <a:pt x="12" y="91"/>
                    <a:pt x="25" y="99"/>
                    <a:pt x="31" y="99"/>
                  </a:cubicBezTo>
                  <a:cubicBezTo>
                    <a:pt x="36" y="99"/>
                    <a:pt x="34" y="110"/>
                    <a:pt x="26" y="112"/>
                  </a:cubicBezTo>
                  <a:cubicBezTo>
                    <a:pt x="27" y="116"/>
                    <a:pt x="30" y="139"/>
                    <a:pt x="52" y="130"/>
                  </a:cubicBezTo>
                  <a:cubicBezTo>
                    <a:pt x="52" y="130"/>
                    <a:pt x="47" y="139"/>
                    <a:pt x="54" y="147"/>
                  </a:cubicBezTo>
                  <a:cubicBezTo>
                    <a:pt x="60" y="156"/>
                    <a:pt x="60" y="165"/>
                    <a:pt x="57" y="178"/>
                  </a:cubicBezTo>
                  <a:cubicBezTo>
                    <a:pt x="54" y="190"/>
                    <a:pt x="60" y="203"/>
                    <a:pt x="60" y="203"/>
                  </a:cubicBezTo>
                  <a:cubicBezTo>
                    <a:pt x="60" y="203"/>
                    <a:pt x="68" y="221"/>
                    <a:pt x="62" y="233"/>
                  </a:cubicBezTo>
                  <a:cubicBezTo>
                    <a:pt x="62" y="233"/>
                    <a:pt x="90" y="255"/>
                    <a:pt x="142" y="239"/>
                  </a:cubicBezTo>
                  <a:cubicBezTo>
                    <a:pt x="142" y="239"/>
                    <a:pt x="173" y="236"/>
                    <a:pt x="173" y="216"/>
                  </a:cubicBezTo>
                  <a:cubicBezTo>
                    <a:pt x="173" y="216"/>
                    <a:pt x="211" y="208"/>
                    <a:pt x="203" y="179"/>
                  </a:cubicBezTo>
                  <a:cubicBezTo>
                    <a:pt x="202" y="176"/>
                    <a:pt x="203" y="176"/>
                    <a:pt x="203" y="176"/>
                  </a:cubicBezTo>
                  <a:cubicBezTo>
                    <a:pt x="203" y="176"/>
                    <a:pt x="206" y="171"/>
                    <a:pt x="213" y="171"/>
                  </a:cubicBezTo>
                  <a:cubicBezTo>
                    <a:pt x="219" y="171"/>
                    <a:pt x="223" y="165"/>
                    <a:pt x="224" y="154"/>
                  </a:cubicBezTo>
                  <a:cubicBezTo>
                    <a:pt x="223" y="154"/>
                    <a:pt x="223" y="154"/>
                    <a:pt x="223" y="154"/>
                  </a:cubicBezTo>
                  <a:cubicBezTo>
                    <a:pt x="223" y="154"/>
                    <a:pt x="197" y="146"/>
                    <a:pt x="198" y="13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汉中"/>
            <p:cNvSpPr/>
            <p:nvPr/>
          </p:nvSpPr>
          <p:spPr bwMode="auto">
            <a:xfrm>
              <a:off x="3146425" y="4791075"/>
              <a:ext cx="1038225" cy="752475"/>
            </a:xfrm>
            <a:custGeom>
              <a:avLst/>
              <a:gdLst>
                <a:gd name="T0" fmla="*/ 407 w 429"/>
                <a:gd name="T1" fmla="*/ 254 h 310"/>
                <a:gd name="T2" fmla="*/ 407 w 429"/>
                <a:gd name="T3" fmla="*/ 209 h 310"/>
                <a:gd name="T4" fmla="*/ 380 w 429"/>
                <a:gd name="T5" fmla="*/ 175 h 310"/>
                <a:gd name="T6" fmla="*/ 379 w 429"/>
                <a:gd name="T7" fmla="*/ 137 h 310"/>
                <a:gd name="T8" fmla="*/ 377 w 429"/>
                <a:gd name="T9" fmla="*/ 92 h 310"/>
                <a:gd name="T10" fmla="*/ 372 w 429"/>
                <a:gd name="T11" fmla="*/ 65 h 310"/>
                <a:gd name="T12" fmla="*/ 372 w 429"/>
                <a:gd name="T13" fmla="*/ 28 h 310"/>
                <a:gd name="T14" fmla="*/ 335 w 429"/>
                <a:gd name="T15" fmla="*/ 32 h 310"/>
                <a:gd name="T16" fmla="*/ 270 w 429"/>
                <a:gd name="T17" fmla="*/ 29 h 310"/>
                <a:gd name="T18" fmla="*/ 239 w 429"/>
                <a:gd name="T19" fmla="*/ 6 h 310"/>
                <a:gd name="T20" fmla="*/ 203 w 429"/>
                <a:gd name="T21" fmla="*/ 6 h 310"/>
                <a:gd name="T22" fmla="*/ 161 w 429"/>
                <a:gd name="T23" fmla="*/ 44 h 310"/>
                <a:gd name="T24" fmla="*/ 154 w 429"/>
                <a:gd name="T25" fmla="*/ 58 h 310"/>
                <a:gd name="T26" fmla="*/ 138 w 429"/>
                <a:gd name="T27" fmla="*/ 65 h 310"/>
                <a:gd name="T28" fmla="*/ 114 w 429"/>
                <a:gd name="T29" fmla="*/ 52 h 310"/>
                <a:gd name="T30" fmla="*/ 67 w 429"/>
                <a:gd name="T31" fmla="*/ 58 h 310"/>
                <a:gd name="T32" fmla="*/ 37 w 429"/>
                <a:gd name="T33" fmla="*/ 92 h 310"/>
                <a:gd name="T34" fmla="*/ 38 w 429"/>
                <a:gd name="T35" fmla="*/ 110 h 310"/>
                <a:gd name="T36" fmla="*/ 65 w 429"/>
                <a:gd name="T37" fmla="*/ 134 h 310"/>
                <a:gd name="T38" fmla="*/ 65 w 429"/>
                <a:gd name="T39" fmla="*/ 154 h 310"/>
                <a:gd name="T40" fmla="*/ 45 w 429"/>
                <a:gd name="T41" fmla="*/ 172 h 310"/>
                <a:gd name="T42" fmla="*/ 28 w 429"/>
                <a:gd name="T43" fmla="*/ 181 h 310"/>
                <a:gd name="T44" fmla="*/ 6 w 429"/>
                <a:gd name="T45" fmla="*/ 191 h 310"/>
                <a:gd name="T46" fmla="*/ 18 w 429"/>
                <a:gd name="T47" fmla="*/ 219 h 310"/>
                <a:gd name="T48" fmla="*/ 39 w 429"/>
                <a:gd name="T49" fmla="*/ 204 h 310"/>
                <a:gd name="T50" fmla="*/ 52 w 429"/>
                <a:gd name="T51" fmla="*/ 198 h 310"/>
                <a:gd name="T52" fmla="*/ 88 w 429"/>
                <a:gd name="T53" fmla="*/ 184 h 310"/>
                <a:gd name="T54" fmla="*/ 88 w 429"/>
                <a:gd name="T55" fmla="*/ 209 h 310"/>
                <a:gd name="T56" fmla="*/ 116 w 429"/>
                <a:gd name="T57" fmla="*/ 221 h 310"/>
                <a:gd name="T58" fmla="*/ 141 w 429"/>
                <a:gd name="T59" fmla="*/ 228 h 310"/>
                <a:gd name="T60" fmla="*/ 151 w 429"/>
                <a:gd name="T61" fmla="*/ 220 h 310"/>
                <a:gd name="T62" fmla="*/ 182 w 429"/>
                <a:gd name="T63" fmla="*/ 205 h 310"/>
                <a:gd name="T64" fmla="*/ 193 w 429"/>
                <a:gd name="T65" fmla="*/ 211 h 310"/>
                <a:gd name="T66" fmla="*/ 227 w 429"/>
                <a:gd name="T67" fmla="*/ 236 h 310"/>
                <a:gd name="T68" fmla="*/ 259 w 429"/>
                <a:gd name="T69" fmla="*/ 262 h 310"/>
                <a:gd name="T70" fmla="*/ 267 w 429"/>
                <a:gd name="T71" fmla="*/ 244 h 310"/>
                <a:gd name="T72" fmla="*/ 279 w 429"/>
                <a:gd name="T73" fmla="*/ 264 h 310"/>
                <a:gd name="T74" fmla="*/ 289 w 429"/>
                <a:gd name="T75" fmla="*/ 270 h 310"/>
                <a:gd name="T76" fmla="*/ 323 w 429"/>
                <a:gd name="T77" fmla="*/ 273 h 310"/>
                <a:gd name="T78" fmla="*/ 365 w 429"/>
                <a:gd name="T79" fmla="*/ 310 h 310"/>
                <a:gd name="T80" fmla="*/ 372 w 429"/>
                <a:gd name="T81" fmla="*/ 296 h 310"/>
                <a:gd name="T82" fmla="*/ 395 w 429"/>
                <a:gd name="T83" fmla="*/ 290 h 310"/>
                <a:gd name="T84" fmla="*/ 393 w 429"/>
                <a:gd name="T85" fmla="*/ 26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9" h="310">
                  <a:moveTo>
                    <a:pt x="393" y="267"/>
                  </a:moveTo>
                  <a:cubicBezTo>
                    <a:pt x="389" y="251"/>
                    <a:pt x="407" y="254"/>
                    <a:pt x="407" y="254"/>
                  </a:cubicBezTo>
                  <a:cubicBezTo>
                    <a:pt x="429" y="238"/>
                    <a:pt x="392" y="232"/>
                    <a:pt x="402" y="229"/>
                  </a:cubicBezTo>
                  <a:cubicBezTo>
                    <a:pt x="413" y="225"/>
                    <a:pt x="407" y="209"/>
                    <a:pt x="407" y="209"/>
                  </a:cubicBezTo>
                  <a:cubicBezTo>
                    <a:pt x="407" y="209"/>
                    <a:pt x="405" y="206"/>
                    <a:pt x="390" y="192"/>
                  </a:cubicBezTo>
                  <a:cubicBezTo>
                    <a:pt x="374" y="179"/>
                    <a:pt x="380" y="175"/>
                    <a:pt x="380" y="175"/>
                  </a:cubicBezTo>
                  <a:cubicBezTo>
                    <a:pt x="384" y="155"/>
                    <a:pt x="384" y="155"/>
                    <a:pt x="384" y="155"/>
                  </a:cubicBezTo>
                  <a:cubicBezTo>
                    <a:pt x="379" y="137"/>
                    <a:pt x="379" y="137"/>
                    <a:pt x="379" y="137"/>
                  </a:cubicBezTo>
                  <a:cubicBezTo>
                    <a:pt x="380" y="123"/>
                    <a:pt x="380" y="123"/>
                    <a:pt x="380" y="123"/>
                  </a:cubicBezTo>
                  <a:cubicBezTo>
                    <a:pt x="359" y="107"/>
                    <a:pt x="377" y="92"/>
                    <a:pt x="377" y="92"/>
                  </a:cubicBezTo>
                  <a:cubicBezTo>
                    <a:pt x="385" y="84"/>
                    <a:pt x="385" y="84"/>
                    <a:pt x="385" y="84"/>
                  </a:cubicBezTo>
                  <a:cubicBezTo>
                    <a:pt x="372" y="65"/>
                    <a:pt x="372" y="65"/>
                    <a:pt x="372" y="65"/>
                  </a:cubicBezTo>
                  <a:cubicBezTo>
                    <a:pt x="372" y="65"/>
                    <a:pt x="371" y="60"/>
                    <a:pt x="372" y="46"/>
                  </a:cubicBezTo>
                  <a:cubicBezTo>
                    <a:pt x="373" y="31"/>
                    <a:pt x="372" y="28"/>
                    <a:pt x="372" y="28"/>
                  </a:cubicBezTo>
                  <a:cubicBezTo>
                    <a:pt x="354" y="28"/>
                    <a:pt x="354" y="28"/>
                    <a:pt x="354" y="28"/>
                  </a:cubicBezTo>
                  <a:cubicBezTo>
                    <a:pt x="354" y="28"/>
                    <a:pt x="343" y="32"/>
                    <a:pt x="335" y="32"/>
                  </a:cubicBezTo>
                  <a:cubicBezTo>
                    <a:pt x="328" y="32"/>
                    <a:pt x="303" y="33"/>
                    <a:pt x="303" y="33"/>
                  </a:cubicBezTo>
                  <a:cubicBezTo>
                    <a:pt x="274" y="61"/>
                    <a:pt x="270" y="29"/>
                    <a:pt x="270" y="29"/>
                  </a:cubicBezTo>
                  <a:cubicBezTo>
                    <a:pt x="265" y="13"/>
                    <a:pt x="265" y="13"/>
                    <a:pt x="265" y="13"/>
                  </a:cubicBezTo>
                  <a:cubicBezTo>
                    <a:pt x="256" y="11"/>
                    <a:pt x="240" y="9"/>
                    <a:pt x="239" y="6"/>
                  </a:cubicBezTo>
                  <a:cubicBezTo>
                    <a:pt x="238" y="3"/>
                    <a:pt x="232" y="0"/>
                    <a:pt x="225" y="6"/>
                  </a:cubicBezTo>
                  <a:cubicBezTo>
                    <a:pt x="218" y="12"/>
                    <a:pt x="208" y="9"/>
                    <a:pt x="203" y="6"/>
                  </a:cubicBezTo>
                  <a:cubicBezTo>
                    <a:pt x="198" y="3"/>
                    <a:pt x="194" y="7"/>
                    <a:pt x="194" y="7"/>
                  </a:cubicBezTo>
                  <a:cubicBezTo>
                    <a:pt x="190" y="35"/>
                    <a:pt x="161" y="44"/>
                    <a:pt x="161" y="44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2" y="49"/>
                    <a:pt x="161" y="54"/>
                    <a:pt x="154" y="58"/>
                  </a:cubicBezTo>
                  <a:cubicBezTo>
                    <a:pt x="154" y="58"/>
                    <a:pt x="156" y="79"/>
                    <a:pt x="146" y="66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8" y="65"/>
                    <a:pt x="147" y="40"/>
                    <a:pt x="126" y="55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82" y="35"/>
                    <a:pt x="67" y="58"/>
                  </a:cubicBezTo>
                  <a:cubicBezTo>
                    <a:pt x="52" y="80"/>
                    <a:pt x="52" y="92"/>
                    <a:pt x="52" y="9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3"/>
                    <a:pt x="90" y="112"/>
                    <a:pt x="65" y="13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57" y="170"/>
                    <a:pt x="45" y="172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19" y="187"/>
                    <a:pt x="0" y="172"/>
                    <a:pt x="6" y="191"/>
                  </a:cubicBezTo>
                  <a:cubicBezTo>
                    <a:pt x="10" y="199"/>
                    <a:pt x="10" y="199"/>
                    <a:pt x="10" y="199"/>
                  </a:cubicBezTo>
                  <a:cubicBezTo>
                    <a:pt x="10" y="199"/>
                    <a:pt x="13" y="218"/>
                    <a:pt x="18" y="219"/>
                  </a:cubicBezTo>
                  <a:cubicBezTo>
                    <a:pt x="22" y="220"/>
                    <a:pt x="28" y="215"/>
                    <a:pt x="28" y="215"/>
                  </a:cubicBezTo>
                  <a:cubicBezTo>
                    <a:pt x="39" y="204"/>
                    <a:pt x="39" y="204"/>
                    <a:pt x="39" y="204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2" y="198"/>
                    <a:pt x="52" y="198"/>
                    <a:pt x="52" y="198"/>
                  </a:cubicBezTo>
                  <a:cubicBezTo>
                    <a:pt x="78" y="194"/>
                    <a:pt x="78" y="194"/>
                    <a:pt x="78" y="19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92" y="190"/>
                    <a:pt x="92" y="190"/>
                    <a:pt x="92" y="190"/>
                  </a:cubicBezTo>
                  <a:cubicBezTo>
                    <a:pt x="88" y="209"/>
                    <a:pt x="88" y="209"/>
                    <a:pt x="88" y="209"/>
                  </a:cubicBezTo>
                  <a:cubicBezTo>
                    <a:pt x="94" y="212"/>
                    <a:pt x="94" y="212"/>
                    <a:pt x="94" y="212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41" y="228"/>
                    <a:pt x="141" y="228"/>
                    <a:pt x="141" y="228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51" y="220"/>
                    <a:pt x="151" y="220"/>
                    <a:pt x="151" y="220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182" y="205"/>
                    <a:pt x="182" y="205"/>
                    <a:pt x="182" y="205"/>
                  </a:cubicBezTo>
                  <a:cubicBezTo>
                    <a:pt x="188" y="207"/>
                    <a:pt x="188" y="207"/>
                    <a:pt x="188" y="207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222" y="210"/>
                    <a:pt x="222" y="210"/>
                    <a:pt x="222" y="210"/>
                  </a:cubicBezTo>
                  <a:cubicBezTo>
                    <a:pt x="222" y="210"/>
                    <a:pt x="233" y="210"/>
                    <a:pt x="227" y="236"/>
                  </a:cubicBezTo>
                  <a:cubicBezTo>
                    <a:pt x="220" y="262"/>
                    <a:pt x="234" y="252"/>
                    <a:pt x="234" y="25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63" y="258"/>
                    <a:pt x="263" y="258"/>
                    <a:pt x="263" y="258"/>
                  </a:cubicBezTo>
                  <a:cubicBezTo>
                    <a:pt x="267" y="244"/>
                    <a:pt x="267" y="244"/>
                    <a:pt x="267" y="244"/>
                  </a:cubicBezTo>
                  <a:cubicBezTo>
                    <a:pt x="267" y="244"/>
                    <a:pt x="276" y="233"/>
                    <a:pt x="276" y="257"/>
                  </a:cubicBezTo>
                  <a:cubicBezTo>
                    <a:pt x="279" y="264"/>
                    <a:pt x="279" y="264"/>
                    <a:pt x="279" y="264"/>
                  </a:cubicBezTo>
                  <a:cubicBezTo>
                    <a:pt x="288" y="262"/>
                    <a:pt x="288" y="262"/>
                    <a:pt x="288" y="262"/>
                  </a:cubicBezTo>
                  <a:cubicBezTo>
                    <a:pt x="289" y="270"/>
                    <a:pt x="289" y="270"/>
                    <a:pt x="289" y="270"/>
                  </a:cubicBezTo>
                  <a:cubicBezTo>
                    <a:pt x="306" y="264"/>
                    <a:pt x="306" y="264"/>
                    <a:pt x="306" y="264"/>
                  </a:cubicBezTo>
                  <a:cubicBezTo>
                    <a:pt x="306" y="264"/>
                    <a:pt x="315" y="257"/>
                    <a:pt x="323" y="273"/>
                  </a:cubicBezTo>
                  <a:cubicBezTo>
                    <a:pt x="331" y="283"/>
                    <a:pt x="331" y="283"/>
                    <a:pt x="331" y="283"/>
                  </a:cubicBezTo>
                  <a:cubicBezTo>
                    <a:pt x="365" y="310"/>
                    <a:pt x="365" y="310"/>
                    <a:pt x="365" y="310"/>
                  </a:cubicBezTo>
                  <a:cubicBezTo>
                    <a:pt x="372" y="306"/>
                    <a:pt x="372" y="306"/>
                    <a:pt x="372" y="306"/>
                  </a:cubicBezTo>
                  <a:cubicBezTo>
                    <a:pt x="372" y="296"/>
                    <a:pt x="372" y="296"/>
                    <a:pt x="372" y="296"/>
                  </a:cubicBezTo>
                  <a:cubicBezTo>
                    <a:pt x="388" y="295"/>
                    <a:pt x="388" y="295"/>
                    <a:pt x="388" y="295"/>
                  </a:cubicBezTo>
                  <a:cubicBezTo>
                    <a:pt x="395" y="290"/>
                    <a:pt x="395" y="290"/>
                    <a:pt x="395" y="290"/>
                  </a:cubicBezTo>
                  <a:cubicBezTo>
                    <a:pt x="388" y="277"/>
                    <a:pt x="388" y="277"/>
                    <a:pt x="388" y="277"/>
                  </a:cubicBezTo>
                  <a:lnTo>
                    <a:pt x="393" y="26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安康"/>
            <p:cNvSpPr/>
            <p:nvPr/>
          </p:nvSpPr>
          <p:spPr bwMode="auto">
            <a:xfrm>
              <a:off x="4003675" y="4772025"/>
              <a:ext cx="819150" cy="952500"/>
            </a:xfrm>
            <a:custGeom>
              <a:avLst/>
              <a:gdLst>
                <a:gd name="T0" fmla="*/ 303 w 337"/>
                <a:gd name="T1" fmla="*/ 180 h 396"/>
                <a:gd name="T2" fmla="*/ 272 w 337"/>
                <a:gd name="T3" fmla="*/ 184 h 396"/>
                <a:gd name="T4" fmla="*/ 263 w 337"/>
                <a:gd name="T5" fmla="*/ 176 h 396"/>
                <a:gd name="T6" fmla="*/ 223 w 337"/>
                <a:gd name="T7" fmla="*/ 133 h 396"/>
                <a:gd name="T8" fmla="*/ 190 w 337"/>
                <a:gd name="T9" fmla="*/ 127 h 396"/>
                <a:gd name="T10" fmla="*/ 154 w 337"/>
                <a:gd name="T11" fmla="*/ 133 h 396"/>
                <a:gd name="T12" fmla="*/ 112 w 337"/>
                <a:gd name="T13" fmla="*/ 118 h 396"/>
                <a:gd name="T14" fmla="*/ 92 w 337"/>
                <a:gd name="T15" fmla="*/ 110 h 396"/>
                <a:gd name="T16" fmla="*/ 118 w 337"/>
                <a:gd name="T17" fmla="*/ 69 h 396"/>
                <a:gd name="T18" fmla="*/ 132 w 337"/>
                <a:gd name="T19" fmla="*/ 40 h 396"/>
                <a:gd name="T20" fmla="*/ 142 w 337"/>
                <a:gd name="T21" fmla="*/ 38 h 396"/>
                <a:gd name="T22" fmla="*/ 126 w 337"/>
                <a:gd name="T23" fmla="*/ 23 h 396"/>
                <a:gd name="T24" fmla="*/ 91 w 337"/>
                <a:gd name="T25" fmla="*/ 26 h 396"/>
                <a:gd name="T26" fmla="*/ 34 w 337"/>
                <a:gd name="T27" fmla="*/ 35 h 396"/>
                <a:gd name="T28" fmla="*/ 12 w 337"/>
                <a:gd name="T29" fmla="*/ 39 h 396"/>
                <a:gd name="T30" fmla="*/ 12 w 337"/>
                <a:gd name="T31" fmla="*/ 76 h 396"/>
                <a:gd name="T32" fmla="*/ 18 w 337"/>
                <a:gd name="T33" fmla="*/ 103 h 396"/>
                <a:gd name="T34" fmla="*/ 20 w 337"/>
                <a:gd name="T35" fmla="*/ 148 h 396"/>
                <a:gd name="T36" fmla="*/ 21 w 337"/>
                <a:gd name="T37" fmla="*/ 186 h 396"/>
                <a:gd name="T38" fmla="*/ 48 w 337"/>
                <a:gd name="T39" fmla="*/ 220 h 396"/>
                <a:gd name="T40" fmla="*/ 48 w 337"/>
                <a:gd name="T41" fmla="*/ 265 h 396"/>
                <a:gd name="T42" fmla="*/ 28 w 337"/>
                <a:gd name="T43" fmla="*/ 288 h 396"/>
                <a:gd name="T44" fmla="*/ 36 w 337"/>
                <a:gd name="T45" fmla="*/ 302 h 396"/>
                <a:gd name="T46" fmla="*/ 40 w 337"/>
                <a:gd name="T47" fmla="*/ 298 h 396"/>
                <a:gd name="T48" fmla="*/ 61 w 337"/>
                <a:gd name="T49" fmla="*/ 301 h 396"/>
                <a:gd name="T50" fmla="*/ 70 w 337"/>
                <a:gd name="T51" fmla="*/ 298 h 396"/>
                <a:gd name="T52" fmla="*/ 83 w 337"/>
                <a:gd name="T53" fmla="*/ 292 h 396"/>
                <a:gd name="T54" fmla="*/ 85 w 337"/>
                <a:gd name="T55" fmla="*/ 301 h 396"/>
                <a:gd name="T56" fmla="*/ 93 w 337"/>
                <a:gd name="T57" fmla="*/ 311 h 396"/>
                <a:gd name="T58" fmla="*/ 123 w 337"/>
                <a:gd name="T59" fmla="*/ 325 h 396"/>
                <a:gd name="T60" fmla="*/ 134 w 337"/>
                <a:gd name="T61" fmla="*/ 338 h 396"/>
                <a:gd name="T62" fmla="*/ 152 w 337"/>
                <a:gd name="T63" fmla="*/ 347 h 396"/>
                <a:gd name="T64" fmla="*/ 173 w 337"/>
                <a:gd name="T65" fmla="*/ 357 h 396"/>
                <a:gd name="T66" fmla="*/ 190 w 337"/>
                <a:gd name="T67" fmla="*/ 360 h 396"/>
                <a:gd name="T68" fmla="*/ 207 w 337"/>
                <a:gd name="T69" fmla="*/ 376 h 396"/>
                <a:gd name="T70" fmla="*/ 212 w 337"/>
                <a:gd name="T71" fmla="*/ 396 h 396"/>
                <a:gd name="T72" fmla="*/ 244 w 337"/>
                <a:gd name="T73" fmla="*/ 390 h 396"/>
                <a:gd name="T74" fmla="*/ 249 w 337"/>
                <a:gd name="T75" fmla="*/ 376 h 396"/>
                <a:gd name="T76" fmla="*/ 257 w 337"/>
                <a:gd name="T77" fmla="*/ 368 h 396"/>
                <a:gd name="T78" fmla="*/ 249 w 337"/>
                <a:gd name="T79" fmla="*/ 359 h 396"/>
                <a:gd name="T80" fmla="*/ 251 w 337"/>
                <a:gd name="T81" fmla="*/ 345 h 396"/>
                <a:gd name="T82" fmla="*/ 248 w 337"/>
                <a:gd name="T83" fmla="*/ 338 h 396"/>
                <a:gd name="T84" fmla="*/ 245 w 337"/>
                <a:gd name="T85" fmla="*/ 330 h 396"/>
                <a:gd name="T86" fmla="*/ 252 w 337"/>
                <a:gd name="T87" fmla="*/ 320 h 396"/>
                <a:gd name="T88" fmla="*/ 244 w 337"/>
                <a:gd name="T89" fmla="*/ 311 h 396"/>
                <a:gd name="T90" fmla="*/ 247 w 337"/>
                <a:gd name="T91" fmla="*/ 301 h 396"/>
                <a:gd name="T92" fmla="*/ 238 w 337"/>
                <a:gd name="T93" fmla="*/ 299 h 396"/>
                <a:gd name="T94" fmla="*/ 228 w 337"/>
                <a:gd name="T95" fmla="*/ 289 h 396"/>
                <a:gd name="T96" fmla="*/ 232 w 337"/>
                <a:gd name="T97" fmla="*/ 278 h 396"/>
                <a:gd name="T98" fmla="*/ 237 w 337"/>
                <a:gd name="T99" fmla="*/ 270 h 396"/>
                <a:gd name="T100" fmla="*/ 241 w 337"/>
                <a:gd name="T101" fmla="*/ 260 h 396"/>
                <a:gd name="T102" fmla="*/ 244 w 337"/>
                <a:gd name="T103" fmla="*/ 252 h 396"/>
                <a:gd name="T104" fmla="*/ 238 w 337"/>
                <a:gd name="T105" fmla="*/ 247 h 396"/>
                <a:gd name="T106" fmla="*/ 237 w 337"/>
                <a:gd name="T107" fmla="*/ 239 h 396"/>
                <a:gd name="T108" fmla="*/ 253 w 337"/>
                <a:gd name="T109" fmla="*/ 231 h 396"/>
                <a:gd name="T110" fmla="*/ 274 w 337"/>
                <a:gd name="T111" fmla="*/ 234 h 396"/>
                <a:gd name="T112" fmla="*/ 283 w 337"/>
                <a:gd name="T113" fmla="*/ 236 h 396"/>
                <a:gd name="T114" fmla="*/ 303 w 337"/>
                <a:gd name="T115" fmla="*/ 238 h 396"/>
                <a:gd name="T116" fmla="*/ 317 w 337"/>
                <a:gd name="T117" fmla="*/ 227 h 396"/>
                <a:gd name="T118" fmla="*/ 334 w 337"/>
                <a:gd name="T119" fmla="*/ 225 h 396"/>
                <a:gd name="T120" fmla="*/ 334 w 337"/>
                <a:gd name="T121" fmla="*/ 217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7" h="396">
                  <a:moveTo>
                    <a:pt x="323" y="209"/>
                  </a:moveTo>
                  <a:cubicBezTo>
                    <a:pt x="323" y="209"/>
                    <a:pt x="332" y="196"/>
                    <a:pt x="303" y="180"/>
                  </a:cubicBezTo>
                  <a:cubicBezTo>
                    <a:pt x="303" y="180"/>
                    <a:pt x="293" y="187"/>
                    <a:pt x="280" y="176"/>
                  </a:cubicBezTo>
                  <a:cubicBezTo>
                    <a:pt x="272" y="184"/>
                    <a:pt x="272" y="184"/>
                    <a:pt x="272" y="184"/>
                  </a:cubicBezTo>
                  <a:cubicBezTo>
                    <a:pt x="265" y="182"/>
                    <a:pt x="265" y="182"/>
                    <a:pt x="265" y="182"/>
                  </a:cubicBezTo>
                  <a:cubicBezTo>
                    <a:pt x="263" y="176"/>
                    <a:pt x="263" y="176"/>
                    <a:pt x="263" y="176"/>
                  </a:cubicBezTo>
                  <a:cubicBezTo>
                    <a:pt x="263" y="176"/>
                    <a:pt x="280" y="135"/>
                    <a:pt x="233" y="139"/>
                  </a:cubicBezTo>
                  <a:cubicBezTo>
                    <a:pt x="233" y="139"/>
                    <a:pt x="227" y="136"/>
                    <a:pt x="223" y="133"/>
                  </a:cubicBezTo>
                  <a:cubicBezTo>
                    <a:pt x="222" y="133"/>
                    <a:pt x="222" y="133"/>
                    <a:pt x="222" y="133"/>
                  </a:cubicBezTo>
                  <a:cubicBezTo>
                    <a:pt x="222" y="133"/>
                    <a:pt x="213" y="142"/>
                    <a:pt x="190" y="127"/>
                  </a:cubicBezTo>
                  <a:cubicBezTo>
                    <a:pt x="190" y="127"/>
                    <a:pt x="174" y="135"/>
                    <a:pt x="162" y="129"/>
                  </a:cubicBezTo>
                  <a:cubicBezTo>
                    <a:pt x="154" y="133"/>
                    <a:pt x="154" y="133"/>
                    <a:pt x="154" y="133"/>
                  </a:cubicBezTo>
                  <a:cubicBezTo>
                    <a:pt x="154" y="133"/>
                    <a:pt x="141" y="147"/>
                    <a:pt x="125" y="120"/>
                  </a:cubicBezTo>
                  <a:cubicBezTo>
                    <a:pt x="112" y="118"/>
                    <a:pt x="112" y="118"/>
                    <a:pt x="112" y="118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92" y="110"/>
                    <a:pt x="92" y="110"/>
                    <a:pt x="92" y="110"/>
                  </a:cubicBezTo>
                  <a:cubicBezTo>
                    <a:pt x="92" y="110"/>
                    <a:pt x="87" y="75"/>
                    <a:pt x="103" y="70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8" y="69"/>
                    <a:pt x="124" y="65"/>
                    <a:pt x="121" y="55"/>
                  </a:cubicBezTo>
                  <a:cubicBezTo>
                    <a:pt x="119" y="44"/>
                    <a:pt x="132" y="40"/>
                    <a:pt x="132" y="40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26" y="23"/>
                    <a:pt x="126" y="23"/>
                    <a:pt x="126" y="23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20" y="17"/>
                    <a:pt x="108" y="0"/>
                    <a:pt x="91" y="26"/>
                  </a:cubicBezTo>
                  <a:cubicBezTo>
                    <a:pt x="91" y="26"/>
                    <a:pt x="79" y="28"/>
                    <a:pt x="72" y="23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3" y="42"/>
                    <a:pt x="12" y="57"/>
                  </a:cubicBezTo>
                  <a:cubicBezTo>
                    <a:pt x="11" y="71"/>
                    <a:pt x="12" y="76"/>
                    <a:pt x="12" y="76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103"/>
                    <a:pt x="0" y="118"/>
                    <a:pt x="21" y="134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15" y="190"/>
                    <a:pt x="30" y="203"/>
                  </a:cubicBezTo>
                  <a:cubicBezTo>
                    <a:pt x="46" y="217"/>
                    <a:pt x="48" y="220"/>
                    <a:pt x="48" y="220"/>
                  </a:cubicBezTo>
                  <a:cubicBezTo>
                    <a:pt x="48" y="220"/>
                    <a:pt x="53" y="236"/>
                    <a:pt x="43" y="240"/>
                  </a:cubicBezTo>
                  <a:cubicBezTo>
                    <a:pt x="32" y="243"/>
                    <a:pt x="70" y="249"/>
                    <a:pt x="48" y="265"/>
                  </a:cubicBezTo>
                  <a:cubicBezTo>
                    <a:pt x="48" y="265"/>
                    <a:pt x="29" y="262"/>
                    <a:pt x="33" y="278"/>
                  </a:cubicBezTo>
                  <a:cubicBezTo>
                    <a:pt x="28" y="288"/>
                    <a:pt x="28" y="288"/>
                    <a:pt x="28" y="288"/>
                  </a:cubicBezTo>
                  <a:cubicBezTo>
                    <a:pt x="36" y="301"/>
                    <a:pt x="36" y="301"/>
                    <a:pt x="36" y="301"/>
                  </a:cubicBezTo>
                  <a:cubicBezTo>
                    <a:pt x="36" y="302"/>
                    <a:pt x="36" y="302"/>
                    <a:pt x="36" y="302"/>
                  </a:cubicBezTo>
                  <a:cubicBezTo>
                    <a:pt x="36" y="301"/>
                    <a:pt x="36" y="301"/>
                    <a:pt x="36" y="301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40" y="294"/>
                    <a:pt x="40" y="294"/>
                    <a:pt x="40" y="294"/>
                  </a:cubicBezTo>
                  <a:cubicBezTo>
                    <a:pt x="61" y="301"/>
                    <a:pt x="61" y="301"/>
                    <a:pt x="61" y="301"/>
                  </a:cubicBezTo>
                  <a:cubicBezTo>
                    <a:pt x="62" y="293"/>
                    <a:pt x="62" y="293"/>
                    <a:pt x="62" y="293"/>
                  </a:cubicBezTo>
                  <a:cubicBezTo>
                    <a:pt x="70" y="298"/>
                    <a:pt x="70" y="298"/>
                    <a:pt x="70" y="298"/>
                  </a:cubicBezTo>
                  <a:cubicBezTo>
                    <a:pt x="77" y="290"/>
                    <a:pt x="77" y="290"/>
                    <a:pt x="77" y="290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4" y="298"/>
                    <a:pt x="84" y="298"/>
                    <a:pt x="84" y="298"/>
                  </a:cubicBezTo>
                  <a:cubicBezTo>
                    <a:pt x="85" y="301"/>
                    <a:pt x="85" y="301"/>
                    <a:pt x="85" y="301"/>
                  </a:cubicBezTo>
                  <a:cubicBezTo>
                    <a:pt x="91" y="301"/>
                    <a:pt x="91" y="301"/>
                    <a:pt x="91" y="301"/>
                  </a:cubicBezTo>
                  <a:cubicBezTo>
                    <a:pt x="93" y="311"/>
                    <a:pt x="93" y="311"/>
                    <a:pt x="93" y="311"/>
                  </a:cubicBezTo>
                  <a:cubicBezTo>
                    <a:pt x="112" y="325"/>
                    <a:pt x="112" y="325"/>
                    <a:pt x="112" y="325"/>
                  </a:cubicBezTo>
                  <a:cubicBezTo>
                    <a:pt x="123" y="325"/>
                    <a:pt x="123" y="325"/>
                    <a:pt x="123" y="325"/>
                  </a:cubicBezTo>
                  <a:cubicBezTo>
                    <a:pt x="130" y="334"/>
                    <a:pt x="130" y="334"/>
                    <a:pt x="130" y="334"/>
                  </a:cubicBezTo>
                  <a:cubicBezTo>
                    <a:pt x="134" y="338"/>
                    <a:pt x="134" y="338"/>
                    <a:pt x="134" y="338"/>
                  </a:cubicBezTo>
                  <a:cubicBezTo>
                    <a:pt x="147" y="338"/>
                    <a:pt x="147" y="338"/>
                    <a:pt x="147" y="338"/>
                  </a:cubicBezTo>
                  <a:cubicBezTo>
                    <a:pt x="152" y="347"/>
                    <a:pt x="152" y="347"/>
                    <a:pt x="152" y="347"/>
                  </a:cubicBezTo>
                  <a:cubicBezTo>
                    <a:pt x="170" y="347"/>
                    <a:pt x="170" y="347"/>
                    <a:pt x="170" y="347"/>
                  </a:cubicBezTo>
                  <a:cubicBezTo>
                    <a:pt x="173" y="357"/>
                    <a:pt x="173" y="357"/>
                    <a:pt x="173" y="357"/>
                  </a:cubicBezTo>
                  <a:cubicBezTo>
                    <a:pt x="179" y="360"/>
                    <a:pt x="179" y="360"/>
                    <a:pt x="179" y="360"/>
                  </a:cubicBezTo>
                  <a:cubicBezTo>
                    <a:pt x="190" y="360"/>
                    <a:pt x="190" y="360"/>
                    <a:pt x="190" y="360"/>
                  </a:cubicBezTo>
                  <a:cubicBezTo>
                    <a:pt x="194" y="370"/>
                    <a:pt x="194" y="370"/>
                    <a:pt x="194" y="370"/>
                  </a:cubicBezTo>
                  <a:cubicBezTo>
                    <a:pt x="207" y="376"/>
                    <a:pt x="207" y="376"/>
                    <a:pt x="207" y="376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12" y="396"/>
                    <a:pt x="212" y="396"/>
                    <a:pt x="212" y="396"/>
                  </a:cubicBezTo>
                  <a:cubicBezTo>
                    <a:pt x="223" y="391"/>
                    <a:pt x="223" y="391"/>
                    <a:pt x="223" y="391"/>
                  </a:cubicBezTo>
                  <a:cubicBezTo>
                    <a:pt x="244" y="390"/>
                    <a:pt x="244" y="390"/>
                    <a:pt x="244" y="390"/>
                  </a:cubicBezTo>
                  <a:cubicBezTo>
                    <a:pt x="249" y="385"/>
                    <a:pt x="249" y="385"/>
                    <a:pt x="249" y="385"/>
                  </a:cubicBezTo>
                  <a:cubicBezTo>
                    <a:pt x="249" y="376"/>
                    <a:pt x="249" y="376"/>
                    <a:pt x="249" y="376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7" y="368"/>
                    <a:pt x="257" y="368"/>
                    <a:pt x="257" y="368"/>
                  </a:cubicBezTo>
                  <a:cubicBezTo>
                    <a:pt x="253" y="363"/>
                    <a:pt x="253" y="363"/>
                    <a:pt x="253" y="363"/>
                  </a:cubicBezTo>
                  <a:cubicBezTo>
                    <a:pt x="249" y="359"/>
                    <a:pt x="249" y="359"/>
                    <a:pt x="249" y="359"/>
                  </a:cubicBezTo>
                  <a:cubicBezTo>
                    <a:pt x="249" y="353"/>
                    <a:pt x="249" y="353"/>
                    <a:pt x="249" y="353"/>
                  </a:cubicBezTo>
                  <a:cubicBezTo>
                    <a:pt x="251" y="345"/>
                    <a:pt x="251" y="345"/>
                    <a:pt x="251" y="345"/>
                  </a:cubicBezTo>
                  <a:cubicBezTo>
                    <a:pt x="251" y="342"/>
                    <a:pt x="251" y="342"/>
                    <a:pt x="251" y="342"/>
                  </a:cubicBezTo>
                  <a:cubicBezTo>
                    <a:pt x="248" y="338"/>
                    <a:pt x="248" y="338"/>
                    <a:pt x="248" y="338"/>
                  </a:cubicBezTo>
                  <a:cubicBezTo>
                    <a:pt x="245" y="334"/>
                    <a:pt x="245" y="334"/>
                    <a:pt x="245" y="334"/>
                  </a:cubicBezTo>
                  <a:cubicBezTo>
                    <a:pt x="245" y="330"/>
                    <a:pt x="245" y="330"/>
                    <a:pt x="245" y="330"/>
                  </a:cubicBezTo>
                  <a:cubicBezTo>
                    <a:pt x="253" y="324"/>
                    <a:pt x="253" y="324"/>
                    <a:pt x="253" y="324"/>
                  </a:cubicBezTo>
                  <a:cubicBezTo>
                    <a:pt x="252" y="320"/>
                    <a:pt x="252" y="320"/>
                    <a:pt x="252" y="320"/>
                  </a:cubicBezTo>
                  <a:cubicBezTo>
                    <a:pt x="248" y="315"/>
                    <a:pt x="248" y="315"/>
                    <a:pt x="248" y="315"/>
                  </a:cubicBezTo>
                  <a:cubicBezTo>
                    <a:pt x="244" y="311"/>
                    <a:pt x="244" y="311"/>
                    <a:pt x="244" y="311"/>
                  </a:cubicBezTo>
                  <a:cubicBezTo>
                    <a:pt x="246" y="308"/>
                    <a:pt x="246" y="308"/>
                    <a:pt x="246" y="308"/>
                  </a:cubicBezTo>
                  <a:cubicBezTo>
                    <a:pt x="247" y="301"/>
                    <a:pt x="247" y="301"/>
                    <a:pt x="247" y="301"/>
                  </a:cubicBezTo>
                  <a:cubicBezTo>
                    <a:pt x="246" y="299"/>
                    <a:pt x="246" y="299"/>
                    <a:pt x="246" y="299"/>
                  </a:cubicBezTo>
                  <a:cubicBezTo>
                    <a:pt x="238" y="299"/>
                    <a:pt x="238" y="299"/>
                    <a:pt x="238" y="299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31" y="283"/>
                    <a:pt x="231" y="283"/>
                    <a:pt x="231" y="283"/>
                  </a:cubicBezTo>
                  <a:cubicBezTo>
                    <a:pt x="232" y="278"/>
                    <a:pt x="232" y="278"/>
                    <a:pt x="232" y="278"/>
                  </a:cubicBezTo>
                  <a:cubicBezTo>
                    <a:pt x="232" y="270"/>
                    <a:pt x="232" y="270"/>
                    <a:pt x="232" y="270"/>
                  </a:cubicBezTo>
                  <a:cubicBezTo>
                    <a:pt x="237" y="270"/>
                    <a:pt x="237" y="270"/>
                    <a:pt x="237" y="270"/>
                  </a:cubicBezTo>
                  <a:cubicBezTo>
                    <a:pt x="241" y="270"/>
                    <a:pt x="241" y="270"/>
                    <a:pt x="241" y="270"/>
                  </a:cubicBezTo>
                  <a:cubicBezTo>
                    <a:pt x="241" y="260"/>
                    <a:pt x="241" y="260"/>
                    <a:pt x="241" y="260"/>
                  </a:cubicBezTo>
                  <a:cubicBezTo>
                    <a:pt x="243" y="257"/>
                    <a:pt x="243" y="257"/>
                    <a:pt x="243" y="257"/>
                  </a:cubicBezTo>
                  <a:cubicBezTo>
                    <a:pt x="244" y="252"/>
                    <a:pt x="244" y="252"/>
                    <a:pt x="244" y="252"/>
                  </a:cubicBezTo>
                  <a:cubicBezTo>
                    <a:pt x="241" y="249"/>
                    <a:pt x="241" y="249"/>
                    <a:pt x="241" y="249"/>
                  </a:cubicBezTo>
                  <a:cubicBezTo>
                    <a:pt x="238" y="247"/>
                    <a:pt x="238" y="247"/>
                    <a:pt x="238" y="247"/>
                  </a:cubicBezTo>
                  <a:cubicBezTo>
                    <a:pt x="235" y="244"/>
                    <a:pt x="235" y="244"/>
                    <a:pt x="235" y="244"/>
                  </a:cubicBezTo>
                  <a:cubicBezTo>
                    <a:pt x="237" y="239"/>
                    <a:pt x="237" y="239"/>
                    <a:pt x="237" y="239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3" y="231"/>
                    <a:pt x="253" y="231"/>
                    <a:pt x="253" y="231"/>
                  </a:cubicBezTo>
                  <a:cubicBezTo>
                    <a:pt x="264" y="240"/>
                    <a:pt x="264" y="240"/>
                    <a:pt x="264" y="240"/>
                  </a:cubicBezTo>
                  <a:cubicBezTo>
                    <a:pt x="274" y="234"/>
                    <a:pt x="274" y="234"/>
                    <a:pt x="274" y="234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6"/>
                    <a:pt x="283" y="236"/>
                    <a:pt x="283" y="236"/>
                  </a:cubicBezTo>
                  <a:cubicBezTo>
                    <a:pt x="288" y="230"/>
                    <a:pt x="288" y="230"/>
                    <a:pt x="288" y="230"/>
                  </a:cubicBezTo>
                  <a:cubicBezTo>
                    <a:pt x="303" y="238"/>
                    <a:pt x="303" y="238"/>
                    <a:pt x="303" y="238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7" y="227"/>
                    <a:pt x="317" y="227"/>
                    <a:pt x="317" y="227"/>
                  </a:cubicBezTo>
                  <a:cubicBezTo>
                    <a:pt x="322" y="225"/>
                    <a:pt x="322" y="225"/>
                    <a:pt x="322" y="225"/>
                  </a:cubicBezTo>
                  <a:cubicBezTo>
                    <a:pt x="334" y="225"/>
                    <a:pt x="334" y="225"/>
                    <a:pt x="334" y="225"/>
                  </a:cubicBezTo>
                  <a:cubicBezTo>
                    <a:pt x="337" y="221"/>
                    <a:pt x="337" y="221"/>
                    <a:pt x="337" y="221"/>
                  </a:cubicBezTo>
                  <a:cubicBezTo>
                    <a:pt x="334" y="217"/>
                    <a:pt x="334" y="217"/>
                    <a:pt x="334" y="217"/>
                  </a:cubicBezTo>
                  <a:lnTo>
                    <a:pt x="323" y="20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宝鸡"/>
            <p:cNvSpPr/>
            <p:nvPr/>
          </p:nvSpPr>
          <p:spPr bwMode="auto">
            <a:xfrm>
              <a:off x="3403600" y="4238625"/>
              <a:ext cx="647700" cy="704850"/>
            </a:xfrm>
            <a:custGeom>
              <a:avLst/>
              <a:gdLst>
                <a:gd name="T0" fmla="*/ 265 w 265"/>
                <a:gd name="T1" fmla="*/ 165 h 293"/>
                <a:gd name="T2" fmla="*/ 265 w 265"/>
                <a:gd name="T3" fmla="*/ 164 h 293"/>
                <a:gd name="T4" fmla="*/ 251 w 265"/>
                <a:gd name="T5" fmla="*/ 157 h 293"/>
                <a:gd name="T6" fmla="*/ 250 w 265"/>
                <a:gd name="T7" fmla="*/ 127 h 293"/>
                <a:gd name="T8" fmla="*/ 246 w 265"/>
                <a:gd name="T9" fmla="*/ 102 h 293"/>
                <a:gd name="T10" fmla="*/ 243 w 265"/>
                <a:gd name="T11" fmla="*/ 71 h 293"/>
                <a:gd name="T12" fmla="*/ 241 w 265"/>
                <a:gd name="T13" fmla="*/ 54 h 293"/>
                <a:gd name="T14" fmla="*/ 216 w 265"/>
                <a:gd name="T15" fmla="*/ 36 h 293"/>
                <a:gd name="T16" fmla="*/ 191 w 265"/>
                <a:gd name="T17" fmla="*/ 43 h 293"/>
                <a:gd name="T18" fmla="*/ 176 w 265"/>
                <a:gd name="T19" fmla="*/ 45 h 293"/>
                <a:gd name="T20" fmla="*/ 145 w 265"/>
                <a:gd name="T21" fmla="*/ 40 h 293"/>
                <a:gd name="T22" fmla="*/ 132 w 265"/>
                <a:gd name="T23" fmla="*/ 50 h 293"/>
                <a:gd name="T24" fmla="*/ 122 w 265"/>
                <a:gd name="T25" fmla="*/ 40 h 293"/>
                <a:gd name="T26" fmla="*/ 110 w 265"/>
                <a:gd name="T27" fmla="*/ 41 h 293"/>
                <a:gd name="T28" fmla="*/ 110 w 265"/>
                <a:gd name="T29" fmla="*/ 28 h 293"/>
                <a:gd name="T30" fmla="*/ 56 w 265"/>
                <a:gd name="T31" fmla="*/ 19 h 293"/>
                <a:gd name="T32" fmla="*/ 40 w 265"/>
                <a:gd name="T33" fmla="*/ 16 h 293"/>
                <a:gd name="T34" fmla="*/ 30 w 265"/>
                <a:gd name="T35" fmla="*/ 32 h 293"/>
                <a:gd name="T36" fmla="*/ 45 w 265"/>
                <a:gd name="T37" fmla="*/ 63 h 293"/>
                <a:gd name="T38" fmla="*/ 27 w 265"/>
                <a:gd name="T39" fmla="*/ 86 h 293"/>
                <a:gd name="T40" fmla="*/ 26 w 265"/>
                <a:gd name="T41" fmla="*/ 100 h 293"/>
                <a:gd name="T42" fmla="*/ 13 w 265"/>
                <a:gd name="T43" fmla="*/ 112 h 293"/>
                <a:gd name="T44" fmla="*/ 14 w 265"/>
                <a:gd name="T45" fmla="*/ 121 h 293"/>
                <a:gd name="T46" fmla="*/ 43 w 265"/>
                <a:gd name="T47" fmla="*/ 135 h 293"/>
                <a:gd name="T48" fmla="*/ 62 w 265"/>
                <a:gd name="T49" fmla="*/ 149 h 293"/>
                <a:gd name="T50" fmla="*/ 53 w 265"/>
                <a:gd name="T51" fmla="*/ 165 h 293"/>
                <a:gd name="T52" fmla="*/ 33 w 265"/>
                <a:gd name="T53" fmla="*/ 168 h 293"/>
                <a:gd name="T54" fmla="*/ 50 w 265"/>
                <a:gd name="T55" fmla="*/ 172 h 293"/>
                <a:gd name="T56" fmla="*/ 50 w 265"/>
                <a:gd name="T57" fmla="*/ 189 h 293"/>
                <a:gd name="T58" fmla="*/ 36 w 265"/>
                <a:gd name="T59" fmla="*/ 191 h 293"/>
                <a:gd name="T60" fmla="*/ 32 w 265"/>
                <a:gd name="T61" fmla="*/ 206 h 293"/>
                <a:gd name="T62" fmla="*/ 24 w 265"/>
                <a:gd name="T63" fmla="*/ 231 h 293"/>
                <a:gd name="T64" fmla="*/ 37 w 265"/>
                <a:gd name="T65" fmla="*/ 235 h 293"/>
                <a:gd name="T66" fmla="*/ 32 w 265"/>
                <a:gd name="T67" fmla="*/ 256 h 293"/>
                <a:gd name="T68" fmla="*/ 50 w 265"/>
                <a:gd name="T69" fmla="*/ 276 h 293"/>
                <a:gd name="T70" fmla="*/ 50 w 265"/>
                <a:gd name="T71" fmla="*/ 276 h 293"/>
                <a:gd name="T72" fmla="*/ 83 w 265"/>
                <a:gd name="T73" fmla="*/ 239 h 293"/>
                <a:gd name="T74" fmla="*/ 92 w 265"/>
                <a:gd name="T75" fmla="*/ 238 h 293"/>
                <a:gd name="T76" fmla="*/ 114 w 265"/>
                <a:gd name="T77" fmla="*/ 238 h 293"/>
                <a:gd name="T78" fmla="*/ 128 w 265"/>
                <a:gd name="T79" fmla="*/ 238 h 293"/>
                <a:gd name="T80" fmla="*/ 154 w 265"/>
                <a:gd name="T81" fmla="*/ 245 h 293"/>
                <a:gd name="T82" fmla="*/ 159 w 265"/>
                <a:gd name="T83" fmla="*/ 261 h 293"/>
                <a:gd name="T84" fmla="*/ 192 w 265"/>
                <a:gd name="T85" fmla="*/ 265 h 293"/>
                <a:gd name="T86" fmla="*/ 204 w 265"/>
                <a:gd name="T87" fmla="*/ 265 h 293"/>
                <a:gd name="T88" fmla="*/ 204 w 265"/>
                <a:gd name="T89" fmla="*/ 251 h 293"/>
                <a:gd name="T90" fmla="*/ 210 w 265"/>
                <a:gd name="T91" fmla="*/ 231 h 293"/>
                <a:gd name="T92" fmla="*/ 233 w 265"/>
                <a:gd name="T93" fmla="*/ 209 h 293"/>
                <a:gd name="T94" fmla="*/ 244 w 265"/>
                <a:gd name="T95" fmla="*/ 207 h 293"/>
                <a:gd name="T96" fmla="*/ 265 w 265"/>
                <a:gd name="T97" fmla="*/ 16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5" h="293">
                  <a:moveTo>
                    <a:pt x="265" y="165"/>
                  </a:moveTo>
                  <a:cubicBezTo>
                    <a:pt x="265" y="164"/>
                    <a:pt x="265" y="164"/>
                    <a:pt x="265" y="164"/>
                  </a:cubicBezTo>
                  <a:cubicBezTo>
                    <a:pt x="256" y="161"/>
                    <a:pt x="251" y="157"/>
                    <a:pt x="251" y="157"/>
                  </a:cubicBezTo>
                  <a:cubicBezTo>
                    <a:pt x="257" y="145"/>
                    <a:pt x="250" y="127"/>
                    <a:pt x="250" y="127"/>
                  </a:cubicBezTo>
                  <a:cubicBezTo>
                    <a:pt x="250" y="127"/>
                    <a:pt x="243" y="114"/>
                    <a:pt x="246" y="102"/>
                  </a:cubicBezTo>
                  <a:cubicBezTo>
                    <a:pt x="249" y="89"/>
                    <a:pt x="250" y="80"/>
                    <a:pt x="243" y="71"/>
                  </a:cubicBezTo>
                  <a:cubicBezTo>
                    <a:pt x="237" y="63"/>
                    <a:pt x="241" y="54"/>
                    <a:pt x="241" y="54"/>
                  </a:cubicBezTo>
                  <a:cubicBezTo>
                    <a:pt x="217" y="63"/>
                    <a:pt x="216" y="36"/>
                    <a:pt x="216" y="36"/>
                  </a:cubicBezTo>
                  <a:cubicBezTo>
                    <a:pt x="207" y="37"/>
                    <a:pt x="195" y="39"/>
                    <a:pt x="191" y="43"/>
                  </a:cubicBezTo>
                  <a:cubicBezTo>
                    <a:pt x="191" y="43"/>
                    <a:pt x="181" y="32"/>
                    <a:pt x="176" y="45"/>
                  </a:cubicBezTo>
                  <a:cubicBezTo>
                    <a:pt x="171" y="57"/>
                    <a:pt x="145" y="40"/>
                    <a:pt x="145" y="40"/>
                  </a:cubicBezTo>
                  <a:cubicBezTo>
                    <a:pt x="145" y="40"/>
                    <a:pt x="138" y="40"/>
                    <a:pt x="132" y="50"/>
                  </a:cubicBezTo>
                  <a:cubicBezTo>
                    <a:pt x="126" y="61"/>
                    <a:pt x="122" y="51"/>
                    <a:pt x="122" y="40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8"/>
                    <a:pt x="75" y="0"/>
                    <a:pt x="56" y="19"/>
                  </a:cubicBezTo>
                  <a:cubicBezTo>
                    <a:pt x="56" y="19"/>
                    <a:pt x="48" y="23"/>
                    <a:pt x="40" y="16"/>
                  </a:cubicBezTo>
                  <a:cubicBezTo>
                    <a:pt x="40" y="16"/>
                    <a:pt x="39" y="32"/>
                    <a:pt x="30" y="32"/>
                  </a:cubicBezTo>
                  <a:cubicBezTo>
                    <a:pt x="30" y="32"/>
                    <a:pt x="15" y="27"/>
                    <a:pt x="45" y="63"/>
                  </a:cubicBezTo>
                  <a:cubicBezTo>
                    <a:pt x="45" y="63"/>
                    <a:pt x="48" y="74"/>
                    <a:pt x="27" y="86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100"/>
                    <a:pt x="0" y="101"/>
                    <a:pt x="13" y="112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37" y="123"/>
                    <a:pt x="43" y="135"/>
                  </a:cubicBezTo>
                  <a:cubicBezTo>
                    <a:pt x="49" y="147"/>
                    <a:pt x="62" y="149"/>
                    <a:pt x="62" y="149"/>
                  </a:cubicBezTo>
                  <a:cubicBezTo>
                    <a:pt x="62" y="149"/>
                    <a:pt x="66" y="170"/>
                    <a:pt x="53" y="165"/>
                  </a:cubicBezTo>
                  <a:cubicBezTo>
                    <a:pt x="39" y="159"/>
                    <a:pt x="35" y="157"/>
                    <a:pt x="33" y="168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89"/>
                    <a:pt x="50" y="189"/>
                    <a:pt x="50" y="189"/>
                  </a:cubicBezTo>
                  <a:cubicBezTo>
                    <a:pt x="50" y="189"/>
                    <a:pt x="50" y="191"/>
                    <a:pt x="36" y="191"/>
                  </a:cubicBezTo>
                  <a:cubicBezTo>
                    <a:pt x="36" y="191"/>
                    <a:pt x="32" y="191"/>
                    <a:pt x="32" y="206"/>
                  </a:cubicBezTo>
                  <a:cubicBezTo>
                    <a:pt x="33" y="220"/>
                    <a:pt x="24" y="231"/>
                    <a:pt x="24" y="231"/>
                  </a:cubicBezTo>
                  <a:cubicBezTo>
                    <a:pt x="37" y="235"/>
                    <a:pt x="37" y="235"/>
                    <a:pt x="37" y="235"/>
                  </a:cubicBezTo>
                  <a:cubicBezTo>
                    <a:pt x="32" y="256"/>
                    <a:pt x="32" y="256"/>
                    <a:pt x="32" y="256"/>
                  </a:cubicBezTo>
                  <a:cubicBezTo>
                    <a:pt x="32" y="256"/>
                    <a:pt x="46" y="266"/>
                    <a:pt x="50" y="276"/>
                  </a:cubicBezTo>
                  <a:cubicBezTo>
                    <a:pt x="50" y="276"/>
                    <a:pt x="50" y="276"/>
                    <a:pt x="50" y="276"/>
                  </a:cubicBezTo>
                  <a:cubicBezTo>
                    <a:pt x="50" y="276"/>
                    <a:pt x="79" y="267"/>
                    <a:pt x="83" y="239"/>
                  </a:cubicBezTo>
                  <a:cubicBezTo>
                    <a:pt x="83" y="239"/>
                    <a:pt x="87" y="235"/>
                    <a:pt x="92" y="238"/>
                  </a:cubicBezTo>
                  <a:cubicBezTo>
                    <a:pt x="97" y="241"/>
                    <a:pt x="107" y="244"/>
                    <a:pt x="114" y="238"/>
                  </a:cubicBezTo>
                  <a:cubicBezTo>
                    <a:pt x="121" y="232"/>
                    <a:pt x="127" y="235"/>
                    <a:pt x="128" y="238"/>
                  </a:cubicBezTo>
                  <a:cubicBezTo>
                    <a:pt x="129" y="241"/>
                    <a:pt x="145" y="243"/>
                    <a:pt x="154" y="245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63" y="293"/>
                    <a:pt x="192" y="265"/>
                  </a:cubicBezTo>
                  <a:cubicBezTo>
                    <a:pt x="204" y="265"/>
                    <a:pt x="204" y="265"/>
                    <a:pt x="204" y="265"/>
                  </a:cubicBezTo>
                  <a:cubicBezTo>
                    <a:pt x="204" y="251"/>
                    <a:pt x="204" y="251"/>
                    <a:pt x="204" y="251"/>
                  </a:cubicBezTo>
                  <a:cubicBezTo>
                    <a:pt x="204" y="251"/>
                    <a:pt x="210" y="245"/>
                    <a:pt x="210" y="231"/>
                  </a:cubicBezTo>
                  <a:cubicBezTo>
                    <a:pt x="210" y="217"/>
                    <a:pt x="225" y="209"/>
                    <a:pt x="233" y="209"/>
                  </a:cubicBezTo>
                  <a:cubicBezTo>
                    <a:pt x="240" y="209"/>
                    <a:pt x="244" y="207"/>
                    <a:pt x="244" y="207"/>
                  </a:cubicBezTo>
                  <a:cubicBezTo>
                    <a:pt x="245" y="176"/>
                    <a:pt x="265" y="165"/>
                    <a:pt x="265" y="16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西安"/>
            <p:cNvSpPr/>
            <p:nvPr/>
          </p:nvSpPr>
          <p:spPr bwMode="auto">
            <a:xfrm>
              <a:off x="3908425" y="4400550"/>
              <a:ext cx="762000" cy="466725"/>
            </a:xfrm>
            <a:custGeom>
              <a:avLst/>
              <a:gdLst>
                <a:gd name="T0" fmla="*/ 0 w 319"/>
                <a:gd name="T1" fmla="*/ 194 h 194"/>
                <a:gd name="T2" fmla="*/ 0 w 319"/>
                <a:gd name="T3" fmla="*/ 180 h 194"/>
                <a:gd name="T4" fmla="*/ 6 w 319"/>
                <a:gd name="T5" fmla="*/ 160 h 194"/>
                <a:gd name="T6" fmla="*/ 29 w 319"/>
                <a:gd name="T7" fmla="*/ 138 h 194"/>
                <a:gd name="T8" fmla="*/ 40 w 319"/>
                <a:gd name="T9" fmla="*/ 136 h 194"/>
                <a:gd name="T10" fmla="*/ 61 w 319"/>
                <a:gd name="T11" fmla="*/ 93 h 194"/>
                <a:gd name="T12" fmla="*/ 62 w 319"/>
                <a:gd name="T13" fmla="*/ 93 h 194"/>
                <a:gd name="T14" fmla="*/ 128 w 319"/>
                <a:gd name="T15" fmla="*/ 92 h 194"/>
                <a:gd name="T16" fmla="*/ 158 w 319"/>
                <a:gd name="T17" fmla="*/ 69 h 194"/>
                <a:gd name="T18" fmla="*/ 189 w 319"/>
                <a:gd name="T19" fmla="*/ 32 h 194"/>
                <a:gd name="T20" fmla="*/ 189 w 319"/>
                <a:gd name="T21" fmla="*/ 29 h 194"/>
                <a:gd name="T22" fmla="*/ 198 w 319"/>
                <a:gd name="T23" fmla="*/ 24 h 194"/>
                <a:gd name="T24" fmla="*/ 209 w 319"/>
                <a:gd name="T25" fmla="*/ 7 h 194"/>
                <a:gd name="T26" fmla="*/ 209 w 319"/>
                <a:gd name="T27" fmla="*/ 7 h 194"/>
                <a:gd name="T28" fmla="*/ 243 w 319"/>
                <a:gd name="T29" fmla="*/ 0 h 194"/>
                <a:gd name="T30" fmla="*/ 246 w 319"/>
                <a:gd name="T31" fmla="*/ 1 h 194"/>
                <a:gd name="T32" fmla="*/ 249 w 319"/>
                <a:gd name="T33" fmla="*/ 56 h 194"/>
                <a:gd name="T34" fmla="*/ 303 w 319"/>
                <a:gd name="T35" fmla="*/ 84 h 194"/>
                <a:gd name="T36" fmla="*/ 303 w 319"/>
                <a:gd name="T37" fmla="*/ 84 h 194"/>
                <a:gd name="T38" fmla="*/ 291 w 319"/>
                <a:gd name="T39" fmla="*/ 108 h 194"/>
                <a:gd name="T40" fmla="*/ 278 w 319"/>
                <a:gd name="T41" fmla="*/ 142 h 194"/>
                <a:gd name="T42" fmla="*/ 254 w 319"/>
                <a:gd name="T43" fmla="*/ 159 h 194"/>
                <a:gd name="T44" fmla="*/ 165 w 319"/>
                <a:gd name="T45" fmla="*/ 166 h 194"/>
                <a:gd name="T46" fmla="*/ 164 w 319"/>
                <a:gd name="T47" fmla="*/ 167 h 194"/>
                <a:gd name="T48" fmla="*/ 135 w 319"/>
                <a:gd name="T49" fmla="*/ 176 h 194"/>
                <a:gd name="T50" fmla="*/ 116 w 319"/>
                <a:gd name="T51" fmla="*/ 173 h 194"/>
                <a:gd name="T52" fmla="*/ 79 w 319"/>
                <a:gd name="T53" fmla="*/ 185 h 194"/>
                <a:gd name="T54" fmla="*/ 46 w 319"/>
                <a:gd name="T55" fmla="*/ 189 h 194"/>
                <a:gd name="T56" fmla="*/ 39 w 319"/>
                <a:gd name="T57" fmla="*/ 189 h 194"/>
                <a:gd name="T58" fmla="*/ 20 w 319"/>
                <a:gd name="T59" fmla="*/ 193 h 194"/>
                <a:gd name="T60" fmla="*/ 1 w 319"/>
                <a:gd name="T61" fmla="*/ 194 h 194"/>
                <a:gd name="T62" fmla="*/ 0 w 319"/>
                <a:gd name="T63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9" h="194">
                  <a:moveTo>
                    <a:pt x="0" y="194"/>
                  </a:move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6" y="174"/>
                    <a:pt x="6" y="160"/>
                  </a:cubicBezTo>
                  <a:cubicBezTo>
                    <a:pt x="6" y="146"/>
                    <a:pt x="21" y="138"/>
                    <a:pt x="29" y="138"/>
                  </a:cubicBezTo>
                  <a:cubicBezTo>
                    <a:pt x="36" y="138"/>
                    <a:pt x="40" y="136"/>
                    <a:pt x="40" y="136"/>
                  </a:cubicBezTo>
                  <a:cubicBezTo>
                    <a:pt x="41" y="105"/>
                    <a:pt x="61" y="93"/>
                    <a:pt x="61" y="93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75" y="98"/>
                    <a:pt x="97" y="102"/>
                    <a:pt x="128" y="92"/>
                  </a:cubicBezTo>
                  <a:cubicBezTo>
                    <a:pt x="128" y="92"/>
                    <a:pt x="158" y="89"/>
                    <a:pt x="158" y="69"/>
                  </a:cubicBezTo>
                  <a:cubicBezTo>
                    <a:pt x="158" y="69"/>
                    <a:pt x="196" y="61"/>
                    <a:pt x="189" y="32"/>
                  </a:cubicBezTo>
                  <a:cubicBezTo>
                    <a:pt x="188" y="30"/>
                    <a:pt x="189" y="29"/>
                    <a:pt x="189" y="29"/>
                  </a:cubicBezTo>
                  <a:cubicBezTo>
                    <a:pt x="189" y="29"/>
                    <a:pt x="192" y="24"/>
                    <a:pt x="198" y="24"/>
                  </a:cubicBezTo>
                  <a:cubicBezTo>
                    <a:pt x="205" y="24"/>
                    <a:pt x="209" y="18"/>
                    <a:pt x="209" y="7"/>
                  </a:cubicBezTo>
                  <a:cubicBezTo>
                    <a:pt x="209" y="7"/>
                    <a:pt x="209" y="7"/>
                    <a:pt x="209" y="7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46" y="1"/>
                    <a:pt x="246" y="1"/>
                    <a:pt x="246" y="1"/>
                  </a:cubicBezTo>
                  <a:cubicBezTo>
                    <a:pt x="246" y="1"/>
                    <a:pt x="244" y="23"/>
                    <a:pt x="249" y="56"/>
                  </a:cubicBezTo>
                  <a:cubicBezTo>
                    <a:pt x="254" y="89"/>
                    <a:pt x="303" y="84"/>
                    <a:pt x="303" y="84"/>
                  </a:cubicBezTo>
                  <a:cubicBezTo>
                    <a:pt x="303" y="84"/>
                    <a:pt x="303" y="84"/>
                    <a:pt x="303" y="84"/>
                  </a:cubicBezTo>
                  <a:cubicBezTo>
                    <a:pt x="303" y="84"/>
                    <a:pt x="319" y="90"/>
                    <a:pt x="291" y="108"/>
                  </a:cubicBezTo>
                  <a:cubicBezTo>
                    <a:pt x="263" y="126"/>
                    <a:pt x="275" y="123"/>
                    <a:pt x="278" y="142"/>
                  </a:cubicBezTo>
                  <a:cubicBezTo>
                    <a:pt x="278" y="142"/>
                    <a:pt x="277" y="160"/>
                    <a:pt x="254" y="159"/>
                  </a:cubicBezTo>
                  <a:cubicBezTo>
                    <a:pt x="231" y="157"/>
                    <a:pt x="207" y="136"/>
                    <a:pt x="165" y="166"/>
                  </a:cubicBezTo>
                  <a:cubicBezTo>
                    <a:pt x="164" y="167"/>
                    <a:pt x="164" y="167"/>
                    <a:pt x="164" y="167"/>
                  </a:cubicBezTo>
                  <a:cubicBezTo>
                    <a:pt x="164" y="167"/>
                    <a:pt x="152" y="150"/>
                    <a:pt x="135" y="176"/>
                  </a:cubicBezTo>
                  <a:cubicBezTo>
                    <a:pt x="135" y="176"/>
                    <a:pt x="124" y="178"/>
                    <a:pt x="116" y="173"/>
                  </a:cubicBezTo>
                  <a:cubicBezTo>
                    <a:pt x="79" y="185"/>
                    <a:pt x="79" y="185"/>
                    <a:pt x="79" y="185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28" y="193"/>
                    <a:pt x="20" y="193"/>
                  </a:cubicBezTo>
                  <a:cubicBezTo>
                    <a:pt x="16" y="193"/>
                    <a:pt x="8" y="193"/>
                    <a:pt x="1" y="194"/>
                  </a:cubicBezTo>
                  <a:lnTo>
                    <a:pt x="0" y="19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商洛"/>
            <p:cNvSpPr/>
            <p:nvPr/>
          </p:nvSpPr>
          <p:spPr bwMode="auto">
            <a:xfrm>
              <a:off x="4222750" y="4524375"/>
              <a:ext cx="876300" cy="600075"/>
            </a:xfrm>
            <a:custGeom>
              <a:avLst/>
              <a:gdLst>
                <a:gd name="T0" fmla="*/ 359 w 366"/>
                <a:gd name="T1" fmla="*/ 178 h 248"/>
                <a:gd name="T2" fmla="*/ 356 w 366"/>
                <a:gd name="T3" fmla="*/ 171 h 248"/>
                <a:gd name="T4" fmla="*/ 363 w 366"/>
                <a:gd name="T5" fmla="*/ 163 h 248"/>
                <a:gd name="T6" fmla="*/ 360 w 366"/>
                <a:gd name="T7" fmla="*/ 152 h 248"/>
                <a:gd name="T8" fmla="*/ 357 w 366"/>
                <a:gd name="T9" fmla="*/ 144 h 248"/>
                <a:gd name="T10" fmla="*/ 349 w 366"/>
                <a:gd name="T11" fmla="*/ 136 h 248"/>
                <a:gd name="T12" fmla="*/ 337 w 366"/>
                <a:gd name="T13" fmla="*/ 136 h 248"/>
                <a:gd name="T14" fmla="*/ 330 w 366"/>
                <a:gd name="T15" fmla="*/ 131 h 248"/>
                <a:gd name="T16" fmla="*/ 299 w 366"/>
                <a:gd name="T17" fmla="*/ 100 h 248"/>
                <a:gd name="T18" fmla="*/ 297 w 366"/>
                <a:gd name="T19" fmla="*/ 92 h 248"/>
                <a:gd name="T20" fmla="*/ 293 w 366"/>
                <a:gd name="T21" fmla="*/ 54 h 248"/>
                <a:gd name="T22" fmla="*/ 268 w 366"/>
                <a:gd name="T23" fmla="*/ 20 h 248"/>
                <a:gd name="T24" fmla="*/ 259 w 366"/>
                <a:gd name="T25" fmla="*/ 0 h 248"/>
                <a:gd name="T26" fmla="*/ 212 w 366"/>
                <a:gd name="T27" fmla="*/ 3 h 248"/>
                <a:gd name="T28" fmla="*/ 201 w 366"/>
                <a:gd name="T29" fmla="*/ 18 h 248"/>
                <a:gd name="T30" fmla="*/ 172 w 366"/>
                <a:gd name="T31" fmla="*/ 35 h 248"/>
                <a:gd name="T32" fmla="*/ 147 w 366"/>
                <a:gd name="T33" fmla="*/ 93 h 248"/>
                <a:gd name="T34" fmla="*/ 34 w 366"/>
                <a:gd name="T35" fmla="*/ 117 h 248"/>
                <a:gd name="T36" fmla="*/ 39 w 366"/>
                <a:gd name="T37" fmla="*/ 124 h 248"/>
                <a:gd name="T38" fmla="*/ 55 w 366"/>
                <a:gd name="T39" fmla="*/ 139 h 248"/>
                <a:gd name="T40" fmla="*/ 45 w 366"/>
                <a:gd name="T41" fmla="*/ 141 h 248"/>
                <a:gd name="T42" fmla="*/ 31 w 366"/>
                <a:gd name="T43" fmla="*/ 170 h 248"/>
                <a:gd name="T44" fmla="*/ 5 w 366"/>
                <a:gd name="T45" fmla="*/ 211 h 248"/>
                <a:gd name="T46" fmla="*/ 25 w 366"/>
                <a:gd name="T47" fmla="*/ 219 h 248"/>
                <a:gd name="T48" fmla="*/ 67 w 366"/>
                <a:gd name="T49" fmla="*/ 234 h 248"/>
                <a:gd name="T50" fmla="*/ 103 w 366"/>
                <a:gd name="T51" fmla="*/ 228 h 248"/>
                <a:gd name="T52" fmla="*/ 136 w 366"/>
                <a:gd name="T53" fmla="*/ 234 h 248"/>
                <a:gd name="T54" fmla="*/ 156 w 366"/>
                <a:gd name="T55" fmla="*/ 220 h 248"/>
                <a:gd name="T56" fmla="*/ 160 w 366"/>
                <a:gd name="T57" fmla="*/ 214 h 248"/>
                <a:gd name="T58" fmla="*/ 180 w 366"/>
                <a:gd name="T59" fmla="*/ 218 h 248"/>
                <a:gd name="T60" fmla="*/ 195 w 366"/>
                <a:gd name="T61" fmla="*/ 220 h 248"/>
                <a:gd name="T62" fmla="*/ 208 w 366"/>
                <a:gd name="T63" fmla="*/ 220 h 248"/>
                <a:gd name="T64" fmla="*/ 235 w 366"/>
                <a:gd name="T65" fmla="*/ 220 h 248"/>
                <a:gd name="T66" fmla="*/ 249 w 366"/>
                <a:gd name="T67" fmla="*/ 229 h 248"/>
                <a:gd name="T68" fmla="*/ 261 w 366"/>
                <a:gd name="T69" fmla="*/ 228 h 248"/>
                <a:gd name="T70" fmla="*/ 268 w 366"/>
                <a:gd name="T71" fmla="*/ 222 h 248"/>
                <a:gd name="T72" fmla="*/ 286 w 366"/>
                <a:gd name="T73" fmla="*/ 225 h 248"/>
                <a:gd name="T74" fmla="*/ 302 w 366"/>
                <a:gd name="T75" fmla="*/ 223 h 248"/>
                <a:gd name="T76" fmla="*/ 312 w 366"/>
                <a:gd name="T77" fmla="*/ 226 h 248"/>
                <a:gd name="T78" fmla="*/ 321 w 366"/>
                <a:gd name="T79" fmla="*/ 232 h 248"/>
                <a:gd name="T80" fmla="*/ 343 w 366"/>
                <a:gd name="T81" fmla="*/ 212 h 248"/>
                <a:gd name="T82" fmla="*/ 353 w 366"/>
                <a:gd name="T83" fmla="*/ 215 h 248"/>
                <a:gd name="T84" fmla="*/ 362 w 366"/>
                <a:gd name="T85" fmla="*/ 192 h 248"/>
                <a:gd name="T86" fmla="*/ 364 w 366"/>
                <a:gd name="T87" fmla="*/ 18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6" h="248">
                  <a:moveTo>
                    <a:pt x="364" y="183"/>
                  </a:moveTo>
                  <a:cubicBezTo>
                    <a:pt x="362" y="181"/>
                    <a:pt x="359" y="178"/>
                    <a:pt x="359" y="178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1"/>
                    <a:pt x="356" y="171"/>
                    <a:pt x="356" y="171"/>
                  </a:cubicBezTo>
                  <a:cubicBezTo>
                    <a:pt x="359" y="168"/>
                    <a:pt x="359" y="168"/>
                    <a:pt x="359" y="168"/>
                  </a:cubicBezTo>
                  <a:cubicBezTo>
                    <a:pt x="363" y="163"/>
                    <a:pt x="363" y="163"/>
                    <a:pt x="363" y="163"/>
                  </a:cubicBezTo>
                  <a:cubicBezTo>
                    <a:pt x="364" y="155"/>
                    <a:pt x="364" y="155"/>
                    <a:pt x="364" y="155"/>
                  </a:cubicBezTo>
                  <a:cubicBezTo>
                    <a:pt x="360" y="152"/>
                    <a:pt x="360" y="152"/>
                    <a:pt x="360" y="152"/>
                  </a:cubicBezTo>
                  <a:cubicBezTo>
                    <a:pt x="357" y="149"/>
                    <a:pt x="357" y="149"/>
                    <a:pt x="357" y="149"/>
                  </a:cubicBezTo>
                  <a:cubicBezTo>
                    <a:pt x="357" y="144"/>
                    <a:pt x="357" y="144"/>
                    <a:pt x="357" y="144"/>
                  </a:cubicBezTo>
                  <a:cubicBezTo>
                    <a:pt x="357" y="140"/>
                    <a:pt x="357" y="140"/>
                    <a:pt x="357" y="140"/>
                  </a:cubicBezTo>
                  <a:cubicBezTo>
                    <a:pt x="349" y="136"/>
                    <a:pt x="349" y="136"/>
                    <a:pt x="349" y="136"/>
                  </a:cubicBezTo>
                  <a:cubicBezTo>
                    <a:pt x="344" y="136"/>
                    <a:pt x="344" y="136"/>
                    <a:pt x="344" y="136"/>
                  </a:cubicBezTo>
                  <a:cubicBezTo>
                    <a:pt x="344" y="136"/>
                    <a:pt x="340" y="136"/>
                    <a:pt x="337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0" y="131"/>
                    <a:pt x="330" y="131"/>
                    <a:pt x="330" y="131"/>
                  </a:cubicBezTo>
                  <a:cubicBezTo>
                    <a:pt x="330" y="131"/>
                    <a:pt x="329" y="124"/>
                    <a:pt x="328" y="122"/>
                  </a:cubicBezTo>
                  <a:cubicBezTo>
                    <a:pt x="326" y="120"/>
                    <a:pt x="325" y="105"/>
                    <a:pt x="299" y="100"/>
                  </a:cubicBezTo>
                  <a:cubicBezTo>
                    <a:pt x="295" y="96"/>
                    <a:pt x="295" y="96"/>
                    <a:pt x="295" y="96"/>
                  </a:cubicBezTo>
                  <a:cubicBezTo>
                    <a:pt x="297" y="92"/>
                    <a:pt x="297" y="92"/>
                    <a:pt x="297" y="92"/>
                  </a:cubicBezTo>
                  <a:cubicBezTo>
                    <a:pt x="297" y="92"/>
                    <a:pt x="318" y="84"/>
                    <a:pt x="289" y="68"/>
                  </a:cubicBezTo>
                  <a:cubicBezTo>
                    <a:pt x="289" y="68"/>
                    <a:pt x="284" y="57"/>
                    <a:pt x="293" y="54"/>
                  </a:cubicBezTo>
                  <a:cubicBezTo>
                    <a:pt x="302" y="51"/>
                    <a:pt x="298" y="41"/>
                    <a:pt x="286" y="38"/>
                  </a:cubicBezTo>
                  <a:cubicBezTo>
                    <a:pt x="274" y="35"/>
                    <a:pt x="260" y="33"/>
                    <a:pt x="268" y="20"/>
                  </a:cubicBezTo>
                  <a:cubicBezTo>
                    <a:pt x="277" y="7"/>
                    <a:pt x="269" y="2"/>
                    <a:pt x="262" y="3"/>
                  </a:cubicBezTo>
                  <a:cubicBezTo>
                    <a:pt x="261" y="3"/>
                    <a:pt x="260" y="2"/>
                    <a:pt x="259" y="0"/>
                  </a:cubicBezTo>
                  <a:cubicBezTo>
                    <a:pt x="259" y="0"/>
                    <a:pt x="258" y="1"/>
                    <a:pt x="258" y="1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2" y="3"/>
                    <a:pt x="208" y="9"/>
                    <a:pt x="206" y="16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1" y="18"/>
                    <a:pt x="201" y="42"/>
                    <a:pt x="189" y="35"/>
                  </a:cubicBezTo>
                  <a:cubicBezTo>
                    <a:pt x="177" y="27"/>
                    <a:pt x="172" y="35"/>
                    <a:pt x="172" y="35"/>
                  </a:cubicBezTo>
                  <a:cubicBezTo>
                    <a:pt x="172" y="35"/>
                    <a:pt x="188" y="41"/>
                    <a:pt x="160" y="59"/>
                  </a:cubicBezTo>
                  <a:cubicBezTo>
                    <a:pt x="132" y="77"/>
                    <a:pt x="144" y="74"/>
                    <a:pt x="147" y="93"/>
                  </a:cubicBezTo>
                  <a:cubicBezTo>
                    <a:pt x="147" y="93"/>
                    <a:pt x="146" y="111"/>
                    <a:pt x="123" y="110"/>
                  </a:cubicBezTo>
                  <a:cubicBezTo>
                    <a:pt x="100" y="108"/>
                    <a:pt x="76" y="87"/>
                    <a:pt x="34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5" y="139"/>
                    <a:pt x="55" y="139"/>
                    <a:pt x="55" y="139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32" y="145"/>
                    <a:pt x="34" y="156"/>
                  </a:cubicBezTo>
                  <a:cubicBezTo>
                    <a:pt x="37" y="166"/>
                    <a:pt x="31" y="170"/>
                    <a:pt x="31" y="170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0" y="176"/>
                    <a:pt x="5" y="211"/>
                    <a:pt x="5" y="211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25" y="219"/>
                    <a:pt x="25" y="219"/>
                    <a:pt x="25" y="219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54" y="248"/>
                    <a:pt x="67" y="234"/>
                    <a:pt x="67" y="23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87" y="236"/>
                    <a:pt x="103" y="228"/>
                    <a:pt x="103" y="228"/>
                  </a:cubicBezTo>
                  <a:cubicBezTo>
                    <a:pt x="126" y="243"/>
                    <a:pt x="135" y="234"/>
                    <a:pt x="135" y="234"/>
                  </a:cubicBezTo>
                  <a:cubicBezTo>
                    <a:pt x="136" y="234"/>
                    <a:pt x="136" y="234"/>
                    <a:pt x="136" y="234"/>
                  </a:cubicBezTo>
                  <a:cubicBezTo>
                    <a:pt x="131" y="230"/>
                    <a:pt x="130" y="224"/>
                    <a:pt x="151" y="220"/>
                  </a:cubicBezTo>
                  <a:cubicBezTo>
                    <a:pt x="156" y="220"/>
                    <a:pt x="156" y="220"/>
                    <a:pt x="156" y="220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60" y="214"/>
                    <a:pt x="160" y="214"/>
                    <a:pt x="160" y="214"/>
                  </a:cubicBezTo>
                  <a:cubicBezTo>
                    <a:pt x="160" y="214"/>
                    <a:pt x="166" y="217"/>
                    <a:pt x="168" y="217"/>
                  </a:cubicBezTo>
                  <a:cubicBezTo>
                    <a:pt x="170" y="217"/>
                    <a:pt x="180" y="218"/>
                    <a:pt x="180" y="218"/>
                  </a:cubicBezTo>
                  <a:cubicBezTo>
                    <a:pt x="180" y="218"/>
                    <a:pt x="185" y="220"/>
                    <a:pt x="188" y="220"/>
                  </a:cubicBezTo>
                  <a:cubicBezTo>
                    <a:pt x="190" y="220"/>
                    <a:pt x="195" y="220"/>
                    <a:pt x="195" y="220"/>
                  </a:cubicBezTo>
                  <a:cubicBezTo>
                    <a:pt x="195" y="220"/>
                    <a:pt x="195" y="217"/>
                    <a:pt x="199" y="218"/>
                  </a:cubicBezTo>
                  <a:cubicBezTo>
                    <a:pt x="203" y="220"/>
                    <a:pt x="208" y="220"/>
                    <a:pt x="208" y="220"/>
                  </a:cubicBezTo>
                  <a:cubicBezTo>
                    <a:pt x="208" y="220"/>
                    <a:pt x="215" y="220"/>
                    <a:pt x="218" y="220"/>
                  </a:cubicBezTo>
                  <a:cubicBezTo>
                    <a:pt x="221" y="220"/>
                    <a:pt x="235" y="220"/>
                    <a:pt x="235" y="22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249" y="229"/>
                    <a:pt x="249" y="229"/>
                    <a:pt x="249" y="229"/>
                  </a:cubicBezTo>
                  <a:cubicBezTo>
                    <a:pt x="257" y="230"/>
                    <a:pt x="257" y="230"/>
                    <a:pt x="257" y="230"/>
                  </a:cubicBezTo>
                  <a:cubicBezTo>
                    <a:pt x="261" y="228"/>
                    <a:pt x="261" y="228"/>
                    <a:pt x="261" y="228"/>
                  </a:cubicBezTo>
                  <a:cubicBezTo>
                    <a:pt x="264" y="225"/>
                    <a:pt x="264" y="225"/>
                    <a:pt x="264" y="225"/>
                  </a:cubicBezTo>
                  <a:cubicBezTo>
                    <a:pt x="264" y="225"/>
                    <a:pt x="266" y="222"/>
                    <a:pt x="268" y="222"/>
                  </a:cubicBezTo>
                  <a:cubicBezTo>
                    <a:pt x="270" y="222"/>
                    <a:pt x="278" y="223"/>
                    <a:pt x="278" y="223"/>
                  </a:cubicBezTo>
                  <a:cubicBezTo>
                    <a:pt x="286" y="225"/>
                    <a:pt x="286" y="225"/>
                    <a:pt x="286" y="225"/>
                  </a:cubicBezTo>
                  <a:cubicBezTo>
                    <a:pt x="288" y="220"/>
                    <a:pt x="288" y="220"/>
                    <a:pt x="288" y="220"/>
                  </a:cubicBezTo>
                  <a:cubicBezTo>
                    <a:pt x="288" y="220"/>
                    <a:pt x="298" y="194"/>
                    <a:pt x="302" y="223"/>
                  </a:cubicBezTo>
                  <a:cubicBezTo>
                    <a:pt x="305" y="227"/>
                    <a:pt x="305" y="227"/>
                    <a:pt x="305" y="227"/>
                  </a:cubicBezTo>
                  <a:cubicBezTo>
                    <a:pt x="312" y="226"/>
                    <a:pt x="312" y="226"/>
                    <a:pt x="312" y="226"/>
                  </a:cubicBezTo>
                  <a:cubicBezTo>
                    <a:pt x="315" y="233"/>
                    <a:pt x="315" y="233"/>
                    <a:pt x="315" y="233"/>
                  </a:cubicBezTo>
                  <a:cubicBezTo>
                    <a:pt x="321" y="232"/>
                    <a:pt x="321" y="232"/>
                    <a:pt x="321" y="232"/>
                  </a:cubicBezTo>
                  <a:cubicBezTo>
                    <a:pt x="338" y="216"/>
                    <a:pt x="338" y="216"/>
                    <a:pt x="338" y="216"/>
                  </a:cubicBezTo>
                  <a:cubicBezTo>
                    <a:pt x="343" y="212"/>
                    <a:pt x="343" y="212"/>
                    <a:pt x="343" y="212"/>
                  </a:cubicBezTo>
                  <a:cubicBezTo>
                    <a:pt x="349" y="218"/>
                    <a:pt x="349" y="218"/>
                    <a:pt x="349" y="218"/>
                  </a:cubicBezTo>
                  <a:cubicBezTo>
                    <a:pt x="353" y="215"/>
                    <a:pt x="353" y="215"/>
                    <a:pt x="353" y="215"/>
                  </a:cubicBezTo>
                  <a:cubicBezTo>
                    <a:pt x="353" y="208"/>
                    <a:pt x="353" y="208"/>
                    <a:pt x="353" y="208"/>
                  </a:cubicBezTo>
                  <a:cubicBezTo>
                    <a:pt x="362" y="192"/>
                    <a:pt x="362" y="192"/>
                    <a:pt x="362" y="192"/>
                  </a:cubicBezTo>
                  <a:cubicBezTo>
                    <a:pt x="365" y="186"/>
                    <a:pt x="365" y="186"/>
                    <a:pt x="365" y="186"/>
                  </a:cubicBezTo>
                  <a:cubicBezTo>
                    <a:pt x="365" y="186"/>
                    <a:pt x="366" y="184"/>
                    <a:pt x="364" y="18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Rectangle 610"/>
            <p:cNvSpPr>
              <a:spLocks noChangeArrowheads="1"/>
            </p:cNvSpPr>
            <p:nvPr/>
          </p:nvSpPr>
          <p:spPr bwMode="auto">
            <a:xfrm>
              <a:off x="4289425" y="4667250"/>
              <a:ext cx="200025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西安市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Rectangle 611"/>
            <p:cNvSpPr>
              <a:spLocks noChangeArrowheads="1"/>
            </p:cNvSpPr>
            <p:nvPr/>
          </p:nvSpPr>
          <p:spPr bwMode="auto">
            <a:xfrm>
              <a:off x="4137025" y="4486275"/>
              <a:ext cx="20955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咸阳市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Rectangle 612"/>
            <p:cNvSpPr>
              <a:spLocks noChangeArrowheads="1"/>
            </p:cNvSpPr>
            <p:nvPr/>
          </p:nvSpPr>
          <p:spPr bwMode="auto">
            <a:xfrm>
              <a:off x="4518025" y="4400550"/>
              <a:ext cx="209550" cy="7620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渭南市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613"/>
            <p:cNvSpPr>
              <a:spLocks noChangeArrowheads="1"/>
            </p:cNvSpPr>
            <p:nvPr/>
          </p:nvSpPr>
          <p:spPr bwMode="auto">
            <a:xfrm>
              <a:off x="4622800" y="4781550"/>
              <a:ext cx="219075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商洛市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614"/>
            <p:cNvSpPr>
              <a:spLocks noChangeArrowheads="1"/>
            </p:cNvSpPr>
            <p:nvPr/>
          </p:nvSpPr>
          <p:spPr bwMode="auto">
            <a:xfrm>
              <a:off x="4518025" y="2733675"/>
              <a:ext cx="20955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榆林市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615"/>
            <p:cNvSpPr>
              <a:spLocks noChangeArrowheads="1"/>
            </p:cNvSpPr>
            <p:nvPr/>
          </p:nvSpPr>
          <p:spPr bwMode="auto">
            <a:xfrm>
              <a:off x="4403725" y="3514725"/>
              <a:ext cx="209550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延安市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616"/>
            <p:cNvSpPr>
              <a:spLocks noChangeArrowheads="1"/>
            </p:cNvSpPr>
            <p:nvPr/>
          </p:nvSpPr>
          <p:spPr bwMode="auto">
            <a:xfrm>
              <a:off x="4241800" y="4238625"/>
              <a:ext cx="200025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铜川川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617"/>
            <p:cNvSpPr>
              <a:spLocks noChangeArrowheads="1"/>
            </p:cNvSpPr>
            <p:nvPr/>
          </p:nvSpPr>
          <p:spPr bwMode="auto">
            <a:xfrm>
              <a:off x="3575050" y="4467225"/>
              <a:ext cx="209550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宝鸡市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618"/>
            <p:cNvSpPr>
              <a:spLocks noChangeArrowheads="1"/>
            </p:cNvSpPr>
            <p:nvPr/>
          </p:nvSpPr>
          <p:spPr bwMode="auto">
            <a:xfrm>
              <a:off x="3584575" y="5038725"/>
              <a:ext cx="209550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汉中市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619"/>
            <p:cNvSpPr>
              <a:spLocks noChangeArrowheads="1"/>
            </p:cNvSpPr>
            <p:nvPr/>
          </p:nvSpPr>
          <p:spPr bwMode="auto">
            <a:xfrm>
              <a:off x="4318000" y="5210175"/>
              <a:ext cx="200025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安康市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9" name="Freeform 3"/>
          <p:cNvSpPr/>
          <p:nvPr/>
        </p:nvSpPr>
        <p:spPr bwMode="auto">
          <a:xfrm>
            <a:off x="8028384" y="4999251"/>
            <a:ext cx="910516" cy="1598101"/>
          </a:xfrm>
          <a:custGeom>
            <a:avLst/>
            <a:gdLst>
              <a:gd name="T0" fmla="*/ 716 w 812"/>
              <a:gd name="T1" fmla="*/ 24 h 1423"/>
              <a:gd name="T2" fmla="*/ 590 w 812"/>
              <a:gd name="T3" fmla="*/ 76 h 1423"/>
              <a:gd name="T4" fmla="*/ 506 w 812"/>
              <a:gd name="T5" fmla="*/ 185 h 1423"/>
              <a:gd name="T6" fmla="*/ 467 w 812"/>
              <a:gd name="T7" fmla="*/ 313 h 1423"/>
              <a:gd name="T8" fmla="*/ 336 w 812"/>
              <a:gd name="T9" fmla="*/ 349 h 1423"/>
              <a:gd name="T10" fmla="*/ 253 w 812"/>
              <a:gd name="T11" fmla="*/ 367 h 1423"/>
              <a:gd name="T12" fmla="*/ 237 w 812"/>
              <a:gd name="T13" fmla="*/ 455 h 1423"/>
              <a:gd name="T14" fmla="*/ 324 w 812"/>
              <a:gd name="T15" fmla="*/ 520 h 1423"/>
              <a:gd name="T16" fmla="*/ 396 w 812"/>
              <a:gd name="T17" fmla="*/ 551 h 1423"/>
              <a:gd name="T18" fmla="*/ 441 w 812"/>
              <a:gd name="T19" fmla="*/ 659 h 1423"/>
              <a:gd name="T20" fmla="*/ 420 w 812"/>
              <a:gd name="T21" fmla="*/ 781 h 1423"/>
              <a:gd name="T22" fmla="*/ 317 w 812"/>
              <a:gd name="T23" fmla="*/ 788 h 1423"/>
              <a:gd name="T24" fmla="*/ 287 w 812"/>
              <a:gd name="T25" fmla="*/ 851 h 1423"/>
              <a:gd name="T26" fmla="*/ 151 w 812"/>
              <a:gd name="T27" fmla="*/ 822 h 1423"/>
              <a:gd name="T28" fmla="*/ 154 w 812"/>
              <a:gd name="T29" fmla="*/ 941 h 1423"/>
              <a:gd name="T30" fmla="*/ 143 w 812"/>
              <a:gd name="T31" fmla="*/ 1012 h 1423"/>
              <a:gd name="T32" fmla="*/ 126 w 812"/>
              <a:gd name="T33" fmla="*/ 1093 h 1423"/>
              <a:gd name="T34" fmla="*/ 38 w 812"/>
              <a:gd name="T35" fmla="*/ 1148 h 1423"/>
              <a:gd name="T36" fmla="*/ 39 w 812"/>
              <a:gd name="T37" fmla="*/ 1219 h 1423"/>
              <a:gd name="T38" fmla="*/ 39 w 812"/>
              <a:gd name="T39" fmla="*/ 1242 h 1423"/>
              <a:gd name="T40" fmla="*/ 94 w 812"/>
              <a:gd name="T41" fmla="*/ 1250 h 1423"/>
              <a:gd name="T42" fmla="*/ 182 w 812"/>
              <a:gd name="T43" fmla="*/ 1243 h 1423"/>
              <a:gd name="T44" fmla="*/ 263 w 812"/>
              <a:gd name="T45" fmla="*/ 1296 h 1423"/>
              <a:gd name="T46" fmla="*/ 323 w 812"/>
              <a:gd name="T47" fmla="*/ 1311 h 1423"/>
              <a:gd name="T48" fmla="*/ 399 w 812"/>
              <a:gd name="T49" fmla="*/ 1325 h 1423"/>
              <a:gd name="T50" fmla="*/ 443 w 812"/>
              <a:gd name="T51" fmla="*/ 1325 h 1423"/>
              <a:gd name="T52" fmla="*/ 493 w 812"/>
              <a:gd name="T53" fmla="*/ 1365 h 1423"/>
              <a:gd name="T54" fmla="*/ 553 w 812"/>
              <a:gd name="T55" fmla="*/ 1397 h 1423"/>
              <a:gd name="T56" fmla="*/ 608 w 812"/>
              <a:gd name="T57" fmla="*/ 1403 h 1423"/>
              <a:gd name="T58" fmla="*/ 610 w 812"/>
              <a:gd name="T59" fmla="*/ 1369 h 1423"/>
              <a:gd name="T60" fmla="*/ 603 w 812"/>
              <a:gd name="T61" fmla="*/ 1338 h 1423"/>
              <a:gd name="T62" fmla="*/ 590 w 812"/>
              <a:gd name="T63" fmla="*/ 1310 h 1423"/>
              <a:gd name="T64" fmla="*/ 603 w 812"/>
              <a:gd name="T65" fmla="*/ 1279 h 1423"/>
              <a:gd name="T66" fmla="*/ 623 w 812"/>
              <a:gd name="T67" fmla="*/ 1267 h 1423"/>
              <a:gd name="T68" fmla="*/ 676 w 812"/>
              <a:gd name="T69" fmla="*/ 1254 h 1423"/>
              <a:gd name="T70" fmla="*/ 639 w 812"/>
              <a:gd name="T71" fmla="*/ 1203 h 1423"/>
              <a:gd name="T72" fmla="*/ 602 w 812"/>
              <a:gd name="T73" fmla="*/ 1141 h 1423"/>
              <a:gd name="T74" fmla="*/ 654 w 812"/>
              <a:gd name="T75" fmla="*/ 1146 h 1423"/>
              <a:gd name="T76" fmla="*/ 710 w 812"/>
              <a:gd name="T77" fmla="*/ 1151 h 1423"/>
              <a:gd name="T78" fmla="*/ 758 w 812"/>
              <a:gd name="T79" fmla="*/ 1152 h 1423"/>
              <a:gd name="T80" fmla="*/ 799 w 812"/>
              <a:gd name="T81" fmla="*/ 1134 h 1423"/>
              <a:gd name="T82" fmla="*/ 805 w 812"/>
              <a:gd name="T83" fmla="*/ 1094 h 1423"/>
              <a:gd name="T84" fmla="*/ 795 w 812"/>
              <a:gd name="T85" fmla="*/ 1062 h 1423"/>
              <a:gd name="T86" fmla="*/ 741 w 812"/>
              <a:gd name="T87" fmla="*/ 1022 h 1423"/>
              <a:gd name="T88" fmla="*/ 703 w 812"/>
              <a:gd name="T89" fmla="*/ 895 h 1423"/>
              <a:gd name="T90" fmla="*/ 709 w 812"/>
              <a:gd name="T91" fmla="*/ 744 h 1423"/>
              <a:gd name="T92" fmla="*/ 717 w 812"/>
              <a:gd name="T93" fmla="*/ 676 h 1423"/>
              <a:gd name="T94" fmla="*/ 696 w 812"/>
              <a:gd name="T95" fmla="*/ 635 h 1423"/>
              <a:gd name="T96" fmla="*/ 684 w 812"/>
              <a:gd name="T97" fmla="*/ 514 h 1423"/>
              <a:gd name="T98" fmla="*/ 681 w 812"/>
              <a:gd name="T99" fmla="*/ 494 h 1423"/>
              <a:gd name="T100" fmla="*/ 677 w 812"/>
              <a:gd name="T101" fmla="*/ 460 h 1423"/>
              <a:gd name="T102" fmla="*/ 707 w 812"/>
              <a:gd name="T103" fmla="*/ 382 h 1423"/>
              <a:gd name="T104" fmla="*/ 714 w 812"/>
              <a:gd name="T105" fmla="*/ 325 h 1423"/>
              <a:gd name="T106" fmla="*/ 681 w 812"/>
              <a:gd name="T107" fmla="*/ 294 h 1423"/>
              <a:gd name="T108" fmla="*/ 680 w 812"/>
              <a:gd name="T109" fmla="*/ 264 h 1423"/>
              <a:gd name="T110" fmla="*/ 710 w 812"/>
              <a:gd name="T111" fmla="*/ 216 h 1423"/>
              <a:gd name="T112" fmla="*/ 736 w 812"/>
              <a:gd name="T113" fmla="*/ 143 h 1423"/>
              <a:gd name="T114" fmla="*/ 761 w 812"/>
              <a:gd name="T115" fmla="*/ 84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2" h="1423">
                <a:moveTo>
                  <a:pt x="776" y="55"/>
                </a:moveTo>
                <a:cubicBezTo>
                  <a:pt x="776" y="55"/>
                  <a:pt x="767" y="56"/>
                  <a:pt x="767" y="47"/>
                </a:cubicBezTo>
                <a:cubicBezTo>
                  <a:pt x="767" y="37"/>
                  <a:pt x="756" y="50"/>
                  <a:pt x="756" y="50"/>
                </a:cubicBezTo>
                <a:cubicBezTo>
                  <a:pt x="754" y="40"/>
                  <a:pt x="754" y="40"/>
                  <a:pt x="754" y="40"/>
                </a:cubicBezTo>
                <a:cubicBezTo>
                  <a:pt x="754" y="40"/>
                  <a:pt x="735" y="35"/>
                  <a:pt x="751" y="14"/>
                </a:cubicBezTo>
                <a:cubicBezTo>
                  <a:pt x="751" y="14"/>
                  <a:pt x="759" y="0"/>
                  <a:pt x="741" y="13"/>
                </a:cubicBezTo>
                <a:cubicBezTo>
                  <a:pt x="741" y="13"/>
                  <a:pt x="724" y="9"/>
                  <a:pt x="716" y="24"/>
                </a:cubicBezTo>
                <a:cubicBezTo>
                  <a:pt x="708" y="40"/>
                  <a:pt x="698" y="60"/>
                  <a:pt x="698" y="60"/>
                </a:cubicBezTo>
                <a:cubicBezTo>
                  <a:pt x="698" y="60"/>
                  <a:pt x="689" y="79"/>
                  <a:pt x="678" y="61"/>
                </a:cubicBezTo>
                <a:cubicBezTo>
                  <a:pt x="666" y="44"/>
                  <a:pt x="666" y="50"/>
                  <a:pt x="654" y="58"/>
                </a:cubicBezTo>
                <a:cubicBezTo>
                  <a:pt x="643" y="66"/>
                  <a:pt x="639" y="48"/>
                  <a:pt x="639" y="48"/>
                </a:cubicBezTo>
                <a:cubicBezTo>
                  <a:pt x="639" y="48"/>
                  <a:pt x="621" y="21"/>
                  <a:pt x="618" y="46"/>
                </a:cubicBezTo>
                <a:cubicBezTo>
                  <a:pt x="618" y="46"/>
                  <a:pt x="639" y="62"/>
                  <a:pt x="620" y="71"/>
                </a:cubicBezTo>
                <a:cubicBezTo>
                  <a:pt x="600" y="79"/>
                  <a:pt x="590" y="76"/>
                  <a:pt x="590" y="76"/>
                </a:cubicBezTo>
                <a:cubicBezTo>
                  <a:pt x="589" y="94"/>
                  <a:pt x="589" y="94"/>
                  <a:pt x="589" y="94"/>
                </a:cubicBezTo>
                <a:cubicBezTo>
                  <a:pt x="589" y="94"/>
                  <a:pt x="574" y="100"/>
                  <a:pt x="563" y="103"/>
                </a:cubicBezTo>
                <a:cubicBezTo>
                  <a:pt x="561" y="120"/>
                  <a:pt x="561" y="120"/>
                  <a:pt x="561" y="120"/>
                </a:cubicBezTo>
                <a:cubicBezTo>
                  <a:pt x="547" y="150"/>
                  <a:pt x="547" y="150"/>
                  <a:pt x="547" y="150"/>
                </a:cubicBezTo>
                <a:cubicBezTo>
                  <a:pt x="531" y="149"/>
                  <a:pt x="531" y="149"/>
                  <a:pt x="531" y="149"/>
                </a:cubicBezTo>
                <a:cubicBezTo>
                  <a:pt x="531" y="149"/>
                  <a:pt x="527" y="165"/>
                  <a:pt x="515" y="170"/>
                </a:cubicBezTo>
                <a:cubicBezTo>
                  <a:pt x="515" y="170"/>
                  <a:pt x="523" y="190"/>
                  <a:pt x="506" y="185"/>
                </a:cubicBezTo>
                <a:cubicBezTo>
                  <a:pt x="506" y="185"/>
                  <a:pt x="495" y="187"/>
                  <a:pt x="493" y="201"/>
                </a:cubicBezTo>
                <a:cubicBezTo>
                  <a:pt x="492" y="216"/>
                  <a:pt x="476" y="224"/>
                  <a:pt x="472" y="225"/>
                </a:cubicBezTo>
                <a:cubicBezTo>
                  <a:pt x="467" y="225"/>
                  <a:pt x="470" y="241"/>
                  <a:pt x="463" y="253"/>
                </a:cubicBezTo>
                <a:cubicBezTo>
                  <a:pt x="463" y="253"/>
                  <a:pt x="462" y="266"/>
                  <a:pt x="482" y="272"/>
                </a:cubicBezTo>
                <a:cubicBezTo>
                  <a:pt x="495" y="275"/>
                  <a:pt x="476" y="288"/>
                  <a:pt x="476" y="288"/>
                </a:cubicBezTo>
                <a:cubicBezTo>
                  <a:pt x="473" y="314"/>
                  <a:pt x="473" y="314"/>
                  <a:pt x="473" y="314"/>
                </a:cubicBezTo>
                <a:cubicBezTo>
                  <a:pt x="467" y="313"/>
                  <a:pt x="467" y="313"/>
                  <a:pt x="467" y="313"/>
                </a:cubicBezTo>
                <a:cubicBezTo>
                  <a:pt x="466" y="311"/>
                  <a:pt x="466" y="311"/>
                  <a:pt x="466" y="311"/>
                </a:cubicBezTo>
                <a:cubicBezTo>
                  <a:pt x="454" y="293"/>
                  <a:pt x="454" y="293"/>
                  <a:pt x="454" y="293"/>
                </a:cubicBezTo>
                <a:cubicBezTo>
                  <a:pt x="448" y="305"/>
                  <a:pt x="448" y="305"/>
                  <a:pt x="448" y="305"/>
                </a:cubicBezTo>
                <a:cubicBezTo>
                  <a:pt x="441" y="306"/>
                  <a:pt x="441" y="306"/>
                  <a:pt x="441" y="306"/>
                </a:cubicBezTo>
                <a:cubicBezTo>
                  <a:pt x="441" y="306"/>
                  <a:pt x="462" y="353"/>
                  <a:pt x="433" y="350"/>
                </a:cubicBezTo>
                <a:cubicBezTo>
                  <a:pt x="403" y="347"/>
                  <a:pt x="401" y="358"/>
                  <a:pt x="401" y="358"/>
                </a:cubicBezTo>
                <a:cubicBezTo>
                  <a:pt x="401" y="358"/>
                  <a:pt x="340" y="376"/>
                  <a:pt x="336" y="349"/>
                </a:cubicBezTo>
                <a:cubicBezTo>
                  <a:pt x="331" y="321"/>
                  <a:pt x="315" y="326"/>
                  <a:pt x="315" y="326"/>
                </a:cubicBezTo>
                <a:cubicBezTo>
                  <a:pt x="293" y="319"/>
                  <a:pt x="293" y="319"/>
                  <a:pt x="293" y="319"/>
                </a:cubicBezTo>
                <a:cubicBezTo>
                  <a:pt x="293" y="319"/>
                  <a:pt x="292" y="329"/>
                  <a:pt x="290" y="337"/>
                </a:cubicBezTo>
                <a:cubicBezTo>
                  <a:pt x="288" y="345"/>
                  <a:pt x="271" y="341"/>
                  <a:pt x="271" y="341"/>
                </a:cubicBezTo>
                <a:cubicBezTo>
                  <a:pt x="262" y="355"/>
                  <a:pt x="262" y="355"/>
                  <a:pt x="262" y="355"/>
                </a:cubicBezTo>
                <a:cubicBezTo>
                  <a:pt x="253" y="355"/>
                  <a:pt x="253" y="355"/>
                  <a:pt x="253" y="355"/>
                </a:cubicBezTo>
                <a:cubicBezTo>
                  <a:pt x="253" y="367"/>
                  <a:pt x="253" y="367"/>
                  <a:pt x="253" y="367"/>
                </a:cubicBezTo>
                <a:cubicBezTo>
                  <a:pt x="244" y="367"/>
                  <a:pt x="244" y="367"/>
                  <a:pt x="244" y="367"/>
                </a:cubicBezTo>
                <a:cubicBezTo>
                  <a:pt x="242" y="372"/>
                  <a:pt x="242" y="372"/>
                  <a:pt x="242" y="372"/>
                </a:cubicBezTo>
                <a:cubicBezTo>
                  <a:pt x="253" y="379"/>
                  <a:pt x="253" y="379"/>
                  <a:pt x="253" y="379"/>
                </a:cubicBezTo>
                <a:cubicBezTo>
                  <a:pt x="253" y="379"/>
                  <a:pt x="232" y="399"/>
                  <a:pt x="240" y="428"/>
                </a:cubicBezTo>
                <a:cubicBezTo>
                  <a:pt x="246" y="431"/>
                  <a:pt x="246" y="431"/>
                  <a:pt x="246" y="431"/>
                </a:cubicBezTo>
                <a:cubicBezTo>
                  <a:pt x="242" y="442"/>
                  <a:pt x="242" y="442"/>
                  <a:pt x="242" y="442"/>
                </a:cubicBezTo>
                <a:cubicBezTo>
                  <a:pt x="242" y="442"/>
                  <a:pt x="263" y="472"/>
                  <a:pt x="237" y="455"/>
                </a:cubicBezTo>
                <a:cubicBezTo>
                  <a:pt x="237" y="455"/>
                  <a:pt x="227" y="450"/>
                  <a:pt x="238" y="464"/>
                </a:cubicBezTo>
                <a:cubicBezTo>
                  <a:pt x="250" y="478"/>
                  <a:pt x="240" y="486"/>
                  <a:pt x="240" y="486"/>
                </a:cubicBezTo>
                <a:cubicBezTo>
                  <a:pt x="240" y="486"/>
                  <a:pt x="250" y="498"/>
                  <a:pt x="274" y="499"/>
                </a:cubicBezTo>
                <a:cubicBezTo>
                  <a:pt x="277" y="501"/>
                  <a:pt x="277" y="501"/>
                  <a:pt x="277" y="501"/>
                </a:cubicBezTo>
                <a:cubicBezTo>
                  <a:pt x="277" y="501"/>
                  <a:pt x="278" y="516"/>
                  <a:pt x="294" y="509"/>
                </a:cubicBezTo>
                <a:cubicBezTo>
                  <a:pt x="311" y="503"/>
                  <a:pt x="314" y="512"/>
                  <a:pt x="317" y="520"/>
                </a:cubicBezTo>
                <a:cubicBezTo>
                  <a:pt x="324" y="520"/>
                  <a:pt x="324" y="520"/>
                  <a:pt x="324" y="520"/>
                </a:cubicBezTo>
                <a:cubicBezTo>
                  <a:pt x="336" y="535"/>
                  <a:pt x="336" y="535"/>
                  <a:pt x="336" y="535"/>
                </a:cubicBezTo>
                <a:cubicBezTo>
                  <a:pt x="344" y="533"/>
                  <a:pt x="344" y="533"/>
                  <a:pt x="344" y="533"/>
                </a:cubicBezTo>
                <a:cubicBezTo>
                  <a:pt x="346" y="546"/>
                  <a:pt x="346" y="546"/>
                  <a:pt x="346" y="546"/>
                </a:cubicBezTo>
                <a:cubicBezTo>
                  <a:pt x="354" y="546"/>
                  <a:pt x="354" y="546"/>
                  <a:pt x="354" y="546"/>
                </a:cubicBezTo>
                <a:cubicBezTo>
                  <a:pt x="368" y="556"/>
                  <a:pt x="368" y="556"/>
                  <a:pt x="368" y="556"/>
                </a:cubicBezTo>
                <a:cubicBezTo>
                  <a:pt x="368" y="556"/>
                  <a:pt x="375" y="537"/>
                  <a:pt x="380" y="554"/>
                </a:cubicBezTo>
                <a:cubicBezTo>
                  <a:pt x="380" y="554"/>
                  <a:pt x="391" y="559"/>
                  <a:pt x="396" y="551"/>
                </a:cubicBezTo>
                <a:cubicBezTo>
                  <a:pt x="401" y="569"/>
                  <a:pt x="401" y="569"/>
                  <a:pt x="401" y="569"/>
                </a:cubicBezTo>
                <a:cubicBezTo>
                  <a:pt x="401" y="569"/>
                  <a:pt x="401" y="573"/>
                  <a:pt x="418" y="572"/>
                </a:cubicBezTo>
                <a:cubicBezTo>
                  <a:pt x="435" y="570"/>
                  <a:pt x="438" y="589"/>
                  <a:pt x="438" y="589"/>
                </a:cubicBezTo>
                <a:cubicBezTo>
                  <a:pt x="438" y="589"/>
                  <a:pt x="436" y="608"/>
                  <a:pt x="443" y="616"/>
                </a:cubicBezTo>
                <a:cubicBezTo>
                  <a:pt x="449" y="625"/>
                  <a:pt x="457" y="629"/>
                  <a:pt x="447" y="637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1" y="659"/>
                  <a:pt x="441" y="659"/>
                  <a:pt x="441" y="659"/>
                </a:cubicBezTo>
                <a:cubicBezTo>
                  <a:pt x="441" y="659"/>
                  <a:pt x="433" y="659"/>
                  <a:pt x="429" y="666"/>
                </a:cubicBezTo>
                <a:cubicBezTo>
                  <a:pt x="425" y="674"/>
                  <a:pt x="422" y="682"/>
                  <a:pt x="422" y="682"/>
                </a:cubicBezTo>
                <a:cubicBezTo>
                  <a:pt x="426" y="691"/>
                  <a:pt x="426" y="691"/>
                  <a:pt x="426" y="691"/>
                </a:cubicBezTo>
                <a:cubicBezTo>
                  <a:pt x="426" y="718"/>
                  <a:pt x="426" y="718"/>
                  <a:pt x="426" y="718"/>
                </a:cubicBezTo>
                <a:cubicBezTo>
                  <a:pt x="426" y="718"/>
                  <a:pt x="444" y="724"/>
                  <a:pt x="435" y="745"/>
                </a:cubicBezTo>
                <a:cubicBezTo>
                  <a:pt x="435" y="745"/>
                  <a:pt x="449" y="752"/>
                  <a:pt x="437" y="765"/>
                </a:cubicBezTo>
                <a:cubicBezTo>
                  <a:pt x="425" y="778"/>
                  <a:pt x="420" y="781"/>
                  <a:pt x="420" y="781"/>
                </a:cubicBezTo>
                <a:cubicBezTo>
                  <a:pt x="390" y="782"/>
                  <a:pt x="390" y="782"/>
                  <a:pt x="390" y="782"/>
                </a:cubicBezTo>
                <a:cubicBezTo>
                  <a:pt x="390" y="782"/>
                  <a:pt x="382" y="770"/>
                  <a:pt x="375" y="778"/>
                </a:cubicBezTo>
                <a:cubicBezTo>
                  <a:pt x="364" y="779"/>
                  <a:pt x="364" y="779"/>
                  <a:pt x="364" y="779"/>
                </a:cubicBezTo>
                <a:cubicBezTo>
                  <a:pt x="364" y="779"/>
                  <a:pt x="350" y="804"/>
                  <a:pt x="342" y="783"/>
                </a:cubicBezTo>
                <a:cubicBezTo>
                  <a:pt x="334" y="788"/>
                  <a:pt x="334" y="788"/>
                  <a:pt x="334" y="788"/>
                </a:cubicBezTo>
                <a:cubicBezTo>
                  <a:pt x="317" y="779"/>
                  <a:pt x="317" y="779"/>
                  <a:pt x="317" y="779"/>
                </a:cubicBezTo>
                <a:cubicBezTo>
                  <a:pt x="317" y="779"/>
                  <a:pt x="308" y="782"/>
                  <a:pt x="317" y="788"/>
                </a:cubicBezTo>
                <a:cubicBezTo>
                  <a:pt x="317" y="788"/>
                  <a:pt x="315" y="796"/>
                  <a:pt x="303" y="791"/>
                </a:cubicBezTo>
                <a:cubicBezTo>
                  <a:pt x="303" y="791"/>
                  <a:pt x="303" y="796"/>
                  <a:pt x="309" y="801"/>
                </a:cubicBezTo>
                <a:cubicBezTo>
                  <a:pt x="315" y="805"/>
                  <a:pt x="315" y="820"/>
                  <a:pt x="315" y="820"/>
                </a:cubicBezTo>
                <a:cubicBezTo>
                  <a:pt x="315" y="820"/>
                  <a:pt x="328" y="828"/>
                  <a:pt x="334" y="828"/>
                </a:cubicBezTo>
                <a:cubicBezTo>
                  <a:pt x="339" y="828"/>
                  <a:pt x="336" y="841"/>
                  <a:pt x="327" y="842"/>
                </a:cubicBezTo>
                <a:cubicBezTo>
                  <a:pt x="318" y="843"/>
                  <a:pt x="306" y="845"/>
                  <a:pt x="302" y="849"/>
                </a:cubicBezTo>
                <a:cubicBezTo>
                  <a:pt x="302" y="849"/>
                  <a:pt x="292" y="838"/>
                  <a:pt x="287" y="851"/>
                </a:cubicBezTo>
                <a:cubicBezTo>
                  <a:pt x="282" y="863"/>
                  <a:pt x="256" y="846"/>
                  <a:pt x="256" y="846"/>
                </a:cubicBezTo>
                <a:cubicBezTo>
                  <a:pt x="256" y="846"/>
                  <a:pt x="249" y="846"/>
                  <a:pt x="243" y="856"/>
                </a:cubicBezTo>
                <a:cubicBezTo>
                  <a:pt x="237" y="867"/>
                  <a:pt x="233" y="857"/>
                  <a:pt x="233" y="846"/>
                </a:cubicBezTo>
                <a:cubicBezTo>
                  <a:pt x="221" y="847"/>
                  <a:pt x="221" y="847"/>
                  <a:pt x="221" y="847"/>
                </a:cubicBezTo>
                <a:cubicBezTo>
                  <a:pt x="221" y="834"/>
                  <a:pt x="221" y="834"/>
                  <a:pt x="221" y="834"/>
                </a:cubicBezTo>
                <a:cubicBezTo>
                  <a:pt x="221" y="834"/>
                  <a:pt x="186" y="806"/>
                  <a:pt x="167" y="825"/>
                </a:cubicBezTo>
                <a:cubicBezTo>
                  <a:pt x="167" y="825"/>
                  <a:pt x="159" y="829"/>
                  <a:pt x="151" y="822"/>
                </a:cubicBezTo>
                <a:cubicBezTo>
                  <a:pt x="151" y="822"/>
                  <a:pt x="150" y="838"/>
                  <a:pt x="141" y="838"/>
                </a:cubicBezTo>
                <a:cubicBezTo>
                  <a:pt x="141" y="838"/>
                  <a:pt x="126" y="833"/>
                  <a:pt x="156" y="869"/>
                </a:cubicBezTo>
                <a:cubicBezTo>
                  <a:pt x="156" y="869"/>
                  <a:pt x="159" y="880"/>
                  <a:pt x="138" y="892"/>
                </a:cubicBezTo>
                <a:cubicBezTo>
                  <a:pt x="137" y="906"/>
                  <a:pt x="137" y="906"/>
                  <a:pt x="137" y="906"/>
                </a:cubicBezTo>
                <a:cubicBezTo>
                  <a:pt x="137" y="906"/>
                  <a:pt x="111" y="907"/>
                  <a:pt x="124" y="918"/>
                </a:cubicBezTo>
                <a:cubicBezTo>
                  <a:pt x="125" y="927"/>
                  <a:pt x="125" y="927"/>
                  <a:pt x="125" y="927"/>
                </a:cubicBezTo>
                <a:cubicBezTo>
                  <a:pt x="125" y="927"/>
                  <a:pt x="148" y="929"/>
                  <a:pt x="154" y="941"/>
                </a:cubicBezTo>
                <a:cubicBezTo>
                  <a:pt x="160" y="953"/>
                  <a:pt x="173" y="955"/>
                  <a:pt x="173" y="955"/>
                </a:cubicBezTo>
                <a:cubicBezTo>
                  <a:pt x="173" y="955"/>
                  <a:pt x="177" y="976"/>
                  <a:pt x="164" y="971"/>
                </a:cubicBezTo>
                <a:cubicBezTo>
                  <a:pt x="150" y="965"/>
                  <a:pt x="146" y="963"/>
                  <a:pt x="144" y="974"/>
                </a:cubicBezTo>
                <a:cubicBezTo>
                  <a:pt x="161" y="978"/>
                  <a:pt x="161" y="978"/>
                  <a:pt x="161" y="978"/>
                </a:cubicBezTo>
                <a:cubicBezTo>
                  <a:pt x="161" y="995"/>
                  <a:pt x="161" y="995"/>
                  <a:pt x="161" y="995"/>
                </a:cubicBezTo>
                <a:cubicBezTo>
                  <a:pt x="161" y="995"/>
                  <a:pt x="161" y="997"/>
                  <a:pt x="147" y="997"/>
                </a:cubicBezTo>
                <a:cubicBezTo>
                  <a:pt x="147" y="997"/>
                  <a:pt x="143" y="997"/>
                  <a:pt x="143" y="1012"/>
                </a:cubicBezTo>
                <a:cubicBezTo>
                  <a:pt x="144" y="1026"/>
                  <a:pt x="135" y="1037"/>
                  <a:pt x="135" y="1037"/>
                </a:cubicBezTo>
                <a:cubicBezTo>
                  <a:pt x="148" y="1041"/>
                  <a:pt x="148" y="1041"/>
                  <a:pt x="148" y="1041"/>
                </a:cubicBezTo>
                <a:cubicBezTo>
                  <a:pt x="143" y="1062"/>
                  <a:pt x="143" y="1062"/>
                  <a:pt x="143" y="1062"/>
                </a:cubicBezTo>
                <a:cubicBezTo>
                  <a:pt x="143" y="1062"/>
                  <a:pt x="176" y="1085"/>
                  <a:pt x="154" y="1096"/>
                </a:cubicBezTo>
                <a:cubicBezTo>
                  <a:pt x="154" y="1096"/>
                  <a:pt x="156" y="1117"/>
                  <a:pt x="146" y="1104"/>
                </a:cubicBezTo>
                <a:cubicBezTo>
                  <a:pt x="138" y="1103"/>
                  <a:pt x="138" y="1103"/>
                  <a:pt x="138" y="1103"/>
                </a:cubicBezTo>
                <a:cubicBezTo>
                  <a:pt x="138" y="1103"/>
                  <a:pt x="147" y="1078"/>
                  <a:pt x="126" y="1093"/>
                </a:cubicBezTo>
                <a:cubicBezTo>
                  <a:pt x="114" y="1090"/>
                  <a:pt x="114" y="1090"/>
                  <a:pt x="114" y="1090"/>
                </a:cubicBezTo>
                <a:cubicBezTo>
                  <a:pt x="106" y="1102"/>
                  <a:pt x="106" y="1102"/>
                  <a:pt x="106" y="1102"/>
                </a:cubicBezTo>
                <a:cubicBezTo>
                  <a:pt x="106" y="1102"/>
                  <a:pt x="82" y="1073"/>
                  <a:pt x="67" y="1096"/>
                </a:cubicBezTo>
                <a:cubicBezTo>
                  <a:pt x="52" y="1118"/>
                  <a:pt x="52" y="1130"/>
                  <a:pt x="52" y="1130"/>
                </a:cubicBezTo>
                <a:cubicBezTo>
                  <a:pt x="37" y="1130"/>
                  <a:pt x="37" y="1130"/>
                  <a:pt x="37" y="1130"/>
                </a:cubicBezTo>
                <a:cubicBezTo>
                  <a:pt x="41" y="1137"/>
                  <a:pt x="41" y="1137"/>
                  <a:pt x="41" y="1137"/>
                </a:cubicBezTo>
                <a:cubicBezTo>
                  <a:pt x="38" y="1148"/>
                  <a:pt x="38" y="1148"/>
                  <a:pt x="38" y="1148"/>
                </a:cubicBezTo>
                <a:cubicBezTo>
                  <a:pt x="54" y="1161"/>
                  <a:pt x="54" y="1161"/>
                  <a:pt x="54" y="1161"/>
                </a:cubicBezTo>
                <a:cubicBezTo>
                  <a:pt x="54" y="1161"/>
                  <a:pt x="90" y="1150"/>
                  <a:pt x="65" y="1172"/>
                </a:cubicBezTo>
                <a:cubicBezTo>
                  <a:pt x="72" y="1182"/>
                  <a:pt x="72" y="1182"/>
                  <a:pt x="72" y="1182"/>
                </a:cubicBezTo>
                <a:cubicBezTo>
                  <a:pt x="65" y="1192"/>
                  <a:pt x="65" y="1192"/>
                  <a:pt x="65" y="1192"/>
                </a:cubicBezTo>
                <a:cubicBezTo>
                  <a:pt x="65" y="1203"/>
                  <a:pt x="65" y="1203"/>
                  <a:pt x="65" y="1203"/>
                </a:cubicBezTo>
                <a:cubicBezTo>
                  <a:pt x="65" y="1203"/>
                  <a:pt x="57" y="1208"/>
                  <a:pt x="45" y="1210"/>
                </a:cubicBezTo>
                <a:cubicBezTo>
                  <a:pt x="39" y="1219"/>
                  <a:pt x="39" y="1219"/>
                  <a:pt x="39" y="1219"/>
                </a:cubicBezTo>
                <a:cubicBezTo>
                  <a:pt x="28" y="1219"/>
                  <a:pt x="28" y="1219"/>
                  <a:pt x="28" y="1219"/>
                </a:cubicBezTo>
                <a:cubicBezTo>
                  <a:pt x="19" y="1225"/>
                  <a:pt x="19" y="1225"/>
                  <a:pt x="19" y="1225"/>
                </a:cubicBezTo>
                <a:cubicBezTo>
                  <a:pt x="19" y="1225"/>
                  <a:pt x="0" y="1210"/>
                  <a:pt x="6" y="1229"/>
                </a:cubicBezTo>
                <a:cubicBezTo>
                  <a:pt x="10" y="1237"/>
                  <a:pt x="10" y="1237"/>
                  <a:pt x="10" y="1237"/>
                </a:cubicBezTo>
                <a:cubicBezTo>
                  <a:pt x="10" y="1237"/>
                  <a:pt x="13" y="1256"/>
                  <a:pt x="18" y="1257"/>
                </a:cubicBezTo>
                <a:cubicBezTo>
                  <a:pt x="22" y="1258"/>
                  <a:pt x="28" y="1253"/>
                  <a:pt x="28" y="1253"/>
                </a:cubicBezTo>
                <a:cubicBezTo>
                  <a:pt x="39" y="1242"/>
                  <a:pt x="39" y="1242"/>
                  <a:pt x="39" y="1242"/>
                </a:cubicBezTo>
                <a:cubicBezTo>
                  <a:pt x="52" y="1248"/>
                  <a:pt x="52" y="1248"/>
                  <a:pt x="52" y="1248"/>
                </a:cubicBezTo>
                <a:cubicBezTo>
                  <a:pt x="52" y="1236"/>
                  <a:pt x="52" y="1236"/>
                  <a:pt x="52" y="1236"/>
                </a:cubicBezTo>
                <a:cubicBezTo>
                  <a:pt x="78" y="1232"/>
                  <a:pt x="78" y="1232"/>
                  <a:pt x="78" y="1232"/>
                </a:cubicBezTo>
                <a:cubicBezTo>
                  <a:pt x="88" y="1222"/>
                  <a:pt x="88" y="1222"/>
                  <a:pt x="88" y="1222"/>
                </a:cubicBezTo>
                <a:cubicBezTo>
                  <a:pt x="92" y="1228"/>
                  <a:pt x="92" y="1228"/>
                  <a:pt x="92" y="1228"/>
                </a:cubicBezTo>
                <a:cubicBezTo>
                  <a:pt x="88" y="1247"/>
                  <a:pt x="88" y="1247"/>
                  <a:pt x="88" y="1247"/>
                </a:cubicBezTo>
                <a:cubicBezTo>
                  <a:pt x="94" y="1250"/>
                  <a:pt x="94" y="1250"/>
                  <a:pt x="94" y="1250"/>
                </a:cubicBezTo>
                <a:cubicBezTo>
                  <a:pt x="116" y="1259"/>
                  <a:pt x="116" y="1259"/>
                  <a:pt x="116" y="1259"/>
                </a:cubicBezTo>
                <a:cubicBezTo>
                  <a:pt x="136" y="1269"/>
                  <a:pt x="136" y="1269"/>
                  <a:pt x="136" y="1269"/>
                </a:cubicBezTo>
                <a:cubicBezTo>
                  <a:pt x="141" y="1266"/>
                  <a:pt x="141" y="1266"/>
                  <a:pt x="141" y="1266"/>
                </a:cubicBezTo>
                <a:cubicBezTo>
                  <a:pt x="143" y="1259"/>
                  <a:pt x="143" y="1259"/>
                  <a:pt x="143" y="1259"/>
                </a:cubicBezTo>
                <a:cubicBezTo>
                  <a:pt x="151" y="1258"/>
                  <a:pt x="151" y="1258"/>
                  <a:pt x="151" y="1258"/>
                </a:cubicBezTo>
                <a:cubicBezTo>
                  <a:pt x="167" y="1260"/>
                  <a:pt x="167" y="1260"/>
                  <a:pt x="167" y="1260"/>
                </a:cubicBezTo>
                <a:cubicBezTo>
                  <a:pt x="182" y="1243"/>
                  <a:pt x="182" y="1243"/>
                  <a:pt x="182" y="1243"/>
                </a:cubicBezTo>
                <a:cubicBezTo>
                  <a:pt x="188" y="1245"/>
                  <a:pt x="188" y="1245"/>
                  <a:pt x="188" y="1245"/>
                </a:cubicBezTo>
                <a:cubicBezTo>
                  <a:pt x="193" y="1249"/>
                  <a:pt x="193" y="1249"/>
                  <a:pt x="193" y="1249"/>
                </a:cubicBezTo>
                <a:cubicBezTo>
                  <a:pt x="222" y="1248"/>
                  <a:pt x="222" y="1248"/>
                  <a:pt x="222" y="1248"/>
                </a:cubicBezTo>
                <a:cubicBezTo>
                  <a:pt x="222" y="1248"/>
                  <a:pt x="233" y="1248"/>
                  <a:pt x="227" y="1274"/>
                </a:cubicBezTo>
                <a:cubicBezTo>
                  <a:pt x="220" y="1300"/>
                  <a:pt x="234" y="1290"/>
                  <a:pt x="234" y="1290"/>
                </a:cubicBezTo>
                <a:cubicBezTo>
                  <a:pt x="259" y="1300"/>
                  <a:pt x="259" y="1300"/>
                  <a:pt x="259" y="1300"/>
                </a:cubicBezTo>
                <a:cubicBezTo>
                  <a:pt x="263" y="1296"/>
                  <a:pt x="263" y="1296"/>
                  <a:pt x="263" y="1296"/>
                </a:cubicBezTo>
                <a:cubicBezTo>
                  <a:pt x="267" y="1282"/>
                  <a:pt x="267" y="1282"/>
                  <a:pt x="267" y="1282"/>
                </a:cubicBezTo>
                <a:cubicBezTo>
                  <a:pt x="267" y="1282"/>
                  <a:pt x="276" y="1271"/>
                  <a:pt x="276" y="1295"/>
                </a:cubicBezTo>
                <a:cubicBezTo>
                  <a:pt x="279" y="1302"/>
                  <a:pt x="279" y="1302"/>
                  <a:pt x="279" y="1302"/>
                </a:cubicBezTo>
                <a:cubicBezTo>
                  <a:pt x="288" y="1300"/>
                  <a:pt x="288" y="1300"/>
                  <a:pt x="288" y="1300"/>
                </a:cubicBezTo>
                <a:cubicBezTo>
                  <a:pt x="289" y="1308"/>
                  <a:pt x="289" y="1308"/>
                  <a:pt x="289" y="1308"/>
                </a:cubicBezTo>
                <a:cubicBezTo>
                  <a:pt x="306" y="1302"/>
                  <a:pt x="306" y="1302"/>
                  <a:pt x="306" y="1302"/>
                </a:cubicBezTo>
                <a:cubicBezTo>
                  <a:pt x="306" y="1302"/>
                  <a:pt x="315" y="1295"/>
                  <a:pt x="323" y="1311"/>
                </a:cubicBezTo>
                <a:cubicBezTo>
                  <a:pt x="331" y="1321"/>
                  <a:pt x="331" y="1321"/>
                  <a:pt x="331" y="1321"/>
                </a:cubicBezTo>
                <a:cubicBezTo>
                  <a:pt x="365" y="1348"/>
                  <a:pt x="365" y="1348"/>
                  <a:pt x="365" y="1348"/>
                </a:cubicBezTo>
                <a:cubicBezTo>
                  <a:pt x="372" y="1344"/>
                  <a:pt x="372" y="1344"/>
                  <a:pt x="372" y="1344"/>
                </a:cubicBezTo>
                <a:cubicBezTo>
                  <a:pt x="372" y="1334"/>
                  <a:pt x="372" y="1334"/>
                  <a:pt x="372" y="1334"/>
                </a:cubicBezTo>
                <a:cubicBezTo>
                  <a:pt x="388" y="1333"/>
                  <a:pt x="388" y="1333"/>
                  <a:pt x="388" y="1333"/>
                </a:cubicBezTo>
                <a:cubicBezTo>
                  <a:pt x="395" y="1328"/>
                  <a:pt x="395" y="1328"/>
                  <a:pt x="395" y="1328"/>
                </a:cubicBezTo>
                <a:cubicBezTo>
                  <a:pt x="399" y="1325"/>
                  <a:pt x="399" y="1325"/>
                  <a:pt x="399" y="1325"/>
                </a:cubicBezTo>
                <a:cubicBezTo>
                  <a:pt x="399" y="1321"/>
                  <a:pt x="399" y="1321"/>
                  <a:pt x="399" y="1321"/>
                </a:cubicBezTo>
                <a:cubicBezTo>
                  <a:pt x="420" y="1328"/>
                  <a:pt x="420" y="1328"/>
                  <a:pt x="420" y="1328"/>
                </a:cubicBezTo>
                <a:cubicBezTo>
                  <a:pt x="421" y="1320"/>
                  <a:pt x="421" y="1320"/>
                  <a:pt x="421" y="1320"/>
                </a:cubicBezTo>
                <a:cubicBezTo>
                  <a:pt x="429" y="1325"/>
                  <a:pt x="429" y="1325"/>
                  <a:pt x="429" y="1325"/>
                </a:cubicBezTo>
                <a:cubicBezTo>
                  <a:pt x="436" y="1317"/>
                  <a:pt x="436" y="1317"/>
                  <a:pt x="436" y="1317"/>
                </a:cubicBezTo>
                <a:cubicBezTo>
                  <a:pt x="442" y="1319"/>
                  <a:pt x="442" y="1319"/>
                  <a:pt x="442" y="1319"/>
                </a:cubicBezTo>
                <a:cubicBezTo>
                  <a:pt x="443" y="1325"/>
                  <a:pt x="443" y="1325"/>
                  <a:pt x="443" y="1325"/>
                </a:cubicBezTo>
                <a:cubicBezTo>
                  <a:pt x="444" y="1328"/>
                  <a:pt x="444" y="1328"/>
                  <a:pt x="444" y="1328"/>
                </a:cubicBezTo>
                <a:cubicBezTo>
                  <a:pt x="450" y="1328"/>
                  <a:pt x="450" y="1328"/>
                  <a:pt x="450" y="1328"/>
                </a:cubicBezTo>
                <a:cubicBezTo>
                  <a:pt x="452" y="1338"/>
                  <a:pt x="452" y="1338"/>
                  <a:pt x="452" y="1338"/>
                </a:cubicBezTo>
                <a:cubicBezTo>
                  <a:pt x="471" y="1352"/>
                  <a:pt x="471" y="1352"/>
                  <a:pt x="471" y="1352"/>
                </a:cubicBezTo>
                <a:cubicBezTo>
                  <a:pt x="482" y="1352"/>
                  <a:pt x="482" y="1352"/>
                  <a:pt x="482" y="1352"/>
                </a:cubicBezTo>
                <a:cubicBezTo>
                  <a:pt x="489" y="1361"/>
                  <a:pt x="489" y="1361"/>
                  <a:pt x="489" y="1361"/>
                </a:cubicBezTo>
                <a:cubicBezTo>
                  <a:pt x="493" y="1365"/>
                  <a:pt x="493" y="1365"/>
                  <a:pt x="493" y="1365"/>
                </a:cubicBezTo>
                <a:cubicBezTo>
                  <a:pt x="506" y="1365"/>
                  <a:pt x="506" y="1365"/>
                  <a:pt x="506" y="1365"/>
                </a:cubicBezTo>
                <a:cubicBezTo>
                  <a:pt x="511" y="1374"/>
                  <a:pt x="511" y="1374"/>
                  <a:pt x="511" y="1374"/>
                </a:cubicBezTo>
                <a:cubicBezTo>
                  <a:pt x="529" y="1374"/>
                  <a:pt x="529" y="1374"/>
                  <a:pt x="529" y="1374"/>
                </a:cubicBezTo>
                <a:cubicBezTo>
                  <a:pt x="532" y="1384"/>
                  <a:pt x="532" y="1384"/>
                  <a:pt x="532" y="1384"/>
                </a:cubicBezTo>
                <a:cubicBezTo>
                  <a:pt x="538" y="1387"/>
                  <a:pt x="538" y="1387"/>
                  <a:pt x="538" y="1387"/>
                </a:cubicBezTo>
                <a:cubicBezTo>
                  <a:pt x="549" y="1387"/>
                  <a:pt x="549" y="1387"/>
                  <a:pt x="549" y="1387"/>
                </a:cubicBezTo>
                <a:cubicBezTo>
                  <a:pt x="553" y="1397"/>
                  <a:pt x="553" y="1397"/>
                  <a:pt x="553" y="1397"/>
                </a:cubicBezTo>
                <a:cubicBezTo>
                  <a:pt x="566" y="1403"/>
                  <a:pt x="566" y="1403"/>
                  <a:pt x="566" y="1403"/>
                </a:cubicBezTo>
                <a:cubicBezTo>
                  <a:pt x="566" y="1418"/>
                  <a:pt x="566" y="1418"/>
                  <a:pt x="566" y="1418"/>
                </a:cubicBezTo>
                <a:cubicBezTo>
                  <a:pt x="571" y="1423"/>
                  <a:pt x="571" y="1423"/>
                  <a:pt x="571" y="1423"/>
                </a:cubicBezTo>
                <a:cubicBezTo>
                  <a:pt x="582" y="1418"/>
                  <a:pt x="582" y="1418"/>
                  <a:pt x="582" y="1418"/>
                </a:cubicBezTo>
                <a:cubicBezTo>
                  <a:pt x="603" y="1417"/>
                  <a:pt x="603" y="1417"/>
                  <a:pt x="603" y="1417"/>
                </a:cubicBezTo>
                <a:cubicBezTo>
                  <a:pt x="608" y="1412"/>
                  <a:pt x="608" y="1412"/>
                  <a:pt x="608" y="1412"/>
                </a:cubicBezTo>
                <a:cubicBezTo>
                  <a:pt x="608" y="1403"/>
                  <a:pt x="608" y="1403"/>
                  <a:pt x="608" y="1403"/>
                </a:cubicBezTo>
                <a:cubicBezTo>
                  <a:pt x="613" y="1400"/>
                  <a:pt x="613" y="1400"/>
                  <a:pt x="613" y="1400"/>
                </a:cubicBezTo>
                <a:cubicBezTo>
                  <a:pt x="616" y="1395"/>
                  <a:pt x="616" y="1395"/>
                  <a:pt x="616" y="1395"/>
                </a:cubicBezTo>
                <a:cubicBezTo>
                  <a:pt x="612" y="1390"/>
                  <a:pt x="612" y="1390"/>
                  <a:pt x="612" y="1390"/>
                </a:cubicBezTo>
                <a:cubicBezTo>
                  <a:pt x="608" y="1386"/>
                  <a:pt x="608" y="1386"/>
                  <a:pt x="608" y="1386"/>
                </a:cubicBezTo>
                <a:cubicBezTo>
                  <a:pt x="608" y="1380"/>
                  <a:pt x="608" y="1380"/>
                  <a:pt x="608" y="1380"/>
                </a:cubicBezTo>
                <a:cubicBezTo>
                  <a:pt x="610" y="1372"/>
                  <a:pt x="610" y="1372"/>
                  <a:pt x="610" y="1372"/>
                </a:cubicBezTo>
                <a:cubicBezTo>
                  <a:pt x="610" y="1369"/>
                  <a:pt x="610" y="1369"/>
                  <a:pt x="610" y="1369"/>
                </a:cubicBezTo>
                <a:cubicBezTo>
                  <a:pt x="607" y="1365"/>
                  <a:pt x="607" y="1365"/>
                  <a:pt x="607" y="1365"/>
                </a:cubicBezTo>
                <a:cubicBezTo>
                  <a:pt x="604" y="1361"/>
                  <a:pt x="604" y="1361"/>
                  <a:pt x="604" y="1361"/>
                </a:cubicBezTo>
                <a:cubicBezTo>
                  <a:pt x="604" y="1357"/>
                  <a:pt x="604" y="1357"/>
                  <a:pt x="604" y="1357"/>
                </a:cubicBezTo>
                <a:cubicBezTo>
                  <a:pt x="612" y="1351"/>
                  <a:pt x="612" y="1351"/>
                  <a:pt x="612" y="1351"/>
                </a:cubicBezTo>
                <a:cubicBezTo>
                  <a:pt x="611" y="1347"/>
                  <a:pt x="611" y="1347"/>
                  <a:pt x="611" y="1347"/>
                </a:cubicBezTo>
                <a:cubicBezTo>
                  <a:pt x="607" y="1342"/>
                  <a:pt x="607" y="1342"/>
                  <a:pt x="607" y="1342"/>
                </a:cubicBezTo>
                <a:cubicBezTo>
                  <a:pt x="603" y="1338"/>
                  <a:pt x="603" y="1338"/>
                  <a:pt x="603" y="1338"/>
                </a:cubicBezTo>
                <a:cubicBezTo>
                  <a:pt x="605" y="1335"/>
                  <a:pt x="605" y="1335"/>
                  <a:pt x="605" y="1335"/>
                </a:cubicBezTo>
                <a:cubicBezTo>
                  <a:pt x="606" y="1328"/>
                  <a:pt x="606" y="1328"/>
                  <a:pt x="606" y="1328"/>
                </a:cubicBezTo>
                <a:cubicBezTo>
                  <a:pt x="605" y="1326"/>
                  <a:pt x="605" y="1326"/>
                  <a:pt x="605" y="1326"/>
                </a:cubicBezTo>
                <a:cubicBezTo>
                  <a:pt x="597" y="1326"/>
                  <a:pt x="597" y="1326"/>
                  <a:pt x="597" y="1326"/>
                </a:cubicBezTo>
                <a:cubicBezTo>
                  <a:pt x="592" y="1323"/>
                  <a:pt x="592" y="1323"/>
                  <a:pt x="592" y="1323"/>
                </a:cubicBezTo>
                <a:cubicBezTo>
                  <a:pt x="587" y="1316"/>
                  <a:pt x="587" y="1316"/>
                  <a:pt x="587" y="1316"/>
                </a:cubicBezTo>
                <a:cubicBezTo>
                  <a:pt x="590" y="1310"/>
                  <a:pt x="590" y="1310"/>
                  <a:pt x="590" y="1310"/>
                </a:cubicBezTo>
                <a:cubicBezTo>
                  <a:pt x="591" y="1305"/>
                  <a:pt x="591" y="1305"/>
                  <a:pt x="591" y="1305"/>
                </a:cubicBezTo>
                <a:cubicBezTo>
                  <a:pt x="591" y="1297"/>
                  <a:pt x="591" y="1297"/>
                  <a:pt x="591" y="1297"/>
                </a:cubicBezTo>
                <a:cubicBezTo>
                  <a:pt x="596" y="1297"/>
                  <a:pt x="596" y="1297"/>
                  <a:pt x="596" y="1297"/>
                </a:cubicBezTo>
                <a:cubicBezTo>
                  <a:pt x="600" y="1297"/>
                  <a:pt x="600" y="1297"/>
                  <a:pt x="600" y="1297"/>
                </a:cubicBezTo>
                <a:cubicBezTo>
                  <a:pt x="600" y="1287"/>
                  <a:pt x="600" y="1287"/>
                  <a:pt x="600" y="1287"/>
                </a:cubicBezTo>
                <a:cubicBezTo>
                  <a:pt x="602" y="1284"/>
                  <a:pt x="602" y="1284"/>
                  <a:pt x="602" y="1284"/>
                </a:cubicBezTo>
                <a:cubicBezTo>
                  <a:pt x="603" y="1279"/>
                  <a:pt x="603" y="1279"/>
                  <a:pt x="603" y="1279"/>
                </a:cubicBezTo>
                <a:cubicBezTo>
                  <a:pt x="600" y="1276"/>
                  <a:pt x="600" y="1276"/>
                  <a:pt x="600" y="1276"/>
                </a:cubicBezTo>
                <a:cubicBezTo>
                  <a:pt x="597" y="1274"/>
                  <a:pt x="597" y="1274"/>
                  <a:pt x="597" y="1274"/>
                </a:cubicBezTo>
                <a:cubicBezTo>
                  <a:pt x="594" y="1271"/>
                  <a:pt x="594" y="1271"/>
                  <a:pt x="594" y="1271"/>
                </a:cubicBezTo>
                <a:cubicBezTo>
                  <a:pt x="596" y="1266"/>
                  <a:pt x="596" y="1266"/>
                  <a:pt x="596" y="1266"/>
                </a:cubicBezTo>
                <a:cubicBezTo>
                  <a:pt x="610" y="1268"/>
                  <a:pt x="610" y="1268"/>
                  <a:pt x="610" y="1268"/>
                </a:cubicBezTo>
                <a:cubicBezTo>
                  <a:pt x="612" y="1258"/>
                  <a:pt x="612" y="1258"/>
                  <a:pt x="612" y="1258"/>
                </a:cubicBezTo>
                <a:cubicBezTo>
                  <a:pt x="623" y="1267"/>
                  <a:pt x="623" y="1267"/>
                  <a:pt x="623" y="1267"/>
                </a:cubicBezTo>
                <a:cubicBezTo>
                  <a:pt x="633" y="1261"/>
                  <a:pt x="633" y="1261"/>
                  <a:pt x="633" y="1261"/>
                </a:cubicBezTo>
                <a:cubicBezTo>
                  <a:pt x="641" y="1266"/>
                  <a:pt x="641" y="1266"/>
                  <a:pt x="641" y="1266"/>
                </a:cubicBezTo>
                <a:cubicBezTo>
                  <a:pt x="642" y="1263"/>
                  <a:pt x="642" y="1263"/>
                  <a:pt x="642" y="1263"/>
                </a:cubicBezTo>
                <a:cubicBezTo>
                  <a:pt x="647" y="1257"/>
                  <a:pt x="647" y="1257"/>
                  <a:pt x="647" y="1257"/>
                </a:cubicBezTo>
                <a:cubicBezTo>
                  <a:pt x="662" y="1265"/>
                  <a:pt x="662" y="1265"/>
                  <a:pt x="662" y="1265"/>
                </a:cubicBezTo>
                <a:cubicBezTo>
                  <a:pt x="675" y="1265"/>
                  <a:pt x="675" y="1265"/>
                  <a:pt x="675" y="1265"/>
                </a:cubicBezTo>
                <a:cubicBezTo>
                  <a:pt x="676" y="1254"/>
                  <a:pt x="676" y="1254"/>
                  <a:pt x="676" y="1254"/>
                </a:cubicBezTo>
                <a:cubicBezTo>
                  <a:pt x="681" y="1252"/>
                  <a:pt x="681" y="1252"/>
                  <a:pt x="681" y="1252"/>
                </a:cubicBezTo>
                <a:cubicBezTo>
                  <a:pt x="693" y="1252"/>
                  <a:pt x="693" y="1252"/>
                  <a:pt x="693" y="1252"/>
                </a:cubicBezTo>
                <a:cubicBezTo>
                  <a:pt x="696" y="1248"/>
                  <a:pt x="696" y="1248"/>
                  <a:pt x="696" y="1248"/>
                </a:cubicBezTo>
                <a:cubicBezTo>
                  <a:pt x="693" y="1244"/>
                  <a:pt x="693" y="1244"/>
                  <a:pt x="693" y="1244"/>
                </a:cubicBezTo>
                <a:cubicBezTo>
                  <a:pt x="682" y="1236"/>
                  <a:pt x="682" y="1236"/>
                  <a:pt x="682" y="1236"/>
                </a:cubicBezTo>
                <a:cubicBezTo>
                  <a:pt x="682" y="1236"/>
                  <a:pt x="691" y="1223"/>
                  <a:pt x="662" y="1207"/>
                </a:cubicBezTo>
                <a:cubicBezTo>
                  <a:pt x="662" y="1207"/>
                  <a:pt x="652" y="1214"/>
                  <a:pt x="639" y="1203"/>
                </a:cubicBezTo>
                <a:cubicBezTo>
                  <a:pt x="631" y="1211"/>
                  <a:pt x="631" y="1211"/>
                  <a:pt x="631" y="1211"/>
                </a:cubicBezTo>
                <a:cubicBezTo>
                  <a:pt x="624" y="1209"/>
                  <a:pt x="624" y="1209"/>
                  <a:pt x="624" y="1209"/>
                </a:cubicBezTo>
                <a:cubicBezTo>
                  <a:pt x="622" y="1203"/>
                  <a:pt x="622" y="1203"/>
                  <a:pt x="622" y="1203"/>
                </a:cubicBezTo>
                <a:cubicBezTo>
                  <a:pt x="622" y="1203"/>
                  <a:pt x="639" y="1162"/>
                  <a:pt x="592" y="1166"/>
                </a:cubicBezTo>
                <a:cubicBezTo>
                  <a:pt x="592" y="1166"/>
                  <a:pt x="560" y="1154"/>
                  <a:pt x="597" y="1146"/>
                </a:cubicBezTo>
                <a:cubicBezTo>
                  <a:pt x="602" y="1146"/>
                  <a:pt x="602" y="1146"/>
                  <a:pt x="602" y="1146"/>
                </a:cubicBezTo>
                <a:cubicBezTo>
                  <a:pt x="602" y="1141"/>
                  <a:pt x="602" y="1141"/>
                  <a:pt x="602" y="1141"/>
                </a:cubicBezTo>
                <a:cubicBezTo>
                  <a:pt x="606" y="1140"/>
                  <a:pt x="606" y="1140"/>
                  <a:pt x="606" y="1140"/>
                </a:cubicBezTo>
                <a:cubicBezTo>
                  <a:pt x="606" y="1140"/>
                  <a:pt x="612" y="1143"/>
                  <a:pt x="614" y="1143"/>
                </a:cubicBezTo>
                <a:cubicBezTo>
                  <a:pt x="616" y="1143"/>
                  <a:pt x="626" y="1144"/>
                  <a:pt x="626" y="1144"/>
                </a:cubicBezTo>
                <a:cubicBezTo>
                  <a:pt x="626" y="1144"/>
                  <a:pt x="631" y="1146"/>
                  <a:pt x="634" y="1146"/>
                </a:cubicBezTo>
                <a:cubicBezTo>
                  <a:pt x="636" y="1146"/>
                  <a:pt x="641" y="1146"/>
                  <a:pt x="641" y="1146"/>
                </a:cubicBezTo>
                <a:cubicBezTo>
                  <a:pt x="641" y="1146"/>
                  <a:pt x="641" y="1143"/>
                  <a:pt x="645" y="1144"/>
                </a:cubicBezTo>
                <a:cubicBezTo>
                  <a:pt x="649" y="1146"/>
                  <a:pt x="654" y="1146"/>
                  <a:pt x="654" y="1146"/>
                </a:cubicBezTo>
                <a:cubicBezTo>
                  <a:pt x="654" y="1146"/>
                  <a:pt x="661" y="1146"/>
                  <a:pt x="664" y="1146"/>
                </a:cubicBezTo>
                <a:cubicBezTo>
                  <a:pt x="667" y="1146"/>
                  <a:pt x="681" y="1146"/>
                  <a:pt x="681" y="1146"/>
                </a:cubicBezTo>
                <a:cubicBezTo>
                  <a:pt x="687" y="1146"/>
                  <a:pt x="687" y="1146"/>
                  <a:pt x="687" y="1146"/>
                </a:cubicBezTo>
                <a:cubicBezTo>
                  <a:pt x="695" y="1155"/>
                  <a:pt x="695" y="1155"/>
                  <a:pt x="695" y="1155"/>
                </a:cubicBezTo>
                <a:cubicBezTo>
                  <a:pt x="703" y="1156"/>
                  <a:pt x="703" y="1156"/>
                  <a:pt x="703" y="1156"/>
                </a:cubicBezTo>
                <a:cubicBezTo>
                  <a:pt x="707" y="1154"/>
                  <a:pt x="707" y="1154"/>
                  <a:pt x="707" y="1154"/>
                </a:cubicBezTo>
                <a:cubicBezTo>
                  <a:pt x="710" y="1151"/>
                  <a:pt x="710" y="1151"/>
                  <a:pt x="710" y="1151"/>
                </a:cubicBezTo>
                <a:cubicBezTo>
                  <a:pt x="710" y="1151"/>
                  <a:pt x="712" y="1148"/>
                  <a:pt x="714" y="1148"/>
                </a:cubicBezTo>
                <a:cubicBezTo>
                  <a:pt x="716" y="1148"/>
                  <a:pt x="724" y="1149"/>
                  <a:pt x="724" y="1149"/>
                </a:cubicBezTo>
                <a:cubicBezTo>
                  <a:pt x="732" y="1151"/>
                  <a:pt x="732" y="1151"/>
                  <a:pt x="732" y="1151"/>
                </a:cubicBezTo>
                <a:cubicBezTo>
                  <a:pt x="734" y="1146"/>
                  <a:pt x="734" y="1146"/>
                  <a:pt x="734" y="1146"/>
                </a:cubicBezTo>
                <a:cubicBezTo>
                  <a:pt x="734" y="1146"/>
                  <a:pt x="744" y="1120"/>
                  <a:pt x="748" y="1149"/>
                </a:cubicBezTo>
                <a:cubicBezTo>
                  <a:pt x="751" y="1153"/>
                  <a:pt x="751" y="1153"/>
                  <a:pt x="751" y="1153"/>
                </a:cubicBezTo>
                <a:cubicBezTo>
                  <a:pt x="758" y="1152"/>
                  <a:pt x="758" y="1152"/>
                  <a:pt x="758" y="1152"/>
                </a:cubicBezTo>
                <a:cubicBezTo>
                  <a:pt x="761" y="1159"/>
                  <a:pt x="761" y="1159"/>
                  <a:pt x="761" y="1159"/>
                </a:cubicBezTo>
                <a:cubicBezTo>
                  <a:pt x="767" y="1158"/>
                  <a:pt x="767" y="1158"/>
                  <a:pt x="767" y="1158"/>
                </a:cubicBezTo>
                <a:cubicBezTo>
                  <a:pt x="784" y="1142"/>
                  <a:pt x="784" y="1142"/>
                  <a:pt x="784" y="1142"/>
                </a:cubicBezTo>
                <a:cubicBezTo>
                  <a:pt x="789" y="1138"/>
                  <a:pt x="789" y="1138"/>
                  <a:pt x="789" y="1138"/>
                </a:cubicBezTo>
                <a:cubicBezTo>
                  <a:pt x="795" y="1144"/>
                  <a:pt x="795" y="1144"/>
                  <a:pt x="795" y="1144"/>
                </a:cubicBezTo>
                <a:cubicBezTo>
                  <a:pt x="799" y="1141"/>
                  <a:pt x="799" y="1141"/>
                  <a:pt x="799" y="1141"/>
                </a:cubicBezTo>
                <a:cubicBezTo>
                  <a:pt x="799" y="1134"/>
                  <a:pt x="799" y="1134"/>
                  <a:pt x="799" y="1134"/>
                </a:cubicBezTo>
                <a:cubicBezTo>
                  <a:pt x="808" y="1118"/>
                  <a:pt x="808" y="1118"/>
                  <a:pt x="808" y="1118"/>
                </a:cubicBezTo>
                <a:cubicBezTo>
                  <a:pt x="811" y="1112"/>
                  <a:pt x="811" y="1112"/>
                  <a:pt x="811" y="1112"/>
                </a:cubicBezTo>
                <a:cubicBezTo>
                  <a:pt x="811" y="1112"/>
                  <a:pt x="812" y="1110"/>
                  <a:pt x="810" y="1109"/>
                </a:cubicBezTo>
                <a:cubicBezTo>
                  <a:pt x="808" y="1107"/>
                  <a:pt x="805" y="1104"/>
                  <a:pt x="805" y="1104"/>
                </a:cubicBezTo>
                <a:cubicBezTo>
                  <a:pt x="802" y="1102"/>
                  <a:pt x="802" y="1102"/>
                  <a:pt x="802" y="1102"/>
                </a:cubicBezTo>
                <a:cubicBezTo>
                  <a:pt x="802" y="1097"/>
                  <a:pt x="802" y="1097"/>
                  <a:pt x="802" y="1097"/>
                </a:cubicBezTo>
                <a:cubicBezTo>
                  <a:pt x="805" y="1094"/>
                  <a:pt x="805" y="1094"/>
                  <a:pt x="805" y="1094"/>
                </a:cubicBezTo>
                <a:cubicBezTo>
                  <a:pt x="809" y="1089"/>
                  <a:pt x="809" y="1089"/>
                  <a:pt x="809" y="1089"/>
                </a:cubicBezTo>
                <a:cubicBezTo>
                  <a:pt x="810" y="1081"/>
                  <a:pt x="810" y="1081"/>
                  <a:pt x="810" y="1081"/>
                </a:cubicBezTo>
                <a:cubicBezTo>
                  <a:pt x="806" y="1078"/>
                  <a:pt x="806" y="1078"/>
                  <a:pt x="806" y="1078"/>
                </a:cubicBezTo>
                <a:cubicBezTo>
                  <a:pt x="803" y="1075"/>
                  <a:pt x="803" y="1075"/>
                  <a:pt x="803" y="1075"/>
                </a:cubicBezTo>
                <a:cubicBezTo>
                  <a:pt x="803" y="1070"/>
                  <a:pt x="803" y="1070"/>
                  <a:pt x="803" y="1070"/>
                </a:cubicBezTo>
                <a:cubicBezTo>
                  <a:pt x="803" y="1066"/>
                  <a:pt x="803" y="1066"/>
                  <a:pt x="803" y="1066"/>
                </a:cubicBezTo>
                <a:cubicBezTo>
                  <a:pt x="795" y="1062"/>
                  <a:pt x="795" y="1062"/>
                  <a:pt x="795" y="1062"/>
                </a:cubicBezTo>
                <a:cubicBezTo>
                  <a:pt x="790" y="1062"/>
                  <a:pt x="790" y="1062"/>
                  <a:pt x="790" y="1062"/>
                </a:cubicBezTo>
                <a:cubicBezTo>
                  <a:pt x="790" y="1062"/>
                  <a:pt x="786" y="1062"/>
                  <a:pt x="783" y="1062"/>
                </a:cubicBezTo>
                <a:cubicBezTo>
                  <a:pt x="780" y="1062"/>
                  <a:pt x="780" y="1062"/>
                  <a:pt x="780" y="1062"/>
                </a:cubicBezTo>
                <a:cubicBezTo>
                  <a:pt x="776" y="1057"/>
                  <a:pt x="776" y="1057"/>
                  <a:pt x="776" y="1057"/>
                </a:cubicBezTo>
                <a:cubicBezTo>
                  <a:pt x="776" y="1057"/>
                  <a:pt x="775" y="1050"/>
                  <a:pt x="774" y="1048"/>
                </a:cubicBezTo>
                <a:cubicBezTo>
                  <a:pt x="772" y="1046"/>
                  <a:pt x="771" y="1031"/>
                  <a:pt x="745" y="1026"/>
                </a:cubicBezTo>
                <a:cubicBezTo>
                  <a:pt x="741" y="1022"/>
                  <a:pt x="741" y="1022"/>
                  <a:pt x="741" y="1022"/>
                </a:cubicBezTo>
                <a:cubicBezTo>
                  <a:pt x="743" y="1018"/>
                  <a:pt x="743" y="1018"/>
                  <a:pt x="743" y="1018"/>
                </a:cubicBezTo>
                <a:cubicBezTo>
                  <a:pt x="743" y="1018"/>
                  <a:pt x="764" y="1010"/>
                  <a:pt x="735" y="994"/>
                </a:cubicBezTo>
                <a:cubicBezTo>
                  <a:pt x="735" y="994"/>
                  <a:pt x="730" y="983"/>
                  <a:pt x="739" y="980"/>
                </a:cubicBezTo>
                <a:cubicBezTo>
                  <a:pt x="748" y="977"/>
                  <a:pt x="744" y="967"/>
                  <a:pt x="732" y="964"/>
                </a:cubicBezTo>
                <a:cubicBezTo>
                  <a:pt x="720" y="961"/>
                  <a:pt x="706" y="959"/>
                  <a:pt x="714" y="946"/>
                </a:cubicBezTo>
                <a:cubicBezTo>
                  <a:pt x="723" y="933"/>
                  <a:pt x="715" y="928"/>
                  <a:pt x="708" y="929"/>
                </a:cubicBezTo>
                <a:cubicBezTo>
                  <a:pt x="701" y="929"/>
                  <a:pt x="703" y="895"/>
                  <a:pt x="703" y="895"/>
                </a:cubicBezTo>
                <a:cubicBezTo>
                  <a:pt x="703" y="895"/>
                  <a:pt x="696" y="895"/>
                  <a:pt x="691" y="895"/>
                </a:cubicBezTo>
                <a:cubicBezTo>
                  <a:pt x="687" y="895"/>
                  <a:pt x="675" y="881"/>
                  <a:pt x="684" y="866"/>
                </a:cubicBezTo>
                <a:cubicBezTo>
                  <a:pt x="683" y="862"/>
                  <a:pt x="683" y="862"/>
                  <a:pt x="683" y="862"/>
                </a:cubicBezTo>
                <a:cubicBezTo>
                  <a:pt x="682" y="855"/>
                  <a:pt x="682" y="855"/>
                  <a:pt x="682" y="855"/>
                </a:cubicBezTo>
                <a:cubicBezTo>
                  <a:pt x="682" y="855"/>
                  <a:pt x="686" y="783"/>
                  <a:pt x="702" y="759"/>
                </a:cubicBezTo>
                <a:cubicBezTo>
                  <a:pt x="708" y="753"/>
                  <a:pt x="708" y="753"/>
                  <a:pt x="708" y="753"/>
                </a:cubicBezTo>
                <a:cubicBezTo>
                  <a:pt x="708" y="753"/>
                  <a:pt x="709" y="746"/>
                  <a:pt x="709" y="744"/>
                </a:cubicBezTo>
                <a:cubicBezTo>
                  <a:pt x="709" y="741"/>
                  <a:pt x="709" y="730"/>
                  <a:pt x="709" y="730"/>
                </a:cubicBezTo>
                <a:cubicBezTo>
                  <a:pt x="711" y="717"/>
                  <a:pt x="711" y="717"/>
                  <a:pt x="711" y="717"/>
                </a:cubicBezTo>
                <a:cubicBezTo>
                  <a:pt x="719" y="710"/>
                  <a:pt x="719" y="710"/>
                  <a:pt x="719" y="710"/>
                </a:cubicBezTo>
                <a:cubicBezTo>
                  <a:pt x="720" y="702"/>
                  <a:pt x="720" y="702"/>
                  <a:pt x="720" y="702"/>
                </a:cubicBezTo>
                <a:cubicBezTo>
                  <a:pt x="717" y="692"/>
                  <a:pt x="717" y="692"/>
                  <a:pt x="717" y="692"/>
                </a:cubicBezTo>
                <a:cubicBezTo>
                  <a:pt x="717" y="684"/>
                  <a:pt x="717" y="684"/>
                  <a:pt x="717" y="684"/>
                </a:cubicBezTo>
                <a:cubicBezTo>
                  <a:pt x="717" y="676"/>
                  <a:pt x="717" y="676"/>
                  <a:pt x="717" y="676"/>
                </a:cubicBezTo>
                <a:cubicBezTo>
                  <a:pt x="717" y="671"/>
                  <a:pt x="717" y="671"/>
                  <a:pt x="717" y="671"/>
                </a:cubicBezTo>
                <a:cubicBezTo>
                  <a:pt x="711" y="666"/>
                  <a:pt x="711" y="666"/>
                  <a:pt x="711" y="666"/>
                </a:cubicBezTo>
                <a:cubicBezTo>
                  <a:pt x="707" y="663"/>
                  <a:pt x="707" y="663"/>
                  <a:pt x="707" y="663"/>
                </a:cubicBezTo>
                <a:cubicBezTo>
                  <a:pt x="706" y="659"/>
                  <a:pt x="706" y="659"/>
                  <a:pt x="706" y="659"/>
                </a:cubicBezTo>
                <a:cubicBezTo>
                  <a:pt x="706" y="650"/>
                  <a:pt x="706" y="650"/>
                  <a:pt x="706" y="650"/>
                </a:cubicBezTo>
                <a:cubicBezTo>
                  <a:pt x="705" y="643"/>
                  <a:pt x="705" y="643"/>
                  <a:pt x="705" y="643"/>
                </a:cubicBezTo>
                <a:cubicBezTo>
                  <a:pt x="696" y="635"/>
                  <a:pt x="696" y="635"/>
                  <a:pt x="696" y="635"/>
                </a:cubicBezTo>
                <a:cubicBezTo>
                  <a:pt x="691" y="622"/>
                  <a:pt x="691" y="622"/>
                  <a:pt x="691" y="622"/>
                </a:cubicBezTo>
                <a:cubicBezTo>
                  <a:pt x="692" y="603"/>
                  <a:pt x="692" y="603"/>
                  <a:pt x="692" y="603"/>
                </a:cubicBezTo>
                <a:cubicBezTo>
                  <a:pt x="692" y="562"/>
                  <a:pt x="692" y="562"/>
                  <a:pt x="692" y="562"/>
                </a:cubicBezTo>
                <a:cubicBezTo>
                  <a:pt x="692" y="562"/>
                  <a:pt x="704" y="544"/>
                  <a:pt x="686" y="528"/>
                </a:cubicBezTo>
                <a:cubicBezTo>
                  <a:pt x="687" y="520"/>
                  <a:pt x="687" y="520"/>
                  <a:pt x="687" y="520"/>
                </a:cubicBezTo>
                <a:cubicBezTo>
                  <a:pt x="688" y="515"/>
                  <a:pt x="688" y="515"/>
                  <a:pt x="688" y="515"/>
                </a:cubicBezTo>
                <a:cubicBezTo>
                  <a:pt x="684" y="514"/>
                  <a:pt x="684" y="514"/>
                  <a:pt x="684" y="514"/>
                </a:cubicBezTo>
                <a:cubicBezTo>
                  <a:pt x="679" y="514"/>
                  <a:pt x="679" y="514"/>
                  <a:pt x="679" y="514"/>
                </a:cubicBezTo>
                <a:cubicBezTo>
                  <a:pt x="677" y="512"/>
                  <a:pt x="677" y="512"/>
                  <a:pt x="677" y="512"/>
                </a:cubicBezTo>
                <a:cubicBezTo>
                  <a:pt x="676" y="509"/>
                  <a:pt x="676" y="509"/>
                  <a:pt x="676" y="509"/>
                </a:cubicBezTo>
                <a:cubicBezTo>
                  <a:pt x="676" y="506"/>
                  <a:pt x="676" y="506"/>
                  <a:pt x="676" y="506"/>
                </a:cubicBezTo>
                <a:cubicBezTo>
                  <a:pt x="681" y="501"/>
                  <a:pt x="681" y="501"/>
                  <a:pt x="681" y="501"/>
                </a:cubicBezTo>
                <a:cubicBezTo>
                  <a:pt x="683" y="497"/>
                  <a:pt x="683" y="497"/>
                  <a:pt x="683" y="497"/>
                </a:cubicBezTo>
                <a:cubicBezTo>
                  <a:pt x="681" y="494"/>
                  <a:pt x="681" y="494"/>
                  <a:pt x="681" y="494"/>
                </a:cubicBezTo>
                <a:cubicBezTo>
                  <a:pt x="675" y="489"/>
                  <a:pt x="675" y="489"/>
                  <a:pt x="675" y="489"/>
                </a:cubicBezTo>
                <a:cubicBezTo>
                  <a:pt x="676" y="487"/>
                  <a:pt x="676" y="487"/>
                  <a:pt x="676" y="487"/>
                </a:cubicBezTo>
                <a:cubicBezTo>
                  <a:pt x="678" y="484"/>
                  <a:pt x="678" y="484"/>
                  <a:pt x="678" y="484"/>
                </a:cubicBezTo>
                <a:cubicBezTo>
                  <a:pt x="681" y="482"/>
                  <a:pt x="681" y="482"/>
                  <a:pt x="681" y="482"/>
                </a:cubicBezTo>
                <a:cubicBezTo>
                  <a:pt x="681" y="479"/>
                  <a:pt x="681" y="479"/>
                  <a:pt x="681" y="479"/>
                </a:cubicBezTo>
                <a:cubicBezTo>
                  <a:pt x="677" y="468"/>
                  <a:pt x="677" y="468"/>
                  <a:pt x="677" y="468"/>
                </a:cubicBezTo>
                <a:cubicBezTo>
                  <a:pt x="677" y="460"/>
                  <a:pt x="677" y="460"/>
                  <a:pt x="677" y="460"/>
                </a:cubicBezTo>
                <a:cubicBezTo>
                  <a:pt x="683" y="457"/>
                  <a:pt x="683" y="457"/>
                  <a:pt x="683" y="457"/>
                </a:cubicBezTo>
                <a:cubicBezTo>
                  <a:pt x="712" y="410"/>
                  <a:pt x="712" y="410"/>
                  <a:pt x="712" y="410"/>
                </a:cubicBezTo>
                <a:cubicBezTo>
                  <a:pt x="713" y="402"/>
                  <a:pt x="713" y="402"/>
                  <a:pt x="713" y="402"/>
                </a:cubicBezTo>
                <a:cubicBezTo>
                  <a:pt x="707" y="397"/>
                  <a:pt x="707" y="397"/>
                  <a:pt x="707" y="397"/>
                </a:cubicBezTo>
                <a:cubicBezTo>
                  <a:pt x="704" y="391"/>
                  <a:pt x="704" y="391"/>
                  <a:pt x="704" y="391"/>
                </a:cubicBezTo>
                <a:cubicBezTo>
                  <a:pt x="704" y="386"/>
                  <a:pt x="704" y="386"/>
                  <a:pt x="704" y="386"/>
                </a:cubicBezTo>
                <a:cubicBezTo>
                  <a:pt x="707" y="382"/>
                  <a:pt x="707" y="382"/>
                  <a:pt x="707" y="382"/>
                </a:cubicBezTo>
                <a:cubicBezTo>
                  <a:pt x="713" y="380"/>
                  <a:pt x="713" y="380"/>
                  <a:pt x="713" y="380"/>
                </a:cubicBezTo>
                <a:cubicBezTo>
                  <a:pt x="713" y="380"/>
                  <a:pt x="733" y="376"/>
                  <a:pt x="722" y="341"/>
                </a:cubicBezTo>
                <a:cubicBezTo>
                  <a:pt x="718" y="339"/>
                  <a:pt x="718" y="339"/>
                  <a:pt x="718" y="339"/>
                </a:cubicBezTo>
                <a:cubicBezTo>
                  <a:pt x="714" y="339"/>
                  <a:pt x="714" y="339"/>
                  <a:pt x="714" y="339"/>
                </a:cubicBezTo>
                <a:cubicBezTo>
                  <a:pt x="712" y="336"/>
                  <a:pt x="712" y="336"/>
                  <a:pt x="712" y="336"/>
                </a:cubicBezTo>
                <a:cubicBezTo>
                  <a:pt x="714" y="329"/>
                  <a:pt x="714" y="329"/>
                  <a:pt x="714" y="329"/>
                </a:cubicBezTo>
                <a:cubicBezTo>
                  <a:pt x="714" y="325"/>
                  <a:pt x="714" y="325"/>
                  <a:pt x="714" y="325"/>
                </a:cubicBezTo>
                <a:cubicBezTo>
                  <a:pt x="712" y="324"/>
                  <a:pt x="712" y="324"/>
                  <a:pt x="712" y="324"/>
                </a:cubicBezTo>
                <a:cubicBezTo>
                  <a:pt x="706" y="324"/>
                  <a:pt x="706" y="324"/>
                  <a:pt x="706" y="324"/>
                </a:cubicBezTo>
                <a:cubicBezTo>
                  <a:pt x="701" y="315"/>
                  <a:pt x="701" y="315"/>
                  <a:pt x="701" y="315"/>
                </a:cubicBezTo>
                <a:cubicBezTo>
                  <a:pt x="697" y="303"/>
                  <a:pt x="697" y="303"/>
                  <a:pt x="697" y="303"/>
                </a:cubicBezTo>
                <a:cubicBezTo>
                  <a:pt x="693" y="298"/>
                  <a:pt x="693" y="298"/>
                  <a:pt x="693" y="298"/>
                </a:cubicBezTo>
                <a:cubicBezTo>
                  <a:pt x="686" y="295"/>
                  <a:pt x="686" y="295"/>
                  <a:pt x="686" y="295"/>
                </a:cubicBezTo>
                <a:cubicBezTo>
                  <a:pt x="681" y="294"/>
                  <a:pt x="681" y="294"/>
                  <a:pt x="681" y="294"/>
                </a:cubicBezTo>
                <a:cubicBezTo>
                  <a:pt x="678" y="293"/>
                  <a:pt x="678" y="293"/>
                  <a:pt x="678" y="293"/>
                </a:cubicBezTo>
                <a:cubicBezTo>
                  <a:pt x="678" y="290"/>
                  <a:pt x="678" y="290"/>
                  <a:pt x="678" y="290"/>
                </a:cubicBezTo>
                <a:cubicBezTo>
                  <a:pt x="681" y="285"/>
                  <a:pt x="681" y="285"/>
                  <a:pt x="681" y="285"/>
                </a:cubicBezTo>
                <a:cubicBezTo>
                  <a:pt x="682" y="279"/>
                  <a:pt x="682" y="279"/>
                  <a:pt x="682" y="279"/>
                </a:cubicBezTo>
                <a:cubicBezTo>
                  <a:pt x="683" y="274"/>
                  <a:pt x="683" y="274"/>
                  <a:pt x="683" y="274"/>
                </a:cubicBezTo>
                <a:cubicBezTo>
                  <a:pt x="682" y="270"/>
                  <a:pt x="682" y="270"/>
                  <a:pt x="682" y="270"/>
                </a:cubicBezTo>
                <a:cubicBezTo>
                  <a:pt x="680" y="264"/>
                  <a:pt x="680" y="264"/>
                  <a:pt x="680" y="264"/>
                </a:cubicBezTo>
                <a:cubicBezTo>
                  <a:pt x="679" y="260"/>
                  <a:pt x="679" y="260"/>
                  <a:pt x="679" y="260"/>
                </a:cubicBezTo>
                <a:cubicBezTo>
                  <a:pt x="679" y="254"/>
                  <a:pt x="679" y="254"/>
                  <a:pt x="679" y="254"/>
                </a:cubicBezTo>
                <a:cubicBezTo>
                  <a:pt x="683" y="248"/>
                  <a:pt x="683" y="248"/>
                  <a:pt x="683" y="248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93" y="228"/>
                  <a:pt x="693" y="228"/>
                  <a:pt x="693" y="228"/>
                </a:cubicBezTo>
                <a:cubicBezTo>
                  <a:pt x="708" y="220"/>
                  <a:pt x="708" y="220"/>
                  <a:pt x="708" y="220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3" y="203"/>
                  <a:pt x="713" y="203"/>
                  <a:pt x="713" y="203"/>
                </a:cubicBezTo>
                <a:cubicBezTo>
                  <a:pt x="728" y="195"/>
                  <a:pt x="728" y="195"/>
                  <a:pt x="728" y="195"/>
                </a:cubicBezTo>
                <a:cubicBezTo>
                  <a:pt x="730" y="191"/>
                  <a:pt x="730" y="191"/>
                  <a:pt x="730" y="191"/>
                </a:cubicBezTo>
                <a:cubicBezTo>
                  <a:pt x="728" y="162"/>
                  <a:pt x="728" y="162"/>
                  <a:pt x="728" y="162"/>
                </a:cubicBezTo>
                <a:cubicBezTo>
                  <a:pt x="732" y="160"/>
                  <a:pt x="732" y="160"/>
                  <a:pt x="732" y="160"/>
                </a:cubicBezTo>
                <a:cubicBezTo>
                  <a:pt x="736" y="154"/>
                  <a:pt x="736" y="154"/>
                  <a:pt x="736" y="154"/>
                </a:cubicBezTo>
                <a:cubicBezTo>
                  <a:pt x="736" y="143"/>
                  <a:pt x="736" y="143"/>
                  <a:pt x="736" y="143"/>
                </a:cubicBezTo>
                <a:cubicBezTo>
                  <a:pt x="746" y="135"/>
                  <a:pt x="746" y="135"/>
                  <a:pt x="746" y="135"/>
                </a:cubicBezTo>
                <a:cubicBezTo>
                  <a:pt x="745" y="127"/>
                  <a:pt x="745" y="127"/>
                  <a:pt x="745" y="127"/>
                </a:cubicBezTo>
                <a:cubicBezTo>
                  <a:pt x="739" y="118"/>
                  <a:pt x="739" y="118"/>
                  <a:pt x="739" y="118"/>
                </a:cubicBezTo>
                <a:cubicBezTo>
                  <a:pt x="739" y="110"/>
                  <a:pt x="739" y="110"/>
                  <a:pt x="739" y="110"/>
                </a:cubicBezTo>
                <a:cubicBezTo>
                  <a:pt x="748" y="105"/>
                  <a:pt x="748" y="105"/>
                  <a:pt x="748" y="105"/>
                </a:cubicBezTo>
                <a:cubicBezTo>
                  <a:pt x="758" y="100"/>
                  <a:pt x="758" y="100"/>
                  <a:pt x="758" y="100"/>
                </a:cubicBezTo>
                <a:cubicBezTo>
                  <a:pt x="761" y="84"/>
                  <a:pt x="761" y="84"/>
                  <a:pt x="761" y="84"/>
                </a:cubicBezTo>
                <a:cubicBezTo>
                  <a:pt x="768" y="71"/>
                  <a:pt x="768" y="71"/>
                  <a:pt x="768" y="71"/>
                </a:cubicBezTo>
                <a:cubicBezTo>
                  <a:pt x="774" y="61"/>
                  <a:pt x="774" y="61"/>
                  <a:pt x="774" y="61"/>
                </a:cubicBezTo>
                <a:lnTo>
                  <a:pt x="776" y="55"/>
                </a:lnTo>
                <a:close/>
              </a:path>
            </a:pathLst>
          </a:custGeom>
          <a:solidFill>
            <a:srgbClr val="BCBEC0"/>
          </a:solidFill>
          <a:ln w="61913" cap="flat">
            <a:solidFill>
              <a:srgbClr val="BCBEC0"/>
            </a:solidFill>
            <a:prstDash val="solid"/>
            <a:miter lim="800000"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山西省地图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2853644" y="212566"/>
            <a:ext cx="3528392" cy="6511156"/>
            <a:chOff x="3632200" y="2352675"/>
            <a:chExt cx="1847850" cy="3409950"/>
          </a:xfrm>
          <a:solidFill>
            <a:schemeClr val="bg1">
              <a:lumMod val="75000"/>
            </a:schemeClr>
          </a:solidFill>
        </p:grpSpPr>
        <p:sp>
          <p:nvSpPr>
            <p:cNvPr id="6" name="太原"/>
            <p:cNvSpPr/>
            <p:nvPr/>
          </p:nvSpPr>
          <p:spPr bwMode="auto">
            <a:xfrm>
              <a:off x="4184650" y="3657600"/>
              <a:ext cx="695325" cy="523875"/>
            </a:xfrm>
            <a:custGeom>
              <a:avLst/>
              <a:gdLst>
                <a:gd name="T0" fmla="*/ 54 w 237"/>
                <a:gd name="T1" fmla="*/ 33 h 178"/>
                <a:gd name="T2" fmla="*/ 75 w 237"/>
                <a:gd name="T3" fmla="*/ 40 h 178"/>
                <a:gd name="T4" fmla="*/ 93 w 237"/>
                <a:gd name="T5" fmla="*/ 46 h 178"/>
                <a:gd name="T6" fmla="*/ 107 w 237"/>
                <a:gd name="T7" fmla="*/ 35 h 178"/>
                <a:gd name="T8" fmla="*/ 126 w 237"/>
                <a:gd name="T9" fmla="*/ 25 h 178"/>
                <a:gd name="T10" fmla="*/ 150 w 237"/>
                <a:gd name="T11" fmla="*/ 33 h 178"/>
                <a:gd name="T12" fmla="*/ 179 w 237"/>
                <a:gd name="T13" fmla="*/ 31 h 178"/>
                <a:gd name="T14" fmla="*/ 195 w 237"/>
                <a:gd name="T15" fmla="*/ 24 h 178"/>
                <a:gd name="T16" fmla="*/ 232 w 237"/>
                <a:gd name="T17" fmla="*/ 3 h 178"/>
                <a:gd name="T18" fmla="*/ 223 w 237"/>
                <a:gd name="T19" fmla="*/ 29 h 178"/>
                <a:gd name="T20" fmla="*/ 212 w 237"/>
                <a:gd name="T21" fmla="*/ 64 h 178"/>
                <a:gd name="T22" fmla="*/ 198 w 237"/>
                <a:gd name="T23" fmla="*/ 78 h 178"/>
                <a:gd name="T24" fmla="*/ 177 w 237"/>
                <a:gd name="T25" fmla="*/ 101 h 178"/>
                <a:gd name="T26" fmla="*/ 165 w 237"/>
                <a:gd name="T27" fmla="*/ 130 h 178"/>
                <a:gd name="T28" fmla="*/ 153 w 237"/>
                <a:gd name="T29" fmla="*/ 160 h 178"/>
                <a:gd name="T30" fmla="*/ 133 w 237"/>
                <a:gd name="T31" fmla="*/ 176 h 178"/>
                <a:gd name="T32" fmla="*/ 102 w 237"/>
                <a:gd name="T33" fmla="*/ 153 h 178"/>
                <a:gd name="T34" fmla="*/ 82 w 237"/>
                <a:gd name="T35" fmla="*/ 135 h 178"/>
                <a:gd name="T36" fmla="*/ 75 w 237"/>
                <a:gd name="T37" fmla="*/ 132 h 178"/>
                <a:gd name="T38" fmla="*/ 51 w 237"/>
                <a:gd name="T39" fmla="*/ 121 h 178"/>
                <a:gd name="T40" fmla="*/ 48 w 237"/>
                <a:gd name="T41" fmla="*/ 117 h 178"/>
                <a:gd name="T42" fmla="*/ 42 w 237"/>
                <a:gd name="T43" fmla="*/ 108 h 178"/>
                <a:gd name="T44" fmla="*/ 20 w 237"/>
                <a:gd name="T45" fmla="*/ 104 h 178"/>
                <a:gd name="T46" fmla="*/ 9 w 237"/>
                <a:gd name="T47" fmla="*/ 93 h 178"/>
                <a:gd name="T48" fmla="*/ 3 w 237"/>
                <a:gd name="T49" fmla="*/ 72 h 178"/>
                <a:gd name="T50" fmla="*/ 21 w 237"/>
                <a:gd name="T51" fmla="*/ 53 h 178"/>
                <a:gd name="T52" fmla="*/ 34 w 237"/>
                <a:gd name="T53" fmla="*/ 46 h 178"/>
                <a:gd name="T54" fmla="*/ 54 w 237"/>
                <a:gd name="T55" fmla="*/ 3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7" h="178">
                  <a:moveTo>
                    <a:pt x="54" y="33"/>
                  </a:moveTo>
                  <a:cubicBezTo>
                    <a:pt x="75" y="40"/>
                    <a:pt x="75" y="40"/>
                    <a:pt x="75" y="40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116" y="57"/>
                    <a:pt x="107" y="35"/>
                  </a:cubicBezTo>
                  <a:cubicBezTo>
                    <a:pt x="99" y="13"/>
                    <a:pt x="119" y="22"/>
                    <a:pt x="126" y="25"/>
                  </a:cubicBezTo>
                  <a:cubicBezTo>
                    <a:pt x="134" y="28"/>
                    <a:pt x="150" y="33"/>
                    <a:pt x="150" y="33"/>
                  </a:cubicBezTo>
                  <a:cubicBezTo>
                    <a:pt x="150" y="33"/>
                    <a:pt x="168" y="44"/>
                    <a:pt x="179" y="31"/>
                  </a:cubicBezTo>
                  <a:cubicBezTo>
                    <a:pt x="195" y="24"/>
                    <a:pt x="195" y="24"/>
                    <a:pt x="195" y="24"/>
                  </a:cubicBezTo>
                  <a:cubicBezTo>
                    <a:pt x="195" y="24"/>
                    <a:pt x="221" y="0"/>
                    <a:pt x="232" y="3"/>
                  </a:cubicBezTo>
                  <a:cubicBezTo>
                    <a:pt x="232" y="3"/>
                    <a:pt x="237" y="15"/>
                    <a:pt x="223" y="29"/>
                  </a:cubicBezTo>
                  <a:cubicBezTo>
                    <a:pt x="208" y="43"/>
                    <a:pt x="206" y="46"/>
                    <a:pt x="212" y="64"/>
                  </a:cubicBezTo>
                  <a:cubicBezTo>
                    <a:pt x="216" y="74"/>
                    <a:pt x="201" y="78"/>
                    <a:pt x="198" y="78"/>
                  </a:cubicBezTo>
                  <a:cubicBezTo>
                    <a:pt x="198" y="78"/>
                    <a:pt x="178" y="80"/>
                    <a:pt x="177" y="101"/>
                  </a:cubicBezTo>
                  <a:cubicBezTo>
                    <a:pt x="177" y="113"/>
                    <a:pt x="165" y="130"/>
                    <a:pt x="165" y="130"/>
                  </a:cubicBezTo>
                  <a:cubicBezTo>
                    <a:pt x="165" y="130"/>
                    <a:pt x="154" y="154"/>
                    <a:pt x="153" y="160"/>
                  </a:cubicBezTo>
                  <a:cubicBezTo>
                    <a:pt x="152" y="166"/>
                    <a:pt x="149" y="176"/>
                    <a:pt x="133" y="176"/>
                  </a:cubicBezTo>
                  <a:cubicBezTo>
                    <a:pt x="116" y="175"/>
                    <a:pt x="115" y="178"/>
                    <a:pt x="102" y="153"/>
                  </a:cubicBezTo>
                  <a:cubicBezTo>
                    <a:pt x="102" y="153"/>
                    <a:pt x="103" y="142"/>
                    <a:pt x="82" y="135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5" y="132"/>
                    <a:pt x="70" y="121"/>
                    <a:pt x="51" y="121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2" y="108"/>
                    <a:pt x="38" y="103"/>
                    <a:pt x="20" y="104"/>
                  </a:cubicBezTo>
                  <a:cubicBezTo>
                    <a:pt x="18" y="104"/>
                    <a:pt x="9" y="101"/>
                    <a:pt x="9" y="93"/>
                  </a:cubicBezTo>
                  <a:cubicBezTo>
                    <a:pt x="9" y="86"/>
                    <a:pt x="6" y="76"/>
                    <a:pt x="3" y="72"/>
                  </a:cubicBezTo>
                  <a:cubicBezTo>
                    <a:pt x="0" y="68"/>
                    <a:pt x="7" y="56"/>
                    <a:pt x="21" y="53"/>
                  </a:cubicBezTo>
                  <a:cubicBezTo>
                    <a:pt x="21" y="53"/>
                    <a:pt x="30" y="51"/>
                    <a:pt x="34" y="46"/>
                  </a:cubicBezTo>
                  <a:cubicBezTo>
                    <a:pt x="38" y="41"/>
                    <a:pt x="54" y="33"/>
                    <a:pt x="54" y="33"/>
                  </a:cubicBezTo>
                  <a:close/>
                </a:path>
              </a:pathLst>
            </a:custGeom>
            <a:grpFill/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Freeform 621"/>
            <p:cNvSpPr/>
            <p:nvPr/>
          </p:nvSpPr>
          <p:spPr bwMode="auto">
            <a:xfrm>
              <a:off x="4870450" y="3590925"/>
              <a:ext cx="190500" cy="76200"/>
            </a:xfrm>
            <a:custGeom>
              <a:avLst/>
              <a:gdLst>
                <a:gd name="T0" fmla="*/ 65 w 65"/>
                <a:gd name="T1" fmla="*/ 2 h 25"/>
                <a:gd name="T2" fmla="*/ 24 w 65"/>
                <a:gd name="T3" fmla="*/ 13 h 25"/>
                <a:gd name="T4" fmla="*/ 0 w 65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25">
                  <a:moveTo>
                    <a:pt x="65" y="2"/>
                  </a:moveTo>
                  <a:cubicBezTo>
                    <a:pt x="65" y="2"/>
                    <a:pt x="38" y="0"/>
                    <a:pt x="24" y="13"/>
                  </a:cubicBezTo>
                  <a:cubicBezTo>
                    <a:pt x="11" y="25"/>
                    <a:pt x="7" y="25"/>
                    <a:pt x="0" y="25"/>
                  </a:cubicBezTo>
                </a:path>
              </a:pathLst>
            </a:custGeom>
            <a:grpFill/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622"/>
            <p:cNvSpPr/>
            <p:nvPr/>
          </p:nvSpPr>
          <p:spPr bwMode="auto">
            <a:xfrm>
              <a:off x="4822825" y="3838575"/>
              <a:ext cx="447675" cy="257175"/>
            </a:xfrm>
            <a:custGeom>
              <a:avLst/>
              <a:gdLst>
                <a:gd name="T0" fmla="*/ 0 w 153"/>
                <a:gd name="T1" fmla="*/ 5 h 88"/>
                <a:gd name="T2" fmla="*/ 34 w 153"/>
                <a:gd name="T3" fmla="*/ 7 h 88"/>
                <a:gd name="T4" fmla="*/ 47 w 153"/>
                <a:gd name="T5" fmla="*/ 22 h 88"/>
                <a:gd name="T6" fmla="*/ 48 w 153"/>
                <a:gd name="T7" fmla="*/ 28 h 88"/>
                <a:gd name="T8" fmla="*/ 74 w 153"/>
                <a:gd name="T9" fmla="*/ 76 h 88"/>
                <a:gd name="T10" fmla="*/ 109 w 153"/>
                <a:gd name="T11" fmla="*/ 76 h 88"/>
                <a:gd name="T12" fmla="*/ 133 w 153"/>
                <a:gd name="T13" fmla="*/ 75 h 88"/>
                <a:gd name="T14" fmla="*/ 153 w 153"/>
                <a:gd name="T15" fmla="*/ 6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88">
                  <a:moveTo>
                    <a:pt x="0" y="5"/>
                  </a:moveTo>
                  <a:cubicBezTo>
                    <a:pt x="0" y="5"/>
                    <a:pt x="33" y="0"/>
                    <a:pt x="34" y="7"/>
                  </a:cubicBezTo>
                  <a:cubicBezTo>
                    <a:pt x="34" y="13"/>
                    <a:pt x="33" y="14"/>
                    <a:pt x="47" y="22"/>
                  </a:cubicBezTo>
                  <a:cubicBezTo>
                    <a:pt x="47" y="22"/>
                    <a:pt x="48" y="23"/>
                    <a:pt x="48" y="28"/>
                  </a:cubicBezTo>
                  <a:cubicBezTo>
                    <a:pt x="49" y="33"/>
                    <a:pt x="54" y="65"/>
                    <a:pt x="74" y="76"/>
                  </a:cubicBezTo>
                  <a:cubicBezTo>
                    <a:pt x="93" y="88"/>
                    <a:pt x="109" y="76"/>
                    <a:pt x="109" y="76"/>
                  </a:cubicBezTo>
                  <a:cubicBezTo>
                    <a:pt x="109" y="76"/>
                    <a:pt x="121" y="73"/>
                    <a:pt x="133" y="75"/>
                  </a:cubicBezTo>
                  <a:cubicBezTo>
                    <a:pt x="133" y="75"/>
                    <a:pt x="142" y="74"/>
                    <a:pt x="153" y="65"/>
                  </a:cubicBezTo>
                </a:path>
              </a:pathLst>
            </a:custGeom>
            <a:grpFill/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运城"/>
            <p:cNvSpPr/>
            <p:nvPr/>
          </p:nvSpPr>
          <p:spPr bwMode="auto">
            <a:xfrm>
              <a:off x="3632200" y="5067300"/>
              <a:ext cx="800100" cy="695325"/>
            </a:xfrm>
            <a:custGeom>
              <a:avLst/>
              <a:gdLst>
                <a:gd name="T0" fmla="*/ 218 w 275"/>
                <a:gd name="T1" fmla="*/ 170 h 234"/>
                <a:gd name="T2" fmla="*/ 268 w 275"/>
                <a:gd name="T3" fmla="*/ 142 h 234"/>
                <a:gd name="T4" fmla="*/ 275 w 275"/>
                <a:gd name="T5" fmla="*/ 138 h 234"/>
                <a:gd name="T6" fmla="*/ 274 w 275"/>
                <a:gd name="T7" fmla="*/ 111 h 234"/>
                <a:gd name="T8" fmla="*/ 251 w 275"/>
                <a:gd name="T9" fmla="*/ 79 h 234"/>
                <a:gd name="T10" fmla="*/ 232 w 275"/>
                <a:gd name="T11" fmla="*/ 71 h 234"/>
                <a:gd name="T12" fmla="*/ 236 w 275"/>
                <a:gd name="T13" fmla="*/ 58 h 234"/>
                <a:gd name="T14" fmla="*/ 224 w 275"/>
                <a:gd name="T15" fmla="*/ 42 h 234"/>
                <a:gd name="T16" fmla="*/ 201 w 275"/>
                <a:gd name="T17" fmla="*/ 45 h 234"/>
                <a:gd name="T18" fmla="*/ 181 w 275"/>
                <a:gd name="T19" fmla="*/ 47 h 234"/>
                <a:gd name="T20" fmla="*/ 166 w 275"/>
                <a:gd name="T21" fmla="*/ 53 h 234"/>
                <a:gd name="T22" fmla="*/ 155 w 275"/>
                <a:gd name="T23" fmla="*/ 39 h 234"/>
                <a:gd name="T24" fmla="*/ 155 w 275"/>
                <a:gd name="T25" fmla="*/ 24 h 234"/>
                <a:gd name="T26" fmla="*/ 135 w 275"/>
                <a:gd name="T27" fmla="*/ 10 h 234"/>
                <a:gd name="T28" fmla="*/ 128 w 275"/>
                <a:gd name="T29" fmla="*/ 17 h 234"/>
                <a:gd name="T30" fmla="*/ 114 w 275"/>
                <a:gd name="T31" fmla="*/ 17 h 234"/>
                <a:gd name="T32" fmla="*/ 104 w 275"/>
                <a:gd name="T33" fmla="*/ 22 h 234"/>
                <a:gd name="T34" fmla="*/ 91 w 275"/>
                <a:gd name="T35" fmla="*/ 25 h 234"/>
                <a:gd name="T36" fmla="*/ 58 w 275"/>
                <a:gd name="T37" fmla="*/ 28 h 234"/>
                <a:gd name="T38" fmla="*/ 58 w 275"/>
                <a:gd name="T39" fmla="*/ 28 h 234"/>
                <a:gd name="T40" fmla="*/ 58 w 275"/>
                <a:gd name="T41" fmla="*/ 30 h 234"/>
                <a:gd name="T42" fmla="*/ 61 w 275"/>
                <a:gd name="T43" fmla="*/ 41 h 234"/>
                <a:gd name="T44" fmla="*/ 59 w 275"/>
                <a:gd name="T45" fmla="*/ 54 h 234"/>
                <a:gd name="T46" fmla="*/ 43 w 275"/>
                <a:gd name="T47" fmla="*/ 92 h 234"/>
                <a:gd name="T48" fmla="*/ 30 w 275"/>
                <a:gd name="T49" fmla="*/ 107 h 234"/>
                <a:gd name="T50" fmla="*/ 26 w 275"/>
                <a:gd name="T51" fmla="*/ 131 h 234"/>
                <a:gd name="T52" fmla="*/ 25 w 275"/>
                <a:gd name="T53" fmla="*/ 148 h 234"/>
                <a:gd name="T54" fmla="*/ 17 w 275"/>
                <a:gd name="T55" fmla="*/ 172 h 234"/>
                <a:gd name="T56" fmla="*/ 16 w 275"/>
                <a:gd name="T57" fmla="*/ 203 h 234"/>
                <a:gd name="T58" fmla="*/ 30 w 275"/>
                <a:gd name="T59" fmla="*/ 226 h 234"/>
                <a:gd name="T60" fmla="*/ 48 w 275"/>
                <a:gd name="T61" fmla="*/ 231 h 234"/>
                <a:gd name="T62" fmla="*/ 110 w 275"/>
                <a:gd name="T63" fmla="*/ 206 h 234"/>
                <a:gd name="T64" fmla="*/ 114 w 275"/>
                <a:gd name="T65" fmla="*/ 205 h 234"/>
                <a:gd name="T66" fmla="*/ 127 w 275"/>
                <a:gd name="T67" fmla="*/ 206 h 234"/>
                <a:gd name="T68" fmla="*/ 130 w 275"/>
                <a:gd name="T69" fmla="*/ 204 h 234"/>
                <a:gd name="T70" fmla="*/ 142 w 275"/>
                <a:gd name="T71" fmla="*/ 194 h 234"/>
                <a:gd name="T72" fmla="*/ 153 w 275"/>
                <a:gd name="T73" fmla="*/ 194 h 234"/>
                <a:gd name="T74" fmla="*/ 160 w 275"/>
                <a:gd name="T75" fmla="*/ 189 h 234"/>
                <a:gd name="T76" fmla="*/ 181 w 275"/>
                <a:gd name="T77" fmla="*/ 189 h 234"/>
                <a:gd name="T78" fmla="*/ 218 w 275"/>
                <a:gd name="T79" fmla="*/ 17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5" h="234">
                  <a:moveTo>
                    <a:pt x="218" y="170"/>
                  </a:moveTo>
                  <a:cubicBezTo>
                    <a:pt x="224" y="148"/>
                    <a:pt x="253" y="140"/>
                    <a:pt x="268" y="142"/>
                  </a:cubicBezTo>
                  <a:cubicBezTo>
                    <a:pt x="275" y="138"/>
                    <a:pt x="275" y="138"/>
                    <a:pt x="275" y="138"/>
                  </a:cubicBezTo>
                  <a:cubicBezTo>
                    <a:pt x="274" y="111"/>
                    <a:pt x="274" y="111"/>
                    <a:pt x="274" y="111"/>
                  </a:cubicBezTo>
                  <a:cubicBezTo>
                    <a:pt x="273" y="109"/>
                    <a:pt x="255" y="79"/>
                    <a:pt x="251" y="79"/>
                  </a:cubicBezTo>
                  <a:cubicBezTo>
                    <a:pt x="251" y="79"/>
                    <a:pt x="236" y="102"/>
                    <a:pt x="232" y="71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46" y="46"/>
                    <a:pt x="224" y="42"/>
                  </a:cubicBezTo>
                  <a:cubicBezTo>
                    <a:pt x="201" y="37"/>
                    <a:pt x="201" y="45"/>
                    <a:pt x="201" y="45"/>
                  </a:cubicBezTo>
                  <a:cubicBezTo>
                    <a:pt x="201" y="45"/>
                    <a:pt x="186" y="47"/>
                    <a:pt x="181" y="47"/>
                  </a:cubicBezTo>
                  <a:cubicBezTo>
                    <a:pt x="177" y="47"/>
                    <a:pt x="166" y="53"/>
                    <a:pt x="166" y="53"/>
                  </a:cubicBezTo>
                  <a:cubicBezTo>
                    <a:pt x="166" y="53"/>
                    <a:pt x="152" y="53"/>
                    <a:pt x="155" y="39"/>
                  </a:cubicBezTo>
                  <a:cubicBezTo>
                    <a:pt x="155" y="39"/>
                    <a:pt x="172" y="27"/>
                    <a:pt x="155" y="24"/>
                  </a:cubicBezTo>
                  <a:cubicBezTo>
                    <a:pt x="139" y="20"/>
                    <a:pt x="145" y="20"/>
                    <a:pt x="135" y="10"/>
                  </a:cubicBezTo>
                  <a:cubicBezTo>
                    <a:pt x="135" y="10"/>
                    <a:pt x="133" y="0"/>
                    <a:pt x="128" y="17"/>
                  </a:cubicBezTo>
                  <a:cubicBezTo>
                    <a:pt x="123" y="33"/>
                    <a:pt x="114" y="22"/>
                    <a:pt x="114" y="17"/>
                  </a:cubicBezTo>
                  <a:cubicBezTo>
                    <a:pt x="114" y="12"/>
                    <a:pt x="107" y="6"/>
                    <a:pt x="104" y="22"/>
                  </a:cubicBezTo>
                  <a:cubicBezTo>
                    <a:pt x="104" y="22"/>
                    <a:pt x="104" y="31"/>
                    <a:pt x="91" y="25"/>
                  </a:cubicBezTo>
                  <a:cubicBezTo>
                    <a:pt x="77" y="20"/>
                    <a:pt x="71" y="12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9"/>
                    <a:pt x="58" y="30"/>
                    <a:pt x="58" y="3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7"/>
                    <a:pt x="59" y="54"/>
                  </a:cubicBezTo>
                  <a:cubicBezTo>
                    <a:pt x="57" y="61"/>
                    <a:pt x="43" y="92"/>
                    <a:pt x="43" y="92"/>
                  </a:cubicBezTo>
                  <a:cubicBezTo>
                    <a:pt x="43" y="92"/>
                    <a:pt x="36" y="104"/>
                    <a:pt x="30" y="107"/>
                  </a:cubicBezTo>
                  <a:cubicBezTo>
                    <a:pt x="24" y="111"/>
                    <a:pt x="26" y="131"/>
                    <a:pt x="26" y="131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8"/>
                    <a:pt x="22" y="163"/>
                    <a:pt x="17" y="17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0" y="230"/>
                    <a:pt x="30" y="226"/>
                  </a:cubicBezTo>
                  <a:cubicBezTo>
                    <a:pt x="30" y="226"/>
                    <a:pt x="45" y="228"/>
                    <a:pt x="48" y="231"/>
                  </a:cubicBezTo>
                  <a:cubicBezTo>
                    <a:pt x="52" y="234"/>
                    <a:pt x="99" y="224"/>
                    <a:pt x="110" y="206"/>
                  </a:cubicBezTo>
                  <a:cubicBezTo>
                    <a:pt x="114" y="205"/>
                    <a:pt x="114" y="205"/>
                    <a:pt x="114" y="205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30" y="204"/>
                    <a:pt x="130" y="204"/>
                    <a:pt x="130" y="204"/>
                  </a:cubicBezTo>
                  <a:cubicBezTo>
                    <a:pt x="142" y="194"/>
                    <a:pt x="142" y="194"/>
                    <a:pt x="142" y="194"/>
                  </a:cubicBezTo>
                  <a:cubicBezTo>
                    <a:pt x="142" y="194"/>
                    <a:pt x="145" y="190"/>
                    <a:pt x="153" y="194"/>
                  </a:cubicBezTo>
                  <a:cubicBezTo>
                    <a:pt x="160" y="189"/>
                    <a:pt x="160" y="189"/>
                    <a:pt x="160" y="189"/>
                  </a:cubicBezTo>
                  <a:cubicBezTo>
                    <a:pt x="181" y="189"/>
                    <a:pt x="181" y="189"/>
                    <a:pt x="181" y="189"/>
                  </a:cubicBezTo>
                  <a:cubicBezTo>
                    <a:pt x="181" y="189"/>
                    <a:pt x="212" y="191"/>
                    <a:pt x="218" y="17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晋城"/>
            <p:cNvSpPr/>
            <p:nvPr/>
          </p:nvSpPr>
          <p:spPr bwMode="auto">
            <a:xfrm>
              <a:off x="4337050" y="4972050"/>
              <a:ext cx="771525" cy="457200"/>
            </a:xfrm>
            <a:custGeom>
              <a:avLst/>
              <a:gdLst>
                <a:gd name="T0" fmla="*/ 221 w 261"/>
                <a:gd name="T1" fmla="*/ 33 h 153"/>
                <a:gd name="T2" fmla="*/ 196 w 261"/>
                <a:gd name="T3" fmla="*/ 33 h 153"/>
                <a:gd name="T4" fmla="*/ 163 w 261"/>
                <a:gd name="T5" fmla="*/ 24 h 153"/>
                <a:gd name="T6" fmla="*/ 135 w 261"/>
                <a:gd name="T7" fmla="*/ 13 h 153"/>
                <a:gd name="T8" fmla="*/ 120 w 261"/>
                <a:gd name="T9" fmla="*/ 13 h 153"/>
                <a:gd name="T10" fmla="*/ 110 w 261"/>
                <a:gd name="T11" fmla="*/ 5 h 153"/>
                <a:gd name="T12" fmla="*/ 95 w 261"/>
                <a:gd name="T13" fmla="*/ 8 h 153"/>
                <a:gd name="T14" fmla="*/ 92 w 261"/>
                <a:gd name="T15" fmla="*/ 19 h 153"/>
                <a:gd name="T16" fmla="*/ 55 w 261"/>
                <a:gd name="T17" fmla="*/ 27 h 153"/>
                <a:gd name="T18" fmla="*/ 24 w 261"/>
                <a:gd name="T19" fmla="*/ 31 h 153"/>
                <a:gd name="T20" fmla="*/ 9 w 261"/>
                <a:gd name="T21" fmla="*/ 72 h 153"/>
                <a:gd name="T22" fmla="*/ 11 w 261"/>
                <a:gd name="T23" fmla="*/ 99 h 153"/>
                <a:gd name="T24" fmla="*/ 8 w 261"/>
                <a:gd name="T25" fmla="*/ 112 h 153"/>
                <a:gd name="T26" fmla="*/ 15 w 261"/>
                <a:gd name="T27" fmla="*/ 120 h 153"/>
                <a:gd name="T28" fmla="*/ 32 w 261"/>
                <a:gd name="T29" fmla="*/ 144 h 153"/>
                <a:gd name="T30" fmla="*/ 32 w 261"/>
                <a:gd name="T31" fmla="*/ 140 h 153"/>
                <a:gd name="T32" fmla="*/ 46 w 261"/>
                <a:gd name="T33" fmla="*/ 140 h 153"/>
                <a:gd name="T34" fmla="*/ 61 w 261"/>
                <a:gd name="T35" fmla="*/ 144 h 153"/>
                <a:gd name="T36" fmla="*/ 70 w 261"/>
                <a:gd name="T37" fmla="*/ 145 h 153"/>
                <a:gd name="T38" fmla="*/ 78 w 261"/>
                <a:gd name="T39" fmla="*/ 147 h 153"/>
                <a:gd name="T40" fmla="*/ 92 w 261"/>
                <a:gd name="T41" fmla="*/ 146 h 153"/>
                <a:gd name="T42" fmla="*/ 100 w 261"/>
                <a:gd name="T43" fmla="*/ 146 h 153"/>
                <a:gd name="T44" fmla="*/ 106 w 261"/>
                <a:gd name="T45" fmla="*/ 146 h 153"/>
                <a:gd name="T46" fmla="*/ 110 w 261"/>
                <a:gd name="T47" fmla="*/ 146 h 153"/>
                <a:gd name="T48" fmla="*/ 115 w 261"/>
                <a:gd name="T49" fmla="*/ 144 h 153"/>
                <a:gd name="T50" fmla="*/ 130 w 261"/>
                <a:gd name="T51" fmla="*/ 146 h 153"/>
                <a:gd name="T52" fmla="*/ 142 w 261"/>
                <a:gd name="T53" fmla="*/ 143 h 153"/>
                <a:gd name="T54" fmla="*/ 158 w 261"/>
                <a:gd name="T55" fmla="*/ 141 h 153"/>
                <a:gd name="T56" fmla="*/ 174 w 261"/>
                <a:gd name="T57" fmla="*/ 128 h 153"/>
                <a:gd name="T58" fmla="*/ 185 w 261"/>
                <a:gd name="T59" fmla="*/ 128 h 153"/>
                <a:gd name="T60" fmla="*/ 194 w 261"/>
                <a:gd name="T61" fmla="*/ 110 h 153"/>
                <a:gd name="T62" fmla="*/ 208 w 261"/>
                <a:gd name="T63" fmla="*/ 108 h 153"/>
                <a:gd name="T64" fmla="*/ 217 w 261"/>
                <a:gd name="T65" fmla="*/ 99 h 153"/>
                <a:gd name="T66" fmla="*/ 225 w 261"/>
                <a:gd name="T67" fmla="*/ 101 h 153"/>
                <a:gd name="T68" fmla="*/ 228 w 261"/>
                <a:gd name="T69" fmla="*/ 95 h 153"/>
                <a:gd name="T70" fmla="*/ 249 w 261"/>
                <a:gd name="T71" fmla="*/ 83 h 153"/>
                <a:gd name="T72" fmla="*/ 251 w 261"/>
                <a:gd name="T73" fmla="*/ 68 h 153"/>
                <a:gd name="T74" fmla="*/ 261 w 261"/>
                <a:gd name="T75" fmla="*/ 69 h 153"/>
                <a:gd name="T76" fmla="*/ 260 w 261"/>
                <a:gd name="T77" fmla="*/ 61 h 153"/>
                <a:gd name="T78" fmla="*/ 258 w 261"/>
                <a:gd name="T79" fmla="*/ 46 h 153"/>
                <a:gd name="T80" fmla="*/ 258 w 261"/>
                <a:gd name="T81" fmla="*/ 45 h 153"/>
                <a:gd name="T82" fmla="*/ 221 w 261"/>
                <a:gd name="T83" fmla="*/ 3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1" h="153">
                  <a:moveTo>
                    <a:pt x="221" y="33"/>
                  </a:moveTo>
                  <a:cubicBezTo>
                    <a:pt x="196" y="33"/>
                    <a:pt x="196" y="33"/>
                    <a:pt x="196" y="33"/>
                  </a:cubicBezTo>
                  <a:cubicBezTo>
                    <a:pt x="196" y="33"/>
                    <a:pt x="178" y="24"/>
                    <a:pt x="163" y="24"/>
                  </a:cubicBezTo>
                  <a:cubicBezTo>
                    <a:pt x="148" y="24"/>
                    <a:pt x="135" y="13"/>
                    <a:pt x="135" y="13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02" y="0"/>
                    <a:pt x="95" y="8"/>
                  </a:cubicBezTo>
                  <a:cubicBezTo>
                    <a:pt x="95" y="8"/>
                    <a:pt x="98" y="16"/>
                    <a:pt x="92" y="19"/>
                  </a:cubicBezTo>
                  <a:cubicBezTo>
                    <a:pt x="85" y="23"/>
                    <a:pt x="73" y="34"/>
                    <a:pt x="55" y="27"/>
                  </a:cubicBezTo>
                  <a:cubicBezTo>
                    <a:pt x="36" y="20"/>
                    <a:pt x="30" y="15"/>
                    <a:pt x="24" y="31"/>
                  </a:cubicBezTo>
                  <a:cubicBezTo>
                    <a:pt x="17" y="48"/>
                    <a:pt x="19" y="58"/>
                    <a:pt x="9" y="72"/>
                  </a:cubicBezTo>
                  <a:cubicBezTo>
                    <a:pt x="0" y="84"/>
                    <a:pt x="11" y="99"/>
                    <a:pt x="11" y="99"/>
                  </a:cubicBezTo>
                  <a:cubicBezTo>
                    <a:pt x="11" y="99"/>
                    <a:pt x="13" y="105"/>
                    <a:pt x="8" y="112"/>
                  </a:cubicBezTo>
                  <a:cubicBezTo>
                    <a:pt x="8" y="112"/>
                    <a:pt x="14" y="117"/>
                    <a:pt x="15" y="120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29" y="129"/>
                    <a:pt x="46" y="140"/>
                  </a:cubicBezTo>
                  <a:cubicBezTo>
                    <a:pt x="46" y="140"/>
                    <a:pt x="53" y="146"/>
                    <a:pt x="61" y="144"/>
                  </a:cubicBezTo>
                  <a:cubicBezTo>
                    <a:pt x="68" y="141"/>
                    <a:pt x="70" y="145"/>
                    <a:pt x="70" y="145"/>
                  </a:cubicBezTo>
                  <a:cubicBezTo>
                    <a:pt x="78" y="147"/>
                    <a:pt x="78" y="147"/>
                    <a:pt x="78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10" y="146"/>
                    <a:pt x="110" y="146"/>
                    <a:pt x="110" y="146"/>
                  </a:cubicBezTo>
                  <a:cubicBezTo>
                    <a:pt x="115" y="144"/>
                    <a:pt x="115" y="144"/>
                    <a:pt x="115" y="144"/>
                  </a:cubicBezTo>
                  <a:cubicBezTo>
                    <a:pt x="115" y="144"/>
                    <a:pt x="122" y="132"/>
                    <a:pt x="130" y="146"/>
                  </a:cubicBezTo>
                  <a:cubicBezTo>
                    <a:pt x="130" y="146"/>
                    <a:pt x="135" y="153"/>
                    <a:pt x="142" y="143"/>
                  </a:cubicBezTo>
                  <a:cubicBezTo>
                    <a:pt x="142" y="143"/>
                    <a:pt x="151" y="140"/>
                    <a:pt x="158" y="141"/>
                  </a:cubicBezTo>
                  <a:cubicBezTo>
                    <a:pt x="166" y="141"/>
                    <a:pt x="171" y="135"/>
                    <a:pt x="174" y="128"/>
                  </a:cubicBezTo>
                  <a:cubicBezTo>
                    <a:pt x="177" y="122"/>
                    <a:pt x="183" y="124"/>
                    <a:pt x="185" y="128"/>
                  </a:cubicBezTo>
                  <a:cubicBezTo>
                    <a:pt x="187" y="131"/>
                    <a:pt x="195" y="129"/>
                    <a:pt x="194" y="110"/>
                  </a:cubicBezTo>
                  <a:cubicBezTo>
                    <a:pt x="194" y="110"/>
                    <a:pt x="195" y="104"/>
                    <a:pt x="208" y="108"/>
                  </a:cubicBezTo>
                  <a:cubicBezTo>
                    <a:pt x="208" y="108"/>
                    <a:pt x="219" y="115"/>
                    <a:pt x="217" y="99"/>
                  </a:cubicBezTo>
                  <a:cubicBezTo>
                    <a:pt x="225" y="101"/>
                    <a:pt x="225" y="101"/>
                    <a:pt x="225" y="101"/>
                  </a:cubicBezTo>
                  <a:cubicBezTo>
                    <a:pt x="228" y="95"/>
                    <a:pt x="228" y="95"/>
                    <a:pt x="228" y="95"/>
                  </a:cubicBezTo>
                  <a:cubicBezTo>
                    <a:pt x="228" y="95"/>
                    <a:pt x="240" y="101"/>
                    <a:pt x="249" y="83"/>
                  </a:cubicBezTo>
                  <a:cubicBezTo>
                    <a:pt x="251" y="68"/>
                    <a:pt x="251" y="68"/>
                    <a:pt x="251" y="68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0" y="61"/>
                    <a:pt x="260" y="61"/>
                    <a:pt x="260" y="61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8" y="45"/>
                    <a:pt x="258" y="45"/>
                    <a:pt x="258" y="45"/>
                  </a:cubicBezTo>
                  <a:lnTo>
                    <a:pt x="221" y="3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Freeform 625"/>
            <p:cNvSpPr/>
            <p:nvPr/>
          </p:nvSpPr>
          <p:spPr bwMode="auto">
            <a:xfrm>
              <a:off x="4384675" y="4371975"/>
              <a:ext cx="657225" cy="628650"/>
            </a:xfrm>
            <a:custGeom>
              <a:avLst/>
              <a:gdLst>
                <a:gd name="T0" fmla="*/ 226 w 226"/>
                <a:gd name="T1" fmla="*/ 72 h 212"/>
                <a:gd name="T2" fmla="*/ 215 w 226"/>
                <a:gd name="T3" fmla="*/ 58 h 212"/>
                <a:gd name="T4" fmla="*/ 203 w 226"/>
                <a:gd name="T5" fmla="*/ 49 h 212"/>
                <a:gd name="T6" fmla="*/ 198 w 226"/>
                <a:gd name="T7" fmla="*/ 40 h 212"/>
                <a:gd name="T8" fmla="*/ 177 w 226"/>
                <a:gd name="T9" fmla="*/ 35 h 212"/>
                <a:gd name="T10" fmla="*/ 175 w 226"/>
                <a:gd name="T11" fmla="*/ 38 h 212"/>
                <a:gd name="T12" fmla="*/ 156 w 226"/>
                <a:gd name="T13" fmla="*/ 36 h 212"/>
                <a:gd name="T14" fmla="*/ 143 w 226"/>
                <a:gd name="T15" fmla="*/ 42 h 212"/>
                <a:gd name="T16" fmla="*/ 129 w 226"/>
                <a:gd name="T17" fmla="*/ 40 h 212"/>
                <a:gd name="T18" fmla="*/ 117 w 226"/>
                <a:gd name="T19" fmla="*/ 22 h 212"/>
                <a:gd name="T20" fmla="*/ 114 w 226"/>
                <a:gd name="T21" fmla="*/ 20 h 212"/>
                <a:gd name="T22" fmla="*/ 113 w 226"/>
                <a:gd name="T23" fmla="*/ 17 h 212"/>
                <a:gd name="T24" fmla="*/ 95 w 226"/>
                <a:gd name="T25" fmla="*/ 2 h 212"/>
                <a:gd name="T26" fmla="*/ 83 w 226"/>
                <a:gd name="T27" fmla="*/ 0 h 212"/>
                <a:gd name="T28" fmla="*/ 75 w 226"/>
                <a:gd name="T29" fmla="*/ 0 h 212"/>
                <a:gd name="T30" fmla="*/ 74 w 226"/>
                <a:gd name="T31" fmla="*/ 1 h 212"/>
                <a:gd name="T32" fmla="*/ 76 w 226"/>
                <a:gd name="T33" fmla="*/ 13 h 212"/>
                <a:gd name="T34" fmla="*/ 78 w 226"/>
                <a:gd name="T35" fmla="*/ 26 h 212"/>
                <a:gd name="T36" fmla="*/ 63 w 226"/>
                <a:gd name="T37" fmla="*/ 29 h 212"/>
                <a:gd name="T38" fmla="*/ 43 w 226"/>
                <a:gd name="T39" fmla="*/ 29 h 212"/>
                <a:gd name="T40" fmla="*/ 40 w 226"/>
                <a:gd name="T41" fmla="*/ 29 h 212"/>
                <a:gd name="T42" fmla="*/ 27 w 226"/>
                <a:gd name="T43" fmla="*/ 25 h 212"/>
                <a:gd name="T44" fmla="*/ 16 w 226"/>
                <a:gd name="T45" fmla="*/ 38 h 212"/>
                <a:gd name="T46" fmla="*/ 11 w 226"/>
                <a:gd name="T47" fmla="*/ 54 h 212"/>
                <a:gd name="T48" fmla="*/ 5 w 226"/>
                <a:gd name="T49" fmla="*/ 82 h 212"/>
                <a:gd name="T50" fmla="*/ 13 w 226"/>
                <a:gd name="T51" fmla="*/ 100 h 212"/>
                <a:gd name="T52" fmla="*/ 37 w 226"/>
                <a:gd name="T53" fmla="*/ 134 h 212"/>
                <a:gd name="T54" fmla="*/ 41 w 226"/>
                <a:gd name="T55" fmla="*/ 137 h 212"/>
                <a:gd name="T56" fmla="*/ 66 w 226"/>
                <a:gd name="T57" fmla="*/ 145 h 212"/>
                <a:gd name="T58" fmla="*/ 85 w 226"/>
                <a:gd name="T59" fmla="*/ 167 h 212"/>
                <a:gd name="T60" fmla="*/ 80 w 226"/>
                <a:gd name="T61" fmla="*/ 182 h 212"/>
                <a:gd name="T62" fmla="*/ 82 w 226"/>
                <a:gd name="T63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212">
                  <a:moveTo>
                    <a:pt x="226" y="72"/>
                  </a:moveTo>
                  <a:cubicBezTo>
                    <a:pt x="226" y="72"/>
                    <a:pt x="219" y="71"/>
                    <a:pt x="215" y="58"/>
                  </a:cubicBezTo>
                  <a:cubicBezTo>
                    <a:pt x="215" y="58"/>
                    <a:pt x="210" y="51"/>
                    <a:pt x="203" y="49"/>
                  </a:cubicBezTo>
                  <a:cubicBezTo>
                    <a:pt x="203" y="49"/>
                    <a:pt x="198" y="44"/>
                    <a:pt x="198" y="40"/>
                  </a:cubicBezTo>
                  <a:cubicBezTo>
                    <a:pt x="198" y="37"/>
                    <a:pt x="196" y="26"/>
                    <a:pt x="177" y="35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6" y="36"/>
                    <a:pt x="149" y="38"/>
                    <a:pt x="143" y="42"/>
                  </a:cubicBezTo>
                  <a:cubicBezTo>
                    <a:pt x="137" y="46"/>
                    <a:pt x="129" y="45"/>
                    <a:pt x="129" y="40"/>
                  </a:cubicBezTo>
                  <a:cubicBezTo>
                    <a:pt x="128" y="34"/>
                    <a:pt x="128" y="26"/>
                    <a:pt x="117" y="22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7"/>
                    <a:pt x="114" y="1"/>
                    <a:pt x="95" y="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7" y="33"/>
                    <a:pt x="6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11" y="24"/>
                    <a:pt x="16" y="38"/>
                  </a:cubicBezTo>
                  <a:cubicBezTo>
                    <a:pt x="21" y="51"/>
                    <a:pt x="11" y="54"/>
                    <a:pt x="11" y="54"/>
                  </a:cubicBezTo>
                  <a:cubicBezTo>
                    <a:pt x="11" y="54"/>
                    <a:pt x="0" y="59"/>
                    <a:pt x="5" y="82"/>
                  </a:cubicBezTo>
                  <a:cubicBezTo>
                    <a:pt x="5" y="82"/>
                    <a:pt x="9" y="94"/>
                    <a:pt x="13" y="100"/>
                  </a:cubicBezTo>
                  <a:cubicBezTo>
                    <a:pt x="17" y="107"/>
                    <a:pt x="36" y="133"/>
                    <a:pt x="37" y="134"/>
                  </a:cubicBezTo>
                  <a:cubicBezTo>
                    <a:pt x="37" y="136"/>
                    <a:pt x="41" y="137"/>
                    <a:pt x="41" y="137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5"/>
                    <a:pt x="72" y="159"/>
                    <a:pt x="85" y="167"/>
                  </a:cubicBezTo>
                  <a:cubicBezTo>
                    <a:pt x="85" y="167"/>
                    <a:pt x="90" y="173"/>
                    <a:pt x="80" y="182"/>
                  </a:cubicBezTo>
                  <a:cubicBezTo>
                    <a:pt x="71" y="190"/>
                    <a:pt x="76" y="208"/>
                    <a:pt x="82" y="212"/>
                  </a:cubicBezTo>
                </a:path>
              </a:pathLst>
            </a:custGeom>
            <a:grpFill/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长治"/>
            <p:cNvSpPr/>
            <p:nvPr/>
          </p:nvSpPr>
          <p:spPr bwMode="auto">
            <a:xfrm>
              <a:off x="4384675" y="4371975"/>
              <a:ext cx="790575" cy="742950"/>
            </a:xfrm>
            <a:custGeom>
              <a:avLst/>
              <a:gdLst>
                <a:gd name="T0" fmla="*/ 252 w 267"/>
                <a:gd name="T1" fmla="*/ 227 h 248"/>
                <a:gd name="T2" fmla="*/ 254 w 267"/>
                <a:gd name="T3" fmla="*/ 216 h 248"/>
                <a:gd name="T4" fmla="*/ 253 w 267"/>
                <a:gd name="T5" fmla="*/ 206 h 248"/>
                <a:gd name="T6" fmla="*/ 258 w 267"/>
                <a:gd name="T7" fmla="*/ 199 h 248"/>
                <a:gd name="T8" fmla="*/ 255 w 267"/>
                <a:gd name="T9" fmla="*/ 192 h 248"/>
                <a:gd name="T10" fmla="*/ 254 w 267"/>
                <a:gd name="T11" fmla="*/ 170 h 248"/>
                <a:gd name="T12" fmla="*/ 258 w 267"/>
                <a:gd name="T13" fmla="*/ 152 h 248"/>
                <a:gd name="T14" fmla="*/ 252 w 267"/>
                <a:gd name="T15" fmla="*/ 126 h 248"/>
                <a:gd name="T16" fmla="*/ 240 w 267"/>
                <a:gd name="T17" fmla="*/ 98 h 248"/>
                <a:gd name="T18" fmla="*/ 228 w 267"/>
                <a:gd name="T19" fmla="*/ 78 h 248"/>
                <a:gd name="T20" fmla="*/ 226 w 267"/>
                <a:gd name="T21" fmla="*/ 72 h 248"/>
                <a:gd name="T22" fmla="*/ 215 w 267"/>
                <a:gd name="T23" fmla="*/ 58 h 248"/>
                <a:gd name="T24" fmla="*/ 198 w 267"/>
                <a:gd name="T25" fmla="*/ 40 h 248"/>
                <a:gd name="T26" fmla="*/ 175 w 267"/>
                <a:gd name="T27" fmla="*/ 38 h 248"/>
                <a:gd name="T28" fmla="*/ 143 w 267"/>
                <a:gd name="T29" fmla="*/ 42 h 248"/>
                <a:gd name="T30" fmla="*/ 117 w 267"/>
                <a:gd name="T31" fmla="*/ 22 h 248"/>
                <a:gd name="T32" fmla="*/ 113 w 267"/>
                <a:gd name="T33" fmla="*/ 17 h 248"/>
                <a:gd name="T34" fmla="*/ 83 w 267"/>
                <a:gd name="T35" fmla="*/ 0 h 248"/>
                <a:gd name="T36" fmla="*/ 74 w 267"/>
                <a:gd name="T37" fmla="*/ 1 h 248"/>
                <a:gd name="T38" fmla="*/ 78 w 267"/>
                <a:gd name="T39" fmla="*/ 26 h 248"/>
                <a:gd name="T40" fmla="*/ 43 w 267"/>
                <a:gd name="T41" fmla="*/ 29 h 248"/>
                <a:gd name="T42" fmla="*/ 27 w 267"/>
                <a:gd name="T43" fmla="*/ 25 h 248"/>
                <a:gd name="T44" fmla="*/ 11 w 267"/>
                <a:gd name="T45" fmla="*/ 54 h 248"/>
                <a:gd name="T46" fmla="*/ 13 w 267"/>
                <a:gd name="T47" fmla="*/ 100 h 248"/>
                <a:gd name="T48" fmla="*/ 41 w 267"/>
                <a:gd name="T49" fmla="*/ 137 h 248"/>
                <a:gd name="T50" fmla="*/ 85 w 267"/>
                <a:gd name="T51" fmla="*/ 167 h 248"/>
                <a:gd name="T52" fmla="*/ 81 w 267"/>
                <a:gd name="T53" fmla="*/ 211 h 248"/>
                <a:gd name="T54" fmla="*/ 97 w 267"/>
                <a:gd name="T55" fmla="*/ 207 h 248"/>
                <a:gd name="T56" fmla="*/ 122 w 267"/>
                <a:gd name="T57" fmla="*/ 215 h 248"/>
                <a:gd name="T58" fmla="*/ 183 w 267"/>
                <a:gd name="T59" fmla="*/ 235 h 248"/>
                <a:gd name="T60" fmla="*/ 245 w 267"/>
                <a:gd name="T61" fmla="*/ 247 h 248"/>
                <a:gd name="T62" fmla="*/ 245 w 267"/>
                <a:gd name="T63" fmla="*/ 248 h 248"/>
                <a:gd name="T64" fmla="*/ 253 w 267"/>
                <a:gd name="T65" fmla="*/ 23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7" h="248">
                  <a:moveTo>
                    <a:pt x="253" y="233"/>
                  </a:moveTo>
                  <a:cubicBezTo>
                    <a:pt x="252" y="227"/>
                    <a:pt x="252" y="227"/>
                    <a:pt x="252" y="227"/>
                  </a:cubicBezTo>
                  <a:cubicBezTo>
                    <a:pt x="251" y="224"/>
                    <a:pt x="251" y="224"/>
                    <a:pt x="251" y="224"/>
                  </a:cubicBezTo>
                  <a:cubicBezTo>
                    <a:pt x="254" y="216"/>
                    <a:pt x="254" y="216"/>
                    <a:pt x="254" y="216"/>
                  </a:cubicBezTo>
                  <a:cubicBezTo>
                    <a:pt x="251" y="208"/>
                    <a:pt x="251" y="208"/>
                    <a:pt x="251" y="208"/>
                  </a:cubicBezTo>
                  <a:cubicBezTo>
                    <a:pt x="253" y="206"/>
                    <a:pt x="253" y="206"/>
                    <a:pt x="253" y="206"/>
                  </a:cubicBezTo>
                  <a:cubicBezTo>
                    <a:pt x="258" y="206"/>
                    <a:pt x="258" y="206"/>
                    <a:pt x="258" y="206"/>
                  </a:cubicBezTo>
                  <a:cubicBezTo>
                    <a:pt x="258" y="199"/>
                    <a:pt x="258" y="199"/>
                    <a:pt x="258" y="199"/>
                  </a:cubicBezTo>
                  <a:cubicBezTo>
                    <a:pt x="255" y="195"/>
                    <a:pt x="255" y="195"/>
                    <a:pt x="255" y="195"/>
                  </a:cubicBezTo>
                  <a:cubicBezTo>
                    <a:pt x="255" y="192"/>
                    <a:pt x="255" y="192"/>
                    <a:pt x="255" y="192"/>
                  </a:cubicBezTo>
                  <a:cubicBezTo>
                    <a:pt x="255" y="192"/>
                    <a:pt x="258" y="178"/>
                    <a:pt x="253" y="173"/>
                  </a:cubicBezTo>
                  <a:cubicBezTo>
                    <a:pt x="254" y="170"/>
                    <a:pt x="254" y="170"/>
                    <a:pt x="254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52"/>
                    <a:pt x="258" y="152"/>
                    <a:pt x="258" y="152"/>
                  </a:cubicBezTo>
                  <a:cubicBezTo>
                    <a:pt x="260" y="145"/>
                    <a:pt x="260" y="145"/>
                    <a:pt x="260" y="145"/>
                  </a:cubicBezTo>
                  <a:cubicBezTo>
                    <a:pt x="260" y="145"/>
                    <a:pt x="267" y="136"/>
                    <a:pt x="252" y="126"/>
                  </a:cubicBezTo>
                  <a:cubicBezTo>
                    <a:pt x="236" y="115"/>
                    <a:pt x="235" y="113"/>
                    <a:pt x="240" y="101"/>
                  </a:cubicBezTo>
                  <a:cubicBezTo>
                    <a:pt x="240" y="98"/>
                    <a:pt x="240" y="98"/>
                    <a:pt x="240" y="98"/>
                  </a:cubicBezTo>
                  <a:cubicBezTo>
                    <a:pt x="224" y="81"/>
                    <a:pt x="224" y="81"/>
                    <a:pt x="224" y="81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28" y="75"/>
                    <a:pt x="228" y="75"/>
                    <a:pt x="228" y="75"/>
                  </a:cubicBezTo>
                  <a:cubicBezTo>
                    <a:pt x="226" y="72"/>
                    <a:pt x="226" y="72"/>
                    <a:pt x="226" y="72"/>
                  </a:cubicBezTo>
                  <a:cubicBezTo>
                    <a:pt x="226" y="72"/>
                    <a:pt x="226" y="72"/>
                    <a:pt x="226" y="72"/>
                  </a:cubicBezTo>
                  <a:cubicBezTo>
                    <a:pt x="226" y="72"/>
                    <a:pt x="219" y="71"/>
                    <a:pt x="215" y="58"/>
                  </a:cubicBezTo>
                  <a:cubicBezTo>
                    <a:pt x="215" y="58"/>
                    <a:pt x="210" y="51"/>
                    <a:pt x="203" y="49"/>
                  </a:cubicBezTo>
                  <a:cubicBezTo>
                    <a:pt x="203" y="49"/>
                    <a:pt x="198" y="44"/>
                    <a:pt x="198" y="40"/>
                  </a:cubicBezTo>
                  <a:cubicBezTo>
                    <a:pt x="198" y="37"/>
                    <a:pt x="196" y="26"/>
                    <a:pt x="177" y="35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6" y="36"/>
                    <a:pt x="149" y="38"/>
                    <a:pt x="143" y="42"/>
                  </a:cubicBezTo>
                  <a:cubicBezTo>
                    <a:pt x="137" y="46"/>
                    <a:pt x="129" y="45"/>
                    <a:pt x="129" y="40"/>
                  </a:cubicBezTo>
                  <a:cubicBezTo>
                    <a:pt x="128" y="34"/>
                    <a:pt x="128" y="26"/>
                    <a:pt x="117" y="22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7"/>
                    <a:pt x="114" y="1"/>
                    <a:pt x="95" y="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7" y="33"/>
                    <a:pt x="6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11" y="24"/>
                    <a:pt x="16" y="38"/>
                  </a:cubicBezTo>
                  <a:cubicBezTo>
                    <a:pt x="21" y="51"/>
                    <a:pt x="11" y="54"/>
                    <a:pt x="11" y="54"/>
                  </a:cubicBezTo>
                  <a:cubicBezTo>
                    <a:pt x="11" y="54"/>
                    <a:pt x="0" y="59"/>
                    <a:pt x="5" y="82"/>
                  </a:cubicBezTo>
                  <a:cubicBezTo>
                    <a:pt x="5" y="82"/>
                    <a:pt x="9" y="94"/>
                    <a:pt x="13" y="100"/>
                  </a:cubicBezTo>
                  <a:cubicBezTo>
                    <a:pt x="17" y="107"/>
                    <a:pt x="36" y="133"/>
                    <a:pt x="37" y="134"/>
                  </a:cubicBezTo>
                  <a:cubicBezTo>
                    <a:pt x="37" y="136"/>
                    <a:pt x="41" y="137"/>
                    <a:pt x="41" y="137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5"/>
                    <a:pt x="72" y="159"/>
                    <a:pt x="85" y="167"/>
                  </a:cubicBezTo>
                  <a:cubicBezTo>
                    <a:pt x="85" y="167"/>
                    <a:pt x="90" y="173"/>
                    <a:pt x="80" y="182"/>
                  </a:cubicBezTo>
                  <a:cubicBezTo>
                    <a:pt x="71" y="190"/>
                    <a:pt x="75" y="207"/>
                    <a:pt x="81" y="211"/>
                  </a:cubicBezTo>
                  <a:cubicBezTo>
                    <a:pt x="82" y="210"/>
                    <a:pt x="82" y="210"/>
                    <a:pt x="82" y="210"/>
                  </a:cubicBezTo>
                  <a:cubicBezTo>
                    <a:pt x="89" y="202"/>
                    <a:pt x="97" y="207"/>
                    <a:pt x="97" y="207"/>
                  </a:cubicBezTo>
                  <a:cubicBezTo>
                    <a:pt x="107" y="215"/>
                    <a:pt x="107" y="215"/>
                    <a:pt x="107" y="215"/>
                  </a:cubicBezTo>
                  <a:cubicBezTo>
                    <a:pt x="122" y="215"/>
                    <a:pt x="122" y="215"/>
                    <a:pt x="122" y="215"/>
                  </a:cubicBezTo>
                  <a:cubicBezTo>
                    <a:pt x="122" y="215"/>
                    <a:pt x="135" y="226"/>
                    <a:pt x="150" y="226"/>
                  </a:cubicBezTo>
                  <a:cubicBezTo>
                    <a:pt x="165" y="226"/>
                    <a:pt x="183" y="235"/>
                    <a:pt x="183" y="235"/>
                  </a:cubicBezTo>
                  <a:cubicBezTo>
                    <a:pt x="208" y="235"/>
                    <a:pt x="208" y="235"/>
                    <a:pt x="208" y="235"/>
                  </a:cubicBezTo>
                  <a:cubicBezTo>
                    <a:pt x="245" y="247"/>
                    <a:pt x="245" y="247"/>
                    <a:pt x="245" y="247"/>
                  </a:cubicBezTo>
                  <a:cubicBezTo>
                    <a:pt x="245" y="248"/>
                    <a:pt x="245" y="248"/>
                    <a:pt x="245" y="248"/>
                  </a:cubicBezTo>
                  <a:cubicBezTo>
                    <a:pt x="245" y="248"/>
                    <a:pt x="245" y="248"/>
                    <a:pt x="245" y="248"/>
                  </a:cubicBezTo>
                  <a:cubicBezTo>
                    <a:pt x="244" y="238"/>
                    <a:pt x="244" y="238"/>
                    <a:pt x="244" y="238"/>
                  </a:cubicBezTo>
                  <a:lnTo>
                    <a:pt x="253" y="23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临汾"/>
            <p:cNvSpPr/>
            <p:nvPr/>
          </p:nvSpPr>
          <p:spPr bwMode="auto">
            <a:xfrm>
              <a:off x="3708400" y="4467225"/>
              <a:ext cx="942975" cy="914400"/>
            </a:xfrm>
            <a:custGeom>
              <a:avLst/>
              <a:gdLst>
                <a:gd name="T0" fmla="*/ 314 w 319"/>
                <a:gd name="T1" fmla="*/ 137 h 307"/>
                <a:gd name="T2" fmla="*/ 295 w 319"/>
                <a:gd name="T3" fmla="*/ 115 h 307"/>
                <a:gd name="T4" fmla="*/ 270 w 319"/>
                <a:gd name="T5" fmla="*/ 107 h 307"/>
                <a:gd name="T6" fmla="*/ 266 w 319"/>
                <a:gd name="T7" fmla="*/ 104 h 307"/>
                <a:gd name="T8" fmla="*/ 242 w 319"/>
                <a:gd name="T9" fmla="*/ 70 h 307"/>
                <a:gd name="T10" fmla="*/ 234 w 319"/>
                <a:gd name="T11" fmla="*/ 53 h 307"/>
                <a:gd name="T12" fmla="*/ 193 w 319"/>
                <a:gd name="T13" fmla="*/ 50 h 307"/>
                <a:gd name="T14" fmla="*/ 170 w 319"/>
                <a:gd name="T15" fmla="*/ 35 h 307"/>
                <a:gd name="T16" fmla="*/ 149 w 319"/>
                <a:gd name="T17" fmla="*/ 27 h 307"/>
                <a:gd name="T18" fmla="*/ 134 w 319"/>
                <a:gd name="T19" fmla="*/ 30 h 307"/>
                <a:gd name="T20" fmla="*/ 120 w 319"/>
                <a:gd name="T21" fmla="*/ 19 h 307"/>
                <a:gd name="T22" fmla="*/ 113 w 319"/>
                <a:gd name="T23" fmla="*/ 8 h 307"/>
                <a:gd name="T24" fmla="*/ 105 w 319"/>
                <a:gd name="T25" fmla="*/ 1 h 307"/>
                <a:gd name="T26" fmla="*/ 99 w 319"/>
                <a:gd name="T27" fmla="*/ 7 h 307"/>
                <a:gd name="T28" fmla="*/ 82 w 319"/>
                <a:gd name="T29" fmla="*/ 8 h 307"/>
                <a:gd name="T30" fmla="*/ 65 w 319"/>
                <a:gd name="T31" fmla="*/ 11 h 307"/>
                <a:gd name="T32" fmla="*/ 41 w 319"/>
                <a:gd name="T33" fmla="*/ 9 h 307"/>
                <a:gd name="T34" fmla="*/ 13 w 319"/>
                <a:gd name="T35" fmla="*/ 5 h 307"/>
                <a:gd name="T36" fmla="*/ 8 w 319"/>
                <a:gd name="T37" fmla="*/ 13 h 307"/>
                <a:gd name="T38" fmla="*/ 8 w 319"/>
                <a:gd name="T39" fmla="*/ 35 h 307"/>
                <a:gd name="T40" fmla="*/ 16 w 319"/>
                <a:gd name="T41" fmla="*/ 45 h 307"/>
                <a:gd name="T42" fmla="*/ 9 w 319"/>
                <a:gd name="T43" fmla="*/ 54 h 307"/>
                <a:gd name="T44" fmla="*/ 16 w 319"/>
                <a:gd name="T45" fmla="*/ 64 h 307"/>
                <a:gd name="T46" fmla="*/ 22 w 319"/>
                <a:gd name="T47" fmla="*/ 96 h 307"/>
                <a:gd name="T48" fmla="*/ 20 w 319"/>
                <a:gd name="T49" fmla="*/ 111 h 307"/>
                <a:gd name="T50" fmla="*/ 17 w 319"/>
                <a:gd name="T51" fmla="*/ 122 h 307"/>
                <a:gd name="T52" fmla="*/ 19 w 319"/>
                <a:gd name="T53" fmla="*/ 138 h 307"/>
                <a:gd name="T54" fmla="*/ 17 w 319"/>
                <a:gd name="T55" fmla="*/ 170 h 307"/>
                <a:gd name="T56" fmla="*/ 21 w 319"/>
                <a:gd name="T57" fmla="*/ 194 h 307"/>
                <a:gd name="T58" fmla="*/ 29 w 319"/>
                <a:gd name="T59" fmla="*/ 205 h 307"/>
                <a:gd name="T60" fmla="*/ 32 w 319"/>
                <a:gd name="T61" fmla="*/ 231 h 307"/>
                <a:gd name="T62" fmla="*/ 64 w 319"/>
                <a:gd name="T63" fmla="*/ 230 h 307"/>
                <a:gd name="T64" fmla="*/ 77 w 319"/>
                <a:gd name="T65" fmla="*/ 227 h 307"/>
                <a:gd name="T66" fmla="*/ 87 w 319"/>
                <a:gd name="T67" fmla="*/ 222 h 307"/>
                <a:gd name="T68" fmla="*/ 100 w 319"/>
                <a:gd name="T69" fmla="*/ 221 h 307"/>
                <a:gd name="T70" fmla="*/ 108 w 319"/>
                <a:gd name="T71" fmla="*/ 215 h 307"/>
                <a:gd name="T72" fmla="*/ 128 w 319"/>
                <a:gd name="T73" fmla="*/ 229 h 307"/>
                <a:gd name="T74" fmla="*/ 128 w 319"/>
                <a:gd name="T75" fmla="*/ 244 h 307"/>
                <a:gd name="T76" fmla="*/ 139 w 319"/>
                <a:gd name="T77" fmla="*/ 258 h 307"/>
                <a:gd name="T78" fmla="*/ 154 w 319"/>
                <a:gd name="T79" fmla="*/ 252 h 307"/>
                <a:gd name="T80" fmla="*/ 174 w 319"/>
                <a:gd name="T81" fmla="*/ 250 h 307"/>
                <a:gd name="T82" fmla="*/ 196 w 319"/>
                <a:gd name="T83" fmla="*/ 246 h 307"/>
                <a:gd name="T84" fmla="*/ 209 w 319"/>
                <a:gd name="T85" fmla="*/ 263 h 307"/>
                <a:gd name="T86" fmla="*/ 204 w 319"/>
                <a:gd name="T87" fmla="*/ 276 h 307"/>
                <a:gd name="T88" fmla="*/ 223 w 319"/>
                <a:gd name="T89" fmla="*/ 284 h 307"/>
                <a:gd name="T90" fmla="*/ 223 w 319"/>
                <a:gd name="T91" fmla="*/ 284 h 307"/>
                <a:gd name="T92" fmla="*/ 227 w 319"/>
                <a:gd name="T93" fmla="*/ 270 h 307"/>
                <a:gd name="T94" fmla="*/ 225 w 319"/>
                <a:gd name="T95" fmla="*/ 244 h 307"/>
                <a:gd name="T96" fmla="*/ 239 w 319"/>
                <a:gd name="T97" fmla="*/ 203 h 307"/>
                <a:gd name="T98" fmla="*/ 270 w 319"/>
                <a:gd name="T99" fmla="*/ 199 h 307"/>
                <a:gd name="T100" fmla="*/ 307 w 319"/>
                <a:gd name="T101" fmla="*/ 191 h 307"/>
                <a:gd name="T102" fmla="*/ 310 w 319"/>
                <a:gd name="T103" fmla="*/ 180 h 307"/>
                <a:gd name="T104" fmla="*/ 309 w 319"/>
                <a:gd name="T105" fmla="*/ 152 h 307"/>
                <a:gd name="T106" fmla="*/ 314 w 319"/>
                <a:gd name="T107" fmla="*/ 13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9" h="307">
                  <a:moveTo>
                    <a:pt x="314" y="137"/>
                  </a:moveTo>
                  <a:cubicBezTo>
                    <a:pt x="301" y="129"/>
                    <a:pt x="295" y="115"/>
                    <a:pt x="295" y="115"/>
                  </a:cubicBezTo>
                  <a:cubicBezTo>
                    <a:pt x="270" y="107"/>
                    <a:pt x="270" y="107"/>
                    <a:pt x="270" y="107"/>
                  </a:cubicBezTo>
                  <a:cubicBezTo>
                    <a:pt x="270" y="107"/>
                    <a:pt x="266" y="106"/>
                    <a:pt x="266" y="104"/>
                  </a:cubicBezTo>
                  <a:cubicBezTo>
                    <a:pt x="265" y="102"/>
                    <a:pt x="246" y="76"/>
                    <a:pt x="242" y="70"/>
                  </a:cubicBezTo>
                  <a:cubicBezTo>
                    <a:pt x="238" y="65"/>
                    <a:pt x="234" y="53"/>
                    <a:pt x="234" y="53"/>
                  </a:cubicBezTo>
                  <a:cubicBezTo>
                    <a:pt x="234" y="53"/>
                    <a:pt x="204" y="44"/>
                    <a:pt x="193" y="50"/>
                  </a:cubicBezTo>
                  <a:cubicBezTo>
                    <a:pt x="182" y="56"/>
                    <a:pt x="177" y="51"/>
                    <a:pt x="170" y="35"/>
                  </a:cubicBezTo>
                  <a:cubicBezTo>
                    <a:pt x="164" y="19"/>
                    <a:pt x="149" y="27"/>
                    <a:pt x="149" y="27"/>
                  </a:cubicBezTo>
                  <a:cubicBezTo>
                    <a:pt x="142" y="36"/>
                    <a:pt x="134" y="30"/>
                    <a:pt x="134" y="30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0" y="19"/>
                    <a:pt x="116" y="11"/>
                    <a:pt x="113" y="8"/>
                  </a:cubicBezTo>
                  <a:cubicBezTo>
                    <a:pt x="111" y="4"/>
                    <a:pt x="105" y="1"/>
                    <a:pt x="105" y="1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69" y="14"/>
                    <a:pt x="65" y="11"/>
                  </a:cubicBezTo>
                  <a:cubicBezTo>
                    <a:pt x="61" y="8"/>
                    <a:pt x="51" y="0"/>
                    <a:pt x="41" y="9"/>
                  </a:cubicBezTo>
                  <a:cubicBezTo>
                    <a:pt x="32" y="17"/>
                    <a:pt x="17" y="8"/>
                    <a:pt x="13" y="5"/>
                  </a:cubicBezTo>
                  <a:cubicBezTo>
                    <a:pt x="13" y="6"/>
                    <a:pt x="12" y="9"/>
                    <a:pt x="8" y="13"/>
                  </a:cubicBezTo>
                  <a:cubicBezTo>
                    <a:pt x="8" y="13"/>
                    <a:pt x="22" y="26"/>
                    <a:pt x="8" y="35"/>
                  </a:cubicBezTo>
                  <a:cubicBezTo>
                    <a:pt x="8" y="35"/>
                    <a:pt x="0" y="41"/>
                    <a:pt x="16" y="45"/>
                  </a:cubicBezTo>
                  <a:cubicBezTo>
                    <a:pt x="16" y="45"/>
                    <a:pt x="18" y="49"/>
                    <a:pt x="9" y="54"/>
                  </a:cubicBezTo>
                  <a:cubicBezTo>
                    <a:pt x="9" y="54"/>
                    <a:pt x="4" y="58"/>
                    <a:pt x="16" y="64"/>
                  </a:cubicBezTo>
                  <a:cubicBezTo>
                    <a:pt x="29" y="70"/>
                    <a:pt x="22" y="96"/>
                    <a:pt x="22" y="96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9" y="138"/>
                    <a:pt x="19" y="138"/>
                    <a:pt x="19" y="138"/>
                  </a:cubicBezTo>
                  <a:cubicBezTo>
                    <a:pt x="17" y="170"/>
                    <a:pt x="17" y="170"/>
                    <a:pt x="17" y="170"/>
                  </a:cubicBezTo>
                  <a:cubicBezTo>
                    <a:pt x="17" y="170"/>
                    <a:pt x="26" y="181"/>
                    <a:pt x="21" y="194"/>
                  </a:cubicBezTo>
                  <a:cubicBezTo>
                    <a:pt x="21" y="194"/>
                    <a:pt x="27" y="204"/>
                    <a:pt x="29" y="205"/>
                  </a:cubicBezTo>
                  <a:cubicBezTo>
                    <a:pt x="31" y="206"/>
                    <a:pt x="32" y="224"/>
                    <a:pt x="32" y="231"/>
                  </a:cubicBezTo>
                  <a:cubicBezTo>
                    <a:pt x="44" y="218"/>
                    <a:pt x="51" y="225"/>
                    <a:pt x="64" y="230"/>
                  </a:cubicBezTo>
                  <a:cubicBezTo>
                    <a:pt x="77" y="236"/>
                    <a:pt x="77" y="227"/>
                    <a:pt x="77" y="227"/>
                  </a:cubicBezTo>
                  <a:cubicBezTo>
                    <a:pt x="80" y="211"/>
                    <a:pt x="87" y="217"/>
                    <a:pt x="87" y="222"/>
                  </a:cubicBezTo>
                  <a:cubicBezTo>
                    <a:pt x="87" y="227"/>
                    <a:pt x="95" y="238"/>
                    <a:pt x="100" y="221"/>
                  </a:cubicBezTo>
                  <a:cubicBezTo>
                    <a:pt x="106" y="205"/>
                    <a:pt x="108" y="215"/>
                    <a:pt x="108" y="215"/>
                  </a:cubicBezTo>
                  <a:cubicBezTo>
                    <a:pt x="118" y="225"/>
                    <a:pt x="111" y="225"/>
                    <a:pt x="128" y="229"/>
                  </a:cubicBezTo>
                  <a:cubicBezTo>
                    <a:pt x="145" y="232"/>
                    <a:pt x="128" y="244"/>
                    <a:pt x="128" y="244"/>
                  </a:cubicBezTo>
                  <a:cubicBezTo>
                    <a:pt x="124" y="258"/>
                    <a:pt x="139" y="258"/>
                    <a:pt x="139" y="258"/>
                  </a:cubicBezTo>
                  <a:cubicBezTo>
                    <a:pt x="139" y="258"/>
                    <a:pt x="149" y="252"/>
                    <a:pt x="154" y="252"/>
                  </a:cubicBezTo>
                  <a:cubicBezTo>
                    <a:pt x="159" y="252"/>
                    <a:pt x="174" y="250"/>
                    <a:pt x="174" y="250"/>
                  </a:cubicBezTo>
                  <a:cubicBezTo>
                    <a:pt x="174" y="250"/>
                    <a:pt x="174" y="242"/>
                    <a:pt x="196" y="246"/>
                  </a:cubicBezTo>
                  <a:cubicBezTo>
                    <a:pt x="218" y="251"/>
                    <a:pt x="209" y="263"/>
                    <a:pt x="209" y="263"/>
                  </a:cubicBezTo>
                  <a:cubicBezTo>
                    <a:pt x="204" y="276"/>
                    <a:pt x="204" y="276"/>
                    <a:pt x="204" y="276"/>
                  </a:cubicBezTo>
                  <a:cubicBezTo>
                    <a:pt x="209" y="307"/>
                    <a:pt x="223" y="284"/>
                    <a:pt x="223" y="284"/>
                  </a:cubicBezTo>
                  <a:cubicBezTo>
                    <a:pt x="223" y="284"/>
                    <a:pt x="223" y="284"/>
                    <a:pt x="223" y="284"/>
                  </a:cubicBezTo>
                  <a:cubicBezTo>
                    <a:pt x="229" y="277"/>
                    <a:pt x="227" y="270"/>
                    <a:pt x="227" y="270"/>
                  </a:cubicBezTo>
                  <a:cubicBezTo>
                    <a:pt x="227" y="270"/>
                    <a:pt x="216" y="255"/>
                    <a:pt x="225" y="244"/>
                  </a:cubicBezTo>
                  <a:cubicBezTo>
                    <a:pt x="235" y="230"/>
                    <a:pt x="233" y="219"/>
                    <a:pt x="239" y="203"/>
                  </a:cubicBezTo>
                  <a:cubicBezTo>
                    <a:pt x="246" y="187"/>
                    <a:pt x="252" y="192"/>
                    <a:pt x="270" y="199"/>
                  </a:cubicBezTo>
                  <a:cubicBezTo>
                    <a:pt x="289" y="206"/>
                    <a:pt x="301" y="194"/>
                    <a:pt x="307" y="191"/>
                  </a:cubicBezTo>
                  <a:cubicBezTo>
                    <a:pt x="314" y="188"/>
                    <a:pt x="310" y="180"/>
                    <a:pt x="310" y="180"/>
                  </a:cubicBezTo>
                  <a:cubicBezTo>
                    <a:pt x="304" y="177"/>
                    <a:pt x="299" y="160"/>
                    <a:pt x="309" y="152"/>
                  </a:cubicBezTo>
                  <a:cubicBezTo>
                    <a:pt x="319" y="143"/>
                    <a:pt x="314" y="137"/>
                    <a:pt x="314" y="13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Freeform 628"/>
            <p:cNvSpPr/>
            <p:nvPr/>
          </p:nvSpPr>
          <p:spPr bwMode="auto">
            <a:xfrm>
              <a:off x="4146550" y="4181475"/>
              <a:ext cx="400050" cy="361950"/>
            </a:xfrm>
            <a:custGeom>
              <a:avLst/>
              <a:gdLst>
                <a:gd name="T0" fmla="*/ 136 w 136"/>
                <a:gd name="T1" fmla="*/ 0 h 125"/>
                <a:gd name="T2" fmla="*/ 108 w 136"/>
                <a:gd name="T3" fmla="*/ 33 h 125"/>
                <a:gd name="T4" fmla="*/ 91 w 136"/>
                <a:gd name="T5" fmla="*/ 35 h 125"/>
                <a:gd name="T6" fmla="*/ 79 w 136"/>
                <a:gd name="T7" fmla="*/ 61 h 125"/>
                <a:gd name="T8" fmla="*/ 57 w 136"/>
                <a:gd name="T9" fmla="*/ 82 h 125"/>
                <a:gd name="T10" fmla="*/ 38 w 136"/>
                <a:gd name="T11" fmla="*/ 96 h 125"/>
                <a:gd name="T12" fmla="*/ 19 w 136"/>
                <a:gd name="T13" fmla="*/ 95 h 125"/>
                <a:gd name="T14" fmla="*/ 20 w 136"/>
                <a:gd name="T15" fmla="*/ 102 h 125"/>
                <a:gd name="T16" fmla="*/ 15 w 136"/>
                <a:gd name="T17" fmla="*/ 113 h 125"/>
                <a:gd name="T18" fmla="*/ 0 w 136"/>
                <a:gd name="T1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25">
                  <a:moveTo>
                    <a:pt x="136" y="0"/>
                  </a:moveTo>
                  <a:cubicBezTo>
                    <a:pt x="108" y="33"/>
                    <a:pt x="108" y="33"/>
                    <a:pt x="108" y="33"/>
                  </a:cubicBezTo>
                  <a:cubicBezTo>
                    <a:pt x="108" y="33"/>
                    <a:pt x="106" y="38"/>
                    <a:pt x="91" y="35"/>
                  </a:cubicBezTo>
                  <a:cubicBezTo>
                    <a:pt x="91" y="35"/>
                    <a:pt x="84" y="47"/>
                    <a:pt x="79" y="61"/>
                  </a:cubicBezTo>
                  <a:cubicBezTo>
                    <a:pt x="75" y="74"/>
                    <a:pt x="62" y="82"/>
                    <a:pt x="57" y="82"/>
                  </a:cubicBezTo>
                  <a:cubicBezTo>
                    <a:pt x="52" y="82"/>
                    <a:pt x="38" y="96"/>
                    <a:pt x="38" y="96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7" y="113"/>
                    <a:pt x="15" y="113"/>
                  </a:cubicBezTo>
                  <a:cubicBezTo>
                    <a:pt x="9" y="112"/>
                    <a:pt x="0" y="125"/>
                    <a:pt x="0" y="125"/>
                  </a:cubicBezTo>
                </a:path>
              </a:pathLst>
            </a:custGeom>
            <a:grpFill/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晋中"/>
            <p:cNvSpPr/>
            <p:nvPr/>
          </p:nvSpPr>
          <p:spPr bwMode="auto">
            <a:xfrm>
              <a:off x="4146550" y="3838575"/>
              <a:ext cx="1190625" cy="790575"/>
            </a:xfrm>
            <a:custGeom>
              <a:avLst/>
              <a:gdLst>
                <a:gd name="T0" fmla="*/ 360 w 403"/>
                <a:gd name="T1" fmla="*/ 149 h 266"/>
                <a:gd name="T2" fmla="*/ 382 w 403"/>
                <a:gd name="T3" fmla="*/ 112 h 266"/>
                <a:gd name="T4" fmla="*/ 395 w 403"/>
                <a:gd name="T5" fmla="*/ 72 h 266"/>
                <a:gd name="T6" fmla="*/ 380 w 403"/>
                <a:gd name="T7" fmla="*/ 65 h 266"/>
                <a:gd name="T8" fmla="*/ 359 w 403"/>
                <a:gd name="T9" fmla="*/ 75 h 266"/>
                <a:gd name="T10" fmla="*/ 300 w 403"/>
                <a:gd name="T11" fmla="*/ 76 h 266"/>
                <a:gd name="T12" fmla="*/ 273 w 403"/>
                <a:gd name="T13" fmla="*/ 22 h 266"/>
                <a:gd name="T14" fmla="*/ 227 w 403"/>
                <a:gd name="T15" fmla="*/ 5 h 266"/>
                <a:gd name="T16" fmla="*/ 212 w 403"/>
                <a:gd name="T17" fmla="*/ 17 h 266"/>
                <a:gd name="T18" fmla="*/ 178 w 403"/>
                <a:gd name="T19" fmla="*/ 69 h 266"/>
                <a:gd name="T20" fmla="*/ 146 w 403"/>
                <a:gd name="T21" fmla="*/ 115 h 266"/>
                <a:gd name="T22" fmla="*/ 107 w 403"/>
                <a:gd name="T23" fmla="*/ 147 h 266"/>
                <a:gd name="T24" fmla="*/ 78 w 403"/>
                <a:gd name="T25" fmla="*/ 175 h 266"/>
                <a:gd name="T26" fmla="*/ 36 w 403"/>
                <a:gd name="T27" fmla="*/ 210 h 266"/>
                <a:gd name="T28" fmla="*/ 18 w 403"/>
                <a:gd name="T29" fmla="*/ 216 h 266"/>
                <a:gd name="T30" fmla="*/ 0 w 403"/>
                <a:gd name="T31" fmla="*/ 237 h 266"/>
                <a:gd name="T32" fmla="*/ 43 w 403"/>
                <a:gd name="T33" fmla="*/ 260 h 266"/>
                <a:gd name="T34" fmla="*/ 91 w 403"/>
                <a:gd name="T35" fmla="*/ 234 h 266"/>
                <a:gd name="T36" fmla="*/ 107 w 403"/>
                <a:gd name="T37" fmla="*/ 205 h 266"/>
                <a:gd name="T38" fmla="*/ 123 w 403"/>
                <a:gd name="T39" fmla="*/ 209 h 266"/>
                <a:gd name="T40" fmla="*/ 157 w 403"/>
                <a:gd name="T41" fmla="*/ 206 h 266"/>
                <a:gd name="T42" fmla="*/ 153 w 403"/>
                <a:gd name="T43" fmla="*/ 181 h 266"/>
                <a:gd name="T44" fmla="*/ 163 w 403"/>
                <a:gd name="T45" fmla="*/ 180 h 266"/>
                <a:gd name="T46" fmla="*/ 193 w 403"/>
                <a:gd name="T47" fmla="*/ 197 h 266"/>
                <a:gd name="T48" fmla="*/ 196 w 403"/>
                <a:gd name="T49" fmla="*/ 202 h 266"/>
                <a:gd name="T50" fmla="*/ 222 w 403"/>
                <a:gd name="T51" fmla="*/ 222 h 266"/>
                <a:gd name="T52" fmla="*/ 255 w 403"/>
                <a:gd name="T53" fmla="*/ 218 h 266"/>
                <a:gd name="T54" fmla="*/ 277 w 403"/>
                <a:gd name="T55" fmla="*/ 220 h 266"/>
                <a:gd name="T56" fmla="*/ 294 w 403"/>
                <a:gd name="T57" fmla="*/ 238 h 266"/>
                <a:gd name="T58" fmla="*/ 306 w 403"/>
                <a:gd name="T59" fmla="*/ 252 h 266"/>
                <a:gd name="T60" fmla="*/ 307 w 403"/>
                <a:gd name="T61" fmla="*/ 247 h 266"/>
                <a:gd name="T62" fmla="*/ 332 w 403"/>
                <a:gd name="T63" fmla="*/ 228 h 266"/>
                <a:gd name="T64" fmla="*/ 349 w 403"/>
                <a:gd name="T65" fmla="*/ 21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266">
                  <a:moveTo>
                    <a:pt x="351" y="169"/>
                  </a:moveTo>
                  <a:cubicBezTo>
                    <a:pt x="351" y="169"/>
                    <a:pt x="359" y="157"/>
                    <a:pt x="360" y="149"/>
                  </a:cubicBezTo>
                  <a:cubicBezTo>
                    <a:pt x="360" y="149"/>
                    <a:pt x="376" y="121"/>
                    <a:pt x="381" y="118"/>
                  </a:cubicBezTo>
                  <a:cubicBezTo>
                    <a:pt x="382" y="112"/>
                    <a:pt x="382" y="112"/>
                    <a:pt x="382" y="112"/>
                  </a:cubicBezTo>
                  <a:cubicBezTo>
                    <a:pt x="395" y="91"/>
                    <a:pt x="395" y="91"/>
                    <a:pt x="395" y="91"/>
                  </a:cubicBezTo>
                  <a:cubicBezTo>
                    <a:pt x="395" y="72"/>
                    <a:pt x="395" y="72"/>
                    <a:pt x="395" y="72"/>
                  </a:cubicBezTo>
                  <a:cubicBezTo>
                    <a:pt x="395" y="72"/>
                    <a:pt x="403" y="66"/>
                    <a:pt x="380" y="65"/>
                  </a:cubicBezTo>
                  <a:cubicBezTo>
                    <a:pt x="380" y="65"/>
                    <a:pt x="380" y="65"/>
                    <a:pt x="380" y="65"/>
                  </a:cubicBezTo>
                  <a:cubicBezTo>
                    <a:pt x="379" y="65"/>
                    <a:pt x="379" y="65"/>
                    <a:pt x="379" y="65"/>
                  </a:cubicBezTo>
                  <a:cubicBezTo>
                    <a:pt x="369" y="74"/>
                    <a:pt x="359" y="75"/>
                    <a:pt x="359" y="75"/>
                  </a:cubicBezTo>
                  <a:cubicBezTo>
                    <a:pt x="348" y="73"/>
                    <a:pt x="335" y="76"/>
                    <a:pt x="335" y="76"/>
                  </a:cubicBezTo>
                  <a:cubicBezTo>
                    <a:pt x="335" y="76"/>
                    <a:pt x="319" y="88"/>
                    <a:pt x="300" y="76"/>
                  </a:cubicBezTo>
                  <a:cubicBezTo>
                    <a:pt x="281" y="65"/>
                    <a:pt x="275" y="33"/>
                    <a:pt x="275" y="28"/>
                  </a:cubicBezTo>
                  <a:cubicBezTo>
                    <a:pt x="274" y="23"/>
                    <a:pt x="273" y="22"/>
                    <a:pt x="273" y="22"/>
                  </a:cubicBezTo>
                  <a:cubicBezTo>
                    <a:pt x="259" y="14"/>
                    <a:pt x="260" y="13"/>
                    <a:pt x="260" y="7"/>
                  </a:cubicBezTo>
                  <a:cubicBezTo>
                    <a:pt x="260" y="0"/>
                    <a:pt x="227" y="5"/>
                    <a:pt x="227" y="5"/>
                  </a:cubicBezTo>
                  <a:cubicBezTo>
                    <a:pt x="226" y="5"/>
                    <a:pt x="226" y="5"/>
                    <a:pt x="226" y="5"/>
                  </a:cubicBezTo>
                  <a:cubicBezTo>
                    <a:pt x="228" y="14"/>
                    <a:pt x="215" y="17"/>
                    <a:pt x="212" y="17"/>
                  </a:cubicBezTo>
                  <a:cubicBezTo>
                    <a:pt x="212" y="17"/>
                    <a:pt x="191" y="19"/>
                    <a:pt x="191" y="40"/>
                  </a:cubicBezTo>
                  <a:cubicBezTo>
                    <a:pt x="190" y="52"/>
                    <a:pt x="178" y="69"/>
                    <a:pt x="178" y="69"/>
                  </a:cubicBezTo>
                  <a:cubicBezTo>
                    <a:pt x="178" y="69"/>
                    <a:pt x="167" y="93"/>
                    <a:pt x="166" y="99"/>
                  </a:cubicBezTo>
                  <a:cubicBezTo>
                    <a:pt x="165" y="105"/>
                    <a:pt x="162" y="115"/>
                    <a:pt x="146" y="115"/>
                  </a:cubicBezTo>
                  <a:cubicBezTo>
                    <a:pt x="140" y="114"/>
                    <a:pt x="134" y="114"/>
                    <a:pt x="134" y="114"/>
                  </a:cubicBezTo>
                  <a:cubicBezTo>
                    <a:pt x="107" y="147"/>
                    <a:pt x="107" y="147"/>
                    <a:pt x="107" y="147"/>
                  </a:cubicBezTo>
                  <a:cubicBezTo>
                    <a:pt x="107" y="147"/>
                    <a:pt x="105" y="152"/>
                    <a:pt x="90" y="149"/>
                  </a:cubicBezTo>
                  <a:cubicBezTo>
                    <a:pt x="90" y="149"/>
                    <a:pt x="82" y="161"/>
                    <a:pt x="78" y="175"/>
                  </a:cubicBezTo>
                  <a:cubicBezTo>
                    <a:pt x="74" y="188"/>
                    <a:pt x="61" y="196"/>
                    <a:pt x="56" y="196"/>
                  </a:cubicBezTo>
                  <a:cubicBezTo>
                    <a:pt x="50" y="196"/>
                    <a:pt x="36" y="210"/>
                    <a:pt x="36" y="210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6"/>
                    <a:pt x="25" y="227"/>
                    <a:pt x="14" y="227"/>
                  </a:cubicBezTo>
                  <a:cubicBezTo>
                    <a:pt x="7" y="226"/>
                    <a:pt x="0" y="237"/>
                    <a:pt x="0" y="237"/>
                  </a:cubicBezTo>
                  <a:cubicBezTo>
                    <a:pt x="0" y="237"/>
                    <a:pt x="15" y="229"/>
                    <a:pt x="21" y="245"/>
                  </a:cubicBezTo>
                  <a:cubicBezTo>
                    <a:pt x="27" y="261"/>
                    <a:pt x="32" y="266"/>
                    <a:pt x="43" y="260"/>
                  </a:cubicBezTo>
                  <a:cubicBezTo>
                    <a:pt x="54" y="254"/>
                    <a:pt x="84" y="262"/>
                    <a:pt x="84" y="262"/>
                  </a:cubicBezTo>
                  <a:cubicBezTo>
                    <a:pt x="79" y="239"/>
                    <a:pt x="91" y="234"/>
                    <a:pt x="91" y="234"/>
                  </a:cubicBezTo>
                  <a:cubicBezTo>
                    <a:pt x="91" y="234"/>
                    <a:pt x="100" y="231"/>
                    <a:pt x="95" y="218"/>
                  </a:cubicBezTo>
                  <a:cubicBezTo>
                    <a:pt x="91" y="204"/>
                    <a:pt x="107" y="205"/>
                    <a:pt x="107" y="205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23" y="209"/>
                    <a:pt x="123" y="209"/>
                    <a:pt x="123" y="209"/>
                  </a:cubicBezTo>
                  <a:cubicBezTo>
                    <a:pt x="142" y="209"/>
                    <a:pt x="142" y="209"/>
                    <a:pt x="142" y="209"/>
                  </a:cubicBezTo>
                  <a:cubicBezTo>
                    <a:pt x="157" y="213"/>
                    <a:pt x="157" y="206"/>
                    <a:pt x="157" y="206"/>
                  </a:cubicBezTo>
                  <a:cubicBezTo>
                    <a:pt x="155" y="193"/>
                    <a:pt x="155" y="193"/>
                    <a:pt x="155" y="193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63" y="180"/>
                    <a:pt x="163" y="180"/>
                    <a:pt x="163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93" y="181"/>
                    <a:pt x="193" y="197"/>
                    <a:pt x="193" y="197"/>
                  </a:cubicBezTo>
                  <a:cubicBezTo>
                    <a:pt x="193" y="200"/>
                    <a:pt x="193" y="200"/>
                    <a:pt x="193" y="200"/>
                  </a:cubicBezTo>
                  <a:cubicBezTo>
                    <a:pt x="196" y="202"/>
                    <a:pt x="196" y="202"/>
                    <a:pt x="196" y="202"/>
                  </a:cubicBezTo>
                  <a:cubicBezTo>
                    <a:pt x="207" y="206"/>
                    <a:pt x="208" y="214"/>
                    <a:pt x="208" y="220"/>
                  </a:cubicBezTo>
                  <a:cubicBezTo>
                    <a:pt x="208" y="225"/>
                    <a:pt x="216" y="226"/>
                    <a:pt x="222" y="222"/>
                  </a:cubicBezTo>
                  <a:cubicBezTo>
                    <a:pt x="228" y="218"/>
                    <a:pt x="235" y="216"/>
                    <a:pt x="235" y="216"/>
                  </a:cubicBezTo>
                  <a:cubicBezTo>
                    <a:pt x="255" y="218"/>
                    <a:pt x="255" y="218"/>
                    <a:pt x="255" y="218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75" y="206"/>
                    <a:pt x="277" y="217"/>
                    <a:pt x="277" y="220"/>
                  </a:cubicBezTo>
                  <a:cubicBezTo>
                    <a:pt x="277" y="224"/>
                    <a:pt x="283" y="229"/>
                    <a:pt x="283" y="229"/>
                  </a:cubicBezTo>
                  <a:cubicBezTo>
                    <a:pt x="289" y="231"/>
                    <a:pt x="294" y="238"/>
                    <a:pt x="294" y="238"/>
                  </a:cubicBezTo>
                  <a:cubicBezTo>
                    <a:pt x="299" y="251"/>
                    <a:pt x="305" y="252"/>
                    <a:pt x="305" y="252"/>
                  </a:cubicBezTo>
                  <a:cubicBezTo>
                    <a:pt x="305" y="252"/>
                    <a:pt x="305" y="252"/>
                    <a:pt x="306" y="252"/>
                  </a:cubicBezTo>
                  <a:cubicBezTo>
                    <a:pt x="305" y="251"/>
                    <a:pt x="305" y="251"/>
                    <a:pt x="305" y="251"/>
                  </a:cubicBezTo>
                  <a:cubicBezTo>
                    <a:pt x="307" y="247"/>
                    <a:pt x="307" y="247"/>
                    <a:pt x="307" y="247"/>
                  </a:cubicBezTo>
                  <a:cubicBezTo>
                    <a:pt x="310" y="246"/>
                    <a:pt x="310" y="246"/>
                    <a:pt x="310" y="246"/>
                  </a:cubicBezTo>
                  <a:cubicBezTo>
                    <a:pt x="310" y="246"/>
                    <a:pt x="329" y="253"/>
                    <a:pt x="332" y="228"/>
                  </a:cubicBezTo>
                  <a:cubicBezTo>
                    <a:pt x="332" y="228"/>
                    <a:pt x="334" y="218"/>
                    <a:pt x="341" y="226"/>
                  </a:cubicBezTo>
                  <a:cubicBezTo>
                    <a:pt x="341" y="226"/>
                    <a:pt x="347" y="224"/>
                    <a:pt x="349" y="219"/>
                  </a:cubicBezTo>
                  <a:cubicBezTo>
                    <a:pt x="349" y="219"/>
                    <a:pt x="340" y="183"/>
                    <a:pt x="351" y="16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阳泉"/>
            <p:cNvSpPr/>
            <p:nvPr/>
          </p:nvSpPr>
          <p:spPr bwMode="auto">
            <a:xfrm>
              <a:off x="4784725" y="3590925"/>
              <a:ext cx="504825" cy="504825"/>
            </a:xfrm>
            <a:custGeom>
              <a:avLst/>
              <a:gdLst>
                <a:gd name="T0" fmla="*/ 161 w 169"/>
                <a:gd name="T1" fmla="*/ 148 h 171"/>
                <a:gd name="T2" fmla="*/ 162 w 169"/>
                <a:gd name="T3" fmla="*/ 141 h 171"/>
                <a:gd name="T4" fmla="*/ 157 w 169"/>
                <a:gd name="T5" fmla="*/ 132 h 171"/>
                <a:gd name="T6" fmla="*/ 147 w 169"/>
                <a:gd name="T7" fmla="*/ 113 h 171"/>
                <a:gd name="T8" fmla="*/ 138 w 169"/>
                <a:gd name="T9" fmla="*/ 101 h 171"/>
                <a:gd name="T10" fmla="*/ 129 w 169"/>
                <a:gd name="T11" fmla="*/ 78 h 171"/>
                <a:gd name="T12" fmla="*/ 120 w 169"/>
                <a:gd name="T13" fmla="*/ 68 h 171"/>
                <a:gd name="T14" fmla="*/ 100 w 169"/>
                <a:gd name="T15" fmla="*/ 55 h 171"/>
                <a:gd name="T16" fmla="*/ 96 w 169"/>
                <a:gd name="T17" fmla="*/ 51 h 171"/>
                <a:gd name="T18" fmla="*/ 86 w 169"/>
                <a:gd name="T19" fmla="*/ 26 h 171"/>
                <a:gd name="T20" fmla="*/ 91 w 169"/>
                <a:gd name="T21" fmla="*/ 16 h 171"/>
                <a:gd name="T22" fmla="*/ 92 w 169"/>
                <a:gd name="T23" fmla="*/ 2 h 171"/>
                <a:gd name="T24" fmla="*/ 51 w 169"/>
                <a:gd name="T25" fmla="*/ 13 h 171"/>
                <a:gd name="T26" fmla="*/ 28 w 169"/>
                <a:gd name="T27" fmla="*/ 26 h 171"/>
                <a:gd name="T28" fmla="*/ 27 w 169"/>
                <a:gd name="T29" fmla="*/ 26 h 171"/>
                <a:gd name="T30" fmla="*/ 18 w 169"/>
                <a:gd name="T31" fmla="*/ 51 h 171"/>
                <a:gd name="T32" fmla="*/ 7 w 169"/>
                <a:gd name="T33" fmla="*/ 86 h 171"/>
                <a:gd name="T34" fmla="*/ 8 w 169"/>
                <a:gd name="T35" fmla="*/ 88 h 171"/>
                <a:gd name="T36" fmla="*/ 41 w 169"/>
                <a:gd name="T37" fmla="*/ 90 h 171"/>
                <a:gd name="T38" fmla="*/ 54 w 169"/>
                <a:gd name="T39" fmla="*/ 105 h 171"/>
                <a:gd name="T40" fmla="*/ 56 w 169"/>
                <a:gd name="T41" fmla="*/ 111 h 171"/>
                <a:gd name="T42" fmla="*/ 81 w 169"/>
                <a:gd name="T43" fmla="*/ 159 h 171"/>
                <a:gd name="T44" fmla="*/ 116 w 169"/>
                <a:gd name="T45" fmla="*/ 159 h 171"/>
                <a:gd name="T46" fmla="*/ 140 w 169"/>
                <a:gd name="T47" fmla="*/ 158 h 171"/>
                <a:gd name="T48" fmla="*/ 160 w 169"/>
                <a:gd name="T49" fmla="*/ 149 h 171"/>
                <a:gd name="T50" fmla="*/ 161 w 169"/>
                <a:gd name="T51" fmla="*/ 148 h 171"/>
                <a:gd name="T52" fmla="*/ 161 w 169"/>
                <a:gd name="T53" fmla="*/ 148 h 171"/>
                <a:gd name="T54" fmla="*/ 161 w 169"/>
                <a:gd name="T55" fmla="*/ 148 h 171"/>
                <a:gd name="T56" fmla="*/ 161 w 169"/>
                <a:gd name="T57" fmla="*/ 14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9" h="171">
                  <a:moveTo>
                    <a:pt x="161" y="148"/>
                  </a:moveTo>
                  <a:cubicBezTo>
                    <a:pt x="161" y="148"/>
                    <a:pt x="154" y="149"/>
                    <a:pt x="162" y="141"/>
                  </a:cubicBezTo>
                  <a:cubicBezTo>
                    <a:pt x="169" y="133"/>
                    <a:pt x="157" y="132"/>
                    <a:pt x="157" y="132"/>
                  </a:cubicBezTo>
                  <a:cubicBezTo>
                    <a:pt x="157" y="132"/>
                    <a:pt x="149" y="126"/>
                    <a:pt x="147" y="113"/>
                  </a:cubicBezTo>
                  <a:cubicBezTo>
                    <a:pt x="147" y="113"/>
                    <a:pt x="141" y="103"/>
                    <a:pt x="138" y="101"/>
                  </a:cubicBezTo>
                  <a:cubicBezTo>
                    <a:pt x="138" y="101"/>
                    <a:pt x="134" y="83"/>
                    <a:pt x="129" y="78"/>
                  </a:cubicBezTo>
                  <a:cubicBezTo>
                    <a:pt x="129" y="78"/>
                    <a:pt x="137" y="62"/>
                    <a:pt x="120" y="68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65" y="0"/>
                    <a:pt x="51" y="13"/>
                  </a:cubicBezTo>
                  <a:cubicBezTo>
                    <a:pt x="38" y="26"/>
                    <a:pt x="35" y="25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32" y="37"/>
                    <a:pt x="18" y="51"/>
                  </a:cubicBezTo>
                  <a:cubicBezTo>
                    <a:pt x="3" y="66"/>
                    <a:pt x="0" y="69"/>
                    <a:pt x="7" y="86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41" y="83"/>
                    <a:pt x="41" y="90"/>
                  </a:cubicBezTo>
                  <a:cubicBezTo>
                    <a:pt x="41" y="96"/>
                    <a:pt x="40" y="98"/>
                    <a:pt x="54" y="105"/>
                  </a:cubicBezTo>
                  <a:cubicBezTo>
                    <a:pt x="54" y="105"/>
                    <a:pt x="55" y="106"/>
                    <a:pt x="56" y="111"/>
                  </a:cubicBezTo>
                  <a:cubicBezTo>
                    <a:pt x="56" y="116"/>
                    <a:pt x="62" y="148"/>
                    <a:pt x="81" y="159"/>
                  </a:cubicBezTo>
                  <a:cubicBezTo>
                    <a:pt x="100" y="171"/>
                    <a:pt x="116" y="159"/>
                    <a:pt x="116" y="159"/>
                  </a:cubicBezTo>
                  <a:cubicBezTo>
                    <a:pt x="116" y="159"/>
                    <a:pt x="129" y="156"/>
                    <a:pt x="140" y="158"/>
                  </a:cubicBezTo>
                  <a:cubicBezTo>
                    <a:pt x="140" y="158"/>
                    <a:pt x="150" y="157"/>
                    <a:pt x="160" y="149"/>
                  </a:cubicBezTo>
                  <a:cubicBezTo>
                    <a:pt x="161" y="148"/>
                    <a:pt x="161" y="148"/>
                    <a:pt x="161" y="148"/>
                  </a:cubicBezTo>
                  <a:cubicBezTo>
                    <a:pt x="161" y="148"/>
                    <a:pt x="161" y="148"/>
                    <a:pt x="161" y="148"/>
                  </a:cubicBezTo>
                  <a:cubicBezTo>
                    <a:pt x="161" y="148"/>
                    <a:pt x="161" y="148"/>
                    <a:pt x="161" y="148"/>
                  </a:cubicBezTo>
                  <a:cubicBezTo>
                    <a:pt x="161" y="148"/>
                    <a:pt x="161" y="148"/>
                    <a:pt x="161" y="1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吕梁"/>
            <p:cNvSpPr/>
            <p:nvPr/>
          </p:nvSpPr>
          <p:spPr bwMode="auto">
            <a:xfrm>
              <a:off x="3708400" y="3467100"/>
              <a:ext cx="828675" cy="1104900"/>
            </a:xfrm>
            <a:custGeom>
              <a:avLst/>
              <a:gdLst>
                <a:gd name="T0" fmla="*/ 282 w 282"/>
                <a:gd name="T1" fmla="*/ 239 h 371"/>
                <a:gd name="T2" fmla="*/ 264 w 282"/>
                <a:gd name="T3" fmla="*/ 217 h 371"/>
                <a:gd name="T4" fmla="*/ 244 w 282"/>
                <a:gd name="T5" fmla="*/ 199 h 371"/>
                <a:gd name="T6" fmla="*/ 237 w 282"/>
                <a:gd name="T7" fmla="*/ 196 h 371"/>
                <a:gd name="T8" fmla="*/ 213 w 282"/>
                <a:gd name="T9" fmla="*/ 185 h 371"/>
                <a:gd name="T10" fmla="*/ 210 w 282"/>
                <a:gd name="T11" fmla="*/ 181 h 371"/>
                <a:gd name="T12" fmla="*/ 204 w 282"/>
                <a:gd name="T13" fmla="*/ 172 h 371"/>
                <a:gd name="T14" fmla="*/ 182 w 282"/>
                <a:gd name="T15" fmla="*/ 168 h 371"/>
                <a:gd name="T16" fmla="*/ 171 w 282"/>
                <a:gd name="T17" fmla="*/ 157 h 371"/>
                <a:gd name="T18" fmla="*/ 165 w 282"/>
                <a:gd name="T19" fmla="*/ 136 h 371"/>
                <a:gd name="T20" fmla="*/ 183 w 282"/>
                <a:gd name="T21" fmla="*/ 117 h 371"/>
                <a:gd name="T22" fmla="*/ 196 w 282"/>
                <a:gd name="T23" fmla="*/ 110 h 371"/>
                <a:gd name="T24" fmla="*/ 216 w 282"/>
                <a:gd name="T25" fmla="*/ 97 h 371"/>
                <a:gd name="T26" fmla="*/ 216 w 282"/>
                <a:gd name="T27" fmla="*/ 96 h 371"/>
                <a:gd name="T28" fmla="*/ 206 w 282"/>
                <a:gd name="T29" fmla="*/ 65 h 371"/>
                <a:gd name="T30" fmla="*/ 199 w 282"/>
                <a:gd name="T31" fmla="*/ 48 h 371"/>
                <a:gd name="T32" fmla="*/ 198 w 282"/>
                <a:gd name="T33" fmla="*/ 31 h 371"/>
                <a:gd name="T34" fmla="*/ 183 w 282"/>
                <a:gd name="T35" fmla="*/ 35 h 371"/>
                <a:gd name="T36" fmla="*/ 171 w 282"/>
                <a:gd name="T37" fmla="*/ 37 h 371"/>
                <a:gd name="T38" fmla="*/ 161 w 282"/>
                <a:gd name="T39" fmla="*/ 40 h 371"/>
                <a:gd name="T40" fmla="*/ 146 w 282"/>
                <a:gd name="T41" fmla="*/ 28 h 371"/>
                <a:gd name="T42" fmla="*/ 134 w 282"/>
                <a:gd name="T43" fmla="*/ 17 h 371"/>
                <a:gd name="T44" fmla="*/ 109 w 282"/>
                <a:gd name="T45" fmla="*/ 12 h 371"/>
                <a:gd name="T46" fmla="*/ 91 w 282"/>
                <a:gd name="T47" fmla="*/ 14 h 371"/>
                <a:gd name="T48" fmla="*/ 91 w 282"/>
                <a:gd name="T49" fmla="*/ 13 h 371"/>
                <a:gd name="T50" fmla="*/ 85 w 282"/>
                <a:gd name="T51" fmla="*/ 22 h 371"/>
                <a:gd name="T52" fmla="*/ 68 w 282"/>
                <a:gd name="T53" fmla="*/ 66 h 371"/>
                <a:gd name="T54" fmla="*/ 61 w 282"/>
                <a:gd name="T55" fmla="*/ 78 h 371"/>
                <a:gd name="T56" fmla="*/ 45 w 282"/>
                <a:gd name="T57" fmla="*/ 89 h 371"/>
                <a:gd name="T58" fmla="*/ 36 w 282"/>
                <a:gd name="T59" fmla="*/ 107 h 371"/>
                <a:gd name="T60" fmla="*/ 27 w 282"/>
                <a:gd name="T61" fmla="*/ 117 h 371"/>
                <a:gd name="T62" fmla="*/ 22 w 282"/>
                <a:gd name="T63" fmla="*/ 143 h 371"/>
                <a:gd name="T64" fmla="*/ 40 w 282"/>
                <a:gd name="T65" fmla="*/ 164 h 371"/>
                <a:gd name="T66" fmla="*/ 45 w 282"/>
                <a:gd name="T67" fmla="*/ 179 h 371"/>
                <a:gd name="T68" fmla="*/ 61 w 282"/>
                <a:gd name="T69" fmla="*/ 189 h 371"/>
                <a:gd name="T70" fmla="*/ 56 w 282"/>
                <a:gd name="T71" fmla="*/ 201 h 371"/>
                <a:gd name="T72" fmla="*/ 60 w 282"/>
                <a:gd name="T73" fmla="*/ 218 h 371"/>
                <a:gd name="T74" fmla="*/ 55 w 282"/>
                <a:gd name="T75" fmla="*/ 243 h 371"/>
                <a:gd name="T76" fmla="*/ 50 w 282"/>
                <a:gd name="T77" fmla="*/ 267 h 371"/>
                <a:gd name="T78" fmla="*/ 12 w 282"/>
                <a:gd name="T79" fmla="*/ 324 h 371"/>
                <a:gd name="T80" fmla="*/ 11 w 282"/>
                <a:gd name="T81" fmla="*/ 339 h 371"/>
                <a:gd name="T82" fmla="*/ 11 w 282"/>
                <a:gd name="T83" fmla="*/ 340 h 371"/>
                <a:gd name="T84" fmla="*/ 11 w 282"/>
                <a:gd name="T85" fmla="*/ 340 h 371"/>
                <a:gd name="T86" fmla="*/ 39 w 282"/>
                <a:gd name="T87" fmla="*/ 344 h 371"/>
                <a:gd name="T88" fmla="*/ 63 w 282"/>
                <a:gd name="T89" fmla="*/ 346 h 371"/>
                <a:gd name="T90" fmla="*/ 80 w 282"/>
                <a:gd name="T91" fmla="*/ 343 h 371"/>
                <a:gd name="T92" fmla="*/ 97 w 282"/>
                <a:gd name="T93" fmla="*/ 342 h 371"/>
                <a:gd name="T94" fmla="*/ 103 w 282"/>
                <a:gd name="T95" fmla="*/ 336 h 371"/>
                <a:gd name="T96" fmla="*/ 111 w 282"/>
                <a:gd name="T97" fmla="*/ 343 h 371"/>
                <a:gd name="T98" fmla="*/ 118 w 282"/>
                <a:gd name="T99" fmla="*/ 354 h 371"/>
                <a:gd name="T100" fmla="*/ 132 w 282"/>
                <a:gd name="T101" fmla="*/ 365 h 371"/>
                <a:gd name="T102" fmla="*/ 147 w 282"/>
                <a:gd name="T103" fmla="*/ 362 h 371"/>
                <a:gd name="T104" fmla="*/ 162 w 282"/>
                <a:gd name="T105" fmla="*/ 352 h 371"/>
                <a:gd name="T106" fmla="*/ 166 w 282"/>
                <a:gd name="T107" fmla="*/ 341 h 371"/>
                <a:gd name="T108" fmla="*/ 166 w 282"/>
                <a:gd name="T109" fmla="*/ 334 h 371"/>
                <a:gd name="T110" fmla="*/ 184 w 282"/>
                <a:gd name="T111" fmla="*/ 335 h 371"/>
                <a:gd name="T112" fmla="*/ 204 w 282"/>
                <a:gd name="T113" fmla="*/ 321 h 371"/>
                <a:gd name="T114" fmla="*/ 226 w 282"/>
                <a:gd name="T115" fmla="*/ 300 h 371"/>
                <a:gd name="T116" fmla="*/ 238 w 282"/>
                <a:gd name="T117" fmla="*/ 274 h 371"/>
                <a:gd name="T118" fmla="*/ 255 w 282"/>
                <a:gd name="T119" fmla="*/ 272 h 371"/>
                <a:gd name="T120" fmla="*/ 282 w 282"/>
                <a:gd name="T121" fmla="*/ 239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371">
                  <a:moveTo>
                    <a:pt x="282" y="239"/>
                  </a:moveTo>
                  <a:cubicBezTo>
                    <a:pt x="276" y="237"/>
                    <a:pt x="272" y="233"/>
                    <a:pt x="264" y="217"/>
                  </a:cubicBezTo>
                  <a:cubicBezTo>
                    <a:pt x="264" y="217"/>
                    <a:pt x="265" y="206"/>
                    <a:pt x="244" y="199"/>
                  </a:cubicBezTo>
                  <a:cubicBezTo>
                    <a:pt x="237" y="196"/>
                    <a:pt x="237" y="196"/>
                    <a:pt x="237" y="196"/>
                  </a:cubicBezTo>
                  <a:cubicBezTo>
                    <a:pt x="237" y="196"/>
                    <a:pt x="232" y="185"/>
                    <a:pt x="213" y="185"/>
                  </a:cubicBezTo>
                  <a:cubicBezTo>
                    <a:pt x="210" y="181"/>
                    <a:pt x="210" y="181"/>
                    <a:pt x="210" y="181"/>
                  </a:cubicBezTo>
                  <a:cubicBezTo>
                    <a:pt x="204" y="172"/>
                    <a:pt x="204" y="172"/>
                    <a:pt x="204" y="172"/>
                  </a:cubicBezTo>
                  <a:cubicBezTo>
                    <a:pt x="204" y="172"/>
                    <a:pt x="200" y="166"/>
                    <a:pt x="182" y="168"/>
                  </a:cubicBezTo>
                  <a:cubicBezTo>
                    <a:pt x="180" y="168"/>
                    <a:pt x="171" y="165"/>
                    <a:pt x="171" y="157"/>
                  </a:cubicBezTo>
                  <a:cubicBezTo>
                    <a:pt x="171" y="150"/>
                    <a:pt x="168" y="140"/>
                    <a:pt x="165" y="136"/>
                  </a:cubicBezTo>
                  <a:cubicBezTo>
                    <a:pt x="162" y="132"/>
                    <a:pt x="169" y="120"/>
                    <a:pt x="183" y="117"/>
                  </a:cubicBezTo>
                  <a:cubicBezTo>
                    <a:pt x="183" y="117"/>
                    <a:pt x="192" y="115"/>
                    <a:pt x="196" y="110"/>
                  </a:cubicBezTo>
                  <a:cubicBezTo>
                    <a:pt x="200" y="105"/>
                    <a:pt x="216" y="97"/>
                    <a:pt x="216" y="97"/>
                  </a:cubicBezTo>
                  <a:cubicBezTo>
                    <a:pt x="216" y="96"/>
                    <a:pt x="216" y="96"/>
                    <a:pt x="216" y="96"/>
                  </a:cubicBezTo>
                  <a:cubicBezTo>
                    <a:pt x="216" y="96"/>
                    <a:pt x="193" y="92"/>
                    <a:pt x="206" y="65"/>
                  </a:cubicBezTo>
                  <a:cubicBezTo>
                    <a:pt x="206" y="65"/>
                    <a:pt x="213" y="56"/>
                    <a:pt x="199" y="48"/>
                  </a:cubicBezTo>
                  <a:cubicBezTo>
                    <a:pt x="198" y="31"/>
                    <a:pt x="198" y="31"/>
                    <a:pt x="198" y="31"/>
                  </a:cubicBezTo>
                  <a:cubicBezTo>
                    <a:pt x="198" y="31"/>
                    <a:pt x="198" y="24"/>
                    <a:pt x="183" y="35"/>
                  </a:cubicBezTo>
                  <a:cubicBezTo>
                    <a:pt x="183" y="35"/>
                    <a:pt x="180" y="37"/>
                    <a:pt x="171" y="37"/>
                  </a:cubicBezTo>
                  <a:cubicBezTo>
                    <a:pt x="171" y="37"/>
                    <a:pt x="167" y="59"/>
                    <a:pt x="161" y="40"/>
                  </a:cubicBezTo>
                  <a:cubicBezTo>
                    <a:pt x="161" y="40"/>
                    <a:pt x="160" y="27"/>
                    <a:pt x="146" y="28"/>
                  </a:cubicBezTo>
                  <a:cubicBezTo>
                    <a:pt x="146" y="28"/>
                    <a:pt x="137" y="31"/>
                    <a:pt x="134" y="17"/>
                  </a:cubicBezTo>
                  <a:cubicBezTo>
                    <a:pt x="131" y="3"/>
                    <a:pt x="118" y="0"/>
                    <a:pt x="109" y="12"/>
                  </a:cubicBezTo>
                  <a:cubicBezTo>
                    <a:pt x="109" y="12"/>
                    <a:pt x="96" y="15"/>
                    <a:pt x="91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89" y="17"/>
                    <a:pt x="87" y="20"/>
                    <a:pt x="85" y="22"/>
                  </a:cubicBezTo>
                  <a:cubicBezTo>
                    <a:pt x="85" y="22"/>
                    <a:pt x="85" y="63"/>
                    <a:pt x="68" y="66"/>
                  </a:cubicBezTo>
                  <a:cubicBezTo>
                    <a:pt x="68" y="66"/>
                    <a:pt x="63" y="72"/>
                    <a:pt x="61" y="78"/>
                  </a:cubicBezTo>
                  <a:cubicBezTo>
                    <a:pt x="59" y="83"/>
                    <a:pt x="56" y="89"/>
                    <a:pt x="45" y="89"/>
                  </a:cubicBezTo>
                  <a:cubicBezTo>
                    <a:pt x="34" y="89"/>
                    <a:pt x="36" y="102"/>
                    <a:pt x="36" y="107"/>
                  </a:cubicBezTo>
                  <a:cubicBezTo>
                    <a:pt x="36" y="112"/>
                    <a:pt x="25" y="105"/>
                    <a:pt x="27" y="117"/>
                  </a:cubicBezTo>
                  <a:cubicBezTo>
                    <a:pt x="29" y="128"/>
                    <a:pt x="26" y="137"/>
                    <a:pt x="22" y="143"/>
                  </a:cubicBezTo>
                  <a:cubicBezTo>
                    <a:pt x="18" y="150"/>
                    <a:pt x="40" y="164"/>
                    <a:pt x="40" y="164"/>
                  </a:cubicBezTo>
                  <a:cubicBezTo>
                    <a:pt x="40" y="164"/>
                    <a:pt x="45" y="173"/>
                    <a:pt x="45" y="179"/>
                  </a:cubicBezTo>
                  <a:cubicBezTo>
                    <a:pt x="45" y="185"/>
                    <a:pt x="61" y="189"/>
                    <a:pt x="61" y="189"/>
                  </a:cubicBezTo>
                  <a:cubicBezTo>
                    <a:pt x="61" y="189"/>
                    <a:pt x="64" y="191"/>
                    <a:pt x="56" y="201"/>
                  </a:cubicBezTo>
                  <a:cubicBezTo>
                    <a:pt x="56" y="201"/>
                    <a:pt x="68" y="205"/>
                    <a:pt x="60" y="218"/>
                  </a:cubicBezTo>
                  <a:cubicBezTo>
                    <a:pt x="60" y="218"/>
                    <a:pt x="75" y="228"/>
                    <a:pt x="55" y="243"/>
                  </a:cubicBezTo>
                  <a:cubicBezTo>
                    <a:pt x="55" y="243"/>
                    <a:pt x="33" y="254"/>
                    <a:pt x="50" y="267"/>
                  </a:cubicBezTo>
                  <a:cubicBezTo>
                    <a:pt x="59" y="274"/>
                    <a:pt x="12" y="324"/>
                    <a:pt x="12" y="324"/>
                  </a:cubicBezTo>
                  <a:cubicBezTo>
                    <a:pt x="12" y="324"/>
                    <a:pt x="0" y="334"/>
                    <a:pt x="11" y="339"/>
                  </a:cubicBezTo>
                  <a:cubicBezTo>
                    <a:pt x="11" y="339"/>
                    <a:pt x="11" y="340"/>
                    <a:pt x="11" y="340"/>
                  </a:cubicBezTo>
                  <a:cubicBezTo>
                    <a:pt x="11" y="340"/>
                    <a:pt x="11" y="340"/>
                    <a:pt x="11" y="340"/>
                  </a:cubicBezTo>
                  <a:cubicBezTo>
                    <a:pt x="15" y="343"/>
                    <a:pt x="30" y="352"/>
                    <a:pt x="39" y="344"/>
                  </a:cubicBezTo>
                  <a:cubicBezTo>
                    <a:pt x="50" y="335"/>
                    <a:pt x="59" y="343"/>
                    <a:pt x="63" y="346"/>
                  </a:cubicBezTo>
                  <a:cubicBezTo>
                    <a:pt x="67" y="349"/>
                    <a:pt x="80" y="343"/>
                    <a:pt x="80" y="343"/>
                  </a:cubicBezTo>
                  <a:cubicBezTo>
                    <a:pt x="97" y="342"/>
                    <a:pt x="97" y="342"/>
                    <a:pt x="97" y="342"/>
                  </a:cubicBezTo>
                  <a:cubicBezTo>
                    <a:pt x="103" y="336"/>
                    <a:pt x="103" y="336"/>
                    <a:pt x="103" y="336"/>
                  </a:cubicBezTo>
                  <a:cubicBezTo>
                    <a:pt x="103" y="336"/>
                    <a:pt x="109" y="340"/>
                    <a:pt x="111" y="343"/>
                  </a:cubicBezTo>
                  <a:cubicBezTo>
                    <a:pt x="114" y="346"/>
                    <a:pt x="118" y="354"/>
                    <a:pt x="118" y="354"/>
                  </a:cubicBezTo>
                  <a:cubicBezTo>
                    <a:pt x="132" y="365"/>
                    <a:pt x="132" y="365"/>
                    <a:pt x="132" y="365"/>
                  </a:cubicBezTo>
                  <a:cubicBezTo>
                    <a:pt x="132" y="365"/>
                    <a:pt x="141" y="371"/>
                    <a:pt x="147" y="362"/>
                  </a:cubicBezTo>
                  <a:cubicBezTo>
                    <a:pt x="147" y="362"/>
                    <a:pt x="155" y="351"/>
                    <a:pt x="162" y="352"/>
                  </a:cubicBezTo>
                  <a:cubicBezTo>
                    <a:pt x="173" y="352"/>
                    <a:pt x="166" y="341"/>
                    <a:pt x="166" y="341"/>
                  </a:cubicBezTo>
                  <a:cubicBezTo>
                    <a:pt x="166" y="334"/>
                    <a:pt x="166" y="334"/>
                    <a:pt x="166" y="334"/>
                  </a:cubicBezTo>
                  <a:cubicBezTo>
                    <a:pt x="184" y="335"/>
                    <a:pt x="184" y="335"/>
                    <a:pt x="184" y="335"/>
                  </a:cubicBezTo>
                  <a:cubicBezTo>
                    <a:pt x="184" y="335"/>
                    <a:pt x="198" y="321"/>
                    <a:pt x="204" y="321"/>
                  </a:cubicBezTo>
                  <a:cubicBezTo>
                    <a:pt x="209" y="321"/>
                    <a:pt x="222" y="313"/>
                    <a:pt x="226" y="300"/>
                  </a:cubicBezTo>
                  <a:cubicBezTo>
                    <a:pt x="230" y="286"/>
                    <a:pt x="238" y="274"/>
                    <a:pt x="238" y="274"/>
                  </a:cubicBezTo>
                  <a:cubicBezTo>
                    <a:pt x="253" y="277"/>
                    <a:pt x="255" y="272"/>
                    <a:pt x="255" y="272"/>
                  </a:cubicBezTo>
                  <a:cubicBezTo>
                    <a:pt x="282" y="239"/>
                    <a:pt x="282" y="239"/>
                    <a:pt x="282" y="23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Freeform 632"/>
            <p:cNvSpPr/>
            <p:nvPr/>
          </p:nvSpPr>
          <p:spPr bwMode="auto">
            <a:xfrm>
              <a:off x="4641850" y="2657475"/>
              <a:ext cx="400050" cy="438150"/>
            </a:xfrm>
            <a:custGeom>
              <a:avLst/>
              <a:gdLst>
                <a:gd name="T0" fmla="*/ 0 w 139"/>
                <a:gd name="T1" fmla="*/ 0 h 145"/>
                <a:gd name="T2" fmla="*/ 3 w 139"/>
                <a:gd name="T3" fmla="*/ 13 h 145"/>
                <a:gd name="T4" fmla="*/ 4 w 139"/>
                <a:gd name="T5" fmla="*/ 58 h 145"/>
                <a:gd name="T6" fmla="*/ 18 w 139"/>
                <a:gd name="T7" fmla="*/ 84 h 145"/>
                <a:gd name="T8" fmla="*/ 36 w 139"/>
                <a:gd name="T9" fmla="*/ 83 h 145"/>
                <a:gd name="T10" fmla="*/ 78 w 139"/>
                <a:gd name="T11" fmla="*/ 56 h 145"/>
                <a:gd name="T12" fmla="*/ 91 w 139"/>
                <a:gd name="T13" fmla="*/ 56 h 145"/>
                <a:gd name="T14" fmla="*/ 99 w 139"/>
                <a:gd name="T15" fmla="*/ 56 h 145"/>
                <a:gd name="T16" fmla="*/ 115 w 139"/>
                <a:gd name="T17" fmla="*/ 68 h 145"/>
                <a:gd name="T18" fmla="*/ 123 w 139"/>
                <a:gd name="T19" fmla="*/ 116 h 145"/>
                <a:gd name="T20" fmla="*/ 134 w 139"/>
                <a:gd name="T21" fmla="*/ 138 h 145"/>
                <a:gd name="T22" fmla="*/ 138 w 139"/>
                <a:gd name="T2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145">
                  <a:moveTo>
                    <a:pt x="0" y="0"/>
                  </a:moveTo>
                  <a:cubicBezTo>
                    <a:pt x="0" y="0"/>
                    <a:pt x="2" y="10"/>
                    <a:pt x="3" y="13"/>
                  </a:cubicBezTo>
                  <a:cubicBezTo>
                    <a:pt x="5" y="16"/>
                    <a:pt x="11" y="39"/>
                    <a:pt x="4" y="58"/>
                  </a:cubicBezTo>
                  <a:cubicBezTo>
                    <a:pt x="4" y="58"/>
                    <a:pt x="1" y="85"/>
                    <a:pt x="18" y="84"/>
                  </a:cubicBezTo>
                  <a:cubicBezTo>
                    <a:pt x="34" y="82"/>
                    <a:pt x="36" y="83"/>
                    <a:pt x="36" y="83"/>
                  </a:cubicBezTo>
                  <a:cubicBezTo>
                    <a:pt x="36" y="83"/>
                    <a:pt x="47" y="58"/>
                    <a:pt x="78" y="56"/>
                  </a:cubicBezTo>
                  <a:cubicBezTo>
                    <a:pt x="78" y="56"/>
                    <a:pt x="88" y="55"/>
                    <a:pt x="91" y="5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9" y="56"/>
                    <a:pt x="123" y="53"/>
                    <a:pt x="115" y="68"/>
                  </a:cubicBezTo>
                  <a:cubicBezTo>
                    <a:pt x="107" y="83"/>
                    <a:pt x="112" y="106"/>
                    <a:pt x="123" y="116"/>
                  </a:cubicBezTo>
                  <a:cubicBezTo>
                    <a:pt x="134" y="125"/>
                    <a:pt x="134" y="133"/>
                    <a:pt x="134" y="138"/>
                  </a:cubicBezTo>
                  <a:cubicBezTo>
                    <a:pt x="134" y="138"/>
                    <a:pt x="139" y="142"/>
                    <a:pt x="138" y="145"/>
                  </a:cubicBezTo>
                </a:path>
              </a:pathLst>
            </a:custGeom>
            <a:grpFill/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Freeform 633"/>
            <p:cNvSpPr/>
            <p:nvPr/>
          </p:nvSpPr>
          <p:spPr bwMode="auto">
            <a:xfrm>
              <a:off x="4384675" y="2981325"/>
              <a:ext cx="838200" cy="304800"/>
            </a:xfrm>
            <a:custGeom>
              <a:avLst/>
              <a:gdLst>
                <a:gd name="T0" fmla="*/ 0 w 284"/>
                <a:gd name="T1" fmla="*/ 3 h 103"/>
                <a:gd name="T2" fmla="*/ 6 w 284"/>
                <a:gd name="T3" fmla="*/ 21 h 103"/>
                <a:gd name="T4" fmla="*/ 15 w 284"/>
                <a:gd name="T5" fmla="*/ 31 h 103"/>
                <a:gd name="T6" fmla="*/ 17 w 284"/>
                <a:gd name="T7" fmla="*/ 46 h 103"/>
                <a:gd name="T8" fmla="*/ 32 w 284"/>
                <a:gd name="T9" fmla="*/ 62 h 103"/>
                <a:gd name="T10" fmla="*/ 47 w 284"/>
                <a:gd name="T11" fmla="*/ 87 h 103"/>
                <a:gd name="T12" fmla="*/ 68 w 284"/>
                <a:gd name="T13" fmla="*/ 93 h 103"/>
                <a:gd name="T14" fmla="*/ 94 w 284"/>
                <a:gd name="T15" fmla="*/ 93 h 103"/>
                <a:gd name="T16" fmla="*/ 108 w 284"/>
                <a:gd name="T17" fmla="*/ 85 h 103"/>
                <a:gd name="T18" fmla="*/ 126 w 284"/>
                <a:gd name="T19" fmla="*/ 77 h 103"/>
                <a:gd name="T20" fmla="*/ 135 w 284"/>
                <a:gd name="T21" fmla="*/ 64 h 103"/>
                <a:gd name="T22" fmla="*/ 154 w 284"/>
                <a:gd name="T23" fmla="*/ 49 h 103"/>
                <a:gd name="T24" fmla="*/ 165 w 284"/>
                <a:gd name="T25" fmla="*/ 52 h 103"/>
                <a:gd name="T26" fmla="*/ 188 w 284"/>
                <a:gd name="T27" fmla="*/ 60 h 103"/>
                <a:gd name="T28" fmla="*/ 208 w 284"/>
                <a:gd name="T29" fmla="*/ 51 h 103"/>
                <a:gd name="T30" fmla="*/ 213 w 284"/>
                <a:gd name="T31" fmla="*/ 49 h 103"/>
                <a:gd name="T32" fmla="*/ 234 w 284"/>
                <a:gd name="T33" fmla="*/ 36 h 103"/>
                <a:gd name="T34" fmla="*/ 276 w 284"/>
                <a:gd name="T35" fmla="*/ 59 h 103"/>
                <a:gd name="T36" fmla="*/ 284 w 284"/>
                <a:gd name="T37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4" h="103">
                  <a:moveTo>
                    <a:pt x="0" y="3"/>
                  </a:moveTo>
                  <a:cubicBezTo>
                    <a:pt x="0" y="3"/>
                    <a:pt x="6" y="0"/>
                    <a:pt x="6" y="21"/>
                  </a:cubicBezTo>
                  <a:cubicBezTo>
                    <a:pt x="6" y="21"/>
                    <a:pt x="6" y="27"/>
                    <a:pt x="15" y="31"/>
                  </a:cubicBezTo>
                  <a:cubicBezTo>
                    <a:pt x="15" y="31"/>
                    <a:pt x="18" y="34"/>
                    <a:pt x="17" y="46"/>
                  </a:cubicBezTo>
                  <a:cubicBezTo>
                    <a:pt x="17" y="46"/>
                    <a:pt x="19" y="55"/>
                    <a:pt x="32" y="62"/>
                  </a:cubicBezTo>
                  <a:cubicBezTo>
                    <a:pt x="32" y="62"/>
                    <a:pt x="47" y="78"/>
                    <a:pt x="47" y="87"/>
                  </a:cubicBezTo>
                  <a:cubicBezTo>
                    <a:pt x="47" y="87"/>
                    <a:pt x="54" y="98"/>
                    <a:pt x="68" y="93"/>
                  </a:cubicBezTo>
                  <a:cubicBezTo>
                    <a:pt x="68" y="93"/>
                    <a:pt x="85" y="90"/>
                    <a:pt x="94" y="93"/>
                  </a:cubicBezTo>
                  <a:cubicBezTo>
                    <a:pt x="94" y="93"/>
                    <a:pt x="103" y="91"/>
                    <a:pt x="108" y="85"/>
                  </a:cubicBezTo>
                  <a:cubicBezTo>
                    <a:pt x="108" y="85"/>
                    <a:pt x="121" y="77"/>
                    <a:pt x="126" y="77"/>
                  </a:cubicBezTo>
                  <a:cubicBezTo>
                    <a:pt x="126" y="77"/>
                    <a:pt x="133" y="72"/>
                    <a:pt x="135" y="64"/>
                  </a:cubicBezTo>
                  <a:cubicBezTo>
                    <a:pt x="136" y="57"/>
                    <a:pt x="146" y="49"/>
                    <a:pt x="154" y="49"/>
                  </a:cubicBezTo>
                  <a:cubicBezTo>
                    <a:pt x="163" y="49"/>
                    <a:pt x="165" y="52"/>
                    <a:pt x="165" y="52"/>
                  </a:cubicBezTo>
                  <a:cubicBezTo>
                    <a:pt x="165" y="52"/>
                    <a:pt x="172" y="71"/>
                    <a:pt x="188" y="60"/>
                  </a:cubicBezTo>
                  <a:cubicBezTo>
                    <a:pt x="204" y="50"/>
                    <a:pt x="208" y="51"/>
                    <a:pt x="208" y="51"/>
                  </a:cubicBez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20" y="33"/>
                    <a:pt x="234" y="36"/>
                  </a:cubicBezTo>
                  <a:cubicBezTo>
                    <a:pt x="248" y="40"/>
                    <a:pt x="276" y="46"/>
                    <a:pt x="276" y="59"/>
                  </a:cubicBezTo>
                  <a:cubicBezTo>
                    <a:pt x="276" y="72"/>
                    <a:pt x="277" y="100"/>
                    <a:pt x="284" y="103"/>
                  </a:cubicBezTo>
                </a:path>
              </a:pathLst>
            </a:custGeom>
            <a:grpFill/>
            <a:ln w="19050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朔州"/>
            <p:cNvSpPr/>
            <p:nvPr/>
          </p:nvSpPr>
          <p:spPr bwMode="auto">
            <a:xfrm>
              <a:off x="4384675" y="2609850"/>
              <a:ext cx="657225" cy="666750"/>
            </a:xfrm>
            <a:custGeom>
              <a:avLst/>
              <a:gdLst>
                <a:gd name="T0" fmla="*/ 223 w 224"/>
                <a:gd name="T1" fmla="*/ 164 h 224"/>
                <a:gd name="T2" fmla="*/ 223 w 224"/>
                <a:gd name="T3" fmla="*/ 163 h 224"/>
                <a:gd name="T4" fmla="*/ 219 w 224"/>
                <a:gd name="T5" fmla="*/ 156 h 224"/>
                <a:gd name="T6" fmla="*/ 207 w 224"/>
                <a:gd name="T7" fmla="*/ 134 h 224"/>
                <a:gd name="T8" fmla="*/ 200 w 224"/>
                <a:gd name="T9" fmla="*/ 86 h 224"/>
                <a:gd name="T10" fmla="*/ 184 w 224"/>
                <a:gd name="T11" fmla="*/ 74 h 224"/>
                <a:gd name="T12" fmla="*/ 176 w 224"/>
                <a:gd name="T13" fmla="*/ 74 h 224"/>
                <a:gd name="T14" fmla="*/ 162 w 224"/>
                <a:gd name="T15" fmla="*/ 74 h 224"/>
                <a:gd name="T16" fmla="*/ 121 w 224"/>
                <a:gd name="T17" fmla="*/ 101 h 224"/>
                <a:gd name="T18" fmla="*/ 102 w 224"/>
                <a:gd name="T19" fmla="*/ 102 h 224"/>
                <a:gd name="T20" fmla="*/ 89 w 224"/>
                <a:gd name="T21" fmla="*/ 76 h 224"/>
                <a:gd name="T22" fmla="*/ 88 w 224"/>
                <a:gd name="T23" fmla="*/ 31 h 224"/>
                <a:gd name="T24" fmla="*/ 85 w 224"/>
                <a:gd name="T25" fmla="*/ 18 h 224"/>
                <a:gd name="T26" fmla="*/ 85 w 224"/>
                <a:gd name="T27" fmla="*/ 18 h 224"/>
                <a:gd name="T28" fmla="*/ 76 w 224"/>
                <a:gd name="T29" fmla="*/ 13 h 224"/>
                <a:gd name="T30" fmla="*/ 46 w 224"/>
                <a:gd name="T31" fmla="*/ 19 h 224"/>
                <a:gd name="T32" fmla="*/ 21 w 224"/>
                <a:gd name="T33" fmla="*/ 65 h 224"/>
                <a:gd name="T34" fmla="*/ 0 w 224"/>
                <a:gd name="T35" fmla="*/ 128 h 224"/>
                <a:gd name="T36" fmla="*/ 6 w 224"/>
                <a:gd name="T37" fmla="*/ 147 h 224"/>
                <a:gd name="T38" fmla="*/ 15 w 224"/>
                <a:gd name="T39" fmla="*/ 157 h 224"/>
                <a:gd name="T40" fmla="*/ 16 w 224"/>
                <a:gd name="T41" fmla="*/ 172 h 224"/>
                <a:gd name="T42" fmla="*/ 32 w 224"/>
                <a:gd name="T43" fmla="*/ 188 h 224"/>
                <a:gd name="T44" fmla="*/ 47 w 224"/>
                <a:gd name="T45" fmla="*/ 213 h 224"/>
                <a:gd name="T46" fmla="*/ 68 w 224"/>
                <a:gd name="T47" fmla="*/ 219 h 224"/>
                <a:gd name="T48" fmla="*/ 94 w 224"/>
                <a:gd name="T49" fmla="*/ 219 h 224"/>
                <a:gd name="T50" fmla="*/ 108 w 224"/>
                <a:gd name="T51" fmla="*/ 211 h 224"/>
                <a:gd name="T52" fmla="*/ 126 w 224"/>
                <a:gd name="T53" fmla="*/ 203 h 224"/>
                <a:gd name="T54" fmla="*/ 134 w 224"/>
                <a:gd name="T55" fmla="*/ 190 h 224"/>
                <a:gd name="T56" fmla="*/ 154 w 224"/>
                <a:gd name="T57" fmla="*/ 175 h 224"/>
                <a:gd name="T58" fmla="*/ 165 w 224"/>
                <a:gd name="T59" fmla="*/ 178 h 224"/>
                <a:gd name="T60" fmla="*/ 188 w 224"/>
                <a:gd name="T61" fmla="*/ 186 h 224"/>
                <a:gd name="T62" fmla="*/ 208 w 224"/>
                <a:gd name="T63" fmla="*/ 177 h 224"/>
                <a:gd name="T64" fmla="*/ 213 w 224"/>
                <a:gd name="T65" fmla="*/ 175 h 224"/>
                <a:gd name="T66" fmla="*/ 223 w 224"/>
                <a:gd name="T67" fmla="*/ 16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4" h="224">
                  <a:moveTo>
                    <a:pt x="223" y="164"/>
                  </a:moveTo>
                  <a:cubicBezTo>
                    <a:pt x="223" y="163"/>
                    <a:pt x="223" y="163"/>
                    <a:pt x="223" y="163"/>
                  </a:cubicBezTo>
                  <a:cubicBezTo>
                    <a:pt x="224" y="160"/>
                    <a:pt x="219" y="156"/>
                    <a:pt x="219" y="156"/>
                  </a:cubicBezTo>
                  <a:cubicBezTo>
                    <a:pt x="219" y="151"/>
                    <a:pt x="219" y="143"/>
                    <a:pt x="207" y="134"/>
                  </a:cubicBezTo>
                  <a:cubicBezTo>
                    <a:pt x="196" y="124"/>
                    <a:pt x="192" y="101"/>
                    <a:pt x="200" y="86"/>
                  </a:cubicBezTo>
                  <a:cubicBezTo>
                    <a:pt x="207" y="71"/>
                    <a:pt x="184" y="74"/>
                    <a:pt x="184" y="74"/>
                  </a:cubicBezTo>
                  <a:cubicBezTo>
                    <a:pt x="176" y="74"/>
                    <a:pt x="176" y="74"/>
                    <a:pt x="176" y="74"/>
                  </a:cubicBezTo>
                  <a:cubicBezTo>
                    <a:pt x="172" y="73"/>
                    <a:pt x="162" y="74"/>
                    <a:pt x="162" y="74"/>
                  </a:cubicBezTo>
                  <a:cubicBezTo>
                    <a:pt x="132" y="76"/>
                    <a:pt x="121" y="101"/>
                    <a:pt x="121" y="101"/>
                  </a:cubicBezTo>
                  <a:cubicBezTo>
                    <a:pt x="121" y="101"/>
                    <a:pt x="119" y="100"/>
                    <a:pt x="102" y="102"/>
                  </a:cubicBezTo>
                  <a:cubicBezTo>
                    <a:pt x="86" y="103"/>
                    <a:pt x="89" y="76"/>
                    <a:pt x="89" y="76"/>
                  </a:cubicBezTo>
                  <a:cubicBezTo>
                    <a:pt x="96" y="57"/>
                    <a:pt x="90" y="34"/>
                    <a:pt x="88" y="31"/>
                  </a:cubicBezTo>
                  <a:cubicBezTo>
                    <a:pt x="87" y="28"/>
                    <a:pt x="85" y="18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3"/>
                    <a:pt x="59" y="0"/>
                    <a:pt x="46" y="19"/>
                  </a:cubicBezTo>
                  <a:cubicBezTo>
                    <a:pt x="33" y="39"/>
                    <a:pt x="21" y="65"/>
                    <a:pt x="21" y="65"/>
                  </a:cubicBezTo>
                  <a:cubicBezTo>
                    <a:pt x="21" y="65"/>
                    <a:pt x="1" y="99"/>
                    <a:pt x="0" y="128"/>
                  </a:cubicBezTo>
                  <a:cubicBezTo>
                    <a:pt x="0" y="128"/>
                    <a:pt x="6" y="130"/>
                    <a:pt x="6" y="147"/>
                  </a:cubicBezTo>
                  <a:cubicBezTo>
                    <a:pt x="6" y="147"/>
                    <a:pt x="6" y="153"/>
                    <a:pt x="15" y="157"/>
                  </a:cubicBezTo>
                  <a:cubicBezTo>
                    <a:pt x="15" y="157"/>
                    <a:pt x="17" y="160"/>
                    <a:pt x="16" y="172"/>
                  </a:cubicBezTo>
                  <a:cubicBezTo>
                    <a:pt x="16" y="172"/>
                    <a:pt x="19" y="181"/>
                    <a:pt x="32" y="188"/>
                  </a:cubicBezTo>
                  <a:cubicBezTo>
                    <a:pt x="32" y="188"/>
                    <a:pt x="47" y="204"/>
                    <a:pt x="47" y="213"/>
                  </a:cubicBezTo>
                  <a:cubicBezTo>
                    <a:pt x="47" y="213"/>
                    <a:pt x="54" y="224"/>
                    <a:pt x="68" y="219"/>
                  </a:cubicBezTo>
                  <a:cubicBezTo>
                    <a:pt x="68" y="219"/>
                    <a:pt x="85" y="216"/>
                    <a:pt x="94" y="219"/>
                  </a:cubicBezTo>
                  <a:cubicBezTo>
                    <a:pt x="94" y="219"/>
                    <a:pt x="103" y="217"/>
                    <a:pt x="108" y="211"/>
                  </a:cubicBezTo>
                  <a:cubicBezTo>
                    <a:pt x="108" y="211"/>
                    <a:pt x="121" y="203"/>
                    <a:pt x="126" y="203"/>
                  </a:cubicBezTo>
                  <a:cubicBezTo>
                    <a:pt x="126" y="203"/>
                    <a:pt x="133" y="198"/>
                    <a:pt x="134" y="190"/>
                  </a:cubicBezTo>
                  <a:cubicBezTo>
                    <a:pt x="136" y="183"/>
                    <a:pt x="146" y="175"/>
                    <a:pt x="154" y="175"/>
                  </a:cubicBezTo>
                  <a:cubicBezTo>
                    <a:pt x="162" y="175"/>
                    <a:pt x="165" y="178"/>
                    <a:pt x="165" y="178"/>
                  </a:cubicBezTo>
                  <a:cubicBezTo>
                    <a:pt x="165" y="178"/>
                    <a:pt x="171" y="197"/>
                    <a:pt x="188" y="186"/>
                  </a:cubicBezTo>
                  <a:cubicBezTo>
                    <a:pt x="204" y="176"/>
                    <a:pt x="208" y="177"/>
                    <a:pt x="208" y="177"/>
                  </a:cubicBezTo>
                  <a:cubicBezTo>
                    <a:pt x="213" y="175"/>
                    <a:pt x="213" y="175"/>
                    <a:pt x="213" y="175"/>
                  </a:cubicBezTo>
                  <a:cubicBezTo>
                    <a:pt x="213" y="175"/>
                    <a:pt x="216" y="167"/>
                    <a:pt x="223" y="16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大同"/>
            <p:cNvSpPr/>
            <p:nvPr/>
          </p:nvSpPr>
          <p:spPr bwMode="auto">
            <a:xfrm>
              <a:off x="4641850" y="2352675"/>
              <a:ext cx="838200" cy="962025"/>
            </a:xfrm>
            <a:custGeom>
              <a:avLst/>
              <a:gdLst>
                <a:gd name="T0" fmla="*/ 264 w 284"/>
                <a:gd name="T1" fmla="*/ 267 h 323"/>
                <a:gd name="T2" fmla="*/ 266 w 284"/>
                <a:gd name="T3" fmla="*/ 249 h 323"/>
                <a:gd name="T4" fmla="*/ 273 w 284"/>
                <a:gd name="T5" fmla="*/ 230 h 323"/>
                <a:gd name="T6" fmla="*/ 262 w 284"/>
                <a:gd name="T7" fmla="*/ 210 h 323"/>
                <a:gd name="T8" fmla="*/ 255 w 284"/>
                <a:gd name="T9" fmla="*/ 191 h 323"/>
                <a:gd name="T10" fmla="*/ 243 w 284"/>
                <a:gd name="T11" fmla="*/ 168 h 323"/>
                <a:gd name="T12" fmla="*/ 226 w 284"/>
                <a:gd name="T13" fmla="*/ 162 h 323"/>
                <a:gd name="T14" fmla="*/ 218 w 284"/>
                <a:gd name="T15" fmla="*/ 160 h 323"/>
                <a:gd name="T16" fmla="*/ 203 w 284"/>
                <a:gd name="T17" fmla="*/ 152 h 323"/>
                <a:gd name="T18" fmla="*/ 190 w 284"/>
                <a:gd name="T19" fmla="*/ 145 h 323"/>
                <a:gd name="T20" fmla="*/ 198 w 284"/>
                <a:gd name="T21" fmla="*/ 129 h 323"/>
                <a:gd name="T22" fmla="*/ 206 w 284"/>
                <a:gd name="T23" fmla="*/ 131 h 323"/>
                <a:gd name="T24" fmla="*/ 210 w 284"/>
                <a:gd name="T25" fmla="*/ 124 h 323"/>
                <a:gd name="T26" fmla="*/ 219 w 284"/>
                <a:gd name="T27" fmla="*/ 112 h 323"/>
                <a:gd name="T28" fmla="*/ 230 w 284"/>
                <a:gd name="T29" fmla="*/ 106 h 323"/>
                <a:gd name="T30" fmla="*/ 249 w 284"/>
                <a:gd name="T31" fmla="*/ 103 h 323"/>
                <a:gd name="T32" fmla="*/ 258 w 284"/>
                <a:gd name="T33" fmla="*/ 80 h 323"/>
                <a:gd name="T34" fmla="*/ 250 w 284"/>
                <a:gd name="T35" fmla="*/ 80 h 323"/>
                <a:gd name="T36" fmla="*/ 238 w 284"/>
                <a:gd name="T37" fmla="*/ 71 h 323"/>
                <a:gd name="T38" fmla="*/ 234 w 284"/>
                <a:gd name="T39" fmla="*/ 58 h 323"/>
                <a:gd name="T40" fmla="*/ 229 w 284"/>
                <a:gd name="T41" fmla="*/ 36 h 323"/>
                <a:gd name="T42" fmla="*/ 199 w 284"/>
                <a:gd name="T43" fmla="*/ 19 h 323"/>
                <a:gd name="T44" fmla="*/ 200 w 284"/>
                <a:gd name="T45" fmla="*/ 36 h 323"/>
                <a:gd name="T46" fmla="*/ 189 w 284"/>
                <a:gd name="T47" fmla="*/ 53 h 323"/>
                <a:gd name="T48" fmla="*/ 175 w 284"/>
                <a:gd name="T49" fmla="*/ 64 h 323"/>
                <a:gd name="T50" fmla="*/ 171 w 284"/>
                <a:gd name="T51" fmla="*/ 58 h 323"/>
                <a:gd name="T52" fmla="*/ 162 w 284"/>
                <a:gd name="T53" fmla="*/ 67 h 323"/>
                <a:gd name="T54" fmla="*/ 157 w 284"/>
                <a:gd name="T55" fmla="*/ 68 h 323"/>
                <a:gd name="T56" fmla="*/ 138 w 284"/>
                <a:gd name="T57" fmla="*/ 82 h 323"/>
                <a:gd name="T58" fmla="*/ 105 w 284"/>
                <a:gd name="T59" fmla="*/ 86 h 323"/>
                <a:gd name="T60" fmla="*/ 77 w 284"/>
                <a:gd name="T61" fmla="*/ 76 h 323"/>
                <a:gd name="T62" fmla="*/ 54 w 284"/>
                <a:gd name="T63" fmla="*/ 85 h 323"/>
                <a:gd name="T64" fmla="*/ 34 w 284"/>
                <a:gd name="T65" fmla="*/ 104 h 323"/>
                <a:gd name="T66" fmla="*/ 9 w 284"/>
                <a:gd name="T67" fmla="*/ 110 h 323"/>
                <a:gd name="T68" fmla="*/ 0 w 284"/>
                <a:gd name="T69" fmla="*/ 104 h 323"/>
                <a:gd name="T70" fmla="*/ 0 w 284"/>
                <a:gd name="T71" fmla="*/ 105 h 323"/>
                <a:gd name="T72" fmla="*/ 3 w 284"/>
                <a:gd name="T73" fmla="*/ 117 h 323"/>
                <a:gd name="T74" fmla="*/ 4 w 284"/>
                <a:gd name="T75" fmla="*/ 162 h 323"/>
                <a:gd name="T76" fmla="*/ 17 w 284"/>
                <a:gd name="T77" fmla="*/ 188 h 323"/>
                <a:gd name="T78" fmla="*/ 36 w 284"/>
                <a:gd name="T79" fmla="*/ 187 h 323"/>
                <a:gd name="T80" fmla="*/ 77 w 284"/>
                <a:gd name="T81" fmla="*/ 160 h 323"/>
                <a:gd name="T82" fmla="*/ 90 w 284"/>
                <a:gd name="T83" fmla="*/ 160 h 323"/>
                <a:gd name="T84" fmla="*/ 99 w 284"/>
                <a:gd name="T85" fmla="*/ 160 h 323"/>
                <a:gd name="T86" fmla="*/ 114 w 284"/>
                <a:gd name="T87" fmla="*/ 172 h 323"/>
                <a:gd name="T88" fmla="*/ 122 w 284"/>
                <a:gd name="T89" fmla="*/ 220 h 323"/>
                <a:gd name="T90" fmla="*/ 133 w 284"/>
                <a:gd name="T91" fmla="*/ 243 h 323"/>
                <a:gd name="T92" fmla="*/ 138 w 284"/>
                <a:gd name="T93" fmla="*/ 250 h 323"/>
                <a:gd name="T94" fmla="*/ 138 w 284"/>
                <a:gd name="T95" fmla="*/ 250 h 323"/>
                <a:gd name="T96" fmla="*/ 148 w 284"/>
                <a:gd name="T97" fmla="*/ 249 h 323"/>
                <a:gd name="T98" fmla="*/ 190 w 284"/>
                <a:gd name="T99" fmla="*/ 272 h 323"/>
                <a:gd name="T100" fmla="*/ 198 w 284"/>
                <a:gd name="T101" fmla="*/ 315 h 323"/>
                <a:gd name="T102" fmla="*/ 204 w 284"/>
                <a:gd name="T103" fmla="*/ 311 h 323"/>
                <a:gd name="T104" fmla="*/ 216 w 284"/>
                <a:gd name="T105" fmla="*/ 316 h 323"/>
                <a:gd name="T106" fmla="*/ 226 w 284"/>
                <a:gd name="T107" fmla="*/ 320 h 323"/>
                <a:gd name="T108" fmla="*/ 236 w 284"/>
                <a:gd name="T109" fmla="*/ 320 h 323"/>
                <a:gd name="T110" fmla="*/ 251 w 284"/>
                <a:gd name="T111" fmla="*/ 308 h 323"/>
                <a:gd name="T112" fmla="*/ 265 w 284"/>
                <a:gd name="T113" fmla="*/ 294 h 323"/>
                <a:gd name="T114" fmla="*/ 265 w 284"/>
                <a:gd name="T115" fmla="*/ 289 h 323"/>
                <a:gd name="T116" fmla="*/ 264 w 284"/>
                <a:gd name="T117" fmla="*/ 26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4" h="323">
                  <a:moveTo>
                    <a:pt x="264" y="267"/>
                  </a:moveTo>
                  <a:cubicBezTo>
                    <a:pt x="266" y="249"/>
                    <a:pt x="266" y="249"/>
                    <a:pt x="266" y="249"/>
                  </a:cubicBezTo>
                  <a:cubicBezTo>
                    <a:pt x="273" y="230"/>
                    <a:pt x="273" y="230"/>
                    <a:pt x="273" y="230"/>
                  </a:cubicBezTo>
                  <a:cubicBezTo>
                    <a:pt x="273" y="230"/>
                    <a:pt x="278" y="217"/>
                    <a:pt x="262" y="210"/>
                  </a:cubicBezTo>
                  <a:cubicBezTo>
                    <a:pt x="262" y="210"/>
                    <a:pt x="255" y="209"/>
                    <a:pt x="255" y="191"/>
                  </a:cubicBezTo>
                  <a:cubicBezTo>
                    <a:pt x="255" y="174"/>
                    <a:pt x="257" y="168"/>
                    <a:pt x="243" y="168"/>
                  </a:cubicBezTo>
                  <a:cubicBezTo>
                    <a:pt x="228" y="168"/>
                    <a:pt x="229" y="173"/>
                    <a:pt x="226" y="162"/>
                  </a:cubicBezTo>
                  <a:cubicBezTo>
                    <a:pt x="226" y="162"/>
                    <a:pt x="224" y="160"/>
                    <a:pt x="218" y="160"/>
                  </a:cubicBezTo>
                  <a:cubicBezTo>
                    <a:pt x="211" y="160"/>
                    <a:pt x="206" y="159"/>
                    <a:pt x="203" y="152"/>
                  </a:cubicBezTo>
                  <a:cubicBezTo>
                    <a:pt x="200" y="145"/>
                    <a:pt x="193" y="145"/>
                    <a:pt x="190" y="145"/>
                  </a:cubicBezTo>
                  <a:cubicBezTo>
                    <a:pt x="187" y="145"/>
                    <a:pt x="194" y="131"/>
                    <a:pt x="198" y="129"/>
                  </a:cubicBezTo>
                  <a:cubicBezTo>
                    <a:pt x="202" y="128"/>
                    <a:pt x="206" y="130"/>
                    <a:pt x="206" y="131"/>
                  </a:cubicBezTo>
                  <a:cubicBezTo>
                    <a:pt x="206" y="133"/>
                    <a:pt x="212" y="132"/>
                    <a:pt x="210" y="124"/>
                  </a:cubicBezTo>
                  <a:cubicBezTo>
                    <a:pt x="208" y="117"/>
                    <a:pt x="208" y="111"/>
                    <a:pt x="219" y="112"/>
                  </a:cubicBezTo>
                  <a:cubicBezTo>
                    <a:pt x="219" y="112"/>
                    <a:pt x="224" y="113"/>
                    <a:pt x="230" y="106"/>
                  </a:cubicBezTo>
                  <a:cubicBezTo>
                    <a:pt x="237" y="99"/>
                    <a:pt x="249" y="103"/>
                    <a:pt x="249" y="103"/>
                  </a:cubicBezTo>
                  <a:cubicBezTo>
                    <a:pt x="249" y="103"/>
                    <a:pt x="284" y="84"/>
                    <a:pt x="258" y="80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50" y="80"/>
                    <a:pt x="242" y="84"/>
                    <a:pt x="238" y="71"/>
                  </a:cubicBezTo>
                  <a:cubicBezTo>
                    <a:pt x="234" y="58"/>
                    <a:pt x="234" y="58"/>
                    <a:pt x="234" y="58"/>
                  </a:cubicBezTo>
                  <a:cubicBezTo>
                    <a:pt x="234" y="58"/>
                    <a:pt x="234" y="41"/>
                    <a:pt x="229" y="36"/>
                  </a:cubicBezTo>
                  <a:cubicBezTo>
                    <a:pt x="225" y="31"/>
                    <a:pt x="208" y="0"/>
                    <a:pt x="199" y="19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0" y="36"/>
                    <a:pt x="198" y="52"/>
                    <a:pt x="189" y="53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1" y="58"/>
                    <a:pt x="171" y="58"/>
                    <a:pt x="171" y="58"/>
                  </a:cubicBezTo>
                  <a:cubicBezTo>
                    <a:pt x="171" y="58"/>
                    <a:pt x="167" y="52"/>
                    <a:pt x="162" y="67"/>
                  </a:cubicBezTo>
                  <a:cubicBezTo>
                    <a:pt x="157" y="68"/>
                    <a:pt x="157" y="68"/>
                    <a:pt x="157" y="68"/>
                  </a:cubicBezTo>
                  <a:cubicBezTo>
                    <a:pt x="157" y="68"/>
                    <a:pt x="142" y="77"/>
                    <a:pt x="138" y="82"/>
                  </a:cubicBezTo>
                  <a:cubicBezTo>
                    <a:pt x="133" y="86"/>
                    <a:pt x="115" y="97"/>
                    <a:pt x="105" y="86"/>
                  </a:cubicBezTo>
                  <a:cubicBezTo>
                    <a:pt x="96" y="74"/>
                    <a:pt x="95" y="69"/>
                    <a:pt x="77" y="76"/>
                  </a:cubicBezTo>
                  <a:cubicBezTo>
                    <a:pt x="58" y="83"/>
                    <a:pt x="54" y="85"/>
                    <a:pt x="54" y="85"/>
                  </a:cubicBezTo>
                  <a:cubicBezTo>
                    <a:pt x="54" y="85"/>
                    <a:pt x="39" y="94"/>
                    <a:pt x="34" y="104"/>
                  </a:cubicBezTo>
                  <a:cubicBezTo>
                    <a:pt x="29" y="114"/>
                    <a:pt x="20" y="120"/>
                    <a:pt x="9" y="11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5"/>
                    <a:pt x="1" y="115"/>
                    <a:pt x="3" y="117"/>
                  </a:cubicBezTo>
                  <a:cubicBezTo>
                    <a:pt x="5" y="120"/>
                    <a:pt x="11" y="143"/>
                    <a:pt x="4" y="162"/>
                  </a:cubicBezTo>
                  <a:cubicBezTo>
                    <a:pt x="4" y="162"/>
                    <a:pt x="1" y="190"/>
                    <a:pt x="17" y="188"/>
                  </a:cubicBezTo>
                  <a:cubicBezTo>
                    <a:pt x="33" y="187"/>
                    <a:pt x="36" y="187"/>
                    <a:pt x="36" y="187"/>
                  </a:cubicBezTo>
                  <a:cubicBezTo>
                    <a:pt x="36" y="187"/>
                    <a:pt x="47" y="163"/>
                    <a:pt x="77" y="160"/>
                  </a:cubicBezTo>
                  <a:cubicBezTo>
                    <a:pt x="77" y="160"/>
                    <a:pt x="87" y="159"/>
                    <a:pt x="9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60"/>
                    <a:pt x="122" y="157"/>
                    <a:pt x="114" y="172"/>
                  </a:cubicBezTo>
                  <a:cubicBezTo>
                    <a:pt x="106" y="187"/>
                    <a:pt x="111" y="210"/>
                    <a:pt x="122" y="220"/>
                  </a:cubicBezTo>
                  <a:cubicBezTo>
                    <a:pt x="133" y="230"/>
                    <a:pt x="133" y="237"/>
                    <a:pt x="133" y="243"/>
                  </a:cubicBezTo>
                  <a:cubicBezTo>
                    <a:pt x="133" y="243"/>
                    <a:pt x="139" y="246"/>
                    <a:pt x="138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1" y="249"/>
                    <a:pt x="144" y="248"/>
                    <a:pt x="148" y="249"/>
                  </a:cubicBezTo>
                  <a:cubicBezTo>
                    <a:pt x="162" y="252"/>
                    <a:pt x="191" y="259"/>
                    <a:pt x="190" y="272"/>
                  </a:cubicBezTo>
                  <a:cubicBezTo>
                    <a:pt x="190" y="284"/>
                    <a:pt x="192" y="310"/>
                    <a:pt x="198" y="315"/>
                  </a:cubicBezTo>
                  <a:cubicBezTo>
                    <a:pt x="200" y="314"/>
                    <a:pt x="202" y="313"/>
                    <a:pt x="204" y="311"/>
                  </a:cubicBezTo>
                  <a:cubicBezTo>
                    <a:pt x="208" y="306"/>
                    <a:pt x="216" y="316"/>
                    <a:pt x="216" y="316"/>
                  </a:cubicBezTo>
                  <a:cubicBezTo>
                    <a:pt x="216" y="316"/>
                    <a:pt x="220" y="323"/>
                    <a:pt x="226" y="320"/>
                  </a:cubicBezTo>
                  <a:cubicBezTo>
                    <a:pt x="232" y="317"/>
                    <a:pt x="236" y="320"/>
                    <a:pt x="236" y="320"/>
                  </a:cubicBezTo>
                  <a:cubicBezTo>
                    <a:pt x="236" y="320"/>
                    <a:pt x="250" y="308"/>
                    <a:pt x="251" y="308"/>
                  </a:cubicBezTo>
                  <a:cubicBezTo>
                    <a:pt x="253" y="308"/>
                    <a:pt x="248" y="289"/>
                    <a:pt x="265" y="294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55" y="271"/>
                    <a:pt x="264" y="26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忻州"/>
            <p:cNvSpPr/>
            <p:nvPr/>
          </p:nvSpPr>
          <p:spPr bwMode="auto">
            <a:xfrm>
              <a:off x="3975100" y="2981325"/>
              <a:ext cx="1247775" cy="847725"/>
            </a:xfrm>
            <a:custGeom>
              <a:avLst/>
              <a:gdLst>
                <a:gd name="T0" fmla="*/ 327 w 422"/>
                <a:gd name="T1" fmla="*/ 220 h 286"/>
                <a:gd name="T2" fmla="*/ 303 w 422"/>
                <a:gd name="T3" fmla="*/ 233 h 286"/>
                <a:gd name="T4" fmla="*/ 250 w 422"/>
                <a:gd name="T5" fmla="*/ 261 h 286"/>
                <a:gd name="T6" fmla="*/ 197 w 422"/>
                <a:gd name="T7" fmla="*/ 254 h 286"/>
                <a:gd name="T8" fmla="*/ 164 w 422"/>
                <a:gd name="T9" fmla="*/ 275 h 286"/>
                <a:gd name="T10" fmla="*/ 125 w 422"/>
                <a:gd name="T11" fmla="*/ 262 h 286"/>
                <a:gd name="T12" fmla="*/ 107 w 422"/>
                <a:gd name="T13" fmla="*/ 213 h 286"/>
                <a:gd name="T14" fmla="*/ 92 w 422"/>
                <a:gd name="T15" fmla="*/ 200 h 286"/>
                <a:gd name="T16" fmla="*/ 70 w 422"/>
                <a:gd name="T17" fmla="*/ 205 h 286"/>
                <a:gd name="T18" fmla="*/ 43 w 422"/>
                <a:gd name="T19" fmla="*/ 182 h 286"/>
                <a:gd name="T20" fmla="*/ 0 w 422"/>
                <a:gd name="T21" fmla="*/ 179 h 286"/>
                <a:gd name="T22" fmla="*/ 5 w 422"/>
                <a:gd name="T23" fmla="*/ 161 h 286"/>
                <a:gd name="T24" fmla="*/ 19 w 422"/>
                <a:gd name="T25" fmla="*/ 122 h 286"/>
                <a:gd name="T26" fmla="*/ 44 w 422"/>
                <a:gd name="T27" fmla="*/ 80 h 286"/>
                <a:gd name="T28" fmla="*/ 38 w 422"/>
                <a:gd name="T29" fmla="*/ 62 h 286"/>
                <a:gd name="T30" fmla="*/ 54 w 422"/>
                <a:gd name="T31" fmla="*/ 49 h 286"/>
                <a:gd name="T32" fmla="*/ 75 w 422"/>
                <a:gd name="T33" fmla="*/ 18 h 286"/>
                <a:gd name="T34" fmla="*/ 107 w 422"/>
                <a:gd name="T35" fmla="*/ 10 h 286"/>
                <a:gd name="T36" fmla="*/ 140 w 422"/>
                <a:gd name="T37" fmla="*/ 6 h 286"/>
                <a:gd name="T38" fmla="*/ 154 w 422"/>
                <a:gd name="T39" fmla="*/ 34 h 286"/>
                <a:gd name="T40" fmla="*/ 171 w 422"/>
                <a:gd name="T41" fmla="*/ 66 h 286"/>
                <a:gd name="T42" fmla="*/ 207 w 422"/>
                <a:gd name="T43" fmla="*/ 96 h 286"/>
                <a:gd name="T44" fmla="*/ 247 w 422"/>
                <a:gd name="T45" fmla="*/ 88 h 286"/>
                <a:gd name="T46" fmla="*/ 273 w 422"/>
                <a:gd name="T47" fmla="*/ 68 h 286"/>
                <a:gd name="T48" fmla="*/ 304 w 422"/>
                <a:gd name="T49" fmla="*/ 55 h 286"/>
                <a:gd name="T50" fmla="*/ 347 w 422"/>
                <a:gd name="T51" fmla="*/ 54 h 286"/>
                <a:gd name="T52" fmla="*/ 362 w 422"/>
                <a:gd name="T53" fmla="*/ 41 h 286"/>
                <a:gd name="T54" fmla="*/ 415 w 422"/>
                <a:gd name="T55" fmla="*/ 62 h 286"/>
                <a:gd name="T56" fmla="*/ 422 w 422"/>
                <a:gd name="T57" fmla="*/ 106 h 286"/>
                <a:gd name="T58" fmla="*/ 399 w 422"/>
                <a:gd name="T59" fmla="*/ 122 h 286"/>
                <a:gd name="T60" fmla="*/ 405 w 422"/>
                <a:gd name="T61" fmla="*/ 166 h 286"/>
                <a:gd name="T62" fmla="*/ 386 w 422"/>
                <a:gd name="T63" fmla="*/ 185 h 286"/>
                <a:gd name="T64" fmla="*/ 369 w 422"/>
                <a:gd name="T65" fmla="*/ 20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2" h="286">
                  <a:moveTo>
                    <a:pt x="368" y="209"/>
                  </a:moveTo>
                  <a:cubicBezTo>
                    <a:pt x="367" y="209"/>
                    <a:pt x="340" y="207"/>
                    <a:pt x="327" y="220"/>
                  </a:cubicBezTo>
                  <a:cubicBezTo>
                    <a:pt x="314" y="233"/>
                    <a:pt x="311" y="234"/>
                    <a:pt x="303" y="233"/>
                  </a:cubicBezTo>
                  <a:cubicBezTo>
                    <a:pt x="303" y="233"/>
                    <a:pt x="303" y="233"/>
                    <a:pt x="303" y="233"/>
                  </a:cubicBezTo>
                  <a:cubicBezTo>
                    <a:pt x="292" y="230"/>
                    <a:pt x="266" y="253"/>
                    <a:pt x="266" y="253"/>
                  </a:cubicBezTo>
                  <a:cubicBezTo>
                    <a:pt x="250" y="261"/>
                    <a:pt x="250" y="261"/>
                    <a:pt x="250" y="261"/>
                  </a:cubicBezTo>
                  <a:cubicBezTo>
                    <a:pt x="239" y="273"/>
                    <a:pt x="221" y="262"/>
                    <a:pt x="221" y="262"/>
                  </a:cubicBezTo>
                  <a:cubicBezTo>
                    <a:pt x="221" y="262"/>
                    <a:pt x="205" y="257"/>
                    <a:pt x="197" y="254"/>
                  </a:cubicBezTo>
                  <a:cubicBezTo>
                    <a:pt x="190" y="251"/>
                    <a:pt x="170" y="242"/>
                    <a:pt x="178" y="264"/>
                  </a:cubicBezTo>
                  <a:cubicBezTo>
                    <a:pt x="186" y="286"/>
                    <a:pt x="164" y="275"/>
                    <a:pt x="164" y="275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25" y="262"/>
                    <a:pt x="125" y="262"/>
                    <a:pt x="125" y="262"/>
                  </a:cubicBezTo>
                  <a:cubicBezTo>
                    <a:pt x="125" y="262"/>
                    <a:pt x="102" y="258"/>
                    <a:pt x="115" y="230"/>
                  </a:cubicBezTo>
                  <a:cubicBezTo>
                    <a:pt x="115" y="230"/>
                    <a:pt x="122" y="221"/>
                    <a:pt x="107" y="213"/>
                  </a:cubicBezTo>
                  <a:cubicBezTo>
                    <a:pt x="107" y="196"/>
                    <a:pt x="107" y="196"/>
                    <a:pt x="107" y="196"/>
                  </a:cubicBezTo>
                  <a:cubicBezTo>
                    <a:pt x="107" y="196"/>
                    <a:pt x="107" y="189"/>
                    <a:pt x="92" y="200"/>
                  </a:cubicBezTo>
                  <a:cubicBezTo>
                    <a:pt x="92" y="200"/>
                    <a:pt x="89" y="202"/>
                    <a:pt x="80" y="202"/>
                  </a:cubicBezTo>
                  <a:cubicBezTo>
                    <a:pt x="80" y="202"/>
                    <a:pt x="76" y="224"/>
                    <a:pt x="70" y="205"/>
                  </a:cubicBezTo>
                  <a:cubicBezTo>
                    <a:pt x="70" y="205"/>
                    <a:pt x="68" y="193"/>
                    <a:pt x="55" y="194"/>
                  </a:cubicBezTo>
                  <a:cubicBezTo>
                    <a:pt x="55" y="194"/>
                    <a:pt x="46" y="196"/>
                    <a:pt x="43" y="182"/>
                  </a:cubicBezTo>
                  <a:cubicBezTo>
                    <a:pt x="40" y="169"/>
                    <a:pt x="27" y="165"/>
                    <a:pt x="18" y="177"/>
                  </a:cubicBezTo>
                  <a:cubicBezTo>
                    <a:pt x="18" y="177"/>
                    <a:pt x="5" y="180"/>
                    <a:pt x="0" y="179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4" y="170"/>
                    <a:pt x="5" y="161"/>
                    <a:pt x="5" y="161"/>
                  </a:cubicBezTo>
                  <a:cubicBezTo>
                    <a:pt x="8" y="158"/>
                    <a:pt x="17" y="153"/>
                    <a:pt x="11" y="142"/>
                  </a:cubicBezTo>
                  <a:cubicBezTo>
                    <a:pt x="5" y="130"/>
                    <a:pt x="9" y="124"/>
                    <a:pt x="19" y="122"/>
                  </a:cubicBezTo>
                  <a:cubicBezTo>
                    <a:pt x="30" y="120"/>
                    <a:pt x="30" y="114"/>
                    <a:pt x="30" y="114"/>
                  </a:cubicBezTo>
                  <a:cubicBezTo>
                    <a:pt x="30" y="114"/>
                    <a:pt x="30" y="87"/>
                    <a:pt x="44" y="80"/>
                  </a:cubicBezTo>
                  <a:cubicBezTo>
                    <a:pt x="57" y="73"/>
                    <a:pt x="42" y="69"/>
                    <a:pt x="42" y="69"/>
                  </a:cubicBezTo>
                  <a:cubicBezTo>
                    <a:pt x="42" y="69"/>
                    <a:pt x="46" y="63"/>
                    <a:pt x="38" y="62"/>
                  </a:cubicBezTo>
                  <a:cubicBezTo>
                    <a:pt x="30" y="62"/>
                    <a:pt x="29" y="57"/>
                    <a:pt x="29" y="57"/>
                  </a:cubicBezTo>
                  <a:cubicBezTo>
                    <a:pt x="18" y="50"/>
                    <a:pt x="44" y="49"/>
                    <a:pt x="54" y="49"/>
                  </a:cubicBezTo>
                  <a:cubicBezTo>
                    <a:pt x="65" y="49"/>
                    <a:pt x="64" y="37"/>
                    <a:pt x="64" y="37"/>
                  </a:cubicBezTo>
                  <a:cubicBezTo>
                    <a:pt x="77" y="36"/>
                    <a:pt x="75" y="18"/>
                    <a:pt x="75" y="18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59" y="9"/>
                    <a:pt x="71" y="0"/>
                    <a:pt x="107" y="10"/>
                  </a:cubicBezTo>
                  <a:cubicBezTo>
                    <a:pt x="136" y="18"/>
                    <a:pt x="139" y="10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1" y="7"/>
                    <a:pt x="145" y="7"/>
                    <a:pt x="145" y="24"/>
                  </a:cubicBezTo>
                  <a:cubicBezTo>
                    <a:pt x="145" y="24"/>
                    <a:pt x="145" y="30"/>
                    <a:pt x="154" y="34"/>
                  </a:cubicBezTo>
                  <a:cubicBezTo>
                    <a:pt x="154" y="34"/>
                    <a:pt x="156" y="37"/>
                    <a:pt x="155" y="49"/>
                  </a:cubicBezTo>
                  <a:cubicBezTo>
                    <a:pt x="155" y="49"/>
                    <a:pt x="158" y="58"/>
                    <a:pt x="171" y="66"/>
                  </a:cubicBezTo>
                  <a:cubicBezTo>
                    <a:pt x="171" y="66"/>
                    <a:pt x="186" y="81"/>
                    <a:pt x="186" y="90"/>
                  </a:cubicBezTo>
                  <a:cubicBezTo>
                    <a:pt x="186" y="90"/>
                    <a:pt x="193" y="102"/>
                    <a:pt x="207" y="96"/>
                  </a:cubicBezTo>
                  <a:cubicBezTo>
                    <a:pt x="207" y="96"/>
                    <a:pt x="224" y="93"/>
                    <a:pt x="233" y="96"/>
                  </a:cubicBezTo>
                  <a:cubicBezTo>
                    <a:pt x="233" y="96"/>
                    <a:pt x="242" y="94"/>
                    <a:pt x="247" y="88"/>
                  </a:cubicBezTo>
                  <a:cubicBezTo>
                    <a:pt x="247" y="88"/>
                    <a:pt x="260" y="80"/>
                    <a:pt x="265" y="80"/>
                  </a:cubicBezTo>
                  <a:cubicBezTo>
                    <a:pt x="265" y="80"/>
                    <a:pt x="272" y="75"/>
                    <a:pt x="273" y="68"/>
                  </a:cubicBezTo>
                  <a:cubicBezTo>
                    <a:pt x="275" y="60"/>
                    <a:pt x="285" y="52"/>
                    <a:pt x="293" y="52"/>
                  </a:cubicBezTo>
                  <a:cubicBezTo>
                    <a:pt x="301" y="52"/>
                    <a:pt x="304" y="55"/>
                    <a:pt x="304" y="55"/>
                  </a:cubicBezTo>
                  <a:cubicBezTo>
                    <a:pt x="304" y="55"/>
                    <a:pt x="310" y="74"/>
                    <a:pt x="327" y="64"/>
                  </a:cubicBezTo>
                  <a:cubicBezTo>
                    <a:pt x="343" y="53"/>
                    <a:pt x="347" y="54"/>
                    <a:pt x="347" y="54"/>
                  </a:cubicBezTo>
                  <a:cubicBezTo>
                    <a:pt x="352" y="52"/>
                    <a:pt x="352" y="52"/>
                    <a:pt x="352" y="52"/>
                  </a:cubicBezTo>
                  <a:cubicBezTo>
                    <a:pt x="352" y="52"/>
                    <a:pt x="356" y="44"/>
                    <a:pt x="362" y="41"/>
                  </a:cubicBezTo>
                  <a:cubicBezTo>
                    <a:pt x="362" y="41"/>
                    <a:pt x="369" y="38"/>
                    <a:pt x="373" y="39"/>
                  </a:cubicBezTo>
                  <a:cubicBezTo>
                    <a:pt x="387" y="43"/>
                    <a:pt x="415" y="49"/>
                    <a:pt x="415" y="62"/>
                  </a:cubicBezTo>
                  <a:cubicBezTo>
                    <a:pt x="415" y="75"/>
                    <a:pt x="416" y="100"/>
                    <a:pt x="422" y="105"/>
                  </a:cubicBezTo>
                  <a:cubicBezTo>
                    <a:pt x="422" y="106"/>
                    <a:pt x="422" y="106"/>
                    <a:pt x="422" y="106"/>
                  </a:cubicBezTo>
                  <a:cubicBezTo>
                    <a:pt x="417" y="108"/>
                    <a:pt x="411" y="107"/>
                    <a:pt x="411" y="107"/>
                  </a:cubicBezTo>
                  <a:cubicBezTo>
                    <a:pt x="411" y="107"/>
                    <a:pt x="410" y="111"/>
                    <a:pt x="399" y="122"/>
                  </a:cubicBezTo>
                  <a:cubicBezTo>
                    <a:pt x="389" y="133"/>
                    <a:pt x="398" y="145"/>
                    <a:pt x="398" y="145"/>
                  </a:cubicBezTo>
                  <a:cubicBezTo>
                    <a:pt x="410" y="152"/>
                    <a:pt x="405" y="166"/>
                    <a:pt x="405" y="166"/>
                  </a:cubicBezTo>
                  <a:cubicBezTo>
                    <a:pt x="395" y="165"/>
                    <a:pt x="395" y="175"/>
                    <a:pt x="395" y="175"/>
                  </a:cubicBezTo>
                  <a:cubicBezTo>
                    <a:pt x="389" y="174"/>
                    <a:pt x="386" y="185"/>
                    <a:pt x="386" y="185"/>
                  </a:cubicBezTo>
                  <a:cubicBezTo>
                    <a:pt x="374" y="187"/>
                    <a:pt x="374" y="187"/>
                    <a:pt x="374" y="187"/>
                  </a:cubicBezTo>
                  <a:cubicBezTo>
                    <a:pt x="369" y="201"/>
                    <a:pt x="369" y="201"/>
                    <a:pt x="369" y="201"/>
                  </a:cubicBezTo>
                  <a:cubicBezTo>
                    <a:pt x="368" y="209"/>
                    <a:pt x="368" y="209"/>
                    <a:pt x="368" y="209"/>
                  </a:cubicBez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Rectangle 637"/>
            <p:cNvSpPr>
              <a:spLocks noChangeArrowheads="1"/>
            </p:cNvSpPr>
            <p:nvPr/>
          </p:nvSpPr>
          <p:spPr bwMode="auto">
            <a:xfrm>
              <a:off x="5075642" y="2705100"/>
              <a:ext cx="15240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大同市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638"/>
            <p:cNvSpPr>
              <a:spLocks noChangeArrowheads="1"/>
            </p:cNvSpPr>
            <p:nvPr/>
          </p:nvSpPr>
          <p:spPr bwMode="auto">
            <a:xfrm>
              <a:off x="4522787" y="2845938"/>
              <a:ext cx="15240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塑州市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639"/>
            <p:cNvSpPr>
              <a:spLocks noChangeArrowheads="1"/>
            </p:cNvSpPr>
            <p:nvPr/>
          </p:nvSpPr>
          <p:spPr bwMode="auto">
            <a:xfrm>
              <a:off x="4371160" y="3326762"/>
              <a:ext cx="166688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忻州市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640"/>
            <p:cNvSpPr>
              <a:spLocks noChangeArrowheads="1"/>
            </p:cNvSpPr>
            <p:nvPr/>
          </p:nvSpPr>
          <p:spPr bwMode="auto">
            <a:xfrm>
              <a:off x="4985276" y="3667125"/>
              <a:ext cx="15240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阳泉市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641"/>
            <p:cNvSpPr>
              <a:spLocks noChangeArrowheads="1"/>
            </p:cNvSpPr>
            <p:nvPr/>
          </p:nvSpPr>
          <p:spPr bwMode="auto">
            <a:xfrm>
              <a:off x="4460875" y="3786188"/>
              <a:ext cx="142875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太原市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642"/>
            <p:cNvSpPr>
              <a:spLocks noChangeArrowheads="1"/>
            </p:cNvSpPr>
            <p:nvPr/>
          </p:nvSpPr>
          <p:spPr bwMode="auto">
            <a:xfrm>
              <a:off x="3967238" y="3795712"/>
              <a:ext cx="19050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吕梁地区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643"/>
            <p:cNvSpPr>
              <a:spLocks noChangeArrowheads="1"/>
            </p:cNvSpPr>
            <p:nvPr/>
          </p:nvSpPr>
          <p:spPr bwMode="auto">
            <a:xfrm>
              <a:off x="4781163" y="4031548"/>
              <a:ext cx="142875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晋中市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644"/>
            <p:cNvSpPr>
              <a:spLocks noChangeArrowheads="1"/>
            </p:cNvSpPr>
            <p:nvPr/>
          </p:nvSpPr>
          <p:spPr bwMode="auto">
            <a:xfrm>
              <a:off x="4741863" y="4584694"/>
              <a:ext cx="142875" cy="857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长治市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Rectangle 645"/>
            <p:cNvSpPr>
              <a:spLocks noChangeArrowheads="1"/>
            </p:cNvSpPr>
            <p:nvPr/>
          </p:nvSpPr>
          <p:spPr bwMode="auto">
            <a:xfrm>
              <a:off x="3930298" y="4670419"/>
              <a:ext cx="161925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临汾市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646"/>
            <p:cNvSpPr>
              <a:spLocks noChangeArrowheads="1"/>
            </p:cNvSpPr>
            <p:nvPr/>
          </p:nvSpPr>
          <p:spPr bwMode="auto">
            <a:xfrm>
              <a:off x="4689475" y="5124450"/>
              <a:ext cx="15240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晋城市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647"/>
            <p:cNvSpPr>
              <a:spLocks noChangeArrowheads="1"/>
            </p:cNvSpPr>
            <p:nvPr/>
          </p:nvSpPr>
          <p:spPr bwMode="auto">
            <a:xfrm>
              <a:off x="3898900" y="5362575"/>
              <a:ext cx="15240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运城市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6" name="Freeform 3"/>
          <p:cNvSpPr/>
          <p:nvPr/>
        </p:nvSpPr>
        <p:spPr bwMode="auto">
          <a:xfrm>
            <a:off x="7884368" y="5070610"/>
            <a:ext cx="899592" cy="1652388"/>
          </a:xfrm>
          <a:custGeom>
            <a:avLst/>
            <a:gdLst>
              <a:gd name="T0" fmla="*/ 536 w 628"/>
              <a:gd name="T1" fmla="*/ 648 h 1149"/>
              <a:gd name="T2" fmla="*/ 571 w 628"/>
              <a:gd name="T3" fmla="*/ 590 h 1149"/>
              <a:gd name="T4" fmla="*/ 557 w 628"/>
              <a:gd name="T5" fmla="*/ 557 h 1149"/>
              <a:gd name="T6" fmla="*/ 533 w 628"/>
              <a:gd name="T7" fmla="*/ 517 h 1149"/>
              <a:gd name="T8" fmla="*/ 495 w 628"/>
              <a:gd name="T9" fmla="*/ 471 h 1149"/>
              <a:gd name="T10" fmla="*/ 486 w 628"/>
              <a:gd name="T11" fmla="*/ 433 h 1149"/>
              <a:gd name="T12" fmla="*/ 493 w 628"/>
              <a:gd name="T13" fmla="*/ 396 h 1149"/>
              <a:gd name="T14" fmla="*/ 524 w 628"/>
              <a:gd name="T15" fmla="*/ 375 h 1149"/>
              <a:gd name="T16" fmla="*/ 530 w 628"/>
              <a:gd name="T17" fmla="*/ 316 h 1149"/>
              <a:gd name="T18" fmla="*/ 570 w 628"/>
              <a:gd name="T19" fmla="*/ 321 h 1149"/>
              <a:gd name="T20" fmla="*/ 609 w 628"/>
              <a:gd name="T21" fmla="*/ 294 h 1149"/>
              <a:gd name="T22" fmla="*/ 610 w 628"/>
              <a:gd name="T23" fmla="*/ 250 h 1149"/>
              <a:gd name="T24" fmla="*/ 599 w 628"/>
              <a:gd name="T25" fmla="*/ 191 h 1149"/>
              <a:gd name="T26" fmla="*/ 562 w 628"/>
              <a:gd name="T27" fmla="*/ 160 h 1149"/>
              <a:gd name="T28" fmla="*/ 542 w 628"/>
              <a:gd name="T29" fmla="*/ 129 h 1149"/>
              <a:gd name="T30" fmla="*/ 563 w 628"/>
              <a:gd name="T31" fmla="*/ 112 h 1149"/>
              <a:gd name="T32" fmla="*/ 602 w 628"/>
              <a:gd name="T33" fmla="*/ 80 h 1149"/>
              <a:gd name="T34" fmla="*/ 578 w 628"/>
              <a:gd name="T35" fmla="*/ 58 h 1149"/>
              <a:gd name="T36" fmla="*/ 544 w 628"/>
              <a:gd name="T37" fmla="*/ 36 h 1149"/>
              <a:gd name="T38" fmla="*/ 515 w 628"/>
              <a:gd name="T39" fmla="*/ 58 h 1149"/>
              <a:gd name="T40" fmla="*/ 482 w 628"/>
              <a:gd name="T41" fmla="*/ 82 h 1149"/>
              <a:gd name="T42" fmla="*/ 398 w 628"/>
              <a:gd name="T43" fmla="*/ 85 h 1149"/>
              <a:gd name="T44" fmla="*/ 334 w 628"/>
              <a:gd name="T45" fmla="*/ 99 h 1149"/>
              <a:gd name="T46" fmla="*/ 258 w 628"/>
              <a:gd name="T47" fmla="*/ 214 h 1149"/>
              <a:gd name="T48" fmla="*/ 194 w 628"/>
              <a:gd name="T49" fmla="*/ 227 h 1149"/>
              <a:gd name="T50" fmla="*/ 148 w 628"/>
              <a:gd name="T51" fmla="*/ 266 h 1149"/>
              <a:gd name="T52" fmla="*/ 163 w 628"/>
              <a:gd name="T53" fmla="*/ 289 h 1149"/>
              <a:gd name="T54" fmla="*/ 130 w 628"/>
              <a:gd name="T55" fmla="*/ 351 h 1149"/>
              <a:gd name="T56" fmla="*/ 96 w 628"/>
              <a:gd name="T57" fmla="*/ 440 h 1149"/>
              <a:gd name="T58" fmla="*/ 64 w 628"/>
              <a:gd name="T59" fmla="*/ 481 h 1149"/>
              <a:gd name="T60" fmla="*/ 68 w 628"/>
              <a:gd name="T61" fmla="*/ 539 h 1149"/>
              <a:gd name="T62" fmla="*/ 84 w 628"/>
              <a:gd name="T63" fmla="*/ 575 h 1149"/>
              <a:gd name="T64" fmla="*/ 78 w 628"/>
              <a:gd name="T65" fmla="*/ 641 h 1149"/>
              <a:gd name="T66" fmla="*/ 34 w 628"/>
              <a:gd name="T67" fmla="*/ 722 h 1149"/>
              <a:gd name="T68" fmla="*/ 35 w 628"/>
              <a:gd name="T69" fmla="*/ 764 h 1149"/>
              <a:gd name="T70" fmla="*/ 46 w 628"/>
              <a:gd name="T71" fmla="*/ 820 h 1149"/>
              <a:gd name="T72" fmla="*/ 43 w 628"/>
              <a:gd name="T73" fmla="*/ 879 h 1149"/>
              <a:gd name="T74" fmla="*/ 58 w 628"/>
              <a:gd name="T75" fmla="*/ 944 h 1149"/>
              <a:gd name="T76" fmla="*/ 43 w 628"/>
              <a:gd name="T77" fmla="*/ 1006 h 1149"/>
              <a:gd name="T78" fmla="*/ 25 w 628"/>
              <a:gd name="T79" fmla="*/ 1062 h 1149"/>
              <a:gd name="T80" fmla="*/ 30 w 628"/>
              <a:gd name="T81" fmla="*/ 1141 h 1149"/>
              <a:gd name="T82" fmla="*/ 114 w 628"/>
              <a:gd name="T83" fmla="*/ 1120 h 1149"/>
              <a:gd name="T84" fmla="*/ 142 w 628"/>
              <a:gd name="T85" fmla="*/ 1109 h 1149"/>
              <a:gd name="T86" fmla="*/ 181 w 628"/>
              <a:gd name="T87" fmla="*/ 1103 h 1149"/>
              <a:gd name="T88" fmla="*/ 275 w 628"/>
              <a:gd name="T89" fmla="*/ 1053 h 1149"/>
              <a:gd name="T90" fmla="*/ 304 w 628"/>
              <a:gd name="T91" fmla="*/ 1025 h 1149"/>
              <a:gd name="T92" fmla="*/ 335 w 628"/>
              <a:gd name="T93" fmla="*/ 1027 h 1149"/>
              <a:gd name="T94" fmla="*/ 353 w 628"/>
              <a:gd name="T95" fmla="*/ 1027 h 1149"/>
              <a:gd name="T96" fmla="*/ 385 w 628"/>
              <a:gd name="T97" fmla="*/ 1024 h 1149"/>
              <a:gd name="T98" fmla="*/ 428 w 628"/>
              <a:gd name="T99" fmla="*/ 1009 h 1149"/>
              <a:gd name="T100" fmla="*/ 460 w 628"/>
              <a:gd name="T101" fmla="*/ 980 h 1149"/>
              <a:gd name="T102" fmla="*/ 492 w 628"/>
              <a:gd name="T103" fmla="*/ 964 h 1149"/>
              <a:gd name="T104" fmla="*/ 503 w 628"/>
              <a:gd name="T105" fmla="*/ 942 h 1149"/>
              <a:gd name="T106" fmla="*/ 508 w 628"/>
              <a:gd name="T107" fmla="*/ 907 h 1149"/>
              <a:gd name="T108" fmla="*/ 507 w 628"/>
              <a:gd name="T109" fmla="*/ 887 h 1149"/>
              <a:gd name="T110" fmla="*/ 514 w 628"/>
              <a:gd name="T111" fmla="*/ 878 h 1149"/>
              <a:gd name="T112" fmla="*/ 509 w 628"/>
              <a:gd name="T113" fmla="*/ 853 h 1149"/>
              <a:gd name="T114" fmla="*/ 514 w 628"/>
              <a:gd name="T115" fmla="*/ 831 h 1149"/>
              <a:gd name="T116" fmla="*/ 496 w 628"/>
              <a:gd name="T117" fmla="*/ 780 h 1149"/>
              <a:gd name="T118" fmla="*/ 484 w 628"/>
              <a:gd name="T119" fmla="*/ 757 h 1149"/>
              <a:gd name="T120" fmla="*/ 483 w 628"/>
              <a:gd name="T121" fmla="*/ 746 h 1149"/>
              <a:gd name="T122" fmla="*/ 517 w 628"/>
              <a:gd name="T123" fmla="*/ 725 h 1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28" h="1149">
                <a:moveTo>
                  <a:pt x="525" y="718"/>
                </a:moveTo>
                <a:cubicBezTo>
                  <a:pt x="525" y="718"/>
                  <a:pt x="516" y="682"/>
                  <a:pt x="527" y="668"/>
                </a:cubicBezTo>
                <a:cubicBezTo>
                  <a:pt x="527" y="668"/>
                  <a:pt x="535" y="656"/>
                  <a:pt x="536" y="648"/>
                </a:cubicBezTo>
                <a:cubicBezTo>
                  <a:pt x="536" y="648"/>
                  <a:pt x="552" y="620"/>
                  <a:pt x="557" y="617"/>
                </a:cubicBezTo>
                <a:cubicBezTo>
                  <a:pt x="558" y="611"/>
                  <a:pt x="558" y="611"/>
                  <a:pt x="558" y="611"/>
                </a:cubicBezTo>
                <a:cubicBezTo>
                  <a:pt x="571" y="590"/>
                  <a:pt x="571" y="590"/>
                  <a:pt x="571" y="590"/>
                </a:cubicBezTo>
                <a:cubicBezTo>
                  <a:pt x="571" y="571"/>
                  <a:pt x="571" y="571"/>
                  <a:pt x="571" y="571"/>
                </a:cubicBezTo>
                <a:cubicBezTo>
                  <a:pt x="571" y="571"/>
                  <a:pt x="579" y="565"/>
                  <a:pt x="556" y="564"/>
                </a:cubicBezTo>
                <a:cubicBezTo>
                  <a:pt x="556" y="564"/>
                  <a:pt x="549" y="565"/>
                  <a:pt x="557" y="557"/>
                </a:cubicBezTo>
                <a:cubicBezTo>
                  <a:pt x="564" y="549"/>
                  <a:pt x="552" y="548"/>
                  <a:pt x="552" y="548"/>
                </a:cubicBezTo>
                <a:cubicBezTo>
                  <a:pt x="552" y="548"/>
                  <a:pt x="544" y="542"/>
                  <a:pt x="542" y="529"/>
                </a:cubicBezTo>
                <a:cubicBezTo>
                  <a:pt x="542" y="529"/>
                  <a:pt x="536" y="519"/>
                  <a:pt x="533" y="517"/>
                </a:cubicBezTo>
                <a:cubicBezTo>
                  <a:pt x="533" y="517"/>
                  <a:pt x="529" y="499"/>
                  <a:pt x="524" y="494"/>
                </a:cubicBezTo>
                <a:cubicBezTo>
                  <a:pt x="524" y="494"/>
                  <a:pt x="532" y="478"/>
                  <a:pt x="515" y="485"/>
                </a:cubicBezTo>
                <a:cubicBezTo>
                  <a:pt x="495" y="471"/>
                  <a:pt x="495" y="471"/>
                  <a:pt x="495" y="471"/>
                </a:cubicBezTo>
                <a:cubicBezTo>
                  <a:pt x="491" y="468"/>
                  <a:pt x="491" y="468"/>
                  <a:pt x="491" y="468"/>
                </a:cubicBezTo>
                <a:cubicBezTo>
                  <a:pt x="481" y="443"/>
                  <a:pt x="481" y="443"/>
                  <a:pt x="481" y="443"/>
                </a:cubicBezTo>
                <a:cubicBezTo>
                  <a:pt x="486" y="433"/>
                  <a:pt x="486" y="433"/>
                  <a:pt x="486" y="433"/>
                </a:cubicBezTo>
                <a:cubicBezTo>
                  <a:pt x="487" y="418"/>
                  <a:pt x="487" y="418"/>
                  <a:pt x="487" y="418"/>
                </a:cubicBezTo>
                <a:cubicBezTo>
                  <a:pt x="488" y="410"/>
                  <a:pt x="488" y="410"/>
                  <a:pt x="488" y="410"/>
                </a:cubicBezTo>
                <a:cubicBezTo>
                  <a:pt x="493" y="396"/>
                  <a:pt x="493" y="396"/>
                  <a:pt x="493" y="396"/>
                </a:cubicBezTo>
                <a:cubicBezTo>
                  <a:pt x="505" y="394"/>
                  <a:pt x="505" y="394"/>
                  <a:pt x="505" y="394"/>
                </a:cubicBezTo>
                <a:cubicBezTo>
                  <a:pt x="505" y="394"/>
                  <a:pt x="508" y="383"/>
                  <a:pt x="514" y="384"/>
                </a:cubicBezTo>
                <a:cubicBezTo>
                  <a:pt x="514" y="384"/>
                  <a:pt x="514" y="374"/>
                  <a:pt x="524" y="375"/>
                </a:cubicBezTo>
                <a:cubicBezTo>
                  <a:pt x="524" y="375"/>
                  <a:pt x="529" y="361"/>
                  <a:pt x="517" y="354"/>
                </a:cubicBezTo>
                <a:cubicBezTo>
                  <a:pt x="517" y="354"/>
                  <a:pt x="508" y="342"/>
                  <a:pt x="518" y="331"/>
                </a:cubicBezTo>
                <a:cubicBezTo>
                  <a:pt x="529" y="320"/>
                  <a:pt x="530" y="316"/>
                  <a:pt x="530" y="316"/>
                </a:cubicBezTo>
                <a:cubicBezTo>
                  <a:pt x="530" y="316"/>
                  <a:pt x="544" y="317"/>
                  <a:pt x="548" y="312"/>
                </a:cubicBezTo>
                <a:cubicBezTo>
                  <a:pt x="552" y="306"/>
                  <a:pt x="560" y="316"/>
                  <a:pt x="560" y="316"/>
                </a:cubicBezTo>
                <a:cubicBezTo>
                  <a:pt x="560" y="316"/>
                  <a:pt x="564" y="324"/>
                  <a:pt x="570" y="321"/>
                </a:cubicBezTo>
                <a:cubicBezTo>
                  <a:pt x="576" y="318"/>
                  <a:pt x="580" y="321"/>
                  <a:pt x="580" y="321"/>
                </a:cubicBezTo>
                <a:cubicBezTo>
                  <a:pt x="580" y="321"/>
                  <a:pt x="594" y="309"/>
                  <a:pt x="595" y="309"/>
                </a:cubicBezTo>
                <a:cubicBezTo>
                  <a:pt x="597" y="309"/>
                  <a:pt x="592" y="289"/>
                  <a:pt x="609" y="294"/>
                </a:cubicBezTo>
                <a:cubicBezTo>
                  <a:pt x="609" y="290"/>
                  <a:pt x="609" y="290"/>
                  <a:pt x="609" y="290"/>
                </a:cubicBezTo>
                <a:cubicBezTo>
                  <a:pt x="609" y="290"/>
                  <a:pt x="599" y="271"/>
                  <a:pt x="608" y="268"/>
                </a:cubicBezTo>
                <a:cubicBezTo>
                  <a:pt x="610" y="250"/>
                  <a:pt x="610" y="250"/>
                  <a:pt x="610" y="250"/>
                </a:cubicBezTo>
                <a:cubicBezTo>
                  <a:pt x="617" y="231"/>
                  <a:pt x="617" y="231"/>
                  <a:pt x="617" y="231"/>
                </a:cubicBezTo>
                <a:cubicBezTo>
                  <a:pt x="617" y="231"/>
                  <a:pt x="622" y="217"/>
                  <a:pt x="606" y="210"/>
                </a:cubicBezTo>
                <a:cubicBezTo>
                  <a:pt x="606" y="210"/>
                  <a:pt x="599" y="209"/>
                  <a:pt x="599" y="191"/>
                </a:cubicBezTo>
                <a:cubicBezTo>
                  <a:pt x="599" y="174"/>
                  <a:pt x="601" y="168"/>
                  <a:pt x="587" y="168"/>
                </a:cubicBezTo>
                <a:cubicBezTo>
                  <a:pt x="572" y="168"/>
                  <a:pt x="573" y="173"/>
                  <a:pt x="570" y="162"/>
                </a:cubicBezTo>
                <a:cubicBezTo>
                  <a:pt x="570" y="162"/>
                  <a:pt x="568" y="160"/>
                  <a:pt x="562" y="160"/>
                </a:cubicBezTo>
                <a:cubicBezTo>
                  <a:pt x="555" y="160"/>
                  <a:pt x="550" y="159"/>
                  <a:pt x="547" y="152"/>
                </a:cubicBezTo>
                <a:cubicBezTo>
                  <a:pt x="544" y="145"/>
                  <a:pt x="537" y="145"/>
                  <a:pt x="534" y="145"/>
                </a:cubicBezTo>
                <a:cubicBezTo>
                  <a:pt x="531" y="145"/>
                  <a:pt x="538" y="131"/>
                  <a:pt x="542" y="129"/>
                </a:cubicBezTo>
                <a:cubicBezTo>
                  <a:pt x="546" y="128"/>
                  <a:pt x="550" y="130"/>
                  <a:pt x="550" y="131"/>
                </a:cubicBezTo>
                <a:cubicBezTo>
                  <a:pt x="550" y="133"/>
                  <a:pt x="556" y="132"/>
                  <a:pt x="554" y="124"/>
                </a:cubicBezTo>
                <a:cubicBezTo>
                  <a:pt x="552" y="117"/>
                  <a:pt x="552" y="111"/>
                  <a:pt x="563" y="112"/>
                </a:cubicBezTo>
                <a:cubicBezTo>
                  <a:pt x="563" y="112"/>
                  <a:pt x="568" y="113"/>
                  <a:pt x="574" y="106"/>
                </a:cubicBezTo>
                <a:cubicBezTo>
                  <a:pt x="581" y="99"/>
                  <a:pt x="593" y="103"/>
                  <a:pt x="593" y="103"/>
                </a:cubicBezTo>
                <a:cubicBezTo>
                  <a:pt x="593" y="103"/>
                  <a:pt x="628" y="84"/>
                  <a:pt x="602" y="80"/>
                </a:cubicBezTo>
                <a:cubicBezTo>
                  <a:pt x="594" y="80"/>
                  <a:pt x="594" y="80"/>
                  <a:pt x="594" y="80"/>
                </a:cubicBezTo>
                <a:cubicBezTo>
                  <a:pt x="594" y="80"/>
                  <a:pt x="586" y="84"/>
                  <a:pt x="582" y="71"/>
                </a:cubicBezTo>
                <a:cubicBezTo>
                  <a:pt x="578" y="58"/>
                  <a:pt x="578" y="58"/>
                  <a:pt x="578" y="58"/>
                </a:cubicBezTo>
                <a:cubicBezTo>
                  <a:pt x="578" y="58"/>
                  <a:pt x="578" y="41"/>
                  <a:pt x="573" y="36"/>
                </a:cubicBezTo>
                <a:cubicBezTo>
                  <a:pt x="569" y="31"/>
                  <a:pt x="552" y="0"/>
                  <a:pt x="543" y="19"/>
                </a:cubicBezTo>
                <a:cubicBezTo>
                  <a:pt x="544" y="36"/>
                  <a:pt x="544" y="36"/>
                  <a:pt x="544" y="36"/>
                </a:cubicBezTo>
                <a:cubicBezTo>
                  <a:pt x="544" y="36"/>
                  <a:pt x="542" y="52"/>
                  <a:pt x="533" y="53"/>
                </a:cubicBezTo>
                <a:cubicBezTo>
                  <a:pt x="519" y="64"/>
                  <a:pt x="519" y="64"/>
                  <a:pt x="519" y="64"/>
                </a:cubicBezTo>
                <a:cubicBezTo>
                  <a:pt x="515" y="58"/>
                  <a:pt x="515" y="58"/>
                  <a:pt x="515" y="58"/>
                </a:cubicBezTo>
                <a:cubicBezTo>
                  <a:pt x="515" y="58"/>
                  <a:pt x="511" y="52"/>
                  <a:pt x="506" y="67"/>
                </a:cubicBezTo>
                <a:cubicBezTo>
                  <a:pt x="501" y="68"/>
                  <a:pt x="501" y="68"/>
                  <a:pt x="501" y="68"/>
                </a:cubicBezTo>
                <a:cubicBezTo>
                  <a:pt x="501" y="68"/>
                  <a:pt x="486" y="77"/>
                  <a:pt x="482" y="82"/>
                </a:cubicBezTo>
                <a:cubicBezTo>
                  <a:pt x="477" y="86"/>
                  <a:pt x="459" y="97"/>
                  <a:pt x="449" y="86"/>
                </a:cubicBezTo>
                <a:cubicBezTo>
                  <a:pt x="440" y="74"/>
                  <a:pt x="439" y="69"/>
                  <a:pt x="421" y="76"/>
                </a:cubicBezTo>
                <a:cubicBezTo>
                  <a:pt x="402" y="83"/>
                  <a:pt x="398" y="85"/>
                  <a:pt x="398" y="85"/>
                </a:cubicBezTo>
                <a:cubicBezTo>
                  <a:pt x="398" y="85"/>
                  <a:pt x="383" y="94"/>
                  <a:pt x="378" y="104"/>
                </a:cubicBezTo>
                <a:cubicBezTo>
                  <a:pt x="373" y="114"/>
                  <a:pt x="364" y="120"/>
                  <a:pt x="353" y="110"/>
                </a:cubicBezTo>
                <a:cubicBezTo>
                  <a:pt x="334" y="99"/>
                  <a:pt x="334" y="99"/>
                  <a:pt x="334" y="99"/>
                </a:cubicBezTo>
                <a:cubicBezTo>
                  <a:pt x="334" y="99"/>
                  <a:pt x="317" y="86"/>
                  <a:pt x="304" y="105"/>
                </a:cubicBezTo>
                <a:cubicBezTo>
                  <a:pt x="291" y="125"/>
                  <a:pt x="279" y="151"/>
                  <a:pt x="279" y="151"/>
                </a:cubicBezTo>
                <a:cubicBezTo>
                  <a:pt x="279" y="151"/>
                  <a:pt x="260" y="184"/>
                  <a:pt x="258" y="214"/>
                </a:cubicBezTo>
                <a:cubicBezTo>
                  <a:pt x="258" y="214"/>
                  <a:pt x="262" y="229"/>
                  <a:pt x="226" y="219"/>
                </a:cubicBezTo>
                <a:cubicBezTo>
                  <a:pt x="190" y="209"/>
                  <a:pt x="178" y="218"/>
                  <a:pt x="192" y="226"/>
                </a:cubicBezTo>
                <a:cubicBezTo>
                  <a:pt x="194" y="227"/>
                  <a:pt x="194" y="227"/>
                  <a:pt x="194" y="227"/>
                </a:cubicBezTo>
                <a:cubicBezTo>
                  <a:pt x="194" y="227"/>
                  <a:pt x="196" y="245"/>
                  <a:pt x="183" y="246"/>
                </a:cubicBezTo>
                <a:cubicBezTo>
                  <a:pt x="183" y="246"/>
                  <a:pt x="184" y="258"/>
                  <a:pt x="173" y="258"/>
                </a:cubicBezTo>
                <a:cubicBezTo>
                  <a:pt x="163" y="258"/>
                  <a:pt x="137" y="259"/>
                  <a:pt x="148" y="266"/>
                </a:cubicBezTo>
                <a:cubicBezTo>
                  <a:pt x="148" y="266"/>
                  <a:pt x="149" y="271"/>
                  <a:pt x="157" y="271"/>
                </a:cubicBezTo>
                <a:cubicBezTo>
                  <a:pt x="165" y="272"/>
                  <a:pt x="161" y="278"/>
                  <a:pt x="161" y="278"/>
                </a:cubicBezTo>
                <a:cubicBezTo>
                  <a:pt x="161" y="278"/>
                  <a:pt x="176" y="282"/>
                  <a:pt x="163" y="289"/>
                </a:cubicBezTo>
                <a:cubicBezTo>
                  <a:pt x="149" y="296"/>
                  <a:pt x="149" y="323"/>
                  <a:pt x="149" y="323"/>
                </a:cubicBezTo>
                <a:cubicBezTo>
                  <a:pt x="149" y="323"/>
                  <a:pt x="149" y="329"/>
                  <a:pt x="138" y="331"/>
                </a:cubicBezTo>
                <a:cubicBezTo>
                  <a:pt x="128" y="333"/>
                  <a:pt x="124" y="339"/>
                  <a:pt x="130" y="351"/>
                </a:cubicBezTo>
                <a:cubicBezTo>
                  <a:pt x="136" y="362"/>
                  <a:pt x="127" y="367"/>
                  <a:pt x="124" y="370"/>
                </a:cubicBezTo>
                <a:cubicBezTo>
                  <a:pt x="124" y="370"/>
                  <a:pt x="122" y="388"/>
                  <a:pt x="113" y="396"/>
                </a:cubicBezTo>
                <a:cubicBezTo>
                  <a:pt x="113" y="396"/>
                  <a:pt x="113" y="437"/>
                  <a:pt x="96" y="440"/>
                </a:cubicBezTo>
                <a:cubicBezTo>
                  <a:pt x="96" y="440"/>
                  <a:pt x="91" y="446"/>
                  <a:pt x="89" y="452"/>
                </a:cubicBezTo>
                <a:cubicBezTo>
                  <a:pt x="87" y="457"/>
                  <a:pt x="84" y="463"/>
                  <a:pt x="73" y="463"/>
                </a:cubicBezTo>
                <a:cubicBezTo>
                  <a:pt x="62" y="463"/>
                  <a:pt x="64" y="476"/>
                  <a:pt x="64" y="481"/>
                </a:cubicBezTo>
                <a:cubicBezTo>
                  <a:pt x="64" y="486"/>
                  <a:pt x="53" y="479"/>
                  <a:pt x="55" y="491"/>
                </a:cubicBezTo>
                <a:cubicBezTo>
                  <a:pt x="57" y="502"/>
                  <a:pt x="54" y="511"/>
                  <a:pt x="50" y="517"/>
                </a:cubicBezTo>
                <a:cubicBezTo>
                  <a:pt x="46" y="524"/>
                  <a:pt x="68" y="539"/>
                  <a:pt x="68" y="539"/>
                </a:cubicBezTo>
                <a:cubicBezTo>
                  <a:pt x="68" y="539"/>
                  <a:pt x="73" y="547"/>
                  <a:pt x="73" y="553"/>
                </a:cubicBezTo>
                <a:cubicBezTo>
                  <a:pt x="73" y="559"/>
                  <a:pt x="89" y="564"/>
                  <a:pt x="89" y="564"/>
                </a:cubicBezTo>
                <a:cubicBezTo>
                  <a:pt x="89" y="564"/>
                  <a:pt x="92" y="565"/>
                  <a:pt x="84" y="575"/>
                </a:cubicBezTo>
                <a:cubicBezTo>
                  <a:pt x="84" y="575"/>
                  <a:pt x="96" y="579"/>
                  <a:pt x="88" y="593"/>
                </a:cubicBezTo>
                <a:cubicBezTo>
                  <a:pt x="88" y="593"/>
                  <a:pt x="103" y="602"/>
                  <a:pt x="83" y="618"/>
                </a:cubicBezTo>
                <a:cubicBezTo>
                  <a:pt x="83" y="618"/>
                  <a:pt x="61" y="628"/>
                  <a:pt x="78" y="641"/>
                </a:cubicBezTo>
                <a:cubicBezTo>
                  <a:pt x="87" y="648"/>
                  <a:pt x="40" y="699"/>
                  <a:pt x="40" y="699"/>
                </a:cubicBezTo>
                <a:cubicBezTo>
                  <a:pt x="40" y="699"/>
                  <a:pt x="28" y="708"/>
                  <a:pt x="39" y="714"/>
                </a:cubicBezTo>
                <a:cubicBezTo>
                  <a:pt x="39" y="714"/>
                  <a:pt x="40" y="717"/>
                  <a:pt x="34" y="722"/>
                </a:cubicBezTo>
                <a:cubicBezTo>
                  <a:pt x="34" y="722"/>
                  <a:pt x="49" y="736"/>
                  <a:pt x="35" y="744"/>
                </a:cubicBezTo>
                <a:cubicBezTo>
                  <a:pt x="35" y="744"/>
                  <a:pt x="26" y="750"/>
                  <a:pt x="43" y="755"/>
                </a:cubicBezTo>
                <a:cubicBezTo>
                  <a:pt x="43" y="755"/>
                  <a:pt x="45" y="759"/>
                  <a:pt x="35" y="764"/>
                </a:cubicBezTo>
                <a:cubicBezTo>
                  <a:pt x="35" y="764"/>
                  <a:pt x="30" y="767"/>
                  <a:pt x="42" y="773"/>
                </a:cubicBezTo>
                <a:cubicBezTo>
                  <a:pt x="55" y="779"/>
                  <a:pt x="48" y="805"/>
                  <a:pt x="48" y="805"/>
                </a:cubicBezTo>
                <a:cubicBezTo>
                  <a:pt x="46" y="820"/>
                  <a:pt x="46" y="820"/>
                  <a:pt x="46" y="820"/>
                </a:cubicBezTo>
                <a:cubicBezTo>
                  <a:pt x="43" y="831"/>
                  <a:pt x="43" y="831"/>
                  <a:pt x="43" y="831"/>
                </a:cubicBezTo>
                <a:cubicBezTo>
                  <a:pt x="45" y="847"/>
                  <a:pt x="45" y="847"/>
                  <a:pt x="45" y="847"/>
                </a:cubicBezTo>
                <a:cubicBezTo>
                  <a:pt x="43" y="879"/>
                  <a:pt x="43" y="879"/>
                  <a:pt x="43" y="879"/>
                </a:cubicBezTo>
                <a:cubicBezTo>
                  <a:pt x="43" y="879"/>
                  <a:pt x="52" y="890"/>
                  <a:pt x="47" y="903"/>
                </a:cubicBezTo>
                <a:cubicBezTo>
                  <a:pt x="47" y="903"/>
                  <a:pt x="53" y="913"/>
                  <a:pt x="55" y="914"/>
                </a:cubicBezTo>
                <a:cubicBezTo>
                  <a:pt x="57" y="915"/>
                  <a:pt x="58" y="944"/>
                  <a:pt x="58" y="944"/>
                </a:cubicBezTo>
                <a:cubicBezTo>
                  <a:pt x="61" y="955"/>
                  <a:pt x="61" y="955"/>
                  <a:pt x="61" y="955"/>
                </a:cubicBezTo>
                <a:cubicBezTo>
                  <a:pt x="61" y="955"/>
                  <a:pt x="61" y="961"/>
                  <a:pt x="59" y="968"/>
                </a:cubicBezTo>
                <a:cubicBezTo>
                  <a:pt x="57" y="975"/>
                  <a:pt x="43" y="1006"/>
                  <a:pt x="43" y="1006"/>
                </a:cubicBezTo>
                <a:cubicBezTo>
                  <a:pt x="43" y="1006"/>
                  <a:pt x="36" y="1018"/>
                  <a:pt x="30" y="1021"/>
                </a:cubicBezTo>
                <a:cubicBezTo>
                  <a:pt x="24" y="1025"/>
                  <a:pt x="26" y="1045"/>
                  <a:pt x="26" y="1045"/>
                </a:cubicBezTo>
                <a:cubicBezTo>
                  <a:pt x="25" y="1062"/>
                  <a:pt x="25" y="1062"/>
                  <a:pt x="25" y="1062"/>
                </a:cubicBezTo>
                <a:cubicBezTo>
                  <a:pt x="25" y="1062"/>
                  <a:pt x="22" y="1078"/>
                  <a:pt x="17" y="1087"/>
                </a:cubicBezTo>
                <a:cubicBezTo>
                  <a:pt x="16" y="1117"/>
                  <a:pt x="16" y="1117"/>
                  <a:pt x="16" y="1117"/>
                </a:cubicBezTo>
                <a:cubicBezTo>
                  <a:pt x="16" y="1117"/>
                  <a:pt x="0" y="1144"/>
                  <a:pt x="30" y="1141"/>
                </a:cubicBezTo>
                <a:cubicBezTo>
                  <a:pt x="30" y="1141"/>
                  <a:pt x="45" y="1143"/>
                  <a:pt x="48" y="1146"/>
                </a:cubicBezTo>
                <a:cubicBezTo>
                  <a:pt x="52" y="1149"/>
                  <a:pt x="99" y="1139"/>
                  <a:pt x="110" y="1121"/>
                </a:cubicBezTo>
                <a:cubicBezTo>
                  <a:pt x="114" y="1120"/>
                  <a:pt x="114" y="1120"/>
                  <a:pt x="114" y="1120"/>
                </a:cubicBezTo>
                <a:cubicBezTo>
                  <a:pt x="127" y="1121"/>
                  <a:pt x="127" y="1121"/>
                  <a:pt x="127" y="1121"/>
                </a:cubicBezTo>
                <a:cubicBezTo>
                  <a:pt x="130" y="1119"/>
                  <a:pt x="130" y="1119"/>
                  <a:pt x="130" y="1119"/>
                </a:cubicBezTo>
                <a:cubicBezTo>
                  <a:pt x="142" y="1109"/>
                  <a:pt x="142" y="1109"/>
                  <a:pt x="142" y="1109"/>
                </a:cubicBezTo>
                <a:cubicBezTo>
                  <a:pt x="142" y="1109"/>
                  <a:pt x="145" y="1104"/>
                  <a:pt x="153" y="1109"/>
                </a:cubicBezTo>
                <a:cubicBezTo>
                  <a:pt x="160" y="1104"/>
                  <a:pt x="160" y="1104"/>
                  <a:pt x="160" y="1104"/>
                </a:cubicBezTo>
                <a:cubicBezTo>
                  <a:pt x="181" y="1103"/>
                  <a:pt x="181" y="1103"/>
                  <a:pt x="181" y="1103"/>
                </a:cubicBezTo>
                <a:cubicBezTo>
                  <a:pt x="181" y="1103"/>
                  <a:pt x="212" y="1106"/>
                  <a:pt x="218" y="1084"/>
                </a:cubicBezTo>
                <a:cubicBezTo>
                  <a:pt x="225" y="1063"/>
                  <a:pt x="253" y="1055"/>
                  <a:pt x="269" y="1056"/>
                </a:cubicBezTo>
                <a:cubicBezTo>
                  <a:pt x="275" y="1053"/>
                  <a:pt x="275" y="1053"/>
                  <a:pt x="275" y="1053"/>
                </a:cubicBezTo>
                <a:cubicBezTo>
                  <a:pt x="275" y="1021"/>
                  <a:pt x="275" y="1021"/>
                  <a:pt x="275" y="1021"/>
                </a:cubicBezTo>
                <a:cubicBezTo>
                  <a:pt x="275" y="1021"/>
                  <a:pt x="272" y="1010"/>
                  <a:pt x="289" y="1021"/>
                </a:cubicBezTo>
                <a:cubicBezTo>
                  <a:pt x="289" y="1021"/>
                  <a:pt x="296" y="1027"/>
                  <a:pt x="304" y="1025"/>
                </a:cubicBezTo>
                <a:cubicBezTo>
                  <a:pt x="311" y="1022"/>
                  <a:pt x="313" y="1026"/>
                  <a:pt x="313" y="1026"/>
                </a:cubicBezTo>
                <a:cubicBezTo>
                  <a:pt x="321" y="1028"/>
                  <a:pt x="321" y="1028"/>
                  <a:pt x="321" y="1028"/>
                </a:cubicBezTo>
                <a:cubicBezTo>
                  <a:pt x="335" y="1027"/>
                  <a:pt x="335" y="1027"/>
                  <a:pt x="335" y="1027"/>
                </a:cubicBezTo>
                <a:cubicBezTo>
                  <a:pt x="343" y="1027"/>
                  <a:pt x="343" y="1027"/>
                  <a:pt x="343" y="1027"/>
                </a:cubicBezTo>
                <a:cubicBezTo>
                  <a:pt x="349" y="1027"/>
                  <a:pt x="349" y="1027"/>
                  <a:pt x="349" y="1027"/>
                </a:cubicBezTo>
                <a:cubicBezTo>
                  <a:pt x="353" y="1027"/>
                  <a:pt x="353" y="1027"/>
                  <a:pt x="353" y="1027"/>
                </a:cubicBezTo>
                <a:cubicBezTo>
                  <a:pt x="358" y="1025"/>
                  <a:pt x="358" y="1025"/>
                  <a:pt x="358" y="1025"/>
                </a:cubicBezTo>
                <a:cubicBezTo>
                  <a:pt x="358" y="1025"/>
                  <a:pt x="365" y="1013"/>
                  <a:pt x="373" y="1027"/>
                </a:cubicBezTo>
                <a:cubicBezTo>
                  <a:pt x="373" y="1027"/>
                  <a:pt x="378" y="1034"/>
                  <a:pt x="385" y="1024"/>
                </a:cubicBezTo>
                <a:cubicBezTo>
                  <a:pt x="385" y="1024"/>
                  <a:pt x="394" y="1021"/>
                  <a:pt x="401" y="1022"/>
                </a:cubicBezTo>
                <a:cubicBezTo>
                  <a:pt x="409" y="1022"/>
                  <a:pt x="414" y="1016"/>
                  <a:pt x="417" y="1009"/>
                </a:cubicBezTo>
                <a:cubicBezTo>
                  <a:pt x="420" y="1003"/>
                  <a:pt x="426" y="1005"/>
                  <a:pt x="428" y="1009"/>
                </a:cubicBezTo>
                <a:cubicBezTo>
                  <a:pt x="430" y="1012"/>
                  <a:pt x="438" y="1010"/>
                  <a:pt x="437" y="991"/>
                </a:cubicBezTo>
                <a:cubicBezTo>
                  <a:pt x="437" y="991"/>
                  <a:pt x="438" y="985"/>
                  <a:pt x="451" y="989"/>
                </a:cubicBezTo>
                <a:cubicBezTo>
                  <a:pt x="451" y="989"/>
                  <a:pt x="462" y="996"/>
                  <a:pt x="460" y="980"/>
                </a:cubicBezTo>
                <a:cubicBezTo>
                  <a:pt x="468" y="982"/>
                  <a:pt x="468" y="982"/>
                  <a:pt x="468" y="982"/>
                </a:cubicBezTo>
                <a:cubicBezTo>
                  <a:pt x="471" y="976"/>
                  <a:pt x="471" y="976"/>
                  <a:pt x="471" y="976"/>
                </a:cubicBezTo>
                <a:cubicBezTo>
                  <a:pt x="471" y="976"/>
                  <a:pt x="483" y="982"/>
                  <a:pt x="492" y="964"/>
                </a:cubicBezTo>
                <a:cubicBezTo>
                  <a:pt x="494" y="949"/>
                  <a:pt x="494" y="949"/>
                  <a:pt x="494" y="949"/>
                </a:cubicBezTo>
                <a:cubicBezTo>
                  <a:pt x="504" y="950"/>
                  <a:pt x="504" y="950"/>
                  <a:pt x="504" y="950"/>
                </a:cubicBezTo>
                <a:cubicBezTo>
                  <a:pt x="503" y="942"/>
                  <a:pt x="503" y="942"/>
                  <a:pt x="503" y="942"/>
                </a:cubicBezTo>
                <a:cubicBezTo>
                  <a:pt x="500" y="917"/>
                  <a:pt x="500" y="917"/>
                  <a:pt x="500" y="917"/>
                </a:cubicBezTo>
                <a:cubicBezTo>
                  <a:pt x="509" y="912"/>
                  <a:pt x="509" y="912"/>
                  <a:pt x="509" y="912"/>
                </a:cubicBezTo>
                <a:cubicBezTo>
                  <a:pt x="508" y="907"/>
                  <a:pt x="508" y="907"/>
                  <a:pt x="508" y="907"/>
                </a:cubicBezTo>
                <a:cubicBezTo>
                  <a:pt x="507" y="903"/>
                  <a:pt x="507" y="903"/>
                  <a:pt x="507" y="903"/>
                </a:cubicBezTo>
                <a:cubicBezTo>
                  <a:pt x="510" y="896"/>
                  <a:pt x="510" y="896"/>
                  <a:pt x="510" y="896"/>
                </a:cubicBezTo>
                <a:cubicBezTo>
                  <a:pt x="507" y="887"/>
                  <a:pt x="507" y="887"/>
                  <a:pt x="507" y="887"/>
                </a:cubicBezTo>
                <a:cubicBezTo>
                  <a:pt x="509" y="885"/>
                  <a:pt x="509" y="885"/>
                  <a:pt x="509" y="885"/>
                </a:cubicBezTo>
                <a:cubicBezTo>
                  <a:pt x="514" y="885"/>
                  <a:pt x="514" y="885"/>
                  <a:pt x="514" y="885"/>
                </a:cubicBezTo>
                <a:cubicBezTo>
                  <a:pt x="514" y="878"/>
                  <a:pt x="514" y="878"/>
                  <a:pt x="514" y="878"/>
                </a:cubicBezTo>
                <a:cubicBezTo>
                  <a:pt x="511" y="874"/>
                  <a:pt x="511" y="874"/>
                  <a:pt x="511" y="874"/>
                </a:cubicBezTo>
                <a:cubicBezTo>
                  <a:pt x="511" y="871"/>
                  <a:pt x="511" y="871"/>
                  <a:pt x="511" y="871"/>
                </a:cubicBezTo>
                <a:cubicBezTo>
                  <a:pt x="511" y="871"/>
                  <a:pt x="514" y="858"/>
                  <a:pt x="509" y="853"/>
                </a:cubicBezTo>
                <a:cubicBezTo>
                  <a:pt x="510" y="849"/>
                  <a:pt x="510" y="849"/>
                  <a:pt x="510" y="849"/>
                </a:cubicBezTo>
                <a:cubicBezTo>
                  <a:pt x="514" y="848"/>
                  <a:pt x="514" y="848"/>
                  <a:pt x="514" y="848"/>
                </a:cubicBezTo>
                <a:cubicBezTo>
                  <a:pt x="514" y="831"/>
                  <a:pt x="514" y="831"/>
                  <a:pt x="514" y="831"/>
                </a:cubicBezTo>
                <a:cubicBezTo>
                  <a:pt x="516" y="825"/>
                  <a:pt x="516" y="825"/>
                  <a:pt x="516" y="825"/>
                </a:cubicBezTo>
                <a:cubicBezTo>
                  <a:pt x="516" y="825"/>
                  <a:pt x="523" y="816"/>
                  <a:pt x="508" y="805"/>
                </a:cubicBezTo>
                <a:cubicBezTo>
                  <a:pt x="492" y="794"/>
                  <a:pt x="491" y="792"/>
                  <a:pt x="496" y="780"/>
                </a:cubicBezTo>
                <a:cubicBezTo>
                  <a:pt x="496" y="777"/>
                  <a:pt x="496" y="777"/>
                  <a:pt x="496" y="777"/>
                </a:cubicBezTo>
                <a:cubicBezTo>
                  <a:pt x="480" y="760"/>
                  <a:pt x="480" y="760"/>
                  <a:pt x="480" y="760"/>
                </a:cubicBezTo>
                <a:cubicBezTo>
                  <a:pt x="484" y="757"/>
                  <a:pt x="484" y="757"/>
                  <a:pt x="484" y="757"/>
                </a:cubicBezTo>
                <a:cubicBezTo>
                  <a:pt x="484" y="754"/>
                  <a:pt x="484" y="754"/>
                  <a:pt x="484" y="754"/>
                </a:cubicBezTo>
                <a:cubicBezTo>
                  <a:pt x="481" y="750"/>
                  <a:pt x="481" y="750"/>
                  <a:pt x="481" y="750"/>
                </a:cubicBezTo>
                <a:cubicBezTo>
                  <a:pt x="483" y="746"/>
                  <a:pt x="483" y="746"/>
                  <a:pt x="483" y="746"/>
                </a:cubicBezTo>
                <a:cubicBezTo>
                  <a:pt x="486" y="745"/>
                  <a:pt x="486" y="745"/>
                  <a:pt x="486" y="745"/>
                </a:cubicBezTo>
                <a:cubicBezTo>
                  <a:pt x="486" y="745"/>
                  <a:pt x="505" y="752"/>
                  <a:pt x="508" y="727"/>
                </a:cubicBezTo>
                <a:cubicBezTo>
                  <a:pt x="508" y="727"/>
                  <a:pt x="510" y="717"/>
                  <a:pt x="517" y="725"/>
                </a:cubicBezTo>
                <a:cubicBezTo>
                  <a:pt x="517" y="725"/>
                  <a:pt x="523" y="723"/>
                  <a:pt x="525" y="718"/>
                </a:cubicBezTo>
                <a:close/>
              </a:path>
            </a:pathLst>
          </a:custGeom>
          <a:solidFill>
            <a:srgbClr val="BCBEC0"/>
          </a:solidFill>
          <a:ln w="95250" cap="flat">
            <a:solidFill>
              <a:srgbClr val="BCBEC0"/>
            </a:solidFill>
            <a:prstDash val="solid"/>
            <a:miter lim="800000"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四川省地图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945996" y="426240"/>
            <a:ext cx="7922490" cy="6392546"/>
            <a:chOff x="1891506" y="1498599"/>
            <a:chExt cx="4723607" cy="3811412"/>
          </a:xfrm>
          <a:solidFill>
            <a:schemeClr val="bg1">
              <a:lumMod val="75000"/>
            </a:schemeClr>
          </a:solidFill>
        </p:grpSpPr>
        <p:sp>
          <p:nvSpPr>
            <p:cNvPr id="4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807075" y="4598699"/>
              <a:ext cx="808038" cy="711312"/>
            </a:xfrm>
            <a:custGeom>
              <a:avLst/>
              <a:gdLst>
                <a:gd name="T0" fmla="*/ 696 w 1327"/>
                <a:gd name="T1" fmla="*/ 1125 h 1167"/>
                <a:gd name="T2" fmla="*/ 709 w 1327"/>
                <a:gd name="T3" fmla="*/ 1037 h 1167"/>
                <a:gd name="T4" fmla="*/ 780 w 1327"/>
                <a:gd name="T5" fmla="*/ 883 h 1167"/>
                <a:gd name="T6" fmla="*/ 814 w 1327"/>
                <a:gd name="T7" fmla="*/ 787 h 1167"/>
                <a:gd name="T8" fmla="*/ 881 w 1327"/>
                <a:gd name="T9" fmla="*/ 872 h 1167"/>
                <a:gd name="T10" fmla="*/ 1000 w 1327"/>
                <a:gd name="T11" fmla="*/ 883 h 1167"/>
                <a:gd name="T12" fmla="*/ 1064 w 1327"/>
                <a:gd name="T13" fmla="*/ 896 h 1167"/>
                <a:gd name="T14" fmla="*/ 1064 w 1327"/>
                <a:gd name="T15" fmla="*/ 834 h 1167"/>
                <a:gd name="T16" fmla="*/ 1044 w 1327"/>
                <a:gd name="T17" fmla="*/ 770 h 1167"/>
                <a:gd name="T18" fmla="*/ 1067 w 1327"/>
                <a:gd name="T19" fmla="*/ 720 h 1167"/>
                <a:gd name="T20" fmla="*/ 1024 w 1327"/>
                <a:gd name="T21" fmla="*/ 680 h 1167"/>
                <a:gd name="T22" fmla="*/ 994 w 1327"/>
                <a:gd name="T23" fmla="*/ 666 h 1167"/>
                <a:gd name="T24" fmla="*/ 976 w 1327"/>
                <a:gd name="T25" fmla="*/ 633 h 1167"/>
                <a:gd name="T26" fmla="*/ 1027 w 1327"/>
                <a:gd name="T27" fmla="*/ 577 h 1167"/>
                <a:gd name="T28" fmla="*/ 1081 w 1327"/>
                <a:gd name="T29" fmla="*/ 539 h 1167"/>
                <a:gd name="T30" fmla="*/ 1166 w 1327"/>
                <a:gd name="T31" fmla="*/ 550 h 1167"/>
                <a:gd name="T32" fmla="*/ 1236 w 1327"/>
                <a:gd name="T33" fmla="*/ 428 h 1167"/>
                <a:gd name="T34" fmla="*/ 1272 w 1327"/>
                <a:gd name="T35" fmla="*/ 401 h 1167"/>
                <a:gd name="T36" fmla="*/ 1284 w 1327"/>
                <a:gd name="T37" fmla="*/ 345 h 1167"/>
                <a:gd name="T38" fmla="*/ 1322 w 1327"/>
                <a:gd name="T39" fmla="*/ 312 h 1167"/>
                <a:gd name="T40" fmla="*/ 1292 w 1327"/>
                <a:gd name="T41" fmla="*/ 264 h 1167"/>
                <a:gd name="T42" fmla="*/ 1303 w 1327"/>
                <a:gd name="T43" fmla="*/ 234 h 1167"/>
                <a:gd name="T44" fmla="*/ 1255 w 1327"/>
                <a:gd name="T45" fmla="*/ 241 h 1167"/>
                <a:gd name="T46" fmla="*/ 1165 w 1327"/>
                <a:gd name="T47" fmla="*/ 207 h 1167"/>
                <a:gd name="T48" fmla="*/ 1131 w 1327"/>
                <a:gd name="T49" fmla="*/ 211 h 1167"/>
                <a:gd name="T50" fmla="*/ 1022 w 1327"/>
                <a:gd name="T51" fmla="*/ 179 h 1167"/>
                <a:gd name="T52" fmla="*/ 962 w 1327"/>
                <a:gd name="T53" fmla="*/ 196 h 1167"/>
                <a:gd name="T54" fmla="*/ 925 w 1327"/>
                <a:gd name="T55" fmla="*/ 217 h 1167"/>
                <a:gd name="T56" fmla="*/ 853 w 1327"/>
                <a:gd name="T57" fmla="*/ 218 h 1167"/>
                <a:gd name="T58" fmla="*/ 810 w 1327"/>
                <a:gd name="T59" fmla="*/ 135 h 1167"/>
                <a:gd name="T60" fmla="*/ 730 w 1327"/>
                <a:gd name="T61" fmla="*/ 80 h 1167"/>
                <a:gd name="T62" fmla="*/ 651 w 1327"/>
                <a:gd name="T63" fmla="*/ 22 h 1167"/>
                <a:gd name="T64" fmla="*/ 590 w 1327"/>
                <a:gd name="T65" fmla="*/ 60 h 1167"/>
                <a:gd name="T66" fmla="*/ 595 w 1327"/>
                <a:gd name="T67" fmla="*/ 112 h 1167"/>
                <a:gd name="T68" fmla="*/ 556 w 1327"/>
                <a:gd name="T69" fmla="*/ 166 h 1167"/>
                <a:gd name="T70" fmla="*/ 528 w 1327"/>
                <a:gd name="T71" fmla="*/ 167 h 1167"/>
                <a:gd name="T72" fmla="*/ 517 w 1327"/>
                <a:gd name="T73" fmla="*/ 138 h 1167"/>
                <a:gd name="T74" fmla="*/ 493 w 1327"/>
                <a:gd name="T75" fmla="*/ 173 h 1167"/>
                <a:gd name="T76" fmla="*/ 452 w 1327"/>
                <a:gd name="T77" fmla="*/ 190 h 1167"/>
                <a:gd name="T78" fmla="*/ 396 w 1327"/>
                <a:gd name="T79" fmla="*/ 246 h 1167"/>
                <a:gd name="T80" fmla="*/ 342 w 1327"/>
                <a:gd name="T81" fmla="*/ 256 h 1167"/>
                <a:gd name="T82" fmla="*/ 299 w 1327"/>
                <a:gd name="T83" fmla="*/ 200 h 1167"/>
                <a:gd name="T84" fmla="*/ 173 w 1327"/>
                <a:gd name="T85" fmla="*/ 160 h 1167"/>
                <a:gd name="T86" fmla="*/ 82 w 1327"/>
                <a:gd name="T87" fmla="*/ 52 h 1167"/>
                <a:gd name="T88" fmla="*/ 50 w 1327"/>
                <a:gd name="T89" fmla="*/ 83 h 1167"/>
                <a:gd name="T90" fmla="*/ 36 w 1327"/>
                <a:gd name="T91" fmla="*/ 148 h 1167"/>
                <a:gd name="T92" fmla="*/ 38 w 1327"/>
                <a:gd name="T93" fmla="*/ 202 h 1167"/>
                <a:gd name="T94" fmla="*/ 111 w 1327"/>
                <a:gd name="T95" fmla="*/ 318 h 1167"/>
                <a:gd name="T96" fmla="*/ 176 w 1327"/>
                <a:gd name="T97" fmla="*/ 419 h 1167"/>
                <a:gd name="T98" fmla="*/ 175 w 1327"/>
                <a:gd name="T99" fmla="*/ 470 h 1167"/>
                <a:gd name="T100" fmla="*/ 201 w 1327"/>
                <a:gd name="T101" fmla="*/ 536 h 1167"/>
                <a:gd name="T102" fmla="*/ 215 w 1327"/>
                <a:gd name="T103" fmla="*/ 665 h 1167"/>
                <a:gd name="T104" fmla="*/ 241 w 1327"/>
                <a:gd name="T105" fmla="*/ 854 h 1167"/>
                <a:gd name="T106" fmla="*/ 270 w 1327"/>
                <a:gd name="T107" fmla="*/ 852 h 1167"/>
                <a:gd name="T108" fmla="*/ 289 w 1327"/>
                <a:gd name="T109" fmla="*/ 809 h 1167"/>
                <a:gd name="T110" fmla="*/ 326 w 1327"/>
                <a:gd name="T111" fmla="*/ 819 h 1167"/>
                <a:gd name="T112" fmla="*/ 378 w 1327"/>
                <a:gd name="T113" fmla="*/ 919 h 1167"/>
                <a:gd name="T114" fmla="*/ 431 w 1327"/>
                <a:gd name="T115" fmla="*/ 914 h 1167"/>
                <a:gd name="T116" fmla="*/ 456 w 1327"/>
                <a:gd name="T117" fmla="*/ 961 h 1167"/>
                <a:gd name="T118" fmla="*/ 509 w 1327"/>
                <a:gd name="T119" fmla="*/ 1041 h 1167"/>
                <a:gd name="T120" fmla="*/ 541 w 1327"/>
                <a:gd name="T121" fmla="*/ 1066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7" h="1167">
                  <a:moveTo>
                    <a:pt x="573" y="1145"/>
                  </a:moveTo>
                  <a:cubicBezTo>
                    <a:pt x="573" y="1145"/>
                    <a:pt x="583" y="1167"/>
                    <a:pt x="600" y="1152"/>
                  </a:cubicBezTo>
                  <a:cubicBezTo>
                    <a:pt x="600" y="1152"/>
                    <a:pt x="626" y="1165"/>
                    <a:pt x="630" y="1140"/>
                  </a:cubicBezTo>
                  <a:cubicBezTo>
                    <a:pt x="630" y="1140"/>
                    <a:pt x="674" y="1114"/>
                    <a:pt x="679" y="1116"/>
                  </a:cubicBezTo>
                  <a:cubicBezTo>
                    <a:pt x="679" y="1116"/>
                    <a:pt x="686" y="1145"/>
                    <a:pt x="696" y="1125"/>
                  </a:cubicBezTo>
                  <a:cubicBezTo>
                    <a:pt x="696" y="1125"/>
                    <a:pt x="707" y="1118"/>
                    <a:pt x="716" y="1119"/>
                  </a:cubicBezTo>
                  <a:cubicBezTo>
                    <a:pt x="726" y="1120"/>
                    <a:pt x="728" y="1089"/>
                    <a:pt x="728" y="1089"/>
                  </a:cubicBezTo>
                  <a:cubicBezTo>
                    <a:pt x="728" y="1089"/>
                    <a:pt x="735" y="1084"/>
                    <a:pt x="728" y="1078"/>
                  </a:cubicBezTo>
                  <a:cubicBezTo>
                    <a:pt x="728" y="1078"/>
                    <a:pt x="724" y="1061"/>
                    <a:pt x="721" y="1052"/>
                  </a:cubicBezTo>
                  <a:cubicBezTo>
                    <a:pt x="718" y="1044"/>
                    <a:pt x="709" y="1037"/>
                    <a:pt x="709" y="1037"/>
                  </a:cubicBezTo>
                  <a:cubicBezTo>
                    <a:pt x="709" y="1037"/>
                    <a:pt x="699" y="951"/>
                    <a:pt x="721" y="971"/>
                  </a:cubicBezTo>
                  <a:cubicBezTo>
                    <a:pt x="721" y="971"/>
                    <a:pt x="739" y="969"/>
                    <a:pt x="739" y="951"/>
                  </a:cubicBezTo>
                  <a:cubicBezTo>
                    <a:pt x="739" y="951"/>
                    <a:pt x="755" y="926"/>
                    <a:pt x="767" y="917"/>
                  </a:cubicBezTo>
                  <a:cubicBezTo>
                    <a:pt x="772" y="911"/>
                    <a:pt x="772" y="911"/>
                    <a:pt x="772" y="911"/>
                  </a:cubicBezTo>
                  <a:cubicBezTo>
                    <a:pt x="780" y="883"/>
                    <a:pt x="780" y="883"/>
                    <a:pt x="780" y="883"/>
                  </a:cubicBezTo>
                  <a:cubicBezTo>
                    <a:pt x="763" y="867"/>
                    <a:pt x="763" y="867"/>
                    <a:pt x="763" y="867"/>
                  </a:cubicBezTo>
                  <a:cubicBezTo>
                    <a:pt x="763" y="867"/>
                    <a:pt x="776" y="835"/>
                    <a:pt x="792" y="845"/>
                  </a:cubicBezTo>
                  <a:cubicBezTo>
                    <a:pt x="792" y="845"/>
                    <a:pt x="803" y="850"/>
                    <a:pt x="809" y="835"/>
                  </a:cubicBezTo>
                  <a:cubicBezTo>
                    <a:pt x="815" y="820"/>
                    <a:pt x="816" y="823"/>
                    <a:pt x="807" y="813"/>
                  </a:cubicBezTo>
                  <a:cubicBezTo>
                    <a:pt x="797" y="804"/>
                    <a:pt x="801" y="782"/>
                    <a:pt x="814" y="787"/>
                  </a:cubicBezTo>
                  <a:cubicBezTo>
                    <a:pt x="826" y="791"/>
                    <a:pt x="843" y="785"/>
                    <a:pt x="851" y="782"/>
                  </a:cubicBezTo>
                  <a:cubicBezTo>
                    <a:pt x="859" y="779"/>
                    <a:pt x="900" y="776"/>
                    <a:pt x="870" y="794"/>
                  </a:cubicBezTo>
                  <a:cubicBezTo>
                    <a:pt x="845" y="809"/>
                    <a:pt x="878" y="828"/>
                    <a:pt x="878" y="828"/>
                  </a:cubicBezTo>
                  <a:cubicBezTo>
                    <a:pt x="878" y="828"/>
                    <a:pt x="907" y="843"/>
                    <a:pt x="882" y="859"/>
                  </a:cubicBezTo>
                  <a:cubicBezTo>
                    <a:pt x="882" y="859"/>
                    <a:pt x="868" y="860"/>
                    <a:pt x="881" y="872"/>
                  </a:cubicBezTo>
                  <a:cubicBezTo>
                    <a:pt x="893" y="884"/>
                    <a:pt x="914" y="900"/>
                    <a:pt x="926" y="885"/>
                  </a:cubicBezTo>
                  <a:cubicBezTo>
                    <a:pt x="946" y="881"/>
                    <a:pt x="946" y="881"/>
                    <a:pt x="946" y="881"/>
                  </a:cubicBezTo>
                  <a:cubicBezTo>
                    <a:pt x="946" y="881"/>
                    <a:pt x="950" y="827"/>
                    <a:pt x="985" y="862"/>
                  </a:cubicBezTo>
                  <a:cubicBezTo>
                    <a:pt x="985" y="862"/>
                    <a:pt x="999" y="854"/>
                    <a:pt x="991" y="875"/>
                  </a:cubicBezTo>
                  <a:cubicBezTo>
                    <a:pt x="991" y="875"/>
                    <a:pt x="985" y="889"/>
                    <a:pt x="1000" y="883"/>
                  </a:cubicBezTo>
                  <a:cubicBezTo>
                    <a:pt x="1000" y="883"/>
                    <a:pt x="1005" y="881"/>
                    <a:pt x="997" y="893"/>
                  </a:cubicBezTo>
                  <a:cubicBezTo>
                    <a:pt x="997" y="893"/>
                    <a:pt x="993" y="905"/>
                    <a:pt x="1013" y="895"/>
                  </a:cubicBezTo>
                  <a:cubicBezTo>
                    <a:pt x="1033" y="885"/>
                    <a:pt x="1046" y="904"/>
                    <a:pt x="1046" y="904"/>
                  </a:cubicBezTo>
                  <a:cubicBezTo>
                    <a:pt x="1046" y="904"/>
                    <a:pt x="1050" y="904"/>
                    <a:pt x="1053" y="896"/>
                  </a:cubicBezTo>
                  <a:cubicBezTo>
                    <a:pt x="1064" y="896"/>
                    <a:pt x="1064" y="896"/>
                    <a:pt x="1064" y="896"/>
                  </a:cubicBezTo>
                  <a:cubicBezTo>
                    <a:pt x="1064" y="896"/>
                    <a:pt x="1072" y="885"/>
                    <a:pt x="1085" y="889"/>
                  </a:cubicBezTo>
                  <a:cubicBezTo>
                    <a:pt x="1102" y="881"/>
                    <a:pt x="1102" y="881"/>
                    <a:pt x="1102" y="881"/>
                  </a:cubicBezTo>
                  <a:cubicBezTo>
                    <a:pt x="1102" y="881"/>
                    <a:pt x="1143" y="898"/>
                    <a:pt x="1105" y="833"/>
                  </a:cubicBezTo>
                  <a:cubicBezTo>
                    <a:pt x="1105" y="833"/>
                    <a:pt x="1090" y="818"/>
                    <a:pt x="1081" y="840"/>
                  </a:cubicBezTo>
                  <a:cubicBezTo>
                    <a:pt x="1064" y="834"/>
                    <a:pt x="1064" y="834"/>
                    <a:pt x="1064" y="834"/>
                  </a:cubicBezTo>
                  <a:cubicBezTo>
                    <a:pt x="1064" y="832"/>
                    <a:pt x="1064" y="832"/>
                    <a:pt x="1064" y="832"/>
                  </a:cubicBezTo>
                  <a:cubicBezTo>
                    <a:pt x="1062" y="825"/>
                    <a:pt x="1062" y="825"/>
                    <a:pt x="1062" y="825"/>
                  </a:cubicBezTo>
                  <a:cubicBezTo>
                    <a:pt x="1053" y="812"/>
                    <a:pt x="1053" y="812"/>
                    <a:pt x="1053" y="812"/>
                  </a:cubicBezTo>
                  <a:cubicBezTo>
                    <a:pt x="1053" y="812"/>
                    <a:pt x="1044" y="810"/>
                    <a:pt x="1037" y="815"/>
                  </a:cubicBezTo>
                  <a:cubicBezTo>
                    <a:pt x="1037" y="815"/>
                    <a:pt x="1014" y="775"/>
                    <a:pt x="1044" y="770"/>
                  </a:cubicBezTo>
                  <a:cubicBezTo>
                    <a:pt x="1056" y="768"/>
                    <a:pt x="1056" y="768"/>
                    <a:pt x="1056" y="768"/>
                  </a:cubicBezTo>
                  <a:cubicBezTo>
                    <a:pt x="1056" y="768"/>
                    <a:pt x="1068" y="730"/>
                    <a:pt x="1078" y="758"/>
                  </a:cubicBezTo>
                  <a:cubicBezTo>
                    <a:pt x="1086" y="761"/>
                    <a:pt x="1086" y="761"/>
                    <a:pt x="1086" y="761"/>
                  </a:cubicBezTo>
                  <a:cubicBezTo>
                    <a:pt x="1086" y="761"/>
                    <a:pt x="1142" y="815"/>
                    <a:pt x="1105" y="742"/>
                  </a:cubicBezTo>
                  <a:cubicBezTo>
                    <a:pt x="1105" y="742"/>
                    <a:pt x="1097" y="714"/>
                    <a:pt x="1067" y="720"/>
                  </a:cubicBezTo>
                  <a:cubicBezTo>
                    <a:pt x="1059" y="719"/>
                    <a:pt x="1059" y="719"/>
                    <a:pt x="1059" y="719"/>
                  </a:cubicBezTo>
                  <a:cubicBezTo>
                    <a:pt x="1059" y="719"/>
                    <a:pt x="1053" y="714"/>
                    <a:pt x="1050" y="721"/>
                  </a:cubicBezTo>
                  <a:cubicBezTo>
                    <a:pt x="1050" y="721"/>
                    <a:pt x="1039" y="727"/>
                    <a:pt x="1035" y="711"/>
                  </a:cubicBezTo>
                  <a:cubicBezTo>
                    <a:pt x="1035" y="711"/>
                    <a:pt x="1033" y="686"/>
                    <a:pt x="1026" y="684"/>
                  </a:cubicBezTo>
                  <a:cubicBezTo>
                    <a:pt x="1024" y="680"/>
                    <a:pt x="1024" y="680"/>
                    <a:pt x="1024" y="680"/>
                  </a:cubicBezTo>
                  <a:cubicBezTo>
                    <a:pt x="1024" y="673"/>
                    <a:pt x="1024" y="673"/>
                    <a:pt x="1024" y="673"/>
                  </a:cubicBezTo>
                  <a:cubicBezTo>
                    <a:pt x="1007" y="676"/>
                    <a:pt x="1007" y="676"/>
                    <a:pt x="1007" y="676"/>
                  </a:cubicBezTo>
                  <a:cubicBezTo>
                    <a:pt x="994" y="676"/>
                    <a:pt x="994" y="676"/>
                    <a:pt x="994" y="676"/>
                  </a:cubicBezTo>
                  <a:cubicBezTo>
                    <a:pt x="994" y="673"/>
                    <a:pt x="994" y="673"/>
                    <a:pt x="994" y="673"/>
                  </a:cubicBezTo>
                  <a:cubicBezTo>
                    <a:pt x="994" y="666"/>
                    <a:pt x="994" y="666"/>
                    <a:pt x="994" y="666"/>
                  </a:cubicBezTo>
                  <a:cubicBezTo>
                    <a:pt x="991" y="661"/>
                    <a:pt x="991" y="661"/>
                    <a:pt x="991" y="661"/>
                  </a:cubicBezTo>
                  <a:cubicBezTo>
                    <a:pt x="984" y="656"/>
                    <a:pt x="984" y="656"/>
                    <a:pt x="984" y="656"/>
                  </a:cubicBezTo>
                  <a:cubicBezTo>
                    <a:pt x="979" y="651"/>
                    <a:pt x="979" y="651"/>
                    <a:pt x="979" y="651"/>
                  </a:cubicBezTo>
                  <a:cubicBezTo>
                    <a:pt x="976" y="642"/>
                    <a:pt x="976" y="642"/>
                    <a:pt x="976" y="642"/>
                  </a:cubicBezTo>
                  <a:cubicBezTo>
                    <a:pt x="976" y="633"/>
                    <a:pt x="976" y="633"/>
                    <a:pt x="976" y="633"/>
                  </a:cubicBezTo>
                  <a:cubicBezTo>
                    <a:pt x="976" y="633"/>
                    <a:pt x="1001" y="622"/>
                    <a:pt x="1002" y="603"/>
                  </a:cubicBezTo>
                  <a:cubicBezTo>
                    <a:pt x="1006" y="601"/>
                    <a:pt x="1006" y="601"/>
                    <a:pt x="1006" y="601"/>
                  </a:cubicBezTo>
                  <a:cubicBezTo>
                    <a:pt x="1021" y="601"/>
                    <a:pt x="1021" y="601"/>
                    <a:pt x="1021" y="601"/>
                  </a:cubicBezTo>
                  <a:cubicBezTo>
                    <a:pt x="1022" y="597"/>
                    <a:pt x="1022" y="597"/>
                    <a:pt x="1022" y="597"/>
                  </a:cubicBezTo>
                  <a:cubicBezTo>
                    <a:pt x="1022" y="597"/>
                    <a:pt x="1022" y="585"/>
                    <a:pt x="1027" y="577"/>
                  </a:cubicBezTo>
                  <a:cubicBezTo>
                    <a:pt x="1023" y="572"/>
                    <a:pt x="1023" y="572"/>
                    <a:pt x="1023" y="572"/>
                  </a:cubicBezTo>
                  <a:cubicBezTo>
                    <a:pt x="1004" y="566"/>
                    <a:pt x="1004" y="566"/>
                    <a:pt x="1004" y="566"/>
                  </a:cubicBezTo>
                  <a:cubicBezTo>
                    <a:pt x="1004" y="566"/>
                    <a:pt x="995" y="559"/>
                    <a:pt x="1011" y="544"/>
                  </a:cubicBezTo>
                  <a:cubicBezTo>
                    <a:pt x="1011" y="544"/>
                    <a:pt x="999" y="518"/>
                    <a:pt x="1040" y="522"/>
                  </a:cubicBezTo>
                  <a:cubicBezTo>
                    <a:pt x="1040" y="522"/>
                    <a:pt x="1072" y="533"/>
                    <a:pt x="1081" y="539"/>
                  </a:cubicBezTo>
                  <a:cubicBezTo>
                    <a:pt x="1088" y="535"/>
                    <a:pt x="1088" y="535"/>
                    <a:pt x="1088" y="535"/>
                  </a:cubicBezTo>
                  <a:cubicBezTo>
                    <a:pt x="1088" y="535"/>
                    <a:pt x="1103" y="508"/>
                    <a:pt x="1122" y="535"/>
                  </a:cubicBezTo>
                  <a:cubicBezTo>
                    <a:pt x="1122" y="535"/>
                    <a:pt x="1136" y="557"/>
                    <a:pt x="1146" y="556"/>
                  </a:cubicBezTo>
                  <a:cubicBezTo>
                    <a:pt x="1155" y="555"/>
                    <a:pt x="1157" y="552"/>
                    <a:pt x="1162" y="558"/>
                  </a:cubicBezTo>
                  <a:cubicBezTo>
                    <a:pt x="1166" y="563"/>
                    <a:pt x="1166" y="550"/>
                    <a:pt x="1166" y="550"/>
                  </a:cubicBezTo>
                  <a:cubicBezTo>
                    <a:pt x="1174" y="551"/>
                    <a:pt x="1174" y="551"/>
                    <a:pt x="1174" y="551"/>
                  </a:cubicBezTo>
                  <a:cubicBezTo>
                    <a:pt x="1210" y="483"/>
                    <a:pt x="1210" y="483"/>
                    <a:pt x="1210" y="483"/>
                  </a:cubicBezTo>
                  <a:cubicBezTo>
                    <a:pt x="1210" y="483"/>
                    <a:pt x="1218" y="472"/>
                    <a:pt x="1210" y="456"/>
                  </a:cubicBezTo>
                  <a:cubicBezTo>
                    <a:pt x="1202" y="440"/>
                    <a:pt x="1219" y="434"/>
                    <a:pt x="1219" y="434"/>
                  </a:cubicBezTo>
                  <a:cubicBezTo>
                    <a:pt x="1219" y="434"/>
                    <a:pt x="1228" y="439"/>
                    <a:pt x="1236" y="428"/>
                  </a:cubicBezTo>
                  <a:cubicBezTo>
                    <a:pt x="1236" y="428"/>
                    <a:pt x="1244" y="427"/>
                    <a:pt x="1246" y="439"/>
                  </a:cubicBezTo>
                  <a:cubicBezTo>
                    <a:pt x="1246" y="439"/>
                    <a:pt x="1255" y="448"/>
                    <a:pt x="1263" y="427"/>
                  </a:cubicBezTo>
                  <a:cubicBezTo>
                    <a:pt x="1263" y="427"/>
                    <a:pt x="1268" y="423"/>
                    <a:pt x="1263" y="419"/>
                  </a:cubicBezTo>
                  <a:cubicBezTo>
                    <a:pt x="1257" y="415"/>
                    <a:pt x="1265" y="409"/>
                    <a:pt x="1265" y="409"/>
                  </a:cubicBezTo>
                  <a:cubicBezTo>
                    <a:pt x="1272" y="401"/>
                    <a:pt x="1272" y="401"/>
                    <a:pt x="1272" y="401"/>
                  </a:cubicBezTo>
                  <a:cubicBezTo>
                    <a:pt x="1269" y="392"/>
                    <a:pt x="1269" y="392"/>
                    <a:pt x="1269" y="392"/>
                  </a:cubicBezTo>
                  <a:cubicBezTo>
                    <a:pt x="1274" y="383"/>
                    <a:pt x="1274" y="383"/>
                    <a:pt x="1274" y="383"/>
                  </a:cubicBezTo>
                  <a:cubicBezTo>
                    <a:pt x="1274" y="383"/>
                    <a:pt x="1274" y="379"/>
                    <a:pt x="1268" y="375"/>
                  </a:cubicBezTo>
                  <a:cubicBezTo>
                    <a:pt x="1261" y="372"/>
                    <a:pt x="1281" y="360"/>
                    <a:pt x="1281" y="360"/>
                  </a:cubicBezTo>
                  <a:cubicBezTo>
                    <a:pt x="1281" y="360"/>
                    <a:pt x="1284" y="351"/>
                    <a:pt x="1284" y="345"/>
                  </a:cubicBezTo>
                  <a:cubicBezTo>
                    <a:pt x="1284" y="338"/>
                    <a:pt x="1290" y="341"/>
                    <a:pt x="1290" y="341"/>
                  </a:cubicBezTo>
                  <a:cubicBezTo>
                    <a:pt x="1290" y="341"/>
                    <a:pt x="1281" y="327"/>
                    <a:pt x="1301" y="329"/>
                  </a:cubicBezTo>
                  <a:cubicBezTo>
                    <a:pt x="1305" y="324"/>
                    <a:pt x="1305" y="324"/>
                    <a:pt x="1305" y="324"/>
                  </a:cubicBezTo>
                  <a:cubicBezTo>
                    <a:pt x="1305" y="320"/>
                    <a:pt x="1305" y="320"/>
                    <a:pt x="1305" y="320"/>
                  </a:cubicBezTo>
                  <a:cubicBezTo>
                    <a:pt x="1322" y="312"/>
                    <a:pt x="1322" y="312"/>
                    <a:pt x="1322" y="312"/>
                  </a:cubicBezTo>
                  <a:cubicBezTo>
                    <a:pt x="1322" y="312"/>
                    <a:pt x="1327" y="301"/>
                    <a:pt x="1317" y="299"/>
                  </a:cubicBezTo>
                  <a:cubicBezTo>
                    <a:pt x="1317" y="294"/>
                    <a:pt x="1317" y="294"/>
                    <a:pt x="1317" y="294"/>
                  </a:cubicBezTo>
                  <a:cubicBezTo>
                    <a:pt x="1312" y="292"/>
                    <a:pt x="1312" y="292"/>
                    <a:pt x="1312" y="292"/>
                  </a:cubicBezTo>
                  <a:cubicBezTo>
                    <a:pt x="1282" y="267"/>
                    <a:pt x="1282" y="267"/>
                    <a:pt x="1282" y="267"/>
                  </a:cubicBezTo>
                  <a:cubicBezTo>
                    <a:pt x="1282" y="267"/>
                    <a:pt x="1282" y="261"/>
                    <a:pt x="1292" y="264"/>
                  </a:cubicBezTo>
                  <a:cubicBezTo>
                    <a:pt x="1294" y="261"/>
                    <a:pt x="1294" y="261"/>
                    <a:pt x="1294" y="261"/>
                  </a:cubicBezTo>
                  <a:cubicBezTo>
                    <a:pt x="1294" y="252"/>
                    <a:pt x="1294" y="252"/>
                    <a:pt x="1294" y="252"/>
                  </a:cubicBezTo>
                  <a:cubicBezTo>
                    <a:pt x="1294" y="252"/>
                    <a:pt x="1315" y="254"/>
                    <a:pt x="1293" y="238"/>
                  </a:cubicBezTo>
                  <a:cubicBezTo>
                    <a:pt x="1295" y="235"/>
                    <a:pt x="1295" y="235"/>
                    <a:pt x="1295" y="235"/>
                  </a:cubicBezTo>
                  <a:cubicBezTo>
                    <a:pt x="1303" y="234"/>
                    <a:pt x="1303" y="234"/>
                    <a:pt x="1303" y="234"/>
                  </a:cubicBezTo>
                  <a:cubicBezTo>
                    <a:pt x="1303" y="234"/>
                    <a:pt x="1309" y="222"/>
                    <a:pt x="1293" y="225"/>
                  </a:cubicBezTo>
                  <a:cubicBezTo>
                    <a:pt x="1282" y="229"/>
                    <a:pt x="1282" y="229"/>
                    <a:pt x="1282" y="229"/>
                  </a:cubicBezTo>
                  <a:cubicBezTo>
                    <a:pt x="1276" y="227"/>
                    <a:pt x="1276" y="227"/>
                    <a:pt x="1276" y="227"/>
                  </a:cubicBezTo>
                  <a:cubicBezTo>
                    <a:pt x="1269" y="234"/>
                    <a:pt x="1269" y="234"/>
                    <a:pt x="1269" y="234"/>
                  </a:cubicBezTo>
                  <a:cubicBezTo>
                    <a:pt x="1255" y="241"/>
                    <a:pt x="1255" y="241"/>
                    <a:pt x="1255" y="241"/>
                  </a:cubicBezTo>
                  <a:cubicBezTo>
                    <a:pt x="1255" y="241"/>
                    <a:pt x="1243" y="257"/>
                    <a:pt x="1228" y="244"/>
                  </a:cubicBezTo>
                  <a:cubicBezTo>
                    <a:pt x="1213" y="230"/>
                    <a:pt x="1205" y="216"/>
                    <a:pt x="1187" y="221"/>
                  </a:cubicBezTo>
                  <a:cubicBezTo>
                    <a:pt x="1187" y="221"/>
                    <a:pt x="1172" y="230"/>
                    <a:pt x="1172" y="211"/>
                  </a:cubicBezTo>
                  <a:cubicBezTo>
                    <a:pt x="1173" y="207"/>
                    <a:pt x="1173" y="207"/>
                    <a:pt x="1173" y="207"/>
                  </a:cubicBezTo>
                  <a:cubicBezTo>
                    <a:pt x="1165" y="207"/>
                    <a:pt x="1165" y="207"/>
                    <a:pt x="1165" y="207"/>
                  </a:cubicBezTo>
                  <a:cubicBezTo>
                    <a:pt x="1165" y="207"/>
                    <a:pt x="1159" y="207"/>
                    <a:pt x="1158" y="211"/>
                  </a:cubicBezTo>
                  <a:cubicBezTo>
                    <a:pt x="1157" y="215"/>
                    <a:pt x="1157" y="224"/>
                    <a:pt x="1157" y="224"/>
                  </a:cubicBezTo>
                  <a:cubicBezTo>
                    <a:pt x="1157" y="224"/>
                    <a:pt x="1152" y="222"/>
                    <a:pt x="1149" y="221"/>
                  </a:cubicBezTo>
                  <a:cubicBezTo>
                    <a:pt x="1147" y="219"/>
                    <a:pt x="1134" y="213"/>
                    <a:pt x="1134" y="213"/>
                  </a:cubicBezTo>
                  <a:cubicBezTo>
                    <a:pt x="1131" y="211"/>
                    <a:pt x="1131" y="211"/>
                    <a:pt x="1131" y="211"/>
                  </a:cubicBezTo>
                  <a:cubicBezTo>
                    <a:pt x="1131" y="211"/>
                    <a:pt x="1138" y="173"/>
                    <a:pt x="1119" y="185"/>
                  </a:cubicBezTo>
                  <a:cubicBezTo>
                    <a:pt x="1100" y="196"/>
                    <a:pt x="1092" y="185"/>
                    <a:pt x="1092" y="185"/>
                  </a:cubicBezTo>
                  <a:cubicBezTo>
                    <a:pt x="1081" y="192"/>
                    <a:pt x="1081" y="192"/>
                    <a:pt x="1081" y="192"/>
                  </a:cubicBezTo>
                  <a:cubicBezTo>
                    <a:pt x="1081" y="192"/>
                    <a:pt x="1063" y="196"/>
                    <a:pt x="1064" y="203"/>
                  </a:cubicBezTo>
                  <a:cubicBezTo>
                    <a:pt x="1064" y="203"/>
                    <a:pt x="1026" y="204"/>
                    <a:pt x="1022" y="179"/>
                  </a:cubicBezTo>
                  <a:cubicBezTo>
                    <a:pt x="1022" y="179"/>
                    <a:pt x="1018" y="170"/>
                    <a:pt x="1011" y="177"/>
                  </a:cubicBezTo>
                  <a:cubicBezTo>
                    <a:pt x="1005" y="183"/>
                    <a:pt x="998" y="184"/>
                    <a:pt x="998" y="184"/>
                  </a:cubicBezTo>
                  <a:cubicBezTo>
                    <a:pt x="998" y="184"/>
                    <a:pt x="1000" y="194"/>
                    <a:pt x="979" y="192"/>
                  </a:cubicBezTo>
                  <a:cubicBezTo>
                    <a:pt x="973" y="201"/>
                    <a:pt x="973" y="201"/>
                    <a:pt x="973" y="201"/>
                  </a:cubicBezTo>
                  <a:cubicBezTo>
                    <a:pt x="973" y="201"/>
                    <a:pt x="963" y="211"/>
                    <a:pt x="962" y="196"/>
                  </a:cubicBezTo>
                  <a:cubicBezTo>
                    <a:pt x="962" y="195"/>
                    <a:pt x="962" y="195"/>
                    <a:pt x="962" y="194"/>
                  </a:cubicBezTo>
                  <a:cubicBezTo>
                    <a:pt x="961" y="176"/>
                    <a:pt x="944" y="169"/>
                    <a:pt x="938" y="187"/>
                  </a:cubicBezTo>
                  <a:cubicBezTo>
                    <a:pt x="938" y="187"/>
                    <a:pt x="940" y="192"/>
                    <a:pt x="947" y="195"/>
                  </a:cubicBezTo>
                  <a:cubicBezTo>
                    <a:pt x="947" y="195"/>
                    <a:pt x="948" y="201"/>
                    <a:pt x="939" y="206"/>
                  </a:cubicBezTo>
                  <a:cubicBezTo>
                    <a:pt x="930" y="212"/>
                    <a:pt x="925" y="217"/>
                    <a:pt x="925" y="217"/>
                  </a:cubicBezTo>
                  <a:cubicBezTo>
                    <a:pt x="918" y="217"/>
                    <a:pt x="918" y="217"/>
                    <a:pt x="918" y="217"/>
                  </a:cubicBezTo>
                  <a:cubicBezTo>
                    <a:pt x="918" y="221"/>
                    <a:pt x="918" y="221"/>
                    <a:pt x="918" y="221"/>
                  </a:cubicBezTo>
                  <a:cubicBezTo>
                    <a:pt x="918" y="221"/>
                    <a:pt x="907" y="233"/>
                    <a:pt x="899" y="218"/>
                  </a:cubicBezTo>
                  <a:cubicBezTo>
                    <a:pt x="887" y="225"/>
                    <a:pt x="887" y="225"/>
                    <a:pt x="887" y="225"/>
                  </a:cubicBezTo>
                  <a:cubicBezTo>
                    <a:pt x="887" y="225"/>
                    <a:pt x="868" y="215"/>
                    <a:pt x="853" y="218"/>
                  </a:cubicBezTo>
                  <a:cubicBezTo>
                    <a:pt x="853" y="218"/>
                    <a:pt x="843" y="206"/>
                    <a:pt x="831" y="206"/>
                  </a:cubicBezTo>
                  <a:cubicBezTo>
                    <a:pt x="819" y="205"/>
                    <a:pt x="806" y="193"/>
                    <a:pt x="820" y="183"/>
                  </a:cubicBezTo>
                  <a:cubicBezTo>
                    <a:pt x="833" y="172"/>
                    <a:pt x="823" y="171"/>
                    <a:pt x="813" y="170"/>
                  </a:cubicBezTo>
                  <a:cubicBezTo>
                    <a:pt x="803" y="169"/>
                    <a:pt x="811" y="161"/>
                    <a:pt x="817" y="157"/>
                  </a:cubicBezTo>
                  <a:cubicBezTo>
                    <a:pt x="822" y="153"/>
                    <a:pt x="810" y="135"/>
                    <a:pt x="810" y="135"/>
                  </a:cubicBezTo>
                  <a:cubicBezTo>
                    <a:pt x="821" y="135"/>
                    <a:pt x="821" y="135"/>
                    <a:pt x="821" y="135"/>
                  </a:cubicBezTo>
                  <a:cubicBezTo>
                    <a:pt x="821" y="135"/>
                    <a:pt x="829" y="129"/>
                    <a:pt x="810" y="123"/>
                  </a:cubicBezTo>
                  <a:cubicBezTo>
                    <a:pt x="791" y="116"/>
                    <a:pt x="788" y="88"/>
                    <a:pt x="788" y="88"/>
                  </a:cubicBezTo>
                  <a:cubicBezTo>
                    <a:pt x="788" y="88"/>
                    <a:pt x="770" y="77"/>
                    <a:pt x="743" y="87"/>
                  </a:cubicBezTo>
                  <a:cubicBezTo>
                    <a:pt x="743" y="87"/>
                    <a:pt x="733" y="84"/>
                    <a:pt x="730" y="80"/>
                  </a:cubicBezTo>
                  <a:cubicBezTo>
                    <a:pt x="727" y="76"/>
                    <a:pt x="717" y="86"/>
                    <a:pt x="717" y="86"/>
                  </a:cubicBezTo>
                  <a:cubicBezTo>
                    <a:pt x="717" y="86"/>
                    <a:pt x="719" y="58"/>
                    <a:pt x="702" y="76"/>
                  </a:cubicBezTo>
                  <a:cubicBezTo>
                    <a:pt x="702" y="76"/>
                    <a:pt x="680" y="90"/>
                    <a:pt x="674" y="68"/>
                  </a:cubicBezTo>
                  <a:cubicBezTo>
                    <a:pt x="669" y="46"/>
                    <a:pt x="665" y="47"/>
                    <a:pt x="665" y="47"/>
                  </a:cubicBezTo>
                  <a:cubicBezTo>
                    <a:pt x="665" y="47"/>
                    <a:pt x="686" y="26"/>
                    <a:pt x="651" y="22"/>
                  </a:cubicBezTo>
                  <a:cubicBezTo>
                    <a:pt x="647" y="9"/>
                    <a:pt x="647" y="9"/>
                    <a:pt x="647" y="9"/>
                  </a:cubicBezTo>
                  <a:cubicBezTo>
                    <a:pt x="638" y="0"/>
                    <a:pt x="638" y="0"/>
                    <a:pt x="638" y="0"/>
                  </a:cubicBezTo>
                  <a:cubicBezTo>
                    <a:pt x="638" y="0"/>
                    <a:pt x="640" y="6"/>
                    <a:pt x="631" y="13"/>
                  </a:cubicBezTo>
                  <a:cubicBezTo>
                    <a:pt x="621" y="20"/>
                    <a:pt x="609" y="22"/>
                    <a:pt x="610" y="38"/>
                  </a:cubicBezTo>
                  <a:cubicBezTo>
                    <a:pt x="610" y="38"/>
                    <a:pt x="591" y="29"/>
                    <a:pt x="590" y="60"/>
                  </a:cubicBezTo>
                  <a:cubicBezTo>
                    <a:pt x="586" y="62"/>
                    <a:pt x="586" y="62"/>
                    <a:pt x="586" y="62"/>
                  </a:cubicBezTo>
                  <a:cubicBezTo>
                    <a:pt x="557" y="55"/>
                    <a:pt x="557" y="55"/>
                    <a:pt x="557" y="55"/>
                  </a:cubicBezTo>
                  <a:cubicBezTo>
                    <a:pt x="557" y="61"/>
                    <a:pt x="557" y="61"/>
                    <a:pt x="557" y="61"/>
                  </a:cubicBezTo>
                  <a:cubicBezTo>
                    <a:pt x="574" y="86"/>
                    <a:pt x="574" y="86"/>
                    <a:pt x="574" y="86"/>
                  </a:cubicBezTo>
                  <a:cubicBezTo>
                    <a:pt x="574" y="86"/>
                    <a:pt x="573" y="111"/>
                    <a:pt x="595" y="112"/>
                  </a:cubicBezTo>
                  <a:cubicBezTo>
                    <a:pt x="595" y="112"/>
                    <a:pt x="600" y="135"/>
                    <a:pt x="585" y="137"/>
                  </a:cubicBezTo>
                  <a:cubicBezTo>
                    <a:pt x="570" y="138"/>
                    <a:pt x="571" y="164"/>
                    <a:pt x="571" y="164"/>
                  </a:cubicBezTo>
                  <a:cubicBezTo>
                    <a:pt x="560" y="156"/>
                    <a:pt x="560" y="156"/>
                    <a:pt x="560" y="156"/>
                  </a:cubicBezTo>
                  <a:cubicBezTo>
                    <a:pt x="557" y="159"/>
                    <a:pt x="557" y="159"/>
                    <a:pt x="557" y="159"/>
                  </a:cubicBezTo>
                  <a:cubicBezTo>
                    <a:pt x="556" y="166"/>
                    <a:pt x="556" y="166"/>
                    <a:pt x="556" y="166"/>
                  </a:cubicBezTo>
                  <a:cubicBezTo>
                    <a:pt x="556" y="166"/>
                    <a:pt x="538" y="173"/>
                    <a:pt x="537" y="180"/>
                  </a:cubicBezTo>
                  <a:cubicBezTo>
                    <a:pt x="532" y="182"/>
                    <a:pt x="532" y="182"/>
                    <a:pt x="532" y="182"/>
                  </a:cubicBezTo>
                  <a:cubicBezTo>
                    <a:pt x="528" y="177"/>
                    <a:pt x="528" y="177"/>
                    <a:pt x="528" y="177"/>
                  </a:cubicBezTo>
                  <a:cubicBezTo>
                    <a:pt x="528" y="171"/>
                    <a:pt x="528" y="171"/>
                    <a:pt x="528" y="171"/>
                  </a:cubicBezTo>
                  <a:cubicBezTo>
                    <a:pt x="528" y="167"/>
                    <a:pt x="528" y="167"/>
                    <a:pt x="528" y="167"/>
                  </a:cubicBezTo>
                  <a:cubicBezTo>
                    <a:pt x="526" y="166"/>
                    <a:pt x="526" y="166"/>
                    <a:pt x="526" y="166"/>
                  </a:cubicBezTo>
                  <a:cubicBezTo>
                    <a:pt x="522" y="161"/>
                    <a:pt x="522" y="161"/>
                    <a:pt x="522" y="161"/>
                  </a:cubicBezTo>
                  <a:cubicBezTo>
                    <a:pt x="522" y="161"/>
                    <a:pt x="546" y="138"/>
                    <a:pt x="525" y="115"/>
                  </a:cubicBezTo>
                  <a:cubicBezTo>
                    <a:pt x="521" y="117"/>
                    <a:pt x="521" y="117"/>
                    <a:pt x="521" y="117"/>
                  </a:cubicBezTo>
                  <a:cubicBezTo>
                    <a:pt x="517" y="138"/>
                    <a:pt x="517" y="138"/>
                    <a:pt x="517" y="138"/>
                  </a:cubicBezTo>
                  <a:cubicBezTo>
                    <a:pt x="517" y="138"/>
                    <a:pt x="493" y="155"/>
                    <a:pt x="513" y="156"/>
                  </a:cubicBezTo>
                  <a:cubicBezTo>
                    <a:pt x="513" y="156"/>
                    <a:pt x="523" y="160"/>
                    <a:pt x="512" y="166"/>
                  </a:cubicBezTo>
                  <a:cubicBezTo>
                    <a:pt x="512" y="166"/>
                    <a:pt x="502" y="177"/>
                    <a:pt x="504" y="181"/>
                  </a:cubicBezTo>
                  <a:cubicBezTo>
                    <a:pt x="501" y="180"/>
                    <a:pt x="501" y="180"/>
                    <a:pt x="501" y="180"/>
                  </a:cubicBezTo>
                  <a:cubicBezTo>
                    <a:pt x="493" y="173"/>
                    <a:pt x="493" y="173"/>
                    <a:pt x="493" y="173"/>
                  </a:cubicBezTo>
                  <a:cubicBezTo>
                    <a:pt x="493" y="173"/>
                    <a:pt x="480" y="152"/>
                    <a:pt x="476" y="182"/>
                  </a:cubicBezTo>
                  <a:cubicBezTo>
                    <a:pt x="463" y="164"/>
                    <a:pt x="463" y="164"/>
                    <a:pt x="463" y="164"/>
                  </a:cubicBezTo>
                  <a:cubicBezTo>
                    <a:pt x="463" y="164"/>
                    <a:pt x="448" y="161"/>
                    <a:pt x="448" y="173"/>
                  </a:cubicBezTo>
                  <a:cubicBezTo>
                    <a:pt x="449" y="179"/>
                    <a:pt x="449" y="179"/>
                    <a:pt x="449" y="179"/>
                  </a:cubicBezTo>
                  <a:cubicBezTo>
                    <a:pt x="452" y="190"/>
                    <a:pt x="452" y="190"/>
                    <a:pt x="452" y="190"/>
                  </a:cubicBezTo>
                  <a:cubicBezTo>
                    <a:pt x="452" y="190"/>
                    <a:pt x="471" y="202"/>
                    <a:pt x="444" y="207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445" y="212"/>
                    <a:pt x="467" y="227"/>
                    <a:pt x="448" y="245"/>
                  </a:cubicBezTo>
                  <a:cubicBezTo>
                    <a:pt x="448" y="245"/>
                    <a:pt x="432" y="249"/>
                    <a:pt x="430" y="258"/>
                  </a:cubicBezTo>
                  <a:cubicBezTo>
                    <a:pt x="430" y="258"/>
                    <a:pt x="407" y="242"/>
                    <a:pt x="396" y="246"/>
                  </a:cubicBezTo>
                  <a:cubicBezTo>
                    <a:pt x="396" y="246"/>
                    <a:pt x="396" y="288"/>
                    <a:pt x="379" y="257"/>
                  </a:cubicBezTo>
                  <a:cubicBezTo>
                    <a:pt x="379" y="257"/>
                    <a:pt x="370" y="245"/>
                    <a:pt x="364" y="245"/>
                  </a:cubicBezTo>
                  <a:cubicBezTo>
                    <a:pt x="363" y="240"/>
                    <a:pt x="363" y="240"/>
                    <a:pt x="363" y="240"/>
                  </a:cubicBezTo>
                  <a:cubicBezTo>
                    <a:pt x="363" y="240"/>
                    <a:pt x="346" y="237"/>
                    <a:pt x="344" y="241"/>
                  </a:cubicBezTo>
                  <a:cubicBezTo>
                    <a:pt x="343" y="245"/>
                    <a:pt x="342" y="256"/>
                    <a:pt x="342" y="256"/>
                  </a:cubicBezTo>
                  <a:cubicBezTo>
                    <a:pt x="328" y="252"/>
                    <a:pt x="328" y="252"/>
                    <a:pt x="328" y="252"/>
                  </a:cubicBezTo>
                  <a:cubicBezTo>
                    <a:pt x="328" y="252"/>
                    <a:pt x="341" y="236"/>
                    <a:pt x="326" y="222"/>
                  </a:cubicBezTo>
                  <a:cubicBezTo>
                    <a:pt x="311" y="209"/>
                    <a:pt x="310" y="207"/>
                    <a:pt x="310" y="207"/>
                  </a:cubicBezTo>
                  <a:cubicBezTo>
                    <a:pt x="306" y="200"/>
                    <a:pt x="306" y="200"/>
                    <a:pt x="306" y="200"/>
                  </a:cubicBezTo>
                  <a:cubicBezTo>
                    <a:pt x="299" y="200"/>
                    <a:pt x="299" y="200"/>
                    <a:pt x="299" y="200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5" y="219"/>
                    <a:pt x="295" y="242"/>
                    <a:pt x="287" y="240"/>
                  </a:cubicBezTo>
                  <a:cubicBezTo>
                    <a:pt x="279" y="237"/>
                    <a:pt x="238" y="231"/>
                    <a:pt x="228" y="207"/>
                  </a:cubicBezTo>
                  <a:cubicBezTo>
                    <a:pt x="228" y="207"/>
                    <a:pt x="210" y="198"/>
                    <a:pt x="202" y="196"/>
                  </a:cubicBezTo>
                  <a:cubicBezTo>
                    <a:pt x="202" y="196"/>
                    <a:pt x="184" y="185"/>
                    <a:pt x="173" y="160"/>
                  </a:cubicBezTo>
                  <a:cubicBezTo>
                    <a:pt x="161" y="135"/>
                    <a:pt x="161" y="135"/>
                    <a:pt x="161" y="135"/>
                  </a:cubicBezTo>
                  <a:cubicBezTo>
                    <a:pt x="161" y="135"/>
                    <a:pt x="169" y="110"/>
                    <a:pt x="145" y="106"/>
                  </a:cubicBezTo>
                  <a:cubicBezTo>
                    <a:pt x="145" y="106"/>
                    <a:pt x="136" y="103"/>
                    <a:pt x="136" y="91"/>
                  </a:cubicBezTo>
                  <a:cubicBezTo>
                    <a:pt x="137" y="80"/>
                    <a:pt x="139" y="54"/>
                    <a:pt x="119" y="57"/>
                  </a:cubicBezTo>
                  <a:cubicBezTo>
                    <a:pt x="99" y="61"/>
                    <a:pt x="82" y="52"/>
                    <a:pt x="82" y="52"/>
                  </a:cubicBezTo>
                  <a:cubicBezTo>
                    <a:pt x="82" y="52"/>
                    <a:pt x="73" y="33"/>
                    <a:pt x="62" y="46"/>
                  </a:cubicBezTo>
                  <a:cubicBezTo>
                    <a:pt x="52" y="60"/>
                    <a:pt x="49" y="59"/>
                    <a:pt x="49" y="59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6" y="90"/>
                    <a:pt x="13" y="94"/>
                    <a:pt x="19" y="109"/>
                  </a:cubicBezTo>
                  <a:cubicBezTo>
                    <a:pt x="25" y="125"/>
                    <a:pt x="20" y="132"/>
                    <a:pt x="20" y="132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4" y="155"/>
                    <a:pt x="57" y="161"/>
                    <a:pt x="46" y="165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0" y="187"/>
                    <a:pt x="25" y="194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38" y="202"/>
                    <a:pt x="40" y="208"/>
                    <a:pt x="27" y="217"/>
                  </a:cubicBezTo>
                  <a:cubicBezTo>
                    <a:pt x="15" y="225"/>
                    <a:pt x="12" y="226"/>
                    <a:pt x="12" y="226"/>
                  </a:cubicBezTo>
                  <a:cubicBezTo>
                    <a:pt x="12" y="226"/>
                    <a:pt x="0" y="239"/>
                    <a:pt x="29" y="261"/>
                  </a:cubicBezTo>
                  <a:cubicBezTo>
                    <a:pt x="58" y="283"/>
                    <a:pt x="71" y="288"/>
                    <a:pt x="83" y="291"/>
                  </a:cubicBezTo>
                  <a:cubicBezTo>
                    <a:pt x="94" y="293"/>
                    <a:pt x="108" y="297"/>
                    <a:pt x="111" y="318"/>
                  </a:cubicBezTo>
                  <a:cubicBezTo>
                    <a:pt x="111" y="318"/>
                    <a:pt x="120" y="341"/>
                    <a:pt x="131" y="345"/>
                  </a:cubicBezTo>
                  <a:cubicBezTo>
                    <a:pt x="131" y="345"/>
                    <a:pt x="140" y="357"/>
                    <a:pt x="133" y="367"/>
                  </a:cubicBezTo>
                  <a:cubicBezTo>
                    <a:pt x="145" y="384"/>
                    <a:pt x="145" y="384"/>
                    <a:pt x="145" y="384"/>
                  </a:cubicBezTo>
                  <a:cubicBezTo>
                    <a:pt x="155" y="397"/>
                    <a:pt x="155" y="397"/>
                    <a:pt x="155" y="397"/>
                  </a:cubicBezTo>
                  <a:cubicBezTo>
                    <a:pt x="176" y="419"/>
                    <a:pt x="176" y="419"/>
                    <a:pt x="176" y="419"/>
                  </a:cubicBezTo>
                  <a:cubicBezTo>
                    <a:pt x="193" y="431"/>
                    <a:pt x="193" y="431"/>
                    <a:pt x="193" y="431"/>
                  </a:cubicBezTo>
                  <a:cubicBezTo>
                    <a:pt x="193" y="431"/>
                    <a:pt x="197" y="445"/>
                    <a:pt x="180" y="451"/>
                  </a:cubicBezTo>
                  <a:cubicBezTo>
                    <a:pt x="170" y="445"/>
                    <a:pt x="170" y="445"/>
                    <a:pt x="170" y="445"/>
                  </a:cubicBezTo>
                  <a:cubicBezTo>
                    <a:pt x="170" y="445"/>
                    <a:pt x="159" y="441"/>
                    <a:pt x="162" y="460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7" y="483"/>
                    <a:pt x="177" y="483"/>
                    <a:pt x="177" y="483"/>
                  </a:cubicBezTo>
                  <a:cubicBezTo>
                    <a:pt x="177" y="483"/>
                    <a:pt x="192" y="490"/>
                    <a:pt x="186" y="501"/>
                  </a:cubicBezTo>
                  <a:cubicBezTo>
                    <a:pt x="190" y="508"/>
                    <a:pt x="190" y="508"/>
                    <a:pt x="190" y="508"/>
                  </a:cubicBezTo>
                  <a:cubicBezTo>
                    <a:pt x="203" y="518"/>
                    <a:pt x="203" y="518"/>
                    <a:pt x="203" y="518"/>
                  </a:cubicBezTo>
                  <a:cubicBezTo>
                    <a:pt x="203" y="518"/>
                    <a:pt x="208" y="524"/>
                    <a:pt x="201" y="536"/>
                  </a:cubicBezTo>
                  <a:cubicBezTo>
                    <a:pt x="205" y="548"/>
                    <a:pt x="205" y="548"/>
                    <a:pt x="205" y="548"/>
                  </a:cubicBezTo>
                  <a:cubicBezTo>
                    <a:pt x="208" y="573"/>
                    <a:pt x="208" y="573"/>
                    <a:pt x="208" y="573"/>
                  </a:cubicBezTo>
                  <a:cubicBezTo>
                    <a:pt x="212" y="597"/>
                    <a:pt x="212" y="597"/>
                    <a:pt x="212" y="597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2" y="632"/>
                    <a:pt x="225" y="643"/>
                    <a:pt x="215" y="665"/>
                  </a:cubicBezTo>
                  <a:cubicBezTo>
                    <a:pt x="218" y="689"/>
                    <a:pt x="218" y="689"/>
                    <a:pt x="218" y="689"/>
                  </a:cubicBezTo>
                  <a:cubicBezTo>
                    <a:pt x="224" y="721"/>
                    <a:pt x="224" y="721"/>
                    <a:pt x="224" y="721"/>
                  </a:cubicBezTo>
                  <a:cubicBezTo>
                    <a:pt x="224" y="721"/>
                    <a:pt x="240" y="736"/>
                    <a:pt x="232" y="764"/>
                  </a:cubicBezTo>
                  <a:cubicBezTo>
                    <a:pt x="232" y="764"/>
                    <a:pt x="228" y="807"/>
                    <a:pt x="242" y="826"/>
                  </a:cubicBezTo>
                  <a:cubicBezTo>
                    <a:pt x="241" y="854"/>
                    <a:pt x="241" y="854"/>
                    <a:pt x="241" y="854"/>
                  </a:cubicBezTo>
                  <a:cubicBezTo>
                    <a:pt x="252" y="862"/>
                    <a:pt x="252" y="862"/>
                    <a:pt x="252" y="862"/>
                  </a:cubicBezTo>
                  <a:cubicBezTo>
                    <a:pt x="260" y="878"/>
                    <a:pt x="260" y="878"/>
                    <a:pt x="260" y="878"/>
                  </a:cubicBezTo>
                  <a:cubicBezTo>
                    <a:pt x="267" y="879"/>
                    <a:pt x="267" y="879"/>
                    <a:pt x="267" y="879"/>
                  </a:cubicBezTo>
                  <a:cubicBezTo>
                    <a:pt x="270" y="873"/>
                    <a:pt x="270" y="873"/>
                    <a:pt x="270" y="873"/>
                  </a:cubicBezTo>
                  <a:cubicBezTo>
                    <a:pt x="270" y="852"/>
                    <a:pt x="270" y="852"/>
                    <a:pt x="270" y="852"/>
                  </a:cubicBezTo>
                  <a:cubicBezTo>
                    <a:pt x="270" y="852"/>
                    <a:pt x="276" y="850"/>
                    <a:pt x="276" y="847"/>
                  </a:cubicBezTo>
                  <a:cubicBezTo>
                    <a:pt x="276" y="844"/>
                    <a:pt x="276" y="839"/>
                    <a:pt x="276" y="839"/>
                  </a:cubicBezTo>
                  <a:cubicBezTo>
                    <a:pt x="272" y="827"/>
                    <a:pt x="272" y="827"/>
                    <a:pt x="272" y="827"/>
                  </a:cubicBezTo>
                  <a:cubicBezTo>
                    <a:pt x="285" y="818"/>
                    <a:pt x="285" y="818"/>
                    <a:pt x="285" y="818"/>
                  </a:cubicBezTo>
                  <a:cubicBezTo>
                    <a:pt x="289" y="809"/>
                    <a:pt x="289" y="809"/>
                    <a:pt x="289" y="809"/>
                  </a:cubicBezTo>
                  <a:cubicBezTo>
                    <a:pt x="294" y="792"/>
                    <a:pt x="294" y="792"/>
                    <a:pt x="294" y="792"/>
                  </a:cubicBezTo>
                  <a:cubicBezTo>
                    <a:pt x="308" y="782"/>
                    <a:pt x="308" y="782"/>
                    <a:pt x="308" y="782"/>
                  </a:cubicBezTo>
                  <a:cubicBezTo>
                    <a:pt x="309" y="797"/>
                    <a:pt x="309" y="797"/>
                    <a:pt x="309" y="797"/>
                  </a:cubicBezTo>
                  <a:cubicBezTo>
                    <a:pt x="309" y="797"/>
                    <a:pt x="319" y="804"/>
                    <a:pt x="327" y="807"/>
                  </a:cubicBezTo>
                  <a:cubicBezTo>
                    <a:pt x="326" y="819"/>
                    <a:pt x="326" y="819"/>
                    <a:pt x="326" y="819"/>
                  </a:cubicBezTo>
                  <a:cubicBezTo>
                    <a:pt x="326" y="819"/>
                    <a:pt x="340" y="814"/>
                    <a:pt x="342" y="837"/>
                  </a:cubicBezTo>
                  <a:cubicBezTo>
                    <a:pt x="342" y="837"/>
                    <a:pt x="349" y="853"/>
                    <a:pt x="359" y="853"/>
                  </a:cubicBezTo>
                  <a:cubicBezTo>
                    <a:pt x="359" y="853"/>
                    <a:pt x="367" y="863"/>
                    <a:pt x="356" y="875"/>
                  </a:cubicBezTo>
                  <a:cubicBezTo>
                    <a:pt x="345" y="886"/>
                    <a:pt x="344" y="889"/>
                    <a:pt x="360" y="905"/>
                  </a:cubicBezTo>
                  <a:cubicBezTo>
                    <a:pt x="375" y="922"/>
                    <a:pt x="378" y="919"/>
                    <a:pt x="378" y="919"/>
                  </a:cubicBezTo>
                  <a:cubicBezTo>
                    <a:pt x="381" y="926"/>
                    <a:pt x="381" y="926"/>
                    <a:pt x="381" y="926"/>
                  </a:cubicBezTo>
                  <a:cubicBezTo>
                    <a:pt x="382" y="936"/>
                    <a:pt x="382" y="936"/>
                    <a:pt x="382" y="936"/>
                  </a:cubicBezTo>
                  <a:cubicBezTo>
                    <a:pt x="382" y="936"/>
                    <a:pt x="385" y="949"/>
                    <a:pt x="397" y="930"/>
                  </a:cubicBezTo>
                  <a:cubicBezTo>
                    <a:pt x="408" y="910"/>
                    <a:pt x="410" y="921"/>
                    <a:pt x="414" y="928"/>
                  </a:cubicBezTo>
                  <a:cubicBezTo>
                    <a:pt x="431" y="914"/>
                    <a:pt x="431" y="914"/>
                    <a:pt x="431" y="914"/>
                  </a:cubicBezTo>
                  <a:cubicBezTo>
                    <a:pt x="436" y="924"/>
                    <a:pt x="436" y="924"/>
                    <a:pt x="436" y="924"/>
                  </a:cubicBezTo>
                  <a:cubicBezTo>
                    <a:pt x="441" y="935"/>
                    <a:pt x="441" y="935"/>
                    <a:pt x="441" y="935"/>
                  </a:cubicBezTo>
                  <a:cubicBezTo>
                    <a:pt x="441" y="950"/>
                    <a:pt x="441" y="950"/>
                    <a:pt x="441" y="950"/>
                  </a:cubicBezTo>
                  <a:cubicBezTo>
                    <a:pt x="449" y="950"/>
                    <a:pt x="449" y="950"/>
                    <a:pt x="449" y="950"/>
                  </a:cubicBezTo>
                  <a:cubicBezTo>
                    <a:pt x="456" y="961"/>
                    <a:pt x="456" y="961"/>
                    <a:pt x="456" y="961"/>
                  </a:cubicBezTo>
                  <a:cubicBezTo>
                    <a:pt x="456" y="971"/>
                    <a:pt x="456" y="971"/>
                    <a:pt x="456" y="971"/>
                  </a:cubicBezTo>
                  <a:cubicBezTo>
                    <a:pt x="465" y="973"/>
                    <a:pt x="465" y="973"/>
                    <a:pt x="465" y="973"/>
                  </a:cubicBezTo>
                  <a:cubicBezTo>
                    <a:pt x="465" y="973"/>
                    <a:pt x="487" y="987"/>
                    <a:pt x="479" y="1006"/>
                  </a:cubicBezTo>
                  <a:cubicBezTo>
                    <a:pt x="479" y="1006"/>
                    <a:pt x="499" y="1002"/>
                    <a:pt x="494" y="1029"/>
                  </a:cubicBezTo>
                  <a:cubicBezTo>
                    <a:pt x="509" y="1041"/>
                    <a:pt x="509" y="1041"/>
                    <a:pt x="509" y="1041"/>
                  </a:cubicBezTo>
                  <a:cubicBezTo>
                    <a:pt x="510" y="1048"/>
                    <a:pt x="510" y="1048"/>
                    <a:pt x="510" y="1048"/>
                  </a:cubicBezTo>
                  <a:cubicBezTo>
                    <a:pt x="528" y="1052"/>
                    <a:pt x="528" y="1052"/>
                    <a:pt x="528" y="1052"/>
                  </a:cubicBezTo>
                  <a:cubicBezTo>
                    <a:pt x="527" y="1071"/>
                    <a:pt x="527" y="1071"/>
                    <a:pt x="527" y="1071"/>
                  </a:cubicBezTo>
                  <a:cubicBezTo>
                    <a:pt x="530" y="1075"/>
                    <a:pt x="530" y="1075"/>
                    <a:pt x="530" y="1075"/>
                  </a:cubicBezTo>
                  <a:cubicBezTo>
                    <a:pt x="541" y="1066"/>
                    <a:pt x="541" y="1066"/>
                    <a:pt x="541" y="1066"/>
                  </a:cubicBezTo>
                  <a:cubicBezTo>
                    <a:pt x="541" y="1066"/>
                    <a:pt x="547" y="1081"/>
                    <a:pt x="537" y="1089"/>
                  </a:cubicBezTo>
                  <a:cubicBezTo>
                    <a:pt x="526" y="1097"/>
                    <a:pt x="523" y="1102"/>
                    <a:pt x="537" y="1106"/>
                  </a:cubicBezTo>
                  <a:cubicBezTo>
                    <a:pt x="537" y="1106"/>
                    <a:pt x="565" y="1106"/>
                    <a:pt x="561" y="1128"/>
                  </a:cubicBezTo>
                  <a:cubicBezTo>
                    <a:pt x="561" y="1128"/>
                    <a:pt x="535" y="1134"/>
                    <a:pt x="574" y="1146"/>
                  </a:cubicBezTo>
                </a:path>
              </a:pathLst>
            </a:custGeom>
            <a:grpFill/>
            <a:ln w="76200" cap="flat" cmpd="sng">
              <a:noFill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891506" y="1498599"/>
              <a:ext cx="4310063" cy="3794125"/>
            </a:xfrm>
            <a:custGeom>
              <a:avLst/>
              <a:gdLst>
                <a:gd name="T0" fmla="*/ 696 w 1327"/>
                <a:gd name="T1" fmla="*/ 1125 h 1167"/>
                <a:gd name="T2" fmla="*/ 709 w 1327"/>
                <a:gd name="T3" fmla="*/ 1037 h 1167"/>
                <a:gd name="T4" fmla="*/ 780 w 1327"/>
                <a:gd name="T5" fmla="*/ 883 h 1167"/>
                <a:gd name="T6" fmla="*/ 814 w 1327"/>
                <a:gd name="T7" fmla="*/ 787 h 1167"/>
                <a:gd name="T8" fmla="*/ 881 w 1327"/>
                <a:gd name="T9" fmla="*/ 872 h 1167"/>
                <a:gd name="T10" fmla="*/ 1000 w 1327"/>
                <a:gd name="T11" fmla="*/ 883 h 1167"/>
                <a:gd name="T12" fmla="*/ 1064 w 1327"/>
                <a:gd name="T13" fmla="*/ 896 h 1167"/>
                <a:gd name="T14" fmla="*/ 1064 w 1327"/>
                <a:gd name="T15" fmla="*/ 834 h 1167"/>
                <a:gd name="T16" fmla="*/ 1044 w 1327"/>
                <a:gd name="T17" fmla="*/ 770 h 1167"/>
                <a:gd name="T18" fmla="*/ 1067 w 1327"/>
                <a:gd name="T19" fmla="*/ 720 h 1167"/>
                <a:gd name="T20" fmla="*/ 1024 w 1327"/>
                <a:gd name="T21" fmla="*/ 680 h 1167"/>
                <a:gd name="T22" fmla="*/ 994 w 1327"/>
                <a:gd name="T23" fmla="*/ 666 h 1167"/>
                <a:gd name="T24" fmla="*/ 976 w 1327"/>
                <a:gd name="T25" fmla="*/ 633 h 1167"/>
                <a:gd name="T26" fmla="*/ 1027 w 1327"/>
                <a:gd name="T27" fmla="*/ 577 h 1167"/>
                <a:gd name="T28" fmla="*/ 1081 w 1327"/>
                <a:gd name="T29" fmla="*/ 539 h 1167"/>
                <a:gd name="T30" fmla="*/ 1166 w 1327"/>
                <a:gd name="T31" fmla="*/ 550 h 1167"/>
                <a:gd name="T32" fmla="*/ 1236 w 1327"/>
                <a:gd name="T33" fmla="*/ 428 h 1167"/>
                <a:gd name="T34" fmla="*/ 1272 w 1327"/>
                <a:gd name="T35" fmla="*/ 401 h 1167"/>
                <a:gd name="T36" fmla="*/ 1284 w 1327"/>
                <a:gd name="T37" fmla="*/ 345 h 1167"/>
                <a:gd name="T38" fmla="*/ 1322 w 1327"/>
                <a:gd name="T39" fmla="*/ 312 h 1167"/>
                <a:gd name="T40" fmla="*/ 1292 w 1327"/>
                <a:gd name="T41" fmla="*/ 264 h 1167"/>
                <a:gd name="T42" fmla="*/ 1303 w 1327"/>
                <a:gd name="T43" fmla="*/ 234 h 1167"/>
                <a:gd name="T44" fmla="*/ 1255 w 1327"/>
                <a:gd name="T45" fmla="*/ 241 h 1167"/>
                <a:gd name="T46" fmla="*/ 1165 w 1327"/>
                <a:gd name="T47" fmla="*/ 207 h 1167"/>
                <a:gd name="T48" fmla="*/ 1131 w 1327"/>
                <a:gd name="T49" fmla="*/ 211 h 1167"/>
                <a:gd name="T50" fmla="*/ 1022 w 1327"/>
                <a:gd name="T51" fmla="*/ 179 h 1167"/>
                <a:gd name="T52" fmla="*/ 962 w 1327"/>
                <a:gd name="T53" fmla="*/ 196 h 1167"/>
                <a:gd name="T54" fmla="*/ 925 w 1327"/>
                <a:gd name="T55" fmla="*/ 217 h 1167"/>
                <a:gd name="T56" fmla="*/ 853 w 1327"/>
                <a:gd name="T57" fmla="*/ 218 h 1167"/>
                <a:gd name="T58" fmla="*/ 810 w 1327"/>
                <a:gd name="T59" fmla="*/ 135 h 1167"/>
                <a:gd name="T60" fmla="*/ 730 w 1327"/>
                <a:gd name="T61" fmla="*/ 80 h 1167"/>
                <a:gd name="T62" fmla="*/ 651 w 1327"/>
                <a:gd name="T63" fmla="*/ 22 h 1167"/>
                <a:gd name="T64" fmla="*/ 590 w 1327"/>
                <a:gd name="T65" fmla="*/ 60 h 1167"/>
                <a:gd name="T66" fmla="*/ 595 w 1327"/>
                <a:gd name="T67" fmla="*/ 112 h 1167"/>
                <a:gd name="T68" fmla="*/ 556 w 1327"/>
                <a:gd name="T69" fmla="*/ 166 h 1167"/>
                <a:gd name="T70" fmla="*/ 528 w 1327"/>
                <a:gd name="T71" fmla="*/ 167 h 1167"/>
                <a:gd name="T72" fmla="*/ 517 w 1327"/>
                <a:gd name="T73" fmla="*/ 138 h 1167"/>
                <a:gd name="T74" fmla="*/ 493 w 1327"/>
                <a:gd name="T75" fmla="*/ 173 h 1167"/>
                <a:gd name="T76" fmla="*/ 452 w 1327"/>
                <a:gd name="T77" fmla="*/ 190 h 1167"/>
                <a:gd name="T78" fmla="*/ 396 w 1327"/>
                <a:gd name="T79" fmla="*/ 246 h 1167"/>
                <a:gd name="T80" fmla="*/ 342 w 1327"/>
                <a:gd name="T81" fmla="*/ 256 h 1167"/>
                <a:gd name="T82" fmla="*/ 299 w 1327"/>
                <a:gd name="T83" fmla="*/ 200 h 1167"/>
                <a:gd name="T84" fmla="*/ 173 w 1327"/>
                <a:gd name="T85" fmla="*/ 160 h 1167"/>
                <a:gd name="T86" fmla="*/ 82 w 1327"/>
                <a:gd name="T87" fmla="*/ 52 h 1167"/>
                <a:gd name="T88" fmla="*/ 50 w 1327"/>
                <a:gd name="T89" fmla="*/ 83 h 1167"/>
                <a:gd name="T90" fmla="*/ 36 w 1327"/>
                <a:gd name="T91" fmla="*/ 148 h 1167"/>
                <a:gd name="T92" fmla="*/ 38 w 1327"/>
                <a:gd name="T93" fmla="*/ 202 h 1167"/>
                <a:gd name="T94" fmla="*/ 111 w 1327"/>
                <a:gd name="T95" fmla="*/ 318 h 1167"/>
                <a:gd name="T96" fmla="*/ 176 w 1327"/>
                <a:gd name="T97" fmla="*/ 419 h 1167"/>
                <a:gd name="T98" fmla="*/ 175 w 1327"/>
                <a:gd name="T99" fmla="*/ 470 h 1167"/>
                <a:gd name="T100" fmla="*/ 201 w 1327"/>
                <a:gd name="T101" fmla="*/ 536 h 1167"/>
                <a:gd name="T102" fmla="*/ 215 w 1327"/>
                <a:gd name="T103" fmla="*/ 665 h 1167"/>
                <a:gd name="T104" fmla="*/ 241 w 1327"/>
                <a:gd name="T105" fmla="*/ 854 h 1167"/>
                <a:gd name="T106" fmla="*/ 270 w 1327"/>
                <a:gd name="T107" fmla="*/ 852 h 1167"/>
                <a:gd name="T108" fmla="*/ 289 w 1327"/>
                <a:gd name="T109" fmla="*/ 809 h 1167"/>
                <a:gd name="T110" fmla="*/ 326 w 1327"/>
                <a:gd name="T111" fmla="*/ 819 h 1167"/>
                <a:gd name="T112" fmla="*/ 378 w 1327"/>
                <a:gd name="T113" fmla="*/ 919 h 1167"/>
                <a:gd name="T114" fmla="*/ 431 w 1327"/>
                <a:gd name="T115" fmla="*/ 914 h 1167"/>
                <a:gd name="T116" fmla="*/ 456 w 1327"/>
                <a:gd name="T117" fmla="*/ 961 h 1167"/>
                <a:gd name="T118" fmla="*/ 509 w 1327"/>
                <a:gd name="T119" fmla="*/ 1041 h 1167"/>
                <a:gd name="T120" fmla="*/ 541 w 1327"/>
                <a:gd name="T121" fmla="*/ 1066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7" h="1167">
                  <a:moveTo>
                    <a:pt x="573" y="1145"/>
                  </a:moveTo>
                  <a:cubicBezTo>
                    <a:pt x="573" y="1145"/>
                    <a:pt x="583" y="1167"/>
                    <a:pt x="600" y="1152"/>
                  </a:cubicBezTo>
                  <a:cubicBezTo>
                    <a:pt x="600" y="1152"/>
                    <a:pt x="626" y="1165"/>
                    <a:pt x="630" y="1140"/>
                  </a:cubicBezTo>
                  <a:cubicBezTo>
                    <a:pt x="630" y="1140"/>
                    <a:pt x="674" y="1114"/>
                    <a:pt x="679" y="1116"/>
                  </a:cubicBezTo>
                  <a:cubicBezTo>
                    <a:pt x="679" y="1116"/>
                    <a:pt x="686" y="1145"/>
                    <a:pt x="696" y="1125"/>
                  </a:cubicBezTo>
                  <a:cubicBezTo>
                    <a:pt x="696" y="1125"/>
                    <a:pt x="707" y="1118"/>
                    <a:pt x="716" y="1119"/>
                  </a:cubicBezTo>
                  <a:cubicBezTo>
                    <a:pt x="726" y="1120"/>
                    <a:pt x="728" y="1089"/>
                    <a:pt x="728" y="1089"/>
                  </a:cubicBezTo>
                  <a:cubicBezTo>
                    <a:pt x="728" y="1089"/>
                    <a:pt x="735" y="1084"/>
                    <a:pt x="728" y="1078"/>
                  </a:cubicBezTo>
                  <a:cubicBezTo>
                    <a:pt x="728" y="1078"/>
                    <a:pt x="724" y="1061"/>
                    <a:pt x="721" y="1052"/>
                  </a:cubicBezTo>
                  <a:cubicBezTo>
                    <a:pt x="718" y="1044"/>
                    <a:pt x="709" y="1037"/>
                    <a:pt x="709" y="1037"/>
                  </a:cubicBezTo>
                  <a:cubicBezTo>
                    <a:pt x="709" y="1037"/>
                    <a:pt x="699" y="951"/>
                    <a:pt x="721" y="971"/>
                  </a:cubicBezTo>
                  <a:cubicBezTo>
                    <a:pt x="721" y="971"/>
                    <a:pt x="739" y="969"/>
                    <a:pt x="739" y="951"/>
                  </a:cubicBezTo>
                  <a:cubicBezTo>
                    <a:pt x="739" y="951"/>
                    <a:pt x="755" y="926"/>
                    <a:pt x="767" y="917"/>
                  </a:cubicBezTo>
                  <a:cubicBezTo>
                    <a:pt x="772" y="911"/>
                    <a:pt x="772" y="911"/>
                    <a:pt x="772" y="911"/>
                  </a:cubicBezTo>
                  <a:cubicBezTo>
                    <a:pt x="780" y="883"/>
                    <a:pt x="780" y="883"/>
                    <a:pt x="780" y="883"/>
                  </a:cubicBezTo>
                  <a:cubicBezTo>
                    <a:pt x="763" y="867"/>
                    <a:pt x="763" y="867"/>
                    <a:pt x="763" y="867"/>
                  </a:cubicBezTo>
                  <a:cubicBezTo>
                    <a:pt x="763" y="867"/>
                    <a:pt x="776" y="835"/>
                    <a:pt x="792" y="845"/>
                  </a:cubicBezTo>
                  <a:cubicBezTo>
                    <a:pt x="792" y="845"/>
                    <a:pt x="803" y="850"/>
                    <a:pt x="809" y="835"/>
                  </a:cubicBezTo>
                  <a:cubicBezTo>
                    <a:pt x="815" y="820"/>
                    <a:pt x="816" y="823"/>
                    <a:pt x="807" y="813"/>
                  </a:cubicBezTo>
                  <a:cubicBezTo>
                    <a:pt x="797" y="804"/>
                    <a:pt x="801" y="782"/>
                    <a:pt x="814" y="787"/>
                  </a:cubicBezTo>
                  <a:cubicBezTo>
                    <a:pt x="826" y="791"/>
                    <a:pt x="843" y="785"/>
                    <a:pt x="851" y="782"/>
                  </a:cubicBezTo>
                  <a:cubicBezTo>
                    <a:pt x="859" y="779"/>
                    <a:pt x="900" y="776"/>
                    <a:pt x="870" y="794"/>
                  </a:cubicBezTo>
                  <a:cubicBezTo>
                    <a:pt x="845" y="809"/>
                    <a:pt x="878" y="828"/>
                    <a:pt x="878" y="828"/>
                  </a:cubicBezTo>
                  <a:cubicBezTo>
                    <a:pt x="878" y="828"/>
                    <a:pt x="907" y="843"/>
                    <a:pt x="882" y="859"/>
                  </a:cubicBezTo>
                  <a:cubicBezTo>
                    <a:pt x="882" y="859"/>
                    <a:pt x="868" y="860"/>
                    <a:pt x="881" y="872"/>
                  </a:cubicBezTo>
                  <a:cubicBezTo>
                    <a:pt x="893" y="884"/>
                    <a:pt x="914" y="900"/>
                    <a:pt x="926" y="885"/>
                  </a:cubicBezTo>
                  <a:cubicBezTo>
                    <a:pt x="946" y="881"/>
                    <a:pt x="946" y="881"/>
                    <a:pt x="946" y="881"/>
                  </a:cubicBezTo>
                  <a:cubicBezTo>
                    <a:pt x="946" y="881"/>
                    <a:pt x="950" y="827"/>
                    <a:pt x="985" y="862"/>
                  </a:cubicBezTo>
                  <a:cubicBezTo>
                    <a:pt x="985" y="862"/>
                    <a:pt x="999" y="854"/>
                    <a:pt x="991" y="875"/>
                  </a:cubicBezTo>
                  <a:cubicBezTo>
                    <a:pt x="991" y="875"/>
                    <a:pt x="985" y="889"/>
                    <a:pt x="1000" y="883"/>
                  </a:cubicBezTo>
                  <a:cubicBezTo>
                    <a:pt x="1000" y="883"/>
                    <a:pt x="1005" y="881"/>
                    <a:pt x="997" y="893"/>
                  </a:cubicBezTo>
                  <a:cubicBezTo>
                    <a:pt x="997" y="893"/>
                    <a:pt x="993" y="905"/>
                    <a:pt x="1013" y="895"/>
                  </a:cubicBezTo>
                  <a:cubicBezTo>
                    <a:pt x="1033" y="885"/>
                    <a:pt x="1046" y="904"/>
                    <a:pt x="1046" y="904"/>
                  </a:cubicBezTo>
                  <a:cubicBezTo>
                    <a:pt x="1046" y="904"/>
                    <a:pt x="1050" y="904"/>
                    <a:pt x="1053" y="896"/>
                  </a:cubicBezTo>
                  <a:cubicBezTo>
                    <a:pt x="1064" y="896"/>
                    <a:pt x="1064" y="896"/>
                    <a:pt x="1064" y="896"/>
                  </a:cubicBezTo>
                  <a:cubicBezTo>
                    <a:pt x="1064" y="896"/>
                    <a:pt x="1072" y="885"/>
                    <a:pt x="1085" y="889"/>
                  </a:cubicBezTo>
                  <a:cubicBezTo>
                    <a:pt x="1102" y="881"/>
                    <a:pt x="1102" y="881"/>
                    <a:pt x="1102" y="881"/>
                  </a:cubicBezTo>
                  <a:cubicBezTo>
                    <a:pt x="1102" y="881"/>
                    <a:pt x="1143" y="898"/>
                    <a:pt x="1105" y="833"/>
                  </a:cubicBezTo>
                  <a:cubicBezTo>
                    <a:pt x="1105" y="833"/>
                    <a:pt x="1090" y="818"/>
                    <a:pt x="1081" y="840"/>
                  </a:cubicBezTo>
                  <a:cubicBezTo>
                    <a:pt x="1064" y="834"/>
                    <a:pt x="1064" y="834"/>
                    <a:pt x="1064" y="834"/>
                  </a:cubicBezTo>
                  <a:cubicBezTo>
                    <a:pt x="1064" y="832"/>
                    <a:pt x="1064" y="832"/>
                    <a:pt x="1064" y="832"/>
                  </a:cubicBezTo>
                  <a:cubicBezTo>
                    <a:pt x="1062" y="825"/>
                    <a:pt x="1062" y="825"/>
                    <a:pt x="1062" y="825"/>
                  </a:cubicBezTo>
                  <a:cubicBezTo>
                    <a:pt x="1053" y="812"/>
                    <a:pt x="1053" y="812"/>
                    <a:pt x="1053" y="812"/>
                  </a:cubicBezTo>
                  <a:cubicBezTo>
                    <a:pt x="1053" y="812"/>
                    <a:pt x="1044" y="810"/>
                    <a:pt x="1037" y="815"/>
                  </a:cubicBezTo>
                  <a:cubicBezTo>
                    <a:pt x="1037" y="815"/>
                    <a:pt x="1014" y="775"/>
                    <a:pt x="1044" y="770"/>
                  </a:cubicBezTo>
                  <a:cubicBezTo>
                    <a:pt x="1056" y="768"/>
                    <a:pt x="1056" y="768"/>
                    <a:pt x="1056" y="768"/>
                  </a:cubicBezTo>
                  <a:cubicBezTo>
                    <a:pt x="1056" y="768"/>
                    <a:pt x="1068" y="730"/>
                    <a:pt x="1078" y="758"/>
                  </a:cubicBezTo>
                  <a:cubicBezTo>
                    <a:pt x="1086" y="761"/>
                    <a:pt x="1086" y="761"/>
                    <a:pt x="1086" y="761"/>
                  </a:cubicBezTo>
                  <a:cubicBezTo>
                    <a:pt x="1086" y="761"/>
                    <a:pt x="1142" y="815"/>
                    <a:pt x="1105" y="742"/>
                  </a:cubicBezTo>
                  <a:cubicBezTo>
                    <a:pt x="1105" y="742"/>
                    <a:pt x="1097" y="714"/>
                    <a:pt x="1067" y="720"/>
                  </a:cubicBezTo>
                  <a:cubicBezTo>
                    <a:pt x="1059" y="719"/>
                    <a:pt x="1059" y="719"/>
                    <a:pt x="1059" y="719"/>
                  </a:cubicBezTo>
                  <a:cubicBezTo>
                    <a:pt x="1059" y="719"/>
                    <a:pt x="1053" y="714"/>
                    <a:pt x="1050" y="721"/>
                  </a:cubicBezTo>
                  <a:cubicBezTo>
                    <a:pt x="1050" y="721"/>
                    <a:pt x="1039" y="727"/>
                    <a:pt x="1035" y="711"/>
                  </a:cubicBezTo>
                  <a:cubicBezTo>
                    <a:pt x="1035" y="711"/>
                    <a:pt x="1033" y="686"/>
                    <a:pt x="1026" y="684"/>
                  </a:cubicBezTo>
                  <a:cubicBezTo>
                    <a:pt x="1024" y="680"/>
                    <a:pt x="1024" y="680"/>
                    <a:pt x="1024" y="680"/>
                  </a:cubicBezTo>
                  <a:cubicBezTo>
                    <a:pt x="1024" y="673"/>
                    <a:pt x="1024" y="673"/>
                    <a:pt x="1024" y="673"/>
                  </a:cubicBezTo>
                  <a:cubicBezTo>
                    <a:pt x="1007" y="676"/>
                    <a:pt x="1007" y="676"/>
                    <a:pt x="1007" y="676"/>
                  </a:cubicBezTo>
                  <a:cubicBezTo>
                    <a:pt x="994" y="676"/>
                    <a:pt x="994" y="676"/>
                    <a:pt x="994" y="676"/>
                  </a:cubicBezTo>
                  <a:cubicBezTo>
                    <a:pt x="994" y="673"/>
                    <a:pt x="994" y="673"/>
                    <a:pt x="994" y="673"/>
                  </a:cubicBezTo>
                  <a:cubicBezTo>
                    <a:pt x="994" y="666"/>
                    <a:pt x="994" y="666"/>
                    <a:pt x="994" y="666"/>
                  </a:cubicBezTo>
                  <a:cubicBezTo>
                    <a:pt x="991" y="661"/>
                    <a:pt x="991" y="661"/>
                    <a:pt x="991" y="661"/>
                  </a:cubicBezTo>
                  <a:cubicBezTo>
                    <a:pt x="984" y="656"/>
                    <a:pt x="984" y="656"/>
                    <a:pt x="984" y="656"/>
                  </a:cubicBezTo>
                  <a:cubicBezTo>
                    <a:pt x="979" y="651"/>
                    <a:pt x="979" y="651"/>
                    <a:pt x="979" y="651"/>
                  </a:cubicBezTo>
                  <a:cubicBezTo>
                    <a:pt x="976" y="642"/>
                    <a:pt x="976" y="642"/>
                    <a:pt x="976" y="642"/>
                  </a:cubicBezTo>
                  <a:cubicBezTo>
                    <a:pt x="976" y="633"/>
                    <a:pt x="976" y="633"/>
                    <a:pt x="976" y="633"/>
                  </a:cubicBezTo>
                  <a:cubicBezTo>
                    <a:pt x="976" y="633"/>
                    <a:pt x="1001" y="622"/>
                    <a:pt x="1002" y="603"/>
                  </a:cubicBezTo>
                  <a:cubicBezTo>
                    <a:pt x="1006" y="601"/>
                    <a:pt x="1006" y="601"/>
                    <a:pt x="1006" y="601"/>
                  </a:cubicBezTo>
                  <a:cubicBezTo>
                    <a:pt x="1021" y="601"/>
                    <a:pt x="1021" y="601"/>
                    <a:pt x="1021" y="601"/>
                  </a:cubicBezTo>
                  <a:cubicBezTo>
                    <a:pt x="1022" y="597"/>
                    <a:pt x="1022" y="597"/>
                    <a:pt x="1022" y="597"/>
                  </a:cubicBezTo>
                  <a:cubicBezTo>
                    <a:pt x="1022" y="597"/>
                    <a:pt x="1022" y="585"/>
                    <a:pt x="1027" y="577"/>
                  </a:cubicBezTo>
                  <a:cubicBezTo>
                    <a:pt x="1023" y="572"/>
                    <a:pt x="1023" y="572"/>
                    <a:pt x="1023" y="572"/>
                  </a:cubicBezTo>
                  <a:cubicBezTo>
                    <a:pt x="1004" y="566"/>
                    <a:pt x="1004" y="566"/>
                    <a:pt x="1004" y="566"/>
                  </a:cubicBezTo>
                  <a:cubicBezTo>
                    <a:pt x="1004" y="566"/>
                    <a:pt x="995" y="559"/>
                    <a:pt x="1011" y="544"/>
                  </a:cubicBezTo>
                  <a:cubicBezTo>
                    <a:pt x="1011" y="544"/>
                    <a:pt x="999" y="518"/>
                    <a:pt x="1040" y="522"/>
                  </a:cubicBezTo>
                  <a:cubicBezTo>
                    <a:pt x="1040" y="522"/>
                    <a:pt x="1072" y="533"/>
                    <a:pt x="1081" y="539"/>
                  </a:cubicBezTo>
                  <a:cubicBezTo>
                    <a:pt x="1088" y="535"/>
                    <a:pt x="1088" y="535"/>
                    <a:pt x="1088" y="535"/>
                  </a:cubicBezTo>
                  <a:cubicBezTo>
                    <a:pt x="1088" y="535"/>
                    <a:pt x="1103" y="508"/>
                    <a:pt x="1122" y="535"/>
                  </a:cubicBezTo>
                  <a:cubicBezTo>
                    <a:pt x="1122" y="535"/>
                    <a:pt x="1136" y="557"/>
                    <a:pt x="1146" y="556"/>
                  </a:cubicBezTo>
                  <a:cubicBezTo>
                    <a:pt x="1155" y="555"/>
                    <a:pt x="1157" y="552"/>
                    <a:pt x="1162" y="558"/>
                  </a:cubicBezTo>
                  <a:cubicBezTo>
                    <a:pt x="1166" y="563"/>
                    <a:pt x="1166" y="550"/>
                    <a:pt x="1166" y="550"/>
                  </a:cubicBezTo>
                  <a:cubicBezTo>
                    <a:pt x="1174" y="551"/>
                    <a:pt x="1174" y="551"/>
                    <a:pt x="1174" y="551"/>
                  </a:cubicBezTo>
                  <a:cubicBezTo>
                    <a:pt x="1210" y="483"/>
                    <a:pt x="1210" y="483"/>
                    <a:pt x="1210" y="483"/>
                  </a:cubicBezTo>
                  <a:cubicBezTo>
                    <a:pt x="1210" y="483"/>
                    <a:pt x="1218" y="472"/>
                    <a:pt x="1210" y="456"/>
                  </a:cubicBezTo>
                  <a:cubicBezTo>
                    <a:pt x="1202" y="440"/>
                    <a:pt x="1219" y="434"/>
                    <a:pt x="1219" y="434"/>
                  </a:cubicBezTo>
                  <a:cubicBezTo>
                    <a:pt x="1219" y="434"/>
                    <a:pt x="1228" y="439"/>
                    <a:pt x="1236" y="428"/>
                  </a:cubicBezTo>
                  <a:cubicBezTo>
                    <a:pt x="1236" y="428"/>
                    <a:pt x="1244" y="427"/>
                    <a:pt x="1246" y="439"/>
                  </a:cubicBezTo>
                  <a:cubicBezTo>
                    <a:pt x="1246" y="439"/>
                    <a:pt x="1255" y="448"/>
                    <a:pt x="1263" y="427"/>
                  </a:cubicBezTo>
                  <a:cubicBezTo>
                    <a:pt x="1263" y="427"/>
                    <a:pt x="1268" y="423"/>
                    <a:pt x="1263" y="419"/>
                  </a:cubicBezTo>
                  <a:cubicBezTo>
                    <a:pt x="1257" y="415"/>
                    <a:pt x="1265" y="409"/>
                    <a:pt x="1265" y="409"/>
                  </a:cubicBezTo>
                  <a:cubicBezTo>
                    <a:pt x="1272" y="401"/>
                    <a:pt x="1272" y="401"/>
                    <a:pt x="1272" y="401"/>
                  </a:cubicBezTo>
                  <a:cubicBezTo>
                    <a:pt x="1269" y="392"/>
                    <a:pt x="1269" y="392"/>
                    <a:pt x="1269" y="392"/>
                  </a:cubicBezTo>
                  <a:cubicBezTo>
                    <a:pt x="1274" y="383"/>
                    <a:pt x="1274" y="383"/>
                    <a:pt x="1274" y="383"/>
                  </a:cubicBezTo>
                  <a:cubicBezTo>
                    <a:pt x="1274" y="383"/>
                    <a:pt x="1274" y="379"/>
                    <a:pt x="1268" y="375"/>
                  </a:cubicBezTo>
                  <a:cubicBezTo>
                    <a:pt x="1261" y="372"/>
                    <a:pt x="1281" y="360"/>
                    <a:pt x="1281" y="360"/>
                  </a:cubicBezTo>
                  <a:cubicBezTo>
                    <a:pt x="1281" y="360"/>
                    <a:pt x="1284" y="351"/>
                    <a:pt x="1284" y="345"/>
                  </a:cubicBezTo>
                  <a:cubicBezTo>
                    <a:pt x="1284" y="338"/>
                    <a:pt x="1290" y="341"/>
                    <a:pt x="1290" y="341"/>
                  </a:cubicBezTo>
                  <a:cubicBezTo>
                    <a:pt x="1290" y="341"/>
                    <a:pt x="1281" y="327"/>
                    <a:pt x="1301" y="329"/>
                  </a:cubicBezTo>
                  <a:cubicBezTo>
                    <a:pt x="1305" y="324"/>
                    <a:pt x="1305" y="324"/>
                    <a:pt x="1305" y="324"/>
                  </a:cubicBezTo>
                  <a:cubicBezTo>
                    <a:pt x="1305" y="320"/>
                    <a:pt x="1305" y="320"/>
                    <a:pt x="1305" y="320"/>
                  </a:cubicBezTo>
                  <a:cubicBezTo>
                    <a:pt x="1322" y="312"/>
                    <a:pt x="1322" y="312"/>
                    <a:pt x="1322" y="312"/>
                  </a:cubicBezTo>
                  <a:cubicBezTo>
                    <a:pt x="1322" y="312"/>
                    <a:pt x="1327" y="301"/>
                    <a:pt x="1317" y="299"/>
                  </a:cubicBezTo>
                  <a:cubicBezTo>
                    <a:pt x="1317" y="294"/>
                    <a:pt x="1317" y="294"/>
                    <a:pt x="1317" y="294"/>
                  </a:cubicBezTo>
                  <a:cubicBezTo>
                    <a:pt x="1312" y="292"/>
                    <a:pt x="1312" y="292"/>
                    <a:pt x="1312" y="292"/>
                  </a:cubicBezTo>
                  <a:cubicBezTo>
                    <a:pt x="1282" y="267"/>
                    <a:pt x="1282" y="267"/>
                    <a:pt x="1282" y="267"/>
                  </a:cubicBezTo>
                  <a:cubicBezTo>
                    <a:pt x="1282" y="267"/>
                    <a:pt x="1282" y="261"/>
                    <a:pt x="1292" y="264"/>
                  </a:cubicBezTo>
                  <a:cubicBezTo>
                    <a:pt x="1294" y="261"/>
                    <a:pt x="1294" y="261"/>
                    <a:pt x="1294" y="261"/>
                  </a:cubicBezTo>
                  <a:cubicBezTo>
                    <a:pt x="1294" y="252"/>
                    <a:pt x="1294" y="252"/>
                    <a:pt x="1294" y="252"/>
                  </a:cubicBezTo>
                  <a:cubicBezTo>
                    <a:pt x="1294" y="252"/>
                    <a:pt x="1315" y="254"/>
                    <a:pt x="1293" y="238"/>
                  </a:cubicBezTo>
                  <a:cubicBezTo>
                    <a:pt x="1295" y="235"/>
                    <a:pt x="1295" y="235"/>
                    <a:pt x="1295" y="235"/>
                  </a:cubicBezTo>
                  <a:cubicBezTo>
                    <a:pt x="1303" y="234"/>
                    <a:pt x="1303" y="234"/>
                    <a:pt x="1303" y="234"/>
                  </a:cubicBezTo>
                  <a:cubicBezTo>
                    <a:pt x="1303" y="234"/>
                    <a:pt x="1309" y="222"/>
                    <a:pt x="1293" y="225"/>
                  </a:cubicBezTo>
                  <a:cubicBezTo>
                    <a:pt x="1282" y="229"/>
                    <a:pt x="1282" y="229"/>
                    <a:pt x="1282" y="229"/>
                  </a:cubicBezTo>
                  <a:cubicBezTo>
                    <a:pt x="1276" y="227"/>
                    <a:pt x="1276" y="227"/>
                    <a:pt x="1276" y="227"/>
                  </a:cubicBezTo>
                  <a:cubicBezTo>
                    <a:pt x="1269" y="234"/>
                    <a:pt x="1269" y="234"/>
                    <a:pt x="1269" y="234"/>
                  </a:cubicBezTo>
                  <a:cubicBezTo>
                    <a:pt x="1255" y="241"/>
                    <a:pt x="1255" y="241"/>
                    <a:pt x="1255" y="241"/>
                  </a:cubicBezTo>
                  <a:cubicBezTo>
                    <a:pt x="1255" y="241"/>
                    <a:pt x="1243" y="257"/>
                    <a:pt x="1228" y="244"/>
                  </a:cubicBezTo>
                  <a:cubicBezTo>
                    <a:pt x="1213" y="230"/>
                    <a:pt x="1205" y="216"/>
                    <a:pt x="1187" y="221"/>
                  </a:cubicBezTo>
                  <a:cubicBezTo>
                    <a:pt x="1187" y="221"/>
                    <a:pt x="1172" y="230"/>
                    <a:pt x="1172" y="211"/>
                  </a:cubicBezTo>
                  <a:cubicBezTo>
                    <a:pt x="1173" y="207"/>
                    <a:pt x="1173" y="207"/>
                    <a:pt x="1173" y="207"/>
                  </a:cubicBezTo>
                  <a:cubicBezTo>
                    <a:pt x="1165" y="207"/>
                    <a:pt x="1165" y="207"/>
                    <a:pt x="1165" y="207"/>
                  </a:cubicBezTo>
                  <a:cubicBezTo>
                    <a:pt x="1165" y="207"/>
                    <a:pt x="1159" y="207"/>
                    <a:pt x="1158" y="211"/>
                  </a:cubicBezTo>
                  <a:cubicBezTo>
                    <a:pt x="1157" y="215"/>
                    <a:pt x="1157" y="224"/>
                    <a:pt x="1157" y="224"/>
                  </a:cubicBezTo>
                  <a:cubicBezTo>
                    <a:pt x="1157" y="224"/>
                    <a:pt x="1152" y="222"/>
                    <a:pt x="1149" y="221"/>
                  </a:cubicBezTo>
                  <a:cubicBezTo>
                    <a:pt x="1147" y="219"/>
                    <a:pt x="1134" y="213"/>
                    <a:pt x="1134" y="213"/>
                  </a:cubicBezTo>
                  <a:cubicBezTo>
                    <a:pt x="1131" y="211"/>
                    <a:pt x="1131" y="211"/>
                    <a:pt x="1131" y="211"/>
                  </a:cubicBezTo>
                  <a:cubicBezTo>
                    <a:pt x="1131" y="211"/>
                    <a:pt x="1138" y="173"/>
                    <a:pt x="1119" y="185"/>
                  </a:cubicBezTo>
                  <a:cubicBezTo>
                    <a:pt x="1100" y="196"/>
                    <a:pt x="1092" y="185"/>
                    <a:pt x="1092" y="185"/>
                  </a:cubicBezTo>
                  <a:cubicBezTo>
                    <a:pt x="1081" y="192"/>
                    <a:pt x="1081" y="192"/>
                    <a:pt x="1081" y="192"/>
                  </a:cubicBezTo>
                  <a:cubicBezTo>
                    <a:pt x="1081" y="192"/>
                    <a:pt x="1063" y="196"/>
                    <a:pt x="1064" y="203"/>
                  </a:cubicBezTo>
                  <a:cubicBezTo>
                    <a:pt x="1064" y="203"/>
                    <a:pt x="1026" y="204"/>
                    <a:pt x="1022" y="179"/>
                  </a:cubicBezTo>
                  <a:cubicBezTo>
                    <a:pt x="1022" y="179"/>
                    <a:pt x="1018" y="170"/>
                    <a:pt x="1011" y="177"/>
                  </a:cubicBezTo>
                  <a:cubicBezTo>
                    <a:pt x="1005" y="183"/>
                    <a:pt x="998" y="184"/>
                    <a:pt x="998" y="184"/>
                  </a:cubicBezTo>
                  <a:cubicBezTo>
                    <a:pt x="998" y="184"/>
                    <a:pt x="1000" y="194"/>
                    <a:pt x="979" y="192"/>
                  </a:cubicBezTo>
                  <a:cubicBezTo>
                    <a:pt x="973" y="201"/>
                    <a:pt x="973" y="201"/>
                    <a:pt x="973" y="201"/>
                  </a:cubicBezTo>
                  <a:cubicBezTo>
                    <a:pt x="973" y="201"/>
                    <a:pt x="963" y="211"/>
                    <a:pt x="962" y="196"/>
                  </a:cubicBezTo>
                  <a:cubicBezTo>
                    <a:pt x="962" y="195"/>
                    <a:pt x="962" y="195"/>
                    <a:pt x="962" y="194"/>
                  </a:cubicBezTo>
                  <a:cubicBezTo>
                    <a:pt x="961" y="176"/>
                    <a:pt x="944" y="169"/>
                    <a:pt x="938" y="187"/>
                  </a:cubicBezTo>
                  <a:cubicBezTo>
                    <a:pt x="938" y="187"/>
                    <a:pt x="940" y="192"/>
                    <a:pt x="947" y="195"/>
                  </a:cubicBezTo>
                  <a:cubicBezTo>
                    <a:pt x="947" y="195"/>
                    <a:pt x="948" y="201"/>
                    <a:pt x="939" y="206"/>
                  </a:cubicBezTo>
                  <a:cubicBezTo>
                    <a:pt x="930" y="212"/>
                    <a:pt x="925" y="217"/>
                    <a:pt x="925" y="217"/>
                  </a:cubicBezTo>
                  <a:cubicBezTo>
                    <a:pt x="918" y="217"/>
                    <a:pt x="918" y="217"/>
                    <a:pt x="918" y="217"/>
                  </a:cubicBezTo>
                  <a:cubicBezTo>
                    <a:pt x="918" y="221"/>
                    <a:pt x="918" y="221"/>
                    <a:pt x="918" y="221"/>
                  </a:cubicBezTo>
                  <a:cubicBezTo>
                    <a:pt x="918" y="221"/>
                    <a:pt x="907" y="233"/>
                    <a:pt x="899" y="218"/>
                  </a:cubicBezTo>
                  <a:cubicBezTo>
                    <a:pt x="887" y="225"/>
                    <a:pt x="887" y="225"/>
                    <a:pt x="887" y="225"/>
                  </a:cubicBezTo>
                  <a:cubicBezTo>
                    <a:pt x="887" y="225"/>
                    <a:pt x="868" y="215"/>
                    <a:pt x="853" y="218"/>
                  </a:cubicBezTo>
                  <a:cubicBezTo>
                    <a:pt x="853" y="218"/>
                    <a:pt x="843" y="206"/>
                    <a:pt x="831" y="206"/>
                  </a:cubicBezTo>
                  <a:cubicBezTo>
                    <a:pt x="819" y="205"/>
                    <a:pt x="806" y="193"/>
                    <a:pt x="820" y="183"/>
                  </a:cubicBezTo>
                  <a:cubicBezTo>
                    <a:pt x="833" y="172"/>
                    <a:pt x="823" y="171"/>
                    <a:pt x="813" y="170"/>
                  </a:cubicBezTo>
                  <a:cubicBezTo>
                    <a:pt x="803" y="169"/>
                    <a:pt x="811" y="161"/>
                    <a:pt x="817" y="157"/>
                  </a:cubicBezTo>
                  <a:cubicBezTo>
                    <a:pt x="822" y="153"/>
                    <a:pt x="810" y="135"/>
                    <a:pt x="810" y="135"/>
                  </a:cubicBezTo>
                  <a:cubicBezTo>
                    <a:pt x="821" y="135"/>
                    <a:pt x="821" y="135"/>
                    <a:pt x="821" y="135"/>
                  </a:cubicBezTo>
                  <a:cubicBezTo>
                    <a:pt x="821" y="135"/>
                    <a:pt x="829" y="129"/>
                    <a:pt x="810" y="123"/>
                  </a:cubicBezTo>
                  <a:cubicBezTo>
                    <a:pt x="791" y="116"/>
                    <a:pt x="788" y="88"/>
                    <a:pt x="788" y="88"/>
                  </a:cubicBezTo>
                  <a:cubicBezTo>
                    <a:pt x="788" y="88"/>
                    <a:pt x="770" y="77"/>
                    <a:pt x="743" y="87"/>
                  </a:cubicBezTo>
                  <a:cubicBezTo>
                    <a:pt x="743" y="87"/>
                    <a:pt x="733" y="84"/>
                    <a:pt x="730" y="80"/>
                  </a:cubicBezTo>
                  <a:cubicBezTo>
                    <a:pt x="727" y="76"/>
                    <a:pt x="717" y="86"/>
                    <a:pt x="717" y="86"/>
                  </a:cubicBezTo>
                  <a:cubicBezTo>
                    <a:pt x="717" y="86"/>
                    <a:pt x="719" y="58"/>
                    <a:pt x="702" y="76"/>
                  </a:cubicBezTo>
                  <a:cubicBezTo>
                    <a:pt x="702" y="76"/>
                    <a:pt x="680" y="90"/>
                    <a:pt x="674" y="68"/>
                  </a:cubicBezTo>
                  <a:cubicBezTo>
                    <a:pt x="669" y="46"/>
                    <a:pt x="665" y="47"/>
                    <a:pt x="665" y="47"/>
                  </a:cubicBezTo>
                  <a:cubicBezTo>
                    <a:pt x="665" y="47"/>
                    <a:pt x="686" y="26"/>
                    <a:pt x="651" y="22"/>
                  </a:cubicBezTo>
                  <a:cubicBezTo>
                    <a:pt x="647" y="9"/>
                    <a:pt x="647" y="9"/>
                    <a:pt x="647" y="9"/>
                  </a:cubicBezTo>
                  <a:cubicBezTo>
                    <a:pt x="638" y="0"/>
                    <a:pt x="638" y="0"/>
                    <a:pt x="638" y="0"/>
                  </a:cubicBezTo>
                  <a:cubicBezTo>
                    <a:pt x="638" y="0"/>
                    <a:pt x="640" y="6"/>
                    <a:pt x="631" y="13"/>
                  </a:cubicBezTo>
                  <a:cubicBezTo>
                    <a:pt x="621" y="20"/>
                    <a:pt x="609" y="22"/>
                    <a:pt x="610" y="38"/>
                  </a:cubicBezTo>
                  <a:cubicBezTo>
                    <a:pt x="610" y="38"/>
                    <a:pt x="591" y="29"/>
                    <a:pt x="590" y="60"/>
                  </a:cubicBezTo>
                  <a:cubicBezTo>
                    <a:pt x="586" y="62"/>
                    <a:pt x="586" y="62"/>
                    <a:pt x="586" y="62"/>
                  </a:cubicBezTo>
                  <a:cubicBezTo>
                    <a:pt x="557" y="55"/>
                    <a:pt x="557" y="55"/>
                    <a:pt x="557" y="55"/>
                  </a:cubicBezTo>
                  <a:cubicBezTo>
                    <a:pt x="557" y="61"/>
                    <a:pt x="557" y="61"/>
                    <a:pt x="557" y="61"/>
                  </a:cubicBezTo>
                  <a:cubicBezTo>
                    <a:pt x="574" y="86"/>
                    <a:pt x="574" y="86"/>
                    <a:pt x="574" y="86"/>
                  </a:cubicBezTo>
                  <a:cubicBezTo>
                    <a:pt x="574" y="86"/>
                    <a:pt x="573" y="111"/>
                    <a:pt x="595" y="112"/>
                  </a:cubicBezTo>
                  <a:cubicBezTo>
                    <a:pt x="595" y="112"/>
                    <a:pt x="600" y="135"/>
                    <a:pt x="585" y="137"/>
                  </a:cubicBezTo>
                  <a:cubicBezTo>
                    <a:pt x="570" y="138"/>
                    <a:pt x="571" y="164"/>
                    <a:pt x="571" y="164"/>
                  </a:cubicBezTo>
                  <a:cubicBezTo>
                    <a:pt x="560" y="156"/>
                    <a:pt x="560" y="156"/>
                    <a:pt x="560" y="156"/>
                  </a:cubicBezTo>
                  <a:cubicBezTo>
                    <a:pt x="557" y="159"/>
                    <a:pt x="557" y="159"/>
                    <a:pt x="557" y="159"/>
                  </a:cubicBezTo>
                  <a:cubicBezTo>
                    <a:pt x="556" y="166"/>
                    <a:pt x="556" y="166"/>
                    <a:pt x="556" y="166"/>
                  </a:cubicBezTo>
                  <a:cubicBezTo>
                    <a:pt x="556" y="166"/>
                    <a:pt x="538" y="173"/>
                    <a:pt x="537" y="180"/>
                  </a:cubicBezTo>
                  <a:cubicBezTo>
                    <a:pt x="532" y="182"/>
                    <a:pt x="532" y="182"/>
                    <a:pt x="532" y="182"/>
                  </a:cubicBezTo>
                  <a:cubicBezTo>
                    <a:pt x="528" y="177"/>
                    <a:pt x="528" y="177"/>
                    <a:pt x="528" y="177"/>
                  </a:cubicBezTo>
                  <a:cubicBezTo>
                    <a:pt x="528" y="171"/>
                    <a:pt x="528" y="171"/>
                    <a:pt x="528" y="171"/>
                  </a:cubicBezTo>
                  <a:cubicBezTo>
                    <a:pt x="528" y="167"/>
                    <a:pt x="528" y="167"/>
                    <a:pt x="528" y="167"/>
                  </a:cubicBezTo>
                  <a:cubicBezTo>
                    <a:pt x="526" y="166"/>
                    <a:pt x="526" y="166"/>
                    <a:pt x="526" y="166"/>
                  </a:cubicBezTo>
                  <a:cubicBezTo>
                    <a:pt x="522" y="161"/>
                    <a:pt x="522" y="161"/>
                    <a:pt x="522" y="161"/>
                  </a:cubicBezTo>
                  <a:cubicBezTo>
                    <a:pt x="522" y="161"/>
                    <a:pt x="546" y="138"/>
                    <a:pt x="525" y="115"/>
                  </a:cubicBezTo>
                  <a:cubicBezTo>
                    <a:pt x="521" y="117"/>
                    <a:pt x="521" y="117"/>
                    <a:pt x="521" y="117"/>
                  </a:cubicBezTo>
                  <a:cubicBezTo>
                    <a:pt x="517" y="138"/>
                    <a:pt x="517" y="138"/>
                    <a:pt x="517" y="138"/>
                  </a:cubicBezTo>
                  <a:cubicBezTo>
                    <a:pt x="517" y="138"/>
                    <a:pt x="493" y="155"/>
                    <a:pt x="513" y="156"/>
                  </a:cubicBezTo>
                  <a:cubicBezTo>
                    <a:pt x="513" y="156"/>
                    <a:pt x="523" y="160"/>
                    <a:pt x="512" y="166"/>
                  </a:cubicBezTo>
                  <a:cubicBezTo>
                    <a:pt x="512" y="166"/>
                    <a:pt x="502" y="177"/>
                    <a:pt x="504" y="181"/>
                  </a:cubicBezTo>
                  <a:cubicBezTo>
                    <a:pt x="501" y="180"/>
                    <a:pt x="501" y="180"/>
                    <a:pt x="501" y="180"/>
                  </a:cubicBezTo>
                  <a:cubicBezTo>
                    <a:pt x="493" y="173"/>
                    <a:pt x="493" y="173"/>
                    <a:pt x="493" y="173"/>
                  </a:cubicBezTo>
                  <a:cubicBezTo>
                    <a:pt x="493" y="173"/>
                    <a:pt x="480" y="152"/>
                    <a:pt x="476" y="182"/>
                  </a:cubicBezTo>
                  <a:cubicBezTo>
                    <a:pt x="463" y="164"/>
                    <a:pt x="463" y="164"/>
                    <a:pt x="463" y="164"/>
                  </a:cubicBezTo>
                  <a:cubicBezTo>
                    <a:pt x="463" y="164"/>
                    <a:pt x="448" y="161"/>
                    <a:pt x="448" y="173"/>
                  </a:cubicBezTo>
                  <a:cubicBezTo>
                    <a:pt x="449" y="179"/>
                    <a:pt x="449" y="179"/>
                    <a:pt x="449" y="179"/>
                  </a:cubicBezTo>
                  <a:cubicBezTo>
                    <a:pt x="452" y="190"/>
                    <a:pt x="452" y="190"/>
                    <a:pt x="452" y="190"/>
                  </a:cubicBezTo>
                  <a:cubicBezTo>
                    <a:pt x="452" y="190"/>
                    <a:pt x="471" y="202"/>
                    <a:pt x="444" y="207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445" y="212"/>
                    <a:pt x="467" y="227"/>
                    <a:pt x="448" y="245"/>
                  </a:cubicBezTo>
                  <a:cubicBezTo>
                    <a:pt x="448" y="245"/>
                    <a:pt x="432" y="249"/>
                    <a:pt x="430" y="258"/>
                  </a:cubicBezTo>
                  <a:cubicBezTo>
                    <a:pt x="430" y="258"/>
                    <a:pt x="407" y="242"/>
                    <a:pt x="396" y="246"/>
                  </a:cubicBezTo>
                  <a:cubicBezTo>
                    <a:pt x="396" y="246"/>
                    <a:pt x="396" y="288"/>
                    <a:pt x="379" y="257"/>
                  </a:cubicBezTo>
                  <a:cubicBezTo>
                    <a:pt x="379" y="257"/>
                    <a:pt x="370" y="245"/>
                    <a:pt x="364" y="245"/>
                  </a:cubicBezTo>
                  <a:cubicBezTo>
                    <a:pt x="363" y="240"/>
                    <a:pt x="363" y="240"/>
                    <a:pt x="363" y="240"/>
                  </a:cubicBezTo>
                  <a:cubicBezTo>
                    <a:pt x="363" y="240"/>
                    <a:pt x="346" y="237"/>
                    <a:pt x="344" y="241"/>
                  </a:cubicBezTo>
                  <a:cubicBezTo>
                    <a:pt x="343" y="245"/>
                    <a:pt x="342" y="256"/>
                    <a:pt x="342" y="256"/>
                  </a:cubicBezTo>
                  <a:cubicBezTo>
                    <a:pt x="328" y="252"/>
                    <a:pt x="328" y="252"/>
                    <a:pt x="328" y="252"/>
                  </a:cubicBezTo>
                  <a:cubicBezTo>
                    <a:pt x="328" y="252"/>
                    <a:pt x="341" y="236"/>
                    <a:pt x="326" y="222"/>
                  </a:cubicBezTo>
                  <a:cubicBezTo>
                    <a:pt x="311" y="209"/>
                    <a:pt x="310" y="207"/>
                    <a:pt x="310" y="207"/>
                  </a:cubicBezTo>
                  <a:cubicBezTo>
                    <a:pt x="306" y="200"/>
                    <a:pt x="306" y="200"/>
                    <a:pt x="306" y="200"/>
                  </a:cubicBezTo>
                  <a:cubicBezTo>
                    <a:pt x="299" y="200"/>
                    <a:pt x="299" y="200"/>
                    <a:pt x="299" y="200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5" y="219"/>
                    <a:pt x="295" y="242"/>
                    <a:pt x="287" y="240"/>
                  </a:cubicBezTo>
                  <a:cubicBezTo>
                    <a:pt x="279" y="237"/>
                    <a:pt x="238" y="231"/>
                    <a:pt x="228" y="207"/>
                  </a:cubicBezTo>
                  <a:cubicBezTo>
                    <a:pt x="228" y="207"/>
                    <a:pt x="210" y="198"/>
                    <a:pt x="202" y="196"/>
                  </a:cubicBezTo>
                  <a:cubicBezTo>
                    <a:pt x="202" y="196"/>
                    <a:pt x="184" y="185"/>
                    <a:pt x="173" y="160"/>
                  </a:cubicBezTo>
                  <a:cubicBezTo>
                    <a:pt x="161" y="135"/>
                    <a:pt x="161" y="135"/>
                    <a:pt x="161" y="135"/>
                  </a:cubicBezTo>
                  <a:cubicBezTo>
                    <a:pt x="161" y="135"/>
                    <a:pt x="169" y="110"/>
                    <a:pt x="145" y="106"/>
                  </a:cubicBezTo>
                  <a:cubicBezTo>
                    <a:pt x="145" y="106"/>
                    <a:pt x="136" y="103"/>
                    <a:pt x="136" y="91"/>
                  </a:cubicBezTo>
                  <a:cubicBezTo>
                    <a:pt x="137" y="80"/>
                    <a:pt x="139" y="54"/>
                    <a:pt x="119" y="57"/>
                  </a:cubicBezTo>
                  <a:cubicBezTo>
                    <a:pt x="99" y="61"/>
                    <a:pt x="82" y="52"/>
                    <a:pt x="82" y="52"/>
                  </a:cubicBezTo>
                  <a:cubicBezTo>
                    <a:pt x="82" y="52"/>
                    <a:pt x="73" y="33"/>
                    <a:pt x="62" y="46"/>
                  </a:cubicBezTo>
                  <a:cubicBezTo>
                    <a:pt x="52" y="60"/>
                    <a:pt x="49" y="59"/>
                    <a:pt x="49" y="59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6" y="90"/>
                    <a:pt x="13" y="94"/>
                    <a:pt x="19" y="109"/>
                  </a:cubicBezTo>
                  <a:cubicBezTo>
                    <a:pt x="25" y="125"/>
                    <a:pt x="20" y="132"/>
                    <a:pt x="20" y="132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4" y="155"/>
                    <a:pt x="57" y="161"/>
                    <a:pt x="46" y="165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0" y="187"/>
                    <a:pt x="25" y="194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38" y="202"/>
                    <a:pt x="40" y="208"/>
                    <a:pt x="27" y="217"/>
                  </a:cubicBezTo>
                  <a:cubicBezTo>
                    <a:pt x="15" y="225"/>
                    <a:pt x="12" y="226"/>
                    <a:pt x="12" y="226"/>
                  </a:cubicBezTo>
                  <a:cubicBezTo>
                    <a:pt x="12" y="226"/>
                    <a:pt x="0" y="239"/>
                    <a:pt x="29" y="261"/>
                  </a:cubicBezTo>
                  <a:cubicBezTo>
                    <a:pt x="58" y="283"/>
                    <a:pt x="71" y="288"/>
                    <a:pt x="83" y="291"/>
                  </a:cubicBezTo>
                  <a:cubicBezTo>
                    <a:pt x="94" y="293"/>
                    <a:pt x="108" y="297"/>
                    <a:pt x="111" y="318"/>
                  </a:cubicBezTo>
                  <a:cubicBezTo>
                    <a:pt x="111" y="318"/>
                    <a:pt x="120" y="341"/>
                    <a:pt x="131" y="345"/>
                  </a:cubicBezTo>
                  <a:cubicBezTo>
                    <a:pt x="131" y="345"/>
                    <a:pt x="140" y="357"/>
                    <a:pt x="133" y="367"/>
                  </a:cubicBezTo>
                  <a:cubicBezTo>
                    <a:pt x="145" y="384"/>
                    <a:pt x="145" y="384"/>
                    <a:pt x="145" y="384"/>
                  </a:cubicBezTo>
                  <a:cubicBezTo>
                    <a:pt x="155" y="397"/>
                    <a:pt x="155" y="397"/>
                    <a:pt x="155" y="397"/>
                  </a:cubicBezTo>
                  <a:cubicBezTo>
                    <a:pt x="176" y="419"/>
                    <a:pt x="176" y="419"/>
                    <a:pt x="176" y="419"/>
                  </a:cubicBezTo>
                  <a:cubicBezTo>
                    <a:pt x="193" y="431"/>
                    <a:pt x="193" y="431"/>
                    <a:pt x="193" y="431"/>
                  </a:cubicBezTo>
                  <a:cubicBezTo>
                    <a:pt x="193" y="431"/>
                    <a:pt x="197" y="445"/>
                    <a:pt x="180" y="451"/>
                  </a:cubicBezTo>
                  <a:cubicBezTo>
                    <a:pt x="170" y="445"/>
                    <a:pt x="170" y="445"/>
                    <a:pt x="170" y="445"/>
                  </a:cubicBezTo>
                  <a:cubicBezTo>
                    <a:pt x="170" y="445"/>
                    <a:pt x="159" y="441"/>
                    <a:pt x="162" y="460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7" y="483"/>
                    <a:pt x="177" y="483"/>
                    <a:pt x="177" y="483"/>
                  </a:cubicBezTo>
                  <a:cubicBezTo>
                    <a:pt x="177" y="483"/>
                    <a:pt x="192" y="490"/>
                    <a:pt x="186" y="501"/>
                  </a:cubicBezTo>
                  <a:cubicBezTo>
                    <a:pt x="190" y="508"/>
                    <a:pt x="190" y="508"/>
                    <a:pt x="190" y="508"/>
                  </a:cubicBezTo>
                  <a:cubicBezTo>
                    <a:pt x="203" y="518"/>
                    <a:pt x="203" y="518"/>
                    <a:pt x="203" y="518"/>
                  </a:cubicBezTo>
                  <a:cubicBezTo>
                    <a:pt x="203" y="518"/>
                    <a:pt x="208" y="524"/>
                    <a:pt x="201" y="536"/>
                  </a:cubicBezTo>
                  <a:cubicBezTo>
                    <a:pt x="205" y="548"/>
                    <a:pt x="205" y="548"/>
                    <a:pt x="205" y="548"/>
                  </a:cubicBezTo>
                  <a:cubicBezTo>
                    <a:pt x="208" y="573"/>
                    <a:pt x="208" y="573"/>
                    <a:pt x="208" y="573"/>
                  </a:cubicBezTo>
                  <a:cubicBezTo>
                    <a:pt x="212" y="597"/>
                    <a:pt x="212" y="597"/>
                    <a:pt x="212" y="597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2" y="632"/>
                    <a:pt x="225" y="643"/>
                    <a:pt x="215" y="665"/>
                  </a:cubicBezTo>
                  <a:cubicBezTo>
                    <a:pt x="218" y="689"/>
                    <a:pt x="218" y="689"/>
                    <a:pt x="218" y="689"/>
                  </a:cubicBezTo>
                  <a:cubicBezTo>
                    <a:pt x="224" y="721"/>
                    <a:pt x="224" y="721"/>
                    <a:pt x="224" y="721"/>
                  </a:cubicBezTo>
                  <a:cubicBezTo>
                    <a:pt x="224" y="721"/>
                    <a:pt x="240" y="736"/>
                    <a:pt x="232" y="764"/>
                  </a:cubicBezTo>
                  <a:cubicBezTo>
                    <a:pt x="232" y="764"/>
                    <a:pt x="228" y="807"/>
                    <a:pt x="242" y="826"/>
                  </a:cubicBezTo>
                  <a:cubicBezTo>
                    <a:pt x="241" y="854"/>
                    <a:pt x="241" y="854"/>
                    <a:pt x="241" y="854"/>
                  </a:cubicBezTo>
                  <a:cubicBezTo>
                    <a:pt x="252" y="862"/>
                    <a:pt x="252" y="862"/>
                    <a:pt x="252" y="862"/>
                  </a:cubicBezTo>
                  <a:cubicBezTo>
                    <a:pt x="260" y="878"/>
                    <a:pt x="260" y="878"/>
                    <a:pt x="260" y="878"/>
                  </a:cubicBezTo>
                  <a:cubicBezTo>
                    <a:pt x="267" y="879"/>
                    <a:pt x="267" y="879"/>
                    <a:pt x="267" y="879"/>
                  </a:cubicBezTo>
                  <a:cubicBezTo>
                    <a:pt x="270" y="873"/>
                    <a:pt x="270" y="873"/>
                    <a:pt x="270" y="873"/>
                  </a:cubicBezTo>
                  <a:cubicBezTo>
                    <a:pt x="270" y="852"/>
                    <a:pt x="270" y="852"/>
                    <a:pt x="270" y="852"/>
                  </a:cubicBezTo>
                  <a:cubicBezTo>
                    <a:pt x="270" y="852"/>
                    <a:pt x="276" y="850"/>
                    <a:pt x="276" y="847"/>
                  </a:cubicBezTo>
                  <a:cubicBezTo>
                    <a:pt x="276" y="844"/>
                    <a:pt x="276" y="839"/>
                    <a:pt x="276" y="839"/>
                  </a:cubicBezTo>
                  <a:cubicBezTo>
                    <a:pt x="272" y="827"/>
                    <a:pt x="272" y="827"/>
                    <a:pt x="272" y="827"/>
                  </a:cubicBezTo>
                  <a:cubicBezTo>
                    <a:pt x="285" y="818"/>
                    <a:pt x="285" y="818"/>
                    <a:pt x="285" y="818"/>
                  </a:cubicBezTo>
                  <a:cubicBezTo>
                    <a:pt x="289" y="809"/>
                    <a:pt x="289" y="809"/>
                    <a:pt x="289" y="809"/>
                  </a:cubicBezTo>
                  <a:cubicBezTo>
                    <a:pt x="294" y="792"/>
                    <a:pt x="294" y="792"/>
                    <a:pt x="294" y="792"/>
                  </a:cubicBezTo>
                  <a:cubicBezTo>
                    <a:pt x="308" y="782"/>
                    <a:pt x="308" y="782"/>
                    <a:pt x="308" y="782"/>
                  </a:cubicBezTo>
                  <a:cubicBezTo>
                    <a:pt x="309" y="797"/>
                    <a:pt x="309" y="797"/>
                    <a:pt x="309" y="797"/>
                  </a:cubicBezTo>
                  <a:cubicBezTo>
                    <a:pt x="309" y="797"/>
                    <a:pt x="319" y="804"/>
                    <a:pt x="327" y="807"/>
                  </a:cubicBezTo>
                  <a:cubicBezTo>
                    <a:pt x="326" y="819"/>
                    <a:pt x="326" y="819"/>
                    <a:pt x="326" y="819"/>
                  </a:cubicBezTo>
                  <a:cubicBezTo>
                    <a:pt x="326" y="819"/>
                    <a:pt x="340" y="814"/>
                    <a:pt x="342" y="837"/>
                  </a:cubicBezTo>
                  <a:cubicBezTo>
                    <a:pt x="342" y="837"/>
                    <a:pt x="349" y="853"/>
                    <a:pt x="359" y="853"/>
                  </a:cubicBezTo>
                  <a:cubicBezTo>
                    <a:pt x="359" y="853"/>
                    <a:pt x="367" y="863"/>
                    <a:pt x="356" y="875"/>
                  </a:cubicBezTo>
                  <a:cubicBezTo>
                    <a:pt x="345" y="886"/>
                    <a:pt x="344" y="889"/>
                    <a:pt x="360" y="905"/>
                  </a:cubicBezTo>
                  <a:cubicBezTo>
                    <a:pt x="375" y="922"/>
                    <a:pt x="378" y="919"/>
                    <a:pt x="378" y="919"/>
                  </a:cubicBezTo>
                  <a:cubicBezTo>
                    <a:pt x="381" y="926"/>
                    <a:pt x="381" y="926"/>
                    <a:pt x="381" y="926"/>
                  </a:cubicBezTo>
                  <a:cubicBezTo>
                    <a:pt x="382" y="936"/>
                    <a:pt x="382" y="936"/>
                    <a:pt x="382" y="936"/>
                  </a:cubicBezTo>
                  <a:cubicBezTo>
                    <a:pt x="382" y="936"/>
                    <a:pt x="385" y="949"/>
                    <a:pt x="397" y="930"/>
                  </a:cubicBezTo>
                  <a:cubicBezTo>
                    <a:pt x="408" y="910"/>
                    <a:pt x="410" y="921"/>
                    <a:pt x="414" y="928"/>
                  </a:cubicBezTo>
                  <a:cubicBezTo>
                    <a:pt x="431" y="914"/>
                    <a:pt x="431" y="914"/>
                    <a:pt x="431" y="914"/>
                  </a:cubicBezTo>
                  <a:cubicBezTo>
                    <a:pt x="436" y="924"/>
                    <a:pt x="436" y="924"/>
                    <a:pt x="436" y="924"/>
                  </a:cubicBezTo>
                  <a:cubicBezTo>
                    <a:pt x="441" y="935"/>
                    <a:pt x="441" y="935"/>
                    <a:pt x="441" y="935"/>
                  </a:cubicBezTo>
                  <a:cubicBezTo>
                    <a:pt x="441" y="950"/>
                    <a:pt x="441" y="950"/>
                    <a:pt x="441" y="950"/>
                  </a:cubicBezTo>
                  <a:cubicBezTo>
                    <a:pt x="449" y="950"/>
                    <a:pt x="449" y="950"/>
                    <a:pt x="449" y="950"/>
                  </a:cubicBezTo>
                  <a:cubicBezTo>
                    <a:pt x="456" y="961"/>
                    <a:pt x="456" y="961"/>
                    <a:pt x="456" y="961"/>
                  </a:cubicBezTo>
                  <a:cubicBezTo>
                    <a:pt x="456" y="971"/>
                    <a:pt x="456" y="971"/>
                    <a:pt x="456" y="971"/>
                  </a:cubicBezTo>
                  <a:cubicBezTo>
                    <a:pt x="465" y="973"/>
                    <a:pt x="465" y="973"/>
                    <a:pt x="465" y="973"/>
                  </a:cubicBezTo>
                  <a:cubicBezTo>
                    <a:pt x="465" y="973"/>
                    <a:pt x="487" y="987"/>
                    <a:pt x="479" y="1006"/>
                  </a:cubicBezTo>
                  <a:cubicBezTo>
                    <a:pt x="479" y="1006"/>
                    <a:pt x="499" y="1002"/>
                    <a:pt x="494" y="1029"/>
                  </a:cubicBezTo>
                  <a:cubicBezTo>
                    <a:pt x="509" y="1041"/>
                    <a:pt x="509" y="1041"/>
                    <a:pt x="509" y="1041"/>
                  </a:cubicBezTo>
                  <a:cubicBezTo>
                    <a:pt x="510" y="1048"/>
                    <a:pt x="510" y="1048"/>
                    <a:pt x="510" y="1048"/>
                  </a:cubicBezTo>
                  <a:cubicBezTo>
                    <a:pt x="528" y="1052"/>
                    <a:pt x="528" y="1052"/>
                    <a:pt x="528" y="1052"/>
                  </a:cubicBezTo>
                  <a:cubicBezTo>
                    <a:pt x="527" y="1071"/>
                    <a:pt x="527" y="1071"/>
                    <a:pt x="527" y="1071"/>
                  </a:cubicBezTo>
                  <a:cubicBezTo>
                    <a:pt x="530" y="1075"/>
                    <a:pt x="530" y="1075"/>
                    <a:pt x="530" y="1075"/>
                  </a:cubicBezTo>
                  <a:cubicBezTo>
                    <a:pt x="541" y="1066"/>
                    <a:pt x="541" y="1066"/>
                    <a:pt x="541" y="1066"/>
                  </a:cubicBezTo>
                  <a:cubicBezTo>
                    <a:pt x="541" y="1066"/>
                    <a:pt x="547" y="1081"/>
                    <a:pt x="537" y="1089"/>
                  </a:cubicBezTo>
                  <a:cubicBezTo>
                    <a:pt x="526" y="1097"/>
                    <a:pt x="523" y="1102"/>
                    <a:pt x="537" y="1106"/>
                  </a:cubicBezTo>
                  <a:cubicBezTo>
                    <a:pt x="537" y="1106"/>
                    <a:pt x="565" y="1106"/>
                    <a:pt x="561" y="1128"/>
                  </a:cubicBezTo>
                  <a:cubicBezTo>
                    <a:pt x="561" y="1128"/>
                    <a:pt x="535" y="1134"/>
                    <a:pt x="574" y="1146"/>
                  </a:cubicBezTo>
                </a:path>
              </a:pathLst>
            </a:custGeom>
            <a:grpFill/>
            <a:ln w="7620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甘孜">
              <a:hlinkClick r:id="" action="ppaction://macro?name=Slide1.甘孜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891506" y="1606549"/>
              <a:ext cx="2035175" cy="2836863"/>
            </a:xfrm>
            <a:custGeom>
              <a:avLst/>
              <a:gdLst>
                <a:gd name="T0" fmla="*/ 583 w 627"/>
                <a:gd name="T1" fmla="*/ 448 h 873"/>
                <a:gd name="T2" fmla="*/ 567 w 627"/>
                <a:gd name="T3" fmla="*/ 423 h 873"/>
                <a:gd name="T4" fmla="*/ 466 w 627"/>
                <a:gd name="T5" fmla="*/ 372 h 873"/>
                <a:gd name="T6" fmla="*/ 424 w 627"/>
                <a:gd name="T7" fmla="*/ 334 h 873"/>
                <a:gd name="T8" fmla="*/ 385 w 627"/>
                <a:gd name="T9" fmla="*/ 234 h 873"/>
                <a:gd name="T10" fmla="*/ 364 w 627"/>
                <a:gd name="T11" fmla="*/ 212 h 873"/>
                <a:gd name="T12" fmla="*/ 342 w 627"/>
                <a:gd name="T13" fmla="*/ 223 h 873"/>
                <a:gd name="T14" fmla="*/ 310 w 627"/>
                <a:gd name="T15" fmla="*/ 174 h 873"/>
                <a:gd name="T16" fmla="*/ 294 w 627"/>
                <a:gd name="T17" fmla="*/ 186 h 873"/>
                <a:gd name="T18" fmla="*/ 202 w 627"/>
                <a:gd name="T19" fmla="*/ 163 h 873"/>
                <a:gd name="T20" fmla="*/ 145 w 627"/>
                <a:gd name="T21" fmla="*/ 73 h 873"/>
                <a:gd name="T22" fmla="*/ 82 w 627"/>
                <a:gd name="T23" fmla="*/ 19 h 873"/>
                <a:gd name="T24" fmla="*/ 52 w 627"/>
                <a:gd name="T25" fmla="*/ 34 h 873"/>
                <a:gd name="T26" fmla="*/ 26 w 627"/>
                <a:gd name="T27" fmla="*/ 57 h 873"/>
                <a:gd name="T28" fmla="*/ 32 w 627"/>
                <a:gd name="T29" fmla="*/ 101 h 873"/>
                <a:gd name="T30" fmla="*/ 46 w 627"/>
                <a:gd name="T31" fmla="*/ 132 h 873"/>
                <a:gd name="T32" fmla="*/ 37 w 627"/>
                <a:gd name="T33" fmla="*/ 169 h 873"/>
                <a:gd name="T34" fmla="*/ 29 w 627"/>
                <a:gd name="T35" fmla="*/ 228 h 873"/>
                <a:gd name="T36" fmla="*/ 131 w 627"/>
                <a:gd name="T37" fmla="*/ 312 h 873"/>
                <a:gd name="T38" fmla="*/ 155 w 627"/>
                <a:gd name="T39" fmla="*/ 364 h 873"/>
                <a:gd name="T40" fmla="*/ 180 w 627"/>
                <a:gd name="T41" fmla="*/ 418 h 873"/>
                <a:gd name="T42" fmla="*/ 175 w 627"/>
                <a:gd name="T43" fmla="*/ 437 h 873"/>
                <a:gd name="T44" fmla="*/ 189 w 627"/>
                <a:gd name="T45" fmla="*/ 475 h 873"/>
                <a:gd name="T46" fmla="*/ 205 w 627"/>
                <a:gd name="T47" fmla="*/ 515 h 873"/>
                <a:gd name="T48" fmla="*/ 222 w 627"/>
                <a:gd name="T49" fmla="*/ 599 h 873"/>
                <a:gd name="T50" fmla="*/ 224 w 627"/>
                <a:gd name="T51" fmla="*/ 688 h 873"/>
                <a:gd name="T52" fmla="*/ 241 w 627"/>
                <a:gd name="T53" fmla="*/ 821 h 873"/>
                <a:gd name="T54" fmla="*/ 267 w 627"/>
                <a:gd name="T55" fmla="*/ 846 h 873"/>
                <a:gd name="T56" fmla="*/ 276 w 627"/>
                <a:gd name="T57" fmla="*/ 814 h 873"/>
                <a:gd name="T58" fmla="*/ 285 w 627"/>
                <a:gd name="T59" fmla="*/ 785 h 873"/>
                <a:gd name="T60" fmla="*/ 307 w 627"/>
                <a:gd name="T61" fmla="*/ 749 h 873"/>
                <a:gd name="T62" fmla="*/ 325 w 627"/>
                <a:gd name="T63" fmla="*/ 785 h 873"/>
                <a:gd name="T64" fmla="*/ 356 w 627"/>
                <a:gd name="T65" fmla="*/ 842 h 873"/>
                <a:gd name="T66" fmla="*/ 375 w 627"/>
                <a:gd name="T67" fmla="*/ 867 h 873"/>
                <a:gd name="T68" fmla="*/ 392 w 627"/>
                <a:gd name="T69" fmla="*/ 769 h 873"/>
                <a:gd name="T70" fmla="*/ 431 w 627"/>
                <a:gd name="T71" fmla="*/ 723 h 873"/>
                <a:gd name="T72" fmla="*/ 450 w 627"/>
                <a:gd name="T73" fmla="*/ 710 h 873"/>
                <a:gd name="T74" fmla="*/ 490 w 627"/>
                <a:gd name="T75" fmla="*/ 769 h 873"/>
                <a:gd name="T76" fmla="*/ 520 w 627"/>
                <a:gd name="T77" fmla="*/ 813 h 873"/>
                <a:gd name="T78" fmla="*/ 581 w 627"/>
                <a:gd name="T79" fmla="*/ 753 h 873"/>
                <a:gd name="T80" fmla="*/ 589 w 627"/>
                <a:gd name="T81" fmla="*/ 698 h 873"/>
                <a:gd name="T82" fmla="*/ 594 w 627"/>
                <a:gd name="T83" fmla="*/ 649 h 873"/>
                <a:gd name="T84" fmla="*/ 608 w 627"/>
                <a:gd name="T85" fmla="*/ 592 h 873"/>
                <a:gd name="T86" fmla="*/ 616 w 627"/>
                <a:gd name="T87" fmla="*/ 507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27" h="873">
                  <a:moveTo>
                    <a:pt x="606" y="477"/>
                  </a:moveTo>
                  <a:cubicBezTo>
                    <a:pt x="601" y="490"/>
                    <a:pt x="586" y="490"/>
                    <a:pt x="586" y="490"/>
                  </a:cubicBezTo>
                  <a:cubicBezTo>
                    <a:pt x="550" y="486"/>
                    <a:pt x="578" y="461"/>
                    <a:pt x="583" y="448"/>
                  </a:cubicBezTo>
                  <a:cubicBezTo>
                    <a:pt x="587" y="436"/>
                    <a:pt x="579" y="421"/>
                    <a:pt x="579" y="421"/>
                  </a:cubicBezTo>
                  <a:cubicBezTo>
                    <a:pt x="574" y="424"/>
                    <a:pt x="574" y="424"/>
                    <a:pt x="574" y="424"/>
                  </a:cubicBezTo>
                  <a:cubicBezTo>
                    <a:pt x="567" y="423"/>
                    <a:pt x="567" y="423"/>
                    <a:pt x="567" y="423"/>
                  </a:cubicBezTo>
                  <a:cubicBezTo>
                    <a:pt x="567" y="423"/>
                    <a:pt x="551" y="413"/>
                    <a:pt x="530" y="395"/>
                  </a:cubicBezTo>
                  <a:cubicBezTo>
                    <a:pt x="509" y="378"/>
                    <a:pt x="493" y="391"/>
                    <a:pt x="493" y="391"/>
                  </a:cubicBezTo>
                  <a:cubicBezTo>
                    <a:pt x="467" y="396"/>
                    <a:pt x="466" y="372"/>
                    <a:pt x="466" y="372"/>
                  </a:cubicBezTo>
                  <a:cubicBezTo>
                    <a:pt x="448" y="370"/>
                    <a:pt x="448" y="370"/>
                    <a:pt x="448" y="370"/>
                  </a:cubicBezTo>
                  <a:cubicBezTo>
                    <a:pt x="436" y="343"/>
                    <a:pt x="436" y="343"/>
                    <a:pt x="436" y="343"/>
                  </a:cubicBezTo>
                  <a:cubicBezTo>
                    <a:pt x="423" y="339"/>
                    <a:pt x="424" y="334"/>
                    <a:pt x="424" y="334"/>
                  </a:cubicBezTo>
                  <a:cubicBezTo>
                    <a:pt x="435" y="324"/>
                    <a:pt x="436" y="311"/>
                    <a:pt x="436" y="311"/>
                  </a:cubicBezTo>
                  <a:cubicBezTo>
                    <a:pt x="436" y="311"/>
                    <a:pt x="417" y="303"/>
                    <a:pt x="396" y="276"/>
                  </a:cubicBezTo>
                  <a:cubicBezTo>
                    <a:pt x="376" y="250"/>
                    <a:pt x="385" y="234"/>
                    <a:pt x="385" y="234"/>
                  </a:cubicBezTo>
                  <a:cubicBezTo>
                    <a:pt x="385" y="234"/>
                    <a:pt x="385" y="234"/>
                    <a:pt x="385" y="234"/>
                  </a:cubicBezTo>
                  <a:cubicBezTo>
                    <a:pt x="384" y="232"/>
                    <a:pt x="381" y="229"/>
                    <a:pt x="379" y="224"/>
                  </a:cubicBezTo>
                  <a:cubicBezTo>
                    <a:pt x="379" y="224"/>
                    <a:pt x="370" y="212"/>
                    <a:pt x="364" y="212"/>
                  </a:cubicBezTo>
                  <a:cubicBezTo>
                    <a:pt x="363" y="207"/>
                    <a:pt x="363" y="207"/>
                    <a:pt x="363" y="207"/>
                  </a:cubicBezTo>
                  <a:cubicBezTo>
                    <a:pt x="363" y="207"/>
                    <a:pt x="346" y="204"/>
                    <a:pt x="344" y="208"/>
                  </a:cubicBezTo>
                  <a:cubicBezTo>
                    <a:pt x="343" y="212"/>
                    <a:pt x="342" y="223"/>
                    <a:pt x="342" y="223"/>
                  </a:cubicBezTo>
                  <a:cubicBezTo>
                    <a:pt x="328" y="219"/>
                    <a:pt x="328" y="219"/>
                    <a:pt x="328" y="219"/>
                  </a:cubicBezTo>
                  <a:cubicBezTo>
                    <a:pt x="328" y="219"/>
                    <a:pt x="341" y="203"/>
                    <a:pt x="326" y="189"/>
                  </a:cubicBezTo>
                  <a:cubicBezTo>
                    <a:pt x="311" y="176"/>
                    <a:pt x="310" y="174"/>
                    <a:pt x="310" y="174"/>
                  </a:cubicBezTo>
                  <a:cubicBezTo>
                    <a:pt x="306" y="167"/>
                    <a:pt x="306" y="167"/>
                    <a:pt x="306" y="167"/>
                  </a:cubicBezTo>
                  <a:cubicBezTo>
                    <a:pt x="298" y="167"/>
                    <a:pt x="298" y="167"/>
                    <a:pt x="298" y="167"/>
                  </a:cubicBezTo>
                  <a:cubicBezTo>
                    <a:pt x="294" y="186"/>
                    <a:pt x="294" y="186"/>
                    <a:pt x="294" y="186"/>
                  </a:cubicBezTo>
                  <a:cubicBezTo>
                    <a:pt x="294" y="186"/>
                    <a:pt x="294" y="209"/>
                    <a:pt x="287" y="207"/>
                  </a:cubicBezTo>
                  <a:cubicBezTo>
                    <a:pt x="279" y="204"/>
                    <a:pt x="238" y="198"/>
                    <a:pt x="227" y="174"/>
                  </a:cubicBezTo>
                  <a:cubicBezTo>
                    <a:pt x="227" y="174"/>
                    <a:pt x="209" y="165"/>
                    <a:pt x="202" y="163"/>
                  </a:cubicBezTo>
                  <a:cubicBezTo>
                    <a:pt x="202" y="163"/>
                    <a:pt x="184" y="152"/>
                    <a:pt x="172" y="127"/>
                  </a:cubicBezTo>
                  <a:cubicBezTo>
                    <a:pt x="161" y="102"/>
                    <a:pt x="161" y="102"/>
                    <a:pt x="161" y="102"/>
                  </a:cubicBezTo>
                  <a:cubicBezTo>
                    <a:pt x="161" y="102"/>
                    <a:pt x="168" y="77"/>
                    <a:pt x="145" y="73"/>
                  </a:cubicBezTo>
                  <a:cubicBezTo>
                    <a:pt x="145" y="73"/>
                    <a:pt x="135" y="70"/>
                    <a:pt x="136" y="58"/>
                  </a:cubicBezTo>
                  <a:cubicBezTo>
                    <a:pt x="137" y="47"/>
                    <a:pt x="139" y="21"/>
                    <a:pt x="119" y="24"/>
                  </a:cubicBezTo>
                  <a:cubicBezTo>
                    <a:pt x="99" y="28"/>
                    <a:pt x="82" y="19"/>
                    <a:pt x="82" y="19"/>
                  </a:cubicBezTo>
                  <a:cubicBezTo>
                    <a:pt x="82" y="19"/>
                    <a:pt x="72" y="0"/>
                    <a:pt x="62" y="13"/>
                  </a:cubicBezTo>
                  <a:cubicBezTo>
                    <a:pt x="52" y="27"/>
                    <a:pt x="49" y="26"/>
                    <a:pt x="49" y="26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12" y="61"/>
                    <a:pt x="19" y="76"/>
                  </a:cubicBezTo>
                  <a:cubicBezTo>
                    <a:pt x="25" y="92"/>
                    <a:pt x="20" y="99"/>
                    <a:pt x="20" y="99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54" y="122"/>
                    <a:pt x="54" y="122"/>
                    <a:pt x="54" y="122"/>
                  </a:cubicBezTo>
                  <a:cubicBezTo>
                    <a:pt x="54" y="122"/>
                    <a:pt x="57" y="128"/>
                    <a:pt x="46" y="132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2" y="139"/>
                    <a:pt x="40" y="154"/>
                    <a:pt x="25" y="161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7" y="169"/>
                    <a:pt x="40" y="175"/>
                    <a:pt x="27" y="184"/>
                  </a:cubicBezTo>
                  <a:cubicBezTo>
                    <a:pt x="15" y="192"/>
                    <a:pt x="12" y="193"/>
                    <a:pt x="12" y="193"/>
                  </a:cubicBezTo>
                  <a:cubicBezTo>
                    <a:pt x="12" y="193"/>
                    <a:pt x="0" y="206"/>
                    <a:pt x="29" y="228"/>
                  </a:cubicBezTo>
                  <a:cubicBezTo>
                    <a:pt x="58" y="250"/>
                    <a:pt x="71" y="255"/>
                    <a:pt x="82" y="258"/>
                  </a:cubicBezTo>
                  <a:cubicBezTo>
                    <a:pt x="94" y="260"/>
                    <a:pt x="108" y="264"/>
                    <a:pt x="111" y="285"/>
                  </a:cubicBezTo>
                  <a:cubicBezTo>
                    <a:pt x="111" y="285"/>
                    <a:pt x="120" y="307"/>
                    <a:pt x="131" y="312"/>
                  </a:cubicBezTo>
                  <a:cubicBezTo>
                    <a:pt x="131" y="312"/>
                    <a:pt x="140" y="324"/>
                    <a:pt x="133" y="334"/>
                  </a:cubicBezTo>
                  <a:cubicBezTo>
                    <a:pt x="145" y="351"/>
                    <a:pt x="145" y="351"/>
                    <a:pt x="145" y="351"/>
                  </a:cubicBezTo>
                  <a:cubicBezTo>
                    <a:pt x="155" y="364"/>
                    <a:pt x="155" y="364"/>
                    <a:pt x="155" y="364"/>
                  </a:cubicBezTo>
                  <a:cubicBezTo>
                    <a:pt x="176" y="386"/>
                    <a:pt x="176" y="386"/>
                    <a:pt x="176" y="386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3" y="398"/>
                    <a:pt x="197" y="412"/>
                    <a:pt x="180" y="418"/>
                  </a:cubicBezTo>
                  <a:cubicBezTo>
                    <a:pt x="170" y="412"/>
                    <a:pt x="170" y="412"/>
                    <a:pt x="170" y="412"/>
                  </a:cubicBezTo>
                  <a:cubicBezTo>
                    <a:pt x="170" y="412"/>
                    <a:pt x="159" y="408"/>
                    <a:pt x="162" y="427"/>
                  </a:cubicBezTo>
                  <a:cubicBezTo>
                    <a:pt x="175" y="437"/>
                    <a:pt x="175" y="437"/>
                    <a:pt x="175" y="437"/>
                  </a:cubicBezTo>
                  <a:cubicBezTo>
                    <a:pt x="177" y="450"/>
                    <a:pt x="177" y="450"/>
                    <a:pt x="177" y="450"/>
                  </a:cubicBezTo>
                  <a:cubicBezTo>
                    <a:pt x="177" y="450"/>
                    <a:pt x="192" y="457"/>
                    <a:pt x="186" y="468"/>
                  </a:cubicBezTo>
                  <a:cubicBezTo>
                    <a:pt x="189" y="475"/>
                    <a:pt x="189" y="475"/>
                    <a:pt x="189" y="475"/>
                  </a:cubicBezTo>
                  <a:cubicBezTo>
                    <a:pt x="203" y="485"/>
                    <a:pt x="203" y="485"/>
                    <a:pt x="203" y="485"/>
                  </a:cubicBezTo>
                  <a:cubicBezTo>
                    <a:pt x="203" y="485"/>
                    <a:pt x="207" y="491"/>
                    <a:pt x="200" y="503"/>
                  </a:cubicBezTo>
                  <a:cubicBezTo>
                    <a:pt x="205" y="515"/>
                    <a:pt x="205" y="515"/>
                    <a:pt x="205" y="515"/>
                  </a:cubicBezTo>
                  <a:cubicBezTo>
                    <a:pt x="207" y="540"/>
                    <a:pt x="207" y="540"/>
                    <a:pt x="207" y="540"/>
                  </a:cubicBezTo>
                  <a:cubicBezTo>
                    <a:pt x="212" y="564"/>
                    <a:pt x="212" y="564"/>
                    <a:pt x="212" y="564"/>
                  </a:cubicBezTo>
                  <a:cubicBezTo>
                    <a:pt x="222" y="599"/>
                    <a:pt x="222" y="599"/>
                    <a:pt x="222" y="599"/>
                  </a:cubicBezTo>
                  <a:cubicBezTo>
                    <a:pt x="222" y="599"/>
                    <a:pt x="225" y="610"/>
                    <a:pt x="214" y="632"/>
                  </a:cubicBezTo>
                  <a:cubicBezTo>
                    <a:pt x="218" y="656"/>
                    <a:pt x="218" y="656"/>
                    <a:pt x="218" y="656"/>
                  </a:cubicBezTo>
                  <a:cubicBezTo>
                    <a:pt x="224" y="688"/>
                    <a:pt x="224" y="688"/>
                    <a:pt x="224" y="688"/>
                  </a:cubicBezTo>
                  <a:cubicBezTo>
                    <a:pt x="224" y="688"/>
                    <a:pt x="240" y="703"/>
                    <a:pt x="232" y="731"/>
                  </a:cubicBezTo>
                  <a:cubicBezTo>
                    <a:pt x="232" y="731"/>
                    <a:pt x="228" y="774"/>
                    <a:pt x="242" y="793"/>
                  </a:cubicBezTo>
                  <a:cubicBezTo>
                    <a:pt x="241" y="821"/>
                    <a:pt x="241" y="821"/>
                    <a:pt x="241" y="821"/>
                  </a:cubicBezTo>
                  <a:cubicBezTo>
                    <a:pt x="251" y="829"/>
                    <a:pt x="251" y="829"/>
                    <a:pt x="251" y="829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67" y="846"/>
                    <a:pt x="267" y="846"/>
                    <a:pt x="267" y="846"/>
                  </a:cubicBezTo>
                  <a:cubicBezTo>
                    <a:pt x="269" y="840"/>
                    <a:pt x="269" y="840"/>
                    <a:pt x="269" y="840"/>
                  </a:cubicBezTo>
                  <a:cubicBezTo>
                    <a:pt x="269" y="819"/>
                    <a:pt x="269" y="819"/>
                    <a:pt x="269" y="819"/>
                  </a:cubicBezTo>
                  <a:cubicBezTo>
                    <a:pt x="269" y="819"/>
                    <a:pt x="276" y="817"/>
                    <a:pt x="276" y="814"/>
                  </a:cubicBezTo>
                  <a:cubicBezTo>
                    <a:pt x="276" y="811"/>
                    <a:pt x="276" y="806"/>
                    <a:pt x="276" y="806"/>
                  </a:cubicBezTo>
                  <a:cubicBezTo>
                    <a:pt x="272" y="794"/>
                    <a:pt x="272" y="794"/>
                    <a:pt x="272" y="794"/>
                  </a:cubicBezTo>
                  <a:cubicBezTo>
                    <a:pt x="285" y="785"/>
                    <a:pt x="285" y="785"/>
                    <a:pt x="285" y="785"/>
                  </a:cubicBezTo>
                  <a:cubicBezTo>
                    <a:pt x="289" y="776"/>
                    <a:pt x="289" y="776"/>
                    <a:pt x="289" y="776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307" y="749"/>
                    <a:pt x="307" y="749"/>
                    <a:pt x="307" y="749"/>
                  </a:cubicBezTo>
                  <a:cubicBezTo>
                    <a:pt x="309" y="764"/>
                    <a:pt x="309" y="764"/>
                    <a:pt x="309" y="764"/>
                  </a:cubicBezTo>
                  <a:cubicBezTo>
                    <a:pt x="309" y="764"/>
                    <a:pt x="318" y="771"/>
                    <a:pt x="327" y="774"/>
                  </a:cubicBezTo>
                  <a:cubicBezTo>
                    <a:pt x="325" y="785"/>
                    <a:pt x="325" y="785"/>
                    <a:pt x="325" y="785"/>
                  </a:cubicBezTo>
                  <a:cubicBezTo>
                    <a:pt x="325" y="785"/>
                    <a:pt x="340" y="781"/>
                    <a:pt x="342" y="804"/>
                  </a:cubicBezTo>
                  <a:cubicBezTo>
                    <a:pt x="342" y="804"/>
                    <a:pt x="349" y="820"/>
                    <a:pt x="359" y="820"/>
                  </a:cubicBezTo>
                  <a:cubicBezTo>
                    <a:pt x="359" y="820"/>
                    <a:pt x="367" y="830"/>
                    <a:pt x="356" y="842"/>
                  </a:cubicBezTo>
                  <a:cubicBezTo>
                    <a:pt x="345" y="853"/>
                    <a:pt x="344" y="856"/>
                    <a:pt x="359" y="872"/>
                  </a:cubicBezTo>
                  <a:cubicBezTo>
                    <a:pt x="360" y="872"/>
                    <a:pt x="360" y="873"/>
                    <a:pt x="360" y="873"/>
                  </a:cubicBezTo>
                  <a:cubicBezTo>
                    <a:pt x="361" y="872"/>
                    <a:pt x="366" y="869"/>
                    <a:pt x="375" y="867"/>
                  </a:cubicBezTo>
                  <a:cubicBezTo>
                    <a:pt x="386" y="865"/>
                    <a:pt x="387" y="858"/>
                    <a:pt x="387" y="858"/>
                  </a:cubicBezTo>
                  <a:cubicBezTo>
                    <a:pt x="375" y="828"/>
                    <a:pt x="393" y="800"/>
                    <a:pt x="393" y="800"/>
                  </a:cubicBezTo>
                  <a:cubicBezTo>
                    <a:pt x="404" y="789"/>
                    <a:pt x="392" y="769"/>
                    <a:pt x="392" y="769"/>
                  </a:cubicBezTo>
                  <a:cubicBezTo>
                    <a:pt x="398" y="766"/>
                    <a:pt x="403" y="754"/>
                    <a:pt x="403" y="754"/>
                  </a:cubicBezTo>
                  <a:cubicBezTo>
                    <a:pt x="402" y="724"/>
                    <a:pt x="426" y="722"/>
                    <a:pt x="426" y="722"/>
                  </a:cubicBezTo>
                  <a:cubicBezTo>
                    <a:pt x="431" y="723"/>
                    <a:pt x="431" y="723"/>
                    <a:pt x="431" y="723"/>
                  </a:cubicBezTo>
                  <a:cubicBezTo>
                    <a:pt x="436" y="720"/>
                    <a:pt x="436" y="720"/>
                    <a:pt x="436" y="720"/>
                  </a:cubicBezTo>
                  <a:cubicBezTo>
                    <a:pt x="430" y="696"/>
                    <a:pt x="444" y="706"/>
                    <a:pt x="444" y="706"/>
                  </a:cubicBezTo>
                  <a:cubicBezTo>
                    <a:pt x="450" y="710"/>
                    <a:pt x="450" y="710"/>
                    <a:pt x="450" y="710"/>
                  </a:cubicBezTo>
                  <a:cubicBezTo>
                    <a:pt x="480" y="689"/>
                    <a:pt x="480" y="759"/>
                    <a:pt x="480" y="759"/>
                  </a:cubicBezTo>
                  <a:cubicBezTo>
                    <a:pt x="482" y="764"/>
                    <a:pt x="482" y="764"/>
                    <a:pt x="482" y="764"/>
                  </a:cubicBezTo>
                  <a:cubicBezTo>
                    <a:pt x="490" y="769"/>
                    <a:pt x="490" y="769"/>
                    <a:pt x="490" y="769"/>
                  </a:cubicBezTo>
                  <a:cubicBezTo>
                    <a:pt x="525" y="777"/>
                    <a:pt x="525" y="777"/>
                    <a:pt x="525" y="777"/>
                  </a:cubicBezTo>
                  <a:cubicBezTo>
                    <a:pt x="540" y="788"/>
                    <a:pt x="531" y="798"/>
                    <a:pt x="523" y="792"/>
                  </a:cubicBezTo>
                  <a:cubicBezTo>
                    <a:pt x="515" y="787"/>
                    <a:pt x="507" y="801"/>
                    <a:pt x="520" y="813"/>
                  </a:cubicBezTo>
                  <a:cubicBezTo>
                    <a:pt x="532" y="826"/>
                    <a:pt x="550" y="807"/>
                    <a:pt x="550" y="807"/>
                  </a:cubicBezTo>
                  <a:cubicBezTo>
                    <a:pt x="550" y="786"/>
                    <a:pt x="559" y="777"/>
                    <a:pt x="559" y="777"/>
                  </a:cubicBezTo>
                  <a:cubicBezTo>
                    <a:pt x="576" y="770"/>
                    <a:pt x="581" y="753"/>
                    <a:pt x="581" y="753"/>
                  </a:cubicBezTo>
                  <a:cubicBezTo>
                    <a:pt x="576" y="723"/>
                    <a:pt x="590" y="720"/>
                    <a:pt x="590" y="720"/>
                  </a:cubicBezTo>
                  <a:cubicBezTo>
                    <a:pt x="594" y="710"/>
                    <a:pt x="594" y="710"/>
                    <a:pt x="594" y="710"/>
                  </a:cubicBezTo>
                  <a:cubicBezTo>
                    <a:pt x="589" y="698"/>
                    <a:pt x="589" y="698"/>
                    <a:pt x="589" y="698"/>
                  </a:cubicBezTo>
                  <a:cubicBezTo>
                    <a:pt x="581" y="679"/>
                    <a:pt x="581" y="679"/>
                    <a:pt x="581" y="679"/>
                  </a:cubicBezTo>
                  <a:cubicBezTo>
                    <a:pt x="571" y="671"/>
                    <a:pt x="571" y="671"/>
                    <a:pt x="571" y="671"/>
                  </a:cubicBezTo>
                  <a:cubicBezTo>
                    <a:pt x="566" y="649"/>
                    <a:pt x="568" y="647"/>
                    <a:pt x="594" y="649"/>
                  </a:cubicBezTo>
                  <a:cubicBezTo>
                    <a:pt x="619" y="651"/>
                    <a:pt x="609" y="630"/>
                    <a:pt x="609" y="630"/>
                  </a:cubicBezTo>
                  <a:cubicBezTo>
                    <a:pt x="612" y="623"/>
                    <a:pt x="616" y="607"/>
                    <a:pt x="616" y="607"/>
                  </a:cubicBezTo>
                  <a:cubicBezTo>
                    <a:pt x="608" y="592"/>
                    <a:pt x="608" y="592"/>
                    <a:pt x="608" y="592"/>
                  </a:cubicBezTo>
                  <a:cubicBezTo>
                    <a:pt x="605" y="574"/>
                    <a:pt x="605" y="574"/>
                    <a:pt x="605" y="574"/>
                  </a:cubicBezTo>
                  <a:cubicBezTo>
                    <a:pt x="596" y="559"/>
                    <a:pt x="612" y="545"/>
                    <a:pt x="612" y="545"/>
                  </a:cubicBezTo>
                  <a:cubicBezTo>
                    <a:pt x="627" y="536"/>
                    <a:pt x="616" y="507"/>
                    <a:pt x="616" y="507"/>
                  </a:cubicBezTo>
                  <a:cubicBezTo>
                    <a:pt x="622" y="487"/>
                    <a:pt x="622" y="487"/>
                    <a:pt x="622" y="487"/>
                  </a:cubicBezTo>
                  <a:cubicBezTo>
                    <a:pt x="622" y="477"/>
                    <a:pt x="606" y="477"/>
                    <a:pt x="606" y="477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阿坝">
              <a:hlinkClick r:id="" action="ppaction://macro?name=Slide1.阿坝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128169" y="1498599"/>
              <a:ext cx="1474787" cy="1700213"/>
            </a:xfrm>
            <a:custGeom>
              <a:avLst/>
              <a:gdLst>
                <a:gd name="T0" fmla="*/ 434 w 453"/>
                <a:gd name="T1" fmla="*/ 194 h 522"/>
                <a:gd name="T2" fmla="*/ 433 w 453"/>
                <a:gd name="T3" fmla="*/ 170 h 522"/>
                <a:gd name="T4" fmla="*/ 430 w 453"/>
                <a:gd name="T5" fmla="*/ 135 h 522"/>
                <a:gd name="T6" fmla="*/ 430 w 453"/>
                <a:gd name="T7" fmla="*/ 123 h 522"/>
                <a:gd name="T8" fmla="*/ 363 w 453"/>
                <a:gd name="T9" fmla="*/ 87 h 522"/>
                <a:gd name="T10" fmla="*/ 337 w 453"/>
                <a:gd name="T11" fmla="*/ 86 h 522"/>
                <a:gd name="T12" fmla="*/ 294 w 453"/>
                <a:gd name="T13" fmla="*/ 68 h 522"/>
                <a:gd name="T14" fmla="*/ 271 w 453"/>
                <a:gd name="T15" fmla="*/ 22 h 522"/>
                <a:gd name="T16" fmla="*/ 258 w 453"/>
                <a:gd name="T17" fmla="*/ 0 h 522"/>
                <a:gd name="T18" fmla="*/ 230 w 453"/>
                <a:gd name="T19" fmla="*/ 38 h 522"/>
                <a:gd name="T20" fmla="*/ 206 w 453"/>
                <a:gd name="T21" fmla="*/ 62 h 522"/>
                <a:gd name="T22" fmla="*/ 177 w 453"/>
                <a:gd name="T23" fmla="*/ 61 h 522"/>
                <a:gd name="T24" fmla="*/ 215 w 453"/>
                <a:gd name="T25" fmla="*/ 112 h 522"/>
                <a:gd name="T26" fmla="*/ 191 w 453"/>
                <a:gd name="T27" fmla="*/ 164 h 522"/>
                <a:gd name="T28" fmla="*/ 177 w 453"/>
                <a:gd name="T29" fmla="*/ 159 h 522"/>
                <a:gd name="T30" fmla="*/ 157 w 453"/>
                <a:gd name="T31" fmla="*/ 180 h 522"/>
                <a:gd name="T32" fmla="*/ 148 w 453"/>
                <a:gd name="T33" fmla="*/ 177 h 522"/>
                <a:gd name="T34" fmla="*/ 148 w 453"/>
                <a:gd name="T35" fmla="*/ 167 h 522"/>
                <a:gd name="T36" fmla="*/ 142 w 453"/>
                <a:gd name="T37" fmla="*/ 161 h 522"/>
                <a:gd name="T38" fmla="*/ 141 w 453"/>
                <a:gd name="T39" fmla="*/ 117 h 522"/>
                <a:gd name="T40" fmla="*/ 133 w 453"/>
                <a:gd name="T41" fmla="*/ 156 h 522"/>
                <a:gd name="T42" fmla="*/ 124 w 453"/>
                <a:gd name="T43" fmla="*/ 181 h 522"/>
                <a:gd name="T44" fmla="*/ 113 w 453"/>
                <a:gd name="T45" fmla="*/ 173 h 522"/>
                <a:gd name="T46" fmla="*/ 83 w 453"/>
                <a:gd name="T47" fmla="*/ 164 h 522"/>
                <a:gd name="T48" fmla="*/ 69 w 453"/>
                <a:gd name="T49" fmla="*/ 179 h 522"/>
                <a:gd name="T50" fmla="*/ 64 w 453"/>
                <a:gd name="T51" fmla="*/ 207 h 522"/>
                <a:gd name="T52" fmla="*/ 68 w 453"/>
                <a:gd name="T53" fmla="*/ 245 h 522"/>
                <a:gd name="T54" fmla="*/ 16 w 453"/>
                <a:gd name="T55" fmla="*/ 246 h 522"/>
                <a:gd name="T56" fmla="*/ 6 w 453"/>
                <a:gd name="T57" fmla="*/ 290 h 522"/>
                <a:gd name="T58" fmla="*/ 56 w 453"/>
                <a:gd name="T59" fmla="*/ 343 h 522"/>
                <a:gd name="T60" fmla="*/ 56 w 453"/>
                <a:gd name="T61" fmla="*/ 375 h 522"/>
                <a:gd name="T62" fmla="*/ 86 w 453"/>
                <a:gd name="T63" fmla="*/ 404 h 522"/>
                <a:gd name="T64" fmla="*/ 150 w 453"/>
                <a:gd name="T65" fmla="*/ 427 h 522"/>
                <a:gd name="T66" fmla="*/ 194 w 453"/>
                <a:gd name="T67" fmla="*/ 457 h 522"/>
                <a:gd name="T68" fmla="*/ 202 w 453"/>
                <a:gd name="T69" fmla="*/ 482 h 522"/>
                <a:gd name="T70" fmla="*/ 206 w 453"/>
                <a:gd name="T71" fmla="*/ 522 h 522"/>
                <a:gd name="T72" fmla="*/ 239 w 453"/>
                <a:gd name="T73" fmla="*/ 512 h 522"/>
                <a:gd name="T74" fmla="*/ 261 w 453"/>
                <a:gd name="T75" fmla="*/ 485 h 522"/>
                <a:gd name="T76" fmla="*/ 292 w 453"/>
                <a:gd name="T77" fmla="*/ 476 h 522"/>
                <a:gd name="T78" fmla="*/ 291 w 453"/>
                <a:gd name="T79" fmla="*/ 492 h 522"/>
                <a:gd name="T80" fmla="*/ 306 w 453"/>
                <a:gd name="T81" fmla="*/ 488 h 522"/>
                <a:gd name="T82" fmla="*/ 360 w 453"/>
                <a:gd name="T83" fmla="*/ 449 h 522"/>
                <a:gd name="T84" fmla="*/ 382 w 453"/>
                <a:gd name="T85" fmla="*/ 396 h 522"/>
                <a:gd name="T86" fmla="*/ 402 w 453"/>
                <a:gd name="T87" fmla="*/ 377 h 522"/>
                <a:gd name="T88" fmla="*/ 418 w 453"/>
                <a:gd name="T89" fmla="*/ 332 h 522"/>
                <a:gd name="T90" fmla="*/ 407 w 453"/>
                <a:gd name="T91" fmla="*/ 328 h 522"/>
                <a:gd name="T92" fmla="*/ 402 w 453"/>
                <a:gd name="T93" fmla="*/ 292 h 522"/>
                <a:gd name="T94" fmla="*/ 425 w 453"/>
                <a:gd name="T95" fmla="*/ 274 h 522"/>
                <a:gd name="T96" fmla="*/ 387 w 453"/>
                <a:gd name="T97" fmla="*/ 243 h 522"/>
                <a:gd name="T98" fmla="*/ 411 w 453"/>
                <a:gd name="T99" fmla="*/ 235 h 522"/>
                <a:gd name="T100" fmla="*/ 404 w 453"/>
                <a:gd name="T101" fmla="*/ 197 h 522"/>
                <a:gd name="T102" fmla="*/ 394 w 453"/>
                <a:gd name="T103" fmla="*/ 177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3" h="522">
                  <a:moveTo>
                    <a:pt x="433" y="194"/>
                  </a:moveTo>
                  <a:cubicBezTo>
                    <a:pt x="434" y="194"/>
                    <a:pt x="434" y="194"/>
                    <a:pt x="434" y="194"/>
                  </a:cubicBezTo>
                  <a:cubicBezTo>
                    <a:pt x="434" y="190"/>
                    <a:pt x="435" y="186"/>
                    <a:pt x="440" y="183"/>
                  </a:cubicBezTo>
                  <a:cubicBezTo>
                    <a:pt x="453" y="172"/>
                    <a:pt x="443" y="171"/>
                    <a:pt x="433" y="170"/>
                  </a:cubicBezTo>
                  <a:cubicBezTo>
                    <a:pt x="423" y="169"/>
                    <a:pt x="431" y="161"/>
                    <a:pt x="437" y="157"/>
                  </a:cubicBezTo>
                  <a:cubicBezTo>
                    <a:pt x="442" y="153"/>
                    <a:pt x="430" y="135"/>
                    <a:pt x="430" y="135"/>
                  </a:cubicBezTo>
                  <a:cubicBezTo>
                    <a:pt x="441" y="135"/>
                    <a:pt x="441" y="135"/>
                    <a:pt x="441" y="135"/>
                  </a:cubicBezTo>
                  <a:cubicBezTo>
                    <a:pt x="441" y="135"/>
                    <a:pt x="449" y="129"/>
                    <a:pt x="430" y="123"/>
                  </a:cubicBezTo>
                  <a:cubicBezTo>
                    <a:pt x="411" y="116"/>
                    <a:pt x="408" y="88"/>
                    <a:pt x="408" y="88"/>
                  </a:cubicBezTo>
                  <a:cubicBezTo>
                    <a:pt x="408" y="88"/>
                    <a:pt x="390" y="77"/>
                    <a:pt x="363" y="87"/>
                  </a:cubicBezTo>
                  <a:cubicBezTo>
                    <a:pt x="363" y="87"/>
                    <a:pt x="353" y="84"/>
                    <a:pt x="350" y="80"/>
                  </a:cubicBezTo>
                  <a:cubicBezTo>
                    <a:pt x="347" y="76"/>
                    <a:pt x="337" y="86"/>
                    <a:pt x="337" y="86"/>
                  </a:cubicBezTo>
                  <a:cubicBezTo>
                    <a:pt x="337" y="86"/>
                    <a:pt x="339" y="58"/>
                    <a:pt x="322" y="76"/>
                  </a:cubicBezTo>
                  <a:cubicBezTo>
                    <a:pt x="322" y="76"/>
                    <a:pt x="300" y="90"/>
                    <a:pt x="294" y="68"/>
                  </a:cubicBezTo>
                  <a:cubicBezTo>
                    <a:pt x="289" y="46"/>
                    <a:pt x="285" y="47"/>
                    <a:pt x="285" y="47"/>
                  </a:cubicBezTo>
                  <a:cubicBezTo>
                    <a:pt x="285" y="47"/>
                    <a:pt x="306" y="26"/>
                    <a:pt x="271" y="22"/>
                  </a:cubicBezTo>
                  <a:cubicBezTo>
                    <a:pt x="267" y="9"/>
                    <a:pt x="267" y="9"/>
                    <a:pt x="267" y="9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58" y="0"/>
                    <a:pt x="260" y="6"/>
                    <a:pt x="251" y="13"/>
                  </a:cubicBezTo>
                  <a:cubicBezTo>
                    <a:pt x="241" y="20"/>
                    <a:pt x="229" y="22"/>
                    <a:pt x="230" y="38"/>
                  </a:cubicBezTo>
                  <a:cubicBezTo>
                    <a:pt x="230" y="38"/>
                    <a:pt x="211" y="29"/>
                    <a:pt x="210" y="60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61"/>
                    <a:pt x="177" y="61"/>
                    <a:pt x="177" y="61"/>
                  </a:cubicBezTo>
                  <a:cubicBezTo>
                    <a:pt x="194" y="86"/>
                    <a:pt x="194" y="86"/>
                    <a:pt x="194" y="86"/>
                  </a:cubicBezTo>
                  <a:cubicBezTo>
                    <a:pt x="194" y="86"/>
                    <a:pt x="193" y="111"/>
                    <a:pt x="215" y="112"/>
                  </a:cubicBezTo>
                  <a:cubicBezTo>
                    <a:pt x="215" y="112"/>
                    <a:pt x="220" y="135"/>
                    <a:pt x="205" y="137"/>
                  </a:cubicBezTo>
                  <a:cubicBezTo>
                    <a:pt x="190" y="138"/>
                    <a:pt x="191" y="164"/>
                    <a:pt x="191" y="16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77" y="159"/>
                    <a:pt x="177" y="159"/>
                    <a:pt x="177" y="159"/>
                  </a:cubicBezTo>
                  <a:cubicBezTo>
                    <a:pt x="176" y="166"/>
                    <a:pt x="176" y="166"/>
                    <a:pt x="176" y="166"/>
                  </a:cubicBezTo>
                  <a:cubicBezTo>
                    <a:pt x="176" y="166"/>
                    <a:pt x="158" y="173"/>
                    <a:pt x="157" y="180"/>
                  </a:cubicBezTo>
                  <a:cubicBezTo>
                    <a:pt x="152" y="182"/>
                    <a:pt x="152" y="182"/>
                    <a:pt x="152" y="182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1"/>
                    <a:pt x="148" y="171"/>
                    <a:pt x="148" y="171"/>
                  </a:cubicBezTo>
                  <a:cubicBezTo>
                    <a:pt x="148" y="167"/>
                    <a:pt x="148" y="167"/>
                    <a:pt x="148" y="167"/>
                  </a:cubicBezTo>
                  <a:cubicBezTo>
                    <a:pt x="146" y="166"/>
                    <a:pt x="146" y="166"/>
                    <a:pt x="146" y="166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2" y="161"/>
                    <a:pt x="166" y="138"/>
                    <a:pt x="145" y="115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37" y="138"/>
                    <a:pt x="137" y="138"/>
                    <a:pt x="137" y="138"/>
                  </a:cubicBezTo>
                  <a:cubicBezTo>
                    <a:pt x="137" y="138"/>
                    <a:pt x="113" y="155"/>
                    <a:pt x="133" y="156"/>
                  </a:cubicBezTo>
                  <a:cubicBezTo>
                    <a:pt x="133" y="156"/>
                    <a:pt x="143" y="160"/>
                    <a:pt x="132" y="166"/>
                  </a:cubicBezTo>
                  <a:cubicBezTo>
                    <a:pt x="132" y="166"/>
                    <a:pt x="122" y="177"/>
                    <a:pt x="124" y="181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13" y="173"/>
                    <a:pt x="113" y="173"/>
                    <a:pt x="113" y="173"/>
                  </a:cubicBezTo>
                  <a:cubicBezTo>
                    <a:pt x="113" y="173"/>
                    <a:pt x="100" y="152"/>
                    <a:pt x="96" y="182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83" y="164"/>
                    <a:pt x="68" y="161"/>
                    <a:pt x="68" y="173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72" y="190"/>
                    <a:pt x="72" y="190"/>
                    <a:pt x="72" y="190"/>
                  </a:cubicBezTo>
                  <a:cubicBezTo>
                    <a:pt x="72" y="190"/>
                    <a:pt x="91" y="202"/>
                    <a:pt x="64" y="207"/>
                  </a:cubicBezTo>
                  <a:cubicBezTo>
                    <a:pt x="65" y="212"/>
                    <a:pt x="65" y="212"/>
                    <a:pt x="65" y="212"/>
                  </a:cubicBezTo>
                  <a:cubicBezTo>
                    <a:pt x="65" y="212"/>
                    <a:pt x="87" y="227"/>
                    <a:pt x="68" y="245"/>
                  </a:cubicBezTo>
                  <a:cubicBezTo>
                    <a:pt x="68" y="245"/>
                    <a:pt x="52" y="249"/>
                    <a:pt x="50" y="258"/>
                  </a:cubicBezTo>
                  <a:cubicBezTo>
                    <a:pt x="50" y="258"/>
                    <a:pt x="27" y="242"/>
                    <a:pt x="16" y="246"/>
                  </a:cubicBezTo>
                  <a:cubicBezTo>
                    <a:pt x="16" y="246"/>
                    <a:pt x="16" y="276"/>
                    <a:pt x="5" y="266"/>
                  </a:cubicBezTo>
                  <a:cubicBezTo>
                    <a:pt x="0" y="275"/>
                    <a:pt x="6" y="290"/>
                    <a:pt x="6" y="290"/>
                  </a:cubicBezTo>
                  <a:cubicBezTo>
                    <a:pt x="23" y="325"/>
                    <a:pt x="54" y="342"/>
                    <a:pt x="54" y="342"/>
                  </a:cubicBezTo>
                  <a:cubicBezTo>
                    <a:pt x="56" y="343"/>
                    <a:pt x="56" y="343"/>
                    <a:pt x="56" y="343"/>
                  </a:cubicBezTo>
                  <a:cubicBezTo>
                    <a:pt x="54" y="358"/>
                    <a:pt x="44" y="366"/>
                    <a:pt x="44" y="366"/>
                  </a:cubicBezTo>
                  <a:cubicBezTo>
                    <a:pt x="45" y="373"/>
                    <a:pt x="56" y="375"/>
                    <a:pt x="56" y="375"/>
                  </a:cubicBezTo>
                  <a:cubicBezTo>
                    <a:pt x="68" y="402"/>
                    <a:pt x="68" y="402"/>
                    <a:pt x="68" y="402"/>
                  </a:cubicBezTo>
                  <a:cubicBezTo>
                    <a:pt x="86" y="404"/>
                    <a:pt x="86" y="404"/>
                    <a:pt x="86" y="404"/>
                  </a:cubicBezTo>
                  <a:cubicBezTo>
                    <a:pt x="90" y="430"/>
                    <a:pt x="113" y="423"/>
                    <a:pt x="113" y="423"/>
                  </a:cubicBezTo>
                  <a:cubicBezTo>
                    <a:pt x="131" y="411"/>
                    <a:pt x="149" y="425"/>
                    <a:pt x="150" y="427"/>
                  </a:cubicBezTo>
                  <a:cubicBezTo>
                    <a:pt x="151" y="429"/>
                    <a:pt x="187" y="455"/>
                    <a:pt x="187" y="455"/>
                  </a:cubicBezTo>
                  <a:cubicBezTo>
                    <a:pt x="194" y="457"/>
                    <a:pt x="194" y="457"/>
                    <a:pt x="194" y="457"/>
                  </a:cubicBezTo>
                  <a:cubicBezTo>
                    <a:pt x="199" y="453"/>
                    <a:pt x="199" y="453"/>
                    <a:pt x="199" y="453"/>
                  </a:cubicBezTo>
                  <a:cubicBezTo>
                    <a:pt x="208" y="472"/>
                    <a:pt x="202" y="482"/>
                    <a:pt x="202" y="482"/>
                  </a:cubicBezTo>
                  <a:cubicBezTo>
                    <a:pt x="189" y="503"/>
                    <a:pt x="189" y="503"/>
                    <a:pt x="189" y="503"/>
                  </a:cubicBezTo>
                  <a:cubicBezTo>
                    <a:pt x="182" y="522"/>
                    <a:pt x="206" y="522"/>
                    <a:pt x="206" y="522"/>
                  </a:cubicBezTo>
                  <a:cubicBezTo>
                    <a:pt x="223" y="521"/>
                    <a:pt x="226" y="509"/>
                    <a:pt x="226" y="509"/>
                  </a:cubicBezTo>
                  <a:cubicBezTo>
                    <a:pt x="231" y="508"/>
                    <a:pt x="239" y="512"/>
                    <a:pt x="239" y="512"/>
                  </a:cubicBezTo>
                  <a:cubicBezTo>
                    <a:pt x="234" y="494"/>
                    <a:pt x="255" y="486"/>
                    <a:pt x="255" y="486"/>
                  </a:cubicBezTo>
                  <a:cubicBezTo>
                    <a:pt x="261" y="485"/>
                    <a:pt x="261" y="485"/>
                    <a:pt x="261" y="485"/>
                  </a:cubicBezTo>
                  <a:cubicBezTo>
                    <a:pt x="276" y="473"/>
                    <a:pt x="276" y="473"/>
                    <a:pt x="276" y="473"/>
                  </a:cubicBezTo>
                  <a:cubicBezTo>
                    <a:pt x="295" y="465"/>
                    <a:pt x="292" y="476"/>
                    <a:pt x="292" y="476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91" y="492"/>
                    <a:pt x="291" y="492"/>
                    <a:pt x="291" y="492"/>
                  </a:cubicBezTo>
                  <a:cubicBezTo>
                    <a:pt x="294" y="494"/>
                    <a:pt x="294" y="494"/>
                    <a:pt x="294" y="494"/>
                  </a:cubicBezTo>
                  <a:cubicBezTo>
                    <a:pt x="294" y="494"/>
                    <a:pt x="298" y="492"/>
                    <a:pt x="306" y="488"/>
                  </a:cubicBezTo>
                  <a:cubicBezTo>
                    <a:pt x="314" y="485"/>
                    <a:pt x="333" y="480"/>
                    <a:pt x="345" y="477"/>
                  </a:cubicBezTo>
                  <a:cubicBezTo>
                    <a:pt x="356" y="474"/>
                    <a:pt x="360" y="449"/>
                    <a:pt x="360" y="449"/>
                  </a:cubicBezTo>
                  <a:cubicBezTo>
                    <a:pt x="360" y="449"/>
                    <a:pt x="366" y="424"/>
                    <a:pt x="367" y="417"/>
                  </a:cubicBezTo>
                  <a:cubicBezTo>
                    <a:pt x="368" y="409"/>
                    <a:pt x="382" y="396"/>
                    <a:pt x="382" y="396"/>
                  </a:cubicBezTo>
                  <a:cubicBezTo>
                    <a:pt x="387" y="386"/>
                    <a:pt x="395" y="382"/>
                    <a:pt x="395" y="382"/>
                  </a:cubicBezTo>
                  <a:cubicBezTo>
                    <a:pt x="402" y="377"/>
                    <a:pt x="402" y="377"/>
                    <a:pt x="402" y="377"/>
                  </a:cubicBezTo>
                  <a:cubicBezTo>
                    <a:pt x="406" y="360"/>
                    <a:pt x="417" y="352"/>
                    <a:pt x="417" y="352"/>
                  </a:cubicBezTo>
                  <a:cubicBezTo>
                    <a:pt x="451" y="345"/>
                    <a:pt x="418" y="332"/>
                    <a:pt x="418" y="332"/>
                  </a:cubicBezTo>
                  <a:cubicBezTo>
                    <a:pt x="412" y="331"/>
                    <a:pt x="412" y="331"/>
                    <a:pt x="412" y="331"/>
                  </a:cubicBezTo>
                  <a:cubicBezTo>
                    <a:pt x="407" y="328"/>
                    <a:pt x="407" y="328"/>
                    <a:pt x="407" y="328"/>
                  </a:cubicBezTo>
                  <a:cubicBezTo>
                    <a:pt x="402" y="321"/>
                    <a:pt x="388" y="324"/>
                    <a:pt x="388" y="324"/>
                  </a:cubicBezTo>
                  <a:cubicBezTo>
                    <a:pt x="378" y="314"/>
                    <a:pt x="377" y="292"/>
                    <a:pt x="402" y="292"/>
                  </a:cubicBezTo>
                  <a:cubicBezTo>
                    <a:pt x="427" y="291"/>
                    <a:pt x="429" y="285"/>
                    <a:pt x="429" y="285"/>
                  </a:cubicBezTo>
                  <a:cubicBezTo>
                    <a:pt x="439" y="269"/>
                    <a:pt x="425" y="274"/>
                    <a:pt x="425" y="274"/>
                  </a:cubicBezTo>
                  <a:cubicBezTo>
                    <a:pt x="424" y="284"/>
                    <a:pt x="390" y="277"/>
                    <a:pt x="391" y="266"/>
                  </a:cubicBezTo>
                  <a:cubicBezTo>
                    <a:pt x="392" y="254"/>
                    <a:pt x="387" y="243"/>
                    <a:pt x="387" y="243"/>
                  </a:cubicBezTo>
                  <a:cubicBezTo>
                    <a:pt x="387" y="243"/>
                    <a:pt x="378" y="236"/>
                    <a:pt x="391" y="226"/>
                  </a:cubicBezTo>
                  <a:cubicBezTo>
                    <a:pt x="405" y="216"/>
                    <a:pt x="411" y="235"/>
                    <a:pt x="411" y="235"/>
                  </a:cubicBezTo>
                  <a:cubicBezTo>
                    <a:pt x="430" y="244"/>
                    <a:pt x="420" y="224"/>
                    <a:pt x="416" y="208"/>
                  </a:cubicBezTo>
                  <a:cubicBezTo>
                    <a:pt x="413" y="193"/>
                    <a:pt x="408" y="195"/>
                    <a:pt x="404" y="197"/>
                  </a:cubicBezTo>
                  <a:cubicBezTo>
                    <a:pt x="400" y="199"/>
                    <a:pt x="395" y="201"/>
                    <a:pt x="395" y="201"/>
                  </a:cubicBezTo>
                  <a:cubicBezTo>
                    <a:pt x="394" y="177"/>
                    <a:pt x="394" y="177"/>
                    <a:pt x="394" y="177"/>
                  </a:cubicBezTo>
                  <a:cubicBezTo>
                    <a:pt x="406" y="162"/>
                    <a:pt x="433" y="194"/>
                    <a:pt x="433" y="194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巴中">
              <a:hlinkClick r:id="" action="ppaction://macro?name=Slide1.巴中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353844" y="2068512"/>
              <a:ext cx="552450" cy="658812"/>
            </a:xfrm>
            <a:custGeom>
              <a:avLst/>
              <a:gdLst>
                <a:gd name="T0" fmla="*/ 151 w 171"/>
                <a:gd name="T1" fmla="*/ 81 h 203"/>
                <a:gd name="T2" fmla="*/ 145 w 171"/>
                <a:gd name="T3" fmla="*/ 53 h 203"/>
                <a:gd name="T4" fmla="*/ 122 w 171"/>
                <a:gd name="T5" fmla="*/ 48 h 203"/>
                <a:gd name="T6" fmla="*/ 107 w 171"/>
                <a:gd name="T7" fmla="*/ 37 h 203"/>
                <a:gd name="T8" fmla="*/ 108 w 171"/>
                <a:gd name="T9" fmla="*/ 34 h 203"/>
                <a:gd name="T10" fmla="*/ 100 w 171"/>
                <a:gd name="T11" fmla="*/ 34 h 203"/>
                <a:gd name="T12" fmla="*/ 93 w 171"/>
                <a:gd name="T13" fmla="*/ 37 h 203"/>
                <a:gd name="T14" fmla="*/ 92 w 171"/>
                <a:gd name="T15" fmla="*/ 51 h 203"/>
                <a:gd name="T16" fmla="*/ 84 w 171"/>
                <a:gd name="T17" fmla="*/ 48 h 203"/>
                <a:gd name="T18" fmla="*/ 69 w 171"/>
                <a:gd name="T19" fmla="*/ 40 h 203"/>
                <a:gd name="T20" fmla="*/ 66 w 171"/>
                <a:gd name="T21" fmla="*/ 38 h 203"/>
                <a:gd name="T22" fmla="*/ 54 w 171"/>
                <a:gd name="T23" fmla="*/ 11 h 203"/>
                <a:gd name="T24" fmla="*/ 27 w 171"/>
                <a:gd name="T25" fmla="*/ 12 h 203"/>
                <a:gd name="T26" fmla="*/ 16 w 171"/>
                <a:gd name="T27" fmla="*/ 19 h 203"/>
                <a:gd name="T28" fmla="*/ 10 w 171"/>
                <a:gd name="T29" fmla="*/ 21 h 203"/>
                <a:gd name="T30" fmla="*/ 22 w 171"/>
                <a:gd name="T31" fmla="*/ 47 h 203"/>
                <a:gd name="T32" fmla="*/ 33 w 171"/>
                <a:gd name="T33" fmla="*/ 61 h 203"/>
                <a:gd name="T34" fmla="*/ 24 w 171"/>
                <a:gd name="T35" fmla="*/ 71 h 203"/>
                <a:gd name="T36" fmla="*/ 13 w 171"/>
                <a:gd name="T37" fmla="*/ 92 h 203"/>
                <a:gd name="T38" fmla="*/ 3 w 171"/>
                <a:gd name="T39" fmla="*/ 117 h 203"/>
                <a:gd name="T40" fmla="*/ 0 w 171"/>
                <a:gd name="T41" fmla="*/ 160 h 203"/>
                <a:gd name="T42" fmla="*/ 34 w 171"/>
                <a:gd name="T43" fmla="*/ 175 h 203"/>
                <a:gd name="T44" fmla="*/ 57 w 171"/>
                <a:gd name="T45" fmla="*/ 178 h 203"/>
                <a:gd name="T46" fmla="*/ 69 w 171"/>
                <a:gd name="T47" fmla="*/ 203 h 203"/>
                <a:gd name="T48" fmla="*/ 119 w 171"/>
                <a:gd name="T49" fmla="*/ 157 h 203"/>
                <a:gd name="T50" fmla="*/ 133 w 171"/>
                <a:gd name="T51" fmla="*/ 121 h 203"/>
                <a:gd name="T52" fmla="*/ 144 w 171"/>
                <a:gd name="T53" fmla="*/ 92 h 203"/>
                <a:gd name="T54" fmla="*/ 151 w 171"/>
                <a:gd name="T55" fmla="*/ 8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1" h="203">
                  <a:moveTo>
                    <a:pt x="151" y="81"/>
                  </a:moveTo>
                  <a:cubicBezTo>
                    <a:pt x="132" y="74"/>
                    <a:pt x="143" y="56"/>
                    <a:pt x="145" y="53"/>
                  </a:cubicBezTo>
                  <a:cubicBezTo>
                    <a:pt x="139" y="48"/>
                    <a:pt x="132" y="45"/>
                    <a:pt x="122" y="48"/>
                  </a:cubicBezTo>
                  <a:cubicBezTo>
                    <a:pt x="122" y="48"/>
                    <a:pt x="107" y="56"/>
                    <a:pt x="107" y="37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94" y="34"/>
                    <a:pt x="93" y="37"/>
                  </a:cubicBezTo>
                  <a:cubicBezTo>
                    <a:pt x="92" y="41"/>
                    <a:pt x="92" y="51"/>
                    <a:pt x="92" y="51"/>
                  </a:cubicBezTo>
                  <a:cubicBezTo>
                    <a:pt x="92" y="51"/>
                    <a:pt x="87" y="49"/>
                    <a:pt x="84" y="48"/>
                  </a:cubicBezTo>
                  <a:cubicBezTo>
                    <a:pt x="82" y="46"/>
                    <a:pt x="69" y="40"/>
                    <a:pt x="69" y="40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73" y="0"/>
                    <a:pt x="54" y="11"/>
                  </a:cubicBezTo>
                  <a:cubicBezTo>
                    <a:pt x="35" y="23"/>
                    <a:pt x="27" y="12"/>
                    <a:pt x="27" y="12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3" y="20"/>
                    <a:pt x="10" y="21"/>
                  </a:cubicBezTo>
                  <a:cubicBezTo>
                    <a:pt x="13" y="23"/>
                    <a:pt x="22" y="29"/>
                    <a:pt x="22" y="47"/>
                  </a:cubicBezTo>
                  <a:cubicBezTo>
                    <a:pt x="22" y="47"/>
                    <a:pt x="26" y="55"/>
                    <a:pt x="33" y="61"/>
                  </a:cubicBezTo>
                  <a:cubicBezTo>
                    <a:pt x="40" y="67"/>
                    <a:pt x="26" y="71"/>
                    <a:pt x="24" y="71"/>
                  </a:cubicBezTo>
                  <a:cubicBezTo>
                    <a:pt x="22" y="71"/>
                    <a:pt x="15" y="81"/>
                    <a:pt x="13" y="92"/>
                  </a:cubicBezTo>
                  <a:cubicBezTo>
                    <a:pt x="11" y="103"/>
                    <a:pt x="3" y="117"/>
                    <a:pt x="3" y="117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29" y="189"/>
                    <a:pt x="34" y="175"/>
                  </a:cubicBezTo>
                  <a:cubicBezTo>
                    <a:pt x="39" y="161"/>
                    <a:pt x="56" y="175"/>
                    <a:pt x="57" y="178"/>
                  </a:cubicBezTo>
                  <a:cubicBezTo>
                    <a:pt x="57" y="180"/>
                    <a:pt x="65" y="189"/>
                    <a:pt x="69" y="203"/>
                  </a:cubicBezTo>
                  <a:cubicBezTo>
                    <a:pt x="69" y="203"/>
                    <a:pt x="101" y="177"/>
                    <a:pt x="119" y="157"/>
                  </a:cubicBezTo>
                  <a:cubicBezTo>
                    <a:pt x="137" y="137"/>
                    <a:pt x="144" y="146"/>
                    <a:pt x="133" y="121"/>
                  </a:cubicBezTo>
                  <a:cubicBezTo>
                    <a:pt x="121" y="97"/>
                    <a:pt x="144" y="92"/>
                    <a:pt x="144" y="92"/>
                  </a:cubicBezTo>
                  <a:cubicBezTo>
                    <a:pt x="144" y="92"/>
                    <a:pt x="171" y="89"/>
                    <a:pt x="151" y="81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达州">
              <a:hlinkClick r:id="" action="ppaction://macro?name=Slide1.达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485606" y="2225674"/>
              <a:ext cx="715963" cy="906463"/>
            </a:xfrm>
            <a:custGeom>
              <a:avLst/>
              <a:gdLst>
                <a:gd name="T0" fmla="*/ 157 w 221"/>
                <a:gd name="T1" fmla="*/ 205 h 279"/>
                <a:gd name="T2" fmla="*/ 157 w 221"/>
                <a:gd name="T3" fmla="*/ 197 h 279"/>
                <a:gd name="T4" fmla="*/ 159 w 221"/>
                <a:gd name="T5" fmla="*/ 186 h 279"/>
                <a:gd name="T6" fmla="*/ 166 w 221"/>
                <a:gd name="T7" fmla="*/ 179 h 279"/>
                <a:gd name="T8" fmla="*/ 163 w 221"/>
                <a:gd name="T9" fmla="*/ 170 h 279"/>
                <a:gd name="T10" fmla="*/ 168 w 221"/>
                <a:gd name="T11" fmla="*/ 160 h 279"/>
                <a:gd name="T12" fmla="*/ 161 w 221"/>
                <a:gd name="T13" fmla="*/ 153 h 279"/>
                <a:gd name="T14" fmla="*/ 175 w 221"/>
                <a:gd name="T15" fmla="*/ 138 h 279"/>
                <a:gd name="T16" fmla="*/ 178 w 221"/>
                <a:gd name="T17" fmla="*/ 123 h 279"/>
                <a:gd name="T18" fmla="*/ 184 w 221"/>
                <a:gd name="T19" fmla="*/ 119 h 279"/>
                <a:gd name="T20" fmla="*/ 195 w 221"/>
                <a:gd name="T21" fmla="*/ 107 h 279"/>
                <a:gd name="T22" fmla="*/ 199 w 221"/>
                <a:gd name="T23" fmla="*/ 102 h 279"/>
                <a:gd name="T24" fmla="*/ 199 w 221"/>
                <a:gd name="T25" fmla="*/ 97 h 279"/>
                <a:gd name="T26" fmla="*/ 216 w 221"/>
                <a:gd name="T27" fmla="*/ 90 h 279"/>
                <a:gd name="T28" fmla="*/ 211 w 221"/>
                <a:gd name="T29" fmla="*/ 77 h 279"/>
                <a:gd name="T30" fmla="*/ 211 w 221"/>
                <a:gd name="T31" fmla="*/ 71 h 279"/>
                <a:gd name="T32" fmla="*/ 206 w 221"/>
                <a:gd name="T33" fmla="*/ 70 h 279"/>
                <a:gd name="T34" fmla="*/ 176 w 221"/>
                <a:gd name="T35" fmla="*/ 45 h 279"/>
                <a:gd name="T36" fmla="*/ 186 w 221"/>
                <a:gd name="T37" fmla="*/ 42 h 279"/>
                <a:gd name="T38" fmla="*/ 188 w 221"/>
                <a:gd name="T39" fmla="*/ 39 h 279"/>
                <a:gd name="T40" fmla="*/ 188 w 221"/>
                <a:gd name="T41" fmla="*/ 30 h 279"/>
                <a:gd name="T42" fmla="*/ 187 w 221"/>
                <a:gd name="T43" fmla="*/ 15 h 279"/>
                <a:gd name="T44" fmla="*/ 189 w 221"/>
                <a:gd name="T45" fmla="*/ 13 h 279"/>
                <a:gd name="T46" fmla="*/ 197 w 221"/>
                <a:gd name="T47" fmla="*/ 11 h 279"/>
                <a:gd name="T48" fmla="*/ 187 w 221"/>
                <a:gd name="T49" fmla="*/ 3 h 279"/>
                <a:gd name="T50" fmla="*/ 176 w 221"/>
                <a:gd name="T51" fmla="*/ 7 h 279"/>
                <a:gd name="T52" fmla="*/ 169 w 221"/>
                <a:gd name="T53" fmla="*/ 5 h 279"/>
                <a:gd name="T54" fmla="*/ 163 w 221"/>
                <a:gd name="T55" fmla="*/ 11 h 279"/>
                <a:gd name="T56" fmla="*/ 149 w 221"/>
                <a:gd name="T57" fmla="*/ 19 h 279"/>
                <a:gd name="T58" fmla="*/ 122 w 221"/>
                <a:gd name="T59" fmla="*/ 22 h 279"/>
                <a:gd name="T60" fmla="*/ 104 w 221"/>
                <a:gd name="T61" fmla="*/ 4 h 279"/>
                <a:gd name="T62" fmla="*/ 104 w 221"/>
                <a:gd name="T63" fmla="*/ 4 h 279"/>
                <a:gd name="T64" fmla="*/ 110 w 221"/>
                <a:gd name="T65" fmla="*/ 32 h 279"/>
                <a:gd name="T66" fmla="*/ 103 w 221"/>
                <a:gd name="T67" fmla="*/ 43 h 279"/>
                <a:gd name="T68" fmla="*/ 92 w 221"/>
                <a:gd name="T69" fmla="*/ 72 h 279"/>
                <a:gd name="T70" fmla="*/ 78 w 221"/>
                <a:gd name="T71" fmla="*/ 108 h 279"/>
                <a:gd name="T72" fmla="*/ 30 w 221"/>
                <a:gd name="T73" fmla="*/ 153 h 279"/>
                <a:gd name="T74" fmla="*/ 29 w 221"/>
                <a:gd name="T75" fmla="*/ 154 h 279"/>
                <a:gd name="T76" fmla="*/ 31 w 221"/>
                <a:gd name="T77" fmla="*/ 174 h 279"/>
                <a:gd name="T78" fmla="*/ 4 w 221"/>
                <a:gd name="T79" fmla="*/ 211 h 279"/>
                <a:gd name="T80" fmla="*/ 18 w 221"/>
                <a:gd name="T81" fmla="*/ 222 h 279"/>
                <a:gd name="T82" fmla="*/ 41 w 221"/>
                <a:gd name="T83" fmla="*/ 239 h 279"/>
                <a:gd name="T84" fmla="*/ 50 w 221"/>
                <a:gd name="T85" fmla="*/ 242 h 279"/>
                <a:gd name="T86" fmla="*/ 50 w 221"/>
                <a:gd name="T87" fmla="*/ 255 h 279"/>
                <a:gd name="T88" fmla="*/ 68 w 221"/>
                <a:gd name="T89" fmla="*/ 259 h 279"/>
                <a:gd name="T90" fmla="*/ 79 w 221"/>
                <a:gd name="T91" fmla="*/ 269 h 279"/>
                <a:gd name="T92" fmla="*/ 94 w 221"/>
                <a:gd name="T93" fmla="*/ 279 h 279"/>
                <a:gd name="T94" fmla="*/ 95 w 221"/>
                <a:gd name="T95" fmla="*/ 279 h 279"/>
                <a:gd name="T96" fmla="*/ 104 w 221"/>
                <a:gd name="T97" fmla="*/ 261 h 279"/>
                <a:gd name="T98" fmla="*/ 104 w 221"/>
                <a:gd name="T99" fmla="*/ 234 h 279"/>
                <a:gd name="T100" fmla="*/ 112 w 221"/>
                <a:gd name="T101" fmla="*/ 212 h 279"/>
                <a:gd name="T102" fmla="*/ 130 w 221"/>
                <a:gd name="T103" fmla="*/ 206 h 279"/>
                <a:gd name="T104" fmla="*/ 140 w 221"/>
                <a:gd name="T105" fmla="*/ 216 h 279"/>
                <a:gd name="T106" fmla="*/ 157 w 221"/>
                <a:gd name="T107" fmla="*/ 20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" h="279">
                  <a:moveTo>
                    <a:pt x="157" y="205"/>
                  </a:moveTo>
                  <a:cubicBezTo>
                    <a:pt x="157" y="205"/>
                    <a:pt x="162" y="201"/>
                    <a:pt x="157" y="197"/>
                  </a:cubicBezTo>
                  <a:cubicBezTo>
                    <a:pt x="151" y="193"/>
                    <a:pt x="159" y="186"/>
                    <a:pt x="159" y="186"/>
                  </a:cubicBezTo>
                  <a:cubicBezTo>
                    <a:pt x="166" y="179"/>
                    <a:pt x="166" y="179"/>
                    <a:pt x="166" y="179"/>
                  </a:cubicBezTo>
                  <a:cubicBezTo>
                    <a:pt x="163" y="170"/>
                    <a:pt x="163" y="170"/>
                    <a:pt x="163" y="17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168" y="160"/>
                    <a:pt x="168" y="157"/>
                    <a:pt x="161" y="153"/>
                  </a:cubicBezTo>
                  <a:cubicBezTo>
                    <a:pt x="155" y="149"/>
                    <a:pt x="175" y="138"/>
                    <a:pt x="175" y="138"/>
                  </a:cubicBezTo>
                  <a:cubicBezTo>
                    <a:pt x="175" y="138"/>
                    <a:pt x="178" y="129"/>
                    <a:pt x="178" y="123"/>
                  </a:cubicBezTo>
                  <a:cubicBezTo>
                    <a:pt x="178" y="116"/>
                    <a:pt x="184" y="119"/>
                    <a:pt x="184" y="119"/>
                  </a:cubicBezTo>
                  <a:cubicBezTo>
                    <a:pt x="184" y="119"/>
                    <a:pt x="175" y="105"/>
                    <a:pt x="195" y="107"/>
                  </a:cubicBezTo>
                  <a:cubicBezTo>
                    <a:pt x="199" y="102"/>
                    <a:pt x="199" y="102"/>
                    <a:pt x="199" y="102"/>
                  </a:cubicBezTo>
                  <a:cubicBezTo>
                    <a:pt x="199" y="97"/>
                    <a:pt x="199" y="97"/>
                    <a:pt x="199" y="97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16" y="90"/>
                    <a:pt x="221" y="79"/>
                    <a:pt x="211" y="77"/>
                  </a:cubicBezTo>
                  <a:cubicBezTo>
                    <a:pt x="211" y="71"/>
                    <a:pt x="211" y="71"/>
                    <a:pt x="211" y="71"/>
                  </a:cubicBezTo>
                  <a:cubicBezTo>
                    <a:pt x="206" y="70"/>
                    <a:pt x="206" y="70"/>
                    <a:pt x="206" y="70"/>
                  </a:cubicBezTo>
                  <a:cubicBezTo>
                    <a:pt x="176" y="45"/>
                    <a:pt x="176" y="45"/>
                    <a:pt x="176" y="45"/>
                  </a:cubicBezTo>
                  <a:cubicBezTo>
                    <a:pt x="176" y="45"/>
                    <a:pt x="176" y="39"/>
                    <a:pt x="186" y="42"/>
                  </a:cubicBezTo>
                  <a:cubicBezTo>
                    <a:pt x="188" y="39"/>
                    <a:pt x="188" y="39"/>
                    <a:pt x="188" y="39"/>
                  </a:cubicBezTo>
                  <a:cubicBezTo>
                    <a:pt x="188" y="30"/>
                    <a:pt x="188" y="30"/>
                    <a:pt x="188" y="30"/>
                  </a:cubicBezTo>
                  <a:cubicBezTo>
                    <a:pt x="188" y="30"/>
                    <a:pt x="209" y="32"/>
                    <a:pt x="187" y="15"/>
                  </a:cubicBezTo>
                  <a:cubicBezTo>
                    <a:pt x="189" y="13"/>
                    <a:pt x="189" y="13"/>
                    <a:pt x="189" y="13"/>
                  </a:cubicBezTo>
                  <a:cubicBezTo>
                    <a:pt x="197" y="11"/>
                    <a:pt x="197" y="11"/>
                    <a:pt x="197" y="11"/>
                  </a:cubicBezTo>
                  <a:cubicBezTo>
                    <a:pt x="197" y="11"/>
                    <a:pt x="203" y="0"/>
                    <a:pt x="187" y="3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69" y="5"/>
                    <a:pt x="169" y="5"/>
                    <a:pt x="169" y="5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49" y="19"/>
                    <a:pt x="149" y="19"/>
                    <a:pt x="149" y="19"/>
                  </a:cubicBezTo>
                  <a:cubicBezTo>
                    <a:pt x="149" y="19"/>
                    <a:pt x="137" y="35"/>
                    <a:pt x="122" y="22"/>
                  </a:cubicBezTo>
                  <a:cubicBezTo>
                    <a:pt x="115" y="15"/>
                    <a:pt x="110" y="9"/>
                    <a:pt x="10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2" y="7"/>
                    <a:pt x="91" y="25"/>
                    <a:pt x="110" y="32"/>
                  </a:cubicBezTo>
                  <a:cubicBezTo>
                    <a:pt x="130" y="40"/>
                    <a:pt x="103" y="43"/>
                    <a:pt x="103" y="43"/>
                  </a:cubicBezTo>
                  <a:cubicBezTo>
                    <a:pt x="103" y="43"/>
                    <a:pt x="80" y="48"/>
                    <a:pt x="92" y="72"/>
                  </a:cubicBezTo>
                  <a:cubicBezTo>
                    <a:pt x="103" y="97"/>
                    <a:pt x="96" y="88"/>
                    <a:pt x="78" y="108"/>
                  </a:cubicBezTo>
                  <a:cubicBezTo>
                    <a:pt x="60" y="128"/>
                    <a:pt x="30" y="153"/>
                    <a:pt x="30" y="153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30" y="160"/>
                    <a:pt x="31" y="167"/>
                    <a:pt x="31" y="174"/>
                  </a:cubicBezTo>
                  <a:cubicBezTo>
                    <a:pt x="31" y="174"/>
                    <a:pt x="7" y="206"/>
                    <a:pt x="4" y="211"/>
                  </a:cubicBezTo>
                  <a:cubicBezTo>
                    <a:pt x="0" y="216"/>
                    <a:pt x="6" y="222"/>
                    <a:pt x="18" y="222"/>
                  </a:cubicBezTo>
                  <a:cubicBezTo>
                    <a:pt x="30" y="223"/>
                    <a:pt x="38" y="225"/>
                    <a:pt x="41" y="239"/>
                  </a:cubicBezTo>
                  <a:cubicBezTo>
                    <a:pt x="50" y="242"/>
                    <a:pt x="50" y="242"/>
                    <a:pt x="50" y="242"/>
                  </a:cubicBezTo>
                  <a:cubicBezTo>
                    <a:pt x="50" y="255"/>
                    <a:pt x="50" y="255"/>
                    <a:pt x="50" y="255"/>
                  </a:cubicBezTo>
                  <a:cubicBezTo>
                    <a:pt x="50" y="255"/>
                    <a:pt x="53" y="264"/>
                    <a:pt x="68" y="259"/>
                  </a:cubicBezTo>
                  <a:cubicBezTo>
                    <a:pt x="79" y="269"/>
                    <a:pt x="79" y="269"/>
                    <a:pt x="79" y="269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5" y="279"/>
                    <a:pt x="95" y="279"/>
                    <a:pt x="95" y="279"/>
                  </a:cubicBezTo>
                  <a:cubicBezTo>
                    <a:pt x="104" y="261"/>
                    <a:pt x="104" y="261"/>
                    <a:pt x="104" y="261"/>
                  </a:cubicBezTo>
                  <a:cubicBezTo>
                    <a:pt x="104" y="261"/>
                    <a:pt x="112" y="250"/>
                    <a:pt x="104" y="234"/>
                  </a:cubicBezTo>
                  <a:cubicBezTo>
                    <a:pt x="96" y="218"/>
                    <a:pt x="112" y="212"/>
                    <a:pt x="112" y="212"/>
                  </a:cubicBezTo>
                  <a:cubicBezTo>
                    <a:pt x="112" y="212"/>
                    <a:pt x="122" y="216"/>
                    <a:pt x="130" y="206"/>
                  </a:cubicBezTo>
                  <a:cubicBezTo>
                    <a:pt x="130" y="206"/>
                    <a:pt x="138" y="205"/>
                    <a:pt x="140" y="216"/>
                  </a:cubicBezTo>
                  <a:cubicBezTo>
                    <a:pt x="140" y="216"/>
                    <a:pt x="149" y="226"/>
                    <a:pt x="157" y="205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广元">
              <a:hlinkClick r:id="" action="ppaction://macro?name=Slide1.广元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661694" y="2051049"/>
              <a:ext cx="831850" cy="619125"/>
            </a:xfrm>
            <a:custGeom>
              <a:avLst/>
              <a:gdLst>
                <a:gd name="T0" fmla="*/ 243 w 254"/>
                <a:gd name="T1" fmla="*/ 65 h 191"/>
                <a:gd name="T2" fmla="*/ 235 w 254"/>
                <a:gd name="T3" fmla="*/ 53 h 191"/>
                <a:gd name="T4" fmla="*/ 222 w 254"/>
                <a:gd name="T5" fmla="*/ 26 h 191"/>
                <a:gd name="T6" fmla="*/ 212 w 254"/>
                <a:gd name="T7" fmla="*/ 35 h 191"/>
                <a:gd name="T8" fmla="*/ 169 w 254"/>
                <a:gd name="T9" fmla="*/ 11 h 191"/>
                <a:gd name="T10" fmla="*/ 159 w 254"/>
                <a:gd name="T11" fmla="*/ 8 h 191"/>
                <a:gd name="T12" fmla="*/ 146 w 254"/>
                <a:gd name="T13" fmla="*/ 16 h 191"/>
                <a:gd name="T14" fmla="*/ 127 w 254"/>
                <a:gd name="T15" fmla="*/ 24 h 191"/>
                <a:gd name="T16" fmla="*/ 120 w 254"/>
                <a:gd name="T17" fmla="*/ 33 h 191"/>
                <a:gd name="T18" fmla="*/ 109 w 254"/>
                <a:gd name="T19" fmla="*/ 28 h 191"/>
                <a:gd name="T20" fmla="*/ 109 w 254"/>
                <a:gd name="T21" fmla="*/ 25 h 191"/>
                <a:gd name="T22" fmla="*/ 86 w 254"/>
                <a:gd name="T23" fmla="*/ 18 h 191"/>
                <a:gd name="T24" fmla="*/ 94 w 254"/>
                <a:gd name="T25" fmla="*/ 27 h 191"/>
                <a:gd name="T26" fmla="*/ 86 w 254"/>
                <a:gd name="T27" fmla="*/ 38 h 191"/>
                <a:gd name="T28" fmla="*/ 72 w 254"/>
                <a:gd name="T29" fmla="*/ 48 h 191"/>
                <a:gd name="T30" fmla="*/ 65 w 254"/>
                <a:gd name="T31" fmla="*/ 48 h 191"/>
                <a:gd name="T32" fmla="*/ 65 w 254"/>
                <a:gd name="T33" fmla="*/ 53 h 191"/>
                <a:gd name="T34" fmla="*/ 46 w 254"/>
                <a:gd name="T35" fmla="*/ 50 h 191"/>
                <a:gd name="T36" fmla="*/ 34 w 254"/>
                <a:gd name="T37" fmla="*/ 56 h 191"/>
                <a:gd name="T38" fmla="*/ 0 w 254"/>
                <a:gd name="T39" fmla="*/ 50 h 191"/>
                <a:gd name="T40" fmla="*/ 17 w 254"/>
                <a:gd name="T41" fmla="*/ 79 h 191"/>
                <a:gd name="T42" fmla="*/ 46 w 254"/>
                <a:gd name="T43" fmla="*/ 87 h 191"/>
                <a:gd name="T44" fmla="*/ 70 w 254"/>
                <a:gd name="T45" fmla="*/ 103 h 191"/>
                <a:gd name="T46" fmla="*/ 76 w 254"/>
                <a:gd name="T47" fmla="*/ 133 h 191"/>
                <a:gd name="T48" fmla="*/ 81 w 254"/>
                <a:gd name="T49" fmla="*/ 144 h 191"/>
                <a:gd name="T50" fmla="*/ 89 w 254"/>
                <a:gd name="T51" fmla="*/ 169 h 191"/>
                <a:gd name="T52" fmla="*/ 107 w 254"/>
                <a:gd name="T53" fmla="*/ 191 h 191"/>
                <a:gd name="T54" fmla="*/ 132 w 254"/>
                <a:gd name="T55" fmla="*/ 183 h 191"/>
                <a:gd name="T56" fmla="*/ 133 w 254"/>
                <a:gd name="T57" fmla="*/ 180 h 191"/>
                <a:gd name="T58" fmla="*/ 149 w 254"/>
                <a:gd name="T59" fmla="*/ 171 h 191"/>
                <a:gd name="T60" fmla="*/ 173 w 254"/>
                <a:gd name="T61" fmla="*/ 161 h 191"/>
                <a:gd name="T62" fmla="*/ 194 w 254"/>
                <a:gd name="T63" fmla="*/ 149 h 191"/>
                <a:gd name="T64" fmla="*/ 214 w 254"/>
                <a:gd name="T65" fmla="*/ 141 h 191"/>
                <a:gd name="T66" fmla="*/ 215 w 254"/>
                <a:gd name="T67" fmla="*/ 123 h 191"/>
                <a:gd name="T68" fmla="*/ 226 w 254"/>
                <a:gd name="T69" fmla="*/ 98 h 191"/>
                <a:gd name="T70" fmla="*/ 236 w 254"/>
                <a:gd name="T71" fmla="*/ 77 h 191"/>
                <a:gd name="T72" fmla="*/ 243 w 254"/>
                <a:gd name="T73" fmla="*/ 6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4" h="191">
                  <a:moveTo>
                    <a:pt x="243" y="65"/>
                  </a:moveTo>
                  <a:cubicBezTo>
                    <a:pt x="243" y="65"/>
                    <a:pt x="235" y="55"/>
                    <a:pt x="235" y="53"/>
                  </a:cubicBezTo>
                  <a:cubicBezTo>
                    <a:pt x="234" y="51"/>
                    <a:pt x="236" y="34"/>
                    <a:pt x="222" y="26"/>
                  </a:cubicBezTo>
                  <a:cubicBezTo>
                    <a:pt x="217" y="28"/>
                    <a:pt x="211" y="31"/>
                    <a:pt x="212" y="35"/>
                  </a:cubicBezTo>
                  <a:cubicBezTo>
                    <a:pt x="212" y="35"/>
                    <a:pt x="174" y="36"/>
                    <a:pt x="169" y="11"/>
                  </a:cubicBezTo>
                  <a:cubicBezTo>
                    <a:pt x="169" y="11"/>
                    <a:pt x="165" y="2"/>
                    <a:pt x="159" y="8"/>
                  </a:cubicBezTo>
                  <a:cubicBezTo>
                    <a:pt x="153" y="14"/>
                    <a:pt x="146" y="16"/>
                    <a:pt x="146" y="16"/>
                  </a:cubicBezTo>
                  <a:cubicBezTo>
                    <a:pt x="146" y="16"/>
                    <a:pt x="147" y="26"/>
                    <a:pt x="127" y="24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33"/>
                    <a:pt x="111" y="43"/>
                    <a:pt x="109" y="28"/>
                  </a:cubicBezTo>
                  <a:cubicBezTo>
                    <a:pt x="109" y="27"/>
                    <a:pt x="109" y="26"/>
                    <a:pt x="109" y="25"/>
                  </a:cubicBezTo>
                  <a:cubicBezTo>
                    <a:pt x="109" y="7"/>
                    <a:pt x="92" y="0"/>
                    <a:pt x="86" y="18"/>
                  </a:cubicBezTo>
                  <a:cubicBezTo>
                    <a:pt x="86" y="18"/>
                    <a:pt x="88" y="24"/>
                    <a:pt x="94" y="27"/>
                  </a:cubicBezTo>
                  <a:cubicBezTo>
                    <a:pt x="94" y="27"/>
                    <a:pt x="95" y="33"/>
                    <a:pt x="86" y="38"/>
                  </a:cubicBezTo>
                  <a:cubicBezTo>
                    <a:pt x="78" y="44"/>
                    <a:pt x="72" y="48"/>
                    <a:pt x="72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3"/>
                    <a:pt x="55" y="65"/>
                    <a:pt x="46" y="50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15" y="47"/>
                    <a:pt x="0" y="50"/>
                  </a:cubicBezTo>
                  <a:cubicBezTo>
                    <a:pt x="0" y="50"/>
                    <a:pt x="17" y="66"/>
                    <a:pt x="17" y="79"/>
                  </a:cubicBezTo>
                  <a:cubicBezTo>
                    <a:pt x="17" y="92"/>
                    <a:pt x="46" y="87"/>
                    <a:pt x="46" y="87"/>
                  </a:cubicBezTo>
                  <a:cubicBezTo>
                    <a:pt x="46" y="87"/>
                    <a:pt x="73" y="77"/>
                    <a:pt x="70" y="103"/>
                  </a:cubicBezTo>
                  <a:cubicBezTo>
                    <a:pt x="70" y="103"/>
                    <a:pt x="78" y="107"/>
                    <a:pt x="76" y="133"/>
                  </a:cubicBezTo>
                  <a:cubicBezTo>
                    <a:pt x="76" y="133"/>
                    <a:pt x="74" y="140"/>
                    <a:pt x="81" y="144"/>
                  </a:cubicBezTo>
                  <a:cubicBezTo>
                    <a:pt x="81" y="144"/>
                    <a:pt x="89" y="168"/>
                    <a:pt x="89" y="169"/>
                  </a:cubicBezTo>
                  <a:cubicBezTo>
                    <a:pt x="107" y="191"/>
                    <a:pt x="107" y="191"/>
                    <a:pt x="107" y="191"/>
                  </a:cubicBezTo>
                  <a:cubicBezTo>
                    <a:pt x="107" y="191"/>
                    <a:pt x="119" y="178"/>
                    <a:pt x="132" y="183"/>
                  </a:cubicBezTo>
                  <a:cubicBezTo>
                    <a:pt x="133" y="180"/>
                    <a:pt x="133" y="180"/>
                    <a:pt x="133" y="180"/>
                  </a:cubicBezTo>
                  <a:cubicBezTo>
                    <a:pt x="133" y="180"/>
                    <a:pt x="133" y="156"/>
                    <a:pt x="149" y="171"/>
                  </a:cubicBezTo>
                  <a:cubicBezTo>
                    <a:pt x="149" y="171"/>
                    <a:pt x="153" y="181"/>
                    <a:pt x="173" y="161"/>
                  </a:cubicBezTo>
                  <a:cubicBezTo>
                    <a:pt x="193" y="140"/>
                    <a:pt x="194" y="149"/>
                    <a:pt x="194" y="149"/>
                  </a:cubicBezTo>
                  <a:cubicBezTo>
                    <a:pt x="214" y="141"/>
                    <a:pt x="214" y="141"/>
                    <a:pt x="214" y="141"/>
                  </a:cubicBezTo>
                  <a:cubicBezTo>
                    <a:pt x="215" y="123"/>
                    <a:pt x="215" y="123"/>
                    <a:pt x="215" y="123"/>
                  </a:cubicBezTo>
                  <a:cubicBezTo>
                    <a:pt x="215" y="123"/>
                    <a:pt x="225" y="104"/>
                    <a:pt x="226" y="98"/>
                  </a:cubicBezTo>
                  <a:cubicBezTo>
                    <a:pt x="226" y="98"/>
                    <a:pt x="231" y="79"/>
                    <a:pt x="236" y="77"/>
                  </a:cubicBezTo>
                  <a:cubicBezTo>
                    <a:pt x="241" y="76"/>
                    <a:pt x="254" y="72"/>
                    <a:pt x="243" y="65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007769" y="2670174"/>
              <a:ext cx="139700" cy="255588"/>
            </a:xfrm>
            <a:custGeom>
              <a:avLst/>
              <a:gdLst>
                <a:gd name="T0" fmla="*/ 21 w 42"/>
                <a:gd name="T1" fmla="*/ 75 h 80"/>
                <a:gd name="T2" fmla="*/ 33 w 42"/>
                <a:gd name="T3" fmla="*/ 35 h 80"/>
                <a:gd name="T4" fmla="*/ 32 w 42"/>
                <a:gd name="T5" fmla="*/ 33 h 80"/>
                <a:gd name="T6" fmla="*/ 22 w 42"/>
                <a:gd name="T7" fmla="*/ 32 h 80"/>
                <a:gd name="T8" fmla="*/ 23 w 42"/>
                <a:gd name="T9" fmla="*/ 20 h 80"/>
                <a:gd name="T10" fmla="*/ 11 w 42"/>
                <a:gd name="T11" fmla="*/ 15 h 80"/>
                <a:gd name="T12" fmla="*/ 0 w 42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80">
                  <a:moveTo>
                    <a:pt x="21" y="75"/>
                  </a:moveTo>
                  <a:cubicBezTo>
                    <a:pt x="21" y="75"/>
                    <a:pt x="42" y="80"/>
                    <a:pt x="33" y="35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26"/>
                    <a:pt x="23" y="20"/>
                  </a:cubicBezTo>
                  <a:cubicBezTo>
                    <a:pt x="24" y="15"/>
                    <a:pt x="17" y="15"/>
                    <a:pt x="11" y="15"/>
                  </a:cubicBezTo>
                  <a:cubicBezTo>
                    <a:pt x="6" y="15"/>
                    <a:pt x="0" y="0"/>
                    <a:pt x="0" y="0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广安">
              <a:hlinkClick r:id="" action="ppaction://macro?name=Slide1.广安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230019" y="2933699"/>
              <a:ext cx="568325" cy="396875"/>
            </a:xfrm>
            <a:custGeom>
              <a:avLst/>
              <a:gdLst>
                <a:gd name="T0" fmla="*/ 175 w 175"/>
                <a:gd name="T1" fmla="*/ 61 h 122"/>
                <a:gd name="T2" fmla="*/ 175 w 175"/>
                <a:gd name="T3" fmla="*/ 61 h 122"/>
                <a:gd name="T4" fmla="*/ 159 w 175"/>
                <a:gd name="T5" fmla="*/ 51 h 122"/>
                <a:gd name="T6" fmla="*/ 148 w 175"/>
                <a:gd name="T7" fmla="*/ 41 h 122"/>
                <a:gd name="T8" fmla="*/ 130 w 175"/>
                <a:gd name="T9" fmla="*/ 37 h 122"/>
                <a:gd name="T10" fmla="*/ 130 w 175"/>
                <a:gd name="T11" fmla="*/ 24 h 122"/>
                <a:gd name="T12" fmla="*/ 121 w 175"/>
                <a:gd name="T13" fmla="*/ 21 h 122"/>
                <a:gd name="T14" fmla="*/ 98 w 175"/>
                <a:gd name="T15" fmla="*/ 4 h 122"/>
                <a:gd name="T16" fmla="*/ 85 w 175"/>
                <a:gd name="T17" fmla="*/ 0 h 122"/>
                <a:gd name="T18" fmla="*/ 85 w 175"/>
                <a:gd name="T19" fmla="*/ 0 h 122"/>
                <a:gd name="T20" fmla="*/ 64 w 175"/>
                <a:gd name="T21" fmla="*/ 12 h 122"/>
                <a:gd name="T22" fmla="*/ 48 w 175"/>
                <a:gd name="T23" fmla="*/ 24 h 122"/>
                <a:gd name="T24" fmla="*/ 32 w 175"/>
                <a:gd name="T25" fmla="*/ 49 h 122"/>
                <a:gd name="T26" fmla="*/ 26 w 175"/>
                <a:gd name="T27" fmla="*/ 48 h 122"/>
                <a:gd name="T28" fmla="*/ 18 w 175"/>
                <a:gd name="T29" fmla="*/ 52 h 122"/>
                <a:gd name="T30" fmla="*/ 5 w 175"/>
                <a:gd name="T31" fmla="*/ 52 h 122"/>
                <a:gd name="T32" fmla="*/ 0 w 175"/>
                <a:gd name="T33" fmla="*/ 58 h 122"/>
                <a:gd name="T34" fmla="*/ 9 w 175"/>
                <a:gd name="T35" fmla="*/ 81 h 122"/>
                <a:gd name="T36" fmla="*/ 9 w 175"/>
                <a:gd name="T37" fmla="*/ 81 h 122"/>
                <a:gd name="T38" fmla="*/ 15 w 175"/>
                <a:gd name="T39" fmla="*/ 81 h 122"/>
                <a:gd name="T40" fmla="*/ 56 w 175"/>
                <a:gd name="T41" fmla="*/ 98 h 122"/>
                <a:gd name="T42" fmla="*/ 62 w 175"/>
                <a:gd name="T43" fmla="*/ 94 h 122"/>
                <a:gd name="T44" fmla="*/ 96 w 175"/>
                <a:gd name="T45" fmla="*/ 95 h 122"/>
                <a:gd name="T46" fmla="*/ 121 w 175"/>
                <a:gd name="T47" fmla="*/ 115 h 122"/>
                <a:gd name="T48" fmla="*/ 136 w 175"/>
                <a:gd name="T49" fmla="*/ 117 h 122"/>
                <a:gd name="T50" fmla="*/ 140 w 175"/>
                <a:gd name="T51" fmla="*/ 109 h 122"/>
                <a:gd name="T52" fmla="*/ 148 w 175"/>
                <a:gd name="T53" fmla="*/ 111 h 122"/>
                <a:gd name="T54" fmla="*/ 175 w 175"/>
                <a:gd name="T55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122">
                  <a:moveTo>
                    <a:pt x="175" y="61"/>
                  </a:moveTo>
                  <a:cubicBezTo>
                    <a:pt x="175" y="61"/>
                    <a:pt x="175" y="61"/>
                    <a:pt x="175" y="61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33" y="46"/>
                    <a:pt x="130" y="37"/>
                    <a:pt x="130" y="37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18" y="7"/>
                    <a:pt x="110" y="5"/>
                    <a:pt x="98" y="4"/>
                  </a:cubicBezTo>
                  <a:cubicBezTo>
                    <a:pt x="92" y="4"/>
                    <a:pt x="87" y="2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14"/>
                    <a:pt x="64" y="12"/>
                    <a:pt x="64" y="12"/>
                  </a:cubicBezTo>
                  <a:cubicBezTo>
                    <a:pt x="60" y="23"/>
                    <a:pt x="48" y="24"/>
                    <a:pt x="48" y="24"/>
                  </a:cubicBezTo>
                  <a:cubicBezTo>
                    <a:pt x="28" y="24"/>
                    <a:pt x="32" y="49"/>
                    <a:pt x="32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5" y="69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1" y="81"/>
                    <a:pt x="13" y="81"/>
                    <a:pt x="15" y="81"/>
                  </a:cubicBezTo>
                  <a:cubicBezTo>
                    <a:pt x="15" y="81"/>
                    <a:pt x="46" y="92"/>
                    <a:pt x="56" y="98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4"/>
                    <a:pt x="77" y="67"/>
                    <a:pt x="96" y="95"/>
                  </a:cubicBezTo>
                  <a:cubicBezTo>
                    <a:pt x="96" y="95"/>
                    <a:pt x="111" y="116"/>
                    <a:pt x="121" y="115"/>
                  </a:cubicBezTo>
                  <a:cubicBezTo>
                    <a:pt x="130" y="115"/>
                    <a:pt x="132" y="111"/>
                    <a:pt x="136" y="117"/>
                  </a:cubicBezTo>
                  <a:cubicBezTo>
                    <a:pt x="141" y="122"/>
                    <a:pt x="140" y="109"/>
                    <a:pt x="140" y="109"/>
                  </a:cubicBezTo>
                  <a:cubicBezTo>
                    <a:pt x="148" y="111"/>
                    <a:pt x="148" y="111"/>
                    <a:pt x="148" y="111"/>
                  </a:cubicBezTo>
                  <a:lnTo>
                    <a:pt x="175" y="61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遂宁">
              <a:hlinkClick r:id="" action="ppaction://macro?name=Slide1.遂宁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876006" y="2827337"/>
              <a:ext cx="395288" cy="493712"/>
            </a:xfrm>
            <a:custGeom>
              <a:avLst/>
              <a:gdLst>
                <a:gd name="T0" fmla="*/ 62 w 121"/>
                <a:gd name="T1" fmla="*/ 131 h 150"/>
                <a:gd name="T2" fmla="*/ 83 w 121"/>
                <a:gd name="T3" fmla="*/ 147 h 150"/>
                <a:gd name="T4" fmla="*/ 84 w 121"/>
                <a:gd name="T5" fmla="*/ 147 h 150"/>
                <a:gd name="T6" fmla="*/ 92 w 121"/>
                <a:gd name="T7" fmla="*/ 136 h 150"/>
                <a:gd name="T8" fmla="*/ 116 w 121"/>
                <a:gd name="T9" fmla="*/ 113 h 150"/>
                <a:gd name="T10" fmla="*/ 107 w 121"/>
                <a:gd name="T11" fmla="*/ 90 h 150"/>
                <a:gd name="T12" fmla="*/ 97 w 121"/>
                <a:gd name="T13" fmla="*/ 80 h 150"/>
                <a:gd name="T14" fmla="*/ 95 w 121"/>
                <a:gd name="T15" fmla="*/ 76 h 150"/>
                <a:gd name="T16" fmla="*/ 93 w 121"/>
                <a:gd name="T17" fmla="*/ 68 h 150"/>
                <a:gd name="T18" fmla="*/ 65 w 121"/>
                <a:gd name="T19" fmla="*/ 28 h 150"/>
                <a:gd name="T20" fmla="*/ 31 w 121"/>
                <a:gd name="T21" fmla="*/ 6 h 150"/>
                <a:gd name="T22" fmla="*/ 22 w 121"/>
                <a:gd name="T23" fmla="*/ 36 h 150"/>
                <a:gd name="T24" fmla="*/ 12 w 121"/>
                <a:gd name="T25" fmla="*/ 78 h 150"/>
                <a:gd name="T26" fmla="*/ 22 w 121"/>
                <a:gd name="T27" fmla="*/ 121 h 150"/>
                <a:gd name="T28" fmla="*/ 62 w 121"/>
                <a:gd name="T29" fmla="*/ 13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" h="150">
                  <a:moveTo>
                    <a:pt x="62" y="131"/>
                  </a:moveTo>
                  <a:cubicBezTo>
                    <a:pt x="72" y="150"/>
                    <a:pt x="83" y="147"/>
                    <a:pt x="83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85" y="144"/>
                    <a:pt x="88" y="140"/>
                    <a:pt x="92" y="136"/>
                  </a:cubicBezTo>
                  <a:cubicBezTo>
                    <a:pt x="92" y="136"/>
                    <a:pt x="81" y="112"/>
                    <a:pt x="116" y="113"/>
                  </a:cubicBezTo>
                  <a:cubicBezTo>
                    <a:pt x="121" y="99"/>
                    <a:pt x="107" y="90"/>
                    <a:pt x="107" y="90"/>
                  </a:cubicBezTo>
                  <a:cubicBezTo>
                    <a:pt x="97" y="94"/>
                    <a:pt x="97" y="80"/>
                    <a:pt x="97" y="80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5" y="39"/>
                    <a:pt x="65" y="28"/>
                    <a:pt x="65" y="28"/>
                  </a:cubicBezTo>
                  <a:cubicBezTo>
                    <a:pt x="65" y="28"/>
                    <a:pt x="43" y="0"/>
                    <a:pt x="31" y="6"/>
                  </a:cubicBezTo>
                  <a:cubicBezTo>
                    <a:pt x="20" y="12"/>
                    <a:pt x="15" y="16"/>
                    <a:pt x="22" y="36"/>
                  </a:cubicBezTo>
                  <a:cubicBezTo>
                    <a:pt x="29" y="55"/>
                    <a:pt x="24" y="57"/>
                    <a:pt x="12" y="78"/>
                  </a:cubicBezTo>
                  <a:cubicBezTo>
                    <a:pt x="0" y="99"/>
                    <a:pt x="20" y="118"/>
                    <a:pt x="22" y="121"/>
                  </a:cubicBezTo>
                  <a:cubicBezTo>
                    <a:pt x="24" y="123"/>
                    <a:pt x="52" y="111"/>
                    <a:pt x="62" y="131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乐山">
              <a:hlinkClick r:id="" action="ppaction://macro?name=Slide1.乐山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125119" y="3395662"/>
              <a:ext cx="495300" cy="776287"/>
            </a:xfrm>
            <a:custGeom>
              <a:avLst/>
              <a:gdLst>
                <a:gd name="T0" fmla="*/ 90 w 152"/>
                <a:gd name="T1" fmla="*/ 213 h 238"/>
                <a:gd name="T2" fmla="*/ 91 w 152"/>
                <a:gd name="T3" fmla="*/ 213 h 238"/>
                <a:gd name="T4" fmla="*/ 101 w 152"/>
                <a:gd name="T5" fmla="*/ 192 h 238"/>
                <a:gd name="T6" fmla="*/ 127 w 152"/>
                <a:gd name="T7" fmla="*/ 181 h 238"/>
                <a:gd name="T8" fmla="*/ 132 w 152"/>
                <a:gd name="T9" fmla="*/ 174 h 238"/>
                <a:gd name="T10" fmla="*/ 135 w 152"/>
                <a:gd name="T11" fmla="*/ 154 h 238"/>
                <a:gd name="T12" fmla="*/ 144 w 152"/>
                <a:gd name="T13" fmla="*/ 133 h 238"/>
                <a:gd name="T14" fmla="*/ 133 w 152"/>
                <a:gd name="T15" fmla="*/ 112 h 238"/>
                <a:gd name="T16" fmla="*/ 138 w 152"/>
                <a:gd name="T17" fmla="*/ 106 h 238"/>
                <a:gd name="T18" fmla="*/ 133 w 152"/>
                <a:gd name="T19" fmla="*/ 93 h 238"/>
                <a:gd name="T20" fmla="*/ 134 w 152"/>
                <a:gd name="T21" fmla="*/ 83 h 238"/>
                <a:gd name="T22" fmla="*/ 138 w 152"/>
                <a:gd name="T23" fmla="*/ 73 h 238"/>
                <a:gd name="T24" fmla="*/ 149 w 152"/>
                <a:gd name="T25" fmla="*/ 66 h 238"/>
                <a:gd name="T26" fmla="*/ 146 w 152"/>
                <a:gd name="T27" fmla="*/ 53 h 238"/>
                <a:gd name="T28" fmla="*/ 133 w 152"/>
                <a:gd name="T29" fmla="*/ 36 h 238"/>
                <a:gd name="T30" fmla="*/ 118 w 152"/>
                <a:gd name="T31" fmla="*/ 42 h 238"/>
                <a:gd name="T32" fmla="*/ 101 w 152"/>
                <a:gd name="T33" fmla="*/ 50 h 238"/>
                <a:gd name="T34" fmla="*/ 90 w 152"/>
                <a:gd name="T35" fmla="*/ 40 h 238"/>
                <a:gd name="T36" fmla="*/ 88 w 152"/>
                <a:gd name="T37" fmla="*/ 32 h 238"/>
                <a:gd name="T38" fmla="*/ 67 w 152"/>
                <a:gd name="T39" fmla="*/ 32 h 238"/>
                <a:gd name="T40" fmla="*/ 52 w 152"/>
                <a:gd name="T41" fmla="*/ 44 h 238"/>
                <a:gd name="T42" fmla="*/ 40 w 152"/>
                <a:gd name="T43" fmla="*/ 45 h 238"/>
                <a:gd name="T44" fmla="*/ 37 w 152"/>
                <a:gd name="T45" fmla="*/ 58 h 238"/>
                <a:gd name="T46" fmla="*/ 18 w 152"/>
                <a:gd name="T47" fmla="*/ 99 h 238"/>
                <a:gd name="T48" fmla="*/ 0 w 152"/>
                <a:gd name="T49" fmla="*/ 103 h 238"/>
                <a:gd name="T50" fmla="*/ 2 w 152"/>
                <a:gd name="T51" fmla="*/ 115 h 238"/>
                <a:gd name="T52" fmla="*/ 8 w 152"/>
                <a:gd name="T53" fmla="*/ 131 h 238"/>
                <a:gd name="T54" fmla="*/ 8 w 152"/>
                <a:gd name="T55" fmla="*/ 170 h 238"/>
                <a:gd name="T56" fmla="*/ 31 w 152"/>
                <a:gd name="T57" fmla="*/ 189 h 238"/>
                <a:gd name="T58" fmla="*/ 54 w 152"/>
                <a:gd name="T59" fmla="*/ 213 h 238"/>
                <a:gd name="T60" fmla="*/ 69 w 152"/>
                <a:gd name="T61" fmla="*/ 218 h 238"/>
                <a:gd name="T62" fmla="*/ 100 w 152"/>
                <a:gd name="T63" fmla="*/ 220 h 238"/>
                <a:gd name="T64" fmla="*/ 114 w 152"/>
                <a:gd name="T65" fmla="*/ 22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2" h="238">
                  <a:moveTo>
                    <a:pt x="90" y="213"/>
                  </a:moveTo>
                  <a:cubicBezTo>
                    <a:pt x="90" y="213"/>
                    <a:pt x="91" y="213"/>
                    <a:pt x="91" y="213"/>
                  </a:cubicBezTo>
                  <a:cubicBezTo>
                    <a:pt x="95" y="211"/>
                    <a:pt x="104" y="203"/>
                    <a:pt x="101" y="192"/>
                  </a:cubicBezTo>
                  <a:cubicBezTo>
                    <a:pt x="98" y="179"/>
                    <a:pt x="117" y="176"/>
                    <a:pt x="127" y="181"/>
                  </a:cubicBezTo>
                  <a:cubicBezTo>
                    <a:pt x="127" y="181"/>
                    <a:pt x="135" y="179"/>
                    <a:pt x="132" y="174"/>
                  </a:cubicBezTo>
                  <a:cubicBezTo>
                    <a:pt x="135" y="154"/>
                    <a:pt x="135" y="154"/>
                    <a:pt x="135" y="154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4" y="133"/>
                    <a:pt x="152" y="122"/>
                    <a:pt x="133" y="112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8" y="106"/>
                    <a:pt x="149" y="99"/>
                    <a:pt x="133" y="93"/>
                  </a:cubicBezTo>
                  <a:cubicBezTo>
                    <a:pt x="133" y="93"/>
                    <a:pt x="126" y="86"/>
                    <a:pt x="134" y="8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6" y="53"/>
                    <a:pt x="146" y="53"/>
                    <a:pt x="146" y="53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26" y="0"/>
                    <a:pt x="118" y="42"/>
                  </a:cubicBezTo>
                  <a:cubicBezTo>
                    <a:pt x="118" y="42"/>
                    <a:pt x="107" y="50"/>
                    <a:pt x="101" y="5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73" y="5"/>
                    <a:pt x="67" y="32"/>
                  </a:cubicBezTo>
                  <a:cubicBezTo>
                    <a:pt x="67" y="32"/>
                    <a:pt x="60" y="44"/>
                    <a:pt x="52" y="44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7" y="49"/>
                    <a:pt x="37" y="58"/>
                  </a:cubicBezTo>
                  <a:cubicBezTo>
                    <a:pt x="37" y="67"/>
                    <a:pt x="33" y="99"/>
                    <a:pt x="18" y="99"/>
                  </a:cubicBezTo>
                  <a:cubicBezTo>
                    <a:pt x="2" y="98"/>
                    <a:pt x="0" y="103"/>
                    <a:pt x="0" y="103"/>
                  </a:cubicBezTo>
                  <a:cubicBezTo>
                    <a:pt x="0" y="103"/>
                    <a:pt x="5" y="105"/>
                    <a:pt x="2" y="115"/>
                  </a:cubicBezTo>
                  <a:cubicBezTo>
                    <a:pt x="2" y="115"/>
                    <a:pt x="12" y="114"/>
                    <a:pt x="8" y="131"/>
                  </a:cubicBezTo>
                  <a:cubicBezTo>
                    <a:pt x="5" y="148"/>
                    <a:pt x="8" y="170"/>
                    <a:pt x="8" y="170"/>
                  </a:cubicBezTo>
                  <a:cubicBezTo>
                    <a:pt x="8" y="170"/>
                    <a:pt x="9" y="221"/>
                    <a:pt x="31" y="189"/>
                  </a:cubicBezTo>
                  <a:cubicBezTo>
                    <a:pt x="53" y="157"/>
                    <a:pt x="54" y="213"/>
                    <a:pt x="54" y="213"/>
                  </a:cubicBezTo>
                  <a:cubicBezTo>
                    <a:pt x="54" y="213"/>
                    <a:pt x="55" y="238"/>
                    <a:pt x="69" y="218"/>
                  </a:cubicBezTo>
                  <a:cubicBezTo>
                    <a:pt x="82" y="197"/>
                    <a:pt x="100" y="220"/>
                    <a:pt x="100" y="220"/>
                  </a:cubicBezTo>
                  <a:cubicBezTo>
                    <a:pt x="100" y="220"/>
                    <a:pt x="103" y="232"/>
                    <a:pt x="114" y="222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812381" y="3775074"/>
              <a:ext cx="320675" cy="255588"/>
            </a:xfrm>
            <a:custGeom>
              <a:avLst/>
              <a:gdLst>
                <a:gd name="T0" fmla="*/ 0 w 99"/>
                <a:gd name="T1" fmla="*/ 47 h 79"/>
                <a:gd name="T2" fmla="*/ 48 w 99"/>
                <a:gd name="T3" fmla="*/ 61 h 79"/>
                <a:gd name="T4" fmla="*/ 51 w 99"/>
                <a:gd name="T5" fmla="*/ 54 h 79"/>
                <a:gd name="T6" fmla="*/ 77 w 99"/>
                <a:gd name="T7" fmla="*/ 21 h 79"/>
                <a:gd name="T8" fmla="*/ 89 w 99"/>
                <a:gd name="T9" fmla="*/ 10 h 79"/>
                <a:gd name="T10" fmla="*/ 99 w 99"/>
                <a:gd name="T1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79">
                  <a:moveTo>
                    <a:pt x="0" y="47"/>
                  </a:moveTo>
                  <a:cubicBezTo>
                    <a:pt x="0" y="47"/>
                    <a:pt x="35" y="79"/>
                    <a:pt x="48" y="61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1" y="54"/>
                    <a:pt x="46" y="16"/>
                    <a:pt x="77" y="21"/>
                  </a:cubicBezTo>
                  <a:cubicBezTo>
                    <a:pt x="77" y="21"/>
                    <a:pt x="84" y="7"/>
                    <a:pt x="89" y="10"/>
                  </a:cubicBezTo>
                  <a:cubicBezTo>
                    <a:pt x="93" y="13"/>
                    <a:pt x="97" y="4"/>
                    <a:pt x="99" y="0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凉山">
              <a:hlinkClick r:id="" action="ppaction://macro?name=Slide1.凉山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061494" y="3767137"/>
              <a:ext cx="1484312" cy="1517650"/>
            </a:xfrm>
            <a:custGeom>
              <a:avLst/>
              <a:gdLst>
                <a:gd name="T0" fmla="*/ 448 w 458"/>
                <a:gd name="T1" fmla="*/ 115 h 467"/>
                <a:gd name="T2" fmla="*/ 443 w 458"/>
                <a:gd name="T3" fmla="*/ 107 h 467"/>
                <a:gd name="T4" fmla="*/ 397 w 458"/>
                <a:gd name="T5" fmla="*/ 104 h 467"/>
                <a:gd name="T6" fmla="*/ 360 w 458"/>
                <a:gd name="T7" fmla="*/ 75 h 467"/>
                <a:gd name="T8" fmla="*/ 337 w 458"/>
                <a:gd name="T9" fmla="*/ 17 h 467"/>
                <a:gd name="T10" fmla="*/ 331 w 458"/>
                <a:gd name="T11" fmla="*/ 1 h 467"/>
                <a:gd name="T12" fmla="*/ 309 w 458"/>
                <a:gd name="T13" fmla="*/ 21 h 467"/>
                <a:gd name="T14" fmla="*/ 280 w 458"/>
                <a:gd name="T15" fmla="*/ 61 h 467"/>
                <a:gd name="T16" fmla="*/ 231 w 458"/>
                <a:gd name="T17" fmla="*/ 54 h 467"/>
                <a:gd name="T18" fmla="*/ 200 w 458"/>
                <a:gd name="T19" fmla="*/ 111 h 467"/>
                <a:gd name="T20" fmla="*/ 160 w 458"/>
                <a:gd name="T21" fmla="*/ 147 h 467"/>
                <a:gd name="T22" fmla="*/ 166 w 458"/>
                <a:gd name="T23" fmla="*/ 111 h 467"/>
                <a:gd name="T24" fmla="*/ 123 w 458"/>
                <a:gd name="T25" fmla="*/ 98 h 467"/>
                <a:gd name="T26" fmla="*/ 91 w 458"/>
                <a:gd name="T27" fmla="*/ 44 h 467"/>
                <a:gd name="T28" fmla="*/ 77 w 458"/>
                <a:gd name="T29" fmla="*/ 53 h 467"/>
                <a:gd name="T30" fmla="*/ 67 w 458"/>
                <a:gd name="T31" fmla="*/ 56 h 467"/>
                <a:gd name="T32" fmla="*/ 33 w 458"/>
                <a:gd name="T33" fmla="*/ 103 h 467"/>
                <a:gd name="T34" fmla="*/ 28 w 458"/>
                <a:gd name="T35" fmla="*/ 192 h 467"/>
                <a:gd name="T36" fmla="*/ 1 w 458"/>
                <a:gd name="T37" fmla="*/ 207 h 467"/>
                <a:gd name="T38" fmla="*/ 0 w 458"/>
                <a:gd name="T39" fmla="*/ 206 h 467"/>
                <a:gd name="T40" fmla="*/ 20 w 458"/>
                <a:gd name="T41" fmla="*/ 221 h 467"/>
                <a:gd name="T42" fmla="*/ 23 w 458"/>
                <a:gd name="T43" fmla="*/ 238 h 467"/>
                <a:gd name="T44" fmla="*/ 55 w 458"/>
                <a:gd name="T45" fmla="*/ 230 h 467"/>
                <a:gd name="T46" fmla="*/ 78 w 458"/>
                <a:gd name="T47" fmla="*/ 226 h 467"/>
                <a:gd name="T48" fmla="*/ 83 w 458"/>
                <a:gd name="T49" fmla="*/ 252 h 467"/>
                <a:gd name="T50" fmla="*/ 98 w 458"/>
                <a:gd name="T51" fmla="*/ 263 h 467"/>
                <a:gd name="T52" fmla="*/ 107 w 458"/>
                <a:gd name="T53" fmla="*/ 275 h 467"/>
                <a:gd name="T54" fmla="*/ 136 w 458"/>
                <a:gd name="T55" fmla="*/ 331 h 467"/>
                <a:gd name="T56" fmla="*/ 152 w 458"/>
                <a:gd name="T57" fmla="*/ 350 h 467"/>
                <a:gd name="T58" fmla="*/ 168 w 458"/>
                <a:gd name="T59" fmla="*/ 373 h 467"/>
                <a:gd name="T60" fmla="*/ 182 w 458"/>
                <a:gd name="T61" fmla="*/ 368 h 467"/>
                <a:gd name="T62" fmla="*/ 178 w 458"/>
                <a:gd name="T63" fmla="*/ 408 h 467"/>
                <a:gd name="T64" fmla="*/ 215 w 458"/>
                <a:gd name="T65" fmla="*/ 448 h 467"/>
                <a:gd name="T66" fmla="*/ 271 w 458"/>
                <a:gd name="T67" fmla="*/ 442 h 467"/>
                <a:gd name="T68" fmla="*/ 337 w 458"/>
                <a:gd name="T69" fmla="*/ 427 h 467"/>
                <a:gd name="T70" fmla="*/ 369 w 458"/>
                <a:gd name="T71" fmla="*/ 391 h 467"/>
                <a:gd name="T72" fmla="*/ 363 w 458"/>
                <a:gd name="T73" fmla="*/ 354 h 467"/>
                <a:gd name="T74" fmla="*/ 363 w 458"/>
                <a:gd name="T75" fmla="*/ 273 h 467"/>
                <a:gd name="T76" fmla="*/ 409 w 458"/>
                <a:gd name="T77" fmla="*/ 219 h 467"/>
                <a:gd name="T78" fmla="*/ 421 w 458"/>
                <a:gd name="T79" fmla="*/ 185 h 467"/>
                <a:gd name="T80" fmla="*/ 433 w 458"/>
                <a:gd name="T81" fmla="*/ 147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8" h="467">
                  <a:moveTo>
                    <a:pt x="451" y="137"/>
                  </a:moveTo>
                  <a:cubicBezTo>
                    <a:pt x="456" y="122"/>
                    <a:pt x="458" y="125"/>
                    <a:pt x="448" y="115"/>
                  </a:cubicBezTo>
                  <a:cubicBezTo>
                    <a:pt x="446" y="113"/>
                    <a:pt x="445" y="110"/>
                    <a:pt x="444" y="107"/>
                  </a:cubicBezTo>
                  <a:cubicBezTo>
                    <a:pt x="443" y="107"/>
                    <a:pt x="443" y="107"/>
                    <a:pt x="443" y="107"/>
                  </a:cubicBezTo>
                  <a:cubicBezTo>
                    <a:pt x="432" y="118"/>
                    <a:pt x="429" y="106"/>
                    <a:pt x="429" y="106"/>
                  </a:cubicBezTo>
                  <a:cubicBezTo>
                    <a:pt x="429" y="106"/>
                    <a:pt x="411" y="83"/>
                    <a:pt x="397" y="104"/>
                  </a:cubicBezTo>
                  <a:cubicBezTo>
                    <a:pt x="384" y="124"/>
                    <a:pt x="383" y="99"/>
                    <a:pt x="383" y="99"/>
                  </a:cubicBezTo>
                  <a:cubicBezTo>
                    <a:pt x="383" y="99"/>
                    <a:pt x="382" y="43"/>
                    <a:pt x="360" y="75"/>
                  </a:cubicBezTo>
                  <a:cubicBezTo>
                    <a:pt x="338" y="107"/>
                    <a:pt x="337" y="56"/>
                    <a:pt x="337" y="56"/>
                  </a:cubicBezTo>
                  <a:cubicBezTo>
                    <a:pt x="337" y="56"/>
                    <a:pt x="334" y="34"/>
                    <a:pt x="337" y="17"/>
                  </a:cubicBezTo>
                  <a:cubicBezTo>
                    <a:pt x="341" y="0"/>
                    <a:pt x="332" y="1"/>
                    <a:pt x="332" y="1"/>
                  </a:cubicBezTo>
                  <a:cubicBezTo>
                    <a:pt x="331" y="1"/>
                    <a:pt x="331" y="1"/>
                    <a:pt x="331" y="1"/>
                  </a:cubicBezTo>
                  <a:cubicBezTo>
                    <a:pt x="329" y="5"/>
                    <a:pt x="325" y="14"/>
                    <a:pt x="320" y="11"/>
                  </a:cubicBezTo>
                  <a:cubicBezTo>
                    <a:pt x="316" y="8"/>
                    <a:pt x="309" y="21"/>
                    <a:pt x="309" y="21"/>
                  </a:cubicBezTo>
                  <a:cubicBezTo>
                    <a:pt x="278" y="17"/>
                    <a:pt x="283" y="55"/>
                    <a:pt x="283" y="55"/>
                  </a:cubicBezTo>
                  <a:cubicBezTo>
                    <a:pt x="280" y="61"/>
                    <a:pt x="280" y="61"/>
                    <a:pt x="280" y="61"/>
                  </a:cubicBezTo>
                  <a:cubicBezTo>
                    <a:pt x="267" y="80"/>
                    <a:pt x="232" y="48"/>
                    <a:pt x="232" y="48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1" y="54"/>
                    <a:pt x="217" y="57"/>
                    <a:pt x="222" y="87"/>
                  </a:cubicBezTo>
                  <a:cubicBezTo>
                    <a:pt x="222" y="87"/>
                    <a:pt x="217" y="104"/>
                    <a:pt x="200" y="111"/>
                  </a:cubicBezTo>
                  <a:cubicBezTo>
                    <a:pt x="200" y="111"/>
                    <a:pt x="191" y="120"/>
                    <a:pt x="191" y="141"/>
                  </a:cubicBezTo>
                  <a:cubicBezTo>
                    <a:pt x="191" y="141"/>
                    <a:pt x="173" y="159"/>
                    <a:pt x="160" y="147"/>
                  </a:cubicBezTo>
                  <a:cubicBezTo>
                    <a:pt x="148" y="135"/>
                    <a:pt x="156" y="121"/>
                    <a:pt x="164" y="126"/>
                  </a:cubicBezTo>
                  <a:cubicBezTo>
                    <a:pt x="172" y="132"/>
                    <a:pt x="181" y="122"/>
                    <a:pt x="166" y="111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1" y="23"/>
                    <a:pt x="91" y="44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71" y="30"/>
                    <a:pt x="77" y="53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43" y="58"/>
                    <a:pt x="44" y="88"/>
                  </a:cubicBezTo>
                  <a:cubicBezTo>
                    <a:pt x="44" y="88"/>
                    <a:pt x="39" y="100"/>
                    <a:pt x="33" y="103"/>
                  </a:cubicBezTo>
                  <a:cubicBezTo>
                    <a:pt x="33" y="103"/>
                    <a:pt x="45" y="123"/>
                    <a:pt x="34" y="134"/>
                  </a:cubicBezTo>
                  <a:cubicBezTo>
                    <a:pt x="34" y="134"/>
                    <a:pt x="16" y="161"/>
                    <a:pt x="28" y="192"/>
                  </a:cubicBezTo>
                  <a:cubicBezTo>
                    <a:pt x="28" y="192"/>
                    <a:pt x="27" y="199"/>
                    <a:pt x="16" y="201"/>
                  </a:cubicBezTo>
                  <a:cubicBezTo>
                    <a:pt x="7" y="203"/>
                    <a:pt x="2" y="206"/>
                    <a:pt x="1" y="207"/>
                  </a:cubicBezTo>
                  <a:cubicBezTo>
                    <a:pt x="1" y="207"/>
                    <a:pt x="0" y="206"/>
                    <a:pt x="0" y="206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07"/>
                    <a:pt x="1" y="207"/>
                    <a:pt x="1" y="207"/>
                  </a:cubicBezTo>
                  <a:cubicBezTo>
                    <a:pt x="17" y="224"/>
                    <a:pt x="20" y="221"/>
                    <a:pt x="20" y="221"/>
                  </a:cubicBezTo>
                  <a:cubicBezTo>
                    <a:pt x="22" y="228"/>
                    <a:pt x="22" y="228"/>
                    <a:pt x="22" y="228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23" y="238"/>
                    <a:pt x="26" y="251"/>
                    <a:pt x="38" y="232"/>
                  </a:cubicBezTo>
                  <a:cubicBezTo>
                    <a:pt x="50" y="212"/>
                    <a:pt x="51" y="223"/>
                    <a:pt x="55" y="230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83" y="237"/>
                    <a:pt x="83" y="237"/>
                    <a:pt x="83" y="237"/>
                  </a:cubicBezTo>
                  <a:cubicBezTo>
                    <a:pt x="83" y="252"/>
                    <a:pt x="83" y="252"/>
                    <a:pt x="83" y="252"/>
                  </a:cubicBezTo>
                  <a:cubicBezTo>
                    <a:pt x="90" y="252"/>
                    <a:pt x="90" y="252"/>
                    <a:pt x="90" y="252"/>
                  </a:cubicBezTo>
                  <a:cubicBezTo>
                    <a:pt x="98" y="263"/>
                    <a:pt x="98" y="263"/>
                    <a:pt x="98" y="263"/>
                  </a:cubicBezTo>
                  <a:cubicBezTo>
                    <a:pt x="98" y="273"/>
                    <a:pt x="98" y="273"/>
                    <a:pt x="98" y="273"/>
                  </a:cubicBezTo>
                  <a:cubicBezTo>
                    <a:pt x="107" y="275"/>
                    <a:pt x="107" y="275"/>
                    <a:pt x="107" y="275"/>
                  </a:cubicBezTo>
                  <a:cubicBezTo>
                    <a:pt x="107" y="275"/>
                    <a:pt x="129" y="289"/>
                    <a:pt x="121" y="308"/>
                  </a:cubicBezTo>
                  <a:cubicBezTo>
                    <a:pt x="121" y="308"/>
                    <a:pt x="141" y="304"/>
                    <a:pt x="136" y="331"/>
                  </a:cubicBezTo>
                  <a:cubicBezTo>
                    <a:pt x="151" y="343"/>
                    <a:pt x="151" y="343"/>
                    <a:pt x="151" y="343"/>
                  </a:cubicBezTo>
                  <a:cubicBezTo>
                    <a:pt x="152" y="350"/>
                    <a:pt x="152" y="350"/>
                    <a:pt x="152" y="350"/>
                  </a:cubicBezTo>
                  <a:cubicBezTo>
                    <a:pt x="170" y="354"/>
                    <a:pt x="170" y="354"/>
                    <a:pt x="170" y="354"/>
                  </a:cubicBezTo>
                  <a:cubicBezTo>
                    <a:pt x="168" y="373"/>
                    <a:pt x="168" y="373"/>
                    <a:pt x="168" y="373"/>
                  </a:cubicBezTo>
                  <a:cubicBezTo>
                    <a:pt x="172" y="377"/>
                    <a:pt x="172" y="377"/>
                    <a:pt x="172" y="377"/>
                  </a:cubicBezTo>
                  <a:cubicBezTo>
                    <a:pt x="182" y="368"/>
                    <a:pt x="182" y="368"/>
                    <a:pt x="182" y="368"/>
                  </a:cubicBezTo>
                  <a:cubicBezTo>
                    <a:pt x="182" y="368"/>
                    <a:pt x="189" y="383"/>
                    <a:pt x="178" y="391"/>
                  </a:cubicBezTo>
                  <a:cubicBezTo>
                    <a:pt x="168" y="399"/>
                    <a:pt x="165" y="404"/>
                    <a:pt x="178" y="408"/>
                  </a:cubicBezTo>
                  <a:cubicBezTo>
                    <a:pt x="178" y="408"/>
                    <a:pt x="207" y="408"/>
                    <a:pt x="203" y="430"/>
                  </a:cubicBezTo>
                  <a:cubicBezTo>
                    <a:pt x="203" y="430"/>
                    <a:pt x="177" y="436"/>
                    <a:pt x="215" y="448"/>
                  </a:cubicBezTo>
                  <a:cubicBezTo>
                    <a:pt x="217" y="450"/>
                    <a:pt x="226" y="467"/>
                    <a:pt x="242" y="454"/>
                  </a:cubicBezTo>
                  <a:cubicBezTo>
                    <a:pt x="242" y="454"/>
                    <a:pt x="268" y="467"/>
                    <a:pt x="271" y="442"/>
                  </a:cubicBezTo>
                  <a:cubicBezTo>
                    <a:pt x="271" y="442"/>
                    <a:pt x="315" y="416"/>
                    <a:pt x="320" y="418"/>
                  </a:cubicBezTo>
                  <a:cubicBezTo>
                    <a:pt x="320" y="418"/>
                    <a:pt x="327" y="447"/>
                    <a:pt x="337" y="427"/>
                  </a:cubicBezTo>
                  <a:cubicBezTo>
                    <a:pt x="337" y="427"/>
                    <a:pt x="349" y="420"/>
                    <a:pt x="358" y="421"/>
                  </a:cubicBezTo>
                  <a:cubicBezTo>
                    <a:pt x="367" y="422"/>
                    <a:pt x="369" y="391"/>
                    <a:pt x="369" y="391"/>
                  </a:cubicBezTo>
                  <a:cubicBezTo>
                    <a:pt x="369" y="391"/>
                    <a:pt x="377" y="386"/>
                    <a:pt x="370" y="380"/>
                  </a:cubicBezTo>
                  <a:cubicBezTo>
                    <a:pt x="370" y="380"/>
                    <a:pt x="366" y="363"/>
                    <a:pt x="363" y="354"/>
                  </a:cubicBezTo>
                  <a:cubicBezTo>
                    <a:pt x="360" y="346"/>
                    <a:pt x="350" y="339"/>
                    <a:pt x="350" y="339"/>
                  </a:cubicBezTo>
                  <a:cubicBezTo>
                    <a:pt x="350" y="339"/>
                    <a:pt x="341" y="253"/>
                    <a:pt x="363" y="273"/>
                  </a:cubicBezTo>
                  <a:cubicBezTo>
                    <a:pt x="363" y="273"/>
                    <a:pt x="381" y="271"/>
                    <a:pt x="380" y="253"/>
                  </a:cubicBezTo>
                  <a:cubicBezTo>
                    <a:pt x="380" y="253"/>
                    <a:pt x="396" y="228"/>
                    <a:pt x="409" y="219"/>
                  </a:cubicBezTo>
                  <a:cubicBezTo>
                    <a:pt x="413" y="213"/>
                    <a:pt x="413" y="213"/>
                    <a:pt x="413" y="213"/>
                  </a:cubicBezTo>
                  <a:cubicBezTo>
                    <a:pt x="421" y="185"/>
                    <a:pt x="421" y="185"/>
                    <a:pt x="421" y="185"/>
                  </a:cubicBezTo>
                  <a:cubicBezTo>
                    <a:pt x="405" y="169"/>
                    <a:pt x="405" y="169"/>
                    <a:pt x="405" y="169"/>
                  </a:cubicBezTo>
                  <a:cubicBezTo>
                    <a:pt x="405" y="169"/>
                    <a:pt x="417" y="137"/>
                    <a:pt x="433" y="147"/>
                  </a:cubicBezTo>
                  <a:cubicBezTo>
                    <a:pt x="433" y="147"/>
                    <a:pt x="445" y="152"/>
                    <a:pt x="451" y="137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602956" y="3733799"/>
              <a:ext cx="469900" cy="180975"/>
            </a:xfrm>
            <a:custGeom>
              <a:avLst/>
              <a:gdLst>
                <a:gd name="T0" fmla="*/ 0 w 145"/>
                <a:gd name="T1" fmla="*/ 20 h 56"/>
                <a:gd name="T2" fmla="*/ 62 w 145"/>
                <a:gd name="T3" fmla="*/ 12 h 56"/>
                <a:gd name="T4" fmla="*/ 68 w 145"/>
                <a:gd name="T5" fmla="*/ 31 h 56"/>
                <a:gd name="T6" fmla="*/ 86 w 145"/>
                <a:gd name="T7" fmla="*/ 29 h 56"/>
                <a:gd name="T8" fmla="*/ 103 w 145"/>
                <a:gd name="T9" fmla="*/ 35 h 56"/>
                <a:gd name="T10" fmla="*/ 137 w 145"/>
                <a:gd name="T11" fmla="*/ 32 h 56"/>
                <a:gd name="T12" fmla="*/ 137 w 145"/>
                <a:gd name="T13" fmla="*/ 12 h 56"/>
                <a:gd name="T14" fmla="*/ 137 w 145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56">
                  <a:moveTo>
                    <a:pt x="0" y="20"/>
                  </a:moveTo>
                  <a:cubicBezTo>
                    <a:pt x="0" y="20"/>
                    <a:pt x="57" y="0"/>
                    <a:pt x="62" y="12"/>
                  </a:cubicBezTo>
                  <a:cubicBezTo>
                    <a:pt x="62" y="12"/>
                    <a:pt x="69" y="16"/>
                    <a:pt x="68" y="31"/>
                  </a:cubicBezTo>
                  <a:cubicBezTo>
                    <a:pt x="68" y="46"/>
                    <a:pt x="86" y="29"/>
                    <a:pt x="86" y="29"/>
                  </a:cubicBezTo>
                  <a:cubicBezTo>
                    <a:pt x="86" y="29"/>
                    <a:pt x="96" y="21"/>
                    <a:pt x="103" y="35"/>
                  </a:cubicBezTo>
                  <a:cubicBezTo>
                    <a:pt x="109" y="48"/>
                    <a:pt x="145" y="56"/>
                    <a:pt x="137" y="32"/>
                  </a:cubicBezTo>
                  <a:cubicBezTo>
                    <a:pt x="137" y="32"/>
                    <a:pt x="131" y="21"/>
                    <a:pt x="137" y="12"/>
                  </a:cubicBezTo>
                  <a:cubicBezTo>
                    <a:pt x="144" y="3"/>
                    <a:pt x="137" y="0"/>
                    <a:pt x="137" y="0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015706" y="3883024"/>
              <a:ext cx="98425" cy="387350"/>
            </a:xfrm>
            <a:custGeom>
              <a:avLst/>
              <a:gdLst>
                <a:gd name="T0" fmla="*/ 8 w 29"/>
                <a:gd name="T1" fmla="*/ 118 h 118"/>
                <a:gd name="T2" fmla="*/ 22 w 29"/>
                <a:gd name="T3" fmla="*/ 105 h 118"/>
                <a:gd name="T4" fmla="*/ 21 w 29"/>
                <a:gd name="T5" fmla="*/ 78 h 118"/>
                <a:gd name="T6" fmla="*/ 7 w 29"/>
                <a:gd name="T7" fmla="*/ 56 h 118"/>
                <a:gd name="T8" fmla="*/ 6 w 29"/>
                <a:gd name="T9" fmla="*/ 22 h 118"/>
                <a:gd name="T10" fmla="*/ 0 w 29"/>
                <a:gd name="T1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18">
                  <a:moveTo>
                    <a:pt x="8" y="118"/>
                  </a:moveTo>
                  <a:cubicBezTo>
                    <a:pt x="8" y="118"/>
                    <a:pt x="17" y="108"/>
                    <a:pt x="22" y="105"/>
                  </a:cubicBezTo>
                  <a:cubicBezTo>
                    <a:pt x="27" y="103"/>
                    <a:pt x="29" y="87"/>
                    <a:pt x="21" y="78"/>
                  </a:cubicBezTo>
                  <a:cubicBezTo>
                    <a:pt x="13" y="69"/>
                    <a:pt x="7" y="56"/>
                    <a:pt x="7" y="56"/>
                  </a:cubicBezTo>
                  <a:cubicBezTo>
                    <a:pt x="7" y="56"/>
                    <a:pt x="5" y="36"/>
                    <a:pt x="6" y="22"/>
                  </a:cubicBezTo>
                  <a:cubicBezTo>
                    <a:pt x="8" y="9"/>
                    <a:pt x="0" y="0"/>
                    <a:pt x="0" y="0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宜宾">
              <a:hlinkClick r:id="" action="ppaction://macro?name=Slide1.宜宾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429919" y="3725862"/>
              <a:ext cx="684212" cy="701675"/>
            </a:xfrm>
            <a:custGeom>
              <a:avLst/>
              <a:gdLst>
                <a:gd name="T0" fmla="*/ 204 w 212"/>
                <a:gd name="T1" fmla="*/ 125 h 215"/>
                <a:gd name="T2" fmla="*/ 189 w 212"/>
                <a:gd name="T3" fmla="*/ 103 h 215"/>
                <a:gd name="T4" fmla="*/ 189 w 212"/>
                <a:gd name="T5" fmla="*/ 70 h 215"/>
                <a:gd name="T6" fmla="*/ 183 w 212"/>
                <a:gd name="T7" fmla="*/ 48 h 215"/>
                <a:gd name="T8" fmla="*/ 156 w 212"/>
                <a:gd name="T9" fmla="*/ 35 h 215"/>
                <a:gd name="T10" fmla="*/ 139 w 212"/>
                <a:gd name="T11" fmla="*/ 30 h 215"/>
                <a:gd name="T12" fmla="*/ 122 w 212"/>
                <a:gd name="T13" fmla="*/ 31 h 215"/>
                <a:gd name="T14" fmla="*/ 115 w 212"/>
                <a:gd name="T15" fmla="*/ 12 h 215"/>
                <a:gd name="T16" fmla="*/ 53 w 212"/>
                <a:gd name="T17" fmla="*/ 20 h 215"/>
                <a:gd name="T18" fmla="*/ 53 w 212"/>
                <a:gd name="T19" fmla="*/ 31 h 215"/>
                <a:gd name="T20" fmla="*/ 44 w 212"/>
                <a:gd name="T21" fmla="*/ 52 h 215"/>
                <a:gd name="T22" fmla="*/ 40 w 212"/>
                <a:gd name="T23" fmla="*/ 73 h 215"/>
                <a:gd name="T24" fmla="*/ 35 w 212"/>
                <a:gd name="T25" fmla="*/ 79 h 215"/>
                <a:gd name="T26" fmla="*/ 10 w 212"/>
                <a:gd name="T27" fmla="*/ 90 h 215"/>
                <a:gd name="T28" fmla="*/ 0 w 212"/>
                <a:gd name="T29" fmla="*/ 111 h 215"/>
                <a:gd name="T30" fmla="*/ 8 w 212"/>
                <a:gd name="T31" fmla="*/ 118 h 215"/>
                <a:gd name="T32" fmla="*/ 22 w 212"/>
                <a:gd name="T33" fmla="*/ 120 h 215"/>
                <a:gd name="T34" fmla="*/ 23 w 212"/>
                <a:gd name="T35" fmla="*/ 120 h 215"/>
                <a:gd name="T36" fmla="*/ 35 w 212"/>
                <a:gd name="T37" fmla="*/ 102 h 215"/>
                <a:gd name="T38" fmla="*/ 72 w 212"/>
                <a:gd name="T39" fmla="*/ 97 h 215"/>
                <a:gd name="T40" fmla="*/ 91 w 212"/>
                <a:gd name="T41" fmla="*/ 109 h 215"/>
                <a:gd name="T42" fmla="*/ 98 w 212"/>
                <a:gd name="T43" fmla="*/ 143 h 215"/>
                <a:gd name="T44" fmla="*/ 103 w 212"/>
                <a:gd name="T45" fmla="*/ 174 h 215"/>
                <a:gd name="T46" fmla="*/ 102 w 212"/>
                <a:gd name="T47" fmla="*/ 187 h 215"/>
                <a:gd name="T48" fmla="*/ 147 w 212"/>
                <a:gd name="T49" fmla="*/ 200 h 215"/>
                <a:gd name="T50" fmla="*/ 167 w 212"/>
                <a:gd name="T51" fmla="*/ 196 h 215"/>
                <a:gd name="T52" fmla="*/ 191 w 212"/>
                <a:gd name="T53" fmla="*/ 166 h 215"/>
                <a:gd name="T54" fmla="*/ 191 w 212"/>
                <a:gd name="T55" fmla="*/ 166 h 215"/>
                <a:gd name="T56" fmla="*/ 204 w 212"/>
                <a:gd name="T57" fmla="*/ 153 h 215"/>
                <a:gd name="T58" fmla="*/ 204 w 212"/>
                <a:gd name="T59" fmla="*/ 12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15">
                  <a:moveTo>
                    <a:pt x="204" y="125"/>
                  </a:moveTo>
                  <a:cubicBezTo>
                    <a:pt x="196" y="116"/>
                    <a:pt x="189" y="103"/>
                    <a:pt x="189" y="103"/>
                  </a:cubicBezTo>
                  <a:cubicBezTo>
                    <a:pt x="189" y="103"/>
                    <a:pt x="187" y="84"/>
                    <a:pt x="189" y="70"/>
                  </a:cubicBezTo>
                  <a:cubicBezTo>
                    <a:pt x="190" y="56"/>
                    <a:pt x="183" y="48"/>
                    <a:pt x="183" y="48"/>
                  </a:cubicBezTo>
                  <a:cubicBezTo>
                    <a:pt x="173" y="49"/>
                    <a:pt x="160" y="43"/>
                    <a:pt x="156" y="35"/>
                  </a:cubicBezTo>
                  <a:cubicBezTo>
                    <a:pt x="149" y="21"/>
                    <a:pt x="139" y="30"/>
                    <a:pt x="139" y="30"/>
                  </a:cubicBezTo>
                  <a:cubicBezTo>
                    <a:pt x="139" y="30"/>
                    <a:pt x="121" y="47"/>
                    <a:pt x="122" y="31"/>
                  </a:cubicBezTo>
                  <a:cubicBezTo>
                    <a:pt x="122" y="16"/>
                    <a:pt x="115" y="12"/>
                    <a:pt x="115" y="12"/>
                  </a:cubicBezTo>
                  <a:cubicBezTo>
                    <a:pt x="111" y="0"/>
                    <a:pt x="53" y="20"/>
                    <a:pt x="53" y="20"/>
                  </a:cubicBezTo>
                  <a:cubicBezTo>
                    <a:pt x="56" y="27"/>
                    <a:pt x="53" y="31"/>
                    <a:pt x="53" y="31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4" y="77"/>
                    <a:pt x="35" y="79"/>
                    <a:pt x="35" y="79"/>
                  </a:cubicBezTo>
                  <a:cubicBezTo>
                    <a:pt x="25" y="75"/>
                    <a:pt x="6" y="77"/>
                    <a:pt x="10" y="90"/>
                  </a:cubicBezTo>
                  <a:cubicBezTo>
                    <a:pt x="13" y="101"/>
                    <a:pt x="0" y="111"/>
                    <a:pt x="0" y="111"/>
                  </a:cubicBezTo>
                  <a:cubicBezTo>
                    <a:pt x="5" y="114"/>
                    <a:pt x="8" y="118"/>
                    <a:pt x="8" y="118"/>
                  </a:cubicBezTo>
                  <a:cubicBezTo>
                    <a:pt x="8" y="118"/>
                    <a:pt x="12" y="130"/>
                    <a:pt x="22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0" y="110"/>
                    <a:pt x="25" y="98"/>
                    <a:pt x="35" y="102"/>
                  </a:cubicBezTo>
                  <a:cubicBezTo>
                    <a:pt x="47" y="106"/>
                    <a:pt x="64" y="100"/>
                    <a:pt x="72" y="97"/>
                  </a:cubicBezTo>
                  <a:cubicBezTo>
                    <a:pt x="80" y="94"/>
                    <a:pt x="120" y="91"/>
                    <a:pt x="91" y="109"/>
                  </a:cubicBezTo>
                  <a:cubicBezTo>
                    <a:pt x="66" y="124"/>
                    <a:pt x="98" y="143"/>
                    <a:pt x="98" y="143"/>
                  </a:cubicBezTo>
                  <a:cubicBezTo>
                    <a:pt x="98" y="143"/>
                    <a:pt x="128" y="158"/>
                    <a:pt x="103" y="174"/>
                  </a:cubicBezTo>
                  <a:cubicBezTo>
                    <a:pt x="103" y="174"/>
                    <a:pt x="89" y="175"/>
                    <a:pt x="102" y="187"/>
                  </a:cubicBezTo>
                  <a:cubicBezTo>
                    <a:pt x="114" y="199"/>
                    <a:pt x="135" y="215"/>
                    <a:pt x="147" y="200"/>
                  </a:cubicBezTo>
                  <a:cubicBezTo>
                    <a:pt x="167" y="196"/>
                    <a:pt x="167" y="196"/>
                    <a:pt x="167" y="196"/>
                  </a:cubicBezTo>
                  <a:cubicBezTo>
                    <a:pt x="167" y="196"/>
                    <a:pt x="170" y="159"/>
                    <a:pt x="191" y="166"/>
                  </a:cubicBezTo>
                  <a:cubicBezTo>
                    <a:pt x="191" y="166"/>
                    <a:pt x="191" y="166"/>
                    <a:pt x="191" y="166"/>
                  </a:cubicBezTo>
                  <a:cubicBezTo>
                    <a:pt x="191" y="166"/>
                    <a:pt x="199" y="155"/>
                    <a:pt x="204" y="153"/>
                  </a:cubicBezTo>
                  <a:cubicBezTo>
                    <a:pt x="210" y="151"/>
                    <a:pt x="212" y="134"/>
                    <a:pt x="204" y="125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602956" y="3594099"/>
              <a:ext cx="519113" cy="173038"/>
            </a:xfrm>
            <a:custGeom>
              <a:avLst/>
              <a:gdLst>
                <a:gd name="T0" fmla="*/ 0 w 161"/>
                <a:gd name="T1" fmla="*/ 7 h 54"/>
                <a:gd name="T2" fmla="*/ 29 w 161"/>
                <a:gd name="T3" fmla="*/ 0 h 54"/>
                <a:gd name="T4" fmla="*/ 62 w 161"/>
                <a:gd name="T5" fmla="*/ 26 h 54"/>
                <a:gd name="T6" fmla="*/ 75 w 161"/>
                <a:gd name="T7" fmla="*/ 18 h 54"/>
                <a:gd name="T8" fmla="*/ 93 w 161"/>
                <a:gd name="T9" fmla="*/ 18 h 54"/>
                <a:gd name="T10" fmla="*/ 112 w 161"/>
                <a:gd name="T11" fmla="*/ 26 h 54"/>
                <a:gd name="T12" fmla="*/ 161 w 161"/>
                <a:gd name="T13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54">
                  <a:moveTo>
                    <a:pt x="0" y="7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57" y="26"/>
                    <a:pt x="62" y="26"/>
                  </a:cubicBezTo>
                  <a:cubicBezTo>
                    <a:pt x="67" y="26"/>
                    <a:pt x="75" y="18"/>
                    <a:pt x="75" y="18"/>
                  </a:cubicBezTo>
                  <a:cubicBezTo>
                    <a:pt x="75" y="18"/>
                    <a:pt x="87" y="14"/>
                    <a:pt x="93" y="18"/>
                  </a:cubicBezTo>
                  <a:cubicBezTo>
                    <a:pt x="99" y="21"/>
                    <a:pt x="110" y="14"/>
                    <a:pt x="112" y="26"/>
                  </a:cubicBezTo>
                  <a:cubicBezTo>
                    <a:pt x="113" y="39"/>
                    <a:pt x="130" y="54"/>
                    <a:pt x="161" y="32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泸州">
              <a:hlinkClick r:id="" action="ppaction://macro?name=Slide1.泸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023644" y="3684587"/>
              <a:ext cx="585787" cy="758825"/>
            </a:xfrm>
            <a:custGeom>
              <a:avLst/>
              <a:gdLst>
                <a:gd name="T0" fmla="*/ 142 w 181"/>
                <a:gd name="T1" fmla="*/ 160 h 232"/>
                <a:gd name="T2" fmla="*/ 119 w 181"/>
                <a:gd name="T3" fmla="*/ 167 h 232"/>
                <a:gd name="T4" fmla="*/ 102 w 181"/>
                <a:gd name="T5" fmla="*/ 161 h 232"/>
                <a:gd name="T6" fmla="*/ 101 w 181"/>
                <a:gd name="T7" fmla="*/ 159 h 232"/>
                <a:gd name="T8" fmla="*/ 100 w 181"/>
                <a:gd name="T9" fmla="*/ 152 h 232"/>
                <a:gd name="T10" fmla="*/ 90 w 181"/>
                <a:gd name="T11" fmla="*/ 139 h 232"/>
                <a:gd name="T12" fmla="*/ 75 w 181"/>
                <a:gd name="T13" fmla="*/ 142 h 232"/>
                <a:gd name="T14" fmla="*/ 82 w 181"/>
                <a:gd name="T15" fmla="*/ 97 h 232"/>
                <a:gd name="T16" fmla="*/ 94 w 181"/>
                <a:gd name="T17" fmla="*/ 95 h 232"/>
                <a:gd name="T18" fmla="*/ 116 w 181"/>
                <a:gd name="T19" fmla="*/ 85 h 232"/>
                <a:gd name="T20" fmla="*/ 124 w 181"/>
                <a:gd name="T21" fmla="*/ 88 h 232"/>
                <a:gd name="T22" fmla="*/ 142 w 181"/>
                <a:gd name="T23" fmla="*/ 69 h 232"/>
                <a:gd name="T24" fmla="*/ 105 w 181"/>
                <a:gd name="T25" fmla="*/ 47 h 232"/>
                <a:gd name="T26" fmla="*/ 97 w 181"/>
                <a:gd name="T27" fmla="*/ 46 h 232"/>
                <a:gd name="T28" fmla="*/ 87 w 181"/>
                <a:gd name="T29" fmla="*/ 48 h 232"/>
                <a:gd name="T30" fmla="*/ 72 w 181"/>
                <a:gd name="T31" fmla="*/ 38 h 232"/>
                <a:gd name="T32" fmla="*/ 64 w 181"/>
                <a:gd name="T33" fmla="*/ 11 h 232"/>
                <a:gd name="T34" fmla="*/ 62 w 181"/>
                <a:gd name="T35" fmla="*/ 7 h 232"/>
                <a:gd name="T36" fmla="*/ 62 w 181"/>
                <a:gd name="T37" fmla="*/ 0 h 232"/>
                <a:gd name="T38" fmla="*/ 45 w 181"/>
                <a:gd name="T39" fmla="*/ 3 h 232"/>
                <a:gd name="T40" fmla="*/ 32 w 181"/>
                <a:gd name="T41" fmla="*/ 3 h 232"/>
                <a:gd name="T42" fmla="*/ 32 w 181"/>
                <a:gd name="T43" fmla="*/ 3 h 232"/>
                <a:gd name="T44" fmla="*/ 32 w 181"/>
                <a:gd name="T45" fmla="*/ 4 h 232"/>
                <a:gd name="T46" fmla="*/ 7 w 181"/>
                <a:gd name="T47" fmla="*/ 15 h 232"/>
                <a:gd name="T48" fmla="*/ 7 w 181"/>
                <a:gd name="T49" fmla="*/ 26 h 232"/>
                <a:gd name="T50" fmla="*/ 7 w 181"/>
                <a:gd name="T51" fmla="*/ 46 h 232"/>
                <a:gd name="T52" fmla="*/ 0 w 181"/>
                <a:gd name="T53" fmla="*/ 61 h 232"/>
                <a:gd name="T54" fmla="*/ 5 w 181"/>
                <a:gd name="T55" fmla="*/ 83 h 232"/>
                <a:gd name="T56" fmla="*/ 6 w 181"/>
                <a:gd name="T57" fmla="*/ 116 h 232"/>
                <a:gd name="T58" fmla="*/ 21 w 181"/>
                <a:gd name="T59" fmla="*/ 138 h 232"/>
                <a:gd name="T60" fmla="*/ 21 w 181"/>
                <a:gd name="T61" fmla="*/ 166 h 232"/>
                <a:gd name="T62" fmla="*/ 8 w 181"/>
                <a:gd name="T63" fmla="*/ 179 h 232"/>
                <a:gd name="T64" fmla="*/ 23 w 181"/>
                <a:gd name="T65" fmla="*/ 189 h 232"/>
                <a:gd name="T66" fmla="*/ 29 w 181"/>
                <a:gd name="T67" fmla="*/ 202 h 232"/>
                <a:gd name="T68" fmla="*/ 37 w 181"/>
                <a:gd name="T69" fmla="*/ 210 h 232"/>
                <a:gd name="T70" fmla="*/ 34 w 181"/>
                <a:gd name="T71" fmla="*/ 220 h 232"/>
                <a:gd name="T72" fmla="*/ 51 w 181"/>
                <a:gd name="T73" fmla="*/ 222 h 232"/>
                <a:gd name="T74" fmla="*/ 84 w 181"/>
                <a:gd name="T75" fmla="*/ 230 h 232"/>
                <a:gd name="T76" fmla="*/ 90 w 181"/>
                <a:gd name="T77" fmla="*/ 223 h 232"/>
                <a:gd name="T78" fmla="*/ 102 w 181"/>
                <a:gd name="T79" fmla="*/ 223 h 232"/>
                <a:gd name="T80" fmla="*/ 123 w 181"/>
                <a:gd name="T81" fmla="*/ 216 h 232"/>
                <a:gd name="T82" fmla="*/ 140 w 181"/>
                <a:gd name="T83" fmla="*/ 208 h 232"/>
                <a:gd name="T84" fmla="*/ 142 w 181"/>
                <a:gd name="T85" fmla="*/ 16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1" h="232">
                  <a:moveTo>
                    <a:pt x="142" y="160"/>
                  </a:moveTo>
                  <a:cubicBezTo>
                    <a:pt x="142" y="160"/>
                    <a:pt x="127" y="145"/>
                    <a:pt x="119" y="167"/>
                  </a:cubicBezTo>
                  <a:cubicBezTo>
                    <a:pt x="102" y="161"/>
                    <a:pt x="102" y="161"/>
                    <a:pt x="102" y="161"/>
                  </a:cubicBezTo>
                  <a:cubicBezTo>
                    <a:pt x="101" y="159"/>
                    <a:pt x="101" y="159"/>
                    <a:pt x="101" y="159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0" y="139"/>
                    <a:pt x="82" y="137"/>
                    <a:pt x="75" y="142"/>
                  </a:cubicBezTo>
                  <a:cubicBezTo>
                    <a:pt x="75" y="142"/>
                    <a:pt x="52" y="102"/>
                    <a:pt x="82" y="97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94" y="95"/>
                    <a:pt x="105" y="57"/>
                    <a:pt x="116" y="85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124" y="88"/>
                    <a:pt x="179" y="142"/>
                    <a:pt x="142" y="69"/>
                  </a:cubicBezTo>
                  <a:cubicBezTo>
                    <a:pt x="142" y="69"/>
                    <a:pt x="135" y="41"/>
                    <a:pt x="105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6"/>
                    <a:pt x="90" y="41"/>
                    <a:pt x="87" y="48"/>
                  </a:cubicBezTo>
                  <a:cubicBezTo>
                    <a:pt x="87" y="48"/>
                    <a:pt x="77" y="54"/>
                    <a:pt x="72" y="38"/>
                  </a:cubicBezTo>
                  <a:cubicBezTo>
                    <a:pt x="72" y="38"/>
                    <a:pt x="71" y="13"/>
                    <a:pt x="64" y="11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2" y="11"/>
                    <a:pt x="14" y="14"/>
                    <a:pt x="7" y="15"/>
                  </a:cubicBezTo>
                  <a:cubicBezTo>
                    <a:pt x="7" y="15"/>
                    <a:pt x="14" y="17"/>
                    <a:pt x="7" y="26"/>
                  </a:cubicBezTo>
                  <a:cubicBezTo>
                    <a:pt x="1" y="35"/>
                    <a:pt x="7" y="46"/>
                    <a:pt x="7" y="46"/>
                  </a:cubicBezTo>
                  <a:cubicBezTo>
                    <a:pt x="10" y="56"/>
                    <a:pt x="0" y="61"/>
                    <a:pt x="0" y="61"/>
                  </a:cubicBezTo>
                  <a:cubicBezTo>
                    <a:pt x="0" y="61"/>
                    <a:pt x="7" y="69"/>
                    <a:pt x="5" y="83"/>
                  </a:cubicBezTo>
                  <a:cubicBezTo>
                    <a:pt x="4" y="97"/>
                    <a:pt x="6" y="116"/>
                    <a:pt x="6" y="116"/>
                  </a:cubicBezTo>
                  <a:cubicBezTo>
                    <a:pt x="6" y="116"/>
                    <a:pt x="13" y="129"/>
                    <a:pt x="21" y="138"/>
                  </a:cubicBezTo>
                  <a:cubicBezTo>
                    <a:pt x="29" y="147"/>
                    <a:pt x="27" y="164"/>
                    <a:pt x="21" y="166"/>
                  </a:cubicBezTo>
                  <a:cubicBezTo>
                    <a:pt x="17" y="168"/>
                    <a:pt x="9" y="177"/>
                    <a:pt x="8" y="179"/>
                  </a:cubicBezTo>
                  <a:cubicBezTo>
                    <a:pt x="12" y="180"/>
                    <a:pt x="17" y="184"/>
                    <a:pt x="23" y="189"/>
                  </a:cubicBezTo>
                  <a:cubicBezTo>
                    <a:pt x="23" y="189"/>
                    <a:pt x="37" y="181"/>
                    <a:pt x="29" y="202"/>
                  </a:cubicBezTo>
                  <a:cubicBezTo>
                    <a:pt x="29" y="202"/>
                    <a:pt x="22" y="216"/>
                    <a:pt x="37" y="210"/>
                  </a:cubicBezTo>
                  <a:cubicBezTo>
                    <a:pt x="37" y="210"/>
                    <a:pt x="43" y="208"/>
                    <a:pt x="34" y="220"/>
                  </a:cubicBezTo>
                  <a:cubicBezTo>
                    <a:pt x="34" y="220"/>
                    <a:pt x="31" y="232"/>
                    <a:pt x="51" y="222"/>
                  </a:cubicBezTo>
                  <a:cubicBezTo>
                    <a:pt x="71" y="212"/>
                    <a:pt x="84" y="230"/>
                    <a:pt x="84" y="230"/>
                  </a:cubicBezTo>
                  <a:cubicBezTo>
                    <a:pt x="84" y="230"/>
                    <a:pt x="88" y="230"/>
                    <a:pt x="90" y="223"/>
                  </a:cubicBezTo>
                  <a:cubicBezTo>
                    <a:pt x="102" y="223"/>
                    <a:pt x="102" y="223"/>
                    <a:pt x="102" y="223"/>
                  </a:cubicBezTo>
                  <a:cubicBezTo>
                    <a:pt x="102" y="223"/>
                    <a:pt x="109" y="212"/>
                    <a:pt x="123" y="216"/>
                  </a:cubicBezTo>
                  <a:cubicBezTo>
                    <a:pt x="140" y="208"/>
                    <a:pt x="140" y="208"/>
                    <a:pt x="140" y="208"/>
                  </a:cubicBezTo>
                  <a:cubicBezTo>
                    <a:pt x="140" y="208"/>
                    <a:pt x="181" y="225"/>
                    <a:pt x="142" y="160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自贡">
              <a:hlinkClick r:id="" action="ppaction://macro?name=Slide1.自贡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545806" y="3594099"/>
              <a:ext cx="519113" cy="288925"/>
            </a:xfrm>
            <a:custGeom>
              <a:avLst/>
              <a:gdLst>
                <a:gd name="T0" fmla="*/ 20 w 162"/>
                <a:gd name="T1" fmla="*/ 7 h 90"/>
                <a:gd name="T2" fmla="*/ 48 w 162"/>
                <a:gd name="T3" fmla="*/ 0 h 90"/>
                <a:gd name="T4" fmla="*/ 82 w 162"/>
                <a:gd name="T5" fmla="*/ 26 h 90"/>
                <a:gd name="T6" fmla="*/ 94 w 162"/>
                <a:gd name="T7" fmla="*/ 18 h 90"/>
                <a:gd name="T8" fmla="*/ 112 w 162"/>
                <a:gd name="T9" fmla="*/ 18 h 90"/>
                <a:gd name="T10" fmla="*/ 131 w 162"/>
                <a:gd name="T11" fmla="*/ 26 h 90"/>
                <a:gd name="T12" fmla="*/ 156 w 162"/>
                <a:gd name="T13" fmla="*/ 43 h 90"/>
                <a:gd name="T14" fmla="*/ 156 w 162"/>
                <a:gd name="T15" fmla="*/ 55 h 90"/>
                <a:gd name="T16" fmla="*/ 155 w 162"/>
                <a:gd name="T17" fmla="*/ 75 h 90"/>
                <a:gd name="T18" fmla="*/ 148 w 162"/>
                <a:gd name="T19" fmla="*/ 89 h 90"/>
                <a:gd name="T20" fmla="*/ 121 w 162"/>
                <a:gd name="T21" fmla="*/ 76 h 90"/>
                <a:gd name="T22" fmla="*/ 105 w 162"/>
                <a:gd name="T23" fmla="*/ 71 h 90"/>
                <a:gd name="T24" fmla="*/ 87 w 162"/>
                <a:gd name="T25" fmla="*/ 72 h 90"/>
                <a:gd name="T26" fmla="*/ 81 w 162"/>
                <a:gd name="T27" fmla="*/ 53 h 90"/>
                <a:gd name="T28" fmla="*/ 17 w 162"/>
                <a:gd name="T29" fmla="*/ 62 h 90"/>
                <a:gd name="T30" fmla="*/ 6 w 162"/>
                <a:gd name="T31" fmla="*/ 52 h 90"/>
                <a:gd name="T32" fmla="*/ 12 w 162"/>
                <a:gd name="T33" fmla="*/ 46 h 90"/>
                <a:gd name="T34" fmla="*/ 6 w 162"/>
                <a:gd name="T35" fmla="*/ 33 h 90"/>
                <a:gd name="T36" fmla="*/ 8 w 162"/>
                <a:gd name="T37" fmla="*/ 23 h 90"/>
                <a:gd name="T38" fmla="*/ 12 w 162"/>
                <a:gd name="T39" fmla="*/ 13 h 90"/>
                <a:gd name="T40" fmla="*/ 20 w 162"/>
                <a:gd name="T4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2" h="90">
                  <a:moveTo>
                    <a:pt x="20" y="7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77" y="26"/>
                    <a:pt x="82" y="26"/>
                  </a:cubicBezTo>
                  <a:cubicBezTo>
                    <a:pt x="87" y="26"/>
                    <a:pt x="94" y="18"/>
                    <a:pt x="94" y="18"/>
                  </a:cubicBezTo>
                  <a:cubicBezTo>
                    <a:pt x="94" y="18"/>
                    <a:pt x="106" y="14"/>
                    <a:pt x="112" y="18"/>
                  </a:cubicBezTo>
                  <a:cubicBezTo>
                    <a:pt x="118" y="21"/>
                    <a:pt x="130" y="14"/>
                    <a:pt x="131" y="26"/>
                  </a:cubicBezTo>
                  <a:cubicBezTo>
                    <a:pt x="132" y="35"/>
                    <a:pt x="141" y="45"/>
                    <a:pt x="156" y="43"/>
                  </a:cubicBezTo>
                  <a:cubicBezTo>
                    <a:pt x="156" y="43"/>
                    <a:pt x="162" y="46"/>
                    <a:pt x="156" y="55"/>
                  </a:cubicBezTo>
                  <a:cubicBezTo>
                    <a:pt x="149" y="64"/>
                    <a:pt x="155" y="75"/>
                    <a:pt x="155" y="75"/>
                  </a:cubicBezTo>
                  <a:cubicBezTo>
                    <a:pt x="158" y="85"/>
                    <a:pt x="148" y="89"/>
                    <a:pt x="148" y="89"/>
                  </a:cubicBezTo>
                  <a:cubicBezTo>
                    <a:pt x="139" y="90"/>
                    <a:pt x="125" y="84"/>
                    <a:pt x="121" y="76"/>
                  </a:cubicBezTo>
                  <a:cubicBezTo>
                    <a:pt x="115" y="62"/>
                    <a:pt x="105" y="71"/>
                    <a:pt x="105" y="71"/>
                  </a:cubicBezTo>
                  <a:cubicBezTo>
                    <a:pt x="105" y="71"/>
                    <a:pt x="86" y="88"/>
                    <a:pt x="87" y="72"/>
                  </a:cubicBezTo>
                  <a:cubicBezTo>
                    <a:pt x="88" y="57"/>
                    <a:pt x="81" y="53"/>
                    <a:pt x="81" y="53"/>
                  </a:cubicBezTo>
                  <a:cubicBezTo>
                    <a:pt x="76" y="41"/>
                    <a:pt x="17" y="62"/>
                    <a:pt x="17" y="62"/>
                  </a:cubicBezTo>
                  <a:cubicBezTo>
                    <a:pt x="16" y="59"/>
                    <a:pt x="12" y="55"/>
                    <a:pt x="6" y="52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23" y="39"/>
                    <a:pt x="6" y="33"/>
                  </a:cubicBezTo>
                  <a:cubicBezTo>
                    <a:pt x="6" y="33"/>
                    <a:pt x="0" y="26"/>
                    <a:pt x="8" y="23"/>
                  </a:cubicBezTo>
                  <a:cubicBezTo>
                    <a:pt x="12" y="13"/>
                    <a:pt x="12" y="13"/>
                    <a:pt x="12" y="13"/>
                  </a:cubicBezTo>
                  <a:lnTo>
                    <a:pt x="20" y="7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661694" y="3371849"/>
              <a:ext cx="444500" cy="155575"/>
            </a:xfrm>
            <a:custGeom>
              <a:avLst/>
              <a:gdLst>
                <a:gd name="T0" fmla="*/ 0 w 137"/>
                <a:gd name="T1" fmla="*/ 4 h 48"/>
                <a:gd name="T2" fmla="*/ 32 w 137"/>
                <a:gd name="T3" fmla="*/ 20 h 48"/>
                <a:gd name="T4" fmla="*/ 46 w 137"/>
                <a:gd name="T5" fmla="*/ 16 h 48"/>
                <a:gd name="T6" fmla="*/ 63 w 137"/>
                <a:gd name="T7" fmla="*/ 16 h 48"/>
                <a:gd name="T8" fmla="*/ 89 w 137"/>
                <a:gd name="T9" fmla="*/ 23 h 48"/>
                <a:gd name="T10" fmla="*/ 93 w 137"/>
                <a:gd name="T11" fmla="*/ 26 h 48"/>
                <a:gd name="T12" fmla="*/ 99 w 137"/>
                <a:gd name="T13" fmla="*/ 24 h 48"/>
                <a:gd name="T14" fmla="*/ 108 w 137"/>
                <a:gd name="T15" fmla="*/ 27 h 48"/>
                <a:gd name="T16" fmla="*/ 115 w 137"/>
                <a:gd name="T17" fmla="*/ 23 h 48"/>
                <a:gd name="T18" fmla="*/ 122 w 137"/>
                <a:gd name="T19" fmla="*/ 26 h 48"/>
                <a:gd name="T20" fmla="*/ 137 w 137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48">
                  <a:moveTo>
                    <a:pt x="0" y="4"/>
                  </a:moveTo>
                  <a:cubicBezTo>
                    <a:pt x="0" y="4"/>
                    <a:pt x="19" y="4"/>
                    <a:pt x="32" y="20"/>
                  </a:cubicBezTo>
                  <a:cubicBezTo>
                    <a:pt x="32" y="20"/>
                    <a:pt x="40" y="24"/>
                    <a:pt x="46" y="16"/>
                  </a:cubicBezTo>
                  <a:cubicBezTo>
                    <a:pt x="46" y="16"/>
                    <a:pt x="56" y="32"/>
                    <a:pt x="63" y="16"/>
                  </a:cubicBezTo>
                  <a:cubicBezTo>
                    <a:pt x="70" y="0"/>
                    <a:pt x="89" y="5"/>
                    <a:pt x="89" y="23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37" y="48"/>
                    <a:pt x="137" y="48"/>
                    <a:pt x="137" y="48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内江">
              <a:hlinkClick r:id="" action="ppaction://macro?name=Slide1.内江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610894" y="3371849"/>
              <a:ext cx="511175" cy="361950"/>
            </a:xfrm>
            <a:custGeom>
              <a:avLst/>
              <a:gdLst>
                <a:gd name="T0" fmla="*/ 158 w 158"/>
                <a:gd name="T1" fmla="*/ 101 h 113"/>
                <a:gd name="T2" fmla="*/ 157 w 158"/>
                <a:gd name="T3" fmla="*/ 101 h 113"/>
                <a:gd name="T4" fmla="*/ 157 w 158"/>
                <a:gd name="T5" fmla="*/ 98 h 113"/>
                <a:gd name="T6" fmla="*/ 157 w 158"/>
                <a:gd name="T7" fmla="*/ 91 h 113"/>
                <a:gd name="T8" fmla="*/ 154 w 158"/>
                <a:gd name="T9" fmla="*/ 86 h 113"/>
                <a:gd name="T10" fmla="*/ 147 w 158"/>
                <a:gd name="T11" fmla="*/ 81 h 113"/>
                <a:gd name="T12" fmla="*/ 142 w 158"/>
                <a:gd name="T13" fmla="*/ 76 h 113"/>
                <a:gd name="T14" fmla="*/ 139 w 158"/>
                <a:gd name="T15" fmla="*/ 67 h 113"/>
                <a:gd name="T16" fmla="*/ 139 w 158"/>
                <a:gd name="T17" fmla="*/ 58 h 113"/>
                <a:gd name="T18" fmla="*/ 154 w 158"/>
                <a:gd name="T19" fmla="*/ 48 h 113"/>
                <a:gd name="T20" fmla="*/ 153 w 158"/>
                <a:gd name="T21" fmla="*/ 47 h 113"/>
                <a:gd name="T22" fmla="*/ 138 w 158"/>
                <a:gd name="T23" fmla="*/ 25 h 113"/>
                <a:gd name="T24" fmla="*/ 131 w 158"/>
                <a:gd name="T25" fmla="*/ 22 h 113"/>
                <a:gd name="T26" fmla="*/ 124 w 158"/>
                <a:gd name="T27" fmla="*/ 27 h 113"/>
                <a:gd name="T28" fmla="*/ 116 w 158"/>
                <a:gd name="T29" fmla="*/ 24 h 113"/>
                <a:gd name="T30" fmla="*/ 109 w 158"/>
                <a:gd name="T31" fmla="*/ 26 h 113"/>
                <a:gd name="T32" fmla="*/ 106 w 158"/>
                <a:gd name="T33" fmla="*/ 23 h 113"/>
                <a:gd name="T34" fmla="*/ 79 w 158"/>
                <a:gd name="T35" fmla="*/ 16 h 113"/>
                <a:gd name="T36" fmla="*/ 63 w 158"/>
                <a:gd name="T37" fmla="*/ 16 h 113"/>
                <a:gd name="T38" fmla="*/ 48 w 158"/>
                <a:gd name="T39" fmla="*/ 19 h 113"/>
                <a:gd name="T40" fmla="*/ 17 w 158"/>
                <a:gd name="T41" fmla="*/ 3 h 113"/>
                <a:gd name="T42" fmla="*/ 20 w 158"/>
                <a:gd name="T43" fmla="*/ 39 h 113"/>
                <a:gd name="T44" fmla="*/ 2 w 158"/>
                <a:gd name="T45" fmla="*/ 51 h 113"/>
                <a:gd name="T46" fmla="*/ 0 w 158"/>
                <a:gd name="T47" fmla="*/ 75 h 113"/>
                <a:gd name="T48" fmla="*/ 27 w 158"/>
                <a:gd name="T49" fmla="*/ 69 h 113"/>
                <a:gd name="T50" fmla="*/ 60 w 158"/>
                <a:gd name="T51" fmla="*/ 95 h 113"/>
                <a:gd name="T52" fmla="*/ 72 w 158"/>
                <a:gd name="T53" fmla="*/ 87 h 113"/>
                <a:gd name="T54" fmla="*/ 91 w 158"/>
                <a:gd name="T55" fmla="*/ 86 h 113"/>
                <a:gd name="T56" fmla="*/ 110 w 158"/>
                <a:gd name="T57" fmla="*/ 95 h 113"/>
                <a:gd name="T58" fmla="*/ 134 w 158"/>
                <a:gd name="T59" fmla="*/ 112 h 113"/>
                <a:gd name="T60" fmla="*/ 158 w 158"/>
                <a:gd name="T61" fmla="*/ 10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8" h="113">
                  <a:moveTo>
                    <a:pt x="158" y="101"/>
                  </a:moveTo>
                  <a:cubicBezTo>
                    <a:pt x="157" y="101"/>
                    <a:pt x="157" y="101"/>
                    <a:pt x="157" y="101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4" y="86"/>
                    <a:pt x="154" y="86"/>
                    <a:pt x="154" y="86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139" y="58"/>
                    <a:pt x="147" y="54"/>
                    <a:pt x="154" y="48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6" y="5"/>
                    <a:pt x="86" y="0"/>
                    <a:pt x="79" y="16"/>
                  </a:cubicBezTo>
                  <a:cubicBezTo>
                    <a:pt x="73" y="32"/>
                    <a:pt x="63" y="16"/>
                    <a:pt x="63" y="16"/>
                  </a:cubicBezTo>
                  <a:cubicBezTo>
                    <a:pt x="57" y="24"/>
                    <a:pt x="48" y="19"/>
                    <a:pt x="48" y="19"/>
                  </a:cubicBezTo>
                  <a:cubicBezTo>
                    <a:pt x="35" y="4"/>
                    <a:pt x="17" y="3"/>
                    <a:pt x="17" y="3"/>
                  </a:cubicBezTo>
                  <a:cubicBezTo>
                    <a:pt x="17" y="3"/>
                    <a:pt x="36" y="34"/>
                    <a:pt x="20" y="39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5" y="70"/>
                    <a:pt x="0" y="75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55" y="95"/>
                    <a:pt x="60" y="95"/>
                  </a:cubicBezTo>
                  <a:cubicBezTo>
                    <a:pt x="65" y="95"/>
                    <a:pt x="72" y="87"/>
                    <a:pt x="72" y="87"/>
                  </a:cubicBezTo>
                  <a:cubicBezTo>
                    <a:pt x="72" y="87"/>
                    <a:pt x="85" y="83"/>
                    <a:pt x="91" y="86"/>
                  </a:cubicBezTo>
                  <a:cubicBezTo>
                    <a:pt x="96" y="90"/>
                    <a:pt x="108" y="83"/>
                    <a:pt x="110" y="95"/>
                  </a:cubicBezTo>
                  <a:cubicBezTo>
                    <a:pt x="111" y="104"/>
                    <a:pt x="119" y="113"/>
                    <a:pt x="134" y="112"/>
                  </a:cubicBezTo>
                  <a:cubicBezTo>
                    <a:pt x="134" y="112"/>
                    <a:pt x="149" y="108"/>
                    <a:pt x="158" y="101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资阳">
              <a:hlinkClick r:id="" action="ppaction://macro?name=Slide1.资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537869" y="3116262"/>
              <a:ext cx="692150" cy="411162"/>
            </a:xfrm>
            <a:custGeom>
              <a:avLst/>
              <a:gdLst>
                <a:gd name="T0" fmla="*/ 148 w 214"/>
                <a:gd name="T1" fmla="*/ 106 h 127"/>
                <a:gd name="T2" fmla="*/ 155 w 214"/>
                <a:gd name="T3" fmla="*/ 101 h 127"/>
                <a:gd name="T4" fmla="*/ 162 w 214"/>
                <a:gd name="T5" fmla="*/ 104 h 127"/>
                <a:gd name="T6" fmla="*/ 178 w 214"/>
                <a:gd name="T7" fmla="*/ 127 h 127"/>
                <a:gd name="T8" fmla="*/ 179 w 214"/>
                <a:gd name="T9" fmla="*/ 127 h 127"/>
                <a:gd name="T10" fmla="*/ 189 w 214"/>
                <a:gd name="T11" fmla="*/ 108 h 127"/>
                <a:gd name="T12" fmla="*/ 193 w 214"/>
                <a:gd name="T13" fmla="*/ 106 h 127"/>
                <a:gd name="T14" fmla="*/ 208 w 214"/>
                <a:gd name="T15" fmla="*/ 106 h 127"/>
                <a:gd name="T16" fmla="*/ 209 w 214"/>
                <a:gd name="T17" fmla="*/ 102 h 127"/>
                <a:gd name="T18" fmla="*/ 214 w 214"/>
                <a:gd name="T19" fmla="*/ 82 h 127"/>
                <a:gd name="T20" fmla="*/ 210 w 214"/>
                <a:gd name="T21" fmla="*/ 77 h 127"/>
                <a:gd name="T22" fmla="*/ 191 w 214"/>
                <a:gd name="T23" fmla="*/ 71 h 127"/>
                <a:gd name="T24" fmla="*/ 190 w 214"/>
                <a:gd name="T25" fmla="*/ 60 h 127"/>
                <a:gd name="T26" fmla="*/ 190 w 214"/>
                <a:gd name="T27" fmla="*/ 60 h 127"/>
                <a:gd name="T28" fmla="*/ 189 w 214"/>
                <a:gd name="T29" fmla="*/ 60 h 127"/>
                <a:gd name="T30" fmla="*/ 168 w 214"/>
                <a:gd name="T31" fmla="*/ 44 h 127"/>
                <a:gd name="T32" fmla="*/ 128 w 214"/>
                <a:gd name="T33" fmla="*/ 34 h 127"/>
                <a:gd name="T34" fmla="*/ 115 w 214"/>
                <a:gd name="T35" fmla="*/ 10 h 127"/>
                <a:gd name="T36" fmla="*/ 104 w 214"/>
                <a:gd name="T37" fmla="*/ 8 h 127"/>
                <a:gd name="T38" fmla="*/ 88 w 214"/>
                <a:gd name="T39" fmla="*/ 5 h 127"/>
                <a:gd name="T40" fmla="*/ 82 w 214"/>
                <a:gd name="T41" fmla="*/ 19 h 127"/>
                <a:gd name="T42" fmla="*/ 65 w 214"/>
                <a:gd name="T43" fmla="*/ 6 h 127"/>
                <a:gd name="T44" fmla="*/ 37 w 214"/>
                <a:gd name="T45" fmla="*/ 6 h 127"/>
                <a:gd name="T46" fmla="*/ 20 w 214"/>
                <a:gd name="T47" fmla="*/ 20 h 127"/>
                <a:gd name="T48" fmla="*/ 9 w 214"/>
                <a:gd name="T49" fmla="*/ 51 h 127"/>
                <a:gd name="T50" fmla="*/ 30 w 214"/>
                <a:gd name="T51" fmla="*/ 67 h 127"/>
                <a:gd name="T52" fmla="*/ 41 w 214"/>
                <a:gd name="T53" fmla="*/ 82 h 127"/>
                <a:gd name="T54" fmla="*/ 72 w 214"/>
                <a:gd name="T55" fmla="*/ 98 h 127"/>
                <a:gd name="T56" fmla="*/ 87 w 214"/>
                <a:gd name="T57" fmla="*/ 95 h 127"/>
                <a:gd name="T58" fmla="*/ 103 w 214"/>
                <a:gd name="T59" fmla="*/ 95 h 127"/>
                <a:gd name="T60" fmla="*/ 130 w 214"/>
                <a:gd name="T61" fmla="*/ 102 h 127"/>
                <a:gd name="T62" fmla="*/ 133 w 214"/>
                <a:gd name="T63" fmla="*/ 105 h 127"/>
                <a:gd name="T64" fmla="*/ 140 w 214"/>
                <a:gd name="T65" fmla="*/ 103 h 127"/>
                <a:gd name="T66" fmla="*/ 148 w 214"/>
                <a:gd name="T67" fmla="*/ 10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" h="127">
                  <a:moveTo>
                    <a:pt x="148" y="106"/>
                  </a:moveTo>
                  <a:cubicBezTo>
                    <a:pt x="155" y="101"/>
                    <a:pt x="155" y="101"/>
                    <a:pt x="155" y="101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78" y="127"/>
                    <a:pt x="178" y="127"/>
                    <a:pt x="178" y="127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84" y="122"/>
                    <a:pt x="188" y="116"/>
                    <a:pt x="189" y="108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208" y="106"/>
                    <a:pt x="208" y="106"/>
                    <a:pt x="208" y="106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2"/>
                    <a:pt x="209" y="90"/>
                    <a:pt x="214" y="82"/>
                  </a:cubicBezTo>
                  <a:cubicBezTo>
                    <a:pt x="210" y="77"/>
                    <a:pt x="210" y="77"/>
                    <a:pt x="210" y="77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1" y="71"/>
                    <a:pt x="187" y="67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78" y="63"/>
                    <a:pt x="168" y="44"/>
                  </a:cubicBezTo>
                  <a:cubicBezTo>
                    <a:pt x="158" y="24"/>
                    <a:pt x="130" y="36"/>
                    <a:pt x="128" y="34"/>
                  </a:cubicBezTo>
                  <a:cubicBezTo>
                    <a:pt x="127" y="32"/>
                    <a:pt x="117" y="22"/>
                    <a:pt x="115" y="10"/>
                  </a:cubicBezTo>
                  <a:cubicBezTo>
                    <a:pt x="114" y="12"/>
                    <a:pt x="112" y="13"/>
                    <a:pt x="104" y="8"/>
                  </a:cubicBezTo>
                  <a:cubicBezTo>
                    <a:pt x="91" y="0"/>
                    <a:pt x="88" y="5"/>
                    <a:pt x="88" y="5"/>
                  </a:cubicBezTo>
                  <a:cubicBezTo>
                    <a:pt x="88" y="5"/>
                    <a:pt x="98" y="19"/>
                    <a:pt x="82" y="19"/>
                  </a:cubicBezTo>
                  <a:cubicBezTo>
                    <a:pt x="82" y="19"/>
                    <a:pt x="72" y="21"/>
                    <a:pt x="65" y="6"/>
                  </a:cubicBezTo>
                  <a:cubicBezTo>
                    <a:pt x="65" y="6"/>
                    <a:pt x="58" y="3"/>
                    <a:pt x="37" y="6"/>
                  </a:cubicBezTo>
                  <a:cubicBezTo>
                    <a:pt x="37" y="6"/>
                    <a:pt x="37" y="28"/>
                    <a:pt x="20" y="20"/>
                  </a:cubicBezTo>
                  <a:cubicBezTo>
                    <a:pt x="20" y="20"/>
                    <a:pt x="0" y="41"/>
                    <a:pt x="9" y="51"/>
                  </a:cubicBezTo>
                  <a:cubicBezTo>
                    <a:pt x="9" y="51"/>
                    <a:pt x="29" y="62"/>
                    <a:pt x="30" y="67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59" y="83"/>
                    <a:pt x="72" y="98"/>
                  </a:cubicBezTo>
                  <a:cubicBezTo>
                    <a:pt x="72" y="98"/>
                    <a:pt x="81" y="103"/>
                    <a:pt x="87" y="95"/>
                  </a:cubicBezTo>
                  <a:cubicBezTo>
                    <a:pt x="87" y="95"/>
                    <a:pt x="97" y="111"/>
                    <a:pt x="103" y="95"/>
                  </a:cubicBezTo>
                  <a:cubicBezTo>
                    <a:pt x="110" y="79"/>
                    <a:pt x="130" y="84"/>
                    <a:pt x="130" y="102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40" y="103"/>
                    <a:pt x="140" y="103"/>
                    <a:pt x="140" y="103"/>
                  </a:cubicBezTo>
                  <a:lnTo>
                    <a:pt x="148" y="106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德阳">
              <a:hlinkClick r:id="" action="ppaction://macro?name=Slide1.德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355306" y="2654299"/>
              <a:ext cx="569913" cy="503238"/>
            </a:xfrm>
            <a:custGeom>
              <a:avLst/>
              <a:gdLst>
                <a:gd name="T0" fmla="*/ 144 w 175"/>
                <a:gd name="T1" fmla="*/ 146 h 155"/>
                <a:gd name="T2" fmla="*/ 126 w 175"/>
                <a:gd name="T3" fmla="*/ 125 h 155"/>
                <a:gd name="T4" fmla="*/ 72 w 175"/>
                <a:gd name="T5" fmla="*/ 103 h 155"/>
                <a:gd name="T6" fmla="*/ 43 w 175"/>
                <a:gd name="T7" fmla="*/ 84 h 155"/>
                <a:gd name="T8" fmla="*/ 19 w 175"/>
                <a:gd name="T9" fmla="*/ 57 h 155"/>
                <a:gd name="T10" fmla="*/ 0 w 175"/>
                <a:gd name="T11" fmla="*/ 46 h 155"/>
                <a:gd name="T12" fmla="*/ 4 w 175"/>
                <a:gd name="T13" fmla="*/ 42 h 155"/>
                <a:gd name="T14" fmla="*/ 18 w 175"/>
                <a:gd name="T15" fmla="*/ 29 h 155"/>
                <a:gd name="T16" fmla="*/ 24 w 175"/>
                <a:gd name="T17" fmla="*/ 23 h 155"/>
                <a:gd name="T18" fmla="*/ 39 w 175"/>
                <a:gd name="T19" fmla="*/ 0 h 155"/>
                <a:gd name="T20" fmla="*/ 57 w 175"/>
                <a:gd name="T21" fmla="*/ 27 h 155"/>
                <a:gd name="T22" fmla="*/ 82 w 175"/>
                <a:gd name="T23" fmla="*/ 29 h 155"/>
                <a:gd name="T24" fmla="*/ 101 w 175"/>
                <a:gd name="T25" fmla="*/ 33 h 155"/>
                <a:gd name="T26" fmla="*/ 119 w 175"/>
                <a:gd name="T27" fmla="*/ 45 h 155"/>
                <a:gd name="T28" fmla="*/ 122 w 175"/>
                <a:gd name="T29" fmla="*/ 61 h 155"/>
                <a:gd name="T30" fmla="*/ 134 w 175"/>
                <a:gd name="T31" fmla="*/ 85 h 155"/>
                <a:gd name="T32" fmla="*/ 152 w 175"/>
                <a:gd name="T33" fmla="*/ 98 h 155"/>
                <a:gd name="T34" fmla="*/ 171 w 175"/>
                <a:gd name="T35" fmla="*/ 112 h 155"/>
                <a:gd name="T36" fmla="*/ 175 w 175"/>
                <a:gd name="T37" fmla="*/ 116 h 155"/>
                <a:gd name="T38" fmla="*/ 175 w 175"/>
                <a:gd name="T39" fmla="*/ 131 h 155"/>
                <a:gd name="T40" fmla="*/ 174 w 175"/>
                <a:gd name="T41" fmla="*/ 133 h 155"/>
                <a:gd name="T42" fmla="*/ 171 w 175"/>
                <a:gd name="T43" fmla="*/ 152 h 155"/>
                <a:gd name="T44" fmla="*/ 160 w 175"/>
                <a:gd name="T45" fmla="*/ 150 h 155"/>
                <a:gd name="T46" fmla="*/ 144 w 175"/>
                <a:gd name="T47" fmla="*/ 14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155">
                  <a:moveTo>
                    <a:pt x="144" y="146"/>
                  </a:moveTo>
                  <a:cubicBezTo>
                    <a:pt x="138" y="136"/>
                    <a:pt x="126" y="125"/>
                    <a:pt x="126" y="125"/>
                  </a:cubicBezTo>
                  <a:cubicBezTo>
                    <a:pt x="125" y="103"/>
                    <a:pt x="91" y="105"/>
                    <a:pt x="72" y="103"/>
                  </a:cubicBezTo>
                  <a:cubicBezTo>
                    <a:pt x="54" y="101"/>
                    <a:pt x="43" y="84"/>
                    <a:pt x="43" y="84"/>
                  </a:cubicBezTo>
                  <a:cubicBezTo>
                    <a:pt x="43" y="84"/>
                    <a:pt x="24" y="64"/>
                    <a:pt x="19" y="57"/>
                  </a:cubicBezTo>
                  <a:cubicBezTo>
                    <a:pt x="16" y="50"/>
                    <a:pt x="3" y="47"/>
                    <a:pt x="0" y="46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10" y="32"/>
                    <a:pt x="18" y="29"/>
                    <a:pt x="18" y="29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8" y="10"/>
                    <a:pt x="36" y="2"/>
                    <a:pt x="39" y="0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7"/>
                    <a:pt x="71" y="33"/>
                    <a:pt x="82" y="29"/>
                  </a:cubicBezTo>
                  <a:cubicBezTo>
                    <a:pt x="93" y="24"/>
                    <a:pt x="98" y="18"/>
                    <a:pt x="101" y="33"/>
                  </a:cubicBezTo>
                  <a:cubicBezTo>
                    <a:pt x="101" y="33"/>
                    <a:pt x="110" y="45"/>
                    <a:pt x="119" y="45"/>
                  </a:cubicBezTo>
                  <a:cubicBezTo>
                    <a:pt x="127" y="45"/>
                    <a:pt x="122" y="61"/>
                    <a:pt x="122" y="61"/>
                  </a:cubicBezTo>
                  <a:cubicBezTo>
                    <a:pt x="122" y="61"/>
                    <a:pt x="133" y="74"/>
                    <a:pt x="134" y="85"/>
                  </a:cubicBezTo>
                  <a:cubicBezTo>
                    <a:pt x="134" y="95"/>
                    <a:pt x="148" y="98"/>
                    <a:pt x="152" y="98"/>
                  </a:cubicBezTo>
                  <a:cubicBezTo>
                    <a:pt x="155" y="98"/>
                    <a:pt x="156" y="114"/>
                    <a:pt x="171" y="112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5" y="131"/>
                    <a:pt x="175" y="131"/>
                    <a:pt x="175" y="131"/>
                  </a:cubicBezTo>
                  <a:cubicBezTo>
                    <a:pt x="175" y="132"/>
                    <a:pt x="175" y="133"/>
                    <a:pt x="174" y="133"/>
                  </a:cubicBezTo>
                  <a:cubicBezTo>
                    <a:pt x="171" y="139"/>
                    <a:pt x="171" y="152"/>
                    <a:pt x="171" y="152"/>
                  </a:cubicBezTo>
                  <a:cubicBezTo>
                    <a:pt x="170" y="154"/>
                    <a:pt x="167" y="155"/>
                    <a:pt x="160" y="150"/>
                  </a:cubicBezTo>
                  <a:cubicBezTo>
                    <a:pt x="147" y="142"/>
                    <a:pt x="144" y="146"/>
                    <a:pt x="144" y="146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成都">
              <a:hlinkClick r:id="" action="ppaction://macro?name=Slide1.成都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117181" y="2801937"/>
              <a:ext cx="733425" cy="593725"/>
            </a:xfrm>
            <a:custGeom>
              <a:avLst/>
              <a:gdLst>
                <a:gd name="T0" fmla="*/ 12 w 225"/>
                <a:gd name="T1" fmla="*/ 118 h 182"/>
                <a:gd name="T2" fmla="*/ 8 w 225"/>
                <a:gd name="T3" fmla="*/ 155 h 182"/>
                <a:gd name="T4" fmla="*/ 26 w 225"/>
                <a:gd name="T5" fmla="*/ 165 h 182"/>
                <a:gd name="T6" fmla="*/ 48 w 225"/>
                <a:gd name="T7" fmla="*/ 177 h 182"/>
                <a:gd name="T8" fmla="*/ 74 w 225"/>
                <a:gd name="T9" fmla="*/ 157 h 182"/>
                <a:gd name="T10" fmla="*/ 121 w 225"/>
                <a:gd name="T11" fmla="*/ 149 h 182"/>
                <a:gd name="T12" fmla="*/ 135 w 225"/>
                <a:gd name="T13" fmla="*/ 145 h 182"/>
                <a:gd name="T14" fmla="*/ 148 w 225"/>
                <a:gd name="T15" fmla="*/ 116 h 182"/>
                <a:gd name="T16" fmla="*/ 165 w 225"/>
                <a:gd name="T17" fmla="*/ 103 h 182"/>
                <a:gd name="T18" fmla="*/ 193 w 225"/>
                <a:gd name="T19" fmla="*/ 102 h 182"/>
                <a:gd name="T20" fmla="*/ 210 w 225"/>
                <a:gd name="T21" fmla="*/ 116 h 182"/>
                <a:gd name="T22" fmla="*/ 215 w 225"/>
                <a:gd name="T23" fmla="*/ 101 h 182"/>
                <a:gd name="T24" fmla="*/ 197 w 225"/>
                <a:gd name="T25" fmla="*/ 79 h 182"/>
                <a:gd name="T26" fmla="*/ 144 w 225"/>
                <a:gd name="T27" fmla="*/ 57 h 182"/>
                <a:gd name="T28" fmla="*/ 114 w 225"/>
                <a:gd name="T29" fmla="*/ 38 h 182"/>
                <a:gd name="T30" fmla="*/ 91 w 225"/>
                <a:gd name="T31" fmla="*/ 11 h 182"/>
                <a:gd name="T32" fmla="*/ 72 w 225"/>
                <a:gd name="T33" fmla="*/ 0 h 182"/>
                <a:gd name="T34" fmla="*/ 61 w 225"/>
                <a:gd name="T35" fmla="*/ 17 h 182"/>
                <a:gd name="T36" fmla="*/ 55 w 225"/>
                <a:gd name="T37" fmla="*/ 49 h 182"/>
                <a:gd name="T38" fmla="*/ 39 w 225"/>
                <a:gd name="T39" fmla="*/ 77 h 182"/>
                <a:gd name="T40" fmla="*/ 0 w 225"/>
                <a:gd name="T41" fmla="*/ 89 h 182"/>
                <a:gd name="T42" fmla="*/ 12 w 225"/>
                <a:gd name="T43" fmla="*/ 11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5" h="182">
                  <a:moveTo>
                    <a:pt x="12" y="118"/>
                  </a:moveTo>
                  <a:cubicBezTo>
                    <a:pt x="22" y="131"/>
                    <a:pt x="15" y="137"/>
                    <a:pt x="8" y="155"/>
                  </a:cubicBezTo>
                  <a:cubicBezTo>
                    <a:pt x="1" y="174"/>
                    <a:pt x="6" y="172"/>
                    <a:pt x="26" y="165"/>
                  </a:cubicBezTo>
                  <a:cubicBezTo>
                    <a:pt x="47" y="158"/>
                    <a:pt x="48" y="177"/>
                    <a:pt x="48" y="177"/>
                  </a:cubicBezTo>
                  <a:cubicBezTo>
                    <a:pt x="55" y="182"/>
                    <a:pt x="63" y="169"/>
                    <a:pt x="74" y="157"/>
                  </a:cubicBezTo>
                  <a:cubicBezTo>
                    <a:pt x="85" y="145"/>
                    <a:pt x="111" y="134"/>
                    <a:pt x="121" y="149"/>
                  </a:cubicBezTo>
                  <a:cubicBezTo>
                    <a:pt x="131" y="164"/>
                    <a:pt x="135" y="145"/>
                    <a:pt x="135" y="145"/>
                  </a:cubicBezTo>
                  <a:cubicBezTo>
                    <a:pt x="130" y="134"/>
                    <a:pt x="148" y="116"/>
                    <a:pt x="148" y="116"/>
                  </a:cubicBezTo>
                  <a:cubicBezTo>
                    <a:pt x="165" y="124"/>
                    <a:pt x="165" y="103"/>
                    <a:pt x="165" y="103"/>
                  </a:cubicBezTo>
                  <a:cubicBezTo>
                    <a:pt x="186" y="99"/>
                    <a:pt x="193" y="102"/>
                    <a:pt x="193" y="102"/>
                  </a:cubicBezTo>
                  <a:cubicBezTo>
                    <a:pt x="199" y="117"/>
                    <a:pt x="210" y="116"/>
                    <a:pt x="210" y="116"/>
                  </a:cubicBezTo>
                  <a:cubicBezTo>
                    <a:pt x="225" y="115"/>
                    <a:pt x="215" y="101"/>
                    <a:pt x="215" y="101"/>
                  </a:cubicBezTo>
                  <a:cubicBezTo>
                    <a:pt x="209" y="91"/>
                    <a:pt x="197" y="79"/>
                    <a:pt x="197" y="79"/>
                  </a:cubicBezTo>
                  <a:cubicBezTo>
                    <a:pt x="196" y="57"/>
                    <a:pt x="162" y="60"/>
                    <a:pt x="144" y="57"/>
                  </a:cubicBezTo>
                  <a:cubicBezTo>
                    <a:pt x="126" y="55"/>
                    <a:pt x="114" y="38"/>
                    <a:pt x="114" y="38"/>
                  </a:cubicBezTo>
                  <a:cubicBezTo>
                    <a:pt x="114" y="38"/>
                    <a:pt x="95" y="18"/>
                    <a:pt x="91" y="11"/>
                  </a:cubicBezTo>
                  <a:cubicBezTo>
                    <a:pt x="87" y="4"/>
                    <a:pt x="72" y="0"/>
                    <a:pt x="72" y="0"/>
                  </a:cubicBezTo>
                  <a:cubicBezTo>
                    <a:pt x="68" y="5"/>
                    <a:pt x="62" y="12"/>
                    <a:pt x="61" y="17"/>
                  </a:cubicBezTo>
                  <a:cubicBezTo>
                    <a:pt x="60" y="25"/>
                    <a:pt x="55" y="49"/>
                    <a:pt x="55" y="49"/>
                  </a:cubicBezTo>
                  <a:cubicBezTo>
                    <a:pt x="55" y="49"/>
                    <a:pt x="51" y="74"/>
                    <a:pt x="39" y="77"/>
                  </a:cubicBezTo>
                  <a:cubicBezTo>
                    <a:pt x="28" y="80"/>
                    <a:pt x="8" y="85"/>
                    <a:pt x="0" y="89"/>
                  </a:cubicBezTo>
                  <a:cubicBezTo>
                    <a:pt x="0" y="89"/>
                    <a:pt x="3" y="106"/>
                    <a:pt x="12" y="118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060031" y="3379787"/>
              <a:ext cx="212725" cy="354012"/>
            </a:xfrm>
            <a:custGeom>
              <a:avLst/>
              <a:gdLst>
                <a:gd name="T0" fmla="*/ 22 w 67"/>
                <a:gd name="T1" fmla="*/ 110 h 110"/>
                <a:gd name="T2" fmla="*/ 15 w 67"/>
                <a:gd name="T3" fmla="*/ 87 h 110"/>
                <a:gd name="T4" fmla="*/ 19 w 67"/>
                <a:gd name="T5" fmla="*/ 72 h 110"/>
                <a:gd name="T6" fmla="*/ 32 w 67"/>
                <a:gd name="T7" fmla="*/ 70 h 110"/>
                <a:gd name="T8" fmla="*/ 40 w 67"/>
                <a:gd name="T9" fmla="*/ 55 h 110"/>
                <a:gd name="T10" fmla="*/ 41 w 67"/>
                <a:gd name="T11" fmla="*/ 24 h 110"/>
                <a:gd name="T12" fmla="*/ 59 w 67"/>
                <a:gd name="T13" fmla="*/ 6 h 110"/>
                <a:gd name="T14" fmla="*/ 67 w 67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10">
                  <a:moveTo>
                    <a:pt x="22" y="110"/>
                  </a:moveTo>
                  <a:cubicBezTo>
                    <a:pt x="22" y="110"/>
                    <a:pt x="0" y="96"/>
                    <a:pt x="15" y="87"/>
                  </a:cubicBezTo>
                  <a:cubicBezTo>
                    <a:pt x="15" y="87"/>
                    <a:pt x="19" y="79"/>
                    <a:pt x="19" y="72"/>
                  </a:cubicBezTo>
                  <a:cubicBezTo>
                    <a:pt x="19" y="65"/>
                    <a:pt x="27" y="65"/>
                    <a:pt x="32" y="70"/>
                  </a:cubicBezTo>
                  <a:cubicBezTo>
                    <a:pt x="37" y="75"/>
                    <a:pt x="47" y="68"/>
                    <a:pt x="40" y="55"/>
                  </a:cubicBezTo>
                  <a:cubicBezTo>
                    <a:pt x="34" y="42"/>
                    <a:pt x="30" y="33"/>
                    <a:pt x="41" y="24"/>
                  </a:cubicBezTo>
                  <a:cubicBezTo>
                    <a:pt x="53" y="15"/>
                    <a:pt x="59" y="6"/>
                    <a:pt x="59" y="6"/>
                  </a:cubicBezTo>
                  <a:cubicBezTo>
                    <a:pt x="59" y="6"/>
                    <a:pt x="67" y="11"/>
                    <a:pt x="67" y="0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雅安">
              <a:hlinkClick r:id="" action="ppaction://macro?name=Slide1.雅安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729831" y="3016249"/>
              <a:ext cx="542925" cy="1014413"/>
            </a:xfrm>
            <a:custGeom>
              <a:avLst/>
              <a:gdLst>
                <a:gd name="T0" fmla="*/ 53 w 168"/>
                <a:gd name="T1" fmla="*/ 48 h 314"/>
                <a:gd name="T2" fmla="*/ 69 w 168"/>
                <a:gd name="T3" fmla="*/ 22 h 314"/>
                <a:gd name="T4" fmla="*/ 75 w 168"/>
                <a:gd name="T5" fmla="*/ 21 h 314"/>
                <a:gd name="T6" fmla="*/ 90 w 168"/>
                <a:gd name="T7" fmla="*/ 9 h 314"/>
                <a:gd name="T8" fmla="*/ 107 w 168"/>
                <a:gd name="T9" fmla="*/ 11 h 314"/>
                <a:gd name="T10" fmla="*/ 105 w 168"/>
                <a:gd name="T11" fmla="*/ 24 h 314"/>
                <a:gd name="T12" fmla="*/ 105 w 168"/>
                <a:gd name="T13" fmla="*/ 27 h 314"/>
                <a:gd name="T14" fmla="*/ 108 w 168"/>
                <a:gd name="T15" fmla="*/ 29 h 314"/>
                <a:gd name="T16" fmla="*/ 120 w 168"/>
                <a:gd name="T17" fmla="*/ 24 h 314"/>
                <a:gd name="T18" fmla="*/ 132 w 168"/>
                <a:gd name="T19" fmla="*/ 54 h 314"/>
                <a:gd name="T20" fmla="*/ 128 w 168"/>
                <a:gd name="T21" fmla="*/ 91 h 314"/>
                <a:gd name="T22" fmla="*/ 146 w 168"/>
                <a:gd name="T23" fmla="*/ 100 h 314"/>
                <a:gd name="T24" fmla="*/ 168 w 168"/>
                <a:gd name="T25" fmla="*/ 113 h 314"/>
                <a:gd name="T26" fmla="*/ 159 w 168"/>
                <a:gd name="T27" fmla="*/ 118 h 314"/>
                <a:gd name="T28" fmla="*/ 142 w 168"/>
                <a:gd name="T29" fmla="*/ 136 h 314"/>
                <a:gd name="T30" fmla="*/ 141 w 168"/>
                <a:gd name="T31" fmla="*/ 168 h 314"/>
                <a:gd name="T32" fmla="*/ 132 w 168"/>
                <a:gd name="T33" fmla="*/ 182 h 314"/>
                <a:gd name="T34" fmla="*/ 119 w 168"/>
                <a:gd name="T35" fmla="*/ 184 h 314"/>
                <a:gd name="T36" fmla="*/ 115 w 168"/>
                <a:gd name="T37" fmla="*/ 199 h 314"/>
                <a:gd name="T38" fmla="*/ 123 w 168"/>
                <a:gd name="T39" fmla="*/ 222 h 314"/>
                <a:gd name="T40" fmla="*/ 125 w 168"/>
                <a:gd name="T41" fmla="*/ 234 h 314"/>
                <a:gd name="T42" fmla="*/ 125 w 168"/>
                <a:gd name="T43" fmla="*/ 235 h 314"/>
                <a:gd name="T44" fmla="*/ 114 w 168"/>
                <a:gd name="T45" fmla="*/ 245 h 314"/>
                <a:gd name="T46" fmla="*/ 102 w 168"/>
                <a:gd name="T47" fmla="*/ 255 h 314"/>
                <a:gd name="T48" fmla="*/ 76 w 168"/>
                <a:gd name="T49" fmla="*/ 288 h 314"/>
                <a:gd name="T50" fmla="*/ 73 w 168"/>
                <a:gd name="T51" fmla="*/ 295 h 314"/>
                <a:gd name="T52" fmla="*/ 26 w 168"/>
                <a:gd name="T53" fmla="*/ 282 h 314"/>
                <a:gd name="T54" fmla="*/ 28 w 168"/>
                <a:gd name="T55" fmla="*/ 277 h 314"/>
                <a:gd name="T56" fmla="*/ 24 w 168"/>
                <a:gd name="T57" fmla="*/ 265 h 314"/>
                <a:gd name="T58" fmla="*/ 16 w 168"/>
                <a:gd name="T59" fmla="*/ 246 h 314"/>
                <a:gd name="T60" fmla="*/ 6 w 168"/>
                <a:gd name="T61" fmla="*/ 239 h 314"/>
                <a:gd name="T62" fmla="*/ 28 w 168"/>
                <a:gd name="T63" fmla="*/ 217 h 314"/>
                <a:gd name="T64" fmla="*/ 43 w 168"/>
                <a:gd name="T65" fmla="*/ 198 h 314"/>
                <a:gd name="T66" fmla="*/ 50 w 168"/>
                <a:gd name="T67" fmla="*/ 175 h 314"/>
                <a:gd name="T68" fmla="*/ 42 w 168"/>
                <a:gd name="T69" fmla="*/ 159 h 314"/>
                <a:gd name="T70" fmla="*/ 39 w 168"/>
                <a:gd name="T71" fmla="*/ 142 h 314"/>
                <a:gd name="T72" fmla="*/ 47 w 168"/>
                <a:gd name="T73" fmla="*/ 113 h 314"/>
                <a:gd name="T74" fmla="*/ 50 w 168"/>
                <a:gd name="T75" fmla="*/ 74 h 314"/>
                <a:gd name="T76" fmla="*/ 57 w 168"/>
                <a:gd name="T77" fmla="*/ 54 h 314"/>
                <a:gd name="T78" fmla="*/ 53 w 168"/>
                <a:gd name="T79" fmla="*/ 4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8" h="314">
                  <a:moveTo>
                    <a:pt x="53" y="48"/>
                  </a:moveTo>
                  <a:cubicBezTo>
                    <a:pt x="48" y="29"/>
                    <a:pt x="69" y="22"/>
                    <a:pt x="69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109" y="0"/>
                    <a:pt x="107" y="11"/>
                    <a:pt x="107" y="11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3" y="41"/>
                    <a:pt x="132" y="54"/>
                  </a:cubicBezTo>
                  <a:cubicBezTo>
                    <a:pt x="142" y="66"/>
                    <a:pt x="135" y="72"/>
                    <a:pt x="128" y="91"/>
                  </a:cubicBezTo>
                  <a:cubicBezTo>
                    <a:pt x="121" y="110"/>
                    <a:pt x="126" y="107"/>
                    <a:pt x="146" y="100"/>
                  </a:cubicBezTo>
                  <a:cubicBezTo>
                    <a:pt x="166" y="93"/>
                    <a:pt x="168" y="113"/>
                    <a:pt x="168" y="113"/>
                  </a:cubicBezTo>
                  <a:cubicBezTo>
                    <a:pt x="168" y="124"/>
                    <a:pt x="159" y="118"/>
                    <a:pt x="159" y="118"/>
                  </a:cubicBezTo>
                  <a:cubicBezTo>
                    <a:pt x="159" y="118"/>
                    <a:pt x="153" y="128"/>
                    <a:pt x="142" y="136"/>
                  </a:cubicBezTo>
                  <a:cubicBezTo>
                    <a:pt x="130" y="145"/>
                    <a:pt x="134" y="155"/>
                    <a:pt x="141" y="168"/>
                  </a:cubicBezTo>
                  <a:cubicBezTo>
                    <a:pt x="147" y="181"/>
                    <a:pt x="137" y="187"/>
                    <a:pt x="132" y="182"/>
                  </a:cubicBezTo>
                  <a:cubicBezTo>
                    <a:pt x="127" y="177"/>
                    <a:pt x="119" y="177"/>
                    <a:pt x="119" y="184"/>
                  </a:cubicBezTo>
                  <a:cubicBezTo>
                    <a:pt x="119" y="192"/>
                    <a:pt x="115" y="199"/>
                    <a:pt x="115" y="199"/>
                  </a:cubicBezTo>
                  <a:cubicBezTo>
                    <a:pt x="101" y="208"/>
                    <a:pt x="123" y="222"/>
                    <a:pt x="123" y="222"/>
                  </a:cubicBezTo>
                  <a:cubicBezTo>
                    <a:pt x="123" y="222"/>
                    <a:pt x="127" y="224"/>
                    <a:pt x="125" y="234"/>
                  </a:cubicBezTo>
                  <a:cubicBezTo>
                    <a:pt x="125" y="235"/>
                    <a:pt x="125" y="235"/>
                    <a:pt x="125" y="235"/>
                  </a:cubicBezTo>
                  <a:cubicBezTo>
                    <a:pt x="123" y="238"/>
                    <a:pt x="118" y="248"/>
                    <a:pt x="114" y="245"/>
                  </a:cubicBezTo>
                  <a:cubicBezTo>
                    <a:pt x="110" y="242"/>
                    <a:pt x="102" y="255"/>
                    <a:pt x="102" y="255"/>
                  </a:cubicBezTo>
                  <a:cubicBezTo>
                    <a:pt x="71" y="250"/>
                    <a:pt x="76" y="288"/>
                    <a:pt x="76" y="288"/>
                  </a:cubicBezTo>
                  <a:cubicBezTo>
                    <a:pt x="73" y="295"/>
                    <a:pt x="73" y="295"/>
                    <a:pt x="73" y="295"/>
                  </a:cubicBezTo>
                  <a:cubicBezTo>
                    <a:pt x="61" y="314"/>
                    <a:pt x="26" y="282"/>
                    <a:pt x="26" y="282"/>
                  </a:cubicBezTo>
                  <a:cubicBezTo>
                    <a:pt x="28" y="277"/>
                    <a:pt x="28" y="277"/>
                    <a:pt x="28" y="277"/>
                  </a:cubicBezTo>
                  <a:cubicBezTo>
                    <a:pt x="24" y="265"/>
                    <a:pt x="24" y="265"/>
                    <a:pt x="24" y="265"/>
                  </a:cubicBezTo>
                  <a:cubicBezTo>
                    <a:pt x="16" y="246"/>
                    <a:pt x="16" y="246"/>
                    <a:pt x="16" y="246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0" y="217"/>
                    <a:pt x="3" y="214"/>
                    <a:pt x="28" y="217"/>
                  </a:cubicBezTo>
                  <a:cubicBezTo>
                    <a:pt x="53" y="219"/>
                    <a:pt x="43" y="198"/>
                    <a:pt x="43" y="198"/>
                  </a:cubicBezTo>
                  <a:cubicBezTo>
                    <a:pt x="47" y="190"/>
                    <a:pt x="50" y="175"/>
                    <a:pt x="50" y="175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0" y="126"/>
                    <a:pt x="47" y="113"/>
                    <a:pt x="47" y="113"/>
                  </a:cubicBezTo>
                  <a:cubicBezTo>
                    <a:pt x="61" y="103"/>
                    <a:pt x="50" y="74"/>
                    <a:pt x="50" y="7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1"/>
                    <a:pt x="53" y="48"/>
                    <a:pt x="53" y="48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眉山">
              <a:hlinkClick r:id="" action="ppaction://macro?name=Slide1.眉山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060031" y="3238499"/>
              <a:ext cx="666750" cy="495300"/>
            </a:xfrm>
            <a:custGeom>
              <a:avLst/>
              <a:gdLst>
                <a:gd name="T0" fmla="*/ 188 w 207"/>
                <a:gd name="T1" fmla="*/ 44 h 153"/>
                <a:gd name="T2" fmla="*/ 192 w 207"/>
                <a:gd name="T3" fmla="*/ 80 h 153"/>
                <a:gd name="T4" fmla="*/ 173 w 207"/>
                <a:gd name="T5" fmla="*/ 92 h 153"/>
                <a:gd name="T6" fmla="*/ 171 w 207"/>
                <a:gd name="T7" fmla="*/ 115 h 153"/>
                <a:gd name="T8" fmla="*/ 168 w 207"/>
                <a:gd name="T9" fmla="*/ 103 h 153"/>
                <a:gd name="T10" fmla="*/ 156 w 207"/>
                <a:gd name="T11" fmla="*/ 86 h 153"/>
                <a:gd name="T12" fmla="*/ 140 w 207"/>
                <a:gd name="T13" fmla="*/ 92 h 153"/>
                <a:gd name="T14" fmla="*/ 124 w 207"/>
                <a:gd name="T15" fmla="*/ 100 h 153"/>
                <a:gd name="T16" fmla="*/ 113 w 207"/>
                <a:gd name="T17" fmla="*/ 89 h 153"/>
                <a:gd name="T18" fmla="*/ 110 w 207"/>
                <a:gd name="T19" fmla="*/ 81 h 153"/>
                <a:gd name="T20" fmla="*/ 89 w 207"/>
                <a:gd name="T21" fmla="*/ 82 h 153"/>
                <a:gd name="T22" fmla="*/ 74 w 207"/>
                <a:gd name="T23" fmla="*/ 94 h 153"/>
                <a:gd name="T24" fmla="*/ 62 w 207"/>
                <a:gd name="T25" fmla="*/ 95 h 153"/>
                <a:gd name="T26" fmla="*/ 59 w 207"/>
                <a:gd name="T27" fmla="*/ 108 h 153"/>
                <a:gd name="T28" fmla="*/ 40 w 207"/>
                <a:gd name="T29" fmla="*/ 148 h 153"/>
                <a:gd name="T30" fmla="*/ 22 w 207"/>
                <a:gd name="T31" fmla="*/ 153 h 153"/>
                <a:gd name="T32" fmla="*/ 15 w 207"/>
                <a:gd name="T33" fmla="*/ 130 h 153"/>
                <a:gd name="T34" fmla="*/ 18 w 207"/>
                <a:gd name="T35" fmla="*/ 115 h 153"/>
                <a:gd name="T36" fmla="*/ 31 w 207"/>
                <a:gd name="T37" fmla="*/ 113 h 153"/>
                <a:gd name="T38" fmla="*/ 40 w 207"/>
                <a:gd name="T39" fmla="*/ 98 h 153"/>
                <a:gd name="T40" fmla="*/ 41 w 207"/>
                <a:gd name="T41" fmla="*/ 67 h 153"/>
                <a:gd name="T42" fmla="*/ 58 w 207"/>
                <a:gd name="T43" fmla="*/ 49 h 153"/>
                <a:gd name="T44" fmla="*/ 67 w 207"/>
                <a:gd name="T45" fmla="*/ 44 h 153"/>
                <a:gd name="T46" fmla="*/ 67 w 207"/>
                <a:gd name="T47" fmla="*/ 44 h 153"/>
                <a:gd name="T48" fmla="*/ 94 w 207"/>
                <a:gd name="T49" fmla="*/ 22 h 153"/>
                <a:gd name="T50" fmla="*/ 140 w 207"/>
                <a:gd name="T51" fmla="*/ 15 h 153"/>
                <a:gd name="T52" fmla="*/ 155 w 207"/>
                <a:gd name="T53" fmla="*/ 12 h 153"/>
                <a:gd name="T54" fmla="*/ 177 w 207"/>
                <a:gd name="T55" fmla="*/ 29 h 153"/>
                <a:gd name="T56" fmla="*/ 188 w 207"/>
                <a:gd name="T57" fmla="*/ 4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7" h="153">
                  <a:moveTo>
                    <a:pt x="188" y="44"/>
                  </a:moveTo>
                  <a:cubicBezTo>
                    <a:pt x="188" y="44"/>
                    <a:pt x="207" y="75"/>
                    <a:pt x="192" y="80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3" y="92"/>
                    <a:pt x="176" y="111"/>
                    <a:pt x="171" y="115"/>
                  </a:cubicBezTo>
                  <a:cubicBezTo>
                    <a:pt x="168" y="103"/>
                    <a:pt x="168" y="103"/>
                    <a:pt x="168" y="103"/>
                  </a:cubicBezTo>
                  <a:cubicBezTo>
                    <a:pt x="156" y="86"/>
                    <a:pt x="156" y="86"/>
                    <a:pt x="156" y="86"/>
                  </a:cubicBezTo>
                  <a:cubicBezTo>
                    <a:pt x="156" y="86"/>
                    <a:pt x="148" y="50"/>
                    <a:pt x="140" y="92"/>
                  </a:cubicBezTo>
                  <a:cubicBezTo>
                    <a:pt x="140" y="92"/>
                    <a:pt x="129" y="100"/>
                    <a:pt x="124" y="100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10" y="81"/>
                    <a:pt x="95" y="55"/>
                    <a:pt x="89" y="82"/>
                  </a:cubicBezTo>
                  <a:cubicBezTo>
                    <a:pt x="89" y="82"/>
                    <a:pt x="82" y="94"/>
                    <a:pt x="74" y="94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62" y="95"/>
                    <a:pt x="59" y="99"/>
                    <a:pt x="59" y="108"/>
                  </a:cubicBezTo>
                  <a:cubicBezTo>
                    <a:pt x="59" y="116"/>
                    <a:pt x="55" y="149"/>
                    <a:pt x="40" y="148"/>
                  </a:cubicBezTo>
                  <a:cubicBezTo>
                    <a:pt x="25" y="148"/>
                    <a:pt x="22" y="153"/>
                    <a:pt x="22" y="153"/>
                  </a:cubicBezTo>
                  <a:cubicBezTo>
                    <a:pt x="22" y="153"/>
                    <a:pt x="0" y="139"/>
                    <a:pt x="15" y="130"/>
                  </a:cubicBezTo>
                  <a:cubicBezTo>
                    <a:pt x="15" y="130"/>
                    <a:pt x="18" y="122"/>
                    <a:pt x="18" y="115"/>
                  </a:cubicBezTo>
                  <a:cubicBezTo>
                    <a:pt x="18" y="108"/>
                    <a:pt x="26" y="108"/>
                    <a:pt x="31" y="113"/>
                  </a:cubicBezTo>
                  <a:cubicBezTo>
                    <a:pt x="36" y="118"/>
                    <a:pt x="47" y="112"/>
                    <a:pt x="40" y="98"/>
                  </a:cubicBezTo>
                  <a:cubicBezTo>
                    <a:pt x="33" y="85"/>
                    <a:pt x="29" y="76"/>
                    <a:pt x="41" y="67"/>
                  </a:cubicBezTo>
                  <a:cubicBezTo>
                    <a:pt x="52" y="59"/>
                    <a:pt x="58" y="49"/>
                    <a:pt x="58" y="49"/>
                  </a:cubicBezTo>
                  <a:cubicBezTo>
                    <a:pt x="58" y="49"/>
                    <a:pt x="67" y="55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74" y="48"/>
                    <a:pt x="83" y="35"/>
                    <a:pt x="94" y="22"/>
                  </a:cubicBezTo>
                  <a:cubicBezTo>
                    <a:pt x="105" y="10"/>
                    <a:pt x="130" y="0"/>
                    <a:pt x="140" y="15"/>
                  </a:cubicBezTo>
                  <a:cubicBezTo>
                    <a:pt x="150" y="29"/>
                    <a:pt x="155" y="12"/>
                    <a:pt x="155" y="12"/>
                  </a:cubicBezTo>
                  <a:cubicBezTo>
                    <a:pt x="155" y="12"/>
                    <a:pt x="176" y="23"/>
                    <a:pt x="177" y="29"/>
                  </a:cubicBezTo>
                  <a:lnTo>
                    <a:pt x="188" y="44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Oval 396"/>
            <p:cNvSpPr>
              <a:spLocks noChangeArrowheads="1"/>
            </p:cNvSpPr>
            <p:nvPr/>
          </p:nvSpPr>
          <p:spPr bwMode="auto">
            <a:xfrm>
              <a:off x="4125119" y="3486149"/>
              <a:ext cx="15875" cy="17463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Oval 397"/>
            <p:cNvSpPr>
              <a:spLocks noChangeArrowheads="1"/>
            </p:cNvSpPr>
            <p:nvPr/>
          </p:nvSpPr>
          <p:spPr bwMode="auto">
            <a:xfrm>
              <a:off x="4109244" y="3470274"/>
              <a:ext cx="49212" cy="49213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Oval 398"/>
            <p:cNvSpPr>
              <a:spLocks noChangeArrowheads="1"/>
            </p:cNvSpPr>
            <p:nvPr/>
          </p:nvSpPr>
          <p:spPr bwMode="auto">
            <a:xfrm>
              <a:off x="4406106" y="3602037"/>
              <a:ext cx="23813" cy="158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Oval 399"/>
            <p:cNvSpPr>
              <a:spLocks noChangeArrowheads="1"/>
            </p:cNvSpPr>
            <p:nvPr/>
          </p:nvSpPr>
          <p:spPr bwMode="auto">
            <a:xfrm>
              <a:off x="4396581" y="3586162"/>
              <a:ext cx="50800" cy="49212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Oval 400"/>
            <p:cNvSpPr>
              <a:spLocks noChangeArrowheads="1"/>
            </p:cNvSpPr>
            <p:nvPr/>
          </p:nvSpPr>
          <p:spPr bwMode="auto">
            <a:xfrm>
              <a:off x="4421981" y="3403599"/>
              <a:ext cx="15875" cy="2540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Oval 401"/>
            <p:cNvSpPr>
              <a:spLocks noChangeArrowheads="1"/>
            </p:cNvSpPr>
            <p:nvPr/>
          </p:nvSpPr>
          <p:spPr bwMode="auto">
            <a:xfrm>
              <a:off x="4406106" y="3395662"/>
              <a:ext cx="49213" cy="41275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Oval 402"/>
            <p:cNvSpPr>
              <a:spLocks noChangeArrowheads="1"/>
            </p:cNvSpPr>
            <p:nvPr/>
          </p:nvSpPr>
          <p:spPr bwMode="auto">
            <a:xfrm>
              <a:off x="4718844" y="3330574"/>
              <a:ext cx="23812" cy="23813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Oval 403"/>
            <p:cNvSpPr>
              <a:spLocks noChangeArrowheads="1"/>
            </p:cNvSpPr>
            <p:nvPr/>
          </p:nvSpPr>
          <p:spPr bwMode="auto">
            <a:xfrm>
              <a:off x="4710906" y="3321049"/>
              <a:ext cx="49213" cy="5080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Oval 404"/>
            <p:cNvSpPr>
              <a:spLocks noChangeArrowheads="1"/>
            </p:cNvSpPr>
            <p:nvPr/>
          </p:nvSpPr>
          <p:spPr bwMode="auto">
            <a:xfrm>
              <a:off x="4941094" y="3594099"/>
              <a:ext cx="15875" cy="23813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Oval 405"/>
            <p:cNvSpPr>
              <a:spLocks noChangeArrowheads="1"/>
            </p:cNvSpPr>
            <p:nvPr/>
          </p:nvSpPr>
          <p:spPr bwMode="auto">
            <a:xfrm>
              <a:off x="4925219" y="3576637"/>
              <a:ext cx="49212" cy="5080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Oval 406"/>
            <p:cNvSpPr>
              <a:spLocks noChangeArrowheads="1"/>
            </p:cNvSpPr>
            <p:nvPr/>
          </p:nvSpPr>
          <p:spPr bwMode="auto">
            <a:xfrm>
              <a:off x="4842669" y="3684587"/>
              <a:ext cx="23812" cy="2540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Oval 407"/>
            <p:cNvSpPr>
              <a:spLocks noChangeArrowheads="1"/>
            </p:cNvSpPr>
            <p:nvPr/>
          </p:nvSpPr>
          <p:spPr bwMode="auto">
            <a:xfrm>
              <a:off x="4834731" y="3668712"/>
              <a:ext cx="41275" cy="49212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Oval 408"/>
            <p:cNvSpPr>
              <a:spLocks noChangeArrowheads="1"/>
            </p:cNvSpPr>
            <p:nvPr/>
          </p:nvSpPr>
          <p:spPr bwMode="auto">
            <a:xfrm>
              <a:off x="5064919" y="3148012"/>
              <a:ext cx="15875" cy="17462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Oval 409"/>
            <p:cNvSpPr>
              <a:spLocks noChangeArrowheads="1"/>
            </p:cNvSpPr>
            <p:nvPr/>
          </p:nvSpPr>
          <p:spPr bwMode="auto">
            <a:xfrm>
              <a:off x="5049044" y="3132137"/>
              <a:ext cx="49212" cy="49212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" name="Oval 410"/>
            <p:cNvSpPr>
              <a:spLocks noChangeArrowheads="1"/>
            </p:cNvSpPr>
            <p:nvPr/>
          </p:nvSpPr>
          <p:spPr bwMode="auto">
            <a:xfrm>
              <a:off x="5468144" y="3090862"/>
              <a:ext cx="25400" cy="2540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" name="Oval 411"/>
            <p:cNvSpPr>
              <a:spLocks noChangeArrowheads="1"/>
            </p:cNvSpPr>
            <p:nvPr/>
          </p:nvSpPr>
          <p:spPr bwMode="auto">
            <a:xfrm>
              <a:off x="5452269" y="3074987"/>
              <a:ext cx="49212" cy="49212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" name="Oval 412"/>
            <p:cNvSpPr>
              <a:spLocks noChangeArrowheads="1"/>
            </p:cNvSpPr>
            <p:nvPr/>
          </p:nvSpPr>
          <p:spPr bwMode="auto">
            <a:xfrm>
              <a:off x="5798344" y="2736849"/>
              <a:ext cx="15875" cy="23813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Oval 413"/>
            <p:cNvSpPr>
              <a:spLocks noChangeArrowheads="1"/>
            </p:cNvSpPr>
            <p:nvPr/>
          </p:nvSpPr>
          <p:spPr bwMode="auto">
            <a:xfrm>
              <a:off x="5782469" y="2727324"/>
              <a:ext cx="49212" cy="5080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" name="Oval 414"/>
            <p:cNvSpPr>
              <a:spLocks noChangeArrowheads="1"/>
            </p:cNvSpPr>
            <p:nvPr/>
          </p:nvSpPr>
          <p:spPr bwMode="auto">
            <a:xfrm>
              <a:off x="5452269" y="2481262"/>
              <a:ext cx="25400" cy="158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Oval 415"/>
            <p:cNvSpPr>
              <a:spLocks noChangeArrowheads="1"/>
            </p:cNvSpPr>
            <p:nvPr/>
          </p:nvSpPr>
          <p:spPr bwMode="auto">
            <a:xfrm>
              <a:off x="5436394" y="2463799"/>
              <a:ext cx="49212" cy="49213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Oval 416"/>
            <p:cNvSpPr>
              <a:spLocks noChangeArrowheads="1"/>
            </p:cNvSpPr>
            <p:nvPr/>
          </p:nvSpPr>
          <p:spPr bwMode="auto">
            <a:xfrm>
              <a:off x="5106194" y="2249487"/>
              <a:ext cx="23812" cy="2540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" name="Oval 417"/>
            <p:cNvSpPr>
              <a:spLocks noChangeArrowheads="1"/>
            </p:cNvSpPr>
            <p:nvPr/>
          </p:nvSpPr>
          <p:spPr bwMode="auto">
            <a:xfrm>
              <a:off x="5098256" y="2233612"/>
              <a:ext cx="49213" cy="49212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Oval 418"/>
            <p:cNvSpPr>
              <a:spLocks noChangeArrowheads="1"/>
            </p:cNvSpPr>
            <p:nvPr/>
          </p:nvSpPr>
          <p:spPr bwMode="auto">
            <a:xfrm>
              <a:off x="4602956" y="2892424"/>
              <a:ext cx="17463" cy="17463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" name="Oval 419"/>
            <p:cNvSpPr>
              <a:spLocks noChangeArrowheads="1"/>
            </p:cNvSpPr>
            <p:nvPr/>
          </p:nvSpPr>
          <p:spPr bwMode="auto">
            <a:xfrm>
              <a:off x="4587081" y="2876549"/>
              <a:ext cx="49213" cy="49213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" name="Oval 420"/>
            <p:cNvSpPr>
              <a:spLocks noChangeArrowheads="1"/>
            </p:cNvSpPr>
            <p:nvPr/>
          </p:nvSpPr>
          <p:spPr bwMode="auto">
            <a:xfrm>
              <a:off x="4783931" y="3981449"/>
              <a:ext cx="17463" cy="25400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" name="Oval 421"/>
            <p:cNvSpPr>
              <a:spLocks noChangeArrowheads="1"/>
            </p:cNvSpPr>
            <p:nvPr/>
          </p:nvSpPr>
          <p:spPr bwMode="auto">
            <a:xfrm>
              <a:off x="4768056" y="3965574"/>
              <a:ext cx="49213" cy="49213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" name="Oval 422"/>
            <p:cNvSpPr>
              <a:spLocks noChangeArrowheads="1"/>
            </p:cNvSpPr>
            <p:nvPr/>
          </p:nvSpPr>
          <p:spPr bwMode="auto">
            <a:xfrm>
              <a:off x="5122069" y="3883024"/>
              <a:ext cx="25400" cy="158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" name="Oval 423"/>
            <p:cNvSpPr>
              <a:spLocks noChangeArrowheads="1"/>
            </p:cNvSpPr>
            <p:nvPr/>
          </p:nvSpPr>
          <p:spPr bwMode="auto">
            <a:xfrm>
              <a:off x="5106194" y="3865562"/>
              <a:ext cx="49212" cy="49212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南充">
              <a:hlinkClick r:id="" action="ppaction://macro?name=Slide1.南充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5015706" y="2505074"/>
              <a:ext cx="576263" cy="635000"/>
            </a:xfrm>
            <a:custGeom>
              <a:avLst/>
              <a:gdLst>
                <a:gd name="T0" fmla="*/ 107 w 179"/>
                <a:gd name="T1" fmla="*/ 0 h 194"/>
                <a:gd name="T2" fmla="*/ 87 w 179"/>
                <a:gd name="T3" fmla="*/ 8 h 194"/>
                <a:gd name="T4" fmla="*/ 76 w 179"/>
                <a:gd name="T5" fmla="*/ 10 h 194"/>
                <a:gd name="T6" fmla="*/ 42 w 179"/>
                <a:gd name="T7" fmla="*/ 30 h 194"/>
                <a:gd name="T8" fmla="*/ 27 w 179"/>
                <a:gd name="T9" fmla="*/ 31 h 194"/>
                <a:gd name="T10" fmla="*/ 25 w 179"/>
                <a:gd name="T11" fmla="*/ 42 h 194"/>
                <a:gd name="T12" fmla="*/ 0 w 179"/>
                <a:gd name="T13" fmla="*/ 50 h 194"/>
                <a:gd name="T14" fmla="*/ 10 w 179"/>
                <a:gd name="T15" fmla="*/ 64 h 194"/>
                <a:gd name="T16" fmla="*/ 21 w 179"/>
                <a:gd name="T17" fmla="*/ 71 h 194"/>
                <a:gd name="T18" fmla="*/ 21 w 179"/>
                <a:gd name="T19" fmla="*/ 80 h 194"/>
                <a:gd name="T20" fmla="*/ 31 w 179"/>
                <a:gd name="T21" fmla="*/ 82 h 194"/>
                <a:gd name="T22" fmla="*/ 22 w 179"/>
                <a:gd name="T23" fmla="*/ 124 h 194"/>
                <a:gd name="T24" fmla="*/ 24 w 179"/>
                <a:gd name="T25" fmla="*/ 127 h 194"/>
                <a:gd name="T26" fmla="*/ 52 w 179"/>
                <a:gd name="T27" fmla="*/ 167 h 194"/>
                <a:gd name="T28" fmla="*/ 56 w 179"/>
                <a:gd name="T29" fmla="*/ 179 h 194"/>
                <a:gd name="T30" fmla="*/ 66 w 179"/>
                <a:gd name="T31" fmla="*/ 189 h 194"/>
                <a:gd name="T32" fmla="*/ 71 w 179"/>
                <a:gd name="T33" fmla="*/ 183 h 194"/>
                <a:gd name="T34" fmla="*/ 84 w 179"/>
                <a:gd name="T35" fmla="*/ 183 h 194"/>
                <a:gd name="T36" fmla="*/ 91 w 179"/>
                <a:gd name="T37" fmla="*/ 179 h 194"/>
                <a:gd name="T38" fmla="*/ 98 w 179"/>
                <a:gd name="T39" fmla="*/ 180 h 194"/>
                <a:gd name="T40" fmla="*/ 114 w 179"/>
                <a:gd name="T41" fmla="*/ 155 h 194"/>
                <a:gd name="T42" fmla="*/ 130 w 179"/>
                <a:gd name="T43" fmla="*/ 143 h 194"/>
                <a:gd name="T44" fmla="*/ 151 w 179"/>
                <a:gd name="T45" fmla="*/ 132 h 194"/>
                <a:gd name="T46" fmla="*/ 152 w 179"/>
                <a:gd name="T47" fmla="*/ 121 h 194"/>
                <a:gd name="T48" fmla="*/ 177 w 179"/>
                <a:gd name="T49" fmla="*/ 88 h 194"/>
                <a:gd name="T50" fmla="*/ 162 w 179"/>
                <a:gd name="T51" fmla="*/ 43 h 194"/>
                <a:gd name="T52" fmla="*/ 150 w 179"/>
                <a:gd name="T53" fmla="*/ 33 h 194"/>
                <a:gd name="T54" fmla="*/ 139 w 179"/>
                <a:gd name="T55" fmla="*/ 40 h 194"/>
                <a:gd name="T56" fmla="*/ 127 w 179"/>
                <a:gd name="T57" fmla="*/ 41 h 194"/>
                <a:gd name="T58" fmla="*/ 106 w 179"/>
                <a:gd name="T59" fmla="*/ 19 h 194"/>
                <a:gd name="T60" fmla="*/ 107 w 179"/>
                <a:gd name="T6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9" h="194">
                  <a:moveTo>
                    <a:pt x="107" y="0"/>
                  </a:move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5" y="3"/>
                    <a:pt x="76" y="10"/>
                  </a:cubicBezTo>
                  <a:cubicBezTo>
                    <a:pt x="67" y="18"/>
                    <a:pt x="49" y="40"/>
                    <a:pt x="42" y="30"/>
                  </a:cubicBezTo>
                  <a:cubicBezTo>
                    <a:pt x="42" y="30"/>
                    <a:pt x="31" y="18"/>
                    <a:pt x="27" y="3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16" y="36"/>
                    <a:pt x="0" y="50"/>
                  </a:cubicBezTo>
                  <a:cubicBezTo>
                    <a:pt x="0" y="50"/>
                    <a:pt x="4" y="62"/>
                    <a:pt x="10" y="64"/>
                  </a:cubicBezTo>
                  <a:cubicBezTo>
                    <a:pt x="10" y="64"/>
                    <a:pt x="25" y="62"/>
                    <a:pt x="21" y="71"/>
                  </a:cubicBezTo>
                  <a:cubicBezTo>
                    <a:pt x="21" y="71"/>
                    <a:pt x="20" y="78"/>
                    <a:pt x="21" y="80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41" y="123"/>
                    <a:pt x="22" y="124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7"/>
                    <a:pt x="55" y="140"/>
                    <a:pt x="52" y="167"/>
                  </a:cubicBezTo>
                  <a:cubicBezTo>
                    <a:pt x="52" y="167"/>
                    <a:pt x="54" y="175"/>
                    <a:pt x="56" y="179"/>
                  </a:cubicBezTo>
                  <a:cubicBezTo>
                    <a:pt x="56" y="179"/>
                    <a:pt x="57" y="194"/>
                    <a:pt x="66" y="189"/>
                  </a:cubicBezTo>
                  <a:cubicBezTo>
                    <a:pt x="71" y="183"/>
                    <a:pt x="71" y="183"/>
                    <a:pt x="71" y="18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8" y="180"/>
                    <a:pt x="94" y="155"/>
                    <a:pt x="114" y="155"/>
                  </a:cubicBezTo>
                  <a:cubicBezTo>
                    <a:pt x="114" y="155"/>
                    <a:pt x="125" y="154"/>
                    <a:pt x="130" y="143"/>
                  </a:cubicBezTo>
                  <a:cubicBezTo>
                    <a:pt x="130" y="143"/>
                    <a:pt x="149" y="145"/>
                    <a:pt x="151" y="132"/>
                  </a:cubicBezTo>
                  <a:cubicBezTo>
                    <a:pt x="151" y="132"/>
                    <a:pt x="145" y="127"/>
                    <a:pt x="152" y="121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9" y="64"/>
                    <a:pt x="162" y="43"/>
                  </a:cubicBezTo>
                  <a:cubicBezTo>
                    <a:pt x="162" y="43"/>
                    <a:pt x="161" y="38"/>
                    <a:pt x="150" y="33"/>
                  </a:cubicBezTo>
                  <a:cubicBezTo>
                    <a:pt x="150" y="33"/>
                    <a:pt x="141" y="31"/>
                    <a:pt x="139" y="40"/>
                  </a:cubicBezTo>
                  <a:cubicBezTo>
                    <a:pt x="139" y="40"/>
                    <a:pt x="134" y="46"/>
                    <a:pt x="127" y="41"/>
                  </a:cubicBezTo>
                  <a:cubicBezTo>
                    <a:pt x="121" y="36"/>
                    <a:pt x="102" y="26"/>
                    <a:pt x="106" y="19"/>
                  </a:cubicBezTo>
                  <a:lnTo>
                    <a:pt x="107" y="0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" name="绵阳">
              <a:hlinkClick r:id="" action="ppaction://macro?name=Slide1.绵阳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355306" y="2027237"/>
              <a:ext cx="792163" cy="1055687"/>
            </a:xfrm>
            <a:custGeom>
              <a:avLst/>
              <a:gdLst>
                <a:gd name="T0" fmla="*/ 225 w 244"/>
                <a:gd name="T1" fmla="*/ 272 h 325"/>
                <a:gd name="T2" fmla="*/ 234 w 244"/>
                <a:gd name="T3" fmla="*/ 231 h 325"/>
                <a:gd name="T4" fmla="*/ 224 w 244"/>
                <a:gd name="T5" fmla="*/ 229 h 325"/>
                <a:gd name="T6" fmla="*/ 224 w 244"/>
                <a:gd name="T7" fmla="*/ 220 h 325"/>
                <a:gd name="T8" fmla="*/ 213 w 244"/>
                <a:gd name="T9" fmla="*/ 212 h 325"/>
                <a:gd name="T10" fmla="*/ 202 w 244"/>
                <a:gd name="T11" fmla="*/ 198 h 325"/>
                <a:gd name="T12" fmla="*/ 185 w 244"/>
                <a:gd name="T13" fmla="*/ 176 h 325"/>
                <a:gd name="T14" fmla="*/ 177 w 244"/>
                <a:gd name="T15" fmla="*/ 152 h 325"/>
                <a:gd name="T16" fmla="*/ 172 w 244"/>
                <a:gd name="T17" fmla="*/ 140 h 325"/>
                <a:gd name="T18" fmla="*/ 166 w 244"/>
                <a:gd name="T19" fmla="*/ 110 h 325"/>
                <a:gd name="T20" fmla="*/ 142 w 244"/>
                <a:gd name="T21" fmla="*/ 94 h 325"/>
                <a:gd name="T22" fmla="*/ 113 w 244"/>
                <a:gd name="T23" fmla="*/ 87 h 325"/>
                <a:gd name="T24" fmla="*/ 96 w 244"/>
                <a:gd name="T25" fmla="*/ 57 h 325"/>
                <a:gd name="T26" fmla="*/ 96 w 244"/>
                <a:gd name="T27" fmla="*/ 57 h 325"/>
                <a:gd name="T28" fmla="*/ 74 w 244"/>
                <a:gd name="T29" fmla="*/ 45 h 325"/>
                <a:gd name="T30" fmla="*/ 58 w 244"/>
                <a:gd name="T31" fmla="*/ 32 h 325"/>
                <a:gd name="T32" fmla="*/ 57 w 244"/>
                <a:gd name="T33" fmla="*/ 32 h 325"/>
                <a:gd name="T34" fmla="*/ 56 w 244"/>
                <a:gd name="T35" fmla="*/ 32 h 325"/>
                <a:gd name="T36" fmla="*/ 17 w 244"/>
                <a:gd name="T37" fmla="*/ 16 h 325"/>
                <a:gd name="T38" fmla="*/ 18 w 244"/>
                <a:gd name="T39" fmla="*/ 39 h 325"/>
                <a:gd name="T40" fmla="*/ 27 w 244"/>
                <a:gd name="T41" fmla="*/ 36 h 325"/>
                <a:gd name="T42" fmla="*/ 39 w 244"/>
                <a:gd name="T43" fmla="*/ 47 h 325"/>
                <a:gd name="T44" fmla="*/ 34 w 244"/>
                <a:gd name="T45" fmla="*/ 74 h 325"/>
                <a:gd name="T46" fmla="*/ 14 w 244"/>
                <a:gd name="T47" fmla="*/ 64 h 325"/>
                <a:gd name="T48" fmla="*/ 10 w 244"/>
                <a:gd name="T49" fmla="*/ 81 h 325"/>
                <a:gd name="T50" fmla="*/ 14 w 244"/>
                <a:gd name="T51" fmla="*/ 104 h 325"/>
                <a:gd name="T52" fmla="*/ 48 w 244"/>
                <a:gd name="T53" fmla="*/ 113 h 325"/>
                <a:gd name="T54" fmla="*/ 52 w 244"/>
                <a:gd name="T55" fmla="*/ 124 h 325"/>
                <a:gd name="T56" fmla="*/ 25 w 244"/>
                <a:gd name="T57" fmla="*/ 131 h 325"/>
                <a:gd name="T58" fmla="*/ 11 w 244"/>
                <a:gd name="T59" fmla="*/ 163 h 325"/>
                <a:gd name="T60" fmla="*/ 30 w 244"/>
                <a:gd name="T61" fmla="*/ 166 h 325"/>
                <a:gd name="T62" fmla="*/ 34 w 244"/>
                <a:gd name="T63" fmla="*/ 169 h 325"/>
                <a:gd name="T64" fmla="*/ 41 w 244"/>
                <a:gd name="T65" fmla="*/ 171 h 325"/>
                <a:gd name="T66" fmla="*/ 40 w 244"/>
                <a:gd name="T67" fmla="*/ 191 h 325"/>
                <a:gd name="T68" fmla="*/ 38 w 244"/>
                <a:gd name="T69" fmla="*/ 192 h 325"/>
                <a:gd name="T70" fmla="*/ 56 w 244"/>
                <a:gd name="T71" fmla="*/ 220 h 325"/>
                <a:gd name="T72" fmla="*/ 82 w 244"/>
                <a:gd name="T73" fmla="*/ 221 h 325"/>
                <a:gd name="T74" fmla="*/ 101 w 244"/>
                <a:gd name="T75" fmla="*/ 225 h 325"/>
                <a:gd name="T76" fmla="*/ 118 w 244"/>
                <a:gd name="T77" fmla="*/ 238 h 325"/>
                <a:gd name="T78" fmla="*/ 121 w 244"/>
                <a:gd name="T79" fmla="*/ 254 h 325"/>
                <a:gd name="T80" fmla="*/ 134 w 244"/>
                <a:gd name="T81" fmla="*/ 277 h 325"/>
                <a:gd name="T82" fmla="*/ 151 w 244"/>
                <a:gd name="T83" fmla="*/ 291 h 325"/>
                <a:gd name="T84" fmla="*/ 171 w 244"/>
                <a:gd name="T85" fmla="*/ 305 h 325"/>
                <a:gd name="T86" fmla="*/ 175 w 244"/>
                <a:gd name="T87" fmla="*/ 309 h 325"/>
                <a:gd name="T88" fmla="*/ 175 w 244"/>
                <a:gd name="T89" fmla="*/ 325 h 325"/>
                <a:gd name="T90" fmla="*/ 184 w 244"/>
                <a:gd name="T91" fmla="*/ 283 h 325"/>
                <a:gd name="T92" fmla="*/ 193 w 244"/>
                <a:gd name="T93" fmla="*/ 254 h 325"/>
                <a:gd name="T94" fmla="*/ 225 w 244"/>
                <a:gd name="T95" fmla="*/ 27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4" h="325">
                  <a:moveTo>
                    <a:pt x="225" y="272"/>
                  </a:moveTo>
                  <a:cubicBezTo>
                    <a:pt x="244" y="271"/>
                    <a:pt x="234" y="231"/>
                    <a:pt x="234" y="231"/>
                  </a:cubicBezTo>
                  <a:cubicBezTo>
                    <a:pt x="224" y="229"/>
                    <a:pt x="224" y="229"/>
                    <a:pt x="224" y="229"/>
                  </a:cubicBezTo>
                  <a:cubicBezTo>
                    <a:pt x="223" y="226"/>
                    <a:pt x="224" y="220"/>
                    <a:pt x="224" y="220"/>
                  </a:cubicBezTo>
                  <a:cubicBezTo>
                    <a:pt x="228" y="211"/>
                    <a:pt x="213" y="212"/>
                    <a:pt x="213" y="212"/>
                  </a:cubicBezTo>
                  <a:cubicBezTo>
                    <a:pt x="206" y="210"/>
                    <a:pt x="202" y="198"/>
                    <a:pt x="202" y="198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185" y="175"/>
                    <a:pt x="177" y="152"/>
                    <a:pt x="177" y="152"/>
                  </a:cubicBezTo>
                  <a:cubicBezTo>
                    <a:pt x="169" y="147"/>
                    <a:pt x="172" y="140"/>
                    <a:pt x="172" y="140"/>
                  </a:cubicBezTo>
                  <a:cubicBezTo>
                    <a:pt x="174" y="114"/>
                    <a:pt x="166" y="110"/>
                    <a:pt x="166" y="110"/>
                  </a:cubicBezTo>
                  <a:cubicBezTo>
                    <a:pt x="168" y="85"/>
                    <a:pt x="142" y="94"/>
                    <a:pt x="142" y="94"/>
                  </a:cubicBezTo>
                  <a:cubicBezTo>
                    <a:pt x="142" y="94"/>
                    <a:pt x="113" y="99"/>
                    <a:pt x="113" y="87"/>
                  </a:cubicBezTo>
                  <a:cubicBezTo>
                    <a:pt x="113" y="74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6"/>
                    <a:pt x="85" y="45"/>
                    <a:pt x="74" y="45"/>
                  </a:cubicBezTo>
                  <a:cubicBezTo>
                    <a:pt x="67" y="44"/>
                    <a:pt x="58" y="39"/>
                    <a:pt x="58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29" y="0"/>
                    <a:pt x="17" y="1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23" y="38"/>
                    <a:pt x="27" y="36"/>
                  </a:cubicBezTo>
                  <a:cubicBezTo>
                    <a:pt x="30" y="34"/>
                    <a:pt x="36" y="31"/>
                    <a:pt x="39" y="47"/>
                  </a:cubicBezTo>
                  <a:cubicBezTo>
                    <a:pt x="42" y="63"/>
                    <a:pt x="53" y="83"/>
                    <a:pt x="34" y="74"/>
                  </a:cubicBezTo>
                  <a:cubicBezTo>
                    <a:pt x="34" y="74"/>
                    <a:pt x="28" y="54"/>
                    <a:pt x="14" y="64"/>
                  </a:cubicBezTo>
                  <a:cubicBezTo>
                    <a:pt x="0" y="74"/>
                    <a:pt x="10" y="81"/>
                    <a:pt x="10" y="81"/>
                  </a:cubicBezTo>
                  <a:cubicBezTo>
                    <a:pt x="10" y="81"/>
                    <a:pt x="15" y="93"/>
                    <a:pt x="14" y="104"/>
                  </a:cubicBezTo>
                  <a:cubicBezTo>
                    <a:pt x="13" y="116"/>
                    <a:pt x="47" y="122"/>
                    <a:pt x="48" y="113"/>
                  </a:cubicBezTo>
                  <a:cubicBezTo>
                    <a:pt x="48" y="113"/>
                    <a:pt x="62" y="107"/>
                    <a:pt x="52" y="124"/>
                  </a:cubicBezTo>
                  <a:cubicBezTo>
                    <a:pt x="52" y="124"/>
                    <a:pt x="50" y="130"/>
                    <a:pt x="25" y="131"/>
                  </a:cubicBezTo>
                  <a:cubicBezTo>
                    <a:pt x="0" y="131"/>
                    <a:pt x="1" y="153"/>
                    <a:pt x="11" y="163"/>
                  </a:cubicBezTo>
                  <a:cubicBezTo>
                    <a:pt x="11" y="163"/>
                    <a:pt x="24" y="159"/>
                    <a:pt x="30" y="166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41" y="171"/>
                    <a:pt x="41" y="171"/>
                    <a:pt x="41" y="171"/>
                  </a:cubicBezTo>
                  <a:cubicBezTo>
                    <a:pt x="41" y="171"/>
                    <a:pt x="74" y="184"/>
                    <a:pt x="40" y="191"/>
                  </a:cubicBezTo>
                  <a:cubicBezTo>
                    <a:pt x="40" y="191"/>
                    <a:pt x="39" y="191"/>
                    <a:pt x="38" y="192"/>
                  </a:cubicBezTo>
                  <a:cubicBezTo>
                    <a:pt x="56" y="220"/>
                    <a:pt x="56" y="220"/>
                    <a:pt x="56" y="220"/>
                  </a:cubicBezTo>
                  <a:cubicBezTo>
                    <a:pt x="56" y="220"/>
                    <a:pt x="71" y="226"/>
                    <a:pt x="82" y="221"/>
                  </a:cubicBezTo>
                  <a:cubicBezTo>
                    <a:pt x="93" y="216"/>
                    <a:pt x="98" y="210"/>
                    <a:pt x="101" y="225"/>
                  </a:cubicBezTo>
                  <a:cubicBezTo>
                    <a:pt x="101" y="225"/>
                    <a:pt x="110" y="238"/>
                    <a:pt x="118" y="238"/>
                  </a:cubicBezTo>
                  <a:cubicBezTo>
                    <a:pt x="127" y="238"/>
                    <a:pt x="121" y="254"/>
                    <a:pt x="121" y="254"/>
                  </a:cubicBezTo>
                  <a:cubicBezTo>
                    <a:pt x="121" y="254"/>
                    <a:pt x="133" y="267"/>
                    <a:pt x="134" y="277"/>
                  </a:cubicBezTo>
                  <a:cubicBezTo>
                    <a:pt x="134" y="288"/>
                    <a:pt x="148" y="291"/>
                    <a:pt x="151" y="291"/>
                  </a:cubicBezTo>
                  <a:cubicBezTo>
                    <a:pt x="155" y="291"/>
                    <a:pt x="156" y="307"/>
                    <a:pt x="171" y="305"/>
                  </a:cubicBezTo>
                  <a:cubicBezTo>
                    <a:pt x="175" y="309"/>
                    <a:pt x="175" y="309"/>
                    <a:pt x="175" y="309"/>
                  </a:cubicBezTo>
                  <a:cubicBezTo>
                    <a:pt x="175" y="325"/>
                    <a:pt x="175" y="325"/>
                    <a:pt x="175" y="325"/>
                  </a:cubicBezTo>
                  <a:cubicBezTo>
                    <a:pt x="187" y="304"/>
                    <a:pt x="190" y="303"/>
                    <a:pt x="184" y="283"/>
                  </a:cubicBezTo>
                  <a:cubicBezTo>
                    <a:pt x="177" y="264"/>
                    <a:pt x="182" y="260"/>
                    <a:pt x="193" y="254"/>
                  </a:cubicBezTo>
                  <a:cubicBezTo>
                    <a:pt x="204" y="248"/>
                    <a:pt x="225" y="272"/>
                    <a:pt x="225" y="272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" name="Oval 426"/>
            <p:cNvSpPr>
              <a:spLocks noChangeArrowheads="1"/>
            </p:cNvSpPr>
            <p:nvPr/>
          </p:nvSpPr>
          <p:spPr bwMode="auto">
            <a:xfrm>
              <a:off x="5253831" y="2959099"/>
              <a:ext cx="25400" cy="23813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Oval 427"/>
            <p:cNvSpPr>
              <a:spLocks noChangeArrowheads="1"/>
            </p:cNvSpPr>
            <p:nvPr/>
          </p:nvSpPr>
          <p:spPr bwMode="auto">
            <a:xfrm>
              <a:off x="5245894" y="2941637"/>
              <a:ext cx="49212" cy="5080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Oval 428"/>
            <p:cNvSpPr>
              <a:spLocks noChangeArrowheads="1"/>
            </p:cNvSpPr>
            <p:nvPr/>
          </p:nvSpPr>
          <p:spPr bwMode="auto">
            <a:xfrm>
              <a:off x="4718844" y="2736849"/>
              <a:ext cx="15875" cy="158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5" name="Oval 429"/>
            <p:cNvSpPr>
              <a:spLocks noChangeArrowheads="1"/>
            </p:cNvSpPr>
            <p:nvPr/>
          </p:nvSpPr>
          <p:spPr bwMode="auto">
            <a:xfrm>
              <a:off x="4701381" y="2719387"/>
              <a:ext cx="50800" cy="49212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攀枝花">
              <a:hlinkClick r:id="" action="ppaction://macro?name=Slide1.攀枝花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3498056" y="4698999"/>
              <a:ext cx="428625" cy="536575"/>
            </a:xfrm>
            <a:custGeom>
              <a:avLst/>
              <a:gdLst>
                <a:gd name="T0" fmla="*/ 108 w 131"/>
                <a:gd name="T1" fmla="*/ 29 h 165"/>
                <a:gd name="T2" fmla="*/ 103 w 131"/>
                <a:gd name="T3" fmla="*/ 34 h 165"/>
                <a:gd name="T4" fmla="*/ 87 w 131"/>
                <a:gd name="T5" fmla="*/ 27 h 165"/>
                <a:gd name="T6" fmla="*/ 87 w 131"/>
                <a:gd name="T7" fmla="*/ 16 h 165"/>
                <a:gd name="T8" fmla="*/ 76 w 131"/>
                <a:gd name="T9" fmla="*/ 26 h 165"/>
                <a:gd name="T10" fmla="*/ 52 w 131"/>
                <a:gd name="T11" fmla="*/ 31 h 165"/>
                <a:gd name="T12" fmla="*/ 54 w 131"/>
                <a:gd name="T13" fmla="*/ 1 h 165"/>
                <a:gd name="T14" fmla="*/ 47 w 131"/>
                <a:gd name="T15" fmla="*/ 1 h 165"/>
                <a:gd name="T16" fmla="*/ 27 w 131"/>
                <a:gd name="T17" fmla="*/ 23 h 165"/>
                <a:gd name="T18" fmla="*/ 1 w 131"/>
                <a:gd name="T19" fmla="*/ 34 h 165"/>
                <a:gd name="T20" fmla="*/ 1 w 131"/>
                <a:gd name="T21" fmla="*/ 35 h 165"/>
                <a:gd name="T22" fmla="*/ 0 w 131"/>
                <a:gd name="T23" fmla="*/ 45 h 165"/>
                <a:gd name="T24" fmla="*/ 15 w 131"/>
                <a:gd name="T25" fmla="*/ 57 h 165"/>
                <a:gd name="T26" fmla="*/ 16 w 131"/>
                <a:gd name="T27" fmla="*/ 64 h 165"/>
                <a:gd name="T28" fmla="*/ 34 w 131"/>
                <a:gd name="T29" fmla="*/ 68 h 165"/>
                <a:gd name="T30" fmla="*/ 33 w 131"/>
                <a:gd name="T31" fmla="*/ 87 h 165"/>
                <a:gd name="T32" fmla="*/ 36 w 131"/>
                <a:gd name="T33" fmla="*/ 91 h 165"/>
                <a:gd name="T34" fmla="*/ 47 w 131"/>
                <a:gd name="T35" fmla="*/ 82 h 165"/>
                <a:gd name="T36" fmla="*/ 43 w 131"/>
                <a:gd name="T37" fmla="*/ 105 h 165"/>
                <a:gd name="T38" fmla="*/ 43 w 131"/>
                <a:gd name="T39" fmla="*/ 122 h 165"/>
                <a:gd name="T40" fmla="*/ 67 w 131"/>
                <a:gd name="T41" fmla="*/ 144 h 165"/>
                <a:gd name="T42" fmla="*/ 80 w 131"/>
                <a:gd name="T43" fmla="*/ 162 h 165"/>
                <a:gd name="T44" fmla="*/ 82 w 131"/>
                <a:gd name="T45" fmla="*/ 165 h 165"/>
                <a:gd name="T46" fmla="*/ 84 w 131"/>
                <a:gd name="T47" fmla="*/ 165 h 165"/>
                <a:gd name="T48" fmla="*/ 93 w 131"/>
                <a:gd name="T49" fmla="*/ 139 h 165"/>
                <a:gd name="T50" fmla="*/ 85 w 131"/>
                <a:gd name="T51" fmla="*/ 114 h 165"/>
                <a:gd name="T52" fmla="*/ 104 w 131"/>
                <a:gd name="T53" fmla="*/ 97 h 165"/>
                <a:gd name="T54" fmla="*/ 122 w 131"/>
                <a:gd name="T55" fmla="*/ 60 h 165"/>
                <a:gd name="T56" fmla="*/ 124 w 131"/>
                <a:gd name="T57" fmla="*/ 41 h 165"/>
                <a:gd name="T58" fmla="*/ 124 w 131"/>
                <a:gd name="T59" fmla="*/ 24 h 165"/>
                <a:gd name="T60" fmla="*/ 108 w 131"/>
                <a:gd name="T61" fmla="*/ 2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1" h="165">
                  <a:moveTo>
                    <a:pt x="108" y="29"/>
                  </a:moveTo>
                  <a:cubicBezTo>
                    <a:pt x="106" y="36"/>
                    <a:pt x="103" y="34"/>
                    <a:pt x="103" y="34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4" y="0"/>
                    <a:pt x="79" y="15"/>
                    <a:pt x="76" y="26"/>
                  </a:cubicBezTo>
                  <a:cubicBezTo>
                    <a:pt x="74" y="37"/>
                    <a:pt x="52" y="31"/>
                    <a:pt x="52" y="3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2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8"/>
                    <a:pt x="1" y="41"/>
                    <a:pt x="0" y="45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2"/>
                    <a:pt x="53" y="97"/>
                    <a:pt x="43" y="105"/>
                  </a:cubicBezTo>
                  <a:cubicBezTo>
                    <a:pt x="32" y="113"/>
                    <a:pt x="29" y="118"/>
                    <a:pt x="43" y="122"/>
                  </a:cubicBezTo>
                  <a:cubicBezTo>
                    <a:pt x="43" y="122"/>
                    <a:pt x="71" y="122"/>
                    <a:pt x="67" y="144"/>
                  </a:cubicBezTo>
                  <a:cubicBezTo>
                    <a:pt x="67" y="144"/>
                    <a:pt x="41" y="150"/>
                    <a:pt x="80" y="162"/>
                  </a:cubicBezTo>
                  <a:cubicBezTo>
                    <a:pt x="80" y="162"/>
                    <a:pt x="81" y="163"/>
                    <a:pt x="82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4" y="165"/>
                    <a:pt x="98" y="151"/>
                    <a:pt x="93" y="139"/>
                  </a:cubicBezTo>
                  <a:cubicBezTo>
                    <a:pt x="87" y="127"/>
                    <a:pt x="85" y="114"/>
                    <a:pt x="85" y="114"/>
                  </a:cubicBezTo>
                  <a:cubicBezTo>
                    <a:pt x="85" y="114"/>
                    <a:pt x="83" y="80"/>
                    <a:pt x="104" y="97"/>
                  </a:cubicBezTo>
                  <a:cubicBezTo>
                    <a:pt x="125" y="113"/>
                    <a:pt x="124" y="73"/>
                    <a:pt x="122" y="60"/>
                  </a:cubicBezTo>
                  <a:cubicBezTo>
                    <a:pt x="121" y="48"/>
                    <a:pt x="124" y="41"/>
                    <a:pt x="124" y="41"/>
                  </a:cubicBezTo>
                  <a:cubicBezTo>
                    <a:pt x="124" y="41"/>
                    <a:pt x="131" y="34"/>
                    <a:pt x="124" y="24"/>
                  </a:cubicBezTo>
                  <a:cubicBezTo>
                    <a:pt x="117" y="13"/>
                    <a:pt x="109" y="22"/>
                    <a:pt x="108" y="29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Oval 431"/>
            <p:cNvSpPr>
              <a:spLocks noChangeArrowheads="1"/>
            </p:cNvSpPr>
            <p:nvPr/>
          </p:nvSpPr>
          <p:spPr bwMode="auto">
            <a:xfrm>
              <a:off x="3712369" y="5070474"/>
              <a:ext cx="17462" cy="158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Oval 432"/>
            <p:cNvSpPr>
              <a:spLocks noChangeArrowheads="1"/>
            </p:cNvSpPr>
            <p:nvPr/>
          </p:nvSpPr>
          <p:spPr bwMode="auto">
            <a:xfrm>
              <a:off x="3696494" y="5053012"/>
              <a:ext cx="49212" cy="50800"/>
            </a:xfrm>
            <a:prstGeom prst="ellips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479131" y="3074987"/>
              <a:ext cx="66675" cy="73025"/>
            </a:xfrm>
            <a:custGeom>
              <a:avLst/>
              <a:gdLst>
                <a:gd name="T0" fmla="*/ 20 w 20"/>
                <a:gd name="T1" fmla="*/ 10 h 21"/>
                <a:gd name="T2" fmla="*/ 10 w 20"/>
                <a:gd name="T3" fmla="*/ 20 h 21"/>
                <a:gd name="T4" fmla="*/ 0 w 20"/>
                <a:gd name="T5" fmla="*/ 11 h 21"/>
                <a:gd name="T6" fmla="*/ 10 w 20"/>
                <a:gd name="T7" fmla="*/ 1 h 21"/>
                <a:gd name="T8" fmla="*/ 20 w 2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10"/>
                  </a:moveTo>
                  <a:cubicBezTo>
                    <a:pt x="20" y="16"/>
                    <a:pt x="16" y="20"/>
                    <a:pt x="10" y="20"/>
                  </a:cubicBezTo>
                  <a:cubicBezTo>
                    <a:pt x="5" y="21"/>
                    <a:pt x="0" y="16"/>
                    <a:pt x="0" y="11"/>
                  </a:cubicBezTo>
                  <a:cubicBezTo>
                    <a:pt x="0" y="5"/>
                    <a:pt x="4" y="1"/>
                    <a:pt x="10" y="1"/>
                  </a:cubicBezTo>
                  <a:cubicBezTo>
                    <a:pt x="15" y="0"/>
                    <a:pt x="20" y="5"/>
                    <a:pt x="20" y="10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未知">
              <a:hlinkClick r:id="" action="ppaction://macro?name=Slide1.未知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496594" y="3098799"/>
              <a:ext cx="31750" cy="25400"/>
            </a:xfrm>
            <a:custGeom>
              <a:avLst/>
              <a:gdLst>
                <a:gd name="T0" fmla="*/ 8 w 9"/>
                <a:gd name="T1" fmla="*/ 4 h 9"/>
                <a:gd name="T2" fmla="*/ 4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8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8" y="4"/>
                  </a:move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Rectangle 435"/>
            <p:cNvSpPr>
              <a:spLocks noChangeArrowheads="1"/>
            </p:cNvSpPr>
            <p:nvPr/>
          </p:nvSpPr>
          <p:spPr bwMode="auto">
            <a:xfrm>
              <a:off x="4333081" y="2974974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成都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Rectangle 436"/>
            <p:cNvSpPr>
              <a:spLocks noChangeArrowheads="1"/>
            </p:cNvSpPr>
            <p:nvPr/>
          </p:nvSpPr>
          <p:spPr bwMode="auto">
            <a:xfrm>
              <a:off x="4437856" y="2768599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德阳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Rectangle 437"/>
            <p:cNvSpPr>
              <a:spLocks noChangeArrowheads="1"/>
            </p:cNvSpPr>
            <p:nvPr/>
          </p:nvSpPr>
          <p:spPr bwMode="auto">
            <a:xfrm>
              <a:off x="5518944" y="2439987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巴中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Rectangle 438"/>
            <p:cNvSpPr>
              <a:spLocks noChangeArrowheads="1"/>
            </p:cNvSpPr>
            <p:nvPr/>
          </p:nvSpPr>
          <p:spPr bwMode="auto">
            <a:xfrm>
              <a:off x="5709444" y="2613024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达州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Rectangle 439"/>
            <p:cNvSpPr>
              <a:spLocks noChangeArrowheads="1"/>
            </p:cNvSpPr>
            <p:nvPr/>
          </p:nvSpPr>
          <p:spPr bwMode="auto">
            <a:xfrm>
              <a:off x="4991894" y="2306637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广元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Rectangle 440"/>
            <p:cNvSpPr>
              <a:spLocks noChangeArrowheads="1"/>
            </p:cNvSpPr>
            <p:nvPr/>
          </p:nvSpPr>
          <p:spPr bwMode="auto">
            <a:xfrm>
              <a:off x="5520531" y="3098799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广安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Rectangle 441"/>
            <p:cNvSpPr>
              <a:spLocks noChangeArrowheads="1"/>
            </p:cNvSpPr>
            <p:nvPr/>
          </p:nvSpPr>
          <p:spPr bwMode="auto">
            <a:xfrm>
              <a:off x="4934744" y="3041649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遂宁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Rectangle 442"/>
            <p:cNvSpPr>
              <a:spLocks noChangeArrowheads="1"/>
            </p:cNvSpPr>
            <p:nvPr/>
          </p:nvSpPr>
          <p:spPr bwMode="auto">
            <a:xfrm>
              <a:off x="4785519" y="3279774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资阳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Rectangle 443"/>
            <p:cNvSpPr>
              <a:spLocks noChangeArrowheads="1"/>
            </p:cNvSpPr>
            <p:nvPr/>
          </p:nvSpPr>
          <p:spPr bwMode="auto">
            <a:xfrm>
              <a:off x="4785519" y="3462337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内江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Rectangle 444"/>
            <p:cNvSpPr>
              <a:spLocks noChangeArrowheads="1"/>
            </p:cNvSpPr>
            <p:nvPr/>
          </p:nvSpPr>
          <p:spPr bwMode="auto">
            <a:xfrm>
              <a:off x="5041106" y="3741737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泸州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Rectangle 445"/>
            <p:cNvSpPr>
              <a:spLocks noChangeArrowheads="1"/>
            </p:cNvSpPr>
            <p:nvPr/>
          </p:nvSpPr>
          <p:spPr bwMode="auto">
            <a:xfrm>
              <a:off x="4671219" y="3857624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宜宾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Rectangle 446"/>
            <p:cNvSpPr>
              <a:spLocks noChangeArrowheads="1"/>
            </p:cNvSpPr>
            <p:nvPr/>
          </p:nvSpPr>
          <p:spPr bwMode="auto">
            <a:xfrm>
              <a:off x="4571206" y="3659187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自贡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Rectangle 447"/>
            <p:cNvSpPr>
              <a:spLocks noChangeArrowheads="1"/>
            </p:cNvSpPr>
            <p:nvPr/>
          </p:nvSpPr>
          <p:spPr bwMode="auto">
            <a:xfrm>
              <a:off x="4282281" y="3668712"/>
              <a:ext cx="254000" cy="152400"/>
            </a:xfrm>
            <a:prstGeom prst="rect">
              <a:avLst/>
            </a:prstGeom>
            <a:grpFill/>
            <a:ln w="9252">
              <a:solidFill>
                <a:srgbClr val="000000"/>
              </a:solidFill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000"/>
                <a:t>乐山</a:t>
              </a:r>
              <a:endParaRPr lang="zh-CN" altLang="en-US" sz="1000"/>
            </a:p>
          </p:txBody>
        </p:sp>
        <p:sp>
          <p:nvSpPr>
            <p:cNvPr id="84" name="Rectangle 448"/>
            <p:cNvSpPr>
              <a:spLocks noChangeArrowheads="1"/>
            </p:cNvSpPr>
            <p:nvPr/>
          </p:nvSpPr>
          <p:spPr bwMode="auto">
            <a:xfrm>
              <a:off x="4374356" y="3289299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眉山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5" name="Rectangle 449"/>
            <p:cNvSpPr>
              <a:spLocks noChangeArrowheads="1"/>
            </p:cNvSpPr>
            <p:nvPr/>
          </p:nvSpPr>
          <p:spPr bwMode="auto">
            <a:xfrm>
              <a:off x="3342481" y="4278312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凉山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Rectangle 450"/>
            <p:cNvSpPr>
              <a:spLocks noChangeArrowheads="1"/>
            </p:cNvSpPr>
            <p:nvPr/>
          </p:nvSpPr>
          <p:spPr bwMode="auto">
            <a:xfrm>
              <a:off x="3731419" y="2373312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阿坝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7" name="Rectangle 451"/>
            <p:cNvSpPr>
              <a:spLocks noChangeArrowheads="1"/>
            </p:cNvSpPr>
            <p:nvPr/>
          </p:nvSpPr>
          <p:spPr bwMode="auto">
            <a:xfrm>
              <a:off x="3886994" y="3527424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雅安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8" name="Rectangle 452"/>
            <p:cNvSpPr>
              <a:spLocks noChangeArrowheads="1"/>
            </p:cNvSpPr>
            <p:nvPr/>
          </p:nvSpPr>
          <p:spPr bwMode="auto">
            <a:xfrm>
              <a:off x="2510631" y="2522537"/>
              <a:ext cx="389948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zh-CN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    </a:t>
              </a:r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甘孜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9" name="Rectangle 458"/>
            <p:cNvSpPr>
              <a:spLocks noChangeArrowheads="1"/>
            </p:cNvSpPr>
            <p:nvPr/>
          </p:nvSpPr>
          <p:spPr bwMode="auto">
            <a:xfrm>
              <a:off x="5198269" y="2827337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南充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0" name="Rectangle 459"/>
            <p:cNvSpPr>
              <a:spLocks noChangeArrowheads="1"/>
            </p:cNvSpPr>
            <p:nvPr/>
          </p:nvSpPr>
          <p:spPr bwMode="auto">
            <a:xfrm>
              <a:off x="4785519" y="2703512"/>
              <a:ext cx="244673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绵阳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1" name="Rectangle 460"/>
            <p:cNvSpPr>
              <a:spLocks noChangeArrowheads="1"/>
            </p:cNvSpPr>
            <p:nvPr/>
          </p:nvSpPr>
          <p:spPr bwMode="auto">
            <a:xfrm>
              <a:off x="3354089" y="4880953"/>
              <a:ext cx="367010" cy="146804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攀枝花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2" name="未知">
              <a:hlinkClick r:id="" action="ppaction://macro?name=Slide1.乐山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125119" y="3395662"/>
              <a:ext cx="495300" cy="776287"/>
            </a:xfrm>
            <a:custGeom>
              <a:avLst/>
              <a:gdLst>
                <a:gd name="T0" fmla="*/ 90 w 152"/>
                <a:gd name="T1" fmla="*/ 213 h 238"/>
                <a:gd name="T2" fmla="*/ 91 w 152"/>
                <a:gd name="T3" fmla="*/ 213 h 238"/>
                <a:gd name="T4" fmla="*/ 101 w 152"/>
                <a:gd name="T5" fmla="*/ 192 h 238"/>
                <a:gd name="T6" fmla="*/ 127 w 152"/>
                <a:gd name="T7" fmla="*/ 181 h 238"/>
                <a:gd name="T8" fmla="*/ 132 w 152"/>
                <a:gd name="T9" fmla="*/ 174 h 238"/>
                <a:gd name="T10" fmla="*/ 135 w 152"/>
                <a:gd name="T11" fmla="*/ 154 h 238"/>
                <a:gd name="T12" fmla="*/ 144 w 152"/>
                <a:gd name="T13" fmla="*/ 133 h 238"/>
                <a:gd name="T14" fmla="*/ 133 w 152"/>
                <a:gd name="T15" fmla="*/ 112 h 238"/>
                <a:gd name="T16" fmla="*/ 138 w 152"/>
                <a:gd name="T17" fmla="*/ 106 h 238"/>
                <a:gd name="T18" fmla="*/ 133 w 152"/>
                <a:gd name="T19" fmla="*/ 93 h 238"/>
                <a:gd name="T20" fmla="*/ 134 w 152"/>
                <a:gd name="T21" fmla="*/ 83 h 238"/>
                <a:gd name="T22" fmla="*/ 138 w 152"/>
                <a:gd name="T23" fmla="*/ 73 h 238"/>
                <a:gd name="T24" fmla="*/ 149 w 152"/>
                <a:gd name="T25" fmla="*/ 66 h 238"/>
                <a:gd name="T26" fmla="*/ 146 w 152"/>
                <a:gd name="T27" fmla="*/ 53 h 238"/>
                <a:gd name="T28" fmla="*/ 133 w 152"/>
                <a:gd name="T29" fmla="*/ 36 h 238"/>
                <a:gd name="T30" fmla="*/ 118 w 152"/>
                <a:gd name="T31" fmla="*/ 42 h 238"/>
                <a:gd name="T32" fmla="*/ 101 w 152"/>
                <a:gd name="T33" fmla="*/ 50 h 238"/>
                <a:gd name="T34" fmla="*/ 90 w 152"/>
                <a:gd name="T35" fmla="*/ 40 h 238"/>
                <a:gd name="T36" fmla="*/ 88 w 152"/>
                <a:gd name="T37" fmla="*/ 32 h 238"/>
                <a:gd name="T38" fmla="*/ 67 w 152"/>
                <a:gd name="T39" fmla="*/ 32 h 238"/>
                <a:gd name="T40" fmla="*/ 52 w 152"/>
                <a:gd name="T41" fmla="*/ 44 h 238"/>
                <a:gd name="T42" fmla="*/ 40 w 152"/>
                <a:gd name="T43" fmla="*/ 45 h 238"/>
                <a:gd name="T44" fmla="*/ 37 w 152"/>
                <a:gd name="T45" fmla="*/ 58 h 238"/>
                <a:gd name="T46" fmla="*/ 18 w 152"/>
                <a:gd name="T47" fmla="*/ 99 h 238"/>
                <a:gd name="T48" fmla="*/ 0 w 152"/>
                <a:gd name="T49" fmla="*/ 103 h 238"/>
                <a:gd name="T50" fmla="*/ 2 w 152"/>
                <a:gd name="T51" fmla="*/ 115 h 238"/>
                <a:gd name="T52" fmla="*/ 8 w 152"/>
                <a:gd name="T53" fmla="*/ 131 h 238"/>
                <a:gd name="T54" fmla="*/ 8 w 152"/>
                <a:gd name="T55" fmla="*/ 170 h 238"/>
                <a:gd name="T56" fmla="*/ 31 w 152"/>
                <a:gd name="T57" fmla="*/ 189 h 238"/>
                <a:gd name="T58" fmla="*/ 54 w 152"/>
                <a:gd name="T59" fmla="*/ 213 h 238"/>
                <a:gd name="T60" fmla="*/ 69 w 152"/>
                <a:gd name="T61" fmla="*/ 218 h 238"/>
                <a:gd name="T62" fmla="*/ 100 w 152"/>
                <a:gd name="T63" fmla="*/ 220 h 238"/>
                <a:gd name="T64" fmla="*/ 114 w 152"/>
                <a:gd name="T65" fmla="*/ 22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2" h="238">
                  <a:moveTo>
                    <a:pt x="90" y="213"/>
                  </a:moveTo>
                  <a:cubicBezTo>
                    <a:pt x="90" y="213"/>
                    <a:pt x="91" y="213"/>
                    <a:pt x="91" y="213"/>
                  </a:cubicBezTo>
                  <a:cubicBezTo>
                    <a:pt x="95" y="211"/>
                    <a:pt x="104" y="203"/>
                    <a:pt x="101" y="192"/>
                  </a:cubicBezTo>
                  <a:cubicBezTo>
                    <a:pt x="98" y="179"/>
                    <a:pt x="117" y="176"/>
                    <a:pt x="127" y="181"/>
                  </a:cubicBezTo>
                  <a:cubicBezTo>
                    <a:pt x="127" y="181"/>
                    <a:pt x="135" y="179"/>
                    <a:pt x="132" y="174"/>
                  </a:cubicBezTo>
                  <a:cubicBezTo>
                    <a:pt x="135" y="154"/>
                    <a:pt x="135" y="154"/>
                    <a:pt x="135" y="154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4" y="133"/>
                    <a:pt x="152" y="122"/>
                    <a:pt x="133" y="112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8" y="106"/>
                    <a:pt x="149" y="99"/>
                    <a:pt x="133" y="93"/>
                  </a:cubicBezTo>
                  <a:cubicBezTo>
                    <a:pt x="133" y="93"/>
                    <a:pt x="126" y="86"/>
                    <a:pt x="134" y="8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6" y="53"/>
                    <a:pt x="146" y="53"/>
                    <a:pt x="146" y="53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26" y="0"/>
                    <a:pt x="118" y="42"/>
                  </a:cubicBezTo>
                  <a:cubicBezTo>
                    <a:pt x="118" y="42"/>
                    <a:pt x="107" y="50"/>
                    <a:pt x="101" y="5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73" y="5"/>
                    <a:pt x="67" y="32"/>
                  </a:cubicBezTo>
                  <a:cubicBezTo>
                    <a:pt x="67" y="32"/>
                    <a:pt x="60" y="44"/>
                    <a:pt x="52" y="44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7" y="49"/>
                    <a:pt x="37" y="58"/>
                  </a:cubicBezTo>
                  <a:cubicBezTo>
                    <a:pt x="37" y="67"/>
                    <a:pt x="33" y="99"/>
                    <a:pt x="18" y="99"/>
                  </a:cubicBezTo>
                  <a:cubicBezTo>
                    <a:pt x="2" y="98"/>
                    <a:pt x="0" y="103"/>
                    <a:pt x="0" y="103"/>
                  </a:cubicBezTo>
                  <a:cubicBezTo>
                    <a:pt x="0" y="103"/>
                    <a:pt x="5" y="105"/>
                    <a:pt x="2" y="115"/>
                  </a:cubicBezTo>
                  <a:cubicBezTo>
                    <a:pt x="2" y="115"/>
                    <a:pt x="12" y="114"/>
                    <a:pt x="8" y="131"/>
                  </a:cubicBezTo>
                  <a:cubicBezTo>
                    <a:pt x="5" y="148"/>
                    <a:pt x="8" y="170"/>
                    <a:pt x="8" y="170"/>
                  </a:cubicBezTo>
                  <a:cubicBezTo>
                    <a:pt x="8" y="170"/>
                    <a:pt x="9" y="221"/>
                    <a:pt x="31" y="189"/>
                  </a:cubicBezTo>
                  <a:cubicBezTo>
                    <a:pt x="53" y="157"/>
                    <a:pt x="54" y="213"/>
                    <a:pt x="54" y="213"/>
                  </a:cubicBezTo>
                  <a:cubicBezTo>
                    <a:pt x="54" y="213"/>
                    <a:pt x="55" y="238"/>
                    <a:pt x="69" y="218"/>
                  </a:cubicBezTo>
                  <a:cubicBezTo>
                    <a:pt x="82" y="197"/>
                    <a:pt x="100" y="220"/>
                    <a:pt x="100" y="220"/>
                  </a:cubicBezTo>
                  <a:cubicBezTo>
                    <a:pt x="100" y="220"/>
                    <a:pt x="103" y="232"/>
                    <a:pt x="114" y="222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云南省地图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359717" y="160814"/>
            <a:ext cx="6386961" cy="6496451"/>
            <a:chOff x="2427288" y="2566988"/>
            <a:chExt cx="3333750" cy="3390900"/>
          </a:xfrm>
          <a:solidFill>
            <a:schemeClr val="bg1">
              <a:lumMod val="75000"/>
            </a:schemeClr>
          </a:solidFill>
        </p:grpSpPr>
        <p:sp>
          <p:nvSpPr>
            <p:cNvPr id="5" name="怒江"/>
            <p:cNvSpPr/>
            <p:nvPr/>
          </p:nvSpPr>
          <p:spPr bwMode="auto">
            <a:xfrm>
              <a:off x="2684463" y="2890838"/>
              <a:ext cx="571500" cy="1228725"/>
            </a:xfrm>
            <a:custGeom>
              <a:avLst/>
              <a:gdLst>
                <a:gd name="T0" fmla="*/ 151 w 171"/>
                <a:gd name="T1" fmla="*/ 186 h 369"/>
                <a:gd name="T2" fmla="*/ 141 w 171"/>
                <a:gd name="T3" fmla="*/ 189 h 369"/>
                <a:gd name="T4" fmla="*/ 117 w 171"/>
                <a:gd name="T5" fmla="*/ 186 h 369"/>
                <a:gd name="T6" fmla="*/ 105 w 171"/>
                <a:gd name="T7" fmla="*/ 183 h 369"/>
                <a:gd name="T8" fmla="*/ 96 w 171"/>
                <a:gd name="T9" fmla="*/ 178 h 369"/>
                <a:gd name="T10" fmla="*/ 100 w 171"/>
                <a:gd name="T11" fmla="*/ 155 h 369"/>
                <a:gd name="T12" fmla="*/ 93 w 171"/>
                <a:gd name="T13" fmla="*/ 136 h 369"/>
                <a:gd name="T14" fmla="*/ 89 w 171"/>
                <a:gd name="T15" fmla="*/ 93 h 369"/>
                <a:gd name="T16" fmla="*/ 83 w 171"/>
                <a:gd name="T17" fmla="*/ 71 h 369"/>
                <a:gd name="T18" fmla="*/ 70 w 171"/>
                <a:gd name="T19" fmla="*/ 33 h 369"/>
                <a:gd name="T20" fmla="*/ 52 w 171"/>
                <a:gd name="T21" fmla="*/ 40 h 369"/>
                <a:gd name="T22" fmla="*/ 36 w 171"/>
                <a:gd name="T23" fmla="*/ 29 h 369"/>
                <a:gd name="T24" fmla="*/ 19 w 171"/>
                <a:gd name="T25" fmla="*/ 13 h 369"/>
                <a:gd name="T26" fmla="*/ 9 w 171"/>
                <a:gd name="T27" fmla="*/ 48 h 369"/>
                <a:gd name="T28" fmla="*/ 15 w 171"/>
                <a:gd name="T29" fmla="*/ 89 h 369"/>
                <a:gd name="T30" fmla="*/ 38 w 171"/>
                <a:gd name="T31" fmla="*/ 112 h 369"/>
                <a:gd name="T32" fmla="*/ 52 w 171"/>
                <a:gd name="T33" fmla="*/ 106 h 369"/>
                <a:gd name="T34" fmla="*/ 65 w 171"/>
                <a:gd name="T35" fmla="*/ 124 h 369"/>
                <a:gd name="T36" fmla="*/ 69 w 171"/>
                <a:gd name="T37" fmla="*/ 175 h 369"/>
                <a:gd name="T38" fmla="*/ 70 w 171"/>
                <a:gd name="T39" fmla="*/ 254 h 369"/>
                <a:gd name="T40" fmla="*/ 66 w 171"/>
                <a:gd name="T41" fmla="*/ 286 h 369"/>
                <a:gd name="T42" fmla="*/ 58 w 171"/>
                <a:gd name="T43" fmla="*/ 297 h 369"/>
                <a:gd name="T44" fmla="*/ 49 w 171"/>
                <a:gd name="T45" fmla="*/ 310 h 369"/>
                <a:gd name="T46" fmla="*/ 60 w 171"/>
                <a:gd name="T47" fmla="*/ 328 h 369"/>
                <a:gd name="T48" fmla="*/ 65 w 171"/>
                <a:gd name="T49" fmla="*/ 364 h 369"/>
                <a:gd name="T50" fmla="*/ 81 w 171"/>
                <a:gd name="T51" fmla="*/ 359 h 369"/>
                <a:gd name="T52" fmla="*/ 91 w 171"/>
                <a:gd name="T53" fmla="*/ 344 h 369"/>
                <a:gd name="T54" fmla="*/ 87 w 171"/>
                <a:gd name="T55" fmla="*/ 336 h 369"/>
                <a:gd name="T56" fmla="*/ 92 w 171"/>
                <a:gd name="T57" fmla="*/ 332 h 369"/>
                <a:gd name="T58" fmla="*/ 95 w 171"/>
                <a:gd name="T59" fmla="*/ 314 h 369"/>
                <a:gd name="T60" fmla="*/ 99 w 171"/>
                <a:gd name="T61" fmla="*/ 294 h 369"/>
                <a:gd name="T62" fmla="*/ 117 w 171"/>
                <a:gd name="T63" fmla="*/ 295 h 369"/>
                <a:gd name="T64" fmla="*/ 131 w 171"/>
                <a:gd name="T65" fmla="*/ 279 h 369"/>
                <a:gd name="T66" fmla="*/ 155 w 171"/>
                <a:gd name="T67" fmla="*/ 245 h 369"/>
                <a:gd name="T68" fmla="*/ 170 w 171"/>
                <a:gd name="T69" fmla="*/ 226 h 369"/>
                <a:gd name="T70" fmla="*/ 163 w 171"/>
                <a:gd name="T71" fmla="*/ 19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1" h="369">
                  <a:moveTo>
                    <a:pt x="163" y="198"/>
                  </a:moveTo>
                  <a:cubicBezTo>
                    <a:pt x="151" y="186"/>
                    <a:pt x="151" y="186"/>
                    <a:pt x="151" y="186"/>
                  </a:cubicBezTo>
                  <a:cubicBezTo>
                    <a:pt x="146" y="190"/>
                    <a:pt x="146" y="190"/>
                    <a:pt x="146" y="190"/>
                  </a:cubicBezTo>
                  <a:cubicBezTo>
                    <a:pt x="143" y="198"/>
                    <a:pt x="140" y="198"/>
                    <a:pt x="141" y="189"/>
                  </a:cubicBezTo>
                  <a:cubicBezTo>
                    <a:pt x="141" y="181"/>
                    <a:pt x="133" y="179"/>
                    <a:pt x="133" y="179"/>
                  </a:cubicBezTo>
                  <a:cubicBezTo>
                    <a:pt x="126" y="192"/>
                    <a:pt x="117" y="186"/>
                    <a:pt x="117" y="186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5" y="183"/>
                    <a:pt x="105" y="183"/>
                    <a:pt x="105" y="183"/>
                  </a:cubicBezTo>
                  <a:cubicBezTo>
                    <a:pt x="96" y="188"/>
                    <a:pt x="96" y="188"/>
                    <a:pt x="96" y="188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7" y="159"/>
                    <a:pt x="100" y="155"/>
                  </a:cubicBezTo>
                  <a:cubicBezTo>
                    <a:pt x="103" y="151"/>
                    <a:pt x="106" y="143"/>
                    <a:pt x="100" y="142"/>
                  </a:cubicBezTo>
                  <a:cubicBezTo>
                    <a:pt x="93" y="142"/>
                    <a:pt x="93" y="136"/>
                    <a:pt x="93" y="136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93" y="78"/>
                    <a:pt x="86" y="76"/>
                    <a:pt x="86" y="76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2" y="44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8" y="37"/>
                    <a:pt x="65" y="39"/>
                    <a:pt x="59" y="34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36" y="56"/>
                    <a:pt x="36" y="29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4" y="0"/>
                    <a:pt x="19" y="13"/>
                  </a:cubicBezTo>
                  <a:cubicBezTo>
                    <a:pt x="19" y="13"/>
                    <a:pt x="30" y="32"/>
                    <a:pt x="9" y="35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0" y="63"/>
                    <a:pt x="9" y="65"/>
                  </a:cubicBezTo>
                  <a:cubicBezTo>
                    <a:pt x="9" y="65"/>
                    <a:pt x="17" y="70"/>
                    <a:pt x="15" y="89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6" y="118"/>
                    <a:pt x="36" y="124"/>
                    <a:pt x="38" y="112"/>
                  </a:cubicBezTo>
                  <a:cubicBezTo>
                    <a:pt x="40" y="100"/>
                    <a:pt x="45" y="103"/>
                    <a:pt x="47" y="105"/>
                  </a:cubicBezTo>
                  <a:cubicBezTo>
                    <a:pt x="48" y="107"/>
                    <a:pt x="52" y="106"/>
                    <a:pt x="52" y="106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6" y="114"/>
                    <a:pt x="75" y="109"/>
                    <a:pt x="65" y="124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9" y="151"/>
                    <a:pt x="62" y="169"/>
                    <a:pt x="69" y="175"/>
                  </a:cubicBezTo>
                  <a:cubicBezTo>
                    <a:pt x="75" y="182"/>
                    <a:pt x="69" y="198"/>
                    <a:pt x="69" y="198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64" y="266"/>
                    <a:pt x="64" y="266"/>
                    <a:pt x="64" y="266"/>
                  </a:cubicBezTo>
                  <a:cubicBezTo>
                    <a:pt x="64" y="266"/>
                    <a:pt x="54" y="278"/>
                    <a:pt x="66" y="286"/>
                  </a:cubicBezTo>
                  <a:cubicBezTo>
                    <a:pt x="62" y="297"/>
                    <a:pt x="62" y="297"/>
                    <a:pt x="62" y="297"/>
                  </a:cubicBezTo>
                  <a:cubicBezTo>
                    <a:pt x="58" y="297"/>
                    <a:pt x="58" y="297"/>
                    <a:pt x="58" y="297"/>
                  </a:cubicBezTo>
                  <a:cubicBezTo>
                    <a:pt x="55" y="294"/>
                    <a:pt x="55" y="294"/>
                    <a:pt x="55" y="294"/>
                  </a:cubicBezTo>
                  <a:cubicBezTo>
                    <a:pt x="55" y="294"/>
                    <a:pt x="43" y="277"/>
                    <a:pt x="49" y="310"/>
                  </a:cubicBezTo>
                  <a:cubicBezTo>
                    <a:pt x="49" y="310"/>
                    <a:pt x="59" y="321"/>
                    <a:pt x="60" y="328"/>
                  </a:cubicBezTo>
                  <a:cubicBezTo>
                    <a:pt x="60" y="328"/>
                    <a:pt x="60" y="328"/>
                    <a:pt x="60" y="328"/>
                  </a:cubicBezTo>
                  <a:cubicBezTo>
                    <a:pt x="60" y="328"/>
                    <a:pt x="69" y="335"/>
                    <a:pt x="64" y="358"/>
                  </a:cubicBezTo>
                  <a:cubicBezTo>
                    <a:pt x="65" y="364"/>
                    <a:pt x="65" y="364"/>
                    <a:pt x="65" y="364"/>
                  </a:cubicBezTo>
                  <a:cubicBezTo>
                    <a:pt x="65" y="364"/>
                    <a:pt x="74" y="369"/>
                    <a:pt x="80" y="364"/>
                  </a:cubicBezTo>
                  <a:cubicBezTo>
                    <a:pt x="81" y="359"/>
                    <a:pt x="81" y="359"/>
                    <a:pt x="81" y="359"/>
                  </a:cubicBezTo>
                  <a:cubicBezTo>
                    <a:pt x="81" y="358"/>
                    <a:pt x="81" y="358"/>
                    <a:pt x="81" y="358"/>
                  </a:cubicBezTo>
                  <a:cubicBezTo>
                    <a:pt x="80" y="354"/>
                    <a:pt x="74" y="330"/>
                    <a:pt x="91" y="344"/>
                  </a:cubicBezTo>
                  <a:cubicBezTo>
                    <a:pt x="91" y="344"/>
                    <a:pt x="103" y="346"/>
                    <a:pt x="91" y="337"/>
                  </a:cubicBezTo>
                  <a:cubicBezTo>
                    <a:pt x="87" y="336"/>
                    <a:pt x="87" y="336"/>
                    <a:pt x="87" y="336"/>
                  </a:cubicBezTo>
                  <a:cubicBezTo>
                    <a:pt x="88" y="332"/>
                    <a:pt x="88" y="332"/>
                    <a:pt x="88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19"/>
                    <a:pt x="91" y="319"/>
                    <a:pt x="91" y="319"/>
                  </a:cubicBezTo>
                  <a:cubicBezTo>
                    <a:pt x="95" y="314"/>
                    <a:pt x="95" y="314"/>
                    <a:pt x="95" y="314"/>
                  </a:cubicBezTo>
                  <a:cubicBezTo>
                    <a:pt x="96" y="296"/>
                    <a:pt x="96" y="296"/>
                    <a:pt x="96" y="296"/>
                  </a:cubicBezTo>
                  <a:cubicBezTo>
                    <a:pt x="99" y="294"/>
                    <a:pt x="99" y="294"/>
                    <a:pt x="99" y="294"/>
                  </a:cubicBezTo>
                  <a:cubicBezTo>
                    <a:pt x="110" y="295"/>
                    <a:pt x="110" y="295"/>
                    <a:pt x="110" y="295"/>
                  </a:cubicBezTo>
                  <a:cubicBezTo>
                    <a:pt x="117" y="295"/>
                    <a:pt x="117" y="295"/>
                    <a:pt x="117" y="295"/>
                  </a:cubicBezTo>
                  <a:cubicBezTo>
                    <a:pt x="116" y="287"/>
                    <a:pt x="116" y="287"/>
                    <a:pt x="116" y="287"/>
                  </a:cubicBezTo>
                  <a:cubicBezTo>
                    <a:pt x="131" y="279"/>
                    <a:pt x="131" y="279"/>
                    <a:pt x="131" y="279"/>
                  </a:cubicBezTo>
                  <a:cubicBezTo>
                    <a:pt x="133" y="272"/>
                    <a:pt x="133" y="272"/>
                    <a:pt x="133" y="272"/>
                  </a:cubicBezTo>
                  <a:cubicBezTo>
                    <a:pt x="133" y="272"/>
                    <a:pt x="160" y="271"/>
                    <a:pt x="155" y="245"/>
                  </a:cubicBezTo>
                  <a:cubicBezTo>
                    <a:pt x="155" y="245"/>
                    <a:pt x="154" y="237"/>
                    <a:pt x="161" y="236"/>
                  </a:cubicBezTo>
                  <a:cubicBezTo>
                    <a:pt x="161" y="236"/>
                    <a:pt x="167" y="231"/>
                    <a:pt x="170" y="226"/>
                  </a:cubicBezTo>
                  <a:cubicBezTo>
                    <a:pt x="171" y="226"/>
                    <a:pt x="171" y="226"/>
                    <a:pt x="171" y="226"/>
                  </a:cubicBezTo>
                  <a:cubicBezTo>
                    <a:pt x="160" y="218"/>
                    <a:pt x="163" y="198"/>
                    <a:pt x="163" y="19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楚雄"/>
            <p:cNvSpPr/>
            <p:nvPr/>
          </p:nvSpPr>
          <p:spPr bwMode="auto">
            <a:xfrm>
              <a:off x="3636963" y="3738563"/>
              <a:ext cx="704850" cy="962025"/>
            </a:xfrm>
            <a:custGeom>
              <a:avLst/>
              <a:gdLst>
                <a:gd name="T0" fmla="*/ 198 w 211"/>
                <a:gd name="T1" fmla="*/ 135 h 289"/>
                <a:gd name="T2" fmla="*/ 197 w 211"/>
                <a:gd name="T3" fmla="*/ 123 h 289"/>
                <a:gd name="T4" fmla="*/ 188 w 211"/>
                <a:gd name="T5" fmla="*/ 64 h 289"/>
                <a:gd name="T6" fmla="*/ 173 w 211"/>
                <a:gd name="T7" fmla="*/ 34 h 289"/>
                <a:gd name="T8" fmla="*/ 161 w 211"/>
                <a:gd name="T9" fmla="*/ 49 h 289"/>
                <a:gd name="T10" fmla="*/ 140 w 211"/>
                <a:gd name="T11" fmla="*/ 48 h 289"/>
                <a:gd name="T12" fmla="*/ 131 w 211"/>
                <a:gd name="T13" fmla="*/ 54 h 289"/>
                <a:gd name="T14" fmla="*/ 125 w 211"/>
                <a:gd name="T15" fmla="*/ 45 h 289"/>
                <a:gd name="T16" fmla="*/ 108 w 211"/>
                <a:gd name="T17" fmla="*/ 34 h 289"/>
                <a:gd name="T18" fmla="*/ 102 w 211"/>
                <a:gd name="T19" fmla="*/ 35 h 289"/>
                <a:gd name="T20" fmla="*/ 98 w 211"/>
                <a:gd name="T21" fmla="*/ 25 h 289"/>
                <a:gd name="T22" fmla="*/ 108 w 211"/>
                <a:gd name="T23" fmla="*/ 23 h 289"/>
                <a:gd name="T24" fmla="*/ 104 w 211"/>
                <a:gd name="T25" fmla="*/ 13 h 289"/>
                <a:gd name="T26" fmla="*/ 91 w 211"/>
                <a:gd name="T27" fmla="*/ 1 h 289"/>
                <a:gd name="T28" fmla="*/ 89 w 211"/>
                <a:gd name="T29" fmla="*/ 0 h 289"/>
                <a:gd name="T30" fmla="*/ 74 w 211"/>
                <a:gd name="T31" fmla="*/ 11 h 289"/>
                <a:gd name="T32" fmla="*/ 23 w 211"/>
                <a:gd name="T33" fmla="*/ 38 h 289"/>
                <a:gd name="T34" fmla="*/ 24 w 211"/>
                <a:gd name="T35" fmla="*/ 52 h 289"/>
                <a:gd name="T36" fmla="*/ 28 w 211"/>
                <a:gd name="T37" fmla="*/ 60 h 289"/>
                <a:gd name="T38" fmla="*/ 23 w 211"/>
                <a:gd name="T39" fmla="*/ 77 h 289"/>
                <a:gd name="T40" fmla="*/ 29 w 211"/>
                <a:gd name="T41" fmla="*/ 90 h 289"/>
                <a:gd name="T42" fmla="*/ 27 w 211"/>
                <a:gd name="T43" fmla="*/ 100 h 289"/>
                <a:gd name="T44" fmla="*/ 28 w 211"/>
                <a:gd name="T45" fmla="*/ 117 h 289"/>
                <a:gd name="T46" fmla="*/ 32 w 211"/>
                <a:gd name="T47" fmla="*/ 131 h 289"/>
                <a:gd name="T48" fmla="*/ 30 w 211"/>
                <a:gd name="T49" fmla="*/ 144 h 289"/>
                <a:gd name="T50" fmla="*/ 28 w 211"/>
                <a:gd name="T51" fmla="*/ 154 h 289"/>
                <a:gd name="T52" fmla="*/ 14 w 211"/>
                <a:gd name="T53" fmla="*/ 152 h 289"/>
                <a:gd name="T54" fmla="*/ 5 w 211"/>
                <a:gd name="T55" fmla="*/ 169 h 289"/>
                <a:gd name="T56" fmla="*/ 0 w 211"/>
                <a:gd name="T57" fmla="*/ 188 h 289"/>
                <a:gd name="T58" fmla="*/ 2 w 211"/>
                <a:gd name="T59" fmla="*/ 195 h 289"/>
                <a:gd name="T60" fmla="*/ 0 w 211"/>
                <a:gd name="T61" fmla="*/ 212 h 289"/>
                <a:gd name="T62" fmla="*/ 0 w 211"/>
                <a:gd name="T63" fmla="*/ 212 h 289"/>
                <a:gd name="T64" fmla="*/ 20 w 211"/>
                <a:gd name="T65" fmla="*/ 219 h 289"/>
                <a:gd name="T66" fmla="*/ 30 w 211"/>
                <a:gd name="T67" fmla="*/ 234 h 289"/>
                <a:gd name="T68" fmla="*/ 41 w 211"/>
                <a:gd name="T69" fmla="*/ 256 h 289"/>
                <a:gd name="T70" fmla="*/ 62 w 211"/>
                <a:gd name="T71" fmla="*/ 273 h 289"/>
                <a:gd name="T72" fmla="*/ 62 w 211"/>
                <a:gd name="T73" fmla="*/ 273 h 289"/>
                <a:gd name="T74" fmla="*/ 73 w 211"/>
                <a:gd name="T75" fmla="*/ 264 h 289"/>
                <a:gd name="T76" fmla="*/ 84 w 211"/>
                <a:gd name="T77" fmla="*/ 279 h 289"/>
                <a:gd name="T78" fmla="*/ 98 w 211"/>
                <a:gd name="T79" fmla="*/ 276 h 289"/>
                <a:gd name="T80" fmla="*/ 115 w 211"/>
                <a:gd name="T81" fmla="*/ 271 h 289"/>
                <a:gd name="T82" fmla="*/ 124 w 211"/>
                <a:gd name="T83" fmla="*/ 281 h 289"/>
                <a:gd name="T84" fmla="*/ 133 w 211"/>
                <a:gd name="T85" fmla="*/ 280 h 289"/>
                <a:gd name="T86" fmla="*/ 138 w 211"/>
                <a:gd name="T87" fmla="*/ 281 h 289"/>
                <a:gd name="T88" fmla="*/ 142 w 211"/>
                <a:gd name="T89" fmla="*/ 257 h 289"/>
                <a:gd name="T90" fmla="*/ 137 w 211"/>
                <a:gd name="T91" fmla="*/ 239 h 289"/>
                <a:gd name="T92" fmla="*/ 132 w 211"/>
                <a:gd name="T93" fmla="*/ 235 h 289"/>
                <a:gd name="T94" fmla="*/ 137 w 211"/>
                <a:gd name="T95" fmla="*/ 229 h 289"/>
                <a:gd name="T96" fmla="*/ 139 w 211"/>
                <a:gd name="T97" fmla="*/ 228 h 289"/>
                <a:gd name="T98" fmla="*/ 138 w 211"/>
                <a:gd name="T99" fmla="*/ 218 h 289"/>
                <a:gd name="T100" fmla="*/ 145 w 211"/>
                <a:gd name="T101" fmla="*/ 214 h 289"/>
                <a:gd name="T102" fmla="*/ 145 w 211"/>
                <a:gd name="T103" fmla="*/ 202 h 289"/>
                <a:gd name="T104" fmla="*/ 154 w 211"/>
                <a:gd name="T105" fmla="*/ 203 h 289"/>
                <a:gd name="T106" fmla="*/ 157 w 211"/>
                <a:gd name="T107" fmla="*/ 196 h 289"/>
                <a:gd name="T108" fmla="*/ 170 w 211"/>
                <a:gd name="T109" fmla="*/ 195 h 289"/>
                <a:gd name="T110" fmla="*/ 170 w 211"/>
                <a:gd name="T111" fmla="*/ 195 h 289"/>
                <a:gd name="T112" fmla="*/ 176 w 211"/>
                <a:gd name="T113" fmla="*/ 180 h 289"/>
                <a:gd name="T114" fmla="*/ 185 w 211"/>
                <a:gd name="T115" fmla="*/ 164 h 289"/>
                <a:gd name="T116" fmla="*/ 188 w 211"/>
                <a:gd name="T117" fmla="*/ 149 h 289"/>
                <a:gd name="T118" fmla="*/ 198 w 211"/>
                <a:gd name="T119" fmla="*/ 13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1" h="289">
                  <a:moveTo>
                    <a:pt x="198" y="135"/>
                  </a:moveTo>
                  <a:cubicBezTo>
                    <a:pt x="211" y="131"/>
                    <a:pt x="197" y="123"/>
                    <a:pt x="197" y="123"/>
                  </a:cubicBezTo>
                  <a:cubicBezTo>
                    <a:pt x="197" y="123"/>
                    <a:pt x="179" y="95"/>
                    <a:pt x="188" y="64"/>
                  </a:cubicBezTo>
                  <a:cubicBezTo>
                    <a:pt x="188" y="64"/>
                    <a:pt x="184" y="46"/>
                    <a:pt x="173" y="34"/>
                  </a:cubicBezTo>
                  <a:cubicBezTo>
                    <a:pt x="169" y="37"/>
                    <a:pt x="162" y="43"/>
                    <a:pt x="161" y="49"/>
                  </a:cubicBezTo>
                  <a:cubicBezTo>
                    <a:pt x="161" y="49"/>
                    <a:pt x="159" y="53"/>
                    <a:pt x="140" y="48"/>
                  </a:cubicBezTo>
                  <a:cubicBezTo>
                    <a:pt x="140" y="48"/>
                    <a:pt x="134" y="47"/>
                    <a:pt x="131" y="54"/>
                  </a:cubicBezTo>
                  <a:cubicBezTo>
                    <a:pt x="130" y="57"/>
                    <a:pt x="125" y="45"/>
                    <a:pt x="125" y="45"/>
                  </a:cubicBezTo>
                  <a:cubicBezTo>
                    <a:pt x="125" y="45"/>
                    <a:pt x="122" y="29"/>
                    <a:pt x="108" y="34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1" y="26"/>
                    <a:pt x="98" y="25"/>
                  </a:cubicBezTo>
                  <a:cubicBezTo>
                    <a:pt x="98" y="25"/>
                    <a:pt x="98" y="22"/>
                    <a:pt x="108" y="23"/>
                  </a:cubicBezTo>
                  <a:cubicBezTo>
                    <a:pt x="108" y="23"/>
                    <a:pt x="110" y="19"/>
                    <a:pt x="104" y="13"/>
                  </a:cubicBezTo>
                  <a:cubicBezTo>
                    <a:pt x="104" y="13"/>
                    <a:pt x="93" y="1"/>
                    <a:pt x="91" y="1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3"/>
                    <a:pt x="92" y="12"/>
                    <a:pt x="74" y="11"/>
                  </a:cubicBezTo>
                  <a:cubicBezTo>
                    <a:pt x="52" y="11"/>
                    <a:pt x="23" y="38"/>
                    <a:pt x="23" y="3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60"/>
                    <a:pt x="33" y="67"/>
                    <a:pt x="23" y="77"/>
                  </a:cubicBezTo>
                  <a:cubicBezTo>
                    <a:pt x="23" y="77"/>
                    <a:pt x="16" y="85"/>
                    <a:pt x="29" y="9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100"/>
                    <a:pt x="43" y="109"/>
                    <a:pt x="28" y="117"/>
                  </a:cubicBezTo>
                  <a:cubicBezTo>
                    <a:pt x="28" y="117"/>
                    <a:pt x="23" y="123"/>
                    <a:pt x="32" y="131"/>
                  </a:cubicBezTo>
                  <a:cubicBezTo>
                    <a:pt x="42" y="139"/>
                    <a:pt x="36" y="142"/>
                    <a:pt x="30" y="144"/>
                  </a:cubicBezTo>
                  <a:cubicBezTo>
                    <a:pt x="24" y="146"/>
                    <a:pt x="28" y="154"/>
                    <a:pt x="28" y="154"/>
                  </a:cubicBezTo>
                  <a:cubicBezTo>
                    <a:pt x="28" y="154"/>
                    <a:pt x="24" y="157"/>
                    <a:pt x="14" y="152"/>
                  </a:cubicBezTo>
                  <a:cubicBezTo>
                    <a:pt x="14" y="152"/>
                    <a:pt x="12" y="166"/>
                    <a:pt x="5" y="169"/>
                  </a:cubicBezTo>
                  <a:cubicBezTo>
                    <a:pt x="5" y="169"/>
                    <a:pt x="8" y="183"/>
                    <a:pt x="0" y="188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3" y="207"/>
                    <a:pt x="0" y="21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7" y="220"/>
                    <a:pt x="14" y="219"/>
                    <a:pt x="20" y="219"/>
                  </a:cubicBezTo>
                  <a:cubicBezTo>
                    <a:pt x="26" y="219"/>
                    <a:pt x="30" y="234"/>
                    <a:pt x="30" y="234"/>
                  </a:cubicBezTo>
                  <a:cubicBezTo>
                    <a:pt x="41" y="256"/>
                    <a:pt x="41" y="256"/>
                    <a:pt x="41" y="256"/>
                  </a:cubicBezTo>
                  <a:cubicBezTo>
                    <a:pt x="41" y="256"/>
                    <a:pt x="50" y="276"/>
                    <a:pt x="62" y="273"/>
                  </a:cubicBezTo>
                  <a:cubicBezTo>
                    <a:pt x="62" y="273"/>
                    <a:pt x="62" y="273"/>
                    <a:pt x="62" y="273"/>
                  </a:cubicBezTo>
                  <a:cubicBezTo>
                    <a:pt x="63" y="273"/>
                    <a:pt x="68" y="273"/>
                    <a:pt x="73" y="264"/>
                  </a:cubicBezTo>
                  <a:cubicBezTo>
                    <a:pt x="73" y="264"/>
                    <a:pt x="90" y="255"/>
                    <a:pt x="84" y="279"/>
                  </a:cubicBezTo>
                  <a:cubicBezTo>
                    <a:pt x="84" y="279"/>
                    <a:pt x="92" y="289"/>
                    <a:pt x="98" y="276"/>
                  </a:cubicBezTo>
                  <a:cubicBezTo>
                    <a:pt x="103" y="263"/>
                    <a:pt x="110" y="266"/>
                    <a:pt x="115" y="271"/>
                  </a:cubicBezTo>
                  <a:cubicBezTo>
                    <a:pt x="121" y="277"/>
                    <a:pt x="124" y="281"/>
                    <a:pt x="124" y="281"/>
                  </a:cubicBezTo>
                  <a:cubicBezTo>
                    <a:pt x="124" y="281"/>
                    <a:pt x="125" y="284"/>
                    <a:pt x="133" y="280"/>
                  </a:cubicBezTo>
                  <a:cubicBezTo>
                    <a:pt x="138" y="281"/>
                    <a:pt x="138" y="281"/>
                    <a:pt x="138" y="281"/>
                  </a:cubicBezTo>
                  <a:cubicBezTo>
                    <a:pt x="138" y="281"/>
                    <a:pt x="155" y="271"/>
                    <a:pt x="142" y="257"/>
                  </a:cubicBezTo>
                  <a:cubicBezTo>
                    <a:pt x="128" y="243"/>
                    <a:pt x="137" y="239"/>
                    <a:pt x="137" y="239"/>
                  </a:cubicBezTo>
                  <a:cubicBezTo>
                    <a:pt x="137" y="239"/>
                    <a:pt x="136" y="235"/>
                    <a:pt x="132" y="235"/>
                  </a:cubicBezTo>
                  <a:cubicBezTo>
                    <a:pt x="132" y="235"/>
                    <a:pt x="129" y="229"/>
                    <a:pt x="137" y="229"/>
                  </a:cubicBezTo>
                  <a:cubicBezTo>
                    <a:pt x="139" y="228"/>
                    <a:pt x="139" y="228"/>
                    <a:pt x="139" y="228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54" y="203"/>
                    <a:pt x="154" y="203"/>
                    <a:pt x="154" y="203"/>
                  </a:cubicBezTo>
                  <a:cubicBezTo>
                    <a:pt x="157" y="196"/>
                    <a:pt x="157" y="196"/>
                    <a:pt x="157" y="196"/>
                  </a:cubicBezTo>
                  <a:cubicBezTo>
                    <a:pt x="170" y="195"/>
                    <a:pt x="170" y="195"/>
                    <a:pt x="170" y="195"/>
                  </a:cubicBezTo>
                  <a:cubicBezTo>
                    <a:pt x="170" y="195"/>
                    <a:pt x="170" y="195"/>
                    <a:pt x="170" y="195"/>
                  </a:cubicBezTo>
                  <a:cubicBezTo>
                    <a:pt x="169" y="193"/>
                    <a:pt x="161" y="177"/>
                    <a:pt x="176" y="180"/>
                  </a:cubicBezTo>
                  <a:cubicBezTo>
                    <a:pt x="176" y="180"/>
                    <a:pt x="185" y="180"/>
                    <a:pt x="185" y="164"/>
                  </a:cubicBezTo>
                  <a:cubicBezTo>
                    <a:pt x="185" y="164"/>
                    <a:pt x="202" y="156"/>
                    <a:pt x="188" y="149"/>
                  </a:cubicBezTo>
                  <a:cubicBezTo>
                    <a:pt x="188" y="149"/>
                    <a:pt x="184" y="139"/>
                    <a:pt x="198" y="13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保山"/>
            <p:cNvSpPr/>
            <p:nvPr/>
          </p:nvSpPr>
          <p:spPr bwMode="auto">
            <a:xfrm>
              <a:off x="2636838" y="3976688"/>
              <a:ext cx="771525" cy="733425"/>
            </a:xfrm>
            <a:custGeom>
              <a:avLst/>
              <a:gdLst>
                <a:gd name="T0" fmla="*/ 217 w 232"/>
                <a:gd name="T1" fmla="*/ 95 h 221"/>
                <a:gd name="T2" fmla="*/ 202 w 232"/>
                <a:gd name="T3" fmla="*/ 95 h 221"/>
                <a:gd name="T4" fmla="*/ 178 w 232"/>
                <a:gd name="T5" fmla="*/ 100 h 221"/>
                <a:gd name="T6" fmla="*/ 168 w 232"/>
                <a:gd name="T7" fmla="*/ 95 h 221"/>
                <a:gd name="T8" fmla="*/ 140 w 232"/>
                <a:gd name="T9" fmla="*/ 65 h 221"/>
                <a:gd name="T10" fmla="*/ 139 w 232"/>
                <a:gd name="T11" fmla="*/ 57 h 221"/>
                <a:gd name="T12" fmla="*/ 149 w 232"/>
                <a:gd name="T13" fmla="*/ 48 h 221"/>
                <a:gd name="T14" fmla="*/ 128 w 232"/>
                <a:gd name="T15" fmla="*/ 44 h 221"/>
                <a:gd name="T16" fmla="*/ 113 w 232"/>
                <a:gd name="T17" fmla="*/ 37 h 221"/>
                <a:gd name="T18" fmla="*/ 95 w 232"/>
                <a:gd name="T19" fmla="*/ 31 h 221"/>
                <a:gd name="T20" fmla="*/ 94 w 232"/>
                <a:gd name="T21" fmla="*/ 36 h 221"/>
                <a:gd name="T22" fmla="*/ 79 w 232"/>
                <a:gd name="T23" fmla="*/ 36 h 221"/>
                <a:gd name="T24" fmla="*/ 78 w 232"/>
                <a:gd name="T25" fmla="*/ 30 h 221"/>
                <a:gd name="T26" fmla="*/ 74 w 232"/>
                <a:gd name="T27" fmla="*/ 0 h 221"/>
                <a:gd name="T28" fmla="*/ 55 w 232"/>
                <a:gd name="T29" fmla="*/ 3 h 221"/>
                <a:gd name="T30" fmla="*/ 41 w 232"/>
                <a:gd name="T31" fmla="*/ 25 h 221"/>
                <a:gd name="T32" fmla="*/ 20 w 232"/>
                <a:gd name="T33" fmla="*/ 32 h 221"/>
                <a:gd name="T34" fmla="*/ 12 w 232"/>
                <a:gd name="T35" fmla="*/ 38 h 221"/>
                <a:gd name="T36" fmla="*/ 7 w 232"/>
                <a:gd name="T37" fmla="*/ 41 h 221"/>
                <a:gd name="T38" fmla="*/ 0 w 232"/>
                <a:gd name="T39" fmla="*/ 66 h 221"/>
                <a:gd name="T40" fmla="*/ 11 w 232"/>
                <a:gd name="T41" fmla="*/ 82 h 221"/>
                <a:gd name="T42" fmla="*/ 18 w 232"/>
                <a:gd name="T43" fmla="*/ 104 h 221"/>
                <a:gd name="T44" fmla="*/ 18 w 232"/>
                <a:gd name="T45" fmla="*/ 115 h 221"/>
                <a:gd name="T46" fmla="*/ 32 w 232"/>
                <a:gd name="T47" fmla="*/ 119 h 221"/>
                <a:gd name="T48" fmla="*/ 48 w 232"/>
                <a:gd name="T49" fmla="*/ 123 h 221"/>
                <a:gd name="T50" fmla="*/ 44 w 232"/>
                <a:gd name="T51" fmla="*/ 134 h 221"/>
                <a:gd name="T52" fmla="*/ 38 w 232"/>
                <a:gd name="T53" fmla="*/ 139 h 221"/>
                <a:gd name="T54" fmla="*/ 47 w 232"/>
                <a:gd name="T55" fmla="*/ 163 h 221"/>
                <a:gd name="T56" fmla="*/ 59 w 232"/>
                <a:gd name="T57" fmla="*/ 162 h 221"/>
                <a:gd name="T58" fmla="*/ 68 w 232"/>
                <a:gd name="T59" fmla="*/ 180 h 221"/>
                <a:gd name="T60" fmla="*/ 66 w 232"/>
                <a:gd name="T61" fmla="*/ 220 h 221"/>
                <a:gd name="T62" fmla="*/ 82 w 232"/>
                <a:gd name="T63" fmla="*/ 220 h 221"/>
                <a:gd name="T64" fmla="*/ 82 w 232"/>
                <a:gd name="T65" fmla="*/ 219 h 221"/>
                <a:gd name="T66" fmla="*/ 108 w 232"/>
                <a:gd name="T67" fmla="*/ 207 h 221"/>
                <a:gd name="T68" fmla="*/ 119 w 232"/>
                <a:gd name="T69" fmla="*/ 194 h 221"/>
                <a:gd name="T70" fmla="*/ 142 w 232"/>
                <a:gd name="T71" fmla="*/ 197 h 221"/>
                <a:gd name="T72" fmla="*/ 177 w 232"/>
                <a:gd name="T73" fmla="*/ 176 h 221"/>
                <a:gd name="T74" fmla="*/ 178 w 232"/>
                <a:gd name="T75" fmla="*/ 167 h 221"/>
                <a:gd name="T76" fmla="*/ 194 w 232"/>
                <a:gd name="T77" fmla="*/ 143 h 221"/>
                <a:gd name="T78" fmla="*/ 195 w 232"/>
                <a:gd name="T79" fmla="*/ 135 h 221"/>
                <a:gd name="T80" fmla="*/ 202 w 232"/>
                <a:gd name="T81" fmla="*/ 123 h 221"/>
                <a:gd name="T82" fmla="*/ 202 w 232"/>
                <a:gd name="T83" fmla="*/ 114 h 221"/>
                <a:gd name="T84" fmla="*/ 215 w 232"/>
                <a:gd name="T85" fmla="*/ 109 h 221"/>
                <a:gd name="T86" fmla="*/ 216 w 232"/>
                <a:gd name="T87" fmla="*/ 109 h 221"/>
                <a:gd name="T88" fmla="*/ 217 w 232"/>
                <a:gd name="T89" fmla="*/ 9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2" h="221">
                  <a:moveTo>
                    <a:pt x="217" y="95"/>
                  </a:moveTo>
                  <a:cubicBezTo>
                    <a:pt x="216" y="80"/>
                    <a:pt x="202" y="95"/>
                    <a:pt x="202" y="95"/>
                  </a:cubicBezTo>
                  <a:cubicBezTo>
                    <a:pt x="190" y="107"/>
                    <a:pt x="178" y="100"/>
                    <a:pt x="178" y="100"/>
                  </a:cubicBezTo>
                  <a:cubicBezTo>
                    <a:pt x="168" y="95"/>
                    <a:pt x="168" y="95"/>
                    <a:pt x="168" y="95"/>
                  </a:cubicBezTo>
                  <a:cubicBezTo>
                    <a:pt x="155" y="95"/>
                    <a:pt x="140" y="65"/>
                    <a:pt x="140" y="65"/>
                  </a:cubicBezTo>
                  <a:cubicBezTo>
                    <a:pt x="140" y="65"/>
                    <a:pt x="137" y="54"/>
                    <a:pt x="139" y="57"/>
                  </a:cubicBezTo>
                  <a:cubicBezTo>
                    <a:pt x="141" y="60"/>
                    <a:pt x="159" y="57"/>
                    <a:pt x="149" y="48"/>
                  </a:cubicBezTo>
                  <a:cubicBezTo>
                    <a:pt x="139" y="39"/>
                    <a:pt x="136" y="40"/>
                    <a:pt x="128" y="44"/>
                  </a:cubicBezTo>
                  <a:cubicBezTo>
                    <a:pt x="120" y="48"/>
                    <a:pt x="113" y="54"/>
                    <a:pt x="113" y="37"/>
                  </a:cubicBezTo>
                  <a:cubicBezTo>
                    <a:pt x="112" y="20"/>
                    <a:pt x="95" y="31"/>
                    <a:pt x="95" y="31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88" y="41"/>
                    <a:pt x="79" y="36"/>
                    <a:pt x="79" y="36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83" y="9"/>
                    <a:pt x="75" y="1"/>
                    <a:pt x="74" y="0"/>
                  </a:cubicBezTo>
                  <a:cubicBezTo>
                    <a:pt x="75" y="5"/>
                    <a:pt x="71" y="8"/>
                    <a:pt x="55" y="3"/>
                  </a:cubicBezTo>
                  <a:cubicBezTo>
                    <a:pt x="55" y="3"/>
                    <a:pt x="44" y="11"/>
                    <a:pt x="41" y="25"/>
                  </a:cubicBezTo>
                  <a:cubicBezTo>
                    <a:pt x="37" y="39"/>
                    <a:pt x="26" y="36"/>
                    <a:pt x="20" y="32"/>
                  </a:cubicBezTo>
                  <a:cubicBezTo>
                    <a:pt x="15" y="28"/>
                    <a:pt x="9" y="22"/>
                    <a:pt x="12" y="38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14" y="60"/>
                    <a:pt x="0" y="66"/>
                  </a:cubicBezTo>
                  <a:cubicBezTo>
                    <a:pt x="0" y="66"/>
                    <a:pt x="14" y="66"/>
                    <a:pt x="11" y="82"/>
                  </a:cubicBezTo>
                  <a:cubicBezTo>
                    <a:pt x="11" y="82"/>
                    <a:pt x="25" y="97"/>
                    <a:pt x="18" y="104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5"/>
                    <a:pt x="28" y="110"/>
                    <a:pt x="32" y="119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48" y="123"/>
                    <a:pt x="64" y="125"/>
                    <a:pt x="44" y="134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8" y="139"/>
                    <a:pt x="35" y="166"/>
                    <a:pt x="47" y="163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59" y="162"/>
                    <a:pt x="83" y="166"/>
                    <a:pt x="68" y="180"/>
                  </a:cubicBezTo>
                  <a:cubicBezTo>
                    <a:pt x="68" y="180"/>
                    <a:pt x="65" y="221"/>
                    <a:pt x="66" y="220"/>
                  </a:cubicBezTo>
                  <a:cubicBezTo>
                    <a:pt x="66" y="220"/>
                    <a:pt x="75" y="219"/>
                    <a:pt x="82" y="220"/>
                  </a:cubicBezTo>
                  <a:cubicBezTo>
                    <a:pt x="82" y="219"/>
                    <a:pt x="82" y="219"/>
                    <a:pt x="82" y="219"/>
                  </a:cubicBezTo>
                  <a:cubicBezTo>
                    <a:pt x="82" y="219"/>
                    <a:pt x="93" y="208"/>
                    <a:pt x="108" y="207"/>
                  </a:cubicBezTo>
                  <a:cubicBezTo>
                    <a:pt x="108" y="207"/>
                    <a:pt x="113" y="208"/>
                    <a:pt x="119" y="194"/>
                  </a:cubicBezTo>
                  <a:cubicBezTo>
                    <a:pt x="125" y="181"/>
                    <a:pt x="134" y="174"/>
                    <a:pt x="142" y="197"/>
                  </a:cubicBezTo>
                  <a:cubicBezTo>
                    <a:pt x="150" y="220"/>
                    <a:pt x="177" y="176"/>
                    <a:pt x="177" y="176"/>
                  </a:cubicBezTo>
                  <a:cubicBezTo>
                    <a:pt x="178" y="167"/>
                    <a:pt x="178" y="167"/>
                    <a:pt x="178" y="167"/>
                  </a:cubicBezTo>
                  <a:cubicBezTo>
                    <a:pt x="194" y="143"/>
                    <a:pt x="194" y="143"/>
                    <a:pt x="194" y="143"/>
                  </a:cubicBezTo>
                  <a:cubicBezTo>
                    <a:pt x="195" y="135"/>
                    <a:pt x="195" y="135"/>
                    <a:pt x="195" y="135"/>
                  </a:cubicBezTo>
                  <a:cubicBezTo>
                    <a:pt x="202" y="123"/>
                    <a:pt x="202" y="123"/>
                    <a:pt x="202" y="123"/>
                  </a:cubicBezTo>
                  <a:cubicBezTo>
                    <a:pt x="202" y="114"/>
                    <a:pt x="202" y="114"/>
                    <a:pt x="202" y="114"/>
                  </a:cubicBezTo>
                  <a:cubicBezTo>
                    <a:pt x="215" y="109"/>
                    <a:pt x="215" y="109"/>
                    <a:pt x="215" y="109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32" y="103"/>
                    <a:pt x="217" y="95"/>
                    <a:pt x="217" y="9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昭通"/>
            <p:cNvSpPr/>
            <p:nvPr/>
          </p:nvSpPr>
          <p:spPr bwMode="auto">
            <a:xfrm>
              <a:off x="4427538" y="2814638"/>
              <a:ext cx="923925" cy="895350"/>
            </a:xfrm>
            <a:custGeom>
              <a:avLst/>
              <a:gdLst>
                <a:gd name="T0" fmla="*/ 86 w 278"/>
                <a:gd name="T1" fmla="*/ 207 h 271"/>
                <a:gd name="T2" fmla="*/ 86 w 278"/>
                <a:gd name="T3" fmla="*/ 201 h 271"/>
                <a:gd name="T4" fmla="*/ 98 w 278"/>
                <a:gd name="T5" fmla="*/ 189 h 271"/>
                <a:gd name="T6" fmla="*/ 132 w 278"/>
                <a:gd name="T7" fmla="*/ 160 h 271"/>
                <a:gd name="T8" fmla="*/ 142 w 278"/>
                <a:gd name="T9" fmla="*/ 177 h 271"/>
                <a:gd name="T10" fmla="*/ 170 w 278"/>
                <a:gd name="T11" fmla="*/ 160 h 271"/>
                <a:gd name="T12" fmla="*/ 186 w 278"/>
                <a:gd name="T13" fmla="*/ 163 h 271"/>
                <a:gd name="T14" fmla="*/ 211 w 278"/>
                <a:gd name="T15" fmla="*/ 173 h 271"/>
                <a:gd name="T16" fmla="*/ 232 w 278"/>
                <a:gd name="T17" fmla="*/ 171 h 271"/>
                <a:gd name="T18" fmla="*/ 265 w 278"/>
                <a:gd name="T19" fmla="*/ 154 h 271"/>
                <a:gd name="T20" fmla="*/ 272 w 278"/>
                <a:gd name="T21" fmla="*/ 121 h 271"/>
                <a:gd name="T22" fmla="*/ 269 w 278"/>
                <a:gd name="T23" fmla="*/ 97 h 271"/>
                <a:gd name="T24" fmla="*/ 254 w 278"/>
                <a:gd name="T25" fmla="*/ 80 h 271"/>
                <a:gd name="T26" fmla="*/ 226 w 278"/>
                <a:gd name="T27" fmla="*/ 103 h 271"/>
                <a:gd name="T28" fmla="*/ 202 w 278"/>
                <a:gd name="T29" fmla="*/ 108 h 271"/>
                <a:gd name="T30" fmla="*/ 165 w 278"/>
                <a:gd name="T31" fmla="*/ 86 h 271"/>
                <a:gd name="T32" fmla="*/ 181 w 278"/>
                <a:gd name="T33" fmla="*/ 69 h 271"/>
                <a:gd name="T34" fmla="*/ 170 w 278"/>
                <a:gd name="T35" fmla="*/ 48 h 271"/>
                <a:gd name="T36" fmla="*/ 164 w 278"/>
                <a:gd name="T37" fmla="*/ 19 h 271"/>
                <a:gd name="T38" fmla="*/ 150 w 278"/>
                <a:gd name="T39" fmla="*/ 11 h 271"/>
                <a:gd name="T40" fmla="*/ 106 w 278"/>
                <a:gd name="T41" fmla="*/ 15 h 271"/>
                <a:gd name="T42" fmla="*/ 110 w 278"/>
                <a:gd name="T43" fmla="*/ 41 h 271"/>
                <a:gd name="T44" fmla="*/ 86 w 278"/>
                <a:gd name="T45" fmla="*/ 57 h 271"/>
                <a:gd name="T46" fmla="*/ 73 w 278"/>
                <a:gd name="T47" fmla="*/ 91 h 271"/>
                <a:gd name="T48" fmla="*/ 72 w 278"/>
                <a:gd name="T49" fmla="*/ 113 h 271"/>
                <a:gd name="T50" fmla="*/ 52 w 278"/>
                <a:gd name="T51" fmla="*/ 136 h 271"/>
                <a:gd name="T52" fmla="*/ 35 w 278"/>
                <a:gd name="T53" fmla="*/ 162 h 271"/>
                <a:gd name="T54" fmla="*/ 24 w 278"/>
                <a:gd name="T55" fmla="*/ 164 h 271"/>
                <a:gd name="T56" fmla="*/ 13 w 278"/>
                <a:gd name="T57" fmla="*/ 165 h 271"/>
                <a:gd name="T58" fmla="*/ 7 w 278"/>
                <a:gd name="T59" fmla="*/ 179 h 271"/>
                <a:gd name="T60" fmla="*/ 6 w 278"/>
                <a:gd name="T61" fmla="*/ 205 h 271"/>
                <a:gd name="T62" fmla="*/ 18 w 278"/>
                <a:gd name="T63" fmla="*/ 240 h 271"/>
                <a:gd name="T64" fmla="*/ 25 w 278"/>
                <a:gd name="T65" fmla="*/ 270 h 271"/>
                <a:gd name="T66" fmla="*/ 30 w 278"/>
                <a:gd name="T67" fmla="*/ 271 h 271"/>
                <a:gd name="T68" fmla="*/ 35 w 278"/>
                <a:gd name="T69" fmla="*/ 255 h 271"/>
                <a:gd name="T70" fmla="*/ 49 w 278"/>
                <a:gd name="T71" fmla="*/ 242 h 271"/>
                <a:gd name="T72" fmla="*/ 69 w 278"/>
                <a:gd name="T73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8" h="271">
                  <a:moveTo>
                    <a:pt x="69" y="215"/>
                  </a:moveTo>
                  <a:cubicBezTo>
                    <a:pt x="72" y="202"/>
                    <a:pt x="86" y="207"/>
                    <a:pt x="86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90" y="205"/>
                    <a:pt x="92" y="203"/>
                    <a:pt x="86" y="201"/>
                  </a:cubicBezTo>
                  <a:cubicBezTo>
                    <a:pt x="86" y="201"/>
                    <a:pt x="92" y="197"/>
                    <a:pt x="97" y="197"/>
                  </a:cubicBezTo>
                  <a:cubicBezTo>
                    <a:pt x="98" y="189"/>
                    <a:pt x="98" y="189"/>
                    <a:pt x="98" y="189"/>
                  </a:cubicBezTo>
                  <a:cubicBezTo>
                    <a:pt x="98" y="189"/>
                    <a:pt x="117" y="184"/>
                    <a:pt x="121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42" y="177"/>
                    <a:pt x="154" y="190"/>
                    <a:pt x="159" y="173"/>
                  </a:cubicBezTo>
                  <a:cubicBezTo>
                    <a:pt x="170" y="160"/>
                    <a:pt x="170" y="160"/>
                    <a:pt x="170" y="160"/>
                  </a:cubicBezTo>
                  <a:cubicBezTo>
                    <a:pt x="170" y="160"/>
                    <a:pt x="173" y="155"/>
                    <a:pt x="179" y="162"/>
                  </a:cubicBezTo>
                  <a:cubicBezTo>
                    <a:pt x="186" y="163"/>
                    <a:pt x="186" y="163"/>
                    <a:pt x="186" y="163"/>
                  </a:cubicBezTo>
                  <a:cubicBezTo>
                    <a:pt x="186" y="163"/>
                    <a:pt x="189" y="168"/>
                    <a:pt x="189" y="173"/>
                  </a:cubicBezTo>
                  <a:cubicBezTo>
                    <a:pt x="189" y="178"/>
                    <a:pt x="202" y="175"/>
                    <a:pt x="211" y="173"/>
                  </a:cubicBezTo>
                  <a:cubicBezTo>
                    <a:pt x="220" y="171"/>
                    <a:pt x="226" y="175"/>
                    <a:pt x="226" y="175"/>
                  </a:cubicBezTo>
                  <a:cubicBezTo>
                    <a:pt x="226" y="175"/>
                    <a:pt x="228" y="175"/>
                    <a:pt x="232" y="171"/>
                  </a:cubicBezTo>
                  <a:cubicBezTo>
                    <a:pt x="236" y="166"/>
                    <a:pt x="252" y="154"/>
                    <a:pt x="259" y="163"/>
                  </a:cubicBezTo>
                  <a:cubicBezTo>
                    <a:pt x="266" y="171"/>
                    <a:pt x="265" y="154"/>
                    <a:pt x="265" y="154"/>
                  </a:cubicBezTo>
                  <a:cubicBezTo>
                    <a:pt x="265" y="154"/>
                    <a:pt x="273" y="150"/>
                    <a:pt x="264" y="142"/>
                  </a:cubicBezTo>
                  <a:cubicBezTo>
                    <a:pt x="264" y="142"/>
                    <a:pt x="278" y="136"/>
                    <a:pt x="272" y="121"/>
                  </a:cubicBezTo>
                  <a:cubicBezTo>
                    <a:pt x="272" y="121"/>
                    <a:pt x="268" y="115"/>
                    <a:pt x="273" y="109"/>
                  </a:cubicBezTo>
                  <a:cubicBezTo>
                    <a:pt x="273" y="109"/>
                    <a:pt x="253" y="113"/>
                    <a:pt x="269" y="97"/>
                  </a:cubicBezTo>
                  <a:cubicBezTo>
                    <a:pt x="269" y="97"/>
                    <a:pt x="275" y="89"/>
                    <a:pt x="258" y="89"/>
                  </a:cubicBezTo>
                  <a:cubicBezTo>
                    <a:pt x="258" y="89"/>
                    <a:pt x="254" y="84"/>
                    <a:pt x="254" y="80"/>
                  </a:cubicBezTo>
                  <a:cubicBezTo>
                    <a:pt x="254" y="76"/>
                    <a:pt x="231" y="75"/>
                    <a:pt x="226" y="99"/>
                  </a:cubicBezTo>
                  <a:cubicBezTo>
                    <a:pt x="226" y="103"/>
                    <a:pt x="226" y="103"/>
                    <a:pt x="226" y="103"/>
                  </a:cubicBezTo>
                  <a:cubicBezTo>
                    <a:pt x="226" y="103"/>
                    <a:pt x="217" y="98"/>
                    <a:pt x="214" y="105"/>
                  </a:cubicBezTo>
                  <a:cubicBezTo>
                    <a:pt x="214" y="105"/>
                    <a:pt x="204" y="98"/>
                    <a:pt x="202" y="108"/>
                  </a:cubicBezTo>
                  <a:cubicBezTo>
                    <a:pt x="199" y="117"/>
                    <a:pt x="172" y="94"/>
                    <a:pt x="172" y="94"/>
                  </a:cubicBezTo>
                  <a:cubicBezTo>
                    <a:pt x="172" y="94"/>
                    <a:pt x="172" y="86"/>
                    <a:pt x="165" y="86"/>
                  </a:cubicBezTo>
                  <a:cubicBezTo>
                    <a:pt x="159" y="86"/>
                    <a:pt x="167" y="81"/>
                    <a:pt x="173" y="81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3" y="65"/>
                    <a:pt x="173" y="65"/>
                  </a:cubicBezTo>
                  <a:cubicBezTo>
                    <a:pt x="173" y="65"/>
                    <a:pt x="185" y="59"/>
                    <a:pt x="170" y="48"/>
                  </a:cubicBezTo>
                  <a:cubicBezTo>
                    <a:pt x="157" y="51"/>
                    <a:pt x="157" y="51"/>
                    <a:pt x="157" y="51"/>
                  </a:cubicBezTo>
                  <a:cubicBezTo>
                    <a:pt x="157" y="51"/>
                    <a:pt x="150" y="26"/>
                    <a:pt x="164" y="19"/>
                  </a:cubicBezTo>
                  <a:cubicBezTo>
                    <a:pt x="179" y="12"/>
                    <a:pt x="177" y="11"/>
                    <a:pt x="161" y="11"/>
                  </a:cubicBezTo>
                  <a:cubicBezTo>
                    <a:pt x="161" y="11"/>
                    <a:pt x="155" y="3"/>
                    <a:pt x="150" y="11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5" y="13"/>
                    <a:pt x="106" y="0"/>
                    <a:pt x="106" y="15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97" y="27"/>
                    <a:pt x="110" y="41"/>
                  </a:cubicBezTo>
                  <a:cubicBezTo>
                    <a:pt x="110" y="41"/>
                    <a:pt x="119" y="48"/>
                    <a:pt x="103" y="58"/>
                  </a:cubicBezTo>
                  <a:cubicBezTo>
                    <a:pt x="91" y="65"/>
                    <a:pt x="96" y="67"/>
                    <a:pt x="86" y="57"/>
                  </a:cubicBezTo>
                  <a:cubicBezTo>
                    <a:pt x="86" y="57"/>
                    <a:pt x="80" y="56"/>
                    <a:pt x="73" y="68"/>
                  </a:cubicBezTo>
                  <a:cubicBezTo>
                    <a:pt x="67" y="80"/>
                    <a:pt x="62" y="82"/>
                    <a:pt x="73" y="91"/>
                  </a:cubicBezTo>
                  <a:cubicBezTo>
                    <a:pt x="85" y="99"/>
                    <a:pt x="72" y="102"/>
                    <a:pt x="72" y="102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57" y="127"/>
                    <a:pt x="52" y="136"/>
                  </a:cubicBezTo>
                  <a:cubicBezTo>
                    <a:pt x="47" y="145"/>
                    <a:pt x="39" y="147"/>
                    <a:pt x="37" y="149"/>
                  </a:cubicBezTo>
                  <a:cubicBezTo>
                    <a:pt x="37" y="149"/>
                    <a:pt x="35" y="150"/>
                    <a:pt x="35" y="162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1" y="163"/>
                    <a:pt x="22" y="169"/>
                  </a:cubicBezTo>
                  <a:cubicBezTo>
                    <a:pt x="24" y="175"/>
                    <a:pt x="14" y="168"/>
                    <a:pt x="13" y="165"/>
                  </a:cubicBezTo>
                  <a:cubicBezTo>
                    <a:pt x="13" y="165"/>
                    <a:pt x="8" y="166"/>
                    <a:pt x="12" y="175"/>
                  </a:cubicBezTo>
                  <a:cubicBezTo>
                    <a:pt x="12" y="175"/>
                    <a:pt x="10" y="179"/>
                    <a:pt x="7" y="179"/>
                  </a:cubicBezTo>
                  <a:cubicBezTo>
                    <a:pt x="3" y="180"/>
                    <a:pt x="8" y="187"/>
                    <a:pt x="9" y="191"/>
                  </a:cubicBezTo>
                  <a:cubicBezTo>
                    <a:pt x="9" y="193"/>
                    <a:pt x="6" y="205"/>
                    <a:pt x="6" y="205"/>
                  </a:cubicBezTo>
                  <a:cubicBezTo>
                    <a:pt x="6" y="205"/>
                    <a:pt x="0" y="224"/>
                    <a:pt x="16" y="236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25" y="264"/>
                    <a:pt x="25" y="270"/>
                  </a:cubicBezTo>
                  <a:cubicBezTo>
                    <a:pt x="25" y="270"/>
                    <a:pt x="25" y="270"/>
                    <a:pt x="25" y="270"/>
                  </a:cubicBezTo>
                  <a:cubicBezTo>
                    <a:pt x="30" y="271"/>
                    <a:pt x="30" y="271"/>
                    <a:pt x="30" y="271"/>
                  </a:cubicBezTo>
                  <a:cubicBezTo>
                    <a:pt x="30" y="271"/>
                    <a:pt x="30" y="271"/>
                    <a:pt x="30" y="271"/>
                  </a:cubicBezTo>
                  <a:cubicBezTo>
                    <a:pt x="26" y="253"/>
                    <a:pt x="35" y="255"/>
                    <a:pt x="35" y="255"/>
                  </a:cubicBezTo>
                  <a:cubicBezTo>
                    <a:pt x="44" y="261"/>
                    <a:pt x="46" y="254"/>
                    <a:pt x="46" y="254"/>
                  </a:cubicBezTo>
                  <a:cubicBezTo>
                    <a:pt x="46" y="245"/>
                    <a:pt x="49" y="242"/>
                    <a:pt x="49" y="242"/>
                  </a:cubicBezTo>
                  <a:cubicBezTo>
                    <a:pt x="69" y="250"/>
                    <a:pt x="62" y="228"/>
                    <a:pt x="62" y="228"/>
                  </a:cubicBezTo>
                  <a:cubicBezTo>
                    <a:pt x="62" y="228"/>
                    <a:pt x="66" y="228"/>
                    <a:pt x="69" y="21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临沧"/>
            <p:cNvSpPr>
              <a:spLocks noEditPoints="1"/>
            </p:cNvSpPr>
            <p:nvPr/>
          </p:nvSpPr>
          <p:spPr bwMode="auto">
            <a:xfrm>
              <a:off x="2836863" y="4338638"/>
              <a:ext cx="742950" cy="809625"/>
            </a:xfrm>
            <a:custGeom>
              <a:avLst/>
              <a:gdLst>
                <a:gd name="T0" fmla="*/ 74 w 223"/>
                <a:gd name="T1" fmla="*/ 240 h 244"/>
                <a:gd name="T2" fmla="*/ 74 w 223"/>
                <a:gd name="T3" fmla="*/ 240 h 244"/>
                <a:gd name="T4" fmla="*/ 74 w 223"/>
                <a:gd name="T5" fmla="*/ 240 h 244"/>
                <a:gd name="T6" fmla="*/ 29 w 223"/>
                <a:gd name="T7" fmla="*/ 210 h 244"/>
                <a:gd name="T8" fmla="*/ 28 w 223"/>
                <a:gd name="T9" fmla="*/ 209 h 244"/>
                <a:gd name="T10" fmla="*/ 29 w 223"/>
                <a:gd name="T11" fmla="*/ 210 h 244"/>
                <a:gd name="T12" fmla="*/ 217 w 223"/>
                <a:gd name="T13" fmla="*/ 100 h 244"/>
                <a:gd name="T14" fmla="*/ 214 w 223"/>
                <a:gd name="T15" fmla="*/ 80 h 244"/>
                <a:gd name="T16" fmla="*/ 215 w 223"/>
                <a:gd name="T17" fmla="*/ 63 h 244"/>
                <a:gd name="T18" fmla="*/ 204 w 223"/>
                <a:gd name="T19" fmla="*/ 43 h 244"/>
                <a:gd name="T20" fmla="*/ 203 w 223"/>
                <a:gd name="T21" fmla="*/ 39 h 244"/>
                <a:gd name="T22" fmla="*/ 175 w 223"/>
                <a:gd name="T23" fmla="*/ 41 h 244"/>
                <a:gd name="T24" fmla="*/ 170 w 223"/>
                <a:gd name="T25" fmla="*/ 44 h 244"/>
                <a:gd name="T26" fmla="*/ 179 w 223"/>
                <a:gd name="T27" fmla="*/ 24 h 244"/>
                <a:gd name="T28" fmla="*/ 172 w 223"/>
                <a:gd name="T29" fmla="*/ 7 h 244"/>
                <a:gd name="T30" fmla="*/ 163 w 223"/>
                <a:gd name="T31" fmla="*/ 9 h 244"/>
                <a:gd name="T32" fmla="*/ 156 w 223"/>
                <a:gd name="T33" fmla="*/ 0 h 244"/>
                <a:gd name="T34" fmla="*/ 143 w 223"/>
                <a:gd name="T35" fmla="*/ 5 h 244"/>
                <a:gd name="T36" fmla="*/ 143 w 223"/>
                <a:gd name="T37" fmla="*/ 14 h 244"/>
                <a:gd name="T38" fmla="*/ 136 w 223"/>
                <a:gd name="T39" fmla="*/ 26 h 244"/>
                <a:gd name="T40" fmla="*/ 135 w 223"/>
                <a:gd name="T41" fmla="*/ 34 h 244"/>
                <a:gd name="T42" fmla="*/ 119 w 223"/>
                <a:gd name="T43" fmla="*/ 58 h 244"/>
                <a:gd name="T44" fmla="*/ 118 w 223"/>
                <a:gd name="T45" fmla="*/ 67 h 244"/>
                <a:gd name="T46" fmla="*/ 83 w 223"/>
                <a:gd name="T47" fmla="*/ 88 h 244"/>
                <a:gd name="T48" fmla="*/ 60 w 223"/>
                <a:gd name="T49" fmla="*/ 85 h 244"/>
                <a:gd name="T50" fmla="*/ 49 w 223"/>
                <a:gd name="T51" fmla="*/ 98 h 244"/>
                <a:gd name="T52" fmla="*/ 23 w 223"/>
                <a:gd name="T53" fmla="*/ 110 h 244"/>
                <a:gd name="T54" fmla="*/ 23 w 223"/>
                <a:gd name="T55" fmla="*/ 111 h 244"/>
                <a:gd name="T56" fmla="*/ 8 w 223"/>
                <a:gd name="T57" fmla="*/ 128 h 244"/>
                <a:gd name="T58" fmla="*/ 3 w 223"/>
                <a:gd name="T59" fmla="*/ 140 h 244"/>
                <a:gd name="T60" fmla="*/ 14 w 223"/>
                <a:gd name="T61" fmla="*/ 153 h 244"/>
                <a:gd name="T62" fmla="*/ 19 w 223"/>
                <a:gd name="T63" fmla="*/ 169 h 244"/>
                <a:gd name="T64" fmla="*/ 18 w 223"/>
                <a:gd name="T65" fmla="*/ 186 h 244"/>
                <a:gd name="T66" fmla="*/ 22 w 223"/>
                <a:gd name="T67" fmla="*/ 190 h 244"/>
                <a:gd name="T68" fmla="*/ 29 w 223"/>
                <a:gd name="T69" fmla="*/ 209 h 244"/>
                <a:gd name="T70" fmla="*/ 29 w 223"/>
                <a:gd name="T71" fmla="*/ 210 h 244"/>
                <a:gd name="T72" fmla="*/ 34 w 223"/>
                <a:gd name="T73" fmla="*/ 213 h 244"/>
                <a:gd name="T74" fmla="*/ 43 w 223"/>
                <a:gd name="T75" fmla="*/ 230 h 244"/>
                <a:gd name="T76" fmla="*/ 58 w 223"/>
                <a:gd name="T77" fmla="*/ 241 h 244"/>
                <a:gd name="T78" fmla="*/ 74 w 223"/>
                <a:gd name="T79" fmla="*/ 240 h 244"/>
                <a:gd name="T80" fmla="*/ 83 w 223"/>
                <a:gd name="T81" fmla="*/ 243 h 244"/>
                <a:gd name="T82" fmla="*/ 94 w 223"/>
                <a:gd name="T83" fmla="*/ 241 h 244"/>
                <a:gd name="T84" fmla="*/ 95 w 223"/>
                <a:gd name="T85" fmla="*/ 244 h 244"/>
                <a:gd name="T86" fmla="*/ 95 w 223"/>
                <a:gd name="T87" fmla="*/ 243 h 244"/>
                <a:gd name="T88" fmla="*/ 118 w 223"/>
                <a:gd name="T89" fmla="*/ 224 h 244"/>
                <a:gd name="T90" fmla="*/ 135 w 223"/>
                <a:gd name="T91" fmla="*/ 228 h 244"/>
                <a:gd name="T92" fmla="*/ 142 w 223"/>
                <a:gd name="T93" fmla="*/ 223 h 244"/>
                <a:gd name="T94" fmla="*/ 161 w 223"/>
                <a:gd name="T95" fmla="*/ 222 h 244"/>
                <a:gd name="T96" fmla="*/ 163 w 223"/>
                <a:gd name="T97" fmla="*/ 208 h 244"/>
                <a:gd name="T98" fmla="*/ 173 w 223"/>
                <a:gd name="T99" fmla="*/ 181 h 244"/>
                <a:gd name="T100" fmla="*/ 181 w 223"/>
                <a:gd name="T101" fmla="*/ 175 h 244"/>
                <a:gd name="T102" fmla="*/ 199 w 223"/>
                <a:gd name="T103" fmla="*/ 171 h 244"/>
                <a:gd name="T104" fmla="*/ 196 w 223"/>
                <a:gd name="T105" fmla="*/ 150 h 244"/>
                <a:gd name="T106" fmla="*/ 201 w 223"/>
                <a:gd name="T107" fmla="*/ 127 h 244"/>
                <a:gd name="T108" fmla="*/ 199 w 223"/>
                <a:gd name="T109" fmla="*/ 122 h 244"/>
                <a:gd name="T110" fmla="*/ 217 w 223"/>
                <a:gd name="T111" fmla="*/ 10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3" h="244">
                  <a:moveTo>
                    <a:pt x="74" y="240"/>
                  </a:moveTo>
                  <a:cubicBezTo>
                    <a:pt x="74" y="240"/>
                    <a:pt x="74" y="240"/>
                    <a:pt x="74" y="240"/>
                  </a:cubicBezTo>
                  <a:cubicBezTo>
                    <a:pt x="74" y="240"/>
                    <a:pt x="74" y="240"/>
                    <a:pt x="74" y="240"/>
                  </a:cubicBezTo>
                  <a:close/>
                  <a:moveTo>
                    <a:pt x="29" y="210"/>
                  </a:moveTo>
                  <a:cubicBezTo>
                    <a:pt x="28" y="209"/>
                    <a:pt x="28" y="209"/>
                    <a:pt x="28" y="209"/>
                  </a:cubicBezTo>
                  <a:cubicBezTo>
                    <a:pt x="28" y="209"/>
                    <a:pt x="28" y="221"/>
                    <a:pt x="29" y="210"/>
                  </a:cubicBezTo>
                  <a:close/>
                  <a:moveTo>
                    <a:pt x="217" y="100"/>
                  </a:moveTo>
                  <a:cubicBezTo>
                    <a:pt x="217" y="100"/>
                    <a:pt x="207" y="86"/>
                    <a:pt x="214" y="80"/>
                  </a:cubicBezTo>
                  <a:cubicBezTo>
                    <a:pt x="220" y="73"/>
                    <a:pt x="215" y="63"/>
                    <a:pt x="215" y="6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80" y="31"/>
                    <a:pt x="175" y="41"/>
                    <a:pt x="175" y="41"/>
                  </a:cubicBezTo>
                  <a:cubicBezTo>
                    <a:pt x="176" y="47"/>
                    <a:pt x="170" y="50"/>
                    <a:pt x="170" y="44"/>
                  </a:cubicBezTo>
                  <a:cubicBezTo>
                    <a:pt x="169" y="37"/>
                    <a:pt x="174" y="33"/>
                    <a:pt x="179" y="24"/>
                  </a:cubicBezTo>
                  <a:cubicBezTo>
                    <a:pt x="184" y="15"/>
                    <a:pt x="182" y="1"/>
                    <a:pt x="172" y="7"/>
                  </a:cubicBezTo>
                  <a:cubicBezTo>
                    <a:pt x="162" y="13"/>
                    <a:pt x="163" y="9"/>
                    <a:pt x="163" y="9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8" y="67"/>
                    <a:pt x="91" y="111"/>
                    <a:pt x="83" y="88"/>
                  </a:cubicBezTo>
                  <a:cubicBezTo>
                    <a:pt x="75" y="65"/>
                    <a:pt x="66" y="72"/>
                    <a:pt x="60" y="85"/>
                  </a:cubicBezTo>
                  <a:cubicBezTo>
                    <a:pt x="54" y="99"/>
                    <a:pt x="49" y="98"/>
                    <a:pt x="49" y="98"/>
                  </a:cubicBezTo>
                  <a:cubicBezTo>
                    <a:pt x="34" y="99"/>
                    <a:pt x="23" y="110"/>
                    <a:pt x="23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31" y="112"/>
                    <a:pt x="34" y="116"/>
                    <a:pt x="8" y="128"/>
                  </a:cubicBezTo>
                  <a:cubicBezTo>
                    <a:pt x="8" y="128"/>
                    <a:pt x="0" y="128"/>
                    <a:pt x="3" y="140"/>
                  </a:cubicBezTo>
                  <a:cubicBezTo>
                    <a:pt x="5" y="152"/>
                    <a:pt x="5" y="152"/>
                    <a:pt x="14" y="153"/>
                  </a:cubicBezTo>
                  <a:cubicBezTo>
                    <a:pt x="22" y="154"/>
                    <a:pt x="19" y="169"/>
                    <a:pt x="19" y="169"/>
                  </a:cubicBezTo>
                  <a:cubicBezTo>
                    <a:pt x="19" y="169"/>
                    <a:pt x="32" y="178"/>
                    <a:pt x="18" y="186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2" y="190"/>
                    <a:pt x="30" y="197"/>
                    <a:pt x="29" y="209"/>
                  </a:cubicBezTo>
                  <a:cubicBezTo>
                    <a:pt x="29" y="209"/>
                    <a:pt x="29" y="209"/>
                    <a:pt x="29" y="210"/>
                  </a:cubicBezTo>
                  <a:cubicBezTo>
                    <a:pt x="34" y="213"/>
                    <a:pt x="34" y="213"/>
                    <a:pt x="34" y="213"/>
                  </a:cubicBezTo>
                  <a:cubicBezTo>
                    <a:pt x="34" y="213"/>
                    <a:pt x="14" y="236"/>
                    <a:pt x="43" y="230"/>
                  </a:cubicBezTo>
                  <a:cubicBezTo>
                    <a:pt x="43" y="230"/>
                    <a:pt x="37" y="242"/>
                    <a:pt x="58" y="241"/>
                  </a:cubicBezTo>
                  <a:cubicBezTo>
                    <a:pt x="70" y="239"/>
                    <a:pt x="74" y="239"/>
                    <a:pt x="74" y="240"/>
                  </a:cubicBezTo>
                  <a:cubicBezTo>
                    <a:pt x="76" y="239"/>
                    <a:pt x="81" y="236"/>
                    <a:pt x="83" y="243"/>
                  </a:cubicBezTo>
                  <a:cubicBezTo>
                    <a:pt x="94" y="241"/>
                    <a:pt x="94" y="241"/>
                    <a:pt x="94" y="241"/>
                  </a:cubicBezTo>
                  <a:cubicBezTo>
                    <a:pt x="94" y="241"/>
                    <a:pt x="94" y="242"/>
                    <a:pt x="95" y="244"/>
                  </a:cubicBezTo>
                  <a:cubicBezTo>
                    <a:pt x="95" y="243"/>
                    <a:pt x="95" y="243"/>
                    <a:pt x="95" y="243"/>
                  </a:cubicBezTo>
                  <a:cubicBezTo>
                    <a:pt x="118" y="224"/>
                    <a:pt x="118" y="224"/>
                    <a:pt x="118" y="224"/>
                  </a:cubicBezTo>
                  <a:cubicBezTo>
                    <a:pt x="130" y="231"/>
                    <a:pt x="135" y="228"/>
                    <a:pt x="135" y="228"/>
                  </a:cubicBezTo>
                  <a:cubicBezTo>
                    <a:pt x="142" y="223"/>
                    <a:pt x="142" y="223"/>
                    <a:pt x="142" y="223"/>
                  </a:cubicBezTo>
                  <a:cubicBezTo>
                    <a:pt x="163" y="231"/>
                    <a:pt x="161" y="222"/>
                    <a:pt x="161" y="222"/>
                  </a:cubicBezTo>
                  <a:cubicBezTo>
                    <a:pt x="163" y="208"/>
                    <a:pt x="163" y="208"/>
                    <a:pt x="163" y="208"/>
                  </a:cubicBezTo>
                  <a:cubicBezTo>
                    <a:pt x="167" y="206"/>
                    <a:pt x="173" y="181"/>
                    <a:pt x="173" y="181"/>
                  </a:cubicBezTo>
                  <a:cubicBezTo>
                    <a:pt x="181" y="175"/>
                    <a:pt x="181" y="175"/>
                    <a:pt x="181" y="175"/>
                  </a:cubicBezTo>
                  <a:cubicBezTo>
                    <a:pt x="193" y="176"/>
                    <a:pt x="199" y="171"/>
                    <a:pt x="199" y="171"/>
                  </a:cubicBezTo>
                  <a:cubicBezTo>
                    <a:pt x="193" y="160"/>
                    <a:pt x="196" y="150"/>
                    <a:pt x="196" y="150"/>
                  </a:cubicBezTo>
                  <a:cubicBezTo>
                    <a:pt x="210" y="146"/>
                    <a:pt x="201" y="127"/>
                    <a:pt x="201" y="127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23" y="118"/>
                    <a:pt x="217" y="100"/>
                    <a:pt x="217" y="10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西双版纳"/>
            <p:cNvSpPr/>
            <p:nvPr/>
          </p:nvSpPr>
          <p:spPr bwMode="auto">
            <a:xfrm>
              <a:off x="3322638" y="5338763"/>
              <a:ext cx="771525" cy="619125"/>
            </a:xfrm>
            <a:custGeom>
              <a:avLst/>
              <a:gdLst>
                <a:gd name="T0" fmla="*/ 216 w 232"/>
                <a:gd name="T1" fmla="*/ 165 h 185"/>
                <a:gd name="T2" fmla="*/ 210 w 232"/>
                <a:gd name="T3" fmla="*/ 145 h 185"/>
                <a:gd name="T4" fmla="*/ 209 w 232"/>
                <a:gd name="T5" fmla="*/ 132 h 185"/>
                <a:gd name="T6" fmla="*/ 219 w 232"/>
                <a:gd name="T7" fmla="*/ 128 h 185"/>
                <a:gd name="T8" fmla="*/ 220 w 232"/>
                <a:gd name="T9" fmla="*/ 123 h 185"/>
                <a:gd name="T10" fmla="*/ 216 w 232"/>
                <a:gd name="T11" fmla="*/ 118 h 185"/>
                <a:gd name="T12" fmla="*/ 212 w 232"/>
                <a:gd name="T13" fmla="*/ 114 h 185"/>
                <a:gd name="T14" fmla="*/ 212 w 232"/>
                <a:gd name="T15" fmla="*/ 97 h 185"/>
                <a:gd name="T16" fmla="*/ 196 w 232"/>
                <a:gd name="T17" fmla="*/ 82 h 185"/>
                <a:gd name="T18" fmla="*/ 199 w 232"/>
                <a:gd name="T19" fmla="*/ 72 h 185"/>
                <a:gd name="T20" fmla="*/ 190 w 232"/>
                <a:gd name="T21" fmla="*/ 65 h 185"/>
                <a:gd name="T22" fmla="*/ 193 w 232"/>
                <a:gd name="T23" fmla="*/ 57 h 185"/>
                <a:gd name="T24" fmla="*/ 187 w 232"/>
                <a:gd name="T25" fmla="*/ 43 h 185"/>
                <a:gd name="T26" fmla="*/ 199 w 232"/>
                <a:gd name="T27" fmla="*/ 34 h 185"/>
                <a:gd name="T28" fmla="*/ 198 w 232"/>
                <a:gd name="T29" fmla="*/ 34 h 185"/>
                <a:gd name="T30" fmla="*/ 190 w 232"/>
                <a:gd name="T31" fmla="*/ 29 h 185"/>
                <a:gd name="T32" fmla="*/ 179 w 232"/>
                <a:gd name="T33" fmla="*/ 23 h 185"/>
                <a:gd name="T34" fmla="*/ 165 w 232"/>
                <a:gd name="T35" fmla="*/ 11 h 185"/>
                <a:gd name="T36" fmla="*/ 121 w 232"/>
                <a:gd name="T37" fmla="*/ 8 h 185"/>
                <a:gd name="T38" fmla="*/ 115 w 232"/>
                <a:gd name="T39" fmla="*/ 11 h 185"/>
                <a:gd name="T40" fmla="*/ 110 w 232"/>
                <a:gd name="T41" fmla="*/ 10 h 185"/>
                <a:gd name="T42" fmla="*/ 75 w 232"/>
                <a:gd name="T43" fmla="*/ 21 h 185"/>
                <a:gd name="T44" fmla="*/ 61 w 232"/>
                <a:gd name="T45" fmla="*/ 21 h 185"/>
                <a:gd name="T46" fmla="*/ 44 w 232"/>
                <a:gd name="T47" fmla="*/ 29 h 185"/>
                <a:gd name="T48" fmla="*/ 31 w 232"/>
                <a:gd name="T49" fmla="*/ 43 h 185"/>
                <a:gd name="T50" fmla="*/ 13 w 232"/>
                <a:gd name="T51" fmla="*/ 47 h 185"/>
                <a:gd name="T52" fmla="*/ 0 w 232"/>
                <a:gd name="T53" fmla="*/ 69 h 185"/>
                <a:gd name="T54" fmla="*/ 0 w 232"/>
                <a:gd name="T55" fmla="*/ 100 h 185"/>
                <a:gd name="T56" fmla="*/ 17 w 232"/>
                <a:gd name="T57" fmla="*/ 117 h 185"/>
                <a:gd name="T58" fmla="*/ 20 w 232"/>
                <a:gd name="T59" fmla="*/ 128 h 185"/>
                <a:gd name="T60" fmla="*/ 30 w 232"/>
                <a:gd name="T61" fmla="*/ 138 h 185"/>
                <a:gd name="T62" fmla="*/ 37 w 232"/>
                <a:gd name="T63" fmla="*/ 143 h 185"/>
                <a:gd name="T64" fmla="*/ 60 w 232"/>
                <a:gd name="T65" fmla="*/ 135 h 185"/>
                <a:gd name="T66" fmla="*/ 62 w 232"/>
                <a:gd name="T67" fmla="*/ 142 h 185"/>
                <a:gd name="T68" fmla="*/ 107 w 232"/>
                <a:gd name="T69" fmla="*/ 117 h 185"/>
                <a:gd name="T70" fmla="*/ 130 w 232"/>
                <a:gd name="T71" fmla="*/ 108 h 185"/>
                <a:gd name="T72" fmla="*/ 138 w 232"/>
                <a:gd name="T73" fmla="*/ 108 h 185"/>
                <a:gd name="T74" fmla="*/ 137 w 232"/>
                <a:gd name="T75" fmla="*/ 115 h 185"/>
                <a:gd name="T76" fmla="*/ 142 w 232"/>
                <a:gd name="T77" fmla="*/ 130 h 185"/>
                <a:gd name="T78" fmla="*/ 148 w 232"/>
                <a:gd name="T79" fmla="*/ 143 h 185"/>
                <a:gd name="T80" fmla="*/ 155 w 232"/>
                <a:gd name="T81" fmla="*/ 164 h 185"/>
                <a:gd name="T82" fmla="*/ 164 w 232"/>
                <a:gd name="T83" fmla="*/ 177 h 185"/>
                <a:gd name="T84" fmla="*/ 188 w 232"/>
                <a:gd name="T85" fmla="*/ 170 h 185"/>
                <a:gd name="T86" fmla="*/ 193 w 232"/>
                <a:gd name="T87" fmla="*/ 177 h 185"/>
                <a:gd name="T88" fmla="*/ 197 w 232"/>
                <a:gd name="T89" fmla="*/ 179 h 185"/>
                <a:gd name="T90" fmla="*/ 209 w 232"/>
                <a:gd name="T91" fmla="*/ 185 h 185"/>
                <a:gd name="T92" fmla="*/ 216 w 232"/>
                <a:gd name="T93" fmla="*/ 175 h 185"/>
                <a:gd name="T94" fmla="*/ 216 w 232"/>
                <a:gd name="T95" fmla="*/ 16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" h="185">
                  <a:moveTo>
                    <a:pt x="216" y="165"/>
                  </a:moveTo>
                  <a:cubicBezTo>
                    <a:pt x="201" y="158"/>
                    <a:pt x="210" y="145"/>
                    <a:pt x="210" y="145"/>
                  </a:cubicBezTo>
                  <a:cubicBezTo>
                    <a:pt x="210" y="145"/>
                    <a:pt x="216" y="139"/>
                    <a:pt x="209" y="132"/>
                  </a:cubicBezTo>
                  <a:cubicBezTo>
                    <a:pt x="219" y="128"/>
                    <a:pt x="219" y="128"/>
                    <a:pt x="219" y="128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6" y="118"/>
                    <a:pt x="216" y="118"/>
                    <a:pt x="216" y="118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196" y="82"/>
                    <a:pt x="196" y="82"/>
                    <a:pt x="196" y="8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94" y="43"/>
                    <a:pt x="199" y="34"/>
                  </a:cubicBezTo>
                  <a:cubicBezTo>
                    <a:pt x="198" y="34"/>
                    <a:pt x="198" y="34"/>
                    <a:pt x="198" y="34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77" y="29"/>
                    <a:pt x="179" y="23"/>
                    <a:pt x="179" y="23"/>
                  </a:cubicBezTo>
                  <a:cubicBezTo>
                    <a:pt x="186" y="0"/>
                    <a:pt x="165" y="11"/>
                    <a:pt x="165" y="11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90" y="3"/>
                    <a:pt x="75" y="21"/>
                    <a:pt x="75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59" y="26"/>
                    <a:pt x="44" y="29"/>
                    <a:pt x="44" y="29"/>
                  </a:cubicBezTo>
                  <a:cubicBezTo>
                    <a:pt x="67" y="54"/>
                    <a:pt x="31" y="43"/>
                    <a:pt x="31" y="43"/>
                  </a:cubicBezTo>
                  <a:cubicBezTo>
                    <a:pt x="28" y="44"/>
                    <a:pt x="13" y="47"/>
                    <a:pt x="13" y="47"/>
                  </a:cubicBezTo>
                  <a:cubicBezTo>
                    <a:pt x="13" y="66"/>
                    <a:pt x="0" y="69"/>
                    <a:pt x="0" y="69"/>
                  </a:cubicBezTo>
                  <a:cubicBezTo>
                    <a:pt x="0" y="69"/>
                    <a:pt x="14" y="82"/>
                    <a:pt x="0" y="100"/>
                  </a:cubicBezTo>
                  <a:cubicBezTo>
                    <a:pt x="0" y="100"/>
                    <a:pt x="6" y="128"/>
                    <a:pt x="17" y="117"/>
                  </a:cubicBezTo>
                  <a:cubicBezTo>
                    <a:pt x="17" y="117"/>
                    <a:pt x="31" y="111"/>
                    <a:pt x="20" y="128"/>
                  </a:cubicBezTo>
                  <a:cubicBezTo>
                    <a:pt x="20" y="128"/>
                    <a:pt x="15" y="142"/>
                    <a:pt x="30" y="138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37" y="143"/>
                    <a:pt x="46" y="128"/>
                    <a:pt x="60" y="135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42"/>
                    <a:pt x="79" y="157"/>
                    <a:pt x="107" y="117"/>
                  </a:cubicBezTo>
                  <a:cubicBezTo>
                    <a:pt x="107" y="117"/>
                    <a:pt x="124" y="118"/>
                    <a:pt x="130" y="108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7" y="115"/>
                    <a:pt x="137" y="115"/>
                    <a:pt x="137" y="115"/>
                  </a:cubicBezTo>
                  <a:cubicBezTo>
                    <a:pt x="137" y="115"/>
                    <a:pt x="149" y="118"/>
                    <a:pt x="142" y="130"/>
                  </a:cubicBezTo>
                  <a:cubicBezTo>
                    <a:pt x="142" y="130"/>
                    <a:pt x="156" y="126"/>
                    <a:pt x="148" y="143"/>
                  </a:cubicBezTo>
                  <a:cubicBezTo>
                    <a:pt x="140" y="161"/>
                    <a:pt x="150" y="163"/>
                    <a:pt x="155" y="164"/>
                  </a:cubicBezTo>
                  <a:cubicBezTo>
                    <a:pt x="155" y="164"/>
                    <a:pt x="141" y="178"/>
                    <a:pt x="164" y="177"/>
                  </a:cubicBezTo>
                  <a:cubicBezTo>
                    <a:pt x="188" y="176"/>
                    <a:pt x="188" y="170"/>
                    <a:pt x="188" y="170"/>
                  </a:cubicBezTo>
                  <a:cubicBezTo>
                    <a:pt x="188" y="170"/>
                    <a:pt x="193" y="171"/>
                    <a:pt x="193" y="177"/>
                  </a:cubicBezTo>
                  <a:cubicBezTo>
                    <a:pt x="197" y="179"/>
                    <a:pt x="197" y="179"/>
                    <a:pt x="197" y="179"/>
                  </a:cubicBezTo>
                  <a:cubicBezTo>
                    <a:pt x="197" y="179"/>
                    <a:pt x="204" y="174"/>
                    <a:pt x="209" y="185"/>
                  </a:cubicBezTo>
                  <a:cubicBezTo>
                    <a:pt x="209" y="185"/>
                    <a:pt x="219" y="184"/>
                    <a:pt x="216" y="175"/>
                  </a:cubicBezTo>
                  <a:cubicBezTo>
                    <a:pt x="216" y="175"/>
                    <a:pt x="232" y="173"/>
                    <a:pt x="216" y="16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普洱"/>
            <p:cNvSpPr/>
            <p:nvPr/>
          </p:nvSpPr>
          <p:spPr bwMode="auto">
            <a:xfrm>
              <a:off x="2970213" y="4414838"/>
              <a:ext cx="1266825" cy="1171575"/>
            </a:xfrm>
            <a:custGeom>
              <a:avLst/>
              <a:gdLst>
                <a:gd name="T0" fmla="*/ 358 w 380"/>
                <a:gd name="T1" fmla="*/ 280 h 353"/>
                <a:gd name="T2" fmla="*/ 339 w 380"/>
                <a:gd name="T3" fmla="*/ 259 h 353"/>
                <a:gd name="T4" fmla="*/ 321 w 380"/>
                <a:gd name="T5" fmla="*/ 256 h 353"/>
                <a:gd name="T6" fmla="*/ 327 w 380"/>
                <a:gd name="T7" fmla="*/ 239 h 353"/>
                <a:gd name="T8" fmla="*/ 348 w 380"/>
                <a:gd name="T9" fmla="*/ 226 h 353"/>
                <a:gd name="T10" fmla="*/ 322 w 380"/>
                <a:gd name="T11" fmla="*/ 209 h 353"/>
                <a:gd name="T12" fmla="*/ 315 w 380"/>
                <a:gd name="T13" fmla="*/ 177 h 353"/>
                <a:gd name="T14" fmla="*/ 307 w 380"/>
                <a:gd name="T15" fmla="*/ 151 h 353"/>
                <a:gd name="T16" fmla="*/ 284 w 380"/>
                <a:gd name="T17" fmla="*/ 141 h 353"/>
                <a:gd name="T18" fmla="*/ 265 w 380"/>
                <a:gd name="T19" fmla="*/ 75 h 353"/>
                <a:gd name="T20" fmla="*/ 241 w 380"/>
                <a:gd name="T21" fmla="*/ 52 h 353"/>
                <a:gd name="T22" fmla="*/ 221 w 380"/>
                <a:gd name="T23" fmla="*/ 15 h 353"/>
                <a:gd name="T24" fmla="*/ 189 w 380"/>
                <a:gd name="T25" fmla="*/ 7 h 353"/>
                <a:gd name="T26" fmla="*/ 163 w 380"/>
                <a:gd name="T27" fmla="*/ 17 h 353"/>
                <a:gd name="T28" fmla="*/ 175 w 380"/>
                <a:gd name="T29" fmla="*/ 41 h 353"/>
                <a:gd name="T30" fmla="*/ 177 w 380"/>
                <a:gd name="T31" fmla="*/ 78 h 353"/>
                <a:gd name="T32" fmla="*/ 160 w 380"/>
                <a:gd name="T33" fmla="*/ 105 h 353"/>
                <a:gd name="T34" fmla="*/ 158 w 380"/>
                <a:gd name="T35" fmla="*/ 149 h 353"/>
                <a:gd name="T36" fmla="*/ 133 w 380"/>
                <a:gd name="T37" fmla="*/ 159 h 353"/>
                <a:gd name="T38" fmla="*/ 121 w 380"/>
                <a:gd name="T39" fmla="*/ 200 h 353"/>
                <a:gd name="T40" fmla="*/ 95 w 380"/>
                <a:gd name="T41" fmla="*/ 206 h 353"/>
                <a:gd name="T42" fmla="*/ 55 w 380"/>
                <a:gd name="T43" fmla="*/ 221 h 353"/>
                <a:gd name="T44" fmla="*/ 49 w 380"/>
                <a:gd name="T45" fmla="*/ 239 h 353"/>
                <a:gd name="T46" fmla="*/ 40 w 380"/>
                <a:gd name="T47" fmla="*/ 279 h 353"/>
                <a:gd name="T48" fmla="*/ 26 w 380"/>
                <a:gd name="T49" fmla="*/ 320 h 353"/>
                <a:gd name="T50" fmla="*/ 54 w 380"/>
                <a:gd name="T51" fmla="*/ 339 h 353"/>
                <a:gd name="T52" fmla="*/ 86 w 380"/>
                <a:gd name="T53" fmla="*/ 346 h 353"/>
                <a:gd name="T54" fmla="*/ 104 w 380"/>
                <a:gd name="T55" fmla="*/ 348 h 353"/>
                <a:gd name="T56" fmla="*/ 135 w 380"/>
                <a:gd name="T57" fmla="*/ 322 h 353"/>
                <a:gd name="T58" fmla="*/ 165 w 380"/>
                <a:gd name="T59" fmla="*/ 300 h 353"/>
                <a:gd name="T60" fmla="*/ 215 w 380"/>
                <a:gd name="T61" fmla="*/ 289 h 353"/>
                <a:gd name="T62" fmla="*/ 226 w 380"/>
                <a:gd name="T63" fmla="*/ 287 h 353"/>
                <a:gd name="T64" fmla="*/ 284 w 380"/>
                <a:gd name="T65" fmla="*/ 302 h 353"/>
                <a:gd name="T66" fmla="*/ 302 w 380"/>
                <a:gd name="T67" fmla="*/ 313 h 353"/>
                <a:gd name="T68" fmla="*/ 306 w 380"/>
                <a:gd name="T69" fmla="*/ 301 h 353"/>
                <a:gd name="T70" fmla="*/ 327 w 380"/>
                <a:gd name="T71" fmla="*/ 307 h 353"/>
                <a:gd name="T72" fmla="*/ 351 w 380"/>
                <a:gd name="T73" fmla="*/ 299 h 353"/>
                <a:gd name="T74" fmla="*/ 375 w 380"/>
                <a:gd name="T75" fmla="*/ 301 h 353"/>
                <a:gd name="T76" fmla="*/ 380 w 380"/>
                <a:gd name="T77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80" h="353">
                  <a:moveTo>
                    <a:pt x="380" y="289"/>
                  </a:moveTo>
                  <a:cubicBezTo>
                    <a:pt x="380" y="284"/>
                    <a:pt x="358" y="280"/>
                    <a:pt x="358" y="280"/>
                  </a:cubicBezTo>
                  <a:cubicBezTo>
                    <a:pt x="350" y="275"/>
                    <a:pt x="350" y="275"/>
                    <a:pt x="350" y="275"/>
                  </a:cubicBezTo>
                  <a:cubicBezTo>
                    <a:pt x="353" y="262"/>
                    <a:pt x="339" y="259"/>
                    <a:pt x="339" y="259"/>
                  </a:cubicBezTo>
                  <a:cubicBezTo>
                    <a:pt x="331" y="259"/>
                    <a:pt x="331" y="259"/>
                    <a:pt x="331" y="259"/>
                  </a:cubicBezTo>
                  <a:cubicBezTo>
                    <a:pt x="321" y="256"/>
                    <a:pt x="321" y="256"/>
                    <a:pt x="321" y="256"/>
                  </a:cubicBezTo>
                  <a:cubicBezTo>
                    <a:pt x="319" y="250"/>
                    <a:pt x="319" y="250"/>
                    <a:pt x="319" y="250"/>
                  </a:cubicBezTo>
                  <a:cubicBezTo>
                    <a:pt x="319" y="250"/>
                    <a:pt x="325" y="244"/>
                    <a:pt x="327" y="239"/>
                  </a:cubicBezTo>
                  <a:cubicBezTo>
                    <a:pt x="329" y="234"/>
                    <a:pt x="332" y="232"/>
                    <a:pt x="332" y="232"/>
                  </a:cubicBezTo>
                  <a:cubicBezTo>
                    <a:pt x="332" y="232"/>
                    <a:pt x="347" y="242"/>
                    <a:pt x="348" y="226"/>
                  </a:cubicBezTo>
                  <a:cubicBezTo>
                    <a:pt x="348" y="210"/>
                    <a:pt x="335" y="214"/>
                    <a:pt x="335" y="214"/>
                  </a:cubicBezTo>
                  <a:cubicBezTo>
                    <a:pt x="321" y="214"/>
                    <a:pt x="322" y="209"/>
                    <a:pt x="322" y="209"/>
                  </a:cubicBezTo>
                  <a:cubicBezTo>
                    <a:pt x="327" y="202"/>
                    <a:pt x="327" y="193"/>
                    <a:pt x="327" y="193"/>
                  </a:cubicBezTo>
                  <a:cubicBezTo>
                    <a:pt x="315" y="177"/>
                    <a:pt x="315" y="177"/>
                    <a:pt x="315" y="177"/>
                  </a:cubicBezTo>
                  <a:cubicBezTo>
                    <a:pt x="316" y="170"/>
                    <a:pt x="316" y="170"/>
                    <a:pt x="316" y="170"/>
                  </a:cubicBezTo>
                  <a:cubicBezTo>
                    <a:pt x="308" y="165"/>
                    <a:pt x="307" y="151"/>
                    <a:pt x="307" y="151"/>
                  </a:cubicBezTo>
                  <a:cubicBezTo>
                    <a:pt x="296" y="152"/>
                    <a:pt x="296" y="152"/>
                    <a:pt x="296" y="152"/>
                  </a:cubicBezTo>
                  <a:cubicBezTo>
                    <a:pt x="298" y="130"/>
                    <a:pt x="284" y="141"/>
                    <a:pt x="284" y="141"/>
                  </a:cubicBezTo>
                  <a:cubicBezTo>
                    <a:pt x="266" y="147"/>
                    <a:pt x="276" y="131"/>
                    <a:pt x="284" y="122"/>
                  </a:cubicBezTo>
                  <a:cubicBezTo>
                    <a:pt x="292" y="114"/>
                    <a:pt x="265" y="75"/>
                    <a:pt x="265" y="75"/>
                  </a:cubicBezTo>
                  <a:cubicBezTo>
                    <a:pt x="262" y="69"/>
                    <a:pt x="262" y="69"/>
                    <a:pt x="262" y="69"/>
                  </a:cubicBezTo>
                  <a:cubicBezTo>
                    <a:pt x="251" y="71"/>
                    <a:pt x="241" y="52"/>
                    <a:pt x="241" y="52"/>
                  </a:cubicBezTo>
                  <a:cubicBezTo>
                    <a:pt x="231" y="30"/>
                    <a:pt x="231" y="30"/>
                    <a:pt x="231" y="30"/>
                  </a:cubicBezTo>
                  <a:cubicBezTo>
                    <a:pt x="231" y="30"/>
                    <a:pt x="227" y="15"/>
                    <a:pt x="221" y="15"/>
                  </a:cubicBezTo>
                  <a:cubicBezTo>
                    <a:pt x="214" y="15"/>
                    <a:pt x="208" y="15"/>
                    <a:pt x="200" y="8"/>
                  </a:cubicBezTo>
                  <a:cubicBezTo>
                    <a:pt x="193" y="0"/>
                    <a:pt x="189" y="7"/>
                    <a:pt x="189" y="7"/>
                  </a:cubicBezTo>
                  <a:cubicBezTo>
                    <a:pt x="193" y="18"/>
                    <a:pt x="166" y="17"/>
                    <a:pt x="163" y="17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75" y="41"/>
                    <a:pt x="175" y="41"/>
                    <a:pt x="175" y="41"/>
                  </a:cubicBezTo>
                  <a:cubicBezTo>
                    <a:pt x="175" y="41"/>
                    <a:pt x="180" y="51"/>
                    <a:pt x="173" y="58"/>
                  </a:cubicBezTo>
                  <a:cubicBezTo>
                    <a:pt x="167" y="64"/>
                    <a:pt x="177" y="78"/>
                    <a:pt x="177" y="78"/>
                  </a:cubicBezTo>
                  <a:cubicBezTo>
                    <a:pt x="177" y="78"/>
                    <a:pt x="182" y="96"/>
                    <a:pt x="158" y="100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60" y="105"/>
                    <a:pt x="170" y="124"/>
                    <a:pt x="155" y="128"/>
                  </a:cubicBezTo>
                  <a:cubicBezTo>
                    <a:pt x="155" y="128"/>
                    <a:pt x="153" y="138"/>
                    <a:pt x="158" y="149"/>
                  </a:cubicBezTo>
                  <a:cubicBezTo>
                    <a:pt x="158" y="149"/>
                    <a:pt x="152" y="154"/>
                    <a:pt x="141" y="153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33" y="159"/>
                    <a:pt x="127" y="184"/>
                    <a:pt x="123" y="186"/>
                  </a:cubicBezTo>
                  <a:cubicBezTo>
                    <a:pt x="121" y="200"/>
                    <a:pt x="121" y="200"/>
                    <a:pt x="121" y="200"/>
                  </a:cubicBezTo>
                  <a:cubicBezTo>
                    <a:pt x="121" y="200"/>
                    <a:pt x="122" y="209"/>
                    <a:pt x="101" y="201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6"/>
                    <a:pt x="90" y="209"/>
                    <a:pt x="78" y="202"/>
                  </a:cubicBezTo>
                  <a:cubicBezTo>
                    <a:pt x="55" y="221"/>
                    <a:pt x="55" y="221"/>
                    <a:pt x="55" y="221"/>
                  </a:cubicBezTo>
                  <a:cubicBezTo>
                    <a:pt x="55" y="222"/>
                    <a:pt x="55" y="222"/>
                    <a:pt x="55" y="222"/>
                  </a:cubicBezTo>
                  <a:cubicBezTo>
                    <a:pt x="58" y="229"/>
                    <a:pt x="67" y="253"/>
                    <a:pt x="49" y="239"/>
                  </a:cubicBezTo>
                  <a:cubicBezTo>
                    <a:pt x="48" y="251"/>
                    <a:pt x="48" y="251"/>
                    <a:pt x="48" y="251"/>
                  </a:cubicBezTo>
                  <a:cubicBezTo>
                    <a:pt x="48" y="251"/>
                    <a:pt x="23" y="266"/>
                    <a:pt x="40" y="279"/>
                  </a:cubicBezTo>
                  <a:cubicBezTo>
                    <a:pt x="48" y="285"/>
                    <a:pt x="30" y="302"/>
                    <a:pt x="30" y="302"/>
                  </a:cubicBezTo>
                  <a:cubicBezTo>
                    <a:pt x="30" y="302"/>
                    <a:pt x="24" y="308"/>
                    <a:pt x="26" y="320"/>
                  </a:cubicBezTo>
                  <a:cubicBezTo>
                    <a:pt x="26" y="320"/>
                    <a:pt x="0" y="340"/>
                    <a:pt x="21" y="340"/>
                  </a:cubicBezTo>
                  <a:cubicBezTo>
                    <a:pt x="42" y="341"/>
                    <a:pt x="54" y="339"/>
                    <a:pt x="54" y="339"/>
                  </a:cubicBezTo>
                  <a:cubicBezTo>
                    <a:pt x="77" y="350"/>
                    <a:pt x="77" y="350"/>
                    <a:pt x="77" y="350"/>
                  </a:cubicBezTo>
                  <a:cubicBezTo>
                    <a:pt x="86" y="346"/>
                    <a:pt x="86" y="346"/>
                    <a:pt x="86" y="346"/>
                  </a:cubicBezTo>
                  <a:cubicBezTo>
                    <a:pt x="97" y="353"/>
                    <a:pt x="97" y="353"/>
                    <a:pt x="97" y="353"/>
                  </a:cubicBezTo>
                  <a:cubicBezTo>
                    <a:pt x="104" y="348"/>
                    <a:pt x="104" y="348"/>
                    <a:pt x="104" y="348"/>
                  </a:cubicBezTo>
                  <a:cubicBezTo>
                    <a:pt x="104" y="348"/>
                    <a:pt x="117" y="345"/>
                    <a:pt x="117" y="326"/>
                  </a:cubicBezTo>
                  <a:cubicBezTo>
                    <a:pt x="117" y="326"/>
                    <a:pt x="132" y="323"/>
                    <a:pt x="135" y="322"/>
                  </a:cubicBezTo>
                  <a:cubicBezTo>
                    <a:pt x="135" y="322"/>
                    <a:pt x="172" y="333"/>
                    <a:pt x="149" y="308"/>
                  </a:cubicBezTo>
                  <a:cubicBezTo>
                    <a:pt x="149" y="308"/>
                    <a:pt x="163" y="305"/>
                    <a:pt x="165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0" y="300"/>
                    <a:pt x="195" y="282"/>
                    <a:pt x="215" y="289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26" y="287"/>
                    <a:pt x="226" y="287"/>
                    <a:pt x="226" y="287"/>
                  </a:cubicBezTo>
                  <a:cubicBezTo>
                    <a:pt x="270" y="290"/>
                    <a:pt x="270" y="290"/>
                    <a:pt x="270" y="290"/>
                  </a:cubicBezTo>
                  <a:cubicBezTo>
                    <a:pt x="270" y="290"/>
                    <a:pt x="290" y="279"/>
                    <a:pt x="284" y="302"/>
                  </a:cubicBezTo>
                  <a:cubicBezTo>
                    <a:pt x="284" y="302"/>
                    <a:pt x="282" y="308"/>
                    <a:pt x="294" y="308"/>
                  </a:cubicBezTo>
                  <a:cubicBezTo>
                    <a:pt x="302" y="313"/>
                    <a:pt x="302" y="313"/>
                    <a:pt x="302" y="313"/>
                  </a:cubicBezTo>
                  <a:cubicBezTo>
                    <a:pt x="303" y="313"/>
                    <a:pt x="303" y="313"/>
                    <a:pt x="303" y="313"/>
                  </a:cubicBezTo>
                  <a:cubicBezTo>
                    <a:pt x="305" y="310"/>
                    <a:pt x="306" y="306"/>
                    <a:pt x="306" y="301"/>
                  </a:cubicBezTo>
                  <a:cubicBezTo>
                    <a:pt x="306" y="301"/>
                    <a:pt x="309" y="289"/>
                    <a:pt x="320" y="300"/>
                  </a:cubicBezTo>
                  <a:cubicBezTo>
                    <a:pt x="327" y="307"/>
                    <a:pt x="327" y="307"/>
                    <a:pt x="327" y="307"/>
                  </a:cubicBezTo>
                  <a:cubicBezTo>
                    <a:pt x="327" y="307"/>
                    <a:pt x="331" y="312"/>
                    <a:pt x="334" y="301"/>
                  </a:cubicBezTo>
                  <a:cubicBezTo>
                    <a:pt x="351" y="299"/>
                    <a:pt x="351" y="299"/>
                    <a:pt x="351" y="299"/>
                  </a:cubicBezTo>
                  <a:cubicBezTo>
                    <a:pt x="362" y="302"/>
                    <a:pt x="362" y="302"/>
                    <a:pt x="362" y="302"/>
                  </a:cubicBezTo>
                  <a:cubicBezTo>
                    <a:pt x="375" y="301"/>
                    <a:pt x="375" y="301"/>
                    <a:pt x="375" y="301"/>
                  </a:cubicBezTo>
                  <a:cubicBezTo>
                    <a:pt x="376" y="294"/>
                    <a:pt x="376" y="294"/>
                    <a:pt x="376" y="294"/>
                  </a:cubicBezTo>
                  <a:cubicBezTo>
                    <a:pt x="380" y="289"/>
                    <a:pt x="380" y="289"/>
                    <a:pt x="380" y="28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文山"/>
            <p:cNvSpPr/>
            <p:nvPr/>
          </p:nvSpPr>
          <p:spPr bwMode="auto">
            <a:xfrm>
              <a:off x="4684713" y="4548188"/>
              <a:ext cx="1076325" cy="771525"/>
            </a:xfrm>
            <a:custGeom>
              <a:avLst/>
              <a:gdLst>
                <a:gd name="T0" fmla="*/ 94 w 323"/>
                <a:gd name="T1" fmla="*/ 230 h 232"/>
                <a:gd name="T2" fmla="*/ 107 w 323"/>
                <a:gd name="T3" fmla="*/ 224 h 232"/>
                <a:gd name="T4" fmla="*/ 131 w 323"/>
                <a:gd name="T5" fmla="*/ 212 h 232"/>
                <a:gd name="T6" fmla="*/ 162 w 323"/>
                <a:gd name="T7" fmla="*/ 198 h 232"/>
                <a:gd name="T8" fmla="*/ 171 w 323"/>
                <a:gd name="T9" fmla="*/ 167 h 232"/>
                <a:gd name="T10" fmla="*/ 190 w 323"/>
                <a:gd name="T11" fmla="*/ 157 h 232"/>
                <a:gd name="T12" fmla="*/ 203 w 323"/>
                <a:gd name="T13" fmla="*/ 154 h 232"/>
                <a:gd name="T14" fmla="*/ 207 w 323"/>
                <a:gd name="T15" fmla="*/ 142 h 232"/>
                <a:gd name="T16" fmla="*/ 212 w 323"/>
                <a:gd name="T17" fmla="*/ 145 h 232"/>
                <a:gd name="T18" fmla="*/ 221 w 323"/>
                <a:gd name="T19" fmla="*/ 152 h 232"/>
                <a:gd name="T20" fmla="*/ 227 w 323"/>
                <a:gd name="T21" fmla="*/ 159 h 232"/>
                <a:gd name="T22" fmla="*/ 256 w 323"/>
                <a:gd name="T23" fmla="*/ 143 h 232"/>
                <a:gd name="T24" fmla="*/ 261 w 323"/>
                <a:gd name="T25" fmla="*/ 134 h 232"/>
                <a:gd name="T26" fmla="*/ 280 w 323"/>
                <a:gd name="T27" fmla="*/ 121 h 232"/>
                <a:gd name="T28" fmla="*/ 289 w 323"/>
                <a:gd name="T29" fmla="*/ 128 h 232"/>
                <a:gd name="T30" fmla="*/ 305 w 323"/>
                <a:gd name="T31" fmla="*/ 99 h 232"/>
                <a:gd name="T32" fmla="*/ 306 w 323"/>
                <a:gd name="T33" fmla="*/ 81 h 232"/>
                <a:gd name="T34" fmla="*/ 303 w 323"/>
                <a:gd name="T35" fmla="*/ 54 h 232"/>
                <a:gd name="T36" fmla="*/ 287 w 323"/>
                <a:gd name="T37" fmla="*/ 47 h 232"/>
                <a:gd name="T38" fmla="*/ 259 w 323"/>
                <a:gd name="T39" fmla="*/ 51 h 232"/>
                <a:gd name="T40" fmla="*/ 244 w 323"/>
                <a:gd name="T41" fmla="*/ 50 h 232"/>
                <a:gd name="T42" fmla="*/ 211 w 323"/>
                <a:gd name="T43" fmla="*/ 47 h 232"/>
                <a:gd name="T44" fmla="*/ 192 w 323"/>
                <a:gd name="T45" fmla="*/ 42 h 232"/>
                <a:gd name="T46" fmla="*/ 193 w 323"/>
                <a:gd name="T47" fmla="*/ 28 h 232"/>
                <a:gd name="T48" fmla="*/ 190 w 323"/>
                <a:gd name="T49" fmla="*/ 18 h 232"/>
                <a:gd name="T50" fmla="*/ 169 w 323"/>
                <a:gd name="T51" fmla="*/ 10 h 232"/>
                <a:gd name="T52" fmla="*/ 141 w 323"/>
                <a:gd name="T53" fmla="*/ 19 h 232"/>
                <a:gd name="T54" fmla="*/ 119 w 323"/>
                <a:gd name="T55" fmla="*/ 9 h 232"/>
                <a:gd name="T56" fmla="*/ 82 w 323"/>
                <a:gd name="T57" fmla="*/ 18 h 232"/>
                <a:gd name="T58" fmla="*/ 62 w 323"/>
                <a:gd name="T59" fmla="*/ 10 h 232"/>
                <a:gd name="T60" fmla="*/ 24 w 323"/>
                <a:gd name="T61" fmla="*/ 42 h 232"/>
                <a:gd name="T62" fmla="*/ 20 w 323"/>
                <a:gd name="T63" fmla="*/ 86 h 232"/>
                <a:gd name="T64" fmla="*/ 16 w 323"/>
                <a:gd name="T65" fmla="*/ 109 h 232"/>
                <a:gd name="T66" fmla="*/ 21 w 323"/>
                <a:gd name="T67" fmla="*/ 125 h 232"/>
                <a:gd name="T68" fmla="*/ 31 w 323"/>
                <a:gd name="T69" fmla="*/ 133 h 232"/>
                <a:gd name="T70" fmla="*/ 35 w 323"/>
                <a:gd name="T71" fmla="*/ 144 h 232"/>
                <a:gd name="T72" fmla="*/ 39 w 323"/>
                <a:gd name="T73" fmla="*/ 149 h 232"/>
                <a:gd name="T74" fmla="*/ 47 w 323"/>
                <a:gd name="T75" fmla="*/ 154 h 232"/>
                <a:gd name="T76" fmla="*/ 48 w 323"/>
                <a:gd name="T77" fmla="*/ 175 h 232"/>
                <a:gd name="T78" fmla="*/ 51 w 323"/>
                <a:gd name="T79" fmla="*/ 198 h 232"/>
                <a:gd name="T80" fmla="*/ 48 w 323"/>
                <a:gd name="T81" fmla="*/ 210 h 232"/>
                <a:gd name="T82" fmla="*/ 60 w 323"/>
                <a:gd name="T83" fmla="*/ 213 h 232"/>
                <a:gd name="T84" fmla="*/ 91 w 323"/>
                <a:gd name="T85" fmla="*/ 22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3" h="232">
                  <a:moveTo>
                    <a:pt x="91" y="225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107" y="229"/>
                    <a:pt x="107" y="229"/>
                    <a:pt x="107" y="229"/>
                  </a:cubicBezTo>
                  <a:cubicBezTo>
                    <a:pt x="107" y="224"/>
                    <a:pt x="107" y="224"/>
                    <a:pt x="107" y="224"/>
                  </a:cubicBezTo>
                  <a:cubicBezTo>
                    <a:pt x="130" y="207"/>
                    <a:pt x="130" y="207"/>
                    <a:pt x="130" y="207"/>
                  </a:cubicBezTo>
                  <a:cubicBezTo>
                    <a:pt x="131" y="212"/>
                    <a:pt x="131" y="212"/>
                    <a:pt x="131" y="212"/>
                  </a:cubicBezTo>
                  <a:cubicBezTo>
                    <a:pt x="148" y="206"/>
                    <a:pt x="148" y="206"/>
                    <a:pt x="148" y="206"/>
                  </a:cubicBezTo>
                  <a:cubicBezTo>
                    <a:pt x="148" y="206"/>
                    <a:pt x="149" y="198"/>
                    <a:pt x="162" y="198"/>
                  </a:cubicBezTo>
                  <a:cubicBezTo>
                    <a:pt x="162" y="198"/>
                    <a:pt x="164" y="195"/>
                    <a:pt x="157" y="184"/>
                  </a:cubicBezTo>
                  <a:cubicBezTo>
                    <a:pt x="149" y="174"/>
                    <a:pt x="160" y="168"/>
                    <a:pt x="171" y="167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90" y="157"/>
                    <a:pt x="190" y="157"/>
                    <a:pt x="190" y="157"/>
                  </a:cubicBezTo>
                  <a:cubicBezTo>
                    <a:pt x="191" y="152"/>
                    <a:pt x="191" y="152"/>
                    <a:pt x="191" y="152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6" y="152"/>
                    <a:pt x="206" y="152"/>
                    <a:pt x="206" y="152"/>
                  </a:cubicBezTo>
                  <a:cubicBezTo>
                    <a:pt x="207" y="142"/>
                    <a:pt x="207" y="142"/>
                    <a:pt x="207" y="142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12" y="145"/>
                    <a:pt x="212" y="145"/>
                    <a:pt x="212" y="145"/>
                  </a:cubicBezTo>
                  <a:cubicBezTo>
                    <a:pt x="221" y="145"/>
                    <a:pt x="221" y="145"/>
                    <a:pt x="221" y="145"/>
                  </a:cubicBezTo>
                  <a:cubicBezTo>
                    <a:pt x="221" y="152"/>
                    <a:pt x="221" y="152"/>
                    <a:pt x="221" y="152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39" y="167"/>
                    <a:pt x="242" y="153"/>
                  </a:cubicBezTo>
                  <a:cubicBezTo>
                    <a:pt x="242" y="153"/>
                    <a:pt x="248" y="140"/>
                    <a:pt x="256" y="143"/>
                  </a:cubicBezTo>
                  <a:cubicBezTo>
                    <a:pt x="252" y="134"/>
                    <a:pt x="252" y="134"/>
                    <a:pt x="252" y="134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1" y="134"/>
                    <a:pt x="267" y="127"/>
                    <a:pt x="273" y="118"/>
                  </a:cubicBezTo>
                  <a:cubicBezTo>
                    <a:pt x="273" y="118"/>
                    <a:pt x="278" y="117"/>
                    <a:pt x="280" y="121"/>
                  </a:cubicBezTo>
                  <a:cubicBezTo>
                    <a:pt x="280" y="121"/>
                    <a:pt x="285" y="120"/>
                    <a:pt x="288" y="121"/>
                  </a:cubicBezTo>
                  <a:cubicBezTo>
                    <a:pt x="292" y="122"/>
                    <a:pt x="289" y="128"/>
                    <a:pt x="289" y="128"/>
                  </a:cubicBezTo>
                  <a:cubicBezTo>
                    <a:pt x="289" y="128"/>
                    <a:pt x="306" y="122"/>
                    <a:pt x="303" y="103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5" y="99"/>
                    <a:pt x="315" y="93"/>
                    <a:pt x="304" y="84"/>
                  </a:cubicBezTo>
                  <a:cubicBezTo>
                    <a:pt x="306" y="81"/>
                    <a:pt x="306" y="81"/>
                    <a:pt x="306" y="81"/>
                  </a:cubicBezTo>
                  <a:cubicBezTo>
                    <a:pt x="306" y="81"/>
                    <a:pt x="323" y="76"/>
                    <a:pt x="304" y="64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297" y="53"/>
                    <a:pt x="297" y="53"/>
                    <a:pt x="297" y="53"/>
                  </a:cubicBezTo>
                  <a:cubicBezTo>
                    <a:pt x="297" y="53"/>
                    <a:pt x="300" y="35"/>
                    <a:pt x="287" y="47"/>
                  </a:cubicBezTo>
                  <a:cubicBezTo>
                    <a:pt x="287" y="47"/>
                    <a:pt x="277" y="40"/>
                    <a:pt x="275" y="53"/>
                  </a:cubicBezTo>
                  <a:cubicBezTo>
                    <a:pt x="275" y="53"/>
                    <a:pt x="273" y="58"/>
                    <a:pt x="259" y="51"/>
                  </a:cubicBezTo>
                  <a:cubicBezTo>
                    <a:pt x="251" y="55"/>
                    <a:pt x="251" y="55"/>
                    <a:pt x="251" y="55"/>
                  </a:cubicBezTo>
                  <a:cubicBezTo>
                    <a:pt x="251" y="55"/>
                    <a:pt x="246" y="55"/>
                    <a:pt x="244" y="50"/>
                  </a:cubicBezTo>
                  <a:cubicBezTo>
                    <a:pt x="243" y="44"/>
                    <a:pt x="237" y="43"/>
                    <a:pt x="232" y="55"/>
                  </a:cubicBezTo>
                  <a:cubicBezTo>
                    <a:pt x="227" y="68"/>
                    <a:pt x="211" y="47"/>
                    <a:pt x="211" y="47"/>
                  </a:cubicBezTo>
                  <a:cubicBezTo>
                    <a:pt x="211" y="47"/>
                    <a:pt x="208" y="52"/>
                    <a:pt x="208" y="55"/>
                  </a:cubicBezTo>
                  <a:cubicBezTo>
                    <a:pt x="208" y="58"/>
                    <a:pt x="192" y="42"/>
                    <a:pt x="192" y="42"/>
                  </a:cubicBezTo>
                  <a:cubicBezTo>
                    <a:pt x="201" y="41"/>
                    <a:pt x="201" y="41"/>
                    <a:pt x="201" y="41"/>
                  </a:cubicBezTo>
                  <a:cubicBezTo>
                    <a:pt x="201" y="41"/>
                    <a:pt x="197" y="30"/>
                    <a:pt x="193" y="28"/>
                  </a:cubicBezTo>
                  <a:cubicBezTo>
                    <a:pt x="193" y="24"/>
                    <a:pt x="193" y="24"/>
                    <a:pt x="193" y="24"/>
                  </a:cubicBezTo>
                  <a:cubicBezTo>
                    <a:pt x="193" y="24"/>
                    <a:pt x="199" y="17"/>
                    <a:pt x="190" y="18"/>
                  </a:cubicBezTo>
                  <a:cubicBezTo>
                    <a:pt x="180" y="19"/>
                    <a:pt x="181" y="10"/>
                    <a:pt x="181" y="10"/>
                  </a:cubicBezTo>
                  <a:cubicBezTo>
                    <a:pt x="181" y="10"/>
                    <a:pt x="177" y="4"/>
                    <a:pt x="169" y="10"/>
                  </a:cubicBezTo>
                  <a:cubicBezTo>
                    <a:pt x="169" y="10"/>
                    <a:pt x="169" y="13"/>
                    <a:pt x="158" y="7"/>
                  </a:cubicBezTo>
                  <a:cubicBezTo>
                    <a:pt x="147" y="0"/>
                    <a:pt x="137" y="7"/>
                    <a:pt x="141" y="19"/>
                  </a:cubicBezTo>
                  <a:cubicBezTo>
                    <a:pt x="141" y="19"/>
                    <a:pt x="134" y="25"/>
                    <a:pt x="132" y="14"/>
                  </a:cubicBezTo>
                  <a:cubicBezTo>
                    <a:pt x="132" y="14"/>
                    <a:pt x="124" y="17"/>
                    <a:pt x="119" y="9"/>
                  </a:cubicBezTo>
                  <a:cubicBezTo>
                    <a:pt x="118" y="8"/>
                    <a:pt x="114" y="7"/>
                    <a:pt x="101" y="15"/>
                  </a:cubicBezTo>
                  <a:cubicBezTo>
                    <a:pt x="86" y="24"/>
                    <a:pt x="82" y="18"/>
                    <a:pt x="82" y="18"/>
                  </a:cubicBezTo>
                  <a:cubicBezTo>
                    <a:pt x="83" y="5"/>
                    <a:pt x="75" y="9"/>
                    <a:pt x="75" y="9"/>
                  </a:cubicBezTo>
                  <a:cubicBezTo>
                    <a:pt x="67" y="13"/>
                    <a:pt x="62" y="10"/>
                    <a:pt x="62" y="10"/>
                  </a:cubicBezTo>
                  <a:cubicBezTo>
                    <a:pt x="48" y="9"/>
                    <a:pt x="38" y="25"/>
                    <a:pt x="38" y="25"/>
                  </a:cubicBezTo>
                  <a:cubicBezTo>
                    <a:pt x="40" y="37"/>
                    <a:pt x="24" y="42"/>
                    <a:pt x="24" y="42"/>
                  </a:cubicBezTo>
                  <a:cubicBezTo>
                    <a:pt x="0" y="52"/>
                    <a:pt x="16" y="67"/>
                    <a:pt x="16" y="67"/>
                  </a:cubicBezTo>
                  <a:cubicBezTo>
                    <a:pt x="25" y="78"/>
                    <a:pt x="20" y="86"/>
                    <a:pt x="20" y="86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8" y="105"/>
                    <a:pt x="16" y="109"/>
                    <a:pt x="16" y="109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5" y="134"/>
                    <a:pt x="21" y="125"/>
                    <a:pt x="21" y="125"/>
                  </a:cubicBezTo>
                  <a:cubicBezTo>
                    <a:pt x="34" y="123"/>
                    <a:pt x="29" y="131"/>
                    <a:pt x="29" y="131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40" y="134"/>
                    <a:pt x="35" y="140"/>
                    <a:pt x="35" y="140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50" y="182"/>
                    <a:pt x="50" y="182"/>
                    <a:pt x="50" y="182"/>
                  </a:cubicBezTo>
                  <a:cubicBezTo>
                    <a:pt x="58" y="187"/>
                    <a:pt x="51" y="198"/>
                    <a:pt x="51" y="198"/>
                  </a:cubicBezTo>
                  <a:cubicBezTo>
                    <a:pt x="49" y="202"/>
                    <a:pt x="49" y="202"/>
                    <a:pt x="49" y="202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38" y="224"/>
                    <a:pt x="42" y="230"/>
                    <a:pt x="42" y="230"/>
                  </a:cubicBezTo>
                  <a:cubicBezTo>
                    <a:pt x="57" y="232"/>
                    <a:pt x="53" y="229"/>
                    <a:pt x="60" y="213"/>
                  </a:cubicBezTo>
                  <a:cubicBezTo>
                    <a:pt x="66" y="198"/>
                    <a:pt x="80" y="212"/>
                    <a:pt x="80" y="212"/>
                  </a:cubicBezTo>
                  <a:cubicBezTo>
                    <a:pt x="80" y="212"/>
                    <a:pt x="96" y="198"/>
                    <a:pt x="91" y="22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曲靖"/>
            <p:cNvSpPr/>
            <p:nvPr/>
          </p:nvSpPr>
          <p:spPr bwMode="auto">
            <a:xfrm>
              <a:off x="4513263" y="3481388"/>
              <a:ext cx="666750" cy="1143000"/>
            </a:xfrm>
            <a:custGeom>
              <a:avLst/>
              <a:gdLst>
                <a:gd name="T0" fmla="*/ 171 w 200"/>
                <a:gd name="T1" fmla="*/ 328 h 343"/>
                <a:gd name="T2" fmla="*/ 158 w 200"/>
                <a:gd name="T3" fmla="*/ 308 h 343"/>
                <a:gd name="T4" fmla="*/ 167 w 200"/>
                <a:gd name="T5" fmla="*/ 285 h 343"/>
                <a:gd name="T6" fmla="*/ 183 w 200"/>
                <a:gd name="T7" fmla="*/ 262 h 343"/>
                <a:gd name="T8" fmla="*/ 170 w 200"/>
                <a:gd name="T9" fmla="*/ 251 h 343"/>
                <a:gd name="T10" fmla="*/ 191 w 200"/>
                <a:gd name="T11" fmla="*/ 236 h 343"/>
                <a:gd name="T12" fmla="*/ 200 w 200"/>
                <a:gd name="T13" fmla="*/ 228 h 343"/>
                <a:gd name="T14" fmla="*/ 177 w 200"/>
                <a:gd name="T15" fmla="*/ 214 h 343"/>
                <a:gd name="T16" fmla="*/ 163 w 200"/>
                <a:gd name="T17" fmla="*/ 208 h 343"/>
                <a:gd name="T18" fmla="*/ 166 w 200"/>
                <a:gd name="T19" fmla="*/ 200 h 343"/>
                <a:gd name="T20" fmla="*/ 164 w 200"/>
                <a:gd name="T21" fmla="*/ 195 h 343"/>
                <a:gd name="T22" fmla="*/ 153 w 200"/>
                <a:gd name="T23" fmla="*/ 191 h 343"/>
                <a:gd name="T24" fmla="*/ 142 w 200"/>
                <a:gd name="T25" fmla="*/ 170 h 343"/>
                <a:gd name="T26" fmla="*/ 166 w 200"/>
                <a:gd name="T27" fmla="*/ 109 h 343"/>
                <a:gd name="T28" fmla="*/ 178 w 200"/>
                <a:gd name="T29" fmla="*/ 88 h 343"/>
                <a:gd name="T30" fmla="*/ 171 w 200"/>
                <a:gd name="T31" fmla="*/ 68 h 343"/>
                <a:gd name="T32" fmla="*/ 151 w 200"/>
                <a:gd name="T33" fmla="*/ 51 h 343"/>
                <a:gd name="T34" fmla="*/ 125 w 200"/>
                <a:gd name="T35" fmla="*/ 59 h 343"/>
                <a:gd name="T36" fmla="*/ 77 w 200"/>
                <a:gd name="T37" fmla="*/ 50 h 343"/>
                <a:gd name="T38" fmla="*/ 77 w 200"/>
                <a:gd name="T39" fmla="*/ 22 h 343"/>
                <a:gd name="T40" fmla="*/ 61 w 200"/>
                <a:gd name="T41" fmla="*/ 6 h 343"/>
                <a:gd name="T42" fmla="*/ 43 w 200"/>
                <a:gd name="T43" fmla="*/ 13 h 343"/>
                <a:gd name="T44" fmla="*/ 23 w 200"/>
                <a:gd name="T45" fmla="*/ 40 h 343"/>
                <a:gd name="T46" fmla="*/ 9 w 200"/>
                <a:gd name="T47" fmla="*/ 53 h 343"/>
                <a:gd name="T48" fmla="*/ 4 w 200"/>
                <a:gd name="T49" fmla="*/ 90 h 343"/>
                <a:gd name="T50" fmla="*/ 23 w 200"/>
                <a:gd name="T51" fmla="*/ 111 h 343"/>
                <a:gd name="T52" fmla="*/ 24 w 200"/>
                <a:gd name="T53" fmla="*/ 131 h 343"/>
                <a:gd name="T54" fmla="*/ 44 w 200"/>
                <a:gd name="T55" fmla="*/ 151 h 343"/>
                <a:gd name="T56" fmla="*/ 52 w 200"/>
                <a:gd name="T57" fmla="*/ 154 h 343"/>
                <a:gd name="T58" fmla="*/ 56 w 200"/>
                <a:gd name="T59" fmla="*/ 170 h 343"/>
                <a:gd name="T60" fmla="*/ 56 w 200"/>
                <a:gd name="T61" fmla="*/ 186 h 343"/>
                <a:gd name="T62" fmla="*/ 43 w 200"/>
                <a:gd name="T63" fmla="*/ 193 h 343"/>
                <a:gd name="T64" fmla="*/ 33 w 200"/>
                <a:gd name="T65" fmla="*/ 207 h 343"/>
                <a:gd name="T66" fmla="*/ 34 w 200"/>
                <a:gd name="T67" fmla="*/ 217 h 343"/>
                <a:gd name="T68" fmla="*/ 30 w 200"/>
                <a:gd name="T69" fmla="*/ 228 h 343"/>
                <a:gd name="T70" fmla="*/ 30 w 200"/>
                <a:gd name="T71" fmla="*/ 237 h 343"/>
                <a:gd name="T72" fmla="*/ 47 w 200"/>
                <a:gd name="T73" fmla="*/ 251 h 343"/>
                <a:gd name="T74" fmla="*/ 55 w 200"/>
                <a:gd name="T75" fmla="*/ 282 h 343"/>
                <a:gd name="T76" fmla="*/ 68 w 200"/>
                <a:gd name="T77" fmla="*/ 282 h 343"/>
                <a:gd name="T78" fmla="*/ 77 w 200"/>
                <a:gd name="T79" fmla="*/ 295 h 343"/>
                <a:gd name="T80" fmla="*/ 92 w 200"/>
                <a:gd name="T81" fmla="*/ 301 h 343"/>
                <a:gd name="T82" fmla="*/ 111 w 200"/>
                <a:gd name="T83" fmla="*/ 328 h 343"/>
                <a:gd name="T84" fmla="*/ 127 w 200"/>
                <a:gd name="T85" fmla="*/ 328 h 343"/>
                <a:gd name="T86" fmla="*/ 153 w 200"/>
                <a:gd name="T87" fmla="*/ 33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0" h="343">
                  <a:moveTo>
                    <a:pt x="153" y="334"/>
                  </a:moveTo>
                  <a:cubicBezTo>
                    <a:pt x="166" y="326"/>
                    <a:pt x="170" y="327"/>
                    <a:pt x="171" y="328"/>
                  </a:cubicBezTo>
                  <a:cubicBezTo>
                    <a:pt x="169" y="324"/>
                    <a:pt x="167" y="318"/>
                    <a:pt x="166" y="309"/>
                  </a:cubicBezTo>
                  <a:cubicBezTo>
                    <a:pt x="166" y="309"/>
                    <a:pt x="164" y="306"/>
                    <a:pt x="158" y="308"/>
                  </a:cubicBezTo>
                  <a:cubicBezTo>
                    <a:pt x="158" y="308"/>
                    <a:pt x="156" y="304"/>
                    <a:pt x="169" y="294"/>
                  </a:cubicBezTo>
                  <a:cubicBezTo>
                    <a:pt x="169" y="294"/>
                    <a:pt x="172" y="292"/>
                    <a:pt x="167" y="285"/>
                  </a:cubicBezTo>
                  <a:cubicBezTo>
                    <a:pt x="173" y="276"/>
                    <a:pt x="173" y="276"/>
                    <a:pt x="173" y="276"/>
                  </a:cubicBezTo>
                  <a:cubicBezTo>
                    <a:pt x="183" y="262"/>
                    <a:pt x="183" y="262"/>
                    <a:pt x="183" y="262"/>
                  </a:cubicBezTo>
                  <a:cubicBezTo>
                    <a:pt x="183" y="262"/>
                    <a:pt x="184" y="248"/>
                    <a:pt x="172" y="259"/>
                  </a:cubicBezTo>
                  <a:cubicBezTo>
                    <a:pt x="160" y="270"/>
                    <a:pt x="156" y="255"/>
                    <a:pt x="170" y="251"/>
                  </a:cubicBezTo>
                  <a:cubicBezTo>
                    <a:pt x="183" y="246"/>
                    <a:pt x="187" y="242"/>
                    <a:pt x="187" y="242"/>
                  </a:cubicBezTo>
                  <a:cubicBezTo>
                    <a:pt x="191" y="236"/>
                    <a:pt x="191" y="236"/>
                    <a:pt x="191" y="236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200" y="228"/>
                    <a:pt x="200" y="228"/>
                    <a:pt x="200" y="228"/>
                  </a:cubicBezTo>
                  <a:cubicBezTo>
                    <a:pt x="200" y="228"/>
                    <a:pt x="192" y="226"/>
                    <a:pt x="181" y="227"/>
                  </a:cubicBezTo>
                  <a:cubicBezTo>
                    <a:pt x="174" y="227"/>
                    <a:pt x="177" y="214"/>
                    <a:pt x="177" y="214"/>
                  </a:cubicBezTo>
                  <a:cubicBezTo>
                    <a:pt x="165" y="209"/>
                    <a:pt x="165" y="209"/>
                    <a:pt x="165" y="209"/>
                  </a:cubicBezTo>
                  <a:cubicBezTo>
                    <a:pt x="163" y="208"/>
                    <a:pt x="163" y="208"/>
                    <a:pt x="163" y="208"/>
                  </a:cubicBezTo>
                  <a:cubicBezTo>
                    <a:pt x="164" y="205"/>
                    <a:pt x="164" y="205"/>
                    <a:pt x="164" y="205"/>
                  </a:cubicBezTo>
                  <a:cubicBezTo>
                    <a:pt x="166" y="200"/>
                    <a:pt x="166" y="200"/>
                    <a:pt x="166" y="200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4" y="195"/>
                    <a:pt x="164" y="195"/>
                    <a:pt x="164" y="195"/>
                  </a:cubicBezTo>
                  <a:cubicBezTo>
                    <a:pt x="161" y="196"/>
                    <a:pt x="161" y="196"/>
                    <a:pt x="161" y="196"/>
                  </a:cubicBezTo>
                  <a:cubicBezTo>
                    <a:pt x="161" y="196"/>
                    <a:pt x="147" y="206"/>
                    <a:pt x="153" y="191"/>
                  </a:cubicBezTo>
                  <a:cubicBezTo>
                    <a:pt x="153" y="191"/>
                    <a:pt x="154" y="184"/>
                    <a:pt x="143" y="185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56" y="161"/>
                    <a:pt x="156" y="125"/>
                  </a:cubicBezTo>
                  <a:cubicBezTo>
                    <a:pt x="156" y="125"/>
                    <a:pt x="174" y="122"/>
                    <a:pt x="166" y="109"/>
                  </a:cubicBezTo>
                  <a:cubicBezTo>
                    <a:pt x="162" y="104"/>
                    <a:pt x="177" y="96"/>
                    <a:pt x="177" y="96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4" y="89"/>
                    <a:pt x="178" y="81"/>
                  </a:cubicBezTo>
                  <a:cubicBezTo>
                    <a:pt x="172" y="72"/>
                    <a:pt x="171" y="68"/>
                    <a:pt x="171" y="68"/>
                  </a:cubicBezTo>
                  <a:cubicBezTo>
                    <a:pt x="171" y="68"/>
                    <a:pt x="171" y="58"/>
                    <a:pt x="160" y="6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45" y="52"/>
                    <a:pt x="142" y="57"/>
                  </a:cubicBezTo>
                  <a:cubicBezTo>
                    <a:pt x="139" y="62"/>
                    <a:pt x="128" y="60"/>
                    <a:pt x="125" y="59"/>
                  </a:cubicBezTo>
                  <a:cubicBezTo>
                    <a:pt x="121" y="57"/>
                    <a:pt x="117" y="65"/>
                    <a:pt x="115" y="69"/>
                  </a:cubicBezTo>
                  <a:cubicBezTo>
                    <a:pt x="112" y="73"/>
                    <a:pt x="76" y="74"/>
                    <a:pt x="77" y="50"/>
                  </a:cubicBezTo>
                  <a:cubicBezTo>
                    <a:pt x="77" y="50"/>
                    <a:pt x="74" y="40"/>
                    <a:pt x="72" y="38"/>
                  </a:cubicBezTo>
                  <a:cubicBezTo>
                    <a:pt x="70" y="37"/>
                    <a:pt x="77" y="22"/>
                    <a:pt x="77" y="22"/>
                  </a:cubicBezTo>
                  <a:cubicBezTo>
                    <a:pt x="77" y="22"/>
                    <a:pt x="77" y="3"/>
                    <a:pt x="65" y="9"/>
                  </a:cubicBezTo>
                  <a:cubicBezTo>
                    <a:pt x="65" y="9"/>
                    <a:pt x="57" y="10"/>
                    <a:pt x="61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46" y="0"/>
                    <a:pt x="43" y="13"/>
                  </a:cubicBezTo>
                  <a:cubicBezTo>
                    <a:pt x="40" y="26"/>
                    <a:pt x="36" y="26"/>
                    <a:pt x="36" y="26"/>
                  </a:cubicBezTo>
                  <a:cubicBezTo>
                    <a:pt x="36" y="26"/>
                    <a:pt x="43" y="48"/>
                    <a:pt x="23" y="40"/>
                  </a:cubicBezTo>
                  <a:cubicBezTo>
                    <a:pt x="23" y="40"/>
                    <a:pt x="20" y="43"/>
                    <a:pt x="20" y="52"/>
                  </a:cubicBezTo>
                  <a:cubicBezTo>
                    <a:pt x="20" y="52"/>
                    <a:pt x="18" y="59"/>
                    <a:pt x="9" y="53"/>
                  </a:cubicBezTo>
                  <a:cubicBezTo>
                    <a:pt x="9" y="53"/>
                    <a:pt x="0" y="51"/>
                    <a:pt x="4" y="69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0"/>
                    <a:pt x="3" y="99"/>
                    <a:pt x="15" y="104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18"/>
                    <a:pt x="31" y="121"/>
                    <a:pt x="24" y="131"/>
                  </a:cubicBezTo>
                  <a:cubicBezTo>
                    <a:pt x="24" y="131"/>
                    <a:pt x="30" y="146"/>
                    <a:pt x="30" y="150"/>
                  </a:cubicBezTo>
                  <a:cubicBezTo>
                    <a:pt x="30" y="154"/>
                    <a:pt x="44" y="151"/>
                    <a:pt x="44" y="151"/>
                  </a:cubicBezTo>
                  <a:cubicBezTo>
                    <a:pt x="44" y="151"/>
                    <a:pt x="49" y="144"/>
                    <a:pt x="50" y="154"/>
                  </a:cubicBezTo>
                  <a:cubicBezTo>
                    <a:pt x="52" y="154"/>
                    <a:pt x="52" y="154"/>
                    <a:pt x="52" y="154"/>
                  </a:cubicBezTo>
                  <a:cubicBezTo>
                    <a:pt x="52" y="154"/>
                    <a:pt x="66" y="145"/>
                    <a:pt x="52" y="163"/>
                  </a:cubicBezTo>
                  <a:cubicBezTo>
                    <a:pt x="56" y="170"/>
                    <a:pt x="56" y="170"/>
                    <a:pt x="56" y="170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86"/>
                    <a:pt x="56" y="186"/>
                    <a:pt x="56" y="186"/>
                  </a:cubicBezTo>
                  <a:cubicBezTo>
                    <a:pt x="44" y="186"/>
                    <a:pt x="44" y="186"/>
                    <a:pt x="44" y="186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0" y="213"/>
                    <a:pt x="30" y="213"/>
                    <a:pt x="30" y="213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31" y="220"/>
                    <a:pt x="31" y="220"/>
                    <a:pt x="31" y="220"/>
                  </a:cubicBezTo>
                  <a:cubicBezTo>
                    <a:pt x="30" y="228"/>
                    <a:pt x="30" y="228"/>
                    <a:pt x="30" y="228"/>
                  </a:cubicBezTo>
                  <a:cubicBezTo>
                    <a:pt x="30" y="228"/>
                    <a:pt x="30" y="232"/>
                    <a:pt x="29" y="234"/>
                  </a:cubicBezTo>
                  <a:cubicBezTo>
                    <a:pt x="29" y="237"/>
                    <a:pt x="30" y="237"/>
                    <a:pt x="30" y="237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39" y="237"/>
                    <a:pt x="52" y="232"/>
                    <a:pt x="47" y="251"/>
                  </a:cubicBezTo>
                  <a:cubicBezTo>
                    <a:pt x="47" y="251"/>
                    <a:pt x="41" y="261"/>
                    <a:pt x="48" y="266"/>
                  </a:cubicBezTo>
                  <a:cubicBezTo>
                    <a:pt x="55" y="282"/>
                    <a:pt x="55" y="282"/>
                    <a:pt x="55" y="282"/>
                  </a:cubicBezTo>
                  <a:cubicBezTo>
                    <a:pt x="55" y="282"/>
                    <a:pt x="56" y="283"/>
                    <a:pt x="61" y="276"/>
                  </a:cubicBezTo>
                  <a:cubicBezTo>
                    <a:pt x="61" y="276"/>
                    <a:pt x="68" y="273"/>
                    <a:pt x="68" y="282"/>
                  </a:cubicBezTo>
                  <a:cubicBezTo>
                    <a:pt x="68" y="282"/>
                    <a:pt x="68" y="294"/>
                    <a:pt x="75" y="294"/>
                  </a:cubicBezTo>
                  <a:cubicBezTo>
                    <a:pt x="77" y="295"/>
                    <a:pt x="77" y="295"/>
                    <a:pt x="77" y="295"/>
                  </a:cubicBezTo>
                  <a:cubicBezTo>
                    <a:pt x="87" y="296"/>
                    <a:pt x="87" y="296"/>
                    <a:pt x="87" y="296"/>
                  </a:cubicBezTo>
                  <a:cubicBezTo>
                    <a:pt x="92" y="301"/>
                    <a:pt x="92" y="301"/>
                    <a:pt x="92" y="301"/>
                  </a:cubicBezTo>
                  <a:cubicBezTo>
                    <a:pt x="92" y="301"/>
                    <a:pt x="110" y="296"/>
                    <a:pt x="106" y="311"/>
                  </a:cubicBezTo>
                  <a:cubicBezTo>
                    <a:pt x="106" y="311"/>
                    <a:pt x="114" y="319"/>
                    <a:pt x="111" y="328"/>
                  </a:cubicBezTo>
                  <a:cubicBezTo>
                    <a:pt x="114" y="329"/>
                    <a:pt x="114" y="329"/>
                    <a:pt x="114" y="329"/>
                  </a:cubicBezTo>
                  <a:cubicBezTo>
                    <a:pt x="114" y="329"/>
                    <a:pt x="119" y="332"/>
                    <a:pt x="127" y="328"/>
                  </a:cubicBezTo>
                  <a:cubicBezTo>
                    <a:pt x="127" y="328"/>
                    <a:pt x="135" y="324"/>
                    <a:pt x="134" y="337"/>
                  </a:cubicBezTo>
                  <a:cubicBezTo>
                    <a:pt x="134" y="337"/>
                    <a:pt x="138" y="343"/>
                    <a:pt x="153" y="33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Freeform 715"/>
            <p:cNvSpPr/>
            <p:nvPr/>
          </p:nvSpPr>
          <p:spPr bwMode="auto">
            <a:xfrm>
              <a:off x="4170363" y="3843338"/>
              <a:ext cx="171450" cy="542925"/>
            </a:xfrm>
            <a:custGeom>
              <a:avLst/>
              <a:gdLst>
                <a:gd name="T0" fmla="*/ 10 w 51"/>
                <a:gd name="T1" fmla="*/ 162 h 162"/>
                <a:gd name="T2" fmla="*/ 16 w 51"/>
                <a:gd name="T3" fmla="*/ 147 h 162"/>
                <a:gd name="T4" fmla="*/ 25 w 51"/>
                <a:gd name="T5" fmla="*/ 131 h 162"/>
                <a:gd name="T6" fmla="*/ 28 w 51"/>
                <a:gd name="T7" fmla="*/ 116 h 162"/>
                <a:gd name="T8" fmla="*/ 38 w 51"/>
                <a:gd name="T9" fmla="*/ 102 h 162"/>
                <a:gd name="T10" fmla="*/ 37 w 51"/>
                <a:gd name="T11" fmla="*/ 89 h 162"/>
                <a:gd name="T12" fmla="*/ 28 w 51"/>
                <a:gd name="T13" fmla="*/ 31 h 162"/>
                <a:gd name="T14" fmla="*/ 13 w 51"/>
                <a:gd name="T1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162">
                  <a:moveTo>
                    <a:pt x="10" y="162"/>
                  </a:moveTo>
                  <a:cubicBezTo>
                    <a:pt x="10" y="162"/>
                    <a:pt x="0" y="144"/>
                    <a:pt x="16" y="147"/>
                  </a:cubicBezTo>
                  <a:cubicBezTo>
                    <a:pt x="16" y="147"/>
                    <a:pt x="25" y="146"/>
                    <a:pt x="25" y="131"/>
                  </a:cubicBezTo>
                  <a:cubicBezTo>
                    <a:pt x="25" y="131"/>
                    <a:pt x="42" y="123"/>
                    <a:pt x="28" y="116"/>
                  </a:cubicBezTo>
                  <a:cubicBezTo>
                    <a:pt x="28" y="116"/>
                    <a:pt x="24" y="106"/>
                    <a:pt x="38" y="102"/>
                  </a:cubicBezTo>
                  <a:cubicBezTo>
                    <a:pt x="51" y="97"/>
                    <a:pt x="37" y="89"/>
                    <a:pt x="37" y="89"/>
                  </a:cubicBezTo>
                  <a:cubicBezTo>
                    <a:pt x="37" y="89"/>
                    <a:pt x="19" y="62"/>
                    <a:pt x="28" y="31"/>
                  </a:cubicBezTo>
                  <a:cubicBezTo>
                    <a:pt x="28" y="31"/>
                    <a:pt x="24" y="13"/>
                    <a:pt x="13" y="0"/>
                  </a:cubicBezTo>
                </a:path>
              </a:pathLst>
            </a:custGeom>
            <a:grpFill/>
            <a:ln w="14288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玉溪"/>
            <p:cNvSpPr/>
            <p:nvPr/>
          </p:nvSpPr>
          <p:spPr bwMode="auto">
            <a:xfrm>
              <a:off x="3836988" y="4376738"/>
              <a:ext cx="714375" cy="676275"/>
            </a:xfrm>
            <a:custGeom>
              <a:avLst/>
              <a:gdLst>
                <a:gd name="T0" fmla="*/ 3 w 215"/>
                <a:gd name="T1" fmla="*/ 87 h 204"/>
                <a:gd name="T2" fmla="*/ 22 w 215"/>
                <a:gd name="T3" fmla="*/ 153 h 204"/>
                <a:gd name="T4" fmla="*/ 45 w 215"/>
                <a:gd name="T5" fmla="*/ 163 h 204"/>
                <a:gd name="T6" fmla="*/ 53 w 215"/>
                <a:gd name="T7" fmla="*/ 189 h 204"/>
                <a:gd name="T8" fmla="*/ 65 w 215"/>
                <a:gd name="T9" fmla="*/ 203 h 204"/>
                <a:gd name="T10" fmla="*/ 93 w 215"/>
                <a:gd name="T11" fmla="*/ 204 h 204"/>
                <a:gd name="T12" fmla="*/ 121 w 215"/>
                <a:gd name="T13" fmla="*/ 186 h 204"/>
                <a:gd name="T14" fmla="*/ 113 w 215"/>
                <a:gd name="T15" fmla="*/ 167 h 204"/>
                <a:gd name="T16" fmla="*/ 102 w 215"/>
                <a:gd name="T17" fmla="*/ 148 h 204"/>
                <a:gd name="T18" fmla="*/ 113 w 215"/>
                <a:gd name="T19" fmla="*/ 129 h 204"/>
                <a:gd name="T20" fmla="*/ 123 w 215"/>
                <a:gd name="T21" fmla="*/ 108 h 204"/>
                <a:gd name="T22" fmla="*/ 155 w 215"/>
                <a:gd name="T23" fmla="*/ 116 h 204"/>
                <a:gd name="T24" fmla="*/ 177 w 215"/>
                <a:gd name="T25" fmla="*/ 117 h 204"/>
                <a:gd name="T26" fmla="*/ 204 w 215"/>
                <a:gd name="T27" fmla="*/ 109 h 204"/>
                <a:gd name="T28" fmla="*/ 207 w 215"/>
                <a:gd name="T29" fmla="*/ 64 h 204"/>
                <a:gd name="T30" fmla="*/ 201 w 215"/>
                <a:gd name="T31" fmla="*/ 35 h 204"/>
                <a:gd name="T32" fmla="*/ 196 w 215"/>
                <a:gd name="T33" fmla="*/ 23 h 204"/>
                <a:gd name="T34" fmla="*/ 185 w 215"/>
                <a:gd name="T35" fmla="*/ 16 h 204"/>
                <a:gd name="T36" fmla="*/ 182 w 215"/>
                <a:gd name="T37" fmla="*/ 26 h 204"/>
                <a:gd name="T38" fmla="*/ 175 w 215"/>
                <a:gd name="T39" fmla="*/ 42 h 204"/>
                <a:gd name="T40" fmla="*/ 155 w 215"/>
                <a:gd name="T41" fmla="*/ 55 h 204"/>
                <a:gd name="T42" fmla="*/ 113 w 215"/>
                <a:gd name="T43" fmla="*/ 55 h 204"/>
                <a:gd name="T44" fmla="*/ 119 w 215"/>
                <a:gd name="T45" fmla="*/ 13 h 204"/>
                <a:gd name="T46" fmla="*/ 96 w 215"/>
                <a:gd name="T47" fmla="*/ 4 h 204"/>
                <a:gd name="T48" fmla="*/ 83 w 215"/>
                <a:gd name="T49" fmla="*/ 10 h 204"/>
                <a:gd name="T50" fmla="*/ 77 w 215"/>
                <a:gd name="T51" fmla="*/ 26 h 204"/>
                <a:gd name="T52" fmla="*/ 76 w 215"/>
                <a:gd name="T53" fmla="*/ 37 h 204"/>
                <a:gd name="T54" fmla="*/ 76 w 215"/>
                <a:gd name="T55" fmla="*/ 47 h 204"/>
                <a:gd name="T56" fmla="*/ 77 w 215"/>
                <a:gd name="T57" fmla="*/ 89 h 204"/>
                <a:gd name="T58" fmla="*/ 63 w 215"/>
                <a:gd name="T59" fmla="*/ 89 h 204"/>
                <a:gd name="T60" fmla="*/ 36 w 215"/>
                <a:gd name="T61" fmla="*/ 84 h 204"/>
                <a:gd name="T62" fmla="*/ 12 w 215"/>
                <a:gd name="T63" fmla="*/ 7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204">
                  <a:moveTo>
                    <a:pt x="0" y="80"/>
                  </a:moveTo>
                  <a:cubicBezTo>
                    <a:pt x="3" y="87"/>
                    <a:pt x="3" y="87"/>
                    <a:pt x="3" y="87"/>
                  </a:cubicBezTo>
                  <a:cubicBezTo>
                    <a:pt x="3" y="87"/>
                    <a:pt x="30" y="126"/>
                    <a:pt x="22" y="134"/>
                  </a:cubicBezTo>
                  <a:cubicBezTo>
                    <a:pt x="14" y="143"/>
                    <a:pt x="4" y="159"/>
                    <a:pt x="22" y="153"/>
                  </a:cubicBezTo>
                  <a:cubicBezTo>
                    <a:pt x="22" y="153"/>
                    <a:pt x="36" y="142"/>
                    <a:pt x="34" y="164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5" y="163"/>
                    <a:pt x="46" y="177"/>
                    <a:pt x="54" y="182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65" y="204"/>
                    <a:pt x="65" y="204"/>
                    <a:pt x="65" y="204"/>
                  </a:cubicBezTo>
                  <a:cubicBezTo>
                    <a:pt x="65" y="203"/>
                    <a:pt x="65" y="203"/>
                    <a:pt x="65" y="203"/>
                  </a:cubicBezTo>
                  <a:cubicBezTo>
                    <a:pt x="67" y="200"/>
                    <a:pt x="76" y="201"/>
                    <a:pt x="76" y="201"/>
                  </a:cubicBezTo>
                  <a:cubicBezTo>
                    <a:pt x="93" y="204"/>
                    <a:pt x="93" y="204"/>
                    <a:pt x="93" y="204"/>
                  </a:cubicBezTo>
                  <a:cubicBezTo>
                    <a:pt x="93" y="204"/>
                    <a:pt x="99" y="188"/>
                    <a:pt x="111" y="191"/>
                  </a:cubicBezTo>
                  <a:cubicBezTo>
                    <a:pt x="122" y="194"/>
                    <a:pt x="121" y="186"/>
                    <a:pt x="121" y="186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11" y="159"/>
                    <a:pt x="101" y="158"/>
                    <a:pt x="101" y="158"/>
                  </a:cubicBezTo>
                  <a:cubicBezTo>
                    <a:pt x="101" y="158"/>
                    <a:pt x="102" y="151"/>
                    <a:pt x="102" y="148"/>
                  </a:cubicBezTo>
                  <a:cubicBezTo>
                    <a:pt x="101" y="145"/>
                    <a:pt x="101" y="137"/>
                    <a:pt x="106" y="137"/>
                  </a:cubicBezTo>
                  <a:cubicBezTo>
                    <a:pt x="111" y="136"/>
                    <a:pt x="115" y="132"/>
                    <a:pt x="113" y="129"/>
                  </a:cubicBezTo>
                  <a:cubicBezTo>
                    <a:pt x="110" y="126"/>
                    <a:pt x="111" y="118"/>
                    <a:pt x="111" y="118"/>
                  </a:cubicBezTo>
                  <a:cubicBezTo>
                    <a:pt x="117" y="117"/>
                    <a:pt x="123" y="108"/>
                    <a:pt x="123" y="108"/>
                  </a:cubicBezTo>
                  <a:cubicBezTo>
                    <a:pt x="134" y="108"/>
                    <a:pt x="135" y="113"/>
                    <a:pt x="137" y="113"/>
                  </a:cubicBezTo>
                  <a:cubicBezTo>
                    <a:pt x="139" y="113"/>
                    <a:pt x="149" y="115"/>
                    <a:pt x="155" y="116"/>
                  </a:cubicBezTo>
                  <a:cubicBezTo>
                    <a:pt x="160" y="116"/>
                    <a:pt x="157" y="129"/>
                    <a:pt x="157" y="129"/>
                  </a:cubicBezTo>
                  <a:cubicBezTo>
                    <a:pt x="157" y="129"/>
                    <a:pt x="172" y="114"/>
                    <a:pt x="177" y="117"/>
                  </a:cubicBezTo>
                  <a:cubicBezTo>
                    <a:pt x="181" y="120"/>
                    <a:pt x="188" y="120"/>
                    <a:pt x="188" y="120"/>
                  </a:cubicBezTo>
                  <a:cubicBezTo>
                    <a:pt x="190" y="109"/>
                    <a:pt x="204" y="109"/>
                    <a:pt x="204" y="109"/>
                  </a:cubicBezTo>
                  <a:cubicBezTo>
                    <a:pt x="215" y="103"/>
                    <a:pt x="211" y="73"/>
                    <a:pt x="211" y="73"/>
                  </a:cubicBezTo>
                  <a:cubicBezTo>
                    <a:pt x="207" y="71"/>
                    <a:pt x="207" y="64"/>
                    <a:pt x="207" y="64"/>
                  </a:cubicBezTo>
                  <a:cubicBezTo>
                    <a:pt x="210" y="58"/>
                    <a:pt x="209" y="51"/>
                    <a:pt x="209" y="51"/>
                  </a:cubicBezTo>
                  <a:cubicBezTo>
                    <a:pt x="199" y="46"/>
                    <a:pt x="201" y="35"/>
                    <a:pt x="201" y="35"/>
                  </a:cubicBezTo>
                  <a:cubicBezTo>
                    <a:pt x="208" y="26"/>
                    <a:pt x="199" y="24"/>
                    <a:pt x="199" y="24"/>
                  </a:cubicBezTo>
                  <a:cubicBezTo>
                    <a:pt x="196" y="23"/>
                    <a:pt x="196" y="23"/>
                    <a:pt x="196" y="23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200" y="0"/>
                    <a:pt x="185" y="16"/>
                    <a:pt x="185" y="16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2" y="26"/>
                    <a:pt x="182" y="26"/>
                    <a:pt x="182" y="26"/>
                  </a:cubicBezTo>
                  <a:cubicBezTo>
                    <a:pt x="176" y="27"/>
                    <a:pt x="175" y="38"/>
                    <a:pt x="175" y="38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2" y="71"/>
                    <a:pt x="155" y="55"/>
                    <a:pt x="155" y="55"/>
                  </a:cubicBezTo>
                  <a:cubicBezTo>
                    <a:pt x="133" y="49"/>
                    <a:pt x="138" y="55"/>
                    <a:pt x="127" y="67"/>
                  </a:cubicBezTo>
                  <a:cubicBezTo>
                    <a:pt x="117" y="79"/>
                    <a:pt x="106" y="63"/>
                    <a:pt x="113" y="55"/>
                  </a:cubicBezTo>
                  <a:cubicBezTo>
                    <a:pt x="119" y="46"/>
                    <a:pt x="119" y="26"/>
                    <a:pt x="119" y="26"/>
                  </a:cubicBezTo>
                  <a:cubicBezTo>
                    <a:pt x="125" y="20"/>
                    <a:pt x="119" y="13"/>
                    <a:pt x="119" y="13"/>
                  </a:cubicBezTo>
                  <a:cubicBezTo>
                    <a:pt x="111" y="12"/>
                    <a:pt x="109" y="3"/>
                    <a:pt x="109" y="3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68" y="36"/>
                    <a:pt x="70" y="43"/>
                    <a:pt x="70" y="43"/>
                  </a:cubicBezTo>
                  <a:cubicBezTo>
                    <a:pt x="75" y="43"/>
                    <a:pt x="76" y="47"/>
                    <a:pt x="76" y="47"/>
                  </a:cubicBezTo>
                  <a:cubicBezTo>
                    <a:pt x="76" y="47"/>
                    <a:pt x="67" y="50"/>
                    <a:pt x="80" y="65"/>
                  </a:cubicBezTo>
                  <a:cubicBezTo>
                    <a:pt x="94" y="79"/>
                    <a:pt x="77" y="89"/>
                    <a:pt x="77" y="89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64" y="92"/>
                    <a:pt x="63" y="89"/>
                    <a:pt x="63" y="89"/>
                  </a:cubicBezTo>
                  <a:cubicBezTo>
                    <a:pt x="63" y="89"/>
                    <a:pt x="59" y="84"/>
                    <a:pt x="54" y="79"/>
                  </a:cubicBezTo>
                  <a:cubicBezTo>
                    <a:pt x="49" y="74"/>
                    <a:pt x="42" y="70"/>
                    <a:pt x="36" y="84"/>
                  </a:cubicBezTo>
                  <a:cubicBezTo>
                    <a:pt x="31" y="97"/>
                    <a:pt x="23" y="87"/>
                    <a:pt x="23" y="87"/>
                  </a:cubicBezTo>
                  <a:cubicBezTo>
                    <a:pt x="29" y="62"/>
                    <a:pt x="12" y="71"/>
                    <a:pt x="12" y="71"/>
                  </a:cubicBezTo>
                  <a:cubicBezTo>
                    <a:pt x="6" y="82"/>
                    <a:pt x="0" y="80"/>
                    <a:pt x="0" y="8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大理"/>
            <p:cNvSpPr/>
            <p:nvPr/>
          </p:nvSpPr>
          <p:spPr bwMode="auto">
            <a:xfrm>
              <a:off x="2922588" y="3643313"/>
              <a:ext cx="857250" cy="857250"/>
            </a:xfrm>
            <a:custGeom>
              <a:avLst/>
              <a:gdLst>
                <a:gd name="T0" fmla="*/ 27 w 257"/>
                <a:gd name="T1" fmla="*/ 138 h 260"/>
                <a:gd name="T2" fmla="*/ 63 w 257"/>
                <a:gd name="T3" fmla="*/ 149 h 260"/>
                <a:gd name="T4" fmla="*/ 54 w 257"/>
                <a:gd name="T5" fmla="*/ 166 h 260"/>
                <a:gd name="T6" fmla="*/ 92 w 257"/>
                <a:gd name="T7" fmla="*/ 201 h 260"/>
                <a:gd name="T8" fmla="*/ 131 w 257"/>
                <a:gd name="T9" fmla="*/ 197 h 260"/>
                <a:gd name="T10" fmla="*/ 130 w 257"/>
                <a:gd name="T11" fmla="*/ 211 h 260"/>
                <a:gd name="T12" fmla="*/ 145 w 257"/>
                <a:gd name="T13" fmla="*/ 217 h 260"/>
                <a:gd name="T14" fmla="*/ 143 w 257"/>
                <a:gd name="T15" fmla="*/ 255 h 260"/>
                <a:gd name="T16" fmla="*/ 176 w 257"/>
                <a:gd name="T17" fmla="*/ 249 h 260"/>
                <a:gd name="T18" fmla="*/ 202 w 257"/>
                <a:gd name="T19" fmla="*/ 239 h 260"/>
                <a:gd name="T20" fmla="*/ 214 w 257"/>
                <a:gd name="T21" fmla="*/ 240 h 260"/>
                <a:gd name="T22" fmla="*/ 214 w 257"/>
                <a:gd name="T23" fmla="*/ 217 h 260"/>
                <a:gd name="T24" fmla="*/ 229 w 257"/>
                <a:gd name="T25" fmla="*/ 180 h 260"/>
                <a:gd name="T26" fmla="*/ 244 w 257"/>
                <a:gd name="T27" fmla="*/ 172 h 260"/>
                <a:gd name="T28" fmla="*/ 242 w 257"/>
                <a:gd name="T29" fmla="*/ 145 h 260"/>
                <a:gd name="T30" fmla="*/ 243 w 257"/>
                <a:gd name="T31" fmla="*/ 119 h 260"/>
                <a:gd name="T32" fmla="*/ 242 w 257"/>
                <a:gd name="T33" fmla="*/ 89 h 260"/>
                <a:gd name="T34" fmla="*/ 237 w 257"/>
                <a:gd name="T35" fmla="*/ 66 h 260"/>
                <a:gd name="T36" fmla="*/ 209 w 257"/>
                <a:gd name="T37" fmla="*/ 71 h 260"/>
                <a:gd name="T38" fmla="*/ 191 w 257"/>
                <a:gd name="T39" fmla="*/ 84 h 260"/>
                <a:gd name="T40" fmla="*/ 181 w 257"/>
                <a:gd name="T41" fmla="*/ 67 h 260"/>
                <a:gd name="T42" fmla="*/ 186 w 257"/>
                <a:gd name="T43" fmla="*/ 57 h 260"/>
                <a:gd name="T44" fmla="*/ 184 w 257"/>
                <a:gd name="T45" fmla="*/ 45 h 260"/>
                <a:gd name="T46" fmla="*/ 189 w 257"/>
                <a:gd name="T47" fmla="*/ 22 h 260"/>
                <a:gd name="T48" fmla="*/ 181 w 257"/>
                <a:gd name="T49" fmla="*/ 20 h 260"/>
                <a:gd name="T50" fmla="*/ 185 w 257"/>
                <a:gd name="T51" fmla="*/ 4 h 260"/>
                <a:gd name="T52" fmla="*/ 169 w 257"/>
                <a:gd name="T53" fmla="*/ 6 h 260"/>
                <a:gd name="T54" fmla="*/ 156 w 257"/>
                <a:gd name="T55" fmla="*/ 7 h 260"/>
                <a:gd name="T56" fmla="*/ 141 w 257"/>
                <a:gd name="T57" fmla="*/ 11 h 260"/>
                <a:gd name="T58" fmla="*/ 124 w 257"/>
                <a:gd name="T59" fmla="*/ 6 h 260"/>
                <a:gd name="T60" fmla="*/ 89 w 257"/>
                <a:gd name="T61" fmla="*/ 9 h 260"/>
                <a:gd name="T62" fmla="*/ 61 w 257"/>
                <a:gd name="T63" fmla="*/ 45 h 260"/>
                <a:gd name="T64" fmla="*/ 44 w 257"/>
                <a:gd name="T65" fmla="*/ 60 h 260"/>
                <a:gd name="T66" fmla="*/ 38 w 257"/>
                <a:gd name="T67" fmla="*/ 68 h 260"/>
                <a:gd name="T68" fmla="*/ 24 w 257"/>
                <a:gd name="T69" fmla="*/ 69 h 260"/>
                <a:gd name="T70" fmla="*/ 19 w 257"/>
                <a:gd name="T71" fmla="*/ 92 h 260"/>
                <a:gd name="T72" fmla="*/ 16 w 257"/>
                <a:gd name="T73" fmla="*/ 105 h 260"/>
                <a:gd name="T74" fmla="*/ 19 w 257"/>
                <a:gd name="T75" fmla="*/ 111 h 260"/>
                <a:gd name="T76" fmla="*/ 9 w 257"/>
                <a:gd name="T77" fmla="*/ 13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7" h="260">
                  <a:moveTo>
                    <a:pt x="9" y="132"/>
                  </a:moveTo>
                  <a:cubicBezTo>
                    <a:pt x="9" y="132"/>
                    <a:pt x="26" y="121"/>
                    <a:pt x="27" y="138"/>
                  </a:cubicBezTo>
                  <a:cubicBezTo>
                    <a:pt x="27" y="155"/>
                    <a:pt x="34" y="149"/>
                    <a:pt x="42" y="145"/>
                  </a:cubicBezTo>
                  <a:cubicBezTo>
                    <a:pt x="50" y="142"/>
                    <a:pt x="53" y="140"/>
                    <a:pt x="63" y="149"/>
                  </a:cubicBezTo>
                  <a:cubicBezTo>
                    <a:pt x="74" y="158"/>
                    <a:pt x="55" y="161"/>
                    <a:pt x="53" y="158"/>
                  </a:cubicBezTo>
                  <a:cubicBezTo>
                    <a:pt x="51" y="155"/>
                    <a:pt x="54" y="166"/>
                    <a:pt x="54" y="166"/>
                  </a:cubicBezTo>
                  <a:cubicBezTo>
                    <a:pt x="54" y="166"/>
                    <a:pt x="69" y="197"/>
                    <a:pt x="82" y="196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1"/>
                    <a:pt x="104" y="209"/>
                    <a:pt x="116" y="196"/>
                  </a:cubicBezTo>
                  <a:cubicBezTo>
                    <a:pt x="116" y="196"/>
                    <a:pt x="130" y="181"/>
                    <a:pt x="131" y="197"/>
                  </a:cubicBezTo>
                  <a:cubicBezTo>
                    <a:pt x="131" y="197"/>
                    <a:pt x="146" y="205"/>
                    <a:pt x="130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36" y="219"/>
                    <a:pt x="135" y="223"/>
                    <a:pt x="145" y="217"/>
                  </a:cubicBezTo>
                  <a:cubicBezTo>
                    <a:pt x="155" y="211"/>
                    <a:pt x="157" y="225"/>
                    <a:pt x="152" y="234"/>
                  </a:cubicBezTo>
                  <a:cubicBezTo>
                    <a:pt x="147" y="244"/>
                    <a:pt x="142" y="247"/>
                    <a:pt x="143" y="255"/>
                  </a:cubicBezTo>
                  <a:cubicBezTo>
                    <a:pt x="143" y="260"/>
                    <a:pt x="149" y="257"/>
                    <a:pt x="148" y="252"/>
                  </a:cubicBezTo>
                  <a:cubicBezTo>
                    <a:pt x="148" y="252"/>
                    <a:pt x="153" y="242"/>
                    <a:pt x="176" y="249"/>
                  </a:cubicBezTo>
                  <a:cubicBezTo>
                    <a:pt x="177" y="249"/>
                    <a:pt x="177" y="249"/>
                    <a:pt x="177" y="249"/>
                  </a:cubicBezTo>
                  <a:cubicBezTo>
                    <a:pt x="179" y="249"/>
                    <a:pt x="207" y="250"/>
                    <a:pt x="202" y="239"/>
                  </a:cubicBezTo>
                  <a:cubicBezTo>
                    <a:pt x="202" y="239"/>
                    <a:pt x="207" y="232"/>
                    <a:pt x="214" y="240"/>
                  </a:cubicBezTo>
                  <a:cubicBezTo>
                    <a:pt x="214" y="240"/>
                    <a:pt x="214" y="240"/>
                    <a:pt x="214" y="240"/>
                  </a:cubicBezTo>
                  <a:cubicBezTo>
                    <a:pt x="218" y="235"/>
                    <a:pt x="217" y="223"/>
                    <a:pt x="217" y="223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22" y="211"/>
                    <a:pt x="219" y="197"/>
                    <a:pt x="219" y="197"/>
                  </a:cubicBezTo>
                  <a:cubicBezTo>
                    <a:pt x="226" y="195"/>
                    <a:pt x="229" y="180"/>
                    <a:pt x="229" y="180"/>
                  </a:cubicBezTo>
                  <a:cubicBezTo>
                    <a:pt x="239" y="186"/>
                    <a:pt x="242" y="182"/>
                    <a:pt x="242" y="182"/>
                  </a:cubicBezTo>
                  <a:cubicBezTo>
                    <a:pt x="242" y="182"/>
                    <a:pt x="238" y="174"/>
                    <a:pt x="244" y="172"/>
                  </a:cubicBezTo>
                  <a:cubicBezTo>
                    <a:pt x="251" y="170"/>
                    <a:pt x="256" y="167"/>
                    <a:pt x="246" y="159"/>
                  </a:cubicBezTo>
                  <a:cubicBezTo>
                    <a:pt x="237" y="152"/>
                    <a:pt x="242" y="145"/>
                    <a:pt x="242" y="145"/>
                  </a:cubicBezTo>
                  <a:cubicBezTo>
                    <a:pt x="257" y="137"/>
                    <a:pt x="241" y="129"/>
                    <a:pt x="241" y="12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0" y="113"/>
                    <a:pt x="237" y="106"/>
                    <a:pt x="237" y="106"/>
                  </a:cubicBezTo>
                  <a:cubicBezTo>
                    <a:pt x="247" y="96"/>
                    <a:pt x="242" y="89"/>
                    <a:pt x="242" y="89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15" y="60"/>
                    <a:pt x="209" y="71"/>
                    <a:pt x="209" y="71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06" y="96"/>
                    <a:pt x="191" y="84"/>
                    <a:pt x="191" y="84"/>
                  </a:cubicBezTo>
                  <a:cubicBezTo>
                    <a:pt x="189" y="68"/>
                    <a:pt x="189" y="68"/>
                    <a:pt x="189" y="68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6" y="61"/>
                    <a:pt x="186" y="61"/>
                    <a:pt x="186" y="61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9" y="22"/>
                    <a:pt x="189" y="22"/>
                    <a:pt x="189" y="22"/>
                  </a:cubicBezTo>
                  <a:cubicBezTo>
                    <a:pt x="182" y="22"/>
                    <a:pt x="182" y="22"/>
                    <a:pt x="182" y="22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3" y="15"/>
                    <a:pt x="183" y="15"/>
                    <a:pt x="183" y="15"/>
                  </a:cubicBezTo>
                  <a:cubicBezTo>
                    <a:pt x="189" y="8"/>
                    <a:pt x="185" y="4"/>
                    <a:pt x="185" y="4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1" y="7"/>
                    <a:pt x="124" y="6"/>
                    <a:pt x="124" y="6"/>
                  </a:cubicBezTo>
                  <a:cubicBezTo>
                    <a:pt x="109" y="6"/>
                    <a:pt x="98" y="0"/>
                    <a:pt x="98" y="0"/>
                  </a:cubicBezTo>
                  <a:cubicBezTo>
                    <a:pt x="95" y="4"/>
                    <a:pt x="89" y="9"/>
                    <a:pt x="89" y="9"/>
                  </a:cubicBezTo>
                  <a:cubicBezTo>
                    <a:pt x="82" y="10"/>
                    <a:pt x="83" y="18"/>
                    <a:pt x="83" y="18"/>
                  </a:cubicBezTo>
                  <a:cubicBezTo>
                    <a:pt x="88" y="44"/>
                    <a:pt x="61" y="45"/>
                    <a:pt x="61" y="45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30" y="119"/>
                    <a:pt x="19" y="117"/>
                    <a:pt x="19" y="117"/>
                  </a:cubicBezTo>
                  <a:cubicBezTo>
                    <a:pt x="0" y="101"/>
                    <a:pt x="9" y="132"/>
                    <a:pt x="9" y="13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Freeform 718"/>
            <p:cNvSpPr/>
            <p:nvPr/>
          </p:nvSpPr>
          <p:spPr bwMode="auto">
            <a:xfrm>
              <a:off x="3160713" y="3214688"/>
              <a:ext cx="342900" cy="342900"/>
            </a:xfrm>
            <a:custGeom>
              <a:avLst/>
              <a:gdLst>
                <a:gd name="T0" fmla="*/ 102 w 102"/>
                <a:gd name="T1" fmla="*/ 0 h 104"/>
                <a:gd name="T2" fmla="*/ 93 w 102"/>
                <a:gd name="T3" fmla="*/ 24 h 104"/>
                <a:gd name="T4" fmla="*/ 94 w 102"/>
                <a:gd name="T5" fmla="*/ 42 h 104"/>
                <a:gd name="T6" fmla="*/ 85 w 102"/>
                <a:gd name="T7" fmla="*/ 57 h 104"/>
                <a:gd name="T8" fmla="*/ 73 w 102"/>
                <a:gd name="T9" fmla="*/ 84 h 104"/>
                <a:gd name="T10" fmla="*/ 66 w 102"/>
                <a:gd name="T11" fmla="*/ 104 h 104"/>
                <a:gd name="T12" fmla="*/ 62 w 102"/>
                <a:gd name="T13" fmla="*/ 88 h 104"/>
                <a:gd name="T14" fmla="*/ 53 w 102"/>
                <a:gd name="T15" fmla="*/ 76 h 104"/>
                <a:gd name="T16" fmla="*/ 43 w 102"/>
                <a:gd name="T17" fmla="*/ 63 h 104"/>
                <a:gd name="T18" fmla="*/ 29 w 102"/>
                <a:gd name="T19" fmla="*/ 38 h 104"/>
                <a:gd name="T20" fmla="*/ 14 w 102"/>
                <a:gd name="T21" fmla="*/ 21 h 104"/>
                <a:gd name="T22" fmla="*/ 6 w 102"/>
                <a:gd name="T23" fmla="*/ 35 h 104"/>
                <a:gd name="T24" fmla="*/ 0 w 102"/>
                <a:gd name="T25" fmla="*/ 63 h 104"/>
                <a:gd name="T26" fmla="*/ 6 w 102"/>
                <a:gd name="T27" fmla="*/ 70 h 104"/>
                <a:gd name="T28" fmla="*/ 8 w 102"/>
                <a:gd name="T29" fmla="*/ 8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104">
                  <a:moveTo>
                    <a:pt x="102" y="0"/>
                  </a:moveTo>
                  <a:cubicBezTo>
                    <a:pt x="102" y="0"/>
                    <a:pt x="102" y="14"/>
                    <a:pt x="93" y="24"/>
                  </a:cubicBezTo>
                  <a:cubicBezTo>
                    <a:pt x="93" y="24"/>
                    <a:pt x="92" y="37"/>
                    <a:pt x="94" y="42"/>
                  </a:cubicBezTo>
                  <a:cubicBezTo>
                    <a:pt x="96" y="47"/>
                    <a:pt x="91" y="54"/>
                    <a:pt x="85" y="57"/>
                  </a:cubicBezTo>
                  <a:cubicBezTo>
                    <a:pt x="78" y="61"/>
                    <a:pt x="74" y="71"/>
                    <a:pt x="73" y="84"/>
                  </a:cubicBezTo>
                  <a:cubicBezTo>
                    <a:pt x="73" y="97"/>
                    <a:pt x="72" y="102"/>
                    <a:pt x="66" y="104"/>
                  </a:cubicBezTo>
                  <a:cubicBezTo>
                    <a:pt x="63" y="104"/>
                    <a:pt x="62" y="88"/>
                    <a:pt x="62" y="88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3" y="76"/>
                    <a:pt x="51" y="66"/>
                    <a:pt x="43" y="63"/>
                  </a:cubicBezTo>
                  <a:cubicBezTo>
                    <a:pt x="34" y="60"/>
                    <a:pt x="29" y="46"/>
                    <a:pt x="29" y="38"/>
                  </a:cubicBezTo>
                  <a:cubicBezTo>
                    <a:pt x="29" y="30"/>
                    <a:pt x="25" y="13"/>
                    <a:pt x="14" y="21"/>
                  </a:cubicBezTo>
                  <a:cubicBezTo>
                    <a:pt x="14" y="21"/>
                    <a:pt x="4" y="30"/>
                    <a:pt x="6" y="35"/>
                  </a:cubicBezTo>
                  <a:cubicBezTo>
                    <a:pt x="8" y="41"/>
                    <a:pt x="10" y="49"/>
                    <a:pt x="0" y="63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5" y="81"/>
                    <a:pt x="8" y="88"/>
                  </a:cubicBezTo>
                </a:path>
              </a:pathLst>
            </a:custGeom>
            <a:grpFill/>
            <a:ln w="14288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丽江"/>
            <p:cNvSpPr/>
            <p:nvPr/>
          </p:nvSpPr>
          <p:spPr bwMode="auto">
            <a:xfrm>
              <a:off x="3160713" y="3109913"/>
              <a:ext cx="781050" cy="857250"/>
            </a:xfrm>
            <a:custGeom>
              <a:avLst/>
              <a:gdLst>
                <a:gd name="T0" fmla="*/ 229 w 234"/>
                <a:gd name="T1" fmla="*/ 188 h 258"/>
                <a:gd name="T2" fmla="*/ 228 w 234"/>
                <a:gd name="T3" fmla="*/ 185 h 258"/>
                <a:gd name="T4" fmla="*/ 221 w 234"/>
                <a:gd name="T5" fmla="*/ 187 h 258"/>
                <a:gd name="T6" fmla="*/ 227 w 234"/>
                <a:gd name="T7" fmla="*/ 175 h 258"/>
                <a:gd name="T8" fmla="*/ 230 w 234"/>
                <a:gd name="T9" fmla="*/ 168 h 258"/>
                <a:gd name="T10" fmla="*/ 229 w 234"/>
                <a:gd name="T11" fmla="*/ 164 h 258"/>
                <a:gd name="T12" fmla="*/ 232 w 234"/>
                <a:gd name="T13" fmla="*/ 160 h 258"/>
                <a:gd name="T14" fmla="*/ 227 w 234"/>
                <a:gd name="T15" fmla="*/ 159 h 258"/>
                <a:gd name="T16" fmla="*/ 210 w 234"/>
                <a:gd name="T17" fmla="*/ 139 h 258"/>
                <a:gd name="T18" fmla="*/ 207 w 234"/>
                <a:gd name="T19" fmla="*/ 131 h 258"/>
                <a:gd name="T20" fmla="*/ 197 w 234"/>
                <a:gd name="T21" fmla="*/ 114 h 258"/>
                <a:gd name="T22" fmla="*/ 172 w 234"/>
                <a:gd name="T23" fmla="*/ 70 h 258"/>
                <a:gd name="T24" fmla="*/ 164 w 234"/>
                <a:gd name="T25" fmla="*/ 68 h 258"/>
                <a:gd name="T26" fmla="*/ 163 w 234"/>
                <a:gd name="T27" fmla="*/ 46 h 258"/>
                <a:gd name="T28" fmla="*/ 153 w 234"/>
                <a:gd name="T29" fmla="*/ 40 h 258"/>
                <a:gd name="T30" fmla="*/ 133 w 234"/>
                <a:gd name="T31" fmla="*/ 23 h 258"/>
                <a:gd name="T32" fmla="*/ 117 w 234"/>
                <a:gd name="T33" fmla="*/ 16 h 258"/>
                <a:gd name="T34" fmla="*/ 92 w 234"/>
                <a:gd name="T35" fmla="*/ 57 h 258"/>
                <a:gd name="T36" fmla="*/ 84 w 234"/>
                <a:gd name="T37" fmla="*/ 90 h 258"/>
                <a:gd name="T38" fmla="*/ 65 w 234"/>
                <a:gd name="T39" fmla="*/ 137 h 258"/>
                <a:gd name="T40" fmla="*/ 52 w 234"/>
                <a:gd name="T41" fmla="*/ 109 h 258"/>
                <a:gd name="T42" fmla="*/ 28 w 234"/>
                <a:gd name="T43" fmla="*/ 71 h 258"/>
                <a:gd name="T44" fmla="*/ 5 w 234"/>
                <a:gd name="T45" fmla="*/ 68 h 258"/>
                <a:gd name="T46" fmla="*/ 5 w 234"/>
                <a:gd name="T47" fmla="*/ 103 h 258"/>
                <a:gd name="T48" fmla="*/ 8 w 234"/>
                <a:gd name="T49" fmla="*/ 121 h 258"/>
                <a:gd name="T50" fmla="*/ 27 w 234"/>
                <a:gd name="T51" fmla="*/ 161 h 258"/>
                <a:gd name="T52" fmla="*/ 52 w 234"/>
                <a:gd name="T53" fmla="*/ 168 h 258"/>
                <a:gd name="T54" fmla="*/ 69 w 234"/>
                <a:gd name="T55" fmla="*/ 172 h 258"/>
                <a:gd name="T56" fmla="*/ 84 w 234"/>
                <a:gd name="T57" fmla="*/ 169 h 258"/>
                <a:gd name="T58" fmla="*/ 97 w 234"/>
                <a:gd name="T59" fmla="*/ 167 h 258"/>
                <a:gd name="T60" fmla="*/ 113 w 234"/>
                <a:gd name="T61" fmla="*/ 165 h 258"/>
                <a:gd name="T62" fmla="*/ 109 w 234"/>
                <a:gd name="T63" fmla="*/ 182 h 258"/>
                <a:gd name="T64" fmla="*/ 117 w 234"/>
                <a:gd name="T65" fmla="*/ 184 h 258"/>
                <a:gd name="T66" fmla="*/ 112 w 234"/>
                <a:gd name="T67" fmla="*/ 207 h 258"/>
                <a:gd name="T68" fmla="*/ 114 w 234"/>
                <a:gd name="T69" fmla="*/ 219 h 258"/>
                <a:gd name="T70" fmla="*/ 109 w 234"/>
                <a:gd name="T71" fmla="*/ 229 h 258"/>
                <a:gd name="T72" fmla="*/ 119 w 234"/>
                <a:gd name="T73" fmla="*/ 246 h 258"/>
                <a:gd name="T74" fmla="*/ 137 w 234"/>
                <a:gd name="T75" fmla="*/ 233 h 258"/>
                <a:gd name="T76" fmla="*/ 165 w 234"/>
                <a:gd name="T77" fmla="*/ 228 h 258"/>
                <a:gd name="T78" fmla="*/ 231 w 234"/>
                <a:gd name="T79" fmla="*/ 19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258">
                  <a:moveTo>
                    <a:pt x="231" y="190"/>
                  </a:moveTo>
                  <a:cubicBezTo>
                    <a:pt x="229" y="188"/>
                    <a:pt x="229" y="188"/>
                    <a:pt x="229" y="188"/>
                  </a:cubicBezTo>
                  <a:cubicBezTo>
                    <a:pt x="229" y="185"/>
                    <a:pt x="229" y="185"/>
                    <a:pt x="229" y="185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25" y="186"/>
                    <a:pt x="225" y="186"/>
                    <a:pt x="225" y="186"/>
                  </a:cubicBezTo>
                  <a:cubicBezTo>
                    <a:pt x="221" y="187"/>
                    <a:pt x="221" y="187"/>
                    <a:pt x="221" y="187"/>
                  </a:cubicBezTo>
                  <a:cubicBezTo>
                    <a:pt x="221" y="178"/>
                    <a:pt x="221" y="178"/>
                    <a:pt x="221" y="178"/>
                  </a:cubicBezTo>
                  <a:cubicBezTo>
                    <a:pt x="227" y="175"/>
                    <a:pt x="227" y="175"/>
                    <a:pt x="227" y="175"/>
                  </a:cubicBezTo>
                  <a:cubicBezTo>
                    <a:pt x="230" y="171"/>
                    <a:pt x="230" y="171"/>
                    <a:pt x="230" y="171"/>
                  </a:cubicBezTo>
                  <a:cubicBezTo>
                    <a:pt x="230" y="168"/>
                    <a:pt x="230" y="168"/>
                    <a:pt x="230" y="168"/>
                  </a:cubicBezTo>
                  <a:cubicBezTo>
                    <a:pt x="229" y="166"/>
                    <a:pt x="229" y="166"/>
                    <a:pt x="229" y="166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30" y="162"/>
                    <a:pt x="230" y="162"/>
                    <a:pt x="230" y="162"/>
                  </a:cubicBezTo>
                  <a:cubicBezTo>
                    <a:pt x="232" y="160"/>
                    <a:pt x="232" y="160"/>
                    <a:pt x="232" y="160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29" y="149"/>
                    <a:pt x="227" y="159"/>
                  </a:cubicBezTo>
                  <a:cubicBezTo>
                    <a:pt x="225" y="168"/>
                    <a:pt x="214" y="157"/>
                    <a:pt x="221" y="148"/>
                  </a:cubicBezTo>
                  <a:cubicBezTo>
                    <a:pt x="221" y="148"/>
                    <a:pt x="225" y="139"/>
                    <a:pt x="210" y="139"/>
                  </a:cubicBezTo>
                  <a:cubicBezTo>
                    <a:pt x="207" y="137"/>
                    <a:pt x="207" y="137"/>
                    <a:pt x="207" y="137"/>
                  </a:cubicBezTo>
                  <a:cubicBezTo>
                    <a:pt x="207" y="131"/>
                    <a:pt x="207" y="131"/>
                    <a:pt x="207" y="131"/>
                  </a:cubicBezTo>
                  <a:cubicBezTo>
                    <a:pt x="207" y="127"/>
                    <a:pt x="207" y="127"/>
                    <a:pt x="207" y="127"/>
                  </a:cubicBezTo>
                  <a:cubicBezTo>
                    <a:pt x="207" y="127"/>
                    <a:pt x="192" y="130"/>
                    <a:pt x="197" y="114"/>
                  </a:cubicBezTo>
                  <a:cubicBezTo>
                    <a:pt x="201" y="101"/>
                    <a:pt x="185" y="99"/>
                    <a:pt x="185" y="99"/>
                  </a:cubicBezTo>
                  <a:cubicBezTo>
                    <a:pt x="185" y="99"/>
                    <a:pt x="185" y="79"/>
                    <a:pt x="172" y="70"/>
                  </a:cubicBezTo>
                  <a:cubicBezTo>
                    <a:pt x="166" y="70"/>
                    <a:pt x="166" y="70"/>
                    <a:pt x="166" y="70"/>
                  </a:cubicBezTo>
                  <a:cubicBezTo>
                    <a:pt x="164" y="68"/>
                    <a:pt x="164" y="68"/>
                    <a:pt x="164" y="68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6" y="58"/>
                    <a:pt x="155" y="52"/>
                    <a:pt x="163" y="46"/>
                  </a:cubicBezTo>
                  <a:cubicBezTo>
                    <a:pt x="153" y="44"/>
                    <a:pt x="153" y="44"/>
                    <a:pt x="153" y="44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3" y="40"/>
                    <a:pt x="152" y="29"/>
                    <a:pt x="148" y="25"/>
                  </a:cubicBezTo>
                  <a:cubicBezTo>
                    <a:pt x="148" y="25"/>
                    <a:pt x="145" y="0"/>
                    <a:pt x="133" y="23"/>
                  </a:cubicBezTo>
                  <a:cubicBezTo>
                    <a:pt x="133" y="23"/>
                    <a:pt x="131" y="32"/>
                    <a:pt x="121" y="1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06" y="42"/>
                    <a:pt x="102" y="34"/>
                  </a:cubicBezTo>
                  <a:cubicBezTo>
                    <a:pt x="101" y="36"/>
                    <a:pt x="101" y="48"/>
                    <a:pt x="92" y="57"/>
                  </a:cubicBezTo>
                  <a:cubicBezTo>
                    <a:pt x="92" y="57"/>
                    <a:pt x="91" y="70"/>
                    <a:pt x="93" y="75"/>
                  </a:cubicBezTo>
                  <a:cubicBezTo>
                    <a:pt x="95" y="80"/>
                    <a:pt x="90" y="87"/>
                    <a:pt x="84" y="90"/>
                  </a:cubicBezTo>
                  <a:cubicBezTo>
                    <a:pt x="78" y="94"/>
                    <a:pt x="73" y="104"/>
                    <a:pt x="73" y="117"/>
                  </a:cubicBezTo>
                  <a:cubicBezTo>
                    <a:pt x="72" y="130"/>
                    <a:pt x="71" y="135"/>
                    <a:pt x="65" y="137"/>
                  </a:cubicBezTo>
                  <a:cubicBezTo>
                    <a:pt x="62" y="137"/>
                    <a:pt x="61" y="121"/>
                    <a:pt x="61" y="121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0" y="99"/>
                    <a:pt x="42" y="96"/>
                  </a:cubicBezTo>
                  <a:cubicBezTo>
                    <a:pt x="34" y="93"/>
                    <a:pt x="28" y="79"/>
                    <a:pt x="28" y="71"/>
                  </a:cubicBezTo>
                  <a:cubicBezTo>
                    <a:pt x="28" y="63"/>
                    <a:pt x="24" y="46"/>
                    <a:pt x="14" y="54"/>
                  </a:cubicBezTo>
                  <a:cubicBezTo>
                    <a:pt x="14" y="54"/>
                    <a:pt x="3" y="63"/>
                    <a:pt x="5" y="68"/>
                  </a:cubicBezTo>
                  <a:cubicBezTo>
                    <a:pt x="8" y="74"/>
                    <a:pt x="9" y="82"/>
                    <a:pt x="0" y="96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3"/>
                    <a:pt x="5" y="114"/>
                    <a:pt x="7" y="121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20" y="133"/>
                    <a:pt x="17" y="153"/>
                    <a:pt x="27" y="161"/>
                  </a:cubicBezTo>
                  <a:cubicBezTo>
                    <a:pt x="27" y="162"/>
                    <a:pt x="27" y="162"/>
                    <a:pt x="27" y="162"/>
                  </a:cubicBezTo>
                  <a:cubicBezTo>
                    <a:pt x="31" y="164"/>
                    <a:pt x="41" y="168"/>
                    <a:pt x="52" y="168"/>
                  </a:cubicBezTo>
                  <a:cubicBezTo>
                    <a:pt x="52" y="168"/>
                    <a:pt x="59" y="168"/>
                    <a:pt x="67" y="174"/>
                  </a:cubicBezTo>
                  <a:cubicBezTo>
                    <a:pt x="69" y="172"/>
                    <a:pt x="69" y="172"/>
                    <a:pt x="69" y="172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92" y="163"/>
                    <a:pt x="92" y="163"/>
                    <a:pt x="92" y="163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102" y="168"/>
                    <a:pt x="102" y="168"/>
                    <a:pt x="102" y="168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13" y="165"/>
                    <a:pt x="117" y="169"/>
                    <a:pt x="111" y="177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110" y="183"/>
                    <a:pt x="110" y="183"/>
                    <a:pt x="110" y="183"/>
                  </a:cubicBezTo>
                  <a:cubicBezTo>
                    <a:pt x="117" y="184"/>
                    <a:pt x="117" y="184"/>
                    <a:pt x="117" y="184"/>
                  </a:cubicBezTo>
                  <a:cubicBezTo>
                    <a:pt x="116" y="198"/>
                    <a:pt x="116" y="198"/>
                    <a:pt x="116" y="198"/>
                  </a:cubicBezTo>
                  <a:cubicBezTo>
                    <a:pt x="112" y="207"/>
                    <a:pt x="112" y="207"/>
                    <a:pt x="112" y="207"/>
                  </a:cubicBezTo>
                  <a:cubicBezTo>
                    <a:pt x="111" y="216"/>
                    <a:pt x="111" y="216"/>
                    <a:pt x="111" y="216"/>
                  </a:cubicBezTo>
                  <a:cubicBezTo>
                    <a:pt x="114" y="219"/>
                    <a:pt x="114" y="219"/>
                    <a:pt x="114" y="219"/>
                  </a:cubicBezTo>
                  <a:cubicBezTo>
                    <a:pt x="114" y="222"/>
                    <a:pt x="114" y="222"/>
                    <a:pt x="114" y="222"/>
                  </a:cubicBezTo>
                  <a:cubicBezTo>
                    <a:pt x="109" y="229"/>
                    <a:pt x="109" y="229"/>
                    <a:pt x="109" y="229"/>
                  </a:cubicBezTo>
                  <a:cubicBezTo>
                    <a:pt x="117" y="230"/>
                    <a:pt x="117" y="230"/>
                    <a:pt x="117" y="230"/>
                  </a:cubicBezTo>
                  <a:cubicBezTo>
                    <a:pt x="119" y="246"/>
                    <a:pt x="119" y="246"/>
                    <a:pt x="119" y="246"/>
                  </a:cubicBezTo>
                  <a:cubicBezTo>
                    <a:pt x="119" y="246"/>
                    <a:pt x="134" y="258"/>
                    <a:pt x="138" y="243"/>
                  </a:cubicBezTo>
                  <a:cubicBezTo>
                    <a:pt x="137" y="233"/>
                    <a:pt x="137" y="233"/>
                    <a:pt x="137" y="233"/>
                  </a:cubicBezTo>
                  <a:cubicBezTo>
                    <a:pt x="137" y="233"/>
                    <a:pt x="143" y="221"/>
                    <a:pt x="165" y="228"/>
                  </a:cubicBezTo>
                  <a:cubicBezTo>
                    <a:pt x="165" y="228"/>
                    <a:pt x="165" y="228"/>
                    <a:pt x="165" y="228"/>
                  </a:cubicBezTo>
                  <a:cubicBezTo>
                    <a:pt x="165" y="228"/>
                    <a:pt x="195" y="201"/>
                    <a:pt x="216" y="201"/>
                  </a:cubicBezTo>
                  <a:cubicBezTo>
                    <a:pt x="233" y="202"/>
                    <a:pt x="232" y="193"/>
                    <a:pt x="231" y="19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迪庆"/>
            <p:cNvSpPr/>
            <p:nvPr/>
          </p:nvSpPr>
          <p:spPr bwMode="auto">
            <a:xfrm>
              <a:off x="2894013" y="2566988"/>
              <a:ext cx="628650" cy="990600"/>
            </a:xfrm>
            <a:custGeom>
              <a:avLst/>
              <a:gdLst>
                <a:gd name="T0" fmla="*/ 182 w 189"/>
                <a:gd name="T1" fmla="*/ 183 h 299"/>
                <a:gd name="T2" fmla="*/ 156 w 189"/>
                <a:gd name="T3" fmla="*/ 153 h 299"/>
                <a:gd name="T4" fmla="*/ 169 w 189"/>
                <a:gd name="T5" fmla="*/ 134 h 299"/>
                <a:gd name="T6" fmla="*/ 168 w 189"/>
                <a:gd name="T7" fmla="*/ 128 h 299"/>
                <a:gd name="T8" fmla="*/ 168 w 189"/>
                <a:gd name="T9" fmla="*/ 124 h 299"/>
                <a:gd name="T10" fmla="*/ 170 w 189"/>
                <a:gd name="T11" fmla="*/ 120 h 299"/>
                <a:gd name="T12" fmla="*/ 165 w 189"/>
                <a:gd name="T13" fmla="*/ 118 h 299"/>
                <a:gd name="T14" fmla="*/ 161 w 189"/>
                <a:gd name="T15" fmla="*/ 117 h 299"/>
                <a:gd name="T16" fmla="*/ 158 w 189"/>
                <a:gd name="T17" fmla="*/ 114 h 299"/>
                <a:gd name="T18" fmla="*/ 157 w 189"/>
                <a:gd name="T19" fmla="*/ 105 h 299"/>
                <a:gd name="T20" fmla="*/ 153 w 189"/>
                <a:gd name="T21" fmla="*/ 103 h 299"/>
                <a:gd name="T22" fmla="*/ 150 w 189"/>
                <a:gd name="T23" fmla="*/ 96 h 299"/>
                <a:gd name="T24" fmla="*/ 137 w 189"/>
                <a:gd name="T25" fmla="*/ 75 h 299"/>
                <a:gd name="T26" fmla="*/ 121 w 189"/>
                <a:gd name="T27" fmla="*/ 66 h 299"/>
                <a:gd name="T28" fmla="*/ 121 w 189"/>
                <a:gd name="T29" fmla="*/ 54 h 299"/>
                <a:gd name="T30" fmla="*/ 114 w 189"/>
                <a:gd name="T31" fmla="*/ 57 h 299"/>
                <a:gd name="T32" fmla="*/ 107 w 189"/>
                <a:gd name="T33" fmla="*/ 55 h 299"/>
                <a:gd name="T34" fmla="*/ 106 w 189"/>
                <a:gd name="T35" fmla="*/ 71 h 299"/>
                <a:gd name="T36" fmla="*/ 87 w 189"/>
                <a:gd name="T37" fmla="*/ 93 h 299"/>
                <a:gd name="T38" fmla="*/ 85 w 189"/>
                <a:gd name="T39" fmla="*/ 116 h 299"/>
                <a:gd name="T40" fmla="*/ 70 w 189"/>
                <a:gd name="T41" fmla="*/ 129 h 299"/>
                <a:gd name="T42" fmla="*/ 55 w 189"/>
                <a:gd name="T43" fmla="*/ 76 h 299"/>
                <a:gd name="T44" fmla="*/ 49 w 189"/>
                <a:gd name="T45" fmla="*/ 7 h 299"/>
                <a:gd name="T46" fmla="*/ 42 w 189"/>
                <a:gd name="T47" fmla="*/ 32 h 299"/>
                <a:gd name="T48" fmla="*/ 42 w 189"/>
                <a:gd name="T49" fmla="*/ 51 h 299"/>
                <a:gd name="T50" fmla="*/ 18 w 189"/>
                <a:gd name="T51" fmla="*/ 32 h 299"/>
                <a:gd name="T52" fmla="*/ 2 w 189"/>
                <a:gd name="T53" fmla="*/ 40 h 299"/>
                <a:gd name="T54" fmla="*/ 4 w 189"/>
                <a:gd name="T55" fmla="*/ 54 h 299"/>
                <a:gd name="T56" fmla="*/ 1 w 189"/>
                <a:gd name="T57" fmla="*/ 71 h 299"/>
                <a:gd name="T58" fmla="*/ 10 w 189"/>
                <a:gd name="T59" fmla="*/ 100 h 299"/>
                <a:gd name="T60" fmla="*/ 9 w 189"/>
                <a:gd name="T61" fmla="*/ 118 h 299"/>
                <a:gd name="T62" fmla="*/ 8 w 189"/>
                <a:gd name="T63" fmla="*/ 130 h 299"/>
                <a:gd name="T64" fmla="*/ 24 w 189"/>
                <a:gd name="T65" fmla="*/ 173 h 299"/>
                <a:gd name="T66" fmla="*/ 31 w 189"/>
                <a:gd name="T67" fmla="*/ 199 h 299"/>
                <a:gd name="T68" fmla="*/ 38 w 189"/>
                <a:gd name="T69" fmla="*/ 239 h 299"/>
                <a:gd name="T70" fmla="*/ 37 w 189"/>
                <a:gd name="T71" fmla="*/ 270 h 299"/>
                <a:gd name="T72" fmla="*/ 34 w 189"/>
                <a:gd name="T73" fmla="*/ 285 h 299"/>
                <a:gd name="T74" fmla="*/ 45 w 189"/>
                <a:gd name="T75" fmla="*/ 279 h 299"/>
                <a:gd name="T76" fmla="*/ 72 w 189"/>
                <a:gd name="T77" fmla="*/ 276 h 299"/>
                <a:gd name="T78" fmla="*/ 84 w 189"/>
                <a:gd name="T79" fmla="*/ 287 h 299"/>
                <a:gd name="T80" fmla="*/ 89 w 189"/>
                <a:gd name="T81" fmla="*/ 283 h 299"/>
                <a:gd name="T82" fmla="*/ 82 w 189"/>
                <a:gd name="T83" fmla="*/ 258 h 299"/>
                <a:gd name="T84" fmla="*/ 87 w 189"/>
                <a:gd name="T85" fmla="*/ 230 h 299"/>
                <a:gd name="T86" fmla="*/ 110 w 189"/>
                <a:gd name="T87" fmla="*/ 233 h 299"/>
                <a:gd name="T88" fmla="*/ 134 w 189"/>
                <a:gd name="T89" fmla="*/ 271 h 299"/>
                <a:gd name="T90" fmla="*/ 147 w 189"/>
                <a:gd name="T91" fmla="*/ 299 h 299"/>
                <a:gd name="T92" fmla="*/ 166 w 189"/>
                <a:gd name="T93" fmla="*/ 252 h 299"/>
                <a:gd name="T94" fmla="*/ 174 w 189"/>
                <a:gd name="T95" fmla="*/ 21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9" h="299">
                  <a:moveTo>
                    <a:pt x="184" y="196"/>
                  </a:moveTo>
                  <a:cubicBezTo>
                    <a:pt x="182" y="194"/>
                    <a:pt x="182" y="190"/>
                    <a:pt x="182" y="183"/>
                  </a:cubicBezTo>
                  <a:cubicBezTo>
                    <a:pt x="182" y="183"/>
                    <a:pt x="189" y="178"/>
                    <a:pt x="174" y="178"/>
                  </a:cubicBezTo>
                  <a:cubicBezTo>
                    <a:pt x="174" y="178"/>
                    <a:pt x="161" y="157"/>
                    <a:pt x="156" y="153"/>
                  </a:cubicBezTo>
                  <a:cubicBezTo>
                    <a:pt x="151" y="149"/>
                    <a:pt x="153" y="137"/>
                    <a:pt x="168" y="138"/>
                  </a:cubicBezTo>
                  <a:cubicBezTo>
                    <a:pt x="169" y="134"/>
                    <a:pt x="169" y="134"/>
                    <a:pt x="169" y="134"/>
                  </a:cubicBezTo>
                  <a:cubicBezTo>
                    <a:pt x="169" y="131"/>
                    <a:pt x="169" y="131"/>
                    <a:pt x="169" y="131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7" y="127"/>
                    <a:pt x="167" y="127"/>
                    <a:pt x="167" y="127"/>
                  </a:cubicBezTo>
                  <a:cubicBezTo>
                    <a:pt x="168" y="124"/>
                    <a:pt x="168" y="124"/>
                    <a:pt x="168" y="124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0"/>
                    <a:pt x="170" y="120"/>
                    <a:pt x="170" y="120"/>
                  </a:cubicBezTo>
                  <a:cubicBezTo>
                    <a:pt x="167" y="118"/>
                    <a:pt x="167" y="118"/>
                    <a:pt x="167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1" y="117"/>
                    <a:pt x="161" y="117"/>
                    <a:pt x="161" y="117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49" y="92"/>
                    <a:pt x="147" y="89"/>
                  </a:cubicBezTo>
                  <a:cubicBezTo>
                    <a:pt x="145" y="87"/>
                    <a:pt x="137" y="75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5" y="59"/>
                    <a:pt x="129" y="53"/>
                    <a:pt x="121" y="54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111" y="54"/>
                    <a:pt x="107" y="53"/>
                    <a:pt x="107" y="55"/>
                  </a:cubicBezTo>
                  <a:cubicBezTo>
                    <a:pt x="107" y="58"/>
                    <a:pt x="110" y="66"/>
                    <a:pt x="110" y="66"/>
                  </a:cubicBezTo>
                  <a:cubicBezTo>
                    <a:pt x="110" y="66"/>
                    <a:pt x="109" y="71"/>
                    <a:pt x="106" y="71"/>
                  </a:cubicBezTo>
                  <a:cubicBezTo>
                    <a:pt x="104" y="71"/>
                    <a:pt x="100" y="75"/>
                    <a:pt x="102" y="82"/>
                  </a:cubicBezTo>
                  <a:cubicBezTo>
                    <a:pt x="104" y="88"/>
                    <a:pt x="87" y="93"/>
                    <a:pt x="87" y="93"/>
                  </a:cubicBezTo>
                  <a:cubicBezTo>
                    <a:pt x="87" y="93"/>
                    <a:pt x="95" y="100"/>
                    <a:pt x="85" y="105"/>
                  </a:cubicBezTo>
                  <a:cubicBezTo>
                    <a:pt x="85" y="105"/>
                    <a:pt x="100" y="115"/>
                    <a:pt x="85" y="116"/>
                  </a:cubicBezTo>
                  <a:cubicBezTo>
                    <a:pt x="85" y="116"/>
                    <a:pt x="91" y="124"/>
                    <a:pt x="81" y="128"/>
                  </a:cubicBezTo>
                  <a:cubicBezTo>
                    <a:pt x="81" y="128"/>
                    <a:pt x="83" y="150"/>
                    <a:pt x="70" y="129"/>
                  </a:cubicBezTo>
                  <a:cubicBezTo>
                    <a:pt x="58" y="109"/>
                    <a:pt x="60" y="108"/>
                    <a:pt x="60" y="108"/>
                  </a:cubicBezTo>
                  <a:cubicBezTo>
                    <a:pt x="60" y="108"/>
                    <a:pt x="65" y="85"/>
                    <a:pt x="55" y="76"/>
                  </a:cubicBezTo>
                  <a:cubicBezTo>
                    <a:pt x="55" y="76"/>
                    <a:pt x="56" y="19"/>
                    <a:pt x="57" y="9"/>
                  </a:cubicBezTo>
                  <a:cubicBezTo>
                    <a:pt x="59" y="0"/>
                    <a:pt x="49" y="7"/>
                    <a:pt x="49" y="7"/>
                  </a:cubicBezTo>
                  <a:cubicBezTo>
                    <a:pt x="49" y="7"/>
                    <a:pt x="39" y="2"/>
                    <a:pt x="43" y="12"/>
                  </a:cubicBezTo>
                  <a:cubicBezTo>
                    <a:pt x="47" y="21"/>
                    <a:pt x="54" y="25"/>
                    <a:pt x="42" y="32"/>
                  </a:cubicBezTo>
                  <a:cubicBezTo>
                    <a:pt x="30" y="39"/>
                    <a:pt x="36" y="47"/>
                    <a:pt x="43" y="48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23" y="65"/>
                    <a:pt x="24" y="42"/>
                  </a:cubicBezTo>
                  <a:cubicBezTo>
                    <a:pt x="26" y="18"/>
                    <a:pt x="18" y="32"/>
                    <a:pt x="18" y="32"/>
                  </a:cubicBezTo>
                  <a:cubicBezTo>
                    <a:pt x="18" y="32"/>
                    <a:pt x="12" y="38"/>
                    <a:pt x="4" y="3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3" y="88"/>
                    <a:pt x="0" y="94"/>
                  </a:cubicBezTo>
                  <a:cubicBezTo>
                    <a:pt x="0" y="94"/>
                    <a:pt x="3" y="99"/>
                    <a:pt x="10" y="100"/>
                  </a:cubicBezTo>
                  <a:cubicBezTo>
                    <a:pt x="10" y="100"/>
                    <a:pt x="11" y="114"/>
                    <a:pt x="14" y="115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9" y="118"/>
                    <a:pt x="10" y="126"/>
                    <a:pt x="8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0"/>
                    <a:pt x="20" y="141"/>
                    <a:pt x="21" y="168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31" y="175"/>
                    <a:pt x="27" y="190"/>
                  </a:cubicBezTo>
                  <a:cubicBezTo>
                    <a:pt x="31" y="199"/>
                    <a:pt x="31" y="199"/>
                    <a:pt x="31" y="199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1" y="233"/>
                    <a:pt x="31" y="239"/>
                    <a:pt x="38" y="239"/>
                  </a:cubicBezTo>
                  <a:cubicBezTo>
                    <a:pt x="45" y="240"/>
                    <a:pt x="41" y="248"/>
                    <a:pt x="38" y="252"/>
                  </a:cubicBezTo>
                  <a:cubicBezTo>
                    <a:pt x="35" y="256"/>
                    <a:pt x="37" y="270"/>
                    <a:pt x="37" y="270"/>
                  </a:cubicBezTo>
                  <a:cubicBezTo>
                    <a:pt x="34" y="275"/>
                    <a:pt x="34" y="275"/>
                    <a:pt x="34" y="275"/>
                  </a:cubicBezTo>
                  <a:cubicBezTo>
                    <a:pt x="34" y="285"/>
                    <a:pt x="34" y="285"/>
                    <a:pt x="34" y="285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5" y="279"/>
                    <a:pt x="45" y="279"/>
                    <a:pt x="45" y="279"/>
                  </a:cubicBezTo>
                  <a:cubicBezTo>
                    <a:pt x="56" y="283"/>
                    <a:pt x="56" y="283"/>
                    <a:pt x="56" y="283"/>
                  </a:cubicBezTo>
                  <a:cubicBezTo>
                    <a:pt x="56" y="283"/>
                    <a:pt x="65" y="289"/>
                    <a:pt x="72" y="276"/>
                  </a:cubicBezTo>
                  <a:cubicBezTo>
                    <a:pt x="72" y="276"/>
                    <a:pt x="79" y="278"/>
                    <a:pt x="79" y="286"/>
                  </a:cubicBezTo>
                  <a:cubicBezTo>
                    <a:pt x="79" y="295"/>
                    <a:pt x="82" y="295"/>
                    <a:pt x="84" y="287"/>
                  </a:cubicBezTo>
                  <a:cubicBezTo>
                    <a:pt x="89" y="283"/>
                    <a:pt x="89" y="283"/>
                    <a:pt x="89" y="283"/>
                  </a:cubicBezTo>
                  <a:cubicBezTo>
                    <a:pt x="89" y="283"/>
                    <a:pt x="89" y="283"/>
                    <a:pt x="89" y="283"/>
                  </a:cubicBezTo>
                  <a:cubicBezTo>
                    <a:pt x="87" y="276"/>
                    <a:pt x="87" y="265"/>
                    <a:pt x="87" y="265"/>
                  </a:cubicBezTo>
                  <a:cubicBezTo>
                    <a:pt x="82" y="258"/>
                    <a:pt x="82" y="258"/>
                    <a:pt x="82" y="258"/>
                  </a:cubicBezTo>
                  <a:cubicBezTo>
                    <a:pt x="91" y="244"/>
                    <a:pt x="86" y="230"/>
                    <a:pt x="86" y="230"/>
                  </a:cubicBezTo>
                  <a:cubicBezTo>
                    <a:pt x="86" y="230"/>
                    <a:pt x="90" y="236"/>
                    <a:pt x="87" y="230"/>
                  </a:cubicBezTo>
                  <a:cubicBezTo>
                    <a:pt x="85" y="225"/>
                    <a:pt x="96" y="216"/>
                    <a:pt x="96" y="216"/>
                  </a:cubicBezTo>
                  <a:cubicBezTo>
                    <a:pt x="106" y="208"/>
                    <a:pt x="110" y="225"/>
                    <a:pt x="110" y="233"/>
                  </a:cubicBezTo>
                  <a:cubicBezTo>
                    <a:pt x="110" y="241"/>
                    <a:pt x="116" y="255"/>
                    <a:pt x="124" y="258"/>
                  </a:cubicBezTo>
                  <a:cubicBezTo>
                    <a:pt x="132" y="261"/>
                    <a:pt x="134" y="271"/>
                    <a:pt x="134" y="271"/>
                  </a:cubicBezTo>
                  <a:cubicBezTo>
                    <a:pt x="143" y="283"/>
                    <a:pt x="143" y="283"/>
                    <a:pt x="143" y="283"/>
                  </a:cubicBezTo>
                  <a:cubicBezTo>
                    <a:pt x="143" y="283"/>
                    <a:pt x="144" y="299"/>
                    <a:pt x="147" y="299"/>
                  </a:cubicBezTo>
                  <a:cubicBezTo>
                    <a:pt x="153" y="297"/>
                    <a:pt x="154" y="292"/>
                    <a:pt x="155" y="279"/>
                  </a:cubicBezTo>
                  <a:cubicBezTo>
                    <a:pt x="155" y="266"/>
                    <a:pt x="160" y="256"/>
                    <a:pt x="166" y="252"/>
                  </a:cubicBezTo>
                  <a:cubicBezTo>
                    <a:pt x="172" y="249"/>
                    <a:pt x="177" y="242"/>
                    <a:pt x="175" y="237"/>
                  </a:cubicBezTo>
                  <a:cubicBezTo>
                    <a:pt x="173" y="232"/>
                    <a:pt x="174" y="219"/>
                    <a:pt x="174" y="219"/>
                  </a:cubicBezTo>
                  <a:cubicBezTo>
                    <a:pt x="183" y="210"/>
                    <a:pt x="183" y="198"/>
                    <a:pt x="184" y="19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昆明"/>
            <p:cNvSpPr/>
            <p:nvPr/>
          </p:nvSpPr>
          <p:spPr bwMode="auto">
            <a:xfrm>
              <a:off x="4170363" y="3709988"/>
              <a:ext cx="590550" cy="923925"/>
            </a:xfrm>
            <a:custGeom>
              <a:avLst/>
              <a:gdLst>
                <a:gd name="T0" fmla="*/ 175 w 177"/>
                <a:gd name="T1" fmla="*/ 225 h 279"/>
                <a:gd name="T2" fmla="*/ 164 w 177"/>
                <a:gd name="T3" fmla="*/ 208 h 279"/>
                <a:gd name="T4" fmla="*/ 151 w 177"/>
                <a:gd name="T5" fmla="*/ 198 h 279"/>
                <a:gd name="T6" fmla="*/ 142 w 177"/>
                <a:gd name="T7" fmla="*/ 169 h 279"/>
                <a:gd name="T8" fmla="*/ 132 w 177"/>
                <a:gd name="T9" fmla="*/ 166 h 279"/>
                <a:gd name="T10" fmla="*/ 134 w 177"/>
                <a:gd name="T11" fmla="*/ 152 h 279"/>
                <a:gd name="T12" fmla="*/ 133 w 177"/>
                <a:gd name="T13" fmla="*/ 145 h 279"/>
                <a:gd name="T14" fmla="*/ 140 w 177"/>
                <a:gd name="T15" fmla="*/ 134 h 279"/>
                <a:gd name="T16" fmla="*/ 147 w 177"/>
                <a:gd name="T17" fmla="*/ 118 h 279"/>
                <a:gd name="T18" fmla="*/ 158 w 177"/>
                <a:gd name="T19" fmla="*/ 111 h 279"/>
                <a:gd name="T20" fmla="*/ 155 w 177"/>
                <a:gd name="T21" fmla="*/ 95 h 279"/>
                <a:gd name="T22" fmla="*/ 153 w 177"/>
                <a:gd name="T23" fmla="*/ 86 h 279"/>
                <a:gd name="T24" fmla="*/ 133 w 177"/>
                <a:gd name="T25" fmla="*/ 82 h 279"/>
                <a:gd name="T26" fmla="*/ 126 w 177"/>
                <a:gd name="T27" fmla="*/ 50 h 279"/>
                <a:gd name="T28" fmla="*/ 118 w 177"/>
                <a:gd name="T29" fmla="*/ 36 h 279"/>
                <a:gd name="T30" fmla="*/ 107 w 177"/>
                <a:gd name="T31" fmla="*/ 1 h 279"/>
                <a:gd name="T32" fmla="*/ 102 w 177"/>
                <a:gd name="T33" fmla="*/ 0 h 279"/>
                <a:gd name="T34" fmla="*/ 94 w 177"/>
                <a:gd name="T35" fmla="*/ 25 h 279"/>
                <a:gd name="T36" fmla="*/ 66 w 177"/>
                <a:gd name="T37" fmla="*/ 35 h 279"/>
                <a:gd name="T38" fmla="*/ 62 w 177"/>
                <a:gd name="T39" fmla="*/ 42 h 279"/>
                <a:gd name="T40" fmla="*/ 35 w 177"/>
                <a:gd name="T41" fmla="*/ 31 h 279"/>
                <a:gd name="T42" fmla="*/ 12 w 177"/>
                <a:gd name="T43" fmla="*/ 41 h 279"/>
                <a:gd name="T44" fmla="*/ 36 w 177"/>
                <a:gd name="T45" fmla="*/ 130 h 279"/>
                <a:gd name="T46" fmla="*/ 27 w 177"/>
                <a:gd name="T47" fmla="*/ 157 h 279"/>
                <a:gd name="T48" fmla="*/ 15 w 177"/>
                <a:gd name="T49" fmla="*/ 188 h 279"/>
                <a:gd name="T50" fmla="*/ 9 w 177"/>
                <a:gd name="T51" fmla="*/ 203 h 279"/>
                <a:gd name="T52" fmla="*/ 19 w 177"/>
                <a:gd name="T53" fmla="*/ 227 h 279"/>
                <a:gd name="T54" fmla="*/ 28 w 177"/>
                <a:gd name="T55" fmla="*/ 267 h 279"/>
                <a:gd name="T56" fmla="*/ 74 w 177"/>
                <a:gd name="T57" fmla="*/ 248 h 279"/>
                <a:gd name="T58" fmla="*/ 75 w 177"/>
                <a:gd name="T59" fmla="*/ 238 h 279"/>
                <a:gd name="T60" fmla="*/ 85 w 177"/>
                <a:gd name="T61" fmla="*/ 221 h 279"/>
                <a:gd name="T62" fmla="*/ 96 w 177"/>
                <a:gd name="T63" fmla="*/ 217 h 279"/>
                <a:gd name="T64" fmla="*/ 99 w 177"/>
                <a:gd name="T65" fmla="*/ 224 h 279"/>
                <a:gd name="T66" fmla="*/ 109 w 177"/>
                <a:gd name="T67" fmla="*/ 253 h 279"/>
                <a:gd name="T68" fmla="*/ 138 w 177"/>
                <a:gd name="T69" fmla="*/ 241 h 279"/>
                <a:gd name="T70" fmla="*/ 156 w 177"/>
                <a:gd name="T71" fmla="*/ 249 h 279"/>
                <a:gd name="T72" fmla="*/ 167 w 177"/>
                <a:gd name="T73" fmla="*/ 24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7" h="279">
                  <a:moveTo>
                    <a:pt x="177" y="226"/>
                  </a:moveTo>
                  <a:cubicBezTo>
                    <a:pt x="175" y="225"/>
                    <a:pt x="175" y="225"/>
                    <a:pt x="175" y="225"/>
                  </a:cubicBezTo>
                  <a:cubicBezTo>
                    <a:pt x="171" y="223"/>
                    <a:pt x="171" y="214"/>
                    <a:pt x="171" y="214"/>
                  </a:cubicBezTo>
                  <a:cubicBezTo>
                    <a:pt x="171" y="205"/>
                    <a:pt x="164" y="208"/>
                    <a:pt x="164" y="208"/>
                  </a:cubicBezTo>
                  <a:cubicBezTo>
                    <a:pt x="159" y="215"/>
                    <a:pt x="158" y="214"/>
                    <a:pt x="158" y="214"/>
                  </a:cubicBezTo>
                  <a:cubicBezTo>
                    <a:pt x="151" y="198"/>
                    <a:pt x="151" y="198"/>
                    <a:pt x="151" y="198"/>
                  </a:cubicBezTo>
                  <a:cubicBezTo>
                    <a:pt x="144" y="193"/>
                    <a:pt x="150" y="183"/>
                    <a:pt x="150" y="183"/>
                  </a:cubicBezTo>
                  <a:cubicBezTo>
                    <a:pt x="155" y="164"/>
                    <a:pt x="142" y="169"/>
                    <a:pt x="142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2" y="169"/>
                    <a:pt x="132" y="166"/>
                  </a:cubicBezTo>
                  <a:cubicBezTo>
                    <a:pt x="133" y="164"/>
                    <a:pt x="133" y="160"/>
                    <a:pt x="133" y="160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7" y="149"/>
                    <a:pt x="137" y="149"/>
                    <a:pt x="137" y="149"/>
                  </a:cubicBezTo>
                  <a:cubicBezTo>
                    <a:pt x="133" y="145"/>
                    <a:pt x="133" y="145"/>
                    <a:pt x="133" y="145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40" y="134"/>
                    <a:pt x="140" y="134"/>
                    <a:pt x="140" y="134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69" y="77"/>
                    <a:pt x="155" y="86"/>
                    <a:pt x="155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2" y="76"/>
                    <a:pt x="147" y="83"/>
                    <a:pt x="147" y="83"/>
                  </a:cubicBezTo>
                  <a:cubicBezTo>
                    <a:pt x="147" y="83"/>
                    <a:pt x="133" y="86"/>
                    <a:pt x="133" y="82"/>
                  </a:cubicBezTo>
                  <a:cubicBezTo>
                    <a:pt x="133" y="78"/>
                    <a:pt x="127" y="63"/>
                    <a:pt x="127" y="63"/>
                  </a:cubicBezTo>
                  <a:cubicBezTo>
                    <a:pt x="134" y="53"/>
                    <a:pt x="126" y="50"/>
                    <a:pt x="126" y="50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06" y="31"/>
                    <a:pt x="107" y="22"/>
                    <a:pt x="107" y="22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2"/>
                    <a:pt x="101" y="4"/>
                    <a:pt x="99" y="6"/>
                  </a:cubicBezTo>
                  <a:cubicBezTo>
                    <a:pt x="92" y="11"/>
                    <a:pt x="94" y="25"/>
                    <a:pt x="94" y="25"/>
                  </a:cubicBezTo>
                  <a:cubicBezTo>
                    <a:pt x="94" y="25"/>
                    <a:pt x="94" y="30"/>
                    <a:pt x="82" y="28"/>
                  </a:cubicBezTo>
                  <a:cubicBezTo>
                    <a:pt x="82" y="28"/>
                    <a:pt x="78" y="35"/>
                    <a:pt x="66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51" y="50"/>
                    <a:pt x="52" y="35"/>
                  </a:cubicBezTo>
                  <a:cubicBezTo>
                    <a:pt x="52" y="20"/>
                    <a:pt x="41" y="27"/>
                    <a:pt x="35" y="31"/>
                  </a:cubicBezTo>
                  <a:cubicBezTo>
                    <a:pt x="35" y="31"/>
                    <a:pt x="33" y="39"/>
                    <a:pt x="14" y="39"/>
                  </a:cubicBezTo>
                  <a:cubicBezTo>
                    <a:pt x="14" y="39"/>
                    <a:pt x="13" y="40"/>
                    <a:pt x="12" y="41"/>
                  </a:cubicBezTo>
                  <a:cubicBezTo>
                    <a:pt x="23" y="54"/>
                    <a:pt x="27" y="72"/>
                    <a:pt x="27" y="72"/>
                  </a:cubicBezTo>
                  <a:cubicBezTo>
                    <a:pt x="18" y="103"/>
                    <a:pt x="36" y="130"/>
                    <a:pt x="36" y="130"/>
                  </a:cubicBezTo>
                  <a:cubicBezTo>
                    <a:pt x="36" y="130"/>
                    <a:pt x="50" y="138"/>
                    <a:pt x="37" y="143"/>
                  </a:cubicBezTo>
                  <a:cubicBezTo>
                    <a:pt x="23" y="147"/>
                    <a:pt x="27" y="157"/>
                    <a:pt x="27" y="157"/>
                  </a:cubicBezTo>
                  <a:cubicBezTo>
                    <a:pt x="41" y="164"/>
                    <a:pt x="24" y="172"/>
                    <a:pt x="24" y="172"/>
                  </a:cubicBezTo>
                  <a:cubicBezTo>
                    <a:pt x="24" y="187"/>
                    <a:pt x="15" y="188"/>
                    <a:pt x="15" y="188"/>
                  </a:cubicBezTo>
                  <a:cubicBezTo>
                    <a:pt x="0" y="185"/>
                    <a:pt x="8" y="200"/>
                    <a:pt x="9" y="203"/>
                  </a:cubicBezTo>
                  <a:cubicBezTo>
                    <a:pt x="9" y="203"/>
                    <a:pt x="9" y="203"/>
                    <a:pt x="9" y="203"/>
                  </a:cubicBezTo>
                  <a:cubicBezTo>
                    <a:pt x="9" y="203"/>
                    <a:pt x="11" y="212"/>
                    <a:pt x="19" y="213"/>
                  </a:cubicBezTo>
                  <a:cubicBezTo>
                    <a:pt x="19" y="213"/>
                    <a:pt x="26" y="220"/>
                    <a:pt x="19" y="227"/>
                  </a:cubicBezTo>
                  <a:cubicBezTo>
                    <a:pt x="19" y="227"/>
                    <a:pt x="19" y="246"/>
                    <a:pt x="13" y="255"/>
                  </a:cubicBezTo>
                  <a:cubicBezTo>
                    <a:pt x="6" y="263"/>
                    <a:pt x="17" y="279"/>
                    <a:pt x="28" y="267"/>
                  </a:cubicBezTo>
                  <a:cubicBezTo>
                    <a:pt x="38" y="255"/>
                    <a:pt x="33" y="249"/>
                    <a:pt x="55" y="255"/>
                  </a:cubicBezTo>
                  <a:cubicBezTo>
                    <a:pt x="55" y="255"/>
                    <a:pt x="73" y="271"/>
                    <a:pt x="74" y="248"/>
                  </a:cubicBezTo>
                  <a:cubicBezTo>
                    <a:pt x="75" y="242"/>
                    <a:pt x="75" y="242"/>
                    <a:pt x="75" y="242"/>
                  </a:cubicBezTo>
                  <a:cubicBezTo>
                    <a:pt x="75" y="238"/>
                    <a:pt x="75" y="238"/>
                    <a:pt x="75" y="238"/>
                  </a:cubicBezTo>
                  <a:cubicBezTo>
                    <a:pt x="75" y="238"/>
                    <a:pt x="76" y="227"/>
                    <a:pt x="83" y="226"/>
                  </a:cubicBezTo>
                  <a:cubicBezTo>
                    <a:pt x="85" y="221"/>
                    <a:pt x="85" y="221"/>
                    <a:pt x="85" y="221"/>
                  </a:cubicBezTo>
                  <a:cubicBezTo>
                    <a:pt x="85" y="216"/>
                    <a:pt x="85" y="216"/>
                    <a:pt x="85" y="216"/>
                  </a:cubicBezTo>
                  <a:cubicBezTo>
                    <a:pt x="85" y="216"/>
                    <a:pt x="100" y="200"/>
                    <a:pt x="96" y="217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9" y="224"/>
                    <a:pt x="99" y="224"/>
                    <a:pt x="99" y="224"/>
                  </a:cubicBezTo>
                  <a:cubicBezTo>
                    <a:pt x="99" y="224"/>
                    <a:pt x="108" y="226"/>
                    <a:pt x="101" y="235"/>
                  </a:cubicBezTo>
                  <a:cubicBezTo>
                    <a:pt x="101" y="235"/>
                    <a:pt x="99" y="248"/>
                    <a:pt x="109" y="253"/>
                  </a:cubicBezTo>
                  <a:cubicBezTo>
                    <a:pt x="109" y="253"/>
                    <a:pt x="124" y="259"/>
                    <a:pt x="128" y="243"/>
                  </a:cubicBezTo>
                  <a:cubicBezTo>
                    <a:pt x="128" y="243"/>
                    <a:pt x="129" y="239"/>
                    <a:pt x="138" y="241"/>
                  </a:cubicBezTo>
                  <a:cubicBezTo>
                    <a:pt x="147" y="244"/>
                    <a:pt x="152" y="245"/>
                    <a:pt x="150" y="253"/>
                  </a:cubicBezTo>
                  <a:cubicBezTo>
                    <a:pt x="150" y="253"/>
                    <a:pt x="154" y="257"/>
                    <a:pt x="156" y="249"/>
                  </a:cubicBezTo>
                  <a:cubicBezTo>
                    <a:pt x="156" y="249"/>
                    <a:pt x="156" y="244"/>
                    <a:pt x="167" y="246"/>
                  </a:cubicBezTo>
                  <a:cubicBezTo>
                    <a:pt x="167" y="246"/>
                    <a:pt x="169" y="244"/>
                    <a:pt x="167" y="240"/>
                  </a:cubicBezTo>
                  <a:cubicBezTo>
                    <a:pt x="166" y="235"/>
                    <a:pt x="171" y="225"/>
                    <a:pt x="177" y="22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红河"/>
            <p:cNvSpPr/>
            <p:nvPr/>
          </p:nvSpPr>
          <p:spPr bwMode="auto">
            <a:xfrm>
              <a:off x="4027488" y="4462463"/>
              <a:ext cx="923925" cy="981075"/>
            </a:xfrm>
            <a:custGeom>
              <a:avLst/>
              <a:gdLst>
                <a:gd name="T0" fmla="*/ 278 w 278"/>
                <a:gd name="T1" fmla="*/ 239 h 295"/>
                <a:gd name="T2" fmla="*/ 258 w 278"/>
                <a:gd name="T3" fmla="*/ 239 h 295"/>
                <a:gd name="T4" fmla="*/ 246 w 278"/>
                <a:gd name="T5" fmla="*/ 236 h 295"/>
                <a:gd name="T6" fmla="*/ 248 w 278"/>
                <a:gd name="T7" fmla="*/ 224 h 295"/>
                <a:gd name="T8" fmla="*/ 245 w 278"/>
                <a:gd name="T9" fmla="*/ 200 h 295"/>
                <a:gd name="T10" fmla="*/ 245 w 278"/>
                <a:gd name="T11" fmla="*/ 180 h 295"/>
                <a:gd name="T12" fmla="*/ 237 w 278"/>
                <a:gd name="T13" fmla="*/ 175 h 295"/>
                <a:gd name="T14" fmla="*/ 233 w 278"/>
                <a:gd name="T15" fmla="*/ 170 h 295"/>
                <a:gd name="T16" fmla="*/ 229 w 278"/>
                <a:gd name="T17" fmla="*/ 159 h 295"/>
                <a:gd name="T18" fmla="*/ 219 w 278"/>
                <a:gd name="T19" fmla="*/ 151 h 295"/>
                <a:gd name="T20" fmla="*/ 214 w 278"/>
                <a:gd name="T21" fmla="*/ 135 h 295"/>
                <a:gd name="T22" fmla="*/ 218 w 278"/>
                <a:gd name="T23" fmla="*/ 111 h 295"/>
                <a:gd name="T24" fmla="*/ 222 w 278"/>
                <a:gd name="T25" fmla="*/ 68 h 295"/>
                <a:gd name="T26" fmla="*/ 257 w 278"/>
                <a:gd name="T27" fmla="*/ 36 h 295"/>
                <a:gd name="T28" fmla="*/ 252 w 278"/>
                <a:gd name="T29" fmla="*/ 18 h 295"/>
                <a:gd name="T30" fmla="*/ 233 w 278"/>
                <a:gd name="T31" fmla="*/ 3 h 295"/>
                <a:gd name="T32" fmla="*/ 221 w 278"/>
                <a:gd name="T33" fmla="*/ 1 h 295"/>
                <a:gd name="T34" fmla="*/ 210 w 278"/>
                <a:gd name="T35" fmla="*/ 14 h 295"/>
                <a:gd name="T36" fmla="*/ 199 w 278"/>
                <a:gd name="T37" fmla="*/ 24 h 295"/>
                <a:gd name="T38" fmla="*/ 181 w 278"/>
                <a:gd name="T39" fmla="*/ 16 h 295"/>
                <a:gd name="T40" fmla="*/ 152 w 278"/>
                <a:gd name="T41" fmla="*/ 28 h 295"/>
                <a:gd name="T42" fmla="*/ 150 w 278"/>
                <a:gd name="T43" fmla="*/ 39 h 295"/>
                <a:gd name="T44" fmla="*/ 147 w 278"/>
                <a:gd name="T45" fmla="*/ 84 h 295"/>
                <a:gd name="T46" fmla="*/ 120 w 278"/>
                <a:gd name="T47" fmla="*/ 92 h 295"/>
                <a:gd name="T48" fmla="*/ 98 w 278"/>
                <a:gd name="T49" fmla="*/ 91 h 295"/>
                <a:gd name="T50" fmla="*/ 66 w 278"/>
                <a:gd name="T51" fmla="*/ 83 h 295"/>
                <a:gd name="T52" fmla="*/ 56 w 278"/>
                <a:gd name="T53" fmla="*/ 104 h 295"/>
                <a:gd name="T54" fmla="*/ 45 w 278"/>
                <a:gd name="T55" fmla="*/ 123 h 295"/>
                <a:gd name="T56" fmla="*/ 56 w 278"/>
                <a:gd name="T57" fmla="*/ 142 h 295"/>
                <a:gd name="T58" fmla="*/ 64 w 278"/>
                <a:gd name="T59" fmla="*/ 161 h 295"/>
                <a:gd name="T60" fmla="*/ 36 w 278"/>
                <a:gd name="T61" fmla="*/ 179 h 295"/>
                <a:gd name="T62" fmla="*/ 8 w 278"/>
                <a:gd name="T63" fmla="*/ 179 h 295"/>
                <a:gd name="T64" fmla="*/ 3 w 278"/>
                <a:gd name="T65" fmla="*/ 195 h 295"/>
                <a:gd name="T66" fmla="*/ 29 w 278"/>
                <a:gd name="T67" fmla="*/ 213 h 295"/>
                <a:gd name="T68" fmla="*/ 8 w 278"/>
                <a:gd name="T69" fmla="*/ 226 h 295"/>
                <a:gd name="T70" fmla="*/ 2 w 278"/>
                <a:gd name="T71" fmla="*/ 243 h 295"/>
                <a:gd name="T72" fmla="*/ 20 w 278"/>
                <a:gd name="T73" fmla="*/ 246 h 295"/>
                <a:gd name="T74" fmla="*/ 39 w 278"/>
                <a:gd name="T75" fmla="*/ 267 h 295"/>
                <a:gd name="T76" fmla="*/ 62 w 278"/>
                <a:gd name="T77" fmla="*/ 277 h 295"/>
                <a:gd name="T78" fmla="*/ 71 w 278"/>
                <a:gd name="T79" fmla="*/ 258 h 295"/>
                <a:gd name="T80" fmla="*/ 80 w 278"/>
                <a:gd name="T81" fmla="*/ 248 h 295"/>
                <a:gd name="T82" fmla="*/ 90 w 278"/>
                <a:gd name="T83" fmla="*/ 254 h 295"/>
                <a:gd name="T84" fmla="*/ 127 w 278"/>
                <a:gd name="T85" fmla="*/ 271 h 295"/>
                <a:gd name="T86" fmla="*/ 131 w 278"/>
                <a:gd name="T87" fmla="*/ 280 h 295"/>
                <a:gd name="T88" fmla="*/ 152 w 278"/>
                <a:gd name="T89" fmla="*/ 282 h 295"/>
                <a:gd name="T90" fmla="*/ 162 w 278"/>
                <a:gd name="T91" fmla="*/ 272 h 295"/>
                <a:gd name="T92" fmla="*/ 190 w 278"/>
                <a:gd name="T93" fmla="*/ 255 h 295"/>
                <a:gd name="T94" fmla="*/ 209 w 278"/>
                <a:gd name="T95" fmla="*/ 255 h 295"/>
                <a:gd name="T96" fmla="*/ 239 w 278"/>
                <a:gd name="T97" fmla="*/ 26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8" h="295">
                  <a:moveTo>
                    <a:pt x="260" y="282"/>
                  </a:moveTo>
                  <a:cubicBezTo>
                    <a:pt x="260" y="282"/>
                    <a:pt x="254" y="247"/>
                    <a:pt x="278" y="239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8" y="238"/>
                    <a:pt x="264" y="223"/>
                    <a:pt x="258" y="239"/>
                  </a:cubicBezTo>
                  <a:cubicBezTo>
                    <a:pt x="251" y="255"/>
                    <a:pt x="255" y="258"/>
                    <a:pt x="240" y="256"/>
                  </a:cubicBezTo>
                  <a:cubicBezTo>
                    <a:pt x="240" y="256"/>
                    <a:pt x="235" y="250"/>
                    <a:pt x="246" y="236"/>
                  </a:cubicBezTo>
                  <a:cubicBezTo>
                    <a:pt x="247" y="228"/>
                    <a:pt x="247" y="228"/>
                    <a:pt x="247" y="228"/>
                  </a:cubicBezTo>
                  <a:cubicBezTo>
                    <a:pt x="248" y="224"/>
                    <a:pt x="248" y="224"/>
                    <a:pt x="248" y="224"/>
                  </a:cubicBezTo>
                  <a:cubicBezTo>
                    <a:pt x="248" y="224"/>
                    <a:pt x="256" y="213"/>
                    <a:pt x="248" y="208"/>
                  </a:cubicBezTo>
                  <a:cubicBezTo>
                    <a:pt x="245" y="200"/>
                    <a:pt x="245" y="200"/>
                    <a:pt x="245" y="200"/>
                  </a:cubicBezTo>
                  <a:cubicBezTo>
                    <a:pt x="246" y="185"/>
                    <a:pt x="246" y="185"/>
                    <a:pt x="246" y="185"/>
                  </a:cubicBezTo>
                  <a:cubicBezTo>
                    <a:pt x="245" y="180"/>
                    <a:pt x="245" y="180"/>
                    <a:pt x="245" y="180"/>
                  </a:cubicBezTo>
                  <a:cubicBezTo>
                    <a:pt x="241" y="177"/>
                    <a:pt x="241" y="177"/>
                    <a:pt x="241" y="177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0"/>
                    <a:pt x="233" y="170"/>
                    <a:pt x="233" y="170"/>
                  </a:cubicBezTo>
                  <a:cubicBezTo>
                    <a:pt x="233" y="166"/>
                    <a:pt x="233" y="166"/>
                    <a:pt x="233" y="166"/>
                  </a:cubicBezTo>
                  <a:cubicBezTo>
                    <a:pt x="233" y="166"/>
                    <a:pt x="238" y="160"/>
                    <a:pt x="229" y="159"/>
                  </a:cubicBezTo>
                  <a:cubicBezTo>
                    <a:pt x="227" y="157"/>
                    <a:pt x="227" y="157"/>
                    <a:pt x="227" y="157"/>
                  </a:cubicBezTo>
                  <a:cubicBezTo>
                    <a:pt x="227" y="157"/>
                    <a:pt x="232" y="149"/>
                    <a:pt x="219" y="151"/>
                  </a:cubicBezTo>
                  <a:cubicBezTo>
                    <a:pt x="219" y="151"/>
                    <a:pt x="202" y="160"/>
                    <a:pt x="211" y="143"/>
                  </a:cubicBezTo>
                  <a:cubicBezTo>
                    <a:pt x="214" y="135"/>
                    <a:pt x="214" y="135"/>
                    <a:pt x="214" y="135"/>
                  </a:cubicBezTo>
                  <a:cubicBezTo>
                    <a:pt x="214" y="135"/>
                    <a:pt x="216" y="131"/>
                    <a:pt x="211" y="124"/>
                  </a:cubicBezTo>
                  <a:cubicBezTo>
                    <a:pt x="218" y="111"/>
                    <a:pt x="218" y="111"/>
                    <a:pt x="218" y="111"/>
                  </a:cubicBezTo>
                  <a:cubicBezTo>
                    <a:pt x="218" y="111"/>
                    <a:pt x="222" y="104"/>
                    <a:pt x="213" y="93"/>
                  </a:cubicBezTo>
                  <a:cubicBezTo>
                    <a:pt x="213" y="93"/>
                    <a:pt x="198" y="77"/>
                    <a:pt x="222" y="68"/>
                  </a:cubicBezTo>
                  <a:cubicBezTo>
                    <a:pt x="222" y="68"/>
                    <a:pt x="237" y="63"/>
                    <a:pt x="236" y="51"/>
                  </a:cubicBezTo>
                  <a:cubicBezTo>
                    <a:pt x="236" y="51"/>
                    <a:pt x="244" y="37"/>
                    <a:pt x="257" y="36"/>
                  </a:cubicBezTo>
                  <a:cubicBezTo>
                    <a:pt x="257" y="35"/>
                    <a:pt x="257" y="35"/>
                    <a:pt x="257" y="35"/>
                  </a:cubicBezTo>
                  <a:cubicBezTo>
                    <a:pt x="260" y="26"/>
                    <a:pt x="252" y="18"/>
                    <a:pt x="252" y="18"/>
                  </a:cubicBezTo>
                  <a:cubicBezTo>
                    <a:pt x="255" y="3"/>
                    <a:pt x="238" y="8"/>
                    <a:pt x="238" y="8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23" y="2"/>
                    <a:pt x="223" y="2"/>
                    <a:pt x="223" y="2"/>
                  </a:cubicBezTo>
                  <a:cubicBezTo>
                    <a:pt x="221" y="1"/>
                    <a:pt x="221" y="1"/>
                    <a:pt x="221" y="1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4" y="0"/>
                    <a:pt x="208" y="10"/>
                    <a:pt x="210" y="14"/>
                  </a:cubicBezTo>
                  <a:cubicBezTo>
                    <a:pt x="211" y="19"/>
                    <a:pt x="209" y="21"/>
                    <a:pt x="209" y="21"/>
                  </a:cubicBezTo>
                  <a:cubicBezTo>
                    <a:pt x="199" y="19"/>
                    <a:pt x="199" y="24"/>
                    <a:pt x="199" y="24"/>
                  </a:cubicBezTo>
                  <a:cubicBezTo>
                    <a:pt x="196" y="32"/>
                    <a:pt x="193" y="28"/>
                    <a:pt x="193" y="28"/>
                  </a:cubicBezTo>
                  <a:cubicBezTo>
                    <a:pt x="194" y="20"/>
                    <a:pt x="190" y="19"/>
                    <a:pt x="181" y="16"/>
                  </a:cubicBezTo>
                  <a:cubicBezTo>
                    <a:pt x="172" y="14"/>
                    <a:pt x="170" y="17"/>
                    <a:pt x="170" y="17"/>
                  </a:cubicBezTo>
                  <a:cubicBezTo>
                    <a:pt x="167" y="32"/>
                    <a:pt x="154" y="29"/>
                    <a:pt x="152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30"/>
                    <a:pt x="152" y="35"/>
                    <a:pt x="150" y="39"/>
                  </a:cubicBezTo>
                  <a:cubicBezTo>
                    <a:pt x="150" y="39"/>
                    <a:pt x="150" y="46"/>
                    <a:pt x="154" y="48"/>
                  </a:cubicBezTo>
                  <a:cubicBezTo>
                    <a:pt x="154" y="48"/>
                    <a:pt x="158" y="78"/>
                    <a:pt x="147" y="84"/>
                  </a:cubicBezTo>
                  <a:cubicBezTo>
                    <a:pt x="147" y="84"/>
                    <a:pt x="133" y="84"/>
                    <a:pt x="131" y="95"/>
                  </a:cubicBezTo>
                  <a:cubicBezTo>
                    <a:pt x="131" y="95"/>
                    <a:pt x="124" y="95"/>
                    <a:pt x="120" y="92"/>
                  </a:cubicBezTo>
                  <a:cubicBezTo>
                    <a:pt x="115" y="89"/>
                    <a:pt x="100" y="104"/>
                    <a:pt x="100" y="104"/>
                  </a:cubicBezTo>
                  <a:cubicBezTo>
                    <a:pt x="100" y="104"/>
                    <a:pt x="103" y="91"/>
                    <a:pt x="98" y="91"/>
                  </a:cubicBezTo>
                  <a:cubicBezTo>
                    <a:pt x="92" y="90"/>
                    <a:pt x="82" y="88"/>
                    <a:pt x="80" y="88"/>
                  </a:cubicBezTo>
                  <a:cubicBezTo>
                    <a:pt x="78" y="88"/>
                    <a:pt x="77" y="83"/>
                    <a:pt x="66" y="83"/>
                  </a:cubicBezTo>
                  <a:cubicBezTo>
                    <a:pt x="66" y="83"/>
                    <a:pt x="60" y="92"/>
                    <a:pt x="54" y="93"/>
                  </a:cubicBezTo>
                  <a:cubicBezTo>
                    <a:pt x="54" y="93"/>
                    <a:pt x="53" y="101"/>
                    <a:pt x="56" y="104"/>
                  </a:cubicBezTo>
                  <a:cubicBezTo>
                    <a:pt x="58" y="107"/>
                    <a:pt x="54" y="111"/>
                    <a:pt x="49" y="112"/>
                  </a:cubicBezTo>
                  <a:cubicBezTo>
                    <a:pt x="44" y="112"/>
                    <a:pt x="44" y="120"/>
                    <a:pt x="45" y="123"/>
                  </a:cubicBezTo>
                  <a:cubicBezTo>
                    <a:pt x="45" y="126"/>
                    <a:pt x="44" y="133"/>
                    <a:pt x="44" y="133"/>
                  </a:cubicBezTo>
                  <a:cubicBezTo>
                    <a:pt x="44" y="133"/>
                    <a:pt x="54" y="134"/>
                    <a:pt x="56" y="142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64" y="161"/>
                    <a:pt x="64" y="161"/>
                    <a:pt x="64" y="161"/>
                  </a:cubicBezTo>
                  <a:cubicBezTo>
                    <a:pt x="64" y="161"/>
                    <a:pt x="65" y="169"/>
                    <a:pt x="54" y="166"/>
                  </a:cubicBezTo>
                  <a:cubicBezTo>
                    <a:pt x="42" y="163"/>
                    <a:pt x="36" y="179"/>
                    <a:pt x="36" y="179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19" y="176"/>
                    <a:pt x="9" y="175"/>
                    <a:pt x="8" y="179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9" y="180"/>
                    <a:pt x="9" y="189"/>
                    <a:pt x="3" y="195"/>
                  </a:cubicBezTo>
                  <a:cubicBezTo>
                    <a:pt x="3" y="195"/>
                    <a:pt x="2" y="201"/>
                    <a:pt x="17" y="200"/>
                  </a:cubicBezTo>
                  <a:cubicBezTo>
                    <a:pt x="17" y="200"/>
                    <a:pt x="29" y="197"/>
                    <a:pt x="29" y="213"/>
                  </a:cubicBezTo>
                  <a:cubicBezTo>
                    <a:pt x="28" y="228"/>
                    <a:pt x="13" y="218"/>
                    <a:pt x="13" y="218"/>
                  </a:cubicBezTo>
                  <a:cubicBezTo>
                    <a:pt x="13" y="218"/>
                    <a:pt x="10" y="221"/>
                    <a:pt x="8" y="226"/>
                  </a:cubicBezTo>
                  <a:cubicBezTo>
                    <a:pt x="6" y="231"/>
                    <a:pt x="0" y="237"/>
                    <a:pt x="0" y="237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0" y="246"/>
                    <a:pt x="34" y="249"/>
                    <a:pt x="32" y="262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39" y="267"/>
                    <a:pt x="61" y="271"/>
                    <a:pt x="61" y="276"/>
                  </a:cubicBezTo>
                  <a:cubicBezTo>
                    <a:pt x="62" y="277"/>
                    <a:pt x="62" y="277"/>
                    <a:pt x="62" y="277"/>
                  </a:cubicBezTo>
                  <a:cubicBezTo>
                    <a:pt x="69" y="268"/>
                    <a:pt x="69" y="268"/>
                    <a:pt x="69" y="26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80" y="248"/>
                    <a:pt x="80" y="248"/>
                    <a:pt x="80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0" y="254"/>
                    <a:pt x="90" y="254"/>
                    <a:pt x="9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7" y="280"/>
                    <a:pt x="127" y="280"/>
                    <a:pt x="127" y="280"/>
                  </a:cubicBezTo>
                  <a:cubicBezTo>
                    <a:pt x="131" y="280"/>
                    <a:pt x="131" y="280"/>
                    <a:pt x="131" y="280"/>
                  </a:cubicBezTo>
                  <a:cubicBezTo>
                    <a:pt x="135" y="287"/>
                    <a:pt x="135" y="287"/>
                    <a:pt x="135" y="287"/>
                  </a:cubicBezTo>
                  <a:cubicBezTo>
                    <a:pt x="135" y="287"/>
                    <a:pt x="150" y="295"/>
                    <a:pt x="152" y="282"/>
                  </a:cubicBezTo>
                  <a:cubicBezTo>
                    <a:pt x="161" y="279"/>
                    <a:pt x="161" y="279"/>
                    <a:pt x="161" y="279"/>
                  </a:cubicBezTo>
                  <a:cubicBezTo>
                    <a:pt x="161" y="279"/>
                    <a:pt x="165" y="279"/>
                    <a:pt x="162" y="272"/>
                  </a:cubicBezTo>
                  <a:cubicBezTo>
                    <a:pt x="177" y="250"/>
                    <a:pt x="177" y="250"/>
                    <a:pt x="177" y="250"/>
                  </a:cubicBezTo>
                  <a:cubicBezTo>
                    <a:pt x="177" y="250"/>
                    <a:pt x="184" y="238"/>
                    <a:pt x="190" y="255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197" y="268"/>
                    <a:pt x="201" y="277"/>
                    <a:pt x="209" y="255"/>
                  </a:cubicBezTo>
                  <a:cubicBezTo>
                    <a:pt x="209" y="255"/>
                    <a:pt x="213" y="237"/>
                    <a:pt x="222" y="250"/>
                  </a:cubicBezTo>
                  <a:cubicBezTo>
                    <a:pt x="239" y="264"/>
                    <a:pt x="239" y="264"/>
                    <a:pt x="239" y="264"/>
                  </a:cubicBezTo>
                  <a:cubicBezTo>
                    <a:pt x="239" y="264"/>
                    <a:pt x="248" y="278"/>
                    <a:pt x="260" y="28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Rectangle 723"/>
            <p:cNvSpPr>
              <a:spLocks noChangeArrowheads="1"/>
            </p:cNvSpPr>
            <p:nvPr/>
          </p:nvSpPr>
          <p:spPr bwMode="auto">
            <a:xfrm>
              <a:off x="4313237" y="4205288"/>
              <a:ext cx="447676" cy="1238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700"/>
                </a:lnSpc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昆明市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724"/>
            <p:cNvSpPr>
              <a:spLocks noChangeArrowheads="1"/>
            </p:cNvSpPr>
            <p:nvPr/>
          </p:nvSpPr>
          <p:spPr bwMode="auto">
            <a:xfrm>
              <a:off x="4922838" y="4776788"/>
              <a:ext cx="76200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文山州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725"/>
            <p:cNvSpPr>
              <a:spLocks noChangeArrowheads="1"/>
            </p:cNvSpPr>
            <p:nvPr/>
          </p:nvSpPr>
          <p:spPr bwMode="auto">
            <a:xfrm>
              <a:off x="4237038" y="5053013"/>
              <a:ext cx="49530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红河州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726"/>
            <p:cNvSpPr>
              <a:spLocks noChangeArrowheads="1"/>
            </p:cNvSpPr>
            <p:nvPr/>
          </p:nvSpPr>
          <p:spPr bwMode="auto">
            <a:xfrm>
              <a:off x="3322638" y="5519738"/>
              <a:ext cx="619125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西双版纳州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727"/>
            <p:cNvSpPr>
              <a:spLocks noChangeArrowheads="1"/>
            </p:cNvSpPr>
            <p:nvPr/>
          </p:nvSpPr>
          <p:spPr bwMode="auto">
            <a:xfrm>
              <a:off x="3408363" y="4995863"/>
              <a:ext cx="714375" cy="238125"/>
            </a:xfrm>
            <a:prstGeom prst="rect">
              <a:avLst/>
            </a:prstGeom>
            <a:noFill/>
            <a:ln w="14288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91440" tIns="45720" rIns="91440" bIns="4572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普洱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728"/>
            <p:cNvSpPr>
              <a:spLocks noChangeArrowheads="1"/>
            </p:cNvSpPr>
            <p:nvPr/>
          </p:nvSpPr>
          <p:spPr bwMode="auto">
            <a:xfrm>
              <a:off x="2932113" y="4805363"/>
              <a:ext cx="30480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临 沧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729"/>
            <p:cNvSpPr>
              <a:spLocks noChangeArrowheads="1"/>
            </p:cNvSpPr>
            <p:nvPr/>
          </p:nvSpPr>
          <p:spPr bwMode="auto">
            <a:xfrm>
              <a:off x="3751263" y="4005263"/>
              <a:ext cx="59055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楚雄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730"/>
            <p:cNvSpPr>
              <a:spLocks noChangeArrowheads="1"/>
            </p:cNvSpPr>
            <p:nvPr/>
          </p:nvSpPr>
          <p:spPr bwMode="auto">
            <a:xfrm>
              <a:off x="4789487" y="4157663"/>
              <a:ext cx="390525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曲靖市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731"/>
            <p:cNvSpPr>
              <a:spLocks noChangeArrowheads="1"/>
            </p:cNvSpPr>
            <p:nvPr/>
          </p:nvSpPr>
          <p:spPr bwMode="auto">
            <a:xfrm>
              <a:off x="4618038" y="3243263"/>
              <a:ext cx="419100" cy="11430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昭通市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Rectangle 732"/>
            <p:cNvSpPr>
              <a:spLocks noChangeArrowheads="1"/>
            </p:cNvSpPr>
            <p:nvPr/>
          </p:nvSpPr>
          <p:spPr bwMode="auto">
            <a:xfrm>
              <a:off x="3532187" y="3529013"/>
              <a:ext cx="409576" cy="11430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丽江市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733"/>
            <p:cNvSpPr>
              <a:spLocks noChangeArrowheads="1"/>
            </p:cNvSpPr>
            <p:nvPr/>
          </p:nvSpPr>
          <p:spPr bwMode="auto">
            <a:xfrm>
              <a:off x="3113088" y="3881438"/>
              <a:ext cx="59055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大理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734"/>
            <p:cNvSpPr>
              <a:spLocks noChangeArrowheads="1"/>
            </p:cNvSpPr>
            <p:nvPr/>
          </p:nvSpPr>
          <p:spPr bwMode="auto">
            <a:xfrm>
              <a:off x="2836863" y="4267201"/>
              <a:ext cx="361950" cy="195263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700"/>
                </a:lnSpc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保山市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Rectangle 735"/>
            <p:cNvSpPr>
              <a:spLocks noChangeArrowheads="1"/>
            </p:cNvSpPr>
            <p:nvPr/>
          </p:nvSpPr>
          <p:spPr bwMode="auto">
            <a:xfrm>
              <a:off x="2970213" y="2890839"/>
              <a:ext cx="285750" cy="40004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迪</a:t>
              </a:r>
              <a:endParaRPr lang="en-US" altLang="zh-CN" sz="1600" b="0" i="0" u="none" strike="noStrike" baseline="0" dirty="0" smtClean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r>
                <a:rPr lang="zh-CN" altLang="en-US" sz="1600" b="0" i="0" u="none" strike="noStrike" baseline="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庆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Rectangle 736"/>
            <p:cNvSpPr>
              <a:spLocks noChangeArrowheads="1"/>
            </p:cNvSpPr>
            <p:nvPr/>
          </p:nvSpPr>
          <p:spPr bwMode="auto">
            <a:xfrm>
              <a:off x="2922588" y="3262313"/>
              <a:ext cx="85725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怒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Rectangle 737"/>
            <p:cNvSpPr>
              <a:spLocks noChangeArrowheads="1"/>
            </p:cNvSpPr>
            <p:nvPr/>
          </p:nvSpPr>
          <p:spPr bwMode="auto">
            <a:xfrm>
              <a:off x="2965451" y="3457575"/>
              <a:ext cx="100013" cy="119063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江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Rectangle 738"/>
            <p:cNvSpPr>
              <a:spLocks noChangeArrowheads="1"/>
            </p:cNvSpPr>
            <p:nvPr/>
          </p:nvSpPr>
          <p:spPr bwMode="auto">
            <a:xfrm>
              <a:off x="4198938" y="4643438"/>
              <a:ext cx="419100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700"/>
                </a:lnSpc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玉溪市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德宏"/>
            <p:cNvSpPr/>
            <p:nvPr/>
          </p:nvSpPr>
          <p:spPr bwMode="auto">
            <a:xfrm>
              <a:off x="2427288" y="4195763"/>
              <a:ext cx="485775" cy="628650"/>
            </a:xfrm>
            <a:custGeom>
              <a:avLst/>
              <a:gdLst>
                <a:gd name="T0" fmla="*/ 53 w 148"/>
                <a:gd name="T1" fmla="*/ 14 h 189"/>
                <a:gd name="T2" fmla="*/ 53 w 148"/>
                <a:gd name="T3" fmla="*/ 16 h 189"/>
                <a:gd name="T4" fmla="*/ 42 w 148"/>
                <a:gd name="T5" fmla="*/ 9 h 189"/>
                <a:gd name="T6" fmla="*/ 34 w 148"/>
                <a:gd name="T7" fmla="*/ 20 h 189"/>
                <a:gd name="T8" fmla="*/ 23 w 148"/>
                <a:gd name="T9" fmla="*/ 30 h 189"/>
                <a:gd name="T10" fmla="*/ 22 w 148"/>
                <a:gd name="T11" fmla="*/ 50 h 189"/>
                <a:gd name="T12" fmla="*/ 23 w 148"/>
                <a:gd name="T13" fmla="*/ 62 h 189"/>
                <a:gd name="T14" fmla="*/ 2 w 148"/>
                <a:gd name="T15" fmla="*/ 110 h 189"/>
                <a:gd name="T16" fmla="*/ 15 w 148"/>
                <a:gd name="T17" fmla="*/ 128 h 189"/>
                <a:gd name="T18" fmla="*/ 21 w 148"/>
                <a:gd name="T19" fmla="*/ 132 h 189"/>
                <a:gd name="T20" fmla="*/ 13 w 148"/>
                <a:gd name="T21" fmla="*/ 157 h 189"/>
                <a:gd name="T22" fmla="*/ 0 w 148"/>
                <a:gd name="T23" fmla="*/ 173 h 189"/>
                <a:gd name="T24" fmla="*/ 27 w 148"/>
                <a:gd name="T25" fmla="*/ 171 h 189"/>
                <a:gd name="T26" fmla="*/ 89 w 148"/>
                <a:gd name="T27" fmla="*/ 155 h 189"/>
                <a:gd name="T28" fmla="*/ 111 w 148"/>
                <a:gd name="T29" fmla="*/ 154 h 189"/>
                <a:gd name="T30" fmla="*/ 129 w 148"/>
                <a:gd name="T31" fmla="*/ 156 h 189"/>
                <a:gd name="T32" fmla="*/ 129 w 148"/>
                <a:gd name="T33" fmla="*/ 155 h 189"/>
                <a:gd name="T34" fmla="*/ 133 w 148"/>
                <a:gd name="T35" fmla="*/ 114 h 189"/>
                <a:gd name="T36" fmla="*/ 124 w 148"/>
                <a:gd name="T37" fmla="*/ 96 h 189"/>
                <a:gd name="T38" fmla="*/ 112 w 148"/>
                <a:gd name="T39" fmla="*/ 97 h 189"/>
                <a:gd name="T40" fmla="*/ 103 w 148"/>
                <a:gd name="T41" fmla="*/ 73 h 189"/>
                <a:gd name="T42" fmla="*/ 109 w 148"/>
                <a:gd name="T43" fmla="*/ 68 h 189"/>
                <a:gd name="T44" fmla="*/ 112 w 148"/>
                <a:gd name="T45" fmla="*/ 57 h 189"/>
                <a:gd name="T46" fmla="*/ 97 w 148"/>
                <a:gd name="T47" fmla="*/ 53 h 189"/>
                <a:gd name="T48" fmla="*/ 83 w 148"/>
                <a:gd name="T49" fmla="*/ 49 h 189"/>
                <a:gd name="T50" fmla="*/ 83 w 148"/>
                <a:gd name="T51" fmla="*/ 38 h 189"/>
                <a:gd name="T52" fmla="*/ 76 w 148"/>
                <a:gd name="T53" fmla="*/ 16 h 189"/>
                <a:gd name="T54" fmla="*/ 64 w 148"/>
                <a:gd name="T55" fmla="*/ 0 h 189"/>
                <a:gd name="T56" fmla="*/ 53 w 148"/>
                <a:gd name="T57" fmla="*/ 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89">
                  <a:moveTo>
                    <a:pt x="53" y="14"/>
                  </a:moveTo>
                  <a:cubicBezTo>
                    <a:pt x="53" y="23"/>
                    <a:pt x="53" y="16"/>
                    <a:pt x="53" y="16"/>
                  </a:cubicBezTo>
                  <a:cubicBezTo>
                    <a:pt x="53" y="16"/>
                    <a:pt x="46" y="12"/>
                    <a:pt x="42" y="9"/>
                  </a:cubicBezTo>
                  <a:cubicBezTo>
                    <a:pt x="39" y="7"/>
                    <a:pt x="35" y="14"/>
                    <a:pt x="34" y="20"/>
                  </a:cubicBezTo>
                  <a:cubicBezTo>
                    <a:pt x="33" y="27"/>
                    <a:pt x="23" y="30"/>
                    <a:pt x="23" y="30"/>
                  </a:cubicBezTo>
                  <a:cubicBezTo>
                    <a:pt x="23" y="30"/>
                    <a:pt x="27" y="40"/>
                    <a:pt x="22" y="50"/>
                  </a:cubicBezTo>
                  <a:cubicBezTo>
                    <a:pt x="22" y="50"/>
                    <a:pt x="38" y="60"/>
                    <a:pt x="23" y="62"/>
                  </a:cubicBezTo>
                  <a:cubicBezTo>
                    <a:pt x="23" y="62"/>
                    <a:pt x="1" y="60"/>
                    <a:pt x="2" y="110"/>
                  </a:cubicBezTo>
                  <a:cubicBezTo>
                    <a:pt x="2" y="110"/>
                    <a:pt x="23" y="106"/>
                    <a:pt x="15" y="128"/>
                  </a:cubicBezTo>
                  <a:cubicBezTo>
                    <a:pt x="15" y="128"/>
                    <a:pt x="14" y="132"/>
                    <a:pt x="21" y="132"/>
                  </a:cubicBezTo>
                  <a:cubicBezTo>
                    <a:pt x="21" y="132"/>
                    <a:pt x="27" y="151"/>
                    <a:pt x="13" y="157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3"/>
                    <a:pt x="5" y="189"/>
                    <a:pt x="27" y="171"/>
                  </a:cubicBezTo>
                  <a:cubicBezTo>
                    <a:pt x="42" y="159"/>
                    <a:pt x="89" y="155"/>
                    <a:pt x="89" y="155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1" y="154"/>
                    <a:pt x="123" y="161"/>
                    <a:pt x="129" y="156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33" y="149"/>
                    <a:pt x="133" y="114"/>
                    <a:pt x="133" y="114"/>
                  </a:cubicBezTo>
                  <a:cubicBezTo>
                    <a:pt x="148" y="100"/>
                    <a:pt x="124" y="96"/>
                    <a:pt x="124" y="96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00" y="100"/>
                    <a:pt x="103" y="73"/>
                    <a:pt x="103" y="73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29" y="59"/>
                    <a:pt x="112" y="57"/>
                    <a:pt x="112" y="57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93" y="44"/>
                    <a:pt x="83" y="49"/>
                    <a:pt x="83" y="49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9" y="31"/>
                    <a:pt x="76" y="16"/>
                    <a:pt x="76" y="16"/>
                  </a:cubicBezTo>
                  <a:cubicBezTo>
                    <a:pt x="79" y="0"/>
                    <a:pt x="64" y="0"/>
                    <a:pt x="64" y="0"/>
                  </a:cubicBezTo>
                  <a:cubicBezTo>
                    <a:pt x="64" y="0"/>
                    <a:pt x="54" y="5"/>
                    <a:pt x="53" y="1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Rectangle 740"/>
            <p:cNvSpPr>
              <a:spLocks noChangeArrowheads="1"/>
            </p:cNvSpPr>
            <p:nvPr/>
          </p:nvSpPr>
          <p:spPr bwMode="auto">
            <a:xfrm>
              <a:off x="2570163" y="4329113"/>
              <a:ext cx="76200" cy="1047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德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Rectangle 741"/>
            <p:cNvSpPr>
              <a:spLocks noChangeArrowheads="1"/>
            </p:cNvSpPr>
            <p:nvPr/>
          </p:nvSpPr>
          <p:spPr bwMode="auto">
            <a:xfrm>
              <a:off x="2570163" y="4414838"/>
              <a:ext cx="76200" cy="952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宏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2" name="Freeform 3"/>
          <p:cNvSpPr/>
          <p:nvPr/>
        </p:nvSpPr>
        <p:spPr bwMode="auto">
          <a:xfrm>
            <a:off x="7600691" y="5315325"/>
            <a:ext cx="1351506" cy="1370875"/>
          </a:xfrm>
          <a:custGeom>
            <a:avLst/>
            <a:gdLst>
              <a:gd name="T0" fmla="*/ 644 w 1004"/>
              <a:gd name="T1" fmla="*/ 848 h 1020"/>
              <a:gd name="T2" fmla="*/ 722 w 1004"/>
              <a:gd name="T3" fmla="*/ 832 h 1020"/>
              <a:gd name="T4" fmla="*/ 811 w 1004"/>
              <a:gd name="T5" fmla="*/ 802 h 1020"/>
              <a:gd name="T6" fmla="*/ 871 w 1004"/>
              <a:gd name="T7" fmla="*/ 752 h 1020"/>
              <a:gd name="T8" fmla="*/ 902 w 1004"/>
              <a:gd name="T9" fmla="*/ 740 h 1020"/>
              <a:gd name="T10" fmla="*/ 942 w 1004"/>
              <a:gd name="T11" fmla="*/ 729 h 1020"/>
              <a:gd name="T12" fmla="*/ 985 w 1004"/>
              <a:gd name="T13" fmla="*/ 679 h 1020"/>
              <a:gd name="T14" fmla="*/ 940 w 1004"/>
              <a:gd name="T15" fmla="*/ 646 h 1020"/>
              <a:gd name="T16" fmla="*/ 882 w 1004"/>
              <a:gd name="T17" fmla="*/ 636 h 1020"/>
              <a:gd name="T18" fmla="*/ 822 w 1004"/>
              <a:gd name="T19" fmla="*/ 614 h 1020"/>
              <a:gd name="T20" fmla="*/ 812 w 1004"/>
              <a:gd name="T21" fmla="*/ 538 h 1020"/>
              <a:gd name="T22" fmla="*/ 810 w 1004"/>
              <a:gd name="T23" fmla="*/ 503 h 1020"/>
              <a:gd name="T24" fmla="*/ 793 w 1004"/>
              <a:gd name="T25" fmla="*/ 471 h 1020"/>
              <a:gd name="T26" fmla="*/ 806 w 1004"/>
              <a:gd name="T27" fmla="*/ 372 h 1020"/>
              <a:gd name="T28" fmla="*/ 754 w 1004"/>
              <a:gd name="T29" fmla="*/ 335 h 1020"/>
              <a:gd name="T30" fmla="*/ 689 w 1004"/>
              <a:gd name="T31" fmla="*/ 275 h 1020"/>
              <a:gd name="T32" fmla="*/ 762 w 1004"/>
              <a:gd name="T33" fmla="*/ 247 h 1020"/>
              <a:gd name="T34" fmla="*/ 835 w 1004"/>
              <a:gd name="T35" fmla="*/ 245 h 1020"/>
              <a:gd name="T36" fmla="*/ 861 w 1004"/>
              <a:gd name="T37" fmla="*/ 163 h 1020"/>
              <a:gd name="T38" fmla="*/ 768 w 1004"/>
              <a:gd name="T39" fmla="*/ 160 h 1020"/>
              <a:gd name="T40" fmla="*/ 764 w 1004"/>
              <a:gd name="T41" fmla="*/ 85 h 1020"/>
              <a:gd name="T42" fmla="*/ 689 w 1004"/>
              <a:gd name="T43" fmla="*/ 131 h 1020"/>
              <a:gd name="T44" fmla="*/ 640 w 1004"/>
              <a:gd name="T45" fmla="*/ 223 h 1020"/>
              <a:gd name="T46" fmla="*/ 610 w 1004"/>
              <a:gd name="T47" fmla="*/ 253 h 1020"/>
              <a:gd name="T48" fmla="*/ 620 w 1004"/>
              <a:gd name="T49" fmla="*/ 369 h 1020"/>
              <a:gd name="T50" fmla="*/ 540 w 1004"/>
              <a:gd name="T51" fmla="*/ 383 h 1020"/>
              <a:gd name="T52" fmla="*/ 463 w 1004"/>
              <a:gd name="T53" fmla="*/ 377 h 1020"/>
              <a:gd name="T54" fmla="*/ 448 w 1004"/>
              <a:gd name="T55" fmla="*/ 348 h 1020"/>
              <a:gd name="T56" fmla="*/ 452 w 1004"/>
              <a:gd name="T57" fmla="*/ 326 h 1020"/>
              <a:gd name="T58" fmla="*/ 430 w 1004"/>
              <a:gd name="T59" fmla="*/ 299 h 1020"/>
              <a:gd name="T60" fmla="*/ 387 w 1004"/>
              <a:gd name="T61" fmla="*/ 230 h 1020"/>
              <a:gd name="T62" fmla="*/ 344 w 1004"/>
              <a:gd name="T63" fmla="*/ 179 h 1020"/>
              <a:gd name="T64" fmla="*/ 310 w 1004"/>
              <a:gd name="T65" fmla="*/ 131 h 1020"/>
              <a:gd name="T66" fmla="*/ 306 w 1004"/>
              <a:gd name="T67" fmla="*/ 118 h 1020"/>
              <a:gd name="T68" fmla="*/ 295 w 1004"/>
              <a:gd name="T69" fmla="*/ 104 h 1020"/>
              <a:gd name="T70" fmla="*/ 262 w 1004"/>
              <a:gd name="T71" fmla="*/ 66 h 1020"/>
              <a:gd name="T72" fmla="*/ 251 w 1004"/>
              <a:gd name="T73" fmla="*/ 66 h 1020"/>
              <a:gd name="T74" fmla="*/ 211 w 1004"/>
              <a:gd name="T75" fmla="*/ 129 h 1020"/>
              <a:gd name="T76" fmla="*/ 184 w 1004"/>
              <a:gd name="T77" fmla="*/ 48 h 1020"/>
              <a:gd name="T78" fmla="*/ 145 w 1004"/>
              <a:gd name="T79" fmla="*/ 54 h 1020"/>
              <a:gd name="T80" fmla="*/ 138 w 1004"/>
              <a:gd name="T81" fmla="*/ 131 h 1020"/>
              <a:gd name="T82" fmla="*/ 88 w 1004"/>
              <a:gd name="T83" fmla="*/ 145 h 1020"/>
              <a:gd name="T84" fmla="*/ 135 w 1004"/>
              <a:gd name="T85" fmla="*/ 211 h 1020"/>
              <a:gd name="T86" fmla="*/ 145 w 1004"/>
              <a:gd name="T87" fmla="*/ 383 h 1020"/>
              <a:gd name="T88" fmla="*/ 85 w 1004"/>
              <a:gd name="T89" fmla="*/ 457 h 1020"/>
              <a:gd name="T90" fmla="*/ 34 w 1004"/>
              <a:gd name="T91" fmla="*/ 511 h 1020"/>
              <a:gd name="T92" fmla="*/ 13 w 1004"/>
              <a:gd name="T93" fmla="*/ 648 h 1020"/>
              <a:gd name="T94" fmla="*/ 127 w 1004"/>
              <a:gd name="T95" fmla="*/ 674 h 1020"/>
              <a:gd name="T96" fmla="*/ 158 w 1004"/>
              <a:gd name="T97" fmla="*/ 747 h 1020"/>
              <a:gd name="T98" fmla="*/ 212 w 1004"/>
              <a:gd name="T99" fmla="*/ 807 h 1020"/>
              <a:gd name="T100" fmla="*/ 250 w 1004"/>
              <a:gd name="T101" fmla="*/ 902 h 1020"/>
              <a:gd name="T102" fmla="*/ 306 w 1004"/>
              <a:gd name="T103" fmla="*/ 978 h 1020"/>
              <a:gd name="T104" fmla="*/ 411 w 1004"/>
              <a:gd name="T105" fmla="*/ 965 h 1020"/>
              <a:gd name="T106" fmla="*/ 478 w 1004"/>
              <a:gd name="T107" fmla="*/ 1020 h 1020"/>
              <a:gd name="T108" fmla="*/ 485 w 1004"/>
              <a:gd name="T109" fmla="*/ 953 h 1020"/>
              <a:gd name="T110" fmla="*/ 456 w 1004"/>
              <a:gd name="T111" fmla="*/ 878 h 1020"/>
              <a:gd name="T112" fmla="*/ 540 w 1004"/>
              <a:gd name="T113" fmla="*/ 857 h 1020"/>
              <a:gd name="T114" fmla="*/ 573 w 1004"/>
              <a:gd name="T115" fmla="*/ 822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04" h="1020">
                <a:moveTo>
                  <a:pt x="582" y="822"/>
                </a:moveTo>
                <a:cubicBezTo>
                  <a:pt x="610" y="839"/>
                  <a:pt x="610" y="839"/>
                  <a:pt x="610" y="839"/>
                </a:cubicBezTo>
                <a:cubicBezTo>
                  <a:pt x="610" y="848"/>
                  <a:pt x="610" y="848"/>
                  <a:pt x="610" y="848"/>
                </a:cubicBezTo>
                <a:cubicBezTo>
                  <a:pt x="614" y="849"/>
                  <a:pt x="614" y="849"/>
                  <a:pt x="614" y="849"/>
                </a:cubicBezTo>
                <a:cubicBezTo>
                  <a:pt x="618" y="856"/>
                  <a:pt x="618" y="856"/>
                  <a:pt x="618" y="856"/>
                </a:cubicBezTo>
                <a:cubicBezTo>
                  <a:pt x="618" y="856"/>
                  <a:pt x="633" y="863"/>
                  <a:pt x="635" y="850"/>
                </a:cubicBezTo>
                <a:cubicBezTo>
                  <a:pt x="644" y="848"/>
                  <a:pt x="644" y="848"/>
                  <a:pt x="644" y="848"/>
                </a:cubicBezTo>
                <a:cubicBezTo>
                  <a:pt x="644" y="848"/>
                  <a:pt x="648" y="848"/>
                  <a:pt x="645" y="840"/>
                </a:cubicBezTo>
                <a:cubicBezTo>
                  <a:pt x="660" y="818"/>
                  <a:pt x="660" y="818"/>
                  <a:pt x="660" y="818"/>
                </a:cubicBezTo>
                <a:cubicBezTo>
                  <a:pt x="660" y="818"/>
                  <a:pt x="667" y="806"/>
                  <a:pt x="673" y="823"/>
                </a:cubicBezTo>
                <a:cubicBezTo>
                  <a:pt x="680" y="836"/>
                  <a:pt x="680" y="836"/>
                  <a:pt x="680" y="836"/>
                </a:cubicBezTo>
                <a:cubicBezTo>
                  <a:pt x="680" y="836"/>
                  <a:pt x="684" y="846"/>
                  <a:pt x="692" y="824"/>
                </a:cubicBezTo>
                <a:cubicBezTo>
                  <a:pt x="692" y="824"/>
                  <a:pt x="696" y="805"/>
                  <a:pt x="705" y="818"/>
                </a:cubicBezTo>
                <a:cubicBezTo>
                  <a:pt x="722" y="832"/>
                  <a:pt x="722" y="832"/>
                  <a:pt x="722" y="832"/>
                </a:cubicBezTo>
                <a:cubicBezTo>
                  <a:pt x="722" y="832"/>
                  <a:pt x="731" y="846"/>
                  <a:pt x="743" y="850"/>
                </a:cubicBezTo>
                <a:cubicBezTo>
                  <a:pt x="743" y="850"/>
                  <a:pt x="737" y="815"/>
                  <a:pt x="761" y="807"/>
                </a:cubicBezTo>
                <a:cubicBezTo>
                  <a:pt x="761" y="807"/>
                  <a:pt x="777" y="793"/>
                  <a:pt x="772" y="820"/>
                </a:cubicBezTo>
                <a:cubicBezTo>
                  <a:pt x="775" y="825"/>
                  <a:pt x="775" y="825"/>
                  <a:pt x="775" y="825"/>
                </a:cubicBezTo>
                <a:cubicBezTo>
                  <a:pt x="788" y="824"/>
                  <a:pt x="788" y="824"/>
                  <a:pt x="788" y="824"/>
                </a:cubicBezTo>
                <a:cubicBezTo>
                  <a:pt x="788" y="819"/>
                  <a:pt x="788" y="819"/>
                  <a:pt x="788" y="819"/>
                </a:cubicBezTo>
                <a:cubicBezTo>
                  <a:pt x="811" y="802"/>
                  <a:pt x="811" y="802"/>
                  <a:pt x="811" y="802"/>
                </a:cubicBezTo>
                <a:cubicBezTo>
                  <a:pt x="812" y="807"/>
                  <a:pt x="812" y="807"/>
                  <a:pt x="812" y="807"/>
                </a:cubicBezTo>
                <a:cubicBezTo>
                  <a:pt x="829" y="801"/>
                  <a:pt x="829" y="801"/>
                  <a:pt x="829" y="801"/>
                </a:cubicBezTo>
                <a:cubicBezTo>
                  <a:pt x="829" y="801"/>
                  <a:pt x="830" y="793"/>
                  <a:pt x="843" y="793"/>
                </a:cubicBezTo>
                <a:cubicBezTo>
                  <a:pt x="843" y="793"/>
                  <a:pt x="845" y="790"/>
                  <a:pt x="838" y="779"/>
                </a:cubicBezTo>
                <a:cubicBezTo>
                  <a:pt x="830" y="769"/>
                  <a:pt x="841" y="763"/>
                  <a:pt x="852" y="762"/>
                </a:cubicBezTo>
                <a:cubicBezTo>
                  <a:pt x="855" y="757"/>
                  <a:pt x="855" y="757"/>
                  <a:pt x="855" y="757"/>
                </a:cubicBezTo>
                <a:cubicBezTo>
                  <a:pt x="871" y="752"/>
                  <a:pt x="871" y="752"/>
                  <a:pt x="871" y="752"/>
                </a:cubicBezTo>
                <a:cubicBezTo>
                  <a:pt x="872" y="747"/>
                  <a:pt x="872" y="747"/>
                  <a:pt x="872" y="747"/>
                </a:cubicBezTo>
                <a:cubicBezTo>
                  <a:pt x="884" y="749"/>
                  <a:pt x="884" y="749"/>
                  <a:pt x="884" y="749"/>
                </a:cubicBezTo>
                <a:cubicBezTo>
                  <a:pt x="887" y="747"/>
                  <a:pt x="887" y="747"/>
                  <a:pt x="887" y="747"/>
                </a:cubicBezTo>
                <a:cubicBezTo>
                  <a:pt x="888" y="737"/>
                  <a:pt x="888" y="737"/>
                  <a:pt x="888" y="737"/>
                </a:cubicBezTo>
                <a:cubicBezTo>
                  <a:pt x="891" y="734"/>
                  <a:pt x="891" y="734"/>
                  <a:pt x="891" y="734"/>
                </a:cubicBezTo>
                <a:cubicBezTo>
                  <a:pt x="893" y="740"/>
                  <a:pt x="893" y="740"/>
                  <a:pt x="893" y="740"/>
                </a:cubicBezTo>
                <a:cubicBezTo>
                  <a:pt x="902" y="740"/>
                  <a:pt x="902" y="740"/>
                  <a:pt x="902" y="740"/>
                </a:cubicBezTo>
                <a:cubicBezTo>
                  <a:pt x="902" y="747"/>
                  <a:pt x="902" y="747"/>
                  <a:pt x="902" y="747"/>
                </a:cubicBezTo>
                <a:cubicBezTo>
                  <a:pt x="908" y="743"/>
                  <a:pt x="908" y="743"/>
                  <a:pt x="908" y="743"/>
                </a:cubicBezTo>
                <a:cubicBezTo>
                  <a:pt x="908" y="754"/>
                  <a:pt x="908" y="754"/>
                  <a:pt x="908" y="754"/>
                </a:cubicBezTo>
                <a:cubicBezTo>
                  <a:pt x="908" y="754"/>
                  <a:pt x="920" y="762"/>
                  <a:pt x="923" y="748"/>
                </a:cubicBezTo>
                <a:cubicBezTo>
                  <a:pt x="923" y="748"/>
                  <a:pt x="929" y="735"/>
                  <a:pt x="937" y="738"/>
                </a:cubicBezTo>
                <a:cubicBezTo>
                  <a:pt x="933" y="729"/>
                  <a:pt x="933" y="729"/>
                  <a:pt x="933" y="729"/>
                </a:cubicBezTo>
                <a:cubicBezTo>
                  <a:pt x="942" y="729"/>
                  <a:pt x="942" y="729"/>
                  <a:pt x="942" y="729"/>
                </a:cubicBezTo>
                <a:cubicBezTo>
                  <a:pt x="942" y="729"/>
                  <a:pt x="948" y="722"/>
                  <a:pt x="954" y="713"/>
                </a:cubicBezTo>
                <a:cubicBezTo>
                  <a:pt x="954" y="713"/>
                  <a:pt x="959" y="712"/>
                  <a:pt x="961" y="716"/>
                </a:cubicBezTo>
                <a:cubicBezTo>
                  <a:pt x="961" y="716"/>
                  <a:pt x="966" y="715"/>
                  <a:pt x="969" y="716"/>
                </a:cubicBezTo>
                <a:cubicBezTo>
                  <a:pt x="973" y="717"/>
                  <a:pt x="970" y="723"/>
                  <a:pt x="970" y="723"/>
                </a:cubicBezTo>
                <a:cubicBezTo>
                  <a:pt x="970" y="723"/>
                  <a:pt x="987" y="717"/>
                  <a:pt x="984" y="698"/>
                </a:cubicBezTo>
                <a:cubicBezTo>
                  <a:pt x="986" y="694"/>
                  <a:pt x="986" y="694"/>
                  <a:pt x="986" y="694"/>
                </a:cubicBezTo>
                <a:cubicBezTo>
                  <a:pt x="986" y="694"/>
                  <a:pt x="996" y="688"/>
                  <a:pt x="985" y="679"/>
                </a:cubicBezTo>
                <a:cubicBezTo>
                  <a:pt x="987" y="676"/>
                  <a:pt x="987" y="676"/>
                  <a:pt x="987" y="676"/>
                </a:cubicBezTo>
                <a:cubicBezTo>
                  <a:pt x="987" y="676"/>
                  <a:pt x="1004" y="671"/>
                  <a:pt x="985" y="659"/>
                </a:cubicBezTo>
                <a:cubicBezTo>
                  <a:pt x="984" y="649"/>
                  <a:pt x="984" y="649"/>
                  <a:pt x="984" y="649"/>
                </a:cubicBezTo>
                <a:cubicBezTo>
                  <a:pt x="978" y="648"/>
                  <a:pt x="978" y="648"/>
                  <a:pt x="978" y="648"/>
                </a:cubicBezTo>
                <a:cubicBezTo>
                  <a:pt x="978" y="648"/>
                  <a:pt x="981" y="630"/>
                  <a:pt x="968" y="642"/>
                </a:cubicBezTo>
                <a:cubicBezTo>
                  <a:pt x="968" y="642"/>
                  <a:pt x="958" y="635"/>
                  <a:pt x="956" y="648"/>
                </a:cubicBezTo>
                <a:cubicBezTo>
                  <a:pt x="956" y="648"/>
                  <a:pt x="954" y="653"/>
                  <a:pt x="940" y="646"/>
                </a:cubicBezTo>
                <a:cubicBezTo>
                  <a:pt x="932" y="650"/>
                  <a:pt x="932" y="650"/>
                  <a:pt x="932" y="650"/>
                </a:cubicBezTo>
                <a:cubicBezTo>
                  <a:pt x="932" y="650"/>
                  <a:pt x="927" y="650"/>
                  <a:pt x="925" y="645"/>
                </a:cubicBezTo>
                <a:cubicBezTo>
                  <a:pt x="924" y="639"/>
                  <a:pt x="918" y="638"/>
                  <a:pt x="913" y="650"/>
                </a:cubicBezTo>
                <a:cubicBezTo>
                  <a:pt x="908" y="663"/>
                  <a:pt x="892" y="642"/>
                  <a:pt x="892" y="642"/>
                </a:cubicBezTo>
                <a:cubicBezTo>
                  <a:pt x="892" y="642"/>
                  <a:pt x="889" y="647"/>
                  <a:pt x="889" y="650"/>
                </a:cubicBezTo>
                <a:cubicBezTo>
                  <a:pt x="889" y="653"/>
                  <a:pt x="873" y="637"/>
                  <a:pt x="873" y="637"/>
                </a:cubicBezTo>
                <a:cubicBezTo>
                  <a:pt x="882" y="636"/>
                  <a:pt x="882" y="636"/>
                  <a:pt x="882" y="636"/>
                </a:cubicBezTo>
                <a:cubicBezTo>
                  <a:pt x="882" y="636"/>
                  <a:pt x="878" y="625"/>
                  <a:pt x="874" y="623"/>
                </a:cubicBezTo>
                <a:cubicBezTo>
                  <a:pt x="874" y="619"/>
                  <a:pt x="874" y="619"/>
                  <a:pt x="874" y="619"/>
                </a:cubicBezTo>
                <a:cubicBezTo>
                  <a:pt x="874" y="619"/>
                  <a:pt x="880" y="612"/>
                  <a:pt x="871" y="613"/>
                </a:cubicBezTo>
                <a:cubicBezTo>
                  <a:pt x="861" y="614"/>
                  <a:pt x="862" y="605"/>
                  <a:pt x="862" y="605"/>
                </a:cubicBezTo>
                <a:cubicBezTo>
                  <a:pt x="862" y="605"/>
                  <a:pt x="858" y="599"/>
                  <a:pt x="850" y="605"/>
                </a:cubicBezTo>
                <a:cubicBezTo>
                  <a:pt x="850" y="605"/>
                  <a:pt x="850" y="608"/>
                  <a:pt x="839" y="602"/>
                </a:cubicBezTo>
                <a:cubicBezTo>
                  <a:pt x="828" y="595"/>
                  <a:pt x="818" y="602"/>
                  <a:pt x="822" y="614"/>
                </a:cubicBezTo>
                <a:cubicBezTo>
                  <a:pt x="822" y="614"/>
                  <a:pt x="815" y="620"/>
                  <a:pt x="813" y="609"/>
                </a:cubicBezTo>
                <a:cubicBezTo>
                  <a:pt x="813" y="609"/>
                  <a:pt x="798" y="615"/>
                  <a:pt x="795" y="585"/>
                </a:cubicBezTo>
                <a:cubicBezTo>
                  <a:pt x="795" y="585"/>
                  <a:pt x="793" y="582"/>
                  <a:pt x="787" y="584"/>
                </a:cubicBezTo>
                <a:cubicBezTo>
                  <a:pt x="787" y="584"/>
                  <a:pt x="785" y="580"/>
                  <a:pt x="798" y="570"/>
                </a:cubicBezTo>
                <a:cubicBezTo>
                  <a:pt x="798" y="570"/>
                  <a:pt x="801" y="568"/>
                  <a:pt x="796" y="561"/>
                </a:cubicBezTo>
                <a:cubicBezTo>
                  <a:pt x="802" y="552"/>
                  <a:pt x="802" y="552"/>
                  <a:pt x="802" y="552"/>
                </a:cubicBezTo>
                <a:cubicBezTo>
                  <a:pt x="812" y="538"/>
                  <a:pt x="812" y="538"/>
                  <a:pt x="812" y="538"/>
                </a:cubicBezTo>
                <a:cubicBezTo>
                  <a:pt x="812" y="538"/>
                  <a:pt x="813" y="524"/>
                  <a:pt x="801" y="535"/>
                </a:cubicBezTo>
                <a:cubicBezTo>
                  <a:pt x="789" y="546"/>
                  <a:pt x="785" y="531"/>
                  <a:pt x="799" y="527"/>
                </a:cubicBezTo>
                <a:cubicBezTo>
                  <a:pt x="812" y="522"/>
                  <a:pt x="816" y="518"/>
                  <a:pt x="816" y="518"/>
                </a:cubicBezTo>
                <a:cubicBezTo>
                  <a:pt x="820" y="512"/>
                  <a:pt x="820" y="512"/>
                  <a:pt x="820" y="512"/>
                </a:cubicBezTo>
                <a:cubicBezTo>
                  <a:pt x="827" y="515"/>
                  <a:pt x="827" y="515"/>
                  <a:pt x="827" y="515"/>
                </a:cubicBezTo>
                <a:cubicBezTo>
                  <a:pt x="829" y="504"/>
                  <a:pt x="829" y="504"/>
                  <a:pt x="829" y="504"/>
                </a:cubicBezTo>
                <a:cubicBezTo>
                  <a:pt x="829" y="504"/>
                  <a:pt x="821" y="502"/>
                  <a:pt x="810" y="503"/>
                </a:cubicBezTo>
                <a:cubicBezTo>
                  <a:pt x="803" y="503"/>
                  <a:pt x="806" y="490"/>
                  <a:pt x="806" y="490"/>
                </a:cubicBezTo>
                <a:cubicBezTo>
                  <a:pt x="794" y="485"/>
                  <a:pt x="794" y="485"/>
                  <a:pt x="794" y="485"/>
                </a:cubicBezTo>
                <a:cubicBezTo>
                  <a:pt x="792" y="484"/>
                  <a:pt x="792" y="484"/>
                  <a:pt x="792" y="484"/>
                </a:cubicBezTo>
                <a:cubicBezTo>
                  <a:pt x="793" y="481"/>
                  <a:pt x="793" y="481"/>
                  <a:pt x="793" y="481"/>
                </a:cubicBezTo>
                <a:cubicBezTo>
                  <a:pt x="795" y="476"/>
                  <a:pt x="795" y="476"/>
                  <a:pt x="795" y="476"/>
                </a:cubicBezTo>
                <a:cubicBezTo>
                  <a:pt x="795" y="472"/>
                  <a:pt x="795" y="472"/>
                  <a:pt x="795" y="472"/>
                </a:cubicBezTo>
                <a:cubicBezTo>
                  <a:pt x="793" y="471"/>
                  <a:pt x="793" y="471"/>
                  <a:pt x="793" y="471"/>
                </a:cubicBezTo>
                <a:cubicBezTo>
                  <a:pt x="790" y="472"/>
                  <a:pt x="790" y="472"/>
                  <a:pt x="790" y="472"/>
                </a:cubicBezTo>
                <a:cubicBezTo>
                  <a:pt x="790" y="472"/>
                  <a:pt x="776" y="482"/>
                  <a:pt x="782" y="467"/>
                </a:cubicBezTo>
                <a:cubicBezTo>
                  <a:pt x="782" y="467"/>
                  <a:pt x="783" y="460"/>
                  <a:pt x="772" y="461"/>
                </a:cubicBezTo>
                <a:cubicBezTo>
                  <a:pt x="771" y="446"/>
                  <a:pt x="771" y="446"/>
                  <a:pt x="771" y="446"/>
                </a:cubicBezTo>
                <a:cubicBezTo>
                  <a:pt x="771" y="446"/>
                  <a:pt x="785" y="437"/>
                  <a:pt x="785" y="401"/>
                </a:cubicBezTo>
                <a:cubicBezTo>
                  <a:pt x="785" y="401"/>
                  <a:pt x="803" y="398"/>
                  <a:pt x="795" y="385"/>
                </a:cubicBezTo>
                <a:cubicBezTo>
                  <a:pt x="791" y="380"/>
                  <a:pt x="806" y="372"/>
                  <a:pt x="806" y="372"/>
                </a:cubicBezTo>
                <a:cubicBezTo>
                  <a:pt x="807" y="364"/>
                  <a:pt x="807" y="364"/>
                  <a:pt x="807" y="364"/>
                </a:cubicBezTo>
                <a:cubicBezTo>
                  <a:pt x="807" y="364"/>
                  <a:pt x="813" y="365"/>
                  <a:pt x="807" y="357"/>
                </a:cubicBezTo>
                <a:cubicBezTo>
                  <a:pt x="801" y="348"/>
                  <a:pt x="800" y="344"/>
                  <a:pt x="800" y="344"/>
                </a:cubicBezTo>
                <a:cubicBezTo>
                  <a:pt x="800" y="344"/>
                  <a:pt x="800" y="334"/>
                  <a:pt x="789" y="338"/>
                </a:cubicBezTo>
                <a:cubicBezTo>
                  <a:pt x="780" y="327"/>
                  <a:pt x="780" y="327"/>
                  <a:pt x="780" y="327"/>
                </a:cubicBezTo>
                <a:cubicBezTo>
                  <a:pt x="780" y="327"/>
                  <a:pt x="774" y="328"/>
                  <a:pt x="771" y="333"/>
                </a:cubicBezTo>
                <a:cubicBezTo>
                  <a:pt x="768" y="338"/>
                  <a:pt x="757" y="336"/>
                  <a:pt x="754" y="335"/>
                </a:cubicBezTo>
                <a:cubicBezTo>
                  <a:pt x="750" y="333"/>
                  <a:pt x="746" y="341"/>
                  <a:pt x="744" y="345"/>
                </a:cubicBezTo>
                <a:cubicBezTo>
                  <a:pt x="741" y="349"/>
                  <a:pt x="705" y="350"/>
                  <a:pt x="706" y="326"/>
                </a:cubicBezTo>
                <a:cubicBezTo>
                  <a:pt x="706" y="326"/>
                  <a:pt x="703" y="316"/>
                  <a:pt x="701" y="314"/>
                </a:cubicBezTo>
                <a:cubicBezTo>
                  <a:pt x="699" y="313"/>
                  <a:pt x="706" y="298"/>
                  <a:pt x="706" y="298"/>
                </a:cubicBezTo>
                <a:cubicBezTo>
                  <a:pt x="706" y="298"/>
                  <a:pt x="706" y="279"/>
                  <a:pt x="694" y="285"/>
                </a:cubicBezTo>
                <a:cubicBezTo>
                  <a:pt x="694" y="285"/>
                  <a:pt x="686" y="286"/>
                  <a:pt x="690" y="282"/>
                </a:cubicBezTo>
                <a:cubicBezTo>
                  <a:pt x="690" y="282"/>
                  <a:pt x="697" y="278"/>
                  <a:pt x="689" y="275"/>
                </a:cubicBezTo>
                <a:cubicBezTo>
                  <a:pt x="689" y="275"/>
                  <a:pt x="695" y="271"/>
                  <a:pt x="700" y="271"/>
                </a:cubicBezTo>
                <a:cubicBezTo>
                  <a:pt x="701" y="263"/>
                  <a:pt x="701" y="263"/>
                  <a:pt x="701" y="263"/>
                </a:cubicBezTo>
                <a:cubicBezTo>
                  <a:pt x="701" y="263"/>
                  <a:pt x="720" y="258"/>
                  <a:pt x="724" y="234"/>
                </a:cubicBezTo>
                <a:cubicBezTo>
                  <a:pt x="735" y="234"/>
                  <a:pt x="735" y="234"/>
                  <a:pt x="735" y="234"/>
                </a:cubicBezTo>
                <a:cubicBezTo>
                  <a:pt x="737" y="244"/>
                  <a:pt x="737" y="244"/>
                  <a:pt x="737" y="244"/>
                </a:cubicBezTo>
                <a:cubicBezTo>
                  <a:pt x="745" y="251"/>
                  <a:pt x="745" y="251"/>
                  <a:pt x="745" y="251"/>
                </a:cubicBezTo>
                <a:cubicBezTo>
                  <a:pt x="745" y="251"/>
                  <a:pt x="757" y="264"/>
                  <a:pt x="762" y="247"/>
                </a:cubicBezTo>
                <a:cubicBezTo>
                  <a:pt x="773" y="234"/>
                  <a:pt x="773" y="234"/>
                  <a:pt x="773" y="234"/>
                </a:cubicBezTo>
                <a:cubicBezTo>
                  <a:pt x="773" y="234"/>
                  <a:pt x="776" y="229"/>
                  <a:pt x="782" y="236"/>
                </a:cubicBezTo>
                <a:cubicBezTo>
                  <a:pt x="789" y="237"/>
                  <a:pt x="789" y="237"/>
                  <a:pt x="789" y="237"/>
                </a:cubicBezTo>
                <a:cubicBezTo>
                  <a:pt x="789" y="237"/>
                  <a:pt x="792" y="242"/>
                  <a:pt x="792" y="247"/>
                </a:cubicBezTo>
                <a:cubicBezTo>
                  <a:pt x="792" y="252"/>
                  <a:pt x="805" y="249"/>
                  <a:pt x="814" y="247"/>
                </a:cubicBezTo>
                <a:cubicBezTo>
                  <a:pt x="823" y="245"/>
                  <a:pt x="829" y="249"/>
                  <a:pt x="829" y="249"/>
                </a:cubicBezTo>
                <a:cubicBezTo>
                  <a:pt x="829" y="249"/>
                  <a:pt x="831" y="249"/>
                  <a:pt x="835" y="245"/>
                </a:cubicBezTo>
                <a:cubicBezTo>
                  <a:pt x="839" y="240"/>
                  <a:pt x="855" y="228"/>
                  <a:pt x="862" y="237"/>
                </a:cubicBezTo>
                <a:cubicBezTo>
                  <a:pt x="869" y="245"/>
                  <a:pt x="868" y="228"/>
                  <a:pt x="868" y="228"/>
                </a:cubicBezTo>
                <a:cubicBezTo>
                  <a:pt x="868" y="228"/>
                  <a:pt x="876" y="224"/>
                  <a:pt x="867" y="216"/>
                </a:cubicBezTo>
                <a:cubicBezTo>
                  <a:pt x="867" y="216"/>
                  <a:pt x="881" y="210"/>
                  <a:pt x="875" y="195"/>
                </a:cubicBezTo>
                <a:cubicBezTo>
                  <a:pt x="875" y="195"/>
                  <a:pt x="871" y="189"/>
                  <a:pt x="876" y="183"/>
                </a:cubicBezTo>
                <a:cubicBezTo>
                  <a:pt x="876" y="183"/>
                  <a:pt x="856" y="187"/>
                  <a:pt x="872" y="171"/>
                </a:cubicBezTo>
                <a:cubicBezTo>
                  <a:pt x="872" y="171"/>
                  <a:pt x="878" y="163"/>
                  <a:pt x="861" y="163"/>
                </a:cubicBezTo>
                <a:cubicBezTo>
                  <a:pt x="861" y="163"/>
                  <a:pt x="857" y="158"/>
                  <a:pt x="857" y="154"/>
                </a:cubicBezTo>
                <a:cubicBezTo>
                  <a:pt x="857" y="150"/>
                  <a:pt x="834" y="149"/>
                  <a:pt x="829" y="173"/>
                </a:cubicBezTo>
                <a:cubicBezTo>
                  <a:pt x="829" y="177"/>
                  <a:pt x="829" y="177"/>
                  <a:pt x="829" y="177"/>
                </a:cubicBezTo>
                <a:cubicBezTo>
                  <a:pt x="829" y="177"/>
                  <a:pt x="820" y="172"/>
                  <a:pt x="817" y="179"/>
                </a:cubicBezTo>
                <a:cubicBezTo>
                  <a:pt x="817" y="179"/>
                  <a:pt x="807" y="172"/>
                  <a:pt x="805" y="182"/>
                </a:cubicBezTo>
                <a:cubicBezTo>
                  <a:pt x="802" y="191"/>
                  <a:pt x="775" y="168"/>
                  <a:pt x="775" y="168"/>
                </a:cubicBezTo>
                <a:cubicBezTo>
                  <a:pt x="775" y="168"/>
                  <a:pt x="775" y="160"/>
                  <a:pt x="768" y="160"/>
                </a:cubicBezTo>
                <a:cubicBezTo>
                  <a:pt x="762" y="160"/>
                  <a:pt x="770" y="155"/>
                  <a:pt x="776" y="155"/>
                </a:cubicBezTo>
                <a:cubicBezTo>
                  <a:pt x="784" y="143"/>
                  <a:pt x="784" y="143"/>
                  <a:pt x="784" y="143"/>
                </a:cubicBezTo>
                <a:cubicBezTo>
                  <a:pt x="784" y="143"/>
                  <a:pt x="786" y="139"/>
                  <a:pt x="776" y="139"/>
                </a:cubicBezTo>
                <a:cubicBezTo>
                  <a:pt x="776" y="139"/>
                  <a:pt x="788" y="133"/>
                  <a:pt x="773" y="122"/>
                </a:cubicBezTo>
                <a:cubicBezTo>
                  <a:pt x="760" y="125"/>
                  <a:pt x="760" y="125"/>
                  <a:pt x="760" y="125"/>
                </a:cubicBezTo>
                <a:cubicBezTo>
                  <a:pt x="760" y="125"/>
                  <a:pt x="753" y="100"/>
                  <a:pt x="767" y="93"/>
                </a:cubicBezTo>
                <a:cubicBezTo>
                  <a:pt x="782" y="86"/>
                  <a:pt x="780" y="85"/>
                  <a:pt x="764" y="85"/>
                </a:cubicBezTo>
                <a:cubicBezTo>
                  <a:pt x="764" y="85"/>
                  <a:pt x="758" y="77"/>
                  <a:pt x="753" y="85"/>
                </a:cubicBezTo>
                <a:cubicBezTo>
                  <a:pt x="718" y="87"/>
                  <a:pt x="718" y="87"/>
                  <a:pt x="718" y="87"/>
                </a:cubicBezTo>
                <a:cubicBezTo>
                  <a:pt x="718" y="87"/>
                  <a:pt x="709" y="74"/>
                  <a:pt x="709" y="89"/>
                </a:cubicBezTo>
                <a:cubicBezTo>
                  <a:pt x="706" y="94"/>
                  <a:pt x="706" y="94"/>
                  <a:pt x="706" y="94"/>
                </a:cubicBezTo>
                <a:cubicBezTo>
                  <a:pt x="706" y="94"/>
                  <a:pt x="700" y="101"/>
                  <a:pt x="713" y="115"/>
                </a:cubicBezTo>
                <a:cubicBezTo>
                  <a:pt x="713" y="115"/>
                  <a:pt x="722" y="122"/>
                  <a:pt x="706" y="132"/>
                </a:cubicBezTo>
                <a:cubicBezTo>
                  <a:pt x="694" y="139"/>
                  <a:pt x="699" y="141"/>
                  <a:pt x="689" y="131"/>
                </a:cubicBezTo>
                <a:cubicBezTo>
                  <a:pt x="689" y="131"/>
                  <a:pt x="683" y="130"/>
                  <a:pt x="676" y="142"/>
                </a:cubicBezTo>
                <a:cubicBezTo>
                  <a:pt x="670" y="154"/>
                  <a:pt x="665" y="156"/>
                  <a:pt x="676" y="165"/>
                </a:cubicBezTo>
                <a:cubicBezTo>
                  <a:pt x="688" y="173"/>
                  <a:pt x="675" y="176"/>
                  <a:pt x="675" y="176"/>
                </a:cubicBezTo>
                <a:cubicBezTo>
                  <a:pt x="675" y="187"/>
                  <a:pt x="675" y="187"/>
                  <a:pt x="675" y="187"/>
                </a:cubicBezTo>
                <a:cubicBezTo>
                  <a:pt x="670" y="193"/>
                  <a:pt x="670" y="193"/>
                  <a:pt x="670" y="193"/>
                </a:cubicBezTo>
                <a:cubicBezTo>
                  <a:pt x="670" y="193"/>
                  <a:pt x="660" y="201"/>
                  <a:pt x="655" y="210"/>
                </a:cubicBezTo>
                <a:cubicBezTo>
                  <a:pt x="650" y="219"/>
                  <a:pt x="642" y="221"/>
                  <a:pt x="640" y="223"/>
                </a:cubicBezTo>
                <a:cubicBezTo>
                  <a:pt x="640" y="223"/>
                  <a:pt x="638" y="224"/>
                  <a:pt x="638" y="236"/>
                </a:cubicBezTo>
                <a:cubicBezTo>
                  <a:pt x="636" y="238"/>
                  <a:pt x="636" y="238"/>
                  <a:pt x="636" y="238"/>
                </a:cubicBezTo>
                <a:cubicBezTo>
                  <a:pt x="627" y="238"/>
                  <a:pt x="627" y="238"/>
                  <a:pt x="627" y="238"/>
                </a:cubicBezTo>
                <a:cubicBezTo>
                  <a:pt x="627" y="238"/>
                  <a:pt x="624" y="237"/>
                  <a:pt x="625" y="243"/>
                </a:cubicBezTo>
                <a:cubicBezTo>
                  <a:pt x="627" y="249"/>
                  <a:pt x="617" y="242"/>
                  <a:pt x="616" y="239"/>
                </a:cubicBezTo>
                <a:cubicBezTo>
                  <a:pt x="616" y="239"/>
                  <a:pt x="611" y="240"/>
                  <a:pt x="615" y="249"/>
                </a:cubicBezTo>
                <a:cubicBezTo>
                  <a:pt x="615" y="249"/>
                  <a:pt x="613" y="253"/>
                  <a:pt x="610" y="253"/>
                </a:cubicBezTo>
                <a:cubicBezTo>
                  <a:pt x="606" y="254"/>
                  <a:pt x="611" y="261"/>
                  <a:pt x="612" y="265"/>
                </a:cubicBezTo>
                <a:cubicBezTo>
                  <a:pt x="612" y="267"/>
                  <a:pt x="609" y="279"/>
                  <a:pt x="609" y="279"/>
                </a:cubicBezTo>
                <a:cubicBezTo>
                  <a:pt x="609" y="279"/>
                  <a:pt x="603" y="298"/>
                  <a:pt x="619" y="310"/>
                </a:cubicBezTo>
                <a:cubicBezTo>
                  <a:pt x="621" y="314"/>
                  <a:pt x="621" y="314"/>
                  <a:pt x="621" y="314"/>
                </a:cubicBezTo>
                <a:cubicBezTo>
                  <a:pt x="620" y="332"/>
                  <a:pt x="620" y="332"/>
                  <a:pt x="620" y="332"/>
                </a:cubicBezTo>
                <a:cubicBezTo>
                  <a:pt x="620" y="332"/>
                  <a:pt x="634" y="343"/>
                  <a:pt x="625" y="350"/>
                </a:cubicBezTo>
                <a:cubicBezTo>
                  <a:pt x="618" y="355"/>
                  <a:pt x="620" y="369"/>
                  <a:pt x="620" y="369"/>
                </a:cubicBezTo>
                <a:cubicBezTo>
                  <a:pt x="620" y="369"/>
                  <a:pt x="620" y="374"/>
                  <a:pt x="608" y="372"/>
                </a:cubicBezTo>
                <a:cubicBezTo>
                  <a:pt x="608" y="372"/>
                  <a:pt x="604" y="379"/>
                  <a:pt x="592" y="379"/>
                </a:cubicBezTo>
                <a:cubicBezTo>
                  <a:pt x="590" y="379"/>
                  <a:pt x="590" y="379"/>
                  <a:pt x="590" y="379"/>
                </a:cubicBezTo>
                <a:cubicBezTo>
                  <a:pt x="588" y="386"/>
                  <a:pt x="588" y="386"/>
                  <a:pt x="588" y="386"/>
                </a:cubicBezTo>
                <a:cubicBezTo>
                  <a:pt x="588" y="386"/>
                  <a:pt x="577" y="394"/>
                  <a:pt x="578" y="379"/>
                </a:cubicBezTo>
                <a:cubicBezTo>
                  <a:pt x="578" y="364"/>
                  <a:pt x="567" y="371"/>
                  <a:pt x="561" y="375"/>
                </a:cubicBezTo>
                <a:cubicBezTo>
                  <a:pt x="561" y="375"/>
                  <a:pt x="559" y="383"/>
                  <a:pt x="540" y="383"/>
                </a:cubicBezTo>
                <a:cubicBezTo>
                  <a:pt x="540" y="383"/>
                  <a:pt x="528" y="393"/>
                  <a:pt x="526" y="400"/>
                </a:cubicBezTo>
                <a:cubicBezTo>
                  <a:pt x="526" y="400"/>
                  <a:pt x="524" y="405"/>
                  <a:pt x="505" y="400"/>
                </a:cubicBezTo>
                <a:cubicBezTo>
                  <a:pt x="505" y="400"/>
                  <a:pt x="499" y="399"/>
                  <a:pt x="496" y="405"/>
                </a:cubicBezTo>
                <a:cubicBezTo>
                  <a:pt x="495" y="409"/>
                  <a:pt x="490" y="396"/>
                  <a:pt x="490" y="396"/>
                </a:cubicBezTo>
                <a:cubicBezTo>
                  <a:pt x="490" y="396"/>
                  <a:pt x="486" y="381"/>
                  <a:pt x="473" y="386"/>
                </a:cubicBezTo>
                <a:cubicBezTo>
                  <a:pt x="467" y="387"/>
                  <a:pt x="467" y="387"/>
                  <a:pt x="467" y="387"/>
                </a:cubicBezTo>
                <a:cubicBezTo>
                  <a:pt x="467" y="387"/>
                  <a:pt x="466" y="378"/>
                  <a:pt x="463" y="377"/>
                </a:cubicBezTo>
                <a:cubicBezTo>
                  <a:pt x="463" y="377"/>
                  <a:pt x="463" y="373"/>
                  <a:pt x="473" y="375"/>
                </a:cubicBezTo>
                <a:cubicBezTo>
                  <a:pt x="473" y="375"/>
                  <a:pt x="475" y="371"/>
                  <a:pt x="469" y="365"/>
                </a:cubicBezTo>
                <a:cubicBezTo>
                  <a:pt x="469" y="365"/>
                  <a:pt x="458" y="353"/>
                  <a:pt x="456" y="353"/>
                </a:cubicBezTo>
                <a:cubicBezTo>
                  <a:pt x="452" y="350"/>
                  <a:pt x="452" y="350"/>
                  <a:pt x="452" y="350"/>
                </a:cubicBezTo>
                <a:cubicBezTo>
                  <a:pt x="452" y="347"/>
                  <a:pt x="452" y="347"/>
                  <a:pt x="452" y="347"/>
                </a:cubicBezTo>
                <a:cubicBezTo>
                  <a:pt x="451" y="347"/>
                  <a:pt x="451" y="347"/>
                  <a:pt x="451" y="347"/>
                </a:cubicBezTo>
                <a:cubicBezTo>
                  <a:pt x="448" y="348"/>
                  <a:pt x="448" y="348"/>
                  <a:pt x="448" y="348"/>
                </a:cubicBezTo>
                <a:cubicBezTo>
                  <a:pt x="444" y="349"/>
                  <a:pt x="444" y="349"/>
                  <a:pt x="444" y="349"/>
                </a:cubicBezTo>
                <a:cubicBezTo>
                  <a:pt x="444" y="340"/>
                  <a:pt x="444" y="340"/>
                  <a:pt x="444" y="340"/>
                </a:cubicBezTo>
                <a:cubicBezTo>
                  <a:pt x="450" y="337"/>
                  <a:pt x="450" y="337"/>
                  <a:pt x="450" y="337"/>
                </a:cubicBezTo>
                <a:cubicBezTo>
                  <a:pt x="453" y="333"/>
                  <a:pt x="453" y="333"/>
                  <a:pt x="453" y="333"/>
                </a:cubicBezTo>
                <a:cubicBezTo>
                  <a:pt x="453" y="330"/>
                  <a:pt x="453" y="330"/>
                  <a:pt x="453" y="330"/>
                </a:cubicBezTo>
                <a:cubicBezTo>
                  <a:pt x="452" y="328"/>
                  <a:pt x="452" y="328"/>
                  <a:pt x="452" y="328"/>
                </a:cubicBezTo>
                <a:cubicBezTo>
                  <a:pt x="452" y="326"/>
                  <a:pt x="452" y="326"/>
                  <a:pt x="452" y="326"/>
                </a:cubicBezTo>
                <a:cubicBezTo>
                  <a:pt x="453" y="324"/>
                  <a:pt x="453" y="324"/>
                  <a:pt x="453" y="324"/>
                </a:cubicBezTo>
                <a:cubicBezTo>
                  <a:pt x="455" y="322"/>
                  <a:pt x="455" y="322"/>
                  <a:pt x="455" y="322"/>
                </a:cubicBezTo>
                <a:cubicBezTo>
                  <a:pt x="457" y="319"/>
                  <a:pt x="457" y="319"/>
                  <a:pt x="457" y="319"/>
                </a:cubicBezTo>
                <a:cubicBezTo>
                  <a:pt x="457" y="319"/>
                  <a:pt x="452" y="311"/>
                  <a:pt x="450" y="321"/>
                </a:cubicBezTo>
                <a:cubicBezTo>
                  <a:pt x="448" y="330"/>
                  <a:pt x="437" y="319"/>
                  <a:pt x="444" y="310"/>
                </a:cubicBezTo>
                <a:cubicBezTo>
                  <a:pt x="444" y="310"/>
                  <a:pt x="448" y="301"/>
                  <a:pt x="433" y="301"/>
                </a:cubicBezTo>
                <a:cubicBezTo>
                  <a:pt x="430" y="299"/>
                  <a:pt x="430" y="299"/>
                  <a:pt x="430" y="299"/>
                </a:cubicBezTo>
                <a:cubicBezTo>
                  <a:pt x="430" y="293"/>
                  <a:pt x="430" y="293"/>
                  <a:pt x="430" y="293"/>
                </a:cubicBezTo>
                <a:cubicBezTo>
                  <a:pt x="430" y="289"/>
                  <a:pt x="430" y="289"/>
                  <a:pt x="430" y="289"/>
                </a:cubicBezTo>
                <a:cubicBezTo>
                  <a:pt x="430" y="289"/>
                  <a:pt x="415" y="292"/>
                  <a:pt x="420" y="276"/>
                </a:cubicBezTo>
                <a:cubicBezTo>
                  <a:pt x="424" y="263"/>
                  <a:pt x="408" y="261"/>
                  <a:pt x="408" y="261"/>
                </a:cubicBezTo>
                <a:cubicBezTo>
                  <a:pt x="408" y="261"/>
                  <a:pt x="408" y="241"/>
                  <a:pt x="395" y="232"/>
                </a:cubicBezTo>
                <a:cubicBezTo>
                  <a:pt x="389" y="232"/>
                  <a:pt x="389" y="232"/>
                  <a:pt x="389" y="232"/>
                </a:cubicBezTo>
                <a:cubicBezTo>
                  <a:pt x="387" y="230"/>
                  <a:pt x="387" y="230"/>
                  <a:pt x="387" y="230"/>
                </a:cubicBezTo>
                <a:cubicBezTo>
                  <a:pt x="389" y="220"/>
                  <a:pt x="389" y="220"/>
                  <a:pt x="389" y="220"/>
                </a:cubicBezTo>
                <a:cubicBezTo>
                  <a:pt x="389" y="220"/>
                  <a:pt x="378" y="214"/>
                  <a:pt x="386" y="208"/>
                </a:cubicBezTo>
                <a:cubicBezTo>
                  <a:pt x="376" y="206"/>
                  <a:pt x="376" y="206"/>
                  <a:pt x="376" y="206"/>
                </a:cubicBezTo>
                <a:cubicBezTo>
                  <a:pt x="376" y="202"/>
                  <a:pt x="376" y="202"/>
                  <a:pt x="376" y="202"/>
                </a:cubicBezTo>
                <a:cubicBezTo>
                  <a:pt x="376" y="202"/>
                  <a:pt x="375" y="191"/>
                  <a:pt x="371" y="187"/>
                </a:cubicBezTo>
                <a:cubicBezTo>
                  <a:pt x="371" y="187"/>
                  <a:pt x="368" y="162"/>
                  <a:pt x="356" y="185"/>
                </a:cubicBezTo>
                <a:cubicBezTo>
                  <a:pt x="356" y="185"/>
                  <a:pt x="354" y="194"/>
                  <a:pt x="344" y="179"/>
                </a:cubicBezTo>
                <a:cubicBezTo>
                  <a:pt x="340" y="178"/>
                  <a:pt x="340" y="178"/>
                  <a:pt x="340" y="178"/>
                </a:cubicBezTo>
                <a:cubicBezTo>
                  <a:pt x="340" y="178"/>
                  <a:pt x="323" y="218"/>
                  <a:pt x="323" y="183"/>
                </a:cubicBezTo>
                <a:cubicBezTo>
                  <a:pt x="323" y="183"/>
                  <a:pt x="330" y="178"/>
                  <a:pt x="315" y="178"/>
                </a:cubicBezTo>
                <a:cubicBezTo>
                  <a:pt x="315" y="178"/>
                  <a:pt x="302" y="157"/>
                  <a:pt x="297" y="153"/>
                </a:cubicBezTo>
                <a:cubicBezTo>
                  <a:pt x="292" y="149"/>
                  <a:pt x="294" y="137"/>
                  <a:pt x="309" y="138"/>
                </a:cubicBezTo>
                <a:cubicBezTo>
                  <a:pt x="310" y="134"/>
                  <a:pt x="310" y="134"/>
                  <a:pt x="310" y="134"/>
                </a:cubicBezTo>
                <a:cubicBezTo>
                  <a:pt x="310" y="131"/>
                  <a:pt x="310" y="131"/>
                  <a:pt x="310" y="131"/>
                </a:cubicBezTo>
                <a:cubicBezTo>
                  <a:pt x="309" y="128"/>
                  <a:pt x="309" y="128"/>
                  <a:pt x="309" y="128"/>
                </a:cubicBezTo>
                <a:cubicBezTo>
                  <a:pt x="308" y="127"/>
                  <a:pt x="308" y="127"/>
                  <a:pt x="308" y="127"/>
                </a:cubicBezTo>
                <a:cubicBezTo>
                  <a:pt x="309" y="124"/>
                  <a:pt x="309" y="124"/>
                  <a:pt x="309" y="124"/>
                </a:cubicBezTo>
                <a:cubicBezTo>
                  <a:pt x="311" y="122"/>
                  <a:pt x="311" y="122"/>
                  <a:pt x="311" y="122"/>
                </a:cubicBezTo>
                <a:cubicBezTo>
                  <a:pt x="311" y="120"/>
                  <a:pt x="311" y="120"/>
                  <a:pt x="311" y="120"/>
                </a:cubicBezTo>
                <a:cubicBezTo>
                  <a:pt x="308" y="118"/>
                  <a:pt x="308" y="118"/>
                  <a:pt x="308" y="118"/>
                </a:cubicBezTo>
                <a:cubicBezTo>
                  <a:pt x="306" y="118"/>
                  <a:pt x="306" y="118"/>
                  <a:pt x="306" y="118"/>
                </a:cubicBezTo>
                <a:cubicBezTo>
                  <a:pt x="305" y="117"/>
                  <a:pt x="305" y="117"/>
                  <a:pt x="305" y="117"/>
                </a:cubicBezTo>
                <a:cubicBezTo>
                  <a:pt x="302" y="117"/>
                  <a:pt x="302" y="117"/>
                  <a:pt x="302" y="117"/>
                </a:cubicBezTo>
                <a:cubicBezTo>
                  <a:pt x="301" y="116"/>
                  <a:pt x="301" y="116"/>
                  <a:pt x="301" y="116"/>
                </a:cubicBezTo>
                <a:cubicBezTo>
                  <a:pt x="299" y="114"/>
                  <a:pt x="299" y="114"/>
                  <a:pt x="299" y="114"/>
                </a:cubicBezTo>
                <a:cubicBezTo>
                  <a:pt x="299" y="110"/>
                  <a:pt x="299" y="110"/>
                  <a:pt x="299" y="110"/>
                </a:cubicBezTo>
                <a:cubicBezTo>
                  <a:pt x="298" y="105"/>
                  <a:pt x="298" y="105"/>
                  <a:pt x="298" y="105"/>
                </a:cubicBezTo>
                <a:cubicBezTo>
                  <a:pt x="295" y="104"/>
                  <a:pt x="295" y="104"/>
                  <a:pt x="295" y="104"/>
                </a:cubicBezTo>
                <a:cubicBezTo>
                  <a:pt x="294" y="103"/>
                  <a:pt x="294" y="103"/>
                  <a:pt x="294" y="103"/>
                </a:cubicBezTo>
                <a:cubicBezTo>
                  <a:pt x="291" y="101"/>
                  <a:pt x="291" y="101"/>
                  <a:pt x="291" y="101"/>
                </a:cubicBezTo>
                <a:cubicBezTo>
                  <a:pt x="291" y="96"/>
                  <a:pt x="291" y="96"/>
                  <a:pt x="291" y="96"/>
                </a:cubicBezTo>
                <a:cubicBezTo>
                  <a:pt x="291" y="96"/>
                  <a:pt x="290" y="92"/>
                  <a:pt x="288" y="89"/>
                </a:cubicBezTo>
                <a:cubicBezTo>
                  <a:pt x="286" y="87"/>
                  <a:pt x="278" y="75"/>
                  <a:pt x="278" y="75"/>
                </a:cubicBezTo>
                <a:cubicBezTo>
                  <a:pt x="269" y="71"/>
                  <a:pt x="269" y="71"/>
                  <a:pt x="269" y="71"/>
                </a:cubicBezTo>
                <a:cubicBezTo>
                  <a:pt x="262" y="66"/>
                  <a:pt x="262" y="66"/>
                  <a:pt x="262" y="66"/>
                </a:cubicBezTo>
                <a:cubicBezTo>
                  <a:pt x="266" y="59"/>
                  <a:pt x="266" y="59"/>
                  <a:pt x="266" y="59"/>
                </a:cubicBezTo>
                <a:cubicBezTo>
                  <a:pt x="266" y="59"/>
                  <a:pt x="270" y="53"/>
                  <a:pt x="262" y="54"/>
                </a:cubicBezTo>
                <a:cubicBezTo>
                  <a:pt x="259" y="58"/>
                  <a:pt x="259" y="58"/>
                  <a:pt x="259" y="58"/>
                </a:cubicBezTo>
                <a:cubicBezTo>
                  <a:pt x="255" y="57"/>
                  <a:pt x="255" y="57"/>
                  <a:pt x="255" y="57"/>
                </a:cubicBezTo>
                <a:cubicBezTo>
                  <a:pt x="252" y="54"/>
                  <a:pt x="252" y="54"/>
                  <a:pt x="252" y="54"/>
                </a:cubicBezTo>
                <a:cubicBezTo>
                  <a:pt x="252" y="54"/>
                  <a:pt x="248" y="53"/>
                  <a:pt x="248" y="55"/>
                </a:cubicBezTo>
                <a:cubicBezTo>
                  <a:pt x="248" y="58"/>
                  <a:pt x="251" y="66"/>
                  <a:pt x="251" y="66"/>
                </a:cubicBezTo>
                <a:cubicBezTo>
                  <a:pt x="251" y="66"/>
                  <a:pt x="250" y="71"/>
                  <a:pt x="247" y="71"/>
                </a:cubicBezTo>
                <a:cubicBezTo>
                  <a:pt x="245" y="71"/>
                  <a:pt x="241" y="75"/>
                  <a:pt x="243" y="82"/>
                </a:cubicBezTo>
                <a:cubicBezTo>
                  <a:pt x="245" y="88"/>
                  <a:pt x="228" y="93"/>
                  <a:pt x="228" y="93"/>
                </a:cubicBezTo>
                <a:cubicBezTo>
                  <a:pt x="228" y="93"/>
                  <a:pt x="236" y="100"/>
                  <a:pt x="226" y="105"/>
                </a:cubicBezTo>
                <a:cubicBezTo>
                  <a:pt x="226" y="105"/>
                  <a:pt x="241" y="115"/>
                  <a:pt x="226" y="116"/>
                </a:cubicBezTo>
                <a:cubicBezTo>
                  <a:pt x="226" y="116"/>
                  <a:pt x="232" y="124"/>
                  <a:pt x="222" y="128"/>
                </a:cubicBezTo>
                <a:cubicBezTo>
                  <a:pt x="222" y="128"/>
                  <a:pt x="224" y="150"/>
                  <a:pt x="211" y="129"/>
                </a:cubicBezTo>
                <a:cubicBezTo>
                  <a:pt x="199" y="109"/>
                  <a:pt x="201" y="108"/>
                  <a:pt x="201" y="108"/>
                </a:cubicBezTo>
                <a:cubicBezTo>
                  <a:pt x="201" y="108"/>
                  <a:pt x="206" y="85"/>
                  <a:pt x="196" y="76"/>
                </a:cubicBezTo>
                <a:cubicBezTo>
                  <a:pt x="196" y="76"/>
                  <a:pt x="197" y="19"/>
                  <a:pt x="198" y="9"/>
                </a:cubicBezTo>
                <a:cubicBezTo>
                  <a:pt x="200" y="0"/>
                  <a:pt x="190" y="7"/>
                  <a:pt x="190" y="7"/>
                </a:cubicBezTo>
                <a:cubicBezTo>
                  <a:pt x="190" y="7"/>
                  <a:pt x="180" y="2"/>
                  <a:pt x="184" y="12"/>
                </a:cubicBezTo>
                <a:cubicBezTo>
                  <a:pt x="188" y="21"/>
                  <a:pt x="195" y="25"/>
                  <a:pt x="183" y="32"/>
                </a:cubicBezTo>
                <a:cubicBezTo>
                  <a:pt x="171" y="39"/>
                  <a:pt x="177" y="47"/>
                  <a:pt x="184" y="48"/>
                </a:cubicBezTo>
                <a:cubicBezTo>
                  <a:pt x="183" y="51"/>
                  <a:pt x="183" y="51"/>
                  <a:pt x="183" y="51"/>
                </a:cubicBezTo>
                <a:cubicBezTo>
                  <a:pt x="183" y="51"/>
                  <a:pt x="164" y="65"/>
                  <a:pt x="165" y="42"/>
                </a:cubicBezTo>
                <a:cubicBezTo>
                  <a:pt x="167" y="18"/>
                  <a:pt x="159" y="32"/>
                  <a:pt x="159" y="32"/>
                </a:cubicBezTo>
                <a:cubicBezTo>
                  <a:pt x="159" y="32"/>
                  <a:pt x="153" y="38"/>
                  <a:pt x="145" y="35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5" y="54"/>
                  <a:pt x="145" y="54"/>
                  <a:pt x="145" y="54"/>
                </a:cubicBezTo>
                <a:cubicBezTo>
                  <a:pt x="150" y="69"/>
                  <a:pt x="150" y="69"/>
                  <a:pt x="150" y="69"/>
                </a:cubicBezTo>
                <a:cubicBezTo>
                  <a:pt x="142" y="71"/>
                  <a:pt x="142" y="71"/>
                  <a:pt x="142" y="71"/>
                </a:cubicBezTo>
                <a:cubicBezTo>
                  <a:pt x="142" y="71"/>
                  <a:pt x="144" y="88"/>
                  <a:pt x="141" y="94"/>
                </a:cubicBezTo>
                <a:cubicBezTo>
                  <a:pt x="141" y="94"/>
                  <a:pt x="144" y="99"/>
                  <a:pt x="151" y="100"/>
                </a:cubicBezTo>
                <a:cubicBezTo>
                  <a:pt x="151" y="100"/>
                  <a:pt x="152" y="114"/>
                  <a:pt x="155" y="115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8"/>
                  <a:pt x="152" y="143"/>
                  <a:pt x="138" y="131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26" y="135"/>
                  <a:pt x="126" y="135"/>
                  <a:pt x="126" y="135"/>
                </a:cubicBezTo>
                <a:cubicBezTo>
                  <a:pt x="126" y="135"/>
                  <a:pt x="115" y="153"/>
                  <a:pt x="115" y="126"/>
                </a:cubicBezTo>
                <a:cubicBezTo>
                  <a:pt x="111" y="119"/>
                  <a:pt x="111" y="119"/>
                  <a:pt x="111" y="119"/>
                </a:cubicBezTo>
                <a:cubicBezTo>
                  <a:pt x="111" y="119"/>
                  <a:pt x="113" y="97"/>
                  <a:pt x="98" y="110"/>
                </a:cubicBezTo>
                <a:cubicBezTo>
                  <a:pt x="98" y="110"/>
                  <a:pt x="109" y="129"/>
                  <a:pt x="88" y="132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88" y="145"/>
                  <a:pt x="79" y="160"/>
                  <a:pt x="88" y="162"/>
                </a:cubicBezTo>
                <a:cubicBezTo>
                  <a:pt x="88" y="162"/>
                  <a:pt x="96" y="167"/>
                  <a:pt x="94" y="186"/>
                </a:cubicBezTo>
                <a:cubicBezTo>
                  <a:pt x="105" y="215"/>
                  <a:pt x="105" y="215"/>
                  <a:pt x="105" y="215"/>
                </a:cubicBezTo>
                <a:cubicBezTo>
                  <a:pt x="105" y="215"/>
                  <a:pt x="115" y="221"/>
                  <a:pt x="117" y="209"/>
                </a:cubicBezTo>
                <a:cubicBezTo>
                  <a:pt x="119" y="197"/>
                  <a:pt x="124" y="200"/>
                  <a:pt x="126" y="202"/>
                </a:cubicBezTo>
                <a:cubicBezTo>
                  <a:pt x="127" y="204"/>
                  <a:pt x="131" y="203"/>
                  <a:pt x="131" y="203"/>
                </a:cubicBezTo>
                <a:cubicBezTo>
                  <a:pt x="135" y="211"/>
                  <a:pt x="135" y="211"/>
                  <a:pt x="135" y="211"/>
                </a:cubicBezTo>
                <a:cubicBezTo>
                  <a:pt x="135" y="211"/>
                  <a:pt x="154" y="206"/>
                  <a:pt x="144" y="221"/>
                </a:cubicBezTo>
                <a:cubicBezTo>
                  <a:pt x="148" y="248"/>
                  <a:pt x="148" y="248"/>
                  <a:pt x="148" y="248"/>
                </a:cubicBezTo>
                <a:cubicBezTo>
                  <a:pt x="148" y="248"/>
                  <a:pt x="141" y="266"/>
                  <a:pt x="148" y="272"/>
                </a:cubicBezTo>
                <a:cubicBezTo>
                  <a:pt x="154" y="279"/>
                  <a:pt x="148" y="295"/>
                  <a:pt x="148" y="295"/>
                </a:cubicBezTo>
                <a:cubicBezTo>
                  <a:pt x="149" y="351"/>
                  <a:pt x="149" y="351"/>
                  <a:pt x="149" y="351"/>
                </a:cubicBezTo>
                <a:cubicBezTo>
                  <a:pt x="143" y="363"/>
                  <a:pt x="143" y="363"/>
                  <a:pt x="143" y="363"/>
                </a:cubicBezTo>
                <a:cubicBezTo>
                  <a:pt x="143" y="363"/>
                  <a:pt x="133" y="375"/>
                  <a:pt x="145" y="383"/>
                </a:cubicBezTo>
                <a:cubicBezTo>
                  <a:pt x="141" y="394"/>
                  <a:pt x="141" y="394"/>
                  <a:pt x="141" y="394"/>
                </a:cubicBezTo>
                <a:cubicBezTo>
                  <a:pt x="137" y="394"/>
                  <a:pt x="137" y="394"/>
                  <a:pt x="137" y="394"/>
                </a:cubicBezTo>
                <a:cubicBezTo>
                  <a:pt x="134" y="391"/>
                  <a:pt x="134" y="391"/>
                  <a:pt x="134" y="391"/>
                </a:cubicBezTo>
                <a:cubicBezTo>
                  <a:pt x="134" y="391"/>
                  <a:pt x="122" y="374"/>
                  <a:pt x="128" y="407"/>
                </a:cubicBezTo>
                <a:cubicBezTo>
                  <a:pt x="128" y="407"/>
                  <a:pt x="158" y="440"/>
                  <a:pt x="120" y="428"/>
                </a:cubicBezTo>
                <a:cubicBezTo>
                  <a:pt x="120" y="428"/>
                  <a:pt x="109" y="436"/>
                  <a:pt x="106" y="450"/>
                </a:cubicBezTo>
                <a:cubicBezTo>
                  <a:pt x="102" y="464"/>
                  <a:pt x="91" y="461"/>
                  <a:pt x="85" y="457"/>
                </a:cubicBezTo>
                <a:cubicBezTo>
                  <a:pt x="80" y="453"/>
                  <a:pt x="74" y="447"/>
                  <a:pt x="77" y="463"/>
                </a:cubicBezTo>
                <a:cubicBezTo>
                  <a:pt x="72" y="466"/>
                  <a:pt x="72" y="466"/>
                  <a:pt x="72" y="466"/>
                </a:cubicBezTo>
                <a:cubicBezTo>
                  <a:pt x="72" y="466"/>
                  <a:pt x="79" y="485"/>
                  <a:pt x="64" y="491"/>
                </a:cubicBezTo>
                <a:cubicBezTo>
                  <a:pt x="64" y="491"/>
                  <a:pt x="54" y="496"/>
                  <a:pt x="53" y="505"/>
                </a:cubicBezTo>
                <a:cubicBezTo>
                  <a:pt x="53" y="514"/>
                  <a:pt x="53" y="507"/>
                  <a:pt x="53" y="507"/>
                </a:cubicBezTo>
                <a:cubicBezTo>
                  <a:pt x="53" y="507"/>
                  <a:pt x="46" y="503"/>
                  <a:pt x="42" y="500"/>
                </a:cubicBezTo>
                <a:cubicBezTo>
                  <a:pt x="39" y="498"/>
                  <a:pt x="35" y="505"/>
                  <a:pt x="34" y="511"/>
                </a:cubicBezTo>
                <a:cubicBezTo>
                  <a:pt x="33" y="518"/>
                  <a:pt x="23" y="521"/>
                  <a:pt x="23" y="521"/>
                </a:cubicBezTo>
                <a:cubicBezTo>
                  <a:pt x="23" y="521"/>
                  <a:pt x="27" y="531"/>
                  <a:pt x="22" y="541"/>
                </a:cubicBezTo>
                <a:cubicBezTo>
                  <a:pt x="22" y="541"/>
                  <a:pt x="38" y="551"/>
                  <a:pt x="23" y="553"/>
                </a:cubicBezTo>
                <a:cubicBezTo>
                  <a:pt x="23" y="553"/>
                  <a:pt x="1" y="551"/>
                  <a:pt x="2" y="601"/>
                </a:cubicBezTo>
                <a:cubicBezTo>
                  <a:pt x="2" y="601"/>
                  <a:pt x="23" y="597"/>
                  <a:pt x="15" y="619"/>
                </a:cubicBezTo>
                <a:cubicBezTo>
                  <a:pt x="15" y="619"/>
                  <a:pt x="14" y="623"/>
                  <a:pt x="21" y="623"/>
                </a:cubicBezTo>
                <a:cubicBezTo>
                  <a:pt x="21" y="623"/>
                  <a:pt x="27" y="642"/>
                  <a:pt x="13" y="648"/>
                </a:cubicBezTo>
                <a:cubicBezTo>
                  <a:pt x="0" y="664"/>
                  <a:pt x="0" y="664"/>
                  <a:pt x="0" y="664"/>
                </a:cubicBezTo>
                <a:cubicBezTo>
                  <a:pt x="0" y="664"/>
                  <a:pt x="5" y="680"/>
                  <a:pt x="27" y="662"/>
                </a:cubicBezTo>
                <a:cubicBezTo>
                  <a:pt x="42" y="650"/>
                  <a:pt x="89" y="646"/>
                  <a:pt x="89" y="646"/>
                </a:cubicBezTo>
                <a:cubicBezTo>
                  <a:pt x="111" y="645"/>
                  <a:pt x="111" y="645"/>
                  <a:pt x="111" y="645"/>
                </a:cubicBezTo>
                <a:cubicBezTo>
                  <a:pt x="111" y="645"/>
                  <a:pt x="126" y="654"/>
                  <a:pt x="131" y="645"/>
                </a:cubicBezTo>
                <a:cubicBezTo>
                  <a:pt x="131" y="645"/>
                  <a:pt x="178" y="640"/>
                  <a:pt x="132" y="662"/>
                </a:cubicBezTo>
                <a:cubicBezTo>
                  <a:pt x="132" y="662"/>
                  <a:pt x="124" y="662"/>
                  <a:pt x="127" y="674"/>
                </a:cubicBezTo>
                <a:cubicBezTo>
                  <a:pt x="129" y="686"/>
                  <a:pt x="129" y="686"/>
                  <a:pt x="138" y="687"/>
                </a:cubicBezTo>
                <a:cubicBezTo>
                  <a:pt x="146" y="688"/>
                  <a:pt x="143" y="703"/>
                  <a:pt x="143" y="703"/>
                </a:cubicBezTo>
                <a:cubicBezTo>
                  <a:pt x="143" y="703"/>
                  <a:pt x="156" y="712"/>
                  <a:pt x="142" y="720"/>
                </a:cubicBezTo>
                <a:cubicBezTo>
                  <a:pt x="146" y="724"/>
                  <a:pt x="146" y="724"/>
                  <a:pt x="146" y="724"/>
                </a:cubicBezTo>
                <a:cubicBezTo>
                  <a:pt x="146" y="724"/>
                  <a:pt x="154" y="731"/>
                  <a:pt x="153" y="743"/>
                </a:cubicBezTo>
                <a:cubicBezTo>
                  <a:pt x="152" y="755"/>
                  <a:pt x="152" y="743"/>
                  <a:pt x="152" y="743"/>
                </a:cubicBezTo>
                <a:cubicBezTo>
                  <a:pt x="158" y="747"/>
                  <a:pt x="158" y="747"/>
                  <a:pt x="158" y="747"/>
                </a:cubicBezTo>
                <a:cubicBezTo>
                  <a:pt x="158" y="747"/>
                  <a:pt x="138" y="770"/>
                  <a:pt x="167" y="764"/>
                </a:cubicBezTo>
                <a:cubicBezTo>
                  <a:pt x="167" y="764"/>
                  <a:pt x="161" y="776"/>
                  <a:pt x="182" y="775"/>
                </a:cubicBezTo>
                <a:cubicBezTo>
                  <a:pt x="203" y="773"/>
                  <a:pt x="198" y="774"/>
                  <a:pt x="198" y="774"/>
                </a:cubicBezTo>
                <a:cubicBezTo>
                  <a:pt x="198" y="774"/>
                  <a:pt x="205" y="769"/>
                  <a:pt x="207" y="777"/>
                </a:cubicBezTo>
                <a:cubicBezTo>
                  <a:pt x="218" y="775"/>
                  <a:pt x="218" y="775"/>
                  <a:pt x="218" y="775"/>
                </a:cubicBezTo>
                <a:cubicBezTo>
                  <a:pt x="218" y="775"/>
                  <a:pt x="235" y="811"/>
                  <a:pt x="213" y="795"/>
                </a:cubicBezTo>
                <a:cubicBezTo>
                  <a:pt x="212" y="807"/>
                  <a:pt x="212" y="807"/>
                  <a:pt x="212" y="807"/>
                </a:cubicBezTo>
                <a:cubicBezTo>
                  <a:pt x="212" y="807"/>
                  <a:pt x="188" y="822"/>
                  <a:pt x="204" y="835"/>
                </a:cubicBezTo>
                <a:cubicBezTo>
                  <a:pt x="212" y="841"/>
                  <a:pt x="194" y="858"/>
                  <a:pt x="194" y="858"/>
                </a:cubicBezTo>
                <a:cubicBezTo>
                  <a:pt x="194" y="858"/>
                  <a:pt x="188" y="864"/>
                  <a:pt x="191" y="876"/>
                </a:cubicBezTo>
                <a:cubicBezTo>
                  <a:pt x="191" y="876"/>
                  <a:pt x="165" y="896"/>
                  <a:pt x="186" y="896"/>
                </a:cubicBezTo>
                <a:cubicBezTo>
                  <a:pt x="206" y="897"/>
                  <a:pt x="218" y="895"/>
                  <a:pt x="218" y="895"/>
                </a:cubicBezTo>
                <a:cubicBezTo>
                  <a:pt x="242" y="906"/>
                  <a:pt x="242" y="906"/>
                  <a:pt x="242" y="906"/>
                </a:cubicBezTo>
                <a:cubicBezTo>
                  <a:pt x="250" y="902"/>
                  <a:pt x="250" y="902"/>
                  <a:pt x="250" y="902"/>
                </a:cubicBezTo>
                <a:cubicBezTo>
                  <a:pt x="262" y="909"/>
                  <a:pt x="262" y="909"/>
                  <a:pt x="262" y="909"/>
                </a:cubicBezTo>
                <a:cubicBezTo>
                  <a:pt x="269" y="904"/>
                  <a:pt x="269" y="904"/>
                  <a:pt x="269" y="904"/>
                </a:cubicBezTo>
                <a:cubicBezTo>
                  <a:pt x="269" y="904"/>
                  <a:pt x="283" y="917"/>
                  <a:pt x="269" y="935"/>
                </a:cubicBezTo>
                <a:cubicBezTo>
                  <a:pt x="269" y="935"/>
                  <a:pt x="275" y="963"/>
                  <a:pt x="286" y="952"/>
                </a:cubicBezTo>
                <a:cubicBezTo>
                  <a:pt x="286" y="952"/>
                  <a:pt x="300" y="946"/>
                  <a:pt x="289" y="963"/>
                </a:cubicBezTo>
                <a:cubicBezTo>
                  <a:pt x="289" y="963"/>
                  <a:pt x="284" y="977"/>
                  <a:pt x="299" y="973"/>
                </a:cubicBezTo>
                <a:cubicBezTo>
                  <a:pt x="306" y="978"/>
                  <a:pt x="306" y="978"/>
                  <a:pt x="306" y="978"/>
                </a:cubicBezTo>
                <a:cubicBezTo>
                  <a:pt x="306" y="978"/>
                  <a:pt x="315" y="963"/>
                  <a:pt x="329" y="970"/>
                </a:cubicBezTo>
                <a:cubicBezTo>
                  <a:pt x="331" y="977"/>
                  <a:pt x="331" y="977"/>
                  <a:pt x="331" y="977"/>
                </a:cubicBezTo>
                <a:cubicBezTo>
                  <a:pt x="331" y="977"/>
                  <a:pt x="348" y="992"/>
                  <a:pt x="376" y="952"/>
                </a:cubicBezTo>
                <a:cubicBezTo>
                  <a:pt x="376" y="952"/>
                  <a:pt x="393" y="953"/>
                  <a:pt x="399" y="943"/>
                </a:cubicBezTo>
                <a:cubicBezTo>
                  <a:pt x="407" y="943"/>
                  <a:pt x="407" y="943"/>
                  <a:pt x="407" y="943"/>
                </a:cubicBezTo>
                <a:cubicBezTo>
                  <a:pt x="406" y="950"/>
                  <a:pt x="406" y="950"/>
                  <a:pt x="406" y="950"/>
                </a:cubicBezTo>
                <a:cubicBezTo>
                  <a:pt x="406" y="950"/>
                  <a:pt x="418" y="953"/>
                  <a:pt x="411" y="965"/>
                </a:cubicBezTo>
                <a:cubicBezTo>
                  <a:pt x="411" y="965"/>
                  <a:pt x="425" y="961"/>
                  <a:pt x="417" y="978"/>
                </a:cubicBezTo>
                <a:cubicBezTo>
                  <a:pt x="409" y="996"/>
                  <a:pt x="419" y="998"/>
                  <a:pt x="424" y="999"/>
                </a:cubicBezTo>
                <a:cubicBezTo>
                  <a:pt x="424" y="999"/>
                  <a:pt x="410" y="1013"/>
                  <a:pt x="433" y="1012"/>
                </a:cubicBezTo>
                <a:cubicBezTo>
                  <a:pt x="457" y="1011"/>
                  <a:pt x="457" y="1005"/>
                  <a:pt x="457" y="1005"/>
                </a:cubicBezTo>
                <a:cubicBezTo>
                  <a:pt x="457" y="1005"/>
                  <a:pt x="462" y="1006"/>
                  <a:pt x="462" y="1012"/>
                </a:cubicBezTo>
                <a:cubicBezTo>
                  <a:pt x="466" y="1014"/>
                  <a:pt x="466" y="1014"/>
                  <a:pt x="466" y="1014"/>
                </a:cubicBezTo>
                <a:cubicBezTo>
                  <a:pt x="466" y="1014"/>
                  <a:pt x="473" y="1009"/>
                  <a:pt x="478" y="1020"/>
                </a:cubicBezTo>
                <a:cubicBezTo>
                  <a:pt x="478" y="1020"/>
                  <a:pt x="488" y="1019"/>
                  <a:pt x="485" y="1010"/>
                </a:cubicBezTo>
                <a:cubicBezTo>
                  <a:pt x="485" y="1010"/>
                  <a:pt x="501" y="1008"/>
                  <a:pt x="485" y="1000"/>
                </a:cubicBezTo>
                <a:cubicBezTo>
                  <a:pt x="470" y="993"/>
                  <a:pt x="479" y="980"/>
                  <a:pt x="479" y="980"/>
                </a:cubicBezTo>
                <a:cubicBezTo>
                  <a:pt x="479" y="980"/>
                  <a:pt x="485" y="974"/>
                  <a:pt x="478" y="967"/>
                </a:cubicBezTo>
                <a:cubicBezTo>
                  <a:pt x="488" y="963"/>
                  <a:pt x="488" y="963"/>
                  <a:pt x="488" y="963"/>
                </a:cubicBezTo>
                <a:cubicBezTo>
                  <a:pt x="489" y="958"/>
                  <a:pt x="489" y="958"/>
                  <a:pt x="489" y="958"/>
                </a:cubicBezTo>
                <a:cubicBezTo>
                  <a:pt x="485" y="953"/>
                  <a:pt x="485" y="953"/>
                  <a:pt x="485" y="953"/>
                </a:cubicBezTo>
                <a:cubicBezTo>
                  <a:pt x="481" y="949"/>
                  <a:pt x="481" y="949"/>
                  <a:pt x="481" y="949"/>
                </a:cubicBezTo>
                <a:cubicBezTo>
                  <a:pt x="481" y="932"/>
                  <a:pt x="481" y="932"/>
                  <a:pt x="481" y="932"/>
                </a:cubicBezTo>
                <a:cubicBezTo>
                  <a:pt x="465" y="917"/>
                  <a:pt x="465" y="917"/>
                  <a:pt x="465" y="917"/>
                </a:cubicBezTo>
                <a:cubicBezTo>
                  <a:pt x="468" y="907"/>
                  <a:pt x="468" y="907"/>
                  <a:pt x="468" y="907"/>
                </a:cubicBezTo>
                <a:cubicBezTo>
                  <a:pt x="459" y="900"/>
                  <a:pt x="459" y="900"/>
                  <a:pt x="459" y="900"/>
                </a:cubicBezTo>
                <a:cubicBezTo>
                  <a:pt x="462" y="892"/>
                  <a:pt x="462" y="892"/>
                  <a:pt x="462" y="892"/>
                </a:cubicBezTo>
                <a:cubicBezTo>
                  <a:pt x="456" y="878"/>
                  <a:pt x="456" y="878"/>
                  <a:pt x="456" y="878"/>
                </a:cubicBezTo>
                <a:cubicBezTo>
                  <a:pt x="456" y="878"/>
                  <a:pt x="470" y="877"/>
                  <a:pt x="470" y="857"/>
                </a:cubicBezTo>
                <a:cubicBezTo>
                  <a:pt x="470" y="857"/>
                  <a:pt x="473" y="845"/>
                  <a:pt x="485" y="856"/>
                </a:cubicBezTo>
                <a:cubicBezTo>
                  <a:pt x="491" y="863"/>
                  <a:pt x="491" y="863"/>
                  <a:pt x="491" y="863"/>
                </a:cubicBezTo>
                <a:cubicBezTo>
                  <a:pt x="491" y="863"/>
                  <a:pt x="496" y="868"/>
                  <a:pt x="498" y="857"/>
                </a:cubicBezTo>
                <a:cubicBezTo>
                  <a:pt x="515" y="855"/>
                  <a:pt x="515" y="855"/>
                  <a:pt x="515" y="855"/>
                </a:cubicBezTo>
                <a:cubicBezTo>
                  <a:pt x="526" y="858"/>
                  <a:pt x="526" y="858"/>
                  <a:pt x="526" y="858"/>
                </a:cubicBezTo>
                <a:cubicBezTo>
                  <a:pt x="540" y="857"/>
                  <a:pt x="540" y="857"/>
                  <a:pt x="540" y="857"/>
                </a:cubicBezTo>
                <a:cubicBezTo>
                  <a:pt x="541" y="850"/>
                  <a:pt x="541" y="850"/>
                  <a:pt x="541" y="850"/>
                </a:cubicBezTo>
                <a:cubicBezTo>
                  <a:pt x="552" y="836"/>
                  <a:pt x="552" y="836"/>
                  <a:pt x="552" y="836"/>
                </a:cubicBezTo>
                <a:cubicBezTo>
                  <a:pt x="554" y="827"/>
                  <a:pt x="554" y="827"/>
                  <a:pt x="554" y="827"/>
                </a:cubicBezTo>
                <a:cubicBezTo>
                  <a:pt x="562" y="826"/>
                  <a:pt x="562" y="826"/>
                  <a:pt x="562" y="826"/>
                </a:cubicBezTo>
                <a:cubicBezTo>
                  <a:pt x="563" y="817"/>
                  <a:pt x="563" y="817"/>
                  <a:pt x="563" y="817"/>
                </a:cubicBezTo>
                <a:cubicBezTo>
                  <a:pt x="568" y="817"/>
                  <a:pt x="568" y="817"/>
                  <a:pt x="568" y="817"/>
                </a:cubicBezTo>
                <a:cubicBezTo>
                  <a:pt x="573" y="822"/>
                  <a:pt x="573" y="822"/>
                  <a:pt x="573" y="822"/>
                </a:cubicBezTo>
                <a:lnTo>
                  <a:pt x="582" y="822"/>
                </a:lnTo>
                <a:close/>
              </a:path>
            </a:pathLst>
          </a:custGeom>
          <a:solidFill>
            <a:srgbClr val="BCBEC0"/>
          </a:solidFill>
          <a:ln w="74613" cap="flat">
            <a:solidFill>
              <a:srgbClr val="BCBEC0"/>
            </a:solidFill>
            <a:prstDash val="solid"/>
            <a:miter lim="800000"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浙江省地图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674672" y="342719"/>
            <a:ext cx="5794656" cy="6294790"/>
            <a:chOff x="460375" y="2238375"/>
            <a:chExt cx="3200400" cy="3476625"/>
          </a:xfrm>
          <a:solidFill>
            <a:schemeClr val="bg1">
              <a:lumMod val="75000"/>
            </a:schemeClr>
          </a:solidFill>
        </p:grpSpPr>
        <p:sp>
          <p:nvSpPr>
            <p:cNvPr id="3" name="杭州">
              <a:hlinkClick r:id="" action="ppaction://macro?name=Slide1.杭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755650" y="2781300"/>
              <a:ext cx="1638300" cy="1333500"/>
            </a:xfrm>
            <a:custGeom>
              <a:avLst/>
              <a:gdLst>
                <a:gd name="T0" fmla="*/ 362 w 447"/>
                <a:gd name="T1" fmla="*/ 19 h 364"/>
                <a:gd name="T2" fmla="*/ 328 w 447"/>
                <a:gd name="T3" fmla="*/ 24 h 364"/>
                <a:gd name="T4" fmla="*/ 251 w 447"/>
                <a:gd name="T5" fmla="*/ 28 h 364"/>
                <a:gd name="T6" fmla="*/ 219 w 447"/>
                <a:gd name="T7" fmla="*/ 48 h 364"/>
                <a:gd name="T8" fmla="*/ 197 w 447"/>
                <a:gd name="T9" fmla="*/ 56 h 364"/>
                <a:gd name="T10" fmla="*/ 159 w 447"/>
                <a:gd name="T11" fmla="*/ 81 h 364"/>
                <a:gd name="T12" fmla="*/ 132 w 447"/>
                <a:gd name="T13" fmla="*/ 80 h 364"/>
                <a:gd name="T14" fmla="*/ 119 w 447"/>
                <a:gd name="T15" fmla="*/ 77 h 364"/>
                <a:gd name="T16" fmla="*/ 93 w 447"/>
                <a:gd name="T17" fmla="*/ 87 h 364"/>
                <a:gd name="T18" fmla="*/ 92 w 447"/>
                <a:gd name="T19" fmla="*/ 116 h 364"/>
                <a:gd name="T20" fmla="*/ 91 w 447"/>
                <a:gd name="T21" fmla="*/ 134 h 364"/>
                <a:gd name="T22" fmla="*/ 84 w 447"/>
                <a:gd name="T23" fmla="*/ 189 h 364"/>
                <a:gd name="T24" fmla="*/ 53 w 447"/>
                <a:gd name="T25" fmla="*/ 240 h 364"/>
                <a:gd name="T26" fmla="*/ 4 w 447"/>
                <a:gd name="T27" fmla="*/ 283 h 364"/>
                <a:gd name="T28" fmla="*/ 33 w 447"/>
                <a:gd name="T29" fmla="*/ 307 h 364"/>
                <a:gd name="T30" fmla="*/ 84 w 447"/>
                <a:gd name="T31" fmla="*/ 332 h 364"/>
                <a:gd name="T32" fmla="*/ 129 w 447"/>
                <a:gd name="T33" fmla="*/ 331 h 364"/>
                <a:gd name="T34" fmla="*/ 181 w 447"/>
                <a:gd name="T35" fmla="*/ 319 h 364"/>
                <a:gd name="T36" fmla="*/ 189 w 447"/>
                <a:gd name="T37" fmla="*/ 301 h 364"/>
                <a:gd name="T38" fmla="*/ 215 w 447"/>
                <a:gd name="T39" fmla="*/ 283 h 364"/>
                <a:gd name="T40" fmla="*/ 253 w 447"/>
                <a:gd name="T41" fmla="*/ 278 h 364"/>
                <a:gd name="T42" fmla="*/ 270 w 447"/>
                <a:gd name="T43" fmla="*/ 265 h 364"/>
                <a:gd name="T44" fmla="*/ 294 w 447"/>
                <a:gd name="T45" fmla="*/ 214 h 364"/>
                <a:gd name="T46" fmla="*/ 315 w 447"/>
                <a:gd name="T47" fmla="*/ 192 h 364"/>
                <a:gd name="T48" fmla="*/ 328 w 447"/>
                <a:gd name="T49" fmla="*/ 190 h 364"/>
                <a:gd name="T50" fmla="*/ 364 w 447"/>
                <a:gd name="T51" fmla="*/ 148 h 364"/>
                <a:gd name="T52" fmla="*/ 386 w 447"/>
                <a:gd name="T53" fmla="*/ 123 h 364"/>
                <a:gd name="T54" fmla="*/ 424 w 447"/>
                <a:gd name="T55" fmla="*/ 90 h 364"/>
                <a:gd name="T56" fmla="*/ 447 w 447"/>
                <a:gd name="T57" fmla="*/ 91 h 364"/>
                <a:gd name="T58" fmla="*/ 439 w 447"/>
                <a:gd name="T59" fmla="*/ 66 h 364"/>
                <a:gd name="T60" fmla="*/ 417 w 447"/>
                <a:gd name="T61" fmla="*/ 52 h 364"/>
                <a:gd name="T62" fmla="*/ 362 w 447"/>
                <a:gd name="T63" fmla="*/ 79 h 364"/>
                <a:gd name="T64" fmla="*/ 388 w 447"/>
                <a:gd name="T65" fmla="*/ 62 h 364"/>
                <a:gd name="T66" fmla="*/ 394 w 447"/>
                <a:gd name="T67" fmla="*/ 49 h 364"/>
                <a:gd name="T68" fmla="*/ 381 w 447"/>
                <a:gd name="T69" fmla="*/ 25 h 364"/>
                <a:gd name="T70" fmla="*/ 375 w 447"/>
                <a:gd name="T71" fmla="*/ 19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7" h="364">
                  <a:moveTo>
                    <a:pt x="375" y="19"/>
                  </a:moveTo>
                  <a:cubicBezTo>
                    <a:pt x="371" y="17"/>
                    <a:pt x="367" y="16"/>
                    <a:pt x="362" y="19"/>
                  </a:cubicBezTo>
                  <a:cubicBezTo>
                    <a:pt x="350" y="25"/>
                    <a:pt x="340" y="16"/>
                    <a:pt x="336" y="14"/>
                  </a:cubicBezTo>
                  <a:cubicBezTo>
                    <a:pt x="336" y="14"/>
                    <a:pt x="331" y="17"/>
                    <a:pt x="328" y="24"/>
                  </a:cubicBezTo>
                  <a:cubicBezTo>
                    <a:pt x="324" y="30"/>
                    <a:pt x="303" y="44"/>
                    <a:pt x="292" y="36"/>
                  </a:cubicBezTo>
                  <a:cubicBezTo>
                    <a:pt x="282" y="28"/>
                    <a:pt x="245" y="0"/>
                    <a:pt x="251" y="28"/>
                  </a:cubicBezTo>
                  <a:cubicBezTo>
                    <a:pt x="257" y="57"/>
                    <a:pt x="254" y="58"/>
                    <a:pt x="235" y="43"/>
                  </a:cubicBezTo>
                  <a:cubicBezTo>
                    <a:pt x="235" y="43"/>
                    <a:pt x="227" y="39"/>
                    <a:pt x="219" y="48"/>
                  </a:cubicBezTo>
                  <a:cubicBezTo>
                    <a:pt x="213" y="55"/>
                    <a:pt x="196" y="54"/>
                    <a:pt x="192" y="53"/>
                  </a:cubicBezTo>
                  <a:cubicBezTo>
                    <a:pt x="194" y="56"/>
                    <a:pt x="197" y="56"/>
                    <a:pt x="197" y="56"/>
                  </a:cubicBezTo>
                  <a:cubicBezTo>
                    <a:pt x="197" y="56"/>
                    <a:pt x="202" y="63"/>
                    <a:pt x="185" y="65"/>
                  </a:cubicBezTo>
                  <a:cubicBezTo>
                    <a:pt x="168" y="66"/>
                    <a:pt x="167" y="72"/>
                    <a:pt x="159" y="81"/>
                  </a:cubicBezTo>
                  <a:cubicBezTo>
                    <a:pt x="159" y="81"/>
                    <a:pt x="153" y="88"/>
                    <a:pt x="146" y="80"/>
                  </a:cubicBezTo>
                  <a:cubicBezTo>
                    <a:pt x="139" y="71"/>
                    <a:pt x="137" y="76"/>
                    <a:pt x="132" y="80"/>
                  </a:cubicBezTo>
                  <a:cubicBezTo>
                    <a:pt x="128" y="85"/>
                    <a:pt x="127" y="75"/>
                    <a:pt x="127" y="75"/>
                  </a:cubicBezTo>
                  <a:cubicBezTo>
                    <a:pt x="127" y="75"/>
                    <a:pt x="125" y="70"/>
                    <a:pt x="119" y="77"/>
                  </a:cubicBezTo>
                  <a:cubicBezTo>
                    <a:pt x="116" y="80"/>
                    <a:pt x="108" y="71"/>
                    <a:pt x="108" y="71"/>
                  </a:cubicBezTo>
                  <a:cubicBezTo>
                    <a:pt x="108" y="71"/>
                    <a:pt x="92" y="68"/>
                    <a:pt x="93" y="87"/>
                  </a:cubicBezTo>
                  <a:cubicBezTo>
                    <a:pt x="93" y="105"/>
                    <a:pt x="92" y="101"/>
                    <a:pt x="98" y="106"/>
                  </a:cubicBezTo>
                  <a:cubicBezTo>
                    <a:pt x="98" y="106"/>
                    <a:pt x="101" y="111"/>
                    <a:pt x="92" y="116"/>
                  </a:cubicBezTo>
                  <a:cubicBezTo>
                    <a:pt x="84" y="120"/>
                    <a:pt x="89" y="124"/>
                    <a:pt x="94" y="125"/>
                  </a:cubicBezTo>
                  <a:cubicBezTo>
                    <a:pt x="99" y="126"/>
                    <a:pt x="91" y="134"/>
                    <a:pt x="91" y="134"/>
                  </a:cubicBezTo>
                  <a:cubicBezTo>
                    <a:pt x="91" y="134"/>
                    <a:pt x="117" y="163"/>
                    <a:pt x="94" y="171"/>
                  </a:cubicBezTo>
                  <a:cubicBezTo>
                    <a:pt x="94" y="171"/>
                    <a:pt x="97" y="192"/>
                    <a:pt x="84" y="189"/>
                  </a:cubicBezTo>
                  <a:cubicBezTo>
                    <a:pt x="75" y="187"/>
                    <a:pt x="70" y="216"/>
                    <a:pt x="76" y="219"/>
                  </a:cubicBezTo>
                  <a:cubicBezTo>
                    <a:pt x="76" y="219"/>
                    <a:pt x="67" y="249"/>
                    <a:pt x="53" y="240"/>
                  </a:cubicBezTo>
                  <a:cubicBezTo>
                    <a:pt x="40" y="232"/>
                    <a:pt x="22" y="268"/>
                    <a:pt x="22" y="268"/>
                  </a:cubicBezTo>
                  <a:cubicBezTo>
                    <a:pt x="22" y="268"/>
                    <a:pt x="4" y="265"/>
                    <a:pt x="4" y="283"/>
                  </a:cubicBezTo>
                  <a:cubicBezTo>
                    <a:pt x="4" y="283"/>
                    <a:pt x="6" y="288"/>
                    <a:pt x="0" y="286"/>
                  </a:cubicBezTo>
                  <a:cubicBezTo>
                    <a:pt x="1" y="289"/>
                    <a:pt x="10" y="303"/>
                    <a:pt x="33" y="307"/>
                  </a:cubicBezTo>
                  <a:cubicBezTo>
                    <a:pt x="54" y="312"/>
                    <a:pt x="51" y="331"/>
                    <a:pt x="51" y="331"/>
                  </a:cubicBezTo>
                  <a:cubicBezTo>
                    <a:pt x="51" y="331"/>
                    <a:pt x="60" y="364"/>
                    <a:pt x="84" y="332"/>
                  </a:cubicBezTo>
                  <a:cubicBezTo>
                    <a:pt x="108" y="300"/>
                    <a:pt x="119" y="309"/>
                    <a:pt x="127" y="329"/>
                  </a:cubicBezTo>
                  <a:cubicBezTo>
                    <a:pt x="129" y="331"/>
                    <a:pt x="129" y="331"/>
                    <a:pt x="129" y="331"/>
                  </a:cubicBezTo>
                  <a:cubicBezTo>
                    <a:pt x="129" y="331"/>
                    <a:pt x="155" y="341"/>
                    <a:pt x="171" y="319"/>
                  </a:cubicBezTo>
                  <a:cubicBezTo>
                    <a:pt x="171" y="319"/>
                    <a:pt x="180" y="317"/>
                    <a:pt x="181" y="319"/>
                  </a:cubicBezTo>
                  <a:cubicBezTo>
                    <a:pt x="181" y="319"/>
                    <a:pt x="181" y="319"/>
                    <a:pt x="181" y="319"/>
                  </a:cubicBezTo>
                  <a:cubicBezTo>
                    <a:pt x="182" y="319"/>
                    <a:pt x="188" y="319"/>
                    <a:pt x="189" y="301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207" y="277"/>
                    <a:pt x="215" y="283"/>
                  </a:cubicBezTo>
                  <a:cubicBezTo>
                    <a:pt x="223" y="290"/>
                    <a:pt x="227" y="290"/>
                    <a:pt x="227" y="290"/>
                  </a:cubicBezTo>
                  <a:cubicBezTo>
                    <a:pt x="227" y="290"/>
                    <a:pt x="235" y="296"/>
                    <a:pt x="253" y="278"/>
                  </a:cubicBezTo>
                  <a:cubicBezTo>
                    <a:pt x="264" y="266"/>
                    <a:pt x="270" y="268"/>
                    <a:pt x="270" y="268"/>
                  </a:cubicBezTo>
                  <a:cubicBezTo>
                    <a:pt x="270" y="265"/>
                    <a:pt x="270" y="265"/>
                    <a:pt x="270" y="265"/>
                  </a:cubicBezTo>
                  <a:cubicBezTo>
                    <a:pt x="270" y="244"/>
                    <a:pt x="270" y="244"/>
                    <a:pt x="270" y="244"/>
                  </a:cubicBezTo>
                  <a:cubicBezTo>
                    <a:pt x="294" y="214"/>
                    <a:pt x="294" y="214"/>
                    <a:pt x="294" y="214"/>
                  </a:cubicBezTo>
                  <a:cubicBezTo>
                    <a:pt x="294" y="214"/>
                    <a:pt x="332" y="219"/>
                    <a:pt x="304" y="197"/>
                  </a:cubicBezTo>
                  <a:cubicBezTo>
                    <a:pt x="304" y="197"/>
                    <a:pt x="303" y="191"/>
                    <a:pt x="315" y="192"/>
                  </a:cubicBezTo>
                  <a:cubicBezTo>
                    <a:pt x="327" y="194"/>
                    <a:pt x="328" y="190"/>
                    <a:pt x="328" y="190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7" y="173"/>
                    <a:pt x="327" y="173"/>
                    <a:pt x="327" y="173"/>
                  </a:cubicBezTo>
                  <a:cubicBezTo>
                    <a:pt x="327" y="173"/>
                    <a:pt x="345" y="173"/>
                    <a:pt x="364" y="148"/>
                  </a:cubicBezTo>
                  <a:cubicBezTo>
                    <a:pt x="381" y="147"/>
                    <a:pt x="381" y="147"/>
                    <a:pt x="381" y="147"/>
                  </a:cubicBezTo>
                  <a:cubicBezTo>
                    <a:pt x="381" y="147"/>
                    <a:pt x="389" y="144"/>
                    <a:pt x="386" y="123"/>
                  </a:cubicBezTo>
                  <a:cubicBezTo>
                    <a:pt x="382" y="101"/>
                    <a:pt x="387" y="92"/>
                    <a:pt x="411" y="89"/>
                  </a:cubicBezTo>
                  <a:cubicBezTo>
                    <a:pt x="424" y="90"/>
                    <a:pt x="424" y="90"/>
                    <a:pt x="424" y="90"/>
                  </a:cubicBezTo>
                  <a:cubicBezTo>
                    <a:pt x="447" y="91"/>
                    <a:pt x="447" y="91"/>
                    <a:pt x="447" y="91"/>
                  </a:cubicBezTo>
                  <a:cubicBezTo>
                    <a:pt x="447" y="91"/>
                    <a:pt x="447" y="91"/>
                    <a:pt x="447" y="91"/>
                  </a:cubicBezTo>
                  <a:cubicBezTo>
                    <a:pt x="446" y="91"/>
                    <a:pt x="446" y="91"/>
                    <a:pt x="446" y="91"/>
                  </a:cubicBezTo>
                  <a:cubicBezTo>
                    <a:pt x="446" y="91"/>
                    <a:pt x="433" y="82"/>
                    <a:pt x="439" y="66"/>
                  </a:cubicBezTo>
                  <a:cubicBezTo>
                    <a:pt x="439" y="52"/>
                    <a:pt x="439" y="52"/>
                    <a:pt x="439" y="52"/>
                  </a:cubicBezTo>
                  <a:cubicBezTo>
                    <a:pt x="439" y="52"/>
                    <a:pt x="426" y="51"/>
                    <a:pt x="417" y="52"/>
                  </a:cubicBezTo>
                  <a:cubicBezTo>
                    <a:pt x="409" y="54"/>
                    <a:pt x="398" y="55"/>
                    <a:pt x="390" y="72"/>
                  </a:cubicBezTo>
                  <a:cubicBezTo>
                    <a:pt x="390" y="72"/>
                    <a:pt x="377" y="80"/>
                    <a:pt x="362" y="79"/>
                  </a:cubicBezTo>
                  <a:cubicBezTo>
                    <a:pt x="362" y="79"/>
                    <a:pt x="370" y="68"/>
                    <a:pt x="383" y="69"/>
                  </a:cubicBezTo>
                  <a:cubicBezTo>
                    <a:pt x="388" y="62"/>
                    <a:pt x="388" y="62"/>
                    <a:pt x="388" y="62"/>
                  </a:cubicBezTo>
                  <a:cubicBezTo>
                    <a:pt x="391" y="55"/>
                    <a:pt x="391" y="55"/>
                    <a:pt x="391" y="55"/>
                  </a:cubicBezTo>
                  <a:cubicBezTo>
                    <a:pt x="394" y="49"/>
                    <a:pt x="394" y="49"/>
                    <a:pt x="394" y="49"/>
                  </a:cubicBezTo>
                  <a:cubicBezTo>
                    <a:pt x="393" y="49"/>
                    <a:pt x="393" y="49"/>
                    <a:pt x="393" y="49"/>
                  </a:cubicBezTo>
                  <a:cubicBezTo>
                    <a:pt x="393" y="49"/>
                    <a:pt x="381" y="47"/>
                    <a:pt x="381" y="25"/>
                  </a:cubicBezTo>
                  <a:cubicBezTo>
                    <a:pt x="381" y="25"/>
                    <a:pt x="379" y="21"/>
                    <a:pt x="376" y="19"/>
                  </a:cubicBez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" name="宁波">
              <a:hlinkClick r:id="" action="ppaction://macro?name=Slide1.宁波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584450" y="2914650"/>
              <a:ext cx="914400" cy="1057275"/>
            </a:xfrm>
            <a:custGeom>
              <a:avLst/>
              <a:gdLst>
                <a:gd name="T0" fmla="*/ 137 w 248"/>
                <a:gd name="T1" fmla="*/ 191 h 290"/>
                <a:gd name="T2" fmla="*/ 177 w 248"/>
                <a:gd name="T3" fmla="*/ 167 h 290"/>
                <a:gd name="T4" fmla="*/ 200 w 248"/>
                <a:gd name="T5" fmla="*/ 136 h 290"/>
                <a:gd name="T6" fmla="*/ 234 w 248"/>
                <a:gd name="T7" fmla="*/ 114 h 290"/>
                <a:gd name="T8" fmla="*/ 246 w 248"/>
                <a:gd name="T9" fmla="*/ 96 h 290"/>
                <a:gd name="T10" fmla="*/ 192 w 248"/>
                <a:gd name="T11" fmla="*/ 93 h 290"/>
                <a:gd name="T12" fmla="*/ 159 w 248"/>
                <a:gd name="T13" fmla="*/ 85 h 290"/>
                <a:gd name="T14" fmla="*/ 111 w 248"/>
                <a:gd name="T15" fmla="*/ 32 h 290"/>
                <a:gd name="T16" fmla="*/ 0 w 248"/>
                <a:gd name="T17" fmla="*/ 56 h 290"/>
                <a:gd name="T18" fmla="*/ 15 w 248"/>
                <a:gd name="T19" fmla="*/ 74 h 290"/>
                <a:gd name="T20" fmla="*/ 41 w 248"/>
                <a:gd name="T21" fmla="*/ 120 h 290"/>
                <a:gd name="T22" fmla="*/ 45 w 248"/>
                <a:gd name="T23" fmla="*/ 168 h 290"/>
                <a:gd name="T24" fmla="*/ 77 w 248"/>
                <a:gd name="T25" fmla="*/ 206 h 290"/>
                <a:gd name="T26" fmla="*/ 66 w 248"/>
                <a:gd name="T27" fmla="*/ 233 h 290"/>
                <a:gd name="T28" fmla="*/ 70 w 248"/>
                <a:gd name="T29" fmla="*/ 265 h 290"/>
                <a:gd name="T30" fmla="*/ 106 w 248"/>
                <a:gd name="T31" fmla="*/ 276 h 290"/>
                <a:gd name="T32" fmla="*/ 131 w 248"/>
                <a:gd name="T33" fmla="*/ 284 h 290"/>
                <a:gd name="T34" fmla="*/ 128 w 248"/>
                <a:gd name="T35" fmla="*/ 282 h 290"/>
                <a:gd name="T36" fmla="*/ 134 w 248"/>
                <a:gd name="T37" fmla="*/ 278 h 290"/>
                <a:gd name="T38" fmla="*/ 141 w 248"/>
                <a:gd name="T39" fmla="*/ 278 h 290"/>
                <a:gd name="T40" fmla="*/ 144 w 248"/>
                <a:gd name="T41" fmla="*/ 269 h 290"/>
                <a:gd name="T42" fmla="*/ 142 w 248"/>
                <a:gd name="T43" fmla="*/ 262 h 290"/>
                <a:gd name="T44" fmla="*/ 148 w 248"/>
                <a:gd name="T45" fmla="*/ 251 h 290"/>
                <a:gd name="T46" fmla="*/ 156 w 248"/>
                <a:gd name="T47" fmla="*/ 252 h 290"/>
                <a:gd name="T48" fmla="*/ 162 w 248"/>
                <a:gd name="T49" fmla="*/ 269 h 290"/>
                <a:gd name="T50" fmla="*/ 163 w 248"/>
                <a:gd name="T51" fmla="*/ 261 h 290"/>
                <a:gd name="T52" fmla="*/ 162 w 248"/>
                <a:gd name="T53" fmla="*/ 249 h 290"/>
                <a:gd name="T54" fmla="*/ 168 w 248"/>
                <a:gd name="T55" fmla="*/ 250 h 290"/>
                <a:gd name="T56" fmla="*/ 185 w 248"/>
                <a:gd name="T57" fmla="*/ 268 h 290"/>
                <a:gd name="T58" fmla="*/ 188 w 248"/>
                <a:gd name="T59" fmla="*/ 226 h 290"/>
                <a:gd name="T60" fmla="*/ 199 w 248"/>
                <a:gd name="T61" fmla="*/ 234 h 290"/>
                <a:gd name="T62" fmla="*/ 207 w 248"/>
                <a:gd name="T63" fmla="*/ 271 h 290"/>
                <a:gd name="T64" fmla="*/ 220 w 248"/>
                <a:gd name="T65" fmla="*/ 244 h 290"/>
                <a:gd name="T66" fmla="*/ 218 w 248"/>
                <a:gd name="T67" fmla="*/ 226 h 290"/>
                <a:gd name="T68" fmla="*/ 221 w 248"/>
                <a:gd name="T69" fmla="*/ 193 h 290"/>
                <a:gd name="T70" fmla="*/ 221 w 248"/>
                <a:gd name="T71" fmla="*/ 177 h 290"/>
                <a:gd name="T72" fmla="*/ 186 w 248"/>
                <a:gd name="T73" fmla="*/ 175 h 290"/>
                <a:gd name="T74" fmla="*/ 142 w 248"/>
                <a:gd name="T75" fmla="*/ 212 h 290"/>
                <a:gd name="T76" fmla="*/ 135 w 248"/>
                <a:gd name="T77" fmla="*/ 214 h 290"/>
                <a:gd name="T78" fmla="*/ 121 w 248"/>
                <a:gd name="T79" fmla="*/ 219 h 290"/>
                <a:gd name="T80" fmla="*/ 118 w 248"/>
                <a:gd name="T81" fmla="*/ 21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8" h="290">
                  <a:moveTo>
                    <a:pt x="129" y="189"/>
                  </a:moveTo>
                  <a:cubicBezTo>
                    <a:pt x="137" y="191"/>
                    <a:pt x="137" y="191"/>
                    <a:pt x="137" y="191"/>
                  </a:cubicBezTo>
                  <a:cubicBezTo>
                    <a:pt x="137" y="191"/>
                    <a:pt x="138" y="194"/>
                    <a:pt x="154" y="189"/>
                  </a:cubicBezTo>
                  <a:cubicBezTo>
                    <a:pt x="170" y="183"/>
                    <a:pt x="174" y="176"/>
                    <a:pt x="177" y="167"/>
                  </a:cubicBezTo>
                  <a:cubicBezTo>
                    <a:pt x="181" y="159"/>
                    <a:pt x="190" y="150"/>
                    <a:pt x="194" y="147"/>
                  </a:cubicBezTo>
                  <a:cubicBezTo>
                    <a:pt x="198" y="145"/>
                    <a:pt x="200" y="136"/>
                    <a:pt x="200" y="136"/>
                  </a:cubicBezTo>
                  <a:cubicBezTo>
                    <a:pt x="210" y="127"/>
                    <a:pt x="210" y="127"/>
                    <a:pt x="210" y="127"/>
                  </a:cubicBezTo>
                  <a:cubicBezTo>
                    <a:pt x="234" y="114"/>
                    <a:pt x="234" y="114"/>
                    <a:pt x="234" y="114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96"/>
                    <a:pt x="246" y="96"/>
                    <a:pt x="246" y="96"/>
                  </a:cubicBezTo>
                  <a:cubicBezTo>
                    <a:pt x="246" y="96"/>
                    <a:pt x="225" y="104"/>
                    <a:pt x="208" y="94"/>
                  </a:cubicBezTo>
                  <a:cubicBezTo>
                    <a:pt x="208" y="94"/>
                    <a:pt x="199" y="92"/>
                    <a:pt x="192" y="93"/>
                  </a:cubicBezTo>
                  <a:cubicBezTo>
                    <a:pt x="184" y="93"/>
                    <a:pt x="179" y="85"/>
                    <a:pt x="179" y="85"/>
                  </a:cubicBezTo>
                  <a:cubicBezTo>
                    <a:pt x="179" y="85"/>
                    <a:pt x="161" y="85"/>
                    <a:pt x="159" y="85"/>
                  </a:cubicBezTo>
                  <a:cubicBezTo>
                    <a:pt x="157" y="85"/>
                    <a:pt x="149" y="75"/>
                    <a:pt x="138" y="71"/>
                  </a:cubicBezTo>
                  <a:cubicBezTo>
                    <a:pt x="138" y="71"/>
                    <a:pt x="119" y="49"/>
                    <a:pt x="111" y="32"/>
                  </a:cubicBezTo>
                  <a:cubicBezTo>
                    <a:pt x="111" y="32"/>
                    <a:pt x="73" y="0"/>
                    <a:pt x="49" y="2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5" y="74"/>
                    <a:pt x="26" y="81"/>
                    <a:pt x="23" y="103"/>
                  </a:cubicBezTo>
                  <a:cubicBezTo>
                    <a:pt x="22" y="109"/>
                    <a:pt x="41" y="120"/>
                    <a:pt x="41" y="120"/>
                  </a:cubicBezTo>
                  <a:cubicBezTo>
                    <a:pt x="41" y="120"/>
                    <a:pt x="44" y="124"/>
                    <a:pt x="35" y="137"/>
                  </a:cubicBezTo>
                  <a:cubicBezTo>
                    <a:pt x="25" y="149"/>
                    <a:pt x="29" y="165"/>
                    <a:pt x="45" y="168"/>
                  </a:cubicBezTo>
                  <a:cubicBezTo>
                    <a:pt x="45" y="168"/>
                    <a:pt x="52" y="172"/>
                    <a:pt x="52" y="181"/>
                  </a:cubicBezTo>
                  <a:cubicBezTo>
                    <a:pt x="52" y="181"/>
                    <a:pt x="80" y="186"/>
                    <a:pt x="77" y="206"/>
                  </a:cubicBezTo>
                  <a:cubicBezTo>
                    <a:pt x="74" y="225"/>
                    <a:pt x="73" y="230"/>
                    <a:pt x="66" y="233"/>
                  </a:cubicBezTo>
                  <a:cubicBezTo>
                    <a:pt x="66" y="233"/>
                    <a:pt x="66" y="233"/>
                    <a:pt x="66" y="233"/>
                  </a:cubicBezTo>
                  <a:cubicBezTo>
                    <a:pt x="67" y="256"/>
                    <a:pt x="67" y="256"/>
                    <a:pt x="67" y="256"/>
                  </a:cubicBezTo>
                  <a:cubicBezTo>
                    <a:pt x="70" y="265"/>
                    <a:pt x="70" y="265"/>
                    <a:pt x="70" y="265"/>
                  </a:cubicBezTo>
                  <a:cubicBezTo>
                    <a:pt x="84" y="276"/>
                    <a:pt x="84" y="276"/>
                    <a:pt x="84" y="276"/>
                  </a:cubicBezTo>
                  <a:cubicBezTo>
                    <a:pt x="91" y="290"/>
                    <a:pt x="106" y="276"/>
                    <a:pt x="106" y="276"/>
                  </a:cubicBezTo>
                  <a:cubicBezTo>
                    <a:pt x="125" y="287"/>
                    <a:pt x="130" y="284"/>
                    <a:pt x="130" y="284"/>
                  </a:cubicBezTo>
                  <a:cubicBezTo>
                    <a:pt x="130" y="284"/>
                    <a:pt x="130" y="284"/>
                    <a:pt x="131" y="284"/>
                  </a:cubicBezTo>
                  <a:cubicBezTo>
                    <a:pt x="131" y="283"/>
                    <a:pt x="131" y="283"/>
                    <a:pt x="131" y="283"/>
                  </a:cubicBezTo>
                  <a:cubicBezTo>
                    <a:pt x="128" y="282"/>
                    <a:pt x="128" y="282"/>
                    <a:pt x="128" y="282"/>
                  </a:cubicBezTo>
                  <a:cubicBezTo>
                    <a:pt x="128" y="278"/>
                    <a:pt x="128" y="278"/>
                    <a:pt x="128" y="278"/>
                  </a:cubicBezTo>
                  <a:cubicBezTo>
                    <a:pt x="134" y="278"/>
                    <a:pt x="134" y="278"/>
                    <a:pt x="134" y="278"/>
                  </a:cubicBezTo>
                  <a:cubicBezTo>
                    <a:pt x="138" y="280"/>
                    <a:pt x="138" y="280"/>
                    <a:pt x="138" y="280"/>
                  </a:cubicBezTo>
                  <a:cubicBezTo>
                    <a:pt x="141" y="278"/>
                    <a:pt x="141" y="278"/>
                    <a:pt x="141" y="278"/>
                  </a:cubicBezTo>
                  <a:cubicBezTo>
                    <a:pt x="141" y="273"/>
                    <a:pt x="141" y="273"/>
                    <a:pt x="141" y="273"/>
                  </a:cubicBezTo>
                  <a:cubicBezTo>
                    <a:pt x="144" y="269"/>
                    <a:pt x="144" y="269"/>
                    <a:pt x="144" y="269"/>
                  </a:cubicBezTo>
                  <a:cubicBezTo>
                    <a:pt x="144" y="264"/>
                    <a:pt x="144" y="264"/>
                    <a:pt x="144" y="264"/>
                  </a:cubicBezTo>
                  <a:cubicBezTo>
                    <a:pt x="142" y="262"/>
                    <a:pt x="142" y="262"/>
                    <a:pt x="142" y="262"/>
                  </a:cubicBezTo>
                  <a:cubicBezTo>
                    <a:pt x="142" y="258"/>
                    <a:pt x="142" y="258"/>
                    <a:pt x="142" y="258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8" y="251"/>
                    <a:pt x="152" y="249"/>
                    <a:pt x="154" y="250"/>
                  </a:cubicBezTo>
                  <a:cubicBezTo>
                    <a:pt x="156" y="251"/>
                    <a:pt x="156" y="252"/>
                    <a:pt x="156" y="252"/>
                  </a:cubicBezTo>
                  <a:cubicBezTo>
                    <a:pt x="158" y="259"/>
                    <a:pt x="158" y="259"/>
                    <a:pt x="158" y="259"/>
                  </a:cubicBezTo>
                  <a:cubicBezTo>
                    <a:pt x="162" y="269"/>
                    <a:pt x="162" y="269"/>
                    <a:pt x="162" y="269"/>
                  </a:cubicBezTo>
                  <a:cubicBezTo>
                    <a:pt x="163" y="266"/>
                    <a:pt x="163" y="266"/>
                    <a:pt x="163" y="266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62" y="249"/>
                    <a:pt x="162" y="249"/>
                    <a:pt x="162" y="249"/>
                  </a:cubicBezTo>
                  <a:cubicBezTo>
                    <a:pt x="162" y="244"/>
                    <a:pt x="162" y="244"/>
                    <a:pt x="162" y="244"/>
                  </a:cubicBezTo>
                  <a:cubicBezTo>
                    <a:pt x="162" y="244"/>
                    <a:pt x="169" y="239"/>
                    <a:pt x="168" y="250"/>
                  </a:cubicBezTo>
                  <a:cubicBezTo>
                    <a:pt x="168" y="261"/>
                    <a:pt x="167" y="265"/>
                    <a:pt x="167" y="265"/>
                  </a:cubicBezTo>
                  <a:cubicBezTo>
                    <a:pt x="167" y="265"/>
                    <a:pt x="164" y="277"/>
                    <a:pt x="185" y="268"/>
                  </a:cubicBezTo>
                  <a:cubicBezTo>
                    <a:pt x="189" y="261"/>
                    <a:pt x="189" y="261"/>
                    <a:pt x="189" y="261"/>
                  </a:cubicBezTo>
                  <a:cubicBezTo>
                    <a:pt x="188" y="226"/>
                    <a:pt x="188" y="226"/>
                    <a:pt x="188" y="226"/>
                  </a:cubicBezTo>
                  <a:cubicBezTo>
                    <a:pt x="188" y="226"/>
                    <a:pt x="192" y="220"/>
                    <a:pt x="193" y="229"/>
                  </a:cubicBezTo>
                  <a:cubicBezTo>
                    <a:pt x="199" y="234"/>
                    <a:pt x="199" y="234"/>
                    <a:pt x="199" y="234"/>
                  </a:cubicBezTo>
                  <a:cubicBezTo>
                    <a:pt x="199" y="234"/>
                    <a:pt x="204" y="237"/>
                    <a:pt x="201" y="249"/>
                  </a:cubicBezTo>
                  <a:cubicBezTo>
                    <a:pt x="198" y="260"/>
                    <a:pt x="199" y="271"/>
                    <a:pt x="207" y="271"/>
                  </a:cubicBezTo>
                  <a:cubicBezTo>
                    <a:pt x="207" y="271"/>
                    <a:pt x="218" y="272"/>
                    <a:pt x="230" y="248"/>
                  </a:cubicBezTo>
                  <a:cubicBezTo>
                    <a:pt x="230" y="248"/>
                    <a:pt x="231" y="244"/>
                    <a:pt x="220" y="244"/>
                  </a:cubicBezTo>
                  <a:cubicBezTo>
                    <a:pt x="220" y="244"/>
                    <a:pt x="213" y="240"/>
                    <a:pt x="221" y="233"/>
                  </a:cubicBezTo>
                  <a:cubicBezTo>
                    <a:pt x="221" y="233"/>
                    <a:pt x="222" y="227"/>
                    <a:pt x="218" y="226"/>
                  </a:cubicBezTo>
                  <a:cubicBezTo>
                    <a:pt x="218" y="226"/>
                    <a:pt x="210" y="218"/>
                    <a:pt x="220" y="210"/>
                  </a:cubicBezTo>
                  <a:cubicBezTo>
                    <a:pt x="229" y="202"/>
                    <a:pt x="226" y="197"/>
                    <a:pt x="221" y="193"/>
                  </a:cubicBezTo>
                  <a:cubicBezTo>
                    <a:pt x="216" y="189"/>
                    <a:pt x="214" y="184"/>
                    <a:pt x="214" y="184"/>
                  </a:cubicBezTo>
                  <a:cubicBezTo>
                    <a:pt x="214" y="184"/>
                    <a:pt x="213" y="179"/>
                    <a:pt x="221" y="177"/>
                  </a:cubicBezTo>
                  <a:cubicBezTo>
                    <a:pt x="229" y="174"/>
                    <a:pt x="224" y="161"/>
                    <a:pt x="217" y="161"/>
                  </a:cubicBezTo>
                  <a:cubicBezTo>
                    <a:pt x="209" y="160"/>
                    <a:pt x="199" y="159"/>
                    <a:pt x="186" y="175"/>
                  </a:cubicBezTo>
                  <a:cubicBezTo>
                    <a:pt x="173" y="191"/>
                    <a:pt x="165" y="198"/>
                    <a:pt x="151" y="200"/>
                  </a:cubicBezTo>
                  <a:cubicBezTo>
                    <a:pt x="151" y="200"/>
                    <a:pt x="142" y="201"/>
                    <a:pt x="142" y="212"/>
                  </a:cubicBezTo>
                  <a:cubicBezTo>
                    <a:pt x="142" y="223"/>
                    <a:pt x="135" y="226"/>
                    <a:pt x="131" y="224"/>
                  </a:cubicBezTo>
                  <a:cubicBezTo>
                    <a:pt x="127" y="221"/>
                    <a:pt x="135" y="214"/>
                    <a:pt x="135" y="214"/>
                  </a:cubicBezTo>
                  <a:cubicBezTo>
                    <a:pt x="135" y="214"/>
                    <a:pt x="141" y="205"/>
                    <a:pt x="131" y="206"/>
                  </a:cubicBezTo>
                  <a:cubicBezTo>
                    <a:pt x="121" y="219"/>
                    <a:pt x="121" y="219"/>
                    <a:pt x="121" y="219"/>
                  </a:cubicBezTo>
                  <a:cubicBezTo>
                    <a:pt x="118" y="219"/>
                    <a:pt x="118" y="219"/>
                    <a:pt x="118" y="219"/>
                  </a:cubicBezTo>
                  <a:cubicBezTo>
                    <a:pt x="118" y="210"/>
                    <a:pt x="118" y="210"/>
                    <a:pt x="118" y="210"/>
                  </a:cubicBezTo>
                  <a:lnTo>
                    <a:pt x="129" y="18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温州">
              <a:hlinkClick r:id="" action="ppaction://macro?name=Slide1.温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774825" y="4333875"/>
              <a:ext cx="1171575" cy="1381125"/>
            </a:xfrm>
            <a:custGeom>
              <a:avLst/>
              <a:gdLst>
                <a:gd name="T0" fmla="*/ 294 w 321"/>
                <a:gd name="T1" fmla="*/ 173 h 378"/>
                <a:gd name="T2" fmla="*/ 281 w 321"/>
                <a:gd name="T3" fmla="*/ 166 h 378"/>
                <a:gd name="T4" fmla="*/ 285 w 321"/>
                <a:gd name="T5" fmla="*/ 136 h 378"/>
                <a:gd name="T6" fmla="*/ 307 w 321"/>
                <a:gd name="T7" fmla="*/ 113 h 378"/>
                <a:gd name="T8" fmla="*/ 297 w 321"/>
                <a:gd name="T9" fmla="*/ 101 h 378"/>
                <a:gd name="T10" fmla="*/ 302 w 321"/>
                <a:gd name="T11" fmla="*/ 97 h 378"/>
                <a:gd name="T12" fmla="*/ 312 w 321"/>
                <a:gd name="T13" fmla="*/ 46 h 378"/>
                <a:gd name="T14" fmla="*/ 259 w 321"/>
                <a:gd name="T15" fmla="*/ 45 h 378"/>
                <a:gd name="T16" fmla="*/ 195 w 321"/>
                <a:gd name="T17" fmla="*/ 38 h 378"/>
                <a:gd name="T18" fmla="*/ 177 w 321"/>
                <a:gd name="T19" fmla="*/ 43 h 378"/>
                <a:gd name="T20" fmla="*/ 155 w 321"/>
                <a:gd name="T21" fmla="*/ 50 h 378"/>
                <a:gd name="T22" fmla="*/ 146 w 321"/>
                <a:gd name="T23" fmla="*/ 62 h 378"/>
                <a:gd name="T24" fmla="*/ 141 w 321"/>
                <a:gd name="T25" fmla="*/ 169 h 378"/>
                <a:gd name="T26" fmla="*/ 91 w 321"/>
                <a:gd name="T27" fmla="*/ 183 h 378"/>
                <a:gd name="T28" fmla="*/ 42 w 321"/>
                <a:gd name="T29" fmla="*/ 198 h 378"/>
                <a:gd name="T30" fmla="*/ 27 w 321"/>
                <a:gd name="T31" fmla="*/ 227 h 378"/>
                <a:gd name="T32" fmla="*/ 3 w 321"/>
                <a:gd name="T33" fmla="*/ 265 h 378"/>
                <a:gd name="T34" fmla="*/ 4 w 321"/>
                <a:gd name="T35" fmla="*/ 266 h 378"/>
                <a:gd name="T36" fmla="*/ 87 w 321"/>
                <a:gd name="T37" fmla="*/ 335 h 378"/>
                <a:gd name="T38" fmla="*/ 136 w 321"/>
                <a:gd name="T39" fmla="*/ 316 h 378"/>
                <a:gd name="T40" fmla="*/ 161 w 321"/>
                <a:gd name="T41" fmla="*/ 328 h 378"/>
                <a:gd name="T42" fmla="*/ 182 w 321"/>
                <a:gd name="T43" fmla="*/ 369 h 378"/>
                <a:gd name="T44" fmla="*/ 190 w 321"/>
                <a:gd name="T45" fmla="*/ 361 h 378"/>
                <a:gd name="T46" fmla="*/ 203 w 321"/>
                <a:gd name="T47" fmla="*/ 346 h 378"/>
                <a:gd name="T48" fmla="*/ 214 w 321"/>
                <a:gd name="T49" fmla="*/ 318 h 378"/>
                <a:gd name="T50" fmla="*/ 226 w 321"/>
                <a:gd name="T51" fmla="*/ 301 h 378"/>
                <a:gd name="T52" fmla="*/ 217 w 321"/>
                <a:gd name="T53" fmla="*/ 288 h 378"/>
                <a:gd name="T54" fmla="*/ 211 w 321"/>
                <a:gd name="T55" fmla="*/ 283 h 378"/>
                <a:gd name="T56" fmla="*/ 218 w 321"/>
                <a:gd name="T57" fmla="*/ 266 h 378"/>
                <a:gd name="T58" fmla="*/ 223 w 321"/>
                <a:gd name="T59" fmla="*/ 240 h 378"/>
                <a:gd name="T60" fmla="*/ 243 w 321"/>
                <a:gd name="T61" fmla="*/ 220 h 378"/>
                <a:gd name="T62" fmla="*/ 259 w 321"/>
                <a:gd name="T63" fmla="*/ 201 h 378"/>
                <a:gd name="T64" fmla="*/ 237 w 321"/>
                <a:gd name="T65" fmla="*/ 180 h 378"/>
                <a:gd name="T66" fmla="*/ 220 w 321"/>
                <a:gd name="T67" fmla="*/ 164 h 378"/>
                <a:gd name="T68" fmla="*/ 237 w 321"/>
                <a:gd name="T69" fmla="*/ 163 h 378"/>
                <a:gd name="T70" fmla="*/ 269 w 321"/>
                <a:gd name="T71" fmla="*/ 172 h 378"/>
                <a:gd name="T72" fmla="*/ 309 w 321"/>
                <a:gd name="T73" fmla="*/ 17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1" h="378">
                  <a:moveTo>
                    <a:pt x="303" y="167"/>
                  </a:moveTo>
                  <a:cubicBezTo>
                    <a:pt x="294" y="173"/>
                    <a:pt x="294" y="173"/>
                    <a:pt x="294" y="173"/>
                  </a:cubicBezTo>
                  <a:cubicBezTo>
                    <a:pt x="283" y="172"/>
                    <a:pt x="283" y="172"/>
                    <a:pt x="283" y="172"/>
                  </a:cubicBezTo>
                  <a:cubicBezTo>
                    <a:pt x="281" y="166"/>
                    <a:pt x="281" y="166"/>
                    <a:pt x="281" y="166"/>
                  </a:cubicBezTo>
                  <a:cubicBezTo>
                    <a:pt x="284" y="160"/>
                    <a:pt x="284" y="160"/>
                    <a:pt x="284" y="160"/>
                  </a:cubicBezTo>
                  <a:cubicBezTo>
                    <a:pt x="285" y="136"/>
                    <a:pt x="285" y="136"/>
                    <a:pt x="285" y="136"/>
                  </a:cubicBezTo>
                  <a:cubicBezTo>
                    <a:pt x="300" y="130"/>
                    <a:pt x="300" y="130"/>
                    <a:pt x="300" y="130"/>
                  </a:cubicBezTo>
                  <a:cubicBezTo>
                    <a:pt x="300" y="130"/>
                    <a:pt x="308" y="120"/>
                    <a:pt x="307" y="113"/>
                  </a:cubicBezTo>
                  <a:cubicBezTo>
                    <a:pt x="307" y="113"/>
                    <a:pt x="307" y="113"/>
                    <a:pt x="307" y="113"/>
                  </a:cubicBezTo>
                  <a:cubicBezTo>
                    <a:pt x="307" y="103"/>
                    <a:pt x="297" y="101"/>
                    <a:pt x="297" y="101"/>
                  </a:cubicBezTo>
                  <a:cubicBezTo>
                    <a:pt x="283" y="99"/>
                    <a:pt x="295" y="96"/>
                    <a:pt x="295" y="96"/>
                  </a:cubicBezTo>
                  <a:cubicBezTo>
                    <a:pt x="302" y="97"/>
                    <a:pt x="302" y="97"/>
                    <a:pt x="302" y="97"/>
                  </a:cubicBezTo>
                  <a:cubicBezTo>
                    <a:pt x="317" y="85"/>
                    <a:pt x="315" y="67"/>
                    <a:pt x="315" y="67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06" y="8"/>
                    <a:pt x="282" y="42"/>
                    <a:pt x="282" y="42"/>
                  </a:cubicBezTo>
                  <a:cubicBezTo>
                    <a:pt x="282" y="42"/>
                    <a:pt x="270" y="41"/>
                    <a:pt x="259" y="45"/>
                  </a:cubicBezTo>
                  <a:cubicBezTo>
                    <a:pt x="248" y="49"/>
                    <a:pt x="244" y="45"/>
                    <a:pt x="244" y="45"/>
                  </a:cubicBezTo>
                  <a:cubicBezTo>
                    <a:pt x="225" y="0"/>
                    <a:pt x="195" y="38"/>
                    <a:pt x="195" y="38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50" y="26"/>
                    <a:pt x="155" y="50"/>
                    <a:pt x="155" y="50"/>
                  </a:cubicBezTo>
                  <a:cubicBezTo>
                    <a:pt x="153" y="55"/>
                    <a:pt x="153" y="55"/>
                    <a:pt x="153" y="55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30" y="84"/>
                    <a:pt x="144" y="95"/>
                    <a:pt x="153" y="101"/>
                  </a:cubicBezTo>
                  <a:cubicBezTo>
                    <a:pt x="162" y="106"/>
                    <a:pt x="156" y="148"/>
                    <a:pt x="141" y="169"/>
                  </a:cubicBezTo>
                  <a:cubicBezTo>
                    <a:pt x="126" y="191"/>
                    <a:pt x="110" y="182"/>
                    <a:pt x="110" y="182"/>
                  </a:cubicBezTo>
                  <a:cubicBezTo>
                    <a:pt x="101" y="178"/>
                    <a:pt x="91" y="183"/>
                    <a:pt x="91" y="183"/>
                  </a:cubicBezTo>
                  <a:cubicBezTo>
                    <a:pt x="85" y="189"/>
                    <a:pt x="73" y="184"/>
                    <a:pt x="73" y="184"/>
                  </a:cubicBezTo>
                  <a:cubicBezTo>
                    <a:pt x="50" y="174"/>
                    <a:pt x="42" y="198"/>
                    <a:pt x="42" y="198"/>
                  </a:cubicBezTo>
                  <a:cubicBezTo>
                    <a:pt x="36" y="211"/>
                    <a:pt x="36" y="211"/>
                    <a:pt x="36" y="211"/>
                  </a:cubicBezTo>
                  <a:cubicBezTo>
                    <a:pt x="35" y="217"/>
                    <a:pt x="27" y="227"/>
                    <a:pt x="27" y="227"/>
                  </a:cubicBezTo>
                  <a:cubicBezTo>
                    <a:pt x="27" y="227"/>
                    <a:pt x="23" y="235"/>
                    <a:pt x="11" y="245"/>
                  </a:cubicBezTo>
                  <a:cubicBezTo>
                    <a:pt x="0" y="255"/>
                    <a:pt x="3" y="265"/>
                    <a:pt x="3" y="265"/>
                  </a:cubicBezTo>
                  <a:cubicBezTo>
                    <a:pt x="3" y="265"/>
                    <a:pt x="3" y="265"/>
                    <a:pt x="3" y="265"/>
                  </a:cubicBezTo>
                  <a:cubicBezTo>
                    <a:pt x="3" y="266"/>
                    <a:pt x="4" y="266"/>
                    <a:pt x="4" y="266"/>
                  </a:cubicBezTo>
                  <a:cubicBezTo>
                    <a:pt x="4" y="266"/>
                    <a:pt x="40" y="343"/>
                    <a:pt x="49" y="347"/>
                  </a:cubicBezTo>
                  <a:cubicBezTo>
                    <a:pt x="58" y="350"/>
                    <a:pt x="69" y="352"/>
                    <a:pt x="87" y="335"/>
                  </a:cubicBezTo>
                  <a:cubicBezTo>
                    <a:pt x="87" y="335"/>
                    <a:pt x="109" y="343"/>
                    <a:pt x="116" y="325"/>
                  </a:cubicBezTo>
                  <a:cubicBezTo>
                    <a:pt x="116" y="325"/>
                    <a:pt x="119" y="317"/>
                    <a:pt x="136" y="316"/>
                  </a:cubicBezTo>
                  <a:cubicBezTo>
                    <a:pt x="152" y="316"/>
                    <a:pt x="159" y="317"/>
                    <a:pt x="159" y="317"/>
                  </a:cubicBezTo>
                  <a:cubicBezTo>
                    <a:pt x="159" y="317"/>
                    <a:pt x="162" y="318"/>
                    <a:pt x="161" y="328"/>
                  </a:cubicBezTo>
                  <a:cubicBezTo>
                    <a:pt x="161" y="328"/>
                    <a:pt x="180" y="330"/>
                    <a:pt x="181" y="348"/>
                  </a:cubicBezTo>
                  <a:cubicBezTo>
                    <a:pt x="181" y="367"/>
                    <a:pt x="182" y="369"/>
                    <a:pt x="182" y="369"/>
                  </a:cubicBezTo>
                  <a:cubicBezTo>
                    <a:pt x="184" y="368"/>
                    <a:pt x="184" y="368"/>
                    <a:pt x="184" y="368"/>
                  </a:cubicBezTo>
                  <a:cubicBezTo>
                    <a:pt x="184" y="368"/>
                    <a:pt x="183" y="355"/>
                    <a:pt x="190" y="361"/>
                  </a:cubicBezTo>
                  <a:cubicBezTo>
                    <a:pt x="190" y="361"/>
                    <a:pt x="196" y="378"/>
                    <a:pt x="203" y="356"/>
                  </a:cubicBezTo>
                  <a:cubicBezTo>
                    <a:pt x="203" y="346"/>
                    <a:pt x="203" y="346"/>
                    <a:pt x="203" y="346"/>
                  </a:cubicBezTo>
                  <a:cubicBezTo>
                    <a:pt x="203" y="346"/>
                    <a:pt x="220" y="337"/>
                    <a:pt x="202" y="329"/>
                  </a:cubicBezTo>
                  <a:cubicBezTo>
                    <a:pt x="202" y="329"/>
                    <a:pt x="206" y="309"/>
                    <a:pt x="214" y="318"/>
                  </a:cubicBezTo>
                  <a:cubicBezTo>
                    <a:pt x="214" y="318"/>
                    <a:pt x="224" y="328"/>
                    <a:pt x="226" y="315"/>
                  </a:cubicBezTo>
                  <a:cubicBezTo>
                    <a:pt x="226" y="301"/>
                    <a:pt x="226" y="301"/>
                    <a:pt x="226" y="301"/>
                  </a:cubicBezTo>
                  <a:cubicBezTo>
                    <a:pt x="221" y="294"/>
                    <a:pt x="221" y="294"/>
                    <a:pt x="221" y="294"/>
                  </a:cubicBezTo>
                  <a:cubicBezTo>
                    <a:pt x="217" y="288"/>
                    <a:pt x="217" y="288"/>
                    <a:pt x="217" y="288"/>
                  </a:cubicBezTo>
                  <a:cubicBezTo>
                    <a:pt x="213" y="287"/>
                    <a:pt x="213" y="287"/>
                    <a:pt x="213" y="287"/>
                  </a:cubicBezTo>
                  <a:cubicBezTo>
                    <a:pt x="211" y="283"/>
                    <a:pt x="211" y="283"/>
                    <a:pt x="211" y="283"/>
                  </a:cubicBezTo>
                  <a:cubicBezTo>
                    <a:pt x="211" y="278"/>
                    <a:pt x="211" y="278"/>
                    <a:pt x="211" y="278"/>
                  </a:cubicBezTo>
                  <a:cubicBezTo>
                    <a:pt x="211" y="278"/>
                    <a:pt x="189" y="268"/>
                    <a:pt x="218" y="266"/>
                  </a:cubicBezTo>
                  <a:cubicBezTo>
                    <a:pt x="224" y="258"/>
                    <a:pt x="224" y="258"/>
                    <a:pt x="224" y="258"/>
                  </a:cubicBezTo>
                  <a:cubicBezTo>
                    <a:pt x="223" y="240"/>
                    <a:pt x="223" y="240"/>
                    <a:pt x="223" y="240"/>
                  </a:cubicBezTo>
                  <a:cubicBezTo>
                    <a:pt x="223" y="240"/>
                    <a:pt x="223" y="235"/>
                    <a:pt x="234" y="237"/>
                  </a:cubicBezTo>
                  <a:cubicBezTo>
                    <a:pt x="234" y="237"/>
                    <a:pt x="239" y="235"/>
                    <a:pt x="243" y="220"/>
                  </a:cubicBezTo>
                  <a:cubicBezTo>
                    <a:pt x="246" y="210"/>
                    <a:pt x="253" y="209"/>
                    <a:pt x="253" y="209"/>
                  </a:cubicBezTo>
                  <a:cubicBezTo>
                    <a:pt x="259" y="201"/>
                    <a:pt x="259" y="201"/>
                    <a:pt x="259" y="201"/>
                  </a:cubicBezTo>
                  <a:cubicBezTo>
                    <a:pt x="259" y="191"/>
                    <a:pt x="259" y="191"/>
                    <a:pt x="259" y="191"/>
                  </a:cubicBezTo>
                  <a:cubicBezTo>
                    <a:pt x="259" y="191"/>
                    <a:pt x="247" y="180"/>
                    <a:pt x="237" y="180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23" y="163"/>
                    <a:pt x="223" y="163"/>
                    <a:pt x="223" y="163"/>
                  </a:cubicBezTo>
                  <a:cubicBezTo>
                    <a:pt x="237" y="163"/>
                    <a:pt x="237" y="163"/>
                    <a:pt x="237" y="163"/>
                  </a:cubicBezTo>
                  <a:cubicBezTo>
                    <a:pt x="247" y="172"/>
                    <a:pt x="247" y="172"/>
                    <a:pt x="247" y="172"/>
                  </a:cubicBezTo>
                  <a:cubicBezTo>
                    <a:pt x="269" y="172"/>
                    <a:pt x="269" y="172"/>
                    <a:pt x="269" y="172"/>
                  </a:cubicBezTo>
                  <a:cubicBezTo>
                    <a:pt x="284" y="180"/>
                    <a:pt x="284" y="180"/>
                    <a:pt x="284" y="180"/>
                  </a:cubicBezTo>
                  <a:cubicBezTo>
                    <a:pt x="309" y="178"/>
                    <a:pt x="309" y="178"/>
                    <a:pt x="309" y="178"/>
                  </a:cubicBezTo>
                  <a:cubicBezTo>
                    <a:pt x="309" y="178"/>
                    <a:pt x="321" y="167"/>
                    <a:pt x="303" y="16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Freeform 8">
              <a:hlinkClick r:id="" action="ppaction://macro?name=Slide1.Freeform 8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031875" y="4162425"/>
              <a:ext cx="1304925" cy="695325"/>
            </a:xfrm>
            <a:custGeom>
              <a:avLst/>
              <a:gdLst>
                <a:gd name="T0" fmla="*/ 2 w 356"/>
                <a:gd name="T1" fmla="*/ 189 h 189"/>
                <a:gd name="T2" fmla="*/ 9 w 356"/>
                <a:gd name="T3" fmla="*/ 140 h 189"/>
                <a:gd name="T4" fmla="*/ 26 w 356"/>
                <a:gd name="T5" fmla="*/ 117 h 189"/>
                <a:gd name="T6" fmla="*/ 47 w 356"/>
                <a:gd name="T7" fmla="*/ 101 h 189"/>
                <a:gd name="T8" fmla="*/ 67 w 356"/>
                <a:gd name="T9" fmla="*/ 69 h 189"/>
                <a:gd name="T10" fmla="*/ 85 w 356"/>
                <a:gd name="T11" fmla="*/ 65 h 189"/>
                <a:gd name="T12" fmla="*/ 121 w 356"/>
                <a:gd name="T13" fmla="*/ 45 h 189"/>
                <a:gd name="T14" fmla="*/ 138 w 356"/>
                <a:gd name="T15" fmla="*/ 46 h 189"/>
                <a:gd name="T16" fmla="*/ 149 w 356"/>
                <a:gd name="T17" fmla="*/ 52 h 189"/>
                <a:gd name="T18" fmla="*/ 159 w 356"/>
                <a:gd name="T19" fmla="*/ 63 h 189"/>
                <a:gd name="T20" fmla="*/ 159 w 356"/>
                <a:gd name="T21" fmla="*/ 83 h 189"/>
                <a:gd name="T22" fmla="*/ 185 w 356"/>
                <a:gd name="T23" fmla="*/ 105 h 189"/>
                <a:gd name="T24" fmla="*/ 220 w 356"/>
                <a:gd name="T25" fmla="*/ 87 h 189"/>
                <a:gd name="T26" fmla="*/ 234 w 356"/>
                <a:gd name="T27" fmla="*/ 76 h 189"/>
                <a:gd name="T28" fmla="*/ 237 w 356"/>
                <a:gd name="T29" fmla="*/ 69 h 189"/>
                <a:gd name="T30" fmla="*/ 239 w 356"/>
                <a:gd name="T31" fmla="*/ 52 h 189"/>
                <a:gd name="T32" fmla="*/ 261 w 356"/>
                <a:gd name="T33" fmla="*/ 40 h 189"/>
                <a:gd name="T34" fmla="*/ 311 w 356"/>
                <a:gd name="T35" fmla="*/ 26 h 189"/>
                <a:gd name="T36" fmla="*/ 337 w 356"/>
                <a:gd name="T37" fmla="*/ 15 h 189"/>
                <a:gd name="T38" fmla="*/ 356 w 356"/>
                <a:gd name="T39" fmla="*/ 19 h 189"/>
                <a:gd name="T40" fmla="*/ 336 w 356"/>
                <a:gd name="T41" fmla="*/ 49 h 189"/>
                <a:gd name="T42" fmla="*/ 325 w 356"/>
                <a:gd name="T43" fmla="*/ 87 h 189"/>
                <a:gd name="T44" fmla="*/ 350 w 356"/>
                <a:gd name="T45" fmla="*/ 10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6" h="189">
                  <a:moveTo>
                    <a:pt x="2" y="189"/>
                  </a:moveTo>
                  <a:cubicBezTo>
                    <a:pt x="2" y="189"/>
                    <a:pt x="18" y="160"/>
                    <a:pt x="9" y="140"/>
                  </a:cubicBezTo>
                  <a:cubicBezTo>
                    <a:pt x="0" y="119"/>
                    <a:pt x="22" y="117"/>
                    <a:pt x="26" y="117"/>
                  </a:cubicBezTo>
                  <a:cubicBezTo>
                    <a:pt x="30" y="117"/>
                    <a:pt x="39" y="116"/>
                    <a:pt x="47" y="101"/>
                  </a:cubicBezTo>
                  <a:cubicBezTo>
                    <a:pt x="55" y="87"/>
                    <a:pt x="67" y="69"/>
                    <a:pt x="67" y="69"/>
                  </a:cubicBezTo>
                  <a:cubicBezTo>
                    <a:pt x="67" y="69"/>
                    <a:pt x="74" y="65"/>
                    <a:pt x="85" y="65"/>
                  </a:cubicBezTo>
                  <a:cubicBezTo>
                    <a:pt x="85" y="65"/>
                    <a:pt x="115" y="55"/>
                    <a:pt x="121" y="45"/>
                  </a:cubicBezTo>
                  <a:cubicBezTo>
                    <a:pt x="121" y="45"/>
                    <a:pt x="130" y="42"/>
                    <a:pt x="138" y="46"/>
                  </a:cubicBezTo>
                  <a:cubicBezTo>
                    <a:pt x="146" y="51"/>
                    <a:pt x="149" y="52"/>
                    <a:pt x="149" y="52"/>
                  </a:cubicBezTo>
                  <a:cubicBezTo>
                    <a:pt x="149" y="52"/>
                    <a:pt x="162" y="48"/>
                    <a:pt x="159" y="63"/>
                  </a:cubicBezTo>
                  <a:cubicBezTo>
                    <a:pt x="157" y="77"/>
                    <a:pt x="159" y="83"/>
                    <a:pt x="159" y="83"/>
                  </a:cubicBezTo>
                  <a:cubicBezTo>
                    <a:pt x="159" y="83"/>
                    <a:pt x="165" y="105"/>
                    <a:pt x="185" y="105"/>
                  </a:cubicBezTo>
                  <a:cubicBezTo>
                    <a:pt x="206" y="105"/>
                    <a:pt x="212" y="106"/>
                    <a:pt x="220" y="87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9" y="52"/>
                    <a:pt x="239" y="52"/>
                    <a:pt x="239" y="52"/>
                  </a:cubicBezTo>
                  <a:cubicBezTo>
                    <a:pt x="239" y="52"/>
                    <a:pt x="240" y="39"/>
                    <a:pt x="261" y="40"/>
                  </a:cubicBezTo>
                  <a:cubicBezTo>
                    <a:pt x="282" y="42"/>
                    <a:pt x="308" y="45"/>
                    <a:pt x="311" y="26"/>
                  </a:cubicBezTo>
                  <a:cubicBezTo>
                    <a:pt x="315" y="7"/>
                    <a:pt x="325" y="0"/>
                    <a:pt x="337" y="15"/>
                  </a:cubicBezTo>
                  <a:cubicBezTo>
                    <a:pt x="337" y="15"/>
                    <a:pt x="339" y="20"/>
                    <a:pt x="356" y="19"/>
                  </a:cubicBezTo>
                  <a:cubicBezTo>
                    <a:pt x="356" y="19"/>
                    <a:pt x="336" y="25"/>
                    <a:pt x="336" y="49"/>
                  </a:cubicBezTo>
                  <a:cubicBezTo>
                    <a:pt x="337" y="72"/>
                    <a:pt x="325" y="87"/>
                    <a:pt x="325" y="87"/>
                  </a:cubicBezTo>
                  <a:cubicBezTo>
                    <a:pt x="325" y="87"/>
                    <a:pt x="328" y="101"/>
                    <a:pt x="350" y="109"/>
                  </a:cubicBezTo>
                </a:path>
              </a:pathLst>
            </a:custGeom>
            <a:grpFill/>
            <a:ln w="15875" cap="flat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台州">
              <a:hlinkClick r:id="" action="ppaction://macro?name=Slide1.台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222500" y="3762375"/>
              <a:ext cx="1085850" cy="1123950"/>
            </a:xfrm>
            <a:custGeom>
              <a:avLst/>
              <a:gdLst>
                <a:gd name="T0" fmla="*/ 282 w 299"/>
                <a:gd name="T1" fmla="*/ 253 h 309"/>
                <a:gd name="T2" fmla="*/ 276 w 299"/>
                <a:gd name="T3" fmla="*/ 231 h 309"/>
                <a:gd name="T4" fmla="*/ 270 w 299"/>
                <a:gd name="T5" fmla="*/ 196 h 309"/>
                <a:gd name="T6" fmla="*/ 258 w 299"/>
                <a:gd name="T7" fmla="*/ 181 h 309"/>
                <a:gd name="T8" fmla="*/ 257 w 299"/>
                <a:gd name="T9" fmla="*/ 153 h 309"/>
                <a:gd name="T10" fmla="*/ 274 w 299"/>
                <a:gd name="T11" fmla="*/ 147 h 309"/>
                <a:gd name="T12" fmla="*/ 272 w 299"/>
                <a:gd name="T13" fmla="*/ 117 h 309"/>
                <a:gd name="T14" fmla="*/ 256 w 299"/>
                <a:gd name="T15" fmla="*/ 105 h 309"/>
                <a:gd name="T16" fmla="*/ 260 w 299"/>
                <a:gd name="T17" fmla="*/ 97 h 309"/>
                <a:gd name="T18" fmla="*/ 277 w 299"/>
                <a:gd name="T19" fmla="*/ 83 h 309"/>
                <a:gd name="T20" fmla="*/ 273 w 299"/>
                <a:gd name="T21" fmla="*/ 70 h 309"/>
                <a:gd name="T22" fmla="*/ 258 w 299"/>
                <a:gd name="T23" fmla="*/ 78 h 309"/>
                <a:gd name="T24" fmla="*/ 250 w 299"/>
                <a:gd name="T25" fmla="*/ 79 h 309"/>
                <a:gd name="T26" fmla="*/ 262 w 299"/>
                <a:gd name="T27" fmla="*/ 72 h 309"/>
                <a:gd name="T28" fmla="*/ 233 w 299"/>
                <a:gd name="T29" fmla="*/ 60 h 309"/>
                <a:gd name="T30" fmla="*/ 232 w 299"/>
                <a:gd name="T31" fmla="*/ 51 h 309"/>
                <a:gd name="T32" fmla="*/ 207 w 299"/>
                <a:gd name="T33" fmla="*/ 43 h 309"/>
                <a:gd name="T34" fmla="*/ 171 w 299"/>
                <a:gd name="T35" fmla="*/ 32 h 309"/>
                <a:gd name="T36" fmla="*/ 167 w 299"/>
                <a:gd name="T37" fmla="*/ 0 h 309"/>
                <a:gd name="T38" fmla="*/ 111 w 299"/>
                <a:gd name="T39" fmla="*/ 25 h 309"/>
                <a:gd name="T40" fmla="*/ 94 w 299"/>
                <a:gd name="T41" fmla="*/ 32 h 309"/>
                <a:gd name="T42" fmla="*/ 31 w 299"/>
                <a:gd name="T43" fmla="*/ 128 h 309"/>
                <a:gd name="T44" fmla="*/ 12 w 299"/>
                <a:gd name="T45" fmla="*/ 158 h 309"/>
                <a:gd name="T46" fmla="*/ 26 w 299"/>
                <a:gd name="T47" fmla="*/ 218 h 309"/>
                <a:gd name="T48" fmla="*/ 32 w 299"/>
                <a:gd name="T49" fmla="*/ 212 h 309"/>
                <a:gd name="T50" fmla="*/ 46 w 299"/>
                <a:gd name="T51" fmla="*/ 193 h 309"/>
                <a:gd name="T52" fmla="*/ 67 w 299"/>
                <a:gd name="T53" fmla="*/ 199 h 309"/>
                <a:gd name="T54" fmla="*/ 123 w 299"/>
                <a:gd name="T55" fmla="*/ 202 h 309"/>
                <a:gd name="T56" fmla="*/ 161 w 299"/>
                <a:gd name="T57" fmla="*/ 199 h 309"/>
                <a:gd name="T58" fmla="*/ 194 w 299"/>
                <a:gd name="T59" fmla="*/ 224 h 309"/>
                <a:gd name="T60" fmla="*/ 174 w 299"/>
                <a:gd name="T61" fmla="*/ 253 h 309"/>
                <a:gd name="T62" fmla="*/ 186 w 299"/>
                <a:gd name="T63" fmla="*/ 270 h 309"/>
                <a:gd name="T64" fmla="*/ 195 w 299"/>
                <a:gd name="T65" fmla="*/ 287 h 309"/>
                <a:gd name="T66" fmla="*/ 195 w 299"/>
                <a:gd name="T67" fmla="*/ 309 h 309"/>
                <a:gd name="T68" fmla="*/ 212 w 299"/>
                <a:gd name="T69" fmla="*/ 288 h 309"/>
                <a:gd name="T70" fmla="*/ 212 w 299"/>
                <a:gd name="T71" fmla="*/ 277 h 309"/>
                <a:gd name="T72" fmla="*/ 220 w 299"/>
                <a:gd name="T73" fmla="*/ 276 h 309"/>
                <a:gd name="T74" fmla="*/ 236 w 299"/>
                <a:gd name="T75" fmla="*/ 285 h 309"/>
                <a:gd name="T76" fmla="*/ 240 w 299"/>
                <a:gd name="T77" fmla="*/ 276 h 309"/>
                <a:gd name="T78" fmla="*/ 235 w 299"/>
                <a:gd name="T79" fmla="*/ 272 h 309"/>
                <a:gd name="T80" fmla="*/ 234 w 299"/>
                <a:gd name="T81" fmla="*/ 265 h 309"/>
                <a:gd name="T82" fmla="*/ 252 w 299"/>
                <a:gd name="T83" fmla="*/ 241 h 309"/>
                <a:gd name="T84" fmla="*/ 276 w 299"/>
                <a:gd name="T85" fmla="*/ 25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9" h="309">
                  <a:moveTo>
                    <a:pt x="276" y="254"/>
                  </a:move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97" y="233"/>
                    <a:pt x="281" y="231"/>
                  </a:cubicBezTo>
                  <a:cubicBezTo>
                    <a:pt x="276" y="231"/>
                    <a:pt x="276" y="231"/>
                    <a:pt x="276" y="231"/>
                  </a:cubicBezTo>
                  <a:cubicBezTo>
                    <a:pt x="266" y="201"/>
                    <a:pt x="266" y="201"/>
                    <a:pt x="266" y="201"/>
                  </a:cubicBezTo>
                  <a:cubicBezTo>
                    <a:pt x="270" y="196"/>
                    <a:pt x="270" y="196"/>
                    <a:pt x="270" y="196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258" y="181"/>
                    <a:pt x="258" y="181"/>
                    <a:pt x="258" y="181"/>
                  </a:cubicBezTo>
                  <a:cubicBezTo>
                    <a:pt x="258" y="181"/>
                    <a:pt x="256" y="166"/>
                    <a:pt x="241" y="158"/>
                  </a:cubicBezTo>
                  <a:cubicBezTo>
                    <a:pt x="241" y="158"/>
                    <a:pt x="241" y="149"/>
                    <a:pt x="257" y="153"/>
                  </a:cubicBezTo>
                  <a:cubicBezTo>
                    <a:pt x="257" y="153"/>
                    <a:pt x="262" y="147"/>
                    <a:pt x="260" y="143"/>
                  </a:cubicBezTo>
                  <a:cubicBezTo>
                    <a:pt x="260" y="143"/>
                    <a:pt x="273" y="145"/>
                    <a:pt x="274" y="147"/>
                  </a:cubicBezTo>
                  <a:cubicBezTo>
                    <a:pt x="274" y="147"/>
                    <a:pt x="277" y="140"/>
                    <a:pt x="276" y="134"/>
                  </a:cubicBezTo>
                  <a:cubicBezTo>
                    <a:pt x="276" y="134"/>
                    <a:pt x="295" y="119"/>
                    <a:pt x="272" y="11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56" y="105"/>
                    <a:pt x="256" y="105"/>
                    <a:pt x="256" y="105"/>
                  </a:cubicBezTo>
                  <a:cubicBezTo>
                    <a:pt x="256" y="105"/>
                    <a:pt x="239" y="93"/>
                    <a:pt x="254" y="92"/>
                  </a:cubicBezTo>
                  <a:cubicBezTo>
                    <a:pt x="260" y="97"/>
                    <a:pt x="260" y="97"/>
                    <a:pt x="260" y="97"/>
                  </a:cubicBezTo>
                  <a:cubicBezTo>
                    <a:pt x="274" y="99"/>
                    <a:pt x="274" y="99"/>
                    <a:pt x="274" y="99"/>
                  </a:cubicBezTo>
                  <a:cubicBezTo>
                    <a:pt x="274" y="99"/>
                    <a:pt x="299" y="104"/>
                    <a:pt x="277" y="83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8" y="80"/>
                    <a:pt x="286" y="70"/>
                    <a:pt x="273" y="70"/>
                  </a:cubicBezTo>
                  <a:cubicBezTo>
                    <a:pt x="264" y="76"/>
                    <a:pt x="264" y="76"/>
                    <a:pt x="264" y="76"/>
                  </a:cubicBezTo>
                  <a:cubicBezTo>
                    <a:pt x="258" y="78"/>
                    <a:pt x="258" y="78"/>
                    <a:pt x="258" y="78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0" y="79"/>
                    <a:pt x="250" y="79"/>
                    <a:pt x="250" y="79"/>
                  </a:cubicBezTo>
                  <a:cubicBezTo>
                    <a:pt x="251" y="72"/>
                    <a:pt x="251" y="72"/>
                    <a:pt x="251" y="72"/>
                  </a:cubicBezTo>
                  <a:cubicBezTo>
                    <a:pt x="262" y="72"/>
                    <a:pt x="262" y="72"/>
                    <a:pt x="262" y="72"/>
                  </a:cubicBezTo>
                  <a:cubicBezTo>
                    <a:pt x="262" y="72"/>
                    <a:pt x="272" y="62"/>
                    <a:pt x="262" y="58"/>
                  </a:cubicBezTo>
                  <a:cubicBezTo>
                    <a:pt x="252" y="53"/>
                    <a:pt x="241" y="54"/>
                    <a:pt x="233" y="60"/>
                  </a:cubicBezTo>
                  <a:cubicBezTo>
                    <a:pt x="232" y="57"/>
                    <a:pt x="232" y="57"/>
                    <a:pt x="232" y="57"/>
                  </a:cubicBezTo>
                  <a:cubicBezTo>
                    <a:pt x="232" y="51"/>
                    <a:pt x="232" y="51"/>
                    <a:pt x="232" y="51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1" y="51"/>
                    <a:pt x="226" y="54"/>
                    <a:pt x="207" y="43"/>
                  </a:cubicBezTo>
                  <a:cubicBezTo>
                    <a:pt x="207" y="43"/>
                    <a:pt x="192" y="57"/>
                    <a:pt x="185" y="43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42" y="16"/>
                    <a:pt x="119" y="15"/>
                  </a:cubicBezTo>
                  <a:cubicBezTo>
                    <a:pt x="119" y="15"/>
                    <a:pt x="112" y="20"/>
                    <a:pt x="111" y="25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70" y="40"/>
                    <a:pt x="82" y="53"/>
                  </a:cubicBezTo>
                  <a:cubicBezTo>
                    <a:pt x="94" y="66"/>
                    <a:pt x="65" y="127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8"/>
                    <a:pt x="11" y="134"/>
                    <a:pt x="12" y="158"/>
                  </a:cubicBezTo>
                  <a:cubicBezTo>
                    <a:pt x="12" y="181"/>
                    <a:pt x="0" y="196"/>
                    <a:pt x="0" y="196"/>
                  </a:cubicBezTo>
                  <a:cubicBezTo>
                    <a:pt x="0" y="196"/>
                    <a:pt x="3" y="210"/>
                    <a:pt x="26" y="218"/>
                  </a:cubicBezTo>
                  <a:cubicBezTo>
                    <a:pt x="26" y="218"/>
                    <a:pt x="26" y="218"/>
                    <a:pt x="26" y="218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4" y="207"/>
                    <a:pt x="34" y="207"/>
                    <a:pt x="34" y="207"/>
                  </a:cubicBezTo>
                  <a:cubicBezTo>
                    <a:pt x="34" y="207"/>
                    <a:pt x="29" y="183"/>
                    <a:pt x="46" y="193"/>
                  </a:cubicBezTo>
                  <a:cubicBezTo>
                    <a:pt x="56" y="200"/>
                    <a:pt x="56" y="200"/>
                    <a:pt x="56" y="200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74" y="195"/>
                    <a:pt x="74" y="195"/>
                    <a:pt x="74" y="195"/>
                  </a:cubicBezTo>
                  <a:cubicBezTo>
                    <a:pt x="74" y="195"/>
                    <a:pt x="105" y="157"/>
                    <a:pt x="123" y="202"/>
                  </a:cubicBezTo>
                  <a:cubicBezTo>
                    <a:pt x="123" y="202"/>
                    <a:pt x="127" y="206"/>
                    <a:pt x="138" y="202"/>
                  </a:cubicBezTo>
                  <a:cubicBezTo>
                    <a:pt x="150" y="198"/>
                    <a:pt x="161" y="199"/>
                    <a:pt x="161" y="199"/>
                  </a:cubicBezTo>
                  <a:cubicBezTo>
                    <a:pt x="161" y="199"/>
                    <a:pt x="185" y="165"/>
                    <a:pt x="191" y="203"/>
                  </a:cubicBezTo>
                  <a:cubicBezTo>
                    <a:pt x="194" y="224"/>
                    <a:pt x="194" y="224"/>
                    <a:pt x="194" y="224"/>
                  </a:cubicBezTo>
                  <a:cubicBezTo>
                    <a:pt x="194" y="224"/>
                    <a:pt x="196" y="242"/>
                    <a:pt x="182" y="254"/>
                  </a:cubicBezTo>
                  <a:cubicBezTo>
                    <a:pt x="174" y="253"/>
                    <a:pt x="174" y="253"/>
                    <a:pt x="174" y="253"/>
                  </a:cubicBezTo>
                  <a:cubicBezTo>
                    <a:pt x="174" y="253"/>
                    <a:pt x="162" y="256"/>
                    <a:pt x="176" y="258"/>
                  </a:cubicBezTo>
                  <a:cubicBezTo>
                    <a:pt x="176" y="258"/>
                    <a:pt x="186" y="260"/>
                    <a:pt x="186" y="270"/>
                  </a:cubicBezTo>
                  <a:cubicBezTo>
                    <a:pt x="188" y="270"/>
                    <a:pt x="201" y="276"/>
                    <a:pt x="201" y="281"/>
                  </a:cubicBezTo>
                  <a:cubicBezTo>
                    <a:pt x="201" y="281"/>
                    <a:pt x="200" y="286"/>
                    <a:pt x="195" y="287"/>
                  </a:cubicBezTo>
                  <a:cubicBezTo>
                    <a:pt x="195" y="287"/>
                    <a:pt x="185" y="290"/>
                    <a:pt x="191" y="299"/>
                  </a:cubicBezTo>
                  <a:cubicBezTo>
                    <a:pt x="195" y="309"/>
                    <a:pt x="195" y="309"/>
                    <a:pt x="195" y="309"/>
                  </a:cubicBezTo>
                  <a:cubicBezTo>
                    <a:pt x="195" y="309"/>
                    <a:pt x="226" y="309"/>
                    <a:pt x="218" y="293"/>
                  </a:cubicBezTo>
                  <a:cubicBezTo>
                    <a:pt x="212" y="288"/>
                    <a:pt x="212" y="288"/>
                    <a:pt x="212" y="288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2" y="277"/>
                    <a:pt x="212" y="277"/>
                    <a:pt x="212" y="277"/>
                  </a:cubicBezTo>
                  <a:cubicBezTo>
                    <a:pt x="216" y="275"/>
                    <a:pt x="216" y="275"/>
                    <a:pt x="216" y="275"/>
                  </a:cubicBezTo>
                  <a:cubicBezTo>
                    <a:pt x="220" y="276"/>
                    <a:pt x="220" y="276"/>
                    <a:pt x="220" y="276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36" y="285"/>
                    <a:pt x="236" y="285"/>
                    <a:pt x="236" y="285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40" y="276"/>
                    <a:pt x="240" y="276"/>
                    <a:pt x="240" y="276"/>
                  </a:cubicBezTo>
                  <a:cubicBezTo>
                    <a:pt x="237" y="274"/>
                    <a:pt x="237" y="274"/>
                    <a:pt x="237" y="274"/>
                  </a:cubicBezTo>
                  <a:cubicBezTo>
                    <a:pt x="235" y="272"/>
                    <a:pt x="235" y="272"/>
                    <a:pt x="235" y="272"/>
                  </a:cubicBezTo>
                  <a:cubicBezTo>
                    <a:pt x="234" y="270"/>
                    <a:pt x="234" y="270"/>
                    <a:pt x="234" y="270"/>
                  </a:cubicBezTo>
                  <a:cubicBezTo>
                    <a:pt x="234" y="265"/>
                    <a:pt x="234" y="265"/>
                    <a:pt x="234" y="265"/>
                  </a:cubicBezTo>
                  <a:cubicBezTo>
                    <a:pt x="234" y="265"/>
                    <a:pt x="244" y="262"/>
                    <a:pt x="242" y="250"/>
                  </a:cubicBezTo>
                  <a:cubicBezTo>
                    <a:pt x="242" y="250"/>
                    <a:pt x="243" y="240"/>
                    <a:pt x="252" y="241"/>
                  </a:cubicBezTo>
                  <a:cubicBezTo>
                    <a:pt x="261" y="241"/>
                    <a:pt x="270" y="241"/>
                    <a:pt x="270" y="241"/>
                  </a:cubicBezTo>
                  <a:lnTo>
                    <a:pt x="276" y="25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丽水">
              <a:hlinkClick r:id="" action="ppaction://macro?name=Slide1.丽水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031875" y="4162425"/>
              <a:ext cx="1343025" cy="1428750"/>
            </a:xfrm>
            <a:custGeom>
              <a:avLst/>
              <a:gdLst>
                <a:gd name="T0" fmla="*/ 357 w 366"/>
                <a:gd name="T1" fmla="*/ 149 h 390"/>
                <a:gd name="T2" fmla="*/ 350 w 366"/>
                <a:gd name="T3" fmla="*/ 110 h 390"/>
                <a:gd name="T4" fmla="*/ 350 w 366"/>
                <a:gd name="T5" fmla="*/ 109 h 390"/>
                <a:gd name="T6" fmla="*/ 325 w 366"/>
                <a:gd name="T7" fmla="*/ 87 h 390"/>
                <a:gd name="T8" fmla="*/ 336 w 366"/>
                <a:gd name="T9" fmla="*/ 49 h 390"/>
                <a:gd name="T10" fmla="*/ 356 w 366"/>
                <a:gd name="T11" fmla="*/ 19 h 390"/>
                <a:gd name="T12" fmla="*/ 337 w 366"/>
                <a:gd name="T13" fmla="*/ 16 h 390"/>
                <a:gd name="T14" fmla="*/ 311 w 366"/>
                <a:gd name="T15" fmla="*/ 26 h 390"/>
                <a:gd name="T16" fmla="*/ 261 w 366"/>
                <a:gd name="T17" fmla="*/ 41 h 390"/>
                <a:gd name="T18" fmla="*/ 239 w 366"/>
                <a:gd name="T19" fmla="*/ 52 h 390"/>
                <a:gd name="T20" fmla="*/ 237 w 366"/>
                <a:gd name="T21" fmla="*/ 69 h 390"/>
                <a:gd name="T22" fmla="*/ 234 w 366"/>
                <a:gd name="T23" fmla="*/ 76 h 390"/>
                <a:gd name="T24" fmla="*/ 220 w 366"/>
                <a:gd name="T25" fmla="*/ 87 h 390"/>
                <a:gd name="T26" fmla="*/ 185 w 366"/>
                <a:gd name="T27" fmla="*/ 105 h 390"/>
                <a:gd name="T28" fmla="*/ 159 w 366"/>
                <a:gd name="T29" fmla="*/ 83 h 390"/>
                <a:gd name="T30" fmla="*/ 159 w 366"/>
                <a:gd name="T31" fmla="*/ 63 h 390"/>
                <a:gd name="T32" fmla="*/ 149 w 366"/>
                <a:gd name="T33" fmla="*/ 52 h 390"/>
                <a:gd name="T34" fmla="*/ 138 w 366"/>
                <a:gd name="T35" fmla="*/ 47 h 390"/>
                <a:gd name="T36" fmla="*/ 121 w 366"/>
                <a:gd name="T37" fmla="*/ 45 h 390"/>
                <a:gd name="T38" fmla="*/ 85 w 366"/>
                <a:gd name="T39" fmla="*/ 65 h 390"/>
                <a:gd name="T40" fmla="*/ 67 w 366"/>
                <a:gd name="T41" fmla="*/ 69 h 390"/>
                <a:gd name="T42" fmla="*/ 47 w 366"/>
                <a:gd name="T43" fmla="*/ 102 h 390"/>
                <a:gd name="T44" fmla="*/ 26 w 366"/>
                <a:gd name="T45" fmla="*/ 117 h 390"/>
                <a:gd name="T46" fmla="*/ 9 w 366"/>
                <a:gd name="T47" fmla="*/ 140 h 390"/>
                <a:gd name="T48" fmla="*/ 2 w 366"/>
                <a:gd name="T49" fmla="*/ 189 h 390"/>
                <a:gd name="T50" fmla="*/ 0 w 366"/>
                <a:gd name="T51" fmla="*/ 191 h 390"/>
                <a:gd name="T52" fmla="*/ 7 w 366"/>
                <a:gd name="T53" fmla="*/ 184 h 390"/>
                <a:gd name="T54" fmla="*/ 35 w 366"/>
                <a:gd name="T55" fmla="*/ 213 h 390"/>
                <a:gd name="T56" fmla="*/ 25 w 366"/>
                <a:gd name="T57" fmla="*/ 236 h 390"/>
                <a:gd name="T58" fmla="*/ 39 w 366"/>
                <a:gd name="T59" fmla="*/ 269 h 390"/>
                <a:gd name="T60" fmla="*/ 57 w 366"/>
                <a:gd name="T61" fmla="*/ 310 h 390"/>
                <a:gd name="T62" fmla="*/ 59 w 366"/>
                <a:gd name="T63" fmla="*/ 333 h 390"/>
                <a:gd name="T64" fmla="*/ 67 w 366"/>
                <a:gd name="T65" fmla="*/ 342 h 390"/>
                <a:gd name="T66" fmla="*/ 61 w 366"/>
                <a:gd name="T67" fmla="*/ 353 h 390"/>
                <a:gd name="T68" fmla="*/ 75 w 366"/>
                <a:gd name="T69" fmla="*/ 371 h 390"/>
                <a:gd name="T70" fmla="*/ 102 w 366"/>
                <a:gd name="T71" fmla="*/ 367 h 390"/>
                <a:gd name="T72" fmla="*/ 122 w 366"/>
                <a:gd name="T73" fmla="*/ 378 h 390"/>
                <a:gd name="T74" fmla="*/ 154 w 366"/>
                <a:gd name="T75" fmla="*/ 366 h 390"/>
                <a:gd name="T76" fmla="*/ 164 w 366"/>
                <a:gd name="T77" fmla="*/ 347 h 390"/>
                <a:gd name="T78" fmla="*/ 176 w 366"/>
                <a:gd name="T79" fmla="*/ 352 h 390"/>
                <a:gd name="T80" fmla="*/ 186 w 366"/>
                <a:gd name="T81" fmla="*/ 340 h 390"/>
                <a:gd name="T82" fmla="*/ 207 w 366"/>
                <a:gd name="T83" fmla="*/ 313 h 390"/>
                <a:gd name="T84" fmla="*/ 207 w 366"/>
                <a:gd name="T85" fmla="*/ 313 h 390"/>
                <a:gd name="T86" fmla="*/ 215 w 366"/>
                <a:gd name="T87" fmla="*/ 293 h 390"/>
                <a:gd name="T88" fmla="*/ 231 w 366"/>
                <a:gd name="T89" fmla="*/ 275 h 390"/>
                <a:gd name="T90" fmla="*/ 240 w 366"/>
                <a:gd name="T91" fmla="*/ 260 h 390"/>
                <a:gd name="T92" fmla="*/ 245 w 366"/>
                <a:gd name="T93" fmla="*/ 246 h 390"/>
                <a:gd name="T94" fmla="*/ 277 w 366"/>
                <a:gd name="T95" fmla="*/ 232 h 390"/>
                <a:gd name="T96" fmla="*/ 295 w 366"/>
                <a:gd name="T97" fmla="*/ 231 h 390"/>
                <a:gd name="T98" fmla="*/ 314 w 366"/>
                <a:gd name="T99" fmla="*/ 230 h 390"/>
                <a:gd name="T100" fmla="*/ 345 w 366"/>
                <a:gd name="T101" fmla="*/ 218 h 390"/>
                <a:gd name="T102" fmla="*/ 357 w 366"/>
                <a:gd name="T103" fmla="*/ 149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6" h="390">
                  <a:moveTo>
                    <a:pt x="357" y="149"/>
                  </a:moveTo>
                  <a:cubicBezTo>
                    <a:pt x="348" y="143"/>
                    <a:pt x="334" y="132"/>
                    <a:pt x="350" y="110"/>
                  </a:cubicBezTo>
                  <a:cubicBezTo>
                    <a:pt x="350" y="109"/>
                    <a:pt x="350" y="109"/>
                    <a:pt x="350" y="109"/>
                  </a:cubicBezTo>
                  <a:cubicBezTo>
                    <a:pt x="327" y="101"/>
                    <a:pt x="325" y="87"/>
                    <a:pt x="325" y="87"/>
                  </a:cubicBezTo>
                  <a:cubicBezTo>
                    <a:pt x="325" y="87"/>
                    <a:pt x="337" y="72"/>
                    <a:pt x="336" y="49"/>
                  </a:cubicBezTo>
                  <a:cubicBezTo>
                    <a:pt x="336" y="25"/>
                    <a:pt x="356" y="19"/>
                    <a:pt x="356" y="19"/>
                  </a:cubicBezTo>
                  <a:cubicBezTo>
                    <a:pt x="339" y="20"/>
                    <a:pt x="337" y="16"/>
                    <a:pt x="337" y="16"/>
                  </a:cubicBezTo>
                  <a:cubicBezTo>
                    <a:pt x="325" y="0"/>
                    <a:pt x="315" y="7"/>
                    <a:pt x="311" y="26"/>
                  </a:cubicBezTo>
                  <a:cubicBezTo>
                    <a:pt x="307" y="45"/>
                    <a:pt x="282" y="42"/>
                    <a:pt x="261" y="41"/>
                  </a:cubicBezTo>
                  <a:cubicBezTo>
                    <a:pt x="240" y="40"/>
                    <a:pt x="239" y="52"/>
                    <a:pt x="239" y="52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212" y="106"/>
                    <a:pt x="205" y="105"/>
                    <a:pt x="185" y="105"/>
                  </a:cubicBezTo>
                  <a:cubicBezTo>
                    <a:pt x="164" y="105"/>
                    <a:pt x="159" y="83"/>
                    <a:pt x="159" y="83"/>
                  </a:cubicBezTo>
                  <a:cubicBezTo>
                    <a:pt x="159" y="83"/>
                    <a:pt x="157" y="78"/>
                    <a:pt x="159" y="63"/>
                  </a:cubicBezTo>
                  <a:cubicBezTo>
                    <a:pt x="161" y="48"/>
                    <a:pt x="149" y="52"/>
                    <a:pt x="149" y="52"/>
                  </a:cubicBezTo>
                  <a:cubicBezTo>
                    <a:pt x="149" y="52"/>
                    <a:pt x="146" y="51"/>
                    <a:pt x="138" y="47"/>
                  </a:cubicBezTo>
                  <a:cubicBezTo>
                    <a:pt x="130" y="42"/>
                    <a:pt x="121" y="45"/>
                    <a:pt x="121" y="45"/>
                  </a:cubicBezTo>
                  <a:cubicBezTo>
                    <a:pt x="115" y="55"/>
                    <a:pt x="85" y="65"/>
                    <a:pt x="85" y="65"/>
                  </a:cubicBezTo>
                  <a:cubicBezTo>
                    <a:pt x="74" y="65"/>
                    <a:pt x="67" y="69"/>
                    <a:pt x="67" y="69"/>
                  </a:cubicBezTo>
                  <a:cubicBezTo>
                    <a:pt x="67" y="69"/>
                    <a:pt x="55" y="88"/>
                    <a:pt x="47" y="102"/>
                  </a:cubicBezTo>
                  <a:cubicBezTo>
                    <a:pt x="39" y="116"/>
                    <a:pt x="30" y="117"/>
                    <a:pt x="26" y="117"/>
                  </a:cubicBezTo>
                  <a:cubicBezTo>
                    <a:pt x="22" y="117"/>
                    <a:pt x="0" y="119"/>
                    <a:pt x="9" y="140"/>
                  </a:cubicBezTo>
                  <a:cubicBezTo>
                    <a:pt x="18" y="160"/>
                    <a:pt x="2" y="189"/>
                    <a:pt x="2" y="189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2" y="190"/>
                    <a:pt x="4" y="188"/>
                    <a:pt x="7" y="184"/>
                  </a:cubicBezTo>
                  <a:cubicBezTo>
                    <a:pt x="13" y="175"/>
                    <a:pt x="35" y="199"/>
                    <a:pt x="35" y="213"/>
                  </a:cubicBezTo>
                  <a:cubicBezTo>
                    <a:pt x="35" y="227"/>
                    <a:pt x="26" y="234"/>
                    <a:pt x="25" y="236"/>
                  </a:cubicBezTo>
                  <a:cubicBezTo>
                    <a:pt x="23" y="238"/>
                    <a:pt x="13" y="255"/>
                    <a:pt x="39" y="269"/>
                  </a:cubicBezTo>
                  <a:cubicBezTo>
                    <a:pt x="49" y="275"/>
                    <a:pt x="57" y="310"/>
                    <a:pt x="57" y="310"/>
                  </a:cubicBezTo>
                  <a:cubicBezTo>
                    <a:pt x="59" y="333"/>
                    <a:pt x="59" y="333"/>
                    <a:pt x="59" y="333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67" y="342"/>
                    <a:pt x="69" y="350"/>
                    <a:pt x="61" y="353"/>
                  </a:cubicBezTo>
                  <a:cubicBezTo>
                    <a:pt x="61" y="353"/>
                    <a:pt x="52" y="371"/>
                    <a:pt x="75" y="371"/>
                  </a:cubicBezTo>
                  <a:cubicBezTo>
                    <a:pt x="102" y="367"/>
                    <a:pt x="102" y="367"/>
                    <a:pt x="102" y="367"/>
                  </a:cubicBezTo>
                  <a:cubicBezTo>
                    <a:pt x="102" y="367"/>
                    <a:pt x="113" y="366"/>
                    <a:pt x="122" y="378"/>
                  </a:cubicBezTo>
                  <a:cubicBezTo>
                    <a:pt x="131" y="390"/>
                    <a:pt x="151" y="373"/>
                    <a:pt x="154" y="366"/>
                  </a:cubicBezTo>
                  <a:cubicBezTo>
                    <a:pt x="158" y="358"/>
                    <a:pt x="164" y="347"/>
                    <a:pt x="164" y="347"/>
                  </a:cubicBezTo>
                  <a:cubicBezTo>
                    <a:pt x="176" y="352"/>
                    <a:pt x="176" y="352"/>
                    <a:pt x="176" y="352"/>
                  </a:cubicBezTo>
                  <a:cubicBezTo>
                    <a:pt x="176" y="352"/>
                    <a:pt x="188" y="350"/>
                    <a:pt x="186" y="340"/>
                  </a:cubicBezTo>
                  <a:cubicBezTo>
                    <a:pt x="186" y="340"/>
                    <a:pt x="190" y="304"/>
                    <a:pt x="207" y="313"/>
                  </a:cubicBezTo>
                  <a:cubicBezTo>
                    <a:pt x="207" y="313"/>
                    <a:pt x="207" y="313"/>
                    <a:pt x="207" y="313"/>
                  </a:cubicBezTo>
                  <a:cubicBezTo>
                    <a:pt x="207" y="313"/>
                    <a:pt x="204" y="303"/>
                    <a:pt x="215" y="293"/>
                  </a:cubicBezTo>
                  <a:cubicBezTo>
                    <a:pt x="227" y="283"/>
                    <a:pt x="231" y="275"/>
                    <a:pt x="231" y="275"/>
                  </a:cubicBezTo>
                  <a:cubicBezTo>
                    <a:pt x="231" y="275"/>
                    <a:pt x="239" y="265"/>
                    <a:pt x="240" y="260"/>
                  </a:cubicBezTo>
                  <a:cubicBezTo>
                    <a:pt x="245" y="246"/>
                    <a:pt x="245" y="246"/>
                    <a:pt x="245" y="246"/>
                  </a:cubicBezTo>
                  <a:cubicBezTo>
                    <a:pt x="245" y="246"/>
                    <a:pt x="254" y="223"/>
                    <a:pt x="277" y="232"/>
                  </a:cubicBezTo>
                  <a:cubicBezTo>
                    <a:pt x="277" y="232"/>
                    <a:pt x="289" y="237"/>
                    <a:pt x="295" y="231"/>
                  </a:cubicBezTo>
                  <a:cubicBezTo>
                    <a:pt x="295" y="231"/>
                    <a:pt x="304" y="227"/>
                    <a:pt x="314" y="230"/>
                  </a:cubicBezTo>
                  <a:cubicBezTo>
                    <a:pt x="314" y="230"/>
                    <a:pt x="330" y="239"/>
                    <a:pt x="345" y="218"/>
                  </a:cubicBezTo>
                  <a:cubicBezTo>
                    <a:pt x="359" y="196"/>
                    <a:pt x="366" y="154"/>
                    <a:pt x="357" y="14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金华">
              <a:hlinkClick r:id="" action="ppaction://macro?name=Slide1.金华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393825" y="3476625"/>
              <a:ext cx="1181100" cy="1076325"/>
            </a:xfrm>
            <a:custGeom>
              <a:avLst/>
              <a:gdLst>
                <a:gd name="T0" fmla="*/ 20 w 320"/>
                <a:gd name="T1" fmla="*/ 231 h 292"/>
                <a:gd name="T2" fmla="*/ 11 w 320"/>
                <a:gd name="T3" fmla="*/ 166 h 292"/>
                <a:gd name="T4" fmla="*/ 5 w 320"/>
                <a:gd name="T5" fmla="*/ 147 h 292"/>
                <a:gd name="T6" fmla="*/ 5 w 320"/>
                <a:gd name="T7" fmla="*/ 129 h 292"/>
                <a:gd name="T8" fmla="*/ 13 w 320"/>
                <a:gd name="T9" fmla="*/ 111 h 292"/>
                <a:gd name="T10" fmla="*/ 14 w 320"/>
                <a:gd name="T11" fmla="*/ 105 h 292"/>
                <a:gd name="T12" fmla="*/ 40 w 320"/>
                <a:gd name="T13" fmla="*/ 93 h 292"/>
                <a:gd name="T14" fmla="*/ 52 w 320"/>
                <a:gd name="T15" fmla="*/ 100 h 292"/>
                <a:gd name="T16" fmla="*/ 77 w 320"/>
                <a:gd name="T17" fmla="*/ 88 h 292"/>
                <a:gd name="T18" fmla="*/ 94 w 320"/>
                <a:gd name="T19" fmla="*/ 78 h 292"/>
                <a:gd name="T20" fmla="*/ 95 w 320"/>
                <a:gd name="T21" fmla="*/ 75 h 292"/>
                <a:gd name="T22" fmla="*/ 94 w 320"/>
                <a:gd name="T23" fmla="*/ 54 h 292"/>
                <a:gd name="T24" fmla="*/ 118 w 320"/>
                <a:gd name="T25" fmla="*/ 24 h 292"/>
                <a:gd name="T26" fmla="*/ 129 w 320"/>
                <a:gd name="T27" fmla="*/ 7 h 292"/>
                <a:gd name="T28" fmla="*/ 139 w 320"/>
                <a:gd name="T29" fmla="*/ 2 h 292"/>
                <a:gd name="T30" fmla="*/ 152 w 320"/>
                <a:gd name="T31" fmla="*/ 0 h 292"/>
                <a:gd name="T32" fmla="*/ 153 w 320"/>
                <a:gd name="T33" fmla="*/ 21 h 292"/>
                <a:gd name="T34" fmla="*/ 166 w 320"/>
                <a:gd name="T35" fmla="*/ 55 h 292"/>
                <a:gd name="T36" fmla="*/ 193 w 320"/>
                <a:gd name="T37" fmla="*/ 53 h 292"/>
                <a:gd name="T38" fmla="*/ 204 w 320"/>
                <a:gd name="T39" fmla="*/ 67 h 292"/>
                <a:gd name="T40" fmla="*/ 226 w 320"/>
                <a:gd name="T41" fmla="*/ 66 h 292"/>
                <a:gd name="T42" fmla="*/ 257 w 320"/>
                <a:gd name="T43" fmla="*/ 69 h 292"/>
                <a:gd name="T44" fmla="*/ 293 w 320"/>
                <a:gd name="T45" fmla="*/ 88 h 292"/>
                <a:gd name="T46" fmla="*/ 319 w 320"/>
                <a:gd name="T47" fmla="*/ 106 h 292"/>
                <a:gd name="T48" fmla="*/ 319 w 320"/>
                <a:gd name="T49" fmla="*/ 106 h 292"/>
                <a:gd name="T50" fmla="*/ 318 w 320"/>
                <a:gd name="T51" fmla="*/ 109 h 292"/>
                <a:gd name="T52" fmla="*/ 306 w 320"/>
                <a:gd name="T53" fmla="*/ 130 h 292"/>
                <a:gd name="T54" fmla="*/ 255 w 320"/>
                <a:gd name="T55" fmla="*/ 205 h 292"/>
                <a:gd name="T56" fmla="*/ 255 w 320"/>
                <a:gd name="T57" fmla="*/ 205 h 292"/>
                <a:gd name="T58" fmla="*/ 236 w 320"/>
                <a:gd name="T59" fmla="*/ 201 h 292"/>
                <a:gd name="T60" fmla="*/ 210 w 320"/>
                <a:gd name="T61" fmla="*/ 212 h 292"/>
                <a:gd name="T62" fmla="*/ 160 w 320"/>
                <a:gd name="T63" fmla="*/ 227 h 292"/>
                <a:gd name="T64" fmla="*/ 138 w 320"/>
                <a:gd name="T65" fmla="*/ 238 h 292"/>
                <a:gd name="T66" fmla="*/ 136 w 320"/>
                <a:gd name="T67" fmla="*/ 255 h 292"/>
                <a:gd name="T68" fmla="*/ 133 w 320"/>
                <a:gd name="T69" fmla="*/ 262 h 292"/>
                <a:gd name="T70" fmla="*/ 119 w 320"/>
                <a:gd name="T71" fmla="*/ 273 h 292"/>
                <a:gd name="T72" fmla="*/ 84 w 320"/>
                <a:gd name="T73" fmla="*/ 291 h 292"/>
                <a:gd name="T74" fmla="*/ 58 w 320"/>
                <a:gd name="T75" fmla="*/ 269 h 292"/>
                <a:gd name="T76" fmla="*/ 58 w 320"/>
                <a:gd name="T77" fmla="*/ 249 h 292"/>
                <a:gd name="T78" fmla="*/ 48 w 320"/>
                <a:gd name="T79" fmla="*/ 238 h 292"/>
                <a:gd name="T80" fmla="*/ 37 w 320"/>
                <a:gd name="T81" fmla="*/ 232 h 292"/>
                <a:gd name="T82" fmla="*/ 20 w 320"/>
                <a:gd name="T83" fmla="*/ 230 h 292"/>
                <a:gd name="T84" fmla="*/ 20 w 320"/>
                <a:gd name="T85" fmla="*/ 23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292">
                  <a:moveTo>
                    <a:pt x="20" y="231"/>
                  </a:moveTo>
                  <a:cubicBezTo>
                    <a:pt x="20" y="231"/>
                    <a:pt x="0" y="183"/>
                    <a:pt x="11" y="166"/>
                  </a:cubicBezTo>
                  <a:cubicBezTo>
                    <a:pt x="11" y="166"/>
                    <a:pt x="18" y="153"/>
                    <a:pt x="5" y="147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5" y="129"/>
                    <a:pt x="13" y="130"/>
                    <a:pt x="13" y="111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4" y="105"/>
                    <a:pt x="31" y="87"/>
                    <a:pt x="40" y="93"/>
                  </a:cubicBezTo>
                  <a:cubicBezTo>
                    <a:pt x="48" y="100"/>
                    <a:pt x="52" y="100"/>
                    <a:pt x="52" y="100"/>
                  </a:cubicBezTo>
                  <a:cubicBezTo>
                    <a:pt x="52" y="100"/>
                    <a:pt x="60" y="106"/>
                    <a:pt x="77" y="88"/>
                  </a:cubicBezTo>
                  <a:cubicBezTo>
                    <a:pt x="89" y="76"/>
                    <a:pt x="94" y="78"/>
                    <a:pt x="94" y="78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4"/>
                    <a:pt x="157" y="29"/>
                    <a:pt x="129" y="7"/>
                  </a:cubicBezTo>
                  <a:cubicBezTo>
                    <a:pt x="129" y="7"/>
                    <a:pt x="127" y="1"/>
                    <a:pt x="139" y="2"/>
                  </a:cubicBezTo>
                  <a:cubicBezTo>
                    <a:pt x="152" y="4"/>
                    <a:pt x="152" y="0"/>
                    <a:pt x="152" y="0"/>
                  </a:cubicBezTo>
                  <a:cubicBezTo>
                    <a:pt x="152" y="0"/>
                    <a:pt x="162" y="5"/>
                    <a:pt x="153" y="21"/>
                  </a:cubicBezTo>
                  <a:cubicBezTo>
                    <a:pt x="144" y="36"/>
                    <a:pt x="163" y="54"/>
                    <a:pt x="166" y="55"/>
                  </a:cubicBezTo>
                  <a:cubicBezTo>
                    <a:pt x="170" y="56"/>
                    <a:pt x="182" y="56"/>
                    <a:pt x="193" y="53"/>
                  </a:cubicBezTo>
                  <a:cubicBezTo>
                    <a:pt x="203" y="50"/>
                    <a:pt x="204" y="56"/>
                    <a:pt x="204" y="67"/>
                  </a:cubicBezTo>
                  <a:cubicBezTo>
                    <a:pt x="204" y="78"/>
                    <a:pt x="220" y="69"/>
                    <a:pt x="226" y="66"/>
                  </a:cubicBezTo>
                  <a:cubicBezTo>
                    <a:pt x="232" y="63"/>
                    <a:pt x="248" y="55"/>
                    <a:pt x="257" y="69"/>
                  </a:cubicBezTo>
                  <a:cubicBezTo>
                    <a:pt x="266" y="82"/>
                    <a:pt x="268" y="89"/>
                    <a:pt x="293" y="88"/>
                  </a:cubicBezTo>
                  <a:cubicBezTo>
                    <a:pt x="319" y="87"/>
                    <a:pt x="320" y="97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8" y="109"/>
                    <a:pt x="318" y="109"/>
                    <a:pt x="318" y="109"/>
                  </a:cubicBezTo>
                  <a:cubicBezTo>
                    <a:pt x="318" y="109"/>
                    <a:pt x="294" y="117"/>
                    <a:pt x="306" y="130"/>
                  </a:cubicBezTo>
                  <a:cubicBezTo>
                    <a:pt x="317" y="143"/>
                    <a:pt x="289" y="204"/>
                    <a:pt x="255" y="205"/>
                  </a:cubicBezTo>
                  <a:cubicBezTo>
                    <a:pt x="255" y="205"/>
                    <a:pt x="255" y="205"/>
                    <a:pt x="255" y="205"/>
                  </a:cubicBezTo>
                  <a:cubicBezTo>
                    <a:pt x="237" y="206"/>
                    <a:pt x="236" y="201"/>
                    <a:pt x="236" y="201"/>
                  </a:cubicBezTo>
                  <a:cubicBezTo>
                    <a:pt x="224" y="186"/>
                    <a:pt x="213" y="193"/>
                    <a:pt x="210" y="212"/>
                  </a:cubicBezTo>
                  <a:cubicBezTo>
                    <a:pt x="206" y="231"/>
                    <a:pt x="181" y="228"/>
                    <a:pt x="160" y="227"/>
                  </a:cubicBezTo>
                  <a:cubicBezTo>
                    <a:pt x="139" y="225"/>
                    <a:pt x="138" y="238"/>
                    <a:pt x="138" y="238"/>
                  </a:cubicBezTo>
                  <a:cubicBezTo>
                    <a:pt x="136" y="255"/>
                    <a:pt x="136" y="255"/>
                    <a:pt x="136" y="255"/>
                  </a:cubicBezTo>
                  <a:cubicBezTo>
                    <a:pt x="133" y="262"/>
                    <a:pt x="133" y="262"/>
                    <a:pt x="133" y="262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111" y="292"/>
                    <a:pt x="104" y="291"/>
                    <a:pt x="84" y="291"/>
                  </a:cubicBezTo>
                  <a:cubicBezTo>
                    <a:pt x="63" y="291"/>
                    <a:pt x="58" y="269"/>
                    <a:pt x="58" y="269"/>
                  </a:cubicBezTo>
                  <a:cubicBezTo>
                    <a:pt x="58" y="269"/>
                    <a:pt x="56" y="263"/>
                    <a:pt x="58" y="249"/>
                  </a:cubicBezTo>
                  <a:cubicBezTo>
                    <a:pt x="60" y="234"/>
                    <a:pt x="48" y="238"/>
                    <a:pt x="48" y="238"/>
                  </a:cubicBezTo>
                  <a:cubicBezTo>
                    <a:pt x="48" y="238"/>
                    <a:pt x="45" y="237"/>
                    <a:pt x="37" y="232"/>
                  </a:cubicBezTo>
                  <a:cubicBezTo>
                    <a:pt x="30" y="228"/>
                    <a:pt x="22" y="230"/>
                    <a:pt x="20" y="230"/>
                  </a:cubicBezTo>
                  <a:lnTo>
                    <a:pt x="20" y="2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衢州">
              <a:hlinkClick r:id="" action="ppaction://macro?name=Slide1.衢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460375" y="3810000"/>
              <a:ext cx="1009650" cy="1143000"/>
            </a:xfrm>
            <a:custGeom>
              <a:avLst/>
              <a:gdLst>
                <a:gd name="T0" fmla="*/ 277 w 277"/>
                <a:gd name="T1" fmla="*/ 141 h 312"/>
                <a:gd name="T2" fmla="*/ 277 w 277"/>
                <a:gd name="T3" fmla="*/ 141 h 312"/>
                <a:gd name="T4" fmla="*/ 267 w 277"/>
                <a:gd name="T5" fmla="*/ 76 h 312"/>
                <a:gd name="T6" fmla="*/ 262 w 277"/>
                <a:gd name="T7" fmla="*/ 57 h 312"/>
                <a:gd name="T8" fmla="*/ 262 w 277"/>
                <a:gd name="T9" fmla="*/ 39 h 312"/>
                <a:gd name="T10" fmla="*/ 262 w 277"/>
                <a:gd name="T11" fmla="*/ 39 h 312"/>
                <a:gd name="T12" fmla="*/ 252 w 277"/>
                <a:gd name="T13" fmla="*/ 39 h 312"/>
                <a:gd name="T14" fmla="*/ 210 w 277"/>
                <a:gd name="T15" fmla="*/ 51 h 312"/>
                <a:gd name="T16" fmla="*/ 208 w 277"/>
                <a:gd name="T17" fmla="*/ 49 h 312"/>
                <a:gd name="T18" fmla="*/ 165 w 277"/>
                <a:gd name="T19" fmla="*/ 52 h 312"/>
                <a:gd name="T20" fmla="*/ 132 w 277"/>
                <a:gd name="T21" fmla="*/ 51 h 312"/>
                <a:gd name="T22" fmla="*/ 114 w 277"/>
                <a:gd name="T23" fmla="*/ 27 h 312"/>
                <a:gd name="T24" fmla="*/ 81 w 277"/>
                <a:gd name="T25" fmla="*/ 6 h 312"/>
                <a:gd name="T26" fmla="*/ 76 w 277"/>
                <a:gd name="T27" fmla="*/ 3 h 312"/>
                <a:gd name="T28" fmla="*/ 67 w 277"/>
                <a:gd name="T29" fmla="*/ 18 h 312"/>
                <a:gd name="T30" fmla="*/ 55 w 277"/>
                <a:gd name="T31" fmla="*/ 22 h 312"/>
                <a:gd name="T32" fmla="*/ 34 w 277"/>
                <a:gd name="T33" fmla="*/ 54 h 312"/>
                <a:gd name="T34" fmla="*/ 31 w 277"/>
                <a:gd name="T35" fmla="*/ 69 h 312"/>
                <a:gd name="T36" fmla="*/ 39 w 277"/>
                <a:gd name="T37" fmla="*/ 123 h 312"/>
                <a:gd name="T38" fmla="*/ 58 w 277"/>
                <a:gd name="T39" fmla="*/ 123 h 312"/>
                <a:gd name="T40" fmla="*/ 58 w 277"/>
                <a:gd name="T41" fmla="*/ 140 h 312"/>
                <a:gd name="T42" fmla="*/ 71 w 277"/>
                <a:gd name="T43" fmla="*/ 140 h 312"/>
                <a:gd name="T44" fmla="*/ 91 w 277"/>
                <a:gd name="T45" fmla="*/ 164 h 312"/>
                <a:gd name="T46" fmla="*/ 106 w 277"/>
                <a:gd name="T47" fmla="*/ 191 h 312"/>
                <a:gd name="T48" fmla="*/ 106 w 277"/>
                <a:gd name="T49" fmla="*/ 209 h 312"/>
                <a:gd name="T50" fmla="*/ 115 w 277"/>
                <a:gd name="T51" fmla="*/ 232 h 312"/>
                <a:gd name="T52" fmla="*/ 115 w 277"/>
                <a:gd name="T53" fmla="*/ 253 h 312"/>
                <a:gd name="T54" fmla="*/ 113 w 277"/>
                <a:gd name="T55" fmla="*/ 280 h 312"/>
                <a:gd name="T56" fmla="*/ 129 w 277"/>
                <a:gd name="T57" fmla="*/ 290 h 312"/>
                <a:gd name="T58" fmla="*/ 150 w 277"/>
                <a:gd name="T59" fmla="*/ 288 h 312"/>
                <a:gd name="T60" fmla="*/ 156 w 277"/>
                <a:gd name="T61" fmla="*/ 287 h 312"/>
                <a:gd name="T62" fmla="*/ 156 w 277"/>
                <a:gd name="T63" fmla="*/ 287 h 312"/>
                <a:gd name="T64" fmla="*/ 165 w 277"/>
                <a:gd name="T65" fmla="*/ 236 h 312"/>
                <a:gd name="T66" fmla="*/ 182 w 277"/>
                <a:gd name="T67" fmla="*/ 213 h 312"/>
                <a:gd name="T68" fmla="*/ 203 w 277"/>
                <a:gd name="T69" fmla="*/ 198 h 312"/>
                <a:gd name="T70" fmla="*/ 223 w 277"/>
                <a:gd name="T71" fmla="*/ 165 h 312"/>
                <a:gd name="T72" fmla="*/ 240 w 277"/>
                <a:gd name="T73" fmla="*/ 161 h 312"/>
                <a:gd name="T74" fmla="*/ 277 w 277"/>
                <a:gd name="T75" fmla="*/ 14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7" h="312">
                  <a:moveTo>
                    <a:pt x="277" y="141"/>
                  </a:moveTo>
                  <a:cubicBezTo>
                    <a:pt x="277" y="141"/>
                    <a:pt x="277" y="141"/>
                    <a:pt x="277" y="141"/>
                  </a:cubicBezTo>
                  <a:cubicBezTo>
                    <a:pt x="277" y="141"/>
                    <a:pt x="256" y="93"/>
                    <a:pt x="267" y="76"/>
                  </a:cubicBezTo>
                  <a:cubicBezTo>
                    <a:pt x="267" y="76"/>
                    <a:pt x="275" y="63"/>
                    <a:pt x="262" y="57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62" y="37"/>
                    <a:pt x="252" y="39"/>
                    <a:pt x="252" y="39"/>
                  </a:cubicBezTo>
                  <a:cubicBezTo>
                    <a:pt x="236" y="61"/>
                    <a:pt x="210" y="51"/>
                    <a:pt x="210" y="51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0" y="29"/>
                    <a:pt x="189" y="20"/>
                    <a:pt x="165" y="52"/>
                  </a:cubicBezTo>
                  <a:cubicBezTo>
                    <a:pt x="141" y="84"/>
                    <a:pt x="132" y="51"/>
                    <a:pt x="132" y="51"/>
                  </a:cubicBezTo>
                  <a:cubicBezTo>
                    <a:pt x="132" y="51"/>
                    <a:pt x="135" y="32"/>
                    <a:pt x="114" y="27"/>
                  </a:cubicBezTo>
                  <a:cubicBezTo>
                    <a:pt x="90" y="23"/>
                    <a:pt x="82" y="9"/>
                    <a:pt x="81" y="6"/>
                  </a:cubicBezTo>
                  <a:cubicBezTo>
                    <a:pt x="79" y="5"/>
                    <a:pt x="78" y="5"/>
                    <a:pt x="76" y="3"/>
                  </a:cubicBezTo>
                  <a:cubicBezTo>
                    <a:pt x="68" y="0"/>
                    <a:pt x="67" y="18"/>
                    <a:pt x="67" y="18"/>
                  </a:cubicBezTo>
                  <a:cubicBezTo>
                    <a:pt x="67" y="18"/>
                    <a:pt x="60" y="23"/>
                    <a:pt x="55" y="22"/>
                  </a:cubicBezTo>
                  <a:cubicBezTo>
                    <a:pt x="55" y="22"/>
                    <a:pt x="55" y="57"/>
                    <a:pt x="34" y="54"/>
                  </a:cubicBezTo>
                  <a:cubicBezTo>
                    <a:pt x="34" y="54"/>
                    <a:pt x="24" y="57"/>
                    <a:pt x="31" y="69"/>
                  </a:cubicBezTo>
                  <a:cubicBezTo>
                    <a:pt x="31" y="69"/>
                    <a:pt x="0" y="80"/>
                    <a:pt x="39" y="123"/>
                  </a:cubicBezTo>
                  <a:cubicBezTo>
                    <a:pt x="58" y="123"/>
                    <a:pt x="58" y="123"/>
                    <a:pt x="58" y="123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7" y="162"/>
                    <a:pt x="91" y="164"/>
                  </a:cubicBezTo>
                  <a:cubicBezTo>
                    <a:pt x="106" y="191"/>
                    <a:pt x="106" y="191"/>
                    <a:pt x="106" y="191"/>
                  </a:cubicBezTo>
                  <a:cubicBezTo>
                    <a:pt x="106" y="209"/>
                    <a:pt x="106" y="209"/>
                    <a:pt x="106" y="209"/>
                  </a:cubicBezTo>
                  <a:cubicBezTo>
                    <a:pt x="115" y="232"/>
                    <a:pt x="115" y="232"/>
                    <a:pt x="115" y="232"/>
                  </a:cubicBezTo>
                  <a:cubicBezTo>
                    <a:pt x="115" y="253"/>
                    <a:pt x="115" y="253"/>
                    <a:pt x="115" y="253"/>
                  </a:cubicBezTo>
                  <a:cubicBezTo>
                    <a:pt x="115" y="253"/>
                    <a:pt x="128" y="271"/>
                    <a:pt x="113" y="280"/>
                  </a:cubicBezTo>
                  <a:cubicBezTo>
                    <a:pt x="113" y="280"/>
                    <a:pt x="111" y="312"/>
                    <a:pt x="129" y="290"/>
                  </a:cubicBezTo>
                  <a:cubicBezTo>
                    <a:pt x="143" y="274"/>
                    <a:pt x="150" y="288"/>
                    <a:pt x="150" y="288"/>
                  </a:cubicBezTo>
                  <a:cubicBezTo>
                    <a:pt x="150" y="288"/>
                    <a:pt x="152" y="289"/>
                    <a:pt x="156" y="287"/>
                  </a:cubicBezTo>
                  <a:cubicBezTo>
                    <a:pt x="156" y="287"/>
                    <a:pt x="156" y="287"/>
                    <a:pt x="156" y="287"/>
                  </a:cubicBezTo>
                  <a:cubicBezTo>
                    <a:pt x="156" y="287"/>
                    <a:pt x="174" y="256"/>
                    <a:pt x="165" y="236"/>
                  </a:cubicBezTo>
                  <a:cubicBezTo>
                    <a:pt x="155" y="215"/>
                    <a:pt x="177" y="213"/>
                    <a:pt x="182" y="213"/>
                  </a:cubicBezTo>
                  <a:cubicBezTo>
                    <a:pt x="186" y="213"/>
                    <a:pt x="195" y="212"/>
                    <a:pt x="203" y="198"/>
                  </a:cubicBezTo>
                  <a:cubicBezTo>
                    <a:pt x="211" y="184"/>
                    <a:pt x="223" y="165"/>
                    <a:pt x="223" y="165"/>
                  </a:cubicBezTo>
                  <a:cubicBezTo>
                    <a:pt x="223" y="165"/>
                    <a:pt x="230" y="161"/>
                    <a:pt x="240" y="161"/>
                  </a:cubicBezTo>
                  <a:cubicBezTo>
                    <a:pt x="240" y="161"/>
                    <a:pt x="271" y="151"/>
                    <a:pt x="277" y="141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绍兴">
              <a:hlinkClick r:id="" action="ppaction://macro?name=Slide1.绍兴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927225" y="3095625"/>
              <a:ext cx="942975" cy="771525"/>
            </a:xfrm>
            <a:custGeom>
              <a:avLst/>
              <a:gdLst>
                <a:gd name="T0" fmla="*/ 9 w 260"/>
                <a:gd name="T1" fmla="*/ 127 h 212"/>
                <a:gd name="T2" fmla="*/ 22 w 260"/>
                <a:gd name="T3" fmla="*/ 161 h 212"/>
                <a:gd name="T4" fmla="*/ 48 w 260"/>
                <a:gd name="T5" fmla="*/ 159 h 212"/>
                <a:gd name="T6" fmla="*/ 60 w 260"/>
                <a:gd name="T7" fmla="*/ 173 h 212"/>
                <a:gd name="T8" fmla="*/ 82 w 260"/>
                <a:gd name="T9" fmla="*/ 172 h 212"/>
                <a:gd name="T10" fmla="*/ 113 w 260"/>
                <a:gd name="T11" fmla="*/ 175 h 212"/>
                <a:gd name="T12" fmla="*/ 149 w 260"/>
                <a:gd name="T13" fmla="*/ 194 h 212"/>
                <a:gd name="T14" fmla="*/ 175 w 260"/>
                <a:gd name="T15" fmla="*/ 212 h 212"/>
                <a:gd name="T16" fmla="*/ 175 w 260"/>
                <a:gd name="T17" fmla="*/ 212 h 212"/>
                <a:gd name="T18" fmla="*/ 190 w 260"/>
                <a:gd name="T19" fmla="*/ 208 h 212"/>
                <a:gd name="T20" fmla="*/ 198 w 260"/>
                <a:gd name="T21" fmla="*/ 198 h 212"/>
                <a:gd name="T22" fmla="*/ 247 w 260"/>
                <a:gd name="T23" fmla="*/ 183 h 212"/>
                <a:gd name="T24" fmla="*/ 247 w 260"/>
                <a:gd name="T25" fmla="*/ 183 h 212"/>
                <a:gd name="T26" fmla="*/ 258 w 260"/>
                <a:gd name="T27" fmla="*/ 156 h 212"/>
                <a:gd name="T28" fmla="*/ 232 w 260"/>
                <a:gd name="T29" fmla="*/ 131 h 212"/>
                <a:gd name="T30" fmla="*/ 226 w 260"/>
                <a:gd name="T31" fmla="*/ 118 h 212"/>
                <a:gd name="T32" fmla="*/ 216 w 260"/>
                <a:gd name="T33" fmla="*/ 87 h 212"/>
                <a:gd name="T34" fmla="*/ 222 w 260"/>
                <a:gd name="T35" fmla="*/ 70 h 212"/>
                <a:gd name="T36" fmla="*/ 204 w 260"/>
                <a:gd name="T37" fmla="*/ 53 h 212"/>
                <a:gd name="T38" fmla="*/ 195 w 260"/>
                <a:gd name="T39" fmla="*/ 24 h 212"/>
                <a:gd name="T40" fmla="*/ 181 w 260"/>
                <a:gd name="T41" fmla="*/ 6 h 212"/>
                <a:gd name="T42" fmla="*/ 147 w 260"/>
                <a:gd name="T43" fmla="*/ 12 h 212"/>
                <a:gd name="T44" fmla="*/ 139 w 260"/>
                <a:gd name="T45" fmla="*/ 5 h 212"/>
                <a:gd name="T46" fmla="*/ 127 w 260"/>
                <a:gd name="T47" fmla="*/ 7 h 212"/>
                <a:gd name="T48" fmla="*/ 104 w 260"/>
                <a:gd name="T49" fmla="*/ 6 h 212"/>
                <a:gd name="T50" fmla="*/ 91 w 260"/>
                <a:gd name="T51" fmla="*/ 5 h 212"/>
                <a:gd name="T52" fmla="*/ 66 w 260"/>
                <a:gd name="T53" fmla="*/ 39 h 212"/>
                <a:gd name="T54" fmla="*/ 61 w 260"/>
                <a:gd name="T55" fmla="*/ 63 h 212"/>
                <a:gd name="T56" fmla="*/ 44 w 260"/>
                <a:gd name="T57" fmla="*/ 64 h 212"/>
                <a:gd name="T58" fmla="*/ 7 w 260"/>
                <a:gd name="T59" fmla="*/ 89 h 212"/>
                <a:gd name="T60" fmla="*/ 8 w 260"/>
                <a:gd name="T61" fmla="*/ 106 h 212"/>
                <a:gd name="T62" fmla="*/ 9 w 260"/>
                <a:gd name="T63" fmla="*/ 12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212">
                  <a:moveTo>
                    <a:pt x="9" y="127"/>
                  </a:moveTo>
                  <a:cubicBezTo>
                    <a:pt x="0" y="142"/>
                    <a:pt x="18" y="159"/>
                    <a:pt x="22" y="161"/>
                  </a:cubicBezTo>
                  <a:cubicBezTo>
                    <a:pt x="25" y="162"/>
                    <a:pt x="38" y="162"/>
                    <a:pt x="48" y="159"/>
                  </a:cubicBezTo>
                  <a:cubicBezTo>
                    <a:pt x="59" y="156"/>
                    <a:pt x="60" y="162"/>
                    <a:pt x="60" y="173"/>
                  </a:cubicBezTo>
                  <a:cubicBezTo>
                    <a:pt x="60" y="184"/>
                    <a:pt x="75" y="175"/>
                    <a:pt x="82" y="172"/>
                  </a:cubicBezTo>
                  <a:cubicBezTo>
                    <a:pt x="88" y="169"/>
                    <a:pt x="104" y="161"/>
                    <a:pt x="113" y="175"/>
                  </a:cubicBezTo>
                  <a:cubicBezTo>
                    <a:pt x="122" y="188"/>
                    <a:pt x="123" y="195"/>
                    <a:pt x="149" y="194"/>
                  </a:cubicBezTo>
                  <a:cubicBezTo>
                    <a:pt x="175" y="193"/>
                    <a:pt x="176" y="203"/>
                    <a:pt x="175" y="212"/>
                  </a:cubicBezTo>
                  <a:cubicBezTo>
                    <a:pt x="175" y="212"/>
                    <a:pt x="175" y="212"/>
                    <a:pt x="175" y="212"/>
                  </a:cubicBezTo>
                  <a:cubicBezTo>
                    <a:pt x="190" y="208"/>
                    <a:pt x="190" y="208"/>
                    <a:pt x="190" y="208"/>
                  </a:cubicBezTo>
                  <a:cubicBezTo>
                    <a:pt x="191" y="203"/>
                    <a:pt x="198" y="198"/>
                    <a:pt x="198" y="198"/>
                  </a:cubicBezTo>
                  <a:cubicBezTo>
                    <a:pt x="221" y="199"/>
                    <a:pt x="247" y="183"/>
                    <a:pt x="247" y="183"/>
                  </a:cubicBezTo>
                  <a:cubicBezTo>
                    <a:pt x="247" y="183"/>
                    <a:pt x="247" y="183"/>
                    <a:pt x="247" y="183"/>
                  </a:cubicBezTo>
                  <a:cubicBezTo>
                    <a:pt x="254" y="179"/>
                    <a:pt x="255" y="175"/>
                    <a:pt x="258" y="156"/>
                  </a:cubicBezTo>
                  <a:cubicBezTo>
                    <a:pt x="260" y="136"/>
                    <a:pt x="232" y="131"/>
                    <a:pt x="232" y="131"/>
                  </a:cubicBezTo>
                  <a:cubicBezTo>
                    <a:pt x="232" y="122"/>
                    <a:pt x="226" y="118"/>
                    <a:pt x="226" y="118"/>
                  </a:cubicBezTo>
                  <a:cubicBezTo>
                    <a:pt x="210" y="115"/>
                    <a:pt x="206" y="99"/>
                    <a:pt x="216" y="87"/>
                  </a:cubicBezTo>
                  <a:cubicBezTo>
                    <a:pt x="225" y="74"/>
                    <a:pt x="222" y="70"/>
                    <a:pt x="222" y="70"/>
                  </a:cubicBezTo>
                  <a:cubicBezTo>
                    <a:pt x="222" y="70"/>
                    <a:pt x="203" y="59"/>
                    <a:pt x="204" y="53"/>
                  </a:cubicBezTo>
                  <a:cubicBezTo>
                    <a:pt x="207" y="31"/>
                    <a:pt x="195" y="24"/>
                    <a:pt x="195" y="24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72" y="18"/>
                    <a:pt x="147" y="12"/>
                    <a:pt x="147" y="12"/>
                  </a:cubicBezTo>
                  <a:cubicBezTo>
                    <a:pt x="147" y="12"/>
                    <a:pt x="144" y="0"/>
                    <a:pt x="139" y="5"/>
                  </a:cubicBezTo>
                  <a:cubicBezTo>
                    <a:pt x="134" y="11"/>
                    <a:pt x="127" y="7"/>
                    <a:pt x="127" y="7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67" y="8"/>
                    <a:pt x="63" y="17"/>
                    <a:pt x="66" y="39"/>
                  </a:cubicBezTo>
                  <a:cubicBezTo>
                    <a:pt x="69" y="60"/>
                    <a:pt x="61" y="63"/>
                    <a:pt x="61" y="63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25" y="89"/>
                    <a:pt x="7" y="89"/>
                    <a:pt x="7" y="89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18" y="111"/>
                    <a:pt x="9" y="127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舟山">
              <a:hlinkClick r:id="" action="ppaction://macro?name=Slide1.舟山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393950" y="2809875"/>
              <a:ext cx="1266825" cy="476250"/>
            </a:xfrm>
            <a:custGeom>
              <a:avLst/>
              <a:gdLst>
                <a:gd name="T0" fmla="*/ 334 w 348"/>
                <a:gd name="T1" fmla="*/ 90 h 132"/>
                <a:gd name="T2" fmla="*/ 303 w 348"/>
                <a:gd name="T3" fmla="*/ 72 h 132"/>
                <a:gd name="T4" fmla="*/ 287 w 348"/>
                <a:gd name="T5" fmla="*/ 65 h 132"/>
                <a:gd name="T6" fmla="*/ 280 w 348"/>
                <a:gd name="T7" fmla="*/ 68 h 132"/>
                <a:gd name="T8" fmla="*/ 275 w 348"/>
                <a:gd name="T9" fmla="*/ 68 h 132"/>
                <a:gd name="T10" fmla="*/ 265 w 348"/>
                <a:gd name="T11" fmla="*/ 63 h 132"/>
                <a:gd name="T12" fmla="*/ 262 w 348"/>
                <a:gd name="T13" fmla="*/ 60 h 132"/>
                <a:gd name="T14" fmla="*/ 258 w 348"/>
                <a:gd name="T15" fmla="*/ 70 h 132"/>
                <a:gd name="T16" fmla="*/ 257 w 348"/>
                <a:gd name="T17" fmla="*/ 88 h 132"/>
                <a:gd name="T18" fmla="*/ 243 w 348"/>
                <a:gd name="T19" fmla="*/ 88 h 132"/>
                <a:gd name="T20" fmla="*/ 239 w 348"/>
                <a:gd name="T21" fmla="*/ 99 h 132"/>
                <a:gd name="T22" fmla="*/ 232 w 348"/>
                <a:gd name="T23" fmla="*/ 105 h 132"/>
                <a:gd name="T24" fmla="*/ 200 w 348"/>
                <a:gd name="T25" fmla="*/ 71 h 132"/>
                <a:gd name="T26" fmla="*/ 141 w 348"/>
                <a:gd name="T27" fmla="*/ 7 h 132"/>
                <a:gd name="T28" fmla="*/ 108 w 348"/>
                <a:gd name="T29" fmla="*/ 2 h 132"/>
                <a:gd name="T30" fmla="*/ 84 w 348"/>
                <a:gd name="T31" fmla="*/ 26 h 132"/>
                <a:gd name="T32" fmla="*/ 53 w 348"/>
                <a:gd name="T33" fmla="*/ 55 h 132"/>
                <a:gd name="T34" fmla="*/ 18 w 348"/>
                <a:gd name="T35" fmla="*/ 60 h 132"/>
                <a:gd name="T36" fmla="*/ 0 w 348"/>
                <a:gd name="T37" fmla="*/ 85 h 132"/>
                <a:gd name="T38" fmla="*/ 0 w 348"/>
                <a:gd name="T39" fmla="*/ 86 h 132"/>
                <a:gd name="T40" fmla="*/ 13 w 348"/>
                <a:gd name="T41" fmla="*/ 84 h 132"/>
                <a:gd name="T42" fmla="*/ 21 w 348"/>
                <a:gd name="T43" fmla="*/ 91 h 132"/>
                <a:gd name="T44" fmla="*/ 54 w 348"/>
                <a:gd name="T45" fmla="*/ 85 h 132"/>
                <a:gd name="T46" fmla="*/ 55 w 348"/>
                <a:gd name="T47" fmla="*/ 85 h 132"/>
                <a:gd name="T48" fmla="*/ 103 w 348"/>
                <a:gd name="T49" fmla="*/ 51 h 132"/>
                <a:gd name="T50" fmla="*/ 166 w 348"/>
                <a:gd name="T51" fmla="*/ 61 h 132"/>
                <a:gd name="T52" fmla="*/ 192 w 348"/>
                <a:gd name="T53" fmla="*/ 100 h 132"/>
                <a:gd name="T54" fmla="*/ 214 w 348"/>
                <a:gd name="T55" fmla="*/ 114 h 132"/>
                <a:gd name="T56" fmla="*/ 234 w 348"/>
                <a:gd name="T57" fmla="*/ 114 h 132"/>
                <a:gd name="T58" fmla="*/ 246 w 348"/>
                <a:gd name="T59" fmla="*/ 122 h 132"/>
                <a:gd name="T60" fmla="*/ 262 w 348"/>
                <a:gd name="T61" fmla="*/ 123 h 132"/>
                <a:gd name="T62" fmla="*/ 300 w 348"/>
                <a:gd name="T63" fmla="*/ 125 h 132"/>
                <a:gd name="T64" fmla="*/ 296 w 348"/>
                <a:gd name="T65" fmla="*/ 118 h 132"/>
                <a:gd name="T66" fmla="*/ 276 w 348"/>
                <a:gd name="T67" fmla="*/ 116 h 132"/>
                <a:gd name="T68" fmla="*/ 265 w 348"/>
                <a:gd name="T69" fmla="*/ 110 h 132"/>
                <a:gd name="T70" fmla="*/ 245 w 348"/>
                <a:gd name="T71" fmla="*/ 114 h 132"/>
                <a:gd name="T72" fmla="*/ 245 w 348"/>
                <a:gd name="T73" fmla="*/ 109 h 132"/>
                <a:gd name="T74" fmla="*/ 257 w 348"/>
                <a:gd name="T75" fmla="*/ 102 h 132"/>
                <a:gd name="T76" fmla="*/ 284 w 348"/>
                <a:gd name="T77" fmla="*/ 102 h 132"/>
                <a:gd name="T78" fmla="*/ 299 w 348"/>
                <a:gd name="T79" fmla="*/ 99 h 132"/>
                <a:gd name="T80" fmla="*/ 319 w 348"/>
                <a:gd name="T81" fmla="*/ 105 h 132"/>
                <a:gd name="T82" fmla="*/ 331 w 348"/>
                <a:gd name="T83" fmla="*/ 108 h 132"/>
                <a:gd name="T84" fmla="*/ 334 w 348"/>
                <a:gd name="T85" fmla="*/ 9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8" h="132">
                  <a:moveTo>
                    <a:pt x="334" y="90"/>
                  </a:moveTo>
                  <a:cubicBezTo>
                    <a:pt x="320" y="82"/>
                    <a:pt x="303" y="72"/>
                    <a:pt x="303" y="72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0" y="68"/>
                    <a:pt x="280" y="68"/>
                    <a:pt x="280" y="68"/>
                  </a:cubicBezTo>
                  <a:cubicBezTo>
                    <a:pt x="275" y="68"/>
                    <a:pt x="275" y="68"/>
                    <a:pt x="275" y="68"/>
                  </a:cubicBezTo>
                  <a:cubicBezTo>
                    <a:pt x="265" y="63"/>
                    <a:pt x="265" y="63"/>
                    <a:pt x="265" y="63"/>
                  </a:cubicBezTo>
                  <a:cubicBezTo>
                    <a:pt x="262" y="60"/>
                    <a:pt x="262" y="60"/>
                    <a:pt x="262" y="60"/>
                  </a:cubicBezTo>
                  <a:cubicBezTo>
                    <a:pt x="262" y="60"/>
                    <a:pt x="257" y="65"/>
                    <a:pt x="258" y="70"/>
                  </a:cubicBezTo>
                  <a:cubicBezTo>
                    <a:pt x="260" y="75"/>
                    <a:pt x="259" y="88"/>
                    <a:pt x="257" y="88"/>
                  </a:cubicBezTo>
                  <a:cubicBezTo>
                    <a:pt x="254" y="88"/>
                    <a:pt x="246" y="86"/>
                    <a:pt x="243" y="88"/>
                  </a:cubicBezTo>
                  <a:cubicBezTo>
                    <a:pt x="241" y="90"/>
                    <a:pt x="239" y="99"/>
                    <a:pt x="239" y="99"/>
                  </a:cubicBezTo>
                  <a:cubicBezTo>
                    <a:pt x="232" y="105"/>
                    <a:pt x="232" y="105"/>
                    <a:pt x="232" y="105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7"/>
                    <a:pt x="113" y="0"/>
                    <a:pt x="108" y="2"/>
                  </a:cubicBezTo>
                  <a:cubicBezTo>
                    <a:pt x="103" y="5"/>
                    <a:pt x="90" y="23"/>
                    <a:pt x="84" y="26"/>
                  </a:cubicBezTo>
                  <a:cubicBezTo>
                    <a:pt x="79" y="30"/>
                    <a:pt x="53" y="55"/>
                    <a:pt x="53" y="55"/>
                  </a:cubicBezTo>
                  <a:cubicBezTo>
                    <a:pt x="53" y="55"/>
                    <a:pt x="30" y="65"/>
                    <a:pt x="18" y="6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8" y="90"/>
                    <a:pt x="13" y="84"/>
                  </a:cubicBezTo>
                  <a:cubicBezTo>
                    <a:pt x="18" y="79"/>
                    <a:pt x="21" y="91"/>
                    <a:pt x="21" y="91"/>
                  </a:cubicBezTo>
                  <a:cubicBezTo>
                    <a:pt x="21" y="91"/>
                    <a:pt x="46" y="97"/>
                    <a:pt x="54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28" y="29"/>
                    <a:pt x="166" y="61"/>
                    <a:pt x="166" y="61"/>
                  </a:cubicBezTo>
                  <a:cubicBezTo>
                    <a:pt x="174" y="78"/>
                    <a:pt x="192" y="100"/>
                    <a:pt x="192" y="100"/>
                  </a:cubicBezTo>
                  <a:cubicBezTo>
                    <a:pt x="204" y="104"/>
                    <a:pt x="212" y="114"/>
                    <a:pt x="214" y="114"/>
                  </a:cubicBezTo>
                  <a:cubicBezTo>
                    <a:pt x="216" y="114"/>
                    <a:pt x="234" y="114"/>
                    <a:pt x="234" y="114"/>
                  </a:cubicBezTo>
                  <a:cubicBezTo>
                    <a:pt x="234" y="114"/>
                    <a:pt x="239" y="122"/>
                    <a:pt x="246" y="122"/>
                  </a:cubicBezTo>
                  <a:cubicBezTo>
                    <a:pt x="253" y="121"/>
                    <a:pt x="262" y="123"/>
                    <a:pt x="262" y="123"/>
                  </a:cubicBezTo>
                  <a:cubicBezTo>
                    <a:pt x="279" y="132"/>
                    <a:pt x="298" y="126"/>
                    <a:pt x="300" y="125"/>
                  </a:cubicBezTo>
                  <a:cubicBezTo>
                    <a:pt x="296" y="118"/>
                    <a:pt x="296" y="118"/>
                    <a:pt x="296" y="118"/>
                  </a:cubicBezTo>
                  <a:cubicBezTo>
                    <a:pt x="296" y="118"/>
                    <a:pt x="279" y="116"/>
                    <a:pt x="276" y="116"/>
                  </a:cubicBezTo>
                  <a:cubicBezTo>
                    <a:pt x="273" y="116"/>
                    <a:pt x="270" y="110"/>
                    <a:pt x="265" y="110"/>
                  </a:cubicBezTo>
                  <a:cubicBezTo>
                    <a:pt x="259" y="110"/>
                    <a:pt x="245" y="114"/>
                    <a:pt x="245" y="114"/>
                  </a:cubicBezTo>
                  <a:cubicBezTo>
                    <a:pt x="245" y="109"/>
                    <a:pt x="245" y="109"/>
                    <a:pt x="245" y="109"/>
                  </a:cubicBezTo>
                  <a:cubicBezTo>
                    <a:pt x="245" y="109"/>
                    <a:pt x="254" y="109"/>
                    <a:pt x="257" y="102"/>
                  </a:cubicBezTo>
                  <a:cubicBezTo>
                    <a:pt x="259" y="95"/>
                    <a:pt x="284" y="102"/>
                    <a:pt x="284" y="102"/>
                  </a:cubicBezTo>
                  <a:cubicBezTo>
                    <a:pt x="299" y="99"/>
                    <a:pt x="299" y="99"/>
                    <a:pt x="299" y="99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31" y="108"/>
                    <a:pt x="331" y="108"/>
                    <a:pt x="331" y="108"/>
                  </a:cubicBezTo>
                  <a:cubicBezTo>
                    <a:pt x="331" y="108"/>
                    <a:pt x="348" y="97"/>
                    <a:pt x="334" y="90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嘉兴">
              <a:hlinkClick r:id="" action="ppaction://macro?name=Slide1.嘉兴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2098675" y="2371725"/>
              <a:ext cx="733425" cy="619125"/>
            </a:xfrm>
            <a:custGeom>
              <a:avLst/>
              <a:gdLst>
                <a:gd name="T0" fmla="*/ 8 w 199"/>
                <a:gd name="T1" fmla="*/ 133 h 169"/>
                <a:gd name="T2" fmla="*/ 14 w 199"/>
                <a:gd name="T3" fmla="*/ 139 h 169"/>
                <a:gd name="T4" fmla="*/ 25 w 199"/>
                <a:gd name="T5" fmla="*/ 163 h 169"/>
                <a:gd name="T6" fmla="*/ 26 w 199"/>
                <a:gd name="T7" fmla="*/ 163 h 169"/>
                <a:gd name="T8" fmla="*/ 27 w 199"/>
                <a:gd name="T9" fmla="*/ 161 h 169"/>
                <a:gd name="T10" fmla="*/ 52 w 199"/>
                <a:gd name="T11" fmla="*/ 154 h 169"/>
                <a:gd name="T12" fmla="*/ 65 w 199"/>
                <a:gd name="T13" fmla="*/ 150 h 169"/>
                <a:gd name="T14" fmla="*/ 88 w 199"/>
                <a:gd name="T15" fmla="*/ 155 h 169"/>
                <a:gd name="T16" fmla="*/ 121 w 199"/>
                <a:gd name="T17" fmla="*/ 156 h 169"/>
                <a:gd name="T18" fmla="*/ 127 w 199"/>
                <a:gd name="T19" fmla="*/ 150 h 169"/>
                <a:gd name="T20" fmla="*/ 136 w 199"/>
                <a:gd name="T21" fmla="*/ 142 h 169"/>
                <a:gd name="T22" fmla="*/ 137 w 199"/>
                <a:gd name="T23" fmla="*/ 139 h 169"/>
                <a:gd name="T24" fmla="*/ 136 w 199"/>
                <a:gd name="T25" fmla="*/ 136 h 169"/>
                <a:gd name="T26" fmla="*/ 136 w 199"/>
                <a:gd name="T27" fmla="*/ 134 h 169"/>
                <a:gd name="T28" fmla="*/ 134 w 199"/>
                <a:gd name="T29" fmla="*/ 132 h 169"/>
                <a:gd name="T30" fmla="*/ 134 w 199"/>
                <a:gd name="T31" fmla="*/ 124 h 169"/>
                <a:gd name="T32" fmla="*/ 157 w 199"/>
                <a:gd name="T33" fmla="*/ 100 h 169"/>
                <a:gd name="T34" fmla="*/ 173 w 199"/>
                <a:gd name="T35" fmla="*/ 89 h 169"/>
                <a:gd name="T36" fmla="*/ 199 w 199"/>
                <a:gd name="T37" fmla="*/ 76 h 169"/>
                <a:gd name="T38" fmla="*/ 190 w 199"/>
                <a:gd name="T39" fmla="*/ 63 h 169"/>
                <a:gd name="T40" fmla="*/ 167 w 199"/>
                <a:gd name="T41" fmla="*/ 54 h 169"/>
                <a:gd name="T42" fmla="*/ 164 w 199"/>
                <a:gd name="T43" fmla="*/ 51 h 169"/>
                <a:gd name="T44" fmla="*/ 145 w 199"/>
                <a:gd name="T45" fmla="*/ 46 h 169"/>
                <a:gd name="T46" fmla="*/ 136 w 199"/>
                <a:gd name="T47" fmla="*/ 19 h 169"/>
                <a:gd name="T48" fmla="*/ 116 w 199"/>
                <a:gd name="T49" fmla="*/ 7 h 169"/>
                <a:gd name="T50" fmla="*/ 83 w 199"/>
                <a:gd name="T51" fmla="*/ 33 h 169"/>
                <a:gd name="T52" fmla="*/ 73 w 199"/>
                <a:gd name="T53" fmla="*/ 47 h 169"/>
                <a:gd name="T54" fmla="*/ 50 w 199"/>
                <a:gd name="T55" fmla="*/ 60 h 169"/>
                <a:gd name="T56" fmla="*/ 34 w 199"/>
                <a:gd name="T57" fmla="*/ 64 h 169"/>
                <a:gd name="T58" fmla="*/ 34 w 199"/>
                <a:gd name="T59" fmla="*/ 64 h 169"/>
                <a:gd name="T60" fmla="*/ 27 w 199"/>
                <a:gd name="T61" fmla="*/ 85 h 169"/>
                <a:gd name="T62" fmla="*/ 8 w 199"/>
                <a:gd name="T63" fmla="*/ 132 h 169"/>
                <a:gd name="T64" fmla="*/ 8 w 199"/>
                <a:gd name="T65" fmla="*/ 13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9" h="169">
                  <a:moveTo>
                    <a:pt x="8" y="133"/>
                  </a:moveTo>
                  <a:cubicBezTo>
                    <a:pt x="12" y="135"/>
                    <a:pt x="14" y="139"/>
                    <a:pt x="14" y="139"/>
                  </a:cubicBezTo>
                  <a:cubicBezTo>
                    <a:pt x="13" y="161"/>
                    <a:pt x="25" y="163"/>
                    <a:pt x="25" y="163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42" y="152"/>
                    <a:pt x="52" y="154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5" y="150"/>
                    <a:pt x="80" y="150"/>
                    <a:pt x="88" y="155"/>
                  </a:cubicBezTo>
                  <a:cubicBezTo>
                    <a:pt x="97" y="159"/>
                    <a:pt x="102" y="169"/>
                    <a:pt x="121" y="156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50"/>
                    <a:pt x="125" y="140"/>
                    <a:pt x="136" y="142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4" y="132"/>
                    <a:pt x="134" y="132"/>
                    <a:pt x="134" y="132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4" y="124"/>
                    <a:pt x="144" y="100"/>
                    <a:pt x="157" y="100"/>
                  </a:cubicBezTo>
                  <a:cubicBezTo>
                    <a:pt x="171" y="101"/>
                    <a:pt x="173" y="89"/>
                    <a:pt x="173" y="89"/>
                  </a:cubicBezTo>
                  <a:cubicBezTo>
                    <a:pt x="173" y="89"/>
                    <a:pt x="173" y="76"/>
                    <a:pt x="199" y="76"/>
                  </a:cubicBezTo>
                  <a:cubicBezTo>
                    <a:pt x="199" y="76"/>
                    <a:pt x="193" y="75"/>
                    <a:pt x="190" y="63"/>
                  </a:cubicBezTo>
                  <a:cubicBezTo>
                    <a:pt x="188" y="51"/>
                    <a:pt x="176" y="52"/>
                    <a:pt x="167" y="54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4" y="51"/>
                    <a:pt x="168" y="27"/>
                    <a:pt x="145" y="46"/>
                  </a:cubicBezTo>
                  <a:cubicBezTo>
                    <a:pt x="133" y="56"/>
                    <a:pt x="136" y="19"/>
                    <a:pt x="136" y="19"/>
                  </a:cubicBezTo>
                  <a:cubicBezTo>
                    <a:pt x="136" y="19"/>
                    <a:pt x="141" y="0"/>
                    <a:pt x="116" y="7"/>
                  </a:cubicBezTo>
                  <a:cubicBezTo>
                    <a:pt x="92" y="15"/>
                    <a:pt x="72" y="11"/>
                    <a:pt x="83" y="33"/>
                  </a:cubicBezTo>
                  <a:cubicBezTo>
                    <a:pt x="94" y="55"/>
                    <a:pt x="73" y="47"/>
                    <a:pt x="73" y="47"/>
                  </a:cubicBezTo>
                  <a:cubicBezTo>
                    <a:pt x="73" y="47"/>
                    <a:pt x="60" y="46"/>
                    <a:pt x="50" y="60"/>
                  </a:cubicBezTo>
                  <a:cubicBezTo>
                    <a:pt x="44" y="69"/>
                    <a:pt x="38" y="68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41" y="77"/>
                    <a:pt x="27" y="85"/>
                  </a:cubicBezTo>
                  <a:cubicBezTo>
                    <a:pt x="12" y="93"/>
                    <a:pt x="0" y="93"/>
                    <a:pt x="8" y="132"/>
                  </a:cubicBezTo>
                  <a:lnTo>
                    <a:pt x="8" y="13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湖州">
              <a:hlinkClick r:id="" action="ppaction://macro?name=Slide1.湖州_click" highlightClick="1"/>
              <a:hlinkHover r:id="" action="ppaction://noaction" highlightClick="1"/>
            </p:cNvPr>
            <p:cNvSpPr/>
            <p:nvPr/>
          </p:nvSpPr>
          <p:spPr bwMode="auto">
            <a:xfrm>
              <a:off x="1317625" y="2238375"/>
              <a:ext cx="933450" cy="752475"/>
            </a:xfrm>
            <a:custGeom>
              <a:avLst/>
              <a:gdLst>
                <a:gd name="T0" fmla="*/ 209 w 256"/>
                <a:gd name="T1" fmla="*/ 169 h 208"/>
                <a:gd name="T2" fmla="*/ 222 w 256"/>
                <a:gd name="T3" fmla="*/ 169 h 208"/>
                <a:gd name="T4" fmla="*/ 222 w 256"/>
                <a:gd name="T5" fmla="*/ 168 h 208"/>
                <a:gd name="T6" fmla="*/ 241 w 256"/>
                <a:gd name="T7" fmla="*/ 121 h 208"/>
                <a:gd name="T8" fmla="*/ 249 w 256"/>
                <a:gd name="T9" fmla="*/ 100 h 208"/>
                <a:gd name="T10" fmla="*/ 249 w 256"/>
                <a:gd name="T11" fmla="*/ 100 h 208"/>
                <a:gd name="T12" fmla="*/ 243 w 256"/>
                <a:gd name="T13" fmla="*/ 88 h 208"/>
                <a:gd name="T14" fmla="*/ 228 w 256"/>
                <a:gd name="T15" fmla="*/ 77 h 208"/>
                <a:gd name="T16" fmla="*/ 202 w 256"/>
                <a:gd name="T17" fmla="*/ 73 h 208"/>
                <a:gd name="T18" fmla="*/ 138 w 256"/>
                <a:gd name="T19" fmla="*/ 29 h 208"/>
                <a:gd name="T20" fmla="*/ 119 w 256"/>
                <a:gd name="T21" fmla="*/ 27 h 208"/>
                <a:gd name="T22" fmla="*/ 105 w 256"/>
                <a:gd name="T23" fmla="*/ 18 h 208"/>
                <a:gd name="T24" fmla="*/ 93 w 256"/>
                <a:gd name="T25" fmla="*/ 27 h 208"/>
                <a:gd name="T26" fmla="*/ 79 w 256"/>
                <a:gd name="T27" fmla="*/ 38 h 208"/>
                <a:gd name="T28" fmla="*/ 73 w 256"/>
                <a:gd name="T29" fmla="*/ 63 h 208"/>
                <a:gd name="T30" fmla="*/ 70 w 256"/>
                <a:gd name="T31" fmla="*/ 95 h 208"/>
                <a:gd name="T32" fmla="*/ 51 w 256"/>
                <a:gd name="T33" fmla="*/ 117 h 208"/>
                <a:gd name="T34" fmla="*/ 33 w 256"/>
                <a:gd name="T35" fmla="*/ 140 h 208"/>
                <a:gd name="T36" fmla="*/ 26 w 256"/>
                <a:gd name="T37" fmla="*/ 151 h 208"/>
                <a:gd name="T38" fmla="*/ 12 w 256"/>
                <a:gd name="T39" fmla="*/ 152 h 208"/>
                <a:gd name="T40" fmla="*/ 20 w 256"/>
                <a:gd name="T41" fmla="*/ 175 h 208"/>
                <a:gd name="T42" fmla="*/ 34 w 256"/>
                <a:gd name="T43" fmla="*/ 183 h 208"/>
                <a:gd name="T44" fmla="*/ 39 w 256"/>
                <a:gd name="T45" fmla="*/ 203 h 208"/>
                <a:gd name="T46" fmla="*/ 67 w 256"/>
                <a:gd name="T47" fmla="*/ 198 h 208"/>
                <a:gd name="T48" fmla="*/ 83 w 256"/>
                <a:gd name="T49" fmla="*/ 193 h 208"/>
                <a:gd name="T50" fmla="*/ 98 w 256"/>
                <a:gd name="T51" fmla="*/ 178 h 208"/>
                <a:gd name="T52" fmla="*/ 139 w 256"/>
                <a:gd name="T53" fmla="*/ 186 h 208"/>
                <a:gd name="T54" fmla="*/ 175 w 256"/>
                <a:gd name="T55" fmla="*/ 174 h 208"/>
                <a:gd name="T56" fmla="*/ 184 w 256"/>
                <a:gd name="T57" fmla="*/ 164 h 208"/>
                <a:gd name="T58" fmla="*/ 209 w 256"/>
                <a:gd name="T59" fmla="*/ 16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6" h="208">
                  <a:moveTo>
                    <a:pt x="209" y="169"/>
                  </a:moveTo>
                  <a:cubicBezTo>
                    <a:pt x="215" y="166"/>
                    <a:pt x="219" y="167"/>
                    <a:pt x="222" y="169"/>
                  </a:cubicBezTo>
                  <a:cubicBezTo>
                    <a:pt x="222" y="168"/>
                    <a:pt x="222" y="168"/>
                    <a:pt x="222" y="168"/>
                  </a:cubicBezTo>
                  <a:cubicBezTo>
                    <a:pt x="215" y="129"/>
                    <a:pt x="227" y="129"/>
                    <a:pt x="241" y="121"/>
                  </a:cubicBezTo>
                  <a:cubicBezTo>
                    <a:pt x="256" y="113"/>
                    <a:pt x="249" y="100"/>
                    <a:pt x="249" y="100"/>
                  </a:cubicBezTo>
                  <a:cubicBezTo>
                    <a:pt x="249" y="100"/>
                    <a:pt x="249" y="100"/>
                    <a:pt x="249" y="100"/>
                  </a:cubicBezTo>
                  <a:cubicBezTo>
                    <a:pt x="246" y="97"/>
                    <a:pt x="244" y="93"/>
                    <a:pt x="243" y="88"/>
                  </a:cubicBezTo>
                  <a:cubicBezTo>
                    <a:pt x="240" y="75"/>
                    <a:pt x="244" y="71"/>
                    <a:pt x="228" y="77"/>
                  </a:cubicBezTo>
                  <a:cubicBezTo>
                    <a:pt x="228" y="77"/>
                    <a:pt x="217" y="62"/>
                    <a:pt x="202" y="73"/>
                  </a:cubicBezTo>
                  <a:cubicBezTo>
                    <a:pt x="202" y="73"/>
                    <a:pt x="153" y="71"/>
                    <a:pt x="138" y="29"/>
                  </a:cubicBezTo>
                  <a:cubicBezTo>
                    <a:pt x="138" y="29"/>
                    <a:pt x="130" y="0"/>
                    <a:pt x="119" y="27"/>
                  </a:cubicBezTo>
                  <a:cubicBezTo>
                    <a:pt x="119" y="27"/>
                    <a:pt x="108" y="20"/>
                    <a:pt x="105" y="18"/>
                  </a:cubicBezTo>
                  <a:cubicBezTo>
                    <a:pt x="101" y="16"/>
                    <a:pt x="95" y="21"/>
                    <a:pt x="93" y="27"/>
                  </a:cubicBezTo>
                  <a:cubicBezTo>
                    <a:pt x="93" y="27"/>
                    <a:pt x="77" y="14"/>
                    <a:pt x="79" y="38"/>
                  </a:cubicBezTo>
                  <a:cubicBezTo>
                    <a:pt x="79" y="38"/>
                    <a:pt x="76" y="56"/>
                    <a:pt x="73" y="63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2" y="111"/>
                    <a:pt x="51" y="117"/>
                  </a:cubicBezTo>
                  <a:cubicBezTo>
                    <a:pt x="51" y="117"/>
                    <a:pt x="62" y="157"/>
                    <a:pt x="33" y="140"/>
                  </a:cubicBezTo>
                  <a:cubicBezTo>
                    <a:pt x="33" y="140"/>
                    <a:pt x="28" y="142"/>
                    <a:pt x="26" y="151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2" y="152"/>
                    <a:pt x="0" y="170"/>
                    <a:pt x="20" y="175"/>
                  </a:cubicBezTo>
                  <a:cubicBezTo>
                    <a:pt x="20" y="175"/>
                    <a:pt x="36" y="162"/>
                    <a:pt x="34" y="183"/>
                  </a:cubicBezTo>
                  <a:cubicBezTo>
                    <a:pt x="33" y="194"/>
                    <a:pt x="36" y="200"/>
                    <a:pt x="39" y="203"/>
                  </a:cubicBezTo>
                  <a:cubicBezTo>
                    <a:pt x="43" y="204"/>
                    <a:pt x="60" y="205"/>
                    <a:pt x="67" y="198"/>
                  </a:cubicBezTo>
                  <a:cubicBezTo>
                    <a:pt x="74" y="189"/>
                    <a:pt x="83" y="193"/>
                    <a:pt x="83" y="193"/>
                  </a:cubicBezTo>
                  <a:cubicBezTo>
                    <a:pt x="102" y="208"/>
                    <a:pt x="104" y="207"/>
                    <a:pt x="98" y="178"/>
                  </a:cubicBezTo>
                  <a:cubicBezTo>
                    <a:pt x="92" y="150"/>
                    <a:pt x="129" y="178"/>
                    <a:pt x="139" y="186"/>
                  </a:cubicBezTo>
                  <a:cubicBezTo>
                    <a:pt x="150" y="194"/>
                    <a:pt x="172" y="180"/>
                    <a:pt x="175" y="174"/>
                  </a:cubicBezTo>
                  <a:cubicBezTo>
                    <a:pt x="178" y="167"/>
                    <a:pt x="184" y="164"/>
                    <a:pt x="184" y="164"/>
                  </a:cubicBezTo>
                  <a:cubicBezTo>
                    <a:pt x="187" y="166"/>
                    <a:pt x="197" y="175"/>
                    <a:pt x="209" y="16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Rectangle 17"/>
            <p:cNvSpPr>
              <a:spLocks noChangeArrowheads="1"/>
            </p:cNvSpPr>
            <p:nvPr/>
          </p:nvSpPr>
          <p:spPr bwMode="auto">
            <a:xfrm>
              <a:off x="1803400" y="2924175"/>
              <a:ext cx="266700" cy="133350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杭州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Rectangle 18"/>
            <p:cNvSpPr>
              <a:spLocks noChangeArrowheads="1"/>
            </p:cNvSpPr>
            <p:nvPr/>
          </p:nvSpPr>
          <p:spPr bwMode="auto">
            <a:xfrm>
              <a:off x="1012825" y="4114800"/>
              <a:ext cx="276225" cy="161925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衢州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Rectangle 19"/>
            <p:cNvSpPr>
              <a:spLocks noChangeArrowheads="1"/>
            </p:cNvSpPr>
            <p:nvPr/>
          </p:nvSpPr>
          <p:spPr bwMode="auto">
            <a:xfrm>
              <a:off x="1774825" y="2638425"/>
              <a:ext cx="266700" cy="1333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湖州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Rectangle 20"/>
            <p:cNvSpPr>
              <a:spLocks noChangeArrowheads="1"/>
            </p:cNvSpPr>
            <p:nvPr/>
          </p:nvSpPr>
          <p:spPr bwMode="auto">
            <a:xfrm>
              <a:off x="2260600" y="2676525"/>
              <a:ext cx="266700" cy="142875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嘉兴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Rectangle 21"/>
            <p:cNvSpPr>
              <a:spLocks noChangeArrowheads="1"/>
            </p:cNvSpPr>
            <p:nvPr/>
          </p:nvSpPr>
          <p:spPr bwMode="auto">
            <a:xfrm>
              <a:off x="3289300" y="2854325"/>
              <a:ext cx="276225" cy="142875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舟山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Rectangle 22"/>
            <p:cNvSpPr>
              <a:spLocks noChangeArrowheads="1"/>
            </p:cNvSpPr>
            <p:nvPr/>
          </p:nvSpPr>
          <p:spPr bwMode="auto">
            <a:xfrm>
              <a:off x="2974975" y="3352800"/>
              <a:ext cx="266700" cy="152400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宁波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23"/>
            <p:cNvSpPr>
              <a:spLocks noChangeArrowheads="1"/>
            </p:cNvSpPr>
            <p:nvPr/>
          </p:nvSpPr>
          <p:spPr bwMode="auto">
            <a:xfrm>
              <a:off x="2232025" y="3152775"/>
              <a:ext cx="266700" cy="171450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绍兴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24"/>
            <p:cNvSpPr>
              <a:spLocks noChangeArrowheads="1"/>
            </p:cNvSpPr>
            <p:nvPr/>
          </p:nvSpPr>
          <p:spPr bwMode="auto">
            <a:xfrm>
              <a:off x="1746250" y="3981450"/>
              <a:ext cx="276225" cy="161925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金华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25"/>
            <p:cNvSpPr>
              <a:spLocks noChangeArrowheads="1"/>
            </p:cNvSpPr>
            <p:nvPr/>
          </p:nvSpPr>
          <p:spPr bwMode="auto">
            <a:xfrm>
              <a:off x="1841500" y="4486275"/>
              <a:ext cx="266700" cy="171450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丽水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26"/>
            <p:cNvSpPr>
              <a:spLocks noChangeArrowheads="1"/>
            </p:cNvSpPr>
            <p:nvPr/>
          </p:nvSpPr>
          <p:spPr bwMode="auto">
            <a:xfrm>
              <a:off x="2517775" y="4781550"/>
              <a:ext cx="266700" cy="161925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温州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27"/>
            <p:cNvSpPr>
              <a:spLocks noChangeArrowheads="1"/>
            </p:cNvSpPr>
            <p:nvPr/>
          </p:nvSpPr>
          <p:spPr bwMode="auto">
            <a:xfrm>
              <a:off x="2698750" y="4229100"/>
              <a:ext cx="276225" cy="180975"/>
            </a:xfrm>
            <a:prstGeom prst="rect">
              <a:avLst/>
            </a:prstGeom>
            <a:noFill/>
            <a:ln w="9525" algn="ctr">
              <a:noFill/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r>
                <a:rPr lang="zh-CN" altLang="en-US" sz="1600">
                  <a:latin typeface="微软雅黑" panose="020B0503020204020204" pitchFamily="34" charset="-122"/>
                  <a:ea typeface="微软雅黑" panose="020B0503020204020204" pitchFamily="34" charset="-122"/>
                </a:rPr>
                <a:t>台州</a:t>
              </a:r>
              <a:endParaRPr lang="zh-CN" altLang="en-US" sz="16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7" name="Freeform 3"/>
          <p:cNvSpPr/>
          <p:nvPr/>
        </p:nvSpPr>
        <p:spPr bwMode="auto">
          <a:xfrm>
            <a:off x="7668344" y="5324192"/>
            <a:ext cx="1269653" cy="1379482"/>
          </a:xfrm>
          <a:custGeom>
            <a:avLst/>
            <a:gdLst>
              <a:gd name="T0" fmla="*/ 476 w 876"/>
              <a:gd name="T1" fmla="*/ 197 h 952"/>
              <a:gd name="T2" fmla="*/ 576 w 876"/>
              <a:gd name="T3" fmla="*/ 186 h 952"/>
              <a:gd name="T4" fmla="*/ 583 w 876"/>
              <a:gd name="T5" fmla="*/ 168 h 952"/>
              <a:gd name="T6" fmla="*/ 639 w 876"/>
              <a:gd name="T7" fmla="*/ 99 h 952"/>
              <a:gd name="T8" fmla="*/ 565 w 876"/>
              <a:gd name="T9" fmla="*/ 43 h 952"/>
              <a:gd name="T10" fmla="*/ 462 w 876"/>
              <a:gd name="T11" fmla="*/ 77 h 952"/>
              <a:gd name="T12" fmla="*/ 327 w 876"/>
              <a:gd name="T13" fmla="*/ 27 h 952"/>
              <a:gd name="T14" fmla="*/ 267 w 876"/>
              <a:gd name="T15" fmla="*/ 140 h 952"/>
              <a:gd name="T16" fmla="*/ 278 w 876"/>
              <a:gd name="T17" fmla="*/ 206 h 952"/>
              <a:gd name="T18" fmla="*/ 208 w 876"/>
              <a:gd name="T19" fmla="*/ 225 h 952"/>
              <a:gd name="T20" fmla="*/ 173 w 876"/>
              <a:gd name="T21" fmla="*/ 266 h 952"/>
              <a:gd name="T22" fmla="*/ 157 w 876"/>
              <a:gd name="T23" fmla="*/ 369 h 952"/>
              <a:gd name="T24" fmla="*/ 67 w 876"/>
              <a:gd name="T25" fmla="*/ 448 h 952"/>
              <a:gd name="T26" fmla="*/ 58 w 876"/>
              <a:gd name="T27" fmla="*/ 553 h 952"/>
              <a:gd name="T28" fmla="*/ 106 w 876"/>
              <a:gd name="T29" fmla="*/ 639 h 952"/>
              <a:gd name="T30" fmla="*/ 150 w 876"/>
              <a:gd name="T31" fmla="*/ 718 h 952"/>
              <a:gd name="T32" fmla="*/ 213 w 876"/>
              <a:gd name="T33" fmla="*/ 836 h 952"/>
              <a:gd name="T34" fmla="*/ 258 w 876"/>
              <a:gd name="T35" fmla="*/ 893 h 952"/>
              <a:gd name="T36" fmla="*/ 342 w 876"/>
              <a:gd name="T37" fmla="*/ 866 h 952"/>
              <a:gd name="T38" fmla="*/ 496 w 876"/>
              <a:gd name="T39" fmla="*/ 890 h 952"/>
              <a:gd name="T40" fmla="*/ 544 w 876"/>
              <a:gd name="T41" fmla="*/ 942 h 952"/>
              <a:gd name="T42" fmla="*/ 574 w 876"/>
              <a:gd name="T43" fmla="*/ 892 h 952"/>
              <a:gd name="T44" fmla="*/ 573 w 876"/>
              <a:gd name="T45" fmla="*/ 861 h 952"/>
              <a:gd name="T46" fmla="*/ 584 w 876"/>
              <a:gd name="T47" fmla="*/ 832 h 952"/>
              <a:gd name="T48" fmla="*/ 619 w 876"/>
              <a:gd name="T49" fmla="*/ 775 h 952"/>
              <a:gd name="T50" fmla="*/ 583 w 876"/>
              <a:gd name="T51" fmla="*/ 737 h 952"/>
              <a:gd name="T52" fmla="*/ 669 w 876"/>
              <a:gd name="T53" fmla="*/ 752 h 952"/>
              <a:gd name="T54" fmla="*/ 644 w 876"/>
              <a:gd name="T55" fmla="*/ 734 h 952"/>
              <a:gd name="T56" fmla="*/ 676 w 876"/>
              <a:gd name="T57" fmla="*/ 704 h 952"/>
              <a:gd name="T58" fmla="*/ 693 w 876"/>
              <a:gd name="T59" fmla="*/ 697 h 952"/>
              <a:gd name="T60" fmla="*/ 717 w 876"/>
              <a:gd name="T61" fmla="*/ 702 h 952"/>
              <a:gd name="T62" fmla="*/ 715 w 876"/>
              <a:gd name="T63" fmla="*/ 687 h 952"/>
              <a:gd name="T64" fmla="*/ 757 w 876"/>
              <a:gd name="T65" fmla="*/ 671 h 952"/>
              <a:gd name="T66" fmla="*/ 751 w 876"/>
              <a:gd name="T67" fmla="*/ 613 h 952"/>
              <a:gd name="T68" fmla="*/ 741 w 876"/>
              <a:gd name="T69" fmla="*/ 560 h 952"/>
              <a:gd name="T70" fmla="*/ 737 w 876"/>
              <a:gd name="T71" fmla="*/ 522 h 952"/>
              <a:gd name="T72" fmla="*/ 759 w 876"/>
              <a:gd name="T73" fmla="*/ 497 h 952"/>
              <a:gd name="T74" fmla="*/ 731 w 876"/>
              <a:gd name="T75" fmla="*/ 496 h 952"/>
              <a:gd name="T76" fmla="*/ 713 w 876"/>
              <a:gd name="T77" fmla="*/ 474 h 952"/>
              <a:gd name="T78" fmla="*/ 720 w 876"/>
              <a:gd name="T79" fmla="*/ 464 h 952"/>
              <a:gd name="T80" fmla="*/ 724 w 876"/>
              <a:gd name="T81" fmla="*/ 446 h 952"/>
              <a:gd name="T82" fmla="*/ 740 w 876"/>
              <a:gd name="T83" fmla="*/ 443 h 952"/>
              <a:gd name="T84" fmla="*/ 744 w 876"/>
              <a:gd name="T85" fmla="*/ 433 h 952"/>
              <a:gd name="T86" fmla="*/ 771 w 876"/>
              <a:gd name="T87" fmla="*/ 445 h 952"/>
              <a:gd name="T88" fmla="*/ 789 w 876"/>
              <a:gd name="T89" fmla="*/ 455 h 952"/>
              <a:gd name="T90" fmla="*/ 802 w 876"/>
              <a:gd name="T91" fmla="*/ 394 h 952"/>
              <a:gd name="T92" fmla="*/ 768 w 876"/>
              <a:gd name="T93" fmla="*/ 359 h 952"/>
              <a:gd name="T94" fmla="*/ 713 w 876"/>
              <a:gd name="T95" fmla="*/ 390 h 952"/>
              <a:gd name="T96" fmla="*/ 719 w 876"/>
              <a:gd name="T97" fmla="*/ 375 h 952"/>
              <a:gd name="T98" fmla="*/ 792 w 876"/>
              <a:gd name="T99" fmla="*/ 311 h 952"/>
              <a:gd name="T100" fmla="*/ 793 w 876"/>
              <a:gd name="T101" fmla="*/ 265 h 952"/>
              <a:gd name="T102" fmla="*/ 827 w 876"/>
              <a:gd name="T103" fmla="*/ 254 h 952"/>
              <a:gd name="T104" fmla="*/ 815 w 876"/>
              <a:gd name="T105" fmla="*/ 220 h 952"/>
              <a:gd name="T106" fmla="*/ 786 w 876"/>
              <a:gd name="T107" fmla="*/ 225 h 952"/>
              <a:gd name="T108" fmla="*/ 728 w 876"/>
              <a:gd name="T109" fmla="*/ 226 h 952"/>
              <a:gd name="T110" fmla="*/ 546 w 876"/>
              <a:gd name="T111" fmla="*/ 215 h 952"/>
              <a:gd name="T112" fmla="*/ 472 w 876"/>
              <a:gd name="T113" fmla="*/ 222 h 9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6" h="952">
                <a:moveTo>
                  <a:pt x="443" y="229"/>
                </a:moveTo>
                <a:cubicBezTo>
                  <a:pt x="443" y="229"/>
                  <a:pt x="451" y="218"/>
                  <a:pt x="464" y="219"/>
                </a:cubicBezTo>
                <a:cubicBezTo>
                  <a:pt x="470" y="212"/>
                  <a:pt x="470" y="212"/>
                  <a:pt x="470" y="212"/>
                </a:cubicBezTo>
                <a:cubicBezTo>
                  <a:pt x="472" y="205"/>
                  <a:pt x="472" y="205"/>
                  <a:pt x="472" y="205"/>
                </a:cubicBezTo>
                <a:cubicBezTo>
                  <a:pt x="476" y="197"/>
                  <a:pt x="476" y="197"/>
                  <a:pt x="476" y="197"/>
                </a:cubicBezTo>
                <a:cubicBezTo>
                  <a:pt x="476" y="197"/>
                  <a:pt x="491" y="188"/>
                  <a:pt x="501" y="190"/>
                </a:cubicBezTo>
                <a:cubicBezTo>
                  <a:pt x="514" y="186"/>
                  <a:pt x="514" y="186"/>
                  <a:pt x="514" y="186"/>
                </a:cubicBezTo>
                <a:cubicBezTo>
                  <a:pt x="514" y="186"/>
                  <a:pt x="529" y="186"/>
                  <a:pt x="537" y="191"/>
                </a:cubicBezTo>
                <a:cubicBezTo>
                  <a:pt x="546" y="195"/>
                  <a:pt x="551" y="205"/>
                  <a:pt x="570" y="192"/>
                </a:cubicBezTo>
                <a:cubicBezTo>
                  <a:pt x="576" y="186"/>
                  <a:pt x="576" y="186"/>
                  <a:pt x="576" y="186"/>
                </a:cubicBezTo>
                <a:cubicBezTo>
                  <a:pt x="576" y="186"/>
                  <a:pt x="574" y="176"/>
                  <a:pt x="585" y="178"/>
                </a:cubicBezTo>
                <a:cubicBezTo>
                  <a:pt x="586" y="175"/>
                  <a:pt x="586" y="175"/>
                  <a:pt x="586" y="175"/>
                </a:cubicBezTo>
                <a:cubicBezTo>
                  <a:pt x="585" y="172"/>
                  <a:pt x="585" y="172"/>
                  <a:pt x="585" y="172"/>
                </a:cubicBezTo>
                <a:cubicBezTo>
                  <a:pt x="585" y="170"/>
                  <a:pt x="585" y="170"/>
                  <a:pt x="585" y="170"/>
                </a:cubicBezTo>
                <a:cubicBezTo>
                  <a:pt x="583" y="168"/>
                  <a:pt x="583" y="168"/>
                  <a:pt x="583" y="168"/>
                </a:cubicBezTo>
                <a:cubicBezTo>
                  <a:pt x="583" y="160"/>
                  <a:pt x="583" y="160"/>
                  <a:pt x="583" y="160"/>
                </a:cubicBezTo>
                <a:cubicBezTo>
                  <a:pt x="583" y="160"/>
                  <a:pt x="593" y="136"/>
                  <a:pt x="606" y="136"/>
                </a:cubicBezTo>
                <a:cubicBezTo>
                  <a:pt x="620" y="137"/>
                  <a:pt x="622" y="125"/>
                  <a:pt x="622" y="125"/>
                </a:cubicBezTo>
                <a:cubicBezTo>
                  <a:pt x="622" y="125"/>
                  <a:pt x="622" y="112"/>
                  <a:pt x="648" y="112"/>
                </a:cubicBezTo>
                <a:cubicBezTo>
                  <a:pt x="648" y="112"/>
                  <a:pt x="642" y="111"/>
                  <a:pt x="639" y="99"/>
                </a:cubicBezTo>
                <a:cubicBezTo>
                  <a:pt x="637" y="87"/>
                  <a:pt x="625" y="88"/>
                  <a:pt x="616" y="90"/>
                </a:cubicBezTo>
                <a:cubicBezTo>
                  <a:pt x="613" y="87"/>
                  <a:pt x="613" y="87"/>
                  <a:pt x="613" y="87"/>
                </a:cubicBezTo>
                <a:cubicBezTo>
                  <a:pt x="613" y="87"/>
                  <a:pt x="617" y="63"/>
                  <a:pt x="594" y="82"/>
                </a:cubicBezTo>
                <a:cubicBezTo>
                  <a:pt x="582" y="92"/>
                  <a:pt x="585" y="55"/>
                  <a:pt x="585" y="55"/>
                </a:cubicBezTo>
                <a:cubicBezTo>
                  <a:pt x="585" y="55"/>
                  <a:pt x="590" y="36"/>
                  <a:pt x="565" y="43"/>
                </a:cubicBezTo>
                <a:cubicBezTo>
                  <a:pt x="541" y="51"/>
                  <a:pt x="521" y="47"/>
                  <a:pt x="532" y="69"/>
                </a:cubicBezTo>
                <a:cubicBezTo>
                  <a:pt x="543" y="91"/>
                  <a:pt x="522" y="83"/>
                  <a:pt x="522" y="83"/>
                </a:cubicBezTo>
                <a:cubicBezTo>
                  <a:pt x="522" y="83"/>
                  <a:pt x="509" y="82"/>
                  <a:pt x="499" y="96"/>
                </a:cubicBezTo>
                <a:cubicBezTo>
                  <a:pt x="489" y="110"/>
                  <a:pt x="481" y="101"/>
                  <a:pt x="477" y="88"/>
                </a:cubicBezTo>
                <a:cubicBezTo>
                  <a:pt x="474" y="75"/>
                  <a:pt x="478" y="71"/>
                  <a:pt x="462" y="77"/>
                </a:cubicBezTo>
                <a:cubicBezTo>
                  <a:pt x="462" y="77"/>
                  <a:pt x="451" y="62"/>
                  <a:pt x="436" y="73"/>
                </a:cubicBezTo>
                <a:cubicBezTo>
                  <a:pt x="436" y="73"/>
                  <a:pt x="387" y="71"/>
                  <a:pt x="372" y="29"/>
                </a:cubicBezTo>
                <a:cubicBezTo>
                  <a:pt x="372" y="29"/>
                  <a:pt x="364" y="0"/>
                  <a:pt x="353" y="27"/>
                </a:cubicBezTo>
                <a:cubicBezTo>
                  <a:pt x="353" y="27"/>
                  <a:pt x="342" y="20"/>
                  <a:pt x="339" y="18"/>
                </a:cubicBezTo>
                <a:cubicBezTo>
                  <a:pt x="335" y="16"/>
                  <a:pt x="329" y="21"/>
                  <a:pt x="327" y="27"/>
                </a:cubicBezTo>
                <a:cubicBezTo>
                  <a:pt x="327" y="27"/>
                  <a:pt x="311" y="14"/>
                  <a:pt x="313" y="38"/>
                </a:cubicBezTo>
                <a:cubicBezTo>
                  <a:pt x="313" y="38"/>
                  <a:pt x="310" y="56"/>
                  <a:pt x="307" y="63"/>
                </a:cubicBezTo>
                <a:cubicBezTo>
                  <a:pt x="304" y="95"/>
                  <a:pt x="304" y="95"/>
                  <a:pt x="304" y="95"/>
                </a:cubicBezTo>
                <a:cubicBezTo>
                  <a:pt x="304" y="95"/>
                  <a:pt x="306" y="111"/>
                  <a:pt x="285" y="117"/>
                </a:cubicBezTo>
                <a:cubicBezTo>
                  <a:pt x="285" y="117"/>
                  <a:pt x="296" y="157"/>
                  <a:pt x="267" y="140"/>
                </a:cubicBezTo>
                <a:cubicBezTo>
                  <a:pt x="267" y="140"/>
                  <a:pt x="262" y="142"/>
                  <a:pt x="260" y="151"/>
                </a:cubicBezTo>
                <a:cubicBezTo>
                  <a:pt x="246" y="152"/>
                  <a:pt x="246" y="152"/>
                  <a:pt x="246" y="152"/>
                </a:cubicBezTo>
                <a:cubicBezTo>
                  <a:pt x="246" y="152"/>
                  <a:pt x="234" y="170"/>
                  <a:pt x="254" y="175"/>
                </a:cubicBezTo>
                <a:cubicBezTo>
                  <a:pt x="254" y="175"/>
                  <a:pt x="270" y="162"/>
                  <a:pt x="268" y="183"/>
                </a:cubicBezTo>
                <a:cubicBezTo>
                  <a:pt x="266" y="204"/>
                  <a:pt x="278" y="206"/>
                  <a:pt x="278" y="206"/>
                </a:cubicBezTo>
                <a:cubicBezTo>
                  <a:pt x="278" y="206"/>
                  <a:pt x="283" y="213"/>
                  <a:pt x="266" y="215"/>
                </a:cubicBezTo>
                <a:cubicBezTo>
                  <a:pt x="249" y="216"/>
                  <a:pt x="249" y="222"/>
                  <a:pt x="241" y="231"/>
                </a:cubicBezTo>
                <a:cubicBezTo>
                  <a:pt x="241" y="231"/>
                  <a:pt x="234" y="238"/>
                  <a:pt x="227" y="230"/>
                </a:cubicBezTo>
                <a:cubicBezTo>
                  <a:pt x="220" y="221"/>
                  <a:pt x="218" y="226"/>
                  <a:pt x="214" y="230"/>
                </a:cubicBezTo>
                <a:cubicBezTo>
                  <a:pt x="209" y="235"/>
                  <a:pt x="208" y="225"/>
                  <a:pt x="208" y="225"/>
                </a:cubicBezTo>
                <a:cubicBezTo>
                  <a:pt x="208" y="225"/>
                  <a:pt x="207" y="220"/>
                  <a:pt x="201" y="227"/>
                </a:cubicBezTo>
                <a:cubicBezTo>
                  <a:pt x="197" y="230"/>
                  <a:pt x="189" y="221"/>
                  <a:pt x="189" y="221"/>
                </a:cubicBezTo>
                <a:cubicBezTo>
                  <a:pt x="189" y="221"/>
                  <a:pt x="173" y="218"/>
                  <a:pt x="174" y="237"/>
                </a:cubicBezTo>
                <a:cubicBezTo>
                  <a:pt x="174" y="255"/>
                  <a:pt x="173" y="251"/>
                  <a:pt x="179" y="256"/>
                </a:cubicBezTo>
                <a:cubicBezTo>
                  <a:pt x="179" y="256"/>
                  <a:pt x="182" y="261"/>
                  <a:pt x="173" y="266"/>
                </a:cubicBezTo>
                <a:cubicBezTo>
                  <a:pt x="165" y="270"/>
                  <a:pt x="171" y="274"/>
                  <a:pt x="175" y="275"/>
                </a:cubicBezTo>
                <a:cubicBezTo>
                  <a:pt x="180" y="276"/>
                  <a:pt x="173" y="284"/>
                  <a:pt x="173" y="284"/>
                </a:cubicBezTo>
                <a:cubicBezTo>
                  <a:pt x="173" y="284"/>
                  <a:pt x="198" y="313"/>
                  <a:pt x="176" y="321"/>
                </a:cubicBezTo>
                <a:cubicBezTo>
                  <a:pt x="176" y="321"/>
                  <a:pt x="179" y="342"/>
                  <a:pt x="165" y="339"/>
                </a:cubicBezTo>
                <a:cubicBezTo>
                  <a:pt x="156" y="337"/>
                  <a:pt x="151" y="366"/>
                  <a:pt x="157" y="369"/>
                </a:cubicBezTo>
                <a:cubicBezTo>
                  <a:pt x="157" y="369"/>
                  <a:pt x="148" y="399"/>
                  <a:pt x="135" y="390"/>
                </a:cubicBezTo>
                <a:cubicBezTo>
                  <a:pt x="121" y="382"/>
                  <a:pt x="104" y="418"/>
                  <a:pt x="104" y="418"/>
                </a:cubicBezTo>
                <a:cubicBezTo>
                  <a:pt x="104" y="418"/>
                  <a:pt x="85" y="415"/>
                  <a:pt x="85" y="433"/>
                </a:cubicBezTo>
                <a:cubicBezTo>
                  <a:pt x="85" y="433"/>
                  <a:pt x="88" y="440"/>
                  <a:pt x="76" y="433"/>
                </a:cubicBezTo>
                <a:cubicBezTo>
                  <a:pt x="68" y="430"/>
                  <a:pt x="67" y="448"/>
                  <a:pt x="67" y="448"/>
                </a:cubicBezTo>
                <a:cubicBezTo>
                  <a:pt x="67" y="448"/>
                  <a:pt x="60" y="453"/>
                  <a:pt x="55" y="452"/>
                </a:cubicBezTo>
                <a:cubicBezTo>
                  <a:pt x="55" y="452"/>
                  <a:pt x="55" y="487"/>
                  <a:pt x="34" y="484"/>
                </a:cubicBezTo>
                <a:cubicBezTo>
                  <a:pt x="34" y="484"/>
                  <a:pt x="24" y="487"/>
                  <a:pt x="31" y="499"/>
                </a:cubicBezTo>
                <a:cubicBezTo>
                  <a:pt x="31" y="499"/>
                  <a:pt x="0" y="510"/>
                  <a:pt x="39" y="553"/>
                </a:cubicBezTo>
                <a:cubicBezTo>
                  <a:pt x="58" y="553"/>
                  <a:pt x="58" y="553"/>
                  <a:pt x="58" y="553"/>
                </a:cubicBezTo>
                <a:cubicBezTo>
                  <a:pt x="58" y="570"/>
                  <a:pt x="58" y="570"/>
                  <a:pt x="58" y="570"/>
                </a:cubicBezTo>
                <a:cubicBezTo>
                  <a:pt x="71" y="570"/>
                  <a:pt x="71" y="570"/>
                  <a:pt x="71" y="570"/>
                </a:cubicBezTo>
                <a:cubicBezTo>
                  <a:pt x="71" y="570"/>
                  <a:pt x="77" y="592"/>
                  <a:pt x="91" y="594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6" y="639"/>
                  <a:pt x="106" y="639"/>
                  <a:pt x="106" y="639"/>
                </a:cubicBezTo>
                <a:cubicBezTo>
                  <a:pt x="115" y="662"/>
                  <a:pt x="115" y="662"/>
                  <a:pt x="115" y="662"/>
                </a:cubicBezTo>
                <a:cubicBezTo>
                  <a:pt x="115" y="683"/>
                  <a:pt x="115" y="683"/>
                  <a:pt x="115" y="683"/>
                </a:cubicBezTo>
                <a:cubicBezTo>
                  <a:pt x="115" y="683"/>
                  <a:pt x="128" y="701"/>
                  <a:pt x="113" y="710"/>
                </a:cubicBezTo>
                <a:cubicBezTo>
                  <a:pt x="113" y="710"/>
                  <a:pt x="111" y="742"/>
                  <a:pt x="129" y="720"/>
                </a:cubicBezTo>
                <a:cubicBezTo>
                  <a:pt x="143" y="704"/>
                  <a:pt x="150" y="718"/>
                  <a:pt x="150" y="718"/>
                </a:cubicBezTo>
                <a:cubicBezTo>
                  <a:pt x="150" y="718"/>
                  <a:pt x="156" y="720"/>
                  <a:pt x="163" y="710"/>
                </a:cubicBezTo>
                <a:cubicBezTo>
                  <a:pt x="169" y="701"/>
                  <a:pt x="191" y="725"/>
                  <a:pt x="191" y="739"/>
                </a:cubicBezTo>
                <a:cubicBezTo>
                  <a:pt x="191" y="753"/>
                  <a:pt x="182" y="760"/>
                  <a:pt x="181" y="762"/>
                </a:cubicBezTo>
                <a:cubicBezTo>
                  <a:pt x="179" y="764"/>
                  <a:pt x="169" y="781"/>
                  <a:pt x="195" y="795"/>
                </a:cubicBezTo>
                <a:cubicBezTo>
                  <a:pt x="205" y="801"/>
                  <a:pt x="213" y="836"/>
                  <a:pt x="213" y="836"/>
                </a:cubicBezTo>
                <a:cubicBezTo>
                  <a:pt x="215" y="859"/>
                  <a:pt x="215" y="859"/>
                  <a:pt x="215" y="859"/>
                </a:cubicBezTo>
                <a:cubicBezTo>
                  <a:pt x="223" y="868"/>
                  <a:pt x="223" y="868"/>
                  <a:pt x="223" y="868"/>
                </a:cubicBezTo>
                <a:cubicBezTo>
                  <a:pt x="223" y="868"/>
                  <a:pt x="225" y="876"/>
                  <a:pt x="217" y="879"/>
                </a:cubicBezTo>
                <a:cubicBezTo>
                  <a:pt x="217" y="879"/>
                  <a:pt x="208" y="897"/>
                  <a:pt x="231" y="897"/>
                </a:cubicBezTo>
                <a:cubicBezTo>
                  <a:pt x="258" y="893"/>
                  <a:pt x="258" y="893"/>
                  <a:pt x="258" y="893"/>
                </a:cubicBezTo>
                <a:cubicBezTo>
                  <a:pt x="258" y="893"/>
                  <a:pt x="269" y="892"/>
                  <a:pt x="278" y="904"/>
                </a:cubicBezTo>
                <a:cubicBezTo>
                  <a:pt x="287" y="916"/>
                  <a:pt x="307" y="899"/>
                  <a:pt x="310" y="892"/>
                </a:cubicBezTo>
                <a:cubicBezTo>
                  <a:pt x="314" y="884"/>
                  <a:pt x="320" y="873"/>
                  <a:pt x="320" y="873"/>
                </a:cubicBezTo>
                <a:cubicBezTo>
                  <a:pt x="332" y="878"/>
                  <a:pt x="332" y="878"/>
                  <a:pt x="332" y="878"/>
                </a:cubicBezTo>
                <a:cubicBezTo>
                  <a:pt x="332" y="878"/>
                  <a:pt x="344" y="876"/>
                  <a:pt x="342" y="866"/>
                </a:cubicBezTo>
                <a:cubicBezTo>
                  <a:pt x="342" y="866"/>
                  <a:pt x="346" y="828"/>
                  <a:pt x="364" y="840"/>
                </a:cubicBezTo>
                <a:cubicBezTo>
                  <a:pt x="364" y="840"/>
                  <a:pt x="400" y="917"/>
                  <a:pt x="409" y="921"/>
                </a:cubicBezTo>
                <a:cubicBezTo>
                  <a:pt x="418" y="924"/>
                  <a:pt x="429" y="926"/>
                  <a:pt x="447" y="909"/>
                </a:cubicBezTo>
                <a:cubicBezTo>
                  <a:pt x="447" y="909"/>
                  <a:pt x="469" y="917"/>
                  <a:pt x="476" y="899"/>
                </a:cubicBezTo>
                <a:cubicBezTo>
                  <a:pt x="476" y="899"/>
                  <a:pt x="479" y="891"/>
                  <a:pt x="496" y="890"/>
                </a:cubicBezTo>
                <a:cubicBezTo>
                  <a:pt x="512" y="890"/>
                  <a:pt x="519" y="891"/>
                  <a:pt x="519" y="891"/>
                </a:cubicBezTo>
                <a:cubicBezTo>
                  <a:pt x="519" y="891"/>
                  <a:pt x="522" y="892"/>
                  <a:pt x="521" y="902"/>
                </a:cubicBezTo>
                <a:cubicBezTo>
                  <a:pt x="521" y="902"/>
                  <a:pt x="540" y="904"/>
                  <a:pt x="541" y="922"/>
                </a:cubicBezTo>
                <a:cubicBezTo>
                  <a:pt x="541" y="941"/>
                  <a:pt x="542" y="943"/>
                  <a:pt x="542" y="943"/>
                </a:cubicBezTo>
                <a:cubicBezTo>
                  <a:pt x="544" y="942"/>
                  <a:pt x="544" y="942"/>
                  <a:pt x="544" y="942"/>
                </a:cubicBezTo>
                <a:cubicBezTo>
                  <a:pt x="544" y="942"/>
                  <a:pt x="543" y="929"/>
                  <a:pt x="550" y="935"/>
                </a:cubicBezTo>
                <a:cubicBezTo>
                  <a:pt x="550" y="935"/>
                  <a:pt x="556" y="952"/>
                  <a:pt x="563" y="930"/>
                </a:cubicBezTo>
                <a:cubicBezTo>
                  <a:pt x="563" y="920"/>
                  <a:pt x="563" y="920"/>
                  <a:pt x="563" y="920"/>
                </a:cubicBezTo>
                <a:cubicBezTo>
                  <a:pt x="563" y="920"/>
                  <a:pt x="580" y="911"/>
                  <a:pt x="562" y="903"/>
                </a:cubicBezTo>
                <a:cubicBezTo>
                  <a:pt x="562" y="903"/>
                  <a:pt x="566" y="883"/>
                  <a:pt x="574" y="892"/>
                </a:cubicBezTo>
                <a:cubicBezTo>
                  <a:pt x="574" y="892"/>
                  <a:pt x="584" y="902"/>
                  <a:pt x="586" y="889"/>
                </a:cubicBezTo>
                <a:cubicBezTo>
                  <a:pt x="586" y="875"/>
                  <a:pt x="586" y="875"/>
                  <a:pt x="586" y="875"/>
                </a:cubicBezTo>
                <a:cubicBezTo>
                  <a:pt x="581" y="868"/>
                  <a:pt x="581" y="868"/>
                  <a:pt x="581" y="868"/>
                </a:cubicBezTo>
                <a:cubicBezTo>
                  <a:pt x="577" y="862"/>
                  <a:pt x="577" y="862"/>
                  <a:pt x="577" y="862"/>
                </a:cubicBezTo>
                <a:cubicBezTo>
                  <a:pt x="573" y="861"/>
                  <a:pt x="573" y="861"/>
                  <a:pt x="573" y="861"/>
                </a:cubicBezTo>
                <a:cubicBezTo>
                  <a:pt x="571" y="857"/>
                  <a:pt x="571" y="857"/>
                  <a:pt x="571" y="857"/>
                </a:cubicBezTo>
                <a:cubicBezTo>
                  <a:pt x="571" y="855"/>
                  <a:pt x="571" y="855"/>
                  <a:pt x="571" y="855"/>
                </a:cubicBezTo>
                <a:cubicBezTo>
                  <a:pt x="571" y="852"/>
                  <a:pt x="571" y="852"/>
                  <a:pt x="571" y="852"/>
                </a:cubicBezTo>
                <a:cubicBezTo>
                  <a:pt x="571" y="852"/>
                  <a:pt x="549" y="842"/>
                  <a:pt x="578" y="840"/>
                </a:cubicBezTo>
                <a:cubicBezTo>
                  <a:pt x="584" y="832"/>
                  <a:pt x="584" y="832"/>
                  <a:pt x="584" y="832"/>
                </a:cubicBezTo>
                <a:cubicBezTo>
                  <a:pt x="583" y="814"/>
                  <a:pt x="583" y="814"/>
                  <a:pt x="583" y="814"/>
                </a:cubicBezTo>
                <a:cubicBezTo>
                  <a:pt x="583" y="814"/>
                  <a:pt x="583" y="809"/>
                  <a:pt x="594" y="811"/>
                </a:cubicBezTo>
                <a:cubicBezTo>
                  <a:pt x="594" y="811"/>
                  <a:pt x="599" y="809"/>
                  <a:pt x="603" y="794"/>
                </a:cubicBezTo>
                <a:cubicBezTo>
                  <a:pt x="606" y="784"/>
                  <a:pt x="613" y="783"/>
                  <a:pt x="613" y="783"/>
                </a:cubicBezTo>
                <a:cubicBezTo>
                  <a:pt x="619" y="775"/>
                  <a:pt x="619" y="775"/>
                  <a:pt x="619" y="775"/>
                </a:cubicBezTo>
                <a:cubicBezTo>
                  <a:pt x="619" y="765"/>
                  <a:pt x="619" y="765"/>
                  <a:pt x="619" y="765"/>
                </a:cubicBezTo>
                <a:cubicBezTo>
                  <a:pt x="619" y="765"/>
                  <a:pt x="607" y="754"/>
                  <a:pt x="597" y="754"/>
                </a:cubicBezTo>
                <a:cubicBezTo>
                  <a:pt x="591" y="751"/>
                  <a:pt x="591" y="751"/>
                  <a:pt x="591" y="751"/>
                </a:cubicBezTo>
                <a:cubicBezTo>
                  <a:pt x="580" y="738"/>
                  <a:pt x="580" y="738"/>
                  <a:pt x="580" y="738"/>
                </a:cubicBezTo>
                <a:cubicBezTo>
                  <a:pt x="583" y="737"/>
                  <a:pt x="583" y="737"/>
                  <a:pt x="583" y="737"/>
                </a:cubicBezTo>
                <a:cubicBezTo>
                  <a:pt x="597" y="737"/>
                  <a:pt x="597" y="737"/>
                  <a:pt x="597" y="737"/>
                </a:cubicBezTo>
                <a:cubicBezTo>
                  <a:pt x="607" y="746"/>
                  <a:pt x="607" y="746"/>
                  <a:pt x="607" y="746"/>
                </a:cubicBezTo>
                <a:cubicBezTo>
                  <a:pt x="629" y="746"/>
                  <a:pt x="629" y="746"/>
                  <a:pt x="629" y="746"/>
                </a:cubicBezTo>
                <a:cubicBezTo>
                  <a:pt x="644" y="754"/>
                  <a:pt x="644" y="754"/>
                  <a:pt x="644" y="754"/>
                </a:cubicBezTo>
                <a:cubicBezTo>
                  <a:pt x="669" y="752"/>
                  <a:pt x="669" y="752"/>
                  <a:pt x="669" y="752"/>
                </a:cubicBezTo>
                <a:cubicBezTo>
                  <a:pt x="669" y="752"/>
                  <a:pt x="681" y="741"/>
                  <a:pt x="663" y="741"/>
                </a:cubicBezTo>
                <a:cubicBezTo>
                  <a:pt x="654" y="747"/>
                  <a:pt x="654" y="747"/>
                  <a:pt x="654" y="747"/>
                </a:cubicBezTo>
                <a:cubicBezTo>
                  <a:pt x="643" y="746"/>
                  <a:pt x="643" y="746"/>
                  <a:pt x="643" y="746"/>
                </a:cubicBezTo>
                <a:cubicBezTo>
                  <a:pt x="641" y="740"/>
                  <a:pt x="641" y="740"/>
                  <a:pt x="641" y="740"/>
                </a:cubicBezTo>
                <a:cubicBezTo>
                  <a:pt x="644" y="734"/>
                  <a:pt x="644" y="734"/>
                  <a:pt x="644" y="734"/>
                </a:cubicBezTo>
                <a:cubicBezTo>
                  <a:pt x="645" y="710"/>
                  <a:pt x="645" y="710"/>
                  <a:pt x="645" y="710"/>
                </a:cubicBezTo>
                <a:cubicBezTo>
                  <a:pt x="660" y="704"/>
                  <a:pt x="660" y="704"/>
                  <a:pt x="660" y="704"/>
                </a:cubicBezTo>
                <a:cubicBezTo>
                  <a:pt x="660" y="704"/>
                  <a:pt x="668" y="694"/>
                  <a:pt x="667" y="687"/>
                </a:cubicBezTo>
                <a:cubicBezTo>
                  <a:pt x="667" y="687"/>
                  <a:pt x="682" y="692"/>
                  <a:pt x="682" y="698"/>
                </a:cubicBezTo>
                <a:cubicBezTo>
                  <a:pt x="682" y="698"/>
                  <a:pt x="681" y="703"/>
                  <a:pt x="676" y="704"/>
                </a:cubicBezTo>
                <a:cubicBezTo>
                  <a:pt x="676" y="704"/>
                  <a:pt x="666" y="707"/>
                  <a:pt x="672" y="716"/>
                </a:cubicBezTo>
                <a:cubicBezTo>
                  <a:pt x="676" y="726"/>
                  <a:pt x="676" y="726"/>
                  <a:pt x="676" y="726"/>
                </a:cubicBezTo>
                <a:cubicBezTo>
                  <a:pt x="676" y="726"/>
                  <a:pt x="707" y="726"/>
                  <a:pt x="699" y="710"/>
                </a:cubicBezTo>
                <a:cubicBezTo>
                  <a:pt x="693" y="705"/>
                  <a:pt x="693" y="705"/>
                  <a:pt x="693" y="705"/>
                </a:cubicBezTo>
                <a:cubicBezTo>
                  <a:pt x="693" y="697"/>
                  <a:pt x="693" y="697"/>
                  <a:pt x="693" y="697"/>
                </a:cubicBezTo>
                <a:cubicBezTo>
                  <a:pt x="693" y="694"/>
                  <a:pt x="693" y="694"/>
                  <a:pt x="693" y="694"/>
                </a:cubicBezTo>
                <a:cubicBezTo>
                  <a:pt x="697" y="692"/>
                  <a:pt x="697" y="692"/>
                  <a:pt x="697" y="692"/>
                </a:cubicBezTo>
                <a:cubicBezTo>
                  <a:pt x="701" y="693"/>
                  <a:pt x="701" y="693"/>
                  <a:pt x="701" y="693"/>
                </a:cubicBezTo>
                <a:cubicBezTo>
                  <a:pt x="707" y="700"/>
                  <a:pt x="707" y="700"/>
                  <a:pt x="707" y="700"/>
                </a:cubicBezTo>
                <a:cubicBezTo>
                  <a:pt x="717" y="702"/>
                  <a:pt x="717" y="702"/>
                  <a:pt x="717" y="702"/>
                </a:cubicBezTo>
                <a:cubicBezTo>
                  <a:pt x="720" y="697"/>
                  <a:pt x="720" y="697"/>
                  <a:pt x="720" y="697"/>
                </a:cubicBezTo>
                <a:cubicBezTo>
                  <a:pt x="721" y="693"/>
                  <a:pt x="721" y="693"/>
                  <a:pt x="721" y="693"/>
                </a:cubicBezTo>
                <a:cubicBezTo>
                  <a:pt x="718" y="691"/>
                  <a:pt x="718" y="691"/>
                  <a:pt x="718" y="691"/>
                </a:cubicBezTo>
                <a:cubicBezTo>
                  <a:pt x="716" y="689"/>
                  <a:pt x="716" y="689"/>
                  <a:pt x="716" y="689"/>
                </a:cubicBezTo>
                <a:cubicBezTo>
                  <a:pt x="715" y="687"/>
                  <a:pt x="715" y="687"/>
                  <a:pt x="715" y="687"/>
                </a:cubicBezTo>
                <a:cubicBezTo>
                  <a:pt x="715" y="682"/>
                  <a:pt x="715" y="682"/>
                  <a:pt x="715" y="682"/>
                </a:cubicBezTo>
                <a:cubicBezTo>
                  <a:pt x="715" y="682"/>
                  <a:pt x="725" y="679"/>
                  <a:pt x="723" y="667"/>
                </a:cubicBezTo>
                <a:cubicBezTo>
                  <a:pt x="723" y="667"/>
                  <a:pt x="724" y="657"/>
                  <a:pt x="733" y="658"/>
                </a:cubicBezTo>
                <a:cubicBezTo>
                  <a:pt x="742" y="658"/>
                  <a:pt x="751" y="658"/>
                  <a:pt x="751" y="658"/>
                </a:cubicBezTo>
                <a:cubicBezTo>
                  <a:pt x="757" y="671"/>
                  <a:pt x="757" y="671"/>
                  <a:pt x="757" y="671"/>
                </a:cubicBezTo>
                <a:cubicBezTo>
                  <a:pt x="763" y="670"/>
                  <a:pt x="763" y="670"/>
                  <a:pt x="763" y="670"/>
                </a:cubicBezTo>
                <a:cubicBezTo>
                  <a:pt x="763" y="670"/>
                  <a:pt x="778" y="650"/>
                  <a:pt x="762" y="648"/>
                </a:cubicBezTo>
                <a:cubicBezTo>
                  <a:pt x="757" y="648"/>
                  <a:pt x="757" y="648"/>
                  <a:pt x="757" y="648"/>
                </a:cubicBezTo>
                <a:cubicBezTo>
                  <a:pt x="747" y="618"/>
                  <a:pt x="747" y="618"/>
                  <a:pt x="747" y="618"/>
                </a:cubicBezTo>
                <a:cubicBezTo>
                  <a:pt x="751" y="613"/>
                  <a:pt x="751" y="613"/>
                  <a:pt x="751" y="613"/>
                </a:cubicBezTo>
                <a:cubicBezTo>
                  <a:pt x="745" y="609"/>
                  <a:pt x="745" y="609"/>
                  <a:pt x="745" y="609"/>
                </a:cubicBezTo>
                <a:cubicBezTo>
                  <a:pt x="739" y="598"/>
                  <a:pt x="739" y="598"/>
                  <a:pt x="739" y="598"/>
                </a:cubicBezTo>
                <a:cubicBezTo>
                  <a:pt x="739" y="598"/>
                  <a:pt x="737" y="583"/>
                  <a:pt x="722" y="575"/>
                </a:cubicBezTo>
                <a:cubicBezTo>
                  <a:pt x="722" y="575"/>
                  <a:pt x="722" y="566"/>
                  <a:pt x="738" y="570"/>
                </a:cubicBezTo>
                <a:cubicBezTo>
                  <a:pt x="738" y="570"/>
                  <a:pt x="743" y="564"/>
                  <a:pt x="741" y="560"/>
                </a:cubicBezTo>
                <a:cubicBezTo>
                  <a:pt x="741" y="560"/>
                  <a:pt x="754" y="562"/>
                  <a:pt x="755" y="564"/>
                </a:cubicBezTo>
                <a:cubicBezTo>
                  <a:pt x="755" y="564"/>
                  <a:pt x="758" y="557"/>
                  <a:pt x="757" y="551"/>
                </a:cubicBezTo>
                <a:cubicBezTo>
                  <a:pt x="757" y="551"/>
                  <a:pt x="776" y="536"/>
                  <a:pt x="753" y="534"/>
                </a:cubicBezTo>
                <a:cubicBezTo>
                  <a:pt x="753" y="524"/>
                  <a:pt x="753" y="524"/>
                  <a:pt x="753" y="524"/>
                </a:cubicBezTo>
                <a:cubicBezTo>
                  <a:pt x="737" y="522"/>
                  <a:pt x="737" y="522"/>
                  <a:pt x="737" y="522"/>
                </a:cubicBezTo>
                <a:cubicBezTo>
                  <a:pt x="737" y="522"/>
                  <a:pt x="720" y="510"/>
                  <a:pt x="735" y="509"/>
                </a:cubicBezTo>
                <a:cubicBezTo>
                  <a:pt x="741" y="514"/>
                  <a:pt x="741" y="514"/>
                  <a:pt x="741" y="514"/>
                </a:cubicBezTo>
                <a:cubicBezTo>
                  <a:pt x="755" y="516"/>
                  <a:pt x="755" y="516"/>
                  <a:pt x="755" y="516"/>
                </a:cubicBezTo>
                <a:cubicBezTo>
                  <a:pt x="755" y="516"/>
                  <a:pt x="780" y="521"/>
                  <a:pt x="758" y="500"/>
                </a:cubicBezTo>
                <a:cubicBezTo>
                  <a:pt x="759" y="497"/>
                  <a:pt x="759" y="497"/>
                  <a:pt x="759" y="497"/>
                </a:cubicBezTo>
                <a:cubicBezTo>
                  <a:pt x="759" y="497"/>
                  <a:pt x="767" y="487"/>
                  <a:pt x="754" y="487"/>
                </a:cubicBezTo>
                <a:cubicBezTo>
                  <a:pt x="745" y="493"/>
                  <a:pt x="745" y="493"/>
                  <a:pt x="745" y="493"/>
                </a:cubicBezTo>
                <a:cubicBezTo>
                  <a:pt x="739" y="495"/>
                  <a:pt x="739" y="495"/>
                  <a:pt x="739" y="495"/>
                </a:cubicBezTo>
                <a:cubicBezTo>
                  <a:pt x="734" y="498"/>
                  <a:pt x="734" y="498"/>
                  <a:pt x="734" y="498"/>
                </a:cubicBezTo>
                <a:cubicBezTo>
                  <a:pt x="731" y="496"/>
                  <a:pt x="731" y="496"/>
                  <a:pt x="731" y="496"/>
                </a:cubicBezTo>
                <a:cubicBezTo>
                  <a:pt x="732" y="489"/>
                  <a:pt x="732" y="489"/>
                  <a:pt x="732" y="489"/>
                </a:cubicBezTo>
                <a:cubicBezTo>
                  <a:pt x="743" y="489"/>
                  <a:pt x="743" y="489"/>
                  <a:pt x="743" y="489"/>
                </a:cubicBezTo>
                <a:cubicBezTo>
                  <a:pt x="743" y="489"/>
                  <a:pt x="753" y="479"/>
                  <a:pt x="743" y="475"/>
                </a:cubicBezTo>
                <a:cubicBezTo>
                  <a:pt x="733" y="470"/>
                  <a:pt x="722" y="471"/>
                  <a:pt x="714" y="477"/>
                </a:cubicBezTo>
                <a:cubicBezTo>
                  <a:pt x="713" y="474"/>
                  <a:pt x="713" y="474"/>
                  <a:pt x="713" y="474"/>
                </a:cubicBezTo>
                <a:cubicBezTo>
                  <a:pt x="713" y="467"/>
                  <a:pt x="713" y="467"/>
                  <a:pt x="713" y="467"/>
                </a:cubicBezTo>
                <a:cubicBezTo>
                  <a:pt x="710" y="466"/>
                  <a:pt x="710" y="466"/>
                  <a:pt x="710" y="466"/>
                </a:cubicBezTo>
                <a:cubicBezTo>
                  <a:pt x="710" y="462"/>
                  <a:pt x="710" y="462"/>
                  <a:pt x="710" y="462"/>
                </a:cubicBezTo>
                <a:cubicBezTo>
                  <a:pt x="716" y="462"/>
                  <a:pt x="716" y="462"/>
                  <a:pt x="716" y="462"/>
                </a:cubicBezTo>
                <a:cubicBezTo>
                  <a:pt x="720" y="464"/>
                  <a:pt x="720" y="464"/>
                  <a:pt x="720" y="464"/>
                </a:cubicBezTo>
                <a:cubicBezTo>
                  <a:pt x="723" y="462"/>
                  <a:pt x="723" y="462"/>
                  <a:pt x="723" y="462"/>
                </a:cubicBezTo>
                <a:cubicBezTo>
                  <a:pt x="723" y="457"/>
                  <a:pt x="723" y="457"/>
                  <a:pt x="723" y="457"/>
                </a:cubicBezTo>
                <a:cubicBezTo>
                  <a:pt x="726" y="453"/>
                  <a:pt x="726" y="453"/>
                  <a:pt x="726" y="453"/>
                </a:cubicBezTo>
                <a:cubicBezTo>
                  <a:pt x="726" y="448"/>
                  <a:pt x="726" y="448"/>
                  <a:pt x="726" y="448"/>
                </a:cubicBezTo>
                <a:cubicBezTo>
                  <a:pt x="724" y="446"/>
                  <a:pt x="724" y="446"/>
                  <a:pt x="724" y="446"/>
                </a:cubicBezTo>
                <a:cubicBezTo>
                  <a:pt x="724" y="442"/>
                  <a:pt x="724" y="442"/>
                  <a:pt x="724" y="442"/>
                </a:cubicBezTo>
                <a:cubicBezTo>
                  <a:pt x="730" y="435"/>
                  <a:pt x="730" y="435"/>
                  <a:pt x="730" y="435"/>
                </a:cubicBezTo>
                <a:cubicBezTo>
                  <a:pt x="730" y="435"/>
                  <a:pt x="734" y="433"/>
                  <a:pt x="736" y="434"/>
                </a:cubicBezTo>
                <a:cubicBezTo>
                  <a:pt x="738" y="435"/>
                  <a:pt x="738" y="436"/>
                  <a:pt x="738" y="436"/>
                </a:cubicBezTo>
                <a:cubicBezTo>
                  <a:pt x="740" y="443"/>
                  <a:pt x="740" y="443"/>
                  <a:pt x="740" y="443"/>
                </a:cubicBezTo>
                <a:cubicBezTo>
                  <a:pt x="744" y="453"/>
                  <a:pt x="744" y="453"/>
                  <a:pt x="744" y="453"/>
                </a:cubicBezTo>
                <a:cubicBezTo>
                  <a:pt x="745" y="450"/>
                  <a:pt x="745" y="450"/>
                  <a:pt x="745" y="450"/>
                </a:cubicBezTo>
                <a:cubicBezTo>
                  <a:pt x="745" y="445"/>
                  <a:pt x="745" y="445"/>
                  <a:pt x="745" y="445"/>
                </a:cubicBezTo>
                <a:cubicBezTo>
                  <a:pt x="745" y="440"/>
                  <a:pt x="745" y="440"/>
                  <a:pt x="745" y="440"/>
                </a:cubicBezTo>
                <a:cubicBezTo>
                  <a:pt x="744" y="433"/>
                  <a:pt x="744" y="433"/>
                  <a:pt x="744" y="433"/>
                </a:cubicBezTo>
                <a:cubicBezTo>
                  <a:pt x="744" y="428"/>
                  <a:pt x="744" y="428"/>
                  <a:pt x="744" y="428"/>
                </a:cubicBezTo>
                <a:cubicBezTo>
                  <a:pt x="744" y="428"/>
                  <a:pt x="751" y="423"/>
                  <a:pt x="750" y="434"/>
                </a:cubicBezTo>
                <a:cubicBezTo>
                  <a:pt x="750" y="445"/>
                  <a:pt x="749" y="449"/>
                  <a:pt x="749" y="449"/>
                </a:cubicBezTo>
                <a:cubicBezTo>
                  <a:pt x="749" y="449"/>
                  <a:pt x="746" y="461"/>
                  <a:pt x="767" y="452"/>
                </a:cubicBezTo>
                <a:cubicBezTo>
                  <a:pt x="771" y="445"/>
                  <a:pt x="771" y="445"/>
                  <a:pt x="771" y="445"/>
                </a:cubicBezTo>
                <a:cubicBezTo>
                  <a:pt x="770" y="410"/>
                  <a:pt x="770" y="410"/>
                  <a:pt x="770" y="410"/>
                </a:cubicBezTo>
                <a:cubicBezTo>
                  <a:pt x="770" y="410"/>
                  <a:pt x="774" y="404"/>
                  <a:pt x="775" y="413"/>
                </a:cubicBezTo>
                <a:cubicBezTo>
                  <a:pt x="781" y="418"/>
                  <a:pt x="781" y="418"/>
                  <a:pt x="781" y="418"/>
                </a:cubicBezTo>
                <a:cubicBezTo>
                  <a:pt x="781" y="418"/>
                  <a:pt x="786" y="421"/>
                  <a:pt x="783" y="433"/>
                </a:cubicBezTo>
                <a:cubicBezTo>
                  <a:pt x="780" y="444"/>
                  <a:pt x="781" y="455"/>
                  <a:pt x="789" y="455"/>
                </a:cubicBezTo>
                <a:cubicBezTo>
                  <a:pt x="789" y="455"/>
                  <a:pt x="800" y="456"/>
                  <a:pt x="812" y="432"/>
                </a:cubicBezTo>
                <a:cubicBezTo>
                  <a:pt x="812" y="432"/>
                  <a:pt x="813" y="428"/>
                  <a:pt x="802" y="428"/>
                </a:cubicBezTo>
                <a:cubicBezTo>
                  <a:pt x="802" y="428"/>
                  <a:pt x="795" y="424"/>
                  <a:pt x="803" y="417"/>
                </a:cubicBezTo>
                <a:cubicBezTo>
                  <a:pt x="803" y="417"/>
                  <a:pt x="804" y="411"/>
                  <a:pt x="800" y="410"/>
                </a:cubicBezTo>
                <a:cubicBezTo>
                  <a:pt x="800" y="410"/>
                  <a:pt x="792" y="402"/>
                  <a:pt x="802" y="394"/>
                </a:cubicBezTo>
                <a:cubicBezTo>
                  <a:pt x="811" y="386"/>
                  <a:pt x="808" y="381"/>
                  <a:pt x="803" y="377"/>
                </a:cubicBezTo>
                <a:cubicBezTo>
                  <a:pt x="798" y="373"/>
                  <a:pt x="796" y="368"/>
                  <a:pt x="796" y="368"/>
                </a:cubicBezTo>
                <a:cubicBezTo>
                  <a:pt x="796" y="368"/>
                  <a:pt x="795" y="363"/>
                  <a:pt x="803" y="361"/>
                </a:cubicBezTo>
                <a:cubicBezTo>
                  <a:pt x="811" y="358"/>
                  <a:pt x="806" y="345"/>
                  <a:pt x="799" y="345"/>
                </a:cubicBezTo>
                <a:cubicBezTo>
                  <a:pt x="791" y="344"/>
                  <a:pt x="781" y="343"/>
                  <a:pt x="768" y="359"/>
                </a:cubicBezTo>
                <a:cubicBezTo>
                  <a:pt x="755" y="375"/>
                  <a:pt x="747" y="382"/>
                  <a:pt x="733" y="384"/>
                </a:cubicBezTo>
                <a:cubicBezTo>
                  <a:pt x="733" y="384"/>
                  <a:pt x="724" y="385"/>
                  <a:pt x="724" y="396"/>
                </a:cubicBezTo>
                <a:cubicBezTo>
                  <a:pt x="724" y="407"/>
                  <a:pt x="717" y="410"/>
                  <a:pt x="713" y="408"/>
                </a:cubicBezTo>
                <a:cubicBezTo>
                  <a:pt x="709" y="405"/>
                  <a:pt x="717" y="398"/>
                  <a:pt x="717" y="398"/>
                </a:cubicBezTo>
                <a:cubicBezTo>
                  <a:pt x="717" y="398"/>
                  <a:pt x="723" y="389"/>
                  <a:pt x="713" y="390"/>
                </a:cubicBezTo>
                <a:cubicBezTo>
                  <a:pt x="703" y="403"/>
                  <a:pt x="703" y="403"/>
                  <a:pt x="703" y="403"/>
                </a:cubicBezTo>
                <a:cubicBezTo>
                  <a:pt x="700" y="403"/>
                  <a:pt x="700" y="403"/>
                  <a:pt x="700" y="403"/>
                </a:cubicBezTo>
                <a:cubicBezTo>
                  <a:pt x="700" y="394"/>
                  <a:pt x="700" y="394"/>
                  <a:pt x="700" y="394"/>
                </a:cubicBezTo>
                <a:cubicBezTo>
                  <a:pt x="711" y="373"/>
                  <a:pt x="711" y="373"/>
                  <a:pt x="711" y="373"/>
                </a:cubicBezTo>
                <a:cubicBezTo>
                  <a:pt x="719" y="375"/>
                  <a:pt x="719" y="375"/>
                  <a:pt x="719" y="375"/>
                </a:cubicBezTo>
                <a:cubicBezTo>
                  <a:pt x="719" y="375"/>
                  <a:pt x="720" y="378"/>
                  <a:pt x="736" y="373"/>
                </a:cubicBezTo>
                <a:cubicBezTo>
                  <a:pt x="752" y="367"/>
                  <a:pt x="756" y="360"/>
                  <a:pt x="759" y="351"/>
                </a:cubicBezTo>
                <a:cubicBezTo>
                  <a:pt x="763" y="343"/>
                  <a:pt x="772" y="334"/>
                  <a:pt x="776" y="331"/>
                </a:cubicBezTo>
                <a:cubicBezTo>
                  <a:pt x="780" y="329"/>
                  <a:pt x="782" y="320"/>
                  <a:pt x="782" y="320"/>
                </a:cubicBezTo>
                <a:cubicBezTo>
                  <a:pt x="792" y="311"/>
                  <a:pt x="792" y="311"/>
                  <a:pt x="792" y="311"/>
                </a:cubicBezTo>
                <a:cubicBezTo>
                  <a:pt x="816" y="298"/>
                  <a:pt x="816" y="298"/>
                  <a:pt x="816" y="298"/>
                </a:cubicBezTo>
                <a:cubicBezTo>
                  <a:pt x="831" y="286"/>
                  <a:pt x="831" y="286"/>
                  <a:pt x="831" y="286"/>
                </a:cubicBezTo>
                <a:cubicBezTo>
                  <a:pt x="824" y="273"/>
                  <a:pt x="824" y="273"/>
                  <a:pt x="824" y="273"/>
                </a:cubicBezTo>
                <a:cubicBezTo>
                  <a:pt x="824" y="273"/>
                  <a:pt x="807" y="271"/>
                  <a:pt x="804" y="271"/>
                </a:cubicBezTo>
                <a:cubicBezTo>
                  <a:pt x="801" y="271"/>
                  <a:pt x="798" y="265"/>
                  <a:pt x="793" y="265"/>
                </a:cubicBezTo>
                <a:cubicBezTo>
                  <a:pt x="787" y="265"/>
                  <a:pt x="773" y="269"/>
                  <a:pt x="773" y="269"/>
                </a:cubicBezTo>
                <a:cubicBezTo>
                  <a:pt x="773" y="264"/>
                  <a:pt x="773" y="264"/>
                  <a:pt x="773" y="264"/>
                </a:cubicBezTo>
                <a:cubicBezTo>
                  <a:pt x="773" y="264"/>
                  <a:pt x="782" y="264"/>
                  <a:pt x="785" y="257"/>
                </a:cubicBezTo>
                <a:cubicBezTo>
                  <a:pt x="787" y="250"/>
                  <a:pt x="812" y="257"/>
                  <a:pt x="812" y="257"/>
                </a:cubicBezTo>
                <a:cubicBezTo>
                  <a:pt x="827" y="254"/>
                  <a:pt x="827" y="254"/>
                  <a:pt x="827" y="254"/>
                </a:cubicBezTo>
                <a:cubicBezTo>
                  <a:pt x="847" y="260"/>
                  <a:pt x="847" y="260"/>
                  <a:pt x="847" y="260"/>
                </a:cubicBezTo>
                <a:cubicBezTo>
                  <a:pt x="859" y="263"/>
                  <a:pt x="859" y="263"/>
                  <a:pt x="859" y="263"/>
                </a:cubicBezTo>
                <a:cubicBezTo>
                  <a:pt x="859" y="263"/>
                  <a:pt x="876" y="252"/>
                  <a:pt x="862" y="245"/>
                </a:cubicBezTo>
                <a:cubicBezTo>
                  <a:pt x="848" y="237"/>
                  <a:pt x="831" y="227"/>
                  <a:pt x="831" y="227"/>
                </a:cubicBezTo>
                <a:cubicBezTo>
                  <a:pt x="815" y="220"/>
                  <a:pt x="815" y="220"/>
                  <a:pt x="815" y="220"/>
                </a:cubicBezTo>
                <a:cubicBezTo>
                  <a:pt x="808" y="223"/>
                  <a:pt x="808" y="223"/>
                  <a:pt x="808" y="223"/>
                </a:cubicBezTo>
                <a:cubicBezTo>
                  <a:pt x="803" y="223"/>
                  <a:pt x="803" y="223"/>
                  <a:pt x="803" y="223"/>
                </a:cubicBezTo>
                <a:cubicBezTo>
                  <a:pt x="793" y="218"/>
                  <a:pt x="793" y="218"/>
                  <a:pt x="793" y="218"/>
                </a:cubicBezTo>
                <a:cubicBezTo>
                  <a:pt x="790" y="215"/>
                  <a:pt x="790" y="215"/>
                  <a:pt x="790" y="215"/>
                </a:cubicBezTo>
                <a:cubicBezTo>
                  <a:pt x="790" y="215"/>
                  <a:pt x="785" y="220"/>
                  <a:pt x="786" y="225"/>
                </a:cubicBezTo>
                <a:cubicBezTo>
                  <a:pt x="788" y="230"/>
                  <a:pt x="787" y="243"/>
                  <a:pt x="785" y="243"/>
                </a:cubicBezTo>
                <a:cubicBezTo>
                  <a:pt x="782" y="243"/>
                  <a:pt x="774" y="241"/>
                  <a:pt x="771" y="243"/>
                </a:cubicBezTo>
                <a:cubicBezTo>
                  <a:pt x="769" y="245"/>
                  <a:pt x="767" y="254"/>
                  <a:pt x="767" y="254"/>
                </a:cubicBezTo>
                <a:cubicBezTo>
                  <a:pt x="760" y="260"/>
                  <a:pt x="760" y="260"/>
                  <a:pt x="760" y="260"/>
                </a:cubicBezTo>
                <a:cubicBezTo>
                  <a:pt x="728" y="226"/>
                  <a:pt x="728" y="226"/>
                  <a:pt x="728" y="226"/>
                </a:cubicBezTo>
                <a:cubicBezTo>
                  <a:pt x="669" y="162"/>
                  <a:pt x="669" y="162"/>
                  <a:pt x="669" y="162"/>
                </a:cubicBezTo>
                <a:cubicBezTo>
                  <a:pt x="669" y="162"/>
                  <a:pt x="641" y="155"/>
                  <a:pt x="636" y="157"/>
                </a:cubicBezTo>
                <a:cubicBezTo>
                  <a:pt x="631" y="160"/>
                  <a:pt x="618" y="178"/>
                  <a:pt x="612" y="181"/>
                </a:cubicBezTo>
                <a:cubicBezTo>
                  <a:pt x="607" y="185"/>
                  <a:pt x="581" y="210"/>
                  <a:pt x="581" y="210"/>
                </a:cubicBezTo>
                <a:cubicBezTo>
                  <a:pt x="581" y="210"/>
                  <a:pt x="558" y="220"/>
                  <a:pt x="546" y="215"/>
                </a:cubicBezTo>
                <a:cubicBezTo>
                  <a:pt x="528" y="241"/>
                  <a:pt x="528" y="241"/>
                  <a:pt x="528" y="241"/>
                </a:cubicBezTo>
                <a:cubicBezTo>
                  <a:pt x="528" y="241"/>
                  <a:pt x="515" y="232"/>
                  <a:pt x="521" y="216"/>
                </a:cubicBezTo>
                <a:cubicBezTo>
                  <a:pt x="521" y="202"/>
                  <a:pt x="521" y="202"/>
                  <a:pt x="521" y="202"/>
                </a:cubicBezTo>
                <a:cubicBezTo>
                  <a:pt x="521" y="202"/>
                  <a:pt x="508" y="201"/>
                  <a:pt x="499" y="202"/>
                </a:cubicBezTo>
                <a:cubicBezTo>
                  <a:pt x="490" y="204"/>
                  <a:pt x="479" y="205"/>
                  <a:pt x="472" y="222"/>
                </a:cubicBezTo>
                <a:cubicBezTo>
                  <a:pt x="472" y="222"/>
                  <a:pt x="458" y="230"/>
                  <a:pt x="443" y="229"/>
                </a:cubicBezTo>
                <a:close/>
              </a:path>
            </a:pathLst>
          </a:custGeom>
          <a:solidFill>
            <a:srgbClr val="BCBEC0"/>
          </a:solidFill>
          <a:ln w="74613" cap="flat">
            <a:solidFill>
              <a:srgbClr val="BCBEC0"/>
            </a:solidFill>
            <a:prstDash val="solid"/>
            <a:miter lim="800000"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广西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034057" y="919485"/>
            <a:ext cx="7087187" cy="5167737"/>
            <a:chOff x="-68570" y="5949288"/>
            <a:chExt cx="3657601" cy="2667003"/>
          </a:xfrm>
          <a:solidFill>
            <a:schemeClr val="bg1">
              <a:lumMod val="75000"/>
            </a:schemeClr>
          </a:solidFill>
        </p:grpSpPr>
        <p:sp>
          <p:nvSpPr>
            <p:cNvPr id="6" name="玉林"/>
            <p:cNvSpPr/>
            <p:nvPr/>
          </p:nvSpPr>
          <p:spPr bwMode="auto">
            <a:xfrm>
              <a:off x="2407931" y="7663790"/>
              <a:ext cx="628650" cy="838201"/>
            </a:xfrm>
            <a:custGeom>
              <a:avLst/>
              <a:gdLst>
                <a:gd name="T0" fmla="*/ 145 w 169"/>
                <a:gd name="T1" fmla="*/ 93 h 224"/>
                <a:gd name="T2" fmla="*/ 152 w 169"/>
                <a:gd name="T3" fmla="*/ 94 h 224"/>
                <a:gd name="T4" fmla="*/ 153 w 169"/>
                <a:gd name="T5" fmla="*/ 92 h 224"/>
                <a:gd name="T6" fmla="*/ 153 w 169"/>
                <a:gd name="T7" fmla="*/ 81 h 224"/>
                <a:gd name="T8" fmla="*/ 167 w 169"/>
                <a:gd name="T9" fmla="*/ 77 h 224"/>
                <a:gd name="T10" fmla="*/ 167 w 169"/>
                <a:gd name="T11" fmla="*/ 76 h 224"/>
                <a:gd name="T12" fmla="*/ 158 w 169"/>
                <a:gd name="T13" fmla="*/ 55 h 224"/>
                <a:gd name="T14" fmla="*/ 154 w 169"/>
                <a:gd name="T15" fmla="*/ 50 h 224"/>
                <a:gd name="T16" fmla="*/ 148 w 169"/>
                <a:gd name="T17" fmla="*/ 35 h 224"/>
                <a:gd name="T18" fmla="*/ 148 w 169"/>
                <a:gd name="T19" fmla="*/ 27 h 224"/>
                <a:gd name="T20" fmla="*/ 145 w 169"/>
                <a:gd name="T21" fmla="*/ 10 h 224"/>
                <a:gd name="T22" fmla="*/ 134 w 169"/>
                <a:gd name="T23" fmla="*/ 3 h 224"/>
                <a:gd name="T24" fmla="*/ 117 w 169"/>
                <a:gd name="T25" fmla="*/ 3 h 224"/>
                <a:gd name="T26" fmla="*/ 106 w 169"/>
                <a:gd name="T27" fmla="*/ 16 h 224"/>
                <a:gd name="T28" fmla="*/ 89 w 169"/>
                <a:gd name="T29" fmla="*/ 16 h 224"/>
                <a:gd name="T30" fmla="*/ 83 w 169"/>
                <a:gd name="T31" fmla="*/ 38 h 224"/>
                <a:gd name="T32" fmla="*/ 74 w 169"/>
                <a:gd name="T33" fmla="*/ 39 h 224"/>
                <a:gd name="T34" fmla="*/ 60 w 169"/>
                <a:gd name="T35" fmla="*/ 32 h 224"/>
                <a:gd name="T36" fmla="*/ 52 w 169"/>
                <a:gd name="T37" fmla="*/ 27 h 224"/>
                <a:gd name="T38" fmla="*/ 45 w 169"/>
                <a:gd name="T39" fmla="*/ 26 h 224"/>
                <a:gd name="T40" fmla="*/ 41 w 169"/>
                <a:gd name="T41" fmla="*/ 24 h 224"/>
                <a:gd name="T42" fmla="*/ 29 w 169"/>
                <a:gd name="T43" fmla="*/ 37 h 224"/>
                <a:gd name="T44" fmla="*/ 20 w 169"/>
                <a:gd name="T45" fmla="*/ 44 h 224"/>
                <a:gd name="T46" fmla="*/ 25 w 169"/>
                <a:gd name="T47" fmla="*/ 56 h 224"/>
                <a:gd name="T48" fmla="*/ 20 w 169"/>
                <a:gd name="T49" fmla="*/ 64 h 224"/>
                <a:gd name="T50" fmla="*/ 7 w 169"/>
                <a:gd name="T51" fmla="*/ 77 h 224"/>
                <a:gd name="T52" fmla="*/ 6 w 169"/>
                <a:gd name="T53" fmla="*/ 78 h 224"/>
                <a:gd name="T54" fmla="*/ 9 w 169"/>
                <a:gd name="T55" fmla="*/ 82 h 224"/>
                <a:gd name="T56" fmla="*/ 13 w 169"/>
                <a:gd name="T57" fmla="*/ 88 h 224"/>
                <a:gd name="T58" fmla="*/ 25 w 169"/>
                <a:gd name="T59" fmla="*/ 84 h 224"/>
                <a:gd name="T60" fmla="*/ 37 w 169"/>
                <a:gd name="T61" fmla="*/ 93 h 224"/>
                <a:gd name="T62" fmla="*/ 35 w 169"/>
                <a:gd name="T63" fmla="*/ 120 h 224"/>
                <a:gd name="T64" fmla="*/ 28 w 169"/>
                <a:gd name="T65" fmla="*/ 123 h 224"/>
                <a:gd name="T66" fmla="*/ 1 w 169"/>
                <a:gd name="T67" fmla="*/ 134 h 224"/>
                <a:gd name="T68" fmla="*/ 1 w 169"/>
                <a:gd name="T69" fmla="*/ 163 h 224"/>
                <a:gd name="T70" fmla="*/ 1 w 169"/>
                <a:gd name="T71" fmla="*/ 177 h 224"/>
                <a:gd name="T72" fmla="*/ 18 w 169"/>
                <a:gd name="T73" fmla="*/ 178 h 224"/>
                <a:gd name="T74" fmla="*/ 20 w 169"/>
                <a:gd name="T75" fmla="*/ 188 h 224"/>
                <a:gd name="T76" fmla="*/ 29 w 169"/>
                <a:gd name="T77" fmla="*/ 219 h 224"/>
                <a:gd name="T78" fmla="*/ 29 w 169"/>
                <a:gd name="T79" fmla="*/ 219 h 224"/>
                <a:gd name="T80" fmla="*/ 29 w 169"/>
                <a:gd name="T81" fmla="*/ 216 h 224"/>
                <a:gd name="T82" fmla="*/ 35 w 169"/>
                <a:gd name="T83" fmla="*/ 217 h 224"/>
                <a:gd name="T84" fmla="*/ 53 w 169"/>
                <a:gd name="T85" fmla="*/ 189 h 224"/>
                <a:gd name="T86" fmla="*/ 60 w 169"/>
                <a:gd name="T87" fmla="*/ 184 h 224"/>
                <a:gd name="T88" fmla="*/ 76 w 169"/>
                <a:gd name="T89" fmla="*/ 179 h 224"/>
                <a:gd name="T90" fmla="*/ 87 w 169"/>
                <a:gd name="T91" fmla="*/ 182 h 224"/>
                <a:gd name="T92" fmla="*/ 93 w 169"/>
                <a:gd name="T93" fmla="*/ 178 h 224"/>
                <a:gd name="T94" fmla="*/ 107 w 169"/>
                <a:gd name="T95" fmla="*/ 177 h 224"/>
                <a:gd name="T96" fmla="*/ 106 w 169"/>
                <a:gd name="T97" fmla="*/ 166 h 224"/>
                <a:gd name="T98" fmla="*/ 105 w 169"/>
                <a:gd name="T99" fmla="*/ 148 h 224"/>
                <a:gd name="T100" fmla="*/ 102 w 169"/>
                <a:gd name="T101" fmla="*/ 139 h 224"/>
                <a:gd name="T102" fmla="*/ 119 w 169"/>
                <a:gd name="T103" fmla="*/ 140 h 224"/>
                <a:gd name="T104" fmla="*/ 131 w 169"/>
                <a:gd name="T105" fmla="*/ 136 h 224"/>
                <a:gd name="T106" fmla="*/ 144 w 169"/>
                <a:gd name="T107" fmla="*/ 126 h 224"/>
                <a:gd name="T108" fmla="*/ 148 w 169"/>
                <a:gd name="T109" fmla="*/ 124 h 224"/>
                <a:gd name="T110" fmla="*/ 153 w 169"/>
                <a:gd name="T111" fmla="*/ 115 h 224"/>
                <a:gd name="T112" fmla="*/ 145 w 169"/>
                <a:gd name="T113" fmla="*/ 101 h 224"/>
                <a:gd name="T114" fmla="*/ 145 w 169"/>
                <a:gd name="T115" fmla="*/ 98 h 224"/>
                <a:gd name="T116" fmla="*/ 145 w 169"/>
                <a:gd name="T117" fmla="*/ 95 h 224"/>
                <a:gd name="T118" fmla="*/ 145 w 169"/>
                <a:gd name="T119" fmla="*/ 9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9" h="224">
                  <a:moveTo>
                    <a:pt x="145" y="93"/>
                  </a:moveTo>
                  <a:cubicBezTo>
                    <a:pt x="152" y="94"/>
                    <a:pt x="152" y="94"/>
                    <a:pt x="152" y="94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53" y="81"/>
                    <a:pt x="157" y="79"/>
                    <a:pt x="167" y="77"/>
                  </a:cubicBezTo>
                  <a:cubicBezTo>
                    <a:pt x="167" y="76"/>
                    <a:pt x="167" y="76"/>
                    <a:pt x="167" y="76"/>
                  </a:cubicBezTo>
                  <a:cubicBezTo>
                    <a:pt x="167" y="76"/>
                    <a:pt x="169" y="56"/>
                    <a:pt x="158" y="55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4" y="50"/>
                    <a:pt x="158" y="38"/>
                    <a:pt x="148" y="35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8" y="27"/>
                    <a:pt x="160" y="0"/>
                    <a:pt x="145" y="10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4" y="3"/>
                    <a:pt x="121" y="2"/>
                    <a:pt x="117" y="3"/>
                  </a:cubicBezTo>
                  <a:cubicBezTo>
                    <a:pt x="113" y="4"/>
                    <a:pt x="106" y="16"/>
                    <a:pt x="106" y="16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9" y="16"/>
                    <a:pt x="83" y="31"/>
                    <a:pt x="83" y="38"/>
                  </a:cubicBezTo>
                  <a:cubicBezTo>
                    <a:pt x="83" y="44"/>
                    <a:pt x="80" y="46"/>
                    <a:pt x="74" y="39"/>
                  </a:cubicBezTo>
                  <a:cubicBezTo>
                    <a:pt x="68" y="33"/>
                    <a:pt x="60" y="32"/>
                    <a:pt x="60" y="32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26" y="9"/>
                    <a:pt x="29" y="37"/>
                  </a:cubicBezTo>
                  <a:cubicBezTo>
                    <a:pt x="29" y="37"/>
                    <a:pt x="28" y="41"/>
                    <a:pt x="20" y="44"/>
                  </a:cubicBezTo>
                  <a:cubicBezTo>
                    <a:pt x="20" y="44"/>
                    <a:pt x="18" y="50"/>
                    <a:pt x="25" y="56"/>
                  </a:cubicBezTo>
                  <a:cubicBezTo>
                    <a:pt x="32" y="61"/>
                    <a:pt x="25" y="64"/>
                    <a:pt x="20" y="64"/>
                  </a:cubicBezTo>
                  <a:cubicBezTo>
                    <a:pt x="20" y="64"/>
                    <a:pt x="8" y="72"/>
                    <a:pt x="7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7" y="79"/>
                    <a:pt x="8" y="81"/>
                    <a:pt x="9" y="82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8" y="92"/>
                    <a:pt x="25" y="84"/>
                  </a:cubicBezTo>
                  <a:cubicBezTo>
                    <a:pt x="25" y="84"/>
                    <a:pt x="37" y="80"/>
                    <a:pt x="37" y="93"/>
                  </a:cubicBezTo>
                  <a:cubicBezTo>
                    <a:pt x="37" y="93"/>
                    <a:pt x="32" y="109"/>
                    <a:pt x="35" y="120"/>
                  </a:cubicBezTo>
                  <a:cubicBezTo>
                    <a:pt x="38" y="130"/>
                    <a:pt x="32" y="129"/>
                    <a:pt x="28" y="123"/>
                  </a:cubicBezTo>
                  <a:cubicBezTo>
                    <a:pt x="28" y="123"/>
                    <a:pt x="14" y="112"/>
                    <a:pt x="1" y="134"/>
                  </a:cubicBezTo>
                  <a:cubicBezTo>
                    <a:pt x="1" y="134"/>
                    <a:pt x="0" y="156"/>
                    <a:pt x="1" y="163"/>
                  </a:cubicBezTo>
                  <a:cubicBezTo>
                    <a:pt x="2" y="170"/>
                    <a:pt x="1" y="177"/>
                    <a:pt x="1" y="177"/>
                  </a:cubicBezTo>
                  <a:cubicBezTo>
                    <a:pt x="1" y="177"/>
                    <a:pt x="10" y="184"/>
                    <a:pt x="18" y="178"/>
                  </a:cubicBezTo>
                  <a:cubicBezTo>
                    <a:pt x="18" y="178"/>
                    <a:pt x="22" y="177"/>
                    <a:pt x="20" y="188"/>
                  </a:cubicBezTo>
                  <a:cubicBezTo>
                    <a:pt x="18" y="199"/>
                    <a:pt x="15" y="212"/>
                    <a:pt x="29" y="219"/>
                  </a:cubicBezTo>
                  <a:cubicBezTo>
                    <a:pt x="29" y="219"/>
                    <a:pt x="29" y="219"/>
                    <a:pt x="29" y="219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29" y="216"/>
                    <a:pt x="29" y="212"/>
                    <a:pt x="35" y="217"/>
                  </a:cubicBezTo>
                  <a:cubicBezTo>
                    <a:pt x="35" y="217"/>
                    <a:pt x="55" y="224"/>
                    <a:pt x="53" y="189"/>
                  </a:cubicBezTo>
                  <a:cubicBezTo>
                    <a:pt x="53" y="189"/>
                    <a:pt x="54" y="183"/>
                    <a:pt x="60" y="184"/>
                  </a:cubicBezTo>
                  <a:cubicBezTo>
                    <a:pt x="66" y="185"/>
                    <a:pt x="74" y="183"/>
                    <a:pt x="76" y="179"/>
                  </a:cubicBezTo>
                  <a:cubicBezTo>
                    <a:pt x="79" y="175"/>
                    <a:pt x="87" y="182"/>
                    <a:pt x="87" y="182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107" y="177"/>
                    <a:pt x="107" y="177"/>
                    <a:pt x="107" y="177"/>
                  </a:cubicBezTo>
                  <a:cubicBezTo>
                    <a:pt x="107" y="177"/>
                    <a:pt x="116" y="176"/>
                    <a:pt x="106" y="166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19" y="140"/>
                    <a:pt x="123" y="144"/>
                    <a:pt x="131" y="136"/>
                  </a:cubicBezTo>
                  <a:cubicBezTo>
                    <a:pt x="131" y="136"/>
                    <a:pt x="137" y="153"/>
                    <a:pt x="144" y="126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48" y="124"/>
                    <a:pt x="162" y="127"/>
                    <a:pt x="153" y="115"/>
                  </a:cubicBezTo>
                  <a:cubicBezTo>
                    <a:pt x="145" y="101"/>
                    <a:pt x="145" y="101"/>
                    <a:pt x="145" y="101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5" y="95"/>
                    <a:pt x="145" y="95"/>
                    <a:pt x="145" y="95"/>
                  </a:cubicBezTo>
                  <a:lnTo>
                    <a:pt x="145" y="93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防城港"/>
            <p:cNvSpPr/>
            <p:nvPr/>
          </p:nvSpPr>
          <p:spPr bwMode="auto">
            <a:xfrm>
              <a:off x="1398280" y="8140041"/>
              <a:ext cx="542925" cy="438151"/>
            </a:xfrm>
            <a:custGeom>
              <a:avLst/>
              <a:gdLst>
                <a:gd name="T0" fmla="*/ 92 w 145"/>
                <a:gd name="T1" fmla="*/ 104 h 116"/>
                <a:gd name="T2" fmla="*/ 103 w 145"/>
                <a:gd name="T3" fmla="*/ 109 h 116"/>
                <a:gd name="T4" fmla="*/ 102 w 145"/>
                <a:gd name="T5" fmla="*/ 116 h 116"/>
                <a:gd name="T6" fmla="*/ 111 w 145"/>
                <a:gd name="T7" fmla="*/ 98 h 116"/>
                <a:gd name="T8" fmla="*/ 118 w 145"/>
                <a:gd name="T9" fmla="*/ 95 h 116"/>
                <a:gd name="T10" fmla="*/ 118 w 145"/>
                <a:gd name="T11" fmla="*/ 101 h 116"/>
                <a:gd name="T12" fmla="*/ 124 w 145"/>
                <a:gd name="T13" fmla="*/ 95 h 116"/>
                <a:gd name="T14" fmla="*/ 125 w 145"/>
                <a:gd name="T15" fmla="*/ 103 h 116"/>
                <a:gd name="T16" fmla="*/ 128 w 145"/>
                <a:gd name="T17" fmla="*/ 111 h 116"/>
                <a:gd name="T18" fmla="*/ 142 w 145"/>
                <a:gd name="T19" fmla="*/ 97 h 116"/>
                <a:gd name="T20" fmla="*/ 137 w 145"/>
                <a:gd name="T21" fmla="*/ 93 h 116"/>
                <a:gd name="T22" fmla="*/ 135 w 145"/>
                <a:gd name="T23" fmla="*/ 88 h 116"/>
                <a:gd name="T24" fmla="*/ 135 w 145"/>
                <a:gd name="T25" fmla="*/ 76 h 116"/>
                <a:gd name="T26" fmla="*/ 135 w 145"/>
                <a:gd name="T27" fmla="*/ 71 h 116"/>
                <a:gd name="T28" fmla="*/ 135 w 145"/>
                <a:gd name="T29" fmla="*/ 71 h 116"/>
                <a:gd name="T30" fmla="*/ 127 w 145"/>
                <a:gd name="T31" fmla="*/ 62 h 116"/>
                <a:gd name="T32" fmla="*/ 103 w 145"/>
                <a:gd name="T33" fmla="*/ 61 h 116"/>
                <a:gd name="T34" fmla="*/ 91 w 145"/>
                <a:gd name="T35" fmla="*/ 51 h 116"/>
                <a:gd name="T36" fmla="*/ 94 w 145"/>
                <a:gd name="T37" fmla="*/ 38 h 116"/>
                <a:gd name="T38" fmla="*/ 103 w 145"/>
                <a:gd name="T39" fmla="*/ 22 h 116"/>
                <a:gd name="T40" fmla="*/ 103 w 145"/>
                <a:gd name="T41" fmla="*/ 21 h 116"/>
                <a:gd name="T42" fmla="*/ 85 w 145"/>
                <a:gd name="T43" fmla="*/ 12 h 116"/>
                <a:gd name="T44" fmla="*/ 79 w 145"/>
                <a:gd name="T45" fmla="*/ 6 h 116"/>
                <a:gd name="T46" fmla="*/ 68 w 145"/>
                <a:gd name="T47" fmla="*/ 1 h 116"/>
                <a:gd name="T48" fmla="*/ 68 w 145"/>
                <a:gd name="T49" fmla="*/ 1 h 116"/>
                <a:gd name="T50" fmla="*/ 62 w 145"/>
                <a:gd name="T51" fmla="*/ 9 h 116"/>
                <a:gd name="T52" fmla="*/ 29 w 145"/>
                <a:gd name="T53" fmla="*/ 25 h 116"/>
                <a:gd name="T54" fmla="*/ 17 w 145"/>
                <a:gd name="T55" fmla="*/ 33 h 116"/>
                <a:gd name="T56" fmla="*/ 17 w 145"/>
                <a:gd name="T57" fmla="*/ 51 h 116"/>
                <a:gd name="T58" fmla="*/ 11 w 145"/>
                <a:gd name="T59" fmla="*/ 73 h 116"/>
                <a:gd name="T60" fmla="*/ 0 w 145"/>
                <a:gd name="T61" fmla="*/ 102 h 116"/>
                <a:gd name="T62" fmla="*/ 0 w 145"/>
                <a:gd name="T63" fmla="*/ 103 h 116"/>
                <a:gd name="T64" fmla="*/ 10 w 145"/>
                <a:gd name="T65" fmla="*/ 108 h 116"/>
                <a:gd name="T66" fmla="*/ 31 w 145"/>
                <a:gd name="T67" fmla="*/ 102 h 116"/>
                <a:gd name="T68" fmla="*/ 54 w 145"/>
                <a:gd name="T69" fmla="*/ 104 h 116"/>
                <a:gd name="T70" fmla="*/ 75 w 145"/>
                <a:gd name="T71" fmla="*/ 111 h 116"/>
                <a:gd name="T72" fmla="*/ 84 w 145"/>
                <a:gd name="T73" fmla="*/ 115 h 116"/>
                <a:gd name="T74" fmla="*/ 90 w 145"/>
                <a:gd name="T75" fmla="*/ 115 h 116"/>
                <a:gd name="T76" fmla="*/ 89 w 145"/>
                <a:gd name="T77" fmla="*/ 112 h 116"/>
                <a:gd name="T78" fmla="*/ 88 w 145"/>
                <a:gd name="T79" fmla="*/ 110 h 116"/>
                <a:gd name="T80" fmla="*/ 92 w 145"/>
                <a:gd name="T81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5" h="116">
                  <a:moveTo>
                    <a:pt x="92" y="104"/>
                  </a:moveTo>
                  <a:cubicBezTo>
                    <a:pt x="92" y="104"/>
                    <a:pt x="107" y="95"/>
                    <a:pt x="103" y="109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14" y="113"/>
                    <a:pt x="111" y="98"/>
                  </a:cubicBezTo>
                  <a:cubicBezTo>
                    <a:pt x="111" y="98"/>
                    <a:pt x="118" y="89"/>
                    <a:pt x="118" y="95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4" y="95"/>
                    <a:pt x="132" y="92"/>
                    <a:pt x="125" y="103"/>
                  </a:cubicBezTo>
                  <a:cubicBezTo>
                    <a:pt x="125" y="103"/>
                    <a:pt x="116" y="115"/>
                    <a:pt x="128" y="111"/>
                  </a:cubicBezTo>
                  <a:cubicBezTo>
                    <a:pt x="128" y="111"/>
                    <a:pt x="140" y="108"/>
                    <a:pt x="142" y="97"/>
                  </a:cubicBezTo>
                  <a:cubicBezTo>
                    <a:pt x="142" y="97"/>
                    <a:pt x="145" y="91"/>
                    <a:pt x="137" y="93"/>
                  </a:cubicBezTo>
                  <a:cubicBezTo>
                    <a:pt x="137" y="93"/>
                    <a:pt x="129" y="96"/>
                    <a:pt x="135" y="88"/>
                  </a:cubicBezTo>
                  <a:cubicBezTo>
                    <a:pt x="135" y="88"/>
                    <a:pt x="144" y="83"/>
                    <a:pt x="135" y="76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8" y="46"/>
                    <a:pt x="94" y="38"/>
                    <a:pt x="94" y="38"/>
                  </a:cubicBezTo>
                  <a:cubicBezTo>
                    <a:pt x="91" y="26"/>
                    <a:pt x="101" y="23"/>
                    <a:pt x="103" y="22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3" y="21"/>
                    <a:pt x="96" y="12"/>
                    <a:pt x="85" y="12"/>
                  </a:cubicBezTo>
                  <a:cubicBezTo>
                    <a:pt x="85" y="12"/>
                    <a:pt x="81" y="10"/>
                    <a:pt x="79" y="6"/>
                  </a:cubicBezTo>
                  <a:cubicBezTo>
                    <a:pt x="78" y="1"/>
                    <a:pt x="71" y="0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5" y="2"/>
                    <a:pt x="62" y="9"/>
                    <a:pt x="62" y="9"/>
                  </a:cubicBezTo>
                  <a:cubicBezTo>
                    <a:pt x="61" y="23"/>
                    <a:pt x="44" y="21"/>
                    <a:pt x="29" y="25"/>
                  </a:cubicBezTo>
                  <a:cubicBezTo>
                    <a:pt x="14" y="28"/>
                    <a:pt x="17" y="33"/>
                    <a:pt x="17" y="33"/>
                  </a:cubicBezTo>
                  <a:cubicBezTo>
                    <a:pt x="27" y="44"/>
                    <a:pt x="17" y="51"/>
                    <a:pt x="17" y="51"/>
                  </a:cubicBezTo>
                  <a:cubicBezTo>
                    <a:pt x="17" y="51"/>
                    <a:pt x="8" y="60"/>
                    <a:pt x="11" y="73"/>
                  </a:cubicBezTo>
                  <a:cubicBezTo>
                    <a:pt x="15" y="87"/>
                    <a:pt x="0" y="102"/>
                    <a:pt x="0" y="102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3" y="103"/>
                    <a:pt x="6" y="105"/>
                    <a:pt x="10" y="108"/>
                  </a:cubicBezTo>
                  <a:cubicBezTo>
                    <a:pt x="16" y="113"/>
                    <a:pt x="27" y="106"/>
                    <a:pt x="31" y="102"/>
                  </a:cubicBezTo>
                  <a:cubicBezTo>
                    <a:pt x="35" y="98"/>
                    <a:pt x="47" y="94"/>
                    <a:pt x="54" y="104"/>
                  </a:cubicBezTo>
                  <a:cubicBezTo>
                    <a:pt x="54" y="104"/>
                    <a:pt x="67" y="115"/>
                    <a:pt x="75" y="111"/>
                  </a:cubicBezTo>
                  <a:cubicBezTo>
                    <a:pt x="75" y="111"/>
                    <a:pt x="83" y="112"/>
                    <a:pt x="84" y="115"/>
                  </a:cubicBezTo>
                  <a:cubicBezTo>
                    <a:pt x="90" y="115"/>
                    <a:pt x="90" y="115"/>
                    <a:pt x="90" y="115"/>
                  </a:cubicBezTo>
                  <a:cubicBezTo>
                    <a:pt x="90" y="115"/>
                    <a:pt x="92" y="114"/>
                    <a:pt x="89" y="112"/>
                  </a:cubicBezTo>
                  <a:cubicBezTo>
                    <a:pt x="85" y="110"/>
                    <a:pt x="88" y="110"/>
                    <a:pt x="88" y="110"/>
                  </a:cubicBezTo>
                  <a:cubicBezTo>
                    <a:pt x="88" y="110"/>
                    <a:pt x="86" y="105"/>
                    <a:pt x="92" y="104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南宁"/>
            <p:cNvSpPr/>
            <p:nvPr/>
          </p:nvSpPr>
          <p:spPr bwMode="auto">
            <a:xfrm>
              <a:off x="1312556" y="7254215"/>
              <a:ext cx="1085850" cy="1009651"/>
            </a:xfrm>
            <a:custGeom>
              <a:avLst/>
              <a:gdLst>
                <a:gd name="T0" fmla="*/ 4 w 291"/>
                <a:gd name="T1" fmla="*/ 116 h 267"/>
                <a:gd name="T2" fmla="*/ 23 w 291"/>
                <a:gd name="T3" fmla="*/ 119 h 267"/>
                <a:gd name="T4" fmla="*/ 31 w 291"/>
                <a:gd name="T5" fmla="*/ 112 h 267"/>
                <a:gd name="T6" fmla="*/ 40 w 291"/>
                <a:gd name="T7" fmla="*/ 111 h 267"/>
                <a:gd name="T8" fmla="*/ 49 w 291"/>
                <a:gd name="T9" fmla="*/ 103 h 267"/>
                <a:gd name="T10" fmla="*/ 58 w 291"/>
                <a:gd name="T11" fmla="*/ 100 h 267"/>
                <a:gd name="T12" fmla="*/ 56 w 291"/>
                <a:gd name="T13" fmla="*/ 86 h 267"/>
                <a:gd name="T14" fmla="*/ 47 w 291"/>
                <a:gd name="T15" fmla="*/ 80 h 267"/>
                <a:gd name="T16" fmla="*/ 59 w 291"/>
                <a:gd name="T17" fmla="*/ 70 h 267"/>
                <a:gd name="T18" fmla="*/ 78 w 291"/>
                <a:gd name="T19" fmla="*/ 65 h 267"/>
                <a:gd name="T20" fmla="*/ 83 w 291"/>
                <a:gd name="T21" fmla="*/ 46 h 267"/>
                <a:gd name="T22" fmla="*/ 110 w 291"/>
                <a:gd name="T23" fmla="*/ 33 h 267"/>
                <a:gd name="T24" fmla="*/ 124 w 291"/>
                <a:gd name="T25" fmla="*/ 11 h 267"/>
                <a:gd name="T26" fmla="*/ 139 w 291"/>
                <a:gd name="T27" fmla="*/ 3 h 267"/>
                <a:gd name="T28" fmla="*/ 137 w 291"/>
                <a:gd name="T29" fmla="*/ 12 h 267"/>
                <a:gd name="T30" fmla="*/ 137 w 291"/>
                <a:gd name="T31" fmla="*/ 24 h 267"/>
                <a:gd name="T32" fmla="*/ 156 w 291"/>
                <a:gd name="T33" fmla="*/ 41 h 267"/>
                <a:gd name="T34" fmla="*/ 178 w 291"/>
                <a:gd name="T35" fmla="*/ 35 h 267"/>
                <a:gd name="T36" fmla="*/ 184 w 291"/>
                <a:gd name="T37" fmla="*/ 40 h 267"/>
                <a:gd name="T38" fmla="*/ 188 w 291"/>
                <a:gd name="T39" fmla="*/ 63 h 267"/>
                <a:gd name="T40" fmla="*/ 203 w 291"/>
                <a:gd name="T41" fmla="*/ 88 h 267"/>
                <a:gd name="T42" fmla="*/ 236 w 291"/>
                <a:gd name="T43" fmla="*/ 102 h 267"/>
                <a:gd name="T44" fmla="*/ 245 w 291"/>
                <a:gd name="T45" fmla="*/ 121 h 267"/>
                <a:gd name="T46" fmla="*/ 258 w 291"/>
                <a:gd name="T47" fmla="*/ 132 h 267"/>
                <a:gd name="T48" fmla="*/ 260 w 291"/>
                <a:gd name="T49" fmla="*/ 145 h 267"/>
                <a:gd name="T50" fmla="*/ 277 w 291"/>
                <a:gd name="T51" fmla="*/ 160 h 267"/>
                <a:gd name="T52" fmla="*/ 279 w 291"/>
                <a:gd name="T53" fmla="*/ 163 h 267"/>
                <a:gd name="T54" fmla="*/ 285 w 291"/>
                <a:gd name="T55" fmla="*/ 165 h 267"/>
                <a:gd name="T56" fmla="*/ 289 w 291"/>
                <a:gd name="T57" fmla="*/ 176 h 267"/>
                <a:gd name="T58" fmla="*/ 282 w 291"/>
                <a:gd name="T59" fmla="*/ 184 h 267"/>
                <a:gd name="T60" fmla="*/ 272 w 291"/>
                <a:gd name="T61" fmla="*/ 190 h 267"/>
                <a:gd name="T62" fmla="*/ 253 w 291"/>
                <a:gd name="T63" fmla="*/ 200 h 267"/>
                <a:gd name="T64" fmla="*/ 239 w 291"/>
                <a:gd name="T65" fmla="*/ 205 h 267"/>
                <a:gd name="T66" fmla="*/ 179 w 291"/>
                <a:gd name="T67" fmla="*/ 210 h 267"/>
                <a:gd name="T68" fmla="*/ 162 w 291"/>
                <a:gd name="T69" fmla="*/ 220 h 267"/>
                <a:gd name="T70" fmla="*/ 144 w 291"/>
                <a:gd name="T71" fmla="*/ 250 h 267"/>
                <a:gd name="T72" fmla="*/ 127 w 291"/>
                <a:gd name="T73" fmla="*/ 256 h 267"/>
                <a:gd name="T74" fmla="*/ 109 w 291"/>
                <a:gd name="T75" fmla="*/ 247 h 267"/>
                <a:gd name="T76" fmla="*/ 103 w 291"/>
                <a:gd name="T77" fmla="*/ 241 h 267"/>
                <a:gd name="T78" fmla="*/ 92 w 291"/>
                <a:gd name="T79" fmla="*/ 236 h 267"/>
                <a:gd name="T80" fmla="*/ 87 w 291"/>
                <a:gd name="T81" fmla="*/ 211 h 267"/>
                <a:gd name="T82" fmla="*/ 92 w 291"/>
                <a:gd name="T83" fmla="*/ 204 h 267"/>
                <a:gd name="T84" fmla="*/ 91 w 291"/>
                <a:gd name="T85" fmla="*/ 189 h 267"/>
                <a:gd name="T86" fmla="*/ 73 w 291"/>
                <a:gd name="T87" fmla="*/ 168 h 267"/>
                <a:gd name="T88" fmla="*/ 57 w 291"/>
                <a:gd name="T89" fmla="*/ 159 h 267"/>
                <a:gd name="T90" fmla="*/ 45 w 291"/>
                <a:gd name="T91" fmla="*/ 157 h 267"/>
                <a:gd name="T92" fmla="*/ 38 w 291"/>
                <a:gd name="T93" fmla="*/ 161 h 267"/>
                <a:gd name="T94" fmla="*/ 24 w 291"/>
                <a:gd name="T95" fmla="*/ 168 h 267"/>
                <a:gd name="T96" fmla="*/ 20 w 291"/>
                <a:gd name="T97" fmla="*/ 159 h 267"/>
                <a:gd name="T98" fmla="*/ 8 w 291"/>
                <a:gd name="T99" fmla="*/ 139 h 267"/>
                <a:gd name="T100" fmla="*/ 4 w 291"/>
                <a:gd name="T101" fmla="*/ 11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1" h="267">
                  <a:moveTo>
                    <a:pt x="4" y="116"/>
                  </a:moveTo>
                  <a:cubicBezTo>
                    <a:pt x="4" y="116"/>
                    <a:pt x="18" y="116"/>
                    <a:pt x="23" y="119"/>
                  </a:cubicBezTo>
                  <a:cubicBezTo>
                    <a:pt x="28" y="122"/>
                    <a:pt x="31" y="112"/>
                    <a:pt x="31" y="112"/>
                  </a:cubicBezTo>
                  <a:cubicBezTo>
                    <a:pt x="31" y="112"/>
                    <a:pt x="33" y="109"/>
                    <a:pt x="40" y="111"/>
                  </a:cubicBezTo>
                  <a:cubicBezTo>
                    <a:pt x="40" y="111"/>
                    <a:pt x="46" y="114"/>
                    <a:pt x="49" y="103"/>
                  </a:cubicBezTo>
                  <a:cubicBezTo>
                    <a:pt x="49" y="103"/>
                    <a:pt x="54" y="100"/>
                    <a:pt x="58" y="100"/>
                  </a:cubicBezTo>
                  <a:cubicBezTo>
                    <a:pt x="58" y="100"/>
                    <a:pt x="72" y="86"/>
                    <a:pt x="56" y="86"/>
                  </a:cubicBezTo>
                  <a:cubicBezTo>
                    <a:pt x="56" y="86"/>
                    <a:pt x="47" y="88"/>
                    <a:pt x="47" y="80"/>
                  </a:cubicBezTo>
                  <a:cubicBezTo>
                    <a:pt x="47" y="80"/>
                    <a:pt x="59" y="79"/>
                    <a:pt x="59" y="70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8" y="65"/>
                    <a:pt x="87" y="56"/>
                    <a:pt x="83" y="46"/>
                  </a:cubicBezTo>
                  <a:cubicBezTo>
                    <a:pt x="83" y="46"/>
                    <a:pt x="88" y="26"/>
                    <a:pt x="110" y="33"/>
                  </a:cubicBezTo>
                  <a:cubicBezTo>
                    <a:pt x="110" y="33"/>
                    <a:pt x="122" y="36"/>
                    <a:pt x="124" y="11"/>
                  </a:cubicBezTo>
                  <a:cubicBezTo>
                    <a:pt x="124" y="11"/>
                    <a:pt x="124" y="0"/>
                    <a:pt x="139" y="3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2"/>
                    <a:pt x="139" y="18"/>
                    <a:pt x="137" y="24"/>
                  </a:cubicBezTo>
                  <a:cubicBezTo>
                    <a:pt x="137" y="24"/>
                    <a:pt x="136" y="55"/>
                    <a:pt x="156" y="41"/>
                  </a:cubicBezTo>
                  <a:cubicBezTo>
                    <a:pt x="176" y="27"/>
                    <a:pt x="178" y="28"/>
                    <a:pt x="178" y="35"/>
                  </a:cubicBezTo>
                  <a:cubicBezTo>
                    <a:pt x="178" y="35"/>
                    <a:pt x="180" y="40"/>
                    <a:pt x="184" y="40"/>
                  </a:cubicBezTo>
                  <a:cubicBezTo>
                    <a:pt x="184" y="40"/>
                    <a:pt x="177" y="51"/>
                    <a:pt x="188" y="63"/>
                  </a:cubicBezTo>
                  <a:cubicBezTo>
                    <a:pt x="198" y="75"/>
                    <a:pt x="203" y="88"/>
                    <a:pt x="203" y="88"/>
                  </a:cubicBezTo>
                  <a:cubicBezTo>
                    <a:pt x="203" y="88"/>
                    <a:pt x="227" y="91"/>
                    <a:pt x="236" y="102"/>
                  </a:cubicBezTo>
                  <a:cubicBezTo>
                    <a:pt x="246" y="112"/>
                    <a:pt x="245" y="121"/>
                    <a:pt x="245" y="121"/>
                  </a:cubicBezTo>
                  <a:cubicBezTo>
                    <a:pt x="245" y="121"/>
                    <a:pt x="258" y="127"/>
                    <a:pt x="258" y="132"/>
                  </a:cubicBezTo>
                  <a:cubicBezTo>
                    <a:pt x="258" y="137"/>
                    <a:pt x="260" y="145"/>
                    <a:pt x="260" y="145"/>
                  </a:cubicBezTo>
                  <a:cubicBezTo>
                    <a:pt x="260" y="145"/>
                    <a:pt x="281" y="146"/>
                    <a:pt x="277" y="160"/>
                  </a:cubicBezTo>
                  <a:cubicBezTo>
                    <a:pt x="279" y="163"/>
                    <a:pt x="279" y="163"/>
                    <a:pt x="279" y="163"/>
                  </a:cubicBezTo>
                  <a:cubicBezTo>
                    <a:pt x="279" y="163"/>
                    <a:pt x="285" y="161"/>
                    <a:pt x="285" y="165"/>
                  </a:cubicBezTo>
                  <a:cubicBezTo>
                    <a:pt x="285" y="170"/>
                    <a:pt x="289" y="176"/>
                    <a:pt x="289" y="176"/>
                  </a:cubicBezTo>
                  <a:cubicBezTo>
                    <a:pt x="289" y="176"/>
                    <a:pt x="291" y="183"/>
                    <a:pt x="282" y="184"/>
                  </a:cubicBezTo>
                  <a:cubicBezTo>
                    <a:pt x="272" y="190"/>
                    <a:pt x="272" y="190"/>
                    <a:pt x="272" y="190"/>
                  </a:cubicBezTo>
                  <a:cubicBezTo>
                    <a:pt x="272" y="190"/>
                    <a:pt x="259" y="186"/>
                    <a:pt x="253" y="200"/>
                  </a:cubicBezTo>
                  <a:cubicBezTo>
                    <a:pt x="253" y="200"/>
                    <a:pt x="255" y="210"/>
                    <a:pt x="239" y="205"/>
                  </a:cubicBezTo>
                  <a:cubicBezTo>
                    <a:pt x="239" y="205"/>
                    <a:pt x="195" y="202"/>
                    <a:pt x="179" y="210"/>
                  </a:cubicBezTo>
                  <a:cubicBezTo>
                    <a:pt x="179" y="210"/>
                    <a:pt x="169" y="225"/>
                    <a:pt x="162" y="220"/>
                  </a:cubicBezTo>
                  <a:cubicBezTo>
                    <a:pt x="162" y="220"/>
                    <a:pt x="159" y="267"/>
                    <a:pt x="144" y="250"/>
                  </a:cubicBezTo>
                  <a:cubicBezTo>
                    <a:pt x="144" y="250"/>
                    <a:pt x="135" y="250"/>
                    <a:pt x="127" y="256"/>
                  </a:cubicBezTo>
                  <a:cubicBezTo>
                    <a:pt x="127" y="256"/>
                    <a:pt x="120" y="247"/>
                    <a:pt x="109" y="247"/>
                  </a:cubicBezTo>
                  <a:cubicBezTo>
                    <a:pt x="109" y="247"/>
                    <a:pt x="105" y="245"/>
                    <a:pt x="103" y="241"/>
                  </a:cubicBezTo>
                  <a:cubicBezTo>
                    <a:pt x="102" y="236"/>
                    <a:pt x="95" y="235"/>
                    <a:pt x="92" y="236"/>
                  </a:cubicBezTo>
                  <a:cubicBezTo>
                    <a:pt x="92" y="236"/>
                    <a:pt x="103" y="229"/>
                    <a:pt x="87" y="211"/>
                  </a:cubicBezTo>
                  <a:cubicBezTo>
                    <a:pt x="87" y="211"/>
                    <a:pt x="85" y="207"/>
                    <a:pt x="92" y="204"/>
                  </a:cubicBezTo>
                  <a:cubicBezTo>
                    <a:pt x="99" y="201"/>
                    <a:pt x="104" y="186"/>
                    <a:pt x="91" y="189"/>
                  </a:cubicBezTo>
                  <a:cubicBezTo>
                    <a:pt x="91" y="189"/>
                    <a:pt x="96" y="166"/>
                    <a:pt x="73" y="168"/>
                  </a:cubicBezTo>
                  <a:cubicBezTo>
                    <a:pt x="73" y="168"/>
                    <a:pt x="63" y="165"/>
                    <a:pt x="57" y="159"/>
                  </a:cubicBezTo>
                  <a:cubicBezTo>
                    <a:pt x="52" y="153"/>
                    <a:pt x="43" y="145"/>
                    <a:pt x="45" y="157"/>
                  </a:cubicBezTo>
                  <a:cubicBezTo>
                    <a:pt x="45" y="157"/>
                    <a:pt x="49" y="164"/>
                    <a:pt x="38" y="161"/>
                  </a:cubicBezTo>
                  <a:cubicBezTo>
                    <a:pt x="38" y="161"/>
                    <a:pt x="31" y="162"/>
                    <a:pt x="24" y="168"/>
                  </a:cubicBezTo>
                  <a:cubicBezTo>
                    <a:pt x="24" y="168"/>
                    <a:pt x="17" y="173"/>
                    <a:pt x="20" y="159"/>
                  </a:cubicBezTo>
                  <a:cubicBezTo>
                    <a:pt x="23" y="145"/>
                    <a:pt x="20" y="139"/>
                    <a:pt x="8" y="139"/>
                  </a:cubicBezTo>
                  <a:cubicBezTo>
                    <a:pt x="8" y="139"/>
                    <a:pt x="0" y="137"/>
                    <a:pt x="4" y="116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桂林"/>
            <p:cNvSpPr/>
            <p:nvPr/>
          </p:nvSpPr>
          <p:spPr bwMode="auto">
            <a:xfrm>
              <a:off x="2360306" y="5949288"/>
              <a:ext cx="857250" cy="1114426"/>
            </a:xfrm>
            <a:custGeom>
              <a:avLst/>
              <a:gdLst>
                <a:gd name="T0" fmla="*/ 189 w 229"/>
                <a:gd name="T1" fmla="*/ 206 h 298"/>
                <a:gd name="T2" fmla="*/ 188 w 229"/>
                <a:gd name="T3" fmla="*/ 209 h 298"/>
                <a:gd name="T4" fmla="*/ 170 w 229"/>
                <a:gd name="T5" fmla="*/ 181 h 298"/>
                <a:gd name="T6" fmla="*/ 183 w 229"/>
                <a:gd name="T7" fmla="*/ 174 h 298"/>
                <a:gd name="T8" fmla="*/ 190 w 229"/>
                <a:gd name="T9" fmla="*/ 160 h 298"/>
                <a:gd name="T10" fmla="*/ 206 w 229"/>
                <a:gd name="T11" fmla="*/ 145 h 298"/>
                <a:gd name="T12" fmla="*/ 210 w 229"/>
                <a:gd name="T13" fmla="*/ 123 h 298"/>
                <a:gd name="T14" fmla="*/ 209 w 229"/>
                <a:gd name="T15" fmla="*/ 95 h 298"/>
                <a:gd name="T16" fmla="*/ 225 w 229"/>
                <a:gd name="T17" fmla="*/ 79 h 298"/>
                <a:gd name="T18" fmla="*/ 211 w 229"/>
                <a:gd name="T19" fmla="*/ 71 h 298"/>
                <a:gd name="T20" fmla="*/ 195 w 229"/>
                <a:gd name="T21" fmla="*/ 71 h 298"/>
                <a:gd name="T22" fmla="*/ 197 w 229"/>
                <a:gd name="T23" fmla="*/ 47 h 298"/>
                <a:gd name="T24" fmla="*/ 197 w 229"/>
                <a:gd name="T25" fmla="*/ 35 h 298"/>
                <a:gd name="T26" fmla="*/ 193 w 229"/>
                <a:gd name="T27" fmla="*/ 19 h 298"/>
                <a:gd name="T28" fmla="*/ 181 w 229"/>
                <a:gd name="T29" fmla="*/ 15 h 298"/>
                <a:gd name="T30" fmla="*/ 165 w 229"/>
                <a:gd name="T31" fmla="*/ 15 h 298"/>
                <a:gd name="T32" fmla="*/ 154 w 229"/>
                <a:gd name="T33" fmla="*/ 8 h 298"/>
                <a:gd name="T34" fmla="*/ 129 w 229"/>
                <a:gd name="T35" fmla="*/ 19 h 298"/>
                <a:gd name="T36" fmla="*/ 106 w 229"/>
                <a:gd name="T37" fmla="*/ 25 h 298"/>
                <a:gd name="T38" fmla="*/ 94 w 229"/>
                <a:gd name="T39" fmla="*/ 43 h 298"/>
                <a:gd name="T40" fmla="*/ 83 w 229"/>
                <a:gd name="T41" fmla="*/ 66 h 298"/>
                <a:gd name="T42" fmla="*/ 68 w 229"/>
                <a:gd name="T43" fmla="*/ 65 h 298"/>
                <a:gd name="T44" fmla="*/ 56 w 229"/>
                <a:gd name="T45" fmla="*/ 66 h 298"/>
                <a:gd name="T46" fmla="*/ 49 w 229"/>
                <a:gd name="T47" fmla="*/ 52 h 298"/>
                <a:gd name="T48" fmla="*/ 25 w 229"/>
                <a:gd name="T49" fmla="*/ 48 h 298"/>
                <a:gd name="T50" fmla="*/ 15 w 229"/>
                <a:gd name="T51" fmla="*/ 68 h 298"/>
                <a:gd name="T52" fmla="*/ 14 w 229"/>
                <a:gd name="T53" fmla="*/ 88 h 298"/>
                <a:gd name="T54" fmla="*/ 9 w 229"/>
                <a:gd name="T55" fmla="*/ 88 h 298"/>
                <a:gd name="T56" fmla="*/ 14 w 229"/>
                <a:gd name="T57" fmla="*/ 105 h 298"/>
                <a:gd name="T58" fmla="*/ 14 w 229"/>
                <a:gd name="T59" fmla="*/ 131 h 298"/>
                <a:gd name="T60" fmla="*/ 14 w 229"/>
                <a:gd name="T61" fmla="*/ 153 h 298"/>
                <a:gd name="T62" fmla="*/ 4 w 229"/>
                <a:gd name="T63" fmla="*/ 188 h 298"/>
                <a:gd name="T64" fmla="*/ 0 w 229"/>
                <a:gd name="T65" fmla="*/ 227 h 298"/>
                <a:gd name="T66" fmla="*/ 22 w 229"/>
                <a:gd name="T67" fmla="*/ 229 h 298"/>
                <a:gd name="T68" fmla="*/ 29 w 229"/>
                <a:gd name="T69" fmla="*/ 230 h 298"/>
                <a:gd name="T70" fmla="*/ 40 w 229"/>
                <a:gd name="T71" fmla="*/ 241 h 298"/>
                <a:gd name="T72" fmla="*/ 44 w 229"/>
                <a:gd name="T73" fmla="*/ 242 h 298"/>
                <a:gd name="T74" fmla="*/ 56 w 229"/>
                <a:gd name="T75" fmla="*/ 249 h 298"/>
                <a:gd name="T76" fmla="*/ 65 w 229"/>
                <a:gd name="T77" fmla="*/ 273 h 298"/>
                <a:gd name="T78" fmla="*/ 71 w 229"/>
                <a:gd name="T79" fmla="*/ 279 h 298"/>
                <a:gd name="T80" fmla="*/ 76 w 229"/>
                <a:gd name="T81" fmla="*/ 285 h 298"/>
                <a:gd name="T82" fmla="*/ 98 w 229"/>
                <a:gd name="T83" fmla="*/ 295 h 298"/>
                <a:gd name="T84" fmla="*/ 100 w 229"/>
                <a:gd name="T85" fmla="*/ 291 h 298"/>
                <a:gd name="T86" fmla="*/ 127 w 229"/>
                <a:gd name="T87" fmla="*/ 287 h 298"/>
                <a:gd name="T88" fmla="*/ 133 w 229"/>
                <a:gd name="T89" fmla="*/ 287 h 298"/>
                <a:gd name="T90" fmla="*/ 159 w 229"/>
                <a:gd name="T91" fmla="*/ 286 h 298"/>
                <a:gd name="T92" fmla="*/ 162 w 229"/>
                <a:gd name="T93" fmla="*/ 298 h 298"/>
                <a:gd name="T94" fmla="*/ 168 w 229"/>
                <a:gd name="T95" fmla="*/ 292 h 298"/>
                <a:gd name="T96" fmla="*/ 179 w 229"/>
                <a:gd name="T97" fmla="*/ 292 h 298"/>
                <a:gd name="T98" fmla="*/ 180 w 229"/>
                <a:gd name="T99" fmla="*/ 281 h 298"/>
                <a:gd name="T100" fmla="*/ 178 w 229"/>
                <a:gd name="T101" fmla="*/ 260 h 298"/>
                <a:gd name="T102" fmla="*/ 176 w 229"/>
                <a:gd name="T103" fmla="*/ 244 h 298"/>
                <a:gd name="T104" fmla="*/ 192 w 229"/>
                <a:gd name="T105" fmla="*/ 234 h 298"/>
                <a:gd name="T106" fmla="*/ 189 w 229"/>
                <a:gd name="T107" fmla="*/ 206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98">
                  <a:moveTo>
                    <a:pt x="189" y="206"/>
                  </a:moveTo>
                  <a:cubicBezTo>
                    <a:pt x="188" y="209"/>
                    <a:pt x="188" y="209"/>
                    <a:pt x="188" y="209"/>
                  </a:cubicBezTo>
                  <a:cubicBezTo>
                    <a:pt x="188" y="209"/>
                    <a:pt x="167" y="222"/>
                    <a:pt x="170" y="181"/>
                  </a:cubicBezTo>
                  <a:cubicBezTo>
                    <a:pt x="170" y="181"/>
                    <a:pt x="177" y="174"/>
                    <a:pt x="183" y="174"/>
                  </a:cubicBezTo>
                  <a:cubicBezTo>
                    <a:pt x="183" y="174"/>
                    <a:pt x="190" y="174"/>
                    <a:pt x="190" y="160"/>
                  </a:cubicBezTo>
                  <a:cubicBezTo>
                    <a:pt x="190" y="150"/>
                    <a:pt x="206" y="145"/>
                    <a:pt x="206" y="145"/>
                  </a:cubicBezTo>
                  <a:cubicBezTo>
                    <a:pt x="206" y="145"/>
                    <a:pt x="210" y="140"/>
                    <a:pt x="210" y="123"/>
                  </a:cubicBezTo>
                  <a:cubicBezTo>
                    <a:pt x="210" y="106"/>
                    <a:pt x="209" y="95"/>
                    <a:pt x="209" y="95"/>
                  </a:cubicBezTo>
                  <a:cubicBezTo>
                    <a:pt x="209" y="95"/>
                    <a:pt x="221" y="80"/>
                    <a:pt x="225" y="79"/>
                  </a:cubicBezTo>
                  <a:cubicBezTo>
                    <a:pt x="228" y="79"/>
                    <a:pt x="229" y="65"/>
                    <a:pt x="211" y="71"/>
                  </a:cubicBezTo>
                  <a:cubicBezTo>
                    <a:pt x="211" y="71"/>
                    <a:pt x="204" y="86"/>
                    <a:pt x="195" y="71"/>
                  </a:cubicBezTo>
                  <a:cubicBezTo>
                    <a:pt x="187" y="57"/>
                    <a:pt x="197" y="47"/>
                    <a:pt x="197" y="47"/>
                  </a:cubicBezTo>
                  <a:cubicBezTo>
                    <a:pt x="197" y="35"/>
                    <a:pt x="197" y="35"/>
                    <a:pt x="197" y="35"/>
                  </a:cubicBezTo>
                  <a:cubicBezTo>
                    <a:pt x="197" y="35"/>
                    <a:pt x="207" y="20"/>
                    <a:pt x="193" y="19"/>
                  </a:cubicBezTo>
                  <a:cubicBezTo>
                    <a:pt x="193" y="19"/>
                    <a:pt x="189" y="21"/>
                    <a:pt x="181" y="15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5" y="15"/>
                    <a:pt x="158" y="0"/>
                    <a:pt x="154" y="8"/>
                  </a:cubicBezTo>
                  <a:cubicBezTo>
                    <a:pt x="154" y="8"/>
                    <a:pt x="156" y="39"/>
                    <a:pt x="129" y="19"/>
                  </a:cubicBezTo>
                  <a:cubicBezTo>
                    <a:pt x="129" y="19"/>
                    <a:pt x="107" y="15"/>
                    <a:pt x="106" y="25"/>
                  </a:cubicBezTo>
                  <a:cubicBezTo>
                    <a:pt x="106" y="25"/>
                    <a:pt x="109" y="38"/>
                    <a:pt x="94" y="43"/>
                  </a:cubicBezTo>
                  <a:cubicBezTo>
                    <a:pt x="80" y="48"/>
                    <a:pt x="83" y="66"/>
                    <a:pt x="83" y="66"/>
                  </a:cubicBezTo>
                  <a:cubicBezTo>
                    <a:pt x="83" y="66"/>
                    <a:pt x="77" y="77"/>
                    <a:pt x="68" y="65"/>
                  </a:cubicBezTo>
                  <a:cubicBezTo>
                    <a:pt x="68" y="65"/>
                    <a:pt x="69" y="51"/>
                    <a:pt x="56" y="66"/>
                  </a:cubicBezTo>
                  <a:cubicBezTo>
                    <a:pt x="56" y="66"/>
                    <a:pt x="42" y="66"/>
                    <a:pt x="49" y="52"/>
                  </a:cubicBezTo>
                  <a:cubicBezTo>
                    <a:pt x="56" y="38"/>
                    <a:pt x="33" y="37"/>
                    <a:pt x="25" y="48"/>
                  </a:cubicBezTo>
                  <a:cubicBezTo>
                    <a:pt x="25" y="48"/>
                    <a:pt x="27" y="65"/>
                    <a:pt x="15" y="6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2" y="88"/>
                    <a:pt x="9" y="88"/>
                  </a:cubicBezTo>
                  <a:cubicBezTo>
                    <a:pt x="9" y="89"/>
                    <a:pt x="7" y="98"/>
                    <a:pt x="14" y="105"/>
                  </a:cubicBezTo>
                  <a:cubicBezTo>
                    <a:pt x="22" y="113"/>
                    <a:pt x="14" y="131"/>
                    <a:pt x="14" y="13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3"/>
                    <a:pt x="15" y="183"/>
                    <a:pt x="4" y="188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27"/>
                    <a:pt x="3" y="242"/>
                    <a:pt x="22" y="229"/>
                  </a:cubicBezTo>
                  <a:cubicBezTo>
                    <a:pt x="29" y="230"/>
                    <a:pt x="29" y="230"/>
                    <a:pt x="29" y="230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4" y="242"/>
                    <a:pt x="44" y="242"/>
                    <a:pt x="44" y="242"/>
                  </a:cubicBezTo>
                  <a:cubicBezTo>
                    <a:pt x="44" y="242"/>
                    <a:pt x="45" y="249"/>
                    <a:pt x="56" y="249"/>
                  </a:cubicBezTo>
                  <a:cubicBezTo>
                    <a:pt x="56" y="249"/>
                    <a:pt x="76" y="258"/>
                    <a:pt x="65" y="273"/>
                  </a:cubicBezTo>
                  <a:cubicBezTo>
                    <a:pt x="65" y="273"/>
                    <a:pt x="61" y="279"/>
                    <a:pt x="71" y="279"/>
                  </a:cubicBezTo>
                  <a:cubicBezTo>
                    <a:pt x="76" y="285"/>
                    <a:pt x="76" y="285"/>
                    <a:pt x="76" y="285"/>
                  </a:cubicBezTo>
                  <a:cubicBezTo>
                    <a:pt x="76" y="285"/>
                    <a:pt x="79" y="298"/>
                    <a:pt x="98" y="295"/>
                  </a:cubicBezTo>
                  <a:cubicBezTo>
                    <a:pt x="100" y="291"/>
                    <a:pt x="100" y="291"/>
                    <a:pt x="100" y="291"/>
                  </a:cubicBezTo>
                  <a:cubicBezTo>
                    <a:pt x="100" y="291"/>
                    <a:pt x="118" y="297"/>
                    <a:pt x="127" y="287"/>
                  </a:cubicBezTo>
                  <a:cubicBezTo>
                    <a:pt x="133" y="287"/>
                    <a:pt x="133" y="287"/>
                    <a:pt x="133" y="287"/>
                  </a:cubicBezTo>
                  <a:cubicBezTo>
                    <a:pt x="133" y="287"/>
                    <a:pt x="151" y="296"/>
                    <a:pt x="159" y="286"/>
                  </a:cubicBezTo>
                  <a:cubicBezTo>
                    <a:pt x="159" y="286"/>
                    <a:pt x="167" y="286"/>
                    <a:pt x="162" y="298"/>
                  </a:cubicBezTo>
                  <a:cubicBezTo>
                    <a:pt x="168" y="292"/>
                    <a:pt x="168" y="292"/>
                    <a:pt x="168" y="292"/>
                  </a:cubicBezTo>
                  <a:cubicBezTo>
                    <a:pt x="179" y="292"/>
                    <a:pt x="179" y="292"/>
                    <a:pt x="179" y="292"/>
                  </a:cubicBezTo>
                  <a:cubicBezTo>
                    <a:pt x="180" y="281"/>
                    <a:pt x="180" y="281"/>
                    <a:pt x="180" y="281"/>
                  </a:cubicBezTo>
                  <a:cubicBezTo>
                    <a:pt x="180" y="281"/>
                    <a:pt x="192" y="271"/>
                    <a:pt x="178" y="260"/>
                  </a:cubicBezTo>
                  <a:cubicBezTo>
                    <a:pt x="176" y="244"/>
                    <a:pt x="176" y="244"/>
                    <a:pt x="176" y="244"/>
                  </a:cubicBezTo>
                  <a:cubicBezTo>
                    <a:pt x="192" y="234"/>
                    <a:pt x="192" y="234"/>
                    <a:pt x="192" y="234"/>
                  </a:cubicBezTo>
                  <a:cubicBezTo>
                    <a:pt x="192" y="234"/>
                    <a:pt x="211" y="207"/>
                    <a:pt x="189" y="206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贺州"/>
            <p:cNvSpPr/>
            <p:nvPr/>
          </p:nvSpPr>
          <p:spPr bwMode="auto">
            <a:xfrm>
              <a:off x="2827031" y="6606514"/>
              <a:ext cx="762000" cy="762001"/>
            </a:xfrm>
            <a:custGeom>
              <a:avLst/>
              <a:gdLst>
                <a:gd name="T0" fmla="*/ 165 w 202"/>
                <a:gd name="T1" fmla="*/ 178 h 203"/>
                <a:gd name="T2" fmla="*/ 167 w 202"/>
                <a:gd name="T3" fmla="*/ 170 h 203"/>
                <a:gd name="T4" fmla="*/ 179 w 202"/>
                <a:gd name="T5" fmla="*/ 160 h 203"/>
                <a:gd name="T6" fmla="*/ 177 w 202"/>
                <a:gd name="T7" fmla="*/ 147 h 203"/>
                <a:gd name="T8" fmla="*/ 182 w 202"/>
                <a:gd name="T9" fmla="*/ 111 h 203"/>
                <a:gd name="T10" fmla="*/ 182 w 202"/>
                <a:gd name="T11" fmla="*/ 89 h 203"/>
                <a:gd name="T12" fmla="*/ 168 w 202"/>
                <a:gd name="T13" fmla="*/ 67 h 203"/>
                <a:gd name="T14" fmla="*/ 175 w 202"/>
                <a:gd name="T15" fmla="*/ 55 h 203"/>
                <a:gd name="T16" fmla="*/ 168 w 202"/>
                <a:gd name="T17" fmla="*/ 46 h 203"/>
                <a:gd name="T18" fmla="*/ 133 w 202"/>
                <a:gd name="T19" fmla="*/ 59 h 203"/>
                <a:gd name="T20" fmla="*/ 111 w 202"/>
                <a:gd name="T21" fmla="*/ 53 h 203"/>
                <a:gd name="T22" fmla="*/ 107 w 202"/>
                <a:gd name="T23" fmla="*/ 33 h 203"/>
                <a:gd name="T24" fmla="*/ 106 w 202"/>
                <a:gd name="T25" fmla="*/ 11 h 203"/>
                <a:gd name="T26" fmla="*/ 97 w 202"/>
                <a:gd name="T27" fmla="*/ 5 h 203"/>
                <a:gd name="T28" fmla="*/ 85 w 202"/>
                <a:gd name="T29" fmla="*/ 0 h 203"/>
                <a:gd name="T30" fmla="*/ 70 w 202"/>
                <a:gd name="T31" fmla="*/ 12 h 203"/>
                <a:gd name="T32" fmla="*/ 64 w 202"/>
                <a:gd name="T33" fmla="*/ 29 h 203"/>
                <a:gd name="T34" fmla="*/ 67 w 202"/>
                <a:gd name="T35" fmla="*/ 57 h 203"/>
                <a:gd name="T36" fmla="*/ 51 w 202"/>
                <a:gd name="T37" fmla="*/ 67 h 203"/>
                <a:gd name="T38" fmla="*/ 53 w 202"/>
                <a:gd name="T39" fmla="*/ 83 h 203"/>
                <a:gd name="T40" fmla="*/ 55 w 202"/>
                <a:gd name="T41" fmla="*/ 104 h 203"/>
                <a:gd name="T42" fmla="*/ 54 w 202"/>
                <a:gd name="T43" fmla="*/ 115 h 203"/>
                <a:gd name="T44" fmla="*/ 43 w 202"/>
                <a:gd name="T45" fmla="*/ 115 h 203"/>
                <a:gd name="T46" fmla="*/ 37 w 202"/>
                <a:gd name="T47" fmla="*/ 121 h 203"/>
                <a:gd name="T48" fmla="*/ 34 w 202"/>
                <a:gd name="T49" fmla="*/ 109 h 203"/>
                <a:gd name="T50" fmla="*/ 8 w 202"/>
                <a:gd name="T51" fmla="*/ 110 h 203"/>
                <a:gd name="T52" fmla="*/ 2 w 202"/>
                <a:gd name="T53" fmla="*/ 110 h 203"/>
                <a:gd name="T54" fmla="*/ 0 w 202"/>
                <a:gd name="T55" fmla="*/ 112 h 203"/>
                <a:gd name="T56" fmla="*/ 0 w 202"/>
                <a:gd name="T57" fmla="*/ 112 h 203"/>
                <a:gd name="T58" fmla="*/ 11 w 202"/>
                <a:gd name="T59" fmla="*/ 128 h 203"/>
                <a:gd name="T60" fmla="*/ 18 w 202"/>
                <a:gd name="T61" fmla="*/ 145 h 203"/>
                <a:gd name="T62" fmla="*/ 24 w 202"/>
                <a:gd name="T63" fmla="*/ 163 h 203"/>
                <a:gd name="T64" fmla="*/ 45 w 202"/>
                <a:gd name="T65" fmla="*/ 186 h 203"/>
                <a:gd name="T66" fmla="*/ 50 w 202"/>
                <a:gd name="T67" fmla="*/ 203 h 203"/>
                <a:gd name="T68" fmla="*/ 62 w 202"/>
                <a:gd name="T69" fmla="*/ 184 h 203"/>
                <a:gd name="T70" fmla="*/ 74 w 202"/>
                <a:gd name="T71" fmla="*/ 169 h 203"/>
                <a:gd name="T72" fmla="*/ 92 w 202"/>
                <a:gd name="T73" fmla="*/ 170 h 203"/>
                <a:gd name="T74" fmla="*/ 111 w 202"/>
                <a:gd name="T75" fmla="*/ 148 h 203"/>
                <a:gd name="T76" fmla="*/ 119 w 202"/>
                <a:gd name="T77" fmla="*/ 131 h 203"/>
                <a:gd name="T78" fmla="*/ 129 w 202"/>
                <a:gd name="T79" fmla="*/ 137 h 203"/>
                <a:gd name="T80" fmla="*/ 133 w 202"/>
                <a:gd name="T81" fmla="*/ 150 h 203"/>
                <a:gd name="T82" fmla="*/ 146 w 202"/>
                <a:gd name="T83" fmla="*/ 177 h 203"/>
                <a:gd name="T84" fmla="*/ 147 w 202"/>
                <a:gd name="T85" fmla="*/ 179 h 203"/>
                <a:gd name="T86" fmla="*/ 165 w 202"/>
                <a:gd name="T87" fmla="*/ 1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2" h="203">
                  <a:moveTo>
                    <a:pt x="165" y="178"/>
                  </a:moveTo>
                  <a:cubicBezTo>
                    <a:pt x="165" y="178"/>
                    <a:pt x="168" y="173"/>
                    <a:pt x="167" y="170"/>
                  </a:cubicBezTo>
                  <a:cubicBezTo>
                    <a:pt x="167" y="170"/>
                    <a:pt x="171" y="163"/>
                    <a:pt x="179" y="160"/>
                  </a:cubicBezTo>
                  <a:cubicBezTo>
                    <a:pt x="179" y="160"/>
                    <a:pt x="183" y="155"/>
                    <a:pt x="177" y="147"/>
                  </a:cubicBezTo>
                  <a:cubicBezTo>
                    <a:pt x="177" y="147"/>
                    <a:pt x="156" y="125"/>
                    <a:pt x="182" y="111"/>
                  </a:cubicBezTo>
                  <a:cubicBezTo>
                    <a:pt x="182" y="111"/>
                    <a:pt x="202" y="99"/>
                    <a:pt x="182" y="89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5" y="55"/>
                    <a:pt x="189" y="47"/>
                    <a:pt x="168" y="46"/>
                  </a:cubicBezTo>
                  <a:cubicBezTo>
                    <a:pt x="148" y="45"/>
                    <a:pt x="140" y="45"/>
                    <a:pt x="133" y="59"/>
                  </a:cubicBezTo>
                  <a:cubicBezTo>
                    <a:pt x="126" y="73"/>
                    <a:pt x="108" y="65"/>
                    <a:pt x="111" y="53"/>
                  </a:cubicBezTo>
                  <a:cubicBezTo>
                    <a:pt x="114" y="41"/>
                    <a:pt x="107" y="33"/>
                    <a:pt x="107" y="33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5" y="4"/>
                    <a:pt x="97" y="5"/>
                  </a:cubicBezTo>
                  <a:cubicBezTo>
                    <a:pt x="88" y="6"/>
                    <a:pt x="85" y="0"/>
                    <a:pt x="85" y="0"/>
                  </a:cubicBezTo>
                  <a:cubicBezTo>
                    <a:pt x="85" y="0"/>
                    <a:pt x="77" y="8"/>
                    <a:pt x="70" y="12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86" y="30"/>
                    <a:pt x="67" y="57"/>
                    <a:pt x="67" y="5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67" y="94"/>
                    <a:pt x="55" y="104"/>
                    <a:pt x="55" y="104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42" y="109"/>
                    <a:pt x="34" y="109"/>
                    <a:pt x="34" y="109"/>
                  </a:cubicBezTo>
                  <a:cubicBezTo>
                    <a:pt x="26" y="119"/>
                    <a:pt x="8" y="110"/>
                    <a:pt x="8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0"/>
                    <a:pt x="1" y="111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1" y="128"/>
                    <a:pt x="22" y="136"/>
                    <a:pt x="18" y="145"/>
                  </a:cubicBezTo>
                  <a:cubicBezTo>
                    <a:pt x="13" y="158"/>
                    <a:pt x="24" y="163"/>
                    <a:pt x="24" y="163"/>
                  </a:cubicBezTo>
                  <a:cubicBezTo>
                    <a:pt x="36" y="167"/>
                    <a:pt x="43" y="177"/>
                    <a:pt x="45" y="186"/>
                  </a:cubicBezTo>
                  <a:cubicBezTo>
                    <a:pt x="48" y="196"/>
                    <a:pt x="50" y="203"/>
                    <a:pt x="50" y="203"/>
                  </a:cubicBezTo>
                  <a:cubicBezTo>
                    <a:pt x="51" y="201"/>
                    <a:pt x="62" y="184"/>
                    <a:pt x="62" y="184"/>
                  </a:cubicBezTo>
                  <a:cubicBezTo>
                    <a:pt x="70" y="180"/>
                    <a:pt x="74" y="169"/>
                    <a:pt x="74" y="169"/>
                  </a:cubicBezTo>
                  <a:cubicBezTo>
                    <a:pt x="84" y="146"/>
                    <a:pt x="92" y="170"/>
                    <a:pt x="92" y="170"/>
                  </a:cubicBezTo>
                  <a:cubicBezTo>
                    <a:pt x="113" y="175"/>
                    <a:pt x="111" y="159"/>
                    <a:pt x="111" y="148"/>
                  </a:cubicBezTo>
                  <a:cubicBezTo>
                    <a:pt x="111" y="136"/>
                    <a:pt x="114" y="133"/>
                    <a:pt x="119" y="131"/>
                  </a:cubicBezTo>
                  <a:cubicBezTo>
                    <a:pt x="125" y="128"/>
                    <a:pt x="131" y="129"/>
                    <a:pt x="129" y="137"/>
                  </a:cubicBezTo>
                  <a:cubicBezTo>
                    <a:pt x="128" y="146"/>
                    <a:pt x="133" y="150"/>
                    <a:pt x="133" y="150"/>
                  </a:cubicBezTo>
                  <a:cubicBezTo>
                    <a:pt x="141" y="153"/>
                    <a:pt x="146" y="177"/>
                    <a:pt x="146" y="177"/>
                  </a:cubicBezTo>
                  <a:cubicBezTo>
                    <a:pt x="147" y="179"/>
                    <a:pt x="147" y="179"/>
                    <a:pt x="147" y="179"/>
                  </a:cubicBezTo>
                  <a:cubicBezTo>
                    <a:pt x="149" y="178"/>
                    <a:pt x="157" y="177"/>
                    <a:pt x="165" y="178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柳州"/>
            <p:cNvSpPr/>
            <p:nvPr/>
          </p:nvSpPr>
          <p:spPr bwMode="auto">
            <a:xfrm>
              <a:off x="1865006" y="6196938"/>
              <a:ext cx="800100" cy="1123951"/>
            </a:xfrm>
            <a:custGeom>
              <a:avLst/>
              <a:gdLst>
                <a:gd name="T0" fmla="*/ 212 w 212"/>
                <a:gd name="T1" fmla="*/ 225 h 300"/>
                <a:gd name="T2" fmla="*/ 212 w 212"/>
                <a:gd name="T3" fmla="*/ 225 h 300"/>
                <a:gd name="T4" fmla="*/ 208 w 212"/>
                <a:gd name="T5" fmla="*/ 219 h 300"/>
                <a:gd name="T6" fmla="*/ 203 w 212"/>
                <a:gd name="T7" fmla="*/ 213 h 300"/>
                <a:gd name="T8" fmla="*/ 197 w 212"/>
                <a:gd name="T9" fmla="*/ 207 h 300"/>
                <a:gd name="T10" fmla="*/ 188 w 212"/>
                <a:gd name="T11" fmla="*/ 183 h 300"/>
                <a:gd name="T12" fmla="*/ 176 w 212"/>
                <a:gd name="T13" fmla="*/ 176 h 300"/>
                <a:gd name="T14" fmla="*/ 172 w 212"/>
                <a:gd name="T15" fmla="*/ 175 h 300"/>
                <a:gd name="T16" fmla="*/ 161 w 212"/>
                <a:gd name="T17" fmla="*/ 164 h 300"/>
                <a:gd name="T18" fmla="*/ 154 w 212"/>
                <a:gd name="T19" fmla="*/ 163 h 300"/>
                <a:gd name="T20" fmla="*/ 132 w 212"/>
                <a:gd name="T21" fmla="*/ 161 h 300"/>
                <a:gd name="T22" fmla="*/ 136 w 212"/>
                <a:gd name="T23" fmla="*/ 122 h 300"/>
                <a:gd name="T24" fmla="*/ 146 w 212"/>
                <a:gd name="T25" fmla="*/ 87 h 300"/>
                <a:gd name="T26" fmla="*/ 146 w 212"/>
                <a:gd name="T27" fmla="*/ 65 h 300"/>
                <a:gd name="T28" fmla="*/ 146 w 212"/>
                <a:gd name="T29" fmla="*/ 39 h 300"/>
                <a:gd name="T30" fmla="*/ 141 w 212"/>
                <a:gd name="T31" fmla="*/ 22 h 300"/>
                <a:gd name="T32" fmla="*/ 141 w 212"/>
                <a:gd name="T33" fmla="*/ 22 h 300"/>
                <a:gd name="T34" fmla="*/ 133 w 212"/>
                <a:gd name="T35" fmla="*/ 15 h 300"/>
                <a:gd name="T36" fmla="*/ 121 w 212"/>
                <a:gd name="T37" fmla="*/ 2 h 300"/>
                <a:gd name="T38" fmla="*/ 99 w 212"/>
                <a:gd name="T39" fmla="*/ 17 h 300"/>
                <a:gd name="T40" fmla="*/ 94 w 212"/>
                <a:gd name="T41" fmla="*/ 25 h 300"/>
                <a:gd name="T42" fmla="*/ 86 w 212"/>
                <a:gd name="T43" fmla="*/ 44 h 300"/>
                <a:gd name="T44" fmla="*/ 69 w 212"/>
                <a:gd name="T45" fmla="*/ 40 h 300"/>
                <a:gd name="T46" fmla="*/ 44 w 212"/>
                <a:gd name="T47" fmla="*/ 42 h 300"/>
                <a:gd name="T48" fmla="*/ 46 w 212"/>
                <a:gd name="T49" fmla="*/ 51 h 300"/>
                <a:gd name="T50" fmla="*/ 54 w 212"/>
                <a:gd name="T51" fmla="*/ 60 h 300"/>
                <a:gd name="T52" fmla="*/ 51 w 212"/>
                <a:gd name="T53" fmla="*/ 75 h 300"/>
                <a:gd name="T54" fmla="*/ 27 w 212"/>
                <a:gd name="T55" fmla="*/ 73 h 300"/>
                <a:gd name="T56" fmla="*/ 7 w 212"/>
                <a:gd name="T57" fmla="*/ 68 h 300"/>
                <a:gd name="T58" fmla="*/ 0 w 212"/>
                <a:gd name="T59" fmla="*/ 82 h 300"/>
                <a:gd name="T60" fmla="*/ 2 w 212"/>
                <a:gd name="T61" fmla="*/ 96 h 300"/>
                <a:gd name="T62" fmla="*/ 1 w 212"/>
                <a:gd name="T63" fmla="*/ 104 h 300"/>
                <a:gd name="T64" fmla="*/ 10 w 212"/>
                <a:gd name="T65" fmla="*/ 122 h 300"/>
                <a:gd name="T66" fmla="*/ 17 w 212"/>
                <a:gd name="T67" fmla="*/ 133 h 300"/>
                <a:gd name="T68" fmla="*/ 27 w 212"/>
                <a:gd name="T69" fmla="*/ 135 h 300"/>
                <a:gd name="T70" fmla="*/ 60 w 212"/>
                <a:gd name="T71" fmla="*/ 134 h 300"/>
                <a:gd name="T72" fmla="*/ 55 w 212"/>
                <a:gd name="T73" fmla="*/ 148 h 300"/>
                <a:gd name="T74" fmla="*/ 61 w 212"/>
                <a:gd name="T75" fmla="*/ 159 h 300"/>
                <a:gd name="T76" fmla="*/ 72 w 212"/>
                <a:gd name="T77" fmla="*/ 172 h 300"/>
                <a:gd name="T78" fmla="*/ 53 w 212"/>
                <a:gd name="T79" fmla="*/ 178 h 300"/>
                <a:gd name="T80" fmla="*/ 49 w 212"/>
                <a:gd name="T81" fmla="*/ 190 h 300"/>
                <a:gd name="T82" fmla="*/ 44 w 212"/>
                <a:gd name="T83" fmla="*/ 203 h 300"/>
                <a:gd name="T84" fmla="*/ 52 w 212"/>
                <a:gd name="T85" fmla="*/ 216 h 300"/>
                <a:gd name="T86" fmla="*/ 60 w 212"/>
                <a:gd name="T87" fmla="*/ 226 h 300"/>
                <a:gd name="T88" fmla="*/ 46 w 212"/>
                <a:gd name="T89" fmla="*/ 245 h 300"/>
                <a:gd name="T90" fmla="*/ 66 w 212"/>
                <a:gd name="T91" fmla="*/ 267 h 300"/>
                <a:gd name="T92" fmla="*/ 85 w 212"/>
                <a:gd name="T93" fmla="*/ 276 h 300"/>
                <a:gd name="T94" fmla="*/ 92 w 212"/>
                <a:gd name="T95" fmla="*/ 270 h 300"/>
                <a:gd name="T96" fmla="*/ 102 w 212"/>
                <a:gd name="T97" fmla="*/ 290 h 300"/>
                <a:gd name="T98" fmla="*/ 122 w 212"/>
                <a:gd name="T99" fmla="*/ 287 h 300"/>
                <a:gd name="T100" fmla="*/ 124 w 212"/>
                <a:gd name="T101" fmla="*/ 274 h 300"/>
                <a:gd name="T102" fmla="*/ 137 w 212"/>
                <a:gd name="T103" fmla="*/ 263 h 300"/>
                <a:gd name="T104" fmla="*/ 150 w 212"/>
                <a:gd name="T105" fmla="*/ 252 h 300"/>
                <a:gd name="T106" fmla="*/ 166 w 212"/>
                <a:gd name="T107" fmla="*/ 244 h 300"/>
                <a:gd name="T108" fmla="*/ 175 w 212"/>
                <a:gd name="T109" fmla="*/ 237 h 300"/>
                <a:gd name="T110" fmla="*/ 180 w 212"/>
                <a:gd name="T111" fmla="*/ 244 h 300"/>
                <a:gd name="T112" fmla="*/ 187 w 212"/>
                <a:gd name="T113" fmla="*/ 243 h 300"/>
                <a:gd name="T114" fmla="*/ 197 w 212"/>
                <a:gd name="T115" fmla="*/ 242 h 300"/>
                <a:gd name="T116" fmla="*/ 212 w 212"/>
                <a:gd name="T117" fmla="*/ 22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2" h="300">
                  <a:moveTo>
                    <a:pt x="212" y="225"/>
                  </a:moveTo>
                  <a:cubicBezTo>
                    <a:pt x="212" y="225"/>
                    <a:pt x="212" y="225"/>
                    <a:pt x="212" y="225"/>
                  </a:cubicBezTo>
                  <a:cubicBezTo>
                    <a:pt x="209" y="222"/>
                    <a:pt x="208" y="219"/>
                    <a:pt x="208" y="219"/>
                  </a:cubicBezTo>
                  <a:cubicBezTo>
                    <a:pt x="203" y="213"/>
                    <a:pt x="203" y="213"/>
                    <a:pt x="203" y="213"/>
                  </a:cubicBezTo>
                  <a:cubicBezTo>
                    <a:pt x="193" y="213"/>
                    <a:pt x="197" y="207"/>
                    <a:pt x="197" y="207"/>
                  </a:cubicBezTo>
                  <a:cubicBezTo>
                    <a:pt x="208" y="192"/>
                    <a:pt x="188" y="183"/>
                    <a:pt x="188" y="183"/>
                  </a:cubicBezTo>
                  <a:cubicBezTo>
                    <a:pt x="177" y="183"/>
                    <a:pt x="176" y="176"/>
                    <a:pt x="176" y="176"/>
                  </a:cubicBezTo>
                  <a:cubicBezTo>
                    <a:pt x="172" y="175"/>
                    <a:pt x="172" y="175"/>
                    <a:pt x="172" y="175"/>
                  </a:cubicBezTo>
                  <a:cubicBezTo>
                    <a:pt x="161" y="164"/>
                    <a:pt x="161" y="164"/>
                    <a:pt x="161" y="164"/>
                  </a:cubicBezTo>
                  <a:cubicBezTo>
                    <a:pt x="154" y="163"/>
                    <a:pt x="154" y="163"/>
                    <a:pt x="154" y="163"/>
                  </a:cubicBezTo>
                  <a:cubicBezTo>
                    <a:pt x="135" y="176"/>
                    <a:pt x="132" y="161"/>
                    <a:pt x="132" y="161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47" y="117"/>
                    <a:pt x="146" y="87"/>
                    <a:pt x="146" y="87"/>
                  </a:cubicBezTo>
                  <a:cubicBezTo>
                    <a:pt x="146" y="65"/>
                    <a:pt x="146" y="65"/>
                    <a:pt x="146" y="65"/>
                  </a:cubicBezTo>
                  <a:cubicBezTo>
                    <a:pt x="146" y="65"/>
                    <a:pt x="154" y="47"/>
                    <a:pt x="146" y="39"/>
                  </a:cubicBezTo>
                  <a:cubicBezTo>
                    <a:pt x="139" y="32"/>
                    <a:pt x="141" y="23"/>
                    <a:pt x="141" y="22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35" y="22"/>
                    <a:pt x="127" y="21"/>
                    <a:pt x="133" y="15"/>
                  </a:cubicBezTo>
                  <a:cubicBezTo>
                    <a:pt x="142" y="5"/>
                    <a:pt x="129" y="0"/>
                    <a:pt x="121" y="2"/>
                  </a:cubicBezTo>
                  <a:cubicBezTo>
                    <a:pt x="113" y="4"/>
                    <a:pt x="99" y="1"/>
                    <a:pt x="99" y="17"/>
                  </a:cubicBezTo>
                  <a:cubicBezTo>
                    <a:pt x="99" y="17"/>
                    <a:pt x="97" y="22"/>
                    <a:pt x="94" y="25"/>
                  </a:cubicBezTo>
                  <a:cubicBezTo>
                    <a:pt x="91" y="28"/>
                    <a:pt x="84" y="28"/>
                    <a:pt x="86" y="44"/>
                  </a:cubicBezTo>
                  <a:cubicBezTo>
                    <a:pt x="86" y="44"/>
                    <a:pt x="80" y="47"/>
                    <a:pt x="69" y="40"/>
                  </a:cubicBezTo>
                  <a:cubicBezTo>
                    <a:pt x="58" y="33"/>
                    <a:pt x="44" y="42"/>
                    <a:pt x="44" y="42"/>
                  </a:cubicBezTo>
                  <a:cubicBezTo>
                    <a:pt x="44" y="42"/>
                    <a:pt x="26" y="53"/>
                    <a:pt x="46" y="51"/>
                  </a:cubicBezTo>
                  <a:cubicBezTo>
                    <a:pt x="46" y="51"/>
                    <a:pt x="58" y="40"/>
                    <a:pt x="54" y="60"/>
                  </a:cubicBezTo>
                  <a:cubicBezTo>
                    <a:pt x="54" y="60"/>
                    <a:pt x="67" y="78"/>
                    <a:pt x="51" y="75"/>
                  </a:cubicBezTo>
                  <a:cubicBezTo>
                    <a:pt x="51" y="75"/>
                    <a:pt x="33" y="69"/>
                    <a:pt x="27" y="73"/>
                  </a:cubicBezTo>
                  <a:cubicBezTo>
                    <a:pt x="27" y="73"/>
                    <a:pt x="12" y="58"/>
                    <a:pt x="7" y="68"/>
                  </a:cubicBezTo>
                  <a:cubicBezTo>
                    <a:pt x="7" y="68"/>
                    <a:pt x="13" y="80"/>
                    <a:pt x="0" y="82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3" y="102"/>
                    <a:pt x="1" y="104"/>
                  </a:cubicBezTo>
                  <a:cubicBezTo>
                    <a:pt x="1" y="107"/>
                    <a:pt x="2" y="117"/>
                    <a:pt x="10" y="122"/>
                  </a:cubicBezTo>
                  <a:cubicBezTo>
                    <a:pt x="20" y="129"/>
                    <a:pt x="17" y="133"/>
                    <a:pt x="17" y="133"/>
                  </a:cubicBezTo>
                  <a:cubicBezTo>
                    <a:pt x="17" y="133"/>
                    <a:pt x="17" y="147"/>
                    <a:pt x="27" y="135"/>
                  </a:cubicBezTo>
                  <a:cubicBezTo>
                    <a:pt x="27" y="135"/>
                    <a:pt x="56" y="123"/>
                    <a:pt x="60" y="134"/>
                  </a:cubicBezTo>
                  <a:cubicBezTo>
                    <a:pt x="65" y="145"/>
                    <a:pt x="55" y="148"/>
                    <a:pt x="55" y="148"/>
                  </a:cubicBezTo>
                  <a:cubicBezTo>
                    <a:pt x="55" y="148"/>
                    <a:pt x="39" y="164"/>
                    <a:pt x="61" y="159"/>
                  </a:cubicBezTo>
                  <a:cubicBezTo>
                    <a:pt x="61" y="159"/>
                    <a:pt x="80" y="153"/>
                    <a:pt x="72" y="172"/>
                  </a:cubicBezTo>
                  <a:cubicBezTo>
                    <a:pt x="72" y="172"/>
                    <a:pt x="70" y="178"/>
                    <a:pt x="53" y="178"/>
                  </a:cubicBezTo>
                  <a:cubicBezTo>
                    <a:pt x="53" y="178"/>
                    <a:pt x="46" y="181"/>
                    <a:pt x="49" y="190"/>
                  </a:cubicBezTo>
                  <a:cubicBezTo>
                    <a:pt x="49" y="190"/>
                    <a:pt x="51" y="199"/>
                    <a:pt x="44" y="203"/>
                  </a:cubicBezTo>
                  <a:cubicBezTo>
                    <a:pt x="38" y="208"/>
                    <a:pt x="36" y="219"/>
                    <a:pt x="52" y="216"/>
                  </a:cubicBezTo>
                  <a:cubicBezTo>
                    <a:pt x="68" y="213"/>
                    <a:pt x="65" y="220"/>
                    <a:pt x="60" y="226"/>
                  </a:cubicBezTo>
                  <a:cubicBezTo>
                    <a:pt x="55" y="232"/>
                    <a:pt x="44" y="236"/>
                    <a:pt x="46" y="245"/>
                  </a:cubicBezTo>
                  <a:cubicBezTo>
                    <a:pt x="48" y="254"/>
                    <a:pt x="51" y="267"/>
                    <a:pt x="66" y="267"/>
                  </a:cubicBezTo>
                  <a:cubicBezTo>
                    <a:pt x="81" y="267"/>
                    <a:pt x="85" y="276"/>
                    <a:pt x="85" y="276"/>
                  </a:cubicBezTo>
                  <a:cubicBezTo>
                    <a:pt x="85" y="276"/>
                    <a:pt x="88" y="279"/>
                    <a:pt x="92" y="270"/>
                  </a:cubicBezTo>
                  <a:cubicBezTo>
                    <a:pt x="95" y="260"/>
                    <a:pt x="102" y="290"/>
                    <a:pt x="102" y="290"/>
                  </a:cubicBezTo>
                  <a:cubicBezTo>
                    <a:pt x="102" y="290"/>
                    <a:pt x="112" y="300"/>
                    <a:pt x="122" y="287"/>
                  </a:cubicBezTo>
                  <a:cubicBezTo>
                    <a:pt x="124" y="274"/>
                    <a:pt x="124" y="274"/>
                    <a:pt x="124" y="274"/>
                  </a:cubicBezTo>
                  <a:cubicBezTo>
                    <a:pt x="124" y="274"/>
                    <a:pt x="127" y="266"/>
                    <a:pt x="137" y="263"/>
                  </a:cubicBezTo>
                  <a:cubicBezTo>
                    <a:pt x="146" y="261"/>
                    <a:pt x="150" y="252"/>
                    <a:pt x="150" y="252"/>
                  </a:cubicBezTo>
                  <a:cubicBezTo>
                    <a:pt x="150" y="252"/>
                    <a:pt x="157" y="246"/>
                    <a:pt x="166" y="244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83" y="233"/>
                    <a:pt x="180" y="244"/>
                  </a:cubicBezTo>
                  <a:cubicBezTo>
                    <a:pt x="180" y="244"/>
                    <a:pt x="181" y="249"/>
                    <a:pt x="187" y="243"/>
                  </a:cubicBezTo>
                  <a:cubicBezTo>
                    <a:pt x="197" y="242"/>
                    <a:pt x="197" y="242"/>
                    <a:pt x="197" y="242"/>
                  </a:cubicBezTo>
                  <a:cubicBezTo>
                    <a:pt x="197" y="242"/>
                    <a:pt x="198" y="227"/>
                    <a:pt x="212" y="225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未知"/>
            <p:cNvSpPr/>
            <p:nvPr/>
          </p:nvSpPr>
          <p:spPr bwMode="auto">
            <a:xfrm>
              <a:off x="1826906" y="7063714"/>
              <a:ext cx="209550" cy="209551"/>
            </a:xfrm>
            <a:custGeom>
              <a:avLst/>
              <a:gdLst>
                <a:gd name="T0" fmla="*/ 0 w 56"/>
                <a:gd name="T1" fmla="*/ 56 h 56"/>
                <a:gd name="T2" fmla="*/ 10 w 56"/>
                <a:gd name="T3" fmla="*/ 53 h 56"/>
                <a:gd name="T4" fmla="*/ 15 w 56"/>
                <a:gd name="T5" fmla="*/ 33 h 56"/>
                <a:gd name="T6" fmla="*/ 22 w 56"/>
                <a:gd name="T7" fmla="*/ 29 h 56"/>
                <a:gd name="T8" fmla="*/ 41 w 56"/>
                <a:gd name="T9" fmla="*/ 5 h 56"/>
                <a:gd name="T10" fmla="*/ 49 w 56"/>
                <a:gd name="T11" fmla="*/ 14 h 56"/>
                <a:gd name="T12" fmla="*/ 56 w 56"/>
                <a:gd name="T13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6">
                  <a:moveTo>
                    <a:pt x="0" y="56"/>
                  </a:moveTo>
                  <a:cubicBezTo>
                    <a:pt x="0" y="56"/>
                    <a:pt x="8" y="53"/>
                    <a:pt x="10" y="53"/>
                  </a:cubicBezTo>
                  <a:cubicBezTo>
                    <a:pt x="12" y="53"/>
                    <a:pt x="15" y="33"/>
                    <a:pt x="15" y="33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34" y="0"/>
                    <a:pt x="41" y="5"/>
                  </a:cubicBezTo>
                  <a:cubicBezTo>
                    <a:pt x="49" y="11"/>
                    <a:pt x="49" y="14"/>
                    <a:pt x="49" y="14"/>
                  </a:cubicBezTo>
                  <a:cubicBezTo>
                    <a:pt x="56" y="14"/>
                    <a:pt x="56" y="14"/>
                    <a:pt x="56" y="14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来宾"/>
            <p:cNvSpPr/>
            <p:nvPr/>
          </p:nvSpPr>
          <p:spPr bwMode="auto">
            <a:xfrm>
              <a:off x="1817381" y="7035140"/>
              <a:ext cx="1000125" cy="609601"/>
            </a:xfrm>
            <a:custGeom>
              <a:avLst/>
              <a:gdLst>
                <a:gd name="T0" fmla="*/ 60 w 268"/>
                <a:gd name="T1" fmla="*/ 20 h 161"/>
                <a:gd name="T2" fmla="*/ 52 w 268"/>
                <a:gd name="T3" fmla="*/ 20 h 161"/>
                <a:gd name="T4" fmla="*/ 45 w 268"/>
                <a:gd name="T5" fmla="*/ 11 h 161"/>
                <a:gd name="T6" fmla="*/ 25 w 268"/>
                <a:gd name="T7" fmla="*/ 35 h 161"/>
                <a:gd name="T8" fmla="*/ 18 w 268"/>
                <a:gd name="T9" fmla="*/ 39 h 161"/>
                <a:gd name="T10" fmla="*/ 13 w 268"/>
                <a:gd name="T11" fmla="*/ 59 h 161"/>
                <a:gd name="T12" fmla="*/ 3 w 268"/>
                <a:gd name="T13" fmla="*/ 62 h 161"/>
                <a:gd name="T14" fmla="*/ 3 w 268"/>
                <a:gd name="T15" fmla="*/ 63 h 161"/>
                <a:gd name="T16" fmla="*/ 1 w 268"/>
                <a:gd name="T17" fmla="*/ 71 h 161"/>
                <a:gd name="T18" fmla="*/ 1 w 268"/>
                <a:gd name="T19" fmla="*/ 83 h 161"/>
                <a:gd name="T20" fmla="*/ 20 w 268"/>
                <a:gd name="T21" fmla="*/ 100 h 161"/>
                <a:gd name="T22" fmla="*/ 43 w 268"/>
                <a:gd name="T23" fmla="*/ 94 h 161"/>
                <a:gd name="T24" fmla="*/ 48 w 268"/>
                <a:gd name="T25" fmla="*/ 99 h 161"/>
                <a:gd name="T26" fmla="*/ 52 w 268"/>
                <a:gd name="T27" fmla="*/ 122 h 161"/>
                <a:gd name="T28" fmla="*/ 68 w 268"/>
                <a:gd name="T29" fmla="*/ 147 h 161"/>
                <a:gd name="T30" fmla="*/ 101 w 268"/>
                <a:gd name="T31" fmla="*/ 161 h 161"/>
                <a:gd name="T32" fmla="*/ 101 w 268"/>
                <a:gd name="T33" fmla="*/ 161 h 161"/>
                <a:gd name="T34" fmla="*/ 116 w 268"/>
                <a:gd name="T35" fmla="*/ 151 h 161"/>
                <a:gd name="T36" fmla="*/ 127 w 268"/>
                <a:gd name="T37" fmla="*/ 149 h 161"/>
                <a:gd name="T38" fmla="*/ 145 w 268"/>
                <a:gd name="T39" fmla="*/ 149 h 161"/>
                <a:gd name="T40" fmla="*/ 151 w 268"/>
                <a:gd name="T41" fmla="*/ 143 h 161"/>
                <a:gd name="T42" fmla="*/ 169 w 268"/>
                <a:gd name="T43" fmla="*/ 131 h 161"/>
                <a:gd name="T44" fmla="*/ 185 w 268"/>
                <a:gd name="T45" fmla="*/ 125 h 161"/>
                <a:gd name="T46" fmla="*/ 197 w 268"/>
                <a:gd name="T47" fmla="*/ 99 h 161"/>
                <a:gd name="T48" fmla="*/ 239 w 268"/>
                <a:gd name="T49" fmla="*/ 69 h 161"/>
                <a:gd name="T50" fmla="*/ 240 w 268"/>
                <a:gd name="T51" fmla="*/ 57 h 161"/>
                <a:gd name="T52" fmla="*/ 245 w 268"/>
                <a:gd name="T53" fmla="*/ 43 h 161"/>
                <a:gd name="T54" fmla="*/ 244 w 268"/>
                <a:gd name="T55" fmla="*/ 4 h 161"/>
                <a:gd name="T56" fmla="*/ 244 w 268"/>
                <a:gd name="T57" fmla="*/ 4 h 161"/>
                <a:gd name="T58" fmla="*/ 225 w 268"/>
                <a:gd name="T59" fmla="*/ 0 h 161"/>
                <a:gd name="T60" fmla="*/ 225 w 268"/>
                <a:gd name="T61" fmla="*/ 0 h 161"/>
                <a:gd name="T62" fmla="*/ 210 w 268"/>
                <a:gd name="T63" fmla="*/ 17 h 161"/>
                <a:gd name="T64" fmla="*/ 201 w 268"/>
                <a:gd name="T65" fmla="*/ 18 h 161"/>
                <a:gd name="T66" fmla="*/ 193 w 268"/>
                <a:gd name="T67" fmla="*/ 19 h 161"/>
                <a:gd name="T68" fmla="*/ 188 w 268"/>
                <a:gd name="T69" fmla="*/ 12 h 161"/>
                <a:gd name="T70" fmla="*/ 179 w 268"/>
                <a:gd name="T71" fmla="*/ 19 h 161"/>
                <a:gd name="T72" fmla="*/ 163 w 268"/>
                <a:gd name="T73" fmla="*/ 27 h 161"/>
                <a:gd name="T74" fmla="*/ 150 w 268"/>
                <a:gd name="T75" fmla="*/ 38 h 161"/>
                <a:gd name="T76" fmla="*/ 137 w 268"/>
                <a:gd name="T77" fmla="*/ 49 h 161"/>
                <a:gd name="T78" fmla="*/ 135 w 268"/>
                <a:gd name="T79" fmla="*/ 62 h 161"/>
                <a:gd name="T80" fmla="*/ 115 w 268"/>
                <a:gd name="T81" fmla="*/ 65 h 161"/>
                <a:gd name="T82" fmla="*/ 105 w 268"/>
                <a:gd name="T83" fmla="*/ 45 h 161"/>
                <a:gd name="T84" fmla="*/ 98 w 268"/>
                <a:gd name="T85" fmla="*/ 51 h 161"/>
                <a:gd name="T86" fmla="*/ 80 w 268"/>
                <a:gd name="T87" fmla="*/ 42 h 161"/>
                <a:gd name="T88" fmla="*/ 60 w 268"/>
                <a:gd name="T89" fmla="*/ 2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" h="161">
                  <a:moveTo>
                    <a:pt x="60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17"/>
                    <a:pt x="45" y="11"/>
                  </a:cubicBezTo>
                  <a:cubicBezTo>
                    <a:pt x="37" y="6"/>
                    <a:pt x="25" y="35"/>
                    <a:pt x="25" y="35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6" y="59"/>
                    <a:pt x="13" y="59"/>
                  </a:cubicBezTo>
                  <a:cubicBezTo>
                    <a:pt x="11" y="59"/>
                    <a:pt x="3" y="62"/>
                    <a:pt x="3" y="62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3" y="77"/>
                    <a:pt x="1" y="83"/>
                  </a:cubicBezTo>
                  <a:cubicBezTo>
                    <a:pt x="1" y="83"/>
                    <a:pt x="0" y="114"/>
                    <a:pt x="20" y="100"/>
                  </a:cubicBezTo>
                  <a:cubicBezTo>
                    <a:pt x="40" y="86"/>
                    <a:pt x="43" y="87"/>
                    <a:pt x="43" y="94"/>
                  </a:cubicBezTo>
                  <a:cubicBezTo>
                    <a:pt x="43" y="94"/>
                    <a:pt x="44" y="99"/>
                    <a:pt x="48" y="99"/>
                  </a:cubicBezTo>
                  <a:cubicBezTo>
                    <a:pt x="48" y="99"/>
                    <a:pt x="42" y="110"/>
                    <a:pt x="52" y="122"/>
                  </a:cubicBezTo>
                  <a:cubicBezTo>
                    <a:pt x="63" y="134"/>
                    <a:pt x="68" y="147"/>
                    <a:pt x="68" y="147"/>
                  </a:cubicBezTo>
                  <a:cubicBezTo>
                    <a:pt x="68" y="147"/>
                    <a:pt x="91" y="150"/>
                    <a:pt x="101" y="161"/>
                  </a:cubicBezTo>
                  <a:cubicBezTo>
                    <a:pt x="101" y="161"/>
                    <a:pt x="101" y="161"/>
                    <a:pt x="101" y="161"/>
                  </a:cubicBezTo>
                  <a:cubicBezTo>
                    <a:pt x="101" y="159"/>
                    <a:pt x="103" y="148"/>
                    <a:pt x="116" y="151"/>
                  </a:cubicBezTo>
                  <a:cubicBezTo>
                    <a:pt x="116" y="151"/>
                    <a:pt x="125" y="153"/>
                    <a:pt x="127" y="149"/>
                  </a:cubicBezTo>
                  <a:cubicBezTo>
                    <a:pt x="145" y="149"/>
                    <a:pt x="145" y="149"/>
                    <a:pt x="145" y="149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69" y="131"/>
                    <a:pt x="169" y="131"/>
                    <a:pt x="169" y="131"/>
                  </a:cubicBezTo>
                  <a:cubicBezTo>
                    <a:pt x="169" y="131"/>
                    <a:pt x="171" y="120"/>
                    <a:pt x="185" y="125"/>
                  </a:cubicBezTo>
                  <a:cubicBezTo>
                    <a:pt x="185" y="125"/>
                    <a:pt x="197" y="109"/>
                    <a:pt x="197" y="99"/>
                  </a:cubicBezTo>
                  <a:cubicBezTo>
                    <a:pt x="197" y="99"/>
                    <a:pt x="208" y="64"/>
                    <a:pt x="239" y="69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0" y="57"/>
                    <a:pt x="239" y="49"/>
                    <a:pt x="245" y="43"/>
                  </a:cubicBezTo>
                  <a:cubicBezTo>
                    <a:pt x="245" y="43"/>
                    <a:pt x="268" y="20"/>
                    <a:pt x="244" y="4"/>
                  </a:cubicBezTo>
                  <a:cubicBezTo>
                    <a:pt x="244" y="4"/>
                    <a:pt x="244" y="4"/>
                    <a:pt x="244" y="4"/>
                  </a:cubicBezTo>
                  <a:cubicBezTo>
                    <a:pt x="234" y="6"/>
                    <a:pt x="229" y="3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1" y="2"/>
                    <a:pt x="210" y="17"/>
                    <a:pt x="210" y="17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194" y="24"/>
                    <a:pt x="193" y="19"/>
                    <a:pt x="193" y="19"/>
                  </a:cubicBezTo>
                  <a:cubicBezTo>
                    <a:pt x="196" y="8"/>
                    <a:pt x="188" y="12"/>
                    <a:pt x="188" y="12"/>
                  </a:cubicBezTo>
                  <a:cubicBezTo>
                    <a:pt x="179" y="19"/>
                    <a:pt x="179" y="19"/>
                    <a:pt x="179" y="19"/>
                  </a:cubicBezTo>
                  <a:cubicBezTo>
                    <a:pt x="170" y="21"/>
                    <a:pt x="163" y="27"/>
                    <a:pt x="163" y="27"/>
                  </a:cubicBezTo>
                  <a:cubicBezTo>
                    <a:pt x="163" y="27"/>
                    <a:pt x="160" y="36"/>
                    <a:pt x="150" y="38"/>
                  </a:cubicBezTo>
                  <a:cubicBezTo>
                    <a:pt x="141" y="41"/>
                    <a:pt x="137" y="49"/>
                    <a:pt x="137" y="49"/>
                  </a:cubicBezTo>
                  <a:cubicBezTo>
                    <a:pt x="135" y="62"/>
                    <a:pt x="135" y="62"/>
                    <a:pt x="135" y="62"/>
                  </a:cubicBezTo>
                  <a:cubicBezTo>
                    <a:pt x="125" y="75"/>
                    <a:pt x="115" y="65"/>
                    <a:pt x="115" y="65"/>
                  </a:cubicBezTo>
                  <a:cubicBezTo>
                    <a:pt x="115" y="65"/>
                    <a:pt x="109" y="35"/>
                    <a:pt x="105" y="45"/>
                  </a:cubicBezTo>
                  <a:cubicBezTo>
                    <a:pt x="102" y="54"/>
                    <a:pt x="98" y="51"/>
                    <a:pt x="98" y="51"/>
                  </a:cubicBezTo>
                  <a:cubicBezTo>
                    <a:pt x="98" y="51"/>
                    <a:pt x="95" y="42"/>
                    <a:pt x="80" y="42"/>
                  </a:cubicBezTo>
                  <a:cubicBezTo>
                    <a:pt x="65" y="42"/>
                    <a:pt x="62" y="29"/>
                    <a:pt x="60" y="20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梧州"/>
            <p:cNvSpPr/>
            <p:nvPr/>
          </p:nvSpPr>
          <p:spPr bwMode="auto">
            <a:xfrm>
              <a:off x="2731781" y="7025614"/>
              <a:ext cx="685800" cy="923926"/>
            </a:xfrm>
            <a:custGeom>
              <a:avLst/>
              <a:gdLst>
                <a:gd name="T0" fmla="*/ 173 w 183"/>
                <a:gd name="T1" fmla="*/ 78 h 246"/>
                <a:gd name="T2" fmla="*/ 173 w 183"/>
                <a:gd name="T3" fmla="*/ 67 h 246"/>
                <a:gd name="T4" fmla="*/ 174 w 183"/>
                <a:gd name="T5" fmla="*/ 67 h 246"/>
                <a:gd name="T6" fmla="*/ 172 w 183"/>
                <a:gd name="T7" fmla="*/ 65 h 246"/>
                <a:gd name="T8" fmla="*/ 160 w 183"/>
                <a:gd name="T9" fmla="*/ 38 h 246"/>
                <a:gd name="T10" fmla="*/ 156 w 183"/>
                <a:gd name="T11" fmla="*/ 25 h 246"/>
                <a:gd name="T12" fmla="*/ 146 w 183"/>
                <a:gd name="T13" fmla="*/ 19 h 246"/>
                <a:gd name="T14" fmla="*/ 138 w 183"/>
                <a:gd name="T15" fmla="*/ 36 h 246"/>
                <a:gd name="T16" fmla="*/ 118 w 183"/>
                <a:gd name="T17" fmla="*/ 58 h 246"/>
                <a:gd name="T18" fmla="*/ 101 w 183"/>
                <a:gd name="T19" fmla="*/ 57 h 246"/>
                <a:gd name="T20" fmla="*/ 89 w 183"/>
                <a:gd name="T21" fmla="*/ 72 h 246"/>
                <a:gd name="T22" fmla="*/ 76 w 183"/>
                <a:gd name="T23" fmla="*/ 91 h 246"/>
                <a:gd name="T24" fmla="*/ 72 w 183"/>
                <a:gd name="T25" fmla="*/ 74 h 246"/>
                <a:gd name="T26" fmla="*/ 51 w 183"/>
                <a:gd name="T27" fmla="*/ 51 h 246"/>
                <a:gd name="T28" fmla="*/ 45 w 183"/>
                <a:gd name="T29" fmla="*/ 33 h 246"/>
                <a:gd name="T30" fmla="*/ 38 w 183"/>
                <a:gd name="T31" fmla="*/ 16 h 246"/>
                <a:gd name="T32" fmla="*/ 27 w 183"/>
                <a:gd name="T33" fmla="*/ 0 h 246"/>
                <a:gd name="T34" fmla="*/ 26 w 183"/>
                <a:gd name="T35" fmla="*/ 0 h 246"/>
                <a:gd name="T36" fmla="*/ 1 w 183"/>
                <a:gd name="T37" fmla="*/ 2 h 246"/>
                <a:gd name="T38" fmla="*/ 0 w 183"/>
                <a:gd name="T39" fmla="*/ 6 h 246"/>
                <a:gd name="T40" fmla="*/ 0 w 183"/>
                <a:gd name="T41" fmla="*/ 6 h 246"/>
                <a:gd name="T42" fmla="*/ 3 w 183"/>
                <a:gd name="T43" fmla="*/ 42 h 246"/>
                <a:gd name="T44" fmla="*/ 4 w 183"/>
                <a:gd name="T45" fmla="*/ 42 h 246"/>
                <a:gd name="T46" fmla="*/ 7 w 183"/>
                <a:gd name="T47" fmla="*/ 65 h 246"/>
                <a:gd name="T48" fmla="*/ 26 w 183"/>
                <a:gd name="T49" fmla="*/ 73 h 246"/>
                <a:gd name="T50" fmla="*/ 33 w 183"/>
                <a:gd name="T51" fmla="*/ 80 h 246"/>
                <a:gd name="T52" fmla="*/ 32 w 183"/>
                <a:gd name="T53" fmla="*/ 102 h 246"/>
                <a:gd name="T54" fmla="*/ 36 w 183"/>
                <a:gd name="T55" fmla="*/ 135 h 246"/>
                <a:gd name="T56" fmla="*/ 38 w 183"/>
                <a:gd name="T57" fmla="*/ 158 h 246"/>
                <a:gd name="T58" fmla="*/ 36 w 183"/>
                <a:gd name="T59" fmla="*/ 172 h 246"/>
                <a:gd name="T60" fmla="*/ 36 w 183"/>
                <a:gd name="T61" fmla="*/ 172 h 246"/>
                <a:gd name="T62" fmla="*/ 47 w 183"/>
                <a:gd name="T63" fmla="*/ 172 h 246"/>
                <a:gd name="T64" fmla="*/ 59 w 183"/>
                <a:gd name="T65" fmla="*/ 179 h 246"/>
                <a:gd name="T66" fmla="*/ 62 w 183"/>
                <a:gd name="T67" fmla="*/ 196 h 246"/>
                <a:gd name="T68" fmla="*/ 62 w 183"/>
                <a:gd name="T69" fmla="*/ 204 h 246"/>
                <a:gd name="T70" fmla="*/ 68 w 183"/>
                <a:gd name="T71" fmla="*/ 219 h 246"/>
                <a:gd name="T72" fmla="*/ 72 w 183"/>
                <a:gd name="T73" fmla="*/ 224 h 246"/>
                <a:gd name="T74" fmla="*/ 81 w 183"/>
                <a:gd name="T75" fmla="*/ 245 h 246"/>
                <a:gd name="T76" fmla="*/ 81 w 183"/>
                <a:gd name="T77" fmla="*/ 246 h 246"/>
                <a:gd name="T78" fmla="*/ 86 w 183"/>
                <a:gd name="T79" fmla="*/ 245 h 246"/>
                <a:gd name="T80" fmla="*/ 89 w 183"/>
                <a:gd name="T81" fmla="*/ 245 h 246"/>
                <a:gd name="T82" fmla="*/ 111 w 183"/>
                <a:gd name="T83" fmla="*/ 238 h 246"/>
                <a:gd name="T84" fmla="*/ 108 w 183"/>
                <a:gd name="T85" fmla="*/ 227 h 246"/>
                <a:gd name="T86" fmla="*/ 110 w 183"/>
                <a:gd name="T87" fmla="*/ 224 h 246"/>
                <a:gd name="T88" fmla="*/ 124 w 183"/>
                <a:gd name="T89" fmla="*/ 222 h 246"/>
                <a:gd name="T90" fmla="*/ 142 w 183"/>
                <a:gd name="T91" fmla="*/ 202 h 246"/>
                <a:gd name="T92" fmla="*/ 148 w 183"/>
                <a:gd name="T93" fmla="*/ 183 h 246"/>
                <a:gd name="T94" fmla="*/ 147 w 183"/>
                <a:gd name="T95" fmla="*/ 173 h 246"/>
                <a:gd name="T96" fmla="*/ 142 w 183"/>
                <a:gd name="T97" fmla="*/ 132 h 246"/>
                <a:gd name="T98" fmla="*/ 157 w 183"/>
                <a:gd name="T99" fmla="*/ 99 h 246"/>
                <a:gd name="T100" fmla="*/ 169 w 183"/>
                <a:gd name="T101" fmla="*/ 91 h 246"/>
                <a:gd name="T102" fmla="*/ 173 w 183"/>
                <a:gd name="T103" fmla="*/ 7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3" h="246">
                  <a:moveTo>
                    <a:pt x="173" y="78"/>
                  </a:moveTo>
                  <a:cubicBezTo>
                    <a:pt x="173" y="67"/>
                    <a:pt x="173" y="67"/>
                    <a:pt x="173" y="67"/>
                  </a:cubicBezTo>
                  <a:cubicBezTo>
                    <a:pt x="173" y="67"/>
                    <a:pt x="173" y="67"/>
                    <a:pt x="174" y="67"/>
                  </a:cubicBezTo>
                  <a:cubicBezTo>
                    <a:pt x="172" y="65"/>
                    <a:pt x="172" y="65"/>
                    <a:pt x="172" y="65"/>
                  </a:cubicBezTo>
                  <a:cubicBezTo>
                    <a:pt x="172" y="65"/>
                    <a:pt x="168" y="41"/>
                    <a:pt x="160" y="38"/>
                  </a:cubicBezTo>
                  <a:cubicBezTo>
                    <a:pt x="160" y="38"/>
                    <a:pt x="154" y="34"/>
                    <a:pt x="156" y="25"/>
                  </a:cubicBezTo>
                  <a:cubicBezTo>
                    <a:pt x="157" y="17"/>
                    <a:pt x="151" y="16"/>
                    <a:pt x="146" y="19"/>
                  </a:cubicBezTo>
                  <a:cubicBezTo>
                    <a:pt x="140" y="21"/>
                    <a:pt x="138" y="24"/>
                    <a:pt x="138" y="36"/>
                  </a:cubicBezTo>
                  <a:cubicBezTo>
                    <a:pt x="138" y="47"/>
                    <a:pt x="140" y="63"/>
                    <a:pt x="118" y="58"/>
                  </a:cubicBezTo>
                  <a:cubicBezTo>
                    <a:pt x="118" y="58"/>
                    <a:pt x="111" y="34"/>
                    <a:pt x="101" y="57"/>
                  </a:cubicBezTo>
                  <a:cubicBezTo>
                    <a:pt x="101" y="57"/>
                    <a:pt x="97" y="68"/>
                    <a:pt x="89" y="72"/>
                  </a:cubicBezTo>
                  <a:cubicBezTo>
                    <a:pt x="89" y="72"/>
                    <a:pt x="77" y="89"/>
                    <a:pt x="76" y="91"/>
                  </a:cubicBezTo>
                  <a:cubicBezTo>
                    <a:pt x="76" y="91"/>
                    <a:pt x="74" y="84"/>
                    <a:pt x="72" y="74"/>
                  </a:cubicBezTo>
                  <a:cubicBezTo>
                    <a:pt x="69" y="65"/>
                    <a:pt x="62" y="55"/>
                    <a:pt x="51" y="51"/>
                  </a:cubicBezTo>
                  <a:cubicBezTo>
                    <a:pt x="51" y="51"/>
                    <a:pt x="39" y="46"/>
                    <a:pt x="45" y="33"/>
                  </a:cubicBezTo>
                  <a:cubicBezTo>
                    <a:pt x="49" y="24"/>
                    <a:pt x="38" y="16"/>
                    <a:pt x="38" y="16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7"/>
                    <a:pt x="1" y="2"/>
                    <a:pt x="1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9" y="19"/>
                    <a:pt x="8" y="36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14" y="42"/>
                    <a:pt x="7" y="65"/>
                    <a:pt x="7" y="65"/>
                  </a:cubicBezTo>
                  <a:cubicBezTo>
                    <a:pt x="18" y="77"/>
                    <a:pt x="26" y="73"/>
                    <a:pt x="26" y="73"/>
                  </a:cubicBezTo>
                  <a:cubicBezTo>
                    <a:pt x="31" y="73"/>
                    <a:pt x="36" y="74"/>
                    <a:pt x="33" y="80"/>
                  </a:cubicBezTo>
                  <a:cubicBezTo>
                    <a:pt x="30" y="85"/>
                    <a:pt x="32" y="102"/>
                    <a:pt x="32" y="102"/>
                  </a:cubicBezTo>
                  <a:cubicBezTo>
                    <a:pt x="45" y="118"/>
                    <a:pt x="36" y="135"/>
                    <a:pt x="36" y="135"/>
                  </a:cubicBezTo>
                  <a:cubicBezTo>
                    <a:pt x="36" y="135"/>
                    <a:pt x="42" y="152"/>
                    <a:pt x="38" y="158"/>
                  </a:cubicBezTo>
                  <a:cubicBezTo>
                    <a:pt x="35" y="164"/>
                    <a:pt x="36" y="172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41" y="172"/>
                    <a:pt x="47" y="172"/>
                    <a:pt x="47" y="172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74" y="169"/>
                    <a:pt x="62" y="196"/>
                    <a:pt x="62" y="196"/>
                  </a:cubicBezTo>
                  <a:cubicBezTo>
                    <a:pt x="62" y="204"/>
                    <a:pt x="62" y="204"/>
                    <a:pt x="62" y="204"/>
                  </a:cubicBezTo>
                  <a:cubicBezTo>
                    <a:pt x="71" y="207"/>
                    <a:pt x="68" y="219"/>
                    <a:pt x="68" y="219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82" y="225"/>
                    <a:pt x="81" y="245"/>
                    <a:pt x="81" y="245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2" y="245"/>
                    <a:pt x="84" y="245"/>
                    <a:pt x="86" y="245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1" y="238"/>
                    <a:pt x="113" y="235"/>
                    <a:pt x="108" y="227"/>
                  </a:cubicBezTo>
                  <a:cubicBezTo>
                    <a:pt x="110" y="224"/>
                    <a:pt x="110" y="224"/>
                    <a:pt x="110" y="224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2"/>
                    <a:pt x="141" y="207"/>
                    <a:pt x="142" y="202"/>
                  </a:cubicBezTo>
                  <a:cubicBezTo>
                    <a:pt x="142" y="196"/>
                    <a:pt x="143" y="186"/>
                    <a:pt x="148" y="183"/>
                  </a:cubicBezTo>
                  <a:cubicBezTo>
                    <a:pt x="153" y="180"/>
                    <a:pt x="147" y="173"/>
                    <a:pt x="147" y="173"/>
                  </a:cubicBezTo>
                  <a:cubicBezTo>
                    <a:pt x="147" y="173"/>
                    <a:pt x="140" y="162"/>
                    <a:pt x="142" y="132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9"/>
                    <a:pt x="158" y="91"/>
                    <a:pt x="169" y="91"/>
                  </a:cubicBezTo>
                  <a:cubicBezTo>
                    <a:pt x="169" y="91"/>
                    <a:pt x="183" y="85"/>
                    <a:pt x="173" y="78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贵港"/>
            <p:cNvSpPr/>
            <p:nvPr/>
          </p:nvSpPr>
          <p:spPr bwMode="auto">
            <a:xfrm>
              <a:off x="2188856" y="7187540"/>
              <a:ext cx="704850" cy="771526"/>
            </a:xfrm>
            <a:custGeom>
              <a:avLst/>
              <a:gdLst>
                <a:gd name="T0" fmla="*/ 0 w 188"/>
                <a:gd name="T1" fmla="*/ 120 h 204"/>
                <a:gd name="T2" fmla="*/ 15 w 188"/>
                <a:gd name="T3" fmla="*/ 111 h 204"/>
                <a:gd name="T4" fmla="*/ 26 w 188"/>
                <a:gd name="T5" fmla="*/ 109 h 204"/>
                <a:gd name="T6" fmla="*/ 44 w 188"/>
                <a:gd name="T7" fmla="*/ 109 h 204"/>
                <a:gd name="T8" fmla="*/ 50 w 188"/>
                <a:gd name="T9" fmla="*/ 102 h 204"/>
                <a:gd name="T10" fmla="*/ 69 w 188"/>
                <a:gd name="T11" fmla="*/ 91 h 204"/>
                <a:gd name="T12" fmla="*/ 85 w 188"/>
                <a:gd name="T13" fmla="*/ 85 h 204"/>
                <a:gd name="T14" fmla="*/ 97 w 188"/>
                <a:gd name="T15" fmla="*/ 58 h 204"/>
                <a:gd name="T16" fmla="*/ 138 w 188"/>
                <a:gd name="T17" fmla="*/ 29 h 204"/>
                <a:gd name="T18" fmla="*/ 139 w 188"/>
                <a:gd name="T19" fmla="*/ 17 h 204"/>
                <a:gd name="T20" fmla="*/ 144 w 188"/>
                <a:gd name="T21" fmla="*/ 3 h 204"/>
                <a:gd name="T22" fmla="*/ 146 w 188"/>
                <a:gd name="T23" fmla="*/ 0 h 204"/>
                <a:gd name="T24" fmla="*/ 147 w 188"/>
                <a:gd name="T25" fmla="*/ 0 h 204"/>
                <a:gd name="T26" fmla="*/ 151 w 188"/>
                <a:gd name="T27" fmla="*/ 23 h 204"/>
                <a:gd name="T28" fmla="*/ 170 w 188"/>
                <a:gd name="T29" fmla="*/ 31 h 204"/>
                <a:gd name="T30" fmla="*/ 176 w 188"/>
                <a:gd name="T31" fmla="*/ 38 h 204"/>
                <a:gd name="T32" fmla="*/ 175 w 188"/>
                <a:gd name="T33" fmla="*/ 59 h 204"/>
                <a:gd name="T34" fmla="*/ 179 w 188"/>
                <a:gd name="T35" fmla="*/ 93 h 204"/>
                <a:gd name="T36" fmla="*/ 181 w 188"/>
                <a:gd name="T37" fmla="*/ 116 h 204"/>
                <a:gd name="T38" fmla="*/ 179 w 188"/>
                <a:gd name="T39" fmla="*/ 129 h 204"/>
                <a:gd name="T40" fmla="*/ 179 w 188"/>
                <a:gd name="T41" fmla="*/ 129 h 204"/>
                <a:gd name="T42" fmla="*/ 173 w 188"/>
                <a:gd name="T43" fmla="*/ 130 h 204"/>
                <a:gd name="T44" fmla="*/ 163 w 188"/>
                <a:gd name="T45" fmla="*/ 143 h 204"/>
                <a:gd name="T46" fmla="*/ 146 w 188"/>
                <a:gd name="T47" fmla="*/ 142 h 204"/>
                <a:gd name="T48" fmla="*/ 140 w 188"/>
                <a:gd name="T49" fmla="*/ 164 h 204"/>
                <a:gd name="T50" fmla="*/ 131 w 188"/>
                <a:gd name="T51" fmla="*/ 166 h 204"/>
                <a:gd name="T52" fmla="*/ 117 w 188"/>
                <a:gd name="T53" fmla="*/ 159 h 204"/>
                <a:gd name="T54" fmla="*/ 109 w 188"/>
                <a:gd name="T55" fmla="*/ 153 h 204"/>
                <a:gd name="T56" fmla="*/ 102 w 188"/>
                <a:gd name="T57" fmla="*/ 153 h 204"/>
                <a:gd name="T58" fmla="*/ 98 w 188"/>
                <a:gd name="T59" fmla="*/ 151 h 204"/>
                <a:gd name="T60" fmla="*/ 85 w 188"/>
                <a:gd name="T61" fmla="*/ 163 h 204"/>
                <a:gd name="T62" fmla="*/ 76 w 188"/>
                <a:gd name="T63" fmla="*/ 170 h 204"/>
                <a:gd name="T64" fmla="*/ 81 w 188"/>
                <a:gd name="T65" fmla="*/ 182 h 204"/>
                <a:gd name="T66" fmla="*/ 76 w 188"/>
                <a:gd name="T67" fmla="*/ 190 h 204"/>
                <a:gd name="T68" fmla="*/ 63 w 188"/>
                <a:gd name="T69" fmla="*/ 204 h 204"/>
                <a:gd name="T70" fmla="*/ 62 w 188"/>
                <a:gd name="T71" fmla="*/ 204 h 204"/>
                <a:gd name="T72" fmla="*/ 53 w 188"/>
                <a:gd name="T73" fmla="*/ 194 h 204"/>
                <a:gd name="T74" fmla="*/ 53 w 188"/>
                <a:gd name="T75" fmla="*/ 194 h 204"/>
                <a:gd name="T76" fmla="*/ 48 w 188"/>
                <a:gd name="T77" fmla="*/ 184 h 204"/>
                <a:gd name="T78" fmla="*/ 42 w 188"/>
                <a:gd name="T79" fmla="*/ 181 h 204"/>
                <a:gd name="T80" fmla="*/ 41 w 188"/>
                <a:gd name="T81" fmla="*/ 178 h 204"/>
                <a:gd name="T82" fmla="*/ 24 w 188"/>
                <a:gd name="T83" fmla="*/ 163 h 204"/>
                <a:gd name="T84" fmla="*/ 22 w 188"/>
                <a:gd name="T85" fmla="*/ 151 h 204"/>
                <a:gd name="T86" fmla="*/ 8 w 188"/>
                <a:gd name="T87" fmla="*/ 140 h 204"/>
                <a:gd name="T88" fmla="*/ 0 w 188"/>
                <a:gd name="T8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8" h="204">
                  <a:moveTo>
                    <a:pt x="0" y="120"/>
                  </a:moveTo>
                  <a:cubicBezTo>
                    <a:pt x="0" y="120"/>
                    <a:pt x="1" y="107"/>
                    <a:pt x="15" y="111"/>
                  </a:cubicBezTo>
                  <a:cubicBezTo>
                    <a:pt x="15" y="111"/>
                    <a:pt x="24" y="112"/>
                    <a:pt x="26" y="109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9" y="91"/>
                    <a:pt x="71" y="80"/>
                    <a:pt x="85" y="85"/>
                  </a:cubicBezTo>
                  <a:cubicBezTo>
                    <a:pt x="85" y="85"/>
                    <a:pt x="96" y="69"/>
                    <a:pt x="97" y="58"/>
                  </a:cubicBezTo>
                  <a:cubicBezTo>
                    <a:pt x="97" y="58"/>
                    <a:pt x="107" y="24"/>
                    <a:pt x="138" y="29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8" y="8"/>
                    <a:pt x="144" y="3"/>
                  </a:cubicBezTo>
                  <a:cubicBezTo>
                    <a:pt x="144" y="3"/>
                    <a:pt x="145" y="2"/>
                    <a:pt x="146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7" y="0"/>
                    <a:pt x="151" y="23"/>
                    <a:pt x="151" y="23"/>
                  </a:cubicBezTo>
                  <a:cubicBezTo>
                    <a:pt x="161" y="35"/>
                    <a:pt x="170" y="31"/>
                    <a:pt x="170" y="31"/>
                  </a:cubicBezTo>
                  <a:cubicBezTo>
                    <a:pt x="174" y="31"/>
                    <a:pt x="179" y="32"/>
                    <a:pt x="176" y="38"/>
                  </a:cubicBezTo>
                  <a:cubicBezTo>
                    <a:pt x="173" y="43"/>
                    <a:pt x="175" y="59"/>
                    <a:pt x="175" y="59"/>
                  </a:cubicBezTo>
                  <a:cubicBezTo>
                    <a:pt x="188" y="75"/>
                    <a:pt x="179" y="93"/>
                    <a:pt x="179" y="93"/>
                  </a:cubicBezTo>
                  <a:cubicBezTo>
                    <a:pt x="179" y="93"/>
                    <a:pt x="185" y="110"/>
                    <a:pt x="181" y="116"/>
                  </a:cubicBezTo>
                  <a:cubicBezTo>
                    <a:pt x="178" y="122"/>
                    <a:pt x="179" y="129"/>
                    <a:pt x="179" y="129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7" y="129"/>
                    <a:pt x="175" y="129"/>
                    <a:pt x="173" y="130"/>
                  </a:cubicBezTo>
                  <a:cubicBezTo>
                    <a:pt x="170" y="131"/>
                    <a:pt x="163" y="143"/>
                    <a:pt x="163" y="143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2"/>
                    <a:pt x="140" y="158"/>
                    <a:pt x="140" y="164"/>
                  </a:cubicBezTo>
                  <a:cubicBezTo>
                    <a:pt x="140" y="171"/>
                    <a:pt x="137" y="172"/>
                    <a:pt x="131" y="166"/>
                  </a:cubicBezTo>
                  <a:cubicBezTo>
                    <a:pt x="125" y="159"/>
                    <a:pt x="117" y="159"/>
                    <a:pt x="117" y="159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51"/>
                    <a:pt x="83" y="135"/>
                    <a:pt x="85" y="163"/>
                  </a:cubicBezTo>
                  <a:cubicBezTo>
                    <a:pt x="85" y="163"/>
                    <a:pt x="85" y="168"/>
                    <a:pt x="76" y="170"/>
                  </a:cubicBezTo>
                  <a:cubicBezTo>
                    <a:pt x="76" y="170"/>
                    <a:pt x="74" y="177"/>
                    <a:pt x="81" y="182"/>
                  </a:cubicBezTo>
                  <a:cubicBezTo>
                    <a:pt x="88" y="188"/>
                    <a:pt x="81" y="190"/>
                    <a:pt x="76" y="190"/>
                  </a:cubicBezTo>
                  <a:cubicBezTo>
                    <a:pt x="76" y="190"/>
                    <a:pt x="65" y="198"/>
                    <a:pt x="63" y="204"/>
                  </a:cubicBezTo>
                  <a:cubicBezTo>
                    <a:pt x="62" y="204"/>
                    <a:pt x="62" y="204"/>
                    <a:pt x="62" y="204"/>
                  </a:cubicBezTo>
                  <a:cubicBezTo>
                    <a:pt x="58" y="198"/>
                    <a:pt x="54" y="195"/>
                    <a:pt x="53" y="194"/>
                  </a:cubicBezTo>
                  <a:cubicBezTo>
                    <a:pt x="53" y="194"/>
                    <a:pt x="53" y="194"/>
                    <a:pt x="53" y="194"/>
                  </a:cubicBezTo>
                  <a:cubicBezTo>
                    <a:pt x="53" y="194"/>
                    <a:pt x="48" y="188"/>
                    <a:pt x="48" y="184"/>
                  </a:cubicBezTo>
                  <a:cubicBezTo>
                    <a:pt x="48" y="179"/>
                    <a:pt x="42" y="181"/>
                    <a:pt x="42" y="18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44" y="165"/>
                    <a:pt x="24" y="163"/>
                    <a:pt x="24" y="163"/>
                  </a:cubicBezTo>
                  <a:cubicBezTo>
                    <a:pt x="24" y="163"/>
                    <a:pt x="22" y="156"/>
                    <a:pt x="22" y="151"/>
                  </a:cubicBezTo>
                  <a:cubicBezTo>
                    <a:pt x="22" y="146"/>
                    <a:pt x="8" y="140"/>
                    <a:pt x="8" y="140"/>
                  </a:cubicBezTo>
                  <a:cubicBezTo>
                    <a:pt x="8" y="140"/>
                    <a:pt x="9" y="131"/>
                    <a:pt x="0" y="120"/>
                  </a:cubicBezTo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北海"/>
            <p:cNvSpPr/>
            <p:nvPr/>
          </p:nvSpPr>
          <p:spPr bwMode="auto">
            <a:xfrm>
              <a:off x="2065030" y="8330541"/>
              <a:ext cx="476250" cy="285750"/>
            </a:xfrm>
            <a:custGeom>
              <a:avLst/>
              <a:gdLst>
                <a:gd name="T0" fmla="*/ 121 w 128"/>
                <a:gd name="T1" fmla="*/ 54 h 77"/>
                <a:gd name="T2" fmla="*/ 120 w 128"/>
                <a:gd name="T3" fmla="*/ 42 h 77"/>
                <a:gd name="T4" fmla="*/ 111 w 128"/>
                <a:gd name="T5" fmla="*/ 11 h 77"/>
                <a:gd name="T6" fmla="*/ 109 w 128"/>
                <a:gd name="T7" fmla="*/ 1 h 77"/>
                <a:gd name="T8" fmla="*/ 92 w 128"/>
                <a:gd name="T9" fmla="*/ 0 h 77"/>
                <a:gd name="T10" fmla="*/ 91 w 128"/>
                <a:gd name="T11" fmla="*/ 1 h 77"/>
                <a:gd name="T12" fmla="*/ 87 w 128"/>
                <a:gd name="T13" fmla="*/ 6 h 77"/>
                <a:gd name="T14" fmla="*/ 72 w 128"/>
                <a:gd name="T15" fmla="*/ 7 h 77"/>
                <a:gd name="T16" fmla="*/ 65 w 128"/>
                <a:gd name="T17" fmla="*/ 8 h 77"/>
                <a:gd name="T18" fmla="*/ 52 w 128"/>
                <a:gd name="T19" fmla="*/ 5 h 77"/>
                <a:gd name="T20" fmla="*/ 36 w 128"/>
                <a:gd name="T21" fmla="*/ 13 h 77"/>
                <a:gd name="T22" fmla="*/ 5 w 128"/>
                <a:gd name="T23" fmla="*/ 28 h 77"/>
                <a:gd name="T24" fmla="*/ 5 w 128"/>
                <a:gd name="T25" fmla="*/ 29 h 77"/>
                <a:gd name="T26" fmla="*/ 11 w 128"/>
                <a:gd name="T27" fmla="*/ 30 h 77"/>
                <a:gd name="T28" fmla="*/ 5 w 128"/>
                <a:gd name="T29" fmla="*/ 35 h 77"/>
                <a:gd name="T30" fmla="*/ 7 w 128"/>
                <a:gd name="T31" fmla="*/ 44 h 77"/>
                <a:gd name="T32" fmla="*/ 14 w 128"/>
                <a:gd name="T33" fmla="*/ 51 h 77"/>
                <a:gd name="T34" fmla="*/ 30 w 128"/>
                <a:gd name="T35" fmla="*/ 51 h 77"/>
                <a:gd name="T36" fmla="*/ 41 w 128"/>
                <a:gd name="T37" fmla="*/ 54 h 77"/>
                <a:gd name="T38" fmla="*/ 40 w 128"/>
                <a:gd name="T39" fmla="*/ 65 h 77"/>
                <a:gd name="T40" fmla="*/ 40 w 128"/>
                <a:gd name="T41" fmla="*/ 76 h 77"/>
                <a:gd name="T42" fmla="*/ 54 w 128"/>
                <a:gd name="T43" fmla="*/ 70 h 77"/>
                <a:gd name="T44" fmla="*/ 82 w 128"/>
                <a:gd name="T45" fmla="*/ 67 h 77"/>
                <a:gd name="T46" fmla="*/ 86 w 128"/>
                <a:gd name="T47" fmla="*/ 65 h 77"/>
                <a:gd name="T48" fmla="*/ 92 w 128"/>
                <a:gd name="T49" fmla="*/ 65 h 77"/>
                <a:gd name="T50" fmla="*/ 91 w 128"/>
                <a:gd name="T51" fmla="*/ 44 h 77"/>
                <a:gd name="T52" fmla="*/ 87 w 128"/>
                <a:gd name="T53" fmla="*/ 41 h 77"/>
                <a:gd name="T54" fmla="*/ 89 w 128"/>
                <a:gd name="T55" fmla="*/ 33 h 77"/>
                <a:gd name="T56" fmla="*/ 93 w 128"/>
                <a:gd name="T57" fmla="*/ 33 h 77"/>
                <a:gd name="T58" fmla="*/ 99 w 128"/>
                <a:gd name="T59" fmla="*/ 34 h 77"/>
                <a:gd name="T60" fmla="*/ 98 w 128"/>
                <a:gd name="T61" fmla="*/ 41 h 77"/>
                <a:gd name="T62" fmla="*/ 108 w 128"/>
                <a:gd name="T63" fmla="*/ 50 h 77"/>
                <a:gd name="T64" fmla="*/ 113 w 128"/>
                <a:gd name="T65" fmla="*/ 50 h 77"/>
                <a:gd name="T66" fmla="*/ 115 w 128"/>
                <a:gd name="T67" fmla="*/ 64 h 77"/>
                <a:gd name="T68" fmla="*/ 121 w 128"/>
                <a:gd name="T69" fmla="*/ 5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" h="77">
                  <a:moveTo>
                    <a:pt x="121" y="54"/>
                  </a:moveTo>
                  <a:cubicBezTo>
                    <a:pt x="120" y="42"/>
                    <a:pt x="120" y="42"/>
                    <a:pt x="120" y="42"/>
                  </a:cubicBezTo>
                  <a:cubicBezTo>
                    <a:pt x="106" y="35"/>
                    <a:pt x="109" y="22"/>
                    <a:pt x="111" y="11"/>
                  </a:cubicBezTo>
                  <a:cubicBezTo>
                    <a:pt x="113" y="0"/>
                    <a:pt x="109" y="1"/>
                    <a:pt x="109" y="1"/>
                  </a:cubicBezTo>
                  <a:cubicBezTo>
                    <a:pt x="101" y="7"/>
                    <a:pt x="92" y="0"/>
                    <a:pt x="92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2" y="6"/>
                    <a:pt x="52" y="5"/>
                    <a:pt x="52" y="5"/>
                  </a:cubicBezTo>
                  <a:cubicBezTo>
                    <a:pt x="52" y="5"/>
                    <a:pt x="43" y="18"/>
                    <a:pt x="36" y="13"/>
                  </a:cubicBezTo>
                  <a:cubicBezTo>
                    <a:pt x="25" y="5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0" y="40"/>
                    <a:pt x="7" y="44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8" y="61"/>
                    <a:pt x="40" y="65"/>
                  </a:cubicBezTo>
                  <a:cubicBezTo>
                    <a:pt x="31" y="70"/>
                    <a:pt x="26" y="74"/>
                    <a:pt x="40" y="76"/>
                  </a:cubicBezTo>
                  <a:cubicBezTo>
                    <a:pt x="54" y="77"/>
                    <a:pt x="54" y="70"/>
                    <a:pt x="54" y="70"/>
                  </a:cubicBezTo>
                  <a:cubicBezTo>
                    <a:pt x="54" y="70"/>
                    <a:pt x="75" y="72"/>
                    <a:pt x="82" y="67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2" y="65"/>
                    <a:pt x="103" y="50"/>
                    <a:pt x="91" y="44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87" y="41"/>
                    <a:pt x="94" y="43"/>
                    <a:pt x="89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107" y="18"/>
                    <a:pt x="99" y="34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8" y="41"/>
                    <a:pt x="103" y="58"/>
                    <a:pt x="108" y="50"/>
                  </a:cubicBezTo>
                  <a:cubicBezTo>
                    <a:pt x="108" y="50"/>
                    <a:pt x="116" y="40"/>
                    <a:pt x="113" y="50"/>
                  </a:cubicBezTo>
                  <a:cubicBezTo>
                    <a:pt x="113" y="50"/>
                    <a:pt x="105" y="61"/>
                    <a:pt x="115" y="64"/>
                  </a:cubicBezTo>
                  <a:cubicBezTo>
                    <a:pt x="126" y="67"/>
                    <a:pt x="128" y="65"/>
                    <a:pt x="121" y="54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钦州"/>
            <p:cNvSpPr/>
            <p:nvPr/>
          </p:nvSpPr>
          <p:spPr bwMode="auto">
            <a:xfrm>
              <a:off x="1731656" y="7920966"/>
              <a:ext cx="809625" cy="609601"/>
            </a:xfrm>
            <a:custGeom>
              <a:avLst/>
              <a:gdLst>
                <a:gd name="T0" fmla="*/ 203 w 216"/>
                <a:gd name="T1" fmla="*/ 17 h 164"/>
                <a:gd name="T2" fmla="*/ 192 w 216"/>
                <a:gd name="T3" fmla="*/ 20 h 164"/>
                <a:gd name="T4" fmla="*/ 188 w 216"/>
                <a:gd name="T5" fmla="*/ 15 h 164"/>
                <a:gd name="T6" fmla="*/ 175 w 216"/>
                <a:gd name="T7" fmla="*/ 0 h 164"/>
                <a:gd name="T8" fmla="*/ 175 w 216"/>
                <a:gd name="T9" fmla="*/ 0 h 164"/>
                <a:gd name="T10" fmla="*/ 168 w 216"/>
                <a:gd name="T11" fmla="*/ 8 h 164"/>
                <a:gd name="T12" fmla="*/ 158 w 216"/>
                <a:gd name="T13" fmla="*/ 14 h 164"/>
                <a:gd name="T14" fmla="*/ 139 w 216"/>
                <a:gd name="T15" fmla="*/ 25 h 164"/>
                <a:gd name="T16" fmla="*/ 125 w 216"/>
                <a:gd name="T17" fmla="*/ 30 h 164"/>
                <a:gd name="T18" fmla="*/ 65 w 216"/>
                <a:gd name="T19" fmla="*/ 35 h 164"/>
                <a:gd name="T20" fmla="*/ 48 w 216"/>
                <a:gd name="T21" fmla="*/ 45 h 164"/>
                <a:gd name="T22" fmla="*/ 30 w 216"/>
                <a:gd name="T23" fmla="*/ 74 h 164"/>
                <a:gd name="T24" fmla="*/ 13 w 216"/>
                <a:gd name="T25" fmla="*/ 81 h 164"/>
                <a:gd name="T26" fmla="*/ 13 w 216"/>
                <a:gd name="T27" fmla="*/ 81 h 164"/>
                <a:gd name="T28" fmla="*/ 4 w 216"/>
                <a:gd name="T29" fmla="*/ 98 h 164"/>
                <a:gd name="T30" fmla="*/ 1 w 216"/>
                <a:gd name="T31" fmla="*/ 110 h 164"/>
                <a:gd name="T32" fmla="*/ 13 w 216"/>
                <a:gd name="T33" fmla="*/ 120 h 164"/>
                <a:gd name="T34" fmla="*/ 37 w 216"/>
                <a:gd name="T35" fmla="*/ 121 h 164"/>
                <a:gd name="T36" fmla="*/ 45 w 216"/>
                <a:gd name="T37" fmla="*/ 131 h 164"/>
                <a:gd name="T38" fmla="*/ 45 w 216"/>
                <a:gd name="T39" fmla="*/ 131 h 164"/>
                <a:gd name="T40" fmla="*/ 44 w 216"/>
                <a:gd name="T41" fmla="*/ 125 h 164"/>
                <a:gd name="T42" fmla="*/ 49 w 216"/>
                <a:gd name="T43" fmla="*/ 120 h 164"/>
                <a:gd name="T44" fmla="*/ 52 w 216"/>
                <a:gd name="T45" fmla="*/ 125 h 164"/>
                <a:gd name="T46" fmla="*/ 54 w 216"/>
                <a:gd name="T47" fmla="*/ 127 h 164"/>
                <a:gd name="T48" fmla="*/ 55 w 216"/>
                <a:gd name="T49" fmla="*/ 135 h 164"/>
                <a:gd name="T50" fmla="*/ 65 w 216"/>
                <a:gd name="T51" fmla="*/ 137 h 164"/>
                <a:gd name="T52" fmla="*/ 66 w 216"/>
                <a:gd name="T53" fmla="*/ 144 h 164"/>
                <a:gd name="T54" fmla="*/ 74 w 216"/>
                <a:gd name="T55" fmla="*/ 154 h 164"/>
                <a:gd name="T56" fmla="*/ 80 w 216"/>
                <a:gd name="T57" fmla="*/ 159 h 164"/>
                <a:gd name="T58" fmla="*/ 89 w 216"/>
                <a:gd name="T59" fmla="*/ 157 h 164"/>
                <a:gd name="T60" fmla="*/ 91 w 216"/>
                <a:gd name="T61" fmla="*/ 157 h 164"/>
                <a:gd name="T62" fmla="*/ 86 w 216"/>
                <a:gd name="T63" fmla="*/ 152 h 164"/>
                <a:gd name="T64" fmla="*/ 83 w 216"/>
                <a:gd name="T65" fmla="*/ 149 h 164"/>
                <a:gd name="T66" fmla="*/ 84 w 216"/>
                <a:gd name="T67" fmla="*/ 145 h 164"/>
                <a:gd name="T68" fmla="*/ 88 w 216"/>
                <a:gd name="T69" fmla="*/ 145 h 164"/>
                <a:gd name="T70" fmla="*/ 88 w 216"/>
                <a:gd name="T71" fmla="*/ 140 h 164"/>
                <a:gd name="T72" fmla="*/ 87 w 216"/>
                <a:gd name="T73" fmla="*/ 134 h 164"/>
                <a:gd name="T74" fmla="*/ 93 w 216"/>
                <a:gd name="T75" fmla="*/ 138 h 164"/>
                <a:gd name="T76" fmla="*/ 93 w 216"/>
                <a:gd name="T77" fmla="*/ 138 h 164"/>
                <a:gd name="T78" fmla="*/ 124 w 216"/>
                <a:gd name="T79" fmla="*/ 122 h 164"/>
                <a:gd name="T80" fmla="*/ 140 w 216"/>
                <a:gd name="T81" fmla="*/ 114 h 164"/>
                <a:gd name="T82" fmla="*/ 153 w 216"/>
                <a:gd name="T83" fmla="*/ 117 h 164"/>
                <a:gd name="T84" fmla="*/ 160 w 216"/>
                <a:gd name="T85" fmla="*/ 116 h 164"/>
                <a:gd name="T86" fmla="*/ 175 w 216"/>
                <a:gd name="T87" fmla="*/ 115 h 164"/>
                <a:gd name="T88" fmla="*/ 180 w 216"/>
                <a:gd name="T89" fmla="*/ 109 h 164"/>
                <a:gd name="T90" fmla="*/ 180 w 216"/>
                <a:gd name="T91" fmla="*/ 109 h 164"/>
                <a:gd name="T92" fmla="*/ 180 w 216"/>
                <a:gd name="T93" fmla="*/ 96 h 164"/>
                <a:gd name="T94" fmla="*/ 180 w 216"/>
                <a:gd name="T95" fmla="*/ 66 h 164"/>
                <a:gd name="T96" fmla="*/ 206 w 216"/>
                <a:gd name="T97" fmla="*/ 56 h 164"/>
                <a:gd name="T98" fmla="*/ 213 w 216"/>
                <a:gd name="T99" fmla="*/ 52 h 164"/>
                <a:gd name="T100" fmla="*/ 216 w 216"/>
                <a:gd name="T101" fmla="*/ 26 h 164"/>
                <a:gd name="T102" fmla="*/ 203 w 216"/>
                <a:gd name="T103" fmla="*/ 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64">
                  <a:moveTo>
                    <a:pt x="203" y="17"/>
                  </a:moveTo>
                  <a:cubicBezTo>
                    <a:pt x="196" y="24"/>
                    <a:pt x="192" y="20"/>
                    <a:pt x="192" y="20"/>
                  </a:cubicBezTo>
                  <a:cubicBezTo>
                    <a:pt x="188" y="15"/>
                    <a:pt x="188" y="15"/>
                    <a:pt x="188" y="15"/>
                  </a:cubicBezTo>
                  <a:cubicBezTo>
                    <a:pt x="183" y="4"/>
                    <a:pt x="175" y="0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2"/>
                    <a:pt x="176" y="7"/>
                    <a:pt x="168" y="8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58" y="14"/>
                    <a:pt x="145" y="11"/>
                    <a:pt x="139" y="25"/>
                  </a:cubicBezTo>
                  <a:cubicBezTo>
                    <a:pt x="139" y="25"/>
                    <a:pt x="141" y="34"/>
                    <a:pt x="125" y="30"/>
                  </a:cubicBezTo>
                  <a:cubicBezTo>
                    <a:pt x="125" y="30"/>
                    <a:pt x="81" y="27"/>
                    <a:pt x="65" y="35"/>
                  </a:cubicBezTo>
                  <a:cubicBezTo>
                    <a:pt x="65" y="35"/>
                    <a:pt x="55" y="49"/>
                    <a:pt x="48" y="45"/>
                  </a:cubicBezTo>
                  <a:cubicBezTo>
                    <a:pt x="48" y="45"/>
                    <a:pt x="45" y="91"/>
                    <a:pt x="30" y="74"/>
                  </a:cubicBezTo>
                  <a:cubicBezTo>
                    <a:pt x="30" y="74"/>
                    <a:pt x="21" y="75"/>
                    <a:pt x="13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1" y="82"/>
                    <a:pt x="0" y="85"/>
                    <a:pt x="4" y="98"/>
                  </a:cubicBezTo>
                  <a:cubicBezTo>
                    <a:pt x="4" y="98"/>
                    <a:pt x="8" y="105"/>
                    <a:pt x="1" y="11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4" y="125"/>
                    <a:pt x="44" y="125"/>
                    <a:pt x="44" y="125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52" y="120"/>
                    <a:pt x="52" y="125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4" y="127"/>
                    <a:pt x="64" y="124"/>
                    <a:pt x="55" y="135"/>
                  </a:cubicBezTo>
                  <a:cubicBezTo>
                    <a:pt x="55" y="135"/>
                    <a:pt x="54" y="146"/>
                    <a:pt x="65" y="137"/>
                  </a:cubicBezTo>
                  <a:cubicBezTo>
                    <a:pt x="66" y="144"/>
                    <a:pt x="66" y="144"/>
                    <a:pt x="66" y="144"/>
                  </a:cubicBezTo>
                  <a:cubicBezTo>
                    <a:pt x="66" y="144"/>
                    <a:pt x="76" y="143"/>
                    <a:pt x="74" y="154"/>
                  </a:cubicBezTo>
                  <a:cubicBezTo>
                    <a:pt x="74" y="154"/>
                    <a:pt x="71" y="164"/>
                    <a:pt x="80" y="159"/>
                  </a:cubicBezTo>
                  <a:cubicBezTo>
                    <a:pt x="80" y="159"/>
                    <a:pt x="85" y="156"/>
                    <a:pt x="89" y="157"/>
                  </a:cubicBezTo>
                  <a:cubicBezTo>
                    <a:pt x="90" y="157"/>
                    <a:pt x="90" y="157"/>
                    <a:pt x="91" y="157"/>
                  </a:cubicBezTo>
                  <a:cubicBezTo>
                    <a:pt x="95" y="159"/>
                    <a:pt x="86" y="152"/>
                    <a:pt x="86" y="152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8" y="145"/>
                    <a:pt x="88" y="145"/>
                    <a:pt x="88" y="145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7" y="134"/>
                    <a:pt x="87" y="134"/>
                    <a:pt x="87" y="134"/>
                  </a:cubicBezTo>
                  <a:cubicBezTo>
                    <a:pt x="93" y="138"/>
                    <a:pt x="93" y="138"/>
                    <a:pt x="93" y="138"/>
                  </a:cubicBezTo>
                  <a:cubicBezTo>
                    <a:pt x="93" y="138"/>
                    <a:pt x="93" y="138"/>
                    <a:pt x="93" y="138"/>
                  </a:cubicBezTo>
                  <a:cubicBezTo>
                    <a:pt x="95" y="135"/>
                    <a:pt x="113" y="115"/>
                    <a:pt x="124" y="122"/>
                  </a:cubicBezTo>
                  <a:cubicBezTo>
                    <a:pt x="131" y="127"/>
                    <a:pt x="140" y="114"/>
                    <a:pt x="140" y="114"/>
                  </a:cubicBezTo>
                  <a:cubicBezTo>
                    <a:pt x="140" y="114"/>
                    <a:pt x="149" y="115"/>
                    <a:pt x="153" y="117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75" y="115"/>
                    <a:pt x="175" y="115"/>
                    <a:pt x="175" y="115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80" y="108"/>
                    <a:pt x="180" y="102"/>
                    <a:pt x="180" y="96"/>
                  </a:cubicBezTo>
                  <a:cubicBezTo>
                    <a:pt x="179" y="89"/>
                    <a:pt x="180" y="66"/>
                    <a:pt x="180" y="66"/>
                  </a:cubicBezTo>
                  <a:cubicBezTo>
                    <a:pt x="193" y="44"/>
                    <a:pt x="206" y="56"/>
                    <a:pt x="206" y="56"/>
                  </a:cubicBezTo>
                  <a:cubicBezTo>
                    <a:pt x="211" y="61"/>
                    <a:pt x="216" y="63"/>
                    <a:pt x="213" y="52"/>
                  </a:cubicBezTo>
                  <a:cubicBezTo>
                    <a:pt x="210" y="42"/>
                    <a:pt x="216" y="26"/>
                    <a:pt x="216" y="26"/>
                  </a:cubicBezTo>
                  <a:cubicBezTo>
                    <a:pt x="215" y="12"/>
                    <a:pt x="203" y="17"/>
                    <a:pt x="203" y="17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崇左"/>
            <p:cNvSpPr/>
            <p:nvPr/>
          </p:nvSpPr>
          <p:spPr bwMode="auto">
            <a:xfrm>
              <a:off x="931555" y="7616165"/>
              <a:ext cx="762000" cy="942976"/>
            </a:xfrm>
            <a:custGeom>
              <a:avLst/>
              <a:gdLst>
                <a:gd name="T0" fmla="*/ 193 w 205"/>
                <a:gd name="T1" fmla="*/ 110 h 253"/>
                <a:gd name="T2" fmla="*/ 192 w 205"/>
                <a:gd name="T3" fmla="*/ 95 h 253"/>
                <a:gd name="T4" fmla="*/ 174 w 205"/>
                <a:gd name="T5" fmla="*/ 74 h 253"/>
                <a:gd name="T6" fmla="*/ 158 w 205"/>
                <a:gd name="T7" fmla="*/ 65 h 253"/>
                <a:gd name="T8" fmla="*/ 146 w 205"/>
                <a:gd name="T9" fmla="*/ 63 h 253"/>
                <a:gd name="T10" fmla="*/ 139 w 205"/>
                <a:gd name="T11" fmla="*/ 67 h 253"/>
                <a:gd name="T12" fmla="*/ 125 w 205"/>
                <a:gd name="T13" fmla="*/ 74 h 253"/>
                <a:gd name="T14" fmla="*/ 121 w 205"/>
                <a:gd name="T15" fmla="*/ 65 h 253"/>
                <a:gd name="T16" fmla="*/ 109 w 205"/>
                <a:gd name="T17" fmla="*/ 45 h 253"/>
                <a:gd name="T18" fmla="*/ 105 w 205"/>
                <a:gd name="T19" fmla="*/ 22 h 253"/>
                <a:gd name="T20" fmla="*/ 105 w 205"/>
                <a:gd name="T21" fmla="*/ 22 h 253"/>
                <a:gd name="T22" fmla="*/ 94 w 205"/>
                <a:gd name="T23" fmla="*/ 6 h 253"/>
                <a:gd name="T24" fmla="*/ 80 w 205"/>
                <a:gd name="T25" fmla="*/ 15 h 253"/>
                <a:gd name="T26" fmla="*/ 54 w 205"/>
                <a:gd name="T27" fmla="*/ 18 h 253"/>
                <a:gd name="T28" fmla="*/ 41 w 205"/>
                <a:gd name="T29" fmla="*/ 29 h 253"/>
                <a:gd name="T30" fmla="*/ 27 w 205"/>
                <a:gd name="T31" fmla="*/ 44 h 253"/>
                <a:gd name="T32" fmla="*/ 26 w 205"/>
                <a:gd name="T33" fmla="*/ 58 h 253"/>
                <a:gd name="T34" fmla="*/ 17 w 205"/>
                <a:gd name="T35" fmla="*/ 78 h 253"/>
                <a:gd name="T36" fmla="*/ 17 w 205"/>
                <a:gd name="T37" fmla="*/ 79 h 253"/>
                <a:gd name="T38" fmla="*/ 33 w 205"/>
                <a:gd name="T39" fmla="*/ 93 h 253"/>
                <a:gd name="T40" fmla="*/ 11 w 205"/>
                <a:gd name="T41" fmla="*/ 119 h 253"/>
                <a:gd name="T42" fmla="*/ 8 w 205"/>
                <a:gd name="T43" fmla="*/ 149 h 253"/>
                <a:gd name="T44" fmla="*/ 22 w 205"/>
                <a:gd name="T45" fmla="*/ 170 h 253"/>
                <a:gd name="T46" fmla="*/ 41 w 205"/>
                <a:gd name="T47" fmla="*/ 200 h 253"/>
                <a:gd name="T48" fmla="*/ 63 w 205"/>
                <a:gd name="T49" fmla="*/ 206 h 253"/>
                <a:gd name="T50" fmla="*/ 65 w 205"/>
                <a:gd name="T51" fmla="*/ 216 h 253"/>
                <a:gd name="T52" fmla="*/ 94 w 205"/>
                <a:gd name="T53" fmla="*/ 234 h 253"/>
                <a:gd name="T54" fmla="*/ 95 w 205"/>
                <a:gd name="T55" fmla="*/ 232 h 253"/>
                <a:gd name="T56" fmla="*/ 108 w 205"/>
                <a:gd name="T57" fmla="*/ 240 h 253"/>
                <a:gd name="T58" fmla="*/ 119 w 205"/>
                <a:gd name="T59" fmla="*/ 245 h 253"/>
                <a:gd name="T60" fmla="*/ 125 w 205"/>
                <a:gd name="T61" fmla="*/ 244 h 253"/>
                <a:gd name="T62" fmla="*/ 125 w 205"/>
                <a:gd name="T63" fmla="*/ 243 h 253"/>
                <a:gd name="T64" fmla="*/ 136 w 205"/>
                <a:gd name="T65" fmla="*/ 214 h 253"/>
                <a:gd name="T66" fmla="*/ 142 w 205"/>
                <a:gd name="T67" fmla="*/ 192 h 253"/>
                <a:gd name="T68" fmla="*/ 142 w 205"/>
                <a:gd name="T69" fmla="*/ 174 h 253"/>
                <a:gd name="T70" fmla="*/ 154 w 205"/>
                <a:gd name="T71" fmla="*/ 166 h 253"/>
                <a:gd name="T72" fmla="*/ 187 w 205"/>
                <a:gd name="T73" fmla="*/ 150 h 253"/>
                <a:gd name="T74" fmla="*/ 193 w 205"/>
                <a:gd name="T75" fmla="*/ 142 h 253"/>
                <a:gd name="T76" fmla="*/ 193 w 205"/>
                <a:gd name="T77" fmla="*/ 142 h 253"/>
                <a:gd name="T78" fmla="*/ 188 w 205"/>
                <a:gd name="T79" fmla="*/ 117 h 253"/>
                <a:gd name="T80" fmla="*/ 193 w 205"/>
                <a:gd name="T81" fmla="*/ 11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5" h="253">
                  <a:moveTo>
                    <a:pt x="193" y="110"/>
                  </a:moveTo>
                  <a:cubicBezTo>
                    <a:pt x="200" y="107"/>
                    <a:pt x="205" y="92"/>
                    <a:pt x="192" y="95"/>
                  </a:cubicBezTo>
                  <a:cubicBezTo>
                    <a:pt x="192" y="95"/>
                    <a:pt x="197" y="72"/>
                    <a:pt x="174" y="74"/>
                  </a:cubicBezTo>
                  <a:cubicBezTo>
                    <a:pt x="174" y="74"/>
                    <a:pt x="164" y="71"/>
                    <a:pt x="158" y="65"/>
                  </a:cubicBezTo>
                  <a:cubicBezTo>
                    <a:pt x="153" y="59"/>
                    <a:pt x="144" y="51"/>
                    <a:pt x="146" y="63"/>
                  </a:cubicBezTo>
                  <a:cubicBezTo>
                    <a:pt x="146" y="63"/>
                    <a:pt x="150" y="70"/>
                    <a:pt x="139" y="67"/>
                  </a:cubicBezTo>
                  <a:cubicBezTo>
                    <a:pt x="139" y="67"/>
                    <a:pt x="132" y="68"/>
                    <a:pt x="125" y="74"/>
                  </a:cubicBezTo>
                  <a:cubicBezTo>
                    <a:pt x="125" y="74"/>
                    <a:pt x="118" y="79"/>
                    <a:pt x="121" y="65"/>
                  </a:cubicBezTo>
                  <a:cubicBezTo>
                    <a:pt x="124" y="51"/>
                    <a:pt x="121" y="45"/>
                    <a:pt x="109" y="45"/>
                  </a:cubicBezTo>
                  <a:cubicBezTo>
                    <a:pt x="109" y="45"/>
                    <a:pt x="101" y="43"/>
                    <a:pt x="105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8" y="13"/>
                    <a:pt x="99" y="0"/>
                    <a:pt x="94" y="6"/>
                  </a:cubicBezTo>
                  <a:cubicBezTo>
                    <a:pt x="89" y="12"/>
                    <a:pt x="80" y="15"/>
                    <a:pt x="80" y="15"/>
                  </a:cubicBezTo>
                  <a:cubicBezTo>
                    <a:pt x="58" y="13"/>
                    <a:pt x="54" y="18"/>
                    <a:pt x="54" y="18"/>
                  </a:cubicBezTo>
                  <a:cubicBezTo>
                    <a:pt x="54" y="18"/>
                    <a:pt x="47" y="29"/>
                    <a:pt x="41" y="29"/>
                  </a:cubicBezTo>
                  <a:cubicBezTo>
                    <a:pt x="35" y="29"/>
                    <a:pt x="25" y="35"/>
                    <a:pt x="27" y="44"/>
                  </a:cubicBezTo>
                  <a:cubicBezTo>
                    <a:pt x="30" y="54"/>
                    <a:pt x="26" y="58"/>
                    <a:pt x="26" y="58"/>
                  </a:cubicBezTo>
                  <a:cubicBezTo>
                    <a:pt x="19" y="64"/>
                    <a:pt x="17" y="78"/>
                    <a:pt x="17" y="78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25" y="79"/>
                    <a:pt x="37" y="82"/>
                    <a:pt x="33" y="93"/>
                  </a:cubicBezTo>
                  <a:cubicBezTo>
                    <a:pt x="27" y="110"/>
                    <a:pt x="20" y="118"/>
                    <a:pt x="11" y="119"/>
                  </a:cubicBezTo>
                  <a:cubicBezTo>
                    <a:pt x="11" y="119"/>
                    <a:pt x="0" y="119"/>
                    <a:pt x="8" y="149"/>
                  </a:cubicBezTo>
                  <a:cubicBezTo>
                    <a:pt x="8" y="149"/>
                    <a:pt x="23" y="156"/>
                    <a:pt x="22" y="170"/>
                  </a:cubicBezTo>
                  <a:cubicBezTo>
                    <a:pt x="22" y="184"/>
                    <a:pt x="19" y="211"/>
                    <a:pt x="41" y="200"/>
                  </a:cubicBezTo>
                  <a:cubicBezTo>
                    <a:pt x="41" y="200"/>
                    <a:pt x="58" y="206"/>
                    <a:pt x="63" y="206"/>
                  </a:cubicBezTo>
                  <a:cubicBezTo>
                    <a:pt x="68" y="206"/>
                    <a:pt x="70" y="211"/>
                    <a:pt x="65" y="216"/>
                  </a:cubicBezTo>
                  <a:cubicBezTo>
                    <a:pt x="65" y="216"/>
                    <a:pt x="73" y="230"/>
                    <a:pt x="94" y="234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5" y="232"/>
                    <a:pt x="103" y="227"/>
                    <a:pt x="108" y="240"/>
                  </a:cubicBezTo>
                  <a:cubicBezTo>
                    <a:pt x="113" y="253"/>
                    <a:pt x="115" y="247"/>
                    <a:pt x="119" y="245"/>
                  </a:cubicBezTo>
                  <a:cubicBezTo>
                    <a:pt x="121" y="244"/>
                    <a:pt x="123" y="243"/>
                    <a:pt x="125" y="244"/>
                  </a:cubicBezTo>
                  <a:cubicBezTo>
                    <a:pt x="125" y="244"/>
                    <a:pt x="125" y="243"/>
                    <a:pt x="125" y="243"/>
                  </a:cubicBezTo>
                  <a:cubicBezTo>
                    <a:pt x="125" y="243"/>
                    <a:pt x="140" y="228"/>
                    <a:pt x="136" y="214"/>
                  </a:cubicBezTo>
                  <a:cubicBezTo>
                    <a:pt x="133" y="201"/>
                    <a:pt x="142" y="192"/>
                    <a:pt x="142" y="192"/>
                  </a:cubicBezTo>
                  <a:cubicBezTo>
                    <a:pt x="142" y="192"/>
                    <a:pt x="152" y="185"/>
                    <a:pt x="142" y="174"/>
                  </a:cubicBezTo>
                  <a:cubicBezTo>
                    <a:pt x="142" y="174"/>
                    <a:pt x="139" y="169"/>
                    <a:pt x="154" y="166"/>
                  </a:cubicBezTo>
                  <a:cubicBezTo>
                    <a:pt x="169" y="162"/>
                    <a:pt x="186" y="164"/>
                    <a:pt x="187" y="150"/>
                  </a:cubicBezTo>
                  <a:cubicBezTo>
                    <a:pt x="187" y="150"/>
                    <a:pt x="190" y="143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4" y="141"/>
                    <a:pt x="203" y="134"/>
                    <a:pt x="188" y="117"/>
                  </a:cubicBezTo>
                  <a:cubicBezTo>
                    <a:pt x="188" y="117"/>
                    <a:pt x="186" y="113"/>
                    <a:pt x="193" y="110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百色"/>
            <p:cNvSpPr/>
            <p:nvPr/>
          </p:nvSpPr>
          <p:spPr bwMode="auto">
            <a:xfrm>
              <a:off x="-68570" y="6730339"/>
              <a:ext cx="1647825" cy="1200151"/>
            </a:xfrm>
            <a:custGeom>
              <a:avLst/>
              <a:gdLst>
                <a:gd name="T0" fmla="*/ 412 w 439"/>
                <a:gd name="T1" fmla="*/ 222 h 320"/>
                <a:gd name="T2" fmla="*/ 411 w 439"/>
                <a:gd name="T3" fmla="*/ 208 h 320"/>
                <a:gd name="T4" fmla="*/ 400 w 439"/>
                <a:gd name="T5" fmla="*/ 174 h 320"/>
                <a:gd name="T6" fmla="*/ 369 w 439"/>
                <a:gd name="T7" fmla="*/ 164 h 320"/>
                <a:gd name="T8" fmla="*/ 350 w 439"/>
                <a:gd name="T9" fmla="*/ 151 h 320"/>
                <a:gd name="T10" fmla="*/ 322 w 439"/>
                <a:gd name="T11" fmla="*/ 148 h 320"/>
                <a:gd name="T12" fmla="*/ 302 w 439"/>
                <a:gd name="T13" fmla="*/ 124 h 320"/>
                <a:gd name="T14" fmla="*/ 293 w 439"/>
                <a:gd name="T15" fmla="*/ 85 h 320"/>
                <a:gd name="T16" fmla="*/ 288 w 439"/>
                <a:gd name="T17" fmla="*/ 65 h 320"/>
                <a:gd name="T18" fmla="*/ 284 w 439"/>
                <a:gd name="T19" fmla="*/ 42 h 320"/>
                <a:gd name="T20" fmla="*/ 288 w 439"/>
                <a:gd name="T21" fmla="*/ 13 h 320"/>
                <a:gd name="T22" fmla="*/ 256 w 439"/>
                <a:gd name="T23" fmla="*/ 7 h 320"/>
                <a:gd name="T24" fmla="*/ 230 w 439"/>
                <a:gd name="T25" fmla="*/ 20 h 320"/>
                <a:gd name="T26" fmla="*/ 188 w 439"/>
                <a:gd name="T27" fmla="*/ 64 h 320"/>
                <a:gd name="T28" fmla="*/ 157 w 439"/>
                <a:gd name="T29" fmla="*/ 53 h 320"/>
                <a:gd name="T30" fmla="*/ 101 w 439"/>
                <a:gd name="T31" fmla="*/ 27 h 320"/>
                <a:gd name="T32" fmla="*/ 51 w 439"/>
                <a:gd name="T33" fmla="*/ 54 h 320"/>
                <a:gd name="T34" fmla="*/ 20 w 439"/>
                <a:gd name="T35" fmla="*/ 68 h 320"/>
                <a:gd name="T36" fmla="*/ 0 w 439"/>
                <a:gd name="T37" fmla="*/ 77 h 320"/>
                <a:gd name="T38" fmla="*/ 28 w 439"/>
                <a:gd name="T39" fmla="*/ 100 h 320"/>
                <a:gd name="T40" fmla="*/ 89 w 439"/>
                <a:gd name="T41" fmla="*/ 115 h 320"/>
                <a:gd name="T42" fmla="*/ 88 w 439"/>
                <a:gd name="T43" fmla="*/ 139 h 320"/>
                <a:gd name="T44" fmla="*/ 121 w 439"/>
                <a:gd name="T45" fmla="*/ 153 h 320"/>
                <a:gd name="T46" fmla="*/ 146 w 439"/>
                <a:gd name="T47" fmla="*/ 150 h 320"/>
                <a:gd name="T48" fmla="*/ 168 w 439"/>
                <a:gd name="T49" fmla="*/ 154 h 320"/>
                <a:gd name="T50" fmla="*/ 201 w 439"/>
                <a:gd name="T51" fmla="*/ 147 h 320"/>
                <a:gd name="T52" fmla="*/ 213 w 439"/>
                <a:gd name="T53" fmla="*/ 186 h 320"/>
                <a:gd name="T54" fmla="*/ 190 w 439"/>
                <a:gd name="T55" fmla="*/ 230 h 320"/>
                <a:gd name="T56" fmla="*/ 148 w 439"/>
                <a:gd name="T57" fmla="*/ 243 h 320"/>
                <a:gd name="T58" fmla="*/ 144 w 439"/>
                <a:gd name="T59" fmla="*/ 256 h 320"/>
                <a:gd name="T60" fmla="*/ 137 w 439"/>
                <a:gd name="T61" fmla="*/ 287 h 320"/>
                <a:gd name="T62" fmla="*/ 169 w 439"/>
                <a:gd name="T63" fmla="*/ 302 h 320"/>
                <a:gd name="T64" fmla="*/ 233 w 439"/>
                <a:gd name="T65" fmla="*/ 314 h 320"/>
                <a:gd name="T66" fmla="*/ 275 w 439"/>
                <a:gd name="T67" fmla="*/ 315 h 320"/>
                <a:gd name="T68" fmla="*/ 281 w 439"/>
                <a:gd name="T69" fmla="*/ 314 h 320"/>
                <a:gd name="T70" fmla="*/ 291 w 439"/>
                <a:gd name="T71" fmla="*/ 280 h 320"/>
                <a:gd name="T72" fmla="*/ 318 w 439"/>
                <a:gd name="T73" fmla="*/ 254 h 320"/>
                <a:gd name="T74" fmla="*/ 358 w 439"/>
                <a:gd name="T75" fmla="*/ 242 h 320"/>
                <a:gd name="T76" fmla="*/ 369 w 439"/>
                <a:gd name="T77" fmla="*/ 258 h 320"/>
                <a:gd name="T78" fmla="*/ 396 w 439"/>
                <a:gd name="T79" fmla="*/ 254 h 320"/>
                <a:gd name="T80" fmla="*/ 414 w 439"/>
                <a:gd name="T81" fmla="*/ 245 h 320"/>
                <a:gd name="T82" fmla="*/ 421 w 439"/>
                <a:gd name="T83" fmla="*/ 22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320">
                  <a:moveTo>
                    <a:pt x="421" y="228"/>
                  </a:moveTo>
                  <a:cubicBezTo>
                    <a:pt x="421" y="228"/>
                    <a:pt x="412" y="230"/>
                    <a:pt x="412" y="222"/>
                  </a:cubicBezTo>
                  <a:cubicBezTo>
                    <a:pt x="412" y="221"/>
                    <a:pt x="412" y="221"/>
                    <a:pt x="412" y="221"/>
                  </a:cubicBezTo>
                  <a:cubicBezTo>
                    <a:pt x="412" y="218"/>
                    <a:pt x="411" y="214"/>
                    <a:pt x="411" y="208"/>
                  </a:cubicBezTo>
                  <a:cubicBezTo>
                    <a:pt x="411" y="198"/>
                    <a:pt x="424" y="202"/>
                    <a:pt x="424" y="202"/>
                  </a:cubicBezTo>
                  <a:cubicBezTo>
                    <a:pt x="439" y="190"/>
                    <a:pt x="400" y="174"/>
                    <a:pt x="400" y="174"/>
                  </a:cubicBezTo>
                  <a:cubicBezTo>
                    <a:pt x="393" y="173"/>
                    <a:pt x="387" y="170"/>
                    <a:pt x="387" y="170"/>
                  </a:cubicBezTo>
                  <a:cubicBezTo>
                    <a:pt x="382" y="160"/>
                    <a:pt x="369" y="164"/>
                    <a:pt x="369" y="164"/>
                  </a:cubicBezTo>
                  <a:cubicBezTo>
                    <a:pt x="364" y="163"/>
                    <a:pt x="364" y="163"/>
                    <a:pt x="364" y="163"/>
                  </a:cubicBezTo>
                  <a:cubicBezTo>
                    <a:pt x="361" y="156"/>
                    <a:pt x="350" y="151"/>
                    <a:pt x="350" y="151"/>
                  </a:cubicBezTo>
                  <a:cubicBezTo>
                    <a:pt x="344" y="156"/>
                    <a:pt x="340" y="155"/>
                    <a:pt x="340" y="155"/>
                  </a:cubicBezTo>
                  <a:cubicBezTo>
                    <a:pt x="336" y="141"/>
                    <a:pt x="322" y="148"/>
                    <a:pt x="322" y="148"/>
                  </a:cubicBezTo>
                  <a:cubicBezTo>
                    <a:pt x="302" y="137"/>
                    <a:pt x="302" y="137"/>
                    <a:pt x="302" y="137"/>
                  </a:cubicBezTo>
                  <a:cubicBezTo>
                    <a:pt x="302" y="124"/>
                    <a:pt x="302" y="124"/>
                    <a:pt x="302" y="124"/>
                  </a:cubicBezTo>
                  <a:cubicBezTo>
                    <a:pt x="306" y="111"/>
                    <a:pt x="302" y="103"/>
                    <a:pt x="302" y="103"/>
                  </a:cubicBezTo>
                  <a:cubicBezTo>
                    <a:pt x="293" y="85"/>
                    <a:pt x="293" y="85"/>
                    <a:pt x="293" y="85"/>
                  </a:cubicBezTo>
                  <a:cubicBezTo>
                    <a:pt x="294" y="77"/>
                    <a:pt x="292" y="75"/>
                    <a:pt x="286" y="72"/>
                  </a:cubicBezTo>
                  <a:cubicBezTo>
                    <a:pt x="281" y="70"/>
                    <a:pt x="280" y="67"/>
                    <a:pt x="288" y="65"/>
                  </a:cubicBezTo>
                  <a:cubicBezTo>
                    <a:pt x="297" y="63"/>
                    <a:pt x="297" y="59"/>
                    <a:pt x="283" y="53"/>
                  </a:cubicBezTo>
                  <a:cubicBezTo>
                    <a:pt x="270" y="48"/>
                    <a:pt x="280" y="41"/>
                    <a:pt x="284" y="42"/>
                  </a:cubicBezTo>
                  <a:cubicBezTo>
                    <a:pt x="287" y="43"/>
                    <a:pt x="298" y="47"/>
                    <a:pt x="294" y="38"/>
                  </a:cubicBezTo>
                  <a:cubicBezTo>
                    <a:pt x="290" y="29"/>
                    <a:pt x="288" y="21"/>
                    <a:pt x="288" y="13"/>
                  </a:cubicBezTo>
                  <a:cubicBezTo>
                    <a:pt x="288" y="5"/>
                    <a:pt x="287" y="0"/>
                    <a:pt x="280" y="4"/>
                  </a:cubicBezTo>
                  <a:cubicBezTo>
                    <a:pt x="274" y="8"/>
                    <a:pt x="260" y="8"/>
                    <a:pt x="256" y="7"/>
                  </a:cubicBezTo>
                  <a:cubicBezTo>
                    <a:pt x="252" y="10"/>
                    <a:pt x="246" y="14"/>
                    <a:pt x="242" y="19"/>
                  </a:cubicBezTo>
                  <a:cubicBezTo>
                    <a:pt x="242" y="19"/>
                    <a:pt x="234" y="20"/>
                    <a:pt x="230" y="20"/>
                  </a:cubicBezTo>
                  <a:cubicBezTo>
                    <a:pt x="225" y="20"/>
                    <a:pt x="212" y="19"/>
                    <a:pt x="219" y="40"/>
                  </a:cubicBezTo>
                  <a:cubicBezTo>
                    <a:pt x="219" y="40"/>
                    <a:pt x="196" y="77"/>
                    <a:pt x="188" y="64"/>
                  </a:cubicBezTo>
                  <a:cubicBezTo>
                    <a:pt x="180" y="51"/>
                    <a:pt x="171" y="60"/>
                    <a:pt x="171" y="60"/>
                  </a:cubicBezTo>
                  <a:cubicBezTo>
                    <a:pt x="171" y="60"/>
                    <a:pt x="162" y="59"/>
                    <a:pt x="157" y="53"/>
                  </a:cubicBezTo>
                  <a:cubicBezTo>
                    <a:pt x="152" y="47"/>
                    <a:pt x="131" y="45"/>
                    <a:pt x="131" y="45"/>
                  </a:cubicBezTo>
                  <a:cubicBezTo>
                    <a:pt x="131" y="45"/>
                    <a:pt x="123" y="24"/>
                    <a:pt x="101" y="27"/>
                  </a:cubicBezTo>
                  <a:cubicBezTo>
                    <a:pt x="101" y="27"/>
                    <a:pt x="90" y="6"/>
                    <a:pt x="80" y="23"/>
                  </a:cubicBezTo>
                  <a:cubicBezTo>
                    <a:pt x="69" y="40"/>
                    <a:pt x="62" y="58"/>
                    <a:pt x="51" y="54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25" y="79"/>
                    <a:pt x="20" y="68"/>
                  </a:cubicBezTo>
                  <a:cubicBezTo>
                    <a:pt x="14" y="57"/>
                    <a:pt x="1" y="54"/>
                    <a:pt x="1" y="69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9" y="85"/>
                    <a:pt x="8" y="99"/>
                  </a:cubicBezTo>
                  <a:cubicBezTo>
                    <a:pt x="8" y="99"/>
                    <a:pt x="32" y="129"/>
                    <a:pt x="28" y="100"/>
                  </a:cubicBezTo>
                  <a:cubicBezTo>
                    <a:pt x="28" y="100"/>
                    <a:pt x="39" y="86"/>
                    <a:pt x="54" y="103"/>
                  </a:cubicBezTo>
                  <a:cubicBezTo>
                    <a:pt x="54" y="103"/>
                    <a:pt x="82" y="98"/>
                    <a:pt x="89" y="115"/>
                  </a:cubicBezTo>
                  <a:cubicBezTo>
                    <a:pt x="89" y="115"/>
                    <a:pt x="90" y="126"/>
                    <a:pt x="94" y="129"/>
                  </a:cubicBezTo>
                  <a:cubicBezTo>
                    <a:pt x="94" y="129"/>
                    <a:pt x="92" y="135"/>
                    <a:pt x="88" y="139"/>
                  </a:cubicBezTo>
                  <a:cubicBezTo>
                    <a:pt x="88" y="139"/>
                    <a:pt x="87" y="148"/>
                    <a:pt x="106" y="146"/>
                  </a:cubicBezTo>
                  <a:cubicBezTo>
                    <a:pt x="106" y="146"/>
                    <a:pt x="118" y="149"/>
                    <a:pt x="121" y="153"/>
                  </a:cubicBezTo>
                  <a:cubicBezTo>
                    <a:pt x="124" y="157"/>
                    <a:pt x="128" y="154"/>
                    <a:pt x="133" y="148"/>
                  </a:cubicBezTo>
                  <a:cubicBezTo>
                    <a:pt x="138" y="142"/>
                    <a:pt x="146" y="138"/>
                    <a:pt x="146" y="150"/>
                  </a:cubicBezTo>
                  <a:cubicBezTo>
                    <a:pt x="146" y="150"/>
                    <a:pt x="149" y="156"/>
                    <a:pt x="156" y="150"/>
                  </a:cubicBezTo>
                  <a:cubicBezTo>
                    <a:pt x="156" y="150"/>
                    <a:pt x="163" y="149"/>
                    <a:pt x="168" y="154"/>
                  </a:cubicBezTo>
                  <a:cubicBezTo>
                    <a:pt x="168" y="154"/>
                    <a:pt x="174" y="157"/>
                    <a:pt x="179" y="147"/>
                  </a:cubicBezTo>
                  <a:cubicBezTo>
                    <a:pt x="185" y="137"/>
                    <a:pt x="200" y="144"/>
                    <a:pt x="201" y="147"/>
                  </a:cubicBezTo>
                  <a:cubicBezTo>
                    <a:pt x="203" y="151"/>
                    <a:pt x="202" y="153"/>
                    <a:pt x="208" y="158"/>
                  </a:cubicBezTo>
                  <a:cubicBezTo>
                    <a:pt x="215" y="163"/>
                    <a:pt x="219" y="175"/>
                    <a:pt x="213" y="186"/>
                  </a:cubicBezTo>
                  <a:cubicBezTo>
                    <a:pt x="212" y="207"/>
                    <a:pt x="212" y="207"/>
                    <a:pt x="212" y="207"/>
                  </a:cubicBezTo>
                  <a:cubicBezTo>
                    <a:pt x="212" y="207"/>
                    <a:pt x="199" y="246"/>
                    <a:pt x="190" y="230"/>
                  </a:cubicBezTo>
                  <a:cubicBezTo>
                    <a:pt x="190" y="230"/>
                    <a:pt x="179" y="222"/>
                    <a:pt x="169" y="228"/>
                  </a:cubicBezTo>
                  <a:cubicBezTo>
                    <a:pt x="159" y="234"/>
                    <a:pt x="148" y="243"/>
                    <a:pt x="148" y="243"/>
                  </a:cubicBezTo>
                  <a:cubicBezTo>
                    <a:pt x="148" y="243"/>
                    <a:pt x="148" y="248"/>
                    <a:pt x="150" y="251"/>
                  </a:cubicBezTo>
                  <a:cubicBezTo>
                    <a:pt x="150" y="251"/>
                    <a:pt x="150" y="255"/>
                    <a:pt x="144" y="256"/>
                  </a:cubicBezTo>
                  <a:cubicBezTo>
                    <a:pt x="138" y="257"/>
                    <a:pt x="131" y="265"/>
                    <a:pt x="135" y="272"/>
                  </a:cubicBezTo>
                  <a:cubicBezTo>
                    <a:pt x="140" y="280"/>
                    <a:pt x="137" y="287"/>
                    <a:pt x="137" y="287"/>
                  </a:cubicBezTo>
                  <a:cubicBezTo>
                    <a:pt x="137" y="287"/>
                    <a:pt x="134" y="293"/>
                    <a:pt x="159" y="290"/>
                  </a:cubicBezTo>
                  <a:cubicBezTo>
                    <a:pt x="159" y="290"/>
                    <a:pt x="167" y="297"/>
                    <a:pt x="169" y="302"/>
                  </a:cubicBezTo>
                  <a:cubicBezTo>
                    <a:pt x="170" y="306"/>
                    <a:pt x="181" y="314"/>
                    <a:pt x="192" y="305"/>
                  </a:cubicBezTo>
                  <a:cubicBezTo>
                    <a:pt x="203" y="296"/>
                    <a:pt x="222" y="301"/>
                    <a:pt x="233" y="314"/>
                  </a:cubicBezTo>
                  <a:cubicBezTo>
                    <a:pt x="233" y="314"/>
                    <a:pt x="244" y="320"/>
                    <a:pt x="254" y="312"/>
                  </a:cubicBezTo>
                  <a:cubicBezTo>
                    <a:pt x="263" y="303"/>
                    <a:pt x="275" y="315"/>
                    <a:pt x="275" y="315"/>
                  </a:cubicBezTo>
                  <a:cubicBezTo>
                    <a:pt x="275" y="315"/>
                    <a:pt x="277" y="315"/>
                    <a:pt x="280" y="315"/>
                  </a:cubicBezTo>
                  <a:cubicBezTo>
                    <a:pt x="281" y="314"/>
                    <a:pt x="281" y="314"/>
                    <a:pt x="281" y="314"/>
                  </a:cubicBezTo>
                  <a:cubicBezTo>
                    <a:pt x="281" y="314"/>
                    <a:pt x="283" y="300"/>
                    <a:pt x="290" y="294"/>
                  </a:cubicBezTo>
                  <a:cubicBezTo>
                    <a:pt x="290" y="294"/>
                    <a:pt x="294" y="290"/>
                    <a:pt x="291" y="280"/>
                  </a:cubicBezTo>
                  <a:cubicBezTo>
                    <a:pt x="289" y="271"/>
                    <a:pt x="299" y="265"/>
                    <a:pt x="305" y="265"/>
                  </a:cubicBezTo>
                  <a:cubicBezTo>
                    <a:pt x="311" y="265"/>
                    <a:pt x="318" y="254"/>
                    <a:pt x="318" y="254"/>
                  </a:cubicBezTo>
                  <a:cubicBezTo>
                    <a:pt x="318" y="254"/>
                    <a:pt x="322" y="249"/>
                    <a:pt x="344" y="251"/>
                  </a:cubicBezTo>
                  <a:cubicBezTo>
                    <a:pt x="344" y="251"/>
                    <a:pt x="353" y="248"/>
                    <a:pt x="358" y="242"/>
                  </a:cubicBezTo>
                  <a:cubicBezTo>
                    <a:pt x="363" y="236"/>
                    <a:pt x="372" y="249"/>
                    <a:pt x="369" y="258"/>
                  </a:cubicBezTo>
                  <a:cubicBezTo>
                    <a:pt x="369" y="258"/>
                    <a:pt x="369" y="258"/>
                    <a:pt x="369" y="258"/>
                  </a:cubicBezTo>
                  <a:cubicBezTo>
                    <a:pt x="369" y="258"/>
                    <a:pt x="384" y="259"/>
                    <a:pt x="388" y="261"/>
                  </a:cubicBezTo>
                  <a:cubicBezTo>
                    <a:pt x="393" y="264"/>
                    <a:pt x="396" y="254"/>
                    <a:pt x="396" y="254"/>
                  </a:cubicBezTo>
                  <a:cubicBezTo>
                    <a:pt x="396" y="254"/>
                    <a:pt x="398" y="251"/>
                    <a:pt x="405" y="253"/>
                  </a:cubicBezTo>
                  <a:cubicBezTo>
                    <a:pt x="405" y="253"/>
                    <a:pt x="411" y="256"/>
                    <a:pt x="414" y="245"/>
                  </a:cubicBezTo>
                  <a:cubicBezTo>
                    <a:pt x="414" y="245"/>
                    <a:pt x="419" y="242"/>
                    <a:pt x="423" y="242"/>
                  </a:cubicBezTo>
                  <a:cubicBezTo>
                    <a:pt x="423" y="242"/>
                    <a:pt x="437" y="228"/>
                    <a:pt x="421" y="228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河池"/>
            <p:cNvSpPr/>
            <p:nvPr/>
          </p:nvSpPr>
          <p:spPr bwMode="auto">
            <a:xfrm>
              <a:off x="902981" y="6473163"/>
              <a:ext cx="1266825" cy="1085851"/>
            </a:xfrm>
            <a:custGeom>
              <a:avLst/>
              <a:gdLst>
                <a:gd name="T0" fmla="*/ 328 w 336"/>
                <a:gd name="T1" fmla="*/ 98 h 290"/>
                <a:gd name="T2" fmla="*/ 311 w 336"/>
                <a:gd name="T3" fmla="*/ 74 h 290"/>
                <a:gd name="T4" fmla="*/ 283 w 336"/>
                <a:gd name="T5" fmla="*/ 61 h 290"/>
                <a:gd name="T6" fmla="*/ 266 w 336"/>
                <a:gd name="T7" fmla="*/ 48 h 290"/>
                <a:gd name="T8" fmla="*/ 246 w 336"/>
                <a:gd name="T9" fmla="*/ 23 h 290"/>
                <a:gd name="T10" fmla="*/ 214 w 336"/>
                <a:gd name="T11" fmla="*/ 11 h 290"/>
                <a:gd name="T12" fmla="*/ 198 w 336"/>
                <a:gd name="T13" fmla="*/ 43 h 290"/>
                <a:gd name="T14" fmla="*/ 161 w 336"/>
                <a:gd name="T15" fmla="*/ 62 h 290"/>
                <a:gd name="T16" fmla="*/ 142 w 336"/>
                <a:gd name="T17" fmla="*/ 53 h 290"/>
                <a:gd name="T18" fmla="*/ 129 w 336"/>
                <a:gd name="T19" fmla="*/ 44 h 290"/>
                <a:gd name="T20" fmla="*/ 98 w 336"/>
                <a:gd name="T21" fmla="*/ 30 h 290"/>
                <a:gd name="T22" fmla="*/ 70 w 336"/>
                <a:gd name="T23" fmla="*/ 3 h 290"/>
                <a:gd name="T24" fmla="*/ 21 w 336"/>
                <a:gd name="T25" fmla="*/ 59 h 290"/>
                <a:gd name="T26" fmla="*/ 0 w 336"/>
                <a:gd name="T27" fmla="*/ 76 h 290"/>
                <a:gd name="T28" fmla="*/ 30 w 336"/>
                <a:gd name="T29" fmla="*/ 81 h 290"/>
                <a:gd name="T30" fmla="*/ 26 w 336"/>
                <a:gd name="T31" fmla="*/ 110 h 290"/>
                <a:gd name="T32" fmla="*/ 30 w 336"/>
                <a:gd name="T33" fmla="*/ 133 h 290"/>
                <a:gd name="T34" fmla="*/ 35 w 336"/>
                <a:gd name="T35" fmla="*/ 153 h 290"/>
                <a:gd name="T36" fmla="*/ 44 w 336"/>
                <a:gd name="T37" fmla="*/ 192 h 290"/>
                <a:gd name="T38" fmla="*/ 64 w 336"/>
                <a:gd name="T39" fmla="*/ 216 h 290"/>
                <a:gd name="T40" fmla="*/ 92 w 336"/>
                <a:gd name="T41" fmla="*/ 219 h 290"/>
                <a:gd name="T42" fmla="*/ 111 w 336"/>
                <a:gd name="T43" fmla="*/ 232 h 290"/>
                <a:gd name="T44" fmla="*/ 142 w 336"/>
                <a:gd name="T45" fmla="*/ 242 h 290"/>
                <a:gd name="T46" fmla="*/ 153 w 336"/>
                <a:gd name="T47" fmla="*/ 276 h 290"/>
                <a:gd name="T48" fmla="*/ 154 w 336"/>
                <a:gd name="T49" fmla="*/ 290 h 290"/>
                <a:gd name="T50" fmla="*/ 185 w 336"/>
                <a:gd name="T51" fmla="*/ 275 h 290"/>
                <a:gd name="T52" fmla="*/ 217 w 336"/>
                <a:gd name="T53" fmla="*/ 243 h 290"/>
                <a:gd name="T54" fmla="*/ 246 w 336"/>
                <a:gd name="T55" fmla="*/ 213 h 290"/>
                <a:gd name="T56" fmla="*/ 256 w 336"/>
                <a:gd name="T57" fmla="*/ 210 h 290"/>
                <a:gd name="T58" fmla="*/ 268 w 336"/>
                <a:gd name="T59" fmla="*/ 186 h 290"/>
                <a:gd name="T60" fmla="*/ 295 w 336"/>
                <a:gd name="T61" fmla="*/ 171 h 290"/>
                <a:gd name="T62" fmla="*/ 302 w 336"/>
                <a:gd name="T63" fmla="*/ 171 h 290"/>
                <a:gd name="T64" fmla="*/ 308 w 336"/>
                <a:gd name="T65" fmla="*/ 142 h 290"/>
                <a:gd name="T66" fmla="*/ 305 w 336"/>
                <a:gd name="T67" fmla="*/ 11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6" h="290">
                  <a:moveTo>
                    <a:pt x="309" y="104"/>
                  </a:moveTo>
                  <a:cubicBezTo>
                    <a:pt x="326" y="104"/>
                    <a:pt x="328" y="98"/>
                    <a:pt x="328" y="98"/>
                  </a:cubicBezTo>
                  <a:cubicBezTo>
                    <a:pt x="336" y="79"/>
                    <a:pt x="317" y="85"/>
                    <a:pt x="317" y="85"/>
                  </a:cubicBezTo>
                  <a:cubicBezTo>
                    <a:pt x="295" y="90"/>
                    <a:pt x="311" y="74"/>
                    <a:pt x="311" y="74"/>
                  </a:cubicBezTo>
                  <a:cubicBezTo>
                    <a:pt x="311" y="74"/>
                    <a:pt x="321" y="71"/>
                    <a:pt x="316" y="60"/>
                  </a:cubicBezTo>
                  <a:cubicBezTo>
                    <a:pt x="312" y="49"/>
                    <a:pt x="283" y="61"/>
                    <a:pt x="283" y="61"/>
                  </a:cubicBezTo>
                  <a:cubicBezTo>
                    <a:pt x="273" y="73"/>
                    <a:pt x="273" y="59"/>
                    <a:pt x="273" y="59"/>
                  </a:cubicBezTo>
                  <a:cubicBezTo>
                    <a:pt x="273" y="59"/>
                    <a:pt x="276" y="55"/>
                    <a:pt x="266" y="48"/>
                  </a:cubicBezTo>
                  <a:cubicBezTo>
                    <a:pt x="258" y="43"/>
                    <a:pt x="257" y="35"/>
                    <a:pt x="257" y="31"/>
                  </a:cubicBezTo>
                  <a:cubicBezTo>
                    <a:pt x="256" y="33"/>
                    <a:pt x="253" y="32"/>
                    <a:pt x="246" y="23"/>
                  </a:cubicBezTo>
                  <a:cubicBezTo>
                    <a:pt x="246" y="23"/>
                    <a:pt x="247" y="16"/>
                    <a:pt x="231" y="16"/>
                  </a:cubicBezTo>
                  <a:cubicBezTo>
                    <a:pt x="231" y="16"/>
                    <a:pt x="219" y="1"/>
                    <a:pt x="214" y="11"/>
                  </a:cubicBezTo>
                  <a:cubicBezTo>
                    <a:pt x="210" y="21"/>
                    <a:pt x="199" y="17"/>
                    <a:pt x="199" y="17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198" y="43"/>
                    <a:pt x="198" y="50"/>
                    <a:pt x="186" y="53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51" y="69"/>
                    <a:pt x="153" y="59"/>
                  </a:cubicBezTo>
                  <a:cubicBezTo>
                    <a:pt x="155" y="49"/>
                    <a:pt x="142" y="53"/>
                    <a:pt x="142" y="53"/>
                  </a:cubicBezTo>
                  <a:cubicBezTo>
                    <a:pt x="142" y="53"/>
                    <a:pt x="138" y="50"/>
                    <a:pt x="136" y="43"/>
                  </a:cubicBezTo>
                  <a:cubicBezTo>
                    <a:pt x="135" y="36"/>
                    <a:pt x="129" y="44"/>
                    <a:pt x="129" y="44"/>
                  </a:cubicBezTo>
                  <a:cubicBezTo>
                    <a:pt x="129" y="44"/>
                    <a:pt x="112" y="69"/>
                    <a:pt x="107" y="40"/>
                  </a:cubicBezTo>
                  <a:cubicBezTo>
                    <a:pt x="107" y="40"/>
                    <a:pt x="109" y="26"/>
                    <a:pt x="98" y="30"/>
                  </a:cubicBezTo>
                  <a:cubicBezTo>
                    <a:pt x="98" y="30"/>
                    <a:pt x="92" y="21"/>
                    <a:pt x="91" y="12"/>
                  </a:cubicBezTo>
                  <a:cubicBezTo>
                    <a:pt x="90" y="3"/>
                    <a:pt x="75" y="0"/>
                    <a:pt x="70" y="3"/>
                  </a:cubicBezTo>
                  <a:cubicBezTo>
                    <a:pt x="66" y="6"/>
                    <a:pt x="47" y="12"/>
                    <a:pt x="52" y="33"/>
                  </a:cubicBezTo>
                  <a:cubicBezTo>
                    <a:pt x="52" y="33"/>
                    <a:pt x="44" y="74"/>
                    <a:pt x="21" y="59"/>
                  </a:cubicBezTo>
                  <a:cubicBezTo>
                    <a:pt x="21" y="59"/>
                    <a:pt x="9" y="68"/>
                    <a:pt x="5" y="73"/>
                  </a:cubicBezTo>
                  <a:cubicBezTo>
                    <a:pt x="5" y="73"/>
                    <a:pt x="3" y="74"/>
                    <a:pt x="0" y="76"/>
                  </a:cubicBezTo>
                  <a:cubicBezTo>
                    <a:pt x="5" y="76"/>
                    <a:pt x="17" y="75"/>
                    <a:pt x="22" y="72"/>
                  </a:cubicBezTo>
                  <a:cubicBezTo>
                    <a:pt x="29" y="68"/>
                    <a:pt x="30" y="73"/>
                    <a:pt x="30" y="81"/>
                  </a:cubicBezTo>
                  <a:cubicBezTo>
                    <a:pt x="30" y="89"/>
                    <a:pt x="32" y="97"/>
                    <a:pt x="36" y="106"/>
                  </a:cubicBezTo>
                  <a:cubicBezTo>
                    <a:pt x="40" y="115"/>
                    <a:pt x="29" y="111"/>
                    <a:pt x="26" y="110"/>
                  </a:cubicBezTo>
                  <a:cubicBezTo>
                    <a:pt x="22" y="109"/>
                    <a:pt x="12" y="116"/>
                    <a:pt x="25" y="121"/>
                  </a:cubicBezTo>
                  <a:cubicBezTo>
                    <a:pt x="39" y="127"/>
                    <a:pt x="39" y="131"/>
                    <a:pt x="30" y="133"/>
                  </a:cubicBezTo>
                  <a:cubicBezTo>
                    <a:pt x="22" y="135"/>
                    <a:pt x="23" y="138"/>
                    <a:pt x="28" y="140"/>
                  </a:cubicBezTo>
                  <a:cubicBezTo>
                    <a:pt x="34" y="143"/>
                    <a:pt x="36" y="145"/>
                    <a:pt x="35" y="153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4" y="171"/>
                    <a:pt x="48" y="179"/>
                    <a:pt x="44" y="192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78" y="209"/>
                    <a:pt x="82" y="223"/>
                  </a:cubicBezTo>
                  <a:cubicBezTo>
                    <a:pt x="82" y="223"/>
                    <a:pt x="86" y="224"/>
                    <a:pt x="92" y="219"/>
                  </a:cubicBezTo>
                  <a:cubicBezTo>
                    <a:pt x="92" y="219"/>
                    <a:pt x="103" y="224"/>
                    <a:pt x="106" y="231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11" y="232"/>
                    <a:pt x="124" y="228"/>
                    <a:pt x="129" y="238"/>
                  </a:cubicBezTo>
                  <a:cubicBezTo>
                    <a:pt x="129" y="238"/>
                    <a:pt x="135" y="241"/>
                    <a:pt x="142" y="242"/>
                  </a:cubicBezTo>
                  <a:cubicBezTo>
                    <a:pt x="142" y="242"/>
                    <a:pt x="181" y="258"/>
                    <a:pt x="166" y="270"/>
                  </a:cubicBezTo>
                  <a:cubicBezTo>
                    <a:pt x="166" y="270"/>
                    <a:pt x="153" y="266"/>
                    <a:pt x="153" y="276"/>
                  </a:cubicBezTo>
                  <a:cubicBezTo>
                    <a:pt x="153" y="282"/>
                    <a:pt x="154" y="287"/>
                    <a:pt x="154" y="290"/>
                  </a:cubicBezTo>
                  <a:cubicBezTo>
                    <a:pt x="154" y="290"/>
                    <a:pt x="154" y="290"/>
                    <a:pt x="154" y="290"/>
                  </a:cubicBezTo>
                  <a:cubicBezTo>
                    <a:pt x="154" y="290"/>
                    <a:pt x="166" y="289"/>
                    <a:pt x="166" y="280"/>
                  </a:cubicBezTo>
                  <a:cubicBezTo>
                    <a:pt x="185" y="275"/>
                    <a:pt x="185" y="275"/>
                    <a:pt x="185" y="275"/>
                  </a:cubicBezTo>
                  <a:cubicBezTo>
                    <a:pt x="185" y="275"/>
                    <a:pt x="194" y="266"/>
                    <a:pt x="190" y="256"/>
                  </a:cubicBezTo>
                  <a:cubicBezTo>
                    <a:pt x="190" y="256"/>
                    <a:pt x="195" y="236"/>
                    <a:pt x="217" y="243"/>
                  </a:cubicBezTo>
                  <a:cubicBezTo>
                    <a:pt x="217" y="243"/>
                    <a:pt x="229" y="246"/>
                    <a:pt x="231" y="221"/>
                  </a:cubicBezTo>
                  <a:cubicBezTo>
                    <a:pt x="231" y="221"/>
                    <a:pt x="231" y="210"/>
                    <a:pt x="246" y="213"/>
                  </a:cubicBezTo>
                  <a:cubicBezTo>
                    <a:pt x="246" y="213"/>
                    <a:pt x="246" y="213"/>
                    <a:pt x="246" y="213"/>
                  </a:cubicBezTo>
                  <a:cubicBezTo>
                    <a:pt x="246" y="213"/>
                    <a:pt x="254" y="210"/>
                    <a:pt x="256" y="210"/>
                  </a:cubicBezTo>
                  <a:cubicBezTo>
                    <a:pt x="258" y="210"/>
                    <a:pt x="261" y="190"/>
                    <a:pt x="261" y="190"/>
                  </a:cubicBezTo>
                  <a:cubicBezTo>
                    <a:pt x="268" y="186"/>
                    <a:pt x="268" y="186"/>
                    <a:pt x="268" y="186"/>
                  </a:cubicBezTo>
                  <a:cubicBezTo>
                    <a:pt x="268" y="186"/>
                    <a:pt x="280" y="157"/>
                    <a:pt x="287" y="162"/>
                  </a:cubicBezTo>
                  <a:cubicBezTo>
                    <a:pt x="295" y="168"/>
                    <a:pt x="295" y="171"/>
                    <a:pt x="295" y="171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00" y="162"/>
                    <a:pt x="311" y="158"/>
                    <a:pt x="316" y="152"/>
                  </a:cubicBezTo>
                  <a:cubicBezTo>
                    <a:pt x="321" y="146"/>
                    <a:pt x="324" y="139"/>
                    <a:pt x="308" y="142"/>
                  </a:cubicBezTo>
                  <a:cubicBezTo>
                    <a:pt x="292" y="145"/>
                    <a:pt x="294" y="134"/>
                    <a:pt x="300" y="129"/>
                  </a:cubicBezTo>
                  <a:cubicBezTo>
                    <a:pt x="307" y="125"/>
                    <a:pt x="305" y="116"/>
                    <a:pt x="305" y="116"/>
                  </a:cubicBezTo>
                  <a:cubicBezTo>
                    <a:pt x="302" y="107"/>
                    <a:pt x="309" y="104"/>
                    <a:pt x="309" y="104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Rectangle 331"/>
            <p:cNvSpPr>
              <a:spLocks noChangeArrowheads="1"/>
            </p:cNvSpPr>
            <p:nvPr/>
          </p:nvSpPr>
          <p:spPr bwMode="auto">
            <a:xfrm>
              <a:off x="1749588" y="7714661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南宁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332"/>
            <p:cNvSpPr>
              <a:spLocks noChangeArrowheads="1"/>
            </p:cNvSpPr>
            <p:nvPr/>
          </p:nvSpPr>
          <p:spPr bwMode="auto">
            <a:xfrm>
              <a:off x="2607955" y="6644613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桂林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333"/>
            <p:cNvSpPr>
              <a:spLocks noChangeArrowheads="1"/>
            </p:cNvSpPr>
            <p:nvPr/>
          </p:nvSpPr>
          <p:spPr bwMode="auto">
            <a:xfrm>
              <a:off x="2236481" y="6949414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柳州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Rectangle 334"/>
            <p:cNvSpPr>
              <a:spLocks noChangeArrowheads="1"/>
            </p:cNvSpPr>
            <p:nvPr/>
          </p:nvSpPr>
          <p:spPr bwMode="auto">
            <a:xfrm>
              <a:off x="2569855" y="8025740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玉林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335"/>
            <p:cNvSpPr>
              <a:spLocks noChangeArrowheads="1"/>
            </p:cNvSpPr>
            <p:nvPr/>
          </p:nvSpPr>
          <p:spPr bwMode="auto">
            <a:xfrm>
              <a:off x="2211549" y="7368514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来宾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336"/>
            <p:cNvSpPr>
              <a:spLocks noChangeArrowheads="1"/>
            </p:cNvSpPr>
            <p:nvPr/>
          </p:nvSpPr>
          <p:spPr bwMode="auto">
            <a:xfrm>
              <a:off x="2464940" y="7562543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贵港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337"/>
            <p:cNvSpPr>
              <a:spLocks noChangeArrowheads="1"/>
            </p:cNvSpPr>
            <p:nvPr/>
          </p:nvSpPr>
          <p:spPr bwMode="auto">
            <a:xfrm>
              <a:off x="2193918" y="8434011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北海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338"/>
            <p:cNvSpPr>
              <a:spLocks noChangeArrowheads="1"/>
            </p:cNvSpPr>
            <p:nvPr/>
          </p:nvSpPr>
          <p:spPr bwMode="auto">
            <a:xfrm>
              <a:off x="1931680" y="8178140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钦州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Rectangle 339"/>
            <p:cNvSpPr>
              <a:spLocks noChangeArrowheads="1"/>
            </p:cNvSpPr>
            <p:nvPr/>
          </p:nvSpPr>
          <p:spPr bwMode="auto">
            <a:xfrm>
              <a:off x="1455431" y="8378164"/>
              <a:ext cx="317679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防城港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Rectangle 340"/>
            <p:cNvSpPr>
              <a:spLocks noChangeArrowheads="1"/>
            </p:cNvSpPr>
            <p:nvPr/>
          </p:nvSpPr>
          <p:spPr bwMode="auto">
            <a:xfrm>
              <a:off x="1188731" y="8006689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崇左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Rectangle 341"/>
            <p:cNvSpPr>
              <a:spLocks noChangeArrowheads="1"/>
            </p:cNvSpPr>
            <p:nvPr/>
          </p:nvSpPr>
          <p:spPr bwMode="auto">
            <a:xfrm>
              <a:off x="797088" y="7246811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百色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Rectangle 342"/>
            <p:cNvSpPr>
              <a:spLocks noChangeArrowheads="1"/>
            </p:cNvSpPr>
            <p:nvPr/>
          </p:nvSpPr>
          <p:spPr bwMode="auto">
            <a:xfrm>
              <a:off x="1367470" y="6928939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河池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Rectangle 343"/>
            <p:cNvSpPr>
              <a:spLocks noChangeArrowheads="1"/>
            </p:cNvSpPr>
            <p:nvPr/>
          </p:nvSpPr>
          <p:spPr bwMode="auto">
            <a:xfrm>
              <a:off x="3005772" y="7389901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梧州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Rectangle 344"/>
            <p:cNvSpPr>
              <a:spLocks noChangeArrowheads="1"/>
            </p:cNvSpPr>
            <p:nvPr/>
          </p:nvSpPr>
          <p:spPr bwMode="auto">
            <a:xfrm>
              <a:off x="3111663" y="6916354"/>
              <a:ext cx="211786" cy="127071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贺州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7" name="未知"/>
          <p:cNvSpPr/>
          <p:nvPr/>
        </p:nvSpPr>
        <p:spPr bwMode="auto">
          <a:xfrm>
            <a:off x="7378684" y="5625814"/>
            <a:ext cx="1467719" cy="1073006"/>
          </a:xfrm>
          <a:custGeom>
            <a:avLst/>
            <a:gdLst>
              <a:gd name="T0" fmla="*/ 507 w 973"/>
              <a:gd name="T1" fmla="*/ 686 h 712"/>
              <a:gd name="T2" fmla="*/ 531 w 973"/>
              <a:gd name="T3" fmla="*/ 682 h 712"/>
              <a:gd name="T4" fmla="*/ 523 w 973"/>
              <a:gd name="T5" fmla="*/ 651 h 712"/>
              <a:gd name="T6" fmla="*/ 534 w 973"/>
              <a:gd name="T7" fmla="*/ 661 h 712"/>
              <a:gd name="T8" fmla="*/ 559 w 973"/>
              <a:gd name="T9" fmla="*/ 685 h 712"/>
              <a:gd name="T10" fmla="*/ 562 w 973"/>
              <a:gd name="T11" fmla="*/ 675 h 712"/>
              <a:gd name="T12" fmla="*/ 566 w 973"/>
              <a:gd name="T13" fmla="*/ 660 h 712"/>
              <a:gd name="T14" fmla="*/ 574 w 973"/>
              <a:gd name="T15" fmla="*/ 679 h 712"/>
              <a:gd name="T16" fmla="*/ 607 w 973"/>
              <a:gd name="T17" fmla="*/ 700 h 712"/>
              <a:gd name="T18" fmla="*/ 653 w 973"/>
              <a:gd name="T19" fmla="*/ 700 h 712"/>
              <a:gd name="T20" fmla="*/ 656 w 973"/>
              <a:gd name="T21" fmla="*/ 668 h 712"/>
              <a:gd name="T22" fmla="*/ 675 w 973"/>
              <a:gd name="T23" fmla="*/ 685 h 712"/>
              <a:gd name="T24" fmla="*/ 687 w 973"/>
              <a:gd name="T25" fmla="*/ 674 h 712"/>
              <a:gd name="T26" fmla="*/ 734 w 973"/>
              <a:gd name="T27" fmla="*/ 637 h 712"/>
              <a:gd name="T28" fmla="*/ 764 w 973"/>
              <a:gd name="T29" fmla="*/ 624 h 712"/>
              <a:gd name="T30" fmla="*/ 789 w 973"/>
              <a:gd name="T31" fmla="*/ 594 h 712"/>
              <a:gd name="T32" fmla="*/ 803 w 973"/>
              <a:gd name="T33" fmla="*/ 559 h 712"/>
              <a:gd name="T34" fmla="*/ 810 w 973"/>
              <a:gd name="T35" fmla="*/ 552 h 712"/>
              <a:gd name="T36" fmla="*/ 833 w 973"/>
              <a:gd name="T37" fmla="*/ 534 h 712"/>
              <a:gd name="T38" fmla="*/ 868 w 973"/>
              <a:gd name="T39" fmla="*/ 511 h 712"/>
              <a:gd name="T40" fmla="*/ 886 w 973"/>
              <a:gd name="T41" fmla="*/ 421 h 712"/>
              <a:gd name="T42" fmla="*/ 917 w 973"/>
              <a:gd name="T43" fmla="*/ 356 h 712"/>
              <a:gd name="T44" fmla="*/ 948 w 973"/>
              <a:gd name="T45" fmla="*/ 324 h 712"/>
              <a:gd name="T46" fmla="*/ 946 w 973"/>
              <a:gd name="T47" fmla="*/ 232 h 712"/>
              <a:gd name="T48" fmla="*/ 878 w 973"/>
              <a:gd name="T49" fmla="*/ 211 h 712"/>
              <a:gd name="T50" fmla="*/ 841 w 973"/>
              <a:gd name="T51" fmla="*/ 189 h 712"/>
              <a:gd name="T52" fmla="*/ 836 w 973"/>
              <a:gd name="T53" fmla="*/ 160 h 712"/>
              <a:gd name="T54" fmla="*/ 871 w 973"/>
              <a:gd name="T55" fmla="*/ 79 h 712"/>
              <a:gd name="T56" fmla="*/ 843 w 973"/>
              <a:gd name="T57" fmla="*/ 35 h 712"/>
              <a:gd name="T58" fmla="*/ 800 w 973"/>
              <a:gd name="T59" fmla="*/ 8 h 712"/>
              <a:gd name="T60" fmla="*/ 729 w 973"/>
              <a:gd name="T61" fmla="*/ 66 h 712"/>
              <a:gd name="T62" fmla="*/ 671 w 973"/>
              <a:gd name="T63" fmla="*/ 48 h 712"/>
              <a:gd name="T64" fmla="*/ 635 w 973"/>
              <a:gd name="T65" fmla="*/ 68 h 712"/>
              <a:gd name="T66" fmla="*/ 583 w 973"/>
              <a:gd name="T67" fmla="*/ 106 h 712"/>
              <a:gd name="T68" fmla="*/ 565 w 973"/>
              <a:gd name="T69" fmla="*/ 141 h 712"/>
              <a:gd name="T70" fmla="*/ 516 w 973"/>
              <a:gd name="T71" fmla="*/ 162 h 712"/>
              <a:gd name="T72" fmla="*/ 457 w 973"/>
              <a:gd name="T73" fmla="*/ 156 h 712"/>
              <a:gd name="T74" fmla="*/ 411 w 973"/>
              <a:gd name="T75" fmla="*/ 198 h 712"/>
              <a:gd name="T76" fmla="*/ 365 w 973"/>
              <a:gd name="T77" fmla="*/ 179 h 712"/>
              <a:gd name="T78" fmla="*/ 310 w 973"/>
              <a:gd name="T79" fmla="*/ 172 h 712"/>
              <a:gd name="T80" fmla="*/ 230 w 973"/>
              <a:gd name="T81" fmla="*/ 228 h 712"/>
              <a:gd name="T82" fmla="*/ 157 w 973"/>
              <a:gd name="T83" fmla="*/ 261 h 712"/>
              <a:gd name="T84" fmla="*/ 51 w 973"/>
              <a:gd name="T85" fmla="*/ 262 h 712"/>
              <a:gd name="T86" fmla="*/ 0 w 973"/>
              <a:gd name="T87" fmla="*/ 285 h 712"/>
              <a:gd name="T88" fmla="*/ 89 w 973"/>
              <a:gd name="T89" fmla="*/ 323 h 712"/>
              <a:gd name="T90" fmla="*/ 121 w 973"/>
              <a:gd name="T91" fmla="*/ 361 h 712"/>
              <a:gd name="T92" fmla="*/ 168 w 973"/>
              <a:gd name="T93" fmla="*/ 362 h 712"/>
              <a:gd name="T94" fmla="*/ 213 w 973"/>
              <a:gd name="T95" fmla="*/ 394 h 712"/>
              <a:gd name="T96" fmla="*/ 148 w 973"/>
              <a:gd name="T97" fmla="*/ 451 h 712"/>
              <a:gd name="T98" fmla="*/ 137 w 973"/>
              <a:gd name="T99" fmla="*/ 495 h 712"/>
              <a:gd name="T100" fmla="*/ 233 w 973"/>
              <a:gd name="T101" fmla="*/ 522 h 712"/>
              <a:gd name="T102" fmla="*/ 275 w 973"/>
              <a:gd name="T103" fmla="*/ 563 h 712"/>
              <a:gd name="T104" fmla="*/ 327 w 973"/>
              <a:gd name="T105" fmla="*/ 650 h 712"/>
              <a:gd name="T106" fmla="*/ 372 w 973"/>
              <a:gd name="T107" fmla="*/ 684 h 712"/>
              <a:gd name="T108" fmla="*/ 443 w 973"/>
              <a:gd name="T109" fmla="*/ 689 h 712"/>
              <a:gd name="T110" fmla="*/ 478 w 973"/>
              <a:gd name="T111" fmla="*/ 697 h 712"/>
              <a:gd name="T112" fmla="*/ 491 w 973"/>
              <a:gd name="T113" fmla="*/ 701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73" h="712">
                <a:moveTo>
                  <a:pt x="491" y="701"/>
                </a:moveTo>
                <a:cubicBezTo>
                  <a:pt x="491" y="701"/>
                  <a:pt x="503" y="698"/>
                  <a:pt x="500" y="683"/>
                </a:cubicBezTo>
                <a:cubicBezTo>
                  <a:pt x="500" y="683"/>
                  <a:pt x="507" y="674"/>
                  <a:pt x="507" y="680"/>
                </a:cubicBezTo>
                <a:cubicBezTo>
                  <a:pt x="507" y="686"/>
                  <a:pt x="507" y="686"/>
                  <a:pt x="507" y="686"/>
                </a:cubicBezTo>
                <a:cubicBezTo>
                  <a:pt x="513" y="680"/>
                  <a:pt x="513" y="680"/>
                  <a:pt x="513" y="680"/>
                </a:cubicBezTo>
                <a:cubicBezTo>
                  <a:pt x="513" y="680"/>
                  <a:pt x="521" y="677"/>
                  <a:pt x="514" y="688"/>
                </a:cubicBezTo>
                <a:cubicBezTo>
                  <a:pt x="514" y="688"/>
                  <a:pt x="505" y="700"/>
                  <a:pt x="517" y="696"/>
                </a:cubicBezTo>
                <a:cubicBezTo>
                  <a:pt x="517" y="696"/>
                  <a:pt x="529" y="693"/>
                  <a:pt x="531" y="682"/>
                </a:cubicBezTo>
                <a:cubicBezTo>
                  <a:pt x="531" y="682"/>
                  <a:pt x="534" y="676"/>
                  <a:pt x="526" y="678"/>
                </a:cubicBezTo>
                <a:cubicBezTo>
                  <a:pt x="526" y="678"/>
                  <a:pt x="518" y="681"/>
                  <a:pt x="524" y="673"/>
                </a:cubicBezTo>
                <a:cubicBezTo>
                  <a:pt x="524" y="673"/>
                  <a:pt x="533" y="668"/>
                  <a:pt x="524" y="661"/>
                </a:cubicBezTo>
                <a:cubicBezTo>
                  <a:pt x="523" y="651"/>
                  <a:pt x="523" y="651"/>
                  <a:pt x="523" y="651"/>
                </a:cubicBezTo>
                <a:cubicBezTo>
                  <a:pt x="528" y="646"/>
                  <a:pt x="528" y="646"/>
                  <a:pt x="528" y="646"/>
                </a:cubicBezTo>
                <a:cubicBezTo>
                  <a:pt x="528" y="646"/>
                  <a:pt x="531" y="646"/>
                  <a:pt x="531" y="651"/>
                </a:cubicBezTo>
                <a:cubicBezTo>
                  <a:pt x="533" y="653"/>
                  <a:pt x="533" y="653"/>
                  <a:pt x="533" y="653"/>
                </a:cubicBezTo>
                <a:cubicBezTo>
                  <a:pt x="533" y="653"/>
                  <a:pt x="543" y="650"/>
                  <a:pt x="534" y="661"/>
                </a:cubicBezTo>
                <a:cubicBezTo>
                  <a:pt x="534" y="661"/>
                  <a:pt x="533" y="672"/>
                  <a:pt x="544" y="663"/>
                </a:cubicBezTo>
                <a:cubicBezTo>
                  <a:pt x="545" y="670"/>
                  <a:pt x="545" y="670"/>
                  <a:pt x="545" y="670"/>
                </a:cubicBezTo>
                <a:cubicBezTo>
                  <a:pt x="545" y="670"/>
                  <a:pt x="555" y="669"/>
                  <a:pt x="553" y="680"/>
                </a:cubicBezTo>
                <a:cubicBezTo>
                  <a:pt x="553" y="680"/>
                  <a:pt x="550" y="690"/>
                  <a:pt x="559" y="685"/>
                </a:cubicBezTo>
                <a:cubicBezTo>
                  <a:pt x="559" y="685"/>
                  <a:pt x="564" y="682"/>
                  <a:pt x="568" y="683"/>
                </a:cubicBezTo>
                <a:cubicBezTo>
                  <a:pt x="569" y="683"/>
                  <a:pt x="569" y="683"/>
                  <a:pt x="570" y="683"/>
                </a:cubicBezTo>
                <a:cubicBezTo>
                  <a:pt x="574" y="685"/>
                  <a:pt x="565" y="678"/>
                  <a:pt x="565" y="678"/>
                </a:cubicBezTo>
                <a:cubicBezTo>
                  <a:pt x="562" y="675"/>
                  <a:pt x="562" y="675"/>
                  <a:pt x="562" y="675"/>
                </a:cubicBezTo>
                <a:cubicBezTo>
                  <a:pt x="563" y="671"/>
                  <a:pt x="563" y="671"/>
                  <a:pt x="563" y="671"/>
                </a:cubicBezTo>
                <a:cubicBezTo>
                  <a:pt x="567" y="671"/>
                  <a:pt x="567" y="671"/>
                  <a:pt x="567" y="671"/>
                </a:cubicBezTo>
                <a:cubicBezTo>
                  <a:pt x="567" y="666"/>
                  <a:pt x="567" y="666"/>
                  <a:pt x="567" y="666"/>
                </a:cubicBezTo>
                <a:cubicBezTo>
                  <a:pt x="566" y="660"/>
                  <a:pt x="566" y="660"/>
                  <a:pt x="566" y="660"/>
                </a:cubicBezTo>
                <a:cubicBezTo>
                  <a:pt x="572" y="664"/>
                  <a:pt x="572" y="664"/>
                  <a:pt x="572" y="664"/>
                </a:cubicBezTo>
                <a:cubicBezTo>
                  <a:pt x="578" y="665"/>
                  <a:pt x="578" y="665"/>
                  <a:pt x="578" y="665"/>
                </a:cubicBezTo>
                <a:cubicBezTo>
                  <a:pt x="572" y="670"/>
                  <a:pt x="572" y="670"/>
                  <a:pt x="572" y="670"/>
                </a:cubicBezTo>
                <a:cubicBezTo>
                  <a:pt x="572" y="670"/>
                  <a:pt x="567" y="675"/>
                  <a:pt x="574" y="679"/>
                </a:cubicBezTo>
                <a:cubicBezTo>
                  <a:pt x="581" y="686"/>
                  <a:pt x="581" y="686"/>
                  <a:pt x="581" y="686"/>
                </a:cubicBezTo>
                <a:cubicBezTo>
                  <a:pt x="597" y="686"/>
                  <a:pt x="597" y="686"/>
                  <a:pt x="597" y="686"/>
                </a:cubicBezTo>
                <a:cubicBezTo>
                  <a:pt x="608" y="689"/>
                  <a:pt x="608" y="689"/>
                  <a:pt x="608" y="689"/>
                </a:cubicBezTo>
                <a:cubicBezTo>
                  <a:pt x="608" y="689"/>
                  <a:pt x="615" y="696"/>
                  <a:pt x="607" y="700"/>
                </a:cubicBezTo>
                <a:cubicBezTo>
                  <a:pt x="598" y="705"/>
                  <a:pt x="593" y="709"/>
                  <a:pt x="607" y="711"/>
                </a:cubicBezTo>
                <a:cubicBezTo>
                  <a:pt x="621" y="712"/>
                  <a:pt x="621" y="705"/>
                  <a:pt x="621" y="705"/>
                </a:cubicBezTo>
                <a:cubicBezTo>
                  <a:pt x="621" y="705"/>
                  <a:pt x="642" y="707"/>
                  <a:pt x="649" y="702"/>
                </a:cubicBezTo>
                <a:cubicBezTo>
                  <a:pt x="653" y="700"/>
                  <a:pt x="653" y="700"/>
                  <a:pt x="653" y="700"/>
                </a:cubicBezTo>
                <a:cubicBezTo>
                  <a:pt x="659" y="700"/>
                  <a:pt x="659" y="700"/>
                  <a:pt x="659" y="700"/>
                </a:cubicBezTo>
                <a:cubicBezTo>
                  <a:pt x="659" y="700"/>
                  <a:pt x="670" y="685"/>
                  <a:pt x="658" y="679"/>
                </a:cubicBezTo>
                <a:cubicBezTo>
                  <a:pt x="654" y="676"/>
                  <a:pt x="654" y="676"/>
                  <a:pt x="654" y="676"/>
                </a:cubicBezTo>
                <a:cubicBezTo>
                  <a:pt x="654" y="676"/>
                  <a:pt x="661" y="678"/>
                  <a:pt x="656" y="668"/>
                </a:cubicBezTo>
                <a:cubicBezTo>
                  <a:pt x="660" y="668"/>
                  <a:pt x="660" y="668"/>
                  <a:pt x="660" y="668"/>
                </a:cubicBezTo>
                <a:cubicBezTo>
                  <a:pt x="660" y="668"/>
                  <a:pt x="674" y="653"/>
                  <a:pt x="666" y="669"/>
                </a:cubicBezTo>
                <a:cubicBezTo>
                  <a:pt x="665" y="676"/>
                  <a:pt x="665" y="676"/>
                  <a:pt x="665" y="676"/>
                </a:cubicBezTo>
                <a:cubicBezTo>
                  <a:pt x="665" y="676"/>
                  <a:pt x="670" y="693"/>
                  <a:pt x="675" y="685"/>
                </a:cubicBezTo>
                <a:cubicBezTo>
                  <a:pt x="675" y="685"/>
                  <a:pt x="683" y="675"/>
                  <a:pt x="680" y="685"/>
                </a:cubicBezTo>
                <a:cubicBezTo>
                  <a:pt x="680" y="685"/>
                  <a:pt x="672" y="696"/>
                  <a:pt x="682" y="699"/>
                </a:cubicBezTo>
                <a:cubicBezTo>
                  <a:pt x="693" y="702"/>
                  <a:pt x="695" y="700"/>
                  <a:pt x="688" y="689"/>
                </a:cubicBezTo>
                <a:cubicBezTo>
                  <a:pt x="687" y="674"/>
                  <a:pt x="687" y="674"/>
                  <a:pt x="687" y="674"/>
                </a:cubicBezTo>
                <a:cubicBezTo>
                  <a:pt x="687" y="674"/>
                  <a:pt x="687" y="670"/>
                  <a:pt x="693" y="675"/>
                </a:cubicBezTo>
                <a:cubicBezTo>
                  <a:pt x="693" y="675"/>
                  <a:pt x="713" y="682"/>
                  <a:pt x="711" y="647"/>
                </a:cubicBezTo>
                <a:cubicBezTo>
                  <a:pt x="711" y="647"/>
                  <a:pt x="712" y="641"/>
                  <a:pt x="718" y="642"/>
                </a:cubicBezTo>
                <a:cubicBezTo>
                  <a:pt x="724" y="643"/>
                  <a:pt x="732" y="641"/>
                  <a:pt x="734" y="637"/>
                </a:cubicBezTo>
                <a:cubicBezTo>
                  <a:pt x="737" y="633"/>
                  <a:pt x="745" y="640"/>
                  <a:pt x="745" y="640"/>
                </a:cubicBezTo>
                <a:cubicBezTo>
                  <a:pt x="751" y="636"/>
                  <a:pt x="751" y="636"/>
                  <a:pt x="751" y="636"/>
                </a:cubicBezTo>
                <a:cubicBezTo>
                  <a:pt x="765" y="635"/>
                  <a:pt x="765" y="635"/>
                  <a:pt x="765" y="635"/>
                </a:cubicBezTo>
                <a:cubicBezTo>
                  <a:pt x="765" y="635"/>
                  <a:pt x="774" y="634"/>
                  <a:pt x="764" y="624"/>
                </a:cubicBezTo>
                <a:cubicBezTo>
                  <a:pt x="763" y="607"/>
                  <a:pt x="763" y="607"/>
                  <a:pt x="763" y="607"/>
                </a:cubicBezTo>
                <a:cubicBezTo>
                  <a:pt x="760" y="597"/>
                  <a:pt x="760" y="597"/>
                  <a:pt x="760" y="597"/>
                </a:cubicBezTo>
                <a:cubicBezTo>
                  <a:pt x="777" y="598"/>
                  <a:pt x="777" y="598"/>
                  <a:pt x="777" y="598"/>
                </a:cubicBezTo>
                <a:cubicBezTo>
                  <a:pt x="777" y="598"/>
                  <a:pt x="781" y="602"/>
                  <a:pt x="789" y="594"/>
                </a:cubicBezTo>
                <a:cubicBezTo>
                  <a:pt x="789" y="594"/>
                  <a:pt x="795" y="611"/>
                  <a:pt x="802" y="584"/>
                </a:cubicBezTo>
                <a:cubicBezTo>
                  <a:pt x="806" y="582"/>
                  <a:pt x="806" y="582"/>
                  <a:pt x="806" y="582"/>
                </a:cubicBezTo>
                <a:cubicBezTo>
                  <a:pt x="806" y="582"/>
                  <a:pt x="820" y="585"/>
                  <a:pt x="811" y="573"/>
                </a:cubicBezTo>
                <a:cubicBezTo>
                  <a:pt x="803" y="559"/>
                  <a:pt x="803" y="559"/>
                  <a:pt x="803" y="559"/>
                </a:cubicBezTo>
                <a:cubicBezTo>
                  <a:pt x="803" y="556"/>
                  <a:pt x="803" y="556"/>
                  <a:pt x="803" y="556"/>
                </a:cubicBezTo>
                <a:cubicBezTo>
                  <a:pt x="803" y="553"/>
                  <a:pt x="803" y="553"/>
                  <a:pt x="803" y="553"/>
                </a:cubicBezTo>
                <a:cubicBezTo>
                  <a:pt x="803" y="551"/>
                  <a:pt x="803" y="551"/>
                  <a:pt x="803" y="551"/>
                </a:cubicBezTo>
                <a:cubicBezTo>
                  <a:pt x="810" y="552"/>
                  <a:pt x="810" y="552"/>
                  <a:pt x="810" y="552"/>
                </a:cubicBezTo>
                <a:cubicBezTo>
                  <a:pt x="811" y="550"/>
                  <a:pt x="811" y="550"/>
                  <a:pt x="811" y="550"/>
                </a:cubicBezTo>
                <a:cubicBezTo>
                  <a:pt x="811" y="539"/>
                  <a:pt x="811" y="539"/>
                  <a:pt x="811" y="539"/>
                </a:cubicBezTo>
                <a:cubicBezTo>
                  <a:pt x="811" y="539"/>
                  <a:pt x="816" y="536"/>
                  <a:pt x="830" y="534"/>
                </a:cubicBezTo>
                <a:cubicBezTo>
                  <a:pt x="833" y="534"/>
                  <a:pt x="833" y="534"/>
                  <a:pt x="833" y="534"/>
                </a:cubicBezTo>
                <a:cubicBezTo>
                  <a:pt x="855" y="527"/>
                  <a:pt x="855" y="527"/>
                  <a:pt x="855" y="527"/>
                </a:cubicBezTo>
                <a:cubicBezTo>
                  <a:pt x="855" y="527"/>
                  <a:pt x="857" y="524"/>
                  <a:pt x="852" y="516"/>
                </a:cubicBezTo>
                <a:cubicBezTo>
                  <a:pt x="854" y="513"/>
                  <a:pt x="854" y="513"/>
                  <a:pt x="854" y="513"/>
                </a:cubicBezTo>
                <a:cubicBezTo>
                  <a:pt x="868" y="511"/>
                  <a:pt x="868" y="511"/>
                  <a:pt x="868" y="511"/>
                </a:cubicBezTo>
                <a:cubicBezTo>
                  <a:pt x="868" y="511"/>
                  <a:pt x="885" y="496"/>
                  <a:pt x="886" y="491"/>
                </a:cubicBezTo>
                <a:cubicBezTo>
                  <a:pt x="886" y="485"/>
                  <a:pt x="887" y="475"/>
                  <a:pt x="892" y="472"/>
                </a:cubicBezTo>
                <a:cubicBezTo>
                  <a:pt x="897" y="470"/>
                  <a:pt x="891" y="462"/>
                  <a:pt x="891" y="462"/>
                </a:cubicBezTo>
                <a:cubicBezTo>
                  <a:pt x="891" y="462"/>
                  <a:pt x="884" y="451"/>
                  <a:pt x="886" y="421"/>
                </a:cubicBezTo>
                <a:cubicBezTo>
                  <a:pt x="901" y="388"/>
                  <a:pt x="901" y="388"/>
                  <a:pt x="901" y="388"/>
                </a:cubicBezTo>
                <a:cubicBezTo>
                  <a:pt x="901" y="388"/>
                  <a:pt x="902" y="380"/>
                  <a:pt x="913" y="380"/>
                </a:cubicBezTo>
                <a:cubicBezTo>
                  <a:pt x="913" y="380"/>
                  <a:pt x="927" y="374"/>
                  <a:pt x="917" y="367"/>
                </a:cubicBezTo>
                <a:cubicBezTo>
                  <a:pt x="917" y="356"/>
                  <a:pt x="917" y="356"/>
                  <a:pt x="917" y="356"/>
                </a:cubicBezTo>
                <a:cubicBezTo>
                  <a:pt x="917" y="356"/>
                  <a:pt x="926" y="354"/>
                  <a:pt x="936" y="355"/>
                </a:cubicBezTo>
                <a:cubicBezTo>
                  <a:pt x="936" y="355"/>
                  <a:pt x="939" y="350"/>
                  <a:pt x="938" y="348"/>
                </a:cubicBezTo>
                <a:cubicBezTo>
                  <a:pt x="938" y="348"/>
                  <a:pt x="942" y="340"/>
                  <a:pt x="950" y="337"/>
                </a:cubicBezTo>
                <a:cubicBezTo>
                  <a:pt x="950" y="337"/>
                  <a:pt x="954" y="332"/>
                  <a:pt x="948" y="324"/>
                </a:cubicBezTo>
                <a:cubicBezTo>
                  <a:pt x="948" y="324"/>
                  <a:pt x="927" y="302"/>
                  <a:pt x="953" y="288"/>
                </a:cubicBezTo>
                <a:cubicBezTo>
                  <a:pt x="953" y="288"/>
                  <a:pt x="973" y="276"/>
                  <a:pt x="953" y="266"/>
                </a:cubicBezTo>
                <a:cubicBezTo>
                  <a:pt x="939" y="244"/>
                  <a:pt x="939" y="244"/>
                  <a:pt x="939" y="244"/>
                </a:cubicBezTo>
                <a:cubicBezTo>
                  <a:pt x="946" y="232"/>
                  <a:pt x="946" y="232"/>
                  <a:pt x="946" y="232"/>
                </a:cubicBezTo>
                <a:cubicBezTo>
                  <a:pt x="946" y="232"/>
                  <a:pt x="960" y="224"/>
                  <a:pt x="939" y="223"/>
                </a:cubicBezTo>
                <a:cubicBezTo>
                  <a:pt x="919" y="222"/>
                  <a:pt x="911" y="222"/>
                  <a:pt x="904" y="236"/>
                </a:cubicBezTo>
                <a:cubicBezTo>
                  <a:pt x="897" y="250"/>
                  <a:pt x="879" y="242"/>
                  <a:pt x="882" y="230"/>
                </a:cubicBezTo>
                <a:cubicBezTo>
                  <a:pt x="885" y="218"/>
                  <a:pt x="878" y="211"/>
                  <a:pt x="878" y="211"/>
                </a:cubicBezTo>
                <a:cubicBezTo>
                  <a:pt x="877" y="188"/>
                  <a:pt x="877" y="188"/>
                  <a:pt x="877" y="188"/>
                </a:cubicBezTo>
                <a:cubicBezTo>
                  <a:pt x="877" y="188"/>
                  <a:pt x="876" y="181"/>
                  <a:pt x="868" y="182"/>
                </a:cubicBezTo>
                <a:cubicBezTo>
                  <a:pt x="859" y="183"/>
                  <a:pt x="856" y="177"/>
                  <a:pt x="856" y="177"/>
                </a:cubicBezTo>
                <a:cubicBezTo>
                  <a:pt x="856" y="177"/>
                  <a:pt x="848" y="185"/>
                  <a:pt x="841" y="189"/>
                </a:cubicBezTo>
                <a:cubicBezTo>
                  <a:pt x="834" y="209"/>
                  <a:pt x="834" y="209"/>
                  <a:pt x="834" y="209"/>
                </a:cubicBezTo>
                <a:cubicBezTo>
                  <a:pt x="834" y="209"/>
                  <a:pt x="813" y="222"/>
                  <a:pt x="816" y="181"/>
                </a:cubicBezTo>
                <a:cubicBezTo>
                  <a:pt x="816" y="181"/>
                  <a:pt x="823" y="174"/>
                  <a:pt x="829" y="174"/>
                </a:cubicBezTo>
                <a:cubicBezTo>
                  <a:pt x="829" y="174"/>
                  <a:pt x="836" y="174"/>
                  <a:pt x="836" y="160"/>
                </a:cubicBezTo>
                <a:cubicBezTo>
                  <a:pt x="836" y="150"/>
                  <a:pt x="852" y="145"/>
                  <a:pt x="852" y="145"/>
                </a:cubicBezTo>
                <a:cubicBezTo>
                  <a:pt x="852" y="145"/>
                  <a:pt x="856" y="140"/>
                  <a:pt x="856" y="123"/>
                </a:cubicBezTo>
                <a:cubicBezTo>
                  <a:pt x="856" y="106"/>
                  <a:pt x="855" y="95"/>
                  <a:pt x="855" y="95"/>
                </a:cubicBezTo>
                <a:cubicBezTo>
                  <a:pt x="855" y="95"/>
                  <a:pt x="867" y="80"/>
                  <a:pt x="871" y="79"/>
                </a:cubicBezTo>
                <a:cubicBezTo>
                  <a:pt x="874" y="79"/>
                  <a:pt x="875" y="65"/>
                  <a:pt x="857" y="71"/>
                </a:cubicBezTo>
                <a:cubicBezTo>
                  <a:pt x="857" y="71"/>
                  <a:pt x="850" y="86"/>
                  <a:pt x="841" y="71"/>
                </a:cubicBezTo>
                <a:cubicBezTo>
                  <a:pt x="833" y="57"/>
                  <a:pt x="843" y="47"/>
                  <a:pt x="843" y="47"/>
                </a:cubicBezTo>
                <a:cubicBezTo>
                  <a:pt x="843" y="35"/>
                  <a:pt x="843" y="35"/>
                  <a:pt x="843" y="35"/>
                </a:cubicBezTo>
                <a:cubicBezTo>
                  <a:pt x="843" y="35"/>
                  <a:pt x="853" y="20"/>
                  <a:pt x="839" y="19"/>
                </a:cubicBezTo>
                <a:cubicBezTo>
                  <a:pt x="839" y="19"/>
                  <a:pt x="835" y="21"/>
                  <a:pt x="827" y="15"/>
                </a:cubicBezTo>
                <a:cubicBezTo>
                  <a:pt x="811" y="15"/>
                  <a:pt x="811" y="15"/>
                  <a:pt x="811" y="15"/>
                </a:cubicBezTo>
                <a:cubicBezTo>
                  <a:pt x="811" y="15"/>
                  <a:pt x="804" y="0"/>
                  <a:pt x="800" y="8"/>
                </a:cubicBezTo>
                <a:cubicBezTo>
                  <a:pt x="800" y="8"/>
                  <a:pt x="802" y="39"/>
                  <a:pt x="775" y="19"/>
                </a:cubicBezTo>
                <a:cubicBezTo>
                  <a:pt x="775" y="19"/>
                  <a:pt x="753" y="15"/>
                  <a:pt x="752" y="25"/>
                </a:cubicBezTo>
                <a:cubicBezTo>
                  <a:pt x="752" y="25"/>
                  <a:pt x="755" y="38"/>
                  <a:pt x="740" y="43"/>
                </a:cubicBezTo>
                <a:cubicBezTo>
                  <a:pt x="726" y="48"/>
                  <a:pt x="729" y="66"/>
                  <a:pt x="729" y="66"/>
                </a:cubicBezTo>
                <a:cubicBezTo>
                  <a:pt x="729" y="66"/>
                  <a:pt x="723" y="77"/>
                  <a:pt x="714" y="65"/>
                </a:cubicBezTo>
                <a:cubicBezTo>
                  <a:pt x="714" y="65"/>
                  <a:pt x="715" y="51"/>
                  <a:pt x="702" y="66"/>
                </a:cubicBezTo>
                <a:cubicBezTo>
                  <a:pt x="702" y="66"/>
                  <a:pt x="688" y="67"/>
                  <a:pt x="695" y="53"/>
                </a:cubicBezTo>
                <a:cubicBezTo>
                  <a:pt x="702" y="38"/>
                  <a:pt x="679" y="37"/>
                  <a:pt x="671" y="48"/>
                </a:cubicBezTo>
                <a:cubicBezTo>
                  <a:pt x="671" y="48"/>
                  <a:pt x="673" y="65"/>
                  <a:pt x="661" y="68"/>
                </a:cubicBezTo>
                <a:cubicBezTo>
                  <a:pt x="660" y="88"/>
                  <a:pt x="660" y="88"/>
                  <a:pt x="660" y="88"/>
                </a:cubicBezTo>
                <a:cubicBezTo>
                  <a:pt x="660" y="88"/>
                  <a:pt x="638" y="90"/>
                  <a:pt x="647" y="81"/>
                </a:cubicBezTo>
                <a:cubicBezTo>
                  <a:pt x="656" y="71"/>
                  <a:pt x="643" y="67"/>
                  <a:pt x="635" y="68"/>
                </a:cubicBezTo>
                <a:cubicBezTo>
                  <a:pt x="627" y="70"/>
                  <a:pt x="613" y="67"/>
                  <a:pt x="613" y="83"/>
                </a:cubicBezTo>
                <a:cubicBezTo>
                  <a:pt x="613" y="83"/>
                  <a:pt x="611" y="89"/>
                  <a:pt x="608" y="91"/>
                </a:cubicBezTo>
                <a:cubicBezTo>
                  <a:pt x="605" y="94"/>
                  <a:pt x="598" y="94"/>
                  <a:pt x="600" y="110"/>
                </a:cubicBezTo>
                <a:cubicBezTo>
                  <a:pt x="600" y="110"/>
                  <a:pt x="594" y="113"/>
                  <a:pt x="583" y="106"/>
                </a:cubicBezTo>
                <a:cubicBezTo>
                  <a:pt x="572" y="99"/>
                  <a:pt x="558" y="108"/>
                  <a:pt x="558" y="108"/>
                </a:cubicBezTo>
                <a:cubicBezTo>
                  <a:pt x="558" y="108"/>
                  <a:pt x="540" y="119"/>
                  <a:pt x="560" y="117"/>
                </a:cubicBezTo>
                <a:cubicBezTo>
                  <a:pt x="560" y="117"/>
                  <a:pt x="572" y="106"/>
                  <a:pt x="568" y="126"/>
                </a:cubicBezTo>
                <a:cubicBezTo>
                  <a:pt x="568" y="126"/>
                  <a:pt x="581" y="144"/>
                  <a:pt x="565" y="141"/>
                </a:cubicBezTo>
                <a:cubicBezTo>
                  <a:pt x="565" y="141"/>
                  <a:pt x="547" y="135"/>
                  <a:pt x="541" y="139"/>
                </a:cubicBezTo>
                <a:cubicBezTo>
                  <a:pt x="541" y="139"/>
                  <a:pt x="526" y="124"/>
                  <a:pt x="521" y="134"/>
                </a:cubicBezTo>
                <a:cubicBezTo>
                  <a:pt x="521" y="134"/>
                  <a:pt x="527" y="146"/>
                  <a:pt x="514" y="148"/>
                </a:cubicBezTo>
                <a:cubicBezTo>
                  <a:pt x="516" y="162"/>
                  <a:pt x="516" y="162"/>
                  <a:pt x="516" y="162"/>
                </a:cubicBezTo>
                <a:cubicBezTo>
                  <a:pt x="516" y="162"/>
                  <a:pt x="520" y="182"/>
                  <a:pt x="504" y="162"/>
                </a:cubicBezTo>
                <a:cubicBezTo>
                  <a:pt x="504" y="162"/>
                  <a:pt x="505" y="155"/>
                  <a:pt x="489" y="155"/>
                </a:cubicBezTo>
                <a:cubicBezTo>
                  <a:pt x="489" y="155"/>
                  <a:pt x="477" y="140"/>
                  <a:pt x="472" y="150"/>
                </a:cubicBezTo>
                <a:cubicBezTo>
                  <a:pt x="468" y="160"/>
                  <a:pt x="457" y="156"/>
                  <a:pt x="457" y="156"/>
                </a:cubicBezTo>
                <a:cubicBezTo>
                  <a:pt x="456" y="182"/>
                  <a:pt x="456" y="182"/>
                  <a:pt x="456" y="182"/>
                </a:cubicBezTo>
                <a:cubicBezTo>
                  <a:pt x="456" y="182"/>
                  <a:pt x="456" y="189"/>
                  <a:pt x="444" y="192"/>
                </a:cubicBezTo>
                <a:cubicBezTo>
                  <a:pt x="419" y="201"/>
                  <a:pt x="419" y="201"/>
                  <a:pt x="419" y="201"/>
                </a:cubicBezTo>
                <a:cubicBezTo>
                  <a:pt x="419" y="201"/>
                  <a:pt x="409" y="208"/>
                  <a:pt x="411" y="198"/>
                </a:cubicBezTo>
                <a:cubicBezTo>
                  <a:pt x="413" y="188"/>
                  <a:pt x="400" y="192"/>
                  <a:pt x="400" y="192"/>
                </a:cubicBezTo>
                <a:cubicBezTo>
                  <a:pt x="400" y="192"/>
                  <a:pt x="396" y="189"/>
                  <a:pt x="394" y="182"/>
                </a:cubicBezTo>
                <a:cubicBezTo>
                  <a:pt x="393" y="175"/>
                  <a:pt x="387" y="183"/>
                  <a:pt x="387" y="183"/>
                </a:cubicBezTo>
                <a:cubicBezTo>
                  <a:pt x="387" y="183"/>
                  <a:pt x="370" y="208"/>
                  <a:pt x="365" y="179"/>
                </a:cubicBezTo>
                <a:cubicBezTo>
                  <a:pt x="365" y="179"/>
                  <a:pt x="367" y="165"/>
                  <a:pt x="356" y="169"/>
                </a:cubicBezTo>
                <a:cubicBezTo>
                  <a:pt x="356" y="169"/>
                  <a:pt x="350" y="160"/>
                  <a:pt x="349" y="151"/>
                </a:cubicBezTo>
                <a:cubicBezTo>
                  <a:pt x="348" y="142"/>
                  <a:pt x="333" y="139"/>
                  <a:pt x="328" y="142"/>
                </a:cubicBezTo>
                <a:cubicBezTo>
                  <a:pt x="324" y="145"/>
                  <a:pt x="305" y="151"/>
                  <a:pt x="310" y="172"/>
                </a:cubicBezTo>
                <a:cubicBezTo>
                  <a:pt x="310" y="172"/>
                  <a:pt x="302" y="213"/>
                  <a:pt x="279" y="198"/>
                </a:cubicBezTo>
                <a:cubicBezTo>
                  <a:pt x="279" y="198"/>
                  <a:pt x="267" y="207"/>
                  <a:pt x="263" y="212"/>
                </a:cubicBezTo>
                <a:cubicBezTo>
                  <a:pt x="263" y="212"/>
                  <a:pt x="250" y="218"/>
                  <a:pt x="242" y="227"/>
                </a:cubicBezTo>
                <a:cubicBezTo>
                  <a:pt x="242" y="227"/>
                  <a:pt x="234" y="228"/>
                  <a:pt x="230" y="228"/>
                </a:cubicBezTo>
                <a:cubicBezTo>
                  <a:pt x="225" y="228"/>
                  <a:pt x="212" y="227"/>
                  <a:pt x="219" y="248"/>
                </a:cubicBezTo>
                <a:cubicBezTo>
                  <a:pt x="219" y="248"/>
                  <a:pt x="196" y="285"/>
                  <a:pt x="188" y="272"/>
                </a:cubicBezTo>
                <a:cubicBezTo>
                  <a:pt x="180" y="259"/>
                  <a:pt x="171" y="269"/>
                  <a:pt x="171" y="269"/>
                </a:cubicBezTo>
                <a:cubicBezTo>
                  <a:pt x="171" y="269"/>
                  <a:pt x="162" y="267"/>
                  <a:pt x="157" y="261"/>
                </a:cubicBezTo>
                <a:cubicBezTo>
                  <a:pt x="152" y="255"/>
                  <a:pt x="131" y="253"/>
                  <a:pt x="131" y="253"/>
                </a:cubicBezTo>
                <a:cubicBezTo>
                  <a:pt x="131" y="253"/>
                  <a:pt x="123" y="232"/>
                  <a:pt x="101" y="235"/>
                </a:cubicBezTo>
                <a:cubicBezTo>
                  <a:pt x="101" y="235"/>
                  <a:pt x="90" y="214"/>
                  <a:pt x="80" y="231"/>
                </a:cubicBezTo>
                <a:cubicBezTo>
                  <a:pt x="69" y="248"/>
                  <a:pt x="62" y="266"/>
                  <a:pt x="51" y="262"/>
                </a:cubicBezTo>
                <a:cubicBezTo>
                  <a:pt x="36" y="274"/>
                  <a:pt x="36" y="274"/>
                  <a:pt x="36" y="274"/>
                </a:cubicBezTo>
                <a:cubicBezTo>
                  <a:pt x="36" y="274"/>
                  <a:pt x="25" y="287"/>
                  <a:pt x="20" y="276"/>
                </a:cubicBezTo>
                <a:cubicBezTo>
                  <a:pt x="14" y="265"/>
                  <a:pt x="1" y="262"/>
                  <a:pt x="1" y="277"/>
                </a:cubicBezTo>
                <a:cubicBezTo>
                  <a:pt x="0" y="285"/>
                  <a:pt x="0" y="285"/>
                  <a:pt x="0" y="285"/>
                </a:cubicBezTo>
                <a:cubicBezTo>
                  <a:pt x="0" y="285"/>
                  <a:pt x="9" y="293"/>
                  <a:pt x="8" y="307"/>
                </a:cubicBezTo>
                <a:cubicBezTo>
                  <a:pt x="8" y="307"/>
                  <a:pt x="32" y="337"/>
                  <a:pt x="28" y="308"/>
                </a:cubicBezTo>
                <a:cubicBezTo>
                  <a:pt x="28" y="308"/>
                  <a:pt x="39" y="294"/>
                  <a:pt x="54" y="311"/>
                </a:cubicBezTo>
                <a:cubicBezTo>
                  <a:pt x="54" y="311"/>
                  <a:pt x="82" y="306"/>
                  <a:pt x="89" y="323"/>
                </a:cubicBezTo>
                <a:cubicBezTo>
                  <a:pt x="89" y="323"/>
                  <a:pt x="90" y="334"/>
                  <a:pt x="94" y="337"/>
                </a:cubicBezTo>
                <a:cubicBezTo>
                  <a:pt x="94" y="337"/>
                  <a:pt x="92" y="343"/>
                  <a:pt x="88" y="347"/>
                </a:cubicBezTo>
                <a:cubicBezTo>
                  <a:pt x="88" y="347"/>
                  <a:pt x="87" y="356"/>
                  <a:pt x="106" y="355"/>
                </a:cubicBezTo>
                <a:cubicBezTo>
                  <a:pt x="106" y="355"/>
                  <a:pt x="118" y="357"/>
                  <a:pt x="121" y="361"/>
                </a:cubicBezTo>
                <a:cubicBezTo>
                  <a:pt x="124" y="365"/>
                  <a:pt x="128" y="362"/>
                  <a:pt x="133" y="356"/>
                </a:cubicBezTo>
                <a:cubicBezTo>
                  <a:pt x="138" y="350"/>
                  <a:pt x="146" y="346"/>
                  <a:pt x="146" y="358"/>
                </a:cubicBezTo>
                <a:cubicBezTo>
                  <a:pt x="146" y="358"/>
                  <a:pt x="149" y="364"/>
                  <a:pt x="156" y="358"/>
                </a:cubicBezTo>
                <a:cubicBezTo>
                  <a:pt x="156" y="358"/>
                  <a:pt x="163" y="357"/>
                  <a:pt x="168" y="362"/>
                </a:cubicBezTo>
                <a:cubicBezTo>
                  <a:pt x="168" y="362"/>
                  <a:pt x="174" y="365"/>
                  <a:pt x="179" y="355"/>
                </a:cubicBezTo>
                <a:cubicBezTo>
                  <a:pt x="185" y="345"/>
                  <a:pt x="200" y="352"/>
                  <a:pt x="201" y="355"/>
                </a:cubicBezTo>
                <a:cubicBezTo>
                  <a:pt x="203" y="359"/>
                  <a:pt x="202" y="362"/>
                  <a:pt x="208" y="366"/>
                </a:cubicBezTo>
                <a:cubicBezTo>
                  <a:pt x="215" y="371"/>
                  <a:pt x="219" y="383"/>
                  <a:pt x="213" y="394"/>
                </a:cubicBezTo>
                <a:cubicBezTo>
                  <a:pt x="212" y="415"/>
                  <a:pt x="212" y="415"/>
                  <a:pt x="212" y="415"/>
                </a:cubicBezTo>
                <a:cubicBezTo>
                  <a:pt x="212" y="415"/>
                  <a:pt x="199" y="454"/>
                  <a:pt x="190" y="438"/>
                </a:cubicBezTo>
                <a:cubicBezTo>
                  <a:pt x="190" y="438"/>
                  <a:pt x="179" y="430"/>
                  <a:pt x="169" y="436"/>
                </a:cubicBezTo>
                <a:cubicBezTo>
                  <a:pt x="159" y="442"/>
                  <a:pt x="148" y="451"/>
                  <a:pt x="148" y="451"/>
                </a:cubicBezTo>
                <a:cubicBezTo>
                  <a:pt x="148" y="451"/>
                  <a:pt x="148" y="456"/>
                  <a:pt x="150" y="459"/>
                </a:cubicBezTo>
                <a:cubicBezTo>
                  <a:pt x="150" y="459"/>
                  <a:pt x="150" y="463"/>
                  <a:pt x="144" y="464"/>
                </a:cubicBezTo>
                <a:cubicBezTo>
                  <a:pt x="138" y="465"/>
                  <a:pt x="131" y="473"/>
                  <a:pt x="135" y="480"/>
                </a:cubicBezTo>
                <a:cubicBezTo>
                  <a:pt x="140" y="488"/>
                  <a:pt x="137" y="495"/>
                  <a:pt x="137" y="495"/>
                </a:cubicBezTo>
                <a:cubicBezTo>
                  <a:pt x="137" y="495"/>
                  <a:pt x="134" y="501"/>
                  <a:pt x="159" y="498"/>
                </a:cubicBezTo>
                <a:cubicBezTo>
                  <a:pt x="159" y="498"/>
                  <a:pt x="167" y="505"/>
                  <a:pt x="169" y="510"/>
                </a:cubicBezTo>
                <a:cubicBezTo>
                  <a:pt x="170" y="514"/>
                  <a:pt x="181" y="522"/>
                  <a:pt x="192" y="513"/>
                </a:cubicBezTo>
                <a:cubicBezTo>
                  <a:pt x="203" y="504"/>
                  <a:pt x="222" y="509"/>
                  <a:pt x="233" y="522"/>
                </a:cubicBezTo>
                <a:cubicBezTo>
                  <a:pt x="233" y="522"/>
                  <a:pt x="244" y="528"/>
                  <a:pt x="254" y="520"/>
                </a:cubicBezTo>
                <a:cubicBezTo>
                  <a:pt x="263" y="511"/>
                  <a:pt x="275" y="523"/>
                  <a:pt x="275" y="523"/>
                </a:cubicBezTo>
                <a:cubicBezTo>
                  <a:pt x="275" y="523"/>
                  <a:pt x="303" y="521"/>
                  <a:pt x="297" y="537"/>
                </a:cubicBezTo>
                <a:cubicBezTo>
                  <a:pt x="291" y="554"/>
                  <a:pt x="284" y="562"/>
                  <a:pt x="275" y="563"/>
                </a:cubicBezTo>
                <a:cubicBezTo>
                  <a:pt x="275" y="563"/>
                  <a:pt x="264" y="563"/>
                  <a:pt x="272" y="593"/>
                </a:cubicBezTo>
                <a:cubicBezTo>
                  <a:pt x="272" y="593"/>
                  <a:pt x="287" y="600"/>
                  <a:pt x="286" y="614"/>
                </a:cubicBezTo>
                <a:cubicBezTo>
                  <a:pt x="286" y="628"/>
                  <a:pt x="283" y="655"/>
                  <a:pt x="305" y="644"/>
                </a:cubicBezTo>
                <a:cubicBezTo>
                  <a:pt x="305" y="644"/>
                  <a:pt x="322" y="650"/>
                  <a:pt x="327" y="650"/>
                </a:cubicBezTo>
                <a:cubicBezTo>
                  <a:pt x="332" y="650"/>
                  <a:pt x="334" y="655"/>
                  <a:pt x="329" y="660"/>
                </a:cubicBezTo>
                <a:cubicBezTo>
                  <a:pt x="329" y="660"/>
                  <a:pt x="337" y="674"/>
                  <a:pt x="358" y="679"/>
                </a:cubicBezTo>
                <a:cubicBezTo>
                  <a:pt x="359" y="676"/>
                  <a:pt x="359" y="676"/>
                  <a:pt x="359" y="676"/>
                </a:cubicBezTo>
                <a:cubicBezTo>
                  <a:pt x="359" y="676"/>
                  <a:pt x="367" y="671"/>
                  <a:pt x="372" y="684"/>
                </a:cubicBezTo>
                <a:cubicBezTo>
                  <a:pt x="377" y="697"/>
                  <a:pt x="379" y="691"/>
                  <a:pt x="383" y="689"/>
                </a:cubicBezTo>
                <a:cubicBezTo>
                  <a:pt x="387" y="686"/>
                  <a:pt x="392" y="688"/>
                  <a:pt x="399" y="693"/>
                </a:cubicBezTo>
                <a:cubicBezTo>
                  <a:pt x="405" y="698"/>
                  <a:pt x="416" y="691"/>
                  <a:pt x="420" y="687"/>
                </a:cubicBezTo>
                <a:cubicBezTo>
                  <a:pt x="424" y="683"/>
                  <a:pt x="436" y="679"/>
                  <a:pt x="443" y="689"/>
                </a:cubicBezTo>
                <a:cubicBezTo>
                  <a:pt x="443" y="689"/>
                  <a:pt x="456" y="700"/>
                  <a:pt x="464" y="696"/>
                </a:cubicBezTo>
                <a:cubicBezTo>
                  <a:pt x="464" y="696"/>
                  <a:pt x="472" y="697"/>
                  <a:pt x="473" y="700"/>
                </a:cubicBezTo>
                <a:cubicBezTo>
                  <a:pt x="479" y="700"/>
                  <a:pt x="479" y="700"/>
                  <a:pt x="479" y="700"/>
                </a:cubicBezTo>
                <a:cubicBezTo>
                  <a:pt x="479" y="700"/>
                  <a:pt x="481" y="699"/>
                  <a:pt x="478" y="697"/>
                </a:cubicBezTo>
                <a:cubicBezTo>
                  <a:pt x="474" y="695"/>
                  <a:pt x="477" y="695"/>
                  <a:pt x="477" y="695"/>
                </a:cubicBezTo>
                <a:cubicBezTo>
                  <a:pt x="477" y="695"/>
                  <a:pt x="475" y="690"/>
                  <a:pt x="481" y="689"/>
                </a:cubicBezTo>
                <a:cubicBezTo>
                  <a:pt x="481" y="689"/>
                  <a:pt x="496" y="680"/>
                  <a:pt x="492" y="694"/>
                </a:cubicBezTo>
                <a:lnTo>
                  <a:pt x="491" y="701"/>
                </a:ln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10"/>
          <p:cNvSpPr/>
          <p:nvPr/>
        </p:nvSpPr>
        <p:spPr bwMode="auto">
          <a:xfrm>
            <a:off x="6455513" y="1807965"/>
            <a:ext cx="1652734" cy="1807482"/>
          </a:xfrm>
          <a:custGeom>
            <a:avLst/>
            <a:gdLst>
              <a:gd name="T0" fmla="*/ 1061 w 1080"/>
              <a:gd name="T1" fmla="*/ 756 h 1180"/>
              <a:gd name="T2" fmla="*/ 1077 w 1080"/>
              <a:gd name="T3" fmla="*/ 712 h 1180"/>
              <a:gd name="T4" fmla="*/ 1017 w 1080"/>
              <a:gd name="T5" fmla="*/ 659 h 1180"/>
              <a:gd name="T6" fmla="*/ 1033 w 1080"/>
              <a:gd name="T7" fmla="*/ 615 h 1180"/>
              <a:gd name="T8" fmla="*/ 1055 w 1080"/>
              <a:gd name="T9" fmla="*/ 600 h 1180"/>
              <a:gd name="T10" fmla="*/ 1080 w 1080"/>
              <a:gd name="T11" fmla="*/ 562 h 1180"/>
              <a:gd name="T12" fmla="*/ 986 w 1080"/>
              <a:gd name="T13" fmla="*/ 456 h 1180"/>
              <a:gd name="T14" fmla="*/ 905 w 1080"/>
              <a:gd name="T15" fmla="*/ 316 h 1180"/>
              <a:gd name="T16" fmla="*/ 871 w 1080"/>
              <a:gd name="T17" fmla="*/ 253 h 1180"/>
              <a:gd name="T18" fmla="*/ 858 w 1080"/>
              <a:gd name="T19" fmla="*/ 241 h 1180"/>
              <a:gd name="T20" fmla="*/ 846 w 1080"/>
              <a:gd name="T21" fmla="*/ 241 h 1180"/>
              <a:gd name="T22" fmla="*/ 824 w 1080"/>
              <a:gd name="T23" fmla="*/ 234 h 1180"/>
              <a:gd name="T24" fmla="*/ 817 w 1080"/>
              <a:gd name="T25" fmla="*/ 222 h 1180"/>
              <a:gd name="T26" fmla="*/ 808 w 1080"/>
              <a:gd name="T27" fmla="*/ 150 h 1180"/>
              <a:gd name="T28" fmla="*/ 774 w 1080"/>
              <a:gd name="T29" fmla="*/ 163 h 1180"/>
              <a:gd name="T30" fmla="*/ 714 w 1080"/>
              <a:gd name="T31" fmla="*/ 166 h 1180"/>
              <a:gd name="T32" fmla="*/ 636 w 1080"/>
              <a:gd name="T33" fmla="*/ 119 h 1180"/>
              <a:gd name="T34" fmla="*/ 608 w 1080"/>
              <a:gd name="T35" fmla="*/ 113 h 1180"/>
              <a:gd name="T36" fmla="*/ 590 w 1080"/>
              <a:gd name="T37" fmla="*/ 91 h 1180"/>
              <a:gd name="T38" fmla="*/ 549 w 1080"/>
              <a:gd name="T39" fmla="*/ 60 h 1180"/>
              <a:gd name="T40" fmla="*/ 518 w 1080"/>
              <a:gd name="T41" fmla="*/ 50 h 1180"/>
              <a:gd name="T42" fmla="*/ 474 w 1080"/>
              <a:gd name="T43" fmla="*/ 28 h 1180"/>
              <a:gd name="T44" fmla="*/ 434 w 1080"/>
              <a:gd name="T45" fmla="*/ 13 h 1180"/>
              <a:gd name="T46" fmla="*/ 412 w 1080"/>
              <a:gd name="T47" fmla="*/ 3 h 1180"/>
              <a:gd name="T48" fmla="*/ 387 w 1080"/>
              <a:gd name="T49" fmla="*/ 0 h 1180"/>
              <a:gd name="T50" fmla="*/ 362 w 1080"/>
              <a:gd name="T51" fmla="*/ 0 h 1180"/>
              <a:gd name="T52" fmla="*/ 343 w 1080"/>
              <a:gd name="T53" fmla="*/ 10 h 1180"/>
              <a:gd name="T54" fmla="*/ 318 w 1080"/>
              <a:gd name="T55" fmla="*/ 10 h 1180"/>
              <a:gd name="T56" fmla="*/ 287 w 1080"/>
              <a:gd name="T57" fmla="*/ 6 h 1180"/>
              <a:gd name="T58" fmla="*/ 203 w 1080"/>
              <a:gd name="T59" fmla="*/ 28 h 1180"/>
              <a:gd name="T60" fmla="*/ 184 w 1080"/>
              <a:gd name="T61" fmla="*/ 25 h 1180"/>
              <a:gd name="T62" fmla="*/ 140 w 1080"/>
              <a:gd name="T63" fmla="*/ 13 h 1180"/>
              <a:gd name="T64" fmla="*/ 106 w 1080"/>
              <a:gd name="T65" fmla="*/ 22 h 1180"/>
              <a:gd name="T66" fmla="*/ 56 w 1080"/>
              <a:gd name="T67" fmla="*/ 22 h 1180"/>
              <a:gd name="T68" fmla="*/ 40 w 1080"/>
              <a:gd name="T69" fmla="*/ 6 h 1180"/>
              <a:gd name="T70" fmla="*/ 34 w 1080"/>
              <a:gd name="T71" fmla="*/ 35 h 1180"/>
              <a:gd name="T72" fmla="*/ 47 w 1080"/>
              <a:gd name="T73" fmla="*/ 72 h 1180"/>
              <a:gd name="T74" fmla="*/ 12 w 1080"/>
              <a:gd name="T75" fmla="*/ 206 h 1180"/>
              <a:gd name="T76" fmla="*/ 75 w 1080"/>
              <a:gd name="T77" fmla="*/ 375 h 1180"/>
              <a:gd name="T78" fmla="*/ 53 w 1080"/>
              <a:gd name="T79" fmla="*/ 428 h 1180"/>
              <a:gd name="T80" fmla="*/ 0 w 1080"/>
              <a:gd name="T81" fmla="*/ 475 h 1180"/>
              <a:gd name="T82" fmla="*/ 43 w 1080"/>
              <a:gd name="T83" fmla="*/ 547 h 1180"/>
              <a:gd name="T84" fmla="*/ 87 w 1080"/>
              <a:gd name="T85" fmla="*/ 684 h 1180"/>
              <a:gd name="T86" fmla="*/ 109 w 1080"/>
              <a:gd name="T87" fmla="*/ 796 h 1180"/>
              <a:gd name="T88" fmla="*/ 178 w 1080"/>
              <a:gd name="T89" fmla="*/ 934 h 1180"/>
              <a:gd name="T90" fmla="*/ 633 w 1080"/>
              <a:gd name="T91" fmla="*/ 1180 h 1180"/>
              <a:gd name="T92" fmla="*/ 640 w 1080"/>
              <a:gd name="T93" fmla="*/ 1137 h 1180"/>
              <a:gd name="T94" fmla="*/ 702 w 1080"/>
              <a:gd name="T95" fmla="*/ 1034 h 1180"/>
              <a:gd name="T96" fmla="*/ 814 w 1080"/>
              <a:gd name="T97" fmla="*/ 909 h 1180"/>
              <a:gd name="T98" fmla="*/ 905 w 1080"/>
              <a:gd name="T99" fmla="*/ 909 h 1180"/>
              <a:gd name="T100" fmla="*/ 992 w 1080"/>
              <a:gd name="T101" fmla="*/ 840 h 118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80"/>
              <a:gd name="T154" fmla="*/ 0 h 1180"/>
              <a:gd name="T155" fmla="*/ 1080 w 1080"/>
              <a:gd name="T156" fmla="*/ 1180 h 118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80" h="1180">
                <a:moveTo>
                  <a:pt x="1033" y="827"/>
                </a:moveTo>
                <a:lnTo>
                  <a:pt x="1073" y="778"/>
                </a:lnTo>
                <a:lnTo>
                  <a:pt x="1061" y="756"/>
                </a:lnTo>
                <a:lnTo>
                  <a:pt x="1055" y="740"/>
                </a:lnTo>
                <a:lnTo>
                  <a:pt x="1073" y="728"/>
                </a:lnTo>
                <a:lnTo>
                  <a:pt x="1077" y="712"/>
                </a:lnTo>
                <a:lnTo>
                  <a:pt x="1039" y="693"/>
                </a:lnTo>
                <a:lnTo>
                  <a:pt x="1042" y="668"/>
                </a:lnTo>
                <a:lnTo>
                  <a:pt x="1017" y="659"/>
                </a:lnTo>
                <a:lnTo>
                  <a:pt x="1027" y="621"/>
                </a:lnTo>
                <a:lnTo>
                  <a:pt x="1033" y="615"/>
                </a:lnTo>
                <a:lnTo>
                  <a:pt x="1042" y="606"/>
                </a:lnTo>
                <a:lnTo>
                  <a:pt x="1055" y="600"/>
                </a:lnTo>
                <a:lnTo>
                  <a:pt x="1064" y="590"/>
                </a:lnTo>
                <a:lnTo>
                  <a:pt x="1073" y="578"/>
                </a:lnTo>
                <a:lnTo>
                  <a:pt x="1080" y="562"/>
                </a:lnTo>
                <a:lnTo>
                  <a:pt x="1055" y="500"/>
                </a:lnTo>
                <a:lnTo>
                  <a:pt x="1027" y="478"/>
                </a:lnTo>
                <a:lnTo>
                  <a:pt x="986" y="456"/>
                </a:lnTo>
                <a:lnTo>
                  <a:pt x="961" y="425"/>
                </a:lnTo>
                <a:lnTo>
                  <a:pt x="930" y="378"/>
                </a:lnTo>
                <a:lnTo>
                  <a:pt x="905" y="316"/>
                </a:lnTo>
                <a:lnTo>
                  <a:pt x="886" y="278"/>
                </a:lnTo>
                <a:lnTo>
                  <a:pt x="871" y="253"/>
                </a:lnTo>
                <a:lnTo>
                  <a:pt x="864" y="244"/>
                </a:lnTo>
                <a:lnTo>
                  <a:pt x="858" y="241"/>
                </a:lnTo>
                <a:lnTo>
                  <a:pt x="849" y="237"/>
                </a:lnTo>
                <a:lnTo>
                  <a:pt x="846" y="241"/>
                </a:lnTo>
                <a:lnTo>
                  <a:pt x="833" y="237"/>
                </a:lnTo>
                <a:lnTo>
                  <a:pt x="824" y="234"/>
                </a:lnTo>
                <a:lnTo>
                  <a:pt x="821" y="228"/>
                </a:lnTo>
                <a:lnTo>
                  <a:pt x="817" y="222"/>
                </a:lnTo>
                <a:lnTo>
                  <a:pt x="814" y="209"/>
                </a:lnTo>
                <a:lnTo>
                  <a:pt x="824" y="153"/>
                </a:lnTo>
                <a:lnTo>
                  <a:pt x="808" y="150"/>
                </a:lnTo>
                <a:lnTo>
                  <a:pt x="793" y="156"/>
                </a:lnTo>
                <a:lnTo>
                  <a:pt x="774" y="163"/>
                </a:lnTo>
                <a:lnTo>
                  <a:pt x="746" y="166"/>
                </a:lnTo>
                <a:lnTo>
                  <a:pt x="724" y="166"/>
                </a:lnTo>
                <a:lnTo>
                  <a:pt x="714" y="166"/>
                </a:lnTo>
                <a:lnTo>
                  <a:pt x="668" y="141"/>
                </a:lnTo>
                <a:lnTo>
                  <a:pt x="636" y="119"/>
                </a:lnTo>
                <a:lnTo>
                  <a:pt x="624" y="119"/>
                </a:lnTo>
                <a:lnTo>
                  <a:pt x="615" y="116"/>
                </a:lnTo>
                <a:lnTo>
                  <a:pt x="608" y="113"/>
                </a:lnTo>
                <a:lnTo>
                  <a:pt x="602" y="103"/>
                </a:lnTo>
                <a:lnTo>
                  <a:pt x="590" y="91"/>
                </a:lnTo>
                <a:lnTo>
                  <a:pt x="568" y="69"/>
                </a:lnTo>
                <a:lnTo>
                  <a:pt x="549" y="60"/>
                </a:lnTo>
                <a:lnTo>
                  <a:pt x="537" y="56"/>
                </a:lnTo>
                <a:lnTo>
                  <a:pt x="518" y="50"/>
                </a:lnTo>
                <a:lnTo>
                  <a:pt x="499" y="41"/>
                </a:lnTo>
                <a:lnTo>
                  <a:pt x="474" y="28"/>
                </a:lnTo>
                <a:lnTo>
                  <a:pt x="452" y="22"/>
                </a:lnTo>
                <a:lnTo>
                  <a:pt x="434" y="13"/>
                </a:lnTo>
                <a:lnTo>
                  <a:pt x="418" y="3"/>
                </a:lnTo>
                <a:lnTo>
                  <a:pt x="412" y="3"/>
                </a:lnTo>
                <a:lnTo>
                  <a:pt x="387" y="0"/>
                </a:lnTo>
                <a:lnTo>
                  <a:pt x="371" y="0"/>
                </a:lnTo>
                <a:lnTo>
                  <a:pt x="362" y="0"/>
                </a:lnTo>
                <a:lnTo>
                  <a:pt x="356" y="3"/>
                </a:lnTo>
                <a:lnTo>
                  <a:pt x="343" y="10"/>
                </a:lnTo>
                <a:lnTo>
                  <a:pt x="327" y="10"/>
                </a:lnTo>
                <a:lnTo>
                  <a:pt x="318" y="10"/>
                </a:lnTo>
                <a:lnTo>
                  <a:pt x="299" y="0"/>
                </a:lnTo>
                <a:lnTo>
                  <a:pt x="287" y="6"/>
                </a:lnTo>
                <a:lnTo>
                  <a:pt x="268" y="13"/>
                </a:lnTo>
                <a:lnTo>
                  <a:pt x="234" y="22"/>
                </a:lnTo>
                <a:lnTo>
                  <a:pt x="203" y="28"/>
                </a:lnTo>
                <a:lnTo>
                  <a:pt x="190" y="28"/>
                </a:lnTo>
                <a:lnTo>
                  <a:pt x="184" y="25"/>
                </a:lnTo>
                <a:lnTo>
                  <a:pt x="174" y="22"/>
                </a:lnTo>
                <a:lnTo>
                  <a:pt x="159" y="16"/>
                </a:lnTo>
                <a:lnTo>
                  <a:pt x="140" y="13"/>
                </a:lnTo>
                <a:lnTo>
                  <a:pt x="125" y="16"/>
                </a:lnTo>
                <a:lnTo>
                  <a:pt x="106" y="22"/>
                </a:lnTo>
                <a:lnTo>
                  <a:pt x="87" y="25"/>
                </a:lnTo>
                <a:lnTo>
                  <a:pt x="62" y="28"/>
                </a:lnTo>
                <a:lnTo>
                  <a:pt x="56" y="22"/>
                </a:lnTo>
                <a:lnTo>
                  <a:pt x="40" y="6"/>
                </a:lnTo>
                <a:lnTo>
                  <a:pt x="37" y="16"/>
                </a:lnTo>
                <a:lnTo>
                  <a:pt x="34" y="35"/>
                </a:lnTo>
                <a:lnTo>
                  <a:pt x="34" y="47"/>
                </a:lnTo>
                <a:lnTo>
                  <a:pt x="37" y="60"/>
                </a:lnTo>
                <a:lnTo>
                  <a:pt x="47" y="72"/>
                </a:lnTo>
                <a:lnTo>
                  <a:pt x="62" y="85"/>
                </a:lnTo>
                <a:lnTo>
                  <a:pt x="37" y="144"/>
                </a:lnTo>
                <a:lnTo>
                  <a:pt x="12" y="206"/>
                </a:lnTo>
                <a:lnTo>
                  <a:pt x="22" y="241"/>
                </a:lnTo>
                <a:lnTo>
                  <a:pt x="25" y="303"/>
                </a:lnTo>
                <a:lnTo>
                  <a:pt x="75" y="375"/>
                </a:lnTo>
                <a:lnTo>
                  <a:pt x="75" y="390"/>
                </a:lnTo>
                <a:lnTo>
                  <a:pt x="53" y="400"/>
                </a:lnTo>
                <a:lnTo>
                  <a:pt x="53" y="428"/>
                </a:lnTo>
                <a:lnTo>
                  <a:pt x="34" y="462"/>
                </a:lnTo>
                <a:lnTo>
                  <a:pt x="0" y="475"/>
                </a:lnTo>
                <a:lnTo>
                  <a:pt x="12" y="493"/>
                </a:lnTo>
                <a:lnTo>
                  <a:pt x="28" y="515"/>
                </a:lnTo>
                <a:lnTo>
                  <a:pt x="43" y="547"/>
                </a:lnTo>
                <a:lnTo>
                  <a:pt x="59" y="584"/>
                </a:lnTo>
                <a:lnTo>
                  <a:pt x="75" y="631"/>
                </a:lnTo>
                <a:lnTo>
                  <a:pt x="87" y="684"/>
                </a:lnTo>
                <a:lnTo>
                  <a:pt x="90" y="715"/>
                </a:lnTo>
                <a:lnTo>
                  <a:pt x="90" y="746"/>
                </a:lnTo>
                <a:lnTo>
                  <a:pt x="109" y="796"/>
                </a:lnTo>
                <a:lnTo>
                  <a:pt x="137" y="834"/>
                </a:lnTo>
                <a:lnTo>
                  <a:pt x="168" y="874"/>
                </a:lnTo>
                <a:lnTo>
                  <a:pt x="178" y="934"/>
                </a:lnTo>
                <a:lnTo>
                  <a:pt x="187" y="962"/>
                </a:lnTo>
                <a:lnTo>
                  <a:pt x="231" y="1068"/>
                </a:lnTo>
                <a:lnTo>
                  <a:pt x="633" y="1180"/>
                </a:lnTo>
                <a:lnTo>
                  <a:pt x="640" y="1137"/>
                </a:lnTo>
                <a:lnTo>
                  <a:pt x="646" y="1118"/>
                </a:lnTo>
                <a:lnTo>
                  <a:pt x="661" y="1093"/>
                </a:lnTo>
                <a:lnTo>
                  <a:pt x="702" y="1034"/>
                </a:lnTo>
                <a:lnTo>
                  <a:pt x="758" y="965"/>
                </a:lnTo>
                <a:lnTo>
                  <a:pt x="811" y="952"/>
                </a:lnTo>
                <a:lnTo>
                  <a:pt x="814" y="909"/>
                </a:lnTo>
                <a:lnTo>
                  <a:pt x="871" y="871"/>
                </a:lnTo>
                <a:lnTo>
                  <a:pt x="889" y="871"/>
                </a:lnTo>
                <a:lnTo>
                  <a:pt x="905" y="909"/>
                </a:lnTo>
                <a:lnTo>
                  <a:pt x="936" y="852"/>
                </a:lnTo>
                <a:lnTo>
                  <a:pt x="992" y="840"/>
                </a:lnTo>
                <a:lnTo>
                  <a:pt x="1033" y="82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lnSpc>
                <a:spcPts val="22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lnSpc>
                <a:spcPts val="21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Freeform 8"/>
          <p:cNvSpPr/>
          <p:nvPr/>
        </p:nvSpPr>
        <p:spPr bwMode="auto">
          <a:xfrm>
            <a:off x="3742274" y="1066591"/>
            <a:ext cx="1495112" cy="1622139"/>
          </a:xfrm>
          <a:custGeom>
            <a:avLst/>
            <a:gdLst>
              <a:gd name="T0" fmla="*/ 949 w 977"/>
              <a:gd name="T1" fmla="*/ 497 h 1059"/>
              <a:gd name="T2" fmla="*/ 977 w 977"/>
              <a:gd name="T3" fmla="*/ 434 h 1059"/>
              <a:gd name="T4" fmla="*/ 971 w 977"/>
              <a:gd name="T5" fmla="*/ 341 h 1059"/>
              <a:gd name="T6" fmla="*/ 936 w 977"/>
              <a:gd name="T7" fmla="*/ 256 h 1059"/>
              <a:gd name="T8" fmla="*/ 911 w 977"/>
              <a:gd name="T9" fmla="*/ 153 h 1059"/>
              <a:gd name="T10" fmla="*/ 930 w 977"/>
              <a:gd name="T11" fmla="*/ 100 h 1059"/>
              <a:gd name="T12" fmla="*/ 914 w 977"/>
              <a:gd name="T13" fmla="*/ 72 h 1059"/>
              <a:gd name="T14" fmla="*/ 899 w 977"/>
              <a:gd name="T15" fmla="*/ 28 h 1059"/>
              <a:gd name="T16" fmla="*/ 752 w 977"/>
              <a:gd name="T17" fmla="*/ 28 h 1059"/>
              <a:gd name="T18" fmla="*/ 705 w 977"/>
              <a:gd name="T19" fmla="*/ 44 h 1059"/>
              <a:gd name="T20" fmla="*/ 665 w 977"/>
              <a:gd name="T21" fmla="*/ 25 h 1059"/>
              <a:gd name="T22" fmla="*/ 640 w 977"/>
              <a:gd name="T23" fmla="*/ 38 h 1059"/>
              <a:gd name="T24" fmla="*/ 605 w 977"/>
              <a:gd name="T25" fmla="*/ 38 h 1059"/>
              <a:gd name="T26" fmla="*/ 590 w 977"/>
              <a:gd name="T27" fmla="*/ 41 h 1059"/>
              <a:gd name="T28" fmla="*/ 543 w 977"/>
              <a:gd name="T29" fmla="*/ 50 h 1059"/>
              <a:gd name="T30" fmla="*/ 493 w 977"/>
              <a:gd name="T31" fmla="*/ 85 h 1059"/>
              <a:gd name="T32" fmla="*/ 377 w 977"/>
              <a:gd name="T33" fmla="*/ 60 h 1059"/>
              <a:gd name="T34" fmla="*/ 306 w 977"/>
              <a:gd name="T35" fmla="*/ 78 h 1059"/>
              <a:gd name="T36" fmla="*/ 243 w 977"/>
              <a:gd name="T37" fmla="*/ 63 h 1059"/>
              <a:gd name="T38" fmla="*/ 203 w 977"/>
              <a:gd name="T39" fmla="*/ 25 h 1059"/>
              <a:gd name="T40" fmla="*/ 178 w 977"/>
              <a:gd name="T41" fmla="*/ 22 h 1059"/>
              <a:gd name="T42" fmla="*/ 168 w 977"/>
              <a:gd name="T43" fmla="*/ 19 h 1059"/>
              <a:gd name="T44" fmla="*/ 146 w 977"/>
              <a:gd name="T45" fmla="*/ 0 h 1059"/>
              <a:gd name="T46" fmla="*/ 134 w 977"/>
              <a:gd name="T47" fmla="*/ 16 h 1059"/>
              <a:gd name="T48" fmla="*/ 81 w 977"/>
              <a:gd name="T49" fmla="*/ 141 h 1059"/>
              <a:gd name="T50" fmla="*/ 28 w 977"/>
              <a:gd name="T51" fmla="*/ 353 h 1059"/>
              <a:gd name="T52" fmla="*/ 6 w 977"/>
              <a:gd name="T53" fmla="*/ 412 h 1059"/>
              <a:gd name="T54" fmla="*/ 0 w 977"/>
              <a:gd name="T55" fmla="*/ 469 h 1059"/>
              <a:gd name="T56" fmla="*/ 50 w 977"/>
              <a:gd name="T57" fmla="*/ 525 h 1059"/>
              <a:gd name="T58" fmla="*/ 50 w 977"/>
              <a:gd name="T59" fmla="*/ 550 h 1059"/>
              <a:gd name="T60" fmla="*/ 53 w 977"/>
              <a:gd name="T61" fmla="*/ 559 h 1059"/>
              <a:gd name="T62" fmla="*/ 137 w 977"/>
              <a:gd name="T63" fmla="*/ 606 h 1059"/>
              <a:gd name="T64" fmla="*/ 225 w 977"/>
              <a:gd name="T65" fmla="*/ 618 h 1059"/>
              <a:gd name="T66" fmla="*/ 253 w 977"/>
              <a:gd name="T67" fmla="*/ 637 h 1059"/>
              <a:gd name="T68" fmla="*/ 259 w 977"/>
              <a:gd name="T69" fmla="*/ 668 h 1059"/>
              <a:gd name="T70" fmla="*/ 278 w 977"/>
              <a:gd name="T71" fmla="*/ 762 h 1059"/>
              <a:gd name="T72" fmla="*/ 246 w 977"/>
              <a:gd name="T73" fmla="*/ 762 h 1059"/>
              <a:gd name="T74" fmla="*/ 240 w 977"/>
              <a:gd name="T75" fmla="*/ 775 h 1059"/>
              <a:gd name="T76" fmla="*/ 212 w 977"/>
              <a:gd name="T77" fmla="*/ 824 h 1059"/>
              <a:gd name="T78" fmla="*/ 203 w 977"/>
              <a:gd name="T79" fmla="*/ 846 h 1059"/>
              <a:gd name="T80" fmla="*/ 215 w 977"/>
              <a:gd name="T81" fmla="*/ 878 h 1059"/>
              <a:gd name="T82" fmla="*/ 246 w 977"/>
              <a:gd name="T83" fmla="*/ 884 h 1059"/>
              <a:gd name="T84" fmla="*/ 274 w 977"/>
              <a:gd name="T85" fmla="*/ 896 h 1059"/>
              <a:gd name="T86" fmla="*/ 312 w 977"/>
              <a:gd name="T87" fmla="*/ 903 h 1059"/>
              <a:gd name="T88" fmla="*/ 402 w 977"/>
              <a:gd name="T89" fmla="*/ 956 h 1059"/>
              <a:gd name="T90" fmla="*/ 496 w 977"/>
              <a:gd name="T91" fmla="*/ 977 h 1059"/>
              <a:gd name="T92" fmla="*/ 512 w 977"/>
              <a:gd name="T93" fmla="*/ 990 h 1059"/>
              <a:gd name="T94" fmla="*/ 524 w 977"/>
              <a:gd name="T95" fmla="*/ 1031 h 1059"/>
              <a:gd name="T96" fmla="*/ 534 w 977"/>
              <a:gd name="T97" fmla="*/ 1037 h 1059"/>
              <a:gd name="T98" fmla="*/ 590 w 977"/>
              <a:gd name="T99" fmla="*/ 1059 h 1059"/>
              <a:gd name="T100" fmla="*/ 621 w 977"/>
              <a:gd name="T101" fmla="*/ 1055 h 1059"/>
              <a:gd name="T102" fmla="*/ 655 w 977"/>
              <a:gd name="T103" fmla="*/ 1027 h 1059"/>
              <a:gd name="T104" fmla="*/ 686 w 977"/>
              <a:gd name="T105" fmla="*/ 965 h 1059"/>
              <a:gd name="T106" fmla="*/ 696 w 977"/>
              <a:gd name="T107" fmla="*/ 918 h 1059"/>
              <a:gd name="T108" fmla="*/ 746 w 977"/>
              <a:gd name="T109" fmla="*/ 837 h 1059"/>
              <a:gd name="T110" fmla="*/ 752 w 977"/>
              <a:gd name="T111" fmla="*/ 778 h 1059"/>
              <a:gd name="T112" fmla="*/ 705 w 977"/>
              <a:gd name="T113" fmla="*/ 684 h 1059"/>
              <a:gd name="T114" fmla="*/ 702 w 977"/>
              <a:gd name="T115" fmla="*/ 650 h 1059"/>
              <a:gd name="T116" fmla="*/ 652 w 977"/>
              <a:gd name="T117" fmla="*/ 609 h 1059"/>
              <a:gd name="T118" fmla="*/ 715 w 977"/>
              <a:gd name="T119" fmla="*/ 512 h 1059"/>
              <a:gd name="T120" fmla="*/ 889 w 977"/>
              <a:gd name="T121" fmla="*/ 503 h 10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77"/>
              <a:gd name="T184" fmla="*/ 0 h 1059"/>
              <a:gd name="T185" fmla="*/ 977 w 977"/>
              <a:gd name="T186" fmla="*/ 1059 h 105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77" h="1059">
                <a:moveTo>
                  <a:pt x="889" y="503"/>
                </a:moveTo>
                <a:lnTo>
                  <a:pt x="889" y="503"/>
                </a:lnTo>
                <a:lnTo>
                  <a:pt x="949" y="497"/>
                </a:lnTo>
                <a:lnTo>
                  <a:pt x="977" y="497"/>
                </a:lnTo>
                <a:lnTo>
                  <a:pt x="977" y="434"/>
                </a:lnTo>
                <a:lnTo>
                  <a:pt x="974" y="381"/>
                </a:lnTo>
                <a:lnTo>
                  <a:pt x="971" y="341"/>
                </a:lnTo>
                <a:lnTo>
                  <a:pt x="964" y="325"/>
                </a:lnTo>
                <a:lnTo>
                  <a:pt x="958" y="303"/>
                </a:lnTo>
                <a:lnTo>
                  <a:pt x="936" y="256"/>
                </a:lnTo>
                <a:lnTo>
                  <a:pt x="908" y="203"/>
                </a:lnTo>
                <a:lnTo>
                  <a:pt x="911" y="153"/>
                </a:lnTo>
                <a:lnTo>
                  <a:pt x="924" y="131"/>
                </a:lnTo>
                <a:lnTo>
                  <a:pt x="930" y="113"/>
                </a:lnTo>
                <a:lnTo>
                  <a:pt x="930" y="100"/>
                </a:lnTo>
                <a:lnTo>
                  <a:pt x="927" y="88"/>
                </a:lnTo>
                <a:lnTo>
                  <a:pt x="921" y="78"/>
                </a:lnTo>
                <a:lnTo>
                  <a:pt x="914" y="72"/>
                </a:lnTo>
                <a:lnTo>
                  <a:pt x="908" y="66"/>
                </a:lnTo>
                <a:lnTo>
                  <a:pt x="899" y="47"/>
                </a:lnTo>
                <a:lnTo>
                  <a:pt x="899" y="28"/>
                </a:lnTo>
                <a:lnTo>
                  <a:pt x="880" y="16"/>
                </a:lnTo>
                <a:lnTo>
                  <a:pt x="752" y="28"/>
                </a:lnTo>
                <a:lnTo>
                  <a:pt x="736" y="38"/>
                </a:lnTo>
                <a:lnTo>
                  <a:pt x="721" y="44"/>
                </a:lnTo>
                <a:lnTo>
                  <a:pt x="705" y="44"/>
                </a:lnTo>
                <a:lnTo>
                  <a:pt x="693" y="41"/>
                </a:lnTo>
                <a:lnTo>
                  <a:pt x="674" y="32"/>
                </a:lnTo>
                <a:lnTo>
                  <a:pt x="665" y="25"/>
                </a:lnTo>
                <a:lnTo>
                  <a:pt x="652" y="35"/>
                </a:lnTo>
                <a:lnTo>
                  <a:pt x="640" y="38"/>
                </a:lnTo>
                <a:lnTo>
                  <a:pt x="630" y="41"/>
                </a:lnTo>
                <a:lnTo>
                  <a:pt x="621" y="41"/>
                </a:lnTo>
                <a:lnTo>
                  <a:pt x="605" y="38"/>
                </a:lnTo>
                <a:lnTo>
                  <a:pt x="599" y="38"/>
                </a:lnTo>
                <a:lnTo>
                  <a:pt x="599" y="35"/>
                </a:lnTo>
                <a:lnTo>
                  <a:pt x="590" y="41"/>
                </a:lnTo>
                <a:lnTo>
                  <a:pt x="565" y="44"/>
                </a:lnTo>
                <a:lnTo>
                  <a:pt x="543" y="50"/>
                </a:lnTo>
                <a:lnTo>
                  <a:pt x="524" y="57"/>
                </a:lnTo>
                <a:lnTo>
                  <a:pt x="512" y="66"/>
                </a:lnTo>
                <a:lnTo>
                  <a:pt x="493" y="85"/>
                </a:lnTo>
                <a:lnTo>
                  <a:pt x="487" y="91"/>
                </a:lnTo>
                <a:lnTo>
                  <a:pt x="455" y="63"/>
                </a:lnTo>
                <a:lnTo>
                  <a:pt x="377" y="60"/>
                </a:lnTo>
                <a:lnTo>
                  <a:pt x="343" y="72"/>
                </a:lnTo>
                <a:lnTo>
                  <a:pt x="324" y="69"/>
                </a:lnTo>
                <a:lnTo>
                  <a:pt x="306" y="78"/>
                </a:lnTo>
                <a:lnTo>
                  <a:pt x="290" y="63"/>
                </a:lnTo>
                <a:lnTo>
                  <a:pt x="243" y="63"/>
                </a:lnTo>
                <a:lnTo>
                  <a:pt x="228" y="44"/>
                </a:lnTo>
                <a:lnTo>
                  <a:pt x="212" y="32"/>
                </a:lnTo>
                <a:lnTo>
                  <a:pt x="203" y="25"/>
                </a:lnTo>
                <a:lnTo>
                  <a:pt x="190" y="22"/>
                </a:lnTo>
                <a:lnTo>
                  <a:pt x="184" y="22"/>
                </a:lnTo>
                <a:lnTo>
                  <a:pt x="178" y="22"/>
                </a:lnTo>
                <a:lnTo>
                  <a:pt x="175" y="25"/>
                </a:lnTo>
                <a:lnTo>
                  <a:pt x="168" y="19"/>
                </a:lnTo>
                <a:lnTo>
                  <a:pt x="159" y="7"/>
                </a:lnTo>
                <a:lnTo>
                  <a:pt x="150" y="0"/>
                </a:lnTo>
                <a:lnTo>
                  <a:pt x="146" y="0"/>
                </a:lnTo>
                <a:lnTo>
                  <a:pt x="140" y="3"/>
                </a:lnTo>
                <a:lnTo>
                  <a:pt x="134" y="13"/>
                </a:lnTo>
                <a:lnTo>
                  <a:pt x="134" y="16"/>
                </a:lnTo>
                <a:lnTo>
                  <a:pt x="122" y="75"/>
                </a:lnTo>
                <a:lnTo>
                  <a:pt x="103" y="110"/>
                </a:lnTo>
                <a:lnTo>
                  <a:pt x="81" y="141"/>
                </a:lnTo>
                <a:lnTo>
                  <a:pt x="65" y="234"/>
                </a:lnTo>
                <a:lnTo>
                  <a:pt x="28" y="322"/>
                </a:lnTo>
                <a:lnTo>
                  <a:pt x="28" y="353"/>
                </a:lnTo>
                <a:lnTo>
                  <a:pt x="6" y="369"/>
                </a:lnTo>
                <a:lnTo>
                  <a:pt x="6" y="412"/>
                </a:lnTo>
                <a:lnTo>
                  <a:pt x="0" y="450"/>
                </a:lnTo>
                <a:lnTo>
                  <a:pt x="0" y="469"/>
                </a:lnTo>
                <a:lnTo>
                  <a:pt x="25" y="494"/>
                </a:lnTo>
                <a:lnTo>
                  <a:pt x="40" y="512"/>
                </a:lnTo>
                <a:lnTo>
                  <a:pt x="50" y="525"/>
                </a:lnTo>
                <a:lnTo>
                  <a:pt x="56" y="537"/>
                </a:lnTo>
                <a:lnTo>
                  <a:pt x="53" y="547"/>
                </a:lnTo>
                <a:lnTo>
                  <a:pt x="50" y="550"/>
                </a:lnTo>
                <a:lnTo>
                  <a:pt x="40" y="556"/>
                </a:lnTo>
                <a:lnTo>
                  <a:pt x="53" y="559"/>
                </a:lnTo>
                <a:lnTo>
                  <a:pt x="68" y="565"/>
                </a:lnTo>
                <a:lnTo>
                  <a:pt x="100" y="584"/>
                </a:lnTo>
                <a:lnTo>
                  <a:pt x="137" y="606"/>
                </a:lnTo>
                <a:lnTo>
                  <a:pt x="225" y="618"/>
                </a:lnTo>
                <a:lnTo>
                  <a:pt x="237" y="625"/>
                </a:lnTo>
                <a:lnTo>
                  <a:pt x="246" y="631"/>
                </a:lnTo>
                <a:lnTo>
                  <a:pt x="253" y="637"/>
                </a:lnTo>
                <a:lnTo>
                  <a:pt x="256" y="647"/>
                </a:lnTo>
                <a:lnTo>
                  <a:pt x="259" y="662"/>
                </a:lnTo>
                <a:lnTo>
                  <a:pt x="259" y="668"/>
                </a:lnTo>
                <a:lnTo>
                  <a:pt x="262" y="725"/>
                </a:lnTo>
                <a:lnTo>
                  <a:pt x="278" y="746"/>
                </a:lnTo>
                <a:lnTo>
                  <a:pt x="278" y="762"/>
                </a:lnTo>
                <a:lnTo>
                  <a:pt x="256" y="759"/>
                </a:lnTo>
                <a:lnTo>
                  <a:pt x="246" y="762"/>
                </a:lnTo>
                <a:lnTo>
                  <a:pt x="243" y="768"/>
                </a:lnTo>
                <a:lnTo>
                  <a:pt x="240" y="775"/>
                </a:lnTo>
                <a:lnTo>
                  <a:pt x="240" y="784"/>
                </a:lnTo>
                <a:lnTo>
                  <a:pt x="234" y="793"/>
                </a:lnTo>
                <a:lnTo>
                  <a:pt x="212" y="824"/>
                </a:lnTo>
                <a:lnTo>
                  <a:pt x="206" y="837"/>
                </a:lnTo>
                <a:lnTo>
                  <a:pt x="203" y="846"/>
                </a:lnTo>
                <a:lnTo>
                  <a:pt x="203" y="859"/>
                </a:lnTo>
                <a:lnTo>
                  <a:pt x="209" y="865"/>
                </a:lnTo>
                <a:lnTo>
                  <a:pt x="215" y="878"/>
                </a:lnTo>
                <a:lnTo>
                  <a:pt x="221" y="884"/>
                </a:lnTo>
                <a:lnTo>
                  <a:pt x="231" y="884"/>
                </a:lnTo>
                <a:lnTo>
                  <a:pt x="246" y="884"/>
                </a:lnTo>
                <a:lnTo>
                  <a:pt x="262" y="896"/>
                </a:lnTo>
                <a:lnTo>
                  <a:pt x="274" y="896"/>
                </a:lnTo>
                <a:lnTo>
                  <a:pt x="293" y="896"/>
                </a:lnTo>
                <a:lnTo>
                  <a:pt x="312" y="903"/>
                </a:lnTo>
                <a:lnTo>
                  <a:pt x="343" y="915"/>
                </a:lnTo>
                <a:lnTo>
                  <a:pt x="384" y="934"/>
                </a:lnTo>
                <a:lnTo>
                  <a:pt x="402" y="956"/>
                </a:lnTo>
                <a:lnTo>
                  <a:pt x="449" y="956"/>
                </a:lnTo>
                <a:lnTo>
                  <a:pt x="474" y="974"/>
                </a:lnTo>
                <a:lnTo>
                  <a:pt x="496" y="977"/>
                </a:lnTo>
                <a:lnTo>
                  <a:pt x="505" y="984"/>
                </a:lnTo>
                <a:lnTo>
                  <a:pt x="512" y="990"/>
                </a:lnTo>
                <a:lnTo>
                  <a:pt x="518" y="999"/>
                </a:lnTo>
                <a:lnTo>
                  <a:pt x="521" y="1012"/>
                </a:lnTo>
                <a:lnTo>
                  <a:pt x="524" y="1031"/>
                </a:lnTo>
                <a:lnTo>
                  <a:pt x="524" y="1037"/>
                </a:lnTo>
                <a:lnTo>
                  <a:pt x="534" y="1037"/>
                </a:lnTo>
                <a:lnTo>
                  <a:pt x="546" y="1040"/>
                </a:lnTo>
                <a:lnTo>
                  <a:pt x="565" y="1046"/>
                </a:lnTo>
                <a:lnTo>
                  <a:pt x="590" y="1059"/>
                </a:lnTo>
                <a:lnTo>
                  <a:pt x="605" y="1059"/>
                </a:lnTo>
                <a:lnTo>
                  <a:pt x="621" y="1055"/>
                </a:lnTo>
                <a:lnTo>
                  <a:pt x="633" y="1049"/>
                </a:lnTo>
                <a:lnTo>
                  <a:pt x="646" y="1040"/>
                </a:lnTo>
                <a:lnTo>
                  <a:pt x="655" y="1027"/>
                </a:lnTo>
                <a:lnTo>
                  <a:pt x="665" y="1018"/>
                </a:lnTo>
                <a:lnTo>
                  <a:pt x="677" y="990"/>
                </a:lnTo>
                <a:lnTo>
                  <a:pt x="686" y="965"/>
                </a:lnTo>
                <a:lnTo>
                  <a:pt x="693" y="940"/>
                </a:lnTo>
                <a:lnTo>
                  <a:pt x="696" y="918"/>
                </a:lnTo>
                <a:lnTo>
                  <a:pt x="721" y="890"/>
                </a:lnTo>
                <a:lnTo>
                  <a:pt x="736" y="862"/>
                </a:lnTo>
                <a:lnTo>
                  <a:pt x="746" y="837"/>
                </a:lnTo>
                <a:lnTo>
                  <a:pt x="752" y="812"/>
                </a:lnTo>
                <a:lnTo>
                  <a:pt x="752" y="793"/>
                </a:lnTo>
                <a:lnTo>
                  <a:pt x="752" y="778"/>
                </a:lnTo>
                <a:lnTo>
                  <a:pt x="749" y="765"/>
                </a:lnTo>
                <a:lnTo>
                  <a:pt x="749" y="709"/>
                </a:lnTo>
                <a:lnTo>
                  <a:pt x="705" y="684"/>
                </a:lnTo>
                <a:lnTo>
                  <a:pt x="705" y="662"/>
                </a:lnTo>
                <a:lnTo>
                  <a:pt x="702" y="650"/>
                </a:lnTo>
                <a:lnTo>
                  <a:pt x="699" y="640"/>
                </a:lnTo>
                <a:lnTo>
                  <a:pt x="696" y="637"/>
                </a:lnTo>
                <a:lnTo>
                  <a:pt x="652" y="609"/>
                </a:lnTo>
                <a:lnTo>
                  <a:pt x="661" y="512"/>
                </a:lnTo>
                <a:lnTo>
                  <a:pt x="715" y="512"/>
                </a:lnTo>
                <a:lnTo>
                  <a:pt x="783" y="512"/>
                </a:lnTo>
                <a:lnTo>
                  <a:pt x="846" y="506"/>
                </a:lnTo>
                <a:lnTo>
                  <a:pt x="889" y="50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lnSpc>
                <a:spcPts val="22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lnSpc>
                <a:spcPts val="21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Freeform 9"/>
          <p:cNvSpPr/>
          <p:nvPr/>
        </p:nvSpPr>
        <p:spPr bwMode="auto">
          <a:xfrm>
            <a:off x="3857047" y="2558530"/>
            <a:ext cx="3567152" cy="3500082"/>
          </a:xfrm>
          <a:custGeom>
            <a:avLst/>
            <a:gdLst>
              <a:gd name="T0" fmla="*/ 1991 w 2331"/>
              <a:gd name="T1" fmla="*/ 581 h 2285"/>
              <a:gd name="T2" fmla="*/ 1857 w 2331"/>
              <a:gd name="T3" fmla="*/ 600 h 2285"/>
              <a:gd name="T4" fmla="*/ 1642 w 2331"/>
              <a:gd name="T5" fmla="*/ 606 h 2285"/>
              <a:gd name="T6" fmla="*/ 1520 w 2331"/>
              <a:gd name="T7" fmla="*/ 593 h 2285"/>
              <a:gd name="T8" fmla="*/ 1423 w 2331"/>
              <a:gd name="T9" fmla="*/ 609 h 2285"/>
              <a:gd name="T10" fmla="*/ 1201 w 2331"/>
              <a:gd name="T11" fmla="*/ 581 h 2285"/>
              <a:gd name="T12" fmla="*/ 1170 w 2331"/>
              <a:gd name="T13" fmla="*/ 519 h 2285"/>
              <a:gd name="T14" fmla="*/ 1080 w 2331"/>
              <a:gd name="T15" fmla="*/ 406 h 2285"/>
              <a:gd name="T16" fmla="*/ 1105 w 2331"/>
              <a:gd name="T17" fmla="*/ 272 h 2285"/>
              <a:gd name="T18" fmla="*/ 1048 w 2331"/>
              <a:gd name="T19" fmla="*/ 216 h 2285"/>
              <a:gd name="T20" fmla="*/ 896 w 2331"/>
              <a:gd name="T21" fmla="*/ 222 h 2285"/>
              <a:gd name="T22" fmla="*/ 942 w 2331"/>
              <a:gd name="T23" fmla="*/ 197 h 2285"/>
              <a:gd name="T24" fmla="*/ 852 w 2331"/>
              <a:gd name="T25" fmla="*/ 160 h 2285"/>
              <a:gd name="T26" fmla="*/ 764 w 2331"/>
              <a:gd name="T27" fmla="*/ 141 h 2285"/>
              <a:gd name="T28" fmla="*/ 724 w 2331"/>
              <a:gd name="T29" fmla="*/ 22 h 2285"/>
              <a:gd name="T30" fmla="*/ 661 w 2331"/>
              <a:gd name="T31" fmla="*/ 47 h 2285"/>
              <a:gd name="T32" fmla="*/ 615 w 2331"/>
              <a:gd name="T33" fmla="*/ 63 h 2285"/>
              <a:gd name="T34" fmla="*/ 571 w 2331"/>
              <a:gd name="T35" fmla="*/ 110 h 2285"/>
              <a:gd name="T36" fmla="*/ 483 w 2331"/>
              <a:gd name="T37" fmla="*/ 72 h 2285"/>
              <a:gd name="T38" fmla="*/ 424 w 2331"/>
              <a:gd name="T39" fmla="*/ 78 h 2285"/>
              <a:gd name="T40" fmla="*/ 318 w 2331"/>
              <a:gd name="T41" fmla="*/ 153 h 2285"/>
              <a:gd name="T42" fmla="*/ 171 w 2331"/>
              <a:gd name="T43" fmla="*/ 166 h 2285"/>
              <a:gd name="T44" fmla="*/ 84 w 2331"/>
              <a:gd name="T45" fmla="*/ 197 h 2285"/>
              <a:gd name="T46" fmla="*/ 0 w 2331"/>
              <a:gd name="T47" fmla="*/ 228 h 2285"/>
              <a:gd name="T48" fmla="*/ 18 w 2331"/>
              <a:gd name="T49" fmla="*/ 306 h 2285"/>
              <a:gd name="T50" fmla="*/ 87 w 2331"/>
              <a:gd name="T51" fmla="*/ 331 h 2285"/>
              <a:gd name="T52" fmla="*/ 165 w 2331"/>
              <a:gd name="T53" fmla="*/ 356 h 2285"/>
              <a:gd name="T54" fmla="*/ 262 w 2331"/>
              <a:gd name="T55" fmla="*/ 341 h 2285"/>
              <a:gd name="T56" fmla="*/ 274 w 2331"/>
              <a:gd name="T57" fmla="*/ 506 h 2285"/>
              <a:gd name="T58" fmla="*/ 302 w 2331"/>
              <a:gd name="T59" fmla="*/ 690 h 2285"/>
              <a:gd name="T60" fmla="*/ 224 w 2331"/>
              <a:gd name="T61" fmla="*/ 1137 h 2285"/>
              <a:gd name="T62" fmla="*/ 174 w 2331"/>
              <a:gd name="T63" fmla="*/ 1468 h 2285"/>
              <a:gd name="T64" fmla="*/ 249 w 2331"/>
              <a:gd name="T65" fmla="*/ 1561 h 2285"/>
              <a:gd name="T66" fmla="*/ 296 w 2331"/>
              <a:gd name="T67" fmla="*/ 1677 h 2285"/>
              <a:gd name="T68" fmla="*/ 290 w 2331"/>
              <a:gd name="T69" fmla="*/ 1917 h 2285"/>
              <a:gd name="T70" fmla="*/ 371 w 2331"/>
              <a:gd name="T71" fmla="*/ 1970 h 2285"/>
              <a:gd name="T72" fmla="*/ 412 w 2331"/>
              <a:gd name="T73" fmla="*/ 2073 h 2285"/>
              <a:gd name="T74" fmla="*/ 515 w 2331"/>
              <a:gd name="T75" fmla="*/ 2120 h 2285"/>
              <a:gd name="T76" fmla="*/ 571 w 2331"/>
              <a:gd name="T77" fmla="*/ 2245 h 2285"/>
              <a:gd name="T78" fmla="*/ 746 w 2331"/>
              <a:gd name="T79" fmla="*/ 2220 h 2285"/>
              <a:gd name="T80" fmla="*/ 805 w 2331"/>
              <a:gd name="T81" fmla="*/ 2117 h 2285"/>
              <a:gd name="T82" fmla="*/ 1039 w 2331"/>
              <a:gd name="T83" fmla="*/ 2039 h 2285"/>
              <a:gd name="T84" fmla="*/ 1117 w 2331"/>
              <a:gd name="T85" fmla="*/ 2054 h 2285"/>
              <a:gd name="T86" fmla="*/ 1289 w 2331"/>
              <a:gd name="T87" fmla="*/ 1989 h 2285"/>
              <a:gd name="T88" fmla="*/ 1423 w 2331"/>
              <a:gd name="T89" fmla="*/ 2058 h 2285"/>
              <a:gd name="T90" fmla="*/ 1648 w 2331"/>
              <a:gd name="T91" fmla="*/ 2070 h 2285"/>
              <a:gd name="T92" fmla="*/ 1716 w 2331"/>
              <a:gd name="T93" fmla="*/ 2054 h 2285"/>
              <a:gd name="T94" fmla="*/ 1832 w 2331"/>
              <a:gd name="T95" fmla="*/ 2076 h 2285"/>
              <a:gd name="T96" fmla="*/ 1863 w 2331"/>
              <a:gd name="T97" fmla="*/ 2011 h 2285"/>
              <a:gd name="T98" fmla="*/ 1801 w 2331"/>
              <a:gd name="T99" fmla="*/ 1930 h 2285"/>
              <a:gd name="T100" fmla="*/ 1848 w 2331"/>
              <a:gd name="T101" fmla="*/ 1830 h 2285"/>
              <a:gd name="T102" fmla="*/ 1910 w 2331"/>
              <a:gd name="T103" fmla="*/ 1786 h 2285"/>
              <a:gd name="T104" fmla="*/ 1732 w 2331"/>
              <a:gd name="T105" fmla="*/ 1620 h 2285"/>
              <a:gd name="T106" fmla="*/ 1682 w 2331"/>
              <a:gd name="T107" fmla="*/ 1455 h 2285"/>
              <a:gd name="T108" fmla="*/ 1648 w 2331"/>
              <a:gd name="T109" fmla="*/ 1405 h 2285"/>
              <a:gd name="T110" fmla="*/ 1801 w 2331"/>
              <a:gd name="T111" fmla="*/ 1340 h 2285"/>
              <a:gd name="T112" fmla="*/ 1904 w 2331"/>
              <a:gd name="T113" fmla="*/ 1290 h 2285"/>
              <a:gd name="T114" fmla="*/ 2035 w 2331"/>
              <a:gd name="T115" fmla="*/ 1230 h 2285"/>
              <a:gd name="T116" fmla="*/ 2122 w 2331"/>
              <a:gd name="T117" fmla="*/ 1093 h 2285"/>
              <a:gd name="T118" fmla="*/ 2153 w 2331"/>
              <a:gd name="T119" fmla="*/ 790 h 228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331"/>
              <a:gd name="T181" fmla="*/ 0 h 2285"/>
              <a:gd name="T182" fmla="*/ 2331 w 2331"/>
              <a:gd name="T183" fmla="*/ 2285 h 228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331" h="2285">
                <a:moveTo>
                  <a:pt x="2235" y="740"/>
                </a:moveTo>
                <a:lnTo>
                  <a:pt x="2325" y="737"/>
                </a:lnTo>
                <a:lnTo>
                  <a:pt x="2325" y="718"/>
                </a:lnTo>
                <a:lnTo>
                  <a:pt x="2331" y="675"/>
                </a:lnTo>
                <a:lnTo>
                  <a:pt x="2328" y="675"/>
                </a:lnTo>
                <a:lnTo>
                  <a:pt x="2163" y="628"/>
                </a:lnTo>
                <a:lnTo>
                  <a:pt x="1991" y="581"/>
                </a:lnTo>
                <a:lnTo>
                  <a:pt x="1982" y="578"/>
                </a:lnTo>
                <a:lnTo>
                  <a:pt x="1969" y="578"/>
                </a:lnTo>
                <a:lnTo>
                  <a:pt x="1944" y="578"/>
                </a:lnTo>
                <a:lnTo>
                  <a:pt x="1929" y="578"/>
                </a:lnTo>
                <a:lnTo>
                  <a:pt x="1891" y="590"/>
                </a:lnTo>
                <a:lnTo>
                  <a:pt x="1857" y="600"/>
                </a:lnTo>
                <a:lnTo>
                  <a:pt x="1829" y="603"/>
                </a:lnTo>
                <a:lnTo>
                  <a:pt x="1732" y="606"/>
                </a:lnTo>
                <a:lnTo>
                  <a:pt x="1670" y="606"/>
                </a:lnTo>
                <a:lnTo>
                  <a:pt x="1660" y="606"/>
                </a:lnTo>
                <a:lnTo>
                  <a:pt x="1651" y="606"/>
                </a:lnTo>
                <a:lnTo>
                  <a:pt x="1642" y="606"/>
                </a:lnTo>
                <a:lnTo>
                  <a:pt x="1623" y="612"/>
                </a:lnTo>
                <a:lnTo>
                  <a:pt x="1607" y="618"/>
                </a:lnTo>
                <a:lnTo>
                  <a:pt x="1560" y="618"/>
                </a:lnTo>
                <a:lnTo>
                  <a:pt x="1557" y="612"/>
                </a:lnTo>
                <a:lnTo>
                  <a:pt x="1542" y="603"/>
                </a:lnTo>
                <a:lnTo>
                  <a:pt x="1532" y="597"/>
                </a:lnTo>
                <a:lnTo>
                  <a:pt x="1520" y="593"/>
                </a:lnTo>
                <a:lnTo>
                  <a:pt x="1504" y="590"/>
                </a:lnTo>
                <a:lnTo>
                  <a:pt x="1485" y="590"/>
                </a:lnTo>
                <a:lnTo>
                  <a:pt x="1479" y="597"/>
                </a:lnTo>
                <a:lnTo>
                  <a:pt x="1473" y="600"/>
                </a:lnTo>
                <a:lnTo>
                  <a:pt x="1454" y="606"/>
                </a:lnTo>
                <a:lnTo>
                  <a:pt x="1423" y="609"/>
                </a:lnTo>
                <a:lnTo>
                  <a:pt x="1379" y="603"/>
                </a:lnTo>
                <a:lnTo>
                  <a:pt x="1345" y="597"/>
                </a:lnTo>
                <a:lnTo>
                  <a:pt x="1314" y="587"/>
                </a:lnTo>
                <a:lnTo>
                  <a:pt x="1286" y="581"/>
                </a:lnTo>
                <a:lnTo>
                  <a:pt x="1264" y="578"/>
                </a:lnTo>
                <a:lnTo>
                  <a:pt x="1242" y="578"/>
                </a:lnTo>
                <a:lnTo>
                  <a:pt x="1201" y="581"/>
                </a:lnTo>
                <a:lnTo>
                  <a:pt x="1183" y="581"/>
                </a:lnTo>
                <a:lnTo>
                  <a:pt x="1180" y="578"/>
                </a:lnTo>
                <a:lnTo>
                  <a:pt x="1176" y="578"/>
                </a:lnTo>
                <a:lnTo>
                  <a:pt x="1173" y="568"/>
                </a:lnTo>
                <a:lnTo>
                  <a:pt x="1173" y="553"/>
                </a:lnTo>
                <a:lnTo>
                  <a:pt x="1173" y="528"/>
                </a:lnTo>
                <a:lnTo>
                  <a:pt x="1170" y="519"/>
                </a:lnTo>
                <a:lnTo>
                  <a:pt x="1167" y="509"/>
                </a:lnTo>
                <a:lnTo>
                  <a:pt x="1142" y="478"/>
                </a:lnTo>
                <a:lnTo>
                  <a:pt x="1123" y="456"/>
                </a:lnTo>
                <a:lnTo>
                  <a:pt x="1108" y="444"/>
                </a:lnTo>
                <a:lnTo>
                  <a:pt x="1095" y="431"/>
                </a:lnTo>
                <a:lnTo>
                  <a:pt x="1086" y="419"/>
                </a:lnTo>
                <a:lnTo>
                  <a:pt x="1080" y="406"/>
                </a:lnTo>
                <a:lnTo>
                  <a:pt x="1073" y="391"/>
                </a:lnTo>
                <a:lnTo>
                  <a:pt x="1073" y="372"/>
                </a:lnTo>
                <a:lnTo>
                  <a:pt x="1077" y="350"/>
                </a:lnTo>
                <a:lnTo>
                  <a:pt x="1089" y="328"/>
                </a:lnTo>
                <a:lnTo>
                  <a:pt x="1102" y="309"/>
                </a:lnTo>
                <a:lnTo>
                  <a:pt x="1108" y="294"/>
                </a:lnTo>
                <a:lnTo>
                  <a:pt x="1108" y="281"/>
                </a:lnTo>
                <a:lnTo>
                  <a:pt x="1105" y="272"/>
                </a:lnTo>
                <a:lnTo>
                  <a:pt x="1098" y="266"/>
                </a:lnTo>
                <a:lnTo>
                  <a:pt x="1092" y="263"/>
                </a:lnTo>
                <a:lnTo>
                  <a:pt x="1077" y="259"/>
                </a:lnTo>
                <a:lnTo>
                  <a:pt x="1070" y="256"/>
                </a:lnTo>
                <a:lnTo>
                  <a:pt x="1067" y="250"/>
                </a:lnTo>
                <a:lnTo>
                  <a:pt x="1058" y="234"/>
                </a:lnTo>
                <a:lnTo>
                  <a:pt x="1048" y="216"/>
                </a:lnTo>
                <a:lnTo>
                  <a:pt x="1030" y="228"/>
                </a:lnTo>
                <a:lnTo>
                  <a:pt x="1011" y="238"/>
                </a:lnTo>
                <a:lnTo>
                  <a:pt x="989" y="244"/>
                </a:lnTo>
                <a:lnTo>
                  <a:pt x="908" y="250"/>
                </a:lnTo>
                <a:lnTo>
                  <a:pt x="896" y="247"/>
                </a:lnTo>
                <a:lnTo>
                  <a:pt x="889" y="247"/>
                </a:lnTo>
                <a:lnTo>
                  <a:pt x="896" y="222"/>
                </a:lnTo>
                <a:lnTo>
                  <a:pt x="908" y="216"/>
                </a:lnTo>
                <a:lnTo>
                  <a:pt x="917" y="209"/>
                </a:lnTo>
                <a:lnTo>
                  <a:pt x="927" y="206"/>
                </a:lnTo>
                <a:lnTo>
                  <a:pt x="933" y="206"/>
                </a:lnTo>
                <a:lnTo>
                  <a:pt x="939" y="203"/>
                </a:lnTo>
                <a:lnTo>
                  <a:pt x="942" y="197"/>
                </a:lnTo>
                <a:lnTo>
                  <a:pt x="949" y="194"/>
                </a:lnTo>
                <a:lnTo>
                  <a:pt x="952" y="191"/>
                </a:lnTo>
                <a:lnTo>
                  <a:pt x="955" y="188"/>
                </a:lnTo>
                <a:lnTo>
                  <a:pt x="955" y="181"/>
                </a:lnTo>
                <a:lnTo>
                  <a:pt x="952" y="178"/>
                </a:lnTo>
                <a:lnTo>
                  <a:pt x="939" y="172"/>
                </a:lnTo>
                <a:lnTo>
                  <a:pt x="920" y="166"/>
                </a:lnTo>
                <a:lnTo>
                  <a:pt x="880" y="163"/>
                </a:lnTo>
                <a:lnTo>
                  <a:pt x="852" y="160"/>
                </a:lnTo>
                <a:lnTo>
                  <a:pt x="839" y="156"/>
                </a:lnTo>
                <a:lnTo>
                  <a:pt x="817" y="144"/>
                </a:lnTo>
                <a:lnTo>
                  <a:pt x="814" y="147"/>
                </a:lnTo>
                <a:lnTo>
                  <a:pt x="805" y="150"/>
                </a:lnTo>
                <a:lnTo>
                  <a:pt x="799" y="153"/>
                </a:lnTo>
                <a:lnTo>
                  <a:pt x="789" y="150"/>
                </a:lnTo>
                <a:lnTo>
                  <a:pt x="777" y="147"/>
                </a:lnTo>
                <a:lnTo>
                  <a:pt x="764" y="141"/>
                </a:lnTo>
                <a:lnTo>
                  <a:pt x="730" y="119"/>
                </a:lnTo>
                <a:lnTo>
                  <a:pt x="724" y="110"/>
                </a:lnTo>
                <a:lnTo>
                  <a:pt x="718" y="100"/>
                </a:lnTo>
                <a:lnTo>
                  <a:pt x="727" y="50"/>
                </a:lnTo>
                <a:lnTo>
                  <a:pt x="739" y="35"/>
                </a:lnTo>
                <a:lnTo>
                  <a:pt x="743" y="25"/>
                </a:lnTo>
                <a:lnTo>
                  <a:pt x="727" y="25"/>
                </a:lnTo>
                <a:lnTo>
                  <a:pt x="724" y="22"/>
                </a:lnTo>
                <a:lnTo>
                  <a:pt x="718" y="10"/>
                </a:lnTo>
                <a:lnTo>
                  <a:pt x="711" y="0"/>
                </a:lnTo>
                <a:lnTo>
                  <a:pt x="702" y="0"/>
                </a:lnTo>
                <a:lnTo>
                  <a:pt x="696" y="25"/>
                </a:lnTo>
                <a:lnTo>
                  <a:pt x="686" y="38"/>
                </a:lnTo>
                <a:lnTo>
                  <a:pt x="668" y="44"/>
                </a:lnTo>
                <a:lnTo>
                  <a:pt x="665" y="44"/>
                </a:lnTo>
                <a:lnTo>
                  <a:pt x="661" y="47"/>
                </a:lnTo>
                <a:lnTo>
                  <a:pt x="661" y="50"/>
                </a:lnTo>
                <a:lnTo>
                  <a:pt x="658" y="63"/>
                </a:lnTo>
                <a:lnTo>
                  <a:pt x="633" y="60"/>
                </a:lnTo>
                <a:lnTo>
                  <a:pt x="624" y="60"/>
                </a:lnTo>
                <a:lnTo>
                  <a:pt x="621" y="60"/>
                </a:lnTo>
                <a:lnTo>
                  <a:pt x="615" y="63"/>
                </a:lnTo>
                <a:lnTo>
                  <a:pt x="602" y="81"/>
                </a:lnTo>
                <a:lnTo>
                  <a:pt x="596" y="100"/>
                </a:lnTo>
                <a:lnTo>
                  <a:pt x="596" y="103"/>
                </a:lnTo>
                <a:lnTo>
                  <a:pt x="593" y="106"/>
                </a:lnTo>
                <a:lnTo>
                  <a:pt x="580" y="106"/>
                </a:lnTo>
                <a:lnTo>
                  <a:pt x="574" y="110"/>
                </a:lnTo>
                <a:lnTo>
                  <a:pt x="571" y="110"/>
                </a:lnTo>
                <a:lnTo>
                  <a:pt x="565" y="110"/>
                </a:lnTo>
                <a:lnTo>
                  <a:pt x="555" y="106"/>
                </a:lnTo>
                <a:lnTo>
                  <a:pt x="530" y="94"/>
                </a:lnTo>
                <a:lnTo>
                  <a:pt x="515" y="85"/>
                </a:lnTo>
                <a:lnTo>
                  <a:pt x="499" y="78"/>
                </a:lnTo>
                <a:lnTo>
                  <a:pt x="483" y="72"/>
                </a:lnTo>
                <a:lnTo>
                  <a:pt x="474" y="69"/>
                </a:lnTo>
                <a:lnTo>
                  <a:pt x="468" y="69"/>
                </a:lnTo>
                <a:lnTo>
                  <a:pt x="455" y="66"/>
                </a:lnTo>
                <a:lnTo>
                  <a:pt x="449" y="66"/>
                </a:lnTo>
                <a:lnTo>
                  <a:pt x="440" y="72"/>
                </a:lnTo>
                <a:lnTo>
                  <a:pt x="434" y="78"/>
                </a:lnTo>
                <a:lnTo>
                  <a:pt x="424" y="78"/>
                </a:lnTo>
                <a:lnTo>
                  <a:pt x="409" y="81"/>
                </a:lnTo>
                <a:lnTo>
                  <a:pt x="387" y="78"/>
                </a:lnTo>
                <a:lnTo>
                  <a:pt x="371" y="88"/>
                </a:lnTo>
                <a:lnTo>
                  <a:pt x="352" y="97"/>
                </a:lnTo>
                <a:lnTo>
                  <a:pt x="334" y="106"/>
                </a:lnTo>
                <a:lnTo>
                  <a:pt x="321" y="125"/>
                </a:lnTo>
                <a:lnTo>
                  <a:pt x="318" y="153"/>
                </a:lnTo>
                <a:lnTo>
                  <a:pt x="306" y="156"/>
                </a:lnTo>
                <a:lnTo>
                  <a:pt x="293" y="156"/>
                </a:lnTo>
                <a:lnTo>
                  <a:pt x="277" y="153"/>
                </a:lnTo>
                <a:lnTo>
                  <a:pt x="262" y="153"/>
                </a:lnTo>
                <a:lnTo>
                  <a:pt x="228" y="153"/>
                </a:lnTo>
                <a:lnTo>
                  <a:pt x="209" y="156"/>
                </a:lnTo>
                <a:lnTo>
                  <a:pt x="190" y="160"/>
                </a:lnTo>
                <a:lnTo>
                  <a:pt x="171" y="166"/>
                </a:lnTo>
                <a:lnTo>
                  <a:pt x="159" y="172"/>
                </a:lnTo>
                <a:lnTo>
                  <a:pt x="140" y="188"/>
                </a:lnTo>
                <a:lnTo>
                  <a:pt x="128" y="194"/>
                </a:lnTo>
                <a:lnTo>
                  <a:pt x="121" y="194"/>
                </a:lnTo>
                <a:lnTo>
                  <a:pt x="84" y="197"/>
                </a:lnTo>
                <a:lnTo>
                  <a:pt x="65" y="197"/>
                </a:lnTo>
                <a:lnTo>
                  <a:pt x="47" y="197"/>
                </a:lnTo>
                <a:lnTo>
                  <a:pt x="37" y="197"/>
                </a:lnTo>
                <a:lnTo>
                  <a:pt x="22" y="200"/>
                </a:lnTo>
                <a:lnTo>
                  <a:pt x="12" y="203"/>
                </a:lnTo>
                <a:lnTo>
                  <a:pt x="6" y="206"/>
                </a:lnTo>
                <a:lnTo>
                  <a:pt x="3" y="216"/>
                </a:lnTo>
                <a:lnTo>
                  <a:pt x="0" y="228"/>
                </a:lnTo>
                <a:lnTo>
                  <a:pt x="0" y="253"/>
                </a:lnTo>
                <a:lnTo>
                  <a:pt x="3" y="263"/>
                </a:lnTo>
                <a:lnTo>
                  <a:pt x="6" y="269"/>
                </a:lnTo>
                <a:lnTo>
                  <a:pt x="9" y="269"/>
                </a:lnTo>
                <a:lnTo>
                  <a:pt x="9" y="297"/>
                </a:lnTo>
                <a:lnTo>
                  <a:pt x="18" y="306"/>
                </a:lnTo>
                <a:lnTo>
                  <a:pt x="25" y="309"/>
                </a:lnTo>
                <a:lnTo>
                  <a:pt x="28" y="312"/>
                </a:lnTo>
                <a:lnTo>
                  <a:pt x="40" y="312"/>
                </a:lnTo>
                <a:lnTo>
                  <a:pt x="59" y="309"/>
                </a:lnTo>
                <a:lnTo>
                  <a:pt x="65" y="309"/>
                </a:lnTo>
                <a:lnTo>
                  <a:pt x="71" y="312"/>
                </a:lnTo>
                <a:lnTo>
                  <a:pt x="78" y="319"/>
                </a:lnTo>
                <a:lnTo>
                  <a:pt x="87" y="331"/>
                </a:lnTo>
                <a:lnTo>
                  <a:pt x="100" y="328"/>
                </a:lnTo>
                <a:lnTo>
                  <a:pt x="118" y="325"/>
                </a:lnTo>
                <a:lnTo>
                  <a:pt x="125" y="325"/>
                </a:lnTo>
                <a:lnTo>
                  <a:pt x="134" y="325"/>
                </a:lnTo>
                <a:lnTo>
                  <a:pt x="143" y="328"/>
                </a:lnTo>
                <a:lnTo>
                  <a:pt x="150" y="334"/>
                </a:lnTo>
                <a:lnTo>
                  <a:pt x="159" y="344"/>
                </a:lnTo>
                <a:lnTo>
                  <a:pt x="165" y="356"/>
                </a:lnTo>
                <a:lnTo>
                  <a:pt x="178" y="353"/>
                </a:lnTo>
                <a:lnTo>
                  <a:pt x="209" y="337"/>
                </a:lnTo>
                <a:lnTo>
                  <a:pt x="228" y="328"/>
                </a:lnTo>
                <a:lnTo>
                  <a:pt x="237" y="328"/>
                </a:lnTo>
                <a:lnTo>
                  <a:pt x="246" y="328"/>
                </a:lnTo>
                <a:lnTo>
                  <a:pt x="256" y="331"/>
                </a:lnTo>
                <a:lnTo>
                  <a:pt x="262" y="341"/>
                </a:lnTo>
                <a:lnTo>
                  <a:pt x="265" y="350"/>
                </a:lnTo>
                <a:lnTo>
                  <a:pt x="265" y="366"/>
                </a:lnTo>
                <a:lnTo>
                  <a:pt x="265" y="428"/>
                </a:lnTo>
                <a:lnTo>
                  <a:pt x="262" y="450"/>
                </a:lnTo>
                <a:lnTo>
                  <a:pt x="265" y="475"/>
                </a:lnTo>
                <a:lnTo>
                  <a:pt x="274" y="487"/>
                </a:lnTo>
                <a:lnTo>
                  <a:pt x="274" y="506"/>
                </a:lnTo>
                <a:lnTo>
                  <a:pt x="271" y="528"/>
                </a:lnTo>
                <a:lnTo>
                  <a:pt x="265" y="556"/>
                </a:lnTo>
                <a:lnTo>
                  <a:pt x="265" y="575"/>
                </a:lnTo>
                <a:lnTo>
                  <a:pt x="268" y="593"/>
                </a:lnTo>
                <a:lnTo>
                  <a:pt x="271" y="615"/>
                </a:lnTo>
                <a:lnTo>
                  <a:pt x="281" y="637"/>
                </a:lnTo>
                <a:lnTo>
                  <a:pt x="296" y="675"/>
                </a:lnTo>
                <a:lnTo>
                  <a:pt x="302" y="690"/>
                </a:lnTo>
                <a:lnTo>
                  <a:pt x="315" y="853"/>
                </a:lnTo>
                <a:lnTo>
                  <a:pt x="318" y="984"/>
                </a:lnTo>
                <a:lnTo>
                  <a:pt x="315" y="999"/>
                </a:lnTo>
                <a:lnTo>
                  <a:pt x="296" y="1034"/>
                </a:lnTo>
                <a:lnTo>
                  <a:pt x="284" y="1059"/>
                </a:lnTo>
                <a:lnTo>
                  <a:pt x="268" y="1084"/>
                </a:lnTo>
                <a:lnTo>
                  <a:pt x="249" y="1109"/>
                </a:lnTo>
                <a:lnTo>
                  <a:pt x="224" y="1137"/>
                </a:lnTo>
                <a:lnTo>
                  <a:pt x="203" y="1162"/>
                </a:lnTo>
                <a:lnTo>
                  <a:pt x="187" y="1183"/>
                </a:lnTo>
                <a:lnTo>
                  <a:pt x="181" y="1202"/>
                </a:lnTo>
                <a:lnTo>
                  <a:pt x="178" y="1215"/>
                </a:lnTo>
                <a:lnTo>
                  <a:pt x="178" y="1227"/>
                </a:lnTo>
                <a:lnTo>
                  <a:pt x="178" y="1237"/>
                </a:lnTo>
                <a:lnTo>
                  <a:pt x="184" y="1243"/>
                </a:lnTo>
                <a:lnTo>
                  <a:pt x="174" y="1468"/>
                </a:lnTo>
                <a:lnTo>
                  <a:pt x="171" y="1474"/>
                </a:lnTo>
                <a:lnTo>
                  <a:pt x="174" y="1489"/>
                </a:lnTo>
                <a:lnTo>
                  <a:pt x="181" y="1502"/>
                </a:lnTo>
                <a:lnTo>
                  <a:pt x="187" y="1511"/>
                </a:lnTo>
                <a:lnTo>
                  <a:pt x="199" y="1524"/>
                </a:lnTo>
                <a:lnTo>
                  <a:pt x="218" y="1536"/>
                </a:lnTo>
                <a:lnTo>
                  <a:pt x="249" y="1561"/>
                </a:lnTo>
                <a:lnTo>
                  <a:pt x="268" y="1583"/>
                </a:lnTo>
                <a:lnTo>
                  <a:pt x="281" y="1599"/>
                </a:lnTo>
                <a:lnTo>
                  <a:pt x="281" y="1605"/>
                </a:lnTo>
                <a:lnTo>
                  <a:pt x="287" y="1617"/>
                </a:lnTo>
                <a:lnTo>
                  <a:pt x="290" y="1639"/>
                </a:lnTo>
                <a:lnTo>
                  <a:pt x="290" y="1670"/>
                </a:lnTo>
                <a:lnTo>
                  <a:pt x="296" y="1677"/>
                </a:lnTo>
                <a:lnTo>
                  <a:pt x="306" y="1699"/>
                </a:lnTo>
                <a:lnTo>
                  <a:pt x="309" y="1711"/>
                </a:lnTo>
                <a:lnTo>
                  <a:pt x="312" y="1730"/>
                </a:lnTo>
                <a:lnTo>
                  <a:pt x="312" y="1752"/>
                </a:lnTo>
                <a:lnTo>
                  <a:pt x="306" y="1773"/>
                </a:lnTo>
                <a:lnTo>
                  <a:pt x="296" y="1817"/>
                </a:lnTo>
                <a:lnTo>
                  <a:pt x="293" y="1842"/>
                </a:lnTo>
                <a:lnTo>
                  <a:pt x="290" y="1917"/>
                </a:lnTo>
                <a:lnTo>
                  <a:pt x="290" y="1920"/>
                </a:lnTo>
                <a:lnTo>
                  <a:pt x="293" y="1930"/>
                </a:lnTo>
                <a:lnTo>
                  <a:pt x="299" y="1936"/>
                </a:lnTo>
                <a:lnTo>
                  <a:pt x="306" y="1942"/>
                </a:lnTo>
                <a:lnTo>
                  <a:pt x="321" y="1948"/>
                </a:lnTo>
                <a:lnTo>
                  <a:pt x="337" y="1955"/>
                </a:lnTo>
                <a:lnTo>
                  <a:pt x="356" y="1961"/>
                </a:lnTo>
                <a:lnTo>
                  <a:pt x="371" y="1970"/>
                </a:lnTo>
                <a:lnTo>
                  <a:pt x="384" y="1979"/>
                </a:lnTo>
                <a:lnTo>
                  <a:pt x="393" y="1992"/>
                </a:lnTo>
                <a:lnTo>
                  <a:pt x="402" y="2011"/>
                </a:lnTo>
                <a:lnTo>
                  <a:pt x="402" y="2023"/>
                </a:lnTo>
                <a:lnTo>
                  <a:pt x="405" y="2054"/>
                </a:lnTo>
                <a:lnTo>
                  <a:pt x="405" y="2061"/>
                </a:lnTo>
                <a:lnTo>
                  <a:pt x="412" y="2073"/>
                </a:lnTo>
                <a:lnTo>
                  <a:pt x="415" y="2079"/>
                </a:lnTo>
                <a:lnTo>
                  <a:pt x="424" y="2086"/>
                </a:lnTo>
                <a:lnTo>
                  <a:pt x="440" y="2092"/>
                </a:lnTo>
                <a:lnTo>
                  <a:pt x="459" y="2095"/>
                </a:lnTo>
                <a:lnTo>
                  <a:pt x="477" y="2095"/>
                </a:lnTo>
                <a:lnTo>
                  <a:pt x="493" y="2101"/>
                </a:lnTo>
                <a:lnTo>
                  <a:pt x="505" y="2111"/>
                </a:lnTo>
                <a:lnTo>
                  <a:pt x="515" y="2120"/>
                </a:lnTo>
                <a:lnTo>
                  <a:pt x="521" y="2129"/>
                </a:lnTo>
                <a:lnTo>
                  <a:pt x="524" y="2139"/>
                </a:lnTo>
                <a:lnTo>
                  <a:pt x="527" y="2157"/>
                </a:lnTo>
                <a:lnTo>
                  <a:pt x="530" y="2179"/>
                </a:lnTo>
                <a:lnTo>
                  <a:pt x="537" y="2207"/>
                </a:lnTo>
                <a:lnTo>
                  <a:pt x="543" y="2245"/>
                </a:lnTo>
                <a:lnTo>
                  <a:pt x="543" y="2242"/>
                </a:lnTo>
                <a:lnTo>
                  <a:pt x="571" y="2245"/>
                </a:lnTo>
                <a:lnTo>
                  <a:pt x="583" y="2242"/>
                </a:lnTo>
                <a:lnTo>
                  <a:pt x="599" y="2232"/>
                </a:lnTo>
                <a:lnTo>
                  <a:pt x="665" y="2285"/>
                </a:lnTo>
                <a:lnTo>
                  <a:pt x="677" y="2260"/>
                </a:lnTo>
                <a:lnTo>
                  <a:pt x="696" y="2242"/>
                </a:lnTo>
                <a:lnTo>
                  <a:pt x="714" y="2232"/>
                </a:lnTo>
                <a:lnTo>
                  <a:pt x="730" y="2223"/>
                </a:lnTo>
                <a:lnTo>
                  <a:pt x="746" y="2220"/>
                </a:lnTo>
                <a:lnTo>
                  <a:pt x="761" y="2220"/>
                </a:lnTo>
                <a:lnTo>
                  <a:pt x="771" y="2220"/>
                </a:lnTo>
                <a:lnTo>
                  <a:pt x="777" y="2176"/>
                </a:lnTo>
                <a:lnTo>
                  <a:pt x="783" y="2145"/>
                </a:lnTo>
                <a:lnTo>
                  <a:pt x="789" y="2126"/>
                </a:lnTo>
                <a:lnTo>
                  <a:pt x="796" y="2120"/>
                </a:lnTo>
                <a:lnTo>
                  <a:pt x="805" y="2117"/>
                </a:lnTo>
                <a:lnTo>
                  <a:pt x="814" y="2117"/>
                </a:lnTo>
                <a:lnTo>
                  <a:pt x="833" y="2098"/>
                </a:lnTo>
                <a:lnTo>
                  <a:pt x="877" y="2095"/>
                </a:lnTo>
                <a:lnTo>
                  <a:pt x="917" y="2089"/>
                </a:lnTo>
                <a:lnTo>
                  <a:pt x="955" y="2076"/>
                </a:lnTo>
                <a:lnTo>
                  <a:pt x="986" y="2064"/>
                </a:lnTo>
                <a:lnTo>
                  <a:pt x="1017" y="2051"/>
                </a:lnTo>
                <a:lnTo>
                  <a:pt x="1039" y="2039"/>
                </a:lnTo>
                <a:lnTo>
                  <a:pt x="1058" y="2026"/>
                </a:lnTo>
                <a:lnTo>
                  <a:pt x="1067" y="2039"/>
                </a:lnTo>
                <a:lnTo>
                  <a:pt x="1077" y="2045"/>
                </a:lnTo>
                <a:lnTo>
                  <a:pt x="1083" y="2051"/>
                </a:lnTo>
                <a:lnTo>
                  <a:pt x="1098" y="2054"/>
                </a:lnTo>
                <a:lnTo>
                  <a:pt x="1117" y="2054"/>
                </a:lnTo>
                <a:lnTo>
                  <a:pt x="1139" y="2045"/>
                </a:lnTo>
                <a:lnTo>
                  <a:pt x="1155" y="2039"/>
                </a:lnTo>
                <a:lnTo>
                  <a:pt x="1173" y="2020"/>
                </a:lnTo>
                <a:lnTo>
                  <a:pt x="1189" y="2023"/>
                </a:lnTo>
                <a:lnTo>
                  <a:pt x="1214" y="2023"/>
                </a:lnTo>
                <a:lnTo>
                  <a:pt x="1254" y="2014"/>
                </a:lnTo>
                <a:lnTo>
                  <a:pt x="1270" y="2001"/>
                </a:lnTo>
                <a:lnTo>
                  <a:pt x="1289" y="1989"/>
                </a:lnTo>
                <a:lnTo>
                  <a:pt x="1298" y="1992"/>
                </a:lnTo>
                <a:lnTo>
                  <a:pt x="1311" y="2001"/>
                </a:lnTo>
                <a:lnTo>
                  <a:pt x="1323" y="2014"/>
                </a:lnTo>
                <a:lnTo>
                  <a:pt x="1361" y="2051"/>
                </a:lnTo>
                <a:lnTo>
                  <a:pt x="1379" y="2045"/>
                </a:lnTo>
                <a:lnTo>
                  <a:pt x="1389" y="2029"/>
                </a:lnTo>
                <a:lnTo>
                  <a:pt x="1404" y="2042"/>
                </a:lnTo>
                <a:lnTo>
                  <a:pt x="1423" y="2058"/>
                </a:lnTo>
                <a:lnTo>
                  <a:pt x="1448" y="2058"/>
                </a:lnTo>
                <a:lnTo>
                  <a:pt x="1467" y="2039"/>
                </a:lnTo>
                <a:lnTo>
                  <a:pt x="1489" y="2061"/>
                </a:lnTo>
                <a:lnTo>
                  <a:pt x="1560" y="2089"/>
                </a:lnTo>
                <a:lnTo>
                  <a:pt x="1592" y="2092"/>
                </a:lnTo>
                <a:lnTo>
                  <a:pt x="1617" y="2089"/>
                </a:lnTo>
                <a:lnTo>
                  <a:pt x="1635" y="2079"/>
                </a:lnTo>
                <a:lnTo>
                  <a:pt x="1648" y="2070"/>
                </a:lnTo>
                <a:lnTo>
                  <a:pt x="1654" y="2058"/>
                </a:lnTo>
                <a:lnTo>
                  <a:pt x="1657" y="2045"/>
                </a:lnTo>
                <a:lnTo>
                  <a:pt x="1660" y="2036"/>
                </a:lnTo>
                <a:lnTo>
                  <a:pt x="1682" y="2061"/>
                </a:lnTo>
                <a:lnTo>
                  <a:pt x="1691" y="2067"/>
                </a:lnTo>
                <a:lnTo>
                  <a:pt x="1701" y="2061"/>
                </a:lnTo>
                <a:lnTo>
                  <a:pt x="1707" y="2058"/>
                </a:lnTo>
                <a:lnTo>
                  <a:pt x="1716" y="2054"/>
                </a:lnTo>
                <a:lnTo>
                  <a:pt x="1738" y="2051"/>
                </a:lnTo>
                <a:lnTo>
                  <a:pt x="1754" y="2048"/>
                </a:lnTo>
                <a:lnTo>
                  <a:pt x="1798" y="2051"/>
                </a:lnTo>
                <a:lnTo>
                  <a:pt x="1807" y="2054"/>
                </a:lnTo>
                <a:lnTo>
                  <a:pt x="1819" y="2064"/>
                </a:lnTo>
                <a:lnTo>
                  <a:pt x="1832" y="2076"/>
                </a:lnTo>
                <a:lnTo>
                  <a:pt x="1851" y="2076"/>
                </a:lnTo>
                <a:lnTo>
                  <a:pt x="1863" y="2073"/>
                </a:lnTo>
                <a:lnTo>
                  <a:pt x="1872" y="2067"/>
                </a:lnTo>
                <a:lnTo>
                  <a:pt x="1879" y="2061"/>
                </a:lnTo>
                <a:lnTo>
                  <a:pt x="1885" y="2042"/>
                </a:lnTo>
                <a:lnTo>
                  <a:pt x="1885" y="2036"/>
                </a:lnTo>
                <a:lnTo>
                  <a:pt x="1863" y="2011"/>
                </a:lnTo>
                <a:lnTo>
                  <a:pt x="1863" y="1992"/>
                </a:lnTo>
                <a:lnTo>
                  <a:pt x="1863" y="1976"/>
                </a:lnTo>
                <a:lnTo>
                  <a:pt x="1860" y="1961"/>
                </a:lnTo>
                <a:lnTo>
                  <a:pt x="1857" y="1951"/>
                </a:lnTo>
                <a:lnTo>
                  <a:pt x="1851" y="1936"/>
                </a:lnTo>
                <a:lnTo>
                  <a:pt x="1848" y="1933"/>
                </a:lnTo>
                <a:lnTo>
                  <a:pt x="1807" y="1936"/>
                </a:lnTo>
                <a:lnTo>
                  <a:pt x="1801" y="1930"/>
                </a:lnTo>
                <a:lnTo>
                  <a:pt x="1794" y="1923"/>
                </a:lnTo>
                <a:lnTo>
                  <a:pt x="1788" y="1908"/>
                </a:lnTo>
                <a:lnTo>
                  <a:pt x="1788" y="1892"/>
                </a:lnTo>
                <a:lnTo>
                  <a:pt x="1794" y="1876"/>
                </a:lnTo>
                <a:lnTo>
                  <a:pt x="1807" y="1848"/>
                </a:lnTo>
                <a:lnTo>
                  <a:pt x="1813" y="1839"/>
                </a:lnTo>
                <a:lnTo>
                  <a:pt x="1832" y="1836"/>
                </a:lnTo>
                <a:lnTo>
                  <a:pt x="1848" y="1830"/>
                </a:lnTo>
                <a:lnTo>
                  <a:pt x="1860" y="1820"/>
                </a:lnTo>
                <a:lnTo>
                  <a:pt x="1866" y="1814"/>
                </a:lnTo>
                <a:lnTo>
                  <a:pt x="1872" y="1802"/>
                </a:lnTo>
                <a:lnTo>
                  <a:pt x="1872" y="1798"/>
                </a:lnTo>
                <a:lnTo>
                  <a:pt x="1888" y="1795"/>
                </a:lnTo>
                <a:lnTo>
                  <a:pt x="1901" y="1792"/>
                </a:lnTo>
                <a:lnTo>
                  <a:pt x="1907" y="1789"/>
                </a:lnTo>
                <a:lnTo>
                  <a:pt x="1910" y="1786"/>
                </a:lnTo>
                <a:lnTo>
                  <a:pt x="1910" y="1777"/>
                </a:lnTo>
                <a:lnTo>
                  <a:pt x="1907" y="1770"/>
                </a:lnTo>
                <a:lnTo>
                  <a:pt x="1851" y="1711"/>
                </a:lnTo>
                <a:lnTo>
                  <a:pt x="1851" y="1670"/>
                </a:lnTo>
                <a:lnTo>
                  <a:pt x="1807" y="1670"/>
                </a:lnTo>
                <a:lnTo>
                  <a:pt x="1794" y="1636"/>
                </a:lnTo>
                <a:lnTo>
                  <a:pt x="1776" y="1636"/>
                </a:lnTo>
                <a:lnTo>
                  <a:pt x="1766" y="1617"/>
                </a:lnTo>
                <a:lnTo>
                  <a:pt x="1732" y="1620"/>
                </a:lnTo>
                <a:lnTo>
                  <a:pt x="1710" y="1599"/>
                </a:lnTo>
                <a:lnTo>
                  <a:pt x="1710" y="1489"/>
                </a:lnTo>
                <a:lnTo>
                  <a:pt x="1710" y="1474"/>
                </a:lnTo>
                <a:lnTo>
                  <a:pt x="1704" y="1461"/>
                </a:lnTo>
                <a:lnTo>
                  <a:pt x="1701" y="1455"/>
                </a:lnTo>
                <a:lnTo>
                  <a:pt x="1695" y="1455"/>
                </a:lnTo>
                <a:lnTo>
                  <a:pt x="1688" y="1455"/>
                </a:lnTo>
                <a:lnTo>
                  <a:pt x="1682" y="1455"/>
                </a:lnTo>
                <a:lnTo>
                  <a:pt x="1651" y="1480"/>
                </a:lnTo>
                <a:lnTo>
                  <a:pt x="1623" y="1452"/>
                </a:lnTo>
                <a:lnTo>
                  <a:pt x="1629" y="1430"/>
                </a:lnTo>
                <a:lnTo>
                  <a:pt x="1604" y="1424"/>
                </a:lnTo>
                <a:lnTo>
                  <a:pt x="1601" y="1408"/>
                </a:lnTo>
                <a:lnTo>
                  <a:pt x="1613" y="1408"/>
                </a:lnTo>
                <a:lnTo>
                  <a:pt x="1648" y="1405"/>
                </a:lnTo>
                <a:lnTo>
                  <a:pt x="1666" y="1402"/>
                </a:lnTo>
                <a:lnTo>
                  <a:pt x="1682" y="1393"/>
                </a:lnTo>
                <a:lnTo>
                  <a:pt x="1698" y="1383"/>
                </a:lnTo>
                <a:lnTo>
                  <a:pt x="1710" y="1355"/>
                </a:lnTo>
                <a:lnTo>
                  <a:pt x="1726" y="1340"/>
                </a:lnTo>
                <a:lnTo>
                  <a:pt x="1745" y="1349"/>
                </a:lnTo>
                <a:lnTo>
                  <a:pt x="1766" y="1358"/>
                </a:lnTo>
                <a:lnTo>
                  <a:pt x="1785" y="1349"/>
                </a:lnTo>
                <a:lnTo>
                  <a:pt x="1801" y="1340"/>
                </a:lnTo>
                <a:lnTo>
                  <a:pt x="1832" y="1324"/>
                </a:lnTo>
                <a:lnTo>
                  <a:pt x="1838" y="1324"/>
                </a:lnTo>
                <a:lnTo>
                  <a:pt x="1854" y="1324"/>
                </a:lnTo>
                <a:lnTo>
                  <a:pt x="1872" y="1315"/>
                </a:lnTo>
                <a:lnTo>
                  <a:pt x="1882" y="1308"/>
                </a:lnTo>
                <a:lnTo>
                  <a:pt x="1894" y="1299"/>
                </a:lnTo>
                <a:lnTo>
                  <a:pt x="1904" y="1290"/>
                </a:lnTo>
                <a:lnTo>
                  <a:pt x="1916" y="1283"/>
                </a:lnTo>
                <a:lnTo>
                  <a:pt x="1932" y="1277"/>
                </a:lnTo>
                <a:lnTo>
                  <a:pt x="1944" y="1277"/>
                </a:lnTo>
                <a:lnTo>
                  <a:pt x="1966" y="1277"/>
                </a:lnTo>
                <a:lnTo>
                  <a:pt x="1975" y="1277"/>
                </a:lnTo>
                <a:lnTo>
                  <a:pt x="1997" y="1255"/>
                </a:lnTo>
                <a:lnTo>
                  <a:pt x="2016" y="1243"/>
                </a:lnTo>
                <a:lnTo>
                  <a:pt x="2035" y="1230"/>
                </a:lnTo>
                <a:lnTo>
                  <a:pt x="2050" y="1224"/>
                </a:lnTo>
                <a:lnTo>
                  <a:pt x="2075" y="1221"/>
                </a:lnTo>
                <a:lnTo>
                  <a:pt x="2085" y="1221"/>
                </a:lnTo>
                <a:lnTo>
                  <a:pt x="2072" y="1158"/>
                </a:lnTo>
                <a:lnTo>
                  <a:pt x="2091" y="1143"/>
                </a:lnTo>
                <a:lnTo>
                  <a:pt x="2103" y="1124"/>
                </a:lnTo>
                <a:lnTo>
                  <a:pt x="2116" y="1109"/>
                </a:lnTo>
                <a:lnTo>
                  <a:pt x="2122" y="1093"/>
                </a:lnTo>
                <a:lnTo>
                  <a:pt x="2128" y="1068"/>
                </a:lnTo>
                <a:lnTo>
                  <a:pt x="2132" y="1059"/>
                </a:lnTo>
                <a:lnTo>
                  <a:pt x="2138" y="881"/>
                </a:lnTo>
                <a:lnTo>
                  <a:pt x="2150" y="862"/>
                </a:lnTo>
                <a:lnTo>
                  <a:pt x="2157" y="846"/>
                </a:lnTo>
                <a:lnTo>
                  <a:pt x="2160" y="828"/>
                </a:lnTo>
                <a:lnTo>
                  <a:pt x="2160" y="815"/>
                </a:lnTo>
                <a:lnTo>
                  <a:pt x="2153" y="790"/>
                </a:lnTo>
                <a:lnTo>
                  <a:pt x="2150" y="781"/>
                </a:lnTo>
                <a:lnTo>
                  <a:pt x="2150" y="775"/>
                </a:lnTo>
                <a:lnTo>
                  <a:pt x="2153" y="771"/>
                </a:lnTo>
                <a:lnTo>
                  <a:pt x="2163" y="765"/>
                </a:lnTo>
                <a:lnTo>
                  <a:pt x="2194" y="753"/>
                </a:lnTo>
                <a:lnTo>
                  <a:pt x="2235" y="74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lnSpc>
                <a:spcPts val="20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lnSpc>
                <a:spcPts val="20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Freeform 11"/>
          <p:cNvSpPr/>
          <p:nvPr/>
        </p:nvSpPr>
        <p:spPr bwMode="auto">
          <a:xfrm>
            <a:off x="5289417" y="2524831"/>
            <a:ext cx="1519597" cy="980329"/>
          </a:xfrm>
          <a:custGeom>
            <a:avLst/>
            <a:gdLst>
              <a:gd name="T0" fmla="*/ 116 w 993"/>
              <a:gd name="T1" fmla="*/ 231 h 640"/>
              <a:gd name="T2" fmla="*/ 106 w 993"/>
              <a:gd name="T3" fmla="*/ 213 h 640"/>
              <a:gd name="T4" fmla="*/ 19 w 993"/>
              <a:gd name="T5" fmla="*/ 169 h 640"/>
              <a:gd name="T6" fmla="*/ 63 w 993"/>
              <a:gd name="T7" fmla="*/ 100 h 640"/>
              <a:gd name="T8" fmla="*/ 122 w 993"/>
              <a:gd name="T9" fmla="*/ 88 h 640"/>
              <a:gd name="T10" fmla="*/ 222 w 993"/>
              <a:gd name="T11" fmla="*/ 110 h 640"/>
              <a:gd name="T12" fmla="*/ 237 w 993"/>
              <a:gd name="T13" fmla="*/ 85 h 640"/>
              <a:gd name="T14" fmla="*/ 262 w 993"/>
              <a:gd name="T15" fmla="*/ 66 h 640"/>
              <a:gd name="T16" fmla="*/ 293 w 993"/>
              <a:gd name="T17" fmla="*/ 60 h 640"/>
              <a:gd name="T18" fmla="*/ 309 w 993"/>
              <a:gd name="T19" fmla="*/ 57 h 640"/>
              <a:gd name="T20" fmla="*/ 322 w 993"/>
              <a:gd name="T21" fmla="*/ 44 h 640"/>
              <a:gd name="T22" fmla="*/ 328 w 993"/>
              <a:gd name="T23" fmla="*/ 16 h 640"/>
              <a:gd name="T24" fmla="*/ 390 w 993"/>
              <a:gd name="T25" fmla="*/ 22 h 640"/>
              <a:gd name="T26" fmla="*/ 481 w 993"/>
              <a:gd name="T27" fmla="*/ 44 h 640"/>
              <a:gd name="T28" fmla="*/ 534 w 993"/>
              <a:gd name="T29" fmla="*/ 32 h 640"/>
              <a:gd name="T30" fmla="*/ 571 w 993"/>
              <a:gd name="T31" fmla="*/ 25 h 640"/>
              <a:gd name="T32" fmla="*/ 593 w 993"/>
              <a:gd name="T33" fmla="*/ 10 h 640"/>
              <a:gd name="T34" fmla="*/ 684 w 993"/>
              <a:gd name="T35" fmla="*/ 0 h 640"/>
              <a:gd name="T36" fmla="*/ 774 w 993"/>
              <a:gd name="T37" fmla="*/ 25 h 640"/>
              <a:gd name="T38" fmla="*/ 824 w 993"/>
              <a:gd name="T39" fmla="*/ 119 h 640"/>
              <a:gd name="T40" fmla="*/ 852 w 993"/>
              <a:gd name="T41" fmla="*/ 247 h 640"/>
              <a:gd name="T42" fmla="*/ 930 w 993"/>
              <a:gd name="T43" fmla="*/ 403 h 640"/>
              <a:gd name="T44" fmla="*/ 921 w 993"/>
              <a:gd name="T45" fmla="*/ 622 h 640"/>
              <a:gd name="T46" fmla="*/ 734 w 993"/>
              <a:gd name="T47" fmla="*/ 628 h 640"/>
              <a:gd name="T48" fmla="*/ 690 w 993"/>
              <a:gd name="T49" fmla="*/ 634 h 640"/>
              <a:gd name="T50" fmla="*/ 593 w 993"/>
              <a:gd name="T51" fmla="*/ 615 h 640"/>
              <a:gd name="T52" fmla="*/ 556 w 993"/>
              <a:gd name="T53" fmla="*/ 612 h 640"/>
              <a:gd name="T54" fmla="*/ 540 w 993"/>
              <a:gd name="T55" fmla="*/ 619 h 640"/>
              <a:gd name="T56" fmla="*/ 506 w 993"/>
              <a:gd name="T57" fmla="*/ 631 h 640"/>
              <a:gd name="T58" fmla="*/ 415 w 993"/>
              <a:gd name="T59" fmla="*/ 619 h 640"/>
              <a:gd name="T60" fmla="*/ 340 w 993"/>
              <a:gd name="T61" fmla="*/ 603 h 640"/>
              <a:gd name="T62" fmla="*/ 290 w 993"/>
              <a:gd name="T63" fmla="*/ 603 h 640"/>
              <a:gd name="T64" fmla="*/ 253 w 993"/>
              <a:gd name="T65" fmla="*/ 603 h 640"/>
              <a:gd name="T66" fmla="*/ 237 w 993"/>
              <a:gd name="T67" fmla="*/ 584 h 640"/>
              <a:gd name="T68" fmla="*/ 237 w 993"/>
              <a:gd name="T69" fmla="*/ 550 h 640"/>
              <a:gd name="T70" fmla="*/ 172 w 993"/>
              <a:gd name="T71" fmla="*/ 466 h 640"/>
              <a:gd name="T72" fmla="*/ 153 w 993"/>
              <a:gd name="T73" fmla="*/ 447 h 640"/>
              <a:gd name="T74" fmla="*/ 137 w 993"/>
              <a:gd name="T75" fmla="*/ 391 h 640"/>
              <a:gd name="T76" fmla="*/ 150 w 993"/>
              <a:gd name="T77" fmla="*/ 353 h 640"/>
              <a:gd name="T78" fmla="*/ 162 w 993"/>
              <a:gd name="T79" fmla="*/ 331 h 640"/>
              <a:gd name="T80" fmla="*/ 169 w 993"/>
              <a:gd name="T81" fmla="*/ 291 h 640"/>
              <a:gd name="T82" fmla="*/ 141 w 993"/>
              <a:gd name="T83" fmla="*/ 281 h 640"/>
              <a:gd name="T84" fmla="*/ 122 w 993"/>
              <a:gd name="T85" fmla="*/ 260 h 64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93"/>
              <a:gd name="T130" fmla="*/ 0 h 640"/>
              <a:gd name="T131" fmla="*/ 993 w 993"/>
              <a:gd name="T132" fmla="*/ 640 h 64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93" h="640">
                <a:moveTo>
                  <a:pt x="112" y="238"/>
                </a:moveTo>
                <a:lnTo>
                  <a:pt x="112" y="238"/>
                </a:lnTo>
                <a:lnTo>
                  <a:pt x="116" y="231"/>
                </a:lnTo>
                <a:lnTo>
                  <a:pt x="116" y="225"/>
                </a:lnTo>
                <a:lnTo>
                  <a:pt x="112" y="219"/>
                </a:lnTo>
                <a:lnTo>
                  <a:pt x="106" y="213"/>
                </a:lnTo>
                <a:lnTo>
                  <a:pt x="87" y="200"/>
                </a:lnTo>
                <a:lnTo>
                  <a:pt x="66" y="188"/>
                </a:lnTo>
                <a:lnTo>
                  <a:pt x="19" y="169"/>
                </a:lnTo>
                <a:lnTo>
                  <a:pt x="0" y="160"/>
                </a:lnTo>
                <a:lnTo>
                  <a:pt x="16" y="122"/>
                </a:lnTo>
                <a:lnTo>
                  <a:pt x="63" y="100"/>
                </a:lnTo>
                <a:lnTo>
                  <a:pt x="87" y="94"/>
                </a:lnTo>
                <a:lnTo>
                  <a:pt x="122" y="88"/>
                </a:lnTo>
                <a:lnTo>
                  <a:pt x="175" y="88"/>
                </a:lnTo>
                <a:lnTo>
                  <a:pt x="203" y="107"/>
                </a:lnTo>
                <a:lnTo>
                  <a:pt x="222" y="110"/>
                </a:lnTo>
                <a:lnTo>
                  <a:pt x="237" y="85"/>
                </a:lnTo>
                <a:lnTo>
                  <a:pt x="247" y="75"/>
                </a:lnTo>
                <a:lnTo>
                  <a:pt x="262" y="66"/>
                </a:lnTo>
                <a:lnTo>
                  <a:pt x="272" y="63"/>
                </a:lnTo>
                <a:lnTo>
                  <a:pt x="278" y="60"/>
                </a:lnTo>
                <a:lnTo>
                  <a:pt x="293" y="60"/>
                </a:lnTo>
                <a:lnTo>
                  <a:pt x="303" y="60"/>
                </a:lnTo>
                <a:lnTo>
                  <a:pt x="309" y="57"/>
                </a:lnTo>
                <a:lnTo>
                  <a:pt x="315" y="54"/>
                </a:lnTo>
                <a:lnTo>
                  <a:pt x="322" y="44"/>
                </a:lnTo>
                <a:lnTo>
                  <a:pt x="325" y="29"/>
                </a:lnTo>
                <a:lnTo>
                  <a:pt x="328" y="16"/>
                </a:lnTo>
                <a:lnTo>
                  <a:pt x="334" y="10"/>
                </a:lnTo>
                <a:lnTo>
                  <a:pt x="353" y="13"/>
                </a:lnTo>
                <a:lnTo>
                  <a:pt x="390" y="22"/>
                </a:lnTo>
                <a:lnTo>
                  <a:pt x="418" y="22"/>
                </a:lnTo>
                <a:lnTo>
                  <a:pt x="456" y="35"/>
                </a:lnTo>
                <a:lnTo>
                  <a:pt x="481" y="44"/>
                </a:lnTo>
                <a:lnTo>
                  <a:pt x="496" y="44"/>
                </a:lnTo>
                <a:lnTo>
                  <a:pt x="515" y="22"/>
                </a:lnTo>
                <a:lnTo>
                  <a:pt x="534" y="32"/>
                </a:lnTo>
                <a:lnTo>
                  <a:pt x="559" y="32"/>
                </a:lnTo>
                <a:lnTo>
                  <a:pt x="571" y="25"/>
                </a:lnTo>
                <a:lnTo>
                  <a:pt x="581" y="19"/>
                </a:lnTo>
                <a:lnTo>
                  <a:pt x="593" y="10"/>
                </a:lnTo>
                <a:lnTo>
                  <a:pt x="602" y="4"/>
                </a:lnTo>
                <a:lnTo>
                  <a:pt x="624" y="0"/>
                </a:lnTo>
                <a:lnTo>
                  <a:pt x="684" y="0"/>
                </a:lnTo>
                <a:lnTo>
                  <a:pt x="762" y="7"/>
                </a:lnTo>
                <a:lnTo>
                  <a:pt x="774" y="25"/>
                </a:lnTo>
                <a:lnTo>
                  <a:pt x="790" y="50"/>
                </a:lnTo>
                <a:lnTo>
                  <a:pt x="809" y="82"/>
                </a:lnTo>
                <a:lnTo>
                  <a:pt x="824" y="119"/>
                </a:lnTo>
                <a:lnTo>
                  <a:pt x="840" y="166"/>
                </a:lnTo>
                <a:lnTo>
                  <a:pt x="849" y="219"/>
                </a:lnTo>
                <a:lnTo>
                  <a:pt x="852" y="247"/>
                </a:lnTo>
                <a:lnTo>
                  <a:pt x="852" y="278"/>
                </a:lnTo>
                <a:lnTo>
                  <a:pt x="871" y="328"/>
                </a:lnTo>
                <a:lnTo>
                  <a:pt x="930" y="403"/>
                </a:lnTo>
                <a:lnTo>
                  <a:pt x="940" y="466"/>
                </a:lnTo>
                <a:lnTo>
                  <a:pt x="993" y="597"/>
                </a:lnTo>
                <a:lnTo>
                  <a:pt x="921" y="622"/>
                </a:lnTo>
                <a:lnTo>
                  <a:pt x="896" y="625"/>
                </a:lnTo>
                <a:lnTo>
                  <a:pt x="734" y="628"/>
                </a:lnTo>
                <a:lnTo>
                  <a:pt x="721" y="625"/>
                </a:lnTo>
                <a:lnTo>
                  <a:pt x="706" y="628"/>
                </a:lnTo>
                <a:lnTo>
                  <a:pt x="690" y="634"/>
                </a:lnTo>
                <a:lnTo>
                  <a:pt x="674" y="637"/>
                </a:lnTo>
                <a:lnTo>
                  <a:pt x="624" y="640"/>
                </a:lnTo>
                <a:lnTo>
                  <a:pt x="593" y="615"/>
                </a:lnTo>
                <a:lnTo>
                  <a:pt x="571" y="612"/>
                </a:lnTo>
                <a:lnTo>
                  <a:pt x="556" y="612"/>
                </a:lnTo>
                <a:lnTo>
                  <a:pt x="546" y="615"/>
                </a:lnTo>
                <a:lnTo>
                  <a:pt x="540" y="619"/>
                </a:lnTo>
                <a:lnTo>
                  <a:pt x="534" y="622"/>
                </a:lnTo>
                <a:lnTo>
                  <a:pt x="521" y="628"/>
                </a:lnTo>
                <a:lnTo>
                  <a:pt x="506" y="631"/>
                </a:lnTo>
                <a:lnTo>
                  <a:pt x="484" y="631"/>
                </a:lnTo>
                <a:lnTo>
                  <a:pt x="453" y="628"/>
                </a:lnTo>
                <a:lnTo>
                  <a:pt x="415" y="619"/>
                </a:lnTo>
                <a:lnTo>
                  <a:pt x="368" y="606"/>
                </a:lnTo>
                <a:lnTo>
                  <a:pt x="340" y="603"/>
                </a:lnTo>
                <a:lnTo>
                  <a:pt x="315" y="600"/>
                </a:lnTo>
                <a:lnTo>
                  <a:pt x="290" y="603"/>
                </a:lnTo>
                <a:lnTo>
                  <a:pt x="281" y="603"/>
                </a:lnTo>
                <a:lnTo>
                  <a:pt x="262" y="606"/>
                </a:lnTo>
                <a:lnTo>
                  <a:pt x="253" y="603"/>
                </a:lnTo>
                <a:lnTo>
                  <a:pt x="244" y="600"/>
                </a:lnTo>
                <a:lnTo>
                  <a:pt x="237" y="594"/>
                </a:lnTo>
                <a:lnTo>
                  <a:pt x="237" y="584"/>
                </a:lnTo>
                <a:lnTo>
                  <a:pt x="237" y="566"/>
                </a:lnTo>
                <a:lnTo>
                  <a:pt x="237" y="550"/>
                </a:lnTo>
                <a:lnTo>
                  <a:pt x="231" y="537"/>
                </a:lnTo>
                <a:lnTo>
                  <a:pt x="219" y="522"/>
                </a:lnTo>
                <a:lnTo>
                  <a:pt x="172" y="466"/>
                </a:lnTo>
                <a:lnTo>
                  <a:pt x="162" y="456"/>
                </a:lnTo>
                <a:lnTo>
                  <a:pt x="153" y="447"/>
                </a:lnTo>
                <a:lnTo>
                  <a:pt x="144" y="431"/>
                </a:lnTo>
                <a:lnTo>
                  <a:pt x="137" y="413"/>
                </a:lnTo>
                <a:lnTo>
                  <a:pt x="137" y="391"/>
                </a:lnTo>
                <a:lnTo>
                  <a:pt x="141" y="378"/>
                </a:lnTo>
                <a:lnTo>
                  <a:pt x="144" y="366"/>
                </a:lnTo>
                <a:lnTo>
                  <a:pt x="150" y="353"/>
                </a:lnTo>
                <a:lnTo>
                  <a:pt x="159" y="338"/>
                </a:lnTo>
                <a:lnTo>
                  <a:pt x="162" y="331"/>
                </a:lnTo>
                <a:lnTo>
                  <a:pt x="172" y="313"/>
                </a:lnTo>
                <a:lnTo>
                  <a:pt x="172" y="300"/>
                </a:lnTo>
                <a:lnTo>
                  <a:pt x="169" y="291"/>
                </a:lnTo>
                <a:lnTo>
                  <a:pt x="159" y="285"/>
                </a:lnTo>
                <a:lnTo>
                  <a:pt x="141" y="281"/>
                </a:lnTo>
                <a:lnTo>
                  <a:pt x="137" y="278"/>
                </a:lnTo>
                <a:lnTo>
                  <a:pt x="131" y="272"/>
                </a:lnTo>
                <a:lnTo>
                  <a:pt x="122" y="260"/>
                </a:lnTo>
                <a:lnTo>
                  <a:pt x="112" y="23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Freeform 12"/>
          <p:cNvSpPr/>
          <p:nvPr/>
        </p:nvSpPr>
        <p:spPr bwMode="auto">
          <a:xfrm>
            <a:off x="5107310" y="2028539"/>
            <a:ext cx="693230" cy="912932"/>
          </a:xfrm>
          <a:custGeom>
            <a:avLst/>
            <a:gdLst>
              <a:gd name="T0" fmla="*/ 391 w 453"/>
              <a:gd name="T1" fmla="*/ 384 h 596"/>
              <a:gd name="T2" fmla="*/ 369 w 453"/>
              <a:gd name="T3" fmla="*/ 396 h 596"/>
              <a:gd name="T4" fmla="*/ 344 w 453"/>
              <a:gd name="T5" fmla="*/ 427 h 596"/>
              <a:gd name="T6" fmla="*/ 319 w 453"/>
              <a:gd name="T7" fmla="*/ 431 h 596"/>
              <a:gd name="T8" fmla="*/ 272 w 453"/>
              <a:gd name="T9" fmla="*/ 409 h 596"/>
              <a:gd name="T10" fmla="*/ 188 w 453"/>
              <a:gd name="T11" fmla="*/ 424 h 596"/>
              <a:gd name="T12" fmla="*/ 119 w 453"/>
              <a:gd name="T13" fmla="*/ 484 h 596"/>
              <a:gd name="T14" fmla="*/ 153 w 453"/>
              <a:gd name="T15" fmla="*/ 499 h 596"/>
              <a:gd name="T16" fmla="*/ 222 w 453"/>
              <a:gd name="T17" fmla="*/ 534 h 596"/>
              <a:gd name="T18" fmla="*/ 231 w 453"/>
              <a:gd name="T19" fmla="*/ 543 h 596"/>
              <a:gd name="T20" fmla="*/ 235 w 453"/>
              <a:gd name="T21" fmla="*/ 552 h 596"/>
              <a:gd name="T22" fmla="*/ 219 w 453"/>
              <a:gd name="T23" fmla="*/ 568 h 596"/>
              <a:gd name="T24" fmla="*/ 185 w 453"/>
              <a:gd name="T25" fmla="*/ 587 h 596"/>
              <a:gd name="T26" fmla="*/ 72 w 453"/>
              <a:gd name="T27" fmla="*/ 593 h 596"/>
              <a:gd name="T28" fmla="*/ 79 w 453"/>
              <a:gd name="T29" fmla="*/ 568 h 596"/>
              <a:gd name="T30" fmla="*/ 97 w 453"/>
              <a:gd name="T31" fmla="*/ 552 h 596"/>
              <a:gd name="T32" fmla="*/ 107 w 453"/>
              <a:gd name="T33" fmla="*/ 552 h 596"/>
              <a:gd name="T34" fmla="*/ 119 w 453"/>
              <a:gd name="T35" fmla="*/ 549 h 596"/>
              <a:gd name="T36" fmla="*/ 125 w 453"/>
              <a:gd name="T37" fmla="*/ 543 h 596"/>
              <a:gd name="T38" fmla="*/ 138 w 453"/>
              <a:gd name="T39" fmla="*/ 534 h 596"/>
              <a:gd name="T40" fmla="*/ 138 w 453"/>
              <a:gd name="T41" fmla="*/ 524 h 596"/>
              <a:gd name="T42" fmla="*/ 103 w 453"/>
              <a:gd name="T43" fmla="*/ 512 h 596"/>
              <a:gd name="T44" fmla="*/ 35 w 453"/>
              <a:gd name="T45" fmla="*/ 506 h 596"/>
              <a:gd name="T46" fmla="*/ 0 w 453"/>
              <a:gd name="T47" fmla="*/ 490 h 596"/>
              <a:gd name="T48" fmla="*/ 10 w 453"/>
              <a:gd name="T49" fmla="*/ 481 h 596"/>
              <a:gd name="T50" fmla="*/ 22 w 453"/>
              <a:gd name="T51" fmla="*/ 446 h 596"/>
              <a:gd name="T52" fmla="*/ 29 w 453"/>
              <a:gd name="T53" fmla="*/ 399 h 596"/>
              <a:gd name="T54" fmla="*/ 29 w 453"/>
              <a:gd name="T55" fmla="*/ 384 h 596"/>
              <a:gd name="T56" fmla="*/ 66 w 453"/>
              <a:gd name="T57" fmla="*/ 353 h 596"/>
              <a:gd name="T58" fmla="*/ 91 w 453"/>
              <a:gd name="T59" fmla="*/ 318 h 596"/>
              <a:gd name="T60" fmla="*/ 107 w 453"/>
              <a:gd name="T61" fmla="*/ 278 h 596"/>
              <a:gd name="T62" fmla="*/ 122 w 453"/>
              <a:gd name="T63" fmla="*/ 196 h 596"/>
              <a:gd name="T64" fmla="*/ 135 w 453"/>
              <a:gd name="T65" fmla="*/ 137 h 596"/>
              <a:gd name="T66" fmla="*/ 116 w 453"/>
              <a:gd name="T67" fmla="*/ 100 h 596"/>
              <a:gd name="T68" fmla="*/ 116 w 453"/>
              <a:gd name="T69" fmla="*/ 31 h 596"/>
              <a:gd name="T70" fmla="*/ 132 w 453"/>
              <a:gd name="T71" fmla="*/ 0 h 596"/>
              <a:gd name="T72" fmla="*/ 147 w 453"/>
              <a:gd name="T73" fmla="*/ 22 h 596"/>
              <a:gd name="T74" fmla="*/ 163 w 453"/>
              <a:gd name="T75" fmla="*/ 78 h 596"/>
              <a:gd name="T76" fmla="*/ 169 w 453"/>
              <a:gd name="T77" fmla="*/ 131 h 596"/>
              <a:gd name="T78" fmla="*/ 144 w 453"/>
              <a:gd name="T79" fmla="*/ 165 h 596"/>
              <a:gd name="T80" fmla="*/ 141 w 453"/>
              <a:gd name="T81" fmla="*/ 206 h 596"/>
              <a:gd name="T82" fmla="*/ 141 w 453"/>
              <a:gd name="T83" fmla="*/ 218 h 596"/>
              <a:gd name="T84" fmla="*/ 210 w 453"/>
              <a:gd name="T85" fmla="*/ 281 h 596"/>
              <a:gd name="T86" fmla="*/ 247 w 453"/>
              <a:gd name="T87" fmla="*/ 300 h 596"/>
              <a:gd name="T88" fmla="*/ 266 w 453"/>
              <a:gd name="T89" fmla="*/ 296 h 596"/>
              <a:gd name="T90" fmla="*/ 269 w 453"/>
              <a:gd name="T91" fmla="*/ 293 h 596"/>
              <a:gd name="T92" fmla="*/ 300 w 453"/>
              <a:gd name="T93" fmla="*/ 281 h 596"/>
              <a:gd name="T94" fmla="*/ 331 w 453"/>
              <a:gd name="T95" fmla="*/ 278 h 596"/>
              <a:gd name="T96" fmla="*/ 391 w 453"/>
              <a:gd name="T97" fmla="*/ 293 h 596"/>
              <a:gd name="T98" fmla="*/ 434 w 453"/>
              <a:gd name="T99" fmla="*/ 318 h 596"/>
              <a:gd name="T100" fmla="*/ 453 w 453"/>
              <a:gd name="T101" fmla="*/ 334 h 596"/>
              <a:gd name="T102" fmla="*/ 444 w 453"/>
              <a:gd name="T103" fmla="*/ 356 h 596"/>
              <a:gd name="T104" fmla="*/ 444 w 453"/>
              <a:gd name="T105" fmla="*/ 362 h 596"/>
              <a:gd name="T106" fmla="*/ 428 w 453"/>
              <a:gd name="T107" fmla="*/ 378 h 596"/>
              <a:gd name="T108" fmla="*/ 409 w 453"/>
              <a:gd name="T109" fmla="*/ 384 h 59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3"/>
              <a:gd name="T166" fmla="*/ 0 h 596"/>
              <a:gd name="T167" fmla="*/ 453 w 453"/>
              <a:gd name="T168" fmla="*/ 596 h 59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3" h="596">
                <a:moveTo>
                  <a:pt x="391" y="384"/>
                </a:moveTo>
                <a:lnTo>
                  <a:pt x="391" y="384"/>
                </a:lnTo>
                <a:lnTo>
                  <a:pt x="378" y="390"/>
                </a:lnTo>
                <a:lnTo>
                  <a:pt x="369" y="396"/>
                </a:lnTo>
                <a:lnTo>
                  <a:pt x="353" y="415"/>
                </a:lnTo>
                <a:lnTo>
                  <a:pt x="344" y="427"/>
                </a:lnTo>
                <a:lnTo>
                  <a:pt x="341" y="434"/>
                </a:lnTo>
                <a:lnTo>
                  <a:pt x="319" y="431"/>
                </a:lnTo>
                <a:lnTo>
                  <a:pt x="294" y="412"/>
                </a:lnTo>
                <a:lnTo>
                  <a:pt x="272" y="409"/>
                </a:lnTo>
                <a:lnTo>
                  <a:pt x="238" y="412"/>
                </a:lnTo>
                <a:lnTo>
                  <a:pt x="188" y="424"/>
                </a:lnTo>
                <a:lnTo>
                  <a:pt x="135" y="446"/>
                </a:lnTo>
                <a:lnTo>
                  <a:pt x="119" y="484"/>
                </a:lnTo>
                <a:lnTo>
                  <a:pt x="153" y="499"/>
                </a:lnTo>
                <a:lnTo>
                  <a:pt x="185" y="515"/>
                </a:lnTo>
                <a:lnTo>
                  <a:pt x="222" y="534"/>
                </a:lnTo>
                <a:lnTo>
                  <a:pt x="231" y="543"/>
                </a:lnTo>
                <a:lnTo>
                  <a:pt x="235" y="546"/>
                </a:lnTo>
                <a:lnTo>
                  <a:pt x="235" y="552"/>
                </a:lnTo>
                <a:lnTo>
                  <a:pt x="228" y="562"/>
                </a:lnTo>
                <a:lnTo>
                  <a:pt x="219" y="568"/>
                </a:lnTo>
                <a:lnTo>
                  <a:pt x="197" y="580"/>
                </a:lnTo>
                <a:lnTo>
                  <a:pt x="185" y="587"/>
                </a:lnTo>
                <a:lnTo>
                  <a:pt x="91" y="596"/>
                </a:lnTo>
                <a:lnTo>
                  <a:pt x="72" y="593"/>
                </a:lnTo>
                <a:lnTo>
                  <a:pt x="79" y="568"/>
                </a:lnTo>
                <a:lnTo>
                  <a:pt x="88" y="559"/>
                </a:lnTo>
                <a:lnTo>
                  <a:pt x="97" y="552"/>
                </a:lnTo>
                <a:lnTo>
                  <a:pt x="107" y="552"/>
                </a:lnTo>
                <a:lnTo>
                  <a:pt x="113" y="549"/>
                </a:lnTo>
                <a:lnTo>
                  <a:pt x="119" y="549"/>
                </a:lnTo>
                <a:lnTo>
                  <a:pt x="125" y="543"/>
                </a:lnTo>
                <a:lnTo>
                  <a:pt x="135" y="537"/>
                </a:lnTo>
                <a:lnTo>
                  <a:pt x="138" y="534"/>
                </a:lnTo>
                <a:lnTo>
                  <a:pt x="141" y="527"/>
                </a:lnTo>
                <a:lnTo>
                  <a:pt x="138" y="524"/>
                </a:lnTo>
                <a:lnTo>
                  <a:pt x="125" y="518"/>
                </a:lnTo>
                <a:lnTo>
                  <a:pt x="103" y="512"/>
                </a:lnTo>
                <a:lnTo>
                  <a:pt x="60" y="509"/>
                </a:lnTo>
                <a:lnTo>
                  <a:pt x="35" y="506"/>
                </a:lnTo>
                <a:lnTo>
                  <a:pt x="22" y="502"/>
                </a:lnTo>
                <a:lnTo>
                  <a:pt x="0" y="490"/>
                </a:lnTo>
                <a:lnTo>
                  <a:pt x="10" y="481"/>
                </a:lnTo>
                <a:lnTo>
                  <a:pt x="19" y="465"/>
                </a:lnTo>
                <a:lnTo>
                  <a:pt x="22" y="446"/>
                </a:lnTo>
                <a:lnTo>
                  <a:pt x="25" y="431"/>
                </a:lnTo>
                <a:lnTo>
                  <a:pt x="29" y="399"/>
                </a:lnTo>
                <a:lnTo>
                  <a:pt x="29" y="384"/>
                </a:lnTo>
                <a:lnTo>
                  <a:pt x="50" y="368"/>
                </a:lnTo>
                <a:lnTo>
                  <a:pt x="66" y="353"/>
                </a:lnTo>
                <a:lnTo>
                  <a:pt x="82" y="334"/>
                </a:lnTo>
                <a:lnTo>
                  <a:pt x="91" y="318"/>
                </a:lnTo>
                <a:lnTo>
                  <a:pt x="103" y="290"/>
                </a:lnTo>
                <a:lnTo>
                  <a:pt x="107" y="278"/>
                </a:lnTo>
                <a:lnTo>
                  <a:pt x="119" y="246"/>
                </a:lnTo>
                <a:lnTo>
                  <a:pt x="122" y="196"/>
                </a:lnTo>
                <a:lnTo>
                  <a:pt x="128" y="168"/>
                </a:lnTo>
                <a:lnTo>
                  <a:pt x="135" y="137"/>
                </a:lnTo>
                <a:lnTo>
                  <a:pt x="122" y="125"/>
                </a:lnTo>
                <a:lnTo>
                  <a:pt x="116" y="100"/>
                </a:lnTo>
                <a:lnTo>
                  <a:pt x="116" y="59"/>
                </a:lnTo>
                <a:lnTo>
                  <a:pt x="116" y="31"/>
                </a:lnTo>
                <a:lnTo>
                  <a:pt x="119" y="3"/>
                </a:lnTo>
                <a:lnTo>
                  <a:pt x="132" y="0"/>
                </a:lnTo>
                <a:lnTo>
                  <a:pt x="138" y="6"/>
                </a:lnTo>
                <a:lnTo>
                  <a:pt x="147" y="22"/>
                </a:lnTo>
                <a:lnTo>
                  <a:pt x="157" y="47"/>
                </a:lnTo>
                <a:lnTo>
                  <a:pt x="163" y="78"/>
                </a:lnTo>
                <a:lnTo>
                  <a:pt x="163" y="97"/>
                </a:lnTo>
                <a:lnTo>
                  <a:pt x="169" y="131"/>
                </a:lnTo>
                <a:lnTo>
                  <a:pt x="147" y="147"/>
                </a:lnTo>
                <a:lnTo>
                  <a:pt x="144" y="165"/>
                </a:lnTo>
                <a:lnTo>
                  <a:pt x="157" y="206"/>
                </a:lnTo>
                <a:lnTo>
                  <a:pt x="141" y="206"/>
                </a:lnTo>
                <a:lnTo>
                  <a:pt x="141" y="218"/>
                </a:lnTo>
                <a:lnTo>
                  <a:pt x="178" y="256"/>
                </a:lnTo>
                <a:lnTo>
                  <a:pt x="210" y="281"/>
                </a:lnTo>
                <a:lnTo>
                  <a:pt x="231" y="293"/>
                </a:lnTo>
                <a:lnTo>
                  <a:pt x="247" y="300"/>
                </a:lnTo>
                <a:lnTo>
                  <a:pt x="260" y="300"/>
                </a:lnTo>
                <a:lnTo>
                  <a:pt x="266" y="296"/>
                </a:lnTo>
                <a:lnTo>
                  <a:pt x="269" y="293"/>
                </a:lnTo>
                <a:lnTo>
                  <a:pt x="285" y="284"/>
                </a:lnTo>
                <a:lnTo>
                  <a:pt x="300" y="281"/>
                </a:lnTo>
                <a:lnTo>
                  <a:pt x="316" y="278"/>
                </a:lnTo>
                <a:lnTo>
                  <a:pt x="331" y="278"/>
                </a:lnTo>
                <a:lnTo>
                  <a:pt x="363" y="284"/>
                </a:lnTo>
                <a:lnTo>
                  <a:pt x="391" y="293"/>
                </a:lnTo>
                <a:lnTo>
                  <a:pt x="416" y="309"/>
                </a:lnTo>
                <a:lnTo>
                  <a:pt x="434" y="318"/>
                </a:lnTo>
                <a:lnTo>
                  <a:pt x="453" y="334"/>
                </a:lnTo>
                <a:lnTo>
                  <a:pt x="447" y="340"/>
                </a:lnTo>
                <a:lnTo>
                  <a:pt x="444" y="356"/>
                </a:lnTo>
                <a:lnTo>
                  <a:pt x="444" y="362"/>
                </a:lnTo>
                <a:lnTo>
                  <a:pt x="437" y="371"/>
                </a:lnTo>
                <a:lnTo>
                  <a:pt x="428" y="378"/>
                </a:lnTo>
                <a:lnTo>
                  <a:pt x="422" y="384"/>
                </a:lnTo>
                <a:lnTo>
                  <a:pt x="409" y="384"/>
                </a:lnTo>
                <a:lnTo>
                  <a:pt x="391" y="38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solidFill>
              <a:srgbClr val="000000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Freeform 13"/>
          <p:cNvSpPr/>
          <p:nvPr/>
        </p:nvSpPr>
        <p:spPr bwMode="auto">
          <a:xfrm>
            <a:off x="5107310" y="2028539"/>
            <a:ext cx="693230" cy="912932"/>
          </a:xfrm>
          <a:custGeom>
            <a:avLst/>
            <a:gdLst>
              <a:gd name="T0" fmla="*/ 391 w 453"/>
              <a:gd name="T1" fmla="*/ 384 h 596"/>
              <a:gd name="T2" fmla="*/ 369 w 453"/>
              <a:gd name="T3" fmla="*/ 396 h 596"/>
              <a:gd name="T4" fmla="*/ 344 w 453"/>
              <a:gd name="T5" fmla="*/ 427 h 596"/>
              <a:gd name="T6" fmla="*/ 319 w 453"/>
              <a:gd name="T7" fmla="*/ 431 h 596"/>
              <a:gd name="T8" fmla="*/ 272 w 453"/>
              <a:gd name="T9" fmla="*/ 409 h 596"/>
              <a:gd name="T10" fmla="*/ 188 w 453"/>
              <a:gd name="T11" fmla="*/ 424 h 596"/>
              <a:gd name="T12" fmla="*/ 119 w 453"/>
              <a:gd name="T13" fmla="*/ 484 h 596"/>
              <a:gd name="T14" fmla="*/ 153 w 453"/>
              <a:gd name="T15" fmla="*/ 499 h 596"/>
              <a:gd name="T16" fmla="*/ 222 w 453"/>
              <a:gd name="T17" fmla="*/ 534 h 596"/>
              <a:gd name="T18" fmla="*/ 231 w 453"/>
              <a:gd name="T19" fmla="*/ 543 h 596"/>
              <a:gd name="T20" fmla="*/ 235 w 453"/>
              <a:gd name="T21" fmla="*/ 552 h 596"/>
              <a:gd name="T22" fmla="*/ 219 w 453"/>
              <a:gd name="T23" fmla="*/ 568 h 596"/>
              <a:gd name="T24" fmla="*/ 185 w 453"/>
              <a:gd name="T25" fmla="*/ 587 h 596"/>
              <a:gd name="T26" fmla="*/ 72 w 453"/>
              <a:gd name="T27" fmla="*/ 593 h 596"/>
              <a:gd name="T28" fmla="*/ 79 w 453"/>
              <a:gd name="T29" fmla="*/ 568 h 596"/>
              <a:gd name="T30" fmla="*/ 97 w 453"/>
              <a:gd name="T31" fmla="*/ 552 h 596"/>
              <a:gd name="T32" fmla="*/ 107 w 453"/>
              <a:gd name="T33" fmla="*/ 552 h 596"/>
              <a:gd name="T34" fmla="*/ 119 w 453"/>
              <a:gd name="T35" fmla="*/ 549 h 596"/>
              <a:gd name="T36" fmla="*/ 125 w 453"/>
              <a:gd name="T37" fmla="*/ 543 h 596"/>
              <a:gd name="T38" fmla="*/ 138 w 453"/>
              <a:gd name="T39" fmla="*/ 534 h 596"/>
              <a:gd name="T40" fmla="*/ 138 w 453"/>
              <a:gd name="T41" fmla="*/ 524 h 596"/>
              <a:gd name="T42" fmla="*/ 103 w 453"/>
              <a:gd name="T43" fmla="*/ 512 h 596"/>
              <a:gd name="T44" fmla="*/ 35 w 453"/>
              <a:gd name="T45" fmla="*/ 506 h 596"/>
              <a:gd name="T46" fmla="*/ 0 w 453"/>
              <a:gd name="T47" fmla="*/ 490 h 596"/>
              <a:gd name="T48" fmla="*/ 10 w 453"/>
              <a:gd name="T49" fmla="*/ 481 h 596"/>
              <a:gd name="T50" fmla="*/ 22 w 453"/>
              <a:gd name="T51" fmla="*/ 446 h 596"/>
              <a:gd name="T52" fmla="*/ 29 w 453"/>
              <a:gd name="T53" fmla="*/ 399 h 596"/>
              <a:gd name="T54" fmla="*/ 29 w 453"/>
              <a:gd name="T55" fmla="*/ 384 h 596"/>
              <a:gd name="T56" fmla="*/ 66 w 453"/>
              <a:gd name="T57" fmla="*/ 353 h 596"/>
              <a:gd name="T58" fmla="*/ 91 w 453"/>
              <a:gd name="T59" fmla="*/ 318 h 596"/>
              <a:gd name="T60" fmla="*/ 107 w 453"/>
              <a:gd name="T61" fmla="*/ 278 h 596"/>
              <a:gd name="T62" fmla="*/ 122 w 453"/>
              <a:gd name="T63" fmla="*/ 196 h 596"/>
              <a:gd name="T64" fmla="*/ 135 w 453"/>
              <a:gd name="T65" fmla="*/ 137 h 596"/>
              <a:gd name="T66" fmla="*/ 116 w 453"/>
              <a:gd name="T67" fmla="*/ 100 h 596"/>
              <a:gd name="T68" fmla="*/ 116 w 453"/>
              <a:gd name="T69" fmla="*/ 31 h 596"/>
              <a:gd name="T70" fmla="*/ 132 w 453"/>
              <a:gd name="T71" fmla="*/ 0 h 596"/>
              <a:gd name="T72" fmla="*/ 147 w 453"/>
              <a:gd name="T73" fmla="*/ 22 h 596"/>
              <a:gd name="T74" fmla="*/ 163 w 453"/>
              <a:gd name="T75" fmla="*/ 78 h 596"/>
              <a:gd name="T76" fmla="*/ 169 w 453"/>
              <a:gd name="T77" fmla="*/ 131 h 596"/>
              <a:gd name="T78" fmla="*/ 144 w 453"/>
              <a:gd name="T79" fmla="*/ 165 h 596"/>
              <a:gd name="T80" fmla="*/ 141 w 453"/>
              <a:gd name="T81" fmla="*/ 206 h 596"/>
              <a:gd name="T82" fmla="*/ 141 w 453"/>
              <a:gd name="T83" fmla="*/ 218 h 596"/>
              <a:gd name="T84" fmla="*/ 210 w 453"/>
              <a:gd name="T85" fmla="*/ 281 h 596"/>
              <a:gd name="T86" fmla="*/ 247 w 453"/>
              <a:gd name="T87" fmla="*/ 300 h 596"/>
              <a:gd name="T88" fmla="*/ 266 w 453"/>
              <a:gd name="T89" fmla="*/ 296 h 596"/>
              <a:gd name="T90" fmla="*/ 269 w 453"/>
              <a:gd name="T91" fmla="*/ 293 h 596"/>
              <a:gd name="T92" fmla="*/ 300 w 453"/>
              <a:gd name="T93" fmla="*/ 281 h 596"/>
              <a:gd name="T94" fmla="*/ 331 w 453"/>
              <a:gd name="T95" fmla="*/ 278 h 596"/>
              <a:gd name="T96" fmla="*/ 391 w 453"/>
              <a:gd name="T97" fmla="*/ 293 h 596"/>
              <a:gd name="T98" fmla="*/ 434 w 453"/>
              <a:gd name="T99" fmla="*/ 318 h 596"/>
              <a:gd name="T100" fmla="*/ 453 w 453"/>
              <a:gd name="T101" fmla="*/ 334 h 596"/>
              <a:gd name="T102" fmla="*/ 444 w 453"/>
              <a:gd name="T103" fmla="*/ 356 h 596"/>
              <a:gd name="T104" fmla="*/ 444 w 453"/>
              <a:gd name="T105" fmla="*/ 362 h 596"/>
              <a:gd name="T106" fmla="*/ 428 w 453"/>
              <a:gd name="T107" fmla="*/ 378 h 596"/>
              <a:gd name="T108" fmla="*/ 409 w 453"/>
              <a:gd name="T109" fmla="*/ 384 h 59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3"/>
              <a:gd name="T166" fmla="*/ 0 h 596"/>
              <a:gd name="T167" fmla="*/ 453 w 453"/>
              <a:gd name="T168" fmla="*/ 596 h 59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3" h="596">
                <a:moveTo>
                  <a:pt x="391" y="384"/>
                </a:moveTo>
                <a:lnTo>
                  <a:pt x="391" y="384"/>
                </a:lnTo>
                <a:lnTo>
                  <a:pt x="378" y="390"/>
                </a:lnTo>
                <a:lnTo>
                  <a:pt x="369" y="396"/>
                </a:lnTo>
                <a:lnTo>
                  <a:pt x="353" y="415"/>
                </a:lnTo>
                <a:lnTo>
                  <a:pt x="344" y="427"/>
                </a:lnTo>
                <a:lnTo>
                  <a:pt x="341" y="434"/>
                </a:lnTo>
                <a:lnTo>
                  <a:pt x="319" y="431"/>
                </a:lnTo>
                <a:lnTo>
                  <a:pt x="294" y="412"/>
                </a:lnTo>
                <a:lnTo>
                  <a:pt x="272" y="409"/>
                </a:lnTo>
                <a:lnTo>
                  <a:pt x="238" y="412"/>
                </a:lnTo>
                <a:lnTo>
                  <a:pt x="188" y="424"/>
                </a:lnTo>
                <a:lnTo>
                  <a:pt x="135" y="446"/>
                </a:lnTo>
                <a:lnTo>
                  <a:pt x="119" y="484"/>
                </a:lnTo>
                <a:lnTo>
                  <a:pt x="153" y="499"/>
                </a:lnTo>
                <a:lnTo>
                  <a:pt x="185" y="515"/>
                </a:lnTo>
                <a:lnTo>
                  <a:pt x="222" y="534"/>
                </a:lnTo>
                <a:lnTo>
                  <a:pt x="231" y="543"/>
                </a:lnTo>
                <a:lnTo>
                  <a:pt x="235" y="546"/>
                </a:lnTo>
                <a:lnTo>
                  <a:pt x="235" y="552"/>
                </a:lnTo>
                <a:lnTo>
                  <a:pt x="228" y="562"/>
                </a:lnTo>
                <a:lnTo>
                  <a:pt x="219" y="568"/>
                </a:lnTo>
                <a:lnTo>
                  <a:pt x="197" y="580"/>
                </a:lnTo>
                <a:lnTo>
                  <a:pt x="185" y="587"/>
                </a:lnTo>
                <a:lnTo>
                  <a:pt x="91" y="596"/>
                </a:lnTo>
                <a:lnTo>
                  <a:pt x="72" y="593"/>
                </a:lnTo>
                <a:lnTo>
                  <a:pt x="79" y="568"/>
                </a:lnTo>
                <a:lnTo>
                  <a:pt x="88" y="559"/>
                </a:lnTo>
                <a:lnTo>
                  <a:pt x="97" y="552"/>
                </a:lnTo>
                <a:lnTo>
                  <a:pt x="107" y="552"/>
                </a:lnTo>
                <a:lnTo>
                  <a:pt x="113" y="549"/>
                </a:lnTo>
                <a:lnTo>
                  <a:pt x="119" y="549"/>
                </a:lnTo>
                <a:lnTo>
                  <a:pt x="125" y="543"/>
                </a:lnTo>
                <a:lnTo>
                  <a:pt x="135" y="537"/>
                </a:lnTo>
                <a:lnTo>
                  <a:pt x="138" y="534"/>
                </a:lnTo>
                <a:lnTo>
                  <a:pt x="141" y="527"/>
                </a:lnTo>
                <a:lnTo>
                  <a:pt x="138" y="524"/>
                </a:lnTo>
                <a:lnTo>
                  <a:pt x="125" y="518"/>
                </a:lnTo>
                <a:lnTo>
                  <a:pt x="103" y="512"/>
                </a:lnTo>
                <a:lnTo>
                  <a:pt x="60" y="509"/>
                </a:lnTo>
                <a:lnTo>
                  <a:pt x="35" y="506"/>
                </a:lnTo>
                <a:lnTo>
                  <a:pt x="22" y="502"/>
                </a:lnTo>
                <a:lnTo>
                  <a:pt x="0" y="490"/>
                </a:lnTo>
                <a:lnTo>
                  <a:pt x="10" y="481"/>
                </a:lnTo>
                <a:lnTo>
                  <a:pt x="19" y="465"/>
                </a:lnTo>
                <a:lnTo>
                  <a:pt x="22" y="446"/>
                </a:lnTo>
                <a:lnTo>
                  <a:pt x="25" y="431"/>
                </a:lnTo>
                <a:lnTo>
                  <a:pt x="29" y="399"/>
                </a:lnTo>
                <a:lnTo>
                  <a:pt x="29" y="384"/>
                </a:lnTo>
                <a:lnTo>
                  <a:pt x="50" y="368"/>
                </a:lnTo>
                <a:lnTo>
                  <a:pt x="66" y="353"/>
                </a:lnTo>
                <a:lnTo>
                  <a:pt x="82" y="334"/>
                </a:lnTo>
                <a:lnTo>
                  <a:pt x="91" y="318"/>
                </a:lnTo>
                <a:lnTo>
                  <a:pt x="103" y="290"/>
                </a:lnTo>
                <a:lnTo>
                  <a:pt x="107" y="278"/>
                </a:lnTo>
                <a:lnTo>
                  <a:pt x="119" y="246"/>
                </a:lnTo>
                <a:lnTo>
                  <a:pt x="122" y="196"/>
                </a:lnTo>
                <a:lnTo>
                  <a:pt x="128" y="168"/>
                </a:lnTo>
                <a:lnTo>
                  <a:pt x="135" y="137"/>
                </a:lnTo>
                <a:lnTo>
                  <a:pt x="122" y="125"/>
                </a:lnTo>
                <a:lnTo>
                  <a:pt x="116" y="100"/>
                </a:lnTo>
                <a:lnTo>
                  <a:pt x="116" y="59"/>
                </a:lnTo>
                <a:lnTo>
                  <a:pt x="116" y="31"/>
                </a:lnTo>
                <a:lnTo>
                  <a:pt x="119" y="3"/>
                </a:lnTo>
                <a:lnTo>
                  <a:pt x="132" y="0"/>
                </a:lnTo>
                <a:lnTo>
                  <a:pt x="138" y="6"/>
                </a:lnTo>
                <a:lnTo>
                  <a:pt x="147" y="22"/>
                </a:lnTo>
                <a:lnTo>
                  <a:pt x="157" y="47"/>
                </a:lnTo>
                <a:lnTo>
                  <a:pt x="163" y="78"/>
                </a:lnTo>
                <a:lnTo>
                  <a:pt x="163" y="97"/>
                </a:lnTo>
                <a:lnTo>
                  <a:pt x="169" y="131"/>
                </a:lnTo>
                <a:lnTo>
                  <a:pt x="147" y="147"/>
                </a:lnTo>
                <a:lnTo>
                  <a:pt x="144" y="165"/>
                </a:lnTo>
                <a:lnTo>
                  <a:pt x="157" y="206"/>
                </a:lnTo>
                <a:lnTo>
                  <a:pt x="141" y="206"/>
                </a:lnTo>
                <a:lnTo>
                  <a:pt x="141" y="218"/>
                </a:lnTo>
                <a:lnTo>
                  <a:pt x="178" y="256"/>
                </a:lnTo>
                <a:lnTo>
                  <a:pt x="210" y="281"/>
                </a:lnTo>
                <a:lnTo>
                  <a:pt x="231" y="293"/>
                </a:lnTo>
                <a:lnTo>
                  <a:pt x="247" y="300"/>
                </a:lnTo>
                <a:lnTo>
                  <a:pt x="260" y="300"/>
                </a:lnTo>
                <a:lnTo>
                  <a:pt x="266" y="296"/>
                </a:lnTo>
                <a:lnTo>
                  <a:pt x="269" y="293"/>
                </a:lnTo>
                <a:lnTo>
                  <a:pt x="285" y="284"/>
                </a:lnTo>
                <a:lnTo>
                  <a:pt x="300" y="281"/>
                </a:lnTo>
                <a:lnTo>
                  <a:pt x="316" y="278"/>
                </a:lnTo>
                <a:lnTo>
                  <a:pt x="331" y="278"/>
                </a:lnTo>
                <a:lnTo>
                  <a:pt x="363" y="284"/>
                </a:lnTo>
                <a:lnTo>
                  <a:pt x="391" y="293"/>
                </a:lnTo>
                <a:lnTo>
                  <a:pt x="416" y="309"/>
                </a:lnTo>
                <a:lnTo>
                  <a:pt x="434" y="318"/>
                </a:lnTo>
                <a:lnTo>
                  <a:pt x="453" y="334"/>
                </a:lnTo>
                <a:lnTo>
                  <a:pt x="447" y="340"/>
                </a:lnTo>
                <a:lnTo>
                  <a:pt x="444" y="356"/>
                </a:lnTo>
                <a:lnTo>
                  <a:pt x="444" y="362"/>
                </a:lnTo>
                <a:lnTo>
                  <a:pt x="437" y="371"/>
                </a:lnTo>
                <a:lnTo>
                  <a:pt x="428" y="378"/>
                </a:lnTo>
                <a:lnTo>
                  <a:pt x="422" y="384"/>
                </a:lnTo>
                <a:lnTo>
                  <a:pt x="409" y="384"/>
                </a:lnTo>
                <a:lnTo>
                  <a:pt x="391" y="384"/>
                </a:lnTo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Freeform 14"/>
          <p:cNvSpPr/>
          <p:nvPr/>
        </p:nvSpPr>
        <p:spPr bwMode="auto">
          <a:xfrm>
            <a:off x="4645157" y="1683892"/>
            <a:ext cx="1925129" cy="1104402"/>
          </a:xfrm>
          <a:custGeom>
            <a:avLst/>
            <a:gdLst>
              <a:gd name="T0" fmla="*/ 543 w 1258"/>
              <a:gd name="T1" fmla="*/ 166 h 721"/>
              <a:gd name="T2" fmla="*/ 821 w 1258"/>
              <a:gd name="T3" fmla="*/ 153 h 721"/>
              <a:gd name="T4" fmla="*/ 952 w 1258"/>
              <a:gd name="T5" fmla="*/ 141 h 721"/>
              <a:gd name="T6" fmla="*/ 989 w 1258"/>
              <a:gd name="T7" fmla="*/ 62 h 721"/>
              <a:gd name="T8" fmla="*/ 1055 w 1258"/>
              <a:gd name="T9" fmla="*/ 0 h 721"/>
              <a:gd name="T10" fmla="*/ 1083 w 1258"/>
              <a:gd name="T11" fmla="*/ 31 h 721"/>
              <a:gd name="T12" fmla="*/ 1095 w 1258"/>
              <a:gd name="T13" fmla="*/ 78 h 721"/>
              <a:gd name="T14" fmla="*/ 1192 w 1258"/>
              <a:gd name="T15" fmla="*/ 100 h 721"/>
              <a:gd name="T16" fmla="*/ 1217 w 1258"/>
              <a:gd name="T17" fmla="*/ 97 h 721"/>
              <a:gd name="T18" fmla="*/ 1217 w 1258"/>
              <a:gd name="T19" fmla="*/ 134 h 721"/>
              <a:gd name="T20" fmla="*/ 1245 w 1258"/>
              <a:gd name="T21" fmla="*/ 166 h 721"/>
              <a:gd name="T22" fmla="*/ 1208 w 1258"/>
              <a:gd name="T23" fmla="*/ 384 h 721"/>
              <a:gd name="T24" fmla="*/ 1236 w 1258"/>
              <a:gd name="T25" fmla="*/ 481 h 721"/>
              <a:gd name="T26" fmla="*/ 1183 w 1258"/>
              <a:gd name="T27" fmla="*/ 556 h 721"/>
              <a:gd name="T28" fmla="*/ 1042 w 1258"/>
              <a:gd name="T29" fmla="*/ 549 h 721"/>
              <a:gd name="T30" fmla="*/ 983 w 1258"/>
              <a:gd name="T31" fmla="*/ 581 h 721"/>
              <a:gd name="T32" fmla="*/ 917 w 1258"/>
              <a:gd name="T33" fmla="*/ 593 h 721"/>
              <a:gd name="T34" fmla="*/ 811 w 1258"/>
              <a:gd name="T35" fmla="*/ 571 h 721"/>
              <a:gd name="T36" fmla="*/ 690 w 1258"/>
              <a:gd name="T37" fmla="*/ 518 h 721"/>
              <a:gd name="T38" fmla="*/ 596 w 1258"/>
              <a:gd name="T39" fmla="*/ 506 h 721"/>
              <a:gd name="T40" fmla="*/ 562 w 1258"/>
              <a:gd name="T41" fmla="*/ 525 h 721"/>
              <a:gd name="T42" fmla="*/ 477 w 1258"/>
              <a:gd name="T43" fmla="*/ 478 h 721"/>
              <a:gd name="T44" fmla="*/ 459 w 1258"/>
              <a:gd name="T45" fmla="*/ 431 h 721"/>
              <a:gd name="T46" fmla="*/ 471 w 1258"/>
              <a:gd name="T47" fmla="*/ 356 h 721"/>
              <a:gd name="T48" fmla="*/ 452 w 1258"/>
              <a:gd name="T49" fmla="*/ 253 h 721"/>
              <a:gd name="T50" fmla="*/ 418 w 1258"/>
              <a:gd name="T51" fmla="*/ 256 h 721"/>
              <a:gd name="T52" fmla="*/ 437 w 1258"/>
              <a:gd name="T53" fmla="*/ 362 h 721"/>
              <a:gd name="T54" fmla="*/ 405 w 1258"/>
              <a:gd name="T55" fmla="*/ 506 h 721"/>
              <a:gd name="T56" fmla="*/ 340 w 1258"/>
              <a:gd name="T57" fmla="*/ 603 h 721"/>
              <a:gd name="T58" fmla="*/ 324 w 1258"/>
              <a:gd name="T59" fmla="*/ 674 h 721"/>
              <a:gd name="T60" fmla="*/ 321 w 1258"/>
              <a:gd name="T61" fmla="*/ 690 h 721"/>
              <a:gd name="T62" fmla="*/ 293 w 1258"/>
              <a:gd name="T63" fmla="*/ 721 h 721"/>
              <a:gd name="T64" fmla="*/ 265 w 1258"/>
              <a:gd name="T65" fmla="*/ 718 h 721"/>
              <a:gd name="T66" fmla="*/ 212 w 1258"/>
              <a:gd name="T67" fmla="*/ 681 h 721"/>
              <a:gd name="T68" fmla="*/ 228 w 1258"/>
              <a:gd name="T69" fmla="*/ 596 h 721"/>
              <a:gd name="T70" fmla="*/ 187 w 1258"/>
              <a:gd name="T71" fmla="*/ 571 h 721"/>
              <a:gd name="T72" fmla="*/ 174 w 1258"/>
              <a:gd name="T73" fmla="*/ 603 h 721"/>
              <a:gd name="T74" fmla="*/ 156 w 1258"/>
              <a:gd name="T75" fmla="*/ 615 h 721"/>
              <a:gd name="T76" fmla="*/ 143 w 1258"/>
              <a:gd name="T77" fmla="*/ 634 h 721"/>
              <a:gd name="T78" fmla="*/ 112 w 1258"/>
              <a:gd name="T79" fmla="*/ 631 h 721"/>
              <a:gd name="T80" fmla="*/ 87 w 1258"/>
              <a:gd name="T81" fmla="*/ 652 h 721"/>
              <a:gd name="T82" fmla="*/ 53 w 1258"/>
              <a:gd name="T83" fmla="*/ 681 h 721"/>
              <a:gd name="T84" fmla="*/ 15 w 1258"/>
              <a:gd name="T85" fmla="*/ 656 h 721"/>
              <a:gd name="T86" fmla="*/ 56 w 1258"/>
              <a:gd name="T87" fmla="*/ 637 h 721"/>
              <a:gd name="T88" fmla="*/ 87 w 1258"/>
              <a:gd name="T89" fmla="*/ 587 h 721"/>
              <a:gd name="T90" fmla="*/ 106 w 1258"/>
              <a:gd name="T91" fmla="*/ 515 h 721"/>
              <a:gd name="T92" fmla="*/ 143 w 1258"/>
              <a:gd name="T93" fmla="*/ 465 h 721"/>
              <a:gd name="T94" fmla="*/ 162 w 1258"/>
              <a:gd name="T95" fmla="*/ 403 h 721"/>
              <a:gd name="T96" fmla="*/ 159 w 1258"/>
              <a:gd name="T97" fmla="*/ 306 h 721"/>
              <a:gd name="T98" fmla="*/ 115 w 1258"/>
              <a:gd name="T99" fmla="*/ 259 h 721"/>
              <a:gd name="T100" fmla="*/ 106 w 1258"/>
              <a:gd name="T101" fmla="*/ 234 h 721"/>
              <a:gd name="T102" fmla="*/ 78 w 1258"/>
              <a:gd name="T103" fmla="*/ 219 h 721"/>
              <a:gd name="T104" fmla="*/ 71 w 1258"/>
              <a:gd name="T105" fmla="*/ 109 h 721"/>
              <a:gd name="T106" fmla="*/ 262 w 1258"/>
              <a:gd name="T107" fmla="*/ 106 h 721"/>
              <a:gd name="T108" fmla="*/ 337 w 1258"/>
              <a:gd name="T109" fmla="*/ 94 h 721"/>
              <a:gd name="T110" fmla="*/ 387 w 1258"/>
              <a:gd name="T111" fmla="*/ 128 h 72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58"/>
              <a:gd name="T169" fmla="*/ 0 h 721"/>
              <a:gd name="T170" fmla="*/ 1258 w 1258"/>
              <a:gd name="T171" fmla="*/ 721 h 72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58" h="721">
                <a:moveTo>
                  <a:pt x="387" y="128"/>
                </a:moveTo>
                <a:lnTo>
                  <a:pt x="393" y="175"/>
                </a:lnTo>
                <a:lnTo>
                  <a:pt x="543" y="166"/>
                </a:lnTo>
                <a:lnTo>
                  <a:pt x="643" y="159"/>
                </a:lnTo>
                <a:lnTo>
                  <a:pt x="733" y="156"/>
                </a:lnTo>
                <a:lnTo>
                  <a:pt x="821" y="153"/>
                </a:lnTo>
                <a:lnTo>
                  <a:pt x="911" y="147"/>
                </a:lnTo>
                <a:lnTo>
                  <a:pt x="936" y="144"/>
                </a:lnTo>
                <a:lnTo>
                  <a:pt x="952" y="141"/>
                </a:lnTo>
                <a:lnTo>
                  <a:pt x="964" y="128"/>
                </a:lnTo>
                <a:lnTo>
                  <a:pt x="970" y="94"/>
                </a:lnTo>
                <a:lnTo>
                  <a:pt x="989" y="62"/>
                </a:lnTo>
                <a:lnTo>
                  <a:pt x="1005" y="34"/>
                </a:lnTo>
                <a:lnTo>
                  <a:pt x="1030" y="13"/>
                </a:lnTo>
                <a:lnTo>
                  <a:pt x="1055" y="0"/>
                </a:lnTo>
                <a:lnTo>
                  <a:pt x="1061" y="3"/>
                </a:lnTo>
                <a:lnTo>
                  <a:pt x="1073" y="19"/>
                </a:lnTo>
                <a:lnTo>
                  <a:pt x="1083" y="31"/>
                </a:lnTo>
                <a:lnTo>
                  <a:pt x="1092" y="47"/>
                </a:lnTo>
                <a:lnTo>
                  <a:pt x="1095" y="66"/>
                </a:lnTo>
                <a:lnTo>
                  <a:pt x="1095" y="78"/>
                </a:lnTo>
                <a:lnTo>
                  <a:pt x="1108" y="81"/>
                </a:lnTo>
                <a:lnTo>
                  <a:pt x="1136" y="62"/>
                </a:lnTo>
                <a:lnTo>
                  <a:pt x="1192" y="100"/>
                </a:lnTo>
                <a:lnTo>
                  <a:pt x="1201" y="81"/>
                </a:lnTo>
                <a:lnTo>
                  <a:pt x="1223" y="87"/>
                </a:lnTo>
                <a:lnTo>
                  <a:pt x="1217" y="97"/>
                </a:lnTo>
                <a:lnTo>
                  <a:pt x="1217" y="112"/>
                </a:lnTo>
                <a:lnTo>
                  <a:pt x="1217" y="122"/>
                </a:lnTo>
                <a:lnTo>
                  <a:pt x="1217" y="134"/>
                </a:lnTo>
                <a:lnTo>
                  <a:pt x="1223" y="144"/>
                </a:lnTo>
                <a:lnTo>
                  <a:pt x="1233" y="156"/>
                </a:lnTo>
                <a:lnTo>
                  <a:pt x="1245" y="166"/>
                </a:lnTo>
                <a:lnTo>
                  <a:pt x="1195" y="287"/>
                </a:lnTo>
                <a:lnTo>
                  <a:pt x="1205" y="328"/>
                </a:lnTo>
                <a:lnTo>
                  <a:pt x="1208" y="384"/>
                </a:lnTo>
                <a:lnTo>
                  <a:pt x="1258" y="456"/>
                </a:lnTo>
                <a:lnTo>
                  <a:pt x="1258" y="471"/>
                </a:lnTo>
                <a:lnTo>
                  <a:pt x="1236" y="481"/>
                </a:lnTo>
                <a:lnTo>
                  <a:pt x="1236" y="509"/>
                </a:lnTo>
                <a:lnTo>
                  <a:pt x="1217" y="543"/>
                </a:lnTo>
                <a:lnTo>
                  <a:pt x="1183" y="556"/>
                </a:lnTo>
                <a:lnTo>
                  <a:pt x="1155" y="553"/>
                </a:lnTo>
                <a:lnTo>
                  <a:pt x="1098" y="549"/>
                </a:lnTo>
                <a:lnTo>
                  <a:pt x="1042" y="549"/>
                </a:lnTo>
                <a:lnTo>
                  <a:pt x="1020" y="553"/>
                </a:lnTo>
                <a:lnTo>
                  <a:pt x="1011" y="562"/>
                </a:lnTo>
                <a:lnTo>
                  <a:pt x="983" y="581"/>
                </a:lnTo>
                <a:lnTo>
                  <a:pt x="955" y="581"/>
                </a:lnTo>
                <a:lnTo>
                  <a:pt x="936" y="571"/>
                </a:lnTo>
                <a:lnTo>
                  <a:pt x="917" y="593"/>
                </a:lnTo>
                <a:lnTo>
                  <a:pt x="902" y="593"/>
                </a:lnTo>
                <a:lnTo>
                  <a:pt x="836" y="571"/>
                </a:lnTo>
                <a:lnTo>
                  <a:pt x="811" y="571"/>
                </a:lnTo>
                <a:lnTo>
                  <a:pt x="755" y="559"/>
                </a:lnTo>
                <a:lnTo>
                  <a:pt x="711" y="528"/>
                </a:lnTo>
                <a:lnTo>
                  <a:pt x="690" y="518"/>
                </a:lnTo>
                <a:lnTo>
                  <a:pt x="661" y="509"/>
                </a:lnTo>
                <a:lnTo>
                  <a:pt x="633" y="503"/>
                </a:lnTo>
                <a:lnTo>
                  <a:pt x="596" y="506"/>
                </a:lnTo>
                <a:lnTo>
                  <a:pt x="571" y="518"/>
                </a:lnTo>
                <a:lnTo>
                  <a:pt x="568" y="521"/>
                </a:lnTo>
                <a:lnTo>
                  <a:pt x="562" y="525"/>
                </a:lnTo>
                <a:lnTo>
                  <a:pt x="552" y="525"/>
                </a:lnTo>
                <a:lnTo>
                  <a:pt x="524" y="512"/>
                </a:lnTo>
                <a:lnTo>
                  <a:pt x="477" y="478"/>
                </a:lnTo>
                <a:lnTo>
                  <a:pt x="443" y="443"/>
                </a:lnTo>
                <a:lnTo>
                  <a:pt x="443" y="431"/>
                </a:lnTo>
                <a:lnTo>
                  <a:pt x="459" y="431"/>
                </a:lnTo>
                <a:lnTo>
                  <a:pt x="446" y="390"/>
                </a:lnTo>
                <a:lnTo>
                  <a:pt x="449" y="372"/>
                </a:lnTo>
                <a:lnTo>
                  <a:pt x="471" y="356"/>
                </a:lnTo>
                <a:lnTo>
                  <a:pt x="465" y="322"/>
                </a:lnTo>
                <a:lnTo>
                  <a:pt x="462" y="293"/>
                </a:lnTo>
                <a:lnTo>
                  <a:pt x="452" y="253"/>
                </a:lnTo>
                <a:lnTo>
                  <a:pt x="434" y="225"/>
                </a:lnTo>
                <a:lnTo>
                  <a:pt x="421" y="231"/>
                </a:lnTo>
                <a:lnTo>
                  <a:pt x="418" y="256"/>
                </a:lnTo>
                <a:lnTo>
                  <a:pt x="418" y="325"/>
                </a:lnTo>
                <a:lnTo>
                  <a:pt x="424" y="347"/>
                </a:lnTo>
                <a:lnTo>
                  <a:pt x="437" y="362"/>
                </a:lnTo>
                <a:lnTo>
                  <a:pt x="424" y="418"/>
                </a:lnTo>
                <a:lnTo>
                  <a:pt x="421" y="471"/>
                </a:lnTo>
                <a:lnTo>
                  <a:pt x="405" y="506"/>
                </a:lnTo>
                <a:lnTo>
                  <a:pt x="393" y="543"/>
                </a:lnTo>
                <a:lnTo>
                  <a:pt x="368" y="578"/>
                </a:lnTo>
                <a:lnTo>
                  <a:pt x="340" y="603"/>
                </a:lnTo>
                <a:lnTo>
                  <a:pt x="331" y="612"/>
                </a:lnTo>
                <a:lnTo>
                  <a:pt x="327" y="646"/>
                </a:lnTo>
                <a:lnTo>
                  <a:pt x="324" y="674"/>
                </a:lnTo>
                <a:lnTo>
                  <a:pt x="324" y="677"/>
                </a:lnTo>
                <a:lnTo>
                  <a:pt x="321" y="690"/>
                </a:lnTo>
                <a:lnTo>
                  <a:pt x="312" y="706"/>
                </a:lnTo>
                <a:lnTo>
                  <a:pt x="302" y="712"/>
                </a:lnTo>
                <a:lnTo>
                  <a:pt x="293" y="721"/>
                </a:lnTo>
                <a:lnTo>
                  <a:pt x="281" y="721"/>
                </a:lnTo>
                <a:lnTo>
                  <a:pt x="265" y="718"/>
                </a:lnTo>
                <a:lnTo>
                  <a:pt x="249" y="712"/>
                </a:lnTo>
                <a:lnTo>
                  <a:pt x="237" y="702"/>
                </a:lnTo>
                <a:lnTo>
                  <a:pt x="212" y="681"/>
                </a:lnTo>
                <a:lnTo>
                  <a:pt x="203" y="671"/>
                </a:lnTo>
                <a:lnTo>
                  <a:pt x="212" y="621"/>
                </a:lnTo>
                <a:lnTo>
                  <a:pt x="228" y="596"/>
                </a:lnTo>
                <a:lnTo>
                  <a:pt x="209" y="596"/>
                </a:lnTo>
                <a:lnTo>
                  <a:pt x="196" y="571"/>
                </a:lnTo>
                <a:lnTo>
                  <a:pt x="187" y="571"/>
                </a:lnTo>
                <a:lnTo>
                  <a:pt x="181" y="590"/>
                </a:lnTo>
                <a:lnTo>
                  <a:pt x="174" y="603"/>
                </a:lnTo>
                <a:lnTo>
                  <a:pt x="168" y="612"/>
                </a:lnTo>
                <a:lnTo>
                  <a:pt x="162" y="615"/>
                </a:lnTo>
                <a:lnTo>
                  <a:pt x="156" y="615"/>
                </a:lnTo>
                <a:lnTo>
                  <a:pt x="150" y="615"/>
                </a:lnTo>
                <a:lnTo>
                  <a:pt x="146" y="612"/>
                </a:lnTo>
                <a:lnTo>
                  <a:pt x="143" y="634"/>
                </a:lnTo>
                <a:lnTo>
                  <a:pt x="125" y="631"/>
                </a:lnTo>
                <a:lnTo>
                  <a:pt x="112" y="631"/>
                </a:lnTo>
                <a:lnTo>
                  <a:pt x="100" y="637"/>
                </a:lnTo>
                <a:lnTo>
                  <a:pt x="93" y="643"/>
                </a:lnTo>
                <a:lnTo>
                  <a:pt x="87" y="652"/>
                </a:lnTo>
                <a:lnTo>
                  <a:pt x="84" y="662"/>
                </a:lnTo>
                <a:lnTo>
                  <a:pt x="81" y="671"/>
                </a:lnTo>
                <a:lnTo>
                  <a:pt x="53" y="681"/>
                </a:lnTo>
                <a:lnTo>
                  <a:pt x="0" y="656"/>
                </a:lnTo>
                <a:lnTo>
                  <a:pt x="15" y="656"/>
                </a:lnTo>
                <a:lnTo>
                  <a:pt x="31" y="652"/>
                </a:lnTo>
                <a:lnTo>
                  <a:pt x="43" y="646"/>
                </a:lnTo>
                <a:lnTo>
                  <a:pt x="56" y="637"/>
                </a:lnTo>
                <a:lnTo>
                  <a:pt x="65" y="624"/>
                </a:lnTo>
                <a:lnTo>
                  <a:pt x="75" y="612"/>
                </a:lnTo>
                <a:lnTo>
                  <a:pt x="87" y="587"/>
                </a:lnTo>
                <a:lnTo>
                  <a:pt x="96" y="562"/>
                </a:lnTo>
                <a:lnTo>
                  <a:pt x="103" y="537"/>
                </a:lnTo>
                <a:lnTo>
                  <a:pt x="106" y="515"/>
                </a:lnTo>
                <a:lnTo>
                  <a:pt x="128" y="490"/>
                </a:lnTo>
                <a:lnTo>
                  <a:pt x="143" y="465"/>
                </a:lnTo>
                <a:lnTo>
                  <a:pt x="156" y="443"/>
                </a:lnTo>
                <a:lnTo>
                  <a:pt x="159" y="421"/>
                </a:lnTo>
                <a:lnTo>
                  <a:pt x="162" y="403"/>
                </a:lnTo>
                <a:lnTo>
                  <a:pt x="162" y="390"/>
                </a:lnTo>
                <a:lnTo>
                  <a:pt x="159" y="378"/>
                </a:lnTo>
                <a:lnTo>
                  <a:pt x="159" y="306"/>
                </a:lnTo>
                <a:lnTo>
                  <a:pt x="115" y="281"/>
                </a:lnTo>
                <a:lnTo>
                  <a:pt x="115" y="259"/>
                </a:lnTo>
                <a:lnTo>
                  <a:pt x="112" y="240"/>
                </a:lnTo>
                <a:lnTo>
                  <a:pt x="109" y="237"/>
                </a:lnTo>
                <a:lnTo>
                  <a:pt x="106" y="234"/>
                </a:lnTo>
                <a:lnTo>
                  <a:pt x="93" y="228"/>
                </a:lnTo>
                <a:lnTo>
                  <a:pt x="78" y="219"/>
                </a:lnTo>
                <a:lnTo>
                  <a:pt x="62" y="206"/>
                </a:lnTo>
                <a:lnTo>
                  <a:pt x="71" y="109"/>
                </a:lnTo>
                <a:lnTo>
                  <a:pt x="156" y="109"/>
                </a:lnTo>
                <a:lnTo>
                  <a:pt x="228" y="106"/>
                </a:lnTo>
                <a:lnTo>
                  <a:pt x="262" y="106"/>
                </a:lnTo>
                <a:lnTo>
                  <a:pt x="293" y="100"/>
                </a:lnTo>
                <a:lnTo>
                  <a:pt x="337" y="94"/>
                </a:lnTo>
                <a:lnTo>
                  <a:pt x="368" y="94"/>
                </a:lnTo>
                <a:lnTo>
                  <a:pt x="387" y="94"/>
                </a:lnTo>
                <a:lnTo>
                  <a:pt x="387" y="12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lnSpc>
                <a:spcPts val="22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Freeform 15"/>
          <p:cNvSpPr/>
          <p:nvPr/>
        </p:nvSpPr>
        <p:spPr bwMode="auto">
          <a:xfrm>
            <a:off x="4654338" y="196549"/>
            <a:ext cx="1671098" cy="1755402"/>
          </a:xfrm>
          <a:custGeom>
            <a:avLst/>
            <a:gdLst>
              <a:gd name="T0" fmla="*/ 974 w 1092"/>
              <a:gd name="T1" fmla="*/ 1049 h 1146"/>
              <a:gd name="T2" fmla="*/ 1033 w 1092"/>
              <a:gd name="T3" fmla="*/ 980 h 1146"/>
              <a:gd name="T4" fmla="*/ 1049 w 1092"/>
              <a:gd name="T5" fmla="*/ 968 h 1146"/>
              <a:gd name="T6" fmla="*/ 1036 w 1092"/>
              <a:gd name="T7" fmla="*/ 918 h 1146"/>
              <a:gd name="T8" fmla="*/ 1058 w 1092"/>
              <a:gd name="T9" fmla="*/ 877 h 1146"/>
              <a:gd name="T10" fmla="*/ 1092 w 1092"/>
              <a:gd name="T11" fmla="*/ 818 h 1146"/>
              <a:gd name="T12" fmla="*/ 1074 w 1092"/>
              <a:gd name="T13" fmla="*/ 765 h 1146"/>
              <a:gd name="T14" fmla="*/ 1083 w 1092"/>
              <a:gd name="T15" fmla="*/ 684 h 1146"/>
              <a:gd name="T16" fmla="*/ 1036 w 1092"/>
              <a:gd name="T17" fmla="*/ 565 h 1146"/>
              <a:gd name="T18" fmla="*/ 983 w 1092"/>
              <a:gd name="T19" fmla="*/ 512 h 1146"/>
              <a:gd name="T20" fmla="*/ 968 w 1092"/>
              <a:gd name="T21" fmla="*/ 481 h 1146"/>
              <a:gd name="T22" fmla="*/ 955 w 1092"/>
              <a:gd name="T23" fmla="*/ 422 h 1146"/>
              <a:gd name="T24" fmla="*/ 933 w 1092"/>
              <a:gd name="T25" fmla="*/ 387 h 1146"/>
              <a:gd name="T26" fmla="*/ 893 w 1092"/>
              <a:gd name="T27" fmla="*/ 372 h 1146"/>
              <a:gd name="T28" fmla="*/ 877 w 1092"/>
              <a:gd name="T29" fmla="*/ 365 h 1146"/>
              <a:gd name="T30" fmla="*/ 849 w 1092"/>
              <a:gd name="T31" fmla="*/ 331 h 1146"/>
              <a:gd name="T32" fmla="*/ 821 w 1092"/>
              <a:gd name="T33" fmla="*/ 350 h 1146"/>
              <a:gd name="T34" fmla="*/ 571 w 1092"/>
              <a:gd name="T35" fmla="*/ 206 h 1146"/>
              <a:gd name="T36" fmla="*/ 459 w 1092"/>
              <a:gd name="T37" fmla="*/ 159 h 1146"/>
              <a:gd name="T38" fmla="*/ 465 w 1092"/>
              <a:gd name="T39" fmla="*/ 125 h 1146"/>
              <a:gd name="T40" fmla="*/ 428 w 1092"/>
              <a:gd name="T41" fmla="*/ 100 h 1146"/>
              <a:gd name="T42" fmla="*/ 409 w 1092"/>
              <a:gd name="T43" fmla="*/ 78 h 1146"/>
              <a:gd name="T44" fmla="*/ 431 w 1092"/>
              <a:gd name="T45" fmla="*/ 44 h 1146"/>
              <a:gd name="T46" fmla="*/ 409 w 1092"/>
              <a:gd name="T47" fmla="*/ 3 h 1146"/>
              <a:gd name="T48" fmla="*/ 371 w 1092"/>
              <a:gd name="T49" fmla="*/ 13 h 1146"/>
              <a:gd name="T50" fmla="*/ 343 w 1092"/>
              <a:gd name="T51" fmla="*/ 28 h 1146"/>
              <a:gd name="T52" fmla="*/ 315 w 1092"/>
              <a:gd name="T53" fmla="*/ 22 h 1146"/>
              <a:gd name="T54" fmla="*/ 240 w 1092"/>
              <a:gd name="T55" fmla="*/ 28 h 1146"/>
              <a:gd name="T56" fmla="*/ 212 w 1092"/>
              <a:gd name="T57" fmla="*/ 75 h 1146"/>
              <a:gd name="T58" fmla="*/ 218 w 1092"/>
              <a:gd name="T59" fmla="*/ 150 h 1146"/>
              <a:gd name="T60" fmla="*/ 125 w 1092"/>
              <a:gd name="T61" fmla="*/ 225 h 1146"/>
              <a:gd name="T62" fmla="*/ 37 w 1092"/>
              <a:gd name="T63" fmla="*/ 244 h 1146"/>
              <a:gd name="T64" fmla="*/ 12 w 1092"/>
              <a:gd name="T65" fmla="*/ 316 h 1146"/>
              <a:gd name="T66" fmla="*/ 31 w 1092"/>
              <a:gd name="T67" fmla="*/ 468 h 1146"/>
              <a:gd name="T68" fmla="*/ 34 w 1092"/>
              <a:gd name="T69" fmla="*/ 565 h 1146"/>
              <a:gd name="T70" fmla="*/ 3 w 1092"/>
              <a:gd name="T71" fmla="*/ 606 h 1146"/>
              <a:gd name="T72" fmla="*/ 3 w 1092"/>
              <a:gd name="T73" fmla="*/ 606 h 1146"/>
              <a:gd name="T74" fmla="*/ 53 w 1092"/>
              <a:gd name="T75" fmla="*/ 606 h 1146"/>
              <a:gd name="T76" fmla="*/ 87 w 1092"/>
              <a:gd name="T77" fmla="*/ 606 h 1146"/>
              <a:gd name="T78" fmla="*/ 144 w 1092"/>
              <a:gd name="T79" fmla="*/ 606 h 1146"/>
              <a:gd name="T80" fmla="*/ 303 w 1092"/>
              <a:gd name="T81" fmla="*/ 596 h 1146"/>
              <a:gd name="T82" fmla="*/ 328 w 1092"/>
              <a:gd name="T83" fmla="*/ 646 h 1146"/>
              <a:gd name="T84" fmla="*/ 328 w 1092"/>
              <a:gd name="T85" fmla="*/ 703 h 1146"/>
              <a:gd name="T86" fmla="*/ 356 w 1092"/>
              <a:gd name="T87" fmla="*/ 862 h 1146"/>
              <a:gd name="T88" fmla="*/ 378 w 1092"/>
              <a:gd name="T89" fmla="*/ 943 h 1146"/>
              <a:gd name="T90" fmla="*/ 387 w 1092"/>
              <a:gd name="T91" fmla="*/ 1146 h 1146"/>
              <a:gd name="T92" fmla="*/ 908 w 1092"/>
              <a:gd name="T93" fmla="*/ 1121 h 1146"/>
              <a:gd name="T94" fmla="*/ 958 w 1092"/>
              <a:gd name="T95" fmla="*/ 1105 h 11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92"/>
              <a:gd name="T145" fmla="*/ 0 h 1146"/>
              <a:gd name="T146" fmla="*/ 1092 w 1092"/>
              <a:gd name="T147" fmla="*/ 1146 h 114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92" h="1146">
                <a:moveTo>
                  <a:pt x="958" y="1105"/>
                </a:moveTo>
                <a:lnTo>
                  <a:pt x="958" y="1105"/>
                </a:lnTo>
                <a:lnTo>
                  <a:pt x="961" y="1077"/>
                </a:lnTo>
                <a:lnTo>
                  <a:pt x="974" y="1049"/>
                </a:lnTo>
                <a:lnTo>
                  <a:pt x="986" y="1027"/>
                </a:lnTo>
                <a:lnTo>
                  <a:pt x="1005" y="1009"/>
                </a:lnTo>
                <a:lnTo>
                  <a:pt x="1021" y="990"/>
                </a:lnTo>
                <a:lnTo>
                  <a:pt x="1033" y="980"/>
                </a:lnTo>
                <a:lnTo>
                  <a:pt x="1049" y="971"/>
                </a:lnTo>
                <a:lnTo>
                  <a:pt x="1049" y="968"/>
                </a:lnTo>
                <a:lnTo>
                  <a:pt x="1039" y="949"/>
                </a:lnTo>
                <a:lnTo>
                  <a:pt x="1036" y="934"/>
                </a:lnTo>
                <a:lnTo>
                  <a:pt x="1036" y="918"/>
                </a:lnTo>
                <a:lnTo>
                  <a:pt x="1039" y="906"/>
                </a:lnTo>
                <a:lnTo>
                  <a:pt x="1052" y="887"/>
                </a:lnTo>
                <a:lnTo>
                  <a:pt x="1058" y="877"/>
                </a:lnTo>
                <a:lnTo>
                  <a:pt x="1071" y="862"/>
                </a:lnTo>
                <a:lnTo>
                  <a:pt x="1086" y="843"/>
                </a:lnTo>
                <a:lnTo>
                  <a:pt x="1089" y="831"/>
                </a:lnTo>
                <a:lnTo>
                  <a:pt x="1092" y="818"/>
                </a:lnTo>
                <a:lnTo>
                  <a:pt x="1089" y="802"/>
                </a:lnTo>
                <a:lnTo>
                  <a:pt x="1080" y="784"/>
                </a:lnTo>
                <a:lnTo>
                  <a:pt x="1074" y="765"/>
                </a:lnTo>
                <a:lnTo>
                  <a:pt x="1071" y="746"/>
                </a:lnTo>
                <a:lnTo>
                  <a:pt x="1071" y="728"/>
                </a:lnTo>
                <a:lnTo>
                  <a:pt x="1074" y="709"/>
                </a:lnTo>
                <a:lnTo>
                  <a:pt x="1083" y="684"/>
                </a:lnTo>
                <a:lnTo>
                  <a:pt x="1089" y="675"/>
                </a:lnTo>
                <a:lnTo>
                  <a:pt x="1074" y="662"/>
                </a:lnTo>
                <a:lnTo>
                  <a:pt x="1080" y="634"/>
                </a:lnTo>
                <a:lnTo>
                  <a:pt x="1036" y="565"/>
                </a:lnTo>
                <a:lnTo>
                  <a:pt x="1011" y="547"/>
                </a:lnTo>
                <a:lnTo>
                  <a:pt x="996" y="528"/>
                </a:lnTo>
                <a:lnTo>
                  <a:pt x="983" y="512"/>
                </a:lnTo>
                <a:lnTo>
                  <a:pt x="974" y="503"/>
                </a:lnTo>
                <a:lnTo>
                  <a:pt x="968" y="484"/>
                </a:lnTo>
                <a:lnTo>
                  <a:pt x="968" y="481"/>
                </a:lnTo>
                <a:lnTo>
                  <a:pt x="968" y="462"/>
                </a:lnTo>
                <a:lnTo>
                  <a:pt x="964" y="447"/>
                </a:lnTo>
                <a:lnTo>
                  <a:pt x="961" y="434"/>
                </a:lnTo>
                <a:lnTo>
                  <a:pt x="955" y="422"/>
                </a:lnTo>
                <a:lnTo>
                  <a:pt x="943" y="406"/>
                </a:lnTo>
                <a:lnTo>
                  <a:pt x="936" y="403"/>
                </a:lnTo>
                <a:lnTo>
                  <a:pt x="933" y="387"/>
                </a:lnTo>
                <a:lnTo>
                  <a:pt x="930" y="378"/>
                </a:lnTo>
                <a:lnTo>
                  <a:pt x="921" y="375"/>
                </a:lnTo>
                <a:lnTo>
                  <a:pt x="893" y="372"/>
                </a:lnTo>
                <a:lnTo>
                  <a:pt x="880" y="369"/>
                </a:lnTo>
                <a:lnTo>
                  <a:pt x="877" y="365"/>
                </a:lnTo>
                <a:lnTo>
                  <a:pt x="871" y="344"/>
                </a:lnTo>
                <a:lnTo>
                  <a:pt x="865" y="334"/>
                </a:lnTo>
                <a:lnTo>
                  <a:pt x="858" y="331"/>
                </a:lnTo>
                <a:lnTo>
                  <a:pt x="849" y="331"/>
                </a:lnTo>
                <a:lnTo>
                  <a:pt x="843" y="334"/>
                </a:lnTo>
                <a:lnTo>
                  <a:pt x="836" y="340"/>
                </a:lnTo>
                <a:lnTo>
                  <a:pt x="833" y="350"/>
                </a:lnTo>
                <a:lnTo>
                  <a:pt x="821" y="350"/>
                </a:lnTo>
                <a:lnTo>
                  <a:pt x="771" y="294"/>
                </a:lnTo>
                <a:lnTo>
                  <a:pt x="696" y="306"/>
                </a:lnTo>
                <a:lnTo>
                  <a:pt x="581" y="250"/>
                </a:lnTo>
                <a:lnTo>
                  <a:pt x="571" y="206"/>
                </a:lnTo>
                <a:lnTo>
                  <a:pt x="546" y="203"/>
                </a:lnTo>
                <a:lnTo>
                  <a:pt x="499" y="175"/>
                </a:lnTo>
                <a:lnTo>
                  <a:pt x="462" y="172"/>
                </a:lnTo>
                <a:lnTo>
                  <a:pt x="459" y="159"/>
                </a:lnTo>
                <a:lnTo>
                  <a:pt x="465" y="144"/>
                </a:lnTo>
                <a:lnTo>
                  <a:pt x="465" y="134"/>
                </a:lnTo>
                <a:lnTo>
                  <a:pt x="465" y="125"/>
                </a:lnTo>
                <a:lnTo>
                  <a:pt x="459" y="119"/>
                </a:lnTo>
                <a:lnTo>
                  <a:pt x="453" y="109"/>
                </a:lnTo>
                <a:lnTo>
                  <a:pt x="443" y="103"/>
                </a:lnTo>
                <a:lnTo>
                  <a:pt x="428" y="100"/>
                </a:lnTo>
                <a:lnTo>
                  <a:pt x="415" y="94"/>
                </a:lnTo>
                <a:lnTo>
                  <a:pt x="409" y="88"/>
                </a:lnTo>
                <a:lnTo>
                  <a:pt x="409" y="78"/>
                </a:lnTo>
                <a:lnTo>
                  <a:pt x="412" y="69"/>
                </a:lnTo>
                <a:lnTo>
                  <a:pt x="424" y="53"/>
                </a:lnTo>
                <a:lnTo>
                  <a:pt x="431" y="44"/>
                </a:lnTo>
                <a:lnTo>
                  <a:pt x="431" y="28"/>
                </a:lnTo>
                <a:lnTo>
                  <a:pt x="424" y="16"/>
                </a:lnTo>
                <a:lnTo>
                  <a:pt x="418" y="10"/>
                </a:lnTo>
                <a:lnTo>
                  <a:pt x="409" y="3"/>
                </a:lnTo>
                <a:lnTo>
                  <a:pt x="399" y="0"/>
                </a:lnTo>
                <a:lnTo>
                  <a:pt x="390" y="0"/>
                </a:lnTo>
                <a:lnTo>
                  <a:pt x="381" y="3"/>
                </a:lnTo>
                <a:lnTo>
                  <a:pt x="371" y="13"/>
                </a:lnTo>
                <a:lnTo>
                  <a:pt x="362" y="22"/>
                </a:lnTo>
                <a:lnTo>
                  <a:pt x="353" y="28"/>
                </a:lnTo>
                <a:lnTo>
                  <a:pt x="343" y="28"/>
                </a:lnTo>
                <a:lnTo>
                  <a:pt x="337" y="28"/>
                </a:lnTo>
                <a:lnTo>
                  <a:pt x="321" y="25"/>
                </a:lnTo>
                <a:lnTo>
                  <a:pt x="315" y="22"/>
                </a:lnTo>
                <a:lnTo>
                  <a:pt x="293" y="16"/>
                </a:lnTo>
                <a:lnTo>
                  <a:pt x="271" y="16"/>
                </a:lnTo>
                <a:lnTo>
                  <a:pt x="253" y="22"/>
                </a:lnTo>
                <a:lnTo>
                  <a:pt x="240" y="28"/>
                </a:lnTo>
                <a:lnTo>
                  <a:pt x="231" y="38"/>
                </a:lnTo>
                <a:lnTo>
                  <a:pt x="222" y="44"/>
                </a:lnTo>
                <a:lnTo>
                  <a:pt x="215" y="53"/>
                </a:lnTo>
                <a:lnTo>
                  <a:pt x="212" y="75"/>
                </a:lnTo>
                <a:lnTo>
                  <a:pt x="222" y="85"/>
                </a:lnTo>
                <a:lnTo>
                  <a:pt x="234" y="103"/>
                </a:lnTo>
                <a:lnTo>
                  <a:pt x="222" y="125"/>
                </a:lnTo>
                <a:lnTo>
                  <a:pt x="218" y="150"/>
                </a:lnTo>
                <a:lnTo>
                  <a:pt x="200" y="166"/>
                </a:lnTo>
                <a:lnTo>
                  <a:pt x="200" y="191"/>
                </a:lnTo>
                <a:lnTo>
                  <a:pt x="190" y="197"/>
                </a:lnTo>
                <a:lnTo>
                  <a:pt x="125" y="225"/>
                </a:lnTo>
                <a:lnTo>
                  <a:pt x="69" y="225"/>
                </a:lnTo>
                <a:lnTo>
                  <a:pt x="53" y="234"/>
                </a:lnTo>
                <a:lnTo>
                  <a:pt x="37" y="244"/>
                </a:lnTo>
                <a:lnTo>
                  <a:pt x="28" y="259"/>
                </a:lnTo>
                <a:lnTo>
                  <a:pt x="22" y="275"/>
                </a:lnTo>
                <a:lnTo>
                  <a:pt x="16" y="294"/>
                </a:lnTo>
                <a:lnTo>
                  <a:pt x="12" y="316"/>
                </a:lnTo>
                <a:lnTo>
                  <a:pt x="12" y="359"/>
                </a:lnTo>
                <a:lnTo>
                  <a:pt x="16" y="400"/>
                </a:lnTo>
                <a:lnTo>
                  <a:pt x="22" y="434"/>
                </a:lnTo>
                <a:lnTo>
                  <a:pt x="31" y="468"/>
                </a:lnTo>
                <a:lnTo>
                  <a:pt x="37" y="509"/>
                </a:lnTo>
                <a:lnTo>
                  <a:pt x="41" y="543"/>
                </a:lnTo>
                <a:lnTo>
                  <a:pt x="34" y="565"/>
                </a:lnTo>
                <a:lnTo>
                  <a:pt x="28" y="584"/>
                </a:lnTo>
                <a:lnTo>
                  <a:pt x="22" y="593"/>
                </a:lnTo>
                <a:lnTo>
                  <a:pt x="12" y="603"/>
                </a:lnTo>
                <a:lnTo>
                  <a:pt x="3" y="606"/>
                </a:lnTo>
                <a:lnTo>
                  <a:pt x="0" y="606"/>
                </a:lnTo>
                <a:lnTo>
                  <a:pt x="3" y="606"/>
                </a:lnTo>
                <a:lnTo>
                  <a:pt x="19" y="609"/>
                </a:lnTo>
                <a:lnTo>
                  <a:pt x="31" y="612"/>
                </a:lnTo>
                <a:lnTo>
                  <a:pt x="44" y="609"/>
                </a:lnTo>
                <a:lnTo>
                  <a:pt x="53" y="606"/>
                </a:lnTo>
                <a:lnTo>
                  <a:pt x="65" y="596"/>
                </a:lnTo>
                <a:lnTo>
                  <a:pt x="69" y="593"/>
                </a:lnTo>
                <a:lnTo>
                  <a:pt x="87" y="606"/>
                </a:lnTo>
                <a:lnTo>
                  <a:pt x="106" y="612"/>
                </a:lnTo>
                <a:lnTo>
                  <a:pt x="122" y="615"/>
                </a:lnTo>
                <a:lnTo>
                  <a:pt x="134" y="612"/>
                </a:lnTo>
                <a:lnTo>
                  <a:pt x="144" y="606"/>
                </a:lnTo>
                <a:lnTo>
                  <a:pt x="150" y="603"/>
                </a:lnTo>
                <a:lnTo>
                  <a:pt x="156" y="596"/>
                </a:lnTo>
                <a:lnTo>
                  <a:pt x="284" y="584"/>
                </a:lnTo>
                <a:lnTo>
                  <a:pt x="303" y="596"/>
                </a:lnTo>
                <a:lnTo>
                  <a:pt x="303" y="615"/>
                </a:lnTo>
                <a:lnTo>
                  <a:pt x="312" y="634"/>
                </a:lnTo>
                <a:lnTo>
                  <a:pt x="328" y="646"/>
                </a:lnTo>
                <a:lnTo>
                  <a:pt x="334" y="662"/>
                </a:lnTo>
                <a:lnTo>
                  <a:pt x="334" y="675"/>
                </a:lnTo>
                <a:lnTo>
                  <a:pt x="331" y="690"/>
                </a:lnTo>
                <a:lnTo>
                  <a:pt x="328" y="703"/>
                </a:lnTo>
                <a:lnTo>
                  <a:pt x="321" y="712"/>
                </a:lnTo>
                <a:lnTo>
                  <a:pt x="315" y="721"/>
                </a:lnTo>
                <a:lnTo>
                  <a:pt x="312" y="765"/>
                </a:lnTo>
                <a:lnTo>
                  <a:pt x="356" y="862"/>
                </a:lnTo>
                <a:lnTo>
                  <a:pt x="365" y="884"/>
                </a:lnTo>
                <a:lnTo>
                  <a:pt x="375" y="912"/>
                </a:lnTo>
                <a:lnTo>
                  <a:pt x="378" y="943"/>
                </a:lnTo>
                <a:lnTo>
                  <a:pt x="381" y="974"/>
                </a:lnTo>
                <a:lnTo>
                  <a:pt x="381" y="1027"/>
                </a:lnTo>
                <a:lnTo>
                  <a:pt x="378" y="1049"/>
                </a:lnTo>
                <a:lnTo>
                  <a:pt x="387" y="1146"/>
                </a:lnTo>
                <a:lnTo>
                  <a:pt x="637" y="1133"/>
                </a:lnTo>
                <a:lnTo>
                  <a:pt x="908" y="1121"/>
                </a:lnTo>
                <a:lnTo>
                  <a:pt x="930" y="1118"/>
                </a:lnTo>
                <a:lnTo>
                  <a:pt x="946" y="1112"/>
                </a:lnTo>
                <a:lnTo>
                  <a:pt x="958" y="110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lnSpc>
                <a:spcPts val="22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lnSpc>
                <a:spcPts val="21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Freeform 16"/>
          <p:cNvSpPr/>
          <p:nvPr/>
        </p:nvSpPr>
        <p:spPr bwMode="auto">
          <a:xfrm>
            <a:off x="3078120" y="2105128"/>
            <a:ext cx="1466037" cy="1079894"/>
          </a:xfrm>
          <a:custGeom>
            <a:avLst/>
            <a:gdLst>
              <a:gd name="T0" fmla="*/ 721 w 958"/>
              <a:gd name="T1" fmla="*/ 218 h 705"/>
              <a:gd name="T2" fmla="*/ 737 w 958"/>
              <a:gd name="T3" fmla="*/ 218 h 705"/>
              <a:gd name="T4" fmla="*/ 808 w 958"/>
              <a:gd name="T5" fmla="*/ 253 h 705"/>
              <a:gd name="T6" fmla="*/ 824 w 958"/>
              <a:gd name="T7" fmla="*/ 268 h 705"/>
              <a:gd name="T8" fmla="*/ 883 w 958"/>
              <a:gd name="T9" fmla="*/ 278 h 705"/>
              <a:gd name="T10" fmla="*/ 936 w 958"/>
              <a:gd name="T11" fmla="*/ 299 h 705"/>
              <a:gd name="T12" fmla="*/ 955 w 958"/>
              <a:gd name="T13" fmla="*/ 328 h 705"/>
              <a:gd name="T14" fmla="*/ 949 w 958"/>
              <a:gd name="T15" fmla="*/ 368 h 705"/>
              <a:gd name="T16" fmla="*/ 936 w 958"/>
              <a:gd name="T17" fmla="*/ 374 h 705"/>
              <a:gd name="T18" fmla="*/ 899 w 958"/>
              <a:gd name="T19" fmla="*/ 374 h 705"/>
              <a:gd name="T20" fmla="*/ 843 w 958"/>
              <a:gd name="T21" fmla="*/ 402 h 705"/>
              <a:gd name="T22" fmla="*/ 811 w 958"/>
              <a:gd name="T23" fmla="*/ 452 h 705"/>
              <a:gd name="T24" fmla="*/ 786 w 958"/>
              <a:gd name="T25" fmla="*/ 449 h 705"/>
              <a:gd name="T26" fmla="*/ 705 w 958"/>
              <a:gd name="T27" fmla="*/ 456 h 705"/>
              <a:gd name="T28" fmla="*/ 649 w 958"/>
              <a:gd name="T29" fmla="*/ 484 h 705"/>
              <a:gd name="T30" fmla="*/ 556 w 958"/>
              <a:gd name="T31" fmla="*/ 493 h 705"/>
              <a:gd name="T32" fmla="*/ 527 w 958"/>
              <a:gd name="T33" fmla="*/ 493 h 705"/>
              <a:gd name="T34" fmla="*/ 512 w 958"/>
              <a:gd name="T35" fmla="*/ 509 h 705"/>
              <a:gd name="T36" fmla="*/ 518 w 958"/>
              <a:gd name="T37" fmla="*/ 565 h 705"/>
              <a:gd name="T38" fmla="*/ 474 w 958"/>
              <a:gd name="T39" fmla="*/ 618 h 705"/>
              <a:gd name="T40" fmla="*/ 406 w 958"/>
              <a:gd name="T41" fmla="*/ 630 h 705"/>
              <a:gd name="T42" fmla="*/ 368 w 958"/>
              <a:gd name="T43" fmla="*/ 652 h 705"/>
              <a:gd name="T44" fmla="*/ 349 w 958"/>
              <a:gd name="T45" fmla="*/ 643 h 705"/>
              <a:gd name="T46" fmla="*/ 328 w 958"/>
              <a:gd name="T47" fmla="*/ 652 h 705"/>
              <a:gd name="T48" fmla="*/ 312 w 958"/>
              <a:gd name="T49" fmla="*/ 674 h 705"/>
              <a:gd name="T50" fmla="*/ 281 w 958"/>
              <a:gd name="T51" fmla="*/ 677 h 705"/>
              <a:gd name="T52" fmla="*/ 256 w 958"/>
              <a:gd name="T53" fmla="*/ 674 h 705"/>
              <a:gd name="T54" fmla="*/ 237 w 958"/>
              <a:gd name="T55" fmla="*/ 668 h 705"/>
              <a:gd name="T56" fmla="*/ 222 w 958"/>
              <a:gd name="T57" fmla="*/ 693 h 705"/>
              <a:gd name="T58" fmla="*/ 206 w 958"/>
              <a:gd name="T59" fmla="*/ 705 h 705"/>
              <a:gd name="T60" fmla="*/ 175 w 958"/>
              <a:gd name="T61" fmla="*/ 696 h 705"/>
              <a:gd name="T62" fmla="*/ 140 w 958"/>
              <a:gd name="T63" fmla="*/ 680 h 705"/>
              <a:gd name="T64" fmla="*/ 97 w 958"/>
              <a:gd name="T65" fmla="*/ 674 h 705"/>
              <a:gd name="T66" fmla="*/ 69 w 958"/>
              <a:gd name="T67" fmla="*/ 680 h 705"/>
              <a:gd name="T68" fmla="*/ 47 w 958"/>
              <a:gd name="T69" fmla="*/ 690 h 705"/>
              <a:gd name="T70" fmla="*/ 12 w 958"/>
              <a:gd name="T71" fmla="*/ 702 h 705"/>
              <a:gd name="T72" fmla="*/ 6 w 958"/>
              <a:gd name="T73" fmla="*/ 668 h 705"/>
              <a:gd name="T74" fmla="*/ 9 w 958"/>
              <a:gd name="T75" fmla="*/ 646 h 705"/>
              <a:gd name="T76" fmla="*/ 12 w 958"/>
              <a:gd name="T77" fmla="*/ 627 h 705"/>
              <a:gd name="T78" fmla="*/ 3 w 958"/>
              <a:gd name="T79" fmla="*/ 602 h 705"/>
              <a:gd name="T80" fmla="*/ 6 w 958"/>
              <a:gd name="T81" fmla="*/ 574 h 705"/>
              <a:gd name="T82" fmla="*/ 22 w 958"/>
              <a:gd name="T83" fmla="*/ 552 h 705"/>
              <a:gd name="T84" fmla="*/ 47 w 958"/>
              <a:gd name="T85" fmla="*/ 543 h 705"/>
              <a:gd name="T86" fmla="*/ 56 w 958"/>
              <a:gd name="T87" fmla="*/ 543 h 705"/>
              <a:gd name="T88" fmla="*/ 69 w 958"/>
              <a:gd name="T89" fmla="*/ 530 h 705"/>
              <a:gd name="T90" fmla="*/ 59 w 958"/>
              <a:gd name="T91" fmla="*/ 512 h 705"/>
              <a:gd name="T92" fmla="*/ 65 w 958"/>
              <a:gd name="T93" fmla="*/ 490 h 705"/>
              <a:gd name="T94" fmla="*/ 106 w 958"/>
              <a:gd name="T95" fmla="*/ 468 h 705"/>
              <a:gd name="T96" fmla="*/ 134 w 958"/>
              <a:gd name="T97" fmla="*/ 459 h 705"/>
              <a:gd name="T98" fmla="*/ 128 w 958"/>
              <a:gd name="T99" fmla="*/ 434 h 705"/>
              <a:gd name="T100" fmla="*/ 119 w 958"/>
              <a:gd name="T101" fmla="*/ 356 h 705"/>
              <a:gd name="T102" fmla="*/ 53 w 958"/>
              <a:gd name="T103" fmla="*/ 203 h 705"/>
              <a:gd name="T104" fmla="*/ 47 w 958"/>
              <a:gd name="T105" fmla="*/ 25 h 705"/>
              <a:gd name="T106" fmla="*/ 72 w 958"/>
              <a:gd name="T107" fmla="*/ 3 h 705"/>
              <a:gd name="T108" fmla="*/ 100 w 958"/>
              <a:gd name="T109" fmla="*/ 9 h 705"/>
              <a:gd name="T110" fmla="*/ 109 w 958"/>
              <a:gd name="T111" fmla="*/ 37 h 705"/>
              <a:gd name="T112" fmla="*/ 259 w 958"/>
              <a:gd name="T113" fmla="*/ 87 h 705"/>
              <a:gd name="T114" fmla="*/ 340 w 958"/>
              <a:gd name="T115" fmla="*/ 128 h 705"/>
              <a:gd name="T116" fmla="*/ 440 w 958"/>
              <a:gd name="T117" fmla="*/ 146 h 705"/>
              <a:gd name="T118" fmla="*/ 518 w 958"/>
              <a:gd name="T119" fmla="*/ 190 h 705"/>
              <a:gd name="T120" fmla="*/ 634 w 958"/>
              <a:gd name="T121" fmla="*/ 196 h 705"/>
              <a:gd name="T122" fmla="*/ 693 w 958"/>
              <a:gd name="T123" fmla="*/ 215 h 705"/>
              <a:gd name="T124" fmla="*/ 715 w 958"/>
              <a:gd name="T125" fmla="*/ 218 h 70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958"/>
              <a:gd name="T190" fmla="*/ 0 h 705"/>
              <a:gd name="T191" fmla="*/ 958 w 958"/>
              <a:gd name="T192" fmla="*/ 705 h 70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958" h="705">
                <a:moveTo>
                  <a:pt x="715" y="218"/>
                </a:moveTo>
                <a:lnTo>
                  <a:pt x="715" y="218"/>
                </a:lnTo>
                <a:lnTo>
                  <a:pt x="721" y="218"/>
                </a:lnTo>
                <a:lnTo>
                  <a:pt x="724" y="215"/>
                </a:lnTo>
                <a:lnTo>
                  <a:pt x="737" y="218"/>
                </a:lnTo>
                <a:lnTo>
                  <a:pt x="755" y="225"/>
                </a:lnTo>
                <a:lnTo>
                  <a:pt x="783" y="240"/>
                </a:lnTo>
                <a:lnTo>
                  <a:pt x="808" y="253"/>
                </a:lnTo>
                <a:lnTo>
                  <a:pt x="821" y="262"/>
                </a:lnTo>
                <a:lnTo>
                  <a:pt x="824" y="268"/>
                </a:lnTo>
                <a:lnTo>
                  <a:pt x="830" y="271"/>
                </a:lnTo>
                <a:lnTo>
                  <a:pt x="836" y="278"/>
                </a:lnTo>
                <a:lnTo>
                  <a:pt x="883" y="278"/>
                </a:lnTo>
                <a:lnTo>
                  <a:pt x="908" y="296"/>
                </a:lnTo>
                <a:lnTo>
                  <a:pt x="936" y="299"/>
                </a:lnTo>
                <a:lnTo>
                  <a:pt x="939" y="303"/>
                </a:lnTo>
                <a:lnTo>
                  <a:pt x="946" y="309"/>
                </a:lnTo>
                <a:lnTo>
                  <a:pt x="955" y="328"/>
                </a:lnTo>
                <a:lnTo>
                  <a:pt x="955" y="343"/>
                </a:lnTo>
                <a:lnTo>
                  <a:pt x="958" y="359"/>
                </a:lnTo>
                <a:lnTo>
                  <a:pt x="949" y="368"/>
                </a:lnTo>
                <a:lnTo>
                  <a:pt x="946" y="368"/>
                </a:lnTo>
                <a:lnTo>
                  <a:pt x="936" y="374"/>
                </a:lnTo>
                <a:lnTo>
                  <a:pt x="921" y="377"/>
                </a:lnTo>
                <a:lnTo>
                  <a:pt x="899" y="374"/>
                </a:lnTo>
                <a:lnTo>
                  <a:pt x="877" y="387"/>
                </a:lnTo>
                <a:lnTo>
                  <a:pt x="858" y="396"/>
                </a:lnTo>
                <a:lnTo>
                  <a:pt x="843" y="402"/>
                </a:lnTo>
                <a:lnTo>
                  <a:pt x="830" y="424"/>
                </a:lnTo>
                <a:lnTo>
                  <a:pt x="827" y="449"/>
                </a:lnTo>
                <a:lnTo>
                  <a:pt x="811" y="452"/>
                </a:lnTo>
                <a:lnTo>
                  <a:pt x="799" y="452"/>
                </a:lnTo>
                <a:lnTo>
                  <a:pt x="786" y="449"/>
                </a:lnTo>
                <a:lnTo>
                  <a:pt x="774" y="449"/>
                </a:lnTo>
                <a:lnTo>
                  <a:pt x="743" y="449"/>
                </a:lnTo>
                <a:lnTo>
                  <a:pt x="705" y="456"/>
                </a:lnTo>
                <a:lnTo>
                  <a:pt x="683" y="462"/>
                </a:lnTo>
                <a:lnTo>
                  <a:pt x="668" y="468"/>
                </a:lnTo>
                <a:lnTo>
                  <a:pt x="649" y="484"/>
                </a:lnTo>
                <a:lnTo>
                  <a:pt x="634" y="490"/>
                </a:lnTo>
                <a:lnTo>
                  <a:pt x="593" y="493"/>
                </a:lnTo>
                <a:lnTo>
                  <a:pt x="556" y="493"/>
                </a:lnTo>
                <a:lnTo>
                  <a:pt x="540" y="493"/>
                </a:lnTo>
                <a:lnTo>
                  <a:pt x="527" y="493"/>
                </a:lnTo>
                <a:lnTo>
                  <a:pt x="524" y="496"/>
                </a:lnTo>
                <a:lnTo>
                  <a:pt x="518" y="499"/>
                </a:lnTo>
                <a:lnTo>
                  <a:pt x="512" y="509"/>
                </a:lnTo>
                <a:lnTo>
                  <a:pt x="509" y="527"/>
                </a:lnTo>
                <a:lnTo>
                  <a:pt x="512" y="549"/>
                </a:lnTo>
                <a:lnTo>
                  <a:pt x="518" y="565"/>
                </a:lnTo>
                <a:lnTo>
                  <a:pt x="518" y="590"/>
                </a:lnTo>
                <a:lnTo>
                  <a:pt x="499" y="608"/>
                </a:lnTo>
                <a:lnTo>
                  <a:pt x="474" y="618"/>
                </a:lnTo>
                <a:lnTo>
                  <a:pt x="449" y="621"/>
                </a:lnTo>
                <a:lnTo>
                  <a:pt x="443" y="621"/>
                </a:lnTo>
                <a:lnTo>
                  <a:pt x="406" y="630"/>
                </a:lnTo>
                <a:lnTo>
                  <a:pt x="381" y="658"/>
                </a:lnTo>
                <a:lnTo>
                  <a:pt x="374" y="652"/>
                </a:lnTo>
                <a:lnTo>
                  <a:pt x="368" y="652"/>
                </a:lnTo>
                <a:lnTo>
                  <a:pt x="362" y="649"/>
                </a:lnTo>
                <a:lnTo>
                  <a:pt x="356" y="649"/>
                </a:lnTo>
                <a:lnTo>
                  <a:pt x="349" y="643"/>
                </a:lnTo>
                <a:lnTo>
                  <a:pt x="346" y="643"/>
                </a:lnTo>
                <a:lnTo>
                  <a:pt x="337" y="646"/>
                </a:lnTo>
                <a:lnTo>
                  <a:pt x="328" y="652"/>
                </a:lnTo>
                <a:lnTo>
                  <a:pt x="321" y="662"/>
                </a:lnTo>
                <a:lnTo>
                  <a:pt x="318" y="668"/>
                </a:lnTo>
                <a:lnTo>
                  <a:pt x="312" y="674"/>
                </a:lnTo>
                <a:lnTo>
                  <a:pt x="290" y="677"/>
                </a:lnTo>
                <a:lnTo>
                  <a:pt x="281" y="677"/>
                </a:lnTo>
                <a:lnTo>
                  <a:pt x="268" y="677"/>
                </a:lnTo>
                <a:lnTo>
                  <a:pt x="256" y="674"/>
                </a:lnTo>
                <a:lnTo>
                  <a:pt x="250" y="671"/>
                </a:lnTo>
                <a:lnTo>
                  <a:pt x="243" y="668"/>
                </a:lnTo>
                <a:lnTo>
                  <a:pt x="237" y="668"/>
                </a:lnTo>
                <a:lnTo>
                  <a:pt x="231" y="671"/>
                </a:lnTo>
                <a:lnTo>
                  <a:pt x="225" y="683"/>
                </a:lnTo>
                <a:lnTo>
                  <a:pt x="222" y="693"/>
                </a:lnTo>
                <a:lnTo>
                  <a:pt x="218" y="699"/>
                </a:lnTo>
                <a:lnTo>
                  <a:pt x="215" y="702"/>
                </a:lnTo>
                <a:lnTo>
                  <a:pt x="206" y="705"/>
                </a:lnTo>
                <a:lnTo>
                  <a:pt x="197" y="702"/>
                </a:lnTo>
                <a:lnTo>
                  <a:pt x="184" y="699"/>
                </a:lnTo>
                <a:lnTo>
                  <a:pt x="175" y="696"/>
                </a:lnTo>
                <a:lnTo>
                  <a:pt x="162" y="690"/>
                </a:lnTo>
                <a:lnTo>
                  <a:pt x="150" y="687"/>
                </a:lnTo>
                <a:lnTo>
                  <a:pt x="140" y="680"/>
                </a:lnTo>
                <a:lnTo>
                  <a:pt x="128" y="677"/>
                </a:lnTo>
                <a:lnTo>
                  <a:pt x="115" y="674"/>
                </a:lnTo>
                <a:lnTo>
                  <a:pt x="97" y="674"/>
                </a:lnTo>
                <a:lnTo>
                  <a:pt x="87" y="677"/>
                </a:lnTo>
                <a:lnTo>
                  <a:pt x="78" y="680"/>
                </a:lnTo>
                <a:lnTo>
                  <a:pt x="69" y="680"/>
                </a:lnTo>
                <a:lnTo>
                  <a:pt x="62" y="683"/>
                </a:lnTo>
                <a:lnTo>
                  <a:pt x="53" y="687"/>
                </a:lnTo>
                <a:lnTo>
                  <a:pt x="47" y="690"/>
                </a:lnTo>
                <a:lnTo>
                  <a:pt x="34" y="693"/>
                </a:lnTo>
                <a:lnTo>
                  <a:pt x="25" y="699"/>
                </a:lnTo>
                <a:lnTo>
                  <a:pt x="12" y="702"/>
                </a:lnTo>
                <a:lnTo>
                  <a:pt x="12" y="687"/>
                </a:lnTo>
                <a:lnTo>
                  <a:pt x="9" y="677"/>
                </a:lnTo>
                <a:lnTo>
                  <a:pt x="6" y="668"/>
                </a:lnTo>
                <a:lnTo>
                  <a:pt x="3" y="655"/>
                </a:lnTo>
                <a:lnTo>
                  <a:pt x="0" y="652"/>
                </a:lnTo>
                <a:lnTo>
                  <a:pt x="9" y="646"/>
                </a:lnTo>
                <a:lnTo>
                  <a:pt x="12" y="637"/>
                </a:lnTo>
                <a:lnTo>
                  <a:pt x="16" y="630"/>
                </a:lnTo>
                <a:lnTo>
                  <a:pt x="12" y="627"/>
                </a:lnTo>
                <a:lnTo>
                  <a:pt x="9" y="621"/>
                </a:lnTo>
                <a:lnTo>
                  <a:pt x="6" y="612"/>
                </a:lnTo>
                <a:lnTo>
                  <a:pt x="3" y="602"/>
                </a:lnTo>
                <a:lnTo>
                  <a:pt x="3" y="593"/>
                </a:lnTo>
                <a:lnTo>
                  <a:pt x="3" y="587"/>
                </a:lnTo>
                <a:lnTo>
                  <a:pt x="6" y="574"/>
                </a:lnTo>
                <a:lnTo>
                  <a:pt x="9" y="568"/>
                </a:lnTo>
                <a:lnTo>
                  <a:pt x="16" y="559"/>
                </a:lnTo>
                <a:lnTo>
                  <a:pt x="22" y="552"/>
                </a:lnTo>
                <a:lnTo>
                  <a:pt x="31" y="549"/>
                </a:lnTo>
                <a:lnTo>
                  <a:pt x="37" y="546"/>
                </a:lnTo>
                <a:lnTo>
                  <a:pt x="47" y="543"/>
                </a:lnTo>
                <a:lnTo>
                  <a:pt x="56" y="543"/>
                </a:lnTo>
                <a:lnTo>
                  <a:pt x="62" y="543"/>
                </a:lnTo>
                <a:lnTo>
                  <a:pt x="65" y="537"/>
                </a:lnTo>
                <a:lnTo>
                  <a:pt x="69" y="530"/>
                </a:lnTo>
                <a:lnTo>
                  <a:pt x="65" y="524"/>
                </a:lnTo>
                <a:lnTo>
                  <a:pt x="65" y="518"/>
                </a:lnTo>
                <a:lnTo>
                  <a:pt x="59" y="512"/>
                </a:lnTo>
                <a:lnTo>
                  <a:pt x="56" y="509"/>
                </a:lnTo>
                <a:lnTo>
                  <a:pt x="47" y="502"/>
                </a:lnTo>
                <a:lnTo>
                  <a:pt x="65" y="490"/>
                </a:lnTo>
                <a:lnTo>
                  <a:pt x="84" y="474"/>
                </a:lnTo>
                <a:lnTo>
                  <a:pt x="100" y="468"/>
                </a:lnTo>
                <a:lnTo>
                  <a:pt x="106" y="468"/>
                </a:lnTo>
                <a:lnTo>
                  <a:pt x="115" y="468"/>
                </a:lnTo>
                <a:lnTo>
                  <a:pt x="125" y="465"/>
                </a:lnTo>
                <a:lnTo>
                  <a:pt x="134" y="459"/>
                </a:lnTo>
                <a:lnTo>
                  <a:pt x="134" y="446"/>
                </a:lnTo>
                <a:lnTo>
                  <a:pt x="134" y="443"/>
                </a:lnTo>
                <a:lnTo>
                  <a:pt x="128" y="434"/>
                </a:lnTo>
                <a:lnTo>
                  <a:pt x="122" y="427"/>
                </a:lnTo>
                <a:lnTo>
                  <a:pt x="115" y="418"/>
                </a:lnTo>
                <a:lnTo>
                  <a:pt x="119" y="356"/>
                </a:lnTo>
                <a:lnTo>
                  <a:pt x="84" y="306"/>
                </a:lnTo>
                <a:lnTo>
                  <a:pt x="78" y="240"/>
                </a:lnTo>
                <a:lnTo>
                  <a:pt x="53" y="203"/>
                </a:lnTo>
                <a:lnTo>
                  <a:pt x="56" y="118"/>
                </a:lnTo>
                <a:lnTo>
                  <a:pt x="47" y="106"/>
                </a:lnTo>
                <a:lnTo>
                  <a:pt x="47" y="25"/>
                </a:lnTo>
                <a:lnTo>
                  <a:pt x="47" y="18"/>
                </a:lnTo>
                <a:lnTo>
                  <a:pt x="56" y="12"/>
                </a:lnTo>
                <a:lnTo>
                  <a:pt x="72" y="3"/>
                </a:lnTo>
                <a:lnTo>
                  <a:pt x="84" y="3"/>
                </a:lnTo>
                <a:lnTo>
                  <a:pt x="90" y="0"/>
                </a:lnTo>
                <a:lnTo>
                  <a:pt x="100" y="9"/>
                </a:lnTo>
                <a:lnTo>
                  <a:pt x="103" y="12"/>
                </a:lnTo>
                <a:lnTo>
                  <a:pt x="109" y="22"/>
                </a:lnTo>
                <a:lnTo>
                  <a:pt x="109" y="37"/>
                </a:lnTo>
                <a:lnTo>
                  <a:pt x="165" y="72"/>
                </a:lnTo>
                <a:lnTo>
                  <a:pt x="206" y="87"/>
                </a:lnTo>
                <a:lnTo>
                  <a:pt x="259" y="87"/>
                </a:lnTo>
                <a:lnTo>
                  <a:pt x="287" y="97"/>
                </a:lnTo>
                <a:lnTo>
                  <a:pt x="315" y="115"/>
                </a:lnTo>
                <a:lnTo>
                  <a:pt x="340" y="128"/>
                </a:lnTo>
                <a:lnTo>
                  <a:pt x="390" y="125"/>
                </a:lnTo>
                <a:lnTo>
                  <a:pt x="415" y="128"/>
                </a:lnTo>
                <a:lnTo>
                  <a:pt x="440" y="146"/>
                </a:lnTo>
                <a:lnTo>
                  <a:pt x="465" y="175"/>
                </a:lnTo>
                <a:lnTo>
                  <a:pt x="490" y="175"/>
                </a:lnTo>
                <a:lnTo>
                  <a:pt x="518" y="190"/>
                </a:lnTo>
                <a:lnTo>
                  <a:pt x="568" y="203"/>
                </a:lnTo>
                <a:lnTo>
                  <a:pt x="615" y="200"/>
                </a:lnTo>
                <a:lnTo>
                  <a:pt x="634" y="196"/>
                </a:lnTo>
                <a:lnTo>
                  <a:pt x="646" y="200"/>
                </a:lnTo>
                <a:lnTo>
                  <a:pt x="659" y="206"/>
                </a:lnTo>
                <a:lnTo>
                  <a:pt x="693" y="215"/>
                </a:lnTo>
                <a:lnTo>
                  <a:pt x="696" y="218"/>
                </a:lnTo>
                <a:lnTo>
                  <a:pt x="702" y="218"/>
                </a:lnTo>
                <a:lnTo>
                  <a:pt x="715" y="21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solidFill>
              <a:srgbClr val="000000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lnSpc>
                <a:spcPts val="21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Freeform 17"/>
          <p:cNvSpPr/>
          <p:nvPr/>
        </p:nvSpPr>
        <p:spPr bwMode="auto">
          <a:xfrm>
            <a:off x="3078120" y="2105128"/>
            <a:ext cx="1466037" cy="1079894"/>
          </a:xfrm>
          <a:custGeom>
            <a:avLst/>
            <a:gdLst>
              <a:gd name="T0" fmla="*/ 721 w 958"/>
              <a:gd name="T1" fmla="*/ 218 h 705"/>
              <a:gd name="T2" fmla="*/ 737 w 958"/>
              <a:gd name="T3" fmla="*/ 218 h 705"/>
              <a:gd name="T4" fmla="*/ 808 w 958"/>
              <a:gd name="T5" fmla="*/ 253 h 705"/>
              <a:gd name="T6" fmla="*/ 824 w 958"/>
              <a:gd name="T7" fmla="*/ 268 h 705"/>
              <a:gd name="T8" fmla="*/ 883 w 958"/>
              <a:gd name="T9" fmla="*/ 278 h 705"/>
              <a:gd name="T10" fmla="*/ 936 w 958"/>
              <a:gd name="T11" fmla="*/ 299 h 705"/>
              <a:gd name="T12" fmla="*/ 955 w 958"/>
              <a:gd name="T13" fmla="*/ 328 h 705"/>
              <a:gd name="T14" fmla="*/ 949 w 958"/>
              <a:gd name="T15" fmla="*/ 368 h 705"/>
              <a:gd name="T16" fmla="*/ 936 w 958"/>
              <a:gd name="T17" fmla="*/ 374 h 705"/>
              <a:gd name="T18" fmla="*/ 899 w 958"/>
              <a:gd name="T19" fmla="*/ 374 h 705"/>
              <a:gd name="T20" fmla="*/ 843 w 958"/>
              <a:gd name="T21" fmla="*/ 402 h 705"/>
              <a:gd name="T22" fmla="*/ 811 w 958"/>
              <a:gd name="T23" fmla="*/ 452 h 705"/>
              <a:gd name="T24" fmla="*/ 786 w 958"/>
              <a:gd name="T25" fmla="*/ 449 h 705"/>
              <a:gd name="T26" fmla="*/ 705 w 958"/>
              <a:gd name="T27" fmla="*/ 456 h 705"/>
              <a:gd name="T28" fmla="*/ 649 w 958"/>
              <a:gd name="T29" fmla="*/ 484 h 705"/>
              <a:gd name="T30" fmla="*/ 556 w 958"/>
              <a:gd name="T31" fmla="*/ 493 h 705"/>
              <a:gd name="T32" fmla="*/ 527 w 958"/>
              <a:gd name="T33" fmla="*/ 493 h 705"/>
              <a:gd name="T34" fmla="*/ 512 w 958"/>
              <a:gd name="T35" fmla="*/ 509 h 705"/>
              <a:gd name="T36" fmla="*/ 518 w 958"/>
              <a:gd name="T37" fmla="*/ 565 h 705"/>
              <a:gd name="T38" fmla="*/ 474 w 958"/>
              <a:gd name="T39" fmla="*/ 618 h 705"/>
              <a:gd name="T40" fmla="*/ 406 w 958"/>
              <a:gd name="T41" fmla="*/ 630 h 705"/>
              <a:gd name="T42" fmla="*/ 368 w 958"/>
              <a:gd name="T43" fmla="*/ 652 h 705"/>
              <a:gd name="T44" fmla="*/ 349 w 958"/>
              <a:gd name="T45" fmla="*/ 643 h 705"/>
              <a:gd name="T46" fmla="*/ 328 w 958"/>
              <a:gd name="T47" fmla="*/ 652 h 705"/>
              <a:gd name="T48" fmla="*/ 312 w 958"/>
              <a:gd name="T49" fmla="*/ 674 h 705"/>
              <a:gd name="T50" fmla="*/ 281 w 958"/>
              <a:gd name="T51" fmla="*/ 677 h 705"/>
              <a:gd name="T52" fmla="*/ 256 w 958"/>
              <a:gd name="T53" fmla="*/ 674 h 705"/>
              <a:gd name="T54" fmla="*/ 237 w 958"/>
              <a:gd name="T55" fmla="*/ 668 h 705"/>
              <a:gd name="T56" fmla="*/ 222 w 958"/>
              <a:gd name="T57" fmla="*/ 693 h 705"/>
              <a:gd name="T58" fmla="*/ 206 w 958"/>
              <a:gd name="T59" fmla="*/ 705 h 705"/>
              <a:gd name="T60" fmla="*/ 175 w 958"/>
              <a:gd name="T61" fmla="*/ 696 h 705"/>
              <a:gd name="T62" fmla="*/ 140 w 958"/>
              <a:gd name="T63" fmla="*/ 680 h 705"/>
              <a:gd name="T64" fmla="*/ 97 w 958"/>
              <a:gd name="T65" fmla="*/ 674 h 705"/>
              <a:gd name="T66" fmla="*/ 69 w 958"/>
              <a:gd name="T67" fmla="*/ 680 h 705"/>
              <a:gd name="T68" fmla="*/ 47 w 958"/>
              <a:gd name="T69" fmla="*/ 690 h 705"/>
              <a:gd name="T70" fmla="*/ 12 w 958"/>
              <a:gd name="T71" fmla="*/ 702 h 705"/>
              <a:gd name="T72" fmla="*/ 6 w 958"/>
              <a:gd name="T73" fmla="*/ 668 h 705"/>
              <a:gd name="T74" fmla="*/ 9 w 958"/>
              <a:gd name="T75" fmla="*/ 646 h 705"/>
              <a:gd name="T76" fmla="*/ 12 w 958"/>
              <a:gd name="T77" fmla="*/ 627 h 705"/>
              <a:gd name="T78" fmla="*/ 3 w 958"/>
              <a:gd name="T79" fmla="*/ 602 h 705"/>
              <a:gd name="T80" fmla="*/ 6 w 958"/>
              <a:gd name="T81" fmla="*/ 574 h 705"/>
              <a:gd name="T82" fmla="*/ 22 w 958"/>
              <a:gd name="T83" fmla="*/ 552 h 705"/>
              <a:gd name="T84" fmla="*/ 47 w 958"/>
              <a:gd name="T85" fmla="*/ 543 h 705"/>
              <a:gd name="T86" fmla="*/ 56 w 958"/>
              <a:gd name="T87" fmla="*/ 543 h 705"/>
              <a:gd name="T88" fmla="*/ 69 w 958"/>
              <a:gd name="T89" fmla="*/ 530 h 705"/>
              <a:gd name="T90" fmla="*/ 59 w 958"/>
              <a:gd name="T91" fmla="*/ 512 h 705"/>
              <a:gd name="T92" fmla="*/ 65 w 958"/>
              <a:gd name="T93" fmla="*/ 490 h 705"/>
              <a:gd name="T94" fmla="*/ 106 w 958"/>
              <a:gd name="T95" fmla="*/ 468 h 705"/>
              <a:gd name="T96" fmla="*/ 134 w 958"/>
              <a:gd name="T97" fmla="*/ 459 h 705"/>
              <a:gd name="T98" fmla="*/ 128 w 958"/>
              <a:gd name="T99" fmla="*/ 434 h 705"/>
              <a:gd name="T100" fmla="*/ 119 w 958"/>
              <a:gd name="T101" fmla="*/ 356 h 705"/>
              <a:gd name="T102" fmla="*/ 53 w 958"/>
              <a:gd name="T103" fmla="*/ 203 h 705"/>
              <a:gd name="T104" fmla="*/ 47 w 958"/>
              <a:gd name="T105" fmla="*/ 25 h 705"/>
              <a:gd name="T106" fmla="*/ 72 w 958"/>
              <a:gd name="T107" fmla="*/ 3 h 705"/>
              <a:gd name="T108" fmla="*/ 100 w 958"/>
              <a:gd name="T109" fmla="*/ 9 h 705"/>
              <a:gd name="T110" fmla="*/ 109 w 958"/>
              <a:gd name="T111" fmla="*/ 37 h 705"/>
              <a:gd name="T112" fmla="*/ 259 w 958"/>
              <a:gd name="T113" fmla="*/ 87 h 705"/>
              <a:gd name="T114" fmla="*/ 340 w 958"/>
              <a:gd name="T115" fmla="*/ 128 h 705"/>
              <a:gd name="T116" fmla="*/ 440 w 958"/>
              <a:gd name="T117" fmla="*/ 146 h 705"/>
              <a:gd name="T118" fmla="*/ 518 w 958"/>
              <a:gd name="T119" fmla="*/ 190 h 705"/>
              <a:gd name="T120" fmla="*/ 634 w 958"/>
              <a:gd name="T121" fmla="*/ 196 h 705"/>
              <a:gd name="T122" fmla="*/ 693 w 958"/>
              <a:gd name="T123" fmla="*/ 215 h 705"/>
              <a:gd name="T124" fmla="*/ 715 w 958"/>
              <a:gd name="T125" fmla="*/ 218 h 70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958"/>
              <a:gd name="T190" fmla="*/ 0 h 705"/>
              <a:gd name="T191" fmla="*/ 958 w 958"/>
              <a:gd name="T192" fmla="*/ 705 h 70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958" h="705">
                <a:moveTo>
                  <a:pt x="715" y="218"/>
                </a:moveTo>
                <a:lnTo>
                  <a:pt x="715" y="218"/>
                </a:lnTo>
                <a:lnTo>
                  <a:pt x="721" y="218"/>
                </a:lnTo>
                <a:lnTo>
                  <a:pt x="724" y="215"/>
                </a:lnTo>
                <a:lnTo>
                  <a:pt x="737" y="218"/>
                </a:lnTo>
                <a:lnTo>
                  <a:pt x="755" y="225"/>
                </a:lnTo>
                <a:lnTo>
                  <a:pt x="783" y="240"/>
                </a:lnTo>
                <a:lnTo>
                  <a:pt x="808" y="253"/>
                </a:lnTo>
                <a:lnTo>
                  <a:pt x="821" y="262"/>
                </a:lnTo>
                <a:lnTo>
                  <a:pt x="824" y="268"/>
                </a:lnTo>
                <a:lnTo>
                  <a:pt x="830" y="271"/>
                </a:lnTo>
                <a:lnTo>
                  <a:pt x="836" y="278"/>
                </a:lnTo>
                <a:lnTo>
                  <a:pt x="883" y="278"/>
                </a:lnTo>
                <a:lnTo>
                  <a:pt x="908" y="296"/>
                </a:lnTo>
                <a:lnTo>
                  <a:pt x="936" y="299"/>
                </a:lnTo>
                <a:lnTo>
                  <a:pt x="939" y="303"/>
                </a:lnTo>
                <a:lnTo>
                  <a:pt x="946" y="309"/>
                </a:lnTo>
                <a:lnTo>
                  <a:pt x="955" y="328"/>
                </a:lnTo>
                <a:lnTo>
                  <a:pt x="955" y="343"/>
                </a:lnTo>
                <a:lnTo>
                  <a:pt x="958" y="359"/>
                </a:lnTo>
                <a:lnTo>
                  <a:pt x="949" y="368"/>
                </a:lnTo>
                <a:lnTo>
                  <a:pt x="946" y="368"/>
                </a:lnTo>
                <a:lnTo>
                  <a:pt x="936" y="374"/>
                </a:lnTo>
                <a:lnTo>
                  <a:pt x="921" y="377"/>
                </a:lnTo>
                <a:lnTo>
                  <a:pt x="899" y="374"/>
                </a:lnTo>
                <a:lnTo>
                  <a:pt x="877" y="387"/>
                </a:lnTo>
                <a:lnTo>
                  <a:pt x="858" y="396"/>
                </a:lnTo>
                <a:lnTo>
                  <a:pt x="843" y="402"/>
                </a:lnTo>
                <a:lnTo>
                  <a:pt x="830" y="424"/>
                </a:lnTo>
                <a:lnTo>
                  <a:pt x="827" y="449"/>
                </a:lnTo>
                <a:lnTo>
                  <a:pt x="811" y="452"/>
                </a:lnTo>
                <a:lnTo>
                  <a:pt x="799" y="452"/>
                </a:lnTo>
                <a:lnTo>
                  <a:pt x="786" y="449"/>
                </a:lnTo>
                <a:lnTo>
                  <a:pt x="774" y="449"/>
                </a:lnTo>
                <a:lnTo>
                  <a:pt x="743" y="449"/>
                </a:lnTo>
                <a:lnTo>
                  <a:pt x="705" y="456"/>
                </a:lnTo>
                <a:lnTo>
                  <a:pt x="683" y="462"/>
                </a:lnTo>
                <a:lnTo>
                  <a:pt x="668" y="468"/>
                </a:lnTo>
                <a:lnTo>
                  <a:pt x="649" y="484"/>
                </a:lnTo>
                <a:lnTo>
                  <a:pt x="634" y="490"/>
                </a:lnTo>
                <a:lnTo>
                  <a:pt x="593" y="493"/>
                </a:lnTo>
                <a:lnTo>
                  <a:pt x="556" y="493"/>
                </a:lnTo>
                <a:lnTo>
                  <a:pt x="540" y="493"/>
                </a:lnTo>
                <a:lnTo>
                  <a:pt x="527" y="493"/>
                </a:lnTo>
                <a:lnTo>
                  <a:pt x="524" y="496"/>
                </a:lnTo>
                <a:lnTo>
                  <a:pt x="518" y="499"/>
                </a:lnTo>
                <a:lnTo>
                  <a:pt x="512" y="509"/>
                </a:lnTo>
                <a:lnTo>
                  <a:pt x="509" y="527"/>
                </a:lnTo>
                <a:lnTo>
                  <a:pt x="512" y="549"/>
                </a:lnTo>
                <a:lnTo>
                  <a:pt x="518" y="565"/>
                </a:lnTo>
                <a:lnTo>
                  <a:pt x="518" y="590"/>
                </a:lnTo>
                <a:lnTo>
                  <a:pt x="499" y="608"/>
                </a:lnTo>
                <a:lnTo>
                  <a:pt x="474" y="618"/>
                </a:lnTo>
                <a:lnTo>
                  <a:pt x="449" y="621"/>
                </a:lnTo>
                <a:lnTo>
                  <a:pt x="443" y="621"/>
                </a:lnTo>
                <a:lnTo>
                  <a:pt x="406" y="630"/>
                </a:lnTo>
                <a:lnTo>
                  <a:pt x="381" y="658"/>
                </a:lnTo>
                <a:lnTo>
                  <a:pt x="374" y="652"/>
                </a:lnTo>
                <a:lnTo>
                  <a:pt x="368" y="652"/>
                </a:lnTo>
                <a:lnTo>
                  <a:pt x="362" y="649"/>
                </a:lnTo>
                <a:lnTo>
                  <a:pt x="356" y="649"/>
                </a:lnTo>
                <a:lnTo>
                  <a:pt x="349" y="643"/>
                </a:lnTo>
                <a:lnTo>
                  <a:pt x="346" y="643"/>
                </a:lnTo>
                <a:lnTo>
                  <a:pt x="337" y="646"/>
                </a:lnTo>
                <a:lnTo>
                  <a:pt x="328" y="652"/>
                </a:lnTo>
                <a:lnTo>
                  <a:pt x="321" y="662"/>
                </a:lnTo>
                <a:lnTo>
                  <a:pt x="318" y="668"/>
                </a:lnTo>
                <a:lnTo>
                  <a:pt x="312" y="674"/>
                </a:lnTo>
                <a:lnTo>
                  <a:pt x="290" y="677"/>
                </a:lnTo>
                <a:lnTo>
                  <a:pt x="281" y="677"/>
                </a:lnTo>
                <a:lnTo>
                  <a:pt x="268" y="677"/>
                </a:lnTo>
                <a:lnTo>
                  <a:pt x="256" y="674"/>
                </a:lnTo>
                <a:lnTo>
                  <a:pt x="250" y="671"/>
                </a:lnTo>
                <a:lnTo>
                  <a:pt x="243" y="668"/>
                </a:lnTo>
                <a:lnTo>
                  <a:pt x="237" y="668"/>
                </a:lnTo>
                <a:lnTo>
                  <a:pt x="231" y="671"/>
                </a:lnTo>
                <a:lnTo>
                  <a:pt x="225" y="683"/>
                </a:lnTo>
                <a:lnTo>
                  <a:pt x="222" y="693"/>
                </a:lnTo>
                <a:lnTo>
                  <a:pt x="218" y="699"/>
                </a:lnTo>
                <a:lnTo>
                  <a:pt x="215" y="702"/>
                </a:lnTo>
                <a:lnTo>
                  <a:pt x="206" y="705"/>
                </a:lnTo>
                <a:lnTo>
                  <a:pt x="197" y="702"/>
                </a:lnTo>
                <a:lnTo>
                  <a:pt x="184" y="699"/>
                </a:lnTo>
                <a:lnTo>
                  <a:pt x="175" y="696"/>
                </a:lnTo>
                <a:lnTo>
                  <a:pt x="162" y="690"/>
                </a:lnTo>
                <a:lnTo>
                  <a:pt x="150" y="687"/>
                </a:lnTo>
                <a:lnTo>
                  <a:pt x="140" y="680"/>
                </a:lnTo>
                <a:lnTo>
                  <a:pt x="128" y="677"/>
                </a:lnTo>
                <a:lnTo>
                  <a:pt x="115" y="674"/>
                </a:lnTo>
                <a:lnTo>
                  <a:pt x="97" y="674"/>
                </a:lnTo>
                <a:lnTo>
                  <a:pt x="87" y="677"/>
                </a:lnTo>
                <a:lnTo>
                  <a:pt x="78" y="680"/>
                </a:lnTo>
                <a:lnTo>
                  <a:pt x="69" y="680"/>
                </a:lnTo>
                <a:lnTo>
                  <a:pt x="62" y="683"/>
                </a:lnTo>
                <a:lnTo>
                  <a:pt x="53" y="687"/>
                </a:lnTo>
                <a:lnTo>
                  <a:pt x="47" y="690"/>
                </a:lnTo>
                <a:lnTo>
                  <a:pt x="34" y="693"/>
                </a:lnTo>
                <a:lnTo>
                  <a:pt x="25" y="699"/>
                </a:lnTo>
                <a:lnTo>
                  <a:pt x="12" y="702"/>
                </a:lnTo>
                <a:lnTo>
                  <a:pt x="12" y="687"/>
                </a:lnTo>
                <a:lnTo>
                  <a:pt x="9" y="677"/>
                </a:lnTo>
                <a:lnTo>
                  <a:pt x="6" y="668"/>
                </a:lnTo>
                <a:lnTo>
                  <a:pt x="3" y="655"/>
                </a:lnTo>
                <a:lnTo>
                  <a:pt x="0" y="652"/>
                </a:lnTo>
                <a:lnTo>
                  <a:pt x="9" y="646"/>
                </a:lnTo>
                <a:lnTo>
                  <a:pt x="12" y="637"/>
                </a:lnTo>
                <a:lnTo>
                  <a:pt x="16" y="630"/>
                </a:lnTo>
                <a:lnTo>
                  <a:pt x="12" y="627"/>
                </a:lnTo>
                <a:lnTo>
                  <a:pt x="9" y="621"/>
                </a:lnTo>
                <a:lnTo>
                  <a:pt x="6" y="612"/>
                </a:lnTo>
                <a:lnTo>
                  <a:pt x="3" y="602"/>
                </a:lnTo>
                <a:lnTo>
                  <a:pt x="3" y="593"/>
                </a:lnTo>
                <a:lnTo>
                  <a:pt x="3" y="587"/>
                </a:lnTo>
                <a:lnTo>
                  <a:pt x="6" y="574"/>
                </a:lnTo>
                <a:lnTo>
                  <a:pt x="9" y="568"/>
                </a:lnTo>
                <a:lnTo>
                  <a:pt x="16" y="559"/>
                </a:lnTo>
                <a:lnTo>
                  <a:pt x="22" y="552"/>
                </a:lnTo>
                <a:lnTo>
                  <a:pt x="31" y="549"/>
                </a:lnTo>
                <a:lnTo>
                  <a:pt x="37" y="546"/>
                </a:lnTo>
                <a:lnTo>
                  <a:pt x="47" y="543"/>
                </a:lnTo>
                <a:lnTo>
                  <a:pt x="56" y="543"/>
                </a:lnTo>
                <a:lnTo>
                  <a:pt x="62" y="543"/>
                </a:lnTo>
                <a:lnTo>
                  <a:pt x="65" y="537"/>
                </a:lnTo>
                <a:lnTo>
                  <a:pt x="69" y="530"/>
                </a:lnTo>
                <a:lnTo>
                  <a:pt x="65" y="524"/>
                </a:lnTo>
                <a:lnTo>
                  <a:pt x="65" y="518"/>
                </a:lnTo>
                <a:lnTo>
                  <a:pt x="59" y="512"/>
                </a:lnTo>
                <a:lnTo>
                  <a:pt x="56" y="509"/>
                </a:lnTo>
                <a:lnTo>
                  <a:pt x="47" y="502"/>
                </a:lnTo>
                <a:lnTo>
                  <a:pt x="65" y="490"/>
                </a:lnTo>
                <a:lnTo>
                  <a:pt x="84" y="474"/>
                </a:lnTo>
                <a:lnTo>
                  <a:pt x="100" y="468"/>
                </a:lnTo>
                <a:lnTo>
                  <a:pt x="106" y="468"/>
                </a:lnTo>
                <a:lnTo>
                  <a:pt x="115" y="468"/>
                </a:lnTo>
                <a:lnTo>
                  <a:pt x="125" y="465"/>
                </a:lnTo>
                <a:lnTo>
                  <a:pt x="134" y="459"/>
                </a:lnTo>
                <a:lnTo>
                  <a:pt x="134" y="446"/>
                </a:lnTo>
                <a:lnTo>
                  <a:pt x="134" y="443"/>
                </a:lnTo>
                <a:lnTo>
                  <a:pt x="128" y="434"/>
                </a:lnTo>
                <a:lnTo>
                  <a:pt x="122" y="427"/>
                </a:lnTo>
                <a:lnTo>
                  <a:pt x="115" y="418"/>
                </a:lnTo>
                <a:lnTo>
                  <a:pt x="119" y="356"/>
                </a:lnTo>
                <a:lnTo>
                  <a:pt x="84" y="306"/>
                </a:lnTo>
                <a:lnTo>
                  <a:pt x="78" y="240"/>
                </a:lnTo>
                <a:lnTo>
                  <a:pt x="53" y="203"/>
                </a:lnTo>
                <a:lnTo>
                  <a:pt x="56" y="118"/>
                </a:lnTo>
                <a:lnTo>
                  <a:pt x="47" y="106"/>
                </a:lnTo>
                <a:lnTo>
                  <a:pt x="47" y="25"/>
                </a:lnTo>
                <a:lnTo>
                  <a:pt x="47" y="18"/>
                </a:lnTo>
                <a:lnTo>
                  <a:pt x="56" y="12"/>
                </a:lnTo>
                <a:lnTo>
                  <a:pt x="72" y="3"/>
                </a:lnTo>
                <a:lnTo>
                  <a:pt x="84" y="3"/>
                </a:lnTo>
                <a:lnTo>
                  <a:pt x="90" y="0"/>
                </a:lnTo>
                <a:lnTo>
                  <a:pt x="100" y="9"/>
                </a:lnTo>
                <a:lnTo>
                  <a:pt x="103" y="12"/>
                </a:lnTo>
                <a:lnTo>
                  <a:pt x="109" y="22"/>
                </a:lnTo>
                <a:lnTo>
                  <a:pt x="109" y="37"/>
                </a:lnTo>
                <a:lnTo>
                  <a:pt x="165" y="72"/>
                </a:lnTo>
                <a:lnTo>
                  <a:pt x="206" y="87"/>
                </a:lnTo>
                <a:lnTo>
                  <a:pt x="259" y="87"/>
                </a:lnTo>
                <a:lnTo>
                  <a:pt x="287" y="97"/>
                </a:lnTo>
                <a:lnTo>
                  <a:pt x="315" y="115"/>
                </a:lnTo>
                <a:lnTo>
                  <a:pt x="340" y="128"/>
                </a:lnTo>
                <a:lnTo>
                  <a:pt x="390" y="125"/>
                </a:lnTo>
                <a:lnTo>
                  <a:pt x="415" y="128"/>
                </a:lnTo>
                <a:lnTo>
                  <a:pt x="440" y="146"/>
                </a:lnTo>
                <a:lnTo>
                  <a:pt x="465" y="175"/>
                </a:lnTo>
                <a:lnTo>
                  <a:pt x="490" y="175"/>
                </a:lnTo>
                <a:lnTo>
                  <a:pt x="518" y="190"/>
                </a:lnTo>
                <a:lnTo>
                  <a:pt x="568" y="203"/>
                </a:lnTo>
                <a:lnTo>
                  <a:pt x="615" y="200"/>
                </a:lnTo>
                <a:lnTo>
                  <a:pt x="634" y="196"/>
                </a:lnTo>
                <a:lnTo>
                  <a:pt x="646" y="200"/>
                </a:lnTo>
                <a:lnTo>
                  <a:pt x="659" y="206"/>
                </a:lnTo>
                <a:lnTo>
                  <a:pt x="693" y="215"/>
                </a:lnTo>
                <a:lnTo>
                  <a:pt x="696" y="218"/>
                </a:lnTo>
                <a:lnTo>
                  <a:pt x="702" y="218"/>
                </a:lnTo>
                <a:lnTo>
                  <a:pt x="715" y="218"/>
                </a:lnTo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Freeform 18"/>
          <p:cNvSpPr/>
          <p:nvPr/>
        </p:nvSpPr>
        <p:spPr bwMode="auto">
          <a:xfrm>
            <a:off x="3145453" y="2105128"/>
            <a:ext cx="925837" cy="310948"/>
          </a:xfrm>
          <a:custGeom>
            <a:avLst/>
            <a:gdLst>
              <a:gd name="T0" fmla="*/ 0 w 605"/>
              <a:gd name="T1" fmla="*/ 22 h 203"/>
              <a:gd name="T2" fmla="*/ 0 w 605"/>
              <a:gd name="T3" fmla="*/ 22 h 203"/>
              <a:gd name="T4" fmla="*/ 9 w 605"/>
              <a:gd name="T5" fmla="*/ 12 h 203"/>
              <a:gd name="T6" fmla="*/ 21 w 605"/>
              <a:gd name="T7" fmla="*/ 6 h 203"/>
              <a:gd name="T8" fmla="*/ 31 w 605"/>
              <a:gd name="T9" fmla="*/ 0 h 203"/>
              <a:gd name="T10" fmla="*/ 43 w 605"/>
              <a:gd name="T11" fmla="*/ 0 h 203"/>
              <a:gd name="T12" fmla="*/ 50 w 605"/>
              <a:gd name="T13" fmla="*/ 0 h 203"/>
              <a:gd name="T14" fmla="*/ 53 w 605"/>
              <a:gd name="T15" fmla="*/ 3 h 203"/>
              <a:gd name="T16" fmla="*/ 59 w 605"/>
              <a:gd name="T17" fmla="*/ 9 h 203"/>
              <a:gd name="T18" fmla="*/ 62 w 605"/>
              <a:gd name="T19" fmla="*/ 15 h 203"/>
              <a:gd name="T20" fmla="*/ 65 w 605"/>
              <a:gd name="T21" fmla="*/ 40 h 203"/>
              <a:gd name="T22" fmla="*/ 93 w 605"/>
              <a:gd name="T23" fmla="*/ 56 h 203"/>
              <a:gd name="T24" fmla="*/ 124 w 605"/>
              <a:gd name="T25" fmla="*/ 72 h 203"/>
              <a:gd name="T26" fmla="*/ 162 w 605"/>
              <a:gd name="T27" fmla="*/ 87 h 203"/>
              <a:gd name="T28" fmla="*/ 196 w 605"/>
              <a:gd name="T29" fmla="*/ 87 h 203"/>
              <a:gd name="T30" fmla="*/ 215 w 605"/>
              <a:gd name="T31" fmla="*/ 87 h 203"/>
              <a:gd name="T32" fmla="*/ 237 w 605"/>
              <a:gd name="T33" fmla="*/ 97 h 203"/>
              <a:gd name="T34" fmla="*/ 274 w 605"/>
              <a:gd name="T35" fmla="*/ 118 h 203"/>
              <a:gd name="T36" fmla="*/ 296 w 605"/>
              <a:gd name="T37" fmla="*/ 128 h 203"/>
              <a:gd name="T38" fmla="*/ 324 w 605"/>
              <a:gd name="T39" fmla="*/ 128 h 203"/>
              <a:gd name="T40" fmla="*/ 349 w 605"/>
              <a:gd name="T41" fmla="*/ 128 h 203"/>
              <a:gd name="T42" fmla="*/ 374 w 605"/>
              <a:gd name="T43" fmla="*/ 131 h 203"/>
              <a:gd name="T44" fmla="*/ 396 w 605"/>
              <a:gd name="T45" fmla="*/ 146 h 203"/>
              <a:gd name="T46" fmla="*/ 421 w 605"/>
              <a:gd name="T47" fmla="*/ 171 h 203"/>
              <a:gd name="T48" fmla="*/ 446 w 605"/>
              <a:gd name="T49" fmla="*/ 175 h 203"/>
              <a:gd name="T50" fmla="*/ 471 w 605"/>
              <a:gd name="T51" fmla="*/ 187 h 203"/>
              <a:gd name="T52" fmla="*/ 471 w 605"/>
              <a:gd name="T53" fmla="*/ 187 h 203"/>
              <a:gd name="T54" fmla="*/ 496 w 605"/>
              <a:gd name="T55" fmla="*/ 196 h 203"/>
              <a:gd name="T56" fmla="*/ 521 w 605"/>
              <a:gd name="T57" fmla="*/ 203 h 203"/>
              <a:gd name="T58" fmla="*/ 521 w 605"/>
              <a:gd name="T59" fmla="*/ 203 h 203"/>
              <a:gd name="T60" fmla="*/ 558 w 605"/>
              <a:gd name="T61" fmla="*/ 200 h 203"/>
              <a:gd name="T62" fmla="*/ 586 w 605"/>
              <a:gd name="T63" fmla="*/ 200 h 203"/>
              <a:gd name="T64" fmla="*/ 586 w 605"/>
              <a:gd name="T65" fmla="*/ 200 h 203"/>
              <a:gd name="T66" fmla="*/ 590 w 605"/>
              <a:gd name="T67" fmla="*/ 200 h 203"/>
              <a:gd name="T68" fmla="*/ 596 w 605"/>
              <a:gd name="T69" fmla="*/ 200 h 203"/>
              <a:gd name="T70" fmla="*/ 605 w 605"/>
              <a:gd name="T71" fmla="*/ 203 h 20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05"/>
              <a:gd name="T109" fmla="*/ 0 h 203"/>
              <a:gd name="T110" fmla="*/ 605 w 605"/>
              <a:gd name="T111" fmla="*/ 203 h 20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05" h="203">
                <a:moveTo>
                  <a:pt x="0" y="22"/>
                </a:moveTo>
                <a:lnTo>
                  <a:pt x="0" y="22"/>
                </a:lnTo>
                <a:lnTo>
                  <a:pt x="9" y="12"/>
                </a:lnTo>
                <a:lnTo>
                  <a:pt x="21" y="6"/>
                </a:lnTo>
                <a:lnTo>
                  <a:pt x="31" y="0"/>
                </a:lnTo>
                <a:lnTo>
                  <a:pt x="43" y="0"/>
                </a:lnTo>
                <a:lnTo>
                  <a:pt x="50" y="0"/>
                </a:lnTo>
                <a:lnTo>
                  <a:pt x="53" y="3"/>
                </a:lnTo>
                <a:lnTo>
                  <a:pt x="59" y="9"/>
                </a:lnTo>
                <a:lnTo>
                  <a:pt x="62" y="15"/>
                </a:lnTo>
                <a:lnTo>
                  <a:pt x="65" y="40"/>
                </a:lnTo>
                <a:lnTo>
                  <a:pt x="93" y="56"/>
                </a:lnTo>
                <a:lnTo>
                  <a:pt x="124" y="72"/>
                </a:lnTo>
                <a:lnTo>
                  <a:pt x="162" y="87"/>
                </a:lnTo>
                <a:lnTo>
                  <a:pt x="196" y="87"/>
                </a:lnTo>
                <a:lnTo>
                  <a:pt x="215" y="87"/>
                </a:lnTo>
                <a:lnTo>
                  <a:pt x="237" y="97"/>
                </a:lnTo>
                <a:lnTo>
                  <a:pt x="274" y="118"/>
                </a:lnTo>
                <a:lnTo>
                  <a:pt x="296" y="128"/>
                </a:lnTo>
                <a:lnTo>
                  <a:pt x="324" y="128"/>
                </a:lnTo>
                <a:lnTo>
                  <a:pt x="349" y="128"/>
                </a:lnTo>
                <a:lnTo>
                  <a:pt x="374" y="131"/>
                </a:lnTo>
                <a:lnTo>
                  <a:pt x="396" y="146"/>
                </a:lnTo>
                <a:lnTo>
                  <a:pt x="421" y="171"/>
                </a:lnTo>
                <a:lnTo>
                  <a:pt x="446" y="175"/>
                </a:lnTo>
                <a:lnTo>
                  <a:pt x="471" y="187"/>
                </a:lnTo>
                <a:lnTo>
                  <a:pt x="496" y="196"/>
                </a:lnTo>
                <a:lnTo>
                  <a:pt x="521" y="203"/>
                </a:lnTo>
                <a:lnTo>
                  <a:pt x="558" y="200"/>
                </a:lnTo>
                <a:lnTo>
                  <a:pt x="586" y="200"/>
                </a:lnTo>
                <a:lnTo>
                  <a:pt x="590" y="200"/>
                </a:lnTo>
                <a:lnTo>
                  <a:pt x="596" y="200"/>
                </a:lnTo>
                <a:lnTo>
                  <a:pt x="605" y="203"/>
                </a:lnTo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2" name="Freeform 19"/>
          <p:cNvSpPr/>
          <p:nvPr/>
        </p:nvSpPr>
        <p:spPr bwMode="auto">
          <a:xfrm>
            <a:off x="3030680" y="1875363"/>
            <a:ext cx="1137020" cy="549903"/>
          </a:xfrm>
          <a:custGeom>
            <a:avLst/>
            <a:gdLst>
              <a:gd name="T0" fmla="*/ 680 w 743"/>
              <a:gd name="T1" fmla="*/ 359 h 359"/>
              <a:gd name="T2" fmla="*/ 671 w 743"/>
              <a:gd name="T3" fmla="*/ 331 h 359"/>
              <a:gd name="T4" fmla="*/ 671 w 743"/>
              <a:gd name="T5" fmla="*/ 321 h 359"/>
              <a:gd name="T6" fmla="*/ 674 w 743"/>
              <a:gd name="T7" fmla="*/ 303 h 359"/>
              <a:gd name="T8" fmla="*/ 677 w 743"/>
              <a:gd name="T9" fmla="*/ 296 h 359"/>
              <a:gd name="T10" fmla="*/ 696 w 743"/>
              <a:gd name="T11" fmla="*/ 272 h 359"/>
              <a:gd name="T12" fmla="*/ 702 w 743"/>
              <a:gd name="T13" fmla="*/ 259 h 359"/>
              <a:gd name="T14" fmla="*/ 714 w 743"/>
              <a:gd name="T15" fmla="*/ 234 h 359"/>
              <a:gd name="T16" fmla="*/ 743 w 743"/>
              <a:gd name="T17" fmla="*/ 218 h 359"/>
              <a:gd name="T18" fmla="*/ 727 w 743"/>
              <a:gd name="T19" fmla="*/ 197 h 359"/>
              <a:gd name="T20" fmla="*/ 727 w 743"/>
              <a:gd name="T21" fmla="*/ 150 h 359"/>
              <a:gd name="T22" fmla="*/ 721 w 743"/>
              <a:gd name="T23" fmla="*/ 115 h 359"/>
              <a:gd name="T24" fmla="*/ 711 w 743"/>
              <a:gd name="T25" fmla="*/ 97 h 359"/>
              <a:gd name="T26" fmla="*/ 699 w 743"/>
              <a:gd name="T27" fmla="*/ 94 h 359"/>
              <a:gd name="T28" fmla="*/ 677 w 743"/>
              <a:gd name="T29" fmla="*/ 90 h 359"/>
              <a:gd name="T30" fmla="*/ 602 w 743"/>
              <a:gd name="T31" fmla="*/ 78 h 359"/>
              <a:gd name="T32" fmla="*/ 593 w 743"/>
              <a:gd name="T33" fmla="*/ 69 h 359"/>
              <a:gd name="T34" fmla="*/ 546 w 743"/>
              <a:gd name="T35" fmla="*/ 44 h 359"/>
              <a:gd name="T36" fmla="*/ 496 w 743"/>
              <a:gd name="T37" fmla="*/ 34 h 359"/>
              <a:gd name="T38" fmla="*/ 421 w 743"/>
              <a:gd name="T39" fmla="*/ 37 h 359"/>
              <a:gd name="T40" fmla="*/ 396 w 743"/>
              <a:gd name="T41" fmla="*/ 16 h 359"/>
              <a:gd name="T42" fmla="*/ 362 w 743"/>
              <a:gd name="T43" fmla="*/ 0 h 359"/>
              <a:gd name="T44" fmla="*/ 340 w 743"/>
              <a:gd name="T45" fmla="*/ 0 h 359"/>
              <a:gd name="T46" fmla="*/ 315 w 743"/>
              <a:gd name="T47" fmla="*/ 9 h 359"/>
              <a:gd name="T48" fmla="*/ 293 w 743"/>
              <a:gd name="T49" fmla="*/ 31 h 359"/>
              <a:gd name="T50" fmla="*/ 203 w 743"/>
              <a:gd name="T51" fmla="*/ 56 h 359"/>
              <a:gd name="T52" fmla="*/ 150 w 743"/>
              <a:gd name="T53" fmla="*/ 62 h 359"/>
              <a:gd name="T54" fmla="*/ 109 w 743"/>
              <a:gd name="T55" fmla="*/ 62 h 359"/>
              <a:gd name="T56" fmla="*/ 100 w 743"/>
              <a:gd name="T57" fmla="*/ 75 h 359"/>
              <a:gd name="T58" fmla="*/ 84 w 743"/>
              <a:gd name="T59" fmla="*/ 78 h 359"/>
              <a:gd name="T60" fmla="*/ 65 w 743"/>
              <a:gd name="T61" fmla="*/ 84 h 359"/>
              <a:gd name="T62" fmla="*/ 47 w 743"/>
              <a:gd name="T63" fmla="*/ 81 h 359"/>
              <a:gd name="T64" fmla="*/ 18 w 743"/>
              <a:gd name="T65" fmla="*/ 84 h 359"/>
              <a:gd name="T66" fmla="*/ 0 w 743"/>
              <a:gd name="T67" fmla="*/ 140 h 359"/>
              <a:gd name="T68" fmla="*/ 25 w 743"/>
              <a:gd name="T69" fmla="*/ 137 h 359"/>
              <a:gd name="T70" fmla="*/ 47 w 743"/>
              <a:gd name="T71" fmla="*/ 150 h 359"/>
              <a:gd name="T72" fmla="*/ 75 w 743"/>
              <a:gd name="T73" fmla="*/ 172 h 359"/>
              <a:gd name="T74" fmla="*/ 109 w 743"/>
              <a:gd name="T75" fmla="*/ 150 h 359"/>
              <a:gd name="T76" fmla="*/ 134 w 743"/>
              <a:gd name="T77" fmla="*/ 159 h 359"/>
              <a:gd name="T78" fmla="*/ 140 w 743"/>
              <a:gd name="T79" fmla="*/ 190 h 359"/>
              <a:gd name="T80" fmla="*/ 237 w 743"/>
              <a:gd name="T81" fmla="*/ 237 h 359"/>
              <a:gd name="T82" fmla="*/ 318 w 743"/>
              <a:gd name="T83" fmla="*/ 247 h 359"/>
              <a:gd name="T84" fmla="*/ 371 w 743"/>
              <a:gd name="T85" fmla="*/ 278 h 359"/>
              <a:gd name="T86" fmla="*/ 449 w 743"/>
              <a:gd name="T87" fmla="*/ 281 h 359"/>
              <a:gd name="T88" fmla="*/ 496 w 743"/>
              <a:gd name="T89" fmla="*/ 321 h 359"/>
              <a:gd name="T90" fmla="*/ 546 w 743"/>
              <a:gd name="T91" fmla="*/ 337 h 359"/>
              <a:gd name="T92" fmla="*/ 630 w 743"/>
              <a:gd name="T93" fmla="*/ 350 h 359"/>
              <a:gd name="T94" fmla="*/ 655 w 743"/>
              <a:gd name="T95" fmla="*/ 350 h 3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43"/>
              <a:gd name="T145" fmla="*/ 0 h 359"/>
              <a:gd name="T146" fmla="*/ 743 w 743"/>
              <a:gd name="T147" fmla="*/ 359 h 35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43" h="359">
                <a:moveTo>
                  <a:pt x="680" y="359"/>
                </a:moveTo>
                <a:lnTo>
                  <a:pt x="680" y="359"/>
                </a:lnTo>
                <a:lnTo>
                  <a:pt x="674" y="343"/>
                </a:lnTo>
                <a:lnTo>
                  <a:pt x="671" y="331"/>
                </a:lnTo>
                <a:lnTo>
                  <a:pt x="671" y="321"/>
                </a:lnTo>
                <a:lnTo>
                  <a:pt x="671" y="312"/>
                </a:lnTo>
                <a:lnTo>
                  <a:pt x="674" y="303"/>
                </a:lnTo>
                <a:lnTo>
                  <a:pt x="677" y="296"/>
                </a:lnTo>
                <a:lnTo>
                  <a:pt x="696" y="272"/>
                </a:lnTo>
                <a:lnTo>
                  <a:pt x="702" y="265"/>
                </a:lnTo>
                <a:lnTo>
                  <a:pt x="702" y="259"/>
                </a:lnTo>
                <a:lnTo>
                  <a:pt x="705" y="247"/>
                </a:lnTo>
                <a:lnTo>
                  <a:pt x="714" y="234"/>
                </a:lnTo>
                <a:lnTo>
                  <a:pt x="743" y="234"/>
                </a:lnTo>
                <a:lnTo>
                  <a:pt x="743" y="218"/>
                </a:lnTo>
                <a:lnTo>
                  <a:pt x="727" y="197"/>
                </a:lnTo>
                <a:lnTo>
                  <a:pt x="727" y="172"/>
                </a:lnTo>
                <a:lnTo>
                  <a:pt x="727" y="150"/>
                </a:lnTo>
                <a:lnTo>
                  <a:pt x="724" y="131"/>
                </a:lnTo>
                <a:lnTo>
                  <a:pt x="721" y="115"/>
                </a:lnTo>
                <a:lnTo>
                  <a:pt x="714" y="106"/>
                </a:lnTo>
                <a:lnTo>
                  <a:pt x="711" y="97"/>
                </a:lnTo>
                <a:lnTo>
                  <a:pt x="705" y="94"/>
                </a:lnTo>
                <a:lnTo>
                  <a:pt x="699" y="94"/>
                </a:lnTo>
                <a:lnTo>
                  <a:pt x="677" y="90"/>
                </a:lnTo>
                <a:lnTo>
                  <a:pt x="646" y="87"/>
                </a:lnTo>
                <a:lnTo>
                  <a:pt x="602" y="78"/>
                </a:lnTo>
                <a:lnTo>
                  <a:pt x="593" y="69"/>
                </a:lnTo>
                <a:lnTo>
                  <a:pt x="580" y="59"/>
                </a:lnTo>
                <a:lnTo>
                  <a:pt x="546" y="44"/>
                </a:lnTo>
                <a:lnTo>
                  <a:pt x="505" y="28"/>
                </a:lnTo>
                <a:lnTo>
                  <a:pt x="496" y="34"/>
                </a:lnTo>
                <a:lnTo>
                  <a:pt x="421" y="37"/>
                </a:lnTo>
                <a:lnTo>
                  <a:pt x="409" y="25"/>
                </a:lnTo>
                <a:lnTo>
                  <a:pt x="396" y="16"/>
                </a:lnTo>
                <a:lnTo>
                  <a:pt x="380" y="6"/>
                </a:lnTo>
                <a:lnTo>
                  <a:pt x="362" y="0"/>
                </a:lnTo>
                <a:lnTo>
                  <a:pt x="349" y="0"/>
                </a:lnTo>
                <a:lnTo>
                  <a:pt x="340" y="0"/>
                </a:lnTo>
                <a:lnTo>
                  <a:pt x="327" y="3"/>
                </a:lnTo>
                <a:lnTo>
                  <a:pt x="315" y="9"/>
                </a:lnTo>
                <a:lnTo>
                  <a:pt x="306" y="19"/>
                </a:lnTo>
                <a:lnTo>
                  <a:pt x="293" y="31"/>
                </a:lnTo>
                <a:lnTo>
                  <a:pt x="259" y="31"/>
                </a:lnTo>
                <a:lnTo>
                  <a:pt x="203" y="56"/>
                </a:lnTo>
                <a:lnTo>
                  <a:pt x="165" y="53"/>
                </a:lnTo>
                <a:lnTo>
                  <a:pt x="150" y="62"/>
                </a:lnTo>
                <a:lnTo>
                  <a:pt x="109" y="62"/>
                </a:lnTo>
                <a:lnTo>
                  <a:pt x="106" y="65"/>
                </a:lnTo>
                <a:lnTo>
                  <a:pt x="100" y="75"/>
                </a:lnTo>
                <a:lnTo>
                  <a:pt x="90" y="78"/>
                </a:lnTo>
                <a:lnTo>
                  <a:pt x="84" y="78"/>
                </a:lnTo>
                <a:lnTo>
                  <a:pt x="78" y="75"/>
                </a:lnTo>
                <a:lnTo>
                  <a:pt x="65" y="84"/>
                </a:lnTo>
                <a:lnTo>
                  <a:pt x="47" y="81"/>
                </a:lnTo>
                <a:lnTo>
                  <a:pt x="31" y="81"/>
                </a:lnTo>
                <a:lnTo>
                  <a:pt x="18" y="84"/>
                </a:lnTo>
                <a:lnTo>
                  <a:pt x="0" y="112"/>
                </a:lnTo>
                <a:lnTo>
                  <a:pt x="0" y="140"/>
                </a:lnTo>
                <a:lnTo>
                  <a:pt x="15" y="144"/>
                </a:lnTo>
                <a:lnTo>
                  <a:pt x="25" y="137"/>
                </a:lnTo>
                <a:lnTo>
                  <a:pt x="37" y="140"/>
                </a:lnTo>
                <a:lnTo>
                  <a:pt x="47" y="150"/>
                </a:lnTo>
                <a:lnTo>
                  <a:pt x="56" y="162"/>
                </a:lnTo>
                <a:lnTo>
                  <a:pt x="75" y="172"/>
                </a:lnTo>
                <a:lnTo>
                  <a:pt x="93" y="159"/>
                </a:lnTo>
                <a:lnTo>
                  <a:pt x="109" y="150"/>
                </a:lnTo>
                <a:lnTo>
                  <a:pt x="125" y="150"/>
                </a:lnTo>
                <a:lnTo>
                  <a:pt x="134" y="159"/>
                </a:lnTo>
                <a:lnTo>
                  <a:pt x="140" y="178"/>
                </a:lnTo>
                <a:lnTo>
                  <a:pt x="140" y="190"/>
                </a:lnTo>
                <a:lnTo>
                  <a:pt x="199" y="222"/>
                </a:lnTo>
                <a:lnTo>
                  <a:pt x="237" y="237"/>
                </a:lnTo>
                <a:lnTo>
                  <a:pt x="290" y="237"/>
                </a:lnTo>
                <a:lnTo>
                  <a:pt x="318" y="247"/>
                </a:lnTo>
                <a:lnTo>
                  <a:pt x="352" y="272"/>
                </a:lnTo>
                <a:lnTo>
                  <a:pt x="371" y="278"/>
                </a:lnTo>
                <a:lnTo>
                  <a:pt x="418" y="275"/>
                </a:lnTo>
                <a:lnTo>
                  <a:pt x="449" y="281"/>
                </a:lnTo>
                <a:lnTo>
                  <a:pt x="471" y="293"/>
                </a:lnTo>
                <a:lnTo>
                  <a:pt x="496" y="321"/>
                </a:lnTo>
                <a:lnTo>
                  <a:pt x="521" y="325"/>
                </a:lnTo>
                <a:lnTo>
                  <a:pt x="546" y="337"/>
                </a:lnTo>
                <a:lnTo>
                  <a:pt x="596" y="353"/>
                </a:lnTo>
                <a:lnTo>
                  <a:pt x="630" y="350"/>
                </a:lnTo>
                <a:lnTo>
                  <a:pt x="655" y="350"/>
                </a:lnTo>
                <a:lnTo>
                  <a:pt x="680" y="35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solidFill>
              <a:srgbClr val="000000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Freeform 20"/>
          <p:cNvSpPr/>
          <p:nvPr/>
        </p:nvSpPr>
        <p:spPr bwMode="auto">
          <a:xfrm>
            <a:off x="3030680" y="1875363"/>
            <a:ext cx="1137020" cy="549903"/>
          </a:xfrm>
          <a:custGeom>
            <a:avLst/>
            <a:gdLst>
              <a:gd name="T0" fmla="*/ 680 w 743"/>
              <a:gd name="T1" fmla="*/ 359 h 359"/>
              <a:gd name="T2" fmla="*/ 671 w 743"/>
              <a:gd name="T3" fmla="*/ 331 h 359"/>
              <a:gd name="T4" fmla="*/ 671 w 743"/>
              <a:gd name="T5" fmla="*/ 321 h 359"/>
              <a:gd name="T6" fmla="*/ 674 w 743"/>
              <a:gd name="T7" fmla="*/ 303 h 359"/>
              <a:gd name="T8" fmla="*/ 677 w 743"/>
              <a:gd name="T9" fmla="*/ 296 h 359"/>
              <a:gd name="T10" fmla="*/ 696 w 743"/>
              <a:gd name="T11" fmla="*/ 272 h 359"/>
              <a:gd name="T12" fmla="*/ 702 w 743"/>
              <a:gd name="T13" fmla="*/ 259 h 359"/>
              <a:gd name="T14" fmla="*/ 714 w 743"/>
              <a:gd name="T15" fmla="*/ 234 h 359"/>
              <a:gd name="T16" fmla="*/ 743 w 743"/>
              <a:gd name="T17" fmla="*/ 218 h 359"/>
              <a:gd name="T18" fmla="*/ 727 w 743"/>
              <a:gd name="T19" fmla="*/ 197 h 359"/>
              <a:gd name="T20" fmla="*/ 727 w 743"/>
              <a:gd name="T21" fmla="*/ 150 h 359"/>
              <a:gd name="T22" fmla="*/ 721 w 743"/>
              <a:gd name="T23" fmla="*/ 115 h 359"/>
              <a:gd name="T24" fmla="*/ 711 w 743"/>
              <a:gd name="T25" fmla="*/ 97 h 359"/>
              <a:gd name="T26" fmla="*/ 699 w 743"/>
              <a:gd name="T27" fmla="*/ 94 h 359"/>
              <a:gd name="T28" fmla="*/ 677 w 743"/>
              <a:gd name="T29" fmla="*/ 90 h 359"/>
              <a:gd name="T30" fmla="*/ 602 w 743"/>
              <a:gd name="T31" fmla="*/ 78 h 359"/>
              <a:gd name="T32" fmla="*/ 593 w 743"/>
              <a:gd name="T33" fmla="*/ 69 h 359"/>
              <a:gd name="T34" fmla="*/ 546 w 743"/>
              <a:gd name="T35" fmla="*/ 44 h 359"/>
              <a:gd name="T36" fmla="*/ 496 w 743"/>
              <a:gd name="T37" fmla="*/ 34 h 359"/>
              <a:gd name="T38" fmla="*/ 421 w 743"/>
              <a:gd name="T39" fmla="*/ 37 h 359"/>
              <a:gd name="T40" fmla="*/ 396 w 743"/>
              <a:gd name="T41" fmla="*/ 16 h 359"/>
              <a:gd name="T42" fmla="*/ 362 w 743"/>
              <a:gd name="T43" fmla="*/ 0 h 359"/>
              <a:gd name="T44" fmla="*/ 340 w 743"/>
              <a:gd name="T45" fmla="*/ 0 h 359"/>
              <a:gd name="T46" fmla="*/ 315 w 743"/>
              <a:gd name="T47" fmla="*/ 9 h 359"/>
              <a:gd name="T48" fmla="*/ 293 w 743"/>
              <a:gd name="T49" fmla="*/ 31 h 359"/>
              <a:gd name="T50" fmla="*/ 203 w 743"/>
              <a:gd name="T51" fmla="*/ 56 h 359"/>
              <a:gd name="T52" fmla="*/ 150 w 743"/>
              <a:gd name="T53" fmla="*/ 62 h 359"/>
              <a:gd name="T54" fmla="*/ 109 w 743"/>
              <a:gd name="T55" fmla="*/ 62 h 359"/>
              <a:gd name="T56" fmla="*/ 100 w 743"/>
              <a:gd name="T57" fmla="*/ 75 h 359"/>
              <a:gd name="T58" fmla="*/ 84 w 743"/>
              <a:gd name="T59" fmla="*/ 78 h 359"/>
              <a:gd name="T60" fmla="*/ 65 w 743"/>
              <a:gd name="T61" fmla="*/ 84 h 359"/>
              <a:gd name="T62" fmla="*/ 47 w 743"/>
              <a:gd name="T63" fmla="*/ 81 h 359"/>
              <a:gd name="T64" fmla="*/ 18 w 743"/>
              <a:gd name="T65" fmla="*/ 84 h 359"/>
              <a:gd name="T66" fmla="*/ 0 w 743"/>
              <a:gd name="T67" fmla="*/ 140 h 359"/>
              <a:gd name="T68" fmla="*/ 25 w 743"/>
              <a:gd name="T69" fmla="*/ 137 h 359"/>
              <a:gd name="T70" fmla="*/ 47 w 743"/>
              <a:gd name="T71" fmla="*/ 150 h 359"/>
              <a:gd name="T72" fmla="*/ 75 w 743"/>
              <a:gd name="T73" fmla="*/ 172 h 359"/>
              <a:gd name="T74" fmla="*/ 109 w 743"/>
              <a:gd name="T75" fmla="*/ 150 h 359"/>
              <a:gd name="T76" fmla="*/ 134 w 743"/>
              <a:gd name="T77" fmla="*/ 159 h 359"/>
              <a:gd name="T78" fmla="*/ 140 w 743"/>
              <a:gd name="T79" fmla="*/ 190 h 359"/>
              <a:gd name="T80" fmla="*/ 237 w 743"/>
              <a:gd name="T81" fmla="*/ 237 h 359"/>
              <a:gd name="T82" fmla="*/ 318 w 743"/>
              <a:gd name="T83" fmla="*/ 247 h 359"/>
              <a:gd name="T84" fmla="*/ 371 w 743"/>
              <a:gd name="T85" fmla="*/ 278 h 359"/>
              <a:gd name="T86" fmla="*/ 449 w 743"/>
              <a:gd name="T87" fmla="*/ 281 h 359"/>
              <a:gd name="T88" fmla="*/ 496 w 743"/>
              <a:gd name="T89" fmla="*/ 321 h 359"/>
              <a:gd name="T90" fmla="*/ 546 w 743"/>
              <a:gd name="T91" fmla="*/ 337 h 359"/>
              <a:gd name="T92" fmla="*/ 630 w 743"/>
              <a:gd name="T93" fmla="*/ 350 h 359"/>
              <a:gd name="T94" fmla="*/ 655 w 743"/>
              <a:gd name="T95" fmla="*/ 350 h 3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43"/>
              <a:gd name="T145" fmla="*/ 0 h 359"/>
              <a:gd name="T146" fmla="*/ 743 w 743"/>
              <a:gd name="T147" fmla="*/ 359 h 35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43" h="359">
                <a:moveTo>
                  <a:pt x="680" y="359"/>
                </a:moveTo>
                <a:lnTo>
                  <a:pt x="680" y="359"/>
                </a:lnTo>
                <a:lnTo>
                  <a:pt x="674" y="343"/>
                </a:lnTo>
                <a:lnTo>
                  <a:pt x="671" y="331"/>
                </a:lnTo>
                <a:lnTo>
                  <a:pt x="671" y="321"/>
                </a:lnTo>
                <a:lnTo>
                  <a:pt x="671" y="312"/>
                </a:lnTo>
                <a:lnTo>
                  <a:pt x="674" y="303"/>
                </a:lnTo>
                <a:lnTo>
                  <a:pt x="677" y="296"/>
                </a:lnTo>
                <a:lnTo>
                  <a:pt x="696" y="272"/>
                </a:lnTo>
                <a:lnTo>
                  <a:pt x="702" y="265"/>
                </a:lnTo>
                <a:lnTo>
                  <a:pt x="702" y="259"/>
                </a:lnTo>
                <a:lnTo>
                  <a:pt x="705" y="247"/>
                </a:lnTo>
                <a:lnTo>
                  <a:pt x="714" y="234"/>
                </a:lnTo>
                <a:lnTo>
                  <a:pt x="743" y="234"/>
                </a:lnTo>
                <a:lnTo>
                  <a:pt x="743" y="218"/>
                </a:lnTo>
                <a:lnTo>
                  <a:pt x="727" y="197"/>
                </a:lnTo>
                <a:lnTo>
                  <a:pt x="727" y="172"/>
                </a:lnTo>
                <a:lnTo>
                  <a:pt x="727" y="150"/>
                </a:lnTo>
                <a:lnTo>
                  <a:pt x="724" y="131"/>
                </a:lnTo>
                <a:lnTo>
                  <a:pt x="721" y="115"/>
                </a:lnTo>
                <a:lnTo>
                  <a:pt x="714" y="106"/>
                </a:lnTo>
                <a:lnTo>
                  <a:pt x="711" y="97"/>
                </a:lnTo>
                <a:lnTo>
                  <a:pt x="705" y="94"/>
                </a:lnTo>
                <a:lnTo>
                  <a:pt x="699" y="94"/>
                </a:lnTo>
                <a:lnTo>
                  <a:pt x="677" y="90"/>
                </a:lnTo>
                <a:lnTo>
                  <a:pt x="646" y="87"/>
                </a:lnTo>
                <a:lnTo>
                  <a:pt x="602" y="78"/>
                </a:lnTo>
                <a:lnTo>
                  <a:pt x="593" y="69"/>
                </a:lnTo>
                <a:lnTo>
                  <a:pt x="580" y="59"/>
                </a:lnTo>
                <a:lnTo>
                  <a:pt x="546" y="44"/>
                </a:lnTo>
                <a:lnTo>
                  <a:pt x="505" y="28"/>
                </a:lnTo>
                <a:lnTo>
                  <a:pt x="496" y="34"/>
                </a:lnTo>
                <a:lnTo>
                  <a:pt x="421" y="37"/>
                </a:lnTo>
                <a:lnTo>
                  <a:pt x="409" y="25"/>
                </a:lnTo>
                <a:lnTo>
                  <a:pt x="396" y="16"/>
                </a:lnTo>
                <a:lnTo>
                  <a:pt x="380" y="6"/>
                </a:lnTo>
                <a:lnTo>
                  <a:pt x="362" y="0"/>
                </a:lnTo>
                <a:lnTo>
                  <a:pt x="349" y="0"/>
                </a:lnTo>
                <a:lnTo>
                  <a:pt x="340" y="0"/>
                </a:lnTo>
                <a:lnTo>
                  <a:pt x="327" y="3"/>
                </a:lnTo>
                <a:lnTo>
                  <a:pt x="315" y="9"/>
                </a:lnTo>
                <a:lnTo>
                  <a:pt x="306" y="19"/>
                </a:lnTo>
                <a:lnTo>
                  <a:pt x="293" y="31"/>
                </a:lnTo>
                <a:lnTo>
                  <a:pt x="259" y="31"/>
                </a:lnTo>
                <a:lnTo>
                  <a:pt x="203" y="56"/>
                </a:lnTo>
                <a:lnTo>
                  <a:pt x="165" y="53"/>
                </a:lnTo>
                <a:lnTo>
                  <a:pt x="150" y="62"/>
                </a:lnTo>
                <a:lnTo>
                  <a:pt x="109" y="62"/>
                </a:lnTo>
                <a:lnTo>
                  <a:pt x="106" y="65"/>
                </a:lnTo>
                <a:lnTo>
                  <a:pt x="100" y="75"/>
                </a:lnTo>
                <a:lnTo>
                  <a:pt x="90" y="78"/>
                </a:lnTo>
                <a:lnTo>
                  <a:pt x="84" y="78"/>
                </a:lnTo>
                <a:lnTo>
                  <a:pt x="78" y="75"/>
                </a:lnTo>
                <a:lnTo>
                  <a:pt x="65" y="84"/>
                </a:lnTo>
                <a:lnTo>
                  <a:pt x="47" y="81"/>
                </a:lnTo>
                <a:lnTo>
                  <a:pt x="31" y="81"/>
                </a:lnTo>
                <a:lnTo>
                  <a:pt x="18" y="84"/>
                </a:lnTo>
                <a:lnTo>
                  <a:pt x="0" y="112"/>
                </a:lnTo>
                <a:lnTo>
                  <a:pt x="0" y="140"/>
                </a:lnTo>
                <a:lnTo>
                  <a:pt x="15" y="144"/>
                </a:lnTo>
                <a:lnTo>
                  <a:pt x="25" y="137"/>
                </a:lnTo>
                <a:lnTo>
                  <a:pt x="37" y="140"/>
                </a:lnTo>
                <a:lnTo>
                  <a:pt x="47" y="150"/>
                </a:lnTo>
                <a:lnTo>
                  <a:pt x="56" y="162"/>
                </a:lnTo>
                <a:lnTo>
                  <a:pt x="75" y="172"/>
                </a:lnTo>
                <a:lnTo>
                  <a:pt x="93" y="159"/>
                </a:lnTo>
                <a:lnTo>
                  <a:pt x="109" y="150"/>
                </a:lnTo>
                <a:lnTo>
                  <a:pt x="125" y="150"/>
                </a:lnTo>
                <a:lnTo>
                  <a:pt x="134" y="159"/>
                </a:lnTo>
                <a:lnTo>
                  <a:pt x="140" y="178"/>
                </a:lnTo>
                <a:lnTo>
                  <a:pt x="140" y="190"/>
                </a:lnTo>
                <a:lnTo>
                  <a:pt x="199" y="222"/>
                </a:lnTo>
                <a:lnTo>
                  <a:pt x="237" y="237"/>
                </a:lnTo>
                <a:lnTo>
                  <a:pt x="290" y="237"/>
                </a:lnTo>
                <a:lnTo>
                  <a:pt x="318" y="247"/>
                </a:lnTo>
                <a:lnTo>
                  <a:pt x="352" y="272"/>
                </a:lnTo>
                <a:lnTo>
                  <a:pt x="371" y="278"/>
                </a:lnTo>
                <a:lnTo>
                  <a:pt x="418" y="275"/>
                </a:lnTo>
                <a:lnTo>
                  <a:pt x="449" y="281"/>
                </a:lnTo>
                <a:lnTo>
                  <a:pt x="471" y="293"/>
                </a:lnTo>
                <a:lnTo>
                  <a:pt x="496" y="321"/>
                </a:lnTo>
                <a:lnTo>
                  <a:pt x="521" y="325"/>
                </a:lnTo>
                <a:lnTo>
                  <a:pt x="546" y="337"/>
                </a:lnTo>
                <a:lnTo>
                  <a:pt x="596" y="353"/>
                </a:lnTo>
                <a:lnTo>
                  <a:pt x="630" y="350"/>
                </a:lnTo>
                <a:lnTo>
                  <a:pt x="655" y="350"/>
                </a:lnTo>
                <a:lnTo>
                  <a:pt x="680" y="359"/>
                </a:lnTo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Freeform 21"/>
          <p:cNvSpPr/>
          <p:nvPr/>
        </p:nvSpPr>
        <p:spPr bwMode="auto">
          <a:xfrm>
            <a:off x="4420201" y="1478636"/>
            <a:ext cx="405532" cy="908336"/>
          </a:xfrm>
          <a:custGeom>
            <a:avLst/>
            <a:gdLst>
              <a:gd name="T0" fmla="*/ 66 w 265"/>
              <a:gd name="T1" fmla="*/ 584 h 593"/>
              <a:gd name="T2" fmla="*/ 106 w 265"/>
              <a:gd name="T3" fmla="*/ 531 h 593"/>
              <a:gd name="T4" fmla="*/ 131 w 265"/>
              <a:gd name="T5" fmla="*/ 484 h 593"/>
              <a:gd name="T6" fmla="*/ 131 w 265"/>
              <a:gd name="T7" fmla="*/ 449 h 593"/>
              <a:gd name="T8" fmla="*/ 106 w 265"/>
              <a:gd name="T9" fmla="*/ 427 h 593"/>
              <a:gd name="T10" fmla="*/ 94 w 265"/>
              <a:gd name="T11" fmla="*/ 399 h 593"/>
              <a:gd name="T12" fmla="*/ 97 w 265"/>
              <a:gd name="T13" fmla="*/ 365 h 593"/>
              <a:gd name="T14" fmla="*/ 125 w 265"/>
              <a:gd name="T15" fmla="*/ 300 h 593"/>
              <a:gd name="T16" fmla="*/ 140 w 265"/>
              <a:gd name="T17" fmla="*/ 228 h 593"/>
              <a:gd name="T18" fmla="*/ 172 w 265"/>
              <a:gd name="T19" fmla="*/ 175 h 593"/>
              <a:gd name="T20" fmla="*/ 184 w 265"/>
              <a:gd name="T21" fmla="*/ 134 h 593"/>
              <a:gd name="T22" fmla="*/ 265 w 265"/>
              <a:gd name="T23" fmla="*/ 31 h 593"/>
              <a:gd name="T24" fmla="*/ 247 w 265"/>
              <a:gd name="T25" fmla="*/ 3 h 593"/>
              <a:gd name="T26" fmla="*/ 240 w 265"/>
              <a:gd name="T27" fmla="*/ 0 h 593"/>
              <a:gd name="T28" fmla="*/ 197 w 265"/>
              <a:gd name="T29" fmla="*/ 0 h 593"/>
              <a:gd name="T30" fmla="*/ 144 w 265"/>
              <a:gd name="T31" fmla="*/ 15 h 593"/>
              <a:gd name="T32" fmla="*/ 128 w 265"/>
              <a:gd name="T33" fmla="*/ 53 h 593"/>
              <a:gd name="T34" fmla="*/ 109 w 265"/>
              <a:gd name="T35" fmla="*/ 100 h 593"/>
              <a:gd name="T36" fmla="*/ 106 w 265"/>
              <a:gd name="T37" fmla="*/ 109 h 593"/>
              <a:gd name="T38" fmla="*/ 84 w 265"/>
              <a:gd name="T39" fmla="*/ 128 h 593"/>
              <a:gd name="T40" fmla="*/ 72 w 265"/>
              <a:gd name="T41" fmla="*/ 137 h 593"/>
              <a:gd name="T42" fmla="*/ 37 w 265"/>
              <a:gd name="T43" fmla="*/ 178 h 593"/>
              <a:gd name="T44" fmla="*/ 12 w 265"/>
              <a:gd name="T45" fmla="*/ 215 h 593"/>
              <a:gd name="T46" fmla="*/ 6 w 265"/>
              <a:gd name="T47" fmla="*/ 237 h 593"/>
              <a:gd name="T48" fmla="*/ 0 w 265"/>
              <a:gd name="T49" fmla="*/ 284 h 593"/>
              <a:gd name="T50" fmla="*/ 3 w 265"/>
              <a:gd name="T51" fmla="*/ 343 h 593"/>
              <a:gd name="T52" fmla="*/ 19 w 265"/>
              <a:gd name="T53" fmla="*/ 387 h 593"/>
              <a:gd name="T54" fmla="*/ 41 w 265"/>
              <a:gd name="T55" fmla="*/ 415 h 593"/>
              <a:gd name="T56" fmla="*/ 53 w 265"/>
              <a:gd name="T57" fmla="*/ 427 h 593"/>
              <a:gd name="T58" fmla="*/ 59 w 265"/>
              <a:gd name="T59" fmla="*/ 443 h 593"/>
              <a:gd name="T60" fmla="*/ 56 w 265"/>
              <a:gd name="T61" fmla="*/ 465 h 593"/>
              <a:gd name="T62" fmla="*/ 41 w 265"/>
              <a:gd name="T63" fmla="*/ 499 h 593"/>
              <a:gd name="T64" fmla="*/ 47 w 265"/>
              <a:gd name="T65" fmla="*/ 521 h 593"/>
              <a:gd name="T66" fmla="*/ 50 w 265"/>
              <a:gd name="T67" fmla="*/ 552 h 593"/>
              <a:gd name="T68" fmla="*/ 47 w 265"/>
              <a:gd name="T69" fmla="*/ 593 h 59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65"/>
              <a:gd name="T106" fmla="*/ 0 h 593"/>
              <a:gd name="T107" fmla="*/ 265 w 265"/>
              <a:gd name="T108" fmla="*/ 593 h 59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65" h="593">
                <a:moveTo>
                  <a:pt x="47" y="593"/>
                </a:moveTo>
                <a:lnTo>
                  <a:pt x="66" y="584"/>
                </a:lnTo>
                <a:lnTo>
                  <a:pt x="69" y="562"/>
                </a:lnTo>
                <a:lnTo>
                  <a:pt x="106" y="531"/>
                </a:lnTo>
                <a:lnTo>
                  <a:pt x="125" y="512"/>
                </a:lnTo>
                <a:lnTo>
                  <a:pt x="131" y="484"/>
                </a:lnTo>
                <a:lnTo>
                  <a:pt x="131" y="468"/>
                </a:lnTo>
                <a:lnTo>
                  <a:pt x="131" y="449"/>
                </a:lnTo>
                <a:lnTo>
                  <a:pt x="125" y="437"/>
                </a:lnTo>
                <a:lnTo>
                  <a:pt x="106" y="427"/>
                </a:lnTo>
                <a:lnTo>
                  <a:pt x="94" y="418"/>
                </a:lnTo>
                <a:lnTo>
                  <a:pt x="94" y="399"/>
                </a:lnTo>
                <a:lnTo>
                  <a:pt x="94" y="381"/>
                </a:lnTo>
                <a:lnTo>
                  <a:pt x="97" y="365"/>
                </a:lnTo>
                <a:lnTo>
                  <a:pt x="125" y="321"/>
                </a:lnTo>
                <a:lnTo>
                  <a:pt x="125" y="300"/>
                </a:lnTo>
                <a:lnTo>
                  <a:pt x="125" y="271"/>
                </a:lnTo>
                <a:lnTo>
                  <a:pt x="140" y="228"/>
                </a:lnTo>
                <a:lnTo>
                  <a:pt x="156" y="190"/>
                </a:lnTo>
                <a:lnTo>
                  <a:pt x="172" y="175"/>
                </a:lnTo>
                <a:lnTo>
                  <a:pt x="184" y="150"/>
                </a:lnTo>
                <a:lnTo>
                  <a:pt x="184" y="134"/>
                </a:lnTo>
                <a:lnTo>
                  <a:pt x="259" y="56"/>
                </a:lnTo>
                <a:lnTo>
                  <a:pt x="265" y="31"/>
                </a:lnTo>
                <a:lnTo>
                  <a:pt x="259" y="12"/>
                </a:lnTo>
                <a:lnTo>
                  <a:pt x="247" y="3"/>
                </a:lnTo>
                <a:lnTo>
                  <a:pt x="240" y="0"/>
                </a:lnTo>
                <a:lnTo>
                  <a:pt x="225" y="0"/>
                </a:lnTo>
                <a:lnTo>
                  <a:pt x="197" y="0"/>
                </a:lnTo>
                <a:lnTo>
                  <a:pt x="175" y="0"/>
                </a:lnTo>
                <a:lnTo>
                  <a:pt x="144" y="15"/>
                </a:lnTo>
                <a:lnTo>
                  <a:pt x="128" y="53"/>
                </a:lnTo>
                <a:lnTo>
                  <a:pt x="115" y="84"/>
                </a:lnTo>
                <a:lnTo>
                  <a:pt x="109" y="100"/>
                </a:lnTo>
                <a:lnTo>
                  <a:pt x="106" y="109"/>
                </a:lnTo>
                <a:lnTo>
                  <a:pt x="97" y="118"/>
                </a:lnTo>
                <a:lnTo>
                  <a:pt x="84" y="128"/>
                </a:lnTo>
                <a:lnTo>
                  <a:pt x="72" y="137"/>
                </a:lnTo>
                <a:lnTo>
                  <a:pt x="50" y="159"/>
                </a:lnTo>
                <a:lnTo>
                  <a:pt x="37" y="178"/>
                </a:lnTo>
                <a:lnTo>
                  <a:pt x="25" y="196"/>
                </a:lnTo>
                <a:lnTo>
                  <a:pt x="12" y="215"/>
                </a:lnTo>
                <a:lnTo>
                  <a:pt x="6" y="237"/>
                </a:lnTo>
                <a:lnTo>
                  <a:pt x="3" y="259"/>
                </a:lnTo>
                <a:lnTo>
                  <a:pt x="0" y="284"/>
                </a:lnTo>
                <a:lnTo>
                  <a:pt x="0" y="312"/>
                </a:lnTo>
                <a:lnTo>
                  <a:pt x="3" y="343"/>
                </a:lnTo>
                <a:lnTo>
                  <a:pt x="12" y="374"/>
                </a:lnTo>
                <a:lnTo>
                  <a:pt x="19" y="387"/>
                </a:lnTo>
                <a:lnTo>
                  <a:pt x="28" y="403"/>
                </a:lnTo>
                <a:lnTo>
                  <a:pt x="41" y="415"/>
                </a:lnTo>
                <a:lnTo>
                  <a:pt x="53" y="427"/>
                </a:lnTo>
                <a:lnTo>
                  <a:pt x="56" y="431"/>
                </a:lnTo>
                <a:lnTo>
                  <a:pt x="59" y="443"/>
                </a:lnTo>
                <a:lnTo>
                  <a:pt x="59" y="452"/>
                </a:lnTo>
                <a:lnTo>
                  <a:pt x="56" y="465"/>
                </a:lnTo>
                <a:lnTo>
                  <a:pt x="50" y="481"/>
                </a:lnTo>
                <a:lnTo>
                  <a:pt x="41" y="499"/>
                </a:lnTo>
                <a:lnTo>
                  <a:pt x="47" y="521"/>
                </a:lnTo>
                <a:lnTo>
                  <a:pt x="50" y="543"/>
                </a:lnTo>
                <a:lnTo>
                  <a:pt x="50" y="552"/>
                </a:lnTo>
                <a:lnTo>
                  <a:pt x="47" y="562"/>
                </a:lnTo>
                <a:lnTo>
                  <a:pt x="47" y="59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Freeform 22"/>
          <p:cNvSpPr/>
          <p:nvPr/>
        </p:nvSpPr>
        <p:spPr bwMode="auto">
          <a:xfrm>
            <a:off x="2384889" y="3013464"/>
            <a:ext cx="1958796" cy="1367866"/>
          </a:xfrm>
          <a:custGeom>
            <a:avLst/>
            <a:gdLst>
              <a:gd name="T0" fmla="*/ 515 w 1280"/>
              <a:gd name="T1" fmla="*/ 94 h 893"/>
              <a:gd name="T2" fmla="*/ 584 w 1280"/>
              <a:gd name="T3" fmla="*/ 84 h 893"/>
              <a:gd name="T4" fmla="*/ 656 w 1280"/>
              <a:gd name="T5" fmla="*/ 112 h 893"/>
              <a:gd name="T6" fmla="*/ 675 w 1280"/>
              <a:gd name="T7" fmla="*/ 100 h 893"/>
              <a:gd name="T8" fmla="*/ 684 w 1280"/>
              <a:gd name="T9" fmla="*/ 81 h 893"/>
              <a:gd name="T10" fmla="*/ 703 w 1280"/>
              <a:gd name="T11" fmla="*/ 81 h 893"/>
              <a:gd name="T12" fmla="*/ 749 w 1280"/>
              <a:gd name="T13" fmla="*/ 84 h 893"/>
              <a:gd name="T14" fmla="*/ 771 w 1280"/>
              <a:gd name="T15" fmla="*/ 75 h 893"/>
              <a:gd name="T16" fmla="*/ 793 w 1280"/>
              <a:gd name="T17" fmla="*/ 53 h 893"/>
              <a:gd name="T18" fmla="*/ 809 w 1280"/>
              <a:gd name="T19" fmla="*/ 53 h 893"/>
              <a:gd name="T20" fmla="*/ 821 w 1280"/>
              <a:gd name="T21" fmla="*/ 56 h 893"/>
              <a:gd name="T22" fmla="*/ 859 w 1280"/>
              <a:gd name="T23" fmla="*/ 37 h 893"/>
              <a:gd name="T24" fmla="*/ 915 w 1280"/>
              <a:gd name="T25" fmla="*/ 28 h 893"/>
              <a:gd name="T26" fmla="*/ 955 w 1280"/>
              <a:gd name="T27" fmla="*/ 12 h 893"/>
              <a:gd name="T28" fmla="*/ 971 w 1280"/>
              <a:gd name="T29" fmla="*/ 0 h 893"/>
              <a:gd name="T30" fmla="*/ 987 w 1280"/>
              <a:gd name="T31" fmla="*/ 15 h 893"/>
              <a:gd name="T32" fmla="*/ 1018 w 1280"/>
              <a:gd name="T33" fmla="*/ 12 h 893"/>
              <a:gd name="T34" fmla="*/ 1027 w 1280"/>
              <a:gd name="T35" fmla="*/ 12 h 893"/>
              <a:gd name="T36" fmla="*/ 1049 w 1280"/>
              <a:gd name="T37" fmla="*/ 34 h 893"/>
              <a:gd name="T38" fmla="*/ 1080 w 1280"/>
              <a:gd name="T39" fmla="*/ 28 h 893"/>
              <a:gd name="T40" fmla="*/ 1118 w 1280"/>
              <a:gd name="T41" fmla="*/ 44 h 893"/>
              <a:gd name="T42" fmla="*/ 1168 w 1280"/>
              <a:gd name="T43" fmla="*/ 40 h 893"/>
              <a:gd name="T44" fmla="*/ 1205 w 1280"/>
              <a:gd name="T45" fmla="*/ 31 h 893"/>
              <a:gd name="T46" fmla="*/ 1227 w 1280"/>
              <a:gd name="T47" fmla="*/ 56 h 893"/>
              <a:gd name="T48" fmla="*/ 1236 w 1280"/>
              <a:gd name="T49" fmla="*/ 190 h 893"/>
              <a:gd name="T50" fmla="*/ 1233 w 1280"/>
              <a:gd name="T51" fmla="*/ 237 h 893"/>
              <a:gd name="T52" fmla="*/ 1227 w 1280"/>
              <a:gd name="T53" fmla="*/ 281 h 893"/>
              <a:gd name="T54" fmla="*/ 1264 w 1280"/>
              <a:gd name="T55" fmla="*/ 393 h 893"/>
              <a:gd name="T56" fmla="*/ 1280 w 1280"/>
              <a:gd name="T57" fmla="*/ 627 h 893"/>
              <a:gd name="T58" fmla="*/ 1280 w 1280"/>
              <a:gd name="T59" fmla="*/ 687 h 893"/>
              <a:gd name="T60" fmla="*/ 1221 w 1280"/>
              <a:gd name="T61" fmla="*/ 802 h 893"/>
              <a:gd name="T62" fmla="*/ 1152 w 1280"/>
              <a:gd name="T63" fmla="*/ 880 h 893"/>
              <a:gd name="T64" fmla="*/ 653 w 1280"/>
              <a:gd name="T65" fmla="*/ 890 h 893"/>
              <a:gd name="T66" fmla="*/ 478 w 1280"/>
              <a:gd name="T67" fmla="*/ 883 h 893"/>
              <a:gd name="T68" fmla="*/ 378 w 1280"/>
              <a:gd name="T69" fmla="*/ 855 h 893"/>
              <a:gd name="T70" fmla="*/ 381 w 1280"/>
              <a:gd name="T71" fmla="*/ 705 h 893"/>
              <a:gd name="T72" fmla="*/ 303 w 1280"/>
              <a:gd name="T73" fmla="*/ 680 h 893"/>
              <a:gd name="T74" fmla="*/ 225 w 1280"/>
              <a:gd name="T75" fmla="*/ 665 h 893"/>
              <a:gd name="T76" fmla="*/ 194 w 1280"/>
              <a:gd name="T77" fmla="*/ 680 h 893"/>
              <a:gd name="T78" fmla="*/ 156 w 1280"/>
              <a:gd name="T79" fmla="*/ 680 h 893"/>
              <a:gd name="T80" fmla="*/ 88 w 1280"/>
              <a:gd name="T81" fmla="*/ 718 h 893"/>
              <a:gd name="T82" fmla="*/ 25 w 1280"/>
              <a:gd name="T83" fmla="*/ 721 h 893"/>
              <a:gd name="T84" fmla="*/ 7 w 1280"/>
              <a:gd name="T85" fmla="*/ 677 h 893"/>
              <a:gd name="T86" fmla="*/ 25 w 1280"/>
              <a:gd name="T87" fmla="*/ 640 h 893"/>
              <a:gd name="T88" fmla="*/ 81 w 1280"/>
              <a:gd name="T89" fmla="*/ 602 h 893"/>
              <a:gd name="T90" fmla="*/ 122 w 1280"/>
              <a:gd name="T91" fmla="*/ 571 h 893"/>
              <a:gd name="T92" fmla="*/ 128 w 1280"/>
              <a:gd name="T93" fmla="*/ 515 h 893"/>
              <a:gd name="T94" fmla="*/ 172 w 1280"/>
              <a:gd name="T95" fmla="*/ 474 h 893"/>
              <a:gd name="T96" fmla="*/ 156 w 1280"/>
              <a:gd name="T97" fmla="*/ 409 h 893"/>
              <a:gd name="T98" fmla="*/ 113 w 1280"/>
              <a:gd name="T99" fmla="*/ 378 h 893"/>
              <a:gd name="T100" fmla="*/ 106 w 1280"/>
              <a:gd name="T101" fmla="*/ 346 h 893"/>
              <a:gd name="T102" fmla="*/ 150 w 1280"/>
              <a:gd name="T103" fmla="*/ 325 h 893"/>
              <a:gd name="T104" fmla="*/ 188 w 1280"/>
              <a:gd name="T105" fmla="*/ 306 h 893"/>
              <a:gd name="T106" fmla="*/ 387 w 1280"/>
              <a:gd name="T107" fmla="*/ 197 h 893"/>
              <a:gd name="T108" fmla="*/ 409 w 1280"/>
              <a:gd name="T109" fmla="*/ 150 h 893"/>
              <a:gd name="T110" fmla="*/ 456 w 1280"/>
              <a:gd name="T111" fmla="*/ 137 h 89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80"/>
              <a:gd name="T169" fmla="*/ 0 h 893"/>
              <a:gd name="T170" fmla="*/ 1280 w 1280"/>
              <a:gd name="T171" fmla="*/ 893 h 89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80" h="893">
                <a:moveTo>
                  <a:pt x="469" y="109"/>
                </a:moveTo>
                <a:lnTo>
                  <a:pt x="469" y="109"/>
                </a:lnTo>
                <a:lnTo>
                  <a:pt x="515" y="94"/>
                </a:lnTo>
                <a:lnTo>
                  <a:pt x="550" y="84"/>
                </a:lnTo>
                <a:lnTo>
                  <a:pt x="572" y="84"/>
                </a:lnTo>
                <a:lnTo>
                  <a:pt x="584" y="84"/>
                </a:lnTo>
                <a:lnTo>
                  <a:pt x="656" y="112"/>
                </a:lnTo>
                <a:lnTo>
                  <a:pt x="665" y="112"/>
                </a:lnTo>
                <a:lnTo>
                  <a:pt x="671" y="109"/>
                </a:lnTo>
                <a:lnTo>
                  <a:pt x="675" y="100"/>
                </a:lnTo>
                <a:lnTo>
                  <a:pt x="684" y="81"/>
                </a:lnTo>
                <a:lnTo>
                  <a:pt x="690" y="75"/>
                </a:lnTo>
                <a:lnTo>
                  <a:pt x="696" y="75"/>
                </a:lnTo>
                <a:lnTo>
                  <a:pt x="703" y="81"/>
                </a:lnTo>
                <a:lnTo>
                  <a:pt x="734" y="87"/>
                </a:lnTo>
                <a:lnTo>
                  <a:pt x="749" y="84"/>
                </a:lnTo>
                <a:lnTo>
                  <a:pt x="762" y="81"/>
                </a:lnTo>
                <a:lnTo>
                  <a:pt x="771" y="75"/>
                </a:lnTo>
                <a:lnTo>
                  <a:pt x="781" y="62"/>
                </a:lnTo>
                <a:lnTo>
                  <a:pt x="793" y="53"/>
                </a:lnTo>
                <a:lnTo>
                  <a:pt x="799" y="50"/>
                </a:lnTo>
                <a:lnTo>
                  <a:pt x="806" y="50"/>
                </a:lnTo>
                <a:lnTo>
                  <a:pt x="809" y="53"/>
                </a:lnTo>
                <a:lnTo>
                  <a:pt x="815" y="56"/>
                </a:lnTo>
                <a:lnTo>
                  <a:pt x="821" y="56"/>
                </a:lnTo>
                <a:lnTo>
                  <a:pt x="827" y="59"/>
                </a:lnTo>
                <a:lnTo>
                  <a:pt x="834" y="65"/>
                </a:lnTo>
                <a:lnTo>
                  <a:pt x="859" y="37"/>
                </a:lnTo>
                <a:lnTo>
                  <a:pt x="896" y="28"/>
                </a:lnTo>
                <a:lnTo>
                  <a:pt x="915" y="28"/>
                </a:lnTo>
                <a:lnTo>
                  <a:pt x="934" y="25"/>
                </a:lnTo>
                <a:lnTo>
                  <a:pt x="946" y="19"/>
                </a:lnTo>
                <a:lnTo>
                  <a:pt x="955" y="12"/>
                </a:lnTo>
                <a:lnTo>
                  <a:pt x="968" y="3"/>
                </a:lnTo>
                <a:lnTo>
                  <a:pt x="971" y="0"/>
                </a:lnTo>
                <a:lnTo>
                  <a:pt x="974" y="3"/>
                </a:lnTo>
                <a:lnTo>
                  <a:pt x="980" y="12"/>
                </a:lnTo>
                <a:lnTo>
                  <a:pt x="987" y="15"/>
                </a:lnTo>
                <a:lnTo>
                  <a:pt x="996" y="15"/>
                </a:lnTo>
                <a:lnTo>
                  <a:pt x="1005" y="15"/>
                </a:lnTo>
                <a:lnTo>
                  <a:pt x="1018" y="12"/>
                </a:lnTo>
                <a:lnTo>
                  <a:pt x="1021" y="9"/>
                </a:lnTo>
                <a:lnTo>
                  <a:pt x="1027" y="12"/>
                </a:lnTo>
                <a:lnTo>
                  <a:pt x="1040" y="19"/>
                </a:lnTo>
                <a:lnTo>
                  <a:pt x="1046" y="25"/>
                </a:lnTo>
                <a:lnTo>
                  <a:pt x="1049" y="34"/>
                </a:lnTo>
                <a:lnTo>
                  <a:pt x="1058" y="31"/>
                </a:lnTo>
                <a:lnTo>
                  <a:pt x="1080" y="28"/>
                </a:lnTo>
                <a:lnTo>
                  <a:pt x="1096" y="31"/>
                </a:lnTo>
                <a:lnTo>
                  <a:pt x="1108" y="34"/>
                </a:lnTo>
                <a:lnTo>
                  <a:pt x="1118" y="44"/>
                </a:lnTo>
                <a:lnTo>
                  <a:pt x="1127" y="59"/>
                </a:lnTo>
                <a:lnTo>
                  <a:pt x="1168" y="40"/>
                </a:lnTo>
                <a:lnTo>
                  <a:pt x="1174" y="37"/>
                </a:lnTo>
                <a:lnTo>
                  <a:pt x="1193" y="31"/>
                </a:lnTo>
                <a:lnTo>
                  <a:pt x="1205" y="31"/>
                </a:lnTo>
                <a:lnTo>
                  <a:pt x="1215" y="34"/>
                </a:lnTo>
                <a:lnTo>
                  <a:pt x="1221" y="44"/>
                </a:lnTo>
                <a:lnTo>
                  <a:pt x="1227" y="56"/>
                </a:lnTo>
                <a:lnTo>
                  <a:pt x="1224" y="153"/>
                </a:lnTo>
                <a:lnTo>
                  <a:pt x="1227" y="175"/>
                </a:lnTo>
                <a:lnTo>
                  <a:pt x="1236" y="190"/>
                </a:lnTo>
                <a:lnTo>
                  <a:pt x="1236" y="215"/>
                </a:lnTo>
                <a:lnTo>
                  <a:pt x="1233" y="237"/>
                </a:lnTo>
                <a:lnTo>
                  <a:pt x="1227" y="256"/>
                </a:lnTo>
                <a:lnTo>
                  <a:pt x="1227" y="281"/>
                </a:lnTo>
                <a:lnTo>
                  <a:pt x="1230" y="303"/>
                </a:lnTo>
                <a:lnTo>
                  <a:pt x="1236" y="328"/>
                </a:lnTo>
                <a:lnTo>
                  <a:pt x="1264" y="393"/>
                </a:lnTo>
                <a:lnTo>
                  <a:pt x="1274" y="527"/>
                </a:lnTo>
                <a:lnTo>
                  <a:pt x="1280" y="627"/>
                </a:lnTo>
                <a:lnTo>
                  <a:pt x="1280" y="665"/>
                </a:lnTo>
                <a:lnTo>
                  <a:pt x="1280" y="687"/>
                </a:lnTo>
                <a:lnTo>
                  <a:pt x="1271" y="705"/>
                </a:lnTo>
                <a:lnTo>
                  <a:pt x="1249" y="749"/>
                </a:lnTo>
                <a:lnTo>
                  <a:pt x="1221" y="802"/>
                </a:lnTo>
                <a:lnTo>
                  <a:pt x="1202" y="824"/>
                </a:lnTo>
                <a:lnTo>
                  <a:pt x="1186" y="840"/>
                </a:lnTo>
                <a:lnTo>
                  <a:pt x="1152" y="880"/>
                </a:lnTo>
                <a:lnTo>
                  <a:pt x="1146" y="893"/>
                </a:lnTo>
                <a:lnTo>
                  <a:pt x="784" y="893"/>
                </a:lnTo>
                <a:lnTo>
                  <a:pt x="653" y="890"/>
                </a:lnTo>
                <a:lnTo>
                  <a:pt x="578" y="886"/>
                </a:lnTo>
                <a:lnTo>
                  <a:pt x="503" y="886"/>
                </a:lnTo>
                <a:lnTo>
                  <a:pt x="478" y="883"/>
                </a:lnTo>
                <a:lnTo>
                  <a:pt x="437" y="880"/>
                </a:lnTo>
                <a:lnTo>
                  <a:pt x="403" y="868"/>
                </a:lnTo>
                <a:lnTo>
                  <a:pt x="378" y="855"/>
                </a:lnTo>
                <a:lnTo>
                  <a:pt x="366" y="843"/>
                </a:lnTo>
                <a:lnTo>
                  <a:pt x="390" y="718"/>
                </a:lnTo>
                <a:lnTo>
                  <a:pt x="381" y="705"/>
                </a:lnTo>
                <a:lnTo>
                  <a:pt x="366" y="696"/>
                </a:lnTo>
                <a:lnTo>
                  <a:pt x="337" y="687"/>
                </a:lnTo>
                <a:lnTo>
                  <a:pt x="303" y="680"/>
                </a:lnTo>
                <a:lnTo>
                  <a:pt x="275" y="674"/>
                </a:lnTo>
                <a:lnTo>
                  <a:pt x="250" y="671"/>
                </a:lnTo>
                <a:lnTo>
                  <a:pt x="225" y="665"/>
                </a:lnTo>
                <a:lnTo>
                  <a:pt x="213" y="665"/>
                </a:lnTo>
                <a:lnTo>
                  <a:pt x="206" y="674"/>
                </a:lnTo>
                <a:lnTo>
                  <a:pt x="194" y="680"/>
                </a:lnTo>
                <a:lnTo>
                  <a:pt x="178" y="684"/>
                </a:lnTo>
                <a:lnTo>
                  <a:pt x="166" y="684"/>
                </a:lnTo>
                <a:lnTo>
                  <a:pt x="156" y="680"/>
                </a:lnTo>
                <a:lnTo>
                  <a:pt x="141" y="687"/>
                </a:lnTo>
                <a:lnTo>
                  <a:pt x="119" y="699"/>
                </a:lnTo>
                <a:lnTo>
                  <a:pt x="88" y="718"/>
                </a:lnTo>
                <a:lnTo>
                  <a:pt x="66" y="724"/>
                </a:lnTo>
                <a:lnTo>
                  <a:pt x="50" y="727"/>
                </a:lnTo>
                <a:lnTo>
                  <a:pt x="25" y="721"/>
                </a:lnTo>
                <a:lnTo>
                  <a:pt x="13" y="705"/>
                </a:lnTo>
                <a:lnTo>
                  <a:pt x="7" y="693"/>
                </a:lnTo>
                <a:lnTo>
                  <a:pt x="7" y="677"/>
                </a:lnTo>
                <a:lnTo>
                  <a:pt x="0" y="659"/>
                </a:lnTo>
                <a:lnTo>
                  <a:pt x="19" y="659"/>
                </a:lnTo>
                <a:lnTo>
                  <a:pt x="25" y="640"/>
                </a:lnTo>
                <a:lnTo>
                  <a:pt x="41" y="624"/>
                </a:lnTo>
                <a:lnTo>
                  <a:pt x="60" y="612"/>
                </a:lnTo>
                <a:lnTo>
                  <a:pt x="81" y="602"/>
                </a:lnTo>
                <a:lnTo>
                  <a:pt x="100" y="593"/>
                </a:lnTo>
                <a:lnTo>
                  <a:pt x="113" y="590"/>
                </a:lnTo>
                <a:lnTo>
                  <a:pt x="122" y="571"/>
                </a:lnTo>
                <a:lnTo>
                  <a:pt x="122" y="549"/>
                </a:lnTo>
                <a:lnTo>
                  <a:pt x="122" y="534"/>
                </a:lnTo>
                <a:lnTo>
                  <a:pt x="128" y="515"/>
                </a:lnTo>
                <a:lnTo>
                  <a:pt x="141" y="512"/>
                </a:lnTo>
                <a:lnTo>
                  <a:pt x="159" y="496"/>
                </a:lnTo>
                <a:lnTo>
                  <a:pt x="172" y="474"/>
                </a:lnTo>
                <a:lnTo>
                  <a:pt x="172" y="449"/>
                </a:lnTo>
                <a:lnTo>
                  <a:pt x="166" y="428"/>
                </a:lnTo>
                <a:lnTo>
                  <a:pt x="156" y="409"/>
                </a:lnTo>
                <a:lnTo>
                  <a:pt x="150" y="399"/>
                </a:lnTo>
                <a:lnTo>
                  <a:pt x="125" y="387"/>
                </a:lnTo>
                <a:lnTo>
                  <a:pt x="113" y="378"/>
                </a:lnTo>
                <a:lnTo>
                  <a:pt x="100" y="371"/>
                </a:lnTo>
                <a:lnTo>
                  <a:pt x="100" y="359"/>
                </a:lnTo>
                <a:lnTo>
                  <a:pt x="106" y="346"/>
                </a:lnTo>
                <a:lnTo>
                  <a:pt x="122" y="340"/>
                </a:lnTo>
                <a:lnTo>
                  <a:pt x="141" y="331"/>
                </a:lnTo>
                <a:lnTo>
                  <a:pt x="150" y="325"/>
                </a:lnTo>
                <a:lnTo>
                  <a:pt x="156" y="315"/>
                </a:lnTo>
                <a:lnTo>
                  <a:pt x="156" y="306"/>
                </a:lnTo>
                <a:lnTo>
                  <a:pt x="188" y="306"/>
                </a:lnTo>
                <a:lnTo>
                  <a:pt x="312" y="222"/>
                </a:lnTo>
                <a:lnTo>
                  <a:pt x="325" y="234"/>
                </a:lnTo>
                <a:lnTo>
                  <a:pt x="387" y="197"/>
                </a:lnTo>
                <a:lnTo>
                  <a:pt x="394" y="178"/>
                </a:lnTo>
                <a:lnTo>
                  <a:pt x="409" y="178"/>
                </a:lnTo>
                <a:lnTo>
                  <a:pt x="409" y="150"/>
                </a:lnTo>
                <a:lnTo>
                  <a:pt x="447" y="175"/>
                </a:lnTo>
                <a:lnTo>
                  <a:pt x="453" y="143"/>
                </a:lnTo>
                <a:lnTo>
                  <a:pt x="456" y="137"/>
                </a:lnTo>
                <a:lnTo>
                  <a:pt x="465" y="122"/>
                </a:lnTo>
                <a:lnTo>
                  <a:pt x="469" y="10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lnSpc>
                <a:spcPts val="22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lnSpc>
                <a:spcPts val="22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Freeform 23"/>
          <p:cNvSpPr/>
          <p:nvPr/>
        </p:nvSpPr>
        <p:spPr bwMode="auto">
          <a:xfrm>
            <a:off x="885186" y="3538859"/>
            <a:ext cx="1762917" cy="1568527"/>
          </a:xfrm>
          <a:custGeom>
            <a:avLst/>
            <a:gdLst>
              <a:gd name="T0" fmla="*/ 1080 w 1152"/>
              <a:gd name="T1" fmla="*/ 16 h 1024"/>
              <a:gd name="T2" fmla="*/ 1065 w 1152"/>
              <a:gd name="T3" fmla="*/ 3 h 1024"/>
              <a:gd name="T4" fmla="*/ 1012 w 1152"/>
              <a:gd name="T5" fmla="*/ 53 h 1024"/>
              <a:gd name="T6" fmla="*/ 884 w 1152"/>
              <a:gd name="T7" fmla="*/ 110 h 1024"/>
              <a:gd name="T8" fmla="*/ 815 w 1152"/>
              <a:gd name="T9" fmla="*/ 110 h 1024"/>
              <a:gd name="T10" fmla="*/ 768 w 1152"/>
              <a:gd name="T11" fmla="*/ 97 h 1024"/>
              <a:gd name="T12" fmla="*/ 718 w 1152"/>
              <a:gd name="T13" fmla="*/ 128 h 1024"/>
              <a:gd name="T14" fmla="*/ 715 w 1152"/>
              <a:gd name="T15" fmla="*/ 166 h 1024"/>
              <a:gd name="T16" fmla="*/ 693 w 1152"/>
              <a:gd name="T17" fmla="*/ 172 h 1024"/>
              <a:gd name="T18" fmla="*/ 693 w 1152"/>
              <a:gd name="T19" fmla="*/ 222 h 1024"/>
              <a:gd name="T20" fmla="*/ 671 w 1152"/>
              <a:gd name="T21" fmla="*/ 266 h 1024"/>
              <a:gd name="T22" fmla="*/ 637 w 1152"/>
              <a:gd name="T23" fmla="*/ 278 h 1024"/>
              <a:gd name="T24" fmla="*/ 550 w 1152"/>
              <a:gd name="T25" fmla="*/ 297 h 1024"/>
              <a:gd name="T26" fmla="*/ 509 w 1152"/>
              <a:gd name="T27" fmla="*/ 256 h 1024"/>
              <a:gd name="T28" fmla="*/ 431 w 1152"/>
              <a:gd name="T29" fmla="*/ 241 h 1024"/>
              <a:gd name="T30" fmla="*/ 315 w 1152"/>
              <a:gd name="T31" fmla="*/ 234 h 1024"/>
              <a:gd name="T32" fmla="*/ 328 w 1152"/>
              <a:gd name="T33" fmla="*/ 272 h 1024"/>
              <a:gd name="T34" fmla="*/ 287 w 1152"/>
              <a:gd name="T35" fmla="*/ 269 h 1024"/>
              <a:gd name="T36" fmla="*/ 131 w 1152"/>
              <a:gd name="T37" fmla="*/ 331 h 1024"/>
              <a:gd name="T38" fmla="*/ 109 w 1152"/>
              <a:gd name="T39" fmla="*/ 387 h 1024"/>
              <a:gd name="T40" fmla="*/ 88 w 1152"/>
              <a:gd name="T41" fmla="*/ 447 h 1024"/>
              <a:gd name="T42" fmla="*/ 88 w 1152"/>
              <a:gd name="T43" fmla="*/ 490 h 1024"/>
              <a:gd name="T44" fmla="*/ 25 w 1152"/>
              <a:gd name="T45" fmla="*/ 515 h 1024"/>
              <a:gd name="T46" fmla="*/ 47 w 1152"/>
              <a:gd name="T47" fmla="*/ 597 h 1024"/>
              <a:gd name="T48" fmla="*/ 75 w 1152"/>
              <a:gd name="T49" fmla="*/ 625 h 1024"/>
              <a:gd name="T50" fmla="*/ 47 w 1152"/>
              <a:gd name="T51" fmla="*/ 653 h 1024"/>
              <a:gd name="T52" fmla="*/ 10 w 1152"/>
              <a:gd name="T53" fmla="*/ 681 h 1024"/>
              <a:gd name="T54" fmla="*/ 60 w 1152"/>
              <a:gd name="T55" fmla="*/ 721 h 1024"/>
              <a:gd name="T56" fmla="*/ 113 w 1152"/>
              <a:gd name="T57" fmla="*/ 743 h 1024"/>
              <a:gd name="T58" fmla="*/ 141 w 1152"/>
              <a:gd name="T59" fmla="*/ 734 h 1024"/>
              <a:gd name="T60" fmla="*/ 212 w 1152"/>
              <a:gd name="T61" fmla="*/ 743 h 1024"/>
              <a:gd name="T62" fmla="*/ 253 w 1152"/>
              <a:gd name="T63" fmla="*/ 762 h 1024"/>
              <a:gd name="T64" fmla="*/ 272 w 1152"/>
              <a:gd name="T65" fmla="*/ 828 h 1024"/>
              <a:gd name="T66" fmla="*/ 387 w 1152"/>
              <a:gd name="T67" fmla="*/ 899 h 1024"/>
              <a:gd name="T68" fmla="*/ 397 w 1152"/>
              <a:gd name="T69" fmla="*/ 962 h 1024"/>
              <a:gd name="T70" fmla="*/ 521 w 1152"/>
              <a:gd name="T71" fmla="*/ 1015 h 1024"/>
              <a:gd name="T72" fmla="*/ 556 w 1152"/>
              <a:gd name="T73" fmla="*/ 1024 h 1024"/>
              <a:gd name="T74" fmla="*/ 606 w 1152"/>
              <a:gd name="T75" fmla="*/ 990 h 1024"/>
              <a:gd name="T76" fmla="*/ 659 w 1152"/>
              <a:gd name="T77" fmla="*/ 896 h 1024"/>
              <a:gd name="T78" fmla="*/ 640 w 1152"/>
              <a:gd name="T79" fmla="*/ 831 h 1024"/>
              <a:gd name="T80" fmla="*/ 540 w 1152"/>
              <a:gd name="T81" fmla="*/ 731 h 1024"/>
              <a:gd name="T82" fmla="*/ 546 w 1152"/>
              <a:gd name="T83" fmla="*/ 659 h 1024"/>
              <a:gd name="T84" fmla="*/ 562 w 1152"/>
              <a:gd name="T85" fmla="*/ 603 h 1024"/>
              <a:gd name="T86" fmla="*/ 512 w 1152"/>
              <a:gd name="T87" fmla="*/ 606 h 1024"/>
              <a:gd name="T88" fmla="*/ 475 w 1152"/>
              <a:gd name="T89" fmla="*/ 653 h 1024"/>
              <a:gd name="T90" fmla="*/ 472 w 1152"/>
              <a:gd name="T91" fmla="*/ 593 h 1024"/>
              <a:gd name="T92" fmla="*/ 403 w 1152"/>
              <a:gd name="T93" fmla="*/ 612 h 1024"/>
              <a:gd name="T94" fmla="*/ 412 w 1152"/>
              <a:gd name="T95" fmla="*/ 522 h 1024"/>
              <a:gd name="T96" fmla="*/ 493 w 1152"/>
              <a:gd name="T97" fmla="*/ 475 h 1024"/>
              <a:gd name="T98" fmla="*/ 571 w 1152"/>
              <a:gd name="T99" fmla="*/ 500 h 1024"/>
              <a:gd name="T100" fmla="*/ 624 w 1152"/>
              <a:gd name="T101" fmla="*/ 481 h 1024"/>
              <a:gd name="T102" fmla="*/ 693 w 1152"/>
              <a:gd name="T103" fmla="*/ 493 h 1024"/>
              <a:gd name="T104" fmla="*/ 827 w 1152"/>
              <a:gd name="T105" fmla="*/ 437 h 1024"/>
              <a:gd name="T106" fmla="*/ 865 w 1152"/>
              <a:gd name="T107" fmla="*/ 381 h 1024"/>
              <a:gd name="T108" fmla="*/ 946 w 1152"/>
              <a:gd name="T109" fmla="*/ 337 h 1024"/>
              <a:gd name="T110" fmla="*/ 999 w 1152"/>
              <a:gd name="T111" fmla="*/ 316 h 1024"/>
              <a:gd name="T112" fmla="*/ 1030 w 1152"/>
              <a:gd name="T113" fmla="*/ 278 h 1024"/>
              <a:gd name="T114" fmla="*/ 1102 w 1152"/>
              <a:gd name="T115" fmla="*/ 231 h 1024"/>
              <a:gd name="T116" fmla="*/ 1105 w 1152"/>
              <a:gd name="T117" fmla="*/ 175 h 1024"/>
              <a:gd name="T118" fmla="*/ 1152 w 1152"/>
              <a:gd name="T119" fmla="*/ 135 h 1024"/>
              <a:gd name="T120" fmla="*/ 1146 w 1152"/>
              <a:gd name="T121" fmla="*/ 88 h 10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152"/>
              <a:gd name="T184" fmla="*/ 0 h 1024"/>
              <a:gd name="T185" fmla="*/ 1152 w 1152"/>
              <a:gd name="T186" fmla="*/ 1024 h 102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152" h="1024">
                <a:moveTo>
                  <a:pt x="1130" y="56"/>
                </a:moveTo>
                <a:lnTo>
                  <a:pt x="1102" y="41"/>
                </a:lnTo>
                <a:lnTo>
                  <a:pt x="1080" y="28"/>
                </a:lnTo>
                <a:lnTo>
                  <a:pt x="1080" y="16"/>
                </a:lnTo>
                <a:lnTo>
                  <a:pt x="1086" y="3"/>
                </a:lnTo>
                <a:lnTo>
                  <a:pt x="1086" y="0"/>
                </a:lnTo>
                <a:lnTo>
                  <a:pt x="1065" y="3"/>
                </a:lnTo>
                <a:lnTo>
                  <a:pt x="1043" y="7"/>
                </a:lnTo>
                <a:lnTo>
                  <a:pt x="1024" y="7"/>
                </a:lnTo>
                <a:lnTo>
                  <a:pt x="1021" y="41"/>
                </a:lnTo>
                <a:lnTo>
                  <a:pt x="1012" y="53"/>
                </a:lnTo>
                <a:lnTo>
                  <a:pt x="971" y="60"/>
                </a:lnTo>
                <a:lnTo>
                  <a:pt x="940" y="75"/>
                </a:lnTo>
                <a:lnTo>
                  <a:pt x="937" y="103"/>
                </a:lnTo>
                <a:lnTo>
                  <a:pt x="884" y="110"/>
                </a:lnTo>
                <a:lnTo>
                  <a:pt x="868" y="88"/>
                </a:lnTo>
                <a:lnTo>
                  <a:pt x="843" y="110"/>
                </a:lnTo>
                <a:lnTo>
                  <a:pt x="815" y="110"/>
                </a:lnTo>
                <a:lnTo>
                  <a:pt x="809" y="103"/>
                </a:lnTo>
                <a:lnTo>
                  <a:pt x="799" y="97"/>
                </a:lnTo>
                <a:lnTo>
                  <a:pt x="784" y="94"/>
                </a:lnTo>
                <a:lnTo>
                  <a:pt x="768" y="97"/>
                </a:lnTo>
                <a:lnTo>
                  <a:pt x="752" y="103"/>
                </a:lnTo>
                <a:lnTo>
                  <a:pt x="740" y="110"/>
                </a:lnTo>
                <a:lnTo>
                  <a:pt x="727" y="119"/>
                </a:lnTo>
                <a:lnTo>
                  <a:pt x="718" y="128"/>
                </a:lnTo>
                <a:lnTo>
                  <a:pt x="721" y="147"/>
                </a:lnTo>
                <a:lnTo>
                  <a:pt x="721" y="156"/>
                </a:lnTo>
                <a:lnTo>
                  <a:pt x="715" y="166"/>
                </a:lnTo>
                <a:lnTo>
                  <a:pt x="712" y="169"/>
                </a:lnTo>
                <a:lnTo>
                  <a:pt x="706" y="172"/>
                </a:lnTo>
                <a:lnTo>
                  <a:pt x="699" y="172"/>
                </a:lnTo>
                <a:lnTo>
                  <a:pt x="693" y="172"/>
                </a:lnTo>
                <a:lnTo>
                  <a:pt x="693" y="181"/>
                </a:lnTo>
                <a:lnTo>
                  <a:pt x="693" y="206"/>
                </a:lnTo>
                <a:lnTo>
                  <a:pt x="693" y="222"/>
                </a:lnTo>
                <a:lnTo>
                  <a:pt x="687" y="238"/>
                </a:lnTo>
                <a:lnTo>
                  <a:pt x="681" y="250"/>
                </a:lnTo>
                <a:lnTo>
                  <a:pt x="671" y="266"/>
                </a:lnTo>
                <a:lnTo>
                  <a:pt x="662" y="275"/>
                </a:lnTo>
                <a:lnTo>
                  <a:pt x="653" y="278"/>
                </a:lnTo>
                <a:lnTo>
                  <a:pt x="643" y="281"/>
                </a:lnTo>
                <a:lnTo>
                  <a:pt x="637" y="278"/>
                </a:lnTo>
                <a:lnTo>
                  <a:pt x="628" y="269"/>
                </a:lnTo>
                <a:lnTo>
                  <a:pt x="624" y="266"/>
                </a:lnTo>
                <a:lnTo>
                  <a:pt x="556" y="281"/>
                </a:lnTo>
                <a:lnTo>
                  <a:pt x="550" y="297"/>
                </a:lnTo>
                <a:lnTo>
                  <a:pt x="500" y="281"/>
                </a:lnTo>
                <a:lnTo>
                  <a:pt x="509" y="256"/>
                </a:lnTo>
                <a:lnTo>
                  <a:pt x="506" y="241"/>
                </a:lnTo>
                <a:lnTo>
                  <a:pt x="493" y="222"/>
                </a:lnTo>
                <a:lnTo>
                  <a:pt x="475" y="194"/>
                </a:lnTo>
                <a:lnTo>
                  <a:pt x="431" y="241"/>
                </a:lnTo>
                <a:lnTo>
                  <a:pt x="394" y="241"/>
                </a:lnTo>
                <a:lnTo>
                  <a:pt x="350" y="241"/>
                </a:lnTo>
                <a:lnTo>
                  <a:pt x="315" y="234"/>
                </a:lnTo>
                <a:lnTo>
                  <a:pt x="325" y="253"/>
                </a:lnTo>
                <a:lnTo>
                  <a:pt x="331" y="266"/>
                </a:lnTo>
                <a:lnTo>
                  <a:pt x="331" y="272"/>
                </a:lnTo>
                <a:lnTo>
                  <a:pt x="328" y="272"/>
                </a:lnTo>
                <a:lnTo>
                  <a:pt x="315" y="272"/>
                </a:lnTo>
                <a:lnTo>
                  <a:pt x="306" y="269"/>
                </a:lnTo>
                <a:lnTo>
                  <a:pt x="287" y="269"/>
                </a:lnTo>
                <a:lnTo>
                  <a:pt x="234" y="316"/>
                </a:lnTo>
                <a:lnTo>
                  <a:pt x="216" y="331"/>
                </a:lnTo>
                <a:lnTo>
                  <a:pt x="172" y="319"/>
                </a:lnTo>
                <a:lnTo>
                  <a:pt x="131" y="331"/>
                </a:lnTo>
                <a:lnTo>
                  <a:pt x="125" y="375"/>
                </a:lnTo>
                <a:lnTo>
                  <a:pt x="116" y="378"/>
                </a:lnTo>
                <a:lnTo>
                  <a:pt x="109" y="387"/>
                </a:lnTo>
                <a:lnTo>
                  <a:pt x="103" y="397"/>
                </a:lnTo>
                <a:lnTo>
                  <a:pt x="97" y="412"/>
                </a:lnTo>
                <a:lnTo>
                  <a:pt x="91" y="434"/>
                </a:lnTo>
                <a:lnTo>
                  <a:pt x="88" y="447"/>
                </a:lnTo>
                <a:lnTo>
                  <a:pt x="94" y="462"/>
                </a:lnTo>
                <a:lnTo>
                  <a:pt x="91" y="478"/>
                </a:lnTo>
                <a:lnTo>
                  <a:pt x="88" y="490"/>
                </a:lnTo>
                <a:lnTo>
                  <a:pt x="78" y="500"/>
                </a:lnTo>
                <a:lnTo>
                  <a:pt x="60" y="512"/>
                </a:lnTo>
                <a:lnTo>
                  <a:pt x="50" y="515"/>
                </a:lnTo>
                <a:lnTo>
                  <a:pt x="25" y="515"/>
                </a:lnTo>
                <a:lnTo>
                  <a:pt x="0" y="531"/>
                </a:lnTo>
                <a:lnTo>
                  <a:pt x="0" y="550"/>
                </a:lnTo>
                <a:lnTo>
                  <a:pt x="41" y="581"/>
                </a:lnTo>
                <a:lnTo>
                  <a:pt x="47" y="597"/>
                </a:lnTo>
                <a:lnTo>
                  <a:pt x="50" y="609"/>
                </a:lnTo>
                <a:lnTo>
                  <a:pt x="53" y="618"/>
                </a:lnTo>
                <a:lnTo>
                  <a:pt x="63" y="618"/>
                </a:lnTo>
                <a:lnTo>
                  <a:pt x="75" y="625"/>
                </a:lnTo>
                <a:lnTo>
                  <a:pt x="75" y="634"/>
                </a:lnTo>
                <a:lnTo>
                  <a:pt x="72" y="650"/>
                </a:lnTo>
                <a:lnTo>
                  <a:pt x="63" y="650"/>
                </a:lnTo>
                <a:lnTo>
                  <a:pt x="47" y="653"/>
                </a:lnTo>
                <a:lnTo>
                  <a:pt x="41" y="656"/>
                </a:lnTo>
                <a:lnTo>
                  <a:pt x="38" y="668"/>
                </a:lnTo>
                <a:lnTo>
                  <a:pt x="25" y="678"/>
                </a:lnTo>
                <a:lnTo>
                  <a:pt x="10" y="681"/>
                </a:lnTo>
                <a:lnTo>
                  <a:pt x="10" y="696"/>
                </a:lnTo>
                <a:lnTo>
                  <a:pt x="31" y="709"/>
                </a:lnTo>
                <a:lnTo>
                  <a:pt x="50" y="712"/>
                </a:lnTo>
                <a:lnTo>
                  <a:pt x="60" y="721"/>
                </a:lnTo>
                <a:lnTo>
                  <a:pt x="60" y="740"/>
                </a:lnTo>
                <a:lnTo>
                  <a:pt x="69" y="753"/>
                </a:lnTo>
                <a:lnTo>
                  <a:pt x="91" y="759"/>
                </a:lnTo>
                <a:lnTo>
                  <a:pt x="113" y="743"/>
                </a:lnTo>
                <a:lnTo>
                  <a:pt x="122" y="740"/>
                </a:lnTo>
                <a:lnTo>
                  <a:pt x="131" y="734"/>
                </a:lnTo>
                <a:lnTo>
                  <a:pt x="141" y="734"/>
                </a:lnTo>
                <a:lnTo>
                  <a:pt x="175" y="737"/>
                </a:lnTo>
                <a:lnTo>
                  <a:pt x="194" y="740"/>
                </a:lnTo>
                <a:lnTo>
                  <a:pt x="212" y="743"/>
                </a:lnTo>
                <a:lnTo>
                  <a:pt x="234" y="756"/>
                </a:lnTo>
                <a:lnTo>
                  <a:pt x="253" y="762"/>
                </a:lnTo>
                <a:lnTo>
                  <a:pt x="262" y="771"/>
                </a:lnTo>
                <a:lnTo>
                  <a:pt x="278" y="784"/>
                </a:lnTo>
                <a:lnTo>
                  <a:pt x="275" y="812"/>
                </a:lnTo>
                <a:lnTo>
                  <a:pt x="272" y="828"/>
                </a:lnTo>
                <a:lnTo>
                  <a:pt x="275" y="828"/>
                </a:lnTo>
                <a:lnTo>
                  <a:pt x="356" y="881"/>
                </a:lnTo>
                <a:lnTo>
                  <a:pt x="387" y="899"/>
                </a:lnTo>
                <a:lnTo>
                  <a:pt x="394" y="915"/>
                </a:lnTo>
                <a:lnTo>
                  <a:pt x="397" y="934"/>
                </a:lnTo>
                <a:lnTo>
                  <a:pt x="397" y="962"/>
                </a:lnTo>
                <a:lnTo>
                  <a:pt x="487" y="965"/>
                </a:lnTo>
                <a:lnTo>
                  <a:pt x="490" y="1009"/>
                </a:lnTo>
                <a:lnTo>
                  <a:pt x="521" y="1015"/>
                </a:lnTo>
                <a:lnTo>
                  <a:pt x="543" y="1018"/>
                </a:lnTo>
                <a:lnTo>
                  <a:pt x="550" y="1021"/>
                </a:lnTo>
                <a:lnTo>
                  <a:pt x="556" y="1024"/>
                </a:lnTo>
                <a:lnTo>
                  <a:pt x="559" y="1024"/>
                </a:lnTo>
                <a:lnTo>
                  <a:pt x="565" y="1021"/>
                </a:lnTo>
                <a:lnTo>
                  <a:pt x="581" y="1009"/>
                </a:lnTo>
                <a:lnTo>
                  <a:pt x="606" y="990"/>
                </a:lnTo>
                <a:lnTo>
                  <a:pt x="628" y="962"/>
                </a:lnTo>
                <a:lnTo>
                  <a:pt x="646" y="927"/>
                </a:lnTo>
                <a:lnTo>
                  <a:pt x="653" y="912"/>
                </a:lnTo>
                <a:lnTo>
                  <a:pt x="659" y="896"/>
                </a:lnTo>
                <a:lnTo>
                  <a:pt x="659" y="877"/>
                </a:lnTo>
                <a:lnTo>
                  <a:pt x="659" y="862"/>
                </a:lnTo>
                <a:lnTo>
                  <a:pt x="653" y="846"/>
                </a:lnTo>
                <a:lnTo>
                  <a:pt x="640" y="831"/>
                </a:lnTo>
                <a:lnTo>
                  <a:pt x="596" y="781"/>
                </a:lnTo>
                <a:lnTo>
                  <a:pt x="565" y="749"/>
                </a:lnTo>
                <a:lnTo>
                  <a:pt x="540" y="731"/>
                </a:lnTo>
                <a:lnTo>
                  <a:pt x="521" y="703"/>
                </a:lnTo>
                <a:lnTo>
                  <a:pt x="515" y="687"/>
                </a:lnTo>
                <a:lnTo>
                  <a:pt x="521" y="665"/>
                </a:lnTo>
                <a:lnTo>
                  <a:pt x="546" y="659"/>
                </a:lnTo>
                <a:lnTo>
                  <a:pt x="562" y="653"/>
                </a:lnTo>
                <a:lnTo>
                  <a:pt x="571" y="640"/>
                </a:lnTo>
                <a:lnTo>
                  <a:pt x="562" y="621"/>
                </a:lnTo>
                <a:lnTo>
                  <a:pt x="562" y="603"/>
                </a:lnTo>
                <a:lnTo>
                  <a:pt x="553" y="593"/>
                </a:lnTo>
                <a:lnTo>
                  <a:pt x="534" y="587"/>
                </a:lnTo>
                <a:lnTo>
                  <a:pt x="512" y="606"/>
                </a:lnTo>
                <a:lnTo>
                  <a:pt x="497" y="621"/>
                </a:lnTo>
                <a:lnTo>
                  <a:pt x="490" y="628"/>
                </a:lnTo>
                <a:lnTo>
                  <a:pt x="487" y="634"/>
                </a:lnTo>
                <a:lnTo>
                  <a:pt x="475" y="653"/>
                </a:lnTo>
                <a:lnTo>
                  <a:pt x="459" y="650"/>
                </a:lnTo>
                <a:lnTo>
                  <a:pt x="450" y="637"/>
                </a:lnTo>
                <a:lnTo>
                  <a:pt x="468" y="618"/>
                </a:lnTo>
                <a:lnTo>
                  <a:pt x="472" y="593"/>
                </a:lnTo>
                <a:lnTo>
                  <a:pt x="462" y="590"/>
                </a:lnTo>
                <a:lnTo>
                  <a:pt x="443" y="603"/>
                </a:lnTo>
                <a:lnTo>
                  <a:pt x="422" y="609"/>
                </a:lnTo>
                <a:lnTo>
                  <a:pt x="403" y="612"/>
                </a:lnTo>
                <a:lnTo>
                  <a:pt x="397" y="597"/>
                </a:lnTo>
                <a:lnTo>
                  <a:pt x="397" y="575"/>
                </a:lnTo>
                <a:lnTo>
                  <a:pt x="403" y="553"/>
                </a:lnTo>
                <a:lnTo>
                  <a:pt x="412" y="522"/>
                </a:lnTo>
                <a:lnTo>
                  <a:pt x="428" y="497"/>
                </a:lnTo>
                <a:lnTo>
                  <a:pt x="447" y="475"/>
                </a:lnTo>
                <a:lnTo>
                  <a:pt x="468" y="465"/>
                </a:lnTo>
                <a:lnTo>
                  <a:pt x="493" y="475"/>
                </a:lnTo>
                <a:lnTo>
                  <a:pt x="497" y="487"/>
                </a:lnTo>
                <a:lnTo>
                  <a:pt x="534" y="500"/>
                </a:lnTo>
                <a:lnTo>
                  <a:pt x="556" y="500"/>
                </a:lnTo>
                <a:lnTo>
                  <a:pt x="571" y="500"/>
                </a:lnTo>
                <a:lnTo>
                  <a:pt x="587" y="500"/>
                </a:lnTo>
                <a:lnTo>
                  <a:pt x="606" y="487"/>
                </a:lnTo>
                <a:lnTo>
                  <a:pt x="624" y="481"/>
                </a:lnTo>
                <a:lnTo>
                  <a:pt x="656" y="490"/>
                </a:lnTo>
                <a:lnTo>
                  <a:pt x="678" y="493"/>
                </a:lnTo>
                <a:lnTo>
                  <a:pt x="693" y="493"/>
                </a:lnTo>
                <a:lnTo>
                  <a:pt x="737" y="475"/>
                </a:lnTo>
                <a:lnTo>
                  <a:pt x="784" y="447"/>
                </a:lnTo>
                <a:lnTo>
                  <a:pt x="799" y="437"/>
                </a:lnTo>
                <a:lnTo>
                  <a:pt x="827" y="437"/>
                </a:lnTo>
                <a:lnTo>
                  <a:pt x="834" y="428"/>
                </a:lnTo>
                <a:lnTo>
                  <a:pt x="834" y="412"/>
                </a:lnTo>
                <a:lnTo>
                  <a:pt x="840" y="397"/>
                </a:lnTo>
                <a:lnTo>
                  <a:pt x="865" y="381"/>
                </a:lnTo>
                <a:lnTo>
                  <a:pt x="890" y="381"/>
                </a:lnTo>
                <a:lnTo>
                  <a:pt x="912" y="378"/>
                </a:lnTo>
                <a:lnTo>
                  <a:pt x="927" y="356"/>
                </a:lnTo>
                <a:lnTo>
                  <a:pt x="946" y="337"/>
                </a:lnTo>
                <a:lnTo>
                  <a:pt x="962" y="328"/>
                </a:lnTo>
                <a:lnTo>
                  <a:pt x="980" y="316"/>
                </a:lnTo>
                <a:lnTo>
                  <a:pt x="999" y="316"/>
                </a:lnTo>
                <a:lnTo>
                  <a:pt x="999" y="309"/>
                </a:lnTo>
                <a:lnTo>
                  <a:pt x="1008" y="297"/>
                </a:lnTo>
                <a:lnTo>
                  <a:pt x="1018" y="287"/>
                </a:lnTo>
                <a:lnTo>
                  <a:pt x="1030" y="278"/>
                </a:lnTo>
                <a:lnTo>
                  <a:pt x="1046" y="269"/>
                </a:lnTo>
                <a:lnTo>
                  <a:pt x="1068" y="259"/>
                </a:lnTo>
                <a:lnTo>
                  <a:pt x="1093" y="247"/>
                </a:lnTo>
                <a:lnTo>
                  <a:pt x="1102" y="231"/>
                </a:lnTo>
                <a:lnTo>
                  <a:pt x="1102" y="203"/>
                </a:lnTo>
                <a:lnTo>
                  <a:pt x="1105" y="184"/>
                </a:lnTo>
                <a:lnTo>
                  <a:pt x="1105" y="175"/>
                </a:lnTo>
                <a:lnTo>
                  <a:pt x="1118" y="169"/>
                </a:lnTo>
                <a:lnTo>
                  <a:pt x="1130" y="163"/>
                </a:lnTo>
                <a:lnTo>
                  <a:pt x="1143" y="150"/>
                </a:lnTo>
                <a:lnTo>
                  <a:pt x="1152" y="135"/>
                </a:lnTo>
                <a:lnTo>
                  <a:pt x="1152" y="125"/>
                </a:lnTo>
                <a:lnTo>
                  <a:pt x="1152" y="116"/>
                </a:lnTo>
                <a:lnTo>
                  <a:pt x="1152" y="103"/>
                </a:lnTo>
                <a:lnTo>
                  <a:pt x="1146" y="88"/>
                </a:lnTo>
                <a:lnTo>
                  <a:pt x="1139" y="75"/>
                </a:lnTo>
                <a:lnTo>
                  <a:pt x="1130" y="56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lnSpc>
                <a:spcPts val="22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lnSpc>
                <a:spcPts val="21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Freeform 24"/>
          <p:cNvSpPr/>
          <p:nvPr/>
        </p:nvSpPr>
        <p:spPr bwMode="auto">
          <a:xfrm>
            <a:off x="1171354" y="4022897"/>
            <a:ext cx="1810356" cy="2089327"/>
          </a:xfrm>
          <a:custGeom>
            <a:avLst/>
            <a:gdLst>
              <a:gd name="T0" fmla="*/ 1015 w 1183"/>
              <a:gd name="T1" fmla="*/ 6 h 1364"/>
              <a:gd name="T2" fmla="*/ 974 w 1183"/>
              <a:gd name="T3" fmla="*/ 25 h 1364"/>
              <a:gd name="T4" fmla="*/ 931 w 1183"/>
              <a:gd name="T5" fmla="*/ 31 h 1364"/>
              <a:gd name="T6" fmla="*/ 853 w 1183"/>
              <a:gd name="T7" fmla="*/ 68 h 1364"/>
              <a:gd name="T8" fmla="*/ 809 w 1183"/>
              <a:gd name="T9" fmla="*/ 50 h 1364"/>
              <a:gd name="T10" fmla="*/ 725 w 1183"/>
              <a:gd name="T11" fmla="*/ 62 h 1364"/>
              <a:gd name="T12" fmla="*/ 647 w 1183"/>
              <a:gd name="T13" fmla="*/ 112 h 1364"/>
              <a:gd name="T14" fmla="*/ 469 w 1183"/>
              <a:gd name="T15" fmla="*/ 174 h 1364"/>
              <a:gd name="T16" fmla="*/ 310 w 1183"/>
              <a:gd name="T17" fmla="*/ 168 h 1364"/>
              <a:gd name="T18" fmla="*/ 225 w 1183"/>
              <a:gd name="T19" fmla="*/ 206 h 1364"/>
              <a:gd name="T20" fmla="*/ 231 w 1183"/>
              <a:gd name="T21" fmla="*/ 296 h 1364"/>
              <a:gd name="T22" fmla="*/ 263 w 1183"/>
              <a:gd name="T23" fmla="*/ 318 h 1364"/>
              <a:gd name="T24" fmla="*/ 344 w 1183"/>
              <a:gd name="T25" fmla="*/ 271 h 1364"/>
              <a:gd name="T26" fmla="*/ 375 w 1183"/>
              <a:gd name="T27" fmla="*/ 337 h 1364"/>
              <a:gd name="T28" fmla="*/ 353 w 1183"/>
              <a:gd name="T29" fmla="*/ 415 h 1364"/>
              <a:gd name="T30" fmla="*/ 469 w 1183"/>
              <a:gd name="T31" fmla="*/ 540 h 1364"/>
              <a:gd name="T32" fmla="*/ 469 w 1183"/>
              <a:gd name="T33" fmla="*/ 586 h 1364"/>
              <a:gd name="T34" fmla="*/ 372 w 1183"/>
              <a:gd name="T35" fmla="*/ 708 h 1364"/>
              <a:gd name="T36" fmla="*/ 300 w 1183"/>
              <a:gd name="T37" fmla="*/ 649 h 1364"/>
              <a:gd name="T38" fmla="*/ 200 w 1183"/>
              <a:gd name="T39" fmla="*/ 583 h 1364"/>
              <a:gd name="T40" fmla="*/ 107 w 1183"/>
              <a:gd name="T41" fmla="*/ 593 h 1364"/>
              <a:gd name="T42" fmla="*/ 110 w 1183"/>
              <a:gd name="T43" fmla="*/ 671 h 1364"/>
              <a:gd name="T44" fmla="*/ 138 w 1183"/>
              <a:gd name="T45" fmla="*/ 743 h 1364"/>
              <a:gd name="T46" fmla="*/ 79 w 1183"/>
              <a:gd name="T47" fmla="*/ 827 h 1364"/>
              <a:gd name="T48" fmla="*/ 13 w 1183"/>
              <a:gd name="T49" fmla="*/ 827 h 1364"/>
              <a:gd name="T50" fmla="*/ 22 w 1183"/>
              <a:gd name="T51" fmla="*/ 880 h 1364"/>
              <a:gd name="T52" fmla="*/ 79 w 1183"/>
              <a:gd name="T53" fmla="*/ 911 h 1364"/>
              <a:gd name="T54" fmla="*/ 191 w 1183"/>
              <a:gd name="T55" fmla="*/ 917 h 1364"/>
              <a:gd name="T56" fmla="*/ 253 w 1183"/>
              <a:gd name="T57" fmla="*/ 970 h 1364"/>
              <a:gd name="T58" fmla="*/ 313 w 1183"/>
              <a:gd name="T59" fmla="*/ 1045 h 1364"/>
              <a:gd name="T60" fmla="*/ 319 w 1183"/>
              <a:gd name="T61" fmla="*/ 1114 h 1364"/>
              <a:gd name="T62" fmla="*/ 310 w 1183"/>
              <a:gd name="T63" fmla="*/ 1189 h 1364"/>
              <a:gd name="T64" fmla="*/ 397 w 1183"/>
              <a:gd name="T65" fmla="*/ 1242 h 1364"/>
              <a:gd name="T66" fmla="*/ 437 w 1183"/>
              <a:gd name="T67" fmla="*/ 1258 h 1364"/>
              <a:gd name="T68" fmla="*/ 584 w 1183"/>
              <a:gd name="T69" fmla="*/ 1333 h 1364"/>
              <a:gd name="T70" fmla="*/ 653 w 1183"/>
              <a:gd name="T71" fmla="*/ 1354 h 1364"/>
              <a:gd name="T72" fmla="*/ 693 w 1183"/>
              <a:gd name="T73" fmla="*/ 1348 h 1364"/>
              <a:gd name="T74" fmla="*/ 731 w 1183"/>
              <a:gd name="T75" fmla="*/ 1236 h 1364"/>
              <a:gd name="T76" fmla="*/ 715 w 1183"/>
              <a:gd name="T77" fmla="*/ 1167 h 1364"/>
              <a:gd name="T78" fmla="*/ 728 w 1183"/>
              <a:gd name="T79" fmla="*/ 1123 h 1364"/>
              <a:gd name="T80" fmla="*/ 684 w 1183"/>
              <a:gd name="T81" fmla="*/ 1083 h 1364"/>
              <a:gd name="T82" fmla="*/ 650 w 1183"/>
              <a:gd name="T83" fmla="*/ 1045 h 1364"/>
              <a:gd name="T84" fmla="*/ 678 w 1183"/>
              <a:gd name="T85" fmla="*/ 989 h 1364"/>
              <a:gd name="T86" fmla="*/ 659 w 1183"/>
              <a:gd name="T87" fmla="*/ 895 h 1364"/>
              <a:gd name="T88" fmla="*/ 678 w 1183"/>
              <a:gd name="T89" fmla="*/ 786 h 1364"/>
              <a:gd name="T90" fmla="*/ 725 w 1183"/>
              <a:gd name="T91" fmla="*/ 718 h 1364"/>
              <a:gd name="T92" fmla="*/ 787 w 1183"/>
              <a:gd name="T93" fmla="*/ 627 h 1364"/>
              <a:gd name="T94" fmla="*/ 899 w 1183"/>
              <a:gd name="T95" fmla="*/ 521 h 1364"/>
              <a:gd name="T96" fmla="*/ 1006 w 1183"/>
              <a:gd name="T97" fmla="*/ 427 h 1364"/>
              <a:gd name="T98" fmla="*/ 1065 w 1183"/>
              <a:gd name="T99" fmla="*/ 409 h 1364"/>
              <a:gd name="T100" fmla="*/ 1112 w 1183"/>
              <a:gd name="T101" fmla="*/ 402 h 1364"/>
              <a:gd name="T102" fmla="*/ 1146 w 1183"/>
              <a:gd name="T103" fmla="*/ 246 h 1364"/>
              <a:gd name="T104" fmla="*/ 1180 w 1183"/>
              <a:gd name="T105" fmla="*/ 56 h 1364"/>
              <a:gd name="T106" fmla="*/ 1109 w 1183"/>
              <a:gd name="T107" fmla="*/ 25 h 13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183"/>
              <a:gd name="T163" fmla="*/ 0 h 1364"/>
              <a:gd name="T164" fmla="*/ 1183 w 1183"/>
              <a:gd name="T165" fmla="*/ 1364 h 136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183" h="1364">
                <a:moveTo>
                  <a:pt x="1109" y="25"/>
                </a:moveTo>
                <a:lnTo>
                  <a:pt x="1109" y="25"/>
                </a:lnTo>
                <a:lnTo>
                  <a:pt x="1065" y="15"/>
                </a:lnTo>
                <a:lnTo>
                  <a:pt x="1037" y="9"/>
                </a:lnTo>
                <a:lnTo>
                  <a:pt x="1015" y="6"/>
                </a:lnTo>
                <a:lnTo>
                  <a:pt x="1009" y="9"/>
                </a:lnTo>
                <a:lnTo>
                  <a:pt x="1002" y="12"/>
                </a:lnTo>
                <a:lnTo>
                  <a:pt x="990" y="21"/>
                </a:lnTo>
                <a:lnTo>
                  <a:pt x="974" y="25"/>
                </a:lnTo>
                <a:lnTo>
                  <a:pt x="962" y="25"/>
                </a:lnTo>
                <a:lnTo>
                  <a:pt x="952" y="21"/>
                </a:lnTo>
                <a:lnTo>
                  <a:pt x="943" y="25"/>
                </a:lnTo>
                <a:lnTo>
                  <a:pt x="931" y="31"/>
                </a:lnTo>
                <a:lnTo>
                  <a:pt x="906" y="46"/>
                </a:lnTo>
                <a:lnTo>
                  <a:pt x="887" y="59"/>
                </a:lnTo>
                <a:lnTo>
                  <a:pt x="871" y="65"/>
                </a:lnTo>
                <a:lnTo>
                  <a:pt x="853" y="68"/>
                </a:lnTo>
                <a:lnTo>
                  <a:pt x="843" y="68"/>
                </a:lnTo>
                <a:lnTo>
                  <a:pt x="834" y="68"/>
                </a:lnTo>
                <a:lnTo>
                  <a:pt x="825" y="65"/>
                </a:lnTo>
                <a:lnTo>
                  <a:pt x="815" y="59"/>
                </a:lnTo>
                <a:lnTo>
                  <a:pt x="809" y="50"/>
                </a:lnTo>
                <a:lnTo>
                  <a:pt x="803" y="37"/>
                </a:lnTo>
                <a:lnTo>
                  <a:pt x="796" y="21"/>
                </a:lnTo>
                <a:lnTo>
                  <a:pt x="793" y="0"/>
                </a:lnTo>
                <a:lnTo>
                  <a:pt x="762" y="18"/>
                </a:lnTo>
                <a:lnTo>
                  <a:pt x="725" y="62"/>
                </a:lnTo>
                <a:lnTo>
                  <a:pt x="706" y="65"/>
                </a:lnTo>
                <a:lnTo>
                  <a:pt x="678" y="62"/>
                </a:lnTo>
                <a:lnTo>
                  <a:pt x="653" y="81"/>
                </a:lnTo>
                <a:lnTo>
                  <a:pt x="647" y="96"/>
                </a:lnTo>
                <a:lnTo>
                  <a:pt x="647" y="112"/>
                </a:lnTo>
                <a:lnTo>
                  <a:pt x="640" y="121"/>
                </a:lnTo>
                <a:lnTo>
                  <a:pt x="612" y="121"/>
                </a:lnTo>
                <a:lnTo>
                  <a:pt x="559" y="156"/>
                </a:lnTo>
                <a:lnTo>
                  <a:pt x="503" y="181"/>
                </a:lnTo>
                <a:lnTo>
                  <a:pt x="469" y="174"/>
                </a:lnTo>
                <a:lnTo>
                  <a:pt x="437" y="162"/>
                </a:lnTo>
                <a:lnTo>
                  <a:pt x="416" y="174"/>
                </a:lnTo>
                <a:lnTo>
                  <a:pt x="400" y="184"/>
                </a:lnTo>
                <a:lnTo>
                  <a:pt x="347" y="184"/>
                </a:lnTo>
                <a:lnTo>
                  <a:pt x="310" y="168"/>
                </a:lnTo>
                <a:lnTo>
                  <a:pt x="306" y="159"/>
                </a:lnTo>
                <a:lnTo>
                  <a:pt x="278" y="153"/>
                </a:lnTo>
                <a:lnTo>
                  <a:pt x="260" y="159"/>
                </a:lnTo>
                <a:lnTo>
                  <a:pt x="241" y="177"/>
                </a:lnTo>
                <a:lnTo>
                  <a:pt x="225" y="206"/>
                </a:lnTo>
                <a:lnTo>
                  <a:pt x="216" y="237"/>
                </a:lnTo>
                <a:lnTo>
                  <a:pt x="210" y="259"/>
                </a:lnTo>
                <a:lnTo>
                  <a:pt x="210" y="277"/>
                </a:lnTo>
                <a:lnTo>
                  <a:pt x="216" y="296"/>
                </a:lnTo>
                <a:lnTo>
                  <a:pt x="231" y="296"/>
                </a:lnTo>
                <a:lnTo>
                  <a:pt x="253" y="287"/>
                </a:lnTo>
                <a:lnTo>
                  <a:pt x="275" y="274"/>
                </a:lnTo>
                <a:lnTo>
                  <a:pt x="285" y="277"/>
                </a:lnTo>
                <a:lnTo>
                  <a:pt x="281" y="302"/>
                </a:lnTo>
                <a:lnTo>
                  <a:pt x="263" y="318"/>
                </a:lnTo>
                <a:lnTo>
                  <a:pt x="272" y="334"/>
                </a:lnTo>
                <a:lnTo>
                  <a:pt x="288" y="337"/>
                </a:lnTo>
                <a:lnTo>
                  <a:pt x="300" y="315"/>
                </a:lnTo>
                <a:lnTo>
                  <a:pt x="325" y="287"/>
                </a:lnTo>
                <a:lnTo>
                  <a:pt x="344" y="271"/>
                </a:lnTo>
                <a:lnTo>
                  <a:pt x="366" y="277"/>
                </a:lnTo>
                <a:lnTo>
                  <a:pt x="375" y="287"/>
                </a:lnTo>
                <a:lnTo>
                  <a:pt x="375" y="305"/>
                </a:lnTo>
                <a:lnTo>
                  <a:pt x="384" y="324"/>
                </a:lnTo>
                <a:lnTo>
                  <a:pt x="375" y="337"/>
                </a:lnTo>
                <a:lnTo>
                  <a:pt x="356" y="340"/>
                </a:lnTo>
                <a:lnTo>
                  <a:pt x="334" y="349"/>
                </a:lnTo>
                <a:lnTo>
                  <a:pt x="328" y="371"/>
                </a:lnTo>
                <a:lnTo>
                  <a:pt x="353" y="415"/>
                </a:lnTo>
                <a:lnTo>
                  <a:pt x="372" y="430"/>
                </a:lnTo>
                <a:lnTo>
                  <a:pt x="413" y="468"/>
                </a:lnTo>
                <a:lnTo>
                  <a:pt x="434" y="493"/>
                </a:lnTo>
                <a:lnTo>
                  <a:pt x="453" y="515"/>
                </a:lnTo>
                <a:lnTo>
                  <a:pt x="469" y="540"/>
                </a:lnTo>
                <a:lnTo>
                  <a:pt x="472" y="549"/>
                </a:lnTo>
                <a:lnTo>
                  <a:pt x="472" y="558"/>
                </a:lnTo>
                <a:lnTo>
                  <a:pt x="472" y="574"/>
                </a:lnTo>
                <a:lnTo>
                  <a:pt x="469" y="586"/>
                </a:lnTo>
                <a:lnTo>
                  <a:pt x="462" y="608"/>
                </a:lnTo>
                <a:lnTo>
                  <a:pt x="450" y="630"/>
                </a:lnTo>
                <a:lnTo>
                  <a:pt x="431" y="655"/>
                </a:lnTo>
                <a:lnTo>
                  <a:pt x="406" y="680"/>
                </a:lnTo>
                <a:lnTo>
                  <a:pt x="372" y="708"/>
                </a:lnTo>
                <a:lnTo>
                  <a:pt x="353" y="699"/>
                </a:lnTo>
                <a:lnTo>
                  <a:pt x="331" y="696"/>
                </a:lnTo>
                <a:lnTo>
                  <a:pt x="303" y="693"/>
                </a:lnTo>
                <a:lnTo>
                  <a:pt x="300" y="649"/>
                </a:lnTo>
                <a:lnTo>
                  <a:pt x="210" y="646"/>
                </a:lnTo>
                <a:lnTo>
                  <a:pt x="207" y="621"/>
                </a:lnTo>
                <a:lnTo>
                  <a:pt x="207" y="599"/>
                </a:lnTo>
                <a:lnTo>
                  <a:pt x="200" y="583"/>
                </a:lnTo>
                <a:lnTo>
                  <a:pt x="88" y="512"/>
                </a:lnTo>
                <a:lnTo>
                  <a:pt x="82" y="552"/>
                </a:lnTo>
                <a:lnTo>
                  <a:pt x="85" y="574"/>
                </a:lnTo>
                <a:lnTo>
                  <a:pt x="107" y="593"/>
                </a:lnTo>
                <a:lnTo>
                  <a:pt x="107" y="605"/>
                </a:lnTo>
                <a:lnTo>
                  <a:pt x="103" y="624"/>
                </a:lnTo>
                <a:lnTo>
                  <a:pt x="113" y="640"/>
                </a:lnTo>
                <a:lnTo>
                  <a:pt x="122" y="655"/>
                </a:lnTo>
                <a:lnTo>
                  <a:pt x="110" y="671"/>
                </a:lnTo>
                <a:lnTo>
                  <a:pt x="107" y="683"/>
                </a:lnTo>
                <a:lnTo>
                  <a:pt x="107" y="696"/>
                </a:lnTo>
                <a:lnTo>
                  <a:pt x="107" y="711"/>
                </a:lnTo>
                <a:lnTo>
                  <a:pt x="116" y="730"/>
                </a:lnTo>
                <a:lnTo>
                  <a:pt x="138" y="743"/>
                </a:lnTo>
                <a:lnTo>
                  <a:pt x="144" y="761"/>
                </a:lnTo>
                <a:lnTo>
                  <a:pt x="135" y="786"/>
                </a:lnTo>
                <a:lnTo>
                  <a:pt x="119" y="814"/>
                </a:lnTo>
                <a:lnTo>
                  <a:pt x="88" y="817"/>
                </a:lnTo>
                <a:lnTo>
                  <a:pt x="79" y="827"/>
                </a:lnTo>
                <a:lnTo>
                  <a:pt x="63" y="824"/>
                </a:lnTo>
                <a:lnTo>
                  <a:pt x="47" y="814"/>
                </a:lnTo>
                <a:lnTo>
                  <a:pt x="38" y="817"/>
                </a:lnTo>
                <a:lnTo>
                  <a:pt x="22" y="824"/>
                </a:lnTo>
                <a:lnTo>
                  <a:pt x="13" y="827"/>
                </a:lnTo>
                <a:lnTo>
                  <a:pt x="4" y="833"/>
                </a:lnTo>
                <a:lnTo>
                  <a:pt x="0" y="846"/>
                </a:lnTo>
                <a:lnTo>
                  <a:pt x="4" y="858"/>
                </a:lnTo>
                <a:lnTo>
                  <a:pt x="13" y="877"/>
                </a:lnTo>
                <a:lnTo>
                  <a:pt x="22" y="880"/>
                </a:lnTo>
                <a:lnTo>
                  <a:pt x="50" y="874"/>
                </a:lnTo>
                <a:lnTo>
                  <a:pt x="54" y="883"/>
                </a:lnTo>
                <a:lnTo>
                  <a:pt x="72" y="883"/>
                </a:lnTo>
                <a:lnTo>
                  <a:pt x="72" y="899"/>
                </a:lnTo>
                <a:lnTo>
                  <a:pt x="79" y="911"/>
                </a:lnTo>
                <a:lnTo>
                  <a:pt x="94" y="908"/>
                </a:lnTo>
                <a:lnTo>
                  <a:pt x="119" y="889"/>
                </a:lnTo>
                <a:lnTo>
                  <a:pt x="150" y="908"/>
                </a:lnTo>
                <a:lnTo>
                  <a:pt x="166" y="914"/>
                </a:lnTo>
                <a:lnTo>
                  <a:pt x="191" y="917"/>
                </a:lnTo>
                <a:lnTo>
                  <a:pt x="200" y="983"/>
                </a:lnTo>
                <a:lnTo>
                  <a:pt x="213" y="980"/>
                </a:lnTo>
                <a:lnTo>
                  <a:pt x="225" y="964"/>
                </a:lnTo>
                <a:lnTo>
                  <a:pt x="238" y="964"/>
                </a:lnTo>
                <a:lnTo>
                  <a:pt x="253" y="970"/>
                </a:lnTo>
                <a:lnTo>
                  <a:pt x="269" y="986"/>
                </a:lnTo>
                <a:lnTo>
                  <a:pt x="300" y="1005"/>
                </a:lnTo>
                <a:lnTo>
                  <a:pt x="310" y="1017"/>
                </a:lnTo>
                <a:lnTo>
                  <a:pt x="303" y="1042"/>
                </a:lnTo>
                <a:lnTo>
                  <a:pt x="313" y="1045"/>
                </a:lnTo>
                <a:lnTo>
                  <a:pt x="325" y="1061"/>
                </a:lnTo>
                <a:lnTo>
                  <a:pt x="325" y="1073"/>
                </a:lnTo>
                <a:lnTo>
                  <a:pt x="313" y="1095"/>
                </a:lnTo>
                <a:lnTo>
                  <a:pt x="322" y="1105"/>
                </a:lnTo>
                <a:lnTo>
                  <a:pt x="319" y="1114"/>
                </a:lnTo>
                <a:lnTo>
                  <a:pt x="306" y="1126"/>
                </a:lnTo>
                <a:lnTo>
                  <a:pt x="313" y="1151"/>
                </a:lnTo>
                <a:lnTo>
                  <a:pt x="300" y="1161"/>
                </a:lnTo>
                <a:lnTo>
                  <a:pt x="300" y="1170"/>
                </a:lnTo>
                <a:lnTo>
                  <a:pt x="310" y="1189"/>
                </a:lnTo>
                <a:lnTo>
                  <a:pt x="338" y="1195"/>
                </a:lnTo>
                <a:lnTo>
                  <a:pt x="338" y="1239"/>
                </a:lnTo>
                <a:lnTo>
                  <a:pt x="391" y="1248"/>
                </a:lnTo>
                <a:lnTo>
                  <a:pt x="397" y="1242"/>
                </a:lnTo>
                <a:lnTo>
                  <a:pt x="403" y="1236"/>
                </a:lnTo>
                <a:lnTo>
                  <a:pt x="416" y="1233"/>
                </a:lnTo>
                <a:lnTo>
                  <a:pt x="425" y="1233"/>
                </a:lnTo>
                <a:lnTo>
                  <a:pt x="428" y="1236"/>
                </a:lnTo>
                <a:lnTo>
                  <a:pt x="437" y="1258"/>
                </a:lnTo>
                <a:lnTo>
                  <a:pt x="497" y="1314"/>
                </a:lnTo>
                <a:lnTo>
                  <a:pt x="544" y="1314"/>
                </a:lnTo>
                <a:lnTo>
                  <a:pt x="547" y="1323"/>
                </a:lnTo>
                <a:lnTo>
                  <a:pt x="559" y="1333"/>
                </a:lnTo>
                <a:lnTo>
                  <a:pt x="584" y="1333"/>
                </a:lnTo>
                <a:lnTo>
                  <a:pt x="603" y="1336"/>
                </a:lnTo>
                <a:lnTo>
                  <a:pt x="609" y="1348"/>
                </a:lnTo>
                <a:lnTo>
                  <a:pt x="634" y="1348"/>
                </a:lnTo>
                <a:lnTo>
                  <a:pt x="653" y="1354"/>
                </a:lnTo>
                <a:lnTo>
                  <a:pt x="675" y="1364"/>
                </a:lnTo>
                <a:lnTo>
                  <a:pt x="684" y="1351"/>
                </a:lnTo>
                <a:lnTo>
                  <a:pt x="690" y="1351"/>
                </a:lnTo>
                <a:lnTo>
                  <a:pt x="693" y="1348"/>
                </a:lnTo>
                <a:lnTo>
                  <a:pt x="693" y="1326"/>
                </a:lnTo>
                <a:lnTo>
                  <a:pt x="712" y="1289"/>
                </a:lnTo>
                <a:lnTo>
                  <a:pt x="725" y="1258"/>
                </a:lnTo>
                <a:lnTo>
                  <a:pt x="731" y="1236"/>
                </a:lnTo>
                <a:lnTo>
                  <a:pt x="728" y="1223"/>
                </a:lnTo>
                <a:lnTo>
                  <a:pt x="722" y="1205"/>
                </a:lnTo>
                <a:lnTo>
                  <a:pt x="715" y="1186"/>
                </a:lnTo>
                <a:lnTo>
                  <a:pt x="715" y="1167"/>
                </a:lnTo>
                <a:lnTo>
                  <a:pt x="718" y="1158"/>
                </a:lnTo>
                <a:lnTo>
                  <a:pt x="725" y="1148"/>
                </a:lnTo>
                <a:lnTo>
                  <a:pt x="728" y="1136"/>
                </a:lnTo>
                <a:lnTo>
                  <a:pt x="728" y="1123"/>
                </a:lnTo>
                <a:lnTo>
                  <a:pt x="725" y="1114"/>
                </a:lnTo>
                <a:lnTo>
                  <a:pt x="715" y="1105"/>
                </a:lnTo>
                <a:lnTo>
                  <a:pt x="697" y="1102"/>
                </a:lnTo>
                <a:lnTo>
                  <a:pt x="687" y="1095"/>
                </a:lnTo>
                <a:lnTo>
                  <a:pt x="684" y="1083"/>
                </a:lnTo>
                <a:lnTo>
                  <a:pt x="678" y="1070"/>
                </a:lnTo>
                <a:lnTo>
                  <a:pt x="665" y="1061"/>
                </a:lnTo>
                <a:lnTo>
                  <a:pt x="653" y="1061"/>
                </a:lnTo>
                <a:lnTo>
                  <a:pt x="650" y="1055"/>
                </a:lnTo>
                <a:lnTo>
                  <a:pt x="650" y="1045"/>
                </a:lnTo>
                <a:lnTo>
                  <a:pt x="653" y="1033"/>
                </a:lnTo>
                <a:lnTo>
                  <a:pt x="665" y="1030"/>
                </a:lnTo>
                <a:lnTo>
                  <a:pt x="678" y="1014"/>
                </a:lnTo>
                <a:lnTo>
                  <a:pt x="678" y="999"/>
                </a:lnTo>
                <a:lnTo>
                  <a:pt x="678" y="989"/>
                </a:lnTo>
                <a:lnTo>
                  <a:pt x="678" y="970"/>
                </a:lnTo>
                <a:lnTo>
                  <a:pt x="665" y="955"/>
                </a:lnTo>
                <a:lnTo>
                  <a:pt x="662" y="936"/>
                </a:lnTo>
                <a:lnTo>
                  <a:pt x="653" y="911"/>
                </a:lnTo>
                <a:lnTo>
                  <a:pt x="659" y="895"/>
                </a:lnTo>
                <a:lnTo>
                  <a:pt x="665" y="883"/>
                </a:lnTo>
                <a:lnTo>
                  <a:pt x="675" y="871"/>
                </a:lnTo>
                <a:lnTo>
                  <a:pt x="672" y="842"/>
                </a:lnTo>
                <a:lnTo>
                  <a:pt x="678" y="805"/>
                </a:lnTo>
                <a:lnTo>
                  <a:pt x="678" y="786"/>
                </a:lnTo>
                <a:lnTo>
                  <a:pt x="687" y="774"/>
                </a:lnTo>
                <a:lnTo>
                  <a:pt x="687" y="755"/>
                </a:lnTo>
                <a:lnTo>
                  <a:pt x="693" y="743"/>
                </a:lnTo>
                <a:lnTo>
                  <a:pt x="709" y="733"/>
                </a:lnTo>
                <a:lnTo>
                  <a:pt x="725" y="718"/>
                </a:lnTo>
                <a:lnTo>
                  <a:pt x="728" y="705"/>
                </a:lnTo>
                <a:lnTo>
                  <a:pt x="734" y="686"/>
                </a:lnTo>
                <a:lnTo>
                  <a:pt x="740" y="668"/>
                </a:lnTo>
                <a:lnTo>
                  <a:pt x="765" y="652"/>
                </a:lnTo>
                <a:lnTo>
                  <a:pt x="787" y="627"/>
                </a:lnTo>
                <a:lnTo>
                  <a:pt x="812" y="605"/>
                </a:lnTo>
                <a:lnTo>
                  <a:pt x="821" y="593"/>
                </a:lnTo>
                <a:lnTo>
                  <a:pt x="849" y="568"/>
                </a:lnTo>
                <a:lnTo>
                  <a:pt x="865" y="540"/>
                </a:lnTo>
                <a:lnTo>
                  <a:pt x="899" y="521"/>
                </a:lnTo>
                <a:lnTo>
                  <a:pt x="943" y="493"/>
                </a:lnTo>
                <a:lnTo>
                  <a:pt x="977" y="458"/>
                </a:lnTo>
                <a:lnTo>
                  <a:pt x="1002" y="430"/>
                </a:lnTo>
                <a:lnTo>
                  <a:pt x="1006" y="427"/>
                </a:lnTo>
                <a:lnTo>
                  <a:pt x="1018" y="418"/>
                </a:lnTo>
                <a:lnTo>
                  <a:pt x="1027" y="412"/>
                </a:lnTo>
                <a:lnTo>
                  <a:pt x="1037" y="409"/>
                </a:lnTo>
                <a:lnTo>
                  <a:pt x="1049" y="409"/>
                </a:lnTo>
                <a:lnTo>
                  <a:pt x="1065" y="409"/>
                </a:lnTo>
                <a:lnTo>
                  <a:pt x="1090" y="412"/>
                </a:lnTo>
                <a:lnTo>
                  <a:pt x="1099" y="412"/>
                </a:lnTo>
                <a:lnTo>
                  <a:pt x="1105" y="409"/>
                </a:lnTo>
                <a:lnTo>
                  <a:pt x="1112" y="402"/>
                </a:lnTo>
                <a:lnTo>
                  <a:pt x="1118" y="390"/>
                </a:lnTo>
                <a:lnTo>
                  <a:pt x="1124" y="349"/>
                </a:lnTo>
                <a:lnTo>
                  <a:pt x="1134" y="296"/>
                </a:lnTo>
                <a:lnTo>
                  <a:pt x="1146" y="246"/>
                </a:lnTo>
                <a:lnTo>
                  <a:pt x="1159" y="196"/>
                </a:lnTo>
                <a:lnTo>
                  <a:pt x="1171" y="124"/>
                </a:lnTo>
                <a:lnTo>
                  <a:pt x="1183" y="59"/>
                </a:lnTo>
                <a:lnTo>
                  <a:pt x="1180" y="56"/>
                </a:lnTo>
                <a:lnTo>
                  <a:pt x="1171" y="46"/>
                </a:lnTo>
                <a:lnTo>
                  <a:pt x="1149" y="34"/>
                </a:lnTo>
                <a:lnTo>
                  <a:pt x="1134" y="31"/>
                </a:lnTo>
                <a:lnTo>
                  <a:pt x="1109" y="2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lnSpc>
                <a:spcPts val="21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lnSpc>
                <a:spcPts val="21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Freeform 25"/>
          <p:cNvSpPr/>
          <p:nvPr/>
        </p:nvSpPr>
        <p:spPr bwMode="auto">
          <a:xfrm>
            <a:off x="2161464" y="4309337"/>
            <a:ext cx="2526541" cy="2276202"/>
          </a:xfrm>
          <a:custGeom>
            <a:avLst/>
            <a:gdLst>
              <a:gd name="T0" fmla="*/ 1520 w 1651"/>
              <a:gd name="T1" fmla="*/ 933 h 1486"/>
              <a:gd name="T2" fmla="*/ 1510 w 1651"/>
              <a:gd name="T3" fmla="*/ 902 h 1486"/>
              <a:gd name="T4" fmla="*/ 1473 w 1651"/>
              <a:gd name="T5" fmla="*/ 818 h 1486"/>
              <a:gd name="T6" fmla="*/ 1423 w 1651"/>
              <a:gd name="T7" fmla="*/ 802 h 1486"/>
              <a:gd name="T8" fmla="*/ 1401 w 1651"/>
              <a:gd name="T9" fmla="*/ 699 h 1486"/>
              <a:gd name="T10" fmla="*/ 1417 w 1651"/>
              <a:gd name="T11" fmla="*/ 568 h 1486"/>
              <a:gd name="T12" fmla="*/ 1398 w 1651"/>
              <a:gd name="T13" fmla="*/ 502 h 1486"/>
              <a:gd name="T14" fmla="*/ 1351 w 1651"/>
              <a:gd name="T15" fmla="*/ 412 h 1486"/>
              <a:gd name="T16" fmla="*/ 1282 w 1651"/>
              <a:gd name="T17" fmla="*/ 346 h 1486"/>
              <a:gd name="T18" fmla="*/ 1292 w 1651"/>
              <a:gd name="T19" fmla="*/ 100 h 1486"/>
              <a:gd name="T20" fmla="*/ 1295 w 1651"/>
              <a:gd name="T21" fmla="*/ 47 h 1486"/>
              <a:gd name="T22" fmla="*/ 599 w 1651"/>
              <a:gd name="T23" fmla="*/ 37 h 1486"/>
              <a:gd name="T24" fmla="*/ 487 w 1651"/>
              <a:gd name="T25" fmla="*/ 112 h 1486"/>
              <a:gd name="T26" fmla="*/ 465 w 1651"/>
              <a:gd name="T27" fmla="*/ 215 h 1486"/>
              <a:gd name="T28" fmla="*/ 405 w 1651"/>
              <a:gd name="T29" fmla="*/ 218 h 1486"/>
              <a:gd name="T30" fmla="*/ 337 w 1651"/>
              <a:gd name="T31" fmla="*/ 265 h 1486"/>
              <a:gd name="T32" fmla="*/ 174 w 1651"/>
              <a:gd name="T33" fmla="*/ 406 h 1486"/>
              <a:gd name="T34" fmla="*/ 78 w 1651"/>
              <a:gd name="T35" fmla="*/ 531 h 1486"/>
              <a:gd name="T36" fmla="*/ 31 w 1651"/>
              <a:gd name="T37" fmla="*/ 599 h 1486"/>
              <a:gd name="T38" fmla="*/ 6 w 1651"/>
              <a:gd name="T39" fmla="*/ 724 h 1486"/>
              <a:gd name="T40" fmla="*/ 6 w 1651"/>
              <a:gd name="T41" fmla="*/ 846 h 1486"/>
              <a:gd name="T42" fmla="*/ 40 w 1651"/>
              <a:gd name="T43" fmla="*/ 908 h 1486"/>
              <a:gd name="T44" fmla="*/ 71 w 1651"/>
              <a:gd name="T45" fmla="*/ 924 h 1486"/>
              <a:gd name="T46" fmla="*/ 68 w 1651"/>
              <a:gd name="T47" fmla="*/ 999 h 1486"/>
              <a:gd name="T48" fmla="*/ 43 w 1651"/>
              <a:gd name="T49" fmla="*/ 1164 h 1486"/>
              <a:gd name="T50" fmla="*/ 112 w 1651"/>
              <a:gd name="T51" fmla="*/ 1167 h 1486"/>
              <a:gd name="T52" fmla="*/ 96 w 1651"/>
              <a:gd name="T53" fmla="*/ 1233 h 1486"/>
              <a:gd name="T54" fmla="*/ 131 w 1651"/>
              <a:gd name="T55" fmla="*/ 1377 h 1486"/>
              <a:gd name="T56" fmla="*/ 178 w 1651"/>
              <a:gd name="T57" fmla="*/ 1420 h 1486"/>
              <a:gd name="T58" fmla="*/ 231 w 1651"/>
              <a:gd name="T59" fmla="*/ 1445 h 1486"/>
              <a:gd name="T60" fmla="*/ 309 w 1651"/>
              <a:gd name="T61" fmla="*/ 1486 h 1486"/>
              <a:gd name="T62" fmla="*/ 318 w 1651"/>
              <a:gd name="T63" fmla="*/ 1467 h 1486"/>
              <a:gd name="T64" fmla="*/ 477 w 1651"/>
              <a:gd name="T65" fmla="*/ 1461 h 1486"/>
              <a:gd name="T66" fmla="*/ 496 w 1651"/>
              <a:gd name="T67" fmla="*/ 1414 h 1486"/>
              <a:gd name="T68" fmla="*/ 527 w 1651"/>
              <a:gd name="T69" fmla="*/ 1352 h 1486"/>
              <a:gd name="T70" fmla="*/ 552 w 1651"/>
              <a:gd name="T71" fmla="*/ 1305 h 1486"/>
              <a:gd name="T72" fmla="*/ 608 w 1651"/>
              <a:gd name="T73" fmla="*/ 1264 h 1486"/>
              <a:gd name="T74" fmla="*/ 605 w 1651"/>
              <a:gd name="T75" fmla="*/ 1224 h 1486"/>
              <a:gd name="T76" fmla="*/ 636 w 1651"/>
              <a:gd name="T77" fmla="*/ 1195 h 1486"/>
              <a:gd name="T78" fmla="*/ 661 w 1651"/>
              <a:gd name="T79" fmla="*/ 1208 h 1486"/>
              <a:gd name="T80" fmla="*/ 718 w 1651"/>
              <a:gd name="T81" fmla="*/ 1224 h 1486"/>
              <a:gd name="T82" fmla="*/ 761 w 1651"/>
              <a:gd name="T83" fmla="*/ 1217 h 1486"/>
              <a:gd name="T84" fmla="*/ 799 w 1651"/>
              <a:gd name="T85" fmla="*/ 1230 h 1486"/>
              <a:gd name="T86" fmla="*/ 855 w 1651"/>
              <a:gd name="T87" fmla="*/ 1230 h 1486"/>
              <a:gd name="T88" fmla="*/ 992 w 1651"/>
              <a:gd name="T89" fmla="*/ 1239 h 1486"/>
              <a:gd name="T90" fmla="*/ 1036 w 1651"/>
              <a:gd name="T91" fmla="*/ 1186 h 1486"/>
              <a:gd name="T92" fmla="*/ 1070 w 1651"/>
              <a:gd name="T93" fmla="*/ 1146 h 1486"/>
              <a:gd name="T94" fmla="*/ 1105 w 1651"/>
              <a:gd name="T95" fmla="*/ 1127 h 1486"/>
              <a:gd name="T96" fmla="*/ 1155 w 1651"/>
              <a:gd name="T97" fmla="*/ 1146 h 1486"/>
              <a:gd name="T98" fmla="*/ 1176 w 1651"/>
              <a:gd name="T99" fmla="*/ 1130 h 1486"/>
              <a:gd name="T100" fmla="*/ 1208 w 1651"/>
              <a:gd name="T101" fmla="*/ 1186 h 1486"/>
              <a:gd name="T102" fmla="*/ 1264 w 1651"/>
              <a:gd name="T103" fmla="*/ 1195 h 1486"/>
              <a:gd name="T104" fmla="*/ 1376 w 1651"/>
              <a:gd name="T105" fmla="*/ 1217 h 1486"/>
              <a:gd name="T106" fmla="*/ 1432 w 1651"/>
              <a:gd name="T107" fmla="*/ 1202 h 1486"/>
              <a:gd name="T108" fmla="*/ 1513 w 1651"/>
              <a:gd name="T109" fmla="*/ 1199 h 1486"/>
              <a:gd name="T110" fmla="*/ 1526 w 1651"/>
              <a:gd name="T111" fmla="*/ 1152 h 1486"/>
              <a:gd name="T112" fmla="*/ 1610 w 1651"/>
              <a:gd name="T113" fmla="*/ 1130 h 1486"/>
              <a:gd name="T114" fmla="*/ 1638 w 1651"/>
              <a:gd name="T115" fmla="*/ 1036 h 1486"/>
              <a:gd name="T116" fmla="*/ 1623 w 1651"/>
              <a:gd name="T117" fmla="*/ 977 h 1486"/>
              <a:gd name="T118" fmla="*/ 1570 w 1651"/>
              <a:gd name="T119" fmla="*/ 949 h 148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651"/>
              <a:gd name="T181" fmla="*/ 0 h 1486"/>
              <a:gd name="T182" fmla="*/ 1651 w 1651"/>
              <a:gd name="T183" fmla="*/ 1486 h 148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651" h="1486">
                <a:moveTo>
                  <a:pt x="1570" y="949"/>
                </a:moveTo>
                <a:lnTo>
                  <a:pt x="1570" y="949"/>
                </a:lnTo>
                <a:lnTo>
                  <a:pt x="1548" y="946"/>
                </a:lnTo>
                <a:lnTo>
                  <a:pt x="1529" y="939"/>
                </a:lnTo>
                <a:lnTo>
                  <a:pt x="1520" y="933"/>
                </a:lnTo>
                <a:lnTo>
                  <a:pt x="1513" y="924"/>
                </a:lnTo>
                <a:lnTo>
                  <a:pt x="1510" y="915"/>
                </a:lnTo>
                <a:lnTo>
                  <a:pt x="1510" y="908"/>
                </a:lnTo>
                <a:lnTo>
                  <a:pt x="1510" y="902"/>
                </a:lnTo>
                <a:lnTo>
                  <a:pt x="1510" y="890"/>
                </a:lnTo>
                <a:lnTo>
                  <a:pt x="1504" y="861"/>
                </a:lnTo>
                <a:lnTo>
                  <a:pt x="1498" y="846"/>
                </a:lnTo>
                <a:lnTo>
                  <a:pt x="1485" y="830"/>
                </a:lnTo>
                <a:lnTo>
                  <a:pt x="1473" y="818"/>
                </a:lnTo>
                <a:lnTo>
                  <a:pt x="1464" y="815"/>
                </a:lnTo>
                <a:lnTo>
                  <a:pt x="1454" y="812"/>
                </a:lnTo>
                <a:lnTo>
                  <a:pt x="1435" y="808"/>
                </a:lnTo>
                <a:lnTo>
                  <a:pt x="1423" y="802"/>
                </a:lnTo>
                <a:lnTo>
                  <a:pt x="1410" y="796"/>
                </a:lnTo>
                <a:lnTo>
                  <a:pt x="1404" y="790"/>
                </a:lnTo>
                <a:lnTo>
                  <a:pt x="1401" y="777"/>
                </a:lnTo>
                <a:lnTo>
                  <a:pt x="1398" y="774"/>
                </a:lnTo>
                <a:lnTo>
                  <a:pt x="1401" y="699"/>
                </a:lnTo>
                <a:lnTo>
                  <a:pt x="1414" y="630"/>
                </a:lnTo>
                <a:lnTo>
                  <a:pt x="1420" y="609"/>
                </a:lnTo>
                <a:lnTo>
                  <a:pt x="1420" y="587"/>
                </a:lnTo>
                <a:lnTo>
                  <a:pt x="1417" y="568"/>
                </a:lnTo>
                <a:lnTo>
                  <a:pt x="1414" y="552"/>
                </a:lnTo>
                <a:lnTo>
                  <a:pt x="1404" y="534"/>
                </a:lnTo>
                <a:lnTo>
                  <a:pt x="1398" y="527"/>
                </a:lnTo>
                <a:lnTo>
                  <a:pt x="1398" y="502"/>
                </a:lnTo>
                <a:lnTo>
                  <a:pt x="1395" y="481"/>
                </a:lnTo>
                <a:lnTo>
                  <a:pt x="1385" y="462"/>
                </a:lnTo>
                <a:lnTo>
                  <a:pt x="1376" y="443"/>
                </a:lnTo>
                <a:lnTo>
                  <a:pt x="1364" y="428"/>
                </a:lnTo>
                <a:lnTo>
                  <a:pt x="1351" y="412"/>
                </a:lnTo>
                <a:lnTo>
                  <a:pt x="1317" y="387"/>
                </a:lnTo>
                <a:lnTo>
                  <a:pt x="1301" y="374"/>
                </a:lnTo>
                <a:lnTo>
                  <a:pt x="1289" y="359"/>
                </a:lnTo>
                <a:lnTo>
                  <a:pt x="1282" y="346"/>
                </a:lnTo>
                <a:lnTo>
                  <a:pt x="1279" y="331"/>
                </a:lnTo>
                <a:lnTo>
                  <a:pt x="1279" y="312"/>
                </a:lnTo>
                <a:lnTo>
                  <a:pt x="1282" y="303"/>
                </a:lnTo>
                <a:lnTo>
                  <a:pt x="1292" y="100"/>
                </a:lnTo>
                <a:lnTo>
                  <a:pt x="1286" y="87"/>
                </a:lnTo>
                <a:lnTo>
                  <a:pt x="1286" y="78"/>
                </a:lnTo>
                <a:lnTo>
                  <a:pt x="1286" y="62"/>
                </a:lnTo>
                <a:lnTo>
                  <a:pt x="1292" y="50"/>
                </a:lnTo>
                <a:lnTo>
                  <a:pt x="1295" y="47"/>
                </a:lnTo>
                <a:lnTo>
                  <a:pt x="908" y="47"/>
                </a:lnTo>
                <a:lnTo>
                  <a:pt x="624" y="37"/>
                </a:lnTo>
                <a:lnTo>
                  <a:pt x="599" y="37"/>
                </a:lnTo>
                <a:lnTo>
                  <a:pt x="580" y="31"/>
                </a:lnTo>
                <a:lnTo>
                  <a:pt x="543" y="19"/>
                </a:lnTo>
                <a:lnTo>
                  <a:pt x="521" y="6"/>
                </a:lnTo>
                <a:lnTo>
                  <a:pt x="512" y="0"/>
                </a:lnTo>
                <a:lnTo>
                  <a:pt x="487" y="112"/>
                </a:lnTo>
                <a:lnTo>
                  <a:pt x="474" y="178"/>
                </a:lnTo>
                <a:lnTo>
                  <a:pt x="474" y="187"/>
                </a:lnTo>
                <a:lnTo>
                  <a:pt x="471" y="206"/>
                </a:lnTo>
                <a:lnTo>
                  <a:pt x="465" y="215"/>
                </a:lnTo>
                <a:lnTo>
                  <a:pt x="455" y="222"/>
                </a:lnTo>
                <a:lnTo>
                  <a:pt x="443" y="225"/>
                </a:lnTo>
                <a:lnTo>
                  <a:pt x="424" y="222"/>
                </a:lnTo>
                <a:lnTo>
                  <a:pt x="405" y="218"/>
                </a:lnTo>
                <a:lnTo>
                  <a:pt x="390" y="225"/>
                </a:lnTo>
                <a:lnTo>
                  <a:pt x="374" y="231"/>
                </a:lnTo>
                <a:lnTo>
                  <a:pt x="362" y="240"/>
                </a:lnTo>
                <a:lnTo>
                  <a:pt x="343" y="259"/>
                </a:lnTo>
                <a:lnTo>
                  <a:pt x="337" y="265"/>
                </a:lnTo>
                <a:lnTo>
                  <a:pt x="296" y="306"/>
                </a:lnTo>
                <a:lnTo>
                  <a:pt x="243" y="337"/>
                </a:lnTo>
                <a:lnTo>
                  <a:pt x="218" y="353"/>
                </a:lnTo>
                <a:lnTo>
                  <a:pt x="202" y="381"/>
                </a:lnTo>
                <a:lnTo>
                  <a:pt x="174" y="406"/>
                </a:lnTo>
                <a:lnTo>
                  <a:pt x="109" y="471"/>
                </a:lnTo>
                <a:lnTo>
                  <a:pt x="93" y="481"/>
                </a:lnTo>
                <a:lnTo>
                  <a:pt x="87" y="499"/>
                </a:lnTo>
                <a:lnTo>
                  <a:pt x="84" y="512"/>
                </a:lnTo>
                <a:lnTo>
                  <a:pt x="78" y="531"/>
                </a:lnTo>
                <a:lnTo>
                  <a:pt x="56" y="552"/>
                </a:lnTo>
                <a:lnTo>
                  <a:pt x="46" y="556"/>
                </a:lnTo>
                <a:lnTo>
                  <a:pt x="40" y="568"/>
                </a:lnTo>
                <a:lnTo>
                  <a:pt x="40" y="587"/>
                </a:lnTo>
                <a:lnTo>
                  <a:pt x="31" y="599"/>
                </a:lnTo>
                <a:lnTo>
                  <a:pt x="28" y="630"/>
                </a:lnTo>
                <a:lnTo>
                  <a:pt x="25" y="662"/>
                </a:lnTo>
                <a:lnTo>
                  <a:pt x="28" y="684"/>
                </a:lnTo>
                <a:lnTo>
                  <a:pt x="15" y="699"/>
                </a:lnTo>
                <a:lnTo>
                  <a:pt x="6" y="724"/>
                </a:lnTo>
                <a:lnTo>
                  <a:pt x="18" y="768"/>
                </a:lnTo>
                <a:lnTo>
                  <a:pt x="31" y="787"/>
                </a:lnTo>
                <a:lnTo>
                  <a:pt x="31" y="818"/>
                </a:lnTo>
                <a:lnTo>
                  <a:pt x="18" y="843"/>
                </a:lnTo>
                <a:lnTo>
                  <a:pt x="6" y="846"/>
                </a:lnTo>
                <a:lnTo>
                  <a:pt x="0" y="861"/>
                </a:lnTo>
                <a:lnTo>
                  <a:pt x="6" y="874"/>
                </a:lnTo>
                <a:lnTo>
                  <a:pt x="18" y="874"/>
                </a:lnTo>
                <a:lnTo>
                  <a:pt x="31" y="883"/>
                </a:lnTo>
                <a:lnTo>
                  <a:pt x="40" y="908"/>
                </a:lnTo>
                <a:lnTo>
                  <a:pt x="50" y="915"/>
                </a:lnTo>
                <a:lnTo>
                  <a:pt x="56" y="915"/>
                </a:lnTo>
                <a:lnTo>
                  <a:pt x="65" y="918"/>
                </a:lnTo>
                <a:lnTo>
                  <a:pt x="71" y="924"/>
                </a:lnTo>
                <a:lnTo>
                  <a:pt x="78" y="930"/>
                </a:lnTo>
                <a:lnTo>
                  <a:pt x="78" y="943"/>
                </a:lnTo>
                <a:lnTo>
                  <a:pt x="75" y="958"/>
                </a:lnTo>
                <a:lnTo>
                  <a:pt x="68" y="980"/>
                </a:lnTo>
                <a:lnTo>
                  <a:pt x="68" y="999"/>
                </a:lnTo>
                <a:lnTo>
                  <a:pt x="84" y="1036"/>
                </a:lnTo>
                <a:lnTo>
                  <a:pt x="84" y="1049"/>
                </a:lnTo>
                <a:lnTo>
                  <a:pt x="78" y="1067"/>
                </a:lnTo>
                <a:lnTo>
                  <a:pt x="46" y="1139"/>
                </a:lnTo>
                <a:lnTo>
                  <a:pt x="43" y="1164"/>
                </a:lnTo>
                <a:lnTo>
                  <a:pt x="43" y="1167"/>
                </a:lnTo>
                <a:lnTo>
                  <a:pt x="81" y="1164"/>
                </a:lnTo>
                <a:lnTo>
                  <a:pt x="99" y="1164"/>
                </a:lnTo>
                <a:lnTo>
                  <a:pt x="112" y="1167"/>
                </a:lnTo>
                <a:lnTo>
                  <a:pt x="115" y="1170"/>
                </a:lnTo>
                <a:lnTo>
                  <a:pt x="118" y="1177"/>
                </a:lnTo>
                <a:lnTo>
                  <a:pt x="112" y="1186"/>
                </a:lnTo>
                <a:lnTo>
                  <a:pt x="109" y="1192"/>
                </a:lnTo>
                <a:lnTo>
                  <a:pt x="96" y="1233"/>
                </a:lnTo>
                <a:lnTo>
                  <a:pt x="106" y="1258"/>
                </a:lnTo>
                <a:lnTo>
                  <a:pt x="112" y="1283"/>
                </a:lnTo>
                <a:lnTo>
                  <a:pt x="124" y="1330"/>
                </a:lnTo>
                <a:lnTo>
                  <a:pt x="131" y="1377"/>
                </a:lnTo>
                <a:lnTo>
                  <a:pt x="153" y="1405"/>
                </a:lnTo>
                <a:lnTo>
                  <a:pt x="159" y="1414"/>
                </a:lnTo>
                <a:lnTo>
                  <a:pt x="168" y="1420"/>
                </a:lnTo>
                <a:lnTo>
                  <a:pt x="178" y="1420"/>
                </a:lnTo>
                <a:lnTo>
                  <a:pt x="184" y="1420"/>
                </a:lnTo>
                <a:lnTo>
                  <a:pt x="193" y="1417"/>
                </a:lnTo>
                <a:lnTo>
                  <a:pt x="199" y="1417"/>
                </a:lnTo>
                <a:lnTo>
                  <a:pt x="231" y="1445"/>
                </a:lnTo>
                <a:lnTo>
                  <a:pt x="262" y="1467"/>
                </a:lnTo>
                <a:lnTo>
                  <a:pt x="290" y="1483"/>
                </a:lnTo>
                <a:lnTo>
                  <a:pt x="302" y="1486"/>
                </a:lnTo>
                <a:lnTo>
                  <a:pt x="309" y="1486"/>
                </a:lnTo>
                <a:lnTo>
                  <a:pt x="315" y="1483"/>
                </a:lnTo>
                <a:lnTo>
                  <a:pt x="318" y="1480"/>
                </a:lnTo>
                <a:lnTo>
                  <a:pt x="318" y="1470"/>
                </a:lnTo>
                <a:lnTo>
                  <a:pt x="318" y="1467"/>
                </a:lnTo>
                <a:lnTo>
                  <a:pt x="343" y="1473"/>
                </a:lnTo>
                <a:lnTo>
                  <a:pt x="371" y="1476"/>
                </a:lnTo>
                <a:lnTo>
                  <a:pt x="399" y="1473"/>
                </a:lnTo>
                <a:lnTo>
                  <a:pt x="427" y="1470"/>
                </a:lnTo>
                <a:lnTo>
                  <a:pt x="477" y="1461"/>
                </a:lnTo>
                <a:lnTo>
                  <a:pt x="496" y="1455"/>
                </a:lnTo>
                <a:lnTo>
                  <a:pt x="493" y="1448"/>
                </a:lnTo>
                <a:lnTo>
                  <a:pt x="493" y="1439"/>
                </a:lnTo>
                <a:lnTo>
                  <a:pt x="496" y="1414"/>
                </a:lnTo>
                <a:lnTo>
                  <a:pt x="505" y="1383"/>
                </a:lnTo>
                <a:lnTo>
                  <a:pt x="515" y="1377"/>
                </a:lnTo>
                <a:lnTo>
                  <a:pt x="524" y="1364"/>
                </a:lnTo>
                <a:lnTo>
                  <a:pt x="527" y="1352"/>
                </a:lnTo>
                <a:lnTo>
                  <a:pt x="533" y="1339"/>
                </a:lnTo>
                <a:lnTo>
                  <a:pt x="536" y="1317"/>
                </a:lnTo>
                <a:lnTo>
                  <a:pt x="536" y="1308"/>
                </a:lnTo>
                <a:lnTo>
                  <a:pt x="552" y="1305"/>
                </a:lnTo>
                <a:lnTo>
                  <a:pt x="568" y="1295"/>
                </a:lnTo>
                <a:lnTo>
                  <a:pt x="593" y="1283"/>
                </a:lnTo>
                <a:lnTo>
                  <a:pt x="602" y="1274"/>
                </a:lnTo>
                <a:lnTo>
                  <a:pt x="608" y="1264"/>
                </a:lnTo>
                <a:lnTo>
                  <a:pt x="611" y="1255"/>
                </a:lnTo>
                <a:lnTo>
                  <a:pt x="611" y="1249"/>
                </a:lnTo>
                <a:lnTo>
                  <a:pt x="608" y="1233"/>
                </a:lnTo>
                <a:lnTo>
                  <a:pt x="605" y="1224"/>
                </a:lnTo>
                <a:lnTo>
                  <a:pt x="608" y="1217"/>
                </a:lnTo>
                <a:lnTo>
                  <a:pt x="618" y="1208"/>
                </a:lnTo>
                <a:lnTo>
                  <a:pt x="627" y="1199"/>
                </a:lnTo>
                <a:lnTo>
                  <a:pt x="636" y="1195"/>
                </a:lnTo>
                <a:lnTo>
                  <a:pt x="639" y="1199"/>
                </a:lnTo>
                <a:lnTo>
                  <a:pt x="643" y="1202"/>
                </a:lnTo>
                <a:lnTo>
                  <a:pt x="646" y="1205"/>
                </a:lnTo>
                <a:lnTo>
                  <a:pt x="652" y="1208"/>
                </a:lnTo>
                <a:lnTo>
                  <a:pt x="661" y="1208"/>
                </a:lnTo>
                <a:lnTo>
                  <a:pt x="674" y="1214"/>
                </a:lnTo>
                <a:lnTo>
                  <a:pt x="689" y="1224"/>
                </a:lnTo>
                <a:lnTo>
                  <a:pt x="699" y="1224"/>
                </a:lnTo>
                <a:lnTo>
                  <a:pt x="708" y="1220"/>
                </a:lnTo>
                <a:lnTo>
                  <a:pt x="718" y="1224"/>
                </a:lnTo>
                <a:lnTo>
                  <a:pt x="736" y="1236"/>
                </a:lnTo>
                <a:lnTo>
                  <a:pt x="749" y="1239"/>
                </a:lnTo>
                <a:lnTo>
                  <a:pt x="758" y="1233"/>
                </a:lnTo>
                <a:lnTo>
                  <a:pt x="761" y="1217"/>
                </a:lnTo>
                <a:lnTo>
                  <a:pt x="767" y="1211"/>
                </a:lnTo>
                <a:lnTo>
                  <a:pt x="774" y="1211"/>
                </a:lnTo>
                <a:lnTo>
                  <a:pt x="780" y="1214"/>
                </a:lnTo>
                <a:lnTo>
                  <a:pt x="792" y="1224"/>
                </a:lnTo>
                <a:lnTo>
                  <a:pt x="799" y="1230"/>
                </a:lnTo>
                <a:lnTo>
                  <a:pt x="814" y="1220"/>
                </a:lnTo>
                <a:lnTo>
                  <a:pt x="830" y="1220"/>
                </a:lnTo>
                <a:lnTo>
                  <a:pt x="842" y="1224"/>
                </a:lnTo>
                <a:lnTo>
                  <a:pt x="855" y="1230"/>
                </a:lnTo>
                <a:lnTo>
                  <a:pt x="870" y="1249"/>
                </a:lnTo>
                <a:lnTo>
                  <a:pt x="880" y="1255"/>
                </a:lnTo>
                <a:lnTo>
                  <a:pt x="955" y="1252"/>
                </a:lnTo>
                <a:lnTo>
                  <a:pt x="980" y="1249"/>
                </a:lnTo>
                <a:lnTo>
                  <a:pt x="992" y="1239"/>
                </a:lnTo>
                <a:lnTo>
                  <a:pt x="992" y="1224"/>
                </a:lnTo>
                <a:lnTo>
                  <a:pt x="1002" y="1195"/>
                </a:lnTo>
                <a:lnTo>
                  <a:pt x="1023" y="1189"/>
                </a:lnTo>
                <a:lnTo>
                  <a:pt x="1036" y="1186"/>
                </a:lnTo>
                <a:lnTo>
                  <a:pt x="1048" y="1177"/>
                </a:lnTo>
                <a:lnTo>
                  <a:pt x="1058" y="1170"/>
                </a:lnTo>
                <a:lnTo>
                  <a:pt x="1067" y="1155"/>
                </a:lnTo>
                <a:lnTo>
                  <a:pt x="1070" y="1146"/>
                </a:lnTo>
                <a:lnTo>
                  <a:pt x="1073" y="1136"/>
                </a:lnTo>
                <a:lnTo>
                  <a:pt x="1083" y="1130"/>
                </a:lnTo>
                <a:lnTo>
                  <a:pt x="1086" y="1127"/>
                </a:lnTo>
                <a:lnTo>
                  <a:pt x="1095" y="1124"/>
                </a:lnTo>
                <a:lnTo>
                  <a:pt x="1105" y="1127"/>
                </a:lnTo>
                <a:lnTo>
                  <a:pt x="1114" y="1133"/>
                </a:lnTo>
                <a:lnTo>
                  <a:pt x="1133" y="1142"/>
                </a:lnTo>
                <a:lnTo>
                  <a:pt x="1145" y="1146"/>
                </a:lnTo>
                <a:lnTo>
                  <a:pt x="1155" y="1146"/>
                </a:lnTo>
                <a:lnTo>
                  <a:pt x="1158" y="1136"/>
                </a:lnTo>
                <a:lnTo>
                  <a:pt x="1164" y="1130"/>
                </a:lnTo>
                <a:lnTo>
                  <a:pt x="1170" y="1130"/>
                </a:lnTo>
                <a:lnTo>
                  <a:pt x="1176" y="1130"/>
                </a:lnTo>
                <a:lnTo>
                  <a:pt x="1186" y="1136"/>
                </a:lnTo>
                <a:lnTo>
                  <a:pt x="1192" y="1139"/>
                </a:lnTo>
                <a:lnTo>
                  <a:pt x="1198" y="1167"/>
                </a:lnTo>
                <a:lnTo>
                  <a:pt x="1208" y="1186"/>
                </a:lnTo>
                <a:lnTo>
                  <a:pt x="1220" y="1195"/>
                </a:lnTo>
                <a:lnTo>
                  <a:pt x="1233" y="1202"/>
                </a:lnTo>
                <a:lnTo>
                  <a:pt x="1245" y="1202"/>
                </a:lnTo>
                <a:lnTo>
                  <a:pt x="1254" y="1199"/>
                </a:lnTo>
                <a:lnTo>
                  <a:pt x="1264" y="1195"/>
                </a:lnTo>
                <a:lnTo>
                  <a:pt x="1298" y="1211"/>
                </a:lnTo>
                <a:lnTo>
                  <a:pt x="1326" y="1217"/>
                </a:lnTo>
                <a:lnTo>
                  <a:pt x="1354" y="1220"/>
                </a:lnTo>
                <a:lnTo>
                  <a:pt x="1376" y="1217"/>
                </a:lnTo>
                <a:lnTo>
                  <a:pt x="1395" y="1211"/>
                </a:lnTo>
                <a:lnTo>
                  <a:pt x="1407" y="1205"/>
                </a:lnTo>
                <a:lnTo>
                  <a:pt x="1420" y="1199"/>
                </a:lnTo>
                <a:lnTo>
                  <a:pt x="1432" y="1202"/>
                </a:lnTo>
                <a:lnTo>
                  <a:pt x="1454" y="1205"/>
                </a:lnTo>
                <a:lnTo>
                  <a:pt x="1485" y="1205"/>
                </a:lnTo>
                <a:lnTo>
                  <a:pt x="1504" y="1202"/>
                </a:lnTo>
                <a:lnTo>
                  <a:pt x="1513" y="1199"/>
                </a:lnTo>
                <a:lnTo>
                  <a:pt x="1523" y="1192"/>
                </a:lnTo>
                <a:lnTo>
                  <a:pt x="1526" y="1186"/>
                </a:lnTo>
                <a:lnTo>
                  <a:pt x="1526" y="1174"/>
                </a:lnTo>
                <a:lnTo>
                  <a:pt x="1526" y="1167"/>
                </a:lnTo>
                <a:lnTo>
                  <a:pt x="1526" y="1152"/>
                </a:lnTo>
                <a:lnTo>
                  <a:pt x="1554" y="1149"/>
                </a:lnTo>
                <a:lnTo>
                  <a:pt x="1576" y="1146"/>
                </a:lnTo>
                <a:lnTo>
                  <a:pt x="1595" y="1139"/>
                </a:lnTo>
                <a:lnTo>
                  <a:pt x="1610" y="1130"/>
                </a:lnTo>
                <a:lnTo>
                  <a:pt x="1626" y="1117"/>
                </a:lnTo>
                <a:lnTo>
                  <a:pt x="1632" y="1111"/>
                </a:lnTo>
                <a:lnTo>
                  <a:pt x="1651" y="1102"/>
                </a:lnTo>
                <a:lnTo>
                  <a:pt x="1638" y="1036"/>
                </a:lnTo>
                <a:lnTo>
                  <a:pt x="1635" y="1024"/>
                </a:lnTo>
                <a:lnTo>
                  <a:pt x="1635" y="1008"/>
                </a:lnTo>
                <a:lnTo>
                  <a:pt x="1632" y="993"/>
                </a:lnTo>
                <a:lnTo>
                  <a:pt x="1623" y="977"/>
                </a:lnTo>
                <a:lnTo>
                  <a:pt x="1610" y="964"/>
                </a:lnTo>
                <a:lnTo>
                  <a:pt x="1595" y="955"/>
                </a:lnTo>
                <a:lnTo>
                  <a:pt x="1582" y="952"/>
                </a:lnTo>
                <a:lnTo>
                  <a:pt x="1570" y="94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 wrap="square" lIns="91440" tIns="45720" rIns="91440" bIns="45720" anchor="t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lnSpc>
                <a:spcPts val="21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rtl="0">
              <a:lnSpc>
                <a:spcPts val="2000"/>
              </a:lnSpc>
              <a:defRPr sz="1000"/>
            </a:pP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新疆省地图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Freeform 649"/>
          <p:cNvSpPr/>
          <p:nvPr/>
        </p:nvSpPr>
        <p:spPr bwMode="auto">
          <a:xfrm>
            <a:off x="7524328" y="5484264"/>
            <a:ext cx="1351953" cy="1197211"/>
          </a:xfrm>
          <a:custGeom>
            <a:avLst/>
            <a:gdLst>
              <a:gd name="T0" fmla="*/ 7041 w 16100"/>
              <a:gd name="T1" fmla="*/ 1990 h 14207"/>
              <a:gd name="T2" fmla="*/ 8139 w 16100"/>
              <a:gd name="T3" fmla="*/ 2154 h 14207"/>
              <a:gd name="T4" fmla="*/ 8675 w 16100"/>
              <a:gd name="T5" fmla="*/ 1960 h 14207"/>
              <a:gd name="T6" fmla="*/ 8777 w 16100"/>
              <a:gd name="T7" fmla="*/ 782 h 14207"/>
              <a:gd name="T8" fmla="*/ 9369 w 16100"/>
              <a:gd name="T9" fmla="*/ 192 h 14207"/>
              <a:gd name="T10" fmla="*/ 10008 w 16100"/>
              <a:gd name="T11" fmla="*/ 100 h 14207"/>
              <a:gd name="T12" fmla="*/ 10125 w 16100"/>
              <a:gd name="T13" fmla="*/ 508 h 14207"/>
              <a:gd name="T14" fmla="*/ 10696 w 16100"/>
              <a:gd name="T15" fmla="*/ 1022 h 14207"/>
              <a:gd name="T16" fmla="*/ 11333 w 16100"/>
              <a:gd name="T17" fmla="*/ 1239 h 14207"/>
              <a:gd name="T18" fmla="*/ 11831 w 16100"/>
              <a:gd name="T19" fmla="*/ 1861 h 14207"/>
              <a:gd name="T20" fmla="*/ 12098 w 16100"/>
              <a:gd name="T21" fmla="*/ 2612 h 14207"/>
              <a:gd name="T22" fmla="*/ 12094 w 16100"/>
              <a:gd name="T23" fmla="*/ 3561 h 14207"/>
              <a:gd name="T24" fmla="*/ 13208 w 16100"/>
              <a:gd name="T25" fmla="*/ 3792 h 14207"/>
              <a:gd name="T26" fmla="*/ 14557 w 16100"/>
              <a:gd name="T27" fmla="*/ 4136 h 14207"/>
              <a:gd name="T28" fmla="*/ 15219 w 16100"/>
              <a:gd name="T29" fmla="*/ 4433 h 14207"/>
              <a:gd name="T30" fmla="*/ 15836 w 16100"/>
              <a:gd name="T31" fmla="*/ 5308 h 14207"/>
              <a:gd name="T32" fmla="*/ 15931 w 16100"/>
              <a:gd name="T33" fmla="*/ 6174 h 14207"/>
              <a:gd name="T34" fmla="*/ 14999 w 16100"/>
              <a:gd name="T35" fmla="*/ 6938 h 14207"/>
              <a:gd name="T36" fmla="*/ 14125 w 16100"/>
              <a:gd name="T37" fmla="*/ 8067 h 14207"/>
              <a:gd name="T38" fmla="*/ 14000 w 16100"/>
              <a:gd name="T39" fmla="*/ 9028 h 14207"/>
              <a:gd name="T40" fmla="*/ 13293 w 16100"/>
              <a:gd name="T41" fmla="*/ 9639 h 14207"/>
              <a:gd name="T42" fmla="*/ 12366 w 16100"/>
              <a:gd name="T43" fmla="*/ 9959 h 14207"/>
              <a:gd name="T44" fmla="*/ 12275 w 16100"/>
              <a:gd name="T45" fmla="*/ 10581 h 14207"/>
              <a:gd name="T46" fmla="*/ 12963 w 16100"/>
              <a:gd name="T47" fmla="*/ 11284 h 14207"/>
              <a:gd name="T48" fmla="*/ 12617 w 16100"/>
              <a:gd name="T49" fmla="*/ 11860 h 14207"/>
              <a:gd name="T50" fmla="*/ 12821 w 16100"/>
              <a:gd name="T51" fmla="*/ 12453 h 14207"/>
              <a:gd name="T52" fmla="*/ 12004 w 16100"/>
              <a:gd name="T53" fmla="*/ 12425 h 14207"/>
              <a:gd name="T54" fmla="*/ 10867 w 16100"/>
              <a:gd name="T55" fmla="*/ 12137 h 14207"/>
              <a:gd name="T56" fmla="*/ 9706 w 16100"/>
              <a:gd name="T57" fmla="*/ 12312 h 14207"/>
              <a:gd name="T58" fmla="*/ 8925 w 16100"/>
              <a:gd name="T59" fmla="*/ 12816 h 14207"/>
              <a:gd name="T60" fmla="*/ 8147 w 16100"/>
              <a:gd name="T61" fmla="*/ 12910 h 14207"/>
              <a:gd name="T62" fmla="*/ 7388 w 16100"/>
              <a:gd name="T63" fmla="*/ 13324 h 14207"/>
              <a:gd name="T64" fmla="*/ 6775 w 16100"/>
              <a:gd name="T65" fmla="*/ 12990 h 14207"/>
              <a:gd name="T66" fmla="*/ 6044 w 16100"/>
              <a:gd name="T67" fmla="*/ 13399 h 14207"/>
              <a:gd name="T68" fmla="*/ 5360 w 16100"/>
              <a:gd name="T69" fmla="*/ 13334 h 14207"/>
              <a:gd name="T70" fmla="*/ 4736 w 16100"/>
              <a:gd name="T71" fmla="*/ 13498 h 14207"/>
              <a:gd name="T72" fmla="*/ 4322 w 16100"/>
              <a:gd name="T73" fmla="*/ 14133 h 14207"/>
              <a:gd name="T74" fmla="*/ 3277 w 16100"/>
              <a:gd name="T75" fmla="*/ 13953 h 14207"/>
              <a:gd name="T76" fmla="*/ 3065 w 16100"/>
              <a:gd name="T77" fmla="*/ 13193 h 14207"/>
              <a:gd name="T78" fmla="*/ 2201 w 16100"/>
              <a:gd name="T79" fmla="*/ 12887 h 14207"/>
              <a:gd name="T80" fmla="*/ 1645 w 16100"/>
              <a:gd name="T81" fmla="*/ 12625 h 14207"/>
              <a:gd name="T82" fmla="*/ 1575 w 16100"/>
              <a:gd name="T83" fmla="*/ 12144 h 14207"/>
              <a:gd name="T84" fmla="*/ 1274 w 16100"/>
              <a:gd name="T85" fmla="*/ 11678 h 14207"/>
              <a:gd name="T86" fmla="*/ 690 w 16100"/>
              <a:gd name="T87" fmla="*/ 11374 h 14207"/>
              <a:gd name="T88" fmla="*/ 794 w 16100"/>
              <a:gd name="T89" fmla="*/ 11200 h 14207"/>
              <a:gd name="T90" fmla="*/ 941 w 16100"/>
              <a:gd name="T91" fmla="*/ 10638 h 14207"/>
              <a:gd name="T92" fmla="*/ 922 w 16100"/>
              <a:gd name="T93" fmla="*/ 10023 h 14207"/>
              <a:gd name="T94" fmla="*/ 153 w 16100"/>
              <a:gd name="T95" fmla="*/ 9738 h 14207"/>
              <a:gd name="T96" fmla="*/ 6 w 16100"/>
              <a:gd name="T97" fmla="*/ 9137 h 14207"/>
              <a:gd name="T98" fmla="*/ 369 w 16100"/>
              <a:gd name="T99" fmla="*/ 8605 h 14207"/>
              <a:gd name="T100" fmla="*/ 912 w 16100"/>
              <a:gd name="T101" fmla="*/ 8302 h 14207"/>
              <a:gd name="T102" fmla="*/ 1528 w 16100"/>
              <a:gd name="T103" fmla="*/ 8082 h 14207"/>
              <a:gd name="T104" fmla="*/ 2067 w 16100"/>
              <a:gd name="T105" fmla="*/ 8301 h 14207"/>
              <a:gd name="T106" fmla="*/ 2597 w 16100"/>
              <a:gd name="T107" fmla="*/ 7767 h 14207"/>
              <a:gd name="T108" fmla="*/ 3434 w 16100"/>
              <a:gd name="T109" fmla="*/ 7643 h 14207"/>
              <a:gd name="T110" fmla="*/ 4423 w 16100"/>
              <a:gd name="T111" fmla="*/ 7091 h 14207"/>
              <a:gd name="T112" fmla="*/ 5016 w 16100"/>
              <a:gd name="T113" fmla="*/ 6597 h 14207"/>
              <a:gd name="T114" fmla="*/ 5176 w 16100"/>
              <a:gd name="T115" fmla="*/ 5960 h 14207"/>
              <a:gd name="T116" fmla="*/ 5398 w 16100"/>
              <a:gd name="T117" fmla="*/ 5566 h 14207"/>
              <a:gd name="T118" fmla="*/ 5170 w 16100"/>
              <a:gd name="T119" fmla="*/ 4573 h 14207"/>
              <a:gd name="T120" fmla="*/ 5023 w 16100"/>
              <a:gd name="T121" fmla="*/ 4060 h 14207"/>
              <a:gd name="T122" fmla="*/ 5750 w 16100"/>
              <a:gd name="T123" fmla="*/ 3894 h 14207"/>
              <a:gd name="T124" fmla="*/ 6616 w 16100"/>
              <a:gd name="T125" fmla="*/ 3893 h 14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00" h="14207">
                <a:moveTo>
                  <a:pt x="6440" y="3570"/>
                </a:moveTo>
                <a:lnTo>
                  <a:pt x="6444" y="3558"/>
                </a:lnTo>
                <a:lnTo>
                  <a:pt x="6449" y="3534"/>
                </a:lnTo>
                <a:lnTo>
                  <a:pt x="6456" y="3501"/>
                </a:lnTo>
                <a:lnTo>
                  <a:pt x="6464" y="3459"/>
                </a:lnTo>
                <a:lnTo>
                  <a:pt x="6474" y="3411"/>
                </a:lnTo>
                <a:lnTo>
                  <a:pt x="6485" y="3356"/>
                </a:lnTo>
                <a:lnTo>
                  <a:pt x="6498" y="3299"/>
                </a:lnTo>
                <a:lnTo>
                  <a:pt x="6512" y="3238"/>
                </a:lnTo>
                <a:lnTo>
                  <a:pt x="6528" y="3177"/>
                </a:lnTo>
                <a:lnTo>
                  <a:pt x="6544" y="3115"/>
                </a:lnTo>
                <a:lnTo>
                  <a:pt x="6560" y="3056"/>
                </a:lnTo>
                <a:lnTo>
                  <a:pt x="6578" y="2999"/>
                </a:lnTo>
                <a:lnTo>
                  <a:pt x="6587" y="2973"/>
                </a:lnTo>
                <a:lnTo>
                  <a:pt x="6596" y="2948"/>
                </a:lnTo>
                <a:lnTo>
                  <a:pt x="6606" y="2924"/>
                </a:lnTo>
                <a:lnTo>
                  <a:pt x="6615" y="2901"/>
                </a:lnTo>
                <a:lnTo>
                  <a:pt x="6625" y="2881"/>
                </a:lnTo>
                <a:lnTo>
                  <a:pt x="6635" y="2863"/>
                </a:lnTo>
                <a:lnTo>
                  <a:pt x="6645" y="2847"/>
                </a:lnTo>
                <a:lnTo>
                  <a:pt x="6655" y="2833"/>
                </a:lnTo>
                <a:lnTo>
                  <a:pt x="6665" y="2821"/>
                </a:lnTo>
                <a:lnTo>
                  <a:pt x="6674" y="2807"/>
                </a:lnTo>
                <a:lnTo>
                  <a:pt x="6683" y="2793"/>
                </a:lnTo>
                <a:lnTo>
                  <a:pt x="6691" y="2777"/>
                </a:lnTo>
                <a:lnTo>
                  <a:pt x="6698" y="2762"/>
                </a:lnTo>
                <a:lnTo>
                  <a:pt x="6706" y="2746"/>
                </a:lnTo>
                <a:lnTo>
                  <a:pt x="6712" y="2730"/>
                </a:lnTo>
                <a:lnTo>
                  <a:pt x="6719" y="2713"/>
                </a:lnTo>
                <a:lnTo>
                  <a:pt x="6730" y="2679"/>
                </a:lnTo>
                <a:lnTo>
                  <a:pt x="6740" y="2644"/>
                </a:lnTo>
                <a:lnTo>
                  <a:pt x="6749" y="2609"/>
                </a:lnTo>
                <a:lnTo>
                  <a:pt x="6758" y="2574"/>
                </a:lnTo>
                <a:lnTo>
                  <a:pt x="6772" y="2505"/>
                </a:lnTo>
                <a:lnTo>
                  <a:pt x="6785" y="2443"/>
                </a:lnTo>
                <a:lnTo>
                  <a:pt x="6791" y="2415"/>
                </a:lnTo>
                <a:lnTo>
                  <a:pt x="6798" y="2390"/>
                </a:lnTo>
                <a:lnTo>
                  <a:pt x="6802" y="2379"/>
                </a:lnTo>
                <a:lnTo>
                  <a:pt x="6806" y="2369"/>
                </a:lnTo>
                <a:lnTo>
                  <a:pt x="6810" y="2360"/>
                </a:lnTo>
                <a:lnTo>
                  <a:pt x="6814" y="2352"/>
                </a:lnTo>
                <a:lnTo>
                  <a:pt x="6831" y="2318"/>
                </a:lnTo>
                <a:lnTo>
                  <a:pt x="6849" y="2280"/>
                </a:lnTo>
                <a:lnTo>
                  <a:pt x="6866" y="2240"/>
                </a:lnTo>
                <a:lnTo>
                  <a:pt x="6884" y="2198"/>
                </a:lnTo>
                <a:lnTo>
                  <a:pt x="6900" y="2156"/>
                </a:lnTo>
                <a:lnTo>
                  <a:pt x="6916" y="2116"/>
                </a:lnTo>
                <a:lnTo>
                  <a:pt x="6929" y="2077"/>
                </a:lnTo>
                <a:lnTo>
                  <a:pt x="6942" y="2044"/>
                </a:lnTo>
                <a:lnTo>
                  <a:pt x="6947" y="2030"/>
                </a:lnTo>
                <a:lnTo>
                  <a:pt x="6953" y="2017"/>
                </a:lnTo>
                <a:lnTo>
                  <a:pt x="6959" y="2006"/>
                </a:lnTo>
                <a:lnTo>
                  <a:pt x="6966" y="1997"/>
                </a:lnTo>
                <a:lnTo>
                  <a:pt x="6972" y="1990"/>
                </a:lnTo>
                <a:lnTo>
                  <a:pt x="6980" y="1984"/>
                </a:lnTo>
                <a:lnTo>
                  <a:pt x="6988" y="1979"/>
                </a:lnTo>
                <a:lnTo>
                  <a:pt x="6997" y="1977"/>
                </a:lnTo>
                <a:lnTo>
                  <a:pt x="7007" y="1977"/>
                </a:lnTo>
                <a:lnTo>
                  <a:pt x="7017" y="1979"/>
                </a:lnTo>
                <a:lnTo>
                  <a:pt x="7029" y="1984"/>
                </a:lnTo>
                <a:lnTo>
                  <a:pt x="7041" y="1990"/>
                </a:lnTo>
                <a:lnTo>
                  <a:pt x="7055" y="1998"/>
                </a:lnTo>
                <a:lnTo>
                  <a:pt x="7070" y="2008"/>
                </a:lnTo>
                <a:lnTo>
                  <a:pt x="7087" y="2020"/>
                </a:lnTo>
                <a:lnTo>
                  <a:pt x="7105" y="2034"/>
                </a:lnTo>
                <a:lnTo>
                  <a:pt x="7147" y="2066"/>
                </a:lnTo>
                <a:lnTo>
                  <a:pt x="7191" y="2100"/>
                </a:lnTo>
                <a:lnTo>
                  <a:pt x="7215" y="2116"/>
                </a:lnTo>
                <a:lnTo>
                  <a:pt x="7240" y="2132"/>
                </a:lnTo>
                <a:lnTo>
                  <a:pt x="7264" y="2147"/>
                </a:lnTo>
                <a:lnTo>
                  <a:pt x="7289" y="2162"/>
                </a:lnTo>
                <a:lnTo>
                  <a:pt x="7314" y="2176"/>
                </a:lnTo>
                <a:lnTo>
                  <a:pt x="7338" y="2188"/>
                </a:lnTo>
                <a:lnTo>
                  <a:pt x="7364" y="2200"/>
                </a:lnTo>
                <a:lnTo>
                  <a:pt x="7388" y="2209"/>
                </a:lnTo>
                <a:lnTo>
                  <a:pt x="7412" y="2218"/>
                </a:lnTo>
                <a:lnTo>
                  <a:pt x="7435" y="2224"/>
                </a:lnTo>
                <a:lnTo>
                  <a:pt x="7446" y="2226"/>
                </a:lnTo>
                <a:lnTo>
                  <a:pt x="7458" y="2228"/>
                </a:lnTo>
                <a:lnTo>
                  <a:pt x="7469" y="2229"/>
                </a:lnTo>
                <a:lnTo>
                  <a:pt x="7480" y="2229"/>
                </a:lnTo>
                <a:lnTo>
                  <a:pt x="7520" y="2229"/>
                </a:lnTo>
                <a:lnTo>
                  <a:pt x="7556" y="2228"/>
                </a:lnTo>
                <a:lnTo>
                  <a:pt x="7591" y="2226"/>
                </a:lnTo>
                <a:lnTo>
                  <a:pt x="7623" y="2225"/>
                </a:lnTo>
                <a:lnTo>
                  <a:pt x="7654" y="2225"/>
                </a:lnTo>
                <a:lnTo>
                  <a:pt x="7685" y="2225"/>
                </a:lnTo>
                <a:lnTo>
                  <a:pt x="7718" y="2226"/>
                </a:lnTo>
                <a:lnTo>
                  <a:pt x="7751" y="2229"/>
                </a:lnTo>
                <a:lnTo>
                  <a:pt x="7768" y="2231"/>
                </a:lnTo>
                <a:lnTo>
                  <a:pt x="7785" y="2235"/>
                </a:lnTo>
                <a:lnTo>
                  <a:pt x="7802" y="2239"/>
                </a:lnTo>
                <a:lnTo>
                  <a:pt x="7819" y="2243"/>
                </a:lnTo>
                <a:lnTo>
                  <a:pt x="7851" y="2252"/>
                </a:lnTo>
                <a:lnTo>
                  <a:pt x="7882" y="2260"/>
                </a:lnTo>
                <a:lnTo>
                  <a:pt x="7896" y="2262"/>
                </a:lnTo>
                <a:lnTo>
                  <a:pt x="7910" y="2264"/>
                </a:lnTo>
                <a:lnTo>
                  <a:pt x="7924" y="2265"/>
                </a:lnTo>
                <a:lnTo>
                  <a:pt x="7937" y="2265"/>
                </a:lnTo>
                <a:lnTo>
                  <a:pt x="7949" y="2263"/>
                </a:lnTo>
                <a:lnTo>
                  <a:pt x="7961" y="2259"/>
                </a:lnTo>
                <a:lnTo>
                  <a:pt x="7966" y="2256"/>
                </a:lnTo>
                <a:lnTo>
                  <a:pt x="7972" y="2253"/>
                </a:lnTo>
                <a:lnTo>
                  <a:pt x="7977" y="2249"/>
                </a:lnTo>
                <a:lnTo>
                  <a:pt x="7982" y="2244"/>
                </a:lnTo>
                <a:lnTo>
                  <a:pt x="8001" y="2223"/>
                </a:lnTo>
                <a:lnTo>
                  <a:pt x="8022" y="2197"/>
                </a:lnTo>
                <a:lnTo>
                  <a:pt x="8033" y="2185"/>
                </a:lnTo>
                <a:lnTo>
                  <a:pt x="8044" y="2173"/>
                </a:lnTo>
                <a:lnTo>
                  <a:pt x="8056" y="2163"/>
                </a:lnTo>
                <a:lnTo>
                  <a:pt x="8067" y="2153"/>
                </a:lnTo>
                <a:lnTo>
                  <a:pt x="8078" y="2146"/>
                </a:lnTo>
                <a:lnTo>
                  <a:pt x="8089" y="2140"/>
                </a:lnTo>
                <a:lnTo>
                  <a:pt x="8095" y="2138"/>
                </a:lnTo>
                <a:lnTo>
                  <a:pt x="8101" y="2137"/>
                </a:lnTo>
                <a:lnTo>
                  <a:pt x="8106" y="2137"/>
                </a:lnTo>
                <a:lnTo>
                  <a:pt x="8112" y="2138"/>
                </a:lnTo>
                <a:lnTo>
                  <a:pt x="8117" y="2139"/>
                </a:lnTo>
                <a:lnTo>
                  <a:pt x="8123" y="2141"/>
                </a:lnTo>
                <a:lnTo>
                  <a:pt x="8128" y="2145"/>
                </a:lnTo>
                <a:lnTo>
                  <a:pt x="8134" y="2149"/>
                </a:lnTo>
                <a:lnTo>
                  <a:pt x="8139" y="2154"/>
                </a:lnTo>
                <a:lnTo>
                  <a:pt x="8145" y="2161"/>
                </a:lnTo>
                <a:lnTo>
                  <a:pt x="8150" y="2168"/>
                </a:lnTo>
                <a:lnTo>
                  <a:pt x="8155" y="2177"/>
                </a:lnTo>
                <a:lnTo>
                  <a:pt x="8165" y="2195"/>
                </a:lnTo>
                <a:lnTo>
                  <a:pt x="8176" y="2211"/>
                </a:lnTo>
                <a:lnTo>
                  <a:pt x="8185" y="2225"/>
                </a:lnTo>
                <a:lnTo>
                  <a:pt x="8194" y="2237"/>
                </a:lnTo>
                <a:lnTo>
                  <a:pt x="8202" y="2246"/>
                </a:lnTo>
                <a:lnTo>
                  <a:pt x="8211" y="2253"/>
                </a:lnTo>
                <a:lnTo>
                  <a:pt x="8218" y="2258"/>
                </a:lnTo>
                <a:lnTo>
                  <a:pt x="8226" y="2261"/>
                </a:lnTo>
                <a:lnTo>
                  <a:pt x="8230" y="2262"/>
                </a:lnTo>
                <a:lnTo>
                  <a:pt x="8234" y="2262"/>
                </a:lnTo>
                <a:lnTo>
                  <a:pt x="8237" y="2261"/>
                </a:lnTo>
                <a:lnTo>
                  <a:pt x="8241" y="2261"/>
                </a:lnTo>
                <a:lnTo>
                  <a:pt x="8249" y="2258"/>
                </a:lnTo>
                <a:lnTo>
                  <a:pt x="8256" y="2253"/>
                </a:lnTo>
                <a:lnTo>
                  <a:pt x="8264" y="2246"/>
                </a:lnTo>
                <a:lnTo>
                  <a:pt x="8272" y="2237"/>
                </a:lnTo>
                <a:lnTo>
                  <a:pt x="8280" y="2226"/>
                </a:lnTo>
                <a:lnTo>
                  <a:pt x="8289" y="2214"/>
                </a:lnTo>
                <a:lnTo>
                  <a:pt x="8293" y="2206"/>
                </a:lnTo>
                <a:lnTo>
                  <a:pt x="8296" y="2200"/>
                </a:lnTo>
                <a:lnTo>
                  <a:pt x="8298" y="2195"/>
                </a:lnTo>
                <a:lnTo>
                  <a:pt x="8300" y="2189"/>
                </a:lnTo>
                <a:lnTo>
                  <a:pt x="8301" y="2179"/>
                </a:lnTo>
                <a:lnTo>
                  <a:pt x="8301" y="2171"/>
                </a:lnTo>
                <a:lnTo>
                  <a:pt x="8298" y="2157"/>
                </a:lnTo>
                <a:lnTo>
                  <a:pt x="8297" y="2146"/>
                </a:lnTo>
                <a:lnTo>
                  <a:pt x="8297" y="2144"/>
                </a:lnTo>
                <a:lnTo>
                  <a:pt x="8298" y="2142"/>
                </a:lnTo>
                <a:lnTo>
                  <a:pt x="8300" y="2140"/>
                </a:lnTo>
                <a:lnTo>
                  <a:pt x="8302" y="2138"/>
                </a:lnTo>
                <a:lnTo>
                  <a:pt x="8309" y="2135"/>
                </a:lnTo>
                <a:lnTo>
                  <a:pt x="8319" y="2132"/>
                </a:lnTo>
                <a:lnTo>
                  <a:pt x="8334" y="2129"/>
                </a:lnTo>
                <a:lnTo>
                  <a:pt x="8354" y="2127"/>
                </a:lnTo>
                <a:lnTo>
                  <a:pt x="8379" y="2124"/>
                </a:lnTo>
                <a:lnTo>
                  <a:pt x="8412" y="2121"/>
                </a:lnTo>
                <a:lnTo>
                  <a:pt x="8430" y="2120"/>
                </a:lnTo>
                <a:lnTo>
                  <a:pt x="8446" y="2117"/>
                </a:lnTo>
                <a:lnTo>
                  <a:pt x="8463" y="2114"/>
                </a:lnTo>
                <a:lnTo>
                  <a:pt x="8479" y="2110"/>
                </a:lnTo>
                <a:lnTo>
                  <a:pt x="8494" y="2106"/>
                </a:lnTo>
                <a:lnTo>
                  <a:pt x="8509" y="2101"/>
                </a:lnTo>
                <a:lnTo>
                  <a:pt x="8524" y="2094"/>
                </a:lnTo>
                <a:lnTo>
                  <a:pt x="8538" y="2088"/>
                </a:lnTo>
                <a:lnTo>
                  <a:pt x="8552" y="2082"/>
                </a:lnTo>
                <a:lnTo>
                  <a:pt x="8564" y="2075"/>
                </a:lnTo>
                <a:lnTo>
                  <a:pt x="8577" y="2067"/>
                </a:lnTo>
                <a:lnTo>
                  <a:pt x="8588" y="2059"/>
                </a:lnTo>
                <a:lnTo>
                  <a:pt x="8599" y="2051"/>
                </a:lnTo>
                <a:lnTo>
                  <a:pt x="8610" y="2042"/>
                </a:lnTo>
                <a:lnTo>
                  <a:pt x="8620" y="2033"/>
                </a:lnTo>
                <a:lnTo>
                  <a:pt x="8630" y="2023"/>
                </a:lnTo>
                <a:lnTo>
                  <a:pt x="8638" y="2014"/>
                </a:lnTo>
                <a:lnTo>
                  <a:pt x="8648" y="2003"/>
                </a:lnTo>
                <a:lnTo>
                  <a:pt x="8655" y="1993"/>
                </a:lnTo>
                <a:lnTo>
                  <a:pt x="8663" y="1983"/>
                </a:lnTo>
                <a:lnTo>
                  <a:pt x="8669" y="1971"/>
                </a:lnTo>
                <a:lnTo>
                  <a:pt x="8675" y="1960"/>
                </a:lnTo>
                <a:lnTo>
                  <a:pt x="8680" y="1949"/>
                </a:lnTo>
                <a:lnTo>
                  <a:pt x="8685" y="1937"/>
                </a:lnTo>
                <a:lnTo>
                  <a:pt x="8689" y="1926"/>
                </a:lnTo>
                <a:lnTo>
                  <a:pt x="8692" y="1914"/>
                </a:lnTo>
                <a:lnTo>
                  <a:pt x="8695" y="1903"/>
                </a:lnTo>
                <a:lnTo>
                  <a:pt x="8697" y="1891"/>
                </a:lnTo>
                <a:lnTo>
                  <a:pt x="8698" y="1880"/>
                </a:lnTo>
                <a:lnTo>
                  <a:pt x="8699" y="1868"/>
                </a:lnTo>
                <a:lnTo>
                  <a:pt x="8699" y="1856"/>
                </a:lnTo>
                <a:lnTo>
                  <a:pt x="8699" y="1844"/>
                </a:lnTo>
                <a:lnTo>
                  <a:pt x="8696" y="1821"/>
                </a:lnTo>
                <a:lnTo>
                  <a:pt x="8693" y="1798"/>
                </a:lnTo>
                <a:lnTo>
                  <a:pt x="8688" y="1775"/>
                </a:lnTo>
                <a:lnTo>
                  <a:pt x="8683" y="1751"/>
                </a:lnTo>
                <a:lnTo>
                  <a:pt x="8671" y="1706"/>
                </a:lnTo>
                <a:lnTo>
                  <a:pt x="8659" y="1662"/>
                </a:lnTo>
                <a:lnTo>
                  <a:pt x="8646" y="1618"/>
                </a:lnTo>
                <a:lnTo>
                  <a:pt x="8634" y="1577"/>
                </a:lnTo>
                <a:lnTo>
                  <a:pt x="8629" y="1557"/>
                </a:lnTo>
                <a:lnTo>
                  <a:pt x="8626" y="1538"/>
                </a:lnTo>
                <a:lnTo>
                  <a:pt x="8623" y="1519"/>
                </a:lnTo>
                <a:lnTo>
                  <a:pt x="8621" y="1501"/>
                </a:lnTo>
                <a:lnTo>
                  <a:pt x="8618" y="1467"/>
                </a:lnTo>
                <a:lnTo>
                  <a:pt x="8614" y="1432"/>
                </a:lnTo>
                <a:lnTo>
                  <a:pt x="8608" y="1396"/>
                </a:lnTo>
                <a:lnTo>
                  <a:pt x="8602" y="1361"/>
                </a:lnTo>
                <a:lnTo>
                  <a:pt x="8596" y="1326"/>
                </a:lnTo>
                <a:lnTo>
                  <a:pt x="8591" y="1291"/>
                </a:lnTo>
                <a:lnTo>
                  <a:pt x="8589" y="1274"/>
                </a:lnTo>
                <a:lnTo>
                  <a:pt x="8587" y="1258"/>
                </a:lnTo>
                <a:lnTo>
                  <a:pt x="8586" y="1241"/>
                </a:lnTo>
                <a:lnTo>
                  <a:pt x="8586" y="1225"/>
                </a:lnTo>
                <a:lnTo>
                  <a:pt x="8585" y="1193"/>
                </a:lnTo>
                <a:lnTo>
                  <a:pt x="8583" y="1163"/>
                </a:lnTo>
                <a:lnTo>
                  <a:pt x="8582" y="1134"/>
                </a:lnTo>
                <a:lnTo>
                  <a:pt x="8583" y="1108"/>
                </a:lnTo>
                <a:lnTo>
                  <a:pt x="8584" y="1095"/>
                </a:lnTo>
                <a:lnTo>
                  <a:pt x="8586" y="1082"/>
                </a:lnTo>
                <a:lnTo>
                  <a:pt x="8588" y="1070"/>
                </a:lnTo>
                <a:lnTo>
                  <a:pt x="8592" y="1056"/>
                </a:lnTo>
                <a:lnTo>
                  <a:pt x="8597" y="1044"/>
                </a:lnTo>
                <a:lnTo>
                  <a:pt x="8604" y="1033"/>
                </a:lnTo>
                <a:lnTo>
                  <a:pt x="8612" y="1021"/>
                </a:lnTo>
                <a:lnTo>
                  <a:pt x="8621" y="1009"/>
                </a:lnTo>
                <a:lnTo>
                  <a:pt x="8626" y="1003"/>
                </a:lnTo>
                <a:lnTo>
                  <a:pt x="8631" y="997"/>
                </a:lnTo>
                <a:lnTo>
                  <a:pt x="8636" y="989"/>
                </a:lnTo>
                <a:lnTo>
                  <a:pt x="8641" y="982"/>
                </a:lnTo>
                <a:lnTo>
                  <a:pt x="8650" y="964"/>
                </a:lnTo>
                <a:lnTo>
                  <a:pt x="8659" y="945"/>
                </a:lnTo>
                <a:lnTo>
                  <a:pt x="8676" y="905"/>
                </a:lnTo>
                <a:lnTo>
                  <a:pt x="8695" y="865"/>
                </a:lnTo>
                <a:lnTo>
                  <a:pt x="8706" y="846"/>
                </a:lnTo>
                <a:lnTo>
                  <a:pt x="8718" y="827"/>
                </a:lnTo>
                <a:lnTo>
                  <a:pt x="8725" y="819"/>
                </a:lnTo>
                <a:lnTo>
                  <a:pt x="8732" y="811"/>
                </a:lnTo>
                <a:lnTo>
                  <a:pt x="8740" y="804"/>
                </a:lnTo>
                <a:lnTo>
                  <a:pt x="8748" y="798"/>
                </a:lnTo>
                <a:lnTo>
                  <a:pt x="8758" y="792"/>
                </a:lnTo>
                <a:lnTo>
                  <a:pt x="8767" y="786"/>
                </a:lnTo>
                <a:lnTo>
                  <a:pt x="8777" y="782"/>
                </a:lnTo>
                <a:lnTo>
                  <a:pt x="8787" y="779"/>
                </a:lnTo>
                <a:lnTo>
                  <a:pt x="8799" y="776"/>
                </a:lnTo>
                <a:lnTo>
                  <a:pt x="8811" y="774"/>
                </a:lnTo>
                <a:lnTo>
                  <a:pt x="8823" y="773"/>
                </a:lnTo>
                <a:lnTo>
                  <a:pt x="8837" y="774"/>
                </a:lnTo>
                <a:lnTo>
                  <a:pt x="8864" y="775"/>
                </a:lnTo>
                <a:lnTo>
                  <a:pt x="8890" y="776"/>
                </a:lnTo>
                <a:lnTo>
                  <a:pt x="8915" y="775"/>
                </a:lnTo>
                <a:lnTo>
                  <a:pt x="8938" y="774"/>
                </a:lnTo>
                <a:lnTo>
                  <a:pt x="8960" y="772"/>
                </a:lnTo>
                <a:lnTo>
                  <a:pt x="8982" y="769"/>
                </a:lnTo>
                <a:lnTo>
                  <a:pt x="9003" y="766"/>
                </a:lnTo>
                <a:lnTo>
                  <a:pt x="9023" y="761"/>
                </a:lnTo>
                <a:lnTo>
                  <a:pt x="9043" y="756"/>
                </a:lnTo>
                <a:lnTo>
                  <a:pt x="9062" y="750"/>
                </a:lnTo>
                <a:lnTo>
                  <a:pt x="9081" y="744"/>
                </a:lnTo>
                <a:lnTo>
                  <a:pt x="9099" y="737"/>
                </a:lnTo>
                <a:lnTo>
                  <a:pt x="9137" y="721"/>
                </a:lnTo>
                <a:lnTo>
                  <a:pt x="9175" y="702"/>
                </a:lnTo>
                <a:lnTo>
                  <a:pt x="9194" y="692"/>
                </a:lnTo>
                <a:lnTo>
                  <a:pt x="9212" y="681"/>
                </a:lnTo>
                <a:lnTo>
                  <a:pt x="9230" y="669"/>
                </a:lnTo>
                <a:lnTo>
                  <a:pt x="9247" y="657"/>
                </a:lnTo>
                <a:lnTo>
                  <a:pt x="9263" y="644"/>
                </a:lnTo>
                <a:lnTo>
                  <a:pt x="9278" y="630"/>
                </a:lnTo>
                <a:lnTo>
                  <a:pt x="9292" y="616"/>
                </a:lnTo>
                <a:lnTo>
                  <a:pt x="9305" y="601"/>
                </a:lnTo>
                <a:lnTo>
                  <a:pt x="9316" y="586"/>
                </a:lnTo>
                <a:lnTo>
                  <a:pt x="9326" y="570"/>
                </a:lnTo>
                <a:lnTo>
                  <a:pt x="9335" y="555"/>
                </a:lnTo>
                <a:lnTo>
                  <a:pt x="9342" y="539"/>
                </a:lnTo>
                <a:lnTo>
                  <a:pt x="9349" y="524"/>
                </a:lnTo>
                <a:lnTo>
                  <a:pt x="9352" y="508"/>
                </a:lnTo>
                <a:lnTo>
                  <a:pt x="9354" y="493"/>
                </a:lnTo>
                <a:lnTo>
                  <a:pt x="9355" y="476"/>
                </a:lnTo>
                <a:lnTo>
                  <a:pt x="9351" y="433"/>
                </a:lnTo>
                <a:lnTo>
                  <a:pt x="9349" y="413"/>
                </a:lnTo>
                <a:lnTo>
                  <a:pt x="9350" y="407"/>
                </a:lnTo>
                <a:lnTo>
                  <a:pt x="9353" y="400"/>
                </a:lnTo>
                <a:lnTo>
                  <a:pt x="9358" y="392"/>
                </a:lnTo>
                <a:lnTo>
                  <a:pt x="9366" y="380"/>
                </a:lnTo>
                <a:lnTo>
                  <a:pt x="9370" y="371"/>
                </a:lnTo>
                <a:lnTo>
                  <a:pt x="9373" y="364"/>
                </a:lnTo>
                <a:lnTo>
                  <a:pt x="9374" y="356"/>
                </a:lnTo>
                <a:lnTo>
                  <a:pt x="9374" y="349"/>
                </a:lnTo>
                <a:lnTo>
                  <a:pt x="9373" y="341"/>
                </a:lnTo>
                <a:lnTo>
                  <a:pt x="9372" y="334"/>
                </a:lnTo>
                <a:lnTo>
                  <a:pt x="9370" y="326"/>
                </a:lnTo>
                <a:lnTo>
                  <a:pt x="9367" y="319"/>
                </a:lnTo>
                <a:lnTo>
                  <a:pt x="9360" y="304"/>
                </a:lnTo>
                <a:lnTo>
                  <a:pt x="9353" y="289"/>
                </a:lnTo>
                <a:lnTo>
                  <a:pt x="9347" y="274"/>
                </a:lnTo>
                <a:lnTo>
                  <a:pt x="9342" y="260"/>
                </a:lnTo>
                <a:lnTo>
                  <a:pt x="9341" y="252"/>
                </a:lnTo>
                <a:lnTo>
                  <a:pt x="9340" y="246"/>
                </a:lnTo>
                <a:lnTo>
                  <a:pt x="9341" y="240"/>
                </a:lnTo>
                <a:lnTo>
                  <a:pt x="9342" y="234"/>
                </a:lnTo>
                <a:lnTo>
                  <a:pt x="9348" y="224"/>
                </a:lnTo>
                <a:lnTo>
                  <a:pt x="9354" y="214"/>
                </a:lnTo>
                <a:lnTo>
                  <a:pt x="9361" y="203"/>
                </a:lnTo>
                <a:lnTo>
                  <a:pt x="9369" y="192"/>
                </a:lnTo>
                <a:lnTo>
                  <a:pt x="9377" y="179"/>
                </a:lnTo>
                <a:lnTo>
                  <a:pt x="9383" y="164"/>
                </a:lnTo>
                <a:lnTo>
                  <a:pt x="9388" y="148"/>
                </a:lnTo>
                <a:lnTo>
                  <a:pt x="9393" y="135"/>
                </a:lnTo>
                <a:lnTo>
                  <a:pt x="9398" y="125"/>
                </a:lnTo>
                <a:lnTo>
                  <a:pt x="9405" y="117"/>
                </a:lnTo>
                <a:lnTo>
                  <a:pt x="9408" y="114"/>
                </a:lnTo>
                <a:lnTo>
                  <a:pt x="9413" y="110"/>
                </a:lnTo>
                <a:lnTo>
                  <a:pt x="9418" y="108"/>
                </a:lnTo>
                <a:lnTo>
                  <a:pt x="9423" y="105"/>
                </a:lnTo>
                <a:lnTo>
                  <a:pt x="9437" y="101"/>
                </a:lnTo>
                <a:lnTo>
                  <a:pt x="9455" y="97"/>
                </a:lnTo>
                <a:lnTo>
                  <a:pt x="9477" y="92"/>
                </a:lnTo>
                <a:lnTo>
                  <a:pt x="9499" y="87"/>
                </a:lnTo>
                <a:lnTo>
                  <a:pt x="9523" y="82"/>
                </a:lnTo>
                <a:lnTo>
                  <a:pt x="9549" y="78"/>
                </a:lnTo>
                <a:lnTo>
                  <a:pt x="9562" y="76"/>
                </a:lnTo>
                <a:lnTo>
                  <a:pt x="9576" y="75"/>
                </a:lnTo>
                <a:lnTo>
                  <a:pt x="9591" y="75"/>
                </a:lnTo>
                <a:lnTo>
                  <a:pt x="9605" y="75"/>
                </a:lnTo>
                <a:lnTo>
                  <a:pt x="9620" y="76"/>
                </a:lnTo>
                <a:lnTo>
                  <a:pt x="9635" y="77"/>
                </a:lnTo>
                <a:lnTo>
                  <a:pt x="9651" y="80"/>
                </a:lnTo>
                <a:lnTo>
                  <a:pt x="9666" y="84"/>
                </a:lnTo>
                <a:lnTo>
                  <a:pt x="9681" y="89"/>
                </a:lnTo>
                <a:lnTo>
                  <a:pt x="9694" y="93"/>
                </a:lnTo>
                <a:lnTo>
                  <a:pt x="9707" y="98"/>
                </a:lnTo>
                <a:lnTo>
                  <a:pt x="9717" y="103"/>
                </a:lnTo>
                <a:lnTo>
                  <a:pt x="9734" y="112"/>
                </a:lnTo>
                <a:lnTo>
                  <a:pt x="9747" y="118"/>
                </a:lnTo>
                <a:lnTo>
                  <a:pt x="9753" y="120"/>
                </a:lnTo>
                <a:lnTo>
                  <a:pt x="9758" y="121"/>
                </a:lnTo>
                <a:lnTo>
                  <a:pt x="9763" y="121"/>
                </a:lnTo>
                <a:lnTo>
                  <a:pt x="9769" y="119"/>
                </a:lnTo>
                <a:lnTo>
                  <a:pt x="9774" y="115"/>
                </a:lnTo>
                <a:lnTo>
                  <a:pt x="9780" y="110"/>
                </a:lnTo>
                <a:lnTo>
                  <a:pt x="9787" y="102"/>
                </a:lnTo>
                <a:lnTo>
                  <a:pt x="9795" y="93"/>
                </a:lnTo>
                <a:lnTo>
                  <a:pt x="9819" y="58"/>
                </a:lnTo>
                <a:lnTo>
                  <a:pt x="9833" y="36"/>
                </a:lnTo>
                <a:lnTo>
                  <a:pt x="9836" y="31"/>
                </a:lnTo>
                <a:lnTo>
                  <a:pt x="9840" y="28"/>
                </a:lnTo>
                <a:lnTo>
                  <a:pt x="9845" y="24"/>
                </a:lnTo>
                <a:lnTo>
                  <a:pt x="9851" y="21"/>
                </a:lnTo>
                <a:lnTo>
                  <a:pt x="9865" y="16"/>
                </a:lnTo>
                <a:lnTo>
                  <a:pt x="9884" y="11"/>
                </a:lnTo>
                <a:lnTo>
                  <a:pt x="9907" y="6"/>
                </a:lnTo>
                <a:lnTo>
                  <a:pt x="9928" y="3"/>
                </a:lnTo>
                <a:lnTo>
                  <a:pt x="9948" y="0"/>
                </a:lnTo>
                <a:lnTo>
                  <a:pt x="9965" y="0"/>
                </a:lnTo>
                <a:lnTo>
                  <a:pt x="9972" y="1"/>
                </a:lnTo>
                <a:lnTo>
                  <a:pt x="9979" y="2"/>
                </a:lnTo>
                <a:lnTo>
                  <a:pt x="9985" y="4"/>
                </a:lnTo>
                <a:lnTo>
                  <a:pt x="9990" y="7"/>
                </a:lnTo>
                <a:lnTo>
                  <a:pt x="9995" y="11"/>
                </a:lnTo>
                <a:lnTo>
                  <a:pt x="9999" y="16"/>
                </a:lnTo>
                <a:lnTo>
                  <a:pt x="10002" y="23"/>
                </a:lnTo>
                <a:lnTo>
                  <a:pt x="10004" y="31"/>
                </a:lnTo>
                <a:lnTo>
                  <a:pt x="10007" y="50"/>
                </a:lnTo>
                <a:lnTo>
                  <a:pt x="10008" y="73"/>
                </a:lnTo>
                <a:lnTo>
                  <a:pt x="10008" y="100"/>
                </a:lnTo>
                <a:lnTo>
                  <a:pt x="10008" y="129"/>
                </a:lnTo>
                <a:lnTo>
                  <a:pt x="10006" y="158"/>
                </a:lnTo>
                <a:lnTo>
                  <a:pt x="10003" y="186"/>
                </a:lnTo>
                <a:lnTo>
                  <a:pt x="10000" y="210"/>
                </a:lnTo>
                <a:lnTo>
                  <a:pt x="9996" y="229"/>
                </a:lnTo>
                <a:lnTo>
                  <a:pt x="9992" y="244"/>
                </a:lnTo>
                <a:lnTo>
                  <a:pt x="9991" y="254"/>
                </a:lnTo>
                <a:lnTo>
                  <a:pt x="9991" y="262"/>
                </a:lnTo>
                <a:lnTo>
                  <a:pt x="9992" y="266"/>
                </a:lnTo>
                <a:lnTo>
                  <a:pt x="9991" y="267"/>
                </a:lnTo>
                <a:lnTo>
                  <a:pt x="9991" y="268"/>
                </a:lnTo>
                <a:lnTo>
                  <a:pt x="9990" y="269"/>
                </a:lnTo>
                <a:lnTo>
                  <a:pt x="9989" y="269"/>
                </a:lnTo>
                <a:lnTo>
                  <a:pt x="9985" y="269"/>
                </a:lnTo>
                <a:lnTo>
                  <a:pt x="9976" y="268"/>
                </a:lnTo>
                <a:lnTo>
                  <a:pt x="9972" y="269"/>
                </a:lnTo>
                <a:lnTo>
                  <a:pt x="9968" y="269"/>
                </a:lnTo>
                <a:lnTo>
                  <a:pt x="9964" y="270"/>
                </a:lnTo>
                <a:lnTo>
                  <a:pt x="9962" y="272"/>
                </a:lnTo>
                <a:lnTo>
                  <a:pt x="9960" y="274"/>
                </a:lnTo>
                <a:lnTo>
                  <a:pt x="9959" y="277"/>
                </a:lnTo>
                <a:lnTo>
                  <a:pt x="9958" y="279"/>
                </a:lnTo>
                <a:lnTo>
                  <a:pt x="9958" y="283"/>
                </a:lnTo>
                <a:lnTo>
                  <a:pt x="9960" y="291"/>
                </a:lnTo>
                <a:lnTo>
                  <a:pt x="9964" y="301"/>
                </a:lnTo>
                <a:lnTo>
                  <a:pt x="9969" y="312"/>
                </a:lnTo>
                <a:lnTo>
                  <a:pt x="9976" y="326"/>
                </a:lnTo>
                <a:lnTo>
                  <a:pt x="9980" y="333"/>
                </a:lnTo>
                <a:lnTo>
                  <a:pt x="9982" y="341"/>
                </a:lnTo>
                <a:lnTo>
                  <a:pt x="9984" y="349"/>
                </a:lnTo>
                <a:lnTo>
                  <a:pt x="9985" y="356"/>
                </a:lnTo>
                <a:lnTo>
                  <a:pt x="9987" y="373"/>
                </a:lnTo>
                <a:lnTo>
                  <a:pt x="9989" y="388"/>
                </a:lnTo>
                <a:lnTo>
                  <a:pt x="9990" y="394"/>
                </a:lnTo>
                <a:lnTo>
                  <a:pt x="9993" y="401"/>
                </a:lnTo>
                <a:lnTo>
                  <a:pt x="9996" y="406"/>
                </a:lnTo>
                <a:lnTo>
                  <a:pt x="10001" y="411"/>
                </a:lnTo>
                <a:lnTo>
                  <a:pt x="10007" y="415"/>
                </a:lnTo>
                <a:lnTo>
                  <a:pt x="10015" y="418"/>
                </a:lnTo>
                <a:lnTo>
                  <a:pt x="10024" y="419"/>
                </a:lnTo>
                <a:lnTo>
                  <a:pt x="10036" y="420"/>
                </a:lnTo>
                <a:lnTo>
                  <a:pt x="10048" y="420"/>
                </a:lnTo>
                <a:lnTo>
                  <a:pt x="10060" y="421"/>
                </a:lnTo>
                <a:lnTo>
                  <a:pt x="10070" y="423"/>
                </a:lnTo>
                <a:lnTo>
                  <a:pt x="10079" y="425"/>
                </a:lnTo>
                <a:lnTo>
                  <a:pt x="10087" y="427"/>
                </a:lnTo>
                <a:lnTo>
                  <a:pt x="10095" y="430"/>
                </a:lnTo>
                <a:lnTo>
                  <a:pt x="10101" y="434"/>
                </a:lnTo>
                <a:lnTo>
                  <a:pt x="10107" y="438"/>
                </a:lnTo>
                <a:lnTo>
                  <a:pt x="10112" y="442"/>
                </a:lnTo>
                <a:lnTo>
                  <a:pt x="10116" y="446"/>
                </a:lnTo>
                <a:lnTo>
                  <a:pt x="10119" y="451"/>
                </a:lnTo>
                <a:lnTo>
                  <a:pt x="10122" y="456"/>
                </a:lnTo>
                <a:lnTo>
                  <a:pt x="10124" y="461"/>
                </a:lnTo>
                <a:lnTo>
                  <a:pt x="10126" y="466"/>
                </a:lnTo>
                <a:lnTo>
                  <a:pt x="10127" y="472"/>
                </a:lnTo>
                <a:lnTo>
                  <a:pt x="10128" y="477"/>
                </a:lnTo>
                <a:lnTo>
                  <a:pt x="10128" y="488"/>
                </a:lnTo>
                <a:lnTo>
                  <a:pt x="10128" y="496"/>
                </a:lnTo>
                <a:lnTo>
                  <a:pt x="10127" y="503"/>
                </a:lnTo>
                <a:lnTo>
                  <a:pt x="10125" y="508"/>
                </a:lnTo>
                <a:lnTo>
                  <a:pt x="10121" y="514"/>
                </a:lnTo>
                <a:lnTo>
                  <a:pt x="10116" y="519"/>
                </a:lnTo>
                <a:lnTo>
                  <a:pt x="10108" y="526"/>
                </a:lnTo>
                <a:lnTo>
                  <a:pt x="10098" y="533"/>
                </a:lnTo>
                <a:lnTo>
                  <a:pt x="10093" y="538"/>
                </a:lnTo>
                <a:lnTo>
                  <a:pt x="10089" y="543"/>
                </a:lnTo>
                <a:lnTo>
                  <a:pt x="10086" y="549"/>
                </a:lnTo>
                <a:lnTo>
                  <a:pt x="10085" y="555"/>
                </a:lnTo>
                <a:lnTo>
                  <a:pt x="10084" y="561"/>
                </a:lnTo>
                <a:lnTo>
                  <a:pt x="10084" y="568"/>
                </a:lnTo>
                <a:lnTo>
                  <a:pt x="10084" y="575"/>
                </a:lnTo>
                <a:lnTo>
                  <a:pt x="10086" y="581"/>
                </a:lnTo>
                <a:lnTo>
                  <a:pt x="10089" y="588"/>
                </a:lnTo>
                <a:lnTo>
                  <a:pt x="10092" y="594"/>
                </a:lnTo>
                <a:lnTo>
                  <a:pt x="10096" y="600"/>
                </a:lnTo>
                <a:lnTo>
                  <a:pt x="10100" y="607"/>
                </a:lnTo>
                <a:lnTo>
                  <a:pt x="10105" y="612"/>
                </a:lnTo>
                <a:lnTo>
                  <a:pt x="10111" y="616"/>
                </a:lnTo>
                <a:lnTo>
                  <a:pt x="10117" y="620"/>
                </a:lnTo>
                <a:lnTo>
                  <a:pt x="10124" y="624"/>
                </a:lnTo>
                <a:lnTo>
                  <a:pt x="10139" y="630"/>
                </a:lnTo>
                <a:lnTo>
                  <a:pt x="10158" y="639"/>
                </a:lnTo>
                <a:lnTo>
                  <a:pt x="10181" y="650"/>
                </a:lnTo>
                <a:lnTo>
                  <a:pt x="10205" y="661"/>
                </a:lnTo>
                <a:lnTo>
                  <a:pt x="10229" y="673"/>
                </a:lnTo>
                <a:lnTo>
                  <a:pt x="10255" y="685"/>
                </a:lnTo>
                <a:lnTo>
                  <a:pt x="10280" y="696"/>
                </a:lnTo>
                <a:lnTo>
                  <a:pt x="10305" y="706"/>
                </a:lnTo>
                <a:lnTo>
                  <a:pt x="10328" y="715"/>
                </a:lnTo>
                <a:lnTo>
                  <a:pt x="10353" y="725"/>
                </a:lnTo>
                <a:lnTo>
                  <a:pt x="10376" y="735"/>
                </a:lnTo>
                <a:lnTo>
                  <a:pt x="10398" y="745"/>
                </a:lnTo>
                <a:lnTo>
                  <a:pt x="10410" y="751"/>
                </a:lnTo>
                <a:lnTo>
                  <a:pt x="10419" y="757"/>
                </a:lnTo>
                <a:lnTo>
                  <a:pt x="10428" y="763"/>
                </a:lnTo>
                <a:lnTo>
                  <a:pt x="10436" y="770"/>
                </a:lnTo>
                <a:lnTo>
                  <a:pt x="10443" y="778"/>
                </a:lnTo>
                <a:lnTo>
                  <a:pt x="10448" y="786"/>
                </a:lnTo>
                <a:lnTo>
                  <a:pt x="10453" y="794"/>
                </a:lnTo>
                <a:lnTo>
                  <a:pt x="10456" y="804"/>
                </a:lnTo>
                <a:lnTo>
                  <a:pt x="10465" y="845"/>
                </a:lnTo>
                <a:lnTo>
                  <a:pt x="10477" y="885"/>
                </a:lnTo>
                <a:lnTo>
                  <a:pt x="10484" y="904"/>
                </a:lnTo>
                <a:lnTo>
                  <a:pt x="10492" y="922"/>
                </a:lnTo>
                <a:lnTo>
                  <a:pt x="10497" y="931"/>
                </a:lnTo>
                <a:lnTo>
                  <a:pt x="10502" y="939"/>
                </a:lnTo>
                <a:lnTo>
                  <a:pt x="10508" y="946"/>
                </a:lnTo>
                <a:lnTo>
                  <a:pt x="10513" y="954"/>
                </a:lnTo>
                <a:lnTo>
                  <a:pt x="10520" y="960"/>
                </a:lnTo>
                <a:lnTo>
                  <a:pt x="10528" y="965"/>
                </a:lnTo>
                <a:lnTo>
                  <a:pt x="10536" y="970"/>
                </a:lnTo>
                <a:lnTo>
                  <a:pt x="10545" y="974"/>
                </a:lnTo>
                <a:lnTo>
                  <a:pt x="10564" y="981"/>
                </a:lnTo>
                <a:lnTo>
                  <a:pt x="10586" y="986"/>
                </a:lnTo>
                <a:lnTo>
                  <a:pt x="10609" y="992"/>
                </a:lnTo>
                <a:lnTo>
                  <a:pt x="10633" y="998"/>
                </a:lnTo>
                <a:lnTo>
                  <a:pt x="10646" y="1001"/>
                </a:lnTo>
                <a:lnTo>
                  <a:pt x="10659" y="1006"/>
                </a:lnTo>
                <a:lnTo>
                  <a:pt x="10671" y="1010"/>
                </a:lnTo>
                <a:lnTo>
                  <a:pt x="10684" y="1016"/>
                </a:lnTo>
                <a:lnTo>
                  <a:pt x="10696" y="1022"/>
                </a:lnTo>
                <a:lnTo>
                  <a:pt x="10707" y="1030"/>
                </a:lnTo>
                <a:lnTo>
                  <a:pt x="10717" y="1039"/>
                </a:lnTo>
                <a:lnTo>
                  <a:pt x="10727" y="1048"/>
                </a:lnTo>
                <a:lnTo>
                  <a:pt x="10744" y="1069"/>
                </a:lnTo>
                <a:lnTo>
                  <a:pt x="10761" y="1090"/>
                </a:lnTo>
                <a:lnTo>
                  <a:pt x="10770" y="1100"/>
                </a:lnTo>
                <a:lnTo>
                  <a:pt x="10778" y="1109"/>
                </a:lnTo>
                <a:lnTo>
                  <a:pt x="10787" y="1118"/>
                </a:lnTo>
                <a:lnTo>
                  <a:pt x="10797" y="1125"/>
                </a:lnTo>
                <a:lnTo>
                  <a:pt x="10807" y="1131"/>
                </a:lnTo>
                <a:lnTo>
                  <a:pt x="10819" y="1136"/>
                </a:lnTo>
                <a:lnTo>
                  <a:pt x="10825" y="1138"/>
                </a:lnTo>
                <a:lnTo>
                  <a:pt x="10831" y="1139"/>
                </a:lnTo>
                <a:lnTo>
                  <a:pt x="10838" y="1140"/>
                </a:lnTo>
                <a:lnTo>
                  <a:pt x="10845" y="1140"/>
                </a:lnTo>
                <a:lnTo>
                  <a:pt x="10859" y="1140"/>
                </a:lnTo>
                <a:lnTo>
                  <a:pt x="10872" y="1137"/>
                </a:lnTo>
                <a:lnTo>
                  <a:pt x="10885" y="1134"/>
                </a:lnTo>
                <a:lnTo>
                  <a:pt x="10896" y="1130"/>
                </a:lnTo>
                <a:lnTo>
                  <a:pt x="10916" y="1120"/>
                </a:lnTo>
                <a:lnTo>
                  <a:pt x="10934" y="1109"/>
                </a:lnTo>
                <a:lnTo>
                  <a:pt x="10944" y="1104"/>
                </a:lnTo>
                <a:lnTo>
                  <a:pt x="10953" y="1099"/>
                </a:lnTo>
                <a:lnTo>
                  <a:pt x="10963" y="1094"/>
                </a:lnTo>
                <a:lnTo>
                  <a:pt x="10974" y="1091"/>
                </a:lnTo>
                <a:lnTo>
                  <a:pt x="10985" y="1088"/>
                </a:lnTo>
                <a:lnTo>
                  <a:pt x="10998" y="1086"/>
                </a:lnTo>
                <a:lnTo>
                  <a:pt x="11011" y="1086"/>
                </a:lnTo>
                <a:lnTo>
                  <a:pt x="11026" y="1087"/>
                </a:lnTo>
                <a:lnTo>
                  <a:pt x="11054" y="1091"/>
                </a:lnTo>
                <a:lnTo>
                  <a:pt x="11079" y="1093"/>
                </a:lnTo>
                <a:lnTo>
                  <a:pt x="11101" y="1095"/>
                </a:lnTo>
                <a:lnTo>
                  <a:pt x="11121" y="1099"/>
                </a:lnTo>
                <a:lnTo>
                  <a:pt x="11129" y="1102"/>
                </a:lnTo>
                <a:lnTo>
                  <a:pt x="11137" y="1106"/>
                </a:lnTo>
                <a:lnTo>
                  <a:pt x="11145" y="1111"/>
                </a:lnTo>
                <a:lnTo>
                  <a:pt x="11151" y="1117"/>
                </a:lnTo>
                <a:lnTo>
                  <a:pt x="11158" y="1125"/>
                </a:lnTo>
                <a:lnTo>
                  <a:pt x="11164" y="1134"/>
                </a:lnTo>
                <a:lnTo>
                  <a:pt x="11170" y="1145"/>
                </a:lnTo>
                <a:lnTo>
                  <a:pt x="11176" y="1158"/>
                </a:lnTo>
                <a:lnTo>
                  <a:pt x="11181" y="1172"/>
                </a:lnTo>
                <a:lnTo>
                  <a:pt x="11188" y="1185"/>
                </a:lnTo>
                <a:lnTo>
                  <a:pt x="11195" y="1196"/>
                </a:lnTo>
                <a:lnTo>
                  <a:pt x="11202" y="1206"/>
                </a:lnTo>
                <a:lnTo>
                  <a:pt x="11210" y="1215"/>
                </a:lnTo>
                <a:lnTo>
                  <a:pt x="11219" y="1222"/>
                </a:lnTo>
                <a:lnTo>
                  <a:pt x="11227" y="1229"/>
                </a:lnTo>
                <a:lnTo>
                  <a:pt x="11237" y="1235"/>
                </a:lnTo>
                <a:lnTo>
                  <a:pt x="11246" y="1239"/>
                </a:lnTo>
                <a:lnTo>
                  <a:pt x="11255" y="1243"/>
                </a:lnTo>
                <a:lnTo>
                  <a:pt x="11264" y="1246"/>
                </a:lnTo>
                <a:lnTo>
                  <a:pt x="11272" y="1248"/>
                </a:lnTo>
                <a:lnTo>
                  <a:pt x="11281" y="1250"/>
                </a:lnTo>
                <a:lnTo>
                  <a:pt x="11289" y="1250"/>
                </a:lnTo>
                <a:lnTo>
                  <a:pt x="11297" y="1250"/>
                </a:lnTo>
                <a:lnTo>
                  <a:pt x="11304" y="1249"/>
                </a:lnTo>
                <a:lnTo>
                  <a:pt x="11312" y="1247"/>
                </a:lnTo>
                <a:lnTo>
                  <a:pt x="11319" y="1245"/>
                </a:lnTo>
                <a:lnTo>
                  <a:pt x="11326" y="1242"/>
                </a:lnTo>
                <a:lnTo>
                  <a:pt x="11333" y="1239"/>
                </a:lnTo>
                <a:lnTo>
                  <a:pt x="11347" y="1231"/>
                </a:lnTo>
                <a:lnTo>
                  <a:pt x="11362" y="1223"/>
                </a:lnTo>
                <a:lnTo>
                  <a:pt x="11375" y="1216"/>
                </a:lnTo>
                <a:lnTo>
                  <a:pt x="11389" y="1209"/>
                </a:lnTo>
                <a:lnTo>
                  <a:pt x="11396" y="1207"/>
                </a:lnTo>
                <a:lnTo>
                  <a:pt x="11403" y="1205"/>
                </a:lnTo>
                <a:lnTo>
                  <a:pt x="11410" y="1204"/>
                </a:lnTo>
                <a:lnTo>
                  <a:pt x="11417" y="1204"/>
                </a:lnTo>
                <a:lnTo>
                  <a:pt x="11429" y="1204"/>
                </a:lnTo>
                <a:lnTo>
                  <a:pt x="11439" y="1204"/>
                </a:lnTo>
                <a:lnTo>
                  <a:pt x="11443" y="1205"/>
                </a:lnTo>
                <a:lnTo>
                  <a:pt x="11446" y="1206"/>
                </a:lnTo>
                <a:lnTo>
                  <a:pt x="11449" y="1208"/>
                </a:lnTo>
                <a:lnTo>
                  <a:pt x="11452" y="1210"/>
                </a:lnTo>
                <a:lnTo>
                  <a:pt x="11454" y="1213"/>
                </a:lnTo>
                <a:lnTo>
                  <a:pt x="11456" y="1216"/>
                </a:lnTo>
                <a:lnTo>
                  <a:pt x="11458" y="1221"/>
                </a:lnTo>
                <a:lnTo>
                  <a:pt x="11459" y="1226"/>
                </a:lnTo>
                <a:lnTo>
                  <a:pt x="11462" y="1241"/>
                </a:lnTo>
                <a:lnTo>
                  <a:pt x="11467" y="1261"/>
                </a:lnTo>
                <a:lnTo>
                  <a:pt x="11469" y="1271"/>
                </a:lnTo>
                <a:lnTo>
                  <a:pt x="11471" y="1280"/>
                </a:lnTo>
                <a:lnTo>
                  <a:pt x="11474" y="1288"/>
                </a:lnTo>
                <a:lnTo>
                  <a:pt x="11477" y="1295"/>
                </a:lnTo>
                <a:lnTo>
                  <a:pt x="11481" y="1300"/>
                </a:lnTo>
                <a:lnTo>
                  <a:pt x="11485" y="1304"/>
                </a:lnTo>
                <a:lnTo>
                  <a:pt x="11489" y="1308"/>
                </a:lnTo>
                <a:lnTo>
                  <a:pt x="11493" y="1310"/>
                </a:lnTo>
                <a:lnTo>
                  <a:pt x="11512" y="1317"/>
                </a:lnTo>
                <a:lnTo>
                  <a:pt x="11531" y="1326"/>
                </a:lnTo>
                <a:lnTo>
                  <a:pt x="11563" y="1348"/>
                </a:lnTo>
                <a:lnTo>
                  <a:pt x="11611" y="1385"/>
                </a:lnTo>
                <a:lnTo>
                  <a:pt x="11634" y="1405"/>
                </a:lnTo>
                <a:lnTo>
                  <a:pt x="11654" y="1426"/>
                </a:lnTo>
                <a:lnTo>
                  <a:pt x="11663" y="1435"/>
                </a:lnTo>
                <a:lnTo>
                  <a:pt x="11669" y="1443"/>
                </a:lnTo>
                <a:lnTo>
                  <a:pt x="11674" y="1451"/>
                </a:lnTo>
                <a:lnTo>
                  <a:pt x="11677" y="1457"/>
                </a:lnTo>
                <a:lnTo>
                  <a:pt x="11682" y="1486"/>
                </a:lnTo>
                <a:lnTo>
                  <a:pt x="11688" y="1521"/>
                </a:lnTo>
                <a:lnTo>
                  <a:pt x="11693" y="1540"/>
                </a:lnTo>
                <a:lnTo>
                  <a:pt x="11698" y="1556"/>
                </a:lnTo>
                <a:lnTo>
                  <a:pt x="11701" y="1564"/>
                </a:lnTo>
                <a:lnTo>
                  <a:pt x="11705" y="1571"/>
                </a:lnTo>
                <a:lnTo>
                  <a:pt x="11709" y="1578"/>
                </a:lnTo>
                <a:lnTo>
                  <a:pt x="11713" y="1583"/>
                </a:lnTo>
                <a:lnTo>
                  <a:pt x="11721" y="1595"/>
                </a:lnTo>
                <a:lnTo>
                  <a:pt x="11728" y="1609"/>
                </a:lnTo>
                <a:lnTo>
                  <a:pt x="11735" y="1624"/>
                </a:lnTo>
                <a:lnTo>
                  <a:pt x="11741" y="1641"/>
                </a:lnTo>
                <a:lnTo>
                  <a:pt x="11748" y="1658"/>
                </a:lnTo>
                <a:lnTo>
                  <a:pt x="11755" y="1675"/>
                </a:lnTo>
                <a:lnTo>
                  <a:pt x="11763" y="1691"/>
                </a:lnTo>
                <a:lnTo>
                  <a:pt x="11772" y="1706"/>
                </a:lnTo>
                <a:lnTo>
                  <a:pt x="11777" y="1715"/>
                </a:lnTo>
                <a:lnTo>
                  <a:pt x="11782" y="1727"/>
                </a:lnTo>
                <a:lnTo>
                  <a:pt x="11787" y="1741"/>
                </a:lnTo>
                <a:lnTo>
                  <a:pt x="11793" y="1759"/>
                </a:lnTo>
                <a:lnTo>
                  <a:pt x="11805" y="1797"/>
                </a:lnTo>
                <a:lnTo>
                  <a:pt x="11822" y="1839"/>
                </a:lnTo>
                <a:lnTo>
                  <a:pt x="11831" y="1861"/>
                </a:lnTo>
                <a:lnTo>
                  <a:pt x="11841" y="1883"/>
                </a:lnTo>
                <a:lnTo>
                  <a:pt x="11852" y="1904"/>
                </a:lnTo>
                <a:lnTo>
                  <a:pt x="11865" y="1924"/>
                </a:lnTo>
                <a:lnTo>
                  <a:pt x="11872" y="1934"/>
                </a:lnTo>
                <a:lnTo>
                  <a:pt x="11879" y="1943"/>
                </a:lnTo>
                <a:lnTo>
                  <a:pt x="11887" y="1952"/>
                </a:lnTo>
                <a:lnTo>
                  <a:pt x="11895" y="1960"/>
                </a:lnTo>
                <a:lnTo>
                  <a:pt x="11904" y="1968"/>
                </a:lnTo>
                <a:lnTo>
                  <a:pt x="11913" y="1975"/>
                </a:lnTo>
                <a:lnTo>
                  <a:pt x="11922" y="1981"/>
                </a:lnTo>
                <a:lnTo>
                  <a:pt x="11932" y="1988"/>
                </a:lnTo>
                <a:lnTo>
                  <a:pt x="11970" y="2009"/>
                </a:lnTo>
                <a:lnTo>
                  <a:pt x="11998" y="2026"/>
                </a:lnTo>
                <a:lnTo>
                  <a:pt x="12010" y="2034"/>
                </a:lnTo>
                <a:lnTo>
                  <a:pt x="12020" y="2041"/>
                </a:lnTo>
                <a:lnTo>
                  <a:pt x="12029" y="2048"/>
                </a:lnTo>
                <a:lnTo>
                  <a:pt x="12037" y="2055"/>
                </a:lnTo>
                <a:lnTo>
                  <a:pt x="12043" y="2062"/>
                </a:lnTo>
                <a:lnTo>
                  <a:pt x="12049" y="2069"/>
                </a:lnTo>
                <a:lnTo>
                  <a:pt x="12054" y="2075"/>
                </a:lnTo>
                <a:lnTo>
                  <a:pt x="12060" y="2083"/>
                </a:lnTo>
                <a:lnTo>
                  <a:pt x="12069" y="2099"/>
                </a:lnTo>
                <a:lnTo>
                  <a:pt x="12077" y="2116"/>
                </a:lnTo>
                <a:lnTo>
                  <a:pt x="12087" y="2136"/>
                </a:lnTo>
                <a:lnTo>
                  <a:pt x="12098" y="2158"/>
                </a:lnTo>
                <a:lnTo>
                  <a:pt x="12109" y="2182"/>
                </a:lnTo>
                <a:lnTo>
                  <a:pt x="12120" y="2207"/>
                </a:lnTo>
                <a:lnTo>
                  <a:pt x="12131" y="2233"/>
                </a:lnTo>
                <a:lnTo>
                  <a:pt x="12139" y="2258"/>
                </a:lnTo>
                <a:lnTo>
                  <a:pt x="12142" y="2270"/>
                </a:lnTo>
                <a:lnTo>
                  <a:pt x="12145" y="2282"/>
                </a:lnTo>
                <a:lnTo>
                  <a:pt x="12146" y="2294"/>
                </a:lnTo>
                <a:lnTo>
                  <a:pt x="12147" y="2305"/>
                </a:lnTo>
                <a:lnTo>
                  <a:pt x="12146" y="2340"/>
                </a:lnTo>
                <a:lnTo>
                  <a:pt x="12147" y="2359"/>
                </a:lnTo>
                <a:lnTo>
                  <a:pt x="12149" y="2367"/>
                </a:lnTo>
                <a:lnTo>
                  <a:pt x="12152" y="2375"/>
                </a:lnTo>
                <a:lnTo>
                  <a:pt x="12157" y="2385"/>
                </a:lnTo>
                <a:lnTo>
                  <a:pt x="12164" y="2397"/>
                </a:lnTo>
                <a:lnTo>
                  <a:pt x="12168" y="2405"/>
                </a:lnTo>
                <a:lnTo>
                  <a:pt x="12172" y="2413"/>
                </a:lnTo>
                <a:lnTo>
                  <a:pt x="12175" y="2420"/>
                </a:lnTo>
                <a:lnTo>
                  <a:pt x="12177" y="2428"/>
                </a:lnTo>
                <a:lnTo>
                  <a:pt x="12177" y="2437"/>
                </a:lnTo>
                <a:lnTo>
                  <a:pt x="12178" y="2446"/>
                </a:lnTo>
                <a:lnTo>
                  <a:pt x="12177" y="2454"/>
                </a:lnTo>
                <a:lnTo>
                  <a:pt x="12176" y="2462"/>
                </a:lnTo>
                <a:lnTo>
                  <a:pt x="12175" y="2470"/>
                </a:lnTo>
                <a:lnTo>
                  <a:pt x="12172" y="2478"/>
                </a:lnTo>
                <a:lnTo>
                  <a:pt x="12169" y="2485"/>
                </a:lnTo>
                <a:lnTo>
                  <a:pt x="12166" y="2493"/>
                </a:lnTo>
                <a:lnTo>
                  <a:pt x="12159" y="2507"/>
                </a:lnTo>
                <a:lnTo>
                  <a:pt x="12150" y="2520"/>
                </a:lnTo>
                <a:lnTo>
                  <a:pt x="12140" y="2532"/>
                </a:lnTo>
                <a:lnTo>
                  <a:pt x="12130" y="2546"/>
                </a:lnTo>
                <a:lnTo>
                  <a:pt x="12121" y="2561"/>
                </a:lnTo>
                <a:lnTo>
                  <a:pt x="12112" y="2576"/>
                </a:lnTo>
                <a:lnTo>
                  <a:pt x="12108" y="2585"/>
                </a:lnTo>
                <a:lnTo>
                  <a:pt x="12104" y="2593"/>
                </a:lnTo>
                <a:lnTo>
                  <a:pt x="12101" y="2603"/>
                </a:lnTo>
                <a:lnTo>
                  <a:pt x="12098" y="2612"/>
                </a:lnTo>
                <a:lnTo>
                  <a:pt x="12096" y="2623"/>
                </a:lnTo>
                <a:lnTo>
                  <a:pt x="12095" y="2633"/>
                </a:lnTo>
                <a:lnTo>
                  <a:pt x="12095" y="2645"/>
                </a:lnTo>
                <a:lnTo>
                  <a:pt x="12095" y="2657"/>
                </a:lnTo>
                <a:lnTo>
                  <a:pt x="12097" y="2670"/>
                </a:lnTo>
                <a:lnTo>
                  <a:pt x="12100" y="2685"/>
                </a:lnTo>
                <a:lnTo>
                  <a:pt x="12105" y="2700"/>
                </a:lnTo>
                <a:lnTo>
                  <a:pt x="12111" y="2715"/>
                </a:lnTo>
                <a:lnTo>
                  <a:pt x="12126" y="2749"/>
                </a:lnTo>
                <a:lnTo>
                  <a:pt x="12142" y="2784"/>
                </a:lnTo>
                <a:lnTo>
                  <a:pt x="12150" y="2803"/>
                </a:lnTo>
                <a:lnTo>
                  <a:pt x="12157" y="2821"/>
                </a:lnTo>
                <a:lnTo>
                  <a:pt x="12162" y="2840"/>
                </a:lnTo>
                <a:lnTo>
                  <a:pt x="12167" y="2858"/>
                </a:lnTo>
                <a:lnTo>
                  <a:pt x="12170" y="2877"/>
                </a:lnTo>
                <a:lnTo>
                  <a:pt x="12170" y="2895"/>
                </a:lnTo>
                <a:lnTo>
                  <a:pt x="12170" y="2905"/>
                </a:lnTo>
                <a:lnTo>
                  <a:pt x="12169" y="2914"/>
                </a:lnTo>
                <a:lnTo>
                  <a:pt x="12167" y="2923"/>
                </a:lnTo>
                <a:lnTo>
                  <a:pt x="12164" y="2932"/>
                </a:lnTo>
                <a:lnTo>
                  <a:pt x="12158" y="2949"/>
                </a:lnTo>
                <a:lnTo>
                  <a:pt x="12149" y="2967"/>
                </a:lnTo>
                <a:lnTo>
                  <a:pt x="12139" y="2985"/>
                </a:lnTo>
                <a:lnTo>
                  <a:pt x="12128" y="3002"/>
                </a:lnTo>
                <a:lnTo>
                  <a:pt x="12102" y="3038"/>
                </a:lnTo>
                <a:lnTo>
                  <a:pt x="12076" y="3072"/>
                </a:lnTo>
                <a:lnTo>
                  <a:pt x="12050" y="3105"/>
                </a:lnTo>
                <a:lnTo>
                  <a:pt x="12028" y="3137"/>
                </a:lnTo>
                <a:lnTo>
                  <a:pt x="12020" y="3152"/>
                </a:lnTo>
                <a:lnTo>
                  <a:pt x="12013" y="3166"/>
                </a:lnTo>
                <a:lnTo>
                  <a:pt x="12010" y="3173"/>
                </a:lnTo>
                <a:lnTo>
                  <a:pt x="12008" y="3179"/>
                </a:lnTo>
                <a:lnTo>
                  <a:pt x="12007" y="3185"/>
                </a:lnTo>
                <a:lnTo>
                  <a:pt x="12006" y="3192"/>
                </a:lnTo>
                <a:lnTo>
                  <a:pt x="12004" y="3217"/>
                </a:lnTo>
                <a:lnTo>
                  <a:pt x="12000" y="3246"/>
                </a:lnTo>
                <a:lnTo>
                  <a:pt x="11996" y="3277"/>
                </a:lnTo>
                <a:lnTo>
                  <a:pt x="11991" y="3307"/>
                </a:lnTo>
                <a:lnTo>
                  <a:pt x="11988" y="3335"/>
                </a:lnTo>
                <a:lnTo>
                  <a:pt x="11985" y="3363"/>
                </a:lnTo>
                <a:lnTo>
                  <a:pt x="11985" y="3374"/>
                </a:lnTo>
                <a:lnTo>
                  <a:pt x="11985" y="3385"/>
                </a:lnTo>
                <a:lnTo>
                  <a:pt x="11987" y="3395"/>
                </a:lnTo>
                <a:lnTo>
                  <a:pt x="11988" y="3403"/>
                </a:lnTo>
                <a:lnTo>
                  <a:pt x="11993" y="3418"/>
                </a:lnTo>
                <a:lnTo>
                  <a:pt x="11998" y="3433"/>
                </a:lnTo>
                <a:lnTo>
                  <a:pt x="12003" y="3448"/>
                </a:lnTo>
                <a:lnTo>
                  <a:pt x="12010" y="3463"/>
                </a:lnTo>
                <a:lnTo>
                  <a:pt x="12014" y="3470"/>
                </a:lnTo>
                <a:lnTo>
                  <a:pt x="12019" y="3479"/>
                </a:lnTo>
                <a:lnTo>
                  <a:pt x="12024" y="3486"/>
                </a:lnTo>
                <a:lnTo>
                  <a:pt x="12030" y="3493"/>
                </a:lnTo>
                <a:lnTo>
                  <a:pt x="12037" y="3500"/>
                </a:lnTo>
                <a:lnTo>
                  <a:pt x="12045" y="3507"/>
                </a:lnTo>
                <a:lnTo>
                  <a:pt x="12054" y="3514"/>
                </a:lnTo>
                <a:lnTo>
                  <a:pt x="12064" y="3520"/>
                </a:lnTo>
                <a:lnTo>
                  <a:pt x="12074" y="3527"/>
                </a:lnTo>
                <a:lnTo>
                  <a:pt x="12081" y="3535"/>
                </a:lnTo>
                <a:lnTo>
                  <a:pt x="12087" y="3543"/>
                </a:lnTo>
                <a:lnTo>
                  <a:pt x="12091" y="3552"/>
                </a:lnTo>
                <a:lnTo>
                  <a:pt x="12094" y="3561"/>
                </a:lnTo>
                <a:lnTo>
                  <a:pt x="12096" y="3571"/>
                </a:lnTo>
                <a:lnTo>
                  <a:pt x="12098" y="3581"/>
                </a:lnTo>
                <a:lnTo>
                  <a:pt x="12099" y="3592"/>
                </a:lnTo>
                <a:lnTo>
                  <a:pt x="12102" y="3612"/>
                </a:lnTo>
                <a:lnTo>
                  <a:pt x="12106" y="3631"/>
                </a:lnTo>
                <a:lnTo>
                  <a:pt x="12110" y="3639"/>
                </a:lnTo>
                <a:lnTo>
                  <a:pt x="12114" y="3647"/>
                </a:lnTo>
                <a:lnTo>
                  <a:pt x="12121" y="3654"/>
                </a:lnTo>
                <a:lnTo>
                  <a:pt x="12129" y="3661"/>
                </a:lnTo>
                <a:lnTo>
                  <a:pt x="12146" y="3671"/>
                </a:lnTo>
                <a:lnTo>
                  <a:pt x="12160" y="3679"/>
                </a:lnTo>
                <a:lnTo>
                  <a:pt x="12175" y="3685"/>
                </a:lnTo>
                <a:lnTo>
                  <a:pt x="12186" y="3689"/>
                </a:lnTo>
                <a:lnTo>
                  <a:pt x="12197" y="3692"/>
                </a:lnTo>
                <a:lnTo>
                  <a:pt x="12208" y="3693"/>
                </a:lnTo>
                <a:lnTo>
                  <a:pt x="12219" y="3693"/>
                </a:lnTo>
                <a:lnTo>
                  <a:pt x="12230" y="3691"/>
                </a:lnTo>
                <a:lnTo>
                  <a:pt x="12243" y="3690"/>
                </a:lnTo>
                <a:lnTo>
                  <a:pt x="12258" y="3689"/>
                </a:lnTo>
                <a:lnTo>
                  <a:pt x="12275" y="3690"/>
                </a:lnTo>
                <a:lnTo>
                  <a:pt x="12295" y="3692"/>
                </a:lnTo>
                <a:lnTo>
                  <a:pt x="12316" y="3696"/>
                </a:lnTo>
                <a:lnTo>
                  <a:pt x="12337" y="3702"/>
                </a:lnTo>
                <a:lnTo>
                  <a:pt x="12358" y="3710"/>
                </a:lnTo>
                <a:lnTo>
                  <a:pt x="12379" y="3719"/>
                </a:lnTo>
                <a:lnTo>
                  <a:pt x="12389" y="3723"/>
                </a:lnTo>
                <a:lnTo>
                  <a:pt x="12398" y="3727"/>
                </a:lnTo>
                <a:lnTo>
                  <a:pt x="12407" y="3730"/>
                </a:lnTo>
                <a:lnTo>
                  <a:pt x="12417" y="3731"/>
                </a:lnTo>
                <a:lnTo>
                  <a:pt x="12425" y="3732"/>
                </a:lnTo>
                <a:lnTo>
                  <a:pt x="12432" y="3733"/>
                </a:lnTo>
                <a:lnTo>
                  <a:pt x="12440" y="3733"/>
                </a:lnTo>
                <a:lnTo>
                  <a:pt x="12448" y="3733"/>
                </a:lnTo>
                <a:lnTo>
                  <a:pt x="12480" y="3729"/>
                </a:lnTo>
                <a:lnTo>
                  <a:pt x="12521" y="3726"/>
                </a:lnTo>
                <a:lnTo>
                  <a:pt x="12534" y="3727"/>
                </a:lnTo>
                <a:lnTo>
                  <a:pt x="12545" y="3728"/>
                </a:lnTo>
                <a:lnTo>
                  <a:pt x="12556" y="3730"/>
                </a:lnTo>
                <a:lnTo>
                  <a:pt x="12567" y="3733"/>
                </a:lnTo>
                <a:lnTo>
                  <a:pt x="12589" y="3740"/>
                </a:lnTo>
                <a:lnTo>
                  <a:pt x="12612" y="3748"/>
                </a:lnTo>
                <a:lnTo>
                  <a:pt x="12637" y="3756"/>
                </a:lnTo>
                <a:lnTo>
                  <a:pt x="12665" y="3763"/>
                </a:lnTo>
                <a:lnTo>
                  <a:pt x="12680" y="3766"/>
                </a:lnTo>
                <a:lnTo>
                  <a:pt x="12696" y="3768"/>
                </a:lnTo>
                <a:lnTo>
                  <a:pt x="12712" y="3769"/>
                </a:lnTo>
                <a:lnTo>
                  <a:pt x="12730" y="3769"/>
                </a:lnTo>
                <a:lnTo>
                  <a:pt x="12768" y="3769"/>
                </a:lnTo>
                <a:lnTo>
                  <a:pt x="12803" y="3770"/>
                </a:lnTo>
                <a:lnTo>
                  <a:pt x="12836" y="3772"/>
                </a:lnTo>
                <a:lnTo>
                  <a:pt x="12868" y="3774"/>
                </a:lnTo>
                <a:lnTo>
                  <a:pt x="12899" y="3777"/>
                </a:lnTo>
                <a:lnTo>
                  <a:pt x="12926" y="3779"/>
                </a:lnTo>
                <a:lnTo>
                  <a:pt x="12950" y="3780"/>
                </a:lnTo>
                <a:lnTo>
                  <a:pt x="12971" y="3780"/>
                </a:lnTo>
                <a:lnTo>
                  <a:pt x="12997" y="3780"/>
                </a:lnTo>
                <a:lnTo>
                  <a:pt x="13032" y="3782"/>
                </a:lnTo>
                <a:lnTo>
                  <a:pt x="13073" y="3785"/>
                </a:lnTo>
                <a:lnTo>
                  <a:pt x="13119" y="3788"/>
                </a:lnTo>
                <a:lnTo>
                  <a:pt x="13164" y="3791"/>
                </a:lnTo>
                <a:lnTo>
                  <a:pt x="13208" y="3792"/>
                </a:lnTo>
                <a:lnTo>
                  <a:pt x="13229" y="3791"/>
                </a:lnTo>
                <a:lnTo>
                  <a:pt x="13248" y="3790"/>
                </a:lnTo>
                <a:lnTo>
                  <a:pt x="13265" y="3788"/>
                </a:lnTo>
                <a:lnTo>
                  <a:pt x="13280" y="3785"/>
                </a:lnTo>
                <a:lnTo>
                  <a:pt x="13307" y="3779"/>
                </a:lnTo>
                <a:lnTo>
                  <a:pt x="13333" y="3775"/>
                </a:lnTo>
                <a:lnTo>
                  <a:pt x="13361" y="3772"/>
                </a:lnTo>
                <a:lnTo>
                  <a:pt x="13388" y="3770"/>
                </a:lnTo>
                <a:lnTo>
                  <a:pt x="13414" y="3769"/>
                </a:lnTo>
                <a:lnTo>
                  <a:pt x="13440" y="3768"/>
                </a:lnTo>
                <a:lnTo>
                  <a:pt x="13466" y="3768"/>
                </a:lnTo>
                <a:lnTo>
                  <a:pt x="13493" y="3767"/>
                </a:lnTo>
                <a:lnTo>
                  <a:pt x="13520" y="3767"/>
                </a:lnTo>
                <a:lnTo>
                  <a:pt x="13549" y="3766"/>
                </a:lnTo>
                <a:lnTo>
                  <a:pt x="13580" y="3765"/>
                </a:lnTo>
                <a:lnTo>
                  <a:pt x="13611" y="3765"/>
                </a:lnTo>
                <a:lnTo>
                  <a:pt x="13638" y="3764"/>
                </a:lnTo>
                <a:lnTo>
                  <a:pt x="13661" y="3764"/>
                </a:lnTo>
                <a:lnTo>
                  <a:pt x="13679" y="3764"/>
                </a:lnTo>
                <a:lnTo>
                  <a:pt x="13690" y="3764"/>
                </a:lnTo>
                <a:lnTo>
                  <a:pt x="13702" y="3762"/>
                </a:lnTo>
                <a:lnTo>
                  <a:pt x="13724" y="3759"/>
                </a:lnTo>
                <a:lnTo>
                  <a:pt x="13753" y="3755"/>
                </a:lnTo>
                <a:lnTo>
                  <a:pt x="13789" y="3752"/>
                </a:lnTo>
                <a:lnTo>
                  <a:pt x="13808" y="3752"/>
                </a:lnTo>
                <a:lnTo>
                  <a:pt x="13830" y="3752"/>
                </a:lnTo>
                <a:lnTo>
                  <a:pt x="13851" y="3754"/>
                </a:lnTo>
                <a:lnTo>
                  <a:pt x="13873" y="3757"/>
                </a:lnTo>
                <a:lnTo>
                  <a:pt x="13895" y="3761"/>
                </a:lnTo>
                <a:lnTo>
                  <a:pt x="13918" y="3767"/>
                </a:lnTo>
                <a:lnTo>
                  <a:pt x="13942" y="3775"/>
                </a:lnTo>
                <a:lnTo>
                  <a:pt x="13964" y="3785"/>
                </a:lnTo>
                <a:lnTo>
                  <a:pt x="14008" y="3806"/>
                </a:lnTo>
                <a:lnTo>
                  <a:pt x="14049" y="3826"/>
                </a:lnTo>
                <a:lnTo>
                  <a:pt x="14089" y="3844"/>
                </a:lnTo>
                <a:lnTo>
                  <a:pt x="14125" y="3861"/>
                </a:lnTo>
                <a:lnTo>
                  <a:pt x="14159" y="3877"/>
                </a:lnTo>
                <a:lnTo>
                  <a:pt x="14191" y="3893"/>
                </a:lnTo>
                <a:lnTo>
                  <a:pt x="14206" y="3901"/>
                </a:lnTo>
                <a:lnTo>
                  <a:pt x="14219" y="3909"/>
                </a:lnTo>
                <a:lnTo>
                  <a:pt x="14233" y="3917"/>
                </a:lnTo>
                <a:lnTo>
                  <a:pt x="14245" y="3926"/>
                </a:lnTo>
                <a:lnTo>
                  <a:pt x="14272" y="3945"/>
                </a:lnTo>
                <a:lnTo>
                  <a:pt x="14305" y="3966"/>
                </a:lnTo>
                <a:lnTo>
                  <a:pt x="14338" y="3989"/>
                </a:lnTo>
                <a:lnTo>
                  <a:pt x="14373" y="4011"/>
                </a:lnTo>
                <a:lnTo>
                  <a:pt x="14405" y="4033"/>
                </a:lnTo>
                <a:lnTo>
                  <a:pt x="14435" y="4054"/>
                </a:lnTo>
                <a:lnTo>
                  <a:pt x="14448" y="4064"/>
                </a:lnTo>
                <a:lnTo>
                  <a:pt x="14458" y="4072"/>
                </a:lnTo>
                <a:lnTo>
                  <a:pt x="14467" y="4080"/>
                </a:lnTo>
                <a:lnTo>
                  <a:pt x="14474" y="4087"/>
                </a:lnTo>
                <a:lnTo>
                  <a:pt x="14485" y="4099"/>
                </a:lnTo>
                <a:lnTo>
                  <a:pt x="14496" y="4110"/>
                </a:lnTo>
                <a:lnTo>
                  <a:pt x="14509" y="4119"/>
                </a:lnTo>
                <a:lnTo>
                  <a:pt x="14522" y="4126"/>
                </a:lnTo>
                <a:lnTo>
                  <a:pt x="14528" y="4130"/>
                </a:lnTo>
                <a:lnTo>
                  <a:pt x="14536" y="4132"/>
                </a:lnTo>
                <a:lnTo>
                  <a:pt x="14543" y="4134"/>
                </a:lnTo>
                <a:lnTo>
                  <a:pt x="14550" y="4135"/>
                </a:lnTo>
                <a:lnTo>
                  <a:pt x="14557" y="4136"/>
                </a:lnTo>
                <a:lnTo>
                  <a:pt x="14564" y="4137"/>
                </a:lnTo>
                <a:lnTo>
                  <a:pt x="14571" y="4136"/>
                </a:lnTo>
                <a:lnTo>
                  <a:pt x="14578" y="4135"/>
                </a:lnTo>
                <a:lnTo>
                  <a:pt x="14585" y="4134"/>
                </a:lnTo>
                <a:lnTo>
                  <a:pt x="14592" y="4134"/>
                </a:lnTo>
                <a:lnTo>
                  <a:pt x="14597" y="4134"/>
                </a:lnTo>
                <a:lnTo>
                  <a:pt x="14603" y="4134"/>
                </a:lnTo>
                <a:lnTo>
                  <a:pt x="14612" y="4137"/>
                </a:lnTo>
                <a:lnTo>
                  <a:pt x="14622" y="4141"/>
                </a:lnTo>
                <a:lnTo>
                  <a:pt x="14646" y="4157"/>
                </a:lnTo>
                <a:lnTo>
                  <a:pt x="14685" y="4181"/>
                </a:lnTo>
                <a:lnTo>
                  <a:pt x="14707" y="4195"/>
                </a:lnTo>
                <a:lnTo>
                  <a:pt x="14728" y="4209"/>
                </a:lnTo>
                <a:lnTo>
                  <a:pt x="14748" y="4223"/>
                </a:lnTo>
                <a:lnTo>
                  <a:pt x="14769" y="4237"/>
                </a:lnTo>
                <a:lnTo>
                  <a:pt x="14788" y="4251"/>
                </a:lnTo>
                <a:lnTo>
                  <a:pt x="14807" y="4263"/>
                </a:lnTo>
                <a:lnTo>
                  <a:pt x="14826" y="4274"/>
                </a:lnTo>
                <a:lnTo>
                  <a:pt x="14846" y="4284"/>
                </a:lnTo>
                <a:lnTo>
                  <a:pt x="14866" y="4293"/>
                </a:lnTo>
                <a:lnTo>
                  <a:pt x="14885" y="4303"/>
                </a:lnTo>
                <a:lnTo>
                  <a:pt x="14903" y="4313"/>
                </a:lnTo>
                <a:lnTo>
                  <a:pt x="14923" y="4321"/>
                </a:lnTo>
                <a:lnTo>
                  <a:pt x="14934" y="4325"/>
                </a:lnTo>
                <a:lnTo>
                  <a:pt x="14945" y="4327"/>
                </a:lnTo>
                <a:lnTo>
                  <a:pt x="14958" y="4329"/>
                </a:lnTo>
                <a:lnTo>
                  <a:pt x="14973" y="4330"/>
                </a:lnTo>
                <a:lnTo>
                  <a:pt x="14989" y="4330"/>
                </a:lnTo>
                <a:lnTo>
                  <a:pt x="15007" y="4328"/>
                </a:lnTo>
                <a:lnTo>
                  <a:pt x="15027" y="4325"/>
                </a:lnTo>
                <a:lnTo>
                  <a:pt x="15048" y="4320"/>
                </a:lnTo>
                <a:lnTo>
                  <a:pt x="15070" y="4314"/>
                </a:lnTo>
                <a:lnTo>
                  <a:pt x="15091" y="4307"/>
                </a:lnTo>
                <a:lnTo>
                  <a:pt x="15110" y="4301"/>
                </a:lnTo>
                <a:lnTo>
                  <a:pt x="15129" y="4294"/>
                </a:lnTo>
                <a:lnTo>
                  <a:pt x="15160" y="4282"/>
                </a:lnTo>
                <a:lnTo>
                  <a:pt x="15186" y="4271"/>
                </a:lnTo>
                <a:lnTo>
                  <a:pt x="15196" y="4268"/>
                </a:lnTo>
                <a:lnTo>
                  <a:pt x="15206" y="4265"/>
                </a:lnTo>
                <a:lnTo>
                  <a:pt x="15213" y="4264"/>
                </a:lnTo>
                <a:lnTo>
                  <a:pt x="15219" y="4264"/>
                </a:lnTo>
                <a:lnTo>
                  <a:pt x="15222" y="4265"/>
                </a:lnTo>
                <a:lnTo>
                  <a:pt x="15224" y="4266"/>
                </a:lnTo>
                <a:lnTo>
                  <a:pt x="15226" y="4267"/>
                </a:lnTo>
                <a:lnTo>
                  <a:pt x="15228" y="4269"/>
                </a:lnTo>
                <a:lnTo>
                  <a:pt x="15229" y="4275"/>
                </a:lnTo>
                <a:lnTo>
                  <a:pt x="15230" y="4284"/>
                </a:lnTo>
                <a:lnTo>
                  <a:pt x="15229" y="4293"/>
                </a:lnTo>
                <a:lnTo>
                  <a:pt x="15228" y="4300"/>
                </a:lnTo>
                <a:lnTo>
                  <a:pt x="15226" y="4308"/>
                </a:lnTo>
                <a:lnTo>
                  <a:pt x="15224" y="4314"/>
                </a:lnTo>
                <a:lnTo>
                  <a:pt x="15219" y="4326"/>
                </a:lnTo>
                <a:lnTo>
                  <a:pt x="15214" y="4338"/>
                </a:lnTo>
                <a:lnTo>
                  <a:pt x="15210" y="4349"/>
                </a:lnTo>
                <a:lnTo>
                  <a:pt x="15207" y="4361"/>
                </a:lnTo>
                <a:lnTo>
                  <a:pt x="15207" y="4368"/>
                </a:lnTo>
                <a:lnTo>
                  <a:pt x="15207" y="4375"/>
                </a:lnTo>
                <a:lnTo>
                  <a:pt x="15208" y="4383"/>
                </a:lnTo>
                <a:lnTo>
                  <a:pt x="15210" y="4391"/>
                </a:lnTo>
                <a:lnTo>
                  <a:pt x="15215" y="4412"/>
                </a:lnTo>
                <a:lnTo>
                  <a:pt x="15219" y="4433"/>
                </a:lnTo>
                <a:lnTo>
                  <a:pt x="15224" y="4456"/>
                </a:lnTo>
                <a:lnTo>
                  <a:pt x="15231" y="4478"/>
                </a:lnTo>
                <a:lnTo>
                  <a:pt x="15235" y="4489"/>
                </a:lnTo>
                <a:lnTo>
                  <a:pt x="15240" y="4500"/>
                </a:lnTo>
                <a:lnTo>
                  <a:pt x="15246" y="4509"/>
                </a:lnTo>
                <a:lnTo>
                  <a:pt x="15252" y="4519"/>
                </a:lnTo>
                <a:lnTo>
                  <a:pt x="15260" y="4527"/>
                </a:lnTo>
                <a:lnTo>
                  <a:pt x="15268" y="4535"/>
                </a:lnTo>
                <a:lnTo>
                  <a:pt x="15278" y="4541"/>
                </a:lnTo>
                <a:lnTo>
                  <a:pt x="15290" y="4545"/>
                </a:lnTo>
                <a:lnTo>
                  <a:pt x="15301" y="4549"/>
                </a:lnTo>
                <a:lnTo>
                  <a:pt x="15312" y="4551"/>
                </a:lnTo>
                <a:lnTo>
                  <a:pt x="15322" y="4553"/>
                </a:lnTo>
                <a:lnTo>
                  <a:pt x="15332" y="4555"/>
                </a:lnTo>
                <a:lnTo>
                  <a:pt x="15349" y="4556"/>
                </a:lnTo>
                <a:lnTo>
                  <a:pt x="15366" y="4557"/>
                </a:lnTo>
                <a:lnTo>
                  <a:pt x="15372" y="4558"/>
                </a:lnTo>
                <a:lnTo>
                  <a:pt x="15379" y="4560"/>
                </a:lnTo>
                <a:lnTo>
                  <a:pt x="15385" y="4562"/>
                </a:lnTo>
                <a:lnTo>
                  <a:pt x="15391" y="4565"/>
                </a:lnTo>
                <a:lnTo>
                  <a:pt x="15396" y="4569"/>
                </a:lnTo>
                <a:lnTo>
                  <a:pt x="15402" y="4574"/>
                </a:lnTo>
                <a:lnTo>
                  <a:pt x="15407" y="4580"/>
                </a:lnTo>
                <a:lnTo>
                  <a:pt x="15412" y="4588"/>
                </a:lnTo>
                <a:lnTo>
                  <a:pt x="15424" y="4612"/>
                </a:lnTo>
                <a:lnTo>
                  <a:pt x="15439" y="4646"/>
                </a:lnTo>
                <a:lnTo>
                  <a:pt x="15455" y="4685"/>
                </a:lnTo>
                <a:lnTo>
                  <a:pt x="15474" y="4728"/>
                </a:lnTo>
                <a:lnTo>
                  <a:pt x="15493" y="4772"/>
                </a:lnTo>
                <a:lnTo>
                  <a:pt x="15511" y="4810"/>
                </a:lnTo>
                <a:lnTo>
                  <a:pt x="15520" y="4827"/>
                </a:lnTo>
                <a:lnTo>
                  <a:pt x="15528" y="4842"/>
                </a:lnTo>
                <a:lnTo>
                  <a:pt x="15536" y="4855"/>
                </a:lnTo>
                <a:lnTo>
                  <a:pt x="15544" y="4865"/>
                </a:lnTo>
                <a:lnTo>
                  <a:pt x="15558" y="4882"/>
                </a:lnTo>
                <a:lnTo>
                  <a:pt x="15574" y="4901"/>
                </a:lnTo>
                <a:lnTo>
                  <a:pt x="15590" y="4923"/>
                </a:lnTo>
                <a:lnTo>
                  <a:pt x="15606" y="4946"/>
                </a:lnTo>
                <a:lnTo>
                  <a:pt x="15621" y="4970"/>
                </a:lnTo>
                <a:lnTo>
                  <a:pt x="15634" y="4997"/>
                </a:lnTo>
                <a:lnTo>
                  <a:pt x="15640" y="5010"/>
                </a:lnTo>
                <a:lnTo>
                  <a:pt x="15646" y="5023"/>
                </a:lnTo>
                <a:lnTo>
                  <a:pt x="15651" y="5037"/>
                </a:lnTo>
                <a:lnTo>
                  <a:pt x="15655" y="5050"/>
                </a:lnTo>
                <a:lnTo>
                  <a:pt x="15662" y="5075"/>
                </a:lnTo>
                <a:lnTo>
                  <a:pt x="15667" y="5096"/>
                </a:lnTo>
                <a:lnTo>
                  <a:pt x="15671" y="5113"/>
                </a:lnTo>
                <a:lnTo>
                  <a:pt x="15674" y="5128"/>
                </a:lnTo>
                <a:lnTo>
                  <a:pt x="15679" y="5155"/>
                </a:lnTo>
                <a:lnTo>
                  <a:pt x="15684" y="5184"/>
                </a:lnTo>
                <a:lnTo>
                  <a:pt x="15686" y="5192"/>
                </a:lnTo>
                <a:lnTo>
                  <a:pt x="15690" y="5199"/>
                </a:lnTo>
                <a:lnTo>
                  <a:pt x="15694" y="5208"/>
                </a:lnTo>
                <a:lnTo>
                  <a:pt x="15700" y="5215"/>
                </a:lnTo>
                <a:lnTo>
                  <a:pt x="15706" y="5222"/>
                </a:lnTo>
                <a:lnTo>
                  <a:pt x="15714" y="5229"/>
                </a:lnTo>
                <a:lnTo>
                  <a:pt x="15722" y="5235"/>
                </a:lnTo>
                <a:lnTo>
                  <a:pt x="15731" y="5242"/>
                </a:lnTo>
                <a:lnTo>
                  <a:pt x="15770" y="5267"/>
                </a:lnTo>
                <a:lnTo>
                  <a:pt x="15812" y="5292"/>
                </a:lnTo>
                <a:lnTo>
                  <a:pt x="15836" y="5308"/>
                </a:lnTo>
                <a:lnTo>
                  <a:pt x="15865" y="5329"/>
                </a:lnTo>
                <a:lnTo>
                  <a:pt x="15897" y="5352"/>
                </a:lnTo>
                <a:lnTo>
                  <a:pt x="15929" y="5376"/>
                </a:lnTo>
                <a:lnTo>
                  <a:pt x="15962" y="5400"/>
                </a:lnTo>
                <a:lnTo>
                  <a:pt x="15992" y="5422"/>
                </a:lnTo>
                <a:lnTo>
                  <a:pt x="16017" y="5441"/>
                </a:lnTo>
                <a:lnTo>
                  <a:pt x="16035" y="5453"/>
                </a:lnTo>
                <a:lnTo>
                  <a:pt x="16042" y="5459"/>
                </a:lnTo>
                <a:lnTo>
                  <a:pt x="16050" y="5466"/>
                </a:lnTo>
                <a:lnTo>
                  <a:pt x="16057" y="5475"/>
                </a:lnTo>
                <a:lnTo>
                  <a:pt x="16064" y="5485"/>
                </a:lnTo>
                <a:lnTo>
                  <a:pt x="16071" y="5496"/>
                </a:lnTo>
                <a:lnTo>
                  <a:pt x="16077" y="5508"/>
                </a:lnTo>
                <a:lnTo>
                  <a:pt x="16082" y="5520"/>
                </a:lnTo>
                <a:lnTo>
                  <a:pt x="16087" y="5532"/>
                </a:lnTo>
                <a:lnTo>
                  <a:pt x="16091" y="5545"/>
                </a:lnTo>
                <a:lnTo>
                  <a:pt x="16095" y="5558"/>
                </a:lnTo>
                <a:lnTo>
                  <a:pt x="16098" y="5570"/>
                </a:lnTo>
                <a:lnTo>
                  <a:pt x="16100" y="5582"/>
                </a:lnTo>
                <a:lnTo>
                  <a:pt x="16100" y="5592"/>
                </a:lnTo>
                <a:lnTo>
                  <a:pt x="16100" y="5601"/>
                </a:lnTo>
                <a:lnTo>
                  <a:pt x="16099" y="5609"/>
                </a:lnTo>
                <a:lnTo>
                  <a:pt x="16097" y="5615"/>
                </a:lnTo>
                <a:lnTo>
                  <a:pt x="16090" y="5626"/>
                </a:lnTo>
                <a:lnTo>
                  <a:pt x="16083" y="5636"/>
                </a:lnTo>
                <a:lnTo>
                  <a:pt x="16076" y="5645"/>
                </a:lnTo>
                <a:lnTo>
                  <a:pt x="16067" y="5655"/>
                </a:lnTo>
                <a:lnTo>
                  <a:pt x="16056" y="5665"/>
                </a:lnTo>
                <a:lnTo>
                  <a:pt x="16044" y="5673"/>
                </a:lnTo>
                <a:lnTo>
                  <a:pt x="16032" y="5681"/>
                </a:lnTo>
                <a:lnTo>
                  <a:pt x="16017" y="5690"/>
                </a:lnTo>
                <a:lnTo>
                  <a:pt x="16009" y="5694"/>
                </a:lnTo>
                <a:lnTo>
                  <a:pt x="16000" y="5700"/>
                </a:lnTo>
                <a:lnTo>
                  <a:pt x="15991" y="5707"/>
                </a:lnTo>
                <a:lnTo>
                  <a:pt x="15981" y="5715"/>
                </a:lnTo>
                <a:lnTo>
                  <a:pt x="15971" y="5724"/>
                </a:lnTo>
                <a:lnTo>
                  <a:pt x="15961" y="5734"/>
                </a:lnTo>
                <a:lnTo>
                  <a:pt x="15951" y="5745"/>
                </a:lnTo>
                <a:lnTo>
                  <a:pt x="15940" y="5757"/>
                </a:lnTo>
                <a:lnTo>
                  <a:pt x="15931" y="5769"/>
                </a:lnTo>
                <a:lnTo>
                  <a:pt x="15922" y="5783"/>
                </a:lnTo>
                <a:lnTo>
                  <a:pt x="15914" y="5797"/>
                </a:lnTo>
                <a:lnTo>
                  <a:pt x="15907" y="5811"/>
                </a:lnTo>
                <a:lnTo>
                  <a:pt x="15901" y="5825"/>
                </a:lnTo>
                <a:lnTo>
                  <a:pt x="15897" y="5840"/>
                </a:lnTo>
                <a:lnTo>
                  <a:pt x="15894" y="5854"/>
                </a:lnTo>
                <a:lnTo>
                  <a:pt x="15893" y="5869"/>
                </a:lnTo>
                <a:lnTo>
                  <a:pt x="15892" y="5903"/>
                </a:lnTo>
                <a:lnTo>
                  <a:pt x="15891" y="5938"/>
                </a:lnTo>
                <a:lnTo>
                  <a:pt x="15890" y="5976"/>
                </a:lnTo>
                <a:lnTo>
                  <a:pt x="15891" y="6014"/>
                </a:lnTo>
                <a:lnTo>
                  <a:pt x="15892" y="6033"/>
                </a:lnTo>
                <a:lnTo>
                  <a:pt x="15893" y="6052"/>
                </a:lnTo>
                <a:lnTo>
                  <a:pt x="15895" y="6069"/>
                </a:lnTo>
                <a:lnTo>
                  <a:pt x="15898" y="6087"/>
                </a:lnTo>
                <a:lnTo>
                  <a:pt x="15902" y="6103"/>
                </a:lnTo>
                <a:lnTo>
                  <a:pt x="15906" y="6118"/>
                </a:lnTo>
                <a:lnTo>
                  <a:pt x="15911" y="6133"/>
                </a:lnTo>
                <a:lnTo>
                  <a:pt x="15918" y="6146"/>
                </a:lnTo>
                <a:lnTo>
                  <a:pt x="15925" y="6159"/>
                </a:lnTo>
                <a:lnTo>
                  <a:pt x="15931" y="6174"/>
                </a:lnTo>
                <a:lnTo>
                  <a:pt x="15938" y="6189"/>
                </a:lnTo>
                <a:lnTo>
                  <a:pt x="15944" y="6206"/>
                </a:lnTo>
                <a:lnTo>
                  <a:pt x="15949" y="6224"/>
                </a:lnTo>
                <a:lnTo>
                  <a:pt x="15954" y="6243"/>
                </a:lnTo>
                <a:lnTo>
                  <a:pt x="15957" y="6261"/>
                </a:lnTo>
                <a:lnTo>
                  <a:pt x="15960" y="6280"/>
                </a:lnTo>
                <a:lnTo>
                  <a:pt x="15962" y="6298"/>
                </a:lnTo>
                <a:lnTo>
                  <a:pt x="15963" y="6316"/>
                </a:lnTo>
                <a:lnTo>
                  <a:pt x="15963" y="6333"/>
                </a:lnTo>
                <a:lnTo>
                  <a:pt x="15962" y="6349"/>
                </a:lnTo>
                <a:lnTo>
                  <a:pt x="15959" y="6365"/>
                </a:lnTo>
                <a:lnTo>
                  <a:pt x="15956" y="6378"/>
                </a:lnTo>
                <a:lnTo>
                  <a:pt x="15953" y="6384"/>
                </a:lnTo>
                <a:lnTo>
                  <a:pt x="15951" y="6389"/>
                </a:lnTo>
                <a:lnTo>
                  <a:pt x="15947" y="6394"/>
                </a:lnTo>
                <a:lnTo>
                  <a:pt x="15944" y="6399"/>
                </a:lnTo>
                <a:lnTo>
                  <a:pt x="15926" y="6418"/>
                </a:lnTo>
                <a:lnTo>
                  <a:pt x="15903" y="6440"/>
                </a:lnTo>
                <a:lnTo>
                  <a:pt x="15891" y="6453"/>
                </a:lnTo>
                <a:lnTo>
                  <a:pt x="15877" y="6465"/>
                </a:lnTo>
                <a:lnTo>
                  <a:pt x="15863" y="6478"/>
                </a:lnTo>
                <a:lnTo>
                  <a:pt x="15848" y="6490"/>
                </a:lnTo>
                <a:lnTo>
                  <a:pt x="15832" y="6502"/>
                </a:lnTo>
                <a:lnTo>
                  <a:pt x="15815" y="6514"/>
                </a:lnTo>
                <a:lnTo>
                  <a:pt x="15799" y="6524"/>
                </a:lnTo>
                <a:lnTo>
                  <a:pt x="15782" y="6534"/>
                </a:lnTo>
                <a:lnTo>
                  <a:pt x="15765" y="6542"/>
                </a:lnTo>
                <a:lnTo>
                  <a:pt x="15748" y="6549"/>
                </a:lnTo>
                <a:lnTo>
                  <a:pt x="15731" y="6554"/>
                </a:lnTo>
                <a:lnTo>
                  <a:pt x="15713" y="6557"/>
                </a:lnTo>
                <a:lnTo>
                  <a:pt x="15678" y="6562"/>
                </a:lnTo>
                <a:lnTo>
                  <a:pt x="15643" y="6567"/>
                </a:lnTo>
                <a:lnTo>
                  <a:pt x="15609" y="6573"/>
                </a:lnTo>
                <a:lnTo>
                  <a:pt x="15576" y="6578"/>
                </a:lnTo>
                <a:lnTo>
                  <a:pt x="15546" y="6585"/>
                </a:lnTo>
                <a:lnTo>
                  <a:pt x="15520" y="6592"/>
                </a:lnTo>
                <a:lnTo>
                  <a:pt x="15509" y="6595"/>
                </a:lnTo>
                <a:lnTo>
                  <a:pt x="15499" y="6598"/>
                </a:lnTo>
                <a:lnTo>
                  <a:pt x="15490" y="6601"/>
                </a:lnTo>
                <a:lnTo>
                  <a:pt x="15483" y="6605"/>
                </a:lnTo>
                <a:lnTo>
                  <a:pt x="15458" y="6614"/>
                </a:lnTo>
                <a:lnTo>
                  <a:pt x="15416" y="6629"/>
                </a:lnTo>
                <a:lnTo>
                  <a:pt x="15389" y="6638"/>
                </a:lnTo>
                <a:lnTo>
                  <a:pt x="15359" y="6650"/>
                </a:lnTo>
                <a:lnTo>
                  <a:pt x="15326" y="6664"/>
                </a:lnTo>
                <a:lnTo>
                  <a:pt x="15292" y="6679"/>
                </a:lnTo>
                <a:lnTo>
                  <a:pt x="15257" y="6698"/>
                </a:lnTo>
                <a:lnTo>
                  <a:pt x="15220" y="6719"/>
                </a:lnTo>
                <a:lnTo>
                  <a:pt x="15202" y="6730"/>
                </a:lnTo>
                <a:lnTo>
                  <a:pt x="15184" y="6742"/>
                </a:lnTo>
                <a:lnTo>
                  <a:pt x="15167" y="6754"/>
                </a:lnTo>
                <a:lnTo>
                  <a:pt x="15149" y="6767"/>
                </a:lnTo>
                <a:lnTo>
                  <a:pt x="15132" y="6781"/>
                </a:lnTo>
                <a:lnTo>
                  <a:pt x="15114" y="6795"/>
                </a:lnTo>
                <a:lnTo>
                  <a:pt x="15098" y="6810"/>
                </a:lnTo>
                <a:lnTo>
                  <a:pt x="15082" y="6827"/>
                </a:lnTo>
                <a:lnTo>
                  <a:pt x="15067" y="6844"/>
                </a:lnTo>
                <a:lnTo>
                  <a:pt x="15052" y="6861"/>
                </a:lnTo>
                <a:lnTo>
                  <a:pt x="15038" y="6880"/>
                </a:lnTo>
                <a:lnTo>
                  <a:pt x="15025" y="6899"/>
                </a:lnTo>
                <a:lnTo>
                  <a:pt x="14999" y="6938"/>
                </a:lnTo>
                <a:lnTo>
                  <a:pt x="14974" y="6975"/>
                </a:lnTo>
                <a:lnTo>
                  <a:pt x="14950" y="7011"/>
                </a:lnTo>
                <a:lnTo>
                  <a:pt x="14925" y="7046"/>
                </a:lnTo>
                <a:lnTo>
                  <a:pt x="14901" y="7078"/>
                </a:lnTo>
                <a:lnTo>
                  <a:pt x="14877" y="7109"/>
                </a:lnTo>
                <a:lnTo>
                  <a:pt x="14854" y="7138"/>
                </a:lnTo>
                <a:lnTo>
                  <a:pt x="14831" y="7167"/>
                </a:lnTo>
                <a:lnTo>
                  <a:pt x="14809" y="7192"/>
                </a:lnTo>
                <a:lnTo>
                  <a:pt x="14788" y="7215"/>
                </a:lnTo>
                <a:lnTo>
                  <a:pt x="14767" y="7237"/>
                </a:lnTo>
                <a:lnTo>
                  <a:pt x="14746" y="7256"/>
                </a:lnTo>
                <a:lnTo>
                  <a:pt x="14726" y="7274"/>
                </a:lnTo>
                <a:lnTo>
                  <a:pt x="14707" y="7289"/>
                </a:lnTo>
                <a:lnTo>
                  <a:pt x="14690" y="7301"/>
                </a:lnTo>
                <a:lnTo>
                  <a:pt x="14673" y="7311"/>
                </a:lnTo>
                <a:lnTo>
                  <a:pt x="14664" y="7316"/>
                </a:lnTo>
                <a:lnTo>
                  <a:pt x="14656" y="7321"/>
                </a:lnTo>
                <a:lnTo>
                  <a:pt x="14648" y="7327"/>
                </a:lnTo>
                <a:lnTo>
                  <a:pt x="14639" y="7334"/>
                </a:lnTo>
                <a:lnTo>
                  <a:pt x="14623" y="7348"/>
                </a:lnTo>
                <a:lnTo>
                  <a:pt x="14608" y="7365"/>
                </a:lnTo>
                <a:lnTo>
                  <a:pt x="14594" y="7384"/>
                </a:lnTo>
                <a:lnTo>
                  <a:pt x="14580" y="7405"/>
                </a:lnTo>
                <a:lnTo>
                  <a:pt x="14566" y="7426"/>
                </a:lnTo>
                <a:lnTo>
                  <a:pt x="14554" y="7448"/>
                </a:lnTo>
                <a:lnTo>
                  <a:pt x="14542" y="7470"/>
                </a:lnTo>
                <a:lnTo>
                  <a:pt x="14532" y="7493"/>
                </a:lnTo>
                <a:lnTo>
                  <a:pt x="14521" y="7518"/>
                </a:lnTo>
                <a:lnTo>
                  <a:pt x="14512" y="7540"/>
                </a:lnTo>
                <a:lnTo>
                  <a:pt x="14505" y="7563"/>
                </a:lnTo>
                <a:lnTo>
                  <a:pt x="14498" y="7585"/>
                </a:lnTo>
                <a:lnTo>
                  <a:pt x="14493" y="7605"/>
                </a:lnTo>
                <a:lnTo>
                  <a:pt x="14490" y="7626"/>
                </a:lnTo>
                <a:lnTo>
                  <a:pt x="14487" y="7645"/>
                </a:lnTo>
                <a:lnTo>
                  <a:pt x="14482" y="7666"/>
                </a:lnTo>
                <a:lnTo>
                  <a:pt x="14477" y="7687"/>
                </a:lnTo>
                <a:lnTo>
                  <a:pt x="14470" y="7709"/>
                </a:lnTo>
                <a:lnTo>
                  <a:pt x="14463" y="7732"/>
                </a:lnTo>
                <a:lnTo>
                  <a:pt x="14455" y="7755"/>
                </a:lnTo>
                <a:lnTo>
                  <a:pt x="14445" y="7778"/>
                </a:lnTo>
                <a:lnTo>
                  <a:pt x="14435" y="7802"/>
                </a:lnTo>
                <a:lnTo>
                  <a:pt x="14423" y="7825"/>
                </a:lnTo>
                <a:lnTo>
                  <a:pt x="14410" y="7849"/>
                </a:lnTo>
                <a:lnTo>
                  <a:pt x="14396" y="7872"/>
                </a:lnTo>
                <a:lnTo>
                  <a:pt x="14381" y="7894"/>
                </a:lnTo>
                <a:lnTo>
                  <a:pt x="14366" y="7915"/>
                </a:lnTo>
                <a:lnTo>
                  <a:pt x="14349" y="7936"/>
                </a:lnTo>
                <a:lnTo>
                  <a:pt x="14331" y="7956"/>
                </a:lnTo>
                <a:lnTo>
                  <a:pt x="14312" y="7976"/>
                </a:lnTo>
                <a:lnTo>
                  <a:pt x="14292" y="7993"/>
                </a:lnTo>
                <a:lnTo>
                  <a:pt x="14275" y="8007"/>
                </a:lnTo>
                <a:lnTo>
                  <a:pt x="14259" y="8020"/>
                </a:lnTo>
                <a:lnTo>
                  <a:pt x="14244" y="8031"/>
                </a:lnTo>
                <a:lnTo>
                  <a:pt x="14229" y="8040"/>
                </a:lnTo>
                <a:lnTo>
                  <a:pt x="14215" y="8048"/>
                </a:lnTo>
                <a:lnTo>
                  <a:pt x="14201" y="8054"/>
                </a:lnTo>
                <a:lnTo>
                  <a:pt x="14187" y="8059"/>
                </a:lnTo>
                <a:lnTo>
                  <a:pt x="14172" y="8062"/>
                </a:lnTo>
                <a:lnTo>
                  <a:pt x="14157" y="8065"/>
                </a:lnTo>
                <a:lnTo>
                  <a:pt x="14142" y="8066"/>
                </a:lnTo>
                <a:lnTo>
                  <a:pt x="14125" y="8067"/>
                </a:lnTo>
                <a:lnTo>
                  <a:pt x="14088" y="8067"/>
                </a:lnTo>
                <a:lnTo>
                  <a:pt x="14044" y="8064"/>
                </a:lnTo>
                <a:lnTo>
                  <a:pt x="14021" y="8063"/>
                </a:lnTo>
                <a:lnTo>
                  <a:pt x="14001" y="8064"/>
                </a:lnTo>
                <a:lnTo>
                  <a:pt x="13984" y="8066"/>
                </a:lnTo>
                <a:lnTo>
                  <a:pt x="13968" y="8070"/>
                </a:lnTo>
                <a:lnTo>
                  <a:pt x="13955" y="8076"/>
                </a:lnTo>
                <a:lnTo>
                  <a:pt x="13944" y="8081"/>
                </a:lnTo>
                <a:lnTo>
                  <a:pt x="13934" y="8088"/>
                </a:lnTo>
                <a:lnTo>
                  <a:pt x="13926" y="8096"/>
                </a:lnTo>
                <a:lnTo>
                  <a:pt x="13920" y="8105"/>
                </a:lnTo>
                <a:lnTo>
                  <a:pt x="13916" y="8115"/>
                </a:lnTo>
                <a:lnTo>
                  <a:pt x="13913" y="8126"/>
                </a:lnTo>
                <a:lnTo>
                  <a:pt x="13911" y="8137"/>
                </a:lnTo>
                <a:lnTo>
                  <a:pt x="13911" y="8149"/>
                </a:lnTo>
                <a:lnTo>
                  <a:pt x="13912" y="8162"/>
                </a:lnTo>
                <a:lnTo>
                  <a:pt x="13913" y="8175"/>
                </a:lnTo>
                <a:lnTo>
                  <a:pt x="13916" y="8188"/>
                </a:lnTo>
                <a:lnTo>
                  <a:pt x="13919" y="8205"/>
                </a:lnTo>
                <a:lnTo>
                  <a:pt x="13922" y="8225"/>
                </a:lnTo>
                <a:lnTo>
                  <a:pt x="13925" y="8247"/>
                </a:lnTo>
                <a:lnTo>
                  <a:pt x="13927" y="8273"/>
                </a:lnTo>
                <a:lnTo>
                  <a:pt x="13930" y="8300"/>
                </a:lnTo>
                <a:lnTo>
                  <a:pt x="13931" y="8330"/>
                </a:lnTo>
                <a:lnTo>
                  <a:pt x="13933" y="8360"/>
                </a:lnTo>
                <a:lnTo>
                  <a:pt x="13933" y="8391"/>
                </a:lnTo>
                <a:lnTo>
                  <a:pt x="13932" y="8423"/>
                </a:lnTo>
                <a:lnTo>
                  <a:pt x="13930" y="8453"/>
                </a:lnTo>
                <a:lnTo>
                  <a:pt x="13927" y="8483"/>
                </a:lnTo>
                <a:lnTo>
                  <a:pt x="13923" y="8510"/>
                </a:lnTo>
                <a:lnTo>
                  <a:pt x="13920" y="8524"/>
                </a:lnTo>
                <a:lnTo>
                  <a:pt x="13917" y="8537"/>
                </a:lnTo>
                <a:lnTo>
                  <a:pt x="13914" y="8549"/>
                </a:lnTo>
                <a:lnTo>
                  <a:pt x="13910" y="8560"/>
                </a:lnTo>
                <a:lnTo>
                  <a:pt x="13905" y="8571"/>
                </a:lnTo>
                <a:lnTo>
                  <a:pt x="13900" y="8580"/>
                </a:lnTo>
                <a:lnTo>
                  <a:pt x="13895" y="8589"/>
                </a:lnTo>
                <a:lnTo>
                  <a:pt x="13889" y="8597"/>
                </a:lnTo>
                <a:lnTo>
                  <a:pt x="13878" y="8610"/>
                </a:lnTo>
                <a:lnTo>
                  <a:pt x="13869" y="8622"/>
                </a:lnTo>
                <a:lnTo>
                  <a:pt x="13862" y="8633"/>
                </a:lnTo>
                <a:lnTo>
                  <a:pt x="13856" y="8643"/>
                </a:lnTo>
                <a:lnTo>
                  <a:pt x="13853" y="8653"/>
                </a:lnTo>
                <a:lnTo>
                  <a:pt x="13851" y="8661"/>
                </a:lnTo>
                <a:lnTo>
                  <a:pt x="13851" y="8670"/>
                </a:lnTo>
                <a:lnTo>
                  <a:pt x="13852" y="8678"/>
                </a:lnTo>
                <a:lnTo>
                  <a:pt x="13855" y="8687"/>
                </a:lnTo>
                <a:lnTo>
                  <a:pt x="13859" y="8696"/>
                </a:lnTo>
                <a:lnTo>
                  <a:pt x="13864" y="8706"/>
                </a:lnTo>
                <a:lnTo>
                  <a:pt x="13870" y="8717"/>
                </a:lnTo>
                <a:lnTo>
                  <a:pt x="13886" y="8744"/>
                </a:lnTo>
                <a:lnTo>
                  <a:pt x="13905" y="8780"/>
                </a:lnTo>
                <a:lnTo>
                  <a:pt x="13915" y="8801"/>
                </a:lnTo>
                <a:lnTo>
                  <a:pt x="13926" y="8824"/>
                </a:lnTo>
                <a:lnTo>
                  <a:pt x="13937" y="8849"/>
                </a:lnTo>
                <a:lnTo>
                  <a:pt x="13949" y="8876"/>
                </a:lnTo>
                <a:lnTo>
                  <a:pt x="13960" y="8905"/>
                </a:lnTo>
                <a:lnTo>
                  <a:pt x="13970" y="8934"/>
                </a:lnTo>
                <a:lnTo>
                  <a:pt x="13981" y="8965"/>
                </a:lnTo>
                <a:lnTo>
                  <a:pt x="13991" y="8996"/>
                </a:lnTo>
                <a:lnTo>
                  <a:pt x="14000" y="9028"/>
                </a:lnTo>
                <a:lnTo>
                  <a:pt x="14009" y="9059"/>
                </a:lnTo>
                <a:lnTo>
                  <a:pt x="14017" y="9090"/>
                </a:lnTo>
                <a:lnTo>
                  <a:pt x="14023" y="9121"/>
                </a:lnTo>
                <a:lnTo>
                  <a:pt x="14029" y="9150"/>
                </a:lnTo>
                <a:lnTo>
                  <a:pt x="14033" y="9178"/>
                </a:lnTo>
                <a:lnTo>
                  <a:pt x="14035" y="9205"/>
                </a:lnTo>
                <a:lnTo>
                  <a:pt x="14036" y="9230"/>
                </a:lnTo>
                <a:lnTo>
                  <a:pt x="14036" y="9253"/>
                </a:lnTo>
                <a:lnTo>
                  <a:pt x="14036" y="9272"/>
                </a:lnTo>
                <a:lnTo>
                  <a:pt x="14035" y="9288"/>
                </a:lnTo>
                <a:lnTo>
                  <a:pt x="14034" y="9301"/>
                </a:lnTo>
                <a:lnTo>
                  <a:pt x="14032" y="9312"/>
                </a:lnTo>
                <a:lnTo>
                  <a:pt x="14029" y="9321"/>
                </a:lnTo>
                <a:lnTo>
                  <a:pt x="14025" y="9328"/>
                </a:lnTo>
                <a:lnTo>
                  <a:pt x="14021" y="9333"/>
                </a:lnTo>
                <a:lnTo>
                  <a:pt x="14015" y="9337"/>
                </a:lnTo>
                <a:lnTo>
                  <a:pt x="14008" y="9341"/>
                </a:lnTo>
                <a:lnTo>
                  <a:pt x="14000" y="9342"/>
                </a:lnTo>
                <a:lnTo>
                  <a:pt x="13991" y="9344"/>
                </a:lnTo>
                <a:lnTo>
                  <a:pt x="13967" y="9345"/>
                </a:lnTo>
                <a:lnTo>
                  <a:pt x="13935" y="9347"/>
                </a:lnTo>
                <a:lnTo>
                  <a:pt x="13902" y="9350"/>
                </a:lnTo>
                <a:lnTo>
                  <a:pt x="13872" y="9354"/>
                </a:lnTo>
                <a:lnTo>
                  <a:pt x="13844" y="9360"/>
                </a:lnTo>
                <a:lnTo>
                  <a:pt x="13818" y="9366"/>
                </a:lnTo>
                <a:lnTo>
                  <a:pt x="13806" y="9369"/>
                </a:lnTo>
                <a:lnTo>
                  <a:pt x="13795" y="9373"/>
                </a:lnTo>
                <a:lnTo>
                  <a:pt x="13785" y="9378"/>
                </a:lnTo>
                <a:lnTo>
                  <a:pt x="13775" y="9382"/>
                </a:lnTo>
                <a:lnTo>
                  <a:pt x="13766" y="9387"/>
                </a:lnTo>
                <a:lnTo>
                  <a:pt x="13758" y="9393"/>
                </a:lnTo>
                <a:lnTo>
                  <a:pt x="13750" y="9399"/>
                </a:lnTo>
                <a:lnTo>
                  <a:pt x="13742" y="9405"/>
                </a:lnTo>
                <a:lnTo>
                  <a:pt x="13724" y="9420"/>
                </a:lnTo>
                <a:lnTo>
                  <a:pt x="13700" y="9439"/>
                </a:lnTo>
                <a:lnTo>
                  <a:pt x="13673" y="9460"/>
                </a:lnTo>
                <a:lnTo>
                  <a:pt x="13643" y="9480"/>
                </a:lnTo>
                <a:lnTo>
                  <a:pt x="13627" y="9490"/>
                </a:lnTo>
                <a:lnTo>
                  <a:pt x="13611" y="9499"/>
                </a:lnTo>
                <a:lnTo>
                  <a:pt x="13594" y="9507"/>
                </a:lnTo>
                <a:lnTo>
                  <a:pt x="13577" y="9515"/>
                </a:lnTo>
                <a:lnTo>
                  <a:pt x="13561" y="9521"/>
                </a:lnTo>
                <a:lnTo>
                  <a:pt x="13546" y="9525"/>
                </a:lnTo>
                <a:lnTo>
                  <a:pt x="13531" y="9528"/>
                </a:lnTo>
                <a:lnTo>
                  <a:pt x="13517" y="9529"/>
                </a:lnTo>
                <a:lnTo>
                  <a:pt x="13491" y="9530"/>
                </a:lnTo>
                <a:lnTo>
                  <a:pt x="13467" y="9533"/>
                </a:lnTo>
                <a:lnTo>
                  <a:pt x="13457" y="9535"/>
                </a:lnTo>
                <a:lnTo>
                  <a:pt x="13446" y="9537"/>
                </a:lnTo>
                <a:lnTo>
                  <a:pt x="13437" y="9540"/>
                </a:lnTo>
                <a:lnTo>
                  <a:pt x="13428" y="9543"/>
                </a:lnTo>
                <a:lnTo>
                  <a:pt x="13419" y="9547"/>
                </a:lnTo>
                <a:lnTo>
                  <a:pt x="13410" y="9552"/>
                </a:lnTo>
                <a:lnTo>
                  <a:pt x="13402" y="9556"/>
                </a:lnTo>
                <a:lnTo>
                  <a:pt x="13394" y="9562"/>
                </a:lnTo>
                <a:lnTo>
                  <a:pt x="13378" y="9574"/>
                </a:lnTo>
                <a:lnTo>
                  <a:pt x="13362" y="9588"/>
                </a:lnTo>
                <a:lnTo>
                  <a:pt x="13345" y="9602"/>
                </a:lnTo>
                <a:lnTo>
                  <a:pt x="13329" y="9616"/>
                </a:lnTo>
                <a:lnTo>
                  <a:pt x="13312" y="9628"/>
                </a:lnTo>
                <a:lnTo>
                  <a:pt x="13293" y="9639"/>
                </a:lnTo>
                <a:lnTo>
                  <a:pt x="13283" y="9644"/>
                </a:lnTo>
                <a:lnTo>
                  <a:pt x="13273" y="9649"/>
                </a:lnTo>
                <a:lnTo>
                  <a:pt x="13262" y="9653"/>
                </a:lnTo>
                <a:lnTo>
                  <a:pt x="13250" y="9657"/>
                </a:lnTo>
                <a:lnTo>
                  <a:pt x="13238" y="9660"/>
                </a:lnTo>
                <a:lnTo>
                  <a:pt x="13224" y="9662"/>
                </a:lnTo>
                <a:lnTo>
                  <a:pt x="13210" y="9664"/>
                </a:lnTo>
                <a:lnTo>
                  <a:pt x="13195" y="9665"/>
                </a:lnTo>
                <a:lnTo>
                  <a:pt x="13181" y="9666"/>
                </a:lnTo>
                <a:lnTo>
                  <a:pt x="13168" y="9669"/>
                </a:lnTo>
                <a:lnTo>
                  <a:pt x="13156" y="9673"/>
                </a:lnTo>
                <a:lnTo>
                  <a:pt x="13146" y="9678"/>
                </a:lnTo>
                <a:lnTo>
                  <a:pt x="13136" y="9684"/>
                </a:lnTo>
                <a:lnTo>
                  <a:pt x="13127" y="9692"/>
                </a:lnTo>
                <a:lnTo>
                  <a:pt x="13117" y="9699"/>
                </a:lnTo>
                <a:lnTo>
                  <a:pt x="13107" y="9707"/>
                </a:lnTo>
                <a:lnTo>
                  <a:pt x="13097" y="9715"/>
                </a:lnTo>
                <a:lnTo>
                  <a:pt x="13086" y="9723"/>
                </a:lnTo>
                <a:lnTo>
                  <a:pt x="13074" y="9732"/>
                </a:lnTo>
                <a:lnTo>
                  <a:pt x="13061" y="9739"/>
                </a:lnTo>
                <a:lnTo>
                  <a:pt x="13046" y="9747"/>
                </a:lnTo>
                <a:lnTo>
                  <a:pt x="13030" y="9754"/>
                </a:lnTo>
                <a:lnTo>
                  <a:pt x="13011" y="9760"/>
                </a:lnTo>
                <a:lnTo>
                  <a:pt x="12989" y="9766"/>
                </a:lnTo>
                <a:lnTo>
                  <a:pt x="12967" y="9771"/>
                </a:lnTo>
                <a:lnTo>
                  <a:pt x="12946" y="9777"/>
                </a:lnTo>
                <a:lnTo>
                  <a:pt x="12926" y="9783"/>
                </a:lnTo>
                <a:lnTo>
                  <a:pt x="12907" y="9790"/>
                </a:lnTo>
                <a:lnTo>
                  <a:pt x="12868" y="9804"/>
                </a:lnTo>
                <a:lnTo>
                  <a:pt x="12833" y="9818"/>
                </a:lnTo>
                <a:lnTo>
                  <a:pt x="12798" y="9832"/>
                </a:lnTo>
                <a:lnTo>
                  <a:pt x="12761" y="9845"/>
                </a:lnTo>
                <a:lnTo>
                  <a:pt x="12743" y="9852"/>
                </a:lnTo>
                <a:lnTo>
                  <a:pt x="12725" y="9857"/>
                </a:lnTo>
                <a:lnTo>
                  <a:pt x="12707" y="9862"/>
                </a:lnTo>
                <a:lnTo>
                  <a:pt x="12687" y="9867"/>
                </a:lnTo>
                <a:lnTo>
                  <a:pt x="12669" y="9872"/>
                </a:lnTo>
                <a:lnTo>
                  <a:pt x="12653" y="9877"/>
                </a:lnTo>
                <a:lnTo>
                  <a:pt x="12637" y="9882"/>
                </a:lnTo>
                <a:lnTo>
                  <a:pt x="12624" y="9887"/>
                </a:lnTo>
                <a:lnTo>
                  <a:pt x="12602" y="9897"/>
                </a:lnTo>
                <a:lnTo>
                  <a:pt x="12582" y="9907"/>
                </a:lnTo>
                <a:lnTo>
                  <a:pt x="12573" y="9911"/>
                </a:lnTo>
                <a:lnTo>
                  <a:pt x="12564" y="9916"/>
                </a:lnTo>
                <a:lnTo>
                  <a:pt x="12555" y="9919"/>
                </a:lnTo>
                <a:lnTo>
                  <a:pt x="12545" y="9922"/>
                </a:lnTo>
                <a:lnTo>
                  <a:pt x="12535" y="9923"/>
                </a:lnTo>
                <a:lnTo>
                  <a:pt x="12523" y="9924"/>
                </a:lnTo>
                <a:lnTo>
                  <a:pt x="12511" y="9924"/>
                </a:lnTo>
                <a:lnTo>
                  <a:pt x="12497" y="9922"/>
                </a:lnTo>
                <a:lnTo>
                  <a:pt x="12450" y="9910"/>
                </a:lnTo>
                <a:lnTo>
                  <a:pt x="12420" y="9903"/>
                </a:lnTo>
                <a:lnTo>
                  <a:pt x="12414" y="9902"/>
                </a:lnTo>
                <a:lnTo>
                  <a:pt x="12408" y="9903"/>
                </a:lnTo>
                <a:lnTo>
                  <a:pt x="12403" y="9905"/>
                </a:lnTo>
                <a:lnTo>
                  <a:pt x="12398" y="9908"/>
                </a:lnTo>
                <a:lnTo>
                  <a:pt x="12393" y="9913"/>
                </a:lnTo>
                <a:lnTo>
                  <a:pt x="12388" y="9920"/>
                </a:lnTo>
                <a:lnTo>
                  <a:pt x="12383" y="9928"/>
                </a:lnTo>
                <a:lnTo>
                  <a:pt x="12377" y="9937"/>
                </a:lnTo>
                <a:lnTo>
                  <a:pt x="12366" y="9959"/>
                </a:lnTo>
                <a:lnTo>
                  <a:pt x="12354" y="9978"/>
                </a:lnTo>
                <a:lnTo>
                  <a:pt x="12343" y="9997"/>
                </a:lnTo>
                <a:lnTo>
                  <a:pt x="12331" y="10015"/>
                </a:lnTo>
                <a:lnTo>
                  <a:pt x="12319" y="10032"/>
                </a:lnTo>
                <a:lnTo>
                  <a:pt x="12306" y="10047"/>
                </a:lnTo>
                <a:lnTo>
                  <a:pt x="12292" y="10061"/>
                </a:lnTo>
                <a:lnTo>
                  <a:pt x="12276" y="10073"/>
                </a:lnTo>
                <a:lnTo>
                  <a:pt x="12268" y="10079"/>
                </a:lnTo>
                <a:lnTo>
                  <a:pt x="12261" y="10086"/>
                </a:lnTo>
                <a:lnTo>
                  <a:pt x="12255" y="10092"/>
                </a:lnTo>
                <a:lnTo>
                  <a:pt x="12249" y="10099"/>
                </a:lnTo>
                <a:lnTo>
                  <a:pt x="12237" y="10113"/>
                </a:lnTo>
                <a:lnTo>
                  <a:pt x="12225" y="10126"/>
                </a:lnTo>
                <a:lnTo>
                  <a:pt x="12219" y="10132"/>
                </a:lnTo>
                <a:lnTo>
                  <a:pt x="12212" y="10137"/>
                </a:lnTo>
                <a:lnTo>
                  <a:pt x="12205" y="10142"/>
                </a:lnTo>
                <a:lnTo>
                  <a:pt x="12197" y="10147"/>
                </a:lnTo>
                <a:lnTo>
                  <a:pt x="12188" y="10150"/>
                </a:lnTo>
                <a:lnTo>
                  <a:pt x="12179" y="10151"/>
                </a:lnTo>
                <a:lnTo>
                  <a:pt x="12167" y="10152"/>
                </a:lnTo>
                <a:lnTo>
                  <a:pt x="12156" y="10151"/>
                </a:lnTo>
                <a:lnTo>
                  <a:pt x="12143" y="10150"/>
                </a:lnTo>
                <a:lnTo>
                  <a:pt x="12131" y="10150"/>
                </a:lnTo>
                <a:lnTo>
                  <a:pt x="12118" y="10150"/>
                </a:lnTo>
                <a:lnTo>
                  <a:pt x="12105" y="10151"/>
                </a:lnTo>
                <a:lnTo>
                  <a:pt x="12092" y="10152"/>
                </a:lnTo>
                <a:lnTo>
                  <a:pt x="12080" y="10154"/>
                </a:lnTo>
                <a:lnTo>
                  <a:pt x="12068" y="10157"/>
                </a:lnTo>
                <a:lnTo>
                  <a:pt x="12056" y="10161"/>
                </a:lnTo>
                <a:lnTo>
                  <a:pt x="12045" y="10165"/>
                </a:lnTo>
                <a:lnTo>
                  <a:pt x="12035" y="10170"/>
                </a:lnTo>
                <a:lnTo>
                  <a:pt x="12027" y="10176"/>
                </a:lnTo>
                <a:lnTo>
                  <a:pt x="12019" y="10183"/>
                </a:lnTo>
                <a:lnTo>
                  <a:pt x="12013" y="10190"/>
                </a:lnTo>
                <a:lnTo>
                  <a:pt x="12009" y="10198"/>
                </a:lnTo>
                <a:lnTo>
                  <a:pt x="12006" y="10207"/>
                </a:lnTo>
                <a:lnTo>
                  <a:pt x="12005" y="10217"/>
                </a:lnTo>
                <a:lnTo>
                  <a:pt x="12005" y="10226"/>
                </a:lnTo>
                <a:lnTo>
                  <a:pt x="12007" y="10234"/>
                </a:lnTo>
                <a:lnTo>
                  <a:pt x="12009" y="10241"/>
                </a:lnTo>
                <a:lnTo>
                  <a:pt x="12012" y="10247"/>
                </a:lnTo>
                <a:lnTo>
                  <a:pt x="12015" y="10252"/>
                </a:lnTo>
                <a:lnTo>
                  <a:pt x="12020" y="10257"/>
                </a:lnTo>
                <a:lnTo>
                  <a:pt x="12025" y="10262"/>
                </a:lnTo>
                <a:lnTo>
                  <a:pt x="12031" y="10267"/>
                </a:lnTo>
                <a:lnTo>
                  <a:pt x="12044" y="10276"/>
                </a:lnTo>
                <a:lnTo>
                  <a:pt x="12061" y="10287"/>
                </a:lnTo>
                <a:lnTo>
                  <a:pt x="12070" y="10294"/>
                </a:lnTo>
                <a:lnTo>
                  <a:pt x="12079" y="10302"/>
                </a:lnTo>
                <a:lnTo>
                  <a:pt x="12088" y="10311"/>
                </a:lnTo>
                <a:lnTo>
                  <a:pt x="12098" y="10322"/>
                </a:lnTo>
                <a:lnTo>
                  <a:pt x="12123" y="10350"/>
                </a:lnTo>
                <a:lnTo>
                  <a:pt x="12154" y="10389"/>
                </a:lnTo>
                <a:lnTo>
                  <a:pt x="12170" y="10411"/>
                </a:lnTo>
                <a:lnTo>
                  <a:pt x="12188" y="10434"/>
                </a:lnTo>
                <a:lnTo>
                  <a:pt x="12206" y="10458"/>
                </a:lnTo>
                <a:lnTo>
                  <a:pt x="12222" y="10482"/>
                </a:lnTo>
                <a:lnTo>
                  <a:pt x="12238" y="10508"/>
                </a:lnTo>
                <a:lnTo>
                  <a:pt x="12252" y="10533"/>
                </a:lnTo>
                <a:lnTo>
                  <a:pt x="12265" y="10557"/>
                </a:lnTo>
                <a:lnTo>
                  <a:pt x="12275" y="10581"/>
                </a:lnTo>
                <a:lnTo>
                  <a:pt x="12280" y="10592"/>
                </a:lnTo>
                <a:lnTo>
                  <a:pt x="12283" y="10604"/>
                </a:lnTo>
                <a:lnTo>
                  <a:pt x="12286" y="10616"/>
                </a:lnTo>
                <a:lnTo>
                  <a:pt x="12288" y="10626"/>
                </a:lnTo>
                <a:lnTo>
                  <a:pt x="12289" y="10636"/>
                </a:lnTo>
                <a:lnTo>
                  <a:pt x="12290" y="10646"/>
                </a:lnTo>
                <a:lnTo>
                  <a:pt x="12289" y="10655"/>
                </a:lnTo>
                <a:lnTo>
                  <a:pt x="12288" y="10664"/>
                </a:lnTo>
                <a:lnTo>
                  <a:pt x="12284" y="10680"/>
                </a:lnTo>
                <a:lnTo>
                  <a:pt x="12283" y="10695"/>
                </a:lnTo>
                <a:lnTo>
                  <a:pt x="12283" y="10709"/>
                </a:lnTo>
                <a:lnTo>
                  <a:pt x="12286" y="10723"/>
                </a:lnTo>
                <a:lnTo>
                  <a:pt x="12289" y="10736"/>
                </a:lnTo>
                <a:lnTo>
                  <a:pt x="12296" y="10747"/>
                </a:lnTo>
                <a:lnTo>
                  <a:pt x="12302" y="10757"/>
                </a:lnTo>
                <a:lnTo>
                  <a:pt x="12310" y="10767"/>
                </a:lnTo>
                <a:lnTo>
                  <a:pt x="12319" y="10776"/>
                </a:lnTo>
                <a:lnTo>
                  <a:pt x="12329" y="10784"/>
                </a:lnTo>
                <a:lnTo>
                  <a:pt x="12340" y="10791"/>
                </a:lnTo>
                <a:lnTo>
                  <a:pt x="12352" y="10797"/>
                </a:lnTo>
                <a:lnTo>
                  <a:pt x="12364" y="10803"/>
                </a:lnTo>
                <a:lnTo>
                  <a:pt x="12377" y="10808"/>
                </a:lnTo>
                <a:lnTo>
                  <a:pt x="12390" y="10812"/>
                </a:lnTo>
                <a:lnTo>
                  <a:pt x="12404" y="10815"/>
                </a:lnTo>
                <a:lnTo>
                  <a:pt x="12431" y="10821"/>
                </a:lnTo>
                <a:lnTo>
                  <a:pt x="12457" y="10829"/>
                </a:lnTo>
                <a:lnTo>
                  <a:pt x="12482" y="10840"/>
                </a:lnTo>
                <a:lnTo>
                  <a:pt x="12507" y="10851"/>
                </a:lnTo>
                <a:lnTo>
                  <a:pt x="12533" y="10866"/>
                </a:lnTo>
                <a:lnTo>
                  <a:pt x="12560" y="10883"/>
                </a:lnTo>
                <a:lnTo>
                  <a:pt x="12589" y="10903"/>
                </a:lnTo>
                <a:lnTo>
                  <a:pt x="12621" y="10927"/>
                </a:lnTo>
                <a:lnTo>
                  <a:pt x="12637" y="10940"/>
                </a:lnTo>
                <a:lnTo>
                  <a:pt x="12654" y="10951"/>
                </a:lnTo>
                <a:lnTo>
                  <a:pt x="12669" y="10960"/>
                </a:lnTo>
                <a:lnTo>
                  <a:pt x="12683" y="10968"/>
                </a:lnTo>
                <a:lnTo>
                  <a:pt x="12710" y="10980"/>
                </a:lnTo>
                <a:lnTo>
                  <a:pt x="12735" y="10991"/>
                </a:lnTo>
                <a:lnTo>
                  <a:pt x="12746" y="10996"/>
                </a:lnTo>
                <a:lnTo>
                  <a:pt x="12756" y="11001"/>
                </a:lnTo>
                <a:lnTo>
                  <a:pt x="12767" y="11007"/>
                </a:lnTo>
                <a:lnTo>
                  <a:pt x="12777" y="11013"/>
                </a:lnTo>
                <a:lnTo>
                  <a:pt x="12785" y="11020"/>
                </a:lnTo>
                <a:lnTo>
                  <a:pt x="12793" y="11028"/>
                </a:lnTo>
                <a:lnTo>
                  <a:pt x="12801" y="11037"/>
                </a:lnTo>
                <a:lnTo>
                  <a:pt x="12808" y="11048"/>
                </a:lnTo>
                <a:lnTo>
                  <a:pt x="12820" y="11072"/>
                </a:lnTo>
                <a:lnTo>
                  <a:pt x="12830" y="11094"/>
                </a:lnTo>
                <a:lnTo>
                  <a:pt x="12840" y="11116"/>
                </a:lnTo>
                <a:lnTo>
                  <a:pt x="12851" y="11139"/>
                </a:lnTo>
                <a:lnTo>
                  <a:pt x="12857" y="11150"/>
                </a:lnTo>
                <a:lnTo>
                  <a:pt x="12863" y="11162"/>
                </a:lnTo>
                <a:lnTo>
                  <a:pt x="12871" y="11174"/>
                </a:lnTo>
                <a:lnTo>
                  <a:pt x="12879" y="11187"/>
                </a:lnTo>
                <a:lnTo>
                  <a:pt x="12889" y="11199"/>
                </a:lnTo>
                <a:lnTo>
                  <a:pt x="12899" y="11212"/>
                </a:lnTo>
                <a:lnTo>
                  <a:pt x="12911" y="11225"/>
                </a:lnTo>
                <a:lnTo>
                  <a:pt x="12924" y="11239"/>
                </a:lnTo>
                <a:lnTo>
                  <a:pt x="12938" y="11253"/>
                </a:lnTo>
                <a:lnTo>
                  <a:pt x="12951" y="11268"/>
                </a:lnTo>
                <a:lnTo>
                  <a:pt x="12963" y="11284"/>
                </a:lnTo>
                <a:lnTo>
                  <a:pt x="12975" y="11302"/>
                </a:lnTo>
                <a:lnTo>
                  <a:pt x="12986" y="11319"/>
                </a:lnTo>
                <a:lnTo>
                  <a:pt x="12996" y="11336"/>
                </a:lnTo>
                <a:lnTo>
                  <a:pt x="13005" y="11352"/>
                </a:lnTo>
                <a:lnTo>
                  <a:pt x="13012" y="11369"/>
                </a:lnTo>
                <a:lnTo>
                  <a:pt x="13017" y="11384"/>
                </a:lnTo>
                <a:lnTo>
                  <a:pt x="13020" y="11399"/>
                </a:lnTo>
                <a:lnTo>
                  <a:pt x="13021" y="11405"/>
                </a:lnTo>
                <a:lnTo>
                  <a:pt x="13021" y="11413"/>
                </a:lnTo>
                <a:lnTo>
                  <a:pt x="13021" y="11419"/>
                </a:lnTo>
                <a:lnTo>
                  <a:pt x="13020" y="11425"/>
                </a:lnTo>
                <a:lnTo>
                  <a:pt x="13018" y="11430"/>
                </a:lnTo>
                <a:lnTo>
                  <a:pt x="13016" y="11435"/>
                </a:lnTo>
                <a:lnTo>
                  <a:pt x="13013" y="11439"/>
                </a:lnTo>
                <a:lnTo>
                  <a:pt x="13009" y="11443"/>
                </a:lnTo>
                <a:lnTo>
                  <a:pt x="13004" y="11446"/>
                </a:lnTo>
                <a:lnTo>
                  <a:pt x="12999" y="11449"/>
                </a:lnTo>
                <a:lnTo>
                  <a:pt x="12992" y="11451"/>
                </a:lnTo>
                <a:lnTo>
                  <a:pt x="12985" y="11452"/>
                </a:lnTo>
                <a:lnTo>
                  <a:pt x="12972" y="11455"/>
                </a:lnTo>
                <a:lnTo>
                  <a:pt x="12960" y="11458"/>
                </a:lnTo>
                <a:lnTo>
                  <a:pt x="12949" y="11461"/>
                </a:lnTo>
                <a:lnTo>
                  <a:pt x="12939" y="11465"/>
                </a:lnTo>
                <a:lnTo>
                  <a:pt x="12930" y="11469"/>
                </a:lnTo>
                <a:lnTo>
                  <a:pt x="12921" y="11474"/>
                </a:lnTo>
                <a:lnTo>
                  <a:pt x="12913" y="11479"/>
                </a:lnTo>
                <a:lnTo>
                  <a:pt x="12905" y="11484"/>
                </a:lnTo>
                <a:lnTo>
                  <a:pt x="12890" y="11495"/>
                </a:lnTo>
                <a:lnTo>
                  <a:pt x="12871" y="11508"/>
                </a:lnTo>
                <a:lnTo>
                  <a:pt x="12862" y="11514"/>
                </a:lnTo>
                <a:lnTo>
                  <a:pt x="12851" y="11520"/>
                </a:lnTo>
                <a:lnTo>
                  <a:pt x="12840" y="11528"/>
                </a:lnTo>
                <a:lnTo>
                  <a:pt x="12827" y="11534"/>
                </a:lnTo>
                <a:lnTo>
                  <a:pt x="12797" y="11547"/>
                </a:lnTo>
                <a:lnTo>
                  <a:pt x="12765" y="11558"/>
                </a:lnTo>
                <a:lnTo>
                  <a:pt x="12730" y="11571"/>
                </a:lnTo>
                <a:lnTo>
                  <a:pt x="12698" y="11584"/>
                </a:lnTo>
                <a:lnTo>
                  <a:pt x="12683" y="11591"/>
                </a:lnTo>
                <a:lnTo>
                  <a:pt x="12669" y="11599"/>
                </a:lnTo>
                <a:lnTo>
                  <a:pt x="12656" y="11608"/>
                </a:lnTo>
                <a:lnTo>
                  <a:pt x="12645" y="11617"/>
                </a:lnTo>
                <a:lnTo>
                  <a:pt x="12639" y="11622"/>
                </a:lnTo>
                <a:lnTo>
                  <a:pt x="12635" y="11627"/>
                </a:lnTo>
                <a:lnTo>
                  <a:pt x="12631" y="11633"/>
                </a:lnTo>
                <a:lnTo>
                  <a:pt x="12628" y="11640"/>
                </a:lnTo>
                <a:lnTo>
                  <a:pt x="12625" y="11646"/>
                </a:lnTo>
                <a:lnTo>
                  <a:pt x="12623" y="11652"/>
                </a:lnTo>
                <a:lnTo>
                  <a:pt x="12622" y="11659"/>
                </a:lnTo>
                <a:lnTo>
                  <a:pt x="12621" y="11666"/>
                </a:lnTo>
                <a:lnTo>
                  <a:pt x="12618" y="11697"/>
                </a:lnTo>
                <a:lnTo>
                  <a:pt x="12612" y="11731"/>
                </a:lnTo>
                <a:lnTo>
                  <a:pt x="12609" y="11749"/>
                </a:lnTo>
                <a:lnTo>
                  <a:pt x="12607" y="11768"/>
                </a:lnTo>
                <a:lnTo>
                  <a:pt x="12605" y="11785"/>
                </a:lnTo>
                <a:lnTo>
                  <a:pt x="12604" y="11802"/>
                </a:lnTo>
                <a:lnTo>
                  <a:pt x="12605" y="11818"/>
                </a:lnTo>
                <a:lnTo>
                  <a:pt x="12607" y="11833"/>
                </a:lnTo>
                <a:lnTo>
                  <a:pt x="12609" y="11841"/>
                </a:lnTo>
                <a:lnTo>
                  <a:pt x="12611" y="11847"/>
                </a:lnTo>
                <a:lnTo>
                  <a:pt x="12614" y="11854"/>
                </a:lnTo>
                <a:lnTo>
                  <a:pt x="12617" y="11860"/>
                </a:lnTo>
                <a:lnTo>
                  <a:pt x="12621" y="11866"/>
                </a:lnTo>
                <a:lnTo>
                  <a:pt x="12626" y="11872"/>
                </a:lnTo>
                <a:lnTo>
                  <a:pt x="12632" y="11877"/>
                </a:lnTo>
                <a:lnTo>
                  <a:pt x="12638" y="11881"/>
                </a:lnTo>
                <a:lnTo>
                  <a:pt x="12646" y="11884"/>
                </a:lnTo>
                <a:lnTo>
                  <a:pt x="12654" y="11887"/>
                </a:lnTo>
                <a:lnTo>
                  <a:pt x="12662" y="11890"/>
                </a:lnTo>
                <a:lnTo>
                  <a:pt x="12672" y="11892"/>
                </a:lnTo>
                <a:lnTo>
                  <a:pt x="12710" y="11897"/>
                </a:lnTo>
                <a:lnTo>
                  <a:pt x="12743" y="11904"/>
                </a:lnTo>
                <a:lnTo>
                  <a:pt x="12758" y="11908"/>
                </a:lnTo>
                <a:lnTo>
                  <a:pt x="12773" y="11912"/>
                </a:lnTo>
                <a:lnTo>
                  <a:pt x="12785" y="11917"/>
                </a:lnTo>
                <a:lnTo>
                  <a:pt x="12797" y="11922"/>
                </a:lnTo>
                <a:lnTo>
                  <a:pt x="12808" y="11928"/>
                </a:lnTo>
                <a:lnTo>
                  <a:pt x="12817" y="11935"/>
                </a:lnTo>
                <a:lnTo>
                  <a:pt x="12826" y="11942"/>
                </a:lnTo>
                <a:lnTo>
                  <a:pt x="12834" y="11951"/>
                </a:lnTo>
                <a:lnTo>
                  <a:pt x="12841" y="11960"/>
                </a:lnTo>
                <a:lnTo>
                  <a:pt x="12847" y="11971"/>
                </a:lnTo>
                <a:lnTo>
                  <a:pt x="12853" y="11982"/>
                </a:lnTo>
                <a:lnTo>
                  <a:pt x="12858" y="11997"/>
                </a:lnTo>
                <a:lnTo>
                  <a:pt x="12865" y="12024"/>
                </a:lnTo>
                <a:lnTo>
                  <a:pt x="12870" y="12053"/>
                </a:lnTo>
                <a:lnTo>
                  <a:pt x="12875" y="12081"/>
                </a:lnTo>
                <a:lnTo>
                  <a:pt x="12879" y="12110"/>
                </a:lnTo>
                <a:lnTo>
                  <a:pt x="12883" y="12123"/>
                </a:lnTo>
                <a:lnTo>
                  <a:pt x="12885" y="12136"/>
                </a:lnTo>
                <a:lnTo>
                  <a:pt x="12889" y="12149"/>
                </a:lnTo>
                <a:lnTo>
                  <a:pt x="12893" y="12161"/>
                </a:lnTo>
                <a:lnTo>
                  <a:pt x="12897" y="12172"/>
                </a:lnTo>
                <a:lnTo>
                  <a:pt x="12903" y="12183"/>
                </a:lnTo>
                <a:lnTo>
                  <a:pt x="12909" y="12193"/>
                </a:lnTo>
                <a:lnTo>
                  <a:pt x="12916" y="12202"/>
                </a:lnTo>
                <a:lnTo>
                  <a:pt x="12924" y="12211"/>
                </a:lnTo>
                <a:lnTo>
                  <a:pt x="12930" y="12221"/>
                </a:lnTo>
                <a:lnTo>
                  <a:pt x="12936" y="12230"/>
                </a:lnTo>
                <a:lnTo>
                  <a:pt x="12941" y="12240"/>
                </a:lnTo>
                <a:lnTo>
                  <a:pt x="12945" y="12251"/>
                </a:lnTo>
                <a:lnTo>
                  <a:pt x="12948" y="12261"/>
                </a:lnTo>
                <a:lnTo>
                  <a:pt x="12950" y="12271"/>
                </a:lnTo>
                <a:lnTo>
                  <a:pt x="12950" y="12282"/>
                </a:lnTo>
                <a:lnTo>
                  <a:pt x="12950" y="12293"/>
                </a:lnTo>
                <a:lnTo>
                  <a:pt x="12948" y="12303"/>
                </a:lnTo>
                <a:lnTo>
                  <a:pt x="12946" y="12314"/>
                </a:lnTo>
                <a:lnTo>
                  <a:pt x="12942" y="12324"/>
                </a:lnTo>
                <a:lnTo>
                  <a:pt x="12936" y="12336"/>
                </a:lnTo>
                <a:lnTo>
                  <a:pt x="12930" y="12346"/>
                </a:lnTo>
                <a:lnTo>
                  <a:pt x="12922" y="12356"/>
                </a:lnTo>
                <a:lnTo>
                  <a:pt x="12912" y="12365"/>
                </a:lnTo>
                <a:lnTo>
                  <a:pt x="12903" y="12375"/>
                </a:lnTo>
                <a:lnTo>
                  <a:pt x="12894" y="12384"/>
                </a:lnTo>
                <a:lnTo>
                  <a:pt x="12887" y="12393"/>
                </a:lnTo>
                <a:lnTo>
                  <a:pt x="12879" y="12402"/>
                </a:lnTo>
                <a:lnTo>
                  <a:pt x="12866" y="12419"/>
                </a:lnTo>
                <a:lnTo>
                  <a:pt x="12855" y="12433"/>
                </a:lnTo>
                <a:lnTo>
                  <a:pt x="12849" y="12439"/>
                </a:lnTo>
                <a:lnTo>
                  <a:pt x="12843" y="12445"/>
                </a:lnTo>
                <a:lnTo>
                  <a:pt x="12836" y="12449"/>
                </a:lnTo>
                <a:lnTo>
                  <a:pt x="12829" y="12451"/>
                </a:lnTo>
                <a:lnTo>
                  <a:pt x="12821" y="12453"/>
                </a:lnTo>
                <a:lnTo>
                  <a:pt x="12813" y="12452"/>
                </a:lnTo>
                <a:lnTo>
                  <a:pt x="12803" y="12451"/>
                </a:lnTo>
                <a:lnTo>
                  <a:pt x="12792" y="12447"/>
                </a:lnTo>
                <a:lnTo>
                  <a:pt x="12781" y="12442"/>
                </a:lnTo>
                <a:lnTo>
                  <a:pt x="12771" y="12436"/>
                </a:lnTo>
                <a:lnTo>
                  <a:pt x="12761" y="12431"/>
                </a:lnTo>
                <a:lnTo>
                  <a:pt x="12752" y="12424"/>
                </a:lnTo>
                <a:lnTo>
                  <a:pt x="12735" y="12412"/>
                </a:lnTo>
                <a:lnTo>
                  <a:pt x="12719" y="12399"/>
                </a:lnTo>
                <a:lnTo>
                  <a:pt x="12711" y="12393"/>
                </a:lnTo>
                <a:lnTo>
                  <a:pt x="12702" y="12388"/>
                </a:lnTo>
                <a:lnTo>
                  <a:pt x="12692" y="12382"/>
                </a:lnTo>
                <a:lnTo>
                  <a:pt x="12682" y="12378"/>
                </a:lnTo>
                <a:lnTo>
                  <a:pt x="12671" y="12374"/>
                </a:lnTo>
                <a:lnTo>
                  <a:pt x="12658" y="12372"/>
                </a:lnTo>
                <a:lnTo>
                  <a:pt x="12645" y="12370"/>
                </a:lnTo>
                <a:lnTo>
                  <a:pt x="12629" y="12369"/>
                </a:lnTo>
                <a:lnTo>
                  <a:pt x="12599" y="12369"/>
                </a:lnTo>
                <a:lnTo>
                  <a:pt x="12572" y="12367"/>
                </a:lnTo>
                <a:lnTo>
                  <a:pt x="12547" y="12364"/>
                </a:lnTo>
                <a:lnTo>
                  <a:pt x="12522" y="12362"/>
                </a:lnTo>
                <a:lnTo>
                  <a:pt x="12496" y="12359"/>
                </a:lnTo>
                <a:lnTo>
                  <a:pt x="12468" y="12356"/>
                </a:lnTo>
                <a:lnTo>
                  <a:pt x="12437" y="12354"/>
                </a:lnTo>
                <a:lnTo>
                  <a:pt x="12400" y="12354"/>
                </a:lnTo>
                <a:lnTo>
                  <a:pt x="12380" y="12353"/>
                </a:lnTo>
                <a:lnTo>
                  <a:pt x="12360" y="12351"/>
                </a:lnTo>
                <a:lnTo>
                  <a:pt x="12339" y="12348"/>
                </a:lnTo>
                <a:lnTo>
                  <a:pt x="12318" y="12344"/>
                </a:lnTo>
                <a:lnTo>
                  <a:pt x="12297" y="12339"/>
                </a:lnTo>
                <a:lnTo>
                  <a:pt x="12276" y="12334"/>
                </a:lnTo>
                <a:lnTo>
                  <a:pt x="12256" y="12327"/>
                </a:lnTo>
                <a:lnTo>
                  <a:pt x="12237" y="12321"/>
                </a:lnTo>
                <a:lnTo>
                  <a:pt x="12201" y="12308"/>
                </a:lnTo>
                <a:lnTo>
                  <a:pt x="12171" y="12296"/>
                </a:lnTo>
                <a:lnTo>
                  <a:pt x="12149" y="12286"/>
                </a:lnTo>
                <a:lnTo>
                  <a:pt x="12137" y="12280"/>
                </a:lnTo>
                <a:lnTo>
                  <a:pt x="12133" y="12278"/>
                </a:lnTo>
                <a:lnTo>
                  <a:pt x="12130" y="12277"/>
                </a:lnTo>
                <a:lnTo>
                  <a:pt x="12127" y="12276"/>
                </a:lnTo>
                <a:lnTo>
                  <a:pt x="12124" y="12277"/>
                </a:lnTo>
                <a:lnTo>
                  <a:pt x="12121" y="12278"/>
                </a:lnTo>
                <a:lnTo>
                  <a:pt x="12118" y="12279"/>
                </a:lnTo>
                <a:lnTo>
                  <a:pt x="12116" y="12282"/>
                </a:lnTo>
                <a:lnTo>
                  <a:pt x="12114" y="12284"/>
                </a:lnTo>
                <a:lnTo>
                  <a:pt x="12111" y="12292"/>
                </a:lnTo>
                <a:lnTo>
                  <a:pt x="12108" y="12302"/>
                </a:lnTo>
                <a:lnTo>
                  <a:pt x="12106" y="12315"/>
                </a:lnTo>
                <a:lnTo>
                  <a:pt x="12106" y="12331"/>
                </a:lnTo>
                <a:lnTo>
                  <a:pt x="12105" y="12338"/>
                </a:lnTo>
                <a:lnTo>
                  <a:pt x="12102" y="12346"/>
                </a:lnTo>
                <a:lnTo>
                  <a:pt x="12098" y="12352"/>
                </a:lnTo>
                <a:lnTo>
                  <a:pt x="12093" y="12359"/>
                </a:lnTo>
                <a:lnTo>
                  <a:pt x="12086" y="12365"/>
                </a:lnTo>
                <a:lnTo>
                  <a:pt x="12079" y="12371"/>
                </a:lnTo>
                <a:lnTo>
                  <a:pt x="12070" y="12378"/>
                </a:lnTo>
                <a:lnTo>
                  <a:pt x="12061" y="12384"/>
                </a:lnTo>
                <a:lnTo>
                  <a:pt x="12041" y="12396"/>
                </a:lnTo>
                <a:lnTo>
                  <a:pt x="12022" y="12410"/>
                </a:lnTo>
                <a:lnTo>
                  <a:pt x="12013" y="12417"/>
                </a:lnTo>
                <a:lnTo>
                  <a:pt x="12004" y="12425"/>
                </a:lnTo>
                <a:lnTo>
                  <a:pt x="11997" y="12433"/>
                </a:lnTo>
                <a:lnTo>
                  <a:pt x="11990" y="12442"/>
                </a:lnTo>
                <a:lnTo>
                  <a:pt x="11983" y="12453"/>
                </a:lnTo>
                <a:lnTo>
                  <a:pt x="11976" y="12461"/>
                </a:lnTo>
                <a:lnTo>
                  <a:pt x="11968" y="12469"/>
                </a:lnTo>
                <a:lnTo>
                  <a:pt x="11960" y="12476"/>
                </a:lnTo>
                <a:lnTo>
                  <a:pt x="11951" y="12482"/>
                </a:lnTo>
                <a:lnTo>
                  <a:pt x="11942" y="12487"/>
                </a:lnTo>
                <a:lnTo>
                  <a:pt x="11931" y="12492"/>
                </a:lnTo>
                <a:lnTo>
                  <a:pt x="11920" y="12495"/>
                </a:lnTo>
                <a:lnTo>
                  <a:pt x="11909" y="12497"/>
                </a:lnTo>
                <a:lnTo>
                  <a:pt x="11897" y="12498"/>
                </a:lnTo>
                <a:lnTo>
                  <a:pt x="11885" y="12498"/>
                </a:lnTo>
                <a:lnTo>
                  <a:pt x="11872" y="12496"/>
                </a:lnTo>
                <a:lnTo>
                  <a:pt x="11858" y="12493"/>
                </a:lnTo>
                <a:lnTo>
                  <a:pt x="11843" y="12488"/>
                </a:lnTo>
                <a:lnTo>
                  <a:pt x="11828" y="12482"/>
                </a:lnTo>
                <a:lnTo>
                  <a:pt x="11811" y="12474"/>
                </a:lnTo>
                <a:lnTo>
                  <a:pt x="11769" y="12454"/>
                </a:lnTo>
                <a:lnTo>
                  <a:pt x="11715" y="12430"/>
                </a:lnTo>
                <a:lnTo>
                  <a:pt x="11652" y="12404"/>
                </a:lnTo>
                <a:lnTo>
                  <a:pt x="11586" y="12378"/>
                </a:lnTo>
                <a:lnTo>
                  <a:pt x="11522" y="12353"/>
                </a:lnTo>
                <a:lnTo>
                  <a:pt x="11464" y="12330"/>
                </a:lnTo>
                <a:lnTo>
                  <a:pt x="11420" y="12311"/>
                </a:lnTo>
                <a:lnTo>
                  <a:pt x="11393" y="12299"/>
                </a:lnTo>
                <a:lnTo>
                  <a:pt x="11373" y="12290"/>
                </a:lnTo>
                <a:lnTo>
                  <a:pt x="11351" y="12283"/>
                </a:lnTo>
                <a:lnTo>
                  <a:pt x="11325" y="12276"/>
                </a:lnTo>
                <a:lnTo>
                  <a:pt x="11299" y="12271"/>
                </a:lnTo>
                <a:lnTo>
                  <a:pt x="11286" y="12270"/>
                </a:lnTo>
                <a:lnTo>
                  <a:pt x="11273" y="12269"/>
                </a:lnTo>
                <a:lnTo>
                  <a:pt x="11260" y="12268"/>
                </a:lnTo>
                <a:lnTo>
                  <a:pt x="11247" y="12268"/>
                </a:lnTo>
                <a:lnTo>
                  <a:pt x="11235" y="12269"/>
                </a:lnTo>
                <a:lnTo>
                  <a:pt x="11223" y="12270"/>
                </a:lnTo>
                <a:lnTo>
                  <a:pt x="11212" y="12273"/>
                </a:lnTo>
                <a:lnTo>
                  <a:pt x="11202" y="12276"/>
                </a:lnTo>
                <a:lnTo>
                  <a:pt x="11193" y="12279"/>
                </a:lnTo>
                <a:lnTo>
                  <a:pt x="11184" y="12280"/>
                </a:lnTo>
                <a:lnTo>
                  <a:pt x="11174" y="12281"/>
                </a:lnTo>
                <a:lnTo>
                  <a:pt x="11165" y="12280"/>
                </a:lnTo>
                <a:lnTo>
                  <a:pt x="11156" y="12278"/>
                </a:lnTo>
                <a:lnTo>
                  <a:pt x="11147" y="12275"/>
                </a:lnTo>
                <a:lnTo>
                  <a:pt x="11138" y="12271"/>
                </a:lnTo>
                <a:lnTo>
                  <a:pt x="11129" y="12266"/>
                </a:lnTo>
                <a:lnTo>
                  <a:pt x="11110" y="12255"/>
                </a:lnTo>
                <a:lnTo>
                  <a:pt x="11092" y="12241"/>
                </a:lnTo>
                <a:lnTo>
                  <a:pt x="11074" y="12226"/>
                </a:lnTo>
                <a:lnTo>
                  <a:pt x="11055" y="12209"/>
                </a:lnTo>
                <a:lnTo>
                  <a:pt x="11045" y="12201"/>
                </a:lnTo>
                <a:lnTo>
                  <a:pt x="11032" y="12193"/>
                </a:lnTo>
                <a:lnTo>
                  <a:pt x="11019" y="12185"/>
                </a:lnTo>
                <a:lnTo>
                  <a:pt x="11003" y="12177"/>
                </a:lnTo>
                <a:lnTo>
                  <a:pt x="10985" y="12169"/>
                </a:lnTo>
                <a:lnTo>
                  <a:pt x="10967" y="12162"/>
                </a:lnTo>
                <a:lnTo>
                  <a:pt x="10949" y="12155"/>
                </a:lnTo>
                <a:lnTo>
                  <a:pt x="10929" y="12149"/>
                </a:lnTo>
                <a:lnTo>
                  <a:pt x="10909" y="12144"/>
                </a:lnTo>
                <a:lnTo>
                  <a:pt x="10889" y="12140"/>
                </a:lnTo>
                <a:lnTo>
                  <a:pt x="10867" y="12137"/>
                </a:lnTo>
                <a:lnTo>
                  <a:pt x="10847" y="12135"/>
                </a:lnTo>
                <a:lnTo>
                  <a:pt x="10826" y="12135"/>
                </a:lnTo>
                <a:lnTo>
                  <a:pt x="10806" y="12136"/>
                </a:lnTo>
                <a:lnTo>
                  <a:pt x="10787" y="12139"/>
                </a:lnTo>
                <a:lnTo>
                  <a:pt x="10769" y="12144"/>
                </a:lnTo>
                <a:lnTo>
                  <a:pt x="10729" y="12156"/>
                </a:lnTo>
                <a:lnTo>
                  <a:pt x="10686" y="12169"/>
                </a:lnTo>
                <a:lnTo>
                  <a:pt x="10638" y="12182"/>
                </a:lnTo>
                <a:lnTo>
                  <a:pt x="10591" y="12194"/>
                </a:lnTo>
                <a:lnTo>
                  <a:pt x="10544" y="12206"/>
                </a:lnTo>
                <a:lnTo>
                  <a:pt x="10498" y="12216"/>
                </a:lnTo>
                <a:lnTo>
                  <a:pt x="10476" y="12219"/>
                </a:lnTo>
                <a:lnTo>
                  <a:pt x="10456" y="12222"/>
                </a:lnTo>
                <a:lnTo>
                  <a:pt x="10437" y="12225"/>
                </a:lnTo>
                <a:lnTo>
                  <a:pt x="10420" y="12226"/>
                </a:lnTo>
                <a:lnTo>
                  <a:pt x="10402" y="12227"/>
                </a:lnTo>
                <a:lnTo>
                  <a:pt x="10384" y="12230"/>
                </a:lnTo>
                <a:lnTo>
                  <a:pt x="10367" y="12233"/>
                </a:lnTo>
                <a:lnTo>
                  <a:pt x="10349" y="12237"/>
                </a:lnTo>
                <a:lnTo>
                  <a:pt x="10313" y="12246"/>
                </a:lnTo>
                <a:lnTo>
                  <a:pt x="10276" y="12255"/>
                </a:lnTo>
                <a:lnTo>
                  <a:pt x="10259" y="12259"/>
                </a:lnTo>
                <a:lnTo>
                  <a:pt x="10242" y="12262"/>
                </a:lnTo>
                <a:lnTo>
                  <a:pt x="10226" y="12264"/>
                </a:lnTo>
                <a:lnTo>
                  <a:pt x="10211" y="12265"/>
                </a:lnTo>
                <a:lnTo>
                  <a:pt x="10196" y="12265"/>
                </a:lnTo>
                <a:lnTo>
                  <a:pt x="10183" y="12263"/>
                </a:lnTo>
                <a:lnTo>
                  <a:pt x="10177" y="12261"/>
                </a:lnTo>
                <a:lnTo>
                  <a:pt x="10170" y="12259"/>
                </a:lnTo>
                <a:lnTo>
                  <a:pt x="10164" y="12256"/>
                </a:lnTo>
                <a:lnTo>
                  <a:pt x="10159" y="12253"/>
                </a:lnTo>
                <a:lnTo>
                  <a:pt x="10140" y="12240"/>
                </a:lnTo>
                <a:lnTo>
                  <a:pt x="10124" y="12230"/>
                </a:lnTo>
                <a:lnTo>
                  <a:pt x="10116" y="12227"/>
                </a:lnTo>
                <a:lnTo>
                  <a:pt x="10108" y="12224"/>
                </a:lnTo>
                <a:lnTo>
                  <a:pt x="10101" y="12222"/>
                </a:lnTo>
                <a:lnTo>
                  <a:pt x="10093" y="12220"/>
                </a:lnTo>
                <a:lnTo>
                  <a:pt x="10086" y="12220"/>
                </a:lnTo>
                <a:lnTo>
                  <a:pt x="10078" y="12220"/>
                </a:lnTo>
                <a:lnTo>
                  <a:pt x="10071" y="12221"/>
                </a:lnTo>
                <a:lnTo>
                  <a:pt x="10062" y="12223"/>
                </a:lnTo>
                <a:lnTo>
                  <a:pt x="10044" y="12229"/>
                </a:lnTo>
                <a:lnTo>
                  <a:pt x="10024" y="12237"/>
                </a:lnTo>
                <a:lnTo>
                  <a:pt x="10013" y="12243"/>
                </a:lnTo>
                <a:lnTo>
                  <a:pt x="10003" y="12249"/>
                </a:lnTo>
                <a:lnTo>
                  <a:pt x="9993" y="12255"/>
                </a:lnTo>
                <a:lnTo>
                  <a:pt x="9983" y="12262"/>
                </a:lnTo>
                <a:lnTo>
                  <a:pt x="9964" y="12276"/>
                </a:lnTo>
                <a:lnTo>
                  <a:pt x="9945" y="12290"/>
                </a:lnTo>
                <a:lnTo>
                  <a:pt x="9934" y="12296"/>
                </a:lnTo>
                <a:lnTo>
                  <a:pt x="9923" y="12302"/>
                </a:lnTo>
                <a:lnTo>
                  <a:pt x="9911" y="12308"/>
                </a:lnTo>
                <a:lnTo>
                  <a:pt x="9899" y="12313"/>
                </a:lnTo>
                <a:lnTo>
                  <a:pt x="9887" y="12316"/>
                </a:lnTo>
                <a:lnTo>
                  <a:pt x="9873" y="12319"/>
                </a:lnTo>
                <a:lnTo>
                  <a:pt x="9858" y="12321"/>
                </a:lnTo>
                <a:lnTo>
                  <a:pt x="9842" y="12322"/>
                </a:lnTo>
                <a:lnTo>
                  <a:pt x="9807" y="12321"/>
                </a:lnTo>
                <a:lnTo>
                  <a:pt x="9773" y="12318"/>
                </a:lnTo>
                <a:lnTo>
                  <a:pt x="9739" y="12314"/>
                </a:lnTo>
                <a:lnTo>
                  <a:pt x="9706" y="12312"/>
                </a:lnTo>
                <a:lnTo>
                  <a:pt x="9689" y="12311"/>
                </a:lnTo>
                <a:lnTo>
                  <a:pt x="9674" y="12311"/>
                </a:lnTo>
                <a:lnTo>
                  <a:pt x="9660" y="12312"/>
                </a:lnTo>
                <a:lnTo>
                  <a:pt x="9646" y="12314"/>
                </a:lnTo>
                <a:lnTo>
                  <a:pt x="9633" y="12317"/>
                </a:lnTo>
                <a:lnTo>
                  <a:pt x="9621" y="12321"/>
                </a:lnTo>
                <a:lnTo>
                  <a:pt x="9611" y="12326"/>
                </a:lnTo>
                <a:lnTo>
                  <a:pt x="9602" y="12335"/>
                </a:lnTo>
                <a:lnTo>
                  <a:pt x="9586" y="12349"/>
                </a:lnTo>
                <a:lnTo>
                  <a:pt x="9572" y="12362"/>
                </a:lnTo>
                <a:lnTo>
                  <a:pt x="9565" y="12368"/>
                </a:lnTo>
                <a:lnTo>
                  <a:pt x="9559" y="12373"/>
                </a:lnTo>
                <a:lnTo>
                  <a:pt x="9552" y="12377"/>
                </a:lnTo>
                <a:lnTo>
                  <a:pt x="9545" y="12381"/>
                </a:lnTo>
                <a:lnTo>
                  <a:pt x="9537" y="12385"/>
                </a:lnTo>
                <a:lnTo>
                  <a:pt x="9528" y="12388"/>
                </a:lnTo>
                <a:lnTo>
                  <a:pt x="9518" y="12390"/>
                </a:lnTo>
                <a:lnTo>
                  <a:pt x="9507" y="12392"/>
                </a:lnTo>
                <a:lnTo>
                  <a:pt x="9494" y="12394"/>
                </a:lnTo>
                <a:lnTo>
                  <a:pt x="9479" y="12395"/>
                </a:lnTo>
                <a:lnTo>
                  <a:pt x="9461" y="12396"/>
                </a:lnTo>
                <a:lnTo>
                  <a:pt x="9442" y="12396"/>
                </a:lnTo>
                <a:lnTo>
                  <a:pt x="9422" y="12397"/>
                </a:lnTo>
                <a:lnTo>
                  <a:pt x="9401" y="12400"/>
                </a:lnTo>
                <a:lnTo>
                  <a:pt x="9380" y="12404"/>
                </a:lnTo>
                <a:lnTo>
                  <a:pt x="9358" y="12410"/>
                </a:lnTo>
                <a:lnTo>
                  <a:pt x="9337" y="12417"/>
                </a:lnTo>
                <a:lnTo>
                  <a:pt x="9316" y="12425"/>
                </a:lnTo>
                <a:lnTo>
                  <a:pt x="9296" y="12435"/>
                </a:lnTo>
                <a:lnTo>
                  <a:pt x="9277" y="12446"/>
                </a:lnTo>
                <a:lnTo>
                  <a:pt x="9259" y="12458"/>
                </a:lnTo>
                <a:lnTo>
                  <a:pt x="9242" y="12469"/>
                </a:lnTo>
                <a:lnTo>
                  <a:pt x="9226" y="12482"/>
                </a:lnTo>
                <a:lnTo>
                  <a:pt x="9212" y="12495"/>
                </a:lnTo>
                <a:lnTo>
                  <a:pt x="9201" y="12508"/>
                </a:lnTo>
                <a:lnTo>
                  <a:pt x="9191" y="12521"/>
                </a:lnTo>
                <a:lnTo>
                  <a:pt x="9187" y="12528"/>
                </a:lnTo>
                <a:lnTo>
                  <a:pt x="9184" y="12534"/>
                </a:lnTo>
                <a:lnTo>
                  <a:pt x="9181" y="12541"/>
                </a:lnTo>
                <a:lnTo>
                  <a:pt x="9179" y="12547"/>
                </a:lnTo>
                <a:lnTo>
                  <a:pt x="9171" y="12578"/>
                </a:lnTo>
                <a:lnTo>
                  <a:pt x="9161" y="12614"/>
                </a:lnTo>
                <a:lnTo>
                  <a:pt x="9155" y="12633"/>
                </a:lnTo>
                <a:lnTo>
                  <a:pt x="9149" y="12653"/>
                </a:lnTo>
                <a:lnTo>
                  <a:pt x="9142" y="12673"/>
                </a:lnTo>
                <a:lnTo>
                  <a:pt x="9133" y="12693"/>
                </a:lnTo>
                <a:lnTo>
                  <a:pt x="9124" y="12712"/>
                </a:lnTo>
                <a:lnTo>
                  <a:pt x="9114" y="12730"/>
                </a:lnTo>
                <a:lnTo>
                  <a:pt x="9102" y="12747"/>
                </a:lnTo>
                <a:lnTo>
                  <a:pt x="9089" y="12762"/>
                </a:lnTo>
                <a:lnTo>
                  <a:pt x="9082" y="12769"/>
                </a:lnTo>
                <a:lnTo>
                  <a:pt x="9075" y="12775"/>
                </a:lnTo>
                <a:lnTo>
                  <a:pt x="9067" y="12781"/>
                </a:lnTo>
                <a:lnTo>
                  <a:pt x="9059" y="12786"/>
                </a:lnTo>
                <a:lnTo>
                  <a:pt x="9051" y="12792"/>
                </a:lnTo>
                <a:lnTo>
                  <a:pt x="9042" y="12795"/>
                </a:lnTo>
                <a:lnTo>
                  <a:pt x="9033" y="12798"/>
                </a:lnTo>
                <a:lnTo>
                  <a:pt x="9024" y="12801"/>
                </a:lnTo>
                <a:lnTo>
                  <a:pt x="8986" y="12807"/>
                </a:lnTo>
                <a:lnTo>
                  <a:pt x="8953" y="12812"/>
                </a:lnTo>
                <a:lnTo>
                  <a:pt x="8925" y="12816"/>
                </a:lnTo>
                <a:lnTo>
                  <a:pt x="8899" y="12821"/>
                </a:lnTo>
                <a:lnTo>
                  <a:pt x="8888" y="12825"/>
                </a:lnTo>
                <a:lnTo>
                  <a:pt x="8878" y="12829"/>
                </a:lnTo>
                <a:lnTo>
                  <a:pt x="8867" y="12834"/>
                </a:lnTo>
                <a:lnTo>
                  <a:pt x="8858" y="12839"/>
                </a:lnTo>
                <a:lnTo>
                  <a:pt x="8850" y="12846"/>
                </a:lnTo>
                <a:lnTo>
                  <a:pt x="8843" y="12854"/>
                </a:lnTo>
                <a:lnTo>
                  <a:pt x="8836" y="12863"/>
                </a:lnTo>
                <a:lnTo>
                  <a:pt x="8830" y="12874"/>
                </a:lnTo>
                <a:lnTo>
                  <a:pt x="8824" y="12885"/>
                </a:lnTo>
                <a:lnTo>
                  <a:pt x="8817" y="12893"/>
                </a:lnTo>
                <a:lnTo>
                  <a:pt x="8810" y="12901"/>
                </a:lnTo>
                <a:lnTo>
                  <a:pt x="8802" y="12907"/>
                </a:lnTo>
                <a:lnTo>
                  <a:pt x="8794" y="12912"/>
                </a:lnTo>
                <a:lnTo>
                  <a:pt x="8786" y="12914"/>
                </a:lnTo>
                <a:lnTo>
                  <a:pt x="8778" y="12916"/>
                </a:lnTo>
                <a:lnTo>
                  <a:pt x="8769" y="12916"/>
                </a:lnTo>
                <a:lnTo>
                  <a:pt x="8760" y="12915"/>
                </a:lnTo>
                <a:lnTo>
                  <a:pt x="8751" y="12912"/>
                </a:lnTo>
                <a:lnTo>
                  <a:pt x="8742" y="12909"/>
                </a:lnTo>
                <a:lnTo>
                  <a:pt x="8734" y="12905"/>
                </a:lnTo>
                <a:lnTo>
                  <a:pt x="8725" y="12898"/>
                </a:lnTo>
                <a:lnTo>
                  <a:pt x="8717" y="12892"/>
                </a:lnTo>
                <a:lnTo>
                  <a:pt x="8709" y="12885"/>
                </a:lnTo>
                <a:lnTo>
                  <a:pt x="8702" y="12878"/>
                </a:lnTo>
                <a:lnTo>
                  <a:pt x="8694" y="12870"/>
                </a:lnTo>
                <a:lnTo>
                  <a:pt x="8684" y="12863"/>
                </a:lnTo>
                <a:lnTo>
                  <a:pt x="8674" y="12856"/>
                </a:lnTo>
                <a:lnTo>
                  <a:pt x="8662" y="12849"/>
                </a:lnTo>
                <a:lnTo>
                  <a:pt x="8648" y="12843"/>
                </a:lnTo>
                <a:lnTo>
                  <a:pt x="8633" y="12837"/>
                </a:lnTo>
                <a:lnTo>
                  <a:pt x="8617" y="12832"/>
                </a:lnTo>
                <a:lnTo>
                  <a:pt x="8601" y="12827"/>
                </a:lnTo>
                <a:lnTo>
                  <a:pt x="8583" y="12823"/>
                </a:lnTo>
                <a:lnTo>
                  <a:pt x="8565" y="12819"/>
                </a:lnTo>
                <a:lnTo>
                  <a:pt x="8546" y="12816"/>
                </a:lnTo>
                <a:lnTo>
                  <a:pt x="8527" y="12813"/>
                </a:lnTo>
                <a:lnTo>
                  <a:pt x="8506" y="12811"/>
                </a:lnTo>
                <a:lnTo>
                  <a:pt x="8485" y="12810"/>
                </a:lnTo>
                <a:lnTo>
                  <a:pt x="8464" y="12809"/>
                </a:lnTo>
                <a:lnTo>
                  <a:pt x="8442" y="12808"/>
                </a:lnTo>
                <a:lnTo>
                  <a:pt x="8402" y="12808"/>
                </a:lnTo>
                <a:lnTo>
                  <a:pt x="8368" y="12808"/>
                </a:lnTo>
                <a:lnTo>
                  <a:pt x="8354" y="12808"/>
                </a:lnTo>
                <a:lnTo>
                  <a:pt x="8340" y="12808"/>
                </a:lnTo>
                <a:lnTo>
                  <a:pt x="8327" y="12809"/>
                </a:lnTo>
                <a:lnTo>
                  <a:pt x="8315" y="12810"/>
                </a:lnTo>
                <a:lnTo>
                  <a:pt x="8304" y="12813"/>
                </a:lnTo>
                <a:lnTo>
                  <a:pt x="8293" y="12816"/>
                </a:lnTo>
                <a:lnTo>
                  <a:pt x="8282" y="12820"/>
                </a:lnTo>
                <a:lnTo>
                  <a:pt x="8272" y="12825"/>
                </a:lnTo>
                <a:lnTo>
                  <a:pt x="8261" y="12831"/>
                </a:lnTo>
                <a:lnTo>
                  <a:pt x="8251" y="12839"/>
                </a:lnTo>
                <a:lnTo>
                  <a:pt x="8240" y="12848"/>
                </a:lnTo>
                <a:lnTo>
                  <a:pt x="8229" y="12858"/>
                </a:lnTo>
                <a:lnTo>
                  <a:pt x="8217" y="12869"/>
                </a:lnTo>
                <a:lnTo>
                  <a:pt x="8204" y="12879"/>
                </a:lnTo>
                <a:lnTo>
                  <a:pt x="8191" y="12888"/>
                </a:lnTo>
                <a:lnTo>
                  <a:pt x="8176" y="12896"/>
                </a:lnTo>
                <a:lnTo>
                  <a:pt x="8161" y="12903"/>
                </a:lnTo>
                <a:lnTo>
                  <a:pt x="8147" y="12910"/>
                </a:lnTo>
                <a:lnTo>
                  <a:pt x="8132" y="12915"/>
                </a:lnTo>
                <a:lnTo>
                  <a:pt x="8117" y="12919"/>
                </a:lnTo>
                <a:lnTo>
                  <a:pt x="8089" y="12926"/>
                </a:lnTo>
                <a:lnTo>
                  <a:pt x="8064" y="12930"/>
                </a:lnTo>
                <a:lnTo>
                  <a:pt x="8040" y="12932"/>
                </a:lnTo>
                <a:lnTo>
                  <a:pt x="8023" y="12933"/>
                </a:lnTo>
                <a:lnTo>
                  <a:pt x="8020" y="12933"/>
                </a:lnTo>
                <a:lnTo>
                  <a:pt x="8016" y="12934"/>
                </a:lnTo>
                <a:lnTo>
                  <a:pt x="8013" y="12936"/>
                </a:lnTo>
                <a:lnTo>
                  <a:pt x="8009" y="12939"/>
                </a:lnTo>
                <a:lnTo>
                  <a:pt x="8003" y="12946"/>
                </a:lnTo>
                <a:lnTo>
                  <a:pt x="7996" y="12955"/>
                </a:lnTo>
                <a:lnTo>
                  <a:pt x="7990" y="12967"/>
                </a:lnTo>
                <a:lnTo>
                  <a:pt x="7985" y="12979"/>
                </a:lnTo>
                <a:lnTo>
                  <a:pt x="7979" y="12993"/>
                </a:lnTo>
                <a:lnTo>
                  <a:pt x="7974" y="13008"/>
                </a:lnTo>
                <a:lnTo>
                  <a:pt x="7965" y="13039"/>
                </a:lnTo>
                <a:lnTo>
                  <a:pt x="7956" y="13067"/>
                </a:lnTo>
                <a:lnTo>
                  <a:pt x="7949" y="13091"/>
                </a:lnTo>
                <a:lnTo>
                  <a:pt x="7942" y="13107"/>
                </a:lnTo>
                <a:lnTo>
                  <a:pt x="7935" y="13122"/>
                </a:lnTo>
                <a:lnTo>
                  <a:pt x="7922" y="13144"/>
                </a:lnTo>
                <a:lnTo>
                  <a:pt x="7915" y="13156"/>
                </a:lnTo>
                <a:lnTo>
                  <a:pt x="7906" y="13169"/>
                </a:lnTo>
                <a:lnTo>
                  <a:pt x="7897" y="13182"/>
                </a:lnTo>
                <a:lnTo>
                  <a:pt x="7887" y="13195"/>
                </a:lnTo>
                <a:lnTo>
                  <a:pt x="7875" y="13207"/>
                </a:lnTo>
                <a:lnTo>
                  <a:pt x="7863" y="13219"/>
                </a:lnTo>
                <a:lnTo>
                  <a:pt x="7850" y="13230"/>
                </a:lnTo>
                <a:lnTo>
                  <a:pt x="7835" y="13239"/>
                </a:lnTo>
                <a:lnTo>
                  <a:pt x="7828" y="13243"/>
                </a:lnTo>
                <a:lnTo>
                  <a:pt x="7820" y="13247"/>
                </a:lnTo>
                <a:lnTo>
                  <a:pt x="7811" y="13251"/>
                </a:lnTo>
                <a:lnTo>
                  <a:pt x="7803" y="13254"/>
                </a:lnTo>
                <a:lnTo>
                  <a:pt x="7794" y="13256"/>
                </a:lnTo>
                <a:lnTo>
                  <a:pt x="7786" y="13258"/>
                </a:lnTo>
                <a:lnTo>
                  <a:pt x="7777" y="13259"/>
                </a:lnTo>
                <a:lnTo>
                  <a:pt x="7767" y="13259"/>
                </a:lnTo>
                <a:lnTo>
                  <a:pt x="7749" y="13259"/>
                </a:lnTo>
                <a:lnTo>
                  <a:pt x="7732" y="13257"/>
                </a:lnTo>
                <a:lnTo>
                  <a:pt x="7715" y="13255"/>
                </a:lnTo>
                <a:lnTo>
                  <a:pt x="7699" y="13253"/>
                </a:lnTo>
                <a:lnTo>
                  <a:pt x="7668" y="13246"/>
                </a:lnTo>
                <a:lnTo>
                  <a:pt x="7640" y="13241"/>
                </a:lnTo>
                <a:lnTo>
                  <a:pt x="7627" y="13239"/>
                </a:lnTo>
                <a:lnTo>
                  <a:pt x="7614" y="13238"/>
                </a:lnTo>
                <a:lnTo>
                  <a:pt x="7601" y="13238"/>
                </a:lnTo>
                <a:lnTo>
                  <a:pt x="7589" y="13239"/>
                </a:lnTo>
                <a:lnTo>
                  <a:pt x="7575" y="13241"/>
                </a:lnTo>
                <a:lnTo>
                  <a:pt x="7563" y="13245"/>
                </a:lnTo>
                <a:lnTo>
                  <a:pt x="7551" y="13252"/>
                </a:lnTo>
                <a:lnTo>
                  <a:pt x="7539" y="13259"/>
                </a:lnTo>
                <a:lnTo>
                  <a:pt x="7513" y="13276"/>
                </a:lnTo>
                <a:lnTo>
                  <a:pt x="7487" y="13292"/>
                </a:lnTo>
                <a:lnTo>
                  <a:pt x="7473" y="13299"/>
                </a:lnTo>
                <a:lnTo>
                  <a:pt x="7458" y="13305"/>
                </a:lnTo>
                <a:lnTo>
                  <a:pt x="7444" y="13311"/>
                </a:lnTo>
                <a:lnTo>
                  <a:pt x="7430" y="13316"/>
                </a:lnTo>
                <a:lnTo>
                  <a:pt x="7416" y="13320"/>
                </a:lnTo>
                <a:lnTo>
                  <a:pt x="7402" y="13322"/>
                </a:lnTo>
                <a:lnTo>
                  <a:pt x="7388" y="13324"/>
                </a:lnTo>
                <a:lnTo>
                  <a:pt x="7374" y="13324"/>
                </a:lnTo>
                <a:lnTo>
                  <a:pt x="7361" y="13323"/>
                </a:lnTo>
                <a:lnTo>
                  <a:pt x="7348" y="13320"/>
                </a:lnTo>
                <a:lnTo>
                  <a:pt x="7334" y="13315"/>
                </a:lnTo>
                <a:lnTo>
                  <a:pt x="7321" y="13309"/>
                </a:lnTo>
                <a:lnTo>
                  <a:pt x="7310" y="13303"/>
                </a:lnTo>
                <a:lnTo>
                  <a:pt x="7299" y="13298"/>
                </a:lnTo>
                <a:lnTo>
                  <a:pt x="7288" y="13294"/>
                </a:lnTo>
                <a:lnTo>
                  <a:pt x="7279" y="13291"/>
                </a:lnTo>
                <a:lnTo>
                  <a:pt x="7269" y="13290"/>
                </a:lnTo>
                <a:lnTo>
                  <a:pt x="7260" y="13289"/>
                </a:lnTo>
                <a:lnTo>
                  <a:pt x="7251" y="13289"/>
                </a:lnTo>
                <a:lnTo>
                  <a:pt x="7242" y="13289"/>
                </a:lnTo>
                <a:lnTo>
                  <a:pt x="7222" y="13292"/>
                </a:lnTo>
                <a:lnTo>
                  <a:pt x="7201" y="13296"/>
                </a:lnTo>
                <a:lnTo>
                  <a:pt x="7176" y="13299"/>
                </a:lnTo>
                <a:lnTo>
                  <a:pt x="7147" y="13301"/>
                </a:lnTo>
                <a:lnTo>
                  <a:pt x="7117" y="13302"/>
                </a:lnTo>
                <a:lnTo>
                  <a:pt x="7088" y="13302"/>
                </a:lnTo>
                <a:lnTo>
                  <a:pt x="7075" y="13301"/>
                </a:lnTo>
                <a:lnTo>
                  <a:pt x="7063" y="13300"/>
                </a:lnTo>
                <a:lnTo>
                  <a:pt x="7051" y="13298"/>
                </a:lnTo>
                <a:lnTo>
                  <a:pt x="7039" y="13295"/>
                </a:lnTo>
                <a:lnTo>
                  <a:pt x="7028" y="13292"/>
                </a:lnTo>
                <a:lnTo>
                  <a:pt x="7017" y="13287"/>
                </a:lnTo>
                <a:lnTo>
                  <a:pt x="7007" y="13282"/>
                </a:lnTo>
                <a:lnTo>
                  <a:pt x="6997" y="13276"/>
                </a:lnTo>
                <a:lnTo>
                  <a:pt x="6986" y="13269"/>
                </a:lnTo>
                <a:lnTo>
                  <a:pt x="6976" y="13260"/>
                </a:lnTo>
                <a:lnTo>
                  <a:pt x="6966" y="13251"/>
                </a:lnTo>
                <a:lnTo>
                  <a:pt x="6957" y="13239"/>
                </a:lnTo>
                <a:lnTo>
                  <a:pt x="6948" y="13227"/>
                </a:lnTo>
                <a:lnTo>
                  <a:pt x="6940" y="13216"/>
                </a:lnTo>
                <a:lnTo>
                  <a:pt x="6932" y="13205"/>
                </a:lnTo>
                <a:lnTo>
                  <a:pt x="6925" y="13193"/>
                </a:lnTo>
                <a:lnTo>
                  <a:pt x="6919" y="13182"/>
                </a:lnTo>
                <a:lnTo>
                  <a:pt x="6913" y="13171"/>
                </a:lnTo>
                <a:lnTo>
                  <a:pt x="6908" y="13160"/>
                </a:lnTo>
                <a:lnTo>
                  <a:pt x="6904" y="13148"/>
                </a:lnTo>
                <a:lnTo>
                  <a:pt x="6900" y="13137"/>
                </a:lnTo>
                <a:lnTo>
                  <a:pt x="6897" y="13125"/>
                </a:lnTo>
                <a:lnTo>
                  <a:pt x="6894" y="13114"/>
                </a:lnTo>
                <a:lnTo>
                  <a:pt x="6892" y="13102"/>
                </a:lnTo>
                <a:lnTo>
                  <a:pt x="6889" y="13080"/>
                </a:lnTo>
                <a:lnTo>
                  <a:pt x="6888" y="13057"/>
                </a:lnTo>
                <a:lnTo>
                  <a:pt x="6887" y="13046"/>
                </a:lnTo>
                <a:lnTo>
                  <a:pt x="6886" y="13035"/>
                </a:lnTo>
                <a:lnTo>
                  <a:pt x="6883" y="13026"/>
                </a:lnTo>
                <a:lnTo>
                  <a:pt x="6879" y="13016"/>
                </a:lnTo>
                <a:lnTo>
                  <a:pt x="6874" y="13009"/>
                </a:lnTo>
                <a:lnTo>
                  <a:pt x="6868" y="13002"/>
                </a:lnTo>
                <a:lnTo>
                  <a:pt x="6861" y="12996"/>
                </a:lnTo>
                <a:lnTo>
                  <a:pt x="6854" y="12991"/>
                </a:lnTo>
                <a:lnTo>
                  <a:pt x="6846" y="12988"/>
                </a:lnTo>
                <a:lnTo>
                  <a:pt x="6838" y="12985"/>
                </a:lnTo>
                <a:lnTo>
                  <a:pt x="6828" y="12983"/>
                </a:lnTo>
                <a:lnTo>
                  <a:pt x="6819" y="12982"/>
                </a:lnTo>
                <a:lnTo>
                  <a:pt x="6808" y="12983"/>
                </a:lnTo>
                <a:lnTo>
                  <a:pt x="6798" y="12984"/>
                </a:lnTo>
                <a:lnTo>
                  <a:pt x="6787" y="12987"/>
                </a:lnTo>
                <a:lnTo>
                  <a:pt x="6775" y="12990"/>
                </a:lnTo>
                <a:lnTo>
                  <a:pt x="6753" y="12999"/>
                </a:lnTo>
                <a:lnTo>
                  <a:pt x="6736" y="13006"/>
                </a:lnTo>
                <a:lnTo>
                  <a:pt x="6719" y="13011"/>
                </a:lnTo>
                <a:lnTo>
                  <a:pt x="6703" y="13015"/>
                </a:lnTo>
                <a:lnTo>
                  <a:pt x="6694" y="13016"/>
                </a:lnTo>
                <a:lnTo>
                  <a:pt x="6685" y="13016"/>
                </a:lnTo>
                <a:lnTo>
                  <a:pt x="6675" y="13016"/>
                </a:lnTo>
                <a:lnTo>
                  <a:pt x="6664" y="13015"/>
                </a:lnTo>
                <a:lnTo>
                  <a:pt x="6651" y="13013"/>
                </a:lnTo>
                <a:lnTo>
                  <a:pt x="6638" y="13010"/>
                </a:lnTo>
                <a:lnTo>
                  <a:pt x="6621" y="13007"/>
                </a:lnTo>
                <a:lnTo>
                  <a:pt x="6604" y="13002"/>
                </a:lnTo>
                <a:lnTo>
                  <a:pt x="6570" y="12991"/>
                </a:lnTo>
                <a:lnTo>
                  <a:pt x="6539" y="12981"/>
                </a:lnTo>
                <a:lnTo>
                  <a:pt x="6525" y="12976"/>
                </a:lnTo>
                <a:lnTo>
                  <a:pt x="6511" y="12972"/>
                </a:lnTo>
                <a:lnTo>
                  <a:pt x="6499" y="12969"/>
                </a:lnTo>
                <a:lnTo>
                  <a:pt x="6487" y="12967"/>
                </a:lnTo>
                <a:lnTo>
                  <a:pt x="6477" y="12966"/>
                </a:lnTo>
                <a:lnTo>
                  <a:pt x="6467" y="12966"/>
                </a:lnTo>
                <a:lnTo>
                  <a:pt x="6458" y="12968"/>
                </a:lnTo>
                <a:lnTo>
                  <a:pt x="6450" y="12972"/>
                </a:lnTo>
                <a:lnTo>
                  <a:pt x="6447" y="12975"/>
                </a:lnTo>
                <a:lnTo>
                  <a:pt x="6443" y="12978"/>
                </a:lnTo>
                <a:lnTo>
                  <a:pt x="6440" y="12982"/>
                </a:lnTo>
                <a:lnTo>
                  <a:pt x="6437" y="12986"/>
                </a:lnTo>
                <a:lnTo>
                  <a:pt x="6431" y="12997"/>
                </a:lnTo>
                <a:lnTo>
                  <a:pt x="6426" y="13010"/>
                </a:lnTo>
                <a:lnTo>
                  <a:pt x="6419" y="13036"/>
                </a:lnTo>
                <a:lnTo>
                  <a:pt x="6413" y="13057"/>
                </a:lnTo>
                <a:lnTo>
                  <a:pt x="6408" y="13073"/>
                </a:lnTo>
                <a:lnTo>
                  <a:pt x="6400" y="13086"/>
                </a:lnTo>
                <a:lnTo>
                  <a:pt x="6397" y="13092"/>
                </a:lnTo>
                <a:lnTo>
                  <a:pt x="6392" y="13097"/>
                </a:lnTo>
                <a:lnTo>
                  <a:pt x="6386" y="13103"/>
                </a:lnTo>
                <a:lnTo>
                  <a:pt x="6380" y="13108"/>
                </a:lnTo>
                <a:lnTo>
                  <a:pt x="6363" y="13118"/>
                </a:lnTo>
                <a:lnTo>
                  <a:pt x="6341" y="13130"/>
                </a:lnTo>
                <a:lnTo>
                  <a:pt x="6314" y="13144"/>
                </a:lnTo>
                <a:lnTo>
                  <a:pt x="6283" y="13157"/>
                </a:lnTo>
                <a:lnTo>
                  <a:pt x="6253" y="13170"/>
                </a:lnTo>
                <a:lnTo>
                  <a:pt x="6224" y="13184"/>
                </a:lnTo>
                <a:lnTo>
                  <a:pt x="6210" y="13192"/>
                </a:lnTo>
                <a:lnTo>
                  <a:pt x="6197" y="13200"/>
                </a:lnTo>
                <a:lnTo>
                  <a:pt x="6184" y="13208"/>
                </a:lnTo>
                <a:lnTo>
                  <a:pt x="6173" y="13217"/>
                </a:lnTo>
                <a:lnTo>
                  <a:pt x="6161" y="13226"/>
                </a:lnTo>
                <a:lnTo>
                  <a:pt x="6152" y="13236"/>
                </a:lnTo>
                <a:lnTo>
                  <a:pt x="6145" y="13247"/>
                </a:lnTo>
                <a:lnTo>
                  <a:pt x="6139" y="13259"/>
                </a:lnTo>
                <a:lnTo>
                  <a:pt x="6129" y="13283"/>
                </a:lnTo>
                <a:lnTo>
                  <a:pt x="6119" y="13308"/>
                </a:lnTo>
                <a:lnTo>
                  <a:pt x="6114" y="13320"/>
                </a:lnTo>
                <a:lnTo>
                  <a:pt x="6108" y="13332"/>
                </a:lnTo>
                <a:lnTo>
                  <a:pt x="6101" y="13343"/>
                </a:lnTo>
                <a:lnTo>
                  <a:pt x="6094" y="13354"/>
                </a:lnTo>
                <a:lnTo>
                  <a:pt x="6086" y="13366"/>
                </a:lnTo>
                <a:lnTo>
                  <a:pt x="6078" y="13376"/>
                </a:lnTo>
                <a:lnTo>
                  <a:pt x="6068" y="13385"/>
                </a:lnTo>
                <a:lnTo>
                  <a:pt x="6057" y="13392"/>
                </a:lnTo>
                <a:lnTo>
                  <a:pt x="6044" y="13399"/>
                </a:lnTo>
                <a:lnTo>
                  <a:pt x="6031" y="13404"/>
                </a:lnTo>
                <a:lnTo>
                  <a:pt x="6016" y="13408"/>
                </a:lnTo>
                <a:lnTo>
                  <a:pt x="6000" y="13410"/>
                </a:lnTo>
                <a:lnTo>
                  <a:pt x="5982" y="13412"/>
                </a:lnTo>
                <a:lnTo>
                  <a:pt x="5964" y="13412"/>
                </a:lnTo>
                <a:lnTo>
                  <a:pt x="5945" y="13412"/>
                </a:lnTo>
                <a:lnTo>
                  <a:pt x="5926" y="13412"/>
                </a:lnTo>
                <a:lnTo>
                  <a:pt x="5907" y="13411"/>
                </a:lnTo>
                <a:lnTo>
                  <a:pt x="5888" y="13409"/>
                </a:lnTo>
                <a:lnTo>
                  <a:pt x="5870" y="13407"/>
                </a:lnTo>
                <a:lnTo>
                  <a:pt x="5852" y="13404"/>
                </a:lnTo>
                <a:lnTo>
                  <a:pt x="5834" y="13400"/>
                </a:lnTo>
                <a:lnTo>
                  <a:pt x="5817" y="13396"/>
                </a:lnTo>
                <a:lnTo>
                  <a:pt x="5799" y="13391"/>
                </a:lnTo>
                <a:lnTo>
                  <a:pt x="5784" y="13385"/>
                </a:lnTo>
                <a:lnTo>
                  <a:pt x="5769" y="13379"/>
                </a:lnTo>
                <a:lnTo>
                  <a:pt x="5755" y="13372"/>
                </a:lnTo>
                <a:lnTo>
                  <a:pt x="5743" y="13365"/>
                </a:lnTo>
                <a:lnTo>
                  <a:pt x="5732" y="13355"/>
                </a:lnTo>
                <a:lnTo>
                  <a:pt x="5715" y="13340"/>
                </a:lnTo>
                <a:lnTo>
                  <a:pt x="5701" y="13328"/>
                </a:lnTo>
                <a:lnTo>
                  <a:pt x="5690" y="13319"/>
                </a:lnTo>
                <a:lnTo>
                  <a:pt x="5680" y="13313"/>
                </a:lnTo>
                <a:lnTo>
                  <a:pt x="5676" y="13311"/>
                </a:lnTo>
                <a:lnTo>
                  <a:pt x="5671" y="13310"/>
                </a:lnTo>
                <a:lnTo>
                  <a:pt x="5665" y="13310"/>
                </a:lnTo>
                <a:lnTo>
                  <a:pt x="5659" y="13310"/>
                </a:lnTo>
                <a:lnTo>
                  <a:pt x="5644" y="13312"/>
                </a:lnTo>
                <a:lnTo>
                  <a:pt x="5624" y="13317"/>
                </a:lnTo>
                <a:lnTo>
                  <a:pt x="5612" y="13319"/>
                </a:lnTo>
                <a:lnTo>
                  <a:pt x="5598" y="13319"/>
                </a:lnTo>
                <a:lnTo>
                  <a:pt x="5584" y="13318"/>
                </a:lnTo>
                <a:lnTo>
                  <a:pt x="5569" y="13315"/>
                </a:lnTo>
                <a:lnTo>
                  <a:pt x="5553" y="13311"/>
                </a:lnTo>
                <a:lnTo>
                  <a:pt x="5538" y="13306"/>
                </a:lnTo>
                <a:lnTo>
                  <a:pt x="5522" y="13300"/>
                </a:lnTo>
                <a:lnTo>
                  <a:pt x="5507" y="13294"/>
                </a:lnTo>
                <a:lnTo>
                  <a:pt x="5477" y="13281"/>
                </a:lnTo>
                <a:lnTo>
                  <a:pt x="5449" y="13269"/>
                </a:lnTo>
                <a:lnTo>
                  <a:pt x="5427" y="13258"/>
                </a:lnTo>
                <a:lnTo>
                  <a:pt x="5410" y="13251"/>
                </a:lnTo>
                <a:lnTo>
                  <a:pt x="5407" y="13251"/>
                </a:lnTo>
                <a:lnTo>
                  <a:pt x="5405" y="13250"/>
                </a:lnTo>
                <a:lnTo>
                  <a:pt x="5403" y="13251"/>
                </a:lnTo>
                <a:lnTo>
                  <a:pt x="5402" y="13252"/>
                </a:lnTo>
                <a:lnTo>
                  <a:pt x="5401" y="13255"/>
                </a:lnTo>
                <a:lnTo>
                  <a:pt x="5401" y="13259"/>
                </a:lnTo>
                <a:lnTo>
                  <a:pt x="5403" y="13272"/>
                </a:lnTo>
                <a:lnTo>
                  <a:pt x="5405" y="13288"/>
                </a:lnTo>
                <a:lnTo>
                  <a:pt x="5404" y="13296"/>
                </a:lnTo>
                <a:lnTo>
                  <a:pt x="5403" y="13305"/>
                </a:lnTo>
                <a:lnTo>
                  <a:pt x="5401" y="13309"/>
                </a:lnTo>
                <a:lnTo>
                  <a:pt x="5400" y="13312"/>
                </a:lnTo>
                <a:lnTo>
                  <a:pt x="5397" y="13316"/>
                </a:lnTo>
                <a:lnTo>
                  <a:pt x="5394" y="13320"/>
                </a:lnTo>
                <a:lnTo>
                  <a:pt x="5390" y="13323"/>
                </a:lnTo>
                <a:lnTo>
                  <a:pt x="5386" y="13326"/>
                </a:lnTo>
                <a:lnTo>
                  <a:pt x="5381" y="13329"/>
                </a:lnTo>
                <a:lnTo>
                  <a:pt x="5375" y="13331"/>
                </a:lnTo>
                <a:lnTo>
                  <a:pt x="5368" y="13333"/>
                </a:lnTo>
                <a:lnTo>
                  <a:pt x="5360" y="13334"/>
                </a:lnTo>
                <a:lnTo>
                  <a:pt x="5351" y="13336"/>
                </a:lnTo>
                <a:lnTo>
                  <a:pt x="5340" y="13336"/>
                </a:lnTo>
                <a:lnTo>
                  <a:pt x="5300" y="13338"/>
                </a:lnTo>
                <a:lnTo>
                  <a:pt x="5262" y="13338"/>
                </a:lnTo>
                <a:lnTo>
                  <a:pt x="5244" y="13338"/>
                </a:lnTo>
                <a:lnTo>
                  <a:pt x="5227" y="13337"/>
                </a:lnTo>
                <a:lnTo>
                  <a:pt x="5209" y="13335"/>
                </a:lnTo>
                <a:lnTo>
                  <a:pt x="5193" y="13332"/>
                </a:lnTo>
                <a:lnTo>
                  <a:pt x="5177" y="13328"/>
                </a:lnTo>
                <a:lnTo>
                  <a:pt x="5161" y="13323"/>
                </a:lnTo>
                <a:lnTo>
                  <a:pt x="5147" y="13316"/>
                </a:lnTo>
                <a:lnTo>
                  <a:pt x="5132" y="13307"/>
                </a:lnTo>
                <a:lnTo>
                  <a:pt x="5118" y="13297"/>
                </a:lnTo>
                <a:lnTo>
                  <a:pt x="5103" y="13285"/>
                </a:lnTo>
                <a:lnTo>
                  <a:pt x="5090" y="13271"/>
                </a:lnTo>
                <a:lnTo>
                  <a:pt x="5077" y="13255"/>
                </a:lnTo>
                <a:lnTo>
                  <a:pt x="5070" y="13246"/>
                </a:lnTo>
                <a:lnTo>
                  <a:pt x="5063" y="13239"/>
                </a:lnTo>
                <a:lnTo>
                  <a:pt x="5055" y="13232"/>
                </a:lnTo>
                <a:lnTo>
                  <a:pt x="5047" y="13227"/>
                </a:lnTo>
                <a:lnTo>
                  <a:pt x="5039" y="13222"/>
                </a:lnTo>
                <a:lnTo>
                  <a:pt x="5031" y="13218"/>
                </a:lnTo>
                <a:lnTo>
                  <a:pt x="5022" y="13214"/>
                </a:lnTo>
                <a:lnTo>
                  <a:pt x="5013" y="13212"/>
                </a:lnTo>
                <a:lnTo>
                  <a:pt x="5004" y="13210"/>
                </a:lnTo>
                <a:lnTo>
                  <a:pt x="4995" y="13208"/>
                </a:lnTo>
                <a:lnTo>
                  <a:pt x="4984" y="13207"/>
                </a:lnTo>
                <a:lnTo>
                  <a:pt x="4975" y="13207"/>
                </a:lnTo>
                <a:lnTo>
                  <a:pt x="4966" y="13208"/>
                </a:lnTo>
                <a:lnTo>
                  <a:pt x="4956" y="13209"/>
                </a:lnTo>
                <a:lnTo>
                  <a:pt x="4947" y="13210"/>
                </a:lnTo>
                <a:lnTo>
                  <a:pt x="4938" y="13212"/>
                </a:lnTo>
                <a:lnTo>
                  <a:pt x="4920" y="13218"/>
                </a:lnTo>
                <a:lnTo>
                  <a:pt x="4903" y="13225"/>
                </a:lnTo>
                <a:lnTo>
                  <a:pt x="4887" y="13233"/>
                </a:lnTo>
                <a:lnTo>
                  <a:pt x="4873" y="13243"/>
                </a:lnTo>
                <a:lnTo>
                  <a:pt x="4866" y="13248"/>
                </a:lnTo>
                <a:lnTo>
                  <a:pt x="4860" y="13255"/>
                </a:lnTo>
                <a:lnTo>
                  <a:pt x="4854" y="13260"/>
                </a:lnTo>
                <a:lnTo>
                  <a:pt x="4849" y="13266"/>
                </a:lnTo>
                <a:lnTo>
                  <a:pt x="4845" y="13272"/>
                </a:lnTo>
                <a:lnTo>
                  <a:pt x="4841" y="13278"/>
                </a:lnTo>
                <a:lnTo>
                  <a:pt x="4839" y="13284"/>
                </a:lnTo>
                <a:lnTo>
                  <a:pt x="4836" y="13290"/>
                </a:lnTo>
                <a:lnTo>
                  <a:pt x="4833" y="13302"/>
                </a:lnTo>
                <a:lnTo>
                  <a:pt x="4832" y="13313"/>
                </a:lnTo>
                <a:lnTo>
                  <a:pt x="4830" y="13324"/>
                </a:lnTo>
                <a:lnTo>
                  <a:pt x="4830" y="13335"/>
                </a:lnTo>
                <a:lnTo>
                  <a:pt x="4830" y="13355"/>
                </a:lnTo>
                <a:lnTo>
                  <a:pt x="4829" y="13376"/>
                </a:lnTo>
                <a:lnTo>
                  <a:pt x="4827" y="13385"/>
                </a:lnTo>
                <a:lnTo>
                  <a:pt x="4825" y="13395"/>
                </a:lnTo>
                <a:lnTo>
                  <a:pt x="4821" y="13405"/>
                </a:lnTo>
                <a:lnTo>
                  <a:pt x="4816" y="13416"/>
                </a:lnTo>
                <a:lnTo>
                  <a:pt x="4809" y="13426"/>
                </a:lnTo>
                <a:lnTo>
                  <a:pt x="4800" y="13437"/>
                </a:lnTo>
                <a:lnTo>
                  <a:pt x="4789" y="13448"/>
                </a:lnTo>
                <a:lnTo>
                  <a:pt x="4775" y="13460"/>
                </a:lnTo>
                <a:lnTo>
                  <a:pt x="4761" y="13473"/>
                </a:lnTo>
                <a:lnTo>
                  <a:pt x="4747" y="13486"/>
                </a:lnTo>
                <a:lnTo>
                  <a:pt x="4736" y="13498"/>
                </a:lnTo>
                <a:lnTo>
                  <a:pt x="4726" y="13510"/>
                </a:lnTo>
                <a:lnTo>
                  <a:pt x="4709" y="13533"/>
                </a:lnTo>
                <a:lnTo>
                  <a:pt x="4695" y="13555"/>
                </a:lnTo>
                <a:lnTo>
                  <a:pt x="4683" y="13575"/>
                </a:lnTo>
                <a:lnTo>
                  <a:pt x="4670" y="13592"/>
                </a:lnTo>
                <a:lnTo>
                  <a:pt x="4663" y="13601"/>
                </a:lnTo>
                <a:lnTo>
                  <a:pt x="4656" y="13608"/>
                </a:lnTo>
                <a:lnTo>
                  <a:pt x="4648" y="13615"/>
                </a:lnTo>
                <a:lnTo>
                  <a:pt x="4639" y="13620"/>
                </a:lnTo>
                <a:lnTo>
                  <a:pt x="4621" y="13630"/>
                </a:lnTo>
                <a:lnTo>
                  <a:pt x="4608" y="13638"/>
                </a:lnTo>
                <a:lnTo>
                  <a:pt x="4597" y="13645"/>
                </a:lnTo>
                <a:lnTo>
                  <a:pt x="4588" y="13653"/>
                </a:lnTo>
                <a:lnTo>
                  <a:pt x="4581" y="13661"/>
                </a:lnTo>
                <a:lnTo>
                  <a:pt x="4576" y="13670"/>
                </a:lnTo>
                <a:lnTo>
                  <a:pt x="4572" y="13680"/>
                </a:lnTo>
                <a:lnTo>
                  <a:pt x="4569" y="13693"/>
                </a:lnTo>
                <a:lnTo>
                  <a:pt x="4567" y="13700"/>
                </a:lnTo>
                <a:lnTo>
                  <a:pt x="4563" y="13707"/>
                </a:lnTo>
                <a:lnTo>
                  <a:pt x="4558" y="13714"/>
                </a:lnTo>
                <a:lnTo>
                  <a:pt x="4552" y="13719"/>
                </a:lnTo>
                <a:lnTo>
                  <a:pt x="4545" y="13724"/>
                </a:lnTo>
                <a:lnTo>
                  <a:pt x="4537" y="13729"/>
                </a:lnTo>
                <a:lnTo>
                  <a:pt x="4529" y="13733"/>
                </a:lnTo>
                <a:lnTo>
                  <a:pt x="4520" y="13738"/>
                </a:lnTo>
                <a:lnTo>
                  <a:pt x="4501" y="13746"/>
                </a:lnTo>
                <a:lnTo>
                  <a:pt x="4483" y="13755"/>
                </a:lnTo>
                <a:lnTo>
                  <a:pt x="4474" y="13760"/>
                </a:lnTo>
                <a:lnTo>
                  <a:pt x="4466" y="13765"/>
                </a:lnTo>
                <a:lnTo>
                  <a:pt x="4459" y="13770"/>
                </a:lnTo>
                <a:lnTo>
                  <a:pt x="4453" y="13775"/>
                </a:lnTo>
                <a:lnTo>
                  <a:pt x="4450" y="13778"/>
                </a:lnTo>
                <a:lnTo>
                  <a:pt x="4448" y="13781"/>
                </a:lnTo>
                <a:lnTo>
                  <a:pt x="4447" y="13784"/>
                </a:lnTo>
                <a:lnTo>
                  <a:pt x="4446" y="13788"/>
                </a:lnTo>
                <a:lnTo>
                  <a:pt x="4445" y="13794"/>
                </a:lnTo>
                <a:lnTo>
                  <a:pt x="4446" y="13802"/>
                </a:lnTo>
                <a:lnTo>
                  <a:pt x="4450" y="13818"/>
                </a:lnTo>
                <a:lnTo>
                  <a:pt x="4457" y="13837"/>
                </a:lnTo>
                <a:lnTo>
                  <a:pt x="4460" y="13846"/>
                </a:lnTo>
                <a:lnTo>
                  <a:pt x="4462" y="13857"/>
                </a:lnTo>
                <a:lnTo>
                  <a:pt x="4464" y="13868"/>
                </a:lnTo>
                <a:lnTo>
                  <a:pt x="4465" y="13880"/>
                </a:lnTo>
                <a:lnTo>
                  <a:pt x="4464" y="13892"/>
                </a:lnTo>
                <a:lnTo>
                  <a:pt x="4461" y="13905"/>
                </a:lnTo>
                <a:lnTo>
                  <a:pt x="4456" y="13919"/>
                </a:lnTo>
                <a:lnTo>
                  <a:pt x="4449" y="13934"/>
                </a:lnTo>
                <a:lnTo>
                  <a:pt x="4441" y="13951"/>
                </a:lnTo>
                <a:lnTo>
                  <a:pt x="4433" y="13967"/>
                </a:lnTo>
                <a:lnTo>
                  <a:pt x="4426" y="13983"/>
                </a:lnTo>
                <a:lnTo>
                  <a:pt x="4419" y="14000"/>
                </a:lnTo>
                <a:lnTo>
                  <a:pt x="4406" y="14033"/>
                </a:lnTo>
                <a:lnTo>
                  <a:pt x="4390" y="14066"/>
                </a:lnTo>
                <a:lnTo>
                  <a:pt x="4382" y="14080"/>
                </a:lnTo>
                <a:lnTo>
                  <a:pt x="4373" y="14094"/>
                </a:lnTo>
                <a:lnTo>
                  <a:pt x="4362" y="14106"/>
                </a:lnTo>
                <a:lnTo>
                  <a:pt x="4351" y="14117"/>
                </a:lnTo>
                <a:lnTo>
                  <a:pt x="4344" y="14121"/>
                </a:lnTo>
                <a:lnTo>
                  <a:pt x="4337" y="14126"/>
                </a:lnTo>
                <a:lnTo>
                  <a:pt x="4330" y="14129"/>
                </a:lnTo>
                <a:lnTo>
                  <a:pt x="4322" y="14133"/>
                </a:lnTo>
                <a:lnTo>
                  <a:pt x="4314" y="14135"/>
                </a:lnTo>
                <a:lnTo>
                  <a:pt x="4306" y="14138"/>
                </a:lnTo>
                <a:lnTo>
                  <a:pt x="4296" y="14139"/>
                </a:lnTo>
                <a:lnTo>
                  <a:pt x="4287" y="14140"/>
                </a:lnTo>
                <a:lnTo>
                  <a:pt x="4265" y="14141"/>
                </a:lnTo>
                <a:lnTo>
                  <a:pt x="4242" y="14141"/>
                </a:lnTo>
                <a:lnTo>
                  <a:pt x="4219" y="14140"/>
                </a:lnTo>
                <a:lnTo>
                  <a:pt x="4194" y="14139"/>
                </a:lnTo>
                <a:lnTo>
                  <a:pt x="4143" y="14135"/>
                </a:lnTo>
                <a:lnTo>
                  <a:pt x="4091" y="14131"/>
                </a:lnTo>
                <a:lnTo>
                  <a:pt x="4066" y="14129"/>
                </a:lnTo>
                <a:lnTo>
                  <a:pt x="4040" y="14128"/>
                </a:lnTo>
                <a:lnTo>
                  <a:pt x="4016" y="14128"/>
                </a:lnTo>
                <a:lnTo>
                  <a:pt x="3993" y="14128"/>
                </a:lnTo>
                <a:lnTo>
                  <a:pt x="3971" y="14130"/>
                </a:lnTo>
                <a:lnTo>
                  <a:pt x="3950" y="14133"/>
                </a:lnTo>
                <a:lnTo>
                  <a:pt x="3941" y="14135"/>
                </a:lnTo>
                <a:lnTo>
                  <a:pt x="3931" y="14138"/>
                </a:lnTo>
                <a:lnTo>
                  <a:pt x="3922" y="14141"/>
                </a:lnTo>
                <a:lnTo>
                  <a:pt x="3914" y="14144"/>
                </a:lnTo>
                <a:lnTo>
                  <a:pt x="3885" y="14159"/>
                </a:lnTo>
                <a:lnTo>
                  <a:pt x="3860" y="14175"/>
                </a:lnTo>
                <a:lnTo>
                  <a:pt x="3838" y="14188"/>
                </a:lnTo>
                <a:lnTo>
                  <a:pt x="3816" y="14199"/>
                </a:lnTo>
                <a:lnTo>
                  <a:pt x="3804" y="14203"/>
                </a:lnTo>
                <a:lnTo>
                  <a:pt x="3792" y="14206"/>
                </a:lnTo>
                <a:lnTo>
                  <a:pt x="3780" y="14207"/>
                </a:lnTo>
                <a:lnTo>
                  <a:pt x="3766" y="14207"/>
                </a:lnTo>
                <a:lnTo>
                  <a:pt x="3751" y="14206"/>
                </a:lnTo>
                <a:lnTo>
                  <a:pt x="3735" y="14203"/>
                </a:lnTo>
                <a:lnTo>
                  <a:pt x="3717" y="14198"/>
                </a:lnTo>
                <a:lnTo>
                  <a:pt x="3697" y="14191"/>
                </a:lnTo>
                <a:lnTo>
                  <a:pt x="3677" y="14183"/>
                </a:lnTo>
                <a:lnTo>
                  <a:pt x="3660" y="14174"/>
                </a:lnTo>
                <a:lnTo>
                  <a:pt x="3645" y="14163"/>
                </a:lnTo>
                <a:lnTo>
                  <a:pt x="3633" y="14153"/>
                </a:lnTo>
                <a:lnTo>
                  <a:pt x="3622" y="14143"/>
                </a:lnTo>
                <a:lnTo>
                  <a:pt x="3613" y="14132"/>
                </a:lnTo>
                <a:lnTo>
                  <a:pt x="3605" y="14121"/>
                </a:lnTo>
                <a:lnTo>
                  <a:pt x="3597" y="14111"/>
                </a:lnTo>
                <a:lnTo>
                  <a:pt x="3590" y="14101"/>
                </a:lnTo>
                <a:lnTo>
                  <a:pt x="3583" y="14091"/>
                </a:lnTo>
                <a:lnTo>
                  <a:pt x="3576" y="14082"/>
                </a:lnTo>
                <a:lnTo>
                  <a:pt x="3568" y="14074"/>
                </a:lnTo>
                <a:lnTo>
                  <a:pt x="3559" y="14067"/>
                </a:lnTo>
                <a:lnTo>
                  <a:pt x="3550" y="14060"/>
                </a:lnTo>
                <a:lnTo>
                  <a:pt x="3539" y="14055"/>
                </a:lnTo>
                <a:lnTo>
                  <a:pt x="3526" y="14051"/>
                </a:lnTo>
                <a:lnTo>
                  <a:pt x="3513" y="14048"/>
                </a:lnTo>
                <a:lnTo>
                  <a:pt x="3499" y="14044"/>
                </a:lnTo>
                <a:lnTo>
                  <a:pt x="3487" y="14040"/>
                </a:lnTo>
                <a:lnTo>
                  <a:pt x="3474" y="14035"/>
                </a:lnTo>
                <a:lnTo>
                  <a:pt x="3449" y="14026"/>
                </a:lnTo>
                <a:lnTo>
                  <a:pt x="3425" y="14015"/>
                </a:lnTo>
                <a:lnTo>
                  <a:pt x="3402" y="14004"/>
                </a:lnTo>
                <a:lnTo>
                  <a:pt x="3380" y="13993"/>
                </a:lnTo>
                <a:lnTo>
                  <a:pt x="3358" y="13983"/>
                </a:lnTo>
                <a:lnTo>
                  <a:pt x="3336" y="13974"/>
                </a:lnTo>
                <a:lnTo>
                  <a:pt x="3313" y="13965"/>
                </a:lnTo>
                <a:lnTo>
                  <a:pt x="3289" y="13957"/>
                </a:lnTo>
                <a:lnTo>
                  <a:pt x="3277" y="13953"/>
                </a:lnTo>
                <a:lnTo>
                  <a:pt x="3265" y="13948"/>
                </a:lnTo>
                <a:lnTo>
                  <a:pt x="3254" y="13943"/>
                </a:lnTo>
                <a:lnTo>
                  <a:pt x="3243" y="13937"/>
                </a:lnTo>
                <a:lnTo>
                  <a:pt x="3232" y="13930"/>
                </a:lnTo>
                <a:lnTo>
                  <a:pt x="3222" y="13923"/>
                </a:lnTo>
                <a:lnTo>
                  <a:pt x="3213" y="13915"/>
                </a:lnTo>
                <a:lnTo>
                  <a:pt x="3205" y="13906"/>
                </a:lnTo>
                <a:lnTo>
                  <a:pt x="3199" y="13896"/>
                </a:lnTo>
                <a:lnTo>
                  <a:pt x="3194" y="13884"/>
                </a:lnTo>
                <a:lnTo>
                  <a:pt x="3192" y="13878"/>
                </a:lnTo>
                <a:lnTo>
                  <a:pt x="3190" y="13872"/>
                </a:lnTo>
                <a:lnTo>
                  <a:pt x="3189" y="13865"/>
                </a:lnTo>
                <a:lnTo>
                  <a:pt x="3189" y="13857"/>
                </a:lnTo>
                <a:lnTo>
                  <a:pt x="3188" y="13843"/>
                </a:lnTo>
                <a:lnTo>
                  <a:pt x="3186" y="13831"/>
                </a:lnTo>
                <a:lnTo>
                  <a:pt x="3184" y="13819"/>
                </a:lnTo>
                <a:lnTo>
                  <a:pt x="3182" y="13810"/>
                </a:lnTo>
                <a:lnTo>
                  <a:pt x="3176" y="13795"/>
                </a:lnTo>
                <a:lnTo>
                  <a:pt x="3171" y="13783"/>
                </a:lnTo>
                <a:lnTo>
                  <a:pt x="3166" y="13772"/>
                </a:lnTo>
                <a:lnTo>
                  <a:pt x="3162" y="13760"/>
                </a:lnTo>
                <a:lnTo>
                  <a:pt x="3161" y="13754"/>
                </a:lnTo>
                <a:lnTo>
                  <a:pt x="3161" y="13747"/>
                </a:lnTo>
                <a:lnTo>
                  <a:pt x="3161" y="13739"/>
                </a:lnTo>
                <a:lnTo>
                  <a:pt x="3162" y="13729"/>
                </a:lnTo>
                <a:lnTo>
                  <a:pt x="3168" y="13692"/>
                </a:lnTo>
                <a:lnTo>
                  <a:pt x="3172" y="13661"/>
                </a:lnTo>
                <a:lnTo>
                  <a:pt x="3172" y="13654"/>
                </a:lnTo>
                <a:lnTo>
                  <a:pt x="3172" y="13646"/>
                </a:lnTo>
                <a:lnTo>
                  <a:pt x="3171" y="13639"/>
                </a:lnTo>
                <a:lnTo>
                  <a:pt x="3169" y="13631"/>
                </a:lnTo>
                <a:lnTo>
                  <a:pt x="3167" y="13623"/>
                </a:lnTo>
                <a:lnTo>
                  <a:pt x="3164" y="13615"/>
                </a:lnTo>
                <a:lnTo>
                  <a:pt x="3159" y="13606"/>
                </a:lnTo>
                <a:lnTo>
                  <a:pt x="3154" y="13597"/>
                </a:lnTo>
                <a:lnTo>
                  <a:pt x="3149" y="13587"/>
                </a:lnTo>
                <a:lnTo>
                  <a:pt x="3145" y="13578"/>
                </a:lnTo>
                <a:lnTo>
                  <a:pt x="3142" y="13570"/>
                </a:lnTo>
                <a:lnTo>
                  <a:pt x="3141" y="13562"/>
                </a:lnTo>
                <a:lnTo>
                  <a:pt x="3139" y="13546"/>
                </a:lnTo>
                <a:lnTo>
                  <a:pt x="3138" y="13530"/>
                </a:lnTo>
                <a:lnTo>
                  <a:pt x="3138" y="13515"/>
                </a:lnTo>
                <a:lnTo>
                  <a:pt x="3135" y="13498"/>
                </a:lnTo>
                <a:lnTo>
                  <a:pt x="3133" y="13490"/>
                </a:lnTo>
                <a:lnTo>
                  <a:pt x="3130" y="13481"/>
                </a:lnTo>
                <a:lnTo>
                  <a:pt x="3125" y="13470"/>
                </a:lnTo>
                <a:lnTo>
                  <a:pt x="3120" y="13460"/>
                </a:lnTo>
                <a:lnTo>
                  <a:pt x="3105" y="13438"/>
                </a:lnTo>
                <a:lnTo>
                  <a:pt x="3089" y="13411"/>
                </a:lnTo>
                <a:lnTo>
                  <a:pt x="3074" y="13382"/>
                </a:lnTo>
                <a:lnTo>
                  <a:pt x="3060" y="13351"/>
                </a:lnTo>
                <a:lnTo>
                  <a:pt x="3054" y="13335"/>
                </a:lnTo>
                <a:lnTo>
                  <a:pt x="3049" y="13320"/>
                </a:lnTo>
                <a:lnTo>
                  <a:pt x="3045" y="13304"/>
                </a:lnTo>
                <a:lnTo>
                  <a:pt x="3042" y="13289"/>
                </a:lnTo>
                <a:lnTo>
                  <a:pt x="3041" y="13275"/>
                </a:lnTo>
                <a:lnTo>
                  <a:pt x="3041" y="13261"/>
                </a:lnTo>
                <a:lnTo>
                  <a:pt x="3042" y="13247"/>
                </a:lnTo>
                <a:lnTo>
                  <a:pt x="3045" y="13235"/>
                </a:lnTo>
                <a:lnTo>
                  <a:pt x="3055" y="13213"/>
                </a:lnTo>
                <a:lnTo>
                  <a:pt x="3065" y="13193"/>
                </a:lnTo>
                <a:lnTo>
                  <a:pt x="3077" y="13175"/>
                </a:lnTo>
                <a:lnTo>
                  <a:pt x="3089" y="13160"/>
                </a:lnTo>
                <a:lnTo>
                  <a:pt x="3101" y="13147"/>
                </a:lnTo>
                <a:lnTo>
                  <a:pt x="3115" y="13135"/>
                </a:lnTo>
                <a:lnTo>
                  <a:pt x="3127" y="13125"/>
                </a:lnTo>
                <a:lnTo>
                  <a:pt x="3139" y="13118"/>
                </a:lnTo>
                <a:lnTo>
                  <a:pt x="3149" y="13113"/>
                </a:lnTo>
                <a:lnTo>
                  <a:pt x="3156" y="13107"/>
                </a:lnTo>
                <a:lnTo>
                  <a:pt x="3158" y="13105"/>
                </a:lnTo>
                <a:lnTo>
                  <a:pt x="3160" y="13102"/>
                </a:lnTo>
                <a:lnTo>
                  <a:pt x="3160" y="13100"/>
                </a:lnTo>
                <a:lnTo>
                  <a:pt x="3160" y="13097"/>
                </a:lnTo>
                <a:lnTo>
                  <a:pt x="3158" y="13095"/>
                </a:lnTo>
                <a:lnTo>
                  <a:pt x="3155" y="13093"/>
                </a:lnTo>
                <a:lnTo>
                  <a:pt x="3151" y="13092"/>
                </a:lnTo>
                <a:lnTo>
                  <a:pt x="3146" y="13090"/>
                </a:lnTo>
                <a:lnTo>
                  <a:pt x="3132" y="13088"/>
                </a:lnTo>
                <a:lnTo>
                  <a:pt x="3112" y="13088"/>
                </a:lnTo>
                <a:lnTo>
                  <a:pt x="3099" y="13087"/>
                </a:lnTo>
                <a:lnTo>
                  <a:pt x="3085" y="13086"/>
                </a:lnTo>
                <a:lnTo>
                  <a:pt x="3071" y="13084"/>
                </a:lnTo>
                <a:lnTo>
                  <a:pt x="3056" y="13081"/>
                </a:lnTo>
                <a:lnTo>
                  <a:pt x="3025" y="13075"/>
                </a:lnTo>
                <a:lnTo>
                  <a:pt x="2993" y="13068"/>
                </a:lnTo>
                <a:lnTo>
                  <a:pt x="2962" y="13062"/>
                </a:lnTo>
                <a:lnTo>
                  <a:pt x="2934" y="13058"/>
                </a:lnTo>
                <a:lnTo>
                  <a:pt x="2922" y="13057"/>
                </a:lnTo>
                <a:lnTo>
                  <a:pt x="2911" y="13057"/>
                </a:lnTo>
                <a:lnTo>
                  <a:pt x="2902" y="13058"/>
                </a:lnTo>
                <a:lnTo>
                  <a:pt x="2895" y="13061"/>
                </a:lnTo>
                <a:lnTo>
                  <a:pt x="2881" y="13066"/>
                </a:lnTo>
                <a:lnTo>
                  <a:pt x="2864" y="13071"/>
                </a:lnTo>
                <a:lnTo>
                  <a:pt x="2845" y="13075"/>
                </a:lnTo>
                <a:lnTo>
                  <a:pt x="2824" y="13078"/>
                </a:lnTo>
                <a:lnTo>
                  <a:pt x="2800" y="13079"/>
                </a:lnTo>
                <a:lnTo>
                  <a:pt x="2772" y="13079"/>
                </a:lnTo>
                <a:lnTo>
                  <a:pt x="2740" y="13077"/>
                </a:lnTo>
                <a:lnTo>
                  <a:pt x="2704" y="13072"/>
                </a:lnTo>
                <a:lnTo>
                  <a:pt x="2686" y="13069"/>
                </a:lnTo>
                <a:lnTo>
                  <a:pt x="2670" y="13066"/>
                </a:lnTo>
                <a:lnTo>
                  <a:pt x="2654" y="13062"/>
                </a:lnTo>
                <a:lnTo>
                  <a:pt x="2640" y="13058"/>
                </a:lnTo>
                <a:lnTo>
                  <a:pt x="2613" y="13049"/>
                </a:lnTo>
                <a:lnTo>
                  <a:pt x="2591" y="13040"/>
                </a:lnTo>
                <a:lnTo>
                  <a:pt x="2570" y="13031"/>
                </a:lnTo>
                <a:lnTo>
                  <a:pt x="2550" y="13023"/>
                </a:lnTo>
                <a:lnTo>
                  <a:pt x="2529" y="13015"/>
                </a:lnTo>
                <a:lnTo>
                  <a:pt x="2506" y="13010"/>
                </a:lnTo>
                <a:lnTo>
                  <a:pt x="2481" y="13004"/>
                </a:lnTo>
                <a:lnTo>
                  <a:pt x="2453" y="12996"/>
                </a:lnTo>
                <a:lnTo>
                  <a:pt x="2424" y="12986"/>
                </a:lnTo>
                <a:lnTo>
                  <a:pt x="2392" y="12975"/>
                </a:lnTo>
                <a:lnTo>
                  <a:pt x="2362" y="12964"/>
                </a:lnTo>
                <a:lnTo>
                  <a:pt x="2333" y="12953"/>
                </a:lnTo>
                <a:lnTo>
                  <a:pt x="2306" y="12942"/>
                </a:lnTo>
                <a:lnTo>
                  <a:pt x="2282" y="12933"/>
                </a:lnTo>
                <a:lnTo>
                  <a:pt x="2270" y="12928"/>
                </a:lnTo>
                <a:lnTo>
                  <a:pt x="2257" y="12921"/>
                </a:lnTo>
                <a:lnTo>
                  <a:pt x="2244" y="12914"/>
                </a:lnTo>
                <a:lnTo>
                  <a:pt x="2230" y="12906"/>
                </a:lnTo>
                <a:lnTo>
                  <a:pt x="2201" y="12887"/>
                </a:lnTo>
                <a:lnTo>
                  <a:pt x="2171" y="12867"/>
                </a:lnTo>
                <a:lnTo>
                  <a:pt x="2141" y="12846"/>
                </a:lnTo>
                <a:lnTo>
                  <a:pt x="2115" y="12826"/>
                </a:lnTo>
                <a:lnTo>
                  <a:pt x="2093" y="12808"/>
                </a:lnTo>
                <a:lnTo>
                  <a:pt x="2076" y="12793"/>
                </a:lnTo>
                <a:lnTo>
                  <a:pt x="2056" y="12770"/>
                </a:lnTo>
                <a:lnTo>
                  <a:pt x="2040" y="12753"/>
                </a:lnTo>
                <a:lnTo>
                  <a:pt x="2031" y="12745"/>
                </a:lnTo>
                <a:lnTo>
                  <a:pt x="2020" y="12737"/>
                </a:lnTo>
                <a:lnTo>
                  <a:pt x="2006" y="12728"/>
                </a:lnTo>
                <a:lnTo>
                  <a:pt x="1987" y="12719"/>
                </a:lnTo>
                <a:lnTo>
                  <a:pt x="1977" y="12714"/>
                </a:lnTo>
                <a:lnTo>
                  <a:pt x="1970" y="12710"/>
                </a:lnTo>
                <a:lnTo>
                  <a:pt x="1964" y="12706"/>
                </a:lnTo>
                <a:lnTo>
                  <a:pt x="1959" y="12703"/>
                </a:lnTo>
                <a:lnTo>
                  <a:pt x="1957" y="12700"/>
                </a:lnTo>
                <a:lnTo>
                  <a:pt x="1955" y="12697"/>
                </a:lnTo>
                <a:lnTo>
                  <a:pt x="1955" y="12694"/>
                </a:lnTo>
                <a:lnTo>
                  <a:pt x="1956" y="12691"/>
                </a:lnTo>
                <a:lnTo>
                  <a:pt x="1960" y="12684"/>
                </a:lnTo>
                <a:lnTo>
                  <a:pt x="1966" y="12673"/>
                </a:lnTo>
                <a:lnTo>
                  <a:pt x="1969" y="12668"/>
                </a:lnTo>
                <a:lnTo>
                  <a:pt x="1973" y="12661"/>
                </a:lnTo>
                <a:lnTo>
                  <a:pt x="1976" y="12653"/>
                </a:lnTo>
                <a:lnTo>
                  <a:pt x="1979" y="12645"/>
                </a:lnTo>
                <a:lnTo>
                  <a:pt x="1982" y="12636"/>
                </a:lnTo>
                <a:lnTo>
                  <a:pt x="1984" y="12627"/>
                </a:lnTo>
                <a:lnTo>
                  <a:pt x="1985" y="12620"/>
                </a:lnTo>
                <a:lnTo>
                  <a:pt x="1985" y="12613"/>
                </a:lnTo>
                <a:lnTo>
                  <a:pt x="1984" y="12607"/>
                </a:lnTo>
                <a:lnTo>
                  <a:pt x="1982" y="12602"/>
                </a:lnTo>
                <a:lnTo>
                  <a:pt x="1979" y="12598"/>
                </a:lnTo>
                <a:lnTo>
                  <a:pt x="1975" y="12594"/>
                </a:lnTo>
                <a:lnTo>
                  <a:pt x="1970" y="12591"/>
                </a:lnTo>
                <a:lnTo>
                  <a:pt x="1964" y="12590"/>
                </a:lnTo>
                <a:lnTo>
                  <a:pt x="1956" y="12589"/>
                </a:lnTo>
                <a:lnTo>
                  <a:pt x="1947" y="12589"/>
                </a:lnTo>
                <a:lnTo>
                  <a:pt x="1937" y="12590"/>
                </a:lnTo>
                <a:lnTo>
                  <a:pt x="1925" y="12592"/>
                </a:lnTo>
                <a:lnTo>
                  <a:pt x="1912" y="12595"/>
                </a:lnTo>
                <a:lnTo>
                  <a:pt x="1898" y="12598"/>
                </a:lnTo>
                <a:lnTo>
                  <a:pt x="1883" y="12603"/>
                </a:lnTo>
                <a:lnTo>
                  <a:pt x="1869" y="12609"/>
                </a:lnTo>
                <a:lnTo>
                  <a:pt x="1855" y="12615"/>
                </a:lnTo>
                <a:lnTo>
                  <a:pt x="1843" y="12622"/>
                </a:lnTo>
                <a:lnTo>
                  <a:pt x="1818" y="12635"/>
                </a:lnTo>
                <a:lnTo>
                  <a:pt x="1794" y="12648"/>
                </a:lnTo>
                <a:lnTo>
                  <a:pt x="1782" y="12653"/>
                </a:lnTo>
                <a:lnTo>
                  <a:pt x="1771" y="12658"/>
                </a:lnTo>
                <a:lnTo>
                  <a:pt x="1759" y="12661"/>
                </a:lnTo>
                <a:lnTo>
                  <a:pt x="1747" y="12663"/>
                </a:lnTo>
                <a:lnTo>
                  <a:pt x="1735" y="12664"/>
                </a:lnTo>
                <a:lnTo>
                  <a:pt x="1723" y="12664"/>
                </a:lnTo>
                <a:lnTo>
                  <a:pt x="1710" y="12661"/>
                </a:lnTo>
                <a:lnTo>
                  <a:pt x="1697" y="12656"/>
                </a:lnTo>
                <a:lnTo>
                  <a:pt x="1683" y="12651"/>
                </a:lnTo>
                <a:lnTo>
                  <a:pt x="1672" y="12645"/>
                </a:lnTo>
                <a:lnTo>
                  <a:pt x="1663" y="12640"/>
                </a:lnTo>
                <a:lnTo>
                  <a:pt x="1656" y="12635"/>
                </a:lnTo>
                <a:lnTo>
                  <a:pt x="1650" y="12630"/>
                </a:lnTo>
                <a:lnTo>
                  <a:pt x="1645" y="12625"/>
                </a:lnTo>
                <a:lnTo>
                  <a:pt x="1642" y="12620"/>
                </a:lnTo>
                <a:lnTo>
                  <a:pt x="1640" y="12615"/>
                </a:lnTo>
                <a:lnTo>
                  <a:pt x="1638" y="12610"/>
                </a:lnTo>
                <a:lnTo>
                  <a:pt x="1638" y="12604"/>
                </a:lnTo>
                <a:lnTo>
                  <a:pt x="1639" y="12598"/>
                </a:lnTo>
                <a:lnTo>
                  <a:pt x="1640" y="12592"/>
                </a:lnTo>
                <a:lnTo>
                  <a:pt x="1644" y="12577"/>
                </a:lnTo>
                <a:lnTo>
                  <a:pt x="1650" y="12560"/>
                </a:lnTo>
                <a:lnTo>
                  <a:pt x="1654" y="12540"/>
                </a:lnTo>
                <a:lnTo>
                  <a:pt x="1657" y="12523"/>
                </a:lnTo>
                <a:lnTo>
                  <a:pt x="1657" y="12514"/>
                </a:lnTo>
                <a:lnTo>
                  <a:pt x="1657" y="12506"/>
                </a:lnTo>
                <a:lnTo>
                  <a:pt x="1656" y="12498"/>
                </a:lnTo>
                <a:lnTo>
                  <a:pt x="1654" y="12491"/>
                </a:lnTo>
                <a:lnTo>
                  <a:pt x="1652" y="12484"/>
                </a:lnTo>
                <a:lnTo>
                  <a:pt x="1648" y="12477"/>
                </a:lnTo>
                <a:lnTo>
                  <a:pt x="1644" y="12471"/>
                </a:lnTo>
                <a:lnTo>
                  <a:pt x="1639" y="12466"/>
                </a:lnTo>
                <a:lnTo>
                  <a:pt x="1633" y="12461"/>
                </a:lnTo>
                <a:lnTo>
                  <a:pt x="1625" y="12457"/>
                </a:lnTo>
                <a:lnTo>
                  <a:pt x="1617" y="12454"/>
                </a:lnTo>
                <a:lnTo>
                  <a:pt x="1607" y="12451"/>
                </a:lnTo>
                <a:lnTo>
                  <a:pt x="1588" y="12446"/>
                </a:lnTo>
                <a:lnTo>
                  <a:pt x="1569" y="12439"/>
                </a:lnTo>
                <a:lnTo>
                  <a:pt x="1561" y="12435"/>
                </a:lnTo>
                <a:lnTo>
                  <a:pt x="1553" y="12431"/>
                </a:lnTo>
                <a:lnTo>
                  <a:pt x="1546" y="12426"/>
                </a:lnTo>
                <a:lnTo>
                  <a:pt x="1540" y="12421"/>
                </a:lnTo>
                <a:lnTo>
                  <a:pt x="1535" y="12416"/>
                </a:lnTo>
                <a:lnTo>
                  <a:pt x="1530" y="12409"/>
                </a:lnTo>
                <a:lnTo>
                  <a:pt x="1527" y="12402"/>
                </a:lnTo>
                <a:lnTo>
                  <a:pt x="1524" y="12395"/>
                </a:lnTo>
                <a:lnTo>
                  <a:pt x="1523" y="12387"/>
                </a:lnTo>
                <a:lnTo>
                  <a:pt x="1522" y="12378"/>
                </a:lnTo>
                <a:lnTo>
                  <a:pt x="1523" y="12368"/>
                </a:lnTo>
                <a:lnTo>
                  <a:pt x="1526" y="12358"/>
                </a:lnTo>
                <a:lnTo>
                  <a:pt x="1529" y="12347"/>
                </a:lnTo>
                <a:lnTo>
                  <a:pt x="1533" y="12338"/>
                </a:lnTo>
                <a:lnTo>
                  <a:pt x="1537" y="12328"/>
                </a:lnTo>
                <a:lnTo>
                  <a:pt x="1542" y="12320"/>
                </a:lnTo>
                <a:lnTo>
                  <a:pt x="1554" y="12306"/>
                </a:lnTo>
                <a:lnTo>
                  <a:pt x="1565" y="12294"/>
                </a:lnTo>
                <a:lnTo>
                  <a:pt x="1578" y="12283"/>
                </a:lnTo>
                <a:lnTo>
                  <a:pt x="1589" y="12272"/>
                </a:lnTo>
                <a:lnTo>
                  <a:pt x="1593" y="12267"/>
                </a:lnTo>
                <a:lnTo>
                  <a:pt x="1598" y="12261"/>
                </a:lnTo>
                <a:lnTo>
                  <a:pt x="1601" y="12255"/>
                </a:lnTo>
                <a:lnTo>
                  <a:pt x="1604" y="12249"/>
                </a:lnTo>
                <a:lnTo>
                  <a:pt x="1605" y="12243"/>
                </a:lnTo>
                <a:lnTo>
                  <a:pt x="1605" y="12237"/>
                </a:lnTo>
                <a:lnTo>
                  <a:pt x="1604" y="12231"/>
                </a:lnTo>
                <a:lnTo>
                  <a:pt x="1603" y="12225"/>
                </a:lnTo>
                <a:lnTo>
                  <a:pt x="1597" y="12213"/>
                </a:lnTo>
                <a:lnTo>
                  <a:pt x="1590" y="12202"/>
                </a:lnTo>
                <a:lnTo>
                  <a:pt x="1586" y="12195"/>
                </a:lnTo>
                <a:lnTo>
                  <a:pt x="1583" y="12189"/>
                </a:lnTo>
                <a:lnTo>
                  <a:pt x="1580" y="12181"/>
                </a:lnTo>
                <a:lnTo>
                  <a:pt x="1578" y="12173"/>
                </a:lnTo>
                <a:lnTo>
                  <a:pt x="1576" y="12164"/>
                </a:lnTo>
                <a:lnTo>
                  <a:pt x="1575" y="12155"/>
                </a:lnTo>
                <a:lnTo>
                  <a:pt x="1575" y="12144"/>
                </a:lnTo>
                <a:lnTo>
                  <a:pt x="1577" y="12132"/>
                </a:lnTo>
                <a:lnTo>
                  <a:pt x="1579" y="12121"/>
                </a:lnTo>
                <a:lnTo>
                  <a:pt x="1582" y="12111"/>
                </a:lnTo>
                <a:lnTo>
                  <a:pt x="1585" y="12102"/>
                </a:lnTo>
                <a:lnTo>
                  <a:pt x="1589" y="12093"/>
                </a:lnTo>
                <a:lnTo>
                  <a:pt x="1596" y="12080"/>
                </a:lnTo>
                <a:lnTo>
                  <a:pt x="1602" y="12069"/>
                </a:lnTo>
                <a:lnTo>
                  <a:pt x="1604" y="12064"/>
                </a:lnTo>
                <a:lnTo>
                  <a:pt x="1605" y="12059"/>
                </a:lnTo>
                <a:lnTo>
                  <a:pt x="1606" y="12053"/>
                </a:lnTo>
                <a:lnTo>
                  <a:pt x="1606" y="12047"/>
                </a:lnTo>
                <a:lnTo>
                  <a:pt x="1604" y="12041"/>
                </a:lnTo>
                <a:lnTo>
                  <a:pt x="1602" y="12034"/>
                </a:lnTo>
                <a:lnTo>
                  <a:pt x="1598" y="12025"/>
                </a:lnTo>
                <a:lnTo>
                  <a:pt x="1592" y="12016"/>
                </a:lnTo>
                <a:lnTo>
                  <a:pt x="1581" y="11998"/>
                </a:lnTo>
                <a:lnTo>
                  <a:pt x="1574" y="11985"/>
                </a:lnTo>
                <a:lnTo>
                  <a:pt x="1570" y="11979"/>
                </a:lnTo>
                <a:lnTo>
                  <a:pt x="1568" y="11973"/>
                </a:lnTo>
                <a:lnTo>
                  <a:pt x="1567" y="11968"/>
                </a:lnTo>
                <a:lnTo>
                  <a:pt x="1566" y="11962"/>
                </a:lnTo>
                <a:lnTo>
                  <a:pt x="1564" y="11948"/>
                </a:lnTo>
                <a:lnTo>
                  <a:pt x="1563" y="11929"/>
                </a:lnTo>
                <a:lnTo>
                  <a:pt x="1562" y="11903"/>
                </a:lnTo>
                <a:lnTo>
                  <a:pt x="1560" y="11867"/>
                </a:lnTo>
                <a:lnTo>
                  <a:pt x="1559" y="11858"/>
                </a:lnTo>
                <a:lnTo>
                  <a:pt x="1558" y="11849"/>
                </a:lnTo>
                <a:lnTo>
                  <a:pt x="1556" y="11840"/>
                </a:lnTo>
                <a:lnTo>
                  <a:pt x="1553" y="11833"/>
                </a:lnTo>
                <a:lnTo>
                  <a:pt x="1550" y="11825"/>
                </a:lnTo>
                <a:lnTo>
                  <a:pt x="1547" y="11819"/>
                </a:lnTo>
                <a:lnTo>
                  <a:pt x="1543" y="11813"/>
                </a:lnTo>
                <a:lnTo>
                  <a:pt x="1539" y="11807"/>
                </a:lnTo>
                <a:lnTo>
                  <a:pt x="1529" y="11797"/>
                </a:lnTo>
                <a:lnTo>
                  <a:pt x="1519" y="11789"/>
                </a:lnTo>
                <a:lnTo>
                  <a:pt x="1508" y="11781"/>
                </a:lnTo>
                <a:lnTo>
                  <a:pt x="1496" y="11775"/>
                </a:lnTo>
                <a:lnTo>
                  <a:pt x="1473" y="11763"/>
                </a:lnTo>
                <a:lnTo>
                  <a:pt x="1449" y="11751"/>
                </a:lnTo>
                <a:lnTo>
                  <a:pt x="1439" y="11744"/>
                </a:lnTo>
                <a:lnTo>
                  <a:pt x="1431" y="11736"/>
                </a:lnTo>
                <a:lnTo>
                  <a:pt x="1427" y="11732"/>
                </a:lnTo>
                <a:lnTo>
                  <a:pt x="1423" y="11727"/>
                </a:lnTo>
                <a:lnTo>
                  <a:pt x="1420" y="11722"/>
                </a:lnTo>
                <a:lnTo>
                  <a:pt x="1417" y="11716"/>
                </a:lnTo>
                <a:lnTo>
                  <a:pt x="1411" y="11705"/>
                </a:lnTo>
                <a:lnTo>
                  <a:pt x="1405" y="11695"/>
                </a:lnTo>
                <a:lnTo>
                  <a:pt x="1397" y="11687"/>
                </a:lnTo>
                <a:lnTo>
                  <a:pt x="1389" y="11679"/>
                </a:lnTo>
                <a:lnTo>
                  <a:pt x="1381" y="11672"/>
                </a:lnTo>
                <a:lnTo>
                  <a:pt x="1371" y="11667"/>
                </a:lnTo>
                <a:lnTo>
                  <a:pt x="1362" y="11663"/>
                </a:lnTo>
                <a:lnTo>
                  <a:pt x="1352" y="11659"/>
                </a:lnTo>
                <a:lnTo>
                  <a:pt x="1341" y="11658"/>
                </a:lnTo>
                <a:lnTo>
                  <a:pt x="1330" y="11657"/>
                </a:lnTo>
                <a:lnTo>
                  <a:pt x="1320" y="11657"/>
                </a:lnTo>
                <a:lnTo>
                  <a:pt x="1310" y="11659"/>
                </a:lnTo>
                <a:lnTo>
                  <a:pt x="1300" y="11662"/>
                </a:lnTo>
                <a:lnTo>
                  <a:pt x="1291" y="11666"/>
                </a:lnTo>
                <a:lnTo>
                  <a:pt x="1282" y="11671"/>
                </a:lnTo>
                <a:lnTo>
                  <a:pt x="1274" y="11678"/>
                </a:lnTo>
                <a:lnTo>
                  <a:pt x="1258" y="11691"/>
                </a:lnTo>
                <a:lnTo>
                  <a:pt x="1243" y="11702"/>
                </a:lnTo>
                <a:lnTo>
                  <a:pt x="1235" y="11706"/>
                </a:lnTo>
                <a:lnTo>
                  <a:pt x="1228" y="11709"/>
                </a:lnTo>
                <a:lnTo>
                  <a:pt x="1222" y="11712"/>
                </a:lnTo>
                <a:lnTo>
                  <a:pt x="1215" y="11713"/>
                </a:lnTo>
                <a:lnTo>
                  <a:pt x="1209" y="11713"/>
                </a:lnTo>
                <a:lnTo>
                  <a:pt x="1204" y="11711"/>
                </a:lnTo>
                <a:lnTo>
                  <a:pt x="1199" y="11709"/>
                </a:lnTo>
                <a:lnTo>
                  <a:pt x="1195" y="11704"/>
                </a:lnTo>
                <a:lnTo>
                  <a:pt x="1192" y="11698"/>
                </a:lnTo>
                <a:lnTo>
                  <a:pt x="1190" y="11691"/>
                </a:lnTo>
                <a:lnTo>
                  <a:pt x="1189" y="11681"/>
                </a:lnTo>
                <a:lnTo>
                  <a:pt x="1188" y="11670"/>
                </a:lnTo>
                <a:lnTo>
                  <a:pt x="1188" y="11658"/>
                </a:lnTo>
                <a:lnTo>
                  <a:pt x="1187" y="11646"/>
                </a:lnTo>
                <a:lnTo>
                  <a:pt x="1185" y="11633"/>
                </a:lnTo>
                <a:lnTo>
                  <a:pt x="1183" y="11621"/>
                </a:lnTo>
                <a:lnTo>
                  <a:pt x="1180" y="11610"/>
                </a:lnTo>
                <a:lnTo>
                  <a:pt x="1177" y="11599"/>
                </a:lnTo>
                <a:lnTo>
                  <a:pt x="1173" y="11588"/>
                </a:lnTo>
                <a:lnTo>
                  <a:pt x="1168" y="11577"/>
                </a:lnTo>
                <a:lnTo>
                  <a:pt x="1159" y="11556"/>
                </a:lnTo>
                <a:lnTo>
                  <a:pt x="1148" y="11536"/>
                </a:lnTo>
                <a:lnTo>
                  <a:pt x="1136" y="11516"/>
                </a:lnTo>
                <a:lnTo>
                  <a:pt x="1123" y="11499"/>
                </a:lnTo>
                <a:lnTo>
                  <a:pt x="1109" y="11481"/>
                </a:lnTo>
                <a:lnTo>
                  <a:pt x="1094" y="11465"/>
                </a:lnTo>
                <a:lnTo>
                  <a:pt x="1086" y="11457"/>
                </a:lnTo>
                <a:lnTo>
                  <a:pt x="1078" y="11449"/>
                </a:lnTo>
                <a:lnTo>
                  <a:pt x="1069" y="11442"/>
                </a:lnTo>
                <a:lnTo>
                  <a:pt x="1060" y="11436"/>
                </a:lnTo>
                <a:lnTo>
                  <a:pt x="1051" y="11430"/>
                </a:lnTo>
                <a:lnTo>
                  <a:pt x="1042" y="11424"/>
                </a:lnTo>
                <a:lnTo>
                  <a:pt x="1032" y="11420"/>
                </a:lnTo>
                <a:lnTo>
                  <a:pt x="1021" y="11416"/>
                </a:lnTo>
                <a:lnTo>
                  <a:pt x="1011" y="11413"/>
                </a:lnTo>
                <a:lnTo>
                  <a:pt x="999" y="11411"/>
                </a:lnTo>
                <a:lnTo>
                  <a:pt x="988" y="11410"/>
                </a:lnTo>
                <a:lnTo>
                  <a:pt x="975" y="11410"/>
                </a:lnTo>
                <a:lnTo>
                  <a:pt x="950" y="11412"/>
                </a:lnTo>
                <a:lnTo>
                  <a:pt x="925" y="11415"/>
                </a:lnTo>
                <a:lnTo>
                  <a:pt x="901" y="11419"/>
                </a:lnTo>
                <a:lnTo>
                  <a:pt x="877" y="11421"/>
                </a:lnTo>
                <a:lnTo>
                  <a:pt x="864" y="11422"/>
                </a:lnTo>
                <a:lnTo>
                  <a:pt x="852" y="11422"/>
                </a:lnTo>
                <a:lnTo>
                  <a:pt x="841" y="11421"/>
                </a:lnTo>
                <a:lnTo>
                  <a:pt x="830" y="11420"/>
                </a:lnTo>
                <a:lnTo>
                  <a:pt x="819" y="11418"/>
                </a:lnTo>
                <a:lnTo>
                  <a:pt x="809" y="11415"/>
                </a:lnTo>
                <a:lnTo>
                  <a:pt x="799" y="11411"/>
                </a:lnTo>
                <a:lnTo>
                  <a:pt x="789" y="11405"/>
                </a:lnTo>
                <a:lnTo>
                  <a:pt x="759" y="11386"/>
                </a:lnTo>
                <a:lnTo>
                  <a:pt x="737" y="11375"/>
                </a:lnTo>
                <a:lnTo>
                  <a:pt x="729" y="11373"/>
                </a:lnTo>
                <a:lnTo>
                  <a:pt x="721" y="11372"/>
                </a:lnTo>
                <a:lnTo>
                  <a:pt x="713" y="11372"/>
                </a:lnTo>
                <a:lnTo>
                  <a:pt x="704" y="11374"/>
                </a:lnTo>
                <a:lnTo>
                  <a:pt x="699" y="11375"/>
                </a:lnTo>
                <a:lnTo>
                  <a:pt x="694" y="11375"/>
                </a:lnTo>
                <a:lnTo>
                  <a:pt x="690" y="11374"/>
                </a:lnTo>
                <a:lnTo>
                  <a:pt x="686" y="11372"/>
                </a:lnTo>
                <a:lnTo>
                  <a:pt x="678" y="11366"/>
                </a:lnTo>
                <a:lnTo>
                  <a:pt x="670" y="11360"/>
                </a:lnTo>
                <a:lnTo>
                  <a:pt x="662" y="11354"/>
                </a:lnTo>
                <a:lnTo>
                  <a:pt x="653" y="11349"/>
                </a:lnTo>
                <a:lnTo>
                  <a:pt x="648" y="11348"/>
                </a:lnTo>
                <a:lnTo>
                  <a:pt x="643" y="11348"/>
                </a:lnTo>
                <a:lnTo>
                  <a:pt x="637" y="11349"/>
                </a:lnTo>
                <a:lnTo>
                  <a:pt x="631" y="11351"/>
                </a:lnTo>
                <a:lnTo>
                  <a:pt x="616" y="11358"/>
                </a:lnTo>
                <a:lnTo>
                  <a:pt x="601" y="11364"/>
                </a:lnTo>
                <a:lnTo>
                  <a:pt x="593" y="11367"/>
                </a:lnTo>
                <a:lnTo>
                  <a:pt x="585" y="11370"/>
                </a:lnTo>
                <a:lnTo>
                  <a:pt x="577" y="11372"/>
                </a:lnTo>
                <a:lnTo>
                  <a:pt x="570" y="11373"/>
                </a:lnTo>
                <a:lnTo>
                  <a:pt x="563" y="11373"/>
                </a:lnTo>
                <a:lnTo>
                  <a:pt x="557" y="11372"/>
                </a:lnTo>
                <a:lnTo>
                  <a:pt x="551" y="11369"/>
                </a:lnTo>
                <a:lnTo>
                  <a:pt x="545" y="11365"/>
                </a:lnTo>
                <a:lnTo>
                  <a:pt x="541" y="11359"/>
                </a:lnTo>
                <a:lnTo>
                  <a:pt x="537" y="11351"/>
                </a:lnTo>
                <a:lnTo>
                  <a:pt x="535" y="11341"/>
                </a:lnTo>
                <a:lnTo>
                  <a:pt x="534" y="11328"/>
                </a:lnTo>
                <a:lnTo>
                  <a:pt x="532" y="11300"/>
                </a:lnTo>
                <a:lnTo>
                  <a:pt x="531" y="11269"/>
                </a:lnTo>
                <a:lnTo>
                  <a:pt x="532" y="11255"/>
                </a:lnTo>
                <a:lnTo>
                  <a:pt x="532" y="11241"/>
                </a:lnTo>
                <a:lnTo>
                  <a:pt x="534" y="11227"/>
                </a:lnTo>
                <a:lnTo>
                  <a:pt x="536" y="11214"/>
                </a:lnTo>
                <a:lnTo>
                  <a:pt x="539" y="11202"/>
                </a:lnTo>
                <a:lnTo>
                  <a:pt x="543" y="11191"/>
                </a:lnTo>
                <a:lnTo>
                  <a:pt x="549" y="11182"/>
                </a:lnTo>
                <a:lnTo>
                  <a:pt x="556" y="11173"/>
                </a:lnTo>
                <a:lnTo>
                  <a:pt x="560" y="11170"/>
                </a:lnTo>
                <a:lnTo>
                  <a:pt x="564" y="11167"/>
                </a:lnTo>
                <a:lnTo>
                  <a:pt x="569" y="11164"/>
                </a:lnTo>
                <a:lnTo>
                  <a:pt x="574" y="11162"/>
                </a:lnTo>
                <a:lnTo>
                  <a:pt x="579" y="11161"/>
                </a:lnTo>
                <a:lnTo>
                  <a:pt x="585" y="11160"/>
                </a:lnTo>
                <a:lnTo>
                  <a:pt x="592" y="11160"/>
                </a:lnTo>
                <a:lnTo>
                  <a:pt x="599" y="11161"/>
                </a:lnTo>
                <a:lnTo>
                  <a:pt x="613" y="11162"/>
                </a:lnTo>
                <a:lnTo>
                  <a:pt x="625" y="11162"/>
                </a:lnTo>
                <a:lnTo>
                  <a:pt x="637" y="11161"/>
                </a:lnTo>
                <a:lnTo>
                  <a:pt x="647" y="11160"/>
                </a:lnTo>
                <a:lnTo>
                  <a:pt x="665" y="11158"/>
                </a:lnTo>
                <a:lnTo>
                  <a:pt x="680" y="11155"/>
                </a:lnTo>
                <a:lnTo>
                  <a:pt x="686" y="11155"/>
                </a:lnTo>
                <a:lnTo>
                  <a:pt x="693" y="11154"/>
                </a:lnTo>
                <a:lnTo>
                  <a:pt x="699" y="11155"/>
                </a:lnTo>
                <a:lnTo>
                  <a:pt x="705" y="11157"/>
                </a:lnTo>
                <a:lnTo>
                  <a:pt x="711" y="11159"/>
                </a:lnTo>
                <a:lnTo>
                  <a:pt x="717" y="11163"/>
                </a:lnTo>
                <a:lnTo>
                  <a:pt x="724" y="11169"/>
                </a:lnTo>
                <a:lnTo>
                  <a:pt x="731" y="11176"/>
                </a:lnTo>
                <a:lnTo>
                  <a:pt x="738" y="11184"/>
                </a:lnTo>
                <a:lnTo>
                  <a:pt x="749" y="11190"/>
                </a:lnTo>
                <a:lnTo>
                  <a:pt x="759" y="11194"/>
                </a:lnTo>
                <a:lnTo>
                  <a:pt x="770" y="11197"/>
                </a:lnTo>
                <a:lnTo>
                  <a:pt x="782" y="11199"/>
                </a:lnTo>
                <a:lnTo>
                  <a:pt x="794" y="11200"/>
                </a:lnTo>
                <a:lnTo>
                  <a:pt x="806" y="11200"/>
                </a:lnTo>
                <a:lnTo>
                  <a:pt x="819" y="11199"/>
                </a:lnTo>
                <a:lnTo>
                  <a:pt x="843" y="11196"/>
                </a:lnTo>
                <a:lnTo>
                  <a:pt x="866" y="11191"/>
                </a:lnTo>
                <a:lnTo>
                  <a:pt x="885" y="11186"/>
                </a:lnTo>
                <a:lnTo>
                  <a:pt x="898" y="11181"/>
                </a:lnTo>
                <a:lnTo>
                  <a:pt x="920" y="11170"/>
                </a:lnTo>
                <a:lnTo>
                  <a:pt x="946" y="11158"/>
                </a:lnTo>
                <a:lnTo>
                  <a:pt x="961" y="11151"/>
                </a:lnTo>
                <a:lnTo>
                  <a:pt x="976" y="11142"/>
                </a:lnTo>
                <a:lnTo>
                  <a:pt x="993" y="11133"/>
                </a:lnTo>
                <a:lnTo>
                  <a:pt x="1010" y="11122"/>
                </a:lnTo>
                <a:lnTo>
                  <a:pt x="1019" y="11116"/>
                </a:lnTo>
                <a:lnTo>
                  <a:pt x="1026" y="11110"/>
                </a:lnTo>
                <a:lnTo>
                  <a:pt x="1032" y="11103"/>
                </a:lnTo>
                <a:lnTo>
                  <a:pt x="1037" y="11096"/>
                </a:lnTo>
                <a:lnTo>
                  <a:pt x="1041" y="11089"/>
                </a:lnTo>
                <a:lnTo>
                  <a:pt x="1044" y="11082"/>
                </a:lnTo>
                <a:lnTo>
                  <a:pt x="1046" y="11074"/>
                </a:lnTo>
                <a:lnTo>
                  <a:pt x="1046" y="11066"/>
                </a:lnTo>
                <a:lnTo>
                  <a:pt x="1046" y="11057"/>
                </a:lnTo>
                <a:lnTo>
                  <a:pt x="1043" y="11049"/>
                </a:lnTo>
                <a:lnTo>
                  <a:pt x="1040" y="11041"/>
                </a:lnTo>
                <a:lnTo>
                  <a:pt x="1035" y="11032"/>
                </a:lnTo>
                <a:lnTo>
                  <a:pt x="1028" y="11024"/>
                </a:lnTo>
                <a:lnTo>
                  <a:pt x="1020" y="11015"/>
                </a:lnTo>
                <a:lnTo>
                  <a:pt x="1010" y="11006"/>
                </a:lnTo>
                <a:lnTo>
                  <a:pt x="999" y="10998"/>
                </a:lnTo>
                <a:lnTo>
                  <a:pt x="976" y="10982"/>
                </a:lnTo>
                <a:lnTo>
                  <a:pt x="960" y="10968"/>
                </a:lnTo>
                <a:lnTo>
                  <a:pt x="947" y="10956"/>
                </a:lnTo>
                <a:lnTo>
                  <a:pt x="937" y="10943"/>
                </a:lnTo>
                <a:lnTo>
                  <a:pt x="922" y="10920"/>
                </a:lnTo>
                <a:lnTo>
                  <a:pt x="906" y="10893"/>
                </a:lnTo>
                <a:lnTo>
                  <a:pt x="901" y="10885"/>
                </a:lnTo>
                <a:lnTo>
                  <a:pt x="897" y="10878"/>
                </a:lnTo>
                <a:lnTo>
                  <a:pt x="894" y="10870"/>
                </a:lnTo>
                <a:lnTo>
                  <a:pt x="892" y="10864"/>
                </a:lnTo>
                <a:lnTo>
                  <a:pt x="890" y="10857"/>
                </a:lnTo>
                <a:lnTo>
                  <a:pt x="889" y="10850"/>
                </a:lnTo>
                <a:lnTo>
                  <a:pt x="889" y="10844"/>
                </a:lnTo>
                <a:lnTo>
                  <a:pt x="889" y="10838"/>
                </a:lnTo>
                <a:lnTo>
                  <a:pt x="890" y="10831"/>
                </a:lnTo>
                <a:lnTo>
                  <a:pt x="892" y="10825"/>
                </a:lnTo>
                <a:lnTo>
                  <a:pt x="894" y="10819"/>
                </a:lnTo>
                <a:lnTo>
                  <a:pt x="897" y="10813"/>
                </a:lnTo>
                <a:lnTo>
                  <a:pt x="904" y="10800"/>
                </a:lnTo>
                <a:lnTo>
                  <a:pt x="913" y="10788"/>
                </a:lnTo>
                <a:lnTo>
                  <a:pt x="924" y="10774"/>
                </a:lnTo>
                <a:lnTo>
                  <a:pt x="935" y="10760"/>
                </a:lnTo>
                <a:lnTo>
                  <a:pt x="945" y="10744"/>
                </a:lnTo>
                <a:lnTo>
                  <a:pt x="954" y="10728"/>
                </a:lnTo>
                <a:lnTo>
                  <a:pt x="958" y="10720"/>
                </a:lnTo>
                <a:lnTo>
                  <a:pt x="960" y="10710"/>
                </a:lnTo>
                <a:lnTo>
                  <a:pt x="962" y="10701"/>
                </a:lnTo>
                <a:lnTo>
                  <a:pt x="962" y="10693"/>
                </a:lnTo>
                <a:lnTo>
                  <a:pt x="962" y="10684"/>
                </a:lnTo>
                <a:lnTo>
                  <a:pt x="960" y="10674"/>
                </a:lnTo>
                <a:lnTo>
                  <a:pt x="957" y="10665"/>
                </a:lnTo>
                <a:lnTo>
                  <a:pt x="952" y="10656"/>
                </a:lnTo>
                <a:lnTo>
                  <a:pt x="941" y="10638"/>
                </a:lnTo>
                <a:lnTo>
                  <a:pt x="932" y="10621"/>
                </a:lnTo>
                <a:lnTo>
                  <a:pt x="924" y="10604"/>
                </a:lnTo>
                <a:lnTo>
                  <a:pt x="918" y="10589"/>
                </a:lnTo>
                <a:lnTo>
                  <a:pt x="914" y="10574"/>
                </a:lnTo>
                <a:lnTo>
                  <a:pt x="912" y="10560"/>
                </a:lnTo>
                <a:lnTo>
                  <a:pt x="911" y="10553"/>
                </a:lnTo>
                <a:lnTo>
                  <a:pt x="911" y="10546"/>
                </a:lnTo>
                <a:lnTo>
                  <a:pt x="912" y="10539"/>
                </a:lnTo>
                <a:lnTo>
                  <a:pt x="913" y="10532"/>
                </a:lnTo>
                <a:lnTo>
                  <a:pt x="922" y="10507"/>
                </a:lnTo>
                <a:lnTo>
                  <a:pt x="929" y="10487"/>
                </a:lnTo>
                <a:lnTo>
                  <a:pt x="930" y="10483"/>
                </a:lnTo>
                <a:lnTo>
                  <a:pt x="929" y="10478"/>
                </a:lnTo>
                <a:lnTo>
                  <a:pt x="928" y="10472"/>
                </a:lnTo>
                <a:lnTo>
                  <a:pt x="926" y="10467"/>
                </a:lnTo>
                <a:lnTo>
                  <a:pt x="922" y="10461"/>
                </a:lnTo>
                <a:lnTo>
                  <a:pt x="917" y="10454"/>
                </a:lnTo>
                <a:lnTo>
                  <a:pt x="910" y="10446"/>
                </a:lnTo>
                <a:lnTo>
                  <a:pt x="902" y="10438"/>
                </a:lnTo>
                <a:lnTo>
                  <a:pt x="893" y="10429"/>
                </a:lnTo>
                <a:lnTo>
                  <a:pt x="886" y="10421"/>
                </a:lnTo>
                <a:lnTo>
                  <a:pt x="879" y="10412"/>
                </a:lnTo>
                <a:lnTo>
                  <a:pt x="874" y="10403"/>
                </a:lnTo>
                <a:lnTo>
                  <a:pt x="870" y="10393"/>
                </a:lnTo>
                <a:lnTo>
                  <a:pt x="867" y="10384"/>
                </a:lnTo>
                <a:lnTo>
                  <a:pt x="863" y="10373"/>
                </a:lnTo>
                <a:lnTo>
                  <a:pt x="861" y="10364"/>
                </a:lnTo>
                <a:lnTo>
                  <a:pt x="860" y="10343"/>
                </a:lnTo>
                <a:lnTo>
                  <a:pt x="860" y="10322"/>
                </a:lnTo>
                <a:lnTo>
                  <a:pt x="861" y="10299"/>
                </a:lnTo>
                <a:lnTo>
                  <a:pt x="862" y="10275"/>
                </a:lnTo>
                <a:lnTo>
                  <a:pt x="862" y="10264"/>
                </a:lnTo>
                <a:lnTo>
                  <a:pt x="860" y="10252"/>
                </a:lnTo>
                <a:lnTo>
                  <a:pt x="857" y="10242"/>
                </a:lnTo>
                <a:lnTo>
                  <a:pt x="853" y="10232"/>
                </a:lnTo>
                <a:lnTo>
                  <a:pt x="844" y="10215"/>
                </a:lnTo>
                <a:lnTo>
                  <a:pt x="836" y="10199"/>
                </a:lnTo>
                <a:lnTo>
                  <a:pt x="833" y="10192"/>
                </a:lnTo>
                <a:lnTo>
                  <a:pt x="831" y="10184"/>
                </a:lnTo>
                <a:lnTo>
                  <a:pt x="831" y="10181"/>
                </a:lnTo>
                <a:lnTo>
                  <a:pt x="831" y="10177"/>
                </a:lnTo>
                <a:lnTo>
                  <a:pt x="832" y="10173"/>
                </a:lnTo>
                <a:lnTo>
                  <a:pt x="834" y="10169"/>
                </a:lnTo>
                <a:lnTo>
                  <a:pt x="836" y="10166"/>
                </a:lnTo>
                <a:lnTo>
                  <a:pt x="838" y="10162"/>
                </a:lnTo>
                <a:lnTo>
                  <a:pt x="841" y="10158"/>
                </a:lnTo>
                <a:lnTo>
                  <a:pt x="846" y="10153"/>
                </a:lnTo>
                <a:lnTo>
                  <a:pt x="856" y="10144"/>
                </a:lnTo>
                <a:lnTo>
                  <a:pt x="871" y="10135"/>
                </a:lnTo>
                <a:lnTo>
                  <a:pt x="886" y="10125"/>
                </a:lnTo>
                <a:lnTo>
                  <a:pt x="898" y="10116"/>
                </a:lnTo>
                <a:lnTo>
                  <a:pt x="909" y="10107"/>
                </a:lnTo>
                <a:lnTo>
                  <a:pt x="918" y="10097"/>
                </a:lnTo>
                <a:lnTo>
                  <a:pt x="924" y="10088"/>
                </a:lnTo>
                <a:lnTo>
                  <a:pt x="929" y="10079"/>
                </a:lnTo>
                <a:lnTo>
                  <a:pt x="932" y="10069"/>
                </a:lnTo>
                <a:lnTo>
                  <a:pt x="933" y="10060"/>
                </a:lnTo>
                <a:lnTo>
                  <a:pt x="933" y="10051"/>
                </a:lnTo>
                <a:lnTo>
                  <a:pt x="931" y="10042"/>
                </a:lnTo>
                <a:lnTo>
                  <a:pt x="927" y="10033"/>
                </a:lnTo>
                <a:lnTo>
                  <a:pt x="922" y="10023"/>
                </a:lnTo>
                <a:lnTo>
                  <a:pt x="915" y="10014"/>
                </a:lnTo>
                <a:lnTo>
                  <a:pt x="907" y="10005"/>
                </a:lnTo>
                <a:lnTo>
                  <a:pt x="897" y="9996"/>
                </a:lnTo>
                <a:lnTo>
                  <a:pt x="886" y="9987"/>
                </a:lnTo>
                <a:lnTo>
                  <a:pt x="862" y="9970"/>
                </a:lnTo>
                <a:lnTo>
                  <a:pt x="837" y="9952"/>
                </a:lnTo>
                <a:lnTo>
                  <a:pt x="812" y="9935"/>
                </a:lnTo>
                <a:lnTo>
                  <a:pt x="787" y="9917"/>
                </a:lnTo>
                <a:lnTo>
                  <a:pt x="763" y="9899"/>
                </a:lnTo>
                <a:lnTo>
                  <a:pt x="740" y="9882"/>
                </a:lnTo>
                <a:lnTo>
                  <a:pt x="719" y="9867"/>
                </a:lnTo>
                <a:lnTo>
                  <a:pt x="700" y="9852"/>
                </a:lnTo>
                <a:lnTo>
                  <a:pt x="690" y="9844"/>
                </a:lnTo>
                <a:lnTo>
                  <a:pt x="679" y="9837"/>
                </a:lnTo>
                <a:lnTo>
                  <a:pt x="665" y="9830"/>
                </a:lnTo>
                <a:lnTo>
                  <a:pt x="651" y="9824"/>
                </a:lnTo>
                <a:lnTo>
                  <a:pt x="635" y="9817"/>
                </a:lnTo>
                <a:lnTo>
                  <a:pt x="618" y="9811"/>
                </a:lnTo>
                <a:lnTo>
                  <a:pt x="601" y="9805"/>
                </a:lnTo>
                <a:lnTo>
                  <a:pt x="584" y="9799"/>
                </a:lnTo>
                <a:lnTo>
                  <a:pt x="568" y="9795"/>
                </a:lnTo>
                <a:lnTo>
                  <a:pt x="551" y="9791"/>
                </a:lnTo>
                <a:lnTo>
                  <a:pt x="535" y="9788"/>
                </a:lnTo>
                <a:lnTo>
                  <a:pt x="520" y="9785"/>
                </a:lnTo>
                <a:lnTo>
                  <a:pt x="506" y="9784"/>
                </a:lnTo>
                <a:lnTo>
                  <a:pt x="494" y="9783"/>
                </a:lnTo>
                <a:lnTo>
                  <a:pt x="483" y="9784"/>
                </a:lnTo>
                <a:lnTo>
                  <a:pt x="475" y="9785"/>
                </a:lnTo>
                <a:lnTo>
                  <a:pt x="460" y="9790"/>
                </a:lnTo>
                <a:lnTo>
                  <a:pt x="444" y="9797"/>
                </a:lnTo>
                <a:lnTo>
                  <a:pt x="428" y="9805"/>
                </a:lnTo>
                <a:lnTo>
                  <a:pt x="411" y="9814"/>
                </a:lnTo>
                <a:lnTo>
                  <a:pt x="396" y="9824"/>
                </a:lnTo>
                <a:lnTo>
                  <a:pt x="381" y="9835"/>
                </a:lnTo>
                <a:lnTo>
                  <a:pt x="374" y="9841"/>
                </a:lnTo>
                <a:lnTo>
                  <a:pt x="369" y="9847"/>
                </a:lnTo>
                <a:lnTo>
                  <a:pt x="363" y="9853"/>
                </a:lnTo>
                <a:lnTo>
                  <a:pt x="359" y="9859"/>
                </a:lnTo>
                <a:lnTo>
                  <a:pt x="351" y="9871"/>
                </a:lnTo>
                <a:lnTo>
                  <a:pt x="345" y="9881"/>
                </a:lnTo>
                <a:lnTo>
                  <a:pt x="342" y="9884"/>
                </a:lnTo>
                <a:lnTo>
                  <a:pt x="340" y="9887"/>
                </a:lnTo>
                <a:lnTo>
                  <a:pt x="337" y="9890"/>
                </a:lnTo>
                <a:lnTo>
                  <a:pt x="334" y="9891"/>
                </a:lnTo>
                <a:lnTo>
                  <a:pt x="331" y="9892"/>
                </a:lnTo>
                <a:lnTo>
                  <a:pt x="327" y="9892"/>
                </a:lnTo>
                <a:lnTo>
                  <a:pt x="323" y="9891"/>
                </a:lnTo>
                <a:lnTo>
                  <a:pt x="318" y="9889"/>
                </a:lnTo>
                <a:lnTo>
                  <a:pt x="306" y="9882"/>
                </a:lnTo>
                <a:lnTo>
                  <a:pt x="289" y="9871"/>
                </a:lnTo>
                <a:lnTo>
                  <a:pt x="268" y="9857"/>
                </a:lnTo>
                <a:lnTo>
                  <a:pt x="246" y="9840"/>
                </a:lnTo>
                <a:lnTo>
                  <a:pt x="234" y="9831"/>
                </a:lnTo>
                <a:lnTo>
                  <a:pt x="222" y="9821"/>
                </a:lnTo>
                <a:lnTo>
                  <a:pt x="211" y="9811"/>
                </a:lnTo>
                <a:lnTo>
                  <a:pt x="199" y="9799"/>
                </a:lnTo>
                <a:lnTo>
                  <a:pt x="189" y="9788"/>
                </a:lnTo>
                <a:lnTo>
                  <a:pt x="179" y="9776"/>
                </a:lnTo>
                <a:lnTo>
                  <a:pt x="170" y="9764"/>
                </a:lnTo>
                <a:lnTo>
                  <a:pt x="161" y="9751"/>
                </a:lnTo>
                <a:lnTo>
                  <a:pt x="153" y="9738"/>
                </a:lnTo>
                <a:lnTo>
                  <a:pt x="148" y="9725"/>
                </a:lnTo>
                <a:lnTo>
                  <a:pt x="144" y="9711"/>
                </a:lnTo>
                <a:lnTo>
                  <a:pt x="141" y="9697"/>
                </a:lnTo>
                <a:lnTo>
                  <a:pt x="139" y="9681"/>
                </a:lnTo>
                <a:lnTo>
                  <a:pt x="136" y="9667"/>
                </a:lnTo>
                <a:lnTo>
                  <a:pt x="132" y="9653"/>
                </a:lnTo>
                <a:lnTo>
                  <a:pt x="127" y="9640"/>
                </a:lnTo>
                <a:lnTo>
                  <a:pt x="117" y="9614"/>
                </a:lnTo>
                <a:lnTo>
                  <a:pt x="107" y="9591"/>
                </a:lnTo>
                <a:lnTo>
                  <a:pt x="103" y="9581"/>
                </a:lnTo>
                <a:lnTo>
                  <a:pt x="100" y="9571"/>
                </a:lnTo>
                <a:lnTo>
                  <a:pt x="97" y="9560"/>
                </a:lnTo>
                <a:lnTo>
                  <a:pt x="96" y="9552"/>
                </a:lnTo>
                <a:lnTo>
                  <a:pt x="97" y="9545"/>
                </a:lnTo>
                <a:lnTo>
                  <a:pt x="99" y="9539"/>
                </a:lnTo>
                <a:lnTo>
                  <a:pt x="101" y="9536"/>
                </a:lnTo>
                <a:lnTo>
                  <a:pt x="104" y="9533"/>
                </a:lnTo>
                <a:lnTo>
                  <a:pt x="107" y="9531"/>
                </a:lnTo>
                <a:lnTo>
                  <a:pt x="111" y="9529"/>
                </a:lnTo>
                <a:lnTo>
                  <a:pt x="128" y="9521"/>
                </a:lnTo>
                <a:lnTo>
                  <a:pt x="146" y="9511"/>
                </a:lnTo>
                <a:lnTo>
                  <a:pt x="165" y="9500"/>
                </a:lnTo>
                <a:lnTo>
                  <a:pt x="182" y="9489"/>
                </a:lnTo>
                <a:lnTo>
                  <a:pt x="190" y="9482"/>
                </a:lnTo>
                <a:lnTo>
                  <a:pt x="196" y="9476"/>
                </a:lnTo>
                <a:lnTo>
                  <a:pt x="201" y="9470"/>
                </a:lnTo>
                <a:lnTo>
                  <a:pt x="205" y="9463"/>
                </a:lnTo>
                <a:lnTo>
                  <a:pt x="207" y="9456"/>
                </a:lnTo>
                <a:lnTo>
                  <a:pt x="208" y="9449"/>
                </a:lnTo>
                <a:lnTo>
                  <a:pt x="207" y="9442"/>
                </a:lnTo>
                <a:lnTo>
                  <a:pt x="204" y="9436"/>
                </a:lnTo>
                <a:lnTo>
                  <a:pt x="199" y="9430"/>
                </a:lnTo>
                <a:lnTo>
                  <a:pt x="194" y="9424"/>
                </a:lnTo>
                <a:lnTo>
                  <a:pt x="188" y="9420"/>
                </a:lnTo>
                <a:lnTo>
                  <a:pt x="182" y="9416"/>
                </a:lnTo>
                <a:lnTo>
                  <a:pt x="170" y="9408"/>
                </a:lnTo>
                <a:lnTo>
                  <a:pt x="155" y="9400"/>
                </a:lnTo>
                <a:lnTo>
                  <a:pt x="149" y="9395"/>
                </a:lnTo>
                <a:lnTo>
                  <a:pt x="142" y="9390"/>
                </a:lnTo>
                <a:lnTo>
                  <a:pt x="136" y="9384"/>
                </a:lnTo>
                <a:lnTo>
                  <a:pt x="130" y="9377"/>
                </a:lnTo>
                <a:lnTo>
                  <a:pt x="124" y="9369"/>
                </a:lnTo>
                <a:lnTo>
                  <a:pt x="119" y="9359"/>
                </a:lnTo>
                <a:lnTo>
                  <a:pt x="115" y="9348"/>
                </a:lnTo>
                <a:lnTo>
                  <a:pt x="111" y="9334"/>
                </a:lnTo>
                <a:lnTo>
                  <a:pt x="103" y="9309"/>
                </a:lnTo>
                <a:lnTo>
                  <a:pt x="97" y="9288"/>
                </a:lnTo>
                <a:lnTo>
                  <a:pt x="90" y="9271"/>
                </a:lnTo>
                <a:lnTo>
                  <a:pt x="82" y="9256"/>
                </a:lnTo>
                <a:lnTo>
                  <a:pt x="74" y="9244"/>
                </a:lnTo>
                <a:lnTo>
                  <a:pt x="66" y="9233"/>
                </a:lnTo>
                <a:lnTo>
                  <a:pt x="56" y="9223"/>
                </a:lnTo>
                <a:lnTo>
                  <a:pt x="45" y="9214"/>
                </a:lnTo>
                <a:lnTo>
                  <a:pt x="34" y="9206"/>
                </a:lnTo>
                <a:lnTo>
                  <a:pt x="26" y="9197"/>
                </a:lnTo>
                <a:lnTo>
                  <a:pt x="20" y="9189"/>
                </a:lnTo>
                <a:lnTo>
                  <a:pt x="15" y="9180"/>
                </a:lnTo>
                <a:lnTo>
                  <a:pt x="12" y="9171"/>
                </a:lnTo>
                <a:lnTo>
                  <a:pt x="9" y="9160"/>
                </a:lnTo>
                <a:lnTo>
                  <a:pt x="7" y="9149"/>
                </a:lnTo>
                <a:lnTo>
                  <a:pt x="6" y="9137"/>
                </a:lnTo>
                <a:lnTo>
                  <a:pt x="2" y="9117"/>
                </a:lnTo>
                <a:lnTo>
                  <a:pt x="0" y="9106"/>
                </a:lnTo>
                <a:lnTo>
                  <a:pt x="2" y="9102"/>
                </a:lnTo>
                <a:lnTo>
                  <a:pt x="5" y="9099"/>
                </a:lnTo>
                <a:lnTo>
                  <a:pt x="12" y="9095"/>
                </a:lnTo>
                <a:lnTo>
                  <a:pt x="21" y="9090"/>
                </a:lnTo>
                <a:lnTo>
                  <a:pt x="32" y="9083"/>
                </a:lnTo>
                <a:lnTo>
                  <a:pt x="40" y="9076"/>
                </a:lnTo>
                <a:lnTo>
                  <a:pt x="50" y="9067"/>
                </a:lnTo>
                <a:lnTo>
                  <a:pt x="58" y="9059"/>
                </a:lnTo>
                <a:lnTo>
                  <a:pt x="63" y="9055"/>
                </a:lnTo>
                <a:lnTo>
                  <a:pt x="68" y="9052"/>
                </a:lnTo>
                <a:lnTo>
                  <a:pt x="74" y="9048"/>
                </a:lnTo>
                <a:lnTo>
                  <a:pt x="80" y="9045"/>
                </a:lnTo>
                <a:lnTo>
                  <a:pt x="87" y="9043"/>
                </a:lnTo>
                <a:lnTo>
                  <a:pt x="95" y="9041"/>
                </a:lnTo>
                <a:lnTo>
                  <a:pt x="104" y="9040"/>
                </a:lnTo>
                <a:lnTo>
                  <a:pt x="114" y="9040"/>
                </a:lnTo>
                <a:lnTo>
                  <a:pt x="126" y="9039"/>
                </a:lnTo>
                <a:lnTo>
                  <a:pt x="138" y="9038"/>
                </a:lnTo>
                <a:lnTo>
                  <a:pt x="150" y="9036"/>
                </a:lnTo>
                <a:lnTo>
                  <a:pt x="164" y="9034"/>
                </a:lnTo>
                <a:lnTo>
                  <a:pt x="178" y="9031"/>
                </a:lnTo>
                <a:lnTo>
                  <a:pt x="191" y="9027"/>
                </a:lnTo>
                <a:lnTo>
                  <a:pt x="205" y="9022"/>
                </a:lnTo>
                <a:lnTo>
                  <a:pt x="218" y="9018"/>
                </a:lnTo>
                <a:lnTo>
                  <a:pt x="231" y="9012"/>
                </a:lnTo>
                <a:lnTo>
                  <a:pt x="244" y="9007"/>
                </a:lnTo>
                <a:lnTo>
                  <a:pt x="256" y="9001"/>
                </a:lnTo>
                <a:lnTo>
                  <a:pt x="268" y="8993"/>
                </a:lnTo>
                <a:lnTo>
                  <a:pt x="279" y="8987"/>
                </a:lnTo>
                <a:lnTo>
                  <a:pt x="289" y="8980"/>
                </a:lnTo>
                <a:lnTo>
                  <a:pt x="298" y="8973"/>
                </a:lnTo>
                <a:lnTo>
                  <a:pt x="305" y="8966"/>
                </a:lnTo>
                <a:lnTo>
                  <a:pt x="311" y="8958"/>
                </a:lnTo>
                <a:lnTo>
                  <a:pt x="316" y="8949"/>
                </a:lnTo>
                <a:lnTo>
                  <a:pt x="321" y="8940"/>
                </a:lnTo>
                <a:lnTo>
                  <a:pt x="325" y="8931"/>
                </a:lnTo>
                <a:lnTo>
                  <a:pt x="329" y="8920"/>
                </a:lnTo>
                <a:lnTo>
                  <a:pt x="332" y="8910"/>
                </a:lnTo>
                <a:lnTo>
                  <a:pt x="335" y="8899"/>
                </a:lnTo>
                <a:lnTo>
                  <a:pt x="337" y="8888"/>
                </a:lnTo>
                <a:lnTo>
                  <a:pt x="340" y="8864"/>
                </a:lnTo>
                <a:lnTo>
                  <a:pt x="342" y="8842"/>
                </a:lnTo>
                <a:lnTo>
                  <a:pt x="343" y="8821"/>
                </a:lnTo>
                <a:lnTo>
                  <a:pt x="343" y="8803"/>
                </a:lnTo>
                <a:lnTo>
                  <a:pt x="343" y="8794"/>
                </a:lnTo>
                <a:lnTo>
                  <a:pt x="341" y="8785"/>
                </a:lnTo>
                <a:lnTo>
                  <a:pt x="339" y="8777"/>
                </a:lnTo>
                <a:lnTo>
                  <a:pt x="336" y="8768"/>
                </a:lnTo>
                <a:lnTo>
                  <a:pt x="329" y="8749"/>
                </a:lnTo>
                <a:lnTo>
                  <a:pt x="322" y="8731"/>
                </a:lnTo>
                <a:lnTo>
                  <a:pt x="319" y="8721"/>
                </a:lnTo>
                <a:lnTo>
                  <a:pt x="318" y="8711"/>
                </a:lnTo>
                <a:lnTo>
                  <a:pt x="317" y="8702"/>
                </a:lnTo>
                <a:lnTo>
                  <a:pt x="317" y="8691"/>
                </a:lnTo>
                <a:lnTo>
                  <a:pt x="319" y="8681"/>
                </a:lnTo>
                <a:lnTo>
                  <a:pt x="323" y="8670"/>
                </a:lnTo>
                <a:lnTo>
                  <a:pt x="328" y="8659"/>
                </a:lnTo>
                <a:lnTo>
                  <a:pt x="336" y="8647"/>
                </a:lnTo>
                <a:lnTo>
                  <a:pt x="369" y="8605"/>
                </a:lnTo>
                <a:lnTo>
                  <a:pt x="397" y="8572"/>
                </a:lnTo>
                <a:lnTo>
                  <a:pt x="407" y="8558"/>
                </a:lnTo>
                <a:lnTo>
                  <a:pt x="414" y="8546"/>
                </a:lnTo>
                <a:lnTo>
                  <a:pt x="417" y="8540"/>
                </a:lnTo>
                <a:lnTo>
                  <a:pt x="418" y="8533"/>
                </a:lnTo>
                <a:lnTo>
                  <a:pt x="418" y="8528"/>
                </a:lnTo>
                <a:lnTo>
                  <a:pt x="417" y="8523"/>
                </a:lnTo>
                <a:lnTo>
                  <a:pt x="416" y="8518"/>
                </a:lnTo>
                <a:lnTo>
                  <a:pt x="415" y="8512"/>
                </a:lnTo>
                <a:lnTo>
                  <a:pt x="415" y="8507"/>
                </a:lnTo>
                <a:lnTo>
                  <a:pt x="415" y="8502"/>
                </a:lnTo>
                <a:lnTo>
                  <a:pt x="416" y="8497"/>
                </a:lnTo>
                <a:lnTo>
                  <a:pt x="418" y="8492"/>
                </a:lnTo>
                <a:lnTo>
                  <a:pt x="420" y="8488"/>
                </a:lnTo>
                <a:lnTo>
                  <a:pt x="423" y="8483"/>
                </a:lnTo>
                <a:lnTo>
                  <a:pt x="427" y="8479"/>
                </a:lnTo>
                <a:lnTo>
                  <a:pt x="431" y="8475"/>
                </a:lnTo>
                <a:lnTo>
                  <a:pt x="436" y="8472"/>
                </a:lnTo>
                <a:lnTo>
                  <a:pt x="442" y="8468"/>
                </a:lnTo>
                <a:lnTo>
                  <a:pt x="449" y="8466"/>
                </a:lnTo>
                <a:lnTo>
                  <a:pt x="457" y="8464"/>
                </a:lnTo>
                <a:lnTo>
                  <a:pt x="465" y="8462"/>
                </a:lnTo>
                <a:lnTo>
                  <a:pt x="475" y="8461"/>
                </a:lnTo>
                <a:lnTo>
                  <a:pt x="485" y="8460"/>
                </a:lnTo>
                <a:lnTo>
                  <a:pt x="494" y="8457"/>
                </a:lnTo>
                <a:lnTo>
                  <a:pt x="503" y="8454"/>
                </a:lnTo>
                <a:lnTo>
                  <a:pt x="513" y="8451"/>
                </a:lnTo>
                <a:lnTo>
                  <a:pt x="530" y="8443"/>
                </a:lnTo>
                <a:lnTo>
                  <a:pt x="547" y="8434"/>
                </a:lnTo>
                <a:lnTo>
                  <a:pt x="555" y="8431"/>
                </a:lnTo>
                <a:lnTo>
                  <a:pt x="564" y="8428"/>
                </a:lnTo>
                <a:lnTo>
                  <a:pt x="572" y="8426"/>
                </a:lnTo>
                <a:lnTo>
                  <a:pt x="581" y="8425"/>
                </a:lnTo>
                <a:lnTo>
                  <a:pt x="590" y="8425"/>
                </a:lnTo>
                <a:lnTo>
                  <a:pt x="599" y="8426"/>
                </a:lnTo>
                <a:lnTo>
                  <a:pt x="608" y="8429"/>
                </a:lnTo>
                <a:lnTo>
                  <a:pt x="618" y="8434"/>
                </a:lnTo>
                <a:lnTo>
                  <a:pt x="639" y="8445"/>
                </a:lnTo>
                <a:lnTo>
                  <a:pt x="659" y="8454"/>
                </a:lnTo>
                <a:lnTo>
                  <a:pt x="669" y="8458"/>
                </a:lnTo>
                <a:lnTo>
                  <a:pt x="679" y="8461"/>
                </a:lnTo>
                <a:lnTo>
                  <a:pt x="689" y="8463"/>
                </a:lnTo>
                <a:lnTo>
                  <a:pt x="699" y="8464"/>
                </a:lnTo>
                <a:lnTo>
                  <a:pt x="709" y="8465"/>
                </a:lnTo>
                <a:lnTo>
                  <a:pt x="718" y="8464"/>
                </a:lnTo>
                <a:lnTo>
                  <a:pt x="728" y="8462"/>
                </a:lnTo>
                <a:lnTo>
                  <a:pt x="737" y="8459"/>
                </a:lnTo>
                <a:lnTo>
                  <a:pt x="746" y="8455"/>
                </a:lnTo>
                <a:lnTo>
                  <a:pt x="756" y="8450"/>
                </a:lnTo>
                <a:lnTo>
                  <a:pt x="765" y="8443"/>
                </a:lnTo>
                <a:lnTo>
                  <a:pt x="774" y="8434"/>
                </a:lnTo>
                <a:lnTo>
                  <a:pt x="792" y="8413"/>
                </a:lnTo>
                <a:lnTo>
                  <a:pt x="810" y="8391"/>
                </a:lnTo>
                <a:lnTo>
                  <a:pt x="830" y="8369"/>
                </a:lnTo>
                <a:lnTo>
                  <a:pt x="850" y="8348"/>
                </a:lnTo>
                <a:lnTo>
                  <a:pt x="860" y="8338"/>
                </a:lnTo>
                <a:lnTo>
                  <a:pt x="871" y="8329"/>
                </a:lnTo>
                <a:lnTo>
                  <a:pt x="881" y="8321"/>
                </a:lnTo>
                <a:lnTo>
                  <a:pt x="892" y="8314"/>
                </a:lnTo>
                <a:lnTo>
                  <a:pt x="902" y="8308"/>
                </a:lnTo>
                <a:lnTo>
                  <a:pt x="912" y="8302"/>
                </a:lnTo>
                <a:lnTo>
                  <a:pt x="922" y="8299"/>
                </a:lnTo>
                <a:lnTo>
                  <a:pt x="933" y="8297"/>
                </a:lnTo>
                <a:lnTo>
                  <a:pt x="972" y="8293"/>
                </a:lnTo>
                <a:lnTo>
                  <a:pt x="1009" y="8287"/>
                </a:lnTo>
                <a:lnTo>
                  <a:pt x="1027" y="8284"/>
                </a:lnTo>
                <a:lnTo>
                  <a:pt x="1045" y="8282"/>
                </a:lnTo>
                <a:lnTo>
                  <a:pt x="1062" y="8281"/>
                </a:lnTo>
                <a:lnTo>
                  <a:pt x="1080" y="8282"/>
                </a:lnTo>
                <a:lnTo>
                  <a:pt x="1095" y="8282"/>
                </a:lnTo>
                <a:lnTo>
                  <a:pt x="1107" y="8281"/>
                </a:lnTo>
                <a:lnTo>
                  <a:pt x="1111" y="8280"/>
                </a:lnTo>
                <a:lnTo>
                  <a:pt x="1114" y="8278"/>
                </a:lnTo>
                <a:lnTo>
                  <a:pt x="1117" y="8276"/>
                </a:lnTo>
                <a:lnTo>
                  <a:pt x="1119" y="8274"/>
                </a:lnTo>
                <a:lnTo>
                  <a:pt x="1119" y="8271"/>
                </a:lnTo>
                <a:lnTo>
                  <a:pt x="1120" y="8267"/>
                </a:lnTo>
                <a:lnTo>
                  <a:pt x="1119" y="8264"/>
                </a:lnTo>
                <a:lnTo>
                  <a:pt x="1118" y="8260"/>
                </a:lnTo>
                <a:lnTo>
                  <a:pt x="1114" y="8250"/>
                </a:lnTo>
                <a:lnTo>
                  <a:pt x="1107" y="8239"/>
                </a:lnTo>
                <a:lnTo>
                  <a:pt x="1088" y="8215"/>
                </a:lnTo>
                <a:lnTo>
                  <a:pt x="1069" y="8189"/>
                </a:lnTo>
                <a:lnTo>
                  <a:pt x="1065" y="8183"/>
                </a:lnTo>
                <a:lnTo>
                  <a:pt x="1061" y="8176"/>
                </a:lnTo>
                <a:lnTo>
                  <a:pt x="1059" y="8170"/>
                </a:lnTo>
                <a:lnTo>
                  <a:pt x="1057" y="8164"/>
                </a:lnTo>
                <a:lnTo>
                  <a:pt x="1056" y="8158"/>
                </a:lnTo>
                <a:lnTo>
                  <a:pt x="1056" y="8153"/>
                </a:lnTo>
                <a:lnTo>
                  <a:pt x="1057" y="8147"/>
                </a:lnTo>
                <a:lnTo>
                  <a:pt x="1060" y="8142"/>
                </a:lnTo>
                <a:lnTo>
                  <a:pt x="1068" y="8127"/>
                </a:lnTo>
                <a:lnTo>
                  <a:pt x="1071" y="8121"/>
                </a:lnTo>
                <a:lnTo>
                  <a:pt x="1084" y="8129"/>
                </a:lnTo>
                <a:lnTo>
                  <a:pt x="1123" y="8150"/>
                </a:lnTo>
                <a:lnTo>
                  <a:pt x="1136" y="8157"/>
                </a:lnTo>
                <a:lnTo>
                  <a:pt x="1150" y="8163"/>
                </a:lnTo>
                <a:lnTo>
                  <a:pt x="1163" y="8168"/>
                </a:lnTo>
                <a:lnTo>
                  <a:pt x="1177" y="8172"/>
                </a:lnTo>
                <a:lnTo>
                  <a:pt x="1190" y="8176"/>
                </a:lnTo>
                <a:lnTo>
                  <a:pt x="1203" y="8179"/>
                </a:lnTo>
                <a:lnTo>
                  <a:pt x="1216" y="8182"/>
                </a:lnTo>
                <a:lnTo>
                  <a:pt x="1230" y="8184"/>
                </a:lnTo>
                <a:lnTo>
                  <a:pt x="1255" y="8186"/>
                </a:lnTo>
                <a:lnTo>
                  <a:pt x="1280" y="8188"/>
                </a:lnTo>
                <a:lnTo>
                  <a:pt x="1304" y="8188"/>
                </a:lnTo>
                <a:lnTo>
                  <a:pt x="1328" y="8188"/>
                </a:lnTo>
                <a:lnTo>
                  <a:pt x="1341" y="8188"/>
                </a:lnTo>
                <a:lnTo>
                  <a:pt x="1353" y="8185"/>
                </a:lnTo>
                <a:lnTo>
                  <a:pt x="1367" y="8182"/>
                </a:lnTo>
                <a:lnTo>
                  <a:pt x="1380" y="8178"/>
                </a:lnTo>
                <a:lnTo>
                  <a:pt x="1394" y="8172"/>
                </a:lnTo>
                <a:lnTo>
                  <a:pt x="1408" y="8166"/>
                </a:lnTo>
                <a:lnTo>
                  <a:pt x="1422" y="8159"/>
                </a:lnTo>
                <a:lnTo>
                  <a:pt x="1436" y="8151"/>
                </a:lnTo>
                <a:lnTo>
                  <a:pt x="1464" y="8135"/>
                </a:lnTo>
                <a:lnTo>
                  <a:pt x="1487" y="8119"/>
                </a:lnTo>
                <a:lnTo>
                  <a:pt x="1498" y="8110"/>
                </a:lnTo>
                <a:lnTo>
                  <a:pt x="1507" y="8103"/>
                </a:lnTo>
                <a:lnTo>
                  <a:pt x="1515" y="8095"/>
                </a:lnTo>
                <a:lnTo>
                  <a:pt x="1522" y="8088"/>
                </a:lnTo>
                <a:lnTo>
                  <a:pt x="1528" y="8082"/>
                </a:lnTo>
                <a:lnTo>
                  <a:pt x="1536" y="8074"/>
                </a:lnTo>
                <a:lnTo>
                  <a:pt x="1544" y="8067"/>
                </a:lnTo>
                <a:lnTo>
                  <a:pt x="1554" y="8060"/>
                </a:lnTo>
                <a:lnTo>
                  <a:pt x="1563" y="8054"/>
                </a:lnTo>
                <a:lnTo>
                  <a:pt x="1575" y="8047"/>
                </a:lnTo>
                <a:lnTo>
                  <a:pt x="1585" y="8042"/>
                </a:lnTo>
                <a:lnTo>
                  <a:pt x="1595" y="8037"/>
                </a:lnTo>
                <a:lnTo>
                  <a:pt x="1605" y="8033"/>
                </a:lnTo>
                <a:lnTo>
                  <a:pt x="1615" y="8031"/>
                </a:lnTo>
                <a:lnTo>
                  <a:pt x="1624" y="8029"/>
                </a:lnTo>
                <a:lnTo>
                  <a:pt x="1633" y="8029"/>
                </a:lnTo>
                <a:lnTo>
                  <a:pt x="1640" y="8030"/>
                </a:lnTo>
                <a:lnTo>
                  <a:pt x="1646" y="8033"/>
                </a:lnTo>
                <a:lnTo>
                  <a:pt x="1648" y="8035"/>
                </a:lnTo>
                <a:lnTo>
                  <a:pt x="1650" y="8038"/>
                </a:lnTo>
                <a:lnTo>
                  <a:pt x="1652" y="8041"/>
                </a:lnTo>
                <a:lnTo>
                  <a:pt x="1653" y="8045"/>
                </a:lnTo>
                <a:lnTo>
                  <a:pt x="1657" y="8061"/>
                </a:lnTo>
                <a:lnTo>
                  <a:pt x="1661" y="8079"/>
                </a:lnTo>
                <a:lnTo>
                  <a:pt x="1664" y="8097"/>
                </a:lnTo>
                <a:lnTo>
                  <a:pt x="1667" y="8116"/>
                </a:lnTo>
                <a:lnTo>
                  <a:pt x="1670" y="8136"/>
                </a:lnTo>
                <a:lnTo>
                  <a:pt x="1673" y="8157"/>
                </a:lnTo>
                <a:lnTo>
                  <a:pt x="1676" y="8180"/>
                </a:lnTo>
                <a:lnTo>
                  <a:pt x="1680" y="8205"/>
                </a:lnTo>
                <a:lnTo>
                  <a:pt x="1682" y="8218"/>
                </a:lnTo>
                <a:lnTo>
                  <a:pt x="1682" y="8231"/>
                </a:lnTo>
                <a:lnTo>
                  <a:pt x="1681" y="8245"/>
                </a:lnTo>
                <a:lnTo>
                  <a:pt x="1679" y="8260"/>
                </a:lnTo>
                <a:lnTo>
                  <a:pt x="1673" y="8289"/>
                </a:lnTo>
                <a:lnTo>
                  <a:pt x="1667" y="8318"/>
                </a:lnTo>
                <a:lnTo>
                  <a:pt x="1665" y="8331"/>
                </a:lnTo>
                <a:lnTo>
                  <a:pt x="1663" y="8343"/>
                </a:lnTo>
                <a:lnTo>
                  <a:pt x="1662" y="8355"/>
                </a:lnTo>
                <a:lnTo>
                  <a:pt x="1663" y="8364"/>
                </a:lnTo>
                <a:lnTo>
                  <a:pt x="1663" y="8369"/>
                </a:lnTo>
                <a:lnTo>
                  <a:pt x="1664" y="8373"/>
                </a:lnTo>
                <a:lnTo>
                  <a:pt x="1666" y="8376"/>
                </a:lnTo>
                <a:lnTo>
                  <a:pt x="1668" y="8379"/>
                </a:lnTo>
                <a:lnTo>
                  <a:pt x="1670" y="8382"/>
                </a:lnTo>
                <a:lnTo>
                  <a:pt x="1673" y="8384"/>
                </a:lnTo>
                <a:lnTo>
                  <a:pt x="1676" y="8386"/>
                </a:lnTo>
                <a:lnTo>
                  <a:pt x="1680" y="8387"/>
                </a:lnTo>
                <a:lnTo>
                  <a:pt x="1699" y="8389"/>
                </a:lnTo>
                <a:lnTo>
                  <a:pt x="1716" y="8391"/>
                </a:lnTo>
                <a:lnTo>
                  <a:pt x="1735" y="8392"/>
                </a:lnTo>
                <a:lnTo>
                  <a:pt x="1755" y="8392"/>
                </a:lnTo>
                <a:lnTo>
                  <a:pt x="1776" y="8390"/>
                </a:lnTo>
                <a:lnTo>
                  <a:pt x="1800" y="8386"/>
                </a:lnTo>
                <a:lnTo>
                  <a:pt x="1827" y="8380"/>
                </a:lnTo>
                <a:lnTo>
                  <a:pt x="1855" y="8371"/>
                </a:lnTo>
                <a:lnTo>
                  <a:pt x="1883" y="8361"/>
                </a:lnTo>
                <a:lnTo>
                  <a:pt x="1908" y="8352"/>
                </a:lnTo>
                <a:lnTo>
                  <a:pt x="1930" y="8343"/>
                </a:lnTo>
                <a:lnTo>
                  <a:pt x="1950" y="8335"/>
                </a:lnTo>
                <a:lnTo>
                  <a:pt x="1969" y="8327"/>
                </a:lnTo>
                <a:lnTo>
                  <a:pt x="1988" y="8320"/>
                </a:lnTo>
                <a:lnTo>
                  <a:pt x="2008" y="8315"/>
                </a:lnTo>
                <a:lnTo>
                  <a:pt x="2029" y="8310"/>
                </a:lnTo>
                <a:lnTo>
                  <a:pt x="2051" y="8306"/>
                </a:lnTo>
                <a:lnTo>
                  <a:pt x="2067" y="8301"/>
                </a:lnTo>
                <a:lnTo>
                  <a:pt x="2074" y="8300"/>
                </a:lnTo>
                <a:lnTo>
                  <a:pt x="2080" y="8299"/>
                </a:lnTo>
                <a:lnTo>
                  <a:pt x="2086" y="8299"/>
                </a:lnTo>
                <a:lnTo>
                  <a:pt x="2091" y="8300"/>
                </a:lnTo>
                <a:lnTo>
                  <a:pt x="2095" y="8301"/>
                </a:lnTo>
                <a:lnTo>
                  <a:pt x="2099" y="8303"/>
                </a:lnTo>
                <a:lnTo>
                  <a:pt x="2103" y="8307"/>
                </a:lnTo>
                <a:lnTo>
                  <a:pt x="2107" y="8311"/>
                </a:lnTo>
                <a:lnTo>
                  <a:pt x="2115" y="8323"/>
                </a:lnTo>
                <a:lnTo>
                  <a:pt x="2123" y="8341"/>
                </a:lnTo>
                <a:lnTo>
                  <a:pt x="2127" y="8350"/>
                </a:lnTo>
                <a:lnTo>
                  <a:pt x="2132" y="8358"/>
                </a:lnTo>
                <a:lnTo>
                  <a:pt x="2138" y="8364"/>
                </a:lnTo>
                <a:lnTo>
                  <a:pt x="2144" y="8369"/>
                </a:lnTo>
                <a:lnTo>
                  <a:pt x="2151" y="8373"/>
                </a:lnTo>
                <a:lnTo>
                  <a:pt x="2158" y="8375"/>
                </a:lnTo>
                <a:lnTo>
                  <a:pt x="2166" y="8376"/>
                </a:lnTo>
                <a:lnTo>
                  <a:pt x="2174" y="8376"/>
                </a:lnTo>
                <a:lnTo>
                  <a:pt x="2181" y="8374"/>
                </a:lnTo>
                <a:lnTo>
                  <a:pt x="2189" y="8372"/>
                </a:lnTo>
                <a:lnTo>
                  <a:pt x="2197" y="8368"/>
                </a:lnTo>
                <a:lnTo>
                  <a:pt x="2205" y="8363"/>
                </a:lnTo>
                <a:lnTo>
                  <a:pt x="2212" y="8357"/>
                </a:lnTo>
                <a:lnTo>
                  <a:pt x="2220" y="8350"/>
                </a:lnTo>
                <a:lnTo>
                  <a:pt x="2228" y="8342"/>
                </a:lnTo>
                <a:lnTo>
                  <a:pt x="2235" y="8333"/>
                </a:lnTo>
                <a:lnTo>
                  <a:pt x="2253" y="8310"/>
                </a:lnTo>
                <a:lnTo>
                  <a:pt x="2275" y="8280"/>
                </a:lnTo>
                <a:lnTo>
                  <a:pt x="2302" y="8247"/>
                </a:lnTo>
                <a:lnTo>
                  <a:pt x="2327" y="8212"/>
                </a:lnTo>
                <a:lnTo>
                  <a:pt x="2340" y="8193"/>
                </a:lnTo>
                <a:lnTo>
                  <a:pt x="2351" y="8175"/>
                </a:lnTo>
                <a:lnTo>
                  <a:pt x="2362" y="8157"/>
                </a:lnTo>
                <a:lnTo>
                  <a:pt x="2371" y="8140"/>
                </a:lnTo>
                <a:lnTo>
                  <a:pt x="2379" y="8124"/>
                </a:lnTo>
                <a:lnTo>
                  <a:pt x="2385" y="8110"/>
                </a:lnTo>
                <a:lnTo>
                  <a:pt x="2387" y="8103"/>
                </a:lnTo>
                <a:lnTo>
                  <a:pt x="2389" y="8096"/>
                </a:lnTo>
                <a:lnTo>
                  <a:pt x="2389" y="8090"/>
                </a:lnTo>
                <a:lnTo>
                  <a:pt x="2390" y="8084"/>
                </a:lnTo>
                <a:lnTo>
                  <a:pt x="2391" y="8071"/>
                </a:lnTo>
                <a:lnTo>
                  <a:pt x="2393" y="8058"/>
                </a:lnTo>
                <a:lnTo>
                  <a:pt x="2396" y="8042"/>
                </a:lnTo>
                <a:lnTo>
                  <a:pt x="2402" y="8025"/>
                </a:lnTo>
                <a:lnTo>
                  <a:pt x="2408" y="8008"/>
                </a:lnTo>
                <a:lnTo>
                  <a:pt x="2414" y="7989"/>
                </a:lnTo>
                <a:lnTo>
                  <a:pt x="2422" y="7971"/>
                </a:lnTo>
                <a:lnTo>
                  <a:pt x="2429" y="7951"/>
                </a:lnTo>
                <a:lnTo>
                  <a:pt x="2446" y="7915"/>
                </a:lnTo>
                <a:lnTo>
                  <a:pt x="2462" y="7883"/>
                </a:lnTo>
                <a:lnTo>
                  <a:pt x="2470" y="7869"/>
                </a:lnTo>
                <a:lnTo>
                  <a:pt x="2478" y="7857"/>
                </a:lnTo>
                <a:lnTo>
                  <a:pt x="2485" y="7847"/>
                </a:lnTo>
                <a:lnTo>
                  <a:pt x="2491" y="7839"/>
                </a:lnTo>
                <a:lnTo>
                  <a:pt x="2504" y="7826"/>
                </a:lnTo>
                <a:lnTo>
                  <a:pt x="2521" y="7812"/>
                </a:lnTo>
                <a:lnTo>
                  <a:pt x="2540" y="7798"/>
                </a:lnTo>
                <a:lnTo>
                  <a:pt x="2561" y="7784"/>
                </a:lnTo>
                <a:lnTo>
                  <a:pt x="2572" y="7778"/>
                </a:lnTo>
                <a:lnTo>
                  <a:pt x="2584" y="7772"/>
                </a:lnTo>
                <a:lnTo>
                  <a:pt x="2597" y="7767"/>
                </a:lnTo>
                <a:lnTo>
                  <a:pt x="2610" y="7763"/>
                </a:lnTo>
                <a:lnTo>
                  <a:pt x="2623" y="7760"/>
                </a:lnTo>
                <a:lnTo>
                  <a:pt x="2638" y="7758"/>
                </a:lnTo>
                <a:lnTo>
                  <a:pt x="2651" y="7757"/>
                </a:lnTo>
                <a:lnTo>
                  <a:pt x="2666" y="7758"/>
                </a:lnTo>
                <a:lnTo>
                  <a:pt x="2680" y="7760"/>
                </a:lnTo>
                <a:lnTo>
                  <a:pt x="2692" y="7762"/>
                </a:lnTo>
                <a:lnTo>
                  <a:pt x="2704" y="7765"/>
                </a:lnTo>
                <a:lnTo>
                  <a:pt x="2715" y="7768"/>
                </a:lnTo>
                <a:lnTo>
                  <a:pt x="2736" y="7775"/>
                </a:lnTo>
                <a:lnTo>
                  <a:pt x="2758" y="7783"/>
                </a:lnTo>
                <a:lnTo>
                  <a:pt x="2779" y="7792"/>
                </a:lnTo>
                <a:lnTo>
                  <a:pt x="2802" y="7800"/>
                </a:lnTo>
                <a:lnTo>
                  <a:pt x="2816" y="7803"/>
                </a:lnTo>
                <a:lnTo>
                  <a:pt x="2830" y="7806"/>
                </a:lnTo>
                <a:lnTo>
                  <a:pt x="2846" y="7809"/>
                </a:lnTo>
                <a:lnTo>
                  <a:pt x="2863" y="7812"/>
                </a:lnTo>
                <a:lnTo>
                  <a:pt x="2897" y="7816"/>
                </a:lnTo>
                <a:lnTo>
                  <a:pt x="2925" y="7821"/>
                </a:lnTo>
                <a:lnTo>
                  <a:pt x="2948" y="7826"/>
                </a:lnTo>
                <a:lnTo>
                  <a:pt x="2969" y="7831"/>
                </a:lnTo>
                <a:lnTo>
                  <a:pt x="2989" y="7834"/>
                </a:lnTo>
                <a:lnTo>
                  <a:pt x="3008" y="7836"/>
                </a:lnTo>
                <a:lnTo>
                  <a:pt x="3018" y="7837"/>
                </a:lnTo>
                <a:lnTo>
                  <a:pt x="3028" y="7837"/>
                </a:lnTo>
                <a:lnTo>
                  <a:pt x="3038" y="7836"/>
                </a:lnTo>
                <a:lnTo>
                  <a:pt x="3049" y="7835"/>
                </a:lnTo>
                <a:lnTo>
                  <a:pt x="3073" y="7833"/>
                </a:lnTo>
                <a:lnTo>
                  <a:pt x="3098" y="7833"/>
                </a:lnTo>
                <a:lnTo>
                  <a:pt x="3124" y="7832"/>
                </a:lnTo>
                <a:lnTo>
                  <a:pt x="3149" y="7830"/>
                </a:lnTo>
                <a:lnTo>
                  <a:pt x="3161" y="7828"/>
                </a:lnTo>
                <a:lnTo>
                  <a:pt x="3172" y="7825"/>
                </a:lnTo>
                <a:lnTo>
                  <a:pt x="3183" y="7820"/>
                </a:lnTo>
                <a:lnTo>
                  <a:pt x="3194" y="7814"/>
                </a:lnTo>
                <a:lnTo>
                  <a:pt x="3203" y="7807"/>
                </a:lnTo>
                <a:lnTo>
                  <a:pt x="3212" y="7798"/>
                </a:lnTo>
                <a:lnTo>
                  <a:pt x="3220" y="7787"/>
                </a:lnTo>
                <a:lnTo>
                  <a:pt x="3228" y="7773"/>
                </a:lnTo>
                <a:lnTo>
                  <a:pt x="3239" y="7747"/>
                </a:lnTo>
                <a:lnTo>
                  <a:pt x="3248" y="7724"/>
                </a:lnTo>
                <a:lnTo>
                  <a:pt x="3251" y="7714"/>
                </a:lnTo>
                <a:lnTo>
                  <a:pt x="3255" y="7705"/>
                </a:lnTo>
                <a:lnTo>
                  <a:pt x="3259" y="7698"/>
                </a:lnTo>
                <a:lnTo>
                  <a:pt x="3263" y="7691"/>
                </a:lnTo>
                <a:lnTo>
                  <a:pt x="3267" y="7685"/>
                </a:lnTo>
                <a:lnTo>
                  <a:pt x="3273" y="7680"/>
                </a:lnTo>
                <a:lnTo>
                  <a:pt x="3279" y="7676"/>
                </a:lnTo>
                <a:lnTo>
                  <a:pt x="3287" y="7672"/>
                </a:lnTo>
                <a:lnTo>
                  <a:pt x="3295" y="7669"/>
                </a:lnTo>
                <a:lnTo>
                  <a:pt x="3306" y="7667"/>
                </a:lnTo>
                <a:lnTo>
                  <a:pt x="3318" y="7665"/>
                </a:lnTo>
                <a:lnTo>
                  <a:pt x="3332" y="7664"/>
                </a:lnTo>
                <a:lnTo>
                  <a:pt x="3348" y="7664"/>
                </a:lnTo>
                <a:lnTo>
                  <a:pt x="3362" y="7662"/>
                </a:lnTo>
                <a:lnTo>
                  <a:pt x="3376" y="7661"/>
                </a:lnTo>
                <a:lnTo>
                  <a:pt x="3389" y="7658"/>
                </a:lnTo>
                <a:lnTo>
                  <a:pt x="3401" y="7655"/>
                </a:lnTo>
                <a:lnTo>
                  <a:pt x="3413" y="7652"/>
                </a:lnTo>
                <a:lnTo>
                  <a:pt x="3424" y="7648"/>
                </a:lnTo>
                <a:lnTo>
                  <a:pt x="3434" y="7643"/>
                </a:lnTo>
                <a:lnTo>
                  <a:pt x="3444" y="7638"/>
                </a:lnTo>
                <a:lnTo>
                  <a:pt x="3453" y="7632"/>
                </a:lnTo>
                <a:lnTo>
                  <a:pt x="3461" y="7625"/>
                </a:lnTo>
                <a:lnTo>
                  <a:pt x="3469" y="7617"/>
                </a:lnTo>
                <a:lnTo>
                  <a:pt x="3475" y="7607"/>
                </a:lnTo>
                <a:lnTo>
                  <a:pt x="3480" y="7597"/>
                </a:lnTo>
                <a:lnTo>
                  <a:pt x="3484" y="7587"/>
                </a:lnTo>
                <a:lnTo>
                  <a:pt x="3488" y="7575"/>
                </a:lnTo>
                <a:lnTo>
                  <a:pt x="3490" y="7563"/>
                </a:lnTo>
                <a:lnTo>
                  <a:pt x="3491" y="7553"/>
                </a:lnTo>
                <a:lnTo>
                  <a:pt x="3492" y="7544"/>
                </a:lnTo>
                <a:lnTo>
                  <a:pt x="3492" y="7536"/>
                </a:lnTo>
                <a:lnTo>
                  <a:pt x="3492" y="7523"/>
                </a:lnTo>
                <a:lnTo>
                  <a:pt x="3492" y="7513"/>
                </a:lnTo>
                <a:lnTo>
                  <a:pt x="3494" y="7510"/>
                </a:lnTo>
                <a:lnTo>
                  <a:pt x="3495" y="7507"/>
                </a:lnTo>
                <a:lnTo>
                  <a:pt x="3498" y="7504"/>
                </a:lnTo>
                <a:lnTo>
                  <a:pt x="3503" y="7502"/>
                </a:lnTo>
                <a:lnTo>
                  <a:pt x="3516" y="7499"/>
                </a:lnTo>
                <a:lnTo>
                  <a:pt x="3538" y="7497"/>
                </a:lnTo>
                <a:lnTo>
                  <a:pt x="3565" y="7495"/>
                </a:lnTo>
                <a:lnTo>
                  <a:pt x="3595" y="7492"/>
                </a:lnTo>
                <a:lnTo>
                  <a:pt x="3626" y="7487"/>
                </a:lnTo>
                <a:lnTo>
                  <a:pt x="3657" y="7481"/>
                </a:lnTo>
                <a:lnTo>
                  <a:pt x="3673" y="7477"/>
                </a:lnTo>
                <a:lnTo>
                  <a:pt x="3688" y="7472"/>
                </a:lnTo>
                <a:lnTo>
                  <a:pt x="3705" y="7467"/>
                </a:lnTo>
                <a:lnTo>
                  <a:pt x="3720" y="7461"/>
                </a:lnTo>
                <a:lnTo>
                  <a:pt x="3734" y="7454"/>
                </a:lnTo>
                <a:lnTo>
                  <a:pt x="3748" y="7446"/>
                </a:lnTo>
                <a:lnTo>
                  <a:pt x="3761" y="7437"/>
                </a:lnTo>
                <a:lnTo>
                  <a:pt x="3774" y="7428"/>
                </a:lnTo>
                <a:lnTo>
                  <a:pt x="3797" y="7409"/>
                </a:lnTo>
                <a:lnTo>
                  <a:pt x="3817" y="7394"/>
                </a:lnTo>
                <a:lnTo>
                  <a:pt x="3834" y="7380"/>
                </a:lnTo>
                <a:lnTo>
                  <a:pt x="3851" y="7369"/>
                </a:lnTo>
                <a:lnTo>
                  <a:pt x="3868" y="7359"/>
                </a:lnTo>
                <a:lnTo>
                  <a:pt x="3888" y="7349"/>
                </a:lnTo>
                <a:lnTo>
                  <a:pt x="3912" y="7338"/>
                </a:lnTo>
                <a:lnTo>
                  <a:pt x="3941" y="7326"/>
                </a:lnTo>
                <a:lnTo>
                  <a:pt x="3972" y="7313"/>
                </a:lnTo>
                <a:lnTo>
                  <a:pt x="4000" y="7300"/>
                </a:lnTo>
                <a:lnTo>
                  <a:pt x="4027" y="7286"/>
                </a:lnTo>
                <a:lnTo>
                  <a:pt x="4054" y="7273"/>
                </a:lnTo>
                <a:lnTo>
                  <a:pt x="4079" y="7258"/>
                </a:lnTo>
                <a:lnTo>
                  <a:pt x="4104" y="7244"/>
                </a:lnTo>
                <a:lnTo>
                  <a:pt x="4128" y="7231"/>
                </a:lnTo>
                <a:lnTo>
                  <a:pt x="4154" y="7218"/>
                </a:lnTo>
                <a:lnTo>
                  <a:pt x="4179" y="7206"/>
                </a:lnTo>
                <a:lnTo>
                  <a:pt x="4201" y="7196"/>
                </a:lnTo>
                <a:lnTo>
                  <a:pt x="4222" y="7188"/>
                </a:lnTo>
                <a:lnTo>
                  <a:pt x="4242" y="7181"/>
                </a:lnTo>
                <a:lnTo>
                  <a:pt x="4262" y="7174"/>
                </a:lnTo>
                <a:lnTo>
                  <a:pt x="4284" y="7166"/>
                </a:lnTo>
                <a:lnTo>
                  <a:pt x="4307" y="7156"/>
                </a:lnTo>
                <a:lnTo>
                  <a:pt x="4333" y="7143"/>
                </a:lnTo>
                <a:lnTo>
                  <a:pt x="4358" y="7130"/>
                </a:lnTo>
                <a:lnTo>
                  <a:pt x="4379" y="7118"/>
                </a:lnTo>
                <a:lnTo>
                  <a:pt x="4397" y="7106"/>
                </a:lnTo>
                <a:lnTo>
                  <a:pt x="4415" y="7095"/>
                </a:lnTo>
                <a:lnTo>
                  <a:pt x="4423" y="7091"/>
                </a:lnTo>
                <a:lnTo>
                  <a:pt x="4432" y="7087"/>
                </a:lnTo>
                <a:lnTo>
                  <a:pt x="4441" y="7084"/>
                </a:lnTo>
                <a:lnTo>
                  <a:pt x="4451" y="7082"/>
                </a:lnTo>
                <a:lnTo>
                  <a:pt x="4461" y="7080"/>
                </a:lnTo>
                <a:lnTo>
                  <a:pt x="4473" y="7080"/>
                </a:lnTo>
                <a:lnTo>
                  <a:pt x="4485" y="7080"/>
                </a:lnTo>
                <a:lnTo>
                  <a:pt x="4499" y="7082"/>
                </a:lnTo>
                <a:lnTo>
                  <a:pt x="4514" y="7083"/>
                </a:lnTo>
                <a:lnTo>
                  <a:pt x="4530" y="7084"/>
                </a:lnTo>
                <a:lnTo>
                  <a:pt x="4545" y="7084"/>
                </a:lnTo>
                <a:lnTo>
                  <a:pt x="4560" y="7082"/>
                </a:lnTo>
                <a:lnTo>
                  <a:pt x="4575" y="7080"/>
                </a:lnTo>
                <a:lnTo>
                  <a:pt x="4590" y="7078"/>
                </a:lnTo>
                <a:lnTo>
                  <a:pt x="4604" y="7075"/>
                </a:lnTo>
                <a:lnTo>
                  <a:pt x="4619" y="7072"/>
                </a:lnTo>
                <a:lnTo>
                  <a:pt x="4646" y="7065"/>
                </a:lnTo>
                <a:lnTo>
                  <a:pt x="4669" y="7057"/>
                </a:lnTo>
                <a:lnTo>
                  <a:pt x="4688" y="7051"/>
                </a:lnTo>
                <a:lnTo>
                  <a:pt x="4701" y="7047"/>
                </a:lnTo>
                <a:lnTo>
                  <a:pt x="4706" y="7044"/>
                </a:lnTo>
                <a:lnTo>
                  <a:pt x="4711" y="7038"/>
                </a:lnTo>
                <a:lnTo>
                  <a:pt x="4716" y="7031"/>
                </a:lnTo>
                <a:lnTo>
                  <a:pt x="4721" y="7022"/>
                </a:lnTo>
                <a:lnTo>
                  <a:pt x="4732" y="6999"/>
                </a:lnTo>
                <a:lnTo>
                  <a:pt x="4744" y="6974"/>
                </a:lnTo>
                <a:lnTo>
                  <a:pt x="4750" y="6961"/>
                </a:lnTo>
                <a:lnTo>
                  <a:pt x="4758" y="6948"/>
                </a:lnTo>
                <a:lnTo>
                  <a:pt x="4766" y="6936"/>
                </a:lnTo>
                <a:lnTo>
                  <a:pt x="4774" y="6924"/>
                </a:lnTo>
                <a:lnTo>
                  <a:pt x="4783" y="6914"/>
                </a:lnTo>
                <a:lnTo>
                  <a:pt x="4792" y="6906"/>
                </a:lnTo>
                <a:lnTo>
                  <a:pt x="4797" y="6902"/>
                </a:lnTo>
                <a:lnTo>
                  <a:pt x="4802" y="6899"/>
                </a:lnTo>
                <a:lnTo>
                  <a:pt x="4808" y="6897"/>
                </a:lnTo>
                <a:lnTo>
                  <a:pt x="4813" y="6895"/>
                </a:lnTo>
                <a:lnTo>
                  <a:pt x="4838" y="6890"/>
                </a:lnTo>
                <a:lnTo>
                  <a:pt x="4867" y="6887"/>
                </a:lnTo>
                <a:lnTo>
                  <a:pt x="4897" y="6885"/>
                </a:lnTo>
                <a:lnTo>
                  <a:pt x="4926" y="6881"/>
                </a:lnTo>
                <a:lnTo>
                  <a:pt x="4940" y="6878"/>
                </a:lnTo>
                <a:lnTo>
                  <a:pt x="4953" y="6874"/>
                </a:lnTo>
                <a:lnTo>
                  <a:pt x="4965" y="6869"/>
                </a:lnTo>
                <a:lnTo>
                  <a:pt x="4975" y="6864"/>
                </a:lnTo>
                <a:lnTo>
                  <a:pt x="4980" y="6860"/>
                </a:lnTo>
                <a:lnTo>
                  <a:pt x="4985" y="6856"/>
                </a:lnTo>
                <a:lnTo>
                  <a:pt x="4990" y="6852"/>
                </a:lnTo>
                <a:lnTo>
                  <a:pt x="4994" y="6848"/>
                </a:lnTo>
                <a:lnTo>
                  <a:pt x="4997" y="6843"/>
                </a:lnTo>
                <a:lnTo>
                  <a:pt x="5000" y="6838"/>
                </a:lnTo>
                <a:lnTo>
                  <a:pt x="5002" y="6832"/>
                </a:lnTo>
                <a:lnTo>
                  <a:pt x="5004" y="6826"/>
                </a:lnTo>
                <a:lnTo>
                  <a:pt x="5009" y="6799"/>
                </a:lnTo>
                <a:lnTo>
                  <a:pt x="5013" y="6774"/>
                </a:lnTo>
                <a:lnTo>
                  <a:pt x="5015" y="6750"/>
                </a:lnTo>
                <a:lnTo>
                  <a:pt x="5017" y="6726"/>
                </a:lnTo>
                <a:lnTo>
                  <a:pt x="5018" y="6704"/>
                </a:lnTo>
                <a:lnTo>
                  <a:pt x="5019" y="6681"/>
                </a:lnTo>
                <a:lnTo>
                  <a:pt x="5019" y="6659"/>
                </a:lnTo>
                <a:lnTo>
                  <a:pt x="5019" y="6639"/>
                </a:lnTo>
                <a:lnTo>
                  <a:pt x="5018" y="6618"/>
                </a:lnTo>
                <a:lnTo>
                  <a:pt x="5016" y="6597"/>
                </a:lnTo>
                <a:lnTo>
                  <a:pt x="5013" y="6575"/>
                </a:lnTo>
                <a:lnTo>
                  <a:pt x="5009" y="6555"/>
                </a:lnTo>
                <a:lnTo>
                  <a:pt x="5007" y="6535"/>
                </a:lnTo>
                <a:lnTo>
                  <a:pt x="5006" y="6516"/>
                </a:lnTo>
                <a:lnTo>
                  <a:pt x="5006" y="6508"/>
                </a:lnTo>
                <a:lnTo>
                  <a:pt x="5007" y="6499"/>
                </a:lnTo>
                <a:lnTo>
                  <a:pt x="5009" y="6491"/>
                </a:lnTo>
                <a:lnTo>
                  <a:pt x="5011" y="6484"/>
                </a:lnTo>
                <a:lnTo>
                  <a:pt x="5014" y="6477"/>
                </a:lnTo>
                <a:lnTo>
                  <a:pt x="5015" y="6470"/>
                </a:lnTo>
                <a:lnTo>
                  <a:pt x="5015" y="6462"/>
                </a:lnTo>
                <a:lnTo>
                  <a:pt x="5014" y="6455"/>
                </a:lnTo>
                <a:lnTo>
                  <a:pt x="5010" y="6442"/>
                </a:lnTo>
                <a:lnTo>
                  <a:pt x="5004" y="6429"/>
                </a:lnTo>
                <a:lnTo>
                  <a:pt x="4997" y="6415"/>
                </a:lnTo>
                <a:lnTo>
                  <a:pt x="4991" y="6399"/>
                </a:lnTo>
                <a:lnTo>
                  <a:pt x="4987" y="6391"/>
                </a:lnTo>
                <a:lnTo>
                  <a:pt x="4985" y="6382"/>
                </a:lnTo>
                <a:lnTo>
                  <a:pt x="4984" y="6373"/>
                </a:lnTo>
                <a:lnTo>
                  <a:pt x="4983" y="6363"/>
                </a:lnTo>
                <a:lnTo>
                  <a:pt x="4984" y="6340"/>
                </a:lnTo>
                <a:lnTo>
                  <a:pt x="4987" y="6316"/>
                </a:lnTo>
                <a:lnTo>
                  <a:pt x="4991" y="6303"/>
                </a:lnTo>
                <a:lnTo>
                  <a:pt x="4994" y="6290"/>
                </a:lnTo>
                <a:lnTo>
                  <a:pt x="4997" y="6277"/>
                </a:lnTo>
                <a:lnTo>
                  <a:pt x="5001" y="6264"/>
                </a:lnTo>
                <a:lnTo>
                  <a:pt x="5006" y="6252"/>
                </a:lnTo>
                <a:lnTo>
                  <a:pt x="5012" y="6240"/>
                </a:lnTo>
                <a:lnTo>
                  <a:pt x="5018" y="6228"/>
                </a:lnTo>
                <a:lnTo>
                  <a:pt x="5025" y="6217"/>
                </a:lnTo>
                <a:lnTo>
                  <a:pt x="5033" y="6208"/>
                </a:lnTo>
                <a:lnTo>
                  <a:pt x="5041" y="6200"/>
                </a:lnTo>
                <a:lnTo>
                  <a:pt x="5051" y="6193"/>
                </a:lnTo>
                <a:lnTo>
                  <a:pt x="5061" y="6188"/>
                </a:lnTo>
                <a:lnTo>
                  <a:pt x="5085" y="6180"/>
                </a:lnTo>
                <a:lnTo>
                  <a:pt x="5112" y="6173"/>
                </a:lnTo>
                <a:lnTo>
                  <a:pt x="5139" y="6166"/>
                </a:lnTo>
                <a:lnTo>
                  <a:pt x="5164" y="6157"/>
                </a:lnTo>
                <a:lnTo>
                  <a:pt x="5176" y="6152"/>
                </a:lnTo>
                <a:lnTo>
                  <a:pt x="5187" y="6146"/>
                </a:lnTo>
                <a:lnTo>
                  <a:pt x="5197" y="6139"/>
                </a:lnTo>
                <a:lnTo>
                  <a:pt x="5205" y="6131"/>
                </a:lnTo>
                <a:lnTo>
                  <a:pt x="5209" y="6127"/>
                </a:lnTo>
                <a:lnTo>
                  <a:pt x="5212" y="6122"/>
                </a:lnTo>
                <a:lnTo>
                  <a:pt x="5214" y="6116"/>
                </a:lnTo>
                <a:lnTo>
                  <a:pt x="5217" y="6111"/>
                </a:lnTo>
                <a:lnTo>
                  <a:pt x="5218" y="6106"/>
                </a:lnTo>
                <a:lnTo>
                  <a:pt x="5219" y="6100"/>
                </a:lnTo>
                <a:lnTo>
                  <a:pt x="5220" y="6094"/>
                </a:lnTo>
                <a:lnTo>
                  <a:pt x="5220" y="6087"/>
                </a:lnTo>
                <a:lnTo>
                  <a:pt x="5218" y="6064"/>
                </a:lnTo>
                <a:lnTo>
                  <a:pt x="5217" y="6047"/>
                </a:lnTo>
                <a:lnTo>
                  <a:pt x="5214" y="6036"/>
                </a:lnTo>
                <a:lnTo>
                  <a:pt x="5211" y="6028"/>
                </a:lnTo>
                <a:lnTo>
                  <a:pt x="5202" y="6016"/>
                </a:lnTo>
                <a:lnTo>
                  <a:pt x="5185" y="5997"/>
                </a:lnTo>
                <a:lnTo>
                  <a:pt x="5181" y="5991"/>
                </a:lnTo>
                <a:lnTo>
                  <a:pt x="5178" y="5983"/>
                </a:lnTo>
                <a:lnTo>
                  <a:pt x="5176" y="5976"/>
                </a:lnTo>
                <a:lnTo>
                  <a:pt x="5176" y="5968"/>
                </a:lnTo>
                <a:lnTo>
                  <a:pt x="5176" y="5960"/>
                </a:lnTo>
                <a:lnTo>
                  <a:pt x="5178" y="5953"/>
                </a:lnTo>
                <a:lnTo>
                  <a:pt x="5181" y="5945"/>
                </a:lnTo>
                <a:lnTo>
                  <a:pt x="5184" y="5938"/>
                </a:lnTo>
                <a:lnTo>
                  <a:pt x="5189" y="5931"/>
                </a:lnTo>
                <a:lnTo>
                  <a:pt x="5194" y="5924"/>
                </a:lnTo>
                <a:lnTo>
                  <a:pt x="5200" y="5918"/>
                </a:lnTo>
                <a:lnTo>
                  <a:pt x="5206" y="5913"/>
                </a:lnTo>
                <a:lnTo>
                  <a:pt x="5213" y="5908"/>
                </a:lnTo>
                <a:lnTo>
                  <a:pt x="5220" y="5905"/>
                </a:lnTo>
                <a:lnTo>
                  <a:pt x="5228" y="5902"/>
                </a:lnTo>
                <a:lnTo>
                  <a:pt x="5236" y="5901"/>
                </a:lnTo>
                <a:lnTo>
                  <a:pt x="5257" y="5899"/>
                </a:lnTo>
                <a:lnTo>
                  <a:pt x="5284" y="5895"/>
                </a:lnTo>
                <a:lnTo>
                  <a:pt x="5300" y="5893"/>
                </a:lnTo>
                <a:lnTo>
                  <a:pt x="5316" y="5889"/>
                </a:lnTo>
                <a:lnTo>
                  <a:pt x="5332" y="5885"/>
                </a:lnTo>
                <a:lnTo>
                  <a:pt x="5349" y="5881"/>
                </a:lnTo>
                <a:lnTo>
                  <a:pt x="5364" y="5876"/>
                </a:lnTo>
                <a:lnTo>
                  <a:pt x="5379" y="5871"/>
                </a:lnTo>
                <a:lnTo>
                  <a:pt x="5392" y="5864"/>
                </a:lnTo>
                <a:lnTo>
                  <a:pt x="5404" y="5857"/>
                </a:lnTo>
                <a:lnTo>
                  <a:pt x="5409" y="5853"/>
                </a:lnTo>
                <a:lnTo>
                  <a:pt x="5413" y="5849"/>
                </a:lnTo>
                <a:lnTo>
                  <a:pt x="5417" y="5845"/>
                </a:lnTo>
                <a:lnTo>
                  <a:pt x="5420" y="5840"/>
                </a:lnTo>
                <a:lnTo>
                  <a:pt x="5423" y="5835"/>
                </a:lnTo>
                <a:lnTo>
                  <a:pt x="5425" y="5830"/>
                </a:lnTo>
                <a:lnTo>
                  <a:pt x="5426" y="5825"/>
                </a:lnTo>
                <a:lnTo>
                  <a:pt x="5426" y="5819"/>
                </a:lnTo>
                <a:lnTo>
                  <a:pt x="5425" y="5779"/>
                </a:lnTo>
                <a:lnTo>
                  <a:pt x="5424" y="5749"/>
                </a:lnTo>
                <a:lnTo>
                  <a:pt x="5423" y="5743"/>
                </a:lnTo>
                <a:lnTo>
                  <a:pt x="5422" y="5738"/>
                </a:lnTo>
                <a:lnTo>
                  <a:pt x="5421" y="5733"/>
                </a:lnTo>
                <a:lnTo>
                  <a:pt x="5419" y="5728"/>
                </a:lnTo>
                <a:lnTo>
                  <a:pt x="5416" y="5724"/>
                </a:lnTo>
                <a:lnTo>
                  <a:pt x="5412" y="5721"/>
                </a:lnTo>
                <a:lnTo>
                  <a:pt x="5408" y="5717"/>
                </a:lnTo>
                <a:lnTo>
                  <a:pt x="5403" y="5714"/>
                </a:lnTo>
                <a:lnTo>
                  <a:pt x="5392" y="5708"/>
                </a:lnTo>
                <a:lnTo>
                  <a:pt x="5382" y="5700"/>
                </a:lnTo>
                <a:lnTo>
                  <a:pt x="5378" y="5696"/>
                </a:lnTo>
                <a:lnTo>
                  <a:pt x="5375" y="5692"/>
                </a:lnTo>
                <a:lnTo>
                  <a:pt x="5372" y="5687"/>
                </a:lnTo>
                <a:lnTo>
                  <a:pt x="5370" y="5682"/>
                </a:lnTo>
                <a:lnTo>
                  <a:pt x="5369" y="5677"/>
                </a:lnTo>
                <a:lnTo>
                  <a:pt x="5369" y="5672"/>
                </a:lnTo>
                <a:lnTo>
                  <a:pt x="5369" y="5666"/>
                </a:lnTo>
                <a:lnTo>
                  <a:pt x="5371" y="5659"/>
                </a:lnTo>
                <a:lnTo>
                  <a:pt x="5373" y="5653"/>
                </a:lnTo>
                <a:lnTo>
                  <a:pt x="5377" y="5646"/>
                </a:lnTo>
                <a:lnTo>
                  <a:pt x="5381" y="5639"/>
                </a:lnTo>
                <a:lnTo>
                  <a:pt x="5387" y="5632"/>
                </a:lnTo>
                <a:lnTo>
                  <a:pt x="5390" y="5629"/>
                </a:lnTo>
                <a:lnTo>
                  <a:pt x="5393" y="5624"/>
                </a:lnTo>
                <a:lnTo>
                  <a:pt x="5395" y="5620"/>
                </a:lnTo>
                <a:lnTo>
                  <a:pt x="5397" y="5615"/>
                </a:lnTo>
                <a:lnTo>
                  <a:pt x="5399" y="5604"/>
                </a:lnTo>
                <a:lnTo>
                  <a:pt x="5400" y="5592"/>
                </a:lnTo>
                <a:lnTo>
                  <a:pt x="5400" y="5579"/>
                </a:lnTo>
                <a:lnTo>
                  <a:pt x="5398" y="5566"/>
                </a:lnTo>
                <a:lnTo>
                  <a:pt x="5396" y="5551"/>
                </a:lnTo>
                <a:lnTo>
                  <a:pt x="5393" y="5536"/>
                </a:lnTo>
                <a:lnTo>
                  <a:pt x="5384" y="5505"/>
                </a:lnTo>
                <a:lnTo>
                  <a:pt x="5373" y="5475"/>
                </a:lnTo>
                <a:lnTo>
                  <a:pt x="5361" y="5446"/>
                </a:lnTo>
                <a:lnTo>
                  <a:pt x="5349" y="5418"/>
                </a:lnTo>
                <a:lnTo>
                  <a:pt x="5336" y="5394"/>
                </a:lnTo>
                <a:lnTo>
                  <a:pt x="5323" y="5369"/>
                </a:lnTo>
                <a:lnTo>
                  <a:pt x="5309" y="5344"/>
                </a:lnTo>
                <a:lnTo>
                  <a:pt x="5296" y="5319"/>
                </a:lnTo>
                <a:lnTo>
                  <a:pt x="5284" y="5295"/>
                </a:lnTo>
                <a:lnTo>
                  <a:pt x="5274" y="5273"/>
                </a:lnTo>
                <a:lnTo>
                  <a:pt x="5265" y="5254"/>
                </a:lnTo>
                <a:lnTo>
                  <a:pt x="5259" y="5236"/>
                </a:lnTo>
                <a:lnTo>
                  <a:pt x="5255" y="5217"/>
                </a:lnTo>
                <a:lnTo>
                  <a:pt x="5250" y="5192"/>
                </a:lnTo>
                <a:lnTo>
                  <a:pt x="5246" y="5164"/>
                </a:lnTo>
                <a:lnTo>
                  <a:pt x="5241" y="5133"/>
                </a:lnTo>
                <a:lnTo>
                  <a:pt x="5237" y="5102"/>
                </a:lnTo>
                <a:lnTo>
                  <a:pt x="5233" y="5071"/>
                </a:lnTo>
                <a:lnTo>
                  <a:pt x="5231" y="5043"/>
                </a:lnTo>
                <a:lnTo>
                  <a:pt x="5229" y="5019"/>
                </a:lnTo>
                <a:lnTo>
                  <a:pt x="5227" y="5008"/>
                </a:lnTo>
                <a:lnTo>
                  <a:pt x="5222" y="4997"/>
                </a:lnTo>
                <a:lnTo>
                  <a:pt x="5216" y="4985"/>
                </a:lnTo>
                <a:lnTo>
                  <a:pt x="5210" y="4973"/>
                </a:lnTo>
                <a:lnTo>
                  <a:pt x="5195" y="4948"/>
                </a:lnTo>
                <a:lnTo>
                  <a:pt x="5180" y="4923"/>
                </a:lnTo>
                <a:lnTo>
                  <a:pt x="5173" y="4909"/>
                </a:lnTo>
                <a:lnTo>
                  <a:pt x="5168" y="4896"/>
                </a:lnTo>
                <a:lnTo>
                  <a:pt x="5166" y="4889"/>
                </a:lnTo>
                <a:lnTo>
                  <a:pt x="5165" y="4882"/>
                </a:lnTo>
                <a:lnTo>
                  <a:pt x="5164" y="4875"/>
                </a:lnTo>
                <a:lnTo>
                  <a:pt x="5164" y="4868"/>
                </a:lnTo>
                <a:lnTo>
                  <a:pt x="5164" y="4861"/>
                </a:lnTo>
                <a:lnTo>
                  <a:pt x="5165" y="4853"/>
                </a:lnTo>
                <a:lnTo>
                  <a:pt x="5167" y="4846"/>
                </a:lnTo>
                <a:lnTo>
                  <a:pt x="5170" y="4839"/>
                </a:lnTo>
                <a:lnTo>
                  <a:pt x="5173" y="4831"/>
                </a:lnTo>
                <a:lnTo>
                  <a:pt x="5178" y="4824"/>
                </a:lnTo>
                <a:lnTo>
                  <a:pt x="5183" y="4816"/>
                </a:lnTo>
                <a:lnTo>
                  <a:pt x="5189" y="4809"/>
                </a:lnTo>
                <a:lnTo>
                  <a:pt x="5196" y="4801"/>
                </a:lnTo>
                <a:lnTo>
                  <a:pt x="5201" y="4794"/>
                </a:lnTo>
                <a:lnTo>
                  <a:pt x="5206" y="4787"/>
                </a:lnTo>
                <a:lnTo>
                  <a:pt x="5209" y="4780"/>
                </a:lnTo>
                <a:lnTo>
                  <a:pt x="5212" y="4772"/>
                </a:lnTo>
                <a:lnTo>
                  <a:pt x="5215" y="4766"/>
                </a:lnTo>
                <a:lnTo>
                  <a:pt x="5216" y="4759"/>
                </a:lnTo>
                <a:lnTo>
                  <a:pt x="5217" y="4752"/>
                </a:lnTo>
                <a:lnTo>
                  <a:pt x="5217" y="4737"/>
                </a:lnTo>
                <a:lnTo>
                  <a:pt x="5215" y="4724"/>
                </a:lnTo>
                <a:lnTo>
                  <a:pt x="5212" y="4711"/>
                </a:lnTo>
                <a:lnTo>
                  <a:pt x="5207" y="4698"/>
                </a:lnTo>
                <a:lnTo>
                  <a:pt x="5195" y="4672"/>
                </a:lnTo>
                <a:lnTo>
                  <a:pt x="5183" y="4645"/>
                </a:lnTo>
                <a:lnTo>
                  <a:pt x="5178" y="4632"/>
                </a:lnTo>
                <a:lnTo>
                  <a:pt x="5174" y="4617"/>
                </a:lnTo>
                <a:lnTo>
                  <a:pt x="5171" y="4602"/>
                </a:lnTo>
                <a:lnTo>
                  <a:pt x="5170" y="4587"/>
                </a:lnTo>
                <a:lnTo>
                  <a:pt x="5170" y="4573"/>
                </a:lnTo>
                <a:lnTo>
                  <a:pt x="5172" y="4558"/>
                </a:lnTo>
                <a:lnTo>
                  <a:pt x="5173" y="4545"/>
                </a:lnTo>
                <a:lnTo>
                  <a:pt x="5176" y="4532"/>
                </a:lnTo>
                <a:lnTo>
                  <a:pt x="5180" y="4506"/>
                </a:lnTo>
                <a:lnTo>
                  <a:pt x="5184" y="4483"/>
                </a:lnTo>
                <a:lnTo>
                  <a:pt x="5185" y="4472"/>
                </a:lnTo>
                <a:lnTo>
                  <a:pt x="5185" y="4461"/>
                </a:lnTo>
                <a:lnTo>
                  <a:pt x="5184" y="4451"/>
                </a:lnTo>
                <a:lnTo>
                  <a:pt x="5181" y="4440"/>
                </a:lnTo>
                <a:lnTo>
                  <a:pt x="5177" y="4430"/>
                </a:lnTo>
                <a:lnTo>
                  <a:pt x="5172" y="4419"/>
                </a:lnTo>
                <a:lnTo>
                  <a:pt x="5164" y="4408"/>
                </a:lnTo>
                <a:lnTo>
                  <a:pt x="5155" y="4398"/>
                </a:lnTo>
                <a:lnTo>
                  <a:pt x="5145" y="4386"/>
                </a:lnTo>
                <a:lnTo>
                  <a:pt x="5136" y="4374"/>
                </a:lnTo>
                <a:lnTo>
                  <a:pt x="5128" y="4363"/>
                </a:lnTo>
                <a:lnTo>
                  <a:pt x="5122" y="4351"/>
                </a:lnTo>
                <a:lnTo>
                  <a:pt x="5111" y="4329"/>
                </a:lnTo>
                <a:lnTo>
                  <a:pt x="5100" y="4308"/>
                </a:lnTo>
                <a:lnTo>
                  <a:pt x="5095" y="4298"/>
                </a:lnTo>
                <a:lnTo>
                  <a:pt x="5090" y="4289"/>
                </a:lnTo>
                <a:lnTo>
                  <a:pt x="5084" y="4282"/>
                </a:lnTo>
                <a:lnTo>
                  <a:pt x="5077" y="4274"/>
                </a:lnTo>
                <a:lnTo>
                  <a:pt x="5070" y="4268"/>
                </a:lnTo>
                <a:lnTo>
                  <a:pt x="5061" y="4264"/>
                </a:lnTo>
                <a:lnTo>
                  <a:pt x="5050" y="4262"/>
                </a:lnTo>
                <a:lnTo>
                  <a:pt x="5038" y="4261"/>
                </a:lnTo>
                <a:lnTo>
                  <a:pt x="5014" y="4262"/>
                </a:lnTo>
                <a:lnTo>
                  <a:pt x="4993" y="4265"/>
                </a:lnTo>
                <a:lnTo>
                  <a:pt x="4973" y="4268"/>
                </a:lnTo>
                <a:lnTo>
                  <a:pt x="4957" y="4270"/>
                </a:lnTo>
                <a:lnTo>
                  <a:pt x="4950" y="4271"/>
                </a:lnTo>
                <a:lnTo>
                  <a:pt x="4943" y="4272"/>
                </a:lnTo>
                <a:lnTo>
                  <a:pt x="4937" y="4272"/>
                </a:lnTo>
                <a:lnTo>
                  <a:pt x="4932" y="4271"/>
                </a:lnTo>
                <a:lnTo>
                  <a:pt x="4927" y="4269"/>
                </a:lnTo>
                <a:lnTo>
                  <a:pt x="4922" y="4266"/>
                </a:lnTo>
                <a:lnTo>
                  <a:pt x="4918" y="4262"/>
                </a:lnTo>
                <a:lnTo>
                  <a:pt x="4914" y="4257"/>
                </a:lnTo>
                <a:lnTo>
                  <a:pt x="4896" y="4234"/>
                </a:lnTo>
                <a:lnTo>
                  <a:pt x="4878" y="4209"/>
                </a:lnTo>
                <a:lnTo>
                  <a:pt x="4875" y="4203"/>
                </a:lnTo>
                <a:lnTo>
                  <a:pt x="4873" y="4195"/>
                </a:lnTo>
                <a:lnTo>
                  <a:pt x="4873" y="4188"/>
                </a:lnTo>
                <a:lnTo>
                  <a:pt x="4874" y="4180"/>
                </a:lnTo>
                <a:lnTo>
                  <a:pt x="4877" y="4171"/>
                </a:lnTo>
                <a:lnTo>
                  <a:pt x="4882" y="4161"/>
                </a:lnTo>
                <a:lnTo>
                  <a:pt x="4889" y="4151"/>
                </a:lnTo>
                <a:lnTo>
                  <a:pt x="4899" y="4140"/>
                </a:lnTo>
                <a:lnTo>
                  <a:pt x="4919" y="4120"/>
                </a:lnTo>
                <a:lnTo>
                  <a:pt x="4935" y="4103"/>
                </a:lnTo>
                <a:lnTo>
                  <a:pt x="4949" y="4090"/>
                </a:lnTo>
                <a:lnTo>
                  <a:pt x="4962" y="4078"/>
                </a:lnTo>
                <a:lnTo>
                  <a:pt x="4968" y="4074"/>
                </a:lnTo>
                <a:lnTo>
                  <a:pt x="4975" y="4070"/>
                </a:lnTo>
                <a:lnTo>
                  <a:pt x="4981" y="4067"/>
                </a:lnTo>
                <a:lnTo>
                  <a:pt x="4989" y="4064"/>
                </a:lnTo>
                <a:lnTo>
                  <a:pt x="4996" y="4062"/>
                </a:lnTo>
                <a:lnTo>
                  <a:pt x="5005" y="4061"/>
                </a:lnTo>
                <a:lnTo>
                  <a:pt x="5013" y="4060"/>
                </a:lnTo>
                <a:lnTo>
                  <a:pt x="5023" y="4060"/>
                </a:lnTo>
                <a:lnTo>
                  <a:pt x="5042" y="4061"/>
                </a:lnTo>
                <a:lnTo>
                  <a:pt x="5061" y="4064"/>
                </a:lnTo>
                <a:lnTo>
                  <a:pt x="5080" y="4067"/>
                </a:lnTo>
                <a:lnTo>
                  <a:pt x="5099" y="4068"/>
                </a:lnTo>
                <a:lnTo>
                  <a:pt x="5110" y="4068"/>
                </a:lnTo>
                <a:lnTo>
                  <a:pt x="5121" y="4068"/>
                </a:lnTo>
                <a:lnTo>
                  <a:pt x="5132" y="4066"/>
                </a:lnTo>
                <a:lnTo>
                  <a:pt x="5143" y="4063"/>
                </a:lnTo>
                <a:lnTo>
                  <a:pt x="5156" y="4059"/>
                </a:lnTo>
                <a:lnTo>
                  <a:pt x="5168" y="4053"/>
                </a:lnTo>
                <a:lnTo>
                  <a:pt x="5182" y="4045"/>
                </a:lnTo>
                <a:lnTo>
                  <a:pt x="5197" y="4035"/>
                </a:lnTo>
                <a:lnTo>
                  <a:pt x="5222" y="4018"/>
                </a:lnTo>
                <a:lnTo>
                  <a:pt x="5239" y="4004"/>
                </a:lnTo>
                <a:lnTo>
                  <a:pt x="5250" y="3995"/>
                </a:lnTo>
                <a:lnTo>
                  <a:pt x="5258" y="3988"/>
                </a:lnTo>
                <a:lnTo>
                  <a:pt x="5262" y="3986"/>
                </a:lnTo>
                <a:lnTo>
                  <a:pt x="5266" y="3984"/>
                </a:lnTo>
                <a:lnTo>
                  <a:pt x="5271" y="3983"/>
                </a:lnTo>
                <a:lnTo>
                  <a:pt x="5277" y="3982"/>
                </a:lnTo>
                <a:lnTo>
                  <a:pt x="5295" y="3982"/>
                </a:lnTo>
                <a:lnTo>
                  <a:pt x="5321" y="3982"/>
                </a:lnTo>
                <a:lnTo>
                  <a:pt x="5350" y="3982"/>
                </a:lnTo>
                <a:lnTo>
                  <a:pt x="5373" y="3985"/>
                </a:lnTo>
                <a:lnTo>
                  <a:pt x="5389" y="3987"/>
                </a:lnTo>
                <a:lnTo>
                  <a:pt x="5402" y="3988"/>
                </a:lnTo>
                <a:lnTo>
                  <a:pt x="5406" y="3988"/>
                </a:lnTo>
                <a:lnTo>
                  <a:pt x="5410" y="3987"/>
                </a:lnTo>
                <a:lnTo>
                  <a:pt x="5413" y="3986"/>
                </a:lnTo>
                <a:lnTo>
                  <a:pt x="5415" y="3983"/>
                </a:lnTo>
                <a:lnTo>
                  <a:pt x="5416" y="3980"/>
                </a:lnTo>
                <a:lnTo>
                  <a:pt x="5417" y="3975"/>
                </a:lnTo>
                <a:lnTo>
                  <a:pt x="5418" y="3970"/>
                </a:lnTo>
                <a:lnTo>
                  <a:pt x="5418" y="3962"/>
                </a:lnTo>
                <a:lnTo>
                  <a:pt x="5418" y="3955"/>
                </a:lnTo>
                <a:lnTo>
                  <a:pt x="5419" y="3949"/>
                </a:lnTo>
                <a:lnTo>
                  <a:pt x="5419" y="3945"/>
                </a:lnTo>
                <a:lnTo>
                  <a:pt x="5421" y="3941"/>
                </a:lnTo>
                <a:lnTo>
                  <a:pt x="5422" y="3939"/>
                </a:lnTo>
                <a:lnTo>
                  <a:pt x="5425" y="3937"/>
                </a:lnTo>
                <a:lnTo>
                  <a:pt x="5427" y="3935"/>
                </a:lnTo>
                <a:lnTo>
                  <a:pt x="5431" y="3935"/>
                </a:lnTo>
                <a:lnTo>
                  <a:pt x="5452" y="3942"/>
                </a:lnTo>
                <a:lnTo>
                  <a:pt x="5488" y="3951"/>
                </a:lnTo>
                <a:lnTo>
                  <a:pt x="5507" y="3954"/>
                </a:lnTo>
                <a:lnTo>
                  <a:pt x="5521" y="3956"/>
                </a:lnTo>
                <a:lnTo>
                  <a:pt x="5533" y="3956"/>
                </a:lnTo>
                <a:lnTo>
                  <a:pt x="5544" y="3955"/>
                </a:lnTo>
                <a:lnTo>
                  <a:pt x="5569" y="3948"/>
                </a:lnTo>
                <a:lnTo>
                  <a:pt x="5612" y="3934"/>
                </a:lnTo>
                <a:lnTo>
                  <a:pt x="5625" y="3931"/>
                </a:lnTo>
                <a:lnTo>
                  <a:pt x="5635" y="3927"/>
                </a:lnTo>
                <a:lnTo>
                  <a:pt x="5643" y="3924"/>
                </a:lnTo>
                <a:lnTo>
                  <a:pt x="5650" y="3921"/>
                </a:lnTo>
                <a:lnTo>
                  <a:pt x="5660" y="3915"/>
                </a:lnTo>
                <a:lnTo>
                  <a:pt x="5668" y="3909"/>
                </a:lnTo>
                <a:lnTo>
                  <a:pt x="5676" y="3905"/>
                </a:lnTo>
                <a:lnTo>
                  <a:pt x="5686" y="3901"/>
                </a:lnTo>
                <a:lnTo>
                  <a:pt x="5702" y="3898"/>
                </a:lnTo>
                <a:lnTo>
                  <a:pt x="5725" y="3896"/>
                </a:lnTo>
                <a:lnTo>
                  <a:pt x="5750" y="3894"/>
                </a:lnTo>
                <a:lnTo>
                  <a:pt x="5771" y="3890"/>
                </a:lnTo>
                <a:lnTo>
                  <a:pt x="5790" y="3885"/>
                </a:lnTo>
                <a:lnTo>
                  <a:pt x="5809" y="3879"/>
                </a:lnTo>
                <a:lnTo>
                  <a:pt x="5829" y="3872"/>
                </a:lnTo>
                <a:lnTo>
                  <a:pt x="5849" y="3864"/>
                </a:lnTo>
                <a:lnTo>
                  <a:pt x="5874" y="3856"/>
                </a:lnTo>
                <a:lnTo>
                  <a:pt x="5902" y="3846"/>
                </a:lnTo>
                <a:lnTo>
                  <a:pt x="5917" y="3841"/>
                </a:lnTo>
                <a:lnTo>
                  <a:pt x="5931" y="3836"/>
                </a:lnTo>
                <a:lnTo>
                  <a:pt x="5943" y="3831"/>
                </a:lnTo>
                <a:lnTo>
                  <a:pt x="5953" y="3826"/>
                </a:lnTo>
                <a:lnTo>
                  <a:pt x="5970" y="3816"/>
                </a:lnTo>
                <a:lnTo>
                  <a:pt x="5984" y="3808"/>
                </a:lnTo>
                <a:lnTo>
                  <a:pt x="5997" y="3801"/>
                </a:lnTo>
                <a:lnTo>
                  <a:pt x="6011" y="3796"/>
                </a:lnTo>
                <a:lnTo>
                  <a:pt x="6019" y="3794"/>
                </a:lnTo>
                <a:lnTo>
                  <a:pt x="6028" y="3792"/>
                </a:lnTo>
                <a:lnTo>
                  <a:pt x="6038" y="3791"/>
                </a:lnTo>
                <a:lnTo>
                  <a:pt x="6051" y="3791"/>
                </a:lnTo>
                <a:lnTo>
                  <a:pt x="6062" y="3790"/>
                </a:lnTo>
                <a:lnTo>
                  <a:pt x="6073" y="3789"/>
                </a:lnTo>
                <a:lnTo>
                  <a:pt x="6082" y="3787"/>
                </a:lnTo>
                <a:lnTo>
                  <a:pt x="6091" y="3784"/>
                </a:lnTo>
                <a:lnTo>
                  <a:pt x="6106" y="3779"/>
                </a:lnTo>
                <a:lnTo>
                  <a:pt x="6119" y="3774"/>
                </a:lnTo>
                <a:lnTo>
                  <a:pt x="6125" y="3773"/>
                </a:lnTo>
                <a:lnTo>
                  <a:pt x="6130" y="3772"/>
                </a:lnTo>
                <a:lnTo>
                  <a:pt x="6136" y="3773"/>
                </a:lnTo>
                <a:lnTo>
                  <a:pt x="6141" y="3775"/>
                </a:lnTo>
                <a:lnTo>
                  <a:pt x="6146" y="3778"/>
                </a:lnTo>
                <a:lnTo>
                  <a:pt x="6151" y="3783"/>
                </a:lnTo>
                <a:lnTo>
                  <a:pt x="6156" y="3790"/>
                </a:lnTo>
                <a:lnTo>
                  <a:pt x="6162" y="3799"/>
                </a:lnTo>
                <a:lnTo>
                  <a:pt x="6174" y="3817"/>
                </a:lnTo>
                <a:lnTo>
                  <a:pt x="6184" y="3833"/>
                </a:lnTo>
                <a:lnTo>
                  <a:pt x="6189" y="3839"/>
                </a:lnTo>
                <a:lnTo>
                  <a:pt x="6194" y="3845"/>
                </a:lnTo>
                <a:lnTo>
                  <a:pt x="6199" y="3850"/>
                </a:lnTo>
                <a:lnTo>
                  <a:pt x="6204" y="3854"/>
                </a:lnTo>
                <a:lnTo>
                  <a:pt x="6210" y="3858"/>
                </a:lnTo>
                <a:lnTo>
                  <a:pt x="6217" y="3861"/>
                </a:lnTo>
                <a:lnTo>
                  <a:pt x="6224" y="3864"/>
                </a:lnTo>
                <a:lnTo>
                  <a:pt x="6232" y="3867"/>
                </a:lnTo>
                <a:lnTo>
                  <a:pt x="6251" y="3872"/>
                </a:lnTo>
                <a:lnTo>
                  <a:pt x="6275" y="3877"/>
                </a:lnTo>
                <a:lnTo>
                  <a:pt x="6299" y="3881"/>
                </a:lnTo>
                <a:lnTo>
                  <a:pt x="6320" y="3886"/>
                </a:lnTo>
                <a:lnTo>
                  <a:pt x="6338" y="3891"/>
                </a:lnTo>
                <a:lnTo>
                  <a:pt x="6355" y="3896"/>
                </a:lnTo>
                <a:lnTo>
                  <a:pt x="6373" y="3901"/>
                </a:lnTo>
                <a:lnTo>
                  <a:pt x="6392" y="3904"/>
                </a:lnTo>
                <a:lnTo>
                  <a:pt x="6415" y="3907"/>
                </a:lnTo>
                <a:lnTo>
                  <a:pt x="6442" y="3907"/>
                </a:lnTo>
                <a:lnTo>
                  <a:pt x="6472" y="3908"/>
                </a:lnTo>
                <a:lnTo>
                  <a:pt x="6503" y="3908"/>
                </a:lnTo>
                <a:lnTo>
                  <a:pt x="6536" y="3907"/>
                </a:lnTo>
                <a:lnTo>
                  <a:pt x="6566" y="3905"/>
                </a:lnTo>
                <a:lnTo>
                  <a:pt x="6580" y="3903"/>
                </a:lnTo>
                <a:lnTo>
                  <a:pt x="6593" y="3900"/>
                </a:lnTo>
                <a:lnTo>
                  <a:pt x="6605" y="3897"/>
                </a:lnTo>
                <a:lnTo>
                  <a:pt x="6616" y="3893"/>
                </a:lnTo>
                <a:lnTo>
                  <a:pt x="6625" y="3888"/>
                </a:lnTo>
                <a:lnTo>
                  <a:pt x="6633" y="3881"/>
                </a:lnTo>
                <a:lnTo>
                  <a:pt x="6636" y="3878"/>
                </a:lnTo>
                <a:lnTo>
                  <a:pt x="6640" y="3874"/>
                </a:lnTo>
                <a:lnTo>
                  <a:pt x="6642" y="3870"/>
                </a:lnTo>
                <a:lnTo>
                  <a:pt x="6644" y="3865"/>
                </a:lnTo>
                <a:lnTo>
                  <a:pt x="6657" y="3830"/>
                </a:lnTo>
                <a:lnTo>
                  <a:pt x="6668" y="3798"/>
                </a:lnTo>
                <a:lnTo>
                  <a:pt x="6669" y="3790"/>
                </a:lnTo>
                <a:lnTo>
                  <a:pt x="6670" y="3783"/>
                </a:lnTo>
                <a:lnTo>
                  <a:pt x="6670" y="3775"/>
                </a:lnTo>
                <a:lnTo>
                  <a:pt x="6669" y="3768"/>
                </a:lnTo>
                <a:lnTo>
                  <a:pt x="6666" y="3760"/>
                </a:lnTo>
                <a:lnTo>
                  <a:pt x="6663" y="3753"/>
                </a:lnTo>
                <a:lnTo>
                  <a:pt x="6658" y="3745"/>
                </a:lnTo>
                <a:lnTo>
                  <a:pt x="6651" y="3737"/>
                </a:lnTo>
                <a:lnTo>
                  <a:pt x="6644" y="3729"/>
                </a:lnTo>
                <a:lnTo>
                  <a:pt x="6634" y="3721"/>
                </a:lnTo>
                <a:lnTo>
                  <a:pt x="6624" y="3713"/>
                </a:lnTo>
                <a:lnTo>
                  <a:pt x="6613" y="3704"/>
                </a:lnTo>
                <a:lnTo>
                  <a:pt x="6591" y="3689"/>
                </a:lnTo>
                <a:lnTo>
                  <a:pt x="6567" y="3674"/>
                </a:lnTo>
                <a:lnTo>
                  <a:pt x="6544" y="3660"/>
                </a:lnTo>
                <a:lnTo>
                  <a:pt x="6523" y="3649"/>
                </a:lnTo>
                <a:lnTo>
                  <a:pt x="6505" y="3639"/>
                </a:lnTo>
                <a:lnTo>
                  <a:pt x="6492" y="3632"/>
                </a:lnTo>
                <a:lnTo>
                  <a:pt x="6470" y="3621"/>
                </a:lnTo>
                <a:lnTo>
                  <a:pt x="6451" y="3609"/>
                </a:lnTo>
                <a:lnTo>
                  <a:pt x="6447" y="3606"/>
                </a:lnTo>
                <a:lnTo>
                  <a:pt x="6444" y="3602"/>
                </a:lnTo>
                <a:lnTo>
                  <a:pt x="6441" y="3598"/>
                </a:lnTo>
                <a:lnTo>
                  <a:pt x="6439" y="3594"/>
                </a:lnTo>
                <a:lnTo>
                  <a:pt x="6438" y="3588"/>
                </a:lnTo>
                <a:lnTo>
                  <a:pt x="6437" y="3583"/>
                </a:lnTo>
                <a:lnTo>
                  <a:pt x="6438" y="3577"/>
                </a:lnTo>
                <a:lnTo>
                  <a:pt x="6440" y="357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solidFill>
              <a:schemeClr val="bg1"/>
            </a:solidFill>
            <a:prstDash val="solid"/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36" name="Rectangle 450"/>
          <p:cNvSpPr>
            <a:spLocks noChangeArrowheads="1"/>
          </p:cNvSpPr>
          <p:nvPr/>
        </p:nvSpPr>
        <p:spPr bwMode="auto">
          <a:xfrm>
            <a:off x="1996403" y="1898733"/>
            <a:ext cx="2068553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square" lIns="0" tIns="0" rIns="0" bIns="0">
            <a:sp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博尔塔拉蒙古自治州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7" name="Rectangle 450"/>
          <p:cNvSpPr>
            <a:spLocks noChangeArrowheads="1"/>
          </p:cNvSpPr>
          <p:nvPr/>
        </p:nvSpPr>
        <p:spPr bwMode="auto">
          <a:xfrm>
            <a:off x="3045368" y="3292723"/>
            <a:ext cx="1025922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阿克苏地区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8" name="Rectangle 450"/>
          <p:cNvSpPr>
            <a:spLocks noChangeArrowheads="1"/>
          </p:cNvSpPr>
          <p:nvPr/>
        </p:nvSpPr>
        <p:spPr bwMode="auto">
          <a:xfrm rot="20072833">
            <a:off x="412903" y="4111315"/>
            <a:ext cx="1974900" cy="215444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14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克孜勒苏柯尔克孜自治州</a:t>
            </a:r>
            <a:endParaRPr lang="zh-CN" altLang="en-US" sz="1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9" name="Rectangle 450"/>
          <p:cNvSpPr>
            <a:spLocks noChangeArrowheads="1"/>
          </p:cNvSpPr>
          <p:nvPr/>
        </p:nvSpPr>
        <p:spPr bwMode="auto">
          <a:xfrm rot="20072833">
            <a:off x="1848774" y="4536302"/>
            <a:ext cx="820738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喀什地区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0" name="Rectangle 450"/>
          <p:cNvSpPr>
            <a:spLocks noChangeArrowheads="1"/>
          </p:cNvSpPr>
          <p:nvPr/>
        </p:nvSpPr>
        <p:spPr bwMode="auto">
          <a:xfrm>
            <a:off x="2712743" y="5263750"/>
            <a:ext cx="820738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和田地区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1" name="Rectangle 450"/>
          <p:cNvSpPr>
            <a:spLocks noChangeArrowheads="1"/>
          </p:cNvSpPr>
          <p:nvPr/>
        </p:nvSpPr>
        <p:spPr bwMode="auto">
          <a:xfrm>
            <a:off x="4573232" y="4200011"/>
            <a:ext cx="1846659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巴音郭楞蒙古自治州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2" name="Rectangle 450"/>
          <p:cNvSpPr>
            <a:spLocks noChangeArrowheads="1"/>
          </p:cNvSpPr>
          <p:nvPr/>
        </p:nvSpPr>
        <p:spPr bwMode="auto">
          <a:xfrm>
            <a:off x="5631133" y="2938801"/>
            <a:ext cx="1025922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吐鲁番地区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3" name="Rectangle 450"/>
          <p:cNvSpPr>
            <a:spLocks noChangeArrowheads="1"/>
          </p:cNvSpPr>
          <p:nvPr/>
        </p:nvSpPr>
        <p:spPr bwMode="auto">
          <a:xfrm>
            <a:off x="6845434" y="2645075"/>
            <a:ext cx="820738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哈密地区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4" name="Rectangle 450"/>
          <p:cNvSpPr>
            <a:spLocks noChangeArrowheads="1"/>
          </p:cNvSpPr>
          <p:nvPr/>
        </p:nvSpPr>
        <p:spPr bwMode="auto">
          <a:xfrm>
            <a:off x="5091700" y="2470080"/>
            <a:ext cx="1025922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乌鲁木齐市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5" name="Rectangle 450"/>
          <p:cNvSpPr>
            <a:spLocks noChangeArrowheads="1"/>
          </p:cNvSpPr>
          <p:nvPr/>
        </p:nvSpPr>
        <p:spPr bwMode="auto">
          <a:xfrm>
            <a:off x="5433119" y="2096899"/>
            <a:ext cx="1436291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昌吉回族自治州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6" name="Rectangle 450"/>
          <p:cNvSpPr>
            <a:spLocks noChangeArrowheads="1"/>
          </p:cNvSpPr>
          <p:nvPr/>
        </p:nvSpPr>
        <p:spPr bwMode="auto">
          <a:xfrm>
            <a:off x="5071888" y="731496"/>
            <a:ext cx="1025922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阿勒泰地区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7" name="Rectangle 450"/>
          <p:cNvSpPr>
            <a:spLocks noChangeArrowheads="1"/>
          </p:cNvSpPr>
          <p:nvPr/>
        </p:nvSpPr>
        <p:spPr bwMode="auto">
          <a:xfrm>
            <a:off x="3908290" y="1298083"/>
            <a:ext cx="820738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塔城地区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8" name="Rectangle 450"/>
          <p:cNvSpPr>
            <a:spLocks noChangeArrowheads="1"/>
          </p:cNvSpPr>
          <p:nvPr/>
        </p:nvSpPr>
        <p:spPr bwMode="auto">
          <a:xfrm>
            <a:off x="4352196" y="1548101"/>
            <a:ext cx="1114515" cy="184666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square" lIns="0" tIns="0" rIns="0" bIns="0">
            <a:spAutoFit/>
          </a:bodyPr>
          <a:lstStyle/>
          <a:p>
            <a:r>
              <a:rPr lang="zh-CN" altLang="en-US" sz="12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克拉玛依市</a:t>
            </a:r>
            <a:endParaRPr lang="zh-CN" altLang="en-US" sz="1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9" name="Rectangle 450"/>
          <p:cNvSpPr>
            <a:spLocks noChangeArrowheads="1"/>
          </p:cNvSpPr>
          <p:nvPr/>
        </p:nvSpPr>
        <p:spPr bwMode="auto">
          <a:xfrm rot="19463464">
            <a:off x="3502513" y="1838468"/>
            <a:ext cx="2646438" cy="246221"/>
          </a:xfrm>
          <a:prstGeom prst="rect">
            <a:avLst/>
          </a:prstGeom>
          <a:noFill/>
          <a:ln w="9252">
            <a:noFill/>
            <a:miter lim="800000"/>
          </a:ln>
        </p:spPr>
        <p:txBody>
          <a:bodyPr wrap="square" lIns="0" tIns="0" rIns="0" bIns="0">
            <a:spAutoFit/>
          </a:bodyPr>
          <a:lstStyle/>
          <a:p>
            <a:pPr algn="dist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伊犁哈萨克自治州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西藏省地图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694650" y="1163661"/>
            <a:ext cx="7754700" cy="4142384"/>
            <a:chOff x="2274888" y="2852738"/>
            <a:chExt cx="3762375" cy="2009775"/>
          </a:xfrm>
          <a:solidFill>
            <a:schemeClr val="bg1">
              <a:lumMod val="75000"/>
            </a:schemeClr>
          </a:solidFill>
        </p:grpSpPr>
        <p:sp>
          <p:nvSpPr>
            <p:cNvPr id="8" name="未知"/>
            <p:cNvSpPr/>
            <p:nvPr/>
          </p:nvSpPr>
          <p:spPr bwMode="auto">
            <a:xfrm>
              <a:off x="2274888" y="3233738"/>
              <a:ext cx="1362075" cy="1314450"/>
            </a:xfrm>
            <a:custGeom>
              <a:avLst/>
              <a:gdLst>
                <a:gd name="T0" fmla="*/ 246 w 453"/>
                <a:gd name="T1" fmla="*/ 362 h 435"/>
                <a:gd name="T2" fmla="*/ 267 w 453"/>
                <a:gd name="T3" fmla="*/ 362 h 435"/>
                <a:gd name="T4" fmla="*/ 281 w 453"/>
                <a:gd name="T5" fmla="*/ 341 h 435"/>
                <a:gd name="T6" fmla="*/ 273 w 453"/>
                <a:gd name="T7" fmla="*/ 307 h 435"/>
                <a:gd name="T8" fmla="*/ 302 w 453"/>
                <a:gd name="T9" fmla="*/ 291 h 435"/>
                <a:gd name="T10" fmla="*/ 330 w 453"/>
                <a:gd name="T11" fmla="*/ 278 h 435"/>
                <a:gd name="T12" fmla="*/ 352 w 453"/>
                <a:gd name="T13" fmla="*/ 271 h 435"/>
                <a:gd name="T14" fmla="*/ 347 w 453"/>
                <a:gd name="T15" fmla="*/ 290 h 435"/>
                <a:gd name="T16" fmla="*/ 364 w 453"/>
                <a:gd name="T17" fmla="*/ 334 h 435"/>
                <a:gd name="T18" fmla="*/ 383 w 453"/>
                <a:gd name="T19" fmla="*/ 395 h 435"/>
                <a:gd name="T20" fmla="*/ 416 w 453"/>
                <a:gd name="T21" fmla="*/ 411 h 435"/>
                <a:gd name="T22" fmla="*/ 438 w 453"/>
                <a:gd name="T23" fmla="*/ 381 h 435"/>
                <a:gd name="T24" fmla="*/ 429 w 453"/>
                <a:gd name="T25" fmla="*/ 334 h 435"/>
                <a:gd name="T26" fmla="*/ 433 w 453"/>
                <a:gd name="T27" fmla="*/ 288 h 435"/>
                <a:gd name="T28" fmla="*/ 394 w 453"/>
                <a:gd name="T29" fmla="*/ 270 h 435"/>
                <a:gd name="T30" fmla="*/ 380 w 453"/>
                <a:gd name="T31" fmla="*/ 206 h 435"/>
                <a:gd name="T32" fmla="*/ 398 w 453"/>
                <a:gd name="T33" fmla="*/ 131 h 435"/>
                <a:gd name="T34" fmla="*/ 351 w 453"/>
                <a:gd name="T35" fmla="*/ 104 h 435"/>
                <a:gd name="T36" fmla="*/ 269 w 453"/>
                <a:gd name="T37" fmla="*/ 12 h 435"/>
                <a:gd name="T38" fmla="*/ 211 w 453"/>
                <a:gd name="T39" fmla="*/ 1 h 435"/>
                <a:gd name="T40" fmla="*/ 182 w 453"/>
                <a:gd name="T41" fmla="*/ 7 h 435"/>
                <a:gd name="T42" fmla="*/ 168 w 453"/>
                <a:gd name="T43" fmla="*/ 29 h 435"/>
                <a:gd name="T44" fmla="*/ 142 w 453"/>
                <a:gd name="T45" fmla="*/ 46 h 435"/>
                <a:gd name="T46" fmla="*/ 116 w 453"/>
                <a:gd name="T47" fmla="*/ 40 h 435"/>
                <a:gd name="T48" fmla="*/ 100 w 453"/>
                <a:gd name="T49" fmla="*/ 48 h 435"/>
                <a:gd name="T50" fmla="*/ 84 w 453"/>
                <a:gd name="T51" fmla="*/ 44 h 435"/>
                <a:gd name="T52" fmla="*/ 77 w 453"/>
                <a:gd name="T53" fmla="*/ 57 h 435"/>
                <a:gd name="T54" fmla="*/ 69 w 453"/>
                <a:gd name="T55" fmla="*/ 72 h 435"/>
                <a:gd name="T56" fmla="*/ 63 w 453"/>
                <a:gd name="T57" fmla="*/ 85 h 435"/>
                <a:gd name="T58" fmla="*/ 57 w 453"/>
                <a:gd name="T59" fmla="*/ 111 h 435"/>
                <a:gd name="T60" fmla="*/ 37 w 453"/>
                <a:gd name="T61" fmla="*/ 128 h 435"/>
                <a:gd name="T62" fmla="*/ 18 w 453"/>
                <a:gd name="T63" fmla="*/ 134 h 435"/>
                <a:gd name="T64" fmla="*/ 10 w 453"/>
                <a:gd name="T65" fmla="*/ 153 h 435"/>
                <a:gd name="T66" fmla="*/ 6 w 453"/>
                <a:gd name="T67" fmla="*/ 171 h 435"/>
                <a:gd name="T68" fmla="*/ 6 w 453"/>
                <a:gd name="T69" fmla="*/ 191 h 435"/>
                <a:gd name="T70" fmla="*/ 19 w 453"/>
                <a:gd name="T71" fmla="*/ 207 h 435"/>
                <a:gd name="T72" fmla="*/ 36 w 453"/>
                <a:gd name="T73" fmla="*/ 233 h 435"/>
                <a:gd name="T74" fmla="*/ 44 w 453"/>
                <a:gd name="T75" fmla="*/ 253 h 435"/>
                <a:gd name="T76" fmla="*/ 32 w 453"/>
                <a:gd name="T77" fmla="*/ 284 h 435"/>
                <a:gd name="T78" fmla="*/ 16 w 453"/>
                <a:gd name="T79" fmla="*/ 262 h 435"/>
                <a:gd name="T80" fmla="*/ 2 w 453"/>
                <a:gd name="T81" fmla="*/ 284 h 435"/>
                <a:gd name="T82" fmla="*/ 7 w 453"/>
                <a:gd name="T83" fmla="*/ 303 h 435"/>
                <a:gd name="T84" fmla="*/ 21 w 453"/>
                <a:gd name="T85" fmla="*/ 313 h 435"/>
                <a:gd name="T86" fmla="*/ 23 w 453"/>
                <a:gd name="T87" fmla="*/ 327 h 435"/>
                <a:gd name="T88" fmla="*/ 30 w 453"/>
                <a:gd name="T89" fmla="*/ 345 h 435"/>
                <a:gd name="T90" fmla="*/ 36 w 453"/>
                <a:gd name="T91" fmla="*/ 362 h 435"/>
                <a:gd name="T92" fmla="*/ 50 w 453"/>
                <a:gd name="T93" fmla="*/ 382 h 435"/>
                <a:gd name="T94" fmla="*/ 66 w 453"/>
                <a:gd name="T95" fmla="*/ 380 h 435"/>
                <a:gd name="T96" fmla="*/ 94 w 453"/>
                <a:gd name="T97" fmla="*/ 382 h 435"/>
                <a:gd name="T98" fmla="*/ 126 w 453"/>
                <a:gd name="T99" fmla="*/ 403 h 435"/>
                <a:gd name="T100" fmla="*/ 149 w 453"/>
                <a:gd name="T101" fmla="*/ 411 h 435"/>
                <a:gd name="T102" fmla="*/ 172 w 453"/>
                <a:gd name="T103" fmla="*/ 419 h 435"/>
                <a:gd name="T104" fmla="*/ 189 w 453"/>
                <a:gd name="T105" fmla="*/ 434 h 435"/>
                <a:gd name="T106" fmla="*/ 199 w 453"/>
                <a:gd name="T107" fmla="*/ 404 h 435"/>
                <a:gd name="T108" fmla="*/ 224 w 453"/>
                <a:gd name="T109" fmla="*/ 40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3" h="435">
                  <a:moveTo>
                    <a:pt x="223" y="399"/>
                  </a:moveTo>
                  <a:cubicBezTo>
                    <a:pt x="223" y="396"/>
                    <a:pt x="225" y="386"/>
                    <a:pt x="225" y="386"/>
                  </a:cubicBezTo>
                  <a:cubicBezTo>
                    <a:pt x="228" y="384"/>
                    <a:pt x="228" y="384"/>
                    <a:pt x="228" y="384"/>
                  </a:cubicBezTo>
                  <a:cubicBezTo>
                    <a:pt x="233" y="384"/>
                    <a:pt x="233" y="384"/>
                    <a:pt x="233" y="384"/>
                  </a:cubicBezTo>
                  <a:cubicBezTo>
                    <a:pt x="240" y="382"/>
                    <a:pt x="240" y="382"/>
                    <a:pt x="240" y="382"/>
                  </a:cubicBezTo>
                  <a:cubicBezTo>
                    <a:pt x="245" y="377"/>
                    <a:pt x="245" y="377"/>
                    <a:pt x="245" y="377"/>
                  </a:cubicBezTo>
                  <a:cubicBezTo>
                    <a:pt x="246" y="362"/>
                    <a:pt x="246" y="362"/>
                    <a:pt x="246" y="362"/>
                  </a:cubicBezTo>
                  <a:cubicBezTo>
                    <a:pt x="247" y="357"/>
                    <a:pt x="247" y="357"/>
                    <a:pt x="247" y="357"/>
                  </a:cubicBezTo>
                  <a:cubicBezTo>
                    <a:pt x="248" y="355"/>
                    <a:pt x="248" y="355"/>
                    <a:pt x="248" y="355"/>
                  </a:cubicBezTo>
                  <a:cubicBezTo>
                    <a:pt x="248" y="355"/>
                    <a:pt x="250" y="355"/>
                    <a:pt x="253" y="355"/>
                  </a:cubicBezTo>
                  <a:cubicBezTo>
                    <a:pt x="256" y="355"/>
                    <a:pt x="253" y="355"/>
                    <a:pt x="255" y="355"/>
                  </a:cubicBezTo>
                  <a:cubicBezTo>
                    <a:pt x="258" y="355"/>
                    <a:pt x="259" y="355"/>
                    <a:pt x="259" y="355"/>
                  </a:cubicBezTo>
                  <a:cubicBezTo>
                    <a:pt x="264" y="358"/>
                    <a:pt x="264" y="358"/>
                    <a:pt x="264" y="358"/>
                  </a:cubicBezTo>
                  <a:cubicBezTo>
                    <a:pt x="267" y="362"/>
                    <a:pt x="267" y="362"/>
                    <a:pt x="267" y="362"/>
                  </a:cubicBezTo>
                  <a:cubicBezTo>
                    <a:pt x="272" y="369"/>
                    <a:pt x="272" y="369"/>
                    <a:pt x="272" y="369"/>
                  </a:cubicBezTo>
                  <a:cubicBezTo>
                    <a:pt x="275" y="373"/>
                    <a:pt x="275" y="373"/>
                    <a:pt x="275" y="373"/>
                  </a:cubicBezTo>
                  <a:cubicBezTo>
                    <a:pt x="278" y="374"/>
                    <a:pt x="278" y="374"/>
                    <a:pt x="278" y="374"/>
                  </a:cubicBezTo>
                  <a:cubicBezTo>
                    <a:pt x="295" y="372"/>
                    <a:pt x="282" y="354"/>
                    <a:pt x="282" y="354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9" y="346"/>
                    <a:pt x="279" y="346"/>
                    <a:pt x="279" y="346"/>
                  </a:cubicBezTo>
                  <a:cubicBezTo>
                    <a:pt x="281" y="341"/>
                    <a:pt x="281" y="341"/>
                    <a:pt x="281" y="341"/>
                  </a:cubicBezTo>
                  <a:cubicBezTo>
                    <a:pt x="281" y="333"/>
                    <a:pt x="281" y="333"/>
                    <a:pt x="281" y="333"/>
                  </a:cubicBezTo>
                  <a:cubicBezTo>
                    <a:pt x="282" y="325"/>
                    <a:pt x="282" y="325"/>
                    <a:pt x="282" y="325"/>
                  </a:cubicBezTo>
                  <a:cubicBezTo>
                    <a:pt x="284" y="321"/>
                    <a:pt x="284" y="321"/>
                    <a:pt x="284" y="321"/>
                  </a:cubicBezTo>
                  <a:cubicBezTo>
                    <a:pt x="284" y="314"/>
                    <a:pt x="284" y="314"/>
                    <a:pt x="284" y="314"/>
                  </a:cubicBezTo>
                  <a:cubicBezTo>
                    <a:pt x="281" y="310"/>
                    <a:pt x="281" y="310"/>
                    <a:pt x="281" y="310"/>
                  </a:cubicBezTo>
                  <a:cubicBezTo>
                    <a:pt x="277" y="309"/>
                    <a:pt x="277" y="309"/>
                    <a:pt x="277" y="309"/>
                  </a:cubicBezTo>
                  <a:cubicBezTo>
                    <a:pt x="273" y="307"/>
                    <a:pt x="273" y="307"/>
                    <a:pt x="273" y="307"/>
                  </a:cubicBezTo>
                  <a:cubicBezTo>
                    <a:pt x="272" y="302"/>
                    <a:pt x="272" y="302"/>
                    <a:pt x="272" y="302"/>
                  </a:cubicBezTo>
                  <a:cubicBezTo>
                    <a:pt x="274" y="293"/>
                    <a:pt x="274" y="293"/>
                    <a:pt x="274" y="293"/>
                  </a:cubicBezTo>
                  <a:cubicBezTo>
                    <a:pt x="281" y="288"/>
                    <a:pt x="281" y="288"/>
                    <a:pt x="281" y="288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89" y="290"/>
                    <a:pt x="289" y="290"/>
                    <a:pt x="289" y="290"/>
                  </a:cubicBezTo>
                  <a:cubicBezTo>
                    <a:pt x="295" y="290"/>
                    <a:pt x="295" y="290"/>
                    <a:pt x="295" y="290"/>
                  </a:cubicBezTo>
                  <a:cubicBezTo>
                    <a:pt x="302" y="291"/>
                    <a:pt x="302" y="291"/>
                    <a:pt x="302" y="291"/>
                  </a:cubicBezTo>
                  <a:cubicBezTo>
                    <a:pt x="308" y="288"/>
                    <a:pt x="308" y="288"/>
                    <a:pt x="308" y="288"/>
                  </a:cubicBezTo>
                  <a:cubicBezTo>
                    <a:pt x="312" y="282"/>
                    <a:pt x="312" y="282"/>
                    <a:pt x="312" y="282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8" y="279"/>
                    <a:pt x="318" y="279"/>
                    <a:pt x="318" y="279"/>
                  </a:cubicBezTo>
                  <a:cubicBezTo>
                    <a:pt x="322" y="283"/>
                    <a:pt x="322" y="283"/>
                    <a:pt x="322" y="283"/>
                  </a:cubicBezTo>
                  <a:cubicBezTo>
                    <a:pt x="326" y="282"/>
                    <a:pt x="326" y="282"/>
                    <a:pt x="326" y="282"/>
                  </a:cubicBezTo>
                  <a:cubicBezTo>
                    <a:pt x="330" y="278"/>
                    <a:pt x="330" y="278"/>
                    <a:pt x="330" y="278"/>
                  </a:cubicBezTo>
                  <a:cubicBezTo>
                    <a:pt x="334" y="279"/>
                    <a:pt x="334" y="279"/>
                    <a:pt x="334" y="279"/>
                  </a:cubicBezTo>
                  <a:cubicBezTo>
                    <a:pt x="339" y="276"/>
                    <a:pt x="339" y="276"/>
                    <a:pt x="339" y="276"/>
                  </a:cubicBezTo>
                  <a:cubicBezTo>
                    <a:pt x="338" y="271"/>
                    <a:pt x="338" y="271"/>
                    <a:pt x="338" y="271"/>
                  </a:cubicBezTo>
                  <a:cubicBezTo>
                    <a:pt x="339" y="264"/>
                    <a:pt x="339" y="264"/>
                    <a:pt x="339" y="264"/>
                  </a:cubicBezTo>
                  <a:cubicBezTo>
                    <a:pt x="343" y="264"/>
                    <a:pt x="343" y="264"/>
                    <a:pt x="343" y="264"/>
                  </a:cubicBezTo>
                  <a:cubicBezTo>
                    <a:pt x="347" y="268"/>
                    <a:pt x="347" y="268"/>
                    <a:pt x="347" y="268"/>
                  </a:cubicBezTo>
                  <a:cubicBezTo>
                    <a:pt x="352" y="271"/>
                    <a:pt x="352" y="271"/>
                    <a:pt x="352" y="271"/>
                  </a:cubicBezTo>
                  <a:cubicBezTo>
                    <a:pt x="355" y="275"/>
                    <a:pt x="355" y="275"/>
                    <a:pt x="355" y="275"/>
                  </a:cubicBezTo>
                  <a:cubicBezTo>
                    <a:pt x="355" y="278"/>
                    <a:pt x="355" y="278"/>
                    <a:pt x="355" y="278"/>
                  </a:cubicBezTo>
                  <a:cubicBezTo>
                    <a:pt x="355" y="281"/>
                    <a:pt x="355" y="281"/>
                    <a:pt x="355" y="281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49" y="286"/>
                    <a:pt x="349" y="286"/>
                    <a:pt x="349" y="286"/>
                  </a:cubicBezTo>
                  <a:cubicBezTo>
                    <a:pt x="347" y="286"/>
                    <a:pt x="347" y="286"/>
                    <a:pt x="347" y="286"/>
                  </a:cubicBezTo>
                  <a:cubicBezTo>
                    <a:pt x="347" y="286"/>
                    <a:pt x="347" y="288"/>
                    <a:pt x="347" y="290"/>
                  </a:cubicBezTo>
                  <a:cubicBezTo>
                    <a:pt x="347" y="292"/>
                    <a:pt x="347" y="293"/>
                    <a:pt x="347" y="293"/>
                  </a:cubicBezTo>
                  <a:cubicBezTo>
                    <a:pt x="347" y="293"/>
                    <a:pt x="349" y="297"/>
                    <a:pt x="349" y="298"/>
                  </a:cubicBezTo>
                  <a:cubicBezTo>
                    <a:pt x="349" y="300"/>
                    <a:pt x="353" y="305"/>
                    <a:pt x="353" y="305"/>
                  </a:cubicBezTo>
                  <a:cubicBezTo>
                    <a:pt x="363" y="318"/>
                    <a:pt x="363" y="318"/>
                    <a:pt x="363" y="318"/>
                  </a:cubicBezTo>
                  <a:cubicBezTo>
                    <a:pt x="368" y="324"/>
                    <a:pt x="368" y="324"/>
                    <a:pt x="368" y="324"/>
                  </a:cubicBezTo>
                  <a:cubicBezTo>
                    <a:pt x="367" y="329"/>
                    <a:pt x="367" y="329"/>
                    <a:pt x="367" y="329"/>
                  </a:cubicBezTo>
                  <a:cubicBezTo>
                    <a:pt x="364" y="334"/>
                    <a:pt x="364" y="334"/>
                    <a:pt x="364" y="334"/>
                  </a:cubicBezTo>
                  <a:cubicBezTo>
                    <a:pt x="359" y="342"/>
                    <a:pt x="364" y="356"/>
                    <a:pt x="364" y="356"/>
                  </a:cubicBezTo>
                  <a:cubicBezTo>
                    <a:pt x="366" y="368"/>
                    <a:pt x="366" y="368"/>
                    <a:pt x="366" y="368"/>
                  </a:cubicBezTo>
                  <a:cubicBezTo>
                    <a:pt x="373" y="374"/>
                    <a:pt x="373" y="374"/>
                    <a:pt x="373" y="374"/>
                  </a:cubicBezTo>
                  <a:cubicBezTo>
                    <a:pt x="377" y="379"/>
                    <a:pt x="377" y="379"/>
                    <a:pt x="377" y="379"/>
                  </a:cubicBezTo>
                  <a:cubicBezTo>
                    <a:pt x="381" y="384"/>
                    <a:pt x="381" y="384"/>
                    <a:pt x="381" y="384"/>
                  </a:cubicBezTo>
                  <a:cubicBezTo>
                    <a:pt x="381" y="390"/>
                    <a:pt x="381" y="390"/>
                    <a:pt x="381" y="390"/>
                  </a:cubicBezTo>
                  <a:cubicBezTo>
                    <a:pt x="383" y="395"/>
                    <a:pt x="383" y="395"/>
                    <a:pt x="383" y="395"/>
                  </a:cubicBezTo>
                  <a:cubicBezTo>
                    <a:pt x="383" y="395"/>
                    <a:pt x="383" y="395"/>
                    <a:pt x="385" y="395"/>
                  </a:cubicBezTo>
                  <a:cubicBezTo>
                    <a:pt x="387" y="395"/>
                    <a:pt x="389" y="395"/>
                    <a:pt x="389" y="395"/>
                  </a:cubicBezTo>
                  <a:cubicBezTo>
                    <a:pt x="389" y="395"/>
                    <a:pt x="392" y="397"/>
                    <a:pt x="394" y="398"/>
                  </a:cubicBezTo>
                  <a:cubicBezTo>
                    <a:pt x="396" y="399"/>
                    <a:pt x="400" y="402"/>
                    <a:pt x="400" y="402"/>
                  </a:cubicBezTo>
                  <a:cubicBezTo>
                    <a:pt x="405" y="409"/>
                    <a:pt x="405" y="409"/>
                    <a:pt x="405" y="409"/>
                  </a:cubicBezTo>
                  <a:cubicBezTo>
                    <a:pt x="412" y="411"/>
                    <a:pt x="412" y="411"/>
                    <a:pt x="412" y="411"/>
                  </a:cubicBezTo>
                  <a:cubicBezTo>
                    <a:pt x="416" y="411"/>
                    <a:pt x="416" y="411"/>
                    <a:pt x="416" y="411"/>
                  </a:cubicBezTo>
                  <a:cubicBezTo>
                    <a:pt x="419" y="406"/>
                    <a:pt x="419" y="406"/>
                    <a:pt x="419" y="406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6" y="396"/>
                    <a:pt x="426" y="396"/>
                    <a:pt x="426" y="396"/>
                  </a:cubicBezTo>
                  <a:cubicBezTo>
                    <a:pt x="431" y="394"/>
                    <a:pt x="431" y="394"/>
                    <a:pt x="431" y="394"/>
                  </a:cubicBezTo>
                  <a:cubicBezTo>
                    <a:pt x="431" y="388"/>
                    <a:pt x="431" y="388"/>
                    <a:pt x="431" y="388"/>
                  </a:cubicBezTo>
                  <a:cubicBezTo>
                    <a:pt x="433" y="384"/>
                    <a:pt x="433" y="384"/>
                    <a:pt x="433" y="384"/>
                  </a:cubicBezTo>
                  <a:cubicBezTo>
                    <a:pt x="438" y="381"/>
                    <a:pt x="438" y="381"/>
                    <a:pt x="438" y="381"/>
                  </a:cubicBezTo>
                  <a:cubicBezTo>
                    <a:pt x="443" y="379"/>
                    <a:pt x="443" y="379"/>
                    <a:pt x="443" y="379"/>
                  </a:cubicBezTo>
                  <a:cubicBezTo>
                    <a:pt x="443" y="374"/>
                    <a:pt x="443" y="374"/>
                    <a:pt x="443" y="374"/>
                  </a:cubicBezTo>
                  <a:cubicBezTo>
                    <a:pt x="441" y="365"/>
                    <a:pt x="441" y="365"/>
                    <a:pt x="441" y="365"/>
                  </a:cubicBezTo>
                  <a:cubicBezTo>
                    <a:pt x="438" y="360"/>
                    <a:pt x="438" y="360"/>
                    <a:pt x="438" y="360"/>
                  </a:cubicBezTo>
                  <a:cubicBezTo>
                    <a:pt x="441" y="354"/>
                    <a:pt x="440" y="345"/>
                    <a:pt x="440" y="345"/>
                  </a:cubicBezTo>
                  <a:cubicBezTo>
                    <a:pt x="440" y="345"/>
                    <a:pt x="438" y="339"/>
                    <a:pt x="433" y="339"/>
                  </a:cubicBezTo>
                  <a:cubicBezTo>
                    <a:pt x="429" y="339"/>
                    <a:pt x="429" y="334"/>
                    <a:pt x="429" y="334"/>
                  </a:cubicBezTo>
                  <a:cubicBezTo>
                    <a:pt x="439" y="334"/>
                    <a:pt x="436" y="323"/>
                    <a:pt x="436" y="323"/>
                  </a:cubicBezTo>
                  <a:cubicBezTo>
                    <a:pt x="453" y="324"/>
                    <a:pt x="445" y="305"/>
                    <a:pt x="445" y="305"/>
                  </a:cubicBezTo>
                  <a:cubicBezTo>
                    <a:pt x="445" y="301"/>
                    <a:pt x="445" y="301"/>
                    <a:pt x="445" y="301"/>
                  </a:cubicBezTo>
                  <a:cubicBezTo>
                    <a:pt x="445" y="294"/>
                    <a:pt x="445" y="294"/>
                    <a:pt x="445" y="294"/>
                  </a:cubicBezTo>
                  <a:cubicBezTo>
                    <a:pt x="444" y="290"/>
                    <a:pt x="444" y="290"/>
                    <a:pt x="444" y="290"/>
                  </a:cubicBezTo>
                  <a:cubicBezTo>
                    <a:pt x="441" y="289"/>
                    <a:pt x="441" y="289"/>
                    <a:pt x="441" y="289"/>
                  </a:cubicBezTo>
                  <a:cubicBezTo>
                    <a:pt x="441" y="289"/>
                    <a:pt x="435" y="288"/>
                    <a:pt x="433" y="288"/>
                  </a:cubicBezTo>
                  <a:cubicBezTo>
                    <a:pt x="431" y="288"/>
                    <a:pt x="427" y="287"/>
                    <a:pt x="427" y="287"/>
                  </a:cubicBezTo>
                  <a:cubicBezTo>
                    <a:pt x="422" y="283"/>
                    <a:pt x="422" y="283"/>
                    <a:pt x="422" y="283"/>
                  </a:cubicBezTo>
                  <a:cubicBezTo>
                    <a:pt x="411" y="283"/>
                    <a:pt x="411" y="283"/>
                    <a:pt x="411" y="283"/>
                  </a:cubicBezTo>
                  <a:cubicBezTo>
                    <a:pt x="411" y="274"/>
                    <a:pt x="405" y="271"/>
                    <a:pt x="405" y="271"/>
                  </a:cubicBezTo>
                  <a:cubicBezTo>
                    <a:pt x="400" y="271"/>
                    <a:pt x="400" y="271"/>
                    <a:pt x="400" y="271"/>
                  </a:cubicBezTo>
                  <a:cubicBezTo>
                    <a:pt x="397" y="272"/>
                    <a:pt x="397" y="272"/>
                    <a:pt x="397" y="272"/>
                  </a:cubicBezTo>
                  <a:cubicBezTo>
                    <a:pt x="394" y="270"/>
                    <a:pt x="394" y="270"/>
                    <a:pt x="394" y="270"/>
                  </a:cubicBezTo>
                  <a:cubicBezTo>
                    <a:pt x="393" y="268"/>
                    <a:pt x="393" y="268"/>
                    <a:pt x="393" y="268"/>
                  </a:cubicBezTo>
                  <a:cubicBezTo>
                    <a:pt x="393" y="268"/>
                    <a:pt x="391" y="267"/>
                    <a:pt x="389" y="267"/>
                  </a:cubicBezTo>
                  <a:cubicBezTo>
                    <a:pt x="386" y="267"/>
                    <a:pt x="384" y="267"/>
                    <a:pt x="384" y="267"/>
                  </a:cubicBezTo>
                  <a:cubicBezTo>
                    <a:pt x="381" y="264"/>
                    <a:pt x="381" y="264"/>
                    <a:pt x="381" y="264"/>
                  </a:cubicBezTo>
                  <a:cubicBezTo>
                    <a:pt x="381" y="247"/>
                    <a:pt x="381" y="247"/>
                    <a:pt x="381" y="247"/>
                  </a:cubicBezTo>
                  <a:cubicBezTo>
                    <a:pt x="373" y="241"/>
                    <a:pt x="374" y="233"/>
                    <a:pt x="374" y="233"/>
                  </a:cubicBezTo>
                  <a:cubicBezTo>
                    <a:pt x="374" y="233"/>
                    <a:pt x="380" y="216"/>
                    <a:pt x="380" y="206"/>
                  </a:cubicBezTo>
                  <a:cubicBezTo>
                    <a:pt x="380" y="195"/>
                    <a:pt x="395" y="194"/>
                    <a:pt x="395" y="192"/>
                  </a:cubicBezTo>
                  <a:cubicBezTo>
                    <a:pt x="395" y="190"/>
                    <a:pt x="406" y="181"/>
                    <a:pt x="406" y="181"/>
                  </a:cubicBezTo>
                  <a:cubicBezTo>
                    <a:pt x="421" y="178"/>
                    <a:pt x="416" y="165"/>
                    <a:pt x="416" y="165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5"/>
                    <a:pt x="409" y="135"/>
                    <a:pt x="409" y="135"/>
                  </a:cubicBezTo>
                  <a:cubicBezTo>
                    <a:pt x="401" y="131"/>
                    <a:pt x="401" y="131"/>
                    <a:pt x="401" y="131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394" y="128"/>
                    <a:pt x="394" y="128"/>
                    <a:pt x="394" y="128"/>
                  </a:cubicBezTo>
                  <a:cubicBezTo>
                    <a:pt x="390" y="120"/>
                    <a:pt x="390" y="120"/>
                    <a:pt x="390" y="120"/>
                  </a:cubicBezTo>
                  <a:cubicBezTo>
                    <a:pt x="381" y="118"/>
                    <a:pt x="381" y="118"/>
                    <a:pt x="381" y="118"/>
                  </a:cubicBezTo>
                  <a:cubicBezTo>
                    <a:pt x="370" y="115"/>
                    <a:pt x="370" y="115"/>
                    <a:pt x="370" y="115"/>
                  </a:cubicBezTo>
                  <a:cubicBezTo>
                    <a:pt x="360" y="109"/>
                    <a:pt x="360" y="109"/>
                    <a:pt x="360" y="109"/>
                  </a:cubicBezTo>
                  <a:cubicBezTo>
                    <a:pt x="355" y="104"/>
                    <a:pt x="355" y="104"/>
                    <a:pt x="355" y="10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345" y="104"/>
                    <a:pt x="345" y="104"/>
                    <a:pt x="345" y="104"/>
                  </a:cubicBezTo>
                  <a:cubicBezTo>
                    <a:pt x="329" y="101"/>
                    <a:pt x="329" y="101"/>
                    <a:pt x="329" y="101"/>
                  </a:cubicBezTo>
                  <a:cubicBezTo>
                    <a:pt x="314" y="109"/>
                    <a:pt x="308" y="81"/>
                    <a:pt x="308" y="81"/>
                  </a:cubicBezTo>
                  <a:cubicBezTo>
                    <a:pt x="314" y="65"/>
                    <a:pt x="311" y="58"/>
                    <a:pt x="311" y="58"/>
                  </a:cubicBezTo>
                  <a:cubicBezTo>
                    <a:pt x="300" y="55"/>
                    <a:pt x="293" y="42"/>
                    <a:pt x="293" y="42"/>
                  </a:cubicBezTo>
                  <a:cubicBezTo>
                    <a:pt x="282" y="42"/>
                    <a:pt x="275" y="37"/>
                    <a:pt x="274" y="34"/>
                  </a:cubicBezTo>
                  <a:cubicBezTo>
                    <a:pt x="272" y="31"/>
                    <a:pt x="269" y="12"/>
                    <a:pt x="269" y="12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55" y="15"/>
                    <a:pt x="255" y="15"/>
                    <a:pt x="255" y="15"/>
                  </a:cubicBezTo>
                  <a:cubicBezTo>
                    <a:pt x="255" y="15"/>
                    <a:pt x="245" y="16"/>
                    <a:pt x="244" y="16"/>
                  </a:cubicBezTo>
                  <a:cubicBezTo>
                    <a:pt x="243" y="16"/>
                    <a:pt x="234" y="17"/>
                    <a:pt x="226" y="17"/>
                  </a:cubicBezTo>
                  <a:cubicBezTo>
                    <a:pt x="218" y="17"/>
                    <a:pt x="215" y="11"/>
                    <a:pt x="215" y="11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4" y="4"/>
                    <a:pt x="215" y="1"/>
                    <a:pt x="211" y="1"/>
                  </a:cubicBezTo>
                  <a:cubicBezTo>
                    <a:pt x="207" y="0"/>
                    <a:pt x="203" y="4"/>
                    <a:pt x="203" y="4"/>
                  </a:cubicBezTo>
                  <a:cubicBezTo>
                    <a:pt x="203" y="4"/>
                    <a:pt x="202" y="6"/>
                    <a:pt x="201" y="6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8" y="6"/>
                    <a:pt x="196" y="6"/>
                    <a:pt x="195" y="6"/>
                  </a:cubicBezTo>
                  <a:cubicBezTo>
                    <a:pt x="193" y="6"/>
                    <a:pt x="190" y="6"/>
                    <a:pt x="188" y="6"/>
                  </a:cubicBezTo>
                  <a:cubicBezTo>
                    <a:pt x="187" y="6"/>
                    <a:pt x="185" y="6"/>
                    <a:pt x="185" y="6"/>
                  </a:cubicBezTo>
                  <a:cubicBezTo>
                    <a:pt x="185" y="6"/>
                    <a:pt x="184" y="6"/>
                    <a:pt x="182" y="7"/>
                  </a:cubicBezTo>
                  <a:cubicBezTo>
                    <a:pt x="180" y="9"/>
                    <a:pt x="182" y="8"/>
                    <a:pt x="182" y="9"/>
                  </a:cubicBezTo>
                  <a:cubicBezTo>
                    <a:pt x="182" y="10"/>
                    <a:pt x="182" y="13"/>
                    <a:pt x="182" y="13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76" y="21"/>
                    <a:pt x="176" y="21"/>
                    <a:pt x="176" y="21"/>
                  </a:cubicBezTo>
                  <a:cubicBezTo>
                    <a:pt x="176" y="21"/>
                    <a:pt x="171" y="25"/>
                    <a:pt x="169" y="26"/>
                  </a:cubicBezTo>
                  <a:cubicBezTo>
                    <a:pt x="167" y="26"/>
                    <a:pt x="168" y="27"/>
                    <a:pt x="168" y="29"/>
                  </a:cubicBezTo>
                  <a:cubicBezTo>
                    <a:pt x="168" y="30"/>
                    <a:pt x="168" y="32"/>
                    <a:pt x="168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42"/>
                    <a:pt x="154" y="46"/>
                    <a:pt x="152" y="46"/>
                  </a:cubicBezTo>
                  <a:cubicBezTo>
                    <a:pt x="151" y="46"/>
                    <a:pt x="150" y="47"/>
                    <a:pt x="147" y="47"/>
                  </a:cubicBezTo>
                  <a:cubicBezTo>
                    <a:pt x="145" y="47"/>
                    <a:pt x="142" y="48"/>
                    <a:pt x="142" y="48"/>
                  </a:cubicBezTo>
                  <a:cubicBezTo>
                    <a:pt x="142" y="46"/>
                    <a:pt x="142" y="46"/>
                    <a:pt x="142" y="46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42" y="44"/>
                    <a:pt x="141" y="43"/>
                    <a:pt x="138" y="41"/>
                  </a:cubicBezTo>
                  <a:cubicBezTo>
                    <a:pt x="135" y="40"/>
                    <a:pt x="138" y="41"/>
                    <a:pt x="134" y="41"/>
                  </a:cubicBezTo>
                  <a:cubicBezTo>
                    <a:pt x="130" y="40"/>
                    <a:pt x="132" y="41"/>
                    <a:pt x="129" y="41"/>
                  </a:cubicBezTo>
                  <a:cubicBezTo>
                    <a:pt x="126" y="40"/>
                    <a:pt x="126" y="41"/>
                    <a:pt x="126" y="41"/>
                  </a:cubicBezTo>
                  <a:cubicBezTo>
                    <a:pt x="126" y="41"/>
                    <a:pt x="121" y="40"/>
                    <a:pt x="120" y="40"/>
                  </a:cubicBezTo>
                  <a:cubicBezTo>
                    <a:pt x="119" y="40"/>
                    <a:pt x="119" y="40"/>
                    <a:pt x="116" y="40"/>
                  </a:cubicBezTo>
                  <a:cubicBezTo>
                    <a:pt x="114" y="40"/>
                    <a:pt x="115" y="41"/>
                    <a:pt x="115" y="42"/>
                  </a:cubicBezTo>
                  <a:cubicBezTo>
                    <a:pt x="114" y="43"/>
                    <a:pt x="114" y="44"/>
                    <a:pt x="114" y="44"/>
                  </a:cubicBezTo>
                  <a:cubicBezTo>
                    <a:pt x="114" y="44"/>
                    <a:pt x="113" y="45"/>
                    <a:pt x="113" y="46"/>
                  </a:cubicBezTo>
                  <a:cubicBezTo>
                    <a:pt x="112" y="47"/>
                    <a:pt x="111" y="47"/>
                    <a:pt x="110" y="48"/>
                  </a:cubicBezTo>
                  <a:cubicBezTo>
                    <a:pt x="109" y="48"/>
                    <a:pt x="109" y="48"/>
                    <a:pt x="107" y="48"/>
                  </a:cubicBezTo>
                  <a:cubicBezTo>
                    <a:pt x="106" y="48"/>
                    <a:pt x="106" y="48"/>
                    <a:pt x="104" y="48"/>
                  </a:cubicBezTo>
                  <a:cubicBezTo>
                    <a:pt x="102" y="48"/>
                    <a:pt x="102" y="48"/>
                    <a:pt x="100" y="48"/>
                  </a:cubicBezTo>
                  <a:cubicBezTo>
                    <a:pt x="99" y="48"/>
                    <a:pt x="99" y="48"/>
                    <a:pt x="97" y="48"/>
                  </a:cubicBezTo>
                  <a:cubicBezTo>
                    <a:pt x="95" y="48"/>
                    <a:pt x="94" y="48"/>
                    <a:pt x="94" y="48"/>
                  </a:cubicBezTo>
                  <a:cubicBezTo>
                    <a:pt x="93" y="48"/>
                    <a:pt x="90" y="48"/>
                    <a:pt x="90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47"/>
                    <a:pt x="86" y="46"/>
                    <a:pt x="85" y="45"/>
                  </a:cubicBezTo>
                  <a:cubicBezTo>
                    <a:pt x="85" y="44"/>
                    <a:pt x="84" y="44"/>
                    <a:pt x="84" y="44"/>
                  </a:cubicBezTo>
                  <a:cubicBezTo>
                    <a:pt x="84" y="44"/>
                    <a:pt x="82" y="44"/>
                    <a:pt x="81" y="44"/>
                  </a:cubicBezTo>
                  <a:cubicBezTo>
                    <a:pt x="80" y="44"/>
                    <a:pt x="78" y="45"/>
                    <a:pt x="78" y="45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3" y="53"/>
                    <a:pt x="73" y="54"/>
                  </a:cubicBezTo>
                  <a:cubicBezTo>
                    <a:pt x="73" y="54"/>
                    <a:pt x="75" y="55"/>
                    <a:pt x="75" y="55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69" y="72"/>
                  </a:cubicBezTo>
                  <a:cubicBezTo>
                    <a:pt x="67" y="74"/>
                    <a:pt x="68" y="73"/>
                    <a:pt x="66" y="73"/>
                  </a:cubicBezTo>
                  <a:cubicBezTo>
                    <a:pt x="65" y="74"/>
                    <a:pt x="64" y="75"/>
                    <a:pt x="64" y="75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2"/>
                    <a:pt x="64" y="83"/>
                  </a:cubicBezTo>
                  <a:cubicBezTo>
                    <a:pt x="64" y="84"/>
                    <a:pt x="63" y="85"/>
                    <a:pt x="63" y="85"/>
                  </a:cubicBezTo>
                  <a:cubicBezTo>
                    <a:pt x="63" y="85"/>
                    <a:pt x="63" y="88"/>
                    <a:pt x="62" y="89"/>
                  </a:cubicBezTo>
                  <a:cubicBezTo>
                    <a:pt x="60" y="90"/>
                    <a:pt x="61" y="90"/>
                    <a:pt x="61" y="92"/>
                  </a:cubicBezTo>
                  <a:cubicBezTo>
                    <a:pt x="60" y="93"/>
                    <a:pt x="61" y="93"/>
                    <a:pt x="61" y="94"/>
                  </a:cubicBezTo>
                  <a:cubicBezTo>
                    <a:pt x="61" y="95"/>
                    <a:pt x="60" y="96"/>
                    <a:pt x="60" y="98"/>
                  </a:cubicBezTo>
                  <a:cubicBezTo>
                    <a:pt x="60" y="100"/>
                    <a:pt x="59" y="102"/>
                    <a:pt x="59" y="102"/>
                  </a:cubicBezTo>
                  <a:cubicBezTo>
                    <a:pt x="59" y="102"/>
                    <a:pt x="59" y="106"/>
                    <a:pt x="59" y="107"/>
                  </a:cubicBezTo>
                  <a:cubicBezTo>
                    <a:pt x="59" y="108"/>
                    <a:pt x="57" y="111"/>
                    <a:pt x="57" y="111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6" y="113"/>
                    <a:pt x="56" y="115"/>
                    <a:pt x="56" y="116"/>
                  </a:cubicBezTo>
                  <a:cubicBezTo>
                    <a:pt x="56" y="117"/>
                    <a:pt x="56" y="119"/>
                    <a:pt x="56" y="119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3" y="129"/>
                    <a:pt x="31" y="129"/>
                    <a:pt x="29" y="128"/>
                  </a:cubicBezTo>
                  <a:cubicBezTo>
                    <a:pt x="27" y="128"/>
                    <a:pt x="26" y="128"/>
                    <a:pt x="25" y="128"/>
                  </a:cubicBezTo>
                  <a:cubicBezTo>
                    <a:pt x="24" y="128"/>
                    <a:pt x="20" y="128"/>
                    <a:pt x="20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7" y="154"/>
                    <a:pt x="7" y="154"/>
                    <a:pt x="7" y="154"/>
                  </a:cubicBezTo>
                  <a:cubicBezTo>
                    <a:pt x="7" y="154"/>
                    <a:pt x="5" y="156"/>
                    <a:pt x="4" y="156"/>
                  </a:cubicBezTo>
                  <a:cubicBezTo>
                    <a:pt x="3" y="157"/>
                    <a:pt x="2" y="159"/>
                    <a:pt x="2" y="159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4"/>
                    <a:pt x="2" y="165"/>
                  </a:cubicBezTo>
                  <a:cubicBezTo>
                    <a:pt x="3" y="167"/>
                    <a:pt x="4" y="168"/>
                    <a:pt x="4" y="168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1"/>
                    <a:pt x="6" y="173"/>
                    <a:pt x="8" y="175"/>
                  </a:cubicBezTo>
                  <a:cubicBezTo>
                    <a:pt x="9" y="177"/>
                    <a:pt x="8" y="176"/>
                    <a:pt x="9" y="177"/>
                  </a:cubicBezTo>
                  <a:cubicBezTo>
                    <a:pt x="9" y="178"/>
                    <a:pt x="9" y="179"/>
                    <a:pt x="9" y="180"/>
                  </a:cubicBezTo>
                  <a:cubicBezTo>
                    <a:pt x="9" y="181"/>
                    <a:pt x="9" y="182"/>
                    <a:pt x="9" y="182"/>
                  </a:cubicBezTo>
                  <a:cubicBezTo>
                    <a:pt x="9" y="182"/>
                    <a:pt x="7" y="185"/>
                    <a:pt x="7" y="186"/>
                  </a:cubicBezTo>
                  <a:cubicBezTo>
                    <a:pt x="7" y="187"/>
                    <a:pt x="6" y="190"/>
                    <a:pt x="6" y="190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5"/>
                    <a:pt x="8" y="196"/>
                  </a:cubicBezTo>
                  <a:cubicBezTo>
                    <a:pt x="8" y="198"/>
                    <a:pt x="8" y="197"/>
                    <a:pt x="9" y="199"/>
                  </a:cubicBezTo>
                  <a:cubicBezTo>
                    <a:pt x="10" y="200"/>
                    <a:pt x="11" y="201"/>
                    <a:pt x="11" y="201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9" y="207"/>
                    <a:pt x="19" y="207"/>
                    <a:pt x="19" y="207"/>
                  </a:cubicBezTo>
                  <a:cubicBezTo>
                    <a:pt x="24" y="211"/>
                    <a:pt x="24" y="211"/>
                    <a:pt x="24" y="211"/>
                  </a:cubicBezTo>
                  <a:cubicBezTo>
                    <a:pt x="28" y="214"/>
                    <a:pt x="28" y="214"/>
                    <a:pt x="28" y="214"/>
                  </a:cubicBezTo>
                  <a:cubicBezTo>
                    <a:pt x="31" y="220"/>
                    <a:pt x="31" y="220"/>
                    <a:pt x="31" y="220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6"/>
                    <a:pt x="34" y="226"/>
                    <a:pt x="34" y="226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6" y="233"/>
                    <a:pt x="36" y="233"/>
                    <a:pt x="36" y="233"/>
                  </a:cubicBezTo>
                  <a:cubicBezTo>
                    <a:pt x="38" y="236"/>
                    <a:pt x="38" y="236"/>
                    <a:pt x="38" y="236"/>
                  </a:cubicBezTo>
                  <a:cubicBezTo>
                    <a:pt x="40" y="238"/>
                    <a:pt x="40" y="238"/>
                    <a:pt x="40" y="238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2" y="244"/>
                    <a:pt x="42" y="244"/>
                    <a:pt x="42" y="244"/>
                  </a:cubicBezTo>
                  <a:cubicBezTo>
                    <a:pt x="42" y="244"/>
                    <a:pt x="42" y="246"/>
                    <a:pt x="42" y="247"/>
                  </a:cubicBezTo>
                  <a:cubicBezTo>
                    <a:pt x="42" y="249"/>
                    <a:pt x="42" y="250"/>
                    <a:pt x="42" y="250"/>
                  </a:cubicBezTo>
                  <a:cubicBezTo>
                    <a:pt x="44" y="253"/>
                    <a:pt x="44" y="253"/>
                    <a:pt x="44" y="253"/>
                  </a:cubicBezTo>
                  <a:cubicBezTo>
                    <a:pt x="47" y="259"/>
                    <a:pt x="47" y="259"/>
                    <a:pt x="47" y="259"/>
                  </a:cubicBezTo>
                  <a:cubicBezTo>
                    <a:pt x="47" y="259"/>
                    <a:pt x="47" y="260"/>
                    <a:pt x="47" y="262"/>
                  </a:cubicBezTo>
                  <a:cubicBezTo>
                    <a:pt x="47" y="264"/>
                    <a:pt x="47" y="266"/>
                    <a:pt x="47" y="267"/>
                  </a:cubicBezTo>
                  <a:cubicBezTo>
                    <a:pt x="47" y="268"/>
                    <a:pt x="46" y="269"/>
                    <a:pt x="46" y="269"/>
                  </a:cubicBezTo>
                  <a:cubicBezTo>
                    <a:pt x="44" y="271"/>
                    <a:pt x="44" y="271"/>
                    <a:pt x="44" y="271"/>
                  </a:cubicBezTo>
                  <a:cubicBezTo>
                    <a:pt x="44" y="271"/>
                    <a:pt x="43" y="272"/>
                    <a:pt x="42" y="278"/>
                  </a:cubicBezTo>
                  <a:cubicBezTo>
                    <a:pt x="41" y="284"/>
                    <a:pt x="35" y="284"/>
                    <a:pt x="32" y="284"/>
                  </a:cubicBezTo>
                  <a:cubicBezTo>
                    <a:pt x="29" y="284"/>
                    <a:pt x="26" y="282"/>
                    <a:pt x="26" y="282"/>
                  </a:cubicBezTo>
                  <a:cubicBezTo>
                    <a:pt x="26" y="282"/>
                    <a:pt x="23" y="279"/>
                    <a:pt x="22" y="278"/>
                  </a:cubicBezTo>
                  <a:cubicBezTo>
                    <a:pt x="21" y="277"/>
                    <a:pt x="20" y="275"/>
                    <a:pt x="20" y="274"/>
                  </a:cubicBezTo>
                  <a:cubicBezTo>
                    <a:pt x="20" y="273"/>
                    <a:pt x="19" y="271"/>
                    <a:pt x="19" y="271"/>
                  </a:cubicBezTo>
                  <a:cubicBezTo>
                    <a:pt x="19" y="271"/>
                    <a:pt x="19" y="269"/>
                    <a:pt x="19" y="267"/>
                  </a:cubicBezTo>
                  <a:cubicBezTo>
                    <a:pt x="19" y="265"/>
                    <a:pt x="18" y="264"/>
                    <a:pt x="18" y="264"/>
                  </a:cubicBezTo>
                  <a:cubicBezTo>
                    <a:pt x="18" y="264"/>
                    <a:pt x="17" y="262"/>
                    <a:pt x="16" y="262"/>
                  </a:cubicBezTo>
                  <a:cubicBezTo>
                    <a:pt x="15" y="262"/>
                    <a:pt x="13" y="263"/>
                    <a:pt x="13" y="263"/>
                  </a:cubicBezTo>
                  <a:cubicBezTo>
                    <a:pt x="13" y="263"/>
                    <a:pt x="9" y="266"/>
                    <a:pt x="8" y="269"/>
                  </a:cubicBezTo>
                  <a:cubicBezTo>
                    <a:pt x="6" y="271"/>
                    <a:pt x="4" y="272"/>
                    <a:pt x="4" y="272"/>
                  </a:cubicBezTo>
                  <a:cubicBezTo>
                    <a:pt x="1" y="275"/>
                    <a:pt x="1" y="275"/>
                    <a:pt x="1" y="275"/>
                  </a:cubicBezTo>
                  <a:cubicBezTo>
                    <a:pt x="1" y="275"/>
                    <a:pt x="0" y="279"/>
                    <a:pt x="0" y="280"/>
                  </a:cubicBezTo>
                  <a:cubicBezTo>
                    <a:pt x="0" y="281"/>
                    <a:pt x="1" y="282"/>
                    <a:pt x="1" y="282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2" y="284"/>
                    <a:pt x="4" y="285"/>
                    <a:pt x="5" y="287"/>
                  </a:cubicBezTo>
                  <a:cubicBezTo>
                    <a:pt x="7" y="289"/>
                    <a:pt x="6" y="288"/>
                    <a:pt x="6" y="288"/>
                  </a:cubicBezTo>
                  <a:cubicBezTo>
                    <a:pt x="6" y="288"/>
                    <a:pt x="6" y="288"/>
                    <a:pt x="6" y="29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4"/>
                    <a:pt x="6" y="296"/>
                  </a:cubicBezTo>
                  <a:cubicBezTo>
                    <a:pt x="6" y="298"/>
                    <a:pt x="6" y="298"/>
                    <a:pt x="6" y="300"/>
                  </a:cubicBezTo>
                  <a:cubicBezTo>
                    <a:pt x="6" y="301"/>
                    <a:pt x="7" y="300"/>
                    <a:pt x="7" y="303"/>
                  </a:cubicBezTo>
                  <a:cubicBezTo>
                    <a:pt x="7" y="306"/>
                    <a:pt x="8" y="306"/>
                    <a:pt x="8" y="306"/>
                  </a:cubicBezTo>
                  <a:cubicBezTo>
                    <a:pt x="10" y="307"/>
                    <a:pt x="10" y="307"/>
                    <a:pt x="10" y="307"/>
                  </a:cubicBezTo>
                  <a:cubicBezTo>
                    <a:pt x="10" y="307"/>
                    <a:pt x="10" y="307"/>
                    <a:pt x="12" y="307"/>
                  </a:cubicBezTo>
                  <a:cubicBezTo>
                    <a:pt x="14" y="307"/>
                    <a:pt x="13" y="307"/>
                    <a:pt x="15" y="309"/>
                  </a:cubicBezTo>
                  <a:cubicBezTo>
                    <a:pt x="16" y="310"/>
                    <a:pt x="16" y="310"/>
                    <a:pt x="16" y="310"/>
                  </a:cubicBezTo>
                  <a:cubicBezTo>
                    <a:pt x="19" y="312"/>
                    <a:pt x="19" y="312"/>
                    <a:pt x="19" y="312"/>
                  </a:cubicBezTo>
                  <a:cubicBezTo>
                    <a:pt x="19" y="312"/>
                    <a:pt x="20" y="313"/>
                    <a:pt x="21" y="313"/>
                  </a:cubicBezTo>
                  <a:cubicBezTo>
                    <a:pt x="22" y="314"/>
                    <a:pt x="23" y="314"/>
                    <a:pt x="23" y="314"/>
                  </a:cubicBezTo>
                  <a:cubicBezTo>
                    <a:pt x="24" y="316"/>
                    <a:pt x="24" y="316"/>
                    <a:pt x="24" y="316"/>
                  </a:cubicBezTo>
                  <a:cubicBezTo>
                    <a:pt x="24" y="318"/>
                    <a:pt x="24" y="318"/>
                    <a:pt x="24" y="318"/>
                  </a:cubicBezTo>
                  <a:cubicBezTo>
                    <a:pt x="23" y="321"/>
                    <a:pt x="23" y="321"/>
                    <a:pt x="23" y="321"/>
                  </a:cubicBezTo>
                  <a:cubicBezTo>
                    <a:pt x="23" y="321"/>
                    <a:pt x="23" y="322"/>
                    <a:pt x="22" y="324"/>
                  </a:cubicBezTo>
                  <a:cubicBezTo>
                    <a:pt x="21" y="325"/>
                    <a:pt x="22" y="325"/>
                    <a:pt x="22" y="325"/>
                  </a:cubicBezTo>
                  <a:cubicBezTo>
                    <a:pt x="23" y="327"/>
                    <a:pt x="23" y="327"/>
                    <a:pt x="23" y="327"/>
                  </a:cubicBezTo>
                  <a:cubicBezTo>
                    <a:pt x="24" y="329"/>
                    <a:pt x="24" y="329"/>
                    <a:pt x="24" y="329"/>
                  </a:cubicBezTo>
                  <a:cubicBezTo>
                    <a:pt x="26" y="331"/>
                    <a:pt x="26" y="331"/>
                    <a:pt x="26" y="331"/>
                  </a:cubicBezTo>
                  <a:cubicBezTo>
                    <a:pt x="28" y="335"/>
                    <a:pt x="28" y="335"/>
                    <a:pt x="28" y="335"/>
                  </a:cubicBezTo>
                  <a:cubicBezTo>
                    <a:pt x="28" y="335"/>
                    <a:pt x="29" y="336"/>
                    <a:pt x="30" y="338"/>
                  </a:cubicBezTo>
                  <a:cubicBezTo>
                    <a:pt x="31" y="339"/>
                    <a:pt x="31" y="340"/>
                    <a:pt x="31" y="340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30" y="345"/>
                    <a:pt x="30" y="345"/>
                    <a:pt x="30" y="345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27" y="349"/>
                    <a:pt x="30" y="350"/>
                    <a:pt x="30" y="350"/>
                  </a:cubicBezTo>
                  <a:cubicBezTo>
                    <a:pt x="31" y="352"/>
                    <a:pt x="31" y="352"/>
                    <a:pt x="31" y="352"/>
                  </a:cubicBezTo>
                  <a:cubicBezTo>
                    <a:pt x="31" y="354"/>
                    <a:pt x="31" y="354"/>
                    <a:pt x="31" y="354"/>
                  </a:cubicBezTo>
                  <a:cubicBezTo>
                    <a:pt x="31" y="360"/>
                    <a:pt x="31" y="360"/>
                    <a:pt x="31" y="360"/>
                  </a:cubicBezTo>
                  <a:cubicBezTo>
                    <a:pt x="33" y="362"/>
                    <a:pt x="33" y="362"/>
                    <a:pt x="33" y="362"/>
                  </a:cubicBezTo>
                  <a:cubicBezTo>
                    <a:pt x="36" y="362"/>
                    <a:pt x="36" y="362"/>
                    <a:pt x="36" y="362"/>
                  </a:cubicBezTo>
                  <a:cubicBezTo>
                    <a:pt x="36" y="362"/>
                    <a:pt x="36" y="362"/>
                    <a:pt x="38" y="362"/>
                  </a:cubicBezTo>
                  <a:cubicBezTo>
                    <a:pt x="40" y="362"/>
                    <a:pt x="40" y="363"/>
                    <a:pt x="40" y="363"/>
                  </a:cubicBezTo>
                  <a:cubicBezTo>
                    <a:pt x="42" y="365"/>
                    <a:pt x="42" y="365"/>
                    <a:pt x="42" y="365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5" y="375"/>
                    <a:pt x="45" y="375"/>
                    <a:pt x="45" y="375"/>
                  </a:cubicBezTo>
                  <a:cubicBezTo>
                    <a:pt x="45" y="375"/>
                    <a:pt x="46" y="379"/>
                    <a:pt x="47" y="382"/>
                  </a:cubicBezTo>
                  <a:cubicBezTo>
                    <a:pt x="50" y="382"/>
                    <a:pt x="50" y="382"/>
                    <a:pt x="50" y="382"/>
                  </a:cubicBezTo>
                  <a:cubicBezTo>
                    <a:pt x="54" y="381"/>
                    <a:pt x="54" y="381"/>
                    <a:pt x="54" y="381"/>
                  </a:cubicBezTo>
                  <a:cubicBezTo>
                    <a:pt x="58" y="380"/>
                    <a:pt x="58" y="380"/>
                    <a:pt x="58" y="380"/>
                  </a:cubicBezTo>
                  <a:cubicBezTo>
                    <a:pt x="59" y="380"/>
                    <a:pt x="59" y="380"/>
                    <a:pt x="59" y="380"/>
                  </a:cubicBezTo>
                  <a:cubicBezTo>
                    <a:pt x="61" y="383"/>
                    <a:pt x="61" y="383"/>
                    <a:pt x="61" y="383"/>
                  </a:cubicBezTo>
                  <a:cubicBezTo>
                    <a:pt x="65" y="385"/>
                    <a:pt x="65" y="385"/>
                    <a:pt x="65" y="385"/>
                  </a:cubicBezTo>
                  <a:cubicBezTo>
                    <a:pt x="66" y="382"/>
                    <a:pt x="66" y="382"/>
                    <a:pt x="66" y="382"/>
                  </a:cubicBezTo>
                  <a:cubicBezTo>
                    <a:pt x="66" y="380"/>
                    <a:pt x="66" y="380"/>
                    <a:pt x="66" y="380"/>
                  </a:cubicBezTo>
                  <a:cubicBezTo>
                    <a:pt x="66" y="377"/>
                    <a:pt x="66" y="377"/>
                    <a:pt x="66" y="377"/>
                  </a:cubicBezTo>
                  <a:cubicBezTo>
                    <a:pt x="66" y="377"/>
                    <a:pt x="68" y="376"/>
                    <a:pt x="70" y="376"/>
                  </a:cubicBezTo>
                  <a:cubicBezTo>
                    <a:pt x="72" y="376"/>
                    <a:pt x="73" y="377"/>
                    <a:pt x="73" y="377"/>
                  </a:cubicBezTo>
                  <a:cubicBezTo>
                    <a:pt x="76" y="380"/>
                    <a:pt x="76" y="380"/>
                    <a:pt x="76" y="380"/>
                  </a:cubicBezTo>
                  <a:cubicBezTo>
                    <a:pt x="81" y="382"/>
                    <a:pt x="81" y="382"/>
                    <a:pt x="81" y="382"/>
                  </a:cubicBezTo>
                  <a:cubicBezTo>
                    <a:pt x="81" y="382"/>
                    <a:pt x="82" y="380"/>
                    <a:pt x="87" y="380"/>
                  </a:cubicBezTo>
                  <a:cubicBezTo>
                    <a:pt x="92" y="380"/>
                    <a:pt x="94" y="382"/>
                    <a:pt x="94" y="382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7" y="384"/>
                    <a:pt x="103" y="394"/>
                    <a:pt x="105" y="396"/>
                  </a:cubicBezTo>
                  <a:cubicBezTo>
                    <a:pt x="107" y="397"/>
                    <a:pt x="108" y="399"/>
                    <a:pt x="108" y="399"/>
                  </a:cubicBezTo>
                  <a:cubicBezTo>
                    <a:pt x="112" y="403"/>
                    <a:pt x="112" y="403"/>
                    <a:pt x="112" y="403"/>
                  </a:cubicBezTo>
                  <a:cubicBezTo>
                    <a:pt x="112" y="403"/>
                    <a:pt x="114" y="403"/>
                    <a:pt x="116" y="403"/>
                  </a:cubicBezTo>
                  <a:cubicBezTo>
                    <a:pt x="117" y="403"/>
                    <a:pt x="119" y="403"/>
                    <a:pt x="122" y="403"/>
                  </a:cubicBezTo>
                  <a:cubicBezTo>
                    <a:pt x="124" y="403"/>
                    <a:pt x="124" y="403"/>
                    <a:pt x="126" y="403"/>
                  </a:cubicBezTo>
                  <a:cubicBezTo>
                    <a:pt x="128" y="403"/>
                    <a:pt x="128" y="404"/>
                    <a:pt x="128" y="404"/>
                  </a:cubicBezTo>
                  <a:cubicBezTo>
                    <a:pt x="128" y="404"/>
                    <a:pt x="131" y="406"/>
                    <a:pt x="133" y="408"/>
                  </a:cubicBezTo>
                  <a:cubicBezTo>
                    <a:pt x="134" y="410"/>
                    <a:pt x="135" y="408"/>
                    <a:pt x="135" y="408"/>
                  </a:cubicBezTo>
                  <a:cubicBezTo>
                    <a:pt x="135" y="408"/>
                    <a:pt x="137" y="408"/>
                    <a:pt x="140" y="408"/>
                  </a:cubicBezTo>
                  <a:cubicBezTo>
                    <a:pt x="143" y="408"/>
                    <a:pt x="140" y="408"/>
                    <a:pt x="142" y="408"/>
                  </a:cubicBezTo>
                  <a:cubicBezTo>
                    <a:pt x="144" y="408"/>
                    <a:pt x="145" y="408"/>
                    <a:pt x="145" y="408"/>
                  </a:cubicBezTo>
                  <a:cubicBezTo>
                    <a:pt x="145" y="408"/>
                    <a:pt x="146" y="409"/>
                    <a:pt x="149" y="411"/>
                  </a:cubicBezTo>
                  <a:cubicBezTo>
                    <a:pt x="152" y="413"/>
                    <a:pt x="149" y="411"/>
                    <a:pt x="151" y="413"/>
                  </a:cubicBezTo>
                  <a:cubicBezTo>
                    <a:pt x="154" y="414"/>
                    <a:pt x="151" y="413"/>
                    <a:pt x="155" y="416"/>
                  </a:cubicBezTo>
                  <a:cubicBezTo>
                    <a:pt x="158" y="419"/>
                    <a:pt x="157" y="418"/>
                    <a:pt x="157" y="418"/>
                  </a:cubicBezTo>
                  <a:cubicBezTo>
                    <a:pt x="157" y="418"/>
                    <a:pt x="158" y="419"/>
                    <a:pt x="161" y="419"/>
                  </a:cubicBezTo>
                  <a:cubicBezTo>
                    <a:pt x="163" y="420"/>
                    <a:pt x="163" y="419"/>
                    <a:pt x="165" y="419"/>
                  </a:cubicBezTo>
                  <a:cubicBezTo>
                    <a:pt x="167" y="419"/>
                    <a:pt x="167" y="419"/>
                    <a:pt x="169" y="419"/>
                  </a:cubicBezTo>
                  <a:cubicBezTo>
                    <a:pt x="172" y="419"/>
                    <a:pt x="172" y="419"/>
                    <a:pt x="172" y="419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5" y="427"/>
                    <a:pt x="175" y="427"/>
                    <a:pt x="175" y="427"/>
                  </a:cubicBezTo>
                  <a:cubicBezTo>
                    <a:pt x="175" y="430"/>
                    <a:pt x="175" y="430"/>
                    <a:pt x="175" y="430"/>
                  </a:cubicBezTo>
                  <a:cubicBezTo>
                    <a:pt x="177" y="435"/>
                    <a:pt x="177" y="435"/>
                    <a:pt x="177" y="435"/>
                  </a:cubicBezTo>
                  <a:cubicBezTo>
                    <a:pt x="181" y="435"/>
                    <a:pt x="181" y="435"/>
                    <a:pt x="181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9" y="434"/>
                    <a:pt x="189" y="434"/>
                    <a:pt x="189" y="434"/>
                  </a:cubicBezTo>
                  <a:cubicBezTo>
                    <a:pt x="189" y="431"/>
                    <a:pt x="189" y="431"/>
                    <a:pt x="189" y="431"/>
                  </a:cubicBezTo>
                  <a:cubicBezTo>
                    <a:pt x="185" y="425"/>
                    <a:pt x="185" y="425"/>
                    <a:pt x="185" y="425"/>
                  </a:cubicBezTo>
                  <a:cubicBezTo>
                    <a:pt x="187" y="424"/>
                    <a:pt x="187" y="424"/>
                    <a:pt x="187" y="424"/>
                  </a:cubicBezTo>
                  <a:cubicBezTo>
                    <a:pt x="191" y="420"/>
                    <a:pt x="191" y="420"/>
                    <a:pt x="191" y="420"/>
                  </a:cubicBezTo>
                  <a:cubicBezTo>
                    <a:pt x="191" y="406"/>
                    <a:pt x="191" y="406"/>
                    <a:pt x="191" y="406"/>
                  </a:cubicBezTo>
                  <a:cubicBezTo>
                    <a:pt x="191" y="406"/>
                    <a:pt x="194" y="404"/>
                    <a:pt x="196" y="404"/>
                  </a:cubicBezTo>
                  <a:cubicBezTo>
                    <a:pt x="198" y="404"/>
                    <a:pt x="199" y="404"/>
                    <a:pt x="199" y="404"/>
                  </a:cubicBezTo>
                  <a:cubicBezTo>
                    <a:pt x="201" y="402"/>
                    <a:pt x="201" y="402"/>
                    <a:pt x="201" y="402"/>
                  </a:cubicBezTo>
                  <a:cubicBezTo>
                    <a:pt x="204" y="399"/>
                    <a:pt x="204" y="399"/>
                    <a:pt x="204" y="399"/>
                  </a:cubicBezTo>
                  <a:cubicBezTo>
                    <a:pt x="204" y="399"/>
                    <a:pt x="204" y="399"/>
                    <a:pt x="209" y="400"/>
                  </a:cubicBezTo>
                  <a:cubicBezTo>
                    <a:pt x="214" y="401"/>
                    <a:pt x="212" y="402"/>
                    <a:pt x="212" y="402"/>
                  </a:cubicBezTo>
                  <a:cubicBezTo>
                    <a:pt x="212" y="402"/>
                    <a:pt x="214" y="404"/>
                    <a:pt x="217" y="404"/>
                  </a:cubicBezTo>
                  <a:cubicBezTo>
                    <a:pt x="220" y="404"/>
                    <a:pt x="221" y="404"/>
                    <a:pt x="221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5" y="402"/>
                    <a:pt x="225" y="402"/>
                    <a:pt x="225" y="402"/>
                  </a:cubicBezTo>
                  <a:cubicBezTo>
                    <a:pt x="225" y="402"/>
                    <a:pt x="223" y="401"/>
                    <a:pt x="223" y="399"/>
                  </a:cubicBezTo>
                  <a:close/>
                </a:path>
              </a:pathLst>
            </a:custGeom>
            <a:grpFill/>
            <a:ln w="7620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阿里"/>
            <p:cNvSpPr/>
            <p:nvPr/>
          </p:nvSpPr>
          <p:spPr bwMode="auto">
            <a:xfrm>
              <a:off x="2274888" y="3233738"/>
              <a:ext cx="1362075" cy="1314450"/>
            </a:xfrm>
            <a:custGeom>
              <a:avLst/>
              <a:gdLst>
                <a:gd name="T0" fmla="*/ 246 w 453"/>
                <a:gd name="T1" fmla="*/ 362 h 435"/>
                <a:gd name="T2" fmla="*/ 267 w 453"/>
                <a:gd name="T3" fmla="*/ 362 h 435"/>
                <a:gd name="T4" fmla="*/ 281 w 453"/>
                <a:gd name="T5" fmla="*/ 341 h 435"/>
                <a:gd name="T6" fmla="*/ 273 w 453"/>
                <a:gd name="T7" fmla="*/ 307 h 435"/>
                <a:gd name="T8" fmla="*/ 302 w 453"/>
                <a:gd name="T9" fmla="*/ 291 h 435"/>
                <a:gd name="T10" fmla="*/ 330 w 453"/>
                <a:gd name="T11" fmla="*/ 278 h 435"/>
                <a:gd name="T12" fmla="*/ 352 w 453"/>
                <a:gd name="T13" fmla="*/ 271 h 435"/>
                <a:gd name="T14" fmla="*/ 347 w 453"/>
                <a:gd name="T15" fmla="*/ 290 h 435"/>
                <a:gd name="T16" fmla="*/ 364 w 453"/>
                <a:gd name="T17" fmla="*/ 334 h 435"/>
                <a:gd name="T18" fmla="*/ 383 w 453"/>
                <a:gd name="T19" fmla="*/ 395 h 435"/>
                <a:gd name="T20" fmla="*/ 416 w 453"/>
                <a:gd name="T21" fmla="*/ 411 h 435"/>
                <a:gd name="T22" fmla="*/ 438 w 453"/>
                <a:gd name="T23" fmla="*/ 381 h 435"/>
                <a:gd name="T24" fmla="*/ 429 w 453"/>
                <a:gd name="T25" fmla="*/ 334 h 435"/>
                <a:gd name="T26" fmla="*/ 433 w 453"/>
                <a:gd name="T27" fmla="*/ 288 h 435"/>
                <a:gd name="T28" fmla="*/ 394 w 453"/>
                <a:gd name="T29" fmla="*/ 270 h 435"/>
                <a:gd name="T30" fmla="*/ 380 w 453"/>
                <a:gd name="T31" fmla="*/ 206 h 435"/>
                <a:gd name="T32" fmla="*/ 398 w 453"/>
                <a:gd name="T33" fmla="*/ 131 h 435"/>
                <a:gd name="T34" fmla="*/ 351 w 453"/>
                <a:gd name="T35" fmla="*/ 104 h 435"/>
                <a:gd name="T36" fmla="*/ 269 w 453"/>
                <a:gd name="T37" fmla="*/ 12 h 435"/>
                <a:gd name="T38" fmla="*/ 211 w 453"/>
                <a:gd name="T39" fmla="*/ 1 h 435"/>
                <a:gd name="T40" fmla="*/ 182 w 453"/>
                <a:gd name="T41" fmla="*/ 7 h 435"/>
                <a:gd name="T42" fmla="*/ 168 w 453"/>
                <a:gd name="T43" fmla="*/ 29 h 435"/>
                <a:gd name="T44" fmla="*/ 142 w 453"/>
                <a:gd name="T45" fmla="*/ 46 h 435"/>
                <a:gd name="T46" fmla="*/ 116 w 453"/>
                <a:gd name="T47" fmla="*/ 40 h 435"/>
                <a:gd name="T48" fmla="*/ 100 w 453"/>
                <a:gd name="T49" fmla="*/ 48 h 435"/>
                <a:gd name="T50" fmla="*/ 84 w 453"/>
                <a:gd name="T51" fmla="*/ 44 h 435"/>
                <a:gd name="T52" fmla="*/ 77 w 453"/>
                <a:gd name="T53" fmla="*/ 57 h 435"/>
                <a:gd name="T54" fmla="*/ 69 w 453"/>
                <a:gd name="T55" fmla="*/ 72 h 435"/>
                <a:gd name="T56" fmla="*/ 63 w 453"/>
                <a:gd name="T57" fmla="*/ 85 h 435"/>
                <a:gd name="T58" fmla="*/ 57 w 453"/>
                <a:gd name="T59" fmla="*/ 111 h 435"/>
                <a:gd name="T60" fmla="*/ 37 w 453"/>
                <a:gd name="T61" fmla="*/ 128 h 435"/>
                <a:gd name="T62" fmla="*/ 18 w 453"/>
                <a:gd name="T63" fmla="*/ 134 h 435"/>
                <a:gd name="T64" fmla="*/ 10 w 453"/>
                <a:gd name="T65" fmla="*/ 153 h 435"/>
                <a:gd name="T66" fmla="*/ 6 w 453"/>
                <a:gd name="T67" fmla="*/ 171 h 435"/>
                <a:gd name="T68" fmla="*/ 6 w 453"/>
                <a:gd name="T69" fmla="*/ 191 h 435"/>
                <a:gd name="T70" fmla="*/ 19 w 453"/>
                <a:gd name="T71" fmla="*/ 207 h 435"/>
                <a:gd name="T72" fmla="*/ 36 w 453"/>
                <a:gd name="T73" fmla="*/ 233 h 435"/>
                <a:gd name="T74" fmla="*/ 44 w 453"/>
                <a:gd name="T75" fmla="*/ 253 h 435"/>
                <a:gd name="T76" fmla="*/ 32 w 453"/>
                <a:gd name="T77" fmla="*/ 284 h 435"/>
                <a:gd name="T78" fmla="*/ 16 w 453"/>
                <a:gd name="T79" fmla="*/ 262 h 435"/>
                <a:gd name="T80" fmla="*/ 2 w 453"/>
                <a:gd name="T81" fmla="*/ 284 h 435"/>
                <a:gd name="T82" fmla="*/ 7 w 453"/>
                <a:gd name="T83" fmla="*/ 303 h 435"/>
                <a:gd name="T84" fmla="*/ 21 w 453"/>
                <a:gd name="T85" fmla="*/ 313 h 435"/>
                <a:gd name="T86" fmla="*/ 23 w 453"/>
                <a:gd name="T87" fmla="*/ 327 h 435"/>
                <a:gd name="T88" fmla="*/ 30 w 453"/>
                <a:gd name="T89" fmla="*/ 345 h 435"/>
                <a:gd name="T90" fmla="*/ 36 w 453"/>
                <a:gd name="T91" fmla="*/ 362 h 435"/>
                <a:gd name="T92" fmla="*/ 50 w 453"/>
                <a:gd name="T93" fmla="*/ 382 h 435"/>
                <a:gd name="T94" fmla="*/ 66 w 453"/>
                <a:gd name="T95" fmla="*/ 380 h 435"/>
                <a:gd name="T96" fmla="*/ 94 w 453"/>
                <a:gd name="T97" fmla="*/ 382 h 435"/>
                <a:gd name="T98" fmla="*/ 126 w 453"/>
                <a:gd name="T99" fmla="*/ 403 h 435"/>
                <a:gd name="T100" fmla="*/ 149 w 453"/>
                <a:gd name="T101" fmla="*/ 411 h 435"/>
                <a:gd name="T102" fmla="*/ 172 w 453"/>
                <a:gd name="T103" fmla="*/ 419 h 435"/>
                <a:gd name="T104" fmla="*/ 189 w 453"/>
                <a:gd name="T105" fmla="*/ 434 h 435"/>
                <a:gd name="T106" fmla="*/ 199 w 453"/>
                <a:gd name="T107" fmla="*/ 404 h 435"/>
                <a:gd name="T108" fmla="*/ 224 w 453"/>
                <a:gd name="T109" fmla="*/ 40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3" h="435">
                  <a:moveTo>
                    <a:pt x="223" y="399"/>
                  </a:moveTo>
                  <a:cubicBezTo>
                    <a:pt x="223" y="396"/>
                    <a:pt x="225" y="386"/>
                    <a:pt x="225" y="386"/>
                  </a:cubicBezTo>
                  <a:cubicBezTo>
                    <a:pt x="228" y="384"/>
                    <a:pt x="228" y="384"/>
                    <a:pt x="228" y="384"/>
                  </a:cubicBezTo>
                  <a:cubicBezTo>
                    <a:pt x="233" y="384"/>
                    <a:pt x="233" y="384"/>
                    <a:pt x="233" y="384"/>
                  </a:cubicBezTo>
                  <a:cubicBezTo>
                    <a:pt x="240" y="382"/>
                    <a:pt x="240" y="382"/>
                    <a:pt x="240" y="382"/>
                  </a:cubicBezTo>
                  <a:cubicBezTo>
                    <a:pt x="245" y="377"/>
                    <a:pt x="245" y="377"/>
                    <a:pt x="245" y="377"/>
                  </a:cubicBezTo>
                  <a:cubicBezTo>
                    <a:pt x="246" y="362"/>
                    <a:pt x="246" y="362"/>
                    <a:pt x="246" y="362"/>
                  </a:cubicBezTo>
                  <a:cubicBezTo>
                    <a:pt x="247" y="357"/>
                    <a:pt x="247" y="357"/>
                    <a:pt x="247" y="357"/>
                  </a:cubicBezTo>
                  <a:cubicBezTo>
                    <a:pt x="248" y="355"/>
                    <a:pt x="248" y="355"/>
                    <a:pt x="248" y="355"/>
                  </a:cubicBezTo>
                  <a:cubicBezTo>
                    <a:pt x="248" y="355"/>
                    <a:pt x="250" y="355"/>
                    <a:pt x="253" y="355"/>
                  </a:cubicBezTo>
                  <a:cubicBezTo>
                    <a:pt x="256" y="355"/>
                    <a:pt x="253" y="355"/>
                    <a:pt x="255" y="355"/>
                  </a:cubicBezTo>
                  <a:cubicBezTo>
                    <a:pt x="258" y="355"/>
                    <a:pt x="259" y="355"/>
                    <a:pt x="259" y="355"/>
                  </a:cubicBezTo>
                  <a:cubicBezTo>
                    <a:pt x="264" y="358"/>
                    <a:pt x="264" y="358"/>
                    <a:pt x="264" y="358"/>
                  </a:cubicBezTo>
                  <a:cubicBezTo>
                    <a:pt x="267" y="362"/>
                    <a:pt x="267" y="362"/>
                    <a:pt x="267" y="362"/>
                  </a:cubicBezTo>
                  <a:cubicBezTo>
                    <a:pt x="272" y="369"/>
                    <a:pt x="272" y="369"/>
                    <a:pt x="272" y="369"/>
                  </a:cubicBezTo>
                  <a:cubicBezTo>
                    <a:pt x="275" y="373"/>
                    <a:pt x="275" y="373"/>
                    <a:pt x="275" y="373"/>
                  </a:cubicBezTo>
                  <a:cubicBezTo>
                    <a:pt x="278" y="374"/>
                    <a:pt x="278" y="374"/>
                    <a:pt x="278" y="374"/>
                  </a:cubicBezTo>
                  <a:cubicBezTo>
                    <a:pt x="295" y="372"/>
                    <a:pt x="282" y="354"/>
                    <a:pt x="282" y="354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9" y="346"/>
                    <a:pt x="279" y="346"/>
                    <a:pt x="279" y="346"/>
                  </a:cubicBezTo>
                  <a:cubicBezTo>
                    <a:pt x="281" y="341"/>
                    <a:pt x="281" y="341"/>
                    <a:pt x="281" y="341"/>
                  </a:cubicBezTo>
                  <a:cubicBezTo>
                    <a:pt x="281" y="333"/>
                    <a:pt x="281" y="333"/>
                    <a:pt x="281" y="333"/>
                  </a:cubicBezTo>
                  <a:cubicBezTo>
                    <a:pt x="282" y="325"/>
                    <a:pt x="282" y="325"/>
                    <a:pt x="282" y="325"/>
                  </a:cubicBezTo>
                  <a:cubicBezTo>
                    <a:pt x="284" y="321"/>
                    <a:pt x="284" y="321"/>
                    <a:pt x="284" y="321"/>
                  </a:cubicBezTo>
                  <a:cubicBezTo>
                    <a:pt x="284" y="314"/>
                    <a:pt x="284" y="314"/>
                    <a:pt x="284" y="314"/>
                  </a:cubicBezTo>
                  <a:cubicBezTo>
                    <a:pt x="281" y="310"/>
                    <a:pt x="281" y="310"/>
                    <a:pt x="281" y="310"/>
                  </a:cubicBezTo>
                  <a:cubicBezTo>
                    <a:pt x="277" y="309"/>
                    <a:pt x="277" y="309"/>
                    <a:pt x="277" y="309"/>
                  </a:cubicBezTo>
                  <a:cubicBezTo>
                    <a:pt x="273" y="307"/>
                    <a:pt x="273" y="307"/>
                    <a:pt x="273" y="307"/>
                  </a:cubicBezTo>
                  <a:cubicBezTo>
                    <a:pt x="272" y="302"/>
                    <a:pt x="272" y="302"/>
                    <a:pt x="272" y="302"/>
                  </a:cubicBezTo>
                  <a:cubicBezTo>
                    <a:pt x="274" y="293"/>
                    <a:pt x="274" y="293"/>
                    <a:pt x="274" y="293"/>
                  </a:cubicBezTo>
                  <a:cubicBezTo>
                    <a:pt x="281" y="288"/>
                    <a:pt x="281" y="288"/>
                    <a:pt x="281" y="288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89" y="290"/>
                    <a:pt x="289" y="290"/>
                    <a:pt x="289" y="290"/>
                  </a:cubicBezTo>
                  <a:cubicBezTo>
                    <a:pt x="295" y="290"/>
                    <a:pt x="295" y="290"/>
                    <a:pt x="295" y="290"/>
                  </a:cubicBezTo>
                  <a:cubicBezTo>
                    <a:pt x="302" y="291"/>
                    <a:pt x="302" y="291"/>
                    <a:pt x="302" y="291"/>
                  </a:cubicBezTo>
                  <a:cubicBezTo>
                    <a:pt x="308" y="288"/>
                    <a:pt x="308" y="288"/>
                    <a:pt x="308" y="288"/>
                  </a:cubicBezTo>
                  <a:cubicBezTo>
                    <a:pt x="312" y="282"/>
                    <a:pt x="312" y="282"/>
                    <a:pt x="312" y="282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8" y="279"/>
                    <a:pt x="318" y="279"/>
                    <a:pt x="318" y="279"/>
                  </a:cubicBezTo>
                  <a:cubicBezTo>
                    <a:pt x="322" y="283"/>
                    <a:pt x="322" y="283"/>
                    <a:pt x="322" y="283"/>
                  </a:cubicBezTo>
                  <a:cubicBezTo>
                    <a:pt x="326" y="282"/>
                    <a:pt x="326" y="282"/>
                    <a:pt x="326" y="282"/>
                  </a:cubicBezTo>
                  <a:cubicBezTo>
                    <a:pt x="330" y="278"/>
                    <a:pt x="330" y="278"/>
                    <a:pt x="330" y="278"/>
                  </a:cubicBezTo>
                  <a:cubicBezTo>
                    <a:pt x="334" y="279"/>
                    <a:pt x="334" y="279"/>
                    <a:pt x="334" y="279"/>
                  </a:cubicBezTo>
                  <a:cubicBezTo>
                    <a:pt x="339" y="276"/>
                    <a:pt x="339" y="276"/>
                    <a:pt x="339" y="276"/>
                  </a:cubicBezTo>
                  <a:cubicBezTo>
                    <a:pt x="338" y="271"/>
                    <a:pt x="338" y="271"/>
                    <a:pt x="338" y="271"/>
                  </a:cubicBezTo>
                  <a:cubicBezTo>
                    <a:pt x="339" y="264"/>
                    <a:pt x="339" y="264"/>
                    <a:pt x="339" y="264"/>
                  </a:cubicBezTo>
                  <a:cubicBezTo>
                    <a:pt x="343" y="264"/>
                    <a:pt x="343" y="264"/>
                    <a:pt x="343" y="264"/>
                  </a:cubicBezTo>
                  <a:cubicBezTo>
                    <a:pt x="347" y="268"/>
                    <a:pt x="347" y="268"/>
                    <a:pt x="347" y="268"/>
                  </a:cubicBezTo>
                  <a:cubicBezTo>
                    <a:pt x="352" y="271"/>
                    <a:pt x="352" y="271"/>
                    <a:pt x="352" y="271"/>
                  </a:cubicBezTo>
                  <a:cubicBezTo>
                    <a:pt x="355" y="275"/>
                    <a:pt x="355" y="275"/>
                    <a:pt x="355" y="275"/>
                  </a:cubicBezTo>
                  <a:cubicBezTo>
                    <a:pt x="355" y="278"/>
                    <a:pt x="355" y="278"/>
                    <a:pt x="355" y="278"/>
                  </a:cubicBezTo>
                  <a:cubicBezTo>
                    <a:pt x="355" y="281"/>
                    <a:pt x="355" y="281"/>
                    <a:pt x="355" y="281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49" y="286"/>
                    <a:pt x="349" y="286"/>
                    <a:pt x="349" y="286"/>
                  </a:cubicBezTo>
                  <a:cubicBezTo>
                    <a:pt x="347" y="286"/>
                    <a:pt x="347" y="286"/>
                    <a:pt x="347" y="286"/>
                  </a:cubicBezTo>
                  <a:cubicBezTo>
                    <a:pt x="347" y="286"/>
                    <a:pt x="347" y="288"/>
                    <a:pt x="347" y="290"/>
                  </a:cubicBezTo>
                  <a:cubicBezTo>
                    <a:pt x="347" y="292"/>
                    <a:pt x="347" y="293"/>
                    <a:pt x="347" y="293"/>
                  </a:cubicBezTo>
                  <a:cubicBezTo>
                    <a:pt x="347" y="293"/>
                    <a:pt x="349" y="297"/>
                    <a:pt x="349" y="298"/>
                  </a:cubicBezTo>
                  <a:cubicBezTo>
                    <a:pt x="349" y="300"/>
                    <a:pt x="353" y="305"/>
                    <a:pt x="353" y="305"/>
                  </a:cubicBezTo>
                  <a:cubicBezTo>
                    <a:pt x="363" y="318"/>
                    <a:pt x="363" y="318"/>
                    <a:pt x="363" y="318"/>
                  </a:cubicBezTo>
                  <a:cubicBezTo>
                    <a:pt x="368" y="324"/>
                    <a:pt x="368" y="324"/>
                    <a:pt x="368" y="324"/>
                  </a:cubicBezTo>
                  <a:cubicBezTo>
                    <a:pt x="367" y="329"/>
                    <a:pt x="367" y="329"/>
                    <a:pt x="367" y="329"/>
                  </a:cubicBezTo>
                  <a:cubicBezTo>
                    <a:pt x="364" y="334"/>
                    <a:pt x="364" y="334"/>
                    <a:pt x="364" y="334"/>
                  </a:cubicBezTo>
                  <a:cubicBezTo>
                    <a:pt x="359" y="342"/>
                    <a:pt x="364" y="356"/>
                    <a:pt x="364" y="356"/>
                  </a:cubicBezTo>
                  <a:cubicBezTo>
                    <a:pt x="366" y="368"/>
                    <a:pt x="366" y="368"/>
                    <a:pt x="366" y="368"/>
                  </a:cubicBezTo>
                  <a:cubicBezTo>
                    <a:pt x="373" y="374"/>
                    <a:pt x="373" y="374"/>
                    <a:pt x="373" y="374"/>
                  </a:cubicBezTo>
                  <a:cubicBezTo>
                    <a:pt x="377" y="379"/>
                    <a:pt x="377" y="379"/>
                    <a:pt x="377" y="379"/>
                  </a:cubicBezTo>
                  <a:cubicBezTo>
                    <a:pt x="381" y="384"/>
                    <a:pt x="381" y="384"/>
                    <a:pt x="381" y="384"/>
                  </a:cubicBezTo>
                  <a:cubicBezTo>
                    <a:pt x="381" y="390"/>
                    <a:pt x="381" y="390"/>
                    <a:pt x="381" y="390"/>
                  </a:cubicBezTo>
                  <a:cubicBezTo>
                    <a:pt x="383" y="395"/>
                    <a:pt x="383" y="395"/>
                    <a:pt x="383" y="395"/>
                  </a:cubicBezTo>
                  <a:cubicBezTo>
                    <a:pt x="383" y="395"/>
                    <a:pt x="383" y="395"/>
                    <a:pt x="385" y="395"/>
                  </a:cubicBezTo>
                  <a:cubicBezTo>
                    <a:pt x="387" y="395"/>
                    <a:pt x="389" y="395"/>
                    <a:pt x="389" y="395"/>
                  </a:cubicBezTo>
                  <a:cubicBezTo>
                    <a:pt x="389" y="395"/>
                    <a:pt x="392" y="397"/>
                    <a:pt x="394" y="398"/>
                  </a:cubicBezTo>
                  <a:cubicBezTo>
                    <a:pt x="396" y="399"/>
                    <a:pt x="400" y="402"/>
                    <a:pt x="400" y="402"/>
                  </a:cubicBezTo>
                  <a:cubicBezTo>
                    <a:pt x="405" y="409"/>
                    <a:pt x="405" y="409"/>
                    <a:pt x="405" y="409"/>
                  </a:cubicBezTo>
                  <a:cubicBezTo>
                    <a:pt x="412" y="411"/>
                    <a:pt x="412" y="411"/>
                    <a:pt x="412" y="411"/>
                  </a:cubicBezTo>
                  <a:cubicBezTo>
                    <a:pt x="416" y="411"/>
                    <a:pt x="416" y="411"/>
                    <a:pt x="416" y="411"/>
                  </a:cubicBezTo>
                  <a:cubicBezTo>
                    <a:pt x="419" y="406"/>
                    <a:pt x="419" y="406"/>
                    <a:pt x="419" y="406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6" y="396"/>
                    <a:pt x="426" y="396"/>
                    <a:pt x="426" y="396"/>
                  </a:cubicBezTo>
                  <a:cubicBezTo>
                    <a:pt x="431" y="394"/>
                    <a:pt x="431" y="394"/>
                    <a:pt x="431" y="394"/>
                  </a:cubicBezTo>
                  <a:cubicBezTo>
                    <a:pt x="431" y="388"/>
                    <a:pt x="431" y="388"/>
                    <a:pt x="431" y="388"/>
                  </a:cubicBezTo>
                  <a:cubicBezTo>
                    <a:pt x="433" y="384"/>
                    <a:pt x="433" y="384"/>
                    <a:pt x="433" y="384"/>
                  </a:cubicBezTo>
                  <a:cubicBezTo>
                    <a:pt x="438" y="381"/>
                    <a:pt x="438" y="381"/>
                    <a:pt x="438" y="381"/>
                  </a:cubicBezTo>
                  <a:cubicBezTo>
                    <a:pt x="443" y="379"/>
                    <a:pt x="443" y="379"/>
                    <a:pt x="443" y="379"/>
                  </a:cubicBezTo>
                  <a:cubicBezTo>
                    <a:pt x="443" y="374"/>
                    <a:pt x="443" y="374"/>
                    <a:pt x="443" y="374"/>
                  </a:cubicBezTo>
                  <a:cubicBezTo>
                    <a:pt x="441" y="365"/>
                    <a:pt x="441" y="365"/>
                    <a:pt x="441" y="365"/>
                  </a:cubicBezTo>
                  <a:cubicBezTo>
                    <a:pt x="438" y="360"/>
                    <a:pt x="438" y="360"/>
                    <a:pt x="438" y="360"/>
                  </a:cubicBezTo>
                  <a:cubicBezTo>
                    <a:pt x="441" y="354"/>
                    <a:pt x="440" y="345"/>
                    <a:pt x="440" y="345"/>
                  </a:cubicBezTo>
                  <a:cubicBezTo>
                    <a:pt x="440" y="345"/>
                    <a:pt x="438" y="339"/>
                    <a:pt x="433" y="339"/>
                  </a:cubicBezTo>
                  <a:cubicBezTo>
                    <a:pt x="429" y="339"/>
                    <a:pt x="429" y="334"/>
                    <a:pt x="429" y="334"/>
                  </a:cubicBezTo>
                  <a:cubicBezTo>
                    <a:pt x="439" y="334"/>
                    <a:pt x="436" y="323"/>
                    <a:pt x="436" y="323"/>
                  </a:cubicBezTo>
                  <a:cubicBezTo>
                    <a:pt x="453" y="324"/>
                    <a:pt x="445" y="305"/>
                    <a:pt x="445" y="305"/>
                  </a:cubicBezTo>
                  <a:cubicBezTo>
                    <a:pt x="445" y="301"/>
                    <a:pt x="445" y="301"/>
                    <a:pt x="445" y="301"/>
                  </a:cubicBezTo>
                  <a:cubicBezTo>
                    <a:pt x="445" y="294"/>
                    <a:pt x="445" y="294"/>
                    <a:pt x="445" y="294"/>
                  </a:cubicBezTo>
                  <a:cubicBezTo>
                    <a:pt x="444" y="290"/>
                    <a:pt x="444" y="290"/>
                    <a:pt x="444" y="290"/>
                  </a:cubicBezTo>
                  <a:cubicBezTo>
                    <a:pt x="441" y="289"/>
                    <a:pt x="441" y="289"/>
                    <a:pt x="441" y="289"/>
                  </a:cubicBezTo>
                  <a:cubicBezTo>
                    <a:pt x="441" y="289"/>
                    <a:pt x="435" y="288"/>
                    <a:pt x="433" y="288"/>
                  </a:cubicBezTo>
                  <a:cubicBezTo>
                    <a:pt x="431" y="288"/>
                    <a:pt x="427" y="287"/>
                    <a:pt x="427" y="287"/>
                  </a:cubicBezTo>
                  <a:cubicBezTo>
                    <a:pt x="422" y="283"/>
                    <a:pt x="422" y="283"/>
                    <a:pt x="422" y="283"/>
                  </a:cubicBezTo>
                  <a:cubicBezTo>
                    <a:pt x="411" y="283"/>
                    <a:pt x="411" y="283"/>
                    <a:pt x="411" y="283"/>
                  </a:cubicBezTo>
                  <a:cubicBezTo>
                    <a:pt x="411" y="274"/>
                    <a:pt x="405" y="271"/>
                    <a:pt x="405" y="271"/>
                  </a:cubicBezTo>
                  <a:cubicBezTo>
                    <a:pt x="400" y="271"/>
                    <a:pt x="400" y="271"/>
                    <a:pt x="400" y="271"/>
                  </a:cubicBezTo>
                  <a:cubicBezTo>
                    <a:pt x="397" y="272"/>
                    <a:pt x="397" y="272"/>
                    <a:pt x="397" y="272"/>
                  </a:cubicBezTo>
                  <a:cubicBezTo>
                    <a:pt x="394" y="270"/>
                    <a:pt x="394" y="270"/>
                    <a:pt x="394" y="270"/>
                  </a:cubicBezTo>
                  <a:cubicBezTo>
                    <a:pt x="393" y="268"/>
                    <a:pt x="393" y="268"/>
                    <a:pt x="393" y="268"/>
                  </a:cubicBezTo>
                  <a:cubicBezTo>
                    <a:pt x="393" y="268"/>
                    <a:pt x="391" y="267"/>
                    <a:pt x="389" y="267"/>
                  </a:cubicBezTo>
                  <a:cubicBezTo>
                    <a:pt x="386" y="267"/>
                    <a:pt x="384" y="267"/>
                    <a:pt x="384" y="267"/>
                  </a:cubicBezTo>
                  <a:cubicBezTo>
                    <a:pt x="381" y="264"/>
                    <a:pt x="381" y="264"/>
                    <a:pt x="381" y="264"/>
                  </a:cubicBezTo>
                  <a:cubicBezTo>
                    <a:pt x="381" y="247"/>
                    <a:pt x="381" y="247"/>
                    <a:pt x="381" y="247"/>
                  </a:cubicBezTo>
                  <a:cubicBezTo>
                    <a:pt x="373" y="241"/>
                    <a:pt x="374" y="233"/>
                    <a:pt x="374" y="233"/>
                  </a:cubicBezTo>
                  <a:cubicBezTo>
                    <a:pt x="374" y="233"/>
                    <a:pt x="380" y="216"/>
                    <a:pt x="380" y="206"/>
                  </a:cubicBezTo>
                  <a:cubicBezTo>
                    <a:pt x="380" y="195"/>
                    <a:pt x="395" y="194"/>
                    <a:pt x="395" y="192"/>
                  </a:cubicBezTo>
                  <a:cubicBezTo>
                    <a:pt x="395" y="190"/>
                    <a:pt x="406" y="181"/>
                    <a:pt x="406" y="181"/>
                  </a:cubicBezTo>
                  <a:cubicBezTo>
                    <a:pt x="421" y="178"/>
                    <a:pt x="416" y="165"/>
                    <a:pt x="416" y="165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5"/>
                    <a:pt x="409" y="135"/>
                    <a:pt x="409" y="135"/>
                  </a:cubicBezTo>
                  <a:cubicBezTo>
                    <a:pt x="401" y="131"/>
                    <a:pt x="401" y="131"/>
                    <a:pt x="401" y="131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394" y="128"/>
                    <a:pt x="394" y="128"/>
                    <a:pt x="394" y="128"/>
                  </a:cubicBezTo>
                  <a:cubicBezTo>
                    <a:pt x="390" y="120"/>
                    <a:pt x="390" y="120"/>
                    <a:pt x="390" y="120"/>
                  </a:cubicBezTo>
                  <a:cubicBezTo>
                    <a:pt x="381" y="118"/>
                    <a:pt x="381" y="118"/>
                    <a:pt x="381" y="118"/>
                  </a:cubicBezTo>
                  <a:cubicBezTo>
                    <a:pt x="370" y="115"/>
                    <a:pt x="370" y="115"/>
                    <a:pt x="370" y="115"/>
                  </a:cubicBezTo>
                  <a:cubicBezTo>
                    <a:pt x="360" y="109"/>
                    <a:pt x="360" y="109"/>
                    <a:pt x="360" y="109"/>
                  </a:cubicBezTo>
                  <a:cubicBezTo>
                    <a:pt x="355" y="104"/>
                    <a:pt x="355" y="104"/>
                    <a:pt x="355" y="10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345" y="104"/>
                    <a:pt x="345" y="104"/>
                    <a:pt x="345" y="104"/>
                  </a:cubicBezTo>
                  <a:cubicBezTo>
                    <a:pt x="329" y="101"/>
                    <a:pt x="329" y="101"/>
                    <a:pt x="329" y="101"/>
                  </a:cubicBezTo>
                  <a:cubicBezTo>
                    <a:pt x="314" y="109"/>
                    <a:pt x="308" y="81"/>
                    <a:pt x="308" y="81"/>
                  </a:cubicBezTo>
                  <a:cubicBezTo>
                    <a:pt x="314" y="65"/>
                    <a:pt x="311" y="58"/>
                    <a:pt x="311" y="58"/>
                  </a:cubicBezTo>
                  <a:cubicBezTo>
                    <a:pt x="300" y="55"/>
                    <a:pt x="293" y="42"/>
                    <a:pt x="293" y="42"/>
                  </a:cubicBezTo>
                  <a:cubicBezTo>
                    <a:pt x="282" y="42"/>
                    <a:pt x="275" y="37"/>
                    <a:pt x="274" y="34"/>
                  </a:cubicBezTo>
                  <a:cubicBezTo>
                    <a:pt x="272" y="31"/>
                    <a:pt x="269" y="12"/>
                    <a:pt x="269" y="12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55" y="15"/>
                    <a:pt x="255" y="15"/>
                    <a:pt x="255" y="15"/>
                  </a:cubicBezTo>
                  <a:cubicBezTo>
                    <a:pt x="255" y="15"/>
                    <a:pt x="245" y="16"/>
                    <a:pt x="244" y="16"/>
                  </a:cubicBezTo>
                  <a:cubicBezTo>
                    <a:pt x="243" y="16"/>
                    <a:pt x="234" y="17"/>
                    <a:pt x="226" y="17"/>
                  </a:cubicBezTo>
                  <a:cubicBezTo>
                    <a:pt x="218" y="17"/>
                    <a:pt x="215" y="11"/>
                    <a:pt x="215" y="11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4" y="4"/>
                    <a:pt x="215" y="1"/>
                    <a:pt x="211" y="1"/>
                  </a:cubicBezTo>
                  <a:cubicBezTo>
                    <a:pt x="207" y="0"/>
                    <a:pt x="203" y="4"/>
                    <a:pt x="203" y="4"/>
                  </a:cubicBezTo>
                  <a:cubicBezTo>
                    <a:pt x="203" y="4"/>
                    <a:pt x="202" y="6"/>
                    <a:pt x="201" y="6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8" y="6"/>
                    <a:pt x="196" y="6"/>
                    <a:pt x="195" y="6"/>
                  </a:cubicBezTo>
                  <a:cubicBezTo>
                    <a:pt x="193" y="6"/>
                    <a:pt x="190" y="6"/>
                    <a:pt x="188" y="6"/>
                  </a:cubicBezTo>
                  <a:cubicBezTo>
                    <a:pt x="187" y="6"/>
                    <a:pt x="185" y="6"/>
                    <a:pt x="185" y="6"/>
                  </a:cubicBezTo>
                  <a:cubicBezTo>
                    <a:pt x="185" y="6"/>
                    <a:pt x="184" y="6"/>
                    <a:pt x="182" y="7"/>
                  </a:cubicBezTo>
                  <a:cubicBezTo>
                    <a:pt x="180" y="9"/>
                    <a:pt x="182" y="8"/>
                    <a:pt x="182" y="9"/>
                  </a:cubicBezTo>
                  <a:cubicBezTo>
                    <a:pt x="182" y="10"/>
                    <a:pt x="182" y="13"/>
                    <a:pt x="182" y="13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76" y="21"/>
                    <a:pt x="176" y="21"/>
                    <a:pt x="176" y="21"/>
                  </a:cubicBezTo>
                  <a:cubicBezTo>
                    <a:pt x="176" y="21"/>
                    <a:pt x="171" y="25"/>
                    <a:pt x="169" y="26"/>
                  </a:cubicBezTo>
                  <a:cubicBezTo>
                    <a:pt x="167" y="26"/>
                    <a:pt x="168" y="27"/>
                    <a:pt x="168" y="29"/>
                  </a:cubicBezTo>
                  <a:cubicBezTo>
                    <a:pt x="168" y="30"/>
                    <a:pt x="168" y="32"/>
                    <a:pt x="168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42"/>
                    <a:pt x="154" y="46"/>
                    <a:pt x="152" y="46"/>
                  </a:cubicBezTo>
                  <a:cubicBezTo>
                    <a:pt x="151" y="46"/>
                    <a:pt x="150" y="47"/>
                    <a:pt x="147" y="47"/>
                  </a:cubicBezTo>
                  <a:cubicBezTo>
                    <a:pt x="145" y="47"/>
                    <a:pt x="142" y="48"/>
                    <a:pt x="142" y="48"/>
                  </a:cubicBezTo>
                  <a:cubicBezTo>
                    <a:pt x="142" y="46"/>
                    <a:pt x="142" y="46"/>
                    <a:pt x="142" y="46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42" y="44"/>
                    <a:pt x="141" y="43"/>
                    <a:pt x="138" y="41"/>
                  </a:cubicBezTo>
                  <a:cubicBezTo>
                    <a:pt x="135" y="40"/>
                    <a:pt x="138" y="41"/>
                    <a:pt x="134" y="41"/>
                  </a:cubicBezTo>
                  <a:cubicBezTo>
                    <a:pt x="130" y="40"/>
                    <a:pt x="132" y="41"/>
                    <a:pt x="129" y="41"/>
                  </a:cubicBezTo>
                  <a:cubicBezTo>
                    <a:pt x="126" y="40"/>
                    <a:pt x="126" y="41"/>
                    <a:pt x="126" y="41"/>
                  </a:cubicBezTo>
                  <a:cubicBezTo>
                    <a:pt x="126" y="41"/>
                    <a:pt x="121" y="40"/>
                    <a:pt x="120" y="40"/>
                  </a:cubicBezTo>
                  <a:cubicBezTo>
                    <a:pt x="119" y="40"/>
                    <a:pt x="119" y="40"/>
                    <a:pt x="116" y="40"/>
                  </a:cubicBezTo>
                  <a:cubicBezTo>
                    <a:pt x="114" y="40"/>
                    <a:pt x="115" y="41"/>
                    <a:pt x="115" y="42"/>
                  </a:cubicBezTo>
                  <a:cubicBezTo>
                    <a:pt x="114" y="43"/>
                    <a:pt x="114" y="44"/>
                    <a:pt x="114" y="44"/>
                  </a:cubicBezTo>
                  <a:cubicBezTo>
                    <a:pt x="114" y="44"/>
                    <a:pt x="113" y="45"/>
                    <a:pt x="113" y="46"/>
                  </a:cubicBezTo>
                  <a:cubicBezTo>
                    <a:pt x="112" y="47"/>
                    <a:pt x="111" y="47"/>
                    <a:pt x="110" y="48"/>
                  </a:cubicBezTo>
                  <a:cubicBezTo>
                    <a:pt x="109" y="48"/>
                    <a:pt x="109" y="48"/>
                    <a:pt x="107" y="48"/>
                  </a:cubicBezTo>
                  <a:cubicBezTo>
                    <a:pt x="106" y="48"/>
                    <a:pt x="106" y="48"/>
                    <a:pt x="104" y="48"/>
                  </a:cubicBezTo>
                  <a:cubicBezTo>
                    <a:pt x="102" y="48"/>
                    <a:pt x="102" y="48"/>
                    <a:pt x="100" y="48"/>
                  </a:cubicBezTo>
                  <a:cubicBezTo>
                    <a:pt x="99" y="48"/>
                    <a:pt x="99" y="48"/>
                    <a:pt x="97" y="48"/>
                  </a:cubicBezTo>
                  <a:cubicBezTo>
                    <a:pt x="95" y="48"/>
                    <a:pt x="94" y="48"/>
                    <a:pt x="94" y="48"/>
                  </a:cubicBezTo>
                  <a:cubicBezTo>
                    <a:pt x="93" y="48"/>
                    <a:pt x="90" y="48"/>
                    <a:pt x="90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47"/>
                    <a:pt x="86" y="46"/>
                    <a:pt x="85" y="45"/>
                  </a:cubicBezTo>
                  <a:cubicBezTo>
                    <a:pt x="85" y="44"/>
                    <a:pt x="84" y="44"/>
                    <a:pt x="84" y="44"/>
                  </a:cubicBezTo>
                  <a:cubicBezTo>
                    <a:pt x="84" y="44"/>
                    <a:pt x="82" y="44"/>
                    <a:pt x="81" y="44"/>
                  </a:cubicBezTo>
                  <a:cubicBezTo>
                    <a:pt x="80" y="44"/>
                    <a:pt x="78" y="45"/>
                    <a:pt x="78" y="45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3" y="53"/>
                    <a:pt x="73" y="54"/>
                  </a:cubicBezTo>
                  <a:cubicBezTo>
                    <a:pt x="73" y="54"/>
                    <a:pt x="75" y="55"/>
                    <a:pt x="75" y="55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69" y="72"/>
                  </a:cubicBezTo>
                  <a:cubicBezTo>
                    <a:pt x="67" y="74"/>
                    <a:pt x="68" y="73"/>
                    <a:pt x="66" y="73"/>
                  </a:cubicBezTo>
                  <a:cubicBezTo>
                    <a:pt x="65" y="74"/>
                    <a:pt x="64" y="75"/>
                    <a:pt x="64" y="75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2"/>
                    <a:pt x="64" y="83"/>
                  </a:cubicBezTo>
                  <a:cubicBezTo>
                    <a:pt x="64" y="84"/>
                    <a:pt x="63" y="85"/>
                    <a:pt x="63" y="85"/>
                  </a:cubicBezTo>
                  <a:cubicBezTo>
                    <a:pt x="63" y="85"/>
                    <a:pt x="63" y="88"/>
                    <a:pt x="62" y="89"/>
                  </a:cubicBezTo>
                  <a:cubicBezTo>
                    <a:pt x="60" y="90"/>
                    <a:pt x="61" y="90"/>
                    <a:pt x="61" y="92"/>
                  </a:cubicBezTo>
                  <a:cubicBezTo>
                    <a:pt x="60" y="93"/>
                    <a:pt x="61" y="93"/>
                    <a:pt x="61" y="94"/>
                  </a:cubicBezTo>
                  <a:cubicBezTo>
                    <a:pt x="61" y="95"/>
                    <a:pt x="60" y="96"/>
                    <a:pt x="60" y="98"/>
                  </a:cubicBezTo>
                  <a:cubicBezTo>
                    <a:pt x="60" y="100"/>
                    <a:pt x="59" y="102"/>
                    <a:pt x="59" y="102"/>
                  </a:cubicBezTo>
                  <a:cubicBezTo>
                    <a:pt x="59" y="102"/>
                    <a:pt x="59" y="106"/>
                    <a:pt x="59" y="107"/>
                  </a:cubicBezTo>
                  <a:cubicBezTo>
                    <a:pt x="59" y="108"/>
                    <a:pt x="57" y="111"/>
                    <a:pt x="57" y="111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6" y="113"/>
                    <a:pt x="56" y="115"/>
                    <a:pt x="56" y="116"/>
                  </a:cubicBezTo>
                  <a:cubicBezTo>
                    <a:pt x="56" y="117"/>
                    <a:pt x="56" y="119"/>
                    <a:pt x="56" y="119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3" y="129"/>
                    <a:pt x="31" y="129"/>
                    <a:pt x="29" y="128"/>
                  </a:cubicBezTo>
                  <a:cubicBezTo>
                    <a:pt x="27" y="128"/>
                    <a:pt x="26" y="128"/>
                    <a:pt x="25" y="128"/>
                  </a:cubicBezTo>
                  <a:cubicBezTo>
                    <a:pt x="24" y="128"/>
                    <a:pt x="20" y="128"/>
                    <a:pt x="20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7" y="154"/>
                    <a:pt x="7" y="154"/>
                    <a:pt x="7" y="154"/>
                  </a:cubicBezTo>
                  <a:cubicBezTo>
                    <a:pt x="7" y="154"/>
                    <a:pt x="5" y="156"/>
                    <a:pt x="4" y="156"/>
                  </a:cubicBezTo>
                  <a:cubicBezTo>
                    <a:pt x="3" y="157"/>
                    <a:pt x="2" y="159"/>
                    <a:pt x="2" y="159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4"/>
                    <a:pt x="2" y="165"/>
                  </a:cubicBezTo>
                  <a:cubicBezTo>
                    <a:pt x="3" y="167"/>
                    <a:pt x="4" y="168"/>
                    <a:pt x="4" y="168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1"/>
                    <a:pt x="6" y="173"/>
                    <a:pt x="8" y="175"/>
                  </a:cubicBezTo>
                  <a:cubicBezTo>
                    <a:pt x="9" y="177"/>
                    <a:pt x="8" y="176"/>
                    <a:pt x="9" y="177"/>
                  </a:cubicBezTo>
                  <a:cubicBezTo>
                    <a:pt x="9" y="178"/>
                    <a:pt x="9" y="179"/>
                    <a:pt x="9" y="180"/>
                  </a:cubicBezTo>
                  <a:cubicBezTo>
                    <a:pt x="9" y="181"/>
                    <a:pt x="9" y="182"/>
                    <a:pt x="9" y="182"/>
                  </a:cubicBezTo>
                  <a:cubicBezTo>
                    <a:pt x="9" y="182"/>
                    <a:pt x="7" y="185"/>
                    <a:pt x="7" y="186"/>
                  </a:cubicBezTo>
                  <a:cubicBezTo>
                    <a:pt x="7" y="187"/>
                    <a:pt x="6" y="190"/>
                    <a:pt x="6" y="190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5"/>
                    <a:pt x="8" y="196"/>
                  </a:cubicBezTo>
                  <a:cubicBezTo>
                    <a:pt x="8" y="198"/>
                    <a:pt x="8" y="197"/>
                    <a:pt x="9" y="199"/>
                  </a:cubicBezTo>
                  <a:cubicBezTo>
                    <a:pt x="10" y="200"/>
                    <a:pt x="11" y="201"/>
                    <a:pt x="11" y="201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9" y="207"/>
                    <a:pt x="19" y="207"/>
                    <a:pt x="19" y="207"/>
                  </a:cubicBezTo>
                  <a:cubicBezTo>
                    <a:pt x="24" y="211"/>
                    <a:pt x="24" y="211"/>
                    <a:pt x="24" y="211"/>
                  </a:cubicBezTo>
                  <a:cubicBezTo>
                    <a:pt x="28" y="214"/>
                    <a:pt x="28" y="214"/>
                    <a:pt x="28" y="214"/>
                  </a:cubicBezTo>
                  <a:cubicBezTo>
                    <a:pt x="31" y="220"/>
                    <a:pt x="31" y="220"/>
                    <a:pt x="31" y="220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6"/>
                    <a:pt x="34" y="226"/>
                    <a:pt x="34" y="226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6" y="233"/>
                    <a:pt x="36" y="233"/>
                    <a:pt x="36" y="233"/>
                  </a:cubicBezTo>
                  <a:cubicBezTo>
                    <a:pt x="38" y="236"/>
                    <a:pt x="38" y="236"/>
                    <a:pt x="38" y="236"/>
                  </a:cubicBezTo>
                  <a:cubicBezTo>
                    <a:pt x="40" y="238"/>
                    <a:pt x="40" y="238"/>
                    <a:pt x="40" y="238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2" y="244"/>
                    <a:pt x="42" y="244"/>
                    <a:pt x="42" y="244"/>
                  </a:cubicBezTo>
                  <a:cubicBezTo>
                    <a:pt x="42" y="244"/>
                    <a:pt x="42" y="246"/>
                    <a:pt x="42" y="247"/>
                  </a:cubicBezTo>
                  <a:cubicBezTo>
                    <a:pt x="42" y="249"/>
                    <a:pt x="42" y="250"/>
                    <a:pt x="42" y="250"/>
                  </a:cubicBezTo>
                  <a:cubicBezTo>
                    <a:pt x="44" y="253"/>
                    <a:pt x="44" y="253"/>
                    <a:pt x="44" y="253"/>
                  </a:cubicBezTo>
                  <a:cubicBezTo>
                    <a:pt x="47" y="259"/>
                    <a:pt x="47" y="259"/>
                    <a:pt x="47" y="259"/>
                  </a:cubicBezTo>
                  <a:cubicBezTo>
                    <a:pt x="47" y="259"/>
                    <a:pt x="47" y="260"/>
                    <a:pt x="47" y="262"/>
                  </a:cubicBezTo>
                  <a:cubicBezTo>
                    <a:pt x="47" y="264"/>
                    <a:pt x="47" y="266"/>
                    <a:pt x="47" y="267"/>
                  </a:cubicBezTo>
                  <a:cubicBezTo>
                    <a:pt x="47" y="268"/>
                    <a:pt x="46" y="269"/>
                    <a:pt x="46" y="269"/>
                  </a:cubicBezTo>
                  <a:cubicBezTo>
                    <a:pt x="44" y="271"/>
                    <a:pt x="44" y="271"/>
                    <a:pt x="44" y="271"/>
                  </a:cubicBezTo>
                  <a:cubicBezTo>
                    <a:pt x="44" y="271"/>
                    <a:pt x="43" y="272"/>
                    <a:pt x="42" y="278"/>
                  </a:cubicBezTo>
                  <a:cubicBezTo>
                    <a:pt x="41" y="284"/>
                    <a:pt x="35" y="284"/>
                    <a:pt x="32" y="284"/>
                  </a:cubicBezTo>
                  <a:cubicBezTo>
                    <a:pt x="29" y="284"/>
                    <a:pt x="26" y="282"/>
                    <a:pt x="26" y="282"/>
                  </a:cubicBezTo>
                  <a:cubicBezTo>
                    <a:pt x="26" y="282"/>
                    <a:pt x="23" y="279"/>
                    <a:pt x="22" y="278"/>
                  </a:cubicBezTo>
                  <a:cubicBezTo>
                    <a:pt x="21" y="277"/>
                    <a:pt x="20" y="275"/>
                    <a:pt x="20" y="274"/>
                  </a:cubicBezTo>
                  <a:cubicBezTo>
                    <a:pt x="20" y="273"/>
                    <a:pt x="19" y="271"/>
                    <a:pt x="19" y="271"/>
                  </a:cubicBezTo>
                  <a:cubicBezTo>
                    <a:pt x="19" y="271"/>
                    <a:pt x="19" y="269"/>
                    <a:pt x="19" y="267"/>
                  </a:cubicBezTo>
                  <a:cubicBezTo>
                    <a:pt x="19" y="265"/>
                    <a:pt x="18" y="264"/>
                    <a:pt x="18" y="264"/>
                  </a:cubicBezTo>
                  <a:cubicBezTo>
                    <a:pt x="18" y="264"/>
                    <a:pt x="17" y="262"/>
                    <a:pt x="16" y="262"/>
                  </a:cubicBezTo>
                  <a:cubicBezTo>
                    <a:pt x="15" y="262"/>
                    <a:pt x="13" y="263"/>
                    <a:pt x="13" y="263"/>
                  </a:cubicBezTo>
                  <a:cubicBezTo>
                    <a:pt x="13" y="263"/>
                    <a:pt x="9" y="266"/>
                    <a:pt x="8" y="269"/>
                  </a:cubicBezTo>
                  <a:cubicBezTo>
                    <a:pt x="6" y="271"/>
                    <a:pt x="4" y="272"/>
                    <a:pt x="4" y="272"/>
                  </a:cubicBezTo>
                  <a:cubicBezTo>
                    <a:pt x="1" y="275"/>
                    <a:pt x="1" y="275"/>
                    <a:pt x="1" y="275"/>
                  </a:cubicBezTo>
                  <a:cubicBezTo>
                    <a:pt x="1" y="275"/>
                    <a:pt x="0" y="279"/>
                    <a:pt x="0" y="280"/>
                  </a:cubicBezTo>
                  <a:cubicBezTo>
                    <a:pt x="0" y="281"/>
                    <a:pt x="1" y="282"/>
                    <a:pt x="1" y="282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2" y="284"/>
                    <a:pt x="4" y="285"/>
                    <a:pt x="5" y="287"/>
                  </a:cubicBezTo>
                  <a:cubicBezTo>
                    <a:pt x="7" y="289"/>
                    <a:pt x="6" y="288"/>
                    <a:pt x="6" y="288"/>
                  </a:cubicBezTo>
                  <a:cubicBezTo>
                    <a:pt x="6" y="288"/>
                    <a:pt x="6" y="288"/>
                    <a:pt x="6" y="29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4"/>
                    <a:pt x="6" y="296"/>
                  </a:cubicBezTo>
                  <a:cubicBezTo>
                    <a:pt x="6" y="298"/>
                    <a:pt x="6" y="298"/>
                    <a:pt x="6" y="300"/>
                  </a:cubicBezTo>
                  <a:cubicBezTo>
                    <a:pt x="6" y="301"/>
                    <a:pt x="7" y="300"/>
                    <a:pt x="7" y="303"/>
                  </a:cubicBezTo>
                  <a:cubicBezTo>
                    <a:pt x="7" y="306"/>
                    <a:pt x="8" y="306"/>
                    <a:pt x="8" y="306"/>
                  </a:cubicBezTo>
                  <a:cubicBezTo>
                    <a:pt x="10" y="307"/>
                    <a:pt x="10" y="307"/>
                    <a:pt x="10" y="307"/>
                  </a:cubicBezTo>
                  <a:cubicBezTo>
                    <a:pt x="10" y="307"/>
                    <a:pt x="10" y="307"/>
                    <a:pt x="12" y="307"/>
                  </a:cubicBezTo>
                  <a:cubicBezTo>
                    <a:pt x="14" y="307"/>
                    <a:pt x="13" y="307"/>
                    <a:pt x="15" y="309"/>
                  </a:cubicBezTo>
                  <a:cubicBezTo>
                    <a:pt x="16" y="310"/>
                    <a:pt x="16" y="310"/>
                    <a:pt x="16" y="310"/>
                  </a:cubicBezTo>
                  <a:cubicBezTo>
                    <a:pt x="19" y="312"/>
                    <a:pt x="19" y="312"/>
                    <a:pt x="19" y="312"/>
                  </a:cubicBezTo>
                  <a:cubicBezTo>
                    <a:pt x="19" y="312"/>
                    <a:pt x="20" y="313"/>
                    <a:pt x="21" y="313"/>
                  </a:cubicBezTo>
                  <a:cubicBezTo>
                    <a:pt x="22" y="314"/>
                    <a:pt x="23" y="314"/>
                    <a:pt x="23" y="314"/>
                  </a:cubicBezTo>
                  <a:cubicBezTo>
                    <a:pt x="24" y="316"/>
                    <a:pt x="24" y="316"/>
                    <a:pt x="24" y="316"/>
                  </a:cubicBezTo>
                  <a:cubicBezTo>
                    <a:pt x="24" y="318"/>
                    <a:pt x="24" y="318"/>
                    <a:pt x="24" y="318"/>
                  </a:cubicBezTo>
                  <a:cubicBezTo>
                    <a:pt x="23" y="321"/>
                    <a:pt x="23" y="321"/>
                    <a:pt x="23" y="321"/>
                  </a:cubicBezTo>
                  <a:cubicBezTo>
                    <a:pt x="23" y="321"/>
                    <a:pt x="23" y="322"/>
                    <a:pt x="22" y="324"/>
                  </a:cubicBezTo>
                  <a:cubicBezTo>
                    <a:pt x="21" y="325"/>
                    <a:pt x="22" y="325"/>
                    <a:pt x="22" y="325"/>
                  </a:cubicBezTo>
                  <a:cubicBezTo>
                    <a:pt x="23" y="327"/>
                    <a:pt x="23" y="327"/>
                    <a:pt x="23" y="327"/>
                  </a:cubicBezTo>
                  <a:cubicBezTo>
                    <a:pt x="24" y="329"/>
                    <a:pt x="24" y="329"/>
                    <a:pt x="24" y="329"/>
                  </a:cubicBezTo>
                  <a:cubicBezTo>
                    <a:pt x="26" y="331"/>
                    <a:pt x="26" y="331"/>
                    <a:pt x="26" y="331"/>
                  </a:cubicBezTo>
                  <a:cubicBezTo>
                    <a:pt x="28" y="335"/>
                    <a:pt x="28" y="335"/>
                    <a:pt x="28" y="335"/>
                  </a:cubicBezTo>
                  <a:cubicBezTo>
                    <a:pt x="28" y="335"/>
                    <a:pt x="29" y="336"/>
                    <a:pt x="30" y="338"/>
                  </a:cubicBezTo>
                  <a:cubicBezTo>
                    <a:pt x="31" y="339"/>
                    <a:pt x="31" y="340"/>
                    <a:pt x="31" y="340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30" y="345"/>
                    <a:pt x="30" y="345"/>
                    <a:pt x="30" y="345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27" y="349"/>
                    <a:pt x="30" y="350"/>
                    <a:pt x="30" y="350"/>
                  </a:cubicBezTo>
                  <a:cubicBezTo>
                    <a:pt x="31" y="352"/>
                    <a:pt x="31" y="352"/>
                    <a:pt x="31" y="352"/>
                  </a:cubicBezTo>
                  <a:cubicBezTo>
                    <a:pt x="31" y="354"/>
                    <a:pt x="31" y="354"/>
                    <a:pt x="31" y="354"/>
                  </a:cubicBezTo>
                  <a:cubicBezTo>
                    <a:pt x="31" y="360"/>
                    <a:pt x="31" y="360"/>
                    <a:pt x="31" y="360"/>
                  </a:cubicBezTo>
                  <a:cubicBezTo>
                    <a:pt x="33" y="362"/>
                    <a:pt x="33" y="362"/>
                    <a:pt x="33" y="362"/>
                  </a:cubicBezTo>
                  <a:cubicBezTo>
                    <a:pt x="36" y="362"/>
                    <a:pt x="36" y="362"/>
                    <a:pt x="36" y="362"/>
                  </a:cubicBezTo>
                  <a:cubicBezTo>
                    <a:pt x="36" y="362"/>
                    <a:pt x="36" y="362"/>
                    <a:pt x="38" y="362"/>
                  </a:cubicBezTo>
                  <a:cubicBezTo>
                    <a:pt x="40" y="362"/>
                    <a:pt x="40" y="363"/>
                    <a:pt x="40" y="363"/>
                  </a:cubicBezTo>
                  <a:cubicBezTo>
                    <a:pt x="42" y="365"/>
                    <a:pt x="42" y="365"/>
                    <a:pt x="42" y="365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5" y="375"/>
                    <a:pt x="45" y="375"/>
                    <a:pt x="45" y="375"/>
                  </a:cubicBezTo>
                  <a:cubicBezTo>
                    <a:pt x="45" y="375"/>
                    <a:pt x="46" y="379"/>
                    <a:pt x="47" y="382"/>
                  </a:cubicBezTo>
                  <a:cubicBezTo>
                    <a:pt x="50" y="382"/>
                    <a:pt x="50" y="382"/>
                    <a:pt x="50" y="382"/>
                  </a:cubicBezTo>
                  <a:cubicBezTo>
                    <a:pt x="54" y="381"/>
                    <a:pt x="54" y="381"/>
                    <a:pt x="54" y="381"/>
                  </a:cubicBezTo>
                  <a:cubicBezTo>
                    <a:pt x="58" y="380"/>
                    <a:pt x="58" y="380"/>
                    <a:pt x="58" y="380"/>
                  </a:cubicBezTo>
                  <a:cubicBezTo>
                    <a:pt x="59" y="380"/>
                    <a:pt x="59" y="380"/>
                    <a:pt x="59" y="380"/>
                  </a:cubicBezTo>
                  <a:cubicBezTo>
                    <a:pt x="61" y="383"/>
                    <a:pt x="61" y="383"/>
                    <a:pt x="61" y="383"/>
                  </a:cubicBezTo>
                  <a:cubicBezTo>
                    <a:pt x="65" y="385"/>
                    <a:pt x="65" y="385"/>
                    <a:pt x="65" y="385"/>
                  </a:cubicBezTo>
                  <a:cubicBezTo>
                    <a:pt x="66" y="382"/>
                    <a:pt x="66" y="382"/>
                    <a:pt x="66" y="382"/>
                  </a:cubicBezTo>
                  <a:cubicBezTo>
                    <a:pt x="66" y="380"/>
                    <a:pt x="66" y="380"/>
                    <a:pt x="66" y="380"/>
                  </a:cubicBezTo>
                  <a:cubicBezTo>
                    <a:pt x="66" y="377"/>
                    <a:pt x="66" y="377"/>
                    <a:pt x="66" y="377"/>
                  </a:cubicBezTo>
                  <a:cubicBezTo>
                    <a:pt x="66" y="377"/>
                    <a:pt x="68" y="376"/>
                    <a:pt x="70" y="376"/>
                  </a:cubicBezTo>
                  <a:cubicBezTo>
                    <a:pt x="72" y="376"/>
                    <a:pt x="73" y="377"/>
                    <a:pt x="73" y="377"/>
                  </a:cubicBezTo>
                  <a:cubicBezTo>
                    <a:pt x="76" y="380"/>
                    <a:pt x="76" y="380"/>
                    <a:pt x="76" y="380"/>
                  </a:cubicBezTo>
                  <a:cubicBezTo>
                    <a:pt x="81" y="382"/>
                    <a:pt x="81" y="382"/>
                    <a:pt x="81" y="382"/>
                  </a:cubicBezTo>
                  <a:cubicBezTo>
                    <a:pt x="81" y="382"/>
                    <a:pt x="82" y="380"/>
                    <a:pt x="87" y="380"/>
                  </a:cubicBezTo>
                  <a:cubicBezTo>
                    <a:pt x="92" y="380"/>
                    <a:pt x="94" y="382"/>
                    <a:pt x="94" y="382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7" y="384"/>
                    <a:pt x="103" y="394"/>
                    <a:pt x="105" y="396"/>
                  </a:cubicBezTo>
                  <a:cubicBezTo>
                    <a:pt x="107" y="397"/>
                    <a:pt x="108" y="399"/>
                    <a:pt x="108" y="399"/>
                  </a:cubicBezTo>
                  <a:cubicBezTo>
                    <a:pt x="112" y="403"/>
                    <a:pt x="112" y="403"/>
                    <a:pt x="112" y="403"/>
                  </a:cubicBezTo>
                  <a:cubicBezTo>
                    <a:pt x="112" y="403"/>
                    <a:pt x="114" y="403"/>
                    <a:pt x="116" y="403"/>
                  </a:cubicBezTo>
                  <a:cubicBezTo>
                    <a:pt x="117" y="403"/>
                    <a:pt x="119" y="403"/>
                    <a:pt x="122" y="403"/>
                  </a:cubicBezTo>
                  <a:cubicBezTo>
                    <a:pt x="124" y="403"/>
                    <a:pt x="124" y="403"/>
                    <a:pt x="126" y="403"/>
                  </a:cubicBezTo>
                  <a:cubicBezTo>
                    <a:pt x="128" y="403"/>
                    <a:pt x="128" y="404"/>
                    <a:pt x="128" y="404"/>
                  </a:cubicBezTo>
                  <a:cubicBezTo>
                    <a:pt x="128" y="404"/>
                    <a:pt x="131" y="406"/>
                    <a:pt x="133" y="408"/>
                  </a:cubicBezTo>
                  <a:cubicBezTo>
                    <a:pt x="134" y="410"/>
                    <a:pt x="135" y="408"/>
                    <a:pt x="135" y="408"/>
                  </a:cubicBezTo>
                  <a:cubicBezTo>
                    <a:pt x="135" y="408"/>
                    <a:pt x="137" y="408"/>
                    <a:pt x="140" y="408"/>
                  </a:cubicBezTo>
                  <a:cubicBezTo>
                    <a:pt x="143" y="408"/>
                    <a:pt x="140" y="408"/>
                    <a:pt x="142" y="408"/>
                  </a:cubicBezTo>
                  <a:cubicBezTo>
                    <a:pt x="144" y="408"/>
                    <a:pt x="145" y="408"/>
                    <a:pt x="145" y="408"/>
                  </a:cubicBezTo>
                  <a:cubicBezTo>
                    <a:pt x="145" y="408"/>
                    <a:pt x="146" y="409"/>
                    <a:pt x="149" y="411"/>
                  </a:cubicBezTo>
                  <a:cubicBezTo>
                    <a:pt x="152" y="413"/>
                    <a:pt x="149" y="411"/>
                    <a:pt x="151" y="413"/>
                  </a:cubicBezTo>
                  <a:cubicBezTo>
                    <a:pt x="154" y="414"/>
                    <a:pt x="151" y="413"/>
                    <a:pt x="155" y="416"/>
                  </a:cubicBezTo>
                  <a:cubicBezTo>
                    <a:pt x="158" y="419"/>
                    <a:pt x="157" y="418"/>
                    <a:pt x="157" y="418"/>
                  </a:cubicBezTo>
                  <a:cubicBezTo>
                    <a:pt x="157" y="418"/>
                    <a:pt x="158" y="419"/>
                    <a:pt x="161" y="419"/>
                  </a:cubicBezTo>
                  <a:cubicBezTo>
                    <a:pt x="163" y="420"/>
                    <a:pt x="163" y="419"/>
                    <a:pt x="165" y="419"/>
                  </a:cubicBezTo>
                  <a:cubicBezTo>
                    <a:pt x="167" y="419"/>
                    <a:pt x="167" y="419"/>
                    <a:pt x="169" y="419"/>
                  </a:cubicBezTo>
                  <a:cubicBezTo>
                    <a:pt x="172" y="419"/>
                    <a:pt x="172" y="419"/>
                    <a:pt x="172" y="419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5" y="427"/>
                    <a:pt x="175" y="427"/>
                    <a:pt x="175" y="427"/>
                  </a:cubicBezTo>
                  <a:cubicBezTo>
                    <a:pt x="175" y="430"/>
                    <a:pt x="175" y="430"/>
                    <a:pt x="175" y="430"/>
                  </a:cubicBezTo>
                  <a:cubicBezTo>
                    <a:pt x="177" y="435"/>
                    <a:pt x="177" y="435"/>
                    <a:pt x="177" y="435"/>
                  </a:cubicBezTo>
                  <a:cubicBezTo>
                    <a:pt x="181" y="435"/>
                    <a:pt x="181" y="435"/>
                    <a:pt x="181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9" y="434"/>
                    <a:pt x="189" y="434"/>
                    <a:pt x="189" y="434"/>
                  </a:cubicBezTo>
                  <a:cubicBezTo>
                    <a:pt x="189" y="431"/>
                    <a:pt x="189" y="431"/>
                    <a:pt x="189" y="431"/>
                  </a:cubicBezTo>
                  <a:cubicBezTo>
                    <a:pt x="185" y="425"/>
                    <a:pt x="185" y="425"/>
                    <a:pt x="185" y="425"/>
                  </a:cubicBezTo>
                  <a:cubicBezTo>
                    <a:pt x="187" y="424"/>
                    <a:pt x="187" y="424"/>
                    <a:pt x="187" y="424"/>
                  </a:cubicBezTo>
                  <a:cubicBezTo>
                    <a:pt x="191" y="420"/>
                    <a:pt x="191" y="420"/>
                    <a:pt x="191" y="420"/>
                  </a:cubicBezTo>
                  <a:cubicBezTo>
                    <a:pt x="191" y="406"/>
                    <a:pt x="191" y="406"/>
                    <a:pt x="191" y="406"/>
                  </a:cubicBezTo>
                  <a:cubicBezTo>
                    <a:pt x="191" y="406"/>
                    <a:pt x="194" y="404"/>
                    <a:pt x="196" y="404"/>
                  </a:cubicBezTo>
                  <a:cubicBezTo>
                    <a:pt x="198" y="404"/>
                    <a:pt x="199" y="404"/>
                    <a:pt x="199" y="404"/>
                  </a:cubicBezTo>
                  <a:cubicBezTo>
                    <a:pt x="201" y="402"/>
                    <a:pt x="201" y="402"/>
                    <a:pt x="201" y="402"/>
                  </a:cubicBezTo>
                  <a:cubicBezTo>
                    <a:pt x="204" y="399"/>
                    <a:pt x="204" y="399"/>
                    <a:pt x="204" y="399"/>
                  </a:cubicBezTo>
                  <a:cubicBezTo>
                    <a:pt x="204" y="399"/>
                    <a:pt x="204" y="399"/>
                    <a:pt x="209" y="400"/>
                  </a:cubicBezTo>
                  <a:cubicBezTo>
                    <a:pt x="214" y="401"/>
                    <a:pt x="212" y="402"/>
                    <a:pt x="212" y="402"/>
                  </a:cubicBezTo>
                  <a:cubicBezTo>
                    <a:pt x="212" y="402"/>
                    <a:pt x="214" y="404"/>
                    <a:pt x="217" y="404"/>
                  </a:cubicBezTo>
                  <a:cubicBezTo>
                    <a:pt x="220" y="404"/>
                    <a:pt x="221" y="404"/>
                    <a:pt x="221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5" y="402"/>
                    <a:pt x="225" y="402"/>
                    <a:pt x="225" y="402"/>
                  </a:cubicBezTo>
                  <a:cubicBezTo>
                    <a:pt x="225" y="402"/>
                    <a:pt x="223" y="401"/>
                    <a:pt x="223" y="399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未知"/>
            <p:cNvSpPr/>
            <p:nvPr/>
          </p:nvSpPr>
          <p:spPr bwMode="auto">
            <a:xfrm>
              <a:off x="4408488" y="4129088"/>
              <a:ext cx="800100" cy="638175"/>
            </a:xfrm>
            <a:custGeom>
              <a:avLst/>
              <a:gdLst>
                <a:gd name="T0" fmla="*/ 229 w 268"/>
                <a:gd name="T1" fmla="*/ 68 h 213"/>
                <a:gd name="T2" fmla="*/ 170 w 268"/>
                <a:gd name="T3" fmla="*/ 66 h 213"/>
                <a:gd name="T4" fmla="*/ 154 w 268"/>
                <a:gd name="T5" fmla="*/ 68 h 213"/>
                <a:gd name="T6" fmla="*/ 146 w 268"/>
                <a:gd name="T7" fmla="*/ 64 h 213"/>
                <a:gd name="T8" fmla="*/ 148 w 268"/>
                <a:gd name="T9" fmla="*/ 47 h 213"/>
                <a:gd name="T10" fmla="*/ 156 w 268"/>
                <a:gd name="T11" fmla="*/ 31 h 213"/>
                <a:gd name="T12" fmla="*/ 158 w 268"/>
                <a:gd name="T13" fmla="*/ 15 h 213"/>
                <a:gd name="T14" fmla="*/ 156 w 268"/>
                <a:gd name="T15" fmla="*/ 8 h 213"/>
                <a:gd name="T16" fmla="*/ 149 w 268"/>
                <a:gd name="T17" fmla="*/ 1 h 213"/>
                <a:gd name="T18" fmla="*/ 140 w 268"/>
                <a:gd name="T19" fmla="*/ 0 h 213"/>
                <a:gd name="T20" fmla="*/ 132 w 268"/>
                <a:gd name="T21" fmla="*/ 2 h 213"/>
                <a:gd name="T22" fmla="*/ 125 w 268"/>
                <a:gd name="T23" fmla="*/ 4 h 213"/>
                <a:gd name="T24" fmla="*/ 121 w 268"/>
                <a:gd name="T25" fmla="*/ 9 h 213"/>
                <a:gd name="T26" fmla="*/ 108 w 268"/>
                <a:gd name="T27" fmla="*/ 19 h 213"/>
                <a:gd name="T28" fmla="*/ 95 w 268"/>
                <a:gd name="T29" fmla="*/ 26 h 213"/>
                <a:gd name="T30" fmla="*/ 53 w 268"/>
                <a:gd name="T31" fmla="*/ 38 h 213"/>
                <a:gd name="T32" fmla="*/ 19 w 268"/>
                <a:gd name="T33" fmla="*/ 68 h 213"/>
                <a:gd name="T34" fmla="*/ 8 w 268"/>
                <a:gd name="T35" fmla="*/ 68 h 213"/>
                <a:gd name="T36" fmla="*/ 4 w 268"/>
                <a:gd name="T37" fmla="*/ 70 h 213"/>
                <a:gd name="T38" fmla="*/ 4 w 268"/>
                <a:gd name="T39" fmla="*/ 89 h 213"/>
                <a:gd name="T40" fmla="*/ 3 w 268"/>
                <a:gd name="T41" fmla="*/ 105 h 213"/>
                <a:gd name="T42" fmla="*/ 4 w 268"/>
                <a:gd name="T43" fmla="*/ 119 h 213"/>
                <a:gd name="T44" fmla="*/ 9 w 268"/>
                <a:gd name="T45" fmla="*/ 136 h 213"/>
                <a:gd name="T46" fmla="*/ 15 w 268"/>
                <a:gd name="T47" fmla="*/ 151 h 213"/>
                <a:gd name="T48" fmla="*/ 21 w 268"/>
                <a:gd name="T49" fmla="*/ 153 h 213"/>
                <a:gd name="T50" fmla="*/ 30 w 268"/>
                <a:gd name="T51" fmla="*/ 155 h 213"/>
                <a:gd name="T52" fmla="*/ 40 w 268"/>
                <a:gd name="T53" fmla="*/ 151 h 213"/>
                <a:gd name="T54" fmla="*/ 48 w 268"/>
                <a:gd name="T55" fmla="*/ 152 h 213"/>
                <a:gd name="T56" fmla="*/ 62 w 268"/>
                <a:gd name="T57" fmla="*/ 155 h 213"/>
                <a:gd name="T58" fmla="*/ 71 w 268"/>
                <a:gd name="T59" fmla="*/ 152 h 213"/>
                <a:gd name="T60" fmla="*/ 78 w 268"/>
                <a:gd name="T61" fmla="*/ 149 h 213"/>
                <a:gd name="T62" fmla="*/ 83 w 268"/>
                <a:gd name="T63" fmla="*/ 141 h 213"/>
                <a:gd name="T64" fmla="*/ 90 w 268"/>
                <a:gd name="T65" fmla="*/ 148 h 213"/>
                <a:gd name="T66" fmla="*/ 99 w 268"/>
                <a:gd name="T67" fmla="*/ 148 h 213"/>
                <a:gd name="T68" fmla="*/ 102 w 268"/>
                <a:gd name="T69" fmla="*/ 157 h 213"/>
                <a:gd name="T70" fmla="*/ 107 w 268"/>
                <a:gd name="T71" fmla="*/ 174 h 213"/>
                <a:gd name="T72" fmla="*/ 116 w 268"/>
                <a:gd name="T73" fmla="*/ 175 h 213"/>
                <a:gd name="T74" fmla="*/ 126 w 268"/>
                <a:gd name="T75" fmla="*/ 173 h 213"/>
                <a:gd name="T76" fmla="*/ 137 w 268"/>
                <a:gd name="T77" fmla="*/ 175 h 213"/>
                <a:gd name="T78" fmla="*/ 138 w 268"/>
                <a:gd name="T79" fmla="*/ 195 h 213"/>
                <a:gd name="T80" fmla="*/ 149 w 268"/>
                <a:gd name="T81" fmla="*/ 213 h 213"/>
                <a:gd name="T82" fmla="*/ 165 w 268"/>
                <a:gd name="T83" fmla="*/ 204 h 213"/>
                <a:gd name="T84" fmla="*/ 173 w 268"/>
                <a:gd name="T85" fmla="*/ 198 h 213"/>
                <a:gd name="T86" fmla="*/ 189 w 268"/>
                <a:gd name="T87" fmla="*/ 197 h 213"/>
                <a:gd name="T88" fmla="*/ 202 w 268"/>
                <a:gd name="T89" fmla="*/ 196 h 213"/>
                <a:gd name="T90" fmla="*/ 228 w 268"/>
                <a:gd name="T91" fmla="*/ 183 h 213"/>
                <a:gd name="T92" fmla="*/ 241 w 268"/>
                <a:gd name="T93" fmla="*/ 161 h 213"/>
                <a:gd name="T94" fmla="*/ 259 w 268"/>
                <a:gd name="T95" fmla="*/ 11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8" h="213">
                  <a:moveTo>
                    <a:pt x="243" y="88"/>
                  </a:moveTo>
                  <a:cubicBezTo>
                    <a:pt x="243" y="88"/>
                    <a:pt x="249" y="73"/>
                    <a:pt x="229" y="68"/>
                  </a:cubicBezTo>
                  <a:cubicBezTo>
                    <a:pt x="229" y="68"/>
                    <a:pt x="216" y="43"/>
                    <a:pt x="203" y="57"/>
                  </a:cubicBezTo>
                  <a:cubicBezTo>
                    <a:pt x="203" y="57"/>
                    <a:pt x="178" y="60"/>
                    <a:pt x="170" y="66"/>
                  </a:cubicBezTo>
                  <a:cubicBezTo>
                    <a:pt x="158" y="67"/>
                    <a:pt x="158" y="67"/>
                    <a:pt x="158" y="67"/>
                  </a:cubicBezTo>
                  <a:cubicBezTo>
                    <a:pt x="154" y="68"/>
                    <a:pt x="154" y="68"/>
                    <a:pt x="154" y="68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8" y="67"/>
                    <a:pt x="146" y="66"/>
                    <a:pt x="146" y="64"/>
                  </a:cubicBezTo>
                  <a:cubicBezTo>
                    <a:pt x="146" y="63"/>
                    <a:pt x="146" y="57"/>
                    <a:pt x="146" y="57"/>
                  </a:cubicBezTo>
                  <a:cubicBezTo>
                    <a:pt x="148" y="47"/>
                    <a:pt x="148" y="47"/>
                    <a:pt x="148" y="47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6" y="31"/>
                    <a:pt x="156" y="31"/>
                    <a:pt x="156" y="31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2" y="2"/>
                    <a:pt x="131" y="2"/>
                    <a:pt x="129" y="3"/>
                  </a:cubicBezTo>
                  <a:cubicBezTo>
                    <a:pt x="128" y="3"/>
                    <a:pt x="125" y="4"/>
                    <a:pt x="125" y="4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75" y="36"/>
                    <a:pt x="68" y="31"/>
                  </a:cubicBezTo>
                  <a:cubicBezTo>
                    <a:pt x="68" y="31"/>
                    <a:pt x="62" y="41"/>
                    <a:pt x="53" y="38"/>
                  </a:cubicBezTo>
                  <a:cubicBezTo>
                    <a:pt x="53" y="38"/>
                    <a:pt x="33" y="61"/>
                    <a:pt x="29" y="65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4" y="68"/>
                    <a:pt x="13" y="68"/>
                  </a:cubicBezTo>
                  <a:cubicBezTo>
                    <a:pt x="11" y="68"/>
                    <a:pt x="9" y="68"/>
                    <a:pt x="8" y="68"/>
                  </a:cubicBezTo>
                  <a:cubicBezTo>
                    <a:pt x="7" y="68"/>
                    <a:pt x="4" y="68"/>
                    <a:pt x="4" y="68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86"/>
                    <a:pt x="4" y="89"/>
                  </a:cubicBezTo>
                  <a:cubicBezTo>
                    <a:pt x="4" y="91"/>
                    <a:pt x="3" y="96"/>
                    <a:pt x="3" y="96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4" y="154"/>
                    <a:pt x="24" y="154"/>
                    <a:pt x="24" y="154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5"/>
                    <a:pt x="31" y="155"/>
                    <a:pt x="35" y="155"/>
                  </a:cubicBezTo>
                  <a:cubicBezTo>
                    <a:pt x="38" y="155"/>
                    <a:pt x="39" y="151"/>
                    <a:pt x="40" y="151"/>
                  </a:cubicBezTo>
                  <a:cubicBezTo>
                    <a:pt x="42" y="151"/>
                    <a:pt x="40" y="150"/>
                    <a:pt x="43" y="151"/>
                  </a:cubicBezTo>
                  <a:cubicBezTo>
                    <a:pt x="47" y="152"/>
                    <a:pt x="46" y="151"/>
                    <a:pt x="48" y="152"/>
                  </a:cubicBezTo>
                  <a:cubicBezTo>
                    <a:pt x="50" y="152"/>
                    <a:pt x="55" y="155"/>
                    <a:pt x="55" y="155"/>
                  </a:cubicBezTo>
                  <a:cubicBezTo>
                    <a:pt x="55" y="155"/>
                    <a:pt x="58" y="155"/>
                    <a:pt x="62" y="155"/>
                  </a:cubicBezTo>
                  <a:cubicBezTo>
                    <a:pt x="66" y="156"/>
                    <a:pt x="67" y="155"/>
                    <a:pt x="67" y="155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71" y="152"/>
                    <a:pt x="72" y="150"/>
                    <a:pt x="74" y="150"/>
                  </a:cubicBezTo>
                  <a:cubicBezTo>
                    <a:pt x="75" y="150"/>
                    <a:pt x="77" y="151"/>
                    <a:pt x="78" y="149"/>
                  </a:cubicBezTo>
                  <a:cubicBezTo>
                    <a:pt x="78" y="147"/>
                    <a:pt x="80" y="143"/>
                    <a:pt x="80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86" y="141"/>
                    <a:pt x="87" y="148"/>
                    <a:pt x="90" y="148"/>
                  </a:cubicBezTo>
                  <a:cubicBezTo>
                    <a:pt x="93" y="148"/>
                    <a:pt x="98" y="148"/>
                    <a:pt x="98" y="148"/>
                  </a:cubicBezTo>
                  <a:cubicBezTo>
                    <a:pt x="99" y="148"/>
                    <a:pt x="99" y="148"/>
                    <a:pt x="99" y="148"/>
                  </a:cubicBezTo>
                  <a:cubicBezTo>
                    <a:pt x="99" y="153"/>
                    <a:pt x="99" y="153"/>
                    <a:pt x="99" y="153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5" y="173"/>
                    <a:pt x="107" y="174"/>
                  </a:cubicBezTo>
                  <a:cubicBezTo>
                    <a:pt x="109" y="176"/>
                    <a:pt x="108" y="176"/>
                    <a:pt x="111" y="176"/>
                  </a:cubicBezTo>
                  <a:cubicBezTo>
                    <a:pt x="113" y="176"/>
                    <a:pt x="114" y="175"/>
                    <a:pt x="116" y="175"/>
                  </a:cubicBezTo>
                  <a:cubicBezTo>
                    <a:pt x="118" y="175"/>
                    <a:pt x="118" y="174"/>
                    <a:pt x="121" y="174"/>
                  </a:cubicBezTo>
                  <a:cubicBezTo>
                    <a:pt x="123" y="174"/>
                    <a:pt x="126" y="173"/>
                    <a:pt x="126" y="173"/>
                  </a:cubicBezTo>
                  <a:cubicBezTo>
                    <a:pt x="126" y="173"/>
                    <a:pt x="128" y="171"/>
                    <a:pt x="130" y="171"/>
                  </a:cubicBezTo>
                  <a:cubicBezTo>
                    <a:pt x="131" y="171"/>
                    <a:pt x="137" y="175"/>
                    <a:pt x="137" y="175"/>
                  </a:cubicBezTo>
                  <a:cubicBezTo>
                    <a:pt x="137" y="175"/>
                    <a:pt x="143" y="180"/>
                    <a:pt x="139" y="187"/>
                  </a:cubicBezTo>
                  <a:cubicBezTo>
                    <a:pt x="135" y="194"/>
                    <a:pt x="138" y="195"/>
                    <a:pt x="138" y="195"/>
                  </a:cubicBezTo>
                  <a:cubicBezTo>
                    <a:pt x="138" y="195"/>
                    <a:pt x="146" y="203"/>
                    <a:pt x="146" y="207"/>
                  </a:cubicBezTo>
                  <a:cubicBezTo>
                    <a:pt x="146" y="211"/>
                    <a:pt x="149" y="213"/>
                    <a:pt x="149" y="213"/>
                  </a:cubicBezTo>
                  <a:cubicBezTo>
                    <a:pt x="149" y="213"/>
                    <a:pt x="155" y="211"/>
                    <a:pt x="155" y="209"/>
                  </a:cubicBezTo>
                  <a:cubicBezTo>
                    <a:pt x="155" y="208"/>
                    <a:pt x="165" y="204"/>
                    <a:pt x="165" y="204"/>
                  </a:cubicBezTo>
                  <a:cubicBezTo>
                    <a:pt x="170" y="203"/>
                    <a:pt x="170" y="203"/>
                    <a:pt x="170" y="203"/>
                  </a:cubicBezTo>
                  <a:cubicBezTo>
                    <a:pt x="170" y="203"/>
                    <a:pt x="172" y="198"/>
                    <a:pt x="173" y="198"/>
                  </a:cubicBezTo>
                  <a:cubicBezTo>
                    <a:pt x="174" y="198"/>
                    <a:pt x="185" y="199"/>
                    <a:pt x="185" y="199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9" y="197"/>
                    <a:pt x="192" y="195"/>
                    <a:pt x="197" y="195"/>
                  </a:cubicBezTo>
                  <a:cubicBezTo>
                    <a:pt x="202" y="196"/>
                    <a:pt x="202" y="196"/>
                    <a:pt x="202" y="196"/>
                  </a:cubicBezTo>
                  <a:cubicBezTo>
                    <a:pt x="202" y="196"/>
                    <a:pt x="202" y="195"/>
                    <a:pt x="205" y="195"/>
                  </a:cubicBezTo>
                  <a:cubicBezTo>
                    <a:pt x="208" y="195"/>
                    <a:pt x="221" y="183"/>
                    <a:pt x="228" y="183"/>
                  </a:cubicBezTo>
                  <a:cubicBezTo>
                    <a:pt x="235" y="183"/>
                    <a:pt x="241" y="170"/>
                    <a:pt x="241" y="167"/>
                  </a:cubicBezTo>
                  <a:cubicBezTo>
                    <a:pt x="241" y="164"/>
                    <a:pt x="241" y="161"/>
                    <a:pt x="241" y="161"/>
                  </a:cubicBezTo>
                  <a:cubicBezTo>
                    <a:pt x="241" y="161"/>
                    <a:pt x="249" y="127"/>
                    <a:pt x="253" y="123"/>
                  </a:cubicBezTo>
                  <a:cubicBezTo>
                    <a:pt x="257" y="120"/>
                    <a:pt x="259" y="118"/>
                    <a:pt x="259" y="118"/>
                  </a:cubicBezTo>
                  <a:cubicBezTo>
                    <a:pt x="259" y="118"/>
                    <a:pt x="268" y="99"/>
                    <a:pt x="243" y="88"/>
                  </a:cubicBezTo>
                  <a:close/>
                </a:path>
              </a:pathLst>
            </a:custGeom>
            <a:grpFill/>
            <a:ln w="7620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未知"/>
            <p:cNvSpPr/>
            <p:nvPr/>
          </p:nvSpPr>
          <p:spPr bwMode="auto">
            <a:xfrm>
              <a:off x="4275138" y="3890963"/>
              <a:ext cx="495300" cy="466725"/>
            </a:xfrm>
            <a:custGeom>
              <a:avLst/>
              <a:gdLst>
                <a:gd name="T0" fmla="*/ 4 w 163"/>
                <a:gd name="T1" fmla="*/ 116 h 154"/>
                <a:gd name="T2" fmla="*/ 8 w 163"/>
                <a:gd name="T3" fmla="*/ 121 h 154"/>
                <a:gd name="T4" fmla="*/ 12 w 163"/>
                <a:gd name="T5" fmla="*/ 125 h 154"/>
                <a:gd name="T6" fmla="*/ 14 w 163"/>
                <a:gd name="T7" fmla="*/ 130 h 154"/>
                <a:gd name="T8" fmla="*/ 13 w 163"/>
                <a:gd name="T9" fmla="*/ 136 h 154"/>
                <a:gd name="T10" fmla="*/ 11 w 163"/>
                <a:gd name="T11" fmla="*/ 145 h 154"/>
                <a:gd name="T12" fmla="*/ 11 w 163"/>
                <a:gd name="T13" fmla="*/ 148 h 154"/>
                <a:gd name="T14" fmla="*/ 16 w 163"/>
                <a:gd name="T15" fmla="*/ 154 h 154"/>
                <a:gd name="T16" fmla="*/ 20 w 163"/>
                <a:gd name="T17" fmla="*/ 152 h 154"/>
                <a:gd name="T18" fmla="*/ 22 w 163"/>
                <a:gd name="T19" fmla="*/ 150 h 154"/>
                <a:gd name="T20" fmla="*/ 29 w 163"/>
                <a:gd name="T21" fmla="*/ 149 h 154"/>
                <a:gd name="T22" fmla="*/ 35 w 163"/>
                <a:gd name="T23" fmla="*/ 146 h 154"/>
                <a:gd name="T24" fmla="*/ 41 w 163"/>
                <a:gd name="T25" fmla="*/ 146 h 154"/>
                <a:gd name="T26" fmla="*/ 44 w 163"/>
                <a:gd name="T27" fmla="*/ 146 h 154"/>
                <a:gd name="T28" fmla="*/ 45 w 163"/>
                <a:gd name="T29" fmla="*/ 147 h 154"/>
                <a:gd name="T30" fmla="*/ 49 w 163"/>
                <a:gd name="T31" fmla="*/ 147 h 154"/>
                <a:gd name="T32" fmla="*/ 54 w 163"/>
                <a:gd name="T33" fmla="*/ 147 h 154"/>
                <a:gd name="T34" fmla="*/ 60 w 163"/>
                <a:gd name="T35" fmla="*/ 147 h 154"/>
                <a:gd name="T36" fmla="*/ 70 w 163"/>
                <a:gd name="T37" fmla="*/ 144 h 154"/>
                <a:gd name="T38" fmla="*/ 94 w 163"/>
                <a:gd name="T39" fmla="*/ 117 h 154"/>
                <a:gd name="T40" fmla="*/ 109 w 163"/>
                <a:gd name="T41" fmla="*/ 110 h 154"/>
                <a:gd name="T42" fmla="*/ 136 w 163"/>
                <a:gd name="T43" fmla="*/ 105 h 154"/>
                <a:gd name="T44" fmla="*/ 145 w 163"/>
                <a:gd name="T45" fmla="*/ 100 h 154"/>
                <a:gd name="T46" fmla="*/ 149 w 163"/>
                <a:gd name="T47" fmla="*/ 98 h 154"/>
                <a:gd name="T48" fmla="*/ 160 w 163"/>
                <a:gd name="T49" fmla="*/ 96 h 154"/>
                <a:gd name="T50" fmla="*/ 162 w 163"/>
                <a:gd name="T51" fmla="*/ 88 h 154"/>
                <a:gd name="T52" fmla="*/ 153 w 163"/>
                <a:gd name="T53" fmla="*/ 78 h 154"/>
                <a:gd name="T54" fmla="*/ 146 w 163"/>
                <a:gd name="T55" fmla="*/ 69 h 154"/>
                <a:gd name="T56" fmla="*/ 155 w 163"/>
                <a:gd name="T57" fmla="*/ 49 h 154"/>
                <a:gd name="T58" fmla="*/ 133 w 163"/>
                <a:gd name="T59" fmla="*/ 49 h 154"/>
                <a:gd name="T60" fmla="*/ 109 w 163"/>
                <a:gd name="T61" fmla="*/ 40 h 154"/>
                <a:gd name="T62" fmla="*/ 97 w 163"/>
                <a:gd name="T63" fmla="*/ 27 h 154"/>
                <a:gd name="T64" fmla="*/ 78 w 163"/>
                <a:gd name="T65" fmla="*/ 17 h 154"/>
                <a:gd name="T66" fmla="*/ 63 w 163"/>
                <a:gd name="T67" fmla="*/ 20 h 154"/>
                <a:gd name="T68" fmla="*/ 41 w 163"/>
                <a:gd name="T69" fmla="*/ 22 h 154"/>
                <a:gd name="T70" fmla="*/ 40 w 163"/>
                <a:gd name="T71" fmla="*/ 50 h 154"/>
                <a:gd name="T72" fmla="*/ 42 w 163"/>
                <a:gd name="T73" fmla="*/ 68 h 154"/>
                <a:gd name="T74" fmla="*/ 26 w 163"/>
                <a:gd name="T75" fmla="*/ 96 h 154"/>
                <a:gd name="T76" fmla="*/ 18 w 163"/>
                <a:gd name="T77" fmla="*/ 108 h 154"/>
                <a:gd name="T78" fmla="*/ 1 w 163"/>
                <a:gd name="T79" fmla="*/ 104 h 154"/>
                <a:gd name="T80" fmla="*/ 0 w 163"/>
                <a:gd name="T81" fmla="*/ 111 h 154"/>
                <a:gd name="T82" fmla="*/ 4 w 163"/>
                <a:gd name="T83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3" h="154">
                  <a:moveTo>
                    <a:pt x="4" y="116"/>
                  </a:moveTo>
                  <a:cubicBezTo>
                    <a:pt x="8" y="121"/>
                    <a:pt x="8" y="121"/>
                    <a:pt x="8" y="121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1" y="143"/>
                    <a:pt x="11" y="145"/>
                  </a:cubicBezTo>
                  <a:cubicBezTo>
                    <a:pt x="11" y="146"/>
                    <a:pt x="11" y="148"/>
                    <a:pt x="11" y="148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8" y="150"/>
                    <a:pt x="29" y="149"/>
                  </a:cubicBezTo>
                  <a:cubicBezTo>
                    <a:pt x="31" y="148"/>
                    <a:pt x="35" y="146"/>
                    <a:pt x="35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48" y="147"/>
                    <a:pt x="49" y="147"/>
                  </a:cubicBezTo>
                  <a:cubicBezTo>
                    <a:pt x="50" y="147"/>
                    <a:pt x="52" y="147"/>
                    <a:pt x="54" y="147"/>
                  </a:cubicBezTo>
                  <a:cubicBezTo>
                    <a:pt x="55" y="147"/>
                    <a:pt x="60" y="147"/>
                    <a:pt x="60" y="147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4" y="140"/>
                    <a:pt x="94" y="117"/>
                    <a:pt x="94" y="117"/>
                  </a:cubicBezTo>
                  <a:cubicBezTo>
                    <a:pt x="103" y="120"/>
                    <a:pt x="109" y="110"/>
                    <a:pt x="109" y="110"/>
                  </a:cubicBezTo>
                  <a:cubicBezTo>
                    <a:pt x="116" y="115"/>
                    <a:pt x="136" y="105"/>
                    <a:pt x="136" y="105"/>
                  </a:cubicBezTo>
                  <a:cubicBezTo>
                    <a:pt x="145" y="100"/>
                    <a:pt x="145" y="100"/>
                    <a:pt x="145" y="100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3" y="76"/>
                    <a:pt x="153" y="78"/>
                    <a:pt x="153" y="78"/>
                  </a:cubicBezTo>
                  <a:cubicBezTo>
                    <a:pt x="134" y="78"/>
                    <a:pt x="146" y="69"/>
                    <a:pt x="146" y="69"/>
                  </a:cubicBezTo>
                  <a:cubicBezTo>
                    <a:pt x="158" y="65"/>
                    <a:pt x="155" y="49"/>
                    <a:pt x="155" y="49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21" y="63"/>
                    <a:pt x="111" y="56"/>
                    <a:pt x="109" y="40"/>
                  </a:cubicBezTo>
                  <a:cubicBezTo>
                    <a:pt x="107" y="23"/>
                    <a:pt x="97" y="27"/>
                    <a:pt x="97" y="27"/>
                  </a:cubicBezTo>
                  <a:cubicBezTo>
                    <a:pt x="91" y="34"/>
                    <a:pt x="89" y="34"/>
                    <a:pt x="78" y="17"/>
                  </a:cubicBezTo>
                  <a:cubicBezTo>
                    <a:pt x="66" y="0"/>
                    <a:pt x="63" y="20"/>
                    <a:pt x="63" y="20"/>
                  </a:cubicBezTo>
                  <a:cubicBezTo>
                    <a:pt x="38" y="17"/>
                    <a:pt x="41" y="22"/>
                    <a:pt x="41" y="22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5" y="54"/>
                    <a:pt x="44" y="64"/>
                    <a:pt x="42" y="68"/>
                  </a:cubicBezTo>
                  <a:cubicBezTo>
                    <a:pt x="39" y="72"/>
                    <a:pt x="28" y="85"/>
                    <a:pt x="26" y="96"/>
                  </a:cubicBezTo>
                  <a:cubicBezTo>
                    <a:pt x="23" y="106"/>
                    <a:pt x="18" y="108"/>
                    <a:pt x="18" y="108"/>
                  </a:cubicBezTo>
                  <a:cubicBezTo>
                    <a:pt x="10" y="99"/>
                    <a:pt x="1" y="104"/>
                    <a:pt x="1" y="104"/>
                  </a:cubicBezTo>
                  <a:cubicBezTo>
                    <a:pt x="0" y="111"/>
                    <a:pt x="0" y="111"/>
                    <a:pt x="0" y="111"/>
                  </a:cubicBezTo>
                  <a:lnTo>
                    <a:pt x="4" y="116"/>
                  </a:lnTo>
                  <a:close/>
                </a:path>
              </a:pathLst>
            </a:custGeom>
            <a:grpFill/>
            <a:ln w="7620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未知"/>
            <p:cNvSpPr/>
            <p:nvPr/>
          </p:nvSpPr>
          <p:spPr bwMode="auto">
            <a:xfrm>
              <a:off x="4684713" y="3776663"/>
              <a:ext cx="1114425" cy="714375"/>
            </a:xfrm>
            <a:custGeom>
              <a:avLst/>
              <a:gdLst>
                <a:gd name="T0" fmla="*/ 341 w 371"/>
                <a:gd name="T1" fmla="*/ 55 h 233"/>
                <a:gd name="T2" fmla="*/ 332 w 371"/>
                <a:gd name="T3" fmla="*/ 58 h 233"/>
                <a:gd name="T4" fmla="*/ 323 w 371"/>
                <a:gd name="T5" fmla="*/ 53 h 233"/>
                <a:gd name="T6" fmla="*/ 314 w 371"/>
                <a:gd name="T7" fmla="*/ 56 h 233"/>
                <a:gd name="T8" fmla="*/ 311 w 371"/>
                <a:gd name="T9" fmla="*/ 65 h 233"/>
                <a:gd name="T10" fmla="*/ 303 w 371"/>
                <a:gd name="T11" fmla="*/ 51 h 233"/>
                <a:gd name="T12" fmla="*/ 295 w 371"/>
                <a:gd name="T13" fmla="*/ 44 h 233"/>
                <a:gd name="T14" fmla="*/ 283 w 371"/>
                <a:gd name="T15" fmla="*/ 45 h 233"/>
                <a:gd name="T16" fmla="*/ 275 w 371"/>
                <a:gd name="T17" fmla="*/ 43 h 233"/>
                <a:gd name="T18" fmla="*/ 256 w 371"/>
                <a:gd name="T19" fmla="*/ 52 h 233"/>
                <a:gd name="T20" fmla="*/ 244 w 371"/>
                <a:gd name="T21" fmla="*/ 20 h 233"/>
                <a:gd name="T22" fmla="*/ 235 w 371"/>
                <a:gd name="T23" fmla="*/ 6 h 233"/>
                <a:gd name="T24" fmla="*/ 196 w 371"/>
                <a:gd name="T25" fmla="*/ 14 h 233"/>
                <a:gd name="T26" fmla="*/ 166 w 371"/>
                <a:gd name="T27" fmla="*/ 6 h 233"/>
                <a:gd name="T28" fmla="*/ 149 w 371"/>
                <a:gd name="T29" fmla="*/ 10 h 233"/>
                <a:gd name="T30" fmla="*/ 110 w 371"/>
                <a:gd name="T31" fmla="*/ 27 h 233"/>
                <a:gd name="T32" fmla="*/ 94 w 371"/>
                <a:gd name="T33" fmla="*/ 50 h 233"/>
                <a:gd name="T34" fmla="*/ 70 w 371"/>
                <a:gd name="T35" fmla="*/ 57 h 233"/>
                <a:gd name="T36" fmla="*/ 59 w 371"/>
                <a:gd name="T37" fmla="*/ 50 h 233"/>
                <a:gd name="T38" fmla="*/ 45 w 371"/>
                <a:gd name="T39" fmla="*/ 57 h 233"/>
                <a:gd name="T40" fmla="*/ 37 w 371"/>
                <a:gd name="T41" fmla="*/ 50 h 233"/>
                <a:gd name="T42" fmla="*/ 30 w 371"/>
                <a:gd name="T43" fmla="*/ 50 h 233"/>
                <a:gd name="T44" fmla="*/ 25 w 371"/>
                <a:gd name="T45" fmla="*/ 78 h 233"/>
                <a:gd name="T46" fmla="*/ 19 w 371"/>
                <a:gd name="T47" fmla="*/ 114 h 233"/>
                <a:gd name="T48" fmla="*/ 32 w 371"/>
                <a:gd name="T49" fmla="*/ 119 h 233"/>
                <a:gd name="T50" fmla="*/ 43 w 371"/>
                <a:gd name="T51" fmla="*/ 117 h 233"/>
                <a:gd name="T52" fmla="*/ 56 w 371"/>
                <a:gd name="T53" fmla="*/ 116 h 233"/>
                <a:gd name="T54" fmla="*/ 65 w 371"/>
                <a:gd name="T55" fmla="*/ 127 h 233"/>
                <a:gd name="T56" fmla="*/ 63 w 371"/>
                <a:gd name="T57" fmla="*/ 146 h 233"/>
                <a:gd name="T58" fmla="*/ 53 w 371"/>
                <a:gd name="T59" fmla="*/ 172 h 233"/>
                <a:gd name="T60" fmla="*/ 61 w 371"/>
                <a:gd name="T61" fmla="*/ 183 h 233"/>
                <a:gd name="T62" fmla="*/ 110 w 371"/>
                <a:gd name="T63" fmla="*/ 172 h 233"/>
                <a:gd name="T64" fmla="*/ 166 w 371"/>
                <a:gd name="T65" fmla="*/ 233 h 233"/>
                <a:gd name="T66" fmla="*/ 248 w 371"/>
                <a:gd name="T67" fmla="*/ 159 h 233"/>
                <a:gd name="T68" fmla="*/ 267 w 371"/>
                <a:gd name="T69" fmla="*/ 158 h 233"/>
                <a:gd name="T70" fmla="*/ 276 w 371"/>
                <a:gd name="T71" fmla="*/ 154 h 233"/>
                <a:gd name="T72" fmla="*/ 292 w 371"/>
                <a:gd name="T73" fmla="*/ 162 h 233"/>
                <a:gd name="T74" fmla="*/ 304 w 371"/>
                <a:gd name="T75" fmla="*/ 162 h 233"/>
                <a:gd name="T76" fmla="*/ 316 w 371"/>
                <a:gd name="T77" fmla="*/ 166 h 233"/>
                <a:gd name="T78" fmla="*/ 325 w 371"/>
                <a:gd name="T79" fmla="*/ 153 h 233"/>
                <a:gd name="T80" fmla="*/ 331 w 371"/>
                <a:gd name="T81" fmla="*/ 150 h 233"/>
                <a:gd name="T82" fmla="*/ 324 w 371"/>
                <a:gd name="T83" fmla="*/ 139 h 233"/>
                <a:gd name="T84" fmla="*/ 319 w 371"/>
                <a:gd name="T85" fmla="*/ 122 h 233"/>
                <a:gd name="T86" fmla="*/ 327 w 371"/>
                <a:gd name="T87" fmla="*/ 114 h 233"/>
                <a:gd name="T88" fmla="*/ 324 w 371"/>
                <a:gd name="T89" fmla="*/ 107 h 233"/>
                <a:gd name="T90" fmla="*/ 333 w 371"/>
                <a:gd name="T91" fmla="*/ 103 h 233"/>
                <a:gd name="T92" fmla="*/ 345 w 371"/>
                <a:gd name="T93" fmla="*/ 112 h 233"/>
                <a:gd name="T94" fmla="*/ 359 w 371"/>
                <a:gd name="T95" fmla="*/ 117 h 233"/>
                <a:gd name="T96" fmla="*/ 371 w 371"/>
                <a:gd name="T97" fmla="*/ 107 h 233"/>
                <a:gd name="T98" fmla="*/ 366 w 371"/>
                <a:gd name="T99" fmla="*/ 100 h 233"/>
                <a:gd name="T100" fmla="*/ 347 w 371"/>
                <a:gd name="T101" fmla="*/ 7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1" h="233">
                  <a:moveTo>
                    <a:pt x="347" y="72"/>
                  </a:moveTo>
                  <a:cubicBezTo>
                    <a:pt x="346" y="54"/>
                    <a:pt x="346" y="54"/>
                    <a:pt x="346" y="54"/>
                  </a:cubicBezTo>
                  <a:cubicBezTo>
                    <a:pt x="341" y="55"/>
                    <a:pt x="341" y="55"/>
                    <a:pt x="341" y="55"/>
                  </a:cubicBezTo>
                  <a:cubicBezTo>
                    <a:pt x="338" y="57"/>
                    <a:pt x="338" y="57"/>
                    <a:pt x="338" y="57"/>
                  </a:cubicBezTo>
                  <a:cubicBezTo>
                    <a:pt x="336" y="58"/>
                    <a:pt x="336" y="58"/>
                    <a:pt x="336" y="58"/>
                  </a:cubicBezTo>
                  <a:cubicBezTo>
                    <a:pt x="332" y="58"/>
                    <a:pt x="332" y="58"/>
                    <a:pt x="332" y="58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5" y="54"/>
                    <a:pt x="324" y="53"/>
                    <a:pt x="323" y="53"/>
                  </a:cubicBezTo>
                  <a:cubicBezTo>
                    <a:pt x="321" y="53"/>
                    <a:pt x="321" y="53"/>
                    <a:pt x="320" y="53"/>
                  </a:cubicBezTo>
                  <a:cubicBezTo>
                    <a:pt x="318" y="53"/>
                    <a:pt x="317" y="53"/>
                    <a:pt x="317" y="53"/>
                  </a:cubicBezTo>
                  <a:cubicBezTo>
                    <a:pt x="317" y="53"/>
                    <a:pt x="314" y="54"/>
                    <a:pt x="314" y="56"/>
                  </a:cubicBezTo>
                  <a:cubicBezTo>
                    <a:pt x="314" y="57"/>
                    <a:pt x="314" y="60"/>
                    <a:pt x="314" y="60"/>
                  </a:cubicBezTo>
                  <a:cubicBezTo>
                    <a:pt x="314" y="65"/>
                    <a:pt x="314" y="65"/>
                    <a:pt x="314" y="65"/>
                  </a:cubicBezTo>
                  <a:cubicBezTo>
                    <a:pt x="311" y="65"/>
                    <a:pt x="311" y="65"/>
                    <a:pt x="311" y="65"/>
                  </a:cubicBezTo>
                  <a:cubicBezTo>
                    <a:pt x="306" y="63"/>
                    <a:pt x="306" y="63"/>
                    <a:pt x="306" y="63"/>
                  </a:cubicBezTo>
                  <a:cubicBezTo>
                    <a:pt x="306" y="63"/>
                    <a:pt x="306" y="60"/>
                    <a:pt x="306" y="59"/>
                  </a:cubicBezTo>
                  <a:cubicBezTo>
                    <a:pt x="306" y="57"/>
                    <a:pt x="303" y="51"/>
                    <a:pt x="303" y="51"/>
                  </a:cubicBezTo>
                  <a:cubicBezTo>
                    <a:pt x="299" y="45"/>
                    <a:pt x="299" y="45"/>
                    <a:pt x="299" y="45"/>
                  </a:cubicBezTo>
                  <a:cubicBezTo>
                    <a:pt x="297" y="44"/>
                    <a:pt x="297" y="44"/>
                    <a:pt x="297" y="44"/>
                  </a:cubicBezTo>
                  <a:cubicBezTo>
                    <a:pt x="297" y="44"/>
                    <a:pt x="297" y="44"/>
                    <a:pt x="295" y="44"/>
                  </a:cubicBezTo>
                  <a:cubicBezTo>
                    <a:pt x="293" y="44"/>
                    <a:pt x="291" y="44"/>
                    <a:pt x="291" y="44"/>
                  </a:cubicBezTo>
                  <a:cubicBezTo>
                    <a:pt x="288" y="48"/>
                    <a:pt x="288" y="48"/>
                    <a:pt x="288" y="48"/>
                  </a:cubicBezTo>
                  <a:cubicBezTo>
                    <a:pt x="288" y="48"/>
                    <a:pt x="285" y="46"/>
                    <a:pt x="283" y="45"/>
                  </a:cubicBezTo>
                  <a:cubicBezTo>
                    <a:pt x="282" y="44"/>
                    <a:pt x="281" y="43"/>
                    <a:pt x="281" y="43"/>
                  </a:cubicBezTo>
                  <a:cubicBezTo>
                    <a:pt x="281" y="43"/>
                    <a:pt x="279" y="42"/>
                    <a:pt x="278" y="42"/>
                  </a:cubicBezTo>
                  <a:cubicBezTo>
                    <a:pt x="276" y="42"/>
                    <a:pt x="275" y="43"/>
                    <a:pt x="275" y="43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77" y="65"/>
                    <a:pt x="267" y="87"/>
                    <a:pt x="256" y="63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6" y="52"/>
                    <a:pt x="244" y="46"/>
                    <a:pt x="244" y="42"/>
                  </a:cubicBezTo>
                  <a:cubicBezTo>
                    <a:pt x="244" y="37"/>
                    <a:pt x="244" y="29"/>
                    <a:pt x="244" y="29"/>
                  </a:cubicBezTo>
                  <a:cubicBezTo>
                    <a:pt x="244" y="29"/>
                    <a:pt x="244" y="22"/>
                    <a:pt x="244" y="20"/>
                  </a:cubicBezTo>
                  <a:cubicBezTo>
                    <a:pt x="244" y="17"/>
                    <a:pt x="244" y="12"/>
                    <a:pt x="244" y="12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25" y="1"/>
                    <a:pt x="225" y="1"/>
                    <a:pt x="225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2" y="1"/>
                    <a:pt x="220" y="29"/>
                    <a:pt x="196" y="14"/>
                  </a:cubicBezTo>
                  <a:cubicBezTo>
                    <a:pt x="196" y="14"/>
                    <a:pt x="184" y="3"/>
                    <a:pt x="181" y="1"/>
                  </a:cubicBezTo>
                  <a:cubicBezTo>
                    <a:pt x="178" y="0"/>
                    <a:pt x="171" y="5"/>
                    <a:pt x="171" y="5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4"/>
                    <a:pt x="160" y="3"/>
                    <a:pt x="158" y="4"/>
                  </a:cubicBezTo>
                  <a:cubicBezTo>
                    <a:pt x="156" y="5"/>
                    <a:pt x="152" y="7"/>
                    <a:pt x="149" y="10"/>
                  </a:cubicBezTo>
                  <a:cubicBezTo>
                    <a:pt x="146" y="14"/>
                    <a:pt x="145" y="14"/>
                    <a:pt x="144" y="14"/>
                  </a:cubicBezTo>
                  <a:cubicBezTo>
                    <a:pt x="142" y="14"/>
                    <a:pt x="129" y="14"/>
                    <a:pt x="129" y="14"/>
                  </a:cubicBezTo>
                  <a:cubicBezTo>
                    <a:pt x="129" y="14"/>
                    <a:pt x="117" y="29"/>
                    <a:pt x="110" y="27"/>
                  </a:cubicBezTo>
                  <a:cubicBezTo>
                    <a:pt x="110" y="27"/>
                    <a:pt x="104" y="28"/>
                    <a:pt x="102" y="3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3" y="58"/>
                    <a:pt x="70" y="57"/>
                  </a:cubicBezTo>
                  <a:cubicBezTo>
                    <a:pt x="68" y="55"/>
                    <a:pt x="66" y="53"/>
                    <a:pt x="66" y="53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5" y="50"/>
                  </a:cubicBezTo>
                  <a:cubicBezTo>
                    <a:pt x="34" y="50"/>
                    <a:pt x="32" y="50"/>
                    <a:pt x="32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4" y="101"/>
                    <a:pt x="12" y="105"/>
                  </a:cubicBezTo>
                  <a:cubicBezTo>
                    <a:pt x="12" y="105"/>
                    <a:pt x="0" y="114"/>
                    <a:pt x="19" y="114"/>
                  </a:cubicBezTo>
                  <a:cubicBezTo>
                    <a:pt x="19" y="114"/>
                    <a:pt x="29" y="112"/>
                    <a:pt x="28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19"/>
                    <a:pt x="35" y="118"/>
                    <a:pt x="36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3" y="146"/>
                    <a:pt x="63" y="146"/>
                    <a:pt x="63" y="146"/>
                  </a:cubicBezTo>
                  <a:cubicBezTo>
                    <a:pt x="59" y="153"/>
                    <a:pt x="59" y="153"/>
                    <a:pt x="59" y="153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53" y="172"/>
                    <a:pt x="53" y="178"/>
                    <a:pt x="53" y="179"/>
                  </a:cubicBezTo>
                  <a:cubicBezTo>
                    <a:pt x="53" y="181"/>
                    <a:pt x="55" y="182"/>
                    <a:pt x="55" y="182"/>
                  </a:cubicBezTo>
                  <a:cubicBezTo>
                    <a:pt x="61" y="183"/>
                    <a:pt x="61" y="183"/>
                    <a:pt x="61" y="183"/>
                  </a:cubicBezTo>
                  <a:cubicBezTo>
                    <a:pt x="65" y="182"/>
                    <a:pt x="65" y="182"/>
                    <a:pt x="65" y="182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85" y="175"/>
                    <a:pt x="110" y="172"/>
                    <a:pt x="110" y="172"/>
                  </a:cubicBezTo>
                  <a:cubicBezTo>
                    <a:pt x="123" y="158"/>
                    <a:pt x="136" y="183"/>
                    <a:pt x="136" y="183"/>
                  </a:cubicBezTo>
                  <a:cubicBezTo>
                    <a:pt x="156" y="188"/>
                    <a:pt x="150" y="203"/>
                    <a:pt x="150" y="203"/>
                  </a:cubicBezTo>
                  <a:cubicBezTo>
                    <a:pt x="175" y="214"/>
                    <a:pt x="166" y="233"/>
                    <a:pt x="166" y="233"/>
                  </a:cubicBezTo>
                  <a:cubicBezTo>
                    <a:pt x="166" y="233"/>
                    <a:pt x="213" y="206"/>
                    <a:pt x="210" y="180"/>
                  </a:cubicBezTo>
                  <a:cubicBezTo>
                    <a:pt x="231" y="159"/>
                    <a:pt x="231" y="159"/>
                    <a:pt x="231" y="159"/>
                  </a:cubicBezTo>
                  <a:cubicBezTo>
                    <a:pt x="248" y="159"/>
                    <a:pt x="248" y="159"/>
                    <a:pt x="248" y="159"/>
                  </a:cubicBezTo>
                  <a:cubicBezTo>
                    <a:pt x="251" y="157"/>
                    <a:pt x="251" y="157"/>
                    <a:pt x="251" y="157"/>
                  </a:cubicBezTo>
                  <a:cubicBezTo>
                    <a:pt x="251" y="157"/>
                    <a:pt x="260" y="147"/>
                    <a:pt x="265" y="158"/>
                  </a:cubicBezTo>
                  <a:cubicBezTo>
                    <a:pt x="267" y="158"/>
                    <a:pt x="267" y="158"/>
                    <a:pt x="267" y="158"/>
                  </a:cubicBezTo>
                  <a:cubicBezTo>
                    <a:pt x="269" y="156"/>
                    <a:pt x="269" y="156"/>
                    <a:pt x="269" y="156"/>
                  </a:cubicBezTo>
                  <a:cubicBezTo>
                    <a:pt x="272" y="153"/>
                    <a:pt x="272" y="153"/>
                    <a:pt x="272" y="153"/>
                  </a:cubicBezTo>
                  <a:cubicBezTo>
                    <a:pt x="276" y="154"/>
                    <a:pt x="276" y="154"/>
                    <a:pt x="276" y="154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9" y="161"/>
                    <a:pt x="289" y="161"/>
                    <a:pt x="289" y="161"/>
                  </a:cubicBezTo>
                  <a:cubicBezTo>
                    <a:pt x="289" y="161"/>
                    <a:pt x="290" y="162"/>
                    <a:pt x="292" y="162"/>
                  </a:cubicBezTo>
                  <a:cubicBezTo>
                    <a:pt x="293" y="162"/>
                    <a:pt x="294" y="162"/>
                    <a:pt x="296" y="162"/>
                  </a:cubicBezTo>
                  <a:cubicBezTo>
                    <a:pt x="298" y="162"/>
                    <a:pt x="298" y="162"/>
                    <a:pt x="300" y="162"/>
                  </a:cubicBezTo>
                  <a:cubicBezTo>
                    <a:pt x="302" y="162"/>
                    <a:pt x="304" y="162"/>
                    <a:pt x="304" y="162"/>
                  </a:cubicBezTo>
                  <a:cubicBezTo>
                    <a:pt x="304" y="162"/>
                    <a:pt x="306" y="161"/>
                    <a:pt x="310" y="162"/>
                  </a:cubicBezTo>
                  <a:cubicBezTo>
                    <a:pt x="313" y="163"/>
                    <a:pt x="313" y="163"/>
                    <a:pt x="313" y="163"/>
                  </a:cubicBezTo>
                  <a:cubicBezTo>
                    <a:pt x="316" y="166"/>
                    <a:pt x="316" y="166"/>
                    <a:pt x="316" y="166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19" y="165"/>
                    <a:pt x="322" y="165"/>
                    <a:pt x="322" y="154"/>
                  </a:cubicBezTo>
                  <a:cubicBezTo>
                    <a:pt x="325" y="153"/>
                    <a:pt x="325" y="153"/>
                    <a:pt x="325" y="153"/>
                  </a:cubicBezTo>
                  <a:cubicBezTo>
                    <a:pt x="328" y="153"/>
                    <a:pt x="328" y="153"/>
                    <a:pt x="328" y="153"/>
                  </a:cubicBezTo>
                  <a:cubicBezTo>
                    <a:pt x="330" y="153"/>
                    <a:pt x="330" y="153"/>
                    <a:pt x="330" y="153"/>
                  </a:cubicBezTo>
                  <a:cubicBezTo>
                    <a:pt x="331" y="152"/>
                    <a:pt x="331" y="150"/>
                    <a:pt x="331" y="150"/>
                  </a:cubicBezTo>
                  <a:cubicBezTo>
                    <a:pt x="331" y="147"/>
                    <a:pt x="331" y="147"/>
                    <a:pt x="331" y="147"/>
                  </a:cubicBezTo>
                  <a:cubicBezTo>
                    <a:pt x="329" y="144"/>
                    <a:pt x="329" y="144"/>
                    <a:pt x="329" y="144"/>
                  </a:cubicBezTo>
                  <a:cubicBezTo>
                    <a:pt x="324" y="139"/>
                    <a:pt x="324" y="139"/>
                    <a:pt x="324" y="139"/>
                  </a:cubicBezTo>
                  <a:cubicBezTo>
                    <a:pt x="319" y="135"/>
                    <a:pt x="319" y="135"/>
                    <a:pt x="319" y="135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22" y="121"/>
                    <a:pt x="324" y="121"/>
                    <a:pt x="324" y="121"/>
                  </a:cubicBezTo>
                  <a:cubicBezTo>
                    <a:pt x="327" y="119"/>
                    <a:pt x="327" y="119"/>
                    <a:pt x="327" y="119"/>
                  </a:cubicBezTo>
                  <a:cubicBezTo>
                    <a:pt x="327" y="114"/>
                    <a:pt x="327" y="114"/>
                    <a:pt x="327" y="114"/>
                  </a:cubicBezTo>
                  <a:cubicBezTo>
                    <a:pt x="325" y="111"/>
                    <a:pt x="325" y="111"/>
                    <a:pt x="325" y="111"/>
                  </a:cubicBezTo>
                  <a:cubicBezTo>
                    <a:pt x="324" y="109"/>
                    <a:pt x="324" y="109"/>
                    <a:pt x="324" y="109"/>
                  </a:cubicBezTo>
                  <a:cubicBezTo>
                    <a:pt x="324" y="107"/>
                    <a:pt x="324" y="107"/>
                    <a:pt x="324" y="107"/>
                  </a:cubicBezTo>
                  <a:cubicBezTo>
                    <a:pt x="328" y="104"/>
                    <a:pt x="328" y="104"/>
                    <a:pt x="328" y="104"/>
                  </a:cubicBezTo>
                  <a:cubicBezTo>
                    <a:pt x="328" y="104"/>
                    <a:pt x="329" y="103"/>
                    <a:pt x="331" y="103"/>
                  </a:cubicBezTo>
                  <a:cubicBezTo>
                    <a:pt x="332" y="103"/>
                    <a:pt x="329" y="101"/>
                    <a:pt x="333" y="103"/>
                  </a:cubicBezTo>
                  <a:cubicBezTo>
                    <a:pt x="338" y="106"/>
                    <a:pt x="338" y="106"/>
                    <a:pt x="340" y="108"/>
                  </a:cubicBezTo>
                  <a:cubicBezTo>
                    <a:pt x="341" y="109"/>
                    <a:pt x="342" y="112"/>
                    <a:pt x="342" y="112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45" y="112"/>
                    <a:pt x="345" y="108"/>
                    <a:pt x="346" y="108"/>
                  </a:cubicBezTo>
                  <a:cubicBezTo>
                    <a:pt x="348" y="108"/>
                    <a:pt x="353" y="108"/>
                    <a:pt x="353" y="111"/>
                  </a:cubicBezTo>
                  <a:cubicBezTo>
                    <a:pt x="354" y="115"/>
                    <a:pt x="359" y="117"/>
                    <a:pt x="359" y="117"/>
                  </a:cubicBezTo>
                  <a:cubicBezTo>
                    <a:pt x="359" y="117"/>
                    <a:pt x="362" y="122"/>
                    <a:pt x="367" y="117"/>
                  </a:cubicBezTo>
                  <a:cubicBezTo>
                    <a:pt x="371" y="113"/>
                    <a:pt x="371" y="113"/>
                    <a:pt x="371" y="113"/>
                  </a:cubicBezTo>
                  <a:cubicBezTo>
                    <a:pt x="371" y="107"/>
                    <a:pt x="371" y="107"/>
                    <a:pt x="371" y="107"/>
                  </a:cubicBezTo>
                  <a:cubicBezTo>
                    <a:pt x="371" y="105"/>
                    <a:pt x="371" y="105"/>
                    <a:pt x="371" y="105"/>
                  </a:cubicBezTo>
                  <a:cubicBezTo>
                    <a:pt x="368" y="102"/>
                    <a:pt x="368" y="102"/>
                    <a:pt x="368" y="102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66" y="97"/>
                    <a:pt x="366" y="97"/>
                    <a:pt x="366" y="97"/>
                  </a:cubicBezTo>
                  <a:cubicBezTo>
                    <a:pt x="367" y="95"/>
                    <a:pt x="367" y="95"/>
                    <a:pt x="367" y="95"/>
                  </a:cubicBezTo>
                  <a:cubicBezTo>
                    <a:pt x="367" y="95"/>
                    <a:pt x="349" y="90"/>
                    <a:pt x="347" y="72"/>
                  </a:cubicBezTo>
                  <a:close/>
                </a:path>
              </a:pathLst>
            </a:custGeom>
            <a:grpFill/>
            <a:ln w="7620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未知"/>
            <p:cNvSpPr/>
            <p:nvPr/>
          </p:nvSpPr>
          <p:spPr bwMode="auto">
            <a:xfrm>
              <a:off x="3084513" y="2852738"/>
              <a:ext cx="2809875" cy="1419225"/>
            </a:xfrm>
            <a:custGeom>
              <a:avLst/>
              <a:gdLst>
                <a:gd name="T0" fmla="*/ 911 w 930"/>
                <a:gd name="T1" fmla="*/ 364 h 470"/>
                <a:gd name="T2" fmla="*/ 926 w 930"/>
                <a:gd name="T3" fmla="*/ 359 h 470"/>
                <a:gd name="T4" fmla="*/ 915 w 930"/>
                <a:gd name="T5" fmla="*/ 304 h 470"/>
                <a:gd name="T6" fmla="*/ 890 w 930"/>
                <a:gd name="T7" fmla="*/ 243 h 470"/>
                <a:gd name="T8" fmla="*/ 863 w 930"/>
                <a:gd name="T9" fmla="*/ 201 h 470"/>
                <a:gd name="T10" fmla="*/ 859 w 930"/>
                <a:gd name="T11" fmla="*/ 176 h 470"/>
                <a:gd name="T12" fmla="*/ 813 w 930"/>
                <a:gd name="T13" fmla="*/ 135 h 470"/>
                <a:gd name="T14" fmla="*/ 756 w 930"/>
                <a:gd name="T15" fmla="*/ 133 h 470"/>
                <a:gd name="T16" fmla="*/ 743 w 930"/>
                <a:gd name="T17" fmla="*/ 173 h 470"/>
                <a:gd name="T18" fmla="*/ 733 w 930"/>
                <a:gd name="T19" fmla="*/ 185 h 470"/>
                <a:gd name="T20" fmla="*/ 722 w 930"/>
                <a:gd name="T21" fmla="*/ 204 h 470"/>
                <a:gd name="T22" fmla="*/ 708 w 930"/>
                <a:gd name="T23" fmla="*/ 221 h 470"/>
                <a:gd name="T24" fmla="*/ 690 w 930"/>
                <a:gd name="T25" fmla="*/ 221 h 470"/>
                <a:gd name="T26" fmla="*/ 663 w 930"/>
                <a:gd name="T27" fmla="*/ 214 h 470"/>
                <a:gd name="T28" fmla="*/ 647 w 930"/>
                <a:gd name="T29" fmla="*/ 194 h 470"/>
                <a:gd name="T30" fmla="*/ 643 w 930"/>
                <a:gd name="T31" fmla="*/ 247 h 470"/>
                <a:gd name="T32" fmla="*/ 649 w 930"/>
                <a:gd name="T33" fmla="*/ 271 h 470"/>
                <a:gd name="T34" fmla="*/ 618 w 930"/>
                <a:gd name="T35" fmla="*/ 314 h 470"/>
                <a:gd name="T36" fmla="*/ 631 w 930"/>
                <a:gd name="T37" fmla="*/ 344 h 470"/>
                <a:gd name="T38" fmla="*/ 618 w 930"/>
                <a:gd name="T39" fmla="*/ 314 h 470"/>
                <a:gd name="T40" fmla="*/ 649 w 930"/>
                <a:gd name="T41" fmla="*/ 271 h 470"/>
                <a:gd name="T42" fmla="*/ 643 w 930"/>
                <a:gd name="T43" fmla="*/ 247 h 470"/>
                <a:gd name="T44" fmla="*/ 645 w 930"/>
                <a:gd name="T45" fmla="*/ 190 h 470"/>
                <a:gd name="T46" fmla="*/ 616 w 930"/>
                <a:gd name="T47" fmla="*/ 178 h 470"/>
                <a:gd name="T48" fmla="*/ 561 w 930"/>
                <a:gd name="T49" fmla="*/ 201 h 470"/>
                <a:gd name="T50" fmla="*/ 530 w 930"/>
                <a:gd name="T51" fmla="*/ 204 h 470"/>
                <a:gd name="T52" fmla="*/ 482 w 930"/>
                <a:gd name="T53" fmla="*/ 212 h 470"/>
                <a:gd name="T54" fmla="*/ 432 w 930"/>
                <a:gd name="T55" fmla="*/ 202 h 470"/>
                <a:gd name="T56" fmla="*/ 370 w 930"/>
                <a:gd name="T57" fmla="*/ 207 h 470"/>
                <a:gd name="T58" fmla="*/ 336 w 930"/>
                <a:gd name="T59" fmla="*/ 175 h 470"/>
                <a:gd name="T60" fmla="*/ 326 w 930"/>
                <a:gd name="T61" fmla="*/ 136 h 470"/>
                <a:gd name="T62" fmla="*/ 314 w 930"/>
                <a:gd name="T63" fmla="*/ 111 h 470"/>
                <a:gd name="T64" fmla="*/ 301 w 930"/>
                <a:gd name="T65" fmla="*/ 103 h 470"/>
                <a:gd name="T66" fmla="*/ 290 w 930"/>
                <a:gd name="T67" fmla="*/ 68 h 470"/>
                <a:gd name="T68" fmla="*/ 296 w 930"/>
                <a:gd name="T69" fmla="*/ 31 h 470"/>
                <a:gd name="T70" fmla="*/ 272 w 930"/>
                <a:gd name="T71" fmla="*/ 22 h 470"/>
                <a:gd name="T72" fmla="*/ 286 w 930"/>
                <a:gd name="T73" fmla="*/ 11 h 470"/>
                <a:gd name="T74" fmla="*/ 257 w 930"/>
                <a:gd name="T75" fmla="*/ 6 h 470"/>
                <a:gd name="T76" fmla="*/ 223 w 930"/>
                <a:gd name="T77" fmla="*/ 1 h 470"/>
                <a:gd name="T78" fmla="*/ 186 w 930"/>
                <a:gd name="T79" fmla="*/ 16 h 470"/>
                <a:gd name="T80" fmla="*/ 116 w 930"/>
                <a:gd name="T81" fmla="*/ 46 h 470"/>
                <a:gd name="T82" fmla="*/ 76 w 930"/>
                <a:gd name="T83" fmla="*/ 100 h 470"/>
                <a:gd name="T84" fmla="*/ 43 w 930"/>
                <a:gd name="T85" fmla="*/ 107 h 470"/>
                <a:gd name="T86" fmla="*/ 5 w 930"/>
                <a:gd name="T87" fmla="*/ 131 h 470"/>
                <a:gd name="T88" fmla="*/ 92 w 930"/>
                <a:gd name="T89" fmla="*/ 235 h 470"/>
                <a:gd name="T90" fmla="*/ 127 w 930"/>
                <a:gd name="T91" fmla="*/ 318 h 470"/>
                <a:gd name="T92" fmla="*/ 137 w 930"/>
                <a:gd name="T93" fmla="*/ 397 h 470"/>
                <a:gd name="T94" fmla="*/ 186 w 930"/>
                <a:gd name="T95" fmla="*/ 432 h 470"/>
                <a:gd name="T96" fmla="*/ 224 w 930"/>
                <a:gd name="T97" fmla="*/ 459 h 470"/>
                <a:gd name="T98" fmla="*/ 228 w 930"/>
                <a:gd name="T99" fmla="*/ 428 h 470"/>
                <a:gd name="T100" fmla="*/ 246 w 930"/>
                <a:gd name="T101" fmla="*/ 451 h 470"/>
                <a:gd name="T102" fmla="*/ 321 w 930"/>
                <a:gd name="T103" fmla="*/ 458 h 470"/>
                <a:gd name="T104" fmla="*/ 390 w 930"/>
                <a:gd name="T105" fmla="*/ 439 h 470"/>
                <a:gd name="T106" fmla="*/ 505 w 930"/>
                <a:gd name="T107" fmla="*/ 383 h 470"/>
                <a:gd name="T108" fmla="*/ 572 w 930"/>
                <a:gd name="T109" fmla="*/ 360 h 470"/>
                <a:gd name="T110" fmla="*/ 630 w 930"/>
                <a:gd name="T111" fmla="*/ 353 h 470"/>
                <a:gd name="T112" fmla="*/ 726 w 930"/>
                <a:gd name="T113" fmla="*/ 321 h 470"/>
                <a:gd name="T114" fmla="*/ 807 w 930"/>
                <a:gd name="T115" fmla="*/ 372 h 470"/>
                <a:gd name="T116" fmla="*/ 836 w 930"/>
                <a:gd name="T117" fmla="*/ 366 h 470"/>
                <a:gd name="T118" fmla="*/ 862 w 930"/>
                <a:gd name="T119" fmla="*/ 365 h 470"/>
                <a:gd name="T120" fmla="*/ 912 w 930"/>
                <a:gd name="T121" fmla="*/ 42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0" h="470">
                  <a:moveTo>
                    <a:pt x="927" y="396"/>
                  </a:moveTo>
                  <a:cubicBezTo>
                    <a:pt x="926" y="394"/>
                    <a:pt x="926" y="394"/>
                    <a:pt x="926" y="394"/>
                  </a:cubicBezTo>
                  <a:cubicBezTo>
                    <a:pt x="916" y="386"/>
                    <a:pt x="916" y="386"/>
                    <a:pt x="916" y="386"/>
                  </a:cubicBezTo>
                  <a:cubicBezTo>
                    <a:pt x="912" y="383"/>
                    <a:pt x="912" y="383"/>
                    <a:pt x="912" y="383"/>
                  </a:cubicBezTo>
                  <a:cubicBezTo>
                    <a:pt x="910" y="380"/>
                    <a:pt x="910" y="380"/>
                    <a:pt x="910" y="380"/>
                  </a:cubicBezTo>
                  <a:cubicBezTo>
                    <a:pt x="910" y="378"/>
                    <a:pt x="910" y="378"/>
                    <a:pt x="910" y="378"/>
                  </a:cubicBezTo>
                  <a:cubicBezTo>
                    <a:pt x="912" y="375"/>
                    <a:pt x="912" y="375"/>
                    <a:pt x="912" y="375"/>
                  </a:cubicBezTo>
                  <a:cubicBezTo>
                    <a:pt x="914" y="373"/>
                    <a:pt x="914" y="373"/>
                    <a:pt x="914" y="373"/>
                  </a:cubicBezTo>
                  <a:cubicBezTo>
                    <a:pt x="915" y="370"/>
                    <a:pt x="915" y="370"/>
                    <a:pt x="915" y="370"/>
                  </a:cubicBezTo>
                  <a:cubicBezTo>
                    <a:pt x="915" y="367"/>
                    <a:pt x="915" y="367"/>
                    <a:pt x="915" y="367"/>
                  </a:cubicBezTo>
                  <a:cubicBezTo>
                    <a:pt x="911" y="364"/>
                    <a:pt x="911" y="364"/>
                    <a:pt x="911" y="364"/>
                  </a:cubicBezTo>
                  <a:cubicBezTo>
                    <a:pt x="909" y="362"/>
                    <a:pt x="909" y="362"/>
                    <a:pt x="909" y="362"/>
                  </a:cubicBezTo>
                  <a:cubicBezTo>
                    <a:pt x="907" y="359"/>
                    <a:pt x="907" y="359"/>
                    <a:pt x="907" y="359"/>
                  </a:cubicBezTo>
                  <a:cubicBezTo>
                    <a:pt x="907" y="357"/>
                    <a:pt x="907" y="357"/>
                    <a:pt x="907" y="357"/>
                  </a:cubicBezTo>
                  <a:cubicBezTo>
                    <a:pt x="907" y="356"/>
                    <a:pt x="907" y="356"/>
                    <a:pt x="907" y="356"/>
                  </a:cubicBezTo>
                  <a:cubicBezTo>
                    <a:pt x="907" y="355"/>
                    <a:pt x="907" y="355"/>
                    <a:pt x="907" y="355"/>
                  </a:cubicBezTo>
                  <a:cubicBezTo>
                    <a:pt x="912" y="353"/>
                    <a:pt x="912" y="353"/>
                    <a:pt x="912" y="353"/>
                  </a:cubicBezTo>
                  <a:cubicBezTo>
                    <a:pt x="913" y="350"/>
                    <a:pt x="913" y="350"/>
                    <a:pt x="913" y="350"/>
                  </a:cubicBezTo>
                  <a:cubicBezTo>
                    <a:pt x="916" y="350"/>
                    <a:pt x="916" y="350"/>
                    <a:pt x="916" y="350"/>
                  </a:cubicBezTo>
                  <a:cubicBezTo>
                    <a:pt x="919" y="358"/>
                    <a:pt x="919" y="358"/>
                    <a:pt x="919" y="358"/>
                  </a:cubicBezTo>
                  <a:cubicBezTo>
                    <a:pt x="921" y="361"/>
                    <a:pt x="921" y="361"/>
                    <a:pt x="921" y="361"/>
                  </a:cubicBezTo>
                  <a:cubicBezTo>
                    <a:pt x="921" y="361"/>
                    <a:pt x="926" y="363"/>
                    <a:pt x="926" y="359"/>
                  </a:cubicBezTo>
                  <a:cubicBezTo>
                    <a:pt x="926" y="355"/>
                    <a:pt x="926" y="355"/>
                    <a:pt x="926" y="355"/>
                  </a:cubicBezTo>
                  <a:cubicBezTo>
                    <a:pt x="925" y="352"/>
                    <a:pt x="925" y="352"/>
                    <a:pt x="925" y="352"/>
                  </a:cubicBezTo>
                  <a:cubicBezTo>
                    <a:pt x="923" y="350"/>
                    <a:pt x="923" y="350"/>
                    <a:pt x="923" y="350"/>
                  </a:cubicBezTo>
                  <a:cubicBezTo>
                    <a:pt x="921" y="347"/>
                    <a:pt x="921" y="347"/>
                    <a:pt x="921" y="347"/>
                  </a:cubicBezTo>
                  <a:cubicBezTo>
                    <a:pt x="921" y="347"/>
                    <a:pt x="930" y="342"/>
                    <a:pt x="924" y="339"/>
                  </a:cubicBezTo>
                  <a:cubicBezTo>
                    <a:pt x="919" y="336"/>
                    <a:pt x="920" y="335"/>
                    <a:pt x="920" y="335"/>
                  </a:cubicBezTo>
                  <a:cubicBezTo>
                    <a:pt x="919" y="332"/>
                    <a:pt x="919" y="332"/>
                    <a:pt x="919" y="332"/>
                  </a:cubicBezTo>
                  <a:cubicBezTo>
                    <a:pt x="923" y="330"/>
                    <a:pt x="923" y="330"/>
                    <a:pt x="923" y="330"/>
                  </a:cubicBezTo>
                  <a:cubicBezTo>
                    <a:pt x="926" y="327"/>
                    <a:pt x="926" y="327"/>
                    <a:pt x="926" y="327"/>
                  </a:cubicBezTo>
                  <a:cubicBezTo>
                    <a:pt x="923" y="322"/>
                    <a:pt x="923" y="322"/>
                    <a:pt x="923" y="322"/>
                  </a:cubicBezTo>
                  <a:cubicBezTo>
                    <a:pt x="915" y="304"/>
                    <a:pt x="915" y="304"/>
                    <a:pt x="915" y="304"/>
                  </a:cubicBezTo>
                  <a:cubicBezTo>
                    <a:pt x="911" y="300"/>
                    <a:pt x="911" y="300"/>
                    <a:pt x="911" y="300"/>
                  </a:cubicBezTo>
                  <a:cubicBezTo>
                    <a:pt x="908" y="297"/>
                    <a:pt x="908" y="297"/>
                    <a:pt x="908" y="297"/>
                  </a:cubicBezTo>
                  <a:cubicBezTo>
                    <a:pt x="906" y="295"/>
                    <a:pt x="906" y="295"/>
                    <a:pt x="906" y="295"/>
                  </a:cubicBezTo>
                  <a:cubicBezTo>
                    <a:pt x="905" y="293"/>
                    <a:pt x="905" y="293"/>
                    <a:pt x="905" y="293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05" y="283"/>
                    <a:pt x="905" y="283"/>
                    <a:pt x="905" y="283"/>
                  </a:cubicBezTo>
                  <a:cubicBezTo>
                    <a:pt x="905" y="278"/>
                    <a:pt x="905" y="278"/>
                    <a:pt x="905" y="278"/>
                  </a:cubicBezTo>
                  <a:cubicBezTo>
                    <a:pt x="905" y="272"/>
                    <a:pt x="905" y="272"/>
                    <a:pt x="905" y="272"/>
                  </a:cubicBezTo>
                  <a:cubicBezTo>
                    <a:pt x="901" y="266"/>
                    <a:pt x="901" y="266"/>
                    <a:pt x="901" y="266"/>
                  </a:cubicBezTo>
                  <a:cubicBezTo>
                    <a:pt x="895" y="254"/>
                    <a:pt x="895" y="254"/>
                    <a:pt x="895" y="254"/>
                  </a:cubicBezTo>
                  <a:cubicBezTo>
                    <a:pt x="890" y="243"/>
                    <a:pt x="890" y="243"/>
                    <a:pt x="890" y="243"/>
                  </a:cubicBezTo>
                  <a:cubicBezTo>
                    <a:pt x="887" y="238"/>
                    <a:pt x="887" y="238"/>
                    <a:pt x="887" y="238"/>
                  </a:cubicBezTo>
                  <a:cubicBezTo>
                    <a:pt x="884" y="233"/>
                    <a:pt x="884" y="233"/>
                    <a:pt x="884" y="233"/>
                  </a:cubicBezTo>
                  <a:cubicBezTo>
                    <a:pt x="880" y="228"/>
                    <a:pt x="880" y="228"/>
                    <a:pt x="880" y="228"/>
                  </a:cubicBezTo>
                  <a:cubicBezTo>
                    <a:pt x="880" y="223"/>
                    <a:pt x="880" y="223"/>
                    <a:pt x="880" y="223"/>
                  </a:cubicBezTo>
                  <a:cubicBezTo>
                    <a:pt x="880" y="219"/>
                    <a:pt x="880" y="219"/>
                    <a:pt x="880" y="219"/>
                  </a:cubicBezTo>
                  <a:cubicBezTo>
                    <a:pt x="878" y="214"/>
                    <a:pt x="878" y="214"/>
                    <a:pt x="878" y="214"/>
                  </a:cubicBezTo>
                  <a:cubicBezTo>
                    <a:pt x="875" y="213"/>
                    <a:pt x="875" y="213"/>
                    <a:pt x="875" y="213"/>
                  </a:cubicBezTo>
                  <a:cubicBezTo>
                    <a:pt x="875" y="213"/>
                    <a:pt x="872" y="213"/>
                    <a:pt x="871" y="212"/>
                  </a:cubicBezTo>
                  <a:cubicBezTo>
                    <a:pt x="869" y="212"/>
                    <a:pt x="866" y="209"/>
                    <a:pt x="866" y="209"/>
                  </a:cubicBezTo>
                  <a:cubicBezTo>
                    <a:pt x="866" y="205"/>
                    <a:pt x="866" y="205"/>
                    <a:pt x="866" y="205"/>
                  </a:cubicBezTo>
                  <a:cubicBezTo>
                    <a:pt x="863" y="201"/>
                    <a:pt x="863" y="201"/>
                    <a:pt x="863" y="201"/>
                  </a:cubicBezTo>
                  <a:cubicBezTo>
                    <a:pt x="858" y="198"/>
                    <a:pt x="858" y="198"/>
                    <a:pt x="858" y="198"/>
                  </a:cubicBezTo>
                  <a:cubicBezTo>
                    <a:pt x="854" y="194"/>
                    <a:pt x="854" y="194"/>
                    <a:pt x="854" y="194"/>
                  </a:cubicBezTo>
                  <a:cubicBezTo>
                    <a:pt x="850" y="191"/>
                    <a:pt x="850" y="191"/>
                    <a:pt x="850" y="191"/>
                  </a:cubicBezTo>
                  <a:cubicBezTo>
                    <a:pt x="849" y="189"/>
                    <a:pt x="849" y="189"/>
                    <a:pt x="849" y="189"/>
                  </a:cubicBezTo>
                  <a:cubicBezTo>
                    <a:pt x="849" y="186"/>
                    <a:pt x="849" y="186"/>
                    <a:pt x="849" y="186"/>
                  </a:cubicBezTo>
                  <a:cubicBezTo>
                    <a:pt x="849" y="184"/>
                    <a:pt x="849" y="184"/>
                    <a:pt x="849" y="184"/>
                  </a:cubicBezTo>
                  <a:cubicBezTo>
                    <a:pt x="852" y="183"/>
                    <a:pt x="852" y="183"/>
                    <a:pt x="852" y="183"/>
                  </a:cubicBezTo>
                  <a:cubicBezTo>
                    <a:pt x="855" y="183"/>
                    <a:pt x="855" y="183"/>
                    <a:pt x="855" y="183"/>
                  </a:cubicBezTo>
                  <a:cubicBezTo>
                    <a:pt x="858" y="183"/>
                    <a:pt x="858" y="183"/>
                    <a:pt x="858" y="183"/>
                  </a:cubicBezTo>
                  <a:cubicBezTo>
                    <a:pt x="859" y="179"/>
                    <a:pt x="859" y="179"/>
                    <a:pt x="859" y="179"/>
                  </a:cubicBezTo>
                  <a:cubicBezTo>
                    <a:pt x="859" y="176"/>
                    <a:pt x="859" y="176"/>
                    <a:pt x="859" y="176"/>
                  </a:cubicBezTo>
                  <a:cubicBezTo>
                    <a:pt x="858" y="173"/>
                    <a:pt x="858" y="173"/>
                    <a:pt x="858" y="173"/>
                  </a:cubicBezTo>
                  <a:cubicBezTo>
                    <a:pt x="849" y="168"/>
                    <a:pt x="849" y="168"/>
                    <a:pt x="849" y="168"/>
                  </a:cubicBezTo>
                  <a:cubicBezTo>
                    <a:pt x="844" y="166"/>
                    <a:pt x="844" y="166"/>
                    <a:pt x="844" y="166"/>
                  </a:cubicBezTo>
                  <a:cubicBezTo>
                    <a:pt x="837" y="162"/>
                    <a:pt x="837" y="162"/>
                    <a:pt x="837" y="162"/>
                  </a:cubicBezTo>
                  <a:cubicBezTo>
                    <a:pt x="831" y="156"/>
                    <a:pt x="831" y="156"/>
                    <a:pt x="831" y="156"/>
                  </a:cubicBezTo>
                  <a:cubicBezTo>
                    <a:pt x="826" y="156"/>
                    <a:pt x="826" y="156"/>
                    <a:pt x="826" y="156"/>
                  </a:cubicBezTo>
                  <a:cubicBezTo>
                    <a:pt x="823" y="150"/>
                    <a:pt x="823" y="150"/>
                    <a:pt x="823" y="150"/>
                  </a:cubicBezTo>
                  <a:cubicBezTo>
                    <a:pt x="823" y="145"/>
                    <a:pt x="823" y="145"/>
                    <a:pt x="823" y="145"/>
                  </a:cubicBezTo>
                  <a:cubicBezTo>
                    <a:pt x="819" y="141"/>
                    <a:pt x="819" y="141"/>
                    <a:pt x="819" y="141"/>
                  </a:cubicBezTo>
                  <a:cubicBezTo>
                    <a:pt x="816" y="138"/>
                    <a:pt x="816" y="138"/>
                    <a:pt x="816" y="138"/>
                  </a:cubicBezTo>
                  <a:cubicBezTo>
                    <a:pt x="813" y="135"/>
                    <a:pt x="813" y="135"/>
                    <a:pt x="813" y="135"/>
                  </a:cubicBezTo>
                  <a:cubicBezTo>
                    <a:pt x="807" y="130"/>
                    <a:pt x="807" y="130"/>
                    <a:pt x="807" y="130"/>
                  </a:cubicBezTo>
                  <a:cubicBezTo>
                    <a:pt x="804" y="127"/>
                    <a:pt x="804" y="127"/>
                    <a:pt x="804" y="127"/>
                  </a:cubicBezTo>
                  <a:cubicBezTo>
                    <a:pt x="804" y="121"/>
                    <a:pt x="804" y="121"/>
                    <a:pt x="804" y="121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783" y="118"/>
                    <a:pt x="783" y="118"/>
                    <a:pt x="783" y="118"/>
                  </a:cubicBezTo>
                  <a:cubicBezTo>
                    <a:pt x="778" y="122"/>
                    <a:pt x="778" y="122"/>
                    <a:pt x="778" y="122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69" y="127"/>
                    <a:pt x="769" y="127"/>
                    <a:pt x="769" y="127"/>
                  </a:cubicBezTo>
                  <a:cubicBezTo>
                    <a:pt x="761" y="127"/>
                    <a:pt x="761" y="127"/>
                    <a:pt x="761" y="127"/>
                  </a:cubicBezTo>
                  <a:cubicBezTo>
                    <a:pt x="756" y="128"/>
                    <a:pt x="756" y="128"/>
                    <a:pt x="756" y="128"/>
                  </a:cubicBezTo>
                  <a:cubicBezTo>
                    <a:pt x="756" y="128"/>
                    <a:pt x="755" y="132"/>
                    <a:pt x="756" y="133"/>
                  </a:cubicBezTo>
                  <a:cubicBezTo>
                    <a:pt x="759" y="141"/>
                    <a:pt x="759" y="141"/>
                    <a:pt x="759" y="141"/>
                  </a:cubicBezTo>
                  <a:cubicBezTo>
                    <a:pt x="759" y="144"/>
                    <a:pt x="759" y="144"/>
                    <a:pt x="759" y="144"/>
                  </a:cubicBezTo>
                  <a:cubicBezTo>
                    <a:pt x="759" y="144"/>
                    <a:pt x="761" y="145"/>
                    <a:pt x="760" y="147"/>
                  </a:cubicBezTo>
                  <a:cubicBezTo>
                    <a:pt x="760" y="149"/>
                    <a:pt x="758" y="152"/>
                    <a:pt x="758" y="152"/>
                  </a:cubicBezTo>
                  <a:cubicBezTo>
                    <a:pt x="756" y="154"/>
                    <a:pt x="756" y="154"/>
                    <a:pt x="756" y="154"/>
                  </a:cubicBezTo>
                  <a:cubicBezTo>
                    <a:pt x="756" y="154"/>
                    <a:pt x="760" y="157"/>
                    <a:pt x="760" y="159"/>
                  </a:cubicBezTo>
                  <a:cubicBezTo>
                    <a:pt x="760" y="162"/>
                    <a:pt x="760" y="167"/>
                    <a:pt x="760" y="167"/>
                  </a:cubicBezTo>
                  <a:cubicBezTo>
                    <a:pt x="760" y="167"/>
                    <a:pt x="756" y="170"/>
                    <a:pt x="755" y="170"/>
                  </a:cubicBezTo>
                  <a:cubicBezTo>
                    <a:pt x="754" y="170"/>
                    <a:pt x="750" y="170"/>
                    <a:pt x="749" y="170"/>
                  </a:cubicBezTo>
                  <a:cubicBezTo>
                    <a:pt x="747" y="170"/>
                    <a:pt x="747" y="170"/>
                    <a:pt x="746" y="170"/>
                  </a:cubicBezTo>
                  <a:cubicBezTo>
                    <a:pt x="744" y="170"/>
                    <a:pt x="743" y="173"/>
                    <a:pt x="743" y="173"/>
                  </a:cubicBezTo>
                  <a:cubicBezTo>
                    <a:pt x="745" y="176"/>
                    <a:pt x="745" y="176"/>
                    <a:pt x="745" y="176"/>
                  </a:cubicBezTo>
                  <a:cubicBezTo>
                    <a:pt x="745" y="179"/>
                    <a:pt x="745" y="179"/>
                    <a:pt x="745" y="179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3" y="183"/>
                    <a:pt x="743" y="183"/>
                    <a:pt x="743" y="183"/>
                  </a:cubicBezTo>
                  <a:cubicBezTo>
                    <a:pt x="743" y="183"/>
                    <a:pt x="741" y="183"/>
                    <a:pt x="740" y="183"/>
                  </a:cubicBezTo>
                  <a:cubicBezTo>
                    <a:pt x="740" y="183"/>
                    <a:pt x="740" y="183"/>
                    <a:pt x="740" y="183"/>
                  </a:cubicBezTo>
                  <a:cubicBezTo>
                    <a:pt x="740" y="183"/>
                    <a:pt x="740" y="183"/>
                    <a:pt x="740" y="183"/>
                  </a:cubicBezTo>
                  <a:cubicBezTo>
                    <a:pt x="739" y="183"/>
                    <a:pt x="739" y="183"/>
                    <a:pt x="739" y="183"/>
                  </a:cubicBezTo>
                  <a:cubicBezTo>
                    <a:pt x="736" y="183"/>
                    <a:pt x="735" y="183"/>
                    <a:pt x="735" y="183"/>
                  </a:cubicBezTo>
                  <a:cubicBezTo>
                    <a:pt x="733" y="183"/>
                    <a:pt x="733" y="183"/>
                    <a:pt x="733" y="183"/>
                  </a:cubicBezTo>
                  <a:cubicBezTo>
                    <a:pt x="733" y="185"/>
                    <a:pt x="733" y="185"/>
                    <a:pt x="733" y="185"/>
                  </a:cubicBezTo>
                  <a:cubicBezTo>
                    <a:pt x="737" y="190"/>
                    <a:pt x="737" y="190"/>
                    <a:pt x="737" y="190"/>
                  </a:cubicBezTo>
                  <a:cubicBezTo>
                    <a:pt x="739" y="193"/>
                    <a:pt x="739" y="193"/>
                    <a:pt x="739" y="193"/>
                  </a:cubicBezTo>
                  <a:cubicBezTo>
                    <a:pt x="741" y="196"/>
                    <a:pt x="741" y="196"/>
                    <a:pt x="741" y="196"/>
                  </a:cubicBezTo>
                  <a:cubicBezTo>
                    <a:pt x="743" y="199"/>
                    <a:pt x="743" y="199"/>
                    <a:pt x="743" y="199"/>
                  </a:cubicBezTo>
                  <a:cubicBezTo>
                    <a:pt x="743" y="201"/>
                    <a:pt x="743" y="201"/>
                    <a:pt x="743" y="201"/>
                  </a:cubicBezTo>
                  <a:cubicBezTo>
                    <a:pt x="743" y="205"/>
                    <a:pt x="743" y="205"/>
                    <a:pt x="743" y="205"/>
                  </a:cubicBezTo>
                  <a:cubicBezTo>
                    <a:pt x="741" y="207"/>
                    <a:pt x="741" y="207"/>
                    <a:pt x="741" y="207"/>
                  </a:cubicBezTo>
                  <a:cubicBezTo>
                    <a:pt x="737" y="208"/>
                    <a:pt x="737" y="208"/>
                    <a:pt x="737" y="208"/>
                  </a:cubicBezTo>
                  <a:cubicBezTo>
                    <a:pt x="732" y="209"/>
                    <a:pt x="732" y="209"/>
                    <a:pt x="732" y="209"/>
                  </a:cubicBezTo>
                  <a:cubicBezTo>
                    <a:pt x="726" y="207"/>
                    <a:pt x="726" y="207"/>
                    <a:pt x="726" y="207"/>
                  </a:cubicBezTo>
                  <a:cubicBezTo>
                    <a:pt x="722" y="204"/>
                    <a:pt x="722" y="204"/>
                    <a:pt x="722" y="204"/>
                  </a:cubicBezTo>
                  <a:cubicBezTo>
                    <a:pt x="718" y="200"/>
                    <a:pt x="718" y="200"/>
                    <a:pt x="718" y="200"/>
                  </a:cubicBezTo>
                  <a:cubicBezTo>
                    <a:pt x="715" y="198"/>
                    <a:pt x="715" y="198"/>
                    <a:pt x="715" y="198"/>
                  </a:cubicBezTo>
                  <a:cubicBezTo>
                    <a:pt x="715" y="198"/>
                    <a:pt x="709" y="197"/>
                    <a:pt x="708" y="201"/>
                  </a:cubicBezTo>
                  <a:cubicBezTo>
                    <a:pt x="708" y="205"/>
                    <a:pt x="708" y="207"/>
                    <a:pt x="708" y="207"/>
                  </a:cubicBezTo>
                  <a:cubicBezTo>
                    <a:pt x="711" y="210"/>
                    <a:pt x="711" y="210"/>
                    <a:pt x="711" y="210"/>
                  </a:cubicBezTo>
                  <a:cubicBezTo>
                    <a:pt x="715" y="213"/>
                    <a:pt x="715" y="213"/>
                    <a:pt x="715" y="213"/>
                  </a:cubicBezTo>
                  <a:cubicBezTo>
                    <a:pt x="716" y="216"/>
                    <a:pt x="716" y="216"/>
                    <a:pt x="716" y="216"/>
                  </a:cubicBezTo>
                  <a:cubicBezTo>
                    <a:pt x="715" y="219"/>
                    <a:pt x="715" y="219"/>
                    <a:pt x="715" y="219"/>
                  </a:cubicBezTo>
                  <a:cubicBezTo>
                    <a:pt x="713" y="221"/>
                    <a:pt x="713" y="221"/>
                    <a:pt x="713" y="221"/>
                  </a:cubicBezTo>
                  <a:cubicBezTo>
                    <a:pt x="711" y="222"/>
                    <a:pt x="711" y="222"/>
                    <a:pt x="711" y="222"/>
                  </a:cubicBezTo>
                  <a:cubicBezTo>
                    <a:pt x="708" y="221"/>
                    <a:pt x="708" y="221"/>
                    <a:pt x="708" y="221"/>
                  </a:cubicBezTo>
                  <a:cubicBezTo>
                    <a:pt x="709" y="217"/>
                    <a:pt x="709" y="217"/>
                    <a:pt x="709" y="217"/>
                  </a:cubicBezTo>
                  <a:cubicBezTo>
                    <a:pt x="705" y="216"/>
                    <a:pt x="705" y="216"/>
                    <a:pt x="705" y="216"/>
                  </a:cubicBezTo>
                  <a:cubicBezTo>
                    <a:pt x="705" y="216"/>
                    <a:pt x="704" y="216"/>
                    <a:pt x="703" y="216"/>
                  </a:cubicBezTo>
                  <a:cubicBezTo>
                    <a:pt x="702" y="216"/>
                    <a:pt x="702" y="216"/>
                    <a:pt x="700" y="215"/>
                  </a:cubicBezTo>
                  <a:cubicBezTo>
                    <a:pt x="699" y="214"/>
                    <a:pt x="699" y="214"/>
                    <a:pt x="699" y="214"/>
                  </a:cubicBezTo>
                  <a:cubicBezTo>
                    <a:pt x="699" y="214"/>
                    <a:pt x="697" y="212"/>
                    <a:pt x="696" y="212"/>
                  </a:cubicBezTo>
                  <a:cubicBezTo>
                    <a:pt x="695" y="212"/>
                    <a:pt x="694" y="214"/>
                    <a:pt x="694" y="214"/>
                  </a:cubicBezTo>
                  <a:cubicBezTo>
                    <a:pt x="694" y="218"/>
                    <a:pt x="694" y="218"/>
                    <a:pt x="694" y="218"/>
                  </a:cubicBezTo>
                  <a:cubicBezTo>
                    <a:pt x="694" y="222"/>
                    <a:pt x="694" y="222"/>
                    <a:pt x="694" y="222"/>
                  </a:cubicBezTo>
                  <a:cubicBezTo>
                    <a:pt x="691" y="222"/>
                    <a:pt x="691" y="222"/>
                    <a:pt x="691" y="222"/>
                  </a:cubicBezTo>
                  <a:cubicBezTo>
                    <a:pt x="690" y="221"/>
                    <a:pt x="690" y="221"/>
                    <a:pt x="690" y="221"/>
                  </a:cubicBezTo>
                  <a:cubicBezTo>
                    <a:pt x="687" y="219"/>
                    <a:pt x="687" y="219"/>
                    <a:pt x="687" y="219"/>
                  </a:cubicBezTo>
                  <a:cubicBezTo>
                    <a:pt x="687" y="219"/>
                    <a:pt x="686" y="219"/>
                    <a:pt x="685" y="219"/>
                  </a:cubicBezTo>
                  <a:cubicBezTo>
                    <a:pt x="683" y="219"/>
                    <a:pt x="682" y="220"/>
                    <a:pt x="682" y="220"/>
                  </a:cubicBezTo>
                  <a:cubicBezTo>
                    <a:pt x="679" y="222"/>
                    <a:pt x="679" y="222"/>
                    <a:pt x="679" y="222"/>
                  </a:cubicBezTo>
                  <a:cubicBezTo>
                    <a:pt x="678" y="223"/>
                    <a:pt x="678" y="223"/>
                    <a:pt x="678" y="223"/>
                  </a:cubicBezTo>
                  <a:cubicBezTo>
                    <a:pt x="678" y="225"/>
                    <a:pt x="678" y="225"/>
                    <a:pt x="678" y="225"/>
                  </a:cubicBezTo>
                  <a:cubicBezTo>
                    <a:pt x="675" y="225"/>
                    <a:pt x="675" y="225"/>
                    <a:pt x="675" y="225"/>
                  </a:cubicBezTo>
                  <a:cubicBezTo>
                    <a:pt x="670" y="221"/>
                    <a:pt x="670" y="221"/>
                    <a:pt x="670" y="221"/>
                  </a:cubicBezTo>
                  <a:cubicBezTo>
                    <a:pt x="670" y="221"/>
                    <a:pt x="670" y="223"/>
                    <a:pt x="668" y="220"/>
                  </a:cubicBezTo>
                  <a:cubicBezTo>
                    <a:pt x="666" y="217"/>
                    <a:pt x="666" y="217"/>
                    <a:pt x="666" y="217"/>
                  </a:cubicBezTo>
                  <a:cubicBezTo>
                    <a:pt x="666" y="217"/>
                    <a:pt x="663" y="215"/>
                    <a:pt x="663" y="214"/>
                  </a:cubicBezTo>
                  <a:cubicBezTo>
                    <a:pt x="663" y="212"/>
                    <a:pt x="663" y="208"/>
                    <a:pt x="663" y="208"/>
                  </a:cubicBezTo>
                  <a:cubicBezTo>
                    <a:pt x="665" y="204"/>
                    <a:pt x="665" y="204"/>
                    <a:pt x="665" y="204"/>
                  </a:cubicBezTo>
                  <a:cubicBezTo>
                    <a:pt x="663" y="199"/>
                    <a:pt x="663" y="199"/>
                    <a:pt x="663" y="199"/>
                  </a:cubicBezTo>
                  <a:cubicBezTo>
                    <a:pt x="661" y="198"/>
                    <a:pt x="661" y="198"/>
                    <a:pt x="661" y="198"/>
                  </a:cubicBezTo>
                  <a:cubicBezTo>
                    <a:pt x="657" y="199"/>
                    <a:pt x="657" y="199"/>
                    <a:pt x="657" y="199"/>
                  </a:cubicBezTo>
                  <a:cubicBezTo>
                    <a:pt x="653" y="201"/>
                    <a:pt x="653" y="201"/>
                    <a:pt x="653" y="201"/>
                  </a:cubicBezTo>
                  <a:cubicBezTo>
                    <a:pt x="652" y="199"/>
                    <a:pt x="652" y="199"/>
                    <a:pt x="652" y="199"/>
                  </a:cubicBezTo>
                  <a:cubicBezTo>
                    <a:pt x="652" y="196"/>
                    <a:pt x="652" y="196"/>
                    <a:pt x="652" y="196"/>
                  </a:cubicBezTo>
                  <a:cubicBezTo>
                    <a:pt x="652" y="196"/>
                    <a:pt x="653" y="194"/>
                    <a:pt x="651" y="194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7" y="194"/>
                    <a:pt x="647" y="194"/>
                    <a:pt x="647" y="194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1" y="194"/>
                    <a:pt x="641" y="194"/>
                    <a:pt x="641" y="194"/>
                  </a:cubicBezTo>
                  <a:cubicBezTo>
                    <a:pt x="641" y="194"/>
                    <a:pt x="634" y="199"/>
                    <a:pt x="633" y="204"/>
                  </a:cubicBezTo>
                  <a:cubicBezTo>
                    <a:pt x="631" y="210"/>
                    <a:pt x="632" y="216"/>
                    <a:pt x="632" y="216"/>
                  </a:cubicBezTo>
                  <a:cubicBezTo>
                    <a:pt x="632" y="224"/>
                    <a:pt x="632" y="224"/>
                    <a:pt x="632" y="224"/>
                  </a:cubicBezTo>
                  <a:cubicBezTo>
                    <a:pt x="633" y="229"/>
                    <a:pt x="633" y="229"/>
                    <a:pt x="633" y="229"/>
                  </a:cubicBezTo>
                  <a:cubicBezTo>
                    <a:pt x="634" y="231"/>
                    <a:pt x="634" y="231"/>
                    <a:pt x="634" y="231"/>
                  </a:cubicBezTo>
                  <a:cubicBezTo>
                    <a:pt x="634" y="231"/>
                    <a:pt x="640" y="234"/>
                    <a:pt x="640" y="236"/>
                  </a:cubicBezTo>
                  <a:cubicBezTo>
                    <a:pt x="640" y="238"/>
                    <a:pt x="640" y="242"/>
                    <a:pt x="640" y="242"/>
                  </a:cubicBezTo>
                  <a:cubicBezTo>
                    <a:pt x="640" y="246"/>
                    <a:pt x="640" y="246"/>
                    <a:pt x="640" y="246"/>
                  </a:cubicBezTo>
                  <a:cubicBezTo>
                    <a:pt x="643" y="247"/>
                    <a:pt x="643" y="247"/>
                    <a:pt x="643" y="247"/>
                  </a:cubicBezTo>
                  <a:cubicBezTo>
                    <a:pt x="647" y="247"/>
                    <a:pt x="647" y="247"/>
                    <a:pt x="647" y="247"/>
                  </a:cubicBezTo>
                  <a:cubicBezTo>
                    <a:pt x="648" y="249"/>
                    <a:pt x="648" y="249"/>
                    <a:pt x="648" y="249"/>
                  </a:cubicBezTo>
                  <a:cubicBezTo>
                    <a:pt x="649" y="249"/>
                    <a:pt x="649" y="249"/>
                    <a:pt x="649" y="249"/>
                  </a:cubicBezTo>
                  <a:cubicBezTo>
                    <a:pt x="649" y="249"/>
                    <a:pt x="660" y="264"/>
                    <a:pt x="664" y="264"/>
                  </a:cubicBezTo>
                  <a:cubicBezTo>
                    <a:pt x="664" y="264"/>
                    <a:pt x="669" y="270"/>
                    <a:pt x="660" y="278"/>
                  </a:cubicBezTo>
                  <a:cubicBezTo>
                    <a:pt x="654" y="283"/>
                    <a:pt x="654" y="283"/>
                    <a:pt x="654" y="283"/>
                  </a:cubicBezTo>
                  <a:cubicBezTo>
                    <a:pt x="650" y="283"/>
                    <a:pt x="650" y="283"/>
                    <a:pt x="650" y="283"/>
                  </a:cubicBezTo>
                  <a:cubicBezTo>
                    <a:pt x="649" y="281"/>
                    <a:pt x="649" y="281"/>
                    <a:pt x="649" y="281"/>
                  </a:cubicBezTo>
                  <a:cubicBezTo>
                    <a:pt x="649" y="278"/>
                    <a:pt x="649" y="278"/>
                    <a:pt x="649" y="278"/>
                  </a:cubicBezTo>
                  <a:cubicBezTo>
                    <a:pt x="649" y="275"/>
                    <a:pt x="649" y="275"/>
                    <a:pt x="649" y="275"/>
                  </a:cubicBezTo>
                  <a:cubicBezTo>
                    <a:pt x="649" y="271"/>
                    <a:pt x="649" y="271"/>
                    <a:pt x="649" y="271"/>
                  </a:cubicBezTo>
                  <a:cubicBezTo>
                    <a:pt x="647" y="269"/>
                    <a:pt x="647" y="269"/>
                    <a:pt x="647" y="269"/>
                  </a:cubicBezTo>
                  <a:cubicBezTo>
                    <a:pt x="647" y="269"/>
                    <a:pt x="647" y="269"/>
                    <a:pt x="646" y="269"/>
                  </a:cubicBezTo>
                  <a:cubicBezTo>
                    <a:pt x="645" y="269"/>
                    <a:pt x="643" y="269"/>
                    <a:pt x="643" y="269"/>
                  </a:cubicBezTo>
                  <a:cubicBezTo>
                    <a:pt x="641" y="269"/>
                    <a:pt x="641" y="269"/>
                    <a:pt x="641" y="269"/>
                  </a:cubicBezTo>
                  <a:cubicBezTo>
                    <a:pt x="641" y="269"/>
                    <a:pt x="639" y="269"/>
                    <a:pt x="638" y="269"/>
                  </a:cubicBezTo>
                  <a:cubicBezTo>
                    <a:pt x="636" y="269"/>
                    <a:pt x="634" y="269"/>
                    <a:pt x="634" y="269"/>
                  </a:cubicBezTo>
                  <a:cubicBezTo>
                    <a:pt x="634" y="269"/>
                    <a:pt x="617" y="278"/>
                    <a:pt x="627" y="296"/>
                  </a:cubicBezTo>
                  <a:cubicBezTo>
                    <a:pt x="627" y="296"/>
                    <a:pt x="641" y="309"/>
                    <a:pt x="628" y="310"/>
                  </a:cubicBezTo>
                  <a:cubicBezTo>
                    <a:pt x="624" y="312"/>
                    <a:pt x="624" y="312"/>
                    <a:pt x="624" y="312"/>
                  </a:cubicBezTo>
                  <a:cubicBezTo>
                    <a:pt x="619" y="313"/>
                    <a:pt x="619" y="313"/>
                    <a:pt x="619" y="313"/>
                  </a:cubicBezTo>
                  <a:cubicBezTo>
                    <a:pt x="618" y="314"/>
                    <a:pt x="618" y="314"/>
                    <a:pt x="618" y="314"/>
                  </a:cubicBezTo>
                  <a:cubicBezTo>
                    <a:pt x="615" y="316"/>
                    <a:pt x="615" y="316"/>
                    <a:pt x="615" y="316"/>
                  </a:cubicBezTo>
                  <a:cubicBezTo>
                    <a:pt x="614" y="318"/>
                    <a:pt x="614" y="318"/>
                    <a:pt x="614" y="318"/>
                  </a:cubicBezTo>
                  <a:cubicBezTo>
                    <a:pt x="610" y="316"/>
                    <a:pt x="610" y="316"/>
                    <a:pt x="610" y="316"/>
                  </a:cubicBezTo>
                  <a:cubicBezTo>
                    <a:pt x="608" y="316"/>
                    <a:pt x="608" y="316"/>
                    <a:pt x="608" y="316"/>
                  </a:cubicBezTo>
                  <a:cubicBezTo>
                    <a:pt x="608" y="316"/>
                    <a:pt x="604" y="314"/>
                    <a:pt x="602" y="316"/>
                  </a:cubicBezTo>
                  <a:cubicBezTo>
                    <a:pt x="599" y="317"/>
                    <a:pt x="598" y="320"/>
                    <a:pt x="598" y="321"/>
                  </a:cubicBezTo>
                  <a:cubicBezTo>
                    <a:pt x="598" y="322"/>
                    <a:pt x="598" y="324"/>
                    <a:pt x="598" y="324"/>
                  </a:cubicBezTo>
                  <a:cubicBezTo>
                    <a:pt x="602" y="327"/>
                    <a:pt x="602" y="327"/>
                    <a:pt x="602" y="327"/>
                  </a:cubicBezTo>
                  <a:cubicBezTo>
                    <a:pt x="605" y="329"/>
                    <a:pt x="605" y="329"/>
                    <a:pt x="605" y="329"/>
                  </a:cubicBezTo>
                  <a:cubicBezTo>
                    <a:pt x="606" y="334"/>
                    <a:pt x="606" y="334"/>
                    <a:pt x="606" y="334"/>
                  </a:cubicBezTo>
                  <a:cubicBezTo>
                    <a:pt x="606" y="334"/>
                    <a:pt x="626" y="334"/>
                    <a:pt x="631" y="344"/>
                  </a:cubicBezTo>
                  <a:cubicBezTo>
                    <a:pt x="626" y="334"/>
                    <a:pt x="606" y="334"/>
                    <a:pt x="606" y="334"/>
                  </a:cubicBezTo>
                  <a:cubicBezTo>
                    <a:pt x="605" y="329"/>
                    <a:pt x="605" y="329"/>
                    <a:pt x="605" y="329"/>
                  </a:cubicBezTo>
                  <a:cubicBezTo>
                    <a:pt x="602" y="327"/>
                    <a:pt x="602" y="327"/>
                    <a:pt x="602" y="327"/>
                  </a:cubicBezTo>
                  <a:cubicBezTo>
                    <a:pt x="598" y="324"/>
                    <a:pt x="598" y="324"/>
                    <a:pt x="598" y="324"/>
                  </a:cubicBezTo>
                  <a:cubicBezTo>
                    <a:pt x="598" y="324"/>
                    <a:pt x="598" y="322"/>
                    <a:pt x="598" y="321"/>
                  </a:cubicBezTo>
                  <a:cubicBezTo>
                    <a:pt x="598" y="320"/>
                    <a:pt x="599" y="317"/>
                    <a:pt x="602" y="316"/>
                  </a:cubicBezTo>
                  <a:cubicBezTo>
                    <a:pt x="604" y="314"/>
                    <a:pt x="608" y="316"/>
                    <a:pt x="608" y="316"/>
                  </a:cubicBezTo>
                  <a:cubicBezTo>
                    <a:pt x="610" y="316"/>
                    <a:pt x="610" y="316"/>
                    <a:pt x="610" y="316"/>
                  </a:cubicBezTo>
                  <a:cubicBezTo>
                    <a:pt x="614" y="318"/>
                    <a:pt x="614" y="318"/>
                    <a:pt x="614" y="318"/>
                  </a:cubicBezTo>
                  <a:cubicBezTo>
                    <a:pt x="615" y="316"/>
                    <a:pt x="615" y="316"/>
                    <a:pt x="615" y="316"/>
                  </a:cubicBezTo>
                  <a:cubicBezTo>
                    <a:pt x="618" y="314"/>
                    <a:pt x="618" y="314"/>
                    <a:pt x="618" y="314"/>
                  </a:cubicBezTo>
                  <a:cubicBezTo>
                    <a:pt x="619" y="313"/>
                    <a:pt x="619" y="313"/>
                    <a:pt x="619" y="313"/>
                  </a:cubicBezTo>
                  <a:cubicBezTo>
                    <a:pt x="624" y="312"/>
                    <a:pt x="624" y="312"/>
                    <a:pt x="624" y="312"/>
                  </a:cubicBezTo>
                  <a:cubicBezTo>
                    <a:pt x="628" y="310"/>
                    <a:pt x="628" y="310"/>
                    <a:pt x="628" y="310"/>
                  </a:cubicBezTo>
                  <a:cubicBezTo>
                    <a:pt x="641" y="309"/>
                    <a:pt x="627" y="296"/>
                    <a:pt x="627" y="296"/>
                  </a:cubicBezTo>
                  <a:cubicBezTo>
                    <a:pt x="617" y="278"/>
                    <a:pt x="634" y="269"/>
                    <a:pt x="634" y="269"/>
                  </a:cubicBezTo>
                  <a:cubicBezTo>
                    <a:pt x="634" y="269"/>
                    <a:pt x="636" y="269"/>
                    <a:pt x="638" y="269"/>
                  </a:cubicBezTo>
                  <a:cubicBezTo>
                    <a:pt x="639" y="269"/>
                    <a:pt x="641" y="269"/>
                    <a:pt x="641" y="269"/>
                  </a:cubicBezTo>
                  <a:cubicBezTo>
                    <a:pt x="643" y="269"/>
                    <a:pt x="643" y="269"/>
                    <a:pt x="643" y="269"/>
                  </a:cubicBezTo>
                  <a:cubicBezTo>
                    <a:pt x="643" y="269"/>
                    <a:pt x="645" y="269"/>
                    <a:pt x="646" y="269"/>
                  </a:cubicBezTo>
                  <a:cubicBezTo>
                    <a:pt x="647" y="269"/>
                    <a:pt x="647" y="269"/>
                    <a:pt x="647" y="269"/>
                  </a:cubicBezTo>
                  <a:cubicBezTo>
                    <a:pt x="649" y="271"/>
                    <a:pt x="649" y="271"/>
                    <a:pt x="649" y="271"/>
                  </a:cubicBezTo>
                  <a:cubicBezTo>
                    <a:pt x="649" y="275"/>
                    <a:pt x="649" y="275"/>
                    <a:pt x="649" y="275"/>
                  </a:cubicBezTo>
                  <a:cubicBezTo>
                    <a:pt x="649" y="278"/>
                    <a:pt x="649" y="278"/>
                    <a:pt x="649" y="278"/>
                  </a:cubicBezTo>
                  <a:cubicBezTo>
                    <a:pt x="649" y="281"/>
                    <a:pt x="649" y="281"/>
                    <a:pt x="649" y="281"/>
                  </a:cubicBezTo>
                  <a:cubicBezTo>
                    <a:pt x="650" y="283"/>
                    <a:pt x="650" y="283"/>
                    <a:pt x="650" y="283"/>
                  </a:cubicBezTo>
                  <a:cubicBezTo>
                    <a:pt x="654" y="283"/>
                    <a:pt x="654" y="283"/>
                    <a:pt x="654" y="283"/>
                  </a:cubicBezTo>
                  <a:cubicBezTo>
                    <a:pt x="660" y="278"/>
                    <a:pt x="660" y="278"/>
                    <a:pt x="660" y="278"/>
                  </a:cubicBezTo>
                  <a:cubicBezTo>
                    <a:pt x="669" y="270"/>
                    <a:pt x="664" y="264"/>
                    <a:pt x="664" y="264"/>
                  </a:cubicBezTo>
                  <a:cubicBezTo>
                    <a:pt x="660" y="264"/>
                    <a:pt x="649" y="249"/>
                    <a:pt x="649" y="249"/>
                  </a:cubicBezTo>
                  <a:cubicBezTo>
                    <a:pt x="648" y="249"/>
                    <a:pt x="648" y="249"/>
                    <a:pt x="648" y="249"/>
                  </a:cubicBezTo>
                  <a:cubicBezTo>
                    <a:pt x="647" y="247"/>
                    <a:pt x="647" y="247"/>
                    <a:pt x="647" y="247"/>
                  </a:cubicBezTo>
                  <a:cubicBezTo>
                    <a:pt x="643" y="247"/>
                    <a:pt x="643" y="247"/>
                    <a:pt x="643" y="247"/>
                  </a:cubicBezTo>
                  <a:cubicBezTo>
                    <a:pt x="640" y="246"/>
                    <a:pt x="640" y="246"/>
                    <a:pt x="640" y="246"/>
                  </a:cubicBezTo>
                  <a:cubicBezTo>
                    <a:pt x="640" y="242"/>
                    <a:pt x="640" y="242"/>
                    <a:pt x="640" y="242"/>
                  </a:cubicBezTo>
                  <a:cubicBezTo>
                    <a:pt x="640" y="242"/>
                    <a:pt x="640" y="238"/>
                    <a:pt x="640" y="236"/>
                  </a:cubicBezTo>
                  <a:cubicBezTo>
                    <a:pt x="640" y="234"/>
                    <a:pt x="634" y="231"/>
                    <a:pt x="634" y="231"/>
                  </a:cubicBezTo>
                  <a:cubicBezTo>
                    <a:pt x="633" y="229"/>
                    <a:pt x="633" y="229"/>
                    <a:pt x="633" y="229"/>
                  </a:cubicBezTo>
                  <a:cubicBezTo>
                    <a:pt x="632" y="224"/>
                    <a:pt x="632" y="224"/>
                    <a:pt x="632" y="224"/>
                  </a:cubicBezTo>
                  <a:cubicBezTo>
                    <a:pt x="632" y="216"/>
                    <a:pt x="632" y="216"/>
                    <a:pt x="632" y="216"/>
                  </a:cubicBezTo>
                  <a:cubicBezTo>
                    <a:pt x="632" y="216"/>
                    <a:pt x="631" y="210"/>
                    <a:pt x="633" y="204"/>
                  </a:cubicBezTo>
                  <a:cubicBezTo>
                    <a:pt x="634" y="199"/>
                    <a:pt x="641" y="194"/>
                    <a:pt x="641" y="194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6" y="188"/>
                    <a:pt x="646" y="188"/>
                    <a:pt x="646" y="188"/>
                  </a:cubicBezTo>
                  <a:cubicBezTo>
                    <a:pt x="647" y="185"/>
                    <a:pt x="647" y="185"/>
                    <a:pt x="647" y="185"/>
                  </a:cubicBezTo>
                  <a:cubicBezTo>
                    <a:pt x="647" y="185"/>
                    <a:pt x="647" y="184"/>
                    <a:pt x="645" y="184"/>
                  </a:cubicBezTo>
                  <a:cubicBezTo>
                    <a:pt x="644" y="185"/>
                    <a:pt x="640" y="185"/>
                    <a:pt x="640" y="185"/>
                  </a:cubicBezTo>
                  <a:cubicBezTo>
                    <a:pt x="640" y="185"/>
                    <a:pt x="638" y="185"/>
                    <a:pt x="637" y="185"/>
                  </a:cubicBezTo>
                  <a:cubicBezTo>
                    <a:pt x="635" y="185"/>
                    <a:pt x="634" y="185"/>
                    <a:pt x="634" y="185"/>
                  </a:cubicBezTo>
                  <a:cubicBezTo>
                    <a:pt x="629" y="186"/>
                    <a:pt x="629" y="186"/>
                    <a:pt x="629" y="186"/>
                  </a:cubicBezTo>
                  <a:cubicBezTo>
                    <a:pt x="625" y="186"/>
                    <a:pt x="625" y="186"/>
                    <a:pt x="625" y="186"/>
                  </a:cubicBezTo>
                  <a:cubicBezTo>
                    <a:pt x="622" y="184"/>
                    <a:pt x="622" y="184"/>
                    <a:pt x="622" y="184"/>
                  </a:cubicBezTo>
                  <a:cubicBezTo>
                    <a:pt x="618" y="180"/>
                    <a:pt x="618" y="180"/>
                    <a:pt x="618" y="180"/>
                  </a:cubicBezTo>
                  <a:cubicBezTo>
                    <a:pt x="618" y="180"/>
                    <a:pt x="617" y="178"/>
                    <a:pt x="616" y="178"/>
                  </a:cubicBezTo>
                  <a:cubicBezTo>
                    <a:pt x="614" y="178"/>
                    <a:pt x="612" y="178"/>
                    <a:pt x="612" y="178"/>
                  </a:cubicBezTo>
                  <a:cubicBezTo>
                    <a:pt x="608" y="178"/>
                    <a:pt x="608" y="178"/>
                    <a:pt x="608" y="178"/>
                  </a:cubicBezTo>
                  <a:cubicBezTo>
                    <a:pt x="606" y="179"/>
                    <a:pt x="606" y="179"/>
                    <a:pt x="606" y="179"/>
                  </a:cubicBezTo>
                  <a:cubicBezTo>
                    <a:pt x="606" y="179"/>
                    <a:pt x="602" y="186"/>
                    <a:pt x="598" y="187"/>
                  </a:cubicBezTo>
                  <a:cubicBezTo>
                    <a:pt x="595" y="188"/>
                    <a:pt x="587" y="199"/>
                    <a:pt x="587" y="199"/>
                  </a:cubicBezTo>
                  <a:cubicBezTo>
                    <a:pt x="583" y="203"/>
                    <a:pt x="583" y="203"/>
                    <a:pt x="583" y="203"/>
                  </a:cubicBezTo>
                  <a:cubicBezTo>
                    <a:pt x="583" y="203"/>
                    <a:pt x="581" y="203"/>
                    <a:pt x="579" y="203"/>
                  </a:cubicBezTo>
                  <a:cubicBezTo>
                    <a:pt x="578" y="203"/>
                    <a:pt x="575" y="203"/>
                    <a:pt x="575" y="203"/>
                  </a:cubicBezTo>
                  <a:cubicBezTo>
                    <a:pt x="575" y="203"/>
                    <a:pt x="572" y="200"/>
                    <a:pt x="570" y="200"/>
                  </a:cubicBezTo>
                  <a:cubicBezTo>
                    <a:pt x="568" y="200"/>
                    <a:pt x="567" y="200"/>
                    <a:pt x="567" y="200"/>
                  </a:cubicBezTo>
                  <a:cubicBezTo>
                    <a:pt x="561" y="201"/>
                    <a:pt x="561" y="201"/>
                    <a:pt x="561" y="201"/>
                  </a:cubicBezTo>
                  <a:cubicBezTo>
                    <a:pt x="561" y="201"/>
                    <a:pt x="556" y="205"/>
                    <a:pt x="556" y="206"/>
                  </a:cubicBezTo>
                  <a:cubicBezTo>
                    <a:pt x="556" y="207"/>
                    <a:pt x="555" y="209"/>
                    <a:pt x="555" y="209"/>
                  </a:cubicBezTo>
                  <a:cubicBezTo>
                    <a:pt x="552" y="210"/>
                    <a:pt x="552" y="210"/>
                    <a:pt x="552" y="210"/>
                  </a:cubicBezTo>
                  <a:cubicBezTo>
                    <a:pt x="549" y="209"/>
                    <a:pt x="549" y="209"/>
                    <a:pt x="549" y="209"/>
                  </a:cubicBezTo>
                  <a:cubicBezTo>
                    <a:pt x="549" y="209"/>
                    <a:pt x="550" y="211"/>
                    <a:pt x="548" y="209"/>
                  </a:cubicBezTo>
                  <a:cubicBezTo>
                    <a:pt x="546" y="207"/>
                    <a:pt x="544" y="205"/>
                    <a:pt x="544" y="205"/>
                  </a:cubicBezTo>
                  <a:cubicBezTo>
                    <a:pt x="544" y="205"/>
                    <a:pt x="544" y="204"/>
                    <a:pt x="542" y="204"/>
                  </a:cubicBezTo>
                  <a:cubicBezTo>
                    <a:pt x="541" y="203"/>
                    <a:pt x="538" y="202"/>
                    <a:pt x="538" y="202"/>
                  </a:cubicBezTo>
                  <a:cubicBezTo>
                    <a:pt x="535" y="202"/>
                    <a:pt x="535" y="202"/>
                    <a:pt x="535" y="202"/>
                  </a:cubicBezTo>
                  <a:cubicBezTo>
                    <a:pt x="532" y="202"/>
                    <a:pt x="532" y="202"/>
                    <a:pt x="532" y="202"/>
                  </a:cubicBezTo>
                  <a:cubicBezTo>
                    <a:pt x="530" y="204"/>
                    <a:pt x="530" y="204"/>
                    <a:pt x="530" y="204"/>
                  </a:cubicBezTo>
                  <a:cubicBezTo>
                    <a:pt x="527" y="206"/>
                    <a:pt x="527" y="206"/>
                    <a:pt x="527" y="206"/>
                  </a:cubicBezTo>
                  <a:cubicBezTo>
                    <a:pt x="527" y="206"/>
                    <a:pt x="526" y="207"/>
                    <a:pt x="525" y="206"/>
                  </a:cubicBezTo>
                  <a:cubicBezTo>
                    <a:pt x="523" y="205"/>
                    <a:pt x="521" y="203"/>
                    <a:pt x="521" y="203"/>
                  </a:cubicBezTo>
                  <a:cubicBezTo>
                    <a:pt x="521" y="203"/>
                    <a:pt x="523" y="201"/>
                    <a:pt x="519" y="201"/>
                  </a:cubicBezTo>
                  <a:cubicBezTo>
                    <a:pt x="516" y="202"/>
                    <a:pt x="515" y="206"/>
                    <a:pt x="515" y="206"/>
                  </a:cubicBezTo>
                  <a:cubicBezTo>
                    <a:pt x="515" y="206"/>
                    <a:pt x="513" y="207"/>
                    <a:pt x="511" y="207"/>
                  </a:cubicBezTo>
                  <a:cubicBezTo>
                    <a:pt x="510" y="207"/>
                    <a:pt x="510" y="207"/>
                    <a:pt x="507" y="207"/>
                  </a:cubicBezTo>
                  <a:cubicBezTo>
                    <a:pt x="504" y="207"/>
                    <a:pt x="497" y="208"/>
                    <a:pt x="497" y="208"/>
                  </a:cubicBezTo>
                  <a:cubicBezTo>
                    <a:pt x="490" y="209"/>
                    <a:pt x="490" y="209"/>
                    <a:pt x="490" y="209"/>
                  </a:cubicBezTo>
                  <a:cubicBezTo>
                    <a:pt x="488" y="211"/>
                    <a:pt x="488" y="211"/>
                    <a:pt x="488" y="211"/>
                  </a:cubicBezTo>
                  <a:cubicBezTo>
                    <a:pt x="482" y="212"/>
                    <a:pt x="482" y="212"/>
                    <a:pt x="482" y="212"/>
                  </a:cubicBezTo>
                  <a:cubicBezTo>
                    <a:pt x="476" y="212"/>
                    <a:pt x="476" y="212"/>
                    <a:pt x="476" y="212"/>
                  </a:cubicBezTo>
                  <a:cubicBezTo>
                    <a:pt x="475" y="209"/>
                    <a:pt x="475" y="209"/>
                    <a:pt x="475" y="209"/>
                  </a:cubicBezTo>
                  <a:cubicBezTo>
                    <a:pt x="473" y="206"/>
                    <a:pt x="473" y="206"/>
                    <a:pt x="473" y="206"/>
                  </a:cubicBezTo>
                  <a:cubicBezTo>
                    <a:pt x="473" y="206"/>
                    <a:pt x="473" y="205"/>
                    <a:pt x="471" y="205"/>
                  </a:cubicBezTo>
                  <a:cubicBezTo>
                    <a:pt x="470" y="205"/>
                    <a:pt x="470" y="205"/>
                    <a:pt x="470" y="205"/>
                  </a:cubicBezTo>
                  <a:cubicBezTo>
                    <a:pt x="466" y="206"/>
                    <a:pt x="466" y="206"/>
                    <a:pt x="466" y="206"/>
                  </a:cubicBezTo>
                  <a:cubicBezTo>
                    <a:pt x="465" y="208"/>
                    <a:pt x="465" y="208"/>
                    <a:pt x="465" y="208"/>
                  </a:cubicBezTo>
                  <a:cubicBezTo>
                    <a:pt x="464" y="211"/>
                    <a:pt x="464" y="211"/>
                    <a:pt x="464" y="211"/>
                  </a:cubicBezTo>
                  <a:cubicBezTo>
                    <a:pt x="464" y="211"/>
                    <a:pt x="448" y="208"/>
                    <a:pt x="444" y="205"/>
                  </a:cubicBezTo>
                  <a:cubicBezTo>
                    <a:pt x="441" y="203"/>
                    <a:pt x="436" y="202"/>
                    <a:pt x="436" y="202"/>
                  </a:cubicBezTo>
                  <a:cubicBezTo>
                    <a:pt x="432" y="202"/>
                    <a:pt x="432" y="202"/>
                    <a:pt x="432" y="202"/>
                  </a:cubicBezTo>
                  <a:cubicBezTo>
                    <a:pt x="428" y="202"/>
                    <a:pt x="428" y="202"/>
                    <a:pt x="428" y="202"/>
                  </a:cubicBezTo>
                  <a:cubicBezTo>
                    <a:pt x="425" y="204"/>
                    <a:pt x="425" y="204"/>
                    <a:pt x="425" y="204"/>
                  </a:cubicBezTo>
                  <a:cubicBezTo>
                    <a:pt x="420" y="200"/>
                    <a:pt x="420" y="200"/>
                    <a:pt x="420" y="200"/>
                  </a:cubicBezTo>
                  <a:cubicBezTo>
                    <a:pt x="414" y="201"/>
                    <a:pt x="414" y="201"/>
                    <a:pt x="414" y="201"/>
                  </a:cubicBezTo>
                  <a:cubicBezTo>
                    <a:pt x="399" y="205"/>
                    <a:pt x="399" y="205"/>
                    <a:pt x="399" y="205"/>
                  </a:cubicBezTo>
                  <a:cubicBezTo>
                    <a:pt x="390" y="207"/>
                    <a:pt x="390" y="207"/>
                    <a:pt x="390" y="207"/>
                  </a:cubicBezTo>
                  <a:cubicBezTo>
                    <a:pt x="385" y="207"/>
                    <a:pt x="385" y="207"/>
                    <a:pt x="385" y="207"/>
                  </a:cubicBezTo>
                  <a:cubicBezTo>
                    <a:pt x="383" y="205"/>
                    <a:pt x="383" y="205"/>
                    <a:pt x="383" y="205"/>
                  </a:cubicBezTo>
                  <a:cubicBezTo>
                    <a:pt x="379" y="203"/>
                    <a:pt x="379" y="203"/>
                    <a:pt x="379" y="203"/>
                  </a:cubicBezTo>
                  <a:cubicBezTo>
                    <a:pt x="374" y="207"/>
                    <a:pt x="374" y="207"/>
                    <a:pt x="374" y="207"/>
                  </a:cubicBezTo>
                  <a:cubicBezTo>
                    <a:pt x="370" y="207"/>
                    <a:pt x="370" y="207"/>
                    <a:pt x="370" y="207"/>
                  </a:cubicBezTo>
                  <a:cubicBezTo>
                    <a:pt x="366" y="203"/>
                    <a:pt x="366" y="203"/>
                    <a:pt x="366" y="203"/>
                  </a:cubicBezTo>
                  <a:cubicBezTo>
                    <a:pt x="365" y="199"/>
                    <a:pt x="365" y="199"/>
                    <a:pt x="365" y="199"/>
                  </a:cubicBezTo>
                  <a:cubicBezTo>
                    <a:pt x="359" y="196"/>
                    <a:pt x="359" y="196"/>
                    <a:pt x="359" y="196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47" y="195"/>
                    <a:pt x="347" y="195"/>
                    <a:pt x="347" y="195"/>
                  </a:cubicBezTo>
                  <a:cubicBezTo>
                    <a:pt x="343" y="193"/>
                    <a:pt x="343" y="193"/>
                    <a:pt x="343" y="193"/>
                  </a:cubicBezTo>
                  <a:cubicBezTo>
                    <a:pt x="341" y="186"/>
                    <a:pt x="341" y="186"/>
                    <a:pt x="341" y="186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8" y="178"/>
                    <a:pt x="338" y="178"/>
                    <a:pt x="338" y="178"/>
                  </a:cubicBezTo>
                  <a:cubicBezTo>
                    <a:pt x="336" y="175"/>
                    <a:pt x="336" y="175"/>
                    <a:pt x="336" y="175"/>
                  </a:cubicBezTo>
                  <a:cubicBezTo>
                    <a:pt x="332" y="172"/>
                    <a:pt x="332" y="172"/>
                    <a:pt x="332" y="172"/>
                  </a:cubicBezTo>
                  <a:cubicBezTo>
                    <a:pt x="321" y="165"/>
                    <a:pt x="321" y="165"/>
                    <a:pt x="321" y="165"/>
                  </a:cubicBezTo>
                  <a:cubicBezTo>
                    <a:pt x="319" y="161"/>
                    <a:pt x="319" y="161"/>
                    <a:pt x="319" y="161"/>
                  </a:cubicBezTo>
                  <a:cubicBezTo>
                    <a:pt x="320" y="158"/>
                    <a:pt x="320" y="158"/>
                    <a:pt x="320" y="158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24" y="152"/>
                    <a:pt x="324" y="152"/>
                    <a:pt x="324" y="152"/>
                  </a:cubicBezTo>
                  <a:cubicBezTo>
                    <a:pt x="326" y="149"/>
                    <a:pt x="326" y="149"/>
                    <a:pt x="326" y="149"/>
                  </a:cubicBezTo>
                  <a:cubicBezTo>
                    <a:pt x="326" y="146"/>
                    <a:pt x="326" y="146"/>
                    <a:pt x="326" y="146"/>
                  </a:cubicBezTo>
                  <a:cubicBezTo>
                    <a:pt x="326" y="143"/>
                    <a:pt x="326" y="143"/>
                    <a:pt x="326" y="143"/>
                  </a:cubicBezTo>
                  <a:cubicBezTo>
                    <a:pt x="326" y="141"/>
                    <a:pt x="326" y="141"/>
                    <a:pt x="326" y="141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4" y="133"/>
                    <a:pt x="324" y="133"/>
                    <a:pt x="324" y="133"/>
                  </a:cubicBezTo>
                  <a:cubicBezTo>
                    <a:pt x="321" y="129"/>
                    <a:pt x="321" y="129"/>
                    <a:pt x="321" y="129"/>
                  </a:cubicBezTo>
                  <a:cubicBezTo>
                    <a:pt x="321" y="127"/>
                    <a:pt x="321" y="127"/>
                    <a:pt x="321" y="127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19" y="120"/>
                    <a:pt x="319" y="120"/>
                    <a:pt x="319" y="120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17" y="117"/>
                    <a:pt x="317" y="117"/>
                    <a:pt x="317" y="117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14" y="114"/>
                    <a:pt x="314" y="114"/>
                    <a:pt x="314" y="114"/>
                  </a:cubicBezTo>
                  <a:cubicBezTo>
                    <a:pt x="314" y="111"/>
                    <a:pt x="314" y="111"/>
                    <a:pt x="314" y="111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8" y="103"/>
                    <a:pt x="318" y="103"/>
                    <a:pt x="318" y="103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4" y="97"/>
                    <a:pt x="314" y="97"/>
                    <a:pt x="314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0" y="97"/>
                    <a:pt x="310" y="97"/>
                    <a:pt x="310" y="97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4" y="103"/>
                    <a:pt x="304" y="103"/>
                    <a:pt x="304" y="103"/>
                  </a:cubicBezTo>
                  <a:cubicBezTo>
                    <a:pt x="304" y="103"/>
                    <a:pt x="303" y="104"/>
                    <a:pt x="301" y="103"/>
                  </a:cubicBezTo>
                  <a:cubicBezTo>
                    <a:pt x="299" y="102"/>
                    <a:pt x="299" y="102"/>
                    <a:pt x="299" y="102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9" y="98"/>
                    <a:pt x="299" y="95"/>
                    <a:pt x="299" y="93"/>
                  </a:cubicBezTo>
                  <a:cubicBezTo>
                    <a:pt x="299" y="92"/>
                    <a:pt x="300" y="86"/>
                    <a:pt x="300" y="86"/>
                  </a:cubicBezTo>
                  <a:cubicBezTo>
                    <a:pt x="297" y="84"/>
                    <a:pt x="297" y="84"/>
                    <a:pt x="297" y="84"/>
                  </a:cubicBezTo>
                  <a:cubicBezTo>
                    <a:pt x="297" y="84"/>
                    <a:pt x="296" y="84"/>
                    <a:pt x="294" y="82"/>
                  </a:cubicBezTo>
                  <a:cubicBezTo>
                    <a:pt x="292" y="80"/>
                    <a:pt x="291" y="79"/>
                    <a:pt x="291" y="79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0"/>
                    <a:pt x="289" y="70"/>
                    <a:pt x="289" y="70"/>
                  </a:cubicBezTo>
                  <a:cubicBezTo>
                    <a:pt x="290" y="68"/>
                    <a:pt x="290" y="68"/>
                    <a:pt x="290" y="68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3"/>
                    <a:pt x="295" y="63"/>
                    <a:pt x="295" y="63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0" y="58"/>
                    <a:pt x="301" y="56"/>
                    <a:pt x="301" y="55"/>
                  </a:cubicBezTo>
                  <a:cubicBezTo>
                    <a:pt x="301" y="53"/>
                    <a:pt x="301" y="51"/>
                    <a:pt x="301" y="51"/>
                  </a:cubicBezTo>
                  <a:cubicBezTo>
                    <a:pt x="299" y="49"/>
                    <a:pt x="299" y="49"/>
                    <a:pt x="299" y="49"/>
                  </a:cubicBezTo>
                  <a:cubicBezTo>
                    <a:pt x="299" y="49"/>
                    <a:pt x="297" y="48"/>
                    <a:pt x="297" y="46"/>
                  </a:cubicBezTo>
                  <a:cubicBezTo>
                    <a:pt x="297" y="45"/>
                    <a:pt x="297" y="44"/>
                    <a:pt x="297" y="43"/>
                  </a:cubicBezTo>
                  <a:cubicBezTo>
                    <a:pt x="297" y="41"/>
                    <a:pt x="297" y="38"/>
                    <a:pt x="297" y="38"/>
                  </a:cubicBezTo>
                  <a:cubicBezTo>
                    <a:pt x="297" y="36"/>
                    <a:pt x="297" y="36"/>
                    <a:pt x="297" y="36"/>
                  </a:cubicBezTo>
                  <a:cubicBezTo>
                    <a:pt x="296" y="31"/>
                    <a:pt x="296" y="31"/>
                    <a:pt x="296" y="31"/>
                  </a:cubicBezTo>
                  <a:cubicBezTo>
                    <a:pt x="295" y="29"/>
                    <a:pt x="295" y="29"/>
                    <a:pt x="295" y="29"/>
                  </a:cubicBezTo>
                  <a:cubicBezTo>
                    <a:pt x="293" y="29"/>
                    <a:pt x="293" y="29"/>
                    <a:pt x="293" y="29"/>
                  </a:cubicBezTo>
                  <a:cubicBezTo>
                    <a:pt x="293" y="29"/>
                    <a:pt x="293" y="28"/>
                    <a:pt x="291" y="29"/>
                  </a:cubicBezTo>
                  <a:cubicBezTo>
                    <a:pt x="290" y="30"/>
                    <a:pt x="292" y="29"/>
                    <a:pt x="290" y="30"/>
                  </a:cubicBezTo>
                  <a:cubicBezTo>
                    <a:pt x="287" y="30"/>
                    <a:pt x="289" y="29"/>
                    <a:pt x="287" y="30"/>
                  </a:cubicBezTo>
                  <a:cubicBezTo>
                    <a:pt x="285" y="31"/>
                    <a:pt x="284" y="31"/>
                    <a:pt x="284" y="31"/>
                  </a:cubicBezTo>
                  <a:cubicBezTo>
                    <a:pt x="284" y="31"/>
                    <a:pt x="283" y="32"/>
                    <a:pt x="282" y="31"/>
                  </a:cubicBezTo>
                  <a:cubicBezTo>
                    <a:pt x="281" y="31"/>
                    <a:pt x="279" y="29"/>
                    <a:pt x="279" y="29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6" y="26"/>
                    <a:pt x="275" y="26"/>
                    <a:pt x="274" y="25"/>
                  </a:cubicBezTo>
                  <a:cubicBezTo>
                    <a:pt x="274" y="24"/>
                    <a:pt x="272" y="22"/>
                    <a:pt x="272" y="22"/>
                  </a:cubicBezTo>
                  <a:cubicBezTo>
                    <a:pt x="272" y="22"/>
                    <a:pt x="272" y="21"/>
                    <a:pt x="272" y="20"/>
                  </a:cubicBezTo>
                  <a:cubicBezTo>
                    <a:pt x="272" y="19"/>
                    <a:pt x="272" y="19"/>
                    <a:pt x="272" y="19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6" y="18"/>
                    <a:pt x="277" y="18"/>
                  </a:cubicBezTo>
                  <a:cubicBezTo>
                    <a:pt x="280" y="18"/>
                    <a:pt x="280" y="18"/>
                    <a:pt x="280" y="18"/>
                  </a:cubicBezTo>
                  <a:cubicBezTo>
                    <a:pt x="283" y="18"/>
                    <a:pt x="283" y="18"/>
                    <a:pt x="283" y="18"/>
                  </a:cubicBezTo>
                  <a:cubicBezTo>
                    <a:pt x="285" y="15"/>
                    <a:pt x="285" y="15"/>
                    <a:pt x="285" y="15"/>
                  </a:cubicBezTo>
                  <a:cubicBezTo>
                    <a:pt x="286" y="13"/>
                    <a:pt x="286" y="13"/>
                    <a:pt x="286" y="13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0" y="9"/>
                  </a:cubicBezTo>
                  <a:cubicBezTo>
                    <a:pt x="278" y="9"/>
                    <a:pt x="278" y="9"/>
                    <a:pt x="277" y="9"/>
                  </a:cubicBezTo>
                  <a:cubicBezTo>
                    <a:pt x="275" y="9"/>
                    <a:pt x="274" y="9"/>
                    <a:pt x="274" y="9"/>
                  </a:cubicBezTo>
                  <a:cubicBezTo>
                    <a:pt x="274" y="9"/>
                    <a:pt x="273" y="11"/>
                    <a:pt x="271" y="9"/>
                  </a:cubicBezTo>
                  <a:cubicBezTo>
                    <a:pt x="269" y="8"/>
                    <a:pt x="269" y="7"/>
                    <a:pt x="267" y="7"/>
                  </a:cubicBezTo>
                  <a:cubicBezTo>
                    <a:pt x="266" y="6"/>
                    <a:pt x="266" y="5"/>
                    <a:pt x="265" y="4"/>
                  </a:cubicBezTo>
                  <a:cubicBezTo>
                    <a:pt x="264" y="3"/>
                    <a:pt x="262" y="2"/>
                    <a:pt x="262" y="2"/>
                  </a:cubicBezTo>
                  <a:cubicBezTo>
                    <a:pt x="259" y="1"/>
                    <a:pt x="259" y="1"/>
                    <a:pt x="259" y="1"/>
                  </a:cubicBezTo>
                  <a:cubicBezTo>
                    <a:pt x="259" y="1"/>
                    <a:pt x="257" y="5"/>
                    <a:pt x="257" y="6"/>
                  </a:cubicBezTo>
                  <a:cubicBezTo>
                    <a:pt x="256" y="7"/>
                    <a:pt x="256" y="8"/>
                    <a:pt x="256" y="8"/>
                  </a:cubicBezTo>
                  <a:cubicBezTo>
                    <a:pt x="252" y="9"/>
                    <a:pt x="252" y="9"/>
                    <a:pt x="252" y="9"/>
                  </a:cubicBezTo>
                  <a:cubicBezTo>
                    <a:pt x="247" y="6"/>
                    <a:pt x="247" y="6"/>
                    <a:pt x="247" y="6"/>
                  </a:cubicBezTo>
                  <a:cubicBezTo>
                    <a:pt x="247" y="6"/>
                    <a:pt x="247" y="4"/>
                    <a:pt x="245" y="4"/>
                  </a:cubicBezTo>
                  <a:cubicBezTo>
                    <a:pt x="242" y="4"/>
                    <a:pt x="244" y="2"/>
                    <a:pt x="242" y="4"/>
                  </a:cubicBezTo>
                  <a:cubicBezTo>
                    <a:pt x="241" y="5"/>
                    <a:pt x="242" y="6"/>
                    <a:pt x="240" y="6"/>
                  </a:cubicBezTo>
                  <a:cubicBezTo>
                    <a:pt x="239" y="7"/>
                    <a:pt x="238" y="8"/>
                    <a:pt x="238" y="8"/>
                  </a:cubicBezTo>
                  <a:cubicBezTo>
                    <a:pt x="238" y="8"/>
                    <a:pt x="234" y="6"/>
                    <a:pt x="233" y="6"/>
                  </a:cubicBezTo>
                  <a:cubicBezTo>
                    <a:pt x="232" y="5"/>
                    <a:pt x="231" y="5"/>
                    <a:pt x="230" y="4"/>
                  </a:cubicBezTo>
                  <a:cubicBezTo>
                    <a:pt x="229" y="3"/>
                    <a:pt x="229" y="2"/>
                    <a:pt x="228" y="2"/>
                  </a:cubicBezTo>
                  <a:cubicBezTo>
                    <a:pt x="227" y="2"/>
                    <a:pt x="226" y="1"/>
                    <a:pt x="223" y="1"/>
                  </a:cubicBezTo>
                  <a:cubicBezTo>
                    <a:pt x="221" y="1"/>
                    <a:pt x="223" y="1"/>
                    <a:pt x="221" y="1"/>
                  </a:cubicBezTo>
                  <a:cubicBezTo>
                    <a:pt x="219" y="1"/>
                    <a:pt x="217" y="1"/>
                    <a:pt x="215" y="1"/>
                  </a:cubicBezTo>
                  <a:cubicBezTo>
                    <a:pt x="214" y="1"/>
                    <a:pt x="214" y="0"/>
                    <a:pt x="212" y="1"/>
                  </a:cubicBezTo>
                  <a:cubicBezTo>
                    <a:pt x="210" y="2"/>
                    <a:pt x="203" y="6"/>
                    <a:pt x="202" y="6"/>
                  </a:cubicBezTo>
                  <a:cubicBezTo>
                    <a:pt x="201" y="6"/>
                    <a:pt x="195" y="9"/>
                    <a:pt x="195" y="9"/>
                  </a:cubicBezTo>
                  <a:cubicBezTo>
                    <a:pt x="193" y="9"/>
                    <a:pt x="193" y="9"/>
                    <a:pt x="193" y="9"/>
                  </a:cubicBezTo>
                  <a:cubicBezTo>
                    <a:pt x="191" y="9"/>
                    <a:pt x="191" y="9"/>
                    <a:pt x="191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7" y="14"/>
                    <a:pt x="187" y="14"/>
                    <a:pt x="187" y="14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16"/>
                    <a:pt x="179" y="20"/>
                    <a:pt x="177" y="20"/>
                  </a:cubicBezTo>
                  <a:cubicBezTo>
                    <a:pt x="175" y="20"/>
                    <a:pt x="172" y="22"/>
                    <a:pt x="171" y="21"/>
                  </a:cubicBezTo>
                  <a:cubicBezTo>
                    <a:pt x="169" y="21"/>
                    <a:pt x="166" y="19"/>
                    <a:pt x="166" y="19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45"/>
                    <a:pt x="118" y="46"/>
                    <a:pt x="116" y="46"/>
                  </a:cubicBezTo>
                  <a:cubicBezTo>
                    <a:pt x="115" y="46"/>
                    <a:pt x="111" y="49"/>
                    <a:pt x="111" y="49"/>
                  </a:cubicBezTo>
                  <a:cubicBezTo>
                    <a:pt x="111" y="49"/>
                    <a:pt x="109" y="53"/>
                    <a:pt x="108" y="53"/>
                  </a:cubicBezTo>
                  <a:cubicBezTo>
                    <a:pt x="106" y="54"/>
                    <a:pt x="105" y="55"/>
                    <a:pt x="105" y="56"/>
                  </a:cubicBezTo>
                  <a:cubicBezTo>
                    <a:pt x="105" y="57"/>
                    <a:pt x="105" y="60"/>
                    <a:pt x="105" y="62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9" y="88"/>
                    <a:pt x="84" y="93"/>
                    <a:pt x="84" y="95"/>
                  </a:cubicBezTo>
                  <a:cubicBezTo>
                    <a:pt x="84" y="96"/>
                    <a:pt x="80" y="104"/>
                    <a:pt x="76" y="100"/>
                  </a:cubicBezTo>
                  <a:cubicBezTo>
                    <a:pt x="72" y="95"/>
                    <a:pt x="69" y="93"/>
                    <a:pt x="69" y="93"/>
                  </a:cubicBezTo>
                  <a:cubicBezTo>
                    <a:pt x="69" y="93"/>
                    <a:pt x="68" y="92"/>
                    <a:pt x="67" y="91"/>
                  </a:cubicBezTo>
                  <a:cubicBezTo>
                    <a:pt x="65" y="90"/>
                    <a:pt x="68" y="90"/>
                    <a:pt x="65" y="90"/>
                  </a:cubicBezTo>
                  <a:cubicBezTo>
                    <a:pt x="63" y="90"/>
                    <a:pt x="63" y="92"/>
                    <a:pt x="63" y="92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49" y="100"/>
                    <a:pt x="47" y="103"/>
                  </a:cubicBezTo>
                  <a:cubicBezTo>
                    <a:pt x="45" y="106"/>
                    <a:pt x="43" y="107"/>
                    <a:pt x="43" y="107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9" y="133"/>
                    <a:pt x="8" y="133"/>
                  </a:cubicBezTo>
                  <a:cubicBezTo>
                    <a:pt x="6" y="132"/>
                    <a:pt x="5" y="131"/>
                    <a:pt x="5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4" y="157"/>
                    <a:pt x="6" y="160"/>
                  </a:cubicBezTo>
                  <a:cubicBezTo>
                    <a:pt x="7" y="163"/>
                    <a:pt x="14" y="168"/>
                    <a:pt x="25" y="168"/>
                  </a:cubicBezTo>
                  <a:cubicBezTo>
                    <a:pt x="25" y="168"/>
                    <a:pt x="32" y="181"/>
                    <a:pt x="43" y="184"/>
                  </a:cubicBezTo>
                  <a:cubicBezTo>
                    <a:pt x="43" y="184"/>
                    <a:pt x="46" y="191"/>
                    <a:pt x="40" y="207"/>
                  </a:cubicBezTo>
                  <a:cubicBezTo>
                    <a:pt x="40" y="207"/>
                    <a:pt x="46" y="235"/>
                    <a:pt x="61" y="227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7" y="230"/>
                    <a:pt x="87" y="230"/>
                    <a:pt x="87" y="230"/>
                  </a:cubicBezTo>
                  <a:cubicBezTo>
                    <a:pt x="92" y="235"/>
                    <a:pt x="92" y="235"/>
                    <a:pt x="92" y="235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13" y="244"/>
                    <a:pt x="113" y="244"/>
                    <a:pt x="113" y="244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6" y="254"/>
                    <a:pt x="126" y="254"/>
                    <a:pt x="126" y="254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33" y="257"/>
                    <a:pt x="133" y="257"/>
                    <a:pt x="133" y="257"/>
                  </a:cubicBezTo>
                  <a:cubicBezTo>
                    <a:pt x="141" y="261"/>
                    <a:pt x="141" y="261"/>
                    <a:pt x="141" y="261"/>
                  </a:cubicBezTo>
                  <a:cubicBezTo>
                    <a:pt x="142" y="266"/>
                    <a:pt x="142" y="266"/>
                    <a:pt x="142" y="266"/>
                  </a:cubicBezTo>
                  <a:cubicBezTo>
                    <a:pt x="148" y="291"/>
                    <a:pt x="148" y="291"/>
                    <a:pt x="148" y="291"/>
                  </a:cubicBezTo>
                  <a:cubicBezTo>
                    <a:pt x="148" y="291"/>
                    <a:pt x="153" y="304"/>
                    <a:pt x="138" y="307"/>
                  </a:cubicBezTo>
                  <a:cubicBezTo>
                    <a:pt x="138" y="307"/>
                    <a:pt x="127" y="316"/>
                    <a:pt x="127" y="318"/>
                  </a:cubicBezTo>
                  <a:cubicBezTo>
                    <a:pt x="127" y="320"/>
                    <a:pt x="112" y="321"/>
                    <a:pt x="112" y="332"/>
                  </a:cubicBezTo>
                  <a:cubicBezTo>
                    <a:pt x="112" y="342"/>
                    <a:pt x="106" y="359"/>
                    <a:pt x="106" y="359"/>
                  </a:cubicBezTo>
                  <a:cubicBezTo>
                    <a:pt x="106" y="359"/>
                    <a:pt x="105" y="367"/>
                    <a:pt x="113" y="373"/>
                  </a:cubicBezTo>
                  <a:cubicBezTo>
                    <a:pt x="113" y="390"/>
                    <a:pt x="113" y="390"/>
                    <a:pt x="113" y="390"/>
                  </a:cubicBezTo>
                  <a:cubicBezTo>
                    <a:pt x="116" y="393"/>
                    <a:pt x="116" y="393"/>
                    <a:pt x="116" y="393"/>
                  </a:cubicBezTo>
                  <a:cubicBezTo>
                    <a:pt x="116" y="393"/>
                    <a:pt x="118" y="393"/>
                    <a:pt x="121" y="393"/>
                  </a:cubicBezTo>
                  <a:cubicBezTo>
                    <a:pt x="123" y="393"/>
                    <a:pt x="125" y="394"/>
                    <a:pt x="125" y="394"/>
                  </a:cubicBezTo>
                  <a:cubicBezTo>
                    <a:pt x="126" y="396"/>
                    <a:pt x="126" y="396"/>
                    <a:pt x="126" y="396"/>
                  </a:cubicBezTo>
                  <a:cubicBezTo>
                    <a:pt x="129" y="398"/>
                    <a:pt x="129" y="398"/>
                    <a:pt x="129" y="398"/>
                  </a:cubicBezTo>
                  <a:cubicBezTo>
                    <a:pt x="132" y="397"/>
                    <a:pt x="132" y="397"/>
                    <a:pt x="132" y="397"/>
                  </a:cubicBezTo>
                  <a:cubicBezTo>
                    <a:pt x="137" y="397"/>
                    <a:pt x="137" y="397"/>
                    <a:pt x="137" y="397"/>
                  </a:cubicBezTo>
                  <a:cubicBezTo>
                    <a:pt x="137" y="397"/>
                    <a:pt x="143" y="400"/>
                    <a:pt x="143" y="409"/>
                  </a:cubicBezTo>
                  <a:cubicBezTo>
                    <a:pt x="154" y="409"/>
                    <a:pt x="154" y="409"/>
                    <a:pt x="154" y="409"/>
                  </a:cubicBezTo>
                  <a:cubicBezTo>
                    <a:pt x="159" y="413"/>
                    <a:pt x="159" y="413"/>
                    <a:pt x="159" y="413"/>
                  </a:cubicBezTo>
                  <a:cubicBezTo>
                    <a:pt x="159" y="413"/>
                    <a:pt x="163" y="414"/>
                    <a:pt x="165" y="414"/>
                  </a:cubicBezTo>
                  <a:cubicBezTo>
                    <a:pt x="167" y="414"/>
                    <a:pt x="173" y="415"/>
                    <a:pt x="173" y="415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7" y="420"/>
                    <a:pt x="177" y="420"/>
                    <a:pt x="177" y="420"/>
                  </a:cubicBezTo>
                  <a:cubicBezTo>
                    <a:pt x="177" y="427"/>
                    <a:pt x="177" y="427"/>
                    <a:pt x="177" y="427"/>
                  </a:cubicBezTo>
                  <a:cubicBezTo>
                    <a:pt x="177" y="431"/>
                    <a:pt x="177" y="431"/>
                    <a:pt x="177" y="431"/>
                  </a:cubicBezTo>
                  <a:cubicBezTo>
                    <a:pt x="180" y="431"/>
                    <a:pt x="180" y="431"/>
                    <a:pt x="180" y="431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90" y="433"/>
                    <a:pt x="190" y="433"/>
                    <a:pt x="190" y="433"/>
                  </a:cubicBezTo>
                  <a:cubicBezTo>
                    <a:pt x="193" y="437"/>
                    <a:pt x="193" y="437"/>
                    <a:pt x="193" y="437"/>
                  </a:cubicBezTo>
                  <a:cubicBezTo>
                    <a:pt x="199" y="442"/>
                    <a:pt x="199" y="442"/>
                    <a:pt x="199" y="442"/>
                  </a:cubicBezTo>
                  <a:cubicBezTo>
                    <a:pt x="201" y="447"/>
                    <a:pt x="201" y="447"/>
                    <a:pt x="201" y="447"/>
                  </a:cubicBezTo>
                  <a:cubicBezTo>
                    <a:pt x="204" y="455"/>
                    <a:pt x="204" y="455"/>
                    <a:pt x="204" y="455"/>
                  </a:cubicBezTo>
                  <a:cubicBezTo>
                    <a:pt x="206" y="462"/>
                    <a:pt x="206" y="462"/>
                    <a:pt x="206" y="462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6" y="470"/>
                    <a:pt x="216" y="470"/>
                    <a:pt x="216" y="470"/>
                  </a:cubicBezTo>
                  <a:cubicBezTo>
                    <a:pt x="219" y="469"/>
                    <a:pt x="219" y="469"/>
                    <a:pt x="219" y="469"/>
                  </a:cubicBezTo>
                  <a:cubicBezTo>
                    <a:pt x="219" y="469"/>
                    <a:pt x="220" y="467"/>
                    <a:pt x="220" y="465"/>
                  </a:cubicBezTo>
                  <a:cubicBezTo>
                    <a:pt x="220" y="464"/>
                    <a:pt x="224" y="459"/>
                    <a:pt x="224" y="459"/>
                  </a:cubicBezTo>
                  <a:cubicBezTo>
                    <a:pt x="229" y="459"/>
                    <a:pt x="229" y="459"/>
                    <a:pt x="229" y="459"/>
                  </a:cubicBezTo>
                  <a:cubicBezTo>
                    <a:pt x="234" y="456"/>
                    <a:pt x="234" y="456"/>
                    <a:pt x="234" y="456"/>
                  </a:cubicBezTo>
                  <a:cubicBezTo>
                    <a:pt x="235" y="452"/>
                    <a:pt x="235" y="452"/>
                    <a:pt x="235" y="452"/>
                  </a:cubicBezTo>
                  <a:cubicBezTo>
                    <a:pt x="230" y="449"/>
                    <a:pt x="230" y="449"/>
                    <a:pt x="230" y="449"/>
                  </a:cubicBezTo>
                  <a:cubicBezTo>
                    <a:pt x="223" y="447"/>
                    <a:pt x="223" y="447"/>
                    <a:pt x="223" y="447"/>
                  </a:cubicBezTo>
                  <a:cubicBezTo>
                    <a:pt x="219" y="441"/>
                    <a:pt x="219" y="441"/>
                    <a:pt x="219" y="441"/>
                  </a:cubicBezTo>
                  <a:cubicBezTo>
                    <a:pt x="219" y="435"/>
                    <a:pt x="219" y="435"/>
                    <a:pt x="219" y="435"/>
                  </a:cubicBezTo>
                  <a:cubicBezTo>
                    <a:pt x="219" y="435"/>
                    <a:pt x="223" y="430"/>
                    <a:pt x="226" y="429"/>
                  </a:cubicBezTo>
                  <a:cubicBezTo>
                    <a:pt x="227" y="429"/>
                    <a:pt x="228" y="428"/>
                    <a:pt x="228" y="428"/>
                  </a:cubicBezTo>
                  <a:cubicBezTo>
                    <a:pt x="228" y="428"/>
                    <a:pt x="228" y="428"/>
                    <a:pt x="228" y="428"/>
                  </a:cubicBezTo>
                  <a:cubicBezTo>
                    <a:pt x="228" y="428"/>
                    <a:pt x="228" y="428"/>
                    <a:pt x="228" y="428"/>
                  </a:cubicBezTo>
                  <a:cubicBezTo>
                    <a:pt x="229" y="430"/>
                    <a:pt x="229" y="430"/>
                    <a:pt x="229" y="430"/>
                  </a:cubicBezTo>
                  <a:cubicBezTo>
                    <a:pt x="229" y="435"/>
                    <a:pt x="229" y="435"/>
                    <a:pt x="229" y="435"/>
                  </a:cubicBezTo>
                  <a:cubicBezTo>
                    <a:pt x="228" y="439"/>
                    <a:pt x="228" y="439"/>
                    <a:pt x="228" y="439"/>
                  </a:cubicBezTo>
                  <a:cubicBezTo>
                    <a:pt x="230" y="442"/>
                    <a:pt x="230" y="442"/>
                    <a:pt x="230" y="442"/>
                  </a:cubicBezTo>
                  <a:cubicBezTo>
                    <a:pt x="235" y="433"/>
                    <a:pt x="235" y="433"/>
                    <a:pt x="235" y="433"/>
                  </a:cubicBezTo>
                  <a:cubicBezTo>
                    <a:pt x="236" y="425"/>
                    <a:pt x="236" y="425"/>
                    <a:pt x="236" y="425"/>
                  </a:cubicBezTo>
                  <a:cubicBezTo>
                    <a:pt x="241" y="425"/>
                    <a:pt x="241" y="425"/>
                    <a:pt x="241" y="425"/>
                  </a:cubicBezTo>
                  <a:cubicBezTo>
                    <a:pt x="243" y="428"/>
                    <a:pt x="243" y="428"/>
                    <a:pt x="243" y="428"/>
                  </a:cubicBezTo>
                  <a:cubicBezTo>
                    <a:pt x="243" y="438"/>
                    <a:pt x="243" y="438"/>
                    <a:pt x="243" y="438"/>
                  </a:cubicBezTo>
                  <a:cubicBezTo>
                    <a:pt x="243" y="448"/>
                    <a:pt x="243" y="448"/>
                    <a:pt x="243" y="448"/>
                  </a:cubicBezTo>
                  <a:cubicBezTo>
                    <a:pt x="246" y="451"/>
                    <a:pt x="246" y="451"/>
                    <a:pt x="246" y="451"/>
                  </a:cubicBezTo>
                  <a:cubicBezTo>
                    <a:pt x="248" y="452"/>
                    <a:pt x="248" y="452"/>
                    <a:pt x="248" y="452"/>
                  </a:cubicBezTo>
                  <a:cubicBezTo>
                    <a:pt x="264" y="440"/>
                    <a:pt x="267" y="455"/>
                    <a:pt x="267" y="455"/>
                  </a:cubicBezTo>
                  <a:cubicBezTo>
                    <a:pt x="279" y="465"/>
                    <a:pt x="294" y="450"/>
                    <a:pt x="296" y="450"/>
                  </a:cubicBezTo>
                  <a:cubicBezTo>
                    <a:pt x="298" y="450"/>
                    <a:pt x="298" y="451"/>
                    <a:pt x="298" y="451"/>
                  </a:cubicBezTo>
                  <a:cubicBezTo>
                    <a:pt x="300" y="453"/>
                    <a:pt x="300" y="453"/>
                    <a:pt x="300" y="453"/>
                  </a:cubicBezTo>
                  <a:cubicBezTo>
                    <a:pt x="300" y="453"/>
                    <a:pt x="301" y="455"/>
                    <a:pt x="304" y="457"/>
                  </a:cubicBezTo>
                  <a:cubicBezTo>
                    <a:pt x="308" y="460"/>
                    <a:pt x="307" y="459"/>
                    <a:pt x="307" y="459"/>
                  </a:cubicBezTo>
                  <a:cubicBezTo>
                    <a:pt x="310" y="457"/>
                    <a:pt x="310" y="457"/>
                    <a:pt x="310" y="457"/>
                  </a:cubicBezTo>
                  <a:cubicBezTo>
                    <a:pt x="315" y="457"/>
                    <a:pt x="315" y="457"/>
                    <a:pt x="315" y="457"/>
                  </a:cubicBezTo>
                  <a:cubicBezTo>
                    <a:pt x="318" y="457"/>
                    <a:pt x="318" y="457"/>
                    <a:pt x="318" y="457"/>
                  </a:cubicBezTo>
                  <a:cubicBezTo>
                    <a:pt x="321" y="458"/>
                    <a:pt x="321" y="458"/>
                    <a:pt x="321" y="458"/>
                  </a:cubicBezTo>
                  <a:cubicBezTo>
                    <a:pt x="324" y="462"/>
                    <a:pt x="324" y="462"/>
                    <a:pt x="324" y="462"/>
                  </a:cubicBezTo>
                  <a:cubicBezTo>
                    <a:pt x="326" y="464"/>
                    <a:pt x="326" y="464"/>
                    <a:pt x="326" y="464"/>
                  </a:cubicBezTo>
                  <a:cubicBezTo>
                    <a:pt x="329" y="463"/>
                    <a:pt x="329" y="463"/>
                    <a:pt x="329" y="463"/>
                  </a:cubicBezTo>
                  <a:cubicBezTo>
                    <a:pt x="339" y="448"/>
                    <a:pt x="339" y="448"/>
                    <a:pt x="339" y="448"/>
                  </a:cubicBezTo>
                  <a:cubicBezTo>
                    <a:pt x="344" y="448"/>
                    <a:pt x="344" y="448"/>
                    <a:pt x="344" y="448"/>
                  </a:cubicBezTo>
                  <a:cubicBezTo>
                    <a:pt x="351" y="447"/>
                    <a:pt x="351" y="447"/>
                    <a:pt x="351" y="447"/>
                  </a:cubicBezTo>
                  <a:cubicBezTo>
                    <a:pt x="354" y="445"/>
                    <a:pt x="354" y="445"/>
                    <a:pt x="354" y="445"/>
                  </a:cubicBezTo>
                  <a:cubicBezTo>
                    <a:pt x="363" y="438"/>
                    <a:pt x="363" y="438"/>
                    <a:pt x="363" y="438"/>
                  </a:cubicBezTo>
                  <a:cubicBezTo>
                    <a:pt x="369" y="438"/>
                    <a:pt x="369" y="438"/>
                    <a:pt x="369" y="438"/>
                  </a:cubicBezTo>
                  <a:cubicBezTo>
                    <a:pt x="382" y="437"/>
                    <a:pt x="382" y="437"/>
                    <a:pt x="382" y="437"/>
                  </a:cubicBezTo>
                  <a:cubicBezTo>
                    <a:pt x="382" y="437"/>
                    <a:pt x="388" y="438"/>
                    <a:pt x="390" y="439"/>
                  </a:cubicBezTo>
                  <a:cubicBezTo>
                    <a:pt x="392" y="440"/>
                    <a:pt x="395" y="443"/>
                    <a:pt x="395" y="443"/>
                  </a:cubicBezTo>
                  <a:cubicBezTo>
                    <a:pt x="397" y="447"/>
                    <a:pt x="397" y="447"/>
                    <a:pt x="397" y="447"/>
                  </a:cubicBezTo>
                  <a:cubicBezTo>
                    <a:pt x="397" y="447"/>
                    <a:pt x="406" y="442"/>
                    <a:pt x="414" y="451"/>
                  </a:cubicBezTo>
                  <a:cubicBezTo>
                    <a:pt x="414" y="451"/>
                    <a:pt x="419" y="449"/>
                    <a:pt x="422" y="439"/>
                  </a:cubicBezTo>
                  <a:cubicBezTo>
                    <a:pt x="424" y="428"/>
                    <a:pt x="435" y="415"/>
                    <a:pt x="438" y="411"/>
                  </a:cubicBezTo>
                  <a:cubicBezTo>
                    <a:pt x="440" y="407"/>
                    <a:pt x="441" y="397"/>
                    <a:pt x="436" y="393"/>
                  </a:cubicBezTo>
                  <a:cubicBezTo>
                    <a:pt x="437" y="365"/>
                    <a:pt x="437" y="365"/>
                    <a:pt x="437" y="365"/>
                  </a:cubicBezTo>
                  <a:cubicBezTo>
                    <a:pt x="437" y="365"/>
                    <a:pt x="434" y="360"/>
                    <a:pt x="459" y="363"/>
                  </a:cubicBezTo>
                  <a:cubicBezTo>
                    <a:pt x="459" y="363"/>
                    <a:pt x="462" y="343"/>
                    <a:pt x="474" y="360"/>
                  </a:cubicBezTo>
                  <a:cubicBezTo>
                    <a:pt x="485" y="377"/>
                    <a:pt x="487" y="377"/>
                    <a:pt x="493" y="370"/>
                  </a:cubicBezTo>
                  <a:cubicBezTo>
                    <a:pt x="493" y="370"/>
                    <a:pt x="503" y="366"/>
                    <a:pt x="505" y="383"/>
                  </a:cubicBezTo>
                  <a:cubicBezTo>
                    <a:pt x="507" y="399"/>
                    <a:pt x="517" y="406"/>
                    <a:pt x="529" y="392"/>
                  </a:cubicBezTo>
                  <a:cubicBezTo>
                    <a:pt x="551" y="392"/>
                    <a:pt x="551" y="392"/>
                    <a:pt x="551" y="392"/>
                  </a:cubicBezTo>
                  <a:cubicBezTo>
                    <a:pt x="555" y="385"/>
                    <a:pt x="555" y="385"/>
                    <a:pt x="555" y="385"/>
                  </a:cubicBezTo>
                  <a:cubicBezTo>
                    <a:pt x="558" y="377"/>
                    <a:pt x="558" y="377"/>
                    <a:pt x="558" y="377"/>
                  </a:cubicBezTo>
                  <a:cubicBezTo>
                    <a:pt x="558" y="369"/>
                    <a:pt x="558" y="369"/>
                    <a:pt x="558" y="369"/>
                  </a:cubicBezTo>
                  <a:cubicBezTo>
                    <a:pt x="560" y="357"/>
                    <a:pt x="560" y="357"/>
                    <a:pt x="560" y="357"/>
                  </a:cubicBezTo>
                  <a:cubicBezTo>
                    <a:pt x="562" y="357"/>
                    <a:pt x="562" y="357"/>
                    <a:pt x="562" y="357"/>
                  </a:cubicBezTo>
                  <a:cubicBezTo>
                    <a:pt x="562" y="357"/>
                    <a:pt x="564" y="357"/>
                    <a:pt x="565" y="357"/>
                  </a:cubicBezTo>
                  <a:cubicBezTo>
                    <a:pt x="567" y="357"/>
                    <a:pt x="567" y="357"/>
                    <a:pt x="567" y="357"/>
                  </a:cubicBezTo>
                  <a:cubicBezTo>
                    <a:pt x="569" y="358"/>
                    <a:pt x="569" y="358"/>
                    <a:pt x="569" y="358"/>
                  </a:cubicBezTo>
                  <a:cubicBezTo>
                    <a:pt x="572" y="360"/>
                    <a:pt x="572" y="360"/>
                    <a:pt x="572" y="360"/>
                  </a:cubicBezTo>
                  <a:cubicBezTo>
                    <a:pt x="575" y="364"/>
                    <a:pt x="575" y="364"/>
                    <a:pt x="575" y="364"/>
                  </a:cubicBezTo>
                  <a:cubicBezTo>
                    <a:pt x="578" y="361"/>
                    <a:pt x="578" y="361"/>
                    <a:pt x="578" y="361"/>
                  </a:cubicBezTo>
                  <a:cubicBezTo>
                    <a:pt x="584" y="357"/>
                    <a:pt x="584" y="357"/>
                    <a:pt x="584" y="357"/>
                  </a:cubicBezTo>
                  <a:cubicBezTo>
                    <a:pt x="589" y="357"/>
                    <a:pt x="589" y="357"/>
                    <a:pt x="589" y="357"/>
                  </a:cubicBezTo>
                  <a:cubicBezTo>
                    <a:pt x="590" y="357"/>
                    <a:pt x="590" y="357"/>
                    <a:pt x="590" y="35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6" y="360"/>
                    <a:pt x="598" y="362"/>
                    <a:pt x="600" y="364"/>
                  </a:cubicBezTo>
                  <a:cubicBezTo>
                    <a:pt x="603" y="365"/>
                    <a:pt x="606" y="364"/>
                    <a:pt x="606" y="364"/>
                  </a:cubicBezTo>
                  <a:cubicBezTo>
                    <a:pt x="613" y="361"/>
                    <a:pt x="613" y="361"/>
                    <a:pt x="613" y="361"/>
                  </a:cubicBezTo>
                  <a:cubicBezTo>
                    <a:pt x="624" y="357"/>
                    <a:pt x="624" y="357"/>
                    <a:pt x="624" y="357"/>
                  </a:cubicBezTo>
                  <a:cubicBezTo>
                    <a:pt x="630" y="353"/>
                    <a:pt x="630" y="353"/>
                    <a:pt x="630" y="353"/>
                  </a:cubicBezTo>
                  <a:cubicBezTo>
                    <a:pt x="632" y="342"/>
                    <a:pt x="632" y="342"/>
                    <a:pt x="632" y="342"/>
                  </a:cubicBezTo>
                  <a:cubicBezTo>
                    <a:pt x="634" y="335"/>
                    <a:pt x="640" y="334"/>
                    <a:pt x="640" y="334"/>
                  </a:cubicBezTo>
                  <a:cubicBezTo>
                    <a:pt x="647" y="336"/>
                    <a:pt x="659" y="321"/>
                    <a:pt x="659" y="321"/>
                  </a:cubicBezTo>
                  <a:cubicBezTo>
                    <a:pt x="659" y="321"/>
                    <a:pt x="672" y="321"/>
                    <a:pt x="674" y="321"/>
                  </a:cubicBezTo>
                  <a:cubicBezTo>
                    <a:pt x="675" y="321"/>
                    <a:pt x="676" y="321"/>
                    <a:pt x="679" y="317"/>
                  </a:cubicBezTo>
                  <a:cubicBezTo>
                    <a:pt x="682" y="314"/>
                    <a:pt x="686" y="312"/>
                    <a:pt x="688" y="311"/>
                  </a:cubicBezTo>
                  <a:cubicBezTo>
                    <a:pt x="690" y="310"/>
                    <a:pt x="692" y="311"/>
                    <a:pt x="692" y="311"/>
                  </a:cubicBezTo>
                  <a:cubicBezTo>
                    <a:pt x="696" y="313"/>
                    <a:pt x="696" y="313"/>
                    <a:pt x="696" y="313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8" y="307"/>
                    <a:pt x="711" y="308"/>
                  </a:cubicBezTo>
                  <a:cubicBezTo>
                    <a:pt x="714" y="310"/>
                    <a:pt x="726" y="321"/>
                    <a:pt x="726" y="321"/>
                  </a:cubicBezTo>
                  <a:cubicBezTo>
                    <a:pt x="750" y="336"/>
                    <a:pt x="752" y="308"/>
                    <a:pt x="752" y="308"/>
                  </a:cubicBezTo>
                  <a:cubicBezTo>
                    <a:pt x="755" y="308"/>
                    <a:pt x="755" y="308"/>
                    <a:pt x="755" y="308"/>
                  </a:cubicBezTo>
                  <a:cubicBezTo>
                    <a:pt x="765" y="313"/>
                    <a:pt x="765" y="313"/>
                    <a:pt x="765" y="313"/>
                  </a:cubicBezTo>
                  <a:cubicBezTo>
                    <a:pt x="774" y="318"/>
                    <a:pt x="774" y="318"/>
                    <a:pt x="774" y="318"/>
                  </a:cubicBezTo>
                  <a:cubicBezTo>
                    <a:pt x="774" y="319"/>
                    <a:pt x="774" y="319"/>
                    <a:pt x="774" y="319"/>
                  </a:cubicBezTo>
                  <a:cubicBezTo>
                    <a:pt x="774" y="319"/>
                    <a:pt x="774" y="324"/>
                    <a:pt x="774" y="327"/>
                  </a:cubicBezTo>
                  <a:cubicBezTo>
                    <a:pt x="774" y="329"/>
                    <a:pt x="774" y="336"/>
                    <a:pt x="774" y="336"/>
                  </a:cubicBezTo>
                  <a:cubicBezTo>
                    <a:pt x="774" y="336"/>
                    <a:pt x="774" y="344"/>
                    <a:pt x="774" y="349"/>
                  </a:cubicBezTo>
                  <a:cubicBezTo>
                    <a:pt x="774" y="353"/>
                    <a:pt x="786" y="359"/>
                    <a:pt x="786" y="359"/>
                  </a:cubicBezTo>
                  <a:cubicBezTo>
                    <a:pt x="786" y="370"/>
                    <a:pt x="786" y="370"/>
                    <a:pt x="786" y="370"/>
                  </a:cubicBezTo>
                  <a:cubicBezTo>
                    <a:pt x="797" y="394"/>
                    <a:pt x="807" y="372"/>
                    <a:pt x="807" y="372"/>
                  </a:cubicBezTo>
                  <a:cubicBezTo>
                    <a:pt x="805" y="350"/>
                    <a:pt x="805" y="350"/>
                    <a:pt x="805" y="350"/>
                  </a:cubicBezTo>
                  <a:cubicBezTo>
                    <a:pt x="805" y="350"/>
                    <a:pt x="806" y="349"/>
                    <a:pt x="808" y="349"/>
                  </a:cubicBezTo>
                  <a:cubicBezTo>
                    <a:pt x="809" y="349"/>
                    <a:pt x="811" y="350"/>
                    <a:pt x="811" y="350"/>
                  </a:cubicBezTo>
                  <a:cubicBezTo>
                    <a:pt x="811" y="350"/>
                    <a:pt x="812" y="351"/>
                    <a:pt x="813" y="352"/>
                  </a:cubicBezTo>
                  <a:cubicBezTo>
                    <a:pt x="815" y="353"/>
                    <a:pt x="818" y="355"/>
                    <a:pt x="818" y="355"/>
                  </a:cubicBezTo>
                  <a:cubicBezTo>
                    <a:pt x="821" y="351"/>
                    <a:pt x="821" y="351"/>
                    <a:pt x="821" y="351"/>
                  </a:cubicBezTo>
                  <a:cubicBezTo>
                    <a:pt x="821" y="351"/>
                    <a:pt x="823" y="351"/>
                    <a:pt x="825" y="351"/>
                  </a:cubicBezTo>
                  <a:cubicBezTo>
                    <a:pt x="827" y="351"/>
                    <a:pt x="827" y="351"/>
                    <a:pt x="827" y="351"/>
                  </a:cubicBezTo>
                  <a:cubicBezTo>
                    <a:pt x="829" y="352"/>
                    <a:pt x="829" y="352"/>
                    <a:pt x="829" y="352"/>
                  </a:cubicBezTo>
                  <a:cubicBezTo>
                    <a:pt x="833" y="358"/>
                    <a:pt x="833" y="358"/>
                    <a:pt x="833" y="358"/>
                  </a:cubicBezTo>
                  <a:cubicBezTo>
                    <a:pt x="833" y="358"/>
                    <a:pt x="836" y="364"/>
                    <a:pt x="836" y="366"/>
                  </a:cubicBezTo>
                  <a:cubicBezTo>
                    <a:pt x="836" y="367"/>
                    <a:pt x="836" y="370"/>
                    <a:pt x="836" y="370"/>
                  </a:cubicBezTo>
                  <a:cubicBezTo>
                    <a:pt x="841" y="372"/>
                    <a:pt x="841" y="372"/>
                    <a:pt x="841" y="372"/>
                  </a:cubicBezTo>
                  <a:cubicBezTo>
                    <a:pt x="844" y="372"/>
                    <a:pt x="844" y="372"/>
                    <a:pt x="844" y="372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4" y="367"/>
                    <a:pt x="844" y="364"/>
                    <a:pt x="844" y="363"/>
                  </a:cubicBezTo>
                  <a:cubicBezTo>
                    <a:pt x="844" y="361"/>
                    <a:pt x="847" y="360"/>
                    <a:pt x="847" y="360"/>
                  </a:cubicBezTo>
                  <a:cubicBezTo>
                    <a:pt x="847" y="360"/>
                    <a:pt x="848" y="360"/>
                    <a:pt x="850" y="360"/>
                  </a:cubicBezTo>
                  <a:cubicBezTo>
                    <a:pt x="851" y="360"/>
                    <a:pt x="851" y="360"/>
                    <a:pt x="853" y="360"/>
                  </a:cubicBezTo>
                  <a:cubicBezTo>
                    <a:pt x="854" y="360"/>
                    <a:pt x="855" y="361"/>
                    <a:pt x="855" y="361"/>
                  </a:cubicBezTo>
                  <a:cubicBezTo>
                    <a:pt x="858" y="364"/>
                    <a:pt x="858" y="364"/>
                    <a:pt x="858" y="364"/>
                  </a:cubicBezTo>
                  <a:cubicBezTo>
                    <a:pt x="862" y="365"/>
                    <a:pt x="862" y="365"/>
                    <a:pt x="862" y="365"/>
                  </a:cubicBezTo>
                  <a:cubicBezTo>
                    <a:pt x="866" y="365"/>
                    <a:pt x="866" y="365"/>
                    <a:pt x="866" y="365"/>
                  </a:cubicBezTo>
                  <a:cubicBezTo>
                    <a:pt x="868" y="364"/>
                    <a:pt x="868" y="364"/>
                    <a:pt x="868" y="364"/>
                  </a:cubicBezTo>
                  <a:cubicBezTo>
                    <a:pt x="871" y="362"/>
                    <a:pt x="871" y="362"/>
                    <a:pt x="871" y="362"/>
                  </a:cubicBezTo>
                  <a:cubicBezTo>
                    <a:pt x="876" y="361"/>
                    <a:pt x="876" y="361"/>
                    <a:pt x="876" y="361"/>
                  </a:cubicBezTo>
                  <a:cubicBezTo>
                    <a:pt x="876" y="361"/>
                    <a:pt x="876" y="361"/>
                    <a:pt x="877" y="379"/>
                  </a:cubicBezTo>
                  <a:cubicBezTo>
                    <a:pt x="879" y="397"/>
                    <a:pt x="897" y="402"/>
                    <a:pt x="897" y="402"/>
                  </a:cubicBezTo>
                  <a:cubicBezTo>
                    <a:pt x="897" y="402"/>
                    <a:pt x="904" y="401"/>
                    <a:pt x="905" y="405"/>
                  </a:cubicBezTo>
                  <a:cubicBezTo>
                    <a:pt x="906" y="408"/>
                    <a:pt x="909" y="412"/>
                    <a:pt x="909" y="412"/>
                  </a:cubicBezTo>
                  <a:cubicBezTo>
                    <a:pt x="911" y="417"/>
                    <a:pt x="911" y="417"/>
                    <a:pt x="911" y="417"/>
                  </a:cubicBezTo>
                  <a:cubicBezTo>
                    <a:pt x="911" y="420"/>
                    <a:pt x="911" y="420"/>
                    <a:pt x="911" y="420"/>
                  </a:cubicBezTo>
                  <a:cubicBezTo>
                    <a:pt x="912" y="421"/>
                    <a:pt x="912" y="421"/>
                    <a:pt x="912" y="421"/>
                  </a:cubicBezTo>
                  <a:cubicBezTo>
                    <a:pt x="916" y="420"/>
                    <a:pt x="916" y="420"/>
                    <a:pt x="916" y="420"/>
                  </a:cubicBezTo>
                  <a:cubicBezTo>
                    <a:pt x="916" y="417"/>
                    <a:pt x="916" y="417"/>
                    <a:pt x="916" y="417"/>
                  </a:cubicBezTo>
                  <a:cubicBezTo>
                    <a:pt x="916" y="415"/>
                    <a:pt x="916" y="415"/>
                    <a:pt x="916" y="415"/>
                  </a:cubicBezTo>
                  <a:cubicBezTo>
                    <a:pt x="918" y="412"/>
                    <a:pt x="918" y="412"/>
                    <a:pt x="918" y="412"/>
                  </a:cubicBezTo>
                  <a:cubicBezTo>
                    <a:pt x="925" y="410"/>
                    <a:pt x="925" y="410"/>
                    <a:pt x="925" y="410"/>
                  </a:cubicBezTo>
                  <a:cubicBezTo>
                    <a:pt x="927" y="410"/>
                    <a:pt x="927" y="410"/>
                    <a:pt x="927" y="410"/>
                  </a:cubicBezTo>
                  <a:cubicBezTo>
                    <a:pt x="927" y="405"/>
                    <a:pt x="927" y="405"/>
                    <a:pt x="927" y="405"/>
                  </a:cubicBezTo>
                  <a:cubicBezTo>
                    <a:pt x="927" y="400"/>
                    <a:pt x="927" y="400"/>
                    <a:pt x="927" y="400"/>
                  </a:cubicBezTo>
                  <a:lnTo>
                    <a:pt x="927" y="396"/>
                  </a:lnTo>
                  <a:close/>
                </a:path>
              </a:pathLst>
            </a:custGeom>
            <a:grpFill/>
            <a:ln w="7620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未知"/>
            <p:cNvSpPr/>
            <p:nvPr/>
          </p:nvSpPr>
          <p:spPr bwMode="auto">
            <a:xfrm>
              <a:off x="3770313" y="4148138"/>
              <a:ext cx="9525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7620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未知"/>
            <p:cNvSpPr/>
            <p:nvPr/>
          </p:nvSpPr>
          <p:spPr bwMode="auto">
            <a:xfrm>
              <a:off x="2951163" y="4033838"/>
              <a:ext cx="1495425" cy="828675"/>
            </a:xfrm>
            <a:custGeom>
              <a:avLst/>
              <a:gdLst>
                <a:gd name="T0" fmla="*/ 485 w 497"/>
                <a:gd name="T1" fmla="*/ 137 h 275"/>
                <a:gd name="T2" fmla="*/ 486 w 497"/>
                <a:gd name="T3" fmla="*/ 100 h 275"/>
                <a:gd name="T4" fmla="*/ 463 w 497"/>
                <a:gd name="T5" fmla="*/ 103 h 275"/>
                <a:gd name="T6" fmla="*/ 454 w 497"/>
                <a:gd name="T7" fmla="*/ 89 h 275"/>
                <a:gd name="T8" fmla="*/ 441 w 497"/>
                <a:gd name="T9" fmla="*/ 64 h 275"/>
                <a:gd name="T10" fmla="*/ 414 w 497"/>
                <a:gd name="T11" fmla="*/ 48 h 275"/>
                <a:gd name="T12" fmla="*/ 384 w 497"/>
                <a:gd name="T13" fmla="*/ 58 h 275"/>
                <a:gd name="T14" fmla="*/ 363 w 497"/>
                <a:gd name="T15" fmla="*/ 67 h 275"/>
                <a:gd name="T16" fmla="*/ 345 w 497"/>
                <a:gd name="T17" fmla="*/ 63 h 275"/>
                <a:gd name="T18" fmla="*/ 291 w 497"/>
                <a:gd name="T19" fmla="*/ 61 h 275"/>
                <a:gd name="T20" fmla="*/ 281 w 497"/>
                <a:gd name="T21" fmla="*/ 35 h 275"/>
                <a:gd name="T22" fmla="*/ 274 w 497"/>
                <a:gd name="T23" fmla="*/ 40 h 275"/>
                <a:gd name="T24" fmla="*/ 268 w 497"/>
                <a:gd name="T25" fmla="*/ 57 h 275"/>
                <a:gd name="T26" fmla="*/ 269 w 497"/>
                <a:gd name="T27" fmla="*/ 69 h 275"/>
                <a:gd name="T28" fmla="*/ 251 w 497"/>
                <a:gd name="T29" fmla="*/ 72 h 275"/>
                <a:gd name="T30" fmla="*/ 235 w 497"/>
                <a:gd name="T31" fmla="*/ 43 h 275"/>
                <a:gd name="T32" fmla="*/ 206 w 497"/>
                <a:gd name="T33" fmla="*/ 70 h 275"/>
                <a:gd name="T34" fmla="*/ 220 w 497"/>
                <a:gd name="T35" fmla="*/ 110 h 275"/>
                <a:gd name="T36" fmla="*/ 208 w 497"/>
                <a:gd name="T37" fmla="*/ 130 h 275"/>
                <a:gd name="T38" fmla="*/ 189 w 497"/>
                <a:gd name="T39" fmla="*/ 147 h 275"/>
                <a:gd name="T40" fmla="*/ 162 w 497"/>
                <a:gd name="T41" fmla="*/ 131 h 275"/>
                <a:gd name="T42" fmla="*/ 150 w 497"/>
                <a:gd name="T43" fmla="*/ 110 h 275"/>
                <a:gd name="T44" fmla="*/ 145 w 497"/>
                <a:gd name="T45" fmla="*/ 60 h 275"/>
                <a:gd name="T46" fmla="*/ 124 w 497"/>
                <a:gd name="T47" fmla="*/ 26 h 275"/>
                <a:gd name="T48" fmla="*/ 132 w 497"/>
                <a:gd name="T49" fmla="*/ 14 h 275"/>
                <a:gd name="T50" fmla="*/ 116 w 497"/>
                <a:gd name="T51" fmla="*/ 0 h 275"/>
                <a:gd name="T52" fmla="*/ 103 w 497"/>
                <a:gd name="T53" fmla="*/ 18 h 275"/>
                <a:gd name="T54" fmla="*/ 85 w 497"/>
                <a:gd name="T55" fmla="*/ 24 h 275"/>
                <a:gd name="T56" fmla="*/ 58 w 497"/>
                <a:gd name="T57" fmla="*/ 24 h 275"/>
                <a:gd name="T58" fmla="*/ 58 w 497"/>
                <a:gd name="T59" fmla="*/ 46 h 275"/>
                <a:gd name="T60" fmla="*/ 58 w 497"/>
                <a:gd name="T61" fmla="*/ 77 h 275"/>
                <a:gd name="T62" fmla="*/ 52 w 497"/>
                <a:gd name="T63" fmla="*/ 109 h 275"/>
                <a:gd name="T64" fmla="*/ 32 w 497"/>
                <a:gd name="T65" fmla="*/ 91 h 275"/>
                <a:gd name="T66" fmla="*/ 22 w 497"/>
                <a:gd name="T67" fmla="*/ 113 h 275"/>
                <a:gd name="T68" fmla="*/ 0 w 497"/>
                <a:gd name="T69" fmla="*/ 135 h 275"/>
                <a:gd name="T70" fmla="*/ 9 w 497"/>
                <a:gd name="T71" fmla="*/ 147 h 275"/>
                <a:gd name="T72" fmla="*/ 20 w 497"/>
                <a:gd name="T73" fmla="*/ 157 h 275"/>
                <a:gd name="T74" fmla="*/ 41 w 497"/>
                <a:gd name="T75" fmla="*/ 168 h 275"/>
                <a:gd name="T76" fmla="*/ 60 w 497"/>
                <a:gd name="T77" fmla="*/ 175 h 275"/>
                <a:gd name="T78" fmla="*/ 84 w 497"/>
                <a:gd name="T79" fmla="*/ 184 h 275"/>
                <a:gd name="T80" fmla="*/ 137 w 497"/>
                <a:gd name="T81" fmla="*/ 201 h 275"/>
                <a:gd name="T82" fmla="*/ 187 w 497"/>
                <a:gd name="T83" fmla="*/ 230 h 275"/>
                <a:gd name="T84" fmla="*/ 241 w 497"/>
                <a:gd name="T85" fmla="*/ 244 h 275"/>
                <a:gd name="T86" fmla="*/ 288 w 497"/>
                <a:gd name="T87" fmla="*/ 260 h 275"/>
                <a:gd name="T88" fmla="*/ 338 w 497"/>
                <a:gd name="T89" fmla="*/ 255 h 275"/>
                <a:gd name="T90" fmla="*/ 362 w 497"/>
                <a:gd name="T91" fmla="*/ 250 h 275"/>
                <a:gd name="T92" fmla="*/ 378 w 497"/>
                <a:gd name="T93" fmla="*/ 240 h 275"/>
                <a:gd name="T94" fmla="*/ 400 w 497"/>
                <a:gd name="T95" fmla="*/ 225 h 275"/>
                <a:gd name="T96" fmla="*/ 420 w 497"/>
                <a:gd name="T97" fmla="*/ 220 h 275"/>
                <a:gd name="T98" fmla="*/ 425 w 497"/>
                <a:gd name="T99" fmla="*/ 255 h 275"/>
                <a:gd name="T100" fmla="*/ 455 w 497"/>
                <a:gd name="T101" fmla="*/ 200 h 275"/>
                <a:gd name="T102" fmla="*/ 471 w 497"/>
                <a:gd name="T103" fmla="*/ 185 h 275"/>
                <a:gd name="T104" fmla="*/ 490 w 497"/>
                <a:gd name="T105" fmla="*/ 188 h 275"/>
                <a:gd name="T106" fmla="*/ 491 w 497"/>
                <a:gd name="T107" fmla="*/ 16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7" h="275">
                  <a:moveTo>
                    <a:pt x="491" y="168"/>
                  </a:moveTo>
                  <a:cubicBezTo>
                    <a:pt x="486" y="156"/>
                    <a:pt x="486" y="156"/>
                    <a:pt x="486" y="156"/>
                  </a:cubicBezTo>
                  <a:cubicBezTo>
                    <a:pt x="486" y="151"/>
                    <a:pt x="486" y="151"/>
                    <a:pt x="486" y="151"/>
                  </a:cubicBezTo>
                  <a:cubicBezTo>
                    <a:pt x="482" y="145"/>
                    <a:pt x="482" y="145"/>
                    <a:pt x="482" y="145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5" y="128"/>
                    <a:pt x="485" y="128"/>
                    <a:pt x="485" y="128"/>
                  </a:cubicBezTo>
                  <a:cubicBezTo>
                    <a:pt x="485" y="128"/>
                    <a:pt x="486" y="123"/>
                    <a:pt x="486" y="121"/>
                  </a:cubicBezTo>
                  <a:cubicBezTo>
                    <a:pt x="486" y="118"/>
                    <a:pt x="486" y="110"/>
                    <a:pt x="486" y="110"/>
                  </a:cubicBezTo>
                  <a:cubicBezTo>
                    <a:pt x="486" y="102"/>
                    <a:pt x="486" y="102"/>
                    <a:pt x="486" y="102"/>
                  </a:cubicBezTo>
                  <a:cubicBezTo>
                    <a:pt x="486" y="100"/>
                    <a:pt x="486" y="100"/>
                    <a:pt x="486" y="100"/>
                  </a:cubicBezTo>
                  <a:cubicBezTo>
                    <a:pt x="485" y="99"/>
                    <a:pt x="485" y="99"/>
                    <a:pt x="485" y="99"/>
                  </a:cubicBezTo>
                  <a:cubicBezTo>
                    <a:pt x="482" y="99"/>
                    <a:pt x="482" y="99"/>
                    <a:pt x="482" y="99"/>
                  </a:cubicBezTo>
                  <a:cubicBezTo>
                    <a:pt x="476" y="99"/>
                    <a:pt x="476" y="99"/>
                    <a:pt x="476" y="99"/>
                  </a:cubicBezTo>
                  <a:cubicBezTo>
                    <a:pt x="476" y="99"/>
                    <a:pt x="472" y="101"/>
                    <a:pt x="470" y="102"/>
                  </a:cubicBezTo>
                  <a:cubicBezTo>
                    <a:pt x="469" y="103"/>
                    <a:pt x="463" y="103"/>
                    <a:pt x="463" y="103"/>
                  </a:cubicBezTo>
                  <a:cubicBezTo>
                    <a:pt x="461" y="105"/>
                    <a:pt x="461" y="105"/>
                    <a:pt x="461" y="105"/>
                  </a:cubicBezTo>
                  <a:cubicBezTo>
                    <a:pt x="457" y="107"/>
                    <a:pt x="457" y="107"/>
                    <a:pt x="457" y="107"/>
                  </a:cubicBezTo>
                  <a:cubicBezTo>
                    <a:pt x="452" y="101"/>
                    <a:pt x="452" y="101"/>
                    <a:pt x="452" y="101"/>
                  </a:cubicBezTo>
                  <a:cubicBezTo>
                    <a:pt x="452" y="101"/>
                    <a:pt x="452" y="99"/>
                    <a:pt x="452" y="98"/>
                  </a:cubicBezTo>
                  <a:cubicBezTo>
                    <a:pt x="452" y="96"/>
                    <a:pt x="454" y="89"/>
                    <a:pt x="454" y="89"/>
                  </a:cubicBezTo>
                  <a:cubicBezTo>
                    <a:pt x="455" y="83"/>
                    <a:pt x="455" y="83"/>
                    <a:pt x="455" y="83"/>
                  </a:cubicBezTo>
                  <a:cubicBezTo>
                    <a:pt x="453" y="78"/>
                    <a:pt x="453" y="78"/>
                    <a:pt x="453" y="78"/>
                  </a:cubicBezTo>
                  <a:cubicBezTo>
                    <a:pt x="449" y="74"/>
                    <a:pt x="449" y="74"/>
                    <a:pt x="449" y="74"/>
                  </a:cubicBezTo>
                  <a:cubicBezTo>
                    <a:pt x="445" y="69"/>
                    <a:pt x="445" y="69"/>
                    <a:pt x="445" y="69"/>
                  </a:cubicBezTo>
                  <a:cubicBezTo>
                    <a:pt x="441" y="64"/>
                    <a:pt x="441" y="64"/>
                    <a:pt x="441" y="64"/>
                  </a:cubicBezTo>
                  <a:cubicBezTo>
                    <a:pt x="442" y="57"/>
                    <a:pt x="442" y="57"/>
                    <a:pt x="442" y="57"/>
                  </a:cubicBezTo>
                  <a:cubicBezTo>
                    <a:pt x="440" y="53"/>
                    <a:pt x="440" y="53"/>
                    <a:pt x="440" y="53"/>
                  </a:cubicBezTo>
                  <a:cubicBezTo>
                    <a:pt x="440" y="53"/>
                    <a:pt x="437" y="50"/>
                    <a:pt x="435" y="49"/>
                  </a:cubicBezTo>
                  <a:cubicBezTo>
                    <a:pt x="433" y="48"/>
                    <a:pt x="427" y="47"/>
                    <a:pt x="427" y="47"/>
                  </a:cubicBezTo>
                  <a:cubicBezTo>
                    <a:pt x="414" y="48"/>
                    <a:pt x="414" y="48"/>
                    <a:pt x="414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99" y="55"/>
                    <a:pt x="399" y="55"/>
                    <a:pt x="399" y="55"/>
                  </a:cubicBezTo>
                  <a:cubicBezTo>
                    <a:pt x="396" y="57"/>
                    <a:pt x="396" y="57"/>
                    <a:pt x="396" y="57"/>
                  </a:cubicBezTo>
                  <a:cubicBezTo>
                    <a:pt x="389" y="58"/>
                    <a:pt x="389" y="58"/>
                    <a:pt x="389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74" y="73"/>
                    <a:pt x="374" y="73"/>
                    <a:pt x="374" y="73"/>
                  </a:cubicBezTo>
                  <a:cubicBezTo>
                    <a:pt x="371" y="74"/>
                    <a:pt x="371" y="74"/>
                    <a:pt x="371" y="74"/>
                  </a:cubicBezTo>
                  <a:cubicBezTo>
                    <a:pt x="369" y="72"/>
                    <a:pt x="369" y="72"/>
                    <a:pt x="369" y="72"/>
                  </a:cubicBezTo>
                  <a:cubicBezTo>
                    <a:pt x="366" y="68"/>
                    <a:pt x="366" y="68"/>
                    <a:pt x="366" y="68"/>
                  </a:cubicBezTo>
                  <a:cubicBezTo>
                    <a:pt x="363" y="67"/>
                    <a:pt x="363" y="67"/>
                    <a:pt x="363" y="67"/>
                  </a:cubicBezTo>
                  <a:cubicBezTo>
                    <a:pt x="360" y="67"/>
                    <a:pt x="360" y="67"/>
                    <a:pt x="360" y="67"/>
                  </a:cubicBezTo>
                  <a:cubicBezTo>
                    <a:pt x="355" y="67"/>
                    <a:pt x="355" y="67"/>
                    <a:pt x="355" y="67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352" y="69"/>
                    <a:pt x="353" y="70"/>
                    <a:pt x="349" y="67"/>
                  </a:cubicBezTo>
                  <a:cubicBezTo>
                    <a:pt x="346" y="65"/>
                    <a:pt x="345" y="63"/>
                    <a:pt x="345" y="63"/>
                  </a:cubicBezTo>
                  <a:cubicBezTo>
                    <a:pt x="343" y="61"/>
                    <a:pt x="343" y="61"/>
                    <a:pt x="343" y="61"/>
                  </a:cubicBezTo>
                  <a:cubicBezTo>
                    <a:pt x="343" y="61"/>
                    <a:pt x="343" y="60"/>
                    <a:pt x="341" y="60"/>
                  </a:cubicBezTo>
                  <a:cubicBezTo>
                    <a:pt x="339" y="60"/>
                    <a:pt x="324" y="75"/>
                    <a:pt x="312" y="65"/>
                  </a:cubicBezTo>
                  <a:cubicBezTo>
                    <a:pt x="312" y="65"/>
                    <a:pt x="309" y="50"/>
                    <a:pt x="293" y="62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88" y="58"/>
                    <a:pt x="288" y="58"/>
                    <a:pt x="288" y="58"/>
                  </a:cubicBezTo>
                  <a:cubicBezTo>
                    <a:pt x="288" y="48"/>
                    <a:pt x="288" y="48"/>
                    <a:pt x="288" y="48"/>
                  </a:cubicBezTo>
                  <a:cubicBezTo>
                    <a:pt x="288" y="38"/>
                    <a:pt x="288" y="38"/>
                    <a:pt x="288" y="38"/>
                  </a:cubicBezTo>
                  <a:cubicBezTo>
                    <a:pt x="286" y="35"/>
                    <a:pt x="286" y="35"/>
                    <a:pt x="286" y="35"/>
                  </a:cubicBezTo>
                  <a:cubicBezTo>
                    <a:pt x="281" y="35"/>
                    <a:pt x="281" y="35"/>
                    <a:pt x="281" y="35"/>
                  </a:cubicBezTo>
                  <a:cubicBezTo>
                    <a:pt x="280" y="43"/>
                    <a:pt x="280" y="43"/>
                    <a:pt x="280" y="4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3" y="49"/>
                    <a:pt x="273" y="49"/>
                    <a:pt x="273" y="49"/>
                  </a:cubicBezTo>
                  <a:cubicBezTo>
                    <a:pt x="274" y="45"/>
                    <a:pt x="274" y="45"/>
                    <a:pt x="274" y="45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3" y="38"/>
                    <a:pt x="273" y="38"/>
                    <a:pt x="273" y="38"/>
                  </a:cubicBezTo>
                  <a:cubicBezTo>
                    <a:pt x="273" y="38"/>
                    <a:pt x="272" y="39"/>
                    <a:pt x="271" y="39"/>
                  </a:cubicBezTo>
                  <a:cubicBezTo>
                    <a:pt x="268" y="40"/>
                    <a:pt x="264" y="45"/>
                    <a:pt x="264" y="45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75" y="59"/>
                    <a:pt x="275" y="59"/>
                    <a:pt x="275" y="59"/>
                  </a:cubicBezTo>
                  <a:cubicBezTo>
                    <a:pt x="280" y="62"/>
                    <a:pt x="280" y="62"/>
                    <a:pt x="280" y="62"/>
                  </a:cubicBezTo>
                  <a:cubicBezTo>
                    <a:pt x="279" y="66"/>
                    <a:pt x="279" y="66"/>
                    <a:pt x="279" y="66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69" y="69"/>
                    <a:pt x="269" y="69"/>
                    <a:pt x="269" y="69"/>
                  </a:cubicBezTo>
                  <a:cubicBezTo>
                    <a:pt x="269" y="69"/>
                    <a:pt x="265" y="74"/>
                    <a:pt x="265" y="75"/>
                  </a:cubicBezTo>
                  <a:cubicBezTo>
                    <a:pt x="265" y="77"/>
                    <a:pt x="264" y="79"/>
                    <a:pt x="264" y="79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1" y="72"/>
                    <a:pt x="251" y="72"/>
                    <a:pt x="251" y="72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38" y="47"/>
                    <a:pt x="238" y="47"/>
                    <a:pt x="238" y="47"/>
                  </a:cubicBezTo>
                  <a:cubicBezTo>
                    <a:pt x="235" y="43"/>
                    <a:pt x="235" y="43"/>
                    <a:pt x="235" y="43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2" y="41"/>
                    <a:pt x="222" y="41"/>
                    <a:pt x="222" y="41"/>
                  </a:cubicBezTo>
                  <a:cubicBezTo>
                    <a:pt x="222" y="41"/>
                    <a:pt x="230" y="60"/>
                    <a:pt x="213" y="59"/>
                  </a:cubicBezTo>
                  <a:cubicBezTo>
                    <a:pt x="213" y="59"/>
                    <a:pt x="216" y="70"/>
                    <a:pt x="206" y="70"/>
                  </a:cubicBezTo>
                  <a:cubicBezTo>
                    <a:pt x="206" y="70"/>
                    <a:pt x="206" y="75"/>
                    <a:pt x="210" y="75"/>
                  </a:cubicBezTo>
                  <a:cubicBezTo>
                    <a:pt x="215" y="75"/>
                    <a:pt x="217" y="81"/>
                    <a:pt x="217" y="81"/>
                  </a:cubicBezTo>
                  <a:cubicBezTo>
                    <a:pt x="217" y="81"/>
                    <a:pt x="218" y="90"/>
                    <a:pt x="215" y="96"/>
                  </a:cubicBezTo>
                  <a:cubicBezTo>
                    <a:pt x="218" y="101"/>
                    <a:pt x="218" y="101"/>
                    <a:pt x="218" y="101"/>
                  </a:cubicBezTo>
                  <a:cubicBezTo>
                    <a:pt x="220" y="110"/>
                    <a:pt x="220" y="110"/>
                    <a:pt x="220" y="110"/>
                  </a:cubicBezTo>
                  <a:cubicBezTo>
                    <a:pt x="220" y="115"/>
                    <a:pt x="220" y="115"/>
                    <a:pt x="220" y="115"/>
                  </a:cubicBezTo>
                  <a:cubicBezTo>
                    <a:pt x="215" y="117"/>
                    <a:pt x="215" y="117"/>
                    <a:pt x="215" y="117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03" y="132"/>
                    <a:pt x="203" y="132"/>
                    <a:pt x="203" y="132"/>
                  </a:cubicBezTo>
                  <a:cubicBezTo>
                    <a:pt x="199" y="135"/>
                    <a:pt x="199" y="135"/>
                    <a:pt x="199" y="135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89" y="147"/>
                    <a:pt x="189" y="147"/>
                    <a:pt x="189" y="147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7" y="138"/>
                    <a:pt x="173" y="135"/>
                    <a:pt x="171" y="134"/>
                  </a:cubicBezTo>
                  <a:cubicBezTo>
                    <a:pt x="169" y="133"/>
                    <a:pt x="166" y="131"/>
                    <a:pt x="166" y="131"/>
                  </a:cubicBezTo>
                  <a:cubicBezTo>
                    <a:pt x="166" y="131"/>
                    <a:pt x="164" y="131"/>
                    <a:pt x="162" y="131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36" y="78"/>
                    <a:pt x="141" y="70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5" y="60"/>
                    <a:pt x="145" y="60"/>
                    <a:pt x="145" y="60"/>
                  </a:cubicBezTo>
                  <a:cubicBezTo>
                    <a:pt x="140" y="54"/>
                    <a:pt x="140" y="54"/>
                    <a:pt x="140" y="54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30" y="41"/>
                    <a:pt x="126" y="36"/>
                    <a:pt x="126" y="34"/>
                  </a:cubicBezTo>
                  <a:cubicBezTo>
                    <a:pt x="126" y="33"/>
                    <a:pt x="124" y="29"/>
                    <a:pt x="124" y="29"/>
                  </a:cubicBezTo>
                  <a:cubicBezTo>
                    <a:pt x="124" y="29"/>
                    <a:pt x="124" y="28"/>
                    <a:pt x="124" y="26"/>
                  </a:cubicBezTo>
                  <a:cubicBezTo>
                    <a:pt x="124" y="24"/>
                    <a:pt x="124" y="22"/>
                    <a:pt x="124" y="22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9" y="90"/>
                    <a:pt x="72" y="108"/>
                    <a:pt x="55" y="110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5" y="91"/>
                    <a:pt x="32" y="91"/>
                  </a:cubicBezTo>
                  <a:cubicBezTo>
                    <a:pt x="30" y="91"/>
                    <a:pt x="33" y="91"/>
                    <a:pt x="30" y="91"/>
                  </a:cubicBezTo>
                  <a:cubicBezTo>
                    <a:pt x="27" y="91"/>
                    <a:pt x="25" y="91"/>
                    <a:pt x="25" y="9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0" y="132"/>
                    <a:pt x="0" y="135"/>
                  </a:cubicBezTo>
                  <a:cubicBezTo>
                    <a:pt x="0" y="137"/>
                    <a:pt x="2" y="138"/>
                    <a:pt x="2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7"/>
                    <a:pt x="30" y="158"/>
                    <a:pt x="32" y="159"/>
                  </a:cubicBezTo>
                  <a:cubicBezTo>
                    <a:pt x="34" y="159"/>
                    <a:pt x="39" y="161"/>
                    <a:pt x="39" y="161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49" y="175"/>
                    <a:pt x="49" y="175"/>
                    <a:pt x="49" y="175"/>
                  </a:cubicBezTo>
                  <a:cubicBezTo>
                    <a:pt x="55" y="176"/>
                    <a:pt x="55" y="176"/>
                    <a:pt x="55" y="176"/>
                  </a:cubicBezTo>
                  <a:cubicBezTo>
                    <a:pt x="55" y="176"/>
                    <a:pt x="56" y="175"/>
                    <a:pt x="60" y="175"/>
                  </a:cubicBezTo>
                  <a:cubicBezTo>
                    <a:pt x="63" y="175"/>
                    <a:pt x="65" y="175"/>
                    <a:pt x="65" y="175"/>
                  </a:cubicBezTo>
                  <a:cubicBezTo>
                    <a:pt x="73" y="177"/>
                    <a:pt x="73" y="177"/>
                    <a:pt x="73" y="177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4" y="184"/>
                    <a:pt x="94" y="189"/>
                    <a:pt x="94" y="197"/>
                  </a:cubicBezTo>
                  <a:cubicBezTo>
                    <a:pt x="94" y="205"/>
                    <a:pt x="113" y="208"/>
                    <a:pt x="111" y="201"/>
                  </a:cubicBezTo>
                  <a:cubicBezTo>
                    <a:pt x="111" y="201"/>
                    <a:pt x="117" y="198"/>
                    <a:pt x="120" y="192"/>
                  </a:cubicBezTo>
                  <a:cubicBezTo>
                    <a:pt x="123" y="186"/>
                    <a:pt x="129" y="190"/>
                    <a:pt x="136" y="190"/>
                  </a:cubicBezTo>
                  <a:cubicBezTo>
                    <a:pt x="136" y="190"/>
                    <a:pt x="139" y="200"/>
                    <a:pt x="137" y="201"/>
                  </a:cubicBezTo>
                  <a:cubicBezTo>
                    <a:pt x="135" y="202"/>
                    <a:pt x="147" y="202"/>
                    <a:pt x="144" y="217"/>
                  </a:cubicBezTo>
                  <a:cubicBezTo>
                    <a:pt x="144" y="217"/>
                    <a:pt x="150" y="220"/>
                    <a:pt x="155" y="219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6" y="234"/>
                    <a:pt x="187" y="230"/>
                  </a:cubicBezTo>
                  <a:cubicBezTo>
                    <a:pt x="187" y="230"/>
                    <a:pt x="208" y="207"/>
                    <a:pt x="201" y="236"/>
                  </a:cubicBezTo>
                  <a:cubicBezTo>
                    <a:pt x="201" y="236"/>
                    <a:pt x="193" y="247"/>
                    <a:pt x="216" y="246"/>
                  </a:cubicBezTo>
                  <a:cubicBezTo>
                    <a:pt x="216" y="246"/>
                    <a:pt x="230" y="241"/>
                    <a:pt x="231" y="244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3" y="241"/>
                    <a:pt x="240" y="231"/>
                    <a:pt x="241" y="244"/>
                  </a:cubicBezTo>
                  <a:cubicBezTo>
                    <a:pt x="254" y="258"/>
                    <a:pt x="254" y="258"/>
                    <a:pt x="254" y="258"/>
                  </a:cubicBezTo>
                  <a:cubicBezTo>
                    <a:pt x="254" y="258"/>
                    <a:pt x="259" y="265"/>
                    <a:pt x="262" y="259"/>
                  </a:cubicBezTo>
                  <a:cubicBezTo>
                    <a:pt x="264" y="253"/>
                    <a:pt x="264" y="241"/>
                    <a:pt x="269" y="249"/>
                  </a:cubicBezTo>
                  <a:cubicBezTo>
                    <a:pt x="269" y="256"/>
                    <a:pt x="269" y="256"/>
                    <a:pt x="269" y="256"/>
                  </a:cubicBezTo>
                  <a:cubicBezTo>
                    <a:pt x="269" y="256"/>
                    <a:pt x="279" y="263"/>
                    <a:pt x="288" y="260"/>
                  </a:cubicBezTo>
                  <a:cubicBezTo>
                    <a:pt x="288" y="246"/>
                    <a:pt x="288" y="246"/>
                    <a:pt x="288" y="246"/>
                  </a:cubicBezTo>
                  <a:cubicBezTo>
                    <a:pt x="288" y="246"/>
                    <a:pt x="290" y="243"/>
                    <a:pt x="295" y="247"/>
                  </a:cubicBezTo>
                  <a:cubicBezTo>
                    <a:pt x="295" y="247"/>
                    <a:pt x="298" y="239"/>
                    <a:pt x="310" y="251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20" y="250"/>
                    <a:pt x="330" y="261"/>
                    <a:pt x="338" y="255"/>
                  </a:cubicBezTo>
                  <a:cubicBezTo>
                    <a:pt x="346" y="253"/>
                    <a:pt x="346" y="253"/>
                    <a:pt x="346" y="253"/>
                  </a:cubicBezTo>
                  <a:cubicBezTo>
                    <a:pt x="354" y="248"/>
                    <a:pt x="354" y="248"/>
                    <a:pt x="354" y="248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60" y="251"/>
                    <a:pt x="360" y="251"/>
                    <a:pt x="360" y="251"/>
                  </a:cubicBezTo>
                  <a:cubicBezTo>
                    <a:pt x="362" y="250"/>
                    <a:pt x="362" y="250"/>
                    <a:pt x="362" y="250"/>
                  </a:cubicBezTo>
                  <a:cubicBezTo>
                    <a:pt x="362" y="244"/>
                    <a:pt x="362" y="244"/>
                    <a:pt x="362" y="244"/>
                  </a:cubicBezTo>
                  <a:cubicBezTo>
                    <a:pt x="365" y="240"/>
                    <a:pt x="365" y="240"/>
                    <a:pt x="365" y="240"/>
                  </a:cubicBezTo>
                  <a:cubicBezTo>
                    <a:pt x="368" y="239"/>
                    <a:pt x="368" y="239"/>
                    <a:pt x="368" y="239"/>
                  </a:cubicBezTo>
                  <a:cubicBezTo>
                    <a:pt x="373" y="241"/>
                    <a:pt x="373" y="241"/>
                    <a:pt x="373" y="241"/>
                  </a:cubicBezTo>
                  <a:cubicBezTo>
                    <a:pt x="378" y="240"/>
                    <a:pt x="378" y="240"/>
                    <a:pt x="378" y="240"/>
                  </a:cubicBezTo>
                  <a:cubicBezTo>
                    <a:pt x="383" y="237"/>
                    <a:pt x="383" y="237"/>
                    <a:pt x="383" y="237"/>
                  </a:cubicBezTo>
                  <a:cubicBezTo>
                    <a:pt x="386" y="236"/>
                    <a:pt x="386" y="236"/>
                    <a:pt x="386" y="236"/>
                  </a:cubicBezTo>
                  <a:cubicBezTo>
                    <a:pt x="389" y="236"/>
                    <a:pt x="389" y="236"/>
                    <a:pt x="389" y="236"/>
                  </a:cubicBezTo>
                  <a:cubicBezTo>
                    <a:pt x="394" y="232"/>
                    <a:pt x="394" y="232"/>
                    <a:pt x="394" y="232"/>
                  </a:cubicBezTo>
                  <a:cubicBezTo>
                    <a:pt x="400" y="225"/>
                    <a:pt x="400" y="225"/>
                    <a:pt x="400" y="225"/>
                  </a:cubicBezTo>
                  <a:cubicBezTo>
                    <a:pt x="404" y="219"/>
                    <a:pt x="404" y="219"/>
                    <a:pt x="404" y="219"/>
                  </a:cubicBezTo>
                  <a:cubicBezTo>
                    <a:pt x="407" y="215"/>
                    <a:pt x="407" y="215"/>
                    <a:pt x="407" y="215"/>
                  </a:cubicBezTo>
                  <a:cubicBezTo>
                    <a:pt x="413" y="215"/>
                    <a:pt x="413" y="215"/>
                    <a:pt x="413" y="215"/>
                  </a:cubicBezTo>
                  <a:cubicBezTo>
                    <a:pt x="417" y="216"/>
                    <a:pt x="417" y="216"/>
                    <a:pt x="417" y="216"/>
                  </a:cubicBezTo>
                  <a:cubicBezTo>
                    <a:pt x="420" y="220"/>
                    <a:pt x="420" y="220"/>
                    <a:pt x="420" y="220"/>
                  </a:cubicBezTo>
                  <a:cubicBezTo>
                    <a:pt x="423" y="225"/>
                    <a:pt x="423" y="225"/>
                    <a:pt x="423" y="225"/>
                  </a:cubicBezTo>
                  <a:cubicBezTo>
                    <a:pt x="425" y="229"/>
                    <a:pt x="425" y="229"/>
                    <a:pt x="425" y="229"/>
                  </a:cubicBezTo>
                  <a:cubicBezTo>
                    <a:pt x="425" y="248"/>
                    <a:pt x="425" y="248"/>
                    <a:pt x="425" y="248"/>
                  </a:cubicBezTo>
                  <a:cubicBezTo>
                    <a:pt x="425" y="252"/>
                    <a:pt x="425" y="252"/>
                    <a:pt x="425" y="252"/>
                  </a:cubicBezTo>
                  <a:cubicBezTo>
                    <a:pt x="425" y="255"/>
                    <a:pt x="425" y="255"/>
                    <a:pt x="425" y="255"/>
                  </a:cubicBezTo>
                  <a:cubicBezTo>
                    <a:pt x="425" y="258"/>
                    <a:pt x="425" y="258"/>
                    <a:pt x="425" y="258"/>
                  </a:cubicBezTo>
                  <a:cubicBezTo>
                    <a:pt x="440" y="268"/>
                    <a:pt x="440" y="268"/>
                    <a:pt x="440" y="268"/>
                  </a:cubicBezTo>
                  <a:cubicBezTo>
                    <a:pt x="440" y="268"/>
                    <a:pt x="456" y="275"/>
                    <a:pt x="446" y="253"/>
                  </a:cubicBezTo>
                  <a:cubicBezTo>
                    <a:pt x="446" y="253"/>
                    <a:pt x="443" y="227"/>
                    <a:pt x="448" y="224"/>
                  </a:cubicBezTo>
                  <a:cubicBezTo>
                    <a:pt x="453" y="222"/>
                    <a:pt x="455" y="200"/>
                    <a:pt x="455" y="200"/>
                  </a:cubicBezTo>
                  <a:cubicBezTo>
                    <a:pt x="462" y="194"/>
                    <a:pt x="462" y="194"/>
                    <a:pt x="462" y="194"/>
                  </a:cubicBezTo>
                  <a:cubicBezTo>
                    <a:pt x="465" y="194"/>
                    <a:pt x="465" y="194"/>
                    <a:pt x="465" y="194"/>
                  </a:cubicBezTo>
                  <a:cubicBezTo>
                    <a:pt x="469" y="191"/>
                    <a:pt x="469" y="191"/>
                    <a:pt x="469" y="191"/>
                  </a:cubicBezTo>
                  <a:cubicBezTo>
                    <a:pt x="470" y="188"/>
                    <a:pt x="470" y="188"/>
                    <a:pt x="470" y="188"/>
                  </a:cubicBezTo>
                  <a:cubicBezTo>
                    <a:pt x="471" y="185"/>
                    <a:pt x="471" y="185"/>
                    <a:pt x="471" y="185"/>
                  </a:cubicBezTo>
                  <a:cubicBezTo>
                    <a:pt x="474" y="185"/>
                    <a:pt x="474" y="185"/>
                    <a:pt x="474" y="185"/>
                  </a:cubicBezTo>
                  <a:cubicBezTo>
                    <a:pt x="477" y="185"/>
                    <a:pt x="477" y="185"/>
                    <a:pt x="477" y="185"/>
                  </a:cubicBezTo>
                  <a:cubicBezTo>
                    <a:pt x="482" y="188"/>
                    <a:pt x="482" y="188"/>
                    <a:pt x="482" y="188"/>
                  </a:cubicBezTo>
                  <a:cubicBezTo>
                    <a:pt x="486" y="189"/>
                    <a:pt x="486" y="189"/>
                    <a:pt x="486" y="189"/>
                  </a:cubicBezTo>
                  <a:cubicBezTo>
                    <a:pt x="490" y="188"/>
                    <a:pt x="490" y="188"/>
                    <a:pt x="490" y="188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6" y="183"/>
                    <a:pt x="496" y="183"/>
                    <a:pt x="496" y="183"/>
                  </a:cubicBezTo>
                  <a:cubicBezTo>
                    <a:pt x="497" y="183"/>
                    <a:pt x="497" y="183"/>
                    <a:pt x="497" y="183"/>
                  </a:cubicBezTo>
                  <a:cubicBezTo>
                    <a:pt x="496" y="173"/>
                    <a:pt x="496" y="173"/>
                    <a:pt x="496" y="173"/>
                  </a:cubicBezTo>
                  <a:lnTo>
                    <a:pt x="491" y="168"/>
                  </a:lnTo>
                  <a:close/>
                </a:path>
              </a:pathLst>
            </a:custGeom>
            <a:grpFill/>
            <a:ln w="7620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山南"/>
            <p:cNvSpPr/>
            <p:nvPr/>
          </p:nvSpPr>
          <p:spPr bwMode="auto">
            <a:xfrm>
              <a:off x="4408488" y="4129088"/>
              <a:ext cx="800100" cy="638175"/>
            </a:xfrm>
            <a:custGeom>
              <a:avLst/>
              <a:gdLst>
                <a:gd name="T0" fmla="*/ 229 w 268"/>
                <a:gd name="T1" fmla="*/ 68 h 213"/>
                <a:gd name="T2" fmla="*/ 170 w 268"/>
                <a:gd name="T3" fmla="*/ 66 h 213"/>
                <a:gd name="T4" fmla="*/ 154 w 268"/>
                <a:gd name="T5" fmla="*/ 68 h 213"/>
                <a:gd name="T6" fmla="*/ 146 w 268"/>
                <a:gd name="T7" fmla="*/ 64 h 213"/>
                <a:gd name="T8" fmla="*/ 148 w 268"/>
                <a:gd name="T9" fmla="*/ 47 h 213"/>
                <a:gd name="T10" fmla="*/ 156 w 268"/>
                <a:gd name="T11" fmla="*/ 31 h 213"/>
                <a:gd name="T12" fmla="*/ 158 w 268"/>
                <a:gd name="T13" fmla="*/ 15 h 213"/>
                <a:gd name="T14" fmla="*/ 156 w 268"/>
                <a:gd name="T15" fmla="*/ 8 h 213"/>
                <a:gd name="T16" fmla="*/ 149 w 268"/>
                <a:gd name="T17" fmla="*/ 1 h 213"/>
                <a:gd name="T18" fmla="*/ 140 w 268"/>
                <a:gd name="T19" fmla="*/ 0 h 213"/>
                <a:gd name="T20" fmla="*/ 132 w 268"/>
                <a:gd name="T21" fmla="*/ 2 h 213"/>
                <a:gd name="T22" fmla="*/ 125 w 268"/>
                <a:gd name="T23" fmla="*/ 4 h 213"/>
                <a:gd name="T24" fmla="*/ 121 w 268"/>
                <a:gd name="T25" fmla="*/ 9 h 213"/>
                <a:gd name="T26" fmla="*/ 108 w 268"/>
                <a:gd name="T27" fmla="*/ 19 h 213"/>
                <a:gd name="T28" fmla="*/ 95 w 268"/>
                <a:gd name="T29" fmla="*/ 26 h 213"/>
                <a:gd name="T30" fmla="*/ 53 w 268"/>
                <a:gd name="T31" fmla="*/ 38 h 213"/>
                <a:gd name="T32" fmla="*/ 19 w 268"/>
                <a:gd name="T33" fmla="*/ 68 h 213"/>
                <a:gd name="T34" fmla="*/ 8 w 268"/>
                <a:gd name="T35" fmla="*/ 68 h 213"/>
                <a:gd name="T36" fmla="*/ 4 w 268"/>
                <a:gd name="T37" fmla="*/ 70 h 213"/>
                <a:gd name="T38" fmla="*/ 4 w 268"/>
                <a:gd name="T39" fmla="*/ 89 h 213"/>
                <a:gd name="T40" fmla="*/ 3 w 268"/>
                <a:gd name="T41" fmla="*/ 105 h 213"/>
                <a:gd name="T42" fmla="*/ 4 w 268"/>
                <a:gd name="T43" fmla="*/ 119 h 213"/>
                <a:gd name="T44" fmla="*/ 9 w 268"/>
                <a:gd name="T45" fmla="*/ 136 h 213"/>
                <a:gd name="T46" fmla="*/ 15 w 268"/>
                <a:gd name="T47" fmla="*/ 151 h 213"/>
                <a:gd name="T48" fmla="*/ 21 w 268"/>
                <a:gd name="T49" fmla="*/ 153 h 213"/>
                <a:gd name="T50" fmla="*/ 30 w 268"/>
                <a:gd name="T51" fmla="*/ 155 h 213"/>
                <a:gd name="T52" fmla="*/ 40 w 268"/>
                <a:gd name="T53" fmla="*/ 151 h 213"/>
                <a:gd name="T54" fmla="*/ 48 w 268"/>
                <a:gd name="T55" fmla="*/ 152 h 213"/>
                <a:gd name="T56" fmla="*/ 62 w 268"/>
                <a:gd name="T57" fmla="*/ 155 h 213"/>
                <a:gd name="T58" fmla="*/ 71 w 268"/>
                <a:gd name="T59" fmla="*/ 152 h 213"/>
                <a:gd name="T60" fmla="*/ 78 w 268"/>
                <a:gd name="T61" fmla="*/ 149 h 213"/>
                <a:gd name="T62" fmla="*/ 83 w 268"/>
                <a:gd name="T63" fmla="*/ 141 h 213"/>
                <a:gd name="T64" fmla="*/ 90 w 268"/>
                <a:gd name="T65" fmla="*/ 148 h 213"/>
                <a:gd name="T66" fmla="*/ 99 w 268"/>
                <a:gd name="T67" fmla="*/ 148 h 213"/>
                <a:gd name="T68" fmla="*/ 102 w 268"/>
                <a:gd name="T69" fmla="*/ 157 h 213"/>
                <a:gd name="T70" fmla="*/ 107 w 268"/>
                <a:gd name="T71" fmla="*/ 174 h 213"/>
                <a:gd name="T72" fmla="*/ 116 w 268"/>
                <a:gd name="T73" fmla="*/ 175 h 213"/>
                <a:gd name="T74" fmla="*/ 126 w 268"/>
                <a:gd name="T75" fmla="*/ 173 h 213"/>
                <a:gd name="T76" fmla="*/ 137 w 268"/>
                <a:gd name="T77" fmla="*/ 175 h 213"/>
                <a:gd name="T78" fmla="*/ 138 w 268"/>
                <a:gd name="T79" fmla="*/ 195 h 213"/>
                <a:gd name="T80" fmla="*/ 149 w 268"/>
                <a:gd name="T81" fmla="*/ 213 h 213"/>
                <a:gd name="T82" fmla="*/ 165 w 268"/>
                <a:gd name="T83" fmla="*/ 204 h 213"/>
                <a:gd name="T84" fmla="*/ 173 w 268"/>
                <a:gd name="T85" fmla="*/ 198 h 213"/>
                <a:gd name="T86" fmla="*/ 189 w 268"/>
                <a:gd name="T87" fmla="*/ 197 h 213"/>
                <a:gd name="T88" fmla="*/ 202 w 268"/>
                <a:gd name="T89" fmla="*/ 196 h 213"/>
                <a:gd name="T90" fmla="*/ 228 w 268"/>
                <a:gd name="T91" fmla="*/ 183 h 213"/>
                <a:gd name="T92" fmla="*/ 241 w 268"/>
                <a:gd name="T93" fmla="*/ 161 h 213"/>
                <a:gd name="T94" fmla="*/ 259 w 268"/>
                <a:gd name="T95" fmla="*/ 11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8" h="213">
                  <a:moveTo>
                    <a:pt x="243" y="88"/>
                  </a:moveTo>
                  <a:cubicBezTo>
                    <a:pt x="243" y="88"/>
                    <a:pt x="249" y="73"/>
                    <a:pt x="229" y="68"/>
                  </a:cubicBezTo>
                  <a:cubicBezTo>
                    <a:pt x="229" y="68"/>
                    <a:pt x="216" y="43"/>
                    <a:pt x="203" y="57"/>
                  </a:cubicBezTo>
                  <a:cubicBezTo>
                    <a:pt x="203" y="57"/>
                    <a:pt x="178" y="60"/>
                    <a:pt x="170" y="66"/>
                  </a:cubicBezTo>
                  <a:cubicBezTo>
                    <a:pt x="158" y="67"/>
                    <a:pt x="158" y="67"/>
                    <a:pt x="158" y="67"/>
                  </a:cubicBezTo>
                  <a:cubicBezTo>
                    <a:pt x="154" y="68"/>
                    <a:pt x="154" y="68"/>
                    <a:pt x="154" y="68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8" y="67"/>
                    <a:pt x="146" y="66"/>
                    <a:pt x="146" y="64"/>
                  </a:cubicBezTo>
                  <a:cubicBezTo>
                    <a:pt x="146" y="63"/>
                    <a:pt x="146" y="57"/>
                    <a:pt x="146" y="57"/>
                  </a:cubicBezTo>
                  <a:cubicBezTo>
                    <a:pt x="148" y="47"/>
                    <a:pt x="148" y="47"/>
                    <a:pt x="148" y="47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6" y="31"/>
                    <a:pt x="156" y="31"/>
                    <a:pt x="156" y="31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2" y="2"/>
                    <a:pt x="131" y="2"/>
                    <a:pt x="129" y="3"/>
                  </a:cubicBezTo>
                  <a:cubicBezTo>
                    <a:pt x="128" y="3"/>
                    <a:pt x="125" y="4"/>
                    <a:pt x="125" y="4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75" y="36"/>
                    <a:pt x="68" y="31"/>
                  </a:cubicBezTo>
                  <a:cubicBezTo>
                    <a:pt x="68" y="31"/>
                    <a:pt x="62" y="41"/>
                    <a:pt x="53" y="38"/>
                  </a:cubicBezTo>
                  <a:cubicBezTo>
                    <a:pt x="53" y="38"/>
                    <a:pt x="33" y="61"/>
                    <a:pt x="29" y="65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4" y="68"/>
                    <a:pt x="13" y="68"/>
                  </a:cubicBezTo>
                  <a:cubicBezTo>
                    <a:pt x="11" y="68"/>
                    <a:pt x="9" y="68"/>
                    <a:pt x="8" y="68"/>
                  </a:cubicBezTo>
                  <a:cubicBezTo>
                    <a:pt x="7" y="68"/>
                    <a:pt x="4" y="68"/>
                    <a:pt x="4" y="68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86"/>
                    <a:pt x="4" y="89"/>
                  </a:cubicBezTo>
                  <a:cubicBezTo>
                    <a:pt x="4" y="91"/>
                    <a:pt x="3" y="96"/>
                    <a:pt x="3" y="96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4" y="154"/>
                    <a:pt x="24" y="154"/>
                    <a:pt x="24" y="154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5"/>
                    <a:pt x="31" y="155"/>
                    <a:pt x="35" y="155"/>
                  </a:cubicBezTo>
                  <a:cubicBezTo>
                    <a:pt x="38" y="155"/>
                    <a:pt x="39" y="151"/>
                    <a:pt x="40" y="151"/>
                  </a:cubicBezTo>
                  <a:cubicBezTo>
                    <a:pt x="42" y="151"/>
                    <a:pt x="40" y="150"/>
                    <a:pt x="43" y="151"/>
                  </a:cubicBezTo>
                  <a:cubicBezTo>
                    <a:pt x="47" y="152"/>
                    <a:pt x="46" y="151"/>
                    <a:pt x="48" y="152"/>
                  </a:cubicBezTo>
                  <a:cubicBezTo>
                    <a:pt x="50" y="152"/>
                    <a:pt x="55" y="155"/>
                    <a:pt x="55" y="155"/>
                  </a:cubicBezTo>
                  <a:cubicBezTo>
                    <a:pt x="55" y="155"/>
                    <a:pt x="58" y="155"/>
                    <a:pt x="62" y="155"/>
                  </a:cubicBezTo>
                  <a:cubicBezTo>
                    <a:pt x="66" y="156"/>
                    <a:pt x="67" y="155"/>
                    <a:pt x="67" y="155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71" y="152"/>
                    <a:pt x="72" y="150"/>
                    <a:pt x="74" y="150"/>
                  </a:cubicBezTo>
                  <a:cubicBezTo>
                    <a:pt x="75" y="150"/>
                    <a:pt x="77" y="151"/>
                    <a:pt x="78" y="149"/>
                  </a:cubicBezTo>
                  <a:cubicBezTo>
                    <a:pt x="78" y="147"/>
                    <a:pt x="80" y="143"/>
                    <a:pt x="80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86" y="141"/>
                    <a:pt x="87" y="148"/>
                    <a:pt x="90" y="148"/>
                  </a:cubicBezTo>
                  <a:cubicBezTo>
                    <a:pt x="93" y="148"/>
                    <a:pt x="98" y="148"/>
                    <a:pt x="98" y="148"/>
                  </a:cubicBezTo>
                  <a:cubicBezTo>
                    <a:pt x="99" y="148"/>
                    <a:pt x="99" y="148"/>
                    <a:pt x="99" y="148"/>
                  </a:cubicBezTo>
                  <a:cubicBezTo>
                    <a:pt x="99" y="153"/>
                    <a:pt x="99" y="153"/>
                    <a:pt x="99" y="153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5" y="173"/>
                    <a:pt x="107" y="174"/>
                  </a:cubicBezTo>
                  <a:cubicBezTo>
                    <a:pt x="109" y="176"/>
                    <a:pt x="108" y="176"/>
                    <a:pt x="111" y="176"/>
                  </a:cubicBezTo>
                  <a:cubicBezTo>
                    <a:pt x="113" y="176"/>
                    <a:pt x="114" y="175"/>
                    <a:pt x="116" y="175"/>
                  </a:cubicBezTo>
                  <a:cubicBezTo>
                    <a:pt x="118" y="175"/>
                    <a:pt x="118" y="174"/>
                    <a:pt x="121" y="174"/>
                  </a:cubicBezTo>
                  <a:cubicBezTo>
                    <a:pt x="123" y="174"/>
                    <a:pt x="126" y="173"/>
                    <a:pt x="126" y="173"/>
                  </a:cubicBezTo>
                  <a:cubicBezTo>
                    <a:pt x="126" y="173"/>
                    <a:pt x="128" y="171"/>
                    <a:pt x="130" y="171"/>
                  </a:cubicBezTo>
                  <a:cubicBezTo>
                    <a:pt x="131" y="171"/>
                    <a:pt x="137" y="175"/>
                    <a:pt x="137" y="175"/>
                  </a:cubicBezTo>
                  <a:cubicBezTo>
                    <a:pt x="137" y="175"/>
                    <a:pt x="143" y="180"/>
                    <a:pt x="139" y="187"/>
                  </a:cubicBezTo>
                  <a:cubicBezTo>
                    <a:pt x="135" y="194"/>
                    <a:pt x="138" y="195"/>
                    <a:pt x="138" y="195"/>
                  </a:cubicBezTo>
                  <a:cubicBezTo>
                    <a:pt x="138" y="195"/>
                    <a:pt x="146" y="203"/>
                    <a:pt x="146" y="207"/>
                  </a:cubicBezTo>
                  <a:cubicBezTo>
                    <a:pt x="146" y="211"/>
                    <a:pt x="149" y="213"/>
                    <a:pt x="149" y="213"/>
                  </a:cubicBezTo>
                  <a:cubicBezTo>
                    <a:pt x="149" y="213"/>
                    <a:pt x="155" y="211"/>
                    <a:pt x="155" y="209"/>
                  </a:cubicBezTo>
                  <a:cubicBezTo>
                    <a:pt x="155" y="208"/>
                    <a:pt x="165" y="204"/>
                    <a:pt x="165" y="204"/>
                  </a:cubicBezTo>
                  <a:cubicBezTo>
                    <a:pt x="170" y="203"/>
                    <a:pt x="170" y="203"/>
                    <a:pt x="170" y="203"/>
                  </a:cubicBezTo>
                  <a:cubicBezTo>
                    <a:pt x="170" y="203"/>
                    <a:pt x="172" y="198"/>
                    <a:pt x="173" y="198"/>
                  </a:cubicBezTo>
                  <a:cubicBezTo>
                    <a:pt x="174" y="198"/>
                    <a:pt x="185" y="199"/>
                    <a:pt x="185" y="199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9" y="197"/>
                    <a:pt x="192" y="195"/>
                    <a:pt x="197" y="195"/>
                  </a:cubicBezTo>
                  <a:cubicBezTo>
                    <a:pt x="202" y="196"/>
                    <a:pt x="202" y="196"/>
                    <a:pt x="202" y="196"/>
                  </a:cubicBezTo>
                  <a:cubicBezTo>
                    <a:pt x="202" y="196"/>
                    <a:pt x="202" y="195"/>
                    <a:pt x="205" y="195"/>
                  </a:cubicBezTo>
                  <a:cubicBezTo>
                    <a:pt x="208" y="195"/>
                    <a:pt x="221" y="183"/>
                    <a:pt x="228" y="183"/>
                  </a:cubicBezTo>
                  <a:cubicBezTo>
                    <a:pt x="235" y="183"/>
                    <a:pt x="241" y="170"/>
                    <a:pt x="241" y="167"/>
                  </a:cubicBezTo>
                  <a:cubicBezTo>
                    <a:pt x="241" y="164"/>
                    <a:pt x="241" y="161"/>
                    <a:pt x="241" y="161"/>
                  </a:cubicBezTo>
                  <a:cubicBezTo>
                    <a:pt x="241" y="161"/>
                    <a:pt x="249" y="127"/>
                    <a:pt x="253" y="123"/>
                  </a:cubicBezTo>
                  <a:cubicBezTo>
                    <a:pt x="257" y="120"/>
                    <a:pt x="259" y="118"/>
                    <a:pt x="259" y="118"/>
                  </a:cubicBezTo>
                  <a:cubicBezTo>
                    <a:pt x="259" y="118"/>
                    <a:pt x="268" y="99"/>
                    <a:pt x="243" y="88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拉萨"/>
            <p:cNvSpPr/>
            <p:nvPr/>
          </p:nvSpPr>
          <p:spPr bwMode="auto">
            <a:xfrm>
              <a:off x="4275138" y="3890963"/>
              <a:ext cx="495300" cy="466725"/>
            </a:xfrm>
            <a:custGeom>
              <a:avLst/>
              <a:gdLst>
                <a:gd name="T0" fmla="*/ 4 w 163"/>
                <a:gd name="T1" fmla="*/ 116 h 154"/>
                <a:gd name="T2" fmla="*/ 8 w 163"/>
                <a:gd name="T3" fmla="*/ 121 h 154"/>
                <a:gd name="T4" fmla="*/ 12 w 163"/>
                <a:gd name="T5" fmla="*/ 125 h 154"/>
                <a:gd name="T6" fmla="*/ 14 w 163"/>
                <a:gd name="T7" fmla="*/ 130 h 154"/>
                <a:gd name="T8" fmla="*/ 13 w 163"/>
                <a:gd name="T9" fmla="*/ 136 h 154"/>
                <a:gd name="T10" fmla="*/ 11 w 163"/>
                <a:gd name="T11" fmla="*/ 145 h 154"/>
                <a:gd name="T12" fmla="*/ 11 w 163"/>
                <a:gd name="T13" fmla="*/ 148 h 154"/>
                <a:gd name="T14" fmla="*/ 16 w 163"/>
                <a:gd name="T15" fmla="*/ 154 h 154"/>
                <a:gd name="T16" fmla="*/ 20 w 163"/>
                <a:gd name="T17" fmla="*/ 152 h 154"/>
                <a:gd name="T18" fmla="*/ 22 w 163"/>
                <a:gd name="T19" fmla="*/ 150 h 154"/>
                <a:gd name="T20" fmla="*/ 29 w 163"/>
                <a:gd name="T21" fmla="*/ 149 h 154"/>
                <a:gd name="T22" fmla="*/ 35 w 163"/>
                <a:gd name="T23" fmla="*/ 146 h 154"/>
                <a:gd name="T24" fmla="*/ 41 w 163"/>
                <a:gd name="T25" fmla="*/ 146 h 154"/>
                <a:gd name="T26" fmla="*/ 44 w 163"/>
                <a:gd name="T27" fmla="*/ 146 h 154"/>
                <a:gd name="T28" fmla="*/ 45 w 163"/>
                <a:gd name="T29" fmla="*/ 147 h 154"/>
                <a:gd name="T30" fmla="*/ 49 w 163"/>
                <a:gd name="T31" fmla="*/ 147 h 154"/>
                <a:gd name="T32" fmla="*/ 54 w 163"/>
                <a:gd name="T33" fmla="*/ 147 h 154"/>
                <a:gd name="T34" fmla="*/ 60 w 163"/>
                <a:gd name="T35" fmla="*/ 147 h 154"/>
                <a:gd name="T36" fmla="*/ 70 w 163"/>
                <a:gd name="T37" fmla="*/ 144 h 154"/>
                <a:gd name="T38" fmla="*/ 94 w 163"/>
                <a:gd name="T39" fmla="*/ 117 h 154"/>
                <a:gd name="T40" fmla="*/ 109 w 163"/>
                <a:gd name="T41" fmla="*/ 110 h 154"/>
                <a:gd name="T42" fmla="*/ 136 w 163"/>
                <a:gd name="T43" fmla="*/ 105 h 154"/>
                <a:gd name="T44" fmla="*/ 145 w 163"/>
                <a:gd name="T45" fmla="*/ 100 h 154"/>
                <a:gd name="T46" fmla="*/ 149 w 163"/>
                <a:gd name="T47" fmla="*/ 98 h 154"/>
                <a:gd name="T48" fmla="*/ 160 w 163"/>
                <a:gd name="T49" fmla="*/ 96 h 154"/>
                <a:gd name="T50" fmla="*/ 162 w 163"/>
                <a:gd name="T51" fmla="*/ 88 h 154"/>
                <a:gd name="T52" fmla="*/ 153 w 163"/>
                <a:gd name="T53" fmla="*/ 78 h 154"/>
                <a:gd name="T54" fmla="*/ 146 w 163"/>
                <a:gd name="T55" fmla="*/ 69 h 154"/>
                <a:gd name="T56" fmla="*/ 155 w 163"/>
                <a:gd name="T57" fmla="*/ 49 h 154"/>
                <a:gd name="T58" fmla="*/ 133 w 163"/>
                <a:gd name="T59" fmla="*/ 49 h 154"/>
                <a:gd name="T60" fmla="*/ 109 w 163"/>
                <a:gd name="T61" fmla="*/ 40 h 154"/>
                <a:gd name="T62" fmla="*/ 97 w 163"/>
                <a:gd name="T63" fmla="*/ 27 h 154"/>
                <a:gd name="T64" fmla="*/ 78 w 163"/>
                <a:gd name="T65" fmla="*/ 17 h 154"/>
                <a:gd name="T66" fmla="*/ 63 w 163"/>
                <a:gd name="T67" fmla="*/ 20 h 154"/>
                <a:gd name="T68" fmla="*/ 41 w 163"/>
                <a:gd name="T69" fmla="*/ 22 h 154"/>
                <a:gd name="T70" fmla="*/ 40 w 163"/>
                <a:gd name="T71" fmla="*/ 50 h 154"/>
                <a:gd name="T72" fmla="*/ 42 w 163"/>
                <a:gd name="T73" fmla="*/ 68 h 154"/>
                <a:gd name="T74" fmla="*/ 26 w 163"/>
                <a:gd name="T75" fmla="*/ 96 h 154"/>
                <a:gd name="T76" fmla="*/ 18 w 163"/>
                <a:gd name="T77" fmla="*/ 108 h 154"/>
                <a:gd name="T78" fmla="*/ 1 w 163"/>
                <a:gd name="T79" fmla="*/ 104 h 154"/>
                <a:gd name="T80" fmla="*/ 0 w 163"/>
                <a:gd name="T81" fmla="*/ 111 h 154"/>
                <a:gd name="T82" fmla="*/ 4 w 163"/>
                <a:gd name="T83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3" h="154">
                  <a:moveTo>
                    <a:pt x="4" y="116"/>
                  </a:moveTo>
                  <a:cubicBezTo>
                    <a:pt x="8" y="121"/>
                    <a:pt x="8" y="121"/>
                    <a:pt x="8" y="121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1" y="143"/>
                    <a:pt x="11" y="145"/>
                  </a:cubicBezTo>
                  <a:cubicBezTo>
                    <a:pt x="11" y="146"/>
                    <a:pt x="11" y="148"/>
                    <a:pt x="11" y="148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8" y="150"/>
                    <a:pt x="29" y="149"/>
                  </a:cubicBezTo>
                  <a:cubicBezTo>
                    <a:pt x="31" y="148"/>
                    <a:pt x="35" y="146"/>
                    <a:pt x="35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48" y="147"/>
                    <a:pt x="49" y="147"/>
                  </a:cubicBezTo>
                  <a:cubicBezTo>
                    <a:pt x="50" y="147"/>
                    <a:pt x="52" y="147"/>
                    <a:pt x="54" y="147"/>
                  </a:cubicBezTo>
                  <a:cubicBezTo>
                    <a:pt x="55" y="147"/>
                    <a:pt x="60" y="147"/>
                    <a:pt x="60" y="147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4" y="140"/>
                    <a:pt x="94" y="117"/>
                    <a:pt x="94" y="117"/>
                  </a:cubicBezTo>
                  <a:cubicBezTo>
                    <a:pt x="103" y="120"/>
                    <a:pt x="109" y="110"/>
                    <a:pt x="109" y="110"/>
                  </a:cubicBezTo>
                  <a:cubicBezTo>
                    <a:pt x="116" y="115"/>
                    <a:pt x="136" y="105"/>
                    <a:pt x="136" y="105"/>
                  </a:cubicBezTo>
                  <a:cubicBezTo>
                    <a:pt x="145" y="100"/>
                    <a:pt x="145" y="100"/>
                    <a:pt x="145" y="100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3" y="76"/>
                    <a:pt x="153" y="78"/>
                    <a:pt x="153" y="78"/>
                  </a:cubicBezTo>
                  <a:cubicBezTo>
                    <a:pt x="134" y="78"/>
                    <a:pt x="146" y="69"/>
                    <a:pt x="146" y="69"/>
                  </a:cubicBezTo>
                  <a:cubicBezTo>
                    <a:pt x="158" y="65"/>
                    <a:pt x="155" y="49"/>
                    <a:pt x="155" y="49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21" y="63"/>
                    <a:pt x="111" y="56"/>
                    <a:pt x="109" y="40"/>
                  </a:cubicBezTo>
                  <a:cubicBezTo>
                    <a:pt x="107" y="23"/>
                    <a:pt x="97" y="27"/>
                    <a:pt x="97" y="27"/>
                  </a:cubicBezTo>
                  <a:cubicBezTo>
                    <a:pt x="91" y="34"/>
                    <a:pt x="89" y="34"/>
                    <a:pt x="78" y="17"/>
                  </a:cubicBezTo>
                  <a:cubicBezTo>
                    <a:pt x="66" y="0"/>
                    <a:pt x="63" y="20"/>
                    <a:pt x="63" y="20"/>
                  </a:cubicBezTo>
                  <a:cubicBezTo>
                    <a:pt x="38" y="17"/>
                    <a:pt x="41" y="22"/>
                    <a:pt x="41" y="22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5" y="54"/>
                    <a:pt x="44" y="64"/>
                    <a:pt x="42" y="68"/>
                  </a:cubicBezTo>
                  <a:cubicBezTo>
                    <a:pt x="39" y="72"/>
                    <a:pt x="28" y="85"/>
                    <a:pt x="26" y="96"/>
                  </a:cubicBezTo>
                  <a:cubicBezTo>
                    <a:pt x="23" y="106"/>
                    <a:pt x="18" y="108"/>
                    <a:pt x="18" y="108"/>
                  </a:cubicBezTo>
                  <a:cubicBezTo>
                    <a:pt x="10" y="99"/>
                    <a:pt x="1" y="104"/>
                    <a:pt x="1" y="104"/>
                  </a:cubicBezTo>
                  <a:cubicBezTo>
                    <a:pt x="0" y="111"/>
                    <a:pt x="0" y="111"/>
                    <a:pt x="0" y="111"/>
                  </a:cubicBezTo>
                  <a:lnTo>
                    <a:pt x="4" y="1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林芝"/>
            <p:cNvSpPr/>
            <p:nvPr/>
          </p:nvSpPr>
          <p:spPr bwMode="auto">
            <a:xfrm>
              <a:off x="4684713" y="3776663"/>
              <a:ext cx="1114425" cy="714375"/>
            </a:xfrm>
            <a:custGeom>
              <a:avLst/>
              <a:gdLst>
                <a:gd name="T0" fmla="*/ 341 w 371"/>
                <a:gd name="T1" fmla="*/ 55 h 233"/>
                <a:gd name="T2" fmla="*/ 332 w 371"/>
                <a:gd name="T3" fmla="*/ 58 h 233"/>
                <a:gd name="T4" fmla="*/ 323 w 371"/>
                <a:gd name="T5" fmla="*/ 53 h 233"/>
                <a:gd name="T6" fmla="*/ 314 w 371"/>
                <a:gd name="T7" fmla="*/ 56 h 233"/>
                <a:gd name="T8" fmla="*/ 311 w 371"/>
                <a:gd name="T9" fmla="*/ 65 h 233"/>
                <a:gd name="T10" fmla="*/ 303 w 371"/>
                <a:gd name="T11" fmla="*/ 51 h 233"/>
                <a:gd name="T12" fmla="*/ 295 w 371"/>
                <a:gd name="T13" fmla="*/ 44 h 233"/>
                <a:gd name="T14" fmla="*/ 283 w 371"/>
                <a:gd name="T15" fmla="*/ 45 h 233"/>
                <a:gd name="T16" fmla="*/ 275 w 371"/>
                <a:gd name="T17" fmla="*/ 43 h 233"/>
                <a:gd name="T18" fmla="*/ 256 w 371"/>
                <a:gd name="T19" fmla="*/ 52 h 233"/>
                <a:gd name="T20" fmla="*/ 244 w 371"/>
                <a:gd name="T21" fmla="*/ 20 h 233"/>
                <a:gd name="T22" fmla="*/ 235 w 371"/>
                <a:gd name="T23" fmla="*/ 6 h 233"/>
                <a:gd name="T24" fmla="*/ 196 w 371"/>
                <a:gd name="T25" fmla="*/ 14 h 233"/>
                <a:gd name="T26" fmla="*/ 166 w 371"/>
                <a:gd name="T27" fmla="*/ 6 h 233"/>
                <a:gd name="T28" fmla="*/ 149 w 371"/>
                <a:gd name="T29" fmla="*/ 10 h 233"/>
                <a:gd name="T30" fmla="*/ 110 w 371"/>
                <a:gd name="T31" fmla="*/ 27 h 233"/>
                <a:gd name="T32" fmla="*/ 94 w 371"/>
                <a:gd name="T33" fmla="*/ 50 h 233"/>
                <a:gd name="T34" fmla="*/ 70 w 371"/>
                <a:gd name="T35" fmla="*/ 57 h 233"/>
                <a:gd name="T36" fmla="*/ 59 w 371"/>
                <a:gd name="T37" fmla="*/ 50 h 233"/>
                <a:gd name="T38" fmla="*/ 45 w 371"/>
                <a:gd name="T39" fmla="*/ 57 h 233"/>
                <a:gd name="T40" fmla="*/ 37 w 371"/>
                <a:gd name="T41" fmla="*/ 50 h 233"/>
                <a:gd name="T42" fmla="*/ 30 w 371"/>
                <a:gd name="T43" fmla="*/ 50 h 233"/>
                <a:gd name="T44" fmla="*/ 25 w 371"/>
                <a:gd name="T45" fmla="*/ 78 h 233"/>
                <a:gd name="T46" fmla="*/ 19 w 371"/>
                <a:gd name="T47" fmla="*/ 114 h 233"/>
                <a:gd name="T48" fmla="*/ 32 w 371"/>
                <a:gd name="T49" fmla="*/ 119 h 233"/>
                <a:gd name="T50" fmla="*/ 43 w 371"/>
                <a:gd name="T51" fmla="*/ 117 h 233"/>
                <a:gd name="T52" fmla="*/ 56 w 371"/>
                <a:gd name="T53" fmla="*/ 116 h 233"/>
                <a:gd name="T54" fmla="*/ 65 w 371"/>
                <a:gd name="T55" fmla="*/ 127 h 233"/>
                <a:gd name="T56" fmla="*/ 63 w 371"/>
                <a:gd name="T57" fmla="*/ 146 h 233"/>
                <a:gd name="T58" fmla="*/ 53 w 371"/>
                <a:gd name="T59" fmla="*/ 172 h 233"/>
                <a:gd name="T60" fmla="*/ 61 w 371"/>
                <a:gd name="T61" fmla="*/ 183 h 233"/>
                <a:gd name="T62" fmla="*/ 110 w 371"/>
                <a:gd name="T63" fmla="*/ 172 h 233"/>
                <a:gd name="T64" fmla="*/ 166 w 371"/>
                <a:gd name="T65" fmla="*/ 233 h 233"/>
                <a:gd name="T66" fmla="*/ 248 w 371"/>
                <a:gd name="T67" fmla="*/ 159 h 233"/>
                <a:gd name="T68" fmla="*/ 267 w 371"/>
                <a:gd name="T69" fmla="*/ 158 h 233"/>
                <a:gd name="T70" fmla="*/ 276 w 371"/>
                <a:gd name="T71" fmla="*/ 154 h 233"/>
                <a:gd name="T72" fmla="*/ 292 w 371"/>
                <a:gd name="T73" fmla="*/ 162 h 233"/>
                <a:gd name="T74" fmla="*/ 304 w 371"/>
                <a:gd name="T75" fmla="*/ 162 h 233"/>
                <a:gd name="T76" fmla="*/ 316 w 371"/>
                <a:gd name="T77" fmla="*/ 166 h 233"/>
                <a:gd name="T78" fmla="*/ 325 w 371"/>
                <a:gd name="T79" fmla="*/ 153 h 233"/>
                <a:gd name="T80" fmla="*/ 331 w 371"/>
                <a:gd name="T81" fmla="*/ 150 h 233"/>
                <a:gd name="T82" fmla="*/ 324 w 371"/>
                <a:gd name="T83" fmla="*/ 139 h 233"/>
                <a:gd name="T84" fmla="*/ 319 w 371"/>
                <a:gd name="T85" fmla="*/ 122 h 233"/>
                <a:gd name="T86" fmla="*/ 327 w 371"/>
                <a:gd name="T87" fmla="*/ 114 h 233"/>
                <a:gd name="T88" fmla="*/ 324 w 371"/>
                <a:gd name="T89" fmla="*/ 107 h 233"/>
                <a:gd name="T90" fmla="*/ 333 w 371"/>
                <a:gd name="T91" fmla="*/ 103 h 233"/>
                <a:gd name="T92" fmla="*/ 345 w 371"/>
                <a:gd name="T93" fmla="*/ 112 h 233"/>
                <a:gd name="T94" fmla="*/ 359 w 371"/>
                <a:gd name="T95" fmla="*/ 117 h 233"/>
                <a:gd name="T96" fmla="*/ 371 w 371"/>
                <a:gd name="T97" fmla="*/ 107 h 233"/>
                <a:gd name="T98" fmla="*/ 366 w 371"/>
                <a:gd name="T99" fmla="*/ 100 h 233"/>
                <a:gd name="T100" fmla="*/ 347 w 371"/>
                <a:gd name="T101" fmla="*/ 7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1" h="233">
                  <a:moveTo>
                    <a:pt x="347" y="72"/>
                  </a:moveTo>
                  <a:cubicBezTo>
                    <a:pt x="346" y="54"/>
                    <a:pt x="346" y="54"/>
                    <a:pt x="346" y="54"/>
                  </a:cubicBezTo>
                  <a:cubicBezTo>
                    <a:pt x="341" y="55"/>
                    <a:pt x="341" y="55"/>
                    <a:pt x="341" y="55"/>
                  </a:cubicBezTo>
                  <a:cubicBezTo>
                    <a:pt x="338" y="57"/>
                    <a:pt x="338" y="57"/>
                    <a:pt x="338" y="57"/>
                  </a:cubicBezTo>
                  <a:cubicBezTo>
                    <a:pt x="336" y="58"/>
                    <a:pt x="336" y="58"/>
                    <a:pt x="336" y="58"/>
                  </a:cubicBezTo>
                  <a:cubicBezTo>
                    <a:pt x="332" y="58"/>
                    <a:pt x="332" y="58"/>
                    <a:pt x="332" y="58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5" y="54"/>
                    <a:pt x="324" y="53"/>
                    <a:pt x="323" y="53"/>
                  </a:cubicBezTo>
                  <a:cubicBezTo>
                    <a:pt x="321" y="53"/>
                    <a:pt x="321" y="53"/>
                    <a:pt x="320" y="53"/>
                  </a:cubicBezTo>
                  <a:cubicBezTo>
                    <a:pt x="318" y="53"/>
                    <a:pt x="317" y="53"/>
                    <a:pt x="317" y="53"/>
                  </a:cubicBezTo>
                  <a:cubicBezTo>
                    <a:pt x="317" y="53"/>
                    <a:pt x="314" y="54"/>
                    <a:pt x="314" y="56"/>
                  </a:cubicBezTo>
                  <a:cubicBezTo>
                    <a:pt x="314" y="57"/>
                    <a:pt x="314" y="60"/>
                    <a:pt x="314" y="60"/>
                  </a:cubicBezTo>
                  <a:cubicBezTo>
                    <a:pt x="314" y="65"/>
                    <a:pt x="314" y="65"/>
                    <a:pt x="314" y="65"/>
                  </a:cubicBezTo>
                  <a:cubicBezTo>
                    <a:pt x="311" y="65"/>
                    <a:pt x="311" y="65"/>
                    <a:pt x="311" y="65"/>
                  </a:cubicBezTo>
                  <a:cubicBezTo>
                    <a:pt x="306" y="63"/>
                    <a:pt x="306" y="63"/>
                    <a:pt x="306" y="63"/>
                  </a:cubicBezTo>
                  <a:cubicBezTo>
                    <a:pt x="306" y="63"/>
                    <a:pt x="306" y="60"/>
                    <a:pt x="306" y="59"/>
                  </a:cubicBezTo>
                  <a:cubicBezTo>
                    <a:pt x="306" y="57"/>
                    <a:pt x="303" y="51"/>
                    <a:pt x="303" y="51"/>
                  </a:cubicBezTo>
                  <a:cubicBezTo>
                    <a:pt x="299" y="45"/>
                    <a:pt x="299" y="45"/>
                    <a:pt x="299" y="45"/>
                  </a:cubicBezTo>
                  <a:cubicBezTo>
                    <a:pt x="297" y="44"/>
                    <a:pt x="297" y="44"/>
                    <a:pt x="297" y="44"/>
                  </a:cubicBezTo>
                  <a:cubicBezTo>
                    <a:pt x="297" y="44"/>
                    <a:pt x="297" y="44"/>
                    <a:pt x="295" y="44"/>
                  </a:cubicBezTo>
                  <a:cubicBezTo>
                    <a:pt x="293" y="44"/>
                    <a:pt x="291" y="44"/>
                    <a:pt x="291" y="44"/>
                  </a:cubicBezTo>
                  <a:cubicBezTo>
                    <a:pt x="288" y="48"/>
                    <a:pt x="288" y="48"/>
                    <a:pt x="288" y="48"/>
                  </a:cubicBezTo>
                  <a:cubicBezTo>
                    <a:pt x="288" y="48"/>
                    <a:pt x="285" y="46"/>
                    <a:pt x="283" y="45"/>
                  </a:cubicBezTo>
                  <a:cubicBezTo>
                    <a:pt x="282" y="44"/>
                    <a:pt x="281" y="43"/>
                    <a:pt x="281" y="43"/>
                  </a:cubicBezTo>
                  <a:cubicBezTo>
                    <a:pt x="281" y="43"/>
                    <a:pt x="279" y="42"/>
                    <a:pt x="278" y="42"/>
                  </a:cubicBezTo>
                  <a:cubicBezTo>
                    <a:pt x="276" y="42"/>
                    <a:pt x="275" y="43"/>
                    <a:pt x="275" y="43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77" y="65"/>
                    <a:pt x="267" y="87"/>
                    <a:pt x="256" y="63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6" y="52"/>
                    <a:pt x="244" y="46"/>
                    <a:pt x="244" y="42"/>
                  </a:cubicBezTo>
                  <a:cubicBezTo>
                    <a:pt x="244" y="37"/>
                    <a:pt x="244" y="29"/>
                    <a:pt x="244" y="29"/>
                  </a:cubicBezTo>
                  <a:cubicBezTo>
                    <a:pt x="244" y="29"/>
                    <a:pt x="244" y="22"/>
                    <a:pt x="244" y="20"/>
                  </a:cubicBezTo>
                  <a:cubicBezTo>
                    <a:pt x="244" y="17"/>
                    <a:pt x="244" y="12"/>
                    <a:pt x="244" y="12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25" y="1"/>
                    <a:pt x="225" y="1"/>
                    <a:pt x="225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2" y="1"/>
                    <a:pt x="220" y="29"/>
                    <a:pt x="196" y="14"/>
                  </a:cubicBezTo>
                  <a:cubicBezTo>
                    <a:pt x="196" y="14"/>
                    <a:pt x="184" y="3"/>
                    <a:pt x="181" y="1"/>
                  </a:cubicBezTo>
                  <a:cubicBezTo>
                    <a:pt x="178" y="0"/>
                    <a:pt x="171" y="5"/>
                    <a:pt x="171" y="5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4"/>
                    <a:pt x="160" y="3"/>
                    <a:pt x="158" y="4"/>
                  </a:cubicBezTo>
                  <a:cubicBezTo>
                    <a:pt x="156" y="5"/>
                    <a:pt x="152" y="7"/>
                    <a:pt x="149" y="10"/>
                  </a:cubicBezTo>
                  <a:cubicBezTo>
                    <a:pt x="146" y="14"/>
                    <a:pt x="145" y="14"/>
                    <a:pt x="144" y="14"/>
                  </a:cubicBezTo>
                  <a:cubicBezTo>
                    <a:pt x="142" y="14"/>
                    <a:pt x="129" y="14"/>
                    <a:pt x="129" y="14"/>
                  </a:cubicBezTo>
                  <a:cubicBezTo>
                    <a:pt x="129" y="14"/>
                    <a:pt x="117" y="29"/>
                    <a:pt x="110" y="27"/>
                  </a:cubicBezTo>
                  <a:cubicBezTo>
                    <a:pt x="110" y="27"/>
                    <a:pt x="104" y="28"/>
                    <a:pt x="102" y="3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3" y="58"/>
                    <a:pt x="70" y="57"/>
                  </a:cubicBezTo>
                  <a:cubicBezTo>
                    <a:pt x="68" y="55"/>
                    <a:pt x="66" y="53"/>
                    <a:pt x="66" y="53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5" y="50"/>
                  </a:cubicBezTo>
                  <a:cubicBezTo>
                    <a:pt x="34" y="50"/>
                    <a:pt x="32" y="50"/>
                    <a:pt x="32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4" y="101"/>
                    <a:pt x="12" y="105"/>
                  </a:cubicBezTo>
                  <a:cubicBezTo>
                    <a:pt x="12" y="105"/>
                    <a:pt x="0" y="114"/>
                    <a:pt x="19" y="114"/>
                  </a:cubicBezTo>
                  <a:cubicBezTo>
                    <a:pt x="19" y="114"/>
                    <a:pt x="29" y="112"/>
                    <a:pt x="28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19"/>
                    <a:pt x="35" y="118"/>
                    <a:pt x="36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3" y="146"/>
                    <a:pt x="63" y="146"/>
                    <a:pt x="63" y="146"/>
                  </a:cubicBezTo>
                  <a:cubicBezTo>
                    <a:pt x="59" y="153"/>
                    <a:pt x="59" y="153"/>
                    <a:pt x="59" y="153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53" y="172"/>
                    <a:pt x="53" y="178"/>
                    <a:pt x="53" y="179"/>
                  </a:cubicBezTo>
                  <a:cubicBezTo>
                    <a:pt x="53" y="181"/>
                    <a:pt x="55" y="182"/>
                    <a:pt x="55" y="182"/>
                  </a:cubicBezTo>
                  <a:cubicBezTo>
                    <a:pt x="61" y="183"/>
                    <a:pt x="61" y="183"/>
                    <a:pt x="61" y="183"/>
                  </a:cubicBezTo>
                  <a:cubicBezTo>
                    <a:pt x="65" y="182"/>
                    <a:pt x="65" y="182"/>
                    <a:pt x="65" y="182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85" y="175"/>
                    <a:pt x="110" y="172"/>
                    <a:pt x="110" y="172"/>
                  </a:cubicBezTo>
                  <a:cubicBezTo>
                    <a:pt x="123" y="158"/>
                    <a:pt x="136" y="183"/>
                    <a:pt x="136" y="183"/>
                  </a:cubicBezTo>
                  <a:cubicBezTo>
                    <a:pt x="156" y="188"/>
                    <a:pt x="150" y="203"/>
                    <a:pt x="150" y="203"/>
                  </a:cubicBezTo>
                  <a:cubicBezTo>
                    <a:pt x="175" y="214"/>
                    <a:pt x="166" y="233"/>
                    <a:pt x="166" y="233"/>
                  </a:cubicBezTo>
                  <a:cubicBezTo>
                    <a:pt x="166" y="233"/>
                    <a:pt x="213" y="206"/>
                    <a:pt x="210" y="180"/>
                  </a:cubicBezTo>
                  <a:cubicBezTo>
                    <a:pt x="231" y="159"/>
                    <a:pt x="231" y="159"/>
                    <a:pt x="231" y="159"/>
                  </a:cubicBezTo>
                  <a:cubicBezTo>
                    <a:pt x="248" y="159"/>
                    <a:pt x="248" y="159"/>
                    <a:pt x="248" y="159"/>
                  </a:cubicBezTo>
                  <a:cubicBezTo>
                    <a:pt x="251" y="157"/>
                    <a:pt x="251" y="157"/>
                    <a:pt x="251" y="157"/>
                  </a:cubicBezTo>
                  <a:cubicBezTo>
                    <a:pt x="251" y="157"/>
                    <a:pt x="260" y="147"/>
                    <a:pt x="265" y="158"/>
                  </a:cubicBezTo>
                  <a:cubicBezTo>
                    <a:pt x="267" y="158"/>
                    <a:pt x="267" y="158"/>
                    <a:pt x="267" y="158"/>
                  </a:cubicBezTo>
                  <a:cubicBezTo>
                    <a:pt x="269" y="156"/>
                    <a:pt x="269" y="156"/>
                    <a:pt x="269" y="156"/>
                  </a:cubicBezTo>
                  <a:cubicBezTo>
                    <a:pt x="272" y="153"/>
                    <a:pt x="272" y="153"/>
                    <a:pt x="272" y="153"/>
                  </a:cubicBezTo>
                  <a:cubicBezTo>
                    <a:pt x="276" y="154"/>
                    <a:pt x="276" y="154"/>
                    <a:pt x="276" y="154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9" y="161"/>
                    <a:pt x="289" y="161"/>
                    <a:pt x="289" y="161"/>
                  </a:cubicBezTo>
                  <a:cubicBezTo>
                    <a:pt x="289" y="161"/>
                    <a:pt x="290" y="162"/>
                    <a:pt x="292" y="162"/>
                  </a:cubicBezTo>
                  <a:cubicBezTo>
                    <a:pt x="293" y="162"/>
                    <a:pt x="294" y="162"/>
                    <a:pt x="296" y="162"/>
                  </a:cubicBezTo>
                  <a:cubicBezTo>
                    <a:pt x="298" y="162"/>
                    <a:pt x="298" y="162"/>
                    <a:pt x="300" y="162"/>
                  </a:cubicBezTo>
                  <a:cubicBezTo>
                    <a:pt x="302" y="162"/>
                    <a:pt x="304" y="162"/>
                    <a:pt x="304" y="162"/>
                  </a:cubicBezTo>
                  <a:cubicBezTo>
                    <a:pt x="304" y="162"/>
                    <a:pt x="306" y="161"/>
                    <a:pt x="310" y="162"/>
                  </a:cubicBezTo>
                  <a:cubicBezTo>
                    <a:pt x="313" y="163"/>
                    <a:pt x="313" y="163"/>
                    <a:pt x="313" y="163"/>
                  </a:cubicBezTo>
                  <a:cubicBezTo>
                    <a:pt x="316" y="166"/>
                    <a:pt x="316" y="166"/>
                    <a:pt x="316" y="166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19" y="165"/>
                    <a:pt x="322" y="165"/>
                    <a:pt x="322" y="154"/>
                  </a:cubicBezTo>
                  <a:cubicBezTo>
                    <a:pt x="325" y="153"/>
                    <a:pt x="325" y="153"/>
                    <a:pt x="325" y="153"/>
                  </a:cubicBezTo>
                  <a:cubicBezTo>
                    <a:pt x="328" y="153"/>
                    <a:pt x="328" y="153"/>
                    <a:pt x="328" y="153"/>
                  </a:cubicBezTo>
                  <a:cubicBezTo>
                    <a:pt x="330" y="153"/>
                    <a:pt x="330" y="153"/>
                    <a:pt x="330" y="153"/>
                  </a:cubicBezTo>
                  <a:cubicBezTo>
                    <a:pt x="331" y="152"/>
                    <a:pt x="331" y="150"/>
                    <a:pt x="331" y="150"/>
                  </a:cubicBezTo>
                  <a:cubicBezTo>
                    <a:pt x="331" y="147"/>
                    <a:pt x="331" y="147"/>
                    <a:pt x="331" y="147"/>
                  </a:cubicBezTo>
                  <a:cubicBezTo>
                    <a:pt x="329" y="144"/>
                    <a:pt x="329" y="144"/>
                    <a:pt x="329" y="144"/>
                  </a:cubicBezTo>
                  <a:cubicBezTo>
                    <a:pt x="324" y="139"/>
                    <a:pt x="324" y="139"/>
                    <a:pt x="324" y="139"/>
                  </a:cubicBezTo>
                  <a:cubicBezTo>
                    <a:pt x="319" y="135"/>
                    <a:pt x="319" y="135"/>
                    <a:pt x="319" y="135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22" y="121"/>
                    <a:pt x="324" y="121"/>
                    <a:pt x="324" y="121"/>
                  </a:cubicBezTo>
                  <a:cubicBezTo>
                    <a:pt x="327" y="119"/>
                    <a:pt x="327" y="119"/>
                    <a:pt x="327" y="119"/>
                  </a:cubicBezTo>
                  <a:cubicBezTo>
                    <a:pt x="327" y="114"/>
                    <a:pt x="327" y="114"/>
                    <a:pt x="327" y="114"/>
                  </a:cubicBezTo>
                  <a:cubicBezTo>
                    <a:pt x="325" y="111"/>
                    <a:pt x="325" y="111"/>
                    <a:pt x="325" y="111"/>
                  </a:cubicBezTo>
                  <a:cubicBezTo>
                    <a:pt x="324" y="109"/>
                    <a:pt x="324" y="109"/>
                    <a:pt x="324" y="109"/>
                  </a:cubicBezTo>
                  <a:cubicBezTo>
                    <a:pt x="324" y="107"/>
                    <a:pt x="324" y="107"/>
                    <a:pt x="324" y="107"/>
                  </a:cubicBezTo>
                  <a:cubicBezTo>
                    <a:pt x="328" y="104"/>
                    <a:pt x="328" y="104"/>
                    <a:pt x="328" y="104"/>
                  </a:cubicBezTo>
                  <a:cubicBezTo>
                    <a:pt x="328" y="104"/>
                    <a:pt x="329" y="103"/>
                    <a:pt x="331" y="103"/>
                  </a:cubicBezTo>
                  <a:cubicBezTo>
                    <a:pt x="332" y="103"/>
                    <a:pt x="329" y="101"/>
                    <a:pt x="333" y="103"/>
                  </a:cubicBezTo>
                  <a:cubicBezTo>
                    <a:pt x="338" y="106"/>
                    <a:pt x="338" y="106"/>
                    <a:pt x="340" y="108"/>
                  </a:cubicBezTo>
                  <a:cubicBezTo>
                    <a:pt x="341" y="109"/>
                    <a:pt x="342" y="112"/>
                    <a:pt x="342" y="112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45" y="112"/>
                    <a:pt x="345" y="108"/>
                    <a:pt x="346" y="108"/>
                  </a:cubicBezTo>
                  <a:cubicBezTo>
                    <a:pt x="348" y="108"/>
                    <a:pt x="353" y="108"/>
                    <a:pt x="353" y="111"/>
                  </a:cubicBezTo>
                  <a:cubicBezTo>
                    <a:pt x="354" y="115"/>
                    <a:pt x="359" y="117"/>
                    <a:pt x="359" y="117"/>
                  </a:cubicBezTo>
                  <a:cubicBezTo>
                    <a:pt x="359" y="117"/>
                    <a:pt x="362" y="122"/>
                    <a:pt x="367" y="117"/>
                  </a:cubicBezTo>
                  <a:cubicBezTo>
                    <a:pt x="371" y="113"/>
                    <a:pt x="371" y="113"/>
                    <a:pt x="371" y="113"/>
                  </a:cubicBezTo>
                  <a:cubicBezTo>
                    <a:pt x="371" y="107"/>
                    <a:pt x="371" y="107"/>
                    <a:pt x="371" y="107"/>
                  </a:cubicBezTo>
                  <a:cubicBezTo>
                    <a:pt x="371" y="105"/>
                    <a:pt x="371" y="105"/>
                    <a:pt x="371" y="105"/>
                  </a:cubicBezTo>
                  <a:cubicBezTo>
                    <a:pt x="368" y="102"/>
                    <a:pt x="368" y="102"/>
                    <a:pt x="368" y="102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66" y="97"/>
                    <a:pt x="366" y="97"/>
                    <a:pt x="366" y="97"/>
                  </a:cubicBezTo>
                  <a:cubicBezTo>
                    <a:pt x="367" y="95"/>
                    <a:pt x="367" y="95"/>
                    <a:pt x="367" y="95"/>
                  </a:cubicBezTo>
                  <a:cubicBezTo>
                    <a:pt x="367" y="95"/>
                    <a:pt x="349" y="90"/>
                    <a:pt x="347" y="72"/>
                  </a:cubicBez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昌都"/>
            <p:cNvSpPr/>
            <p:nvPr/>
          </p:nvSpPr>
          <p:spPr bwMode="auto">
            <a:xfrm>
              <a:off x="3084513" y="2852738"/>
              <a:ext cx="2809875" cy="1419225"/>
            </a:xfrm>
            <a:custGeom>
              <a:avLst/>
              <a:gdLst>
                <a:gd name="T0" fmla="*/ 911 w 930"/>
                <a:gd name="T1" fmla="*/ 364 h 470"/>
                <a:gd name="T2" fmla="*/ 926 w 930"/>
                <a:gd name="T3" fmla="*/ 359 h 470"/>
                <a:gd name="T4" fmla="*/ 915 w 930"/>
                <a:gd name="T5" fmla="*/ 304 h 470"/>
                <a:gd name="T6" fmla="*/ 890 w 930"/>
                <a:gd name="T7" fmla="*/ 243 h 470"/>
                <a:gd name="T8" fmla="*/ 863 w 930"/>
                <a:gd name="T9" fmla="*/ 201 h 470"/>
                <a:gd name="T10" fmla="*/ 859 w 930"/>
                <a:gd name="T11" fmla="*/ 176 h 470"/>
                <a:gd name="T12" fmla="*/ 813 w 930"/>
                <a:gd name="T13" fmla="*/ 135 h 470"/>
                <a:gd name="T14" fmla="*/ 756 w 930"/>
                <a:gd name="T15" fmla="*/ 133 h 470"/>
                <a:gd name="T16" fmla="*/ 743 w 930"/>
                <a:gd name="T17" fmla="*/ 173 h 470"/>
                <a:gd name="T18" fmla="*/ 733 w 930"/>
                <a:gd name="T19" fmla="*/ 185 h 470"/>
                <a:gd name="T20" fmla="*/ 722 w 930"/>
                <a:gd name="T21" fmla="*/ 204 h 470"/>
                <a:gd name="T22" fmla="*/ 708 w 930"/>
                <a:gd name="T23" fmla="*/ 221 h 470"/>
                <a:gd name="T24" fmla="*/ 690 w 930"/>
                <a:gd name="T25" fmla="*/ 221 h 470"/>
                <a:gd name="T26" fmla="*/ 663 w 930"/>
                <a:gd name="T27" fmla="*/ 214 h 470"/>
                <a:gd name="T28" fmla="*/ 647 w 930"/>
                <a:gd name="T29" fmla="*/ 194 h 470"/>
                <a:gd name="T30" fmla="*/ 643 w 930"/>
                <a:gd name="T31" fmla="*/ 247 h 470"/>
                <a:gd name="T32" fmla="*/ 649 w 930"/>
                <a:gd name="T33" fmla="*/ 271 h 470"/>
                <a:gd name="T34" fmla="*/ 618 w 930"/>
                <a:gd name="T35" fmla="*/ 314 h 470"/>
                <a:gd name="T36" fmla="*/ 631 w 930"/>
                <a:gd name="T37" fmla="*/ 344 h 470"/>
                <a:gd name="T38" fmla="*/ 618 w 930"/>
                <a:gd name="T39" fmla="*/ 314 h 470"/>
                <a:gd name="T40" fmla="*/ 649 w 930"/>
                <a:gd name="T41" fmla="*/ 271 h 470"/>
                <a:gd name="T42" fmla="*/ 643 w 930"/>
                <a:gd name="T43" fmla="*/ 247 h 470"/>
                <a:gd name="T44" fmla="*/ 645 w 930"/>
                <a:gd name="T45" fmla="*/ 190 h 470"/>
                <a:gd name="T46" fmla="*/ 616 w 930"/>
                <a:gd name="T47" fmla="*/ 178 h 470"/>
                <a:gd name="T48" fmla="*/ 561 w 930"/>
                <a:gd name="T49" fmla="*/ 201 h 470"/>
                <a:gd name="T50" fmla="*/ 530 w 930"/>
                <a:gd name="T51" fmla="*/ 204 h 470"/>
                <a:gd name="T52" fmla="*/ 482 w 930"/>
                <a:gd name="T53" fmla="*/ 212 h 470"/>
                <a:gd name="T54" fmla="*/ 432 w 930"/>
                <a:gd name="T55" fmla="*/ 202 h 470"/>
                <a:gd name="T56" fmla="*/ 370 w 930"/>
                <a:gd name="T57" fmla="*/ 207 h 470"/>
                <a:gd name="T58" fmla="*/ 336 w 930"/>
                <a:gd name="T59" fmla="*/ 175 h 470"/>
                <a:gd name="T60" fmla="*/ 326 w 930"/>
                <a:gd name="T61" fmla="*/ 136 h 470"/>
                <a:gd name="T62" fmla="*/ 314 w 930"/>
                <a:gd name="T63" fmla="*/ 111 h 470"/>
                <a:gd name="T64" fmla="*/ 301 w 930"/>
                <a:gd name="T65" fmla="*/ 103 h 470"/>
                <a:gd name="T66" fmla="*/ 290 w 930"/>
                <a:gd name="T67" fmla="*/ 68 h 470"/>
                <a:gd name="T68" fmla="*/ 296 w 930"/>
                <a:gd name="T69" fmla="*/ 31 h 470"/>
                <a:gd name="T70" fmla="*/ 272 w 930"/>
                <a:gd name="T71" fmla="*/ 22 h 470"/>
                <a:gd name="T72" fmla="*/ 286 w 930"/>
                <a:gd name="T73" fmla="*/ 11 h 470"/>
                <a:gd name="T74" fmla="*/ 257 w 930"/>
                <a:gd name="T75" fmla="*/ 6 h 470"/>
                <a:gd name="T76" fmla="*/ 223 w 930"/>
                <a:gd name="T77" fmla="*/ 1 h 470"/>
                <a:gd name="T78" fmla="*/ 186 w 930"/>
                <a:gd name="T79" fmla="*/ 16 h 470"/>
                <a:gd name="T80" fmla="*/ 116 w 930"/>
                <a:gd name="T81" fmla="*/ 46 h 470"/>
                <a:gd name="T82" fmla="*/ 76 w 930"/>
                <a:gd name="T83" fmla="*/ 100 h 470"/>
                <a:gd name="T84" fmla="*/ 43 w 930"/>
                <a:gd name="T85" fmla="*/ 107 h 470"/>
                <a:gd name="T86" fmla="*/ 5 w 930"/>
                <a:gd name="T87" fmla="*/ 131 h 470"/>
                <a:gd name="T88" fmla="*/ 92 w 930"/>
                <a:gd name="T89" fmla="*/ 235 h 470"/>
                <a:gd name="T90" fmla="*/ 127 w 930"/>
                <a:gd name="T91" fmla="*/ 318 h 470"/>
                <a:gd name="T92" fmla="*/ 137 w 930"/>
                <a:gd name="T93" fmla="*/ 397 h 470"/>
                <a:gd name="T94" fmla="*/ 186 w 930"/>
                <a:gd name="T95" fmla="*/ 432 h 470"/>
                <a:gd name="T96" fmla="*/ 224 w 930"/>
                <a:gd name="T97" fmla="*/ 459 h 470"/>
                <a:gd name="T98" fmla="*/ 228 w 930"/>
                <a:gd name="T99" fmla="*/ 428 h 470"/>
                <a:gd name="T100" fmla="*/ 246 w 930"/>
                <a:gd name="T101" fmla="*/ 451 h 470"/>
                <a:gd name="T102" fmla="*/ 321 w 930"/>
                <a:gd name="T103" fmla="*/ 458 h 470"/>
                <a:gd name="T104" fmla="*/ 390 w 930"/>
                <a:gd name="T105" fmla="*/ 439 h 470"/>
                <a:gd name="T106" fmla="*/ 505 w 930"/>
                <a:gd name="T107" fmla="*/ 383 h 470"/>
                <a:gd name="T108" fmla="*/ 572 w 930"/>
                <a:gd name="T109" fmla="*/ 360 h 470"/>
                <a:gd name="T110" fmla="*/ 630 w 930"/>
                <a:gd name="T111" fmla="*/ 353 h 470"/>
                <a:gd name="T112" fmla="*/ 726 w 930"/>
                <a:gd name="T113" fmla="*/ 321 h 470"/>
                <a:gd name="T114" fmla="*/ 807 w 930"/>
                <a:gd name="T115" fmla="*/ 372 h 470"/>
                <a:gd name="T116" fmla="*/ 836 w 930"/>
                <a:gd name="T117" fmla="*/ 366 h 470"/>
                <a:gd name="T118" fmla="*/ 862 w 930"/>
                <a:gd name="T119" fmla="*/ 365 h 470"/>
                <a:gd name="T120" fmla="*/ 912 w 930"/>
                <a:gd name="T121" fmla="*/ 42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0" h="470">
                  <a:moveTo>
                    <a:pt x="927" y="396"/>
                  </a:moveTo>
                  <a:cubicBezTo>
                    <a:pt x="926" y="394"/>
                    <a:pt x="926" y="394"/>
                    <a:pt x="926" y="394"/>
                  </a:cubicBezTo>
                  <a:cubicBezTo>
                    <a:pt x="916" y="386"/>
                    <a:pt x="916" y="386"/>
                    <a:pt x="916" y="386"/>
                  </a:cubicBezTo>
                  <a:cubicBezTo>
                    <a:pt x="912" y="383"/>
                    <a:pt x="912" y="383"/>
                    <a:pt x="912" y="383"/>
                  </a:cubicBezTo>
                  <a:cubicBezTo>
                    <a:pt x="910" y="380"/>
                    <a:pt x="910" y="380"/>
                    <a:pt x="910" y="380"/>
                  </a:cubicBezTo>
                  <a:cubicBezTo>
                    <a:pt x="910" y="378"/>
                    <a:pt x="910" y="378"/>
                    <a:pt x="910" y="378"/>
                  </a:cubicBezTo>
                  <a:cubicBezTo>
                    <a:pt x="912" y="375"/>
                    <a:pt x="912" y="375"/>
                    <a:pt x="912" y="375"/>
                  </a:cubicBezTo>
                  <a:cubicBezTo>
                    <a:pt x="914" y="373"/>
                    <a:pt x="914" y="373"/>
                    <a:pt x="914" y="373"/>
                  </a:cubicBezTo>
                  <a:cubicBezTo>
                    <a:pt x="915" y="370"/>
                    <a:pt x="915" y="370"/>
                    <a:pt x="915" y="370"/>
                  </a:cubicBezTo>
                  <a:cubicBezTo>
                    <a:pt x="915" y="367"/>
                    <a:pt x="915" y="367"/>
                    <a:pt x="915" y="367"/>
                  </a:cubicBezTo>
                  <a:cubicBezTo>
                    <a:pt x="911" y="364"/>
                    <a:pt x="911" y="364"/>
                    <a:pt x="911" y="364"/>
                  </a:cubicBezTo>
                  <a:cubicBezTo>
                    <a:pt x="909" y="362"/>
                    <a:pt x="909" y="362"/>
                    <a:pt x="909" y="362"/>
                  </a:cubicBezTo>
                  <a:cubicBezTo>
                    <a:pt x="907" y="359"/>
                    <a:pt x="907" y="359"/>
                    <a:pt x="907" y="359"/>
                  </a:cubicBezTo>
                  <a:cubicBezTo>
                    <a:pt x="907" y="357"/>
                    <a:pt x="907" y="357"/>
                    <a:pt x="907" y="357"/>
                  </a:cubicBezTo>
                  <a:cubicBezTo>
                    <a:pt x="907" y="356"/>
                    <a:pt x="907" y="356"/>
                    <a:pt x="907" y="356"/>
                  </a:cubicBezTo>
                  <a:cubicBezTo>
                    <a:pt x="907" y="355"/>
                    <a:pt x="907" y="355"/>
                    <a:pt x="907" y="355"/>
                  </a:cubicBezTo>
                  <a:cubicBezTo>
                    <a:pt x="912" y="353"/>
                    <a:pt x="912" y="353"/>
                    <a:pt x="912" y="353"/>
                  </a:cubicBezTo>
                  <a:cubicBezTo>
                    <a:pt x="913" y="350"/>
                    <a:pt x="913" y="350"/>
                    <a:pt x="913" y="350"/>
                  </a:cubicBezTo>
                  <a:cubicBezTo>
                    <a:pt x="916" y="350"/>
                    <a:pt x="916" y="350"/>
                    <a:pt x="916" y="350"/>
                  </a:cubicBezTo>
                  <a:cubicBezTo>
                    <a:pt x="919" y="358"/>
                    <a:pt x="919" y="358"/>
                    <a:pt x="919" y="358"/>
                  </a:cubicBezTo>
                  <a:cubicBezTo>
                    <a:pt x="921" y="361"/>
                    <a:pt x="921" y="361"/>
                    <a:pt x="921" y="361"/>
                  </a:cubicBezTo>
                  <a:cubicBezTo>
                    <a:pt x="921" y="361"/>
                    <a:pt x="926" y="363"/>
                    <a:pt x="926" y="359"/>
                  </a:cubicBezTo>
                  <a:cubicBezTo>
                    <a:pt x="926" y="355"/>
                    <a:pt x="926" y="355"/>
                    <a:pt x="926" y="355"/>
                  </a:cubicBezTo>
                  <a:cubicBezTo>
                    <a:pt x="925" y="352"/>
                    <a:pt x="925" y="352"/>
                    <a:pt x="925" y="352"/>
                  </a:cubicBezTo>
                  <a:cubicBezTo>
                    <a:pt x="923" y="350"/>
                    <a:pt x="923" y="350"/>
                    <a:pt x="923" y="350"/>
                  </a:cubicBezTo>
                  <a:cubicBezTo>
                    <a:pt x="921" y="347"/>
                    <a:pt x="921" y="347"/>
                    <a:pt x="921" y="347"/>
                  </a:cubicBezTo>
                  <a:cubicBezTo>
                    <a:pt x="921" y="347"/>
                    <a:pt x="930" y="342"/>
                    <a:pt x="924" y="339"/>
                  </a:cubicBezTo>
                  <a:cubicBezTo>
                    <a:pt x="919" y="336"/>
                    <a:pt x="920" y="335"/>
                    <a:pt x="920" y="335"/>
                  </a:cubicBezTo>
                  <a:cubicBezTo>
                    <a:pt x="919" y="332"/>
                    <a:pt x="919" y="332"/>
                    <a:pt x="919" y="332"/>
                  </a:cubicBezTo>
                  <a:cubicBezTo>
                    <a:pt x="923" y="330"/>
                    <a:pt x="923" y="330"/>
                    <a:pt x="923" y="330"/>
                  </a:cubicBezTo>
                  <a:cubicBezTo>
                    <a:pt x="926" y="327"/>
                    <a:pt x="926" y="327"/>
                    <a:pt x="926" y="327"/>
                  </a:cubicBezTo>
                  <a:cubicBezTo>
                    <a:pt x="923" y="322"/>
                    <a:pt x="923" y="322"/>
                    <a:pt x="923" y="322"/>
                  </a:cubicBezTo>
                  <a:cubicBezTo>
                    <a:pt x="915" y="304"/>
                    <a:pt x="915" y="304"/>
                    <a:pt x="915" y="304"/>
                  </a:cubicBezTo>
                  <a:cubicBezTo>
                    <a:pt x="911" y="300"/>
                    <a:pt x="911" y="300"/>
                    <a:pt x="911" y="300"/>
                  </a:cubicBezTo>
                  <a:cubicBezTo>
                    <a:pt x="908" y="297"/>
                    <a:pt x="908" y="297"/>
                    <a:pt x="908" y="297"/>
                  </a:cubicBezTo>
                  <a:cubicBezTo>
                    <a:pt x="906" y="295"/>
                    <a:pt x="906" y="295"/>
                    <a:pt x="906" y="295"/>
                  </a:cubicBezTo>
                  <a:cubicBezTo>
                    <a:pt x="905" y="293"/>
                    <a:pt x="905" y="293"/>
                    <a:pt x="905" y="293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05" y="283"/>
                    <a:pt x="905" y="283"/>
                    <a:pt x="905" y="283"/>
                  </a:cubicBezTo>
                  <a:cubicBezTo>
                    <a:pt x="905" y="278"/>
                    <a:pt x="905" y="278"/>
                    <a:pt x="905" y="278"/>
                  </a:cubicBezTo>
                  <a:cubicBezTo>
                    <a:pt x="905" y="272"/>
                    <a:pt x="905" y="272"/>
                    <a:pt x="905" y="272"/>
                  </a:cubicBezTo>
                  <a:cubicBezTo>
                    <a:pt x="901" y="266"/>
                    <a:pt x="901" y="266"/>
                    <a:pt x="901" y="266"/>
                  </a:cubicBezTo>
                  <a:cubicBezTo>
                    <a:pt x="895" y="254"/>
                    <a:pt x="895" y="254"/>
                    <a:pt x="895" y="254"/>
                  </a:cubicBezTo>
                  <a:cubicBezTo>
                    <a:pt x="890" y="243"/>
                    <a:pt x="890" y="243"/>
                    <a:pt x="890" y="243"/>
                  </a:cubicBezTo>
                  <a:cubicBezTo>
                    <a:pt x="887" y="238"/>
                    <a:pt x="887" y="238"/>
                    <a:pt x="887" y="238"/>
                  </a:cubicBezTo>
                  <a:cubicBezTo>
                    <a:pt x="884" y="233"/>
                    <a:pt x="884" y="233"/>
                    <a:pt x="884" y="233"/>
                  </a:cubicBezTo>
                  <a:cubicBezTo>
                    <a:pt x="880" y="228"/>
                    <a:pt x="880" y="228"/>
                    <a:pt x="880" y="228"/>
                  </a:cubicBezTo>
                  <a:cubicBezTo>
                    <a:pt x="880" y="223"/>
                    <a:pt x="880" y="223"/>
                    <a:pt x="880" y="223"/>
                  </a:cubicBezTo>
                  <a:cubicBezTo>
                    <a:pt x="880" y="219"/>
                    <a:pt x="880" y="219"/>
                    <a:pt x="880" y="219"/>
                  </a:cubicBezTo>
                  <a:cubicBezTo>
                    <a:pt x="878" y="214"/>
                    <a:pt x="878" y="214"/>
                    <a:pt x="878" y="214"/>
                  </a:cubicBezTo>
                  <a:cubicBezTo>
                    <a:pt x="875" y="213"/>
                    <a:pt x="875" y="213"/>
                    <a:pt x="875" y="213"/>
                  </a:cubicBezTo>
                  <a:cubicBezTo>
                    <a:pt x="875" y="213"/>
                    <a:pt x="872" y="213"/>
                    <a:pt x="871" y="212"/>
                  </a:cubicBezTo>
                  <a:cubicBezTo>
                    <a:pt x="869" y="212"/>
                    <a:pt x="866" y="209"/>
                    <a:pt x="866" y="209"/>
                  </a:cubicBezTo>
                  <a:cubicBezTo>
                    <a:pt x="866" y="205"/>
                    <a:pt x="866" y="205"/>
                    <a:pt x="866" y="205"/>
                  </a:cubicBezTo>
                  <a:cubicBezTo>
                    <a:pt x="863" y="201"/>
                    <a:pt x="863" y="201"/>
                    <a:pt x="863" y="201"/>
                  </a:cubicBezTo>
                  <a:cubicBezTo>
                    <a:pt x="858" y="198"/>
                    <a:pt x="858" y="198"/>
                    <a:pt x="858" y="198"/>
                  </a:cubicBezTo>
                  <a:cubicBezTo>
                    <a:pt x="854" y="194"/>
                    <a:pt x="854" y="194"/>
                    <a:pt x="854" y="194"/>
                  </a:cubicBezTo>
                  <a:cubicBezTo>
                    <a:pt x="850" y="191"/>
                    <a:pt x="850" y="191"/>
                    <a:pt x="850" y="191"/>
                  </a:cubicBezTo>
                  <a:cubicBezTo>
                    <a:pt x="849" y="189"/>
                    <a:pt x="849" y="189"/>
                    <a:pt x="849" y="189"/>
                  </a:cubicBezTo>
                  <a:cubicBezTo>
                    <a:pt x="849" y="186"/>
                    <a:pt x="849" y="186"/>
                    <a:pt x="849" y="186"/>
                  </a:cubicBezTo>
                  <a:cubicBezTo>
                    <a:pt x="849" y="184"/>
                    <a:pt x="849" y="184"/>
                    <a:pt x="849" y="184"/>
                  </a:cubicBezTo>
                  <a:cubicBezTo>
                    <a:pt x="852" y="183"/>
                    <a:pt x="852" y="183"/>
                    <a:pt x="852" y="183"/>
                  </a:cubicBezTo>
                  <a:cubicBezTo>
                    <a:pt x="855" y="183"/>
                    <a:pt x="855" y="183"/>
                    <a:pt x="855" y="183"/>
                  </a:cubicBezTo>
                  <a:cubicBezTo>
                    <a:pt x="858" y="183"/>
                    <a:pt x="858" y="183"/>
                    <a:pt x="858" y="183"/>
                  </a:cubicBezTo>
                  <a:cubicBezTo>
                    <a:pt x="859" y="179"/>
                    <a:pt x="859" y="179"/>
                    <a:pt x="859" y="179"/>
                  </a:cubicBezTo>
                  <a:cubicBezTo>
                    <a:pt x="859" y="176"/>
                    <a:pt x="859" y="176"/>
                    <a:pt x="859" y="176"/>
                  </a:cubicBezTo>
                  <a:cubicBezTo>
                    <a:pt x="858" y="173"/>
                    <a:pt x="858" y="173"/>
                    <a:pt x="858" y="173"/>
                  </a:cubicBezTo>
                  <a:cubicBezTo>
                    <a:pt x="849" y="168"/>
                    <a:pt x="849" y="168"/>
                    <a:pt x="849" y="168"/>
                  </a:cubicBezTo>
                  <a:cubicBezTo>
                    <a:pt x="844" y="166"/>
                    <a:pt x="844" y="166"/>
                    <a:pt x="844" y="166"/>
                  </a:cubicBezTo>
                  <a:cubicBezTo>
                    <a:pt x="837" y="162"/>
                    <a:pt x="837" y="162"/>
                    <a:pt x="837" y="162"/>
                  </a:cubicBezTo>
                  <a:cubicBezTo>
                    <a:pt x="831" y="156"/>
                    <a:pt x="831" y="156"/>
                    <a:pt x="831" y="156"/>
                  </a:cubicBezTo>
                  <a:cubicBezTo>
                    <a:pt x="826" y="156"/>
                    <a:pt x="826" y="156"/>
                    <a:pt x="826" y="156"/>
                  </a:cubicBezTo>
                  <a:cubicBezTo>
                    <a:pt x="823" y="150"/>
                    <a:pt x="823" y="150"/>
                    <a:pt x="823" y="150"/>
                  </a:cubicBezTo>
                  <a:cubicBezTo>
                    <a:pt x="823" y="145"/>
                    <a:pt x="823" y="145"/>
                    <a:pt x="823" y="145"/>
                  </a:cubicBezTo>
                  <a:cubicBezTo>
                    <a:pt x="819" y="141"/>
                    <a:pt x="819" y="141"/>
                    <a:pt x="819" y="141"/>
                  </a:cubicBezTo>
                  <a:cubicBezTo>
                    <a:pt x="816" y="138"/>
                    <a:pt x="816" y="138"/>
                    <a:pt x="816" y="138"/>
                  </a:cubicBezTo>
                  <a:cubicBezTo>
                    <a:pt x="813" y="135"/>
                    <a:pt x="813" y="135"/>
                    <a:pt x="813" y="135"/>
                  </a:cubicBezTo>
                  <a:cubicBezTo>
                    <a:pt x="807" y="130"/>
                    <a:pt x="807" y="130"/>
                    <a:pt x="807" y="130"/>
                  </a:cubicBezTo>
                  <a:cubicBezTo>
                    <a:pt x="804" y="127"/>
                    <a:pt x="804" y="127"/>
                    <a:pt x="804" y="127"/>
                  </a:cubicBezTo>
                  <a:cubicBezTo>
                    <a:pt x="804" y="121"/>
                    <a:pt x="804" y="121"/>
                    <a:pt x="804" y="121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783" y="118"/>
                    <a:pt x="783" y="118"/>
                    <a:pt x="783" y="118"/>
                  </a:cubicBezTo>
                  <a:cubicBezTo>
                    <a:pt x="778" y="122"/>
                    <a:pt x="778" y="122"/>
                    <a:pt x="778" y="122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69" y="127"/>
                    <a:pt x="769" y="127"/>
                    <a:pt x="769" y="127"/>
                  </a:cubicBezTo>
                  <a:cubicBezTo>
                    <a:pt x="761" y="127"/>
                    <a:pt x="761" y="127"/>
                    <a:pt x="761" y="127"/>
                  </a:cubicBezTo>
                  <a:cubicBezTo>
                    <a:pt x="756" y="128"/>
                    <a:pt x="756" y="128"/>
                    <a:pt x="756" y="128"/>
                  </a:cubicBezTo>
                  <a:cubicBezTo>
                    <a:pt x="756" y="128"/>
                    <a:pt x="755" y="132"/>
                    <a:pt x="756" y="133"/>
                  </a:cubicBezTo>
                  <a:cubicBezTo>
                    <a:pt x="759" y="141"/>
                    <a:pt x="759" y="141"/>
                    <a:pt x="759" y="141"/>
                  </a:cubicBezTo>
                  <a:cubicBezTo>
                    <a:pt x="759" y="144"/>
                    <a:pt x="759" y="144"/>
                    <a:pt x="759" y="144"/>
                  </a:cubicBezTo>
                  <a:cubicBezTo>
                    <a:pt x="759" y="144"/>
                    <a:pt x="761" y="145"/>
                    <a:pt x="760" y="147"/>
                  </a:cubicBezTo>
                  <a:cubicBezTo>
                    <a:pt x="760" y="149"/>
                    <a:pt x="758" y="152"/>
                    <a:pt x="758" y="152"/>
                  </a:cubicBezTo>
                  <a:cubicBezTo>
                    <a:pt x="756" y="154"/>
                    <a:pt x="756" y="154"/>
                    <a:pt x="756" y="154"/>
                  </a:cubicBezTo>
                  <a:cubicBezTo>
                    <a:pt x="756" y="154"/>
                    <a:pt x="760" y="157"/>
                    <a:pt x="760" y="159"/>
                  </a:cubicBezTo>
                  <a:cubicBezTo>
                    <a:pt x="760" y="162"/>
                    <a:pt x="760" y="167"/>
                    <a:pt x="760" y="167"/>
                  </a:cubicBezTo>
                  <a:cubicBezTo>
                    <a:pt x="760" y="167"/>
                    <a:pt x="756" y="170"/>
                    <a:pt x="755" y="170"/>
                  </a:cubicBezTo>
                  <a:cubicBezTo>
                    <a:pt x="754" y="170"/>
                    <a:pt x="750" y="170"/>
                    <a:pt x="749" y="170"/>
                  </a:cubicBezTo>
                  <a:cubicBezTo>
                    <a:pt x="747" y="170"/>
                    <a:pt x="747" y="170"/>
                    <a:pt x="746" y="170"/>
                  </a:cubicBezTo>
                  <a:cubicBezTo>
                    <a:pt x="744" y="170"/>
                    <a:pt x="743" y="173"/>
                    <a:pt x="743" y="173"/>
                  </a:cubicBezTo>
                  <a:cubicBezTo>
                    <a:pt x="745" y="176"/>
                    <a:pt x="745" y="176"/>
                    <a:pt x="745" y="176"/>
                  </a:cubicBezTo>
                  <a:cubicBezTo>
                    <a:pt x="745" y="179"/>
                    <a:pt x="745" y="179"/>
                    <a:pt x="745" y="179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3" y="183"/>
                    <a:pt x="743" y="183"/>
                    <a:pt x="743" y="183"/>
                  </a:cubicBezTo>
                  <a:cubicBezTo>
                    <a:pt x="743" y="183"/>
                    <a:pt x="741" y="183"/>
                    <a:pt x="740" y="183"/>
                  </a:cubicBezTo>
                  <a:cubicBezTo>
                    <a:pt x="740" y="183"/>
                    <a:pt x="740" y="183"/>
                    <a:pt x="740" y="183"/>
                  </a:cubicBezTo>
                  <a:cubicBezTo>
                    <a:pt x="740" y="183"/>
                    <a:pt x="740" y="183"/>
                    <a:pt x="740" y="183"/>
                  </a:cubicBezTo>
                  <a:cubicBezTo>
                    <a:pt x="739" y="183"/>
                    <a:pt x="739" y="183"/>
                    <a:pt x="739" y="183"/>
                  </a:cubicBezTo>
                  <a:cubicBezTo>
                    <a:pt x="736" y="183"/>
                    <a:pt x="735" y="183"/>
                    <a:pt x="735" y="183"/>
                  </a:cubicBezTo>
                  <a:cubicBezTo>
                    <a:pt x="733" y="183"/>
                    <a:pt x="733" y="183"/>
                    <a:pt x="733" y="183"/>
                  </a:cubicBezTo>
                  <a:cubicBezTo>
                    <a:pt x="733" y="185"/>
                    <a:pt x="733" y="185"/>
                    <a:pt x="733" y="185"/>
                  </a:cubicBezTo>
                  <a:cubicBezTo>
                    <a:pt x="737" y="190"/>
                    <a:pt x="737" y="190"/>
                    <a:pt x="737" y="190"/>
                  </a:cubicBezTo>
                  <a:cubicBezTo>
                    <a:pt x="739" y="193"/>
                    <a:pt x="739" y="193"/>
                    <a:pt x="739" y="193"/>
                  </a:cubicBezTo>
                  <a:cubicBezTo>
                    <a:pt x="741" y="196"/>
                    <a:pt x="741" y="196"/>
                    <a:pt x="741" y="196"/>
                  </a:cubicBezTo>
                  <a:cubicBezTo>
                    <a:pt x="743" y="199"/>
                    <a:pt x="743" y="199"/>
                    <a:pt x="743" y="199"/>
                  </a:cubicBezTo>
                  <a:cubicBezTo>
                    <a:pt x="743" y="201"/>
                    <a:pt x="743" y="201"/>
                    <a:pt x="743" y="201"/>
                  </a:cubicBezTo>
                  <a:cubicBezTo>
                    <a:pt x="743" y="205"/>
                    <a:pt x="743" y="205"/>
                    <a:pt x="743" y="205"/>
                  </a:cubicBezTo>
                  <a:cubicBezTo>
                    <a:pt x="741" y="207"/>
                    <a:pt x="741" y="207"/>
                    <a:pt x="741" y="207"/>
                  </a:cubicBezTo>
                  <a:cubicBezTo>
                    <a:pt x="737" y="208"/>
                    <a:pt x="737" y="208"/>
                    <a:pt x="737" y="208"/>
                  </a:cubicBezTo>
                  <a:cubicBezTo>
                    <a:pt x="732" y="209"/>
                    <a:pt x="732" y="209"/>
                    <a:pt x="732" y="209"/>
                  </a:cubicBezTo>
                  <a:cubicBezTo>
                    <a:pt x="726" y="207"/>
                    <a:pt x="726" y="207"/>
                    <a:pt x="726" y="207"/>
                  </a:cubicBezTo>
                  <a:cubicBezTo>
                    <a:pt x="722" y="204"/>
                    <a:pt x="722" y="204"/>
                    <a:pt x="722" y="204"/>
                  </a:cubicBezTo>
                  <a:cubicBezTo>
                    <a:pt x="718" y="200"/>
                    <a:pt x="718" y="200"/>
                    <a:pt x="718" y="200"/>
                  </a:cubicBezTo>
                  <a:cubicBezTo>
                    <a:pt x="715" y="198"/>
                    <a:pt x="715" y="198"/>
                    <a:pt x="715" y="198"/>
                  </a:cubicBezTo>
                  <a:cubicBezTo>
                    <a:pt x="715" y="198"/>
                    <a:pt x="709" y="197"/>
                    <a:pt x="708" y="201"/>
                  </a:cubicBezTo>
                  <a:cubicBezTo>
                    <a:pt x="708" y="205"/>
                    <a:pt x="708" y="207"/>
                    <a:pt x="708" y="207"/>
                  </a:cubicBezTo>
                  <a:cubicBezTo>
                    <a:pt x="711" y="210"/>
                    <a:pt x="711" y="210"/>
                    <a:pt x="711" y="210"/>
                  </a:cubicBezTo>
                  <a:cubicBezTo>
                    <a:pt x="715" y="213"/>
                    <a:pt x="715" y="213"/>
                    <a:pt x="715" y="213"/>
                  </a:cubicBezTo>
                  <a:cubicBezTo>
                    <a:pt x="716" y="216"/>
                    <a:pt x="716" y="216"/>
                    <a:pt x="716" y="216"/>
                  </a:cubicBezTo>
                  <a:cubicBezTo>
                    <a:pt x="715" y="219"/>
                    <a:pt x="715" y="219"/>
                    <a:pt x="715" y="219"/>
                  </a:cubicBezTo>
                  <a:cubicBezTo>
                    <a:pt x="713" y="221"/>
                    <a:pt x="713" y="221"/>
                    <a:pt x="713" y="221"/>
                  </a:cubicBezTo>
                  <a:cubicBezTo>
                    <a:pt x="711" y="222"/>
                    <a:pt x="711" y="222"/>
                    <a:pt x="711" y="222"/>
                  </a:cubicBezTo>
                  <a:cubicBezTo>
                    <a:pt x="708" y="221"/>
                    <a:pt x="708" y="221"/>
                    <a:pt x="708" y="221"/>
                  </a:cubicBezTo>
                  <a:cubicBezTo>
                    <a:pt x="709" y="217"/>
                    <a:pt x="709" y="217"/>
                    <a:pt x="709" y="217"/>
                  </a:cubicBezTo>
                  <a:cubicBezTo>
                    <a:pt x="705" y="216"/>
                    <a:pt x="705" y="216"/>
                    <a:pt x="705" y="216"/>
                  </a:cubicBezTo>
                  <a:cubicBezTo>
                    <a:pt x="705" y="216"/>
                    <a:pt x="704" y="216"/>
                    <a:pt x="703" y="216"/>
                  </a:cubicBezTo>
                  <a:cubicBezTo>
                    <a:pt x="702" y="216"/>
                    <a:pt x="702" y="216"/>
                    <a:pt x="700" y="215"/>
                  </a:cubicBezTo>
                  <a:cubicBezTo>
                    <a:pt x="699" y="214"/>
                    <a:pt x="699" y="214"/>
                    <a:pt x="699" y="214"/>
                  </a:cubicBezTo>
                  <a:cubicBezTo>
                    <a:pt x="699" y="214"/>
                    <a:pt x="697" y="212"/>
                    <a:pt x="696" y="212"/>
                  </a:cubicBezTo>
                  <a:cubicBezTo>
                    <a:pt x="695" y="212"/>
                    <a:pt x="694" y="214"/>
                    <a:pt x="694" y="214"/>
                  </a:cubicBezTo>
                  <a:cubicBezTo>
                    <a:pt x="694" y="218"/>
                    <a:pt x="694" y="218"/>
                    <a:pt x="694" y="218"/>
                  </a:cubicBezTo>
                  <a:cubicBezTo>
                    <a:pt x="694" y="222"/>
                    <a:pt x="694" y="222"/>
                    <a:pt x="694" y="222"/>
                  </a:cubicBezTo>
                  <a:cubicBezTo>
                    <a:pt x="691" y="222"/>
                    <a:pt x="691" y="222"/>
                    <a:pt x="691" y="222"/>
                  </a:cubicBezTo>
                  <a:cubicBezTo>
                    <a:pt x="690" y="221"/>
                    <a:pt x="690" y="221"/>
                    <a:pt x="690" y="221"/>
                  </a:cubicBezTo>
                  <a:cubicBezTo>
                    <a:pt x="687" y="219"/>
                    <a:pt x="687" y="219"/>
                    <a:pt x="687" y="219"/>
                  </a:cubicBezTo>
                  <a:cubicBezTo>
                    <a:pt x="687" y="219"/>
                    <a:pt x="686" y="219"/>
                    <a:pt x="685" y="219"/>
                  </a:cubicBezTo>
                  <a:cubicBezTo>
                    <a:pt x="683" y="219"/>
                    <a:pt x="682" y="220"/>
                    <a:pt x="682" y="220"/>
                  </a:cubicBezTo>
                  <a:cubicBezTo>
                    <a:pt x="679" y="222"/>
                    <a:pt x="679" y="222"/>
                    <a:pt x="679" y="222"/>
                  </a:cubicBezTo>
                  <a:cubicBezTo>
                    <a:pt x="678" y="223"/>
                    <a:pt x="678" y="223"/>
                    <a:pt x="678" y="223"/>
                  </a:cubicBezTo>
                  <a:cubicBezTo>
                    <a:pt x="678" y="225"/>
                    <a:pt x="678" y="225"/>
                    <a:pt x="678" y="225"/>
                  </a:cubicBezTo>
                  <a:cubicBezTo>
                    <a:pt x="675" y="225"/>
                    <a:pt x="675" y="225"/>
                    <a:pt x="675" y="225"/>
                  </a:cubicBezTo>
                  <a:cubicBezTo>
                    <a:pt x="670" y="221"/>
                    <a:pt x="670" y="221"/>
                    <a:pt x="670" y="221"/>
                  </a:cubicBezTo>
                  <a:cubicBezTo>
                    <a:pt x="670" y="221"/>
                    <a:pt x="670" y="223"/>
                    <a:pt x="668" y="220"/>
                  </a:cubicBezTo>
                  <a:cubicBezTo>
                    <a:pt x="666" y="217"/>
                    <a:pt x="666" y="217"/>
                    <a:pt x="666" y="217"/>
                  </a:cubicBezTo>
                  <a:cubicBezTo>
                    <a:pt x="666" y="217"/>
                    <a:pt x="663" y="215"/>
                    <a:pt x="663" y="214"/>
                  </a:cubicBezTo>
                  <a:cubicBezTo>
                    <a:pt x="663" y="212"/>
                    <a:pt x="663" y="208"/>
                    <a:pt x="663" y="208"/>
                  </a:cubicBezTo>
                  <a:cubicBezTo>
                    <a:pt x="665" y="204"/>
                    <a:pt x="665" y="204"/>
                    <a:pt x="665" y="204"/>
                  </a:cubicBezTo>
                  <a:cubicBezTo>
                    <a:pt x="663" y="199"/>
                    <a:pt x="663" y="199"/>
                    <a:pt x="663" y="199"/>
                  </a:cubicBezTo>
                  <a:cubicBezTo>
                    <a:pt x="661" y="198"/>
                    <a:pt x="661" y="198"/>
                    <a:pt x="661" y="198"/>
                  </a:cubicBezTo>
                  <a:cubicBezTo>
                    <a:pt x="657" y="199"/>
                    <a:pt x="657" y="199"/>
                    <a:pt x="657" y="199"/>
                  </a:cubicBezTo>
                  <a:cubicBezTo>
                    <a:pt x="653" y="201"/>
                    <a:pt x="653" y="201"/>
                    <a:pt x="653" y="201"/>
                  </a:cubicBezTo>
                  <a:cubicBezTo>
                    <a:pt x="652" y="199"/>
                    <a:pt x="652" y="199"/>
                    <a:pt x="652" y="199"/>
                  </a:cubicBezTo>
                  <a:cubicBezTo>
                    <a:pt x="652" y="196"/>
                    <a:pt x="652" y="196"/>
                    <a:pt x="652" y="196"/>
                  </a:cubicBezTo>
                  <a:cubicBezTo>
                    <a:pt x="652" y="196"/>
                    <a:pt x="653" y="194"/>
                    <a:pt x="651" y="194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7" y="194"/>
                    <a:pt x="647" y="194"/>
                    <a:pt x="647" y="194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1" y="194"/>
                    <a:pt x="641" y="194"/>
                    <a:pt x="641" y="194"/>
                  </a:cubicBezTo>
                  <a:cubicBezTo>
                    <a:pt x="641" y="194"/>
                    <a:pt x="634" y="199"/>
                    <a:pt x="633" y="204"/>
                  </a:cubicBezTo>
                  <a:cubicBezTo>
                    <a:pt x="631" y="210"/>
                    <a:pt x="632" y="216"/>
                    <a:pt x="632" y="216"/>
                  </a:cubicBezTo>
                  <a:cubicBezTo>
                    <a:pt x="632" y="224"/>
                    <a:pt x="632" y="224"/>
                    <a:pt x="632" y="224"/>
                  </a:cubicBezTo>
                  <a:cubicBezTo>
                    <a:pt x="633" y="229"/>
                    <a:pt x="633" y="229"/>
                    <a:pt x="633" y="229"/>
                  </a:cubicBezTo>
                  <a:cubicBezTo>
                    <a:pt x="634" y="231"/>
                    <a:pt x="634" y="231"/>
                    <a:pt x="634" y="231"/>
                  </a:cubicBezTo>
                  <a:cubicBezTo>
                    <a:pt x="634" y="231"/>
                    <a:pt x="640" y="234"/>
                    <a:pt x="640" y="236"/>
                  </a:cubicBezTo>
                  <a:cubicBezTo>
                    <a:pt x="640" y="238"/>
                    <a:pt x="640" y="242"/>
                    <a:pt x="640" y="242"/>
                  </a:cubicBezTo>
                  <a:cubicBezTo>
                    <a:pt x="640" y="246"/>
                    <a:pt x="640" y="246"/>
                    <a:pt x="640" y="246"/>
                  </a:cubicBezTo>
                  <a:cubicBezTo>
                    <a:pt x="643" y="247"/>
                    <a:pt x="643" y="247"/>
                    <a:pt x="643" y="247"/>
                  </a:cubicBezTo>
                  <a:cubicBezTo>
                    <a:pt x="647" y="247"/>
                    <a:pt x="647" y="247"/>
                    <a:pt x="647" y="247"/>
                  </a:cubicBezTo>
                  <a:cubicBezTo>
                    <a:pt x="648" y="249"/>
                    <a:pt x="648" y="249"/>
                    <a:pt x="648" y="249"/>
                  </a:cubicBezTo>
                  <a:cubicBezTo>
                    <a:pt x="649" y="249"/>
                    <a:pt x="649" y="249"/>
                    <a:pt x="649" y="249"/>
                  </a:cubicBezTo>
                  <a:cubicBezTo>
                    <a:pt x="649" y="249"/>
                    <a:pt x="660" y="264"/>
                    <a:pt x="664" y="264"/>
                  </a:cubicBezTo>
                  <a:cubicBezTo>
                    <a:pt x="664" y="264"/>
                    <a:pt x="669" y="270"/>
                    <a:pt x="660" y="278"/>
                  </a:cubicBezTo>
                  <a:cubicBezTo>
                    <a:pt x="654" y="283"/>
                    <a:pt x="654" y="283"/>
                    <a:pt x="654" y="283"/>
                  </a:cubicBezTo>
                  <a:cubicBezTo>
                    <a:pt x="650" y="283"/>
                    <a:pt x="650" y="283"/>
                    <a:pt x="650" y="283"/>
                  </a:cubicBezTo>
                  <a:cubicBezTo>
                    <a:pt x="649" y="281"/>
                    <a:pt x="649" y="281"/>
                    <a:pt x="649" y="281"/>
                  </a:cubicBezTo>
                  <a:cubicBezTo>
                    <a:pt x="649" y="278"/>
                    <a:pt x="649" y="278"/>
                    <a:pt x="649" y="278"/>
                  </a:cubicBezTo>
                  <a:cubicBezTo>
                    <a:pt x="649" y="275"/>
                    <a:pt x="649" y="275"/>
                    <a:pt x="649" y="275"/>
                  </a:cubicBezTo>
                  <a:cubicBezTo>
                    <a:pt x="649" y="271"/>
                    <a:pt x="649" y="271"/>
                    <a:pt x="649" y="271"/>
                  </a:cubicBezTo>
                  <a:cubicBezTo>
                    <a:pt x="647" y="269"/>
                    <a:pt x="647" y="269"/>
                    <a:pt x="647" y="269"/>
                  </a:cubicBezTo>
                  <a:cubicBezTo>
                    <a:pt x="647" y="269"/>
                    <a:pt x="647" y="269"/>
                    <a:pt x="646" y="269"/>
                  </a:cubicBezTo>
                  <a:cubicBezTo>
                    <a:pt x="645" y="269"/>
                    <a:pt x="643" y="269"/>
                    <a:pt x="643" y="269"/>
                  </a:cubicBezTo>
                  <a:cubicBezTo>
                    <a:pt x="641" y="269"/>
                    <a:pt x="641" y="269"/>
                    <a:pt x="641" y="269"/>
                  </a:cubicBezTo>
                  <a:cubicBezTo>
                    <a:pt x="641" y="269"/>
                    <a:pt x="639" y="269"/>
                    <a:pt x="638" y="269"/>
                  </a:cubicBezTo>
                  <a:cubicBezTo>
                    <a:pt x="636" y="269"/>
                    <a:pt x="634" y="269"/>
                    <a:pt x="634" y="269"/>
                  </a:cubicBezTo>
                  <a:cubicBezTo>
                    <a:pt x="634" y="269"/>
                    <a:pt x="617" y="278"/>
                    <a:pt x="627" y="296"/>
                  </a:cubicBezTo>
                  <a:cubicBezTo>
                    <a:pt x="627" y="296"/>
                    <a:pt x="641" y="309"/>
                    <a:pt x="628" y="310"/>
                  </a:cubicBezTo>
                  <a:cubicBezTo>
                    <a:pt x="624" y="312"/>
                    <a:pt x="624" y="312"/>
                    <a:pt x="624" y="312"/>
                  </a:cubicBezTo>
                  <a:cubicBezTo>
                    <a:pt x="619" y="313"/>
                    <a:pt x="619" y="313"/>
                    <a:pt x="619" y="313"/>
                  </a:cubicBezTo>
                  <a:cubicBezTo>
                    <a:pt x="618" y="314"/>
                    <a:pt x="618" y="314"/>
                    <a:pt x="618" y="314"/>
                  </a:cubicBezTo>
                  <a:cubicBezTo>
                    <a:pt x="615" y="316"/>
                    <a:pt x="615" y="316"/>
                    <a:pt x="615" y="316"/>
                  </a:cubicBezTo>
                  <a:cubicBezTo>
                    <a:pt x="614" y="318"/>
                    <a:pt x="614" y="318"/>
                    <a:pt x="614" y="318"/>
                  </a:cubicBezTo>
                  <a:cubicBezTo>
                    <a:pt x="610" y="316"/>
                    <a:pt x="610" y="316"/>
                    <a:pt x="610" y="316"/>
                  </a:cubicBezTo>
                  <a:cubicBezTo>
                    <a:pt x="608" y="316"/>
                    <a:pt x="608" y="316"/>
                    <a:pt x="608" y="316"/>
                  </a:cubicBezTo>
                  <a:cubicBezTo>
                    <a:pt x="608" y="316"/>
                    <a:pt x="604" y="314"/>
                    <a:pt x="602" y="316"/>
                  </a:cubicBezTo>
                  <a:cubicBezTo>
                    <a:pt x="599" y="317"/>
                    <a:pt x="598" y="320"/>
                    <a:pt x="598" y="321"/>
                  </a:cubicBezTo>
                  <a:cubicBezTo>
                    <a:pt x="598" y="322"/>
                    <a:pt x="598" y="324"/>
                    <a:pt x="598" y="324"/>
                  </a:cubicBezTo>
                  <a:cubicBezTo>
                    <a:pt x="602" y="327"/>
                    <a:pt x="602" y="327"/>
                    <a:pt x="602" y="327"/>
                  </a:cubicBezTo>
                  <a:cubicBezTo>
                    <a:pt x="605" y="329"/>
                    <a:pt x="605" y="329"/>
                    <a:pt x="605" y="329"/>
                  </a:cubicBezTo>
                  <a:cubicBezTo>
                    <a:pt x="606" y="334"/>
                    <a:pt x="606" y="334"/>
                    <a:pt x="606" y="334"/>
                  </a:cubicBezTo>
                  <a:cubicBezTo>
                    <a:pt x="606" y="334"/>
                    <a:pt x="626" y="334"/>
                    <a:pt x="631" y="344"/>
                  </a:cubicBezTo>
                  <a:cubicBezTo>
                    <a:pt x="626" y="334"/>
                    <a:pt x="606" y="334"/>
                    <a:pt x="606" y="334"/>
                  </a:cubicBezTo>
                  <a:cubicBezTo>
                    <a:pt x="605" y="329"/>
                    <a:pt x="605" y="329"/>
                    <a:pt x="605" y="329"/>
                  </a:cubicBezTo>
                  <a:cubicBezTo>
                    <a:pt x="602" y="327"/>
                    <a:pt x="602" y="327"/>
                    <a:pt x="602" y="327"/>
                  </a:cubicBezTo>
                  <a:cubicBezTo>
                    <a:pt x="598" y="324"/>
                    <a:pt x="598" y="324"/>
                    <a:pt x="598" y="324"/>
                  </a:cubicBezTo>
                  <a:cubicBezTo>
                    <a:pt x="598" y="324"/>
                    <a:pt x="598" y="322"/>
                    <a:pt x="598" y="321"/>
                  </a:cubicBezTo>
                  <a:cubicBezTo>
                    <a:pt x="598" y="320"/>
                    <a:pt x="599" y="317"/>
                    <a:pt x="602" y="316"/>
                  </a:cubicBezTo>
                  <a:cubicBezTo>
                    <a:pt x="604" y="314"/>
                    <a:pt x="608" y="316"/>
                    <a:pt x="608" y="316"/>
                  </a:cubicBezTo>
                  <a:cubicBezTo>
                    <a:pt x="610" y="316"/>
                    <a:pt x="610" y="316"/>
                    <a:pt x="610" y="316"/>
                  </a:cubicBezTo>
                  <a:cubicBezTo>
                    <a:pt x="614" y="318"/>
                    <a:pt x="614" y="318"/>
                    <a:pt x="614" y="318"/>
                  </a:cubicBezTo>
                  <a:cubicBezTo>
                    <a:pt x="615" y="316"/>
                    <a:pt x="615" y="316"/>
                    <a:pt x="615" y="316"/>
                  </a:cubicBezTo>
                  <a:cubicBezTo>
                    <a:pt x="618" y="314"/>
                    <a:pt x="618" y="314"/>
                    <a:pt x="618" y="314"/>
                  </a:cubicBezTo>
                  <a:cubicBezTo>
                    <a:pt x="619" y="313"/>
                    <a:pt x="619" y="313"/>
                    <a:pt x="619" y="313"/>
                  </a:cubicBezTo>
                  <a:cubicBezTo>
                    <a:pt x="624" y="312"/>
                    <a:pt x="624" y="312"/>
                    <a:pt x="624" y="312"/>
                  </a:cubicBezTo>
                  <a:cubicBezTo>
                    <a:pt x="628" y="310"/>
                    <a:pt x="628" y="310"/>
                    <a:pt x="628" y="310"/>
                  </a:cubicBezTo>
                  <a:cubicBezTo>
                    <a:pt x="641" y="309"/>
                    <a:pt x="627" y="296"/>
                    <a:pt x="627" y="296"/>
                  </a:cubicBezTo>
                  <a:cubicBezTo>
                    <a:pt x="617" y="278"/>
                    <a:pt x="634" y="269"/>
                    <a:pt x="634" y="269"/>
                  </a:cubicBezTo>
                  <a:cubicBezTo>
                    <a:pt x="634" y="269"/>
                    <a:pt x="636" y="269"/>
                    <a:pt x="638" y="269"/>
                  </a:cubicBezTo>
                  <a:cubicBezTo>
                    <a:pt x="639" y="269"/>
                    <a:pt x="641" y="269"/>
                    <a:pt x="641" y="269"/>
                  </a:cubicBezTo>
                  <a:cubicBezTo>
                    <a:pt x="643" y="269"/>
                    <a:pt x="643" y="269"/>
                    <a:pt x="643" y="269"/>
                  </a:cubicBezTo>
                  <a:cubicBezTo>
                    <a:pt x="643" y="269"/>
                    <a:pt x="645" y="269"/>
                    <a:pt x="646" y="269"/>
                  </a:cubicBezTo>
                  <a:cubicBezTo>
                    <a:pt x="647" y="269"/>
                    <a:pt x="647" y="269"/>
                    <a:pt x="647" y="269"/>
                  </a:cubicBezTo>
                  <a:cubicBezTo>
                    <a:pt x="649" y="271"/>
                    <a:pt x="649" y="271"/>
                    <a:pt x="649" y="271"/>
                  </a:cubicBezTo>
                  <a:cubicBezTo>
                    <a:pt x="649" y="275"/>
                    <a:pt x="649" y="275"/>
                    <a:pt x="649" y="275"/>
                  </a:cubicBezTo>
                  <a:cubicBezTo>
                    <a:pt x="649" y="278"/>
                    <a:pt x="649" y="278"/>
                    <a:pt x="649" y="278"/>
                  </a:cubicBezTo>
                  <a:cubicBezTo>
                    <a:pt x="649" y="281"/>
                    <a:pt x="649" y="281"/>
                    <a:pt x="649" y="281"/>
                  </a:cubicBezTo>
                  <a:cubicBezTo>
                    <a:pt x="650" y="283"/>
                    <a:pt x="650" y="283"/>
                    <a:pt x="650" y="283"/>
                  </a:cubicBezTo>
                  <a:cubicBezTo>
                    <a:pt x="654" y="283"/>
                    <a:pt x="654" y="283"/>
                    <a:pt x="654" y="283"/>
                  </a:cubicBezTo>
                  <a:cubicBezTo>
                    <a:pt x="660" y="278"/>
                    <a:pt x="660" y="278"/>
                    <a:pt x="660" y="278"/>
                  </a:cubicBezTo>
                  <a:cubicBezTo>
                    <a:pt x="669" y="270"/>
                    <a:pt x="664" y="264"/>
                    <a:pt x="664" y="264"/>
                  </a:cubicBezTo>
                  <a:cubicBezTo>
                    <a:pt x="660" y="264"/>
                    <a:pt x="649" y="249"/>
                    <a:pt x="649" y="249"/>
                  </a:cubicBezTo>
                  <a:cubicBezTo>
                    <a:pt x="648" y="249"/>
                    <a:pt x="648" y="249"/>
                    <a:pt x="648" y="249"/>
                  </a:cubicBezTo>
                  <a:cubicBezTo>
                    <a:pt x="647" y="247"/>
                    <a:pt x="647" y="247"/>
                    <a:pt x="647" y="247"/>
                  </a:cubicBezTo>
                  <a:cubicBezTo>
                    <a:pt x="643" y="247"/>
                    <a:pt x="643" y="247"/>
                    <a:pt x="643" y="247"/>
                  </a:cubicBezTo>
                  <a:cubicBezTo>
                    <a:pt x="640" y="246"/>
                    <a:pt x="640" y="246"/>
                    <a:pt x="640" y="246"/>
                  </a:cubicBezTo>
                  <a:cubicBezTo>
                    <a:pt x="640" y="242"/>
                    <a:pt x="640" y="242"/>
                    <a:pt x="640" y="242"/>
                  </a:cubicBezTo>
                  <a:cubicBezTo>
                    <a:pt x="640" y="242"/>
                    <a:pt x="640" y="238"/>
                    <a:pt x="640" y="236"/>
                  </a:cubicBezTo>
                  <a:cubicBezTo>
                    <a:pt x="640" y="234"/>
                    <a:pt x="634" y="231"/>
                    <a:pt x="634" y="231"/>
                  </a:cubicBezTo>
                  <a:cubicBezTo>
                    <a:pt x="633" y="229"/>
                    <a:pt x="633" y="229"/>
                    <a:pt x="633" y="229"/>
                  </a:cubicBezTo>
                  <a:cubicBezTo>
                    <a:pt x="632" y="224"/>
                    <a:pt x="632" y="224"/>
                    <a:pt x="632" y="224"/>
                  </a:cubicBezTo>
                  <a:cubicBezTo>
                    <a:pt x="632" y="216"/>
                    <a:pt x="632" y="216"/>
                    <a:pt x="632" y="216"/>
                  </a:cubicBezTo>
                  <a:cubicBezTo>
                    <a:pt x="632" y="216"/>
                    <a:pt x="631" y="210"/>
                    <a:pt x="633" y="204"/>
                  </a:cubicBezTo>
                  <a:cubicBezTo>
                    <a:pt x="634" y="199"/>
                    <a:pt x="641" y="194"/>
                    <a:pt x="641" y="194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6" y="188"/>
                    <a:pt x="646" y="188"/>
                    <a:pt x="646" y="188"/>
                  </a:cubicBezTo>
                  <a:cubicBezTo>
                    <a:pt x="647" y="185"/>
                    <a:pt x="647" y="185"/>
                    <a:pt x="647" y="185"/>
                  </a:cubicBezTo>
                  <a:cubicBezTo>
                    <a:pt x="647" y="185"/>
                    <a:pt x="647" y="184"/>
                    <a:pt x="645" y="184"/>
                  </a:cubicBezTo>
                  <a:cubicBezTo>
                    <a:pt x="644" y="185"/>
                    <a:pt x="640" y="185"/>
                    <a:pt x="640" y="185"/>
                  </a:cubicBezTo>
                  <a:cubicBezTo>
                    <a:pt x="640" y="185"/>
                    <a:pt x="638" y="185"/>
                    <a:pt x="637" y="185"/>
                  </a:cubicBezTo>
                  <a:cubicBezTo>
                    <a:pt x="635" y="185"/>
                    <a:pt x="634" y="185"/>
                    <a:pt x="634" y="185"/>
                  </a:cubicBezTo>
                  <a:cubicBezTo>
                    <a:pt x="629" y="186"/>
                    <a:pt x="629" y="186"/>
                    <a:pt x="629" y="186"/>
                  </a:cubicBezTo>
                  <a:cubicBezTo>
                    <a:pt x="625" y="186"/>
                    <a:pt x="625" y="186"/>
                    <a:pt x="625" y="186"/>
                  </a:cubicBezTo>
                  <a:cubicBezTo>
                    <a:pt x="622" y="184"/>
                    <a:pt x="622" y="184"/>
                    <a:pt x="622" y="184"/>
                  </a:cubicBezTo>
                  <a:cubicBezTo>
                    <a:pt x="618" y="180"/>
                    <a:pt x="618" y="180"/>
                    <a:pt x="618" y="180"/>
                  </a:cubicBezTo>
                  <a:cubicBezTo>
                    <a:pt x="618" y="180"/>
                    <a:pt x="617" y="178"/>
                    <a:pt x="616" y="178"/>
                  </a:cubicBezTo>
                  <a:cubicBezTo>
                    <a:pt x="614" y="178"/>
                    <a:pt x="612" y="178"/>
                    <a:pt x="612" y="178"/>
                  </a:cubicBezTo>
                  <a:cubicBezTo>
                    <a:pt x="608" y="178"/>
                    <a:pt x="608" y="178"/>
                    <a:pt x="608" y="178"/>
                  </a:cubicBezTo>
                  <a:cubicBezTo>
                    <a:pt x="606" y="179"/>
                    <a:pt x="606" y="179"/>
                    <a:pt x="606" y="179"/>
                  </a:cubicBezTo>
                  <a:cubicBezTo>
                    <a:pt x="606" y="179"/>
                    <a:pt x="602" y="186"/>
                    <a:pt x="598" y="187"/>
                  </a:cubicBezTo>
                  <a:cubicBezTo>
                    <a:pt x="595" y="188"/>
                    <a:pt x="587" y="199"/>
                    <a:pt x="587" y="199"/>
                  </a:cubicBezTo>
                  <a:cubicBezTo>
                    <a:pt x="583" y="203"/>
                    <a:pt x="583" y="203"/>
                    <a:pt x="583" y="203"/>
                  </a:cubicBezTo>
                  <a:cubicBezTo>
                    <a:pt x="583" y="203"/>
                    <a:pt x="581" y="203"/>
                    <a:pt x="579" y="203"/>
                  </a:cubicBezTo>
                  <a:cubicBezTo>
                    <a:pt x="578" y="203"/>
                    <a:pt x="575" y="203"/>
                    <a:pt x="575" y="203"/>
                  </a:cubicBezTo>
                  <a:cubicBezTo>
                    <a:pt x="575" y="203"/>
                    <a:pt x="572" y="200"/>
                    <a:pt x="570" y="200"/>
                  </a:cubicBezTo>
                  <a:cubicBezTo>
                    <a:pt x="568" y="200"/>
                    <a:pt x="567" y="200"/>
                    <a:pt x="567" y="200"/>
                  </a:cubicBezTo>
                  <a:cubicBezTo>
                    <a:pt x="561" y="201"/>
                    <a:pt x="561" y="201"/>
                    <a:pt x="561" y="201"/>
                  </a:cubicBezTo>
                  <a:cubicBezTo>
                    <a:pt x="561" y="201"/>
                    <a:pt x="556" y="205"/>
                    <a:pt x="556" y="206"/>
                  </a:cubicBezTo>
                  <a:cubicBezTo>
                    <a:pt x="556" y="207"/>
                    <a:pt x="555" y="209"/>
                    <a:pt x="555" y="209"/>
                  </a:cubicBezTo>
                  <a:cubicBezTo>
                    <a:pt x="552" y="210"/>
                    <a:pt x="552" y="210"/>
                    <a:pt x="552" y="210"/>
                  </a:cubicBezTo>
                  <a:cubicBezTo>
                    <a:pt x="549" y="209"/>
                    <a:pt x="549" y="209"/>
                    <a:pt x="549" y="209"/>
                  </a:cubicBezTo>
                  <a:cubicBezTo>
                    <a:pt x="549" y="209"/>
                    <a:pt x="550" y="211"/>
                    <a:pt x="548" y="209"/>
                  </a:cubicBezTo>
                  <a:cubicBezTo>
                    <a:pt x="546" y="207"/>
                    <a:pt x="544" y="205"/>
                    <a:pt x="544" y="205"/>
                  </a:cubicBezTo>
                  <a:cubicBezTo>
                    <a:pt x="544" y="205"/>
                    <a:pt x="544" y="204"/>
                    <a:pt x="542" y="204"/>
                  </a:cubicBezTo>
                  <a:cubicBezTo>
                    <a:pt x="541" y="203"/>
                    <a:pt x="538" y="202"/>
                    <a:pt x="538" y="202"/>
                  </a:cubicBezTo>
                  <a:cubicBezTo>
                    <a:pt x="535" y="202"/>
                    <a:pt x="535" y="202"/>
                    <a:pt x="535" y="202"/>
                  </a:cubicBezTo>
                  <a:cubicBezTo>
                    <a:pt x="532" y="202"/>
                    <a:pt x="532" y="202"/>
                    <a:pt x="532" y="202"/>
                  </a:cubicBezTo>
                  <a:cubicBezTo>
                    <a:pt x="530" y="204"/>
                    <a:pt x="530" y="204"/>
                    <a:pt x="530" y="204"/>
                  </a:cubicBezTo>
                  <a:cubicBezTo>
                    <a:pt x="527" y="206"/>
                    <a:pt x="527" y="206"/>
                    <a:pt x="527" y="206"/>
                  </a:cubicBezTo>
                  <a:cubicBezTo>
                    <a:pt x="527" y="206"/>
                    <a:pt x="526" y="207"/>
                    <a:pt x="525" y="206"/>
                  </a:cubicBezTo>
                  <a:cubicBezTo>
                    <a:pt x="523" y="205"/>
                    <a:pt x="521" y="203"/>
                    <a:pt x="521" y="203"/>
                  </a:cubicBezTo>
                  <a:cubicBezTo>
                    <a:pt x="521" y="203"/>
                    <a:pt x="523" y="201"/>
                    <a:pt x="519" y="201"/>
                  </a:cubicBezTo>
                  <a:cubicBezTo>
                    <a:pt x="516" y="202"/>
                    <a:pt x="515" y="206"/>
                    <a:pt x="515" y="206"/>
                  </a:cubicBezTo>
                  <a:cubicBezTo>
                    <a:pt x="515" y="206"/>
                    <a:pt x="513" y="207"/>
                    <a:pt x="511" y="207"/>
                  </a:cubicBezTo>
                  <a:cubicBezTo>
                    <a:pt x="510" y="207"/>
                    <a:pt x="510" y="207"/>
                    <a:pt x="507" y="207"/>
                  </a:cubicBezTo>
                  <a:cubicBezTo>
                    <a:pt x="504" y="207"/>
                    <a:pt x="497" y="208"/>
                    <a:pt x="497" y="208"/>
                  </a:cubicBezTo>
                  <a:cubicBezTo>
                    <a:pt x="490" y="209"/>
                    <a:pt x="490" y="209"/>
                    <a:pt x="490" y="209"/>
                  </a:cubicBezTo>
                  <a:cubicBezTo>
                    <a:pt x="488" y="211"/>
                    <a:pt x="488" y="211"/>
                    <a:pt x="488" y="211"/>
                  </a:cubicBezTo>
                  <a:cubicBezTo>
                    <a:pt x="482" y="212"/>
                    <a:pt x="482" y="212"/>
                    <a:pt x="482" y="212"/>
                  </a:cubicBezTo>
                  <a:cubicBezTo>
                    <a:pt x="476" y="212"/>
                    <a:pt x="476" y="212"/>
                    <a:pt x="476" y="212"/>
                  </a:cubicBezTo>
                  <a:cubicBezTo>
                    <a:pt x="475" y="209"/>
                    <a:pt x="475" y="209"/>
                    <a:pt x="475" y="209"/>
                  </a:cubicBezTo>
                  <a:cubicBezTo>
                    <a:pt x="473" y="206"/>
                    <a:pt x="473" y="206"/>
                    <a:pt x="473" y="206"/>
                  </a:cubicBezTo>
                  <a:cubicBezTo>
                    <a:pt x="473" y="206"/>
                    <a:pt x="473" y="205"/>
                    <a:pt x="471" y="205"/>
                  </a:cubicBezTo>
                  <a:cubicBezTo>
                    <a:pt x="470" y="205"/>
                    <a:pt x="470" y="205"/>
                    <a:pt x="470" y="205"/>
                  </a:cubicBezTo>
                  <a:cubicBezTo>
                    <a:pt x="466" y="206"/>
                    <a:pt x="466" y="206"/>
                    <a:pt x="466" y="206"/>
                  </a:cubicBezTo>
                  <a:cubicBezTo>
                    <a:pt x="465" y="208"/>
                    <a:pt x="465" y="208"/>
                    <a:pt x="465" y="208"/>
                  </a:cubicBezTo>
                  <a:cubicBezTo>
                    <a:pt x="464" y="211"/>
                    <a:pt x="464" y="211"/>
                    <a:pt x="464" y="211"/>
                  </a:cubicBezTo>
                  <a:cubicBezTo>
                    <a:pt x="464" y="211"/>
                    <a:pt x="448" y="208"/>
                    <a:pt x="444" y="205"/>
                  </a:cubicBezTo>
                  <a:cubicBezTo>
                    <a:pt x="441" y="203"/>
                    <a:pt x="436" y="202"/>
                    <a:pt x="436" y="202"/>
                  </a:cubicBezTo>
                  <a:cubicBezTo>
                    <a:pt x="432" y="202"/>
                    <a:pt x="432" y="202"/>
                    <a:pt x="432" y="202"/>
                  </a:cubicBezTo>
                  <a:cubicBezTo>
                    <a:pt x="428" y="202"/>
                    <a:pt x="428" y="202"/>
                    <a:pt x="428" y="202"/>
                  </a:cubicBezTo>
                  <a:cubicBezTo>
                    <a:pt x="425" y="204"/>
                    <a:pt x="425" y="204"/>
                    <a:pt x="425" y="204"/>
                  </a:cubicBezTo>
                  <a:cubicBezTo>
                    <a:pt x="420" y="200"/>
                    <a:pt x="420" y="200"/>
                    <a:pt x="420" y="200"/>
                  </a:cubicBezTo>
                  <a:cubicBezTo>
                    <a:pt x="414" y="201"/>
                    <a:pt x="414" y="201"/>
                    <a:pt x="414" y="201"/>
                  </a:cubicBezTo>
                  <a:cubicBezTo>
                    <a:pt x="399" y="205"/>
                    <a:pt x="399" y="205"/>
                    <a:pt x="399" y="205"/>
                  </a:cubicBezTo>
                  <a:cubicBezTo>
                    <a:pt x="390" y="207"/>
                    <a:pt x="390" y="207"/>
                    <a:pt x="390" y="207"/>
                  </a:cubicBezTo>
                  <a:cubicBezTo>
                    <a:pt x="385" y="207"/>
                    <a:pt x="385" y="207"/>
                    <a:pt x="385" y="207"/>
                  </a:cubicBezTo>
                  <a:cubicBezTo>
                    <a:pt x="383" y="205"/>
                    <a:pt x="383" y="205"/>
                    <a:pt x="383" y="205"/>
                  </a:cubicBezTo>
                  <a:cubicBezTo>
                    <a:pt x="379" y="203"/>
                    <a:pt x="379" y="203"/>
                    <a:pt x="379" y="203"/>
                  </a:cubicBezTo>
                  <a:cubicBezTo>
                    <a:pt x="374" y="207"/>
                    <a:pt x="374" y="207"/>
                    <a:pt x="374" y="207"/>
                  </a:cubicBezTo>
                  <a:cubicBezTo>
                    <a:pt x="370" y="207"/>
                    <a:pt x="370" y="207"/>
                    <a:pt x="370" y="207"/>
                  </a:cubicBezTo>
                  <a:cubicBezTo>
                    <a:pt x="366" y="203"/>
                    <a:pt x="366" y="203"/>
                    <a:pt x="366" y="203"/>
                  </a:cubicBezTo>
                  <a:cubicBezTo>
                    <a:pt x="365" y="199"/>
                    <a:pt x="365" y="199"/>
                    <a:pt x="365" y="199"/>
                  </a:cubicBezTo>
                  <a:cubicBezTo>
                    <a:pt x="359" y="196"/>
                    <a:pt x="359" y="196"/>
                    <a:pt x="359" y="196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47" y="195"/>
                    <a:pt x="347" y="195"/>
                    <a:pt x="347" y="195"/>
                  </a:cubicBezTo>
                  <a:cubicBezTo>
                    <a:pt x="343" y="193"/>
                    <a:pt x="343" y="193"/>
                    <a:pt x="343" y="193"/>
                  </a:cubicBezTo>
                  <a:cubicBezTo>
                    <a:pt x="341" y="186"/>
                    <a:pt x="341" y="186"/>
                    <a:pt x="341" y="186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8" y="178"/>
                    <a:pt x="338" y="178"/>
                    <a:pt x="338" y="178"/>
                  </a:cubicBezTo>
                  <a:cubicBezTo>
                    <a:pt x="336" y="175"/>
                    <a:pt x="336" y="175"/>
                    <a:pt x="336" y="175"/>
                  </a:cubicBezTo>
                  <a:cubicBezTo>
                    <a:pt x="332" y="172"/>
                    <a:pt x="332" y="172"/>
                    <a:pt x="332" y="172"/>
                  </a:cubicBezTo>
                  <a:cubicBezTo>
                    <a:pt x="321" y="165"/>
                    <a:pt x="321" y="165"/>
                    <a:pt x="321" y="165"/>
                  </a:cubicBezTo>
                  <a:cubicBezTo>
                    <a:pt x="319" y="161"/>
                    <a:pt x="319" y="161"/>
                    <a:pt x="319" y="161"/>
                  </a:cubicBezTo>
                  <a:cubicBezTo>
                    <a:pt x="320" y="158"/>
                    <a:pt x="320" y="158"/>
                    <a:pt x="320" y="158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24" y="152"/>
                    <a:pt x="324" y="152"/>
                    <a:pt x="324" y="152"/>
                  </a:cubicBezTo>
                  <a:cubicBezTo>
                    <a:pt x="326" y="149"/>
                    <a:pt x="326" y="149"/>
                    <a:pt x="326" y="149"/>
                  </a:cubicBezTo>
                  <a:cubicBezTo>
                    <a:pt x="326" y="146"/>
                    <a:pt x="326" y="146"/>
                    <a:pt x="326" y="146"/>
                  </a:cubicBezTo>
                  <a:cubicBezTo>
                    <a:pt x="326" y="143"/>
                    <a:pt x="326" y="143"/>
                    <a:pt x="326" y="143"/>
                  </a:cubicBezTo>
                  <a:cubicBezTo>
                    <a:pt x="326" y="141"/>
                    <a:pt x="326" y="141"/>
                    <a:pt x="326" y="141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4" y="133"/>
                    <a:pt x="324" y="133"/>
                    <a:pt x="324" y="133"/>
                  </a:cubicBezTo>
                  <a:cubicBezTo>
                    <a:pt x="321" y="129"/>
                    <a:pt x="321" y="129"/>
                    <a:pt x="321" y="129"/>
                  </a:cubicBezTo>
                  <a:cubicBezTo>
                    <a:pt x="321" y="127"/>
                    <a:pt x="321" y="127"/>
                    <a:pt x="321" y="127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19" y="120"/>
                    <a:pt x="319" y="120"/>
                    <a:pt x="319" y="120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17" y="117"/>
                    <a:pt x="317" y="117"/>
                    <a:pt x="317" y="117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14" y="114"/>
                    <a:pt x="314" y="114"/>
                    <a:pt x="314" y="114"/>
                  </a:cubicBezTo>
                  <a:cubicBezTo>
                    <a:pt x="314" y="111"/>
                    <a:pt x="314" y="111"/>
                    <a:pt x="314" y="111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8" y="103"/>
                    <a:pt x="318" y="103"/>
                    <a:pt x="318" y="103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4" y="97"/>
                    <a:pt x="314" y="97"/>
                    <a:pt x="314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0" y="97"/>
                    <a:pt x="310" y="97"/>
                    <a:pt x="310" y="97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4" y="103"/>
                    <a:pt x="304" y="103"/>
                    <a:pt x="304" y="103"/>
                  </a:cubicBezTo>
                  <a:cubicBezTo>
                    <a:pt x="304" y="103"/>
                    <a:pt x="303" y="104"/>
                    <a:pt x="301" y="103"/>
                  </a:cubicBezTo>
                  <a:cubicBezTo>
                    <a:pt x="299" y="102"/>
                    <a:pt x="299" y="102"/>
                    <a:pt x="299" y="102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9" y="98"/>
                    <a:pt x="299" y="95"/>
                    <a:pt x="299" y="93"/>
                  </a:cubicBezTo>
                  <a:cubicBezTo>
                    <a:pt x="299" y="92"/>
                    <a:pt x="300" y="86"/>
                    <a:pt x="300" y="86"/>
                  </a:cubicBezTo>
                  <a:cubicBezTo>
                    <a:pt x="297" y="84"/>
                    <a:pt x="297" y="84"/>
                    <a:pt x="297" y="84"/>
                  </a:cubicBezTo>
                  <a:cubicBezTo>
                    <a:pt x="297" y="84"/>
                    <a:pt x="296" y="84"/>
                    <a:pt x="294" y="82"/>
                  </a:cubicBezTo>
                  <a:cubicBezTo>
                    <a:pt x="292" y="80"/>
                    <a:pt x="291" y="79"/>
                    <a:pt x="291" y="79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0"/>
                    <a:pt x="289" y="70"/>
                    <a:pt x="289" y="70"/>
                  </a:cubicBezTo>
                  <a:cubicBezTo>
                    <a:pt x="290" y="68"/>
                    <a:pt x="290" y="68"/>
                    <a:pt x="290" y="68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3"/>
                    <a:pt x="295" y="63"/>
                    <a:pt x="295" y="63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0" y="58"/>
                    <a:pt x="301" y="56"/>
                    <a:pt x="301" y="55"/>
                  </a:cubicBezTo>
                  <a:cubicBezTo>
                    <a:pt x="301" y="53"/>
                    <a:pt x="301" y="51"/>
                    <a:pt x="301" y="51"/>
                  </a:cubicBezTo>
                  <a:cubicBezTo>
                    <a:pt x="299" y="49"/>
                    <a:pt x="299" y="49"/>
                    <a:pt x="299" y="49"/>
                  </a:cubicBezTo>
                  <a:cubicBezTo>
                    <a:pt x="299" y="49"/>
                    <a:pt x="297" y="48"/>
                    <a:pt x="297" y="46"/>
                  </a:cubicBezTo>
                  <a:cubicBezTo>
                    <a:pt x="297" y="45"/>
                    <a:pt x="297" y="44"/>
                    <a:pt x="297" y="43"/>
                  </a:cubicBezTo>
                  <a:cubicBezTo>
                    <a:pt x="297" y="41"/>
                    <a:pt x="297" y="38"/>
                    <a:pt x="297" y="38"/>
                  </a:cubicBezTo>
                  <a:cubicBezTo>
                    <a:pt x="297" y="36"/>
                    <a:pt x="297" y="36"/>
                    <a:pt x="297" y="36"/>
                  </a:cubicBezTo>
                  <a:cubicBezTo>
                    <a:pt x="296" y="31"/>
                    <a:pt x="296" y="31"/>
                    <a:pt x="296" y="31"/>
                  </a:cubicBezTo>
                  <a:cubicBezTo>
                    <a:pt x="295" y="29"/>
                    <a:pt x="295" y="29"/>
                    <a:pt x="295" y="29"/>
                  </a:cubicBezTo>
                  <a:cubicBezTo>
                    <a:pt x="293" y="29"/>
                    <a:pt x="293" y="29"/>
                    <a:pt x="293" y="29"/>
                  </a:cubicBezTo>
                  <a:cubicBezTo>
                    <a:pt x="293" y="29"/>
                    <a:pt x="293" y="28"/>
                    <a:pt x="291" y="29"/>
                  </a:cubicBezTo>
                  <a:cubicBezTo>
                    <a:pt x="290" y="30"/>
                    <a:pt x="292" y="29"/>
                    <a:pt x="290" y="30"/>
                  </a:cubicBezTo>
                  <a:cubicBezTo>
                    <a:pt x="287" y="30"/>
                    <a:pt x="289" y="29"/>
                    <a:pt x="287" y="30"/>
                  </a:cubicBezTo>
                  <a:cubicBezTo>
                    <a:pt x="285" y="31"/>
                    <a:pt x="284" y="31"/>
                    <a:pt x="284" y="31"/>
                  </a:cubicBezTo>
                  <a:cubicBezTo>
                    <a:pt x="284" y="31"/>
                    <a:pt x="283" y="32"/>
                    <a:pt x="282" y="31"/>
                  </a:cubicBezTo>
                  <a:cubicBezTo>
                    <a:pt x="281" y="31"/>
                    <a:pt x="279" y="29"/>
                    <a:pt x="279" y="29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6" y="26"/>
                    <a:pt x="275" y="26"/>
                    <a:pt x="274" y="25"/>
                  </a:cubicBezTo>
                  <a:cubicBezTo>
                    <a:pt x="274" y="24"/>
                    <a:pt x="272" y="22"/>
                    <a:pt x="272" y="22"/>
                  </a:cubicBezTo>
                  <a:cubicBezTo>
                    <a:pt x="272" y="22"/>
                    <a:pt x="272" y="21"/>
                    <a:pt x="272" y="20"/>
                  </a:cubicBezTo>
                  <a:cubicBezTo>
                    <a:pt x="272" y="19"/>
                    <a:pt x="272" y="19"/>
                    <a:pt x="272" y="19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6" y="18"/>
                    <a:pt x="277" y="18"/>
                  </a:cubicBezTo>
                  <a:cubicBezTo>
                    <a:pt x="280" y="18"/>
                    <a:pt x="280" y="18"/>
                    <a:pt x="280" y="18"/>
                  </a:cubicBezTo>
                  <a:cubicBezTo>
                    <a:pt x="283" y="18"/>
                    <a:pt x="283" y="18"/>
                    <a:pt x="283" y="18"/>
                  </a:cubicBezTo>
                  <a:cubicBezTo>
                    <a:pt x="285" y="15"/>
                    <a:pt x="285" y="15"/>
                    <a:pt x="285" y="15"/>
                  </a:cubicBezTo>
                  <a:cubicBezTo>
                    <a:pt x="286" y="13"/>
                    <a:pt x="286" y="13"/>
                    <a:pt x="286" y="13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0" y="9"/>
                  </a:cubicBezTo>
                  <a:cubicBezTo>
                    <a:pt x="278" y="9"/>
                    <a:pt x="278" y="9"/>
                    <a:pt x="277" y="9"/>
                  </a:cubicBezTo>
                  <a:cubicBezTo>
                    <a:pt x="275" y="9"/>
                    <a:pt x="274" y="9"/>
                    <a:pt x="274" y="9"/>
                  </a:cubicBezTo>
                  <a:cubicBezTo>
                    <a:pt x="274" y="9"/>
                    <a:pt x="273" y="11"/>
                    <a:pt x="271" y="9"/>
                  </a:cubicBezTo>
                  <a:cubicBezTo>
                    <a:pt x="269" y="8"/>
                    <a:pt x="269" y="7"/>
                    <a:pt x="267" y="7"/>
                  </a:cubicBezTo>
                  <a:cubicBezTo>
                    <a:pt x="266" y="6"/>
                    <a:pt x="266" y="5"/>
                    <a:pt x="265" y="4"/>
                  </a:cubicBezTo>
                  <a:cubicBezTo>
                    <a:pt x="264" y="3"/>
                    <a:pt x="262" y="2"/>
                    <a:pt x="262" y="2"/>
                  </a:cubicBezTo>
                  <a:cubicBezTo>
                    <a:pt x="259" y="1"/>
                    <a:pt x="259" y="1"/>
                    <a:pt x="259" y="1"/>
                  </a:cubicBezTo>
                  <a:cubicBezTo>
                    <a:pt x="259" y="1"/>
                    <a:pt x="257" y="5"/>
                    <a:pt x="257" y="6"/>
                  </a:cubicBezTo>
                  <a:cubicBezTo>
                    <a:pt x="256" y="7"/>
                    <a:pt x="256" y="8"/>
                    <a:pt x="256" y="8"/>
                  </a:cubicBezTo>
                  <a:cubicBezTo>
                    <a:pt x="252" y="9"/>
                    <a:pt x="252" y="9"/>
                    <a:pt x="252" y="9"/>
                  </a:cubicBezTo>
                  <a:cubicBezTo>
                    <a:pt x="247" y="6"/>
                    <a:pt x="247" y="6"/>
                    <a:pt x="247" y="6"/>
                  </a:cubicBezTo>
                  <a:cubicBezTo>
                    <a:pt x="247" y="6"/>
                    <a:pt x="247" y="4"/>
                    <a:pt x="245" y="4"/>
                  </a:cubicBezTo>
                  <a:cubicBezTo>
                    <a:pt x="242" y="4"/>
                    <a:pt x="244" y="2"/>
                    <a:pt x="242" y="4"/>
                  </a:cubicBezTo>
                  <a:cubicBezTo>
                    <a:pt x="241" y="5"/>
                    <a:pt x="242" y="6"/>
                    <a:pt x="240" y="6"/>
                  </a:cubicBezTo>
                  <a:cubicBezTo>
                    <a:pt x="239" y="7"/>
                    <a:pt x="238" y="8"/>
                    <a:pt x="238" y="8"/>
                  </a:cubicBezTo>
                  <a:cubicBezTo>
                    <a:pt x="238" y="8"/>
                    <a:pt x="234" y="6"/>
                    <a:pt x="233" y="6"/>
                  </a:cubicBezTo>
                  <a:cubicBezTo>
                    <a:pt x="232" y="5"/>
                    <a:pt x="231" y="5"/>
                    <a:pt x="230" y="4"/>
                  </a:cubicBezTo>
                  <a:cubicBezTo>
                    <a:pt x="229" y="3"/>
                    <a:pt x="229" y="2"/>
                    <a:pt x="228" y="2"/>
                  </a:cubicBezTo>
                  <a:cubicBezTo>
                    <a:pt x="227" y="2"/>
                    <a:pt x="226" y="1"/>
                    <a:pt x="223" y="1"/>
                  </a:cubicBezTo>
                  <a:cubicBezTo>
                    <a:pt x="221" y="1"/>
                    <a:pt x="223" y="1"/>
                    <a:pt x="221" y="1"/>
                  </a:cubicBezTo>
                  <a:cubicBezTo>
                    <a:pt x="219" y="1"/>
                    <a:pt x="217" y="1"/>
                    <a:pt x="215" y="1"/>
                  </a:cubicBezTo>
                  <a:cubicBezTo>
                    <a:pt x="214" y="1"/>
                    <a:pt x="214" y="0"/>
                    <a:pt x="212" y="1"/>
                  </a:cubicBezTo>
                  <a:cubicBezTo>
                    <a:pt x="210" y="2"/>
                    <a:pt x="203" y="6"/>
                    <a:pt x="202" y="6"/>
                  </a:cubicBezTo>
                  <a:cubicBezTo>
                    <a:pt x="201" y="6"/>
                    <a:pt x="195" y="9"/>
                    <a:pt x="195" y="9"/>
                  </a:cubicBezTo>
                  <a:cubicBezTo>
                    <a:pt x="193" y="9"/>
                    <a:pt x="193" y="9"/>
                    <a:pt x="193" y="9"/>
                  </a:cubicBezTo>
                  <a:cubicBezTo>
                    <a:pt x="191" y="9"/>
                    <a:pt x="191" y="9"/>
                    <a:pt x="191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7" y="14"/>
                    <a:pt x="187" y="14"/>
                    <a:pt x="187" y="14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16"/>
                    <a:pt x="179" y="20"/>
                    <a:pt x="177" y="20"/>
                  </a:cubicBezTo>
                  <a:cubicBezTo>
                    <a:pt x="175" y="20"/>
                    <a:pt x="172" y="22"/>
                    <a:pt x="171" y="21"/>
                  </a:cubicBezTo>
                  <a:cubicBezTo>
                    <a:pt x="169" y="21"/>
                    <a:pt x="166" y="19"/>
                    <a:pt x="166" y="19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45"/>
                    <a:pt x="118" y="46"/>
                    <a:pt x="116" y="46"/>
                  </a:cubicBezTo>
                  <a:cubicBezTo>
                    <a:pt x="115" y="46"/>
                    <a:pt x="111" y="49"/>
                    <a:pt x="111" y="49"/>
                  </a:cubicBezTo>
                  <a:cubicBezTo>
                    <a:pt x="111" y="49"/>
                    <a:pt x="109" y="53"/>
                    <a:pt x="108" y="53"/>
                  </a:cubicBezTo>
                  <a:cubicBezTo>
                    <a:pt x="106" y="54"/>
                    <a:pt x="105" y="55"/>
                    <a:pt x="105" y="56"/>
                  </a:cubicBezTo>
                  <a:cubicBezTo>
                    <a:pt x="105" y="57"/>
                    <a:pt x="105" y="60"/>
                    <a:pt x="105" y="62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9" y="88"/>
                    <a:pt x="84" y="93"/>
                    <a:pt x="84" y="95"/>
                  </a:cubicBezTo>
                  <a:cubicBezTo>
                    <a:pt x="84" y="96"/>
                    <a:pt x="80" y="104"/>
                    <a:pt x="76" y="100"/>
                  </a:cubicBezTo>
                  <a:cubicBezTo>
                    <a:pt x="72" y="95"/>
                    <a:pt x="69" y="93"/>
                    <a:pt x="69" y="93"/>
                  </a:cubicBezTo>
                  <a:cubicBezTo>
                    <a:pt x="69" y="93"/>
                    <a:pt x="68" y="92"/>
                    <a:pt x="67" y="91"/>
                  </a:cubicBezTo>
                  <a:cubicBezTo>
                    <a:pt x="65" y="90"/>
                    <a:pt x="68" y="90"/>
                    <a:pt x="65" y="90"/>
                  </a:cubicBezTo>
                  <a:cubicBezTo>
                    <a:pt x="63" y="90"/>
                    <a:pt x="63" y="92"/>
                    <a:pt x="63" y="92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49" y="100"/>
                    <a:pt x="47" y="103"/>
                  </a:cubicBezTo>
                  <a:cubicBezTo>
                    <a:pt x="45" y="106"/>
                    <a:pt x="43" y="107"/>
                    <a:pt x="43" y="107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9" y="133"/>
                    <a:pt x="8" y="133"/>
                  </a:cubicBezTo>
                  <a:cubicBezTo>
                    <a:pt x="6" y="132"/>
                    <a:pt x="5" y="131"/>
                    <a:pt x="5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4" y="157"/>
                    <a:pt x="6" y="160"/>
                  </a:cubicBezTo>
                  <a:cubicBezTo>
                    <a:pt x="7" y="163"/>
                    <a:pt x="14" y="168"/>
                    <a:pt x="25" y="168"/>
                  </a:cubicBezTo>
                  <a:cubicBezTo>
                    <a:pt x="25" y="168"/>
                    <a:pt x="32" y="181"/>
                    <a:pt x="43" y="184"/>
                  </a:cubicBezTo>
                  <a:cubicBezTo>
                    <a:pt x="43" y="184"/>
                    <a:pt x="46" y="191"/>
                    <a:pt x="40" y="207"/>
                  </a:cubicBezTo>
                  <a:cubicBezTo>
                    <a:pt x="40" y="207"/>
                    <a:pt x="46" y="235"/>
                    <a:pt x="61" y="227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7" y="230"/>
                    <a:pt x="87" y="230"/>
                    <a:pt x="87" y="230"/>
                  </a:cubicBezTo>
                  <a:cubicBezTo>
                    <a:pt x="92" y="235"/>
                    <a:pt x="92" y="235"/>
                    <a:pt x="92" y="235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13" y="244"/>
                    <a:pt x="113" y="244"/>
                    <a:pt x="113" y="244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6" y="254"/>
                    <a:pt x="126" y="254"/>
                    <a:pt x="126" y="254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33" y="257"/>
                    <a:pt x="133" y="257"/>
                    <a:pt x="133" y="257"/>
                  </a:cubicBezTo>
                  <a:cubicBezTo>
                    <a:pt x="141" y="261"/>
                    <a:pt x="141" y="261"/>
                    <a:pt x="141" y="261"/>
                  </a:cubicBezTo>
                  <a:cubicBezTo>
                    <a:pt x="142" y="266"/>
                    <a:pt x="142" y="266"/>
                    <a:pt x="142" y="266"/>
                  </a:cubicBezTo>
                  <a:cubicBezTo>
                    <a:pt x="148" y="291"/>
                    <a:pt x="148" y="291"/>
                    <a:pt x="148" y="291"/>
                  </a:cubicBezTo>
                  <a:cubicBezTo>
                    <a:pt x="148" y="291"/>
                    <a:pt x="153" y="304"/>
                    <a:pt x="138" y="307"/>
                  </a:cubicBezTo>
                  <a:cubicBezTo>
                    <a:pt x="138" y="307"/>
                    <a:pt x="127" y="316"/>
                    <a:pt x="127" y="318"/>
                  </a:cubicBezTo>
                  <a:cubicBezTo>
                    <a:pt x="127" y="320"/>
                    <a:pt x="112" y="321"/>
                    <a:pt x="112" y="332"/>
                  </a:cubicBezTo>
                  <a:cubicBezTo>
                    <a:pt x="112" y="342"/>
                    <a:pt x="106" y="359"/>
                    <a:pt x="106" y="359"/>
                  </a:cubicBezTo>
                  <a:cubicBezTo>
                    <a:pt x="106" y="359"/>
                    <a:pt x="105" y="367"/>
                    <a:pt x="113" y="373"/>
                  </a:cubicBezTo>
                  <a:cubicBezTo>
                    <a:pt x="113" y="390"/>
                    <a:pt x="113" y="390"/>
                    <a:pt x="113" y="390"/>
                  </a:cubicBezTo>
                  <a:cubicBezTo>
                    <a:pt x="116" y="393"/>
                    <a:pt x="116" y="393"/>
                    <a:pt x="116" y="393"/>
                  </a:cubicBezTo>
                  <a:cubicBezTo>
                    <a:pt x="116" y="393"/>
                    <a:pt x="118" y="393"/>
                    <a:pt x="121" y="393"/>
                  </a:cubicBezTo>
                  <a:cubicBezTo>
                    <a:pt x="123" y="393"/>
                    <a:pt x="125" y="394"/>
                    <a:pt x="125" y="394"/>
                  </a:cubicBezTo>
                  <a:cubicBezTo>
                    <a:pt x="126" y="396"/>
                    <a:pt x="126" y="396"/>
                    <a:pt x="126" y="396"/>
                  </a:cubicBezTo>
                  <a:cubicBezTo>
                    <a:pt x="129" y="398"/>
                    <a:pt x="129" y="398"/>
                    <a:pt x="129" y="398"/>
                  </a:cubicBezTo>
                  <a:cubicBezTo>
                    <a:pt x="132" y="397"/>
                    <a:pt x="132" y="397"/>
                    <a:pt x="132" y="397"/>
                  </a:cubicBezTo>
                  <a:cubicBezTo>
                    <a:pt x="137" y="397"/>
                    <a:pt x="137" y="397"/>
                    <a:pt x="137" y="397"/>
                  </a:cubicBezTo>
                  <a:cubicBezTo>
                    <a:pt x="137" y="397"/>
                    <a:pt x="143" y="400"/>
                    <a:pt x="143" y="409"/>
                  </a:cubicBezTo>
                  <a:cubicBezTo>
                    <a:pt x="154" y="409"/>
                    <a:pt x="154" y="409"/>
                    <a:pt x="154" y="409"/>
                  </a:cubicBezTo>
                  <a:cubicBezTo>
                    <a:pt x="159" y="413"/>
                    <a:pt x="159" y="413"/>
                    <a:pt x="159" y="413"/>
                  </a:cubicBezTo>
                  <a:cubicBezTo>
                    <a:pt x="159" y="413"/>
                    <a:pt x="163" y="414"/>
                    <a:pt x="165" y="414"/>
                  </a:cubicBezTo>
                  <a:cubicBezTo>
                    <a:pt x="167" y="414"/>
                    <a:pt x="173" y="415"/>
                    <a:pt x="173" y="415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7" y="420"/>
                    <a:pt x="177" y="420"/>
                    <a:pt x="177" y="420"/>
                  </a:cubicBezTo>
                  <a:cubicBezTo>
                    <a:pt x="177" y="427"/>
                    <a:pt x="177" y="427"/>
                    <a:pt x="177" y="427"/>
                  </a:cubicBezTo>
                  <a:cubicBezTo>
                    <a:pt x="177" y="431"/>
                    <a:pt x="177" y="431"/>
                    <a:pt x="177" y="431"/>
                  </a:cubicBezTo>
                  <a:cubicBezTo>
                    <a:pt x="180" y="431"/>
                    <a:pt x="180" y="431"/>
                    <a:pt x="180" y="431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90" y="433"/>
                    <a:pt x="190" y="433"/>
                    <a:pt x="190" y="433"/>
                  </a:cubicBezTo>
                  <a:cubicBezTo>
                    <a:pt x="193" y="437"/>
                    <a:pt x="193" y="437"/>
                    <a:pt x="193" y="437"/>
                  </a:cubicBezTo>
                  <a:cubicBezTo>
                    <a:pt x="199" y="442"/>
                    <a:pt x="199" y="442"/>
                    <a:pt x="199" y="442"/>
                  </a:cubicBezTo>
                  <a:cubicBezTo>
                    <a:pt x="201" y="447"/>
                    <a:pt x="201" y="447"/>
                    <a:pt x="201" y="447"/>
                  </a:cubicBezTo>
                  <a:cubicBezTo>
                    <a:pt x="204" y="455"/>
                    <a:pt x="204" y="455"/>
                    <a:pt x="204" y="455"/>
                  </a:cubicBezTo>
                  <a:cubicBezTo>
                    <a:pt x="206" y="462"/>
                    <a:pt x="206" y="462"/>
                    <a:pt x="206" y="462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6" y="470"/>
                    <a:pt x="216" y="470"/>
                    <a:pt x="216" y="470"/>
                  </a:cubicBezTo>
                  <a:cubicBezTo>
                    <a:pt x="219" y="469"/>
                    <a:pt x="219" y="469"/>
                    <a:pt x="219" y="469"/>
                  </a:cubicBezTo>
                  <a:cubicBezTo>
                    <a:pt x="219" y="469"/>
                    <a:pt x="220" y="467"/>
                    <a:pt x="220" y="465"/>
                  </a:cubicBezTo>
                  <a:cubicBezTo>
                    <a:pt x="220" y="464"/>
                    <a:pt x="224" y="459"/>
                    <a:pt x="224" y="459"/>
                  </a:cubicBezTo>
                  <a:cubicBezTo>
                    <a:pt x="229" y="459"/>
                    <a:pt x="229" y="459"/>
                    <a:pt x="229" y="459"/>
                  </a:cubicBezTo>
                  <a:cubicBezTo>
                    <a:pt x="234" y="456"/>
                    <a:pt x="234" y="456"/>
                    <a:pt x="234" y="456"/>
                  </a:cubicBezTo>
                  <a:cubicBezTo>
                    <a:pt x="235" y="452"/>
                    <a:pt x="235" y="452"/>
                    <a:pt x="235" y="452"/>
                  </a:cubicBezTo>
                  <a:cubicBezTo>
                    <a:pt x="230" y="449"/>
                    <a:pt x="230" y="449"/>
                    <a:pt x="230" y="449"/>
                  </a:cubicBezTo>
                  <a:cubicBezTo>
                    <a:pt x="223" y="447"/>
                    <a:pt x="223" y="447"/>
                    <a:pt x="223" y="447"/>
                  </a:cubicBezTo>
                  <a:cubicBezTo>
                    <a:pt x="219" y="441"/>
                    <a:pt x="219" y="441"/>
                    <a:pt x="219" y="441"/>
                  </a:cubicBezTo>
                  <a:cubicBezTo>
                    <a:pt x="219" y="435"/>
                    <a:pt x="219" y="435"/>
                    <a:pt x="219" y="435"/>
                  </a:cubicBezTo>
                  <a:cubicBezTo>
                    <a:pt x="219" y="435"/>
                    <a:pt x="223" y="430"/>
                    <a:pt x="226" y="429"/>
                  </a:cubicBezTo>
                  <a:cubicBezTo>
                    <a:pt x="227" y="429"/>
                    <a:pt x="228" y="428"/>
                    <a:pt x="228" y="428"/>
                  </a:cubicBezTo>
                  <a:cubicBezTo>
                    <a:pt x="228" y="428"/>
                    <a:pt x="228" y="428"/>
                    <a:pt x="228" y="428"/>
                  </a:cubicBezTo>
                  <a:cubicBezTo>
                    <a:pt x="228" y="428"/>
                    <a:pt x="228" y="428"/>
                    <a:pt x="228" y="428"/>
                  </a:cubicBezTo>
                  <a:cubicBezTo>
                    <a:pt x="229" y="430"/>
                    <a:pt x="229" y="430"/>
                    <a:pt x="229" y="430"/>
                  </a:cubicBezTo>
                  <a:cubicBezTo>
                    <a:pt x="229" y="435"/>
                    <a:pt x="229" y="435"/>
                    <a:pt x="229" y="435"/>
                  </a:cubicBezTo>
                  <a:cubicBezTo>
                    <a:pt x="228" y="439"/>
                    <a:pt x="228" y="439"/>
                    <a:pt x="228" y="439"/>
                  </a:cubicBezTo>
                  <a:cubicBezTo>
                    <a:pt x="230" y="442"/>
                    <a:pt x="230" y="442"/>
                    <a:pt x="230" y="442"/>
                  </a:cubicBezTo>
                  <a:cubicBezTo>
                    <a:pt x="235" y="433"/>
                    <a:pt x="235" y="433"/>
                    <a:pt x="235" y="433"/>
                  </a:cubicBezTo>
                  <a:cubicBezTo>
                    <a:pt x="236" y="425"/>
                    <a:pt x="236" y="425"/>
                    <a:pt x="236" y="425"/>
                  </a:cubicBezTo>
                  <a:cubicBezTo>
                    <a:pt x="241" y="425"/>
                    <a:pt x="241" y="425"/>
                    <a:pt x="241" y="425"/>
                  </a:cubicBezTo>
                  <a:cubicBezTo>
                    <a:pt x="243" y="428"/>
                    <a:pt x="243" y="428"/>
                    <a:pt x="243" y="428"/>
                  </a:cubicBezTo>
                  <a:cubicBezTo>
                    <a:pt x="243" y="438"/>
                    <a:pt x="243" y="438"/>
                    <a:pt x="243" y="438"/>
                  </a:cubicBezTo>
                  <a:cubicBezTo>
                    <a:pt x="243" y="448"/>
                    <a:pt x="243" y="448"/>
                    <a:pt x="243" y="448"/>
                  </a:cubicBezTo>
                  <a:cubicBezTo>
                    <a:pt x="246" y="451"/>
                    <a:pt x="246" y="451"/>
                    <a:pt x="246" y="451"/>
                  </a:cubicBezTo>
                  <a:cubicBezTo>
                    <a:pt x="248" y="452"/>
                    <a:pt x="248" y="452"/>
                    <a:pt x="248" y="452"/>
                  </a:cubicBezTo>
                  <a:cubicBezTo>
                    <a:pt x="264" y="440"/>
                    <a:pt x="267" y="455"/>
                    <a:pt x="267" y="455"/>
                  </a:cubicBezTo>
                  <a:cubicBezTo>
                    <a:pt x="279" y="465"/>
                    <a:pt x="294" y="450"/>
                    <a:pt x="296" y="450"/>
                  </a:cubicBezTo>
                  <a:cubicBezTo>
                    <a:pt x="298" y="450"/>
                    <a:pt x="298" y="451"/>
                    <a:pt x="298" y="451"/>
                  </a:cubicBezTo>
                  <a:cubicBezTo>
                    <a:pt x="300" y="453"/>
                    <a:pt x="300" y="453"/>
                    <a:pt x="300" y="453"/>
                  </a:cubicBezTo>
                  <a:cubicBezTo>
                    <a:pt x="300" y="453"/>
                    <a:pt x="301" y="455"/>
                    <a:pt x="304" y="457"/>
                  </a:cubicBezTo>
                  <a:cubicBezTo>
                    <a:pt x="308" y="460"/>
                    <a:pt x="307" y="459"/>
                    <a:pt x="307" y="459"/>
                  </a:cubicBezTo>
                  <a:cubicBezTo>
                    <a:pt x="310" y="457"/>
                    <a:pt x="310" y="457"/>
                    <a:pt x="310" y="457"/>
                  </a:cubicBezTo>
                  <a:cubicBezTo>
                    <a:pt x="315" y="457"/>
                    <a:pt x="315" y="457"/>
                    <a:pt x="315" y="457"/>
                  </a:cubicBezTo>
                  <a:cubicBezTo>
                    <a:pt x="318" y="457"/>
                    <a:pt x="318" y="457"/>
                    <a:pt x="318" y="457"/>
                  </a:cubicBezTo>
                  <a:cubicBezTo>
                    <a:pt x="321" y="458"/>
                    <a:pt x="321" y="458"/>
                    <a:pt x="321" y="458"/>
                  </a:cubicBezTo>
                  <a:cubicBezTo>
                    <a:pt x="324" y="462"/>
                    <a:pt x="324" y="462"/>
                    <a:pt x="324" y="462"/>
                  </a:cubicBezTo>
                  <a:cubicBezTo>
                    <a:pt x="326" y="464"/>
                    <a:pt x="326" y="464"/>
                    <a:pt x="326" y="464"/>
                  </a:cubicBezTo>
                  <a:cubicBezTo>
                    <a:pt x="329" y="463"/>
                    <a:pt x="329" y="463"/>
                    <a:pt x="329" y="463"/>
                  </a:cubicBezTo>
                  <a:cubicBezTo>
                    <a:pt x="339" y="448"/>
                    <a:pt x="339" y="448"/>
                    <a:pt x="339" y="448"/>
                  </a:cubicBezTo>
                  <a:cubicBezTo>
                    <a:pt x="344" y="448"/>
                    <a:pt x="344" y="448"/>
                    <a:pt x="344" y="448"/>
                  </a:cubicBezTo>
                  <a:cubicBezTo>
                    <a:pt x="351" y="447"/>
                    <a:pt x="351" y="447"/>
                    <a:pt x="351" y="447"/>
                  </a:cubicBezTo>
                  <a:cubicBezTo>
                    <a:pt x="354" y="445"/>
                    <a:pt x="354" y="445"/>
                    <a:pt x="354" y="445"/>
                  </a:cubicBezTo>
                  <a:cubicBezTo>
                    <a:pt x="363" y="438"/>
                    <a:pt x="363" y="438"/>
                    <a:pt x="363" y="438"/>
                  </a:cubicBezTo>
                  <a:cubicBezTo>
                    <a:pt x="369" y="438"/>
                    <a:pt x="369" y="438"/>
                    <a:pt x="369" y="438"/>
                  </a:cubicBezTo>
                  <a:cubicBezTo>
                    <a:pt x="382" y="437"/>
                    <a:pt x="382" y="437"/>
                    <a:pt x="382" y="437"/>
                  </a:cubicBezTo>
                  <a:cubicBezTo>
                    <a:pt x="382" y="437"/>
                    <a:pt x="388" y="438"/>
                    <a:pt x="390" y="439"/>
                  </a:cubicBezTo>
                  <a:cubicBezTo>
                    <a:pt x="392" y="440"/>
                    <a:pt x="395" y="443"/>
                    <a:pt x="395" y="443"/>
                  </a:cubicBezTo>
                  <a:cubicBezTo>
                    <a:pt x="397" y="447"/>
                    <a:pt x="397" y="447"/>
                    <a:pt x="397" y="447"/>
                  </a:cubicBezTo>
                  <a:cubicBezTo>
                    <a:pt x="397" y="447"/>
                    <a:pt x="406" y="442"/>
                    <a:pt x="414" y="451"/>
                  </a:cubicBezTo>
                  <a:cubicBezTo>
                    <a:pt x="414" y="451"/>
                    <a:pt x="419" y="449"/>
                    <a:pt x="422" y="439"/>
                  </a:cubicBezTo>
                  <a:cubicBezTo>
                    <a:pt x="424" y="428"/>
                    <a:pt x="435" y="415"/>
                    <a:pt x="438" y="411"/>
                  </a:cubicBezTo>
                  <a:cubicBezTo>
                    <a:pt x="440" y="407"/>
                    <a:pt x="441" y="397"/>
                    <a:pt x="436" y="393"/>
                  </a:cubicBezTo>
                  <a:cubicBezTo>
                    <a:pt x="437" y="365"/>
                    <a:pt x="437" y="365"/>
                    <a:pt x="437" y="365"/>
                  </a:cubicBezTo>
                  <a:cubicBezTo>
                    <a:pt x="437" y="365"/>
                    <a:pt x="434" y="360"/>
                    <a:pt x="459" y="363"/>
                  </a:cubicBezTo>
                  <a:cubicBezTo>
                    <a:pt x="459" y="363"/>
                    <a:pt x="462" y="343"/>
                    <a:pt x="474" y="360"/>
                  </a:cubicBezTo>
                  <a:cubicBezTo>
                    <a:pt x="485" y="377"/>
                    <a:pt x="487" y="377"/>
                    <a:pt x="493" y="370"/>
                  </a:cubicBezTo>
                  <a:cubicBezTo>
                    <a:pt x="493" y="370"/>
                    <a:pt x="503" y="366"/>
                    <a:pt x="505" y="383"/>
                  </a:cubicBezTo>
                  <a:cubicBezTo>
                    <a:pt x="507" y="399"/>
                    <a:pt x="517" y="406"/>
                    <a:pt x="529" y="392"/>
                  </a:cubicBezTo>
                  <a:cubicBezTo>
                    <a:pt x="551" y="392"/>
                    <a:pt x="551" y="392"/>
                    <a:pt x="551" y="392"/>
                  </a:cubicBezTo>
                  <a:cubicBezTo>
                    <a:pt x="555" y="385"/>
                    <a:pt x="555" y="385"/>
                    <a:pt x="555" y="385"/>
                  </a:cubicBezTo>
                  <a:cubicBezTo>
                    <a:pt x="558" y="377"/>
                    <a:pt x="558" y="377"/>
                    <a:pt x="558" y="377"/>
                  </a:cubicBezTo>
                  <a:cubicBezTo>
                    <a:pt x="558" y="369"/>
                    <a:pt x="558" y="369"/>
                    <a:pt x="558" y="369"/>
                  </a:cubicBezTo>
                  <a:cubicBezTo>
                    <a:pt x="560" y="357"/>
                    <a:pt x="560" y="357"/>
                    <a:pt x="560" y="357"/>
                  </a:cubicBezTo>
                  <a:cubicBezTo>
                    <a:pt x="562" y="357"/>
                    <a:pt x="562" y="357"/>
                    <a:pt x="562" y="357"/>
                  </a:cubicBezTo>
                  <a:cubicBezTo>
                    <a:pt x="562" y="357"/>
                    <a:pt x="564" y="357"/>
                    <a:pt x="565" y="357"/>
                  </a:cubicBezTo>
                  <a:cubicBezTo>
                    <a:pt x="567" y="357"/>
                    <a:pt x="567" y="357"/>
                    <a:pt x="567" y="357"/>
                  </a:cubicBezTo>
                  <a:cubicBezTo>
                    <a:pt x="569" y="358"/>
                    <a:pt x="569" y="358"/>
                    <a:pt x="569" y="358"/>
                  </a:cubicBezTo>
                  <a:cubicBezTo>
                    <a:pt x="572" y="360"/>
                    <a:pt x="572" y="360"/>
                    <a:pt x="572" y="360"/>
                  </a:cubicBezTo>
                  <a:cubicBezTo>
                    <a:pt x="575" y="364"/>
                    <a:pt x="575" y="364"/>
                    <a:pt x="575" y="364"/>
                  </a:cubicBezTo>
                  <a:cubicBezTo>
                    <a:pt x="578" y="361"/>
                    <a:pt x="578" y="361"/>
                    <a:pt x="578" y="361"/>
                  </a:cubicBezTo>
                  <a:cubicBezTo>
                    <a:pt x="584" y="357"/>
                    <a:pt x="584" y="357"/>
                    <a:pt x="584" y="357"/>
                  </a:cubicBezTo>
                  <a:cubicBezTo>
                    <a:pt x="589" y="357"/>
                    <a:pt x="589" y="357"/>
                    <a:pt x="589" y="357"/>
                  </a:cubicBezTo>
                  <a:cubicBezTo>
                    <a:pt x="590" y="357"/>
                    <a:pt x="590" y="357"/>
                    <a:pt x="590" y="35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6" y="360"/>
                    <a:pt x="598" y="362"/>
                    <a:pt x="600" y="364"/>
                  </a:cubicBezTo>
                  <a:cubicBezTo>
                    <a:pt x="603" y="365"/>
                    <a:pt x="606" y="364"/>
                    <a:pt x="606" y="364"/>
                  </a:cubicBezTo>
                  <a:cubicBezTo>
                    <a:pt x="613" y="361"/>
                    <a:pt x="613" y="361"/>
                    <a:pt x="613" y="361"/>
                  </a:cubicBezTo>
                  <a:cubicBezTo>
                    <a:pt x="624" y="357"/>
                    <a:pt x="624" y="357"/>
                    <a:pt x="624" y="357"/>
                  </a:cubicBezTo>
                  <a:cubicBezTo>
                    <a:pt x="630" y="353"/>
                    <a:pt x="630" y="353"/>
                    <a:pt x="630" y="353"/>
                  </a:cubicBezTo>
                  <a:cubicBezTo>
                    <a:pt x="632" y="342"/>
                    <a:pt x="632" y="342"/>
                    <a:pt x="632" y="342"/>
                  </a:cubicBezTo>
                  <a:cubicBezTo>
                    <a:pt x="634" y="335"/>
                    <a:pt x="640" y="334"/>
                    <a:pt x="640" y="334"/>
                  </a:cubicBezTo>
                  <a:cubicBezTo>
                    <a:pt x="647" y="336"/>
                    <a:pt x="659" y="321"/>
                    <a:pt x="659" y="321"/>
                  </a:cubicBezTo>
                  <a:cubicBezTo>
                    <a:pt x="659" y="321"/>
                    <a:pt x="672" y="321"/>
                    <a:pt x="674" y="321"/>
                  </a:cubicBezTo>
                  <a:cubicBezTo>
                    <a:pt x="675" y="321"/>
                    <a:pt x="676" y="321"/>
                    <a:pt x="679" y="317"/>
                  </a:cubicBezTo>
                  <a:cubicBezTo>
                    <a:pt x="682" y="314"/>
                    <a:pt x="686" y="312"/>
                    <a:pt x="688" y="311"/>
                  </a:cubicBezTo>
                  <a:cubicBezTo>
                    <a:pt x="690" y="310"/>
                    <a:pt x="692" y="311"/>
                    <a:pt x="692" y="311"/>
                  </a:cubicBezTo>
                  <a:cubicBezTo>
                    <a:pt x="696" y="313"/>
                    <a:pt x="696" y="313"/>
                    <a:pt x="696" y="313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8" y="307"/>
                    <a:pt x="711" y="308"/>
                  </a:cubicBezTo>
                  <a:cubicBezTo>
                    <a:pt x="714" y="310"/>
                    <a:pt x="726" y="321"/>
                    <a:pt x="726" y="321"/>
                  </a:cubicBezTo>
                  <a:cubicBezTo>
                    <a:pt x="750" y="336"/>
                    <a:pt x="752" y="308"/>
                    <a:pt x="752" y="308"/>
                  </a:cubicBezTo>
                  <a:cubicBezTo>
                    <a:pt x="755" y="308"/>
                    <a:pt x="755" y="308"/>
                    <a:pt x="755" y="308"/>
                  </a:cubicBezTo>
                  <a:cubicBezTo>
                    <a:pt x="765" y="313"/>
                    <a:pt x="765" y="313"/>
                    <a:pt x="765" y="313"/>
                  </a:cubicBezTo>
                  <a:cubicBezTo>
                    <a:pt x="774" y="318"/>
                    <a:pt x="774" y="318"/>
                    <a:pt x="774" y="318"/>
                  </a:cubicBezTo>
                  <a:cubicBezTo>
                    <a:pt x="774" y="319"/>
                    <a:pt x="774" y="319"/>
                    <a:pt x="774" y="319"/>
                  </a:cubicBezTo>
                  <a:cubicBezTo>
                    <a:pt x="774" y="319"/>
                    <a:pt x="774" y="324"/>
                    <a:pt x="774" y="327"/>
                  </a:cubicBezTo>
                  <a:cubicBezTo>
                    <a:pt x="774" y="329"/>
                    <a:pt x="774" y="336"/>
                    <a:pt x="774" y="336"/>
                  </a:cubicBezTo>
                  <a:cubicBezTo>
                    <a:pt x="774" y="336"/>
                    <a:pt x="774" y="344"/>
                    <a:pt x="774" y="349"/>
                  </a:cubicBezTo>
                  <a:cubicBezTo>
                    <a:pt x="774" y="353"/>
                    <a:pt x="786" y="359"/>
                    <a:pt x="786" y="359"/>
                  </a:cubicBezTo>
                  <a:cubicBezTo>
                    <a:pt x="786" y="370"/>
                    <a:pt x="786" y="370"/>
                    <a:pt x="786" y="370"/>
                  </a:cubicBezTo>
                  <a:cubicBezTo>
                    <a:pt x="797" y="394"/>
                    <a:pt x="807" y="372"/>
                    <a:pt x="807" y="372"/>
                  </a:cubicBezTo>
                  <a:cubicBezTo>
                    <a:pt x="805" y="350"/>
                    <a:pt x="805" y="350"/>
                    <a:pt x="805" y="350"/>
                  </a:cubicBezTo>
                  <a:cubicBezTo>
                    <a:pt x="805" y="350"/>
                    <a:pt x="806" y="349"/>
                    <a:pt x="808" y="349"/>
                  </a:cubicBezTo>
                  <a:cubicBezTo>
                    <a:pt x="809" y="349"/>
                    <a:pt x="811" y="350"/>
                    <a:pt x="811" y="350"/>
                  </a:cubicBezTo>
                  <a:cubicBezTo>
                    <a:pt x="811" y="350"/>
                    <a:pt x="812" y="351"/>
                    <a:pt x="813" y="352"/>
                  </a:cubicBezTo>
                  <a:cubicBezTo>
                    <a:pt x="815" y="353"/>
                    <a:pt x="818" y="355"/>
                    <a:pt x="818" y="355"/>
                  </a:cubicBezTo>
                  <a:cubicBezTo>
                    <a:pt x="821" y="351"/>
                    <a:pt x="821" y="351"/>
                    <a:pt x="821" y="351"/>
                  </a:cubicBezTo>
                  <a:cubicBezTo>
                    <a:pt x="821" y="351"/>
                    <a:pt x="823" y="351"/>
                    <a:pt x="825" y="351"/>
                  </a:cubicBezTo>
                  <a:cubicBezTo>
                    <a:pt x="827" y="351"/>
                    <a:pt x="827" y="351"/>
                    <a:pt x="827" y="351"/>
                  </a:cubicBezTo>
                  <a:cubicBezTo>
                    <a:pt x="829" y="352"/>
                    <a:pt x="829" y="352"/>
                    <a:pt x="829" y="352"/>
                  </a:cubicBezTo>
                  <a:cubicBezTo>
                    <a:pt x="833" y="358"/>
                    <a:pt x="833" y="358"/>
                    <a:pt x="833" y="358"/>
                  </a:cubicBezTo>
                  <a:cubicBezTo>
                    <a:pt x="833" y="358"/>
                    <a:pt x="836" y="364"/>
                    <a:pt x="836" y="366"/>
                  </a:cubicBezTo>
                  <a:cubicBezTo>
                    <a:pt x="836" y="367"/>
                    <a:pt x="836" y="370"/>
                    <a:pt x="836" y="370"/>
                  </a:cubicBezTo>
                  <a:cubicBezTo>
                    <a:pt x="841" y="372"/>
                    <a:pt x="841" y="372"/>
                    <a:pt x="841" y="372"/>
                  </a:cubicBezTo>
                  <a:cubicBezTo>
                    <a:pt x="844" y="372"/>
                    <a:pt x="844" y="372"/>
                    <a:pt x="844" y="372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4" y="367"/>
                    <a:pt x="844" y="364"/>
                    <a:pt x="844" y="363"/>
                  </a:cubicBezTo>
                  <a:cubicBezTo>
                    <a:pt x="844" y="361"/>
                    <a:pt x="847" y="360"/>
                    <a:pt x="847" y="360"/>
                  </a:cubicBezTo>
                  <a:cubicBezTo>
                    <a:pt x="847" y="360"/>
                    <a:pt x="848" y="360"/>
                    <a:pt x="850" y="360"/>
                  </a:cubicBezTo>
                  <a:cubicBezTo>
                    <a:pt x="851" y="360"/>
                    <a:pt x="851" y="360"/>
                    <a:pt x="853" y="360"/>
                  </a:cubicBezTo>
                  <a:cubicBezTo>
                    <a:pt x="854" y="360"/>
                    <a:pt x="855" y="361"/>
                    <a:pt x="855" y="361"/>
                  </a:cubicBezTo>
                  <a:cubicBezTo>
                    <a:pt x="858" y="364"/>
                    <a:pt x="858" y="364"/>
                    <a:pt x="858" y="364"/>
                  </a:cubicBezTo>
                  <a:cubicBezTo>
                    <a:pt x="862" y="365"/>
                    <a:pt x="862" y="365"/>
                    <a:pt x="862" y="365"/>
                  </a:cubicBezTo>
                  <a:cubicBezTo>
                    <a:pt x="866" y="365"/>
                    <a:pt x="866" y="365"/>
                    <a:pt x="866" y="365"/>
                  </a:cubicBezTo>
                  <a:cubicBezTo>
                    <a:pt x="868" y="364"/>
                    <a:pt x="868" y="364"/>
                    <a:pt x="868" y="364"/>
                  </a:cubicBezTo>
                  <a:cubicBezTo>
                    <a:pt x="871" y="362"/>
                    <a:pt x="871" y="362"/>
                    <a:pt x="871" y="362"/>
                  </a:cubicBezTo>
                  <a:cubicBezTo>
                    <a:pt x="876" y="361"/>
                    <a:pt x="876" y="361"/>
                    <a:pt x="876" y="361"/>
                  </a:cubicBezTo>
                  <a:cubicBezTo>
                    <a:pt x="876" y="361"/>
                    <a:pt x="876" y="361"/>
                    <a:pt x="877" y="379"/>
                  </a:cubicBezTo>
                  <a:cubicBezTo>
                    <a:pt x="879" y="397"/>
                    <a:pt x="897" y="402"/>
                    <a:pt x="897" y="402"/>
                  </a:cubicBezTo>
                  <a:cubicBezTo>
                    <a:pt x="897" y="402"/>
                    <a:pt x="904" y="401"/>
                    <a:pt x="905" y="405"/>
                  </a:cubicBezTo>
                  <a:cubicBezTo>
                    <a:pt x="906" y="408"/>
                    <a:pt x="909" y="412"/>
                    <a:pt x="909" y="412"/>
                  </a:cubicBezTo>
                  <a:cubicBezTo>
                    <a:pt x="911" y="417"/>
                    <a:pt x="911" y="417"/>
                    <a:pt x="911" y="417"/>
                  </a:cubicBezTo>
                  <a:cubicBezTo>
                    <a:pt x="911" y="420"/>
                    <a:pt x="911" y="420"/>
                    <a:pt x="911" y="420"/>
                  </a:cubicBezTo>
                  <a:cubicBezTo>
                    <a:pt x="912" y="421"/>
                    <a:pt x="912" y="421"/>
                    <a:pt x="912" y="421"/>
                  </a:cubicBezTo>
                  <a:cubicBezTo>
                    <a:pt x="916" y="420"/>
                    <a:pt x="916" y="420"/>
                    <a:pt x="916" y="420"/>
                  </a:cubicBezTo>
                  <a:cubicBezTo>
                    <a:pt x="916" y="417"/>
                    <a:pt x="916" y="417"/>
                    <a:pt x="916" y="417"/>
                  </a:cubicBezTo>
                  <a:cubicBezTo>
                    <a:pt x="916" y="415"/>
                    <a:pt x="916" y="415"/>
                    <a:pt x="916" y="415"/>
                  </a:cubicBezTo>
                  <a:cubicBezTo>
                    <a:pt x="918" y="412"/>
                    <a:pt x="918" y="412"/>
                    <a:pt x="918" y="412"/>
                  </a:cubicBezTo>
                  <a:cubicBezTo>
                    <a:pt x="925" y="410"/>
                    <a:pt x="925" y="410"/>
                    <a:pt x="925" y="410"/>
                  </a:cubicBezTo>
                  <a:cubicBezTo>
                    <a:pt x="927" y="410"/>
                    <a:pt x="927" y="410"/>
                    <a:pt x="927" y="410"/>
                  </a:cubicBezTo>
                  <a:cubicBezTo>
                    <a:pt x="927" y="405"/>
                    <a:pt x="927" y="405"/>
                    <a:pt x="927" y="405"/>
                  </a:cubicBezTo>
                  <a:cubicBezTo>
                    <a:pt x="927" y="400"/>
                    <a:pt x="927" y="400"/>
                    <a:pt x="927" y="400"/>
                  </a:cubicBezTo>
                  <a:lnTo>
                    <a:pt x="927" y="3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未知"/>
            <p:cNvSpPr/>
            <p:nvPr/>
          </p:nvSpPr>
          <p:spPr bwMode="auto">
            <a:xfrm>
              <a:off x="3770313" y="4148138"/>
              <a:ext cx="9525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日喀则"/>
            <p:cNvSpPr/>
            <p:nvPr/>
          </p:nvSpPr>
          <p:spPr bwMode="auto">
            <a:xfrm>
              <a:off x="2951163" y="4033838"/>
              <a:ext cx="1495425" cy="828675"/>
            </a:xfrm>
            <a:custGeom>
              <a:avLst/>
              <a:gdLst>
                <a:gd name="T0" fmla="*/ 485 w 497"/>
                <a:gd name="T1" fmla="*/ 137 h 275"/>
                <a:gd name="T2" fmla="*/ 486 w 497"/>
                <a:gd name="T3" fmla="*/ 100 h 275"/>
                <a:gd name="T4" fmla="*/ 463 w 497"/>
                <a:gd name="T5" fmla="*/ 103 h 275"/>
                <a:gd name="T6" fmla="*/ 454 w 497"/>
                <a:gd name="T7" fmla="*/ 89 h 275"/>
                <a:gd name="T8" fmla="*/ 441 w 497"/>
                <a:gd name="T9" fmla="*/ 64 h 275"/>
                <a:gd name="T10" fmla="*/ 414 w 497"/>
                <a:gd name="T11" fmla="*/ 48 h 275"/>
                <a:gd name="T12" fmla="*/ 384 w 497"/>
                <a:gd name="T13" fmla="*/ 58 h 275"/>
                <a:gd name="T14" fmla="*/ 363 w 497"/>
                <a:gd name="T15" fmla="*/ 67 h 275"/>
                <a:gd name="T16" fmla="*/ 345 w 497"/>
                <a:gd name="T17" fmla="*/ 63 h 275"/>
                <a:gd name="T18" fmla="*/ 291 w 497"/>
                <a:gd name="T19" fmla="*/ 61 h 275"/>
                <a:gd name="T20" fmla="*/ 281 w 497"/>
                <a:gd name="T21" fmla="*/ 35 h 275"/>
                <a:gd name="T22" fmla="*/ 274 w 497"/>
                <a:gd name="T23" fmla="*/ 40 h 275"/>
                <a:gd name="T24" fmla="*/ 268 w 497"/>
                <a:gd name="T25" fmla="*/ 57 h 275"/>
                <a:gd name="T26" fmla="*/ 269 w 497"/>
                <a:gd name="T27" fmla="*/ 69 h 275"/>
                <a:gd name="T28" fmla="*/ 251 w 497"/>
                <a:gd name="T29" fmla="*/ 72 h 275"/>
                <a:gd name="T30" fmla="*/ 235 w 497"/>
                <a:gd name="T31" fmla="*/ 43 h 275"/>
                <a:gd name="T32" fmla="*/ 206 w 497"/>
                <a:gd name="T33" fmla="*/ 70 h 275"/>
                <a:gd name="T34" fmla="*/ 220 w 497"/>
                <a:gd name="T35" fmla="*/ 110 h 275"/>
                <a:gd name="T36" fmla="*/ 208 w 497"/>
                <a:gd name="T37" fmla="*/ 130 h 275"/>
                <a:gd name="T38" fmla="*/ 189 w 497"/>
                <a:gd name="T39" fmla="*/ 147 h 275"/>
                <a:gd name="T40" fmla="*/ 162 w 497"/>
                <a:gd name="T41" fmla="*/ 131 h 275"/>
                <a:gd name="T42" fmla="*/ 150 w 497"/>
                <a:gd name="T43" fmla="*/ 110 h 275"/>
                <a:gd name="T44" fmla="*/ 145 w 497"/>
                <a:gd name="T45" fmla="*/ 60 h 275"/>
                <a:gd name="T46" fmla="*/ 124 w 497"/>
                <a:gd name="T47" fmla="*/ 26 h 275"/>
                <a:gd name="T48" fmla="*/ 132 w 497"/>
                <a:gd name="T49" fmla="*/ 14 h 275"/>
                <a:gd name="T50" fmla="*/ 116 w 497"/>
                <a:gd name="T51" fmla="*/ 0 h 275"/>
                <a:gd name="T52" fmla="*/ 103 w 497"/>
                <a:gd name="T53" fmla="*/ 18 h 275"/>
                <a:gd name="T54" fmla="*/ 85 w 497"/>
                <a:gd name="T55" fmla="*/ 24 h 275"/>
                <a:gd name="T56" fmla="*/ 58 w 497"/>
                <a:gd name="T57" fmla="*/ 24 h 275"/>
                <a:gd name="T58" fmla="*/ 58 w 497"/>
                <a:gd name="T59" fmla="*/ 46 h 275"/>
                <a:gd name="T60" fmla="*/ 58 w 497"/>
                <a:gd name="T61" fmla="*/ 77 h 275"/>
                <a:gd name="T62" fmla="*/ 52 w 497"/>
                <a:gd name="T63" fmla="*/ 109 h 275"/>
                <a:gd name="T64" fmla="*/ 32 w 497"/>
                <a:gd name="T65" fmla="*/ 91 h 275"/>
                <a:gd name="T66" fmla="*/ 22 w 497"/>
                <a:gd name="T67" fmla="*/ 113 h 275"/>
                <a:gd name="T68" fmla="*/ 0 w 497"/>
                <a:gd name="T69" fmla="*/ 135 h 275"/>
                <a:gd name="T70" fmla="*/ 9 w 497"/>
                <a:gd name="T71" fmla="*/ 147 h 275"/>
                <a:gd name="T72" fmla="*/ 20 w 497"/>
                <a:gd name="T73" fmla="*/ 157 h 275"/>
                <a:gd name="T74" fmla="*/ 41 w 497"/>
                <a:gd name="T75" fmla="*/ 168 h 275"/>
                <a:gd name="T76" fmla="*/ 60 w 497"/>
                <a:gd name="T77" fmla="*/ 175 h 275"/>
                <a:gd name="T78" fmla="*/ 84 w 497"/>
                <a:gd name="T79" fmla="*/ 184 h 275"/>
                <a:gd name="T80" fmla="*/ 137 w 497"/>
                <a:gd name="T81" fmla="*/ 201 h 275"/>
                <a:gd name="T82" fmla="*/ 187 w 497"/>
                <a:gd name="T83" fmla="*/ 230 h 275"/>
                <a:gd name="T84" fmla="*/ 241 w 497"/>
                <a:gd name="T85" fmla="*/ 244 h 275"/>
                <a:gd name="T86" fmla="*/ 288 w 497"/>
                <a:gd name="T87" fmla="*/ 260 h 275"/>
                <a:gd name="T88" fmla="*/ 338 w 497"/>
                <a:gd name="T89" fmla="*/ 255 h 275"/>
                <a:gd name="T90" fmla="*/ 362 w 497"/>
                <a:gd name="T91" fmla="*/ 250 h 275"/>
                <a:gd name="T92" fmla="*/ 378 w 497"/>
                <a:gd name="T93" fmla="*/ 240 h 275"/>
                <a:gd name="T94" fmla="*/ 400 w 497"/>
                <a:gd name="T95" fmla="*/ 225 h 275"/>
                <a:gd name="T96" fmla="*/ 420 w 497"/>
                <a:gd name="T97" fmla="*/ 220 h 275"/>
                <a:gd name="T98" fmla="*/ 425 w 497"/>
                <a:gd name="T99" fmla="*/ 255 h 275"/>
                <a:gd name="T100" fmla="*/ 455 w 497"/>
                <a:gd name="T101" fmla="*/ 200 h 275"/>
                <a:gd name="T102" fmla="*/ 471 w 497"/>
                <a:gd name="T103" fmla="*/ 185 h 275"/>
                <a:gd name="T104" fmla="*/ 490 w 497"/>
                <a:gd name="T105" fmla="*/ 188 h 275"/>
                <a:gd name="T106" fmla="*/ 491 w 497"/>
                <a:gd name="T107" fmla="*/ 16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7" h="275">
                  <a:moveTo>
                    <a:pt x="491" y="168"/>
                  </a:moveTo>
                  <a:cubicBezTo>
                    <a:pt x="486" y="156"/>
                    <a:pt x="486" y="156"/>
                    <a:pt x="486" y="156"/>
                  </a:cubicBezTo>
                  <a:cubicBezTo>
                    <a:pt x="486" y="151"/>
                    <a:pt x="486" y="151"/>
                    <a:pt x="486" y="151"/>
                  </a:cubicBezTo>
                  <a:cubicBezTo>
                    <a:pt x="482" y="145"/>
                    <a:pt x="482" y="145"/>
                    <a:pt x="482" y="145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5" y="128"/>
                    <a:pt x="485" y="128"/>
                    <a:pt x="485" y="128"/>
                  </a:cubicBezTo>
                  <a:cubicBezTo>
                    <a:pt x="485" y="128"/>
                    <a:pt x="486" y="123"/>
                    <a:pt x="486" y="121"/>
                  </a:cubicBezTo>
                  <a:cubicBezTo>
                    <a:pt x="486" y="118"/>
                    <a:pt x="486" y="110"/>
                    <a:pt x="486" y="110"/>
                  </a:cubicBezTo>
                  <a:cubicBezTo>
                    <a:pt x="486" y="102"/>
                    <a:pt x="486" y="102"/>
                    <a:pt x="486" y="102"/>
                  </a:cubicBezTo>
                  <a:cubicBezTo>
                    <a:pt x="486" y="100"/>
                    <a:pt x="486" y="100"/>
                    <a:pt x="486" y="100"/>
                  </a:cubicBezTo>
                  <a:cubicBezTo>
                    <a:pt x="485" y="99"/>
                    <a:pt x="485" y="99"/>
                    <a:pt x="485" y="99"/>
                  </a:cubicBezTo>
                  <a:cubicBezTo>
                    <a:pt x="482" y="99"/>
                    <a:pt x="482" y="99"/>
                    <a:pt x="482" y="99"/>
                  </a:cubicBezTo>
                  <a:cubicBezTo>
                    <a:pt x="476" y="99"/>
                    <a:pt x="476" y="99"/>
                    <a:pt x="476" y="99"/>
                  </a:cubicBezTo>
                  <a:cubicBezTo>
                    <a:pt x="476" y="99"/>
                    <a:pt x="472" y="101"/>
                    <a:pt x="470" y="102"/>
                  </a:cubicBezTo>
                  <a:cubicBezTo>
                    <a:pt x="469" y="103"/>
                    <a:pt x="463" y="103"/>
                    <a:pt x="463" y="103"/>
                  </a:cubicBezTo>
                  <a:cubicBezTo>
                    <a:pt x="461" y="105"/>
                    <a:pt x="461" y="105"/>
                    <a:pt x="461" y="105"/>
                  </a:cubicBezTo>
                  <a:cubicBezTo>
                    <a:pt x="457" y="107"/>
                    <a:pt x="457" y="107"/>
                    <a:pt x="457" y="107"/>
                  </a:cubicBezTo>
                  <a:cubicBezTo>
                    <a:pt x="452" y="101"/>
                    <a:pt x="452" y="101"/>
                    <a:pt x="452" y="101"/>
                  </a:cubicBezTo>
                  <a:cubicBezTo>
                    <a:pt x="452" y="101"/>
                    <a:pt x="452" y="99"/>
                    <a:pt x="452" y="98"/>
                  </a:cubicBezTo>
                  <a:cubicBezTo>
                    <a:pt x="452" y="96"/>
                    <a:pt x="454" y="89"/>
                    <a:pt x="454" y="89"/>
                  </a:cubicBezTo>
                  <a:cubicBezTo>
                    <a:pt x="455" y="83"/>
                    <a:pt x="455" y="83"/>
                    <a:pt x="455" y="83"/>
                  </a:cubicBezTo>
                  <a:cubicBezTo>
                    <a:pt x="453" y="78"/>
                    <a:pt x="453" y="78"/>
                    <a:pt x="453" y="78"/>
                  </a:cubicBezTo>
                  <a:cubicBezTo>
                    <a:pt x="449" y="74"/>
                    <a:pt x="449" y="74"/>
                    <a:pt x="449" y="74"/>
                  </a:cubicBezTo>
                  <a:cubicBezTo>
                    <a:pt x="445" y="69"/>
                    <a:pt x="445" y="69"/>
                    <a:pt x="445" y="69"/>
                  </a:cubicBezTo>
                  <a:cubicBezTo>
                    <a:pt x="441" y="64"/>
                    <a:pt x="441" y="64"/>
                    <a:pt x="441" y="64"/>
                  </a:cubicBezTo>
                  <a:cubicBezTo>
                    <a:pt x="442" y="57"/>
                    <a:pt x="442" y="57"/>
                    <a:pt x="442" y="57"/>
                  </a:cubicBezTo>
                  <a:cubicBezTo>
                    <a:pt x="440" y="53"/>
                    <a:pt x="440" y="53"/>
                    <a:pt x="440" y="53"/>
                  </a:cubicBezTo>
                  <a:cubicBezTo>
                    <a:pt x="440" y="53"/>
                    <a:pt x="437" y="50"/>
                    <a:pt x="435" y="49"/>
                  </a:cubicBezTo>
                  <a:cubicBezTo>
                    <a:pt x="433" y="48"/>
                    <a:pt x="427" y="47"/>
                    <a:pt x="427" y="47"/>
                  </a:cubicBezTo>
                  <a:cubicBezTo>
                    <a:pt x="414" y="48"/>
                    <a:pt x="414" y="48"/>
                    <a:pt x="414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99" y="55"/>
                    <a:pt x="399" y="55"/>
                    <a:pt x="399" y="55"/>
                  </a:cubicBezTo>
                  <a:cubicBezTo>
                    <a:pt x="396" y="57"/>
                    <a:pt x="396" y="57"/>
                    <a:pt x="396" y="57"/>
                  </a:cubicBezTo>
                  <a:cubicBezTo>
                    <a:pt x="389" y="58"/>
                    <a:pt x="389" y="58"/>
                    <a:pt x="389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74" y="73"/>
                    <a:pt x="374" y="73"/>
                    <a:pt x="374" y="73"/>
                  </a:cubicBezTo>
                  <a:cubicBezTo>
                    <a:pt x="371" y="74"/>
                    <a:pt x="371" y="74"/>
                    <a:pt x="371" y="74"/>
                  </a:cubicBezTo>
                  <a:cubicBezTo>
                    <a:pt x="369" y="72"/>
                    <a:pt x="369" y="72"/>
                    <a:pt x="369" y="72"/>
                  </a:cubicBezTo>
                  <a:cubicBezTo>
                    <a:pt x="366" y="68"/>
                    <a:pt x="366" y="68"/>
                    <a:pt x="366" y="68"/>
                  </a:cubicBezTo>
                  <a:cubicBezTo>
                    <a:pt x="363" y="67"/>
                    <a:pt x="363" y="67"/>
                    <a:pt x="363" y="67"/>
                  </a:cubicBezTo>
                  <a:cubicBezTo>
                    <a:pt x="360" y="67"/>
                    <a:pt x="360" y="67"/>
                    <a:pt x="360" y="67"/>
                  </a:cubicBezTo>
                  <a:cubicBezTo>
                    <a:pt x="355" y="67"/>
                    <a:pt x="355" y="67"/>
                    <a:pt x="355" y="67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352" y="69"/>
                    <a:pt x="353" y="70"/>
                    <a:pt x="349" y="67"/>
                  </a:cubicBezTo>
                  <a:cubicBezTo>
                    <a:pt x="346" y="65"/>
                    <a:pt x="345" y="63"/>
                    <a:pt x="345" y="63"/>
                  </a:cubicBezTo>
                  <a:cubicBezTo>
                    <a:pt x="343" y="61"/>
                    <a:pt x="343" y="61"/>
                    <a:pt x="343" y="61"/>
                  </a:cubicBezTo>
                  <a:cubicBezTo>
                    <a:pt x="343" y="61"/>
                    <a:pt x="343" y="60"/>
                    <a:pt x="341" y="60"/>
                  </a:cubicBezTo>
                  <a:cubicBezTo>
                    <a:pt x="339" y="60"/>
                    <a:pt x="324" y="75"/>
                    <a:pt x="312" y="65"/>
                  </a:cubicBezTo>
                  <a:cubicBezTo>
                    <a:pt x="312" y="65"/>
                    <a:pt x="309" y="50"/>
                    <a:pt x="293" y="62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88" y="58"/>
                    <a:pt x="288" y="58"/>
                    <a:pt x="288" y="58"/>
                  </a:cubicBezTo>
                  <a:cubicBezTo>
                    <a:pt x="288" y="48"/>
                    <a:pt x="288" y="48"/>
                    <a:pt x="288" y="48"/>
                  </a:cubicBezTo>
                  <a:cubicBezTo>
                    <a:pt x="288" y="38"/>
                    <a:pt x="288" y="38"/>
                    <a:pt x="288" y="38"/>
                  </a:cubicBezTo>
                  <a:cubicBezTo>
                    <a:pt x="286" y="35"/>
                    <a:pt x="286" y="35"/>
                    <a:pt x="286" y="35"/>
                  </a:cubicBezTo>
                  <a:cubicBezTo>
                    <a:pt x="281" y="35"/>
                    <a:pt x="281" y="35"/>
                    <a:pt x="281" y="35"/>
                  </a:cubicBezTo>
                  <a:cubicBezTo>
                    <a:pt x="280" y="43"/>
                    <a:pt x="280" y="43"/>
                    <a:pt x="280" y="4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3" y="49"/>
                    <a:pt x="273" y="49"/>
                    <a:pt x="273" y="49"/>
                  </a:cubicBezTo>
                  <a:cubicBezTo>
                    <a:pt x="274" y="45"/>
                    <a:pt x="274" y="45"/>
                    <a:pt x="274" y="45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3" y="38"/>
                    <a:pt x="273" y="38"/>
                    <a:pt x="273" y="38"/>
                  </a:cubicBezTo>
                  <a:cubicBezTo>
                    <a:pt x="273" y="38"/>
                    <a:pt x="272" y="39"/>
                    <a:pt x="271" y="39"/>
                  </a:cubicBezTo>
                  <a:cubicBezTo>
                    <a:pt x="268" y="40"/>
                    <a:pt x="264" y="45"/>
                    <a:pt x="264" y="45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75" y="59"/>
                    <a:pt x="275" y="59"/>
                    <a:pt x="275" y="59"/>
                  </a:cubicBezTo>
                  <a:cubicBezTo>
                    <a:pt x="280" y="62"/>
                    <a:pt x="280" y="62"/>
                    <a:pt x="280" y="62"/>
                  </a:cubicBezTo>
                  <a:cubicBezTo>
                    <a:pt x="279" y="66"/>
                    <a:pt x="279" y="66"/>
                    <a:pt x="279" y="66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69" y="69"/>
                    <a:pt x="269" y="69"/>
                    <a:pt x="269" y="69"/>
                  </a:cubicBezTo>
                  <a:cubicBezTo>
                    <a:pt x="269" y="69"/>
                    <a:pt x="265" y="74"/>
                    <a:pt x="265" y="75"/>
                  </a:cubicBezTo>
                  <a:cubicBezTo>
                    <a:pt x="265" y="77"/>
                    <a:pt x="264" y="79"/>
                    <a:pt x="264" y="79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1" y="72"/>
                    <a:pt x="251" y="72"/>
                    <a:pt x="251" y="72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38" y="47"/>
                    <a:pt x="238" y="47"/>
                    <a:pt x="238" y="47"/>
                  </a:cubicBezTo>
                  <a:cubicBezTo>
                    <a:pt x="235" y="43"/>
                    <a:pt x="235" y="43"/>
                    <a:pt x="235" y="43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2" y="41"/>
                    <a:pt x="222" y="41"/>
                    <a:pt x="222" y="41"/>
                  </a:cubicBezTo>
                  <a:cubicBezTo>
                    <a:pt x="222" y="41"/>
                    <a:pt x="230" y="60"/>
                    <a:pt x="213" y="59"/>
                  </a:cubicBezTo>
                  <a:cubicBezTo>
                    <a:pt x="213" y="59"/>
                    <a:pt x="216" y="70"/>
                    <a:pt x="206" y="70"/>
                  </a:cubicBezTo>
                  <a:cubicBezTo>
                    <a:pt x="206" y="70"/>
                    <a:pt x="206" y="75"/>
                    <a:pt x="210" y="75"/>
                  </a:cubicBezTo>
                  <a:cubicBezTo>
                    <a:pt x="215" y="75"/>
                    <a:pt x="217" y="81"/>
                    <a:pt x="217" y="81"/>
                  </a:cubicBezTo>
                  <a:cubicBezTo>
                    <a:pt x="217" y="81"/>
                    <a:pt x="218" y="90"/>
                    <a:pt x="215" y="96"/>
                  </a:cubicBezTo>
                  <a:cubicBezTo>
                    <a:pt x="218" y="101"/>
                    <a:pt x="218" y="101"/>
                    <a:pt x="218" y="101"/>
                  </a:cubicBezTo>
                  <a:cubicBezTo>
                    <a:pt x="220" y="110"/>
                    <a:pt x="220" y="110"/>
                    <a:pt x="220" y="110"/>
                  </a:cubicBezTo>
                  <a:cubicBezTo>
                    <a:pt x="220" y="115"/>
                    <a:pt x="220" y="115"/>
                    <a:pt x="220" y="115"/>
                  </a:cubicBezTo>
                  <a:cubicBezTo>
                    <a:pt x="215" y="117"/>
                    <a:pt x="215" y="117"/>
                    <a:pt x="215" y="117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03" y="132"/>
                    <a:pt x="203" y="132"/>
                    <a:pt x="203" y="132"/>
                  </a:cubicBezTo>
                  <a:cubicBezTo>
                    <a:pt x="199" y="135"/>
                    <a:pt x="199" y="135"/>
                    <a:pt x="199" y="135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89" y="147"/>
                    <a:pt x="189" y="147"/>
                    <a:pt x="189" y="147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7" y="138"/>
                    <a:pt x="173" y="135"/>
                    <a:pt x="171" y="134"/>
                  </a:cubicBezTo>
                  <a:cubicBezTo>
                    <a:pt x="169" y="133"/>
                    <a:pt x="166" y="131"/>
                    <a:pt x="166" y="131"/>
                  </a:cubicBezTo>
                  <a:cubicBezTo>
                    <a:pt x="166" y="131"/>
                    <a:pt x="164" y="131"/>
                    <a:pt x="162" y="131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36" y="78"/>
                    <a:pt x="141" y="70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5" y="60"/>
                    <a:pt x="145" y="60"/>
                    <a:pt x="145" y="60"/>
                  </a:cubicBezTo>
                  <a:cubicBezTo>
                    <a:pt x="140" y="54"/>
                    <a:pt x="140" y="54"/>
                    <a:pt x="140" y="54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30" y="41"/>
                    <a:pt x="126" y="36"/>
                    <a:pt x="126" y="34"/>
                  </a:cubicBezTo>
                  <a:cubicBezTo>
                    <a:pt x="126" y="33"/>
                    <a:pt x="124" y="29"/>
                    <a:pt x="124" y="29"/>
                  </a:cubicBezTo>
                  <a:cubicBezTo>
                    <a:pt x="124" y="29"/>
                    <a:pt x="124" y="28"/>
                    <a:pt x="124" y="26"/>
                  </a:cubicBezTo>
                  <a:cubicBezTo>
                    <a:pt x="124" y="24"/>
                    <a:pt x="124" y="22"/>
                    <a:pt x="124" y="22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9" y="90"/>
                    <a:pt x="72" y="108"/>
                    <a:pt x="55" y="110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5" y="91"/>
                    <a:pt x="32" y="91"/>
                  </a:cubicBezTo>
                  <a:cubicBezTo>
                    <a:pt x="30" y="91"/>
                    <a:pt x="33" y="91"/>
                    <a:pt x="30" y="91"/>
                  </a:cubicBezTo>
                  <a:cubicBezTo>
                    <a:pt x="27" y="91"/>
                    <a:pt x="25" y="91"/>
                    <a:pt x="25" y="9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0" y="132"/>
                    <a:pt x="0" y="135"/>
                  </a:cubicBezTo>
                  <a:cubicBezTo>
                    <a:pt x="0" y="137"/>
                    <a:pt x="2" y="138"/>
                    <a:pt x="2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7"/>
                    <a:pt x="30" y="158"/>
                    <a:pt x="32" y="159"/>
                  </a:cubicBezTo>
                  <a:cubicBezTo>
                    <a:pt x="34" y="159"/>
                    <a:pt x="39" y="161"/>
                    <a:pt x="39" y="161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49" y="175"/>
                    <a:pt x="49" y="175"/>
                    <a:pt x="49" y="175"/>
                  </a:cubicBezTo>
                  <a:cubicBezTo>
                    <a:pt x="55" y="176"/>
                    <a:pt x="55" y="176"/>
                    <a:pt x="55" y="176"/>
                  </a:cubicBezTo>
                  <a:cubicBezTo>
                    <a:pt x="55" y="176"/>
                    <a:pt x="56" y="175"/>
                    <a:pt x="60" y="175"/>
                  </a:cubicBezTo>
                  <a:cubicBezTo>
                    <a:pt x="63" y="175"/>
                    <a:pt x="65" y="175"/>
                    <a:pt x="65" y="175"/>
                  </a:cubicBezTo>
                  <a:cubicBezTo>
                    <a:pt x="73" y="177"/>
                    <a:pt x="73" y="177"/>
                    <a:pt x="73" y="177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4" y="184"/>
                    <a:pt x="94" y="189"/>
                    <a:pt x="94" y="197"/>
                  </a:cubicBezTo>
                  <a:cubicBezTo>
                    <a:pt x="94" y="205"/>
                    <a:pt x="113" y="208"/>
                    <a:pt x="111" y="201"/>
                  </a:cubicBezTo>
                  <a:cubicBezTo>
                    <a:pt x="111" y="201"/>
                    <a:pt x="117" y="198"/>
                    <a:pt x="120" y="192"/>
                  </a:cubicBezTo>
                  <a:cubicBezTo>
                    <a:pt x="123" y="186"/>
                    <a:pt x="129" y="190"/>
                    <a:pt x="136" y="190"/>
                  </a:cubicBezTo>
                  <a:cubicBezTo>
                    <a:pt x="136" y="190"/>
                    <a:pt x="139" y="200"/>
                    <a:pt x="137" y="201"/>
                  </a:cubicBezTo>
                  <a:cubicBezTo>
                    <a:pt x="135" y="202"/>
                    <a:pt x="147" y="202"/>
                    <a:pt x="144" y="217"/>
                  </a:cubicBezTo>
                  <a:cubicBezTo>
                    <a:pt x="144" y="217"/>
                    <a:pt x="150" y="220"/>
                    <a:pt x="155" y="219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6" y="234"/>
                    <a:pt x="187" y="230"/>
                  </a:cubicBezTo>
                  <a:cubicBezTo>
                    <a:pt x="187" y="230"/>
                    <a:pt x="208" y="207"/>
                    <a:pt x="201" y="236"/>
                  </a:cubicBezTo>
                  <a:cubicBezTo>
                    <a:pt x="201" y="236"/>
                    <a:pt x="193" y="247"/>
                    <a:pt x="216" y="246"/>
                  </a:cubicBezTo>
                  <a:cubicBezTo>
                    <a:pt x="216" y="246"/>
                    <a:pt x="230" y="241"/>
                    <a:pt x="231" y="244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3" y="241"/>
                    <a:pt x="240" y="231"/>
                    <a:pt x="241" y="244"/>
                  </a:cubicBezTo>
                  <a:cubicBezTo>
                    <a:pt x="254" y="258"/>
                    <a:pt x="254" y="258"/>
                    <a:pt x="254" y="258"/>
                  </a:cubicBezTo>
                  <a:cubicBezTo>
                    <a:pt x="254" y="258"/>
                    <a:pt x="259" y="265"/>
                    <a:pt x="262" y="259"/>
                  </a:cubicBezTo>
                  <a:cubicBezTo>
                    <a:pt x="264" y="253"/>
                    <a:pt x="264" y="241"/>
                    <a:pt x="269" y="249"/>
                  </a:cubicBezTo>
                  <a:cubicBezTo>
                    <a:pt x="269" y="256"/>
                    <a:pt x="269" y="256"/>
                    <a:pt x="269" y="256"/>
                  </a:cubicBezTo>
                  <a:cubicBezTo>
                    <a:pt x="269" y="256"/>
                    <a:pt x="279" y="263"/>
                    <a:pt x="288" y="260"/>
                  </a:cubicBezTo>
                  <a:cubicBezTo>
                    <a:pt x="288" y="246"/>
                    <a:pt x="288" y="246"/>
                    <a:pt x="288" y="246"/>
                  </a:cubicBezTo>
                  <a:cubicBezTo>
                    <a:pt x="288" y="246"/>
                    <a:pt x="290" y="243"/>
                    <a:pt x="295" y="247"/>
                  </a:cubicBezTo>
                  <a:cubicBezTo>
                    <a:pt x="295" y="247"/>
                    <a:pt x="298" y="239"/>
                    <a:pt x="310" y="251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20" y="250"/>
                    <a:pt x="330" y="261"/>
                    <a:pt x="338" y="255"/>
                  </a:cubicBezTo>
                  <a:cubicBezTo>
                    <a:pt x="346" y="253"/>
                    <a:pt x="346" y="253"/>
                    <a:pt x="346" y="253"/>
                  </a:cubicBezTo>
                  <a:cubicBezTo>
                    <a:pt x="354" y="248"/>
                    <a:pt x="354" y="248"/>
                    <a:pt x="354" y="248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60" y="251"/>
                    <a:pt x="360" y="251"/>
                    <a:pt x="360" y="251"/>
                  </a:cubicBezTo>
                  <a:cubicBezTo>
                    <a:pt x="362" y="250"/>
                    <a:pt x="362" y="250"/>
                    <a:pt x="362" y="250"/>
                  </a:cubicBezTo>
                  <a:cubicBezTo>
                    <a:pt x="362" y="244"/>
                    <a:pt x="362" y="244"/>
                    <a:pt x="362" y="244"/>
                  </a:cubicBezTo>
                  <a:cubicBezTo>
                    <a:pt x="365" y="240"/>
                    <a:pt x="365" y="240"/>
                    <a:pt x="365" y="240"/>
                  </a:cubicBezTo>
                  <a:cubicBezTo>
                    <a:pt x="368" y="239"/>
                    <a:pt x="368" y="239"/>
                    <a:pt x="368" y="239"/>
                  </a:cubicBezTo>
                  <a:cubicBezTo>
                    <a:pt x="373" y="241"/>
                    <a:pt x="373" y="241"/>
                    <a:pt x="373" y="241"/>
                  </a:cubicBezTo>
                  <a:cubicBezTo>
                    <a:pt x="378" y="240"/>
                    <a:pt x="378" y="240"/>
                    <a:pt x="378" y="240"/>
                  </a:cubicBezTo>
                  <a:cubicBezTo>
                    <a:pt x="383" y="237"/>
                    <a:pt x="383" y="237"/>
                    <a:pt x="383" y="237"/>
                  </a:cubicBezTo>
                  <a:cubicBezTo>
                    <a:pt x="386" y="236"/>
                    <a:pt x="386" y="236"/>
                    <a:pt x="386" y="236"/>
                  </a:cubicBezTo>
                  <a:cubicBezTo>
                    <a:pt x="389" y="236"/>
                    <a:pt x="389" y="236"/>
                    <a:pt x="389" y="236"/>
                  </a:cubicBezTo>
                  <a:cubicBezTo>
                    <a:pt x="394" y="232"/>
                    <a:pt x="394" y="232"/>
                    <a:pt x="394" y="232"/>
                  </a:cubicBezTo>
                  <a:cubicBezTo>
                    <a:pt x="400" y="225"/>
                    <a:pt x="400" y="225"/>
                    <a:pt x="400" y="225"/>
                  </a:cubicBezTo>
                  <a:cubicBezTo>
                    <a:pt x="404" y="219"/>
                    <a:pt x="404" y="219"/>
                    <a:pt x="404" y="219"/>
                  </a:cubicBezTo>
                  <a:cubicBezTo>
                    <a:pt x="407" y="215"/>
                    <a:pt x="407" y="215"/>
                    <a:pt x="407" y="215"/>
                  </a:cubicBezTo>
                  <a:cubicBezTo>
                    <a:pt x="413" y="215"/>
                    <a:pt x="413" y="215"/>
                    <a:pt x="413" y="215"/>
                  </a:cubicBezTo>
                  <a:cubicBezTo>
                    <a:pt x="417" y="216"/>
                    <a:pt x="417" y="216"/>
                    <a:pt x="417" y="216"/>
                  </a:cubicBezTo>
                  <a:cubicBezTo>
                    <a:pt x="420" y="220"/>
                    <a:pt x="420" y="220"/>
                    <a:pt x="420" y="220"/>
                  </a:cubicBezTo>
                  <a:cubicBezTo>
                    <a:pt x="423" y="225"/>
                    <a:pt x="423" y="225"/>
                    <a:pt x="423" y="225"/>
                  </a:cubicBezTo>
                  <a:cubicBezTo>
                    <a:pt x="425" y="229"/>
                    <a:pt x="425" y="229"/>
                    <a:pt x="425" y="229"/>
                  </a:cubicBezTo>
                  <a:cubicBezTo>
                    <a:pt x="425" y="248"/>
                    <a:pt x="425" y="248"/>
                    <a:pt x="425" y="248"/>
                  </a:cubicBezTo>
                  <a:cubicBezTo>
                    <a:pt x="425" y="252"/>
                    <a:pt x="425" y="252"/>
                    <a:pt x="425" y="252"/>
                  </a:cubicBezTo>
                  <a:cubicBezTo>
                    <a:pt x="425" y="255"/>
                    <a:pt x="425" y="255"/>
                    <a:pt x="425" y="255"/>
                  </a:cubicBezTo>
                  <a:cubicBezTo>
                    <a:pt x="425" y="258"/>
                    <a:pt x="425" y="258"/>
                    <a:pt x="425" y="258"/>
                  </a:cubicBezTo>
                  <a:cubicBezTo>
                    <a:pt x="440" y="268"/>
                    <a:pt x="440" y="268"/>
                    <a:pt x="440" y="268"/>
                  </a:cubicBezTo>
                  <a:cubicBezTo>
                    <a:pt x="440" y="268"/>
                    <a:pt x="456" y="275"/>
                    <a:pt x="446" y="253"/>
                  </a:cubicBezTo>
                  <a:cubicBezTo>
                    <a:pt x="446" y="253"/>
                    <a:pt x="443" y="227"/>
                    <a:pt x="448" y="224"/>
                  </a:cubicBezTo>
                  <a:cubicBezTo>
                    <a:pt x="453" y="222"/>
                    <a:pt x="455" y="200"/>
                    <a:pt x="455" y="200"/>
                  </a:cubicBezTo>
                  <a:cubicBezTo>
                    <a:pt x="462" y="194"/>
                    <a:pt x="462" y="194"/>
                    <a:pt x="462" y="194"/>
                  </a:cubicBezTo>
                  <a:cubicBezTo>
                    <a:pt x="465" y="194"/>
                    <a:pt x="465" y="194"/>
                    <a:pt x="465" y="194"/>
                  </a:cubicBezTo>
                  <a:cubicBezTo>
                    <a:pt x="469" y="191"/>
                    <a:pt x="469" y="191"/>
                    <a:pt x="469" y="191"/>
                  </a:cubicBezTo>
                  <a:cubicBezTo>
                    <a:pt x="470" y="188"/>
                    <a:pt x="470" y="188"/>
                    <a:pt x="470" y="188"/>
                  </a:cubicBezTo>
                  <a:cubicBezTo>
                    <a:pt x="471" y="185"/>
                    <a:pt x="471" y="185"/>
                    <a:pt x="471" y="185"/>
                  </a:cubicBezTo>
                  <a:cubicBezTo>
                    <a:pt x="474" y="185"/>
                    <a:pt x="474" y="185"/>
                    <a:pt x="474" y="185"/>
                  </a:cubicBezTo>
                  <a:cubicBezTo>
                    <a:pt x="477" y="185"/>
                    <a:pt x="477" y="185"/>
                    <a:pt x="477" y="185"/>
                  </a:cubicBezTo>
                  <a:cubicBezTo>
                    <a:pt x="482" y="188"/>
                    <a:pt x="482" y="188"/>
                    <a:pt x="482" y="188"/>
                  </a:cubicBezTo>
                  <a:cubicBezTo>
                    <a:pt x="486" y="189"/>
                    <a:pt x="486" y="189"/>
                    <a:pt x="486" y="189"/>
                  </a:cubicBezTo>
                  <a:cubicBezTo>
                    <a:pt x="490" y="188"/>
                    <a:pt x="490" y="188"/>
                    <a:pt x="490" y="188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6" y="183"/>
                    <a:pt x="496" y="183"/>
                    <a:pt x="496" y="183"/>
                  </a:cubicBezTo>
                  <a:cubicBezTo>
                    <a:pt x="497" y="183"/>
                    <a:pt x="497" y="183"/>
                    <a:pt x="497" y="183"/>
                  </a:cubicBezTo>
                  <a:cubicBezTo>
                    <a:pt x="496" y="173"/>
                    <a:pt x="496" y="173"/>
                    <a:pt x="496" y="173"/>
                  </a:cubicBezTo>
                  <a:lnTo>
                    <a:pt x="491" y="16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Rectangle 696"/>
            <p:cNvSpPr>
              <a:spLocks noChangeArrowheads="1"/>
            </p:cNvSpPr>
            <p:nvPr/>
          </p:nvSpPr>
          <p:spPr bwMode="auto">
            <a:xfrm>
              <a:off x="2570163" y="3881438"/>
              <a:ext cx="287762" cy="119460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阿   里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697"/>
            <p:cNvSpPr>
              <a:spLocks noChangeArrowheads="1"/>
            </p:cNvSpPr>
            <p:nvPr/>
          </p:nvSpPr>
          <p:spPr bwMode="auto">
            <a:xfrm>
              <a:off x="5122863" y="3614738"/>
              <a:ext cx="486862" cy="119460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昌 都 地 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Rectangle 698"/>
            <p:cNvSpPr>
              <a:spLocks noChangeArrowheads="1"/>
            </p:cNvSpPr>
            <p:nvPr/>
          </p:nvSpPr>
          <p:spPr bwMode="auto">
            <a:xfrm>
              <a:off x="4513263" y="4424363"/>
              <a:ext cx="486862" cy="119460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山 南 地 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Rectangle 699"/>
            <p:cNvSpPr>
              <a:spLocks noChangeArrowheads="1"/>
            </p:cNvSpPr>
            <p:nvPr/>
          </p:nvSpPr>
          <p:spPr bwMode="auto">
            <a:xfrm>
              <a:off x="4970463" y="4071938"/>
              <a:ext cx="486862" cy="119460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林 芝 地 区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那曲"/>
            <p:cNvSpPr/>
            <p:nvPr/>
          </p:nvSpPr>
          <p:spPr bwMode="auto">
            <a:xfrm>
              <a:off x="3084513" y="2852738"/>
              <a:ext cx="2009775" cy="1419225"/>
            </a:xfrm>
            <a:custGeom>
              <a:avLst/>
              <a:gdLst>
                <a:gd name="T0" fmla="*/ 252 w 263"/>
                <a:gd name="T1" fmla="*/ 93 h 185"/>
                <a:gd name="T2" fmla="*/ 260 w 263"/>
                <a:gd name="T3" fmla="*/ 109 h 185"/>
                <a:gd name="T4" fmla="*/ 254 w 263"/>
                <a:gd name="T5" fmla="*/ 106 h 185"/>
                <a:gd name="T6" fmla="*/ 244 w 263"/>
                <a:gd name="T7" fmla="*/ 123 h 185"/>
                <a:gd name="T8" fmla="*/ 235 w 263"/>
                <a:gd name="T9" fmla="*/ 128 h 185"/>
                <a:gd name="T10" fmla="*/ 235 w 263"/>
                <a:gd name="T11" fmla="*/ 128 h 185"/>
                <a:gd name="T12" fmla="*/ 244 w 263"/>
                <a:gd name="T13" fmla="*/ 123 h 185"/>
                <a:gd name="T14" fmla="*/ 254 w 263"/>
                <a:gd name="T15" fmla="*/ 106 h 185"/>
                <a:gd name="T16" fmla="*/ 260 w 263"/>
                <a:gd name="T17" fmla="*/ 109 h 185"/>
                <a:gd name="T18" fmla="*/ 252 w 263"/>
                <a:gd name="T19" fmla="*/ 93 h 185"/>
                <a:gd name="T20" fmla="*/ 254 w 263"/>
                <a:gd name="T21" fmla="*/ 75 h 185"/>
                <a:gd name="T22" fmla="*/ 246 w 263"/>
                <a:gd name="T23" fmla="*/ 73 h 185"/>
                <a:gd name="T24" fmla="*/ 231 w 263"/>
                <a:gd name="T25" fmla="*/ 78 h 185"/>
                <a:gd name="T26" fmla="*/ 218 w 263"/>
                <a:gd name="T27" fmla="*/ 82 h 185"/>
                <a:gd name="T28" fmla="*/ 209 w 263"/>
                <a:gd name="T29" fmla="*/ 80 h 185"/>
                <a:gd name="T30" fmla="*/ 200 w 263"/>
                <a:gd name="T31" fmla="*/ 81 h 185"/>
                <a:gd name="T32" fmla="*/ 185 w 263"/>
                <a:gd name="T33" fmla="*/ 81 h 185"/>
                <a:gd name="T34" fmla="*/ 168 w 263"/>
                <a:gd name="T35" fmla="*/ 80 h 185"/>
                <a:gd name="T36" fmla="*/ 149 w 263"/>
                <a:gd name="T37" fmla="*/ 80 h 185"/>
                <a:gd name="T38" fmla="*/ 137 w 263"/>
                <a:gd name="T39" fmla="*/ 77 h 185"/>
                <a:gd name="T40" fmla="*/ 126 w 263"/>
                <a:gd name="T41" fmla="*/ 63 h 185"/>
                <a:gd name="T42" fmla="*/ 128 w 263"/>
                <a:gd name="T43" fmla="*/ 54 h 185"/>
                <a:gd name="T44" fmla="*/ 125 w 263"/>
                <a:gd name="T45" fmla="*/ 46 h 185"/>
                <a:gd name="T46" fmla="*/ 124 w 263"/>
                <a:gd name="T47" fmla="*/ 38 h 185"/>
                <a:gd name="T48" fmla="*/ 118 w 263"/>
                <a:gd name="T49" fmla="*/ 39 h 185"/>
                <a:gd name="T50" fmla="*/ 114 w 263"/>
                <a:gd name="T51" fmla="*/ 28 h 185"/>
                <a:gd name="T52" fmla="*/ 117 w 263"/>
                <a:gd name="T53" fmla="*/ 18 h 185"/>
                <a:gd name="T54" fmla="*/ 114 w 263"/>
                <a:gd name="T55" fmla="*/ 12 h 185"/>
                <a:gd name="T56" fmla="*/ 107 w 263"/>
                <a:gd name="T57" fmla="*/ 8 h 185"/>
                <a:gd name="T58" fmla="*/ 112 w 263"/>
                <a:gd name="T59" fmla="*/ 6 h 185"/>
                <a:gd name="T60" fmla="*/ 107 w 263"/>
                <a:gd name="T61" fmla="*/ 4 h 185"/>
                <a:gd name="T62" fmla="*/ 97 w 263"/>
                <a:gd name="T63" fmla="*/ 2 h 185"/>
                <a:gd name="T64" fmla="*/ 88 w 263"/>
                <a:gd name="T65" fmla="*/ 0 h 185"/>
                <a:gd name="T66" fmla="*/ 74 w 263"/>
                <a:gd name="T67" fmla="*/ 4 h 185"/>
                <a:gd name="T68" fmla="*/ 62 w 263"/>
                <a:gd name="T69" fmla="*/ 10 h 185"/>
                <a:gd name="T70" fmla="*/ 43 w 263"/>
                <a:gd name="T71" fmla="*/ 21 h 185"/>
                <a:gd name="T72" fmla="*/ 33 w 263"/>
                <a:gd name="T73" fmla="*/ 37 h 185"/>
                <a:gd name="T74" fmla="*/ 21 w 263"/>
                <a:gd name="T75" fmla="*/ 38 h 185"/>
                <a:gd name="T76" fmla="*/ 10 w 263"/>
                <a:gd name="T77" fmla="*/ 45 h 185"/>
                <a:gd name="T78" fmla="*/ 0 w 263"/>
                <a:gd name="T79" fmla="*/ 52 h 185"/>
                <a:gd name="T80" fmla="*/ 33 w 263"/>
                <a:gd name="T81" fmla="*/ 91 h 185"/>
                <a:gd name="T82" fmla="*/ 52 w 263"/>
                <a:gd name="T83" fmla="*/ 101 h 185"/>
                <a:gd name="T84" fmla="*/ 44 w 263"/>
                <a:gd name="T85" fmla="*/ 147 h 185"/>
                <a:gd name="T86" fmla="*/ 54 w 263"/>
                <a:gd name="T87" fmla="*/ 156 h 185"/>
                <a:gd name="T88" fmla="*/ 70 w 263"/>
                <a:gd name="T89" fmla="*/ 168 h 185"/>
                <a:gd name="T90" fmla="*/ 80 w 263"/>
                <a:gd name="T91" fmla="*/ 179 h 185"/>
                <a:gd name="T92" fmla="*/ 92 w 263"/>
                <a:gd name="T93" fmla="*/ 179 h 185"/>
                <a:gd name="T94" fmla="*/ 90 w 263"/>
                <a:gd name="T95" fmla="*/ 168 h 185"/>
                <a:gd name="T96" fmla="*/ 95 w 263"/>
                <a:gd name="T97" fmla="*/ 167 h 185"/>
                <a:gd name="T98" fmla="*/ 117 w 263"/>
                <a:gd name="T99" fmla="*/ 178 h 185"/>
                <a:gd name="T100" fmla="*/ 128 w 263"/>
                <a:gd name="T101" fmla="*/ 182 h 185"/>
                <a:gd name="T102" fmla="*/ 145 w 263"/>
                <a:gd name="T103" fmla="*/ 172 h 185"/>
                <a:gd name="T104" fmla="*/ 172 w 263"/>
                <a:gd name="T105" fmla="*/ 155 h 185"/>
                <a:gd name="T106" fmla="*/ 218 w 263"/>
                <a:gd name="T107" fmla="*/ 152 h 185"/>
                <a:gd name="T108" fmla="*/ 225 w 263"/>
                <a:gd name="T109" fmla="*/ 142 h 185"/>
                <a:gd name="T110" fmla="*/ 238 w 263"/>
                <a:gd name="T111" fmla="*/ 14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3" h="185">
                  <a:moveTo>
                    <a:pt x="253" y="76"/>
                  </a:moveTo>
                  <a:cubicBezTo>
                    <a:pt x="252" y="76"/>
                    <a:pt x="252" y="76"/>
                    <a:pt x="252" y="76"/>
                  </a:cubicBezTo>
                  <a:cubicBezTo>
                    <a:pt x="252" y="76"/>
                    <a:pt x="250" y="78"/>
                    <a:pt x="249" y="80"/>
                  </a:cubicBezTo>
                  <a:cubicBezTo>
                    <a:pt x="248" y="83"/>
                    <a:pt x="249" y="85"/>
                    <a:pt x="249" y="85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50" y="91"/>
                    <a:pt x="250" y="91"/>
                    <a:pt x="250" y="91"/>
                  </a:cubicBezTo>
                  <a:cubicBezTo>
                    <a:pt x="250" y="91"/>
                    <a:pt x="252" y="92"/>
                    <a:pt x="252" y="93"/>
                  </a:cubicBezTo>
                  <a:cubicBezTo>
                    <a:pt x="252" y="94"/>
                    <a:pt x="252" y="95"/>
                    <a:pt x="252" y="95"/>
                  </a:cubicBezTo>
                  <a:cubicBezTo>
                    <a:pt x="252" y="97"/>
                    <a:pt x="252" y="97"/>
                    <a:pt x="252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5" y="98"/>
                    <a:pt x="260" y="104"/>
                    <a:pt x="261" y="104"/>
                  </a:cubicBezTo>
                  <a:cubicBezTo>
                    <a:pt x="261" y="104"/>
                    <a:pt x="263" y="106"/>
                    <a:pt x="260" y="109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6" y="111"/>
                    <a:pt x="256" y="111"/>
                    <a:pt x="256" y="111"/>
                  </a:cubicBezTo>
                  <a:cubicBezTo>
                    <a:pt x="255" y="111"/>
                    <a:pt x="255" y="111"/>
                    <a:pt x="255" y="111"/>
                  </a:cubicBezTo>
                  <a:cubicBezTo>
                    <a:pt x="255" y="109"/>
                    <a:pt x="255" y="109"/>
                    <a:pt x="255" y="109"/>
                  </a:cubicBezTo>
                  <a:cubicBezTo>
                    <a:pt x="255" y="108"/>
                    <a:pt x="255" y="108"/>
                    <a:pt x="255" y="108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6"/>
                    <a:pt x="255" y="106"/>
                    <a:pt x="255" y="106"/>
                  </a:cubicBezTo>
                  <a:cubicBezTo>
                    <a:pt x="255" y="106"/>
                    <a:pt x="255" y="106"/>
                    <a:pt x="254" y="106"/>
                  </a:cubicBezTo>
                  <a:cubicBezTo>
                    <a:pt x="254" y="106"/>
                    <a:pt x="253" y="106"/>
                    <a:pt x="253" y="106"/>
                  </a:cubicBezTo>
                  <a:cubicBezTo>
                    <a:pt x="252" y="106"/>
                    <a:pt x="252" y="106"/>
                    <a:pt x="252" y="106"/>
                  </a:cubicBezTo>
                  <a:cubicBezTo>
                    <a:pt x="252" y="106"/>
                    <a:pt x="251" y="106"/>
                    <a:pt x="251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6"/>
                    <a:pt x="243" y="109"/>
                    <a:pt x="247" y="117"/>
                  </a:cubicBezTo>
                  <a:cubicBezTo>
                    <a:pt x="247" y="117"/>
                    <a:pt x="252" y="122"/>
                    <a:pt x="247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4" y="123"/>
                    <a:pt x="244" y="123"/>
                    <a:pt x="244" y="123"/>
                  </a:cubicBezTo>
                  <a:cubicBezTo>
                    <a:pt x="243" y="124"/>
                    <a:pt x="243" y="124"/>
                    <a:pt x="243" y="124"/>
                  </a:cubicBezTo>
                  <a:cubicBezTo>
                    <a:pt x="242" y="124"/>
                    <a:pt x="242" y="124"/>
                    <a:pt x="242" y="124"/>
                  </a:cubicBezTo>
                  <a:cubicBezTo>
                    <a:pt x="242" y="125"/>
                    <a:pt x="242" y="125"/>
                    <a:pt x="242" y="125"/>
                  </a:cubicBezTo>
                  <a:cubicBezTo>
                    <a:pt x="240" y="124"/>
                    <a:pt x="240" y="124"/>
                    <a:pt x="240" y="124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39" y="124"/>
                    <a:pt x="238" y="124"/>
                    <a:pt x="237" y="124"/>
                  </a:cubicBezTo>
                  <a:cubicBezTo>
                    <a:pt x="236" y="125"/>
                    <a:pt x="235" y="126"/>
                    <a:pt x="235" y="126"/>
                  </a:cubicBezTo>
                  <a:cubicBezTo>
                    <a:pt x="235" y="127"/>
                    <a:pt x="235" y="128"/>
                    <a:pt x="235" y="128"/>
                  </a:cubicBezTo>
                  <a:cubicBezTo>
                    <a:pt x="237" y="129"/>
                    <a:pt x="237" y="129"/>
                    <a:pt x="237" y="129"/>
                  </a:cubicBezTo>
                  <a:cubicBezTo>
                    <a:pt x="238" y="130"/>
                    <a:pt x="238" y="130"/>
                    <a:pt x="238" y="130"/>
                  </a:cubicBezTo>
                  <a:cubicBezTo>
                    <a:pt x="238" y="131"/>
                    <a:pt x="238" y="131"/>
                    <a:pt x="238" y="131"/>
                  </a:cubicBezTo>
                  <a:cubicBezTo>
                    <a:pt x="238" y="131"/>
                    <a:pt x="246" y="131"/>
                    <a:pt x="248" y="135"/>
                  </a:cubicBezTo>
                  <a:cubicBezTo>
                    <a:pt x="246" y="131"/>
                    <a:pt x="238" y="131"/>
                    <a:pt x="238" y="131"/>
                  </a:cubicBezTo>
                  <a:cubicBezTo>
                    <a:pt x="238" y="130"/>
                    <a:pt x="238" y="130"/>
                    <a:pt x="238" y="130"/>
                  </a:cubicBezTo>
                  <a:cubicBezTo>
                    <a:pt x="237" y="129"/>
                    <a:pt x="237" y="129"/>
                    <a:pt x="237" y="129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5" y="128"/>
                    <a:pt x="235" y="127"/>
                    <a:pt x="235" y="126"/>
                  </a:cubicBezTo>
                  <a:cubicBezTo>
                    <a:pt x="235" y="126"/>
                    <a:pt x="236" y="125"/>
                    <a:pt x="237" y="124"/>
                  </a:cubicBezTo>
                  <a:cubicBezTo>
                    <a:pt x="238" y="124"/>
                    <a:pt x="239" y="124"/>
                    <a:pt x="239" y="124"/>
                  </a:cubicBezTo>
                  <a:cubicBezTo>
                    <a:pt x="240" y="124"/>
                    <a:pt x="240" y="124"/>
                    <a:pt x="240" y="124"/>
                  </a:cubicBezTo>
                  <a:cubicBezTo>
                    <a:pt x="242" y="125"/>
                    <a:pt x="242" y="125"/>
                    <a:pt x="242" y="125"/>
                  </a:cubicBezTo>
                  <a:cubicBezTo>
                    <a:pt x="242" y="124"/>
                    <a:pt x="242" y="124"/>
                    <a:pt x="242" y="124"/>
                  </a:cubicBezTo>
                  <a:cubicBezTo>
                    <a:pt x="243" y="124"/>
                    <a:pt x="243" y="124"/>
                    <a:pt x="243" y="124"/>
                  </a:cubicBezTo>
                  <a:cubicBezTo>
                    <a:pt x="244" y="123"/>
                    <a:pt x="244" y="123"/>
                    <a:pt x="244" y="123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52" y="122"/>
                    <a:pt x="247" y="117"/>
                    <a:pt x="247" y="117"/>
                  </a:cubicBezTo>
                  <a:cubicBezTo>
                    <a:pt x="243" y="109"/>
                    <a:pt x="250" y="106"/>
                    <a:pt x="250" y="106"/>
                  </a:cubicBezTo>
                  <a:cubicBezTo>
                    <a:pt x="250" y="106"/>
                    <a:pt x="250" y="106"/>
                    <a:pt x="251" y="106"/>
                  </a:cubicBezTo>
                  <a:cubicBezTo>
                    <a:pt x="251" y="106"/>
                    <a:pt x="252" y="106"/>
                    <a:pt x="252" y="106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3" y="106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6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8"/>
                    <a:pt x="255" y="108"/>
                    <a:pt x="255" y="108"/>
                  </a:cubicBezTo>
                  <a:cubicBezTo>
                    <a:pt x="255" y="109"/>
                    <a:pt x="255" y="109"/>
                    <a:pt x="255" y="109"/>
                  </a:cubicBezTo>
                  <a:cubicBezTo>
                    <a:pt x="255" y="111"/>
                    <a:pt x="255" y="111"/>
                    <a:pt x="255" y="111"/>
                  </a:cubicBezTo>
                  <a:cubicBezTo>
                    <a:pt x="256" y="111"/>
                    <a:pt x="256" y="111"/>
                    <a:pt x="256" y="111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60" y="109"/>
                    <a:pt x="260" y="109"/>
                    <a:pt x="260" y="109"/>
                  </a:cubicBezTo>
                  <a:cubicBezTo>
                    <a:pt x="263" y="106"/>
                    <a:pt x="261" y="104"/>
                    <a:pt x="261" y="104"/>
                  </a:cubicBezTo>
                  <a:cubicBezTo>
                    <a:pt x="260" y="104"/>
                    <a:pt x="255" y="98"/>
                    <a:pt x="255" y="98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2" y="97"/>
                    <a:pt x="252" y="97"/>
                    <a:pt x="252" y="97"/>
                  </a:cubicBezTo>
                  <a:cubicBezTo>
                    <a:pt x="252" y="95"/>
                    <a:pt x="252" y="95"/>
                    <a:pt x="252" y="95"/>
                  </a:cubicBezTo>
                  <a:cubicBezTo>
                    <a:pt x="252" y="95"/>
                    <a:pt x="252" y="94"/>
                    <a:pt x="252" y="93"/>
                  </a:cubicBezTo>
                  <a:cubicBezTo>
                    <a:pt x="252" y="92"/>
                    <a:pt x="250" y="91"/>
                    <a:pt x="250" y="91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5"/>
                    <a:pt x="248" y="83"/>
                    <a:pt x="249" y="80"/>
                  </a:cubicBezTo>
                  <a:cubicBezTo>
                    <a:pt x="250" y="78"/>
                    <a:pt x="252" y="76"/>
                    <a:pt x="252" y="76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54" y="75"/>
                    <a:pt x="254" y="75"/>
                    <a:pt x="254" y="75"/>
                  </a:cubicBezTo>
                  <a:cubicBezTo>
                    <a:pt x="254" y="74"/>
                    <a:pt x="254" y="74"/>
                    <a:pt x="254" y="74"/>
                  </a:cubicBezTo>
                  <a:cubicBezTo>
                    <a:pt x="255" y="73"/>
                    <a:pt x="255" y="73"/>
                    <a:pt x="255" y="73"/>
                  </a:cubicBezTo>
                  <a:cubicBezTo>
                    <a:pt x="255" y="73"/>
                    <a:pt x="255" y="72"/>
                    <a:pt x="254" y="72"/>
                  </a:cubicBezTo>
                  <a:cubicBezTo>
                    <a:pt x="253" y="73"/>
                    <a:pt x="252" y="73"/>
                    <a:pt x="252" y="73"/>
                  </a:cubicBezTo>
                  <a:cubicBezTo>
                    <a:pt x="252" y="73"/>
                    <a:pt x="251" y="73"/>
                    <a:pt x="251" y="73"/>
                  </a:cubicBezTo>
                  <a:cubicBezTo>
                    <a:pt x="250" y="73"/>
                    <a:pt x="250" y="73"/>
                    <a:pt x="250" y="73"/>
                  </a:cubicBezTo>
                  <a:cubicBezTo>
                    <a:pt x="248" y="73"/>
                    <a:pt x="248" y="73"/>
                    <a:pt x="248" y="73"/>
                  </a:cubicBezTo>
                  <a:cubicBezTo>
                    <a:pt x="246" y="73"/>
                    <a:pt x="246" y="73"/>
                    <a:pt x="246" y="73"/>
                  </a:cubicBezTo>
                  <a:cubicBezTo>
                    <a:pt x="245" y="72"/>
                    <a:pt x="245" y="72"/>
                    <a:pt x="245" y="72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3" y="71"/>
                    <a:pt x="243" y="70"/>
                    <a:pt x="242" y="70"/>
                  </a:cubicBezTo>
                  <a:cubicBezTo>
                    <a:pt x="242" y="70"/>
                    <a:pt x="241" y="70"/>
                    <a:pt x="241" y="70"/>
                  </a:cubicBezTo>
                  <a:cubicBezTo>
                    <a:pt x="239" y="70"/>
                    <a:pt x="239" y="70"/>
                    <a:pt x="239" y="70"/>
                  </a:cubicBezTo>
                  <a:cubicBezTo>
                    <a:pt x="238" y="70"/>
                    <a:pt x="238" y="70"/>
                    <a:pt x="238" y="70"/>
                  </a:cubicBezTo>
                  <a:cubicBezTo>
                    <a:pt x="238" y="70"/>
                    <a:pt x="237" y="73"/>
                    <a:pt x="235" y="74"/>
                  </a:cubicBezTo>
                  <a:cubicBezTo>
                    <a:pt x="234" y="74"/>
                    <a:pt x="231" y="78"/>
                    <a:pt x="231" y="78"/>
                  </a:cubicBezTo>
                  <a:cubicBezTo>
                    <a:pt x="229" y="80"/>
                    <a:pt x="229" y="80"/>
                    <a:pt x="229" y="80"/>
                  </a:cubicBezTo>
                  <a:cubicBezTo>
                    <a:pt x="229" y="80"/>
                    <a:pt x="229" y="80"/>
                    <a:pt x="228" y="80"/>
                  </a:cubicBezTo>
                  <a:cubicBezTo>
                    <a:pt x="227" y="80"/>
                    <a:pt x="226" y="80"/>
                    <a:pt x="226" y="80"/>
                  </a:cubicBezTo>
                  <a:cubicBezTo>
                    <a:pt x="226" y="80"/>
                    <a:pt x="225" y="79"/>
                    <a:pt x="224" y="79"/>
                  </a:cubicBezTo>
                  <a:cubicBezTo>
                    <a:pt x="224" y="79"/>
                    <a:pt x="223" y="79"/>
                    <a:pt x="223" y="79"/>
                  </a:cubicBezTo>
                  <a:cubicBezTo>
                    <a:pt x="221" y="79"/>
                    <a:pt x="221" y="79"/>
                    <a:pt x="221" y="79"/>
                  </a:cubicBezTo>
                  <a:cubicBezTo>
                    <a:pt x="221" y="79"/>
                    <a:pt x="219" y="81"/>
                    <a:pt x="219" y="81"/>
                  </a:cubicBezTo>
                  <a:cubicBezTo>
                    <a:pt x="219" y="81"/>
                    <a:pt x="218" y="82"/>
                    <a:pt x="218" y="82"/>
                  </a:cubicBezTo>
                  <a:cubicBezTo>
                    <a:pt x="217" y="83"/>
                    <a:pt x="217" y="83"/>
                    <a:pt x="217" y="83"/>
                  </a:cubicBezTo>
                  <a:cubicBezTo>
                    <a:pt x="216" y="82"/>
                    <a:pt x="216" y="82"/>
                    <a:pt x="216" y="82"/>
                  </a:cubicBezTo>
                  <a:cubicBezTo>
                    <a:pt x="216" y="82"/>
                    <a:pt x="216" y="83"/>
                    <a:pt x="216" y="82"/>
                  </a:cubicBezTo>
                  <a:cubicBezTo>
                    <a:pt x="215" y="81"/>
                    <a:pt x="214" y="81"/>
                    <a:pt x="214" y="81"/>
                  </a:cubicBezTo>
                  <a:cubicBezTo>
                    <a:pt x="214" y="81"/>
                    <a:pt x="214" y="80"/>
                    <a:pt x="213" y="80"/>
                  </a:cubicBezTo>
                  <a:cubicBezTo>
                    <a:pt x="213" y="80"/>
                    <a:pt x="212" y="80"/>
                    <a:pt x="212" y="80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7" y="81"/>
                    <a:pt x="207" y="81"/>
                    <a:pt x="207" y="81"/>
                  </a:cubicBezTo>
                  <a:cubicBezTo>
                    <a:pt x="207" y="81"/>
                    <a:pt x="207" y="81"/>
                    <a:pt x="207" y="81"/>
                  </a:cubicBezTo>
                  <a:cubicBezTo>
                    <a:pt x="206" y="81"/>
                    <a:pt x="205" y="80"/>
                    <a:pt x="205" y="80"/>
                  </a:cubicBezTo>
                  <a:cubicBezTo>
                    <a:pt x="205" y="80"/>
                    <a:pt x="206" y="79"/>
                    <a:pt x="204" y="79"/>
                  </a:cubicBezTo>
                  <a:cubicBezTo>
                    <a:pt x="203" y="80"/>
                    <a:pt x="203" y="81"/>
                    <a:pt x="203" y="81"/>
                  </a:cubicBezTo>
                  <a:cubicBezTo>
                    <a:pt x="203" y="81"/>
                    <a:pt x="202" y="81"/>
                    <a:pt x="201" y="81"/>
                  </a:cubicBezTo>
                  <a:cubicBezTo>
                    <a:pt x="201" y="81"/>
                    <a:pt x="201" y="81"/>
                    <a:pt x="200" y="81"/>
                  </a:cubicBezTo>
                  <a:cubicBezTo>
                    <a:pt x="198" y="81"/>
                    <a:pt x="196" y="82"/>
                    <a:pt x="196" y="82"/>
                  </a:cubicBezTo>
                  <a:cubicBezTo>
                    <a:pt x="193" y="82"/>
                    <a:pt x="193" y="82"/>
                    <a:pt x="193" y="82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190" y="83"/>
                    <a:pt x="190" y="83"/>
                    <a:pt x="190" y="83"/>
                  </a:cubicBezTo>
                  <a:cubicBezTo>
                    <a:pt x="187" y="83"/>
                    <a:pt x="187" y="83"/>
                    <a:pt x="187" y="83"/>
                  </a:cubicBezTo>
                  <a:cubicBezTo>
                    <a:pt x="187" y="82"/>
                    <a:pt x="187" y="82"/>
                    <a:pt x="187" y="82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5" y="81"/>
                  </a:cubicBezTo>
                  <a:cubicBezTo>
                    <a:pt x="185" y="81"/>
                    <a:pt x="185" y="81"/>
                    <a:pt x="185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3" y="82"/>
                    <a:pt x="183" y="82"/>
                    <a:pt x="183" y="82"/>
                  </a:cubicBezTo>
                  <a:cubicBezTo>
                    <a:pt x="183" y="83"/>
                    <a:pt x="183" y="83"/>
                    <a:pt x="183" y="83"/>
                  </a:cubicBezTo>
                  <a:cubicBezTo>
                    <a:pt x="183" y="83"/>
                    <a:pt x="176" y="82"/>
                    <a:pt x="175" y="81"/>
                  </a:cubicBezTo>
                  <a:cubicBezTo>
                    <a:pt x="174" y="80"/>
                    <a:pt x="172" y="80"/>
                    <a:pt x="172" y="80"/>
                  </a:cubicBezTo>
                  <a:cubicBezTo>
                    <a:pt x="170" y="80"/>
                    <a:pt x="170" y="80"/>
                    <a:pt x="170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1" y="81"/>
                    <a:pt x="151" y="81"/>
                    <a:pt x="151" y="81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78"/>
                    <a:pt x="144" y="78"/>
                    <a:pt x="144" y="78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39" y="77"/>
                    <a:pt x="139" y="77"/>
                    <a:pt x="139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7" y="77"/>
                    <a:pt x="137" y="77"/>
                    <a:pt x="137" y="77"/>
                  </a:cubicBezTo>
                  <a:cubicBezTo>
                    <a:pt x="135" y="76"/>
                    <a:pt x="135" y="76"/>
                    <a:pt x="135" y="76"/>
                  </a:cubicBezTo>
                  <a:cubicBezTo>
                    <a:pt x="134" y="73"/>
                    <a:pt x="134" y="73"/>
                    <a:pt x="134" y="73"/>
                  </a:cubicBezTo>
                  <a:cubicBezTo>
                    <a:pt x="133" y="72"/>
                    <a:pt x="133" y="72"/>
                    <a:pt x="133" y="72"/>
                  </a:cubicBezTo>
                  <a:cubicBezTo>
                    <a:pt x="133" y="70"/>
                    <a:pt x="133" y="70"/>
                    <a:pt x="133" y="70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5"/>
                    <a:pt x="126" y="65"/>
                    <a:pt x="126" y="65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8" y="59"/>
                    <a:pt x="128" y="59"/>
                    <a:pt x="128" y="59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6" y="49"/>
                    <a:pt x="126" y="49"/>
                    <a:pt x="126" y="49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0" y="41"/>
                    <a:pt x="119" y="41"/>
                    <a:pt x="118" y="41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8" y="39"/>
                    <a:pt x="118" y="37"/>
                    <a:pt x="118" y="37"/>
                  </a:cubicBezTo>
                  <a:cubicBezTo>
                    <a:pt x="118" y="36"/>
                    <a:pt x="118" y="34"/>
                    <a:pt x="118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6" y="33"/>
                    <a:pt x="116" y="32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23"/>
                    <a:pt x="118" y="22"/>
                    <a:pt x="118" y="22"/>
                  </a:cubicBezTo>
                  <a:cubicBezTo>
                    <a:pt x="118" y="21"/>
                    <a:pt x="118" y="20"/>
                    <a:pt x="118" y="20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8" y="19"/>
                    <a:pt x="117" y="19"/>
                    <a:pt x="117" y="18"/>
                  </a:cubicBezTo>
                  <a:cubicBezTo>
                    <a:pt x="117" y="18"/>
                    <a:pt x="117" y="17"/>
                    <a:pt x="117" y="17"/>
                  </a:cubicBezTo>
                  <a:cubicBezTo>
                    <a:pt x="117" y="16"/>
                    <a:pt x="117" y="15"/>
                    <a:pt x="117" y="15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4" y="12"/>
                    <a:pt x="115" y="11"/>
                    <a:pt x="114" y="12"/>
                  </a:cubicBezTo>
                  <a:cubicBezTo>
                    <a:pt x="113" y="12"/>
                    <a:pt x="114" y="11"/>
                    <a:pt x="113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12"/>
                    <a:pt x="111" y="13"/>
                    <a:pt x="111" y="12"/>
                  </a:cubicBezTo>
                  <a:cubicBezTo>
                    <a:pt x="111" y="12"/>
                    <a:pt x="110" y="11"/>
                    <a:pt x="110" y="11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9" y="10"/>
                    <a:pt x="108" y="10"/>
                    <a:pt x="108" y="10"/>
                  </a:cubicBezTo>
                  <a:cubicBezTo>
                    <a:pt x="108" y="9"/>
                    <a:pt x="107" y="9"/>
                    <a:pt x="107" y="9"/>
                  </a:cubicBezTo>
                  <a:cubicBezTo>
                    <a:pt x="107" y="9"/>
                    <a:pt x="107" y="8"/>
                    <a:pt x="107" y="8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9" y="7"/>
                    <a:pt x="109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1" y="4"/>
                    <a:pt x="111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6" y="3"/>
                    <a:pt x="106" y="3"/>
                    <a:pt x="105" y="3"/>
                  </a:cubicBezTo>
                  <a:cubicBezTo>
                    <a:pt x="105" y="2"/>
                    <a:pt x="105" y="2"/>
                    <a:pt x="104" y="2"/>
                  </a:cubicBezTo>
                  <a:cubicBezTo>
                    <a:pt x="104" y="1"/>
                    <a:pt x="103" y="1"/>
                    <a:pt x="103" y="1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1" y="2"/>
                    <a:pt x="101" y="2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6" y="2"/>
                  </a:cubicBezTo>
                  <a:cubicBezTo>
                    <a:pt x="95" y="2"/>
                    <a:pt x="96" y="1"/>
                    <a:pt x="95" y="2"/>
                  </a:cubicBezTo>
                  <a:cubicBezTo>
                    <a:pt x="95" y="2"/>
                    <a:pt x="95" y="2"/>
                    <a:pt x="94" y="2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89" y="1"/>
                    <a:pt x="89" y="0"/>
                    <a:pt x="88" y="0"/>
                  </a:cubicBezTo>
                  <a:cubicBezTo>
                    <a:pt x="87" y="0"/>
                    <a:pt x="88" y="0"/>
                    <a:pt x="87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0" y="2"/>
                    <a:pt x="79" y="2"/>
                  </a:cubicBezTo>
                  <a:cubicBezTo>
                    <a:pt x="79" y="2"/>
                    <a:pt x="77" y="4"/>
                    <a:pt x="77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0" y="8"/>
                    <a:pt x="70" y="8"/>
                  </a:cubicBezTo>
                  <a:cubicBezTo>
                    <a:pt x="69" y="8"/>
                    <a:pt x="68" y="9"/>
                    <a:pt x="67" y="8"/>
                  </a:cubicBezTo>
                  <a:cubicBezTo>
                    <a:pt x="67" y="8"/>
                    <a:pt x="65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45" y="18"/>
                    <a:pt x="44" y="19"/>
                    <a:pt x="44" y="19"/>
                  </a:cubicBezTo>
                  <a:cubicBezTo>
                    <a:pt x="44" y="19"/>
                    <a:pt x="43" y="21"/>
                    <a:pt x="43" y="21"/>
                  </a:cubicBezTo>
                  <a:cubicBezTo>
                    <a:pt x="42" y="21"/>
                    <a:pt x="41" y="22"/>
                    <a:pt x="41" y="22"/>
                  </a:cubicBezTo>
                  <a:cubicBezTo>
                    <a:pt x="41" y="22"/>
                    <a:pt x="41" y="24"/>
                    <a:pt x="41" y="24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3" y="37"/>
                    <a:pt x="33" y="37"/>
                  </a:cubicBezTo>
                  <a:cubicBezTo>
                    <a:pt x="33" y="38"/>
                    <a:pt x="31" y="41"/>
                    <a:pt x="30" y="39"/>
                  </a:cubicBezTo>
                  <a:cubicBezTo>
                    <a:pt x="28" y="37"/>
                    <a:pt x="27" y="37"/>
                    <a:pt x="27" y="37"/>
                  </a:cubicBezTo>
                  <a:cubicBezTo>
                    <a:pt x="27" y="37"/>
                    <a:pt x="27" y="36"/>
                    <a:pt x="26" y="36"/>
                  </a:cubicBezTo>
                  <a:cubicBezTo>
                    <a:pt x="26" y="35"/>
                    <a:pt x="27" y="35"/>
                    <a:pt x="26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19" y="39"/>
                    <a:pt x="18" y="41"/>
                  </a:cubicBezTo>
                  <a:cubicBezTo>
                    <a:pt x="18" y="42"/>
                    <a:pt x="17" y="42"/>
                    <a:pt x="17" y="4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2" y="62"/>
                    <a:pt x="2" y="63"/>
                  </a:cubicBezTo>
                  <a:cubicBezTo>
                    <a:pt x="3" y="64"/>
                    <a:pt x="6" y="66"/>
                    <a:pt x="10" y="66"/>
                  </a:cubicBezTo>
                  <a:cubicBezTo>
                    <a:pt x="10" y="66"/>
                    <a:pt x="13" y="71"/>
                    <a:pt x="17" y="72"/>
                  </a:cubicBezTo>
                  <a:cubicBezTo>
                    <a:pt x="17" y="72"/>
                    <a:pt x="18" y="75"/>
                    <a:pt x="16" y="81"/>
                  </a:cubicBezTo>
                  <a:cubicBezTo>
                    <a:pt x="16" y="81"/>
                    <a:pt x="18" y="93"/>
                    <a:pt x="24" y="89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5" y="103"/>
                    <a:pt x="55" y="103"/>
                    <a:pt x="55" y="103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8" y="115"/>
                    <a:pt x="58" y="115"/>
                    <a:pt x="58" y="115"/>
                  </a:cubicBezTo>
                  <a:cubicBezTo>
                    <a:pt x="58" y="115"/>
                    <a:pt x="60" y="120"/>
                    <a:pt x="54" y="121"/>
                  </a:cubicBezTo>
                  <a:cubicBezTo>
                    <a:pt x="54" y="121"/>
                    <a:pt x="50" y="124"/>
                    <a:pt x="50" y="125"/>
                  </a:cubicBezTo>
                  <a:cubicBezTo>
                    <a:pt x="50" y="126"/>
                    <a:pt x="44" y="126"/>
                    <a:pt x="44" y="131"/>
                  </a:cubicBezTo>
                  <a:cubicBezTo>
                    <a:pt x="44" y="135"/>
                    <a:pt x="42" y="141"/>
                    <a:pt x="42" y="141"/>
                  </a:cubicBezTo>
                  <a:cubicBezTo>
                    <a:pt x="42" y="141"/>
                    <a:pt x="41" y="144"/>
                    <a:pt x="44" y="147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6" y="155"/>
                    <a:pt x="48" y="155"/>
                  </a:cubicBezTo>
                  <a:cubicBezTo>
                    <a:pt x="48" y="155"/>
                    <a:pt x="49" y="155"/>
                    <a:pt x="49" y="155"/>
                  </a:cubicBezTo>
                  <a:cubicBezTo>
                    <a:pt x="50" y="156"/>
                    <a:pt x="50" y="156"/>
                    <a:pt x="50" y="156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56"/>
                    <a:pt x="56" y="157"/>
                    <a:pt x="56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3" y="163"/>
                    <a:pt x="64" y="163"/>
                    <a:pt x="65" y="163"/>
                  </a:cubicBezTo>
                  <a:cubicBezTo>
                    <a:pt x="66" y="163"/>
                    <a:pt x="68" y="163"/>
                    <a:pt x="68" y="163"/>
                  </a:cubicBezTo>
                  <a:cubicBezTo>
                    <a:pt x="69" y="164"/>
                    <a:pt x="69" y="164"/>
                    <a:pt x="69" y="164"/>
                  </a:cubicBezTo>
                  <a:cubicBezTo>
                    <a:pt x="70" y="165"/>
                    <a:pt x="70" y="165"/>
                    <a:pt x="70" y="165"/>
                  </a:cubicBezTo>
                  <a:cubicBezTo>
                    <a:pt x="70" y="168"/>
                    <a:pt x="70" y="168"/>
                    <a:pt x="70" y="168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5" y="170"/>
                    <a:pt x="75" y="170"/>
                    <a:pt x="75" y="170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8" y="174"/>
                    <a:pt x="78" y="174"/>
                    <a:pt x="78" y="174"/>
                  </a:cubicBezTo>
                  <a:cubicBezTo>
                    <a:pt x="79" y="176"/>
                    <a:pt x="79" y="176"/>
                    <a:pt x="79" y="176"/>
                  </a:cubicBezTo>
                  <a:cubicBezTo>
                    <a:pt x="80" y="179"/>
                    <a:pt x="80" y="179"/>
                    <a:pt x="80" y="179"/>
                  </a:cubicBezTo>
                  <a:cubicBezTo>
                    <a:pt x="81" y="182"/>
                    <a:pt x="81" y="182"/>
                    <a:pt x="81" y="182"/>
                  </a:cubicBezTo>
                  <a:cubicBezTo>
                    <a:pt x="83" y="184"/>
                    <a:pt x="83" y="184"/>
                    <a:pt x="83" y="184"/>
                  </a:cubicBezTo>
                  <a:cubicBezTo>
                    <a:pt x="85" y="185"/>
                    <a:pt x="85" y="185"/>
                    <a:pt x="85" y="185"/>
                  </a:cubicBezTo>
                  <a:cubicBezTo>
                    <a:pt x="86" y="185"/>
                    <a:pt x="86" y="185"/>
                    <a:pt x="86" y="185"/>
                  </a:cubicBezTo>
                  <a:cubicBezTo>
                    <a:pt x="86" y="185"/>
                    <a:pt x="87" y="184"/>
                    <a:pt x="87" y="183"/>
                  </a:cubicBezTo>
                  <a:cubicBezTo>
                    <a:pt x="87" y="183"/>
                    <a:pt x="88" y="181"/>
                    <a:pt x="88" y="181"/>
                  </a:cubicBezTo>
                  <a:cubicBezTo>
                    <a:pt x="90" y="181"/>
                    <a:pt x="90" y="181"/>
                    <a:pt x="90" y="181"/>
                  </a:cubicBezTo>
                  <a:cubicBezTo>
                    <a:pt x="92" y="179"/>
                    <a:pt x="92" y="179"/>
                    <a:pt x="92" y="179"/>
                  </a:cubicBezTo>
                  <a:cubicBezTo>
                    <a:pt x="92" y="178"/>
                    <a:pt x="92" y="178"/>
                    <a:pt x="92" y="178"/>
                  </a:cubicBezTo>
                  <a:cubicBezTo>
                    <a:pt x="91" y="177"/>
                    <a:pt x="91" y="177"/>
                    <a:pt x="91" y="177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1"/>
                    <a:pt x="88" y="169"/>
                    <a:pt x="89" y="169"/>
                  </a:cubicBezTo>
                  <a:cubicBezTo>
                    <a:pt x="89" y="169"/>
                    <a:pt x="90" y="168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2" y="170"/>
                    <a:pt x="92" y="170"/>
                    <a:pt x="92" y="170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6" y="172"/>
                    <a:pt x="96" y="172"/>
                    <a:pt x="96" y="172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8" y="178"/>
                    <a:pt x="98" y="178"/>
                    <a:pt x="98" y="178"/>
                  </a:cubicBezTo>
                  <a:cubicBezTo>
                    <a:pt x="104" y="173"/>
                    <a:pt x="105" y="179"/>
                    <a:pt x="105" y="179"/>
                  </a:cubicBezTo>
                  <a:cubicBezTo>
                    <a:pt x="110" y="183"/>
                    <a:pt x="116" y="177"/>
                    <a:pt x="116" y="177"/>
                  </a:cubicBezTo>
                  <a:cubicBezTo>
                    <a:pt x="117" y="177"/>
                    <a:pt x="117" y="178"/>
                    <a:pt x="117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9"/>
                    <a:pt x="120" y="180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4" y="180"/>
                    <a:pt x="124" y="180"/>
                    <a:pt x="124" y="180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6" y="180"/>
                    <a:pt x="126" y="180"/>
                    <a:pt x="126" y="180"/>
                  </a:cubicBezTo>
                  <a:cubicBezTo>
                    <a:pt x="128" y="182"/>
                    <a:pt x="128" y="182"/>
                    <a:pt x="128" y="182"/>
                  </a:cubicBezTo>
                  <a:cubicBezTo>
                    <a:pt x="128" y="183"/>
                    <a:pt x="128" y="183"/>
                    <a:pt x="128" y="183"/>
                  </a:cubicBezTo>
                  <a:cubicBezTo>
                    <a:pt x="129" y="182"/>
                    <a:pt x="129" y="182"/>
                    <a:pt x="129" y="182"/>
                  </a:cubicBezTo>
                  <a:cubicBezTo>
                    <a:pt x="133" y="176"/>
                    <a:pt x="133" y="176"/>
                    <a:pt x="133" y="176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39" y="175"/>
                    <a:pt x="139" y="175"/>
                    <a:pt x="139" y="175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50" y="172"/>
                    <a:pt x="153" y="172"/>
                    <a:pt x="153" y="173"/>
                  </a:cubicBezTo>
                  <a:cubicBezTo>
                    <a:pt x="154" y="173"/>
                    <a:pt x="155" y="174"/>
                    <a:pt x="155" y="174"/>
                  </a:cubicBezTo>
                  <a:cubicBezTo>
                    <a:pt x="156" y="176"/>
                    <a:pt x="156" y="176"/>
                    <a:pt x="156" y="176"/>
                  </a:cubicBezTo>
                  <a:cubicBezTo>
                    <a:pt x="156" y="176"/>
                    <a:pt x="160" y="174"/>
                    <a:pt x="163" y="178"/>
                  </a:cubicBezTo>
                  <a:cubicBezTo>
                    <a:pt x="163" y="178"/>
                    <a:pt x="165" y="177"/>
                    <a:pt x="166" y="173"/>
                  </a:cubicBezTo>
                  <a:cubicBezTo>
                    <a:pt x="167" y="168"/>
                    <a:pt x="171" y="163"/>
                    <a:pt x="172" y="162"/>
                  </a:cubicBezTo>
                  <a:cubicBezTo>
                    <a:pt x="173" y="160"/>
                    <a:pt x="174" y="156"/>
                    <a:pt x="172" y="155"/>
                  </a:cubicBezTo>
                  <a:cubicBezTo>
                    <a:pt x="172" y="144"/>
                    <a:pt x="172" y="144"/>
                    <a:pt x="172" y="144"/>
                  </a:cubicBezTo>
                  <a:cubicBezTo>
                    <a:pt x="172" y="144"/>
                    <a:pt x="171" y="142"/>
                    <a:pt x="181" y="143"/>
                  </a:cubicBezTo>
                  <a:cubicBezTo>
                    <a:pt x="181" y="143"/>
                    <a:pt x="182" y="135"/>
                    <a:pt x="187" y="142"/>
                  </a:cubicBezTo>
                  <a:cubicBezTo>
                    <a:pt x="191" y="148"/>
                    <a:pt x="192" y="148"/>
                    <a:pt x="194" y="146"/>
                  </a:cubicBezTo>
                  <a:cubicBezTo>
                    <a:pt x="194" y="146"/>
                    <a:pt x="198" y="144"/>
                    <a:pt x="199" y="151"/>
                  </a:cubicBezTo>
                  <a:cubicBezTo>
                    <a:pt x="200" y="157"/>
                    <a:pt x="203" y="160"/>
                    <a:pt x="208" y="154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20" y="148"/>
                    <a:pt x="220" y="148"/>
                    <a:pt x="220" y="148"/>
                  </a:cubicBezTo>
                  <a:cubicBezTo>
                    <a:pt x="220" y="145"/>
                    <a:pt x="220" y="145"/>
                    <a:pt x="220" y="145"/>
                  </a:cubicBezTo>
                  <a:cubicBezTo>
                    <a:pt x="220" y="141"/>
                    <a:pt x="220" y="141"/>
                    <a:pt x="220" y="141"/>
                  </a:cubicBezTo>
                  <a:cubicBezTo>
                    <a:pt x="221" y="141"/>
                    <a:pt x="221" y="141"/>
                    <a:pt x="221" y="141"/>
                  </a:cubicBezTo>
                  <a:cubicBezTo>
                    <a:pt x="221" y="141"/>
                    <a:pt x="222" y="141"/>
                    <a:pt x="222" y="141"/>
                  </a:cubicBezTo>
                  <a:cubicBezTo>
                    <a:pt x="223" y="141"/>
                    <a:pt x="223" y="141"/>
                    <a:pt x="223" y="141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5" y="142"/>
                    <a:pt x="225" y="142"/>
                    <a:pt x="225" y="142"/>
                  </a:cubicBezTo>
                  <a:cubicBezTo>
                    <a:pt x="226" y="143"/>
                    <a:pt x="226" y="143"/>
                    <a:pt x="226" y="143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30" y="141"/>
                    <a:pt x="230" y="141"/>
                    <a:pt x="230" y="141"/>
                  </a:cubicBezTo>
                  <a:cubicBezTo>
                    <a:pt x="232" y="141"/>
                    <a:pt x="232" y="141"/>
                    <a:pt x="232" y="141"/>
                  </a:cubicBezTo>
                  <a:cubicBezTo>
                    <a:pt x="232" y="141"/>
                    <a:pt x="232" y="141"/>
                    <a:pt x="232" y="141"/>
                  </a:cubicBezTo>
                  <a:cubicBezTo>
                    <a:pt x="235" y="142"/>
                    <a:pt x="235" y="142"/>
                    <a:pt x="235" y="142"/>
                  </a:cubicBezTo>
                  <a:cubicBezTo>
                    <a:pt x="235" y="142"/>
                    <a:pt x="235" y="142"/>
                    <a:pt x="236" y="143"/>
                  </a:cubicBezTo>
                  <a:cubicBezTo>
                    <a:pt x="237" y="144"/>
                    <a:pt x="238" y="143"/>
                    <a:pt x="238" y="143"/>
                  </a:cubicBezTo>
                  <a:cubicBezTo>
                    <a:pt x="241" y="142"/>
                    <a:pt x="241" y="142"/>
                    <a:pt x="241" y="142"/>
                  </a:cubicBezTo>
                  <a:cubicBezTo>
                    <a:pt x="246" y="141"/>
                    <a:pt x="246" y="141"/>
                    <a:pt x="246" y="141"/>
                  </a:cubicBezTo>
                  <a:cubicBezTo>
                    <a:pt x="248" y="139"/>
                    <a:pt x="248" y="139"/>
                    <a:pt x="248" y="139"/>
                  </a:cubicBezTo>
                  <a:cubicBezTo>
                    <a:pt x="249" y="135"/>
                    <a:pt x="249" y="135"/>
                    <a:pt x="249" y="135"/>
                  </a:cubicBezTo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Rectangle 701"/>
            <p:cNvSpPr>
              <a:spLocks noChangeArrowheads="1"/>
            </p:cNvSpPr>
            <p:nvPr/>
          </p:nvSpPr>
          <p:spPr bwMode="auto">
            <a:xfrm>
              <a:off x="4351338" y="3986213"/>
              <a:ext cx="298650" cy="119460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拉萨市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Rectangle 702"/>
            <p:cNvSpPr>
              <a:spLocks noChangeArrowheads="1"/>
            </p:cNvSpPr>
            <p:nvPr/>
          </p:nvSpPr>
          <p:spPr bwMode="auto">
            <a:xfrm>
              <a:off x="3465513" y="4576763"/>
              <a:ext cx="357758" cy="119460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日 喀 则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Rectangle 703"/>
            <p:cNvSpPr>
              <a:spLocks noChangeArrowheads="1"/>
            </p:cNvSpPr>
            <p:nvPr/>
          </p:nvSpPr>
          <p:spPr bwMode="auto">
            <a:xfrm>
              <a:off x="3598863" y="3443288"/>
              <a:ext cx="99550" cy="119460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那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Rectangle 704"/>
            <p:cNvSpPr>
              <a:spLocks noChangeArrowheads="1"/>
            </p:cNvSpPr>
            <p:nvPr/>
          </p:nvSpPr>
          <p:spPr bwMode="auto">
            <a:xfrm>
              <a:off x="3598863" y="3624263"/>
              <a:ext cx="424643" cy="119460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           曲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" name="Rectangle 585"/>
            <p:cNvSpPr>
              <a:spLocks noChangeArrowheads="1"/>
            </p:cNvSpPr>
            <p:nvPr/>
          </p:nvSpPr>
          <p:spPr bwMode="auto">
            <a:xfrm>
              <a:off x="5218113" y="3328988"/>
              <a:ext cx="819150" cy="1428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 anchor="t" upright="1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西宁市海东地区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l" rtl="0">
                <a:defRPr sz="1000"/>
              </a:pP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0" name="Group 1"/>
          <p:cNvGrpSpPr/>
          <p:nvPr/>
        </p:nvGrpSpPr>
        <p:grpSpPr bwMode="auto">
          <a:xfrm>
            <a:off x="7483234" y="5819271"/>
            <a:ext cx="1403718" cy="779182"/>
            <a:chOff x="0" y="0"/>
            <a:chExt cx="472" cy="262"/>
          </a:xfrm>
        </p:grpSpPr>
        <p:sp>
          <p:nvSpPr>
            <p:cNvPr id="31" name="未知"/>
            <p:cNvSpPr/>
            <p:nvPr/>
          </p:nvSpPr>
          <p:spPr bwMode="auto">
            <a:xfrm>
              <a:off x="261" y="135"/>
              <a:ext cx="65" cy="61"/>
            </a:xfrm>
            <a:custGeom>
              <a:avLst/>
              <a:gdLst>
                <a:gd name="T0" fmla="*/ 4 w 163"/>
                <a:gd name="T1" fmla="*/ 116 h 154"/>
                <a:gd name="T2" fmla="*/ 8 w 163"/>
                <a:gd name="T3" fmla="*/ 121 h 154"/>
                <a:gd name="T4" fmla="*/ 12 w 163"/>
                <a:gd name="T5" fmla="*/ 125 h 154"/>
                <a:gd name="T6" fmla="*/ 14 w 163"/>
                <a:gd name="T7" fmla="*/ 130 h 154"/>
                <a:gd name="T8" fmla="*/ 13 w 163"/>
                <a:gd name="T9" fmla="*/ 136 h 154"/>
                <a:gd name="T10" fmla="*/ 11 w 163"/>
                <a:gd name="T11" fmla="*/ 145 h 154"/>
                <a:gd name="T12" fmla="*/ 11 w 163"/>
                <a:gd name="T13" fmla="*/ 148 h 154"/>
                <a:gd name="T14" fmla="*/ 16 w 163"/>
                <a:gd name="T15" fmla="*/ 154 h 154"/>
                <a:gd name="T16" fmla="*/ 20 w 163"/>
                <a:gd name="T17" fmla="*/ 152 h 154"/>
                <a:gd name="T18" fmla="*/ 22 w 163"/>
                <a:gd name="T19" fmla="*/ 150 h 154"/>
                <a:gd name="T20" fmla="*/ 29 w 163"/>
                <a:gd name="T21" fmla="*/ 149 h 154"/>
                <a:gd name="T22" fmla="*/ 35 w 163"/>
                <a:gd name="T23" fmla="*/ 146 h 154"/>
                <a:gd name="T24" fmla="*/ 41 w 163"/>
                <a:gd name="T25" fmla="*/ 146 h 154"/>
                <a:gd name="T26" fmla="*/ 44 w 163"/>
                <a:gd name="T27" fmla="*/ 146 h 154"/>
                <a:gd name="T28" fmla="*/ 45 w 163"/>
                <a:gd name="T29" fmla="*/ 147 h 154"/>
                <a:gd name="T30" fmla="*/ 49 w 163"/>
                <a:gd name="T31" fmla="*/ 147 h 154"/>
                <a:gd name="T32" fmla="*/ 54 w 163"/>
                <a:gd name="T33" fmla="*/ 147 h 154"/>
                <a:gd name="T34" fmla="*/ 60 w 163"/>
                <a:gd name="T35" fmla="*/ 147 h 154"/>
                <a:gd name="T36" fmla="*/ 70 w 163"/>
                <a:gd name="T37" fmla="*/ 144 h 154"/>
                <a:gd name="T38" fmla="*/ 94 w 163"/>
                <a:gd name="T39" fmla="*/ 117 h 154"/>
                <a:gd name="T40" fmla="*/ 109 w 163"/>
                <a:gd name="T41" fmla="*/ 110 h 154"/>
                <a:gd name="T42" fmla="*/ 136 w 163"/>
                <a:gd name="T43" fmla="*/ 105 h 154"/>
                <a:gd name="T44" fmla="*/ 145 w 163"/>
                <a:gd name="T45" fmla="*/ 100 h 154"/>
                <a:gd name="T46" fmla="*/ 149 w 163"/>
                <a:gd name="T47" fmla="*/ 98 h 154"/>
                <a:gd name="T48" fmla="*/ 160 w 163"/>
                <a:gd name="T49" fmla="*/ 96 h 154"/>
                <a:gd name="T50" fmla="*/ 162 w 163"/>
                <a:gd name="T51" fmla="*/ 88 h 154"/>
                <a:gd name="T52" fmla="*/ 153 w 163"/>
                <a:gd name="T53" fmla="*/ 78 h 154"/>
                <a:gd name="T54" fmla="*/ 146 w 163"/>
                <a:gd name="T55" fmla="*/ 69 h 154"/>
                <a:gd name="T56" fmla="*/ 155 w 163"/>
                <a:gd name="T57" fmla="*/ 49 h 154"/>
                <a:gd name="T58" fmla="*/ 133 w 163"/>
                <a:gd name="T59" fmla="*/ 49 h 154"/>
                <a:gd name="T60" fmla="*/ 109 w 163"/>
                <a:gd name="T61" fmla="*/ 40 h 154"/>
                <a:gd name="T62" fmla="*/ 97 w 163"/>
                <a:gd name="T63" fmla="*/ 27 h 154"/>
                <a:gd name="T64" fmla="*/ 78 w 163"/>
                <a:gd name="T65" fmla="*/ 17 h 154"/>
                <a:gd name="T66" fmla="*/ 63 w 163"/>
                <a:gd name="T67" fmla="*/ 20 h 154"/>
                <a:gd name="T68" fmla="*/ 41 w 163"/>
                <a:gd name="T69" fmla="*/ 22 h 154"/>
                <a:gd name="T70" fmla="*/ 40 w 163"/>
                <a:gd name="T71" fmla="*/ 50 h 154"/>
                <a:gd name="T72" fmla="*/ 42 w 163"/>
                <a:gd name="T73" fmla="*/ 68 h 154"/>
                <a:gd name="T74" fmla="*/ 26 w 163"/>
                <a:gd name="T75" fmla="*/ 96 h 154"/>
                <a:gd name="T76" fmla="*/ 18 w 163"/>
                <a:gd name="T77" fmla="*/ 108 h 154"/>
                <a:gd name="T78" fmla="*/ 1 w 163"/>
                <a:gd name="T79" fmla="*/ 104 h 154"/>
                <a:gd name="T80" fmla="*/ 0 w 163"/>
                <a:gd name="T81" fmla="*/ 111 h 154"/>
                <a:gd name="T82" fmla="*/ 4 w 163"/>
                <a:gd name="T83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3" h="154">
                  <a:moveTo>
                    <a:pt x="4" y="116"/>
                  </a:moveTo>
                  <a:cubicBezTo>
                    <a:pt x="8" y="121"/>
                    <a:pt x="8" y="121"/>
                    <a:pt x="8" y="121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1" y="143"/>
                    <a:pt x="11" y="145"/>
                  </a:cubicBezTo>
                  <a:cubicBezTo>
                    <a:pt x="11" y="146"/>
                    <a:pt x="11" y="148"/>
                    <a:pt x="11" y="148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8" y="150"/>
                    <a:pt x="29" y="149"/>
                  </a:cubicBezTo>
                  <a:cubicBezTo>
                    <a:pt x="31" y="148"/>
                    <a:pt x="35" y="146"/>
                    <a:pt x="35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48" y="147"/>
                    <a:pt x="49" y="147"/>
                  </a:cubicBezTo>
                  <a:cubicBezTo>
                    <a:pt x="50" y="147"/>
                    <a:pt x="52" y="147"/>
                    <a:pt x="54" y="147"/>
                  </a:cubicBezTo>
                  <a:cubicBezTo>
                    <a:pt x="55" y="147"/>
                    <a:pt x="60" y="147"/>
                    <a:pt x="60" y="147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4" y="140"/>
                    <a:pt x="94" y="117"/>
                    <a:pt x="94" y="117"/>
                  </a:cubicBezTo>
                  <a:cubicBezTo>
                    <a:pt x="103" y="120"/>
                    <a:pt x="109" y="110"/>
                    <a:pt x="109" y="110"/>
                  </a:cubicBezTo>
                  <a:cubicBezTo>
                    <a:pt x="116" y="115"/>
                    <a:pt x="136" y="105"/>
                    <a:pt x="136" y="105"/>
                  </a:cubicBezTo>
                  <a:cubicBezTo>
                    <a:pt x="145" y="100"/>
                    <a:pt x="145" y="100"/>
                    <a:pt x="145" y="100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3" y="76"/>
                    <a:pt x="153" y="78"/>
                    <a:pt x="153" y="78"/>
                  </a:cubicBezTo>
                  <a:cubicBezTo>
                    <a:pt x="134" y="78"/>
                    <a:pt x="146" y="69"/>
                    <a:pt x="146" y="69"/>
                  </a:cubicBezTo>
                  <a:cubicBezTo>
                    <a:pt x="158" y="65"/>
                    <a:pt x="155" y="49"/>
                    <a:pt x="155" y="49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21" y="63"/>
                    <a:pt x="111" y="56"/>
                    <a:pt x="109" y="40"/>
                  </a:cubicBezTo>
                  <a:cubicBezTo>
                    <a:pt x="107" y="23"/>
                    <a:pt x="97" y="27"/>
                    <a:pt x="97" y="27"/>
                  </a:cubicBezTo>
                  <a:cubicBezTo>
                    <a:pt x="91" y="34"/>
                    <a:pt x="89" y="34"/>
                    <a:pt x="78" y="17"/>
                  </a:cubicBezTo>
                  <a:cubicBezTo>
                    <a:pt x="66" y="0"/>
                    <a:pt x="63" y="20"/>
                    <a:pt x="63" y="20"/>
                  </a:cubicBezTo>
                  <a:cubicBezTo>
                    <a:pt x="38" y="17"/>
                    <a:pt x="41" y="22"/>
                    <a:pt x="41" y="22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5" y="54"/>
                    <a:pt x="44" y="64"/>
                    <a:pt x="42" y="68"/>
                  </a:cubicBezTo>
                  <a:cubicBezTo>
                    <a:pt x="39" y="72"/>
                    <a:pt x="28" y="85"/>
                    <a:pt x="26" y="96"/>
                  </a:cubicBezTo>
                  <a:cubicBezTo>
                    <a:pt x="23" y="106"/>
                    <a:pt x="18" y="108"/>
                    <a:pt x="18" y="108"/>
                  </a:cubicBezTo>
                  <a:cubicBezTo>
                    <a:pt x="10" y="99"/>
                    <a:pt x="1" y="104"/>
                    <a:pt x="1" y="104"/>
                  </a:cubicBezTo>
                  <a:cubicBezTo>
                    <a:pt x="0" y="111"/>
                    <a:pt x="0" y="111"/>
                    <a:pt x="0" y="111"/>
                  </a:cubicBezTo>
                  <a:lnTo>
                    <a:pt x="4" y="116"/>
                  </a:lnTo>
                  <a:close/>
                </a:path>
              </a:pathLst>
            </a:custGeom>
            <a:solidFill>
              <a:srgbClr val="FFFBCB"/>
            </a:solidFill>
            <a:ln w="19050" cap="flat" cmpd="sng">
              <a:solidFill>
                <a:srgbClr val="53B7E8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未知"/>
            <p:cNvSpPr/>
            <p:nvPr/>
          </p:nvSpPr>
          <p:spPr bwMode="auto">
            <a:xfrm>
              <a:off x="314" y="121"/>
              <a:ext cx="146" cy="92"/>
            </a:xfrm>
            <a:custGeom>
              <a:avLst/>
              <a:gdLst>
                <a:gd name="T0" fmla="*/ 341 w 371"/>
                <a:gd name="T1" fmla="*/ 55 h 233"/>
                <a:gd name="T2" fmla="*/ 332 w 371"/>
                <a:gd name="T3" fmla="*/ 58 h 233"/>
                <a:gd name="T4" fmla="*/ 323 w 371"/>
                <a:gd name="T5" fmla="*/ 53 h 233"/>
                <a:gd name="T6" fmla="*/ 314 w 371"/>
                <a:gd name="T7" fmla="*/ 56 h 233"/>
                <a:gd name="T8" fmla="*/ 311 w 371"/>
                <a:gd name="T9" fmla="*/ 65 h 233"/>
                <a:gd name="T10" fmla="*/ 303 w 371"/>
                <a:gd name="T11" fmla="*/ 51 h 233"/>
                <a:gd name="T12" fmla="*/ 295 w 371"/>
                <a:gd name="T13" fmla="*/ 44 h 233"/>
                <a:gd name="T14" fmla="*/ 283 w 371"/>
                <a:gd name="T15" fmla="*/ 45 h 233"/>
                <a:gd name="T16" fmla="*/ 275 w 371"/>
                <a:gd name="T17" fmla="*/ 43 h 233"/>
                <a:gd name="T18" fmla="*/ 256 w 371"/>
                <a:gd name="T19" fmla="*/ 52 h 233"/>
                <a:gd name="T20" fmla="*/ 244 w 371"/>
                <a:gd name="T21" fmla="*/ 20 h 233"/>
                <a:gd name="T22" fmla="*/ 235 w 371"/>
                <a:gd name="T23" fmla="*/ 6 h 233"/>
                <a:gd name="T24" fmla="*/ 196 w 371"/>
                <a:gd name="T25" fmla="*/ 14 h 233"/>
                <a:gd name="T26" fmla="*/ 166 w 371"/>
                <a:gd name="T27" fmla="*/ 6 h 233"/>
                <a:gd name="T28" fmla="*/ 149 w 371"/>
                <a:gd name="T29" fmla="*/ 10 h 233"/>
                <a:gd name="T30" fmla="*/ 110 w 371"/>
                <a:gd name="T31" fmla="*/ 27 h 233"/>
                <a:gd name="T32" fmla="*/ 94 w 371"/>
                <a:gd name="T33" fmla="*/ 50 h 233"/>
                <a:gd name="T34" fmla="*/ 70 w 371"/>
                <a:gd name="T35" fmla="*/ 57 h 233"/>
                <a:gd name="T36" fmla="*/ 59 w 371"/>
                <a:gd name="T37" fmla="*/ 50 h 233"/>
                <a:gd name="T38" fmla="*/ 45 w 371"/>
                <a:gd name="T39" fmla="*/ 57 h 233"/>
                <a:gd name="T40" fmla="*/ 37 w 371"/>
                <a:gd name="T41" fmla="*/ 50 h 233"/>
                <a:gd name="T42" fmla="*/ 30 w 371"/>
                <a:gd name="T43" fmla="*/ 50 h 233"/>
                <a:gd name="T44" fmla="*/ 25 w 371"/>
                <a:gd name="T45" fmla="*/ 78 h 233"/>
                <a:gd name="T46" fmla="*/ 19 w 371"/>
                <a:gd name="T47" fmla="*/ 114 h 233"/>
                <a:gd name="T48" fmla="*/ 32 w 371"/>
                <a:gd name="T49" fmla="*/ 119 h 233"/>
                <a:gd name="T50" fmla="*/ 43 w 371"/>
                <a:gd name="T51" fmla="*/ 117 h 233"/>
                <a:gd name="T52" fmla="*/ 56 w 371"/>
                <a:gd name="T53" fmla="*/ 116 h 233"/>
                <a:gd name="T54" fmla="*/ 65 w 371"/>
                <a:gd name="T55" fmla="*/ 127 h 233"/>
                <a:gd name="T56" fmla="*/ 63 w 371"/>
                <a:gd name="T57" fmla="*/ 146 h 233"/>
                <a:gd name="T58" fmla="*/ 53 w 371"/>
                <a:gd name="T59" fmla="*/ 172 h 233"/>
                <a:gd name="T60" fmla="*/ 61 w 371"/>
                <a:gd name="T61" fmla="*/ 183 h 233"/>
                <a:gd name="T62" fmla="*/ 110 w 371"/>
                <a:gd name="T63" fmla="*/ 172 h 233"/>
                <a:gd name="T64" fmla="*/ 166 w 371"/>
                <a:gd name="T65" fmla="*/ 233 h 233"/>
                <a:gd name="T66" fmla="*/ 248 w 371"/>
                <a:gd name="T67" fmla="*/ 159 h 233"/>
                <a:gd name="T68" fmla="*/ 267 w 371"/>
                <a:gd name="T69" fmla="*/ 158 h 233"/>
                <a:gd name="T70" fmla="*/ 276 w 371"/>
                <a:gd name="T71" fmla="*/ 154 h 233"/>
                <a:gd name="T72" fmla="*/ 292 w 371"/>
                <a:gd name="T73" fmla="*/ 162 h 233"/>
                <a:gd name="T74" fmla="*/ 304 w 371"/>
                <a:gd name="T75" fmla="*/ 162 h 233"/>
                <a:gd name="T76" fmla="*/ 316 w 371"/>
                <a:gd name="T77" fmla="*/ 166 h 233"/>
                <a:gd name="T78" fmla="*/ 325 w 371"/>
                <a:gd name="T79" fmla="*/ 153 h 233"/>
                <a:gd name="T80" fmla="*/ 331 w 371"/>
                <a:gd name="T81" fmla="*/ 150 h 233"/>
                <a:gd name="T82" fmla="*/ 324 w 371"/>
                <a:gd name="T83" fmla="*/ 139 h 233"/>
                <a:gd name="T84" fmla="*/ 319 w 371"/>
                <a:gd name="T85" fmla="*/ 122 h 233"/>
                <a:gd name="T86" fmla="*/ 327 w 371"/>
                <a:gd name="T87" fmla="*/ 114 h 233"/>
                <a:gd name="T88" fmla="*/ 324 w 371"/>
                <a:gd name="T89" fmla="*/ 107 h 233"/>
                <a:gd name="T90" fmla="*/ 333 w 371"/>
                <a:gd name="T91" fmla="*/ 103 h 233"/>
                <a:gd name="T92" fmla="*/ 345 w 371"/>
                <a:gd name="T93" fmla="*/ 112 h 233"/>
                <a:gd name="T94" fmla="*/ 359 w 371"/>
                <a:gd name="T95" fmla="*/ 117 h 233"/>
                <a:gd name="T96" fmla="*/ 371 w 371"/>
                <a:gd name="T97" fmla="*/ 107 h 233"/>
                <a:gd name="T98" fmla="*/ 366 w 371"/>
                <a:gd name="T99" fmla="*/ 100 h 233"/>
                <a:gd name="T100" fmla="*/ 347 w 371"/>
                <a:gd name="T101" fmla="*/ 7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1" h="233">
                  <a:moveTo>
                    <a:pt x="347" y="72"/>
                  </a:moveTo>
                  <a:cubicBezTo>
                    <a:pt x="346" y="54"/>
                    <a:pt x="346" y="54"/>
                    <a:pt x="346" y="54"/>
                  </a:cubicBezTo>
                  <a:cubicBezTo>
                    <a:pt x="341" y="55"/>
                    <a:pt x="341" y="55"/>
                    <a:pt x="341" y="55"/>
                  </a:cubicBezTo>
                  <a:cubicBezTo>
                    <a:pt x="338" y="57"/>
                    <a:pt x="338" y="57"/>
                    <a:pt x="338" y="57"/>
                  </a:cubicBezTo>
                  <a:cubicBezTo>
                    <a:pt x="336" y="58"/>
                    <a:pt x="336" y="58"/>
                    <a:pt x="336" y="58"/>
                  </a:cubicBezTo>
                  <a:cubicBezTo>
                    <a:pt x="332" y="58"/>
                    <a:pt x="332" y="58"/>
                    <a:pt x="332" y="58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5" y="54"/>
                    <a:pt x="324" y="53"/>
                    <a:pt x="323" y="53"/>
                  </a:cubicBezTo>
                  <a:cubicBezTo>
                    <a:pt x="321" y="53"/>
                    <a:pt x="321" y="53"/>
                    <a:pt x="320" y="53"/>
                  </a:cubicBezTo>
                  <a:cubicBezTo>
                    <a:pt x="318" y="53"/>
                    <a:pt x="317" y="53"/>
                    <a:pt x="317" y="53"/>
                  </a:cubicBezTo>
                  <a:cubicBezTo>
                    <a:pt x="317" y="53"/>
                    <a:pt x="314" y="54"/>
                    <a:pt x="314" y="56"/>
                  </a:cubicBezTo>
                  <a:cubicBezTo>
                    <a:pt x="314" y="57"/>
                    <a:pt x="314" y="60"/>
                    <a:pt x="314" y="60"/>
                  </a:cubicBezTo>
                  <a:cubicBezTo>
                    <a:pt x="314" y="65"/>
                    <a:pt x="314" y="65"/>
                    <a:pt x="314" y="65"/>
                  </a:cubicBezTo>
                  <a:cubicBezTo>
                    <a:pt x="311" y="65"/>
                    <a:pt x="311" y="65"/>
                    <a:pt x="311" y="65"/>
                  </a:cubicBezTo>
                  <a:cubicBezTo>
                    <a:pt x="306" y="63"/>
                    <a:pt x="306" y="63"/>
                    <a:pt x="306" y="63"/>
                  </a:cubicBezTo>
                  <a:cubicBezTo>
                    <a:pt x="306" y="63"/>
                    <a:pt x="306" y="60"/>
                    <a:pt x="306" y="59"/>
                  </a:cubicBezTo>
                  <a:cubicBezTo>
                    <a:pt x="306" y="57"/>
                    <a:pt x="303" y="51"/>
                    <a:pt x="303" y="51"/>
                  </a:cubicBezTo>
                  <a:cubicBezTo>
                    <a:pt x="299" y="45"/>
                    <a:pt x="299" y="45"/>
                    <a:pt x="299" y="45"/>
                  </a:cubicBezTo>
                  <a:cubicBezTo>
                    <a:pt x="297" y="44"/>
                    <a:pt x="297" y="44"/>
                    <a:pt x="297" y="44"/>
                  </a:cubicBezTo>
                  <a:cubicBezTo>
                    <a:pt x="297" y="44"/>
                    <a:pt x="297" y="44"/>
                    <a:pt x="295" y="44"/>
                  </a:cubicBezTo>
                  <a:cubicBezTo>
                    <a:pt x="293" y="44"/>
                    <a:pt x="291" y="44"/>
                    <a:pt x="291" y="44"/>
                  </a:cubicBezTo>
                  <a:cubicBezTo>
                    <a:pt x="288" y="48"/>
                    <a:pt x="288" y="48"/>
                    <a:pt x="288" y="48"/>
                  </a:cubicBezTo>
                  <a:cubicBezTo>
                    <a:pt x="288" y="48"/>
                    <a:pt x="285" y="46"/>
                    <a:pt x="283" y="45"/>
                  </a:cubicBezTo>
                  <a:cubicBezTo>
                    <a:pt x="282" y="44"/>
                    <a:pt x="281" y="43"/>
                    <a:pt x="281" y="43"/>
                  </a:cubicBezTo>
                  <a:cubicBezTo>
                    <a:pt x="281" y="43"/>
                    <a:pt x="279" y="42"/>
                    <a:pt x="278" y="42"/>
                  </a:cubicBezTo>
                  <a:cubicBezTo>
                    <a:pt x="276" y="42"/>
                    <a:pt x="275" y="43"/>
                    <a:pt x="275" y="43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77" y="65"/>
                    <a:pt x="267" y="87"/>
                    <a:pt x="256" y="63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6" y="52"/>
                    <a:pt x="244" y="46"/>
                    <a:pt x="244" y="42"/>
                  </a:cubicBezTo>
                  <a:cubicBezTo>
                    <a:pt x="244" y="37"/>
                    <a:pt x="244" y="29"/>
                    <a:pt x="244" y="29"/>
                  </a:cubicBezTo>
                  <a:cubicBezTo>
                    <a:pt x="244" y="29"/>
                    <a:pt x="244" y="22"/>
                    <a:pt x="244" y="20"/>
                  </a:cubicBezTo>
                  <a:cubicBezTo>
                    <a:pt x="244" y="17"/>
                    <a:pt x="244" y="12"/>
                    <a:pt x="244" y="12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25" y="1"/>
                    <a:pt x="225" y="1"/>
                    <a:pt x="225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2" y="1"/>
                    <a:pt x="220" y="29"/>
                    <a:pt x="196" y="14"/>
                  </a:cubicBezTo>
                  <a:cubicBezTo>
                    <a:pt x="196" y="14"/>
                    <a:pt x="184" y="3"/>
                    <a:pt x="181" y="1"/>
                  </a:cubicBezTo>
                  <a:cubicBezTo>
                    <a:pt x="178" y="0"/>
                    <a:pt x="171" y="5"/>
                    <a:pt x="171" y="5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4"/>
                    <a:pt x="160" y="3"/>
                    <a:pt x="158" y="4"/>
                  </a:cubicBezTo>
                  <a:cubicBezTo>
                    <a:pt x="156" y="5"/>
                    <a:pt x="152" y="7"/>
                    <a:pt x="149" y="10"/>
                  </a:cubicBezTo>
                  <a:cubicBezTo>
                    <a:pt x="146" y="14"/>
                    <a:pt x="145" y="14"/>
                    <a:pt x="144" y="14"/>
                  </a:cubicBezTo>
                  <a:cubicBezTo>
                    <a:pt x="142" y="14"/>
                    <a:pt x="129" y="14"/>
                    <a:pt x="129" y="14"/>
                  </a:cubicBezTo>
                  <a:cubicBezTo>
                    <a:pt x="129" y="14"/>
                    <a:pt x="117" y="29"/>
                    <a:pt x="110" y="27"/>
                  </a:cubicBezTo>
                  <a:cubicBezTo>
                    <a:pt x="110" y="27"/>
                    <a:pt x="104" y="28"/>
                    <a:pt x="102" y="3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3" y="58"/>
                    <a:pt x="70" y="57"/>
                  </a:cubicBezTo>
                  <a:cubicBezTo>
                    <a:pt x="68" y="55"/>
                    <a:pt x="66" y="53"/>
                    <a:pt x="66" y="53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5" y="50"/>
                  </a:cubicBezTo>
                  <a:cubicBezTo>
                    <a:pt x="34" y="50"/>
                    <a:pt x="32" y="50"/>
                    <a:pt x="32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4" y="101"/>
                    <a:pt x="12" y="105"/>
                  </a:cubicBezTo>
                  <a:cubicBezTo>
                    <a:pt x="12" y="105"/>
                    <a:pt x="0" y="114"/>
                    <a:pt x="19" y="114"/>
                  </a:cubicBezTo>
                  <a:cubicBezTo>
                    <a:pt x="19" y="114"/>
                    <a:pt x="29" y="112"/>
                    <a:pt x="28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19"/>
                    <a:pt x="35" y="118"/>
                    <a:pt x="36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3" y="146"/>
                    <a:pt x="63" y="146"/>
                    <a:pt x="63" y="146"/>
                  </a:cubicBezTo>
                  <a:cubicBezTo>
                    <a:pt x="59" y="153"/>
                    <a:pt x="59" y="153"/>
                    <a:pt x="59" y="153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53" y="172"/>
                    <a:pt x="53" y="178"/>
                    <a:pt x="53" y="179"/>
                  </a:cubicBezTo>
                  <a:cubicBezTo>
                    <a:pt x="53" y="181"/>
                    <a:pt x="55" y="182"/>
                    <a:pt x="55" y="182"/>
                  </a:cubicBezTo>
                  <a:cubicBezTo>
                    <a:pt x="61" y="183"/>
                    <a:pt x="61" y="183"/>
                    <a:pt x="61" y="183"/>
                  </a:cubicBezTo>
                  <a:cubicBezTo>
                    <a:pt x="65" y="182"/>
                    <a:pt x="65" y="182"/>
                    <a:pt x="65" y="182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85" y="175"/>
                    <a:pt x="110" y="172"/>
                    <a:pt x="110" y="172"/>
                  </a:cubicBezTo>
                  <a:cubicBezTo>
                    <a:pt x="123" y="158"/>
                    <a:pt x="136" y="183"/>
                    <a:pt x="136" y="183"/>
                  </a:cubicBezTo>
                  <a:cubicBezTo>
                    <a:pt x="156" y="188"/>
                    <a:pt x="150" y="203"/>
                    <a:pt x="150" y="203"/>
                  </a:cubicBezTo>
                  <a:cubicBezTo>
                    <a:pt x="175" y="214"/>
                    <a:pt x="166" y="233"/>
                    <a:pt x="166" y="233"/>
                  </a:cubicBezTo>
                  <a:cubicBezTo>
                    <a:pt x="166" y="233"/>
                    <a:pt x="213" y="206"/>
                    <a:pt x="210" y="180"/>
                  </a:cubicBezTo>
                  <a:cubicBezTo>
                    <a:pt x="231" y="159"/>
                    <a:pt x="231" y="159"/>
                    <a:pt x="231" y="159"/>
                  </a:cubicBezTo>
                  <a:cubicBezTo>
                    <a:pt x="248" y="159"/>
                    <a:pt x="248" y="159"/>
                    <a:pt x="248" y="159"/>
                  </a:cubicBezTo>
                  <a:cubicBezTo>
                    <a:pt x="251" y="157"/>
                    <a:pt x="251" y="157"/>
                    <a:pt x="251" y="157"/>
                  </a:cubicBezTo>
                  <a:cubicBezTo>
                    <a:pt x="251" y="157"/>
                    <a:pt x="260" y="147"/>
                    <a:pt x="265" y="158"/>
                  </a:cubicBezTo>
                  <a:cubicBezTo>
                    <a:pt x="267" y="158"/>
                    <a:pt x="267" y="158"/>
                    <a:pt x="267" y="158"/>
                  </a:cubicBezTo>
                  <a:cubicBezTo>
                    <a:pt x="269" y="156"/>
                    <a:pt x="269" y="156"/>
                    <a:pt x="269" y="156"/>
                  </a:cubicBezTo>
                  <a:cubicBezTo>
                    <a:pt x="272" y="153"/>
                    <a:pt x="272" y="153"/>
                    <a:pt x="272" y="153"/>
                  </a:cubicBezTo>
                  <a:cubicBezTo>
                    <a:pt x="276" y="154"/>
                    <a:pt x="276" y="154"/>
                    <a:pt x="276" y="154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9" y="161"/>
                    <a:pt x="289" y="161"/>
                    <a:pt x="289" y="161"/>
                  </a:cubicBezTo>
                  <a:cubicBezTo>
                    <a:pt x="289" y="161"/>
                    <a:pt x="290" y="162"/>
                    <a:pt x="292" y="162"/>
                  </a:cubicBezTo>
                  <a:cubicBezTo>
                    <a:pt x="293" y="162"/>
                    <a:pt x="294" y="162"/>
                    <a:pt x="296" y="162"/>
                  </a:cubicBezTo>
                  <a:cubicBezTo>
                    <a:pt x="298" y="162"/>
                    <a:pt x="298" y="162"/>
                    <a:pt x="300" y="162"/>
                  </a:cubicBezTo>
                  <a:cubicBezTo>
                    <a:pt x="302" y="162"/>
                    <a:pt x="304" y="162"/>
                    <a:pt x="304" y="162"/>
                  </a:cubicBezTo>
                  <a:cubicBezTo>
                    <a:pt x="304" y="162"/>
                    <a:pt x="306" y="161"/>
                    <a:pt x="310" y="162"/>
                  </a:cubicBezTo>
                  <a:cubicBezTo>
                    <a:pt x="313" y="163"/>
                    <a:pt x="313" y="163"/>
                    <a:pt x="313" y="163"/>
                  </a:cubicBezTo>
                  <a:cubicBezTo>
                    <a:pt x="316" y="166"/>
                    <a:pt x="316" y="166"/>
                    <a:pt x="316" y="166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19" y="165"/>
                    <a:pt x="322" y="165"/>
                    <a:pt x="322" y="154"/>
                  </a:cubicBezTo>
                  <a:cubicBezTo>
                    <a:pt x="325" y="153"/>
                    <a:pt x="325" y="153"/>
                    <a:pt x="325" y="153"/>
                  </a:cubicBezTo>
                  <a:cubicBezTo>
                    <a:pt x="328" y="153"/>
                    <a:pt x="328" y="153"/>
                    <a:pt x="328" y="153"/>
                  </a:cubicBezTo>
                  <a:cubicBezTo>
                    <a:pt x="330" y="153"/>
                    <a:pt x="330" y="153"/>
                    <a:pt x="330" y="153"/>
                  </a:cubicBezTo>
                  <a:cubicBezTo>
                    <a:pt x="331" y="152"/>
                    <a:pt x="331" y="150"/>
                    <a:pt x="331" y="150"/>
                  </a:cubicBezTo>
                  <a:cubicBezTo>
                    <a:pt x="331" y="147"/>
                    <a:pt x="331" y="147"/>
                    <a:pt x="331" y="147"/>
                  </a:cubicBezTo>
                  <a:cubicBezTo>
                    <a:pt x="329" y="144"/>
                    <a:pt x="329" y="144"/>
                    <a:pt x="329" y="144"/>
                  </a:cubicBezTo>
                  <a:cubicBezTo>
                    <a:pt x="324" y="139"/>
                    <a:pt x="324" y="139"/>
                    <a:pt x="324" y="139"/>
                  </a:cubicBezTo>
                  <a:cubicBezTo>
                    <a:pt x="319" y="135"/>
                    <a:pt x="319" y="135"/>
                    <a:pt x="319" y="135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22" y="121"/>
                    <a:pt x="324" y="121"/>
                    <a:pt x="324" y="121"/>
                  </a:cubicBezTo>
                  <a:cubicBezTo>
                    <a:pt x="327" y="119"/>
                    <a:pt x="327" y="119"/>
                    <a:pt x="327" y="119"/>
                  </a:cubicBezTo>
                  <a:cubicBezTo>
                    <a:pt x="327" y="114"/>
                    <a:pt x="327" y="114"/>
                    <a:pt x="327" y="114"/>
                  </a:cubicBezTo>
                  <a:cubicBezTo>
                    <a:pt x="325" y="111"/>
                    <a:pt x="325" y="111"/>
                    <a:pt x="325" y="111"/>
                  </a:cubicBezTo>
                  <a:cubicBezTo>
                    <a:pt x="324" y="109"/>
                    <a:pt x="324" y="109"/>
                    <a:pt x="324" y="109"/>
                  </a:cubicBezTo>
                  <a:cubicBezTo>
                    <a:pt x="324" y="107"/>
                    <a:pt x="324" y="107"/>
                    <a:pt x="324" y="107"/>
                  </a:cubicBezTo>
                  <a:cubicBezTo>
                    <a:pt x="328" y="104"/>
                    <a:pt x="328" y="104"/>
                    <a:pt x="328" y="104"/>
                  </a:cubicBezTo>
                  <a:cubicBezTo>
                    <a:pt x="328" y="104"/>
                    <a:pt x="329" y="103"/>
                    <a:pt x="331" y="103"/>
                  </a:cubicBezTo>
                  <a:cubicBezTo>
                    <a:pt x="332" y="103"/>
                    <a:pt x="329" y="101"/>
                    <a:pt x="333" y="103"/>
                  </a:cubicBezTo>
                  <a:cubicBezTo>
                    <a:pt x="338" y="106"/>
                    <a:pt x="338" y="106"/>
                    <a:pt x="340" y="108"/>
                  </a:cubicBezTo>
                  <a:cubicBezTo>
                    <a:pt x="341" y="109"/>
                    <a:pt x="342" y="112"/>
                    <a:pt x="342" y="112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45" y="112"/>
                    <a:pt x="345" y="108"/>
                    <a:pt x="346" y="108"/>
                  </a:cubicBezTo>
                  <a:cubicBezTo>
                    <a:pt x="348" y="108"/>
                    <a:pt x="353" y="108"/>
                    <a:pt x="353" y="111"/>
                  </a:cubicBezTo>
                  <a:cubicBezTo>
                    <a:pt x="354" y="115"/>
                    <a:pt x="359" y="117"/>
                    <a:pt x="359" y="117"/>
                  </a:cubicBezTo>
                  <a:cubicBezTo>
                    <a:pt x="359" y="117"/>
                    <a:pt x="362" y="122"/>
                    <a:pt x="367" y="117"/>
                  </a:cubicBezTo>
                  <a:cubicBezTo>
                    <a:pt x="371" y="113"/>
                    <a:pt x="371" y="113"/>
                    <a:pt x="371" y="113"/>
                  </a:cubicBezTo>
                  <a:cubicBezTo>
                    <a:pt x="371" y="107"/>
                    <a:pt x="371" y="107"/>
                    <a:pt x="371" y="107"/>
                  </a:cubicBezTo>
                  <a:cubicBezTo>
                    <a:pt x="371" y="105"/>
                    <a:pt x="371" y="105"/>
                    <a:pt x="371" y="105"/>
                  </a:cubicBezTo>
                  <a:cubicBezTo>
                    <a:pt x="368" y="102"/>
                    <a:pt x="368" y="102"/>
                    <a:pt x="368" y="102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66" y="97"/>
                    <a:pt x="366" y="97"/>
                    <a:pt x="366" y="97"/>
                  </a:cubicBezTo>
                  <a:cubicBezTo>
                    <a:pt x="367" y="95"/>
                    <a:pt x="367" y="95"/>
                    <a:pt x="367" y="95"/>
                  </a:cubicBezTo>
                  <a:cubicBezTo>
                    <a:pt x="367" y="95"/>
                    <a:pt x="349" y="90"/>
                    <a:pt x="347" y="72"/>
                  </a:cubicBezTo>
                  <a:close/>
                </a:path>
              </a:pathLst>
            </a:custGeom>
            <a:solidFill>
              <a:srgbClr val="FFFBCB"/>
            </a:solidFill>
            <a:ln w="19050" cap="flat" cmpd="sng">
              <a:solidFill>
                <a:srgbClr val="53B7E8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未知"/>
            <p:cNvSpPr/>
            <p:nvPr/>
          </p:nvSpPr>
          <p:spPr bwMode="auto">
            <a:xfrm>
              <a:off x="278" y="166"/>
              <a:ext cx="105" cy="84"/>
            </a:xfrm>
            <a:custGeom>
              <a:avLst/>
              <a:gdLst>
                <a:gd name="T0" fmla="*/ 229 w 268"/>
                <a:gd name="T1" fmla="*/ 68 h 213"/>
                <a:gd name="T2" fmla="*/ 170 w 268"/>
                <a:gd name="T3" fmla="*/ 66 h 213"/>
                <a:gd name="T4" fmla="*/ 154 w 268"/>
                <a:gd name="T5" fmla="*/ 68 h 213"/>
                <a:gd name="T6" fmla="*/ 146 w 268"/>
                <a:gd name="T7" fmla="*/ 64 h 213"/>
                <a:gd name="T8" fmla="*/ 148 w 268"/>
                <a:gd name="T9" fmla="*/ 47 h 213"/>
                <a:gd name="T10" fmla="*/ 156 w 268"/>
                <a:gd name="T11" fmla="*/ 31 h 213"/>
                <a:gd name="T12" fmla="*/ 158 w 268"/>
                <a:gd name="T13" fmla="*/ 15 h 213"/>
                <a:gd name="T14" fmla="*/ 156 w 268"/>
                <a:gd name="T15" fmla="*/ 8 h 213"/>
                <a:gd name="T16" fmla="*/ 149 w 268"/>
                <a:gd name="T17" fmla="*/ 1 h 213"/>
                <a:gd name="T18" fmla="*/ 140 w 268"/>
                <a:gd name="T19" fmla="*/ 0 h 213"/>
                <a:gd name="T20" fmla="*/ 132 w 268"/>
                <a:gd name="T21" fmla="*/ 2 h 213"/>
                <a:gd name="T22" fmla="*/ 125 w 268"/>
                <a:gd name="T23" fmla="*/ 4 h 213"/>
                <a:gd name="T24" fmla="*/ 121 w 268"/>
                <a:gd name="T25" fmla="*/ 9 h 213"/>
                <a:gd name="T26" fmla="*/ 108 w 268"/>
                <a:gd name="T27" fmla="*/ 19 h 213"/>
                <a:gd name="T28" fmla="*/ 95 w 268"/>
                <a:gd name="T29" fmla="*/ 26 h 213"/>
                <a:gd name="T30" fmla="*/ 53 w 268"/>
                <a:gd name="T31" fmla="*/ 38 h 213"/>
                <a:gd name="T32" fmla="*/ 19 w 268"/>
                <a:gd name="T33" fmla="*/ 68 h 213"/>
                <a:gd name="T34" fmla="*/ 8 w 268"/>
                <a:gd name="T35" fmla="*/ 68 h 213"/>
                <a:gd name="T36" fmla="*/ 4 w 268"/>
                <a:gd name="T37" fmla="*/ 70 h 213"/>
                <a:gd name="T38" fmla="*/ 4 w 268"/>
                <a:gd name="T39" fmla="*/ 89 h 213"/>
                <a:gd name="T40" fmla="*/ 3 w 268"/>
                <a:gd name="T41" fmla="*/ 105 h 213"/>
                <a:gd name="T42" fmla="*/ 4 w 268"/>
                <a:gd name="T43" fmla="*/ 119 h 213"/>
                <a:gd name="T44" fmla="*/ 9 w 268"/>
                <a:gd name="T45" fmla="*/ 136 h 213"/>
                <a:gd name="T46" fmla="*/ 15 w 268"/>
                <a:gd name="T47" fmla="*/ 151 h 213"/>
                <a:gd name="T48" fmla="*/ 21 w 268"/>
                <a:gd name="T49" fmla="*/ 153 h 213"/>
                <a:gd name="T50" fmla="*/ 30 w 268"/>
                <a:gd name="T51" fmla="*/ 155 h 213"/>
                <a:gd name="T52" fmla="*/ 40 w 268"/>
                <a:gd name="T53" fmla="*/ 151 h 213"/>
                <a:gd name="T54" fmla="*/ 48 w 268"/>
                <a:gd name="T55" fmla="*/ 152 h 213"/>
                <a:gd name="T56" fmla="*/ 62 w 268"/>
                <a:gd name="T57" fmla="*/ 155 h 213"/>
                <a:gd name="T58" fmla="*/ 71 w 268"/>
                <a:gd name="T59" fmla="*/ 152 h 213"/>
                <a:gd name="T60" fmla="*/ 78 w 268"/>
                <a:gd name="T61" fmla="*/ 149 h 213"/>
                <a:gd name="T62" fmla="*/ 83 w 268"/>
                <a:gd name="T63" fmla="*/ 141 h 213"/>
                <a:gd name="T64" fmla="*/ 90 w 268"/>
                <a:gd name="T65" fmla="*/ 148 h 213"/>
                <a:gd name="T66" fmla="*/ 99 w 268"/>
                <a:gd name="T67" fmla="*/ 148 h 213"/>
                <a:gd name="T68" fmla="*/ 102 w 268"/>
                <a:gd name="T69" fmla="*/ 157 h 213"/>
                <a:gd name="T70" fmla="*/ 107 w 268"/>
                <a:gd name="T71" fmla="*/ 174 h 213"/>
                <a:gd name="T72" fmla="*/ 116 w 268"/>
                <a:gd name="T73" fmla="*/ 175 h 213"/>
                <a:gd name="T74" fmla="*/ 126 w 268"/>
                <a:gd name="T75" fmla="*/ 173 h 213"/>
                <a:gd name="T76" fmla="*/ 137 w 268"/>
                <a:gd name="T77" fmla="*/ 175 h 213"/>
                <a:gd name="T78" fmla="*/ 138 w 268"/>
                <a:gd name="T79" fmla="*/ 195 h 213"/>
                <a:gd name="T80" fmla="*/ 149 w 268"/>
                <a:gd name="T81" fmla="*/ 213 h 213"/>
                <a:gd name="T82" fmla="*/ 165 w 268"/>
                <a:gd name="T83" fmla="*/ 204 h 213"/>
                <a:gd name="T84" fmla="*/ 173 w 268"/>
                <a:gd name="T85" fmla="*/ 198 h 213"/>
                <a:gd name="T86" fmla="*/ 189 w 268"/>
                <a:gd name="T87" fmla="*/ 197 h 213"/>
                <a:gd name="T88" fmla="*/ 202 w 268"/>
                <a:gd name="T89" fmla="*/ 196 h 213"/>
                <a:gd name="T90" fmla="*/ 228 w 268"/>
                <a:gd name="T91" fmla="*/ 183 h 213"/>
                <a:gd name="T92" fmla="*/ 241 w 268"/>
                <a:gd name="T93" fmla="*/ 161 h 213"/>
                <a:gd name="T94" fmla="*/ 259 w 268"/>
                <a:gd name="T95" fmla="*/ 11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8" h="213">
                  <a:moveTo>
                    <a:pt x="243" y="88"/>
                  </a:moveTo>
                  <a:cubicBezTo>
                    <a:pt x="243" y="88"/>
                    <a:pt x="249" y="73"/>
                    <a:pt x="229" y="68"/>
                  </a:cubicBezTo>
                  <a:cubicBezTo>
                    <a:pt x="229" y="68"/>
                    <a:pt x="216" y="43"/>
                    <a:pt x="203" y="57"/>
                  </a:cubicBezTo>
                  <a:cubicBezTo>
                    <a:pt x="203" y="57"/>
                    <a:pt x="178" y="60"/>
                    <a:pt x="170" y="66"/>
                  </a:cubicBezTo>
                  <a:cubicBezTo>
                    <a:pt x="158" y="67"/>
                    <a:pt x="158" y="67"/>
                    <a:pt x="158" y="67"/>
                  </a:cubicBezTo>
                  <a:cubicBezTo>
                    <a:pt x="154" y="68"/>
                    <a:pt x="154" y="68"/>
                    <a:pt x="154" y="68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8" y="67"/>
                    <a:pt x="146" y="66"/>
                    <a:pt x="146" y="64"/>
                  </a:cubicBezTo>
                  <a:cubicBezTo>
                    <a:pt x="146" y="63"/>
                    <a:pt x="146" y="57"/>
                    <a:pt x="146" y="57"/>
                  </a:cubicBezTo>
                  <a:cubicBezTo>
                    <a:pt x="148" y="47"/>
                    <a:pt x="148" y="47"/>
                    <a:pt x="148" y="47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6" y="31"/>
                    <a:pt x="156" y="31"/>
                    <a:pt x="156" y="31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2" y="2"/>
                    <a:pt x="131" y="2"/>
                    <a:pt x="129" y="3"/>
                  </a:cubicBezTo>
                  <a:cubicBezTo>
                    <a:pt x="128" y="3"/>
                    <a:pt x="125" y="4"/>
                    <a:pt x="125" y="4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75" y="36"/>
                    <a:pt x="68" y="31"/>
                  </a:cubicBezTo>
                  <a:cubicBezTo>
                    <a:pt x="68" y="31"/>
                    <a:pt x="62" y="41"/>
                    <a:pt x="53" y="38"/>
                  </a:cubicBezTo>
                  <a:cubicBezTo>
                    <a:pt x="53" y="38"/>
                    <a:pt x="33" y="61"/>
                    <a:pt x="29" y="65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4" y="68"/>
                    <a:pt x="13" y="68"/>
                  </a:cubicBezTo>
                  <a:cubicBezTo>
                    <a:pt x="11" y="68"/>
                    <a:pt x="9" y="68"/>
                    <a:pt x="8" y="68"/>
                  </a:cubicBezTo>
                  <a:cubicBezTo>
                    <a:pt x="7" y="68"/>
                    <a:pt x="4" y="68"/>
                    <a:pt x="4" y="68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86"/>
                    <a:pt x="4" y="89"/>
                  </a:cubicBezTo>
                  <a:cubicBezTo>
                    <a:pt x="4" y="91"/>
                    <a:pt x="3" y="96"/>
                    <a:pt x="3" y="96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4" y="154"/>
                    <a:pt x="24" y="154"/>
                    <a:pt x="24" y="154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5"/>
                    <a:pt x="31" y="155"/>
                    <a:pt x="35" y="155"/>
                  </a:cubicBezTo>
                  <a:cubicBezTo>
                    <a:pt x="38" y="155"/>
                    <a:pt x="39" y="151"/>
                    <a:pt x="40" y="151"/>
                  </a:cubicBezTo>
                  <a:cubicBezTo>
                    <a:pt x="42" y="151"/>
                    <a:pt x="40" y="150"/>
                    <a:pt x="43" y="151"/>
                  </a:cubicBezTo>
                  <a:cubicBezTo>
                    <a:pt x="47" y="152"/>
                    <a:pt x="46" y="151"/>
                    <a:pt x="48" y="152"/>
                  </a:cubicBezTo>
                  <a:cubicBezTo>
                    <a:pt x="50" y="152"/>
                    <a:pt x="55" y="155"/>
                    <a:pt x="55" y="155"/>
                  </a:cubicBezTo>
                  <a:cubicBezTo>
                    <a:pt x="55" y="155"/>
                    <a:pt x="58" y="155"/>
                    <a:pt x="62" y="155"/>
                  </a:cubicBezTo>
                  <a:cubicBezTo>
                    <a:pt x="66" y="156"/>
                    <a:pt x="67" y="155"/>
                    <a:pt x="67" y="155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71" y="152"/>
                    <a:pt x="72" y="150"/>
                    <a:pt x="74" y="150"/>
                  </a:cubicBezTo>
                  <a:cubicBezTo>
                    <a:pt x="75" y="150"/>
                    <a:pt x="77" y="151"/>
                    <a:pt x="78" y="149"/>
                  </a:cubicBezTo>
                  <a:cubicBezTo>
                    <a:pt x="78" y="147"/>
                    <a:pt x="80" y="143"/>
                    <a:pt x="80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86" y="141"/>
                    <a:pt x="87" y="148"/>
                    <a:pt x="90" y="148"/>
                  </a:cubicBezTo>
                  <a:cubicBezTo>
                    <a:pt x="93" y="148"/>
                    <a:pt x="98" y="148"/>
                    <a:pt x="98" y="148"/>
                  </a:cubicBezTo>
                  <a:cubicBezTo>
                    <a:pt x="99" y="148"/>
                    <a:pt x="99" y="148"/>
                    <a:pt x="99" y="148"/>
                  </a:cubicBezTo>
                  <a:cubicBezTo>
                    <a:pt x="99" y="153"/>
                    <a:pt x="99" y="153"/>
                    <a:pt x="99" y="153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5" y="173"/>
                    <a:pt x="107" y="174"/>
                  </a:cubicBezTo>
                  <a:cubicBezTo>
                    <a:pt x="109" y="176"/>
                    <a:pt x="108" y="176"/>
                    <a:pt x="111" y="176"/>
                  </a:cubicBezTo>
                  <a:cubicBezTo>
                    <a:pt x="113" y="176"/>
                    <a:pt x="114" y="175"/>
                    <a:pt x="116" y="175"/>
                  </a:cubicBezTo>
                  <a:cubicBezTo>
                    <a:pt x="118" y="175"/>
                    <a:pt x="118" y="174"/>
                    <a:pt x="121" y="174"/>
                  </a:cubicBezTo>
                  <a:cubicBezTo>
                    <a:pt x="123" y="174"/>
                    <a:pt x="126" y="173"/>
                    <a:pt x="126" y="173"/>
                  </a:cubicBezTo>
                  <a:cubicBezTo>
                    <a:pt x="126" y="173"/>
                    <a:pt x="128" y="171"/>
                    <a:pt x="130" y="171"/>
                  </a:cubicBezTo>
                  <a:cubicBezTo>
                    <a:pt x="131" y="171"/>
                    <a:pt x="137" y="175"/>
                    <a:pt x="137" y="175"/>
                  </a:cubicBezTo>
                  <a:cubicBezTo>
                    <a:pt x="137" y="175"/>
                    <a:pt x="143" y="180"/>
                    <a:pt x="139" y="187"/>
                  </a:cubicBezTo>
                  <a:cubicBezTo>
                    <a:pt x="135" y="194"/>
                    <a:pt x="138" y="195"/>
                    <a:pt x="138" y="195"/>
                  </a:cubicBezTo>
                  <a:cubicBezTo>
                    <a:pt x="138" y="195"/>
                    <a:pt x="146" y="203"/>
                    <a:pt x="146" y="207"/>
                  </a:cubicBezTo>
                  <a:cubicBezTo>
                    <a:pt x="146" y="211"/>
                    <a:pt x="149" y="213"/>
                    <a:pt x="149" y="213"/>
                  </a:cubicBezTo>
                  <a:cubicBezTo>
                    <a:pt x="149" y="213"/>
                    <a:pt x="155" y="211"/>
                    <a:pt x="155" y="209"/>
                  </a:cubicBezTo>
                  <a:cubicBezTo>
                    <a:pt x="155" y="208"/>
                    <a:pt x="165" y="204"/>
                    <a:pt x="165" y="204"/>
                  </a:cubicBezTo>
                  <a:cubicBezTo>
                    <a:pt x="170" y="203"/>
                    <a:pt x="170" y="203"/>
                    <a:pt x="170" y="203"/>
                  </a:cubicBezTo>
                  <a:cubicBezTo>
                    <a:pt x="170" y="203"/>
                    <a:pt x="172" y="198"/>
                    <a:pt x="173" y="198"/>
                  </a:cubicBezTo>
                  <a:cubicBezTo>
                    <a:pt x="174" y="198"/>
                    <a:pt x="185" y="199"/>
                    <a:pt x="185" y="199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9" y="197"/>
                    <a:pt x="192" y="195"/>
                    <a:pt x="197" y="195"/>
                  </a:cubicBezTo>
                  <a:cubicBezTo>
                    <a:pt x="202" y="196"/>
                    <a:pt x="202" y="196"/>
                    <a:pt x="202" y="196"/>
                  </a:cubicBezTo>
                  <a:cubicBezTo>
                    <a:pt x="202" y="196"/>
                    <a:pt x="202" y="195"/>
                    <a:pt x="205" y="195"/>
                  </a:cubicBezTo>
                  <a:cubicBezTo>
                    <a:pt x="208" y="195"/>
                    <a:pt x="221" y="183"/>
                    <a:pt x="228" y="183"/>
                  </a:cubicBezTo>
                  <a:cubicBezTo>
                    <a:pt x="235" y="183"/>
                    <a:pt x="241" y="170"/>
                    <a:pt x="241" y="167"/>
                  </a:cubicBezTo>
                  <a:cubicBezTo>
                    <a:pt x="241" y="164"/>
                    <a:pt x="241" y="161"/>
                    <a:pt x="241" y="161"/>
                  </a:cubicBezTo>
                  <a:cubicBezTo>
                    <a:pt x="241" y="161"/>
                    <a:pt x="249" y="127"/>
                    <a:pt x="253" y="123"/>
                  </a:cubicBezTo>
                  <a:cubicBezTo>
                    <a:pt x="257" y="120"/>
                    <a:pt x="259" y="118"/>
                    <a:pt x="259" y="118"/>
                  </a:cubicBezTo>
                  <a:cubicBezTo>
                    <a:pt x="259" y="118"/>
                    <a:pt x="268" y="99"/>
                    <a:pt x="243" y="88"/>
                  </a:cubicBezTo>
                  <a:close/>
                </a:path>
              </a:pathLst>
            </a:custGeom>
            <a:solidFill>
              <a:srgbClr val="FFFBCB"/>
            </a:solidFill>
            <a:ln w="19050" cap="flat" cmpd="sng">
              <a:solidFill>
                <a:srgbClr val="53B7E8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未知"/>
            <p:cNvSpPr/>
            <p:nvPr/>
          </p:nvSpPr>
          <p:spPr bwMode="auto">
            <a:xfrm>
              <a:off x="88" y="154"/>
              <a:ext cx="195" cy="108"/>
            </a:xfrm>
            <a:custGeom>
              <a:avLst/>
              <a:gdLst>
                <a:gd name="T0" fmla="*/ 485 w 497"/>
                <a:gd name="T1" fmla="*/ 137 h 275"/>
                <a:gd name="T2" fmla="*/ 486 w 497"/>
                <a:gd name="T3" fmla="*/ 100 h 275"/>
                <a:gd name="T4" fmla="*/ 463 w 497"/>
                <a:gd name="T5" fmla="*/ 103 h 275"/>
                <a:gd name="T6" fmla="*/ 454 w 497"/>
                <a:gd name="T7" fmla="*/ 89 h 275"/>
                <a:gd name="T8" fmla="*/ 441 w 497"/>
                <a:gd name="T9" fmla="*/ 64 h 275"/>
                <a:gd name="T10" fmla="*/ 414 w 497"/>
                <a:gd name="T11" fmla="*/ 48 h 275"/>
                <a:gd name="T12" fmla="*/ 384 w 497"/>
                <a:gd name="T13" fmla="*/ 58 h 275"/>
                <a:gd name="T14" fmla="*/ 363 w 497"/>
                <a:gd name="T15" fmla="*/ 67 h 275"/>
                <a:gd name="T16" fmla="*/ 345 w 497"/>
                <a:gd name="T17" fmla="*/ 63 h 275"/>
                <a:gd name="T18" fmla="*/ 291 w 497"/>
                <a:gd name="T19" fmla="*/ 61 h 275"/>
                <a:gd name="T20" fmla="*/ 281 w 497"/>
                <a:gd name="T21" fmla="*/ 35 h 275"/>
                <a:gd name="T22" fmla="*/ 274 w 497"/>
                <a:gd name="T23" fmla="*/ 40 h 275"/>
                <a:gd name="T24" fmla="*/ 268 w 497"/>
                <a:gd name="T25" fmla="*/ 57 h 275"/>
                <a:gd name="T26" fmla="*/ 269 w 497"/>
                <a:gd name="T27" fmla="*/ 69 h 275"/>
                <a:gd name="T28" fmla="*/ 251 w 497"/>
                <a:gd name="T29" fmla="*/ 72 h 275"/>
                <a:gd name="T30" fmla="*/ 235 w 497"/>
                <a:gd name="T31" fmla="*/ 43 h 275"/>
                <a:gd name="T32" fmla="*/ 206 w 497"/>
                <a:gd name="T33" fmla="*/ 70 h 275"/>
                <a:gd name="T34" fmla="*/ 220 w 497"/>
                <a:gd name="T35" fmla="*/ 110 h 275"/>
                <a:gd name="T36" fmla="*/ 208 w 497"/>
                <a:gd name="T37" fmla="*/ 130 h 275"/>
                <a:gd name="T38" fmla="*/ 189 w 497"/>
                <a:gd name="T39" fmla="*/ 147 h 275"/>
                <a:gd name="T40" fmla="*/ 162 w 497"/>
                <a:gd name="T41" fmla="*/ 131 h 275"/>
                <a:gd name="T42" fmla="*/ 150 w 497"/>
                <a:gd name="T43" fmla="*/ 110 h 275"/>
                <a:gd name="T44" fmla="*/ 145 w 497"/>
                <a:gd name="T45" fmla="*/ 60 h 275"/>
                <a:gd name="T46" fmla="*/ 124 w 497"/>
                <a:gd name="T47" fmla="*/ 26 h 275"/>
                <a:gd name="T48" fmla="*/ 132 w 497"/>
                <a:gd name="T49" fmla="*/ 14 h 275"/>
                <a:gd name="T50" fmla="*/ 116 w 497"/>
                <a:gd name="T51" fmla="*/ 0 h 275"/>
                <a:gd name="T52" fmla="*/ 103 w 497"/>
                <a:gd name="T53" fmla="*/ 18 h 275"/>
                <a:gd name="T54" fmla="*/ 85 w 497"/>
                <a:gd name="T55" fmla="*/ 24 h 275"/>
                <a:gd name="T56" fmla="*/ 58 w 497"/>
                <a:gd name="T57" fmla="*/ 24 h 275"/>
                <a:gd name="T58" fmla="*/ 58 w 497"/>
                <a:gd name="T59" fmla="*/ 46 h 275"/>
                <a:gd name="T60" fmla="*/ 58 w 497"/>
                <a:gd name="T61" fmla="*/ 77 h 275"/>
                <a:gd name="T62" fmla="*/ 52 w 497"/>
                <a:gd name="T63" fmla="*/ 109 h 275"/>
                <a:gd name="T64" fmla="*/ 32 w 497"/>
                <a:gd name="T65" fmla="*/ 91 h 275"/>
                <a:gd name="T66" fmla="*/ 22 w 497"/>
                <a:gd name="T67" fmla="*/ 113 h 275"/>
                <a:gd name="T68" fmla="*/ 0 w 497"/>
                <a:gd name="T69" fmla="*/ 135 h 275"/>
                <a:gd name="T70" fmla="*/ 9 w 497"/>
                <a:gd name="T71" fmla="*/ 147 h 275"/>
                <a:gd name="T72" fmla="*/ 20 w 497"/>
                <a:gd name="T73" fmla="*/ 157 h 275"/>
                <a:gd name="T74" fmla="*/ 41 w 497"/>
                <a:gd name="T75" fmla="*/ 168 h 275"/>
                <a:gd name="T76" fmla="*/ 60 w 497"/>
                <a:gd name="T77" fmla="*/ 175 h 275"/>
                <a:gd name="T78" fmla="*/ 84 w 497"/>
                <a:gd name="T79" fmla="*/ 184 h 275"/>
                <a:gd name="T80" fmla="*/ 137 w 497"/>
                <a:gd name="T81" fmla="*/ 201 h 275"/>
                <a:gd name="T82" fmla="*/ 187 w 497"/>
                <a:gd name="T83" fmla="*/ 230 h 275"/>
                <a:gd name="T84" fmla="*/ 241 w 497"/>
                <a:gd name="T85" fmla="*/ 244 h 275"/>
                <a:gd name="T86" fmla="*/ 288 w 497"/>
                <a:gd name="T87" fmla="*/ 260 h 275"/>
                <a:gd name="T88" fmla="*/ 338 w 497"/>
                <a:gd name="T89" fmla="*/ 255 h 275"/>
                <a:gd name="T90" fmla="*/ 362 w 497"/>
                <a:gd name="T91" fmla="*/ 250 h 275"/>
                <a:gd name="T92" fmla="*/ 378 w 497"/>
                <a:gd name="T93" fmla="*/ 240 h 275"/>
                <a:gd name="T94" fmla="*/ 400 w 497"/>
                <a:gd name="T95" fmla="*/ 225 h 275"/>
                <a:gd name="T96" fmla="*/ 420 w 497"/>
                <a:gd name="T97" fmla="*/ 220 h 275"/>
                <a:gd name="T98" fmla="*/ 425 w 497"/>
                <a:gd name="T99" fmla="*/ 255 h 275"/>
                <a:gd name="T100" fmla="*/ 455 w 497"/>
                <a:gd name="T101" fmla="*/ 200 h 275"/>
                <a:gd name="T102" fmla="*/ 471 w 497"/>
                <a:gd name="T103" fmla="*/ 185 h 275"/>
                <a:gd name="T104" fmla="*/ 490 w 497"/>
                <a:gd name="T105" fmla="*/ 188 h 275"/>
                <a:gd name="T106" fmla="*/ 491 w 497"/>
                <a:gd name="T107" fmla="*/ 16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7" h="275">
                  <a:moveTo>
                    <a:pt x="491" y="168"/>
                  </a:moveTo>
                  <a:cubicBezTo>
                    <a:pt x="486" y="156"/>
                    <a:pt x="486" y="156"/>
                    <a:pt x="486" y="156"/>
                  </a:cubicBezTo>
                  <a:cubicBezTo>
                    <a:pt x="486" y="151"/>
                    <a:pt x="486" y="151"/>
                    <a:pt x="486" y="151"/>
                  </a:cubicBezTo>
                  <a:cubicBezTo>
                    <a:pt x="482" y="145"/>
                    <a:pt x="482" y="145"/>
                    <a:pt x="482" y="145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5" y="128"/>
                    <a:pt x="485" y="128"/>
                    <a:pt x="485" y="128"/>
                  </a:cubicBezTo>
                  <a:cubicBezTo>
                    <a:pt x="485" y="128"/>
                    <a:pt x="486" y="123"/>
                    <a:pt x="486" y="121"/>
                  </a:cubicBezTo>
                  <a:cubicBezTo>
                    <a:pt x="486" y="118"/>
                    <a:pt x="486" y="110"/>
                    <a:pt x="486" y="110"/>
                  </a:cubicBezTo>
                  <a:cubicBezTo>
                    <a:pt x="486" y="102"/>
                    <a:pt x="486" y="102"/>
                    <a:pt x="486" y="102"/>
                  </a:cubicBezTo>
                  <a:cubicBezTo>
                    <a:pt x="486" y="100"/>
                    <a:pt x="486" y="100"/>
                    <a:pt x="486" y="100"/>
                  </a:cubicBezTo>
                  <a:cubicBezTo>
                    <a:pt x="485" y="99"/>
                    <a:pt x="485" y="99"/>
                    <a:pt x="485" y="99"/>
                  </a:cubicBezTo>
                  <a:cubicBezTo>
                    <a:pt x="482" y="99"/>
                    <a:pt x="482" y="99"/>
                    <a:pt x="482" y="99"/>
                  </a:cubicBezTo>
                  <a:cubicBezTo>
                    <a:pt x="476" y="99"/>
                    <a:pt x="476" y="99"/>
                    <a:pt x="476" y="99"/>
                  </a:cubicBezTo>
                  <a:cubicBezTo>
                    <a:pt x="476" y="99"/>
                    <a:pt x="472" y="101"/>
                    <a:pt x="470" y="102"/>
                  </a:cubicBezTo>
                  <a:cubicBezTo>
                    <a:pt x="469" y="103"/>
                    <a:pt x="463" y="103"/>
                    <a:pt x="463" y="103"/>
                  </a:cubicBezTo>
                  <a:cubicBezTo>
                    <a:pt x="461" y="105"/>
                    <a:pt x="461" y="105"/>
                    <a:pt x="461" y="105"/>
                  </a:cubicBezTo>
                  <a:cubicBezTo>
                    <a:pt x="457" y="107"/>
                    <a:pt x="457" y="107"/>
                    <a:pt x="457" y="107"/>
                  </a:cubicBezTo>
                  <a:cubicBezTo>
                    <a:pt x="452" y="101"/>
                    <a:pt x="452" y="101"/>
                    <a:pt x="452" y="101"/>
                  </a:cubicBezTo>
                  <a:cubicBezTo>
                    <a:pt x="452" y="101"/>
                    <a:pt x="452" y="99"/>
                    <a:pt x="452" y="98"/>
                  </a:cubicBezTo>
                  <a:cubicBezTo>
                    <a:pt x="452" y="96"/>
                    <a:pt x="454" y="89"/>
                    <a:pt x="454" y="89"/>
                  </a:cubicBezTo>
                  <a:cubicBezTo>
                    <a:pt x="455" y="83"/>
                    <a:pt x="455" y="83"/>
                    <a:pt x="455" y="83"/>
                  </a:cubicBezTo>
                  <a:cubicBezTo>
                    <a:pt x="453" y="78"/>
                    <a:pt x="453" y="78"/>
                    <a:pt x="453" y="78"/>
                  </a:cubicBezTo>
                  <a:cubicBezTo>
                    <a:pt x="449" y="74"/>
                    <a:pt x="449" y="74"/>
                    <a:pt x="449" y="74"/>
                  </a:cubicBezTo>
                  <a:cubicBezTo>
                    <a:pt x="445" y="69"/>
                    <a:pt x="445" y="69"/>
                    <a:pt x="445" y="69"/>
                  </a:cubicBezTo>
                  <a:cubicBezTo>
                    <a:pt x="441" y="64"/>
                    <a:pt x="441" y="64"/>
                    <a:pt x="441" y="64"/>
                  </a:cubicBezTo>
                  <a:cubicBezTo>
                    <a:pt x="442" y="57"/>
                    <a:pt x="442" y="57"/>
                    <a:pt x="442" y="57"/>
                  </a:cubicBezTo>
                  <a:cubicBezTo>
                    <a:pt x="440" y="53"/>
                    <a:pt x="440" y="53"/>
                    <a:pt x="440" y="53"/>
                  </a:cubicBezTo>
                  <a:cubicBezTo>
                    <a:pt x="440" y="53"/>
                    <a:pt x="437" y="50"/>
                    <a:pt x="435" y="49"/>
                  </a:cubicBezTo>
                  <a:cubicBezTo>
                    <a:pt x="433" y="48"/>
                    <a:pt x="427" y="47"/>
                    <a:pt x="427" y="47"/>
                  </a:cubicBezTo>
                  <a:cubicBezTo>
                    <a:pt x="414" y="48"/>
                    <a:pt x="414" y="48"/>
                    <a:pt x="414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99" y="55"/>
                    <a:pt x="399" y="55"/>
                    <a:pt x="399" y="55"/>
                  </a:cubicBezTo>
                  <a:cubicBezTo>
                    <a:pt x="396" y="57"/>
                    <a:pt x="396" y="57"/>
                    <a:pt x="396" y="57"/>
                  </a:cubicBezTo>
                  <a:cubicBezTo>
                    <a:pt x="389" y="58"/>
                    <a:pt x="389" y="58"/>
                    <a:pt x="389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74" y="73"/>
                    <a:pt x="374" y="73"/>
                    <a:pt x="374" y="73"/>
                  </a:cubicBezTo>
                  <a:cubicBezTo>
                    <a:pt x="371" y="74"/>
                    <a:pt x="371" y="74"/>
                    <a:pt x="371" y="74"/>
                  </a:cubicBezTo>
                  <a:cubicBezTo>
                    <a:pt x="369" y="72"/>
                    <a:pt x="369" y="72"/>
                    <a:pt x="369" y="72"/>
                  </a:cubicBezTo>
                  <a:cubicBezTo>
                    <a:pt x="366" y="68"/>
                    <a:pt x="366" y="68"/>
                    <a:pt x="366" y="68"/>
                  </a:cubicBezTo>
                  <a:cubicBezTo>
                    <a:pt x="363" y="67"/>
                    <a:pt x="363" y="67"/>
                    <a:pt x="363" y="67"/>
                  </a:cubicBezTo>
                  <a:cubicBezTo>
                    <a:pt x="360" y="67"/>
                    <a:pt x="360" y="67"/>
                    <a:pt x="360" y="67"/>
                  </a:cubicBezTo>
                  <a:cubicBezTo>
                    <a:pt x="355" y="67"/>
                    <a:pt x="355" y="67"/>
                    <a:pt x="355" y="67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352" y="69"/>
                    <a:pt x="353" y="70"/>
                    <a:pt x="349" y="67"/>
                  </a:cubicBezTo>
                  <a:cubicBezTo>
                    <a:pt x="346" y="65"/>
                    <a:pt x="345" y="63"/>
                    <a:pt x="345" y="63"/>
                  </a:cubicBezTo>
                  <a:cubicBezTo>
                    <a:pt x="343" y="61"/>
                    <a:pt x="343" y="61"/>
                    <a:pt x="343" y="61"/>
                  </a:cubicBezTo>
                  <a:cubicBezTo>
                    <a:pt x="343" y="61"/>
                    <a:pt x="343" y="60"/>
                    <a:pt x="341" y="60"/>
                  </a:cubicBezTo>
                  <a:cubicBezTo>
                    <a:pt x="339" y="60"/>
                    <a:pt x="324" y="75"/>
                    <a:pt x="312" y="65"/>
                  </a:cubicBezTo>
                  <a:cubicBezTo>
                    <a:pt x="312" y="65"/>
                    <a:pt x="309" y="50"/>
                    <a:pt x="293" y="62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88" y="58"/>
                    <a:pt x="288" y="58"/>
                    <a:pt x="288" y="58"/>
                  </a:cubicBezTo>
                  <a:cubicBezTo>
                    <a:pt x="288" y="48"/>
                    <a:pt x="288" y="48"/>
                    <a:pt x="288" y="48"/>
                  </a:cubicBezTo>
                  <a:cubicBezTo>
                    <a:pt x="288" y="38"/>
                    <a:pt x="288" y="38"/>
                    <a:pt x="288" y="38"/>
                  </a:cubicBezTo>
                  <a:cubicBezTo>
                    <a:pt x="286" y="35"/>
                    <a:pt x="286" y="35"/>
                    <a:pt x="286" y="35"/>
                  </a:cubicBezTo>
                  <a:cubicBezTo>
                    <a:pt x="281" y="35"/>
                    <a:pt x="281" y="35"/>
                    <a:pt x="281" y="35"/>
                  </a:cubicBezTo>
                  <a:cubicBezTo>
                    <a:pt x="280" y="43"/>
                    <a:pt x="280" y="43"/>
                    <a:pt x="280" y="4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3" y="49"/>
                    <a:pt x="273" y="49"/>
                    <a:pt x="273" y="49"/>
                  </a:cubicBezTo>
                  <a:cubicBezTo>
                    <a:pt x="274" y="45"/>
                    <a:pt x="274" y="45"/>
                    <a:pt x="274" y="45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3" y="38"/>
                    <a:pt x="273" y="38"/>
                    <a:pt x="273" y="38"/>
                  </a:cubicBezTo>
                  <a:cubicBezTo>
                    <a:pt x="273" y="38"/>
                    <a:pt x="272" y="39"/>
                    <a:pt x="271" y="39"/>
                  </a:cubicBezTo>
                  <a:cubicBezTo>
                    <a:pt x="268" y="40"/>
                    <a:pt x="264" y="45"/>
                    <a:pt x="264" y="45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75" y="59"/>
                    <a:pt x="275" y="59"/>
                    <a:pt x="275" y="59"/>
                  </a:cubicBezTo>
                  <a:cubicBezTo>
                    <a:pt x="280" y="62"/>
                    <a:pt x="280" y="62"/>
                    <a:pt x="280" y="62"/>
                  </a:cubicBezTo>
                  <a:cubicBezTo>
                    <a:pt x="279" y="66"/>
                    <a:pt x="279" y="66"/>
                    <a:pt x="279" y="66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69" y="69"/>
                    <a:pt x="269" y="69"/>
                    <a:pt x="269" y="69"/>
                  </a:cubicBezTo>
                  <a:cubicBezTo>
                    <a:pt x="269" y="69"/>
                    <a:pt x="265" y="74"/>
                    <a:pt x="265" y="75"/>
                  </a:cubicBezTo>
                  <a:cubicBezTo>
                    <a:pt x="265" y="77"/>
                    <a:pt x="264" y="79"/>
                    <a:pt x="264" y="79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1" y="72"/>
                    <a:pt x="251" y="72"/>
                    <a:pt x="251" y="72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38" y="47"/>
                    <a:pt x="238" y="47"/>
                    <a:pt x="238" y="47"/>
                  </a:cubicBezTo>
                  <a:cubicBezTo>
                    <a:pt x="235" y="43"/>
                    <a:pt x="235" y="43"/>
                    <a:pt x="235" y="43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2" y="41"/>
                    <a:pt x="222" y="41"/>
                    <a:pt x="222" y="41"/>
                  </a:cubicBezTo>
                  <a:cubicBezTo>
                    <a:pt x="222" y="41"/>
                    <a:pt x="230" y="60"/>
                    <a:pt x="213" y="59"/>
                  </a:cubicBezTo>
                  <a:cubicBezTo>
                    <a:pt x="213" y="59"/>
                    <a:pt x="216" y="70"/>
                    <a:pt x="206" y="70"/>
                  </a:cubicBezTo>
                  <a:cubicBezTo>
                    <a:pt x="206" y="70"/>
                    <a:pt x="206" y="75"/>
                    <a:pt x="210" y="75"/>
                  </a:cubicBezTo>
                  <a:cubicBezTo>
                    <a:pt x="215" y="75"/>
                    <a:pt x="217" y="81"/>
                    <a:pt x="217" y="81"/>
                  </a:cubicBezTo>
                  <a:cubicBezTo>
                    <a:pt x="217" y="81"/>
                    <a:pt x="218" y="90"/>
                    <a:pt x="215" y="96"/>
                  </a:cubicBezTo>
                  <a:cubicBezTo>
                    <a:pt x="218" y="101"/>
                    <a:pt x="218" y="101"/>
                    <a:pt x="218" y="101"/>
                  </a:cubicBezTo>
                  <a:cubicBezTo>
                    <a:pt x="220" y="110"/>
                    <a:pt x="220" y="110"/>
                    <a:pt x="220" y="110"/>
                  </a:cubicBezTo>
                  <a:cubicBezTo>
                    <a:pt x="220" y="115"/>
                    <a:pt x="220" y="115"/>
                    <a:pt x="220" y="115"/>
                  </a:cubicBezTo>
                  <a:cubicBezTo>
                    <a:pt x="215" y="117"/>
                    <a:pt x="215" y="117"/>
                    <a:pt x="215" y="117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03" y="132"/>
                    <a:pt x="203" y="132"/>
                    <a:pt x="203" y="132"/>
                  </a:cubicBezTo>
                  <a:cubicBezTo>
                    <a:pt x="199" y="135"/>
                    <a:pt x="199" y="135"/>
                    <a:pt x="199" y="135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89" y="147"/>
                    <a:pt x="189" y="147"/>
                    <a:pt x="189" y="147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7" y="138"/>
                    <a:pt x="173" y="135"/>
                    <a:pt x="171" y="134"/>
                  </a:cubicBezTo>
                  <a:cubicBezTo>
                    <a:pt x="169" y="133"/>
                    <a:pt x="166" y="131"/>
                    <a:pt x="166" y="131"/>
                  </a:cubicBezTo>
                  <a:cubicBezTo>
                    <a:pt x="166" y="131"/>
                    <a:pt x="164" y="131"/>
                    <a:pt x="162" y="131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36" y="78"/>
                    <a:pt x="141" y="70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5" y="60"/>
                    <a:pt x="145" y="60"/>
                    <a:pt x="145" y="60"/>
                  </a:cubicBezTo>
                  <a:cubicBezTo>
                    <a:pt x="140" y="54"/>
                    <a:pt x="140" y="54"/>
                    <a:pt x="140" y="54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30" y="41"/>
                    <a:pt x="126" y="36"/>
                    <a:pt x="126" y="34"/>
                  </a:cubicBezTo>
                  <a:cubicBezTo>
                    <a:pt x="126" y="33"/>
                    <a:pt x="124" y="29"/>
                    <a:pt x="124" y="29"/>
                  </a:cubicBezTo>
                  <a:cubicBezTo>
                    <a:pt x="124" y="29"/>
                    <a:pt x="124" y="28"/>
                    <a:pt x="124" y="26"/>
                  </a:cubicBezTo>
                  <a:cubicBezTo>
                    <a:pt x="124" y="24"/>
                    <a:pt x="124" y="22"/>
                    <a:pt x="124" y="22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9" y="90"/>
                    <a:pt x="72" y="108"/>
                    <a:pt x="55" y="110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5" y="91"/>
                    <a:pt x="32" y="91"/>
                  </a:cubicBezTo>
                  <a:cubicBezTo>
                    <a:pt x="30" y="91"/>
                    <a:pt x="33" y="91"/>
                    <a:pt x="30" y="91"/>
                  </a:cubicBezTo>
                  <a:cubicBezTo>
                    <a:pt x="27" y="91"/>
                    <a:pt x="25" y="91"/>
                    <a:pt x="25" y="9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0" y="132"/>
                    <a:pt x="0" y="135"/>
                  </a:cubicBezTo>
                  <a:cubicBezTo>
                    <a:pt x="0" y="137"/>
                    <a:pt x="2" y="138"/>
                    <a:pt x="2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7"/>
                    <a:pt x="30" y="158"/>
                    <a:pt x="32" y="159"/>
                  </a:cubicBezTo>
                  <a:cubicBezTo>
                    <a:pt x="34" y="159"/>
                    <a:pt x="39" y="161"/>
                    <a:pt x="39" y="161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49" y="175"/>
                    <a:pt x="49" y="175"/>
                    <a:pt x="49" y="175"/>
                  </a:cubicBezTo>
                  <a:cubicBezTo>
                    <a:pt x="55" y="176"/>
                    <a:pt x="55" y="176"/>
                    <a:pt x="55" y="176"/>
                  </a:cubicBezTo>
                  <a:cubicBezTo>
                    <a:pt x="55" y="176"/>
                    <a:pt x="56" y="175"/>
                    <a:pt x="60" y="175"/>
                  </a:cubicBezTo>
                  <a:cubicBezTo>
                    <a:pt x="63" y="175"/>
                    <a:pt x="65" y="175"/>
                    <a:pt x="65" y="175"/>
                  </a:cubicBezTo>
                  <a:cubicBezTo>
                    <a:pt x="73" y="177"/>
                    <a:pt x="73" y="177"/>
                    <a:pt x="73" y="177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4" y="184"/>
                    <a:pt x="94" y="189"/>
                    <a:pt x="94" y="197"/>
                  </a:cubicBezTo>
                  <a:cubicBezTo>
                    <a:pt x="94" y="205"/>
                    <a:pt x="113" y="208"/>
                    <a:pt x="111" y="201"/>
                  </a:cubicBezTo>
                  <a:cubicBezTo>
                    <a:pt x="111" y="201"/>
                    <a:pt x="117" y="198"/>
                    <a:pt x="120" y="192"/>
                  </a:cubicBezTo>
                  <a:cubicBezTo>
                    <a:pt x="123" y="186"/>
                    <a:pt x="129" y="190"/>
                    <a:pt x="136" y="190"/>
                  </a:cubicBezTo>
                  <a:cubicBezTo>
                    <a:pt x="136" y="190"/>
                    <a:pt x="139" y="200"/>
                    <a:pt x="137" y="201"/>
                  </a:cubicBezTo>
                  <a:cubicBezTo>
                    <a:pt x="135" y="202"/>
                    <a:pt x="147" y="202"/>
                    <a:pt x="144" y="217"/>
                  </a:cubicBezTo>
                  <a:cubicBezTo>
                    <a:pt x="144" y="217"/>
                    <a:pt x="150" y="220"/>
                    <a:pt x="155" y="219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6" y="234"/>
                    <a:pt x="187" y="230"/>
                  </a:cubicBezTo>
                  <a:cubicBezTo>
                    <a:pt x="187" y="230"/>
                    <a:pt x="208" y="207"/>
                    <a:pt x="201" y="236"/>
                  </a:cubicBezTo>
                  <a:cubicBezTo>
                    <a:pt x="201" y="236"/>
                    <a:pt x="193" y="247"/>
                    <a:pt x="216" y="246"/>
                  </a:cubicBezTo>
                  <a:cubicBezTo>
                    <a:pt x="216" y="246"/>
                    <a:pt x="230" y="241"/>
                    <a:pt x="231" y="244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3" y="241"/>
                    <a:pt x="240" y="231"/>
                    <a:pt x="241" y="244"/>
                  </a:cubicBezTo>
                  <a:cubicBezTo>
                    <a:pt x="254" y="258"/>
                    <a:pt x="254" y="258"/>
                    <a:pt x="254" y="258"/>
                  </a:cubicBezTo>
                  <a:cubicBezTo>
                    <a:pt x="254" y="258"/>
                    <a:pt x="259" y="265"/>
                    <a:pt x="262" y="259"/>
                  </a:cubicBezTo>
                  <a:cubicBezTo>
                    <a:pt x="264" y="253"/>
                    <a:pt x="264" y="241"/>
                    <a:pt x="269" y="249"/>
                  </a:cubicBezTo>
                  <a:cubicBezTo>
                    <a:pt x="269" y="256"/>
                    <a:pt x="269" y="256"/>
                    <a:pt x="269" y="256"/>
                  </a:cubicBezTo>
                  <a:cubicBezTo>
                    <a:pt x="269" y="256"/>
                    <a:pt x="279" y="263"/>
                    <a:pt x="288" y="260"/>
                  </a:cubicBezTo>
                  <a:cubicBezTo>
                    <a:pt x="288" y="246"/>
                    <a:pt x="288" y="246"/>
                    <a:pt x="288" y="246"/>
                  </a:cubicBezTo>
                  <a:cubicBezTo>
                    <a:pt x="288" y="246"/>
                    <a:pt x="290" y="243"/>
                    <a:pt x="295" y="247"/>
                  </a:cubicBezTo>
                  <a:cubicBezTo>
                    <a:pt x="295" y="247"/>
                    <a:pt x="298" y="239"/>
                    <a:pt x="310" y="251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20" y="250"/>
                    <a:pt x="330" y="261"/>
                    <a:pt x="338" y="255"/>
                  </a:cubicBezTo>
                  <a:cubicBezTo>
                    <a:pt x="346" y="253"/>
                    <a:pt x="346" y="253"/>
                    <a:pt x="346" y="253"/>
                  </a:cubicBezTo>
                  <a:cubicBezTo>
                    <a:pt x="354" y="248"/>
                    <a:pt x="354" y="248"/>
                    <a:pt x="354" y="248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60" y="251"/>
                    <a:pt x="360" y="251"/>
                    <a:pt x="360" y="251"/>
                  </a:cubicBezTo>
                  <a:cubicBezTo>
                    <a:pt x="362" y="250"/>
                    <a:pt x="362" y="250"/>
                    <a:pt x="362" y="250"/>
                  </a:cubicBezTo>
                  <a:cubicBezTo>
                    <a:pt x="362" y="244"/>
                    <a:pt x="362" y="244"/>
                    <a:pt x="362" y="244"/>
                  </a:cubicBezTo>
                  <a:cubicBezTo>
                    <a:pt x="365" y="240"/>
                    <a:pt x="365" y="240"/>
                    <a:pt x="365" y="240"/>
                  </a:cubicBezTo>
                  <a:cubicBezTo>
                    <a:pt x="368" y="239"/>
                    <a:pt x="368" y="239"/>
                    <a:pt x="368" y="239"/>
                  </a:cubicBezTo>
                  <a:cubicBezTo>
                    <a:pt x="373" y="241"/>
                    <a:pt x="373" y="241"/>
                    <a:pt x="373" y="241"/>
                  </a:cubicBezTo>
                  <a:cubicBezTo>
                    <a:pt x="378" y="240"/>
                    <a:pt x="378" y="240"/>
                    <a:pt x="378" y="240"/>
                  </a:cubicBezTo>
                  <a:cubicBezTo>
                    <a:pt x="383" y="237"/>
                    <a:pt x="383" y="237"/>
                    <a:pt x="383" y="237"/>
                  </a:cubicBezTo>
                  <a:cubicBezTo>
                    <a:pt x="386" y="236"/>
                    <a:pt x="386" y="236"/>
                    <a:pt x="386" y="236"/>
                  </a:cubicBezTo>
                  <a:cubicBezTo>
                    <a:pt x="389" y="236"/>
                    <a:pt x="389" y="236"/>
                    <a:pt x="389" y="236"/>
                  </a:cubicBezTo>
                  <a:cubicBezTo>
                    <a:pt x="394" y="232"/>
                    <a:pt x="394" y="232"/>
                    <a:pt x="394" y="232"/>
                  </a:cubicBezTo>
                  <a:cubicBezTo>
                    <a:pt x="400" y="225"/>
                    <a:pt x="400" y="225"/>
                    <a:pt x="400" y="225"/>
                  </a:cubicBezTo>
                  <a:cubicBezTo>
                    <a:pt x="404" y="219"/>
                    <a:pt x="404" y="219"/>
                    <a:pt x="404" y="219"/>
                  </a:cubicBezTo>
                  <a:cubicBezTo>
                    <a:pt x="407" y="215"/>
                    <a:pt x="407" y="215"/>
                    <a:pt x="407" y="215"/>
                  </a:cubicBezTo>
                  <a:cubicBezTo>
                    <a:pt x="413" y="215"/>
                    <a:pt x="413" y="215"/>
                    <a:pt x="413" y="215"/>
                  </a:cubicBezTo>
                  <a:cubicBezTo>
                    <a:pt x="417" y="216"/>
                    <a:pt x="417" y="216"/>
                    <a:pt x="417" y="216"/>
                  </a:cubicBezTo>
                  <a:cubicBezTo>
                    <a:pt x="420" y="220"/>
                    <a:pt x="420" y="220"/>
                    <a:pt x="420" y="220"/>
                  </a:cubicBezTo>
                  <a:cubicBezTo>
                    <a:pt x="423" y="225"/>
                    <a:pt x="423" y="225"/>
                    <a:pt x="423" y="225"/>
                  </a:cubicBezTo>
                  <a:cubicBezTo>
                    <a:pt x="425" y="229"/>
                    <a:pt x="425" y="229"/>
                    <a:pt x="425" y="229"/>
                  </a:cubicBezTo>
                  <a:cubicBezTo>
                    <a:pt x="425" y="248"/>
                    <a:pt x="425" y="248"/>
                    <a:pt x="425" y="248"/>
                  </a:cubicBezTo>
                  <a:cubicBezTo>
                    <a:pt x="425" y="252"/>
                    <a:pt x="425" y="252"/>
                    <a:pt x="425" y="252"/>
                  </a:cubicBezTo>
                  <a:cubicBezTo>
                    <a:pt x="425" y="255"/>
                    <a:pt x="425" y="255"/>
                    <a:pt x="425" y="255"/>
                  </a:cubicBezTo>
                  <a:cubicBezTo>
                    <a:pt x="425" y="258"/>
                    <a:pt x="425" y="258"/>
                    <a:pt x="425" y="258"/>
                  </a:cubicBezTo>
                  <a:cubicBezTo>
                    <a:pt x="440" y="268"/>
                    <a:pt x="440" y="268"/>
                    <a:pt x="440" y="268"/>
                  </a:cubicBezTo>
                  <a:cubicBezTo>
                    <a:pt x="440" y="268"/>
                    <a:pt x="456" y="275"/>
                    <a:pt x="446" y="253"/>
                  </a:cubicBezTo>
                  <a:cubicBezTo>
                    <a:pt x="446" y="253"/>
                    <a:pt x="443" y="227"/>
                    <a:pt x="448" y="224"/>
                  </a:cubicBezTo>
                  <a:cubicBezTo>
                    <a:pt x="453" y="222"/>
                    <a:pt x="455" y="200"/>
                    <a:pt x="455" y="200"/>
                  </a:cubicBezTo>
                  <a:cubicBezTo>
                    <a:pt x="462" y="194"/>
                    <a:pt x="462" y="194"/>
                    <a:pt x="462" y="194"/>
                  </a:cubicBezTo>
                  <a:cubicBezTo>
                    <a:pt x="465" y="194"/>
                    <a:pt x="465" y="194"/>
                    <a:pt x="465" y="194"/>
                  </a:cubicBezTo>
                  <a:cubicBezTo>
                    <a:pt x="469" y="191"/>
                    <a:pt x="469" y="191"/>
                    <a:pt x="469" y="191"/>
                  </a:cubicBezTo>
                  <a:cubicBezTo>
                    <a:pt x="470" y="188"/>
                    <a:pt x="470" y="188"/>
                    <a:pt x="470" y="188"/>
                  </a:cubicBezTo>
                  <a:cubicBezTo>
                    <a:pt x="471" y="185"/>
                    <a:pt x="471" y="185"/>
                    <a:pt x="471" y="185"/>
                  </a:cubicBezTo>
                  <a:cubicBezTo>
                    <a:pt x="474" y="185"/>
                    <a:pt x="474" y="185"/>
                    <a:pt x="474" y="185"/>
                  </a:cubicBezTo>
                  <a:cubicBezTo>
                    <a:pt x="477" y="185"/>
                    <a:pt x="477" y="185"/>
                    <a:pt x="477" y="185"/>
                  </a:cubicBezTo>
                  <a:cubicBezTo>
                    <a:pt x="482" y="188"/>
                    <a:pt x="482" y="188"/>
                    <a:pt x="482" y="188"/>
                  </a:cubicBezTo>
                  <a:cubicBezTo>
                    <a:pt x="486" y="189"/>
                    <a:pt x="486" y="189"/>
                    <a:pt x="486" y="189"/>
                  </a:cubicBezTo>
                  <a:cubicBezTo>
                    <a:pt x="490" y="188"/>
                    <a:pt x="490" y="188"/>
                    <a:pt x="490" y="188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6" y="183"/>
                    <a:pt x="496" y="183"/>
                    <a:pt x="496" y="183"/>
                  </a:cubicBezTo>
                  <a:cubicBezTo>
                    <a:pt x="497" y="183"/>
                    <a:pt x="497" y="183"/>
                    <a:pt x="497" y="183"/>
                  </a:cubicBezTo>
                  <a:cubicBezTo>
                    <a:pt x="496" y="173"/>
                    <a:pt x="496" y="173"/>
                    <a:pt x="496" y="173"/>
                  </a:cubicBezTo>
                  <a:lnTo>
                    <a:pt x="491" y="168"/>
                  </a:lnTo>
                  <a:close/>
                </a:path>
              </a:pathLst>
            </a:custGeom>
            <a:solidFill>
              <a:srgbClr val="FFFBCB"/>
            </a:solidFill>
            <a:ln w="19050" cap="flat" cmpd="sng">
              <a:solidFill>
                <a:srgbClr val="53B7E8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未知"/>
            <p:cNvSpPr/>
            <p:nvPr/>
          </p:nvSpPr>
          <p:spPr bwMode="auto">
            <a:xfrm>
              <a:off x="0" y="50"/>
              <a:ext cx="178" cy="171"/>
            </a:xfrm>
            <a:custGeom>
              <a:avLst/>
              <a:gdLst>
                <a:gd name="T0" fmla="*/ 246 w 453"/>
                <a:gd name="T1" fmla="*/ 362 h 435"/>
                <a:gd name="T2" fmla="*/ 267 w 453"/>
                <a:gd name="T3" fmla="*/ 362 h 435"/>
                <a:gd name="T4" fmla="*/ 281 w 453"/>
                <a:gd name="T5" fmla="*/ 341 h 435"/>
                <a:gd name="T6" fmla="*/ 273 w 453"/>
                <a:gd name="T7" fmla="*/ 307 h 435"/>
                <a:gd name="T8" fmla="*/ 302 w 453"/>
                <a:gd name="T9" fmla="*/ 291 h 435"/>
                <a:gd name="T10" fmla="*/ 330 w 453"/>
                <a:gd name="T11" fmla="*/ 278 h 435"/>
                <a:gd name="T12" fmla="*/ 352 w 453"/>
                <a:gd name="T13" fmla="*/ 271 h 435"/>
                <a:gd name="T14" fmla="*/ 347 w 453"/>
                <a:gd name="T15" fmla="*/ 290 h 435"/>
                <a:gd name="T16" fmla="*/ 364 w 453"/>
                <a:gd name="T17" fmla="*/ 334 h 435"/>
                <a:gd name="T18" fmla="*/ 383 w 453"/>
                <a:gd name="T19" fmla="*/ 395 h 435"/>
                <a:gd name="T20" fmla="*/ 416 w 453"/>
                <a:gd name="T21" fmla="*/ 411 h 435"/>
                <a:gd name="T22" fmla="*/ 438 w 453"/>
                <a:gd name="T23" fmla="*/ 381 h 435"/>
                <a:gd name="T24" fmla="*/ 429 w 453"/>
                <a:gd name="T25" fmla="*/ 334 h 435"/>
                <a:gd name="T26" fmla="*/ 433 w 453"/>
                <a:gd name="T27" fmla="*/ 288 h 435"/>
                <a:gd name="T28" fmla="*/ 394 w 453"/>
                <a:gd name="T29" fmla="*/ 270 h 435"/>
                <a:gd name="T30" fmla="*/ 380 w 453"/>
                <a:gd name="T31" fmla="*/ 206 h 435"/>
                <a:gd name="T32" fmla="*/ 398 w 453"/>
                <a:gd name="T33" fmla="*/ 131 h 435"/>
                <a:gd name="T34" fmla="*/ 351 w 453"/>
                <a:gd name="T35" fmla="*/ 104 h 435"/>
                <a:gd name="T36" fmla="*/ 269 w 453"/>
                <a:gd name="T37" fmla="*/ 12 h 435"/>
                <a:gd name="T38" fmla="*/ 211 w 453"/>
                <a:gd name="T39" fmla="*/ 1 h 435"/>
                <a:gd name="T40" fmla="*/ 182 w 453"/>
                <a:gd name="T41" fmla="*/ 7 h 435"/>
                <a:gd name="T42" fmla="*/ 168 w 453"/>
                <a:gd name="T43" fmla="*/ 29 h 435"/>
                <a:gd name="T44" fmla="*/ 142 w 453"/>
                <a:gd name="T45" fmla="*/ 46 h 435"/>
                <a:gd name="T46" fmla="*/ 116 w 453"/>
                <a:gd name="T47" fmla="*/ 40 h 435"/>
                <a:gd name="T48" fmla="*/ 100 w 453"/>
                <a:gd name="T49" fmla="*/ 48 h 435"/>
                <a:gd name="T50" fmla="*/ 84 w 453"/>
                <a:gd name="T51" fmla="*/ 44 h 435"/>
                <a:gd name="T52" fmla="*/ 77 w 453"/>
                <a:gd name="T53" fmla="*/ 57 h 435"/>
                <a:gd name="T54" fmla="*/ 69 w 453"/>
                <a:gd name="T55" fmla="*/ 72 h 435"/>
                <a:gd name="T56" fmla="*/ 63 w 453"/>
                <a:gd name="T57" fmla="*/ 85 h 435"/>
                <a:gd name="T58" fmla="*/ 57 w 453"/>
                <a:gd name="T59" fmla="*/ 111 h 435"/>
                <a:gd name="T60" fmla="*/ 37 w 453"/>
                <a:gd name="T61" fmla="*/ 128 h 435"/>
                <a:gd name="T62" fmla="*/ 18 w 453"/>
                <a:gd name="T63" fmla="*/ 134 h 435"/>
                <a:gd name="T64" fmla="*/ 10 w 453"/>
                <a:gd name="T65" fmla="*/ 153 h 435"/>
                <a:gd name="T66" fmla="*/ 6 w 453"/>
                <a:gd name="T67" fmla="*/ 171 h 435"/>
                <a:gd name="T68" fmla="*/ 6 w 453"/>
                <a:gd name="T69" fmla="*/ 191 h 435"/>
                <a:gd name="T70" fmla="*/ 19 w 453"/>
                <a:gd name="T71" fmla="*/ 207 h 435"/>
                <a:gd name="T72" fmla="*/ 36 w 453"/>
                <a:gd name="T73" fmla="*/ 233 h 435"/>
                <a:gd name="T74" fmla="*/ 44 w 453"/>
                <a:gd name="T75" fmla="*/ 253 h 435"/>
                <a:gd name="T76" fmla="*/ 32 w 453"/>
                <a:gd name="T77" fmla="*/ 284 h 435"/>
                <a:gd name="T78" fmla="*/ 16 w 453"/>
                <a:gd name="T79" fmla="*/ 262 h 435"/>
                <a:gd name="T80" fmla="*/ 2 w 453"/>
                <a:gd name="T81" fmla="*/ 284 h 435"/>
                <a:gd name="T82" fmla="*/ 7 w 453"/>
                <a:gd name="T83" fmla="*/ 303 h 435"/>
                <a:gd name="T84" fmla="*/ 21 w 453"/>
                <a:gd name="T85" fmla="*/ 313 h 435"/>
                <a:gd name="T86" fmla="*/ 23 w 453"/>
                <a:gd name="T87" fmla="*/ 327 h 435"/>
                <a:gd name="T88" fmla="*/ 30 w 453"/>
                <a:gd name="T89" fmla="*/ 345 h 435"/>
                <a:gd name="T90" fmla="*/ 36 w 453"/>
                <a:gd name="T91" fmla="*/ 362 h 435"/>
                <a:gd name="T92" fmla="*/ 50 w 453"/>
                <a:gd name="T93" fmla="*/ 382 h 435"/>
                <a:gd name="T94" fmla="*/ 66 w 453"/>
                <a:gd name="T95" fmla="*/ 380 h 435"/>
                <a:gd name="T96" fmla="*/ 94 w 453"/>
                <a:gd name="T97" fmla="*/ 382 h 435"/>
                <a:gd name="T98" fmla="*/ 126 w 453"/>
                <a:gd name="T99" fmla="*/ 403 h 435"/>
                <a:gd name="T100" fmla="*/ 149 w 453"/>
                <a:gd name="T101" fmla="*/ 411 h 435"/>
                <a:gd name="T102" fmla="*/ 172 w 453"/>
                <a:gd name="T103" fmla="*/ 419 h 435"/>
                <a:gd name="T104" fmla="*/ 189 w 453"/>
                <a:gd name="T105" fmla="*/ 434 h 435"/>
                <a:gd name="T106" fmla="*/ 199 w 453"/>
                <a:gd name="T107" fmla="*/ 404 h 435"/>
                <a:gd name="T108" fmla="*/ 224 w 453"/>
                <a:gd name="T109" fmla="*/ 40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3" h="435">
                  <a:moveTo>
                    <a:pt x="223" y="399"/>
                  </a:moveTo>
                  <a:cubicBezTo>
                    <a:pt x="223" y="396"/>
                    <a:pt x="225" y="386"/>
                    <a:pt x="225" y="386"/>
                  </a:cubicBezTo>
                  <a:cubicBezTo>
                    <a:pt x="228" y="384"/>
                    <a:pt x="228" y="384"/>
                    <a:pt x="228" y="384"/>
                  </a:cubicBezTo>
                  <a:cubicBezTo>
                    <a:pt x="233" y="384"/>
                    <a:pt x="233" y="384"/>
                    <a:pt x="233" y="384"/>
                  </a:cubicBezTo>
                  <a:cubicBezTo>
                    <a:pt x="240" y="382"/>
                    <a:pt x="240" y="382"/>
                    <a:pt x="240" y="382"/>
                  </a:cubicBezTo>
                  <a:cubicBezTo>
                    <a:pt x="245" y="377"/>
                    <a:pt x="245" y="377"/>
                    <a:pt x="245" y="377"/>
                  </a:cubicBezTo>
                  <a:cubicBezTo>
                    <a:pt x="246" y="362"/>
                    <a:pt x="246" y="362"/>
                    <a:pt x="246" y="362"/>
                  </a:cubicBezTo>
                  <a:cubicBezTo>
                    <a:pt x="247" y="357"/>
                    <a:pt x="247" y="357"/>
                    <a:pt x="247" y="357"/>
                  </a:cubicBezTo>
                  <a:cubicBezTo>
                    <a:pt x="248" y="355"/>
                    <a:pt x="248" y="355"/>
                    <a:pt x="248" y="355"/>
                  </a:cubicBezTo>
                  <a:cubicBezTo>
                    <a:pt x="248" y="355"/>
                    <a:pt x="250" y="355"/>
                    <a:pt x="253" y="355"/>
                  </a:cubicBezTo>
                  <a:cubicBezTo>
                    <a:pt x="256" y="355"/>
                    <a:pt x="253" y="355"/>
                    <a:pt x="255" y="355"/>
                  </a:cubicBezTo>
                  <a:cubicBezTo>
                    <a:pt x="258" y="355"/>
                    <a:pt x="259" y="355"/>
                    <a:pt x="259" y="355"/>
                  </a:cubicBezTo>
                  <a:cubicBezTo>
                    <a:pt x="264" y="358"/>
                    <a:pt x="264" y="358"/>
                    <a:pt x="264" y="358"/>
                  </a:cubicBezTo>
                  <a:cubicBezTo>
                    <a:pt x="267" y="362"/>
                    <a:pt x="267" y="362"/>
                    <a:pt x="267" y="362"/>
                  </a:cubicBezTo>
                  <a:cubicBezTo>
                    <a:pt x="272" y="369"/>
                    <a:pt x="272" y="369"/>
                    <a:pt x="272" y="369"/>
                  </a:cubicBezTo>
                  <a:cubicBezTo>
                    <a:pt x="275" y="373"/>
                    <a:pt x="275" y="373"/>
                    <a:pt x="275" y="373"/>
                  </a:cubicBezTo>
                  <a:cubicBezTo>
                    <a:pt x="278" y="374"/>
                    <a:pt x="278" y="374"/>
                    <a:pt x="278" y="374"/>
                  </a:cubicBezTo>
                  <a:cubicBezTo>
                    <a:pt x="295" y="372"/>
                    <a:pt x="282" y="354"/>
                    <a:pt x="282" y="354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9" y="346"/>
                    <a:pt x="279" y="346"/>
                    <a:pt x="279" y="346"/>
                  </a:cubicBezTo>
                  <a:cubicBezTo>
                    <a:pt x="281" y="341"/>
                    <a:pt x="281" y="341"/>
                    <a:pt x="281" y="341"/>
                  </a:cubicBezTo>
                  <a:cubicBezTo>
                    <a:pt x="281" y="333"/>
                    <a:pt x="281" y="333"/>
                    <a:pt x="281" y="333"/>
                  </a:cubicBezTo>
                  <a:cubicBezTo>
                    <a:pt x="282" y="325"/>
                    <a:pt x="282" y="325"/>
                    <a:pt x="282" y="325"/>
                  </a:cubicBezTo>
                  <a:cubicBezTo>
                    <a:pt x="284" y="321"/>
                    <a:pt x="284" y="321"/>
                    <a:pt x="284" y="321"/>
                  </a:cubicBezTo>
                  <a:cubicBezTo>
                    <a:pt x="284" y="314"/>
                    <a:pt x="284" y="314"/>
                    <a:pt x="284" y="314"/>
                  </a:cubicBezTo>
                  <a:cubicBezTo>
                    <a:pt x="281" y="310"/>
                    <a:pt x="281" y="310"/>
                    <a:pt x="281" y="310"/>
                  </a:cubicBezTo>
                  <a:cubicBezTo>
                    <a:pt x="277" y="309"/>
                    <a:pt x="277" y="309"/>
                    <a:pt x="277" y="309"/>
                  </a:cubicBezTo>
                  <a:cubicBezTo>
                    <a:pt x="273" y="307"/>
                    <a:pt x="273" y="307"/>
                    <a:pt x="273" y="307"/>
                  </a:cubicBezTo>
                  <a:cubicBezTo>
                    <a:pt x="272" y="302"/>
                    <a:pt x="272" y="302"/>
                    <a:pt x="272" y="302"/>
                  </a:cubicBezTo>
                  <a:cubicBezTo>
                    <a:pt x="274" y="293"/>
                    <a:pt x="274" y="293"/>
                    <a:pt x="274" y="293"/>
                  </a:cubicBezTo>
                  <a:cubicBezTo>
                    <a:pt x="281" y="288"/>
                    <a:pt x="281" y="288"/>
                    <a:pt x="281" y="288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89" y="290"/>
                    <a:pt x="289" y="290"/>
                    <a:pt x="289" y="290"/>
                  </a:cubicBezTo>
                  <a:cubicBezTo>
                    <a:pt x="295" y="290"/>
                    <a:pt x="295" y="290"/>
                    <a:pt x="295" y="290"/>
                  </a:cubicBezTo>
                  <a:cubicBezTo>
                    <a:pt x="302" y="291"/>
                    <a:pt x="302" y="291"/>
                    <a:pt x="302" y="291"/>
                  </a:cubicBezTo>
                  <a:cubicBezTo>
                    <a:pt x="308" y="288"/>
                    <a:pt x="308" y="288"/>
                    <a:pt x="308" y="288"/>
                  </a:cubicBezTo>
                  <a:cubicBezTo>
                    <a:pt x="312" y="282"/>
                    <a:pt x="312" y="282"/>
                    <a:pt x="312" y="282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8" y="279"/>
                    <a:pt x="318" y="279"/>
                    <a:pt x="318" y="279"/>
                  </a:cubicBezTo>
                  <a:cubicBezTo>
                    <a:pt x="322" y="283"/>
                    <a:pt x="322" y="283"/>
                    <a:pt x="322" y="283"/>
                  </a:cubicBezTo>
                  <a:cubicBezTo>
                    <a:pt x="326" y="282"/>
                    <a:pt x="326" y="282"/>
                    <a:pt x="326" y="282"/>
                  </a:cubicBezTo>
                  <a:cubicBezTo>
                    <a:pt x="330" y="278"/>
                    <a:pt x="330" y="278"/>
                    <a:pt x="330" y="278"/>
                  </a:cubicBezTo>
                  <a:cubicBezTo>
                    <a:pt x="334" y="279"/>
                    <a:pt x="334" y="279"/>
                    <a:pt x="334" y="279"/>
                  </a:cubicBezTo>
                  <a:cubicBezTo>
                    <a:pt x="339" y="276"/>
                    <a:pt x="339" y="276"/>
                    <a:pt x="339" y="276"/>
                  </a:cubicBezTo>
                  <a:cubicBezTo>
                    <a:pt x="338" y="271"/>
                    <a:pt x="338" y="271"/>
                    <a:pt x="338" y="271"/>
                  </a:cubicBezTo>
                  <a:cubicBezTo>
                    <a:pt x="339" y="264"/>
                    <a:pt x="339" y="264"/>
                    <a:pt x="339" y="264"/>
                  </a:cubicBezTo>
                  <a:cubicBezTo>
                    <a:pt x="343" y="264"/>
                    <a:pt x="343" y="264"/>
                    <a:pt x="343" y="264"/>
                  </a:cubicBezTo>
                  <a:cubicBezTo>
                    <a:pt x="347" y="268"/>
                    <a:pt x="347" y="268"/>
                    <a:pt x="347" y="268"/>
                  </a:cubicBezTo>
                  <a:cubicBezTo>
                    <a:pt x="352" y="271"/>
                    <a:pt x="352" y="271"/>
                    <a:pt x="352" y="271"/>
                  </a:cubicBezTo>
                  <a:cubicBezTo>
                    <a:pt x="355" y="275"/>
                    <a:pt x="355" y="275"/>
                    <a:pt x="355" y="275"/>
                  </a:cubicBezTo>
                  <a:cubicBezTo>
                    <a:pt x="355" y="278"/>
                    <a:pt x="355" y="278"/>
                    <a:pt x="355" y="278"/>
                  </a:cubicBezTo>
                  <a:cubicBezTo>
                    <a:pt x="355" y="281"/>
                    <a:pt x="355" y="281"/>
                    <a:pt x="355" y="281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49" y="286"/>
                    <a:pt x="349" y="286"/>
                    <a:pt x="349" y="286"/>
                  </a:cubicBezTo>
                  <a:cubicBezTo>
                    <a:pt x="347" y="286"/>
                    <a:pt x="347" y="286"/>
                    <a:pt x="347" y="286"/>
                  </a:cubicBezTo>
                  <a:cubicBezTo>
                    <a:pt x="347" y="286"/>
                    <a:pt x="347" y="288"/>
                    <a:pt x="347" y="290"/>
                  </a:cubicBezTo>
                  <a:cubicBezTo>
                    <a:pt x="347" y="292"/>
                    <a:pt x="347" y="293"/>
                    <a:pt x="347" y="293"/>
                  </a:cubicBezTo>
                  <a:cubicBezTo>
                    <a:pt x="347" y="293"/>
                    <a:pt x="349" y="297"/>
                    <a:pt x="349" y="298"/>
                  </a:cubicBezTo>
                  <a:cubicBezTo>
                    <a:pt x="349" y="300"/>
                    <a:pt x="353" y="305"/>
                    <a:pt x="353" y="305"/>
                  </a:cubicBezTo>
                  <a:cubicBezTo>
                    <a:pt x="363" y="318"/>
                    <a:pt x="363" y="318"/>
                    <a:pt x="363" y="318"/>
                  </a:cubicBezTo>
                  <a:cubicBezTo>
                    <a:pt x="368" y="324"/>
                    <a:pt x="368" y="324"/>
                    <a:pt x="368" y="324"/>
                  </a:cubicBezTo>
                  <a:cubicBezTo>
                    <a:pt x="367" y="329"/>
                    <a:pt x="367" y="329"/>
                    <a:pt x="367" y="329"/>
                  </a:cubicBezTo>
                  <a:cubicBezTo>
                    <a:pt x="364" y="334"/>
                    <a:pt x="364" y="334"/>
                    <a:pt x="364" y="334"/>
                  </a:cubicBezTo>
                  <a:cubicBezTo>
                    <a:pt x="359" y="342"/>
                    <a:pt x="364" y="356"/>
                    <a:pt x="364" y="356"/>
                  </a:cubicBezTo>
                  <a:cubicBezTo>
                    <a:pt x="366" y="368"/>
                    <a:pt x="366" y="368"/>
                    <a:pt x="366" y="368"/>
                  </a:cubicBezTo>
                  <a:cubicBezTo>
                    <a:pt x="373" y="374"/>
                    <a:pt x="373" y="374"/>
                    <a:pt x="373" y="374"/>
                  </a:cubicBezTo>
                  <a:cubicBezTo>
                    <a:pt x="377" y="379"/>
                    <a:pt x="377" y="379"/>
                    <a:pt x="377" y="379"/>
                  </a:cubicBezTo>
                  <a:cubicBezTo>
                    <a:pt x="381" y="384"/>
                    <a:pt x="381" y="384"/>
                    <a:pt x="381" y="384"/>
                  </a:cubicBezTo>
                  <a:cubicBezTo>
                    <a:pt x="381" y="390"/>
                    <a:pt x="381" y="390"/>
                    <a:pt x="381" y="390"/>
                  </a:cubicBezTo>
                  <a:cubicBezTo>
                    <a:pt x="383" y="395"/>
                    <a:pt x="383" y="395"/>
                    <a:pt x="383" y="395"/>
                  </a:cubicBezTo>
                  <a:cubicBezTo>
                    <a:pt x="383" y="395"/>
                    <a:pt x="383" y="395"/>
                    <a:pt x="385" y="395"/>
                  </a:cubicBezTo>
                  <a:cubicBezTo>
                    <a:pt x="387" y="395"/>
                    <a:pt x="389" y="395"/>
                    <a:pt x="389" y="395"/>
                  </a:cubicBezTo>
                  <a:cubicBezTo>
                    <a:pt x="389" y="395"/>
                    <a:pt x="392" y="397"/>
                    <a:pt x="394" y="398"/>
                  </a:cubicBezTo>
                  <a:cubicBezTo>
                    <a:pt x="396" y="399"/>
                    <a:pt x="400" y="402"/>
                    <a:pt x="400" y="402"/>
                  </a:cubicBezTo>
                  <a:cubicBezTo>
                    <a:pt x="405" y="409"/>
                    <a:pt x="405" y="409"/>
                    <a:pt x="405" y="409"/>
                  </a:cubicBezTo>
                  <a:cubicBezTo>
                    <a:pt x="412" y="411"/>
                    <a:pt x="412" y="411"/>
                    <a:pt x="412" y="411"/>
                  </a:cubicBezTo>
                  <a:cubicBezTo>
                    <a:pt x="416" y="411"/>
                    <a:pt x="416" y="411"/>
                    <a:pt x="416" y="411"/>
                  </a:cubicBezTo>
                  <a:cubicBezTo>
                    <a:pt x="419" y="406"/>
                    <a:pt x="419" y="406"/>
                    <a:pt x="419" y="406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6" y="396"/>
                    <a:pt x="426" y="396"/>
                    <a:pt x="426" y="396"/>
                  </a:cubicBezTo>
                  <a:cubicBezTo>
                    <a:pt x="431" y="394"/>
                    <a:pt x="431" y="394"/>
                    <a:pt x="431" y="394"/>
                  </a:cubicBezTo>
                  <a:cubicBezTo>
                    <a:pt x="431" y="388"/>
                    <a:pt x="431" y="388"/>
                    <a:pt x="431" y="388"/>
                  </a:cubicBezTo>
                  <a:cubicBezTo>
                    <a:pt x="433" y="384"/>
                    <a:pt x="433" y="384"/>
                    <a:pt x="433" y="384"/>
                  </a:cubicBezTo>
                  <a:cubicBezTo>
                    <a:pt x="438" y="381"/>
                    <a:pt x="438" y="381"/>
                    <a:pt x="438" y="381"/>
                  </a:cubicBezTo>
                  <a:cubicBezTo>
                    <a:pt x="443" y="379"/>
                    <a:pt x="443" y="379"/>
                    <a:pt x="443" y="379"/>
                  </a:cubicBezTo>
                  <a:cubicBezTo>
                    <a:pt x="443" y="374"/>
                    <a:pt x="443" y="374"/>
                    <a:pt x="443" y="374"/>
                  </a:cubicBezTo>
                  <a:cubicBezTo>
                    <a:pt x="441" y="365"/>
                    <a:pt x="441" y="365"/>
                    <a:pt x="441" y="365"/>
                  </a:cubicBezTo>
                  <a:cubicBezTo>
                    <a:pt x="438" y="360"/>
                    <a:pt x="438" y="360"/>
                    <a:pt x="438" y="360"/>
                  </a:cubicBezTo>
                  <a:cubicBezTo>
                    <a:pt x="441" y="354"/>
                    <a:pt x="440" y="345"/>
                    <a:pt x="440" y="345"/>
                  </a:cubicBezTo>
                  <a:cubicBezTo>
                    <a:pt x="440" y="345"/>
                    <a:pt x="438" y="339"/>
                    <a:pt x="433" y="339"/>
                  </a:cubicBezTo>
                  <a:cubicBezTo>
                    <a:pt x="429" y="339"/>
                    <a:pt x="429" y="334"/>
                    <a:pt x="429" y="334"/>
                  </a:cubicBezTo>
                  <a:cubicBezTo>
                    <a:pt x="439" y="334"/>
                    <a:pt x="436" y="323"/>
                    <a:pt x="436" y="323"/>
                  </a:cubicBezTo>
                  <a:cubicBezTo>
                    <a:pt x="453" y="324"/>
                    <a:pt x="445" y="305"/>
                    <a:pt x="445" y="305"/>
                  </a:cubicBezTo>
                  <a:cubicBezTo>
                    <a:pt x="445" y="301"/>
                    <a:pt x="445" y="301"/>
                    <a:pt x="445" y="301"/>
                  </a:cubicBezTo>
                  <a:cubicBezTo>
                    <a:pt x="445" y="294"/>
                    <a:pt x="445" y="294"/>
                    <a:pt x="445" y="294"/>
                  </a:cubicBezTo>
                  <a:cubicBezTo>
                    <a:pt x="444" y="290"/>
                    <a:pt x="444" y="290"/>
                    <a:pt x="444" y="290"/>
                  </a:cubicBezTo>
                  <a:cubicBezTo>
                    <a:pt x="441" y="289"/>
                    <a:pt x="441" y="289"/>
                    <a:pt x="441" y="289"/>
                  </a:cubicBezTo>
                  <a:cubicBezTo>
                    <a:pt x="441" y="289"/>
                    <a:pt x="435" y="288"/>
                    <a:pt x="433" y="288"/>
                  </a:cubicBezTo>
                  <a:cubicBezTo>
                    <a:pt x="431" y="288"/>
                    <a:pt x="427" y="287"/>
                    <a:pt x="427" y="287"/>
                  </a:cubicBezTo>
                  <a:cubicBezTo>
                    <a:pt x="422" y="283"/>
                    <a:pt x="422" y="283"/>
                    <a:pt x="422" y="283"/>
                  </a:cubicBezTo>
                  <a:cubicBezTo>
                    <a:pt x="411" y="283"/>
                    <a:pt x="411" y="283"/>
                    <a:pt x="411" y="283"/>
                  </a:cubicBezTo>
                  <a:cubicBezTo>
                    <a:pt x="411" y="274"/>
                    <a:pt x="405" y="271"/>
                    <a:pt x="405" y="271"/>
                  </a:cubicBezTo>
                  <a:cubicBezTo>
                    <a:pt x="400" y="271"/>
                    <a:pt x="400" y="271"/>
                    <a:pt x="400" y="271"/>
                  </a:cubicBezTo>
                  <a:cubicBezTo>
                    <a:pt x="397" y="272"/>
                    <a:pt x="397" y="272"/>
                    <a:pt x="397" y="272"/>
                  </a:cubicBezTo>
                  <a:cubicBezTo>
                    <a:pt x="394" y="270"/>
                    <a:pt x="394" y="270"/>
                    <a:pt x="394" y="270"/>
                  </a:cubicBezTo>
                  <a:cubicBezTo>
                    <a:pt x="393" y="268"/>
                    <a:pt x="393" y="268"/>
                    <a:pt x="393" y="268"/>
                  </a:cubicBezTo>
                  <a:cubicBezTo>
                    <a:pt x="393" y="268"/>
                    <a:pt x="391" y="267"/>
                    <a:pt x="389" y="267"/>
                  </a:cubicBezTo>
                  <a:cubicBezTo>
                    <a:pt x="386" y="267"/>
                    <a:pt x="384" y="267"/>
                    <a:pt x="384" y="267"/>
                  </a:cubicBezTo>
                  <a:cubicBezTo>
                    <a:pt x="381" y="264"/>
                    <a:pt x="381" y="264"/>
                    <a:pt x="381" y="264"/>
                  </a:cubicBezTo>
                  <a:cubicBezTo>
                    <a:pt x="381" y="247"/>
                    <a:pt x="381" y="247"/>
                    <a:pt x="381" y="247"/>
                  </a:cubicBezTo>
                  <a:cubicBezTo>
                    <a:pt x="373" y="241"/>
                    <a:pt x="374" y="233"/>
                    <a:pt x="374" y="233"/>
                  </a:cubicBezTo>
                  <a:cubicBezTo>
                    <a:pt x="374" y="233"/>
                    <a:pt x="380" y="216"/>
                    <a:pt x="380" y="206"/>
                  </a:cubicBezTo>
                  <a:cubicBezTo>
                    <a:pt x="380" y="195"/>
                    <a:pt x="395" y="194"/>
                    <a:pt x="395" y="192"/>
                  </a:cubicBezTo>
                  <a:cubicBezTo>
                    <a:pt x="395" y="190"/>
                    <a:pt x="406" y="181"/>
                    <a:pt x="406" y="181"/>
                  </a:cubicBezTo>
                  <a:cubicBezTo>
                    <a:pt x="421" y="178"/>
                    <a:pt x="416" y="165"/>
                    <a:pt x="416" y="165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5"/>
                    <a:pt x="409" y="135"/>
                    <a:pt x="409" y="135"/>
                  </a:cubicBezTo>
                  <a:cubicBezTo>
                    <a:pt x="401" y="131"/>
                    <a:pt x="401" y="131"/>
                    <a:pt x="401" y="131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394" y="128"/>
                    <a:pt x="394" y="128"/>
                    <a:pt x="394" y="128"/>
                  </a:cubicBezTo>
                  <a:cubicBezTo>
                    <a:pt x="390" y="120"/>
                    <a:pt x="390" y="120"/>
                    <a:pt x="390" y="120"/>
                  </a:cubicBezTo>
                  <a:cubicBezTo>
                    <a:pt x="381" y="118"/>
                    <a:pt x="381" y="118"/>
                    <a:pt x="381" y="118"/>
                  </a:cubicBezTo>
                  <a:cubicBezTo>
                    <a:pt x="370" y="115"/>
                    <a:pt x="370" y="115"/>
                    <a:pt x="370" y="115"/>
                  </a:cubicBezTo>
                  <a:cubicBezTo>
                    <a:pt x="360" y="109"/>
                    <a:pt x="360" y="109"/>
                    <a:pt x="360" y="109"/>
                  </a:cubicBezTo>
                  <a:cubicBezTo>
                    <a:pt x="355" y="104"/>
                    <a:pt x="355" y="104"/>
                    <a:pt x="355" y="10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345" y="104"/>
                    <a:pt x="345" y="104"/>
                    <a:pt x="345" y="104"/>
                  </a:cubicBezTo>
                  <a:cubicBezTo>
                    <a:pt x="329" y="101"/>
                    <a:pt x="329" y="101"/>
                    <a:pt x="329" y="101"/>
                  </a:cubicBezTo>
                  <a:cubicBezTo>
                    <a:pt x="314" y="109"/>
                    <a:pt x="308" y="81"/>
                    <a:pt x="308" y="81"/>
                  </a:cubicBezTo>
                  <a:cubicBezTo>
                    <a:pt x="314" y="65"/>
                    <a:pt x="311" y="58"/>
                    <a:pt x="311" y="58"/>
                  </a:cubicBezTo>
                  <a:cubicBezTo>
                    <a:pt x="300" y="55"/>
                    <a:pt x="293" y="42"/>
                    <a:pt x="293" y="42"/>
                  </a:cubicBezTo>
                  <a:cubicBezTo>
                    <a:pt x="282" y="42"/>
                    <a:pt x="275" y="37"/>
                    <a:pt x="274" y="34"/>
                  </a:cubicBezTo>
                  <a:cubicBezTo>
                    <a:pt x="272" y="31"/>
                    <a:pt x="269" y="12"/>
                    <a:pt x="269" y="12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55" y="15"/>
                    <a:pt x="255" y="15"/>
                    <a:pt x="255" y="15"/>
                  </a:cubicBezTo>
                  <a:cubicBezTo>
                    <a:pt x="255" y="15"/>
                    <a:pt x="245" y="16"/>
                    <a:pt x="244" y="16"/>
                  </a:cubicBezTo>
                  <a:cubicBezTo>
                    <a:pt x="243" y="16"/>
                    <a:pt x="234" y="17"/>
                    <a:pt x="226" y="17"/>
                  </a:cubicBezTo>
                  <a:cubicBezTo>
                    <a:pt x="218" y="17"/>
                    <a:pt x="215" y="11"/>
                    <a:pt x="215" y="11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4" y="4"/>
                    <a:pt x="215" y="1"/>
                    <a:pt x="211" y="1"/>
                  </a:cubicBezTo>
                  <a:cubicBezTo>
                    <a:pt x="207" y="0"/>
                    <a:pt x="203" y="4"/>
                    <a:pt x="203" y="4"/>
                  </a:cubicBezTo>
                  <a:cubicBezTo>
                    <a:pt x="203" y="4"/>
                    <a:pt x="202" y="6"/>
                    <a:pt x="201" y="6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8" y="6"/>
                    <a:pt x="196" y="6"/>
                    <a:pt x="195" y="6"/>
                  </a:cubicBezTo>
                  <a:cubicBezTo>
                    <a:pt x="193" y="6"/>
                    <a:pt x="190" y="6"/>
                    <a:pt x="188" y="6"/>
                  </a:cubicBezTo>
                  <a:cubicBezTo>
                    <a:pt x="187" y="6"/>
                    <a:pt x="185" y="6"/>
                    <a:pt x="185" y="6"/>
                  </a:cubicBezTo>
                  <a:cubicBezTo>
                    <a:pt x="185" y="6"/>
                    <a:pt x="184" y="6"/>
                    <a:pt x="182" y="7"/>
                  </a:cubicBezTo>
                  <a:cubicBezTo>
                    <a:pt x="180" y="9"/>
                    <a:pt x="182" y="8"/>
                    <a:pt x="182" y="9"/>
                  </a:cubicBezTo>
                  <a:cubicBezTo>
                    <a:pt x="182" y="10"/>
                    <a:pt x="182" y="13"/>
                    <a:pt x="182" y="13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76" y="21"/>
                    <a:pt x="176" y="21"/>
                    <a:pt x="176" y="21"/>
                  </a:cubicBezTo>
                  <a:cubicBezTo>
                    <a:pt x="176" y="21"/>
                    <a:pt x="171" y="25"/>
                    <a:pt x="169" y="26"/>
                  </a:cubicBezTo>
                  <a:cubicBezTo>
                    <a:pt x="167" y="26"/>
                    <a:pt x="168" y="27"/>
                    <a:pt x="168" y="29"/>
                  </a:cubicBezTo>
                  <a:cubicBezTo>
                    <a:pt x="168" y="30"/>
                    <a:pt x="168" y="32"/>
                    <a:pt x="168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42"/>
                    <a:pt x="154" y="46"/>
                    <a:pt x="152" y="46"/>
                  </a:cubicBezTo>
                  <a:cubicBezTo>
                    <a:pt x="151" y="46"/>
                    <a:pt x="150" y="47"/>
                    <a:pt x="147" y="47"/>
                  </a:cubicBezTo>
                  <a:cubicBezTo>
                    <a:pt x="145" y="47"/>
                    <a:pt x="142" y="48"/>
                    <a:pt x="142" y="48"/>
                  </a:cubicBezTo>
                  <a:cubicBezTo>
                    <a:pt x="142" y="46"/>
                    <a:pt x="142" y="46"/>
                    <a:pt x="142" y="46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42" y="44"/>
                    <a:pt x="141" y="43"/>
                    <a:pt x="138" y="41"/>
                  </a:cubicBezTo>
                  <a:cubicBezTo>
                    <a:pt x="135" y="40"/>
                    <a:pt x="138" y="41"/>
                    <a:pt x="134" y="41"/>
                  </a:cubicBezTo>
                  <a:cubicBezTo>
                    <a:pt x="130" y="40"/>
                    <a:pt x="132" y="41"/>
                    <a:pt x="129" y="41"/>
                  </a:cubicBezTo>
                  <a:cubicBezTo>
                    <a:pt x="126" y="40"/>
                    <a:pt x="126" y="41"/>
                    <a:pt x="126" y="41"/>
                  </a:cubicBezTo>
                  <a:cubicBezTo>
                    <a:pt x="126" y="41"/>
                    <a:pt x="121" y="40"/>
                    <a:pt x="120" y="40"/>
                  </a:cubicBezTo>
                  <a:cubicBezTo>
                    <a:pt x="119" y="40"/>
                    <a:pt x="119" y="40"/>
                    <a:pt x="116" y="40"/>
                  </a:cubicBezTo>
                  <a:cubicBezTo>
                    <a:pt x="114" y="40"/>
                    <a:pt x="115" y="41"/>
                    <a:pt x="115" y="42"/>
                  </a:cubicBezTo>
                  <a:cubicBezTo>
                    <a:pt x="114" y="43"/>
                    <a:pt x="114" y="44"/>
                    <a:pt x="114" y="44"/>
                  </a:cubicBezTo>
                  <a:cubicBezTo>
                    <a:pt x="114" y="44"/>
                    <a:pt x="113" y="45"/>
                    <a:pt x="113" y="46"/>
                  </a:cubicBezTo>
                  <a:cubicBezTo>
                    <a:pt x="112" y="47"/>
                    <a:pt x="111" y="47"/>
                    <a:pt x="110" y="48"/>
                  </a:cubicBezTo>
                  <a:cubicBezTo>
                    <a:pt x="109" y="48"/>
                    <a:pt x="109" y="48"/>
                    <a:pt x="107" y="48"/>
                  </a:cubicBezTo>
                  <a:cubicBezTo>
                    <a:pt x="106" y="48"/>
                    <a:pt x="106" y="48"/>
                    <a:pt x="104" y="48"/>
                  </a:cubicBezTo>
                  <a:cubicBezTo>
                    <a:pt x="102" y="48"/>
                    <a:pt x="102" y="48"/>
                    <a:pt x="100" y="48"/>
                  </a:cubicBezTo>
                  <a:cubicBezTo>
                    <a:pt x="99" y="48"/>
                    <a:pt x="99" y="48"/>
                    <a:pt x="97" y="48"/>
                  </a:cubicBezTo>
                  <a:cubicBezTo>
                    <a:pt x="95" y="48"/>
                    <a:pt x="94" y="48"/>
                    <a:pt x="94" y="48"/>
                  </a:cubicBezTo>
                  <a:cubicBezTo>
                    <a:pt x="93" y="48"/>
                    <a:pt x="90" y="48"/>
                    <a:pt x="90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47"/>
                    <a:pt x="86" y="46"/>
                    <a:pt x="85" y="45"/>
                  </a:cubicBezTo>
                  <a:cubicBezTo>
                    <a:pt x="85" y="44"/>
                    <a:pt x="84" y="44"/>
                    <a:pt x="84" y="44"/>
                  </a:cubicBezTo>
                  <a:cubicBezTo>
                    <a:pt x="84" y="44"/>
                    <a:pt x="82" y="44"/>
                    <a:pt x="81" y="44"/>
                  </a:cubicBezTo>
                  <a:cubicBezTo>
                    <a:pt x="80" y="44"/>
                    <a:pt x="78" y="45"/>
                    <a:pt x="78" y="45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3" y="53"/>
                    <a:pt x="73" y="54"/>
                  </a:cubicBezTo>
                  <a:cubicBezTo>
                    <a:pt x="73" y="54"/>
                    <a:pt x="75" y="55"/>
                    <a:pt x="75" y="55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69" y="72"/>
                  </a:cubicBezTo>
                  <a:cubicBezTo>
                    <a:pt x="67" y="74"/>
                    <a:pt x="68" y="73"/>
                    <a:pt x="66" y="73"/>
                  </a:cubicBezTo>
                  <a:cubicBezTo>
                    <a:pt x="65" y="74"/>
                    <a:pt x="64" y="75"/>
                    <a:pt x="64" y="75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2"/>
                    <a:pt x="64" y="83"/>
                  </a:cubicBezTo>
                  <a:cubicBezTo>
                    <a:pt x="64" y="84"/>
                    <a:pt x="63" y="85"/>
                    <a:pt x="63" y="85"/>
                  </a:cubicBezTo>
                  <a:cubicBezTo>
                    <a:pt x="63" y="85"/>
                    <a:pt x="63" y="88"/>
                    <a:pt x="62" y="89"/>
                  </a:cubicBezTo>
                  <a:cubicBezTo>
                    <a:pt x="60" y="90"/>
                    <a:pt x="61" y="90"/>
                    <a:pt x="61" y="92"/>
                  </a:cubicBezTo>
                  <a:cubicBezTo>
                    <a:pt x="60" y="93"/>
                    <a:pt x="61" y="93"/>
                    <a:pt x="61" y="94"/>
                  </a:cubicBezTo>
                  <a:cubicBezTo>
                    <a:pt x="61" y="95"/>
                    <a:pt x="60" y="96"/>
                    <a:pt x="60" y="98"/>
                  </a:cubicBezTo>
                  <a:cubicBezTo>
                    <a:pt x="60" y="100"/>
                    <a:pt x="59" y="102"/>
                    <a:pt x="59" y="102"/>
                  </a:cubicBezTo>
                  <a:cubicBezTo>
                    <a:pt x="59" y="102"/>
                    <a:pt x="59" y="106"/>
                    <a:pt x="59" y="107"/>
                  </a:cubicBezTo>
                  <a:cubicBezTo>
                    <a:pt x="59" y="108"/>
                    <a:pt x="57" y="111"/>
                    <a:pt x="57" y="111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6" y="113"/>
                    <a:pt x="56" y="115"/>
                    <a:pt x="56" y="116"/>
                  </a:cubicBezTo>
                  <a:cubicBezTo>
                    <a:pt x="56" y="117"/>
                    <a:pt x="56" y="119"/>
                    <a:pt x="56" y="119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3" y="129"/>
                    <a:pt x="31" y="129"/>
                    <a:pt x="29" y="128"/>
                  </a:cubicBezTo>
                  <a:cubicBezTo>
                    <a:pt x="27" y="128"/>
                    <a:pt x="26" y="128"/>
                    <a:pt x="25" y="128"/>
                  </a:cubicBezTo>
                  <a:cubicBezTo>
                    <a:pt x="24" y="128"/>
                    <a:pt x="20" y="128"/>
                    <a:pt x="20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7" y="154"/>
                    <a:pt x="7" y="154"/>
                    <a:pt x="7" y="154"/>
                  </a:cubicBezTo>
                  <a:cubicBezTo>
                    <a:pt x="7" y="154"/>
                    <a:pt x="5" y="156"/>
                    <a:pt x="4" y="156"/>
                  </a:cubicBezTo>
                  <a:cubicBezTo>
                    <a:pt x="3" y="157"/>
                    <a:pt x="2" y="159"/>
                    <a:pt x="2" y="159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4"/>
                    <a:pt x="2" y="165"/>
                  </a:cubicBezTo>
                  <a:cubicBezTo>
                    <a:pt x="3" y="167"/>
                    <a:pt x="4" y="168"/>
                    <a:pt x="4" y="168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1"/>
                    <a:pt x="6" y="173"/>
                    <a:pt x="8" y="175"/>
                  </a:cubicBezTo>
                  <a:cubicBezTo>
                    <a:pt x="9" y="177"/>
                    <a:pt x="8" y="176"/>
                    <a:pt x="9" y="177"/>
                  </a:cubicBezTo>
                  <a:cubicBezTo>
                    <a:pt x="9" y="178"/>
                    <a:pt x="9" y="179"/>
                    <a:pt x="9" y="180"/>
                  </a:cubicBezTo>
                  <a:cubicBezTo>
                    <a:pt x="9" y="181"/>
                    <a:pt x="9" y="182"/>
                    <a:pt x="9" y="182"/>
                  </a:cubicBezTo>
                  <a:cubicBezTo>
                    <a:pt x="9" y="182"/>
                    <a:pt x="7" y="185"/>
                    <a:pt x="7" y="186"/>
                  </a:cubicBezTo>
                  <a:cubicBezTo>
                    <a:pt x="7" y="187"/>
                    <a:pt x="6" y="190"/>
                    <a:pt x="6" y="190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5"/>
                    <a:pt x="8" y="196"/>
                  </a:cubicBezTo>
                  <a:cubicBezTo>
                    <a:pt x="8" y="198"/>
                    <a:pt x="8" y="197"/>
                    <a:pt x="9" y="199"/>
                  </a:cubicBezTo>
                  <a:cubicBezTo>
                    <a:pt x="10" y="200"/>
                    <a:pt x="11" y="201"/>
                    <a:pt x="11" y="201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9" y="207"/>
                    <a:pt x="19" y="207"/>
                    <a:pt x="19" y="207"/>
                  </a:cubicBezTo>
                  <a:cubicBezTo>
                    <a:pt x="24" y="211"/>
                    <a:pt x="24" y="211"/>
                    <a:pt x="24" y="211"/>
                  </a:cubicBezTo>
                  <a:cubicBezTo>
                    <a:pt x="28" y="214"/>
                    <a:pt x="28" y="214"/>
                    <a:pt x="28" y="214"/>
                  </a:cubicBezTo>
                  <a:cubicBezTo>
                    <a:pt x="31" y="220"/>
                    <a:pt x="31" y="220"/>
                    <a:pt x="31" y="220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6"/>
                    <a:pt x="34" y="226"/>
                    <a:pt x="34" y="226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6" y="233"/>
                    <a:pt x="36" y="233"/>
                    <a:pt x="36" y="233"/>
                  </a:cubicBezTo>
                  <a:cubicBezTo>
                    <a:pt x="38" y="236"/>
                    <a:pt x="38" y="236"/>
                    <a:pt x="38" y="236"/>
                  </a:cubicBezTo>
                  <a:cubicBezTo>
                    <a:pt x="40" y="238"/>
                    <a:pt x="40" y="238"/>
                    <a:pt x="40" y="238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2" y="244"/>
                    <a:pt x="42" y="244"/>
                    <a:pt x="42" y="244"/>
                  </a:cubicBezTo>
                  <a:cubicBezTo>
                    <a:pt x="42" y="244"/>
                    <a:pt x="42" y="246"/>
                    <a:pt x="42" y="247"/>
                  </a:cubicBezTo>
                  <a:cubicBezTo>
                    <a:pt x="42" y="249"/>
                    <a:pt x="42" y="250"/>
                    <a:pt x="42" y="250"/>
                  </a:cubicBezTo>
                  <a:cubicBezTo>
                    <a:pt x="44" y="253"/>
                    <a:pt x="44" y="253"/>
                    <a:pt x="44" y="253"/>
                  </a:cubicBezTo>
                  <a:cubicBezTo>
                    <a:pt x="47" y="259"/>
                    <a:pt x="47" y="259"/>
                    <a:pt x="47" y="259"/>
                  </a:cubicBezTo>
                  <a:cubicBezTo>
                    <a:pt x="47" y="259"/>
                    <a:pt x="47" y="260"/>
                    <a:pt x="47" y="262"/>
                  </a:cubicBezTo>
                  <a:cubicBezTo>
                    <a:pt x="47" y="264"/>
                    <a:pt x="47" y="266"/>
                    <a:pt x="47" y="267"/>
                  </a:cubicBezTo>
                  <a:cubicBezTo>
                    <a:pt x="47" y="268"/>
                    <a:pt x="46" y="269"/>
                    <a:pt x="46" y="269"/>
                  </a:cubicBezTo>
                  <a:cubicBezTo>
                    <a:pt x="44" y="271"/>
                    <a:pt x="44" y="271"/>
                    <a:pt x="44" y="271"/>
                  </a:cubicBezTo>
                  <a:cubicBezTo>
                    <a:pt x="44" y="271"/>
                    <a:pt x="43" y="272"/>
                    <a:pt x="42" y="278"/>
                  </a:cubicBezTo>
                  <a:cubicBezTo>
                    <a:pt x="41" y="284"/>
                    <a:pt x="35" y="284"/>
                    <a:pt x="32" y="284"/>
                  </a:cubicBezTo>
                  <a:cubicBezTo>
                    <a:pt x="29" y="284"/>
                    <a:pt x="26" y="282"/>
                    <a:pt x="26" y="282"/>
                  </a:cubicBezTo>
                  <a:cubicBezTo>
                    <a:pt x="26" y="282"/>
                    <a:pt x="23" y="279"/>
                    <a:pt x="22" y="278"/>
                  </a:cubicBezTo>
                  <a:cubicBezTo>
                    <a:pt x="21" y="277"/>
                    <a:pt x="20" y="275"/>
                    <a:pt x="20" y="274"/>
                  </a:cubicBezTo>
                  <a:cubicBezTo>
                    <a:pt x="20" y="273"/>
                    <a:pt x="19" y="271"/>
                    <a:pt x="19" y="271"/>
                  </a:cubicBezTo>
                  <a:cubicBezTo>
                    <a:pt x="19" y="271"/>
                    <a:pt x="19" y="269"/>
                    <a:pt x="19" y="267"/>
                  </a:cubicBezTo>
                  <a:cubicBezTo>
                    <a:pt x="19" y="265"/>
                    <a:pt x="18" y="264"/>
                    <a:pt x="18" y="264"/>
                  </a:cubicBezTo>
                  <a:cubicBezTo>
                    <a:pt x="18" y="264"/>
                    <a:pt x="17" y="262"/>
                    <a:pt x="16" y="262"/>
                  </a:cubicBezTo>
                  <a:cubicBezTo>
                    <a:pt x="15" y="262"/>
                    <a:pt x="13" y="263"/>
                    <a:pt x="13" y="263"/>
                  </a:cubicBezTo>
                  <a:cubicBezTo>
                    <a:pt x="13" y="263"/>
                    <a:pt x="9" y="266"/>
                    <a:pt x="8" y="269"/>
                  </a:cubicBezTo>
                  <a:cubicBezTo>
                    <a:pt x="6" y="271"/>
                    <a:pt x="4" y="272"/>
                    <a:pt x="4" y="272"/>
                  </a:cubicBezTo>
                  <a:cubicBezTo>
                    <a:pt x="1" y="275"/>
                    <a:pt x="1" y="275"/>
                    <a:pt x="1" y="275"/>
                  </a:cubicBezTo>
                  <a:cubicBezTo>
                    <a:pt x="1" y="275"/>
                    <a:pt x="0" y="279"/>
                    <a:pt x="0" y="280"/>
                  </a:cubicBezTo>
                  <a:cubicBezTo>
                    <a:pt x="0" y="281"/>
                    <a:pt x="1" y="282"/>
                    <a:pt x="1" y="282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2" y="284"/>
                    <a:pt x="4" y="285"/>
                    <a:pt x="5" y="287"/>
                  </a:cubicBezTo>
                  <a:cubicBezTo>
                    <a:pt x="7" y="289"/>
                    <a:pt x="6" y="288"/>
                    <a:pt x="6" y="288"/>
                  </a:cubicBezTo>
                  <a:cubicBezTo>
                    <a:pt x="6" y="288"/>
                    <a:pt x="6" y="288"/>
                    <a:pt x="6" y="29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4"/>
                    <a:pt x="6" y="296"/>
                  </a:cubicBezTo>
                  <a:cubicBezTo>
                    <a:pt x="6" y="298"/>
                    <a:pt x="6" y="298"/>
                    <a:pt x="6" y="300"/>
                  </a:cubicBezTo>
                  <a:cubicBezTo>
                    <a:pt x="6" y="301"/>
                    <a:pt x="7" y="300"/>
                    <a:pt x="7" y="303"/>
                  </a:cubicBezTo>
                  <a:cubicBezTo>
                    <a:pt x="7" y="306"/>
                    <a:pt x="8" y="306"/>
                    <a:pt x="8" y="306"/>
                  </a:cubicBezTo>
                  <a:cubicBezTo>
                    <a:pt x="10" y="307"/>
                    <a:pt x="10" y="307"/>
                    <a:pt x="10" y="307"/>
                  </a:cubicBezTo>
                  <a:cubicBezTo>
                    <a:pt x="10" y="307"/>
                    <a:pt x="10" y="307"/>
                    <a:pt x="12" y="307"/>
                  </a:cubicBezTo>
                  <a:cubicBezTo>
                    <a:pt x="14" y="307"/>
                    <a:pt x="13" y="307"/>
                    <a:pt x="15" y="309"/>
                  </a:cubicBezTo>
                  <a:cubicBezTo>
                    <a:pt x="16" y="310"/>
                    <a:pt x="16" y="310"/>
                    <a:pt x="16" y="310"/>
                  </a:cubicBezTo>
                  <a:cubicBezTo>
                    <a:pt x="19" y="312"/>
                    <a:pt x="19" y="312"/>
                    <a:pt x="19" y="312"/>
                  </a:cubicBezTo>
                  <a:cubicBezTo>
                    <a:pt x="19" y="312"/>
                    <a:pt x="20" y="313"/>
                    <a:pt x="21" y="313"/>
                  </a:cubicBezTo>
                  <a:cubicBezTo>
                    <a:pt x="22" y="314"/>
                    <a:pt x="23" y="314"/>
                    <a:pt x="23" y="314"/>
                  </a:cubicBezTo>
                  <a:cubicBezTo>
                    <a:pt x="24" y="316"/>
                    <a:pt x="24" y="316"/>
                    <a:pt x="24" y="316"/>
                  </a:cubicBezTo>
                  <a:cubicBezTo>
                    <a:pt x="24" y="318"/>
                    <a:pt x="24" y="318"/>
                    <a:pt x="24" y="318"/>
                  </a:cubicBezTo>
                  <a:cubicBezTo>
                    <a:pt x="23" y="321"/>
                    <a:pt x="23" y="321"/>
                    <a:pt x="23" y="321"/>
                  </a:cubicBezTo>
                  <a:cubicBezTo>
                    <a:pt x="23" y="321"/>
                    <a:pt x="23" y="322"/>
                    <a:pt x="22" y="324"/>
                  </a:cubicBezTo>
                  <a:cubicBezTo>
                    <a:pt x="21" y="325"/>
                    <a:pt x="22" y="325"/>
                    <a:pt x="22" y="325"/>
                  </a:cubicBezTo>
                  <a:cubicBezTo>
                    <a:pt x="23" y="327"/>
                    <a:pt x="23" y="327"/>
                    <a:pt x="23" y="327"/>
                  </a:cubicBezTo>
                  <a:cubicBezTo>
                    <a:pt x="24" y="329"/>
                    <a:pt x="24" y="329"/>
                    <a:pt x="24" y="329"/>
                  </a:cubicBezTo>
                  <a:cubicBezTo>
                    <a:pt x="26" y="331"/>
                    <a:pt x="26" y="331"/>
                    <a:pt x="26" y="331"/>
                  </a:cubicBezTo>
                  <a:cubicBezTo>
                    <a:pt x="28" y="335"/>
                    <a:pt x="28" y="335"/>
                    <a:pt x="28" y="335"/>
                  </a:cubicBezTo>
                  <a:cubicBezTo>
                    <a:pt x="28" y="335"/>
                    <a:pt x="29" y="336"/>
                    <a:pt x="30" y="338"/>
                  </a:cubicBezTo>
                  <a:cubicBezTo>
                    <a:pt x="31" y="339"/>
                    <a:pt x="31" y="340"/>
                    <a:pt x="31" y="340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30" y="345"/>
                    <a:pt x="30" y="345"/>
                    <a:pt x="30" y="345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27" y="349"/>
                    <a:pt x="30" y="350"/>
                    <a:pt x="30" y="350"/>
                  </a:cubicBezTo>
                  <a:cubicBezTo>
                    <a:pt x="31" y="352"/>
                    <a:pt x="31" y="352"/>
                    <a:pt x="31" y="352"/>
                  </a:cubicBezTo>
                  <a:cubicBezTo>
                    <a:pt x="31" y="354"/>
                    <a:pt x="31" y="354"/>
                    <a:pt x="31" y="354"/>
                  </a:cubicBezTo>
                  <a:cubicBezTo>
                    <a:pt x="31" y="360"/>
                    <a:pt x="31" y="360"/>
                    <a:pt x="31" y="360"/>
                  </a:cubicBezTo>
                  <a:cubicBezTo>
                    <a:pt x="33" y="362"/>
                    <a:pt x="33" y="362"/>
                    <a:pt x="33" y="362"/>
                  </a:cubicBezTo>
                  <a:cubicBezTo>
                    <a:pt x="36" y="362"/>
                    <a:pt x="36" y="362"/>
                    <a:pt x="36" y="362"/>
                  </a:cubicBezTo>
                  <a:cubicBezTo>
                    <a:pt x="36" y="362"/>
                    <a:pt x="36" y="362"/>
                    <a:pt x="38" y="362"/>
                  </a:cubicBezTo>
                  <a:cubicBezTo>
                    <a:pt x="40" y="362"/>
                    <a:pt x="40" y="363"/>
                    <a:pt x="40" y="363"/>
                  </a:cubicBezTo>
                  <a:cubicBezTo>
                    <a:pt x="42" y="365"/>
                    <a:pt x="42" y="365"/>
                    <a:pt x="42" y="365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5" y="375"/>
                    <a:pt x="45" y="375"/>
                    <a:pt x="45" y="375"/>
                  </a:cubicBezTo>
                  <a:cubicBezTo>
                    <a:pt x="45" y="375"/>
                    <a:pt x="46" y="379"/>
                    <a:pt x="47" y="382"/>
                  </a:cubicBezTo>
                  <a:cubicBezTo>
                    <a:pt x="50" y="382"/>
                    <a:pt x="50" y="382"/>
                    <a:pt x="50" y="382"/>
                  </a:cubicBezTo>
                  <a:cubicBezTo>
                    <a:pt x="54" y="381"/>
                    <a:pt x="54" y="381"/>
                    <a:pt x="54" y="381"/>
                  </a:cubicBezTo>
                  <a:cubicBezTo>
                    <a:pt x="58" y="380"/>
                    <a:pt x="58" y="380"/>
                    <a:pt x="58" y="380"/>
                  </a:cubicBezTo>
                  <a:cubicBezTo>
                    <a:pt x="59" y="380"/>
                    <a:pt x="59" y="380"/>
                    <a:pt x="59" y="380"/>
                  </a:cubicBezTo>
                  <a:cubicBezTo>
                    <a:pt x="61" y="383"/>
                    <a:pt x="61" y="383"/>
                    <a:pt x="61" y="383"/>
                  </a:cubicBezTo>
                  <a:cubicBezTo>
                    <a:pt x="65" y="385"/>
                    <a:pt x="65" y="385"/>
                    <a:pt x="65" y="385"/>
                  </a:cubicBezTo>
                  <a:cubicBezTo>
                    <a:pt x="66" y="382"/>
                    <a:pt x="66" y="382"/>
                    <a:pt x="66" y="382"/>
                  </a:cubicBezTo>
                  <a:cubicBezTo>
                    <a:pt x="66" y="380"/>
                    <a:pt x="66" y="380"/>
                    <a:pt x="66" y="380"/>
                  </a:cubicBezTo>
                  <a:cubicBezTo>
                    <a:pt x="66" y="377"/>
                    <a:pt x="66" y="377"/>
                    <a:pt x="66" y="377"/>
                  </a:cubicBezTo>
                  <a:cubicBezTo>
                    <a:pt x="66" y="377"/>
                    <a:pt x="68" y="376"/>
                    <a:pt x="70" y="376"/>
                  </a:cubicBezTo>
                  <a:cubicBezTo>
                    <a:pt x="72" y="376"/>
                    <a:pt x="73" y="377"/>
                    <a:pt x="73" y="377"/>
                  </a:cubicBezTo>
                  <a:cubicBezTo>
                    <a:pt x="76" y="380"/>
                    <a:pt x="76" y="380"/>
                    <a:pt x="76" y="380"/>
                  </a:cubicBezTo>
                  <a:cubicBezTo>
                    <a:pt x="81" y="382"/>
                    <a:pt x="81" y="382"/>
                    <a:pt x="81" y="382"/>
                  </a:cubicBezTo>
                  <a:cubicBezTo>
                    <a:pt x="81" y="382"/>
                    <a:pt x="82" y="380"/>
                    <a:pt x="87" y="380"/>
                  </a:cubicBezTo>
                  <a:cubicBezTo>
                    <a:pt x="92" y="380"/>
                    <a:pt x="94" y="382"/>
                    <a:pt x="94" y="382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7" y="384"/>
                    <a:pt x="103" y="394"/>
                    <a:pt x="105" y="396"/>
                  </a:cubicBezTo>
                  <a:cubicBezTo>
                    <a:pt x="107" y="397"/>
                    <a:pt x="108" y="399"/>
                    <a:pt x="108" y="399"/>
                  </a:cubicBezTo>
                  <a:cubicBezTo>
                    <a:pt x="112" y="403"/>
                    <a:pt x="112" y="403"/>
                    <a:pt x="112" y="403"/>
                  </a:cubicBezTo>
                  <a:cubicBezTo>
                    <a:pt x="112" y="403"/>
                    <a:pt x="114" y="403"/>
                    <a:pt x="116" y="403"/>
                  </a:cubicBezTo>
                  <a:cubicBezTo>
                    <a:pt x="117" y="403"/>
                    <a:pt x="119" y="403"/>
                    <a:pt x="122" y="403"/>
                  </a:cubicBezTo>
                  <a:cubicBezTo>
                    <a:pt x="124" y="403"/>
                    <a:pt x="124" y="403"/>
                    <a:pt x="126" y="403"/>
                  </a:cubicBezTo>
                  <a:cubicBezTo>
                    <a:pt x="128" y="403"/>
                    <a:pt x="128" y="404"/>
                    <a:pt x="128" y="404"/>
                  </a:cubicBezTo>
                  <a:cubicBezTo>
                    <a:pt x="128" y="404"/>
                    <a:pt x="131" y="406"/>
                    <a:pt x="133" y="408"/>
                  </a:cubicBezTo>
                  <a:cubicBezTo>
                    <a:pt x="134" y="410"/>
                    <a:pt x="135" y="408"/>
                    <a:pt x="135" y="408"/>
                  </a:cubicBezTo>
                  <a:cubicBezTo>
                    <a:pt x="135" y="408"/>
                    <a:pt x="137" y="408"/>
                    <a:pt x="140" y="408"/>
                  </a:cubicBezTo>
                  <a:cubicBezTo>
                    <a:pt x="143" y="408"/>
                    <a:pt x="140" y="408"/>
                    <a:pt x="142" y="408"/>
                  </a:cubicBezTo>
                  <a:cubicBezTo>
                    <a:pt x="144" y="408"/>
                    <a:pt x="145" y="408"/>
                    <a:pt x="145" y="408"/>
                  </a:cubicBezTo>
                  <a:cubicBezTo>
                    <a:pt x="145" y="408"/>
                    <a:pt x="146" y="409"/>
                    <a:pt x="149" y="411"/>
                  </a:cubicBezTo>
                  <a:cubicBezTo>
                    <a:pt x="152" y="413"/>
                    <a:pt x="149" y="411"/>
                    <a:pt x="151" y="413"/>
                  </a:cubicBezTo>
                  <a:cubicBezTo>
                    <a:pt x="154" y="414"/>
                    <a:pt x="151" y="413"/>
                    <a:pt x="155" y="416"/>
                  </a:cubicBezTo>
                  <a:cubicBezTo>
                    <a:pt x="158" y="419"/>
                    <a:pt x="157" y="418"/>
                    <a:pt x="157" y="418"/>
                  </a:cubicBezTo>
                  <a:cubicBezTo>
                    <a:pt x="157" y="418"/>
                    <a:pt x="158" y="419"/>
                    <a:pt x="161" y="419"/>
                  </a:cubicBezTo>
                  <a:cubicBezTo>
                    <a:pt x="163" y="420"/>
                    <a:pt x="163" y="419"/>
                    <a:pt x="165" y="419"/>
                  </a:cubicBezTo>
                  <a:cubicBezTo>
                    <a:pt x="167" y="419"/>
                    <a:pt x="167" y="419"/>
                    <a:pt x="169" y="419"/>
                  </a:cubicBezTo>
                  <a:cubicBezTo>
                    <a:pt x="172" y="419"/>
                    <a:pt x="172" y="419"/>
                    <a:pt x="172" y="419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5" y="427"/>
                    <a:pt x="175" y="427"/>
                    <a:pt x="175" y="427"/>
                  </a:cubicBezTo>
                  <a:cubicBezTo>
                    <a:pt x="175" y="430"/>
                    <a:pt x="175" y="430"/>
                    <a:pt x="175" y="430"/>
                  </a:cubicBezTo>
                  <a:cubicBezTo>
                    <a:pt x="177" y="435"/>
                    <a:pt x="177" y="435"/>
                    <a:pt x="177" y="435"/>
                  </a:cubicBezTo>
                  <a:cubicBezTo>
                    <a:pt x="181" y="435"/>
                    <a:pt x="181" y="435"/>
                    <a:pt x="181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9" y="434"/>
                    <a:pt x="189" y="434"/>
                    <a:pt x="189" y="434"/>
                  </a:cubicBezTo>
                  <a:cubicBezTo>
                    <a:pt x="189" y="431"/>
                    <a:pt x="189" y="431"/>
                    <a:pt x="189" y="431"/>
                  </a:cubicBezTo>
                  <a:cubicBezTo>
                    <a:pt x="185" y="425"/>
                    <a:pt x="185" y="425"/>
                    <a:pt x="185" y="425"/>
                  </a:cubicBezTo>
                  <a:cubicBezTo>
                    <a:pt x="187" y="424"/>
                    <a:pt x="187" y="424"/>
                    <a:pt x="187" y="424"/>
                  </a:cubicBezTo>
                  <a:cubicBezTo>
                    <a:pt x="191" y="420"/>
                    <a:pt x="191" y="420"/>
                    <a:pt x="191" y="420"/>
                  </a:cubicBezTo>
                  <a:cubicBezTo>
                    <a:pt x="191" y="406"/>
                    <a:pt x="191" y="406"/>
                    <a:pt x="191" y="406"/>
                  </a:cubicBezTo>
                  <a:cubicBezTo>
                    <a:pt x="191" y="406"/>
                    <a:pt x="194" y="404"/>
                    <a:pt x="196" y="404"/>
                  </a:cubicBezTo>
                  <a:cubicBezTo>
                    <a:pt x="198" y="404"/>
                    <a:pt x="199" y="404"/>
                    <a:pt x="199" y="404"/>
                  </a:cubicBezTo>
                  <a:cubicBezTo>
                    <a:pt x="201" y="402"/>
                    <a:pt x="201" y="402"/>
                    <a:pt x="201" y="402"/>
                  </a:cubicBezTo>
                  <a:cubicBezTo>
                    <a:pt x="204" y="399"/>
                    <a:pt x="204" y="399"/>
                    <a:pt x="204" y="399"/>
                  </a:cubicBezTo>
                  <a:cubicBezTo>
                    <a:pt x="204" y="399"/>
                    <a:pt x="204" y="399"/>
                    <a:pt x="209" y="400"/>
                  </a:cubicBezTo>
                  <a:cubicBezTo>
                    <a:pt x="214" y="401"/>
                    <a:pt x="212" y="402"/>
                    <a:pt x="212" y="402"/>
                  </a:cubicBezTo>
                  <a:cubicBezTo>
                    <a:pt x="212" y="402"/>
                    <a:pt x="214" y="404"/>
                    <a:pt x="217" y="404"/>
                  </a:cubicBezTo>
                  <a:cubicBezTo>
                    <a:pt x="220" y="404"/>
                    <a:pt x="221" y="404"/>
                    <a:pt x="221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5" y="402"/>
                    <a:pt x="225" y="402"/>
                    <a:pt x="225" y="402"/>
                  </a:cubicBezTo>
                  <a:cubicBezTo>
                    <a:pt x="225" y="402"/>
                    <a:pt x="223" y="401"/>
                    <a:pt x="223" y="399"/>
                  </a:cubicBezTo>
                  <a:close/>
                </a:path>
              </a:pathLst>
            </a:custGeom>
            <a:solidFill>
              <a:srgbClr val="FFFBCB"/>
            </a:solidFill>
            <a:ln w="19050" cap="flat" cmpd="sng">
              <a:solidFill>
                <a:srgbClr val="53B7E8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未知"/>
            <p:cNvSpPr/>
            <p:nvPr/>
          </p:nvSpPr>
          <p:spPr bwMode="auto">
            <a:xfrm>
              <a:off x="106" y="0"/>
              <a:ext cx="366" cy="185"/>
            </a:xfrm>
            <a:custGeom>
              <a:avLst/>
              <a:gdLst>
                <a:gd name="T0" fmla="*/ 911 w 930"/>
                <a:gd name="T1" fmla="*/ 364 h 470"/>
                <a:gd name="T2" fmla="*/ 926 w 930"/>
                <a:gd name="T3" fmla="*/ 359 h 470"/>
                <a:gd name="T4" fmla="*/ 915 w 930"/>
                <a:gd name="T5" fmla="*/ 304 h 470"/>
                <a:gd name="T6" fmla="*/ 890 w 930"/>
                <a:gd name="T7" fmla="*/ 243 h 470"/>
                <a:gd name="T8" fmla="*/ 863 w 930"/>
                <a:gd name="T9" fmla="*/ 201 h 470"/>
                <a:gd name="T10" fmla="*/ 859 w 930"/>
                <a:gd name="T11" fmla="*/ 176 h 470"/>
                <a:gd name="T12" fmla="*/ 813 w 930"/>
                <a:gd name="T13" fmla="*/ 135 h 470"/>
                <a:gd name="T14" fmla="*/ 756 w 930"/>
                <a:gd name="T15" fmla="*/ 133 h 470"/>
                <a:gd name="T16" fmla="*/ 743 w 930"/>
                <a:gd name="T17" fmla="*/ 173 h 470"/>
                <a:gd name="T18" fmla="*/ 733 w 930"/>
                <a:gd name="T19" fmla="*/ 185 h 470"/>
                <a:gd name="T20" fmla="*/ 722 w 930"/>
                <a:gd name="T21" fmla="*/ 204 h 470"/>
                <a:gd name="T22" fmla="*/ 708 w 930"/>
                <a:gd name="T23" fmla="*/ 221 h 470"/>
                <a:gd name="T24" fmla="*/ 690 w 930"/>
                <a:gd name="T25" fmla="*/ 221 h 470"/>
                <a:gd name="T26" fmla="*/ 663 w 930"/>
                <a:gd name="T27" fmla="*/ 214 h 470"/>
                <a:gd name="T28" fmla="*/ 647 w 930"/>
                <a:gd name="T29" fmla="*/ 194 h 470"/>
                <a:gd name="T30" fmla="*/ 643 w 930"/>
                <a:gd name="T31" fmla="*/ 247 h 470"/>
                <a:gd name="T32" fmla="*/ 649 w 930"/>
                <a:gd name="T33" fmla="*/ 271 h 470"/>
                <a:gd name="T34" fmla="*/ 618 w 930"/>
                <a:gd name="T35" fmla="*/ 314 h 470"/>
                <a:gd name="T36" fmla="*/ 631 w 930"/>
                <a:gd name="T37" fmla="*/ 344 h 470"/>
                <a:gd name="T38" fmla="*/ 618 w 930"/>
                <a:gd name="T39" fmla="*/ 314 h 470"/>
                <a:gd name="T40" fmla="*/ 649 w 930"/>
                <a:gd name="T41" fmla="*/ 271 h 470"/>
                <a:gd name="T42" fmla="*/ 643 w 930"/>
                <a:gd name="T43" fmla="*/ 247 h 470"/>
                <a:gd name="T44" fmla="*/ 645 w 930"/>
                <a:gd name="T45" fmla="*/ 190 h 470"/>
                <a:gd name="T46" fmla="*/ 616 w 930"/>
                <a:gd name="T47" fmla="*/ 178 h 470"/>
                <a:gd name="T48" fmla="*/ 561 w 930"/>
                <a:gd name="T49" fmla="*/ 201 h 470"/>
                <a:gd name="T50" fmla="*/ 530 w 930"/>
                <a:gd name="T51" fmla="*/ 204 h 470"/>
                <a:gd name="T52" fmla="*/ 482 w 930"/>
                <a:gd name="T53" fmla="*/ 212 h 470"/>
                <a:gd name="T54" fmla="*/ 432 w 930"/>
                <a:gd name="T55" fmla="*/ 202 h 470"/>
                <a:gd name="T56" fmla="*/ 370 w 930"/>
                <a:gd name="T57" fmla="*/ 207 h 470"/>
                <a:gd name="T58" fmla="*/ 336 w 930"/>
                <a:gd name="T59" fmla="*/ 175 h 470"/>
                <a:gd name="T60" fmla="*/ 326 w 930"/>
                <a:gd name="T61" fmla="*/ 136 h 470"/>
                <a:gd name="T62" fmla="*/ 314 w 930"/>
                <a:gd name="T63" fmla="*/ 111 h 470"/>
                <a:gd name="T64" fmla="*/ 301 w 930"/>
                <a:gd name="T65" fmla="*/ 103 h 470"/>
                <a:gd name="T66" fmla="*/ 290 w 930"/>
                <a:gd name="T67" fmla="*/ 68 h 470"/>
                <a:gd name="T68" fmla="*/ 296 w 930"/>
                <a:gd name="T69" fmla="*/ 31 h 470"/>
                <a:gd name="T70" fmla="*/ 272 w 930"/>
                <a:gd name="T71" fmla="*/ 22 h 470"/>
                <a:gd name="T72" fmla="*/ 286 w 930"/>
                <a:gd name="T73" fmla="*/ 11 h 470"/>
                <a:gd name="T74" fmla="*/ 257 w 930"/>
                <a:gd name="T75" fmla="*/ 6 h 470"/>
                <a:gd name="T76" fmla="*/ 223 w 930"/>
                <a:gd name="T77" fmla="*/ 1 h 470"/>
                <a:gd name="T78" fmla="*/ 186 w 930"/>
                <a:gd name="T79" fmla="*/ 16 h 470"/>
                <a:gd name="T80" fmla="*/ 116 w 930"/>
                <a:gd name="T81" fmla="*/ 46 h 470"/>
                <a:gd name="T82" fmla="*/ 76 w 930"/>
                <a:gd name="T83" fmla="*/ 100 h 470"/>
                <a:gd name="T84" fmla="*/ 43 w 930"/>
                <a:gd name="T85" fmla="*/ 107 h 470"/>
                <a:gd name="T86" fmla="*/ 5 w 930"/>
                <a:gd name="T87" fmla="*/ 131 h 470"/>
                <a:gd name="T88" fmla="*/ 92 w 930"/>
                <a:gd name="T89" fmla="*/ 235 h 470"/>
                <a:gd name="T90" fmla="*/ 127 w 930"/>
                <a:gd name="T91" fmla="*/ 318 h 470"/>
                <a:gd name="T92" fmla="*/ 137 w 930"/>
                <a:gd name="T93" fmla="*/ 397 h 470"/>
                <a:gd name="T94" fmla="*/ 186 w 930"/>
                <a:gd name="T95" fmla="*/ 432 h 470"/>
                <a:gd name="T96" fmla="*/ 224 w 930"/>
                <a:gd name="T97" fmla="*/ 459 h 470"/>
                <a:gd name="T98" fmla="*/ 228 w 930"/>
                <a:gd name="T99" fmla="*/ 428 h 470"/>
                <a:gd name="T100" fmla="*/ 246 w 930"/>
                <a:gd name="T101" fmla="*/ 451 h 470"/>
                <a:gd name="T102" fmla="*/ 321 w 930"/>
                <a:gd name="T103" fmla="*/ 458 h 470"/>
                <a:gd name="T104" fmla="*/ 390 w 930"/>
                <a:gd name="T105" fmla="*/ 439 h 470"/>
                <a:gd name="T106" fmla="*/ 505 w 930"/>
                <a:gd name="T107" fmla="*/ 383 h 470"/>
                <a:gd name="T108" fmla="*/ 572 w 930"/>
                <a:gd name="T109" fmla="*/ 360 h 470"/>
                <a:gd name="T110" fmla="*/ 630 w 930"/>
                <a:gd name="T111" fmla="*/ 353 h 470"/>
                <a:gd name="T112" fmla="*/ 726 w 930"/>
                <a:gd name="T113" fmla="*/ 321 h 470"/>
                <a:gd name="T114" fmla="*/ 807 w 930"/>
                <a:gd name="T115" fmla="*/ 372 h 470"/>
                <a:gd name="T116" fmla="*/ 836 w 930"/>
                <a:gd name="T117" fmla="*/ 366 h 470"/>
                <a:gd name="T118" fmla="*/ 862 w 930"/>
                <a:gd name="T119" fmla="*/ 365 h 470"/>
                <a:gd name="T120" fmla="*/ 912 w 930"/>
                <a:gd name="T121" fmla="*/ 42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0" h="470">
                  <a:moveTo>
                    <a:pt x="927" y="396"/>
                  </a:moveTo>
                  <a:cubicBezTo>
                    <a:pt x="926" y="394"/>
                    <a:pt x="926" y="394"/>
                    <a:pt x="926" y="394"/>
                  </a:cubicBezTo>
                  <a:cubicBezTo>
                    <a:pt x="916" y="386"/>
                    <a:pt x="916" y="386"/>
                    <a:pt x="916" y="386"/>
                  </a:cubicBezTo>
                  <a:cubicBezTo>
                    <a:pt x="912" y="383"/>
                    <a:pt x="912" y="383"/>
                    <a:pt x="912" y="383"/>
                  </a:cubicBezTo>
                  <a:cubicBezTo>
                    <a:pt x="910" y="380"/>
                    <a:pt x="910" y="380"/>
                    <a:pt x="910" y="380"/>
                  </a:cubicBezTo>
                  <a:cubicBezTo>
                    <a:pt x="910" y="378"/>
                    <a:pt x="910" y="378"/>
                    <a:pt x="910" y="378"/>
                  </a:cubicBezTo>
                  <a:cubicBezTo>
                    <a:pt x="912" y="375"/>
                    <a:pt x="912" y="375"/>
                    <a:pt x="912" y="375"/>
                  </a:cubicBezTo>
                  <a:cubicBezTo>
                    <a:pt x="914" y="373"/>
                    <a:pt x="914" y="373"/>
                    <a:pt x="914" y="373"/>
                  </a:cubicBezTo>
                  <a:cubicBezTo>
                    <a:pt x="915" y="370"/>
                    <a:pt x="915" y="370"/>
                    <a:pt x="915" y="370"/>
                  </a:cubicBezTo>
                  <a:cubicBezTo>
                    <a:pt x="915" y="367"/>
                    <a:pt x="915" y="367"/>
                    <a:pt x="915" y="367"/>
                  </a:cubicBezTo>
                  <a:cubicBezTo>
                    <a:pt x="911" y="364"/>
                    <a:pt x="911" y="364"/>
                    <a:pt x="911" y="364"/>
                  </a:cubicBezTo>
                  <a:cubicBezTo>
                    <a:pt x="909" y="362"/>
                    <a:pt x="909" y="362"/>
                    <a:pt x="909" y="362"/>
                  </a:cubicBezTo>
                  <a:cubicBezTo>
                    <a:pt x="907" y="359"/>
                    <a:pt x="907" y="359"/>
                    <a:pt x="907" y="359"/>
                  </a:cubicBezTo>
                  <a:cubicBezTo>
                    <a:pt x="907" y="357"/>
                    <a:pt x="907" y="357"/>
                    <a:pt x="907" y="357"/>
                  </a:cubicBezTo>
                  <a:cubicBezTo>
                    <a:pt x="907" y="356"/>
                    <a:pt x="907" y="356"/>
                    <a:pt x="907" y="356"/>
                  </a:cubicBezTo>
                  <a:cubicBezTo>
                    <a:pt x="907" y="355"/>
                    <a:pt x="907" y="355"/>
                    <a:pt x="907" y="355"/>
                  </a:cubicBezTo>
                  <a:cubicBezTo>
                    <a:pt x="912" y="353"/>
                    <a:pt x="912" y="353"/>
                    <a:pt x="912" y="353"/>
                  </a:cubicBezTo>
                  <a:cubicBezTo>
                    <a:pt x="913" y="350"/>
                    <a:pt x="913" y="350"/>
                    <a:pt x="913" y="350"/>
                  </a:cubicBezTo>
                  <a:cubicBezTo>
                    <a:pt x="916" y="350"/>
                    <a:pt x="916" y="350"/>
                    <a:pt x="916" y="350"/>
                  </a:cubicBezTo>
                  <a:cubicBezTo>
                    <a:pt x="919" y="358"/>
                    <a:pt x="919" y="358"/>
                    <a:pt x="919" y="358"/>
                  </a:cubicBezTo>
                  <a:cubicBezTo>
                    <a:pt x="921" y="361"/>
                    <a:pt x="921" y="361"/>
                    <a:pt x="921" y="361"/>
                  </a:cubicBezTo>
                  <a:cubicBezTo>
                    <a:pt x="921" y="361"/>
                    <a:pt x="926" y="363"/>
                    <a:pt x="926" y="359"/>
                  </a:cubicBezTo>
                  <a:cubicBezTo>
                    <a:pt x="926" y="355"/>
                    <a:pt x="926" y="355"/>
                    <a:pt x="926" y="355"/>
                  </a:cubicBezTo>
                  <a:cubicBezTo>
                    <a:pt x="925" y="352"/>
                    <a:pt x="925" y="352"/>
                    <a:pt x="925" y="352"/>
                  </a:cubicBezTo>
                  <a:cubicBezTo>
                    <a:pt x="923" y="350"/>
                    <a:pt x="923" y="350"/>
                    <a:pt x="923" y="350"/>
                  </a:cubicBezTo>
                  <a:cubicBezTo>
                    <a:pt x="921" y="347"/>
                    <a:pt x="921" y="347"/>
                    <a:pt x="921" y="347"/>
                  </a:cubicBezTo>
                  <a:cubicBezTo>
                    <a:pt x="921" y="347"/>
                    <a:pt x="930" y="342"/>
                    <a:pt x="924" y="339"/>
                  </a:cubicBezTo>
                  <a:cubicBezTo>
                    <a:pt x="919" y="336"/>
                    <a:pt x="920" y="335"/>
                    <a:pt x="920" y="335"/>
                  </a:cubicBezTo>
                  <a:cubicBezTo>
                    <a:pt x="919" y="332"/>
                    <a:pt x="919" y="332"/>
                    <a:pt x="919" y="332"/>
                  </a:cubicBezTo>
                  <a:cubicBezTo>
                    <a:pt x="923" y="330"/>
                    <a:pt x="923" y="330"/>
                    <a:pt x="923" y="330"/>
                  </a:cubicBezTo>
                  <a:cubicBezTo>
                    <a:pt x="926" y="327"/>
                    <a:pt x="926" y="327"/>
                    <a:pt x="926" y="327"/>
                  </a:cubicBezTo>
                  <a:cubicBezTo>
                    <a:pt x="923" y="322"/>
                    <a:pt x="923" y="322"/>
                    <a:pt x="923" y="322"/>
                  </a:cubicBezTo>
                  <a:cubicBezTo>
                    <a:pt x="915" y="304"/>
                    <a:pt x="915" y="304"/>
                    <a:pt x="915" y="304"/>
                  </a:cubicBezTo>
                  <a:cubicBezTo>
                    <a:pt x="911" y="300"/>
                    <a:pt x="911" y="300"/>
                    <a:pt x="911" y="300"/>
                  </a:cubicBezTo>
                  <a:cubicBezTo>
                    <a:pt x="908" y="297"/>
                    <a:pt x="908" y="297"/>
                    <a:pt x="908" y="297"/>
                  </a:cubicBezTo>
                  <a:cubicBezTo>
                    <a:pt x="906" y="295"/>
                    <a:pt x="906" y="295"/>
                    <a:pt x="906" y="295"/>
                  </a:cubicBezTo>
                  <a:cubicBezTo>
                    <a:pt x="905" y="293"/>
                    <a:pt x="905" y="293"/>
                    <a:pt x="905" y="293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05" y="283"/>
                    <a:pt x="905" y="283"/>
                    <a:pt x="905" y="283"/>
                  </a:cubicBezTo>
                  <a:cubicBezTo>
                    <a:pt x="905" y="278"/>
                    <a:pt x="905" y="278"/>
                    <a:pt x="905" y="278"/>
                  </a:cubicBezTo>
                  <a:cubicBezTo>
                    <a:pt x="905" y="272"/>
                    <a:pt x="905" y="272"/>
                    <a:pt x="905" y="272"/>
                  </a:cubicBezTo>
                  <a:cubicBezTo>
                    <a:pt x="901" y="266"/>
                    <a:pt x="901" y="266"/>
                    <a:pt x="901" y="266"/>
                  </a:cubicBezTo>
                  <a:cubicBezTo>
                    <a:pt x="895" y="254"/>
                    <a:pt x="895" y="254"/>
                    <a:pt x="895" y="254"/>
                  </a:cubicBezTo>
                  <a:cubicBezTo>
                    <a:pt x="890" y="243"/>
                    <a:pt x="890" y="243"/>
                    <a:pt x="890" y="243"/>
                  </a:cubicBezTo>
                  <a:cubicBezTo>
                    <a:pt x="887" y="238"/>
                    <a:pt x="887" y="238"/>
                    <a:pt x="887" y="238"/>
                  </a:cubicBezTo>
                  <a:cubicBezTo>
                    <a:pt x="884" y="233"/>
                    <a:pt x="884" y="233"/>
                    <a:pt x="884" y="233"/>
                  </a:cubicBezTo>
                  <a:cubicBezTo>
                    <a:pt x="880" y="228"/>
                    <a:pt x="880" y="228"/>
                    <a:pt x="880" y="228"/>
                  </a:cubicBezTo>
                  <a:cubicBezTo>
                    <a:pt x="880" y="223"/>
                    <a:pt x="880" y="223"/>
                    <a:pt x="880" y="223"/>
                  </a:cubicBezTo>
                  <a:cubicBezTo>
                    <a:pt x="880" y="219"/>
                    <a:pt x="880" y="219"/>
                    <a:pt x="880" y="219"/>
                  </a:cubicBezTo>
                  <a:cubicBezTo>
                    <a:pt x="878" y="214"/>
                    <a:pt x="878" y="214"/>
                    <a:pt x="878" y="214"/>
                  </a:cubicBezTo>
                  <a:cubicBezTo>
                    <a:pt x="875" y="213"/>
                    <a:pt x="875" y="213"/>
                    <a:pt x="875" y="213"/>
                  </a:cubicBezTo>
                  <a:cubicBezTo>
                    <a:pt x="875" y="213"/>
                    <a:pt x="872" y="213"/>
                    <a:pt x="871" y="212"/>
                  </a:cubicBezTo>
                  <a:cubicBezTo>
                    <a:pt x="869" y="212"/>
                    <a:pt x="866" y="209"/>
                    <a:pt x="866" y="209"/>
                  </a:cubicBezTo>
                  <a:cubicBezTo>
                    <a:pt x="866" y="205"/>
                    <a:pt x="866" y="205"/>
                    <a:pt x="866" y="205"/>
                  </a:cubicBezTo>
                  <a:cubicBezTo>
                    <a:pt x="863" y="201"/>
                    <a:pt x="863" y="201"/>
                    <a:pt x="863" y="201"/>
                  </a:cubicBezTo>
                  <a:cubicBezTo>
                    <a:pt x="858" y="198"/>
                    <a:pt x="858" y="198"/>
                    <a:pt x="858" y="198"/>
                  </a:cubicBezTo>
                  <a:cubicBezTo>
                    <a:pt x="854" y="194"/>
                    <a:pt x="854" y="194"/>
                    <a:pt x="854" y="194"/>
                  </a:cubicBezTo>
                  <a:cubicBezTo>
                    <a:pt x="850" y="191"/>
                    <a:pt x="850" y="191"/>
                    <a:pt x="850" y="191"/>
                  </a:cubicBezTo>
                  <a:cubicBezTo>
                    <a:pt x="849" y="189"/>
                    <a:pt x="849" y="189"/>
                    <a:pt x="849" y="189"/>
                  </a:cubicBezTo>
                  <a:cubicBezTo>
                    <a:pt x="849" y="186"/>
                    <a:pt x="849" y="186"/>
                    <a:pt x="849" y="186"/>
                  </a:cubicBezTo>
                  <a:cubicBezTo>
                    <a:pt x="849" y="184"/>
                    <a:pt x="849" y="184"/>
                    <a:pt x="849" y="184"/>
                  </a:cubicBezTo>
                  <a:cubicBezTo>
                    <a:pt x="852" y="183"/>
                    <a:pt x="852" y="183"/>
                    <a:pt x="852" y="183"/>
                  </a:cubicBezTo>
                  <a:cubicBezTo>
                    <a:pt x="855" y="183"/>
                    <a:pt x="855" y="183"/>
                    <a:pt x="855" y="183"/>
                  </a:cubicBezTo>
                  <a:cubicBezTo>
                    <a:pt x="858" y="183"/>
                    <a:pt x="858" y="183"/>
                    <a:pt x="858" y="183"/>
                  </a:cubicBezTo>
                  <a:cubicBezTo>
                    <a:pt x="859" y="179"/>
                    <a:pt x="859" y="179"/>
                    <a:pt x="859" y="179"/>
                  </a:cubicBezTo>
                  <a:cubicBezTo>
                    <a:pt x="859" y="176"/>
                    <a:pt x="859" y="176"/>
                    <a:pt x="859" y="176"/>
                  </a:cubicBezTo>
                  <a:cubicBezTo>
                    <a:pt x="858" y="173"/>
                    <a:pt x="858" y="173"/>
                    <a:pt x="858" y="173"/>
                  </a:cubicBezTo>
                  <a:cubicBezTo>
                    <a:pt x="849" y="168"/>
                    <a:pt x="849" y="168"/>
                    <a:pt x="849" y="168"/>
                  </a:cubicBezTo>
                  <a:cubicBezTo>
                    <a:pt x="844" y="166"/>
                    <a:pt x="844" y="166"/>
                    <a:pt x="844" y="166"/>
                  </a:cubicBezTo>
                  <a:cubicBezTo>
                    <a:pt x="837" y="162"/>
                    <a:pt x="837" y="162"/>
                    <a:pt x="837" y="162"/>
                  </a:cubicBezTo>
                  <a:cubicBezTo>
                    <a:pt x="831" y="156"/>
                    <a:pt x="831" y="156"/>
                    <a:pt x="831" y="156"/>
                  </a:cubicBezTo>
                  <a:cubicBezTo>
                    <a:pt x="826" y="156"/>
                    <a:pt x="826" y="156"/>
                    <a:pt x="826" y="156"/>
                  </a:cubicBezTo>
                  <a:cubicBezTo>
                    <a:pt x="823" y="150"/>
                    <a:pt x="823" y="150"/>
                    <a:pt x="823" y="150"/>
                  </a:cubicBezTo>
                  <a:cubicBezTo>
                    <a:pt x="823" y="145"/>
                    <a:pt x="823" y="145"/>
                    <a:pt x="823" y="145"/>
                  </a:cubicBezTo>
                  <a:cubicBezTo>
                    <a:pt x="819" y="141"/>
                    <a:pt x="819" y="141"/>
                    <a:pt x="819" y="141"/>
                  </a:cubicBezTo>
                  <a:cubicBezTo>
                    <a:pt x="816" y="138"/>
                    <a:pt x="816" y="138"/>
                    <a:pt x="816" y="138"/>
                  </a:cubicBezTo>
                  <a:cubicBezTo>
                    <a:pt x="813" y="135"/>
                    <a:pt x="813" y="135"/>
                    <a:pt x="813" y="135"/>
                  </a:cubicBezTo>
                  <a:cubicBezTo>
                    <a:pt x="807" y="130"/>
                    <a:pt x="807" y="130"/>
                    <a:pt x="807" y="130"/>
                  </a:cubicBezTo>
                  <a:cubicBezTo>
                    <a:pt x="804" y="127"/>
                    <a:pt x="804" y="127"/>
                    <a:pt x="804" y="127"/>
                  </a:cubicBezTo>
                  <a:cubicBezTo>
                    <a:pt x="804" y="121"/>
                    <a:pt x="804" y="121"/>
                    <a:pt x="804" y="121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783" y="118"/>
                    <a:pt x="783" y="118"/>
                    <a:pt x="783" y="118"/>
                  </a:cubicBezTo>
                  <a:cubicBezTo>
                    <a:pt x="778" y="122"/>
                    <a:pt x="778" y="122"/>
                    <a:pt x="778" y="122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69" y="127"/>
                    <a:pt x="769" y="127"/>
                    <a:pt x="769" y="127"/>
                  </a:cubicBezTo>
                  <a:cubicBezTo>
                    <a:pt x="761" y="127"/>
                    <a:pt x="761" y="127"/>
                    <a:pt x="761" y="127"/>
                  </a:cubicBezTo>
                  <a:cubicBezTo>
                    <a:pt x="756" y="128"/>
                    <a:pt x="756" y="128"/>
                    <a:pt x="756" y="128"/>
                  </a:cubicBezTo>
                  <a:cubicBezTo>
                    <a:pt x="756" y="128"/>
                    <a:pt x="755" y="132"/>
                    <a:pt x="756" y="133"/>
                  </a:cubicBezTo>
                  <a:cubicBezTo>
                    <a:pt x="759" y="141"/>
                    <a:pt x="759" y="141"/>
                    <a:pt x="759" y="141"/>
                  </a:cubicBezTo>
                  <a:cubicBezTo>
                    <a:pt x="759" y="144"/>
                    <a:pt x="759" y="144"/>
                    <a:pt x="759" y="144"/>
                  </a:cubicBezTo>
                  <a:cubicBezTo>
                    <a:pt x="759" y="144"/>
                    <a:pt x="761" y="145"/>
                    <a:pt x="760" y="147"/>
                  </a:cubicBezTo>
                  <a:cubicBezTo>
                    <a:pt x="760" y="149"/>
                    <a:pt x="758" y="152"/>
                    <a:pt x="758" y="152"/>
                  </a:cubicBezTo>
                  <a:cubicBezTo>
                    <a:pt x="756" y="154"/>
                    <a:pt x="756" y="154"/>
                    <a:pt x="756" y="154"/>
                  </a:cubicBezTo>
                  <a:cubicBezTo>
                    <a:pt x="756" y="154"/>
                    <a:pt x="760" y="157"/>
                    <a:pt x="760" y="159"/>
                  </a:cubicBezTo>
                  <a:cubicBezTo>
                    <a:pt x="760" y="162"/>
                    <a:pt x="760" y="167"/>
                    <a:pt x="760" y="167"/>
                  </a:cubicBezTo>
                  <a:cubicBezTo>
                    <a:pt x="760" y="167"/>
                    <a:pt x="756" y="170"/>
                    <a:pt x="755" y="170"/>
                  </a:cubicBezTo>
                  <a:cubicBezTo>
                    <a:pt x="754" y="170"/>
                    <a:pt x="750" y="170"/>
                    <a:pt x="749" y="170"/>
                  </a:cubicBezTo>
                  <a:cubicBezTo>
                    <a:pt x="747" y="170"/>
                    <a:pt x="747" y="170"/>
                    <a:pt x="746" y="170"/>
                  </a:cubicBezTo>
                  <a:cubicBezTo>
                    <a:pt x="744" y="170"/>
                    <a:pt x="743" y="173"/>
                    <a:pt x="743" y="173"/>
                  </a:cubicBezTo>
                  <a:cubicBezTo>
                    <a:pt x="745" y="176"/>
                    <a:pt x="745" y="176"/>
                    <a:pt x="745" y="176"/>
                  </a:cubicBezTo>
                  <a:cubicBezTo>
                    <a:pt x="745" y="179"/>
                    <a:pt x="745" y="179"/>
                    <a:pt x="745" y="179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3" y="183"/>
                    <a:pt x="743" y="183"/>
                    <a:pt x="743" y="183"/>
                  </a:cubicBezTo>
                  <a:cubicBezTo>
                    <a:pt x="743" y="183"/>
                    <a:pt x="741" y="183"/>
                    <a:pt x="740" y="183"/>
                  </a:cubicBezTo>
                  <a:cubicBezTo>
                    <a:pt x="740" y="183"/>
                    <a:pt x="740" y="183"/>
                    <a:pt x="740" y="183"/>
                  </a:cubicBezTo>
                  <a:cubicBezTo>
                    <a:pt x="740" y="183"/>
                    <a:pt x="740" y="183"/>
                    <a:pt x="740" y="183"/>
                  </a:cubicBezTo>
                  <a:cubicBezTo>
                    <a:pt x="739" y="183"/>
                    <a:pt x="739" y="183"/>
                    <a:pt x="739" y="183"/>
                  </a:cubicBezTo>
                  <a:cubicBezTo>
                    <a:pt x="736" y="183"/>
                    <a:pt x="735" y="183"/>
                    <a:pt x="735" y="183"/>
                  </a:cubicBezTo>
                  <a:cubicBezTo>
                    <a:pt x="733" y="183"/>
                    <a:pt x="733" y="183"/>
                    <a:pt x="733" y="183"/>
                  </a:cubicBezTo>
                  <a:cubicBezTo>
                    <a:pt x="733" y="185"/>
                    <a:pt x="733" y="185"/>
                    <a:pt x="733" y="185"/>
                  </a:cubicBezTo>
                  <a:cubicBezTo>
                    <a:pt x="737" y="190"/>
                    <a:pt x="737" y="190"/>
                    <a:pt x="737" y="190"/>
                  </a:cubicBezTo>
                  <a:cubicBezTo>
                    <a:pt x="739" y="193"/>
                    <a:pt x="739" y="193"/>
                    <a:pt x="739" y="193"/>
                  </a:cubicBezTo>
                  <a:cubicBezTo>
                    <a:pt x="741" y="196"/>
                    <a:pt x="741" y="196"/>
                    <a:pt x="741" y="196"/>
                  </a:cubicBezTo>
                  <a:cubicBezTo>
                    <a:pt x="743" y="199"/>
                    <a:pt x="743" y="199"/>
                    <a:pt x="743" y="199"/>
                  </a:cubicBezTo>
                  <a:cubicBezTo>
                    <a:pt x="743" y="201"/>
                    <a:pt x="743" y="201"/>
                    <a:pt x="743" y="201"/>
                  </a:cubicBezTo>
                  <a:cubicBezTo>
                    <a:pt x="743" y="205"/>
                    <a:pt x="743" y="205"/>
                    <a:pt x="743" y="205"/>
                  </a:cubicBezTo>
                  <a:cubicBezTo>
                    <a:pt x="741" y="207"/>
                    <a:pt x="741" y="207"/>
                    <a:pt x="741" y="207"/>
                  </a:cubicBezTo>
                  <a:cubicBezTo>
                    <a:pt x="737" y="208"/>
                    <a:pt x="737" y="208"/>
                    <a:pt x="737" y="208"/>
                  </a:cubicBezTo>
                  <a:cubicBezTo>
                    <a:pt x="732" y="209"/>
                    <a:pt x="732" y="209"/>
                    <a:pt x="732" y="209"/>
                  </a:cubicBezTo>
                  <a:cubicBezTo>
                    <a:pt x="726" y="207"/>
                    <a:pt x="726" y="207"/>
                    <a:pt x="726" y="207"/>
                  </a:cubicBezTo>
                  <a:cubicBezTo>
                    <a:pt x="722" y="204"/>
                    <a:pt x="722" y="204"/>
                    <a:pt x="722" y="204"/>
                  </a:cubicBezTo>
                  <a:cubicBezTo>
                    <a:pt x="718" y="200"/>
                    <a:pt x="718" y="200"/>
                    <a:pt x="718" y="200"/>
                  </a:cubicBezTo>
                  <a:cubicBezTo>
                    <a:pt x="715" y="198"/>
                    <a:pt x="715" y="198"/>
                    <a:pt x="715" y="198"/>
                  </a:cubicBezTo>
                  <a:cubicBezTo>
                    <a:pt x="715" y="198"/>
                    <a:pt x="709" y="197"/>
                    <a:pt x="708" y="201"/>
                  </a:cubicBezTo>
                  <a:cubicBezTo>
                    <a:pt x="708" y="205"/>
                    <a:pt x="708" y="207"/>
                    <a:pt x="708" y="207"/>
                  </a:cubicBezTo>
                  <a:cubicBezTo>
                    <a:pt x="711" y="210"/>
                    <a:pt x="711" y="210"/>
                    <a:pt x="711" y="210"/>
                  </a:cubicBezTo>
                  <a:cubicBezTo>
                    <a:pt x="715" y="213"/>
                    <a:pt x="715" y="213"/>
                    <a:pt x="715" y="213"/>
                  </a:cubicBezTo>
                  <a:cubicBezTo>
                    <a:pt x="716" y="216"/>
                    <a:pt x="716" y="216"/>
                    <a:pt x="716" y="216"/>
                  </a:cubicBezTo>
                  <a:cubicBezTo>
                    <a:pt x="715" y="219"/>
                    <a:pt x="715" y="219"/>
                    <a:pt x="715" y="219"/>
                  </a:cubicBezTo>
                  <a:cubicBezTo>
                    <a:pt x="713" y="221"/>
                    <a:pt x="713" y="221"/>
                    <a:pt x="713" y="221"/>
                  </a:cubicBezTo>
                  <a:cubicBezTo>
                    <a:pt x="711" y="222"/>
                    <a:pt x="711" y="222"/>
                    <a:pt x="711" y="222"/>
                  </a:cubicBezTo>
                  <a:cubicBezTo>
                    <a:pt x="708" y="221"/>
                    <a:pt x="708" y="221"/>
                    <a:pt x="708" y="221"/>
                  </a:cubicBezTo>
                  <a:cubicBezTo>
                    <a:pt x="709" y="217"/>
                    <a:pt x="709" y="217"/>
                    <a:pt x="709" y="217"/>
                  </a:cubicBezTo>
                  <a:cubicBezTo>
                    <a:pt x="705" y="216"/>
                    <a:pt x="705" y="216"/>
                    <a:pt x="705" y="216"/>
                  </a:cubicBezTo>
                  <a:cubicBezTo>
                    <a:pt x="705" y="216"/>
                    <a:pt x="704" y="216"/>
                    <a:pt x="703" y="216"/>
                  </a:cubicBezTo>
                  <a:cubicBezTo>
                    <a:pt x="702" y="216"/>
                    <a:pt x="702" y="216"/>
                    <a:pt x="700" y="215"/>
                  </a:cubicBezTo>
                  <a:cubicBezTo>
                    <a:pt x="699" y="214"/>
                    <a:pt x="699" y="214"/>
                    <a:pt x="699" y="214"/>
                  </a:cubicBezTo>
                  <a:cubicBezTo>
                    <a:pt x="699" y="214"/>
                    <a:pt x="697" y="212"/>
                    <a:pt x="696" y="212"/>
                  </a:cubicBezTo>
                  <a:cubicBezTo>
                    <a:pt x="695" y="212"/>
                    <a:pt x="694" y="214"/>
                    <a:pt x="694" y="214"/>
                  </a:cubicBezTo>
                  <a:cubicBezTo>
                    <a:pt x="694" y="218"/>
                    <a:pt x="694" y="218"/>
                    <a:pt x="694" y="218"/>
                  </a:cubicBezTo>
                  <a:cubicBezTo>
                    <a:pt x="694" y="222"/>
                    <a:pt x="694" y="222"/>
                    <a:pt x="694" y="222"/>
                  </a:cubicBezTo>
                  <a:cubicBezTo>
                    <a:pt x="691" y="222"/>
                    <a:pt x="691" y="222"/>
                    <a:pt x="691" y="222"/>
                  </a:cubicBezTo>
                  <a:cubicBezTo>
                    <a:pt x="690" y="221"/>
                    <a:pt x="690" y="221"/>
                    <a:pt x="690" y="221"/>
                  </a:cubicBezTo>
                  <a:cubicBezTo>
                    <a:pt x="687" y="219"/>
                    <a:pt x="687" y="219"/>
                    <a:pt x="687" y="219"/>
                  </a:cubicBezTo>
                  <a:cubicBezTo>
                    <a:pt x="687" y="219"/>
                    <a:pt x="686" y="219"/>
                    <a:pt x="685" y="219"/>
                  </a:cubicBezTo>
                  <a:cubicBezTo>
                    <a:pt x="683" y="219"/>
                    <a:pt x="682" y="220"/>
                    <a:pt x="682" y="220"/>
                  </a:cubicBezTo>
                  <a:cubicBezTo>
                    <a:pt x="679" y="222"/>
                    <a:pt x="679" y="222"/>
                    <a:pt x="679" y="222"/>
                  </a:cubicBezTo>
                  <a:cubicBezTo>
                    <a:pt x="678" y="223"/>
                    <a:pt x="678" y="223"/>
                    <a:pt x="678" y="223"/>
                  </a:cubicBezTo>
                  <a:cubicBezTo>
                    <a:pt x="678" y="225"/>
                    <a:pt x="678" y="225"/>
                    <a:pt x="678" y="225"/>
                  </a:cubicBezTo>
                  <a:cubicBezTo>
                    <a:pt x="675" y="225"/>
                    <a:pt x="675" y="225"/>
                    <a:pt x="675" y="225"/>
                  </a:cubicBezTo>
                  <a:cubicBezTo>
                    <a:pt x="670" y="221"/>
                    <a:pt x="670" y="221"/>
                    <a:pt x="670" y="221"/>
                  </a:cubicBezTo>
                  <a:cubicBezTo>
                    <a:pt x="670" y="221"/>
                    <a:pt x="670" y="223"/>
                    <a:pt x="668" y="220"/>
                  </a:cubicBezTo>
                  <a:cubicBezTo>
                    <a:pt x="666" y="217"/>
                    <a:pt x="666" y="217"/>
                    <a:pt x="666" y="217"/>
                  </a:cubicBezTo>
                  <a:cubicBezTo>
                    <a:pt x="666" y="217"/>
                    <a:pt x="663" y="215"/>
                    <a:pt x="663" y="214"/>
                  </a:cubicBezTo>
                  <a:cubicBezTo>
                    <a:pt x="663" y="212"/>
                    <a:pt x="663" y="208"/>
                    <a:pt x="663" y="208"/>
                  </a:cubicBezTo>
                  <a:cubicBezTo>
                    <a:pt x="665" y="204"/>
                    <a:pt x="665" y="204"/>
                    <a:pt x="665" y="204"/>
                  </a:cubicBezTo>
                  <a:cubicBezTo>
                    <a:pt x="663" y="199"/>
                    <a:pt x="663" y="199"/>
                    <a:pt x="663" y="199"/>
                  </a:cubicBezTo>
                  <a:cubicBezTo>
                    <a:pt x="661" y="198"/>
                    <a:pt x="661" y="198"/>
                    <a:pt x="661" y="198"/>
                  </a:cubicBezTo>
                  <a:cubicBezTo>
                    <a:pt x="657" y="199"/>
                    <a:pt x="657" y="199"/>
                    <a:pt x="657" y="199"/>
                  </a:cubicBezTo>
                  <a:cubicBezTo>
                    <a:pt x="653" y="201"/>
                    <a:pt x="653" y="201"/>
                    <a:pt x="653" y="201"/>
                  </a:cubicBezTo>
                  <a:cubicBezTo>
                    <a:pt x="652" y="199"/>
                    <a:pt x="652" y="199"/>
                    <a:pt x="652" y="199"/>
                  </a:cubicBezTo>
                  <a:cubicBezTo>
                    <a:pt x="652" y="196"/>
                    <a:pt x="652" y="196"/>
                    <a:pt x="652" y="196"/>
                  </a:cubicBezTo>
                  <a:cubicBezTo>
                    <a:pt x="652" y="196"/>
                    <a:pt x="653" y="194"/>
                    <a:pt x="651" y="194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7" y="194"/>
                    <a:pt x="647" y="194"/>
                    <a:pt x="647" y="194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1" y="194"/>
                    <a:pt x="641" y="194"/>
                    <a:pt x="641" y="194"/>
                  </a:cubicBezTo>
                  <a:cubicBezTo>
                    <a:pt x="641" y="194"/>
                    <a:pt x="634" y="199"/>
                    <a:pt x="633" y="204"/>
                  </a:cubicBezTo>
                  <a:cubicBezTo>
                    <a:pt x="631" y="210"/>
                    <a:pt x="632" y="216"/>
                    <a:pt x="632" y="216"/>
                  </a:cubicBezTo>
                  <a:cubicBezTo>
                    <a:pt x="632" y="224"/>
                    <a:pt x="632" y="224"/>
                    <a:pt x="632" y="224"/>
                  </a:cubicBezTo>
                  <a:cubicBezTo>
                    <a:pt x="633" y="229"/>
                    <a:pt x="633" y="229"/>
                    <a:pt x="633" y="229"/>
                  </a:cubicBezTo>
                  <a:cubicBezTo>
                    <a:pt x="634" y="231"/>
                    <a:pt x="634" y="231"/>
                    <a:pt x="634" y="231"/>
                  </a:cubicBezTo>
                  <a:cubicBezTo>
                    <a:pt x="634" y="231"/>
                    <a:pt x="640" y="234"/>
                    <a:pt x="640" y="236"/>
                  </a:cubicBezTo>
                  <a:cubicBezTo>
                    <a:pt x="640" y="238"/>
                    <a:pt x="640" y="242"/>
                    <a:pt x="640" y="242"/>
                  </a:cubicBezTo>
                  <a:cubicBezTo>
                    <a:pt x="640" y="246"/>
                    <a:pt x="640" y="246"/>
                    <a:pt x="640" y="246"/>
                  </a:cubicBezTo>
                  <a:cubicBezTo>
                    <a:pt x="643" y="247"/>
                    <a:pt x="643" y="247"/>
                    <a:pt x="643" y="247"/>
                  </a:cubicBezTo>
                  <a:cubicBezTo>
                    <a:pt x="647" y="247"/>
                    <a:pt x="647" y="247"/>
                    <a:pt x="647" y="247"/>
                  </a:cubicBezTo>
                  <a:cubicBezTo>
                    <a:pt x="648" y="249"/>
                    <a:pt x="648" y="249"/>
                    <a:pt x="648" y="249"/>
                  </a:cubicBezTo>
                  <a:cubicBezTo>
                    <a:pt x="649" y="249"/>
                    <a:pt x="649" y="249"/>
                    <a:pt x="649" y="249"/>
                  </a:cubicBezTo>
                  <a:cubicBezTo>
                    <a:pt x="649" y="249"/>
                    <a:pt x="660" y="264"/>
                    <a:pt x="664" y="264"/>
                  </a:cubicBezTo>
                  <a:cubicBezTo>
                    <a:pt x="664" y="264"/>
                    <a:pt x="669" y="270"/>
                    <a:pt x="660" y="278"/>
                  </a:cubicBezTo>
                  <a:cubicBezTo>
                    <a:pt x="654" y="283"/>
                    <a:pt x="654" y="283"/>
                    <a:pt x="654" y="283"/>
                  </a:cubicBezTo>
                  <a:cubicBezTo>
                    <a:pt x="650" y="283"/>
                    <a:pt x="650" y="283"/>
                    <a:pt x="650" y="283"/>
                  </a:cubicBezTo>
                  <a:cubicBezTo>
                    <a:pt x="649" y="281"/>
                    <a:pt x="649" y="281"/>
                    <a:pt x="649" y="281"/>
                  </a:cubicBezTo>
                  <a:cubicBezTo>
                    <a:pt x="649" y="278"/>
                    <a:pt x="649" y="278"/>
                    <a:pt x="649" y="278"/>
                  </a:cubicBezTo>
                  <a:cubicBezTo>
                    <a:pt x="649" y="275"/>
                    <a:pt x="649" y="275"/>
                    <a:pt x="649" y="275"/>
                  </a:cubicBezTo>
                  <a:cubicBezTo>
                    <a:pt x="649" y="271"/>
                    <a:pt x="649" y="271"/>
                    <a:pt x="649" y="271"/>
                  </a:cubicBezTo>
                  <a:cubicBezTo>
                    <a:pt x="647" y="269"/>
                    <a:pt x="647" y="269"/>
                    <a:pt x="647" y="269"/>
                  </a:cubicBezTo>
                  <a:cubicBezTo>
                    <a:pt x="647" y="269"/>
                    <a:pt x="647" y="269"/>
                    <a:pt x="646" y="269"/>
                  </a:cubicBezTo>
                  <a:cubicBezTo>
                    <a:pt x="645" y="269"/>
                    <a:pt x="643" y="269"/>
                    <a:pt x="643" y="269"/>
                  </a:cubicBezTo>
                  <a:cubicBezTo>
                    <a:pt x="641" y="269"/>
                    <a:pt x="641" y="269"/>
                    <a:pt x="641" y="269"/>
                  </a:cubicBezTo>
                  <a:cubicBezTo>
                    <a:pt x="641" y="269"/>
                    <a:pt x="639" y="269"/>
                    <a:pt x="638" y="269"/>
                  </a:cubicBezTo>
                  <a:cubicBezTo>
                    <a:pt x="636" y="269"/>
                    <a:pt x="634" y="269"/>
                    <a:pt x="634" y="269"/>
                  </a:cubicBezTo>
                  <a:cubicBezTo>
                    <a:pt x="634" y="269"/>
                    <a:pt x="617" y="278"/>
                    <a:pt x="627" y="296"/>
                  </a:cubicBezTo>
                  <a:cubicBezTo>
                    <a:pt x="627" y="296"/>
                    <a:pt x="641" y="309"/>
                    <a:pt x="628" y="310"/>
                  </a:cubicBezTo>
                  <a:cubicBezTo>
                    <a:pt x="624" y="312"/>
                    <a:pt x="624" y="312"/>
                    <a:pt x="624" y="312"/>
                  </a:cubicBezTo>
                  <a:cubicBezTo>
                    <a:pt x="619" y="313"/>
                    <a:pt x="619" y="313"/>
                    <a:pt x="619" y="313"/>
                  </a:cubicBezTo>
                  <a:cubicBezTo>
                    <a:pt x="618" y="314"/>
                    <a:pt x="618" y="314"/>
                    <a:pt x="618" y="314"/>
                  </a:cubicBezTo>
                  <a:cubicBezTo>
                    <a:pt x="615" y="316"/>
                    <a:pt x="615" y="316"/>
                    <a:pt x="615" y="316"/>
                  </a:cubicBezTo>
                  <a:cubicBezTo>
                    <a:pt x="614" y="318"/>
                    <a:pt x="614" y="318"/>
                    <a:pt x="614" y="318"/>
                  </a:cubicBezTo>
                  <a:cubicBezTo>
                    <a:pt x="610" y="316"/>
                    <a:pt x="610" y="316"/>
                    <a:pt x="610" y="316"/>
                  </a:cubicBezTo>
                  <a:cubicBezTo>
                    <a:pt x="608" y="316"/>
                    <a:pt x="608" y="316"/>
                    <a:pt x="608" y="316"/>
                  </a:cubicBezTo>
                  <a:cubicBezTo>
                    <a:pt x="608" y="316"/>
                    <a:pt x="604" y="314"/>
                    <a:pt x="602" y="316"/>
                  </a:cubicBezTo>
                  <a:cubicBezTo>
                    <a:pt x="599" y="317"/>
                    <a:pt x="598" y="320"/>
                    <a:pt x="598" y="321"/>
                  </a:cubicBezTo>
                  <a:cubicBezTo>
                    <a:pt x="598" y="322"/>
                    <a:pt x="598" y="324"/>
                    <a:pt x="598" y="324"/>
                  </a:cubicBezTo>
                  <a:cubicBezTo>
                    <a:pt x="602" y="327"/>
                    <a:pt x="602" y="327"/>
                    <a:pt x="602" y="327"/>
                  </a:cubicBezTo>
                  <a:cubicBezTo>
                    <a:pt x="605" y="329"/>
                    <a:pt x="605" y="329"/>
                    <a:pt x="605" y="329"/>
                  </a:cubicBezTo>
                  <a:cubicBezTo>
                    <a:pt x="606" y="334"/>
                    <a:pt x="606" y="334"/>
                    <a:pt x="606" y="334"/>
                  </a:cubicBezTo>
                  <a:cubicBezTo>
                    <a:pt x="606" y="334"/>
                    <a:pt x="626" y="334"/>
                    <a:pt x="631" y="344"/>
                  </a:cubicBezTo>
                  <a:cubicBezTo>
                    <a:pt x="626" y="334"/>
                    <a:pt x="606" y="334"/>
                    <a:pt x="606" y="334"/>
                  </a:cubicBezTo>
                  <a:cubicBezTo>
                    <a:pt x="605" y="329"/>
                    <a:pt x="605" y="329"/>
                    <a:pt x="605" y="329"/>
                  </a:cubicBezTo>
                  <a:cubicBezTo>
                    <a:pt x="602" y="327"/>
                    <a:pt x="602" y="327"/>
                    <a:pt x="602" y="327"/>
                  </a:cubicBezTo>
                  <a:cubicBezTo>
                    <a:pt x="598" y="324"/>
                    <a:pt x="598" y="324"/>
                    <a:pt x="598" y="324"/>
                  </a:cubicBezTo>
                  <a:cubicBezTo>
                    <a:pt x="598" y="324"/>
                    <a:pt x="598" y="322"/>
                    <a:pt x="598" y="321"/>
                  </a:cubicBezTo>
                  <a:cubicBezTo>
                    <a:pt x="598" y="320"/>
                    <a:pt x="599" y="317"/>
                    <a:pt x="602" y="316"/>
                  </a:cubicBezTo>
                  <a:cubicBezTo>
                    <a:pt x="604" y="314"/>
                    <a:pt x="608" y="316"/>
                    <a:pt x="608" y="316"/>
                  </a:cubicBezTo>
                  <a:cubicBezTo>
                    <a:pt x="610" y="316"/>
                    <a:pt x="610" y="316"/>
                    <a:pt x="610" y="316"/>
                  </a:cubicBezTo>
                  <a:cubicBezTo>
                    <a:pt x="614" y="318"/>
                    <a:pt x="614" y="318"/>
                    <a:pt x="614" y="318"/>
                  </a:cubicBezTo>
                  <a:cubicBezTo>
                    <a:pt x="615" y="316"/>
                    <a:pt x="615" y="316"/>
                    <a:pt x="615" y="316"/>
                  </a:cubicBezTo>
                  <a:cubicBezTo>
                    <a:pt x="618" y="314"/>
                    <a:pt x="618" y="314"/>
                    <a:pt x="618" y="314"/>
                  </a:cubicBezTo>
                  <a:cubicBezTo>
                    <a:pt x="619" y="313"/>
                    <a:pt x="619" y="313"/>
                    <a:pt x="619" y="313"/>
                  </a:cubicBezTo>
                  <a:cubicBezTo>
                    <a:pt x="624" y="312"/>
                    <a:pt x="624" y="312"/>
                    <a:pt x="624" y="312"/>
                  </a:cubicBezTo>
                  <a:cubicBezTo>
                    <a:pt x="628" y="310"/>
                    <a:pt x="628" y="310"/>
                    <a:pt x="628" y="310"/>
                  </a:cubicBezTo>
                  <a:cubicBezTo>
                    <a:pt x="641" y="309"/>
                    <a:pt x="627" y="296"/>
                    <a:pt x="627" y="296"/>
                  </a:cubicBezTo>
                  <a:cubicBezTo>
                    <a:pt x="617" y="278"/>
                    <a:pt x="634" y="269"/>
                    <a:pt x="634" y="269"/>
                  </a:cubicBezTo>
                  <a:cubicBezTo>
                    <a:pt x="634" y="269"/>
                    <a:pt x="636" y="269"/>
                    <a:pt x="638" y="269"/>
                  </a:cubicBezTo>
                  <a:cubicBezTo>
                    <a:pt x="639" y="269"/>
                    <a:pt x="641" y="269"/>
                    <a:pt x="641" y="269"/>
                  </a:cubicBezTo>
                  <a:cubicBezTo>
                    <a:pt x="643" y="269"/>
                    <a:pt x="643" y="269"/>
                    <a:pt x="643" y="269"/>
                  </a:cubicBezTo>
                  <a:cubicBezTo>
                    <a:pt x="643" y="269"/>
                    <a:pt x="645" y="269"/>
                    <a:pt x="646" y="269"/>
                  </a:cubicBezTo>
                  <a:cubicBezTo>
                    <a:pt x="647" y="269"/>
                    <a:pt x="647" y="269"/>
                    <a:pt x="647" y="269"/>
                  </a:cubicBezTo>
                  <a:cubicBezTo>
                    <a:pt x="649" y="271"/>
                    <a:pt x="649" y="271"/>
                    <a:pt x="649" y="271"/>
                  </a:cubicBezTo>
                  <a:cubicBezTo>
                    <a:pt x="649" y="275"/>
                    <a:pt x="649" y="275"/>
                    <a:pt x="649" y="275"/>
                  </a:cubicBezTo>
                  <a:cubicBezTo>
                    <a:pt x="649" y="278"/>
                    <a:pt x="649" y="278"/>
                    <a:pt x="649" y="278"/>
                  </a:cubicBezTo>
                  <a:cubicBezTo>
                    <a:pt x="649" y="281"/>
                    <a:pt x="649" y="281"/>
                    <a:pt x="649" y="281"/>
                  </a:cubicBezTo>
                  <a:cubicBezTo>
                    <a:pt x="650" y="283"/>
                    <a:pt x="650" y="283"/>
                    <a:pt x="650" y="283"/>
                  </a:cubicBezTo>
                  <a:cubicBezTo>
                    <a:pt x="654" y="283"/>
                    <a:pt x="654" y="283"/>
                    <a:pt x="654" y="283"/>
                  </a:cubicBezTo>
                  <a:cubicBezTo>
                    <a:pt x="660" y="278"/>
                    <a:pt x="660" y="278"/>
                    <a:pt x="660" y="278"/>
                  </a:cubicBezTo>
                  <a:cubicBezTo>
                    <a:pt x="669" y="270"/>
                    <a:pt x="664" y="264"/>
                    <a:pt x="664" y="264"/>
                  </a:cubicBezTo>
                  <a:cubicBezTo>
                    <a:pt x="660" y="264"/>
                    <a:pt x="649" y="249"/>
                    <a:pt x="649" y="249"/>
                  </a:cubicBezTo>
                  <a:cubicBezTo>
                    <a:pt x="648" y="249"/>
                    <a:pt x="648" y="249"/>
                    <a:pt x="648" y="249"/>
                  </a:cubicBezTo>
                  <a:cubicBezTo>
                    <a:pt x="647" y="247"/>
                    <a:pt x="647" y="247"/>
                    <a:pt x="647" y="247"/>
                  </a:cubicBezTo>
                  <a:cubicBezTo>
                    <a:pt x="643" y="247"/>
                    <a:pt x="643" y="247"/>
                    <a:pt x="643" y="247"/>
                  </a:cubicBezTo>
                  <a:cubicBezTo>
                    <a:pt x="640" y="246"/>
                    <a:pt x="640" y="246"/>
                    <a:pt x="640" y="246"/>
                  </a:cubicBezTo>
                  <a:cubicBezTo>
                    <a:pt x="640" y="242"/>
                    <a:pt x="640" y="242"/>
                    <a:pt x="640" y="242"/>
                  </a:cubicBezTo>
                  <a:cubicBezTo>
                    <a:pt x="640" y="242"/>
                    <a:pt x="640" y="238"/>
                    <a:pt x="640" y="236"/>
                  </a:cubicBezTo>
                  <a:cubicBezTo>
                    <a:pt x="640" y="234"/>
                    <a:pt x="634" y="231"/>
                    <a:pt x="634" y="231"/>
                  </a:cubicBezTo>
                  <a:cubicBezTo>
                    <a:pt x="633" y="229"/>
                    <a:pt x="633" y="229"/>
                    <a:pt x="633" y="229"/>
                  </a:cubicBezTo>
                  <a:cubicBezTo>
                    <a:pt x="632" y="224"/>
                    <a:pt x="632" y="224"/>
                    <a:pt x="632" y="224"/>
                  </a:cubicBezTo>
                  <a:cubicBezTo>
                    <a:pt x="632" y="216"/>
                    <a:pt x="632" y="216"/>
                    <a:pt x="632" y="216"/>
                  </a:cubicBezTo>
                  <a:cubicBezTo>
                    <a:pt x="632" y="216"/>
                    <a:pt x="631" y="210"/>
                    <a:pt x="633" y="204"/>
                  </a:cubicBezTo>
                  <a:cubicBezTo>
                    <a:pt x="634" y="199"/>
                    <a:pt x="641" y="194"/>
                    <a:pt x="641" y="194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6" y="188"/>
                    <a:pt x="646" y="188"/>
                    <a:pt x="646" y="188"/>
                  </a:cubicBezTo>
                  <a:cubicBezTo>
                    <a:pt x="647" y="185"/>
                    <a:pt x="647" y="185"/>
                    <a:pt x="647" y="185"/>
                  </a:cubicBezTo>
                  <a:cubicBezTo>
                    <a:pt x="647" y="185"/>
                    <a:pt x="647" y="184"/>
                    <a:pt x="645" y="184"/>
                  </a:cubicBezTo>
                  <a:cubicBezTo>
                    <a:pt x="644" y="185"/>
                    <a:pt x="640" y="185"/>
                    <a:pt x="640" y="185"/>
                  </a:cubicBezTo>
                  <a:cubicBezTo>
                    <a:pt x="640" y="185"/>
                    <a:pt x="638" y="185"/>
                    <a:pt x="637" y="185"/>
                  </a:cubicBezTo>
                  <a:cubicBezTo>
                    <a:pt x="635" y="185"/>
                    <a:pt x="634" y="185"/>
                    <a:pt x="634" y="185"/>
                  </a:cubicBezTo>
                  <a:cubicBezTo>
                    <a:pt x="629" y="186"/>
                    <a:pt x="629" y="186"/>
                    <a:pt x="629" y="186"/>
                  </a:cubicBezTo>
                  <a:cubicBezTo>
                    <a:pt x="625" y="186"/>
                    <a:pt x="625" y="186"/>
                    <a:pt x="625" y="186"/>
                  </a:cubicBezTo>
                  <a:cubicBezTo>
                    <a:pt x="622" y="184"/>
                    <a:pt x="622" y="184"/>
                    <a:pt x="622" y="184"/>
                  </a:cubicBezTo>
                  <a:cubicBezTo>
                    <a:pt x="618" y="180"/>
                    <a:pt x="618" y="180"/>
                    <a:pt x="618" y="180"/>
                  </a:cubicBezTo>
                  <a:cubicBezTo>
                    <a:pt x="618" y="180"/>
                    <a:pt x="617" y="178"/>
                    <a:pt x="616" y="178"/>
                  </a:cubicBezTo>
                  <a:cubicBezTo>
                    <a:pt x="614" y="178"/>
                    <a:pt x="612" y="178"/>
                    <a:pt x="612" y="178"/>
                  </a:cubicBezTo>
                  <a:cubicBezTo>
                    <a:pt x="608" y="178"/>
                    <a:pt x="608" y="178"/>
                    <a:pt x="608" y="178"/>
                  </a:cubicBezTo>
                  <a:cubicBezTo>
                    <a:pt x="606" y="179"/>
                    <a:pt x="606" y="179"/>
                    <a:pt x="606" y="179"/>
                  </a:cubicBezTo>
                  <a:cubicBezTo>
                    <a:pt x="606" y="179"/>
                    <a:pt x="602" y="186"/>
                    <a:pt x="598" y="187"/>
                  </a:cubicBezTo>
                  <a:cubicBezTo>
                    <a:pt x="595" y="188"/>
                    <a:pt x="587" y="199"/>
                    <a:pt x="587" y="199"/>
                  </a:cubicBezTo>
                  <a:cubicBezTo>
                    <a:pt x="583" y="203"/>
                    <a:pt x="583" y="203"/>
                    <a:pt x="583" y="203"/>
                  </a:cubicBezTo>
                  <a:cubicBezTo>
                    <a:pt x="583" y="203"/>
                    <a:pt x="581" y="203"/>
                    <a:pt x="579" y="203"/>
                  </a:cubicBezTo>
                  <a:cubicBezTo>
                    <a:pt x="578" y="203"/>
                    <a:pt x="575" y="203"/>
                    <a:pt x="575" y="203"/>
                  </a:cubicBezTo>
                  <a:cubicBezTo>
                    <a:pt x="575" y="203"/>
                    <a:pt x="572" y="200"/>
                    <a:pt x="570" y="200"/>
                  </a:cubicBezTo>
                  <a:cubicBezTo>
                    <a:pt x="568" y="200"/>
                    <a:pt x="567" y="200"/>
                    <a:pt x="567" y="200"/>
                  </a:cubicBezTo>
                  <a:cubicBezTo>
                    <a:pt x="561" y="201"/>
                    <a:pt x="561" y="201"/>
                    <a:pt x="561" y="201"/>
                  </a:cubicBezTo>
                  <a:cubicBezTo>
                    <a:pt x="561" y="201"/>
                    <a:pt x="556" y="205"/>
                    <a:pt x="556" y="206"/>
                  </a:cubicBezTo>
                  <a:cubicBezTo>
                    <a:pt x="556" y="207"/>
                    <a:pt x="555" y="209"/>
                    <a:pt x="555" y="209"/>
                  </a:cubicBezTo>
                  <a:cubicBezTo>
                    <a:pt x="552" y="210"/>
                    <a:pt x="552" y="210"/>
                    <a:pt x="552" y="210"/>
                  </a:cubicBezTo>
                  <a:cubicBezTo>
                    <a:pt x="549" y="209"/>
                    <a:pt x="549" y="209"/>
                    <a:pt x="549" y="209"/>
                  </a:cubicBezTo>
                  <a:cubicBezTo>
                    <a:pt x="549" y="209"/>
                    <a:pt x="550" y="211"/>
                    <a:pt x="548" y="209"/>
                  </a:cubicBezTo>
                  <a:cubicBezTo>
                    <a:pt x="546" y="207"/>
                    <a:pt x="544" y="205"/>
                    <a:pt x="544" y="205"/>
                  </a:cubicBezTo>
                  <a:cubicBezTo>
                    <a:pt x="544" y="205"/>
                    <a:pt x="544" y="204"/>
                    <a:pt x="542" y="204"/>
                  </a:cubicBezTo>
                  <a:cubicBezTo>
                    <a:pt x="541" y="203"/>
                    <a:pt x="538" y="202"/>
                    <a:pt x="538" y="202"/>
                  </a:cubicBezTo>
                  <a:cubicBezTo>
                    <a:pt x="535" y="202"/>
                    <a:pt x="535" y="202"/>
                    <a:pt x="535" y="202"/>
                  </a:cubicBezTo>
                  <a:cubicBezTo>
                    <a:pt x="532" y="202"/>
                    <a:pt x="532" y="202"/>
                    <a:pt x="532" y="202"/>
                  </a:cubicBezTo>
                  <a:cubicBezTo>
                    <a:pt x="530" y="204"/>
                    <a:pt x="530" y="204"/>
                    <a:pt x="530" y="204"/>
                  </a:cubicBezTo>
                  <a:cubicBezTo>
                    <a:pt x="527" y="206"/>
                    <a:pt x="527" y="206"/>
                    <a:pt x="527" y="206"/>
                  </a:cubicBezTo>
                  <a:cubicBezTo>
                    <a:pt x="527" y="206"/>
                    <a:pt x="526" y="207"/>
                    <a:pt x="525" y="206"/>
                  </a:cubicBezTo>
                  <a:cubicBezTo>
                    <a:pt x="523" y="205"/>
                    <a:pt x="521" y="203"/>
                    <a:pt x="521" y="203"/>
                  </a:cubicBezTo>
                  <a:cubicBezTo>
                    <a:pt x="521" y="203"/>
                    <a:pt x="523" y="201"/>
                    <a:pt x="519" y="201"/>
                  </a:cubicBezTo>
                  <a:cubicBezTo>
                    <a:pt x="516" y="202"/>
                    <a:pt x="515" y="206"/>
                    <a:pt x="515" y="206"/>
                  </a:cubicBezTo>
                  <a:cubicBezTo>
                    <a:pt x="515" y="206"/>
                    <a:pt x="513" y="207"/>
                    <a:pt x="511" y="207"/>
                  </a:cubicBezTo>
                  <a:cubicBezTo>
                    <a:pt x="510" y="207"/>
                    <a:pt x="510" y="207"/>
                    <a:pt x="507" y="207"/>
                  </a:cubicBezTo>
                  <a:cubicBezTo>
                    <a:pt x="504" y="207"/>
                    <a:pt x="497" y="208"/>
                    <a:pt x="497" y="208"/>
                  </a:cubicBezTo>
                  <a:cubicBezTo>
                    <a:pt x="490" y="209"/>
                    <a:pt x="490" y="209"/>
                    <a:pt x="490" y="209"/>
                  </a:cubicBezTo>
                  <a:cubicBezTo>
                    <a:pt x="488" y="211"/>
                    <a:pt x="488" y="211"/>
                    <a:pt x="488" y="211"/>
                  </a:cubicBezTo>
                  <a:cubicBezTo>
                    <a:pt x="482" y="212"/>
                    <a:pt x="482" y="212"/>
                    <a:pt x="482" y="212"/>
                  </a:cubicBezTo>
                  <a:cubicBezTo>
                    <a:pt x="476" y="212"/>
                    <a:pt x="476" y="212"/>
                    <a:pt x="476" y="212"/>
                  </a:cubicBezTo>
                  <a:cubicBezTo>
                    <a:pt x="475" y="209"/>
                    <a:pt x="475" y="209"/>
                    <a:pt x="475" y="209"/>
                  </a:cubicBezTo>
                  <a:cubicBezTo>
                    <a:pt x="473" y="206"/>
                    <a:pt x="473" y="206"/>
                    <a:pt x="473" y="206"/>
                  </a:cubicBezTo>
                  <a:cubicBezTo>
                    <a:pt x="473" y="206"/>
                    <a:pt x="473" y="205"/>
                    <a:pt x="471" y="205"/>
                  </a:cubicBezTo>
                  <a:cubicBezTo>
                    <a:pt x="470" y="205"/>
                    <a:pt x="470" y="205"/>
                    <a:pt x="470" y="205"/>
                  </a:cubicBezTo>
                  <a:cubicBezTo>
                    <a:pt x="466" y="206"/>
                    <a:pt x="466" y="206"/>
                    <a:pt x="466" y="206"/>
                  </a:cubicBezTo>
                  <a:cubicBezTo>
                    <a:pt x="465" y="208"/>
                    <a:pt x="465" y="208"/>
                    <a:pt x="465" y="208"/>
                  </a:cubicBezTo>
                  <a:cubicBezTo>
                    <a:pt x="464" y="211"/>
                    <a:pt x="464" y="211"/>
                    <a:pt x="464" y="211"/>
                  </a:cubicBezTo>
                  <a:cubicBezTo>
                    <a:pt x="464" y="211"/>
                    <a:pt x="448" y="208"/>
                    <a:pt x="444" y="205"/>
                  </a:cubicBezTo>
                  <a:cubicBezTo>
                    <a:pt x="441" y="203"/>
                    <a:pt x="436" y="202"/>
                    <a:pt x="436" y="202"/>
                  </a:cubicBezTo>
                  <a:cubicBezTo>
                    <a:pt x="432" y="202"/>
                    <a:pt x="432" y="202"/>
                    <a:pt x="432" y="202"/>
                  </a:cubicBezTo>
                  <a:cubicBezTo>
                    <a:pt x="428" y="202"/>
                    <a:pt x="428" y="202"/>
                    <a:pt x="428" y="202"/>
                  </a:cubicBezTo>
                  <a:cubicBezTo>
                    <a:pt x="425" y="204"/>
                    <a:pt x="425" y="204"/>
                    <a:pt x="425" y="204"/>
                  </a:cubicBezTo>
                  <a:cubicBezTo>
                    <a:pt x="420" y="200"/>
                    <a:pt x="420" y="200"/>
                    <a:pt x="420" y="200"/>
                  </a:cubicBezTo>
                  <a:cubicBezTo>
                    <a:pt x="414" y="201"/>
                    <a:pt x="414" y="201"/>
                    <a:pt x="414" y="201"/>
                  </a:cubicBezTo>
                  <a:cubicBezTo>
                    <a:pt x="399" y="205"/>
                    <a:pt x="399" y="205"/>
                    <a:pt x="399" y="205"/>
                  </a:cubicBezTo>
                  <a:cubicBezTo>
                    <a:pt x="390" y="207"/>
                    <a:pt x="390" y="207"/>
                    <a:pt x="390" y="207"/>
                  </a:cubicBezTo>
                  <a:cubicBezTo>
                    <a:pt x="385" y="207"/>
                    <a:pt x="385" y="207"/>
                    <a:pt x="385" y="207"/>
                  </a:cubicBezTo>
                  <a:cubicBezTo>
                    <a:pt x="383" y="205"/>
                    <a:pt x="383" y="205"/>
                    <a:pt x="383" y="205"/>
                  </a:cubicBezTo>
                  <a:cubicBezTo>
                    <a:pt x="379" y="203"/>
                    <a:pt x="379" y="203"/>
                    <a:pt x="379" y="203"/>
                  </a:cubicBezTo>
                  <a:cubicBezTo>
                    <a:pt x="374" y="207"/>
                    <a:pt x="374" y="207"/>
                    <a:pt x="374" y="207"/>
                  </a:cubicBezTo>
                  <a:cubicBezTo>
                    <a:pt x="370" y="207"/>
                    <a:pt x="370" y="207"/>
                    <a:pt x="370" y="207"/>
                  </a:cubicBezTo>
                  <a:cubicBezTo>
                    <a:pt x="366" y="203"/>
                    <a:pt x="366" y="203"/>
                    <a:pt x="366" y="203"/>
                  </a:cubicBezTo>
                  <a:cubicBezTo>
                    <a:pt x="365" y="199"/>
                    <a:pt x="365" y="199"/>
                    <a:pt x="365" y="199"/>
                  </a:cubicBezTo>
                  <a:cubicBezTo>
                    <a:pt x="359" y="196"/>
                    <a:pt x="359" y="196"/>
                    <a:pt x="359" y="196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47" y="195"/>
                    <a:pt x="347" y="195"/>
                    <a:pt x="347" y="195"/>
                  </a:cubicBezTo>
                  <a:cubicBezTo>
                    <a:pt x="343" y="193"/>
                    <a:pt x="343" y="193"/>
                    <a:pt x="343" y="193"/>
                  </a:cubicBezTo>
                  <a:cubicBezTo>
                    <a:pt x="341" y="186"/>
                    <a:pt x="341" y="186"/>
                    <a:pt x="341" y="186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8" y="178"/>
                    <a:pt x="338" y="178"/>
                    <a:pt x="338" y="178"/>
                  </a:cubicBezTo>
                  <a:cubicBezTo>
                    <a:pt x="336" y="175"/>
                    <a:pt x="336" y="175"/>
                    <a:pt x="336" y="175"/>
                  </a:cubicBezTo>
                  <a:cubicBezTo>
                    <a:pt x="332" y="172"/>
                    <a:pt x="332" y="172"/>
                    <a:pt x="332" y="172"/>
                  </a:cubicBezTo>
                  <a:cubicBezTo>
                    <a:pt x="321" y="165"/>
                    <a:pt x="321" y="165"/>
                    <a:pt x="321" y="165"/>
                  </a:cubicBezTo>
                  <a:cubicBezTo>
                    <a:pt x="319" y="161"/>
                    <a:pt x="319" y="161"/>
                    <a:pt x="319" y="161"/>
                  </a:cubicBezTo>
                  <a:cubicBezTo>
                    <a:pt x="320" y="158"/>
                    <a:pt x="320" y="158"/>
                    <a:pt x="320" y="158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24" y="152"/>
                    <a:pt x="324" y="152"/>
                    <a:pt x="324" y="152"/>
                  </a:cubicBezTo>
                  <a:cubicBezTo>
                    <a:pt x="326" y="149"/>
                    <a:pt x="326" y="149"/>
                    <a:pt x="326" y="149"/>
                  </a:cubicBezTo>
                  <a:cubicBezTo>
                    <a:pt x="326" y="146"/>
                    <a:pt x="326" y="146"/>
                    <a:pt x="326" y="146"/>
                  </a:cubicBezTo>
                  <a:cubicBezTo>
                    <a:pt x="326" y="143"/>
                    <a:pt x="326" y="143"/>
                    <a:pt x="326" y="143"/>
                  </a:cubicBezTo>
                  <a:cubicBezTo>
                    <a:pt x="326" y="141"/>
                    <a:pt x="326" y="141"/>
                    <a:pt x="326" y="141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4" y="133"/>
                    <a:pt x="324" y="133"/>
                    <a:pt x="324" y="133"/>
                  </a:cubicBezTo>
                  <a:cubicBezTo>
                    <a:pt x="321" y="129"/>
                    <a:pt x="321" y="129"/>
                    <a:pt x="321" y="129"/>
                  </a:cubicBezTo>
                  <a:cubicBezTo>
                    <a:pt x="321" y="127"/>
                    <a:pt x="321" y="127"/>
                    <a:pt x="321" y="127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19" y="120"/>
                    <a:pt x="319" y="120"/>
                    <a:pt x="319" y="120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17" y="117"/>
                    <a:pt x="317" y="117"/>
                    <a:pt x="317" y="117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14" y="114"/>
                    <a:pt x="314" y="114"/>
                    <a:pt x="314" y="114"/>
                  </a:cubicBezTo>
                  <a:cubicBezTo>
                    <a:pt x="314" y="111"/>
                    <a:pt x="314" y="111"/>
                    <a:pt x="314" y="111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8" y="103"/>
                    <a:pt x="318" y="103"/>
                    <a:pt x="318" y="103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4" y="97"/>
                    <a:pt x="314" y="97"/>
                    <a:pt x="314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0" y="97"/>
                    <a:pt x="310" y="97"/>
                    <a:pt x="310" y="97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4" y="103"/>
                    <a:pt x="304" y="103"/>
                    <a:pt x="304" y="103"/>
                  </a:cubicBezTo>
                  <a:cubicBezTo>
                    <a:pt x="304" y="103"/>
                    <a:pt x="303" y="104"/>
                    <a:pt x="301" y="103"/>
                  </a:cubicBezTo>
                  <a:cubicBezTo>
                    <a:pt x="299" y="102"/>
                    <a:pt x="299" y="102"/>
                    <a:pt x="299" y="102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9" y="98"/>
                    <a:pt x="299" y="95"/>
                    <a:pt x="299" y="93"/>
                  </a:cubicBezTo>
                  <a:cubicBezTo>
                    <a:pt x="299" y="92"/>
                    <a:pt x="300" y="86"/>
                    <a:pt x="300" y="86"/>
                  </a:cubicBezTo>
                  <a:cubicBezTo>
                    <a:pt x="297" y="84"/>
                    <a:pt x="297" y="84"/>
                    <a:pt x="297" y="84"/>
                  </a:cubicBezTo>
                  <a:cubicBezTo>
                    <a:pt x="297" y="84"/>
                    <a:pt x="296" y="84"/>
                    <a:pt x="294" y="82"/>
                  </a:cubicBezTo>
                  <a:cubicBezTo>
                    <a:pt x="292" y="80"/>
                    <a:pt x="291" y="79"/>
                    <a:pt x="291" y="79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0"/>
                    <a:pt x="289" y="70"/>
                    <a:pt x="289" y="70"/>
                  </a:cubicBezTo>
                  <a:cubicBezTo>
                    <a:pt x="290" y="68"/>
                    <a:pt x="290" y="68"/>
                    <a:pt x="290" y="68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3"/>
                    <a:pt x="295" y="63"/>
                    <a:pt x="295" y="63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0" y="58"/>
                    <a:pt x="301" y="56"/>
                    <a:pt x="301" y="55"/>
                  </a:cubicBezTo>
                  <a:cubicBezTo>
                    <a:pt x="301" y="53"/>
                    <a:pt x="301" y="51"/>
                    <a:pt x="301" y="51"/>
                  </a:cubicBezTo>
                  <a:cubicBezTo>
                    <a:pt x="299" y="49"/>
                    <a:pt x="299" y="49"/>
                    <a:pt x="299" y="49"/>
                  </a:cubicBezTo>
                  <a:cubicBezTo>
                    <a:pt x="299" y="49"/>
                    <a:pt x="297" y="48"/>
                    <a:pt x="297" y="46"/>
                  </a:cubicBezTo>
                  <a:cubicBezTo>
                    <a:pt x="297" y="45"/>
                    <a:pt x="297" y="44"/>
                    <a:pt x="297" y="43"/>
                  </a:cubicBezTo>
                  <a:cubicBezTo>
                    <a:pt x="297" y="41"/>
                    <a:pt x="297" y="38"/>
                    <a:pt x="297" y="38"/>
                  </a:cubicBezTo>
                  <a:cubicBezTo>
                    <a:pt x="297" y="36"/>
                    <a:pt x="297" y="36"/>
                    <a:pt x="297" y="36"/>
                  </a:cubicBezTo>
                  <a:cubicBezTo>
                    <a:pt x="296" y="31"/>
                    <a:pt x="296" y="31"/>
                    <a:pt x="296" y="31"/>
                  </a:cubicBezTo>
                  <a:cubicBezTo>
                    <a:pt x="295" y="29"/>
                    <a:pt x="295" y="29"/>
                    <a:pt x="295" y="29"/>
                  </a:cubicBezTo>
                  <a:cubicBezTo>
                    <a:pt x="293" y="29"/>
                    <a:pt x="293" y="29"/>
                    <a:pt x="293" y="29"/>
                  </a:cubicBezTo>
                  <a:cubicBezTo>
                    <a:pt x="293" y="29"/>
                    <a:pt x="293" y="28"/>
                    <a:pt x="291" y="29"/>
                  </a:cubicBezTo>
                  <a:cubicBezTo>
                    <a:pt x="290" y="30"/>
                    <a:pt x="292" y="29"/>
                    <a:pt x="290" y="30"/>
                  </a:cubicBezTo>
                  <a:cubicBezTo>
                    <a:pt x="287" y="30"/>
                    <a:pt x="289" y="29"/>
                    <a:pt x="287" y="30"/>
                  </a:cubicBezTo>
                  <a:cubicBezTo>
                    <a:pt x="285" y="31"/>
                    <a:pt x="284" y="31"/>
                    <a:pt x="284" y="31"/>
                  </a:cubicBezTo>
                  <a:cubicBezTo>
                    <a:pt x="284" y="31"/>
                    <a:pt x="283" y="32"/>
                    <a:pt x="282" y="31"/>
                  </a:cubicBezTo>
                  <a:cubicBezTo>
                    <a:pt x="281" y="31"/>
                    <a:pt x="279" y="29"/>
                    <a:pt x="279" y="29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6" y="26"/>
                    <a:pt x="275" y="26"/>
                    <a:pt x="274" y="25"/>
                  </a:cubicBezTo>
                  <a:cubicBezTo>
                    <a:pt x="274" y="24"/>
                    <a:pt x="272" y="22"/>
                    <a:pt x="272" y="22"/>
                  </a:cubicBezTo>
                  <a:cubicBezTo>
                    <a:pt x="272" y="22"/>
                    <a:pt x="272" y="21"/>
                    <a:pt x="272" y="20"/>
                  </a:cubicBezTo>
                  <a:cubicBezTo>
                    <a:pt x="272" y="19"/>
                    <a:pt x="272" y="19"/>
                    <a:pt x="272" y="19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6" y="18"/>
                    <a:pt x="277" y="18"/>
                  </a:cubicBezTo>
                  <a:cubicBezTo>
                    <a:pt x="280" y="18"/>
                    <a:pt x="280" y="18"/>
                    <a:pt x="280" y="18"/>
                  </a:cubicBezTo>
                  <a:cubicBezTo>
                    <a:pt x="283" y="18"/>
                    <a:pt x="283" y="18"/>
                    <a:pt x="283" y="18"/>
                  </a:cubicBezTo>
                  <a:cubicBezTo>
                    <a:pt x="285" y="15"/>
                    <a:pt x="285" y="15"/>
                    <a:pt x="285" y="15"/>
                  </a:cubicBezTo>
                  <a:cubicBezTo>
                    <a:pt x="286" y="13"/>
                    <a:pt x="286" y="13"/>
                    <a:pt x="286" y="13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0" y="9"/>
                  </a:cubicBezTo>
                  <a:cubicBezTo>
                    <a:pt x="278" y="9"/>
                    <a:pt x="278" y="9"/>
                    <a:pt x="277" y="9"/>
                  </a:cubicBezTo>
                  <a:cubicBezTo>
                    <a:pt x="275" y="9"/>
                    <a:pt x="274" y="9"/>
                    <a:pt x="274" y="9"/>
                  </a:cubicBezTo>
                  <a:cubicBezTo>
                    <a:pt x="274" y="9"/>
                    <a:pt x="273" y="11"/>
                    <a:pt x="271" y="9"/>
                  </a:cubicBezTo>
                  <a:cubicBezTo>
                    <a:pt x="269" y="8"/>
                    <a:pt x="269" y="7"/>
                    <a:pt x="267" y="7"/>
                  </a:cubicBezTo>
                  <a:cubicBezTo>
                    <a:pt x="266" y="6"/>
                    <a:pt x="266" y="5"/>
                    <a:pt x="265" y="4"/>
                  </a:cubicBezTo>
                  <a:cubicBezTo>
                    <a:pt x="264" y="3"/>
                    <a:pt x="262" y="2"/>
                    <a:pt x="262" y="2"/>
                  </a:cubicBezTo>
                  <a:cubicBezTo>
                    <a:pt x="259" y="1"/>
                    <a:pt x="259" y="1"/>
                    <a:pt x="259" y="1"/>
                  </a:cubicBezTo>
                  <a:cubicBezTo>
                    <a:pt x="259" y="1"/>
                    <a:pt x="257" y="5"/>
                    <a:pt x="257" y="6"/>
                  </a:cubicBezTo>
                  <a:cubicBezTo>
                    <a:pt x="256" y="7"/>
                    <a:pt x="256" y="8"/>
                    <a:pt x="256" y="8"/>
                  </a:cubicBezTo>
                  <a:cubicBezTo>
                    <a:pt x="252" y="9"/>
                    <a:pt x="252" y="9"/>
                    <a:pt x="252" y="9"/>
                  </a:cubicBezTo>
                  <a:cubicBezTo>
                    <a:pt x="247" y="6"/>
                    <a:pt x="247" y="6"/>
                    <a:pt x="247" y="6"/>
                  </a:cubicBezTo>
                  <a:cubicBezTo>
                    <a:pt x="247" y="6"/>
                    <a:pt x="247" y="4"/>
                    <a:pt x="245" y="4"/>
                  </a:cubicBezTo>
                  <a:cubicBezTo>
                    <a:pt x="242" y="4"/>
                    <a:pt x="244" y="2"/>
                    <a:pt x="242" y="4"/>
                  </a:cubicBezTo>
                  <a:cubicBezTo>
                    <a:pt x="241" y="5"/>
                    <a:pt x="242" y="6"/>
                    <a:pt x="240" y="6"/>
                  </a:cubicBezTo>
                  <a:cubicBezTo>
                    <a:pt x="239" y="7"/>
                    <a:pt x="238" y="8"/>
                    <a:pt x="238" y="8"/>
                  </a:cubicBezTo>
                  <a:cubicBezTo>
                    <a:pt x="238" y="8"/>
                    <a:pt x="234" y="6"/>
                    <a:pt x="233" y="6"/>
                  </a:cubicBezTo>
                  <a:cubicBezTo>
                    <a:pt x="232" y="5"/>
                    <a:pt x="231" y="5"/>
                    <a:pt x="230" y="4"/>
                  </a:cubicBezTo>
                  <a:cubicBezTo>
                    <a:pt x="229" y="3"/>
                    <a:pt x="229" y="2"/>
                    <a:pt x="228" y="2"/>
                  </a:cubicBezTo>
                  <a:cubicBezTo>
                    <a:pt x="227" y="2"/>
                    <a:pt x="226" y="1"/>
                    <a:pt x="223" y="1"/>
                  </a:cubicBezTo>
                  <a:cubicBezTo>
                    <a:pt x="221" y="1"/>
                    <a:pt x="223" y="1"/>
                    <a:pt x="221" y="1"/>
                  </a:cubicBezTo>
                  <a:cubicBezTo>
                    <a:pt x="219" y="1"/>
                    <a:pt x="217" y="1"/>
                    <a:pt x="215" y="1"/>
                  </a:cubicBezTo>
                  <a:cubicBezTo>
                    <a:pt x="214" y="1"/>
                    <a:pt x="214" y="0"/>
                    <a:pt x="212" y="1"/>
                  </a:cubicBezTo>
                  <a:cubicBezTo>
                    <a:pt x="210" y="2"/>
                    <a:pt x="203" y="6"/>
                    <a:pt x="202" y="6"/>
                  </a:cubicBezTo>
                  <a:cubicBezTo>
                    <a:pt x="201" y="6"/>
                    <a:pt x="195" y="9"/>
                    <a:pt x="195" y="9"/>
                  </a:cubicBezTo>
                  <a:cubicBezTo>
                    <a:pt x="193" y="9"/>
                    <a:pt x="193" y="9"/>
                    <a:pt x="193" y="9"/>
                  </a:cubicBezTo>
                  <a:cubicBezTo>
                    <a:pt x="191" y="9"/>
                    <a:pt x="191" y="9"/>
                    <a:pt x="191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7" y="14"/>
                    <a:pt x="187" y="14"/>
                    <a:pt x="187" y="14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16"/>
                    <a:pt x="179" y="20"/>
                    <a:pt x="177" y="20"/>
                  </a:cubicBezTo>
                  <a:cubicBezTo>
                    <a:pt x="175" y="20"/>
                    <a:pt x="172" y="22"/>
                    <a:pt x="171" y="21"/>
                  </a:cubicBezTo>
                  <a:cubicBezTo>
                    <a:pt x="169" y="21"/>
                    <a:pt x="166" y="19"/>
                    <a:pt x="166" y="19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45"/>
                    <a:pt x="118" y="46"/>
                    <a:pt x="116" y="46"/>
                  </a:cubicBezTo>
                  <a:cubicBezTo>
                    <a:pt x="115" y="46"/>
                    <a:pt x="111" y="49"/>
                    <a:pt x="111" y="49"/>
                  </a:cubicBezTo>
                  <a:cubicBezTo>
                    <a:pt x="111" y="49"/>
                    <a:pt x="109" y="53"/>
                    <a:pt x="108" y="53"/>
                  </a:cubicBezTo>
                  <a:cubicBezTo>
                    <a:pt x="106" y="54"/>
                    <a:pt x="105" y="55"/>
                    <a:pt x="105" y="56"/>
                  </a:cubicBezTo>
                  <a:cubicBezTo>
                    <a:pt x="105" y="57"/>
                    <a:pt x="105" y="60"/>
                    <a:pt x="105" y="62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9" y="88"/>
                    <a:pt x="84" y="93"/>
                    <a:pt x="84" y="95"/>
                  </a:cubicBezTo>
                  <a:cubicBezTo>
                    <a:pt x="84" y="96"/>
                    <a:pt x="80" y="104"/>
                    <a:pt x="76" y="100"/>
                  </a:cubicBezTo>
                  <a:cubicBezTo>
                    <a:pt x="72" y="95"/>
                    <a:pt x="69" y="93"/>
                    <a:pt x="69" y="93"/>
                  </a:cubicBezTo>
                  <a:cubicBezTo>
                    <a:pt x="69" y="93"/>
                    <a:pt x="68" y="92"/>
                    <a:pt x="67" y="91"/>
                  </a:cubicBezTo>
                  <a:cubicBezTo>
                    <a:pt x="65" y="90"/>
                    <a:pt x="68" y="90"/>
                    <a:pt x="65" y="90"/>
                  </a:cubicBezTo>
                  <a:cubicBezTo>
                    <a:pt x="63" y="90"/>
                    <a:pt x="63" y="92"/>
                    <a:pt x="63" y="92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49" y="100"/>
                    <a:pt x="47" y="103"/>
                  </a:cubicBezTo>
                  <a:cubicBezTo>
                    <a:pt x="45" y="106"/>
                    <a:pt x="43" y="107"/>
                    <a:pt x="43" y="107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9" y="133"/>
                    <a:pt x="8" y="133"/>
                  </a:cubicBezTo>
                  <a:cubicBezTo>
                    <a:pt x="6" y="132"/>
                    <a:pt x="5" y="131"/>
                    <a:pt x="5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4" y="157"/>
                    <a:pt x="6" y="160"/>
                  </a:cubicBezTo>
                  <a:cubicBezTo>
                    <a:pt x="7" y="163"/>
                    <a:pt x="14" y="168"/>
                    <a:pt x="25" y="168"/>
                  </a:cubicBezTo>
                  <a:cubicBezTo>
                    <a:pt x="25" y="168"/>
                    <a:pt x="32" y="181"/>
                    <a:pt x="43" y="184"/>
                  </a:cubicBezTo>
                  <a:cubicBezTo>
                    <a:pt x="43" y="184"/>
                    <a:pt x="46" y="191"/>
                    <a:pt x="40" y="207"/>
                  </a:cubicBezTo>
                  <a:cubicBezTo>
                    <a:pt x="40" y="207"/>
                    <a:pt x="46" y="235"/>
                    <a:pt x="61" y="227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7" y="230"/>
                    <a:pt x="87" y="230"/>
                    <a:pt x="87" y="230"/>
                  </a:cubicBezTo>
                  <a:cubicBezTo>
                    <a:pt x="92" y="235"/>
                    <a:pt x="92" y="235"/>
                    <a:pt x="92" y="235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13" y="244"/>
                    <a:pt x="113" y="244"/>
                    <a:pt x="113" y="244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6" y="254"/>
                    <a:pt x="126" y="254"/>
                    <a:pt x="126" y="254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33" y="257"/>
                    <a:pt x="133" y="257"/>
                    <a:pt x="133" y="257"/>
                  </a:cubicBezTo>
                  <a:cubicBezTo>
                    <a:pt x="141" y="261"/>
                    <a:pt x="141" y="261"/>
                    <a:pt x="141" y="261"/>
                  </a:cubicBezTo>
                  <a:cubicBezTo>
                    <a:pt x="142" y="266"/>
                    <a:pt x="142" y="266"/>
                    <a:pt x="142" y="266"/>
                  </a:cubicBezTo>
                  <a:cubicBezTo>
                    <a:pt x="148" y="291"/>
                    <a:pt x="148" y="291"/>
                    <a:pt x="148" y="291"/>
                  </a:cubicBezTo>
                  <a:cubicBezTo>
                    <a:pt x="148" y="291"/>
                    <a:pt x="153" y="304"/>
                    <a:pt x="138" y="307"/>
                  </a:cubicBezTo>
                  <a:cubicBezTo>
                    <a:pt x="138" y="307"/>
                    <a:pt x="127" y="316"/>
                    <a:pt x="127" y="318"/>
                  </a:cubicBezTo>
                  <a:cubicBezTo>
                    <a:pt x="127" y="320"/>
                    <a:pt x="112" y="321"/>
                    <a:pt x="112" y="332"/>
                  </a:cubicBezTo>
                  <a:cubicBezTo>
                    <a:pt x="112" y="342"/>
                    <a:pt x="106" y="359"/>
                    <a:pt x="106" y="359"/>
                  </a:cubicBezTo>
                  <a:cubicBezTo>
                    <a:pt x="106" y="359"/>
                    <a:pt x="105" y="367"/>
                    <a:pt x="113" y="373"/>
                  </a:cubicBezTo>
                  <a:cubicBezTo>
                    <a:pt x="113" y="390"/>
                    <a:pt x="113" y="390"/>
                    <a:pt x="113" y="390"/>
                  </a:cubicBezTo>
                  <a:cubicBezTo>
                    <a:pt x="116" y="393"/>
                    <a:pt x="116" y="393"/>
                    <a:pt x="116" y="393"/>
                  </a:cubicBezTo>
                  <a:cubicBezTo>
                    <a:pt x="116" y="393"/>
                    <a:pt x="118" y="393"/>
                    <a:pt x="121" y="393"/>
                  </a:cubicBezTo>
                  <a:cubicBezTo>
                    <a:pt x="123" y="393"/>
                    <a:pt x="125" y="394"/>
                    <a:pt x="125" y="394"/>
                  </a:cubicBezTo>
                  <a:cubicBezTo>
                    <a:pt x="126" y="396"/>
                    <a:pt x="126" y="396"/>
                    <a:pt x="126" y="396"/>
                  </a:cubicBezTo>
                  <a:cubicBezTo>
                    <a:pt x="129" y="398"/>
                    <a:pt x="129" y="398"/>
                    <a:pt x="129" y="398"/>
                  </a:cubicBezTo>
                  <a:cubicBezTo>
                    <a:pt x="132" y="397"/>
                    <a:pt x="132" y="397"/>
                    <a:pt x="132" y="397"/>
                  </a:cubicBezTo>
                  <a:cubicBezTo>
                    <a:pt x="137" y="397"/>
                    <a:pt x="137" y="397"/>
                    <a:pt x="137" y="397"/>
                  </a:cubicBezTo>
                  <a:cubicBezTo>
                    <a:pt x="137" y="397"/>
                    <a:pt x="143" y="400"/>
                    <a:pt x="143" y="409"/>
                  </a:cubicBezTo>
                  <a:cubicBezTo>
                    <a:pt x="154" y="409"/>
                    <a:pt x="154" y="409"/>
                    <a:pt x="154" y="409"/>
                  </a:cubicBezTo>
                  <a:cubicBezTo>
                    <a:pt x="159" y="413"/>
                    <a:pt x="159" y="413"/>
                    <a:pt x="159" y="413"/>
                  </a:cubicBezTo>
                  <a:cubicBezTo>
                    <a:pt x="159" y="413"/>
                    <a:pt x="163" y="414"/>
                    <a:pt x="165" y="414"/>
                  </a:cubicBezTo>
                  <a:cubicBezTo>
                    <a:pt x="167" y="414"/>
                    <a:pt x="173" y="415"/>
                    <a:pt x="173" y="415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7" y="420"/>
                    <a:pt x="177" y="420"/>
                    <a:pt x="177" y="420"/>
                  </a:cubicBezTo>
                  <a:cubicBezTo>
                    <a:pt x="177" y="427"/>
                    <a:pt x="177" y="427"/>
                    <a:pt x="177" y="427"/>
                  </a:cubicBezTo>
                  <a:cubicBezTo>
                    <a:pt x="177" y="431"/>
                    <a:pt x="177" y="431"/>
                    <a:pt x="177" y="431"/>
                  </a:cubicBezTo>
                  <a:cubicBezTo>
                    <a:pt x="180" y="431"/>
                    <a:pt x="180" y="431"/>
                    <a:pt x="180" y="431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90" y="433"/>
                    <a:pt x="190" y="433"/>
                    <a:pt x="190" y="433"/>
                  </a:cubicBezTo>
                  <a:cubicBezTo>
                    <a:pt x="193" y="437"/>
                    <a:pt x="193" y="437"/>
                    <a:pt x="193" y="437"/>
                  </a:cubicBezTo>
                  <a:cubicBezTo>
                    <a:pt x="199" y="442"/>
                    <a:pt x="199" y="442"/>
                    <a:pt x="199" y="442"/>
                  </a:cubicBezTo>
                  <a:cubicBezTo>
                    <a:pt x="201" y="447"/>
                    <a:pt x="201" y="447"/>
                    <a:pt x="201" y="447"/>
                  </a:cubicBezTo>
                  <a:cubicBezTo>
                    <a:pt x="204" y="455"/>
                    <a:pt x="204" y="455"/>
                    <a:pt x="204" y="455"/>
                  </a:cubicBezTo>
                  <a:cubicBezTo>
                    <a:pt x="206" y="462"/>
                    <a:pt x="206" y="462"/>
                    <a:pt x="206" y="462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6" y="470"/>
                    <a:pt x="216" y="470"/>
                    <a:pt x="216" y="470"/>
                  </a:cubicBezTo>
                  <a:cubicBezTo>
                    <a:pt x="219" y="469"/>
                    <a:pt x="219" y="469"/>
                    <a:pt x="219" y="469"/>
                  </a:cubicBezTo>
                  <a:cubicBezTo>
                    <a:pt x="219" y="469"/>
                    <a:pt x="220" y="467"/>
                    <a:pt x="220" y="465"/>
                  </a:cubicBezTo>
                  <a:cubicBezTo>
                    <a:pt x="220" y="464"/>
                    <a:pt x="224" y="459"/>
                    <a:pt x="224" y="459"/>
                  </a:cubicBezTo>
                  <a:cubicBezTo>
                    <a:pt x="229" y="459"/>
                    <a:pt x="229" y="459"/>
                    <a:pt x="229" y="459"/>
                  </a:cubicBezTo>
                  <a:cubicBezTo>
                    <a:pt x="234" y="456"/>
                    <a:pt x="234" y="456"/>
                    <a:pt x="234" y="456"/>
                  </a:cubicBezTo>
                  <a:cubicBezTo>
                    <a:pt x="235" y="452"/>
                    <a:pt x="235" y="452"/>
                    <a:pt x="235" y="452"/>
                  </a:cubicBezTo>
                  <a:cubicBezTo>
                    <a:pt x="230" y="449"/>
                    <a:pt x="230" y="449"/>
                    <a:pt x="230" y="449"/>
                  </a:cubicBezTo>
                  <a:cubicBezTo>
                    <a:pt x="223" y="447"/>
                    <a:pt x="223" y="447"/>
                    <a:pt x="223" y="447"/>
                  </a:cubicBezTo>
                  <a:cubicBezTo>
                    <a:pt x="219" y="441"/>
                    <a:pt x="219" y="441"/>
                    <a:pt x="219" y="441"/>
                  </a:cubicBezTo>
                  <a:cubicBezTo>
                    <a:pt x="219" y="435"/>
                    <a:pt x="219" y="435"/>
                    <a:pt x="219" y="435"/>
                  </a:cubicBezTo>
                  <a:cubicBezTo>
                    <a:pt x="219" y="435"/>
                    <a:pt x="223" y="430"/>
                    <a:pt x="226" y="429"/>
                  </a:cubicBezTo>
                  <a:cubicBezTo>
                    <a:pt x="227" y="429"/>
                    <a:pt x="228" y="428"/>
                    <a:pt x="228" y="428"/>
                  </a:cubicBezTo>
                  <a:cubicBezTo>
                    <a:pt x="228" y="428"/>
                    <a:pt x="228" y="428"/>
                    <a:pt x="228" y="428"/>
                  </a:cubicBezTo>
                  <a:cubicBezTo>
                    <a:pt x="228" y="428"/>
                    <a:pt x="228" y="428"/>
                    <a:pt x="228" y="428"/>
                  </a:cubicBezTo>
                  <a:cubicBezTo>
                    <a:pt x="229" y="430"/>
                    <a:pt x="229" y="430"/>
                    <a:pt x="229" y="430"/>
                  </a:cubicBezTo>
                  <a:cubicBezTo>
                    <a:pt x="229" y="435"/>
                    <a:pt x="229" y="435"/>
                    <a:pt x="229" y="435"/>
                  </a:cubicBezTo>
                  <a:cubicBezTo>
                    <a:pt x="228" y="439"/>
                    <a:pt x="228" y="439"/>
                    <a:pt x="228" y="439"/>
                  </a:cubicBezTo>
                  <a:cubicBezTo>
                    <a:pt x="230" y="442"/>
                    <a:pt x="230" y="442"/>
                    <a:pt x="230" y="442"/>
                  </a:cubicBezTo>
                  <a:cubicBezTo>
                    <a:pt x="235" y="433"/>
                    <a:pt x="235" y="433"/>
                    <a:pt x="235" y="433"/>
                  </a:cubicBezTo>
                  <a:cubicBezTo>
                    <a:pt x="236" y="425"/>
                    <a:pt x="236" y="425"/>
                    <a:pt x="236" y="425"/>
                  </a:cubicBezTo>
                  <a:cubicBezTo>
                    <a:pt x="241" y="425"/>
                    <a:pt x="241" y="425"/>
                    <a:pt x="241" y="425"/>
                  </a:cubicBezTo>
                  <a:cubicBezTo>
                    <a:pt x="243" y="428"/>
                    <a:pt x="243" y="428"/>
                    <a:pt x="243" y="428"/>
                  </a:cubicBezTo>
                  <a:cubicBezTo>
                    <a:pt x="243" y="438"/>
                    <a:pt x="243" y="438"/>
                    <a:pt x="243" y="438"/>
                  </a:cubicBezTo>
                  <a:cubicBezTo>
                    <a:pt x="243" y="448"/>
                    <a:pt x="243" y="448"/>
                    <a:pt x="243" y="448"/>
                  </a:cubicBezTo>
                  <a:cubicBezTo>
                    <a:pt x="246" y="451"/>
                    <a:pt x="246" y="451"/>
                    <a:pt x="246" y="451"/>
                  </a:cubicBezTo>
                  <a:cubicBezTo>
                    <a:pt x="248" y="452"/>
                    <a:pt x="248" y="452"/>
                    <a:pt x="248" y="452"/>
                  </a:cubicBezTo>
                  <a:cubicBezTo>
                    <a:pt x="264" y="440"/>
                    <a:pt x="267" y="455"/>
                    <a:pt x="267" y="455"/>
                  </a:cubicBezTo>
                  <a:cubicBezTo>
                    <a:pt x="279" y="465"/>
                    <a:pt x="294" y="450"/>
                    <a:pt x="296" y="450"/>
                  </a:cubicBezTo>
                  <a:cubicBezTo>
                    <a:pt x="298" y="450"/>
                    <a:pt x="298" y="451"/>
                    <a:pt x="298" y="451"/>
                  </a:cubicBezTo>
                  <a:cubicBezTo>
                    <a:pt x="300" y="453"/>
                    <a:pt x="300" y="453"/>
                    <a:pt x="300" y="453"/>
                  </a:cubicBezTo>
                  <a:cubicBezTo>
                    <a:pt x="300" y="453"/>
                    <a:pt x="301" y="455"/>
                    <a:pt x="304" y="457"/>
                  </a:cubicBezTo>
                  <a:cubicBezTo>
                    <a:pt x="308" y="460"/>
                    <a:pt x="307" y="459"/>
                    <a:pt x="307" y="459"/>
                  </a:cubicBezTo>
                  <a:cubicBezTo>
                    <a:pt x="310" y="457"/>
                    <a:pt x="310" y="457"/>
                    <a:pt x="310" y="457"/>
                  </a:cubicBezTo>
                  <a:cubicBezTo>
                    <a:pt x="315" y="457"/>
                    <a:pt x="315" y="457"/>
                    <a:pt x="315" y="457"/>
                  </a:cubicBezTo>
                  <a:cubicBezTo>
                    <a:pt x="318" y="457"/>
                    <a:pt x="318" y="457"/>
                    <a:pt x="318" y="457"/>
                  </a:cubicBezTo>
                  <a:cubicBezTo>
                    <a:pt x="321" y="458"/>
                    <a:pt x="321" y="458"/>
                    <a:pt x="321" y="458"/>
                  </a:cubicBezTo>
                  <a:cubicBezTo>
                    <a:pt x="324" y="462"/>
                    <a:pt x="324" y="462"/>
                    <a:pt x="324" y="462"/>
                  </a:cubicBezTo>
                  <a:cubicBezTo>
                    <a:pt x="326" y="464"/>
                    <a:pt x="326" y="464"/>
                    <a:pt x="326" y="464"/>
                  </a:cubicBezTo>
                  <a:cubicBezTo>
                    <a:pt x="329" y="463"/>
                    <a:pt x="329" y="463"/>
                    <a:pt x="329" y="463"/>
                  </a:cubicBezTo>
                  <a:cubicBezTo>
                    <a:pt x="339" y="448"/>
                    <a:pt x="339" y="448"/>
                    <a:pt x="339" y="448"/>
                  </a:cubicBezTo>
                  <a:cubicBezTo>
                    <a:pt x="344" y="448"/>
                    <a:pt x="344" y="448"/>
                    <a:pt x="344" y="448"/>
                  </a:cubicBezTo>
                  <a:cubicBezTo>
                    <a:pt x="351" y="447"/>
                    <a:pt x="351" y="447"/>
                    <a:pt x="351" y="447"/>
                  </a:cubicBezTo>
                  <a:cubicBezTo>
                    <a:pt x="354" y="445"/>
                    <a:pt x="354" y="445"/>
                    <a:pt x="354" y="445"/>
                  </a:cubicBezTo>
                  <a:cubicBezTo>
                    <a:pt x="363" y="438"/>
                    <a:pt x="363" y="438"/>
                    <a:pt x="363" y="438"/>
                  </a:cubicBezTo>
                  <a:cubicBezTo>
                    <a:pt x="369" y="438"/>
                    <a:pt x="369" y="438"/>
                    <a:pt x="369" y="438"/>
                  </a:cubicBezTo>
                  <a:cubicBezTo>
                    <a:pt x="382" y="437"/>
                    <a:pt x="382" y="437"/>
                    <a:pt x="382" y="437"/>
                  </a:cubicBezTo>
                  <a:cubicBezTo>
                    <a:pt x="382" y="437"/>
                    <a:pt x="388" y="438"/>
                    <a:pt x="390" y="439"/>
                  </a:cubicBezTo>
                  <a:cubicBezTo>
                    <a:pt x="392" y="440"/>
                    <a:pt x="395" y="443"/>
                    <a:pt x="395" y="443"/>
                  </a:cubicBezTo>
                  <a:cubicBezTo>
                    <a:pt x="397" y="447"/>
                    <a:pt x="397" y="447"/>
                    <a:pt x="397" y="447"/>
                  </a:cubicBezTo>
                  <a:cubicBezTo>
                    <a:pt x="397" y="447"/>
                    <a:pt x="406" y="442"/>
                    <a:pt x="414" y="451"/>
                  </a:cubicBezTo>
                  <a:cubicBezTo>
                    <a:pt x="414" y="451"/>
                    <a:pt x="419" y="449"/>
                    <a:pt x="422" y="439"/>
                  </a:cubicBezTo>
                  <a:cubicBezTo>
                    <a:pt x="424" y="428"/>
                    <a:pt x="435" y="415"/>
                    <a:pt x="438" y="411"/>
                  </a:cubicBezTo>
                  <a:cubicBezTo>
                    <a:pt x="440" y="407"/>
                    <a:pt x="441" y="397"/>
                    <a:pt x="436" y="393"/>
                  </a:cubicBezTo>
                  <a:cubicBezTo>
                    <a:pt x="437" y="365"/>
                    <a:pt x="437" y="365"/>
                    <a:pt x="437" y="365"/>
                  </a:cubicBezTo>
                  <a:cubicBezTo>
                    <a:pt x="437" y="365"/>
                    <a:pt x="434" y="360"/>
                    <a:pt x="459" y="363"/>
                  </a:cubicBezTo>
                  <a:cubicBezTo>
                    <a:pt x="459" y="363"/>
                    <a:pt x="462" y="343"/>
                    <a:pt x="474" y="360"/>
                  </a:cubicBezTo>
                  <a:cubicBezTo>
                    <a:pt x="485" y="377"/>
                    <a:pt x="487" y="377"/>
                    <a:pt x="493" y="370"/>
                  </a:cubicBezTo>
                  <a:cubicBezTo>
                    <a:pt x="493" y="370"/>
                    <a:pt x="503" y="366"/>
                    <a:pt x="505" y="383"/>
                  </a:cubicBezTo>
                  <a:cubicBezTo>
                    <a:pt x="507" y="399"/>
                    <a:pt x="517" y="406"/>
                    <a:pt x="529" y="392"/>
                  </a:cubicBezTo>
                  <a:cubicBezTo>
                    <a:pt x="551" y="392"/>
                    <a:pt x="551" y="392"/>
                    <a:pt x="551" y="392"/>
                  </a:cubicBezTo>
                  <a:cubicBezTo>
                    <a:pt x="555" y="385"/>
                    <a:pt x="555" y="385"/>
                    <a:pt x="555" y="385"/>
                  </a:cubicBezTo>
                  <a:cubicBezTo>
                    <a:pt x="558" y="377"/>
                    <a:pt x="558" y="377"/>
                    <a:pt x="558" y="377"/>
                  </a:cubicBezTo>
                  <a:cubicBezTo>
                    <a:pt x="558" y="369"/>
                    <a:pt x="558" y="369"/>
                    <a:pt x="558" y="369"/>
                  </a:cubicBezTo>
                  <a:cubicBezTo>
                    <a:pt x="560" y="357"/>
                    <a:pt x="560" y="357"/>
                    <a:pt x="560" y="357"/>
                  </a:cubicBezTo>
                  <a:cubicBezTo>
                    <a:pt x="562" y="357"/>
                    <a:pt x="562" y="357"/>
                    <a:pt x="562" y="357"/>
                  </a:cubicBezTo>
                  <a:cubicBezTo>
                    <a:pt x="562" y="357"/>
                    <a:pt x="564" y="357"/>
                    <a:pt x="565" y="357"/>
                  </a:cubicBezTo>
                  <a:cubicBezTo>
                    <a:pt x="567" y="357"/>
                    <a:pt x="567" y="357"/>
                    <a:pt x="567" y="357"/>
                  </a:cubicBezTo>
                  <a:cubicBezTo>
                    <a:pt x="569" y="358"/>
                    <a:pt x="569" y="358"/>
                    <a:pt x="569" y="358"/>
                  </a:cubicBezTo>
                  <a:cubicBezTo>
                    <a:pt x="572" y="360"/>
                    <a:pt x="572" y="360"/>
                    <a:pt x="572" y="360"/>
                  </a:cubicBezTo>
                  <a:cubicBezTo>
                    <a:pt x="575" y="364"/>
                    <a:pt x="575" y="364"/>
                    <a:pt x="575" y="364"/>
                  </a:cubicBezTo>
                  <a:cubicBezTo>
                    <a:pt x="578" y="361"/>
                    <a:pt x="578" y="361"/>
                    <a:pt x="578" y="361"/>
                  </a:cubicBezTo>
                  <a:cubicBezTo>
                    <a:pt x="584" y="357"/>
                    <a:pt x="584" y="357"/>
                    <a:pt x="584" y="357"/>
                  </a:cubicBezTo>
                  <a:cubicBezTo>
                    <a:pt x="589" y="357"/>
                    <a:pt x="589" y="357"/>
                    <a:pt x="589" y="357"/>
                  </a:cubicBezTo>
                  <a:cubicBezTo>
                    <a:pt x="590" y="357"/>
                    <a:pt x="590" y="357"/>
                    <a:pt x="590" y="35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6" y="360"/>
                    <a:pt x="598" y="362"/>
                    <a:pt x="600" y="364"/>
                  </a:cubicBezTo>
                  <a:cubicBezTo>
                    <a:pt x="603" y="365"/>
                    <a:pt x="606" y="364"/>
                    <a:pt x="606" y="364"/>
                  </a:cubicBezTo>
                  <a:cubicBezTo>
                    <a:pt x="613" y="361"/>
                    <a:pt x="613" y="361"/>
                    <a:pt x="613" y="361"/>
                  </a:cubicBezTo>
                  <a:cubicBezTo>
                    <a:pt x="624" y="357"/>
                    <a:pt x="624" y="357"/>
                    <a:pt x="624" y="357"/>
                  </a:cubicBezTo>
                  <a:cubicBezTo>
                    <a:pt x="630" y="353"/>
                    <a:pt x="630" y="353"/>
                    <a:pt x="630" y="353"/>
                  </a:cubicBezTo>
                  <a:cubicBezTo>
                    <a:pt x="632" y="342"/>
                    <a:pt x="632" y="342"/>
                    <a:pt x="632" y="342"/>
                  </a:cubicBezTo>
                  <a:cubicBezTo>
                    <a:pt x="634" y="335"/>
                    <a:pt x="640" y="334"/>
                    <a:pt x="640" y="334"/>
                  </a:cubicBezTo>
                  <a:cubicBezTo>
                    <a:pt x="647" y="336"/>
                    <a:pt x="659" y="321"/>
                    <a:pt x="659" y="321"/>
                  </a:cubicBezTo>
                  <a:cubicBezTo>
                    <a:pt x="659" y="321"/>
                    <a:pt x="672" y="321"/>
                    <a:pt x="674" y="321"/>
                  </a:cubicBezTo>
                  <a:cubicBezTo>
                    <a:pt x="675" y="321"/>
                    <a:pt x="676" y="321"/>
                    <a:pt x="679" y="317"/>
                  </a:cubicBezTo>
                  <a:cubicBezTo>
                    <a:pt x="682" y="314"/>
                    <a:pt x="686" y="312"/>
                    <a:pt x="688" y="311"/>
                  </a:cubicBezTo>
                  <a:cubicBezTo>
                    <a:pt x="690" y="310"/>
                    <a:pt x="692" y="311"/>
                    <a:pt x="692" y="311"/>
                  </a:cubicBezTo>
                  <a:cubicBezTo>
                    <a:pt x="696" y="313"/>
                    <a:pt x="696" y="313"/>
                    <a:pt x="696" y="313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8" y="307"/>
                    <a:pt x="711" y="308"/>
                  </a:cubicBezTo>
                  <a:cubicBezTo>
                    <a:pt x="714" y="310"/>
                    <a:pt x="726" y="321"/>
                    <a:pt x="726" y="321"/>
                  </a:cubicBezTo>
                  <a:cubicBezTo>
                    <a:pt x="750" y="336"/>
                    <a:pt x="752" y="308"/>
                    <a:pt x="752" y="308"/>
                  </a:cubicBezTo>
                  <a:cubicBezTo>
                    <a:pt x="755" y="308"/>
                    <a:pt x="755" y="308"/>
                    <a:pt x="755" y="308"/>
                  </a:cubicBezTo>
                  <a:cubicBezTo>
                    <a:pt x="765" y="313"/>
                    <a:pt x="765" y="313"/>
                    <a:pt x="765" y="313"/>
                  </a:cubicBezTo>
                  <a:cubicBezTo>
                    <a:pt x="774" y="318"/>
                    <a:pt x="774" y="318"/>
                    <a:pt x="774" y="318"/>
                  </a:cubicBezTo>
                  <a:cubicBezTo>
                    <a:pt x="774" y="319"/>
                    <a:pt x="774" y="319"/>
                    <a:pt x="774" y="319"/>
                  </a:cubicBezTo>
                  <a:cubicBezTo>
                    <a:pt x="774" y="319"/>
                    <a:pt x="774" y="324"/>
                    <a:pt x="774" y="327"/>
                  </a:cubicBezTo>
                  <a:cubicBezTo>
                    <a:pt x="774" y="329"/>
                    <a:pt x="774" y="336"/>
                    <a:pt x="774" y="336"/>
                  </a:cubicBezTo>
                  <a:cubicBezTo>
                    <a:pt x="774" y="336"/>
                    <a:pt x="774" y="344"/>
                    <a:pt x="774" y="349"/>
                  </a:cubicBezTo>
                  <a:cubicBezTo>
                    <a:pt x="774" y="353"/>
                    <a:pt x="786" y="359"/>
                    <a:pt x="786" y="359"/>
                  </a:cubicBezTo>
                  <a:cubicBezTo>
                    <a:pt x="786" y="370"/>
                    <a:pt x="786" y="370"/>
                    <a:pt x="786" y="370"/>
                  </a:cubicBezTo>
                  <a:cubicBezTo>
                    <a:pt x="797" y="394"/>
                    <a:pt x="807" y="372"/>
                    <a:pt x="807" y="372"/>
                  </a:cubicBezTo>
                  <a:cubicBezTo>
                    <a:pt x="805" y="350"/>
                    <a:pt x="805" y="350"/>
                    <a:pt x="805" y="350"/>
                  </a:cubicBezTo>
                  <a:cubicBezTo>
                    <a:pt x="805" y="350"/>
                    <a:pt x="806" y="349"/>
                    <a:pt x="808" y="349"/>
                  </a:cubicBezTo>
                  <a:cubicBezTo>
                    <a:pt x="809" y="349"/>
                    <a:pt x="811" y="350"/>
                    <a:pt x="811" y="350"/>
                  </a:cubicBezTo>
                  <a:cubicBezTo>
                    <a:pt x="811" y="350"/>
                    <a:pt x="812" y="351"/>
                    <a:pt x="813" y="352"/>
                  </a:cubicBezTo>
                  <a:cubicBezTo>
                    <a:pt x="815" y="353"/>
                    <a:pt x="818" y="355"/>
                    <a:pt x="818" y="355"/>
                  </a:cubicBezTo>
                  <a:cubicBezTo>
                    <a:pt x="821" y="351"/>
                    <a:pt x="821" y="351"/>
                    <a:pt x="821" y="351"/>
                  </a:cubicBezTo>
                  <a:cubicBezTo>
                    <a:pt x="821" y="351"/>
                    <a:pt x="823" y="351"/>
                    <a:pt x="825" y="351"/>
                  </a:cubicBezTo>
                  <a:cubicBezTo>
                    <a:pt x="827" y="351"/>
                    <a:pt x="827" y="351"/>
                    <a:pt x="827" y="351"/>
                  </a:cubicBezTo>
                  <a:cubicBezTo>
                    <a:pt x="829" y="352"/>
                    <a:pt x="829" y="352"/>
                    <a:pt x="829" y="352"/>
                  </a:cubicBezTo>
                  <a:cubicBezTo>
                    <a:pt x="833" y="358"/>
                    <a:pt x="833" y="358"/>
                    <a:pt x="833" y="358"/>
                  </a:cubicBezTo>
                  <a:cubicBezTo>
                    <a:pt x="833" y="358"/>
                    <a:pt x="836" y="364"/>
                    <a:pt x="836" y="366"/>
                  </a:cubicBezTo>
                  <a:cubicBezTo>
                    <a:pt x="836" y="367"/>
                    <a:pt x="836" y="370"/>
                    <a:pt x="836" y="370"/>
                  </a:cubicBezTo>
                  <a:cubicBezTo>
                    <a:pt x="841" y="372"/>
                    <a:pt x="841" y="372"/>
                    <a:pt x="841" y="372"/>
                  </a:cubicBezTo>
                  <a:cubicBezTo>
                    <a:pt x="844" y="372"/>
                    <a:pt x="844" y="372"/>
                    <a:pt x="844" y="372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4" y="367"/>
                    <a:pt x="844" y="364"/>
                    <a:pt x="844" y="363"/>
                  </a:cubicBezTo>
                  <a:cubicBezTo>
                    <a:pt x="844" y="361"/>
                    <a:pt x="847" y="360"/>
                    <a:pt x="847" y="360"/>
                  </a:cubicBezTo>
                  <a:cubicBezTo>
                    <a:pt x="847" y="360"/>
                    <a:pt x="848" y="360"/>
                    <a:pt x="850" y="360"/>
                  </a:cubicBezTo>
                  <a:cubicBezTo>
                    <a:pt x="851" y="360"/>
                    <a:pt x="851" y="360"/>
                    <a:pt x="853" y="360"/>
                  </a:cubicBezTo>
                  <a:cubicBezTo>
                    <a:pt x="854" y="360"/>
                    <a:pt x="855" y="361"/>
                    <a:pt x="855" y="361"/>
                  </a:cubicBezTo>
                  <a:cubicBezTo>
                    <a:pt x="858" y="364"/>
                    <a:pt x="858" y="364"/>
                    <a:pt x="858" y="364"/>
                  </a:cubicBezTo>
                  <a:cubicBezTo>
                    <a:pt x="862" y="365"/>
                    <a:pt x="862" y="365"/>
                    <a:pt x="862" y="365"/>
                  </a:cubicBezTo>
                  <a:cubicBezTo>
                    <a:pt x="866" y="365"/>
                    <a:pt x="866" y="365"/>
                    <a:pt x="866" y="365"/>
                  </a:cubicBezTo>
                  <a:cubicBezTo>
                    <a:pt x="868" y="364"/>
                    <a:pt x="868" y="364"/>
                    <a:pt x="868" y="364"/>
                  </a:cubicBezTo>
                  <a:cubicBezTo>
                    <a:pt x="871" y="362"/>
                    <a:pt x="871" y="362"/>
                    <a:pt x="871" y="362"/>
                  </a:cubicBezTo>
                  <a:cubicBezTo>
                    <a:pt x="876" y="361"/>
                    <a:pt x="876" y="361"/>
                    <a:pt x="876" y="361"/>
                  </a:cubicBezTo>
                  <a:cubicBezTo>
                    <a:pt x="876" y="361"/>
                    <a:pt x="876" y="361"/>
                    <a:pt x="877" y="379"/>
                  </a:cubicBezTo>
                  <a:cubicBezTo>
                    <a:pt x="879" y="397"/>
                    <a:pt x="897" y="402"/>
                    <a:pt x="897" y="402"/>
                  </a:cubicBezTo>
                  <a:cubicBezTo>
                    <a:pt x="897" y="402"/>
                    <a:pt x="904" y="401"/>
                    <a:pt x="905" y="405"/>
                  </a:cubicBezTo>
                  <a:cubicBezTo>
                    <a:pt x="906" y="408"/>
                    <a:pt x="909" y="412"/>
                    <a:pt x="909" y="412"/>
                  </a:cubicBezTo>
                  <a:cubicBezTo>
                    <a:pt x="911" y="417"/>
                    <a:pt x="911" y="417"/>
                    <a:pt x="911" y="417"/>
                  </a:cubicBezTo>
                  <a:cubicBezTo>
                    <a:pt x="911" y="420"/>
                    <a:pt x="911" y="420"/>
                    <a:pt x="911" y="420"/>
                  </a:cubicBezTo>
                  <a:cubicBezTo>
                    <a:pt x="912" y="421"/>
                    <a:pt x="912" y="421"/>
                    <a:pt x="912" y="421"/>
                  </a:cubicBezTo>
                  <a:cubicBezTo>
                    <a:pt x="916" y="420"/>
                    <a:pt x="916" y="420"/>
                    <a:pt x="916" y="420"/>
                  </a:cubicBezTo>
                  <a:cubicBezTo>
                    <a:pt x="916" y="417"/>
                    <a:pt x="916" y="417"/>
                    <a:pt x="916" y="417"/>
                  </a:cubicBezTo>
                  <a:cubicBezTo>
                    <a:pt x="916" y="415"/>
                    <a:pt x="916" y="415"/>
                    <a:pt x="916" y="415"/>
                  </a:cubicBezTo>
                  <a:cubicBezTo>
                    <a:pt x="918" y="412"/>
                    <a:pt x="918" y="412"/>
                    <a:pt x="918" y="412"/>
                  </a:cubicBezTo>
                  <a:cubicBezTo>
                    <a:pt x="925" y="410"/>
                    <a:pt x="925" y="410"/>
                    <a:pt x="925" y="410"/>
                  </a:cubicBezTo>
                  <a:cubicBezTo>
                    <a:pt x="927" y="410"/>
                    <a:pt x="927" y="410"/>
                    <a:pt x="927" y="410"/>
                  </a:cubicBezTo>
                  <a:cubicBezTo>
                    <a:pt x="927" y="405"/>
                    <a:pt x="927" y="405"/>
                    <a:pt x="927" y="405"/>
                  </a:cubicBezTo>
                  <a:cubicBezTo>
                    <a:pt x="927" y="400"/>
                    <a:pt x="927" y="400"/>
                    <a:pt x="927" y="400"/>
                  </a:cubicBezTo>
                  <a:lnTo>
                    <a:pt x="927" y="396"/>
                  </a:lnTo>
                  <a:close/>
                </a:path>
              </a:pathLst>
            </a:custGeom>
            <a:solidFill>
              <a:srgbClr val="FFFBCB"/>
            </a:solidFill>
            <a:ln w="19050" cap="flat" cmpd="sng">
              <a:solidFill>
                <a:srgbClr val="53B7E8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未知"/>
            <p:cNvSpPr/>
            <p:nvPr/>
          </p:nvSpPr>
          <p:spPr bwMode="auto">
            <a:xfrm>
              <a:off x="278" y="166"/>
              <a:ext cx="105" cy="84"/>
            </a:xfrm>
            <a:custGeom>
              <a:avLst/>
              <a:gdLst>
                <a:gd name="T0" fmla="*/ 229 w 268"/>
                <a:gd name="T1" fmla="*/ 68 h 213"/>
                <a:gd name="T2" fmla="*/ 170 w 268"/>
                <a:gd name="T3" fmla="*/ 66 h 213"/>
                <a:gd name="T4" fmla="*/ 154 w 268"/>
                <a:gd name="T5" fmla="*/ 68 h 213"/>
                <a:gd name="T6" fmla="*/ 146 w 268"/>
                <a:gd name="T7" fmla="*/ 64 h 213"/>
                <a:gd name="T8" fmla="*/ 148 w 268"/>
                <a:gd name="T9" fmla="*/ 47 h 213"/>
                <a:gd name="T10" fmla="*/ 156 w 268"/>
                <a:gd name="T11" fmla="*/ 31 h 213"/>
                <a:gd name="T12" fmla="*/ 158 w 268"/>
                <a:gd name="T13" fmla="*/ 15 h 213"/>
                <a:gd name="T14" fmla="*/ 156 w 268"/>
                <a:gd name="T15" fmla="*/ 8 h 213"/>
                <a:gd name="T16" fmla="*/ 149 w 268"/>
                <a:gd name="T17" fmla="*/ 1 h 213"/>
                <a:gd name="T18" fmla="*/ 140 w 268"/>
                <a:gd name="T19" fmla="*/ 0 h 213"/>
                <a:gd name="T20" fmla="*/ 132 w 268"/>
                <a:gd name="T21" fmla="*/ 2 h 213"/>
                <a:gd name="T22" fmla="*/ 125 w 268"/>
                <a:gd name="T23" fmla="*/ 4 h 213"/>
                <a:gd name="T24" fmla="*/ 121 w 268"/>
                <a:gd name="T25" fmla="*/ 9 h 213"/>
                <a:gd name="T26" fmla="*/ 108 w 268"/>
                <a:gd name="T27" fmla="*/ 19 h 213"/>
                <a:gd name="T28" fmla="*/ 95 w 268"/>
                <a:gd name="T29" fmla="*/ 26 h 213"/>
                <a:gd name="T30" fmla="*/ 53 w 268"/>
                <a:gd name="T31" fmla="*/ 38 h 213"/>
                <a:gd name="T32" fmla="*/ 19 w 268"/>
                <a:gd name="T33" fmla="*/ 68 h 213"/>
                <a:gd name="T34" fmla="*/ 8 w 268"/>
                <a:gd name="T35" fmla="*/ 68 h 213"/>
                <a:gd name="T36" fmla="*/ 4 w 268"/>
                <a:gd name="T37" fmla="*/ 70 h 213"/>
                <a:gd name="T38" fmla="*/ 4 w 268"/>
                <a:gd name="T39" fmla="*/ 89 h 213"/>
                <a:gd name="T40" fmla="*/ 3 w 268"/>
                <a:gd name="T41" fmla="*/ 105 h 213"/>
                <a:gd name="T42" fmla="*/ 4 w 268"/>
                <a:gd name="T43" fmla="*/ 119 h 213"/>
                <a:gd name="T44" fmla="*/ 9 w 268"/>
                <a:gd name="T45" fmla="*/ 136 h 213"/>
                <a:gd name="T46" fmla="*/ 15 w 268"/>
                <a:gd name="T47" fmla="*/ 151 h 213"/>
                <a:gd name="T48" fmla="*/ 21 w 268"/>
                <a:gd name="T49" fmla="*/ 153 h 213"/>
                <a:gd name="T50" fmla="*/ 30 w 268"/>
                <a:gd name="T51" fmla="*/ 155 h 213"/>
                <a:gd name="T52" fmla="*/ 40 w 268"/>
                <a:gd name="T53" fmla="*/ 151 h 213"/>
                <a:gd name="T54" fmla="*/ 48 w 268"/>
                <a:gd name="T55" fmla="*/ 152 h 213"/>
                <a:gd name="T56" fmla="*/ 62 w 268"/>
                <a:gd name="T57" fmla="*/ 155 h 213"/>
                <a:gd name="T58" fmla="*/ 71 w 268"/>
                <a:gd name="T59" fmla="*/ 152 h 213"/>
                <a:gd name="T60" fmla="*/ 78 w 268"/>
                <a:gd name="T61" fmla="*/ 149 h 213"/>
                <a:gd name="T62" fmla="*/ 83 w 268"/>
                <a:gd name="T63" fmla="*/ 141 h 213"/>
                <a:gd name="T64" fmla="*/ 90 w 268"/>
                <a:gd name="T65" fmla="*/ 148 h 213"/>
                <a:gd name="T66" fmla="*/ 99 w 268"/>
                <a:gd name="T67" fmla="*/ 148 h 213"/>
                <a:gd name="T68" fmla="*/ 102 w 268"/>
                <a:gd name="T69" fmla="*/ 157 h 213"/>
                <a:gd name="T70" fmla="*/ 107 w 268"/>
                <a:gd name="T71" fmla="*/ 174 h 213"/>
                <a:gd name="T72" fmla="*/ 116 w 268"/>
                <a:gd name="T73" fmla="*/ 175 h 213"/>
                <a:gd name="T74" fmla="*/ 126 w 268"/>
                <a:gd name="T75" fmla="*/ 173 h 213"/>
                <a:gd name="T76" fmla="*/ 137 w 268"/>
                <a:gd name="T77" fmla="*/ 175 h 213"/>
                <a:gd name="T78" fmla="*/ 138 w 268"/>
                <a:gd name="T79" fmla="*/ 195 h 213"/>
                <a:gd name="T80" fmla="*/ 149 w 268"/>
                <a:gd name="T81" fmla="*/ 213 h 213"/>
                <a:gd name="T82" fmla="*/ 165 w 268"/>
                <a:gd name="T83" fmla="*/ 204 h 213"/>
                <a:gd name="T84" fmla="*/ 173 w 268"/>
                <a:gd name="T85" fmla="*/ 198 h 213"/>
                <a:gd name="T86" fmla="*/ 189 w 268"/>
                <a:gd name="T87" fmla="*/ 197 h 213"/>
                <a:gd name="T88" fmla="*/ 202 w 268"/>
                <a:gd name="T89" fmla="*/ 196 h 213"/>
                <a:gd name="T90" fmla="*/ 228 w 268"/>
                <a:gd name="T91" fmla="*/ 183 h 213"/>
                <a:gd name="T92" fmla="*/ 241 w 268"/>
                <a:gd name="T93" fmla="*/ 161 h 213"/>
                <a:gd name="T94" fmla="*/ 259 w 268"/>
                <a:gd name="T95" fmla="*/ 11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8" h="213">
                  <a:moveTo>
                    <a:pt x="243" y="88"/>
                  </a:moveTo>
                  <a:cubicBezTo>
                    <a:pt x="243" y="88"/>
                    <a:pt x="249" y="73"/>
                    <a:pt x="229" y="68"/>
                  </a:cubicBezTo>
                  <a:cubicBezTo>
                    <a:pt x="229" y="68"/>
                    <a:pt x="216" y="43"/>
                    <a:pt x="203" y="57"/>
                  </a:cubicBezTo>
                  <a:cubicBezTo>
                    <a:pt x="203" y="57"/>
                    <a:pt x="178" y="60"/>
                    <a:pt x="170" y="66"/>
                  </a:cubicBezTo>
                  <a:cubicBezTo>
                    <a:pt x="158" y="67"/>
                    <a:pt x="158" y="67"/>
                    <a:pt x="158" y="67"/>
                  </a:cubicBezTo>
                  <a:cubicBezTo>
                    <a:pt x="154" y="68"/>
                    <a:pt x="154" y="68"/>
                    <a:pt x="154" y="68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8" y="67"/>
                    <a:pt x="146" y="66"/>
                    <a:pt x="146" y="64"/>
                  </a:cubicBezTo>
                  <a:cubicBezTo>
                    <a:pt x="146" y="63"/>
                    <a:pt x="146" y="57"/>
                    <a:pt x="146" y="57"/>
                  </a:cubicBezTo>
                  <a:cubicBezTo>
                    <a:pt x="148" y="47"/>
                    <a:pt x="148" y="47"/>
                    <a:pt x="148" y="47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6" y="31"/>
                    <a:pt x="156" y="31"/>
                    <a:pt x="156" y="31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2" y="2"/>
                    <a:pt x="131" y="2"/>
                    <a:pt x="129" y="3"/>
                  </a:cubicBezTo>
                  <a:cubicBezTo>
                    <a:pt x="128" y="3"/>
                    <a:pt x="125" y="4"/>
                    <a:pt x="125" y="4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75" y="36"/>
                    <a:pt x="68" y="31"/>
                  </a:cubicBezTo>
                  <a:cubicBezTo>
                    <a:pt x="68" y="31"/>
                    <a:pt x="62" y="41"/>
                    <a:pt x="53" y="38"/>
                  </a:cubicBezTo>
                  <a:cubicBezTo>
                    <a:pt x="53" y="38"/>
                    <a:pt x="33" y="61"/>
                    <a:pt x="29" y="65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4" y="68"/>
                    <a:pt x="13" y="68"/>
                  </a:cubicBezTo>
                  <a:cubicBezTo>
                    <a:pt x="11" y="68"/>
                    <a:pt x="9" y="68"/>
                    <a:pt x="8" y="68"/>
                  </a:cubicBezTo>
                  <a:cubicBezTo>
                    <a:pt x="7" y="68"/>
                    <a:pt x="4" y="68"/>
                    <a:pt x="4" y="68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86"/>
                    <a:pt x="4" y="89"/>
                  </a:cubicBezTo>
                  <a:cubicBezTo>
                    <a:pt x="4" y="91"/>
                    <a:pt x="3" y="96"/>
                    <a:pt x="3" y="96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4" y="154"/>
                    <a:pt x="24" y="154"/>
                    <a:pt x="24" y="154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5"/>
                    <a:pt x="31" y="155"/>
                    <a:pt x="35" y="155"/>
                  </a:cubicBezTo>
                  <a:cubicBezTo>
                    <a:pt x="38" y="155"/>
                    <a:pt x="39" y="151"/>
                    <a:pt x="40" y="151"/>
                  </a:cubicBezTo>
                  <a:cubicBezTo>
                    <a:pt x="42" y="151"/>
                    <a:pt x="40" y="150"/>
                    <a:pt x="43" y="151"/>
                  </a:cubicBezTo>
                  <a:cubicBezTo>
                    <a:pt x="47" y="152"/>
                    <a:pt x="46" y="151"/>
                    <a:pt x="48" y="152"/>
                  </a:cubicBezTo>
                  <a:cubicBezTo>
                    <a:pt x="50" y="152"/>
                    <a:pt x="55" y="155"/>
                    <a:pt x="55" y="155"/>
                  </a:cubicBezTo>
                  <a:cubicBezTo>
                    <a:pt x="55" y="155"/>
                    <a:pt x="58" y="155"/>
                    <a:pt x="62" y="155"/>
                  </a:cubicBezTo>
                  <a:cubicBezTo>
                    <a:pt x="66" y="156"/>
                    <a:pt x="67" y="155"/>
                    <a:pt x="67" y="155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71" y="152"/>
                    <a:pt x="72" y="150"/>
                    <a:pt x="74" y="150"/>
                  </a:cubicBezTo>
                  <a:cubicBezTo>
                    <a:pt x="75" y="150"/>
                    <a:pt x="77" y="151"/>
                    <a:pt x="78" y="149"/>
                  </a:cubicBezTo>
                  <a:cubicBezTo>
                    <a:pt x="78" y="147"/>
                    <a:pt x="80" y="143"/>
                    <a:pt x="80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86" y="141"/>
                    <a:pt x="87" y="148"/>
                    <a:pt x="90" y="148"/>
                  </a:cubicBezTo>
                  <a:cubicBezTo>
                    <a:pt x="93" y="148"/>
                    <a:pt x="98" y="148"/>
                    <a:pt x="98" y="148"/>
                  </a:cubicBezTo>
                  <a:cubicBezTo>
                    <a:pt x="99" y="148"/>
                    <a:pt x="99" y="148"/>
                    <a:pt x="99" y="148"/>
                  </a:cubicBezTo>
                  <a:cubicBezTo>
                    <a:pt x="99" y="153"/>
                    <a:pt x="99" y="153"/>
                    <a:pt x="99" y="153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3" y="166"/>
                    <a:pt x="105" y="173"/>
                    <a:pt x="107" y="174"/>
                  </a:cubicBezTo>
                  <a:cubicBezTo>
                    <a:pt x="109" y="176"/>
                    <a:pt x="108" y="176"/>
                    <a:pt x="111" y="176"/>
                  </a:cubicBezTo>
                  <a:cubicBezTo>
                    <a:pt x="113" y="176"/>
                    <a:pt x="114" y="175"/>
                    <a:pt x="116" y="175"/>
                  </a:cubicBezTo>
                  <a:cubicBezTo>
                    <a:pt x="118" y="175"/>
                    <a:pt x="118" y="174"/>
                    <a:pt x="121" y="174"/>
                  </a:cubicBezTo>
                  <a:cubicBezTo>
                    <a:pt x="123" y="174"/>
                    <a:pt x="126" y="173"/>
                    <a:pt x="126" y="173"/>
                  </a:cubicBezTo>
                  <a:cubicBezTo>
                    <a:pt x="126" y="173"/>
                    <a:pt x="128" y="171"/>
                    <a:pt x="130" y="171"/>
                  </a:cubicBezTo>
                  <a:cubicBezTo>
                    <a:pt x="131" y="171"/>
                    <a:pt x="137" y="175"/>
                    <a:pt x="137" y="175"/>
                  </a:cubicBezTo>
                  <a:cubicBezTo>
                    <a:pt x="137" y="175"/>
                    <a:pt x="143" y="180"/>
                    <a:pt x="139" y="187"/>
                  </a:cubicBezTo>
                  <a:cubicBezTo>
                    <a:pt x="135" y="194"/>
                    <a:pt x="138" y="195"/>
                    <a:pt x="138" y="195"/>
                  </a:cubicBezTo>
                  <a:cubicBezTo>
                    <a:pt x="138" y="195"/>
                    <a:pt x="146" y="203"/>
                    <a:pt x="146" y="207"/>
                  </a:cubicBezTo>
                  <a:cubicBezTo>
                    <a:pt x="146" y="211"/>
                    <a:pt x="149" y="213"/>
                    <a:pt x="149" y="213"/>
                  </a:cubicBezTo>
                  <a:cubicBezTo>
                    <a:pt x="149" y="213"/>
                    <a:pt x="155" y="211"/>
                    <a:pt x="155" y="209"/>
                  </a:cubicBezTo>
                  <a:cubicBezTo>
                    <a:pt x="155" y="208"/>
                    <a:pt x="165" y="204"/>
                    <a:pt x="165" y="204"/>
                  </a:cubicBezTo>
                  <a:cubicBezTo>
                    <a:pt x="170" y="203"/>
                    <a:pt x="170" y="203"/>
                    <a:pt x="170" y="203"/>
                  </a:cubicBezTo>
                  <a:cubicBezTo>
                    <a:pt x="170" y="203"/>
                    <a:pt x="172" y="198"/>
                    <a:pt x="173" y="198"/>
                  </a:cubicBezTo>
                  <a:cubicBezTo>
                    <a:pt x="174" y="198"/>
                    <a:pt x="185" y="199"/>
                    <a:pt x="185" y="199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9" y="197"/>
                    <a:pt x="192" y="195"/>
                    <a:pt x="197" y="195"/>
                  </a:cubicBezTo>
                  <a:cubicBezTo>
                    <a:pt x="202" y="196"/>
                    <a:pt x="202" y="196"/>
                    <a:pt x="202" y="196"/>
                  </a:cubicBezTo>
                  <a:cubicBezTo>
                    <a:pt x="202" y="196"/>
                    <a:pt x="202" y="195"/>
                    <a:pt x="205" y="195"/>
                  </a:cubicBezTo>
                  <a:cubicBezTo>
                    <a:pt x="208" y="195"/>
                    <a:pt x="221" y="183"/>
                    <a:pt x="228" y="183"/>
                  </a:cubicBezTo>
                  <a:cubicBezTo>
                    <a:pt x="235" y="183"/>
                    <a:pt x="241" y="170"/>
                    <a:pt x="241" y="167"/>
                  </a:cubicBezTo>
                  <a:cubicBezTo>
                    <a:pt x="241" y="164"/>
                    <a:pt x="241" y="161"/>
                    <a:pt x="241" y="161"/>
                  </a:cubicBezTo>
                  <a:cubicBezTo>
                    <a:pt x="241" y="161"/>
                    <a:pt x="249" y="127"/>
                    <a:pt x="253" y="123"/>
                  </a:cubicBezTo>
                  <a:cubicBezTo>
                    <a:pt x="257" y="120"/>
                    <a:pt x="259" y="118"/>
                    <a:pt x="259" y="118"/>
                  </a:cubicBezTo>
                  <a:cubicBezTo>
                    <a:pt x="259" y="118"/>
                    <a:pt x="268" y="99"/>
                    <a:pt x="243" y="88"/>
                  </a:cubicBezTo>
                  <a:close/>
                </a:path>
              </a:pathLst>
            </a:custGeom>
            <a:solidFill>
              <a:srgbClr val="BCBEC0"/>
            </a:solidFill>
            <a:ln w="76200" cap="flat" cmpd="sng">
              <a:solidFill>
                <a:srgbClr val="BCBEC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未知"/>
            <p:cNvSpPr/>
            <p:nvPr/>
          </p:nvSpPr>
          <p:spPr bwMode="auto">
            <a:xfrm>
              <a:off x="0" y="50"/>
              <a:ext cx="178" cy="171"/>
            </a:xfrm>
            <a:custGeom>
              <a:avLst/>
              <a:gdLst>
                <a:gd name="T0" fmla="*/ 246 w 453"/>
                <a:gd name="T1" fmla="*/ 362 h 435"/>
                <a:gd name="T2" fmla="*/ 267 w 453"/>
                <a:gd name="T3" fmla="*/ 362 h 435"/>
                <a:gd name="T4" fmla="*/ 281 w 453"/>
                <a:gd name="T5" fmla="*/ 341 h 435"/>
                <a:gd name="T6" fmla="*/ 273 w 453"/>
                <a:gd name="T7" fmla="*/ 307 h 435"/>
                <a:gd name="T8" fmla="*/ 302 w 453"/>
                <a:gd name="T9" fmla="*/ 291 h 435"/>
                <a:gd name="T10" fmla="*/ 330 w 453"/>
                <a:gd name="T11" fmla="*/ 278 h 435"/>
                <a:gd name="T12" fmla="*/ 352 w 453"/>
                <a:gd name="T13" fmla="*/ 271 h 435"/>
                <a:gd name="T14" fmla="*/ 347 w 453"/>
                <a:gd name="T15" fmla="*/ 290 h 435"/>
                <a:gd name="T16" fmla="*/ 364 w 453"/>
                <a:gd name="T17" fmla="*/ 334 h 435"/>
                <a:gd name="T18" fmla="*/ 383 w 453"/>
                <a:gd name="T19" fmla="*/ 395 h 435"/>
                <a:gd name="T20" fmla="*/ 416 w 453"/>
                <a:gd name="T21" fmla="*/ 411 h 435"/>
                <a:gd name="T22" fmla="*/ 438 w 453"/>
                <a:gd name="T23" fmla="*/ 381 h 435"/>
                <a:gd name="T24" fmla="*/ 429 w 453"/>
                <a:gd name="T25" fmla="*/ 334 h 435"/>
                <a:gd name="T26" fmla="*/ 433 w 453"/>
                <a:gd name="T27" fmla="*/ 288 h 435"/>
                <a:gd name="T28" fmla="*/ 394 w 453"/>
                <a:gd name="T29" fmla="*/ 270 h 435"/>
                <a:gd name="T30" fmla="*/ 380 w 453"/>
                <a:gd name="T31" fmla="*/ 206 h 435"/>
                <a:gd name="T32" fmla="*/ 398 w 453"/>
                <a:gd name="T33" fmla="*/ 131 h 435"/>
                <a:gd name="T34" fmla="*/ 351 w 453"/>
                <a:gd name="T35" fmla="*/ 104 h 435"/>
                <a:gd name="T36" fmla="*/ 269 w 453"/>
                <a:gd name="T37" fmla="*/ 12 h 435"/>
                <a:gd name="T38" fmla="*/ 211 w 453"/>
                <a:gd name="T39" fmla="*/ 1 h 435"/>
                <a:gd name="T40" fmla="*/ 182 w 453"/>
                <a:gd name="T41" fmla="*/ 7 h 435"/>
                <a:gd name="T42" fmla="*/ 168 w 453"/>
                <a:gd name="T43" fmla="*/ 29 h 435"/>
                <a:gd name="T44" fmla="*/ 142 w 453"/>
                <a:gd name="T45" fmla="*/ 46 h 435"/>
                <a:gd name="T46" fmla="*/ 116 w 453"/>
                <a:gd name="T47" fmla="*/ 40 h 435"/>
                <a:gd name="T48" fmla="*/ 100 w 453"/>
                <a:gd name="T49" fmla="*/ 48 h 435"/>
                <a:gd name="T50" fmla="*/ 84 w 453"/>
                <a:gd name="T51" fmla="*/ 44 h 435"/>
                <a:gd name="T52" fmla="*/ 77 w 453"/>
                <a:gd name="T53" fmla="*/ 57 h 435"/>
                <a:gd name="T54" fmla="*/ 69 w 453"/>
                <a:gd name="T55" fmla="*/ 72 h 435"/>
                <a:gd name="T56" fmla="*/ 63 w 453"/>
                <a:gd name="T57" fmla="*/ 85 h 435"/>
                <a:gd name="T58" fmla="*/ 57 w 453"/>
                <a:gd name="T59" fmla="*/ 111 h 435"/>
                <a:gd name="T60" fmla="*/ 37 w 453"/>
                <a:gd name="T61" fmla="*/ 128 h 435"/>
                <a:gd name="T62" fmla="*/ 18 w 453"/>
                <a:gd name="T63" fmla="*/ 134 h 435"/>
                <a:gd name="T64" fmla="*/ 10 w 453"/>
                <a:gd name="T65" fmla="*/ 153 h 435"/>
                <a:gd name="T66" fmla="*/ 6 w 453"/>
                <a:gd name="T67" fmla="*/ 171 h 435"/>
                <a:gd name="T68" fmla="*/ 6 w 453"/>
                <a:gd name="T69" fmla="*/ 191 h 435"/>
                <a:gd name="T70" fmla="*/ 19 w 453"/>
                <a:gd name="T71" fmla="*/ 207 h 435"/>
                <a:gd name="T72" fmla="*/ 36 w 453"/>
                <a:gd name="T73" fmla="*/ 233 h 435"/>
                <a:gd name="T74" fmla="*/ 44 w 453"/>
                <a:gd name="T75" fmla="*/ 253 h 435"/>
                <a:gd name="T76" fmla="*/ 32 w 453"/>
                <a:gd name="T77" fmla="*/ 284 h 435"/>
                <a:gd name="T78" fmla="*/ 16 w 453"/>
                <a:gd name="T79" fmla="*/ 262 h 435"/>
                <a:gd name="T80" fmla="*/ 2 w 453"/>
                <a:gd name="T81" fmla="*/ 284 h 435"/>
                <a:gd name="T82" fmla="*/ 7 w 453"/>
                <a:gd name="T83" fmla="*/ 303 h 435"/>
                <a:gd name="T84" fmla="*/ 21 w 453"/>
                <a:gd name="T85" fmla="*/ 313 h 435"/>
                <a:gd name="T86" fmla="*/ 23 w 453"/>
                <a:gd name="T87" fmla="*/ 327 h 435"/>
                <a:gd name="T88" fmla="*/ 30 w 453"/>
                <a:gd name="T89" fmla="*/ 345 h 435"/>
                <a:gd name="T90" fmla="*/ 36 w 453"/>
                <a:gd name="T91" fmla="*/ 362 h 435"/>
                <a:gd name="T92" fmla="*/ 50 w 453"/>
                <a:gd name="T93" fmla="*/ 382 h 435"/>
                <a:gd name="T94" fmla="*/ 66 w 453"/>
                <a:gd name="T95" fmla="*/ 380 h 435"/>
                <a:gd name="T96" fmla="*/ 94 w 453"/>
                <a:gd name="T97" fmla="*/ 382 h 435"/>
                <a:gd name="T98" fmla="*/ 126 w 453"/>
                <a:gd name="T99" fmla="*/ 403 h 435"/>
                <a:gd name="T100" fmla="*/ 149 w 453"/>
                <a:gd name="T101" fmla="*/ 411 h 435"/>
                <a:gd name="T102" fmla="*/ 172 w 453"/>
                <a:gd name="T103" fmla="*/ 419 h 435"/>
                <a:gd name="T104" fmla="*/ 189 w 453"/>
                <a:gd name="T105" fmla="*/ 434 h 435"/>
                <a:gd name="T106" fmla="*/ 199 w 453"/>
                <a:gd name="T107" fmla="*/ 404 h 435"/>
                <a:gd name="T108" fmla="*/ 224 w 453"/>
                <a:gd name="T109" fmla="*/ 40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3" h="435">
                  <a:moveTo>
                    <a:pt x="223" y="399"/>
                  </a:moveTo>
                  <a:cubicBezTo>
                    <a:pt x="223" y="396"/>
                    <a:pt x="225" y="386"/>
                    <a:pt x="225" y="386"/>
                  </a:cubicBezTo>
                  <a:cubicBezTo>
                    <a:pt x="228" y="384"/>
                    <a:pt x="228" y="384"/>
                    <a:pt x="228" y="384"/>
                  </a:cubicBezTo>
                  <a:cubicBezTo>
                    <a:pt x="233" y="384"/>
                    <a:pt x="233" y="384"/>
                    <a:pt x="233" y="384"/>
                  </a:cubicBezTo>
                  <a:cubicBezTo>
                    <a:pt x="240" y="382"/>
                    <a:pt x="240" y="382"/>
                    <a:pt x="240" y="382"/>
                  </a:cubicBezTo>
                  <a:cubicBezTo>
                    <a:pt x="245" y="377"/>
                    <a:pt x="245" y="377"/>
                    <a:pt x="245" y="377"/>
                  </a:cubicBezTo>
                  <a:cubicBezTo>
                    <a:pt x="246" y="362"/>
                    <a:pt x="246" y="362"/>
                    <a:pt x="246" y="362"/>
                  </a:cubicBezTo>
                  <a:cubicBezTo>
                    <a:pt x="247" y="357"/>
                    <a:pt x="247" y="357"/>
                    <a:pt x="247" y="357"/>
                  </a:cubicBezTo>
                  <a:cubicBezTo>
                    <a:pt x="248" y="355"/>
                    <a:pt x="248" y="355"/>
                    <a:pt x="248" y="355"/>
                  </a:cubicBezTo>
                  <a:cubicBezTo>
                    <a:pt x="248" y="355"/>
                    <a:pt x="250" y="355"/>
                    <a:pt x="253" y="355"/>
                  </a:cubicBezTo>
                  <a:cubicBezTo>
                    <a:pt x="256" y="355"/>
                    <a:pt x="253" y="355"/>
                    <a:pt x="255" y="355"/>
                  </a:cubicBezTo>
                  <a:cubicBezTo>
                    <a:pt x="258" y="355"/>
                    <a:pt x="259" y="355"/>
                    <a:pt x="259" y="355"/>
                  </a:cubicBezTo>
                  <a:cubicBezTo>
                    <a:pt x="264" y="358"/>
                    <a:pt x="264" y="358"/>
                    <a:pt x="264" y="358"/>
                  </a:cubicBezTo>
                  <a:cubicBezTo>
                    <a:pt x="267" y="362"/>
                    <a:pt x="267" y="362"/>
                    <a:pt x="267" y="362"/>
                  </a:cubicBezTo>
                  <a:cubicBezTo>
                    <a:pt x="272" y="369"/>
                    <a:pt x="272" y="369"/>
                    <a:pt x="272" y="369"/>
                  </a:cubicBezTo>
                  <a:cubicBezTo>
                    <a:pt x="275" y="373"/>
                    <a:pt x="275" y="373"/>
                    <a:pt x="275" y="373"/>
                  </a:cubicBezTo>
                  <a:cubicBezTo>
                    <a:pt x="278" y="374"/>
                    <a:pt x="278" y="374"/>
                    <a:pt x="278" y="374"/>
                  </a:cubicBezTo>
                  <a:cubicBezTo>
                    <a:pt x="295" y="372"/>
                    <a:pt x="282" y="354"/>
                    <a:pt x="282" y="354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9" y="346"/>
                    <a:pt x="279" y="346"/>
                    <a:pt x="279" y="346"/>
                  </a:cubicBezTo>
                  <a:cubicBezTo>
                    <a:pt x="281" y="341"/>
                    <a:pt x="281" y="341"/>
                    <a:pt x="281" y="341"/>
                  </a:cubicBezTo>
                  <a:cubicBezTo>
                    <a:pt x="281" y="333"/>
                    <a:pt x="281" y="333"/>
                    <a:pt x="281" y="333"/>
                  </a:cubicBezTo>
                  <a:cubicBezTo>
                    <a:pt x="282" y="325"/>
                    <a:pt x="282" y="325"/>
                    <a:pt x="282" y="325"/>
                  </a:cubicBezTo>
                  <a:cubicBezTo>
                    <a:pt x="284" y="321"/>
                    <a:pt x="284" y="321"/>
                    <a:pt x="284" y="321"/>
                  </a:cubicBezTo>
                  <a:cubicBezTo>
                    <a:pt x="284" y="314"/>
                    <a:pt x="284" y="314"/>
                    <a:pt x="284" y="314"/>
                  </a:cubicBezTo>
                  <a:cubicBezTo>
                    <a:pt x="281" y="310"/>
                    <a:pt x="281" y="310"/>
                    <a:pt x="281" y="310"/>
                  </a:cubicBezTo>
                  <a:cubicBezTo>
                    <a:pt x="277" y="309"/>
                    <a:pt x="277" y="309"/>
                    <a:pt x="277" y="309"/>
                  </a:cubicBezTo>
                  <a:cubicBezTo>
                    <a:pt x="273" y="307"/>
                    <a:pt x="273" y="307"/>
                    <a:pt x="273" y="307"/>
                  </a:cubicBezTo>
                  <a:cubicBezTo>
                    <a:pt x="272" y="302"/>
                    <a:pt x="272" y="302"/>
                    <a:pt x="272" y="302"/>
                  </a:cubicBezTo>
                  <a:cubicBezTo>
                    <a:pt x="274" y="293"/>
                    <a:pt x="274" y="293"/>
                    <a:pt x="274" y="293"/>
                  </a:cubicBezTo>
                  <a:cubicBezTo>
                    <a:pt x="281" y="288"/>
                    <a:pt x="281" y="288"/>
                    <a:pt x="281" y="288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89" y="290"/>
                    <a:pt x="289" y="290"/>
                    <a:pt x="289" y="290"/>
                  </a:cubicBezTo>
                  <a:cubicBezTo>
                    <a:pt x="295" y="290"/>
                    <a:pt x="295" y="290"/>
                    <a:pt x="295" y="290"/>
                  </a:cubicBezTo>
                  <a:cubicBezTo>
                    <a:pt x="302" y="291"/>
                    <a:pt x="302" y="291"/>
                    <a:pt x="302" y="291"/>
                  </a:cubicBezTo>
                  <a:cubicBezTo>
                    <a:pt x="308" y="288"/>
                    <a:pt x="308" y="288"/>
                    <a:pt x="308" y="288"/>
                  </a:cubicBezTo>
                  <a:cubicBezTo>
                    <a:pt x="312" y="282"/>
                    <a:pt x="312" y="282"/>
                    <a:pt x="312" y="282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8" y="279"/>
                    <a:pt x="318" y="279"/>
                    <a:pt x="318" y="279"/>
                  </a:cubicBezTo>
                  <a:cubicBezTo>
                    <a:pt x="322" y="283"/>
                    <a:pt x="322" y="283"/>
                    <a:pt x="322" y="283"/>
                  </a:cubicBezTo>
                  <a:cubicBezTo>
                    <a:pt x="326" y="282"/>
                    <a:pt x="326" y="282"/>
                    <a:pt x="326" y="282"/>
                  </a:cubicBezTo>
                  <a:cubicBezTo>
                    <a:pt x="330" y="278"/>
                    <a:pt x="330" y="278"/>
                    <a:pt x="330" y="278"/>
                  </a:cubicBezTo>
                  <a:cubicBezTo>
                    <a:pt x="334" y="279"/>
                    <a:pt x="334" y="279"/>
                    <a:pt x="334" y="279"/>
                  </a:cubicBezTo>
                  <a:cubicBezTo>
                    <a:pt x="339" y="276"/>
                    <a:pt x="339" y="276"/>
                    <a:pt x="339" y="276"/>
                  </a:cubicBezTo>
                  <a:cubicBezTo>
                    <a:pt x="338" y="271"/>
                    <a:pt x="338" y="271"/>
                    <a:pt x="338" y="271"/>
                  </a:cubicBezTo>
                  <a:cubicBezTo>
                    <a:pt x="339" y="264"/>
                    <a:pt x="339" y="264"/>
                    <a:pt x="339" y="264"/>
                  </a:cubicBezTo>
                  <a:cubicBezTo>
                    <a:pt x="343" y="264"/>
                    <a:pt x="343" y="264"/>
                    <a:pt x="343" y="264"/>
                  </a:cubicBezTo>
                  <a:cubicBezTo>
                    <a:pt x="347" y="268"/>
                    <a:pt x="347" y="268"/>
                    <a:pt x="347" y="268"/>
                  </a:cubicBezTo>
                  <a:cubicBezTo>
                    <a:pt x="352" y="271"/>
                    <a:pt x="352" y="271"/>
                    <a:pt x="352" y="271"/>
                  </a:cubicBezTo>
                  <a:cubicBezTo>
                    <a:pt x="355" y="275"/>
                    <a:pt x="355" y="275"/>
                    <a:pt x="355" y="275"/>
                  </a:cubicBezTo>
                  <a:cubicBezTo>
                    <a:pt x="355" y="278"/>
                    <a:pt x="355" y="278"/>
                    <a:pt x="355" y="278"/>
                  </a:cubicBezTo>
                  <a:cubicBezTo>
                    <a:pt x="355" y="281"/>
                    <a:pt x="355" y="281"/>
                    <a:pt x="355" y="281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49" y="286"/>
                    <a:pt x="349" y="286"/>
                    <a:pt x="349" y="286"/>
                  </a:cubicBezTo>
                  <a:cubicBezTo>
                    <a:pt x="347" y="286"/>
                    <a:pt x="347" y="286"/>
                    <a:pt x="347" y="286"/>
                  </a:cubicBezTo>
                  <a:cubicBezTo>
                    <a:pt x="347" y="286"/>
                    <a:pt x="347" y="288"/>
                    <a:pt x="347" y="290"/>
                  </a:cubicBezTo>
                  <a:cubicBezTo>
                    <a:pt x="347" y="292"/>
                    <a:pt x="347" y="293"/>
                    <a:pt x="347" y="293"/>
                  </a:cubicBezTo>
                  <a:cubicBezTo>
                    <a:pt x="347" y="293"/>
                    <a:pt x="349" y="297"/>
                    <a:pt x="349" y="298"/>
                  </a:cubicBezTo>
                  <a:cubicBezTo>
                    <a:pt x="349" y="300"/>
                    <a:pt x="353" y="305"/>
                    <a:pt x="353" y="305"/>
                  </a:cubicBezTo>
                  <a:cubicBezTo>
                    <a:pt x="363" y="318"/>
                    <a:pt x="363" y="318"/>
                    <a:pt x="363" y="318"/>
                  </a:cubicBezTo>
                  <a:cubicBezTo>
                    <a:pt x="368" y="324"/>
                    <a:pt x="368" y="324"/>
                    <a:pt x="368" y="324"/>
                  </a:cubicBezTo>
                  <a:cubicBezTo>
                    <a:pt x="367" y="329"/>
                    <a:pt x="367" y="329"/>
                    <a:pt x="367" y="329"/>
                  </a:cubicBezTo>
                  <a:cubicBezTo>
                    <a:pt x="364" y="334"/>
                    <a:pt x="364" y="334"/>
                    <a:pt x="364" y="334"/>
                  </a:cubicBezTo>
                  <a:cubicBezTo>
                    <a:pt x="359" y="342"/>
                    <a:pt x="364" y="356"/>
                    <a:pt x="364" y="356"/>
                  </a:cubicBezTo>
                  <a:cubicBezTo>
                    <a:pt x="366" y="368"/>
                    <a:pt x="366" y="368"/>
                    <a:pt x="366" y="368"/>
                  </a:cubicBezTo>
                  <a:cubicBezTo>
                    <a:pt x="373" y="374"/>
                    <a:pt x="373" y="374"/>
                    <a:pt x="373" y="374"/>
                  </a:cubicBezTo>
                  <a:cubicBezTo>
                    <a:pt x="377" y="379"/>
                    <a:pt x="377" y="379"/>
                    <a:pt x="377" y="379"/>
                  </a:cubicBezTo>
                  <a:cubicBezTo>
                    <a:pt x="381" y="384"/>
                    <a:pt x="381" y="384"/>
                    <a:pt x="381" y="384"/>
                  </a:cubicBezTo>
                  <a:cubicBezTo>
                    <a:pt x="381" y="390"/>
                    <a:pt x="381" y="390"/>
                    <a:pt x="381" y="390"/>
                  </a:cubicBezTo>
                  <a:cubicBezTo>
                    <a:pt x="383" y="395"/>
                    <a:pt x="383" y="395"/>
                    <a:pt x="383" y="395"/>
                  </a:cubicBezTo>
                  <a:cubicBezTo>
                    <a:pt x="383" y="395"/>
                    <a:pt x="383" y="395"/>
                    <a:pt x="385" y="395"/>
                  </a:cubicBezTo>
                  <a:cubicBezTo>
                    <a:pt x="387" y="395"/>
                    <a:pt x="389" y="395"/>
                    <a:pt x="389" y="395"/>
                  </a:cubicBezTo>
                  <a:cubicBezTo>
                    <a:pt x="389" y="395"/>
                    <a:pt x="392" y="397"/>
                    <a:pt x="394" y="398"/>
                  </a:cubicBezTo>
                  <a:cubicBezTo>
                    <a:pt x="396" y="399"/>
                    <a:pt x="400" y="402"/>
                    <a:pt x="400" y="402"/>
                  </a:cubicBezTo>
                  <a:cubicBezTo>
                    <a:pt x="405" y="409"/>
                    <a:pt x="405" y="409"/>
                    <a:pt x="405" y="409"/>
                  </a:cubicBezTo>
                  <a:cubicBezTo>
                    <a:pt x="412" y="411"/>
                    <a:pt x="412" y="411"/>
                    <a:pt x="412" y="411"/>
                  </a:cubicBezTo>
                  <a:cubicBezTo>
                    <a:pt x="416" y="411"/>
                    <a:pt x="416" y="411"/>
                    <a:pt x="416" y="411"/>
                  </a:cubicBezTo>
                  <a:cubicBezTo>
                    <a:pt x="419" y="406"/>
                    <a:pt x="419" y="406"/>
                    <a:pt x="419" y="406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6" y="396"/>
                    <a:pt x="426" y="396"/>
                    <a:pt x="426" y="396"/>
                  </a:cubicBezTo>
                  <a:cubicBezTo>
                    <a:pt x="431" y="394"/>
                    <a:pt x="431" y="394"/>
                    <a:pt x="431" y="394"/>
                  </a:cubicBezTo>
                  <a:cubicBezTo>
                    <a:pt x="431" y="388"/>
                    <a:pt x="431" y="388"/>
                    <a:pt x="431" y="388"/>
                  </a:cubicBezTo>
                  <a:cubicBezTo>
                    <a:pt x="433" y="384"/>
                    <a:pt x="433" y="384"/>
                    <a:pt x="433" y="384"/>
                  </a:cubicBezTo>
                  <a:cubicBezTo>
                    <a:pt x="438" y="381"/>
                    <a:pt x="438" y="381"/>
                    <a:pt x="438" y="381"/>
                  </a:cubicBezTo>
                  <a:cubicBezTo>
                    <a:pt x="443" y="379"/>
                    <a:pt x="443" y="379"/>
                    <a:pt x="443" y="379"/>
                  </a:cubicBezTo>
                  <a:cubicBezTo>
                    <a:pt x="443" y="374"/>
                    <a:pt x="443" y="374"/>
                    <a:pt x="443" y="374"/>
                  </a:cubicBezTo>
                  <a:cubicBezTo>
                    <a:pt x="441" y="365"/>
                    <a:pt x="441" y="365"/>
                    <a:pt x="441" y="365"/>
                  </a:cubicBezTo>
                  <a:cubicBezTo>
                    <a:pt x="438" y="360"/>
                    <a:pt x="438" y="360"/>
                    <a:pt x="438" y="360"/>
                  </a:cubicBezTo>
                  <a:cubicBezTo>
                    <a:pt x="441" y="354"/>
                    <a:pt x="440" y="345"/>
                    <a:pt x="440" y="345"/>
                  </a:cubicBezTo>
                  <a:cubicBezTo>
                    <a:pt x="440" y="345"/>
                    <a:pt x="438" y="339"/>
                    <a:pt x="433" y="339"/>
                  </a:cubicBezTo>
                  <a:cubicBezTo>
                    <a:pt x="429" y="339"/>
                    <a:pt x="429" y="334"/>
                    <a:pt x="429" y="334"/>
                  </a:cubicBezTo>
                  <a:cubicBezTo>
                    <a:pt x="439" y="334"/>
                    <a:pt x="436" y="323"/>
                    <a:pt x="436" y="323"/>
                  </a:cubicBezTo>
                  <a:cubicBezTo>
                    <a:pt x="453" y="324"/>
                    <a:pt x="445" y="305"/>
                    <a:pt x="445" y="305"/>
                  </a:cubicBezTo>
                  <a:cubicBezTo>
                    <a:pt x="445" y="301"/>
                    <a:pt x="445" y="301"/>
                    <a:pt x="445" y="301"/>
                  </a:cubicBezTo>
                  <a:cubicBezTo>
                    <a:pt x="445" y="294"/>
                    <a:pt x="445" y="294"/>
                    <a:pt x="445" y="294"/>
                  </a:cubicBezTo>
                  <a:cubicBezTo>
                    <a:pt x="444" y="290"/>
                    <a:pt x="444" y="290"/>
                    <a:pt x="444" y="290"/>
                  </a:cubicBezTo>
                  <a:cubicBezTo>
                    <a:pt x="441" y="289"/>
                    <a:pt x="441" y="289"/>
                    <a:pt x="441" y="289"/>
                  </a:cubicBezTo>
                  <a:cubicBezTo>
                    <a:pt x="441" y="289"/>
                    <a:pt x="435" y="288"/>
                    <a:pt x="433" y="288"/>
                  </a:cubicBezTo>
                  <a:cubicBezTo>
                    <a:pt x="431" y="288"/>
                    <a:pt x="427" y="287"/>
                    <a:pt x="427" y="287"/>
                  </a:cubicBezTo>
                  <a:cubicBezTo>
                    <a:pt x="422" y="283"/>
                    <a:pt x="422" y="283"/>
                    <a:pt x="422" y="283"/>
                  </a:cubicBezTo>
                  <a:cubicBezTo>
                    <a:pt x="411" y="283"/>
                    <a:pt x="411" y="283"/>
                    <a:pt x="411" y="283"/>
                  </a:cubicBezTo>
                  <a:cubicBezTo>
                    <a:pt x="411" y="274"/>
                    <a:pt x="405" y="271"/>
                    <a:pt x="405" y="271"/>
                  </a:cubicBezTo>
                  <a:cubicBezTo>
                    <a:pt x="400" y="271"/>
                    <a:pt x="400" y="271"/>
                    <a:pt x="400" y="271"/>
                  </a:cubicBezTo>
                  <a:cubicBezTo>
                    <a:pt x="397" y="272"/>
                    <a:pt x="397" y="272"/>
                    <a:pt x="397" y="272"/>
                  </a:cubicBezTo>
                  <a:cubicBezTo>
                    <a:pt x="394" y="270"/>
                    <a:pt x="394" y="270"/>
                    <a:pt x="394" y="270"/>
                  </a:cubicBezTo>
                  <a:cubicBezTo>
                    <a:pt x="393" y="268"/>
                    <a:pt x="393" y="268"/>
                    <a:pt x="393" y="268"/>
                  </a:cubicBezTo>
                  <a:cubicBezTo>
                    <a:pt x="393" y="268"/>
                    <a:pt x="391" y="267"/>
                    <a:pt x="389" y="267"/>
                  </a:cubicBezTo>
                  <a:cubicBezTo>
                    <a:pt x="386" y="267"/>
                    <a:pt x="384" y="267"/>
                    <a:pt x="384" y="267"/>
                  </a:cubicBezTo>
                  <a:cubicBezTo>
                    <a:pt x="381" y="264"/>
                    <a:pt x="381" y="264"/>
                    <a:pt x="381" y="264"/>
                  </a:cubicBezTo>
                  <a:cubicBezTo>
                    <a:pt x="381" y="247"/>
                    <a:pt x="381" y="247"/>
                    <a:pt x="381" y="247"/>
                  </a:cubicBezTo>
                  <a:cubicBezTo>
                    <a:pt x="373" y="241"/>
                    <a:pt x="374" y="233"/>
                    <a:pt x="374" y="233"/>
                  </a:cubicBezTo>
                  <a:cubicBezTo>
                    <a:pt x="374" y="233"/>
                    <a:pt x="380" y="216"/>
                    <a:pt x="380" y="206"/>
                  </a:cubicBezTo>
                  <a:cubicBezTo>
                    <a:pt x="380" y="195"/>
                    <a:pt x="395" y="194"/>
                    <a:pt x="395" y="192"/>
                  </a:cubicBezTo>
                  <a:cubicBezTo>
                    <a:pt x="395" y="190"/>
                    <a:pt x="406" y="181"/>
                    <a:pt x="406" y="181"/>
                  </a:cubicBezTo>
                  <a:cubicBezTo>
                    <a:pt x="421" y="178"/>
                    <a:pt x="416" y="165"/>
                    <a:pt x="416" y="165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5"/>
                    <a:pt x="409" y="135"/>
                    <a:pt x="409" y="135"/>
                  </a:cubicBezTo>
                  <a:cubicBezTo>
                    <a:pt x="401" y="131"/>
                    <a:pt x="401" y="131"/>
                    <a:pt x="401" y="131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394" y="128"/>
                    <a:pt x="394" y="128"/>
                    <a:pt x="394" y="128"/>
                  </a:cubicBezTo>
                  <a:cubicBezTo>
                    <a:pt x="390" y="120"/>
                    <a:pt x="390" y="120"/>
                    <a:pt x="390" y="120"/>
                  </a:cubicBezTo>
                  <a:cubicBezTo>
                    <a:pt x="381" y="118"/>
                    <a:pt x="381" y="118"/>
                    <a:pt x="381" y="118"/>
                  </a:cubicBezTo>
                  <a:cubicBezTo>
                    <a:pt x="370" y="115"/>
                    <a:pt x="370" y="115"/>
                    <a:pt x="370" y="115"/>
                  </a:cubicBezTo>
                  <a:cubicBezTo>
                    <a:pt x="360" y="109"/>
                    <a:pt x="360" y="109"/>
                    <a:pt x="360" y="109"/>
                  </a:cubicBezTo>
                  <a:cubicBezTo>
                    <a:pt x="355" y="104"/>
                    <a:pt x="355" y="104"/>
                    <a:pt x="355" y="10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345" y="104"/>
                    <a:pt x="345" y="104"/>
                    <a:pt x="345" y="104"/>
                  </a:cubicBezTo>
                  <a:cubicBezTo>
                    <a:pt x="329" y="101"/>
                    <a:pt x="329" y="101"/>
                    <a:pt x="329" y="101"/>
                  </a:cubicBezTo>
                  <a:cubicBezTo>
                    <a:pt x="314" y="109"/>
                    <a:pt x="308" y="81"/>
                    <a:pt x="308" y="81"/>
                  </a:cubicBezTo>
                  <a:cubicBezTo>
                    <a:pt x="314" y="65"/>
                    <a:pt x="311" y="58"/>
                    <a:pt x="311" y="58"/>
                  </a:cubicBezTo>
                  <a:cubicBezTo>
                    <a:pt x="300" y="55"/>
                    <a:pt x="293" y="42"/>
                    <a:pt x="293" y="42"/>
                  </a:cubicBezTo>
                  <a:cubicBezTo>
                    <a:pt x="282" y="42"/>
                    <a:pt x="275" y="37"/>
                    <a:pt x="274" y="34"/>
                  </a:cubicBezTo>
                  <a:cubicBezTo>
                    <a:pt x="272" y="31"/>
                    <a:pt x="269" y="12"/>
                    <a:pt x="269" y="12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55" y="15"/>
                    <a:pt x="255" y="15"/>
                    <a:pt x="255" y="15"/>
                  </a:cubicBezTo>
                  <a:cubicBezTo>
                    <a:pt x="255" y="15"/>
                    <a:pt x="245" y="16"/>
                    <a:pt x="244" y="16"/>
                  </a:cubicBezTo>
                  <a:cubicBezTo>
                    <a:pt x="243" y="16"/>
                    <a:pt x="234" y="17"/>
                    <a:pt x="226" y="17"/>
                  </a:cubicBezTo>
                  <a:cubicBezTo>
                    <a:pt x="218" y="17"/>
                    <a:pt x="215" y="11"/>
                    <a:pt x="215" y="11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4" y="4"/>
                    <a:pt x="215" y="1"/>
                    <a:pt x="211" y="1"/>
                  </a:cubicBezTo>
                  <a:cubicBezTo>
                    <a:pt x="207" y="0"/>
                    <a:pt x="203" y="4"/>
                    <a:pt x="203" y="4"/>
                  </a:cubicBezTo>
                  <a:cubicBezTo>
                    <a:pt x="203" y="4"/>
                    <a:pt x="202" y="6"/>
                    <a:pt x="201" y="6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8" y="6"/>
                    <a:pt x="196" y="6"/>
                    <a:pt x="195" y="6"/>
                  </a:cubicBezTo>
                  <a:cubicBezTo>
                    <a:pt x="193" y="6"/>
                    <a:pt x="190" y="6"/>
                    <a:pt x="188" y="6"/>
                  </a:cubicBezTo>
                  <a:cubicBezTo>
                    <a:pt x="187" y="6"/>
                    <a:pt x="185" y="6"/>
                    <a:pt x="185" y="6"/>
                  </a:cubicBezTo>
                  <a:cubicBezTo>
                    <a:pt x="185" y="6"/>
                    <a:pt x="184" y="6"/>
                    <a:pt x="182" y="7"/>
                  </a:cubicBezTo>
                  <a:cubicBezTo>
                    <a:pt x="180" y="9"/>
                    <a:pt x="182" y="8"/>
                    <a:pt x="182" y="9"/>
                  </a:cubicBezTo>
                  <a:cubicBezTo>
                    <a:pt x="182" y="10"/>
                    <a:pt x="182" y="13"/>
                    <a:pt x="182" y="13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76" y="21"/>
                    <a:pt x="176" y="21"/>
                    <a:pt x="176" y="21"/>
                  </a:cubicBezTo>
                  <a:cubicBezTo>
                    <a:pt x="176" y="21"/>
                    <a:pt x="171" y="25"/>
                    <a:pt x="169" y="26"/>
                  </a:cubicBezTo>
                  <a:cubicBezTo>
                    <a:pt x="167" y="26"/>
                    <a:pt x="168" y="27"/>
                    <a:pt x="168" y="29"/>
                  </a:cubicBezTo>
                  <a:cubicBezTo>
                    <a:pt x="168" y="30"/>
                    <a:pt x="168" y="32"/>
                    <a:pt x="168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42"/>
                    <a:pt x="154" y="46"/>
                    <a:pt x="152" y="46"/>
                  </a:cubicBezTo>
                  <a:cubicBezTo>
                    <a:pt x="151" y="46"/>
                    <a:pt x="150" y="47"/>
                    <a:pt x="147" y="47"/>
                  </a:cubicBezTo>
                  <a:cubicBezTo>
                    <a:pt x="145" y="47"/>
                    <a:pt x="142" y="48"/>
                    <a:pt x="142" y="48"/>
                  </a:cubicBezTo>
                  <a:cubicBezTo>
                    <a:pt x="142" y="46"/>
                    <a:pt x="142" y="46"/>
                    <a:pt x="142" y="46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42" y="44"/>
                    <a:pt x="141" y="43"/>
                    <a:pt x="138" y="41"/>
                  </a:cubicBezTo>
                  <a:cubicBezTo>
                    <a:pt x="135" y="40"/>
                    <a:pt x="138" y="41"/>
                    <a:pt x="134" y="41"/>
                  </a:cubicBezTo>
                  <a:cubicBezTo>
                    <a:pt x="130" y="40"/>
                    <a:pt x="132" y="41"/>
                    <a:pt x="129" y="41"/>
                  </a:cubicBezTo>
                  <a:cubicBezTo>
                    <a:pt x="126" y="40"/>
                    <a:pt x="126" y="41"/>
                    <a:pt x="126" y="41"/>
                  </a:cubicBezTo>
                  <a:cubicBezTo>
                    <a:pt x="126" y="41"/>
                    <a:pt x="121" y="40"/>
                    <a:pt x="120" y="40"/>
                  </a:cubicBezTo>
                  <a:cubicBezTo>
                    <a:pt x="119" y="40"/>
                    <a:pt x="119" y="40"/>
                    <a:pt x="116" y="40"/>
                  </a:cubicBezTo>
                  <a:cubicBezTo>
                    <a:pt x="114" y="40"/>
                    <a:pt x="115" y="41"/>
                    <a:pt x="115" y="42"/>
                  </a:cubicBezTo>
                  <a:cubicBezTo>
                    <a:pt x="114" y="43"/>
                    <a:pt x="114" y="44"/>
                    <a:pt x="114" y="44"/>
                  </a:cubicBezTo>
                  <a:cubicBezTo>
                    <a:pt x="114" y="44"/>
                    <a:pt x="113" y="45"/>
                    <a:pt x="113" y="46"/>
                  </a:cubicBezTo>
                  <a:cubicBezTo>
                    <a:pt x="112" y="47"/>
                    <a:pt x="111" y="47"/>
                    <a:pt x="110" y="48"/>
                  </a:cubicBezTo>
                  <a:cubicBezTo>
                    <a:pt x="109" y="48"/>
                    <a:pt x="109" y="48"/>
                    <a:pt x="107" y="48"/>
                  </a:cubicBezTo>
                  <a:cubicBezTo>
                    <a:pt x="106" y="48"/>
                    <a:pt x="106" y="48"/>
                    <a:pt x="104" y="48"/>
                  </a:cubicBezTo>
                  <a:cubicBezTo>
                    <a:pt x="102" y="48"/>
                    <a:pt x="102" y="48"/>
                    <a:pt x="100" y="48"/>
                  </a:cubicBezTo>
                  <a:cubicBezTo>
                    <a:pt x="99" y="48"/>
                    <a:pt x="99" y="48"/>
                    <a:pt x="97" y="48"/>
                  </a:cubicBezTo>
                  <a:cubicBezTo>
                    <a:pt x="95" y="48"/>
                    <a:pt x="94" y="48"/>
                    <a:pt x="94" y="48"/>
                  </a:cubicBezTo>
                  <a:cubicBezTo>
                    <a:pt x="93" y="48"/>
                    <a:pt x="90" y="48"/>
                    <a:pt x="90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47"/>
                    <a:pt x="86" y="46"/>
                    <a:pt x="85" y="45"/>
                  </a:cubicBezTo>
                  <a:cubicBezTo>
                    <a:pt x="85" y="44"/>
                    <a:pt x="84" y="44"/>
                    <a:pt x="84" y="44"/>
                  </a:cubicBezTo>
                  <a:cubicBezTo>
                    <a:pt x="84" y="44"/>
                    <a:pt x="82" y="44"/>
                    <a:pt x="81" y="44"/>
                  </a:cubicBezTo>
                  <a:cubicBezTo>
                    <a:pt x="80" y="44"/>
                    <a:pt x="78" y="45"/>
                    <a:pt x="78" y="45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3" y="53"/>
                    <a:pt x="73" y="54"/>
                  </a:cubicBezTo>
                  <a:cubicBezTo>
                    <a:pt x="73" y="54"/>
                    <a:pt x="75" y="55"/>
                    <a:pt x="75" y="55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69" y="72"/>
                  </a:cubicBezTo>
                  <a:cubicBezTo>
                    <a:pt x="67" y="74"/>
                    <a:pt x="68" y="73"/>
                    <a:pt x="66" y="73"/>
                  </a:cubicBezTo>
                  <a:cubicBezTo>
                    <a:pt x="65" y="74"/>
                    <a:pt x="64" y="75"/>
                    <a:pt x="64" y="75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2"/>
                    <a:pt x="64" y="83"/>
                  </a:cubicBezTo>
                  <a:cubicBezTo>
                    <a:pt x="64" y="84"/>
                    <a:pt x="63" y="85"/>
                    <a:pt x="63" y="85"/>
                  </a:cubicBezTo>
                  <a:cubicBezTo>
                    <a:pt x="63" y="85"/>
                    <a:pt x="63" y="88"/>
                    <a:pt x="62" y="89"/>
                  </a:cubicBezTo>
                  <a:cubicBezTo>
                    <a:pt x="60" y="90"/>
                    <a:pt x="61" y="90"/>
                    <a:pt x="61" y="92"/>
                  </a:cubicBezTo>
                  <a:cubicBezTo>
                    <a:pt x="60" y="93"/>
                    <a:pt x="61" y="93"/>
                    <a:pt x="61" y="94"/>
                  </a:cubicBezTo>
                  <a:cubicBezTo>
                    <a:pt x="61" y="95"/>
                    <a:pt x="60" y="96"/>
                    <a:pt x="60" y="98"/>
                  </a:cubicBezTo>
                  <a:cubicBezTo>
                    <a:pt x="60" y="100"/>
                    <a:pt x="59" y="102"/>
                    <a:pt x="59" y="102"/>
                  </a:cubicBezTo>
                  <a:cubicBezTo>
                    <a:pt x="59" y="102"/>
                    <a:pt x="59" y="106"/>
                    <a:pt x="59" y="107"/>
                  </a:cubicBezTo>
                  <a:cubicBezTo>
                    <a:pt x="59" y="108"/>
                    <a:pt x="57" y="111"/>
                    <a:pt x="57" y="111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6" y="113"/>
                    <a:pt x="56" y="115"/>
                    <a:pt x="56" y="116"/>
                  </a:cubicBezTo>
                  <a:cubicBezTo>
                    <a:pt x="56" y="117"/>
                    <a:pt x="56" y="119"/>
                    <a:pt x="56" y="119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3" y="129"/>
                    <a:pt x="31" y="129"/>
                    <a:pt x="29" y="128"/>
                  </a:cubicBezTo>
                  <a:cubicBezTo>
                    <a:pt x="27" y="128"/>
                    <a:pt x="26" y="128"/>
                    <a:pt x="25" y="128"/>
                  </a:cubicBezTo>
                  <a:cubicBezTo>
                    <a:pt x="24" y="128"/>
                    <a:pt x="20" y="128"/>
                    <a:pt x="20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7" y="154"/>
                    <a:pt x="7" y="154"/>
                    <a:pt x="7" y="154"/>
                  </a:cubicBezTo>
                  <a:cubicBezTo>
                    <a:pt x="7" y="154"/>
                    <a:pt x="5" y="156"/>
                    <a:pt x="4" y="156"/>
                  </a:cubicBezTo>
                  <a:cubicBezTo>
                    <a:pt x="3" y="157"/>
                    <a:pt x="2" y="159"/>
                    <a:pt x="2" y="159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4"/>
                    <a:pt x="2" y="165"/>
                  </a:cubicBezTo>
                  <a:cubicBezTo>
                    <a:pt x="3" y="167"/>
                    <a:pt x="4" y="168"/>
                    <a:pt x="4" y="168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1"/>
                    <a:pt x="6" y="173"/>
                    <a:pt x="8" y="175"/>
                  </a:cubicBezTo>
                  <a:cubicBezTo>
                    <a:pt x="9" y="177"/>
                    <a:pt x="8" y="176"/>
                    <a:pt x="9" y="177"/>
                  </a:cubicBezTo>
                  <a:cubicBezTo>
                    <a:pt x="9" y="178"/>
                    <a:pt x="9" y="179"/>
                    <a:pt x="9" y="180"/>
                  </a:cubicBezTo>
                  <a:cubicBezTo>
                    <a:pt x="9" y="181"/>
                    <a:pt x="9" y="182"/>
                    <a:pt x="9" y="182"/>
                  </a:cubicBezTo>
                  <a:cubicBezTo>
                    <a:pt x="9" y="182"/>
                    <a:pt x="7" y="185"/>
                    <a:pt x="7" y="186"/>
                  </a:cubicBezTo>
                  <a:cubicBezTo>
                    <a:pt x="7" y="187"/>
                    <a:pt x="6" y="190"/>
                    <a:pt x="6" y="190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5"/>
                    <a:pt x="8" y="196"/>
                  </a:cubicBezTo>
                  <a:cubicBezTo>
                    <a:pt x="8" y="198"/>
                    <a:pt x="8" y="197"/>
                    <a:pt x="9" y="199"/>
                  </a:cubicBezTo>
                  <a:cubicBezTo>
                    <a:pt x="10" y="200"/>
                    <a:pt x="11" y="201"/>
                    <a:pt x="11" y="201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9" y="207"/>
                    <a:pt x="19" y="207"/>
                    <a:pt x="19" y="207"/>
                  </a:cubicBezTo>
                  <a:cubicBezTo>
                    <a:pt x="24" y="211"/>
                    <a:pt x="24" y="211"/>
                    <a:pt x="24" y="211"/>
                  </a:cubicBezTo>
                  <a:cubicBezTo>
                    <a:pt x="28" y="214"/>
                    <a:pt x="28" y="214"/>
                    <a:pt x="28" y="214"/>
                  </a:cubicBezTo>
                  <a:cubicBezTo>
                    <a:pt x="31" y="220"/>
                    <a:pt x="31" y="220"/>
                    <a:pt x="31" y="220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6"/>
                    <a:pt x="34" y="226"/>
                    <a:pt x="34" y="226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6" y="233"/>
                    <a:pt x="36" y="233"/>
                    <a:pt x="36" y="233"/>
                  </a:cubicBezTo>
                  <a:cubicBezTo>
                    <a:pt x="38" y="236"/>
                    <a:pt x="38" y="236"/>
                    <a:pt x="38" y="236"/>
                  </a:cubicBezTo>
                  <a:cubicBezTo>
                    <a:pt x="40" y="238"/>
                    <a:pt x="40" y="238"/>
                    <a:pt x="40" y="238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2" y="244"/>
                    <a:pt x="42" y="244"/>
                    <a:pt x="42" y="244"/>
                  </a:cubicBezTo>
                  <a:cubicBezTo>
                    <a:pt x="42" y="244"/>
                    <a:pt x="42" y="246"/>
                    <a:pt x="42" y="247"/>
                  </a:cubicBezTo>
                  <a:cubicBezTo>
                    <a:pt x="42" y="249"/>
                    <a:pt x="42" y="250"/>
                    <a:pt x="42" y="250"/>
                  </a:cubicBezTo>
                  <a:cubicBezTo>
                    <a:pt x="44" y="253"/>
                    <a:pt x="44" y="253"/>
                    <a:pt x="44" y="253"/>
                  </a:cubicBezTo>
                  <a:cubicBezTo>
                    <a:pt x="47" y="259"/>
                    <a:pt x="47" y="259"/>
                    <a:pt x="47" y="259"/>
                  </a:cubicBezTo>
                  <a:cubicBezTo>
                    <a:pt x="47" y="259"/>
                    <a:pt x="47" y="260"/>
                    <a:pt x="47" y="262"/>
                  </a:cubicBezTo>
                  <a:cubicBezTo>
                    <a:pt x="47" y="264"/>
                    <a:pt x="47" y="266"/>
                    <a:pt x="47" y="267"/>
                  </a:cubicBezTo>
                  <a:cubicBezTo>
                    <a:pt x="47" y="268"/>
                    <a:pt x="46" y="269"/>
                    <a:pt x="46" y="269"/>
                  </a:cubicBezTo>
                  <a:cubicBezTo>
                    <a:pt x="44" y="271"/>
                    <a:pt x="44" y="271"/>
                    <a:pt x="44" y="271"/>
                  </a:cubicBezTo>
                  <a:cubicBezTo>
                    <a:pt x="44" y="271"/>
                    <a:pt x="43" y="272"/>
                    <a:pt x="42" y="278"/>
                  </a:cubicBezTo>
                  <a:cubicBezTo>
                    <a:pt x="41" y="284"/>
                    <a:pt x="35" y="284"/>
                    <a:pt x="32" y="284"/>
                  </a:cubicBezTo>
                  <a:cubicBezTo>
                    <a:pt x="29" y="284"/>
                    <a:pt x="26" y="282"/>
                    <a:pt x="26" y="282"/>
                  </a:cubicBezTo>
                  <a:cubicBezTo>
                    <a:pt x="26" y="282"/>
                    <a:pt x="23" y="279"/>
                    <a:pt x="22" y="278"/>
                  </a:cubicBezTo>
                  <a:cubicBezTo>
                    <a:pt x="21" y="277"/>
                    <a:pt x="20" y="275"/>
                    <a:pt x="20" y="274"/>
                  </a:cubicBezTo>
                  <a:cubicBezTo>
                    <a:pt x="20" y="273"/>
                    <a:pt x="19" y="271"/>
                    <a:pt x="19" y="271"/>
                  </a:cubicBezTo>
                  <a:cubicBezTo>
                    <a:pt x="19" y="271"/>
                    <a:pt x="19" y="269"/>
                    <a:pt x="19" y="267"/>
                  </a:cubicBezTo>
                  <a:cubicBezTo>
                    <a:pt x="19" y="265"/>
                    <a:pt x="18" y="264"/>
                    <a:pt x="18" y="264"/>
                  </a:cubicBezTo>
                  <a:cubicBezTo>
                    <a:pt x="18" y="264"/>
                    <a:pt x="17" y="262"/>
                    <a:pt x="16" y="262"/>
                  </a:cubicBezTo>
                  <a:cubicBezTo>
                    <a:pt x="15" y="262"/>
                    <a:pt x="13" y="263"/>
                    <a:pt x="13" y="263"/>
                  </a:cubicBezTo>
                  <a:cubicBezTo>
                    <a:pt x="13" y="263"/>
                    <a:pt x="9" y="266"/>
                    <a:pt x="8" y="269"/>
                  </a:cubicBezTo>
                  <a:cubicBezTo>
                    <a:pt x="6" y="271"/>
                    <a:pt x="4" y="272"/>
                    <a:pt x="4" y="272"/>
                  </a:cubicBezTo>
                  <a:cubicBezTo>
                    <a:pt x="1" y="275"/>
                    <a:pt x="1" y="275"/>
                    <a:pt x="1" y="275"/>
                  </a:cubicBezTo>
                  <a:cubicBezTo>
                    <a:pt x="1" y="275"/>
                    <a:pt x="0" y="279"/>
                    <a:pt x="0" y="280"/>
                  </a:cubicBezTo>
                  <a:cubicBezTo>
                    <a:pt x="0" y="281"/>
                    <a:pt x="1" y="282"/>
                    <a:pt x="1" y="282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2" y="284"/>
                    <a:pt x="4" y="285"/>
                    <a:pt x="5" y="287"/>
                  </a:cubicBezTo>
                  <a:cubicBezTo>
                    <a:pt x="7" y="289"/>
                    <a:pt x="6" y="288"/>
                    <a:pt x="6" y="288"/>
                  </a:cubicBezTo>
                  <a:cubicBezTo>
                    <a:pt x="6" y="288"/>
                    <a:pt x="6" y="288"/>
                    <a:pt x="6" y="29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4"/>
                    <a:pt x="6" y="296"/>
                  </a:cubicBezTo>
                  <a:cubicBezTo>
                    <a:pt x="6" y="298"/>
                    <a:pt x="6" y="298"/>
                    <a:pt x="6" y="300"/>
                  </a:cubicBezTo>
                  <a:cubicBezTo>
                    <a:pt x="6" y="301"/>
                    <a:pt x="7" y="300"/>
                    <a:pt x="7" y="303"/>
                  </a:cubicBezTo>
                  <a:cubicBezTo>
                    <a:pt x="7" y="306"/>
                    <a:pt x="8" y="306"/>
                    <a:pt x="8" y="306"/>
                  </a:cubicBezTo>
                  <a:cubicBezTo>
                    <a:pt x="10" y="307"/>
                    <a:pt x="10" y="307"/>
                    <a:pt x="10" y="307"/>
                  </a:cubicBezTo>
                  <a:cubicBezTo>
                    <a:pt x="10" y="307"/>
                    <a:pt x="10" y="307"/>
                    <a:pt x="12" y="307"/>
                  </a:cubicBezTo>
                  <a:cubicBezTo>
                    <a:pt x="14" y="307"/>
                    <a:pt x="13" y="307"/>
                    <a:pt x="15" y="309"/>
                  </a:cubicBezTo>
                  <a:cubicBezTo>
                    <a:pt x="16" y="310"/>
                    <a:pt x="16" y="310"/>
                    <a:pt x="16" y="310"/>
                  </a:cubicBezTo>
                  <a:cubicBezTo>
                    <a:pt x="19" y="312"/>
                    <a:pt x="19" y="312"/>
                    <a:pt x="19" y="312"/>
                  </a:cubicBezTo>
                  <a:cubicBezTo>
                    <a:pt x="19" y="312"/>
                    <a:pt x="20" y="313"/>
                    <a:pt x="21" y="313"/>
                  </a:cubicBezTo>
                  <a:cubicBezTo>
                    <a:pt x="22" y="314"/>
                    <a:pt x="23" y="314"/>
                    <a:pt x="23" y="314"/>
                  </a:cubicBezTo>
                  <a:cubicBezTo>
                    <a:pt x="24" y="316"/>
                    <a:pt x="24" y="316"/>
                    <a:pt x="24" y="316"/>
                  </a:cubicBezTo>
                  <a:cubicBezTo>
                    <a:pt x="24" y="318"/>
                    <a:pt x="24" y="318"/>
                    <a:pt x="24" y="318"/>
                  </a:cubicBezTo>
                  <a:cubicBezTo>
                    <a:pt x="23" y="321"/>
                    <a:pt x="23" y="321"/>
                    <a:pt x="23" y="321"/>
                  </a:cubicBezTo>
                  <a:cubicBezTo>
                    <a:pt x="23" y="321"/>
                    <a:pt x="23" y="322"/>
                    <a:pt x="22" y="324"/>
                  </a:cubicBezTo>
                  <a:cubicBezTo>
                    <a:pt x="21" y="325"/>
                    <a:pt x="22" y="325"/>
                    <a:pt x="22" y="325"/>
                  </a:cubicBezTo>
                  <a:cubicBezTo>
                    <a:pt x="23" y="327"/>
                    <a:pt x="23" y="327"/>
                    <a:pt x="23" y="327"/>
                  </a:cubicBezTo>
                  <a:cubicBezTo>
                    <a:pt x="24" y="329"/>
                    <a:pt x="24" y="329"/>
                    <a:pt x="24" y="329"/>
                  </a:cubicBezTo>
                  <a:cubicBezTo>
                    <a:pt x="26" y="331"/>
                    <a:pt x="26" y="331"/>
                    <a:pt x="26" y="331"/>
                  </a:cubicBezTo>
                  <a:cubicBezTo>
                    <a:pt x="28" y="335"/>
                    <a:pt x="28" y="335"/>
                    <a:pt x="28" y="335"/>
                  </a:cubicBezTo>
                  <a:cubicBezTo>
                    <a:pt x="28" y="335"/>
                    <a:pt x="29" y="336"/>
                    <a:pt x="30" y="338"/>
                  </a:cubicBezTo>
                  <a:cubicBezTo>
                    <a:pt x="31" y="339"/>
                    <a:pt x="31" y="340"/>
                    <a:pt x="31" y="340"/>
                  </a:cubicBezTo>
                  <a:cubicBezTo>
                    <a:pt x="31" y="343"/>
                    <a:pt x="31" y="343"/>
                    <a:pt x="31" y="343"/>
                  </a:cubicBezTo>
                  <a:cubicBezTo>
                    <a:pt x="30" y="345"/>
                    <a:pt x="30" y="345"/>
                    <a:pt x="30" y="345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27" y="349"/>
                    <a:pt x="30" y="350"/>
                    <a:pt x="30" y="350"/>
                  </a:cubicBezTo>
                  <a:cubicBezTo>
                    <a:pt x="31" y="352"/>
                    <a:pt x="31" y="352"/>
                    <a:pt x="31" y="352"/>
                  </a:cubicBezTo>
                  <a:cubicBezTo>
                    <a:pt x="31" y="354"/>
                    <a:pt x="31" y="354"/>
                    <a:pt x="31" y="354"/>
                  </a:cubicBezTo>
                  <a:cubicBezTo>
                    <a:pt x="31" y="360"/>
                    <a:pt x="31" y="360"/>
                    <a:pt x="31" y="360"/>
                  </a:cubicBezTo>
                  <a:cubicBezTo>
                    <a:pt x="33" y="362"/>
                    <a:pt x="33" y="362"/>
                    <a:pt x="33" y="362"/>
                  </a:cubicBezTo>
                  <a:cubicBezTo>
                    <a:pt x="36" y="362"/>
                    <a:pt x="36" y="362"/>
                    <a:pt x="36" y="362"/>
                  </a:cubicBezTo>
                  <a:cubicBezTo>
                    <a:pt x="36" y="362"/>
                    <a:pt x="36" y="362"/>
                    <a:pt x="38" y="362"/>
                  </a:cubicBezTo>
                  <a:cubicBezTo>
                    <a:pt x="40" y="362"/>
                    <a:pt x="40" y="363"/>
                    <a:pt x="40" y="363"/>
                  </a:cubicBezTo>
                  <a:cubicBezTo>
                    <a:pt x="42" y="365"/>
                    <a:pt x="42" y="365"/>
                    <a:pt x="42" y="365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5" y="375"/>
                    <a:pt x="45" y="375"/>
                    <a:pt x="45" y="375"/>
                  </a:cubicBezTo>
                  <a:cubicBezTo>
                    <a:pt x="45" y="375"/>
                    <a:pt x="46" y="379"/>
                    <a:pt x="47" y="382"/>
                  </a:cubicBezTo>
                  <a:cubicBezTo>
                    <a:pt x="50" y="382"/>
                    <a:pt x="50" y="382"/>
                    <a:pt x="50" y="382"/>
                  </a:cubicBezTo>
                  <a:cubicBezTo>
                    <a:pt x="54" y="381"/>
                    <a:pt x="54" y="381"/>
                    <a:pt x="54" y="381"/>
                  </a:cubicBezTo>
                  <a:cubicBezTo>
                    <a:pt x="58" y="380"/>
                    <a:pt x="58" y="380"/>
                    <a:pt x="58" y="380"/>
                  </a:cubicBezTo>
                  <a:cubicBezTo>
                    <a:pt x="59" y="380"/>
                    <a:pt x="59" y="380"/>
                    <a:pt x="59" y="380"/>
                  </a:cubicBezTo>
                  <a:cubicBezTo>
                    <a:pt x="61" y="383"/>
                    <a:pt x="61" y="383"/>
                    <a:pt x="61" y="383"/>
                  </a:cubicBezTo>
                  <a:cubicBezTo>
                    <a:pt x="65" y="385"/>
                    <a:pt x="65" y="385"/>
                    <a:pt x="65" y="385"/>
                  </a:cubicBezTo>
                  <a:cubicBezTo>
                    <a:pt x="66" y="382"/>
                    <a:pt x="66" y="382"/>
                    <a:pt x="66" y="382"/>
                  </a:cubicBezTo>
                  <a:cubicBezTo>
                    <a:pt x="66" y="380"/>
                    <a:pt x="66" y="380"/>
                    <a:pt x="66" y="380"/>
                  </a:cubicBezTo>
                  <a:cubicBezTo>
                    <a:pt x="66" y="377"/>
                    <a:pt x="66" y="377"/>
                    <a:pt x="66" y="377"/>
                  </a:cubicBezTo>
                  <a:cubicBezTo>
                    <a:pt x="66" y="377"/>
                    <a:pt x="68" y="376"/>
                    <a:pt x="70" y="376"/>
                  </a:cubicBezTo>
                  <a:cubicBezTo>
                    <a:pt x="72" y="376"/>
                    <a:pt x="73" y="377"/>
                    <a:pt x="73" y="377"/>
                  </a:cubicBezTo>
                  <a:cubicBezTo>
                    <a:pt x="76" y="380"/>
                    <a:pt x="76" y="380"/>
                    <a:pt x="76" y="380"/>
                  </a:cubicBezTo>
                  <a:cubicBezTo>
                    <a:pt x="81" y="382"/>
                    <a:pt x="81" y="382"/>
                    <a:pt x="81" y="382"/>
                  </a:cubicBezTo>
                  <a:cubicBezTo>
                    <a:pt x="81" y="382"/>
                    <a:pt x="82" y="380"/>
                    <a:pt x="87" y="380"/>
                  </a:cubicBezTo>
                  <a:cubicBezTo>
                    <a:pt x="92" y="380"/>
                    <a:pt x="94" y="382"/>
                    <a:pt x="94" y="382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7" y="384"/>
                    <a:pt x="103" y="394"/>
                    <a:pt x="105" y="396"/>
                  </a:cubicBezTo>
                  <a:cubicBezTo>
                    <a:pt x="107" y="397"/>
                    <a:pt x="108" y="399"/>
                    <a:pt x="108" y="399"/>
                  </a:cubicBezTo>
                  <a:cubicBezTo>
                    <a:pt x="112" y="403"/>
                    <a:pt x="112" y="403"/>
                    <a:pt x="112" y="403"/>
                  </a:cubicBezTo>
                  <a:cubicBezTo>
                    <a:pt x="112" y="403"/>
                    <a:pt x="114" y="403"/>
                    <a:pt x="116" y="403"/>
                  </a:cubicBezTo>
                  <a:cubicBezTo>
                    <a:pt x="117" y="403"/>
                    <a:pt x="119" y="403"/>
                    <a:pt x="122" y="403"/>
                  </a:cubicBezTo>
                  <a:cubicBezTo>
                    <a:pt x="124" y="403"/>
                    <a:pt x="124" y="403"/>
                    <a:pt x="126" y="403"/>
                  </a:cubicBezTo>
                  <a:cubicBezTo>
                    <a:pt x="128" y="403"/>
                    <a:pt x="128" y="404"/>
                    <a:pt x="128" y="404"/>
                  </a:cubicBezTo>
                  <a:cubicBezTo>
                    <a:pt x="128" y="404"/>
                    <a:pt x="131" y="406"/>
                    <a:pt x="133" y="408"/>
                  </a:cubicBezTo>
                  <a:cubicBezTo>
                    <a:pt x="134" y="410"/>
                    <a:pt x="135" y="408"/>
                    <a:pt x="135" y="408"/>
                  </a:cubicBezTo>
                  <a:cubicBezTo>
                    <a:pt x="135" y="408"/>
                    <a:pt x="137" y="408"/>
                    <a:pt x="140" y="408"/>
                  </a:cubicBezTo>
                  <a:cubicBezTo>
                    <a:pt x="143" y="408"/>
                    <a:pt x="140" y="408"/>
                    <a:pt x="142" y="408"/>
                  </a:cubicBezTo>
                  <a:cubicBezTo>
                    <a:pt x="144" y="408"/>
                    <a:pt x="145" y="408"/>
                    <a:pt x="145" y="408"/>
                  </a:cubicBezTo>
                  <a:cubicBezTo>
                    <a:pt x="145" y="408"/>
                    <a:pt x="146" y="409"/>
                    <a:pt x="149" y="411"/>
                  </a:cubicBezTo>
                  <a:cubicBezTo>
                    <a:pt x="152" y="413"/>
                    <a:pt x="149" y="411"/>
                    <a:pt x="151" y="413"/>
                  </a:cubicBezTo>
                  <a:cubicBezTo>
                    <a:pt x="154" y="414"/>
                    <a:pt x="151" y="413"/>
                    <a:pt x="155" y="416"/>
                  </a:cubicBezTo>
                  <a:cubicBezTo>
                    <a:pt x="158" y="419"/>
                    <a:pt x="157" y="418"/>
                    <a:pt x="157" y="418"/>
                  </a:cubicBezTo>
                  <a:cubicBezTo>
                    <a:pt x="157" y="418"/>
                    <a:pt x="158" y="419"/>
                    <a:pt x="161" y="419"/>
                  </a:cubicBezTo>
                  <a:cubicBezTo>
                    <a:pt x="163" y="420"/>
                    <a:pt x="163" y="419"/>
                    <a:pt x="165" y="419"/>
                  </a:cubicBezTo>
                  <a:cubicBezTo>
                    <a:pt x="167" y="419"/>
                    <a:pt x="167" y="419"/>
                    <a:pt x="169" y="419"/>
                  </a:cubicBezTo>
                  <a:cubicBezTo>
                    <a:pt x="172" y="419"/>
                    <a:pt x="172" y="419"/>
                    <a:pt x="172" y="419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5" y="427"/>
                    <a:pt x="175" y="427"/>
                    <a:pt x="175" y="427"/>
                  </a:cubicBezTo>
                  <a:cubicBezTo>
                    <a:pt x="175" y="430"/>
                    <a:pt x="175" y="430"/>
                    <a:pt x="175" y="430"/>
                  </a:cubicBezTo>
                  <a:cubicBezTo>
                    <a:pt x="177" y="435"/>
                    <a:pt x="177" y="435"/>
                    <a:pt x="177" y="435"/>
                  </a:cubicBezTo>
                  <a:cubicBezTo>
                    <a:pt x="181" y="435"/>
                    <a:pt x="181" y="435"/>
                    <a:pt x="181" y="435"/>
                  </a:cubicBezTo>
                  <a:cubicBezTo>
                    <a:pt x="186" y="435"/>
                    <a:pt x="186" y="435"/>
                    <a:pt x="186" y="435"/>
                  </a:cubicBezTo>
                  <a:cubicBezTo>
                    <a:pt x="189" y="434"/>
                    <a:pt x="189" y="434"/>
                    <a:pt x="189" y="434"/>
                  </a:cubicBezTo>
                  <a:cubicBezTo>
                    <a:pt x="189" y="431"/>
                    <a:pt x="189" y="431"/>
                    <a:pt x="189" y="431"/>
                  </a:cubicBezTo>
                  <a:cubicBezTo>
                    <a:pt x="185" y="425"/>
                    <a:pt x="185" y="425"/>
                    <a:pt x="185" y="425"/>
                  </a:cubicBezTo>
                  <a:cubicBezTo>
                    <a:pt x="187" y="424"/>
                    <a:pt x="187" y="424"/>
                    <a:pt x="187" y="424"/>
                  </a:cubicBezTo>
                  <a:cubicBezTo>
                    <a:pt x="191" y="420"/>
                    <a:pt x="191" y="420"/>
                    <a:pt x="191" y="420"/>
                  </a:cubicBezTo>
                  <a:cubicBezTo>
                    <a:pt x="191" y="406"/>
                    <a:pt x="191" y="406"/>
                    <a:pt x="191" y="406"/>
                  </a:cubicBezTo>
                  <a:cubicBezTo>
                    <a:pt x="191" y="406"/>
                    <a:pt x="194" y="404"/>
                    <a:pt x="196" y="404"/>
                  </a:cubicBezTo>
                  <a:cubicBezTo>
                    <a:pt x="198" y="404"/>
                    <a:pt x="199" y="404"/>
                    <a:pt x="199" y="404"/>
                  </a:cubicBezTo>
                  <a:cubicBezTo>
                    <a:pt x="201" y="402"/>
                    <a:pt x="201" y="402"/>
                    <a:pt x="201" y="402"/>
                  </a:cubicBezTo>
                  <a:cubicBezTo>
                    <a:pt x="204" y="399"/>
                    <a:pt x="204" y="399"/>
                    <a:pt x="204" y="399"/>
                  </a:cubicBezTo>
                  <a:cubicBezTo>
                    <a:pt x="204" y="399"/>
                    <a:pt x="204" y="399"/>
                    <a:pt x="209" y="400"/>
                  </a:cubicBezTo>
                  <a:cubicBezTo>
                    <a:pt x="214" y="401"/>
                    <a:pt x="212" y="402"/>
                    <a:pt x="212" y="402"/>
                  </a:cubicBezTo>
                  <a:cubicBezTo>
                    <a:pt x="212" y="402"/>
                    <a:pt x="214" y="404"/>
                    <a:pt x="217" y="404"/>
                  </a:cubicBezTo>
                  <a:cubicBezTo>
                    <a:pt x="220" y="404"/>
                    <a:pt x="221" y="404"/>
                    <a:pt x="221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5" y="402"/>
                    <a:pt x="225" y="402"/>
                    <a:pt x="225" y="402"/>
                  </a:cubicBezTo>
                  <a:cubicBezTo>
                    <a:pt x="225" y="402"/>
                    <a:pt x="223" y="401"/>
                    <a:pt x="223" y="399"/>
                  </a:cubicBezTo>
                  <a:close/>
                </a:path>
              </a:pathLst>
            </a:custGeom>
            <a:solidFill>
              <a:srgbClr val="BCBEC0"/>
            </a:solidFill>
            <a:ln w="76200" cap="flat" cmpd="sng">
              <a:solidFill>
                <a:srgbClr val="BCBEC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未知"/>
            <p:cNvSpPr/>
            <p:nvPr/>
          </p:nvSpPr>
          <p:spPr bwMode="auto">
            <a:xfrm>
              <a:off x="261" y="135"/>
              <a:ext cx="65" cy="61"/>
            </a:xfrm>
            <a:custGeom>
              <a:avLst/>
              <a:gdLst>
                <a:gd name="T0" fmla="*/ 4 w 163"/>
                <a:gd name="T1" fmla="*/ 116 h 154"/>
                <a:gd name="T2" fmla="*/ 8 w 163"/>
                <a:gd name="T3" fmla="*/ 121 h 154"/>
                <a:gd name="T4" fmla="*/ 12 w 163"/>
                <a:gd name="T5" fmla="*/ 125 h 154"/>
                <a:gd name="T6" fmla="*/ 14 w 163"/>
                <a:gd name="T7" fmla="*/ 130 h 154"/>
                <a:gd name="T8" fmla="*/ 13 w 163"/>
                <a:gd name="T9" fmla="*/ 136 h 154"/>
                <a:gd name="T10" fmla="*/ 11 w 163"/>
                <a:gd name="T11" fmla="*/ 145 h 154"/>
                <a:gd name="T12" fmla="*/ 11 w 163"/>
                <a:gd name="T13" fmla="*/ 148 h 154"/>
                <a:gd name="T14" fmla="*/ 16 w 163"/>
                <a:gd name="T15" fmla="*/ 154 h 154"/>
                <a:gd name="T16" fmla="*/ 20 w 163"/>
                <a:gd name="T17" fmla="*/ 152 h 154"/>
                <a:gd name="T18" fmla="*/ 22 w 163"/>
                <a:gd name="T19" fmla="*/ 150 h 154"/>
                <a:gd name="T20" fmla="*/ 29 w 163"/>
                <a:gd name="T21" fmla="*/ 149 h 154"/>
                <a:gd name="T22" fmla="*/ 35 w 163"/>
                <a:gd name="T23" fmla="*/ 146 h 154"/>
                <a:gd name="T24" fmla="*/ 41 w 163"/>
                <a:gd name="T25" fmla="*/ 146 h 154"/>
                <a:gd name="T26" fmla="*/ 44 w 163"/>
                <a:gd name="T27" fmla="*/ 146 h 154"/>
                <a:gd name="T28" fmla="*/ 45 w 163"/>
                <a:gd name="T29" fmla="*/ 147 h 154"/>
                <a:gd name="T30" fmla="*/ 49 w 163"/>
                <a:gd name="T31" fmla="*/ 147 h 154"/>
                <a:gd name="T32" fmla="*/ 54 w 163"/>
                <a:gd name="T33" fmla="*/ 147 h 154"/>
                <a:gd name="T34" fmla="*/ 60 w 163"/>
                <a:gd name="T35" fmla="*/ 147 h 154"/>
                <a:gd name="T36" fmla="*/ 70 w 163"/>
                <a:gd name="T37" fmla="*/ 144 h 154"/>
                <a:gd name="T38" fmla="*/ 94 w 163"/>
                <a:gd name="T39" fmla="*/ 117 h 154"/>
                <a:gd name="T40" fmla="*/ 109 w 163"/>
                <a:gd name="T41" fmla="*/ 110 h 154"/>
                <a:gd name="T42" fmla="*/ 136 w 163"/>
                <a:gd name="T43" fmla="*/ 105 h 154"/>
                <a:gd name="T44" fmla="*/ 145 w 163"/>
                <a:gd name="T45" fmla="*/ 100 h 154"/>
                <a:gd name="T46" fmla="*/ 149 w 163"/>
                <a:gd name="T47" fmla="*/ 98 h 154"/>
                <a:gd name="T48" fmla="*/ 160 w 163"/>
                <a:gd name="T49" fmla="*/ 96 h 154"/>
                <a:gd name="T50" fmla="*/ 162 w 163"/>
                <a:gd name="T51" fmla="*/ 88 h 154"/>
                <a:gd name="T52" fmla="*/ 153 w 163"/>
                <a:gd name="T53" fmla="*/ 78 h 154"/>
                <a:gd name="T54" fmla="*/ 146 w 163"/>
                <a:gd name="T55" fmla="*/ 69 h 154"/>
                <a:gd name="T56" fmla="*/ 155 w 163"/>
                <a:gd name="T57" fmla="*/ 49 h 154"/>
                <a:gd name="T58" fmla="*/ 133 w 163"/>
                <a:gd name="T59" fmla="*/ 49 h 154"/>
                <a:gd name="T60" fmla="*/ 109 w 163"/>
                <a:gd name="T61" fmla="*/ 40 h 154"/>
                <a:gd name="T62" fmla="*/ 97 w 163"/>
                <a:gd name="T63" fmla="*/ 27 h 154"/>
                <a:gd name="T64" fmla="*/ 78 w 163"/>
                <a:gd name="T65" fmla="*/ 17 h 154"/>
                <a:gd name="T66" fmla="*/ 63 w 163"/>
                <a:gd name="T67" fmla="*/ 20 h 154"/>
                <a:gd name="T68" fmla="*/ 41 w 163"/>
                <a:gd name="T69" fmla="*/ 22 h 154"/>
                <a:gd name="T70" fmla="*/ 40 w 163"/>
                <a:gd name="T71" fmla="*/ 50 h 154"/>
                <a:gd name="T72" fmla="*/ 42 w 163"/>
                <a:gd name="T73" fmla="*/ 68 h 154"/>
                <a:gd name="T74" fmla="*/ 26 w 163"/>
                <a:gd name="T75" fmla="*/ 96 h 154"/>
                <a:gd name="T76" fmla="*/ 18 w 163"/>
                <a:gd name="T77" fmla="*/ 108 h 154"/>
                <a:gd name="T78" fmla="*/ 1 w 163"/>
                <a:gd name="T79" fmla="*/ 104 h 154"/>
                <a:gd name="T80" fmla="*/ 0 w 163"/>
                <a:gd name="T81" fmla="*/ 111 h 154"/>
                <a:gd name="T82" fmla="*/ 4 w 163"/>
                <a:gd name="T83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3" h="154">
                  <a:moveTo>
                    <a:pt x="4" y="116"/>
                  </a:moveTo>
                  <a:cubicBezTo>
                    <a:pt x="8" y="121"/>
                    <a:pt x="8" y="121"/>
                    <a:pt x="8" y="121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1" y="143"/>
                    <a:pt x="11" y="145"/>
                  </a:cubicBezTo>
                  <a:cubicBezTo>
                    <a:pt x="11" y="146"/>
                    <a:pt x="11" y="148"/>
                    <a:pt x="11" y="148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8" y="150"/>
                    <a:pt x="29" y="149"/>
                  </a:cubicBezTo>
                  <a:cubicBezTo>
                    <a:pt x="31" y="148"/>
                    <a:pt x="35" y="146"/>
                    <a:pt x="35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48" y="147"/>
                    <a:pt x="49" y="147"/>
                  </a:cubicBezTo>
                  <a:cubicBezTo>
                    <a:pt x="50" y="147"/>
                    <a:pt x="52" y="147"/>
                    <a:pt x="54" y="147"/>
                  </a:cubicBezTo>
                  <a:cubicBezTo>
                    <a:pt x="55" y="147"/>
                    <a:pt x="60" y="147"/>
                    <a:pt x="60" y="147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4" y="140"/>
                    <a:pt x="94" y="117"/>
                    <a:pt x="94" y="117"/>
                  </a:cubicBezTo>
                  <a:cubicBezTo>
                    <a:pt x="103" y="120"/>
                    <a:pt x="109" y="110"/>
                    <a:pt x="109" y="110"/>
                  </a:cubicBezTo>
                  <a:cubicBezTo>
                    <a:pt x="116" y="115"/>
                    <a:pt x="136" y="105"/>
                    <a:pt x="136" y="105"/>
                  </a:cubicBezTo>
                  <a:cubicBezTo>
                    <a:pt x="145" y="100"/>
                    <a:pt x="145" y="100"/>
                    <a:pt x="145" y="100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3" y="76"/>
                    <a:pt x="153" y="78"/>
                    <a:pt x="153" y="78"/>
                  </a:cubicBezTo>
                  <a:cubicBezTo>
                    <a:pt x="134" y="78"/>
                    <a:pt x="146" y="69"/>
                    <a:pt x="146" y="69"/>
                  </a:cubicBezTo>
                  <a:cubicBezTo>
                    <a:pt x="158" y="65"/>
                    <a:pt x="155" y="49"/>
                    <a:pt x="155" y="49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21" y="63"/>
                    <a:pt x="111" y="56"/>
                    <a:pt x="109" y="40"/>
                  </a:cubicBezTo>
                  <a:cubicBezTo>
                    <a:pt x="107" y="23"/>
                    <a:pt x="97" y="27"/>
                    <a:pt x="97" y="27"/>
                  </a:cubicBezTo>
                  <a:cubicBezTo>
                    <a:pt x="91" y="34"/>
                    <a:pt x="89" y="34"/>
                    <a:pt x="78" y="17"/>
                  </a:cubicBezTo>
                  <a:cubicBezTo>
                    <a:pt x="66" y="0"/>
                    <a:pt x="63" y="20"/>
                    <a:pt x="63" y="20"/>
                  </a:cubicBezTo>
                  <a:cubicBezTo>
                    <a:pt x="38" y="17"/>
                    <a:pt x="41" y="22"/>
                    <a:pt x="41" y="22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5" y="54"/>
                    <a:pt x="44" y="64"/>
                    <a:pt x="42" y="68"/>
                  </a:cubicBezTo>
                  <a:cubicBezTo>
                    <a:pt x="39" y="72"/>
                    <a:pt x="28" y="85"/>
                    <a:pt x="26" y="96"/>
                  </a:cubicBezTo>
                  <a:cubicBezTo>
                    <a:pt x="23" y="106"/>
                    <a:pt x="18" y="108"/>
                    <a:pt x="18" y="108"/>
                  </a:cubicBezTo>
                  <a:cubicBezTo>
                    <a:pt x="10" y="99"/>
                    <a:pt x="1" y="104"/>
                    <a:pt x="1" y="104"/>
                  </a:cubicBezTo>
                  <a:cubicBezTo>
                    <a:pt x="0" y="111"/>
                    <a:pt x="0" y="111"/>
                    <a:pt x="0" y="111"/>
                  </a:cubicBezTo>
                  <a:lnTo>
                    <a:pt x="4" y="116"/>
                  </a:lnTo>
                  <a:close/>
                </a:path>
              </a:pathLst>
            </a:custGeom>
            <a:solidFill>
              <a:srgbClr val="BCBEC0"/>
            </a:solidFill>
            <a:ln w="76200" cap="flat" cmpd="sng">
              <a:solidFill>
                <a:srgbClr val="BCBEC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未知"/>
            <p:cNvSpPr/>
            <p:nvPr/>
          </p:nvSpPr>
          <p:spPr bwMode="auto">
            <a:xfrm>
              <a:off x="314" y="121"/>
              <a:ext cx="146" cy="92"/>
            </a:xfrm>
            <a:custGeom>
              <a:avLst/>
              <a:gdLst>
                <a:gd name="T0" fmla="*/ 341 w 371"/>
                <a:gd name="T1" fmla="*/ 55 h 233"/>
                <a:gd name="T2" fmla="*/ 332 w 371"/>
                <a:gd name="T3" fmla="*/ 58 h 233"/>
                <a:gd name="T4" fmla="*/ 323 w 371"/>
                <a:gd name="T5" fmla="*/ 53 h 233"/>
                <a:gd name="T6" fmla="*/ 314 w 371"/>
                <a:gd name="T7" fmla="*/ 56 h 233"/>
                <a:gd name="T8" fmla="*/ 311 w 371"/>
                <a:gd name="T9" fmla="*/ 65 h 233"/>
                <a:gd name="T10" fmla="*/ 303 w 371"/>
                <a:gd name="T11" fmla="*/ 51 h 233"/>
                <a:gd name="T12" fmla="*/ 295 w 371"/>
                <a:gd name="T13" fmla="*/ 44 h 233"/>
                <a:gd name="T14" fmla="*/ 283 w 371"/>
                <a:gd name="T15" fmla="*/ 45 h 233"/>
                <a:gd name="T16" fmla="*/ 275 w 371"/>
                <a:gd name="T17" fmla="*/ 43 h 233"/>
                <a:gd name="T18" fmla="*/ 256 w 371"/>
                <a:gd name="T19" fmla="*/ 52 h 233"/>
                <a:gd name="T20" fmla="*/ 244 w 371"/>
                <a:gd name="T21" fmla="*/ 20 h 233"/>
                <a:gd name="T22" fmla="*/ 235 w 371"/>
                <a:gd name="T23" fmla="*/ 6 h 233"/>
                <a:gd name="T24" fmla="*/ 196 w 371"/>
                <a:gd name="T25" fmla="*/ 14 h 233"/>
                <a:gd name="T26" fmla="*/ 166 w 371"/>
                <a:gd name="T27" fmla="*/ 6 h 233"/>
                <a:gd name="T28" fmla="*/ 149 w 371"/>
                <a:gd name="T29" fmla="*/ 10 h 233"/>
                <a:gd name="T30" fmla="*/ 110 w 371"/>
                <a:gd name="T31" fmla="*/ 27 h 233"/>
                <a:gd name="T32" fmla="*/ 94 w 371"/>
                <a:gd name="T33" fmla="*/ 50 h 233"/>
                <a:gd name="T34" fmla="*/ 70 w 371"/>
                <a:gd name="T35" fmla="*/ 57 h 233"/>
                <a:gd name="T36" fmla="*/ 59 w 371"/>
                <a:gd name="T37" fmla="*/ 50 h 233"/>
                <a:gd name="T38" fmla="*/ 45 w 371"/>
                <a:gd name="T39" fmla="*/ 57 h 233"/>
                <a:gd name="T40" fmla="*/ 37 w 371"/>
                <a:gd name="T41" fmla="*/ 50 h 233"/>
                <a:gd name="T42" fmla="*/ 30 w 371"/>
                <a:gd name="T43" fmla="*/ 50 h 233"/>
                <a:gd name="T44" fmla="*/ 25 w 371"/>
                <a:gd name="T45" fmla="*/ 78 h 233"/>
                <a:gd name="T46" fmla="*/ 19 w 371"/>
                <a:gd name="T47" fmla="*/ 114 h 233"/>
                <a:gd name="T48" fmla="*/ 32 w 371"/>
                <a:gd name="T49" fmla="*/ 119 h 233"/>
                <a:gd name="T50" fmla="*/ 43 w 371"/>
                <a:gd name="T51" fmla="*/ 117 h 233"/>
                <a:gd name="T52" fmla="*/ 56 w 371"/>
                <a:gd name="T53" fmla="*/ 116 h 233"/>
                <a:gd name="T54" fmla="*/ 65 w 371"/>
                <a:gd name="T55" fmla="*/ 127 h 233"/>
                <a:gd name="T56" fmla="*/ 63 w 371"/>
                <a:gd name="T57" fmla="*/ 146 h 233"/>
                <a:gd name="T58" fmla="*/ 53 w 371"/>
                <a:gd name="T59" fmla="*/ 172 h 233"/>
                <a:gd name="T60" fmla="*/ 61 w 371"/>
                <a:gd name="T61" fmla="*/ 183 h 233"/>
                <a:gd name="T62" fmla="*/ 110 w 371"/>
                <a:gd name="T63" fmla="*/ 172 h 233"/>
                <a:gd name="T64" fmla="*/ 166 w 371"/>
                <a:gd name="T65" fmla="*/ 233 h 233"/>
                <a:gd name="T66" fmla="*/ 248 w 371"/>
                <a:gd name="T67" fmla="*/ 159 h 233"/>
                <a:gd name="T68" fmla="*/ 267 w 371"/>
                <a:gd name="T69" fmla="*/ 158 h 233"/>
                <a:gd name="T70" fmla="*/ 276 w 371"/>
                <a:gd name="T71" fmla="*/ 154 h 233"/>
                <a:gd name="T72" fmla="*/ 292 w 371"/>
                <a:gd name="T73" fmla="*/ 162 h 233"/>
                <a:gd name="T74" fmla="*/ 304 w 371"/>
                <a:gd name="T75" fmla="*/ 162 h 233"/>
                <a:gd name="T76" fmla="*/ 316 w 371"/>
                <a:gd name="T77" fmla="*/ 166 h 233"/>
                <a:gd name="T78" fmla="*/ 325 w 371"/>
                <a:gd name="T79" fmla="*/ 153 h 233"/>
                <a:gd name="T80" fmla="*/ 331 w 371"/>
                <a:gd name="T81" fmla="*/ 150 h 233"/>
                <a:gd name="T82" fmla="*/ 324 w 371"/>
                <a:gd name="T83" fmla="*/ 139 h 233"/>
                <a:gd name="T84" fmla="*/ 319 w 371"/>
                <a:gd name="T85" fmla="*/ 122 h 233"/>
                <a:gd name="T86" fmla="*/ 327 w 371"/>
                <a:gd name="T87" fmla="*/ 114 h 233"/>
                <a:gd name="T88" fmla="*/ 324 w 371"/>
                <a:gd name="T89" fmla="*/ 107 h 233"/>
                <a:gd name="T90" fmla="*/ 333 w 371"/>
                <a:gd name="T91" fmla="*/ 103 h 233"/>
                <a:gd name="T92" fmla="*/ 345 w 371"/>
                <a:gd name="T93" fmla="*/ 112 h 233"/>
                <a:gd name="T94" fmla="*/ 359 w 371"/>
                <a:gd name="T95" fmla="*/ 117 h 233"/>
                <a:gd name="T96" fmla="*/ 371 w 371"/>
                <a:gd name="T97" fmla="*/ 107 h 233"/>
                <a:gd name="T98" fmla="*/ 366 w 371"/>
                <a:gd name="T99" fmla="*/ 100 h 233"/>
                <a:gd name="T100" fmla="*/ 347 w 371"/>
                <a:gd name="T101" fmla="*/ 7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1" h="233">
                  <a:moveTo>
                    <a:pt x="347" y="72"/>
                  </a:moveTo>
                  <a:cubicBezTo>
                    <a:pt x="346" y="54"/>
                    <a:pt x="346" y="54"/>
                    <a:pt x="346" y="54"/>
                  </a:cubicBezTo>
                  <a:cubicBezTo>
                    <a:pt x="341" y="55"/>
                    <a:pt x="341" y="55"/>
                    <a:pt x="341" y="55"/>
                  </a:cubicBezTo>
                  <a:cubicBezTo>
                    <a:pt x="338" y="57"/>
                    <a:pt x="338" y="57"/>
                    <a:pt x="338" y="57"/>
                  </a:cubicBezTo>
                  <a:cubicBezTo>
                    <a:pt x="336" y="58"/>
                    <a:pt x="336" y="58"/>
                    <a:pt x="336" y="58"/>
                  </a:cubicBezTo>
                  <a:cubicBezTo>
                    <a:pt x="332" y="58"/>
                    <a:pt x="332" y="58"/>
                    <a:pt x="332" y="58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5" y="54"/>
                    <a:pt x="324" y="53"/>
                    <a:pt x="323" y="53"/>
                  </a:cubicBezTo>
                  <a:cubicBezTo>
                    <a:pt x="321" y="53"/>
                    <a:pt x="321" y="53"/>
                    <a:pt x="320" y="53"/>
                  </a:cubicBezTo>
                  <a:cubicBezTo>
                    <a:pt x="318" y="53"/>
                    <a:pt x="317" y="53"/>
                    <a:pt x="317" y="53"/>
                  </a:cubicBezTo>
                  <a:cubicBezTo>
                    <a:pt x="317" y="53"/>
                    <a:pt x="314" y="54"/>
                    <a:pt x="314" y="56"/>
                  </a:cubicBezTo>
                  <a:cubicBezTo>
                    <a:pt x="314" y="57"/>
                    <a:pt x="314" y="60"/>
                    <a:pt x="314" y="60"/>
                  </a:cubicBezTo>
                  <a:cubicBezTo>
                    <a:pt x="314" y="65"/>
                    <a:pt x="314" y="65"/>
                    <a:pt x="314" y="65"/>
                  </a:cubicBezTo>
                  <a:cubicBezTo>
                    <a:pt x="311" y="65"/>
                    <a:pt x="311" y="65"/>
                    <a:pt x="311" y="65"/>
                  </a:cubicBezTo>
                  <a:cubicBezTo>
                    <a:pt x="306" y="63"/>
                    <a:pt x="306" y="63"/>
                    <a:pt x="306" y="63"/>
                  </a:cubicBezTo>
                  <a:cubicBezTo>
                    <a:pt x="306" y="63"/>
                    <a:pt x="306" y="60"/>
                    <a:pt x="306" y="59"/>
                  </a:cubicBezTo>
                  <a:cubicBezTo>
                    <a:pt x="306" y="57"/>
                    <a:pt x="303" y="51"/>
                    <a:pt x="303" y="51"/>
                  </a:cubicBezTo>
                  <a:cubicBezTo>
                    <a:pt x="299" y="45"/>
                    <a:pt x="299" y="45"/>
                    <a:pt x="299" y="45"/>
                  </a:cubicBezTo>
                  <a:cubicBezTo>
                    <a:pt x="297" y="44"/>
                    <a:pt x="297" y="44"/>
                    <a:pt x="297" y="44"/>
                  </a:cubicBezTo>
                  <a:cubicBezTo>
                    <a:pt x="297" y="44"/>
                    <a:pt x="297" y="44"/>
                    <a:pt x="295" y="44"/>
                  </a:cubicBezTo>
                  <a:cubicBezTo>
                    <a:pt x="293" y="44"/>
                    <a:pt x="291" y="44"/>
                    <a:pt x="291" y="44"/>
                  </a:cubicBezTo>
                  <a:cubicBezTo>
                    <a:pt x="288" y="48"/>
                    <a:pt x="288" y="48"/>
                    <a:pt x="288" y="48"/>
                  </a:cubicBezTo>
                  <a:cubicBezTo>
                    <a:pt x="288" y="48"/>
                    <a:pt x="285" y="46"/>
                    <a:pt x="283" y="45"/>
                  </a:cubicBezTo>
                  <a:cubicBezTo>
                    <a:pt x="282" y="44"/>
                    <a:pt x="281" y="43"/>
                    <a:pt x="281" y="43"/>
                  </a:cubicBezTo>
                  <a:cubicBezTo>
                    <a:pt x="281" y="43"/>
                    <a:pt x="279" y="42"/>
                    <a:pt x="278" y="42"/>
                  </a:cubicBezTo>
                  <a:cubicBezTo>
                    <a:pt x="276" y="42"/>
                    <a:pt x="275" y="43"/>
                    <a:pt x="275" y="43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77" y="65"/>
                    <a:pt x="267" y="87"/>
                    <a:pt x="256" y="63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6" y="52"/>
                    <a:pt x="244" y="46"/>
                    <a:pt x="244" y="42"/>
                  </a:cubicBezTo>
                  <a:cubicBezTo>
                    <a:pt x="244" y="37"/>
                    <a:pt x="244" y="29"/>
                    <a:pt x="244" y="29"/>
                  </a:cubicBezTo>
                  <a:cubicBezTo>
                    <a:pt x="244" y="29"/>
                    <a:pt x="244" y="22"/>
                    <a:pt x="244" y="20"/>
                  </a:cubicBezTo>
                  <a:cubicBezTo>
                    <a:pt x="244" y="17"/>
                    <a:pt x="244" y="12"/>
                    <a:pt x="244" y="12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25" y="1"/>
                    <a:pt x="225" y="1"/>
                    <a:pt x="225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2" y="1"/>
                    <a:pt x="220" y="29"/>
                    <a:pt x="196" y="14"/>
                  </a:cubicBezTo>
                  <a:cubicBezTo>
                    <a:pt x="196" y="14"/>
                    <a:pt x="184" y="3"/>
                    <a:pt x="181" y="1"/>
                  </a:cubicBezTo>
                  <a:cubicBezTo>
                    <a:pt x="178" y="0"/>
                    <a:pt x="171" y="5"/>
                    <a:pt x="171" y="5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4"/>
                    <a:pt x="160" y="3"/>
                    <a:pt x="158" y="4"/>
                  </a:cubicBezTo>
                  <a:cubicBezTo>
                    <a:pt x="156" y="5"/>
                    <a:pt x="152" y="7"/>
                    <a:pt x="149" y="10"/>
                  </a:cubicBezTo>
                  <a:cubicBezTo>
                    <a:pt x="146" y="14"/>
                    <a:pt x="145" y="14"/>
                    <a:pt x="144" y="14"/>
                  </a:cubicBezTo>
                  <a:cubicBezTo>
                    <a:pt x="142" y="14"/>
                    <a:pt x="129" y="14"/>
                    <a:pt x="129" y="14"/>
                  </a:cubicBezTo>
                  <a:cubicBezTo>
                    <a:pt x="129" y="14"/>
                    <a:pt x="117" y="29"/>
                    <a:pt x="110" y="27"/>
                  </a:cubicBezTo>
                  <a:cubicBezTo>
                    <a:pt x="110" y="27"/>
                    <a:pt x="104" y="28"/>
                    <a:pt x="102" y="3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3" y="58"/>
                    <a:pt x="70" y="57"/>
                  </a:cubicBezTo>
                  <a:cubicBezTo>
                    <a:pt x="68" y="55"/>
                    <a:pt x="66" y="53"/>
                    <a:pt x="66" y="53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5" y="50"/>
                  </a:cubicBezTo>
                  <a:cubicBezTo>
                    <a:pt x="34" y="50"/>
                    <a:pt x="32" y="50"/>
                    <a:pt x="32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4" y="101"/>
                    <a:pt x="12" y="105"/>
                  </a:cubicBezTo>
                  <a:cubicBezTo>
                    <a:pt x="12" y="105"/>
                    <a:pt x="0" y="114"/>
                    <a:pt x="19" y="114"/>
                  </a:cubicBezTo>
                  <a:cubicBezTo>
                    <a:pt x="19" y="114"/>
                    <a:pt x="29" y="112"/>
                    <a:pt x="28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19"/>
                    <a:pt x="35" y="118"/>
                    <a:pt x="36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3" y="146"/>
                    <a:pt x="63" y="146"/>
                    <a:pt x="63" y="146"/>
                  </a:cubicBezTo>
                  <a:cubicBezTo>
                    <a:pt x="59" y="153"/>
                    <a:pt x="59" y="153"/>
                    <a:pt x="59" y="153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53" y="172"/>
                    <a:pt x="53" y="178"/>
                    <a:pt x="53" y="179"/>
                  </a:cubicBezTo>
                  <a:cubicBezTo>
                    <a:pt x="53" y="181"/>
                    <a:pt x="55" y="182"/>
                    <a:pt x="55" y="182"/>
                  </a:cubicBezTo>
                  <a:cubicBezTo>
                    <a:pt x="61" y="183"/>
                    <a:pt x="61" y="183"/>
                    <a:pt x="61" y="183"/>
                  </a:cubicBezTo>
                  <a:cubicBezTo>
                    <a:pt x="65" y="182"/>
                    <a:pt x="65" y="182"/>
                    <a:pt x="65" y="182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85" y="175"/>
                    <a:pt x="110" y="172"/>
                    <a:pt x="110" y="172"/>
                  </a:cubicBezTo>
                  <a:cubicBezTo>
                    <a:pt x="123" y="158"/>
                    <a:pt x="136" y="183"/>
                    <a:pt x="136" y="183"/>
                  </a:cubicBezTo>
                  <a:cubicBezTo>
                    <a:pt x="156" y="188"/>
                    <a:pt x="150" y="203"/>
                    <a:pt x="150" y="203"/>
                  </a:cubicBezTo>
                  <a:cubicBezTo>
                    <a:pt x="175" y="214"/>
                    <a:pt x="166" y="233"/>
                    <a:pt x="166" y="233"/>
                  </a:cubicBezTo>
                  <a:cubicBezTo>
                    <a:pt x="166" y="233"/>
                    <a:pt x="213" y="206"/>
                    <a:pt x="210" y="180"/>
                  </a:cubicBezTo>
                  <a:cubicBezTo>
                    <a:pt x="231" y="159"/>
                    <a:pt x="231" y="159"/>
                    <a:pt x="231" y="159"/>
                  </a:cubicBezTo>
                  <a:cubicBezTo>
                    <a:pt x="248" y="159"/>
                    <a:pt x="248" y="159"/>
                    <a:pt x="248" y="159"/>
                  </a:cubicBezTo>
                  <a:cubicBezTo>
                    <a:pt x="251" y="157"/>
                    <a:pt x="251" y="157"/>
                    <a:pt x="251" y="157"/>
                  </a:cubicBezTo>
                  <a:cubicBezTo>
                    <a:pt x="251" y="157"/>
                    <a:pt x="260" y="147"/>
                    <a:pt x="265" y="158"/>
                  </a:cubicBezTo>
                  <a:cubicBezTo>
                    <a:pt x="267" y="158"/>
                    <a:pt x="267" y="158"/>
                    <a:pt x="267" y="158"/>
                  </a:cubicBezTo>
                  <a:cubicBezTo>
                    <a:pt x="269" y="156"/>
                    <a:pt x="269" y="156"/>
                    <a:pt x="269" y="156"/>
                  </a:cubicBezTo>
                  <a:cubicBezTo>
                    <a:pt x="272" y="153"/>
                    <a:pt x="272" y="153"/>
                    <a:pt x="272" y="153"/>
                  </a:cubicBezTo>
                  <a:cubicBezTo>
                    <a:pt x="276" y="154"/>
                    <a:pt x="276" y="154"/>
                    <a:pt x="276" y="154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9" y="161"/>
                    <a:pt x="289" y="161"/>
                    <a:pt x="289" y="161"/>
                  </a:cubicBezTo>
                  <a:cubicBezTo>
                    <a:pt x="289" y="161"/>
                    <a:pt x="290" y="162"/>
                    <a:pt x="292" y="162"/>
                  </a:cubicBezTo>
                  <a:cubicBezTo>
                    <a:pt x="293" y="162"/>
                    <a:pt x="294" y="162"/>
                    <a:pt x="296" y="162"/>
                  </a:cubicBezTo>
                  <a:cubicBezTo>
                    <a:pt x="298" y="162"/>
                    <a:pt x="298" y="162"/>
                    <a:pt x="300" y="162"/>
                  </a:cubicBezTo>
                  <a:cubicBezTo>
                    <a:pt x="302" y="162"/>
                    <a:pt x="304" y="162"/>
                    <a:pt x="304" y="162"/>
                  </a:cubicBezTo>
                  <a:cubicBezTo>
                    <a:pt x="304" y="162"/>
                    <a:pt x="306" y="161"/>
                    <a:pt x="310" y="162"/>
                  </a:cubicBezTo>
                  <a:cubicBezTo>
                    <a:pt x="313" y="163"/>
                    <a:pt x="313" y="163"/>
                    <a:pt x="313" y="163"/>
                  </a:cubicBezTo>
                  <a:cubicBezTo>
                    <a:pt x="316" y="166"/>
                    <a:pt x="316" y="166"/>
                    <a:pt x="316" y="166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19" y="165"/>
                    <a:pt x="322" y="165"/>
                    <a:pt x="322" y="154"/>
                  </a:cubicBezTo>
                  <a:cubicBezTo>
                    <a:pt x="325" y="153"/>
                    <a:pt x="325" y="153"/>
                    <a:pt x="325" y="153"/>
                  </a:cubicBezTo>
                  <a:cubicBezTo>
                    <a:pt x="328" y="153"/>
                    <a:pt x="328" y="153"/>
                    <a:pt x="328" y="153"/>
                  </a:cubicBezTo>
                  <a:cubicBezTo>
                    <a:pt x="330" y="153"/>
                    <a:pt x="330" y="153"/>
                    <a:pt x="330" y="153"/>
                  </a:cubicBezTo>
                  <a:cubicBezTo>
                    <a:pt x="331" y="152"/>
                    <a:pt x="331" y="150"/>
                    <a:pt x="331" y="150"/>
                  </a:cubicBezTo>
                  <a:cubicBezTo>
                    <a:pt x="331" y="147"/>
                    <a:pt x="331" y="147"/>
                    <a:pt x="331" y="147"/>
                  </a:cubicBezTo>
                  <a:cubicBezTo>
                    <a:pt x="329" y="144"/>
                    <a:pt x="329" y="144"/>
                    <a:pt x="329" y="144"/>
                  </a:cubicBezTo>
                  <a:cubicBezTo>
                    <a:pt x="324" y="139"/>
                    <a:pt x="324" y="139"/>
                    <a:pt x="324" y="139"/>
                  </a:cubicBezTo>
                  <a:cubicBezTo>
                    <a:pt x="319" y="135"/>
                    <a:pt x="319" y="135"/>
                    <a:pt x="319" y="135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22" y="121"/>
                    <a:pt x="324" y="121"/>
                    <a:pt x="324" y="121"/>
                  </a:cubicBezTo>
                  <a:cubicBezTo>
                    <a:pt x="327" y="119"/>
                    <a:pt x="327" y="119"/>
                    <a:pt x="327" y="119"/>
                  </a:cubicBezTo>
                  <a:cubicBezTo>
                    <a:pt x="327" y="114"/>
                    <a:pt x="327" y="114"/>
                    <a:pt x="327" y="114"/>
                  </a:cubicBezTo>
                  <a:cubicBezTo>
                    <a:pt x="325" y="111"/>
                    <a:pt x="325" y="111"/>
                    <a:pt x="325" y="111"/>
                  </a:cubicBezTo>
                  <a:cubicBezTo>
                    <a:pt x="324" y="109"/>
                    <a:pt x="324" y="109"/>
                    <a:pt x="324" y="109"/>
                  </a:cubicBezTo>
                  <a:cubicBezTo>
                    <a:pt x="324" y="107"/>
                    <a:pt x="324" y="107"/>
                    <a:pt x="324" y="107"/>
                  </a:cubicBezTo>
                  <a:cubicBezTo>
                    <a:pt x="328" y="104"/>
                    <a:pt x="328" y="104"/>
                    <a:pt x="328" y="104"/>
                  </a:cubicBezTo>
                  <a:cubicBezTo>
                    <a:pt x="328" y="104"/>
                    <a:pt x="329" y="103"/>
                    <a:pt x="331" y="103"/>
                  </a:cubicBezTo>
                  <a:cubicBezTo>
                    <a:pt x="332" y="103"/>
                    <a:pt x="329" y="101"/>
                    <a:pt x="333" y="103"/>
                  </a:cubicBezTo>
                  <a:cubicBezTo>
                    <a:pt x="338" y="106"/>
                    <a:pt x="338" y="106"/>
                    <a:pt x="340" y="108"/>
                  </a:cubicBezTo>
                  <a:cubicBezTo>
                    <a:pt x="341" y="109"/>
                    <a:pt x="342" y="112"/>
                    <a:pt x="342" y="112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45" y="112"/>
                    <a:pt x="345" y="108"/>
                    <a:pt x="346" y="108"/>
                  </a:cubicBezTo>
                  <a:cubicBezTo>
                    <a:pt x="348" y="108"/>
                    <a:pt x="353" y="108"/>
                    <a:pt x="353" y="111"/>
                  </a:cubicBezTo>
                  <a:cubicBezTo>
                    <a:pt x="354" y="115"/>
                    <a:pt x="359" y="117"/>
                    <a:pt x="359" y="117"/>
                  </a:cubicBezTo>
                  <a:cubicBezTo>
                    <a:pt x="359" y="117"/>
                    <a:pt x="362" y="122"/>
                    <a:pt x="367" y="117"/>
                  </a:cubicBezTo>
                  <a:cubicBezTo>
                    <a:pt x="371" y="113"/>
                    <a:pt x="371" y="113"/>
                    <a:pt x="371" y="113"/>
                  </a:cubicBezTo>
                  <a:cubicBezTo>
                    <a:pt x="371" y="107"/>
                    <a:pt x="371" y="107"/>
                    <a:pt x="371" y="107"/>
                  </a:cubicBezTo>
                  <a:cubicBezTo>
                    <a:pt x="371" y="105"/>
                    <a:pt x="371" y="105"/>
                    <a:pt x="371" y="105"/>
                  </a:cubicBezTo>
                  <a:cubicBezTo>
                    <a:pt x="368" y="102"/>
                    <a:pt x="368" y="102"/>
                    <a:pt x="368" y="102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66" y="97"/>
                    <a:pt x="366" y="97"/>
                    <a:pt x="366" y="97"/>
                  </a:cubicBezTo>
                  <a:cubicBezTo>
                    <a:pt x="367" y="95"/>
                    <a:pt x="367" y="95"/>
                    <a:pt x="367" y="95"/>
                  </a:cubicBezTo>
                  <a:cubicBezTo>
                    <a:pt x="367" y="95"/>
                    <a:pt x="349" y="90"/>
                    <a:pt x="347" y="72"/>
                  </a:cubicBezTo>
                  <a:close/>
                </a:path>
              </a:pathLst>
            </a:custGeom>
            <a:solidFill>
              <a:srgbClr val="BCBEC0"/>
            </a:solidFill>
            <a:ln w="76200" cap="flat" cmpd="sng">
              <a:solidFill>
                <a:srgbClr val="BCBEC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未知"/>
            <p:cNvSpPr/>
            <p:nvPr/>
          </p:nvSpPr>
          <p:spPr bwMode="auto">
            <a:xfrm>
              <a:off x="106" y="0"/>
              <a:ext cx="366" cy="185"/>
            </a:xfrm>
            <a:custGeom>
              <a:avLst/>
              <a:gdLst>
                <a:gd name="T0" fmla="*/ 911 w 930"/>
                <a:gd name="T1" fmla="*/ 364 h 470"/>
                <a:gd name="T2" fmla="*/ 926 w 930"/>
                <a:gd name="T3" fmla="*/ 359 h 470"/>
                <a:gd name="T4" fmla="*/ 915 w 930"/>
                <a:gd name="T5" fmla="*/ 304 h 470"/>
                <a:gd name="T6" fmla="*/ 890 w 930"/>
                <a:gd name="T7" fmla="*/ 243 h 470"/>
                <a:gd name="T8" fmla="*/ 863 w 930"/>
                <a:gd name="T9" fmla="*/ 201 h 470"/>
                <a:gd name="T10" fmla="*/ 859 w 930"/>
                <a:gd name="T11" fmla="*/ 176 h 470"/>
                <a:gd name="T12" fmla="*/ 813 w 930"/>
                <a:gd name="T13" fmla="*/ 135 h 470"/>
                <a:gd name="T14" fmla="*/ 756 w 930"/>
                <a:gd name="T15" fmla="*/ 133 h 470"/>
                <a:gd name="T16" fmla="*/ 743 w 930"/>
                <a:gd name="T17" fmla="*/ 173 h 470"/>
                <a:gd name="T18" fmla="*/ 733 w 930"/>
                <a:gd name="T19" fmla="*/ 185 h 470"/>
                <a:gd name="T20" fmla="*/ 722 w 930"/>
                <a:gd name="T21" fmla="*/ 204 h 470"/>
                <a:gd name="T22" fmla="*/ 708 w 930"/>
                <a:gd name="T23" fmla="*/ 221 h 470"/>
                <a:gd name="T24" fmla="*/ 690 w 930"/>
                <a:gd name="T25" fmla="*/ 221 h 470"/>
                <a:gd name="T26" fmla="*/ 663 w 930"/>
                <a:gd name="T27" fmla="*/ 214 h 470"/>
                <a:gd name="T28" fmla="*/ 647 w 930"/>
                <a:gd name="T29" fmla="*/ 194 h 470"/>
                <a:gd name="T30" fmla="*/ 643 w 930"/>
                <a:gd name="T31" fmla="*/ 247 h 470"/>
                <a:gd name="T32" fmla="*/ 649 w 930"/>
                <a:gd name="T33" fmla="*/ 271 h 470"/>
                <a:gd name="T34" fmla="*/ 618 w 930"/>
                <a:gd name="T35" fmla="*/ 314 h 470"/>
                <a:gd name="T36" fmla="*/ 631 w 930"/>
                <a:gd name="T37" fmla="*/ 344 h 470"/>
                <a:gd name="T38" fmla="*/ 618 w 930"/>
                <a:gd name="T39" fmla="*/ 314 h 470"/>
                <a:gd name="T40" fmla="*/ 649 w 930"/>
                <a:gd name="T41" fmla="*/ 271 h 470"/>
                <a:gd name="T42" fmla="*/ 643 w 930"/>
                <a:gd name="T43" fmla="*/ 247 h 470"/>
                <a:gd name="T44" fmla="*/ 645 w 930"/>
                <a:gd name="T45" fmla="*/ 190 h 470"/>
                <a:gd name="T46" fmla="*/ 616 w 930"/>
                <a:gd name="T47" fmla="*/ 178 h 470"/>
                <a:gd name="T48" fmla="*/ 561 w 930"/>
                <a:gd name="T49" fmla="*/ 201 h 470"/>
                <a:gd name="T50" fmla="*/ 530 w 930"/>
                <a:gd name="T51" fmla="*/ 204 h 470"/>
                <a:gd name="T52" fmla="*/ 482 w 930"/>
                <a:gd name="T53" fmla="*/ 212 h 470"/>
                <a:gd name="T54" fmla="*/ 432 w 930"/>
                <a:gd name="T55" fmla="*/ 202 h 470"/>
                <a:gd name="T56" fmla="*/ 370 w 930"/>
                <a:gd name="T57" fmla="*/ 207 h 470"/>
                <a:gd name="T58" fmla="*/ 336 w 930"/>
                <a:gd name="T59" fmla="*/ 175 h 470"/>
                <a:gd name="T60" fmla="*/ 326 w 930"/>
                <a:gd name="T61" fmla="*/ 136 h 470"/>
                <a:gd name="T62" fmla="*/ 314 w 930"/>
                <a:gd name="T63" fmla="*/ 111 h 470"/>
                <a:gd name="T64" fmla="*/ 301 w 930"/>
                <a:gd name="T65" fmla="*/ 103 h 470"/>
                <a:gd name="T66" fmla="*/ 290 w 930"/>
                <a:gd name="T67" fmla="*/ 68 h 470"/>
                <a:gd name="T68" fmla="*/ 296 w 930"/>
                <a:gd name="T69" fmla="*/ 31 h 470"/>
                <a:gd name="T70" fmla="*/ 272 w 930"/>
                <a:gd name="T71" fmla="*/ 22 h 470"/>
                <a:gd name="T72" fmla="*/ 286 w 930"/>
                <a:gd name="T73" fmla="*/ 11 h 470"/>
                <a:gd name="T74" fmla="*/ 257 w 930"/>
                <a:gd name="T75" fmla="*/ 6 h 470"/>
                <a:gd name="T76" fmla="*/ 223 w 930"/>
                <a:gd name="T77" fmla="*/ 1 h 470"/>
                <a:gd name="T78" fmla="*/ 186 w 930"/>
                <a:gd name="T79" fmla="*/ 16 h 470"/>
                <a:gd name="T80" fmla="*/ 116 w 930"/>
                <a:gd name="T81" fmla="*/ 46 h 470"/>
                <a:gd name="T82" fmla="*/ 76 w 930"/>
                <a:gd name="T83" fmla="*/ 100 h 470"/>
                <a:gd name="T84" fmla="*/ 43 w 930"/>
                <a:gd name="T85" fmla="*/ 107 h 470"/>
                <a:gd name="T86" fmla="*/ 5 w 930"/>
                <a:gd name="T87" fmla="*/ 131 h 470"/>
                <a:gd name="T88" fmla="*/ 92 w 930"/>
                <a:gd name="T89" fmla="*/ 235 h 470"/>
                <a:gd name="T90" fmla="*/ 127 w 930"/>
                <a:gd name="T91" fmla="*/ 318 h 470"/>
                <a:gd name="T92" fmla="*/ 137 w 930"/>
                <a:gd name="T93" fmla="*/ 397 h 470"/>
                <a:gd name="T94" fmla="*/ 186 w 930"/>
                <a:gd name="T95" fmla="*/ 432 h 470"/>
                <a:gd name="T96" fmla="*/ 224 w 930"/>
                <a:gd name="T97" fmla="*/ 459 h 470"/>
                <a:gd name="T98" fmla="*/ 228 w 930"/>
                <a:gd name="T99" fmla="*/ 428 h 470"/>
                <a:gd name="T100" fmla="*/ 246 w 930"/>
                <a:gd name="T101" fmla="*/ 451 h 470"/>
                <a:gd name="T102" fmla="*/ 321 w 930"/>
                <a:gd name="T103" fmla="*/ 458 h 470"/>
                <a:gd name="T104" fmla="*/ 390 w 930"/>
                <a:gd name="T105" fmla="*/ 439 h 470"/>
                <a:gd name="T106" fmla="*/ 505 w 930"/>
                <a:gd name="T107" fmla="*/ 383 h 470"/>
                <a:gd name="T108" fmla="*/ 572 w 930"/>
                <a:gd name="T109" fmla="*/ 360 h 470"/>
                <a:gd name="T110" fmla="*/ 630 w 930"/>
                <a:gd name="T111" fmla="*/ 353 h 470"/>
                <a:gd name="T112" fmla="*/ 726 w 930"/>
                <a:gd name="T113" fmla="*/ 321 h 470"/>
                <a:gd name="T114" fmla="*/ 807 w 930"/>
                <a:gd name="T115" fmla="*/ 372 h 470"/>
                <a:gd name="T116" fmla="*/ 836 w 930"/>
                <a:gd name="T117" fmla="*/ 366 h 470"/>
                <a:gd name="T118" fmla="*/ 862 w 930"/>
                <a:gd name="T119" fmla="*/ 365 h 470"/>
                <a:gd name="T120" fmla="*/ 912 w 930"/>
                <a:gd name="T121" fmla="*/ 42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0" h="470">
                  <a:moveTo>
                    <a:pt x="927" y="396"/>
                  </a:moveTo>
                  <a:cubicBezTo>
                    <a:pt x="926" y="394"/>
                    <a:pt x="926" y="394"/>
                    <a:pt x="926" y="394"/>
                  </a:cubicBezTo>
                  <a:cubicBezTo>
                    <a:pt x="916" y="386"/>
                    <a:pt x="916" y="386"/>
                    <a:pt x="916" y="386"/>
                  </a:cubicBezTo>
                  <a:cubicBezTo>
                    <a:pt x="912" y="383"/>
                    <a:pt x="912" y="383"/>
                    <a:pt x="912" y="383"/>
                  </a:cubicBezTo>
                  <a:cubicBezTo>
                    <a:pt x="910" y="380"/>
                    <a:pt x="910" y="380"/>
                    <a:pt x="910" y="380"/>
                  </a:cubicBezTo>
                  <a:cubicBezTo>
                    <a:pt x="910" y="378"/>
                    <a:pt x="910" y="378"/>
                    <a:pt x="910" y="378"/>
                  </a:cubicBezTo>
                  <a:cubicBezTo>
                    <a:pt x="912" y="375"/>
                    <a:pt x="912" y="375"/>
                    <a:pt x="912" y="375"/>
                  </a:cubicBezTo>
                  <a:cubicBezTo>
                    <a:pt x="914" y="373"/>
                    <a:pt x="914" y="373"/>
                    <a:pt x="914" y="373"/>
                  </a:cubicBezTo>
                  <a:cubicBezTo>
                    <a:pt x="915" y="370"/>
                    <a:pt x="915" y="370"/>
                    <a:pt x="915" y="370"/>
                  </a:cubicBezTo>
                  <a:cubicBezTo>
                    <a:pt x="915" y="367"/>
                    <a:pt x="915" y="367"/>
                    <a:pt x="915" y="367"/>
                  </a:cubicBezTo>
                  <a:cubicBezTo>
                    <a:pt x="911" y="364"/>
                    <a:pt x="911" y="364"/>
                    <a:pt x="911" y="364"/>
                  </a:cubicBezTo>
                  <a:cubicBezTo>
                    <a:pt x="909" y="362"/>
                    <a:pt x="909" y="362"/>
                    <a:pt x="909" y="362"/>
                  </a:cubicBezTo>
                  <a:cubicBezTo>
                    <a:pt x="907" y="359"/>
                    <a:pt x="907" y="359"/>
                    <a:pt x="907" y="359"/>
                  </a:cubicBezTo>
                  <a:cubicBezTo>
                    <a:pt x="907" y="357"/>
                    <a:pt x="907" y="357"/>
                    <a:pt x="907" y="357"/>
                  </a:cubicBezTo>
                  <a:cubicBezTo>
                    <a:pt x="907" y="356"/>
                    <a:pt x="907" y="356"/>
                    <a:pt x="907" y="356"/>
                  </a:cubicBezTo>
                  <a:cubicBezTo>
                    <a:pt x="907" y="355"/>
                    <a:pt x="907" y="355"/>
                    <a:pt x="907" y="355"/>
                  </a:cubicBezTo>
                  <a:cubicBezTo>
                    <a:pt x="912" y="353"/>
                    <a:pt x="912" y="353"/>
                    <a:pt x="912" y="353"/>
                  </a:cubicBezTo>
                  <a:cubicBezTo>
                    <a:pt x="913" y="350"/>
                    <a:pt x="913" y="350"/>
                    <a:pt x="913" y="350"/>
                  </a:cubicBezTo>
                  <a:cubicBezTo>
                    <a:pt x="916" y="350"/>
                    <a:pt x="916" y="350"/>
                    <a:pt x="916" y="350"/>
                  </a:cubicBezTo>
                  <a:cubicBezTo>
                    <a:pt x="919" y="358"/>
                    <a:pt x="919" y="358"/>
                    <a:pt x="919" y="358"/>
                  </a:cubicBezTo>
                  <a:cubicBezTo>
                    <a:pt x="921" y="361"/>
                    <a:pt x="921" y="361"/>
                    <a:pt x="921" y="361"/>
                  </a:cubicBezTo>
                  <a:cubicBezTo>
                    <a:pt x="921" y="361"/>
                    <a:pt x="926" y="363"/>
                    <a:pt x="926" y="359"/>
                  </a:cubicBezTo>
                  <a:cubicBezTo>
                    <a:pt x="926" y="355"/>
                    <a:pt x="926" y="355"/>
                    <a:pt x="926" y="355"/>
                  </a:cubicBezTo>
                  <a:cubicBezTo>
                    <a:pt x="925" y="352"/>
                    <a:pt x="925" y="352"/>
                    <a:pt x="925" y="352"/>
                  </a:cubicBezTo>
                  <a:cubicBezTo>
                    <a:pt x="923" y="350"/>
                    <a:pt x="923" y="350"/>
                    <a:pt x="923" y="350"/>
                  </a:cubicBezTo>
                  <a:cubicBezTo>
                    <a:pt x="921" y="347"/>
                    <a:pt x="921" y="347"/>
                    <a:pt x="921" y="347"/>
                  </a:cubicBezTo>
                  <a:cubicBezTo>
                    <a:pt x="921" y="347"/>
                    <a:pt x="930" y="342"/>
                    <a:pt x="924" y="339"/>
                  </a:cubicBezTo>
                  <a:cubicBezTo>
                    <a:pt x="919" y="336"/>
                    <a:pt x="920" y="335"/>
                    <a:pt x="920" y="335"/>
                  </a:cubicBezTo>
                  <a:cubicBezTo>
                    <a:pt x="919" y="332"/>
                    <a:pt x="919" y="332"/>
                    <a:pt x="919" y="332"/>
                  </a:cubicBezTo>
                  <a:cubicBezTo>
                    <a:pt x="923" y="330"/>
                    <a:pt x="923" y="330"/>
                    <a:pt x="923" y="330"/>
                  </a:cubicBezTo>
                  <a:cubicBezTo>
                    <a:pt x="926" y="327"/>
                    <a:pt x="926" y="327"/>
                    <a:pt x="926" y="327"/>
                  </a:cubicBezTo>
                  <a:cubicBezTo>
                    <a:pt x="923" y="322"/>
                    <a:pt x="923" y="322"/>
                    <a:pt x="923" y="322"/>
                  </a:cubicBezTo>
                  <a:cubicBezTo>
                    <a:pt x="915" y="304"/>
                    <a:pt x="915" y="304"/>
                    <a:pt x="915" y="304"/>
                  </a:cubicBezTo>
                  <a:cubicBezTo>
                    <a:pt x="911" y="300"/>
                    <a:pt x="911" y="300"/>
                    <a:pt x="911" y="300"/>
                  </a:cubicBezTo>
                  <a:cubicBezTo>
                    <a:pt x="908" y="297"/>
                    <a:pt x="908" y="297"/>
                    <a:pt x="908" y="297"/>
                  </a:cubicBezTo>
                  <a:cubicBezTo>
                    <a:pt x="906" y="295"/>
                    <a:pt x="906" y="295"/>
                    <a:pt x="906" y="295"/>
                  </a:cubicBezTo>
                  <a:cubicBezTo>
                    <a:pt x="905" y="293"/>
                    <a:pt x="905" y="293"/>
                    <a:pt x="905" y="293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05" y="283"/>
                    <a:pt x="905" y="283"/>
                    <a:pt x="905" y="283"/>
                  </a:cubicBezTo>
                  <a:cubicBezTo>
                    <a:pt x="905" y="278"/>
                    <a:pt x="905" y="278"/>
                    <a:pt x="905" y="278"/>
                  </a:cubicBezTo>
                  <a:cubicBezTo>
                    <a:pt x="905" y="272"/>
                    <a:pt x="905" y="272"/>
                    <a:pt x="905" y="272"/>
                  </a:cubicBezTo>
                  <a:cubicBezTo>
                    <a:pt x="901" y="266"/>
                    <a:pt x="901" y="266"/>
                    <a:pt x="901" y="266"/>
                  </a:cubicBezTo>
                  <a:cubicBezTo>
                    <a:pt x="895" y="254"/>
                    <a:pt x="895" y="254"/>
                    <a:pt x="895" y="254"/>
                  </a:cubicBezTo>
                  <a:cubicBezTo>
                    <a:pt x="890" y="243"/>
                    <a:pt x="890" y="243"/>
                    <a:pt x="890" y="243"/>
                  </a:cubicBezTo>
                  <a:cubicBezTo>
                    <a:pt x="887" y="238"/>
                    <a:pt x="887" y="238"/>
                    <a:pt x="887" y="238"/>
                  </a:cubicBezTo>
                  <a:cubicBezTo>
                    <a:pt x="884" y="233"/>
                    <a:pt x="884" y="233"/>
                    <a:pt x="884" y="233"/>
                  </a:cubicBezTo>
                  <a:cubicBezTo>
                    <a:pt x="880" y="228"/>
                    <a:pt x="880" y="228"/>
                    <a:pt x="880" y="228"/>
                  </a:cubicBezTo>
                  <a:cubicBezTo>
                    <a:pt x="880" y="223"/>
                    <a:pt x="880" y="223"/>
                    <a:pt x="880" y="223"/>
                  </a:cubicBezTo>
                  <a:cubicBezTo>
                    <a:pt x="880" y="219"/>
                    <a:pt x="880" y="219"/>
                    <a:pt x="880" y="219"/>
                  </a:cubicBezTo>
                  <a:cubicBezTo>
                    <a:pt x="878" y="214"/>
                    <a:pt x="878" y="214"/>
                    <a:pt x="878" y="214"/>
                  </a:cubicBezTo>
                  <a:cubicBezTo>
                    <a:pt x="875" y="213"/>
                    <a:pt x="875" y="213"/>
                    <a:pt x="875" y="213"/>
                  </a:cubicBezTo>
                  <a:cubicBezTo>
                    <a:pt x="875" y="213"/>
                    <a:pt x="872" y="213"/>
                    <a:pt x="871" y="212"/>
                  </a:cubicBezTo>
                  <a:cubicBezTo>
                    <a:pt x="869" y="212"/>
                    <a:pt x="866" y="209"/>
                    <a:pt x="866" y="209"/>
                  </a:cubicBezTo>
                  <a:cubicBezTo>
                    <a:pt x="866" y="205"/>
                    <a:pt x="866" y="205"/>
                    <a:pt x="866" y="205"/>
                  </a:cubicBezTo>
                  <a:cubicBezTo>
                    <a:pt x="863" y="201"/>
                    <a:pt x="863" y="201"/>
                    <a:pt x="863" y="201"/>
                  </a:cubicBezTo>
                  <a:cubicBezTo>
                    <a:pt x="858" y="198"/>
                    <a:pt x="858" y="198"/>
                    <a:pt x="858" y="198"/>
                  </a:cubicBezTo>
                  <a:cubicBezTo>
                    <a:pt x="854" y="194"/>
                    <a:pt x="854" y="194"/>
                    <a:pt x="854" y="194"/>
                  </a:cubicBezTo>
                  <a:cubicBezTo>
                    <a:pt x="850" y="191"/>
                    <a:pt x="850" y="191"/>
                    <a:pt x="850" y="191"/>
                  </a:cubicBezTo>
                  <a:cubicBezTo>
                    <a:pt x="849" y="189"/>
                    <a:pt x="849" y="189"/>
                    <a:pt x="849" y="189"/>
                  </a:cubicBezTo>
                  <a:cubicBezTo>
                    <a:pt x="849" y="186"/>
                    <a:pt x="849" y="186"/>
                    <a:pt x="849" y="186"/>
                  </a:cubicBezTo>
                  <a:cubicBezTo>
                    <a:pt x="849" y="184"/>
                    <a:pt x="849" y="184"/>
                    <a:pt x="849" y="184"/>
                  </a:cubicBezTo>
                  <a:cubicBezTo>
                    <a:pt x="852" y="183"/>
                    <a:pt x="852" y="183"/>
                    <a:pt x="852" y="183"/>
                  </a:cubicBezTo>
                  <a:cubicBezTo>
                    <a:pt x="855" y="183"/>
                    <a:pt x="855" y="183"/>
                    <a:pt x="855" y="183"/>
                  </a:cubicBezTo>
                  <a:cubicBezTo>
                    <a:pt x="858" y="183"/>
                    <a:pt x="858" y="183"/>
                    <a:pt x="858" y="183"/>
                  </a:cubicBezTo>
                  <a:cubicBezTo>
                    <a:pt x="859" y="179"/>
                    <a:pt x="859" y="179"/>
                    <a:pt x="859" y="179"/>
                  </a:cubicBezTo>
                  <a:cubicBezTo>
                    <a:pt x="859" y="176"/>
                    <a:pt x="859" y="176"/>
                    <a:pt x="859" y="176"/>
                  </a:cubicBezTo>
                  <a:cubicBezTo>
                    <a:pt x="858" y="173"/>
                    <a:pt x="858" y="173"/>
                    <a:pt x="858" y="173"/>
                  </a:cubicBezTo>
                  <a:cubicBezTo>
                    <a:pt x="849" y="168"/>
                    <a:pt x="849" y="168"/>
                    <a:pt x="849" y="168"/>
                  </a:cubicBezTo>
                  <a:cubicBezTo>
                    <a:pt x="844" y="166"/>
                    <a:pt x="844" y="166"/>
                    <a:pt x="844" y="166"/>
                  </a:cubicBezTo>
                  <a:cubicBezTo>
                    <a:pt x="837" y="162"/>
                    <a:pt x="837" y="162"/>
                    <a:pt x="837" y="162"/>
                  </a:cubicBezTo>
                  <a:cubicBezTo>
                    <a:pt x="831" y="156"/>
                    <a:pt x="831" y="156"/>
                    <a:pt x="831" y="156"/>
                  </a:cubicBezTo>
                  <a:cubicBezTo>
                    <a:pt x="826" y="156"/>
                    <a:pt x="826" y="156"/>
                    <a:pt x="826" y="156"/>
                  </a:cubicBezTo>
                  <a:cubicBezTo>
                    <a:pt x="823" y="150"/>
                    <a:pt x="823" y="150"/>
                    <a:pt x="823" y="150"/>
                  </a:cubicBezTo>
                  <a:cubicBezTo>
                    <a:pt x="823" y="145"/>
                    <a:pt x="823" y="145"/>
                    <a:pt x="823" y="145"/>
                  </a:cubicBezTo>
                  <a:cubicBezTo>
                    <a:pt x="819" y="141"/>
                    <a:pt x="819" y="141"/>
                    <a:pt x="819" y="141"/>
                  </a:cubicBezTo>
                  <a:cubicBezTo>
                    <a:pt x="816" y="138"/>
                    <a:pt x="816" y="138"/>
                    <a:pt x="816" y="138"/>
                  </a:cubicBezTo>
                  <a:cubicBezTo>
                    <a:pt x="813" y="135"/>
                    <a:pt x="813" y="135"/>
                    <a:pt x="813" y="135"/>
                  </a:cubicBezTo>
                  <a:cubicBezTo>
                    <a:pt x="807" y="130"/>
                    <a:pt x="807" y="130"/>
                    <a:pt x="807" y="130"/>
                  </a:cubicBezTo>
                  <a:cubicBezTo>
                    <a:pt x="804" y="127"/>
                    <a:pt x="804" y="127"/>
                    <a:pt x="804" y="127"/>
                  </a:cubicBezTo>
                  <a:cubicBezTo>
                    <a:pt x="804" y="121"/>
                    <a:pt x="804" y="121"/>
                    <a:pt x="804" y="121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783" y="118"/>
                    <a:pt x="783" y="118"/>
                    <a:pt x="783" y="118"/>
                  </a:cubicBezTo>
                  <a:cubicBezTo>
                    <a:pt x="778" y="122"/>
                    <a:pt x="778" y="122"/>
                    <a:pt x="778" y="122"/>
                  </a:cubicBezTo>
                  <a:cubicBezTo>
                    <a:pt x="774" y="126"/>
                    <a:pt x="774" y="126"/>
                    <a:pt x="774" y="126"/>
                  </a:cubicBezTo>
                  <a:cubicBezTo>
                    <a:pt x="769" y="127"/>
                    <a:pt x="769" y="127"/>
                    <a:pt x="769" y="127"/>
                  </a:cubicBezTo>
                  <a:cubicBezTo>
                    <a:pt x="761" y="127"/>
                    <a:pt x="761" y="127"/>
                    <a:pt x="761" y="127"/>
                  </a:cubicBezTo>
                  <a:cubicBezTo>
                    <a:pt x="756" y="128"/>
                    <a:pt x="756" y="128"/>
                    <a:pt x="756" y="128"/>
                  </a:cubicBezTo>
                  <a:cubicBezTo>
                    <a:pt x="756" y="128"/>
                    <a:pt x="755" y="132"/>
                    <a:pt x="756" y="133"/>
                  </a:cubicBezTo>
                  <a:cubicBezTo>
                    <a:pt x="759" y="141"/>
                    <a:pt x="759" y="141"/>
                    <a:pt x="759" y="141"/>
                  </a:cubicBezTo>
                  <a:cubicBezTo>
                    <a:pt x="759" y="144"/>
                    <a:pt x="759" y="144"/>
                    <a:pt x="759" y="144"/>
                  </a:cubicBezTo>
                  <a:cubicBezTo>
                    <a:pt x="759" y="144"/>
                    <a:pt x="761" y="145"/>
                    <a:pt x="760" y="147"/>
                  </a:cubicBezTo>
                  <a:cubicBezTo>
                    <a:pt x="760" y="149"/>
                    <a:pt x="758" y="152"/>
                    <a:pt x="758" y="152"/>
                  </a:cubicBezTo>
                  <a:cubicBezTo>
                    <a:pt x="756" y="154"/>
                    <a:pt x="756" y="154"/>
                    <a:pt x="756" y="154"/>
                  </a:cubicBezTo>
                  <a:cubicBezTo>
                    <a:pt x="756" y="154"/>
                    <a:pt x="760" y="157"/>
                    <a:pt x="760" y="159"/>
                  </a:cubicBezTo>
                  <a:cubicBezTo>
                    <a:pt x="760" y="162"/>
                    <a:pt x="760" y="167"/>
                    <a:pt x="760" y="167"/>
                  </a:cubicBezTo>
                  <a:cubicBezTo>
                    <a:pt x="760" y="167"/>
                    <a:pt x="756" y="170"/>
                    <a:pt x="755" y="170"/>
                  </a:cubicBezTo>
                  <a:cubicBezTo>
                    <a:pt x="754" y="170"/>
                    <a:pt x="750" y="170"/>
                    <a:pt x="749" y="170"/>
                  </a:cubicBezTo>
                  <a:cubicBezTo>
                    <a:pt x="747" y="170"/>
                    <a:pt x="747" y="170"/>
                    <a:pt x="746" y="170"/>
                  </a:cubicBezTo>
                  <a:cubicBezTo>
                    <a:pt x="744" y="170"/>
                    <a:pt x="743" y="173"/>
                    <a:pt x="743" y="173"/>
                  </a:cubicBezTo>
                  <a:cubicBezTo>
                    <a:pt x="745" y="176"/>
                    <a:pt x="745" y="176"/>
                    <a:pt x="745" y="176"/>
                  </a:cubicBezTo>
                  <a:cubicBezTo>
                    <a:pt x="745" y="179"/>
                    <a:pt x="745" y="179"/>
                    <a:pt x="745" y="179"/>
                  </a:cubicBezTo>
                  <a:cubicBezTo>
                    <a:pt x="744" y="182"/>
                    <a:pt x="744" y="182"/>
                    <a:pt x="744" y="182"/>
                  </a:cubicBezTo>
                  <a:cubicBezTo>
                    <a:pt x="743" y="183"/>
                    <a:pt x="743" y="183"/>
                    <a:pt x="743" y="183"/>
                  </a:cubicBezTo>
                  <a:cubicBezTo>
                    <a:pt x="743" y="183"/>
                    <a:pt x="741" y="183"/>
                    <a:pt x="740" y="183"/>
                  </a:cubicBezTo>
                  <a:cubicBezTo>
                    <a:pt x="740" y="183"/>
                    <a:pt x="740" y="183"/>
                    <a:pt x="740" y="183"/>
                  </a:cubicBezTo>
                  <a:cubicBezTo>
                    <a:pt x="740" y="183"/>
                    <a:pt x="740" y="183"/>
                    <a:pt x="740" y="183"/>
                  </a:cubicBezTo>
                  <a:cubicBezTo>
                    <a:pt x="739" y="183"/>
                    <a:pt x="739" y="183"/>
                    <a:pt x="739" y="183"/>
                  </a:cubicBezTo>
                  <a:cubicBezTo>
                    <a:pt x="736" y="183"/>
                    <a:pt x="735" y="183"/>
                    <a:pt x="735" y="183"/>
                  </a:cubicBezTo>
                  <a:cubicBezTo>
                    <a:pt x="733" y="183"/>
                    <a:pt x="733" y="183"/>
                    <a:pt x="733" y="183"/>
                  </a:cubicBezTo>
                  <a:cubicBezTo>
                    <a:pt x="733" y="185"/>
                    <a:pt x="733" y="185"/>
                    <a:pt x="733" y="185"/>
                  </a:cubicBezTo>
                  <a:cubicBezTo>
                    <a:pt x="737" y="190"/>
                    <a:pt x="737" y="190"/>
                    <a:pt x="737" y="190"/>
                  </a:cubicBezTo>
                  <a:cubicBezTo>
                    <a:pt x="739" y="193"/>
                    <a:pt x="739" y="193"/>
                    <a:pt x="739" y="193"/>
                  </a:cubicBezTo>
                  <a:cubicBezTo>
                    <a:pt x="741" y="196"/>
                    <a:pt x="741" y="196"/>
                    <a:pt x="741" y="196"/>
                  </a:cubicBezTo>
                  <a:cubicBezTo>
                    <a:pt x="743" y="199"/>
                    <a:pt x="743" y="199"/>
                    <a:pt x="743" y="199"/>
                  </a:cubicBezTo>
                  <a:cubicBezTo>
                    <a:pt x="743" y="201"/>
                    <a:pt x="743" y="201"/>
                    <a:pt x="743" y="201"/>
                  </a:cubicBezTo>
                  <a:cubicBezTo>
                    <a:pt x="743" y="205"/>
                    <a:pt x="743" y="205"/>
                    <a:pt x="743" y="205"/>
                  </a:cubicBezTo>
                  <a:cubicBezTo>
                    <a:pt x="741" y="207"/>
                    <a:pt x="741" y="207"/>
                    <a:pt x="741" y="207"/>
                  </a:cubicBezTo>
                  <a:cubicBezTo>
                    <a:pt x="737" y="208"/>
                    <a:pt x="737" y="208"/>
                    <a:pt x="737" y="208"/>
                  </a:cubicBezTo>
                  <a:cubicBezTo>
                    <a:pt x="732" y="209"/>
                    <a:pt x="732" y="209"/>
                    <a:pt x="732" y="209"/>
                  </a:cubicBezTo>
                  <a:cubicBezTo>
                    <a:pt x="726" y="207"/>
                    <a:pt x="726" y="207"/>
                    <a:pt x="726" y="207"/>
                  </a:cubicBezTo>
                  <a:cubicBezTo>
                    <a:pt x="722" y="204"/>
                    <a:pt x="722" y="204"/>
                    <a:pt x="722" y="204"/>
                  </a:cubicBezTo>
                  <a:cubicBezTo>
                    <a:pt x="718" y="200"/>
                    <a:pt x="718" y="200"/>
                    <a:pt x="718" y="200"/>
                  </a:cubicBezTo>
                  <a:cubicBezTo>
                    <a:pt x="715" y="198"/>
                    <a:pt x="715" y="198"/>
                    <a:pt x="715" y="198"/>
                  </a:cubicBezTo>
                  <a:cubicBezTo>
                    <a:pt x="715" y="198"/>
                    <a:pt x="709" y="197"/>
                    <a:pt x="708" y="201"/>
                  </a:cubicBezTo>
                  <a:cubicBezTo>
                    <a:pt x="708" y="205"/>
                    <a:pt x="708" y="207"/>
                    <a:pt x="708" y="207"/>
                  </a:cubicBezTo>
                  <a:cubicBezTo>
                    <a:pt x="711" y="210"/>
                    <a:pt x="711" y="210"/>
                    <a:pt x="711" y="210"/>
                  </a:cubicBezTo>
                  <a:cubicBezTo>
                    <a:pt x="715" y="213"/>
                    <a:pt x="715" y="213"/>
                    <a:pt x="715" y="213"/>
                  </a:cubicBezTo>
                  <a:cubicBezTo>
                    <a:pt x="716" y="216"/>
                    <a:pt x="716" y="216"/>
                    <a:pt x="716" y="216"/>
                  </a:cubicBezTo>
                  <a:cubicBezTo>
                    <a:pt x="715" y="219"/>
                    <a:pt x="715" y="219"/>
                    <a:pt x="715" y="219"/>
                  </a:cubicBezTo>
                  <a:cubicBezTo>
                    <a:pt x="713" y="221"/>
                    <a:pt x="713" y="221"/>
                    <a:pt x="713" y="221"/>
                  </a:cubicBezTo>
                  <a:cubicBezTo>
                    <a:pt x="711" y="222"/>
                    <a:pt x="711" y="222"/>
                    <a:pt x="711" y="222"/>
                  </a:cubicBezTo>
                  <a:cubicBezTo>
                    <a:pt x="708" y="221"/>
                    <a:pt x="708" y="221"/>
                    <a:pt x="708" y="221"/>
                  </a:cubicBezTo>
                  <a:cubicBezTo>
                    <a:pt x="709" y="217"/>
                    <a:pt x="709" y="217"/>
                    <a:pt x="709" y="217"/>
                  </a:cubicBezTo>
                  <a:cubicBezTo>
                    <a:pt x="705" y="216"/>
                    <a:pt x="705" y="216"/>
                    <a:pt x="705" y="216"/>
                  </a:cubicBezTo>
                  <a:cubicBezTo>
                    <a:pt x="705" y="216"/>
                    <a:pt x="704" y="216"/>
                    <a:pt x="703" y="216"/>
                  </a:cubicBezTo>
                  <a:cubicBezTo>
                    <a:pt x="702" y="216"/>
                    <a:pt x="702" y="216"/>
                    <a:pt x="700" y="215"/>
                  </a:cubicBezTo>
                  <a:cubicBezTo>
                    <a:pt x="699" y="214"/>
                    <a:pt x="699" y="214"/>
                    <a:pt x="699" y="214"/>
                  </a:cubicBezTo>
                  <a:cubicBezTo>
                    <a:pt x="699" y="214"/>
                    <a:pt x="697" y="212"/>
                    <a:pt x="696" y="212"/>
                  </a:cubicBezTo>
                  <a:cubicBezTo>
                    <a:pt x="695" y="212"/>
                    <a:pt x="694" y="214"/>
                    <a:pt x="694" y="214"/>
                  </a:cubicBezTo>
                  <a:cubicBezTo>
                    <a:pt x="694" y="218"/>
                    <a:pt x="694" y="218"/>
                    <a:pt x="694" y="218"/>
                  </a:cubicBezTo>
                  <a:cubicBezTo>
                    <a:pt x="694" y="222"/>
                    <a:pt x="694" y="222"/>
                    <a:pt x="694" y="222"/>
                  </a:cubicBezTo>
                  <a:cubicBezTo>
                    <a:pt x="691" y="222"/>
                    <a:pt x="691" y="222"/>
                    <a:pt x="691" y="222"/>
                  </a:cubicBezTo>
                  <a:cubicBezTo>
                    <a:pt x="690" y="221"/>
                    <a:pt x="690" y="221"/>
                    <a:pt x="690" y="221"/>
                  </a:cubicBezTo>
                  <a:cubicBezTo>
                    <a:pt x="687" y="219"/>
                    <a:pt x="687" y="219"/>
                    <a:pt x="687" y="219"/>
                  </a:cubicBezTo>
                  <a:cubicBezTo>
                    <a:pt x="687" y="219"/>
                    <a:pt x="686" y="219"/>
                    <a:pt x="685" y="219"/>
                  </a:cubicBezTo>
                  <a:cubicBezTo>
                    <a:pt x="683" y="219"/>
                    <a:pt x="682" y="220"/>
                    <a:pt x="682" y="220"/>
                  </a:cubicBezTo>
                  <a:cubicBezTo>
                    <a:pt x="679" y="222"/>
                    <a:pt x="679" y="222"/>
                    <a:pt x="679" y="222"/>
                  </a:cubicBezTo>
                  <a:cubicBezTo>
                    <a:pt x="678" y="223"/>
                    <a:pt x="678" y="223"/>
                    <a:pt x="678" y="223"/>
                  </a:cubicBezTo>
                  <a:cubicBezTo>
                    <a:pt x="678" y="225"/>
                    <a:pt x="678" y="225"/>
                    <a:pt x="678" y="225"/>
                  </a:cubicBezTo>
                  <a:cubicBezTo>
                    <a:pt x="675" y="225"/>
                    <a:pt x="675" y="225"/>
                    <a:pt x="675" y="225"/>
                  </a:cubicBezTo>
                  <a:cubicBezTo>
                    <a:pt x="670" y="221"/>
                    <a:pt x="670" y="221"/>
                    <a:pt x="670" y="221"/>
                  </a:cubicBezTo>
                  <a:cubicBezTo>
                    <a:pt x="670" y="221"/>
                    <a:pt x="670" y="223"/>
                    <a:pt x="668" y="220"/>
                  </a:cubicBezTo>
                  <a:cubicBezTo>
                    <a:pt x="666" y="217"/>
                    <a:pt x="666" y="217"/>
                    <a:pt x="666" y="217"/>
                  </a:cubicBezTo>
                  <a:cubicBezTo>
                    <a:pt x="666" y="217"/>
                    <a:pt x="663" y="215"/>
                    <a:pt x="663" y="214"/>
                  </a:cubicBezTo>
                  <a:cubicBezTo>
                    <a:pt x="663" y="212"/>
                    <a:pt x="663" y="208"/>
                    <a:pt x="663" y="208"/>
                  </a:cubicBezTo>
                  <a:cubicBezTo>
                    <a:pt x="665" y="204"/>
                    <a:pt x="665" y="204"/>
                    <a:pt x="665" y="204"/>
                  </a:cubicBezTo>
                  <a:cubicBezTo>
                    <a:pt x="663" y="199"/>
                    <a:pt x="663" y="199"/>
                    <a:pt x="663" y="199"/>
                  </a:cubicBezTo>
                  <a:cubicBezTo>
                    <a:pt x="661" y="198"/>
                    <a:pt x="661" y="198"/>
                    <a:pt x="661" y="198"/>
                  </a:cubicBezTo>
                  <a:cubicBezTo>
                    <a:pt x="657" y="199"/>
                    <a:pt x="657" y="199"/>
                    <a:pt x="657" y="199"/>
                  </a:cubicBezTo>
                  <a:cubicBezTo>
                    <a:pt x="653" y="201"/>
                    <a:pt x="653" y="201"/>
                    <a:pt x="653" y="201"/>
                  </a:cubicBezTo>
                  <a:cubicBezTo>
                    <a:pt x="652" y="199"/>
                    <a:pt x="652" y="199"/>
                    <a:pt x="652" y="199"/>
                  </a:cubicBezTo>
                  <a:cubicBezTo>
                    <a:pt x="652" y="196"/>
                    <a:pt x="652" y="196"/>
                    <a:pt x="652" y="196"/>
                  </a:cubicBezTo>
                  <a:cubicBezTo>
                    <a:pt x="652" y="196"/>
                    <a:pt x="653" y="194"/>
                    <a:pt x="651" y="194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7" y="194"/>
                    <a:pt x="647" y="194"/>
                    <a:pt x="647" y="194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1" y="194"/>
                    <a:pt x="641" y="194"/>
                    <a:pt x="641" y="194"/>
                  </a:cubicBezTo>
                  <a:cubicBezTo>
                    <a:pt x="641" y="194"/>
                    <a:pt x="634" y="199"/>
                    <a:pt x="633" y="204"/>
                  </a:cubicBezTo>
                  <a:cubicBezTo>
                    <a:pt x="631" y="210"/>
                    <a:pt x="632" y="216"/>
                    <a:pt x="632" y="216"/>
                  </a:cubicBezTo>
                  <a:cubicBezTo>
                    <a:pt x="632" y="224"/>
                    <a:pt x="632" y="224"/>
                    <a:pt x="632" y="224"/>
                  </a:cubicBezTo>
                  <a:cubicBezTo>
                    <a:pt x="633" y="229"/>
                    <a:pt x="633" y="229"/>
                    <a:pt x="633" y="229"/>
                  </a:cubicBezTo>
                  <a:cubicBezTo>
                    <a:pt x="634" y="231"/>
                    <a:pt x="634" y="231"/>
                    <a:pt x="634" y="231"/>
                  </a:cubicBezTo>
                  <a:cubicBezTo>
                    <a:pt x="634" y="231"/>
                    <a:pt x="640" y="234"/>
                    <a:pt x="640" y="236"/>
                  </a:cubicBezTo>
                  <a:cubicBezTo>
                    <a:pt x="640" y="238"/>
                    <a:pt x="640" y="242"/>
                    <a:pt x="640" y="242"/>
                  </a:cubicBezTo>
                  <a:cubicBezTo>
                    <a:pt x="640" y="246"/>
                    <a:pt x="640" y="246"/>
                    <a:pt x="640" y="246"/>
                  </a:cubicBezTo>
                  <a:cubicBezTo>
                    <a:pt x="643" y="247"/>
                    <a:pt x="643" y="247"/>
                    <a:pt x="643" y="247"/>
                  </a:cubicBezTo>
                  <a:cubicBezTo>
                    <a:pt x="647" y="247"/>
                    <a:pt x="647" y="247"/>
                    <a:pt x="647" y="247"/>
                  </a:cubicBezTo>
                  <a:cubicBezTo>
                    <a:pt x="648" y="249"/>
                    <a:pt x="648" y="249"/>
                    <a:pt x="648" y="249"/>
                  </a:cubicBezTo>
                  <a:cubicBezTo>
                    <a:pt x="649" y="249"/>
                    <a:pt x="649" y="249"/>
                    <a:pt x="649" y="249"/>
                  </a:cubicBezTo>
                  <a:cubicBezTo>
                    <a:pt x="649" y="249"/>
                    <a:pt x="660" y="264"/>
                    <a:pt x="664" y="264"/>
                  </a:cubicBezTo>
                  <a:cubicBezTo>
                    <a:pt x="664" y="264"/>
                    <a:pt x="669" y="270"/>
                    <a:pt x="660" y="278"/>
                  </a:cubicBezTo>
                  <a:cubicBezTo>
                    <a:pt x="654" y="283"/>
                    <a:pt x="654" y="283"/>
                    <a:pt x="654" y="283"/>
                  </a:cubicBezTo>
                  <a:cubicBezTo>
                    <a:pt x="650" y="283"/>
                    <a:pt x="650" y="283"/>
                    <a:pt x="650" y="283"/>
                  </a:cubicBezTo>
                  <a:cubicBezTo>
                    <a:pt x="649" y="281"/>
                    <a:pt x="649" y="281"/>
                    <a:pt x="649" y="281"/>
                  </a:cubicBezTo>
                  <a:cubicBezTo>
                    <a:pt x="649" y="278"/>
                    <a:pt x="649" y="278"/>
                    <a:pt x="649" y="278"/>
                  </a:cubicBezTo>
                  <a:cubicBezTo>
                    <a:pt x="649" y="275"/>
                    <a:pt x="649" y="275"/>
                    <a:pt x="649" y="275"/>
                  </a:cubicBezTo>
                  <a:cubicBezTo>
                    <a:pt x="649" y="271"/>
                    <a:pt x="649" y="271"/>
                    <a:pt x="649" y="271"/>
                  </a:cubicBezTo>
                  <a:cubicBezTo>
                    <a:pt x="647" y="269"/>
                    <a:pt x="647" y="269"/>
                    <a:pt x="647" y="269"/>
                  </a:cubicBezTo>
                  <a:cubicBezTo>
                    <a:pt x="647" y="269"/>
                    <a:pt x="647" y="269"/>
                    <a:pt x="646" y="269"/>
                  </a:cubicBezTo>
                  <a:cubicBezTo>
                    <a:pt x="645" y="269"/>
                    <a:pt x="643" y="269"/>
                    <a:pt x="643" y="269"/>
                  </a:cubicBezTo>
                  <a:cubicBezTo>
                    <a:pt x="641" y="269"/>
                    <a:pt x="641" y="269"/>
                    <a:pt x="641" y="269"/>
                  </a:cubicBezTo>
                  <a:cubicBezTo>
                    <a:pt x="641" y="269"/>
                    <a:pt x="639" y="269"/>
                    <a:pt x="638" y="269"/>
                  </a:cubicBezTo>
                  <a:cubicBezTo>
                    <a:pt x="636" y="269"/>
                    <a:pt x="634" y="269"/>
                    <a:pt x="634" y="269"/>
                  </a:cubicBezTo>
                  <a:cubicBezTo>
                    <a:pt x="634" y="269"/>
                    <a:pt x="617" y="278"/>
                    <a:pt x="627" y="296"/>
                  </a:cubicBezTo>
                  <a:cubicBezTo>
                    <a:pt x="627" y="296"/>
                    <a:pt x="641" y="309"/>
                    <a:pt x="628" y="310"/>
                  </a:cubicBezTo>
                  <a:cubicBezTo>
                    <a:pt x="624" y="312"/>
                    <a:pt x="624" y="312"/>
                    <a:pt x="624" y="312"/>
                  </a:cubicBezTo>
                  <a:cubicBezTo>
                    <a:pt x="619" y="313"/>
                    <a:pt x="619" y="313"/>
                    <a:pt x="619" y="313"/>
                  </a:cubicBezTo>
                  <a:cubicBezTo>
                    <a:pt x="618" y="314"/>
                    <a:pt x="618" y="314"/>
                    <a:pt x="618" y="314"/>
                  </a:cubicBezTo>
                  <a:cubicBezTo>
                    <a:pt x="615" y="316"/>
                    <a:pt x="615" y="316"/>
                    <a:pt x="615" y="316"/>
                  </a:cubicBezTo>
                  <a:cubicBezTo>
                    <a:pt x="614" y="318"/>
                    <a:pt x="614" y="318"/>
                    <a:pt x="614" y="318"/>
                  </a:cubicBezTo>
                  <a:cubicBezTo>
                    <a:pt x="610" y="316"/>
                    <a:pt x="610" y="316"/>
                    <a:pt x="610" y="316"/>
                  </a:cubicBezTo>
                  <a:cubicBezTo>
                    <a:pt x="608" y="316"/>
                    <a:pt x="608" y="316"/>
                    <a:pt x="608" y="316"/>
                  </a:cubicBezTo>
                  <a:cubicBezTo>
                    <a:pt x="608" y="316"/>
                    <a:pt x="604" y="314"/>
                    <a:pt x="602" y="316"/>
                  </a:cubicBezTo>
                  <a:cubicBezTo>
                    <a:pt x="599" y="317"/>
                    <a:pt x="598" y="320"/>
                    <a:pt x="598" y="321"/>
                  </a:cubicBezTo>
                  <a:cubicBezTo>
                    <a:pt x="598" y="322"/>
                    <a:pt x="598" y="324"/>
                    <a:pt x="598" y="324"/>
                  </a:cubicBezTo>
                  <a:cubicBezTo>
                    <a:pt x="602" y="327"/>
                    <a:pt x="602" y="327"/>
                    <a:pt x="602" y="327"/>
                  </a:cubicBezTo>
                  <a:cubicBezTo>
                    <a:pt x="605" y="329"/>
                    <a:pt x="605" y="329"/>
                    <a:pt x="605" y="329"/>
                  </a:cubicBezTo>
                  <a:cubicBezTo>
                    <a:pt x="606" y="334"/>
                    <a:pt x="606" y="334"/>
                    <a:pt x="606" y="334"/>
                  </a:cubicBezTo>
                  <a:cubicBezTo>
                    <a:pt x="606" y="334"/>
                    <a:pt x="626" y="334"/>
                    <a:pt x="631" y="344"/>
                  </a:cubicBezTo>
                  <a:cubicBezTo>
                    <a:pt x="626" y="334"/>
                    <a:pt x="606" y="334"/>
                    <a:pt x="606" y="334"/>
                  </a:cubicBezTo>
                  <a:cubicBezTo>
                    <a:pt x="605" y="329"/>
                    <a:pt x="605" y="329"/>
                    <a:pt x="605" y="329"/>
                  </a:cubicBezTo>
                  <a:cubicBezTo>
                    <a:pt x="602" y="327"/>
                    <a:pt x="602" y="327"/>
                    <a:pt x="602" y="327"/>
                  </a:cubicBezTo>
                  <a:cubicBezTo>
                    <a:pt x="598" y="324"/>
                    <a:pt x="598" y="324"/>
                    <a:pt x="598" y="324"/>
                  </a:cubicBezTo>
                  <a:cubicBezTo>
                    <a:pt x="598" y="324"/>
                    <a:pt x="598" y="322"/>
                    <a:pt x="598" y="321"/>
                  </a:cubicBezTo>
                  <a:cubicBezTo>
                    <a:pt x="598" y="320"/>
                    <a:pt x="599" y="317"/>
                    <a:pt x="602" y="316"/>
                  </a:cubicBezTo>
                  <a:cubicBezTo>
                    <a:pt x="604" y="314"/>
                    <a:pt x="608" y="316"/>
                    <a:pt x="608" y="316"/>
                  </a:cubicBezTo>
                  <a:cubicBezTo>
                    <a:pt x="610" y="316"/>
                    <a:pt x="610" y="316"/>
                    <a:pt x="610" y="316"/>
                  </a:cubicBezTo>
                  <a:cubicBezTo>
                    <a:pt x="614" y="318"/>
                    <a:pt x="614" y="318"/>
                    <a:pt x="614" y="318"/>
                  </a:cubicBezTo>
                  <a:cubicBezTo>
                    <a:pt x="615" y="316"/>
                    <a:pt x="615" y="316"/>
                    <a:pt x="615" y="316"/>
                  </a:cubicBezTo>
                  <a:cubicBezTo>
                    <a:pt x="618" y="314"/>
                    <a:pt x="618" y="314"/>
                    <a:pt x="618" y="314"/>
                  </a:cubicBezTo>
                  <a:cubicBezTo>
                    <a:pt x="619" y="313"/>
                    <a:pt x="619" y="313"/>
                    <a:pt x="619" y="313"/>
                  </a:cubicBezTo>
                  <a:cubicBezTo>
                    <a:pt x="624" y="312"/>
                    <a:pt x="624" y="312"/>
                    <a:pt x="624" y="312"/>
                  </a:cubicBezTo>
                  <a:cubicBezTo>
                    <a:pt x="628" y="310"/>
                    <a:pt x="628" y="310"/>
                    <a:pt x="628" y="310"/>
                  </a:cubicBezTo>
                  <a:cubicBezTo>
                    <a:pt x="641" y="309"/>
                    <a:pt x="627" y="296"/>
                    <a:pt x="627" y="296"/>
                  </a:cubicBezTo>
                  <a:cubicBezTo>
                    <a:pt x="617" y="278"/>
                    <a:pt x="634" y="269"/>
                    <a:pt x="634" y="269"/>
                  </a:cubicBezTo>
                  <a:cubicBezTo>
                    <a:pt x="634" y="269"/>
                    <a:pt x="636" y="269"/>
                    <a:pt x="638" y="269"/>
                  </a:cubicBezTo>
                  <a:cubicBezTo>
                    <a:pt x="639" y="269"/>
                    <a:pt x="641" y="269"/>
                    <a:pt x="641" y="269"/>
                  </a:cubicBezTo>
                  <a:cubicBezTo>
                    <a:pt x="643" y="269"/>
                    <a:pt x="643" y="269"/>
                    <a:pt x="643" y="269"/>
                  </a:cubicBezTo>
                  <a:cubicBezTo>
                    <a:pt x="643" y="269"/>
                    <a:pt x="645" y="269"/>
                    <a:pt x="646" y="269"/>
                  </a:cubicBezTo>
                  <a:cubicBezTo>
                    <a:pt x="647" y="269"/>
                    <a:pt x="647" y="269"/>
                    <a:pt x="647" y="269"/>
                  </a:cubicBezTo>
                  <a:cubicBezTo>
                    <a:pt x="649" y="271"/>
                    <a:pt x="649" y="271"/>
                    <a:pt x="649" y="271"/>
                  </a:cubicBezTo>
                  <a:cubicBezTo>
                    <a:pt x="649" y="275"/>
                    <a:pt x="649" y="275"/>
                    <a:pt x="649" y="275"/>
                  </a:cubicBezTo>
                  <a:cubicBezTo>
                    <a:pt x="649" y="278"/>
                    <a:pt x="649" y="278"/>
                    <a:pt x="649" y="278"/>
                  </a:cubicBezTo>
                  <a:cubicBezTo>
                    <a:pt x="649" y="281"/>
                    <a:pt x="649" y="281"/>
                    <a:pt x="649" y="281"/>
                  </a:cubicBezTo>
                  <a:cubicBezTo>
                    <a:pt x="650" y="283"/>
                    <a:pt x="650" y="283"/>
                    <a:pt x="650" y="283"/>
                  </a:cubicBezTo>
                  <a:cubicBezTo>
                    <a:pt x="654" y="283"/>
                    <a:pt x="654" y="283"/>
                    <a:pt x="654" y="283"/>
                  </a:cubicBezTo>
                  <a:cubicBezTo>
                    <a:pt x="660" y="278"/>
                    <a:pt x="660" y="278"/>
                    <a:pt x="660" y="278"/>
                  </a:cubicBezTo>
                  <a:cubicBezTo>
                    <a:pt x="669" y="270"/>
                    <a:pt x="664" y="264"/>
                    <a:pt x="664" y="264"/>
                  </a:cubicBezTo>
                  <a:cubicBezTo>
                    <a:pt x="660" y="264"/>
                    <a:pt x="649" y="249"/>
                    <a:pt x="649" y="249"/>
                  </a:cubicBezTo>
                  <a:cubicBezTo>
                    <a:pt x="648" y="249"/>
                    <a:pt x="648" y="249"/>
                    <a:pt x="648" y="249"/>
                  </a:cubicBezTo>
                  <a:cubicBezTo>
                    <a:pt x="647" y="247"/>
                    <a:pt x="647" y="247"/>
                    <a:pt x="647" y="247"/>
                  </a:cubicBezTo>
                  <a:cubicBezTo>
                    <a:pt x="643" y="247"/>
                    <a:pt x="643" y="247"/>
                    <a:pt x="643" y="247"/>
                  </a:cubicBezTo>
                  <a:cubicBezTo>
                    <a:pt x="640" y="246"/>
                    <a:pt x="640" y="246"/>
                    <a:pt x="640" y="246"/>
                  </a:cubicBezTo>
                  <a:cubicBezTo>
                    <a:pt x="640" y="242"/>
                    <a:pt x="640" y="242"/>
                    <a:pt x="640" y="242"/>
                  </a:cubicBezTo>
                  <a:cubicBezTo>
                    <a:pt x="640" y="242"/>
                    <a:pt x="640" y="238"/>
                    <a:pt x="640" y="236"/>
                  </a:cubicBezTo>
                  <a:cubicBezTo>
                    <a:pt x="640" y="234"/>
                    <a:pt x="634" y="231"/>
                    <a:pt x="634" y="231"/>
                  </a:cubicBezTo>
                  <a:cubicBezTo>
                    <a:pt x="633" y="229"/>
                    <a:pt x="633" y="229"/>
                    <a:pt x="633" y="229"/>
                  </a:cubicBezTo>
                  <a:cubicBezTo>
                    <a:pt x="632" y="224"/>
                    <a:pt x="632" y="224"/>
                    <a:pt x="632" y="224"/>
                  </a:cubicBezTo>
                  <a:cubicBezTo>
                    <a:pt x="632" y="216"/>
                    <a:pt x="632" y="216"/>
                    <a:pt x="632" y="216"/>
                  </a:cubicBezTo>
                  <a:cubicBezTo>
                    <a:pt x="632" y="216"/>
                    <a:pt x="631" y="210"/>
                    <a:pt x="633" y="204"/>
                  </a:cubicBezTo>
                  <a:cubicBezTo>
                    <a:pt x="634" y="199"/>
                    <a:pt x="641" y="194"/>
                    <a:pt x="641" y="194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5" y="190"/>
                    <a:pt x="645" y="190"/>
                    <a:pt x="645" y="190"/>
                  </a:cubicBezTo>
                  <a:cubicBezTo>
                    <a:pt x="646" y="188"/>
                    <a:pt x="646" y="188"/>
                    <a:pt x="646" y="188"/>
                  </a:cubicBezTo>
                  <a:cubicBezTo>
                    <a:pt x="647" y="185"/>
                    <a:pt x="647" y="185"/>
                    <a:pt x="647" y="185"/>
                  </a:cubicBezTo>
                  <a:cubicBezTo>
                    <a:pt x="647" y="185"/>
                    <a:pt x="647" y="184"/>
                    <a:pt x="645" y="184"/>
                  </a:cubicBezTo>
                  <a:cubicBezTo>
                    <a:pt x="644" y="185"/>
                    <a:pt x="640" y="185"/>
                    <a:pt x="640" y="185"/>
                  </a:cubicBezTo>
                  <a:cubicBezTo>
                    <a:pt x="640" y="185"/>
                    <a:pt x="638" y="185"/>
                    <a:pt x="637" y="185"/>
                  </a:cubicBezTo>
                  <a:cubicBezTo>
                    <a:pt x="635" y="185"/>
                    <a:pt x="634" y="185"/>
                    <a:pt x="634" y="185"/>
                  </a:cubicBezTo>
                  <a:cubicBezTo>
                    <a:pt x="629" y="186"/>
                    <a:pt x="629" y="186"/>
                    <a:pt x="629" y="186"/>
                  </a:cubicBezTo>
                  <a:cubicBezTo>
                    <a:pt x="625" y="186"/>
                    <a:pt x="625" y="186"/>
                    <a:pt x="625" y="186"/>
                  </a:cubicBezTo>
                  <a:cubicBezTo>
                    <a:pt x="622" y="184"/>
                    <a:pt x="622" y="184"/>
                    <a:pt x="622" y="184"/>
                  </a:cubicBezTo>
                  <a:cubicBezTo>
                    <a:pt x="618" y="180"/>
                    <a:pt x="618" y="180"/>
                    <a:pt x="618" y="180"/>
                  </a:cubicBezTo>
                  <a:cubicBezTo>
                    <a:pt x="618" y="180"/>
                    <a:pt x="617" y="178"/>
                    <a:pt x="616" y="178"/>
                  </a:cubicBezTo>
                  <a:cubicBezTo>
                    <a:pt x="614" y="178"/>
                    <a:pt x="612" y="178"/>
                    <a:pt x="612" y="178"/>
                  </a:cubicBezTo>
                  <a:cubicBezTo>
                    <a:pt x="608" y="178"/>
                    <a:pt x="608" y="178"/>
                    <a:pt x="608" y="178"/>
                  </a:cubicBezTo>
                  <a:cubicBezTo>
                    <a:pt x="606" y="179"/>
                    <a:pt x="606" y="179"/>
                    <a:pt x="606" y="179"/>
                  </a:cubicBezTo>
                  <a:cubicBezTo>
                    <a:pt x="606" y="179"/>
                    <a:pt x="602" y="186"/>
                    <a:pt x="598" y="187"/>
                  </a:cubicBezTo>
                  <a:cubicBezTo>
                    <a:pt x="595" y="188"/>
                    <a:pt x="587" y="199"/>
                    <a:pt x="587" y="199"/>
                  </a:cubicBezTo>
                  <a:cubicBezTo>
                    <a:pt x="583" y="203"/>
                    <a:pt x="583" y="203"/>
                    <a:pt x="583" y="203"/>
                  </a:cubicBezTo>
                  <a:cubicBezTo>
                    <a:pt x="583" y="203"/>
                    <a:pt x="581" y="203"/>
                    <a:pt x="579" y="203"/>
                  </a:cubicBezTo>
                  <a:cubicBezTo>
                    <a:pt x="578" y="203"/>
                    <a:pt x="575" y="203"/>
                    <a:pt x="575" y="203"/>
                  </a:cubicBezTo>
                  <a:cubicBezTo>
                    <a:pt x="575" y="203"/>
                    <a:pt x="572" y="200"/>
                    <a:pt x="570" y="200"/>
                  </a:cubicBezTo>
                  <a:cubicBezTo>
                    <a:pt x="568" y="200"/>
                    <a:pt x="567" y="200"/>
                    <a:pt x="567" y="200"/>
                  </a:cubicBezTo>
                  <a:cubicBezTo>
                    <a:pt x="561" y="201"/>
                    <a:pt x="561" y="201"/>
                    <a:pt x="561" y="201"/>
                  </a:cubicBezTo>
                  <a:cubicBezTo>
                    <a:pt x="561" y="201"/>
                    <a:pt x="556" y="205"/>
                    <a:pt x="556" y="206"/>
                  </a:cubicBezTo>
                  <a:cubicBezTo>
                    <a:pt x="556" y="207"/>
                    <a:pt x="555" y="209"/>
                    <a:pt x="555" y="209"/>
                  </a:cubicBezTo>
                  <a:cubicBezTo>
                    <a:pt x="552" y="210"/>
                    <a:pt x="552" y="210"/>
                    <a:pt x="552" y="210"/>
                  </a:cubicBezTo>
                  <a:cubicBezTo>
                    <a:pt x="549" y="209"/>
                    <a:pt x="549" y="209"/>
                    <a:pt x="549" y="209"/>
                  </a:cubicBezTo>
                  <a:cubicBezTo>
                    <a:pt x="549" y="209"/>
                    <a:pt x="550" y="211"/>
                    <a:pt x="548" y="209"/>
                  </a:cubicBezTo>
                  <a:cubicBezTo>
                    <a:pt x="546" y="207"/>
                    <a:pt x="544" y="205"/>
                    <a:pt x="544" y="205"/>
                  </a:cubicBezTo>
                  <a:cubicBezTo>
                    <a:pt x="544" y="205"/>
                    <a:pt x="544" y="204"/>
                    <a:pt x="542" y="204"/>
                  </a:cubicBezTo>
                  <a:cubicBezTo>
                    <a:pt x="541" y="203"/>
                    <a:pt x="538" y="202"/>
                    <a:pt x="538" y="202"/>
                  </a:cubicBezTo>
                  <a:cubicBezTo>
                    <a:pt x="535" y="202"/>
                    <a:pt x="535" y="202"/>
                    <a:pt x="535" y="202"/>
                  </a:cubicBezTo>
                  <a:cubicBezTo>
                    <a:pt x="532" y="202"/>
                    <a:pt x="532" y="202"/>
                    <a:pt x="532" y="202"/>
                  </a:cubicBezTo>
                  <a:cubicBezTo>
                    <a:pt x="530" y="204"/>
                    <a:pt x="530" y="204"/>
                    <a:pt x="530" y="204"/>
                  </a:cubicBezTo>
                  <a:cubicBezTo>
                    <a:pt x="527" y="206"/>
                    <a:pt x="527" y="206"/>
                    <a:pt x="527" y="206"/>
                  </a:cubicBezTo>
                  <a:cubicBezTo>
                    <a:pt x="527" y="206"/>
                    <a:pt x="526" y="207"/>
                    <a:pt x="525" y="206"/>
                  </a:cubicBezTo>
                  <a:cubicBezTo>
                    <a:pt x="523" y="205"/>
                    <a:pt x="521" y="203"/>
                    <a:pt x="521" y="203"/>
                  </a:cubicBezTo>
                  <a:cubicBezTo>
                    <a:pt x="521" y="203"/>
                    <a:pt x="523" y="201"/>
                    <a:pt x="519" y="201"/>
                  </a:cubicBezTo>
                  <a:cubicBezTo>
                    <a:pt x="516" y="202"/>
                    <a:pt x="515" y="206"/>
                    <a:pt x="515" y="206"/>
                  </a:cubicBezTo>
                  <a:cubicBezTo>
                    <a:pt x="515" y="206"/>
                    <a:pt x="513" y="207"/>
                    <a:pt x="511" y="207"/>
                  </a:cubicBezTo>
                  <a:cubicBezTo>
                    <a:pt x="510" y="207"/>
                    <a:pt x="510" y="207"/>
                    <a:pt x="507" y="207"/>
                  </a:cubicBezTo>
                  <a:cubicBezTo>
                    <a:pt x="504" y="207"/>
                    <a:pt x="497" y="208"/>
                    <a:pt x="497" y="208"/>
                  </a:cubicBezTo>
                  <a:cubicBezTo>
                    <a:pt x="490" y="209"/>
                    <a:pt x="490" y="209"/>
                    <a:pt x="490" y="209"/>
                  </a:cubicBezTo>
                  <a:cubicBezTo>
                    <a:pt x="488" y="211"/>
                    <a:pt x="488" y="211"/>
                    <a:pt x="488" y="211"/>
                  </a:cubicBezTo>
                  <a:cubicBezTo>
                    <a:pt x="482" y="212"/>
                    <a:pt x="482" y="212"/>
                    <a:pt x="482" y="212"/>
                  </a:cubicBezTo>
                  <a:cubicBezTo>
                    <a:pt x="476" y="212"/>
                    <a:pt x="476" y="212"/>
                    <a:pt x="476" y="212"/>
                  </a:cubicBezTo>
                  <a:cubicBezTo>
                    <a:pt x="475" y="209"/>
                    <a:pt x="475" y="209"/>
                    <a:pt x="475" y="209"/>
                  </a:cubicBezTo>
                  <a:cubicBezTo>
                    <a:pt x="473" y="206"/>
                    <a:pt x="473" y="206"/>
                    <a:pt x="473" y="206"/>
                  </a:cubicBezTo>
                  <a:cubicBezTo>
                    <a:pt x="473" y="206"/>
                    <a:pt x="473" y="205"/>
                    <a:pt x="471" y="205"/>
                  </a:cubicBezTo>
                  <a:cubicBezTo>
                    <a:pt x="470" y="205"/>
                    <a:pt x="470" y="205"/>
                    <a:pt x="470" y="205"/>
                  </a:cubicBezTo>
                  <a:cubicBezTo>
                    <a:pt x="466" y="206"/>
                    <a:pt x="466" y="206"/>
                    <a:pt x="466" y="206"/>
                  </a:cubicBezTo>
                  <a:cubicBezTo>
                    <a:pt x="465" y="208"/>
                    <a:pt x="465" y="208"/>
                    <a:pt x="465" y="208"/>
                  </a:cubicBezTo>
                  <a:cubicBezTo>
                    <a:pt x="464" y="211"/>
                    <a:pt x="464" y="211"/>
                    <a:pt x="464" y="211"/>
                  </a:cubicBezTo>
                  <a:cubicBezTo>
                    <a:pt x="464" y="211"/>
                    <a:pt x="448" y="208"/>
                    <a:pt x="444" y="205"/>
                  </a:cubicBezTo>
                  <a:cubicBezTo>
                    <a:pt x="441" y="203"/>
                    <a:pt x="436" y="202"/>
                    <a:pt x="436" y="202"/>
                  </a:cubicBezTo>
                  <a:cubicBezTo>
                    <a:pt x="432" y="202"/>
                    <a:pt x="432" y="202"/>
                    <a:pt x="432" y="202"/>
                  </a:cubicBezTo>
                  <a:cubicBezTo>
                    <a:pt x="428" y="202"/>
                    <a:pt x="428" y="202"/>
                    <a:pt x="428" y="202"/>
                  </a:cubicBezTo>
                  <a:cubicBezTo>
                    <a:pt x="425" y="204"/>
                    <a:pt x="425" y="204"/>
                    <a:pt x="425" y="204"/>
                  </a:cubicBezTo>
                  <a:cubicBezTo>
                    <a:pt x="420" y="200"/>
                    <a:pt x="420" y="200"/>
                    <a:pt x="420" y="200"/>
                  </a:cubicBezTo>
                  <a:cubicBezTo>
                    <a:pt x="414" y="201"/>
                    <a:pt x="414" y="201"/>
                    <a:pt x="414" y="201"/>
                  </a:cubicBezTo>
                  <a:cubicBezTo>
                    <a:pt x="399" y="205"/>
                    <a:pt x="399" y="205"/>
                    <a:pt x="399" y="205"/>
                  </a:cubicBezTo>
                  <a:cubicBezTo>
                    <a:pt x="390" y="207"/>
                    <a:pt x="390" y="207"/>
                    <a:pt x="390" y="207"/>
                  </a:cubicBezTo>
                  <a:cubicBezTo>
                    <a:pt x="385" y="207"/>
                    <a:pt x="385" y="207"/>
                    <a:pt x="385" y="207"/>
                  </a:cubicBezTo>
                  <a:cubicBezTo>
                    <a:pt x="383" y="205"/>
                    <a:pt x="383" y="205"/>
                    <a:pt x="383" y="205"/>
                  </a:cubicBezTo>
                  <a:cubicBezTo>
                    <a:pt x="379" y="203"/>
                    <a:pt x="379" y="203"/>
                    <a:pt x="379" y="203"/>
                  </a:cubicBezTo>
                  <a:cubicBezTo>
                    <a:pt x="374" y="207"/>
                    <a:pt x="374" y="207"/>
                    <a:pt x="374" y="207"/>
                  </a:cubicBezTo>
                  <a:cubicBezTo>
                    <a:pt x="370" y="207"/>
                    <a:pt x="370" y="207"/>
                    <a:pt x="370" y="207"/>
                  </a:cubicBezTo>
                  <a:cubicBezTo>
                    <a:pt x="366" y="203"/>
                    <a:pt x="366" y="203"/>
                    <a:pt x="366" y="203"/>
                  </a:cubicBezTo>
                  <a:cubicBezTo>
                    <a:pt x="365" y="199"/>
                    <a:pt x="365" y="199"/>
                    <a:pt x="365" y="199"/>
                  </a:cubicBezTo>
                  <a:cubicBezTo>
                    <a:pt x="359" y="196"/>
                    <a:pt x="359" y="196"/>
                    <a:pt x="359" y="196"/>
                  </a:cubicBezTo>
                  <a:cubicBezTo>
                    <a:pt x="354" y="195"/>
                    <a:pt x="354" y="195"/>
                    <a:pt x="354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47" y="195"/>
                    <a:pt x="347" y="195"/>
                    <a:pt x="347" y="195"/>
                  </a:cubicBezTo>
                  <a:cubicBezTo>
                    <a:pt x="343" y="193"/>
                    <a:pt x="343" y="193"/>
                    <a:pt x="343" y="193"/>
                  </a:cubicBezTo>
                  <a:cubicBezTo>
                    <a:pt x="341" y="186"/>
                    <a:pt x="341" y="186"/>
                    <a:pt x="341" y="186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8" y="178"/>
                    <a:pt x="338" y="178"/>
                    <a:pt x="338" y="178"/>
                  </a:cubicBezTo>
                  <a:cubicBezTo>
                    <a:pt x="336" y="175"/>
                    <a:pt x="336" y="175"/>
                    <a:pt x="336" y="175"/>
                  </a:cubicBezTo>
                  <a:cubicBezTo>
                    <a:pt x="332" y="172"/>
                    <a:pt x="332" y="172"/>
                    <a:pt x="332" y="172"/>
                  </a:cubicBezTo>
                  <a:cubicBezTo>
                    <a:pt x="321" y="165"/>
                    <a:pt x="321" y="165"/>
                    <a:pt x="321" y="165"/>
                  </a:cubicBezTo>
                  <a:cubicBezTo>
                    <a:pt x="319" y="161"/>
                    <a:pt x="319" y="161"/>
                    <a:pt x="319" y="161"/>
                  </a:cubicBezTo>
                  <a:cubicBezTo>
                    <a:pt x="320" y="158"/>
                    <a:pt x="320" y="158"/>
                    <a:pt x="320" y="158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24" y="152"/>
                    <a:pt x="324" y="152"/>
                    <a:pt x="324" y="152"/>
                  </a:cubicBezTo>
                  <a:cubicBezTo>
                    <a:pt x="326" y="149"/>
                    <a:pt x="326" y="149"/>
                    <a:pt x="326" y="149"/>
                  </a:cubicBezTo>
                  <a:cubicBezTo>
                    <a:pt x="326" y="146"/>
                    <a:pt x="326" y="146"/>
                    <a:pt x="326" y="146"/>
                  </a:cubicBezTo>
                  <a:cubicBezTo>
                    <a:pt x="326" y="143"/>
                    <a:pt x="326" y="143"/>
                    <a:pt x="326" y="143"/>
                  </a:cubicBezTo>
                  <a:cubicBezTo>
                    <a:pt x="326" y="141"/>
                    <a:pt x="326" y="141"/>
                    <a:pt x="326" y="141"/>
                  </a:cubicBezTo>
                  <a:cubicBezTo>
                    <a:pt x="326" y="136"/>
                    <a:pt x="326" y="136"/>
                    <a:pt x="326" y="136"/>
                  </a:cubicBezTo>
                  <a:cubicBezTo>
                    <a:pt x="324" y="133"/>
                    <a:pt x="324" y="133"/>
                    <a:pt x="324" y="133"/>
                  </a:cubicBezTo>
                  <a:cubicBezTo>
                    <a:pt x="321" y="129"/>
                    <a:pt x="321" y="129"/>
                    <a:pt x="321" y="129"/>
                  </a:cubicBezTo>
                  <a:cubicBezTo>
                    <a:pt x="321" y="127"/>
                    <a:pt x="321" y="127"/>
                    <a:pt x="321" y="127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19" y="120"/>
                    <a:pt x="319" y="120"/>
                    <a:pt x="319" y="120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17" y="117"/>
                    <a:pt x="317" y="117"/>
                    <a:pt x="317" y="117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14" y="114"/>
                    <a:pt x="314" y="114"/>
                    <a:pt x="314" y="114"/>
                  </a:cubicBezTo>
                  <a:cubicBezTo>
                    <a:pt x="314" y="111"/>
                    <a:pt x="314" y="111"/>
                    <a:pt x="314" y="111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8" y="103"/>
                    <a:pt x="318" y="103"/>
                    <a:pt x="318" y="103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4" y="97"/>
                    <a:pt x="314" y="97"/>
                    <a:pt x="314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0" y="97"/>
                    <a:pt x="310" y="97"/>
                    <a:pt x="310" y="97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4" y="103"/>
                    <a:pt x="304" y="103"/>
                    <a:pt x="304" y="103"/>
                  </a:cubicBezTo>
                  <a:cubicBezTo>
                    <a:pt x="304" y="103"/>
                    <a:pt x="303" y="104"/>
                    <a:pt x="301" y="103"/>
                  </a:cubicBezTo>
                  <a:cubicBezTo>
                    <a:pt x="299" y="102"/>
                    <a:pt x="299" y="102"/>
                    <a:pt x="299" y="102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9" y="98"/>
                    <a:pt x="299" y="95"/>
                    <a:pt x="299" y="93"/>
                  </a:cubicBezTo>
                  <a:cubicBezTo>
                    <a:pt x="299" y="92"/>
                    <a:pt x="300" y="86"/>
                    <a:pt x="300" y="86"/>
                  </a:cubicBezTo>
                  <a:cubicBezTo>
                    <a:pt x="297" y="84"/>
                    <a:pt x="297" y="84"/>
                    <a:pt x="297" y="84"/>
                  </a:cubicBezTo>
                  <a:cubicBezTo>
                    <a:pt x="297" y="84"/>
                    <a:pt x="296" y="84"/>
                    <a:pt x="294" y="82"/>
                  </a:cubicBezTo>
                  <a:cubicBezTo>
                    <a:pt x="292" y="80"/>
                    <a:pt x="291" y="79"/>
                    <a:pt x="291" y="79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0"/>
                    <a:pt x="289" y="70"/>
                    <a:pt x="289" y="70"/>
                  </a:cubicBezTo>
                  <a:cubicBezTo>
                    <a:pt x="290" y="68"/>
                    <a:pt x="290" y="68"/>
                    <a:pt x="290" y="68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3"/>
                    <a:pt x="295" y="63"/>
                    <a:pt x="295" y="63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0" y="58"/>
                    <a:pt x="301" y="56"/>
                    <a:pt x="301" y="55"/>
                  </a:cubicBezTo>
                  <a:cubicBezTo>
                    <a:pt x="301" y="53"/>
                    <a:pt x="301" y="51"/>
                    <a:pt x="301" y="51"/>
                  </a:cubicBezTo>
                  <a:cubicBezTo>
                    <a:pt x="299" y="49"/>
                    <a:pt x="299" y="49"/>
                    <a:pt x="299" y="49"/>
                  </a:cubicBezTo>
                  <a:cubicBezTo>
                    <a:pt x="299" y="49"/>
                    <a:pt x="297" y="48"/>
                    <a:pt x="297" y="46"/>
                  </a:cubicBezTo>
                  <a:cubicBezTo>
                    <a:pt x="297" y="45"/>
                    <a:pt x="297" y="44"/>
                    <a:pt x="297" y="43"/>
                  </a:cubicBezTo>
                  <a:cubicBezTo>
                    <a:pt x="297" y="41"/>
                    <a:pt x="297" y="38"/>
                    <a:pt x="297" y="38"/>
                  </a:cubicBezTo>
                  <a:cubicBezTo>
                    <a:pt x="297" y="36"/>
                    <a:pt x="297" y="36"/>
                    <a:pt x="297" y="36"/>
                  </a:cubicBezTo>
                  <a:cubicBezTo>
                    <a:pt x="296" y="31"/>
                    <a:pt x="296" y="31"/>
                    <a:pt x="296" y="31"/>
                  </a:cubicBezTo>
                  <a:cubicBezTo>
                    <a:pt x="295" y="29"/>
                    <a:pt x="295" y="29"/>
                    <a:pt x="295" y="29"/>
                  </a:cubicBezTo>
                  <a:cubicBezTo>
                    <a:pt x="293" y="29"/>
                    <a:pt x="293" y="29"/>
                    <a:pt x="293" y="29"/>
                  </a:cubicBezTo>
                  <a:cubicBezTo>
                    <a:pt x="293" y="29"/>
                    <a:pt x="293" y="28"/>
                    <a:pt x="291" y="29"/>
                  </a:cubicBezTo>
                  <a:cubicBezTo>
                    <a:pt x="290" y="30"/>
                    <a:pt x="292" y="29"/>
                    <a:pt x="290" y="30"/>
                  </a:cubicBezTo>
                  <a:cubicBezTo>
                    <a:pt x="287" y="30"/>
                    <a:pt x="289" y="29"/>
                    <a:pt x="287" y="30"/>
                  </a:cubicBezTo>
                  <a:cubicBezTo>
                    <a:pt x="285" y="31"/>
                    <a:pt x="284" y="31"/>
                    <a:pt x="284" y="31"/>
                  </a:cubicBezTo>
                  <a:cubicBezTo>
                    <a:pt x="284" y="31"/>
                    <a:pt x="283" y="32"/>
                    <a:pt x="282" y="31"/>
                  </a:cubicBezTo>
                  <a:cubicBezTo>
                    <a:pt x="281" y="31"/>
                    <a:pt x="279" y="29"/>
                    <a:pt x="279" y="29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6" y="26"/>
                    <a:pt x="275" y="26"/>
                    <a:pt x="274" y="25"/>
                  </a:cubicBezTo>
                  <a:cubicBezTo>
                    <a:pt x="274" y="24"/>
                    <a:pt x="272" y="22"/>
                    <a:pt x="272" y="22"/>
                  </a:cubicBezTo>
                  <a:cubicBezTo>
                    <a:pt x="272" y="22"/>
                    <a:pt x="272" y="21"/>
                    <a:pt x="272" y="20"/>
                  </a:cubicBezTo>
                  <a:cubicBezTo>
                    <a:pt x="272" y="19"/>
                    <a:pt x="272" y="19"/>
                    <a:pt x="272" y="19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5" y="18"/>
                    <a:pt x="276" y="18"/>
                    <a:pt x="277" y="18"/>
                  </a:cubicBezTo>
                  <a:cubicBezTo>
                    <a:pt x="280" y="18"/>
                    <a:pt x="280" y="18"/>
                    <a:pt x="280" y="18"/>
                  </a:cubicBezTo>
                  <a:cubicBezTo>
                    <a:pt x="283" y="18"/>
                    <a:pt x="283" y="18"/>
                    <a:pt x="283" y="18"/>
                  </a:cubicBezTo>
                  <a:cubicBezTo>
                    <a:pt x="285" y="15"/>
                    <a:pt x="285" y="15"/>
                    <a:pt x="285" y="15"/>
                  </a:cubicBezTo>
                  <a:cubicBezTo>
                    <a:pt x="286" y="13"/>
                    <a:pt x="286" y="13"/>
                    <a:pt x="286" y="13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0" y="9"/>
                  </a:cubicBezTo>
                  <a:cubicBezTo>
                    <a:pt x="278" y="9"/>
                    <a:pt x="278" y="9"/>
                    <a:pt x="277" y="9"/>
                  </a:cubicBezTo>
                  <a:cubicBezTo>
                    <a:pt x="275" y="9"/>
                    <a:pt x="274" y="9"/>
                    <a:pt x="274" y="9"/>
                  </a:cubicBezTo>
                  <a:cubicBezTo>
                    <a:pt x="274" y="9"/>
                    <a:pt x="273" y="11"/>
                    <a:pt x="271" y="9"/>
                  </a:cubicBezTo>
                  <a:cubicBezTo>
                    <a:pt x="269" y="8"/>
                    <a:pt x="269" y="7"/>
                    <a:pt x="267" y="7"/>
                  </a:cubicBezTo>
                  <a:cubicBezTo>
                    <a:pt x="266" y="6"/>
                    <a:pt x="266" y="5"/>
                    <a:pt x="265" y="4"/>
                  </a:cubicBezTo>
                  <a:cubicBezTo>
                    <a:pt x="264" y="3"/>
                    <a:pt x="262" y="2"/>
                    <a:pt x="262" y="2"/>
                  </a:cubicBezTo>
                  <a:cubicBezTo>
                    <a:pt x="259" y="1"/>
                    <a:pt x="259" y="1"/>
                    <a:pt x="259" y="1"/>
                  </a:cubicBezTo>
                  <a:cubicBezTo>
                    <a:pt x="259" y="1"/>
                    <a:pt x="257" y="5"/>
                    <a:pt x="257" y="6"/>
                  </a:cubicBezTo>
                  <a:cubicBezTo>
                    <a:pt x="256" y="7"/>
                    <a:pt x="256" y="8"/>
                    <a:pt x="256" y="8"/>
                  </a:cubicBezTo>
                  <a:cubicBezTo>
                    <a:pt x="252" y="9"/>
                    <a:pt x="252" y="9"/>
                    <a:pt x="252" y="9"/>
                  </a:cubicBezTo>
                  <a:cubicBezTo>
                    <a:pt x="247" y="6"/>
                    <a:pt x="247" y="6"/>
                    <a:pt x="247" y="6"/>
                  </a:cubicBezTo>
                  <a:cubicBezTo>
                    <a:pt x="247" y="6"/>
                    <a:pt x="247" y="4"/>
                    <a:pt x="245" y="4"/>
                  </a:cubicBezTo>
                  <a:cubicBezTo>
                    <a:pt x="242" y="4"/>
                    <a:pt x="244" y="2"/>
                    <a:pt x="242" y="4"/>
                  </a:cubicBezTo>
                  <a:cubicBezTo>
                    <a:pt x="241" y="5"/>
                    <a:pt x="242" y="6"/>
                    <a:pt x="240" y="6"/>
                  </a:cubicBezTo>
                  <a:cubicBezTo>
                    <a:pt x="239" y="7"/>
                    <a:pt x="238" y="8"/>
                    <a:pt x="238" y="8"/>
                  </a:cubicBezTo>
                  <a:cubicBezTo>
                    <a:pt x="238" y="8"/>
                    <a:pt x="234" y="6"/>
                    <a:pt x="233" y="6"/>
                  </a:cubicBezTo>
                  <a:cubicBezTo>
                    <a:pt x="232" y="5"/>
                    <a:pt x="231" y="5"/>
                    <a:pt x="230" y="4"/>
                  </a:cubicBezTo>
                  <a:cubicBezTo>
                    <a:pt x="229" y="3"/>
                    <a:pt x="229" y="2"/>
                    <a:pt x="228" y="2"/>
                  </a:cubicBezTo>
                  <a:cubicBezTo>
                    <a:pt x="227" y="2"/>
                    <a:pt x="226" y="1"/>
                    <a:pt x="223" y="1"/>
                  </a:cubicBezTo>
                  <a:cubicBezTo>
                    <a:pt x="221" y="1"/>
                    <a:pt x="223" y="1"/>
                    <a:pt x="221" y="1"/>
                  </a:cubicBezTo>
                  <a:cubicBezTo>
                    <a:pt x="219" y="1"/>
                    <a:pt x="217" y="1"/>
                    <a:pt x="215" y="1"/>
                  </a:cubicBezTo>
                  <a:cubicBezTo>
                    <a:pt x="214" y="1"/>
                    <a:pt x="214" y="0"/>
                    <a:pt x="212" y="1"/>
                  </a:cubicBezTo>
                  <a:cubicBezTo>
                    <a:pt x="210" y="2"/>
                    <a:pt x="203" y="6"/>
                    <a:pt x="202" y="6"/>
                  </a:cubicBezTo>
                  <a:cubicBezTo>
                    <a:pt x="201" y="6"/>
                    <a:pt x="195" y="9"/>
                    <a:pt x="195" y="9"/>
                  </a:cubicBezTo>
                  <a:cubicBezTo>
                    <a:pt x="193" y="9"/>
                    <a:pt x="193" y="9"/>
                    <a:pt x="193" y="9"/>
                  </a:cubicBezTo>
                  <a:cubicBezTo>
                    <a:pt x="191" y="9"/>
                    <a:pt x="191" y="9"/>
                    <a:pt x="191" y="9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7" y="14"/>
                    <a:pt x="187" y="14"/>
                    <a:pt x="187" y="14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16"/>
                    <a:pt x="179" y="20"/>
                    <a:pt x="177" y="20"/>
                  </a:cubicBezTo>
                  <a:cubicBezTo>
                    <a:pt x="175" y="20"/>
                    <a:pt x="172" y="22"/>
                    <a:pt x="171" y="21"/>
                  </a:cubicBezTo>
                  <a:cubicBezTo>
                    <a:pt x="169" y="21"/>
                    <a:pt x="166" y="19"/>
                    <a:pt x="166" y="19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45"/>
                    <a:pt x="118" y="46"/>
                    <a:pt x="116" y="46"/>
                  </a:cubicBezTo>
                  <a:cubicBezTo>
                    <a:pt x="115" y="46"/>
                    <a:pt x="111" y="49"/>
                    <a:pt x="111" y="49"/>
                  </a:cubicBezTo>
                  <a:cubicBezTo>
                    <a:pt x="111" y="49"/>
                    <a:pt x="109" y="53"/>
                    <a:pt x="108" y="53"/>
                  </a:cubicBezTo>
                  <a:cubicBezTo>
                    <a:pt x="106" y="54"/>
                    <a:pt x="105" y="55"/>
                    <a:pt x="105" y="56"/>
                  </a:cubicBezTo>
                  <a:cubicBezTo>
                    <a:pt x="105" y="57"/>
                    <a:pt x="105" y="60"/>
                    <a:pt x="105" y="62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9" y="88"/>
                    <a:pt x="84" y="93"/>
                    <a:pt x="84" y="95"/>
                  </a:cubicBezTo>
                  <a:cubicBezTo>
                    <a:pt x="84" y="96"/>
                    <a:pt x="80" y="104"/>
                    <a:pt x="76" y="100"/>
                  </a:cubicBezTo>
                  <a:cubicBezTo>
                    <a:pt x="72" y="95"/>
                    <a:pt x="69" y="93"/>
                    <a:pt x="69" y="93"/>
                  </a:cubicBezTo>
                  <a:cubicBezTo>
                    <a:pt x="69" y="93"/>
                    <a:pt x="68" y="92"/>
                    <a:pt x="67" y="91"/>
                  </a:cubicBezTo>
                  <a:cubicBezTo>
                    <a:pt x="65" y="90"/>
                    <a:pt x="68" y="90"/>
                    <a:pt x="65" y="90"/>
                  </a:cubicBezTo>
                  <a:cubicBezTo>
                    <a:pt x="63" y="90"/>
                    <a:pt x="63" y="92"/>
                    <a:pt x="63" y="92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49" y="100"/>
                    <a:pt x="47" y="103"/>
                  </a:cubicBezTo>
                  <a:cubicBezTo>
                    <a:pt x="45" y="106"/>
                    <a:pt x="43" y="107"/>
                    <a:pt x="43" y="107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9" y="133"/>
                    <a:pt x="8" y="133"/>
                  </a:cubicBezTo>
                  <a:cubicBezTo>
                    <a:pt x="6" y="132"/>
                    <a:pt x="5" y="131"/>
                    <a:pt x="5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4" y="157"/>
                    <a:pt x="6" y="160"/>
                  </a:cubicBezTo>
                  <a:cubicBezTo>
                    <a:pt x="7" y="163"/>
                    <a:pt x="14" y="168"/>
                    <a:pt x="25" y="168"/>
                  </a:cubicBezTo>
                  <a:cubicBezTo>
                    <a:pt x="25" y="168"/>
                    <a:pt x="32" y="181"/>
                    <a:pt x="43" y="184"/>
                  </a:cubicBezTo>
                  <a:cubicBezTo>
                    <a:pt x="43" y="184"/>
                    <a:pt x="46" y="191"/>
                    <a:pt x="40" y="207"/>
                  </a:cubicBezTo>
                  <a:cubicBezTo>
                    <a:pt x="40" y="207"/>
                    <a:pt x="46" y="235"/>
                    <a:pt x="61" y="227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7" y="230"/>
                    <a:pt x="87" y="230"/>
                    <a:pt x="87" y="230"/>
                  </a:cubicBezTo>
                  <a:cubicBezTo>
                    <a:pt x="92" y="235"/>
                    <a:pt x="92" y="235"/>
                    <a:pt x="92" y="235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13" y="244"/>
                    <a:pt x="113" y="244"/>
                    <a:pt x="113" y="244"/>
                  </a:cubicBezTo>
                  <a:cubicBezTo>
                    <a:pt x="122" y="246"/>
                    <a:pt x="122" y="246"/>
                    <a:pt x="122" y="246"/>
                  </a:cubicBezTo>
                  <a:cubicBezTo>
                    <a:pt x="126" y="254"/>
                    <a:pt x="126" y="254"/>
                    <a:pt x="126" y="254"/>
                  </a:cubicBezTo>
                  <a:cubicBezTo>
                    <a:pt x="130" y="257"/>
                    <a:pt x="130" y="257"/>
                    <a:pt x="130" y="257"/>
                  </a:cubicBezTo>
                  <a:cubicBezTo>
                    <a:pt x="133" y="257"/>
                    <a:pt x="133" y="257"/>
                    <a:pt x="133" y="257"/>
                  </a:cubicBezTo>
                  <a:cubicBezTo>
                    <a:pt x="141" y="261"/>
                    <a:pt x="141" y="261"/>
                    <a:pt x="141" y="261"/>
                  </a:cubicBezTo>
                  <a:cubicBezTo>
                    <a:pt x="142" y="266"/>
                    <a:pt x="142" y="266"/>
                    <a:pt x="142" y="266"/>
                  </a:cubicBezTo>
                  <a:cubicBezTo>
                    <a:pt x="148" y="291"/>
                    <a:pt x="148" y="291"/>
                    <a:pt x="148" y="291"/>
                  </a:cubicBezTo>
                  <a:cubicBezTo>
                    <a:pt x="148" y="291"/>
                    <a:pt x="153" y="304"/>
                    <a:pt x="138" y="307"/>
                  </a:cubicBezTo>
                  <a:cubicBezTo>
                    <a:pt x="138" y="307"/>
                    <a:pt x="127" y="316"/>
                    <a:pt x="127" y="318"/>
                  </a:cubicBezTo>
                  <a:cubicBezTo>
                    <a:pt x="127" y="320"/>
                    <a:pt x="112" y="321"/>
                    <a:pt x="112" y="332"/>
                  </a:cubicBezTo>
                  <a:cubicBezTo>
                    <a:pt x="112" y="342"/>
                    <a:pt x="106" y="359"/>
                    <a:pt x="106" y="359"/>
                  </a:cubicBezTo>
                  <a:cubicBezTo>
                    <a:pt x="106" y="359"/>
                    <a:pt x="105" y="367"/>
                    <a:pt x="113" y="373"/>
                  </a:cubicBezTo>
                  <a:cubicBezTo>
                    <a:pt x="113" y="390"/>
                    <a:pt x="113" y="390"/>
                    <a:pt x="113" y="390"/>
                  </a:cubicBezTo>
                  <a:cubicBezTo>
                    <a:pt x="116" y="393"/>
                    <a:pt x="116" y="393"/>
                    <a:pt x="116" y="393"/>
                  </a:cubicBezTo>
                  <a:cubicBezTo>
                    <a:pt x="116" y="393"/>
                    <a:pt x="118" y="393"/>
                    <a:pt x="121" y="393"/>
                  </a:cubicBezTo>
                  <a:cubicBezTo>
                    <a:pt x="123" y="393"/>
                    <a:pt x="125" y="394"/>
                    <a:pt x="125" y="394"/>
                  </a:cubicBezTo>
                  <a:cubicBezTo>
                    <a:pt x="126" y="396"/>
                    <a:pt x="126" y="396"/>
                    <a:pt x="126" y="396"/>
                  </a:cubicBezTo>
                  <a:cubicBezTo>
                    <a:pt x="129" y="398"/>
                    <a:pt x="129" y="398"/>
                    <a:pt x="129" y="398"/>
                  </a:cubicBezTo>
                  <a:cubicBezTo>
                    <a:pt x="132" y="397"/>
                    <a:pt x="132" y="397"/>
                    <a:pt x="132" y="397"/>
                  </a:cubicBezTo>
                  <a:cubicBezTo>
                    <a:pt x="137" y="397"/>
                    <a:pt x="137" y="397"/>
                    <a:pt x="137" y="397"/>
                  </a:cubicBezTo>
                  <a:cubicBezTo>
                    <a:pt x="137" y="397"/>
                    <a:pt x="143" y="400"/>
                    <a:pt x="143" y="409"/>
                  </a:cubicBezTo>
                  <a:cubicBezTo>
                    <a:pt x="154" y="409"/>
                    <a:pt x="154" y="409"/>
                    <a:pt x="154" y="409"/>
                  </a:cubicBezTo>
                  <a:cubicBezTo>
                    <a:pt x="159" y="413"/>
                    <a:pt x="159" y="413"/>
                    <a:pt x="159" y="413"/>
                  </a:cubicBezTo>
                  <a:cubicBezTo>
                    <a:pt x="159" y="413"/>
                    <a:pt x="163" y="414"/>
                    <a:pt x="165" y="414"/>
                  </a:cubicBezTo>
                  <a:cubicBezTo>
                    <a:pt x="167" y="414"/>
                    <a:pt x="173" y="415"/>
                    <a:pt x="173" y="415"/>
                  </a:cubicBezTo>
                  <a:cubicBezTo>
                    <a:pt x="176" y="416"/>
                    <a:pt x="176" y="416"/>
                    <a:pt x="176" y="416"/>
                  </a:cubicBezTo>
                  <a:cubicBezTo>
                    <a:pt x="177" y="420"/>
                    <a:pt x="177" y="420"/>
                    <a:pt x="177" y="420"/>
                  </a:cubicBezTo>
                  <a:cubicBezTo>
                    <a:pt x="177" y="427"/>
                    <a:pt x="177" y="427"/>
                    <a:pt x="177" y="427"/>
                  </a:cubicBezTo>
                  <a:cubicBezTo>
                    <a:pt x="177" y="431"/>
                    <a:pt x="177" y="431"/>
                    <a:pt x="177" y="431"/>
                  </a:cubicBezTo>
                  <a:cubicBezTo>
                    <a:pt x="180" y="431"/>
                    <a:pt x="180" y="431"/>
                    <a:pt x="180" y="431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90" y="433"/>
                    <a:pt x="190" y="433"/>
                    <a:pt x="190" y="433"/>
                  </a:cubicBezTo>
                  <a:cubicBezTo>
                    <a:pt x="193" y="437"/>
                    <a:pt x="193" y="437"/>
                    <a:pt x="193" y="437"/>
                  </a:cubicBezTo>
                  <a:cubicBezTo>
                    <a:pt x="199" y="442"/>
                    <a:pt x="199" y="442"/>
                    <a:pt x="199" y="442"/>
                  </a:cubicBezTo>
                  <a:cubicBezTo>
                    <a:pt x="201" y="447"/>
                    <a:pt x="201" y="447"/>
                    <a:pt x="201" y="447"/>
                  </a:cubicBezTo>
                  <a:cubicBezTo>
                    <a:pt x="204" y="455"/>
                    <a:pt x="204" y="455"/>
                    <a:pt x="204" y="455"/>
                  </a:cubicBezTo>
                  <a:cubicBezTo>
                    <a:pt x="206" y="462"/>
                    <a:pt x="206" y="462"/>
                    <a:pt x="206" y="462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6" y="470"/>
                    <a:pt x="216" y="470"/>
                    <a:pt x="216" y="470"/>
                  </a:cubicBezTo>
                  <a:cubicBezTo>
                    <a:pt x="219" y="469"/>
                    <a:pt x="219" y="469"/>
                    <a:pt x="219" y="469"/>
                  </a:cubicBezTo>
                  <a:cubicBezTo>
                    <a:pt x="219" y="469"/>
                    <a:pt x="220" y="467"/>
                    <a:pt x="220" y="465"/>
                  </a:cubicBezTo>
                  <a:cubicBezTo>
                    <a:pt x="220" y="464"/>
                    <a:pt x="224" y="459"/>
                    <a:pt x="224" y="459"/>
                  </a:cubicBezTo>
                  <a:cubicBezTo>
                    <a:pt x="229" y="459"/>
                    <a:pt x="229" y="459"/>
                    <a:pt x="229" y="459"/>
                  </a:cubicBezTo>
                  <a:cubicBezTo>
                    <a:pt x="234" y="456"/>
                    <a:pt x="234" y="456"/>
                    <a:pt x="234" y="456"/>
                  </a:cubicBezTo>
                  <a:cubicBezTo>
                    <a:pt x="235" y="452"/>
                    <a:pt x="235" y="452"/>
                    <a:pt x="235" y="452"/>
                  </a:cubicBezTo>
                  <a:cubicBezTo>
                    <a:pt x="230" y="449"/>
                    <a:pt x="230" y="449"/>
                    <a:pt x="230" y="449"/>
                  </a:cubicBezTo>
                  <a:cubicBezTo>
                    <a:pt x="223" y="447"/>
                    <a:pt x="223" y="447"/>
                    <a:pt x="223" y="447"/>
                  </a:cubicBezTo>
                  <a:cubicBezTo>
                    <a:pt x="219" y="441"/>
                    <a:pt x="219" y="441"/>
                    <a:pt x="219" y="441"/>
                  </a:cubicBezTo>
                  <a:cubicBezTo>
                    <a:pt x="219" y="435"/>
                    <a:pt x="219" y="435"/>
                    <a:pt x="219" y="435"/>
                  </a:cubicBezTo>
                  <a:cubicBezTo>
                    <a:pt x="219" y="435"/>
                    <a:pt x="223" y="430"/>
                    <a:pt x="226" y="429"/>
                  </a:cubicBezTo>
                  <a:cubicBezTo>
                    <a:pt x="227" y="429"/>
                    <a:pt x="228" y="428"/>
                    <a:pt x="228" y="428"/>
                  </a:cubicBezTo>
                  <a:cubicBezTo>
                    <a:pt x="228" y="428"/>
                    <a:pt x="228" y="428"/>
                    <a:pt x="228" y="428"/>
                  </a:cubicBezTo>
                  <a:cubicBezTo>
                    <a:pt x="228" y="428"/>
                    <a:pt x="228" y="428"/>
                    <a:pt x="228" y="428"/>
                  </a:cubicBezTo>
                  <a:cubicBezTo>
                    <a:pt x="229" y="430"/>
                    <a:pt x="229" y="430"/>
                    <a:pt x="229" y="430"/>
                  </a:cubicBezTo>
                  <a:cubicBezTo>
                    <a:pt x="229" y="435"/>
                    <a:pt x="229" y="435"/>
                    <a:pt x="229" y="435"/>
                  </a:cubicBezTo>
                  <a:cubicBezTo>
                    <a:pt x="228" y="439"/>
                    <a:pt x="228" y="439"/>
                    <a:pt x="228" y="439"/>
                  </a:cubicBezTo>
                  <a:cubicBezTo>
                    <a:pt x="230" y="442"/>
                    <a:pt x="230" y="442"/>
                    <a:pt x="230" y="442"/>
                  </a:cubicBezTo>
                  <a:cubicBezTo>
                    <a:pt x="235" y="433"/>
                    <a:pt x="235" y="433"/>
                    <a:pt x="235" y="433"/>
                  </a:cubicBezTo>
                  <a:cubicBezTo>
                    <a:pt x="236" y="425"/>
                    <a:pt x="236" y="425"/>
                    <a:pt x="236" y="425"/>
                  </a:cubicBezTo>
                  <a:cubicBezTo>
                    <a:pt x="241" y="425"/>
                    <a:pt x="241" y="425"/>
                    <a:pt x="241" y="425"/>
                  </a:cubicBezTo>
                  <a:cubicBezTo>
                    <a:pt x="243" y="428"/>
                    <a:pt x="243" y="428"/>
                    <a:pt x="243" y="428"/>
                  </a:cubicBezTo>
                  <a:cubicBezTo>
                    <a:pt x="243" y="438"/>
                    <a:pt x="243" y="438"/>
                    <a:pt x="243" y="438"/>
                  </a:cubicBezTo>
                  <a:cubicBezTo>
                    <a:pt x="243" y="448"/>
                    <a:pt x="243" y="448"/>
                    <a:pt x="243" y="448"/>
                  </a:cubicBezTo>
                  <a:cubicBezTo>
                    <a:pt x="246" y="451"/>
                    <a:pt x="246" y="451"/>
                    <a:pt x="246" y="451"/>
                  </a:cubicBezTo>
                  <a:cubicBezTo>
                    <a:pt x="248" y="452"/>
                    <a:pt x="248" y="452"/>
                    <a:pt x="248" y="452"/>
                  </a:cubicBezTo>
                  <a:cubicBezTo>
                    <a:pt x="264" y="440"/>
                    <a:pt x="267" y="455"/>
                    <a:pt x="267" y="455"/>
                  </a:cubicBezTo>
                  <a:cubicBezTo>
                    <a:pt x="279" y="465"/>
                    <a:pt x="294" y="450"/>
                    <a:pt x="296" y="450"/>
                  </a:cubicBezTo>
                  <a:cubicBezTo>
                    <a:pt x="298" y="450"/>
                    <a:pt x="298" y="451"/>
                    <a:pt x="298" y="451"/>
                  </a:cubicBezTo>
                  <a:cubicBezTo>
                    <a:pt x="300" y="453"/>
                    <a:pt x="300" y="453"/>
                    <a:pt x="300" y="453"/>
                  </a:cubicBezTo>
                  <a:cubicBezTo>
                    <a:pt x="300" y="453"/>
                    <a:pt x="301" y="455"/>
                    <a:pt x="304" y="457"/>
                  </a:cubicBezTo>
                  <a:cubicBezTo>
                    <a:pt x="308" y="460"/>
                    <a:pt x="307" y="459"/>
                    <a:pt x="307" y="459"/>
                  </a:cubicBezTo>
                  <a:cubicBezTo>
                    <a:pt x="310" y="457"/>
                    <a:pt x="310" y="457"/>
                    <a:pt x="310" y="457"/>
                  </a:cubicBezTo>
                  <a:cubicBezTo>
                    <a:pt x="315" y="457"/>
                    <a:pt x="315" y="457"/>
                    <a:pt x="315" y="457"/>
                  </a:cubicBezTo>
                  <a:cubicBezTo>
                    <a:pt x="318" y="457"/>
                    <a:pt x="318" y="457"/>
                    <a:pt x="318" y="457"/>
                  </a:cubicBezTo>
                  <a:cubicBezTo>
                    <a:pt x="321" y="458"/>
                    <a:pt x="321" y="458"/>
                    <a:pt x="321" y="458"/>
                  </a:cubicBezTo>
                  <a:cubicBezTo>
                    <a:pt x="324" y="462"/>
                    <a:pt x="324" y="462"/>
                    <a:pt x="324" y="462"/>
                  </a:cubicBezTo>
                  <a:cubicBezTo>
                    <a:pt x="326" y="464"/>
                    <a:pt x="326" y="464"/>
                    <a:pt x="326" y="464"/>
                  </a:cubicBezTo>
                  <a:cubicBezTo>
                    <a:pt x="329" y="463"/>
                    <a:pt x="329" y="463"/>
                    <a:pt x="329" y="463"/>
                  </a:cubicBezTo>
                  <a:cubicBezTo>
                    <a:pt x="339" y="448"/>
                    <a:pt x="339" y="448"/>
                    <a:pt x="339" y="448"/>
                  </a:cubicBezTo>
                  <a:cubicBezTo>
                    <a:pt x="344" y="448"/>
                    <a:pt x="344" y="448"/>
                    <a:pt x="344" y="448"/>
                  </a:cubicBezTo>
                  <a:cubicBezTo>
                    <a:pt x="351" y="447"/>
                    <a:pt x="351" y="447"/>
                    <a:pt x="351" y="447"/>
                  </a:cubicBezTo>
                  <a:cubicBezTo>
                    <a:pt x="354" y="445"/>
                    <a:pt x="354" y="445"/>
                    <a:pt x="354" y="445"/>
                  </a:cubicBezTo>
                  <a:cubicBezTo>
                    <a:pt x="363" y="438"/>
                    <a:pt x="363" y="438"/>
                    <a:pt x="363" y="438"/>
                  </a:cubicBezTo>
                  <a:cubicBezTo>
                    <a:pt x="369" y="438"/>
                    <a:pt x="369" y="438"/>
                    <a:pt x="369" y="438"/>
                  </a:cubicBezTo>
                  <a:cubicBezTo>
                    <a:pt x="382" y="437"/>
                    <a:pt x="382" y="437"/>
                    <a:pt x="382" y="437"/>
                  </a:cubicBezTo>
                  <a:cubicBezTo>
                    <a:pt x="382" y="437"/>
                    <a:pt x="388" y="438"/>
                    <a:pt x="390" y="439"/>
                  </a:cubicBezTo>
                  <a:cubicBezTo>
                    <a:pt x="392" y="440"/>
                    <a:pt x="395" y="443"/>
                    <a:pt x="395" y="443"/>
                  </a:cubicBezTo>
                  <a:cubicBezTo>
                    <a:pt x="397" y="447"/>
                    <a:pt x="397" y="447"/>
                    <a:pt x="397" y="447"/>
                  </a:cubicBezTo>
                  <a:cubicBezTo>
                    <a:pt x="397" y="447"/>
                    <a:pt x="406" y="442"/>
                    <a:pt x="414" y="451"/>
                  </a:cubicBezTo>
                  <a:cubicBezTo>
                    <a:pt x="414" y="451"/>
                    <a:pt x="419" y="449"/>
                    <a:pt x="422" y="439"/>
                  </a:cubicBezTo>
                  <a:cubicBezTo>
                    <a:pt x="424" y="428"/>
                    <a:pt x="435" y="415"/>
                    <a:pt x="438" y="411"/>
                  </a:cubicBezTo>
                  <a:cubicBezTo>
                    <a:pt x="440" y="407"/>
                    <a:pt x="441" y="397"/>
                    <a:pt x="436" y="393"/>
                  </a:cubicBezTo>
                  <a:cubicBezTo>
                    <a:pt x="437" y="365"/>
                    <a:pt x="437" y="365"/>
                    <a:pt x="437" y="365"/>
                  </a:cubicBezTo>
                  <a:cubicBezTo>
                    <a:pt x="437" y="365"/>
                    <a:pt x="434" y="360"/>
                    <a:pt x="459" y="363"/>
                  </a:cubicBezTo>
                  <a:cubicBezTo>
                    <a:pt x="459" y="363"/>
                    <a:pt x="462" y="343"/>
                    <a:pt x="474" y="360"/>
                  </a:cubicBezTo>
                  <a:cubicBezTo>
                    <a:pt x="485" y="377"/>
                    <a:pt x="487" y="377"/>
                    <a:pt x="493" y="370"/>
                  </a:cubicBezTo>
                  <a:cubicBezTo>
                    <a:pt x="493" y="370"/>
                    <a:pt x="503" y="366"/>
                    <a:pt x="505" y="383"/>
                  </a:cubicBezTo>
                  <a:cubicBezTo>
                    <a:pt x="507" y="399"/>
                    <a:pt x="517" y="406"/>
                    <a:pt x="529" y="392"/>
                  </a:cubicBezTo>
                  <a:cubicBezTo>
                    <a:pt x="551" y="392"/>
                    <a:pt x="551" y="392"/>
                    <a:pt x="551" y="392"/>
                  </a:cubicBezTo>
                  <a:cubicBezTo>
                    <a:pt x="555" y="385"/>
                    <a:pt x="555" y="385"/>
                    <a:pt x="555" y="385"/>
                  </a:cubicBezTo>
                  <a:cubicBezTo>
                    <a:pt x="558" y="377"/>
                    <a:pt x="558" y="377"/>
                    <a:pt x="558" y="377"/>
                  </a:cubicBezTo>
                  <a:cubicBezTo>
                    <a:pt x="558" y="369"/>
                    <a:pt x="558" y="369"/>
                    <a:pt x="558" y="369"/>
                  </a:cubicBezTo>
                  <a:cubicBezTo>
                    <a:pt x="560" y="357"/>
                    <a:pt x="560" y="357"/>
                    <a:pt x="560" y="357"/>
                  </a:cubicBezTo>
                  <a:cubicBezTo>
                    <a:pt x="562" y="357"/>
                    <a:pt x="562" y="357"/>
                    <a:pt x="562" y="357"/>
                  </a:cubicBezTo>
                  <a:cubicBezTo>
                    <a:pt x="562" y="357"/>
                    <a:pt x="564" y="357"/>
                    <a:pt x="565" y="357"/>
                  </a:cubicBezTo>
                  <a:cubicBezTo>
                    <a:pt x="567" y="357"/>
                    <a:pt x="567" y="357"/>
                    <a:pt x="567" y="357"/>
                  </a:cubicBezTo>
                  <a:cubicBezTo>
                    <a:pt x="569" y="358"/>
                    <a:pt x="569" y="358"/>
                    <a:pt x="569" y="358"/>
                  </a:cubicBezTo>
                  <a:cubicBezTo>
                    <a:pt x="572" y="360"/>
                    <a:pt x="572" y="360"/>
                    <a:pt x="572" y="360"/>
                  </a:cubicBezTo>
                  <a:cubicBezTo>
                    <a:pt x="575" y="364"/>
                    <a:pt x="575" y="364"/>
                    <a:pt x="575" y="364"/>
                  </a:cubicBezTo>
                  <a:cubicBezTo>
                    <a:pt x="578" y="361"/>
                    <a:pt x="578" y="361"/>
                    <a:pt x="578" y="361"/>
                  </a:cubicBezTo>
                  <a:cubicBezTo>
                    <a:pt x="584" y="357"/>
                    <a:pt x="584" y="357"/>
                    <a:pt x="584" y="357"/>
                  </a:cubicBezTo>
                  <a:cubicBezTo>
                    <a:pt x="589" y="357"/>
                    <a:pt x="589" y="357"/>
                    <a:pt x="589" y="357"/>
                  </a:cubicBezTo>
                  <a:cubicBezTo>
                    <a:pt x="590" y="357"/>
                    <a:pt x="590" y="357"/>
                    <a:pt x="590" y="35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6" y="360"/>
                    <a:pt x="598" y="362"/>
                    <a:pt x="600" y="364"/>
                  </a:cubicBezTo>
                  <a:cubicBezTo>
                    <a:pt x="603" y="365"/>
                    <a:pt x="606" y="364"/>
                    <a:pt x="606" y="364"/>
                  </a:cubicBezTo>
                  <a:cubicBezTo>
                    <a:pt x="613" y="361"/>
                    <a:pt x="613" y="361"/>
                    <a:pt x="613" y="361"/>
                  </a:cubicBezTo>
                  <a:cubicBezTo>
                    <a:pt x="624" y="357"/>
                    <a:pt x="624" y="357"/>
                    <a:pt x="624" y="357"/>
                  </a:cubicBezTo>
                  <a:cubicBezTo>
                    <a:pt x="630" y="353"/>
                    <a:pt x="630" y="353"/>
                    <a:pt x="630" y="353"/>
                  </a:cubicBezTo>
                  <a:cubicBezTo>
                    <a:pt x="632" y="342"/>
                    <a:pt x="632" y="342"/>
                    <a:pt x="632" y="342"/>
                  </a:cubicBezTo>
                  <a:cubicBezTo>
                    <a:pt x="634" y="335"/>
                    <a:pt x="640" y="334"/>
                    <a:pt x="640" y="334"/>
                  </a:cubicBezTo>
                  <a:cubicBezTo>
                    <a:pt x="647" y="336"/>
                    <a:pt x="659" y="321"/>
                    <a:pt x="659" y="321"/>
                  </a:cubicBezTo>
                  <a:cubicBezTo>
                    <a:pt x="659" y="321"/>
                    <a:pt x="672" y="321"/>
                    <a:pt x="674" y="321"/>
                  </a:cubicBezTo>
                  <a:cubicBezTo>
                    <a:pt x="675" y="321"/>
                    <a:pt x="676" y="321"/>
                    <a:pt x="679" y="317"/>
                  </a:cubicBezTo>
                  <a:cubicBezTo>
                    <a:pt x="682" y="314"/>
                    <a:pt x="686" y="312"/>
                    <a:pt x="688" y="311"/>
                  </a:cubicBezTo>
                  <a:cubicBezTo>
                    <a:pt x="690" y="310"/>
                    <a:pt x="692" y="311"/>
                    <a:pt x="692" y="311"/>
                  </a:cubicBezTo>
                  <a:cubicBezTo>
                    <a:pt x="696" y="313"/>
                    <a:pt x="696" y="313"/>
                    <a:pt x="696" y="313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8" y="307"/>
                    <a:pt x="711" y="308"/>
                  </a:cubicBezTo>
                  <a:cubicBezTo>
                    <a:pt x="714" y="310"/>
                    <a:pt x="726" y="321"/>
                    <a:pt x="726" y="321"/>
                  </a:cubicBezTo>
                  <a:cubicBezTo>
                    <a:pt x="750" y="336"/>
                    <a:pt x="752" y="308"/>
                    <a:pt x="752" y="308"/>
                  </a:cubicBezTo>
                  <a:cubicBezTo>
                    <a:pt x="755" y="308"/>
                    <a:pt x="755" y="308"/>
                    <a:pt x="755" y="308"/>
                  </a:cubicBezTo>
                  <a:cubicBezTo>
                    <a:pt x="765" y="313"/>
                    <a:pt x="765" y="313"/>
                    <a:pt x="765" y="313"/>
                  </a:cubicBezTo>
                  <a:cubicBezTo>
                    <a:pt x="774" y="318"/>
                    <a:pt x="774" y="318"/>
                    <a:pt x="774" y="318"/>
                  </a:cubicBezTo>
                  <a:cubicBezTo>
                    <a:pt x="774" y="319"/>
                    <a:pt x="774" y="319"/>
                    <a:pt x="774" y="319"/>
                  </a:cubicBezTo>
                  <a:cubicBezTo>
                    <a:pt x="774" y="319"/>
                    <a:pt x="774" y="324"/>
                    <a:pt x="774" y="327"/>
                  </a:cubicBezTo>
                  <a:cubicBezTo>
                    <a:pt x="774" y="329"/>
                    <a:pt x="774" y="336"/>
                    <a:pt x="774" y="336"/>
                  </a:cubicBezTo>
                  <a:cubicBezTo>
                    <a:pt x="774" y="336"/>
                    <a:pt x="774" y="344"/>
                    <a:pt x="774" y="349"/>
                  </a:cubicBezTo>
                  <a:cubicBezTo>
                    <a:pt x="774" y="353"/>
                    <a:pt x="786" y="359"/>
                    <a:pt x="786" y="359"/>
                  </a:cubicBezTo>
                  <a:cubicBezTo>
                    <a:pt x="786" y="370"/>
                    <a:pt x="786" y="370"/>
                    <a:pt x="786" y="370"/>
                  </a:cubicBezTo>
                  <a:cubicBezTo>
                    <a:pt x="797" y="394"/>
                    <a:pt x="807" y="372"/>
                    <a:pt x="807" y="372"/>
                  </a:cubicBezTo>
                  <a:cubicBezTo>
                    <a:pt x="805" y="350"/>
                    <a:pt x="805" y="350"/>
                    <a:pt x="805" y="350"/>
                  </a:cubicBezTo>
                  <a:cubicBezTo>
                    <a:pt x="805" y="350"/>
                    <a:pt x="806" y="349"/>
                    <a:pt x="808" y="349"/>
                  </a:cubicBezTo>
                  <a:cubicBezTo>
                    <a:pt x="809" y="349"/>
                    <a:pt x="811" y="350"/>
                    <a:pt x="811" y="350"/>
                  </a:cubicBezTo>
                  <a:cubicBezTo>
                    <a:pt x="811" y="350"/>
                    <a:pt x="812" y="351"/>
                    <a:pt x="813" y="352"/>
                  </a:cubicBezTo>
                  <a:cubicBezTo>
                    <a:pt x="815" y="353"/>
                    <a:pt x="818" y="355"/>
                    <a:pt x="818" y="355"/>
                  </a:cubicBezTo>
                  <a:cubicBezTo>
                    <a:pt x="821" y="351"/>
                    <a:pt x="821" y="351"/>
                    <a:pt x="821" y="351"/>
                  </a:cubicBezTo>
                  <a:cubicBezTo>
                    <a:pt x="821" y="351"/>
                    <a:pt x="823" y="351"/>
                    <a:pt x="825" y="351"/>
                  </a:cubicBezTo>
                  <a:cubicBezTo>
                    <a:pt x="827" y="351"/>
                    <a:pt x="827" y="351"/>
                    <a:pt x="827" y="351"/>
                  </a:cubicBezTo>
                  <a:cubicBezTo>
                    <a:pt x="829" y="352"/>
                    <a:pt x="829" y="352"/>
                    <a:pt x="829" y="352"/>
                  </a:cubicBezTo>
                  <a:cubicBezTo>
                    <a:pt x="833" y="358"/>
                    <a:pt x="833" y="358"/>
                    <a:pt x="833" y="358"/>
                  </a:cubicBezTo>
                  <a:cubicBezTo>
                    <a:pt x="833" y="358"/>
                    <a:pt x="836" y="364"/>
                    <a:pt x="836" y="366"/>
                  </a:cubicBezTo>
                  <a:cubicBezTo>
                    <a:pt x="836" y="367"/>
                    <a:pt x="836" y="370"/>
                    <a:pt x="836" y="370"/>
                  </a:cubicBezTo>
                  <a:cubicBezTo>
                    <a:pt x="841" y="372"/>
                    <a:pt x="841" y="372"/>
                    <a:pt x="841" y="372"/>
                  </a:cubicBezTo>
                  <a:cubicBezTo>
                    <a:pt x="844" y="372"/>
                    <a:pt x="844" y="372"/>
                    <a:pt x="844" y="372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4" y="367"/>
                    <a:pt x="844" y="364"/>
                    <a:pt x="844" y="363"/>
                  </a:cubicBezTo>
                  <a:cubicBezTo>
                    <a:pt x="844" y="361"/>
                    <a:pt x="847" y="360"/>
                    <a:pt x="847" y="360"/>
                  </a:cubicBezTo>
                  <a:cubicBezTo>
                    <a:pt x="847" y="360"/>
                    <a:pt x="848" y="360"/>
                    <a:pt x="850" y="360"/>
                  </a:cubicBezTo>
                  <a:cubicBezTo>
                    <a:pt x="851" y="360"/>
                    <a:pt x="851" y="360"/>
                    <a:pt x="853" y="360"/>
                  </a:cubicBezTo>
                  <a:cubicBezTo>
                    <a:pt x="854" y="360"/>
                    <a:pt x="855" y="361"/>
                    <a:pt x="855" y="361"/>
                  </a:cubicBezTo>
                  <a:cubicBezTo>
                    <a:pt x="858" y="364"/>
                    <a:pt x="858" y="364"/>
                    <a:pt x="858" y="364"/>
                  </a:cubicBezTo>
                  <a:cubicBezTo>
                    <a:pt x="862" y="365"/>
                    <a:pt x="862" y="365"/>
                    <a:pt x="862" y="365"/>
                  </a:cubicBezTo>
                  <a:cubicBezTo>
                    <a:pt x="866" y="365"/>
                    <a:pt x="866" y="365"/>
                    <a:pt x="866" y="365"/>
                  </a:cubicBezTo>
                  <a:cubicBezTo>
                    <a:pt x="868" y="364"/>
                    <a:pt x="868" y="364"/>
                    <a:pt x="868" y="364"/>
                  </a:cubicBezTo>
                  <a:cubicBezTo>
                    <a:pt x="871" y="362"/>
                    <a:pt x="871" y="362"/>
                    <a:pt x="871" y="362"/>
                  </a:cubicBezTo>
                  <a:cubicBezTo>
                    <a:pt x="876" y="361"/>
                    <a:pt x="876" y="361"/>
                    <a:pt x="876" y="361"/>
                  </a:cubicBezTo>
                  <a:cubicBezTo>
                    <a:pt x="876" y="361"/>
                    <a:pt x="876" y="361"/>
                    <a:pt x="877" y="379"/>
                  </a:cubicBezTo>
                  <a:cubicBezTo>
                    <a:pt x="879" y="397"/>
                    <a:pt x="897" y="402"/>
                    <a:pt x="897" y="402"/>
                  </a:cubicBezTo>
                  <a:cubicBezTo>
                    <a:pt x="897" y="402"/>
                    <a:pt x="904" y="401"/>
                    <a:pt x="905" y="405"/>
                  </a:cubicBezTo>
                  <a:cubicBezTo>
                    <a:pt x="906" y="408"/>
                    <a:pt x="909" y="412"/>
                    <a:pt x="909" y="412"/>
                  </a:cubicBezTo>
                  <a:cubicBezTo>
                    <a:pt x="911" y="417"/>
                    <a:pt x="911" y="417"/>
                    <a:pt x="911" y="417"/>
                  </a:cubicBezTo>
                  <a:cubicBezTo>
                    <a:pt x="911" y="420"/>
                    <a:pt x="911" y="420"/>
                    <a:pt x="911" y="420"/>
                  </a:cubicBezTo>
                  <a:cubicBezTo>
                    <a:pt x="912" y="421"/>
                    <a:pt x="912" y="421"/>
                    <a:pt x="912" y="421"/>
                  </a:cubicBezTo>
                  <a:cubicBezTo>
                    <a:pt x="916" y="420"/>
                    <a:pt x="916" y="420"/>
                    <a:pt x="916" y="420"/>
                  </a:cubicBezTo>
                  <a:cubicBezTo>
                    <a:pt x="916" y="417"/>
                    <a:pt x="916" y="417"/>
                    <a:pt x="916" y="417"/>
                  </a:cubicBezTo>
                  <a:cubicBezTo>
                    <a:pt x="916" y="415"/>
                    <a:pt x="916" y="415"/>
                    <a:pt x="916" y="415"/>
                  </a:cubicBezTo>
                  <a:cubicBezTo>
                    <a:pt x="918" y="412"/>
                    <a:pt x="918" y="412"/>
                    <a:pt x="918" y="412"/>
                  </a:cubicBezTo>
                  <a:cubicBezTo>
                    <a:pt x="925" y="410"/>
                    <a:pt x="925" y="410"/>
                    <a:pt x="925" y="410"/>
                  </a:cubicBezTo>
                  <a:cubicBezTo>
                    <a:pt x="927" y="410"/>
                    <a:pt x="927" y="410"/>
                    <a:pt x="927" y="410"/>
                  </a:cubicBezTo>
                  <a:cubicBezTo>
                    <a:pt x="927" y="405"/>
                    <a:pt x="927" y="405"/>
                    <a:pt x="927" y="405"/>
                  </a:cubicBezTo>
                  <a:cubicBezTo>
                    <a:pt x="927" y="400"/>
                    <a:pt x="927" y="400"/>
                    <a:pt x="927" y="400"/>
                  </a:cubicBezTo>
                  <a:lnTo>
                    <a:pt x="927" y="396"/>
                  </a:lnTo>
                  <a:close/>
                </a:path>
              </a:pathLst>
            </a:custGeom>
            <a:solidFill>
              <a:srgbClr val="BCBEC0"/>
            </a:solidFill>
            <a:ln w="76200" cap="flat" cmpd="sng">
              <a:solidFill>
                <a:srgbClr val="BCBEC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未知"/>
            <p:cNvSpPr/>
            <p:nvPr/>
          </p:nvSpPr>
          <p:spPr bwMode="auto">
            <a:xfrm>
              <a:off x="195" y="169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CBEC0"/>
            </a:solidFill>
            <a:ln w="76200" cap="flat" cmpd="sng">
              <a:solidFill>
                <a:srgbClr val="BCBEC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未知"/>
            <p:cNvSpPr/>
            <p:nvPr/>
          </p:nvSpPr>
          <p:spPr bwMode="auto">
            <a:xfrm>
              <a:off x="88" y="154"/>
              <a:ext cx="195" cy="108"/>
            </a:xfrm>
            <a:custGeom>
              <a:avLst/>
              <a:gdLst>
                <a:gd name="T0" fmla="*/ 485 w 497"/>
                <a:gd name="T1" fmla="*/ 137 h 275"/>
                <a:gd name="T2" fmla="*/ 486 w 497"/>
                <a:gd name="T3" fmla="*/ 100 h 275"/>
                <a:gd name="T4" fmla="*/ 463 w 497"/>
                <a:gd name="T5" fmla="*/ 103 h 275"/>
                <a:gd name="T6" fmla="*/ 454 w 497"/>
                <a:gd name="T7" fmla="*/ 89 h 275"/>
                <a:gd name="T8" fmla="*/ 441 w 497"/>
                <a:gd name="T9" fmla="*/ 64 h 275"/>
                <a:gd name="T10" fmla="*/ 414 w 497"/>
                <a:gd name="T11" fmla="*/ 48 h 275"/>
                <a:gd name="T12" fmla="*/ 384 w 497"/>
                <a:gd name="T13" fmla="*/ 58 h 275"/>
                <a:gd name="T14" fmla="*/ 363 w 497"/>
                <a:gd name="T15" fmla="*/ 67 h 275"/>
                <a:gd name="T16" fmla="*/ 345 w 497"/>
                <a:gd name="T17" fmla="*/ 63 h 275"/>
                <a:gd name="T18" fmla="*/ 291 w 497"/>
                <a:gd name="T19" fmla="*/ 61 h 275"/>
                <a:gd name="T20" fmla="*/ 281 w 497"/>
                <a:gd name="T21" fmla="*/ 35 h 275"/>
                <a:gd name="T22" fmla="*/ 274 w 497"/>
                <a:gd name="T23" fmla="*/ 40 h 275"/>
                <a:gd name="T24" fmla="*/ 268 w 497"/>
                <a:gd name="T25" fmla="*/ 57 h 275"/>
                <a:gd name="T26" fmla="*/ 269 w 497"/>
                <a:gd name="T27" fmla="*/ 69 h 275"/>
                <a:gd name="T28" fmla="*/ 251 w 497"/>
                <a:gd name="T29" fmla="*/ 72 h 275"/>
                <a:gd name="T30" fmla="*/ 235 w 497"/>
                <a:gd name="T31" fmla="*/ 43 h 275"/>
                <a:gd name="T32" fmla="*/ 206 w 497"/>
                <a:gd name="T33" fmla="*/ 70 h 275"/>
                <a:gd name="T34" fmla="*/ 220 w 497"/>
                <a:gd name="T35" fmla="*/ 110 h 275"/>
                <a:gd name="T36" fmla="*/ 208 w 497"/>
                <a:gd name="T37" fmla="*/ 130 h 275"/>
                <a:gd name="T38" fmla="*/ 189 w 497"/>
                <a:gd name="T39" fmla="*/ 147 h 275"/>
                <a:gd name="T40" fmla="*/ 162 w 497"/>
                <a:gd name="T41" fmla="*/ 131 h 275"/>
                <a:gd name="T42" fmla="*/ 150 w 497"/>
                <a:gd name="T43" fmla="*/ 110 h 275"/>
                <a:gd name="T44" fmla="*/ 145 w 497"/>
                <a:gd name="T45" fmla="*/ 60 h 275"/>
                <a:gd name="T46" fmla="*/ 124 w 497"/>
                <a:gd name="T47" fmla="*/ 26 h 275"/>
                <a:gd name="T48" fmla="*/ 132 w 497"/>
                <a:gd name="T49" fmla="*/ 14 h 275"/>
                <a:gd name="T50" fmla="*/ 116 w 497"/>
                <a:gd name="T51" fmla="*/ 0 h 275"/>
                <a:gd name="T52" fmla="*/ 103 w 497"/>
                <a:gd name="T53" fmla="*/ 18 h 275"/>
                <a:gd name="T54" fmla="*/ 85 w 497"/>
                <a:gd name="T55" fmla="*/ 24 h 275"/>
                <a:gd name="T56" fmla="*/ 58 w 497"/>
                <a:gd name="T57" fmla="*/ 24 h 275"/>
                <a:gd name="T58" fmla="*/ 58 w 497"/>
                <a:gd name="T59" fmla="*/ 46 h 275"/>
                <a:gd name="T60" fmla="*/ 58 w 497"/>
                <a:gd name="T61" fmla="*/ 77 h 275"/>
                <a:gd name="T62" fmla="*/ 52 w 497"/>
                <a:gd name="T63" fmla="*/ 109 h 275"/>
                <a:gd name="T64" fmla="*/ 32 w 497"/>
                <a:gd name="T65" fmla="*/ 91 h 275"/>
                <a:gd name="T66" fmla="*/ 22 w 497"/>
                <a:gd name="T67" fmla="*/ 113 h 275"/>
                <a:gd name="T68" fmla="*/ 0 w 497"/>
                <a:gd name="T69" fmla="*/ 135 h 275"/>
                <a:gd name="T70" fmla="*/ 9 w 497"/>
                <a:gd name="T71" fmla="*/ 147 h 275"/>
                <a:gd name="T72" fmla="*/ 20 w 497"/>
                <a:gd name="T73" fmla="*/ 157 h 275"/>
                <a:gd name="T74" fmla="*/ 41 w 497"/>
                <a:gd name="T75" fmla="*/ 168 h 275"/>
                <a:gd name="T76" fmla="*/ 60 w 497"/>
                <a:gd name="T77" fmla="*/ 175 h 275"/>
                <a:gd name="T78" fmla="*/ 84 w 497"/>
                <a:gd name="T79" fmla="*/ 184 h 275"/>
                <a:gd name="T80" fmla="*/ 137 w 497"/>
                <a:gd name="T81" fmla="*/ 201 h 275"/>
                <a:gd name="T82" fmla="*/ 187 w 497"/>
                <a:gd name="T83" fmla="*/ 230 h 275"/>
                <a:gd name="T84" fmla="*/ 241 w 497"/>
                <a:gd name="T85" fmla="*/ 244 h 275"/>
                <a:gd name="T86" fmla="*/ 288 w 497"/>
                <a:gd name="T87" fmla="*/ 260 h 275"/>
                <a:gd name="T88" fmla="*/ 338 w 497"/>
                <a:gd name="T89" fmla="*/ 255 h 275"/>
                <a:gd name="T90" fmla="*/ 362 w 497"/>
                <a:gd name="T91" fmla="*/ 250 h 275"/>
                <a:gd name="T92" fmla="*/ 378 w 497"/>
                <a:gd name="T93" fmla="*/ 240 h 275"/>
                <a:gd name="T94" fmla="*/ 400 w 497"/>
                <a:gd name="T95" fmla="*/ 225 h 275"/>
                <a:gd name="T96" fmla="*/ 420 w 497"/>
                <a:gd name="T97" fmla="*/ 220 h 275"/>
                <a:gd name="T98" fmla="*/ 425 w 497"/>
                <a:gd name="T99" fmla="*/ 255 h 275"/>
                <a:gd name="T100" fmla="*/ 455 w 497"/>
                <a:gd name="T101" fmla="*/ 200 h 275"/>
                <a:gd name="T102" fmla="*/ 471 w 497"/>
                <a:gd name="T103" fmla="*/ 185 h 275"/>
                <a:gd name="T104" fmla="*/ 490 w 497"/>
                <a:gd name="T105" fmla="*/ 188 h 275"/>
                <a:gd name="T106" fmla="*/ 491 w 497"/>
                <a:gd name="T107" fmla="*/ 16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7" h="275">
                  <a:moveTo>
                    <a:pt x="491" y="168"/>
                  </a:moveTo>
                  <a:cubicBezTo>
                    <a:pt x="486" y="156"/>
                    <a:pt x="486" y="156"/>
                    <a:pt x="486" y="156"/>
                  </a:cubicBezTo>
                  <a:cubicBezTo>
                    <a:pt x="486" y="151"/>
                    <a:pt x="486" y="151"/>
                    <a:pt x="486" y="151"/>
                  </a:cubicBezTo>
                  <a:cubicBezTo>
                    <a:pt x="482" y="145"/>
                    <a:pt x="482" y="145"/>
                    <a:pt x="482" y="145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5" y="128"/>
                    <a:pt x="485" y="128"/>
                    <a:pt x="485" y="128"/>
                  </a:cubicBezTo>
                  <a:cubicBezTo>
                    <a:pt x="485" y="128"/>
                    <a:pt x="486" y="123"/>
                    <a:pt x="486" y="121"/>
                  </a:cubicBezTo>
                  <a:cubicBezTo>
                    <a:pt x="486" y="118"/>
                    <a:pt x="486" y="110"/>
                    <a:pt x="486" y="110"/>
                  </a:cubicBezTo>
                  <a:cubicBezTo>
                    <a:pt x="486" y="102"/>
                    <a:pt x="486" y="102"/>
                    <a:pt x="486" y="102"/>
                  </a:cubicBezTo>
                  <a:cubicBezTo>
                    <a:pt x="486" y="100"/>
                    <a:pt x="486" y="100"/>
                    <a:pt x="486" y="100"/>
                  </a:cubicBezTo>
                  <a:cubicBezTo>
                    <a:pt x="485" y="99"/>
                    <a:pt x="485" y="99"/>
                    <a:pt x="485" y="99"/>
                  </a:cubicBezTo>
                  <a:cubicBezTo>
                    <a:pt x="482" y="99"/>
                    <a:pt x="482" y="99"/>
                    <a:pt x="482" y="99"/>
                  </a:cubicBezTo>
                  <a:cubicBezTo>
                    <a:pt x="476" y="99"/>
                    <a:pt x="476" y="99"/>
                    <a:pt x="476" y="99"/>
                  </a:cubicBezTo>
                  <a:cubicBezTo>
                    <a:pt x="476" y="99"/>
                    <a:pt x="472" y="101"/>
                    <a:pt x="470" y="102"/>
                  </a:cubicBezTo>
                  <a:cubicBezTo>
                    <a:pt x="469" y="103"/>
                    <a:pt x="463" y="103"/>
                    <a:pt x="463" y="103"/>
                  </a:cubicBezTo>
                  <a:cubicBezTo>
                    <a:pt x="461" y="105"/>
                    <a:pt x="461" y="105"/>
                    <a:pt x="461" y="105"/>
                  </a:cubicBezTo>
                  <a:cubicBezTo>
                    <a:pt x="457" y="107"/>
                    <a:pt x="457" y="107"/>
                    <a:pt x="457" y="107"/>
                  </a:cubicBezTo>
                  <a:cubicBezTo>
                    <a:pt x="452" y="101"/>
                    <a:pt x="452" y="101"/>
                    <a:pt x="452" y="101"/>
                  </a:cubicBezTo>
                  <a:cubicBezTo>
                    <a:pt x="452" y="101"/>
                    <a:pt x="452" y="99"/>
                    <a:pt x="452" y="98"/>
                  </a:cubicBezTo>
                  <a:cubicBezTo>
                    <a:pt x="452" y="96"/>
                    <a:pt x="454" y="89"/>
                    <a:pt x="454" y="89"/>
                  </a:cubicBezTo>
                  <a:cubicBezTo>
                    <a:pt x="455" y="83"/>
                    <a:pt x="455" y="83"/>
                    <a:pt x="455" y="83"/>
                  </a:cubicBezTo>
                  <a:cubicBezTo>
                    <a:pt x="453" y="78"/>
                    <a:pt x="453" y="78"/>
                    <a:pt x="453" y="78"/>
                  </a:cubicBezTo>
                  <a:cubicBezTo>
                    <a:pt x="449" y="74"/>
                    <a:pt x="449" y="74"/>
                    <a:pt x="449" y="74"/>
                  </a:cubicBezTo>
                  <a:cubicBezTo>
                    <a:pt x="445" y="69"/>
                    <a:pt x="445" y="69"/>
                    <a:pt x="445" y="69"/>
                  </a:cubicBezTo>
                  <a:cubicBezTo>
                    <a:pt x="441" y="64"/>
                    <a:pt x="441" y="64"/>
                    <a:pt x="441" y="64"/>
                  </a:cubicBezTo>
                  <a:cubicBezTo>
                    <a:pt x="442" y="57"/>
                    <a:pt x="442" y="57"/>
                    <a:pt x="442" y="57"/>
                  </a:cubicBezTo>
                  <a:cubicBezTo>
                    <a:pt x="440" y="53"/>
                    <a:pt x="440" y="53"/>
                    <a:pt x="440" y="53"/>
                  </a:cubicBezTo>
                  <a:cubicBezTo>
                    <a:pt x="440" y="53"/>
                    <a:pt x="437" y="50"/>
                    <a:pt x="435" y="49"/>
                  </a:cubicBezTo>
                  <a:cubicBezTo>
                    <a:pt x="433" y="48"/>
                    <a:pt x="427" y="47"/>
                    <a:pt x="427" y="47"/>
                  </a:cubicBezTo>
                  <a:cubicBezTo>
                    <a:pt x="414" y="48"/>
                    <a:pt x="414" y="48"/>
                    <a:pt x="414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99" y="55"/>
                    <a:pt x="399" y="55"/>
                    <a:pt x="399" y="55"/>
                  </a:cubicBezTo>
                  <a:cubicBezTo>
                    <a:pt x="396" y="57"/>
                    <a:pt x="396" y="57"/>
                    <a:pt x="396" y="57"/>
                  </a:cubicBezTo>
                  <a:cubicBezTo>
                    <a:pt x="389" y="58"/>
                    <a:pt x="389" y="58"/>
                    <a:pt x="389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74" y="73"/>
                    <a:pt x="374" y="73"/>
                    <a:pt x="374" y="73"/>
                  </a:cubicBezTo>
                  <a:cubicBezTo>
                    <a:pt x="371" y="74"/>
                    <a:pt x="371" y="74"/>
                    <a:pt x="371" y="74"/>
                  </a:cubicBezTo>
                  <a:cubicBezTo>
                    <a:pt x="369" y="72"/>
                    <a:pt x="369" y="72"/>
                    <a:pt x="369" y="72"/>
                  </a:cubicBezTo>
                  <a:cubicBezTo>
                    <a:pt x="366" y="68"/>
                    <a:pt x="366" y="68"/>
                    <a:pt x="366" y="68"/>
                  </a:cubicBezTo>
                  <a:cubicBezTo>
                    <a:pt x="363" y="67"/>
                    <a:pt x="363" y="67"/>
                    <a:pt x="363" y="67"/>
                  </a:cubicBezTo>
                  <a:cubicBezTo>
                    <a:pt x="360" y="67"/>
                    <a:pt x="360" y="67"/>
                    <a:pt x="360" y="67"/>
                  </a:cubicBezTo>
                  <a:cubicBezTo>
                    <a:pt x="355" y="67"/>
                    <a:pt x="355" y="67"/>
                    <a:pt x="355" y="67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352" y="69"/>
                    <a:pt x="353" y="70"/>
                    <a:pt x="349" y="67"/>
                  </a:cubicBezTo>
                  <a:cubicBezTo>
                    <a:pt x="346" y="65"/>
                    <a:pt x="345" y="63"/>
                    <a:pt x="345" y="63"/>
                  </a:cubicBezTo>
                  <a:cubicBezTo>
                    <a:pt x="343" y="61"/>
                    <a:pt x="343" y="61"/>
                    <a:pt x="343" y="61"/>
                  </a:cubicBezTo>
                  <a:cubicBezTo>
                    <a:pt x="343" y="61"/>
                    <a:pt x="343" y="60"/>
                    <a:pt x="341" y="60"/>
                  </a:cubicBezTo>
                  <a:cubicBezTo>
                    <a:pt x="339" y="60"/>
                    <a:pt x="324" y="75"/>
                    <a:pt x="312" y="65"/>
                  </a:cubicBezTo>
                  <a:cubicBezTo>
                    <a:pt x="312" y="65"/>
                    <a:pt x="309" y="50"/>
                    <a:pt x="293" y="62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88" y="58"/>
                    <a:pt x="288" y="58"/>
                    <a:pt x="288" y="58"/>
                  </a:cubicBezTo>
                  <a:cubicBezTo>
                    <a:pt x="288" y="48"/>
                    <a:pt x="288" y="48"/>
                    <a:pt x="288" y="48"/>
                  </a:cubicBezTo>
                  <a:cubicBezTo>
                    <a:pt x="288" y="38"/>
                    <a:pt x="288" y="38"/>
                    <a:pt x="288" y="38"/>
                  </a:cubicBezTo>
                  <a:cubicBezTo>
                    <a:pt x="286" y="35"/>
                    <a:pt x="286" y="35"/>
                    <a:pt x="286" y="35"/>
                  </a:cubicBezTo>
                  <a:cubicBezTo>
                    <a:pt x="281" y="35"/>
                    <a:pt x="281" y="35"/>
                    <a:pt x="281" y="35"/>
                  </a:cubicBezTo>
                  <a:cubicBezTo>
                    <a:pt x="280" y="43"/>
                    <a:pt x="280" y="43"/>
                    <a:pt x="280" y="4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3" y="49"/>
                    <a:pt x="273" y="49"/>
                    <a:pt x="273" y="49"/>
                  </a:cubicBezTo>
                  <a:cubicBezTo>
                    <a:pt x="274" y="45"/>
                    <a:pt x="274" y="45"/>
                    <a:pt x="274" y="45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3" y="38"/>
                    <a:pt x="273" y="38"/>
                    <a:pt x="273" y="38"/>
                  </a:cubicBezTo>
                  <a:cubicBezTo>
                    <a:pt x="273" y="38"/>
                    <a:pt x="272" y="39"/>
                    <a:pt x="271" y="39"/>
                  </a:cubicBezTo>
                  <a:cubicBezTo>
                    <a:pt x="268" y="40"/>
                    <a:pt x="264" y="45"/>
                    <a:pt x="264" y="45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75" y="59"/>
                    <a:pt x="275" y="59"/>
                    <a:pt x="275" y="59"/>
                  </a:cubicBezTo>
                  <a:cubicBezTo>
                    <a:pt x="280" y="62"/>
                    <a:pt x="280" y="62"/>
                    <a:pt x="280" y="62"/>
                  </a:cubicBezTo>
                  <a:cubicBezTo>
                    <a:pt x="279" y="66"/>
                    <a:pt x="279" y="66"/>
                    <a:pt x="279" y="66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69" y="69"/>
                    <a:pt x="269" y="69"/>
                    <a:pt x="269" y="69"/>
                  </a:cubicBezTo>
                  <a:cubicBezTo>
                    <a:pt x="269" y="69"/>
                    <a:pt x="265" y="74"/>
                    <a:pt x="265" y="75"/>
                  </a:cubicBezTo>
                  <a:cubicBezTo>
                    <a:pt x="265" y="77"/>
                    <a:pt x="264" y="79"/>
                    <a:pt x="264" y="79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1" y="72"/>
                    <a:pt x="251" y="72"/>
                    <a:pt x="251" y="72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38" y="47"/>
                    <a:pt x="238" y="47"/>
                    <a:pt x="238" y="47"/>
                  </a:cubicBezTo>
                  <a:cubicBezTo>
                    <a:pt x="235" y="43"/>
                    <a:pt x="235" y="43"/>
                    <a:pt x="235" y="43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2" y="41"/>
                    <a:pt x="222" y="41"/>
                    <a:pt x="222" y="41"/>
                  </a:cubicBezTo>
                  <a:cubicBezTo>
                    <a:pt x="222" y="41"/>
                    <a:pt x="230" y="60"/>
                    <a:pt x="213" y="59"/>
                  </a:cubicBezTo>
                  <a:cubicBezTo>
                    <a:pt x="213" y="59"/>
                    <a:pt x="216" y="70"/>
                    <a:pt x="206" y="70"/>
                  </a:cubicBezTo>
                  <a:cubicBezTo>
                    <a:pt x="206" y="70"/>
                    <a:pt x="206" y="75"/>
                    <a:pt x="210" y="75"/>
                  </a:cubicBezTo>
                  <a:cubicBezTo>
                    <a:pt x="215" y="75"/>
                    <a:pt x="217" y="81"/>
                    <a:pt x="217" y="81"/>
                  </a:cubicBezTo>
                  <a:cubicBezTo>
                    <a:pt x="217" y="81"/>
                    <a:pt x="218" y="90"/>
                    <a:pt x="215" y="96"/>
                  </a:cubicBezTo>
                  <a:cubicBezTo>
                    <a:pt x="218" y="101"/>
                    <a:pt x="218" y="101"/>
                    <a:pt x="218" y="101"/>
                  </a:cubicBezTo>
                  <a:cubicBezTo>
                    <a:pt x="220" y="110"/>
                    <a:pt x="220" y="110"/>
                    <a:pt x="220" y="110"/>
                  </a:cubicBezTo>
                  <a:cubicBezTo>
                    <a:pt x="220" y="115"/>
                    <a:pt x="220" y="115"/>
                    <a:pt x="220" y="115"/>
                  </a:cubicBezTo>
                  <a:cubicBezTo>
                    <a:pt x="215" y="117"/>
                    <a:pt x="215" y="117"/>
                    <a:pt x="215" y="117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30"/>
                    <a:pt x="208" y="130"/>
                    <a:pt x="208" y="130"/>
                  </a:cubicBezTo>
                  <a:cubicBezTo>
                    <a:pt x="203" y="132"/>
                    <a:pt x="203" y="132"/>
                    <a:pt x="203" y="132"/>
                  </a:cubicBezTo>
                  <a:cubicBezTo>
                    <a:pt x="199" y="135"/>
                    <a:pt x="199" y="135"/>
                    <a:pt x="199" y="135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89" y="147"/>
                    <a:pt x="189" y="147"/>
                    <a:pt x="189" y="147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7" y="138"/>
                    <a:pt x="173" y="135"/>
                    <a:pt x="171" y="134"/>
                  </a:cubicBezTo>
                  <a:cubicBezTo>
                    <a:pt x="169" y="133"/>
                    <a:pt x="166" y="131"/>
                    <a:pt x="166" y="131"/>
                  </a:cubicBezTo>
                  <a:cubicBezTo>
                    <a:pt x="166" y="131"/>
                    <a:pt x="164" y="131"/>
                    <a:pt x="162" y="131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36" y="78"/>
                    <a:pt x="141" y="70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5" y="60"/>
                    <a:pt x="145" y="60"/>
                    <a:pt x="145" y="60"/>
                  </a:cubicBezTo>
                  <a:cubicBezTo>
                    <a:pt x="140" y="54"/>
                    <a:pt x="140" y="54"/>
                    <a:pt x="140" y="54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30" y="41"/>
                    <a:pt x="126" y="36"/>
                    <a:pt x="126" y="34"/>
                  </a:cubicBezTo>
                  <a:cubicBezTo>
                    <a:pt x="126" y="33"/>
                    <a:pt x="124" y="29"/>
                    <a:pt x="124" y="29"/>
                  </a:cubicBezTo>
                  <a:cubicBezTo>
                    <a:pt x="124" y="29"/>
                    <a:pt x="124" y="28"/>
                    <a:pt x="124" y="26"/>
                  </a:cubicBezTo>
                  <a:cubicBezTo>
                    <a:pt x="124" y="24"/>
                    <a:pt x="124" y="22"/>
                    <a:pt x="124" y="22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9" y="90"/>
                    <a:pt x="72" y="108"/>
                    <a:pt x="55" y="110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6" y="91"/>
                    <a:pt x="35" y="91"/>
                    <a:pt x="32" y="91"/>
                  </a:cubicBezTo>
                  <a:cubicBezTo>
                    <a:pt x="30" y="91"/>
                    <a:pt x="33" y="91"/>
                    <a:pt x="30" y="91"/>
                  </a:cubicBezTo>
                  <a:cubicBezTo>
                    <a:pt x="27" y="91"/>
                    <a:pt x="25" y="91"/>
                    <a:pt x="25" y="9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0" y="132"/>
                    <a:pt x="0" y="135"/>
                  </a:cubicBezTo>
                  <a:cubicBezTo>
                    <a:pt x="0" y="137"/>
                    <a:pt x="2" y="138"/>
                    <a:pt x="2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7"/>
                    <a:pt x="30" y="158"/>
                    <a:pt x="32" y="159"/>
                  </a:cubicBezTo>
                  <a:cubicBezTo>
                    <a:pt x="34" y="159"/>
                    <a:pt x="39" y="161"/>
                    <a:pt x="39" y="161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49" y="175"/>
                    <a:pt x="49" y="175"/>
                    <a:pt x="49" y="175"/>
                  </a:cubicBezTo>
                  <a:cubicBezTo>
                    <a:pt x="55" y="176"/>
                    <a:pt x="55" y="176"/>
                    <a:pt x="55" y="176"/>
                  </a:cubicBezTo>
                  <a:cubicBezTo>
                    <a:pt x="55" y="176"/>
                    <a:pt x="56" y="175"/>
                    <a:pt x="60" y="175"/>
                  </a:cubicBezTo>
                  <a:cubicBezTo>
                    <a:pt x="63" y="175"/>
                    <a:pt x="65" y="175"/>
                    <a:pt x="65" y="175"/>
                  </a:cubicBezTo>
                  <a:cubicBezTo>
                    <a:pt x="73" y="177"/>
                    <a:pt x="73" y="177"/>
                    <a:pt x="73" y="177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4" y="184"/>
                    <a:pt x="94" y="189"/>
                    <a:pt x="94" y="197"/>
                  </a:cubicBezTo>
                  <a:cubicBezTo>
                    <a:pt x="94" y="205"/>
                    <a:pt x="113" y="208"/>
                    <a:pt x="111" y="201"/>
                  </a:cubicBezTo>
                  <a:cubicBezTo>
                    <a:pt x="111" y="201"/>
                    <a:pt x="117" y="198"/>
                    <a:pt x="120" y="192"/>
                  </a:cubicBezTo>
                  <a:cubicBezTo>
                    <a:pt x="123" y="186"/>
                    <a:pt x="129" y="190"/>
                    <a:pt x="136" y="190"/>
                  </a:cubicBezTo>
                  <a:cubicBezTo>
                    <a:pt x="136" y="190"/>
                    <a:pt x="139" y="200"/>
                    <a:pt x="137" y="201"/>
                  </a:cubicBezTo>
                  <a:cubicBezTo>
                    <a:pt x="135" y="202"/>
                    <a:pt x="147" y="202"/>
                    <a:pt x="144" y="217"/>
                  </a:cubicBezTo>
                  <a:cubicBezTo>
                    <a:pt x="144" y="217"/>
                    <a:pt x="150" y="220"/>
                    <a:pt x="155" y="219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6" y="234"/>
                    <a:pt x="187" y="230"/>
                  </a:cubicBezTo>
                  <a:cubicBezTo>
                    <a:pt x="187" y="230"/>
                    <a:pt x="208" y="207"/>
                    <a:pt x="201" y="236"/>
                  </a:cubicBezTo>
                  <a:cubicBezTo>
                    <a:pt x="201" y="236"/>
                    <a:pt x="193" y="247"/>
                    <a:pt x="216" y="246"/>
                  </a:cubicBezTo>
                  <a:cubicBezTo>
                    <a:pt x="216" y="246"/>
                    <a:pt x="230" y="241"/>
                    <a:pt x="231" y="244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3" y="241"/>
                    <a:pt x="240" y="231"/>
                    <a:pt x="241" y="244"/>
                  </a:cubicBezTo>
                  <a:cubicBezTo>
                    <a:pt x="254" y="258"/>
                    <a:pt x="254" y="258"/>
                    <a:pt x="254" y="258"/>
                  </a:cubicBezTo>
                  <a:cubicBezTo>
                    <a:pt x="254" y="258"/>
                    <a:pt x="259" y="265"/>
                    <a:pt x="262" y="259"/>
                  </a:cubicBezTo>
                  <a:cubicBezTo>
                    <a:pt x="264" y="253"/>
                    <a:pt x="264" y="241"/>
                    <a:pt x="269" y="249"/>
                  </a:cubicBezTo>
                  <a:cubicBezTo>
                    <a:pt x="269" y="256"/>
                    <a:pt x="269" y="256"/>
                    <a:pt x="269" y="256"/>
                  </a:cubicBezTo>
                  <a:cubicBezTo>
                    <a:pt x="269" y="256"/>
                    <a:pt x="279" y="263"/>
                    <a:pt x="288" y="260"/>
                  </a:cubicBezTo>
                  <a:cubicBezTo>
                    <a:pt x="288" y="246"/>
                    <a:pt x="288" y="246"/>
                    <a:pt x="288" y="246"/>
                  </a:cubicBezTo>
                  <a:cubicBezTo>
                    <a:pt x="288" y="246"/>
                    <a:pt x="290" y="243"/>
                    <a:pt x="295" y="247"/>
                  </a:cubicBezTo>
                  <a:cubicBezTo>
                    <a:pt x="295" y="247"/>
                    <a:pt x="298" y="239"/>
                    <a:pt x="310" y="251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20" y="250"/>
                    <a:pt x="330" y="261"/>
                    <a:pt x="338" y="255"/>
                  </a:cubicBezTo>
                  <a:cubicBezTo>
                    <a:pt x="346" y="253"/>
                    <a:pt x="346" y="253"/>
                    <a:pt x="346" y="253"/>
                  </a:cubicBezTo>
                  <a:cubicBezTo>
                    <a:pt x="354" y="248"/>
                    <a:pt x="354" y="248"/>
                    <a:pt x="354" y="248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60" y="251"/>
                    <a:pt x="360" y="251"/>
                    <a:pt x="360" y="251"/>
                  </a:cubicBezTo>
                  <a:cubicBezTo>
                    <a:pt x="362" y="250"/>
                    <a:pt x="362" y="250"/>
                    <a:pt x="362" y="250"/>
                  </a:cubicBezTo>
                  <a:cubicBezTo>
                    <a:pt x="362" y="244"/>
                    <a:pt x="362" y="244"/>
                    <a:pt x="362" y="244"/>
                  </a:cubicBezTo>
                  <a:cubicBezTo>
                    <a:pt x="365" y="240"/>
                    <a:pt x="365" y="240"/>
                    <a:pt x="365" y="240"/>
                  </a:cubicBezTo>
                  <a:cubicBezTo>
                    <a:pt x="368" y="239"/>
                    <a:pt x="368" y="239"/>
                    <a:pt x="368" y="239"/>
                  </a:cubicBezTo>
                  <a:cubicBezTo>
                    <a:pt x="373" y="241"/>
                    <a:pt x="373" y="241"/>
                    <a:pt x="373" y="241"/>
                  </a:cubicBezTo>
                  <a:cubicBezTo>
                    <a:pt x="378" y="240"/>
                    <a:pt x="378" y="240"/>
                    <a:pt x="378" y="240"/>
                  </a:cubicBezTo>
                  <a:cubicBezTo>
                    <a:pt x="383" y="237"/>
                    <a:pt x="383" y="237"/>
                    <a:pt x="383" y="237"/>
                  </a:cubicBezTo>
                  <a:cubicBezTo>
                    <a:pt x="386" y="236"/>
                    <a:pt x="386" y="236"/>
                    <a:pt x="386" y="236"/>
                  </a:cubicBezTo>
                  <a:cubicBezTo>
                    <a:pt x="389" y="236"/>
                    <a:pt x="389" y="236"/>
                    <a:pt x="389" y="236"/>
                  </a:cubicBezTo>
                  <a:cubicBezTo>
                    <a:pt x="394" y="232"/>
                    <a:pt x="394" y="232"/>
                    <a:pt x="394" y="232"/>
                  </a:cubicBezTo>
                  <a:cubicBezTo>
                    <a:pt x="400" y="225"/>
                    <a:pt x="400" y="225"/>
                    <a:pt x="400" y="225"/>
                  </a:cubicBezTo>
                  <a:cubicBezTo>
                    <a:pt x="404" y="219"/>
                    <a:pt x="404" y="219"/>
                    <a:pt x="404" y="219"/>
                  </a:cubicBezTo>
                  <a:cubicBezTo>
                    <a:pt x="407" y="215"/>
                    <a:pt x="407" y="215"/>
                    <a:pt x="407" y="215"/>
                  </a:cubicBezTo>
                  <a:cubicBezTo>
                    <a:pt x="413" y="215"/>
                    <a:pt x="413" y="215"/>
                    <a:pt x="413" y="215"/>
                  </a:cubicBezTo>
                  <a:cubicBezTo>
                    <a:pt x="417" y="216"/>
                    <a:pt x="417" y="216"/>
                    <a:pt x="417" y="216"/>
                  </a:cubicBezTo>
                  <a:cubicBezTo>
                    <a:pt x="420" y="220"/>
                    <a:pt x="420" y="220"/>
                    <a:pt x="420" y="220"/>
                  </a:cubicBezTo>
                  <a:cubicBezTo>
                    <a:pt x="423" y="225"/>
                    <a:pt x="423" y="225"/>
                    <a:pt x="423" y="225"/>
                  </a:cubicBezTo>
                  <a:cubicBezTo>
                    <a:pt x="425" y="229"/>
                    <a:pt x="425" y="229"/>
                    <a:pt x="425" y="229"/>
                  </a:cubicBezTo>
                  <a:cubicBezTo>
                    <a:pt x="425" y="248"/>
                    <a:pt x="425" y="248"/>
                    <a:pt x="425" y="248"/>
                  </a:cubicBezTo>
                  <a:cubicBezTo>
                    <a:pt x="425" y="252"/>
                    <a:pt x="425" y="252"/>
                    <a:pt x="425" y="252"/>
                  </a:cubicBezTo>
                  <a:cubicBezTo>
                    <a:pt x="425" y="255"/>
                    <a:pt x="425" y="255"/>
                    <a:pt x="425" y="255"/>
                  </a:cubicBezTo>
                  <a:cubicBezTo>
                    <a:pt x="425" y="258"/>
                    <a:pt x="425" y="258"/>
                    <a:pt x="425" y="258"/>
                  </a:cubicBezTo>
                  <a:cubicBezTo>
                    <a:pt x="440" y="268"/>
                    <a:pt x="440" y="268"/>
                    <a:pt x="440" y="268"/>
                  </a:cubicBezTo>
                  <a:cubicBezTo>
                    <a:pt x="440" y="268"/>
                    <a:pt x="456" y="275"/>
                    <a:pt x="446" y="253"/>
                  </a:cubicBezTo>
                  <a:cubicBezTo>
                    <a:pt x="446" y="253"/>
                    <a:pt x="443" y="227"/>
                    <a:pt x="448" y="224"/>
                  </a:cubicBezTo>
                  <a:cubicBezTo>
                    <a:pt x="453" y="222"/>
                    <a:pt x="455" y="200"/>
                    <a:pt x="455" y="200"/>
                  </a:cubicBezTo>
                  <a:cubicBezTo>
                    <a:pt x="462" y="194"/>
                    <a:pt x="462" y="194"/>
                    <a:pt x="462" y="194"/>
                  </a:cubicBezTo>
                  <a:cubicBezTo>
                    <a:pt x="465" y="194"/>
                    <a:pt x="465" y="194"/>
                    <a:pt x="465" y="194"/>
                  </a:cubicBezTo>
                  <a:cubicBezTo>
                    <a:pt x="469" y="191"/>
                    <a:pt x="469" y="191"/>
                    <a:pt x="469" y="191"/>
                  </a:cubicBezTo>
                  <a:cubicBezTo>
                    <a:pt x="470" y="188"/>
                    <a:pt x="470" y="188"/>
                    <a:pt x="470" y="188"/>
                  </a:cubicBezTo>
                  <a:cubicBezTo>
                    <a:pt x="471" y="185"/>
                    <a:pt x="471" y="185"/>
                    <a:pt x="471" y="185"/>
                  </a:cubicBezTo>
                  <a:cubicBezTo>
                    <a:pt x="474" y="185"/>
                    <a:pt x="474" y="185"/>
                    <a:pt x="474" y="185"/>
                  </a:cubicBezTo>
                  <a:cubicBezTo>
                    <a:pt x="477" y="185"/>
                    <a:pt x="477" y="185"/>
                    <a:pt x="477" y="185"/>
                  </a:cubicBezTo>
                  <a:cubicBezTo>
                    <a:pt x="482" y="188"/>
                    <a:pt x="482" y="188"/>
                    <a:pt x="482" y="188"/>
                  </a:cubicBezTo>
                  <a:cubicBezTo>
                    <a:pt x="486" y="189"/>
                    <a:pt x="486" y="189"/>
                    <a:pt x="486" y="189"/>
                  </a:cubicBezTo>
                  <a:cubicBezTo>
                    <a:pt x="490" y="188"/>
                    <a:pt x="490" y="188"/>
                    <a:pt x="490" y="188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6" y="183"/>
                    <a:pt x="496" y="183"/>
                    <a:pt x="496" y="183"/>
                  </a:cubicBezTo>
                  <a:cubicBezTo>
                    <a:pt x="497" y="183"/>
                    <a:pt x="497" y="183"/>
                    <a:pt x="497" y="183"/>
                  </a:cubicBezTo>
                  <a:cubicBezTo>
                    <a:pt x="496" y="173"/>
                    <a:pt x="496" y="173"/>
                    <a:pt x="496" y="173"/>
                  </a:cubicBezTo>
                  <a:lnTo>
                    <a:pt x="491" y="168"/>
                  </a:lnTo>
                  <a:close/>
                </a:path>
              </a:pathLst>
            </a:custGeom>
            <a:solidFill>
              <a:srgbClr val="BCBEC0"/>
            </a:solidFill>
            <a:ln w="76200" cap="flat" cmpd="sng">
              <a:solidFill>
                <a:srgbClr val="BCBEC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未知"/>
            <p:cNvSpPr/>
            <p:nvPr/>
          </p:nvSpPr>
          <p:spPr bwMode="auto">
            <a:xfrm>
              <a:off x="195" y="169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BCB"/>
            </a:solidFill>
            <a:ln w="19050" cap="flat" cmpd="sng">
              <a:solidFill>
                <a:srgbClr val="53B7E8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Rectangle 19"/>
            <p:cNvSpPr>
              <a:spLocks noChangeArrowheads="1"/>
            </p:cNvSpPr>
            <p:nvPr/>
          </p:nvSpPr>
          <p:spPr bwMode="auto">
            <a:xfrm>
              <a:off x="173" y="77"/>
              <a:ext cx="0" cy="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252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endParaRPr lang="zh-CN" altLang="en-US" sz="9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2818656" cy="634082"/>
          </a:xfrm>
        </p:spPr>
        <p:txBody>
          <a:bodyPr>
            <a:normAutofit/>
          </a:bodyPr>
          <a:lstStyle/>
          <a:p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宁夏自治区地图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未知"/>
          <p:cNvSpPr/>
          <p:nvPr/>
        </p:nvSpPr>
        <p:spPr bwMode="auto">
          <a:xfrm>
            <a:off x="7236296" y="4435159"/>
            <a:ext cx="1407219" cy="2206077"/>
          </a:xfrm>
          <a:custGeom>
            <a:avLst/>
            <a:gdLst>
              <a:gd name="T0" fmla="*/ 272 w 583"/>
              <a:gd name="T1" fmla="*/ 250 h 911"/>
              <a:gd name="T2" fmla="*/ 293 w 583"/>
              <a:gd name="T3" fmla="*/ 153 h 911"/>
              <a:gd name="T4" fmla="*/ 322 w 583"/>
              <a:gd name="T5" fmla="*/ 88 h 911"/>
              <a:gd name="T6" fmla="*/ 427 w 583"/>
              <a:gd name="T7" fmla="*/ 17 h 911"/>
              <a:gd name="T8" fmla="*/ 471 w 583"/>
              <a:gd name="T9" fmla="*/ 91 h 911"/>
              <a:gd name="T10" fmla="*/ 392 w 583"/>
              <a:gd name="T11" fmla="*/ 244 h 911"/>
              <a:gd name="T12" fmla="*/ 476 w 583"/>
              <a:gd name="T13" fmla="*/ 294 h 911"/>
              <a:gd name="T14" fmla="*/ 526 w 583"/>
              <a:gd name="T15" fmla="*/ 293 h 911"/>
              <a:gd name="T16" fmla="*/ 546 w 583"/>
              <a:gd name="T17" fmla="*/ 312 h 911"/>
              <a:gd name="T18" fmla="*/ 531 w 583"/>
              <a:gd name="T19" fmla="*/ 382 h 911"/>
              <a:gd name="T20" fmla="*/ 508 w 583"/>
              <a:gd name="T21" fmla="*/ 482 h 911"/>
              <a:gd name="T22" fmla="*/ 449 w 583"/>
              <a:gd name="T23" fmla="*/ 501 h 911"/>
              <a:gd name="T24" fmla="*/ 424 w 583"/>
              <a:gd name="T25" fmla="*/ 497 h 911"/>
              <a:gd name="T26" fmla="*/ 404 w 583"/>
              <a:gd name="T27" fmla="*/ 501 h 911"/>
              <a:gd name="T28" fmla="*/ 388 w 583"/>
              <a:gd name="T29" fmla="*/ 534 h 911"/>
              <a:gd name="T30" fmla="*/ 394 w 583"/>
              <a:gd name="T31" fmla="*/ 547 h 911"/>
              <a:gd name="T32" fmla="*/ 407 w 583"/>
              <a:gd name="T33" fmla="*/ 564 h 911"/>
              <a:gd name="T34" fmla="*/ 398 w 583"/>
              <a:gd name="T35" fmla="*/ 585 h 911"/>
              <a:gd name="T36" fmla="*/ 365 w 583"/>
              <a:gd name="T37" fmla="*/ 635 h 911"/>
              <a:gd name="T38" fmla="*/ 375 w 583"/>
              <a:gd name="T39" fmla="*/ 688 h 911"/>
              <a:gd name="T40" fmla="*/ 390 w 583"/>
              <a:gd name="T41" fmla="*/ 681 h 911"/>
              <a:gd name="T42" fmla="*/ 407 w 583"/>
              <a:gd name="T43" fmla="*/ 694 h 911"/>
              <a:gd name="T44" fmla="*/ 435 w 583"/>
              <a:gd name="T45" fmla="*/ 748 h 911"/>
              <a:gd name="T46" fmla="*/ 433 w 583"/>
              <a:gd name="T47" fmla="*/ 798 h 911"/>
              <a:gd name="T48" fmla="*/ 419 w 583"/>
              <a:gd name="T49" fmla="*/ 803 h 911"/>
              <a:gd name="T50" fmla="*/ 405 w 583"/>
              <a:gd name="T51" fmla="*/ 801 h 911"/>
              <a:gd name="T52" fmla="*/ 370 w 583"/>
              <a:gd name="T53" fmla="*/ 837 h 911"/>
              <a:gd name="T54" fmla="*/ 361 w 583"/>
              <a:gd name="T55" fmla="*/ 894 h 911"/>
              <a:gd name="T56" fmla="*/ 341 w 583"/>
              <a:gd name="T57" fmla="*/ 899 h 911"/>
              <a:gd name="T58" fmla="*/ 310 w 583"/>
              <a:gd name="T59" fmla="*/ 865 h 911"/>
              <a:gd name="T60" fmla="*/ 297 w 583"/>
              <a:gd name="T61" fmla="*/ 873 h 911"/>
              <a:gd name="T62" fmla="*/ 286 w 583"/>
              <a:gd name="T63" fmla="*/ 855 h 911"/>
              <a:gd name="T64" fmla="*/ 268 w 583"/>
              <a:gd name="T65" fmla="*/ 839 h 911"/>
              <a:gd name="T66" fmla="*/ 255 w 583"/>
              <a:gd name="T67" fmla="*/ 824 h 911"/>
              <a:gd name="T68" fmla="*/ 236 w 583"/>
              <a:gd name="T69" fmla="*/ 804 h 911"/>
              <a:gd name="T70" fmla="*/ 240 w 583"/>
              <a:gd name="T71" fmla="*/ 792 h 911"/>
              <a:gd name="T72" fmla="*/ 222 w 583"/>
              <a:gd name="T73" fmla="*/ 794 h 911"/>
              <a:gd name="T74" fmla="*/ 203 w 583"/>
              <a:gd name="T75" fmla="*/ 797 h 911"/>
              <a:gd name="T76" fmla="*/ 193 w 583"/>
              <a:gd name="T77" fmla="*/ 785 h 911"/>
              <a:gd name="T78" fmla="*/ 177 w 583"/>
              <a:gd name="T79" fmla="*/ 784 h 911"/>
              <a:gd name="T80" fmla="*/ 179 w 583"/>
              <a:gd name="T81" fmla="*/ 763 h 911"/>
              <a:gd name="T82" fmla="*/ 205 w 583"/>
              <a:gd name="T83" fmla="*/ 706 h 911"/>
              <a:gd name="T84" fmla="*/ 199 w 583"/>
              <a:gd name="T85" fmla="*/ 669 h 911"/>
              <a:gd name="T86" fmla="*/ 197 w 583"/>
              <a:gd name="T87" fmla="*/ 653 h 911"/>
              <a:gd name="T88" fmla="*/ 188 w 583"/>
              <a:gd name="T89" fmla="*/ 639 h 911"/>
              <a:gd name="T90" fmla="*/ 173 w 583"/>
              <a:gd name="T91" fmla="*/ 624 h 911"/>
              <a:gd name="T92" fmla="*/ 173 w 583"/>
              <a:gd name="T93" fmla="*/ 607 h 911"/>
              <a:gd name="T94" fmla="*/ 180 w 583"/>
              <a:gd name="T95" fmla="*/ 574 h 911"/>
              <a:gd name="T96" fmla="*/ 86 w 583"/>
              <a:gd name="T97" fmla="*/ 472 h 911"/>
              <a:gd name="T98" fmla="*/ 75 w 583"/>
              <a:gd name="T99" fmla="*/ 430 h 911"/>
              <a:gd name="T100" fmla="*/ 34 w 583"/>
              <a:gd name="T101" fmla="*/ 424 h 911"/>
              <a:gd name="T102" fmla="*/ 4 w 583"/>
              <a:gd name="T103" fmla="*/ 409 h 911"/>
              <a:gd name="T104" fmla="*/ 105 w 583"/>
              <a:gd name="T105" fmla="*/ 398 h 911"/>
              <a:gd name="T106" fmla="*/ 233 w 583"/>
              <a:gd name="T107" fmla="*/ 350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83" h="911">
                <a:moveTo>
                  <a:pt x="233" y="350"/>
                </a:moveTo>
                <a:cubicBezTo>
                  <a:pt x="233" y="350"/>
                  <a:pt x="266" y="357"/>
                  <a:pt x="269" y="325"/>
                </a:cubicBezTo>
                <a:cubicBezTo>
                  <a:pt x="269" y="325"/>
                  <a:pt x="271" y="313"/>
                  <a:pt x="276" y="309"/>
                </a:cubicBezTo>
                <a:cubicBezTo>
                  <a:pt x="282" y="306"/>
                  <a:pt x="269" y="288"/>
                  <a:pt x="269" y="288"/>
                </a:cubicBezTo>
                <a:cubicBezTo>
                  <a:pt x="269" y="288"/>
                  <a:pt x="248" y="273"/>
                  <a:pt x="272" y="250"/>
                </a:cubicBezTo>
                <a:cubicBezTo>
                  <a:pt x="272" y="250"/>
                  <a:pt x="289" y="244"/>
                  <a:pt x="280" y="213"/>
                </a:cubicBezTo>
                <a:cubicBezTo>
                  <a:pt x="283" y="204"/>
                  <a:pt x="283" y="204"/>
                  <a:pt x="283" y="204"/>
                </a:cubicBezTo>
                <a:cubicBezTo>
                  <a:pt x="286" y="178"/>
                  <a:pt x="286" y="178"/>
                  <a:pt x="286" y="178"/>
                </a:cubicBezTo>
                <a:cubicBezTo>
                  <a:pt x="293" y="169"/>
                  <a:pt x="293" y="169"/>
                  <a:pt x="293" y="169"/>
                </a:cubicBezTo>
                <a:cubicBezTo>
                  <a:pt x="293" y="153"/>
                  <a:pt x="293" y="153"/>
                  <a:pt x="293" y="153"/>
                </a:cubicBezTo>
                <a:cubicBezTo>
                  <a:pt x="296" y="151"/>
                  <a:pt x="296" y="151"/>
                  <a:pt x="296" y="151"/>
                </a:cubicBezTo>
                <a:cubicBezTo>
                  <a:pt x="297" y="130"/>
                  <a:pt x="297" y="130"/>
                  <a:pt x="297" y="130"/>
                </a:cubicBezTo>
                <a:cubicBezTo>
                  <a:pt x="314" y="113"/>
                  <a:pt x="314" y="113"/>
                  <a:pt x="314" y="113"/>
                </a:cubicBezTo>
                <a:cubicBezTo>
                  <a:pt x="321" y="103"/>
                  <a:pt x="321" y="103"/>
                  <a:pt x="321" y="103"/>
                </a:cubicBezTo>
                <a:cubicBezTo>
                  <a:pt x="322" y="88"/>
                  <a:pt x="322" y="88"/>
                  <a:pt x="322" y="88"/>
                </a:cubicBezTo>
                <a:cubicBezTo>
                  <a:pt x="342" y="66"/>
                  <a:pt x="342" y="66"/>
                  <a:pt x="342" y="66"/>
                </a:cubicBezTo>
                <a:cubicBezTo>
                  <a:pt x="342" y="66"/>
                  <a:pt x="369" y="87"/>
                  <a:pt x="365" y="39"/>
                </a:cubicBezTo>
                <a:cubicBezTo>
                  <a:pt x="365" y="39"/>
                  <a:pt x="367" y="30"/>
                  <a:pt x="380" y="35"/>
                </a:cubicBezTo>
                <a:cubicBezTo>
                  <a:pt x="392" y="40"/>
                  <a:pt x="409" y="37"/>
                  <a:pt x="409" y="12"/>
                </a:cubicBezTo>
                <a:cubicBezTo>
                  <a:pt x="427" y="17"/>
                  <a:pt x="427" y="17"/>
                  <a:pt x="427" y="17"/>
                </a:cubicBezTo>
                <a:cubicBezTo>
                  <a:pt x="430" y="15"/>
                  <a:pt x="430" y="15"/>
                  <a:pt x="430" y="15"/>
                </a:cubicBezTo>
                <a:cubicBezTo>
                  <a:pt x="430" y="15"/>
                  <a:pt x="436" y="0"/>
                  <a:pt x="439" y="16"/>
                </a:cubicBezTo>
                <a:cubicBezTo>
                  <a:pt x="442" y="31"/>
                  <a:pt x="442" y="41"/>
                  <a:pt x="442" y="41"/>
                </a:cubicBezTo>
                <a:cubicBezTo>
                  <a:pt x="442" y="41"/>
                  <a:pt x="443" y="73"/>
                  <a:pt x="471" y="85"/>
                </a:cubicBezTo>
                <a:cubicBezTo>
                  <a:pt x="471" y="91"/>
                  <a:pt x="471" y="91"/>
                  <a:pt x="471" y="91"/>
                </a:cubicBezTo>
                <a:cubicBezTo>
                  <a:pt x="471" y="91"/>
                  <a:pt x="467" y="98"/>
                  <a:pt x="468" y="107"/>
                </a:cubicBezTo>
                <a:cubicBezTo>
                  <a:pt x="468" y="107"/>
                  <a:pt x="420" y="148"/>
                  <a:pt x="417" y="177"/>
                </a:cubicBezTo>
                <a:cubicBezTo>
                  <a:pt x="417" y="177"/>
                  <a:pt x="419" y="190"/>
                  <a:pt x="413" y="205"/>
                </a:cubicBezTo>
                <a:cubicBezTo>
                  <a:pt x="413" y="205"/>
                  <a:pt x="414" y="215"/>
                  <a:pt x="414" y="218"/>
                </a:cubicBezTo>
                <a:cubicBezTo>
                  <a:pt x="414" y="220"/>
                  <a:pt x="410" y="229"/>
                  <a:pt x="392" y="244"/>
                </a:cubicBezTo>
                <a:cubicBezTo>
                  <a:pt x="392" y="244"/>
                  <a:pt x="385" y="248"/>
                  <a:pt x="404" y="258"/>
                </a:cubicBezTo>
                <a:cubicBezTo>
                  <a:pt x="422" y="267"/>
                  <a:pt x="453" y="282"/>
                  <a:pt x="453" y="282"/>
                </a:cubicBezTo>
                <a:cubicBezTo>
                  <a:pt x="465" y="282"/>
                  <a:pt x="465" y="282"/>
                  <a:pt x="465" y="282"/>
                </a:cubicBezTo>
                <a:cubicBezTo>
                  <a:pt x="472" y="293"/>
                  <a:pt x="472" y="293"/>
                  <a:pt x="472" y="293"/>
                </a:cubicBezTo>
                <a:cubicBezTo>
                  <a:pt x="476" y="294"/>
                  <a:pt x="476" y="294"/>
                  <a:pt x="476" y="294"/>
                </a:cubicBezTo>
                <a:cubicBezTo>
                  <a:pt x="476" y="294"/>
                  <a:pt x="486" y="286"/>
                  <a:pt x="490" y="286"/>
                </a:cubicBezTo>
                <a:cubicBezTo>
                  <a:pt x="493" y="286"/>
                  <a:pt x="499" y="268"/>
                  <a:pt x="510" y="282"/>
                </a:cubicBezTo>
                <a:cubicBezTo>
                  <a:pt x="517" y="287"/>
                  <a:pt x="517" y="287"/>
                  <a:pt x="517" y="287"/>
                </a:cubicBezTo>
                <a:cubicBezTo>
                  <a:pt x="524" y="289"/>
                  <a:pt x="524" y="289"/>
                  <a:pt x="524" y="289"/>
                </a:cubicBezTo>
                <a:cubicBezTo>
                  <a:pt x="526" y="293"/>
                  <a:pt x="526" y="293"/>
                  <a:pt x="526" y="293"/>
                </a:cubicBezTo>
                <a:cubicBezTo>
                  <a:pt x="527" y="302"/>
                  <a:pt x="527" y="302"/>
                  <a:pt x="527" y="302"/>
                </a:cubicBezTo>
                <a:cubicBezTo>
                  <a:pt x="535" y="307"/>
                  <a:pt x="535" y="307"/>
                  <a:pt x="535" y="307"/>
                </a:cubicBezTo>
                <a:cubicBezTo>
                  <a:pt x="535" y="307"/>
                  <a:pt x="534" y="310"/>
                  <a:pt x="534" y="313"/>
                </a:cubicBezTo>
                <a:cubicBezTo>
                  <a:pt x="533" y="317"/>
                  <a:pt x="541" y="314"/>
                  <a:pt x="541" y="314"/>
                </a:cubicBezTo>
                <a:cubicBezTo>
                  <a:pt x="546" y="312"/>
                  <a:pt x="546" y="312"/>
                  <a:pt x="546" y="312"/>
                </a:cubicBezTo>
                <a:cubicBezTo>
                  <a:pt x="547" y="321"/>
                  <a:pt x="547" y="321"/>
                  <a:pt x="547" y="321"/>
                </a:cubicBezTo>
                <a:cubicBezTo>
                  <a:pt x="547" y="321"/>
                  <a:pt x="549" y="338"/>
                  <a:pt x="573" y="347"/>
                </a:cubicBezTo>
                <a:cubicBezTo>
                  <a:pt x="573" y="347"/>
                  <a:pt x="583" y="364"/>
                  <a:pt x="562" y="364"/>
                </a:cubicBezTo>
                <a:cubicBezTo>
                  <a:pt x="562" y="364"/>
                  <a:pt x="548" y="363"/>
                  <a:pt x="546" y="374"/>
                </a:cubicBezTo>
                <a:cubicBezTo>
                  <a:pt x="544" y="386"/>
                  <a:pt x="531" y="382"/>
                  <a:pt x="531" y="382"/>
                </a:cubicBezTo>
                <a:cubicBezTo>
                  <a:pt x="531" y="382"/>
                  <a:pt x="526" y="396"/>
                  <a:pt x="518" y="400"/>
                </a:cubicBezTo>
                <a:cubicBezTo>
                  <a:pt x="511" y="404"/>
                  <a:pt x="526" y="410"/>
                  <a:pt x="526" y="410"/>
                </a:cubicBezTo>
                <a:cubicBezTo>
                  <a:pt x="525" y="415"/>
                  <a:pt x="525" y="415"/>
                  <a:pt x="525" y="415"/>
                </a:cubicBezTo>
                <a:cubicBezTo>
                  <a:pt x="525" y="415"/>
                  <a:pt x="503" y="433"/>
                  <a:pt x="509" y="467"/>
                </a:cubicBezTo>
                <a:cubicBezTo>
                  <a:pt x="509" y="467"/>
                  <a:pt x="524" y="482"/>
                  <a:pt x="508" y="482"/>
                </a:cubicBezTo>
                <a:cubicBezTo>
                  <a:pt x="508" y="482"/>
                  <a:pt x="509" y="490"/>
                  <a:pt x="514" y="498"/>
                </a:cubicBezTo>
                <a:cubicBezTo>
                  <a:pt x="519" y="506"/>
                  <a:pt x="519" y="508"/>
                  <a:pt x="511" y="504"/>
                </a:cubicBezTo>
                <a:cubicBezTo>
                  <a:pt x="503" y="505"/>
                  <a:pt x="503" y="505"/>
                  <a:pt x="503" y="505"/>
                </a:cubicBezTo>
                <a:cubicBezTo>
                  <a:pt x="503" y="505"/>
                  <a:pt x="479" y="493"/>
                  <a:pt x="466" y="509"/>
                </a:cubicBezTo>
                <a:cubicBezTo>
                  <a:pt x="466" y="509"/>
                  <a:pt x="457" y="505"/>
                  <a:pt x="449" y="501"/>
                </a:cubicBezTo>
                <a:cubicBezTo>
                  <a:pt x="446" y="504"/>
                  <a:pt x="446" y="504"/>
                  <a:pt x="446" y="504"/>
                </a:cubicBezTo>
                <a:cubicBezTo>
                  <a:pt x="443" y="507"/>
                  <a:pt x="443" y="507"/>
                  <a:pt x="443" y="507"/>
                </a:cubicBezTo>
                <a:cubicBezTo>
                  <a:pt x="439" y="506"/>
                  <a:pt x="439" y="506"/>
                  <a:pt x="439" y="506"/>
                </a:cubicBezTo>
                <a:cubicBezTo>
                  <a:pt x="429" y="497"/>
                  <a:pt x="429" y="497"/>
                  <a:pt x="429" y="497"/>
                </a:cubicBezTo>
                <a:cubicBezTo>
                  <a:pt x="424" y="497"/>
                  <a:pt x="424" y="497"/>
                  <a:pt x="424" y="497"/>
                </a:cubicBezTo>
                <a:cubicBezTo>
                  <a:pt x="417" y="504"/>
                  <a:pt x="417" y="504"/>
                  <a:pt x="417" y="504"/>
                </a:cubicBezTo>
                <a:cubicBezTo>
                  <a:pt x="416" y="508"/>
                  <a:pt x="416" y="508"/>
                  <a:pt x="416" y="508"/>
                </a:cubicBezTo>
                <a:cubicBezTo>
                  <a:pt x="411" y="507"/>
                  <a:pt x="411" y="507"/>
                  <a:pt x="411" y="507"/>
                </a:cubicBezTo>
                <a:cubicBezTo>
                  <a:pt x="406" y="503"/>
                  <a:pt x="406" y="503"/>
                  <a:pt x="406" y="503"/>
                </a:cubicBezTo>
                <a:cubicBezTo>
                  <a:pt x="404" y="501"/>
                  <a:pt x="404" y="501"/>
                  <a:pt x="404" y="501"/>
                </a:cubicBezTo>
                <a:cubicBezTo>
                  <a:pt x="400" y="501"/>
                  <a:pt x="400" y="501"/>
                  <a:pt x="400" y="501"/>
                </a:cubicBezTo>
                <a:cubicBezTo>
                  <a:pt x="400" y="509"/>
                  <a:pt x="400" y="509"/>
                  <a:pt x="400" y="509"/>
                </a:cubicBezTo>
                <a:cubicBezTo>
                  <a:pt x="405" y="522"/>
                  <a:pt x="405" y="522"/>
                  <a:pt x="405" y="522"/>
                </a:cubicBezTo>
                <a:cubicBezTo>
                  <a:pt x="405" y="522"/>
                  <a:pt x="402" y="537"/>
                  <a:pt x="394" y="538"/>
                </a:cubicBezTo>
                <a:cubicBezTo>
                  <a:pt x="388" y="534"/>
                  <a:pt x="388" y="534"/>
                  <a:pt x="388" y="534"/>
                </a:cubicBezTo>
                <a:cubicBezTo>
                  <a:pt x="385" y="533"/>
                  <a:pt x="385" y="533"/>
                  <a:pt x="385" y="533"/>
                </a:cubicBezTo>
                <a:cubicBezTo>
                  <a:pt x="384" y="537"/>
                  <a:pt x="384" y="537"/>
                  <a:pt x="384" y="537"/>
                </a:cubicBezTo>
                <a:cubicBezTo>
                  <a:pt x="384" y="543"/>
                  <a:pt x="384" y="543"/>
                  <a:pt x="384" y="543"/>
                </a:cubicBezTo>
                <a:cubicBezTo>
                  <a:pt x="387" y="546"/>
                  <a:pt x="387" y="546"/>
                  <a:pt x="387" y="546"/>
                </a:cubicBezTo>
                <a:cubicBezTo>
                  <a:pt x="394" y="547"/>
                  <a:pt x="394" y="547"/>
                  <a:pt x="394" y="547"/>
                </a:cubicBezTo>
                <a:cubicBezTo>
                  <a:pt x="400" y="548"/>
                  <a:pt x="400" y="548"/>
                  <a:pt x="400" y="548"/>
                </a:cubicBezTo>
                <a:cubicBezTo>
                  <a:pt x="401" y="552"/>
                  <a:pt x="401" y="552"/>
                  <a:pt x="401" y="552"/>
                </a:cubicBezTo>
                <a:cubicBezTo>
                  <a:pt x="402" y="556"/>
                  <a:pt x="402" y="556"/>
                  <a:pt x="402" y="556"/>
                </a:cubicBezTo>
                <a:cubicBezTo>
                  <a:pt x="402" y="564"/>
                  <a:pt x="402" y="564"/>
                  <a:pt x="402" y="564"/>
                </a:cubicBezTo>
                <a:cubicBezTo>
                  <a:pt x="407" y="564"/>
                  <a:pt x="407" y="564"/>
                  <a:pt x="407" y="564"/>
                </a:cubicBezTo>
                <a:cubicBezTo>
                  <a:pt x="404" y="568"/>
                  <a:pt x="404" y="568"/>
                  <a:pt x="404" y="568"/>
                </a:cubicBezTo>
                <a:cubicBezTo>
                  <a:pt x="401" y="571"/>
                  <a:pt x="401" y="571"/>
                  <a:pt x="401" y="571"/>
                </a:cubicBezTo>
                <a:cubicBezTo>
                  <a:pt x="401" y="575"/>
                  <a:pt x="401" y="575"/>
                  <a:pt x="401" y="575"/>
                </a:cubicBezTo>
                <a:cubicBezTo>
                  <a:pt x="402" y="581"/>
                  <a:pt x="402" y="581"/>
                  <a:pt x="402" y="581"/>
                </a:cubicBezTo>
                <a:cubicBezTo>
                  <a:pt x="398" y="585"/>
                  <a:pt x="398" y="585"/>
                  <a:pt x="398" y="585"/>
                </a:cubicBezTo>
                <a:cubicBezTo>
                  <a:pt x="398" y="585"/>
                  <a:pt x="382" y="584"/>
                  <a:pt x="379" y="595"/>
                </a:cubicBezTo>
                <a:cubicBezTo>
                  <a:pt x="371" y="598"/>
                  <a:pt x="371" y="598"/>
                  <a:pt x="371" y="598"/>
                </a:cubicBezTo>
                <a:cubicBezTo>
                  <a:pt x="371" y="598"/>
                  <a:pt x="376" y="624"/>
                  <a:pt x="354" y="623"/>
                </a:cubicBezTo>
                <a:cubicBezTo>
                  <a:pt x="354" y="627"/>
                  <a:pt x="354" y="627"/>
                  <a:pt x="354" y="627"/>
                </a:cubicBezTo>
                <a:cubicBezTo>
                  <a:pt x="365" y="635"/>
                  <a:pt x="365" y="635"/>
                  <a:pt x="365" y="635"/>
                </a:cubicBezTo>
                <a:cubicBezTo>
                  <a:pt x="365" y="635"/>
                  <a:pt x="384" y="648"/>
                  <a:pt x="378" y="677"/>
                </a:cubicBezTo>
                <a:cubicBezTo>
                  <a:pt x="374" y="678"/>
                  <a:pt x="374" y="678"/>
                  <a:pt x="374" y="678"/>
                </a:cubicBezTo>
                <a:cubicBezTo>
                  <a:pt x="369" y="678"/>
                  <a:pt x="369" y="678"/>
                  <a:pt x="369" y="678"/>
                </a:cubicBezTo>
                <a:cubicBezTo>
                  <a:pt x="368" y="683"/>
                  <a:pt x="368" y="683"/>
                  <a:pt x="368" y="683"/>
                </a:cubicBezTo>
                <a:cubicBezTo>
                  <a:pt x="375" y="688"/>
                  <a:pt x="375" y="688"/>
                  <a:pt x="375" y="688"/>
                </a:cubicBezTo>
                <a:cubicBezTo>
                  <a:pt x="380" y="688"/>
                  <a:pt x="380" y="688"/>
                  <a:pt x="380" y="688"/>
                </a:cubicBezTo>
                <a:cubicBezTo>
                  <a:pt x="383" y="684"/>
                  <a:pt x="383" y="684"/>
                  <a:pt x="383" y="684"/>
                </a:cubicBezTo>
                <a:cubicBezTo>
                  <a:pt x="383" y="679"/>
                  <a:pt x="383" y="679"/>
                  <a:pt x="383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90" y="681"/>
                  <a:pt x="390" y="681"/>
                  <a:pt x="390" y="681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9" y="686"/>
                  <a:pt x="399" y="686"/>
                  <a:pt x="399" y="686"/>
                </a:cubicBezTo>
                <a:cubicBezTo>
                  <a:pt x="404" y="681"/>
                  <a:pt x="404" y="681"/>
                  <a:pt x="404" y="681"/>
                </a:cubicBezTo>
                <a:cubicBezTo>
                  <a:pt x="406" y="687"/>
                  <a:pt x="406" y="687"/>
                  <a:pt x="406" y="687"/>
                </a:cubicBezTo>
                <a:cubicBezTo>
                  <a:pt x="407" y="694"/>
                  <a:pt x="407" y="694"/>
                  <a:pt x="407" y="694"/>
                </a:cubicBezTo>
                <a:cubicBezTo>
                  <a:pt x="407" y="694"/>
                  <a:pt x="416" y="704"/>
                  <a:pt x="427" y="697"/>
                </a:cubicBezTo>
                <a:cubicBezTo>
                  <a:pt x="432" y="696"/>
                  <a:pt x="432" y="696"/>
                  <a:pt x="432" y="696"/>
                </a:cubicBezTo>
                <a:cubicBezTo>
                  <a:pt x="435" y="705"/>
                  <a:pt x="435" y="705"/>
                  <a:pt x="435" y="705"/>
                </a:cubicBezTo>
                <a:cubicBezTo>
                  <a:pt x="435" y="705"/>
                  <a:pt x="440" y="717"/>
                  <a:pt x="447" y="720"/>
                </a:cubicBezTo>
                <a:cubicBezTo>
                  <a:pt x="447" y="720"/>
                  <a:pt x="450" y="767"/>
                  <a:pt x="435" y="748"/>
                </a:cubicBezTo>
                <a:cubicBezTo>
                  <a:pt x="435" y="748"/>
                  <a:pt x="432" y="755"/>
                  <a:pt x="440" y="759"/>
                </a:cubicBezTo>
                <a:cubicBezTo>
                  <a:pt x="448" y="763"/>
                  <a:pt x="433" y="764"/>
                  <a:pt x="433" y="764"/>
                </a:cubicBezTo>
                <a:cubicBezTo>
                  <a:pt x="432" y="769"/>
                  <a:pt x="432" y="769"/>
                  <a:pt x="432" y="769"/>
                </a:cubicBezTo>
                <a:cubicBezTo>
                  <a:pt x="432" y="769"/>
                  <a:pt x="447" y="791"/>
                  <a:pt x="439" y="799"/>
                </a:cubicBezTo>
                <a:cubicBezTo>
                  <a:pt x="433" y="798"/>
                  <a:pt x="433" y="798"/>
                  <a:pt x="433" y="798"/>
                </a:cubicBezTo>
                <a:cubicBezTo>
                  <a:pt x="431" y="796"/>
                  <a:pt x="431" y="796"/>
                  <a:pt x="431" y="796"/>
                </a:cubicBezTo>
                <a:cubicBezTo>
                  <a:pt x="426" y="797"/>
                  <a:pt x="426" y="797"/>
                  <a:pt x="426" y="797"/>
                </a:cubicBezTo>
                <a:cubicBezTo>
                  <a:pt x="426" y="806"/>
                  <a:pt x="426" y="806"/>
                  <a:pt x="426" y="806"/>
                </a:cubicBezTo>
                <a:cubicBezTo>
                  <a:pt x="422" y="806"/>
                  <a:pt x="422" y="806"/>
                  <a:pt x="422" y="806"/>
                </a:cubicBezTo>
                <a:cubicBezTo>
                  <a:pt x="419" y="803"/>
                  <a:pt x="419" y="803"/>
                  <a:pt x="419" y="803"/>
                </a:cubicBezTo>
                <a:cubicBezTo>
                  <a:pt x="417" y="809"/>
                  <a:pt x="417" y="809"/>
                  <a:pt x="417" y="809"/>
                </a:cubicBezTo>
                <a:cubicBezTo>
                  <a:pt x="414" y="806"/>
                  <a:pt x="414" y="806"/>
                  <a:pt x="414" y="806"/>
                </a:cubicBezTo>
                <a:cubicBezTo>
                  <a:pt x="411" y="803"/>
                  <a:pt x="411" y="803"/>
                  <a:pt x="411" y="803"/>
                </a:cubicBezTo>
                <a:cubicBezTo>
                  <a:pt x="407" y="801"/>
                  <a:pt x="407" y="801"/>
                  <a:pt x="407" y="801"/>
                </a:cubicBezTo>
                <a:cubicBezTo>
                  <a:pt x="405" y="801"/>
                  <a:pt x="405" y="801"/>
                  <a:pt x="405" y="801"/>
                </a:cubicBezTo>
                <a:cubicBezTo>
                  <a:pt x="402" y="804"/>
                  <a:pt x="402" y="804"/>
                  <a:pt x="402" y="804"/>
                </a:cubicBezTo>
                <a:cubicBezTo>
                  <a:pt x="397" y="806"/>
                  <a:pt x="397" y="806"/>
                  <a:pt x="397" y="806"/>
                </a:cubicBezTo>
                <a:cubicBezTo>
                  <a:pt x="392" y="801"/>
                  <a:pt x="392" y="801"/>
                  <a:pt x="392" y="801"/>
                </a:cubicBezTo>
                <a:cubicBezTo>
                  <a:pt x="392" y="801"/>
                  <a:pt x="373" y="784"/>
                  <a:pt x="363" y="810"/>
                </a:cubicBezTo>
                <a:cubicBezTo>
                  <a:pt x="363" y="810"/>
                  <a:pt x="368" y="831"/>
                  <a:pt x="370" y="837"/>
                </a:cubicBezTo>
                <a:cubicBezTo>
                  <a:pt x="371" y="842"/>
                  <a:pt x="364" y="837"/>
                  <a:pt x="364" y="837"/>
                </a:cubicBezTo>
                <a:cubicBezTo>
                  <a:pt x="362" y="845"/>
                  <a:pt x="362" y="845"/>
                  <a:pt x="362" y="845"/>
                </a:cubicBezTo>
                <a:cubicBezTo>
                  <a:pt x="375" y="848"/>
                  <a:pt x="375" y="848"/>
                  <a:pt x="375" y="848"/>
                </a:cubicBezTo>
                <a:cubicBezTo>
                  <a:pt x="369" y="860"/>
                  <a:pt x="369" y="860"/>
                  <a:pt x="369" y="860"/>
                </a:cubicBezTo>
                <a:cubicBezTo>
                  <a:pt x="361" y="894"/>
                  <a:pt x="361" y="894"/>
                  <a:pt x="361" y="894"/>
                </a:cubicBezTo>
                <a:cubicBezTo>
                  <a:pt x="353" y="893"/>
                  <a:pt x="353" y="893"/>
                  <a:pt x="353" y="893"/>
                </a:cubicBezTo>
                <a:cubicBezTo>
                  <a:pt x="342" y="911"/>
                  <a:pt x="342" y="911"/>
                  <a:pt x="342" y="911"/>
                </a:cubicBezTo>
                <a:cubicBezTo>
                  <a:pt x="338" y="910"/>
                  <a:pt x="338" y="910"/>
                  <a:pt x="338" y="910"/>
                </a:cubicBezTo>
                <a:cubicBezTo>
                  <a:pt x="338" y="905"/>
                  <a:pt x="338" y="905"/>
                  <a:pt x="338" y="905"/>
                </a:cubicBezTo>
                <a:cubicBezTo>
                  <a:pt x="341" y="899"/>
                  <a:pt x="341" y="899"/>
                  <a:pt x="341" y="899"/>
                </a:cubicBezTo>
                <a:cubicBezTo>
                  <a:pt x="339" y="897"/>
                  <a:pt x="339" y="897"/>
                  <a:pt x="339" y="897"/>
                </a:cubicBezTo>
                <a:cubicBezTo>
                  <a:pt x="339" y="897"/>
                  <a:pt x="324" y="891"/>
                  <a:pt x="323" y="871"/>
                </a:cubicBezTo>
                <a:cubicBezTo>
                  <a:pt x="320" y="870"/>
                  <a:pt x="320" y="870"/>
                  <a:pt x="320" y="870"/>
                </a:cubicBezTo>
                <a:cubicBezTo>
                  <a:pt x="315" y="868"/>
                  <a:pt x="315" y="868"/>
                  <a:pt x="315" y="868"/>
                </a:cubicBezTo>
                <a:cubicBezTo>
                  <a:pt x="310" y="865"/>
                  <a:pt x="310" y="865"/>
                  <a:pt x="310" y="865"/>
                </a:cubicBezTo>
                <a:cubicBezTo>
                  <a:pt x="307" y="867"/>
                  <a:pt x="307" y="867"/>
                  <a:pt x="307" y="867"/>
                </a:cubicBezTo>
                <a:cubicBezTo>
                  <a:pt x="305" y="873"/>
                  <a:pt x="305" y="873"/>
                  <a:pt x="305" y="873"/>
                </a:cubicBezTo>
                <a:cubicBezTo>
                  <a:pt x="302" y="879"/>
                  <a:pt x="302" y="879"/>
                  <a:pt x="302" y="879"/>
                </a:cubicBezTo>
                <a:cubicBezTo>
                  <a:pt x="297" y="877"/>
                  <a:pt x="297" y="877"/>
                  <a:pt x="297" y="877"/>
                </a:cubicBezTo>
                <a:cubicBezTo>
                  <a:pt x="297" y="873"/>
                  <a:pt x="297" y="873"/>
                  <a:pt x="297" y="873"/>
                </a:cubicBezTo>
                <a:cubicBezTo>
                  <a:pt x="297" y="866"/>
                  <a:pt x="297" y="866"/>
                  <a:pt x="297" y="866"/>
                </a:cubicBezTo>
                <a:cubicBezTo>
                  <a:pt x="292" y="865"/>
                  <a:pt x="292" y="865"/>
                  <a:pt x="292" y="865"/>
                </a:cubicBezTo>
                <a:cubicBezTo>
                  <a:pt x="293" y="859"/>
                  <a:pt x="293" y="859"/>
                  <a:pt x="293" y="859"/>
                </a:cubicBezTo>
                <a:cubicBezTo>
                  <a:pt x="286" y="857"/>
                  <a:pt x="286" y="857"/>
                  <a:pt x="286" y="857"/>
                </a:cubicBezTo>
                <a:cubicBezTo>
                  <a:pt x="286" y="855"/>
                  <a:pt x="286" y="855"/>
                  <a:pt x="286" y="855"/>
                </a:cubicBezTo>
                <a:cubicBezTo>
                  <a:pt x="287" y="849"/>
                  <a:pt x="287" y="849"/>
                  <a:pt x="287" y="849"/>
                </a:cubicBezTo>
                <a:cubicBezTo>
                  <a:pt x="287" y="843"/>
                  <a:pt x="287" y="843"/>
                  <a:pt x="287" y="843"/>
                </a:cubicBezTo>
                <a:cubicBezTo>
                  <a:pt x="281" y="842"/>
                  <a:pt x="281" y="842"/>
                  <a:pt x="281" y="842"/>
                </a:cubicBezTo>
                <a:cubicBezTo>
                  <a:pt x="275" y="844"/>
                  <a:pt x="275" y="844"/>
                  <a:pt x="275" y="844"/>
                </a:cubicBezTo>
                <a:cubicBezTo>
                  <a:pt x="268" y="839"/>
                  <a:pt x="268" y="839"/>
                  <a:pt x="268" y="839"/>
                </a:cubicBezTo>
                <a:cubicBezTo>
                  <a:pt x="261" y="839"/>
                  <a:pt x="261" y="839"/>
                  <a:pt x="261" y="839"/>
                </a:cubicBezTo>
                <a:cubicBezTo>
                  <a:pt x="258" y="847"/>
                  <a:pt x="258" y="847"/>
                  <a:pt x="258" y="847"/>
                </a:cubicBezTo>
                <a:cubicBezTo>
                  <a:pt x="253" y="845"/>
                  <a:pt x="253" y="845"/>
                  <a:pt x="253" y="845"/>
                </a:cubicBezTo>
                <a:cubicBezTo>
                  <a:pt x="254" y="830"/>
                  <a:pt x="254" y="830"/>
                  <a:pt x="254" y="830"/>
                </a:cubicBezTo>
                <a:cubicBezTo>
                  <a:pt x="255" y="824"/>
                  <a:pt x="255" y="824"/>
                  <a:pt x="255" y="824"/>
                </a:cubicBezTo>
                <a:cubicBezTo>
                  <a:pt x="251" y="825"/>
                  <a:pt x="251" y="825"/>
                  <a:pt x="251" y="825"/>
                </a:cubicBezTo>
                <a:cubicBezTo>
                  <a:pt x="248" y="828"/>
                  <a:pt x="248" y="828"/>
                  <a:pt x="248" y="828"/>
                </a:cubicBezTo>
                <a:cubicBezTo>
                  <a:pt x="244" y="820"/>
                  <a:pt x="244" y="820"/>
                  <a:pt x="244" y="820"/>
                </a:cubicBezTo>
                <a:cubicBezTo>
                  <a:pt x="233" y="806"/>
                  <a:pt x="233" y="806"/>
                  <a:pt x="233" y="806"/>
                </a:cubicBezTo>
                <a:cubicBezTo>
                  <a:pt x="236" y="804"/>
                  <a:pt x="236" y="804"/>
                  <a:pt x="236" y="804"/>
                </a:cubicBezTo>
                <a:cubicBezTo>
                  <a:pt x="241" y="804"/>
                  <a:pt x="241" y="804"/>
                  <a:pt x="241" y="804"/>
                </a:cubicBezTo>
                <a:cubicBezTo>
                  <a:pt x="244" y="804"/>
                  <a:pt x="244" y="804"/>
                  <a:pt x="244" y="804"/>
                </a:cubicBezTo>
                <a:cubicBezTo>
                  <a:pt x="245" y="799"/>
                  <a:pt x="245" y="799"/>
                  <a:pt x="245" y="799"/>
                </a:cubicBezTo>
                <a:cubicBezTo>
                  <a:pt x="245" y="795"/>
                  <a:pt x="245" y="795"/>
                  <a:pt x="245" y="795"/>
                </a:cubicBezTo>
                <a:cubicBezTo>
                  <a:pt x="240" y="792"/>
                  <a:pt x="240" y="792"/>
                  <a:pt x="240" y="792"/>
                </a:cubicBezTo>
                <a:cubicBezTo>
                  <a:pt x="235" y="792"/>
                  <a:pt x="235" y="792"/>
                  <a:pt x="235" y="792"/>
                </a:cubicBezTo>
                <a:cubicBezTo>
                  <a:pt x="232" y="789"/>
                  <a:pt x="232" y="789"/>
                  <a:pt x="232" y="789"/>
                </a:cubicBezTo>
                <a:cubicBezTo>
                  <a:pt x="227" y="790"/>
                  <a:pt x="227" y="790"/>
                  <a:pt x="227" y="790"/>
                </a:cubicBezTo>
                <a:cubicBezTo>
                  <a:pt x="226" y="794"/>
                  <a:pt x="226" y="794"/>
                  <a:pt x="226" y="794"/>
                </a:cubicBezTo>
                <a:cubicBezTo>
                  <a:pt x="226" y="794"/>
                  <a:pt x="225" y="794"/>
                  <a:pt x="222" y="794"/>
                </a:cubicBezTo>
                <a:cubicBezTo>
                  <a:pt x="218" y="794"/>
                  <a:pt x="218" y="794"/>
                  <a:pt x="218" y="794"/>
                </a:cubicBezTo>
                <a:cubicBezTo>
                  <a:pt x="209" y="808"/>
                  <a:pt x="209" y="808"/>
                  <a:pt x="209" y="808"/>
                </a:cubicBezTo>
                <a:cubicBezTo>
                  <a:pt x="205" y="808"/>
                  <a:pt x="205" y="808"/>
                  <a:pt x="205" y="808"/>
                </a:cubicBezTo>
                <a:cubicBezTo>
                  <a:pt x="203" y="800"/>
                  <a:pt x="203" y="800"/>
                  <a:pt x="203" y="800"/>
                </a:cubicBezTo>
                <a:cubicBezTo>
                  <a:pt x="203" y="797"/>
                  <a:pt x="203" y="797"/>
                  <a:pt x="203" y="797"/>
                </a:cubicBezTo>
                <a:cubicBezTo>
                  <a:pt x="200" y="797"/>
                  <a:pt x="200" y="797"/>
                  <a:pt x="200" y="797"/>
                </a:cubicBezTo>
                <a:cubicBezTo>
                  <a:pt x="195" y="796"/>
                  <a:pt x="195" y="796"/>
                  <a:pt x="195" y="796"/>
                </a:cubicBezTo>
                <a:cubicBezTo>
                  <a:pt x="194" y="793"/>
                  <a:pt x="194" y="793"/>
                  <a:pt x="194" y="793"/>
                </a:cubicBezTo>
                <a:cubicBezTo>
                  <a:pt x="193" y="788"/>
                  <a:pt x="193" y="788"/>
                  <a:pt x="193" y="788"/>
                </a:cubicBezTo>
                <a:cubicBezTo>
                  <a:pt x="193" y="785"/>
                  <a:pt x="193" y="785"/>
                  <a:pt x="193" y="785"/>
                </a:cubicBezTo>
                <a:cubicBezTo>
                  <a:pt x="191" y="782"/>
                  <a:pt x="191" y="782"/>
                  <a:pt x="191" y="782"/>
                </a:cubicBezTo>
                <a:cubicBezTo>
                  <a:pt x="185" y="782"/>
                  <a:pt x="185" y="782"/>
                  <a:pt x="185" y="782"/>
                </a:cubicBezTo>
                <a:cubicBezTo>
                  <a:pt x="181" y="784"/>
                  <a:pt x="181" y="784"/>
                  <a:pt x="181" y="784"/>
                </a:cubicBezTo>
                <a:cubicBezTo>
                  <a:pt x="179" y="789"/>
                  <a:pt x="179" y="789"/>
                  <a:pt x="179" y="789"/>
                </a:cubicBezTo>
                <a:cubicBezTo>
                  <a:pt x="177" y="784"/>
                  <a:pt x="177" y="784"/>
                  <a:pt x="177" y="784"/>
                </a:cubicBezTo>
                <a:cubicBezTo>
                  <a:pt x="177" y="780"/>
                  <a:pt x="177" y="780"/>
                  <a:pt x="177" y="780"/>
                </a:cubicBezTo>
                <a:cubicBezTo>
                  <a:pt x="180" y="775"/>
                  <a:pt x="180" y="775"/>
                  <a:pt x="180" y="775"/>
                </a:cubicBezTo>
                <a:cubicBezTo>
                  <a:pt x="183" y="768"/>
                  <a:pt x="183" y="768"/>
                  <a:pt x="183" y="768"/>
                </a:cubicBezTo>
                <a:cubicBezTo>
                  <a:pt x="184" y="766"/>
                  <a:pt x="184" y="766"/>
                  <a:pt x="184" y="766"/>
                </a:cubicBezTo>
                <a:cubicBezTo>
                  <a:pt x="179" y="763"/>
                  <a:pt x="179" y="763"/>
                  <a:pt x="179" y="763"/>
                </a:cubicBezTo>
                <a:cubicBezTo>
                  <a:pt x="175" y="759"/>
                  <a:pt x="175" y="759"/>
                  <a:pt x="175" y="759"/>
                </a:cubicBezTo>
                <a:cubicBezTo>
                  <a:pt x="173" y="728"/>
                  <a:pt x="173" y="728"/>
                  <a:pt x="173" y="728"/>
                </a:cubicBezTo>
                <a:cubicBezTo>
                  <a:pt x="183" y="729"/>
                  <a:pt x="183" y="729"/>
                  <a:pt x="183" y="729"/>
                </a:cubicBezTo>
                <a:cubicBezTo>
                  <a:pt x="183" y="729"/>
                  <a:pt x="190" y="712"/>
                  <a:pt x="202" y="713"/>
                </a:cubicBezTo>
                <a:cubicBezTo>
                  <a:pt x="205" y="706"/>
                  <a:pt x="205" y="706"/>
                  <a:pt x="205" y="706"/>
                </a:cubicBezTo>
                <a:cubicBezTo>
                  <a:pt x="205" y="697"/>
                  <a:pt x="205" y="697"/>
                  <a:pt x="205" y="697"/>
                </a:cubicBezTo>
                <a:cubicBezTo>
                  <a:pt x="200" y="693"/>
                  <a:pt x="200" y="693"/>
                  <a:pt x="200" y="693"/>
                </a:cubicBezTo>
                <a:cubicBezTo>
                  <a:pt x="200" y="693"/>
                  <a:pt x="186" y="692"/>
                  <a:pt x="203" y="677"/>
                </a:cubicBezTo>
                <a:cubicBezTo>
                  <a:pt x="203" y="671"/>
                  <a:pt x="203" y="671"/>
                  <a:pt x="203" y="671"/>
                </a:cubicBezTo>
                <a:cubicBezTo>
                  <a:pt x="199" y="669"/>
                  <a:pt x="199" y="669"/>
                  <a:pt x="199" y="669"/>
                </a:cubicBezTo>
                <a:cubicBezTo>
                  <a:pt x="196" y="665"/>
                  <a:pt x="196" y="665"/>
                  <a:pt x="196" y="665"/>
                </a:cubicBezTo>
                <a:cubicBezTo>
                  <a:pt x="196" y="661"/>
                  <a:pt x="196" y="661"/>
                  <a:pt x="196" y="661"/>
                </a:cubicBezTo>
                <a:cubicBezTo>
                  <a:pt x="196" y="661"/>
                  <a:pt x="196" y="661"/>
                  <a:pt x="196" y="661"/>
                </a:cubicBezTo>
                <a:cubicBezTo>
                  <a:pt x="199" y="657"/>
                  <a:pt x="199" y="657"/>
                  <a:pt x="199" y="657"/>
                </a:cubicBezTo>
                <a:cubicBezTo>
                  <a:pt x="197" y="653"/>
                  <a:pt x="197" y="653"/>
                  <a:pt x="197" y="653"/>
                </a:cubicBezTo>
                <a:cubicBezTo>
                  <a:pt x="193" y="653"/>
                  <a:pt x="193" y="653"/>
                  <a:pt x="193" y="653"/>
                </a:cubicBezTo>
                <a:cubicBezTo>
                  <a:pt x="193" y="649"/>
                  <a:pt x="193" y="649"/>
                  <a:pt x="193" y="649"/>
                </a:cubicBezTo>
                <a:cubicBezTo>
                  <a:pt x="193" y="643"/>
                  <a:pt x="193" y="643"/>
                  <a:pt x="193" y="643"/>
                </a:cubicBezTo>
                <a:cubicBezTo>
                  <a:pt x="193" y="641"/>
                  <a:pt x="193" y="641"/>
                  <a:pt x="193" y="641"/>
                </a:cubicBezTo>
                <a:cubicBezTo>
                  <a:pt x="188" y="639"/>
                  <a:pt x="188" y="639"/>
                  <a:pt x="188" y="639"/>
                </a:cubicBezTo>
                <a:cubicBezTo>
                  <a:pt x="187" y="636"/>
                  <a:pt x="187" y="636"/>
                  <a:pt x="187" y="636"/>
                </a:cubicBezTo>
                <a:cubicBezTo>
                  <a:pt x="187" y="632"/>
                  <a:pt x="187" y="632"/>
                  <a:pt x="187" y="632"/>
                </a:cubicBezTo>
                <a:cubicBezTo>
                  <a:pt x="186" y="628"/>
                  <a:pt x="186" y="628"/>
                  <a:pt x="186" y="628"/>
                </a:cubicBezTo>
                <a:cubicBezTo>
                  <a:pt x="186" y="628"/>
                  <a:pt x="186" y="626"/>
                  <a:pt x="184" y="625"/>
                </a:cubicBezTo>
                <a:cubicBezTo>
                  <a:pt x="181" y="624"/>
                  <a:pt x="173" y="624"/>
                  <a:pt x="173" y="624"/>
                </a:cubicBezTo>
                <a:cubicBezTo>
                  <a:pt x="168" y="621"/>
                  <a:pt x="168" y="621"/>
                  <a:pt x="168" y="621"/>
                </a:cubicBezTo>
                <a:cubicBezTo>
                  <a:pt x="170" y="618"/>
                  <a:pt x="170" y="618"/>
                  <a:pt x="170" y="618"/>
                </a:cubicBezTo>
                <a:cubicBezTo>
                  <a:pt x="172" y="613"/>
                  <a:pt x="172" y="613"/>
                  <a:pt x="172" y="613"/>
                </a:cubicBezTo>
                <a:cubicBezTo>
                  <a:pt x="175" y="609"/>
                  <a:pt x="175" y="609"/>
                  <a:pt x="175" y="609"/>
                </a:cubicBezTo>
                <a:cubicBezTo>
                  <a:pt x="173" y="607"/>
                  <a:pt x="173" y="607"/>
                  <a:pt x="173" y="607"/>
                </a:cubicBezTo>
                <a:cubicBezTo>
                  <a:pt x="167" y="605"/>
                  <a:pt x="167" y="605"/>
                  <a:pt x="167" y="605"/>
                </a:cubicBezTo>
                <a:cubicBezTo>
                  <a:pt x="164" y="601"/>
                  <a:pt x="164" y="601"/>
                  <a:pt x="164" y="601"/>
                </a:cubicBezTo>
                <a:cubicBezTo>
                  <a:pt x="161" y="598"/>
                  <a:pt x="161" y="598"/>
                  <a:pt x="161" y="598"/>
                </a:cubicBezTo>
                <a:cubicBezTo>
                  <a:pt x="161" y="598"/>
                  <a:pt x="155" y="577"/>
                  <a:pt x="172" y="578"/>
                </a:cubicBezTo>
                <a:cubicBezTo>
                  <a:pt x="180" y="574"/>
                  <a:pt x="180" y="574"/>
                  <a:pt x="180" y="574"/>
                </a:cubicBezTo>
                <a:cubicBezTo>
                  <a:pt x="180" y="574"/>
                  <a:pt x="185" y="552"/>
                  <a:pt x="167" y="545"/>
                </a:cubicBezTo>
                <a:cubicBezTo>
                  <a:pt x="167" y="545"/>
                  <a:pt x="155" y="549"/>
                  <a:pt x="157" y="530"/>
                </a:cubicBezTo>
                <a:cubicBezTo>
                  <a:pt x="160" y="511"/>
                  <a:pt x="150" y="513"/>
                  <a:pt x="144" y="513"/>
                </a:cubicBezTo>
                <a:cubicBezTo>
                  <a:pt x="137" y="512"/>
                  <a:pt x="129" y="521"/>
                  <a:pt x="117" y="493"/>
                </a:cubicBezTo>
                <a:cubicBezTo>
                  <a:pt x="106" y="465"/>
                  <a:pt x="98" y="458"/>
                  <a:pt x="86" y="472"/>
                </a:cubicBezTo>
                <a:cubicBezTo>
                  <a:pt x="74" y="485"/>
                  <a:pt x="65" y="466"/>
                  <a:pt x="65" y="466"/>
                </a:cubicBezTo>
                <a:cubicBezTo>
                  <a:pt x="65" y="466"/>
                  <a:pt x="57" y="451"/>
                  <a:pt x="69" y="450"/>
                </a:cubicBezTo>
                <a:cubicBezTo>
                  <a:pt x="81" y="448"/>
                  <a:pt x="84" y="437"/>
                  <a:pt x="74" y="436"/>
                </a:cubicBezTo>
                <a:cubicBezTo>
                  <a:pt x="72" y="433"/>
                  <a:pt x="72" y="433"/>
                  <a:pt x="72" y="433"/>
                </a:cubicBezTo>
                <a:cubicBezTo>
                  <a:pt x="75" y="430"/>
                  <a:pt x="75" y="430"/>
                  <a:pt x="75" y="430"/>
                </a:cubicBezTo>
                <a:cubicBezTo>
                  <a:pt x="75" y="428"/>
                  <a:pt x="75" y="428"/>
                  <a:pt x="75" y="428"/>
                </a:cubicBezTo>
                <a:cubicBezTo>
                  <a:pt x="72" y="427"/>
                  <a:pt x="72" y="427"/>
                  <a:pt x="72" y="427"/>
                </a:cubicBezTo>
                <a:cubicBezTo>
                  <a:pt x="72" y="427"/>
                  <a:pt x="56" y="427"/>
                  <a:pt x="47" y="419"/>
                </a:cubicBezTo>
                <a:cubicBezTo>
                  <a:pt x="41" y="421"/>
                  <a:pt x="41" y="421"/>
                  <a:pt x="41" y="421"/>
                </a:cubicBezTo>
                <a:cubicBezTo>
                  <a:pt x="34" y="424"/>
                  <a:pt x="34" y="424"/>
                  <a:pt x="34" y="424"/>
                </a:cubicBezTo>
                <a:cubicBezTo>
                  <a:pt x="28" y="422"/>
                  <a:pt x="28" y="422"/>
                  <a:pt x="28" y="422"/>
                </a:cubicBezTo>
                <a:cubicBezTo>
                  <a:pt x="24" y="418"/>
                  <a:pt x="24" y="418"/>
                  <a:pt x="24" y="418"/>
                </a:cubicBezTo>
                <a:cubicBezTo>
                  <a:pt x="17" y="419"/>
                  <a:pt x="17" y="419"/>
                  <a:pt x="17" y="419"/>
                </a:cubicBezTo>
                <a:cubicBezTo>
                  <a:pt x="0" y="417"/>
                  <a:pt x="0" y="417"/>
                  <a:pt x="0" y="417"/>
                </a:cubicBezTo>
                <a:cubicBezTo>
                  <a:pt x="4" y="409"/>
                  <a:pt x="4" y="409"/>
                  <a:pt x="4" y="409"/>
                </a:cubicBezTo>
                <a:cubicBezTo>
                  <a:pt x="4" y="409"/>
                  <a:pt x="8" y="406"/>
                  <a:pt x="11" y="406"/>
                </a:cubicBezTo>
                <a:cubicBezTo>
                  <a:pt x="13" y="406"/>
                  <a:pt x="21" y="406"/>
                  <a:pt x="21" y="406"/>
                </a:cubicBezTo>
                <a:cubicBezTo>
                  <a:pt x="28" y="406"/>
                  <a:pt x="28" y="406"/>
                  <a:pt x="28" y="406"/>
                </a:cubicBezTo>
                <a:cubicBezTo>
                  <a:pt x="32" y="399"/>
                  <a:pt x="32" y="399"/>
                  <a:pt x="32" y="399"/>
                </a:cubicBezTo>
                <a:cubicBezTo>
                  <a:pt x="105" y="398"/>
                  <a:pt x="105" y="398"/>
                  <a:pt x="105" y="398"/>
                </a:cubicBezTo>
                <a:cubicBezTo>
                  <a:pt x="114" y="392"/>
                  <a:pt x="114" y="392"/>
                  <a:pt x="114" y="392"/>
                </a:cubicBezTo>
                <a:cubicBezTo>
                  <a:pt x="128" y="393"/>
                  <a:pt x="128" y="393"/>
                  <a:pt x="128" y="393"/>
                </a:cubicBezTo>
                <a:cubicBezTo>
                  <a:pt x="160" y="373"/>
                  <a:pt x="160" y="373"/>
                  <a:pt x="160" y="373"/>
                </a:cubicBezTo>
                <a:cubicBezTo>
                  <a:pt x="160" y="373"/>
                  <a:pt x="192" y="352"/>
                  <a:pt x="213" y="364"/>
                </a:cubicBezTo>
                <a:cubicBezTo>
                  <a:pt x="234" y="375"/>
                  <a:pt x="233" y="353"/>
                  <a:pt x="233" y="350"/>
                </a:cubicBez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2024095" y="121961"/>
            <a:ext cx="4217342" cy="6611467"/>
            <a:chOff x="3500437" y="1690687"/>
            <a:chExt cx="2181225" cy="3419475"/>
          </a:xfrm>
          <a:solidFill>
            <a:schemeClr val="bg1">
              <a:lumMod val="75000"/>
            </a:schemeClr>
          </a:solidFill>
        </p:grpSpPr>
        <p:sp>
          <p:nvSpPr>
            <p:cNvPr id="6" name="未知"/>
            <p:cNvSpPr/>
            <p:nvPr/>
          </p:nvSpPr>
          <p:spPr bwMode="auto">
            <a:xfrm>
              <a:off x="4691062" y="1690687"/>
              <a:ext cx="581025" cy="895350"/>
            </a:xfrm>
            <a:custGeom>
              <a:avLst/>
              <a:gdLst>
                <a:gd name="T0" fmla="*/ 82 w 156"/>
                <a:gd name="T1" fmla="*/ 144 h 237"/>
                <a:gd name="T2" fmla="*/ 94 w 156"/>
                <a:gd name="T3" fmla="*/ 164 h 237"/>
                <a:gd name="T4" fmla="*/ 93 w 156"/>
                <a:gd name="T5" fmla="*/ 197 h 237"/>
                <a:gd name="T6" fmla="*/ 81 w 156"/>
                <a:gd name="T7" fmla="*/ 215 h 237"/>
                <a:gd name="T8" fmla="*/ 83 w 156"/>
                <a:gd name="T9" fmla="*/ 237 h 237"/>
                <a:gd name="T10" fmla="*/ 85 w 156"/>
                <a:gd name="T11" fmla="*/ 237 h 237"/>
                <a:gd name="T12" fmla="*/ 99 w 156"/>
                <a:gd name="T13" fmla="*/ 218 h 237"/>
                <a:gd name="T14" fmla="*/ 98 w 156"/>
                <a:gd name="T15" fmla="*/ 205 h 237"/>
                <a:gd name="T16" fmla="*/ 102 w 156"/>
                <a:gd name="T17" fmla="*/ 177 h 237"/>
                <a:gd name="T18" fmla="*/ 153 w 156"/>
                <a:gd name="T19" fmla="*/ 107 h 237"/>
                <a:gd name="T20" fmla="*/ 156 w 156"/>
                <a:gd name="T21" fmla="*/ 91 h 237"/>
                <a:gd name="T22" fmla="*/ 156 w 156"/>
                <a:gd name="T23" fmla="*/ 85 h 237"/>
                <a:gd name="T24" fmla="*/ 127 w 156"/>
                <a:gd name="T25" fmla="*/ 41 h 237"/>
                <a:gd name="T26" fmla="*/ 124 w 156"/>
                <a:gd name="T27" fmla="*/ 16 h 237"/>
                <a:gd name="T28" fmla="*/ 115 w 156"/>
                <a:gd name="T29" fmla="*/ 15 h 237"/>
                <a:gd name="T30" fmla="*/ 112 w 156"/>
                <a:gd name="T31" fmla="*/ 17 h 237"/>
                <a:gd name="T32" fmla="*/ 94 w 156"/>
                <a:gd name="T33" fmla="*/ 12 h 237"/>
                <a:gd name="T34" fmla="*/ 65 w 156"/>
                <a:gd name="T35" fmla="*/ 35 h 237"/>
                <a:gd name="T36" fmla="*/ 50 w 156"/>
                <a:gd name="T37" fmla="*/ 39 h 237"/>
                <a:gd name="T38" fmla="*/ 27 w 156"/>
                <a:gd name="T39" fmla="*/ 66 h 237"/>
                <a:gd name="T40" fmla="*/ 7 w 156"/>
                <a:gd name="T41" fmla="*/ 88 h 237"/>
                <a:gd name="T42" fmla="*/ 6 w 156"/>
                <a:gd name="T43" fmla="*/ 103 h 237"/>
                <a:gd name="T44" fmla="*/ 0 w 156"/>
                <a:gd name="T45" fmla="*/ 111 h 237"/>
                <a:gd name="T46" fmla="*/ 0 w 156"/>
                <a:gd name="T47" fmla="*/ 111 h 237"/>
                <a:gd name="T48" fmla="*/ 37 w 156"/>
                <a:gd name="T49" fmla="*/ 130 h 237"/>
                <a:gd name="T50" fmla="*/ 63 w 156"/>
                <a:gd name="T51" fmla="*/ 139 h 237"/>
                <a:gd name="T52" fmla="*/ 82 w 156"/>
                <a:gd name="T53" fmla="*/ 14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237">
                  <a:moveTo>
                    <a:pt x="82" y="144"/>
                  </a:moveTo>
                  <a:cubicBezTo>
                    <a:pt x="82" y="144"/>
                    <a:pt x="101" y="143"/>
                    <a:pt x="94" y="164"/>
                  </a:cubicBezTo>
                  <a:cubicBezTo>
                    <a:pt x="87" y="185"/>
                    <a:pt x="93" y="197"/>
                    <a:pt x="93" y="197"/>
                  </a:cubicBezTo>
                  <a:cubicBezTo>
                    <a:pt x="93" y="197"/>
                    <a:pt x="97" y="206"/>
                    <a:pt x="81" y="215"/>
                  </a:cubicBezTo>
                  <a:cubicBezTo>
                    <a:pt x="65" y="224"/>
                    <a:pt x="58" y="228"/>
                    <a:pt x="83" y="237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96" y="227"/>
                    <a:pt x="99" y="220"/>
                    <a:pt x="99" y="218"/>
                  </a:cubicBezTo>
                  <a:cubicBezTo>
                    <a:pt x="99" y="215"/>
                    <a:pt x="98" y="205"/>
                    <a:pt x="98" y="205"/>
                  </a:cubicBezTo>
                  <a:cubicBezTo>
                    <a:pt x="104" y="190"/>
                    <a:pt x="102" y="177"/>
                    <a:pt x="102" y="177"/>
                  </a:cubicBezTo>
                  <a:cubicBezTo>
                    <a:pt x="105" y="148"/>
                    <a:pt x="153" y="107"/>
                    <a:pt x="153" y="107"/>
                  </a:cubicBezTo>
                  <a:cubicBezTo>
                    <a:pt x="152" y="98"/>
                    <a:pt x="156" y="91"/>
                    <a:pt x="156" y="91"/>
                  </a:cubicBezTo>
                  <a:cubicBezTo>
                    <a:pt x="156" y="85"/>
                    <a:pt x="156" y="85"/>
                    <a:pt x="156" y="85"/>
                  </a:cubicBezTo>
                  <a:cubicBezTo>
                    <a:pt x="128" y="73"/>
                    <a:pt x="127" y="41"/>
                    <a:pt x="127" y="41"/>
                  </a:cubicBezTo>
                  <a:cubicBezTo>
                    <a:pt x="127" y="41"/>
                    <a:pt x="127" y="31"/>
                    <a:pt x="124" y="16"/>
                  </a:cubicBezTo>
                  <a:cubicBezTo>
                    <a:pt x="121" y="0"/>
                    <a:pt x="115" y="15"/>
                    <a:pt x="115" y="15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37"/>
                    <a:pt x="77" y="40"/>
                    <a:pt x="65" y="35"/>
                  </a:cubicBezTo>
                  <a:cubicBezTo>
                    <a:pt x="52" y="30"/>
                    <a:pt x="50" y="39"/>
                    <a:pt x="50" y="39"/>
                  </a:cubicBezTo>
                  <a:cubicBezTo>
                    <a:pt x="54" y="87"/>
                    <a:pt x="27" y="66"/>
                    <a:pt x="27" y="66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15" y="139"/>
                    <a:pt x="37" y="130"/>
                  </a:cubicBezTo>
                  <a:cubicBezTo>
                    <a:pt x="37" y="130"/>
                    <a:pt x="56" y="132"/>
                    <a:pt x="63" y="139"/>
                  </a:cubicBezTo>
                  <a:cubicBezTo>
                    <a:pt x="69" y="145"/>
                    <a:pt x="82" y="144"/>
                    <a:pt x="82" y="144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" name="未知"/>
            <p:cNvSpPr/>
            <p:nvPr/>
          </p:nvSpPr>
          <p:spPr bwMode="auto">
            <a:xfrm>
              <a:off x="4529137" y="2109787"/>
              <a:ext cx="685800" cy="1181100"/>
            </a:xfrm>
            <a:custGeom>
              <a:avLst/>
              <a:gdLst>
                <a:gd name="T0" fmla="*/ 38 w 185"/>
                <a:gd name="T1" fmla="*/ 152 h 314"/>
                <a:gd name="T2" fmla="*/ 53 w 185"/>
                <a:gd name="T3" fmla="*/ 163 h 314"/>
                <a:gd name="T4" fmla="*/ 74 w 185"/>
                <a:gd name="T5" fmla="*/ 164 h 314"/>
                <a:gd name="T6" fmla="*/ 74 w 185"/>
                <a:gd name="T7" fmla="*/ 181 h 314"/>
                <a:gd name="T8" fmla="*/ 71 w 185"/>
                <a:gd name="T9" fmla="*/ 184 h 314"/>
                <a:gd name="T10" fmla="*/ 83 w 185"/>
                <a:gd name="T11" fmla="*/ 206 h 314"/>
                <a:gd name="T12" fmla="*/ 90 w 185"/>
                <a:gd name="T13" fmla="*/ 218 h 314"/>
                <a:gd name="T14" fmla="*/ 86 w 185"/>
                <a:gd name="T15" fmla="*/ 237 h 314"/>
                <a:gd name="T16" fmla="*/ 79 w 185"/>
                <a:gd name="T17" fmla="*/ 271 h 314"/>
                <a:gd name="T18" fmla="*/ 78 w 185"/>
                <a:gd name="T19" fmla="*/ 294 h 314"/>
                <a:gd name="T20" fmla="*/ 91 w 185"/>
                <a:gd name="T21" fmla="*/ 308 h 314"/>
                <a:gd name="T22" fmla="*/ 106 w 185"/>
                <a:gd name="T23" fmla="*/ 312 h 314"/>
                <a:gd name="T24" fmla="*/ 115 w 185"/>
                <a:gd name="T25" fmla="*/ 313 h 314"/>
                <a:gd name="T26" fmla="*/ 125 w 185"/>
                <a:gd name="T27" fmla="*/ 305 h 314"/>
                <a:gd name="T28" fmla="*/ 138 w 185"/>
                <a:gd name="T29" fmla="*/ 303 h 314"/>
                <a:gd name="T30" fmla="*/ 145 w 185"/>
                <a:gd name="T31" fmla="*/ 294 h 314"/>
                <a:gd name="T32" fmla="*/ 162 w 185"/>
                <a:gd name="T33" fmla="*/ 286 h 314"/>
                <a:gd name="T34" fmla="*/ 173 w 185"/>
                <a:gd name="T35" fmla="*/ 266 h 314"/>
                <a:gd name="T36" fmla="*/ 178 w 185"/>
                <a:gd name="T37" fmla="*/ 240 h 314"/>
                <a:gd name="T38" fmla="*/ 167 w 185"/>
                <a:gd name="T39" fmla="*/ 212 h 314"/>
                <a:gd name="T40" fmla="*/ 164 w 185"/>
                <a:gd name="T41" fmla="*/ 200 h 314"/>
                <a:gd name="T42" fmla="*/ 169 w 185"/>
                <a:gd name="T43" fmla="*/ 166 h 314"/>
                <a:gd name="T44" fmla="*/ 132 w 185"/>
                <a:gd name="T45" fmla="*/ 147 h 314"/>
                <a:gd name="T46" fmla="*/ 121 w 185"/>
                <a:gd name="T47" fmla="*/ 133 h 314"/>
                <a:gd name="T48" fmla="*/ 127 w 185"/>
                <a:gd name="T49" fmla="*/ 127 h 314"/>
                <a:gd name="T50" fmla="*/ 127 w 185"/>
                <a:gd name="T51" fmla="*/ 126 h 314"/>
                <a:gd name="T52" fmla="*/ 126 w 185"/>
                <a:gd name="T53" fmla="*/ 126 h 314"/>
                <a:gd name="T54" fmla="*/ 124 w 185"/>
                <a:gd name="T55" fmla="*/ 104 h 314"/>
                <a:gd name="T56" fmla="*/ 135 w 185"/>
                <a:gd name="T57" fmla="*/ 86 h 314"/>
                <a:gd name="T58" fmla="*/ 137 w 185"/>
                <a:gd name="T59" fmla="*/ 53 h 314"/>
                <a:gd name="T60" fmla="*/ 124 w 185"/>
                <a:gd name="T61" fmla="*/ 32 h 314"/>
                <a:gd name="T62" fmla="*/ 105 w 185"/>
                <a:gd name="T63" fmla="*/ 27 h 314"/>
                <a:gd name="T64" fmla="*/ 80 w 185"/>
                <a:gd name="T65" fmla="*/ 19 h 314"/>
                <a:gd name="T66" fmla="*/ 43 w 185"/>
                <a:gd name="T67" fmla="*/ 0 h 314"/>
                <a:gd name="T68" fmla="*/ 25 w 185"/>
                <a:gd name="T69" fmla="*/ 20 h 314"/>
                <a:gd name="T70" fmla="*/ 24 w 185"/>
                <a:gd name="T71" fmla="*/ 40 h 314"/>
                <a:gd name="T72" fmla="*/ 21 w 185"/>
                <a:gd name="T73" fmla="*/ 43 h 314"/>
                <a:gd name="T74" fmla="*/ 21 w 185"/>
                <a:gd name="T75" fmla="*/ 59 h 314"/>
                <a:gd name="T76" fmla="*/ 14 w 185"/>
                <a:gd name="T77" fmla="*/ 67 h 314"/>
                <a:gd name="T78" fmla="*/ 12 w 185"/>
                <a:gd name="T79" fmla="*/ 93 h 314"/>
                <a:gd name="T80" fmla="*/ 8 w 185"/>
                <a:gd name="T81" fmla="*/ 103 h 314"/>
                <a:gd name="T82" fmla="*/ 0 w 185"/>
                <a:gd name="T83" fmla="*/ 139 h 314"/>
                <a:gd name="T84" fmla="*/ 38 w 185"/>
                <a:gd name="T85" fmla="*/ 15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314">
                  <a:moveTo>
                    <a:pt x="38" y="152"/>
                  </a:moveTo>
                  <a:cubicBezTo>
                    <a:pt x="47" y="160"/>
                    <a:pt x="53" y="163"/>
                    <a:pt x="53" y="163"/>
                  </a:cubicBezTo>
                  <a:cubicBezTo>
                    <a:pt x="73" y="173"/>
                    <a:pt x="74" y="164"/>
                    <a:pt x="74" y="164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1" y="184"/>
                    <a:pt x="71" y="184"/>
                    <a:pt x="71" y="184"/>
                  </a:cubicBezTo>
                  <a:cubicBezTo>
                    <a:pt x="78" y="185"/>
                    <a:pt x="85" y="200"/>
                    <a:pt x="83" y="206"/>
                  </a:cubicBezTo>
                  <a:cubicBezTo>
                    <a:pt x="82" y="213"/>
                    <a:pt x="90" y="218"/>
                    <a:pt x="90" y="218"/>
                  </a:cubicBezTo>
                  <a:cubicBezTo>
                    <a:pt x="101" y="220"/>
                    <a:pt x="102" y="230"/>
                    <a:pt x="86" y="237"/>
                  </a:cubicBezTo>
                  <a:cubicBezTo>
                    <a:pt x="71" y="244"/>
                    <a:pt x="77" y="268"/>
                    <a:pt x="79" y="271"/>
                  </a:cubicBezTo>
                  <a:cubicBezTo>
                    <a:pt x="81" y="275"/>
                    <a:pt x="78" y="294"/>
                    <a:pt x="78" y="294"/>
                  </a:cubicBezTo>
                  <a:cubicBezTo>
                    <a:pt x="79" y="309"/>
                    <a:pt x="89" y="308"/>
                    <a:pt x="91" y="308"/>
                  </a:cubicBezTo>
                  <a:cubicBezTo>
                    <a:pt x="93" y="308"/>
                    <a:pt x="105" y="310"/>
                    <a:pt x="106" y="312"/>
                  </a:cubicBezTo>
                  <a:cubicBezTo>
                    <a:pt x="107" y="314"/>
                    <a:pt x="113" y="314"/>
                    <a:pt x="115" y="313"/>
                  </a:cubicBezTo>
                  <a:cubicBezTo>
                    <a:pt x="116" y="312"/>
                    <a:pt x="124" y="305"/>
                    <a:pt x="125" y="305"/>
                  </a:cubicBezTo>
                  <a:cubicBezTo>
                    <a:pt x="127" y="305"/>
                    <a:pt x="138" y="306"/>
                    <a:pt x="138" y="303"/>
                  </a:cubicBezTo>
                  <a:cubicBezTo>
                    <a:pt x="138" y="299"/>
                    <a:pt x="145" y="294"/>
                    <a:pt x="145" y="294"/>
                  </a:cubicBezTo>
                  <a:cubicBezTo>
                    <a:pt x="145" y="294"/>
                    <a:pt x="157" y="295"/>
                    <a:pt x="162" y="286"/>
                  </a:cubicBezTo>
                  <a:cubicBezTo>
                    <a:pt x="167" y="278"/>
                    <a:pt x="173" y="266"/>
                    <a:pt x="173" y="266"/>
                  </a:cubicBezTo>
                  <a:cubicBezTo>
                    <a:pt x="185" y="257"/>
                    <a:pt x="178" y="240"/>
                    <a:pt x="178" y="240"/>
                  </a:cubicBezTo>
                  <a:cubicBezTo>
                    <a:pt x="167" y="212"/>
                    <a:pt x="167" y="212"/>
                    <a:pt x="167" y="212"/>
                  </a:cubicBezTo>
                  <a:cubicBezTo>
                    <a:pt x="164" y="200"/>
                    <a:pt x="164" y="200"/>
                    <a:pt x="164" y="200"/>
                  </a:cubicBezTo>
                  <a:cubicBezTo>
                    <a:pt x="171" y="191"/>
                    <a:pt x="169" y="166"/>
                    <a:pt x="169" y="166"/>
                  </a:cubicBezTo>
                  <a:cubicBezTo>
                    <a:pt x="169" y="166"/>
                    <a:pt x="143" y="152"/>
                    <a:pt x="132" y="147"/>
                  </a:cubicBezTo>
                  <a:cubicBezTo>
                    <a:pt x="113" y="137"/>
                    <a:pt x="121" y="133"/>
                    <a:pt x="121" y="133"/>
                  </a:cubicBezTo>
                  <a:cubicBezTo>
                    <a:pt x="124" y="130"/>
                    <a:pt x="125" y="129"/>
                    <a:pt x="127" y="127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01" y="117"/>
                    <a:pt x="108" y="113"/>
                    <a:pt x="124" y="104"/>
                  </a:cubicBezTo>
                  <a:cubicBezTo>
                    <a:pt x="140" y="95"/>
                    <a:pt x="135" y="86"/>
                    <a:pt x="135" y="86"/>
                  </a:cubicBezTo>
                  <a:cubicBezTo>
                    <a:pt x="135" y="86"/>
                    <a:pt x="130" y="74"/>
                    <a:pt x="137" y="53"/>
                  </a:cubicBezTo>
                  <a:cubicBezTo>
                    <a:pt x="144" y="32"/>
                    <a:pt x="124" y="32"/>
                    <a:pt x="124" y="32"/>
                  </a:cubicBezTo>
                  <a:cubicBezTo>
                    <a:pt x="124" y="32"/>
                    <a:pt x="112" y="34"/>
                    <a:pt x="105" y="27"/>
                  </a:cubicBezTo>
                  <a:cubicBezTo>
                    <a:pt x="99" y="21"/>
                    <a:pt x="80" y="19"/>
                    <a:pt x="80" y="19"/>
                  </a:cubicBezTo>
                  <a:cubicBezTo>
                    <a:pt x="58" y="28"/>
                    <a:pt x="43" y="0"/>
                    <a:pt x="43" y="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17" y="133"/>
                    <a:pt x="0" y="139"/>
                    <a:pt x="0" y="139"/>
                  </a:cubicBezTo>
                  <a:cubicBezTo>
                    <a:pt x="0" y="139"/>
                    <a:pt x="30" y="144"/>
                    <a:pt x="38" y="152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未知"/>
            <p:cNvSpPr/>
            <p:nvPr/>
          </p:nvSpPr>
          <p:spPr bwMode="auto">
            <a:xfrm>
              <a:off x="4090987" y="3614737"/>
              <a:ext cx="1104900" cy="1495425"/>
            </a:xfrm>
            <a:custGeom>
              <a:avLst/>
              <a:gdLst>
                <a:gd name="T0" fmla="*/ 272 w 295"/>
                <a:gd name="T1" fmla="*/ 186 h 400"/>
                <a:gd name="T2" fmla="*/ 249 w 295"/>
                <a:gd name="T3" fmla="*/ 170 h 400"/>
                <a:gd name="T4" fmla="*/ 235 w 295"/>
                <a:gd name="T5" fmla="*/ 170 h 400"/>
                <a:gd name="T6" fmla="*/ 228 w 295"/>
                <a:gd name="T7" fmla="*/ 173 h 400"/>
                <a:gd name="T8" fmla="*/ 213 w 295"/>
                <a:gd name="T9" fmla="*/ 172 h 400"/>
                <a:gd name="T10" fmla="*/ 223 w 295"/>
                <a:gd name="T11" fmla="*/ 166 h 400"/>
                <a:gd name="T12" fmla="*/ 199 w 295"/>
                <a:gd name="T13" fmla="*/ 112 h 400"/>
                <a:gd name="T14" fmla="*/ 195 w 295"/>
                <a:gd name="T15" fmla="*/ 100 h 400"/>
                <a:gd name="T16" fmla="*/ 97 w 295"/>
                <a:gd name="T17" fmla="*/ 21 h 400"/>
                <a:gd name="T18" fmla="*/ 2 w 295"/>
                <a:gd name="T19" fmla="*/ 17 h 400"/>
                <a:gd name="T20" fmla="*/ 25 w 295"/>
                <a:gd name="T21" fmla="*/ 63 h 400"/>
                <a:gd name="T22" fmla="*/ 9 w 295"/>
                <a:gd name="T23" fmla="*/ 90 h 400"/>
                <a:gd name="T24" fmla="*/ 20 w 295"/>
                <a:gd name="T25" fmla="*/ 98 h 400"/>
                <a:gd name="T26" fmla="*/ 13 w 295"/>
                <a:gd name="T27" fmla="*/ 110 h 400"/>
                <a:gd name="T28" fmla="*/ 31 w 295"/>
                <a:gd name="T29" fmla="*/ 117 h 400"/>
                <a:gd name="T30" fmla="*/ 33 w 295"/>
                <a:gd name="T31" fmla="*/ 128 h 400"/>
                <a:gd name="T32" fmla="*/ 38 w 295"/>
                <a:gd name="T33" fmla="*/ 138 h 400"/>
                <a:gd name="T34" fmla="*/ 44 w 295"/>
                <a:gd name="T35" fmla="*/ 146 h 400"/>
                <a:gd name="T36" fmla="*/ 44 w 295"/>
                <a:gd name="T37" fmla="*/ 158 h 400"/>
                <a:gd name="T38" fmla="*/ 45 w 295"/>
                <a:gd name="T39" fmla="*/ 182 h 400"/>
                <a:gd name="T40" fmla="*/ 47 w 295"/>
                <a:gd name="T41" fmla="*/ 202 h 400"/>
                <a:gd name="T42" fmla="*/ 20 w 295"/>
                <a:gd name="T43" fmla="*/ 248 h 400"/>
                <a:gd name="T44" fmla="*/ 28 w 295"/>
                <a:gd name="T45" fmla="*/ 257 h 400"/>
                <a:gd name="T46" fmla="*/ 22 w 295"/>
                <a:gd name="T47" fmla="*/ 273 h 400"/>
                <a:gd name="T48" fmla="*/ 30 w 295"/>
                <a:gd name="T49" fmla="*/ 271 h 400"/>
                <a:gd name="T50" fmla="*/ 38 w 295"/>
                <a:gd name="T51" fmla="*/ 277 h 400"/>
                <a:gd name="T52" fmla="*/ 45 w 295"/>
                <a:gd name="T53" fmla="*/ 286 h 400"/>
                <a:gd name="T54" fmla="*/ 50 w 295"/>
                <a:gd name="T55" fmla="*/ 297 h 400"/>
                <a:gd name="T56" fmla="*/ 67 w 295"/>
                <a:gd name="T57" fmla="*/ 283 h 400"/>
                <a:gd name="T58" fmla="*/ 77 w 295"/>
                <a:gd name="T59" fmla="*/ 278 h 400"/>
                <a:gd name="T60" fmla="*/ 90 w 295"/>
                <a:gd name="T61" fmla="*/ 284 h 400"/>
                <a:gd name="T62" fmla="*/ 86 w 295"/>
                <a:gd name="T63" fmla="*/ 293 h 400"/>
                <a:gd name="T64" fmla="*/ 89 w 295"/>
                <a:gd name="T65" fmla="*/ 309 h 400"/>
                <a:gd name="T66" fmla="*/ 100 w 295"/>
                <a:gd name="T67" fmla="*/ 313 h 400"/>
                <a:gd name="T68" fmla="*/ 103 w 295"/>
                <a:gd name="T69" fmla="*/ 336 h 400"/>
                <a:gd name="T70" fmla="*/ 120 w 295"/>
                <a:gd name="T71" fmla="*/ 333 h 400"/>
                <a:gd name="T72" fmla="*/ 132 w 295"/>
                <a:gd name="T73" fmla="*/ 338 h 400"/>
                <a:gd name="T74" fmla="*/ 138 w 295"/>
                <a:gd name="T75" fmla="*/ 348 h 400"/>
                <a:gd name="T76" fmla="*/ 142 w 295"/>
                <a:gd name="T77" fmla="*/ 362 h 400"/>
                <a:gd name="T78" fmla="*/ 150 w 295"/>
                <a:gd name="T79" fmla="*/ 362 h 400"/>
                <a:gd name="T80" fmla="*/ 160 w 295"/>
                <a:gd name="T81" fmla="*/ 357 h 400"/>
                <a:gd name="T82" fmla="*/ 184 w 295"/>
                <a:gd name="T83" fmla="*/ 386 h 400"/>
                <a:gd name="T84" fmla="*/ 183 w 295"/>
                <a:gd name="T85" fmla="*/ 399 h 400"/>
                <a:gd name="T86" fmla="*/ 206 w 295"/>
                <a:gd name="T87" fmla="*/ 383 h 400"/>
                <a:gd name="T88" fmla="*/ 207 w 295"/>
                <a:gd name="T89" fmla="*/ 334 h 400"/>
                <a:gd name="T90" fmla="*/ 208 w 295"/>
                <a:gd name="T91" fmla="*/ 299 h 400"/>
                <a:gd name="T92" fmla="*/ 247 w 295"/>
                <a:gd name="T93" fmla="*/ 293 h 400"/>
                <a:gd name="T94" fmla="*/ 256 w 295"/>
                <a:gd name="T95" fmla="*/ 292 h 400"/>
                <a:gd name="T96" fmla="*/ 264 w 295"/>
                <a:gd name="T97" fmla="*/ 292 h 400"/>
                <a:gd name="T98" fmla="*/ 271 w 295"/>
                <a:gd name="T99" fmla="*/ 286 h 400"/>
                <a:gd name="T100" fmla="*/ 284 w 295"/>
                <a:gd name="T101" fmla="*/ 288 h 400"/>
                <a:gd name="T102" fmla="*/ 285 w 295"/>
                <a:gd name="T103" fmla="*/ 248 h 400"/>
                <a:gd name="T104" fmla="*/ 280 w 295"/>
                <a:gd name="T105" fmla="*/ 19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5" h="400">
                  <a:moveTo>
                    <a:pt x="280" y="194"/>
                  </a:moveTo>
                  <a:cubicBezTo>
                    <a:pt x="277" y="185"/>
                    <a:pt x="277" y="185"/>
                    <a:pt x="277" y="185"/>
                  </a:cubicBezTo>
                  <a:cubicBezTo>
                    <a:pt x="272" y="186"/>
                    <a:pt x="272" y="186"/>
                    <a:pt x="272" y="186"/>
                  </a:cubicBezTo>
                  <a:cubicBezTo>
                    <a:pt x="261" y="193"/>
                    <a:pt x="252" y="183"/>
                    <a:pt x="252" y="183"/>
                  </a:cubicBezTo>
                  <a:cubicBezTo>
                    <a:pt x="251" y="176"/>
                    <a:pt x="251" y="176"/>
                    <a:pt x="251" y="176"/>
                  </a:cubicBezTo>
                  <a:cubicBezTo>
                    <a:pt x="249" y="170"/>
                    <a:pt x="249" y="170"/>
                    <a:pt x="249" y="170"/>
                  </a:cubicBezTo>
                  <a:cubicBezTo>
                    <a:pt x="244" y="175"/>
                    <a:pt x="244" y="175"/>
                    <a:pt x="244" y="175"/>
                  </a:cubicBezTo>
                  <a:cubicBezTo>
                    <a:pt x="239" y="175"/>
                    <a:pt x="239" y="175"/>
                    <a:pt x="239" y="175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32" y="168"/>
                    <a:pt x="232" y="168"/>
                    <a:pt x="232" y="168"/>
                  </a:cubicBezTo>
                  <a:cubicBezTo>
                    <a:pt x="228" y="168"/>
                    <a:pt x="228" y="168"/>
                    <a:pt x="228" y="168"/>
                  </a:cubicBezTo>
                  <a:cubicBezTo>
                    <a:pt x="228" y="173"/>
                    <a:pt x="228" y="173"/>
                    <a:pt x="228" y="173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0" y="177"/>
                    <a:pt x="220" y="177"/>
                    <a:pt x="220" y="177"/>
                  </a:cubicBezTo>
                  <a:cubicBezTo>
                    <a:pt x="213" y="172"/>
                    <a:pt x="213" y="172"/>
                    <a:pt x="213" y="172"/>
                  </a:cubicBezTo>
                  <a:cubicBezTo>
                    <a:pt x="214" y="167"/>
                    <a:pt x="214" y="167"/>
                    <a:pt x="214" y="167"/>
                  </a:cubicBezTo>
                  <a:cubicBezTo>
                    <a:pt x="219" y="167"/>
                    <a:pt x="219" y="167"/>
                    <a:pt x="219" y="167"/>
                  </a:cubicBezTo>
                  <a:cubicBezTo>
                    <a:pt x="223" y="166"/>
                    <a:pt x="223" y="166"/>
                    <a:pt x="223" y="166"/>
                  </a:cubicBezTo>
                  <a:cubicBezTo>
                    <a:pt x="229" y="137"/>
                    <a:pt x="210" y="124"/>
                    <a:pt x="210" y="124"/>
                  </a:cubicBezTo>
                  <a:cubicBezTo>
                    <a:pt x="199" y="116"/>
                    <a:pt x="199" y="116"/>
                    <a:pt x="199" y="116"/>
                  </a:cubicBezTo>
                  <a:cubicBezTo>
                    <a:pt x="199" y="112"/>
                    <a:pt x="199" y="112"/>
                    <a:pt x="199" y="112"/>
                  </a:cubicBezTo>
                  <a:cubicBezTo>
                    <a:pt x="211" y="112"/>
                    <a:pt x="215" y="105"/>
                    <a:pt x="216" y="98"/>
                  </a:cubicBezTo>
                  <a:cubicBezTo>
                    <a:pt x="216" y="97"/>
                    <a:pt x="216" y="97"/>
                    <a:pt x="216" y="97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64" y="108"/>
                    <a:pt x="157" y="75"/>
                    <a:pt x="157" y="75"/>
                  </a:cubicBezTo>
                  <a:cubicBezTo>
                    <a:pt x="157" y="75"/>
                    <a:pt x="142" y="48"/>
                    <a:pt x="139" y="39"/>
                  </a:cubicBezTo>
                  <a:cubicBezTo>
                    <a:pt x="136" y="29"/>
                    <a:pt x="127" y="13"/>
                    <a:pt x="97" y="21"/>
                  </a:cubicBezTo>
                  <a:cubicBezTo>
                    <a:pt x="66" y="28"/>
                    <a:pt x="31" y="7"/>
                    <a:pt x="31" y="7"/>
                  </a:cubicBezTo>
                  <a:cubicBezTo>
                    <a:pt x="31" y="7"/>
                    <a:pt x="18" y="0"/>
                    <a:pt x="14" y="8"/>
                  </a:cubicBezTo>
                  <a:cubicBezTo>
                    <a:pt x="10" y="15"/>
                    <a:pt x="4" y="17"/>
                    <a:pt x="2" y="17"/>
                  </a:cubicBezTo>
                  <a:cubicBezTo>
                    <a:pt x="2" y="18"/>
                    <a:pt x="2" y="18"/>
                    <a:pt x="2" y="19"/>
                  </a:cubicBezTo>
                  <a:cubicBezTo>
                    <a:pt x="0" y="38"/>
                    <a:pt x="12" y="34"/>
                    <a:pt x="12" y="34"/>
                  </a:cubicBezTo>
                  <a:cubicBezTo>
                    <a:pt x="30" y="41"/>
                    <a:pt x="25" y="63"/>
                    <a:pt x="25" y="63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0" y="66"/>
                    <a:pt x="6" y="87"/>
                    <a:pt x="6" y="87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26" y="113"/>
                    <a:pt x="29" y="114"/>
                  </a:cubicBezTo>
                  <a:cubicBezTo>
                    <a:pt x="31" y="115"/>
                    <a:pt x="31" y="117"/>
                    <a:pt x="31" y="117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42" y="142"/>
                    <a:pt x="42" y="142"/>
                    <a:pt x="42" y="142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4"/>
                    <a:pt x="41" y="154"/>
                    <a:pt x="41" y="154"/>
                  </a:cubicBezTo>
                  <a:cubicBezTo>
                    <a:pt x="44" y="158"/>
                    <a:pt x="44" y="158"/>
                    <a:pt x="44" y="158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8" y="166"/>
                    <a:pt x="48" y="166"/>
                    <a:pt x="48" y="166"/>
                  </a:cubicBezTo>
                  <a:cubicBezTo>
                    <a:pt x="31" y="181"/>
                    <a:pt x="45" y="182"/>
                    <a:pt x="45" y="182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95"/>
                    <a:pt x="50" y="195"/>
                    <a:pt x="50" y="195"/>
                  </a:cubicBezTo>
                  <a:cubicBezTo>
                    <a:pt x="47" y="202"/>
                    <a:pt x="47" y="202"/>
                    <a:pt x="47" y="202"/>
                  </a:cubicBezTo>
                  <a:cubicBezTo>
                    <a:pt x="35" y="201"/>
                    <a:pt x="28" y="218"/>
                    <a:pt x="28" y="218"/>
                  </a:cubicBezTo>
                  <a:cubicBezTo>
                    <a:pt x="18" y="217"/>
                    <a:pt x="18" y="217"/>
                    <a:pt x="18" y="217"/>
                  </a:cubicBezTo>
                  <a:cubicBezTo>
                    <a:pt x="20" y="248"/>
                    <a:pt x="20" y="248"/>
                    <a:pt x="20" y="248"/>
                  </a:cubicBezTo>
                  <a:cubicBezTo>
                    <a:pt x="24" y="252"/>
                    <a:pt x="24" y="252"/>
                    <a:pt x="24" y="252"/>
                  </a:cubicBezTo>
                  <a:cubicBezTo>
                    <a:pt x="29" y="255"/>
                    <a:pt x="29" y="255"/>
                    <a:pt x="29" y="255"/>
                  </a:cubicBezTo>
                  <a:cubicBezTo>
                    <a:pt x="28" y="257"/>
                    <a:pt x="28" y="257"/>
                    <a:pt x="28" y="257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2" y="269"/>
                    <a:pt x="22" y="269"/>
                    <a:pt x="22" y="269"/>
                  </a:cubicBezTo>
                  <a:cubicBezTo>
                    <a:pt x="22" y="273"/>
                    <a:pt x="22" y="273"/>
                    <a:pt x="22" y="273"/>
                  </a:cubicBezTo>
                  <a:cubicBezTo>
                    <a:pt x="24" y="278"/>
                    <a:pt x="24" y="278"/>
                    <a:pt x="24" y="278"/>
                  </a:cubicBezTo>
                  <a:cubicBezTo>
                    <a:pt x="26" y="273"/>
                    <a:pt x="26" y="273"/>
                    <a:pt x="26" y="273"/>
                  </a:cubicBezTo>
                  <a:cubicBezTo>
                    <a:pt x="30" y="271"/>
                    <a:pt x="30" y="271"/>
                    <a:pt x="30" y="271"/>
                  </a:cubicBezTo>
                  <a:cubicBezTo>
                    <a:pt x="36" y="271"/>
                    <a:pt x="36" y="271"/>
                    <a:pt x="36" y="271"/>
                  </a:cubicBezTo>
                  <a:cubicBezTo>
                    <a:pt x="38" y="274"/>
                    <a:pt x="38" y="274"/>
                    <a:pt x="38" y="274"/>
                  </a:cubicBezTo>
                  <a:cubicBezTo>
                    <a:pt x="38" y="277"/>
                    <a:pt x="38" y="277"/>
                    <a:pt x="38" y="277"/>
                  </a:cubicBezTo>
                  <a:cubicBezTo>
                    <a:pt x="39" y="282"/>
                    <a:pt x="39" y="282"/>
                    <a:pt x="39" y="282"/>
                  </a:cubicBezTo>
                  <a:cubicBezTo>
                    <a:pt x="40" y="285"/>
                    <a:pt x="40" y="285"/>
                    <a:pt x="40" y="285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48" y="286"/>
                    <a:pt x="48" y="286"/>
                    <a:pt x="48" y="286"/>
                  </a:cubicBezTo>
                  <a:cubicBezTo>
                    <a:pt x="48" y="289"/>
                    <a:pt x="48" y="289"/>
                    <a:pt x="48" y="289"/>
                  </a:cubicBezTo>
                  <a:cubicBezTo>
                    <a:pt x="50" y="297"/>
                    <a:pt x="50" y="297"/>
                    <a:pt x="50" y="297"/>
                  </a:cubicBezTo>
                  <a:cubicBezTo>
                    <a:pt x="54" y="297"/>
                    <a:pt x="54" y="297"/>
                    <a:pt x="54" y="297"/>
                  </a:cubicBezTo>
                  <a:cubicBezTo>
                    <a:pt x="63" y="283"/>
                    <a:pt x="63" y="283"/>
                    <a:pt x="63" y="283"/>
                  </a:cubicBezTo>
                  <a:cubicBezTo>
                    <a:pt x="63" y="283"/>
                    <a:pt x="63" y="283"/>
                    <a:pt x="67" y="283"/>
                  </a:cubicBezTo>
                  <a:cubicBezTo>
                    <a:pt x="70" y="283"/>
                    <a:pt x="71" y="283"/>
                    <a:pt x="71" y="283"/>
                  </a:cubicBezTo>
                  <a:cubicBezTo>
                    <a:pt x="72" y="279"/>
                    <a:pt x="72" y="279"/>
                    <a:pt x="72" y="279"/>
                  </a:cubicBezTo>
                  <a:cubicBezTo>
                    <a:pt x="77" y="278"/>
                    <a:pt x="77" y="278"/>
                    <a:pt x="77" y="278"/>
                  </a:cubicBezTo>
                  <a:cubicBezTo>
                    <a:pt x="80" y="281"/>
                    <a:pt x="80" y="281"/>
                    <a:pt x="80" y="281"/>
                  </a:cubicBezTo>
                  <a:cubicBezTo>
                    <a:pt x="85" y="281"/>
                    <a:pt x="85" y="281"/>
                    <a:pt x="85" y="281"/>
                  </a:cubicBezTo>
                  <a:cubicBezTo>
                    <a:pt x="90" y="284"/>
                    <a:pt x="90" y="284"/>
                    <a:pt x="90" y="284"/>
                  </a:cubicBezTo>
                  <a:cubicBezTo>
                    <a:pt x="90" y="288"/>
                    <a:pt x="90" y="288"/>
                    <a:pt x="90" y="288"/>
                  </a:cubicBezTo>
                  <a:cubicBezTo>
                    <a:pt x="89" y="293"/>
                    <a:pt x="89" y="293"/>
                    <a:pt x="89" y="293"/>
                  </a:cubicBezTo>
                  <a:cubicBezTo>
                    <a:pt x="86" y="293"/>
                    <a:pt x="86" y="293"/>
                    <a:pt x="86" y="293"/>
                  </a:cubicBezTo>
                  <a:cubicBezTo>
                    <a:pt x="81" y="293"/>
                    <a:pt x="81" y="293"/>
                    <a:pt x="81" y="293"/>
                  </a:cubicBezTo>
                  <a:cubicBezTo>
                    <a:pt x="78" y="295"/>
                    <a:pt x="78" y="295"/>
                    <a:pt x="78" y="295"/>
                  </a:cubicBezTo>
                  <a:cubicBezTo>
                    <a:pt x="89" y="309"/>
                    <a:pt x="89" y="309"/>
                    <a:pt x="89" y="309"/>
                  </a:cubicBezTo>
                  <a:cubicBezTo>
                    <a:pt x="93" y="317"/>
                    <a:pt x="93" y="317"/>
                    <a:pt x="93" y="317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100" y="313"/>
                    <a:pt x="100" y="313"/>
                    <a:pt x="100" y="313"/>
                  </a:cubicBezTo>
                  <a:cubicBezTo>
                    <a:pt x="99" y="319"/>
                    <a:pt x="99" y="319"/>
                    <a:pt x="99" y="319"/>
                  </a:cubicBezTo>
                  <a:cubicBezTo>
                    <a:pt x="98" y="334"/>
                    <a:pt x="98" y="334"/>
                    <a:pt x="98" y="334"/>
                  </a:cubicBezTo>
                  <a:cubicBezTo>
                    <a:pt x="103" y="336"/>
                    <a:pt x="103" y="336"/>
                    <a:pt x="103" y="336"/>
                  </a:cubicBezTo>
                  <a:cubicBezTo>
                    <a:pt x="106" y="328"/>
                    <a:pt x="106" y="328"/>
                    <a:pt x="106" y="328"/>
                  </a:cubicBezTo>
                  <a:cubicBezTo>
                    <a:pt x="113" y="328"/>
                    <a:pt x="113" y="328"/>
                    <a:pt x="113" y="328"/>
                  </a:cubicBezTo>
                  <a:cubicBezTo>
                    <a:pt x="120" y="333"/>
                    <a:pt x="120" y="333"/>
                    <a:pt x="120" y="333"/>
                  </a:cubicBezTo>
                  <a:cubicBezTo>
                    <a:pt x="126" y="331"/>
                    <a:pt x="126" y="331"/>
                    <a:pt x="126" y="331"/>
                  </a:cubicBezTo>
                  <a:cubicBezTo>
                    <a:pt x="132" y="332"/>
                    <a:pt x="132" y="332"/>
                    <a:pt x="132" y="332"/>
                  </a:cubicBezTo>
                  <a:cubicBezTo>
                    <a:pt x="132" y="338"/>
                    <a:pt x="132" y="338"/>
                    <a:pt x="132" y="338"/>
                  </a:cubicBezTo>
                  <a:cubicBezTo>
                    <a:pt x="131" y="344"/>
                    <a:pt x="131" y="344"/>
                    <a:pt x="131" y="344"/>
                  </a:cubicBezTo>
                  <a:cubicBezTo>
                    <a:pt x="131" y="346"/>
                    <a:pt x="131" y="346"/>
                    <a:pt x="131" y="346"/>
                  </a:cubicBezTo>
                  <a:cubicBezTo>
                    <a:pt x="138" y="348"/>
                    <a:pt x="138" y="348"/>
                    <a:pt x="138" y="348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42" y="355"/>
                    <a:pt x="142" y="355"/>
                    <a:pt x="142" y="355"/>
                  </a:cubicBezTo>
                  <a:cubicBezTo>
                    <a:pt x="142" y="362"/>
                    <a:pt x="142" y="362"/>
                    <a:pt x="142" y="362"/>
                  </a:cubicBezTo>
                  <a:cubicBezTo>
                    <a:pt x="142" y="366"/>
                    <a:pt x="142" y="366"/>
                    <a:pt x="142" y="366"/>
                  </a:cubicBezTo>
                  <a:cubicBezTo>
                    <a:pt x="147" y="368"/>
                    <a:pt x="147" y="368"/>
                    <a:pt x="147" y="368"/>
                  </a:cubicBezTo>
                  <a:cubicBezTo>
                    <a:pt x="150" y="362"/>
                    <a:pt x="150" y="362"/>
                    <a:pt x="150" y="362"/>
                  </a:cubicBezTo>
                  <a:cubicBezTo>
                    <a:pt x="152" y="356"/>
                    <a:pt x="152" y="356"/>
                    <a:pt x="152" y="356"/>
                  </a:cubicBezTo>
                  <a:cubicBezTo>
                    <a:pt x="155" y="354"/>
                    <a:pt x="155" y="354"/>
                    <a:pt x="155" y="354"/>
                  </a:cubicBezTo>
                  <a:cubicBezTo>
                    <a:pt x="160" y="357"/>
                    <a:pt x="160" y="357"/>
                    <a:pt x="160" y="357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8" y="360"/>
                    <a:pt x="168" y="360"/>
                    <a:pt x="168" y="360"/>
                  </a:cubicBezTo>
                  <a:cubicBezTo>
                    <a:pt x="169" y="380"/>
                    <a:pt x="184" y="386"/>
                    <a:pt x="184" y="386"/>
                  </a:cubicBezTo>
                  <a:cubicBezTo>
                    <a:pt x="186" y="388"/>
                    <a:pt x="186" y="388"/>
                    <a:pt x="186" y="388"/>
                  </a:cubicBezTo>
                  <a:cubicBezTo>
                    <a:pt x="183" y="394"/>
                    <a:pt x="183" y="394"/>
                    <a:pt x="183" y="394"/>
                  </a:cubicBezTo>
                  <a:cubicBezTo>
                    <a:pt x="183" y="399"/>
                    <a:pt x="183" y="399"/>
                    <a:pt x="183" y="399"/>
                  </a:cubicBezTo>
                  <a:cubicBezTo>
                    <a:pt x="187" y="400"/>
                    <a:pt x="187" y="400"/>
                    <a:pt x="187" y="400"/>
                  </a:cubicBezTo>
                  <a:cubicBezTo>
                    <a:pt x="198" y="382"/>
                    <a:pt x="198" y="382"/>
                    <a:pt x="198" y="382"/>
                  </a:cubicBezTo>
                  <a:cubicBezTo>
                    <a:pt x="206" y="383"/>
                    <a:pt x="206" y="383"/>
                    <a:pt x="206" y="383"/>
                  </a:cubicBezTo>
                  <a:cubicBezTo>
                    <a:pt x="214" y="349"/>
                    <a:pt x="214" y="349"/>
                    <a:pt x="214" y="349"/>
                  </a:cubicBezTo>
                  <a:cubicBezTo>
                    <a:pt x="220" y="337"/>
                    <a:pt x="220" y="337"/>
                    <a:pt x="220" y="337"/>
                  </a:cubicBezTo>
                  <a:cubicBezTo>
                    <a:pt x="207" y="334"/>
                    <a:pt x="207" y="334"/>
                    <a:pt x="207" y="334"/>
                  </a:cubicBezTo>
                  <a:cubicBezTo>
                    <a:pt x="209" y="326"/>
                    <a:pt x="209" y="326"/>
                    <a:pt x="209" y="326"/>
                  </a:cubicBezTo>
                  <a:cubicBezTo>
                    <a:pt x="209" y="326"/>
                    <a:pt x="216" y="331"/>
                    <a:pt x="215" y="326"/>
                  </a:cubicBezTo>
                  <a:cubicBezTo>
                    <a:pt x="213" y="320"/>
                    <a:pt x="208" y="299"/>
                    <a:pt x="208" y="299"/>
                  </a:cubicBezTo>
                  <a:cubicBezTo>
                    <a:pt x="218" y="273"/>
                    <a:pt x="237" y="290"/>
                    <a:pt x="237" y="290"/>
                  </a:cubicBezTo>
                  <a:cubicBezTo>
                    <a:pt x="242" y="295"/>
                    <a:pt x="242" y="295"/>
                    <a:pt x="242" y="295"/>
                  </a:cubicBezTo>
                  <a:cubicBezTo>
                    <a:pt x="247" y="293"/>
                    <a:pt x="247" y="293"/>
                    <a:pt x="247" y="293"/>
                  </a:cubicBezTo>
                  <a:cubicBezTo>
                    <a:pt x="250" y="290"/>
                    <a:pt x="250" y="290"/>
                    <a:pt x="250" y="290"/>
                  </a:cubicBezTo>
                  <a:cubicBezTo>
                    <a:pt x="252" y="290"/>
                    <a:pt x="252" y="290"/>
                    <a:pt x="252" y="290"/>
                  </a:cubicBezTo>
                  <a:cubicBezTo>
                    <a:pt x="256" y="292"/>
                    <a:pt x="256" y="292"/>
                    <a:pt x="256" y="292"/>
                  </a:cubicBezTo>
                  <a:cubicBezTo>
                    <a:pt x="259" y="295"/>
                    <a:pt x="259" y="295"/>
                    <a:pt x="259" y="295"/>
                  </a:cubicBezTo>
                  <a:cubicBezTo>
                    <a:pt x="262" y="298"/>
                    <a:pt x="262" y="298"/>
                    <a:pt x="262" y="298"/>
                  </a:cubicBezTo>
                  <a:cubicBezTo>
                    <a:pt x="264" y="292"/>
                    <a:pt x="264" y="292"/>
                    <a:pt x="264" y="292"/>
                  </a:cubicBezTo>
                  <a:cubicBezTo>
                    <a:pt x="267" y="295"/>
                    <a:pt x="267" y="295"/>
                    <a:pt x="267" y="295"/>
                  </a:cubicBezTo>
                  <a:cubicBezTo>
                    <a:pt x="271" y="295"/>
                    <a:pt x="271" y="295"/>
                    <a:pt x="271" y="295"/>
                  </a:cubicBezTo>
                  <a:cubicBezTo>
                    <a:pt x="271" y="286"/>
                    <a:pt x="271" y="286"/>
                    <a:pt x="271" y="286"/>
                  </a:cubicBezTo>
                  <a:cubicBezTo>
                    <a:pt x="276" y="285"/>
                    <a:pt x="276" y="285"/>
                    <a:pt x="276" y="285"/>
                  </a:cubicBezTo>
                  <a:cubicBezTo>
                    <a:pt x="278" y="287"/>
                    <a:pt x="278" y="287"/>
                    <a:pt x="278" y="287"/>
                  </a:cubicBezTo>
                  <a:cubicBezTo>
                    <a:pt x="284" y="288"/>
                    <a:pt x="284" y="288"/>
                    <a:pt x="284" y="288"/>
                  </a:cubicBezTo>
                  <a:cubicBezTo>
                    <a:pt x="292" y="280"/>
                    <a:pt x="277" y="258"/>
                    <a:pt x="277" y="258"/>
                  </a:cubicBezTo>
                  <a:cubicBezTo>
                    <a:pt x="278" y="253"/>
                    <a:pt x="278" y="253"/>
                    <a:pt x="278" y="253"/>
                  </a:cubicBezTo>
                  <a:cubicBezTo>
                    <a:pt x="278" y="253"/>
                    <a:pt x="293" y="252"/>
                    <a:pt x="285" y="248"/>
                  </a:cubicBezTo>
                  <a:cubicBezTo>
                    <a:pt x="277" y="244"/>
                    <a:pt x="280" y="237"/>
                    <a:pt x="280" y="237"/>
                  </a:cubicBezTo>
                  <a:cubicBezTo>
                    <a:pt x="295" y="256"/>
                    <a:pt x="292" y="209"/>
                    <a:pt x="292" y="209"/>
                  </a:cubicBezTo>
                  <a:cubicBezTo>
                    <a:pt x="285" y="206"/>
                    <a:pt x="280" y="194"/>
                    <a:pt x="280" y="194"/>
                  </a:cubicBez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未知"/>
            <p:cNvSpPr/>
            <p:nvPr/>
          </p:nvSpPr>
          <p:spPr bwMode="auto">
            <a:xfrm>
              <a:off x="3500437" y="2633662"/>
              <a:ext cx="2181225" cy="1390650"/>
            </a:xfrm>
            <a:custGeom>
              <a:avLst/>
              <a:gdLst>
                <a:gd name="T0" fmla="*/ 466 w 583"/>
                <a:gd name="T1" fmla="*/ 32 h 369"/>
                <a:gd name="T2" fmla="*/ 490 w 583"/>
                <a:gd name="T3" fmla="*/ 36 h 369"/>
                <a:gd name="T4" fmla="*/ 524 w 583"/>
                <a:gd name="T5" fmla="*/ 39 h 369"/>
                <a:gd name="T6" fmla="*/ 535 w 583"/>
                <a:gd name="T7" fmla="*/ 57 h 369"/>
                <a:gd name="T8" fmla="*/ 546 w 583"/>
                <a:gd name="T9" fmla="*/ 62 h 369"/>
                <a:gd name="T10" fmla="*/ 563 w 583"/>
                <a:gd name="T11" fmla="*/ 114 h 369"/>
                <a:gd name="T12" fmla="*/ 519 w 583"/>
                <a:gd name="T13" fmla="*/ 150 h 369"/>
                <a:gd name="T14" fmla="*/ 509 w 583"/>
                <a:gd name="T15" fmla="*/ 218 h 369"/>
                <a:gd name="T16" fmla="*/ 511 w 583"/>
                <a:gd name="T17" fmla="*/ 254 h 369"/>
                <a:gd name="T18" fmla="*/ 450 w 583"/>
                <a:gd name="T19" fmla="*/ 251 h 369"/>
                <a:gd name="T20" fmla="*/ 440 w 583"/>
                <a:gd name="T21" fmla="*/ 256 h 369"/>
                <a:gd name="T22" fmla="*/ 417 w 583"/>
                <a:gd name="T23" fmla="*/ 254 h 369"/>
                <a:gd name="T24" fmla="*/ 407 w 583"/>
                <a:gd name="T25" fmla="*/ 254 h 369"/>
                <a:gd name="T26" fmla="*/ 400 w 583"/>
                <a:gd name="T27" fmla="*/ 260 h 369"/>
                <a:gd name="T28" fmla="*/ 389 w 583"/>
                <a:gd name="T29" fmla="*/ 284 h 369"/>
                <a:gd name="T30" fmla="*/ 384 w 583"/>
                <a:gd name="T31" fmla="*/ 294 h 369"/>
                <a:gd name="T32" fmla="*/ 400 w 583"/>
                <a:gd name="T33" fmla="*/ 299 h 369"/>
                <a:gd name="T34" fmla="*/ 402 w 583"/>
                <a:gd name="T35" fmla="*/ 314 h 369"/>
                <a:gd name="T36" fmla="*/ 401 w 583"/>
                <a:gd name="T37" fmla="*/ 321 h 369"/>
                <a:gd name="T38" fmla="*/ 399 w 583"/>
                <a:gd name="T39" fmla="*/ 335 h 369"/>
                <a:gd name="T40" fmla="*/ 372 w 583"/>
                <a:gd name="T41" fmla="*/ 358 h 369"/>
                <a:gd name="T42" fmla="*/ 312 w 583"/>
                <a:gd name="T43" fmla="*/ 336 h 369"/>
                <a:gd name="T44" fmla="*/ 187 w 583"/>
                <a:gd name="T45" fmla="*/ 268 h 369"/>
                <a:gd name="T46" fmla="*/ 158 w 583"/>
                <a:gd name="T47" fmla="*/ 278 h 369"/>
                <a:gd name="T48" fmla="*/ 86 w 583"/>
                <a:gd name="T49" fmla="*/ 222 h 369"/>
                <a:gd name="T50" fmla="*/ 74 w 583"/>
                <a:gd name="T51" fmla="*/ 187 h 369"/>
                <a:gd name="T52" fmla="*/ 75 w 583"/>
                <a:gd name="T53" fmla="*/ 178 h 369"/>
                <a:gd name="T54" fmla="*/ 41 w 583"/>
                <a:gd name="T55" fmla="*/ 171 h 369"/>
                <a:gd name="T56" fmla="*/ 24 w 583"/>
                <a:gd name="T57" fmla="*/ 168 h 369"/>
                <a:gd name="T58" fmla="*/ 5 w 583"/>
                <a:gd name="T59" fmla="*/ 160 h 369"/>
                <a:gd name="T60" fmla="*/ 28 w 583"/>
                <a:gd name="T61" fmla="*/ 157 h 369"/>
                <a:gd name="T62" fmla="*/ 115 w 583"/>
                <a:gd name="T63" fmla="*/ 142 h 369"/>
                <a:gd name="T64" fmla="*/ 214 w 583"/>
                <a:gd name="T65" fmla="*/ 114 h 369"/>
                <a:gd name="T66" fmla="*/ 277 w 583"/>
                <a:gd name="T67" fmla="*/ 60 h 369"/>
                <a:gd name="T68" fmla="*/ 272 w 583"/>
                <a:gd name="T69" fmla="*/ 1 h 369"/>
                <a:gd name="T70" fmla="*/ 347 w 583"/>
                <a:gd name="T71" fmla="*/ 26 h 369"/>
                <a:gd name="T72" fmla="*/ 357 w 583"/>
                <a:gd name="T73" fmla="*/ 68 h 369"/>
                <a:gd name="T74" fmla="*/ 352 w 583"/>
                <a:gd name="T75" fmla="*/ 133 h 369"/>
                <a:gd name="T76" fmla="*/ 379 w 583"/>
                <a:gd name="T77" fmla="*/ 173 h 369"/>
                <a:gd name="T78" fmla="*/ 411 w 583"/>
                <a:gd name="T79" fmla="*/ 165 h 369"/>
                <a:gd name="T80" fmla="*/ 446 w 583"/>
                <a:gd name="T81" fmla="*/ 127 h 369"/>
                <a:gd name="T82" fmla="*/ 437 w 583"/>
                <a:gd name="T83" fmla="*/ 62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3" h="369">
                  <a:moveTo>
                    <a:pt x="442" y="27"/>
                  </a:moveTo>
                  <a:cubicBezTo>
                    <a:pt x="449" y="31"/>
                    <a:pt x="453" y="32"/>
                    <a:pt x="453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72" y="43"/>
                    <a:pt x="472" y="43"/>
                    <a:pt x="472" y="43"/>
                  </a:cubicBezTo>
                  <a:cubicBezTo>
                    <a:pt x="477" y="44"/>
                    <a:pt x="477" y="44"/>
                    <a:pt x="477" y="44"/>
                  </a:cubicBezTo>
                  <a:cubicBezTo>
                    <a:pt x="477" y="44"/>
                    <a:pt x="487" y="36"/>
                    <a:pt x="490" y="36"/>
                  </a:cubicBezTo>
                  <a:cubicBezTo>
                    <a:pt x="494" y="36"/>
                    <a:pt x="500" y="18"/>
                    <a:pt x="510" y="33"/>
                  </a:cubicBezTo>
                  <a:cubicBezTo>
                    <a:pt x="517" y="37"/>
                    <a:pt x="517" y="37"/>
                    <a:pt x="517" y="37"/>
                  </a:cubicBezTo>
                  <a:cubicBezTo>
                    <a:pt x="524" y="39"/>
                    <a:pt x="524" y="39"/>
                    <a:pt x="524" y="39"/>
                  </a:cubicBezTo>
                  <a:cubicBezTo>
                    <a:pt x="527" y="43"/>
                    <a:pt x="527" y="43"/>
                    <a:pt x="527" y="43"/>
                  </a:cubicBezTo>
                  <a:cubicBezTo>
                    <a:pt x="527" y="52"/>
                    <a:pt x="527" y="52"/>
                    <a:pt x="527" y="52"/>
                  </a:cubicBezTo>
                  <a:cubicBezTo>
                    <a:pt x="535" y="57"/>
                    <a:pt x="535" y="57"/>
                    <a:pt x="535" y="57"/>
                  </a:cubicBezTo>
                  <a:cubicBezTo>
                    <a:pt x="535" y="57"/>
                    <a:pt x="534" y="60"/>
                    <a:pt x="534" y="64"/>
                  </a:cubicBezTo>
                  <a:cubicBezTo>
                    <a:pt x="534" y="67"/>
                    <a:pt x="541" y="65"/>
                    <a:pt x="541" y="65"/>
                  </a:cubicBezTo>
                  <a:cubicBezTo>
                    <a:pt x="546" y="62"/>
                    <a:pt x="546" y="62"/>
                    <a:pt x="546" y="62"/>
                  </a:cubicBezTo>
                  <a:cubicBezTo>
                    <a:pt x="547" y="71"/>
                    <a:pt x="547" y="71"/>
                    <a:pt x="547" y="71"/>
                  </a:cubicBezTo>
                  <a:cubicBezTo>
                    <a:pt x="547" y="71"/>
                    <a:pt x="549" y="88"/>
                    <a:pt x="574" y="97"/>
                  </a:cubicBezTo>
                  <a:cubicBezTo>
                    <a:pt x="574" y="97"/>
                    <a:pt x="583" y="114"/>
                    <a:pt x="563" y="114"/>
                  </a:cubicBezTo>
                  <a:cubicBezTo>
                    <a:pt x="563" y="114"/>
                    <a:pt x="548" y="113"/>
                    <a:pt x="546" y="125"/>
                  </a:cubicBezTo>
                  <a:cubicBezTo>
                    <a:pt x="544" y="136"/>
                    <a:pt x="532" y="132"/>
                    <a:pt x="532" y="132"/>
                  </a:cubicBezTo>
                  <a:cubicBezTo>
                    <a:pt x="532" y="132"/>
                    <a:pt x="526" y="146"/>
                    <a:pt x="519" y="150"/>
                  </a:cubicBezTo>
                  <a:cubicBezTo>
                    <a:pt x="511" y="155"/>
                    <a:pt x="526" y="160"/>
                    <a:pt x="526" y="160"/>
                  </a:cubicBezTo>
                  <a:cubicBezTo>
                    <a:pt x="525" y="166"/>
                    <a:pt x="525" y="166"/>
                    <a:pt x="525" y="166"/>
                  </a:cubicBezTo>
                  <a:cubicBezTo>
                    <a:pt x="525" y="166"/>
                    <a:pt x="503" y="183"/>
                    <a:pt x="509" y="218"/>
                  </a:cubicBezTo>
                  <a:cubicBezTo>
                    <a:pt x="509" y="218"/>
                    <a:pt x="524" y="232"/>
                    <a:pt x="508" y="232"/>
                  </a:cubicBezTo>
                  <a:cubicBezTo>
                    <a:pt x="508" y="232"/>
                    <a:pt x="510" y="240"/>
                    <a:pt x="515" y="248"/>
                  </a:cubicBezTo>
                  <a:cubicBezTo>
                    <a:pt x="520" y="256"/>
                    <a:pt x="520" y="258"/>
                    <a:pt x="511" y="254"/>
                  </a:cubicBezTo>
                  <a:cubicBezTo>
                    <a:pt x="504" y="255"/>
                    <a:pt x="504" y="255"/>
                    <a:pt x="504" y="255"/>
                  </a:cubicBezTo>
                  <a:cubicBezTo>
                    <a:pt x="504" y="255"/>
                    <a:pt x="479" y="243"/>
                    <a:pt x="466" y="259"/>
                  </a:cubicBezTo>
                  <a:cubicBezTo>
                    <a:pt x="466" y="259"/>
                    <a:pt x="457" y="255"/>
                    <a:pt x="450" y="251"/>
                  </a:cubicBezTo>
                  <a:cubicBezTo>
                    <a:pt x="447" y="254"/>
                    <a:pt x="447" y="254"/>
                    <a:pt x="447" y="254"/>
                  </a:cubicBezTo>
                  <a:cubicBezTo>
                    <a:pt x="443" y="257"/>
                    <a:pt x="443" y="257"/>
                    <a:pt x="443" y="257"/>
                  </a:cubicBezTo>
                  <a:cubicBezTo>
                    <a:pt x="440" y="256"/>
                    <a:pt x="440" y="256"/>
                    <a:pt x="440" y="256"/>
                  </a:cubicBezTo>
                  <a:cubicBezTo>
                    <a:pt x="429" y="247"/>
                    <a:pt x="429" y="247"/>
                    <a:pt x="429" y="247"/>
                  </a:cubicBezTo>
                  <a:cubicBezTo>
                    <a:pt x="425" y="247"/>
                    <a:pt x="425" y="247"/>
                    <a:pt x="425" y="247"/>
                  </a:cubicBezTo>
                  <a:cubicBezTo>
                    <a:pt x="417" y="254"/>
                    <a:pt x="417" y="254"/>
                    <a:pt x="417" y="254"/>
                  </a:cubicBezTo>
                  <a:cubicBezTo>
                    <a:pt x="416" y="258"/>
                    <a:pt x="416" y="258"/>
                    <a:pt x="416" y="258"/>
                  </a:cubicBezTo>
                  <a:cubicBezTo>
                    <a:pt x="411" y="257"/>
                    <a:pt x="411" y="257"/>
                    <a:pt x="411" y="257"/>
                  </a:cubicBezTo>
                  <a:cubicBezTo>
                    <a:pt x="407" y="254"/>
                    <a:pt x="407" y="254"/>
                    <a:pt x="407" y="254"/>
                  </a:cubicBezTo>
                  <a:cubicBezTo>
                    <a:pt x="404" y="251"/>
                    <a:pt x="404" y="251"/>
                    <a:pt x="404" y="251"/>
                  </a:cubicBezTo>
                  <a:cubicBezTo>
                    <a:pt x="401" y="252"/>
                    <a:pt x="401" y="252"/>
                    <a:pt x="401" y="252"/>
                  </a:cubicBezTo>
                  <a:cubicBezTo>
                    <a:pt x="400" y="260"/>
                    <a:pt x="400" y="260"/>
                    <a:pt x="400" y="260"/>
                  </a:cubicBezTo>
                  <a:cubicBezTo>
                    <a:pt x="405" y="272"/>
                    <a:pt x="405" y="272"/>
                    <a:pt x="405" y="272"/>
                  </a:cubicBezTo>
                  <a:cubicBezTo>
                    <a:pt x="405" y="272"/>
                    <a:pt x="402" y="287"/>
                    <a:pt x="394" y="289"/>
                  </a:cubicBezTo>
                  <a:cubicBezTo>
                    <a:pt x="389" y="284"/>
                    <a:pt x="389" y="284"/>
                    <a:pt x="389" y="284"/>
                  </a:cubicBezTo>
                  <a:cubicBezTo>
                    <a:pt x="385" y="283"/>
                    <a:pt x="385" y="283"/>
                    <a:pt x="385" y="283"/>
                  </a:cubicBezTo>
                  <a:cubicBezTo>
                    <a:pt x="384" y="288"/>
                    <a:pt x="384" y="288"/>
                    <a:pt x="384" y="288"/>
                  </a:cubicBezTo>
                  <a:cubicBezTo>
                    <a:pt x="384" y="294"/>
                    <a:pt x="384" y="294"/>
                    <a:pt x="384" y="294"/>
                  </a:cubicBezTo>
                  <a:cubicBezTo>
                    <a:pt x="388" y="297"/>
                    <a:pt x="388" y="297"/>
                    <a:pt x="388" y="297"/>
                  </a:cubicBezTo>
                  <a:cubicBezTo>
                    <a:pt x="395" y="298"/>
                    <a:pt x="395" y="298"/>
                    <a:pt x="395" y="298"/>
                  </a:cubicBezTo>
                  <a:cubicBezTo>
                    <a:pt x="400" y="299"/>
                    <a:pt x="400" y="299"/>
                    <a:pt x="400" y="299"/>
                  </a:cubicBezTo>
                  <a:cubicBezTo>
                    <a:pt x="402" y="302"/>
                    <a:pt x="402" y="302"/>
                    <a:pt x="402" y="302"/>
                  </a:cubicBezTo>
                  <a:cubicBezTo>
                    <a:pt x="402" y="306"/>
                    <a:pt x="402" y="306"/>
                    <a:pt x="402" y="306"/>
                  </a:cubicBezTo>
                  <a:cubicBezTo>
                    <a:pt x="402" y="314"/>
                    <a:pt x="402" y="314"/>
                    <a:pt x="402" y="314"/>
                  </a:cubicBezTo>
                  <a:cubicBezTo>
                    <a:pt x="407" y="314"/>
                    <a:pt x="407" y="314"/>
                    <a:pt x="407" y="314"/>
                  </a:cubicBezTo>
                  <a:cubicBezTo>
                    <a:pt x="405" y="318"/>
                    <a:pt x="405" y="318"/>
                    <a:pt x="405" y="318"/>
                  </a:cubicBezTo>
                  <a:cubicBezTo>
                    <a:pt x="401" y="321"/>
                    <a:pt x="401" y="321"/>
                    <a:pt x="401" y="321"/>
                  </a:cubicBezTo>
                  <a:cubicBezTo>
                    <a:pt x="401" y="325"/>
                    <a:pt x="401" y="325"/>
                    <a:pt x="401" y="325"/>
                  </a:cubicBezTo>
                  <a:cubicBezTo>
                    <a:pt x="402" y="332"/>
                    <a:pt x="402" y="332"/>
                    <a:pt x="402" y="332"/>
                  </a:cubicBezTo>
                  <a:cubicBezTo>
                    <a:pt x="399" y="335"/>
                    <a:pt x="399" y="335"/>
                    <a:pt x="399" y="335"/>
                  </a:cubicBezTo>
                  <a:cubicBezTo>
                    <a:pt x="399" y="335"/>
                    <a:pt x="383" y="335"/>
                    <a:pt x="380" y="345"/>
                  </a:cubicBezTo>
                  <a:cubicBezTo>
                    <a:pt x="372" y="349"/>
                    <a:pt x="372" y="349"/>
                    <a:pt x="372" y="349"/>
                  </a:cubicBezTo>
                  <a:cubicBezTo>
                    <a:pt x="372" y="349"/>
                    <a:pt x="372" y="353"/>
                    <a:pt x="372" y="358"/>
                  </a:cubicBezTo>
                  <a:cubicBezTo>
                    <a:pt x="371" y="358"/>
                    <a:pt x="371" y="358"/>
                    <a:pt x="371" y="358"/>
                  </a:cubicBezTo>
                  <a:cubicBezTo>
                    <a:pt x="350" y="361"/>
                    <a:pt x="350" y="361"/>
                    <a:pt x="350" y="361"/>
                  </a:cubicBezTo>
                  <a:cubicBezTo>
                    <a:pt x="319" y="369"/>
                    <a:pt x="312" y="336"/>
                    <a:pt x="312" y="336"/>
                  </a:cubicBezTo>
                  <a:cubicBezTo>
                    <a:pt x="312" y="336"/>
                    <a:pt x="297" y="309"/>
                    <a:pt x="294" y="299"/>
                  </a:cubicBezTo>
                  <a:cubicBezTo>
                    <a:pt x="291" y="290"/>
                    <a:pt x="282" y="274"/>
                    <a:pt x="252" y="281"/>
                  </a:cubicBezTo>
                  <a:cubicBezTo>
                    <a:pt x="221" y="289"/>
                    <a:pt x="187" y="268"/>
                    <a:pt x="187" y="268"/>
                  </a:cubicBezTo>
                  <a:cubicBezTo>
                    <a:pt x="187" y="268"/>
                    <a:pt x="173" y="261"/>
                    <a:pt x="169" y="268"/>
                  </a:cubicBezTo>
                  <a:cubicBezTo>
                    <a:pt x="165" y="275"/>
                    <a:pt x="159" y="278"/>
                    <a:pt x="158" y="278"/>
                  </a:cubicBezTo>
                  <a:cubicBezTo>
                    <a:pt x="158" y="278"/>
                    <a:pt x="158" y="278"/>
                    <a:pt x="158" y="278"/>
                  </a:cubicBezTo>
                  <a:cubicBezTo>
                    <a:pt x="159" y="262"/>
                    <a:pt x="150" y="263"/>
                    <a:pt x="144" y="263"/>
                  </a:cubicBezTo>
                  <a:cubicBezTo>
                    <a:pt x="138" y="263"/>
                    <a:pt x="129" y="271"/>
                    <a:pt x="118" y="243"/>
                  </a:cubicBezTo>
                  <a:cubicBezTo>
                    <a:pt x="106" y="215"/>
                    <a:pt x="98" y="208"/>
                    <a:pt x="86" y="222"/>
                  </a:cubicBezTo>
                  <a:cubicBezTo>
                    <a:pt x="74" y="236"/>
                    <a:pt x="65" y="216"/>
                    <a:pt x="65" y="216"/>
                  </a:cubicBezTo>
                  <a:cubicBezTo>
                    <a:pt x="65" y="216"/>
                    <a:pt x="58" y="201"/>
                    <a:pt x="69" y="200"/>
                  </a:cubicBezTo>
                  <a:cubicBezTo>
                    <a:pt x="81" y="199"/>
                    <a:pt x="84" y="187"/>
                    <a:pt x="74" y="187"/>
                  </a:cubicBezTo>
                  <a:cubicBezTo>
                    <a:pt x="73" y="183"/>
                    <a:pt x="73" y="183"/>
                    <a:pt x="73" y="183"/>
                  </a:cubicBezTo>
                  <a:cubicBezTo>
                    <a:pt x="75" y="181"/>
                    <a:pt x="75" y="181"/>
                    <a:pt x="75" y="181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72" y="178"/>
                    <a:pt x="72" y="178"/>
                    <a:pt x="72" y="178"/>
                  </a:cubicBezTo>
                  <a:cubicBezTo>
                    <a:pt x="72" y="178"/>
                    <a:pt x="57" y="177"/>
                    <a:pt x="47" y="169"/>
                  </a:cubicBezTo>
                  <a:cubicBezTo>
                    <a:pt x="41" y="171"/>
                    <a:pt x="41" y="171"/>
                    <a:pt x="41" y="171"/>
                  </a:cubicBezTo>
                  <a:cubicBezTo>
                    <a:pt x="35" y="174"/>
                    <a:pt x="35" y="174"/>
                    <a:pt x="35" y="174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0"/>
                    <a:pt x="9" y="156"/>
                    <a:pt x="11" y="156"/>
                  </a:cubicBezTo>
                  <a:cubicBezTo>
                    <a:pt x="14" y="156"/>
                    <a:pt x="22" y="157"/>
                    <a:pt x="22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61" y="124"/>
                    <a:pt x="193" y="102"/>
                    <a:pt x="214" y="114"/>
                  </a:cubicBezTo>
                  <a:cubicBezTo>
                    <a:pt x="235" y="125"/>
                    <a:pt x="234" y="103"/>
                    <a:pt x="234" y="100"/>
                  </a:cubicBezTo>
                  <a:cubicBezTo>
                    <a:pt x="234" y="100"/>
                    <a:pt x="266" y="107"/>
                    <a:pt x="269" y="76"/>
                  </a:cubicBezTo>
                  <a:cubicBezTo>
                    <a:pt x="269" y="76"/>
                    <a:pt x="271" y="63"/>
                    <a:pt x="277" y="60"/>
                  </a:cubicBezTo>
                  <a:cubicBezTo>
                    <a:pt x="282" y="56"/>
                    <a:pt x="270" y="38"/>
                    <a:pt x="270" y="38"/>
                  </a:cubicBezTo>
                  <a:cubicBezTo>
                    <a:pt x="270" y="38"/>
                    <a:pt x="248" y="23"/>
                    <a:pt x="272" y="1"/>
                  </a:cubicBezTo>
                  <a:cubicBezTo>
                    <a:pt x="272" y="1"/>
                    <a:pt x="272" y="1"/>
                    <a:pt x="272" y="1"/>
                  </a:cubicBezTo>
                  <a:cubicBezTo>
                    <a:pt x="281" y="0"/>
                    <a:pt x="304" y="7"/>
                    <a:pt x="311" y="14"/>
                  </a:cubicBezTo>
                  <a:cubicBezTo>
                    <a:pt x="320" y="22"/>
                    <a:pt x="326" y="25"/>
                    <a:pt x="326" y="25"/>
                  </a:cubicBezTo>
                  <a:cubicBezTo>
                    <a:pt x="346" y="35"/>
                    <a:pt x="347" y="26"/>
                    <a:pt x="347" y="26"/>
                  </a:cubicBezTo>
                  <a:cubicBezTo>
                    <a:pt x="347" y="42"/>
                    <a:pt x="347" y="42"/>
                    <a:pt x="347" y="42"/>
                  </a:cubicBezTo>
                  <a:cubicBezTo>
                    <a:pt x="345" y="45"/>
                    <a:pt x="345" y="45"/>
                    <a:pt x="345" y="45"/>
                  </a:cubicBezTo>
                  <a:cubicBezTo>
                    <a:pt x="351" y="47"/>
                    <a:pt x="358" y="61"/>
                    <a:pt x="357" y="68"/>
                  </a:cubicBezTo>
                  <a:cubicBezTo>
                    <a:pt x="355" y="75"/>
                    <a:pt x="364" y="80"/>
                    <a:pt x="364" y="80"/>
                  </a:cubicBezTo>
                  <a:cubicBezTo>
                    <a:pt x="374" y="82"/>
                    <a:pt x="375" y="91"/>
                    <a:pt x="360" y="99"/>
                  </a:cubicBezTo>
                  <a:cubicBezTo>
                    <a:pt x="344" y="106"/>
                    <a:pt x="350" y="129"/>
                    <a:pt x="352" y="133"/>
                  </a:cubicBezTo>
                  <a:cubicBezTo>
                    <a:pt x="354" y="136"/>
                    <a:pt x="351" y="156"/>
                    <a:pt x="351" y="156"/>
                  </a:cubicBezTo>
                  <a:cubicBezTo>
                    <a:pt x="352" y="171"/>
                    <a:pt x="362" y="170"/>
                    <a:pt x="364" y="170"/>
                  </a:cubicBezTo>
                  <a:cubicBezTo>
                    <a:pt x="367" y="170"/>
                    <a:pt x="378" y="171"/>
                    <a:pt x="379" y="173"/>
                  </a:cubicBezTo>
                  <a:cubicBezTo>
                    <a:pt x="381" y="175"/>
                    <a:pt x="386" y="176"/>
                    <a:pt x="388" y="175"/>
                  </a:cubicBezTo>
                  <a:cubicBezTo>
                    <a:pt x="389" y="174"/>
                    <a:pt x="397" y="167"/>
                    <a:pt x="398" y="167"/>
                  </a:cubicBezTo>
                  <a:cubicBezTo>
                    <a:pt x="400" y="167"/>
                    <a:pt x="411" y="168"/>
                    <a:pt x="411" y="165"/>
                  </a:cubicBezTo>
                  <a:cubicBezTo>
                    <a:pt x="411" y="161"/>
                    <a:pt x="418" y="156"/>
                    <a:pt x="418" y="156"/>
                  </a:cubicBezTo>
                  <a:cubicBezTo>
                    <a:pt x="418" y="156"/>
                    <a:pt x="430" y="157"/>
                    <a:pt x="435" y="148"/>
                  </a:cubicBezTo>
                  <a:cubicBezTo>
                    <a:pt x="441" y="140"/>
                    <a:pt x="446" y="127"/>
                    <a:pt x="446" y="127"/>
                  </a:cubicBezTo>
                  <a:cubicBezTo>
                    <a:pt x="458" y="119"/>
                    <a:pt x="452" y="102"/>
                    <a:pt x="452" y="102"/>
                  </a:cubicBezTo>
                  <a:cubicBezTo>
                    <a:pt x="440" y="74"/>
                    <a:pt x="440" y="74"/>
                    <a:pt x="440" y="74"/>
                  </a:cubicBezTo>
                  <a:cubicBezTo>
                    <a:pt x="437" y="62"/>
                    <a:pt x="437" y="62"/>
                    <a:pt x="437" y="62"/>
                  </a:cubicBezTo>
                  <a:cubicBezTo>
                    <a:pt x="444" y="52"/>
                    <a:pt x="442" y="28"/>
                    <a:pt x="442" y="28"/>
                  </a:cubicBezTo>
                  <a:lnTo>
                    <a:pt x="442" y="27"/>
                  </a:lnTo>
                  <a:close/>
                </a:path>
              </a:pathLst>
            </a:custGeom>
            <a:grpFill/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未知"/>
            <p:cNvSpPr/>
            <p:nvPr/>
          </p:nvSpPr>
          <p:spPr bwMode="auto">
            <a:xfrm>
              <a:off x="4757737" y="2833687"/>
              <a:ext cx="28575" cy="28575"/>
            </a:xfrm>
            <a:custGeom>
              <a:avLst/>
              <a:gdLst>
                <a:gd name="T0" fmla="*/ 7 w 7"/>
                <a:gd name="T1" fmla="*/ 4 h 7"/>
                <a:gd name="T2" fmla="*/ 4 w 7"/>
                <a:gd name="T3" fmla="*/ 7 h 7"/>
                <a:gd name="T4" fmla="*/ 0 w 7"/>
                <a:gd name="T5" fmla="*/ 4 h 7"/>
                <a:gd name="T6" fmla="*/ 4 w 7"/>
                <a:gd name="T7" fmla="*/ 0 h 7"/>
                <a:gd name="T8" fmla="*/ 7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grpFill/>
            <a:ln w="9252" cmpd="sng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未知"/>
            <p:cNvSpPr/>
            <p:nvPr/>
          </p:nvSpPr>
          <p:spPr bwMode="auto">
            <a:xfrm>
              <a:off x="4738687" y="2824162"/>
              <a:ext cx="57150" cy="57150"/>
            </a:xfrm>
            <a:custGeom>
              <a:avLst/>
              <a:gdLst>
                <a:gd name="T0" fmla="*/ 15 w 15"/>
                <a:gd name="T1" fmla="*/ 8 h 16"/>
                <a:gd name="T2" fmla="*/ 7 w 15"/>
                <a:gd name="T3" fmla="*/ 15 h 16"/>
                <a:gd name="T4" fmla="*/ 0 w 15"/>
                <a:gd name="T5" fmla="*/ 8 h 16"/>
                <a:gd name="T6" fmla="*/ 8 w 15"/>
                <a:gd name="T7" fmla="*/ 0 h 16"/>
                <a:gd name="T8" fmla="*/ 15 w 15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2"/>
                    <a:pt x="12" y="16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Oval 10"/>
            <p:cNvSpPr>
              <a:spLocks noChangeArrowheads="1"/>
            </p:cNvSpPr>
            <p:nvPr/>
          </p:nvSpPr>
          <p:spPr bwMode="auto">
            <a:xfrm>
              <a:off x="4748212" y="4471987"/>
              <a:ext cx="19050" cy="28575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未知"/>
            <p:cNvSpPr/>
            <p:nvPr/>
          </p:nvSpPr>
          <p:spPr bwMode="auto">
            <a:xfrm>
              <a:off x="4729162" y="4452937"/>
              <a:ext cx="57150" cy="57150"/>
            </a:xfrm>
            <a:custGeom>
              <a:avLst/>
              <a:gdLst>
                <a:gd name="T0" fmla="*/ 16 w 16"/>
                <a:gd name="T1" fmla="*/ 8 h 16"/>
                <a:gd name="T2" fmla="*/ 8 w 16"/>
                <a:gd name="T3" fmla="*/ 16 h 16"/>
                <a:gd name="T4" fmla="*/ 1 w 16"/>
                <a:gd name="T5" fmla="*/ 8 h 16"/>
                <a:gd name="T6" fmla="*/ 8 w 16"/>
                <a:gd name="T7" fmla="*/ 0 h 16"/>
                <a:gd name="T8" fmla="*/ 16 w 16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12"/>
                    <a:pt x="12" y="16"/>
                    <a:pt x="8" y="16"/>
                  </a:cubicBezTo>
                  <a:cubicBezTo>
                    <a:pt x="4" y="16"/>
                    <a:pt x="0" y="12"/>
                    <a:pt x="1" y="8"/>
                  </a:cubicBezTo>
                  <a:cubicBezTo>
                    <a:pt x="1" y="4"/>
                    <a:pt x="4" y="0"/>
                    <a:pt x="8" y="0"/>
                  </a:cubicBezTo>
                  <a:cubicBezTo>
                    <a:pt x="13" y="1"/>
                    <a:pt x="16" y="4"/>
                    <a:pt x="16" y="8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未知"/>
            <p:cNvSpPr/>
            <p:nvPr/>
          </p:nvSpPr>
          <p:spPr bwMode="auto">
            <a:xfrm>
              <a:off x="4929187" y="1957387"/>
              <a:ext cx="28575" cy="19050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6 h 6"/>
                <a:gd name="T4" fmla="*/ 0 w 7"/>
                <a:gd name="T5" fmla="*/ 3 h 6"/>
                <a:gd name="T6" fmla="*/ 4 w 7"/>
                <a:gd name="T7" fmla="*/ 0 h 6"/>
                <a:gd name="T8" fmla="*/ 7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grpFill/>
            <a:ln w="9252" cmpd="sng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未知"/>
            <p:cNvSpPr/>
            <p:nvPr/>
          </p:nvSpPr>
          <p:spPr bwMode="auto">
            <a:xfrm>
              <a:off x="4919662" y="1938337"/>
              <a:ext cx="57150" cy="57150"/>
            </a:xfrm>
            <a:custGeom>
              <a:avLst/>
              <a:gdLst>
                <a:gd name="T0" fmla="*/ 15 w 15"/>
                <a:gd name="T1" fmla="*/ 8 h 16"/>
                <a:gd name="T2" fmla="*/ 7 w 15"/>
                <a:gd name="T3" fmla="*/ 16 h 16"/>
                <a:gd name="T4" fmla="*/ 0 w 15"/>
                <a:gd name="T5" fmla="*/ 8 h 16"/>
                <a:gd name="T6" fmla="*/ 8 w 15"/>
                <a:gd name="T7" fmla="*/ 0 h 16"/>
                <a:gd name="T8" fmla="*/ 15 w 15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3"/>
                    <a:pt x="11" y="16"/>
                    <a:pt x="7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Oval 14"/>
            <p:cNvSpPr>
              <a:spLocks noChangeArrowheads="1"/>
            </p:cNvSpPr>
            <p:nvPr/>
          </p:nvSpPr>
          <p:spPr bwMode="auto">
            <a:xfrm>
              <a:off x="4814887" y="2433637"/>
              <a:ext cx="76200" cy="76200"/>
            </a:xfrm>
            <a:prstGeom prst="ellipse">
              <a:avLst/>
            </a:prstGeom>
            <a:grpFill/>
            <a:ln w="190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Oval 15"/>
            <p:cNvSpPr>
              <a:spLocks noChangeArrowheads="1"/>
            </p:cNvSpPr>
            <p:nvPr/>
          </p:nvSpPr>
          <p:spPr bwMode="auto">
            <a:xfrm>
              <a:off x="4843462" y="2462212"/>
              <a:ext cx="28575" cy="28575"/>
            </a:xfrm>
            <a:prstGeom prst="ellipse">
              <a:avLst/>
            </a:prstGeom>
            <a:grpFill/>
            <a:ln w="190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Rectangle 16"/>
            <p:cNvSpPr>
              <a:spLocks noChangeArrowheads="1"/>
            </p:cNvSpPr>
            <p:nvPr/>
          </p:nvSpPr>
          <p:spPr bwMode="auto">
            <a:xfrm>
              <a:off x="4576762" y="4329112"/>
              <a:ext cx="332964" cy="13318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固原市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Rectangle 17"/>
            <p:cNvSpPr>
              <a:spLocks noChangeArrowheads="1"/>
            </p:cNvSpPr>
            <p:nvPr/>
          </p:nvSpPr>
          <p:spPr bwMode="auto">
            <a:xfrm>
              <a:off x="4536286" y="2300452"/>
              <a:ext cx="332964" cy="13318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银川市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Rectangle 18"/>
            <p:cNvSpPr>
              <a:spLocks noChangeArrowheads="1"/>
            </p:cNvSpPr>
            <p:nvPr/>
          </p:nvSpPr>
          <p:spPr bwMode="auto">
            <a:xfrm>
              <a:off x="4443823" y="2909887"/>
              <a:ext cx="332964" cy="13318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吴忠市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4776787" y="2014537"/>
              <a:ext cx="443952" cy="133185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石嘴山市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57200" y="274638"/>
            <a:ext cx="389360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中国地图</a:t>
            </a:r>
            <a:r>
              <a:rPr lang="en-US" altLang="zh-CN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细分到省级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2" name="组合 41"/>
          <p:cNvGrpSpPr/>
          <p:nvPr/>
        </p:nvGrpSpPr>
        <p:grpSpPr>
          <a:xfrm>
            <a:off x="508487" y="248400"/>
            <a:ext cx="7662957" cy="6508269"/>
            <a:chOff x="508487" y="248400"/>
            <a:chExt cx="7662957" cy="6508269"/>
          </a:xfrm>
        </p:grpSpPr>
        <p:sp>
          <p:nvSpPr>
            <p:cNvPr id="9" name="939439.625287.753.55.1255">
              <a:hlinkClick r:id="" action="ppaction://macro?name=Slide1.939439.625287.753.55.1255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984753" y="6031793"/>
              <a:ext cx="121508" cy="77630"/>
            </a:xfrm>
            <a:custGeom>
              <a:avLst/>
              <a:gdLst>
                <a:gd name="T0" fmla="*/ 4 w 59"/>
                <a:gd name="T1" fmla="*/ 11 h 42"/>
                <a:gd name="T2" fmla="*/ 26 w 59"/>
                <a:gd name="T3" fmla="*/ 17 h 42"/>
                <a:gd name="T4" fmla="*/ 48 w 59"/>
                <a:gd name="T5" fmla="*/ 0 h 42"/>
                <a:gd name="T6" fmla="*/ 58 w 59"/>
                <a:gd name="T7" fmla="*/ 30 h 42"/>
                <a:gd name="T8" fmla="*/ 35 w 59"/>
                <a:gd name="T9" fmla="*/ 41 h 42"/>
                <a:gd name="T10" fmla="*/ 5 w 59"/>
                <a:gd name="T11" fmla="*/ 39 h 42"/>
                <a:gd name="T12" fmla="*/ 0 w 59"/>
                <a:gd name="T13" fmla="*/ 17 h 42"/>
                <a:gd name="T14" fmla="*/ 4 w 59"/>
                <a:gd name="T15" fmla="*/ 11 h 42"/>
                <a:gd name="T16" fmla="*/ 4 w 59"/>
                <a:gd name="T17" fmla="*/ 11 h 42"/>
                <a:gd name="T18" fmla="*/ 4 w 59"/>
                <a:gd name="T1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2">
                  <a:moveTo>
                    <a:pt x="4" y="11"/>
                  </a:moveTo>
                  <a:lnTo>
                    <a:pt x="26" y="17"/>
                  </a:lnTo>
                  <a:lnTo>
                    <a:pt x="48" y="0"/>
                  </a:lnTo>
                  <a:lnTo>
                    <a:pt x="58" y="30"/>
                  </a:lnTo>
                  <a:lnTo>
                    <a:pt x="35" y="41"/>
                  </a:lnTo>
                  <a:lnTo>
                    <a:pt x="5" y="39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0" tIns="0" rIns="0" bIns="0" anchor="b"/>
            <a:lstStyle/>
            <a:p>
              <a:endParaRPr lang="zh-CN" altLang="en-US"/>
            </a:p>
          </p:txBody>
        </p:sp>
        <p:sp>
          <p:nvSpPr>
            <p:cNvPr id="10" name="海南">
              <a:hlinkClick r:id="" action="ppaction://macro?name=Slide1.海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140100" y="6501594"/>
              <a:ext cx="380949" cy="255075"/>
            </a:xfrm>
            <a:custGeom>
              <a:avLst/>
              <a:gdLst>
                <a:gd name="T0" fmla="*/ 181 w 182"/>
                <a:gd name="T1" fmla="*/ 29 h 166"/>
                <a:gd name="T2" fmla="*/ 148 w 182"/>
                <a:gd name="T3" fmla="*/ 86 h 166"/>
                <a:gd name="T4" fmla="*/ 148 w 182"/>
                <a:gd name="T5" fmla="*/ 112 h 166"/>
                <a:gd name="T6" fmla="*/ 83 w 182"/>
                <a:gd name="T7" fmla="*/ 165 h 166"/>
                <a:gd name="T8" fmla="*/ 14 w 182"/>
                <a:gd name="T9" fmla="*/ 142 h 166"/>
                <a:gd name="T10" fmla="*/ 0 w 182"/>
                <a:gd name="T11" fmla="*/ 93 h 166"/>
                <a:gd name="T12" fmla="*/ 4 w 182"/>
                <a:gd name="T13" fmla="*/ 72 h 166"/>
                <a:gd name="T14" fmla="*/ 41 w 182"/>
                <a:gd name="T15" fmla="*/ 34 h 166"/>
                <a:gd name="T16" fmla="*/ 54 w 182"/>
                <a:gd name="T17" fmla="*/ 24 h 166"/>
                <a:gd name="T18" fmla="*/ 114 w 182"/>
                <a:gd name="T19" fmla="*/ 12 h 166"/>
                <a:gd name="T20" fmla="*/ 142 w 182"/>
                <a:gd name="T21" fmla="*/ 10 h 166"/>
                <a:gd name="T22" fmla="*/ 152 w 182"/>
                <a:gd name="T23" fmla="*/ 0 h 166"/>
                <a:gd name="T24" fmla="*/ 171 w 182"/>
                <a:gd name="T25" fmla="*/ 5 h 166"/>
                <a:gd name="T26" fmla="*/ 181 w 182"/>
                <a:gd name="T27" fmla="*/ 29 h 166"/>
                <a:gd name="T28" fmla="*/ 181 w 182"/>
                <a:gd name="T29" fmla="*/ 29 h 166"/>
                <a:gd name="T30" fmla="*/ 181 w 182"/>
                <a:gd name="T31" fmla="*/ 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166">
                  <a:moveTo>
                    <a:pt x="181" y="29"/>
                  </a:moveTo>
                  <a:lnTo>
                    <a:pt x="148" y="86"/>
                  </a:lnTo>
                  <a:lnTo>
                    <a:pt x="148" y="112"/>
                  </a:lnTo>
                  <a:lnTo>
                    <a:pt x="83" y="165"/>
                  </a:lnTo>
                  <a:lnTo>
                    <a:pt x="14" y="142"/>
                  </a:lnTo>
                  <a:lnTo>
                    <a:pt x="0" y="93"/>
                  </a:lnTo>
                  <a:lnTo>
                    <a:pt x="4" y="72"/>
                  </a:lnTo>
                  <a:lnTo>
                    <a:pt x="41" y="34"/>
                  </a:lnTo>
                  <a:lnTo>
                    <a:pt x="54" y="24"/>
                  </a:lnTo>
                  <a:lnTo>
                    <a:pt x="114" y="12"/>
                  </a:lnTo>
                  <a:lnTo>
                    <a:pt x="142" y="10"/>
                  </a:lnTo>
                  <a:lnTo>
                    <a:pt x="152" y="0"/>
                  </a:lnTo>
                  <a:lnTo>
                    <a:pt x="171" y="5"/>
                  </a:lnTo>
                  <a:lnTo>
                    <a:pt x="181" y="29"/>
                  </a:lnTo>
                  <a:lnTo>
                    <a:pt x="181" y="29"/>
                  </a:lnTo>
                  <a:lnTo>
                    <a:pt x="181" y="29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上海">
              <a:hlinkClick r:id="" action="ppaction://macro?name=Slide1.上海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6943517" y="4264508"/>
              <a:ext cx="121508" cy="155262"/>
            </a:xfrm>
            <a:custGeom>
              <a:avLst/>
              <a:gdLst>
                <a:gd name="T0" fmla="*/ 25 w 62"/>
                <a:gd name="T1" fmla="*/ 64 h 65"/>
                <a:gd name="T2" fmla="*/ 0 w 62"/>
                <a:gd name="T3" fmla="*/ 42 h 65"/>
                <a:gd name="T4" fmla="*/ 11 w 62"/>
                <a:gd name="T5" fmla="*/ 27 h 65"/>
                <a:gd name="T6" fmla="*/ 21 w 62"/>
                <a:gd name="T7" fmla="*/ 0 h 65"/>
                <a:gd name="T8" fmla="*/ 49 w 62"/>
                <a:gd name="T9" fmla="*/ 11 h 65"/>
                <a:gd name="T10" fmla="*/ 61 w 62"/>
                <a:gd name="T11" fmla="*/ 29 h 65"/>
                <a:gd name="T12" fmla="*/ 52 w 62"/>
                <a:gd name="T13" fmla="*/ 43 h 65"/>
                <a:gd name="T14" fmla="*/ 25 w 62"/>
                <a:gd name="T15" fmla="*/ 64 h 65"/>
                <a:gd name="T16" fmla="*/ 25 w 62"/>
                <a:gd name="T17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5">
                  <a:moveTo>
                    <a:pt x="25" y="64"/>
                  </a:moveTo>
                  <a:lnTo>
                    <a:pt x="0" y="42"/>
                  </a:lnTo>
                  <a:lnTo>
                    <a:pt x="11" y="27"/>
                  </a:lnTo>
                  <a:lnTo>
                    <a:pt x="21" y="0"/>
                  </a:lnTo>
                  <a:lnTo>
                    <a:pt x="49" y="11"/>
                  </a:lnTo>
                  <a:lnTo>
                    <a:pt x="61" y="29"/>
                  </a:lnTo>
                  <a:lnTo>
                    <a:pt x="52" y="43"/>
                  </a:lnTo>
                  <a:lnTo>
                    <a:pt x="25" y="64"/>
                  </a:lnTo>
                  <a:lnTo>
                    <a:pt x="25" y="6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河南">
              <a:hlinkClick r:id="" action="ppaction://macro?name=Slide1.河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349074" y="3535502"/>
              <a:ext cx="899828" cy="861339"/>
            </a:xfrm>
            <a:custGeom>
              <a:avLst/>
              <a:gdLst>
                <a:gd name="T0" fmla="*/ 50 w 426"/>
                <a:gd name="T1" fmla="*/ 268 h 385"/>
                <a:gd name="T2" fmla="*/ 111 w 426"/>
                <a:gd name="T3" fmla="*/ 322 h 385"/>
                <a:gd name="T4" fmla="*/ 162 w 426"/>
                <a:gd name="T5" fmla="*/ 333 h 385"/>
                <a:gd name="T6" fmla="*/ 208 w 426"/>
                <a:gd name="T7" fmla="*/ 326 h 385"/>
                <a:gd name="T8" fmla="*/ 222 w 426"/>
                <a:gd name="T9" fmla="*/ 333 h 385"/>
                <a:gd name="T10" fmla="*/ 238 w 426"/>
                <a:gd name="T11" fmla="*/ 323 h 385"/>
                <a:gd name="T12" fmla="*/ 249 w 426"/>
                <a:gd name="T13" fmla="*/ 335 h 385"/>
                <a:gd name="T14" fmla="*/ 256 w 426"/>
                <a:gd name="T15" fmla="*/ 354 h 385"/>
                <a:gd name="T16" fmla="*/ 278 w 426"/>
                <a:gd name="T17" fmla="*/ 366 h 385"/>
                <a:gd name="T18" fmla="*/ 307 w 426"/>
                <a:gd name="T19" fmla="*/ 366 h 385"/>
                <a:gd name="T20" fmla="*/ 329 w 426"/>
                <a:gd name="T21" fmla="*/ 384 h 385"/>
                <a:gd name="T22" fmla="*/ 349 w 426"/>
                <a:gd name="T23" fmla="*/ 375 h 385"/>
                <a:gd name="T24" fmla="*/ 364 w 426"/>
                <a:gd name="T25" fmla="*/ 384 h 385"/>
                <a:gd name="T26" fmla="*/ 377 w 426"/>
                <a:gd name="T27" fmla="*/ 359 h 385"/>
                <a:gd name="T28" fmla="*/ 396 w 426"/>
                <a:gd name="T29" fmla="*/ 350 h 385"/>
                <a:gd name="T30" fmla="*/ 399 w 426"/>
                <a:gd name="T31" fmla="*/ 329 h 385"/>
                <a:gd name="T32" fmla="*/ 393 w 426"/>
                <a:gd name="T33" fmla="*/ 292 h 385"/>
                <a:gd name="T34" fmla="*/ 389 w 426"/>
                <a:gd name="T35" fmla="*/ 288 h 385"/>
                <a:gd name="T36" fmla="*/ 370 w 426"/>
                <a:gd name="T37" fmla="*/ 307 h 385"/>
                <a:gd name="T38" fmla="*/ 342 w 426"/>
                <a:gd name="T39" fmla="*/ 285 h 385"/>
                <a:gd name="T40" fmla="*/ 321 w 426"/>
                <a:gd name="T41" fmla="*/ 259 h 385"/>
                <a:gd name="T42" fmla="*/ 342 w 426"/>
                <a:gd name="T43" fmla="*/ 244 h 385"/>
                <a:gd name="T44" fmla="*/ 348 w 426"/>
                <a:gd name="T45" fmla="*/ 219 h 385"/>
                <a:gd name="T46" fmla="*/ 360 w 426"/>
                <a:gd name="T47" fmla="*/ 209 h 385"/>
                <a:gd name="T48" fmla="*/ 358 w 426"/>
                <a:gd name="T49" fmla="*/ 174 h 385"/>
                <a:gd name="T50" fmla="*/ 367 w 426"/>
                <a:gd name="T51" fmla="*/ 168 h 385"/>
                <a:gd name="T52" fmla="*/ 384 w 426"/>
                <a:gd name="T53" fmla="*/ 178 h 385"/>
                <a:gd name="T54" fmla="*/ 396 w 426"/>
                <a:gd name="T55" fmla="*/ 192 h 385"/>
                <a:gd name="T56" fmla="*/ 417 w 426"/>
                <a:gd name="T57" fmla="*/ 178 h 385"/>
                <a:gd name="T58" fmla="*/ 425 w 426"/>
                <a:gd name="T59" fmla="*/ 169 h 385"/>
                <a:gd name="T60" fmla="*/ 421 w 426"/>
                <a:gd name="T61" fmla="*/ 152 h 385"/>
                <a:gd name="T62" fmla="*/ 396 w 426"/>
                <a:gd name="T63" fmla="*/ 137 h 385"/>
                <a:gd name="T64" fmla="*/ 391 w 426"/>
                <a:gd name="T65" fmla="*/ 120 h 385"/>
                <a:gd name="T66" fmla="*/ 344 w 426"/>
                <a:gd name="T67" fmla="*/ 126 h 385"/>
                <a:gd name="T68" fmla="*/ 315 w 426"/>
                <a:gd name="T69" fmla="*/ 101 h 385"/>
                <a:gd name="T70" fmla="*/ 302 w 426"/>
                <a:gd name="T71" fmla="*/ 96 h 385"/>
                <a:gd name="T72" fmla="*/ 302 w 426"/>
                <a:gd name="T73" fmla="*/ 80 h 385"/>
                <a:gd name="T74" fmla="*/ 366 w 426"/>
                <a:gd name="T75" fmla="*/ 7 h 385"/>
                <a:gd name="T76" fmla="*/ 342 w 426"/>
                <a:gd name="T77" fmla="*/ 13 h 385"/>
                <a:gd name="T78" fmla="*/ 328 w 426"/>
                <a:gd name="T79" fmla="*/ 24 h 385"/>
                <a:gd name="T80" fmla="*/ 321 w 426"/>
                <a:gd name="T81" fmla="*/ 15 h 385"/>
                <a:gd name="T82" fmla="*/ 321 w 426"/>
                <a:gd name="T83" fmla="*/ 4 h 385"/>
                <a:gd name="T84" fmla="*/ 310 w 426"/>
                <a:gd name="T85" fmla="*/ 0 h 385"/>
                <a:gd name="T86" fmla="*/ 281 w 426"/>
                <a:gd name="T87" fmla="*/ 12 h 385"/>
                <a:gd name="T88" fmla="*/ 208 w 426"/>
                <a:gd name="T89" fmla="*/ 2 h 385"/>
                <a:gd name="T90" fmla="*/ 203 w 426"/>
                <a:gd name="T91" fmla="*/ 63 h 385"/>
                <a:gd name="T92" fmla="*/ 168 w 426"/>
                <a:gd name="T93" fmla="*/ 91 h 385"/>
                <a:gd name="T94" fmla="*/ 120 w 426"/>
                <a:gd name="T95" fmla="*/ 101 h 385"/>
                <a:gd name="T96" fmla="*/ 54 w 426"/>
                <a:gd name="T97" fmla="*/ 147 h 385"/>
                <a:gd name="T98" fmla="*/ 0 w 426"/>
                <a:gd name="T99" fmla="*/ 161 h 385"/>
                <a:gd name="T100" fmla="*/ 0 w 426"/>
                <a:gd name="T101" fmla="*/ 171 h 385"/>
                <a:gd name="T102" fmla="*/ 50 w 426"/>
                <a:gd name="T103" fmla="*/ 246 h 385"/>
                <a:gd name="T104" fmla="*/ 50 w 426"/>
                <a:gd name="T105" fmla="*/ 268 h 385"/>
                <a:gd name="T106" fmla="*/ 50 w 426"/>
                <a:gd name="T107" fmla="*/ 268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6" h="385">
                  <a:moveTo>
                    <a:pt x="50" y="268"/>
                  </a:moveTo>
                  <a:lnTo>
                    <a:pt x="111" y="322"/>
                  </a:lnTo>
                  <a:lnTo>
                    <a:pt x="162" y="333"/>
                  </a:lnTo>
                  <a:lnTo>
                    <a:pt x="208" y="326"/>
                  </a:lnTo>
                  <a:lnTo>
                    <a:pt x="222" y="333"/>
                  </a:lnTo>
                  <a:lnTo>
                    <a:pt x="238" y="323"/>
                  </a:lnTo>
                  <a:lnTo>
                    <a:pt x="249" y="335"/>
                  </a:lnTo>
                  <a:lnTo>
                    <a:pt x="256" y="354"/>
                  </a:lnTo>
                  <a:lnTo>
                    <a:pt x="278" y="366"/>
                  </a:lnTo>
                  <a:lnTo>
                    <a:pt x="307" y="366"/>
                  </a:lnTo>
                  <a:lnTo>
                    <a:pt x="329" y="384"/>
                  </a:lnTo>
                  <a:lnTo>
                    <a:pt x="349" y="375"/>
                  </a:lnTo>
                  <a:lnTo>
                    <a:pt x="364" y="384"/>
                  </a:lnTo>
                  <a:lnTo>
                    <a:pt x="377" y="359"/>
                  </a:lnTo>
                  <a:lnTo>
                    <a:pt x="396" y="350"/>
                  </a:lnTo>
                  <a:lnTo>
                    <a:pt x="399" y="329"/>
                  </a:lnTo>
                  <a:lnTo>
                    <a:pt x="393" y="292"/>
                  </a:lnTo>
                  <a:lnTo>
                    <a:pt x="389" y="288"/>
                  </a:lnTo>
                  <a:lnTo>
                    <a:pt x="370" y="307"/>
                  </a:lnTo>
                  <a:lnTo>
                    <a:pt x="342" y="285"/>
                  </a:lnTo>
                  <a:lnTo>
                    <a:pt x="321" y="259"/>
                  </a:lnTo>
                  <a:lnTo>
                    <a:pt x="342" y="244"/>
                  </a:lnTo>
                  <a:lnTo>
                    <a:pt x="348" y="219"/>
                  </a:lnTo>
                  <a:lnTo>
                    <a:pt x="360" y="209"/>
                  </a:lnTo>
                  <a:lnTo>
                    <a:pt x="358" y="174"/>
                  </a:lnTo>
                  <a:lnTo>
                    <a:pt x="367" y="168"/>
                  </a:lnTo>
                  <a:lnTo>
                    <a:pt x="384" y="178"/>
                  </a:lnTo>
                  <a:lnTo>
                    <a:pt x="396" y="192"/>
                  </a:lnTo>
                  <a:lnTo>
                    <a:pt x="417" y="178"/>
                  </a:lnTo>
                  <a:lnTo>
                    <a:pt x="425" y="169"/>
                  </a:lnTo>
                  <a:lnTo>
                    <a:pt x="421" y="152"/>
                  </a:lnTo>
                  <a:lnTo>
                    <a:pt x="396" y="137"/>
                  </a:lnTo>
                  <a:lnTo>
                    <a:pt x="391" y="120"/>
                  </a:lnTo>
                  <a:lnTo>
                    <a:pt x="344" y="126"/>
                  </a:lnTo>
                  <a:lnTo>
                    <a:pt x="315" y="101"/>
                  </a:lnTo>
                  <a:lnTo>
                    <a:pt x="302" y="96"/>
                  </a:lnTo>
                  <a:lnTo>
                    <a:pt x="302" y="80"/>
                  </a:lnTo>
                  <a:lnTo>
                    <a:pt x="366" y="7"/>
                  </a:lnTo>
                  <a:lnTo>
                    <a:pt x="342" y="13"/>
                  </a:lnTo>
                  <a:lnTo>
                    <a:pt x="328" y="24"/>
                  </a:lnTo>
                  <a:lnTo>
                    <a:pt x="321" y="15"/>
                  </a:lnTo>
                  <a:lnTo>
                    <a:pt x="321" y="4"/>
                  </a:lnTo>
                  <a:lnTo>
                    <a:pt x="310" y="0"/>
                  </a:lnTo>
                  <a:lnTo>
                    <a:pt x="281" y="12"/>
                  </a:lnTo>
                  <a:lnTo>
                    <a:pt x="208" y="2"/>
                  </a:lnTo>
                  <a:lnTo>
                    <a:pt x="203" y="63"/>
                  </a:lnTo>
                  <a:lnTo>
                    <a:pt x="168" y="91"/>
                  </a:lnTo>
                  <a:lnTo>
                    <a:pt x="120" y="101"/>
                  </a:lnTo>
                  <a:lnTo>
                    <a:pt x="54" y="147"/>
                  </a:lnTo>
                  <a:lnTo>
                    <a:pt x="0" y="161"/>
                  </a:lnTo>
                  <a:lnTo>
                    <a:pt x="0" y="171"/>
                  </a:lnTo>
                  <a:lnTo>
                    <a:pt x="50" y="246"/>
                  </a:lnTo>
                  <a:lnTo>
                    <a:pt x="50" y="268"/>
                  </a:lnTo>
                  <a:lnTo>
                    <a:pt x="50" y="26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台湾">
              <a:hlinkClick r:id="" action="ppaction://macro?name=Slide1.台湾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6940356" y="5399666"/>
              <a:ext cx="206896" cy="643231"/>
            </a:xfrm>
            <a:custGeom>
              <a:avLst/>
              <a:gdLst>
                <a:gd name="T0" fmla="*/ 26 w 106"/>
                <a:gd name="T1" fmla="*/ 37 h 289"/>
                <a:gd name="T2" fmla="*/ 29 w 106"/>
                <a:gd name="T3" fmla="*/ 34 h 289"/>
                <a:gd name="T4" fmla="*/ 38 w 106"/>
                <a:gd name="T5" fmla="*/ 17 h 289"/>
                <a:gd name="T6" fmla="*/ 61 w 106"/>
                <a:gd name="T7" fmla="*/ 1 h 289"/>
                <a:gd name="T8" fmla="*/ 67 w 106"/>
                <a:gd name="T9" fmla="*/ 1 h 289"/>
                <a:gd name="T10" fmla="*/ 82 w 106"/>
                <a:gd name="T11" fmla="*/ 5 h 289"/>
                <a:gd name="T12" fmla="*/ 87 w 106"/>
                <a:gd name="T13" fmla="*/ 10 h 289"/>
                <a:gd name="T14" fmla="*/ 97 w 106"/>
                <a:gd name="T15" fmla="*/ 17 h 289"/>
                <a:gd name="T16" fmla="*/ 100 w 106"/>
                <a:gd name="T17" fmla="*/ 29 h 289"/>
                <a:gd name="T18" fmla="*/ 91 w 106"/>
                <a:gd name="T19" fmla="*/ 39 h 289"/>
                <a:gd name="T20" fmla="*/ 91 w 106"/>
                <a:gd name="T21" fmla="*/ 54 h 289"/>
                <a:gd name="T22" fmla="*/ 101 w 106"/>
                <a:gd name="T23" fmla="*/ 73 h 289"/>
                <a:gd name="T24" fmla="*/ 91 w 106"/>
                <a:gd name="T25" fmla="*/ 95 h 289"/>
                <a:gd name="T26" fmla="*/ 96 w 106"/>
                <a:gd name="T27" fmla="*/ 109 h 289"/>
                <a:gd name="T28" fmla="*/ 96 w 106"/>
                <a:gd name="T29" fmla="*/ 118 h 289"/>
                <a:gd name="T30" fmla="*/ 100 w 106"/>
                <a:gd name="T31" fmla="*/ 141 h 289"/>
                <a:gd name="T32" fmla="*/ 104 w 106"/>
                <a:gd name="T33" fmla="*/ 161 h 289"/>
                <a:gd name="T34" fmla="*/ 103 w 106"/>
                <a:gd name="T35" fmla="*/ 178 h 289"/>
                <a:gd name="T36" fmla="*/ 100 w 106"/>
                <a:gd name="T37" fmla="*/ 185 h 289"/>
                <a:gd name="T38" fmla="*/ 97 w 106"/>
                <a:gd name="T39" fmla="*/ 192 h 289"/>
                <a:gd name="T40" fmla="*/ 96 w 106"/>
                <a:gd name="T41" fmla="*/ 196 h 289"/>
                <a:gd name="T42" fmla="*/ 95 w 106"/>
                <a:gd name="T43" fmla="*/ 210 h 289"/>
                <a:gd name="T44" fmla="*/ 90 w 106"/>
                <a:gd name="T45" fmla="*/ 215 h 289"/>
                <a:gd name="T46" fmla="*/ 85 w 106"/>
                <a:gd name="T47" fmla="*/ 227 h 289"/>
                <a:gd name="T48" fmla="*/ 81 w 106"/>
                <a:gd name="T49" fmla="*/ 229 h 289"/>
                <a:gd name="T50" fmla="*/ 78 w 106"/>
                <a:gd name="T51" fmla="*/ 232 h 289"/>
                <a:gd name="T52" fmla="*/ 76 w 106"/>
                <a:gd name="T53" fmla="*/ 253 h 289"/>
                <a:gd name="T54" fmla="*/ 70 w 106"/>
                <a:gd name="T55" fmla="*/ 263 h 289"/>
                <a:gd name="T56" fmla="*/ 73 w 106"/>
                <a:gd name="T57" fmla="*/ 280 h 289"/>
                <a:gd name="T58" fmla="*/ 76 w 106"/>
                <a:gd name="T59" fmla="*/ 284 h 289"/>
                <a:gd name="T60" fmla="*/ 72 w 106"/>
                <a:gd name="T61" fmla="*/ 283 h 289"/>
                <a:gd name="T62" fmla="*/ 65 w 106"/>
                <a:gd name="T63" fmla="*/ 281 h 289"/>
                <a:gd name="T64" fmla="*/ 63 w 106"/>
                <a:gd name="T65" fmla="*/ 285 h 289"/>
                <a:gd name="T66" fmla="*/ 62 w 106"/>
                <a:gd name="T67" fmla="*/ 286 h 289"/>
                <a:gd name="T68" fmla="*/ 57 w 106"/>
                <a:gd name="T69" fmla="*/ 287 h 289"/>
                <a:gd name="T70" fmla="*/ 57 w 106"/>
                <a:gd name="T71" fmla="*/ 281 h 289"/>
                <a:gd name="T72" fmla="*/ 52 w 106"/>
                <a:gd name="T73" fmla="*/ 274 h 289"/>
                <a:gd name="T74" fmla="*/ 51 w 106"/>
                <a:gd name="T75" fmla="*/ 262 h 289"/>
                <a:gd name="T76" fmla="*/ 40 w 106"/>
                <a:gd name="T77" fmla="*/ 256 h 289"/>
                <a:gd name="T78" fmla="*/ 33 w 106"/>
                <a:gd name="T79" fmla="*/ 251 h 289"/>
                <a:gd name="T80" fmla="*/ 28 w 106"/>
                <a:gd name="T81" fmla="*/ 240 h 289"/>
                <a:gd name="T82" fmla="*/ 25 w 106"/>
                <a:gd name="T83" fmla="*/ 234 h 289"/>
                <a:gd name="T84" fmla="*/ 19 w 106"/>
                <a:gd name="T85" fmla="*/ 229 h 289"/>
                <a:gd name="T86" fmla="*/ 13 w 106"/>
                <a:gd name="T87" fmla="*/ 213 h 289"/>
                <a:gd name="T88" fmla="*/ 6 w 106"/>
                <a:gd name="T89" fmla="*/ 203 h 289"/>
                <a:gd name="T90" fmla="*/ 7 w 106"/>
                <a:gd name="T91" fmla="*/ 185 h 289"/>
                <a:gd name="T92" fmla="*/ 9 w 106"/>
                <a:gd name="T93" fmla="*/ 182 h 289"/>
                <a:gd name="T94" fmla="*/ 5 w 106"/>
                <a:gd name="T95" fmla="*/ 173 h 289"/>
                <a:gd name="T96" fmla="*/ 1 w 106"/>
                <a:gd name="T97" fmla="*/ 166 h 289"/>
                <a:gd name="T98" fmla="*/ 0 w 106"/>
                <a:gd name="T99" fmla="*/ 157 h 289"/>
                <a:gd name="T100" fmla="*/ 4 w 106"/>
                <a:gd name="T101" fmla="*/ 154 h 289"/>
                <a:gd name="T102" fmla="*/ 4 w 106"/>
                <a:gd name="T103" fmla="*/ 153 h 289"/>
                <a:gd name="T104" fmla="*/ 6 w 106"/>
                <a:gd name="T105" fmla="*/ 141 h 289"/>
                <a:gd name="T106" fmla="*/ 5 w 106"/>
                <a:gd name="T107" fmla="*/ 137 h 289"/>
                <a:gd name="T108" fmla="*/ 5 w 106"/>
                <a:gd name="T109" fmla="*/ 133 h 289"/>
                <a:gd name="T110" fmla="*/ 5 w 106"/>
                <a:gd name="T111" fmla="*/ 100 h 289"/>
                <a:gd name="T112" fmla="*/ 6 w 106"/>
                <a:gd name="T113" fmla="*/ 95 h 289"/>
                <a:gd name="T114" fmla="*/ 9 w 106"/>
                <a:gd name="T115" fmla="*/ 92 h 289"/>
                <a:gd name="T116" fmla="*/ 14 w 106"/>
                <a:gd name="T117" fmla="*/ 75 h 289"/>
                <a:gd name="T118" fmla="*/ 24 w 106"/>
                <a:gd name="T119" fmla="*/ 49 h 289"/>
                <a:gd name="T120" fmla="*/ 24 w 106"/>
                <a:gd name="T121" fmla="*/ 41 h 289"/>
                <a:gd name="T122" fmla="*/ 23 w 106"/>
                <a:gd name="T123" fmla="*/ 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289">
                  <a:moveTo>
                    <a:pt x="23" y="40"/>
                  </a:move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3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4" y="1"/>
                  </a:lnTo>
                  <a:lnTo>
                    <a:pt x="64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7" y="1"/>
                  </a:lnTo>
                  <a:lnTo>
                    <a:pt x="67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75" y="0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90" y="10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100" y="17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0" y="48"/>
                  </a:lnTo>
                  <a:lnTo>
                    <a:pt x="91" y="48"/>
                  </a:lnTo>
                  <a:lnTo>
                    <a:pt x="91" y="50"/>
                  </a:lnTo>
                  <a:lnTo>
                    <a:pt x="91" y="52"/>
                  </a:lnTo>
                  <a:lnTo>
                    <a:pt x="91" y="54"/>
                  </a:lnTo>
                  <a:lnTo>
                    <a:pt x="93" y="54"/>
                  </a:lnTo>
                  <a:lnTo>
                    <a:pt x="93" y="56"/>
                  </a:lnTo>
                  <a:lnTo>
                    <a:pt x="93" y="58"/>
                  </a:lnTo>
                  <a:lnTo>
                    <a:pt x="93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5"/>
                  </a:lnTo>
                  <a:lnTo>
                    <a:pt x="98" y="65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1" y="72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3" y="73"/>
                  </a:lnTo>
                  <a:lnTo>
                    <a:pt x="101" y="75"/>
                  </a:lnTo>
                  <a:lnTo>
                    <a:pt x="100" y="75"/>
                  </a:lnTo>
                  <a:lnTo>
                    <a:pt x="98" y="77"/>
                  </a:lnTo>
                  <a:lnTo>
                    <a:pt x="98" y="77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1" y="87"/>
                  </a:lnTo>
                  <a:lnTo>
                    <a:pt x="91" y="87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2" y="95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2" y="98"/>
                  </a:lnTo>
                  <a:lnTo>
                    <a:pt x="92" y="98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5" y="100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8" y="109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3"/>
                  </a:lnTo>
                  <a:lnTo>
                    <a:pt x="97" y="113"/>
                  </a:lnTo>
                  <a:lnTo>
                    <a:pt x="97" y="113"/>
                  </a:lnTo>
                  <a:lnTo>
                    <a:pt x="97" y="113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6" y="127"/>
                  </a:lnTo>
                  <a:lnTo>
                    <a:pt x="96" y="127"/>
                  </a:lnTo>
                  <a:lnTo>
                    <a:pt x="96" y="129"/>
                  </a:lnTo>
                  <a:lnTo>
                    <a:pt x="96" y="129"/>
                  </a:lnTo>
                  <a:lnTo>
                    <a:pt x="96" y="131"/>
                  </a:lnTo>
                  <a:lnTo>
                    <a:pt x="97" y="131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7"/>
                  </a:lnTo>
                  <a:lnTo>
                    <a:pt x="100" y="137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100" y="141"/>
                  </a:lnTo>
                  <a:lnTo>
                    <a:pt x="102" y="141"/>
                  </a:lnTo>
                  <a:lnTo>
                    <a:pt x="102" y="143"/>
                  </a:lnTo>
                  <a:lnTo>
                    <a:pt x="102" y="143"/>
                  </a:lnTo>
                  <a:lnTo>
                    <a:pt x="102" y="145"/>
                  </a:lnTo>
                  <a:lnTo>
                    <a:pt x="102" y="145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2" y="157"/>
                  </a:lnTo>
                  <a:lnTo>
                    <a:pt x="104" y="157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5" y="163"/>
                  </a:lnTo>
                  <a:lnTo>
                    <a:pt x="104" y="165"/>
                  </a:lnTo>
                  <a:lnTo>
                    <a:pt x="104" y="165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104" y="169"/>
                  </a:lnTo>
                  <a:lnTo>
                    <a:pt x="104" y="171"/>
                  </a:lnTo>
                  <a:lnTo>
                    <a:pt x="104" y="171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5"/>
                  </a:lnTo>
                  <a:lnTo>
                    <a:pt x="103" y="175"/>
                  </a:lnTo>
                  <a:lnTo>
                    <a:pt x="103" y="177"/>
                  </a:lnTo>
                  <a:lnTo>
                    <a:pt x="103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200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1" y="213"/>
                  </a:lnTo>
                  <a:lnTo>
                    <a:pt x="91" y="213"/>
                  </a:lnTo>
                  <a:lnTo>
                    <a:pt x="91" y="213"/>
                  </a:lnTo>
                  <a:lnTo>
                    <a:pt x="91" y="213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6" y="219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8" y="236"/>
                  </a:lnTo>
                  <a:lnTo>
                    <a:pt x="78" y="238"/>
                  </a:lnTo>
                  <a:lnTo>
                    <a:pt x="78" y="238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8" y="243"/>
                  </a:lnTo>
                  <a:lnTo>
                    <a:pt x="78" y="243"/>
                  </a:lnTo>
                  <a:lnTo>
                    <a:pt x="78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7"/>
                  </a:lnTo>
                  <a:lnTo>
                    <a:pt x="78" y="249"/>
                  </a:lnTo>
                  <a:lnTo>
                    <a:pt x="78" y="249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0" y="262"/>
                  </a:lnTo>
                  <a:lnTo>
                    <a:pt x="70" y="262"/>
                  </a:lnTo>
                  <a:lnTo>
                    <a:pt x="70" y="262"/>
                  </a:lnTo>
                  <a:lnTo>
                    <a:pt x="70" y="262"/>
                  </a:lnTo>
                  <a:lnTo>
                    <a:pt x="70" y="263"/>
                  </a:lnTo>
                  <a:lnTo>
                    <a:pt x="70" y="263"/>
                  </a:lnTo>
                  <a:lnTo>
                    <a:pt x="70" y="263"/>
                  </a:lnTo>
                  <a:lnTo>
                    <a:pt x="70" y="263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1"/>
                  </a:lnTo>
                  <a:lnTo>
                    <a:pt x="71" y="271"/>
                  </a:lnTo>
                  <a:lnTo>
                    <a:pt x="71" y="273"/>
                  </a:lnTo>
                  <a:lnTo>
                    <a:pt x="71" y="273"/>
                  </a:lnTo>
                  <a:lnTo>
                    <a:pt x="71" y="275"/>
                  </a:lnTo>
                  <a:lnTo>
                    <a:pt x="72" y="275"/>
                  </a:lnTo>
                  <a:lnTo>
                    <a:pt x="72" y="277"/>
                  </a:lnTo>
                  <a:lnTo>
                    <a:pt x="72" y="277"/>
                  </a:lnTo>
                  <a:lnTo>
                    <a:pt x="72" y="277"/>
                  </a:lnTo>
                  <a:lnTo>
                    <a:pt x="73" y="277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0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7" y="285"/>
                  </a:lnTo>
                  <a:lnTo>
                    <a:pt x="57" y="285"/>
                  </a:lnTo>
                  <a:lnTo>
                    <a:pt x="57" y="285"/>
                  </a:lnTo>
                  <a:lnTo>
                    <a:pt x="57" y="285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2" y="276"/>
                  </a:lnTo>
                  <a:lnTo>
                    <a:pt x="52" y="276"/>
                  </a:lnTo>
                  <a:lnTo>
                    <a:pt x="52" y="276"/>
                  </a:lnTo>
                  <a:lnTo>
                    <a:pt x="52" y="274"/>
                  </a:lnTo>
                  <a:lnTo>
                    <a:pt x="52" y="274"/>
                  </a:lnTo>
                  <a:lnTo>
                    <a:pt x="52" y="274"/>
                  </a:lnTo>
                  <a:lnTo>
                    <a:pt x="52" y="274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68"/>
                  </a:lnTo>
                  <a:lnTo>
                    <a:pt x="52" y="268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4"/>
                  </a:lnTo>
                  <a:lnTo>
                    <a:pt x="51" y="264"/>
                  </a:lnTo>
                  <a:lnTo>
                    <a:pt x="51" y="264"/>
                  </a:lnTo>
                  <a:lnTo>
                    <a:pt x="51" y="264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1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48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3" y="256"/>
                  </a:lnTo>
                  <a:lnTo>
                    <a:pt x="43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0"/>
                  </a:lnTo>
                  <a:lnTo>
                    <a:pt x="31" y="250"/>
                  </a:lnTo>
                  <a:lnTo>
                    <a:pt x="31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30" y="238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5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19" y="223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5" y="221"/>
                  </a:lnTo>
                  <a:lnTo>
                    <a:pt x="15" y="219"/>
                  </a:lnTo>
                  <a:lnTo>
                    <a:pt x="15" y="219"/>
                  </a:lnTo>
                  <a:lnTo>
                    <a:pt x="15" y="217"/>
                  </a:lnTo>
                  <a:lnTo>
                    <a:pt x="13" y="217"/>
                  </a:lnTo>
                  <a:lnTo>
                    <a:pt x="13" y="217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3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09"/>
                  </a:lnTo>
                  <a:lnTo>
                    <a:pt x="8" y="209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5"/>
                  </a:lnTo>
                  <a:lnTo>
                    <a:pt x="6" y="205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1"/>
                  </a:lnTo>
                  <a:lnTo>
                    <a:pt x="5" y="201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5" y="197"/>
                  </a:lnTo>
                  <a:lnTo>
                    <a:pt x="5" y="197"/>
                  </a:lnTo>
                  <a:lnTo>
                    <a:pt x="5" y="195"/>
                  </a:lnTo>
                  <a:lnTo>
                    <a:pt x="5" y="193"/>
                  </a:lnTo>
                  <a:lnTo>
                    <a:pt x="8" y="191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6" y="176"/>
                  </a:lnTo>
                  <a:lnTo>
                    <a:pt x="6" y="176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4"/>
                  </a:lnTo>
                  <a:lnTo>
                    <a:pt x="5" y="174"/>
                  </a:lnTo>
                  <a:lnTo>
                    <a:pt x="5" y="174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1" y="169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6" y="147"/>
                  </a:lnTo>
                  <a:lnTo>
                    <a:pt x="6" y="147"/>
                  </a:lnTo>
                  <a:lnTo>
                    <a:pt x="6" y="147"/>
                  </a:lnTo>
                  <a:lnTo>
                    <a:pt x="6" y="147"/>
                  </a:lnTo>
                  <a:lnTo>
                    <a:pt x="6" y="145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6" y="143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7" y="130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6" y="123"/>
                  </a:lnTo>
                  <a:lnTo>
                    <a:pt x="6" y="121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7" y="115"/>
                  </a:lnTo>
                  <a:lnTo>
                    <a:pt x="7" y="113"/>
                  </a:lnTo>
                  <a:lnTo>
                    <a:pt x="7" y="111"/>
                  </a:lnTo>
                  <a:lnTo>
                    <a:pt x="7" y="109"/>
                  </a:lnTo>
                  <a:lnTo>
                    <a:pt x="7" y="106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3" y="81"/>
                  </a:lnTo>
                  <a:lnTo>
                    <a:pt x="13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9" y="65"/>
                  </a:lnTo>
                  <a:lnTo>
                    <a:pt x="19" y="63"/>
                  </a:lnTo>
                  <a:lnTo>
                    <a:pt x="20" y="61"/>
                  </a:lnTo>
                  <a:lnTo>
                    <a:pt x="20" y="59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广东">
              <a:hlinkClick r:id="" action="ppaction://macro?name=Slide1.广东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311550" y="5495077"/>
              <a:ext cx="1162552" cy="1016602"/>
            </a:xfrm>
            <a:custGeom>
              <a:avLst/>
              <a:gdLst>
                <a:gd name="T0" fmla="*/ 161 w 548"/>
                <a:gd name="T1" fmla="*/ 65 h 455"/>
                <a:gd name="T2" fmla="*/ 168 w 548"/>
                <a:gd name="T3" fmla="*/ 36 h 455"/>
                <a:gd name="T4" fmla="*/ 219 w 548"/>
                <a:gd name="T5" fmla="*/ 52 h 455"/>
                <a:gd name="T6" fmla="*/ 216 w 548"/>
                <a:gd name="T7" fmla="*/ 28 h 455"/>
                <a:gd name="T8" fmla="*/ 238 w 548"/>
                <a:gd name="T9" fmla="*/ 2 h 455"/>
                <a:gd name="T10" fmla="*/ 294 w 548"/>
                <a:gd name="T11" fmla="*/ 0 h 455"/>
                <a:gd name="T12" fmla="*/ 344 w 548"/>
                <a:gd name="T13" fmla="*/ 4 h 455"/>
                <a:gd name="T14" fmla="*/ 340 w 548"/>
                <a:gd name="T15" fmla="*/ 32 h 455"/>
                <a:gd name="T16" fmla="*/ 322 w 548"/>
                <a:gd name="T17" fmla="*/ 67 h 455"/>
                <a:gd name="T18" fmla="*/ 406 w 548"/>
                <a:gd name="T19" fmla="*/ 45 h 455"/>
                <a:gd name="T20" fmla="*/ 440 w 548"/>
                <a:gd name="T21" fmla="*/ 52 h 455"/>
                <a:gd name="T22" fmla="*/ 435 w 548"/>
                <a:gd name="T23" fmla="*/ 26 h 455"/>
                <a:gd name="T24" fmla="*/ 492 w 548"/>
                <a:gd name="T25" fmla="*/ 43 h 455"/>
                <a:gd name="T26" fmla="*/ 525 w 548"/>
                <a:gd name="T27" fmla="*/ 67 h 455"/>
                <a:gd name="T28" fmla="*/ 532 w 548"/>
                <a:gd name="T29" fmla="*/ 127 h 455"/>
                <a:gd name="T30" fmla="*/ 507 w 548"/>
                <a:gd name="T31" fmla="*/ 154 h 455"/>
                <a:gd name="T32" fmla="*/ 460 w 548"/>
                <a:gd name="T33" fmla="*/ 195 h 455"/>
                <a:gd name="T34" fmla="*/ 436 w 548"/>
                <a:gd name="T35" fmla="*/ 203 h 455"/>
                <a:gd name="T36" fmla="*/ 426 w 548"/>
                <a:gd name="T37" fmla="*/ 207 h 455"/>
                <a:gd name="T38" fmla="*/ 386 w 548"/>
                <a:gd name="T39" fmla="*/ 221 h 455"/>
                <a:gd name="T40" fmla="*/ 358 w 548"/>
                <a:gd name="T41" fmla="*/ 224 h 455"/>
                <a:gd name="T42" fmla="*/ 283 w 548"/>
                <a:gd name="T43" fmla="*/ 214 h 455"/>
                <a:gd name="T44" fmla="*/ 293 w 548"/>
                <a:gd name="T45" fmla="*/ 267 h 455"/>
                <a:gd name="T46" fmla="*/ 246 w 548"/>
                <a:gd name="T47" fmla="*/ 302 h 455"/>
                <a:gd name="T48" fmla="*/ 198 w 548"/>
                <a:gd name="T49" fmla="*/ 316 h 455"/>
                <a:gd name="T50" fmla="*/ 142 w 548"/>
                <a:gd name="T51" fmla="*/ 338 h 455"/>
                <a:gd name="T52" fmla="*/ 54 w 548"/>
                <a:gd name="T53" fmla="*/ 380 h 455"/>
                <a:gd name="T54" fmla="*/ 67 w 548"/>
                <a:gd name="T55" fmla="*/ 438 h 455"/>
                <a:gd name="T56" fmla="*/ 26 w 548"/>
                <a:gd name="T57" fmla="*/ 453 h 455"/>
                <a:gd name="T58" fmla="*/ 5 w 548"/>
                <a:gd name="T59" fmla="*/ 372 h 455"/>
                <a:gd name="T60" fmla="*/ 24 w 548"/>
                <a:gd name="T61" fmla="*/ 325 h 455"/>
                <a:gd name="T62" fmla="*/ 46 w 548"/>
                <a:gd name="T63" fmla="*/ 303 h 455"/>
                <a:gd name="T64" fmla="*/ 74 w 548"/>
                <a:gd name="T65" fmla="*/ 265 h 455"/>
                <a:gd name="T66" fmla="*/ 115 w 548"/>
                <a:gd name="T67" fmla="*/ 187 h 455"/>
                <a:gd name="T68" fmla="*/ 146 w 548"/>
                <a:gd name="T69" fmla="*/ 128 h 455"/>
                <a:gd name="T70" fmla="*/ 146 w 548"/>
                <a:gd name="T71" fmla="*/ 7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8" h="455">
                  <a:moveTo>
                    <a:pt x="146" y="77"/>
                  </a:moveTo>
                  <a:lnTo>
                    <a:pt x="161" y="65"/>
                  </a:lnTo>
                  <a:lnTo>
                    <a:pt x="161" y="43"/>
                  </a:lnTo>
                  <a:lnTo>
                    <a:pt x="168" y="36"/>
                  </a:lnTo>
                  <a:lnTo>
                    <a:pt x="187" y="38"/>
                  </a:lnTo>
                  <a:lnTo>
                    <a:pt x="219" y="52"/>
                  </a:lnTo>
                  <a:lnTo>
                    <a:pt x="224" y="41"/>
                  </a:lnTo>
                  <a:lnTo>
                    <a:pt x="216" y="28"/>
                  </a:lnTo>
                  <a:lnTo>
                    <a:pt x="219" y="19"/>
                  </a:lnTo>
                  <a:lnTo>
                    <a:pt x="238" y="2"/>
                  </a:lnTo>
                  <a:lnTo>
                    <a:pt x="274" y="12"/>
                  </a:lnTo>
                  <a:lnTo>
                    <a:pt x="294" y="0"/>
                  </a:lnTo>
                  <a:lnTo>
                    <a:pt x="309" y="14"/>
                  </a:lnTo>
                  <a:lnTo>
                    <a:pt x="344" y="4"/>
                  </a:lnTo>
                  <a:lnTo>
                    <a:pt x="350" y="18"/>
                  </a:lnTo>
                  <a:lnTo>
                    <a:pt x="340" y="32"/>
                  </a:lnTo>
                  <a:lnTo>
                    <a:pt x="322" y="60"/>
                  </a:lnTo>
                  <a:lnTo>
                    <a:pt x="322" y="67"/>
                  </a:lnTo>
                  <a:lnTo>
                    <a:pt x="332" y="74"/>
                  </a:lnTo>
                  <a:lnTo>
                    <a:pt x="406" y="45"/>
                  </a:lnTo>
                  <a:lnTo>
                    <a:pt x="433" y="60"/>
                  </a:lnTo>
                  <a:lnTo>
                    <a:pt x="440" y="52"/>
                  </a:lnTo>
                  <a:lnTo>
                    <a:pt x="433" y="36"/>
                  </a:lnTo>
                  <a:lnTo>
                    <a:pt x="435" y="26"/>
                  </a:lnTo>
                  <a:lnTo>
                    <a:pt x="483" y="36"/>
                  </a:lnTo>
                  <a:lnTo>
                    <a:pt x="492" y="43"/>
                  </a:lnTo>
                  <a:lnTo>
                    <a:pt x="506" y="41"/>
                  </a:lnTo>
                  <a:lnTo>
                    <a:pt x="525" y="67"/>
                  </a:lnTo>
                  <a:lnTo>
                    <a:pt x="547" y="115"/>
                  </a:lnTo>
                  <a:lnTo>
                    <a:pt x="532" y="127"/>
                  </a:lnTo>
                  <a:lnTo>
                    <a:pt x="520" y="150"/>
                  </a:lnTo>
                  <a:lnTo>
                    <a:pt x="507" y="154"/>
                  </a:lnTo>
                  <a:lnTo>
                    <a:pt x="497" y="177"/>
                  </a:lnTo>
                  <a:lnTo>
                    <a:pt x="460" y="195"/>
                  </a:lnTo>
                  <a:lnTo>
                    <a:pt x="446" y="187"/>
                  </a:lnTo>
                  <a:lnTo>
                    <a:pt x="436" y="203"/>
                  </a:lnTo>
                  <a:lnTo>
                    <a:pt x="436" y="207"/>
                  </a:lnTo>
                  <a:lnTo>
                    <a:pt x="426" y="207"/>
                  </a:lnTo>
                  <a:lnTo>
                    <a:pt x="405" y="207"/>
                  </a:lnTo>
                  <a:lnTo>
                    <a:pt x="386" y="221"/>
                  </a:lnTo>
                  <a:lnTo>
                    <a:pt x="373" y="213"/>
                  </a:lnTo>
                  <a:lnTo>
                    <a:pt x="358" y="224"/>
                  </a:lnTo>
                  <a:lnTo>
                    <a:pt x="317" y="241"/>
                  </a:lnTo>
                  <a:lnTo>
                    <a:pt x="283" y="214"/>
                  </a:lnTo>
                  <a:lnTo>
                    <a:pt x="280" y="236"/>
                  </a:lnTo>
                  <a:lnTo>
                    <a:pt x="293" y="267"/>
                  </a:lnTo>
                  <a:lnTo>
                    <a:pt x="262" y="279"/>
                  </a:lnTo>
                  <a:lnTo>
                    <a:pt x="246" y="302"/>
                  </a:lnTo>
                  <a:lnTo>
                    <a:pt x="214" y="309"/>
                  </a:lnTo>
                  <a:lnTo>
                    <a:pt x="198" y="316"/>
                  </a:lnTo>
                  <a:lnTo>
                    <a:pt x="165" y="316"/>
                  </a:lnTo>
                  <a:lnTo>
                    <a:pt x="142" y="338"/>
                  </a:lnTo>
                  <a:lnTo>
                    <a:pt x="83" y="359"/>
                  </a:lnTo>
                  <a:lnTo>
                    <a:pt x="54" y="380"/>
                  </a:lnTo>
                  <a:lnTo>
                    <a:pt x="40" y="394"/>
                  </a:lnTo>
                  <a:lnTo>
                    <a:pt x="67" y="438"/>
                  </a:lnTo>
                  <a:lnTo>
                    <a:pt x="48" y="454"/>
                  </a:lnTo>
                  <a:lnTo>
                    <a:pt x="26" y="453"/>
                  </a:lnTo>
                  <a:lnTo>
                    <a:pt x="0" y="406"/>
                  </a:lnTo>
                  <a:lnTo>
                    <a:pt x="5" y="372"/>
                  </a:lnTo>
                  <a:lnTo>
                    <a:pt x="5" y="356"/>
                  </a:lnTo>
                  <a:lnTo>
                    <a:pt x="24" y="325"/>
                  </a:lnTo>
                  <a:lnTo>
                    <a:pt x="48" y="319"/>
                  </a:lnTo>
                  <a:lnTo>
                    <a:pt x="46" y="303"/>
                  </a:lnTo>
                  <a:lnTo>
                    <a:pt x="71" y="293"/>
                  </a:lnTo>
                  <a:lnTo>
                    <a:pt x="74" y="265"/>
                  </a:lnTo>
                  <a:lnTo>
                    <a:pt x="117" y="231"/>
                  </a:lnTo>
                  <a:lnTo>
                    <a:pt x="115" y="187"/>
                  </a:lnTo>
                  <a:lnTo>
                    <a:pt x="147" y="144"/>
                  </a:lnTo>
                  <a:lnTo>
                    <a:pt x="146" y="128"/>
                  </a:lnTo>
                  <a:lnTo>
                    <a:pt x="157" y="112"/>
                  </a:lnTo>
                  <a:lnTo>
                    <a:pt x="146" y="77"/>
                  </a:lnTo>
                  <a:lnTo>
                    <a:pt x="146" y="77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广西">
              <a:hlinkClick r:id="" action="ppaction://macro?name=Slide1.广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453853" y="5354660"/>
              <a:ext cx="1195393" cy="898306"/>
            </a:xfrm>
            <a:custGeom>
              <a:avLst/>
              <a:gdLst>
                <a:gd name="T0" fmla="*/ 26 w 568"/>
                <a:gd name="T1" fmla="*/ 159 h 410"/>
                <a:gd name="T2" fmla="*/ 63 w 568"/>
                <a:gd name="T3" fmla="*/ 141 h 410"/>
                <a:gd name="T4" fmla="*/ 122 w 568"/>
                <a:gd name="T5" fmla="*/ 157 h 410"/>
                <a:gd name="T6" fmla="*/ 134 w 568"/>
                <a:gd name="T7" fmla="*/ 131 h 410"/>
                <a:gd name="T8" fmla="*/ 216 w 568"/>
                <a:gd name="T9" fmla="*/ 99 h 410"/>
                <a:gd name="T10" fmla="*/ 283 w 568"/>
                <a:gd name="T11" fmla="*/ 81 h 410"/>
                <a:gd name="T12" fmla="*/ 311 w 568"/>
                <a:gd name="T13" fmla="*/ 88 h 410"/>
                <a:gd name="T14" fmla="*/ 334 w 568"/>
                <a:gd name="T15" fmla="*/ 71 h 410"/>
                <a:gd name="T16" fmla="*/ 342 w 568"/>
                <a:gd name="T17" fmla="*/ 55 h 410"/>
                <a:gd name="T18" fmla="*/ 370 w 568"/>
                <a:gd name="T19" fmla="*/ 35 h 410"/>
                <a:gd name="T20" fmla="*/ 407 w 568"/>
                <a:gd name="T21" fmla="*/ 15 h 410"/>
                <a:gd name="T22" fmla="*/ 423 w 568"/>
                <a:gd name="T23" fmla="*/ 33 h 410"/>
                <a:gd name="T24" fmla="*/ 458 w 568"/>
                <a:gd name="T25" fmla="*/ 7 h 410"/>
                <a:gd name="T26" fmla="*/ 495 w 568"/>
                <a:gd name="T27" fmla="*/ 7 h 410"/>
                <a:gd name="T28" fmla="*/ 514 w 568"/>
                <a:gd name="T29" fmla="*/ 37 h 410"/>
                <a:gd name="T30" fmla="*/ 492 w 568"/>
                <a:gd name="T31" fmla="*/ 90 h 410"/>
                <a:gd name="T32" fmla="*/ 492 w 568"/>
                <a:gd name="T33" fmla="*/ 114 h 410"/>
                <a:gd name="T34" fmla="*/ 529 w 568"/>
                <a:gd name="T35" fmla="*/ 133 h 410"/>
                <a:gd name="T36" fmla="*/ 556 w 568"/>
                <a:gd name="T37" fmla="*/ 124 h 410"/>
                <a:gd name="T38" fmla="*/ 556 w 568"/>
                <a:gd name="T39" fmla="*/ 175 h 410"/>
                <a:gd name="T40" fmla="*/ 525 w 568"/>
                <a:gd name="T41" fmla="*/ 234 h 410"/>
                <a:gd name="T42" fmla="*/ 484 w 568"/>
                <a:gd name="T43" fmla="*/ 312 h 410"/>
                <a:gd name="T44" fmla="*/ 456 w 568"/>
                <a:gd name="T45" fmla="*/ 350 h 410"/>
                <a:gd name="T46" fmla="*/ 434 w 568"/>
                <a:gd name="T47" fmla="*/ 372 h 410"/>
                <a:gd name="T48" fmla="*/ 368 w 568"/>
                <a:gd name="T49" fmla="*/ 409 h 410"/>
                <a:gd name="T50" fmla="*/ 317 w 568"/>
                <a:gd name="T51" fmla="*/ 380 h 410"/>
                <a:gd name="T52" fmla="*/ 264 w 568"/>
                <a:gd name="T53" fmla="*/ 408 h 410"/>
                <a:gd name="T54" fmla="*/ 178 w 568"/>
                <a:gd name="T55" fmla="*/ 376 h 410"/>
                <a:gd name="T56" fmla="*/ 182 w 568"/>
                <a:gd name="T57" fmla="*/ 317 h 410"/>
                <a:gd name="T58" fmla="*/ 142 w 568"/>
                <a:gd name="T59" fmla="*/ 304 h 410"/>
                <a:gd name="T60" fmla="*/ 114 w 568"/>
                <a:gd name="T61" fmla="*/ 304 h 410"/>
                <a:gd name="T62" fmla="*/ 98 w 568"/>
                <a:gd name="T63" fmla="*/ 261 h 410"/>
                <a:gd name="T64" fmla="*/ 124 w 568"/>
                <a:gd name="T65" fmla="*/ 254 h 410"/>
                <a:gd name="T66" fmla="*/ 122 w 568"/>
                <a:gd name="T67" fmla="*/ 218 h 410"/>
                <a:gd name="T68" fmla="*/ 48 w 568"/>
                <a:gd name="T69" fmla="*/ 188 h 410"/>
                <a:gd name="T70" fmla="*/ 13 w 568"/>
                <a:gd name="T71" fmla="*/ 188 h 410"/>
                <a:gd name="T72" fmla="*/ 2 w 568"/>
                <a:gd name="T73" fmla="*/ 157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8" h="410">
                  <a:moveTo>
                    <a:pt x="2" y="157"/>
                  </a:moveTo>
                  <a:lnTo>
                    <a:pt x="26" y="159"/>
                  </a:lnTo>
                  <a:lnTo>
                    <a:pt x="52" y="135"/>
                  </a:lnTo>
                  <a:lnTo>
                    <a:pt x="63" y="141"/>
                  </a:lnTo>
                  <a:lnTo>
                    <a:pt x="114" y="162"/>
                  </a:lnTo>
                  <a:lnTo>
                    <a:pt x="122" y="157"/>
                  </a:lnTo>
                  <a:lnTo>
                    <a:pt x="124" y="140"/>
                  </a:lnTo>
                  <a:lnTo>
                    <a:pt x="134" y="131"/>
                  </a:lnTo>
                  <a:lnTo>
                    <a:pt x="204" y="85"/>
                  </a:lnTo>
                  <a:lnTo>
                    <a:pt x="216" y="99"/>
                  </a:lnTo>
                  <a:lnTo>
                    <a:pt x="259" y="112"/>
                  </a:lnTo>
                  <a:lnTo>
                    <a:pt x="283" y="81"/>
                  </a:lnTo>
                  <a:lnTo>
                    <a:pt x="294" y="88"/>
                  </a:lnTo>
                  <a:lnTo>
                    <a:pt x="311" y="88"/>
                  </a:lnTo>
                  <a:lnTo>
                    <a:pt x="311" y="79"/>
                  </a:lnTo>
                  <a:lnTo>
                    <a:pt x="334" y="71"/>
                  </a:lnTo>
                  <a:lnTo>
                    <a:pt x="334" y="65"/>
                  </a:lnTo>
                  <a:lnTo>
                    <a:pt x="342" y="55"/>
                  </a:lnTo>
                  <a:lnTo>
                    <a:pt x="347" y="56"/>
                  </a:lnTo>
                  <a:lnTo>
                    <a:pt x="370" y="35"/>
                  </a:lnTo>
                  <a:lnTo>
                    <a:pt x="389" y="39"/>
                  </a:lnTo>
                  <a:lnTo>
                    <a:pt x="407" y="15"/>
                  </a:lnTo>
                  <a:lnTo>
                    <a:pt x="415" y="35"/>
                  </a:lnTo>
                  <a:lnTo>
                    <a:pt x="423" y="33"/>
                  </a:lnTo>
                  <a:lnTo>
                    <a:pt x="452" y="6"/>
                  </a:lnTo>
                  <a:lnTo>
                    <a:pt x="458" y="7"/>
                  </a:lnTo>
                  <a:lnTo>
                    <a:pt x="472" y="0"/>
                  </a:lnTo>
                  <a:lnTo>
                    <a:pt x="495" y="7"/>
                  </a:lnTo>
                  <a:lnTo>
                    <a:pt x="495" y="33"/>
                  </a:lnTo>
                  <a:lnTo>
                    <a:pt x="514" y="37"/>
                  </a:lnTo>
                  <a:lnTo>
                    <a:pt x="509" y="63"/>
                  </a:lnTo>
                  <a:lnTo>
                    <a:pt x="492" y="90"/>
                  </a:lnTo>
                  <a:lnTo>
                    <a:pt x="484" y="114"/>
                  </a:lnTo>
                  <a:lnTo>
                    <a:pt x="492" y="114"/>
                  </a:lnTo>
                  <a:lnTo>
                    <a:pt x="511" y="95"/>
                  </a:lnTo>
                  <a:lnTo>
                    <a:pt x="529" y="133"/>
                  </a:lnTo>
                  <a:lnTo>
                    <a:pt x="542" y="124"/>
                  </a:lnTo>
                  <a:lnTo>
                    <a:pt x="556" y="124"/>
                  </a:lnTo>
                  <a:lnTo>
                    <a:pt x="567" y="159"/>
                  </a:lnTo>
                  <a:lnTo>
                    <a:pt x="556" y="175"/>
                  </a:lnTo>
                  <a:lnTo>
                    <a:pt x="557" y="191"/>
                  </a:lnTo>
                  <a:lnTo>
                    <a:pt x="525" y="234"/>
                  </a:lnTo>
                  <a:lnTo>
                    <a:pt x="527" y="278"/>
                  </a:lnTo>
                  <a:lnTo>
                    <a:pt x="484" y="312"/>
                  </a:lnTo>
                  <a:lnTo>
                    <a:pt x="481" y="340"/>
                  </a:lnTo>
                  <a:lnTo>
                    <a:pt x="456" y="350"/>
                  </a:lnTo>
                  <a:lnTo>
                    <a:pt x="458" y="366"/>
                  </a:lnTo>
                  <a:lnTo>
                    <a:pt x="434" y="372"/>
                  </a:lnTo>
                  <a:lnTo>
                    <a:pt x="415" y="403"/>
                  </a:lnTo>
                  <a:lnTo>
                    <a:pt x="368" y="409"/>
                  </a:lnTo>
                  <a:lnTo>
                    <a:pt x="342" y="390"/>
                  </a:lnTo>
                  <a:lnTo>
                    <a:pt x="317" y="380"/>
                  </a:lnTo>
                  <a:lnTo>
                    <a:pt x="289" y="406"/>
                  </a:lnTo>
                  <a:lnTo>
                    <a:pt x="264" y="408"/>
                  </a:lnTo>
                  <a:lnTo>
                    <a:pt x="236" y="409"/>
                  </a:lnTo>
                  <a:lnTo>
                    <a:pt x="178" y="376"/>
                  </a:lnTo>
                  <a:lnTo>
                    <a:pt x="167" y="347"/>
                  </a:lnTo>
                  <a:lnTo>
                    <a:pt x="182" y="317"/>
                  </a:lnTo>
                  <a:lnTo>
                    <a:pt x="164" y="304"/>
                  </a:lnTo>
                  <a:lnTo>
                    <a:pt x="142" y="304"/>
                  </a:lnTo>
                  <a:lnTo>
                    <a:pt x="137" y="299"/>
                  </a:lnTo>
                  <a:lnTo>
                    <a:pt x="114" y="304"/>
                  </a:lnTo>
                  <a:lnTo>
                    <a:pt x="89" y="288"/>
                  </a:lnTo>
                  <a:lnTo>
                    <a:pt x="98" y="261"/>
                  </a:lnTo>
                  <a:lnTo>
                    <a:pt x="117" y="260"/>
                  </a:lnTo>
                  <a:lnTo>
                    <a:pt x="124" y="254"/>
                  </a:lnTo>
                  <a:lnTo>
                    <a:pt x="130" y="231"/>
                  </a:lnTo>
                  <a:lnTo>
                    <a:pt x="122" y="218"/>
                  </a:lnTo>
                  <a:lnTo>
                    <a:pt x="58" y="206"/>
                  </a:lnTo>
                  <a:lnTo>
                    <a:pt x="48" y="188"/>
                  </a:lnTo>
                  <a:lnTo>
                    <a:pt x="29" y="188"/>
                  </a:lnTo>
                  <a:lnTo>
                    <a:pt x="13" y="188"/>
                  </a:lnTo>
                  <a:lnTo>
                    <a:pt x="0" y="167"/>
                  </a:lnTo>
                  <a:lnTo>
                    <a:pt x="2" y="157"/>
                  </a:lnTo>
                  <a:lnTo>
                    <a:pt x="2" y="157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福建">
              <a:hlinkClick r:id="" action="ppaction://macro?name=Slide1.福建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6265864" y="4928337"/>
              <a:ext cx="656809" cy="857641"/>
            </a:xfrm>
            <a:custGeom>
              <a:avLst/>
              <a:gdLst>
                <a:gd name="T0" fmla="*/ 0 w 309"/>
                <a:gd name="T1" fmla="*/ 299 h 389"/>
                <a:gd name="T2" fmla="*/ 11 w 309"/>
                <a:gd name="T3" fmla="*/ 232 h 389"/>
                <a:gd name="T4" fmla="*/ 22 w 309"/>
                <a:gd name="T5" fmla="*/ 214 h 389"/>
                <a:gd name="T6" fmla="*/ 26 w 309"/>
                <a:gd name="T7" fmla="*/ 195 h 389"/>
                <a:gd name="T8" fmla="*/ 41 w 309"/>
                <a:gd name="T9" fmla="*/ 168 h 389"/>
                <a:gd name="T10" fmla="*/ 33 w 309"/>
                <a:gd name="T11" fmla="*/ 157 h 389"/>
                <a:gd name="T12" fmla="*/ 35 w 309"/>
                <a:gd name="T13" fmla="*/ 134 h 389"/>
                <a:gd name="T14" fmla="*/ 66 w 309"/>
                <a:gd name="T15" fmla="*/ 98 h 389"/>
                <a:gd name="T16" fmla="*/ 63 w 309"/>
                <a:gd name="T17" fmla="*/ 75 h 389"/>
                <a:gd name="T18" fmla="*/ 85 w 309"/>
                <a:gd name="T19" fmla="*/ 40 h 389"/>
                <a:gd name="T20" fmla="*/ 105 w 309"/>
                <a:gd name="T21" fmla="*/ 45 h 389"/>
                <a:gd name="T22" fmla="*/ 146 w 309"/>
                <a:gd name="T23" fmla="*/ 16 h 389"/>
                <a:gd name="T24" fmla="*/ 153 w 309"/>
                <a:gd name="T25" fmla="*/ 0 h 389"/>
                <a:gd name="T26" fmla="*/ 177 w 309"/>
                <a:gd name="T27" fmla="*/ 5 h 389"/>
                <a:gd name="T28" fmla="*/ 190 w 309"/>
                <a:gd name="T29" fmla="*/ 37 h 389"/>
                <a:gd name="T30" fmla="*/ 201 w 309"/>
                <a:gd name="T31" fmla="*/ 61 h 389"/>
                <a:gd name="T32" fmla="*/ 226 w 309"/>
                <a:gd name="T33" fmla="*/ 61 h 389"/>
                <a:gd name="T34" fmla="*/ 244 w 309"/>
                <a:gd name="T35" fmla="*/ 40 h 389"/>
                <a:gd name="T36" fmla="*/ 267 w 309"/>
                <a:gd name="T37" fmla="*/ 64 h 389"/>
                <a:gd name="T38" fmla="*/ 308 w 309"/>
                <a:gd name="T39" fmla="*/ 48 h 389"/>
                <a:gd name="T40" fmla="*/ 282 w 309"/>
                <a:gd name="T41" fmla="*/ 112 h 389"/>
                <a:gd name="T42" fmla="*/ 267 w 309"/>
                <a:gd name="T43" fmla="*/ 104 h 389"/>
                <a:gd name="T44" fmla="*/ 256 w 309"/>
                <a:gd name="T45" fmla="*/ 109 h 389"/>
                <a:gd name="T46" fmla="*/ 255 w 309"/>
                <a:gd name="T47" fmla="*/ 115 h 389"/>
                <a:gd name="T48" fmla="*/ 269 w 309"/>
                <a:gd name="T49" fmla="*/ 131 h 389"/>
                <a:gd name="T50" fmla="*/ 266 w 309"/>
                <a:gd name="T51" fmla="*/ 189 h 389"/>
                <a:gd name="T52" fmla="*/ 269 w 309"/>
                <a:gd name="T53" fmla="*/ 208 h 389"/>
                <a:gd name="T54" fmla="*/ 266 w 309"/>
                <a:gd name="T55" fmla="*/ 213 h 389"/>
                <a:gd name="T56" fmla="*/ 249 w 309"/>
                <a:gd name="T57" fmla="*/ 209 h 389"/>
                <a:gd name="T58" fmla="*/ 238 w 309"/>
                <a:gd name="T59" fmla="*/ 220 h 389"/>
                <a:gd name="T60" fmla="*/ 245 w 309"/>
                <a:gd name="T61" fmla="*/ 235 h 389"/>
                <a:gd name="T62" fmla="*/ 225 w 309"/>
                <a:gd name="T63" fmla="*/ 255 h 389"/>
                <a:gd name="T64" fmla="*/ 229 w 309"/>
                <a:gd name="T65" fmla="*/ 263 h 389"/>
                <a:gd name="T66" fmla="*/ 208 w 309"/>
                <a:gd name="T67" fmla="*/ 273 h 389"/>
                <a:gd name="T68" fmla="*/ 211 w 309"/>
                <a:gd name="T69" fmla="*/ 289 h 389"/>
                <a:gd name="T70" fmla="*/ 205 w 309"/>
                <a:gd name="T71" fmla="*/ 296 h 389"/>
                <a:gd name="T72" fmla="*/ 177 w 309"/>
                <a:gd name="T73" fmla="*/ 296 h 389"/>
                <a:gd name="T74" fmla="*/ 162 w 309"/>
                <a:gd name="T75" fmla="*/ 309 h 389"/>
                <a:gd name="T76" fmla="*/ 160 w 309"/>
                <a:gd name="T77" fmla="*/ 314 h 389"/>
                <a:gd name="T78" fmla="*/ 173 w 309"/>
                <a:gd name="T79" fmla="*/ 323 h 389"/>
                <a:gd name="T80" fmla="*/ 159 w 309"/>
                <a:gd name="T81" fmla="*/ 345 h 389"/>
                <a:gd name="T82" fmla="*/ 140 w 309"/>
                <a:gd name="T83" fmla="*/ 370 h 389"/>
                <a:gd name="T84" fmla="*/ 132 w 309"/>
                <a:gd name="T85" fmla="*/ 367 h 389"/>
                <a:gd name="T86" fmla="*/ 112 w 309"/>
                <a:gd name="T87" fmla="*/ 388 h 389"/>
                <a:gd name="T88" fmla="*/ 90 w 309"/>
                <a:gd name="T89" fmla="*/ 340 h 389"/>
                <a:gd name="T90" fmla="*/ 71 w 309"/>
                <a:gd name="T91" fmla="*/ 314 h 389"/>
                <a:gd name="T92" fmla="*/ 57 w 309"/>
                <a:gd name="T93" fmla="*/ 316 h 389"/>
                <a:gd name="T94" fmla="*/ 48 w 309"/>
                <a:gd name="T95" fmla="*/ 309 h 389"/>
                <a:gd name="T96" fmla="*/ 0 w 309"/>
                <a:gd name="T97" fmla="*/ 299 h 389"/>
                <a:gd name="T98" fmla="*/ 0 w 309"/>
                <a:gd name="T99" fmla="*/ 29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9" h="389">
                  <a:moveTo>
                    <a:pt x="0" y="299"/>
                  </a:moveTo>
                  <a:lnTo>
                    <a:pt x="11" y="232"/>
                  </a:lnTo>
                  <a:lnTo>
                    <a:pt x="22" y="214"/>
                  </a:lnTo>
                  <a:lnTo>
                    <a:pt x="26" y="195"/>
                  </a:lnTo>
                  <a:lnTo>
                    <a:pt x="41" y="168"/>
                  </a:lnTo>
                  <a:lnTo>
                    <a:pt x="33" y="157"/>
                  </a:lnTo>
                  <a:lnTo>
                    <a:pt x="35" y="134"/>
                  </a:lnTo>
                  <a:lnTo>
                    <a:pt x="66" y="98"/>
                  </a:lnTo>
                  <a:lnTo>
                    <a:pt x="63" y="75"/>
                  </a:lnTo>
                  <a:lnTo>
                    <a:pt x="85" y="40"/>
                  </a:lnTo>
                  <a:lnTo>
                    <a:pt x="105" y="45"/>
                  </a:lnTo>
                  <a:lnTo>
                    <a:pt x="146" y="16"/>
                  </a:lnTo>
                  <a:lnTo>
                    <a:pt x="153" y="0"/>
                  </a:lnTo>
                  <a:lnTo>
                    <a:pt x="177" y="5"/>
                  </a:lnTo>
                  <a:lnTo>
                    <a:pt x="190" y="37"/>
                  </a:lnTo>
                  <a:lnTo>
                    <a:pt x="201" y="61"/>
                  </a:lnTo>
                  <a:lnTo>
                    <a:pt x="226" y="61"/>
                  </a:lnTo>
                  <a:lnTo>
                    <a:pt x="244" y="40"/>
                  </a:lnTo>
                  <a:lnTo>
                    <a:pt x="267" y="64"/>
                  </a:lnTo>
                  <a:lnTo>
                    <a:pt x="308" y="48"/>
                  </a:lnTo>
                  <a:lnTo>
                    <a:pt x="282" y="112"/>
                  </a:lnTo>
                  <a:lnTo>
                    <a:pt x="267" y="104"/>
                  </a:lnTo>
                  <a:lnTo>
                    <a:pt x="256" y="109"/>
                  </a:lnTo>
                  <a:lnTo>
                    <a:pt x="255" y="115"/>
                  </a:lnTo>
                  <a:lnTo>
                    <a:pt x="269" y="131"/>
                  </a:lnTo>
                  <a:lnTo>
                    <a:pt x="266" y="189"/>
                  </a:lnTo>
                  <a:lnTo>
                    <a:pt x="269" y="208"/>
                  </a:lnTo>
                  <a:lnTo>
                    <a:pt x="266" y="213"/>
                  </a:lnTo>
                  <a:lnTo>
                    <a:pt x="249" y="209"/>
                  </a:lnTo>
                  <a:lnTo>
                    <a:pt x="238" y="220"/>
                  </a:lnTo>
                  <a:lnTo>
                    <a:pt x="245" y="235"/>
                  </a:lnTo>
                  <a:lnTo>
                    <a:pt x="225" y="255"/>
                  </a:lnTo>
                  <a:lnTo>
                    <a:pt x="229" y="263"/>
                  </a:lnTo>
                  <a:lnTo>
                    <a:pt x="208" y="273"/>
                  </a:lnTo>
                  <a:lnTo>
                    <a:pt x="211" y="289"/>
                  </a:lnTo>
                  <a:lnTo>
                    <a:pt x="205" y="296"/>
                  </a:lnTo>
                  <a:lnTo>
                    <a:pt x="177" y="296"/>
                  </a:lnTo>
                  <a:lnTo>
                    <a:pt x="162" y="309"/>
                  </a:lnTo>
                  <a:lnTo>
                    <a:pt x="160" y="314"/>
                  </a:lnTo>
                  <a:lnTo>
                    <a:pt x="173" y="323"/>
                  </a:lnTo>
                  <a:lnTo>
                    <a:pt x="159" y="345"/>
                  </a:lnTo>
                  <a:lnTo>
                    <a:pt x="140" y="370"/>
                  </a:lnTo>
                  <a:lnTo>
                    <a:pt x="132" y="367"/>
                  </a:lnTo>
                  <a:lnTo>
                    <a:pt x="112" y="388"/>
                  </a:lnTo>
                  <a:lnTo>
                    <a:pt x="90" y="340"/>
                  </a:lnTo>
                  <a:lnTo>
                    <a:pt x="71" y="314"/>
                  </a:lnTo>
                  <a:lnTo>
                    <a:pt x="57" y="316"/>
                  </a:lnTo>
                  <a:lnTo>
                    <a:pt x="48" y="309"/>
                  </a:lnTo>
                  <a:lnTo>
                    <a:pt x="0" y="299"/>
                  </a:lnTo>
                  <a:lnTo>
                    <a:pt x="0" y="299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江西">
              <a:hlinkClick r:id="" action="ppaction://macro?name=Slide1.江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874900" y="4635941"/>
              <a:ext cx="729058" cy="1053566"/>
            </a:xfrm>
            <a:custGeom>
              <a:avLst/>
              <a:gdLst>
                <a:gd name="T0" fmla="*/ 7 w 341"/>
                <a:gd name="T1" fmla="*/ 103 h 473"/>
                <a:gd name="T2" fmla="*/ 29 w 341"/>
                <a:gd name="T3" fmla="*/ 146 h 473"/>
                <a:gd name="T4" fmla="*/ 32 w 341"/>
                <a:gd name="T5" fmla="*/ 168 h 473"/>
                <a:gd name="T6" fmla="*/ 20 w 341"/>
                <a:gd name="T7" fmla="*/ 190 h 473"/>
                <a:gd name="T8" fmla="*/ 3 w 341"/>
                <a:gd name="T9" fmla="*/ 203 h 473"/>
                <a:gd name="T10" fmla="*/ 0 w 341"/>
                <a:gd name="T11" fmla="*/ 243 h 473"/>
                <a:gd name="T12" fmla="*/ 5 w 341"/>
                <a:gd name="T13" fmla="*/ 249 h 473"/>
                <a:gd name="T14" fmla="*/ 14 w 341"/>
                <a:gd name="T15" fmla="*/ 245 h 473"/>
                <a:gd name="T16" fmla="*/ 20 w 341"/>
                <a:gd name="T17" fmla="*/ 249 h 473"/>
                <a:gd name="T18" fmla="*/ 20 w 341"/>
                <a:gd name="T19" fmla="*/ 275 h 473"/>
                <a:gd name="T20" fmla="*/ 32 w 341"/>
                <a:gd name="T21" fmla="*/ 305 h 473"/>
                <a:gd name="T22" fmla="*/ 45 w 341"/>
                <a:gd name="T23" fmla="*/ 310 h 473"/>
                <a:gd name="T24" fmla="*/ 46 w 341"/>
                <a:gd name="T25" fmla="*/ 354 h 473"/>
                <a:gd name="T26" fmla="*/ 38 w 341"/>
                <a:gd name="T27" fmla="*/ 384 h 473"/>
                <a:gd name="T28" fmla="*/ 46 w 341"/>
                <a:gd name="T29" fmla="*/ 398 h 473"/>
                <a:gd name="T30" fmla="*/ 61 w 341"/>
                <a:gd name="T31" fmla="*/ 412 h 473"/>
                <a:gd name="T32" fmla="*/ 96 w 341"/>
                <a:gd name="T33" fmla="*/ 402 h 473"/>
                <a:gd name="T34" fmla="*/ 102 w 341"/>
                <a:gd name="T35" fmla="*/ 416 h 473"/>
                <a:gd name="T36" fmla="*/ 92 w 341"/>
                <a:gd name="T37" fmla="*/ 430 h 473"/>
                <a:gd name="T38" fmla="*/ 74 w 341"/>
                <a:gd name="T39" fmla="*/ 458 h 473"/>
                <a:gd name="T40" fmla="*/ 74 w 341"/>
                <a:gd name="T41" fmla="*/ 465 h 473"/>
                <a:gd name="T42" fmla="*/ 84 w 341"/>
                <a:gd name="T43" fmla="*/ 472 h 473"/>
                <a:gd name="T44" fmla="*/ 158 w 341"/>
                <a:gd name="T45" fmla="*/ 443 h 473"/>
                <a:gd name="T46" fmla="*/ 185 w 341"/>
                <a:gd name="T47" fmla="*/ 458 h 473"/>
                <a:gd name="T48" fmla="*/ 192 w 341"/>
                <a:gd name="T49" fmla="*/ 450 h 473"/>
                <a:gd name="T50" fmla="*/ 185 w 341"/>
                <a:gd name="T51" fmla="*/ 434 h 473"/>
                <a:gd name="T52" fmla="*/ 187 w 341"/>
                <a:gd name="T53" fmla="*/ 424 h 473"/>
                <a:gd name="T54" fmla="*/ 198 w 341"/>
                <a:gd name="T55" fmla="*/ 357 h 473"/>
                <a:gd name="T56" fmla="*/ 209 w 341"/>
                <a:gd name="T57" fmla="*/ 339 h 473"/>
                <a:gd name="T58" fmla="*/ 213 w 341"/>
                <a:gd name="T59" fmla="*/ 320 h 473"/>
                <a:gd name="T60" fmla="*/ 228 w 341"/>
                <a:gd name="T61" fmla="*/ 293 h 473"/>
                <a:gd name="T62" fmla="*/ 220 w 341"/>
                <a:gd name="T63" fmla="*/ 282 h 473"/>
                <a:gd name="T64" fmla="*/ 222 w 341"/>
                <a:gd name="T65" fmla="*/ 259 h 473"/>
                <a:gd name="T66" fmla="*/ 253 w 341"/>
                <a:gd name="T67" fmla="*/ 223 h 473"/>
                <a:gd name="T68" fmla="*/ 250 w 341"/>
                <a:gd name="T69" fmla="*/ 200 h 473"/>
                <a:gd name="T70" fmla="*/ 272 w 341"/>
                <a:gd name="T71" fmla="*/ 165 h 473"/>
                <a:gd name="T72" fmla="*/ 292 w 341"/>
                <a:gd name="T73" fmla="*/ 170 h 473"/>
                <a:gd name="T74" fmla="*/ 333 w 341"/>
                <a:gd name="T75" fmla="*/ 141 h 473"/>
                <a:gd name="T76" fmla="*/ 340 w 341"/>
                <a:gd name="T77" fmla="*/ 125 h 473"/>
                <a:gd name="T78" fmla="*/ 314 w 341"/>
                <a:gd name="T79" fmla="*/ 77 h 473"/>
                <a:gd name="T80" fmla="*/ 298 w 341"/>
                <a:gd name="T81" fmla="*/ 53 h 473"/>
                <a:gd name="T82" fmla="*/ 308 w 341"/>
                <a:gd name="T83" fmla="*/ 41 h 473"/>
                <a:gd name="T84" fmla="*/ 294 w 341"/>
                <a:gd name="T85" fmla="*/ 28 h 473"/>
                <a:gd name="T86" fmla="*/ 254 w 341"/>
                <a:gd name="T87" fmla="*/ 28 h 473"/>
                <a:gd name="T88" fmla="*/ 238 w 341"/>
                <a:gd name="T89" fmla="*/ 10 h 473"/>
                <a:gd name="T90" fmla="*/ 207 w 341"/>
                <a:gd name="T91" fmla="*/ 40 h 473"/>
                <a:gd name="T92" fmla="*/ 195 w 341"/>
                <a:gd name="T93" fmla="*/ 35 h 473"/>
                <a:gd name="T94" fmla="*/ 209 w 341"/>
                <a:gd name="T95" fmla="*/ 11 h 473"/>
                <a:gd name="T96" fmla="*/ 207 w 341"/>
                <a:gd name="T97" fmla="*/ 3 h 473"/>
                <a:gd name="T98" fmla="*/ 195 w 341"/>
                <a:gd name="T99" fmla="*/ 0 h 473"/>
                <a:gd name="T100" fmla="*/ 158 w 341"/>
                <a:gd name="T101" fmla="*/ 20 h 473"/>
                <a:gd name="T102" fmla="*/ 130 w 341"/>
                <a:gd name="T103" fmla="*/ 30 h 473"/>
                <a:gd name="T104" fmla="*/ 106 w 341"/>
                <a:gd name="T105" fmla="*/ 28 h 473"/>
                <a:gd name="T106" fmla="*/ 53 w 341"/>
                <a:gd name="T107" fmla="*/ 75 h 473"/>
                <a:gd name="T108" fmla="*/ 26 w 341"/>
                <a:gd name="T109" fmla="*/ 84 h 473"/>
                <a:gd name="T110" fmla="*/ 7 w 341"/>
                <a:gd name="T111" fmla="*/ 103 h 473"/>
                <a:gd name="T112" fmla="*/ 7 w 341"/>
                <a:gd name="T113" fmla="*/ 103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73">
                  <a:moveTo>
                    <a:pt x="7" y="103"/>
                  </a:moveTo>
                  <a:lnTo>
                    <a:pt x="29" y="146"/>
                  </a:lnTo>
                  <a:lnTo>
                    <a:pt x="32" y="168"/>
                  </a:lnTo>
                  <a:lnTo>
                    <a:pt x="20" y="190"/>
                  </a:lnTo>
                  <a:lnTo>
                    <a:pt x="3" y="203"/>
                  </a:lnTo>
                  <a:lnTo>
                    <a:pt x="0" y="243"/>
                  </a:lnTo>
                  <a:lnTo>
                    <a:pt x="5" y="249"/>
                  </a:lnTo>
                  <a:lnTo>
                    <a:pt x="14" y="245"/>
                  </a:lnTo>
                  <a:lnTo>
                    <a:pt x="20" y="249"/>
                  </a:lnTo>
                  <a:lnTo>
                    <a:pt x="20" y="275"/>
                  </a:lnTo>
                  <a:lnTo>
                    <a:pt x="32" y="305"/>
                  </a:lnTo>
                  <a:lnTo>
                    <a:pt x="45" y="310"/>
                  </a:lnTo>
                  <a:lnTo>
                    <a:pt x="46" y="354"/>
                  </a:lnTo>
                  <a:lnTo>
                    <a:pt x="38" y="384"/>
                  </a:lnTo>
                  <a:lnTo>
                    <a:pt x="46" y="398"/>
                  </a:lnTo>
                  <a:lnTo>
                    <a:pt x="61" y="412"/>
                  </a:lnTo>
                  <a:lnTo>
                    <a:pt x="96" y="402"/>
                  </a:lnTo>
                  <a:lnTo>
                    <a:pt x="102" y="416"/>
                  </a:lnTo>
                  <a:lnTo>
                    <a:pt x="92" y="430"/>
                  </a:lnTo>
                  <a:lnTo>
                    <a:pt x="74" y="458"/>
                  </a:lnTo>
                  <a:lnTo>
                    <a:pt x="74" y="465"/>
                  </a:lnTo>
                  <a:lnTo>
                    <a:pt x="84" y="472"/>
                  </a:lnTo>
                  <a:lnTo>
                    <a:pt x="158" y="443"/>
                  </a:lnTo>
                  <a:lnTo>
                    <a:pt x="185" y="458"/>
                  </a:lnTo>
                  <a:lnTo>
                    <a:pt x="192" y="450"/>
                  </a:lnTo>
                  <a:lnTo>
                    <a:pt x="185" y="434"/>
                  </a:lnTo>
                  <a:lnTo>
                    <a:pt x="187" y="424"/>
                  </a:lnTo>
                  <a:lnTo>
                    <a:pt x="198" y="357"/>
                  </a:lnTo>
                  <a:lnTo>
                    <a:pt x="209" y="339"/>
                  </a:lnTo>
                  <a:lnTo>
                    <a:pt x="213" y="320"/>
                  </a:lnTo>
                  <a:lnTo>
                    <a:pt x="228" y="293"/>
                  </a:lnTo>
                  <a:lnTo>
                    <a:pt x="220" y="282"/>
                  </a:lnTo>
                  <a:lnTo>
                    <a:pt x="222" y="259"/>
                  </a:lnTo>
                  <a:lnTo>
                    <a:pt x="253" y="223"/>
                  </a:lnTo>
                  <a:lnTo>
                    <a:pt x="250" y="200"/>
                  </a:lnTo>
                  <a:lnTo>
                    <a:pt x="272" y="165"/>
                  </a:lnTo>
                  <a:lnTo>
                    <a:pt x="292" y="170"/>
                  </a:lnTo>
                  <a:lnTo>
                    <a:pt x="333" y="141"/>
                  </a:lnTo>
                  <a:lnTo>
                    <a:pt x="340" y="125"/>
                  </a:lnTo>
                  <a:lnTo>
                    <a:pt x="314" y="77"/>
                  </a:lnTo>
                  <a:lnTo>
                    <a:pt x="298" y="53"/>
                  </a:lnTo>
                  <a:lnTo>
                    <a:pt x="308" y="41"/>
                  </a:lnTo>
                  <a:lnTo>
                    <a:pt x="294" y="28"/>
                  </a:lnTo>
                  <a:lnTo>
                    <a:pt x="254" y="28"/>
                  </a:lnTo>
                  <a:lnTo>
                    <a:pt x="238" y="10"/>
                  </a:lnTo>
                  <a:lnTo>
                    <a:pt x="207" y="40"/>
                  </a:lnTo>
                  <a:lnTo>
                    <a:pt x="195" y="35"/>
                  </a:lnTo>
                  <a:lnTo>
                    <a:pt x="209" y="11"/>
                  </a:lnTo>
                  <a:lnTo>
                    <a:pt x="207" y="3"/>
                  </a:lnTo>
                  <a:lnTo>
                    <a:pt x="195" y="0"/>
                  </a:lnTo>
                  <a:lnTo>
                    <a:pt x="158" y="20"/>
                  </a:lnTo>
                  <a:lnTo>
                    <a:pt x="130" y="30"/>
                  </a:lnTo>
                  <a:lnTo>
                    <a:pt x="106" y="28"/>
                  </a:lnTo>
                  <a:lnTo>
                    <a:pt x="53" y="75"/>
                  </a:lnTo>
                  <a:lnTo>
                    <a:pt x="26" y="84"/>
                  </a:lnTo>
                  <a:lnTo>
                    <a:pt x="7" y="103"/>
                  </a:lnTo>
                  <a:lnTo>
                    <a:pt x="7" y="103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湖南">
              <a:hlinkClick r:id="" action="ppaction://macro?name=Slide1.湖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163449" y="4697517"/>
              <a:ext cx="830862" cy="975936"/>
            </a:xfrm>
            <a:custGeom>
              <a:avLst/>
              <a:gdLst>
                <a:gd name="T0" fmla="*/ 335 w 392"/>
                <a:gd name="T1" fmla="*/ 54 h 439"/>
                <a:gd name="T2" fmla="*/ 328 w 392"/>
                <a:gd name="T3" fmla="*/ 16 h 439"/>
                <a:gd name="T4" fmla="*/ 300 w 392"/>
                <a:gd name="T5" fmla="*/ 22 h 439"/>
                <a:gd name="T6" fmla="*/ 278 w 392"/>
                <a:gd name="T7" fmla="*/ 35 h 439"/>
                <a:gd name="T8" fmla="*/ 258 w 392"/>
                <a:gd name="T9" fmla="*/ 19 h 439"/>
                <a:gd name="T10" fmla="*/ 220 w 392"/>
                <a:gd name="T11" fmla="*/ 26 h 439"/>
                <a:gd name="T12" fmla="*/ 106 w 392"/>
                <a:gd name="T13" fmla="*/ 0 h 439"/>
                <a:gd name="T14" fmla="*/ 115 w 392"/>
                <a:gd name="T15" fmla="*/ 29 h 439"/>
                <a:gd name="T16" fmla="*/ 62 w 392"/>
                <a:gd name="T17" fmla="*/ 29 h 439"/>
                <a:gd name="T18" fmla="*/ 18 w 392"/>
                <a:gd name="T19" fmla="*/ 84 h 439"/>
                <a:gd name="T20" fmla="*/ 36 w 392"/>
                <a:gd name="T21" fmla="*/ 210 h 439"/>
                <a:gd name="T22" fmla="*/ 4 w 392"/>
                <a:gd name="T23" fmla="*/ 255 h 439"/>
                <a:gd name="T24" fmla="*/ 48 w 392"/>
                <a:gd name="T25" fmla="*/ 260 h 439"/>
                <a:gd name="T26" fmla="*/ 57 w 392"/>
                <a:gd name="T27" fmla="*/ 340 h 439"/>
                <a:gd name="T28" fmla="*/ 94 w 392"/>
                <a:gd name="T29" fmla="*/ 320 h 439"/>
                <a:gd name="T30" fmla="*/ 110 w 392"/>
                <a:gd name="T31" fmla="*/ 338 h 439"/>
                <a:gd name="T32" fmla="*/ 145 w 392"/>
                <a:gd name="T33" fmla="*/ 312 h 439"/>
                <a:gd name="T34" fmla="*/ 182 w 392"/>
                <a:gd name="T35" fmla="*/ 312 h 439"/>
                <a:gd name="T36" fmla="*/ 201 w 392"/>
                <a:gd name="T37" fmla="*/ 342 h 439"/>
                <a:gd name="T38" fmla="*/ 179 w 392"/>
                <a:gd name="T39" fmla="*/ 395 h 439"/>
                <a:gd name="T40" fmla="*/ 179 w 392"/>
                <a:gd name="T41" fmla="*/ 419 h 439"/>
                <a:gd name="T42" fmla="*/ 216 w 392"/>
                <a:gd name="T43" fmla="*/ 438 h 439"/>
                <a:gd name="T44" fmla="*/ 243 w 392"/>
                <a:gd name="T45" fmla="*/ 429 h 439"/>
                <a:gd name="T46" fmla="*/ 258 w 392"/>
                <a:gd name="T47" fmla="*/ 395 h 439"/>
                <a:gd name="T48" fmla="*/ 284 w 392"/>
                <a:gd name="T49" fmla="*/ 390 h 439"/>
                <a:gd name="T50" fmla="*/ 321 w 392"/>
                <a:gd name="T51" fmla="*/ 393 h 439"/>
                <a:gd name="T52" fmla="*/ 316 w 392"/>
                <a:gd name="T53" fmla="*/ 371 h 439"/>
                <a:gd name="T54" fmla="*/ 371 w 392"/>
                <a:gd name="T55" fmla="*/ 364 h 439"/>
                <a:gd name="T56" fmla="*/ 383 w 392"/>
                <a:gd name="T57" fmla="*/ 338 h 439"/>
                <a:gd name="T58" fmla="*/ 390 w 392"/>
                <a:gd name="T59" fmla="*/ 264 h 439"/>
                <a:gd name="T60" fmla="*/ 365 w 392"/>
                <a:gd name="T61" fmla="*/ 229 h 439"/>
                <a:gd name="T62" fmla="*/ 359 w 392"/>
                <a:gd name="T63" fmla="*/ 199 h 439"/>
                <a:gd name="T64" fmla="*/ 345 w 392"/>
                <a:gd name="T65" fmla="*/ 197 h 439"/>
                <a:gd name="T66" fmla="*/ 365 w 392"/>
                <a:gd name="T67" fmla="*/ 144 h 439"/>
                <a:gd name="T68" fmla="*/ 374 w 392"/>
                <a:gd name="T69" fmla="*/ 100 h 439"/>
                <a:gd name="T70" fmla="*/ 352 w 392"/>
                <a:gd name="T71" fmla="*/ 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2" h="439">
                  <a:moveTo>
                    <a:pt x="352" y="57"/>
                  </a:moveTo>
                  <a:lnTo>
                    <a:pt x="335" y="54"/>
                  </a:lnTo>
                  <a:lnTo>
                    <a:pt x="328" y="43"/>
                  </a:lnTo>
                  <a:lnTo>
                    <a:pt x="328" y="16"/>
                  </a:lnTo>
                  <a:lnTo>
                    <a:pt x="318" y="4"/>
                  </a:lnTo>
                  <a:lnTo>
                    <a:pt x="300" y="22"/>
                  </a:lnTo>
                  <a:lnTo>
                    <a:pt x="292" y="35"/>
                  </a:lnTo>
                  <a:lnTo>
                    <a:pt x="278" y="35"/>
                  </a:lnTo>
                  <a:lnTo>
                    <a:pt x="275" y="14"/>
                  </a:lnTo>
                  <a:lnTo>
                    <a:pt x="258" y="19"/>
                  </a:lnTo>
                  <a:lnTo>
                    <a:pt x="236" y="35"/>
                  </a:lnTo>
                  <a:lnTo>
                    <a:pt x="220" y="26"/>
                  </a:lnTo>
                  <a:lnTo>
                    <a:pt x="191" y="6"/>
                  </a:lnTo>
                  <a:lnTo>
                    <a:pt x="106" y="0"/>
                  </a:lnTo>
                  <a:lnTo>
                    <a:pt x="97" y="9"/>
                  </a:lnTo>
                  <a:lnTo>
                    <a:pt x="115" y="29"/>
                  </a:lnTo>
                  <a:lnTo>
                    <a:pt x="94" y="43"/>
                  </a:lnTo>
                  <a:lnTo>
                    <a:pt x="62" y="29"/>
                  </a:lnTo>
                  <a:lnTo>
                    <a:pt x="29" y="57"/>
                  </a:lnTo>
                  <a:lnTo>
                    <a:pt x="18" y="84"/>
                  </a:lnTo>
                  <a:lnTo>
                    <a:pt x="21" y="144"/>
                  </a:lnTo>
                  <a:lnTo>
                    <a:pt x="36" y="210"/>
                  </a:lnTo>
                  <a:lnTo>
                    <a:pt x="0" y="249"/>
                  </a:lnTo>
                  <a:lnTo>
                    <a:pt x="4" y="255"/>
                  </a:lnTo>
                  <a:lnTo>
                    <a:pt x="36" y="245"/>
                  </a:lnTo>
                  <a:lnTo>
                    <a:pt x="48" y="260"/>
                  </a:lnTo>
                  <a:lnTo>
                    <a:pt x="39" y="306"/>
                  </a:lnTo>
                  <a:lnTo>
                    <a:pt x="57" y="340"/>
                  </a:lnTo>
                  <a:lnTo>
                    <a:pt x="76" y="344"/>
                  </a:lnTo>
                  <a:lnTo>
                    <a:pt x="94" y="320"/>
                  </a:lnTo>
                  <a:lnTo>
                    <a:pt x="102" y="340"/>
                  </a:lnTo>
                  <a:lnTo>
                    <a:pt x="110" y="338"/>
                  </a:lnTo>
                  <a:lnTo>
                    <a:pt x="139" y="311"/>
                  </a:lnTo>
                  <a:lnTo>
                    <a:pt x="145" y="312"/>
                  </a:lnTo>
                  <a:lnTo>
                    <a:pt x="159" y="305"/>
                  </a:lnTo>
                  <a:lnTo>
                    <a:pt x="182" y="312"/>
                  </a:lnTo>
                  <a:lnTo>
                    <a:pt x="182" y="338"/>
                  </a:lnTo>
                  <a:lnTo>
                    <a:pt x="201" y="342"/>
                  </a:lnTo>
                  <a:lnTo>
                    <a:pt x="196" y="368"/>
                  </a:lnTo>
                  <a:lnTo>
                    <a:pt x="179" y="395"/>
                  </a:lnTo>
                  <a:lnTo>
                    <a:pt x="171" y="419"/>
                  </a:lnTo>
                  <a:lnTo>
                    <a:pt x="179" y="419"/>
                  </a:lnTo>
                  <a:lnTo>
                    <a:pt x="198" y="400"/>
                  </a:lnTo>
                  <a:lnTo>
                    <a:pt x="216" y="438"/>
                  </a:lnTo>
                  <a:lnTo>
                    <a:pt x="229" y="429"/>
                  </a:lnTo>
                  <a:lnTo>
                    <a:pt x="243" y="429"/>
                  </a:lnTo>
                  <a:lnTo>
                    <a:pt x="258" y="417"/>
                  </a:lnTo>
                  <a:lnTo>
                    <a:pt x="258" y="395"/>
                  </a:lnTo>
                  <a:lnTo>
                    <a:pt x="265" y="388"/>
                  </a:lnTo>
                  <a:lnTo>
                    <a:pt x="284" y="390"/>
                  </a:lnTo>
                  <a:lnTo>
                    <a:pt x="316" y="404"/>
                  </a:lnTo>
                  <a:lnTo>
                    <a:pt x="321" y="393"/>
                  </a:lnTo>
                  <a:lnTo>
                    <a:pt x="313" y="380"/>
                  </a:lnTo>
                  <a:lnTo>
                    <a:pt x="316" y="371"/>
                  </a:lnTo>
                  <a:lnTo>
                    <a:pt x="335" y="354"/>
                  </a:lnTo>
                  <a:lnTo>
                    <a:pt x="371" y="364"/>
                  </a:lnTo>
                  <a:lnTo>
                    <a:pt x="391" y="352"/>
                  </a:lnTo>
                  <a:lnTo>
                    <a:pt x="383" y="338"/>
                  </a:lnTo>
                  <a:lnTo>
                    <a:pt x="391" y="308"/>
                  </a:lnTo>
                  <a:lnTo>
                    <a:pt x="390" y="264"/>
                  </a:lnTo>
                  <a:lnTo>
                    <a:pt x="377" y="259"/>
                  </a:lnTo>
                  <a:lnTo>
                    <a:pt x="365" y="229"/>
                  </a:lnTo>
                  <a:lnTo>
                    <a:pt x="365" y="203"/>
                  </a:lnTo>
                  <a:lnTo>
                    <a:pt x="359" y="199"/>
                  </a:lnTo>
                  <a:lnTo>
                    <a:pt x="350" y="203"/>
                  </a:lnTo>
                  <a:lnTo>
                    <a:pt x="345" y="197"/>
                  </a:lnTo>
                  <a:lnTo>
                    <a:pt x="348" y="157"/>
                  </a:lnTo>
                  <a:lnTo>
                    <a:pt x="365" y="144"/>
                  </a:lnTo>
                  <a:lnTo>
                    <a:pt x="377" y="122"/>
                  </a:lnTo>
                  <a:lnTo>
                    <a:pt x="374" y="100"/>
                  </a:lnTo>
                  <a:lnTo>
                    <a:pt x="352" y="57"/>
                  </a:lnTo>
                  <a:lnTo>
                    <a:pt x="352" y="57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贵州">
              <a:hlinkClick r:id="" action="ppaction://macro?name=Slide1.贵州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343390" y="4852878"/>
              <a:ext cx="916248" cy="839159"/>
            </a:xfrm>
            <a:custGeom>
              <a:avLst/>
              <a:gdLst>
                <a:gd name="T0" fmla="*/ 121 w 439"/>
                <a:gd name="T1" fmla="*/ 128 h 383"/>
                <a:gd name="T2" fmla="*/ 111 w 439"/>
                <a:gd name="T3" fmla="*/ 158 h 383"/>
                <a:gd name="T4" fmla="*/ 92 w 439"/>
                <a:gd name="T5" fmla="*/ 164 h 383"/>
                <a:gd name="T6" fmla="*/ 51 w 439"/>
                <a:gd name="T7" fmla="*/ 158 h 383"/>
                <a:gd name="T8" fmla="*/ 43 w 439"/>
                <a:gd name="T9" fmla="*/ 168 h 383"/>
                <a:gd name="T10" fmla="*/ 20 w 439"/>
                <a:gd name="T11" fmla="*/ 160 h 383"/>
                <a:gd name="T12" fmla="*/ 0 w 439"/>
                <a:gd name="T13" fmla="*/ 189 h 383"/>
                <a:gd name="T14" fmla="*/ 9 w 439"/>
                <a:gd name="T15" fmla="*/ 197 h 383"/>
                <a:gd name="T16" fmla="*/ 9 w 439"/>
                <a:gd name="T17" fmla="*/ 216 h 383"/>
                <a:gd name="T18" fmla="*/ 19 w 439"/>
                <a:gd name="T19" fmla="*/ 232 h 383"/>
                <a:gd name="T20" fmla="*/ 59 w 439"/>
                <a:gd name="T21" fmla="*/ 220 h 383"/>
                <a:gd name="T22" fmla="*/ 72 w 439"/>
                <a:gd name="T23" fmla="*/ 230 h 383"/>
                <a:gd name="T24" fmla="*/ 53 w 439"/>
                <a:gd name="T25" fmla="*/ 308 h 383"/>
                <a:gd name="T26" fmla="*/ 77 w 439"/>
                <a:gd name="T27" fmla="*/ 332 h 383"/>
                <a:gd name="T28" fmla="*/ 70 w 439"/>
                <a:gd name="T29" fmla="*/ 377 h 383"/>
                <a:gd name="T30" fmla="*/ 94 w 439"/>
                <a:gd name="T31" fmla="*/ 379 h 383"/>
                <a:gd name="T32" fmla="*/ 120 w 439"/>
                <a:gd name="T33" fmla="*/ 355 h 383"/>
                <a:gd name="T34" fmla="*/ 131 w 439"/>
                <a:gd name="T35" fmla="*/ 361 h 383"/>
                <a:gd name="T36" fmla="*/ 182 w 439"/>
                <a:gd name="T37" fmla="*/ 382 h 383"/>
                <a:gd name="T38" fmla="*/ 190 w 439"/>
                <a:gd name="T39" fmla="*/ 377 h 383"/>
                <a:gd name="T40" fmla="*/ 192 w 439"/>
                <a:gd name="T41" fmla="*/ 360 h 383"/>
                <a:gd name="T42" fmla="*/ 202 w 439"/>
                <a:gd name="T43" fmla="*/ 351 h 383"/>
                <a:gd name="T44" fmla="*/ 272 w 439"/>
                <a:gd name="T45" fmla="*/ 305 h 383"/>
                <a:gd name="T46" fmla="*/ 284 w 439"/>
                <a:gd name="T47" fmla="*/ 319 h 383"/>
                <a:gd name="T48" fmla="*/ 327 w 439"/>
                <a:gd name="T49" fmla="*/ 332 h 383"/>
                <a:gd name="T50" fmla="*/ 351 w 439"/>
                <a:gd name="T51" fmla="*/ 301 h 383"/>
                <a:gd name="T52" fmla="*/ 362 w 439"/>
                <a:gd name="T53" fmla="*/ 308 h 383"/>
                <a:gd name="T54" fmla="*/ 379 w 439"/>
                <a:gd name="T55" fmla="*/ 308 h 383"/>
                <a:gd name="T56" fmla="*/ 379 w 439"/>
                <a:gd name="T57" fmla="*/ 299 h 383"/>
                <a:gd name="T58" fmla="*/ 402 w 439"/>
                <a:gd name="T59" fmla="*/ 291 h 383"/>
                <a:gd name="T60" fmla="*/ 402 w 439"/>
                <a:gd name="T61" fmla="*/ 285 h 383"/>
                <a:gd name="T62" fmla="*/ 410 w 439"/>
                <a:gd name="T63" fmla="*/ 275 h 383"/>
                <a:gd name="T64" fmla="*/ 415 w 439"/>
                <a:gd name="T65" fmla="*/ 276 h 383"/>
                <a:gd name="T66" fmla="*/ 438 w 439"/>
                <a:gd name="T67" fmla="*/ 255 h 383"/>
                <a:gd name="T68" fmla="*/ 420 w 439"/>
                <a:gd name="T69" fmla="*/ 221 h 383"/>
                <a:gd name="T70" fmla="*/ 429 w 439"/>
                <a:gd name="T71" fmla="*/ 175 h 383"/>
                <a:gd name="T72" fmla="*/ 417 w 439"/>
                <a:gd name="T73" fmla="*/ 160 h 383"/>
                <a:gd name="T74" fmla="*/ 385 w 439"/>
                <a:gd name="T75" fmla="*/ 170 h 383"/>
                <a:gd name="T76" fmla="*/ 381 w 439"/>
                <a:gd name="T77" fmla="*/ 164 h 383"/>
                <a:gd name="T78" fmla="*/ 417 w 439"/>
                <a:gd name="T79" fmla="*/ 125 h 383"/>
                <a:gd name="T80" fmla="*/ 402 w 439"/>
                <a:gd name="T81" fmla="*/ 59 h 383"/>
                <a:gd name="T82" fmla="*/ 377 w 439"/>
                <a:gd name="T83" fmla="*/ 78 h 383"/>
                <a:gd name="T84" fmla="*/ 355 w 439"/>
                <a:gd name="T85" fmla="*/ 55 h 383"/>
                <a:gd name="T86" fmla="*/ 334 w 439"/>
                <a:gd name="T87" fmla="*/ 27 h 383"/>
                <a:gd name="T88" fmla="*/ 333 w 439"/>
                <a:gd name="T89" fmla="*/ 10 h 383"/>
                <a:gd name="T90" fmla="*/ 318 w 439"/>
                <a:gd name="T91" fmla="*/ 8 h 383"/>
                <a:gd name="T92" fmla="*/ 301 w 439"/>
                <a:gd name="T93" fmla="*/ 13 h 383"/>
                <a:gd name="T94" fmla="*/ 274 w 439"/>
                <a:gd name="T95" fmla="*/ 0 h 383"/>
                <a:gd name="T96" fmla="*/ 260 w 439"/>
                <a:gd name="T97" fmla="*/ 31 h 383"/>
                <a:gd name="T98" fmla="*/ 236 w 439"/>
                <a:gd name="T99" fmla="*/ 34 h 383"/>
                <a:gd name="T100" fmla="*/ 220 w 439"/>
                <a:gd name="T101" fmla="*/ 59 h 383"/>
                <a:gd name="T102" fmla="*/ 208 w 439"/>
                <a:gd name="T103" fmla="*/ 55 h 383"/>
                <a:gd name="T104" fmla="*/ 192 w 439"/>
                <a:gd name="T105" fmla="*/ 59 h 383"/>
                <a:gd name="T106" fmla="*/ 166 w 439"/>
                <a:gd name="T107" fmla="*/ 44 h 383"/>
                <a:gd name="T108" fmla="*/ 145 w 439"/>
                <a:gd name="T109" fmla="*/ 69 h 383"/>
                <a:gd name="T110" fmla="*/ 145 w 439"/>
                <a:gd name="T111" fmla="*/ 79 h 383"/>
                <a:gd name="T112" fmla="*/ 186 w 439"/>
                <a:gd name="T113" fmla="*/ 101 h 383"/>
                <a:gd name="T114" fmla="*/ 196 w 439"/>
                <a:gd name="T115" fmla="*/ 118 h 383"/>
                <a:gd name="T116" fmla="*/ 166 w 439"/>
                <a:gd name="T117" fmla="*/ 129 h 383"/>
                <a:gd name="T118" fmla="*/ 121 w 439"/>
                <a:gd name="T119" fmla="*/ 128 h 383"/>
                <a:gd name="T120" fmla="*/ 121 w 439"/>
                <a:gd name="T121" fmla="*/ 128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9" h="383">
                  <a:moveTo>
                    <a:pt x="121" y="128"/>
                  </a:moveTo>
                  <a:lnTo>
                    <a:pt x="111" y="158"/>
                  </a:lnTo>
                  <a:lnTo>
                    <a:pt x="92" y="164"/>
                  </a:lnTo>
                  <a:lnTo>
                    <a:pt x="51" y="158"/>
                  </a:lnTo>
                  <a:lnTo>
                    <a:pt x="43" y="168"/>
                  </a:lnTo>
                  <a:lnTo>
                    <a:pt x="20" y="160"/>
                  </a:lnTo>
                  <a:lnTo>
                    <a:pt x="0" y="189"/>
                  </a:lnTo>
                  <a:lnTo>
                    <a:pt x="9" y="197"/>
                  </a:lnTo>
                  <a:lnTo>
                    <a:pt x="9" y="216"/>
                  </a:lnTo>
                  <a:lnTo>
                    <a:pt x="19" y="232"/>
                  </a:lnTo>
                  <a:lnTo>
                    <a:pt x="59" y="220"/>
                  </a:lnTo>
                  <a:lnTo>
                    <a:pt x="72" y="230"/>
                  </a:lnTo>
                  <a:lnTo>
                    <a:pt x="53" y="308"/>
                  </a:lnTo>
                  <a:lnTo>
                    <a:pt x="77" y="332"/>
                  </a:lnTo>
                  <a:lnTo>
                    <a:pt x="70" y="377"/>
                  </a:lnTo>
                  <a:lnTo>
                    <a:pt x="94" y="379"/>
                  </a:lnTo>
                  <a:lnTo>
                    <a:pt x="120" y="355"/>
                  </a:lnTo>
                  <a:lnTo>
                    <a:pt x="131" y="361"/>
                  </a:lnTo>
                  <a:lnTo>
                    <a:pt x="182" y="382"/>
                  </a:lnTo>
                  <a:lnTo>
                    <a:pt x="190" y="377"/>
                  </a:lnTo>
                  <a:lnTo>
                    <a:pt x="192" y="360"/>
                  </a:lnTo>
                  <a:lnTo>
                    <a:pt x="202" y="351"/>
                  </a:lnTo>
                  <a:lnTo>
                    <a:pt x="272" y="305"/>
                  </a:lnTo>
                  <a:lnTo>
                    <a:pt x="284" y="319"/>
                  </a:lnTo>
                  <a:lnTo>
                    <a:pt x="327" y="332"/>
                  </a:lnTo>
                  <a:lnTo>
                    <a:pt x="351" y="301"/>
                  </a:lnTo>
                  <a:lnTo>
                    <a:pt x="362" y="308"/>
                  </a:lnTo>
                  <a:lnTo>
                    <a:pt x="379" y="308"/>
                  </a:lnTo>
                  <a:lnTo>
                    <a:pt x="379" y="299"/>
                  </a:lnTo>
                  <a:lnTo>
                    <a:pt x="402" y="291"/>
                  </a:lnTo>
                  <a:lnTo>
                    <a:pt x="402" y="285"/>
                  </a:lnTo>
                  <a:lnTo>
                    <a:pt x="410" y="275"/>
                  </a:lnTo>
                  <a:lnTo>
                    <a:pt x="415" y="276"/>
                  </a:lnTo>
                  <a:lnTo>
                    <a:pt x="438" y="255"/>
                  </a:lnTo>
                  <a:lnTo>
                    <a:pt x="420" y="221"/>
                  </a:lnTo>
                  <a:lnTo>
                    <a:pt x="429" y="175"/>
                  </a:lnTo>
                  <a:lnTo>
                    <a:pt x="417" y="160"/>
                  </a:lnTo>
                  <a:lnTo>
                    <a:pt x="385" y="170"/>
                  </a:lnTo>
                  <a:lnTo>
                    <a:pt x="381" y="164"/>
                  </a:lnTo>
                  <a:lnTo>
                    <a:pt x="417" y="125"/>
                  </a:lnTo>
                  <a:lnTo>
                    <a:pt x="402" y="59"/>
                  </a:lnTo>
                  <a:lnTo>
                    <a:pt x="377" y="78"/>
                  </a:lnTo>
                  <a:lnTo>
                    <a:pt x="355" y="55"/>
                  </a:lnTo>
                  <a:lnTo>
                    <a:pt x="334" y="27"/>
                  </a:lnTo>
                  <a:lnTo>
                    <a:pt x="333" y="10"/>
                  </a:lnTo>
                  <a:lnTo>
                    <a:pt x="318" y="8"/>
                  </a:lnTo>
                  <a:lnTo>
                    <a:pt x="301" y="13"/>
                  </a:lnTo>
                  <a:lnTo>
                    <a:pt x="274" y="0"/>
                  </a:lnTo>
                  <a:lnTo>
                    <a:pt x="260" y="31"/>
                  </a:lnTo>
                  <a:lnTo>
                    <a:pt x="236" y="34"/>
                  </a:lnTo>
                  <a:lnTo>
                    <a:pt x="220" y="59"/>
                  </a:lnTo>
                  <a:lnTo>
                    <a:pt x="208" y="55"/>
                  </a:lnTo>
                  <a:lnTo>
                    <a:pt x="192" y="59"/>
                  </a:lnTo>
                  <a:lnTo>
                    <a:pt x="166" y="44"/>
                  </a:lnTo>
                  <a:lnTo>
                    <a:pt x="145" y="69"/>
                  </a:lnTo>
                  <a:lnTo>
                    <a:pt x="145" y="79"/>
                  </a:lnTo>
                  <a:lnTo>
                    <a:pt x="186" y="101"/>
                  </a:lnTo>
                  <a:lnTo>
                    <a:pt x="196" y="118"/>
                  </a:lnTo>
                  <a:lnTo>
                    <a:pt x="166" y="129"/>
                  </a:lnTo>
                  <a:lnTo>
                    <a:pt x="121" y="128"/>
                  </a:lnTo>
                  <a:lnTo>
                    <a:pt x="121" y="12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浙江">
              <a:hlinkClick r:id="" action="ppaction://macro?name=Slide1.浙江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6542370" y="4370409"/>
              <a:ext cx="571424" cy="706075"/>
            </a:xfrm>
            <a:custGeom>
              <a:avLst/>
              <a:gdLst>
                <a:gd name="T0" fmla="*/ 197 w 274"/>
                <a:gd name="T1" fmla="*/ 303 h 320"/>
                <a:gd name="T2" fmla="*/ 156 w 274"/>
                <a:gd name="T3" fmla="*/ 319 h 320"/>
                <a:gd name="T4" fmla="*/ 133 w 274"/>
                <a:gd name="T5" fmla="*/ 295 h 320"/>
                <a:gd name="T6" fmla="*/ 115 w 274"/>
                <a:gd name="T7" fmla="*/ 316 h 320"/>
                <a:gd name="T8" fmla="*/ 90 w 274"/>
                <a:gd name="T9" fmla="*/ 316 h 320"/>
                <a:gd name="T10" fmla="*/ 79 w 274"/>
                <a:gd name="T11" fmla="*/ 292 h 320"/>
                <a:gd name="T12" fmla="*/ 66 w 274"/>
                <a:gd name="T13" fmla="*/ 260 h 320"/>
                <a:gd name="T14" fmla="*/ 42 w 274"/>
                <a:gd name="T15" fmla="*/ 255 h 320"/>
                <a:gd name="T16" fmla="*/ 16 w 274"/>
                <a:gd name="T17" fmla="*/ 207 h 320"/>
                <a:gd name="T18" fmla="*/ 0 w 274"/>
                <a:gd name="T19" fmla="*/ 183 h 320"/>
                <a:gd name="T20" fmla="*/ 10 w 274"/>
                <a:gd name="T21" fmla="*/ 171 h 320"/>
                <a:gd name="T22" fmla="*/ 16 w 274"/>
                <a:gd name="T23" fmla="*/ 166 h 320"/>
                <a:gd name="T24" fmla="*/ 43 w 274"/>
                <a:gd name="T25" fmla="*/ 128 h 320"/>
                <a:gd name="T26" fmla="*/ 42 w 274"/>
                <a:gd name="T27" fmla="*/ 96 h 320"/>
                <a:gd name="T28" fmla="*/ 51 w 274"/>
                <a:gd name="T29" fmla="*/ 83 h 320"/>
                <a:gd name="T30" fmla="*/ 72 w 274"/>
                <a:gd name="T31" fmla="*/ 79 h 320"/>
                <a:gd name="T32" fmla="*/ 79 w 274"/>
                <a:gd name="T33" fmla="*/ 70 h 320"/>
                <a:gd name="T34" fmla="*/ 71 w 274"/>
                <a:gd name="T35" fmla="*/ 55 h 320"/>
                <a:gd name="T36" fmla="*/ 82 w 274"/>
                <a:gd name="T37" fmla="*/ 41 h 320"/>
                <a:gd name="T38" fmla="*/ 82 w 274"/>
                <a:gd name="T39" fmla="*/ 11 h 320"/>
                <a:gd name="T40" fmla="*/ 97 w 274"/>
                <a:gd name="T41" fmla="*/ 4 h 320"/>
                <a:gd name="T42" fmla="*/ 123 w 274"/>
                <a:gd name="T43" fmla="*/ 20 h 320"/>
                <a:gd name="T44" fmla="*/ 155 w 274"/>
                <a:gd name="T45" fmla="*/ 25 h 320"/>
                <a:gd name="T46" fmla="*/ 176 w 274"/>
                <a:gd name="T47" fmla="*/ 0 h 320"/>
                <a:gd name="T48" fmla="*/ 201 w 274"/>
                <a:gd name="T49" fmla="*/ 22 h 320"/>
                <a:gd name="T50" fmla="*/ 190 w 274"/>
                <a:gd name="T51" fmla="*/ 30 h 320"/>
                <a:gd name="T52" fmla="*/ 177 w 274"/>
                <a:gd name="T53" fmla="*/ 50 h 320"/>
                <a:gd name="T54" fmla="*/ 156 w 274"/>
                <a:gd name="T55" fmla="*/ 55 h 320"/>
                <a:gd name="T56" fmla="*/ 149 w 274"/>
                <a:gd name="T57" fmla="*/ 61 h 320"/>
                <a:gd name="T58" fmla="*/ 168 w 274"/>
                <a:gd name="T59" fmla="*/ 73 h 320"/>
                <a:gd name="T60" fmla="*/ 206 w 274"/>
                <a:gd name="T61" fmla="*/ 55 h 320"/>
                <a:gd name="T62" fmla="*/ 267 w 274"/>
                <a:gd name="T63" fmla="*/ 81 h 320"/>
                <a:gd name="T64" fmla="*/ 273 w 274"/>
                <a:gd name="T65" fmla="*/ 133 h 320"/>
                <a:gd name="T66" fmla="*/ 249 w 274"/>
                <a:gd name="T67" fmla="*/ 133 h 320"/>
                <a:gd name="T68" fmla="*/ 247 w 274"/>
                <a:gd name="T69" fmla="*/ 148 h 320"/>
                <a:gd name="T70" fmla="*/ 260 w 274"/>
                <a:gd name="T71" fmla="*/ 170 h 320"/>
                <a:gd name="T72" fmla="*/ 249 w 274"/>
                <a:gd name="T73" fmla="*/ 183 h 320"/>
                <a:gd name="T74" fmla="*/ 261 w 274"/>
                <a:gd name="T75" fmla="*/ 204 h 320"/>
                <a:gd name="T76" fmla="*/ 241 w 274"/>
                <a:gd name="T77" fmla="*/ 228 h 320"/>
                <a:gd name="T78" fmla="*/ 232 w 274"/>
                <a:gd name="T79" fmla="*/ 215 h 320"/>
                <a:gd name="T80" fmla="*/ 202 w 274"/>
                <a:gd name="T81" fmla="*/ 292 h 320"/>
                <a:gd name="T82" fmla="*/ 197 w 274"/>
                <a:gd name="T83" fmla="*/ 303 h 320"/>
                <a:gd name="T84" fmla="*/ 197 w 274"/>
                <a:gd name="T85" fmla="*/ 30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320">
                  <a:moveTo>
                    <a:pt x="197" y="303"/>
                  </a:moveTo>
                  <a:lnTo>
                    <a:pt x="156" y="319"/>
                  </a:lnTo>
                  <a:lnTo>
                    <a:pt x="133" y="295"/>
                  </a:lnTo>
                  <a:lnTo>
                    <a:pt x="115" y="316"/>
                  </a:lnTo>
                  <a:lnTo>
                    <a:pt x="90" y="316"/>
                  </a:lnTo>
                  <a:lnTo>
                    <a:pt x="79" y="292"/>
                  </a:lnTo>
                  <a:lnTo>
                    <a:pt x="66" y="260"/>
                  </a:lnTo>
                  <a:lnTo>
                    <a:pt x="42" y="255"/>
                  </a:lnTo>
                  <a:lnTo>
                    <a:pt x="16" y="207"/>
                  </a:lnTo>
                  <a:lnTo>
                    <a:pt x="0" y="183"/>
                  </a:lnTo>
                  <a:lnTo>
                    <a:pt x="10" y="171"/>
                  </a:lnTo>
                  <a:lnTo>
                    <a:pt x="16" y="166"/>
                  </a:lnTo>
                  <a:lnTo>
                    <a:pt x="43" y="128"/>
                  </a:lnTo>
                  <a:lnTo>
                    <a:pt x="42" y="96"/>
                  </a:lnTo>
                  <a:lnTo>
                    <a:pt x="51" y="83"/>
                  </a:lnTo>
                  <a:lnTo>
                    <a:pt x="72" y="79"/>
                  </a:lnTo>
                  <a:lnTo>
                    <a:pt x="79" y="70"/>
                  </a:lnTo>
                  <a:lnTo>
                    <a:pt x="71" y="55"/>
                  </a:lnTo>
                  <a:lnTo>
                    <a:pt x="82" y="41"/>
                  </a:lnTo>
                  <a:lnTo>
                    <a:pt x="82" y="11"/>
                  </a:lnTo>
                  <a:lnTo>
                    <a:pt x="97" y="4"/>
                  </a:lnTo>
                  <a:lnTo>
                    <a:pt x="123" y="20"/>
                  </a:lnTo>
                  <a:lnTo>
                    <a:pt x="155" y="25"/>
                  </a:lnTo>
                  <a:lnTo>
                    <a:pt x="176" y="0"/>
                  </a:lnTo>
                  <a:lnTo>
                    <a:pt x="201" y="22"/>
                  </a:lnTo>
                  <a:lnTo>
                    <a:pt x="190" y="30"/>
                  </a:lnTo>
                  <a:lnTo>
                    <a:pt x="177" y="50"/>
                  </a:lnTo>
                  <a:lnTo>
                    <a:pt x="156" y="55"/>
                  </a:lnTo>
                  <a:lnTo>
                    <a:pt x="149" y="61"/>
                  </a:lnTo>
                  <a:lnTo>
                    <a:pt x="168" y="73"/>
                  </a:lnTo>
                  <a:lnTo>
                    <a:pt x="206" y="55"/>
                  </a:lnTo>
                  <a:lnTo>
                    <a:pt x="267" y="81"/>
                  </a:lnTo>
                  <a:lnTo>
                    <a:pt x="273" y="133"/>
                  </a:lnTo>
                  <a:lnTo>
                    <a:pt x="249" y="133"/>
                  </a:lnTo>
                  <a:lnTo>
                    <a:pt x="247" y="148"/>
                  </a:lnTo>
                  <a:lnTo>
                    <a:pt x="260" y="170"/>
                  </a:lnTo>
                  <a:lnTo>
                    <a:pt x="249" y="183"/>
                  </a:lnTo>
                  <a:lnTo>
                    <a:pt x="261" y="204"/>
                  </a:lnTo>
                  <a:lnTo>
                    <a:pt x="241" y="228"/>
                  </a:lnTo>
                  <a:lnTo>
                    <a:pt x="232" y="215"/>
                  </a:lnTo>
                  <a:lnTo>
                    <a:pt x="202" y="292"/>
                  </a:lnTo>
                  <a:lnTo>
                    <a:pt x="197" y="303"/>
                  </a:lnTo>
                  <a:lnTo>
                    <a:pt x="197" y="303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安徽">
              <a:hlinkClick r:id="" action="ppaction://macro?name=Slide1.安徽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6009977" y="3821126"/>
              <a:ext cx="729058" cy="916789"/>
            </a:xfrm>
            <a:custGeom>
              <a:avLst/>
              <a:gdLst>
                <a:gd name="T0" fmla="*/ 82 w 343"/>
                <a:gd name="T1" fmla="*/ 0 h 408"/>
                <a:gd name="T2" fmla="*/ 142 w 343"/>
                <a:gd name="T3" fmla="*/ 35 h 408"/>
                <a:gd name="T4" fmla="*/ 188 w 343"/>
                <a:gd name="T5" fmla="*/ 55 h 408"/>
                <a:gd name="T6" fmla="*/ 210 w 343"/>
                <a:gd name="T7" fmla="*/ 59 h 408"/>
                <a:gd name="T8" fmla="*/ 221 w 343"/>
                <a:gd name="T9" fmla="*/ 108 h 408"/>
                <a:gd name="T10" fmla="*/ 258 w 343"/>
                <a:gd name="T11" fmla="*/ 129 h 408"/>
                <a:gd name="T12" fmla="*/ 285 w 343"/>
                <a:gd name="T13" fmla="*/ 112 h 408"/>
                <a:gd name="T14" fmla="*/ 295 w 343"/>
                <a:gd name="T15" fmla="*/ 141 h 408"/>
                <a:gd name="T16" fmla="*/ 261 w 343"/>
                <a:gd name="T17" fmla="*/ 159 h 408"/>
                <a:gd name="T18" fmla="*/ 248 w 343"/>
                <a:gd name="T19" fmla="*/ 184 h 408"/>
                <a:gd name="T20" fmla="*/ 285 w 343"/>
                <a:gd name="T21" fmla="*/ 220 h 408"/>
                <a:gd name="T22" fmla="*/ 342 w 343"/>
                <a:gd name="T23" fmla="*/ 247 h 408"/>
                <a:gd name="T24" fmla="*/ 331 w 343"/>
                <a:gd name="T25" fmla="*/ 291 h 408"/>
                <a:gd name="T26" fmla="*/ 332 w 343"/>
                <a:gd name="T27" fmla="*/ 315 h 408"/>
                <a:gd name="T28" fmla="*/ 302 w 343"/>
                <a:gd name="T29" fmla="*/ 332 h 408"/>
                <a:gd name="T30" fmla="*/ 276 w 343"/>
                <a:gd name="T31" fmla="*/ 402 h 408"/>
                <a:gd name="T32" fmla="*/ 256 w 343"/>
                <a:gd name="T33" fmla="*/ 394 h 408"/>
                <a:gd name="T34" fmla="*/ 200 w 343"/>
                <a:gd name="T35" fmla="*/ 376 h 408"/>
                <a:gd name="T36" fmla="*/ 157 w 343"/>
                <a:gd name="T37" fmla="*/ 401 h 408"/>
                <a:gd name="T38" fmla="*/ 169 w 343"/>
                <a:gd name="T39" fmla="*/ 369 h 408"/>
                <a:gd name="T40" fmla="*/ 120 w 343"/>
                <a:gd name="T41" fmla="*/ 386 h 408"/>
                <a:gd name="T42" fmla="*/ 96 w 343"/>
                <a:gd name="T43" fmla="*/ 299 h 408"/>
                <a:gd name="T44" fmla="*/ 75 w 343"/>
                <a:gd name="T45" fmla="*/ 286 h 408"/>
                <a:gd name="T46" fmla="*/ 56 w 343"/>
                <a:gd name="T47" fmla="*/ 242 h 408"/>
                <a:gd name="T48" fmla="*/ 78 w 343"/>
                <a:gd name="T49" fmla="*/ 212 h 408"/>
                <a:gd name="T50" fmla="*/ 68 w 343"/>
                <a:gd name="T51" fmla="*/ 171 h 408"/>
                <a:gd name="T52" fmla="*/ 21 w 343"/>
                <a:gd name="T53" fmla="*/ 168 h 408"/>
                <a:gd name="T54" fmla="*/ 21 w 343"/>
                <a:gd name="T55" fmla="*/ 127 h 408"/>
                <a:gd name="T56" fmla="*/ 39 w 343"/>
                <a:gd name="T57" fmla="*/ 92 h 408"/>
                <a:gd name="T58" fmla="*/ 46 w 343"/>
                <a:gd name="T59" fmla="*/ 51 h 408"/>
                <a:gd name="T60" fmla="*/ 75 w 343"/>
                <a:gd name="T61" fmla="*/ 75 h 408"/>
                <a:gd name="T62" fmla="*/ 104 w 343"/>
                <a:gd name="T63" fmla="*/ 52 h 408"/>
                <a:gd name="T64" fmla="*/ 75 w 343"/>
                <a:gd name="T65" fmla="*/ 20 h 408"/>
                <a:gd name="T66" fmla="*/ 70 w 343"/>
                <a:gd name="T67" fmla="*/ 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3" h="408">
                  <a:moveTo>
                    <a:pt x="70" y="3"/>
                  </a:moveTo>
                  <a:lnTo>
                    <a:pt x="82" y="0"/>
                  </a:lnTo>
                  <a:lnTo>
                    <a:pt x="123" y="16"/>
                  </a:lnTo>
                  <a:lnTo>
                    <a:pt x="142" y="35"/>
                  </a:lnTo>
                  <a:lnTo>
                    <a:pt x="174" y="44"/>
                  </a:lnTo>
                  <a:lnTo>
                    <a:pt x="188" y="55"/>
                  </a:lnTo>
                  <a:lnTo>
                    <a:pt x="206" y="52"/>
                  </a:lnTo>
                  <a:lnTo>
                    <a:pt x="210" y="59"/>
                  </a:lnTo>
                  <a:lnTo>
                    <a:pt x="204" y="99"/>
                  </a:lnTo>
                  <a:lnTo>
                    <a:pt x="221" y="108"/>
                  </a:lnTo>
                  <a:lnTo>
                    <a:pt x="231" y="123"/>
                  </a:lnTo>
                  <a:lnTo>
                    <a:pt x="258" y="129"/>
                  </a:lnTo>
                  <a:lnTo>
                    <a:pt x="268" y="111"/>
                  </a:lnTo>
                  <a:lnTo>
                    <a:pt x="285" y="112"/>
                  </a:lnTo>
                  <a:lnTo>
                    <a:pt x="297" y="127"/>
                  </a:lnTo>
                  <a:lnTo>
                    <a:pt x="295" y="141"/>
                  </a:lnTo>
                  <a:lnTo>
                    <a:pt x="261" y="145"/>
                  </a:lnTo>
                  <a:lnTo>
                    <a:pt x="261" y="159"/>
                  </a:lnTo>
                  <a:lnTo>
                    <a:pt x="261" y="170"/>
                  </a:lnTo>
                  <a:lnTo>
                    <a:pt x="248" y="184"/>
                  </a:lnTo>
                  <a:lnTo>
                    <a:pt x="258" y="200"/>
                  </a:lnTo>
                  <a:lnTo>
                    <a:pt x="285" y="220"/>
                  </a:lnTo>
                  <a:lnTo>
                    <a:pt x="287" y="242"/>
                  </a:lnTo>
                  <a:lnTo>
                    <a:pt x="342" y="247"/>
                  </a:lnTo>
                  <a:lnTo>
                    <a:pt x="342" y="277"/>
                  </a:lnTo>
                  <a:lnTo>
                    <a:pt x="331" y="291"/>
                  </a:lnTo>
                  <a:lnTo>
                    <a:pt x="339" y="306"/>
                  </a:lnTo>
                  <a:lnTo>
                    <a:pt x="332" y="315"/>
                  </a:lnTo>
                  <a:lnTo>
                    <a:pt x="311" y="319"/>
                  </a:lnTo>
                  <a:lnTo>
                    <a:pt x="302" y="332"/>
                  </a:lnTo>
                  <a:lnTo>
                    <a:pt x="303" y="364"/>
                  </a:lnTo>
                  <a:lnTo>
                    <a:pt x="276" y="402"/>
                  </a:lnTo>
                  <a:lnTo>
                    <a:pt x="270" y="407"/>
                  </a:lnTo>
                  <a:lnTo>
                    <a:pt x="256" y="394"/>
                  </a:lnTo>
                  <a:lnTo>
                    <a:pt x="216" y="394"/>
                  </a:lnTo>
                  <a:lnTo>
                    <a:pt x="200" y="376"/>
                  </a:lnTo>
                  <a:lnTo>
                    <a:pt x="169" y="406"/>
                  </a:lnTo>
                  <a:lnTo>
                    <a:pt x="157" y="401"/>
                  </a:lnTo>
                  <a:lnTo>
                    <a:pt x="171" y="377"/>
                  </a:lnTo>
                  <a:lnTo>
                    <a:pt x="169" y="369"/>
                  </a:lnTo>
                  <a:lnTo>
                    <a:pt x="157" y="366"/>
                  </a:lnTo>
                  <a:lnTo>
                    <a:pt x="120" y="386"/>
                  </a:lnTo>
                  <a:lnTo>
                    <a:pt x="85" y="319"/>
                  </a:lnTo>
                  <a:lnTo>
                    <a:pt x="96" y="299"/>
                  </a:lnTo>
                  <a:lnTo>
                    <a:pt x="93" y="291"/>
                  </a:lnTo>
                  <a:lnTo>
                    <a:pt x="75" y="286"/>
                  </a:lnTo>
                  <a:lnTo>
                    <a:pt x="43" y="267"/>
                  </a:lnTo>
                  <a:lnTo>
                    <a:pt x="56" y="242"/>
                  </a:lnTo>
                  <a:lnTo>
                    <a:pt x="75" y="233"/>
                  </a:lnTo>
                  <a:lnTo>
                    <a:pt x="78" y="212"/>
                  </a:lnTo>
                  <a:lnTo>
                    <a:pt x="72" y="175"/>
                  </a:lnTo>
                  <a:lnTo>
                    <a:pt x="68" y="171"/>
                  </a:lnTo>
                  <a:lnTo>
                    <a:pt x="49" y="190"/>
                  </a:lnTo>
                  <a:lnTo>
                    <a:pt x="21" y="168"/>
                  </a:lnTo>
                  <a:lnTo>
                    <a:pt x="0" y="142"/>
                  </a:lnTo>
                  <a:lnTo>
                    <a:pt x="21" y="127"/>
                  </a:lnTo>
                  <a:lnTo>
                    <a:pt x="27" y="102"/>
                  </a:lnTo>
                  <a:lnTo>
                    <a:pt x="39" y="92"/>
                  </a:lnTo>
                  <a:lnTo>
                    <a:pt x="37" y="57"/>
                  </a:lnTo>
                  <a:lnTo>
                    <a:pt x="46" y="51"/>
                  </a:lnTo>
                  <a:lnTo>
                    <a:pt x="63" y="61"/>
                  </a:lnTo>
                  <a:lnTo>
                    <a:pt x="75" y="75"/>
                  </a:lnTo>
                  <a:lnTo>
                    <a:pt x="96" y="61"/>
                  </a:lnTo>
                  <a:lnTo>
                    <a:pt x="104" y="52"/>
                  </a:lnTo>
                  <a:lnTo>
                    <a:pt x="100" y="35"/>
                  </a:lnTo>
                  <a:lnTo>
                    <a:pt x="75" y="20"/>
                  </a:lnTo>
                  <a:lnTo>
                    <a:pt x="70" y="3"/>
                  </a:lnTo>
                  <a:lnTo>
                    <a:pt x="70" y="3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江苏">
              <a:hlinkClick r:id="" action="ppaction://macro?name=Slide1.江苏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6195514" y="3715343"/>
              <a:ext cx="847284" cy="702378"/>
            </a:xfrm>
            <a:custGeom>
              <a:avLst/>
              <a:gdLst>
                <a:gd name="T0" fmla="*/ 375 w 404"/>
                <a:gd name="T1" fmla="*/ 255 h 323"/>
                <a:gd name="T2" fmla="*/ 365 w 404"/>
                <a:gd name="T3" fmla="*/ 282 h 323"/>
                <a:gd name="T4" fmla="*/ 354 w 404"/>
                <a:gd name="T5" fmla="*/ 297 h 323"/>
                <a:gd name="T6" fmla="*/ 333 w 404"/>
                <a:gd name="T7" fmla="*/ 322 h 323"/>
                <a:gd name="T8" fmla="*/ 301 w 404"/>
                <a:gd name="T9" fmla="*/ 317 h 323"/>
                <a:gd name="T10" fmla="*/ 275 w 404"/>
                <a:gd name="T11" fmla="*/ 301 h 323"/>
                <a:gd name="T12" fmla="*/ 260 w 404"/>
                <a:gd name="T13" fmla="*/ 308 h 323"/>
                <a:gd name="T14" fmla="*/ 205 w 404"/>
                <a:gd name="T15" fmla="*/ 303 h 323"/>
                <a:gd name="T16" fmla="*/ 203 w 404"/>
                <a:gd name="T17" fmla="*/ 281 h 323"/>
                <a:gd name="T18" fmla="*/ 176 w 404"/>
                <a:gd name="T19" fmla="*/ 261 h 323"/>
                <a:gd name="T20" fmla="*/ 166 w 404"/>
                <a:gd name="T21" fmla="*/ 245 h 323"/>
                <a:gd name="T22" fmla="*/ 179 w 404"/>
                <a:gd name="T23" fmla="*/ 231 h 323"/>
                <a:gd name="T24" fmla="*/ 179 w 404"/>
                <a:gd name="T25" fmla="*/ 220 h 323"/>
                <a:gd name="T26" fmla="*/ 179 w 404"/>
                <a:gd name="T27" fmla="*/ 206 h 323"/>
                <a:gd name="T28" fmla="*/ 213 w 404"/>
                <a:gd name="T29" fmla="*/ 202 h 323"/>
                <a:gd name="T30" fmla="*/ 215 w 404"/>
                <a:gd name="T31" fmla="*/ 188 h 323"/>
                <a:gd name="T32" fmla="*/ 203 w 404"/>
                <a:gd name="T33" fmla="*/ 173 h 323"/>
                <a:gd name="T34" fmla="*/ 186 w 404"/>
                <a:gd name="T35" fmla="*/ 172 h 323"/>
                <a:gd name="T36" fmla="*/ 176 w 404"/>
                <a:gd name="T37" fmla="*/ 190 h 323"/>
                <a:gd name="T38" fmla="*/ 149 w 404"/>
                <a:gd name="T39" fmla="*/ 184 h 323"/>
                <a:gd name="T40" fmla="*/ 139 w 404"/>
                <a:gd name="T41" fmla="*/ 169 h 323"/>
                <a:gd name="T42" fmla="*/ 122 w 404"/>
                <a:gd name="T43" fmla="*/ 160 h 323"/>
                <a:gd name="T44" fmla="*/ 128 w 404"/>
                <a:gd name="T45" fmla="*/ 120 h 323"/>
                <a:gd name="T46" fmla="*/ 124 w 404"/>
                <a:gd name="T47" fmla="*/ 113 h 323"/>
                <a:gd name="T48" fmla="*/ 106 w 404"/>
                <a:gd name="T49" fmla="*/ 116 h 323"/>
                <a:gd name="T50" fmla="*/ 92 w 404"/>
                <a:gd name="T51" fmla="*/ 105 h 323"/>
                <a:gd name="T52" fmla="*/ 60 w 404"/>
                <a:gd name="T53" fmla="*/ 96 h 323"/>
                <a:gd name="T54" fmla="*/ 41 w 404"/>
                <a:gd name="T55" fmla="*/ 77 h 323"/>
                <a:gd name="T56" fmla="*/ 0 w 404"/>
                <a:gd name="T57" fmla="*/ 61 h 323"/>
                <a:gd name="T58" fmla="*/ 3 w 404"/>
                <a:gd name="T59" fmla="*/ 42 h 323"/>
                <a:gd name="T60" fmla="*/ 20 w 404"/>
                <a:gd name="T61" fmla="*/ 35 h 323"/>
                <a:gd name="T62" fmla="*/ 50 w 404"/>
                <a:gd name="T63" fmla="*/ 61 h 323"/>
                <a:gd name="T64" fmla="*/ 60 w 404"/>
                <a:gd name="T65" fmla="*/ 61 h 323"/>
                <a:gd name="T66" fmla="*/ 87 w 404"/>
                <a:gd name="T67" fmla="*/ 57 h 323"/>
                <a:gd name="T68" fmla="*/ 103 w 404"/>
                <a:gd name="T69" fmla="*/ 45 h 323"/>
                <a:gd name="T70" fmla="*/ 125 w 404"/>
                <a:gd name="T71" fmla="*/ 62 h 323"/>
                <a:gd name="T72" fmla="*/ 134 w 404"/>
                <a:gd name="T73" fmla="*/ 46 h 323"/>
                <a:gd name="T74" fmla="*/ 138 w 404"/>
                <a:gd name="T75" fmla="*/ 36 h 323"/>
                <a:gd name="T76" fmla="*/ 156 w 404"/>
                <a:gd name="T77" fmla="*/ 26 h 323"/>
                <a:gd name="T78" fmla="*/ 161 w 404"/>
                <a:gd name="T79" fmla="*/ 4 h 323"/>
                <a:gd name="T80" fmla="*/ 179 w 404"/>
                <a:gd name="T81" fmla="*/ 0 h 323"/>
                <a:gd name="T82" fmla="*/ 226 w 404"/>
                <a:gd name="T83" fmla="*/ 31 h 323"/>
                <a:gd name="T84" fmla="*/ 258 w 404"/>
                <a:gd name="T85" fmla="*/ 45 h 323"/>
                <a:gd name="T86" fmla="*/ 322 w 404"/>
                <a:gd name="T87" fmla="*/ 150 h 323"/>
                <a:gd name="T88" fmla="*/ 319 w 404"/>
                <a:gd name="T89" fmla="*/ 161 h 323"/>
                <a:gd name="T90" fmla="*/ 362 w 404"/>
                <a:gd name="T91" fmla="*/ 181 h 323"/>
                <a:gd name="T92" fmla="*/ 374 w 404"/>
                <a:gd name="T93" fmla="*/ 198 h 323"/>
                <a:gd name="T94" fmla="*/ 393 w 404"/>
                <a:gd name="T95" fmla="*/ 208 h 323"/>
                <a:gd name="T96" fmla="*/ 403 w 404"/>
                <a:gd name="T97" fmla="*/ 227 h 323"/>
                <a:gd name="T98" fmla="*/ 389 w 404"/>
                <a:gd name="T99" fmla="*/ 232 h 323"/>
                <a:gd name="T100" fmla="*/ 368 w 404"/>
                <a:gd name="T101" fmla="*/ 226 h 323"/>
                <a:gd name="T102" fmla="*/ 338 w 404"/>
                <a:gd name="T103" fmla="*/ 226 h 323"/>
                <a:gd name="T104" fmla="*/ 311 w 404"/>
                <a:gd name="T105" fmla="*/ 216 h 323"/>
                <a:gd name="T106" fmla="*/ 298 w 404"/>
                <a:gd name="T107" fmla="*/ 226 h 323"/>
                <a:gd name="T108" fmla="*/ 325 w 404"/>
                <a:gd name="T109" fmla="*/ 232 h 323"/>
                <a:gd name="T110" fmla="*/ 349 w 404"/>
                <a:gd name="T111" fmla="*/ 243 h 323"/>
                <a:gd name="T112" fmla="*/ 375 w 404"/>
                <a:gd name="T113" fmla="*/ 255 h 323"/>
                <a:gd name="T114" fmla="*/ 375 w 404"/>
                <a:gd name="T115" fmla="*/ 255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4" h="323">
                  <a:moveTo>
                    <a:pt x="375" y="255"/>
                  </a:moveTo>
                  <a:lnTo>
                    <a:pt x="365" y="282"/>
                  </a:lnTo>
                  <a:lnTo>
                    <a:pt x="354" y="297"/>
                  </a:lnTo>
                  <a:lnTo>
                    <a:pt x="333" y="322"/>
                  </a:lnTo>
                  <a:lnTo>
                    <a:pt x="301" y="317"/>
                  </a:lnTo>
                  <a:lnTo>
                    <a:pt x="275" y="301"/>
                  </a:lnTo>
                  <a:lnTo>
                    <a:pt x="260" y="308"/>
                  </a:lnTo>
                  <a:lnTo>
                    <a:pt x="205" y="303"/>
                  </a:lnTo>
                  <a:lnTo>
                    <a:pt x="203" y="281"/>
                  </a:lnTo>
                  <a:lnTo>
                    <a:pt x="176" y="261"/>
                  </a:lnTo>
                  <a:lnTo>
                    <a:pt x="166" y="245"/>
                  </a:lnTo>
                  <a:lnTo>
                    <a:pt x="179" y="231"/>
                  </a:lnTo>
                  <a:lnTo>
                    <a:pt x="179" y="220"/>
                  </a:lnTo>
                  <a:lnTo>
                    <a:pt x="179" y="206"/>
                  </a:lnTo>
                  <a:lnTo>
                    <a:pt x="213" y="202"/>
                  </a:lnTo>
                  <a:lnTo>
                    <a:pt x="215" y="188"/>
                  </a:lnTo>
                  <a:lnTo>
                    <a:pt x="203" y="173"/>
                  </a:lnTo>
                  <a:lnTo>
                    <a:pt x="186" y="172"/>
                  </a:lnTo>
                  <a:lnTo>
                    <a:pt x="176" y="190"/>
                  </a:lnTo>
                  <a:lnTo>
                    <a:pt x="149" y="184"/>
                  </a:lnTo>
                  <a:lnTo>
                    <a:pt x="139" y="169"/>
                  </a:lnTo>
                  <a:lnTo>
                    <a:pt x="122" y="160"/>
                  </a:lnTo>
                  <a:lnTo>
                    <a:pt x="128" y="120"/>
                  </a:lnTo>
                  <a:lnTo>
                    <a:pt x="124" y="113"/>
                  </a:lnTo>
                  <a:lnTo>
                    <a:pt x="106" y="116"/>
                  </a:lnTo>
                  <a:lnTo>
                    <a:pt x="92" y="105"/>
                  </a:lnTo>
                  <a:lnTo>
                    <a:pt x="60" y="96"/>
                  </a:lnTo>
                  <a:lnTo>
                    <a:pt x="41" y="77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20" y="35"/>
                  </a:lnTo>
                  <a:lnTo>
                    <a:pt x="50" y="61"/>
                  </a:lnTo>
                  <a:lnTo>
                    <a:pt x="60" y="61"/>
                  </a:lnTo>
                  <a:lnTo>
                    <a:pt x="87" y="57"/>
                  </a:lnTo>
                  <a:lnTo>
                    <a:pt x="103" y="45"/>
                  </a:lnTo>
                  <a:lnTo>
                    <a:pt x="125" y="62"/>
                  </a:lnTo>
                  <a:lnTo>
                    <a:pt x="134" y="46"/>
                  </a:lnTo>
                  <a:lnTo>
                    <a:pt x="138" y="36"/>
                  </a:lnTo>
                  <a:lnTo>
                    <a:pt x="156" y="26"/>
                  </a:lnTo>
                  <a:lnTo>
                    <a:pt x="161" y="4"/>
                  </a:lnTo>
                  <a:lnTo>
                    <a:pt x="179" y="0"/>
                  </a:lnTo>
                  <a:lnTo>
                    <a:pt x="226" y="31"/>
                  </a:lnTo>
                  <a:lnTo>
                    <a:pt x="258" y="45"/>
                  </a:lnTo>
                  <a:lnTo>
                    <a:pt x="322" y="150"/>
                  </a:lnTo>
                  <a:lnTo>
                    <a:pt x="319" y="161"/>
                  </a:lnTo>
                  <a:lnTo>
                    <a:pt x="362" y="181"/>
                  </a:lnTo>
                  <a:lnTo>
                    <a:pt x="374" y="198"/>
                  </a:lnTo>
                  <a:lnTo>
                    <a:pt x="393" y="208"/>
                  </a:lnTo>
                  <a:lnTo>
                    <a:pt x="403" y="227"/>
                  </a:lnTo>
                  <a:lnTo>
                    <a:pt x="389" y="232"/>
                  </a:lnTo>
                  <a:lnTo>
                    <a:pt x="368" y="226"/>
                  </a:lnTo>
                  <a:lnTo>
                    <a:pt x="338" y="226"/>
                  </a:lnTo>
                  <a:lnTo>
                    <a:pt x="311" y="216"/>
                  </a:lnTo>
                  <a:lnTo>
                    <a:pt x="298" y="226"/>
                  </a:lnTo>
                  <a:lnTo>
                    <a:pt x="325" y="232"/>
                  </a:lnTo>
                  <a:lnTo>
                    <a:pt x="349" y="243"/>
                  </a:lnTo>
                  <a:lnTo>
                    <a:pt x="375" y="255"/>
                  </a:lnTo>
                  <a:lnTo>
                    <a:pt x="375" y="255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湖北">
              <a:hlinkClick r:id="" action="ppaction://macro?name=Slide1.湖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077563" y="4117119"/>
              <a:ext cx="1178974" cy="780008"/>
            </a:xfrm>
            <a:custGeom>
              <a:avLst/>
              <a:gdLst>
                <a:gd name="T0" fmla="*/ 76 w 551"/>
                <a:gd name="T1" fmla="*/ 318 h 346"/>
                <a:gd name="T2" fmla="*/ 141 w 551"/>
                <a:gd name="T3" fmla="*/ 304 h 346"/>
                <a:gd name="T4" fmla="*/ 144 w 551"/>
                <a:gd name="T5" fmla="*/ 270 h 346"/>
                <a:gd name="T6" fmla="*/ 238 w 551"/>
                <a:gd name="T7" fmla="*/ 267 h 346"/>
                <a:gd name="T8" fmla="*/ 283 w 551"/>
                <a:gd name="T9" fmla="*/ 296 h 346"/>
                <a:gd name="T10" fmla="*/ 322 w 551"/>
                <a:gd name="T11" fmla="*/ 275 h 346"/>
                <a:gd name="T12" fmla="*/ 339 w 551"/>
                <a:gd name="T13" fmla="*/ 296 h 346"/>
                <a:gd name="T14" fmla="*/ 365 w 551"/>
                <a:gd name="T15" fmla="*/ 265 h 346"/>
                <a:gd name="T16" fmla="*/ 375 w 551"/>
                <a:gd name="T17" fmla="*/ 304 h 346"/>
                <a:gd name="T18" fmla="*/ 399 w 551"/>
                <a:gd name="T19" fmla="*/ 318 h 346"/>
                <a:gd name="T20" fmla="*/ 445 w 551"/>
                <a:gd name="T21" fmla="*/ 290 h 346"/>
                <a:gd name="T22" fmla="*/ 522 w 551"/>
                <a:gd name="T23" fmla="*/ 245 h 346"/>
                <a:gd name="T24" fmla="*/ 515 w 551"/>
                <a:gd name="T25" fmla="*/ 168 h 346"/>
                <a:gd name="T26" fmla="*/ 523 w 551"/>
                <a:gd name="T27" fmla="*/ 140 h 346"/>
                <a:gd name="T28" fmla="*/ 473 w 551"/>
                <a:gd name="T29" fmla="*/ 116 h 346"/>
                <a:gd name="T30" fmla="*/ 438 w 551"/>
                <a:gd name="T31" fmla="*/ 116 h 346"/>
                <a:gd name="T32" fmla="*/ 387 w 551"/>
                <a:gd name="T33" fmla="*/ 98 h 346"/>
                <a:gd name="T34" fmla="*/ 358 w 551"/>
                <a:gd name="T35" fmla="*/ 67 h 346"/>
                <a:gd name="T36" fmla="*/ 331 w 551"/>
                <a:gd name="T37" fmla="*/ 65 h 346"/>
                <a:gd name="T38" fmla="*/ 271 w 551"/>
                <a:gd name="T39" fmla="*/ 65 h 346"/>
                <a:gd name="T40" fmla="*/ 159 w 551"/>
                <a:gd name="T41" fmla="*/ 0 h 346"/>
                <a:gd name="T42" fmla="*/ 135 w 551"/>
                <a:gd name="T43" fmla="*/ 8 h 346"/>
                <a:gd name="T44" fmla="*/ 68 w 551"/>
                <a:gd name="T45" fmla="*/ 8 h 346"/>
                <a:gd name="T46" fmla="*/ 76 w 551"/>
                <a:gd name="T47" fmla="*/ 31 h 346"/>
                <a:gd name="T48" fmla="*/ 108 w 551"/>
                <a:gd name="T49" fmla="*/ 41 h 346"/>
                <a:gd name="T50" fmla="*/ 73 w 551"/>
                <a:gd name="T51" fmla="*/ 65 h 346"/>
                <a:gd name="T52" fmla="*/ 73 w 551"/>
                <a:gd name="T53" fmla="*/ 95 h 346"/>
                <a:gd name="T54" fmla="*/ 93 w 551"/>
                <a:gd name="T55" fmla="*/ 125 h 346"/>
                <a:gd name="T56" fmla="*/ 117 w 551"/>
                <a:gd name="T57" fmla="*/ 189 h 346"/>
                <a:gd name="T58" fmla="*/ 100 w 551"/>
                <a:gd name="T59" fmla="*/ 200 h 346"/>
                <a:gd name="T60" fmla="*/ 14 w 551"/>
                <a:gd name="T61" fmla="*/ 233 h 346"/>
                <a:gd name="T62" fmla="*/ 12 w 551"/>
                <a:gd name="T63" fmla="*/ 263 h 346"/>
                <a:gd name="T64" fmla="*/ 28 w 551"/>
                <a:gd name="T65" fmla="*/ 298 h 346"/>
                <a:gd name="T66" fmla="*/ 65 w 551"/>
                <a:gd name="T67" fmla="*/ 34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1" h="346">
                  <a:moveTo>
                    <a:pt x="65" y="345"/>
                  </a:moveTo>
                  <a:lnTo>
                    <a:pt x="76" y="318"/>
                  </a:lnTo>
                  <a:lnTo>
                    <a:pt x="109" y="290"/>
                  </a:lnTo>
                  <a:lnTo>
                    <a:pt x="141" y="304"/>
                  </a:lnTo>
                  <a:lnTo>
                    <a:pt x="162" y="290"/>
                  </a:lnTo>
                  <a:lnTo>
                    <a:pt x="144" y="270"/>
                  </a:lnTo>
                  <a:lnTo>
                    <a:pt x="153" y="261"/>
                  </a:lnTo>
                  <a:lnTo>
                    <a:pt x="238" y="267"/>
                  </a:lnTo>
                  <a:lnTo>
                    <a:pt x="267" y="287"/>
                  </a:lnTo>
                  <a:lnTo>
                    <a:pt x="283" y="296"/>
                  </a:lnTo>
                  <a:lnTo>
                    <a:pt x="305" y="280"/>
                  </a:lnTo>
                  <a:lnTo>
                    <a:pt x="322" y="275"/>
                  </a:lnTo>
                  <a:lnTo>
                    <a:pt x="325" y="296"/>
                  </a:lnTo>
                  <a:lnTo>
                    <a:pt x="339" y="296"/>
                  </a:lnTo>
                  <a:lnTo>
                    <a:pt x="347" y="283"/>
                  </a:lnTo>
                  <a:lnTo>
                    <a:pt x="365" y="265"/>
                  </a:lnTo>
                  <a:lnTo>
                    <a:pt x="375" y="277"/>
                  </a:lnTo>
                  <a:lnTo>
                    <a:pt x="375" y="304"/>
                  </a:lnTo>
                  <a:lnTo>
                    <a:pt x="382" y="315"/>
                  </a:lnTo>
                  <a:lnTo>
                    <a:pt x="399" y="318"/>
                  </a:lnTo>
                  <a:lnTo>
                    <a:pt x="418" y="299"/>
                  </a:lnTo>
                  <a:lnTo>
                    <a:pt x="445" y="290"/>
                  </a:lnTo>
                  <a:lnTo>
                    <a:pt x="498" y="243"/>
                  </a:lnTo>
                  <a:lnTo>
                    <a:pt x="522" y="245"/>
                  </a:lnTo>
                  <a:lnTo>
                    <a:pt x="550" y="235"/>
                  </a:lnTo>
                  <a:lnTo>
                    <a:pt x="515" y="168"/>
                  </a:lnTo>
                  <a:lnTo>
                    <a:pt x="526" y="148"/>
                  </a:lnTo>
                  <a:lnTo>
                    <a:pt x="523" y="140"/>
                  </a:lnTo>
                  <a:lnTo>
                    <a:pt x="505" y="135"/>
                  </a:lnTo>
                  <a:lnTo>
                    <a:pt x="473" y="116"/>
                  </a:lnTo>
                  <a:lnTo>
                    <a:pt x="458" y="107"/>
                  </a:lnTo>
                  <a:lnTo>
                    <a:pt x="438" y="116"/>
                  </a:lnTo>
                  <a:lnTo>
                    <a:pt x="416" y="98"/>
                  </a:lnTo>
                  <a:lnTo>
                    <a:pt x="387" y="98"/>
                  </a:lnTo>
                  <a:lnTo>
                    <a:pt x="365" y="86"/>
                  </a:lnTo>
                  <a:lnTo>
                    <a:pt x="358" y="67"/>
                  </a:lnTo>
                  <a:lnTo>
                    <a:pt x="347" y="55"/>
                  </a:lnTo>
                  <a:lnTo>
                    <a:pt x="331" y="65"/>
                  </a:lnTo>
                  <a:lnTo>
                    <a:pt x="317" y="58"/>
                  </a:lnTo>
                  <a:lnTo>
                    <a:pt x="271" y="65"/>
                  </a:lnTo>
                  <a:lnTo>
                    <a:pt x="220" y="54"/>
                  </a:lnTo>
                  <a:lnTo>
                    <a:pt x="159" y="0"/>
                  </a:lnTo>
                  <a:lnTo>
                    <a:pt x="143" y="14"/>
                  </a:lnTo>
                  <a:lnTo>
                    <a:pt x="135" y="8"/>
                  </a:lnTo>
                  <a:lnTo>
                    <a:pt x="123" y="8"/>
                  </a:lnTo>
                  <a:lnTo>
                    <a:pt x="68" y="8"/>
                  </a:lnTo>
                  <a:lnTo>
                    <a:pt x="59" y="15"/>
                  </a:lnTo>
                  <a:lnTo>
                    <a:pt x="76" y="31"/>
                  </a:lnTo>
                  <a:lnTo>
                    <a:pt x="93" y="35"/>
                  </a:lnTo>
                  <a:lnTo>
                    <a:pt x="108" y="41"/>
                  </a:lnTo>
                  <a:lnTo>
                    <a:pt x="100" y="52"/>
                  </a:lnTo>
                  <a:lnTo>
                    <a:pt x="73" y="65"/>
                  </a:lnTo>
                  <a:lnTo>
                    <a:pt x="68" y="87"/>
                  </a:lnTo>
                  <a:lnTo>
                    <a:pt x="73" y="95"/>
                  </a:lnTo>
                  <a:lnTo>
                    <a:pt x="76" y="122"/>
                  </a:lnTo>
                  <a:lnTo>
                    <a:pt x="93" y="125"/>
                  </a:lnTo>
                  <a:lnTo>
                    <a:pt x="109" y="146"/>
                  </a:lnTo>
                  <a:lnTo>
                    <a:pt x="117" y="189"/>
                  </a:lnTo>
                  <a:lnTo>
                    <a:pt x="111" y="203"/>
                  </a:lnTo>
                  <a:lnTo>
                    <a:pt x="100" y="200"/>
                  </a:lnTo>
                  <a:lnTo>
                    <a:pt x="69" y="225"/>
                  </a:lnTo>
                  <a:lnTo>
                    <a:pt x="14" y="233"/>
                  </a:lnTo>
                  <a:lnTo>
                    <a:pt x="0" y="248"/>
                  </a:lnTo>
                  <a:lnTo>
                    <a:pt x="12" y="263"/>
                  </a:lnTo>
                  <a:lnTo>
                    <a:pt x="13" y="295"/>
                  </a:lnTo>
                  <a:lnTo>
                    <a:pt x="28" y="298"/>
                  </a:lnTo>
                  <a:lnTo>
                    <a:pt x="65" y="345"/>
                  </a:lnTo>
                  <a:lnTo>
                    <a:pt x="65" y="345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陕西">
              <a:hlinkClick r:id="" action="ppaction://macro?name=Slide1.陕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719642" y="2973187"/>
              <a:ext cx="745480" cy="1404757"/>
            </a:xfrm>
            <a:custGeom>
              <a:avLst/>
              <a:gdLst>
                <a:gd name="T0" fmla="*/ 294 w 354"/>
                <a:gd name="T1" fmla="*/ 381 h 640"/>
                <a:gd name="T2" fmla="*/ 287 w 354"/>
                <a:gd name="T3" fmla="*/ 214 h 640"/>
                <a:gd name="T4" fmla="*/ 311 w 354"/>
                <a:gd name="T5" fmla="*/ 162 h 640"/>
                <a:gd name="T6" fmla="*/ 309 w 354"/>
                <a:gd name="T7" fmla="*/ 85 h 640"/>
                <a:gd name="T8" fmla="*/ 323 w 354"/>
                <a:gd name="T9" fmla="*/ 34 h 640"/>
                <a:gd name="T10" fmla="*/ 312 w 354"/>
                <a:gd name="T11" fmla="*/ 0 h 640"/>
                <a:gd name="T12" fmla="*/ 259 w 354"/>
                <a:gd name="T13" fmla="*/ 18 h 640"/>
                <a:gd name="T14" fmla="*/ 241 w 354"/>
                <a:gd name="T15" fmla="*/ 65 h 640"/>
                <a:gd name="T16" fmla="*/ 221 w 354"/>
                <a:gd name="T17" fmla="*/ 81 h 640"/>
                <a:gd name="T18" fmla="*/ 153 w 354"/>
                <a:gd name="T19" fmla="*/ 164 h 640"/>
                <a:gd name="T20" fmla="*/ 100 w 354"/>
                <a:gd name="T21" fmla="*/ 162 h 640"/>
                <a:gd name="T22" fmla="*/ 87 w 354"/>
                <a:gd name="T23" fmla="*/ 213 h 640"/>
                <a:gd name="T24" fmla="*/ 153 w 354"/>
                <a:gd name="T25" fmla="*/ 254 h 640"/>
                <a:gd name="T26" fmla="*/ 188 w 354"/>
                <a:gd name="T27" fmla="*/ 293 h 640"/>
                <a:gd name="T28" fmla="*/ 182 w 354"/>
                <a:gd name="T29" fmla="*/ 344 h 640"/>
                <a:gd name="T30" fmla="*/ 132 w 354"/>
                <a:gd name="T31" fmla="*/ 360 h 640"/>
                <a:gd name="T32" fmla="*/ 126 w 354"/>
                <a:gd name="T33" fmla="*/ 374 h 640"/>
                <a:gd name="T34" fmla="*/ 91 w 354"/>
                <a:gd name="T35" fmla="*/ 391 h 640"/>
                <a:gd name="T36" fmla="*/ 48 w 354"/>
                <a:gd name="T37" fmla="*/ 381 h 640"/>
                <a:gd name="T38" fmla="*/ 48 w 354"/>
                <a:gd name="T39" fmla="*/ 399 h 640"/>
                <a:gd name="T40" fmla="*/ 34 w 354"/>
                <a:gd name="T41" fmla="*/ 427 h 640"/>
                <a:gd name="T42" fmla="*/ 39 w 354"/>
                <a:gd name="T43" fmla="*/ 479 h 640"/>
                <a:gd name="T44" fmla="*/ 45 w 354"/>
                <a:gd name="T45" fmla="*/ 504 h 640"/>
                <a:gd name="T46" fmla="*/ 0 w 354"/>
                <a:gd name="T47" fmla="*/ 512 h 640"/>
                <a:gd name="T48" fmla="*/ 5 w 354"/>
                <a:gd name="T49" fmla="*/ 559 h 640"/>
                <a:gd name="T50" fmla="*/ 23 w 354"/>
                <a:gd name="T51" fmla="*/ 579 h 640"/>
                <a:gd name="T52" fmla="*/ 83 w 354"/>
                <a:gd name="T53" fmla="*/ 571 h 640"/>
                <a:gd name="T54" fmla="*/ 95 w 354"/>
                <a:gd name="T55" fmla="*/ 588 h 640"/>
                <a:gd name="T56" fmla="*/ 157 w 354"/>
                <a:gd name="T57" fmla="*/ 615 h 640"/>
                <a:gd name="T58" fmla="*/ 233 w 354"/>
                <a:gd name="T59" fmla="*/ 624 h 640"/>
                <a:gd name="T60" fmla="*/ 270 w 354"/>
                <a:gd name="T61" fmla="*/ 632 h 640"/>
                <a:gd name="T62" fmla="*/ 262 w 354"/>
                <a:gd name="T63" fmla="*/ 597 h 640"/>
                <a:gd name="T64" fmla="*/ 294 w 354"/>
                <a:gd name="T65" fmla="*/ 562 h 640"/>
                <a:gd name="T66" fmla="*/ 287 w 354"/>
                <a:gd name="T67" fmla="*/ 545 h 640"/>
                <a:gd name="T68" fmla="*/ 253 w 354"/>
                <a:gd name="T69" fmla="*/ 525 h 640"/>
                <a:gd name="T70" fmla="*/ 317 w 354"/>
                <a:gd name="T71" fmla="*/ 518 h 640"/>
                <a:gd name="T72" fmla="*/ 337 w 354"/>
                <a:gd name="T73" fmla="*/ 524 h 640"/>
                <a:gd name="T74" fmla="*/ 353 w 354"/>
                <a:gd name="T75" fmla="*/ 488 h 640"/>
                <a:gd name="T76" fmla="*/ 303 w 354"/>
                <a:gd name="T77" fmla="*/ 403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640">
                  <a:moveTo>
                    <a:pt x="303" y="403"/>
                  </a:moveTo>
                  <a:lnTo>
                    <a:pt x="294" y="381"/>
                  </a:lnTo>
                  <a:lnTo>
                    <a:pt x="311" y="324"/>
                  </a:lnTo>
                  <a:lnTo>
                    <a:pt x="287" y="214"/>
                  </a:lnTo>
                  <a:lnTo>
                    <a:pt x="303" y="187"/>
                  </a:lnTo>
                  <a:lnTo>
                    <a:pt x="311" y="162"/>
                  </a:lnTo>
                  <a:lnTo>
                    <a:pt x="289" y="117"/>
                  </a:lnTo>
                  <a:lnTo>
                    <a:pt x="309" y="85"/>
                  </a:lnTo>
                  <a:lnTo>
                    <a:pt x="312" y="56"/>
                  </a:lnTo>
                  <a:lnTo>
                    <a:pt x="323" y="34"/>
                  </a:lnTo>
                  <a:lnTo>
                    <a:pt x="322" y="7"/>
                  </a:lnTo>
                  <a:lnTo>
                    <a:pt x="312" y="0"/>
                  </a:lnTo>
                  <a:lnTo>
                    <a:pt x="298" y="17"/>
                  </a:lnTo>
                  <a:lnTo>
                    <a:pt x="259" y="18"/>
                  </a:lnTo>
                  <a:lnTo>
                    <a:pt x="239" y="49"/>
                  </a:lnTo>
                  <a:lnTo>
                    <a:pt x="241" y="65"/>
                  </a:lnTo>
                  <a:lnTo>
                    <a:pt x="237" y="76"/>
                  </a:lnTo>
                  <a:lnTo>
                    <a:pt x="221" y="81"/>
                  </a:lnTo>
                  <a:lnTo>
                    <a:pt x="160" y="169"/>
                  </a:lnTo>
                  <a:lnTo>
                    <a:pt x="153" y="164"/>
                  </a:lnTo>
                  <a:lnTo>
                    <a:pt x="135" y="158"/>
                  </a:lnTo>
                  <a:lnTo>
                    <a:pt x="100" y="162"/>
                  </a:lnTo>
                  <a:lnTo>
                    <a:pt x="88" y="177"/>
                  </a:lnTo>
                  <a:lnTo>
                    <a:pt x="87" y="213"/>
                  </a:lnTo>
                  <a:lnTo>
                    <a:pt x="92" y="224"/>
                  </a:lnTo>
                  <a:lnTo>
                    <a:pt x="153" y="254"/>
                  </a:lnTo>
                  <a:lnTo>
                    <a:pt x="184" y="274"/>
                  </a:lnTo>
                  <a:lnTo>
                    <a:pt x="188" y="293"/>
                  </a:lnTo>
                  <a:lnTo>
                    <a:pt x="173" y="316"/>
                  </a:lnTo>
                  <a:lnTo>
                    <a:pt x="182" y="344"/>
                  </a:lnTo>
                  <a:lnTo>
                    <a:pt x="176" y="357"/>
                  </a:lnTo>
                  <a:lnTo>
                    <a:pt x="132" y="360"/>
                  </a:lnTo>
                  <a:lnTo>
                    <a:pt x="123" y="367"/>
                  </a:lnTo>
                  <a:lnTo>
                    <a:pt x="126" y="374"/>
                  </a:lnTo>
                  <a:lnTo>
                    <a:pt x="126" y="386"/>
                  </a:lnTo>
                  <a:lnTo>
                    <a:pt x="91" y="391"/>
                  </a:lnTo>
                  <a:lnTo>
                    <a:pt x="72" y="381"/>
                  </a:lnTo>
                  <a:lnTo>
                    <a:pt x="48" y="381"/>
                  </a:lnTo>
                  <a:lnTo>
                    <a:pt x="45" y="386"/>
                  </a:lnTo>
                  <a:lnTo>
                    <a:pt x="48" y="399"/>
                  </a:lnTo>
                  <a:lnTo>
                    <a:pt x="37" y="413"/>
                  </a:lnTo>
                  <a:lnTo>
                    <a:pt x="34" y="427"/>
                  </a:lnTo>
                  <a:lnTo>
                    <a:pt x="56" y="445"/>
                  </a:lnTo>
                  <a:lnTo>
                    <a:pt x="39" y="479"/>
                  </a:lnTo>
                  <a:lnTo>
                    <a:pt x="46" y="495"/>
                  </a:lnTo>
                  <a:lnTo>
                    <a:pt x="45" y="504"/>
                  </a:lnTo>
                  <a:lnTo>
                    <a:pt x="19" y="504"/>
                  </a:lnTo>
                  <a:lnTo>
                    <a:pt x="0" y="512"/>
                  </a:lnTo>
                  <a:lnTo>
                    <a:pt x="15" y="533"/>
                  </a:lnTo>
                  <a:lnTo>
                    <a:pt x="5" y="559"/>
                  </a:lnTo>
                  <a:lnTo>
                    <a:pt x="21" y="562"/>
                  </a:lnTo>
                  <a:lnTo>
                    <a:pt x="23" y="579"/>
                  </a:lnTo>
                  <a:lnTo>
                    <a:pt x="36" y="580"/>
                  </a:lnTo>
                  <a:lnTo>
                    <a:pt x="83" y="571"/>
                  </a:lnTo>
                  <a:lnTo>
                    <a:pt x="92" y="575"/>
                  </a:lnTo>
                  <a:lnTo>
                    <a:pt x="95" y="588"/>
                  </a:lnTo>
                  <a:lnTo>
                    <a:pt x="115" y="593"/>
                  </a:lnTo>
                  <a:lnTo>
                    <a:pt x="157" y="615"/>
                  </a:lnTo>
                  <a:lnTo>
                    <a:pt x="182" y="605"/>
                  </a:lnTo>
                  <a:lnTo>
                    <a:pt x="233" y="624"/>
                  </a:lnTo>
                  <a:lnTo>
                    <a:pt x="245" y="639"/>
                  </a:lnTo>
                  <a:lnTo>
                    <a:pt x="270" y="632"/>
                  </a:lnTo>
                  <a:lnTo>
                    <a:pt x="267" y="605"/>
                  </a:lnTo>
                  <a:lnTo>
                    <a:pt x="262" y="597"/>
                  </a:lnTo>
                  <a:lnTo>
                    <a:pt x="267" y="575"/>
                  </a:lnTo>
                  <a:lnTo>
                    <a:pt x="294" y="562"/>
                  </a:lnTo>
                  <a:lnTo>
                    <a:pt x="302" y="551"/>
                  </a:lnTo>
                  <a:lnTo>
                    <a:pt x="287" y="545"/>
                  </a:lnTo>
                  <a:lnTo>
                    <a:pt x="270" y="541"/>
                  </a:lnTo>
                  <a:lnTo>
                    <a:pt x="253" y="525"/>
                  </a:lnTo>
                  <a:lnTo>
                    <a:pt x="262" y="518"/>
                  </a:lnTo>
                  <a:lnTo>
                    <a:pt x="317" y="518"/>
                  </a:lnTo>
                  <a:lnTo>
                    <a:pt x="329" y="518"/>
                  </a:lnTo>
                  <a:lnTo>
                    <a:pt x="337" y="524"/>
                  </a:lnTo>
                  <a:lnTo>
                    <a:pt x="353" y="510"/>
                  </a:lnTo>
                  <a:lnTo>
                    <a:pt x="353" y="488"/>
                  </a:lnTo>
                  <a:lnTo>
                    <a:pt x="303" y="413"/>
                  </a:lnTo>
                  <a:lnTo>
                    <a:pt x="303" y="403"/>
                  </a:lnTo>
                  <a:lnTo>
                    <a:pt x="303" y="403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山西">
              <a:hlinkClick r:id="" action="ppaction://macro?name=Slide1.山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346536" y="2763073"/>
              <a:ext cx="522163" cy="1112717"/>
            </a:xfrm>
            <a:custGeom>
              <a:avLst/>
              <a:gdLst>
                <a:gd name="T0" fmla="*/ 16 w 247"/>
                <a:gd name="T1" fmla="*/ 506 h 507"/>
                <a:gd name="T2" fmla="*/ 70 w 247"/>
                <a:gd name="T3" fmla="*/ 492 h 507"/>
                <a:gd name="T4" fmla="*/ 136 w 247"/>
                <a:gd name="T5" fmla="*/ 446 h 507"/>
                <a:gd name="T6" fmla="*/ 184 w 247"/>
                <a:gd name="T7" fmla="*/ 436 h 507"/>
                <a:gd name="T8" fmla="*/ 219 w 247"/>
                <a:gd name="T9" fmla="*/ 408 h 507"/>
                <a:gd name="T10" fmla="*/ 224 w 247"/>
                <a:gd name="T11" fmla="*/ 347 h 507"/>
                <a:gd name="T12" fmla="*/ 206 w 247"/>
                <a:gd name="T13" fmla="*/ 326 h 507"/>
                <a:gd name="T14" fmla="*/ 212 w 247"/>
                <a:gd name="T15" fmla="*/ 307 h 507"/>
                <a:gd name="T16" fmla="*/ 224 w 247"/>
                <a:gd name="T17" fmla="*/ 290 h 507"/>
                <a:gd name="T18" fmla="*/ 227 w 247"/>
                <a:gd name="T19" fmla="*/ 265 h 507"/>
                <a:gd name="T20" fmla="*/ 238 w 247"/>
                <a:gd name="T21" fmla="*/ 246 h 507"/>
                <a:gd name="T22" fmla="*/ 219 w 247"/>
                <a:gd name="T23" fmla="*/ 209 h 507"/>
                <a:gd name="T24" fmla="*/ 193 w 247"/>
                <a:gd name="T25" fmla="*/ 179 h 507"/>
                <a:gd name="T26" fmla="*/ 208 w 247"/>
                <a:gd name="T27" fmla="*/ 132 h 507"/>
                <a:gd name="T28" fmla="*/ 240 w 247"/>
                <a:gd name="T29" fmla="*/ 110 h 507"/>
                <a:gd name="T30" fmla="*/ 246 w 247"/>
                <a:gd name="T31" fmla="*/ 80 h 507"/>
                <a:gd name="T32" fmla="*/ 232 w 247"/>
                <a:gd name="T33" fmla="*/ 52 h 507"/>
                <a:gd name="T34" fmla="*/ 232 w 247"/>
                <a:gd name="T35" fmla="*/ 18 h 507"/>
                <a:gd name="T36" fmla="*/ 212 w 247"/>
                <a:gd name="T37" fmla="*/ 0 h 507"/>
                <a:gd name="T38" fmla="*/ 165 w 247"/>
                <a:gd name="T39" fmla="*/ 24 h 507"/>
                <a:gd name="T40" fmla="*/ 157 w 247"/>
                <a:gd name="T41" fmla="*/ 17 h 507"/>
                <a:gd name="T42" fmla="*/ 131 w 247"/>
                <a:gd name="T43" fmla="*/ 34 h 507"/>
                <a:gd name="T44" fmla="*/ 111 w 247"/>
                <a:gd name="T45" fmla="*/ 33 h 507"/>
                <a:gd name="T46" fmla="*/ 70 w 247"/>
                <a:gd name="T47" fmla="*/ 92 h 507"/>
                <a:gd name="T48" fmla="*/ 56 w 247"/>
                <a:gd name="T49" fmla="*/ 92 h 507"/>
                <a:gd name="T50" fmla="*/ 35 w 247"/>
                <a:gd name="T51" fmla="*/ 110 h 507"/>
                <a:gd name="T52" fmla="*/ 36 w 247"/>
                <a:gd name="T53" fmla="*/ 137 h 507"/>
                <a:gd name="T54" fmla="*/ 25 w 247"/>
                <a:gd name="T55" fmla="*/ 159 h 507"/>
                <a:gd name="T56" fmla="*/ 22 w 247"/>
                <a:gd name="T57" fmla="*/ 188 h 507"/>
                <a:gd name="T58" fmla="*/ 2 w 247"/>
                <a:gd name="T59" fmla="*/ 220 h 507"/>
                <a:gd name="T60" fmla="*/ 24 w 247"/>
                <a:gd name="T61" fmla="*/ 265 h 507"/>
                <a:gd name="T62" fmla="*/ 16 w 247"/>
                <a:gd name="T63" fmla="*/ 290 h 507"/>
                <a:gd name="T64" fmla="*/ 0 w 247"/>
                <a:gd name="T65" fmla="*/ 317 h 507"/>
                <a:gd name="T66" fmla="*/ 24 w 247"/>
                <a:gd name="T67" fmla="*/ 427 h 507"/>
                <a:gd name="T68" fmla="*/ 7 w 247"/>
                <a:gd name="T69" fmla="*/ 484 h 507"/>
                <a:gd name="T70" fmla="*/ 16 w 247"/>
                <a:gd name="T71" fmla="*/ 506 h 507"/>
                <a:gd name="T72" fmla="*/ 16 w 247"/>
                <a:gd name="T73" fmla="*/ 506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7" h="507">
                  <a:moveTo>
                    <a:pt x="16" y="506"/>
                  </a:moveTo>
                  <a:lnTo>
                    <a:pt x="70" y="492"/>
                  </a:lnTo>
                  <a:lnTo>
                    <a:pt x="136" y="446"/>
                  </a:lnTo>
                  <a:lnTo>
                    <a:pt x="184" y="436"/>
                  </a:lnTo>
                  <a:lnTo>
                    <a:pt x="219" y="408"/>
                  </a:lnTo>
                  <a:lnTo>
                    <a:pt x="224" y="347"/>
                  </a:lnTo>
                  <a:lnTo>
                    <a:pt x="206" y="326"/>
                  </a:lnTo>
                  <a:lnTo>
                    <a:pt x="212" y="307"/>
                  </a:lnTo>
                  <a:lnTo>
                    <a:pt x="224" y="290"/>
                  </a:lnTo>
                  <a:lnTo>
                    <a:pt x="227" y="265"/>
                  </a:lnTo>
                  <a:lnTo>
                    <a:pt x="238" y="246"/>
                  </a:lnTo>
                  <a:lnTo>
                    <a:pt x="219" y="209"/>
                  </a:lnTo>
                  <a:lnTo>
                    <a:pt x="193" y="179"/>
                  </a:lnTo>
                  <a:lnTo>
                    <a:pt x="208" y="132"/>
                  </a:lnTo>
                  <a:lnTo>
                    <a:pt x="240" y="110"/>
                  </a:lnTo>
                  <a:lnTo>
                    <a:pt x="246" y="80"/>
                  </a:lnTo>
                  <a:lnTo>
                    <a:pt x="232" y="52"/>
                  </a:lnTo>
                  <a:lnTo>
                    <a:pt x="232" y="18"/>
                  </a:lnTo>
                  <a:lnTo>
                    <a:pt x="212" y="0"/>
                  </a:lnTo>
                  <a:lnTo>
                    <a:pt x="165" y="24"/>
                  </a:lnTo>
                  <a:lnTo>
                    <a:pt x="157" y="17"/>
                  </a:lnTo>
                  <a:lnTo>
                    <a:pt x="131" y="34"/>
                  </a:lnTo>
                  <a:lnTo>
                    <a:pt x="111" y="33"/>
                  </a:lnTo>
                  <a:lnTo>
                    <a:pt x="70" y="92"/>
                  </a:lnTo>
                  <a:lnTo>
                    <a:pt x="56" y="92"/>
                  </a:lnTo>
                  <a:lnTo>
                    <a:pt x="35" y="110"/>
                  </a:lnTo>
                  <a:lnTo>
                    <a:pt x="36" y="137"/>
                  </a:lnTo>
                  <a:lnTo>
                    <a:pt x="25" y="159"/>
                  </a:lnTo>
                  <a:lnTo>
                    <a:pt x="22" y="188"/>
                  </a:lnTo>
                  <a:lnTo>
                    <a:pt x="2" y="220"/>
                  </a:lnTo>
                  <a:lnTo>
                    <a:pt x="24" y="265"/>
                  </a:lnTo>
                  <a:lnTo>
                    <a:pt x="16" y="290"/>
                  </a:lnTo>
                  <a:lnTo>
                    <a:pt x="0" y="317"/>
                  </a:lnTo>
                  <a:lnTo>
                    <a:pt x="24" y="427"/>
                  </a:lnTo>
                  <a:lnTo>
                    <a:pt x="7" y="484"/>
                  </a:lnTo>
                  <a:lnTo>
                    <a:pt x="16" y="506"/>
                  </a:lnTo>
                  <a:lnTo>
                    <a:pt x="16" y="50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山东">
              <a:hlinkClick r:id="" action="ppaction://macro?name=Slide1.山东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997762" y="3160813"/>
              <a:ext cx="988499" cy="702378"/>
            </a:xfrm>
            <a:custGeom>
              <a:avLst/>
              <a:gdLst>
                <a:gd name="T0" fmla="*/ 101 w 461"/>
                <a:gd name="T1" fmla="*/ 306 h 316"/>
                <a:gd name="T2" fmla="*/ 104 w 461"/>
                <a:gd name="T3" fmla="*/ 287 h 316"/>
                <a:gd name="T4" fmla="*/ 121 w 461"/>
                <a:gd name="T5" fmla="*/ 280 h 316"/>
                <a:gd name="T6" fmla="*/ 151 w 461"/>
                <a:gd name="T7" fmla="*/ 306 h 316"/>
                <a:gd name="T8" fmla="*/ 161 w 461"/>
                <a:gd name="T9" fmla="*/ 306 h 316"/>
                <a:gd name="T10" fmla="*/ 188 w 461"/>
                <a:gd name="T11" fmla="*/ 302 h 316"/>
                <a:gd name="T12" fmla="*/ 204 w 461"/>
                <a:gd name="T13" fmla="*/ 290 h 316"/>
                <a:gd name="T14" fmla="*/ 226 w 461"/>
                <a:gd name="T15" fmla="*/ 307 h 316"/>
                <a:gd name="T16" fmla="*/ 235 w 461"/>
                <a:gd name="T17" fmla="*/ 291 h 316"/>
                <a:gd name="T18" fmla="*/ 239 w 461"/>
                <a:gd name="T19" fmla="*/ 281 h 316"/>
                <a:gd name="T20" fmla="*/ 257 w 461"/>
                <a:gd name="T21" fmla="*/ 271 h 316"/>
                <a:gd name="T22" fmla="*/ 262 w 461"/>
                <a:gd name="T23" fmla="*/ 249 h 316"/>
                <a:gd name="T24" fmla="*/ 280 w 461"/>
                <a:gd name="T25" fmla="*/ 245 h 316"/>
                <a:gd name="T26" fmla="*/ 332 w 461"/>
                <a:gd name="T27" fmla="*/ 158 h 316"/>
                <a:gd name="T28" fmla="*/ 322 w 461"/>
                <a:gd name="T29" fmla="*/ 143 h 316"/>
                <a:gd name="T30" fmla="*/ 332 w 461"/>
                <a:gd name="T31" fmla="*/ 134 h 316"/>
                <a:gd name="T32" fmla="*/ 343 w 461"/>
                <a:gd name="T33" fmla="*/ 138 h 316"/>
                <a:gd name="T34" fmla="*/ 359 w 461"/>
                <a:gd name="T35" fmla="*/ 129 h 316"/>
                <a:gd name="T36" fmla="*/ 369 w 461"/>
                <a:gd name="T37" fmla="*/ 109 h 316"/>
                <a:gd name="T38" fmla="*/ 412 w 461"/>
                <a:gd name="T39" fmla="*/ 69 h 316"/>
                <a:gd name="T40" fmla="*/ 445 w 461"/>
                <a:gd name="T41" fmla="*/ 58 h 316"/>
                <a:gd name="T42" fmla="*/ 460 w 461"/>
                <a:gd name="T43" fmla="*/ 44 h 316"/>
                <a:gd name="T44" fmla="*/ 456 w 461"/>
                <a:gd name="T45" fmla="*/ 12 h 316"/>
                <a:gd name="T46" fmla="*/ 434 w 461"/>
                <a:gd name="T47" fmla="*/ 10 h 316"/>
                <a:gd name="T48" fmla="*/ 384 w 461"/>
                <a:gd name="T49" fmla="*/ 16 h 316"/>
                <a:gd name="T50" fmla="*/ 349 w 461"/>
                <a:gd name="T51" fmla="*/ 0 h 316"/>
                <a:gd name="T52" fmla="*/ 328 w 461"/>
                <a:gd name="T53" fmla="*/ 3 h 316"/>
                <a:gd name="T54" fmla="*/ 277 w 461"/>
                <a:gd name="T55" fmla="*/ 69 h 316"/>
                <a:gd name="T56" fmla="*/ 262 w 461"/>
                <a:gd name="T57" fmla="*/ 78 h 316"/>
                <a:gd name="T58" fmla="*/ 229 w 461"/>
                <a:gd name="T59" fmla="*/ 64 h 316"/>
                <a:gd name="T60" fmla="*/ 226 w 461"/>
                <a:gd name="T61" fmla="*/ 47 h 316"/>
                <a:gd name="T62" fmla="*/ 219 w 461"/>
                <a:gd name="T63" fmla="*/ 18 h 316"/>
                <a:gd name="T64" fmla="*/ 201 w 461"/>
                <a:gd name="T65" fmla="*/ 6 h 316"/>
                <a:gd name="T66" fmla="*/ 171 w 461"/>
                <a:gd name="T67" fmla="*/ 13 h 316"/>
                <a:gd name="T68" fmla="*/ 152 w 461"/>
                <a:gd name="T69" fmla="*/ 1 h 316"/>
                <a:gd name="T70" fmla="*/ 125 w 461"/>
                <a:gd name="T71" fmla="*/ 35 h 316"/>
                <a:gd name="T72" fmla="*/ 95 w 461"/>
                <a:gd name="T73" fmla="*/ 44 h 316"/>
                <a:gd name="T74" fmla="*/ 55 w 461"/>
                <a:gd name="T75" fmla="*/ 81 h 316"/>
                <a:gd name="T76" fmla="*/ 10 w 461"/>
                <a:gd name="T77" fmla="*/ 161 h 316"/>
                <a:gd name="T78" fmla="*/ 22 w 461"/>
                <a:gd name="T79" fmla="*/ 184 h 316"/>
                <a:gd name="T80" fmla="*/ 19 w 461"/>
                <a:gd name="T81" fmla="*/ 193 h 316"/>
                <a:gd name="T82" fmla="*/ 19 w 461"/>
                <a:gd name="T83" fmla="*/ 204 h 316"/>
                <a:gd name="T84" fmla="*/ 26 w 461"/>
                <a:gd name="T85" fmla="*/ 213 h 316"/>
                <a:gd name="T86" fmla="*/ 40 w 461"/>
                <a:gd name="T87" fmla="*/ 202 h 316"/>
                <a:gd name="T88" fmla="*/ 64 w 461"/>
                <a:gd name="T89" fmla="*/ 196 h 316"/>
                <a:gd name="T90" fmla="*/ 0 w 461"/>
                <a:gd name="T91" fmla="*/ 269 h 316"/>
                <a:gd name="T92" fmla="*/ 0 w 461"/>
                <a:gd name="T93" fmla="*/ 285 h 316"/>
                <a:gd name="T94" fmla="*/ 13 w 461"/>
                <a:gd name="T95" fmla="*/ 290 h 316"/>
                <a:gd name="T96" fmla="*/ 42 w 461"/>
                <a:gd name="T97" fmla="*/ 315 h 316"/>
                <a:gd name="T98" fmla="*/ 89 w 461"/>
                <a:gd name="T99" fmla="*/ 309 h 316"/>
                <a:gd name="T100" fmla="*/ 101 w 461"/>
                <a:gd name="T101" fmla="*/ 306 h 316"/>
                <a:gd name="T102" fmla="*/ 101 w 461"/>
                <a:gd name="T103" fmla="*/ 30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1" h="316">
                  <a:moveTo>
                    <a:pt x="101" y="306"/>
                  </a:moveTo>
                  <a:lnTo>
                    <a:pt x="104" y="287"/>
                  </a:lnTo>
                  <a:lnTo>
                    <a:pt x="121" y="280"/>
                  </a:lnTo>
                  <a:lnTo>
                    <a:pt x="151" y="306"/>
                  </a:lnTo>
                  <a:lnTo>
                    <a:pt x="161" y="306"/>
                  </a:lnTo>
                  <a:lnTo>
                    <a:pt x="188" y="302"/>
                  </a:lnTo>
                  <a:lnTo>
                    <a:pt x="204" y="290"/>
                  </a:lnTo>
                  <a:lnTo>
                    <a:pt x="226" y="307"/>
                  </a:lnTo>
                  <a:lnTo>
                    <a:pt x="235" y="291"/>
                  </a:lnTo>
                  <a:lnTo>
                    <a:pt x="239" y="281"/>
                  </a:lnTo>
                  <a:lnTo>
                    <a:pt x="257" y="271"/>
                  </a:lnTo>
                  <a:lnTo>
                    <a:pt x="262" y="249"/>
                  </a:lnTo>
                  <a:lnTo>
                    <a:pt x="280" y="245"/>
                  </a:lnTo>
                  <a:lnTo>
                    <a:pt x="332" y="158"/>
                  </a:lnTo>
                  <a:lnTo>
                    <a:pt x="322" y="143"/>
                  </a:lnTo>
                  <a:lnTo>
                    <a:pt x="332" y="134"/>
                  </a:lnTo>
                  <a:lnTo>
                    <a:pt x="343" y="138"/>
                  </a:lnTo>
                  <a:lnTo>
                    <a:pt x="359" y="129"/>
                  </a:lnTo>
                  <a:lnTo>
                    <a:pt x="369" y="109"/>
                  </a:lnTo>
                  <a:lnTo>
                    <a:pt x="412" y="69"/>
                  </a:lnTo>
                  <a:lnTo>
                    <a:pt x="445" y="58"/>
                  </a:lnTo>
                  <a:lnTo>
                    <a:pt x="460" y="44"/>
                  </a:lnTo>
                  <a:lnTo>
                    <a:pt x="456" y="12"/>
                  </a:lnTo>
                  <a:lnTo>
                    <a:pt x="434" y="10"/>
                  </a:lnTo>
                  <a:lnTo>
                    <a:pt x="384" y="16"/>
                  </a:lnTo>
                  <a:lnTo>
                    <a:pt x="349" y="0"/>
                  </a:lnTo>
                  <a:lnTo>
                    <a:pt x="328" y="3"/>
                  </a:lnTo>
                  <a:lnTo>
                    <a:pt x="277" y="69"/>
                  </a:lnTo>
                  <a:lnTo>
                    <a:pt x="262" y="78"/>
                  </a:lnTo>
                  <a:lnTo>
                    <a:pt x="229" y="64"/>
                  </a:lnTo>
                  <a:lnTo>
                    <a:pt x="226" y="47"/>
                  </a:lnTo>
                  <a:lnTo>
                    <a:pt x="219" y="18"/>
                  </a:lnTo>
                  <a:lnTo>
                    <a:pt x="201" y="6"/>
                  </a:lnTo>
                  <a:lnTo>
                    <a:pt x="171" y="13"/>
                  </a:lnTo>
                  <a:lnTo>
                    <a:pt x="152" y="1"/>
                  </a:lnTo>
                  <a:lnTo>
                    <a:pt x="125" y="35"/>
                  </a:lnTo>
                  <a:lnTo>
                    <a:pt x="95" y="44"/>
                  </a:lnTo>
                  <a:lnTo>
                    <a:pt x="55" y="81"/>
                  </a:lnTo>
                  <a:lnTo>
                    <a:pt x="10" y="161"/>
                  </a:lnTo>
                  <a:lnTo>
                    <a:pt x="22" y="184"/>
                  </a:lnTo>
                  <a:lnTo>
                    <a:pt x="19" y="193"/>
                  </a:lnTo>
                  <a:lnTo>
                    <a:pt x="19" y="204"/>
                  </a:lnTo>
                  <a:lnTo>
                    <a:pt x="26" y="213"/>
                  </a:lnTo>
                  <a:lnTo>
                    <a:pt x="40" y="202"/>
                  </a:lnTo>
                  <a:lnTo>
                    <a:pt x="64" y="196"/>
                  </a:lnTo>
                  <a:lnTo>
                    <a:pt x="0" y="269"/>
                  </a:lnTo>
                  <a:lnTo>
                    <a:pt x="0" y="285"/>
                  </a:lnTo>
                  <a:lnTo>
                    <a:pt x="13" y="290"/>
                  </a:lnTo>
                  <a:lnTo>
                    <a:pt x="42" y="315"/>
                  </a:lnTo>
                  <a:lnTo>
                    <a:pt x="89" y="309"/>
                  </a:lnTo>
                  <a:lnTo>
                    <a:pt x="101" y="306"/>
                  </a:lnTo>
                  <a:lnTo>
                    <a:pt x="101" y="306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天津">
              <a:hlinkClick r:id="" action="ppaction://macro?name=Slide1.天津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6201280" y="2797237"/>
              <a:ext cx="137930" cy="292043"/>
            </a:xfrm>
            <a:custGeom>
              <a:avLst/>
              <a:gdLst>
                <a:gd name="T0" fmla="*/ 60 w 74"/>
                <a:gd name="T1" fmla="*/ 124 h 134"/>
                <a:gd name="T2" fmla="*/ 39 w 74"/>
                <a:gd name="T3" fmla="*/ 133 h 134"/>
                <a:gd name="T4" fmla="*/ 3 w 74"/>
                <a:gd name="T5" fmla="*/ 123 h 134"/>
                <a:gd name="T6" fmla="*/ 1 w 74"/>
                <a:gd name="T7" fmla="*/ 114 h 134"/>
                <a:gd name="T8" fmla="*/ 0 w 74"/>
                <a:gd name="T9" fmla="*/ 55 h 134"/>
                <a:gd name="T10" fmla="*/ 23 w 74"/>
                <a:gd name="T11" fmla="*/ 44 h 134"/>
                <a:gd name="T12" fmla="*/ 19 w 74"/>
                <a:gd name="T13" fmla="*/ 33 h 134"/>
                <a:gd name="T14" fmla="*/ 25 w 74"/>
                <a:gd name="T15" fmla="*/ 11 h 134"/>
                <a:gd name="T16" fmla="*/ 27 w 74"/>
                <a:gd name="T17" fmla="*/ 0 h 134"/>
                <a:gd name="T18" fmla="*/ 40 w 74"/>
                <a:gd name="T19" fmla="*/ 6 h 134"/>
                <a:gd name="T20" fmla="*/ 46 w 74"/>
                <a:gd name="T21" fmla="*/ 26 h 134"/>
                <a:gd name="T22" fmla="*/ 43 w 74"/>
                <a:gd name="T23" fmla="*/ 39 h 134"/>
                <a:gd name="T24" fmla="*/ 70 w 74"/>
                <a:gd name="T25" fmla="*/ 57 h 134"/>
                <a:gd name="T26" fmla="*/ 73 w 74"/>
                <a:gd name="T27" fmla="*/ 71 h 134"/>
                <a:gd name="T28" fmla="*/ 58 w 74"/>
                <a:gd name="T29" fmla="*/ 83 h 134"/>
                <a:gd name="T30" fmla="*/ 53 w 74"/>
                <a:gd name="T31" fmla="*/ 107 h 134"/>
                <a:gd name="T32" fmla="*/ 60 w 74"/>
                <a:gd name="T33" fmla="*/ 124 h 134"/>
                <a:gd name="T34" fmla="*/ 60 w 74"/>
                <a:gd name="T35" fmla="*/ 12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134">
                  <a:moveTo>
                    <a:pt x="60" y="124"/>
                  </a:moveTo>
                  <a:lnTo>
                    <a:pt x="39" y="133"/>
                  </a:lnTo>
                  <a:lnTo>
                    <a:pt x="3" y="123"/>
                  </a:lnTo>
                  <a:lnTo>
                    <a:pt x="1" y="114"/>
                  </a:lnTo>
                  <a:lnTo>
                    <a:pt x="0" y="55"/>
                  </a:lnTo>
                  <a:lnTo>
                    <a:pt x="23" y="44"/>
                  </a:lnTo>
                  <a:lnTo>
                    <a:pt x="19" y="33"/>
                  </a:lnTo>
                  <a:lnTo>
                    <a:pt x="25" y="11"/>
                  </a:lnTo>
                  <a:lnTo>
                    <a:pt x="27" y="0"/>
                  </a:lnTo>
                  <a:lnTo>
                    <a:pt x="40" y="6"/>
                  </a:lnTo>
                  <a:lnTo>
                    <a:pt x="46" y="26"/>
                  </a:lnTo>
                  <a:lnTo>
                    <a:pt x="43" y="39"/>
                  </a:lnTo>
                  <a:lnTo>
                    <a:pt x="70" y="57"/>
                  </a:lnTo>
                  <a:lnTo>
                    <a:pt x="73" y="71"/>
                  </a:lnTo>
                  <a:lnTo>
                    <a:pt x="58" y="83"/>
                  </a:lnTo>
                  <a:lnTo>
                    <a:pt x="53" y="107"/>
                  </a:lnTo>
                  <a:lnTo>
                    <a:pt x="60" y="124"/>
                  </a:lnTo>
                  <a:lnTo>
                    <a:pt x="60" y="12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北京">
              <a:hlinkClick r:id="" action="ppaction://macro?name=Slide1.北京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997881" y="2675078"/>
              <a:ext cx="262724" cy="269860"/>
            </a:xfrm>
            <a:custGeom>
              <a:avLst/>
              <a:gdLst>
                <a:gd name="T0" fmla="*/ 11 w 14"/>
                <a:gd name="T1" fmla="*/ 12 h 14"/>
                <a:gd name="T2" fmla="*/ 12 w 14"/>
                <a:gd name="T3" fmla="*/ 10 h 14"/>
                <a:gd name="T4" fmla="*/ 13 w 14"/>
                <a:gd name="T5" fmla="*/ 10 h 14"/>
                <a:gd name="T6" fmla="*/ 14 w 14"/>
                <a:gd name="T7" fmla="*/ 7 h 14"/>
                <a:gd name="T8" fmla="*/ 14 w 14"/>
                <a:gd name="T9" fmla="*/ 6 h 14"/>
                <a:gd name="T10" fmla="*/ 13 w 14"/>
                <a:gd name="T11" fmla="*/ 3 h 14"/>
                <a:gd name="T12" fmla="*/ 12 w 14"/>
                <a:gd name="T13" fmla="*/ 3 h 14"/>
                <a:gd name="T14" fmla="*/ 7 w 14"/>
                <a:gd name="T15" fmla="*/ 0 h 14"/>
                <a:gd name="T16" fmla="*/ 4 w 14"/>
                <a:gd name="T17" fmla="*/ 3 h 14"/>
                <a:gd name="T18" fmla="*/ 3 w 14"/>
                <a:gd name="T19" fmla="*/ 6 h 14"/>
                <a:gd name="T20" fmla="*/ 0 w 14"/>
                <a:gd name="T21" fmla="*/ 9 h 14"/>
                <a:gd name="T22" fmla="*/ 0 w 14"/>
                <a:gd name="T23" fmla="*/ 12 h 14"/>
                <a:gd name="T24" fmla="*/ 1 w 14"/>
                <a:gd name="T25" fmla="*/ 14 h 14"/>
                <a:gd name="T26" fmla="*/ 4 w 14"/>
                <a:gd name="T27" fmla="*/ 13 h 14"/>
                <a:gd name="T28" fmla="*/ 7 w 14"/>
                <a:gd name="T29" fmla="*/ 14 h 14"/>
                <a:gd name="T30" fmla="*/ 8 w 14"/>
                <a:gd name="T31" fmla="*/ 13 h 14"/>
                <a:gd name="T32" fmla="*/ 11 w 14"/>
                <a:gd name="T33" fmla="*/ 12 h 14"/>
                <a:gd name="T34" fmla="*/ 11 w 14"/>
                <a:gd name="T3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lnTo>
                    <a:pt x="12" y="10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7" y="0"/>
                  </a:lnTo>
                  <a:lnTo>
                    <a:pt x="4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4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11" y="12"/>
                  </a:lnTo>
                  <a:lnTo>
                    <a:pt x="11" y="1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宁夏">
              <a:hlinkClick r:id="" action="ppaction://macro?name=Slide1.宁夏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544078" y="3010024"/>
              <a:ext cx="400653" cy="743042"/>
            </a:xfrm>
            <a:custGeom>
              <a:avLst/>
              <a:gdLst>
                <a:gd name="T0" fmla="*/ 180 w 194"/>
                <a:gd name="T1" fmla="*/ 187 h 335"/>
                <a:gd name="T2" fmla="*/ 181 w 194"/>
                <a:gd name="T3" fmla="*/ 151 h 335"/>
                <a:gd name="T4" fmla="*/ 193 w 194"/>
                <a:gd name="T5" fmla="*/ 136 h 335"/>
                <a:gd name="T6" fmla="*/ 188 w 194"/>
                <a:gd name="T7" fmla="*/ 119 h 335"/>
                <a:gd name="T8" fmla="*/ 129 w 194"/>
                <a:gd name="T9" fmla="*/ 96 h 335"/>
                <a:gd name="T10" fmla="*/ 132 w 194"/>
                <a:gd name="T11" fmla="*/ 72 h 335"/>
                <a:gd name="T12" fmla="*/ 151 w 194"/>
                <a:gd name="T13" fmla="*/ 47 h 335"/>
                <a:gd name="T14" fmla="*/ 139 w 194"/>
                <a:gd name="T15" fmla="*/ 6 h 335"/>
                <a:gd name="T16" fmla="*/ 135 w 194"/>
                <a:gd name="T17" fmla="*/ 0 h 335"/>
                <a:gd name="T18" fmla="*/ 95 w 194"/>
                <a:gd name="T19" fmla="*/ 27 h 335"/>
                <a:gd name="T20" fmla="*/ 77 w 194"/>
                <a:gd name="T21" fmla="*/ 85 h 335"/>
                <a:gd name="T22" fmla="*/ 70 w 194"/>
                <a:gd name="T23" fmla="*/ 127 h 335"/>
                <a:gd name="T24" fmla="*/ 39 w 194"/>
                <a:gd name="T25" fmla="*/ 151 h 335"/>
                <a:gd name="T26" fmla="*/ 21 w 194"/>
                <a:gd name="T27" fmla="*/ 159 h 335"/>
                <a:gd name="T28" fmla="*/ 0 w 194"/>
                <a:gd name="T29" fmla="*/ 165 h 335"/>
                <a:gd name="T30" fmla="*/ 49 w 194"/>
                <a:gd name="T31" fmla="*/ 226 h 335"/>
                <a:gd name="T32" fmla="*/ 60 w 194"/>
                <a:gd name="T33" fmla="*/ 272 h 335"/>
                <a:gd name="T34" fmla="*/ 54 w 194"/>
                <a:gd name="T35" fmla="*/ 294 h 335"/>
                <a:gd name="T36" fmla="*/ 89 w 194"/>
                <a:gd name="T37" fmla="*/ 312 h 335"/>
                <a:gd name="T38" fmla="*/ 89 w 194"/>
                <a:gd name="T39" fmla="*/ 327 h 335"/>
                <a:gd name="T40" fmla="*/ 120 w 194"/>
                <a:gd name="T41" fmla="*/ 334 h 335"/>
                <a:gd name="T42" fmla="*/ 130 w 194"/>
                <a:gd name="T43" fmla="*/ 334 h 335"/>
                <a:gd name="T44" fmla="*/ 130 w 194"/>
                <a:gd name="T45" fmla="*/ 308 h 335"/>
                <a:gd name="T46" fmla="*/ 155 w 194"/>
                <a:gd name="T47" fmla="*/ 305 h 335"/>
                <a:gd name="T48" fmla="*/ 160 w 194"/>
                <a:gd name="T49" fmla="*/ 274 h 335"/>
                <a:gd name="T50" fmla="*/ 143 w 194"/>
                <a:gd name="T51" fmla="*/ 261 h 335"/>
                <a:gd name="T52" fmla="*/ 130 w 194"/>
                <a:gd name="T53" fmla="*/ 248 h 335"/>
                <a:gd name="T54" fmla="*/ 136 w 194"/>
                <a:gd name="T55" fmla="*/ 188 h 335"/>
                <a:gd name="T56" fmla="*/ 149 w 194"/>
                <a:gd name="T57" fmla="*/ 182 h 335"/>
                <a:gd name="T58" fmla="*/ 171 w 194"/>
                <a:gd name="T59" fmla="*/ 191 h 335"/>
                <a:gd name="T60" fmla="*/ 180 w 194"/>
                <a:gd name="T61" fmla="*/ 187 h 335"/>
                <a:gd name="T62" fmla="*/ 180 w 194"/>
                <a:gd name="T63" fmla="*/ 18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335">
                  <a:moveTo>
                    <a:pt x="180" y="187"/>
                  </a:moveTo>
                  <a:lnTo>
                    <a:pt x="181" y="151"/>
                  </a:lnTo>
                  <a:lnTo>
                    <a:pt x="193" y="136"/>
                  </a:lnTo>
                  <a:lnTo>
                    <a:pt x="188" y="119"/>
                  </a:lnTo>
                  <a:lnTo>
                    <a:pt x="129" y="96"/>
                  </a:lnTo>
                  <a:lnTo>
                    <a:pt x="132" y="72"/>
                  </a:lnTo>
                  <a:lnTo>
                    <a:pt x="151" y="47"/>
                  </a:lnTo>
                  <a:lnTo>
                    <a:pt x="139" y="6"/>
                  </a:lnTo>
                  <a:lnTo>
                    <a:pt x="135" y="0"/>
                  </a:lnTo>
                  <a:lnTo>
                    <a:pt x="95" y="27"/>
                  </a:lnTo>
                  <a:lnTo>
                    <a:pt x="77" y="85"/>
                  </a:lnTo>
                  <a:lnTo>
                    <a:pt x="70" y="127"/>
                  </a:lnTo>
                  <a:lnTo>
                    <a:pt x="39" y="151"/>
                  </a:lnTo>
                  <a:lnTo>
                    <a:pt x="21" y="159"/>
                  </a:lnTo>
                  <a:lnTo>
                    <a:pt x="0" y="165"/>
                  </a:lnTo>
                  <a:lnTo>
                    <a:pt x="49" y="226"/>
                  </a:lnTo>
                  <a:lnTo>
                    <a:pt x="60" y="272"/>
                  </a:lnTo>
                  <a:lnTo>
                    <a:pt x="54" y="294"/>
                  </a:lnTo>
                  <a:lnTo>
                    <a:pt x="89" y="312"/>
                  </a:lnTo>
                  <a:lnTo>
                    <a:pt x="89" y="327"/>
                  </a:lnTo>
                  <a:lnTo>
                    <a:pt x="120" y="334"/>
                  </a:lnTo>
                  <a:lnTo>
                    <a:pt x="130" y="334"/>
                  </a:lnTo>
                  <a:lnTo>
                    <a:pt x="130" y="308"/>
                  </a:lnTo>
                  <a:lnTo>
                    <a:pt x="155" y="305"/>
                  </a:lnTo>
                  <a:lnTo>
                    <a:pt x="160" y="274"/>
                  </a:lnTo>
                  <a:lnTo>
                    <a:pt x="143" y="261"/>
                  </a:lnTo>
                  <a:lnTo>
                    <a:pt x="130" y="248"/>
                  </a:lnTo>
                  <a:lnTo>
                    <a:pt x="136" y="188"/>
                  </a:lnTo>
                  <a:lnTo>
                    <a:pt x="149" y="182"/>
                  </a:lnTo>
                  <a:lnTo>
                    <a:pt x="171" y="191"/>
                  </a:lnTo>
                  <a:lnTo>
                    <a:pt x="180" y="187"/>
                  </a:lnTo>
                  <a:lnTo>
                    <a:pt x="180" y="187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西藏">
              <a:hlinkClick r:id="" action="ppaction://macro?name=Slide1.西藏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775563" y="3271807"/>
              <a:ext cx="2929370" cy="1659831"/>
            </a:xfrm>
            <a:custGeom>
              <a:avLst/>
              <a:gdLst>
                <a:gd name="T0" fmla="*/ 847 w 1394"/>
                <a:gd name="T1" fmla="*/ 719 h 754"/>
                <a:gd name="T2" fmla="*/ 870 w 1394"/>
                <a:gd name="T3" fmla="*/ 743 h 754"/>
                <a:gd name="T4" fmla="*/ 941 w 1394"/>
                <a:gd name="T5" fmla="*/ 719 h 754"/>
                <a:gd name="T6" fmla="*/ 984 w 1394"/>
                <a:gd name="T7" fmla="*/ 687 h 754"/>
                <a:gd name="T8" fmla="*/ 1037 w 1394"/>
                <a:gd name="T9" fmla="*/ 667 h 754"/>
                <a:gd name="T10" fmla="*/ 1092 w 1394"/>
                <a:gd name="T11" fmla="*/ 649 h 754"/>
                <a:gd name="T12" fmla="*/ 1183 w 1394"/>
                <a:gd name="T13" fmla="*/ 632 h 754"/>
                <a:gd name="T14" fmla="*/ 1185 w 1394"/>
                <a:gd name="T15" fmla="*/ 667 h 754"/>
                <a:gd name="T16" fmla="*/ 1213 w 1394"/>
                <a:gd name="T17" fmla="*/ 672 h 754"/>
                <a:gd name="T18" fmla="*/ 1197 w 1394"/>
                <a:gd name="T19" fmla="*/ 714 h 754"/>
                <a:gd name="T20" fmla="*/ 1213 w 1394"/>
                <a:gd name="T21" fmla="*/ 719 h 754"/>
                <a:gd name="T22" fmla="*/ 1290 w 1394"/>
                <a:gd name="T23" fmla="*/ 714 h 754"/>
                <a:gd name="T24" fmla="*/ 1337 w 1394"/>
                <a:gd name="T25" fmla="*/ 729 h 754"/>
                <a:gd name="T26" fmla="*/ 1358 w 1394"/>
                <a:gd name="T27" fmla="*/ 738 h 754"/>
                <a:gd name="T28" fmla="*/ 1361 w 1394"/>
                <a:gd name="T29" fmla="*/ 687 h 754"/>
                <a:gd name="T30" fmla="*/ 1393 w 1394"/>
                <a:gd name="T31" fmla="*/ 654 h 754"/>
                <a:gd name="T32" fmla="*/ 1368 w 1394"/>
                <a:gd name="T33" fmla="*/ 493 h 754"/>
                <a:gd name="T34" fmla="*/ 1340 w 1394"/>
                <a:gd name="T35" fmla="*/ 404 h 754"/>
                <a:gd name="T36" fmla="*/ 1274 w 1394"/>
                <a:gd name="T37" fmla="*/ 373 h 754"/>
                <a:gd name="T38" fmla="*/ 1231 w 1394"/>
                <a:gd name="T39" fmla="*/ 454 h 754"/>
                <a:gd name="T40" fmla="*/ 1153 w 1394"/>
                <a:gd name="T41" fmla="*/ 411 h 754"/>
                <a:gd name="T42" fmla="*/ 1004 w 1394"/>
                <a:gd name="T43" fmla="*/ 358 h 754"/>
                <a:gd name="T44" fmla="*/ 943 w 1394"/>
                <a:gd name="T45" fmla="*/ 348 h 754"/>
                <a:gd name="T46" fmla="*/ 825 w 1394"/>
                <a:gd name="T47" fmla="*/ 299 h 754"/>
                <a:gd name="T48" fmla="*/ 767 w 1394"/>
                <a:gd name="T49" fmla="*/ 162 h 754"/>
                <a:gd name="T50" fmla="*/ 791 w 1394"/>
                <a:gd name="T51" fmla="*/ 118 h 754"/>
                <a:gd name="T52" fmla="*/ 788 w 1394"/>
                <a:gd name="T53" fmla="*/ 58 h 754"/>
                <a:gd name="T54" fmla="*/ 797 w 1394"/>
                <a:gd name="T55" fmla="*/ 29 h 754"/>
                <a:gd name="T56" fmla="*/ 695 w 1394"/>
                <a:gd name="T57" fmla="*/ 0 h 754"/>
                <a:gd name="T58" fmla="*/ 619 w 1394"/>
                <a:gd name="T59" fmla="*/ 8 h 754"/>
                <a:gd name="T60" fmla="*/ 524 w 1394"/>
                <a:gd name="T61" fmla="*/ 40 h 754"/>
                <a:gd name="T62" fmla="*/ 431 w 1394"/>
                <a:gd name="T63" fmla="*/ 51 h 754"/>
                <a:gd name="T64" fmla="*/ 370 w 1394"/>
                <a:gd name="T65" fmla="*/ 18 h 754"/>
                <a:gd name="T66" fmla="*/ 268 w 1394"/>
                <a:gd name="T67" fmla="*/ 36 h 754"/>
                <a:gd name="T68" fmla="*/ 227 w 1394"/>
                <a:gd name="T69" fmla="*/ 13 h 754"/>
                <a:gd name="T70" fmla="*/ 151 w 1394"/>
                <a:gd name="T71" fmla="*/ 24 h 754"/>
                <a:gd name="T72" fmla="*/ 113 w 1394"/>
                <a:gd name="T73" fmla="*/ 72 h 754"/>
                <a:gd name="T74" fmla="*/ 92 w 1394"/>
                <a:gd name="T75" fmla="*/ 97 h 754"/>
                <a:gd name="T76" fmla="*/ 66 w 1394"/>
                <a:gd name="T77" fmla="*/ 110 h 754"/>
                <a:gd name="T78" fmla="*/ 54 w 1394"/>
                <a:gd name="T79" fmla="*/ 130 h 754"/>
                <a:gd name="T80" fmla="*/ 75 w 1394"/>
                <a:gd name="T81" fmla="*/ 173 h 754"/>
                <a:gd name="T82" fmla="*/ 69 w 1394"/>
                <a:gd name="T83" fmla="*/ 217 h 754"/>
                <a:gd name="T84" fmla="*/ 19 w 1394"/>
                <a:gd name="T85" fmla="*/ 204 h 754"/>
                <a:gd name="T86" fmla="*/ 0 w 1394"/>
                <a:gd name="T87" fmla="*/ 219 h 754"/>
                <a:gd name="T88" fmla="*/ 13 w 1394"/>
                <a:gd name="T89" fmla="*/ 260 h 754"/>
                <a:gd name="T90" fmla="*/ 7 w 1394"/>
                <a:gd name="T91" fmla="*/ 298 h 754"/>
                <a:gd name="T92" fmla="*/ 30 w 1394"/>
                <a:gd name="T93" fmla="*/ 312 h 754"/>
                <a:gd name="T94" fmla="*/ 92 w 1394"/>
                <a:gd name="T95" fmla="*/ 371 h 754"/>
                <a:gd name="T96" fmla="*/ 130 w 1394"/>
                <a:gd name="T97" fmla="*/ 424 h 754"/>
                <a:gd name="T98" fmla="*/ 153 w 1394"/>
                <a:gd name="T99" fmla="*/ 443 h 754"/>
                <a:gd name="T100" fmla="*/ 195 w 1394"/>
                <a:gd name="T101" fmla="*/ 439 h 754"/>
                <a:gd name="T102" fmla="*/ 295 w 1394"/>
                <a:gd name="T103" fmla="*/ 549 h 754"/>
                <a:gd name="T104" fmla="*/ 325 w 1394"/>
                <a:gd name="T105" fmla="*/ 537 h 754"/>
                <a:gd name="T106" fmla="*/ 334 w 1394"/>
                <a:gd name="T107" fmla="*/ 579 h 754"/>
                <a:gd name="T108" fmla="*/ 395 w 1394"/>
                <a:gd name="T109" fmla="*/ 604 h 754"/>
                <a:gd name="T110" fmla="*/ 445 w 1394"/>
                <a:gd name="T111" fmla="*/ 658 h 754"/>
                <a:gd name="T112" fmla="*/ 454 w 1394"/>
                <a:gd name="T113" fmla="*/ 679 h 754"/>
                <a:gd name="T114" fmla="*/ 511 w 1394"/>
                <a:gd name="T115" fmla="*/ 677 h 754"/>
                <a:gd name="T116" fmla="*/ 607 w 1394"/>
                <a:gd name="T117" fmla="*/ 698 h 754"/>
                <a:gd name="T118" fmla="*/ 652 w 1394"/>
                <a:gd name="T119" fmla="*/ 710 h 754"/>
                <a:gd name="T120" fmla="*/ 654 w 1394"/>
                <a:gd name="T121" fmla="*/ 753 h 754"/>
                <a:gd name="T122" fmla="*/ 736 w 1394"/>
                <a:gd name="T123" fmla="*/ 689 h 754"/>
                <a:gd name="T124" fmla="*/ 803 w 1394"/>
                <a:gd name="T125" fmla="*/ 71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4" h="754">
                  <a:moveTo>
                    <a:pt x="803" y="714"/>
                  </a:moveTo>
                  <a:lnTo>
                    <a:pt x="847" y="719"/>
                  </a:lnTo>
                  <a:lnTo>
                    <a:pt x="862" y="740"/>
                  </a:lnTo>
                  <a:lnTo>
                    <a:pt x="870" y="743"/>
                  </a:lnTo>
                  <a:lnTo>
                    <a:pt x="936" y="732"/>
                  </a:lnTo>
                  <a:lnTo>
                    <a:pt x="941" y="719"/>
                  </a:lnTo>
                  <a:lnTo>
                    <a:pt x="952" y="713"/>
                  </a:lnTo>
                  <a:lnTo>
                    <a:pt x="984" y="687"/>
                  </a:lnTo>
                  <a:lnTo>
                    <a:pt x="1012" y="684"/>
                  </a:lnTo>
                  <a:lnTo>
                    <a:pt x="1037" y="667"/>
                  </a:lnTo>
                  <a:lnTo>
                    <a:pt x="1087" y="640"/>
                  </a:lnTo>
                  <a:lnTo>
                    <a:pt x="1092" y="649"/>
                  </a:lnTo>
                  <a:lnTo>
                    <a:pt x="1130" y="660"/>
                  </a:lnTo>
                  <a:lnTo>
                    <a:pt x="1183" y="632"/>
                  </a:lnTo>
                  <a:lnTo>
                    <a:pt x="1201" y="644"/>
                  </a:lnTo>
                  <a:lnTo>
                    <a:pt x="1185" y="667"/>
                  </a:lnTo>
                  <a:lnTo>
                    <a:pt x="1191" y="672"/>
                  </a:lnTo>
                  <a:lnTo>
                    <a:pt x="1213" y="672"/>
                  </a:lnTo>
                  <a:lnTo>
                    <a:pt x="1215" y="681"/>
                  </a:lnTo>
                  <a:lnTo>
                    <a:pt x="1197" y="714"/>
                  </a:lnTo>
                  <a:lnTo>
                    <a:pt x="1202" y="719"/>
                  </a:lnTo>
                  <a:lnTo>
                    <a:pt x="1213" y="719"/>
                  </a:lnTo>
                  <a:lnTo>
                    <a:pt x="1267" y="734"/>
                  </a:lnTo>
                  <a:lnTo>
                    <a:pt x="1290" y="714"/>
                  </a:lnTo>
                  <a:lnTo>
                    <a:pt x="1326" y="742"/>
                  </a:lnTo>
                  <a:lnTo>
                    <a:pt x="1337" y="729"/>
                  </a:lnTo>
                  <a:lnTo>
                    <a:pt x="1346" y="738"/>
                  </a:lnTo>
                  <a:lnTo>
                    <a:pt x="1358" y="738"/>
                  </a:lnTo>
                  <a:lnTo>
                    <a:pt x="1363" y="729"/>
                  </a:lnTo>
                  <a:lnTo>
                    <a:pt x="1361" y="687"/>
                  </a:lnTo>
                  <a:lnTo>
                    <a:pt x="1369" y="681"/>
                  </a:lnTo>
                  <a:lnTo>
                    <a:pt x="1393" y="654"/>
                  </a:lnTo>
                  <a:lnTo>
                    <a:pt x="1388" y="547"/>
                  </a:lnTo>
                  <a:lnTo>
                    <a:pt x="1368" y="493"/>
                  </a:lnTo>
                  <a:lnTo>
                    <a:pt x="1383" y="482"/>
                  </a:lnTo>
                  <a:lnTo>
                    <a:pt x="1340" y="404"/>
                  </a:lnTo>
                  <a:lnTo>
                    <a:pt x="1289" y="363"/>
                  </a:lnTo>
                  <a:lnTo>
                    <a:pt x="1274" y="373"/>
                  </a:lnTo>
                  <a:lnTo>
                    <a:pt x="1276" y="396"/>
                  </a:lnTo>
                  <a:lnTo>
                    <a:pt x="1231" y="454"/>
                  </a:lnTo>
                  <a:lnTo>
                    <a:pt x="1158" y="439"/>
                  </a:lnTo>
                  <a:lnTo>
                    <a:pt x="1153" y="411"/>
                  </a:lnTo>
                  <a:lnTo>
                    <a:pt x="1106" y="374"/>
                  </a:lnTo>
                  <a:lnTo>
                    <a:pt x="1004" y="358"/>
                  </a:lnTo>
                  <a:lnTo>
                    <a:pt x="961" y="351"/>
                  </a:lnTo>
                  <a:lnTo>
                    <a:pt x="943" y="348"/>
                  </a:lnTo>
                  <a:lnTo>
                    <a:pt x="905" y="318"/>
                  </a:lnTo>
                  <a:lnTo>
                    <a:pt x="825" y="299"/>
                  </a:lnTo>
                  <a:lnTo>
                    <a:pt x="769" y="192"/>
                  </a:lnTo>
                  <a:lnTo>
                    <a:pt x="767" y="162"/>
                  </a:lnTo>
                  <a:lnTo>
                    <a:pt x="791" y="151"/>
                  </a:lnTo>
                  <a:lnTo>
                    <a:pt x="791" y="118"/>
                  </a:lnTo>
                  <a:lnTo>
                    <a:pt x="807" y="77"/>
                  </a:lnTo>
                  <a:lnTo>
                    <a:pt x="788" y="58"/>
                  </a:lnTo>
                  <a:lnTo>
                    <a:pt x="812" y="38"/>
                  </a:lnTo>
                  <a:lnTo>
                    <a:pt x="797" y="29"/>
                  </a:lnTo>
                  <a:lnTo>
                    <a:pt x="761" y="29"/>
                  </a:lnTo>
                  <a:lnTo>
                    <a:pt x="695" y="0"/>
                  </a:lnTo>
                  <a:lnTo>
                    <a:pt x="652" y="0"/>
                  </a:lnTo>
                  <a:lnTo>
                    <a:pt x="619" y="8"/>
                  </a:lnTo>
                  <a:lnTo>
                    <a:pt x="582" y="8"/>
                  </a:lnTo>
                  <a:lnTo>
                    <a:pt x="524" y="40"/>
                  </a:lnTo>
                  <a:lnTo>
                    <a:pt x="477" y="35"/>
                  </a:lnTo>
                  <a:lnTo>
                    <a:pt x="431" y="51"/>
                  </a:lnTo>
                  <a:lnTo>
                    <a:pt x="394" y="38"/>
                  </a:lnTo>
                  <a:lnTo>
                    <a:pt x="370" y="18"/>
                  </a:lnTo>
                  <a:lnTo>
                    <a:pt x="308" y="8"/>
                  </a:lnTo>
                  <a:lnTo>
                    <a:pt x="268" y="36"/>
                  </a:lnTo>
                  <a:lnTo>
                    <a:pt x="246" y="28"/>
                  </a:lnTo>
                  <a:lnTo>
                    <a:pt x="227" y="13"/>
                  </a:lnTo>
                  <a:lnTo>
                    <a:pt x="182" y="2"/>
                  </a:lnTo>
                  <a:lnTo>
                    <a:pt x="151" y="24"/>
                  </a:lnTo>
                  <a:lnTo>
                    <a:pt x="139" y="58"/>
                  </a:lnTo>
                  <a:lnTo>
                    <a:pt x="113" y="72"/>
                  </a:lnTo>
                  <a:lnTo>
                    <a:pt x="108" y="92"/>
                  </a:lnTo>
                  <a:lnTo>
                    <a:pt x="92" y="97"/>
                  </a:lnTo>
                  <a:lnTo>
                    <a:pt x="74" y="96"/>
                  </a:lnTo>
                  <a:lnTo>
                    <a:pt x="66" y="110"/>
                  </a:lnTo>
                  <a:lnTo>
                    <a:pt x="63" y="130"/>
                  </a:lnTo>
                  <a:lnTo>
                    <a:pt x="54" y="130"/>
                  </a:lnTo>
                  <a:lnTo>
                    <a:pt x="53" y="151"/>
                  </a:lnTo>
                  <a:lnTo>
                    <a:pt x="75" y="173"/>
                  </a:lnTo>
                  <a:lnTo>
                    <a:pt x="77" y="205"/>
                  </a:lnTo>
                  <a:lnTo>
                    <a:pt x="69" y="217"/>
                  </a:lnTo>
                  <a:lnTo>
                    <a:pt x="37" y="221"/>
                  </a:lnTo>
                  <a:lnTo>
                    <a:pt x="19" y="204"/>
                  </a:lnTo>
                  <a:lnTo>
                    <a:pt x="3" y="205"/>
                  </a:lnTo>
                  <a:lnTo>
                    <a:pt x="0" y="219"/>
                  </a:lnTo>
                  <a:lnTo>
                    <a:pt x="10" y="243"/>
                  </a:lnTo>
                  <a:lnTo>
                    <a:pt x="13" y="260"/>
                  </a:lnTo>
                  <a:lnTo>
                    <a:pt x="13" y="282"/>
                  </a:lnTo>
                  <a:lnTo>
                    <a:pt x="7" y="298"/>
                  </a:lnTo>
                  <a:lnTo>
                    <a:pt x="10" y="309"/>
                  </a:lnTo>
                  <a:lnTo>
                    <a:pt x="30" y="312"/>
                  </a:lnTo>
                  <a:lnTo>
                    <a:pt x="43" y="332"/>
                  </a:lnTo>
                  <a:lnTo>
                    <a:pt x="92" y="371"/>
                  </a:lnTo>
                  <a:lnTo>
                    <a:pt x="92" y="383"/>
                  </a:lnTo>
                  <a:lnTo>
                    <a:pt x="130" y="424"/>
                  </a:lnTo>
                  <a:lnTo>
                    <a:pt x="141" y="439"/>
                  </a:lnTo>
                  <a:lnTo>
                    <a:pt x="153" y="443"/>
                  </a:lnTo>
                  <a:lnTo>
                    <a:pt x="175" y="420"/>
                  </a:lnTo>
                  <a:lnTo>
                    <a:pt x="195" y="439"/>
                  </a:lnTo>
                  <a:lnTo>
                    <a:pt x="280" y="511"/>
                  </a:lnTo>
                  <a:lnTo>
                    <a:pt x="295" y="549"/>
                  </a:lnTo>
                  <a:lnTo>
                    <a:pt x="314" y="549"/>
                  </a:lnTo>
                  <a:lnTo>
                    <a:pt x="325" y="537"/>
                  </a:lnTo>
                  <a:lnTo>
                    <a:pt x="334" y="547"/>
                  </a:lnTo>
                  <a:lnTo>
                    <a:pt x="334" y="579"/>
                  </a:lnTo>
                  <a:lnTo>
                    <a:pt x="384" y="608"/>
                  </a:lnTo>
                  <a:lnTo>
                    <a:pt x="395" y="604"/>
                  </a:lnTo>
                  <a:lnTo>
                    <a:pt x="402" y="632"/>
                  </a:lnTo>
                  <a:lnTo>
                    <a:pt x="445" y="658"/>
                  </a:lnTo>
                  <a:lnTo>
                    <a:pt x="446" y="674"/>
                  </a:lnTo>
                  <a:lnTo>
                    <a:pt x="454" y="679"/>
                  </a:lnTo>
                  <a:lnTo>
                    <a:pt x="491" y="677"/>
                  </a:lnTo>
                  <a:lnTo>
                    <a:pt x="511" y="677"/>
                  </a:lnTo>
                  <a:lnTo>
                    <a:pt x="541" y="699"/>
                  </a:lnTo>
                  <a:lnTo>
                    <a:pt x="607" y="698"/>
                  </a:lnTo>
                  <a:lnTo>
                    <a:pt x="643" y="695"/>
                  </a:lnTo>
                  <a:lnTo>
                    <a:pt x="652" y="710"/>
                  </a:lnTo>
                  <a:lnTo>
                    <a:pt x="644" y="742"/>
                  </a:lnTo>
                  <a:lnTo>
                    <a:pt x="654" y="753"/>
                  </a:lnTo>
                  <a:lnTo>
                    <a:pt x="690" y="722"/>
                  </a:lnTo>
                  <a:lnTo>
                    <a:pt x="736" y="689"/>
                  </a:lnTo>
                  <a:lnTo>
                    <a:pt x="769" y="694"/>
                  </a:lnTo>
                  <a:lnTo>
                    <a:pt x="803" y="714"/>
                  </a:lnTo>
                  <a:lnTo>
                    <a:pt x="803" y="71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云南">
              <a:hlinkClick r:id="" action="ppaction://macro?name=Slide1.云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371318" y="4814266"/>
              <a:ext cx="1369449" cy="1504569"/>
            </a:xfrm>
            <a:custGeom>
              <a:avLst/>
              <a:gdLst>
                <a:gd name="T0" fmla="*/ 569 w 652"/>
                <a:gd name="T1" fmla="*/ 105 h 674"/>
                <a:gd name="T2" fmla="*/ 525 w 652"/>
                <a:gd name="T3" fmla="*/ 116 h 674"/>
                <a:gd name="T4" fmla="*/ 504 w 652"/>
                <a:gd name="T5" fmla="*/ 83 h 674"/>
                <a:gd name="T6" fmla="*/ 496 w 652"/>
                <a:gd name="T7" fmla="*/ 59 h 674"/>
                <a:gd name="T8" fmla="*/ 462 w 652"/>
                <a:gd name="T9" fmla="*/ 60 h 674"/>
                <a:gd name="T10" fmla="*/ 445 w 652"/>
                <a:gd name="T11" fmla="*/ 88 h 674"/>
                <a:gd name="T12" fmla="*/ 445 w 652"/>
                <a:gd name="T13" fmla="*/ 118 h 674"/>
                <a:gd name="T14" fmla="*/ 407 w 652"/>
                <a:gd name="T15" fmla="*/ 235 h 674"/>
                <a:gd name="T16" fmla="*/ 374 w 652"/>
                <a:gd name="T17" fmla="*/ 241 h 674"/>
                <a:gd name="T18" fmla="*/ 313 w 652"/>
                <a:gd name="T19" fmla="*/ 258 h 674"/>
                <a:gd name="T20" fmla="*/ 223 w 652"/>
                <a:gd name="T21" fmla="*/ 116 h 674"/>
                <a:gd name="T22" fmla="*/ 192 w 652"/>
                <a:gd name="T23" fmla="*/ 94 h 674"/>
                <a:gd name="T24" fmla="*/ 185 w 652"/>
                <a:gd name="T25" fmla="*/ 60 h 674"/>
                <a:gd name="T26" fmla="*/ 140 w 652"/>
                <a:gd name="T27" fmla="*/ 83 h 674"/>
                <a:gd name="T28" fmla="*/ 123 w 652"/>
                <a:gd name="T29" fmla="*/ 0 h 674"/>
                <a:gd name="T30" fmla="*/ 91 w 652"/>
                <a:gd name="T31" fmla="*/ 33 h 674"/>
                <a:gd name="T32" fmla="*/ 88 w 652"/>
                <a:gd name="T33" fmla="*/ 84 h 674"/>
                <a:gd name="T34" fmla="*/ 67 w 652"/>
                <a:gd name="T35" fmla="*/ 75 h 674"/>
                <a:gd name="T36" fmla="*/ 67 w 652"/>
                <a:gd name="T37" fmla="*/ 135 h 674"/>
                <a:gd name="T38" fmla="*/ 91 w 652"/>
                <a:gd name="T39" fmla="*/ 144 h 674"/>
                <a:gd name="T40" fmla="*/ 89 w 652"/>
                <a:gd name="T41" fmla="*/ 275 h 674"/>
                <a:gd name="T42" fmla="*/ 16 w 652"/>
                <a:gd name="T43" fmla="*/ 361 h 674"/>
                <a:gd name="T44" fmla="*/ 0 w 652"/>
                <a:gd name="T45" fmla="*/ 385 h 674"/>
                <a:gd name="T46" fmla="*/ 3 w 652"/>
                <a:gd name="T47" fmla="*/ 438 h 674"/>
                <a:gd name="T48" fmla="*/ 43 w 652"/>
                <a:gd name="T49" fmla="*/ 431 h 674"/>
                <a:gd name="T50" fmla="*/ 88 w 652"/>
                <a:gd name="T51" fmla="*/ 448 h 674"/>
                <a:gd name="T52" fmla="*/ 99 w 652"/>
                <a:gd name="T53" fmla="*/ 494 h 674"/>
                <a:gd name="T54" fmla="*/ 135 w 652"/>
                <a:gd name="T55" fmla="*/ 506 h 674"/>
                <a:gd name="T56" fmla="*/ 134 w 652"/>
                <a:gd name="T57" fmla="*/ 533 h 674"/>
                <a:gd name="T58" fmla="*/ 120 w 652"/>
                <a:gd name="T59" fmla="*/ 581 h 674"/>
                <a:gd name="T60" fmla="*/ 147 w 652"/>
                <a:gd name="T61" fmla="*/ 592 h 674"/>
                <a:gd name="T62" fmla="*/ 174 w 652"/>
                <a:gd name="T63" fmla="*/ 615 h 674"/>
                <a:gd name="T64" fmla="*/ 224 w 652"/>
                <a:gd name="T65" fmla="*/ 646 h 674"/>
                <a:gd name="T66" fmla="*/ 273 w 652"/>
                <a:gd name="T67" fmla="*/ 631 h 674"/>
                <a:gd name="T68" fmla="*/ 277 w 652"/>
                <a:gd name="T69" fmla="*/ 662 h 674"/>
                <a:gd name="T70" fmla="*/ 307 w 652"/>
                <a:gd name="T71" fmla="*/ 669 h 674"/>
                <a:gd name="T72" fmla="*/ 322 w 652"/>
                <a:gd name="T73" fmla="*/ 667 h 674"/>
                <a:gd name="T74" fmla="*/ 309 w 652"/>
                <a:gd name="T75" fmla="*/ 582 h 674"/>
                <a:gd name="T76" fmla="*/ 349 w 652"/>
                <a:gd name="T77" fmla="*/ 566 h 674"/>
                <a:gd name="T78" fmla="*/ 374 w 652"/>
                <a:gd name="T79" fmla="*/ 547 h 674"/>
                <a:gd name="T80" fmla="*/ 436 w 652"/>
                <a:gd name="T81" fmla="*/ 544 h 674"/>
                <a:gd name="T82" fmla="*/ 464 w 652"/>
                <a:gd name="T83" fmla="*/ 542 h 674"/>
                <a:gd name="T84" fmla="*/ 488 w 652"/>
                <a:gd name="T85" fmla="*/ 559 h 674"/>
                <a:gd name="T86" fmla="*/ 509 w 652"/>
                <a:gd name="T87" fmla="*/ 536 h 674"/>
                <a:gd name="T88" fmla="*/ 536 w 652"/>
                <a:gd name="T89" fmla="*/ 537 h 674"/>
                <a:gd name="T90" fmla="*/ 573 w 652"/>
                <a:gd name="T91" fmla="*/ 495 h 674"/>
                <a:gd name="T92" fmla="*/ 610 w 652"/>
                <a:gd name="T93" fmla="*/ 504 h 674"/>
                <a:gd name="T94" fmla="*/ 638 w 652"/>
                <a:gd name="T95" fmla="*/ 476 h 674"/>
                <a:gd name="T96" fmla="*/ 651 w 652"/>
                <a:gd name="T97" fmla="*/ 447 h 674"/>
                <a:gd name="T98" fmla="*/ 579 w 652"/>
                <a:gd name="T99" fmla="*/ 422 h 674"/>
                <a:gd name="T100" fmla="*/ 550 w 652"/>
                <a:gd name="T101" fmla="*/ 404 h 674"/>
                <a:gd name="T102" fmla="*/ 521 w 652"/>
                <a:gd name="T103" fmla="*/ 383 h 674"/>
                <a:gd name="T104" fmla="*/ 530 w 652"/>
                <a:gd name="T105" fmla="*/ 328 h 674"/>
                <a:gd name="T106" fmla="*/ 525 w 652"/>
                <a:gd name="T107" fmla="*/ 226 h 674"/>
                <a:gd name="T108" fmla="*/ 472 w 652"/>
                <a:gd name="T109" fmla="*/ 228 h 674"/>
                <a:gd name="T110" fmla="*/ 462 w 652"/>
                <a:gd name="T111" fmla="*/ 193 h 674"/>
                <a:gd name="T112" fmla="*/ 473 w 652"/>
                <a:gd name="T113" fmla="*/ 156 h 674"/>
                <a:gd name="T114" fmla="*/ 504 w 652"/>
                <a:gd name="T115" fmla="*/ 154 h 674"/>
                <a:gd name="T116" fmla="*/ 564 w 652"/>
                <a:gd name="T117" fmla="*/ 154 h 674"/>
                <a:gd name="T118" fmla="*/ 574 w 652"/>
                <a:gd name="T119" fmla="*/ 124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74">
                  <a:moveTo>
                    <a:pt x="574" y="124"/>
                  </a:moveTo>
                  <a:lnTo>
                    <a:pt x="569" y="105"/>
                  </a:lnTo>
                  <a:lnTo>
                    <a:pt x="552" y="99"/>
                  </a:lnTo>
                  <a:lnTo>
                    <a:pt x="525" y="116"/>
                  </a:lnTo>
                  <a:lnTo>
                    <a:pt x="506" y="107"/>
                  </a:lnTo>
                  <a:lnTo>
                    <a:pt x="504" y="83"/>
                  </a:lnTo>
                  <a:lnTo>
                    <a:pt x="496" y="72"/>
                  </a:lnTo>
                  <a:lnTo>
                    <a:pt x="496" y="59"/>
                  </a:lnTo>
                  <a:lnTo>
                    <a:pt x="469" y="54"/>
                  </a:lnTo>
                  <a:lnTo>
                    <a:pt x="462" y="60"/>
                  </a:lnTo>
                  <a:lnTo>
                    <a:pt x="467" y="79"/>
                  </a:lnTo>
                  <a:lnTo>
                    <a:pt x="445" y="88"/>
                  </a:lnTo>
                  <a:lnTo>
                    <a:pt x="440" y="102"/>
                  </a:lnTo>
                  <a:lnTo>
                    <a:pt x="445" y="118"/>
                  </a:lnTo>
                  <a:lnTo>
                    <a:pt x="400" y="171"/>
                  </a:lnTo>
                  <a:lnTo>
                    <a:pt x="407" y="235"/>
                  </a:lnTo>
                  <a:lnTo>
                    <a:pt x="385" y="253"/>
                  </a:lnTo>
                  <a:lnTo>
                    <a:pt x="374" y="241"/>
                  </a:lnTo>
                  <a:lnTo>
                    <a:pt x="329" y="267"/>
                  </a:lnTo>
                  <a:lnTo>
                    <a:pt x="313" y="258"/>
                  </a:lnTo>
                  <a:lnTo>
                    <a:pt x="248" y="134"/>
                  </a:lnTo>
                  <a:lnTo>
                    <a:pt x="223" y="116"/>
                  </a:lnTo>
                  <a:lnTo>
                    <a:pt x="202" y="110"/>
                  </a:lnTo>
                  <a:lnTo>
                    <a:pt x="192" y="94"/>
                  </a:lnTo>
                  <a:lnTo>
                    <a:pt x="204" y="75"/>
                  </a:lnTo>
                  <a:lnTo>
                    <a:pt x="185" y="60"/>
                  </a:lnTo>
                  <a:lnTo>
                    <a:pt x="163" y="79"/>
                  </a:lnTo>
                  <a:lnTo>
                    <a:pt x="140" y="83"/>
                  </a:lnTo>
                  <a:lnTo>
                    <a:pt x="126" y="15"/>
                  </a:lnTo>
                  <a:lnTo>
                    <a:pt x="123" y="0"/>
                  </a:lnTo>
                  <a:lnTo>
                    <a:pt x="99" y="27"/>
                  </a:lnTo>
                  <a:lnTo>
                    <a:pt x="91" y="33"/>
                  </a:lnTo>
                  <a:lnTo>
                    <a:pt x="93" y="75"/>
                  </a:lnTo>
                  <a:lnTo>
                    <a:pt x="88" y="84"/>
                  </a:lnTo>
                  <a:lnTo>
                    <a:pt x="76" y="84"/>
                  </a:lnTo>
                  <a:lnTo>
                    <a:pt x="67" y="75"/>
                  </a:lnTo>
                  <a:lnTo>
                    <a:pt x="56" y="88"/>
                  </a:lnTo>
                  <a:lnTo>
                    <a:pt x="67" y="135"/>
                  </a:lnTo>
                  <a:lnTo>
                    <a:pt x="80" y="135"/>
                  </a:lnTo>
                  <a:lnTo>
                    <a:pt x="91" y="144"/>
                  </a:lnTo>
                  <a:lnTo>
                    <a:pt x="94" y="173"/>
                  </a:lnTo>
                  <a:lnTo>
                    <a:pt x="89" y="275"/>
                  </a:lnTo>
                  <a:lnTo>
                    <a:pt x="19" y="337"/>
                  </a:lnTo>
                  <a:lnTo>
                    <a:pt x="16" y="361"/>
                  </a:lnTo>
                  <a:lnTo>
                    <a:pt x="3" y="373"/>
                  </a:lnTo>
                  <a:lnTo>
                    <a:pt x="0" y="385"/>
                  </a:lnTo>
                  <a:lnTo>
                    <a:pt x="12" y="416"/>
                  </a:lnTo>
                  <a:lnTo>
                    <a:pt x="3" y="438"/>
                  </a:lnTo>
                  <a:lnTo>
                    <a:pt x="8" y="441"/>
                  </a:lnTo>
                  <a:lnTo>
                    <a:pt x="43" y="431"/>
                  </a:lnTo>
                  <a:lnTo>
                    <a:pt x="93" y="428"/>
                  </a:lnTo>
                  <a:lnTo>
                    <a:pt x="88" y="448"/>
                  </a:lnTo>
                  <a:lnTo>
                    <a:pt x="96" y="467"/>
                  </a:lnTo>
                  <a:lnTo>
                    <a:pt x="99" y="494"/>
                  </a:lnTo>
                  <a:lnTo>
                    <a:pt x="106" y="504"/>
                  </a:lnTo>
                  <a:lnTo>
                    <a:pt x="135" y="506"/>
                  </a:lnTo>
                  <a:lnTo>
                    <a:pt x="149" y="515"/>
                  </a:lnTo>
                  <a:lnTo>
                    <a:pt x="134" y="533"/>
                  </a:lnTo>
                  <a:lnTo>
                    <a:pt x="132" y="556"/>
                  </a:lnTo>
                  <a:lnTo>
                    <a:pt x="120" y="581"/>
                  </a:lnTo>
                  <a:lnTo>
                    <a:pt x="128" y="590"/>
                  </a:lnTo>
                  <a:lnTo>
                    <a:pt x="147" y="592"/>
                  </a:lnTo>
                  <a:lnTo>
                    <a:pt x="178" y="604"/>
                  </a:lnTo>
                  <a:lnTo>
                    <a:pt x="174" y="615"/>
                  </a:lnTo>
                  <a:lnTo>
                    <a:pt x="195" y="646"/>
                  </a:lnTo>
                  <a:lnTo>
                    <a:pt x="224" y="646"/>
                  </a:lnTo>
                  <a:lnTo>
                    <a:pt x="261" y="625"/>
                  </a:lnTo>
                  <a:lnTo>
                    <a:pt x="273" y="631"/>
                  </a:lnTo>
                  <a:lnTo>
                    <a:pt x="273" y="644"/>
                  </a:lnTo>
                  <a:lnTo>
                    <a:pt x="277" y="662"/>
                  </a:lnTo>
                  <a:lnTo>
                    <a:pt x="287" y="672"/>
                  </a:lnTo>
                  <a:lnTo>
                    <a:pt x="307" y="669"/>
                  </a:lnTo>
                  <a:lnTo>
                    <a:pt x="314" y="673"/>
                  </a:lnTo>
                  <a:lnTo>
                    <a:pt x="322" y="667"/>
                  </a:lnTo>
                  <a:lnTo>
                    <a:pt x="322" y="638"/>
                  </a:lnTo>
                  <a:lnTo>
                    <a:pt x="309" y="582"/>
                  </a:lnTo>
                  <a:lnTo>
                    <a:pt x="319" y="566"/>
                  </a:lnTo>
                  <a:lnTo>
                    <a:pt x="349" y="566"/>
                  </a:lnTo>
                  <a:lnTo>
                    <a:pt x="357" y="566"/>
                  </a:lnTo>
                  <a:lnTo>
                    <a:pt x="374" y="547"/>
                  </a:lnTo>
                  <a:lnTo>
                    <a:pt x="418" y="561"/>
                  </a:lnTo>
                  <a:lnTo>
                    <a:pt x="436" y="544"/>
                  </a:lnTo>
                  <a:lnTo>
                    <a:pt x="445" y="554"/>
                  </a:lnTo>
                  <a:lnTo>
                    <a:pt x="464" y="542"/>
                  </a:lnTo>
                  <a:lnTo>
                    <a:pt x="481" y="559"/>
                  </a:lnTo>
                  <a:lnTo>
                    <a:pt x="488" y="559"/>
                  </a:lnTo>
                  <a:lnTo>
                    <a:pt x="494" y="550"/>
                  </a:lnTo>
                  <a:lnTo>
                    <a:pt x="509" y="536"/>
                  </a:lnTo>
                  <a:lnTo>
                    <a:pt x="515" y="540"/>
                  </a:lnTo>
                  <a:lnTo>
                    <a:pt x="536" y="537"/>
                  </a:lnTo>
                  <a:lnTo>
                    <a:pt x="557" y="520"/>
                  </a:lnTo>
                  <a:lnTo>
                    <a:pt x="573" y="495"/>
                  </a:lnTo>
                  <a:lnTo>
                    <a:pt x="597" y="491"/>
                  </a:lnTo>
                  <a:lnTo>
                    <a:pt x="610" y="504"/>
                  </a:lnTo>
                  <a:lnTo>
                    <a:pt x="619" y="477"/>
                  </a:lnTo>
                  <a:lnTo>
                    <a:pt x="638" y="476"/>
                  </a:lnTo>
                  <a:lnTo>
                    <a:pt x="645" y="470"/>
                  </a:lnTo>
                  <a:lnTo>
                    <a:pt x="651" y="447"/>
                  </a:lnTo>
                  <a:lnTo>
                    <a:pt x="643" y="434"/>
                  </a:lnTo>
                  <a:lnTo>
                    <a:pt x="579" y="422"/>
                  </a:lnTo>
                  <a:lnTo>
                    <a:pt x="569" y="404"/>
                  </a:lnTo>
                  <a:lnTo>
                    <a:pt x="550" y="404"/>
                  </a:lnTo>
                  <a:lnTo>
                    <a:pt x="534" y="404"/>
                  </a:lnTo>
                  <a:lnTo>
                    <a:pt x="521" y="383"/>
                  </a:lnTo>
                  <a:lnTo>
                    <a:pt x="523" y="373"/>
                  </a:lnTo>
                  <a:lnTo>
                    <a:pt x="530" y="328"/>
                  </a:lnTo>
                  <a:lnTo>
                    <a:pt x="506" y="304"/>
                  </a:lnTo>
                  <a:lnTo>
                    <a:pt x="525" y="226"/>
                  </a:lnTo>
                  <a:lnTo>
                    <a:pt x="512" y="216"/>
                  </a:lnTo>
                  <a:lnTo>
                    <a:pt x="472" y="228"/>
                  </a:lnTo>
                  <a:lnTo>
                    <a:pt x="462" y="212"/>
                  </a:lnTo>
                  <a:lnTo>
                    <a:pt x="462" y="193"/>
                  </a:lnTo>
                  <a:lnTo>
                    <a:pt x="453" y="185"/>
                  </a:lnTo>
                  <a:lnTo>
                    <a:pt x="473" y="156"/>
                  </a:lnTo>
                  <a:lnTo>
                    <a:pt x="496" y="164"/>
                  </a:lnTo>
                  <a:lnTo>
                    <a:pt x="504" y="154"/>
                  </a:lnTo>
                  <a:lnTo>
                    <a:pt x="545" y="160"/>
                  </a:lnTo>
                  <a:lnTo>
                    <a:pt x="564" y="154"/>
                  </a:lnTo>
                  <a:lnTo>
                    <a:pt x="574" y="124"/>
                  </a:lnTo>
                  <a:lnTo>
                    <a:pt x="574" y="124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青海">
              <a:hlinkClick r:id="" action="ppaction://macro?name=Slide1.青海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2398164" y="2900955"/>
              <a:ext cx="1924452" cy="1445420"/>
            </a:xfrm>
            <a:custGeom>
              <a:avLst/>
              <a:gdLst>
                <a:gd name="T0" fmla="*/ 74 w 902"/>
                <a:gd name="T1" fmla="*/ 239 h 645"/>
                <a:gd name="T2" fmla="*/ 117 w 902"/>
                <a:gd name="T3" fmla="*/ 214 h 645"/>
                <a:gd name="T4" fmla="*/ 98 w 902"/>
                <a:gd name="T5" fmla="*/ 198 h 645"/>
                <a:gd name="T6" fmla="*/ 126 w 902"/>
                <a:gd name="T7" fmla="*/ 175 h 645"/>
                <a:gd name="T8" fmla="*/ 92 w 902"/>
                <a:gd name="T9" fmla="*/ 105 h 645"/>
                <a:gd name="T10" fmla="*/ 113 w 902"/>
                <a:gd name="T11" fmla="*/ 41 h 645"/>
                <a:gd name="T12" fmla="*/ 295 w 902"/>
                <a:gd name="T13" fmla="*/ 0 h 645"/>
                <a:gd name="T14" fmla="*/ 406 w 902"/>
                <a:gd name="T15" fmla="*/ 22 h 645"/>
                <a:gd name="T16" fmla="*/ 469 w 902"/>
                <a:gd name="T17" fmla="*/ 60 h 645"/>
                <a:gd name="T18" fmla="*/ 529 w 902"/>
                <a:gd name="T19" fmla="*/ 37 h 645"/>
                <a:gd name="T20" fmla="*/ 609 w 902"/>
                <a:gd name="T21" fmla="*/ 27 h 645"/>
                <a:gd name="T22" fmla="*/ 708 w 902"/>
                <a:gd name="T23" fmla="*/ 55 h 645"/>
                <a:gd name="T24" fmla="*/ 772 w 902"/>
                <a:gd name="T25" fmla="*/ 127 h 645"/>
                <a:gd name="T26" fmla="*/ 828 w 902"/>
                <a:gd name="T27" fmla="*/ 148 h 645"/>
                <a:gd name="T28" fmla="*/ 884 w 902"/>
                <a:gd name="T29" fmla="*/ 248 h 645"/>
                <a:gd name="T30" fmla="*/ 895 w 902"/>
                <a:gd name="T31" fmla="*/ 317 h 645"/>
                <a:gd name="T32" fmla="*/ 865 w 902"/>
                <a:gd name="T33" fmla="*/ 365 h 645"/>
                <a:gd name="T34" fmla="*/ 832 w 902"/>
                <a:gd name="T35" fmla="*/ 397 h 645"/>
                <a:gd name="T36" fmla="*/ 816 w 902"/>
                <a:gd name="T37" fmla="*/ 442 h 645"/>
                <a:gd name="T38" fmla="*/ 778 w 902"/>
                <a:gd name="T39" fmla="*/ 418 h 645"/>
                <a:gd name="T40" fmla="*/ 780 w 902"/>
                <a:gd name="T41" fmla="*/ 454 h 645"/>
                <a:gd name="T42" fmla="*/ 837 w 902"/>
                <a:gd name="T43" fmla="*/ 485 h 645"/>
                <a:gd name="T44" fmla="*/ 867 w 902"/>
                <a:gd name="T45" fmla="*/ 499 h 645"/>
                <a:gd name="T46" fmla="*/ 856 w 902"/>
                <a:gd name="T47" fmla="*/ 527 h 645"/>
                <a:gd name="T48" fmla="*/ 816 w 902"/>
                <a:gd name="T49" fmla="*/ 537 h 645"/>
                <a:gd name="T50" fmla="*/ 776 w 902"/>
                <a:gd name="T51" fmla="*/ 529 h 645"/>
                <a:gd name="T52" fmla="*/ 767 w 902"/>
                <a:gd name="T53" fmla="*/ 566 h 645"/>
                <a:gd name="T54" fmla="*/ 701 w 902"/>
                <a:gd name="T55" fmla="*/ 535 h 645"/>
                <a:gd name="T56" fmla="*/ 661 w 902"/>
                <a:gd name="T57" fmla="*/ 525 h 645"/>
                <a:gd name="T58" fmla="*/ 536 w 902"/>
                <a:gd name="T59" fmla="*/ 522 h 645"/>
                <a:gd name="T60" fmla="*/ 522 w 902"/>
                <a:gd name="T61" fmla="*/ 553 h 645"/>
                <a:gd name="T62" fmla="*/ 509 w 902"/>
                <a:gd name="T63" fmla="*/ 586 h 645"/>
                <a:gd name="T64" fmla="*/ 391 w 902"/>
                <a:gd name="T65" fmla="*/ 629 h 645"/>
                <a:gd name="T66" fmla="*/ 339 w 902"/>
                <a:gd name="T67" fmla="*/ 564 h 645"/>
                <a:gd name="T68" fmla="*/ 194 w 902"/>
                <a:gd name="T69" fmla="*/ 541 h 645"/>
                <a:gd name="T70" fmla="*/ 138 w 902"/>
                <a:gd name="T71" fmla="*/ 508 h 645"/>
                <a:gd name="T72" fmla="*/ 2 w 902"/>
                <a:gd name="T73" fmla="*/ 382 h 645"/>
                <a:gd name="T74" fmla="*/ 24 w 902"/>
                <a:gd name="T75" fmla="*/ 341 h 645"/>
                <a:gd name="T76" fmla="*/ 40 w 902"/>
                <a:gd name="T77" fmla="*/ 267 h 645"/>
                <a:gd name="T78" fmla="*/ 45 w 902"/>
                <a:gd name="T79" fmla="*/ 22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2" h="645">
                  <a:moveTo>
                    <a:pt x="45" y="228"/>
                  </a:moveTo>
                  <a:lnTo>
                    <a:pt x="74" y="239"/>
                  </a:lnTo>
                  <a:lnTo>
                    <a:pt x="125" y="223"/>
                  </a:lnTo>
                  <a:lnTo>
                    <a:pt x="117" y="214"/>
                  </a:lnTo>
                  <a:lnTo>
                    <a:pt x="105" y="214"/>
                  </a:lnTo>
                  <a:lnTo>
                    <a:pt x="98" y="198"/>
                  </a:lnTo>
                  <a:lnTo>
                    <a:pt x="103" y="185"/>
                  </a:lnTo>
                  <a:lnTo>
                    <a:pt x="126" y="175"/>
                  </a:lnTo>
                  <a:lnTo>
                    <a:pt x="144" y="148"/>
                  </a:lnTo>
                  <a:lnTo>
                    <a:pt x="92" y="105"/>
                  </a:lnTo>
                  <a:lnTo>
                    <a:pt x="89" y="60"/>
                  </a:lnTo>
                  <a:lnTo>
                    <a:pt x="113" y="41"/>
                  </a:lnTo>
                  <a:lnTo>
                    <a:pt x="283" y="9"/>
                  </a:lnTo>
                  <a:lnTo>
                    <a:pt x="295" y="0"/>
                  </a:lnTo>
                  <a:lnTo>
                    <a:pt x="320" y="2"/>
                  </a:lnTo>
                  <a:lnTo>
                    <a:pt x="406" y="22"/>
                  </a:lnTo>
                  <a:lnTo>
                    <a:pt x="430" y="38"/>
                  </a:lnTo>
                  <a:lnTo>
                    <a:pt x="469" y="60"/>
                  </a:lnTo>
                  <a:lnTo>
                    <a:pt x="492" y="59"/>
                  </a:lnTo>
                  <a:lnTo>
                    <a:pt x="529" y="37"/>
                  </a:lnTo>
                  <a:lnTo>
                    <a:pt x="577" y="43"/>
                  </a:lnTo>
                  <a:lnTo>
                    <a:pt x="609" y="27"/>
                  </a:lnTo>
                  <a:lnTo>
                    <a:pt x="674" y="68"/>
                  </a:lnTo>
                  <a:lnTo>
                    <a:pt x="708" y="55"/>
                  </a:lnTo>
                  <a:lnTo>
                    <a:pt x="727" y="99"/>
                  </a:lnTo>
                  <a:lnTo>
                    <a:pt x="772" y="127"/>
                  </a:lnTo>
                  <a:lnTo>
                    <a:pt x="804" y="156"/>
                  </a:lnTo>
                  <a:lnTo>
                    <a:pt x="828" y="148"/>
                  </a:lnTo>
                  <a:lnTo>
                    <a:pt x="875" y="208"/>
                  </a:lnTo>
                  <a:lnTo>
                    <a:pt x="884" y="248"/>
                  </a:lnTo>
                  <a:lnTo>
                    <a:pt x="901" y="271"/>
                  </a:lnTo>
                  <a:lnTo>
                    <a:pt x="895" y="317"/>
                  </a:lnTo>
                  <a:lnTo>
                    <a:pt x="858" y="346"/>
                  </a:lnTo>
                  <a:lnTo>
                    <a:pt x="865" y="365"/>
                  </a:lnTo>
                  <a:lnTo>
                    <a:pt x="851" y="379"/>
                  </a:lnTo>
                  <a:lnTo>
                    <a:pt x="832" y="397"/>
                  </a:lnTo>
                  <a:lnTo>
                    <a:pt x="832" y="428"/>
                  </a:lnTo>
                  <a:lnTo>
                    <a:pt x="816" y="442"/>
                  </a:lnTo>
                  <a:lnTo>
                    <a:pt x="796" y="435"/>
                  </a:lnTo>
                  <a:lnTo>
                    <a:pt x="778" y="418"/>
                  </a:lnTo>
                  <a:lnTo>
                    <a:pt x="769" y="437"/>
                  </a:lnTo>
                  <a:lnTo>
                    <a:pt x="780" y="454"/>
                  </a:lnTo>
                  <a:lnTo>
                    <a:pt x="810" y="456"/>
                  </a:lnTo>
                  <a:lnTo>
                    <a:pt x="837" y="485"/>
                  </a:lnTo>
                  <a:lnTo>
                    <a:pt x="855" y="485"/>
                  </a:lnTo>
                  <a:lnTo>
                    <a:pt x="867" y="499"/>
                  </a:lnTo>
                  <a:lnTo>
                    <a:pt x="856" y="525"/>
                  </a:lnTo>
                  <a:lnTo>
                    <a:pt x="856" y="527"/>
                  </a:lnTo>
                  <a:lnTo>
                    <a:pt x="832" y="524"/>
                  </a:lnTo>
                  <a:lnTo>
                    <a:pt x="816" y="537"/>
                  </a:lnTo>
                  <a:lnTo>
                    <a:pt x="804" y="518"/>
                  </a:lnTo>
                  <a:lnTo>
                    <a:pt x="776" y="529"/>
                  </a:lnTo>
                  <a:lnTo>
                    <a:pt x="767" y="543"/>
                  </a:lnTo>
                  <a:lnTo>
                    <a:pt x="767" y="566"/>
                  </a:lnTo>
                  <a:lnTo>
                    <a:pt x="738" y="572"/>
                  </a:lnTo>
                  <a:lnTo>
                    <a:pt x="701" y="535"/>
                  </a:lnTo>
                  <a:lnTo>
                    <a:pt x="690" y="517"/>
                  </a:lnTo>
                  <a:lnTo>
                    <a:pt x="661" y="525"/>
                  </a:lnTo>
                  <a:lnTo>
                    <a:pt x="611" y="511"/>
                  </a:lnTo>
                  <a:lnTo>
                    <a:pt x="536" y="522"/>
                  </a:lnTo>
                  <a:lnTo>
                    <a:pt x="529" y="529"/>
                  </a:lnTo>
                  <a:lnTo>
                    <a:pt x="522" y="553"/>
                  </a:lnTo>
                  <a:lnTo>
                    <a:pt x="507" y="563"/>
                  </a:lnTo>
                  <a:lnTo>
                    <a:pt x="509" y="586"/>
                  </a:lnTo>
                  <a:lnTo>
                    <a:pt x="464" y="644"/>
                  </a:lnTo>
                  <a:lnTo>
                    <a:pt x="391" y="629"/>
                  </a:lnTo>
                  <a:lnTo>
                    <a:pt x="386" y="601"/>
                  </a:lnTo>
                  <a:lnTo>
                    <a:pt x="339" y="564"/>
                  </a:lnTo>
                  <a:lnTo>
                    <a:pt x="237" y="548"/>
                  </a:lnTo>
                  <a:lnTo>
                    <a:pt x="194" y="541"/>
                  </a:lnTo>
                  <a:lnTo>
                    <a:pt x="176" y="538"/>
                  </a:lnTo>
                  <a:lnTo>
                    <a:pt x="138" y="508"/>
                  </a:lnTo>
                  <a:lnTo>
                    <a:pt x="58" y="489"/>
                  </a:lnTo>
                  <a:lnTo>
                    <a:pt x="2" y="382"/>
                  </a:lnTo>
                  <a:lnTo>
                    <a:pt x="0" y="352"/>
                  </a:lnTo>
                  <a:lnTo>
                    <a:pt x="24" y="341"/>
                  </a:lnTo>
                  <a:lnTo>
                    <a:pt x="24" y="308"/>
                  </a:lnTo>
                  <a:lnTo>
                    <a:pt x="40" y="267"/>
                  </a:lnTo>
                  <a:lnTo>
                    <a:pt x="21" y="248"/>
                  </a:lnTo>
                  <a:lnTo>
                    <a:pt x="45" y="228"/>
                  </a:lnTo>
                  <a:lnTo>
                    <a:pt x="45" y="228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四川">
              <a:hlinkClick r:id="" action="ppaction://macro?name=Slide1.四川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454785" y="3926833"/>
              <a:ext cx="1665010" cy="1482387"/>
            </a:xfrm>
            <a:custGeom>
              <a:avLst/>
              <a:gdLst>
                <a:gd name="T0" fmla="*/ 40 w 92"/>
                <a:gd name="T1" fmla="*/ 6 h 76"/>
                <a:gd name="T2" fmla="*/ 39 w 92"/>
                <a:gd name="T3" fmla="*/ 2 h 76"/>
                <a:gd name="T4" fmla="*/ 46 w 92"/>
                <a:gd name="T5" fmla="*/ 0 h 76"/>
                <a:gd name="T6" fmla="*/ 47 w 92"/>
                <a:gd name="T7" fmla="*/ 4 h 76"/>
                <a:gd name="T8" fmla="*/ 53 w 92"/>
                <a:gd name="T9" fmla="*/ 9 h 76"/>
                <a:gd name="T10" fmla="*/ 56 w 92"/>
                <a:gd name="T11" fmla="*/ 9 h 76"/>
                <a:gd name="T12" fmla="*/ 59 w 92"/>
                <a:gd name="T13" fmla="*/ 14 h 76"/>
                <a:gd name="T14" fmla="*/ 65 w 92"/>
                <a:gd name="T15" fmla="*/ 14 h 76"/>
                <a:gd name="T16" fmla="*/ 68 w 92"/>
                <a:gd name="T17" fmla="*/ 11 h 76"/>
                <a:gd name="T18" fmla="*/ 70 w 92"/>
                <a:gd name="T19" fmla="*/ 14 h 76"/>
                <a:gd name="T20" fmla="*/ 77 w 92"/>
                <a:gd name="T21" fmla="*/ 13 h 76"/>
                <a:gd name="T22" fmla="*/ 79 w 92"/>
                <a:gd name="T23" fmla="*/ 15 h 76"/>
                <a:gd name="T24" fmla="*/ 86 w 92"/>
                <a:gd name="T25" fmla="*/ 18 h 76"/>
                <a:gd name="T26" fmla="*/ 92 w 92"/>
                <a:gd name="T27" fmla="*/ 19 h 76"/>
                <a:gd name="T28" fmla="*/ 91 w 92"/>
                <a:gd name="T29" fmla="*/ 19 h 76"/>
                <a:gd name="T30" fmla="*/ 90 w 92"/>
                <a:gd name="T31" fmla="*/ 22 h 76"/>
                <a:gd name="T32" fmla="*/ 88 w 92"/>
                <a:gd name="T33" fmla="*/ 26 h 76"/>
                <a:gd name="T34" fmla="*/ 85 w 92"/>
                <a:gd name="T35" fmla="*/ 29 h 76"/>
                <a:gd name="T36" fmla="*/ 83 w 92"/>
                <a:gd name="T37" fmla="*/ 31 h 76"/>
                <a:gd name="T38" fmla="*/ 80 w 92"/>
                <a:gd name="T39" fmla="*/ 35 h 76"/>
                <a:gd name="T40" fmla="*/ 76 w 92"/>
                <a:gd name="T41" fmla="*/ 36 h 76"/>
                <a:gd name="T42" fmla="*/ 72 w 92"/>
                <a:gd name="T43" fmla="*/ 35 h 76"/>
                <a:gd name="T44" fmla="*/ 67 w 92"/>
                <a:gd name="T45" fmla="*/ 34 h 76"/>
                <a:gd name="T46" fmla="*/ 67 w 92"/>
                <a:gd name="T47" fmla="*/ 38 h 76"/>
                <a:gd name="T48" fmla="*/ 66 w 92"/>
                <a:gd name="T49" fmla="*/ 40 h 76"/>
                <a:gd name="T50" fmla="*/ 67 w 92"/>
                <a:gd name="T51" fmla="*/ 44 h 76"/>
                <a:gd name="T52" fmla="*/ 71 w 92"/>
                <a:gd name="T53" fmla="*/ 47 h 76"/>
                <a:gd name="T54" fmla="*/ 70 w 92"/>
                <a:gd name="T55" fmla="*/ 50 h 76"/>
                <a:gd name="T56" fmla="*/ 68 w 92"/>
                <a:gd name="T57" fmla="*/ 54 h 76"/>
                <a:gd name="T58" fmla="*/ 74 w 92"/>
                <a:gd name="T59" fmla="*/ 59 h 76"/>
                <a:gd name="T60" fmla="*/ 65 w 92"/>
                <a:gd name="T61" fmla="*/ 60 h 76"/>
                <a:gd name="T62" fmla="*/ 63 w 92"/>
                <a:gd name="T63" fmla="*/ 57 h 76"/>
                <a:gd name="T64" fmla="*/ 57 w 92"/>
                <a:gd name="T65" fmla="*/ 58 h 76"/>
                <a:gd name="T66" fmla="*/ 56 w 92"/>
                <a:gd name="T67" fmla="*/ 54 h 76"/>
                <a:gd name="T68" fmla="*/ 53 w 92"/>
                <a:gd name="T69" fmla="*/ 52 h 76"/>
                <a:gd name="T70" fmla="*/ 53 w 92"/>
                <a:gd name="T71" fmla="*/ 55 h 76"/>
                <a:gd name="T72" fmla="*/ 49 w 92"/>
                <a:gd name="T73" fmla="*/ 57 h 76"/>
                <a:gd name="T74" fmla="*/ 45 w 92"/>
                <a:gd name="T75" fmla="*/ 65 h 76"/>
                <a:gd name="T76" fmla="*/ 43 w 92"/>
                <a:gd name="T77" fmla="*/ 74 h 76"/>
                <a:gd name="T78" fmla="*/ 36 w 92"/>
                <a:gd name="T79" fmla="*/ 76 h 76"/>
                <a:gd name="T80" fmla="*/ 27 w 92"/>
                <a:gd name="T81" fmla="*/ 61 h 76"/>
                <a:gd name="T82" fmla="*/ 21 w 92"/>
                <a:gd name="T83" fmla="*/ 58 h 76"/>
                <a:gd name="T84" fmla="*/ 22 w 92"/>
                <a:gd name="T85" fmla="*/ 54 h 76"/>
                <a:gd name="T86" fmla="*/ 17 w 92"/>
                <a:gd name="T87" fmla="*/ 55 h 76"/>
                <a:gd name="T88" fmla="*/ 13 w 92"/>
                <a:gd name="T89" fmla="*/ 47 h 76"/>
                <a:gd name="T90" fmla="*/ 12 w 92"/>
                <a:gd name="T91" fmla="*/ 33 h 76"/>
                <a:gd name="T92" fmla="*/ 11 w 92"/>
                <a:gd name="T93" fmla="*/ 26 h 76"/>
                <a:gd name="T94" fmla="*/ 0 w 92"/>
                <a:gd name="T95" fmla="*/ 12 h 76"/>
                <a:gd name="T96" fmla="*/ 2 w 92"/>
                <a:gd name="T97" fmla="*/ 9 h 76"/>
                <a:gd name="T98" fmla="*/ 16 w 92"/>
                <a:gd name="T99" fmla="*/ 9 h 76"/>
                <a:gd name="T100" fmla="*/ 21 w 92"/>
                <a:gd name="T101" fmla="*/ 10 h 76"/>
                <a:gd name="T102" fmla="*/ 29 w 92"/>
                <a:gd name="T103" fmla="*/ 14 h 76"/>
                <a:gd name="T104" fmla="*/ 30 w 92"/>
                <a:gd name="T105" fmla="*/ 10 h 76"/>
                <a:gd name="T106" fmla="*/ 35 w 92"/>
                <a:gd name="T107" fmla="*/ 11 h 76"/>
                <a:gd name="T108" fmla="*/ 39 w 92"/>
                <a:gd name="T109" fmla="*/ 10 h 76"/>
                <a:gd name="T110" fmla="*/ 39 w 92"/>
                <a:gd name="T111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76">
                  <a:moveTo>
                    <a:pt x="39" y="9"/>
                  </a:moveTo>
                  <a:lnTo>
                    <a:pt x="40" y="6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53" y="9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9" y="14"/>
                  </a:lnTo>
                  <a:lnTo>
                    <a:pt x="64" y="15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8" y="11"/>
                  </a:lnTo>
                  <a:lnTo>
                    <a:pt x="70" y="12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6" y="18"/>
                  </a:lnTo>
                  <a:lnTo>
                    <a:pt x="89" y="17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1" y="19"/>
                  </a:lnTo>
                  <a:lnTo>
                    <a:pt x="90" y="20"/>
                  </a:lnTo>
                  <a:lnTo>
                    <a:pt x="90" y="22"/>
                  </a:lnTo>
                  <a:lnTo>
                    <a:pt x="89" y="24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5" y="29"/>
                  </a:lnTo>
                  <a:lnTo>
                    <a:pt x="84" y="30"/>
                  </a:lnTo>
                  <a:lnTo>
                    <a:pt x="83" y="31"/>
                  </a:lnTo>
                  <a:lnTo>
                    <a:pt x="82" y="33"/>
                  </a:lnTo>
                  <a:lnTo>
                    <a:pt x="80" y="35"/>
                  </a:lnTo>
                  <a:lnTo>
                    <a:pt x="79" y="36"/>
                  </a:lnTo>
                  <a:lnTo>
                    <a:pt x="76" y="36"/>
                  </a:lnTo>
                  <a:lnTo>
                    <a:pt x="74" y="34"/>
                  </a:lnTo>
                  <a:lnTo>
                    <a:pt x="72" y="35"/>
                  </a:lnTo>
                  <a:lnTo>
                    <a:pt x="70" y="33"/>
                  </a:lnTo>
                  <a:lnTo>
                    <a:pt x="67" y="34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7" y="39"/>
                  </a:lnTo>
                  <a:lnTo>
                    <a:pt x="66" y="40"/>
                  </a:lnTo>
                  <a:lnTo>
                    <a:pt x="64" y="42"/>
                  </a:lnTo>
                  <a:lnTo>
                    <a:pt x="67" y="44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1" y="49"/>
                  </a:lnTo>
                  <a:lnTo>
                    <a:pt x="70" y="50"/>
                  </a:lnTo>
                  <a:lnTo>
                    <a:pt x="68" y="53"/>
                  </a:lnTo>
                  <a:lnTo>
                    <a:pt x="68" y="54"/>
                  </a:lnTo>
                  <a:lnTo>
                    <a:pt x="73" y="57"/>
                  </a:lnTo>
                  <a:lnTo>
                    <a:pt x="74" y="59"/>
                  </a:lnTo>
                  <a:lnTo>
                    <a:pt x="70" y="60"/>
                  </a:lnTo>
                  <a:lnTo>
                    <a:pt x="65" y="60"/>
                  </a:lnTo>
                  <a:lnTo>
                    <a:pt x="65" y="57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3" y="52"/>
                  </a:lnTo>
                  <a:lnTo>
                    <a:pt x="52" y="52"/>
                  </a:lnTo>
                  <a:lnTo>
                    <a:pt x="53" y="55"/>
                  </a:lnTo>
                  <a:lnTo>
                    <a:pt x="50" y="56"/>
                  </a:lnTo>
                  <a:lnTo>
                    <a:pt x="49" y="57"/>
                  </a:lnTo>
                  <a:lnTo>
                    <a:pt x="50" y="59"/>
                  </a:lnTo>
                  <a:lnTo>
                    <a:pt x="45" y="65"/>
                  </a:lnTo>
                  <a:lnTo>
                    <a:pt x="46" y="72"/>
                  </a:lnTo>
                  <a:lnTo>
                    <a:pt x="43" y="74"/>
                  </a:lnTo>
                  <a:lnTo>
                    <a:pt x="42" y="73"/>
                  </a:lnTo>
                  <a:lnTo>
                    <a:pt x="36" y="76"/>
                  </a:lnTo>
                  <a:lnTo>
                    <a:pt x="35" y="75"/>
                  </a:lnTo>
                  <a:lnTo>
                    <a:pt x="27" y="61"/>
                  </a:lnTo>
                  <a:lnTo>
                    <a:pt x="24" y="59"/>
                  </a:lnTo>
                  <a:lnTo>
                    <a:pt x="21" y="58"/>
                  </a:lnTo>
                  <a:lnTo>
                    <a:pt x="20" y="56"/>
                  </a:lnTo>
                  <a:lnTo>
                    <a:pt x="22" y="54"/>
                  </a:lnTo>
                  <a:lnTo>
                    <a:pt x="19" y="52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3" y="47"/>
                  </a:lnTo>
                  <a:lnTo>
                    <a:pt x="12" y="46"/>
                  </a:lnTo>
                  <a:lnTo>
                    <a:pt x="12" y="33"/>
                  </a:lnTo>
                  <a:lnTo>
                    <a:pt x="9" y="27"/>
                  </a:lnTo>
                  <a:lnTo>
                    <a:pt x="11" y="26"/>
                  </a:lnTo>
                  <a:lnTo>
                    <a:pt x="6" y="17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9"/>
                  </a:lnTo>
                  <a:lnTo>
                    <a:pt x="10" y="8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1" y="10"/>
                  </a:lnTo>
                  <a:lnTo>
                    <a:pt x="25" y="15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3" y="9"/>
                  </a:lnTo>
                  <a:lnTo>
                    <a:pt x="35" y="11"/>
                  </a:lnTo>
                  <a:lnTo>
                    <a:pt x="36" y="9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9" y="9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甘肃">
              <a:hlinkClick r:id="" action="ppaction://macro?name=Slide1.甘肃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092628" y="2374436"/>
              <a:ext cx="2045960" cy="1852062"/>
            </a:xfrm>
            <a:custGeom>
              <a:avLst/>
              <a:gdLst>
                <a:gd name="T0" fmla="*/ 5 w 974"/>
                <a:gd name="T1" fmla="*/ 132 h 832"/>
                <a:gd name="T2" fmla="*/ 149 w 974"/>
                <a:gd name="T3" fmla="*/ 53 h 832"/>
                <a:gd name="T4" fmla="*/ 190 w 974"/>
                <a:gd name="T5" fmla="*/ 0 h 832"/>
                <a:gd name="T6" fmla="*/ 245 w 974"/>
                <a:gd name="T7" fmla="*/ 29 h 832"/>
                <a:gd name="T8" fmla="*/ 288 w 974"/>
                <a:gd name="T9" fmla="*/ 169 h 832"/>
                <a:gd name="T10" fmla="*/ 406 w 974"/>
                <a:gd name="T11" fmla="*/ 158 h 832"/>
                <a:gd name="T12" fmla="*/ 425 w 974"/>
                <a:gd name="T13" fmla="*/ 195 h 832"/>
                <a:gd name="T14" fmla="*/ 435 w 974"/>
                <a:gd name="T15" fmla="*/ 272 h 832"/>
                <a:gd name="T16" fmla="*/ 453 w 974"/>
                <a:gd name="T17" fmla="*/ 292 h 832"/>
                <a:gd name="T18" fmla="*/ 569 w 974"/>
                <a:gd name="T19" fmla="*/ 314 h 832"/>
                <a:gd name="T20" fmla="*/ 669 w 974"/>
                <a:gd name="T21" fmla="*/ 308 h 832"/>
                <a:gd name="T22" fmla="*/ 637 w 974"/>
                <a:gd name="T23" fmla="*/ 364 h 832"/>
                <a:gd name="T24" fmla="*/ 673 w 974"/>
                <a:gd name="T25" fmla="*/ 437 h 832"/>
                <a:gd name="T26" fmla="*/ 752 w 974"/>
                <a:gd name="T27" fmla="*/ 541 h 832"/>
                <a:gd name="T28" fmla="*/ 781 w 974"/>
                <a:gd name="T29" fmla="*/ 596 h 832"/>
                <a:gd name="T30" fmla="*/ 822 w 974"/>
                <a:gd name="T31" fmla="*/ 577 h 832"/>
                <a:gd name="T32" fmla="*/ 835 w 974"/>
                <a:gd name="T33" fmla="*/ 530 h 832"/>
                <a:gd name="T34" fmla="*/ 841 w 974"/>
                <a:gd name="T35" fmla="*/ 451 h 832"/>
                <a:gd name="T36" fmla="*/ 877 w 974"/>
                <a:gd name="T37" fmla="*/ 467 h 832"/>
                <a:gd name="T38" fmla="*/ 973 w 974"/>
                <a:gd name="T39" fmla="*/ 536 h 832"/>
                <a:gd name="T40" fmla="*/ 961 w 974"/>
                <a:gd name="T41" fmla="*/ 600 h 832"/>
                <a:gd name="T42" fmla="*/ 911 w 974"/>
                <a:gd name="T43" fmla="*/ 617 h 832"/>
                <a:gd name="T44" fmla="*/ 857 w 974"/>
                <a:gd name="T45" fmla="*/ 624 h 832"/>
                <a:gd name="T46" fmla="*/ 833 w 974"/>
                <a:gd name="T47" fmla="*/ 642 h 832"/>
                <a:gd name="T48" fmla="*/ 841 w 974"/>
                <a:gd name="T49" fmla="*/ 688 h 832"/>
                <a:gd name="T50" fmla="*/ 830 w 974"/>
                <a:gd name="T51" fmla="*/ 747 h 832"/>
                <a:gd name="T52" fmla="*/ 800 w 974"/>
                <a:gd name="T53" fmla="*/ 776 h 832"/>
                <a:gd name="T54" fmla="*/ 765 w 974"/>
                <a:gd name="T55" fmla="*/ 822 h 832"/>
                <a:gd name="T56" fmla="*/ 692 w 974"/>
                <a:gd name="T57" fmla="*/ 814 h 832"/>
                <a:gd name="T58" fmla="*/ 660 w 974"/>
                <a:gd name="T59" fmla="*/ 784 h 832"/>
                <a:gd name="T60" fmla="*/ 606 w 974"/>
                <a:gd name="T61" fmla="*/ 718 h 832"/>
                <a:gd name="T62" fmla="*/ 541 w 974"/>
                <a:gd name="T63" fmla="*/ 722 h 832"/>
                <a:gd name="T64" fmla="*/ 499 w 974"/>
                <a:gd name="T65" fmla="*/ 715 h 832"/>
                <a:gd name="T66" fmla="*/ 467 w 974"/>
                <a:gd name="T67" fmla="*/ 677 h 832"/>
                <a:gd name="T68" fmla="*/ 521 w 974"/>
                <a:gd name="T69" fmla="*/ 687 h 832"/>
                <a:gd name="T70" fmla="*/ 554 w 974"/>
                <a:gd name="T71" fmla="*/ 624 h 832"/>
                <a:gd name="T72" fmla="*/ 590 w 974"/>
                <a:gd name="T73" fmla="*/ 530 h 832"/>
                <a:gd name="T74" fmla="*/ 517 w 974"/>
                <a:gd name="T75" fmla="*/ 407 h 832"/>
                <a:gd name="T76" fmla="*/ 416 w 974"/>
                <a:gd name="T77" fmla="*/ 358 h 832"/>
                <a:gd name="T78" fmla="*/ 298 w 974"/>
                <a:gd name="T79" fmla="*/ 286 h 832"/>
                <a:gd name="T80" fmla="*/ 181 w 974"/>
                <a:gd name="T81" fmla="*/ 318 h 832"/>
                <a:gd name="T82" fmla="*/ 95 w 974"/>
                <a:gd name="T83" fmla="*/ 281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4" h="832">
                  <a:moveTo>
                    <a:pt x="9" y="261"/>
                  </a:moveTo>
                  <a:lnTo>
                    <a:pt x="0" y="155"/>
                  </a:lnTo>
                  <a:lnTo>
                    <a:pt x="5" y="132"/>
                  </a:lnTo>
                  <a:lnTo>
                    <a:pt x="37" y="118"/>
                  </a:lnTo>
                  <a:lnTo>
                    <a:pt x="81" y="81"/>
                  </a:lnTo>
                  <a:lnTo>
                    <a:pt x="149" y="53"/>
                  </a:lnTo>
                  <a:lnTo>
                    <a:pt x="179" y="41"/>
                  </a:lnTo>
                  <a:lnTo>
                    <a:pt x="179" y="14"/>
                  </a:lnTo>
                  <a:lnTo>
                    <a:pt x="190" y="0"/>
                  </a:lnTo>
                  <a:lnTo>
                    <a:pt x="202" y="1"/>
                  </a:lnTo>
                  <a:lnTo>
                    <a:pt x="248" y="9"/>
                  </a:lnTo>
                  <a:lnTo>
                    <a:pt x="245" y="29"/>
                  </a:lnTo>
                  <a:lnTo>
                    <a:pt x="255" y="60"/>
                  </a:lnTo>
                  <a:lnTo>
                    <a:pt x="249" y="112"/>
                  </a:lnTo>
                  <a:lnTo>
                    <a:pt x="288" y="169"/>
                  </a:lnTo>
                  <a:lnTo>
                    <a:pt x="308" y="182"/>
                  </a:lnTo>
                  <a:lnTo>
                    <a:pt x="341" y="158"/>
                  </a:lnTo>
                  <a:lnTo>
                    <a:pt x="406" y="158"/>
                  </a:lnTo>
                  <a:lnTo>
                    <a:pt x="423" y="164"/>
                  </a:lnTo>
                  <a:lnTo>
                    <a:pt x="433" y="179"/>
                  </a:lnTo>
                  <a:lnTo>
                    <a:pt x="425" y="195"/>
                  </a:lnTo>
                  <a:lnTo>
                    <a:pt x="388" y="226"/>
                  </a:lnTo>
                  <a:lnTo>
                    <a:pt x="392" y="240"/>
                  </a:lnTo>
                  <a:lnTo>
                    <a:pt x="435" y="272"/>
                  </a:lnTo>
                  <a:lnTo>
                    <a:pt x="451" y="272"/>
                  </a:lnTo>
                  <a:lnTo>
                    <a:pt x="456" y="278"/>
                  </a:lnTo>
                  <a:lnTo>
                    <a:pt x="453" y="292"/>
                  </a:lnTo>
                  <a:lnTo>
                    <a:pt x="479" y="312"/>
                  </a:lnTo>
                  <a:lnTo>
                    <a:pt x="540" y="322"/>
                  </a:lnTo>
                  <a:lnTo>
                    <a:pt x="569" y="314"/>
                  </a:lnTo>
                  <a:lnTo>
                    <a:pt x="606" y="277"/>
                  </a:lnTo>
                  <a:lnTo>
                    <a:pt x="651" y="280"/>
                  </a:lnTo>
                  <a:lnTo>
                    <a:pt x="669" y="308"/>
                  </a:lnTo>
                  <a:lnTo>
                    <a:pt x="659" y="333"/>
                  </a:lnTo>
                  <a:lnTo>
                    <a:pt x="661" y="349"/>
                  </a:lnTo>
                  <a:lnTo>
                    <a:pt x="637" y="364"/>
                  </a:lnTo>
                  <a:lnTo>
                    <a:pt x="626" y="377"/>
                  </a:lnTo>
                  <a:lnTo>
                    <a:pt x="631" y="408"/>
                  </a:lnTo>
                  <a:lnTo>
                    <a:pt x="673" y="437"/>
                  </a:lnTo>
                  <a:lnTo>
                    <a:pt x="692" y="434"/>
                  </a:lnTo>
                  <a:lnTo>
                    <a:pt x="741" y="495"/>
                  </a:lnTo>
                  <a:lnTo>
                    <a:pt x="752" y="541"/>
                  </a:lnTo>
                  <a:lnTo>
                    <a:pt x="746" y="563"/>
                  </a:lnTo>
                  <a:lnTo>
                    <a:pt x="781" y="581"/>
                  </a:lnTo>
                  <a:lnTo>
                    <a:pt x="781" y="596"/>
                  </a:lnTo>
                  <a:lnTo>
                    <a:pt x="812" y="603"/>
                  </a:lnTo>
                  <a:lnTo>
                    <a:pt x="822" y="603"/>
                  </a:lnTo>
                  <a:lnTo>
                    <a:pt x="822" y="577"/>
                  </a:lnTo>
                  <a:lnTo>
                    <a:pt x="847" y="574"/>
                  </a:lnTo>
                  <a:lnTo>
                    <a:pt x="852" y="543"/>
                  </a:lnTo>
                  <a:lnTo>
                    <a:pt x="835" y="530"/>
                  </a:lnTo>
                  <a:lnTo>
                    <a:pt x="822" y="517"/>
                  </a:lnTo>
                  <a:lnTo>
                    <a:pt x="828" y="457"/>
                  </a:lnTo>
                  <a:lnTo>
                    <a:pt x="841" y="451"/>
                  </a:lnTo>
                  <a:lnTo>
                    <a:pt x="863" y="460"/>
                  </a:lnTo>
                  <a:lnTo>
                    <a:pt x="872" y="456"/>
                  </a:lnTo>
                  <a:lnTo>
                    <a:pt x="877" y="467"/>
                  </a:lnTo>
                  <a:lnTo>
                    <a:pt x="938" y="497"/>
                  </a:lnTo>
                  <a:lnTo>
                    <a:pt x="969" y="517"/>
                  </a:lnTo>
                  <a:lnTo>
                    <a:pt x="973" y="536"/>
                  </a:lnTo>
                  <a:lnTo>
                    <a:pt x="958" y="559"/>
                  </a:lnTo>
                  <a:lnTo>
                    <a:pt x="967" y="587"/>
                  </a:lnTo>
                  <a:lnTo>
                    <a:pt x="961" y="600"/>
                  </a:lnTo>
                  <a:lnTo>
                    <a:pt x="917" y="603"/>
                  </a:lnTo>
                  <a:lnTo>
                    <a:pt x="908" y="610"/>
                  </a:lnTo>
                  <a:lnTo>
                    <a:pt x="911" y="617"/>
                  </a:lnTo>
                  <a:lnTo>
                    <a:pt x="911" y="629"/>
                  </a:lnTo>
                  <a:lnTo>
                    <a:pt x="876" y="634"/>
                  </a:lnTo>
                  <a:lnTo>
                    <a:pt x="857" y="624"/>
                  </a:lnTo>
                  <a:lnTo>
                    <a:pt x="833" y="624"/>
                  </a:lnTo>
                  <a:lnTo>
                    <a:pt x="830" y="629"/>
                  </a:lnTo>
                  <a:lnTo>
                    <a:pt x="833" y="642"/>
                  </a:lnTo>
                  <a:lnTo>
                    <a:pt x="822" y="656"/>
                  </a:lnTo>
                  <a:lnTo>
                    <a:pt x="819" y="670"/>
                  </a:lnTo>
                  <a:lnTo>
                    <a:pt x="841" y="688"/>
                  </a:lnTo>
                  <a:lnTo>
                    <a:pt x="824" y="722"/>
                  </a:lnTo>
                  <a:lnTo>
                    <a:pt x="831" y="738"/>
                  </a:lnTo>
                  <a:lnTo>
                    <a:pt x="830" y="747"/>
                  </a:lnTo>
                  <a:lnTo>
                    <a:pt x="804" y="747"/>
                  </a:lnTo>
                  <a:lnTo>
                    <a:pt x="785" y="755"/>
                  </a:lnTo>
                  <a:lnTo>
                    <a:pt x="800" y="776"/>
                  </a:lnTo>
                  <a:lnTo>
                    <a:pt x="790" y="802"/>
                  </a:lnTo>
                  <a:lnTo>
                    <a:pt x="762" y="808"/>
                  </a:lnTo>
                  <a:lnTo>
                    <a:pt x="765" y="822"/>
                  </a:lnTo>
                  <a:lnTo>
                    <a:pt x="757" y="831"/>
                  </a:lnTo>
                  <a:lnTo>
                    <a:pt x="710" y="827"/>
                  </a:lnTo>
                  <a:lnTo>
                    <a:pt x="692" y="814"/>
                  </a:lnTo>
                  <a:lnTo>
                    <a:pt x="688" y="784"/>
                  </a:lnTo>
                  <a:lnTo>
                    <a:pt x="676" y="773"/>
                  </a:lnTo>
                  <a:lnTo>
                    <a:pt x="660" y="784"/>
                  </a:lnTo>
                  <a:lnTo>
                    <a:pt x="631" y="755"/>
                  </a:lnTo>
                  <a:lnTo>
                    <a:pt x="608" y="739"/>
                  </a:lnTo>
                  <a:lnTo>
                    <a:pt x="606" y="718"/>
                  </a:lnTo>
                  <a:lnTo>
                    <a:pt x="599" y="702"/>
                  </a:lnTo>
                  <a:lnTo>
                    <a:pt x="587" y="702"/>
                  </a:lnTo>
                  <a:lnTo>
                    <a:pt x="541" y="722"/>
                  </a:lnTo>
                  <a:lnTo>
                    <a:pt x="544" y="744"/>
                  </a:lnTo>
                  <a:lnTo>
                    <a:pt x="526" y="744"/>
                  </a:lnTo>
                  <a:lnTo>
                    <a:pt x="499" y="715"/>
                  </a:lnTo>
                  <a:lnTo>
                    <a:pt x="469" y="713"/>
                  </a:lnTo>
                  <a:lnTo>
                    <a:pt x="458" y="696"/>
                  </a:lnTo>
                  <a:lnTo>
                    <a:pt x="467" y="677"/>
                  </a:lnTo>
                  <a:lnTo>
                    <a:pt x="485" y="694"/>
                  </a:lnTo>
                  <a:lnTo>
                    <a:pt x="505" y="701"/>
                  </a:lnTo>
                  <a:lnTo>
                    <a:pt x="521" y="687"/>
                  </a:lnTo>
                  <a:lnTo>
                    <a:pt x="521" y="656"/>
                  </a:lnTo>
                  <a:lnTo>
                    <a:pt x="540" y="638"/>
                  </a:lnTo>
                  <a:lnTo>
                    <a:pt x="554" y="624"/>
                  </a:lnTo>
                  <a:lnTo>
                    <a:pt x="547" y="605"/>
                  </a:lnTo>
                  <a:lnTo>
                    <a:pt x="584" y="576"/>
                  </a:lnTo>
                  <a:lnTo>
                    <a:pt x="590" y="530"/>
                  </a:lnTo>
                  <a:lnTo>
                    <a:pt x="573" y="507"/>
                  </a:lnTo>
                  <a:lnTo>
                    <a:pt x="564" y="467"/>
                  </a:lnTo>
                  <a:lnTo>
                    <a:pt x="517" y="407"/>
                  </a:lnTo>
                  <a:lnTo>
                    <a:pt x="493" y="415"/>
                  </a:lnTo>
                  <a:lnTo>
                    <a:pt x="461" y="386"/>
                  </a:lnTo>
                  <a:lnTo>
                    <a:pt x="416" y="358"/>
                  </a:lnTo>
                  <a:lnTo>
                    <a:pt x="397" y="314"/>
                  </a:lnTo>
                  <a:lnTo>
                    <a:pt x="363" y="327"/>
                  </a:lnTo>
                  <a:lnTo>
                    <a:pt x="298" y="286"/>
                  </a:lnTo>
                  <a:lnTo>
                    <a:pt x="266" y="302"/>
                  </a:lnTo>
                  <a:lnTo>
                    <a:pt x="218" y="296"/>
                  </a:lnTo>
                  <a:lnTo>
                    <a:pt x="181" y="318"/>
                  </a:lnTo>
                  <a:lnTo>
                    <a:pt x="158" y="319"/>
                  </a:lnTo>
                  <a:lnTo>
                    <a:pt x="119" y="297"/>
                  </a:lnTo>
                  <a:lnTo>
                    <a:pt x="95" y="281"/>
                  </a:lnTo>
                  <a:lnTo>
                    <a:pt x="9" y="261"/>
                  </a:lnTo>
                  <a:lnTo>
                    <a:pt x="9" y="261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河北">
              <a:hlinkClick r:id="" action="ppaction://macro?name=Slide1.河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766368" y="2363391"/>
              <a:ext cx="814444" cy="1208831"/>
            </a:xfrm>
            <a:custGeom>
              <a:avLst/>
              <a:gdLst>
                <a:gd name="T0" fmla="*/ 152 w 384"/>
                <a:gd name="T1" fmla="*/ 534 h 552"/>
                <a:gd name="T2" fmla="*/ 185 w 384"/>
                <a:gd name="T3" fmla="*/ 431 h 552"/>
                <a:gd name="T4" fmla="*/ 255 w 384"/>
                <a:gd name="T5" fmla="*/ 385 h 552"/>
                <a:gd name="T6" fmla="*/ 272 w 384"/>
                <a:gd name="T7" fmla="*/ 344 h 552"/>
                <a:gd name="T8" fmla="*/ 241 w 384"/>
                <a:gd name="T9" fmla="*/ 327 h 552"/>
                <a:gd name="T10" fmla="*/ 203 w 384"/>
                <a:gd name="T11" fmla="*/ 308 h 552"/>
                <a:gd name="T12" fmla="*/ 183 w 384"/>
                <a:gd name="T13" fmla="*/ 257 h 552"/>
                <a:gd name="T14" fmla="*/ 149 w 384"/>
                <a:gd name="T15" fmla="*/ 261 h 552"/>
                <a:gd name="T16" fmla="*/ 111 w 384"/>
                <a:gd name="T17" fmla="*/ 251 h 552"/>
                <a:gd name="T18" fmla="*/ 138 w 384"/>
                <a:gd name="T19" fmla="*/ 195 h 552"/>
                <a:gd name="T20" fmla="*/ 168 w 384"/>
                <a:gd name="T21" fmla="*/ 141 h 552"/>
                <a:gd name="T22" fmla="*/ 221 w 384"/>
                <a:gd name="T23" fmla="*/ 164 h 552"/>
                <a:gd name="T24" fmla="*/ 242 w 384"/>
                <a:gd name="T25" fmla="*/ 200 h 552"/>
                <a:gd name="T26" fmla="*/ 245 w 384"/>
                <a:gd name="T27" fmla="*/ 233 h 552"/>
                <a:gd name="T28" fmla="*/ 275 w 384"/>
                <a:gd name="T29" fmla="*/ 265 h 552"/>
                <a:gd name="T30" fmla="*/ 351 w 384"/>
                <a:gd name="T31" fmla="*/ 246 h 552"/>
                <a:gd name="T32" fmla="*/ 383 w 384"/>
                <a:gd name="T33" fmla="*/ 183 h 552"/>
                <a:gd name="T34" fmla="*/ 343 w 384"/>
                <a:gd name="T35" fmla="*/ 150 h 552"/>
                <a:gd name="T36" fmla="*/ 323 w 384"/>
                <a:gd name="T37" fmla="*/ 97 h 552"/>
                <a:gd name="T38" fmla="*/ 255 w 384"/>
                <a:gd name="T39" fmla="*/ 61 h 552"/>
                <a:gd name="T40" fmla="*/ 217 w 384"/>
                <a:gd name="T41" fmla="*/ 0 h 552"/>
                <a:gd name="T42" fmla="*/ 168 w 384"/>
                <a:gd name="T43" fmla="*/ 35 h 552"/>
                <a:gd name="T44" fmla="*/ 170 w 384"/>
                <a:gd name="T45" fmla="*/ 63 h 552"/>
                <a:gd name="T46" fmla="*/ 123 w 384"/>
                <a:gd name="T47" fmla="*/ 78 h 552"/>
                <a:gd name="T48" fmla="*/ 98 w 384"/>
                <a:gd name="T49" fmla="*/ 86 h 552"/>
                <a:gd name="T50" fmla="*/ 55 w 384"/>
                <a:gd name="T51" fmla="*/ 98 h 552"/>
                <a:gd name="T52" fmla="*/ 44 w 384"/>
                <a:gd name="T53" fmla="*/ 63 h 552"/>
                <a:gd name="T54" fmla="*/ 7 w 384"/>
                <a:gd name="T55" fmla="*/ 113 h 552"/>
                <a:gd name="T56" fmla="*/ 24 w 384"/>
                <a:gd name="T57" fmla="*/ 194 h 552"/>
                <a:gd name="T58" fmla="*/ 44 w 384"/>
                <a:gd name="T59" fmla="*/ 246 h 552"/>
                <a:gd name="T60" fmla="*/ 52 w 384"/>
                <a:gd name="T61" fmla="*/ 304 h 552"/>
                <a:gd name="T62" fmla="*/ 5 w 384"/>
                <a:gd name="T63" fmla="*/ 373 h 552"/>
                <a:gd name="T64" fmla="*/ 50 w 384"/>
                <a:gd name="T65" fmla="*/ 440 h 552"/>
                <a:gd name="T66" fmla="*/ 36 w 384"/>
                <a:gd name="T67" fmla="*/ 484 h 552"/>
                <a:gd name="T68" fmla="*/ 18 w 384"/>
                <a:gd name="T69" fmla="*/ 520 h 552"/>
                <a:gd name="T70" fmla="*/ 109 w 384"/>
                <a:gd name="T71" fmla="*/ 551 h 552"/>
                <a:gd name="T72" fmla="*/ 149 w 384"/>
                <a:gd name="T73" fmla="*/ 543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4" h="552">
                  <a:moveTo>
                    <a:pt x="149" y="543"/>
                  </a:moveTo>
                  <a:lnTo>
                    <a:pt x="152" y="534"/>
                  </a:lnTo>
                  <a:lnTo>
                    <a:pt x="140" y="511"/>
                  </a:lnTo>
                  <a:lnTo>
                    <a:pt x="185" y="431"/>
                  </a:lnTo>
                  <a:lnTo>
                    <a:pt x="225" y="394"/>
                  </a:lnTo>
                  <a:lnTo>
                    <a:pt x="255" y="385"/>
                  </a:lnTo>
                  <a:lnTo>
                    <a:pt x="282" y="351"/>
                  </a:lnTo>
                  <a:lnTo>
                    <a:pt x="272" y="344"/>
                  </a:lnTo>
                  <a:lnTo>
                    <a:pt x="262" y="318"/>
                  </a:lnTo>
                  <a:lnTo>
                    <a:pt x="241" y="327"/>
                  </a:lnTo>
                  <a:lnTo>
                    <a:pt x="205" y="317"/>
                  </a:lnTo>
                  <a:lnTo>
                    <a:pt x="203" y="308"/>
                  </a:lnTo>
                  <a:lnTo>
                    <a:pt x="202" y="249"/>
                  </a:lnTo>
                  <a:lnTo>
                    <a:pt x="183" y="257"/>
                  </a:lnTo>
                  <a:lnTo>
                    <a:pt x="172" y="267"/>
                  </a:lnTo>
                  <a:lnTo>
                    <a:pt x="149" y="261"/>
                  </a:lnTo>
                  <a:lnTo>
                    <a:pt x="116" y="265"/>
                  </a:lnTo>
                  <a:lnTo>
                    <a:pt x="111" y="251"/>
                  </a:lnTo>
                  <a:lnTo>
                    <a:pt x="114" y="223"/>
                  </a:lnTo>
                  <a:lnTo>
                    <a:pt x="138" y="195"/>
                  </a:lnTo>
                  <a:lnTo>
                    <a:pt x="143" y="165"/>
                  </a:lnTo>
                  <a:lnTo>
                    <a:pt x="168" y="141"/>
                  </a:lnTo>
                  <a:lnTo>
                    <a:pt x="211" y="164"/>
                  </a:lnTo>
                  <a:lnTo>
                    <a:pt x="221" y="164"/>
                  </a:lnTo>
                  <a:lnTo>
                    <a:pt x="229" y="194"/>
                  </a:lnTo>
                  <a:lnTo>
                    <a:pt x="242" y="200"/>
                  </a:lnTo>
                  <a:lnTo>
                    <a:pt x="248" y="220"/>
                  </a:lnTo>
                  <a:lnTo>
                    <a:pt x="245" y="233"/>
                  </a:lnTo>
                  <a:lnTo>
                    <a:pt x="272" y="251"/>
                  </a:lnTo>
                  <a:lnTo>
                    <a:pt x="275" y="265"/>
                  </a:lnTo>
                  <a:lnTo>
                    <a:pt x="298" y="276"/>
                  </a:lnTo>
                  <a:lnTo>
                    <a:pt x="351" y="246"/>
                  </a:lnTo>
                  <a:lnTo>
                    <a:pt x="351" y="228"/>
                  </a:lnTo>
                  <a:lnTo>
                    <a:pt x="383" y="183"/>
                  </a:lnTo>
                  <a:lnTo>
                    <a:pt x="360" y="151"/>
                  </a:lnTo>
                  <a:lnTo>
                    <a:pt x="343" y="150"/>
                  </a:lnTo>
                  <a:lnTo>
                    <a:pt x="313" y="129"/>
                  </a:lnTo>
                  <a:lnTo>
                    <a:pt x="323" y="97"/>
                  </a:lnTo>
                  <a:lnTo>
                    <a:pt x="275" y="92"/>
                  </a:lnTo>
                  <a:lnTo>
                    <a:pt x="255" y="61"/>
                  </a:lnTo>
                  <a:lnTo>
                    <a:pt x="257" y="45"/>
                  </a:lnTo>
                  <a:lnTo>
                    <a:pt x="217" y="0"/>
                  </a:lnTo>
                  <a:lnTo>
                    <a:pt x="190" y="13"/>
                  </a:lnTo>
                  <a:lnTo>
                    <a:pt x="168" y="35"/>
                  </a:lnTo>
                  <a:lnTo>
                    <a:pt x="176" y="52"/>
                  </a:lnTo>
                  <a:lnTo>
                    <a:pt x="170" y="63"/>
                  </a:lnTo>
                  <a:lnTo>
                    <a:pt x="138" y="64"/>
                  </a:lnTo>
                  <a:lnTo>
                    <a:pt x="123" y="78"/>
                  </a:lnTo>
                  <a:lnTo>
                    <a:pt x="111" y="73"/>
                  </a:lnTo>
                  <a:lnTo>
                    <a:pt x="98" y="86"/>
                  </a:lnTo>
                  <a:lnTo>
                    <a:pt x="68" y="107"/>
                  </a:lnTo>
                  <a:lnTo>
                    <a:pt x="55" y="98"/>
                  </a:lnTo>
                  <a:lnTo>
                    <a:pt x="55" y="68"/>
                  </a:lnTo>
                  <a:lnTo>
                    <a:pt x="44" y="63"/>
                  </a:lnTo>
                  <a:lnTo>
                    <a:pt x="28" y="69"/>
                  </a:lnTo>
                  <a:lnTo>
                    <a:pt x="7" y="113"/>
                  </a:lnTo>
                  <a:lnTo>
                    <a:pt x="0" y="154"/>
                  </a:lnTo>
                  <a:lnTo>
                    <a:pt x="24" y="194"/>
                  </a:lnTo>
                  <a:lnTo>
                    <a:pt x="44" y="212"/>
                  </a:lnTo>
                  <a:lnTo>
                    <a:pt x="44" y="246"/>
                  </a:lnTo>
                  <a:lnTo>
                    <a:pt x="58" y="274"/>
                  </a:lnTo>
                  <a:lnTo>
                    <a:pt x="52" y="304"/>
                  </a:lnTo>
                  <a:lnTo>
                    <a:pt x="20" y="326"/>
                  </a:lnTo>
                  <a:lnTo>
                    <a:pt x="5" y="373"/>
                  </a:lnTo>
                  <a:lnTo>
                    <a:pt x="31" y="403"/>
                  </a:lnTo>
                  <a:lnTo>
                    <a:pt x="50" y="440"/>
                  </a:lnTo>
                  <a:lnTo>
                    <a:pt x="39" y="459"/>
                  </a:lnTo>
                  <a:lnTo>
                    <a:pt x="36" y="484"/>
                  </a:lnTo>
                  <a:lnTo>
                    <a:pt x="24" y="501"/>
                  </a:lnTo>
                  <a:lnTo>
                    <a:pt x="18" y="520"/>
                  </a:lnTo>
                  <a:lnTo>
                    <a:pt x="36" y="541"/>
                  </a:lnTo>
                  <a:lnTo>
                    <a:pt x="109" y="551"/>
                  </a:lnTo>
                  <a:lnTo>
                    <a:pt x="138" y="539"/>
                  </a:lnTo>
                  <a:lnTo>
                    <a:pt x="149" y="543"/>
                  </a:lnTo>
                  <a:lnTo>
                    <a:pt x="149" y="543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内蒙古">
              <a:hlinkClick r:id="" action="ppaction://macro?name=Slide1.内蒙古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690122" y="248400"/>
              <a:ext cx="3313601" cy="3164400"/>
            </a:xfrm>
            <a:custGeom>
              <a:avLst/>
              <a:gdLst>
                <a:gd name="T0" fmla="*/ 517 w 1583"/>
                <a:gd name="T1" fmla="*/ 1381 h 1423"/>
                <a:gd name="T2" fmla="*/ 586 w 1583"/>
                <a:gd name="T3" fmla="*/ 1260 h 1423"/>
                <a:gd name="T4" fmla="*/ 635 w 1583"/>
                <a:gd name="T5" fmla="*/ 1373 h 1423"/>
                <a:gd name="T6" fmla="*/ 700 w 1583"/>
                <a:gd name="T7" fmla="*/ 1397 h 1423"/>
                <a:gd name="T8" fmla="*/ 779 w 1583"/>
                <a:gd name="T9" fmla="*/ 1277 h 1423"/>
                <a:gd name="T10" fmla="*/ 862 w 1583"/>
                <a:gd name="T11" fmla="*/ 1235 h 1423"/>
                <a:gd name="T12" fmla="*/ 958 w 1583"/>
                <a:gd name="T13" fmla="*/ 1159 h 1423"/>
                <a:gd name="T14" fmla="*/ 1015 w 1583"/>
                <a:gd name="T15" fmla="*/ 1085 h 1423"/>
                <a:gd name="T16" fmla="*/ 1070 w 1583"/>
                <a:gd name="T17" fmla="*/ 999 h 1423"/>
                <a:gd name="T18" fmla="*/ 1126 w 1583"/>
                <a:gd name="T19" fmla="*/ 1004 h 1423"/>
                <a:gd name="T20" fmla="*/ 1191 w 1583"/>
                <a:gd name="T21" fmla="*/ 983 h 1423"/>
                <a:gd name="T22" fmla="*/ 1272 w 1583"/>
                <a:gd name="T23" fmla="*/ 976 h 1423"/>
                <a:gd name="T24" fmla="*/ 1349 w 1583"/>
                <a:gd name="T25" fmla="*/ 1005 h 1423"/>
                <a:gd name="T26" fmla="*/ 1389 w 1583"/>
                <a:gd name="T27" fmla="*/ 974 h 1423"/>
                <a:gd name="T28" fmla="*/ 1472 w 1583"/>
                <a:gd name="T29" fmla="*/ 898 h 1423"/>
                <a:gd name="T30" fmla="*/ 1543 w 1583"/>
                <a:gd name="T31" fmla="*/ 859 h 1423"/>
                <a:gd name="T32" fmla="*/ 1562 w 1583"/>
                <a:gd name="T33" fmla="*/ 794 h 1423"/>
                <a:gd name="T34" fmla="*/ 1475 w 1583"/>
                <a:gd name="T35" fmla="*/ 745 h 1423"/>
                <a:gd name="T36" fmla="*/ 1454 w 1583"/>
                <a:gd name="T37" fmla="*/ 652 h 1423"/>
                <a:gd name="T38" fmla="*/ 1480 w 1583"/>
                <a:gd name="T39" fmla="*/ 621 h 1423"/>
                <a:gd name="T40" fmla="*/ 1490 w 1583"/>
                <a:gd name="T41" fmla="*/ 546 h 1423"/>
                <a:gd name="T42" fmla="*/ 1490 w 1583"/>
                <a:gd name="T43" fmla="*/ 529 h 1423"/>
                <a:gd name="T44" fmla="*/ 1510 w 1583"/>
                <a:gd name="T45" fmla="*/ 390 h 1423"/>
                <a:gd name="T46" fmla="*/ 1539 w 1583"/>
                <a:gd name="T47" fmla="*/ 404 h 1423"/>
                <a:gd name="T48" fmla="*/ 1552 w 1583"/>
                <a:gd name="T49" fmla="*/ 223 h 1423"/>
                <a:gd name="T50" fmla="*/ 1451 w 1583"/>
                <a:gd name="T51" fmla="*/ 146 h 1423"/>
                <a:gd name="T52" fmla="*/ 1374 w 1583"/>
                <a:gd name="T53" fmla="*/ 98 h 1423"/>
                <a:gd name="T54" fmla="*/ 1297 w 1583"/>
                <a:gd name="T55" fmla="*/ 74 h 1423"/>
                <a:gd name="T56" fmla="*/ 1283 w 1583"/>
                <a:gd name="T57" fmla="*/ 0 h 1423"/>
                <a:gd name="T58" fmla="*/ 1254 w 1583"/>
                <a:gd name="T59" fmla="*/ 74 h 1423"/>
                <a:gd name="T60" fmla="*/ 1215 w 1583"/>
                <a:gd name="T61" fmla="*/ 268 h 1423"/>
                <a:gd name="T62" fmla="*/ 1111 w 1583"/>
                <a:gd name="T63" fmla="*/ 346 h 1423"/>
                <a:gd name="T64" fmla="*/ 1043 w 1583"/>
                <a:gd name="T65" fmla="*/ 484 h 1423"/>
                <a:gd name="T66" fmla="*/ 1150 w 1583"/>
                <a:gd name="T67" fmla="*/ 508 h 1423"/>
                <a:gd name="T68" fmla="*/ 1302 w 1583"/>
                <a:gd name="T69" fmla="*/ 560 h 1423"/>
                <a:gd name="T70" fmla="*/ 1195 w 1583"/>
                <a:gd name="T71" fmla="*/ 604 h 1423"/>
                <a:gd name="T72" fmla="*/ 1108 w 1583"/>
                <a:gd name="T73" fmla="*/ 663 h 1423"/>
                <a:gd name="T74" fmla="*/ 993 w 1583"/>
                <a:gd name="T75" fmla="*/ 767 h 1423"/>
                <a:gd name="T76" fmla="*/ 857 w 1583"/>
                <a:gd name="T77" fmla="*/ 787 h 1423"/>
                <a:gd name="T78" fmla="*/ 827 w 1583"/>
                <a:gd name="T79" fmla="*/ 918 h 1423"/>
                <a:gd name="T80" fmla="*/ 617 w 1583"/>
                <a:gd name="T81" fmla="*/ 1007 h 1423"/>
                <a:gd name="T82" fmla="*/ 438 w 1583"/>
                <a:gd name="T83" fmla="*/ 1062 h 1423"/>
                <a:gd name="T84" fmla="*/ 160 w 1583"/>
                <a:gd name="T85" fmla="*/ 998 h 1423"/>
                <a:gd name="T86" fmla="*/ 10 w 1583"/>
                <a:gd name="T87" fmla="*/ 1045 h 1423"/>
                <a:gd name="T88" fmla="*/ 96 w 1583"/>
                <a:gd name="T89" fmla="*/ 1143 h 1423"/>
                <a:gd name="T90" fmla="*/ 180 w 1583"/>
                <a:gd name="T91" fmla="*/ 1180 h 1423"/>
                <a:gd name="T92" fmla="*/ 206 w 1583"/>
                <a:gd name="T93" fmla="*/ 1257 h 1423"/>
                <a:gd name="T94" fmla="*/ 295 w 1583"/>
                <a:gd name="T95" fmla="*/ 1307 h 1423"/>
                <a:gd name="T96" fmla="*/ 424 w 1583"/>
                <a:gd name="T97" fmla="*/ 1293 h 1423"/>
                <a:gd name="T98" fmla="*/ 381 w 1583"/>
                <a:gd name="T99" fmla="*/ 1362 h 1423"/>
                <a:gd name="T100" fmla="*/ 447 w 1583"/>
                <a:gd name="T101" fmla="*/ 1419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83" h="1423">
                  <a:moveTo>
                    <a:pt x="447" y="1419"/>
                  </a:moveTo>
                  <a:lnTo>
                    <a:pt x="468" y="1413"/>
                  </a:lnTo>
                  <a:lnTo>
                    <a:pt x="486" y="1405"/>
                  </a:lnTo>
                  <a:lnTo>
                    <a:pt x="517" y="1381"/>
                  </a:lnTo>
                  <a:lnTo>
                    <a:pt x="524" y="1339"/>
                  </a:lnTo>
                  <a:lnTo>
                    <a:pt x="542" y="1281"/>
                  </a:lnTo>
                  <a:lnTo>
                    <a:pt x="582" y="1254"/>
                  </a:lnTo>
                  <a:lnTo>
                    <a:pt x="586" y="1260"/>
                  </a:lnTo>
                  <a:lnTo>
                    <a:pt x="598" y="1301"/>
                  </a:lnTo>
                  <a:lnTo>
                    <a:pt x="579" y="1326"/>
                  </a:lnTo>
                  <a:lnTo>
                    <a:pt x="576" y="1350"/>
                  </a:lnTo>
                  <a:lnTo>
                    <a:pt x="635" y="1373"/>
                  </a:lnTo>
                  <a:lnTo>
                    <a:pt x="640" y="1390"/>
                  </a:lnTo>
                  <a:lnTo>
                    <a:pt x="675" y="1386"/>
                  </a:lnTo>
                  <a:lnTo>
                    <a:pt x="693" y="1392"/>
                  </a:lnTo>
                  <a:lnTo>
                    <a:pt x="700" y="1397"/>
                  </a:lnTo>
                  <a:lnTo>
                    <a:pt x="761" y="1309"/>
                  </a:lnTo>
                  <a:lnTo>
                    <a:pt x="777" y="1304"/>
                  </a:lnTo>
                  <a:lnTo>
                    <a:pt x="781" y="1293"/>
                  </a:lnTo>
                  <a:lnTo>
                    <a:pt x="779" y="1277"/>
                  </a:lnTo>
                  <a:lnTo>
                    <a:pt x="799" y="1246"/>
                  </a:lnTo>
                  <a:lnTo>
                    <a:pt x="838" y="1245"/>
                  </a:lnTo>
                  <a:lnTo>
                    <a:pt x="852" y="1228"/>
                  </a:lnTo>
                  <a:lnTo>
                    <a:pt x="862" y="1235"/>
                  </a:lnTo>
                  <a:lnTo>
                    <a:pt x="883" y="1217"/>
                  </a:lnTo>
                  <a:lnTo>
                    <a:pt x="897" y="1217"/>
                  </a:lnTo>
                  <a:lnTo>
                    <a:pt x="938" y="1158"/>
                  </a:lnTo>
                  <a:lnTo>
                    <a:pt x="958" y="1159"/>
                  </a:lnTo>
                  <a:lnTo>
                    <a:pt x="984" y="1142"/>
                  </a:lnTo>
                  <a:lnTo>
                    <a:pt x="992" y="1149"/>
                  </a:lnTo>
                  <a:lnTo>
                    <a:pt x="1039" y="1125"/>
                  </a:lnTo>
                  <a:lnTo>
                    <a:pt x="1015" y="1085"/>
                  </a:lnTo>
                  <a:lnTo>
                    <a:pt x="1022" y="1044"/>
                  </a:lnTo>
                  <a:lnTo>
                    <a:pt x="1043" y="1000"/>
                  </a:lnTo>
                  <a:lnTo>
                    <a:pt x="1059" y="994"/>
                  </a:lnTo>
                  <a:lnTo>
                    <a:pt x="1070" y="999"/>
                  </a:lnTo>
                  <a:lnTo>
                    <a:pt x="1070" y="1029"/>
                  </a:lnTo>
                  <a:lnTo>
                    <a:pt x="1083" y="1038"/>
                  </a:lnTo>
                  <a:lnTo>
                    <a:pt x="1113" y="1017"/>
                  </a:lnTo>
                  <a:lnTo>
                    <a:pt x="1126" y="1004"/>
                  </a:lnTo>
                  <a:lnTo>
                    <a:pt x="1138" y="1009"/>
                  </a:lnTo>
                  <a:lnTo>
                    <a:pt x="1153" y="995"/>
                  </a:lnTo>
                  <a:lnTo>
                    <a:pt x="1185" y="994"/>
                  </a:lnTo>
                  <a:lnTo>
                    <a:pt x="1191" y="983"/>
                  </a:lnTo>
                  <a:lnTo>
                    <a:pt x="1183" y="966"/>
                  </a:lnTo>
                  <a:lnTo>
                    <a:pt x="1205" y="944"/>
                  </a:lnTo>
                  <a:lnTo>
                    <a:pt x="1232" y="931"/>
                  </a:lnTo>
                  <a:lnTo>
                    <a:pt x="1272" y="976"/>
                  </a:lnTo>
                  <a:lnTo>
                    <a:pt x="1270" y="992"/>
                  </a:lnTo>
                  <a:lnTo>
                    <a:pt x="1290" y="1023"/>
                  </a:lnTo>
                  <a:lnTo>
                    <a:pt x="1338" y="1028"/>
                  </a:lnTo>
                  <a:lnTo>
                    <a:pt x="1349" y="1005"/>
                  </a:lnTo>
                  <a:lnTo>
                    <a:pt x="1336" y="940"/>
                  </a:lnTo>
                  <a:lnTo>
                    <a:pt x="1348" y="928"/>
                  </a:lnTo>
                  <a:lnTo>
                    <a:pt x="1370" y="944"/>
                  </a:lnTo>
                  <a:lnTo>
                    <a:pt x="1389" y="974"/>
                  </a:lnTo>
                  <a:lnTo>
                    <a:pt x="1422" y="926"/>
                  </a:lnTo>
                  <a:lnTo>
                    <a:pt x="1437" y="921"/>
                  </a:lnTo>
                  <a:lnTo>
                    <a:pt x="1461" y="898"/>
                  </a:lnTo>
                  <a:lnTo>
                    <a:pt x="1472" y="898"/>
                  </a:lnTo>
                  <a:lnTo>
                    <a:pt x="1491" y="878"/>
                  </a:lnTo>
                  <a:lnTo>
                    <a:pt x="1503" y="878"/>
                  </a:lnTo>
                  <a:lnTo>
                    <a:pt x="1514" y="859"/>
                  </a:lnTo>
                  <a:lnTo>
                    <a:pt x="1543" y="859"/>
                  </a:lnTo>
                  <a:lnTo>
                    <a:pt x="1569" y="833"/>
                  </a:lnTo>
                  <a:lnTo>
                    <a:pt x="1582" y="820"/>
                  </a:lnTo>
                  <a:lnTo>
                    <a:pt x="1582" y="806"/>
                  </a:lnTo>
                  <a:lnTo>
                    <a:pt x="1562" y="794"/>
                  </a:lnTo>
                  <a:lnTo>
                    <a:pt x="1562" y="767"/>
                  </a:lnTo>
                  <a:lnTo>
                    <a:pt x="1523" y="719"/>
                  </a:lnTo>
                  <a:lnTo>
                    <a:pt x="1486" y="754"/>
                  </a:lnTo>
                  <a:lnTo>
                    <a:pt x="1475" y="745"/>
                  </a:lnTo>
                  <a:lnTo>
                    <a:pt x="1473" y="726"/>
                  </a:lnTo>
                  <a:lnTo>
                    <a:pt x="1459" y="703"/>
                  </a:lnTo>
                  <a:lnTo>
                    <a:pt x="1454" y="678"/>
                  </a:lnTo>
                  <a:lnTo>
                    <a:pt x="1454" y="652"/>
                  </a:lnTo>
                  <a:lnTo>
                    <a:pt x="1428" y="633"/>
                  </a:lnTo>
                  <a:lnTo>
                    <a:pt x="1425" y="623"/>
                  </a:lnTo>
                  <a:lnTo>
                    <a:pt x="1432" y="607"/>
                  </a:lnTo>
                  <a:lnTo>
                    <a:pt x="1480" y="621"/>
                  </a:lnTo>
                  <a:lnTo>
                    <a:pt x="1483" y="599"/>
                  </a:lnTo>
                  <a:lnTo>
                    <a:pt x="1499" y="578"/>
                  </a:lnTo>
                  <a:lnTo>
                    <a:pt x="1488" y="567"/>
                  </a:lnTo>
                  <a:lnTo>
                    <a:pt x="1490" y="546"/>
                  </a:lnTo>
                  <a:lnTo>
                    <a:pt x="1514" y="536"/>
                  </a:lnTo>
                  <a:lnTo>
                    <a:pt x="1519" y="529"/>
                  </a:lnTo>
                  <a:lnTo>
                    <a:pt x="1515" y="521"/>
                  </a:lnTo>
                  <a:lnTo>
                    <a:pt x="1490" y="529"/>
                  </a:lnTo>
                  <a:lnTo>
                    <a:pt x="1444" y="496"/>
                  </a:lnTo>
                  <a:lnTo>
                    <a:pt x="1442" y="487"/>
                  </a:lnTo>
                  <a:lnTo>
                    <a:pt x="1464" y="459"/>
                  </a:lnTo>
                  <a:lnTo>
                    <a:pt x="1510" y="390"/>
                  </a:lnTo>
                  <a:lnTo>
                    <a:pt x="1514" y="382"/>
                  </a:lnTo>
                  <a:lnTo>
                    <a:pt x="1521" y="382"/>
                  </a:lnTo>
                  <a:lnTo>
                    <a:pt x="1536" y="401"/>
                  </a:lnTo>
                  <a:lnTo>
                    <a:pt x="1539" y="404"/>
                  </a:lnTo>
                  <a:lnTo>
                    <a:pt x="1542" y="318"/>
                  </a:lnTo>
                  <a:lnTo>
                    <a:pt x="1557" y="310"/>
                  </a:lnTo>
                  <a:lnTo>
                    <a:pt x="1557" y="277"/>
                  </a:lnTo>
                  <a:lnTo>
                    <a:pt x="1552" y="223"/>
                  </a:lnTo>
                  <a:lnTo>
                    <a:pt x="1571" y="149"/>
                  </a:lnTo>
                  <a:lnTo>
                    <a:pt x="1515" y="107"/>
                  </a:lnTo>
                  <a:lnTo>
                    <a:pt x="1473" y="142"/>
                  </a:lnTo>
                  <a:lnTo>
                    <a:pt x="1451" y="146"/>
                  </a:lnTo>
                  <a:lnTo>
                    <a:pt x="1440" y="157"/>
                  </a:lnTo>
                  <a:lnTo>
                    <a:pt x="1403" y="151"/>
                  </a:lnTo>
                  <a:lnTo>
                    <a:pt x="1385" y="130"/>
                  </a:lnTo>
                  <a:lnTo>
                    <a:pt x="1374" y="98"/>
                  </a:lnTo>
                  <a:lnTo>
                    <a:pt x="1375" y="85"/>
                  </a:lnTo>
                  <a:lnTo>
                    <a:pt x="1346" y="66"/>
                  </a:lnTo>
                  <a:lnTo>
                    <a:pt x="1329" y="93"/>
                  </a:lnTo>
                  <a:lnTo>
                    <a:pt x="1297" y="74"/>
                  </a:lnTo>
                  <a:lnTo>
                    <a:pt x="1292" y="69"/>
                  </a:lnTo>
                  <a:lnTo>
                    <a:pt x="1311" y="20"/>
                  </a:lnTo>
                  <a:lnTo>
                    <a:pt x="1296" y="0"/>
                  </a:lnTo>
                  <a:lnTo>
                    <a:pt x="1283" y="0"/>
                  </a:lnTo>
                  <a:lnTo>
                    <a:pt x="1249" y="24"/>
                  </a:lnTo>
                  <a:lnTo>
                    <a:pt x="1222" y="64"/>
                  </a:lnTo>
                  <a:lnTo>
                    <a:pt x="1234" y="71"/>
                  </a:lnTo>
                  <a:lnTo>
                    <a:pt x="1254" y="74"/>
                  </a:lnTo>
                  <a:lnTo>
                    <a:pt x="1270" y="116"/>
                  </a:lnTo>
                  <a:lnTo>
                    <a:pt x="1260" y="133"/>
                  </a:lnTo>
                  <a:lnTo>
                    <a:pt x="1244" y="157"/>
                  </a:lnTo>
                  <a:lnTo>
                    <a:pt x="1215" y="268"/>
                  </a:lnTo>
                  <a:lnTo>
                    <a:pt x="1226" y="287"/>
                  </a:lnTo>
                  <a:lnTo>
                    <a:pt x="1217" y="303"/>
                  </a:lnTo>
                  <a:lnTo>
                    <a:pt x="1148" y="353"/>
                  </a:lnTo>
                  <a:lnTo>
                    <a:pt x="1111" y="346"/>
                  </a:lnTo>
                  <a:lnTo>
                    <a:pt x="1090" y="338"/>
                  </a:lnTo>
                  <a:lnTo>
                    <a:pt x="1088" y="349"/>
                  </a:lnTo>
                  <a:lnTo>
                    <a:pt x="1058" y="469"/>
                  </a:lnTo>
                  <a:lnTo>
                    <a:pt x="1043" y="484"/>
                  </a:lnTo>
                  <a:lnTo>
                    <a:pt x="1051" y="505"/>
                  </a:lnTo>
                  <a:lnTo>
                    <a:pt x="1068" y="521"/>
                  </a:lnTo>
                  <a:lnTo>
                    <a:pt x="1099" y="505"/>
                  </a:lnTo>
                  <a:lnTo>
                    <a:pt x="1150" y="508"/>
                  </a:lnTo>
                  <a:lnTo>
                    <a:pt x="1164" y="484"/>
                  </a:lnTo>
                  <a:lnTo>
                    <a:pt x="1191" y="478"/>
                  </a:lnTo>
                  <a:lnTo>
                    <a:pt x="1240" y="496"/>
                  </a:lnTo>
                  <a:lnTo>
                    <a:pt x="1302" y="560"/>
                  </a:lnTo>
                  <a:lnTo>
                    <a:pt x="1302" y="573"/>
                  </a:lnTo>
                  <a:lnTo>
                    <a:pt x="1288" y="582"/>
                  </a:lnTo>
                  <a:lnTo>
                    <a:pt x="1218" y="585"/>
                  </a:lnTo>
                  <a:lnTo>
                    <a:pt x="1195" y="604"/>
                  </a:lnTo>
                  <a:lnTo>
                    <a:pt x="1177" y="602"/>
                  </a:lnTo>
                  <a:lnTo>
                    <a:pt x="1164" y="623"/>
                  </a:lnTo>
                  <a:lnTo>
                    <a:pt x="1129" y="630"/>
                  </a:lnTo>
                  <a:lnTo>
                    <a:pt x="1108" y="663"/>
                  </a:lnTo>
                  <a:lnTo>
                    <a:pt x="1104" y="687"/>
                  </a:lnTo>
                  <a:lnTo>
                    <a:pt x="1056" y="719"/>
                  </a:lnTo>
                  <a:lnTo>
                    <a:pt x="1025" y="721"/>
                  </a:lnTo>
                  <a:lnTo>
                    <a:pt x="993" y="767"/>
                  </a:lnTo>
                  <a:lnTo>
                    <a:pt x="961" y="786"/>
                  </a:lnTo>
                  <a:lnTo>
                    <a:pt x="901" y="772"/>
                  </a:lnTo>
                  <a:lnTo>
                    <a:pt x="881" y="763"/>
                  </a:lnTo>
                  <a:lnTo>
                    <a:pt x="857" y="787"/>
                  </a:lnTo>
                  <a:lnTo>
                    <a:pt x="845" y="830"/>
                  </a:lnTo>
                  <a:lnTo>
                    <a:pt x="878" y="878"/>
                  </a:lnTo>
                  <a:lnTo>
                    <a:pt x="857" y="900"/>
                  </a:lnTo>
                  <a:lnTo>
                    <a:pt x="827" y="918"/>
                  </a:lnTo>
                  <a:lnTo>
                    <a:pt x="783" y="974"/>
                  </a:lnTo>
                  <a:lnTo>
                    <a:pt x="724" y="999"/>
                  </a:lnTo>
                  <a:lnTo>
                    <a:pt x="631" y="1009"/>
                  </a:lnTo>
                  <a:lnTo>
                    <a:pt x="617" y="1007"/>
                  </a:lnTo>
                  <a:lnTo>
                    <a:pt x="507" y="1053"/>
                  </a:lnTo>
                  <a:lnTo>
                    <a:pt x="457" y="1085"/>
                  </a:lnTo>
                  <a:lnTo>
                    <a:pt x="443" y="1077"/>
                  </a:lnTo>
                  <a:lnTo>
                    <a:pt x="438" y="1062"/>
                  </a:lnTo>
                  <a:lnTo>
                    <a:pt x="371" y="1058"/>
                  </a:lnTo>
                  <a:lnTo>
                    <a:pt x="293" y="1035"/>
                  </a:lnTo>
                  <a:lnTo>
                    <a:pt x="272" y="1011"/>
                  </a:lnTo>
                  <a:lnTo>
                    <a:pt x="160" y="998"/>
                  </a:lnTo>
                  <a:lnTo>
                    <a:pt x="139" y="1007"/>
                  </a:lnTo>
                  <a:lnTo>
                    <a:pt x="3" y="994"/>
                  </a:lnTo>
                  <a:lnTo>
                    <a:pt x="0" y="1014"/>
                  </a:lnTo>
                  <a:lnTo>
                    <a:pt x="10" y="1045"/>
                  </a:lnTo>
                  <a:lnTo>
                    <a:pt x="4" y="1097"/>
                  </a:lnTo>
                  <a:lnTo>
                    <a:pt x="43" y="1154"/>
                  </a:lnTo>
                  <a:lnTo>
                    <a:pt x="63" y="1167"/>
                  </a:lnTo>
                  <a:lnTo>
                    <a:pt x="96" y="1143"/>
                  </a:lnTo>
                  <a:lnTo>
                    <a:pt x="161" y="1143"/>
                  </a:lnTo>
                  <a:lnTo>
                    <a:pt x="178" y="1149"/>
                  </a:lnTo>
                  <a:lnTo>
                    <a:pt x="188" y="1164"/>
                  </a:lnTo>
                  <a:lnTo>
                    <a:pt x="180" y="1180"/>
                  </a:lnTo>
                  <a:lnTo>
                    <a:pt x="143" y="1211"/>
                  </a:lnTo>
                  <a:lnTo>
                    <a:pt x="147" y="1225"/>
                  </a:lnTo>
                  <a:lnTo>
                    <a:pt x="190" y="1257"/>
                  </a:lnTo>
                  <a:lnTo>
                    <a:pt x="206" y="1257"/>
                  </a:lnTo>
                  <a:lnTo>
                    <a:pt x="211" y="1263"/>
                  </a:lnTo>
                  <a:lnTo>
                    <a:pt x="208" y="1277"/>
                  </a:lnTo>
                  <a:lnTo>
                    <a:pt x="234" y="1297"/>
                  </a:lnTo>
                  <a:lnTo>
                    <a:pt x="295" y="1307"/>
                  </a:lnTo>
                  <a:lnTo>
                    <a:pt x="324" y="1299"/>
                  </a:lnTo>
                  <a:lnTo>
                    <a:pt x="361" y="1262"/>
                  </a:lnTo>
                  <a:lnTo>
                    <a:pt x="406" y="1265"/>
                  </a:lnTo>
                  <a:lnTo>
                    <a:pt x="424" y="1293"/>
                  </a:lnTo>
                  <a:lnTo>
                    <a:pt x="414" y="1318"/>
                  </a:lnTo>
                  <a:lnTo>
                    <a:pt x="416" y="1334"/>
                  </a:lnTo>
                  <a:lnTo>
                    <a:pt x="392" y="1349"/>
                  </a:lnTo>
                  <a:lnTo>
                    <a:pt x="381" y="1362"/>
                  </a:lnTo>
                  <a:lnTo>
                    <a:pt x="386" y="1393"/>
                  </a:lnTo>
                  <a:lnTo>
                    <a:pt x="428" y="1422"/>
                  </a:lnTo>
                  <a:lnTo>
                    <a:pt x="447" y="1419"/>
                  </a:lnTo>
                  <a:lnTo>
                    <a:pt x="447" y="1419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辽宁">
              <a:hlinkClick r:id="" action="ppaction://macro?name=Slide1.辽宁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6429822" y="2107300"/>
              <a:ext cx="883410" cy="876124"/>
            </a:xfrm>
            <a:custGeom>
              <a:avLst/>
              <a:gdLst>
                <a:gd name="T0" fmla="*/ 342 w 413"/>
                <a:gd name="T1" fmla="*/ 277 h 401"/>
                <a:gd name="T2" fmla="*/ 385 w 413"/>
                <a:gd name="T3" fmla="*/ 213 h 401"/>
                <a:gd name="T4" fmla="*/ 412 w 413"/>
                <a:gd name="T5" fmla="*/ 180 h 401"/>
                <a:gd name="T6" fmla="*/ 409 w 413"/>
                <a:gd name="T7" fmla="*/ 150 h 401"/>
                <a:gd name="T8" fmla="*/ 380 w 413"/>
                <a:gd name="T9" fmla="*/ 116 h 401"/>
                <a:gd name="T10" fmla="*/ 376 w 413"/>
                <a:gd name="T11" fmla="*/ 89 h 401"/>
                <a:gd name="T12" fmla="*/ 323 w 413"/>
                <a:gd name="T13" fmla="*/ 16 h 401"/>
                <a:gd name="T14" fmla="*/ 321 w 413"/>
                <a:gd name="T15" fmla="*/ 24 h 401"/>
                <a:gd name="T16" fmla="*/ 310 w 413"/>
                <a:gd name="T17" fmla="*/ 35 h 401"/>
                <a:gd name="T18" fmla="*/ 287 w 413"/>
                <a:gd name="T19" fmla="*/ 10 h 401"/>
                <a:gd name="T20" fmla="*/ 256 w 413"/>
                <a:gd name="T21" fmla="*/ 0 h 401"/>
                <a:gd name="T22" fmla="*/ 254 w 413"/>
                <a:gd name="T23" fmla="*/ 10 h 401"/>
                <a:gd name="T24" fmla="*/ 254 w 413"/>
                <a:gd name="T25" fmla="*/ 24 h 401"/>
                <a:gd name="T26" fmla="*/ 241 w 413"/>
                <a:gd name="T27" fmla="*/ 37 h 401"/>
                <a:gd name="T28" fmla="*/ 215 w 413"/>
                <a:gd name="T29" fmla="*/ 63 h 401"/>
                <a:gd name="T30" fmla="*/ 186 w 413"/>
                <a:gd name="T31" fmla="*/ 63 h 401"/>
                <a:gd name="T32" fmla="*/ 175 w 413"/>
                <a:gd name="T33" fmla="*/ 82 h 401"/>
                <a:gd name="T34" fmla="*/ 163 w 413"/>
                <a:gd name="T35" fmla="*/ 82 h 401"/>
                <a:gd name="T36" fmla="*/ 144 w 413"/>
                <a:gd name="T37" fmla="*/ 102 h 401"/>
                <a:gd name="T38" fmla="*/ 133 w 413"/>
                <a:gd name="T39" fmla="*/ 102 h 401"/>
                <a:gd name="T40" fmla="*/ 109 w 413"/>
                <a:gd name="T41" fmla="*/ 125 h 401"/>
                <a:gd name="T42" fmla="*/ 94 w 413"/>
                <a:gd name="T43" fmla="*/ 130 h 401"/>
                <a:gd name="T44" fmla="*/ 61 w 413"/>
                <a:gd name="T45" fmla="*/ 178 h 401"/>
                <a:gd name="T46" fmla="*/ 42 w 413"/>
                <a:gd name="T47" fmla="*/ 148 h 401"/>
                <a:gd name="T48" fmla="*/ 20 w 413"/>
                <a:gd name="T49" fmla="*/ 132 h 401"/>
                <a:gd name="T50" fmla="*/ 8 w 413"/>
                <a:gd name="T51" fmla="*/ 144 h 401"/>
                <a:gd name="T52" fmla="*/ 21 w 413"/>
                <a:gd name="T53" fmla="*/ 209 h 401"/>
                <a:gd name="T54" fmla="*/ 10 w 413"/>
                <a:gd name="T55" fmla="*/ 232 h 401"/>
                <a:gd name="T56" fmla="*/ 0 w 413"/>
                <a:gd name="T57" fmla="*/ 264 h 401"/>
                <a:gd name="T58" fmla="*/ 30 w 413"/>
                <a:gd name="T59" fmla="*/ 285 h 401"/>
                <a:gd name="T60" fmla="*/ 47 w 413"/>
                <a:gd name="T61" fmla="*/ 286 h 401"/>
                <a:gd name="T62" fmla="*/ 70 w 413"/>
                <a:gd name="T63" fmla="*/ 318 h 401"/>
                <a:gd name="T64" fmla="*/ 86 w 413"/>
                <a:gd name="T65" fmla="*/ 309 h 401"/>
                <a:gd name="T66" fmla="*/ 112 w 413"/>
                <a:gd name="T67" fmla="*/ 277 h 401"/>
                <a:gd name="T68" fmla="*/ 138 w 413"/>
                <a:gd name="T69" fmla="*/ 233 h 401"/>
                <a:gd name="T70" fmla="*/ 182 w 413"/>
                <a:gd name="T71" fmla="*/ 223 h 401"/>
                <a:gd name="T72" fmla="*/ 210 w 413"/>
                <a:gd name="T73" fmla="*/ 252 h 401"/>
                <a:gd name="T74" fmla="*/ 190 w 413"/>
                <a:gd name="T75" fmla="*/ 295 h 401"/>
                <a:gd name="T76" fmla="*/ 163 w 413"/>
                <a:gd name="T77" fmla="*/ 336 h 401"/>
                <a:gd name="T78" fmla="*/ 187 w 413"/>
                <a:gd name="T79" fmla="*/ 353 h 401"/>
                <a:gd name="T80" fmla="*/ 186 w 413"/>
                <a:gd name="T81" fmla="*/ 373 h 401"/>
                <a:gd name="T82" fmla="*/ 167 w 413"/>
                <a:gd name="T83" fmla="*/ 392 h 401"/>
                <a:gd name="T84" fmla="*/ 171 w 413"/>
                <a:gd name="T85" fmla="*/ 400 h 401"/>
                <a:gd name="T86" fmla="*/ 203 w 413"/>
                <a:gd name="T87" fmla="*/ 382 h 401"/>
                <a:gd name="T88" fmla="*/ 249 w 413"/>
                <a:gd name="T89" fmla="*/ 321 h 401"/>
                <a:gd name="T90" fmla="*/ 319 w 413"/>
                <a:gd name="T91" fmla="*/ 282 h 401"/>
                <a:gd name="T92" fmla="*/ 342 w 413"/>
                <a:gd name="T93" fmla="*/ 277 h 401"/>
                <a:gd name="T94" fmla="*/ 342 w 413"/>
                <a:gd name="T95" fmla="*/ 27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3" h="401">
                  <a:moveTo>
                    <a:pt x="342" y="277"/>
                  </a:moveTo>
                  <a:lnTo>
                    <a:pt x="385" y="213"/>
                  </a:lnTo>
                  <a:lnTo>
                    <a:pt x="412" y="180"/>
                  </a:lnTo>
                  <a:lnTo>
                    <a:pt x="409" y="150"/>
                  </a:lnTo>
                  <a:lnTo>
                    <a:pt x="380" y="116"/>
                  </a:lnTo>
                  <a:lnTo>
                    <a:pt x="376" y="89"/>
                  </a:lnTo>
                  <a:lnTo>
                    <a:pt x="323" y="16"/>
                  </a:lnTo>
                  <a:lnTo>
                    <a:pt x="321" y="24"/>
                  </a:lnTo>
                  <a:lnTo>
                    <a:pt x="310" y="35"/>
                  </a:lnTo>
                  <a:lnTo>
                    <a:pt x="287" y="10"/>
                  </a:lnTo>
                  <a:lnTo>
                    <a:pt x="256" y="0"/>
                  </a:lnTo>
                  <a:lnTo>
                    <a:pt x="254" y="10"/>
                  </a:lnTo>
                  <a:lnTo>
                    <a:pt x="254" y="24"/>
                  </a:lnTo>
                  <a:lnTo>
                    <a:pt x="241" y="37"/>
                  </a:lnTo>
                  <a:lnTo>
                    <a:pt x="215" y="63"/>
                  </a:lnTo>
                  <a:lnTo>
                    <a:pt x="186" y="63"/>
                  </a:lnTo>
                  <a:lnTo>
                    <a:pt x="175" y="82"/>
                  </a:lnTo>
                  <a:lnTo>
                    <a:pt x="163" y="82"/>
                  </a:lnTo>
                  <a:lnTo>
                    <a:pt x="144" y="102"/>
                  </a:lnTo>
                  <a:lnTo>
                    <a:pt x="133" y="102"/>
                  </a:lnTo>
                  <a:lnTo>
                    <a:pt x="109" y="125"/>
                  </a:lnTo>
                  <a:lnTo>
                    <a:pt x="94" y="130"/>
                  </a:lnTo>
                  <a:lnTo>
                    <a:pt x="61" y="178"/>
                  </a:lnTo>
                  <a:lnTo>
                    <a:pt x="42" y="148"/>
                  </a:lnTo>
                  <a:lnTo>
                    <a:pt x="20" y="132"/>
                  </a:lnTo>
                  <a:lnTo>
                    <a:pt x="8" y="144"/>
                  </a:lnTo>
                  <a:lnTo>
                    <a:pt x="21" y="209"/>
                  </a:lnTo>
                  <a:lnTo>
                    <a:pt x="10" y="232"/>
                  </a:lnTo>
                  <a:lnTo>
                    <a:pt x="0" y="264"/>
                  </a:lnTo>
                  <a:lnTo>
                    <a:pt x="30" y="285"/>
                  </a:lnTo>
                  <a:lnTo>
                    <a:pt x="47" y="286"/>
                  </a:lnTo>
                  <a:lnTo>
                    <a:pt x="70" y="318"/>
                  </a:lnTo>
                  <a:lnTo>
                    <a:pt x="86" y="309"/>
                  </a:lnTo>
                  <a:lnTo>
                    <a:pt x="112" y="277"/>
                  </a:lnTo>
                  <a:lnTo>
                    <a:pt x="138" y="233"/>
                  </a:lnTo>
                  <a:lnTo>
                    <a:pt x="182" y="223"/>
                  </a:lnTo>
                  <a:lnTo>
                    <a:pt x="210" y="252"/>
                  </a:lnTo>
                  <a:lnTo>
                    <a:pt x="190" y="295"/>
                  </a:lnTo>
                  <a:lnTo>
                    <a:pt x="163" y="336"/>
                  </a:lnTo>
                  <a:lnTo>
                    <a:pt x="187" y="353"/>
                  </a:lnTo>
                  <a:lnTo>
                    <a:pt x="186" y="373"/>
                  </a:lnTo>
                  <a:lnTo>
                    <a:pt x="167" y="392"/>
                  </a:lnTo>
                  <a:lnTo>
                    <a:pt x="171" y="400"/>
                  </a:lnTo>
                  <a:lnTo>
                    <a:pt x="203" y="382"/>
                  </a:lnTo>
                  <a:lnTo>
                    <a:pt x="249" y="321"/>
                  </a:lnTo>
                  <a:lnTo>
                    <a:pt x="319" y="282"/>
                  </a:lnTo>
                  <a:lnTo>
                    <a:pt x="342" y="277"/>
                  </a:lnTo>
                  <a:lnTo>
                    <a:pt x="342" y="277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吉林">
              <a:hlinkClick r:id="" action="ppaction://macro?name=Slide1.吉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6681969" y="1619663"/>
              <a:ext cx="1264357" cy="898304"/>
            </a:xfrm>
            <a:custGeom>
              <a:avLst/>
              <a:gdLst>
                <a:gd name="T0" fmla="*/ 578 w 597"/>
                <a:gd name="T1" fmla="*/ 113 h 407"/>
                <a:gd name="T2" fmla="*/ 532 w 597"/>
                <a:gd name="T3" fmla="*/ 104 h 407"/>
                <a:gd name="T4" fmla="*/ 514 w 597"/>
                <a:gd name="T5" fmla="*/ 101 h 407"/>
                <a:gd name="T6" fmla="*/ 471 w 597"/>
                <a:gd name="T7" fmla="*/ 125 h 407"/>
                <a:gd name="T8" fmla="*/ 453 w 597"/>
                <a:gd name="T9" fmla="*/ 135 h 407"/>
                <a:gd name="T10" fmla="*/ 417 w 597"/>
                <a:gd name="T11" fmla="*/ 108 h 407"/>
                <a:gd name="T12" fmla="*/ 385 w 597"/>
                <a:gd name="T13" fmla="*/ 81 h 407"/>
                <a:gd name="T14" fmla="*/ 380 w 597"/>
                <a:gd name="T15" fmla="*/ 119 h 407"/>
                <a:gd name="T16" fmla="*/ 347 w 597"/>
                <a:gd name="T17" fmla="*/ 81 h 407"/>
                <a:gd name="T18" fmla="*/ 318 w 597"/>
                <a:gd name="T19" fmla="*/ 53 h 407"/>
                <a:gd name="T20" fmla="*/ 259 w 597"/>
                <a:gd name="T21" fmla="*/ 53 h 407"/>
                <a:gd name="T22" fmla="*/ 226 w 597"/>
                <a:gd name="T23" fmla="*/ 31 h 407"/>
                <a:gd name="T24" fmla="*/ 183 w 597"/>
                <a:gd name="T25" fmla="*/ 45 h 407"/>
                <a:gd name="T26" fmla="*/ 137 w 597"/>
                <a:gd name="T27" fmla="*/ 34 h 407"/>
                <a:gd name="T28" fmla="*/ 74 w 597"/>
                <a:gd name="T29" fmla="*/ 8 h 407"/>
                <a:gd name="T30" fmla="*/ 55 w 597"/>
                <a:gd name="T31" fmla="*/ 51 h 407"/>
                <a:gd name="T32" fmla="*/ 0 w 597"/>
                <a:gd name="T33" fmla="*/ 53 h 407"/>
                <a:gd name="T34" fmla="*/ 29 w 597"/>
                <a:gd name="T35" fmla="*/ 82 h 407"/>
                <a:gd name="T36" fmla="*/ 34 w 597"/>
                <a:gd name="T37" fmla="*/ 133 h 407"/>
                <a:gd name="T38" fmla="*/ 50 w 597"/>
                <a:gd name="T39" fmla="*/ 175 h 407"/>
                <a:gd name="T40" fmla="*/ 98 w 597"/>
                <a:gd name="T41" fmla="*/ 149 h 407"/>
                <a:gd name="T42" fmla="*/ 137 w 597"/>
                <a:gd name="T43" fmla="*/ 224 h 407"/>
                <a:gd name="T44" fmla="*/ 159 w 597"/>
                <a:gd name="T45" fmla="*/ 226 h 407"/>
                <a:gd name="T46" fmla="*/ 213 w 597"/>
                <a:gd name="T47" fmla="*/ 261 h 407"/>
                <a:gd name="T48" fmla="*/ 226 w 597"/>
                <a:gd name="T49" fmla="*/ 242 h 407"/>
                <a:gd name="T50" fmla="*/ 283 w 597"/>
                <a:gd name="T51" fmla="*/ 342 h 407"/>
                <a:gd name="T52" fmla="*/ 315 w 597"/>
                <a:gd name="T53" fmla="*/ 406 h 407"/>
                <a:gd name="T54" fmla="*/ 365 w 597"/>
                <a:gd name="T55" fmla="*/ 322 h 407"/>
                <a:gd name="T56" fmla="*/ 403 w 597"/>
                <a:gd name="T57" fmla="*/ 333 h 407"/>
                <a:gd name="T58" fmla="*/ 460 w 597"/>
                <a:gd name="T59" fmla="*/ 315 h 407"/>
                <a:gd name="T60" fmla="*/ 445 w 597"/>
                <a:gd name="T61" fmla="*/ 276 h 407"/>
                <a:gd name="T62" fmla="*/ 500 w 597"/>
                <a:gd name="T63" fmla="*/ 231 h 407"/>
                <a:gd name="T64" fmla="*/ 523 w 597"/>
                <a:gd name="T65" fmla="*/ 191 h 407"/>
                <a:gd name="T66" fmla="*/ 541 w 597"/>
                <a:gd name="T67" fmla="*/ 167 h 407"/>
                <a:gd name="T68" fmla="*/ 562 w 597"/>
                <a:gd name="T69" fmla="*/ 188 h 407"/>
                <a:gd name="T70" fmla="*/ 596 w 597"/>
                <a:gd name="T71" fmla="*/ 122 h 407"/>
                <a:gd name="T72" fmla="*/ 591 w 597"/>
                <a:gd name="T73" fmla="*/ 115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7" h="407">
                  <a:moveTo>
                    <a:pt x="591" y="115"/>
                  </a:moveTo>
                  <a:lnTo>
                    <a:pt x="578" y="113"/>
                  </a:lnTo>
                  <a:lnTo>
                    <a:pt x="561" y="113"/>
                  </a:lnTo>
                  <a:lnTo>
                    <a:pt x="532" y="104"/>
                  </a:lnTo>
                  <a:lnTo>
                    <a:pt x="523" y="87"/>
                  </a:lnTo>
                  <a:lnTo>
                    <a:pt x="514" y="101"/>
                  </a:lnTo>
                  <a:lnTo>
                    <a:pt x="500" y="92"/>
                  </a:lnTo>
                  <a:lnTo>
                    <a:pt x="471" y="125"/>
                  </a:lnTo>
                  <a:lnTo>
                    <a:pt x="465" y="133"/>
                  </a:lnTo>
                  <a:lnTo>
                    <a:pt x="453" y="135"/>
                  </a:lnTo>
                  <a:lnTo>
                    <a:pt x="434" y="116"/>
                  </a:lnTo>
                  <a:lnTo>
                    <a:pt x="417" y="108"/>
                  </a:lnTo>
                  <a:lnTo>
                    <a:pt x="399" y="72"/>
                  </a:lnTo>
                  <a:lnTo>
                    <a:pt x="385" y="81"/>
                  </a:lnTo>
                  <a:lnTo>
                    <a:pt x="390" y="113"/>
                  </a:lnTo>
                  <a:lnTo>
                    <a:pt x="380" y="119"/>
                  </a:lnTo>
                  <a:lnTo>
                    <a:pt x="357" y="93"/>
                  </a:lnTo>
                  <a:lnTo>
                    <a:pt x="347" y="81"/>
                  </a:lnTo>
                  <a:lnTo>
                    <a:pt x="329" y="81"/>
                  </a:lnTo>
                  <a:lnTo>
                    <a:pt x="318" y="53"/>
                  </a:lnTo>
                  <a:lnTo>
                    <a:pt x="294" y="40"/>
                  </a:lnTo>
                  <a:lnTo>
                    <a:pt x="259" y="53"/>
                  </a:lnTo>
                  <a:lnTo>
                    <a:pt x="246" y="51"/>
                  </a:lnTo>
                  <a:lnTo>
                    <a:pt x="226" y="31"/>
                  </a:lnTo>
                  <a:lnTo>
                    <a:pt x="199" y="45"/>
                  </a:lnTo>
                  <a:lnTo>
                    <a:pt x="183" y="45"/>
                  </a:lnTo>
                  <a:lnTo>
                    <a:pt x="165" y="55"/>
                  </a:lnTo>
                  <a:lnTo>
                    <a:pt x="137" y="34"/>
                  </a:lnTo>
                  <a:lnTo>
                    <a:pt x="118" y="0"/>
                  </a:lnTo>
                  <a:lnTo>
                    <a:pt x="74" y="8"/>
                  </a:lnTo>
                  <a:lnTo>
                    <a:pt x="58" y="29"/>
                  </a:lnTo>
                  <a:lnTo>
                    <a:pt x="55" y="51"/>
                  </a:lnTo>
                  <a:lnTo>
                    <a:pt x="7" y="37"/>
                  </a:lnTo>
                  <a:lnTo>
                    <a:pt x="0" y="53"/>
                  </a:lnTo>
                  <a:lnTo>
                    <a:pt x="3" y="63"/>
                  </a:lnTo>
                  <a:lnTo>
                    <a:pt x="29" y="82"/>
                  </a:lnTo>
                  <a:lnTo>
                    <a:pt x="29" y="108"/>
                  </a:lnTo>
                  <a:lnTo>
                    <a:pt x="34" y="133"/>
                  </a:lnTo>
                  <a:lnTo>
                    <a:pt x="48" y="156"/>
                  </a:lnTo>
                  <a:lnTo>
                    <a:pt x="50" y="175"/>
                  </a:lnTo>
                  <a:lnTo>
                    <a:pt x="61" y="184"/>
                  </a:lnTo>
                  <a:lnTo>
                    <a:pt x="98" y="149"/>
                  </a:lnTo>
                  <a:lnTo>
                    <a:pt x="137" y="197"/>
                  </a:lnTo>
                  <a:lnTo>
                    <a:pt x="137" y="224"/>
                  </a:lnTo>
                  <a:lnTo>
                    <a:pt x="157" y="236"/>
                  </a:lnTo>
                  <a:lnTo>
                    <a:pt x="159" y="226"/>
                  </a:lnTo>
                  <a:lnTo>
                    <a:pt x="190" y="236"/>
                  </a:lnTo>
                  <a:lnTo>
                    <a:pt x="213" y="261"/>
                  </a:lnTo>
                  <a:lnTo>
                    <a:pt x="224" y="250"/>
                  </a:lnTo>
                  <a:lnTo>
                    <a:pt x="226" y="242"/>
                  </a:lnTo>
                  <a:lnTo>
                    <a:pt x="279" y="315"/>
                  </a:lnTo>
                  <a:lnTo>
                    <a:pt x="283" y="342"/>
                  </a:lnTo>
                  <a:lnTo>
                    <a:pt x="312" y="376"/>
                  </a:lnTo>
                  <a:lnTo>
                    <a:pt x="315" y="406"/>
                  </a:lnTo>
                  <a:lnTo>
                    <a:pt x="342" y="391"/>
                  </a:lnTo>
                  <a:lnTo>
                    <a:pt x="365" y="322"/>
                  </a:lnTo>
                  <a:lnTo>
                    <a:pt x="377" y="318"/>
                  </a:lnTo>
                  <a:lnTo>
                    <a:pt x="403" y="333"/>
                  </a:lnTo>
                  <a:lnTo>
                    <a:pt x="445" y="328"/>
                  </a:lnTo>
                  <a:lnTo>
                    <a:pt x="460" y="315"/>
                  </a:lnTo>
                  <a:lnTo>
                    <a:pt x="440" y="284"/>
                  </a:lnTo>
                  <a:lnTo>
                    <a:pt x="445" y="276"/>
                  </a:lnTo>
                  <a:lnTo>
                    <a:pt x="484" y="263"/>
                  </a:lnTo>
                  <a:lnTo>
                    <a:pt x="500" y="231"/>
                  </a:lnTo>
                  <a:lnTo>
                    <a:pt x="522" y="222"/>
                  </a:lnTo>
                  <a:lnTo>
                    <a:pt x="523" y="191"/>
                  </a:lnTo>
                  <a:lnTo>
                    <a:pt x="529" y="171"/>
                  </a:lnTo>
                  <a:lnTo>
                    <a:pt x="541" y="167"/>
                  </a:lnTo>
                  <a:lnTo>
                    <a:pt x="551" y="178"/>
                  </a:lnTo>
                  <a:lnTo>
                    <a:pt x="562" y="188"/>
                  </a:lnTo>
                  <a:lnTo>
                    <a:pt x="589" y="151"/>
                  </a:lnTo>
                  <a:lnTo>
                    <a:pt x="596" y="122"/>
                  </a:lnTo>
                  <a:lnTo>
                    <a:pt x="591" y="115"/>
                  </a:lnTo>
                  <a:lnTo>
                    <a:pt x="591" y="115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黑龙江">
              <a:hlinkClick r:id="" action="ppaction://macro?name=Slide1.黑龙江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6437468" y="272209"/>
              <a:ext cx="1733976" cy="1641348"/>
            </a:xfrm>
            <a:custGeom>
              <a:avLst/>
              <a:gdLst>
                <a:gd name="T0" fmla="*/ 251 w 818"/>
                <a:gd name="T1" fmla="*/ 607 h 743"/>
                <a:gd name="T2" fmla="*/ 298 w 818"/>
                <a:gd name="T3" fmla="*/ 662 h 743"/>
                <a:gd name="T4" fmla="*/ 332 w 818"/>
                <a:gd name="T5" fmla="*/ 652 h 743"/>
                <a:gd name="T6" fmla="*/ 379 w 818"/>
                <a:gd name="T7" fmla="*/ 658 h 743"/>
                <a:gd name="T8" fmla="*/ 427 w 818"/>
                <a:gd name="T9" fmla="*/ 647 h 743"/>
                <a:gd name="T10" fmla="*/ 462 w 818"/>
                <a:gd name="T11" fmla="*/ 688 h 743"/>
                <a:gd name="T12" fmla="*/ 490 w 818"/>
                <a:gd name="T13" fmla="*/ 700 h 743"/>
                <a:gd name="T14" fmla="*/ 523 w 818"/>
                <a:gd name="T15" fmla="*/ 720 h 743"/>
                <a:gd name="T16" fmla="*/ 532 w 818"/>
                <a:gd name="T17" fmla="*/ 679 h 743"/>
                <a:gd name="T18" fmla="*/ 567 w 818"/>
                <a:gd name="T19" fmla="*/ 723 h 743"/>
                <a:gd name="T20" fmla="*/ 598 w 818"/>
                <a:gd name="T21" fmla="*/ 740 h 743"/>
                <a:gd name="T22" fmla="*/ 633 w 818"/>
                <a:gd name="T23" fmla="*/ 699 h 743"/>
                <a:gd name="T24" fmla="*/ 656 w 818"/>
                <a:gd name="T25" fmla="*/ 694 h 743"/>
                <a:gd name="T26" fmla="*/ 694 w 818"/>
                <a:gd name="T27" fmla="*/ 720 h 743"/>
                <a:gd name="T28" fmla="*/ 724 w 818"/>
                <a:gd name="T29" fmla="*/ 722 h 743"/>
                <a:gd name="T30" fmla="*/ 714 w 818"/>
                <a:gd name="T31" fmla="*/ 662 h 743"/>
                <a:gd name="T32" fmla="*/ 698 w 818"/>
                <a:gd name="T33" fmla="*/ 593 h 743"/>
                <a:gd name="T34" fmla="*/ 777 w 818"/>
                <a:gd name="T35" fmla="*/ 561 h 743"/>
                <a:gd name="T36" fmla="*/ 785 w 818"/>
                <a:gd name="T37" fmla="*/ 527 h 743"/>
                <a:gd name="T38" fmla="*/ 794 w 818"/>
                <a:gd name="T39" fmla="*/ 490 h 743"/>
                <a:gd name="T40" fmla="*/ 799 w 818"/>
                <a:gd name="T41" fmla="*/ 352 h 743"/>
                <a:gd name="T42" fmla="*/ 796 w 818"/>
                <a:gd name="T43" fmla="*/ 293 h 743"/>
                <a:gd name="T44" fmla="*/ 791 w 818"/>
                <a:gd name="T45" fmla="*/ 264 h 743"/>
                <a:gd name="T46" fmla="*/ 739 w 818"/>
                <a:gd name="T47" fmla="*/ 305 h 743"/>
                <a:gd name="T48" fmla="*/ 684 w 818"/>
                <a:gd name="T49" fmla="*/ 357 h 743"/>
                <a:gd name="T50" fmla="*/ 584 w 818"/>
                <a:gd name="T51" fmla="*/ 357 h 743"/>
                <a:gd name="T52" fmla="*/ 571 w 818"/>
                <a:gd name="T53" fmla="*/ 318 h 743"/>
                <a:gd name="T54" fmla="*/ 537 w 818"/>
                <a:gd name="T55" fmla="*/ 293 h 743"/>
                <a:gd name="T56" fmla="*/ 473 w 818"/>
                <a:gd name="T57" fmla="*/ 275 h 743"/>
                <a:gd name="T58" fmla="*/ 419 w 818"/>
                <a:gd name="T59" fmla="*/ 270 h 743"/>
                <a:gd name="T60" fmla="*/ 376 w 818"/>
                <a:gd name="T61" fmla="*/ 236 h 743"/>
                <a:gd name="T62" fmla="*/ 353 w 818"/>
                <a:gd name="T63" fmla="*/ 199 h 743"/>
                <a:gd name="T64" fmla="*/ 318 w 818"/>
                <a:gd name="T65" fmla="*/ 157 h 743"/>
                <a:gd name="T66" fmla="*/ 279 w 818"/>
                <a:gd name="T67" fmla="*/ 92 h 743"/>
                <a:gd name="T68" fmla="*/ 237 w 818"/>
                <a:gd name="T69" fmla="*/ 28 h 743"/>
                <a:gd name="T70" fmla="*/ 167 w 818"/>
                <a:gd name="T71" fmla="*/ 17 h 743"/>
                <a:gd name="T72" fmla="*/ 88 w 818"/>
                <a:gd name="T73" fmla="*/ 0 h 743"/>
                <a:gd name="T74" fmla="*/ 4 w 818"/>
                <a:gd name="T75" fmla="*/ 37 h 743"/>
                <a:gd name="T76" fmla="*/ 0 w 818"/>
                <a:gd name="T77" fmla="*/ 106 h 743"/>
                <a:gd name="T78" fmla="*/ 37 w 818"/>
                <a:gd name="T79" fmla="*/ 130 h 743"/>
                <a:gd name="T80" fmla="*/ 83 w 818"/>
                <a:gd name="T81" fmla="*/ 122 h 743"/>
                <a:gd name="T82" fmla="*/ 93 w 818"/>
                <a:gd name="T83" fmla="*/ 167 h 743"/>
                <a:gd name="T84" fmla="*/ 148 w 818"/>
                <a:gd name="T85" fmla="*/ 194 h 743"/>
                <a:gd name="T86" fmla="*/ 181 w 818"/>
                <a:gd name="T87" fmla="*/ 179 h 743"/>
                <a:gd name="T88" fmla="*/ 279 w 818"/>
                <a:gd name="T89" fmla="*/ 186 h 743"/>
                <a:gd name="T90" fmla="*/ 265 w 818"/>
                <a:gd name="T91" fmla="*/ 314 h 743"/>
                <a:gd name="T92" fmla="*/ 250 w 818"/>
                <a:gd name="T93" fmla="*/ 355 h 743"/>
                <a:gd name="T94" fmla="*/ 244 w 818"/>
                <a:gd name="T95" fmla="*/ 438 h 743"/>
                <a:gd name="T96" fmla="*/ 222 w 818"/>
                <a:gd name="T97" fmla="*/ 419 h 743"/>
                <a:gd name="T98" fmla="*/ 172 w 818"/>
                <a:gd name="T99" fmla="*/ 496 h 743"/>
                <a:gd name="T100" fmla="*/ 152 w 818"/>
                <a:gd name="T101" fmla="*/ 533 h 743"/>
                <a:gd name="T102" fmla="*/ 223 w 818"/>
                <a:gd name="T103" fmla="*/ 558 h 743"/>
                <a:gd name="T104" fmla="*/ 222 w 818"/>
                <a:gd name="T105" fmla="*/ 573 h 743"/>
                <a:gd name="T106" fmla="*/ 196 w 818"/>
                <a:gd name="T107" fmla="*/ 604 h 743"/>
                <a:gd name="T108" fmla="*/ 207 w 818"/>
                <a:gd name="T109" fmla="*/ 615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8" h="743">
                  <a:moveTo>
                    <a:pt x="207" y="615"/>
                  </a:moveTo>
                  <a:lnTo>
                    <a:pt x="251" y="607"/>
                  </a:lnTo>
                  <a:lnTo>
                    <a:pt x="270" y="641"/>
                  </a:lnTo>
                  <a:lnTo>
                    <a:pt x="298" y="662"/>
                  </a:lnTo>
                  <a:lnTo>
                    <a:pt x="316" y="652"/>
                  </a:lnTo>
                  <a:lnTo>
                    <a:pt x="332" y="652"/>
                  </a:lnTo>
                  <a:lnTo>
                    <a:pt x="359" y="638"/>
                  </a:lnTo>
                  <a:lnTo>
                    <a:pt x="379" y="658"/>
                  </a:lnTo>
                  <a:lnTo>
                    <a:pt x="392" y="660"/>
                  </a:lnTo>
                  <a:lnTo>
                    <a:pt x="427" y="647"/>
                  </a:lnTo>
                  <a:lnTo>
                    <a:pt x="451" y="660"/>
                  </a:lnTo>
                  <a:lnTo>
                    <a:pt x="462" y="688"/>
                  </a:lnTo>
                  <a:lnTo>
                    <a:pt x="480" y="688"/>
                  </a:lnTo>
                  <a:lnTo>
                    <a:pt x="490" y="700"/>
                  </a:lnTo>
                  <a:lnTo>
                    <a:pt x="513" y="726"/>
                  </a:lnTo>
                  <a:lnTo>
                    <a:pt x="523" y="720"/>
                  </a:lnTo>
                  <a:lnTo>
                    <a:pt x="518" y="688"/>
                  </a:lnTo>
                  <a:lnTo>
                    <a:pt x="532" y="679"/>
                  </a:lnTo>
                  <a:lnTo>
                    <a:pt x="550" y="715"/>
                  </a:lnTo>
                  <a:lnTo>
                    <a:pt x="567" y="723"/>
                  </a:lnTo>
                  <a:lnTo>
                    <a:pt x="586" y="742"/>
                  </a:lnTo>
                  <a:lnTo>
                    <a:pt x="598" y="740"/>
                  </a:lnTo>
                  <a:lnTo>
                    <a:pt x="604" y="732"/>
                  </a:lnTo>
                  <a:lnTo>
                    <a:pt x="633" y="699"/>
                  </a:lnTo>
                  <a:lnTo>
                    <a:pt x="647" y="708"/>
                  </a:lnTo>
                  <a:lnTo>
                    <a:pt x="656" y="694"/>
                  </a:lnTo>
                  <a:lnTo>
                    <a:pt x="665" y="711"/>
                  </a:lnTo>
                  <a:lnTo>
                    <a:pt x="694" y="720"/>
                  </a:lnTo>
                  <a:lnTo>
                    <a:pt x="711" y="720"/>
                  </a:lnTo>
                  <a:lnTo>
                    <a:pt x="724" y="722"/>
                  </a:lnTo>
                  <a:lnTo>
                    <a:pt x="717" y="708"/>
                  </a:lnTo>
                  <a:lnTo>
                    <a:pt x="714" y="662"/>
                  </a:lnTo>
                  <a:lnTo>
                    <a:pt x="680" y="612"/>
                  </a:lnTo>
                  <a:lnTo>
                    <a:pt x="698" y="593"/>
                  </a:lnTo>
                  <a:lnTo>
                    <a:pt x="715" y="561"/>
                  </a:lnTo>
                  <a:lnTo>
                    <a:pt x="777" y="561"/>
                  </a:lnTo>
                  <a:lnTo>
                    <a:pt x="789" y="551"/>
                  </a:lnTo>
                  <a:lnTo>
                    <a:pt x="785" y="527"/>
                  </a:lnTo>
                  <a:lnTo>
                    <a:pt x="799" y="502"/>
                  </a:lnTo>
                  <a:lnTo>
                    <a:pt x="794" y="490"/>
                  </a:lnTo>
                  <a:lnTo>
                    <a:pt x="799" y="467"/>
                  </a:lnTo>
                  <a:lnTo>
                    <a:pt x="799" y="352"/>
                  </a:lnTo>
                  <a:lnTo>
                    <a:pt x="817" y="316"/>
                  </a:lnTo>
                  <a:lnTo>
                    <a:pt x="796" y="293"/>
                  </a:lnTo>
                  <a:lnTo>
                    <a:pt x="799" y="277"/>
                  </a:lnTo>
                  <a:lnTo>
                    <a:pt x="791" y="264"/>
                  </a:lnTo>
                  <a:lnTo>
                    <a:pt x="767" y="274"/>
                  </a:lnTo>
                  <a:lnTo>
                    <a:pt x="739" y="305"/>
                  </a:lnTo>
                  <a:lnTo>
                    <a:pt x="711" y="318"/>
                  </a:lnTo>
                  <a:lnTo>
                    <a:pt x="684" y="357"/>
                  </a:lnTo>
                  <a:lnTo>
                    <a:pt x="615" y="381"/>
                  </a:lnTo>
                  <a:lnTo>
                    <a:pt x="584" y="357"/>
                  </a:lnTo>
                  <a:lnTo>
                    <a:pt x="588" y="342"/>
                  </a:lnTo>
                  <a:lnTo>
                    <a:pt x="571" y="318"/>
                  </a:lnTo>
                  <a:lnTo>
                    <a:pt x="564" y="294"/>
                  </a:lnTo>
                  <a:lnTo>
                    <a:pt x="537" y="293"/>
                  </a:lnTo>
                  <a:lnTo>
                    <a:pt x="492" y="268"/>
                  </a:lnTo>
                  <a:lnTo>
                    <a:pt x="473" y="275"/>
                  </a:lnTo>
                  <a:lnTo>
                    <a:pt x="451" y="264"/>
                  </a:lnTo>
                  <a:lnTo>
                    <a:pt x="419" y="270"/>
                  </a:lnTo>
                  <a:lnTo>
                    <a:pt x="392" y="260"/>
                  </a:lnTo>
                  <a:lnTo>
                    <a:pt x="376" y="236"/>
                  </a:lnTo>
                  <a:lnTo>
                    <a:pt x="359" y="217"/>
                  </a:lnTo>
                  <a:lnTo>
                    <a:pt x="353" y="199"/>
                  </a:lnTo>
                  <a:lnTo>
                    <a:pt x="332" y="177"/>
                  </a:lnTo>
                  <a:lnTo>
                    <a:pt x="318" y="157"/>
                  </a:lnTo>
                  <a:lnTo>
                    <a:pt x="288" y="116"/>
                  </a:lnTo>
                  <a:lnTo>
                    <a:pt x="279" y="92"/>
                  </a:lnTo>
                  <a:lnTo>
                    <a:pt x="246" y="50"/>
                  </a:lnTo>
                  <a:lnTo>
                    <a:pt x="237" y="28"/>
                  </a:lnTo>
                  <a:lnTo>
                    <a:pt x="194" y="7"/>
                  </a:lnTo>
                  <a:lnTo>
                    <a:pt x="167" y="17"/>
                  </a:lnTo>
                  <a:lnTo>
                    <a:pt x="142" y="11"/>
                  </a:lnTo>
                  <a:lnTo>
                    <a:pt x="88" y="0"/>
                  </a:lnTo>
                  <a:lnTo>
                    <a:pt x="16" y="26"/>
                  </a:lnTo>
                  <a:lnTo>
                    <a:pt x="4" y="37"/>
                  </a:lnTo>
                  <a:lnTo>
                    <a:pt x="19" y="57"/>
                  </a:lnTo>
                  <a:lnTo>
                    <a:pt x="0" y="106"/>
                  </a:lnTo>
                  <a:lnTo>
                    <a:pt x="5" y="111"/>
                  </a:lnTo>
                  <a:lnTo>
                    <a:pt x="37" y="130"/>
                  </a:lnTo>
                  <a:lnTo>
                    <a:pt x="54" y="103"/>
                  </a:lnTo>
                  <a:lnTo>
                    <a:pt x="83" y="122"/>
                  </a:lnTo>
                  <a:lnTo>
                    <a:pt x="82" y="135"/>
                  </a:lnTo>
                  <a:lnTo>
                    <a:pt x="93" y="167"/>
                  </a:lnTo>
                  <a:lnTo>
                    <a:pt x="111" y="188"/>
                  </a:lnTo>
                  <a:lnTo>
                    <a:pt x="148" y="194"/>
                  </a:lnTo>
                  <a:lnTo>
                    <a:pt x="159" y="183"/>
                  </a:lnTo>
                  <a:lnTo>
                    <a:pt x="181" y="179"/>
                  </a:lnTo>
                  <a:lnTo>
                    <a:pt x="223" y="144"/>
                  </a:lnTo>
                  <a:lnTo>
                    <a:pt x="279" y="186"/>
                  </a:lnTo>
                  <a:lnTo>
                    <a:pt x="260" y="260"/>
                  </a:lnTo>
                  <a:lnTo>
                    <a:pt x="265" y="314"/>
                  </a:lnTo>
                  <a:lnTo>
                    <a:pt x="265" y="347"/>
                  </a:lnTo>
                  <a:lnTo>
                    <a:pt x="250" y="355"/>
                  </a:lnTo>
                  <a:lnTo>
                    <a:pt x="247" y="441"/>
                  </a:lnTo>
                  <a:lnTo>
                    <a:pt x="244" y="438"/>
                  </a:lnTo>
                  <a:lnTo>
                    <a:pt x="229" y="419"/>
                  </a:lnTo>
                  <a:lnTo>
                    <a:pt x="222" y="419"/>
                  </a:lnTo>
                  <a:lnTo>
                    <a:pt x="218" y="427"/>
                  </a:lnTo>
                  <a:lnTo>
                    <a:pt x="172" y="496"/>
                  </a:lnTo>
                  <a:lnTo>
                    <a:pt x="150" y="524"/>
                  </a:lnTo>
                  <a:lnTo>
                    <a:pt x="152" y="533"/>
                  </a:lnTo>
                  <a:lnTo>
                    <a:pt x="198" y="566"/>
                  </a:lnTo>
                  <a:lnTo>
                    <a:pt x="223" y="558"/>
                  </a:lnTo>
                  <a:lnTo>
                    <a:pt x="227" y="566"/>
                  </a:lnTo>
                  <a:lnTo>
                    <a:pt x="222" y="573"/>
                  </a:lnTo>
                  <a:lnTo>
                    <a:pt x="198" y="583"/>
                  </a:lnTo>
                  <a:lnTo>
                    <a:pt x="196" y="604"/>
                  </a:lnTo>
                  <a:lnTo>
                    <a:pt x="207" y="615"/>
                  </a:lnTo>
                  <a:lnTo>
                    <a:pt x="207" y="615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新疆">
              <a:hlinkClick r:id="" action="ppaction://macro?name=Slide1.新疆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08487" y="954956"/>
              <a:ext cx="3034459" cy="2558137"/>
            </a:xfrm>
            <a:custGeom>
              <a:avLst/>
              <a:gdLst>
                <a:gd name="T0" fmla="*/ 115 w 168"/>
                <a:gd name="T1" fmla="*/ 4 h 131"/>
                <a:gd name="T2" fmla="*/ 120 w 168"/>
                <a:gd name="T3" fmla="*/ 10 h 131"/>
                <a:gd name="T4" fmla="*/ 128 w 168"/>
                <a:gd name="T5" fmla="*/ 15 h 131"/>
                <a:gd name="T6" fmla="*/ 134 w 168"/>
                <a:gd name="T7" fmla="*/ 27 h 131"/>
                <a:gd name="T8" fmla="*/ 131 w 168"/>
                <a:gd name="T9" fmla="*/ 36 h 131"/>
                <a:gd name="T10" fmla="*/ 149 w 168"/>
                <a:gd name="T11" fmla="*/ 44 h 131"/>
                <a:gd name="T12" fmla="*/ 161 w 168"/>
                <a:gd name="T13" fmla="*/ 53 h 131"/>
                <a:gd name="T14" fmla="*/ 168 w 168"/>
                <a:gd name="T15" fmla="*/ 67 h 131"/>
                <a:gd name="T16" fmla="*/ 163 w 168"/>
                <a:gd name="T17" fmla="*/ 73 h 131"/>
                <a:gd name="T18" fmla="*/ 146 w 168"/>
                <a:gd name="T19" fmla="*/ 82 h 131"/>
                <a:gd name="T20" fmla="*/ 144 w 168"/>
                <a:gd name="T21" fmla="*/ 96 h 131"/>
                <a:gd name="T22" fmla="*/ 120 w 168"/>
                <a:gd name="T23" fmla="*/ 103 h 131"/>
                <a:gd name="T24" fmla="*/ 124 w 168"/>
                <a:gd name="T25" fmla="*/ 116 h 131"/>
                <a:gd name="T26" fmla="*/ 122 w 168"/>
                <a:gd name="T27" fmla="*/ 121 h 131"/>
                <a:gd name="T28" fmla="*/ 118 w 168"/>
                <a:gd name="T29" fmla="*/ 124 h 131"/>
                <a:gd name="T30" fmla="*/ 109 w 168"/>
                <a:gd name="T31" fmla="*/ 121 h 131"/>
                <a:gd name="T32" fmla="*/ 92 w 168"/>
                <a:gd name="T33" fmla="*/ 119 h 131"/>
                <a:gd name="T34" fmla="*/ 75 w 168"/>
                <a:gd name="T35" fmla="*/ 122 h 131"/>
                <a:gd name="T36" fmla="*/ 63 w 168"/>
                <a:gd name="T37" fmla="*/ 120 h 131"/>
                <a:gd name="T38" fmla="*/ 48 w 168"/>
                <a:gd name="T39" fmla="*/ 121 h 131"/>
                <a:gd name="T40" fmla="*/ 40 w 168"/>
                <a:gd name="T41" fmla="*/ 117 h 131"/>
                <a:gd name="T42" fmla="*/ 22 w 168"/>
                <a:gd name="T43" fmla="*/ 121 h 131"/>
                <a:gd name="T44" fmla="*/ 13 w 168"/>
                <a:gd name="T45" fmla="*/ 108 h 131"/>
                <a:gd name="T46" fmla="*/ 10 w 168"/>
                <a:gd name="T47" fmla="*/ 101 h 131"/>
                <a:gd name="T48" fmla="*/ 6 w 168"/>
                <a:gd name="T49" fmla="*/ 96 h 131"/>
                <a:gd name="T50" fmla="*/ 4 w 168"/>
                <a:gd name="T51" fmla="*/ 91 h 131"/>
                <a:gd name="T52" fmla="*/ 6 w 168"/>
                <a:gd name="T53" fmla="*/ 86 h 131"/>
                <a:gd name="T54" fmla="*/ 1 w 168"/>
                <a:gd name="T55" fmla="*/ 79 h 131"/>
                <a:gd name="T56" fmla="*/ 1 w 168"/>
                <a:gd name="T57" fmla="*/ 71 h 131"/>
                <a:gd name="T58" fmla="*/ 4 w 168"/>
                <a:gd name="T59" fmla="*/ 67 h 131"/>
                <a:gd name="T60" fmla="*/ 13 w 168"/>
                <a:gd name="T61" fmla="*/ 63 h 131"/>
                <a:gd name="T62" fmla="*/ 18 w 168"/>
                <a:gd name="T63" fmla="*/ 64 h 131"/>
                <a:gd name="T64" fmla="*/ 23 w 168"/>
                <a:gd name="T65" fmla="*/ 66 h 131"/>
                <a:gd name="T66" fmla="*/ 40 w 168"/>
                <a:gd name="T67" fmla="*/ 61 h 131"/>
                <a:gd name="T68" fmla="*/ 55 w 168"/>
                <a:gd name="T69" fmla="*/ 52 h 131"/>
                <a:gd name="T70" fmla="*/ 59 w 168"/>
                <a:gd name="T71" fmla="*/ 47 h 131"/>
                <a:gd name="T72" fmla="*/ 57 w 168"/>
                <a:gd name="T73" fmla="*/ 32 h 131"/>
                <a:gd name="T74" fmla="*/ 69 w 168"/>
                <a:gd name="T75" fmla="*/ 30 h 131"/>
                <a:gd name="T76" fmla="*/ 75 w 168"/>
                <a:gd name="T77" fmla="*/ 32 h 131"/>
                <a:gd name="T78" fmla="*/ 81 w 168"/>
                <a:gd name="T79" fmla="*/ 15 h 131"/>
                <a:gd name="T80" fmla="*/ 92 w 168"/>
                <a:gd name="T81" fmla="*/ 18 h 131"/>
                <a:gd name="T82" fmla="*/ 100 w 168"/>
                <a:gd name="T83" fmla="*/ 8 h 131"/>
                <a:gd name="T84" fmla="*/ 108 w 168"/>
                <a:gd name="T85" fmla="*/ 3 h 131"/>
                <a:gd name="T86" fmla="*/ 115 w 168"/>
                <a:gd name="T8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8" h="131">
                  <a:moveTo>
                    <a:pt x="115" y="1"/>
                  </a:moveTo>
                  <a:lnTo>
                    <a:pt x="116" y="1"/>
                  </a:lnTo>
                  <a:lnTo>
                    <a:pt x="115" y="4"/>
                  </a:lnTo>
                  <a:lnTo>
                    <a:pt x="117" y="6"/>
                  </a:lnTo>
                  <a:lnTo>
                    <a:pt x="117" y="7"/>
                  </a:lnTo>
                  <a:lnTo>
                    <a:pt x="120" y="10"/>
                  </a:lnTo>
                  <a:lnTo>
                    <a:pt x="121" y="13"/>
                  </a:lnTo>
                  <a:lnTo>
                    <a:pt x="126" y="13"/>
                  </a:lnTo>
                  <a:lnTo>
                    <a:pt x="128" y="15"/>
                  </a:lnTo>
                  <a:lnTo>
                    <a:pt x="129" y="15"/>
                  </a:lnTo>
                  <a:lnTo>
                    <a:pt x="131" y="20"/>
                  </a:lnTo>
                  <a:lnTo>
                    <a:pt x="134" y="27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40" y="43"/>
                  </a:lnTo>
                  <a:lnTo>
                    <a:pt x="149" y="44"/>
                  </a:lnTo>
                  <a:lnTo>
                    <a:pt x="158" y="51"/>
                  </a:lnTo>
                  <a:lnTo>
                    <a:pt x="161" y="52"/>
                  </a:lnTo>
                  <a:lnTo>
                    <a:pt x="161" y="53"/>
                  </a:lnTo>
                  <a:lnTo>
                    <a:pt x="163" y="57"/>
                  </a:lnTo>
                  <a:lnTo>
                    <a:pt x="165" y="63"/>
                  </a:lnTo>
                  <a:lnTo>
                    <a:pt x="168" y="67"/>
                  </a:lnTo>
                  <a:lnTo>
                    <a:pt x="167" y="69"/>
                  </a:lnTo>
                  <a:lnTo>
                    <a:pt x="167" y="72"/>
                  </a:lnTo>
                  <a:lnTo>
                    <a:pt x="163" y="73"/>
                  </a:lnTo>
                  <a:lnTo>
                    <a:pt x="155" y="76"/>
                  </a:lnTo>
                  <a:lnTo>
                    <a:pt x="150" y="80"/>
                  </a:lnTo>
                  <a:lnTo>
                    <a:pt x="146" y="82"/>
                  </a:lnTo>
                  <a:lnTo>
                    <a:pt x="146" y="85"/>
                  </a:lnTo>
                  <a:lnTo>
                    <a:pt x="147" y="97"/>
                  </a:lnTo>
                  <a:lnTo>
                    <a:pt x="144" y="96"/>
                  </a:lnTo>
                  <a:lnTo>
                    <a:pt x="142" y="97"/>
                  </a:lnTo>
                  <a:lnTo>
                    <a:pt x="123" y="101"/>
                  </a:lnTo>
                  <a:lnTo>
                    <a:pt x="120" y="103"/>
                  </a:lnTo>
                  <a:lnTo>
                    <a:pt x="120" y="108"/>
                  </a:lnTo>
                  <a:lnTo>
                    <a:pt x="126" y="113"/>
                  </a:lnTo>
                  <a:lnTo>
                    <a:pt x="124" y="116"/>
                  </a:lnTo>
                  <a:lnTo>
                    <a:pt x="121" y="118"/>
                  </a:lnTo>
                  <a:lnTo>
                    <a:pt x="121" y="119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2"/>
                  </a:lnTo>
                  <a:lnTo>
                    <a:pt x="118" y="124"/>
                  </a:lnTo>
                  <a:lnTo>
                    <a:pt x="115" y="122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101" y="118"/>
                  </a:lnTo>
                  <a:lnTo>
                    <a:pt x="96" y="118"/>
                  </a:lnTo>
                  <a:lnTo>
                    <a:pt x="92" y="119"/>
                  </a:lnTo>
                  <a:lnTo>
                    <a:pt x="88" y="119"/>
                  </a:lnTo>
                  <a:lnTo>
                    <a:pt x="81" y="123"/>
                  </a:lnTo>
                  <a:lnTo>
                    <a:pt x="75" y="122"/>
                  </a:lnTo>
                  <a:lnTo>
                    <a:pt x="70" y="124"/>
                  </a:lnTo>
                  <a:lnTo>
                    <a:pt x="66" y="122"/>
                  </a:lnTo>
                  <a:lnTo>
                    <a:pt x="63" y="120"/>
                  </a:lnTo>
                  <a:lnTo>
                    <a:pt x="56" y="119"/>
                  </a:lnTo>
                  <a:lnTo>
                    <a:pt x="51" y="122"/>
                  </a:lnTo>
                  <a:lnTo>
                    <a:pt x="48" y="121"/>
                  </a:lnTo>
                  <a:lnTo>
                    <a:pt x="46" y="120"/>
                  </a:lnTo>
                  <a:lnTo>
                    <a:pt x="40" y="120"/>
                  </a:lnTo>
                  <a:lnTo>
                    <a:pt x="40" y="117"/>
                  </a:lnTo>
                  <a:lnTo>
                    <a:pt x="32" y="131"/>
                  </a:lnTo>
                  <a:lnTo>
                    <a:pt x="25" y="125"/>
                  </a:lnTo>
                  <a:lnTo>
                    <a:pt x="22" y="121"/>
                  </a:lnTo>
                  <a:lnTo>
                    <a:pt x="23" y="114"/>
                  </a:lnTo>
                  <a:lnTo>
                    <a:pt x="20" y="113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9" y="105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7" y="98"/>
                  </a:lnTo>
                  <a:lnTo>
                    <a:pt x="6" y="96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4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6" y="86"/>
                  </a:lnTo>
                  <a:lnTo>
                    <a:pt x="7" y="81"/>
                  </a:lnTo>
                  <a:lnTo>
                    <a:pt x="3" y="78"/>
                  </a:lnTo>
                  <a:lnTo>
                    <a:pt x="1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1" y="71"/>
                  </a:lnTo>
                  <a:lnTo>
                    <a:pt x="3" y="69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3" y="63"/>
                  </a:lnTo>
                  <a:lnTo>
                    <a:pt x="16" y="64"/>
                  </a:lnTo>
                  <a:lnTo>
                    <a:pt x="17" y="63"/>
                  </a:lnTo>
                  <a:lnTo>
                    <a:pt x="18" y="64"/>
                  </a:lnTo>
                  <a:lnTo>
                    <a:pt x="18" y="66"/>
                  </a:lnTo>
                  <a:lnTo>
                    <a:pt x="20" y="67"/>
                  </a:lnTo>
                  <a:lnTo>
                    <a:pt x="23" y="66"/>
                  </a:lnTo>
                  <a:lnTo>
                    <a:pt x="27" y="62"/>
                  </a:lnTo>
                  <a:lnTo>
                    <a:pt x="36" y="64"/>
                  </a:lnTo>
                  <a:lnTo>
                    <a:pt x="40" y="61"/>
                  </a:lnTo>
                  <a:lnTo>
                    <a:pt x="53" y="58"/>
                  </a:lnTo>
                  <a:lnTo>
                    <a:pt x="54" y="56"/>
                  </a:lnTo>
                  <a:lnTo>
                    <a:pt x="55" y="52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59" y="47"/>
                  </a:lnTo>
                  <a:lnTo>
                    <a:pt x="59" y="36"/>
                  </a:lnTo>
                  <a:lnTo>
                    <a:pt x="60" y="34"/>
                  </a:lnTo>
                  <a:lnTo>
                    <a:pt x="57" y="32"/>
                  </a:lnTo>
                  <a:lnTo>
                    <a:pt x="56" y="31"/>
                  </a:lnTo>
                  <a:lnTo>
                    <a:pt x="60" y="30"/>
                  </a:lnTo>
                  <a:lnTo>
                    <a:pt x="69" y="30"/>
                  </a:lnTo>
                  <a:lnTo>
                    <a:pt x="71" y="31"/>
                  </a:lnTo>
                  <a:lnTo>
                    <a:pt x="74" y="32"/>
                  </a:lnTo>
                  <a:lnTo>
                    <a:pt x="75" y="32"/>
                  </a:lnTo>
                  <a:lnTo>
                    <a:pt x="76" y="31"/>
                  </a:lnTo>
                  <a:lnTo>
                    <a:pt x="75" y="29"/>
                  </a:lnTo>
                  <a:lnTo>
                    <a:pt x="81" y="15"/>
                  </a:lnTo>
                  <a:lnTo>
                    <a:pt x="82" y="15"/>
                  </a:lnTo>
                  <a:lnTo>
                    <a:pt x="89" y="18"/>
                  </a:lnTo>
                  <a:lnTo>
                    <a:pt x="92" y="18"/>
                  </a:lnTo>
                  <a:lnTo>
                    <a:pt x="93" y="19"/>
                  </a:lnTo>
                  <a:lnTo>
                    <a:pt x="99" y="17"/>
                  </a:lnTo>
                  <a:lnTo>
                    <a:pt x="100" y="8"/>
                  </a:lnTo>
                  <a:lnTo>
                    <a:pt x="103" y="6"/>
                  </a:lnTo>
                  <a:lnTo>
                    <a:pt x="106" y="6"/>
                  </a:lnTo>
                  <a:lnTo>
                    <a:pt x="108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15" y="1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重庆">
              <a:hlinkClick r:id="" action="ppaction://macro?name=Slide1.重庆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598256" y="4313382"/>
              <a:ext cx="729058" cy="720864"/>
            </a:xfrm>
            <a:custGeom>
              <a:avLst/>
              <a:gdLst>
                <a:gd name="T0" fmla="*/ 7 w 40"/>
                <a:gd name="T1" fmla="*/ 30 h 37"/>
                <a:gd name="T2" fmla="*/ 7 w 40"/>
                <a:gd name="T3" fmla="*/ 30 h 37"/>
                <a:gd name="T4" fmla="*/ 5 w 40"/>
                <a:gd name="T5" fmla="*/ 29 h 37"/>
                <a:gd name="T6" fmla="*/ 3 w 40"/>
                <a:gd name="T7" fmla="*/ 28 h 37"/>
                <a:gd name="T8" fmla="*/ 2 w 40"/>
                <a:gd name="T9" fmla="*/ 26 h 37"/>
                <a:gd name="T10" fmla="*/ 0 w 40"/>
                <a:gd name="T11" fmla="*/ 25 h 37"/>
                <a:gd name="T12" fmla="*/ 1 w 40"/>
                <a:gd name="T13" fmla="*/ 24 h 37"/>
                <a:gd name="T14" fmla="*/ 3 w 40"/>
                <a:gd name="T15" fmla="*/ 22 h 37"/>
                <a:gd name="T16" fmla="*/ 3 w 40"/>
                <a:gd name="T17" fmla="*/ 17 h 37"/>
                <a:gd name="T18" fmla="*/ 4 w 40"/>
                <a:gd name="T19" fmla="*/ 17 h 37"/>
                <a:gd name="T20" fmla="*/ 6 w 40"/>
                <a:gd name="T21" fmla="*/ 16 h 37"/>
                <a:gd name="T22" fmla="*/ 8 w 40"/>
                <a:gd name="T23" fmla="*/ 18 h 37"/>
                <a:gd name="T24" fmla="*/ 10 w 40"/>
                <a:gd name="T25" fmla="*/ 17 h 37"/>
                <a:gd name="T26" fmla="*/ 12 w 40"/>
                <a:gd name="T27" fmla="*/ 19 h 37"/>
                <a:gd name="T28" fmla="*/ 15 w 40"/>
                <a:gd name="T29" fmla="*/ 19 h 37"/>
                <a:gd name="T30" fmla="*/ 15 w 40"/>
                <a:gd name="T31" fmla="*/ 18 h 37"/>
                <a:gd name="T32" fmla="*/ 18 w 40"/>
                <a:gd name="T33" fmla="*/ 16 h 37"/>
                <a:gd name="T34" fmla="*/ 19 w 40"/>
                <a:gd name="T35" fmla="*/ 13 h 37"/>
                <a:gd name="T36" fmla="*/ 21 w 40"/>
                <a:gd name="T37" fmla="*/ 12 h 37"/>
                <a:gd name="T38" fmla="*/ 23 w 40"/>
                <a:gd name="T39" fmla="*/ 11 h 37"/>
                <a:gd name="T40" fmla="*/ 24 w 40"/>
                <a:gd name="T41" fmla="*/ 9 h 37"/>
                <a:gd name="T42" fmla="*/ 25 w 40"/>
                <a:gd name="T43" fmla="*/ 7 h 37"/>
                <a:gd name="T44" fmla="*/ 26 w 40"/>
                <a:gd name="T45" fmla="*/ 5 h 37"/>
                <a:gd name="T46" fmla="*/ 26 w 40"/>
                <a:gd name="T47" fmla="*/ 2 h 37"/>
                <a:gd name="T48" fmla="*/ 25 w 40"/>
                <a:gd name="T49" fmla="*/ 0 h 37"/>
                <a:gd name="T50" fmla="*/ 31 w 40"/>
                <a:gd name="T51" fmla="*/ 2 h 37"/>
                <a:gd name="T52" fmla="*/ 32 w 40"/>
                <a:gd name="T53" fmla="*/ 3 h 37"/>
                <a:gd name="T54" fmla="*/ 35 w 40"/>
                <a:gd name="T55" fmla="*/ 3 h 37"/>
                <a:gd name="T56" fmla="*/ 37 w 40"/>
                <a:gd name="T57" fmla="*/ 3 h 37"/>
                <a:gd name="T58" fmla="*/ 39 w 40"/>
                <a:gd name="T59" fmla="*/ 5 h 37"/>
                <a:gd name="T60" fmla="*/ 40 w 40"/>
                <a:gd name="T61" fmla="*/ 10 h 37"/>
                <a:gd name="T62" fmla="*/ 39 w 40"/>
                <a:gd name="T63" fmla="*/ 12 h 37"/>
                <a:gd name="T64" fmla="*/ 38 w 40"/>
                <a:gd name="T65" fmla="*/ 12 h 37"/>
                <a:gd name="T66" fmla="*/ 34 w 40"/>
                <a:gd name="T67" fmla="*/ 14 h 37"/>
                <a:gd name="T68" fmla="*/ 28 w 40"/>
                <a:gd name="T69" fmla="*/ 15 h 37"/>
                <a:gd name="T70" fmla="*/ 26 w 40"/>
                <a:gd name="T71" fmla="*/ 17 h 37"/>
                <a:gd name="T72" fmla="*/ 28 w 40"/>
                <a:gd name="T73" fmla="*/ 19 h 37"/>
                <a:gd name="T74" fmla="*/ 28 w 40"/>
                <a:gd name="T75" fmla="*/ 22 h 37"/>
                <a:gd name="T76" fmla="*/ 29 w 40"/>
                <a:gd name="T77" fmla="*/ 23 h 37"/>
                <a:gd name="T78" fmla="*/ 34 w 40"/>
                <a:gd name="T79" fmla="*/ 28 h 37"/>
                <a:gd name="T80" fmla="*/ 34 w 40"/>
                <a:gd name="T81" fmla="*/ 35 h 37"/>
                <a:gd name="T82" fmla="*/ 31 w 40"/>
                <a:gd name="T83" fmla="*/ 37 h 37"/>
                <a:gd name="T84" fmla="*/ 29 w 40"/>
                <a:gd name="T85" fmla="*/ 34 h 37"/>
                <a:gd name="T86" fmla="*/ 26 w 40"/>
                <a:gd name="T87" fmla="*/ 31 h 37"/>
                <a:gd name="T88" fmla="*/ 26 w 40"/>
                <a:gd name="T89" fmla="*/ 29 h 37"/>
                <a:gd name="T90" fmla="*/ 24 w 40"/>
                <a:gd name="T91" fmla="*/ 29 h 37"/>
                <a:gd name="T92" fmla="*/ 22 w 40"/>
                <a:gd name="T93" fmla="*/ 30 h 37"/>
                <a:gd name="T94" fmla="*/ 19 w 40"/>
                <a:gd name="T95" fmla="*/ 28 h 37"/>
                <a:gd name="T96" fmla="*/ 17 w 40"/>
                <a:gd name="T97" fmla="*/ 32 h 37"/>
                <a:gd name="T98" fmla="*/ 15 w 40"/>
                <a:gd name="T99" fmla="*/ 32 h 37"/>
                <a:gd name="T100" fmla="*/ 13 w 40"/>
                <a:gd name="T101" fmla="*/ 35 h 37"/>
                <a:gd name="T102" fmla="*/ 11 w 40"/>
                <a:gd name="T103" fmla="*/ 34 h 37"/>
                <a:gd name="T104" fmla="*/ 9 w 40"/>
                <a:gd name="T105" fmla="*/ 35 h 37"/>
                <a:gd name="T106" fmla="*/ 6 w 40"/>
                <a:gd name="T107" fmla="*/ 33 h 37"/>
                <a:gd name="T108" fmla="*/ 7 w 40"/>
                <a:gd name="T109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" h="37">
                  <a:moveTo>
                    <a:pt x="7" y="30"/>
                  </a:moveTo>
                  <a:lnTo>
                    <a:pt x="7" y="30"/>
                  </a:lnTo>
                  <a:lnTo>
                    <a:pt x="5" y="29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3" y="22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8" y="16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3" y="11"/>
                  </a:lnTo>
                  <a:lnTo>
                    <a:pt x="24" y="9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9" y="5"/>
                  </a:lnTo>
                  <a:lnTo>
                    <a:pt x="40" y="10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4" y="14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22"/>
                  </a:lnTo>
                  <a:lnTo>
                    <a:pt x="29" y="23"/>
                  </a:lnTo>
                  <a:lnTo>
                    <a:pt x="34" y="28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9" y="34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2" y="30"/>
                  </a:lnTo>
                  <a:lnTo>
                    <a:pt x="19" y="28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3" y="35"/>
                  </a:lnTo>
                  <a:lnTo>
                    <a:pt x="11" y="34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9" name="组合 78"/>
          <p:cNvGrpSpPr/>
          <p:nvPr/>
        </p:nvGrpSpPr>
        <p:grpSpPr>
          <a:xfrm>
            <a:off x="7996580" y="5434845"/>
            <a:ext cx="609600" cy="866775"/>
            <a:chOff x="4267200" y="2995612"/>
            <a:chExt cx="609600" cy="866775"/>
          </a:xfrm>
        </p:grpSpPr>
        <p:sp>
          <p:nvSpPr>
            <p:cNvPr id="77" name="Freeform 71"/>
            <p:cNvSpPr>
              <a:spLocks noEditPoints="1"/>
            </p:cNvSpPr>
            <p:nvPr/>
          </p:nvSpPr>
          <p:spPr bwMode="auto">
            <a:xfrm>
              <a:off x="4267200" y="2995612"/>
              <a:ext cx="561975" cy="314325"/>
            </a:xfrm>
            <a:custGeom>
              <a:avLst/>
              <a:gdLst>
                <a:gd name="T0" fmla="*/ 2147483647 w 298"/>
                <a:gd name="T1" fmla="*/ 2147483647 h 172"/>
                <a:gd name="T2" fmla="*/ 2147483647 w 298"/>
                <a:gd name="T3" fmla="*/ 2147483647 h 172"/>
                <a:gd name="T4" fmla="*/ 2147483647 w 298"/>
                <a:gd name="T5" fmla="*/ 2147483647 h 172"/>
                <a:gd name="T6" fmla="*/ 2147483647 w 298"/>
                <a:gd name="T7" fmla="*/ 2147483647 h 172"/>
                <a:gd name="T8" fmla="*/ 2147483647 w 298"/>
                <a:gd name="T9" fmla="*/ 2147483647 h 172"/>
                <a:gd name="T10" fmla="*/ 2147483647 w 298"/>
                <a:gd name="T11" fmla="*/ 2147483647 h 172"/>
                <a:gd name="T12" fmla="*/ 2147483647 w 298"/>
                <a:gd name="T13" fmla="*/ 0 h 172"/>
                <a:gd name="T14" fmla="*/ 2147483647 w 298"/>
                <a:gd name="T15" fmla="*/ 2147483647 h 172"/>
                <a:gd name="T16" fmla="*/ 2147483647 w 298"/>
                <a:gd name="T17" fmla="*/ 2147483647 h 172"/>
                <a:gd name="T18" fmla="*/ 2147483647 w 298"/>
                <a:gd name="T19" fmla="*/ 2147483647 h 172"/>
                <a:gd name="T20" fmla="*/ 2147483647 w 298"/>
                <a:gd name="T21" fmla="*/ 2147483647 h 172"/>
                <a:gd name="T22" fmla="*/ 2147483647 w 298"/>
                <a:gd name="T23" fmla="*/ 0 h 172"/>
                <a:gd name="T24" fmla="*/ 2147483647 w 298"/>
                <a:gd name="T25" fmla="*/ 2147483647 h 172"/>
                <a:gd name="T26" fmla="*/ 2147483647 w 298"/>
                <a:gd name="T27" fmla="*/ 2147483647 h 172"/>
                <a:gd name="T28" fmla="*/ 2147483647 w 298"/>
                <a:gd name="T29" fmla="*/ 2147483647 h 172"/>
                <a:gd name="T30" fmla="*/ 2147483647 w 298"/>
                <a:gd name="T31" fmla="*/ 0 h 172"/>
                <a:gd name="T32" fmla="*/ 2147483647 w 298"/>
                <a:gd name="T33" fmla="*/ 2147483647 h 172"/>
                <a:gd name="T34" fmla="*/ 2147483647 w 298"/>
                <a:gd name="T35" fmla="*/ 2147483647 h 172"/>
                <a:gd name="T36" fmla="*/ 2147483647 w 298"/>
                <a:gd name="T37" fmla="*/ 2147483647 h 172"/>
                <a:gd name="T38" fmla="*/ 2147483647 w 298"/>
                <a:gd name="T39" fmla="*/ 2147483647 h 172"/>
                <a:gd name="T40" fmla="*/ 0 w 298"/>
                <a:gd name="T41" fmla="*/ 2147483647 h 172"/>
                <a:gd name="T42" fmla="*/ 2147483647 w 298"/>
                <a:gd name="T43" fmla="*/ 2147483647 h 172"/>
                <a:gd name="T44" fmla="*/ 2147483647 w 298"/>
                <a:gd name="T45" fmla="*/ 2147483647 h 172"/>
                <a:gd name="T46" fmla="*/ 2147483647 w 298"/>
                <a:gd name="T47" fmla="*/ 2147483647 h 172"/>
                <a:gd name="T48" fmla="*/ 2147483647 w 298"/>
                <a:gd name="T49" fmla="*/ 2147483647 h 172"/>
                <a:gd name="T50" fmla="*/ 2147483647 w 298"/>
                <a:gd name="T51" fmla="*/ 2147483647 h 172"/>
                <a:gd name="T52" fmla="*/ 2147483647 w 298"/>
                <a:gd name="T53" fmla="*/ 2147483647 h 172"/>
                <a:gd name="T54" fmla="*/ 2147483647 w 298"/>
                <a:gd name="T55" fmla="*/ 2147483647 h 172"/>
                <a:gd name="T56" fmla="*/ 2147483647 w 298"/>
                <a:gd name="T57" fmla="*/ 2147483647 h 172"/>
                <a:gd name="T58" fmla="*/ 2147483647 w 298"/>
                <a:gd name="T59" fmla="*/ 2147483647 h 172"/>
                <a:gd name="T60" fmla="*/ 2147483647 w 298"/>
                <a:gd name="T61" fmla="*/ 2147483647 h 172"/>
                <a:gd name="T62" fmla="*/ 2147483647 w 298"/>
                <a:gd name="T63" fmla="*/ 2147483647 h 172"/>
                <a:gd name="T64" fmla="*/ 2147483647 w 298"/>
                <a:gd name="T65" fmla="*/ 2147483647 h 172"/>
                <a:gd name="T66" fmla="*/ 2147483647 w 298"/>
                <a:gd name="T67" fmla="*/ 2147483647 h 172"/>
                <a:gd name="T68" fmla="*/ 2147483647 w 298"/>
                <a:gd name="T69" fmla="*/ 2147483647 h 172"/>
                <a:gd name="T70" fmla="*/ 2147483647 w 298"/>
                <a:gd name="T71" fmla="*/ 2147483647 h 172"/>
                <a:gd name="T72" fmla="*/ 2147483647 w 298"/>
                <a:gd name="T73" fmla="*/ 2147483647 h 172"/>
                <a:gd name="T74" fmla="*/ 2147483647 w 298"/>
                <a:gd name="T75" fmla="*/ 2147483647 h 172"/>
                <a:gd name="T76" fmla="*/ 2147483647 w 298"/>
                <a:gd name="T77" fmla="*/ 2147483647 h 172"/>
                <a:gd name="T78" fmla="*/ 2147483647 w 298"/>
                <a:gd name="T79" fmla="*/ 2147483647 h 172"/>
                <a:gd name="T80" fmla="*/ 2147483647 w 298"/>
                <a:gd name="T81" fmla="*/ 2147483647 h 172"/>
                <a:gd name="T82" fmla="*/ 2147483647 w 298"/>
                <a:gd name="T83" fmla="*/ 2147483647 h 172"/>
                <a:gd name="T84" fmla="*/ 2147483647 w 298"/>
                <a:gd name="T85" fmla="*/ 2147483647 h 172"/>
                <a:gd name="T86" fmla="*/ 2147483647 w 298"/>
                <a:gd name="T87" fmla="*/ 2147483647 h 172"/>
                <a:gd name="T88" fmla="*/ 2147483647 w 298"/>
                <a:gd name="T89" fmla="*/ 2147483647 h 172"/>
                <a:gd name="T90" fmla="*/ 2147483647 w 298"/>
                <a:gd name="T91" fmla="*/ 2147483647 h 172"/>
                <a:gd name="T92" fmla="*/ 2147483647 w 298"/>
                <a:gd name="T93" fmla="*/ 2147483647 h 172"/>
                <a:gd name="T94" fmla="*/ 2147483647 w 298"/>
                <a:gd name="T95" fmla="*/ 2147483647 h 172"/>
                <a:gd name="T96" fmla="*/ 2147483647 w 298"/>
                <a:gd name="T97" fmla="*/ 2147483647 h 172"/>
                <a:gd name="T98" fmla="*/ 2147483647 w 298"/>
                <a:gd name="T99" fmla="*/ 2147483647 h 172"/>
                <a:gd name="T100" fmla="*/ 2147483647 w 298"/>
                <a:gd name="T101" fmla="*/ 2147483647 h 17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72"/>
                <a:gd name="T155" fmla="*/ 298 w 298"/>
                <a:gd name="T156" fmla="*/ 172 h 17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72">
                  <a:moveTo>
                    <a:pt x="77" y="172"/>
                  </a:moveTo>
                  <a:cubicBezTo>
                    <a:pt x="74" y="171"/>
                    <a:pt x="71" y="170"/>
                    <a:pt x="66" y="169"/>
                  </a:cubicBezTo>
                  <a:cubicBezTo>
                    <a:pt x="61" y="164"/>
                    <a:pt x="63" y="161"/>
                    <a:pt x="63" y="156"/>
                  </a:cubicBezTo>
                  <a:cubicBezTo>
                    <a:pt x="64" y="151"/>
                    <a:pt x="63" y="152"/>
                    <a:pt x="69" y="151"/>
                  </a:cubicBezTo>
                  <a:cubicBezTo>
                    <a:pt x="69" y="150"/>
                    <a:pt x="70" y="149"/>
                    <a:pt x="71" y="149"/>
                  </a:cubicBezTo>
                  <a:cubicBezTo>
                    <a:pt x="71" y="147"/>
                    <a:pt x="71" y="144"/>
                    <a:pt x="71" y="142"/>
                  </a:cubicBezTo>
                  <a:cubicBezTo>
                    <a:pt x="71" y="142"/>
                    <a:pt x="71" y="142"/>
                    <a:pt x="72" y="142"/>
                  </a:cubicBezTo>
                  <a:cubicBezTo>
                    <a:pt x="73" y="142"/>
                    <a:pt x="75" y="143"/>
                    <a:pt x="78" y="142"/>
                  </a:cubicBezTo>
                  <a:cubicBezTo>
                    <a:pt x="81" y="141"/>
                    <a:pt x="83" y="139"/>
                    <a:pt x="86" y="137"/>
                  </a:cubicBezTo>
                  <a:cubicBezTo>
                    <a:pt x="91" y="137"/>
                    <a:pt x="96" y="137"/>
                    <a:pt x="101" y="137"/>
                  </a:cubicBezTo>
                  <a:cubicBezTo>
                    <a:pt x="102" y="137"/>
                    <a:pt x="105" y="139"/>
                    <a:pt x="105" y="143"/>
                  </a:cubicBezTo>
                  <a:cubicBezTo>
                    <a:pt x="104" y="146"/>
                    <a:pt x="103" y="148"/>
                    <a:pt x="101" y="150"/>
                  </a:cubicBezTo>
                  <a:cubicBezTo>
                    <a:pt x="99" y="153"/>
                    <a:pt x="97" y="156"/>
                    <a:pt x="96" y="161"/>
                  </a:cubicBezTo>
                  <a:cubicBezTo>
                    <a:pt x="90" y="164"/>
                    <a:pt x="85" y="167"/>
                    <a:pt x="80" y="171"/>
                  </a:cubicBezTo>
                  <a:cubicBezTo>
                    <a:pt x="79" y="172"/>
                    <a:pt x="78" y="172"/>
                    <a:pt x="77" y="172"/>
                  </a:cubicBezTo>
                  <a:close/>
                  <a:moveTo>
                    <a:pt x="0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3" y="2"/>
                    <a:pt x="73" y="5"/>
                    <a:pt x="73" y="8"/>
                  </a:cubicBezTo>
                  <a:cubicBezTo>
                    <a:pt x="73" y="10"/>
                    <a:pt x="74" y="11"/>
                    <a:pt x="77" y="13"/>
                  </a:cubicBezTo>
                  <a:cubicBezTo>
                    <a:pt x="77" y="14"/>
                    <a:pt x="78" y="15"/>
                    <a:pt x="79" y="17"/>
                  </a:cubicBezTo>
                  <a:cubicBezTo>
                    <a:pt x="75" y="17"/>
                    <a:pt x="73" y="19"/>
                    <a:pt x="70" y="20"/>
                  </a:cubicBezTo>
                  <a:cubicBezTo>
                    <a:pt x="66" y="25"/>
                    <a:pt x="61" y="27"/>
                    <a:pt x="57" y="31"/>
                  </a:cubicBezTo>
                  <a:cubicBezTo>
                    <a:pt x="54" y="33"/>
                    <a:pt x="50" y="34"/>
                    <a:pt x="47" y="33"/>
                  </a:cubicBezTo>
                  <a:cubicBezTo>
                    <a:pt x="45" y="33"/>
                    <a:pt x="44" y="32"/>
                    <a:pt x="41" y="31"/>
                  </a:cubicBezTo>
                  <a:cubicBezTo>
                    <a:pt x="37" y="25"/>
                    <a:pt x="37" y="27"/>
                    <a:pt x="33" y="26"/>
                  </a:cubicBezTo>
                  <a:cubicBezTo>
                    <a:pt x="32" y="27"/>
                    <a:pt x="31" y="27"/>
                    <a:pt x="31" y="29"/>
                  </a:cubicBezTo>
                  <a:cubicBezTo>
                    <a:pt x="31" y="30"/>
                    <a:pt x="31" y="31"/>
                    <a:pt x="31" y="32"/>
                  </a:cubicBezTo>
                  <a:cubicBezTo>
                    <a:pt x="28" y="35"/>
                    <a:pt x="24" y="38"/>
                    <a:pt x="22" y="42"/>
                  </a:cubicBezTo>
                  <a:cubicBezTo>
                    <a:pt x="19" y="43"/>
                    <a:pt x="16" y="43"/>
                    <a:pt x="15" y="44"/>
                  </a:cubicBezTo>
                  <a:cubicBezTo>
                    <a:pt x="10" y="42"/>
                    <a:pt x="9" y="40"/>
                    <a:pt x="7" y="38"/>
                  </a:cubicBezTo>
                  <a:cubicBezTo>
                    <a:pt x="6" y="38"/>
                    <a:pt x="5" y="37"/>
                    <a:pt x="4" y="37"/>
                  </a:cubicBezTo>
                  <a:cubicBezTo>
                    <a:pt x="2" y="37"/>
                    <a:pt x="1" y="37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74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2"/>
                    <a:pt x="154" y="3"/>
                    <a:pt x="154" y="4"/>
                  </a:cubicBezTo>
                  <a:cubicBezTo>
                    <a:pt x="156" y="8"/>
                    <a:pt x="156" y="10"/>
                    <a:pt x="155" y="14"/>
                  </a:cubicBezTo>
                  <a:cubicBezTo>
                    <a:pt x="155" y="17"/>
                    <a:pt x="155" y="20"/>
                    <a:pt x="156" y="25"/>
                  </a:cubicBezTo>
                  <a:cubicBezTo>
                    <a:pt x="150" y="25"/>
                    <a:pt x="144" y="25"/>
                    <a:pt x="137" y="25"/>
                  </a:cubicBezTo>
                  <a:cubicBezTo>
                    <a:pt x="135" y="27"/>
                    <a:pt x="138" y="31"/>
                    <a:pt x="140" y="33"/>
                  </a:cubicBezTo>
                  <a:cubicBezTo>
                    <a:pt x="140" y="34"/>
                    <a:pt x="139" y="35"/>
                    <a:pt x="139" y="36"/>
                  </a:cubicBezTo>
                  <a:cubicBezTo>
                    <a:pt x="137" y="36"/>
                    <a:pt x="133" y="31"/>
                    <a:pt x="133" y="31"/>
                  </a:cubicBezTo>
                  <a:cubicBezTo>
                    <a:pt x="131" y="31"/>
                    <a:pt x="129" y="31"/>
                    <a:pt x="127" y="31"/>
                  </a:cubicBezTo>
                  <a:cubicBezTo>
                    <a:pt x="126" y="32"/>
                    <a:pt x="125" y="34"/>
                    <a:pt x="124" y="36"/>
                  </a:cubicBezTo>
                  <a:cubicBezTo>
                    <a:pt x="124" y="37"/>
                    <a:pt x="124" y="41"/>
                    <a:pt x="121" y="43"/>
                  </a:cubicBezTo>
                  <a:cubicBezTo>
                    <a:pt x="118" y="40"/>
                    <a:pt x="114" y="42"/>
                    <a:pt x="112" y="42"/>
                  </a:cubicBezTo>
                  <a:cubicBezTo>
                    <a:pt x="111" y="42"/>
                    <a:pt x="111" y="41"/>
                    <a:pt x="110" y="40"/>
                  </a:cubicBezTo>
                  <a:cubicBezTo>
                    <a:pt x="110" y="34"/>
                    <a:pt x="106" y="35"/>
                    <a:pt x="104" y="35"/>
                  </a:cubicBezTo>
                  <a:cubicBezTo>
                    <a:pt x="104" y="35"/>
                    <a:pt x="104" y="34"/>
                    <a:pt x="104" y="33"/>
                  </a:cubicBezTo>
                  <a:cubicBezTo>
                    <a:pt x="106" y="29"/>
                    <a:pt x="109" y="24"/>
                    <a:pt x="109" y="20"/>
                  </a:cubicBezTo>
                  <a:cubicBezTo>
                    <a:pt x="107" y="17"/>
                    <a:pt x="104" y="15"/>
                    <a:pt x="104" y="12"/>
                  </a:cubicBezTo>
                  <a:cubicBezTo>
                    <a:pt x="102" y="9"/>
                    <a:pt x="101" y="10"/>
                    <a:pt x="99" y="10"/>
                  </a:cubicBezTo>
                  <a:cubicBezTo>
                    <a:pt x="97" y="11"/>
                    <a:pt x="95" y="11"/>
                    <a:pt x="93" y="11"/>
                  </a:cubicBezTo>
                  <a:cubicBezTo>
                    <a:pt x="90" y="14"/>
                    <a:pt x="88" y="15"/>
                    <a:pt x="86" y="16"/>
                  </a:cubicBezTo>
                  <a:cubicBezTo>
                    <a:pt x="84" y="16"/>
                    <a:pt x="82" y="17"/>
                    <a:pt x="80" y="17"/>
                  </a:cubicBezTo>
                  <a:cubicBezTo>
                    <a:pt x="80" y="12"/>
                    <a:pt x="77" y="11"/>
                    <a:pt x="75" y="9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5"/>
                    <a:pt x="74" y="2"/>
                    <a:pt x="74" y="0"/>
                  </a:cubicBezTo>
                  <a:close/>
                  <a:moveTo>
                    <a:pt x="155" y="0"/>
                  </a:moveTo>
                  <a:cubicBezTo>
                    <a:pt x="200" y="0"/>
                    <a:pt x="200" y="0"/>
                    <a:pt x="200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200" y="3"/>
                    <a:pt x="200" y="6"/>
                    <a:pt x="199" y="7"/>
                  </a:cubicBezTo>
                  <a:cubicBezTo>
                    <a:pt x="195" y="11"/>
                    <a:pt x="194" y="11"/>
                    <a:pt x="194" y="17"/>
                  </a:cubicBezTo>
                  <a:cubicBezTo>
                    <a:pt x="194" y="18"/>
                    <a:pt x="195" y="19"/>
                    <a:pt x="195" y="20"/>
                  </a:cubicBezTo>
                  <a:cubicBezTo>
                    <a:pt x="194" y="23"/>
                    <a:pt x="192" y="29"/>
                    <a:pt x="193" y="33"/>
                  </a:cubicBezTo>
                  <a:cubicBezTo>
                    <a:pt x="193" y="34"/>
                    <a:pt x="193" y="35"/>
                    <a:pt x="194" y="35"/>
                  </a:cubicBezTo>
                  <a:cubicBezTo>
                    <a:pt x="192" y="36"/>
                    <a:pt x="189" y="37"/>
                    <a:pt x="187" y="39"/>
                  </a:cubicBezTo>
                  <a:cubicBezTo>
                    <a:pt x="183" y="35"/>
                    <a:pt x="179" y="38"/>
                    <a:pt x="174" y="40"/>
                  </a:cubicBezTo>
                  <a:cubicBezTo>
                    <a:pt x="172" y="40"/>
                    <a:pt x="171" y="41"/>
                    <a:pt x="169" y="41"/>
                  </a:cubicBezTo>
                  <a:cubicBezTo>
                    <a:pt x="168" y="40"/>
                    <a:pt x="165" y="40"/>
                    <a:pt x="164" y="40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7" y="36"/>
                    <a:pt x="170" y="33"/>
                    <a:pt x="172" y="30"/>
                  </a:cubicBezTo>
                  <a:cubicBezTo>
                    <a:pt x="172" y="26"/>
                    <a:pt x="171" y="25"/>
                    <a:pt x="171" y="24"/>
                  </a:cubicBezTo>
                  <a:cubicBezTo>
                    <a:pt x="167" y="24"/>
                    <a:pt x="165" y="24"/>
                    <a:pt x="163" y="25"/>
                  </a:cubicBezTo>
                  <a:cubicBezTo>
                    <a:pt x="162" y="25"/>
                    <a:pt x="160" y="25"/>
                    <a:pt x="158" y="26"/>
                  </a:cubicBezTo>
                  <a:cubicBezTo>
                    <a:pt x="158" y="23"/>
                    <a:pt x="157" y="21"/>
                    <a:pt x="156" y="19"/>
                  </a:cubicBezTo>
                  <a:cubicBezTo>
                    <a:pt x="156" y="14"/>
                    <a:pt x="158" y="10"/>
                    <a:pt x="157" y="4"/>
                  </a:cubicBezTo>
                  <a:cubicBezTo>
                    <a:pt x="156" y="4"/>
                    <a:pt x="156" y="3"/>
                    <a:pt x="155" y="3"/>
                  </a:cubicBezTo>
                  <a:cubicBezTo>
                    <a:pt x="155" y="2"/>
                    <a:pt x="155" y="1"/>
                    <a:pt x="155" y="0"/>
                  </a:cubicBezTo>
                  <a:close/>
                  <a:moveTo>
                    <a:pt x="202" y="0"/>
                  </a:moveTo>
                  <a:cubicBezTo>
                    <a:pt x="255" y="0"/>
                    <a:pt x="255" y="0"/>
                    <a:pt x="255" y="0"/>
                  </a:cubicBezTo>
                  <a:cubicBezTo>
                    <a:pt x="254" y="4"/>
                    <a:pt x="252" y="8"/>
                    <a:pt x="254" y="12"/>
                  </a:cubicBezTo>
                  <a:cubicBezTo>
                    <a:pt x="255" y="12"/>
                    <a:pt x="255" y="13"/>
                    <a:pt x="256" y="13"/>
                  </a:cubicBezTo>
                  <a:cubicBezTo>
                    <a:pt x="256" y="14"/>
                    <a:pt x="256" y="14"/>
                    <a:pt x="256" y="14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2" y="13"/>
                    <a:pt x="250" y="14"/>
                  </a:cubicBezTo>
                  <a:cubicBezTo>
                    <a:pt x="249" y="15"/>
                    <a:pt x="250" y="15"/>
                    <a:pt x="250" y="18"/>
                  </a:cubicBezTo>
                  <a:cubicBezTo>
                    <a:pt x="245" y="22"/>
                    <a:pt x="246" y="20"/>
                    <a:pt x="245" y="27"/>
                  </a:cubicBezTo>
                  <a:cubicBezTo>
                    <a:pt x="244" y="29"/>
                    <a:pt x="242" y="30"/>
                    <a:pt x="241" y="31"/>
                  </a:cubicBezTo>
                  <a:cubicBezTo>
                    <a:pt x="238" y="31"/>
                    <a:pt x="236" y="32"/>
                    <a:pt x="235" y="32"/>
                  </a:cubicBezTo>
                  <a:cubicBezTo>
                    <a:pt x="233" y="33"/>
                    <a:pt x="233" y="35"/>
                    <a:pt x="236" y="37"/>
                  </a:cubicBezTo>
                  <a:cubicBezTo>
                    <a:pt x="230" y="38"/>
                    <a:pt x="227" y="43"/>
                    <a:pt x="224" y="47"/>
                  </a:cubicBezTo>
                  <a:cubicBezTo>
                    <a:pt x="224" y="47"/>
                    <a:pt x="224" y="48"/>
                    <a:pt x="223" y="49"/>
                  </a:cubicBezTo>
                  <a:cubicBezTo>
                    <a:pt x="222" y="52"/>
                    <a:pt x="220" y="53"/>
                    <a:pt x="218" y="54"/>
                  </a:cubicBezTo>
                  <a:cubicBezTo>
                    <a:pt x="218" y="50"/>
                    <a:pt x="216" y="48"/>
                    <a:pt x="214" y="47"/>
                  </a:cubicBezTo>
                  <a:cubicBezTo>
                    <a:pt x="214" y="47"/>
                    <a:pt x="214" y="47"/>
                    <a:pt x="214" y="47"/>
                  </a:cubicBezTo>
                  <a:cubicBezTo>
                    <a:pt x="211" y="42"/>
                    <a:pt x="208" y="38"/>
                    <a:pt x="204" y="34"/>
                  </a:cubicBezTo>
                  <a:cubicBezTo>
                    <a:pt x="200" y="33"/>
                    <a:pt x="197" y="34"/>
                    <a:pt x="195" y="33"/>
                  </a:cubicBezTo>
                  <a:cubicBezTo>
                    <a:pt x="194" y="29"/>
                    <a:pt x="195" y="26"/>
                    <a:pt x="196" y="22"/>
                  </a:cubicBezTo>
                  <a:cubicBezTo>
                    <a:pt x="197" y="19"/>
                    <a:pt x="196" y="16"/>
                    <a:pt x="196" y="14"/>
                  </a:cubicBezTo>
                  <a:cubicBezTo>
                    <a:pt x="198" y="11"/>
                    <a:pt x="200" y="9"/>
                    <a:pt x="201" y="7"/>
                  </a:cubicBezTo>
                  <a:cubicBezTo>
                    <a:pt x="201" y="6"/>
                    <a:pt x="202" y="4"/>
                    <a:pt x="202" y="2"/>
                  </a:cubicBezTo>
                  <a:cubicBezTo>
                    <a:pt x="202" y="2"/>
                    <a:pt x="202" y="1"/>
                    <a:pt x="202" y="0"/>
                  </a:cubicBezTo>
                  <a:close/>
                  <a:moveTo>
                    <a:pt x="0" y="7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2" y="56"/>
                    <a:pt x="4" y="56"/>
                    <a:pt x="6" y="57"/>
                  </a:cubicBezTo>
                  <a:cubicBezTo>
                    <a:pt x="7" y="57"/>
                    <a:pt x="8" y="58"/>
                    <a:pt x="10" y="59"/>
                  </a:cubicBezTo>
                  <a:cubicBezTo>
                    <a:pt x="11" y="59"/>
                    <a:pt x="13" y="59"/>
                    <a:pt x="14" y="59"/>
                  </a:cubicBezTo>
                  <a:cubicBezTo>
                    <a:pt x="14" y="61"/>
                    <a:pt x="15" y="62"/>
                    <a:pt x="15" y="63"/>
                  </a:cubicBezTo>
                  <a:cubicBezTo>
                    <a:pt x="14" y="64"/>
                    <a:pt x="14" y="65"/>
                    <a:pt x="13" y="66"/>
                  </a:cubicBezTo>
                  <a:cubicBezTo>
                    <a:pt x="11" y="68"/>
                    <a:pt x="9" y="69"/>
                    <a:pt x="7" y="69"/>
                  </a:cubicBezTo>
                  <a:cubicBezTo>
                    <a:pt x="4" y="69"/>
                    <a:pt x="2" y="70"/>
                    <a:pt x="0" y="70"/>
                  </a:cubicBezTo>
                  <a:close/>
                  <a:moveTo>
                    <a:pt x="0" y="53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4" y="39"/>
                    <a:pt x="5" y="40"/>
                    <a:pt x="7" y="40"/>
                  </a:cubicBezTo>
                  <a:cubicBezTo>
                    <a:pt x="8" y="42"/>
                    <a:pt x="10" y="43"/>
                    <a:pt x="12" y="45"/>
                  </a:cubicBezTo>
                  <a:cubicBezTo>
                    <a:pt x="14" y="45"/>
                    <a:pt x="16" y="46"/>
                    <a:pt x="21" y="45"/>
                  </a:cubicBezTo>
                  <a:cubicBezTo>
                    <a:pt x="25" y="42"/>
                    <a:pt x="29" y="36"/>
                    <a:pt x="33" y="33"/>
                  </a:cubicBezTo>
                  <a:cubicBezTo>
                    <a:pt x="33" y="32"/>
                    <a:pt x="33" y="31"/>
                    <a:pt x="33" y="29"/>
                  </a:cubicBezTo>
                  <a:cubicBezTo>
                    <a:pt x="34" y="29"/>
                    <a:pt x="35" y="29"/>
                    <a:pt x="37" y="29"/>
                  </a:cubicBezTo>
                  <a:cubicBezTo>
                    <a:pt x="37" y="30"/>
                    <a:pt x="38" y="30"/>
                    <a:pt x="38" y="31"/>
                  </a:cubicBezTo>
                  <a:cubicBezTo>
                    <a:pt x="40" y="32"/>
                    <a:pt x="44" y="34"/>
                    <a:pt x="48" y="36"/>
                  </a:cubicBezTo>
                  <a:cubicBezTo>
                    <a:pt x="49" y="36"/>
                    <a:pt x="50" y="36"/>
                    <a:pt x="51" y="36"/>
                  </a:cubicBezTo>
                  <a:cubicBezTo>
                    <a:pt x="53" y="35"/>
                    <a:pt x="55" y="34"/>
                    <a:pt x="58" y="33"/>
                  </a:cubicBezTo>
                  <a:cubicBezTo>
                    <a:pt x="61" y="30"/>
                    <a:pt x="63" y="29"/>
                    <a:pt x="68" y="26"/>
                  </a:cubicBezTo>
                  <a:cubicBezTo>
                    <a:pt x="68" y="25"/>
                    <a:pt x="69" y="25"/>
                    <a:pt x="70" y="24"/>
                  </a:cubicBezTo>
                  <a:cubicBezTo>
                    <a:pt x="73" y="20"/>
                    <a:pt x="75" y="19"/>
                    <a:pt x="80" y="18"/>
                  </a:cubicBezTo>
                  <a:cubicBezTo>
                    <a:pt x="82" y="18"/>
                    <a:pt x="84" y="18"/>
                    <a:pt x="87" y="18"/>
                  </a:cubicBezTo>
                  <a:cubicBezTo>
                    <a:pt x="93" y="15"/>
                    <a:pt x="94" y="12"/>
                    <a:pt x="101" y="12"/>
                  </a:cubicBezTo>
                  <a:cubicBezTo>
                    <a:pt x="102" y="14"/>
                    <a:pt x="103" y="16"/>
                    <a:pt x="105" y="18"/>
                  </a:cubicBezTo>
                  <a:cubicBezTo>
                    <a:pt x="106" y="19"/>
                    <a:pt x="107" y="20"/>
                    <a:pt x="108" y="21"/>
                  </a:cubicBezTo>
                  <a:cubicBezTo>
                    <a:pt x="106" y="24"/>
                    <a:pt x="104" y="27"/>
                    <a:pt x="102" y="32"/>
                  </a:cubicBezTo>
                  <a:cubicBezTo>
                    <a:pt x="102" y="33"/>
                    <a:pt x="102" y="35"/>
                    <a:pt x="102" y="36"/>
                  </a:cubicBezTo>
                  <a:cubicBezTo>
                    <a:pt x="103" y="37"/>
                    <a:pt x="105" y="37"/>
                    <a:pt x="108" y="37"/>
                  </a:cubicBezTo>
                  <a:cubicBezTo>
                    <a:pt x="108" y="39"/>
                    <a:pt x="109" y="40"/>
                    <a:pt x="109" y="42"/>
                  </a:cubicBezTo>
                  <a:cubicBezTo>
                    <a:pt x="110" y="43"/>
                    <a:pt x="110" y="43"/>
                    <a:pt x="111" y="44"/>
                  </a:cubicBezTo>
                  <a:cubicBezTo>
                    <a:pt x="113" y="44"/>
                    <a:pt x="116" y="43"/>
                    <a:pt x="119" y="43"/>
                  </a:cubicBezTo>
                  <a:cubicBezTo>
                    <a:pt x="121" y="45"/>
                    <a:pt x="121" y="49"/>
                    <a:pt x="121" y="54"/>
                  </a:cubicBezTo>
                  <a:cubicBezTo>
                    <a:pt x="121" y="55"/>
                    <a:pt x="120" y="56"/>
                    <a:pt x="118" y="57"/>
                  </a:cubicBezTo>
                  <a:cubicBezTo>
                    <a:pt x="118" y="58"/>
                    <a:pt x="116" y="58"/>
                    <a:pt x="115" y="58"/>
                  </a:cubicBezTo>
                  <a:cubicBezTo>
                    <a:pt x="115" y="61"/>
                    <a:pt x="115" y="64"/>
                    <a:pt x="114" y="66"/>
                  </a:cubicBezTo>
                  <a:cubicBezTo>
                    <a:pt x="114" y="68"/>
                    <a:pt x="113" y="69"/>
                    <a:pt x="112" y="71"/>
                  </a:cubicBezTo>
                  <a:cubicBezTo>
                    <a:pt x="111" y="71"/>
                    <a:pt x="109" y="72"/>
                    <a:pt x="109" y="74"/>
                  </a:cubicBezTo>
                  <a:cubicBezTo>
                    <a:pt x="105" y="74"/>
                    <a:pt x="102" y="83"/>
                    <a:pt x="99" y="85"/>
                  </a:cubicBezTo>
                  <a:cubicBezTo>
                    <a:pt x="99" y="86"/>
                    <a:pt x="96" y="87"/>
                    <a:pt x="96" y="87"/>
                  </a:cubicBezTo>
                  <a:cubicBezTo>
                    <a:pt x="94" y="89"/>
                    <a:pt x="91" y="91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7" y="94"/>
                    <a:pt x="85" y="97"/>
                    <a:pt x="84" y="99"/>
                  </a:cubicBezTo>
                  <a:cubicBezTo>
                    <a:pt x="83" y="101"/>
                    <a:pt x="82" y="103"/>
                    <a:pt x="81" y="105"/>
                  </a:cubicBezTo>
                  <a:cubicBezTo>
                    <a:pt x="77" y="106"/>
                    <a:pt x="75" y="107"/>
                    <a:pt x="73" y="109"/>
                  </a:cubicBezTo>
                  <a:cubicBezTo>
                    <a:pt x="71" y="109"/>
                    <a:pt x="71" y="109"/>
                    <a:pt x="70" y="109"/>
                  </a:cubicBezTo>
                  <a:cubicBezTo>
                    <a:pt x="70" y="108"/>
                    <a:pt x="70" y="107"/>
                    <a:pt x="70" y="106"/>
                  </a:cubicBezTo>
                  <a:cubicBezTo>
                    <a:pt x="69" y="106"/>
                    <a:pt x="69" y="105"/>
                    <a:pt x="68" y="105"/>
                  </a:cubicBezTo>
                  <a:cubicBezTo>
                    <a:pt x="66" y="105"/>
                    <a:pt x="66" y="104"/>
                    <a:pt x="65" y="104"/>
                  </a:cubicBezTo>
                  <a:cubicBezTo>
                    <a:pt x="64" y="100"/>
                    <a:pt x="62" y="100"/>
                    <a:pt x="60" y="101"/>
                  </a:cubicBezTo>
                  <a:cubicBezTo>
                    <a:pt x="59" y="103"/>
                    <a:pt x="59" y="104"/>
                    <a:pt x="59" y="105"/>
                  </a:cubicBezTo>
                  <a:cubicBezTo>
                    <a:pt x="55" y="106"/>
                    <a:pt x="51" y="106"/>
                    <a:pt x="47" y="106"/>
                  </a:cubicBezTo>
                  <a:cubicBezTo>
                    <a:pt x="45" y="106"/>
                    <a:pt x="42" y="105"/>
                    <a:pt x="39" y="105"/>
                  </a:cubicBezTo>
                  <a:cubicBezTo>
                    <a:pt x="37" y="104"/>
                    <a:pt x="36" y="104"/>
                    <a:pt x="34" y="104"/>
                  </a:cubicBezTo>
                  <a:cubicBezTo>
                    <a:pt x="32" y="102"/>
                    <a:pt x="31" y="101"/>
                    <a:pt x="29" y="99"/>
                  </a:cubicBezTo>
                  <a:cubicBezTo>
                    <a:pt x="29" y="97"/>
                    <a:pt x="28" y="96"/>
                    <a:pt x="27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5" y="91"/>
                    <a:pt x="27" y="90"/>
                    <a:pt x="28" y="87"/>
                  </a:cubicBezTo>
                  <a:cubicBezTo>
                    <a:pt x="28" y="86"/>
                    <a:pt x="28" y="84"/>
                    <a:pt x="28" y="83"/>
                  </a:cubicBezTo>
                  <a:cubicBezTo>
                    <a:pt x="27" y="82"/>
                    <a:pt x="25" y="81"/>
                    <a:pt x="24" y="80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17" y="79"/>
                    <a:pt x="13" y="79"/>
                    <a:pt x="9" y="78"/>
                  </a:cubicBezTo>
                  <a:cubicBezTo>
                    <a:pt x="8" y="78"/>
                    <a:pt x="7" y="77"/>
                    <a:pt x="5" y="77"/>
                  </a:cubicBezTo>
                  <a:cubicBezTo>
                    <a:pt x="5" y="74"/>
                    <a:pt x="4" y="73"/>
                    <a:pt x="4" y="71"/>
                  </a:cubicBezTo>
                  <a:cubicBezTo>
                    <a:pt x="5" y="71"/>
                    <a:pt x="7" y="71"/>
                    <a:pt x="9" y="71"/>
                  </a:cubicBezTo>
                  <a:cubicBezTo>
                    <a:pt x="11" y="71"/>
                    <a:pt x="13" y="68"/>
                    <a:pt x="15" y="67"/>
                  </a:cubicBezTo>
                  <a:cubicBezTo>
                    <a:pt x="17" y="63"/>
                    <a:pt x="17" y="60"/>
                    <a:pt x="15" y="58"/>
                  </a:cubicBezTo>
                  <a:cubicBezTo>
                    <a:pt x="14" y="58"/>
                    <a:pt x="12" y="58"/>
                    <a:pt x="11" y="58"/>
                  </a:cubicBezTo>
                  <a:cubicBezTo>
                    <a:pt x="7" y="55"/>
                    <a:pt x="4" y="54"/>
                    <a:pt x="0" y="53"/>
                  </a:cubicBezTo>
                  <a:close/>
                  <a:moveTo>
                    <a:pt x="89" y="131"/>
                  </a:moveTo>
                  <a:cubicBezTo>
                    <a:pt x="85" y="128"/>
                    <a:pt x="85" y="126"/>
                    <a:pt x="84" y="124"/>
                  </a:cubicBezTo>
                  <a:cubicBezTo>
                    <a:pt x="83" y="120"/>
                    <a:pt x="81" y="118"/>
                    <a:pt x="80" y="116"/>
                  </a:cubicBezTo>
                  <a:cubicBezTo>
                    <a:pt x="80" y="111"/>
                    <a:pt x="80" y="112"/>
                    <a:pt x="83" y="109"/>
                  </a:cubicBezTo>
                  <a:cubicBezTo>
                    <a:pt x="84" y="101"/>
                    <a:pt x="84" y="100"/>
                    <a:pt x="91" y="94"/>
                  </a:cubicBezTo>
                  <a:cubicBezTo>
                    <a:pt x="95" y="91"/>
                    <a:pt x="98" y="88"/>
                    <a:pt x="102" y="85"/>
                  </a:cubicBezTo>
                  <a:cubicBezTo>
                    <a:pt x="105" y="81"/>
                    <a:pt x="108" y="78"/>
                    <a:pt x="112" y="73"/>
                  </a:cubicBezTo>
                  <a:cubicBezTo>
                    <a:pt x="115" y="71"/>
                    <a:pt x="115" y="69"/>
                    <a:pt x="116" y="66"/>
                  </a:cubicBezTo>
                  <a:cubicBezTo>
                    <a:pt x="116" y="58"/>
                    <a:pt x="119" y="60"/>
                    <a:pt x="123" y="55"/>
                  </a:cubicBezTo>
                  <a:cubicBezTo>
                    <a:pt x="123" y="52"/>
                    <a:pt x="123" y="47"/>
                    <a:pt x="123" y="44"/>
                  </a:cubicBezTo>
                  <a:cubicBezTo>
                    <a:pt x="125" y="42"/>
                    <a:pt x="125" y="39"/>
                    <a:pt x="126" y="37"/>
                  </a:cubicBezTo>
                  <a:cubicBezTo>
                    <a:pt x="126" y="35"/>
                    <a:pt x="127" y="34"/>
                    <a:pt x="128" y="33"/>
                  </a:cubicBezTo>
                  <a:cubicBezTo>
                    <a:pt x="129" y="33"/>
                    <a:pt x="130" y="33"/>
                    <a:pt x="131" y="33"/>
                  </a:cubicBezTo>
                  <a:cubicBezTo>
                    <a:pt x="133" y="34"/>
                    <a:pt x="135" y="36"/>
                    <a:pt x="137" y="38"/>
                  </a:cubicBezTo>
                  <a:cubicBezTo>
                    <a:pt x="138" y="38"/>
                    <a:pt x="139" y="38"/>
                    <a:pt x="140" y="38"/>
                  </a:cubicBezTo>
                  <a:cubicBezTo>
                    <a:pt x="143" y="36"/>
                    <a:pt x="143" y="33"/>
                    <a:pt x="143" y="32"/>
                  </a:cubicBezTo>
                  <a:cubicBezTo>
                    <a:pt x="142" y="31"/>
                    <a:pt x="139" y="29"/>
                    <a:pt x="138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46" y="27"/>
                    <a:pt x="151" y="27"/>
                    <a:pt x="156" y="27"/>
                  </a:cubicBezTo>
                  <a:cubicBezTo>
                    <a:pt x="158" y="29"/>
                    <a:pt x="164" y="29"/>
                    <a:pt x="168" y="25"/>
                  </a:cubicBezTo>
                  <a:cubicBezTo>
                    <a:pt x="169" y="25"/>
                    <a:pt x="169" y="25"/>
                    <a:pt x="170" y="25"/>
                  </a:cubicBezTo>
                  <a:cubicBezTo>
                    <a:pt x="170" y="27"/>
                    <a:pt x="170" y="29"/>
                    <a:pt x="170" y="30"/>
                  </a:cubicBezTo>
                  <a:cubicBezTo>
                    <a:pt x="168" y="32"/>
                    <a:pt x="164" y="35"/>
                    <a:pt x="162" y="38"/>
                  </a:cubicBezTo>
                  <a:cubicBezTo>
                    <a:pt x="162" y="42"/>
                    <a:pt x="163" y="43"/>
                    <a:pt x="171" y="43"/>
                  </a:cubicBezTo>
                  <a:cubicBezTo>
                    <a:pt x="174" y="41"/>
                    <a:pt x="177" y="40"/>
                    <a:pt x="181" y="39"/>
                  </a:cubicBezTo>
                  <a:cubicBezTo>
                    <a:pt x="182" y="39"/>
                    <a:pt x="183" y="39"/>
                    <a:pt x="184" y="39"/>
                  </a:cubicBezTo>
                  <a:cubicBezTo>
                    <a:pt x="184" y="39"/>
                    <a:pt x="185" y="40"/>
                    <a:pt x="186" y="40"/>
                  </a:cubicBezTo>
                  <a:cubicBezTo>
                    <a:pt x="192" y="40"/>
                    <a:pt x="195" y="33"/>
                    <a:pt x="203" y="36"/>
                  </a:cubicBezTo>
                  <a:cubicBezTo>
                    <a:pt x="205" y="38"/>
                    <a:pt x="206" y="40"/>
                    <a:pt x="208" y="42"/>
                  </a:cubicBezTo>
                  <a:cubicBezTo>
                    <a:pt x="210" y="45"/>
                    <a:pt x="213" y="48"/>
                    <a:pt x="216" y="53"/>
                  </a:cubicBezTo>
                  <a:cubicBezTo>
                    <a:pt x="216" y="54"/>
                    <a:pt x="216" y="54"/>
                    <a:pt x="216" y="55"/>
                  </a:cubicBezTo>
                  <a:cubicBezTo>
                    <a:pt x="212" y="55"/>
                    <a:pt x="212" y="56"/>
                    <a:pt x="210" y="57"/>
                  </a:cubicBezTo>
                  <a:cubicBezTo>
                    <a:pt x="208" y="59"/>
                    <a:pt x="203" y="60"/>
                    <a:pt x="206" y="65"/>
                  </a:cubicBezTo>
                  <a:cubicBezTo>
                    <a:pt x="206" y="65"/>
                    <a:pt x="206" y="65"/>
                    <a:pt x="206" y="66"/>
                  </a:cubicBezTo>
                  <a:cubicBezTo>
                    <a:pt x="201" y="68"/>
                    <a:pt x="195" y="72"/>
                    <a:pt x="189" y="76"/>
                  </a:cubicBezTo>
                  <a:cubicBezTo>
                    <a:pt x="189" y="76"/>
                    <a:pt x="188" y="77"/>
                    <a:pt x="187" y="78"/>
                  </a:cubicBezTo>
                  <a:cubicBezTo>
                    <a:pt x="185" y="78"/>
                    <a:pt x="184" y="77"/>
                    <a:pt x="184" y="77"/>
                  </a:cubicBezTo>
                  <a:cubicBezTo>
                    <a:pt x="183" y="77"/>
                    <a:pt x="182" y="77"/>
                    <a:pt x="181" y="77"/>
                  </a:cubicBezTo>
                  <a:cubicBezTo>
                    <a:pt x="180" y="77"/>
                    <a:pt x="179" y="78"/>
                    <a:pt x="179" y="79"/>
                  </a:cubicBezTo>
                  <a:cubicBezTo>
                    <a:pt x="178" y="79"/>
                    <a:pt x="177" y="79"/>
                    <a:pt x="177" y="79"/>
                  </a:cubicBezTo>
                  <a:cubicBezTo>
                    <a:pt x="174" y="76"/>
                    <a:pt x="173" y="77"/>
                    <a:pt x="171" y="77"/>
                  </a:cubicBezTo>
                  <a:cubicBezTo>
                    <a:pt x="171" y="79"/>
                    <a:pt x="171" y="80"/>
                    <a:pt x="171" y="82"/>
                  </a:cubicBezTo>
                  <a:cubicBezTo>
                    <a:pt x="169" y="84"/>
                    <a:pt x="167" y="81"/>
                    <a:pt x="165" y="86"/>
                  </a:cubicBezTo>
                  <a:cubicBezTo>
                    <a:pt x="161" y="86"/>
                    <a:pt x="162" y="85"/>
                    <a:pt x="161" y="83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58" y="81"/>
                    <a:pt x="157" y="80"/>
                    <a:pt x="155" y="79"/>
                  </a:cubicBezTo>
                  <a:cubicBezTo>
                    <a:pt x="155" y="79"/>
                    <a:pt x="154" y="79"/>
                    <a:pt x="153" y="79"/>
                  </a:cubicBezTo>
                  <a:cubicBezTo>
                    <a:pt x="152" y="81"/>
                    <a:pt x="152" y="81"/>
                    <a:pt x="151" y="83"/>
                  </a:cubicBezTo>
                  <a:cubicBezTo>
                    <a:pt x="150" y="85"/>
                    <a:pt x="148" y="87"/>
                    <a:pt x="147" y="89"/>
                  </a:cubicBezTo>
                  <a:cubicBezTo>
                    <a:pt x="143" y="91"/>
                    <a:pt x="143" y="91"/>
                    <a:pt x="140" y="94"/>
                  </a:cubicBezTo>
                  <a:cubicBezTo>
                    <a:pt x="139" y="94"/>
                    <a:pt x="138" y="95"/>
                    <a:pt x="136" y="95"/>
                  </a:cubicBezTo>
                  <a:cubicBezTo>
                    <a:pt x="135" y="96"/>
                    <a:pt x="134" y="97"/>
                    <a:pt x="133" y="99"/>
                  </a:cubicBezTo>
                  <a:cubicBezTo>
                    <a:pt x="128" y="99"/>
                    <a:pt x="127" y="99"/>
                    <a:pt x="125" y="101"/>
                  </a:cubicBezTo>
                  <a:cubicBezTo>
                    <a:pt x="125" y="101"/>
                    <a:pt x="125" y="102"/>
                    <a:pt x="124" y="103"/>
                  </a:cubicBezTo>
                  <a:cubicBezTo>
                    <a:pt x="124" y="103"/>
                    <a:pt x="123" y="103"/>
                    <a:pt x="122" y="103"/>
                  </a:cubicBezTo>
                  <a:cubicBezTo>
                    <a:pt x="118" y="101"/>
                    <a:pt x="118" y="102"/>
                    <a:pt x="114" y="103"/>
                  </a:cubicBezTo>
                  <a:cubicBezTo>
                    <a:pt x="110" y="104"/>
                    <a:pt x="107" y="105"/>
                    <a:pt x="104" y="106"/>
                  </a:cubicBezTo>
                  <a:cubicBezTo>
                    <a:pt x="99" y="107"/>
                    <a:pt x="97" y="107"/>
                    <a:pt x="94" y="110"/>
                  </a:cubicBezTo>
                  <a:cubicBezTo>
                    <a:pt x="94" y="112"/>
                    <a:pt x="93" y="113"/>
                    <a:pt x="93" y="114"/>
                  </a:cubicBezTo>
                  <a:cubicBezTo>
                    <a:pt x="89" y="116"/>
                    <a:pt x="88" y="116"/>
                    <a:pt x="88" y="120"/>
                  </a:cubicBezTo>
                  <a:cubicBezTo>
                    <a:pt x="90" y="122"/>
                    <a:pt x="95" y="125"/>
                    <a:pt x="95" y="129"/>
                  </a:cubicBezTo>
                  <a:cubicBezTo>
                    <a:pt x="93" y="130"/>
                    <a:pt x="90" y="131"/>
                    <a:pt x="89" y="131"/>
                  </a:cubicBezTo>
                  <a:close/>
                  <a:moveTo>
                    <a:pt x="283" y="82"/>
                  </a:moveTo>
                  <a:cubicBezTo>
                    <a:pt x="281" y="79"/>
                    <a:pt x="280" y="77"/>
                    <a:pt x="278" y="74"/>
                  </a:cubicBezTo>
                  <a:cubicBezTo>
                    <a:pt x="277" y="73"/>
                    <a:pt x="276" y="73"/>
                    <a:pt x="275" y="73"/>
                  </a:cubicBezTo>
                  <a:cubicBezTo>
                    <a:pt x="274" y="69"/>
                    <a:pt x="272" y="66"/>
                    <a:pt x="271" y="65"/>
                  </a:cubicBezTo>
                  <a:cubicBezTo>
                    <a:pt x="270" y="64"/>
                    <a:pt x="270" y="63"/>
                    <a:pt x="270" y="61"/>
                  </a:cubicBezTo>
                  <a:cubicBezTo>
                    <a:pt x="271" y="58"/>
                    <a:pt x="272" y="55"/>
                    <a:pt x="272" y="52"/>
                  </a:cubicBezTo>
                  <a:cubicBezTo>
                    <a:pt x="270" y="44"/>
                    <a:pt x="273" y="43"/>
                    <a:pt x="276" y="39"/>
                  </a:cubicBezTo>
                  <a:cubicBezTo>
                    <a:pt x="276" y="37"/>
                    <a:pt x="276" y="35"/>
                    <a:pt x="277" y="33"/>
                  </a:cubicBezTo>
                  <a:cubicBezTo>
                    <a:pt x="279" y="26"/>
                    <a:pt x="280" y="23"/>
                    <a:pt x="284" y="19"/>
                  </a:cubicBezTo>
                  <a:cubicBezTo>
                    <a:pt x="286" y="17"/>
                    <a:pt x="288" y="16"/>
                    <a:pt x="291" y="14"/>
                  </a:cubicBezTo>
                  <a:cubicBezTo>
                    <a:pt x="293" y="14"/>
                    <a:pt x="294" y="14"/>
                    <a:pt x="296" y="14"/>
                  </a:cubicBezTo>
                  <a:cubicBezTo>
                    <a:pt x="296" y="15"/>
                    <a:pt x="298" y="19"/>
                    <a:pt x="297" y="21"/>
                  </a:cubicBezTo>
                  <a:cubicBezTo>
                    <a:pt x="294" y="26"/>
                    <a:pt x="296" y="36"/>
                    <a:pt x="296" y="44"/>
                  </a:cubicBezTo>
                  <a:cubicBezTo>
                    <a:pt x="294" y="49"/>
                    <a:pt x="291" y="56"/>
                    <a:pt x="287" y="61"/>
                  </a:cubicBezTo>
                  <a:cubicBezTo>
                    <a:pt x="287" y="62"/>
                    <a:pt x="287" y="63"/>
                    <a:pt x="286" y="64"/>
                  </a:cubicBezTo>
                  <a:cubicBezTo>
                    <a:pt x="286" y="69"/>
                    <a:pt x="285" y="76"/>
                    <a:pt x="285" y="81"/>
                  </a:cubicBezTo>
                  <a:cubicBezTo>
                    <a:pt x="284" y="81"/>
                    <a:pt x="283" y="82"/>
                    <a:pt x="283" y="8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2700">
              <a:solidFill>
                <a:schemeClr val="bg1"/>
              </a:solidFill>
              <a:miter lim="800000"/>
            </a:ln>
          </p:spPr>
          <p:txBody>
            <a:bodyPr wrap="square" lIns="91440" tIns="45720" rIns="91440" bIns="45720" anchor="t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  <a:p>
              <a:pPr algn="l" rtl="0"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78" name="Freeform 72"/>
            <p:cNvSpPr/>
            <p:nvPr/>
          </p:nvSpPr>
          <p:spPr bwMode="auto">
            <a:xfrm>
              <a:off x="4352925" y="3043237"/>
              <a:ext cx="514350" cy="819150"/>
            </a:xfrm>
            <a:custGeom>
              <a:avLst/>
              <a:gdLst>
                <a:gd name="T0" fmla="*/ 2147483647 w 273"/>
                <a:gd name="T1" fmla="*/ 2147483647 h 447"/>
                <a:gd name="T2" fmla="*/ 2147483647 w 273"/>
                <a:gd name="T3" fmla="*/ 2147483647 h 447"/>
                <a:gd name="T4" fmla="*/ 2147483647 w 273"/>
                <a:gd name="T5" fmla="*/ 2147483647 h 447"/>
                <a:gd name="T6" fmla="*/ 2147483647 w 273"/>
                <a:gd name="T7" fmla="*/ 2147483647 h 447"/>
                <a:gd name="T8" fmla="*/ 2147483647 w 273"/>
                <a:gd name="T9" fmla="*/ 0 h 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3"/>
                <a:gd name="T16" fmla="*/ 0 h 447"/>
                <a:gd name="T17" fmla="*/ 273 w 273"/>
                <a:gd name="T18" fmla="*/ 447 h 4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3" h="447">
                  <a:moveTo>
                    <a:pt x="25" y="168"/>
                  </a:moveTo>
                  <a:cubicBezTo>
                    <a:pt x="85" y="287"/>
                    <a:pt x="11" y="300"/>
                    <a:pt x="5" y="359"/>
                  </a:cubicBezTo>
                  <a:cubicBezTo>
                    <a:pt x="0" y="380"/>
                    <a:pt x="15" y="447"/>
                    <a:pt x="110" y="415"/>
                  </a:cubicBezTo>
                  <a:cubicBezTo>
                    <a:pt x="237" y="320"/>
                    <a:pt x="208" y="234"/>
                    <a:pt x="218" y="147"/>
                  </a:cubicBezTo>
                  <a:cubicBezTo>
                    <a:pt x="233" y="68"/>
                    <a:pt x="273" y="78"/>
                    <a:pt x="262" y="0"/>
                  </a:cubicBezTo>
                </a:path>
              </a:pathLst>
            </a:custGeom>
            <a:noFill/>
            <a:ln w="12700">
              <a:solidFill>
                <a:schemeClr val="bg1">
                  <a:lumMod val="85000"/>
                </a:schemeClr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9CCFF"/>
                  </a:solidFill>
                </a14:hiddenFill>
              </a:ext>
            </a:extLst>
          </p:spPr>
          <p:txBody>
            <a:bodyPr wrap="square" lIns="91440" tIns="45720" rIns="91440" bIns="45720" anchor="t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2200"/>
                </a:lnSpc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  <a:p>
              <a:pPr algn="l" rtl="0">
                <a:lnSpc>
                  <a:spcPts val="2200"/>
                </a:lnSpc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76" name="Freeform 70"/>
            <p:cNvSpPr/>
            <p:nvPr/>
          </p:nvSpPr>
          <p:spPr bwMode="auto">
            <a:xfrm>
              <a:off x="4267200" y="2995612"/>
              <a:ext cx="609600" cy="847725"/>
            </a:xfrm>
            <a:custGeom>
              <a:avLst/>
              <a:gdLst>
                <a:gd name="T0" fmla="*/ 0 w 544"/>
                <a:gd name="T1" fmla="*/ 0 h 759"/>
                <a:gd name="T2" fmla="*/ 2147483647 w 544"/>
                <a:gd name="T3" fmla="*/ 0 h 759"/>
                <a:gd name="T4" fmla="*/ 2147483647 w 544"/>
                <a:gd name="T5" fmla="*/ 2147483647 h 759"/>
                <a:gd name="T6" fmla="*/ 0 w 544"/>
                <a:gd name="T7" fmla="*/ 2147483647 h 759"/>
                <a:gd name="T8" fmla="*/ 0 w 544"/>
                <a:gd name="T9" fmla="*/ 0 h 759"/>
                <a:gd name="T10" fmla="*/ 0 w 544"/>
                <a:gd name="T11" fmla="*/ 0 h 7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4"/>
                <a:gd name="T19" fmla="*/ 0 h 759"/>
                <a:gd name="T20" fmla="*/ 544 w 544"/>
                <a:gd name="T21" fmla="*/ 759 h 7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4" h="759">
                  <a:moveTo>
                    <a:pt x="0" y="0"/>
                  </a:moveTo>
                  <a:lnTo>
                    <a:pt x="544" y="0"/>
                  </a:lnTo>
                  <a:lnTo>
                    <a:pt x="544" y="759"/>
                  </a:lnTo>
                  <a:lnTo>
                    <a:pt x="0" y="75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9CCFF"/>
                  </a:solidFill>
                </a14:hiddenFill>
              </a:ext>
            </a:extLst>
          </p:spPr>
          <p:txBody>
            <a:bodyPr wrap="square" lIns="91440" tIns="45720" rIns="91440" bIns="45720" anchor="t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2200"/>
                </a:lnSpc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  <a:p>
              <a:pPr algn="l" rtl="0">
                <a:lnSpc>
                  <a:spcPts val="2200"/>
                </a:lnSpc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台湾省地图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3" name="Group 1"/>
          <p:cNvGrpSpPr/>
          <p:nvPr/>
        </p:nvGrpSpPr>
        <p:grpSpPr bwMode="auto">
          <a:xfrm>
            <a:off x="2733502" y="79934"/>
            <a:ext cx="3562957" cy="6694040"/>
            <a:chOff x="4" y="3"/>
            <a:chExt cx="231" cy="434"/>
          </a:xfrm>
          <a:solidFill>
            <a:schemeClr val="bg1">
              <a:lumMod val="75000"/>
            </a:schemeClr>
          </a:solidFill>
        </p:grpSpPr>
        <p:sp>
          <p:nvSpPr>
            <p:cNvPr id="46" name="未知"/>
            <p:cNvSpPr/>
            <p:nvPr/>
          </p:nvSpPr>
          <p:spPr bwMode="auto">
            <a:xfrm>
              <a:off x="26" y="328"/>
              <a:ext cx="12" cy="23"/>
            </a:xfrm>
            <a:custGeom>
              <a:avLst/>
              <a:gdLst>
                <a:gd name="T0" fmla="*/ 26 w 31"/>
                <a:gd name="T1" fmla="*/ 47 h 57"/>
                <a:gd name="T2" fmla="*/ 31 w 31"/>
                <a:gd name="T3" fmla="*/ 42 h 57"/>
                <a:gd name="T4" fmla="*/ 30 w 31"/>
                <a:gd name="T5" fmla="*/ 35 h 57"/>
                <a:gd name="T6" fmla="*/ 29 w 31"/>
                <a:gd name="T7" fmla="*/ 29 h 57"/>
                <a:gd name="T8" fmla="*/ 27 w 31"/>
                <a:gd name="T9" fmla="*/ 21 h 57"/>
                <a:gd name="T10" fmla="*/ 25 w 31"/>
                <a:gd name="T11" fmla="*/ 14 h 57"/>
                <a:gd name="T12" fmla="*/ 28 w 31"/>
                <a:gd name="T13" fmla="*/ 6 h 57"/>
                <a:gd name="T14" fmla="*/ 29 w 31"/>
                <a:gd name="T15" fmla="*/ 0 h 57"/>
                <a:gd name="T16" fmla="*/ 26 w 31"/>
                <a:gd name="T17" fmla="*/ 0 h 57"/>
                <a:gd name="T18" fmla="*/ 21 w 31"/>
                <a:gd name="T19" fmla="*/ 2 h 57"/>
                <a:gd name="T20" fmla="*/ 14 w 31"/>
                <a:gd name="T21" fmla="*/ 2 h 57"/>
                <a:gd name="T22" fmla="*/ 8 w 31"/>
                <a:gd name="T23" fmla="*/ 5 h 57"/>
                <a:gd name="T24" fmla="*/ 4 w 31"/>
                <a:gd name="T25" fmla="*/ 10 h 57"/>
                <a:gd name="T26" fmla="*/ 9 w 31"/>
                <a:gd name="T27" fmla="*/ 16 h 57"/>
                <a:gd name="T28" fmla="*/ 6 w 31"/>
                <a:gd name="T29" fmla="*/ 24 h 57"/>
                <a:gd name="T30" fmla="*/ 3 w 31"/>
                <a:gd name="T31" fmla="*/ 32 h 57"/>
                <a:gd name="T32" fmla="*/ 26 w 31"/>
                <a:gd name="T33" fmla="*/ 57 h 57"/>
                <a:gd name="T34" fmla="*/ 30 w 31"/>
                <a:gd name="T35" fmla="*/ 52 h 57"/>
                <a:gd name="T36" fmla="*/ 26 w 31"/>
                <a:gd name="T37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57">
                  <a:moveTo>
                    <a:pt x="26" y="47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6" y="23"/>
                    <a:pt x="6" y="24"/>
                  </a:cubicBezTo>
                  <a:cubicBezTo>
                    <a:pt x="5" y="25"/>
                    <a:pt x="0" y="27"/>
                    <a:pt x="3" y="32"/>
                  </a:cubicBezTo>
                  <a:cubicBezTo>
                    <a:pt x="5" y="36"/>
                    <a:pt x="26" y="56"/>
                    <a:pt x="26" y="57"/>
                  </a:cubicBezTo>
                  <a:cubicBezTo>
                    <a:pt x="30" y="52"/>
                    <a:pt x="30" y="52"/>
                    <a:pt x="30" y="52"/>
                  </a:cubicBezTo>
                  <a:lnTo>
                    <a:pt x="26" y="47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" name="未知"/>
            <p:cNvSpPr/>
            <p:nvPr/>
          </p:nvSpPr>
          <p:spPr bwMode="auto">
            <a:xfrm>
              <a:off x="19" y="236"/>
              <a:ext cx="103" cy="201"/>
            </a:xfrm>
            <a:custGeom>
              <a:avLst/>
              <a:gdLst>
                <a:gd name="T0" fmla="*/ 260 w 261"/>
                <a:gd name="T1" fmla="*/ 49 h 510"/>
                <a:gd name="T2" fmla="*/ 250 w 261"/>
                <a:gd name="T3" fmla="*/ 31 h 510"/>
                <a:gd name="T4" fmla="*/ 252 w 261"/>
                <a:gd name="T5" fmla="*/ 28 h 510"/>
                <a:gd name="T6" fmla="*/ 258 w 261"/>
                <a:gd name="T7" fmla="*/ 26 h 510"/>
                <a:gd name="T8" fmla="*/ 258 w 261"/>
                <a:gd name="T9" fmla="*/ 10 h 510"/>
                <a:gd name="T10" fmla="*/ 237 w 261"/>
                <a:gd name="T11" fmla="*/ 3 h 510"/>
                <a:gd name="T12" fmla="*/ 228 w 261"/>
                <a:gd name="T13" fmla="*/ 4 h 510"/>
                <a:gd name="T14" fmla="*/ 185 w 261"/>
                <a:gd name="T15" fmla="*/ 38 h 510"/>
                <a:gd name="T16" fmla="*/ 172 w 261"/>
                <a:gd name="T17" fmla="*/ 47 h 510"/>
                <a:gd name="T18" fmla="*/ 150 w 261"/>
                <a:gd name="T19" fmla="*/ 56 h 510"/>
                <a:gd name="T20" fmla="*/ 145 w 261"/>
                <a:gd name="T21" fmla="*/ 75 h 510"/>
                <a:gd name="T22" fmla="*/ 117 w 261"/>
                <a:gd name="T23" fmla="*/ 124 h 510"/>
                <a:gd name="T24" fmla="*/ 88 w 261"/>
                <a:gd name="T25" fmla="*/ 148 h 510"/>
                <a:gd name="T26" fmla="*/ 62 w 261"/>
                <a:gd name="T27" fmla="*/ 174 h 510"/>
                <a:gd name="T28" fmla="*/ 32 w 261"/>
                <a:gd name="T29" fmla="*/ 183 h 510"/>
                <a:gd name="T30" fmla="*/ 26 w 261"/>
                <a:gd name="T31" fmla="*/ 184 h 510"/>
                <a:gd name="T32" fmla="*/ 12 w 261"/>
                <a:gd name="T33" fmla="*/ 180 h 510"/>
                <a:gd name="T34" fmla="*/ 2 w 261"/>
                <a:gd name="T35" fmla="*/ 179 h 510"/>
                <a:gd name="T36" fmla="*/ 0 w 261"/>
                <a:gd name="T37" fmla="*/ 184 h 510"/>
                <a:gd name="T38" fmla="*/ 26 w 261"/>
                <a:gd name="T39" fmla="*/ 250 h 510"/>
                <a:gd name="T40" fmla="*/ 20 w 261"/>
                <a:gd name="T41" fmla="*/ 266 h 510"/>
                <a:gd name="T42" fmla="*/ 45 w 261"/>
                <a:gd name="T43" fmla="*/ 299 h 510"/>
                <a:gd name="T44" fmla="*/ 70 w 261"/>
                <a:gd name="T45" fmla="*/ 319 h 510"/>
                <a:gd name="T46" fmla="*/ 137 w 261"/>
                <a:gd name="T47" fmla="*/ 385 h 510"/>
                <a:gd name="T48" fmla="*/ 154 w 261"/>
                <a:gd name="T49" fmla="*/ 461 h 510"/>
                <a:gd name="T50" fmla="*/ 157 w 261"/>
                <a:gd name="T51" fmla="*/ 485 h 510"/>
                <a:gd name="T52" fmla="*/ 166 w 261"/>
                <a:gd name="T53" fmla="*/ 504 h 510"/>
                <a:gd name="T54" fmla="*/ 176 w 261"/>
                <a:gd name="T55" fmla="*/ 496 h 510"/>
                <a:gd name="T56" fmla="*/ 188 w 261"/>
                <a:gd name="T57" fmla="*/ 499 h 510"/>
                <a:gd name="T58" fmla="*/ 198 w 261"/>
                <a:gd name="T59" fmla="*/ 509 h 510"/>
                <a:gd name="T60" fmla="*/ 202 w 261"/>
                <a:gd name="T61" fmla="*/ 504 h 510"/>
                <a:gd name="T62" fmla="*/ 204 w 261"/>
                <a:gd name="T63" fmla="*/ 480 h 510"/>
                <a:gd name="T64" fmla="*/ 209 w 261"/>
                <a:gd name="T65" fmla="*/ 471 h 510"/>
                <a:gd name="T66" fmla="*/ 212 w 261"/>
                <a:gd name="T67" fmla="*/ 461 h 510"/>
                <a:gd name="T68" fmla="*/ 215 w 261"/>
                <a:gd name="T69" fmla="*/ 446 h 510"/>
                <a:gd name="T70" fmla="*/ 212 w 261"/>
                <a:gd name="T71" fmla="*/ 440 h 510"/>
                <a:gd name="T72" fmla="*/ 212 w 261"/>
                <a:gd name="T73" fmla="*/ 432 h 510"/>
                <a:gd name="T74" fmla="*/ 213 w 261"/>
                <a:gd name="T75" fmla="*/ 420 h 510"/>
                <a:gd name="T76" fmla="*/ 214 w 261"/>
                <a:gd name="T77" fmla="*/ 402 h 510"/>
                <a:gd name="T78" fmla="*/ 196 w 261"/>
                <a:gd name="T79" fmla="*/ 396 h 510"/>
                <a:gd name="T80" fmla="*/ 180 w 261"/>
                <a:gd name="T81" fmla="*/ 379 h 510"/>
                <a:gd name="T82" fmla="*/ 179 w 261"/>
                <a:gd name="T83" fmla="*/ 346 h 510"/>
                <a:gd name="T84" fmla="*/ 173 w 261"/>
                <a:gd name="T85" fmla="*/ 317 h 510"/>
                <a:gd name="T86" fmla="*/ 174 w 261"/>
                <a:gd name="T87" fmla="*/ 271 h 510"/>
                <a:gd name="T88" fmla="*/ 188 w 261"/>
                <a:gd name="T89" fmla="*/ 252 h 510"/>
                <a:gd name="T90" fmla="*/ 214 w 261"/>
                <a:gd name="T91" fmla="*/ 231 h 510"/>
                <a:gd name="T92" fmla="*/ 216 w 261"/>
                <a:gd name="T93" fmla="*/ 219 h 510"/>
                <a:gd name="T94" fmla="*/ 208 w 261"/>
                <a:gd name="T95" fmla="*/ 203 h 510"/>
                <a:gd name="T96" fmla="*/ 204 w 261"/>
                <a:gd name="T97" fmla="*/ 195 h 510"/>
                <a:gd name="T98" fmla="*/ 201 w 261"/>
                <a:gd name="T99" fmla="*/ 154 h 510"/>
                <a:gd name="T100" fmla="*/ 213 w 261"/>
                <a:gd name="T101" fmla="*/ 136 h 510"/>
                <a:gd name="T102" fmla="*/ 211 w 261"/>
                <a:gd name="T103" fmla="*/ 131 h 510"/>
                <a:gd name="T104" fmla="*/ 216 w 261"/>
                <a:gd name="T105" fmla="*/ 117 h 510"/>
                <a:gd name="T106" fmla="*/ 217 w 261"/>
                <a:gd name="T107" fmla="*/ 101 h 510"/>
                <a:gd name="T108" fmla="*/ 234 w 261"/>
                <a:gd name="T109" fmla="*/ 67 h 510"/>
                <a:gd name="T110" fmla="*/ 260 w 261"/>
                <a:gd name="T111" fmla="*/ 52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510">
                  <a:moveTo>
                    <a:pt x="260" y="52"/>
                  </a:moveTo>
                  <a:cubicBezTo>
                    <a:pt x="260" y="49"/>
                    <a:pt x="260" y="49"/>
                    <a:pt x="260" y="49"/>
                  </a:cubicBezTo>
                  <a:cubicBezTo>
                    <a:pt x="260" y="49"/>
                    <a:pt x="252" y="41"/>
                    <a:pt x="248" y="39"/>
                  </a:cubicBezTo>
                  <a:cubicBezTo>
                    <a:pt x="243" y="37"/>
                    <a:pt x="245" y="31"/>
                    <a:pt x="250" y="31"/>
                  </a:cubicBezTo>
                  <a:cubicBezTo>
                    <a:pt x="251" y="30"/>
                    <a:pt x="251" y="30"/>
                    <a:pt x="251" y="30"/>
                  </a:cubicBezTo>
                  <a:cubicBezTo>
                    <a:pt x="252" y="28"/>
                    <a:pt x="252" y="28"/>
                    <a:pt x="252" y="28"/>
                  </a:cubicBezTo>
                  <a:cubicBezTo>
                    <a:pt x="256" y="26"/>
                    <a:pt x="256" y="26"/>
                    <a:pt x="256" y="26"/>
                  </a:cubicBezTo>
                  <a:cubicBezTo>
                    <a:pt x="258" y="26"/>
                    <a:pt x="258" y="26"/>
                    <a:pt x="258" y="26"/>
                  </a:cubicBezTo>
                  <a:cubicBezTo>
                    <a:pt x="261" y="21"/>
                    <a:pt x="261" y="21"/>
                    <a:pt x="261" y="21"/>
                  </a:cubicBezTo>
                  <a:cubicBezTo>
                    <a:pt x="258" y="10"/>
                    <a:pt x="258" y="10"/>
                    <a:pt x="258" y="10"/>
                  </a:cubicBezTo>
                  <a:cubicBezTo>
                    <a:pt x="258" y="10"/>
                    <a:pt x="241" y="0"/>
                    <a:pt x="239" y="1"/>
                  </a:cubicBezTo>
                  <a:cubicBezTo>
                    <a:pt x="239" y="1"/>
                    <a:pt x="238" y="3"/>
                    <a:pt x="237" y="3"/>
                  </a:cubicBezTo>
                  <a:cubicBezTo>
                    <a:pt x="236" y="3"/>
                    <a:pt x="233" y="4"/>
                    <a:pt x="233" y="4"/>
                  </a:cubicBezTo>
                  <a:cubicBezTo>
                    <a:pt x="233" y="4"/>
                    <a:pt x="229" y="4"/>
                    <a:pt x="228" y="4"/>
                  </a:cubicBezTo>
                  <a:cubicBezTo>
                    <a:pt x="228" y="4"/>
                    <a:pt x="209" y="12"/>
                    <a:pt x="204" y="26"/>
                  </a:cubicBezTo>
                  <a:cubicBezTo>
                    <a:pt x="204" y="26"/>
                    <a:pt x="192" y="36"/>
                    <a:pt x="185" y="38"/>
                  </a:cubicBezTo>
                  <a:cubicBezTo>
                    <a:pt x="185" y="38"/>
                    <a:pt x="180" y="38"/>
                    <a:pt x="180" y="44"/>
                  </a:cubicBezTo>
                  <a:cubicBezTo>
                    <a:pt x="180" y="44"/>
                    <a:pt x="175" y="47"/>
                    <a:pt x="172" y="47"/>
                  </a:cubicBezTo>
                  <a:cubicBezTo>
                    <a:pt x="172" y="47"/>
                    <a:pt x="169" y="60"/>
                    <a:pt x="162" y="58"/>
                  </a:cubicBezTo>
                  <a:cubicBezTo>
                    <a:pt x="156" y="57"/>
                    <a:pt x="150" y="56"/>
                    <a:pt x="150" y="56"/>
                  </a:cubicBezTo>
                  <a:cubicBezTo>
                    <a:pt x="150" y="56"/>
                    <a:pt x="146" y="55"/>
                    <a:pt x="144" y="57"/>
                  </a:cubicBezTo>
                  <a:cubicBezTo>
                    <a:pt x="143" y="58"/>
                    <a:pt x="142" y="70"/>
                    <a:pt x="145" y="75"/>
                  </a:cubicBezTo>
                  <a:cubicBezTo>
                    <a:pt x="148" y="81"/>
                    <a:pt x="141" y="89"/>
                    <a:pt x="141" y="89"/>
                  </a:cubicBezTo>
                  <a:cubicBezTo>
                    <a:pt x="117" y="124"/>
                    <a:pt x="117" y="124"/>
                    <a:pt x="117" y="124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8" y="148"/>
                    <a:pt x="78" y="157"/>
                    <a:pt x="75" y="171"/>
                  </a:cubicBezTo>
                  <a:cubicBezTo>
                    <a:pt x="75" y="171"/>
                    <a:pt x="73" y="176"/>
                    <a:pt x="62" y="174"/>
                  </a:cubicBezTo>
                  <a:cubicBezTo>
                    <a:pt x="62" y="174"/>
                    <a:pt x="57" y="188"/>
                    <a:pt x="53" y="188"/>
                  </a:cubicBezTo>
                  <a:cubicBezTo>
                    <a:pt x="48" y="187"/>
                    <a:pt x="32" y="183"/>
                    <a:pt x="32" y="183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29" y="183"/>
                    <a:pt x="27" y="184"/>
                    <a:pt x="26" y="184"/>
                  </a:cubicBezTo>
                  <a:cubicBezTo>
                    <a:pt x="24" y="184"/>
                    <a:pt x="19" y="182"/>
                    <a:pt x="17" y="181"/>
                  </a:cubicBezTo>
                  <a:cubicBezTo>
                    <a:pt x="15" y="181"/>
                    <a:pt x="13" y="180"/>
                    <a:pt x="12" y="180"/>
                  </a:cubicBezTo>
                  <a:cubicBezTo>
                    <a:pt x="10" y="180"/>
                    <a:pt x="7" y="179"/>
                    <a:pt x="7" y="179"/>
                  </a:cubicBezTo>
                  <a:cubicBezTo>
                    <a:pt x="6" y="179"/>
                    <a:pt x="2" y="179"/>
                    <a:pt x="2" y="179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21" y="244"/>
                    <a:pt x="21" y="244"/>
                    <a:pt x="21" y="244"/>
                  </a:cubicBezTo>
                  <a:cubicBezTo>
                    <a:pt x="26" y="250"/>
                    <a:pt x="26" y="250"/>
                    <a:pt x="26" y="250"/>
                  </a:cubicBezTo>
                  <a:cubicBezTo>
                    <a:pt x="26" y="250"/>
                    <a:pt x="23" y="257"/>
                    <a:pt x="23" y="258"/>
                  </a:cubicBezTo>
                  <a:cubicBezTo>
                    <a:pt x="22" y="259"/>
                    <a:pt x="17" y="261"/>
                    <a:pt x="20" y="266"/>
                  </a:cubicBezTo>
                  <a:cubicBezTo>
                    <a:pt x="22" y="270"/>
                    <a:pt x="43" y="290"/>
                    <a:pt x="43" y="291"/>
                  </a:cubicBezTo>
                  <a:cubicBezTo>
                    <a:pt x="43" y="292"/>
                    <a:pt x="45" y="299"/>
                    <a:pt x="45" y="299"/>
                  </a:cubicBezTo>
                  <a:cubicBezTo>
                    <a:pt x="65" y="319"/>
                    <a:pt x="65" y="319"/>
                    <a:pt x="65" y="319"/>
                  </a:cubicBezTo>
                  <a:cubicBezTo>
                    <a:pt x="70" y="319"/>
                    <a:pt x="70" y="319"/>
                    <a:pt x="70" y="319"/>
                  </a:cubicBezTo>
                  <a:cubicBezTo>
                    <a:pt x="70" y="319"/>
                    <a:pt x="85" y="332"/>
                    <a:pt x="91" y="336"/>
                  </a:cubicBezTo>
                  <a:cubicBezTo>
                    <a:pt x="96" y="340"/>
                    <a:pt x="128" y="361"/>
                    <a:pt x="137" y="385"/>
                  </a:cubicBezTo>
                  <a:cubicBezTo>
                    <a:pt x="146" y="408"/>
                    <a:pt x="149" y="418"/>
                    <a:pt x="149" y="418"/>
                  </a:cubicBezTo>
                  <a:cubicBezTo>
                    <a:pt x="149" y="418"/>
                    <a:pt x="154" y="456"/>
                    <a:pt x="154" y="461"/>
                  </a:cubicBezTo>
                  <a:cubicBezTo>
                    <a:pt x="153" y="465"/>
                    <a:pt x="149" y="470"/>
                    <a:pt x="149" y="470"/>
                  </a:cubicBezTo>
                  <a:cubicBezTo>
                    <a:pt x="157" y="485"/>
                    <a:pt x="157" y="485"/>
                    <a:pt x="157" y="485"/>
                  </a:cubicBezTo>
                  <a:cubicBezTo>
                    <a:pt x="157" y="485"/>
                    <a:pt x="153" y="496"/>
                    <a:pt x="154" y="496"/>
                  </a:cubicBezTo>
                  <a:cubicBezTo>
                    <a:pt x="155" y="496"/>
                    <a:pt x="160" y="509"/>
                    <a:pt x="166" y="504"/>
                  </a:cubicBezTo>
                  <a:cubicBezTo>
                    <a:pt x="170" y="491"/>
                    <a:pt x="170" y="491"/>
                    <a:pt x="170" y="491"/>
                  </a:cubicBezTo>
                  <a:cubicBezTo>
                    <a:pt x="176" y="496"/>
                    <a:pt x="176" y="496"/>
                    <a:pt x="176" y="496"/>
                  </a:cubicBezTo>
                  <a:cubicBezTo>
                    <a:pt x="182" y="496"/>
                    <a:pt x="182" y="496"/>
                    <a:pt x="182" y="496"/>
                  </a:cubicBezTo>
                  <a:cubicBezTo>
                    <a:pt x="188" y="499"/>
                    <a:pt x="188" y="499"/>
                    <a:pt x="188" y="499"/>
                  </a:cubicBezTo>
                  <a:cubicBezTo>
                    <a:pt x="192" y="500"/>
                    <a:pt x="192" y="500"/>
                    <a:pt x="192" y="500"/>
                  </a:cubicBezTo>
                  <a:cubicBezTo>
                    <a:pt x="198" y="509"/>
                    <a:pt x="198" y="509"/>
                    <a:pt x="198" y="509"/>
                  </a:cubicBezTo>
                  <a:cubicBezTo>
                    <a:pt x="202" y="510"/>
                    <a:pt x="202" y="510"/>
                    <a:pt x="202" y="510"/>
                  </a:cubicBezTo>
                  <a:cubicBezTo>
                    <a:pt x="202" y="504"/>
                    <a:pt x="202" y="504"/>
                    <a:pt x="202" y="504"/>
                  </a:cubicBezTo>
                  <a:cubicBezTo>
                    <a:pt x="197" y="496"/>
                    <a:pt x="197" y="496"/>
                    <a:pt x="197" y="496"/>
                  </a:cubicBezTo>
                  <a:cubicBezTo>
                    <a:pt x="197" y="496"/>
                    <a:pt x="196" y="480"/>
                    <a:pt x="204" y="480"/>
                  </a:cubicBezTo>
                  <a:cubicBezTo>
                    <a:pt x="209" y="475"/>
                    <a:pt x="209" y="475"/>
                    <a:pt x="209" y="475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4" y="469"/>
                    <a:pt x="214" y="469"/>
                    <a:pt x="214" y="469"/>
                  </a:cubicBezTo>
                  <a:cubicBezTo>
                    <a:pt x="212" y="461"/>
                    <a:pt x="212" y="461"/>
                    <a:pt x="212" y="461"/>
                  </a:cubicBezTo>
                  <a:cubicBezTo>
                    <a:pt x="212" y="451"/>
                    <a:pt x="212" y="451"/>
                    <a:pt x="212" y="451"/>
                  </a:cubicBezTo>
                  <a:cubicBezTo>
                    <a:pt x="215" y="446"/>
                    <a:pt x="215" y="446"/>
                    <a:pt x="215" y="446"/>
                  </a:cubicBezTo>
                  <a:cubicBezTo>
                    <a:pt x="215" y="444"/>
                    <a:pt x="215" y="444"/>
                    <a:pt x="215" y="444"/>
                  </a:cubicBezTo>
                  <a:cubicBezTo>
                    <a:pt x="212" y="440"/>
                    <a:pt x="212" y="440"/>
                    <a:pt x="212" y="440"/>
                  </a:cubicBezTo>
                  <a:cubicBezTo>
                    <a:pt x="211" y="438"/>
                    <a:pt x="211" y="438"/>
                    <a:pt x="211" y="438"/>
                  </a:cubicBezTo>
                  <a:cubicBezTo>
                    <a:pt x="212" y="432"/>
                    <a:pt x="212" y="432"/>
                    <a:pt x="212" y="432"/>
                  </a:cubicBezTo>
                  <a:cubicBezTo>
                    <a:pt x="214" y="422"/>
                    <a:pt x="214" y="422"/>
                    <a:pt x="214" y="422"/>
                  </a:cubicBezTo>
                  <a:cubicBezTo>
                    <a:pt x="213" y="420"/>
                    <a:pt x="213" y="420"/>
                    <a:pt x="213" y="420"/>
                  </a:cubicBezTo>
                  <a:cubicBezTo>
                    <a:pt x="214" y="414"/>
                    <a:pt x="214" y="414"/>
                    <a:pt x="214" y="414"/>
                  </a:cubicBezTo>
                  <a:cubicBezTo>
                    <a:pt x="214" y="414"/>
                    <a:pt x="214" y="408"/>
                    <a:pt x="214" y="402"/>
                  </a:cubicBezTo>
                  <a:cubicBezTo>
                    <a:pt x="213" y="402"/>
                    <a:pt x="207" y="404"/>
                    <a:pt x="200" y="397"/>
                  </a:cubicBezTo>
                  <a:cubicBezTo>
                    <a:pt x="196" y="396"/>
                    <a:pt x="196" y="396"/>
                    <a:pt x="196" y="396"/>
                  </a:cubicBezTo>
                  <a:cubicBezTo>
                    <a:pt x="186" y="386"/>
                    <a:pt x="186" y="386"/>
                    <a:pt x="186" y="386"/>
                  </a:cubicBezTo>
                  <a:cubicBezTo>
                    <a:pt x="180" y="379"/>
                    <a:pt x="180" y="379"/>
                    <a:pt x="180" y="379"/>
                  </a:cubicBezTo>
                  <a:cubicBezTo>
                    <a:pt x="180" y="379"/>
                    <a:pt x="187" y="365"/>
                    <a:pt x="178" y="361"/>
                  </a:cubicBezTo>
                  <a:cubicBezTo>
                    <a:pt x="169" y="358"/>
                    <a:pt x="173" y="347"/>
                    <a:pt x="179" y="346"/>
                  </a:cubicBezTo>
                  <a:cubicBezTo>
                    <a:pt x="185" y="345"/>
                    <a:pt x="179" y="337"/>
                    <a:pt x="179" y="337"/>
                  </a:cubicBezTo>
                  <a:cubicBezTo>
                    <a:pt x="179" y="337"/>
                    <a:pt x="167" y="328"/>
                    <a:pt x="173" y="317"/>
                  </a:cubicBezTo>
                  <a:cubicBezTo>
                    <a:pt x="173" y="317"/>
                    <a:pt x="178" y="313"/>
                    <a:pt x="171" y="301"/>
                  </a:cubicBezTo>
                  <a:cubicBezTo>
                    <a:pt x="164" y="289"/>
                    <a:pt x="174" y="271"/>
                    <a:pt x="174" y="271"/>
                  </a:cubicBezTo>
                  <a:cubicBezTo>
                    <a:pt x="182" y="253"/>
                    <a:pt x="182" y="253"/>
                    <a:pt x="182" y="253"/>
                  </a:cubicBezTo>
                  <a:cubicBezTo>
                    <a:pt x="188" y="252"/>
                    <a:pt x="188" y="252"/>
                    <a:pt x="188" y="252"/>
                  </a:cubicBezTo>
                  <a:cubicBezTo>
                    <a:pt x="193" y="248"/>
                    <a:pt x="193" y="248"/>
                    <a:pt x="193" y="248"/>
                  </a:cubicBezTo>
                  <a:cubicBezTo>
                    <a:pt x="214" y="231"/>
                    <a:pt x="214" y="231"/>
                    <a:pt x="214" y="231"/>
                  </a:cubicBezTo>
                  <a:cubicBezTo>
                    <a:pt x="216" y="227"/>
                    <a:pt x="216" y="227"/>
                    <a:pt x="216" y="227"/>
                  </a:cubicBezTo>
                  <a:cubicBezTo>
                    <a:pt x="216" y="227"/>
                    <a:pt x="213" y="220"/>
                    <a:pt x="216" y="219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6" y="208"/>
                    <a:pt x="213" y="204"/>
                    <a:pt x="208" y="203"/>
                  </a:cubicBezTo>
                  <a:cubicBezTo>
                    <a:pt x="206" y="201"/>
                    <a:pt x="206" y="201"/>
                    <a:pt x="206" y="201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199" y="188"/>
                    <a:pt x="199" y="188"/>
                    <a:pt x="199" y="188"/>
                  </a:cubicBezTo>
                  <a:cubicBezTo>
                    <a:pt x="199" y="188"/>
                    <a:pt x="183" y="174"/>
                    <a:pt x="201" y="154"/>
                  </a:cubicBezTo>
                  <a:cubicBezTo>
                    <a:pt x="202" y="150"/>
                    <a:pt x="202" y="150"/>
                    <a:pt x="202" y="150"/>
                  </a:cubicBezTo>
                  <a:cubicBezTo>
                    <a:pt x="213" y="136"/>
                    <a:pt x="213" y="136"/>
                    <a:pt x="213" y="136"/>
                  </a:cubicBezTo>
                  <a:cubicBezTo>
                    <a:pt x="212" y="132"/>
                    <a:pt x="212" y="132"/>
                    <a:pt x="212" y="132"/>
                  </a:cubicBezTo>
                  <a:cubicBezTo>
                    <a:pt x="211" y="131"/>
                    <a:pt x="211" y="131"/>
                    <a:pt x="211" y="131"/>
                  </a:cubicBezTo>
                  <a:cubicBezTo>
                    <a:pt x="212" y="126"/>
                    <a:pt x="212" y="126"/>
                    <a:pt x="212" y="126"/>
                  </a:cubicBezTo>
                  <a:cubicBezTo>
                    <a:pt x="216" y="117"/>
                    <a:pt x="216" y="117"/>
                    <a:pt x="216" y="117"/>
                  </a:cubicBezTo>
                  <a:cubicBezTo>
                    <a:pt x="216" y="112"/>
                    <a:pt x="216" y="112"/>
                    <a:pt x="216" y="112"/>
                  </a:cubicBezTo>
                  <a:cubicBezTo>
                    <a:pt x="217" y="101"/>
                    <a:pt x="217" y="101"/>
                    <a:pt x="217" y="101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46" y="56"/>
                    <a:pt x="256" y="54"/>
                  </a:cubicBezTo>
                  <a:lnTo>
                    <a:pt x="260" y="52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" name="未知"/>
            <p:cNvSpPr/>
            <p:nvPr/>
          </p:nvSpPr>
          <p:spPr bwMode="auto">
            <a:xfrm>
              <a:off x="84" y="240"/>
              <a:ext cx="90" cy="155"/>
            </a:xfrm>
            <a:custGeom>
              <a:avLst/>
              <a:gdLst>
                <a:gd name="T0" fmla="*/ 205 w 229"/>
                <a:gd name="T1" fmla="*/ 96 h 394"/>
                <a:gd name="T2" fmla="*/ 205 w 229"/>
                <a:gd name="T3" fmla="*/ 86 h 394"/>
                <a:gd name="T4" fmla="*/ 202 w 229"/>
                <a:gd name="T5" fmla="*/ 76 h 394"/>
                <a:gd name="T6" fmla="*/ 210 w 229"/>
                <a:gd name="T7" fmla="*/ 70 h 394"/>
                <a:gd name="T8" fmla="*/ 217 w 229"/>
                <a:gd name="T9" fmla="*/ 46 h 394"/>
                <a:gd name="T10" fmla="*/ 223 w 229"/>
                <a:gd name="T11" fmla="*/ 33 h 394"/>
                <a:gd name="T12" fmla="*/ 211 w 229"/>
                <a:gd name="T13" fmla="*/ 7 h 394"/>
                <a:gd name="T14" fmla="*/ 210 w 229"/>
                <a:gd name="T15" fmla="*/ 18 h 394"/>
                <a:gd name="T16" fmla="*/ 195 w 229"/>
                <a:gd name="T17" fmla="*/ 53 h 394"/>
                <a:gd name="T18" fmla="*/ 188 w 229"/>
                <a:gd name="T19" fmla="*/ 71 h 394"/>
                <a:gd name="T20" fmla="*/ 160 w 229"/>
                <a:gd name="T21" fmla="*/ 106 h 394"/>
                <a:gd name="T22" fmla="*/ 145 w 229"/>
                <a:gd name="T23" fmla="*/ 88 h 394"/>
                <a:gd name="T24" fmla="*/ 136 w 229"/>
                <a:gd name="T25" fmla="*/ 71 h 394"/>
                <a:gd name="T26" fmla="*/ 124 w 229"/>
                <a:gd name="T27" fmla="*/ 66 h 394"/>
                <a:gd name="T28" fmla="*/ 110 w 229"/>
                <a:gd name="T29" fmla="*/ 61 h 394"/>
                <a:gd name="T30" fmla="*/ 104 w 229"/>
                <a:gd name="T31" fmla="*/ 53 h 394"/>
                <a:gd name="T32" fmla="*/ 98 w 229"/>
                <a:gd name="T33" fmla="*/ 45 h 394"/>
                <a:gd name="T34" fmla="*/ 96 w 229"/>
                <a:gd name="T35" fmla="*/ 41 h 394"/>
                <a:gd name="T36" fmla="*/ 92 w 229"/>
                <a:gd name="T37" fmla="*/ 44 h 394"/>
                <a:gd name="T38" fmla="*/ 63 w 229"/>
                <a:gd name="T39" fmla="*/ 70 h 394"/>
                <a:gd name="T40" fmla="*/ 52 w 229"/>
                <a:gd name="T41" fmla="*/ 102 h 394"/>
                <a:gd name="T42" fmla="*/ 48 w 229"/>
                <a:gd name="T43" fmla="*/ 116 h 394"/>
                <a:gd name="T44" fmla="*/ 48 w 229"/>
                <a:gd name="T45" fmla="*/ 122 h 394"/>
                <a:gd name="T46" fmla="*/ 39 w 229"/>
                <a:gd name="T47" fmla="*/ 140 h 394"/>
                <a:gd name="T48" fmla="*/ 35 w 229"/>
                <a:gd name="T49" fmla="*/ 178 h 394"/>
                <a:gd name="T50" fmla="*/ 42 w 229"/>
                <a:gd name="T51" fmla="*/ 191 h 394"/>
                <a:gd name="T52" fmla="*/ 53 w 229"/>
                <a:gd name="T53" fmla="*/ 198 h 394"/>
                <a:gd name="T54" fmla="*/ 53 w 229"/>
                <a:gd name="T55" fmla="*/ 217 h 394"/>
                <a:gd name="T56" fmla="*/ 29 w 229"/>
                <a:gd name="T57" fmla="*/ 238 h 394"/>
                <a:gd name="T58" fmla="*/ 18 w 229"/>
                <a:gd name="T59" fmla="*/ 243 h 394"/>
                <a:gd name="T60" fmla="*/ 7 w 229"/>
                <a:gd name="T61" fmla="*/ 291 h 394"/>
                <a:gd name="T62" fmla="*/ 15 w 229"/>
                <a:gd name="T63" fmla="*/ 327 h 394"/>
                <a:gd name="T64" fmla="*/ 14 w 229"/>
                <a:gd name="T65" fmla="*/ 351 h 394"/>
                <a:gd name="T66" fmla="*/ 22 w 229"/>
                <a:gd name="T67" fmla="*/ 376 h 394"/>
                <a:gd name="T68" fmla="*/ 36 w 229"/>
                <a:gd name="T69" fmla="*/ 387 h 394"/>
                <a:gd name="T70" fmla="*/ 48 w 229"/>
                <a:gd name="T71" fmla="*/ 374 h 394"/>
                <a:gd name="T72" fmla="*/ 65 w 229"/>
                <a:gd name="T73" fmla="*/ 324 h 394"/>
                <a:gd name="T74" fmla="*/ 69 w 229"/>
                <a:gd name="T75" fmla="*/ 310 h 394"/>
                <a:gd name="T76" fmla="*/ 87 w 229"/>
                <a:gd name="T77" fmla="*/ 276 h 394"/>
                <a:gd name="T78" fmla="*/ 107 w 229"/>
                <a:gd name="T79" fmla="*/ 244 h 394"/>
                <a:gd name="T80" fmla="*/ 114 w 229"/>
                <a:gd name="T81" fmla="*/ 239 h 394"/>
                <a:gd name="T82" fmla="*/ 117 w 229"/>
                <a:gd name="T83" fmla="*/ 237 h 394"/>
                <a:gd name="T84" fmla="*/ 128 w 229"/>
                <a:gd name="T85" fmla="*/ 225 h 394"/>
                <a:gd name="T86" fmla="*/ 135 w 229"/>
                <a:gd name="T87" fmla="*/ 223 h 394"/>
                <a:gd name="T88" fmla="*/ 141 w 229"/>
                <a:gd name="T89" fmla="*/ 210 h 394"/>
                <a:gd name="T90" fmla="*/ 153 w 229"/>
                <a:gd name="T91" fmla="*/ 188 h 394"/>
                <a:gd name="T92" fmla="*/ 155 w 229"/>
                <a:gd name="T93" fmla="*/ 182 h 394"/>
                <a:gd name="T94" fmla="*/ 197 w 229"/>
                <a:gd name="T95" fmla="*/ 112 h 394"/>
                <a:gd name="T96" fmla="*/ 206 w 229"/>
                <a:gd name="T97" fmla="*/ 10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9" h="394">
                  <a:moveTo>
                    <a:pt x="206" y="100"/>
                  </a:moveTo>
                  <a:cubicBezTo>
                    <a:pt x="205" y="99"/>
                    <a:pt x="205" y="98"/>
                    <a:pt x="205" y="96"/>
                  </a:cubicBezTo>
                  <a:cubicBezTo>
                    <a:pt x="205" y="94"/>
                    <a:pt x="205" y="90"/>
                    <a:pt x="205" y="90"/>
                  </a:cubicBezTo>
                  <a:cubicBezTo>
                    <a:pt x="205" y="86"/>
                    <a:pt x="205" y="86"/>
                    <a:pt x="205" y="86"/>
                  </a:cubicBezTo>
                  <a:cubicBezTo>
                    <a:pt x="202" y="82"/>
                    <a:pt x="202" y="82"/>
                    <a:pt x="202" y="82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6"/>
                    <a:pt x="204" y="73"/>
                    <a:pt x="205" y="73"/>
                  </a:cubicBezTo>
                  <a:cubicBezTo>
                    <a:pt x="207" y="73"/>
                    <a:pt x="210" y="70"/>
                    <a:pt x="210" y="70"/>
                  </a:cubicBezTo>
                  <a:cubicBezTo>
                    <a:pt x="210" y="70"/>
                    <a:pt x="209" y="67"/>
                    <a:pt x="209" y="64"/>
                  </a:cubicBezTo>
                  <a:cubicBezTo>
                    <a:pt x="210" y="61"/>
                    <a:pt x="217" y="46"/>
                    <a:pt x="217" y="46"/>
                  </a:cubicBezTo>
                  <a:cubicBezTo>
                    <a:pt x="217" y="46"/>
                    <a:pt x="217" y="40"/>
                    <a:pt x="221" y="39"/>
                  </a:cubicBezTo>
                  <a:cubicBezTo>
                    <a:pt x="225" y="39"/>
                    <a:pt x="223" y="33"/>
                    <a:pt x="223" y="33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7" y="4"/>
                    <a:pt x="218" y="0"/>
                    <a:pt x="211" y="7"/>
                  </a:cubicBezTo>
                  <a:cubicBezTo>
                    <a:pt x="206" y="17"/>
                    <a:pt x="206" y="17"/>
                    <a:pt x="206" y="17"/>
                  </a:cubicBezTo>
                  <a:cubicBezTo>
                    <a:pt x="206" y="17"/>
                    <a:pt x="209" y="18"/>
                    <a:pt x="210" y="18"/>
                  </a:cubicBezTo>
                  <a:cubicBezTo>
                    <a:pt x="211" y="19"/>
                    <a:pt x="211" y="23"/>
                    <a:pt x="206" y="28"/>
                  </a:cubicBezTo>
                  <a:cubicBezTo>
                    <a:pt x="202" y="33"/>
                    <a:pt x="195" y="53"/>
                    <a:pt x="195" y="53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88" y="71"/>
                    <a:pt x="188" y="71"/>
                    <a:pt x="188" y="71"/>
                  </a:cubicBezTo>
                  <a:cubicBezTo>
                    <a:pt x="188" y="71"/>
                    <a:pt x="179" y="91"/>
                    <a:pt x="178" y="98"/>
                  </a:cubicBezTo>
                  <a:cubicBezTo>
                    <a:pt x="176" y="104"/>
                    <a:pt x="165" y="112"/>
                    <a:pt x="160" y="106"/>
                  </a:cubicBezTo>
                  <a:cubicBezTo>
                    <a:pt x="155" y="101"/>
                    <a:pt x="151" y="98"/>
                    <a:pt x="150" y="96"/>
                  </a:cubicBezTo>
                  <a:cubicBezTo>
                    <a:pt x="149" y="95"/>
                    <a:pt x="145" y="89"/>
                    <a:pt x="145" y="88"/>
                  </a:cubicBezTo>
                  <a:cubicBezTo>
                    <a:pt x="145" y="88"/>
                    <a:pt x="143" y="79"/>
                    <a:pt x="142" y="78"/>
                  </a:cubicBezTo>
                  <a:cubicBezTo>
                    <a:pt x="142" y="77"/>
                    <a:pt x="140" y="71"/>
                    <a:pt x="136" y="71"/>
                  </a:cubicBezTo>
                  <a:cubicBezTo>
                    <a:pt x="133" y="70"/>
                    <a:pt x="128" y="70"/>
                    <a:pt x="127" y="69"/>
                  </a:cubicBezTo>
                  <a:cubicBezTo>
                    <a:pt x="126" y="69"/>
                    <a:pt x="128" y="66"/>
                    <a:pt x="124" y="66"/>
                  </a:cubicBezTo>
                  <a:cubicBezTo>
                    <a:pt x="119" y="65"/>
                    <a:pt x="116" y="64"/>
                    <a:pt x="115" y="63"/>
                  </a:cubicBezTo>
                  <a:cubicBezTo>
                    <a:pt x="114" y="63"/>
                    <a:pt x="111" y="61"/>
                    <a:pt x="110" y="61"/>
                  </a:cubicBezTo>
                  <a:cubicBezTo>
                    <a:pt x="109" y="60"/>
                    <a:pt x="108" y="60"/>
                    <a:pt x="107" y="58"/>
                  </a:cubicBezTo>
                  <a:cubicBezTo>
                    <a:pt x="106" y="56"/>
                    <a:pt x="104" y="54"/>
                    <a:pt x="104" y="53"/>
                  </a:cubicBezTo>
                  <a:cubicBezTo>
                    <a:pt x="103" y="52"/>
                    <a:pt x="101" y="49"/>
                    <a:pt x="100" y="48"/>
                  </a:cubicBezTo>
                  <a:cubicBezTo>
                    <a:pt x="100" y="47"/>
                    <a:pt x="98" y="46"/>
                    <a:pt x="98" y="45"/>
                  </a:cubicBezTo>
                  <a:cubicBezTo>
                    <a:pt x="97" y="44"/>
                    <a:pt x="97" y="42"/>
                    <a:pt x="96" y="4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82" y="46"/>
                    <a:pt x="70" y="57"/>
                    <a:pt x="70" y="57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8" y="122"/>
                    <a:pt x="48" y="122"/>
                    <a:pt x="48" y="122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19" y="164"/>
                    <a:pt x="35" y="178"/>
                    <a:pt x="35" y="178"/>
                  </a:cubicBezTo>
                  <a:cubicBezTo>
                    <a:pt x="40" y="185"/>
                    <a:pt x="40" y="185"/>
                    <a:pt x="40" y="185"/>
                  </a:cubicBezTo>
                  <a:cubicBezTo>
                    <a:pt x="42" y="191"/>
                    <a:pt x="42" y="191"/>
                    <a:pt x="42" y="191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9" y="194"/>
                    <a:pt x="53" y="198"/>
                    <a:pt x="53" y="198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49" y="210"/>
                    <a:pt x="53" y="217"/>
                    <a:pt x="53" y="217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29" y="238"/>
                    <a:pt x="29" y="238"/>
                    <a:pt x="29" y="238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18" y="243"/>
                    <a:pt x="18" y="243"/>
                    <a:pt x="18" y="243"/>
                  </a:cubicBezTo>
                  <a:cubicBezTo>
                    <a:pt x="10" y="261"/>
                    <a:pt x="10" y="261"/>
                    <a:pt x="10" y="261"/>
                  </a:cubicBezTo>
                  <a:cubicBezTo>
                    <a:pt x="10" y="261"/>
                    <a:pt x="0" y="279"/>
                    <a:pt x="7" y="291"/>
                  </a:cubicBezTo>
                  <a:cubicBezTo>
                    <a:pt x="14" y="303"/>
                    <a:pt x="9" y="307"/>
                    <a:pt x="9" y="307"/>
                  </a:cubicBezTo>
                  <a:cubicBezTo>
                    <a:pt x="4" y="318"/>
                    <a:pt x="15" y="327"/>
                    <a:pt x="15" y="327"/>
                  </a:cubicBezTo>
                  <a:cubicBezTo>
                    <a:pt x="15" y="327"/>
                    <a:pt x="21" y="335"/>
                    <a:pt x="15" y="336"/>
                  </a:cubicBezTo>
                  <a:cubicBezTo>
                    <a:pt x="9" y="337"/>
                    <a:pt x="5" y="348"/>
                    <a:pt x="14" y="351"/>
                  </a:cubicBezTo>
                  <a:cubicBezTo>
                    <a:pt x="23" y="355"/>
                    <a:pt x="17" y="369"/>
                    <a:pt x="17" y="369"/>
                  </a:cubicBezTo>
                  <a:cubicBezTo>
                    <a:pt x="22" y="376"/>
                    <a:pt x="22" y="376"/>
                    <a:pt x="22" y="376"/>
                  </a:cubicBezTo>
                  <a:cubicBezTo>
                    <a:pt x="32" y="386"/>
                    <a:pt x="32" y="386"/>
                    <a:pt x="32" y="386"/>
                  </a:cubicBezTo>
                  <a:cubicBezTo>
                    <a:pt x="36" y="387"/>
                    <a:pt x="36" y="387"/>
                    <a:pt x="36" y="387"/>
                  </a:cubicBezTo>
                  <a:cubicBezTo>
                    <a:pt x="43" y="394"/>
                    <a:pt x="49" y="392"/>
                    <a:pt x="50" y="392"/>
                  </a:cubicBezTo>
                  <a:cubicBezTo>
                    <a:pt x="51" y="385"/>
                    <a:pt x="50" y="376"/>
                    <a:pt x="48" y="374"/>
                  </a:cubicBezTo>
                  <a:cubicBezTo>
                    <a:pt x="56" y="349"/>
                    <a:pt x="56" y="349"/>
                    <a:pt x="56" y="349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69" y="310"/>
                    <a:pt x="69" y="310"/>
                    <a:pt x="69" y="310"/>
                  </a:cubicBezTo>
                  <a:cubicBezTo>
                    <a:pt x="69" y="310"/>
                    <a:pt x="72" y="303"/>
                    <a:pt x="72" y="302"/>
                  </a:cubicBezTo>
                  <a:cubicBezTo>
                    <a:pt x="73" y="301"/>
                    <a:pt x="74" y="282"/>
                    <a:pt x="87" y="276"/>
                  </a:cubicBezTo>
                  <a:cubicBezTo>
                    <a:pt x="90" y="254"/>
                    <a:pt x="90" y="254"/>
                    <a:pt x="90" y="254"/>
                  </a:cubicBezTo>
                  <a:cubicBezTo>
                    <a:pt x="107" y="244"/>
                    <a:pt x="107" y="244"/>
                    <a:pt x="107" y="244"/>
                  </a:cubicBezTo>
                  <a:cubicBezTo>
                    <a:pt x="111" y="239"/>
                    <a:pt x="111" y="239"/>
                    <a:pt x="111" y="239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7" y="237"/>
                    <a:pt x="117" y="237"/>
                    <a:pt x="117" y="237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31" y="224"/>
                    <a:pt x="131" y="224"/>
                    <a:pt x="131" y="224"/>
                  </a:cubicBezTo>
                  <a:cubicBezTo>
                    <a:pt x="135" y="223"/>
                    <a:pt x="135" y="223"/>
                    <a:pt x="135" y="223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41" y="210"/>
                    <a:pt x="141" y="210"/>
                    <a:pt x="141" y="210"/>
                  </a:cubicBezTo>
                  <a:cubicBezTo>
                    <a:pt x="142" y="203"/>
                    <a:pt x="142" y="203"/>
                    <a:pt x="142" y="203"/>
                  </a:cubicBezTo>
                  <a:cubicBezTo>
                    <a:pt x="142" y="203"/>
                    <a:pt x="134" y="187"/>
                    <a:pt x="153" y="188"/>
                  </a:cubicBezTo>
                  <a:cubicBezTo>
                    <a:pt x="153" y="188"/>
                    <a:pt x="153" y="188"/>
                    <a:pt x="154" y="188"/>
                  </a:cubicBezTo>
                  <a:cubicBezTo>
                    <a:pt x="155" y="182"/>
                    <a:pt x="155" y="182"/>
                    <a:pt x="155" y="182"/>
                  </a:cubicBezTo>
                  <a:cubicBezTo>
                    <a:pt x="155" y="182"/>
                    <a:pt x="172" y="161"/>
                    <a:pt x="173" y="157"/>
                  </a:cubicBezTo>
                  <a:cubicBezTo>
                    <a:pt x="175" y="153"/>
                    <a:pt x="197" y="112"/>
                    <a:pt x="197" y="112"/>
                  </a:cubicBezTo>
                  <a:cubicBezTo>
                    <a:pt x="200" y="107"/>
                    <a:pt x="200" y="107"/>
                    <a:pt x="200" y="107"/>
                  </a:cubicBezTo>
                  <a:cubicBezTo>
                    <a:pt x="206" y="104"/>
                    <a:pt x="206" y="104"/>
                    <a:pt x="206" y="104"/>
                  </a:cubicBezTo>
                  <a:cubicBezTo>
                    <a:pt x="206" y="104"/>
                    <a:pt x="207" y="102"/>
                    <a:pt x="206" y="100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未知"/>
            <p:cNvSpPr/>
            <p:nvPr/>
          </p:nvSpPr>
          <p:spPr bwMode="auto">
            <a:xfrm>
              <a:off x="152" y="3"/>
              <a:ext cx="83" cy="127"/>
            </a:xfrm>
            <a:custGeom>
              <a:avLst/>
              <a:gdLst>
                <a:gd name="T0" fmla="*/ 191 w 211"/>
                <a:gd name="T1" fmla="*/ 91 h 322"/>
                <a:gd name="T2" fmla="*/ 186 w 211"/>
                <a:gd name="T3" fmla="*/ 75 h 322"/>
                <a:gd name="T4" fmla="*/ 186 w 211"/>
                <a:gd name="T5" fmla="*/ 67 h 322"/>
                <a:gd name="T6" fmla="*/ 185 w 211"/>
                <a:gd name="T7" fmla="*/ 59 h 322"/>
                <a:gd name="T8" fmla="*/ 171 w 211"/>
                <a:gd name="T9" fmla="*/ 58 h 322"/>
                <a:gd name="T10" fmla="*/ 161 w 211"/>
                <a:gd name="T11" fmla="*/ 58 h 322"/>
                <a:gd name="T12" fmla="*/ 153 w 211"/>
                <a:gd name="T13" fmla="*/ 54 h 322"/>
                <a:gd name="T14" fmla="*/ 150 w 211"/>
                <a:gd name="T15" fmla="*/ 49 h 322"/>
                <a:gd name="T16" fmla="*/ 141 w 211"/>
                <a:gd name="T17" fmla="*/ 50 h 322"/>
                <a:gd name="T18" fmla="*/ 135 w 211"/>
                <a:gd name="T19" fmla="*/ 47 h 322"/>
                <a:gd name="T20" fmla="*/ 126 w 211"/>
                <a:gd name="T21" fmla="*/ 43 h 322"/>
                <a:gd name="T22" fmla="*/ 119 w 211"/>
                <a:gd name="T23" fmla="*/ 39 h 322"/>
                <a:gd name="T24" fmla="*/ 112 w 211"/>
                <a:gd name="T25" fmla="*/ 32 h 322"/>
                <a:gd name="T26" fmla="*/ 107 w 211"/>
                <a:gd name="T27" fmla="*/ 25 h 322"/>
                <a:gd name="T28" fmla="*/ 83 w 211"/>
                <a:gd name="T29" fmla="*/ 2 h 322"/>
                <a:gd name="T30" fmla="*/ 61 w 211"/>
                <a:gd name="T31" fmla="*/ 6 h 322"/>
                <a:gd name="T32" fmla="*/ 47 w 211"/>
                <a:gd name="T33" fmla="*/ 18 h 322"/>
                <a:gd name="T34" fmla="*/ 49 w 211"/>
                <a:gd name="T35" fmla="*/ 44 h 322"/>
                <a:gd name="T36" fmla="*/ 52 w 211"/>
                <a:gd name="T37" fmla="*/ 57 h 322"/>
                <a:gd name="T38" fmla="*/ 59 w 211"/>
                <a:gd name="T39" fmla="*/ 66 h 322"/>
                <a:gd name="T40" fmla="*/ 62 w 211"/>
                <a:gd name="T41" fmla="*/ 80 h 322"/>
                <a:gd name="T42" fmla="*/ 62 w 211"/>
                <a:gd name="T43" fmla="*/ 80 h 322"/>
                <a:gd name="T44" fmla="*/ 50 w 211"/>
                <a:gd name="T45" fmla="*/ 63 h 322"/>
                <a:gd name="T46" fmla="*/ 45 w 211"/>
                <a:gd name="T47" fmla="*/ 47 h 322"/>
                <a:gd name="T48" fmla="*/ 35 w 211"/>
                <a:gd name="T49" fmla="*/ 43 h 322"/>
                <a:gd name="T50" fmla="*/ 4 w 211"/>
                <a:gd name="T51" fmla="*/ 58 h 322"/>
                <a:gd name="T52" fmla="*/ 1 w 211"/>
                <a:gd name="T53" fmla="*/ 60 h 322"/>
                <a:gd name="T54" fmla="*/ 10 w 211"/>
                <a:gd name="T55" fmla="*/ 67 h 322"/>
                <a:gd name="T56" fmla="*/ 19 w 211"/>
                <a:gd name="T57" fmla="*/ 73 h 322"/>
                <a:gd name="T58" fmla="*/ 29 w 211"/>
                <a:gd name="T59" fmla="*/ 80 h 322"/>
                <a:gd name="T60" fmla="*/ 30 w 211"/>
                <a:gd name="T61" fmla="*/ 88 h 322"/>
                <a:gd name="T62" fmla="*/ 31 w 211"/>
                <a:gd name="T63" fmla="*/ 94 h 322"/>
                <a:gd name="T64" fmla="*/ 24 w 211"/>
                <a:gd name="T65" fmla="*/ 104 h 322"/>
                <a:gd name="T66" fmla="*/ 14 w 211"/>
                <a:gd name="T67" fmla="*/ 107 h 322"/>
                <a:gd name="T68" fmla="*/ 14 w 211"/>
                <a:gd name="T69" fmla="*/ 120 h 322"/>
                <a:gd name="T70" fmla="*/ 11 w 211"/>
                <a:gd name="T71" fmla="*/ 126 h 322"/>
                <a:gd name="T72" fmla="*/ 15 w 211"/>
                <a:gd name="T73" fmla="*/ 134 h 322"/>
                <a:gd name="T74" fmla="*/ 20 w 211"/>
                <a:gd name="T75" fmla="*/ 137 h 322"/>
                <a:gd name="T76" fmla="*/ 22 w 211"/>
                <a:gd name="T77" fmla="*/ 146 h 322"/>
                <a:gd name="T78" fmla="*/ 42 w 211"/>
                <a:gd name="T79" fmla="*/ 182 h 322"/>
                <a:gd name="T80" fmla="*/ 49 w 211"/>
                <a:gd name="T81" fmla="*/ 190 h 322"/>
                <a:gd name="T82" fmla="*/ 49 w 211"/>
                <a:gd name="T83" fmla="*/ 208 h 322"/>
                <a:gd name="T84" fmla="*/ 32 w 211"/>
                <a:gd name="T85" fmla="*/ 231 h 322"/>
                <a:gd name="T86" fmla="*/ 22 w 211"/>
                <a:gd name="T87" fmla="*/ 254 h 322"/>
                <a:gd name="T88" fmla="*/ 9 w 211"/>
                <a:gd name="T89" fmla="*/ 277 h 322"/>
                <a:gd name="T90" fmla="*/ 38 w 211"/>
                <a:gd name="T91" fmla="*/ 297 h 322"/>
                <a:gd name="T92" fmla="*/ 81 w 211"/>
                <a:gd name="T93" fmla="*/ 305 h 322"/>
                <a:gd name="T94" fmla="*/ 108 w 211"/>
                <a:gd name="T95" fmla="*/ 304 h 322"/>
                <a:gd name="T96" fmla="*/ 142 w 211"/>
                <a:gd name="T97" fmla="*/ 321 h 322"/>
                <a:gd name="T98" fmla="*/ 143 w 211"/>
                <a:gd name="T99" fmla="*/ 319 h 322"/>
                <a:gd name="T100" fmla="*/ 147 w 211"/>
                <a:gd name="T101" fmla="*/ 301 h 322"/>
                <a:gd name="T102" fmla="*/ 158 w 211"/>
                <a:gd name="T103" fmla="*/ 275 h 322"/>
                <a:gd name="T104" fmla="*/ 160 w 211"/>
                <a:gd name="T105" fmla="*/ 269 h 322"/>
                <a:gd name="T106" fmla="*/ 166 w 211"/>
                <a:gd name="T107" fmla="*/ 265 h 322"/>
                <a:gd name="T108" fmla="*/ 165 w 211"/>
                <a:gd name="T109" fmla="*/ 259 h 322"/>
                <a:gd name="T110" fmla="*/ 162 w 211"/>
                <a:gd name="T111" fmla="*/ 252 h 322"/>
                <a:gd name="T112" fmla="*/ 171 w 211"/>
                <a:gd name="T113" fmla="*/ 233 h 322"/>
                <a:gd name="T114" fmla="*/ 173 w 211"/>
                <a:gd name="T115" fmla="*/ 123 h 322"/>
                <a:gd name="T116" fmla="*/ 211 w 211"/>
                <a:gd name="T117" fmla="*/ 9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322">
                  <a:moveTo>
                    <a:pt x="203" y="90"/>
                  </a:moveTo>
                  <a:cubicBezTo>
                    <a:pt x="197" y="91"/>
                    <a:pt x="191" y="91"/>
                    <a:pt x="191" y="91"/>
                  </a:cubicBezTo>
                  <a:cubicBezTo>
                    <a:pt x="189" y="77"/>
                    <a:pt x="189" y="77"/>
                    <a:pt x="189" y="77"/>
                  </a:cubicBezTo>
                  <a:cubicBezTo>
                    <a:pt x="186" y="75"/>
                    <a:pt x="186" y="75"/>
                    <a:pt x="186" y="75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6" y="62"/>
                    <a:pt x="186" y="62"/>
                    <a:pt x="186" y="62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9"/>
                    <a:pt x="186" y="58"/>
                    <a:pt x="181" y="58"/>
                  </a:cubicBezTo>
                  <a:cubicBezTo>
                    <a:pt x="177" y="58"/>
                    <a:pt x="173" y="58"/>
                    <a:pt x="171" y="58"/>
                  </a:cubicBezTo>
                  <a:cubicBezTo>
                    <a:pt x="169" y="58"/>
                    <a:pt x="167" y="58"/>
                    <a:pt x="165" y="58"/>
                  </a:cubicBezTo>
                  <a:cubicBezTo>
                    <a:pt x="163" y="58"/>
                    <a:pt x="163" y="56"/>
                    <a:pt x="161" y="58"/>
                  </a:cubicBezTo>
                  <a:cubicBezTo>
                    <a:pt x="160" y="61"/>
                    <a:pt x="160" y="62"/>
                    <a:pt x="157" y="60"/>
                  </a:cubicBezTo>
                  <a:cubicBezTo>
                    <a:pt x="155" y="58"/>
                    <a:pt x="153" y="56"/>
                    <a:pt x="153" y="54"/>
                  </a:cubicBezTo>
                  <a:cubicBezTo>
                    <a:pt x="153" y="53"/>
                    <a:pt x="156" y="53"/>
                    <a:pt x="153" y="51"/>
                  </a:cubicBezTo>
                  <a:cubicBezTo>
                    <a:pt x="150" y="49"/>
                    <a:pt x="155" y="48"/>
                    <a:pt x="150" y="49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5" y="47"/>
                    <a:pt x="135" y="47"/>
                    <a:pt x="135" y="47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28"/>
                    <a:pt x="113" y="32"/>
                    <a:pt x="112" y="32"/>
                  </a:cubicBezTo>
                  <a:cubicBezTo>
                    <a:pt x="111" y="31"/>
                    <a:pt x="107" y="29"/>
                    <a:pt x="107" y="29"/>
                  </a:cubicBezTo>
                  <a:cubicBezTo>
                    <a:pt x="107" y="29"/>
                    <a:pt x="107" y="27"/>
                    <a:pt x="107" y="25"/>
                  </a:cubicBezTo>
                  <a:cubicBezTo>
                    <a:pt x="107" y="24"/>
                    <a:pt x="112" y="21"/>
                    <a:pt x="106" y="21"/>
                  </a:cubicBezTo>
                  <a:cubicBezTo>
                    <a:pt x="106" y="21"/>
                    <a:pt x="96" y="0"/>
                    <a:pt x="83" y="2"/>
                  </a:cubicBezTo>
                  <a:cubicBezTo>
                    <a:pt x="69" y="3"/>
                    <a:pt x="68" y="7"/>
                    <a:pt x="68" y="7"/>
                  </a:cubicBezTo>
                  <a:cubicBezTo>
                    <a:pt x="68" y="7"/>
                    <a:pt x="63" y="2"/>
                    <a:pt x="61" y="6"/>
                  </a:cubicBezTo>
                  <a:cubicBezTo>
                    <a:pt x="59" y="10"/>
                    <a:pt x="54" y="14"/>
                    <a:pt x="52" y="15"/>
                  </a:cubicBezTo>
                  <a:cubicBezTo>
                    <a:pt x="51" y="15"/>
                    <a:pt x="47" y="18"/>
                    <a:pt x="47" y="18"/>
                  </a:cubicBezTo>
                  <a:cubicBezTo>
                    <a:pt x="47" y="18"/>
                    <a:pt x="45" y="21"/>
                    <a:pt x="45" y="23"/>
                  </a:cubicBezTo>
                  <a:cubicBezTo>
                    <a:pt x="45" y="25"/>
                    <a:pt x="25" y="41"/>
                    <a:pt x="49" y="44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59"/>
                    <a:pt x="47" y="63"/>
                    <a:pt x="59" y="66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2" y="83"/>
                    <a:pt x="60" y="85"/>
                    <a:pt x="60" y="85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3" y="76"/>
                    <a:pt x="62" y="71"/>
                    <a:pt x="52" y="66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49" y="56"/>
                    <a:pt x="48" y="54"/>
                  </a:cubicBezTo>
                  <a:cubicBezTo>
                    <a:pt x="47" y="51"/>
                    <a:pt x="47" y="48"/>
                    <a:pt x="45" y="47"/>
                  </a:cubicBezTo>
                  <a:cubicBezTo>
                    <a:pt x="44" y="47"/>
                    <a:pt x="40" y="44"/>
                    <a:pt x="38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4" y="43"/>
                    <a:pt x="29" y="47"/>
                    <a:pt x="29" y="49"/>
                  </a:cubicBezTo>
                  <a:cubicBezTo>
                    <a:pt x="28" y="51"/>
                    <a:pt x="16" y="57"/>
                    <a:pt x="4" y="58"/>
                  </a:cubicBezTo>
                  <a:cubicBezTo>
                    <a:pt x="3" y="58"/>
                    <a:pt x="1" y="58"/>
                    <a:pt x="0" y="58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4"/>
                    <a:pt x="21" y="104"/>
                    <a:pt x="19" y="104"/>
                  </a:cubicBezTo>
                  <a:cubicBezTo>
                    <a:pt x="16" y="104"/>
                    <a:pt x="14" y="107"/>
                    <a:pt x="14" y="10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58" y="149"/>
                    <a:pt x="42" y="177"/>
                    <a:pt x="42" y="177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53" y="197"/>
                    <a:pt x="53" y="197"/>
                    <a:pt x="53" y="197"/>
                  </a:cubicBezTo>
                  <a:cubicBezTo>
                    <a:pt x="49" y="208"/>
                    <a:pt x="49" y="208"/>
                    <a:pt x="49" y="208"/>
                  </a:cubicBezTo>
                  <a:cubicBezTo>
                    <a:pt x="48" y="215"/>
                    <a:pt x="48" y="215"/>
                    <a:pt x="48" y="215"/>
                  </a:cubicBezTo>
                  <a:cubicBezTo>
                    <a:pt x="32" y="231"/>
                    <a:pt x="32" y="231"/>
                    <a:pt x="32" y="231"/>
                  </a:cubicBezTo>
                  <a:cubicBezTo>
                    <a:pt x="30" y="245"/>
                    <a:pt x="30" y="245"/>
                    <a:pt x="30" y="245"/>
                  </a:cubicBezTo>
                  <a:cubicBezTo>
                    <a:pt x="22" y="254"/>
                    <a:pt x="22" y="254"/>
                    <a:pt x="22" y="254"/>
                  </a:cubicBezTo>
                  <a:cubicBezTo>
                    <a:pt x="22" y="254"/>
                    <a:pt x="23" y="257"/>
                    <a:pt x="19" y="266"/>
                  </a:cubicBezTo>
                  <a:cubicBezTo>
                    <a:pt x="17" y="271"/>
                    <a:pt x="12" y="275"/>
                    <a:pt x="9" y="277"/>
                  </a:cubicBezTo>
                  <a:cubicBezTo>
                    <a:pt x="9" y="278"/>
                    <a:pt x="9" y="278"/>
                    <a:pt x="9" y="278"/>
                  </a:cubicBezTo>
                  <a:cubicBezTo>
                    <a:pt x="15" y="296"/>
                    <a:pt x="27" y="297"/>
                    <a:pt x="38" y="297"/>
                  </a:cubicBezTo>
                  <a:cubicBezTo>
                    <a:pt x="48" y="297"/>
                    <a:pt x="64" y="304"/>
                    <a:pt x="64" y="304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96" y="322"/>
                    <a:pt x="98" y="301"/>
                    <a:pt x="98" y="301"/>
                  </a:cubicBezTo>
                  <a:cubicBezTo>
                    <a:pt x="108" y="304"/>
                    <a:pt x="108" y="304"/>
                    <a:pt x="108" y="304"/>
                  </a:cubicBezTo>
                  <a:cubicBezTo>
                    <a:pt x="117" y="321"/>
                    <a:pt x="125" y="318"/>
                    <a:pt x="130" y="317"/>
                  </a:cubicBezTo>
                  <a:cubicBezTo>
                    <a:pt x="135" y="316"/>
                    <a:pt x="142" y="321"/>
                    <a:pt x="142" y="321"/>
                  </a:cubicBezTo>
                  <a:cubicBezTo>
                    <a:pt x="142" y="321"/>
                    <a:pt x="142" y="321"/>
                    <a:pt x="142" y="321"/>
                  </a:cubicBezTo>
                  <a:cubicBezTo>
                    <a:pt x="142" y="320"/>
                    <a:pt x="143" y="319"/>
                    <a:pt x="143" y="319"/>
                  </a:cubicBezTo>
                  <a:cubicBezTo>
                    <a:pt x="143" y="310"/>
                    <a:pt x="143" y="310"/>
                    <a:pt x="143" y="310"/>
                  </a:cubicBezTo>
                  <a:cubicBezTo>
                    <a:pt x="147" y="301"/>
                    <a:pt x="147" y="301"/>
                    <a:pt x="147" y="301"/>
                  </a:cubicBezTo>
                  <a:cubicBezTo>
                    <a:pt x="149" y="289"/>
                    <a:pt x="149" y="289"/>
                    <a:pt x="149" y="289"/>
                  </a:cubicBezTo>
                  <a:cubicBezTo>
                    <a:pt x="149" y="289"/>
                    <a:pt x="150" y="281"/>
                    <a:pt x="158" y="275"/>
                  </a:cubicBezTo>
                  <a:cubicBezTo>
                    <a:pt x="159" y="269"/>
                    <a:pt x="159" y="269"/>
                    <a:pt x="159" y="269"/>
                  </a:cubicBezTo>
                  <a:cubicBezTo>
                    <a:pt x="160" y="269"/>
                    <a:pt x="160" y="269"/>
                    <a:pt x="160" y="269"/>
                  </a:cubicBezTo>
                  <a:cubicBezTo>
                    <a:pt x="163" y="267"/>
                    <a:pt x="163" y="267"/>
                    <a:pt x="163" y="267"/>
                  </a:cubicBezTo>
                  <a:cubicBezTo>
                    <a:pt x="166" y="265"/>
                    <a:pt x="166" y="265"/>
                    <a:pt x="166" y="265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65" y="259"/>
                    <a:pt x="165" y="259"/>
                    <a:pt x="165" y="259"/>
                  </a:cubicBezTo>
                  <a:cubicBezTo>
                    <a:pt x="162" y="255"/>
                    <a:pt x="162" y="255"/>
                    <a:pt x="162" y="255"/>
                  </a:cubicBezTo>
                  <a:cubicBezTo>
                    <a:pt x="162" y="252"/>
                    <a:pt x="162" y="252"/>
                    <a:pt x="162" y="252"/>
                  </a:cubicBezTo>
                  <a:cubicBezTo>
                    <a:pt x="164" y="252"/>
                    <a:pt x="164" y="252"/>
                    <a:pt x="164" y="252"/>
                  </a:cubicBezTo>
                  <a:cubicBezTo>
                    <a:pt x="164" y="252"/>
                    <a:pt x="178" y="252"/>
                    <a:pt x="171" y="233"/>
                  </a:cubicBezTo>
                  <a:cubicBezTo>
                    <a:pt x="164" y="213"/>
                    <a:pt x="160" y="190"/>
                    <a:pt x="160" y="190"/>
                  </a:cubicBezTo>
                  <a:cubicBezTo>
                    <a:pt x="160" y="190"/>
                    <a:pt x="145" y="149"/>
                    <a:pt x="173" y="123"/>
                  </a:cubicBezTo>
                  <a:cubicBezTo>
                    <a:pt x="201" y="96"/>
                    <a:pt x="207" y="100"/>
                    <a:pt x="207" y="100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1" y="94"/>
                    <a:pt x="209" y="89"/>
                    <a:pt x="203" y="90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" name="未知"/>
            <p:cNvSpPr/>
            <p:nvPr/>
          </p:nvSpPr>
          <p:spPr bwMode="auto">
            <a:xfrm>
              <a:off x="74" y="26"/>
              <a:ext cx="101" cy="106"/>
            </a:xfrm>
            <a:custGeom>
              <a:avLst/>
              <a:gdLst>
                <a:gd name="T0" fmla="*/ 239 w 255"/>
                <a:gd name="T1" fmla="*/ 124 h 270"/>
                <a:gd name="T2" fmla="*/ 219 w 255"/>
                <a:gd name="T3" fmla="*/ 88 h 270"/>
                <a:gd name="T4" fmla="*/ 217 w 255"/>
                <a:gd name="T5" fmla="*/ 79 h 270"/>
                <a:gd name="T6" fmla="*/ 212 w 255"/>
                <a:gd name="T7" fmla="*/ 76 h 270"/>
                <a:gd name="T8" fmla="*/ 208 w 255"/>
                <a:gd name="T9" fmla="*/ 68 h 270"/>
                <a:gd name="T10" fmla="*/ 211 w 255"/>
                <a:gd name="T11" fmla="*/ 62 h 270"/>
                <a:gd name="T12" fmla="*/ 211 w 255"/>
                <a:gd name="T13" fmla="*/ 49 h 270"/>
                <a:gd name="T14" fmla="*/ 221 w 255"/>
                <a:gd name="T15" fmla="*/ 46 h 270"/>
                <a:gd name="T16" fmla="*/ 228 w 255"/>
                <a:gd name="T17" fmla="*/ 36 h 270"/>
                <a:gd name="T18" fmla="*/ 226 w 255"/>
                <a:gd name="T19" fmla="*/ 30 h 270"/>
                <a:gd name="T20" fmla="*/ 226 w 255"/>
                <a:gd name="T21" fmla="*/ 22 h 270"/>
                <a:gd name="T22" fmla="*/ 215 w 255"/>
                <a:gd name="T23" fmla="*/ 15 h 270"/>
                <a:gd name="T24" fmla="*/ 207 w 255"/>
                <a:gd name="T25" fmla="*/ 9 h 270"/>
                <a:gd name="T26" fmla="*/ 198 w 255"/>
                <a:gd name="T27" fmla="*/ 2 h 270"/>
                <a:gd name="T28" fmla="*/ 184 w 255"/>
                <a:gd name="T29" fmla="*/ 1 h 270"/>
                <a:gd name="T30" fmla="*/ 123 w 255"/>
                <a:gd name="T31" fmla="*/ 33 h 270"/>
                <a:gd name="T32" fmla="*/ 95 w 255"/>
                <a:gd name="T33" fmla="*/ 86 h 270"/>
                <a:gd name="T34" fmla="*/ 87 w 255"/>
                <a:gd name="T35" fmla="*/ 91 h 270"/>
                <a:gd name="T36" fmla="*/ 88 w 255"/>
                <a:gd name="T37" fmla="*/ 104 h 270"/>
                <a:gd name="T38" fmla="*/ 77 w 255"/>
                <a:gd name="T39" fmla="*/ 121 h 270"/>
                <a:gd name="T40" fmla="*/ 68 w 255"/>
                <a:gd name="T41" fmla="*/ 133 h 270"/>
                <a:gd name="T42" fmla="*/ 65 w 255"/>
                <a:gd name="T43" fmla="*/ 143 h 270"/>
                <a:gd name="T44" fmla="*/ 52 w 255"/>
                <a:gd name="T45" fmla="*/ 145 h 270"/>
                <a:gd name="T46" fmla="*/ 40 w 255"/>
                <a:gd name="T47" fmla="*/ 159 h 270"/>
                <a:gd name="T48" fmla="*/ 22 w 255"/>
                <a:gd name="T49" fmla="*/ 179 h 270"/>
                <a:gd name="T50" fmla="*/ 23 w 255"/>
                <a:gd name="T51" fmla="*/ 244 h 270"/>
                <a:gd name="T52" fmla="*/ 55 w 255"/>
                <a:gd name="T53" fmla="*/ 258 h 270"/>
                <a:gd name="T54" fmla="*/ 83 w 255"/>
                <a:gd name="T55" fmla="*/ 264 h 270"/>
                <a:gd name="T56" fmla="*/ 89 w 255"/>
                <a:gd name="T57" fmla="*/ 254 h 270"/>
                <a:gd name="T58" fmla="*/ 125 w 255"/>
                <a:gd name="T59" fmla="*/ 263 h 270"/>
                <a:gd name="T60" fmla="*/ 152 w 255"/>
                <a:gd name="T61" fmla="*/ 246 h 270"/>
                <a:gd name="T62" fmla="*/ 164 w 255"/>
                <a:gd name="T63" fmla="*/ 241 h 270"/>
                <a:gd name="T64" fmla="*/ 175 w 255"/>
                <a:gd name="T65" fmla="*/ 227 h 270"/>
                <a:gd name="T66" fmla="*/ 204 w 255"/>
                <a:gd name="T67" fmla="*/ 220 h 270"/>
                <a:gd name="T68" fmla="*/ 219 w 255"/>
                <a:gd name="T69" fmla="*/ 196 h 270"/>
                <a:gd name="T70" fmla="*/ 229 w 255"/>
                <a:gd name="T71" fmla="*/ 173 h 270"/>
                <a:gd name="T72" fmla="*/ 246 w 255"/>
                <a:gd name="T73" fmla="*/ 150 h 270"/>
                <a:gd name="T74" fmla="*/ 246 w 255"/>
                <a:gd name="T75" fmla="*/ 13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5" h="270">
                  <a:moveTo>
                    <a:pt x="242" y="128"/>
                  </a:moveTo>
                  <a:cubicBezTo>
                    <a:pt x="239" y="124"/>
                    <a:pt x="239" y="124"/>
                    <a:pt x="239" y="124"/>
                  </a:cubicBezTo>
                  <a:cubicBezTo>
                    <a:pt x="239" y="119"/>
                    <a:pt x="239" y="119"/>
                    <a:pt x="239" y="119"/>
                  </a:cubicBezTo>
                  <a:cubicBezTo>
                    <a:pt x="239" y="119"/>
                    <a:pt x="255" y="91"/>
                    <a:pt x="219" y="88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7" y="79"/>
                    <a:pt x="217" y="79"/>
                    <a:pt x="217" y="79"/>
                  </a:cubicBezTo>
                  <a:cubicBezTo>
                    <a:pt x="215" y="77"/>
                    <a:pt x="215" y="77"/>
                    <a:pt x="215" y="77"/>
                  </a:cubicBezTo>
                  <a:cubicBezTo>
                    <a:pt x="212" y="76"/>
                    <a:pt x="212" y="76"/>
                    <a:pt x="212" y="76"/>
                  </a:cubicBezTo>
                  <a:cubicBezTo>
                    <a:pt x="209" y="72"/>
                    <a:pt x="209" y="72"/>
                    <a:pt x="209" y="72"/>
                  </a:cubicBezTo>
                  <a:cubicBezTo>
                    <a:pt x="208" y="68"/>
                    <a:pt x="208" y="68"/>
                    <a:pt x="208" y="68"/>
                  </a:cubicBezTo>
                  <a:cubicBezTo>
                    <a:pt x="210" y="65"/>
                    <a:pt x="210" y="65"/>
                    <a:pt x="210" y="65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0" y="59"/>
                    <a:pt x="210" y="59"/>
                    <a:pt x="210" y="59"/>
                  </a:cubicBezTo>
                  <a:cubicBezTo>
                    <a:pt x="211" y="49"/>
                    <a:pt x="211" y="49"/>
                    <a:pt x="211" y="49"/>
                  </a:cubicBezTo>
                  <a:cubicBezTo>
                    <a:pt x="211" y="49"/>
                    <a:pt x="213" y="46"/>
                    <a:pt x="215" y="46"/>
                  </a:cubicBezTo>
                  <a:cubicBezTo>
                    <a:pt x="218" y="46"/>
                    <a:pt x="221" y="46"/>
                    <a:pt x="221" y="46"/>
                  </a:cubicBezTo>
                  <a:cubicBezTo>
                    <a:pt x="228" y="39"/>
                    <a:pt x="228" y="39"/>
                    <a:pt x="228" y="39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6" y="33"/>
                    <a:pt x="226" y="33"/>
                    <a:pt x="226" y="33"/>
                  </a:cubicBezTo>
                  <a:cubicBezTo>
                    <a:pt x="226" y="30"/>
                    <a:pt x="226" y="30"/>
                    <a:pt x="226" y="30"/>
                  </a:cubicBezTo>
                  <a:cubicBezTo>
                    <a:pt x="227" y="24"/>
                    <a:pt x="227" y="24"/>
                    <a:pt x="227" y="24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02" y="7"/>
                    <a:pt x="202" y="7"/>
                    <a:pt x="202" y="7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88" y="1"/>
                    <a:pt x="184" y="1"/>
                    <a:pt x="184" y="1"/>
                  </a:cubicBezTo>
                  <a:cubicBezTo>
                    <a:pt x="184" y="1"/>
                    <a:pt x="148" y="15"/>
                    <a:pt x="140" y="19"/>
                  </a:cubicBezTo>
                  <a:cubicBezTo>
                    <a:pt x="132" y="23"/>
                    <a:pt x="123" y="33"/>
                    <a:pt x="123" y="33"/>
                  </a:cubicBezTo>
                  <a:cubicBezTo>
                    <a:pt x="102" y="69"/>
                    <a:pt x="102" y="69"/>
                    <a:pt x="102" y="69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87" y="90"/>
                    <a:pt x="87" y="91"/>
                  </a:cubicBezTo>
                  <a:cubicBezTo>
                    <a:pt x="87" y="92"/>
                    <a:pt x="89" y="96"/>
                    <a:pt x="89" y="96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04"/>
                    <a:pt x="87" y="108"/>
                    <a:pt x="86" y="110"/>
                  </a:cubicBezTo>
                  <a:cubicBezTo>
                    <a:pt x="86" y="112"/>
                    <a:pt x="79" y="121"/>
                    <a:pt x="77" y="121"/>
                  </a:cubicBezTo>
                  <a:cubicBezTo>
                    <a:pt x="75" y="122"/>
                    <a:pt x="72" y="123"/>
                    <a:pt x="72" y="125"/>
                  </a:cubicBezTo>
                  <a:cubicBezTo>
                    <a:pt x="72" y="127"/>
                    <a:pt x="68" y="132"/>
                    <a:pt x="68" y="133"/>
                  </a:cubicBezTo>
                  <a:cubicBezTo>
                    <a:pt x="68" y="134"/>
                    <a:pt x="63" y="139"/>
                    <a:pt x="63" y="139"/>
                  </a:cubicBezTo>
                  <a:cubicBezTo>
                    <a:pt x="63" y="139"/>
                    <a:pt x="66" y="143"/>
                    <a:pt x="65" y="143"/>
                  </a:cubicBezTo>
                  <a:cubicBezTo>
                    <a:pt x="63" y="144"/>
                    <a:pt x="62" y="146"/>
                    <a:pt x="60" y="146"/>
                  </a:cubicBezTo>
                  <a:cubicBezTo>
                    <a:pt x="58" y="146"/>
                    <a:pt x="56" y="145"/>
                    <a:pt x="52" y="145"/>
                  </a:cubicBezTo>
                  <a:cubicBezTo>
                    <a:pt x="48" y="145"/>
                    <a:pt x="41" y="149"/>
                    <a:pt x="40" y="150"/>
                  </a:cubicBezTo>
                  <a:cubicBezTo>
                    <a:pt x="40" y="152"/>
                    <a:pt x="40" y="159"/>
                    <a:pt x="40" y="159"/>
                  </a:cubicBezTo>
                  <a:cubicBezTo>
                    <a:pt x="40" y="159"/>
                    <a:pt x="30" y="163"/>
                    <a:pt x="28" y="165"/>
                  </a:cubicBezTo>
                  <a:cubicBezTo>
                    <a:pt x="26" y="166"/>
                    <a:pt x="22" y="179"/>
                    <a:pt x="22" y="179"/>
                  </a:cubicBezTo>
                  <a:cubicBezTo>
                    <a:pt x="22" y="179"/>
                    <a:pt x="18" y="197"/>
                    <a:pt x="0" y="216"/>
                  </a:cubicBezTo>
                  <a:cubicBezTo>
                    <a:pt x="2" y="218"/>
                    <a:pt x="18" y="233"/>
                    <a:pt x="23" y="244"/>
                  </a:cubicBezTo>
                  <a:cubicBezTo>
                    <a:pt x="27" y="245"/>
                    <a:pt x="27" y="245"/>
                    <a:pt x="27" y="245"/>
                  </a:cubicBezTo>
                  <a:cubicBezTo>
                    <a:pt x="27" y="245"/>
                    <a:pt x="52" y="255"/>
                    <a:pt x="55" y="258"/>
                  </a:cubicBezTo>
                  <a:cubicBezTo>
                    <a:pt x="58" y="262"/>
                    <a:pt x="66" y="270"/>
                    <a:pt x="73" y="266"/>
                  </a:cubicBezTo>
                  <a:cubicBezTo>
                    <a:pt x="83" y="264"/>
                    <a:pt x="83" y="264"/>
                    <a:pt x="83" y="264"/>
                  </a:cubicBezTo>
                  <a:cubicBezTo>
                    <a:pt x="89" y="261"/>
                    <a:pt x="89" y="261"/>
                    <a:pt x="89" y="261"/>
                  </a:cubicBezTo>
                  <a:cubicBezTo>
                    <a:pt x="89" y="254"/>
                    <a:pt x="89" y="254"/>
                    <a:pt x="89" y="254"/>
                  </a:cubicBezTo>
                  <a:cubicBezTo>
                    <a:pt x="89" y="254"/>
                    <a:pt x="91" y="253"/>
                    <a:pt x="93" y="253"/>
                  </a:cubicBezTo>
                  <a:cubicBezTo>
                    <a:pt x="94" y="253"/>
                    <a:pt x="111" y="255"/>
                    <a:pt x="125" y="263"/>
                  </a:cubicBezTo>
                  <a:cubicBezTo>
                    <a:pt x="134" y="263"/>
                    <a:pt x="134" y="263"/>
                    <a:pt x="134" y="263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2" y="246"/>
                    <a:pt x="154" y="241"/>
                    <a:pt x="156" y="241"/>
                  </a:cubicBezTo>
                  <a:cubicBezTo>
                    <a:pt x="159" y="241"/>
                    <a:pt x="163" y="241"/>
                    <a:pt x="164" y="241"/>
                  </a:cubicBezTo>
                  <a:cubicBezTo>
                    <a:pt x="165" y="240"/>
                    <a:pt x="171" y="228"/>
                    <a:pt x="171" y="228"/>
                  </a:cubicBezTo>
                  <a:cubicBezTo>
                    <a:pt x="171" y="228"/>
                    <a:pt x="172" y="228"/>
                    <a:pt x="175" y="227"/>
                  </a:cubicBezTo>
                  <a:cubicBezTo>
                    <a:pt x="177" y="227"/>
                    <a:pt x="181" y="227"/>
                    <a:pt x="181" y="227"/>
                  </a:cubicBezTo>
                  <a:cubicBezTo>
                    <a:pt x="181" y="227"/>
                    <a:pt x="193" y="219"/>
                    <a:pt x="204" y="220"/>
                  </a:cubicBezTo>
                  <a:cubicBezTo>
                    <a:pt x="204" y="220"/>
                    <a:pt x="212" y="216"/>
                    <a:pt x="216" y="208"/>
                  </a:cubicBezTo>
                  <a:cubicBezTo>
                    <a:pt x="219" y="199"/>
                    <a:pt x="219" y="196"/>
                    <a:pt x="219" y="196"/>
                  </a:cubicBezTo>
                  <a:cubicBezTo>
                    <a:pt x="227" y="187"/>
                    <a:pt x="227" y="187"/>
                    <a:pt x="227" y="187"/>
                  </a:cubicBezTo>
                  <a:cubicBezTo>
                    <a:pt x="229" y="173"/>
                    <a:pt x="229" y="173"/>
                    <a:pt x="229" y="173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50" y="139"/>
                    <a:pt x="250" y="139"/>
                    <a:pt x="250" y="139"/>
                  </a:cubicBezTo>
                  <a:cubicBezTo>
                    <a:pt x="246" y="132"/>
                    <a:pt x="246" y="132"/>
                    <a:pt x="246" y="132"/>
                  </a:cubicBezTo>
                  <a:lnTo>
                    <a:pt x="242" y="128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未知"/>
            <p:cNvSpPr/>
            <p:nvPr/>
          </p:nvSpPr>
          <p:spPr bwMode="auto">
            <a:xfrm>
              <a:off x="115" y="121"/>
              <a:ext cx="92" cy="163"/>
            </a:xfrm>
            <a:custGeom>
              <a:avLst/>
              <a:gdLst>
                <a:gd name="T0" fmla="*/ 234 w 234"/>
                <a:gd name="T1" fmla="*/ 22 h 414"/>
                <a:gd name="T2" fmla="*/ 200 w 234"/>
                <a:gd name="T3" fmla="*/ 5 h 414"/>
                <a:gd name="T4" fmla="*/ 173 w 234"/>
                <a:gd name="T5" fmla="*/ 6 h 414"/>
                <a:gd name="T6" fmla="*/ 141 w 234"/>
                <a:gd name="T7" fmla="*/ 0 h 414"/>
                <a:gd name="T8" fmla="*/ 127 w 234"/>
                <a:gd name="T9" fmla="*/ 27 h 414"/>
                <a:gd name="T10" fmla="*/ 100 w 234"/>
                <a:gd name="T11" fmla="*/ 58 h 414"/>
                <a:gd name="T12" fmla="*/ 96 w 234"/>
                <a:gd name="T13" fmla="*/ 95 h 414"/>
                <a:gd name="T14" fmla="*/ 90 w 234"/>
                <a:gd name="T15" fmla="*/ 111 h 414"/>
                <a:gd name="T16" fmla="*/ 82 w 234"/>
                <a:gd name="T17" fmla="*/ 157 h 414"/>
                <a:gd name="T18" fmla="*/ 71 w 234"/>
                <a:gd name="T19" fmla="*/ 178 h 414"/>
                <a:gd name="T20" fmla="*/ 76 w 234"/>
                <a:gd name="T21" fmla="*/ 206 h 414"/>
                <a:gd name="T22" fmla="*/ 48 w 234"/>
                <a:gd name="T23" fmla="*/ 263 h 414"/>
                <a:gd name="T24" fmla="*/ 30 w 234"/>
                <a:gd name="T25" fmla="*/ 272 h 414"/>
                <a:gd name="T26" fmla="*/ 14 w 234"/>
                <a:gd name="T27" fmla="*/ 302 h 414"/>
                <a:gd name="T28" fmla="*/ 18 w 234"/>
                <a:gd name="T29" fmla="*/ 313 h 414"/>
                <a:gd name="T30" fmla="*/ 13 w 234"/>
                <a:gd name="T31" fmla="*/ 318 h 414"/>
                <a:gd name="T32" fmla="*/ 8 w 234"/>
                <a:gd name="T33" fmla="*/ 322 h 414"/>
                <a:gd name="T34" fmla="*/ 4 w 234"/>
                <a:gd name="T35" fmla="*/ 331 h 414"/>
                <a:gd name="T36" fmla="*/ 17 w 234"/>
                <a:gd name="T37" fmla="*/ 343 h 414"/>
                <a:gd name="T38" fmla="*/ 18 w 234"/>
                <a:gd name="T39" fmla="*/ 347 h 414"/>
                <a:gd name="T40" fmla="*/ 24 w 234"/>
                <a:gd name="T41" fmla="*/ 355 h 414"/>
                <a:gd name="T42" fmla="*/ 30 w 234"/>
                <a:gd name="T43" fmla="*/ 363 h 414"/>
                <a:gd name="T44" fmla="*/ 44 w 234"/>
                <a:gd name="T45" fmla="*/ 368 h 414"/>
                <a:gd name="T46" fmla="*/ 57 w 234"/>
                <a:gd name="T47" fmla="*/ 373 h 414"/>
                <a:gd name="T48" fmla="*/ 65 w 234"/>
                <a:gd name="T49" fmla="*/ 390 h 414"/>
                <a:gd name="T50" fmla="*/ 80 w 234"/>
                <a:gd name="T51" fmla="*/ 408 h 414"/>
                <a:gd name="T52" fmla="*/ 109 w 234"/>
                <a:gd name="T53" fmla="*/ 373 h 414"/>
                <a:gd name="T54" fmla="*/ 116 w 234"/>
                <a:gd name="T55" fmla="*/ 355 h 414"/>
                <a:gd name="T56" fmla="*/ 130 w 234"/>
                <a:gd name="T57" fmla="*/ 320 h 414"/>
                <a:gd name="T58" fmla="*/ 131 w 234"/>
                <a:gd name="T59" fmla="*/ 309 h 414"/>
                <a:gd name="T60" fmla="*/ 150 w 234"/>
                <a:gd name="T61" fmla="*/ 307 h 414"/>
                <a:gd name="T62" fmla="*/ 154 w 234"/>
                <a:gd name="T63" fmla="*/ 293 h 414"/>
                <a:gd name="T64" fmla="*/ 159 w 234"/>
                <a:gd name="T65" fmla="*/ 286 h 414"/>
                <a:gd name="T66" fmla="*/ 156 w 234"/>
                <a:gd name="T67" fmla="*/ 272 h 414"/>
                <a:gd name="T68" fmla="*/ 158 w 234"/>
                <a:gd name="T69" fmla="*/ 264 h 414"/>
                <a:gd name="T70" fmla="*/ 163 w 234"/>
                <a:gd name="T71" fmla="*/ 255 h 414"/>
                <a:gd name="T72" fmla="*/ 168 w 234"/>
                <a:gd name="T73" fmla="*/ 230 h 414"/>
                <a:gd name="T74" fmla="*/ 176 w 234"/>
                <a:gd name="T75" fmla="*/ 203 h 414"/>
                <a:gd name="T76" fmla="*/ 187 w 234"/>
                <a:gd name="T77" fmla="*/ 142 h 414"/>
                <a:gd name="T78" fmla="*/ 184 w 234"/>
                <a:gd name="T79" fmla="*/ 134 h 414"/>
                <a:gd name="T80" fmla="*/ 194 w 234"/>
                <a:gd name="T81" fmla="*/ 122 h 414"/>
                <a:gd name="T82" fmla="*/ 194 w 234"/>
                <a:gd name="T83" fmla="*/ 112 h 414"/>
                <a:gd name="T84" fmla="*/ 188 w 234"/>
                <a:gd name="T85" fmla="*/ 95 h 414"/>
                <a:gd name="T86" fmla="*/ 203 w 234"/>
                <a:gd name="T87" fmla="*/ 81 h 414"/>
                <a:gd name="T88" fmla="*/ 199 w 234"/>
                <a:gd name="T89" fmla="*/ 74 h 414"/>
                <a:gd name="T90" fmla="*/ 204 w 234"/>
                <a:gd name="T91" fmla="*/ 71 h 414"/>
                <a:gd name="T92" fmla="*/ 202 w 234"/>
                <a:gd name="T93" fmla="*/ 60 h 414"/>
                <a:gd name="T94" fmla="*/ 211 w 234"/>
                <a:gd name="T95" fmla="*/ 52 h 414"/>
                <a:gd name="T96" fmla="*/ 222 w 234"/>
                <a:gd name="T97" fmla="*/ 43 h 414"/>
                <a:gd name="T98" fmla="*/ 234 w 234"/>
                <a:gd name="T99" fmla="*/ 2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4" h="414">
                  <a:moveTo>
                    <a:pt x="234" y="22"/>
                  </a:moveTo>
                  <a:cubicBezTo>
                    <a:pt x="234" y="22"/>
                    <a:pt x="234" y="22"/>
                    <a:pt x="234" y="22"/>
                  </a:cubicBezTo>
                  <a:cubicBezTo>
                    <a:pt x="234" y="22"/>
                    <a:pt x="228" y="17"/>
                    <a:pt x="223" y="18"/>
                  </a:cubicBezTo>
                  <a:cubicBezTo>
                    <a:pt x="218" y="19"/>
                    <a:pt x="210" y="22"/>
                    <a:pt x="200" y="5"/>
                  </a:cubicBezTo>
                  <a:cubicBezTo>
                    <a:pt x="190" y="2"/>
                    <a:pt x="190" y="2"/>
                    <a:pt x="190" y="2"/>
                  </a:cubicBezTo>
                  <a:cubicBezTo>
                    <a:pt x="190" y="2"/>
                    <a:pt x="189" y="23"/>
                    <a:pt x="173" y="6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49" y="2"/>
                    <a:pt x="141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39" y="13"/>
                    <a:pt x="127" y="27"/>
                    <a:pt x="127" y="27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93" y="62"/>
                    <a:pt x="89" y="70"/>
                    <a:pt x="100" y="77"/>
                  </a:cubicBezTo>
                  <a:cubicBezTo>
                    <a:pt x="110" y="84"/>
                    <a:pt x="96" y="95"/>
                    <a:pt x="96" y="95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4" y="130"/>
                    <a:pt x="84" y="130"/>
                    <a:pt x="84" y="130"/>
                  </a:cubicBezTo>
                  <a:cubicBezTo>
                    <a:pt x="97" y="146"/>
                    <a:pt x="82" y="157"/>
                    <a:pt x="82" y="157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61" y="199"/>
                    <a:pt x="76" y="206"/>
                    <a:pt x="76" y="206"/>
                  </a:cubicBezTo>
                  <a:cubicBezTo>
                    <a:pt x="79" y="230"/>
                    <a:pt x="61" y="249"/>
                    <a:pt x="58" y="250"/>
                  </a:cubicBezTo>
                  <a:cubicBezTo>
                    <a:pt x="56" y="250"/>
                    <a:pt x="49" y="253"/>
                    <a:pt x="48" y="263"/>
                  </a:cubicBezTo>
                  <a:cubicBezTo>
                    <a:pt x="47" y="272"/>
                    <a:pt x="41" y="271"/>
                    <a:pt x="41" y="271"/>
                  </a:cubicBezTo>
                  <a:cubicBezTo>
                    <a:pt x="30" y="272"/>
                    <a:pt x="30" y="272"/>
                    <a:pt x="30" y="272"/>
                  </a:cubicBezTo>
                  <a:cubicBezTo>
                    <a:pt x="9" y="286"/>
                    <a:pt x="19" y="296"/>
                    <a:pt x="19" y="296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8" y="313"/>
                    <a:pt x="18" y="313"/>
                    <a:pt x="18" y="313"/>
                  </a:cubicBezTo>
                  <a:cubicBezTo>
                    <a:pt x="14" y="318"/>
                    <a:pt x="14" y="318"/>
                    <a:pt x="14" y="318"/>
                  </a:cubicBezTo>
                  <a:cubicBezTo>
                    <a:pt x="13" y="318"/>
                    <a:pt x="13" y="318"/>
                    <a:pt x="13" y="318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2"/>
                    <a:pt x="8" y="322"/>
                    <a:pt x="8" y="322"/>
                  </a:cubicBezTo>
                  <a:cubicBezTo>
                    <a:pt x="6" y="323"/>
                    <a:pt x="6" y="323"/>
                    <a:pt x="6" y="323"/>
                  </a:cubicBezTo>
                  <a:cubicBezTo>
                    <a:pt x="1" y="323"/>
                    <a:pt x="0" y="329"/>
                    <a:pt x="4" y="331"/>
                  </a:cubicBezTo>
                  <a:cubicBezTo>
                    <a:pt x="8" y="333"/>
                    <a:pt x="17" y="341"/>
                    <a:pt x="17" y="341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6" y="343"/>
                    <a:pt x="16" y="343"/>
                    <a:pt x="16" y="343"/>
                  </a:cubicBezTo>
                  <a:cubicBezTo>
                    <a:pt x="16" y="343"/>
                    <a:pt x="18" y="345"/>
                    <a:pt x="18" y="347"/>
                  </a:cubicBezTo>
                  <a:cubicBezTo>
                    <a:pt x="19" y="348"/>
                    <a:pt x="20" y="349"/>
                    <a:pt x="21" y="350"/>
                  </a:cubicBezTo>
                  <a:cubicBezTo>
                    <a:pt x="21" y="351"/>
                    <a:pt x="24" y="354"/>
                    <a:pt x="24" y="355"/>
                  </a:cubicBezTo>
                  <a:cubicBezTo>
                    <a:pt x="25" y="356"/>
                    <a:pt x="26" y="358"/>
                    <a:pt x="27" y="360"/>
                  </a:cubicBezTo>
                  <a:cubicBezTo>
                    <a:pt x="28" y="362"/>
                    <a:pt x="29" y="362"/>
                    <a:pt x="30" y="363"/>
                  </a:cubicBezTo>
                  <a:cubicBezTo>
                    <a:pt x="31" y="363"/>
                    <a:pt x="35" y="365"/>
                    <a:pt x="36" y="365"/>
                  </a:cubicBezTo>
                  <a:cubicBezTo>
                    <a:pt x="36" y="366"/>
                    <a:pt x="39" y="367"/>
                    <a:pt x="44" y="368"/>
                  </a:cubicBezTo>
                  <a:cubicBezTo>
                    <a:pt x="49" y="368"/>
                    <a:pt x="46" y="371"/>
                    <a:pt x="47" y="371"/>
                  </a:cubicBezTo>
                  <a:cubicBezTo>
                    <a:pt x="48" y="372"/>
                    <a:pt x="53" y="372"/>
                    <a:pt x="57" y="373"/>
                  </a:cubicBezTo>
                  <a:cubicBezTo>
                    <a:pt x="61" y="373"/>
                    <a:pt x="62" y="379"/>
                    <a:pt x="63" y="380"/>
                  </a:cubicBezTo>
                  <a:cubicBezTo>
                    <a:pt x="63" y="381"/>
                    <a:pt x="65" y="390"/>
                    <a:pt x="65" y="390"/>
                  </a:cubicBezTo>
                  <a:cubicBezTo>
                    <a:pt x="65" y="391"/>
                    <a:pt x="69" y="397"/>
                    <a:pt x="70" y="398"/>
                  </a:cubicBezTo>
                  <a:cubicBezTo>
                    <a:pt x="72" y="400"/>
                    <a:pt x="75" y="403"/>
                    <a:pt x="80" y="408"/>
                  </a:cubicBezTo>
                  <a:cubicBezTo>
                    <a:pt x="85" y="414"/>
                    <a:pt x="97" y="406"/>
                    <a:pt x="98" y="400"/>
                  </a:cubicBezTo>
                  <a:cubicBezTo>
                    <a:pt x="99" y="393"/>
                    <a:pt x="109" y="373"/>
                    <a:pt x="109" y="373"/>
                  </a:cubicBezTo>
                  <a:cubicBezTo>
                    <a:pt x="111" y="369"/>
                    <a:pt x="111" y="369"/>
                    <a:pt x="111" y="369"/>
                  </a:cubicBezTo>
                  <a:cubicBezTo>
                    <a:pt x="116" y="355"/>
                    <a:pt x="116" y="355"/>
                    <a:pt x="116" y="355"/>
                  </a:cubicBezTo>
                  <a:cubicBezTo>
                    <a:pt x="116" y="355"/>
                    <a:pt x="122" y="335"/>
                    <a:pt x="127" y="330"/>
                  </a:cubicBezTo>
                  <a:cubicBezTo>
                    <a:pt x="131" y="325"/>
                    <a:pt x="131" y="321"/>
                    <a:pt x="130" y="320"/>
                  </a:cubicBezTo>
                  <a:cubicBezTo>
                    <a:pt x="129" y="320"/>
                    <a:pt x="126" y="319"/>
                    <a:pt x="126" y="319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40" y="301"/>
                    <a:pt x="150" y="308"/>
                    <a:pt x="150" y="308"/>
                  </a:cubicBezTo>
                  <a:cubicBezTo>
                    <a:pt x="150" y="307"/>
                    <a:pt x="150" y="307"/>
                    <a:pt x="150" y="307"/>
                  </a:cubicBezTo>
                  <a:cubicBezTo>
                    <a:pt x="155" y="299"/>
                    <a:pt x="155" y="299"/>
                    <a:pt x="155" y="299"/>
                  </a:cubicBezTo>
                  <a:cubicBezTo>
                    <a:pt x="154" y="293"/>
                    <a:pt x="154" y="293"/>
                    <a:pt x="154" y="293"/>
                  </a:cubicBezTo>
                  <a:cubicBezTo>
                    <a:pt x="158" y="290"/>
                    <a:pt x="158" y="290"/>
                    <a:pt x="158" y="290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55" y="282"/>
                    <a:pt x="155" y="282"/>
                    <a:pt x="155" y="282"/>
                  </a:cubicBezTo>
                  <a:cubicBezTo>
                    <a:pt x="156" y="272"/>
                    <a:pt x="156" y="272"/>
                    <a:pt x="156" y="272"/>
                  </a:cubicBezTo>
                  <a:cubicBezTo>
                    <a:pt x="158" y="269"/>
                    <a:pt x="158" y="269"/>
                    <a:pt x="158" y="269"/>
                  </a:cubicBezTo>
                  <a:cubicBezTo>
                    <a:pt x="158" y="264"/>
                    <a:pt x="158" y="264"/>
                    <a:pt x="158" y="264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3" y="255"/>
                    <a:pt x="163" y="255"/>
                    <a:pt x="163" y="255"/>
                  </a:cubicBezTo>
                  <a:cubicBezTo>
                    <a:pt x="164" y="238"/>
                    <a:pt x="164" y="238"/>
                    <a:pt x="164" y="238"/>
                  </a:cubicBezTo>
                  <a:cubicBezTo>
                    <a:pt x="168" y="230"/>
                    <a:pt x="168" y="230"/>
                    <a:pt x="168" y="230"/>
                  </a:cubicBezTo>
                  <a:cubicBezTo>
                    <a:pt x="169" y="213"/>
                    <a:pt x="169" y="213"/>
                    <a:pt x="169" y="213"/>
                  </a:cubicBezTo>
                  <a:cubicBezTo>
                    <a:pt x="176" y="203"/>
                    <a:pt x="176" y="203"/>
                    <a:pt x="176" y="203"/>
                  </a:cubicBezTo>
                  <a:cubicBezTo>
                    <a:pt x="176" y="186"/>
                    <a:pt x="176" y="186"/>
                    <a:pt x="176" y="186"/>
                  </a:cubicBezTo>
                  <a:cubicBezTo>
                    <a:pt x="176" y="186"/>
                    <a:pt x="189" y="167"/>
                    <a:pt x="187" y="142"/>
                  </a:cubicBezTo>
                  <a:cubicBezTo>
                    <a:pt x="187" y="139"/>
                    <a:pt x="187" y="139"/>
                    <a:pt x="187" y="139"/>
                  </a:cubicBezTo>
                  <a:cubicBezTo>
                    <a:pt x="184" y="134"/>
                    <a:pt x="184" y="134"/>
                    <a:pt x="184" y="134"/>
                  </a:cubicBezTo>
                  <a:cubicBezTo>
                    <a:pt x="185" y="130"/>
                    <a:pt x="185" y="130"/>
                    <a:pt x="185" y="130"/>
                  </a:cubicBezTo>
                  <a:cubicBezTo>
                    <a:pt x="194" y="122"/>
                    <a:pt x="194" y="122"/>
                    <a:pt x="194" y="122"/>
                  </a:cubicBezTo>
                  <a:cubicBezTo>
                    <a:pt x="197" y="115"/>
                    <a:pt x="197" y="115"/>
                    <a:pt x="197" y="115"/>
                  </a:cubicBezTo>
                  <a:cubicBezTo>
                    <a:pt x="194" y="112"/>
                    <a:pt x="194" y="112"/>
                    <a:pt x="194" y="112"/>
                  </a:cubicBezTo>
                  <a:cubicBezTo>
                    <a:pt x="188" y="103"/>
                    <a:pt x="188" y="103"/>
                    <a:pt x="188" y="103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97" y="85"/>
                    <a:pt x="197" y="85"/>
                    <a:pt x="197" y="85"/>
                  </a:cubicBezTo>
                  <a:cubicBezTo>
                    <a:pt x="203" y="81"/>
                    <a:pt x="203" y="81"/>
                    <a:pt x="203" y="81"/>
                  </a:cubicBezTo>
                  <a:cubicBezTo>
                    <a:pt x="203" y="77"/>
                    <a:pt x="203" y="77"/>
                    <a:pt x="203" y="77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203" y="73"/>
                    <a:pt x="203" y="73"/>
                    <a:pt x="203" y="73"/>
                  </a:cubicBezTo>
                  <a:cubicBezTo>
                    <a:pt x="204" y="71"/>
                    <a:pt x="204" y="71"/>
                    <a:pt x="204" y="71"/>
                  </a:cubicBezTo>
                  <a:cubicBezTo>
                    <a:pt x="204" y="71"/>
                    <a:pt x="202" y="68"/>
                    <a:pt x="202" y="67"/>
                  </a:cubicBezTo>
                  <a:cubicBezTo>
                    <a:pt x="202" y="66"/>
                    <a:pt x="202" y="62"/>
                    <a:pt x="202" y="60"/>
                  </a:cubicBezTo>
                  <a:cubicBezTo>
                    <a:pt x="202" y="59"/>
                    <a:pt x="205" y="55"/>
                    <a:pt x="205" y="55"/>
                  </a:cubicBezTo>
                  <a:cubicBezTo>
                    <a:pt x="211" y="52"/>
                    <a:pt x="211" y="52"/>
                    <a:pt x="211" y="52"/>
                  </a:cubicBezTo>
                  <a:cubicBezTo>
                    <a:pt x="217" y="47"/>
                    <a:pt x="217" y="47"/>
                    <a:pt x="217" y="47"/>
                  </a:cubicBezTo>
                  <a:cubicBezTo>
                    <a:pt x="222" y="43"/>
                    <a:pt x="222" y="43"/>
                    <a:pt x="222" y="43"/>
                  </a:cubicBezTo>
                  <a:cubicBezTo>
                    <a:pt x="222" y="43"/>
                    <a:pt x="229" y="33"/>
                    <a:pt x="229" y="30"/>
                  </a:cubicBezTo>
                  <a:cubicBezTo>
                    <a:pt x="229" y="29"/>
                    <a:pt x="232" y="24"/>
                    <a:pt x="234" y="22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未知"/>
            <p:cNvSpPr/>
            <p:nvPr/>
          </p:nvSpPr>
          <p:spPr bwMode="auto">
            <a:xfrm>
              <a:off x="29" y="111"/>
              <a:ext cx="142" cy="129"/>
            </a:xfrm>
            <a:custGeom>
              <a:avLst/>
              <a:gdLst>
                <a:gd name="T0" fmla="*/ 349 w 360"/>
                <a:gd name="T1" fmla="*/ 23 h 327"/>
                <a:gd name="T2" fmla="*/ 318 w 360"/>
                <a:gd name="T3" fmla="*/ 4 h 327"/>
                <a:gd name="T4" fmla="*/ 289 w 360"/>
                <a:gd name="T5" fmla="*/ 11 h 327"/>
                <a:gd name="T6" fmla="*/ 279 w 360"/>
                <a:gd name="T7" fmla="*/ 25 h 327"/>
                <a:gd name="T8" fmla="*/ 267 w 360"/>
                <a:gd name="T9" fmla="*/ 30 h 327"/>
                <a:gd name="T10" fmla="*/ 239 w 360"/>
                <a:gd name="T11" fmla="*/ 47 h 327"/>
                <a:gd name="T12" fmla="*/ 204 w 360"/>
                <a:gd name="T13" fmla="*/ 38 h 327"/>
                <a:gd name="T14" fmla="*/ 198 w 360"/>
                <a:gd name="T15" fmla="*/ 48 h 327"/>
                <a:gd name="T16" fmla="*/ 169 w 360"/>
                <a:gd name="T17" fmla="*/ 42 h 327"/>
                <a:gd name="T18" fmla="*/ 137 w 360"/>
                <a:gd name="T19" fmla="*/ 28 h 327"/>
                <a:gd name="T20" fmla="*/ 114 w 360"/>
                <a:gd name="T21" fmla="*/ 1 h 327"/>
                <a:gd name="T22" fmla="*/ 85 w 360"/>
                <a:gd name="T23" fmla="*/ 54 h 327"/>
                <a:gd name="T24" fmla="*/ 65 w 360"/>
                <a:gd name="T25" fmla="*/ 87 h 327"/>
                <a:gd name="T26" fmla="*/ 57 w 360"/>
                <a:gd name="T27" fmla="*/ 106 h 327"/>
                <a:gd name="T28" fmla="*/ 40 w 360"/>
                <a:gd name="T29" fmla="*/ 127 h 327"/>
                <a:gd name="T30" fmla="*/ 30 w 360"/>
                <a:gd name="T31" fmla="*/ 149 h 327"/>
                <a:gd name="T32" fmla="*/ 11 w 360"/>
                <a:gd name="T33" fmla="*/ 200 h 327"/>
                <a:gd name="T34" fmla="*/ 11 w 360"/>
                <a:gd name="T35" fmla="*/ 201 h 327"/>
                <a:gd name="T36" fmla="*/ 66 w 360"/>
                <a:gd name="T37" fmla="*/ 206 h 327"/>
                <a:gd name="T38" fmla="*/ 113 w 360"/>
                <a:gd name="T39" fmla="*/ 212 h 327"/>
                <a:gd name="T40" fmla="*/ 117 w 360"/>
                <a:gd name="T41" fmla="*/ 231 h 327"/>
                <a:gd name="T42" fmla="*/ 118 w 360"/>
                <a:gd name="T43" fmla="*/ 252 h 327"/>
                <a:gd name="T44" fmla="*/ 130 w 360"/>
                <a:gd name="T45" fmla="*/ 268 h 327"/>
                <a:gd name="T46" fmla="*/ 144 w 360"/>
                <a:gd name="T47" fmla="*/ 268 h 327"/>
                <a:gd name="T48" fmla="*/ 167 w 360"/>
                <a:gd name="T49" fmla="*/ 275 h 327"/>
                <a:gd name="T50" fmla="*/ 187 w 360"/>
                <a:gd name="T51" fmla="*/ 315 h 327"/>
                <a:gd name="T52" fmla="*/ 215 w 360"/>
                <a:gd name="T53" fmla="*/ 318 h 327"/>
                <a:gd name="T54" fmla="*/ 234 w 360"/>
                <a:gd name="T55" fmla="*/ 327 h 327"/>
                <a:gd name="T56" fmla="*/ 249 w 360"/>
                <a:gd name="T57" fmla="*/ 297 h 327"/>
                <a:gd name="T58" fmla="*/ 267 w 360"/>
                <a:gd name="T59" fmla="*/ 288 h 327"/>
                <a:gd name="T60" fmla="*/ 295 w 360"/>
                <a:gd name="T61" fmla="*/ 231 h 327"/>
                <a:gd name="T62" fmla="*/ 290 w 360"/>
                <a:gd name="T63" fmla="*/ 203 h 327"/>
                <a:gd name="T64" fmla="*/ 301 w 360"/>
                <a:gd name="T65" fmla="*/ 182 h 327"/>
                <a:gd name="T66" fmla="*/ 309 w 360"/>
                <a:gd name="T67" fmla="*/ 136 h 327"/>
                <a:gd name="T68" fmla="*/ 315 w 360"/>
                <a:gd name="T69" fmla="*/ 120 h 327"/>
                <a:gd name="T70" fmla="*/ 319 w 360"/>
                <a:gd name="T71" fmla="*/ 83 h 327"/>
                <a:gd name="T72" fmla="*/ 346 w 360"/>
                <a:gd name="T73" fmla="*/ 52 h 327"/>
                <a:gd name="T74" fmla="*/ 360 w 360"/>
                <a:gd name="T75" fmla="*/ 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0" h="327">
                  <a:moveTo>
                    <a:pt x="360" y="25"/>
                  </a:moveTo>
                  <a:cubicBezTo>
                    <a:pt x="356" y="24"/>
                    <a:pt x="353" y="23"/>
                    <a:pt x="349" y="23"/>
                  </a:cubicBezTo>
                  <a:cubicBezTo>
                    <a:pt x="339" y="23"/>
                    <a:pt x="327" y="22"/>
                    <a:pt x="321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08" y="3"/>
                    <a:pt x="296" y="11"/>
                    <a:pt x="296" y="11"/>
                  </a:cubicBezTo>
                  <a:cubicBezTo>
                    <a:pt x="296" y="11"/>
                    <a:pt x="292" y="11"/>
                    <a:pt x="289" y="11"/>
                  </a:cubicBezTo>
                  <a:cubicBezTo>
                    <a:pt x="286" y="12"/>
                    <a:pt x="285" y="12"/>
                    <a:pt x="285" y="12"/>
                  </a:cubicBezTo>
                  <a:cubicBezTo>
                    <a:pt x="285" y="12"/>
                    <a:pt x="280" y="24"/>
                    <a:pt x="279" y="25"/>
                  </a:cubicBezTo>
                  <a:cubicBezTo>
                    <a:pt x="277" y="25"/>
                    <a:pt x="274" y="25"/>
                    <a:pt x="271" y="25"/>
                  </a:cubicBezTo>
                  <a:cubicBezTo>
                    <a:pt x="268" y="25"/>
                    <a:pt x="267" y="30"/>
                    <a:pt x="267" y="30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39" y="47"/>
                    <a:pt x="239" y="47"/>
                    <a:pt x="239" y="47"/>
                  </a:cubicBezTo>
                  <a:cubicBezTo>
                    <a:pt x="225" y="39"/>
                    <a:pt x="209" y="37"/>
                    <a:pt x="207" y="37"/>
                  </a:cubicBezTo>
                  <a:cubicBezTo>
                    <a:pt x="206" y="37"/>
                    <a:pt x="204" y="38"/>
                    <a:pt x="204" y="38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198" y="48"/>
                    <a:pt x="198" y="48"/>
                    <a:pt x="198" y="48"/>
                  </a:cubicBezTo>
                  <a:cubicBezTo>
                    <a:pt x="188" y="50"/>
                    <a:pt x="188" y="50"/>
                    <a:pt x="188" y="50"/>
                  </a:cubicBezTo>
                  <a:cubicBezTo>
                    <a:pt x="180" y="54"/>
                    <a:pt x="173" y="46"/>
                    <a:pt x="169" y="42"/>
                  </a:cubicBezTo>
                  <a:cubicBezTo>
                    <a:pt x="166" y="39"/>
                    <a:pt x="142" y="29"/>
                    <a:pt x="142" y="29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33" y="17"/>
                    <a:pt x="117" y="2"/>
                    <a:pt x="114" y="0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57" y="103"/>
                    <a:pt x="57" y="106"/>
                  </a:cubicBezTo>
                  <a:cubicBezTo>
                    <a:pt x="56" y="109"/>
                    <a:pt x="52" y="116"/>
                    <a:pt x="50" y="119"/>
                  </a:cubicBezTo>
                  <a:cubicBezTo>
                    <a:pt x="48" y="122"/>
                    <a:pt x="40" y="127"/>
                    <a:pt x="40" y="12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4" y="132"/>
                    <a:pt x="30" y="143"/>
                    <a:pt x="30" y="149"/>
                  </a:cubicBezTo>
                  <a:cubicBezTo>
                    <a:pt x="30" y="154"/>
                    <a:pt x="10" y="181"/>
                    <a:pt x="10" y="181"/>
                  </a:cubicBezTo>
                  <a:cubicBezTo>
                    <a:pt x="10" y="181"/>
                    <a:pt x="0" y="196"/>
                    <a:pt x="11" y="200"/>
                  </a:cubicBezTo>
                  <a:cubicBezTo>
                    <a:pt x="11" y="200"/>
                    <a:pt x="11" y="200"/>
                    <a:pt x="10" y="201"/>
                  </a:cubicBezTo>
                  <a:cubicBezTo>
                    <a:pt x="11" y="201"/>
                    <a:pt x="11" y="201"/>
                    <a:pt x="11" y="201"/>
                  </a:cubicBezTo>
                  <a:cubicBezTo>
                    <a:pt x="11" y="201"/>
                    <a:pt x="23" y="202"/>
                    <a:pt x="31" y="200"/>
                  </a:cubicBezTo>
                  <a:cubicBezTo>
                    <a:pt x="38" y="198"/>
                    <a:pt x="66" y="206"/>
                    <a:pt x="66" y="206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101" y="212"/>
                    <a:pt x="113" y="212"/>
                  </a:cubicBezTo>
                  <a:cubicBezTo>
                    <a:pt x="125" y="211"/>
                    <a:pt x="122" y="225"/>
                    <a:pt x="122" y="225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7"/>
                    <a:pt x="117" y="237"/>
                    <a:pt x="117" y="237"/>
                  </a:cubicBezTo>
                  <a:cubicBezTo>
                    <a:pt x="117" y="237"/>
                    <a:pt x="120" y="243"/>
                    <a:pt x="118" y="252"/>
                  </a:cubicBezTo>
                  <a:cubicBezTo>
                    <a:pt x="115" y="262"/>
                    <a:pt x="119" y="267"/>
                    <a:pt x="119" y="268"/>
                  </a:cubicBezTo>
                  <a:cubicBezTo>
                    <a:pt x="120" y="269"/>
                    <a:pt x="127" y="268"/>
                    <a:pt x="130" y="268"/>
                  </a:cubicBezTo>
                  <a:cubicBezTo>
                    <a:pt x="133" y="268"/>
                    <a:pt x="141" y="268"/>
                    <a:pt x="141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4" y="268"/>
                    <a:pt x="151" y="265"/>
                    <a:pt x="155" y="267"/>
                  </a:cubicBezTo>
                  <a:cubicBezTo>
                    <a:pt x="159" y="269"/>
                    <a:pt x="167" y="275"/>
                    <a:pt x="167" y="275"/>
                  </a:cubicBezTo>
                  <a:cubicBezTo>
                    <a:pt x="179" y="276"/>
                    <a:pt x="173" y="281"/>
                    <a:pt x="170" y="287"/>
                  </a:cubicBezTo>
                  <a:cubicBezTo>
                    <a:pt x="167" y="293"/>
                    <a:pt x="171" y="319"/>
                    <a:pt x="187" y="315"/>
                  </a:cubicBezTo>
                  <a:cubicBezTo>
                    <a:pt x="203" y="312"/>
                    <a:pt x="215" y="318"/>
                    <a:pt x="215" y="318"/>
                  </a:cubicBezTo>
                  <a:cubicBezTo>
                    <a:pt x="215" y="318"/>
                    <a:pt x="215" y="318"/>
                    <a:pt x="215" y="318"/>
                  </a:cubicBezTo>
                  <a:cubicBezTo>
                    <a:pt x="219" y="318"/>
                    <a:pt x="233" y="327"/>
                    <a:pt x="233" y="327"/>
                  </a:cubicBezTo>
                  <a:cubicBezTo>
                    <a:pt x="234" y="327"/>
                    <a:pt x="234" y="327"/>
                    <a:pt x="234" y="327"/>
                  </a:cubicBezTo>
                  <a:cubicBezTo>
                    <a:pt x="238" y="321"/>
                    <a:pt x="238" y="321"/>
                    <a:pt x="238" y="321"/>
                  </a:cubicBezTo>
                  <a:cubicBezTo>
                    <a:pt x="238" y="321"/>
                    <a:pt x="228" y="311"/>
                    <a:pt x="249" y="297"/>
                  </a:cubicBezTo>
                  <a:cubicBezTo>
                    <a:pt x="260" y="296"/>
                    <a:pt x="260" y="296"/>
                    <a:pt x="260" y="296"/>
                  </a:cubicBezTo>
                  <a:cubicBezTo>
                    <a:pt x="260" y="296"/>
                    <a:pt x="266" y="297"/>
                    <a:pt x="267" y="288"/>
                  </a:cubicBezTo>
                  <a:cubicBezTo>
                    <a:pt x="268" y="278"/>
                    <a:pt x="275" y="275"/>
                    <a:pt x="277" y="275"/>
                  </a:cubicBezTo>
                  <a:cubicBezTo>
                    <a:pt x="280" y="274"/>
                    <a:pt x="298" y="255"/>
                    <a:pt x="295" y="231"/>
                  </a:cubicBezTo>
                  <a:cubicBezTo>
                    <a:pt x="295" y="231"/>
                    <a:pt x="280" y="224"/>
                    <a:pt x="288" y="212"/>
                  </a:cubicBezTo>
                  <a:cubicBezTo>
                    <a:pt x="290" y="203"/>
                    <a:pt x="290" y="203"/>
                    <a:pt x="290" y="203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301" y="182"/>
                    <a:pt x="301" y="182"/>
                    <a:pt x="301" y="182"/>
                  </a:cubicBezTo>
                  <a:cubicBezTo>
                    <a:pt x="301" y="182"/>
                    <a:pt x="316" y="171"/>
                    <a:pt x="303" y="155"/>
                  </a:cubicBezTo>
                  <a:cubicBezTo>
                    <a:pt x="309" y="136"/>
                    <a:pt x="309" y="136"/>
                    <a:pt x="309" y="136"/>
                  </a:cubicBezTo>
                  <a:cubicBezTo>
                    <a:pt x="312" y="124"/>
                    <a:pt x="312" y="124"/>
                    <a:pt x="312" y="124"/>
                  </a:cubicBezTo>
                  <a:cubicBezTo>
                    <a:pt x="315" y="120"/>
                    <a:pt x="315" y="120"/>
                    <a:pt x="315" y="120"/>
                  </a:cubicBezTo>
                  <a:cubicBezTo>
                    <a:pt x="315" y="120"/>
                    <a:pt x="329" y="109"/>
                    <a:pt x="319" y="102"/>
                  </a:cubicBezTo>
                  <a:cubicBezTo>
                    <a:pt x="308" y="95"/>
                    <a:pt x="312" y="87"/>
                    <a:pt x="319" y="83"/>
                  </a:cubicBezTo>
                  <a:cubicBezTo>
                    <a:pt x="334" y="66"/>
                    <a:pt x="334" y="66"/>
                    <a:pt x="334" y="66"/>
                  </a:cubicBezTo>
                  <a:cubicBezTo>
                    <a:pt x="346" y="52"/>
                    <a:pt x="346" y="52"/>
                    <a:pt x="346" y="52"/>
                  </a:cubicBezTo>
                  <a:cubicBezTo>
                    <a:pt x="346" y="52"/>
                    <a:pt x="359" y="37"/>
                    <a:pt x="360" y="26"/>
                  </a:cubicBezTo>
                  <a:lnTo>
                    <a:pt x="360" y="25"/>
                  </a:ln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" name="未知"/>
            <p:cNvSpPr/>
            <p:nvPr/>
          </p:nvSpPr>
          <p:spPr bwMode="auto">
            <a:xfrm>
              <a:off x="4" y="189"/>
              <a:ext cx="110" cy="121"/>
            </a:xfrm>
            <a:custGeom>
              <a:avLst/>
              <a:gdLst>
                <a:gd name="T0" fmla="*/ 277 w 279"/>
                <a:gd name="T1" fmla="*/ 123 h 308"/>
                <a:gd name="T2" fmla="*/ 279 w 279"/>
                <a:gd name="T3" fmla="*/ 121 h 308"/>
                <a:gd name="T4" fmla="*/ 234 w 279"/>
                <a:gd name="T5" fmla="*/ 90 h 308"/>
                <a:gd name="T6" fmla="*/ 219 w 279"/>
                <a:gd name="T7" fmla="*/ 70 h 308"/>
                <a:gd name="T8" fmla="*/ 205 w 279"/>
                <a:gd name="T9" fmla="*/ 71 h 308"/>
                <a:gd name="T10" fmla="*/ 184 w 279"/>
                <a:gd name="T11" fmla="*/ 71 h 308"/>
                <a:gd name="T12" fmla="*/ 182 w 279"/>
                <a:gd name="T13" fmla="*/ 40 h 308"/>
                <a:gd name="T14" fmla="*/ 187 w 279"/>
                <a:gd name="T15" fmla="*/ 28 h 308"/>
                <a:gd name="T16" fmla="*/ 157 w 279"/>
                <a:gd name="T17" fmla="*/ 15 h 308"/>
                <a:gd name="T18" fmla="*/ 95 w 279"/>
                <a:gd name="T19" fmla="*/ 3 h 308"/>
                <a:gd name="T20" fmla="*/ 75 w 279"/>
                <a:gd name="T21" fmla="*/ 3 h 308"/>
                <a:gd name="T22" fmla="*/ 59 w 279"/>
                <a:gd name="T23" fmla="*/ 6 h 308"/>
                <a:gd name="T24" fmla="*/ 39 w 279"/>
                <a:gd name="T25" fmla="*/ 43 h 308"/>
                <a:gd name="T26" fmla="*/ 33 w 279"/>
                <a:gd name="T27" fmla="*/ 102 h 308"/>
                <a:gd name="T28" fmla="*/ 38 w 279"/>
                <a:gd name="T29" fmla="*/ 124 h 308"/>
                <a:gd name="T30" fmla="*/ 34 w 279"/>
                <a:gd name="T31" fmla="*/ 163 h 308"/>
                <a:gd name="T32" fmla="*/ 28 w 279"/>
                <a:gd name="T33" fmla="*/ 169 h 308"/>
                <a:gd name="T34" fmla="*/ 16 w 279"/>
                <a:gd name="T35" fmla="*/ 192 h 308"/>
                <a:gd name="T36" fmla="*/ 10 w 279"/>
                <a:gd name="T37" fmla="*/ 221 h 308"/>
                <a:gd name="T38" fmla="*/ 0 w 279"/>
                <a:gd name="T39" fmla="*/ 248 h 308"/>
                <a:gd name="T40" fmla="*/ 23 w 279"/>
                <a:gd name="T41" fmla="*/ 247 h 308"/>
                <a:gd name="T42" fmla="*/ 17 w 279"/>
                <a:gd name="T43" fmla="*/ 265 h 308"/>
                <a:gd name="T44" fmla="*/ 34 w 279"/>
                <a:gd name="T45" fmla="*/ 266 h 308"/>
                <a:gd name="T46" fmla="*/ 39 w 279"/>
                <a:gd name="T47" fmla="*/ 290 h 308"/>
                <a:gd name="T48" fmla="*/ 42 w 279"/>
                <a:gd name="T49" fmla="*/ 299 h 308"/>
                <a:gd name="T50" fmla="*/ 52 w 279"/>
                <a:gd name="T51" fmla="*/ 300 h 308"/>
                <a:gd name="T52" fmla="*/ 66 w 279"/>
                <a:gd name="T53" fmla="*/ 304 h 308"/>
                <a:gd name="T54" fmla="*/ 72 w 279"/>
                <a:gd name="T55" fmla="*/ 303 h 308"/>
                <a:gd name="T56" fmla="*/ 102 w 279"/>
                <a:gd name="T57" fmla="*/ 294 h 308"/>
                <a:gd name="T58" fmla="*/ 128 w 279"/>
                <a:gd name="T59" fmla="*/ 268 h 308"/>
                <a:gd name="T60" fmla="*/ 157 w 279"/>
                <a:gd name="T61" fmla="*/ 244 h 308"/>
                <a:gd name="T62" fmla="*/ 185 w 279"/>
                <a:gd name="T63" fmla="*/ 195 h 308"/>
                <a:gd name="T64" fmla="*/ 190 w 279"/>
                <a:gd name="T65" fmla="*/ 176 h 308"/>
                <a:gd name="T66" fmla="*/ 212 w 279"/>
                <a:gd name="T67" fmla="*/ 167 h 308"/>
                <a:gd name="T68" fmla="*/ 225 w 279"/>
                <a:gd name="T69" fmla="*/ 158 h 308"/>
                <a:gd name="T70" fmla="*/ 268 w 279"/>
                <a:gd name="T71" fmla="*/ 12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9" h="308">
                  <a:moveTo>
                    <a:pt x="273" y="124"/>
                  </a:moveTo>
                  <a:cubicBezTo>
                    <a:pt x="273" y="124"/>
                    <a:pt x="276" y="123"/>
                    <a:pt x="277" y="123"/>
                  </a:cubicBezTo>
                  <a:cubicBezTo>
                    <a:pt x="278" y="123"/>
                    <a:pt x="279" y="121"/>
                    <a:pt x="279" y="121"/>
                  </a:cubicBezTo>
                  <a:cubicBezTo>
                    <a:pt x="279" y="121"/>
                    <a:pt x="279" y="121"/>
                    <a:pt x="279" y="121"/>
                  </a:cubicBezTo>
                  <a:cubicBezTo>
                    <a:pt x="277" y="120"/>
                    <a:pt x="266" y="116"/>
                    <a:pt x="251" y="118"/>
                  </a:cubicBezTo>
                  <a:cubicBezTo>
                    <a:pt x="236" y="122"/>
                    <a:pt x="232" y="96"/>
                    <a:pt x="234" y="90"/>
                  </a:cubicBezTo>
                  <a:cubicBezTo>
                    <a:pt x="237" y="84"/>
                    <a:pt x="243" y="79"/>
                    <a:pt x="231" y="78"/>
                  </a:cubicBezTo>
                  <a:cubicBezTo>
                    <a:pt x="231" y="78"/>
                    <a:pt x="223" y="72"/>
                    <a:pt x="219" y="70"/>
                  </a:cubicBezTo>
                  <a:cubicBezTo>
                    <a:pt x="215" y="68"/>
                    <a:pt x="209" y="71"/>
                    <a:pt x="209" y="71"/>
                  </a:cubicBezTo>
                  <a:cubicBezTo>
                    <a:pt x="205" y="71"/>
                    <a:pt x="205" y="71"/>
                    <a:pt x="205" y="71"/>
                  </a:cubicBezTo>
                  <a:cubicBezTo>
                    <a:pt x="205" y="71"/>
                    <a:pt x="198" y="71"/>
                    <a:pt x="195" y="71"/>
                  </a:cubicBezTo>
                  <a:cubicBezTo>
                    <a:pt x="191" y="71"/>
                    <a:pt x="184" y="72"/>
                    <a:pt x="184" y="71"/>
                  </a:cubicBezTo>
                  <a:cubicBezTo>
                    <a:pt x="183" y="70"/>
                    <a:pt x="180" y="65"/>
                    <a:pt x="182" y="55"/>
                  </a:cubicBezTo>
                  <a:cubicBezTo>
                    <a:pt x="184" y="46"/>
                    <a:pt x="182" y="40"/>
                    <a:pt x="182" y="40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7" y="28"/>
                    <a:pt x="190" y="14"/>
                    <a:pt x="178" y="15"/>
                  </a:cubicBezTo>
                  <a:cubicBezTo>
                    <a:pt x="165" y="15"/>
                    <a:pt x="157" y="15"/>
                    <a:pt x="157" y="15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0" y="9"/>
                    <a:pt x="103" y="1"/>
                    <a:pt x="95" y="3"/>
                  </a:cubicBezTo>
                  <a:cubicBezTo>
                    <a:pt x="88" y="5"/>
                    <a:pt x="75" y="4"/>
                    <a:pt x="75" y="4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3" y="5"/>
                    <a:pt x="66" y="9"/>
                    <a:pt x="60" y="5"/>
                  </a:cubicBezTo>
                  <a:cubicBezTo>
                    <a:pt x="54" y="0"/>
                    <a:pt x="59" y="6"/>
                    <a:pt x="59" y="6"/>
                  </a:cubicBezTo>
                  <a:cubicBezTo>
                    <a:pt x="59" y="6"/>
                    <a:pt x="43" y="35"/>
                    <a:pt x="43" y="46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3" y="52"/>
                    <a:pt x="32" y="62"/>
                  </a:cubicBezTo>
                  <a:cubicBezTo>
                    <a:pt x="32" y="62"/>
                    <a:pt x="22" y="75"/>
                    <a:pt x="33" y="102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110"/>
                    <a:pt x="35" y="123"/>
                    <a:pt x="38" y="124"/>
                  </a:cubicBezTo>
                  <a:cubicBezTo>
                    <a:pt x="38" y="124"/>
                    <a:pt x="32" y="119"/>
                    <a:pt x="33" y="139"/>
                  </a:cubicBezTo>
                  <a:cubicBezTo>
                    <a:pt x="34" y="160"/>
                    <a:pt x="36" y="164"/>
                    <a:pt x="34" y="163"/>
                  </a:cubicBezTo>
                  <a:cubicBezTo>
                    <a:pt x="32" y="163"/>
                    <a:pt x="28" y="148"/>
                    <a:pt x="26" y="156"/>
                  </a:cubicBezTo>
                  <a:cubicBezTo>
                    <a:pt x="25" y="165"/>
                    <a:pt x="28" y="169"/>
                    <a:pt x="28" y="169"/>
                  </a:cubicBezTo>
                  <a:cubicBezTo>
                    <a:pt x="21" y="185"/>
                    <a:pt x="21" y="185"/>
                    <a:pt x="21" y="185"/>
                  </a:cubicBezTo>
                  <a:cubicBezTo>
                    <a:pt x="21" y="185"/>
                    <a:pt x="16" y="188"/>
                    <a:pt x="16" y="192"/>
                  </a:cubicBezTo>
                  <a:cubicBezTo>
                    <a:pt x="16" y="195"/>
                    <a:pt x="15" y="200"/>
                    <a:pt x="14" y="201"/>
                  </a:cubicBezTo>
                  <a:cubicBezTo>
                    <a:pt x="14" y="203"/>
                    <a:pt x="5" y="214"/>
                    <a:pt x="10" y="221"/>
                  </a:cubicBezTo>
                  <a:cubicBezTo>
                    <a:pt x="14" y="227"/>
                    <a:pt x="15" y="234"/>
                    <a:pt x="15" y="234"/>
                  </a:cubicBezTo>
                  <a:cubicBezTo>
                    <a:pt x="15" y="234"/>
                    <a:pt x="0" y="246"/>
                    <a:pt x="0" y="248"/>
                  </a:cubicBezTo>
                  <a:cubicBezTo>
                    <a:pt x="1" y="249"/>
                    <a:pt x="9" y="249"/>
                    <a:pt x="10" y="249"/>
                  </a:cubicBezTo>
                  <a:cubicBezTo>
                    <a:pt x="12" y="249"/>
                    <a:pt x="23" y="247"/>
                    <a:pt x="23" y="247"/>
                  </a:cubicBezTo>
                  <a:cubicBezTo>
                    <a:pt x="23" y="247"/>
                    <a:pt x="3" y="251"/>
                    <a:pt x="6" y="254"/>
                  </a:cubicBezTo>
                  <a:cubicBezTo>
                    <a:pt x="9" y="257"/>
                    <a:pt x="13" y="265"/>
                    <a:pt x="17" y="265"/>
                  </a:cubicBezTo>
                  <a:cubicBezTo>
                    <a:pt x="20" y="266"/>
                    <a:pt x="28" y="269"/>
                    <a:pt x="28" y="269"/>
                  </a:cubicBezTo>
                  <a:cubicBezTo>
                    <a:pt x="34" y="266"/>
                    <a:pt x="34" y="266"/>
                    <a:pt x="34" y="266"/>
                  </a:cubicBezTo>
                  <a:cubicBezTo>
                    <a:pt x="34" y="266"/>
                    <a:pt x="32" y="271"/>
                    <a:pt x="33" y="274"/>
                  </a:cubicBezTo>
                  <a:cubicBezTo>
                    <a:pt x="39" y="290"/>
                    <a:pt x="39" y="290"/>
                    <a:pt x="39" y="290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42" y="299"/>
                    <a:pt x="42" y="299"/>
                    <a:pt x="42" y="299"/>
                  </a:cubicBezTo>
                  <a:cubicBezTo>
                    <a:pt x="42" y="299"/>
                    <a:pt x="46" y="299"/>
                    <a:pt x="47" y="299"/>
                  </a:cubicBezTo>
                  <a:cubicBezTo>
                    <a:pt x="47" y="299"/>
                    <a:pt x="50" y="300"/>
                    <a:pt x="52" y="300"/>
                  </a:cubicBezTo>
                  <a:cubicBezTo>
                    <a:pt x="53" y="300"/>
                    <a:pt x="55" y="301"/>
                    <a:pt x="57" y="301"/>
                  </a:cubicBezTo>
                  <a:cubicBezTo>
                    <a:pt x="59" y="302"/>
                    <a:pt x="64" y="304"/>
                    <a:pt x="66" y="304"/>
                  </a:cubicBezTo>
                  <a:cubicBezTo>
                    <a:pt x="67" y="304"/>
                    <a:pt x="69" y="303"/>
                    <a:pt x="69" y="303"/>
                  </a:cubicBezTo>
                  <a:cubicBezTo>
                    <a:pt x="72" y="303"/>
                    <a:pt x="72" y="303"/>
                    <a:pt x="72" y="303"/>
                  </a:cubicBezTo>
                  <a:cubicBezTo>
                    <a:pt x="72" y="303"/>
                    <a:pt x="88" y="307"/>
                    <a:pt x="93" y="308"/>
                  </a:cubicBezTo>
                  <a:cubicBezTo>
                    <a:pt x="97" y="308"/>
                    <a:pt x="102" y="294"/>
                    <a:pt x="102" y="294"/>
                  </a:cubicBezTo>
                  <a:cubicBezTo>
                    <a:pt x="113" y="296"/>
                    <a:pt x="115" y="291"/>
                    <a:pt x="115" y="291"/>
                  </a:cubicBezTo>
                  <a:cubicBezTo>
                    <a:pt x="118" y="277"/>
                    <a:pt x="128" y="268"/>
                    <a:pt x="128" y="268"/>
                  </a:cubicBezTo>
                  <a:cubicBezTo>
                    <a:pt x="141" y="260"/>
                    <a:pt x="141" y="260"/>
                    <a:pt x="141" y="260"/>
                  </a:cubicBezTo>
                  <a:cubicBezTo>
                    <a:pt x="157" y="244"/>
                    <a:pt x="157" y="244"/>
                    <a:pt x="157" y="244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1" y="209"/>
                    <a:pt x="188" y="201"/>
                    <a:pt x="185" y="195"/>
                  </a:cubicBezTo>
                  <a:cubicBezTo>
                    <a:pt x="182" y="190"/>
                    <a:pt x="183" y="178"/>
                    <a:pt x="184" y="177"/>
                  </a:cubicBezTo>
                  <a:cubicBezTo>
                    <a:pt x="186" y="175"/>
                    <a:pt x="190" y="176"/>
                    <a:pt x="190" y="176"/>
                  </a:cubicBezTo>
                  <a:cubicBezTo>
                    <a:pt x="190" y="176"/>
                    <a:pt x="196" y="177"/>
                    <a:pt x="202" y="178"/>
                  </a:cubicBezTo>
                  <a:cubicBezTo>
                    <a:pt x="209" y="180"/>
                    <a:pt x="212" y="167"/>
                    <a:pt x="212" y="167"/>
                  </a:cubicBezTo>
                  <a:cubicBezTo>
                    <a:pt x="215" y="167"/>
                    <a:pt x="220" y="164"/>
                    <a:pt x="220" y="164"/>
                  </a:cubicBezTo>
                  <a:cubicBezTo>
                    <a:pt x="220" y="158"/>
                    <a:pt x="225" y="158"/>
                    <a:pt x="225" y="158"/>
                  </a:cubicBezTo>
                  <a:cubicBezTo>
                    <a:pt x="232" y="156"/>
                    <a:pt x="244" y="146"/>
                    <a:pt x="244" y="146"/>
                  </a:cubicBezTo>
                  <a:cubicBezTo>
                    <a:pt x="249" y="132"/>
                    <a:pt x="268" y="124"/>
                    <a:pt x="268" y="124"/>
                  </a:cubicBezTo>
                  <a:cubicBezTo>
                    <a:pt x="269" y="124"/>
                    <a:pt x="273" y="124"/>
                    <a:pt x="273" y="124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Line 12"/>
            <p:cNvSpPr>
              <a:spLocks noChangeShapeType="1"/>
            </p:cNvSpPr>
            <p:nvPr/>
          </p:nvSpPr>
          <p:spPr bwMode="auto">
            <a:xfrm>
              <a:off x="86" y="434"/>
              <a:ext cx="1" cy="1"/>
            </a:xfrm>
            <a:prstGeom prst="line">
              <a:avLst/>
            </a:prstGeom>
            <a:grpFill/>
            <a:ln w="9252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" name="未知"/>
            <p:cNvSpPr/>
            <p:nvPr/>
          </p:nvSpPr>
          <p:spPr bwMode="auto">
            <a:xfrm>
              <a:off x="17" y="292"/>
              <a:ext cx="13" cy="14"/>
            </a:xfrm>
            <a:custGeom>
              <a:avLst/>
              <a:gdLst>
                <a:gd name="T0" fmla="*/ 13 w 34"/>
                <a:gd name="T1" fmla="*/ 32 h 38"/>
                <a:gd name="T2" fmla="*/ 26 w 34"/>
                <a:gd name="T3" fmla="*/ 17 h 38"/>
                <a:gd name="T4" fmla="*/ 21 w 34"/>
                <a:gd name="T5" fmla="*/ 8 h 38"/>
                <a:gd name="T6" fmla="*/ 15 w 34"/>
                <a:gd name="T7" fmla="*/ 0 h 38"/>
                <a:gd name="T8" fmla="*/ 2 w 34"/>
                <a:gd name="T9" fmla="*/ 4 h 38"/>
                <a:gd name="T10" fmla="*/ 0 w 34"/>
                <a:gd name="T11" fmla="*/ 8 h 38"/>
                <a:gd name="T12" fmla="*/ 0 w 34"/>
                <a:gd name="T13" fmla="*/ 13 h 38"/>
                <a:gd name="T14" fmla="*/ 6 w 34"/>
                <a:gd name="T15" fmla="*/ 29 h 38"/>
                <a:gd name="T16" fmla="*/ 7 w 34"/>
                <a:gd name="T17" fmla="*/ 38 h 38"/>
                <a:gd name="T18" fmla="*/ 9 w 34"/>
                <a:gd name="T19" fmla="*/ 38 h 38"/>
                <a:gd name="T20" fmla="*/ 13 w 34"/>
                <a:gd name="T2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8">
                  <a:moveTo>
                    <a:pt x="13" y="32"/>
                  </a:moveTo>
                  <a:cubicBezTo>
                    <a:pt x="13" y="25"/>
                    <a:pt x="17" y="22"/>
                    <a:pt x="26" y="17"/>
                  </a:cubicBezTo>
                  <a:cubicBezTo>
                    <a:pt x="34" y="13"/>
                    <a:pt x="23" y="8"/>
                    <a:pt x="21" y="8"/>
                  </a:cubicBezTo>
                  <a:cubicBezTo>
                    <a:pt x="20" y="7"/>
                    <a:pt x="16" y="0"/>
                    <a:pt x="15" y="0"/>
                  </a:cubicBezTo>
                  <a:cubicBezTo>
                    <a:pt x="14" y="0"/>
                    <a:pt x="2" y="4"/>
                    <a:pt x="2" y="4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0" y="10"/>
                    <a:pt x="0" y="12"/>
                    <a:pt x="0" y="13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2" y="38"/>
                    <a:pt x="13" y="32"/>
                    <a:pt x="13" y="32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" name="Rectangle 14"/>
            <p:cNvSpPr>
              <a:spLocks noChangeArrowheads="1"/>
            </p:cNvSpPr>
            <p:nvPr/>
          </p:nvSpPr>
          <p:spPr bwMode="auto">
            <a:xfrm>
              <a:off x="166" y="43"/>
              <a:ext cx="40" cy="1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台北市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Rectangle 15"/>
            <p:cNvSpPr>
              <a:spLocks noChangeArrowheads="1"/>
            </p:cNvSpPr>
            <p:nvPr/>
          </p:nvSpPr>
          <p:spPr bwMode="auto">
            <a:xfrm>
              <a:off x="53" y="347"/>
              <a:ext cx="40" cy="1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屏东市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Rectangle 16"/>
            <p:cNvSpPr>
              <a:spLocks noChangeArrowheads="1"/>
            </p:cNvSpPr>
            <p:nvPr/>
          </p:nvSpPr>
          <p:spPr bwMode="auto">
            <a:xfrm>
              <a:off x="108" y="308"/>
              <a:ext cx="40" cy="1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台东县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Rectangle 17"/>
            <p:cNvSpPr>
              <a:spLocks noChangeArrowheads="1"/>
            </p:cNvSpPr>
            <p:nvPr/>
          </p:nvSpPr>
          <p:spPr bwMode="auto">
            <a:xfrm>
              <a:off x="16" y="330"/>
              <a:ext cx="40" cy="1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高雄市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Rectangle 18"/>
            <p:cNvSpPr>
              <a:spLocks noChangeArrowheads="1"/>
            </p:cNvSpPr>
            <p:nvPr/>
          </p:nvSpPr>
          <p:spPr bwMode="auto">
            <a:xfrm>
              <a:off x="37" y="252"/>
              <a:ext cx="40" cy="1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台南市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Rectangle 19"/>
            <p:cNvSpPr>
              <a:spLocks noChangeArrowheads="1"/>
            </p:cNvSpPr>
            <p:nvPr/>
          </p:nvSpPr>
          <p:spPr bwMode="auto">
            <a:xfrm>
              <a:off x="156" y="168"/>
              <a:ext cx="40" cy="1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花莲县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Rectangle 20"/>
            <p:cNvSpPr>
              <a:spLocks noChangeArrowheads="1"/>
            </p:cNvSpPr>
            <p:nvPr/>
          </p:nvSpPr>
          <p:spPr bwMode="auto">
            <a:xfrm>
              <a:off x="71" y="147"/>
              <a:ext cx="40" cy="1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台中市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Rectangle 21"/>
            <p:cNvSpPr>
              <a:spLocks noChangeArrowheads="1"/>
            </p:cNvSpPr>
            <p:nvPr/>
          </p:nvSpPr>
          <p:spPr bwMode="auto">
            <a:xfrm>
              <a:off x="109" y="73"/>
              <a:ext cx="40" cy="1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新竹市</a:t>
              </a:r>
              <a:endPara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4" name="Rectangle 22"/>
            <p:cNvSpPr>
              <a:spLocks noChangeArrowheads="1"/>
            </p:cNvSpPr>
            <p:nvPr/>
          </p:nvSpPr>
          <p:spPr bwMode="auto">
            <a:xfrm>
              <a:off x="171" y="14"/>
              <a:ext cx="40" cy="16"/>
            </a:xfrm>
            <a:prstGeom prst="rect">
              <a:avLst/>
            </a:prstGeom>
            <a:noFill/>
            <a:ln w="9252">
              <a:noFill/>
              <a:miter lim="800000"/>
            </a:ln>
          </p:spPr>
          <p:txBody>
            <a:bodyPr wrap="none" lIns="0" tIns="0" rIns="0" bIns="0" anchor="t" upright="1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基隆市</a:t>
              </a:r>
              <a:endPara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Oval 23"/>
            <p:cNvSpPr>
              <a:spLocks noChangeArrowheads="1"/>
            </p:cNvSpPr>
            <p:nvPr/>
          </p:nvSpPr>
          <p:spPr bwMode="auto">
            <a:xfrm>
              <a:off x="130" y="325"/>
              <a:ext cx="3" cy="3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Oval 24"/>
            <p:cNvSpPr>
              <a:spLocks noChangeArrowheads="1"/>
            </p:cNvSpPr>
            <p:nvPr/>
          </p:nvSpPr>
          <p:spPr bwMode="auto">
            <a:xfrm>
              <a:off x="128" y="324"/>
              <a:ext cx="6" cy="6"/>
            </a:xfrm>
            <a:prstGeom prst="ellipse">
              <a:avLst/>
            </a:prstGeom>
            <a:grpFill/>
            <a:ln w="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Oval 25"/>
            <p:cNvSpPr>
              <a:spLocks noChangeArrowheads="1"/>
            </p:cNvSpPr>
            <p:nvPr/>
          </p:nvSpPr>
          <p:spPr bwMode="auto">
            <a:xfrm>
              <a:off x="55" y="338"/>
              <a:ext cx="3" cy="2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Oval 26"/>
            <p:cNvSpPr>
              <a:spLocks noChangeArrowheads="1"/>
            </p:cNvSpPr>
            <p:nvPr/>
          </p:nvSpPr>
          <p:spPr bwMode="auto">
            <a:xfrm>
              <a:off x="54" y="336"/>
              <a:ext cx="6" cy="6"/>
            </a:xfrm>
            <a:prstGeom prst="ellipse">
              <a:avLst/>
            </a:prstGeom>
            <a:grpFill/>
            <a:ln w="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" name="Oval 27"/>
            <p:cNvSpPr>
              <a:spLocks noChangeArrowheads="1"/>
            </p:cNvSpPr>
            <p:nvPr/>
          </p:nvSpPr>
          <p:spPr bwMode="auto">
            <a:xfrm>
              <a:off x="34" y="257"/>
              <a:ext cx="2" cy="2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未知"/>
            <p:cNvSpPr/>
            <p:nvPr/>
          </p:nvSpPr>
          <p:spPr bwMode="auto">
            <a:xfrm>
              <a:off x="32" y="255"/>
              <a:ext cx="6" cy="6"/>
            </a:xfrm>
            <a:custGeom>
              <a:avLst/>
              <a:gdLst>
                <a:gd name="T0" fmla="*/ 15 w 15"/>
                <a:gd name="T1" fmla="*/ 7 h 15"/>
                <a:gd name="T2" fmla="*/ 7 w 15"/>
                <a:gd name="T3" fmla="*/ 14 h 15"/>
                <a:gd name="T4" fmla="*/ 0 w 15"/>
                <a:gd name="T5" fmla="*/ 7 h 15"/>
                <a:gd name="T6" fmla="*/ 7 w 15"/>
                <a:gd name="T7" fmla="*/ 0 h 15"/>
                <a:gd name="T8" fmla="*/ 15 w 15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5" y="11"/>
                    <a:pt x="11" y="15"/>
                    <a:pt x="7" y="14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lose/>
                </a:path>
              </a:pathLst>
            </a:custGeom>
            <a:grpFill/>
            <a:ln w="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Oval 29"/>
            <p:cNvSpPr>
              <a:spLocks noChangeArrowheads="1"/>
            </p:cNvSpPr>
            <p:nvPr/>
          </p:nvSpPr>
          <p:spPr bwMode="auto">
            <a:xfrm>
              <a:off x="82" y="136"/>
              <a:ext cx="3" cy="3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Oval 30"/>
            <p:cNvSpPr>
              <a:spLocks noChangeArrowheads="1"/>
            </p:cNvSpPr>
            <p:nvPr/>
          </p:nvSpPr>
          <p:spPr bwMode="auto">
            <a:xfrm>
              <a:off x="81" y="134"/>
              <a:ext cx="6" cy="6"/>
            </a:xfrm>
            <a:prstGeom prst="ellipse">
              <a:avLst/>
            </a:prstGeom>
            <a:grpFill/>
            <a:ln w="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Oval 31"/>
            <p:cNvSpPr>
              <a:spLocks noChangeArrowheads="1"/>
            </p:cNvSpPr>
            <p:nvPr/>
          </p:nvSpPr>
          <p:spPr bwMode="auto">
            <a:xfrm>
              <a:off x="186" y="165"/>
              <a:ext cx="2" cy="2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Oval 32"/>
            <p:cNvSpPr>
              <a:spLocks noChangeArrowheads="1"/>
            </p:cNvSpPr>
            <p:nvPr/>
          </p:nvSpPr>
          <p:spPr bwMode="auto">
            <a:xfrm>
              <a:off x="184" y="163"/>
              <a:ext cx="6" cy="6"/>
            </a:xfrm>
            <a:prstGeom prst="ellipse">
              <a:avLst/>
            </a:prstGeom>
            <a:grpFill/>
            <a:ln w="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Oval 33"/>
            <p:cNvSpPr>
              <a:spLocks noChangeArrowheads="1"/>
            </p:cNvSpPr>
            <p:nvPr/>
          </p:nvSpPr>
          <p:spPr bwMode="auto">
            <a:xfrm>
              <a:off x="112" y="65"/>
              <a:ext cx="2" cy="3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Oval 34"/>
            <p:cNvSpPr>
              <a:spLocks noChangeArrowheads="1"/>
            </p:cNvSpPr>
            <p:nvPr/>
          </p:nvSpPr>
          <p:spPr bwMode="auto">
            <a:xfrm>
              <a:off x="110" y="63"/>
              <a:ext cx="6" cy="6"/>
            </a:xfrm>
            <a:prstGeom prst="ellipse">
              <a:avLst/>
            </a:prstGeom>
            <a:grpFill/>
            <a:ln w="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Oval 35"/>
            <p:cNvSpPr>
              <a:spLocks noChangeArrowheads="1"/>
            </p:cNvSpPr>
            <p:nvPr/>
          </p:nvSpPr>
          <p:spPr bwMode="auto">
            <a:xfrm>
              <a:off x="201" y="23"/>
              <a:ext cx="3" cy="3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Oval 36"/>
            <p:cNvSpPr>
              <a:spLocks noChangeArrowheads="1"/>
            </p:cNvSpPr>
            <p:nvPr/>
          </p:nvSpPr>
          <p:spPr bwMode="auto">
            <a:xfrm>
              <a:off x="199" y="22"/>
              <a:ext cx="6" cy="6"/>
            </a:xfrm>
            <a:prstGeom prst="ellipse">
              <a:avLst/>
            </a:prstGeom>
            <a:grpFill/>
            <a:ln w="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Oval 37"/>
            <p:cNvSpPr>
              <a:spLocks noChangeArrowheads="1"/>
            </p:cNvSpPr>
            <p:nvPr/>
          </p:nvSpPr>
          <p:spPr bwMode="auto">
            <a:xfrm>
              <a:off x="33" y="341"/>
              <a:ext cx="2" cy="3"/>
            </a:xfrm>
            <a:prstGeom prst="ellipse">
              <a:avLst/>
            </a:prstGeom>
            <a:grpFill/>
            <a:ln w="9252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Oval 38"/>
            <p:cNvSpPr>
              <a:spLocks noChangeArrowheads="1"/>
            </p:cNvSpPr>
            <p:nvPr/>
          </p:nvSpPr>
          <p:spPr bwMode="auto">
            <a:xfrm>
              <a:off x="31" y="340"/>
              <a:ext cx="6" cy="5"/>
            </a:xfrm>
            <a:prstGeom prst="ellipse">
              <a:avLst/>
            </a:prstGeom>
            <a:grpFill/>
            <a:ln w="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" name="未知"/>
            <p:cNvSpPr/>
            <p:nvPr/>
          </p:nvSpPr>
          <p:spPr bwMode="auto">
            <a:xfrm>
              <a:off x="166" y="33"/>
              <a:ext cx="8" cy="8"/>
            </a:xfrm>
            <a:custGeom>
              <a:avLst/>
              <a:gdLst>
                <a:gd name="T0" fmla="*/ 20 w 20"/>
                <a:gd name="T1" fmla="*/ 9 h 20"/>
                <a:gd name="T2" fmla="*/ 10 w 20"/>
                <a:gd name="T3" fmla="*/ 20 h 20"/>
                <a:gd name="T4" fmla="*/ 0 w 20"/>
                <a:gd name="T5" fmla="*/ 10 h 20"/>
                <a:gd name="T6" fmla="*/ 10 w 20"/>
                <a:gd name="T7" fmla="*/ 0 h 20"/>
                <a:gd name="T8" fmla="*/ 20 w 20"/>
                <a:gd name="T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0" y="9"/>
                  </a:moveTo>
                  <a:cubicBezTo>
                    <a:pt x="20" y="15"/>
                    <a:pt x="16" y="20"/>
                    <a:pt x="10" y="20"/>
                  </a:cubicBezTo>
                  <a:cubicBezTo>
                    <a:pt x="5" y="20"/>
                    <a:pt x="0" y="16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未知"/>
            <p:cNvSpPr/>
            <p:nvPr/>
          </p:nvSpPr>
          <p:spPr bwMode="auto">
            <a:xfrm>
              <a:off x="169" y="35"/>
              <a:ext cx="3" cy="4"/>
            </a:xfrm>
            <a:custGeom>
              <a:avLst/>
              <a:gdLst>
                <a:gd name="T0" fmla="*/ 8 w 9"/>
                <a:gd name="T1" fmla="*/ 5 h 9"/>
                <a:gd name="T2" fmla="*/ 4 w 9"/>
                <a:gd name="T3" fmla="*/ 9 h 9"/>
                <a:gd name="T4" fmla="*/ 0 w 9"/>
                <a:gd name="T5" fmla="*/ 5 h 9"/>
                <a:gd name="T6" fmla="*/ 4 w 9"/>
                <a:gd name="T7" fmla="*/ 0 h 9"/>
                <a:gd name="T8" fmla="*/ 8 w 9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8" y="5"/>
                  </a:move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8" y="2"/>
                    <a:pt x="8" y="5"/>
                  </a:cubicBezTo>
                  <a:close/>
                </a:path>
              </a:pathLst>
            </a:custGeom>
            <a:grpFill/>
            <a:ln w="9252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83" name="未知"/>
          <p:cNvSpPr/>
          <p:nvPr/>
        </p:nvSpPr>
        <p:spPr bwMode="auto">
          <a:xfrm>
            <a:off x="7392936" y="4753423"/>
            <a:ext cx="1101717" cy="2069891"/>
          </a:xfrm>
          <a:custGeom>
            <a:avLst/>
            <a:gdLst>
              <a:gd name="T0" fmla="*/ 222 w 587"/>
              <a:gd name="T1" fmla="*/ 1087 h 1101"/>
              <a:gd name="T2" fmla="*/ 242 w 587"/>
              <a:gd name="T3" fmla="*/ 1101 h 1101"/>
              <a:gd name="T4" fmla="*/ 249 w 587"/>
              <a:gd name="T5" fmla="*/ 1066 h 1101"/>
              <a:gd name="T6" fmla="*/ 252 w 587"/>
              <a:gd name="T7" fmla="*/ 1042 h 1101"/>
              <a:gd name="T8" fmla="*/ 251 w 587"/>
              <a:gd name="T9" fmla="*/ 1029 h 1101"/>
              <a:gd name="T10" fmla="*/ 254 w 587"/>
              <a:gd name="T11" fmla="*/ 1005 h 1101"/>
              <a:gd name="T12" fmla="*/ 272 w 587"/>
              <a:gd name="T13" fmla="*/ 919 h 1101"/>
              <a:gd name="T14" fmla="*/ 294 w 587"/>
              <a:gd name="T15" fmla="*/ 855 h 1101"/>
              <a:gd name="T16" fmla="*/ 318 w 587"/>
              <a:gd name="T17" fmla="*/ 838 h 1101"/>
              <a:gd name="T18" fmla="*/ 335 w 587"/>
              <a:gd name="T19" fmla="*/ 825 h 1101"/>
              <a:gd name="T20" fmla="*/ 346 w 587"/>
              <a:gd name="T21" fmla="*/ 804 h 1101"/>
              <a:gd name="T22" fmla="*/ 377 w 587"/>
              <a:gd name="T23" fmla="*/ 758 h 1101"/>
              <a:gd name="T24" fmla="*/ 410 w 587"/>
              <a:gd name="T25" fmla="*/ 701 h 1101"/>
              <a:gd name="T26" fmla="*/ 406 w 587"/>
              <a:gd name="T27" fmla="*/ 683 h 1101"/>
              <a:gd name="T28" fmla="*/ 413 w 587"/>
              <a:gd name="T29" fmla="*/ 665 h 1101"/>
              <a:gd name="T30" fmla="*/ 433 w 587"/>
              <a:gd name="T31" fmla="*/ 606 h 1101"/>
              <a:gd name="T32" fmla="*/ 442 w 587"/>
              <a:gd name="T33" fmla="*/ 585 h 1101"/>
              <a:gd name="T34" fmla="*/ 441 w 587"/>
              <a:gd name="T35" fmla="*/ 563 h 1101"/>
              <a:gd name="T36" fmla="*/ 451 w 587"/>
              <a:gd name="T37" fmla="*/ 529 h 1101"/>
              <a:gd name="T38" fmla="*/ 470 w 587"/>
              <a:gd name="T39" fmla="*/ 441 h 1101"/>
              <a:gd name="T40" fmla="*/ 477 w 587"/>
              <a:gd name="T41" fmla="*/ 421 h 1101"/>
              <a:gd name="T42" fmla="*/ 471 w 587"/>
              <a:gd name="T43" fmla="*/ 394 h 1101"/>
              <a:gd name="T44" fmla="*/ 482 w 587"/>
              <a:gd name="T45" fmla="*/ 373 h 1101"/>
              <a:gd name="T46" fmla="*/ 485 w 587"/>
              <a:gd name="T47" fmla="*/ 359 h 1101"/>
              <a:gd name="T48" fmla="*/ 505 w 587"/>
              <a:gd name="T49" fmla="*/ 342 h 1101"/>
              <a:gd name="T50" fmla="*/ 523 w 587"/>
              <a:gd name="T51" fmla="*/ 301 h 1101"/>
              <a:gd name="T52" fmla="*/ 536 w 587"/>
              <a:gd name="T53" fmla="*/ 269 h 1101"/>
              <a:gd name="T54" fmla="*/ 541 w 587"/>
              <a:gd name="T55" fmla="*/ 259 h 1101"/>
              <a:gd name="T56" fmla="*/ 547 w 587"/>
              <a:gd name="T57" fmla="*/ 233 h 1101"/>
              <a:gd name="T58" fmla="*/ 587 w 587"/>
              <a:gd name="T59" fmla="*/ 94 h 1101"/>
              <a:gd name="T60" fmla="*/ 562 w 587"/>
              <a:gd name="T61" fmla="*/ 75 h 1101"/>
              <a:gd name="T62" fmla="*/ 561 w 587"/>
              <a:gd name="T63" fmla="*/ 59 h 1101"/>
              <a:gd name="T64" fmla="*/ 537 w 587"/>
              <a:gd name="T65" fmla="*/ 58 h 1101"/>
              <a:gd name="T66" fmla="*/ 526 w 587"/>
              <a:gd name="T67" fmla="*/ 49 h 1101"/>
              <a:gd name="T68" fmla="*/ 511 w 587"/>
              <a:gd name="T69" fmla="*/ 47 h 1101"/>
              <a:gd name="T70" fmla="*/ 495 w 587"/>
              <a:gd name="T71" fmla="*/ 39 h 1101"/>
              <a:gd name="T72" fmla="*/ 483 w 587"/>
              <a:gd name="T73" fmla="*/ 25 h 1101"/>
              <a:gd name="T74" fmla="*/ 437 w 587"/>
              <a:gd name="T75" fmla="*/ 6 h 1101"/>
              <a:gd name="T76" fmla="*/ 425 w 587"/>
              <a:gd name="T77" fmla="*/ 44 h 1101"/>
              <a:gd name="T78" fmla="*/ 435 w 587"/>
              <a:gd name="T79" fmla="*/ 66 h 1101"/>
              <a:gd name="T80" fmla="*/ 426 w 587"/>
              <a:gd name="T81" fmla="*/ 63 h 1101"/>
              <a:gd name="T82" fmla="*/ 411 w 587"/>
              <a:gd name="T83" fmla="*/ 43 h 1101"/>
              <a:gd name="T84" fmla="*/ 319 w 587"/>
              <a:gd name="T85" fmla="*/ 77 h 1101"/>
              <a:gd name="T86" fmla="*/ 270 w 587"/>
              <a:gd name="T87" fmla="*/ 146 h 1101"/>
              <a:gd name="T88" fmla="*/ 265 w 587"/>
              <a:gd name="T89" fmla="*/ 168 h 1101"/>
              <a:gd name="T90" fmla="*/ 242 w 587"/>
              <a:gd name="T91" fmla="*/ 197 h 1101"/>
              <a:gd name="T92" fmla="*/ 219 w 587"/>
              <a:gd name="T93" fmla="*/ 208 h 1101"/>
              <a:gd name="T94" fmla="*/ 178 w 587"/>
              <a:gd name="T95" fmla="*/ 275 h 1101"/>
              <a:gd name="T96" fmla="*/ 129 w 587"/>
              <a:gd name="T97" fmla="*/ 361 h 1101"/>
              <a:gd name="T98" fmla="*/ 104 w 587"/>
              <a:gd name="T99" fmla="*/ 401 h 1101"/>
              <a:gd name="T100" fmla="*/ 75 w 587"/>
              <a:gd name="T101" fmla="*/ 474 h 1101"/>
              <a:gd name="T102" fmla="*/ 39 w 587"/>
              <a:gd name="T103" fmla="*/ 514 h 1101"/>
              <a:gd name="T104" fmla="*/ 38 w 587"/>
              <a:gd name="T105" fmla="*/ 595 h 1101"/>
              <a:gd name="T106" fmla="*/ 28 w 587"/>
              <a:gd name="T107" fmla="*/ 640 h 1101"/>
              <a:gd name="T108" fmla="*/ 10 w 587"/>
              <a:gd name="T109" fmla="*/ 692 h 1101"/>
              <a:gd name="T110" fmla="*/ 23 w 587"/>
              <a:gd name="T111" fmla="*/ 718 h 1101"/>
              <a:gd name="T112" fmla="*/ 34 w 587"/>
              <a:gd name="T113" fmla="*/ 737 h 1101"/>
              <a:gd name="T114" fmla="*/ 61 w 587"/>
              <a:gd name="T115" fmla="*/ 835 h 1101"/>
              <a:gd name="T116" fmla="*/ 83 w 587"/>
              <a:gd name="T117" fmla="*/ 882 h 1101"/>
              <a:gd name="T118" fmla="*/ 131 w 587"/>
              <a:gd name="T119" fmla="*/ 927 h 1101"/>
              <a:gd name="T120" fmla="*/ 189 w 587"/>
              <a:gd name="T121" fmla="*/ 1061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7" h="1101">
                <a:moveTo>
                  <a:pt x="206" y="1095"/>
                </a:moveTo>
                <a:cubicBezTo>
                  <a:pt x="210" y="1082"/>
                  <a:pt x="210" y="1082"/>
                  <a:pt x="210" y="1082"/>
                </a:cubicBezTo>
                <a:cubicBezTo>
                  <a:pt x="216" y="1087"/>
                  <a:pt x="216" y="1087"/>
                  <a:pt x="216" y="1087"/>
                </a:cubicBezTo>
                <a:cubicBezTo>
                  <a:pt x="222" y="1087"/>
                  <a:pt x="222" y="1087"/>
                  <a:pt x="222" y="1087"/>
                </a:cubicBezTo>
                <a:cubicBezTo>
                  <a:pt x="228" y="1090"/>
                  <a:pt x="228" y="1090"/>
                  <a:pt x="228" y="1090"/>
                </a:cubicBezTo>
                <a:cubicBezTo>
                  <a:pt x="232" y="1091"/>
                  <a:pt x="232" y="1091"/>
                  <a:pt x="232" y="1091"/>
                </a:cubicBezTo>
                <a:cubicBezTo>
                  <a:pt x="238" y="1100"/>
                  <a:pt x="238" y="1100"/>
                  <a:pt x="238" y="1100"/>
                </a:cubicBezTo>
                <a:cubicBezTo>
                  <a:pt x="242" y="1101"/>
                  <a:pt x="242" y="1101"/>
                  <a:pt x="242" y="1101"/>
                </a:cubicBezTo>
                <a:cubicBezTo>
                  <a:pt x="242" y="1095"/>
                  <a:pt x="242" y="1095"/>
                  <a:pt x="242" y="1095"/>
                </a:cubicBezTo>
                <a:cubicBezTo>
                  <a:pt x="237" y="1087"/>
                  <a:pt x="237" y="1087"/>
                  <a:pt x="237" y="1087"/>
                </a:cubicBezTo>
                <a:cubicBezTo>
                  <a:pt x="237" y="1087"/>
                  <a:pt x="236" y="1071"/>
                  <a:pt x="244" y="1071"/>
                </a:cubicBezTo>
                <a:cubicBezTo>
                  <a:pt x="249" y="1066"/>
                  <a:pt x="249" y="1066"/>
                  <a:pt x="249" y="1066"/>
                </a:cubicBezTo>
                <a:cubicBezTo>
                  <a:pt x="249" y="1062"/>
                  <a:pt x="249" y="1062"/>
                  <a:pt x="249" y="1062"/>
                </a:cubicBezTo>
                <a:cubicBezTo>
                  <a:pt x="254" y="1060"/>
                  <a:pt x="254" y="1060"/>
                  <a:pt x="254" y="1060"/>
                </a:cubicBezTo>
                <a:cubicBezTo>
                  <a:pt x="252" y="1052"/>
                  <a:pt x="252" y="1052"/>
                  <a:pt x="252" y="1052"/>
                </a:cubicBezTo>
                <a:cubicBezTo>
                  <a:pt x="252" y="1042"/>
                  <a:pt x="252" y="1042"/>
                  <a:pt x="252" y="1042"/>
                </a:cubicBezTo>
                <a:cubicBezTo>
                  <a:pt x="255" y="1037"/>
                  <a:pt x="255" y="1037"/>
                  <a:pt x="255" y="1037"/>
                </a:cubicBezTo>
                <a:cubicBezTo>
                  <a:pt x="255" y="1035"/>
                  <a:pt x="255" y="1035"/>
                  <a:pt x="255" y="1035"/>
                </a:cubicBezTo>
                <a:cubicBezTo>
                  <a:pt x="252" y="1031"/>
                  <a:pt x="252" y="1031"/>
                  <a:pt x="252" y="1031"/>
                </a:cubicBezTo>
                <a:cubicBezTo>
                  <a:pt x="251" y="1029"/>
                  <a:pt x="251" y="1029"/>
                  <a:pt x="251" y="1029"/>
                </a:cubicBezTo>
                <a:cubicBezTo>
                  <a:pt x="252" y="1023"/>
                  <a:pt x="252" y="1023"/>
                  <a:pt x="252" y="1023"/>
                </a:cubicBezTo>
                <a:cubicBezTo>
                  <a:pt x="254" y="1013"/>
                  <a:pt x="254" y="1013"/>
                  <a:pt x="254" y="1013"/>
                </a:cubicBezTo>
                <a:cubicBezTo>
                  <a:pt x="253" y="1011"/>
                  <a:pt x="253" y="1011"/>
                  <a:pt x="253" y="1011"/>
                </a:cubicBezTo>
                <a:cubicBezTo>
                  <a:pt x="254" y="1005"/>
                  <a:pt x="254" y="1005"/>
                  <a:pt x="254" y="1005"/>
                </a:cubicBezTo>
                <a:cubicBezTo>
                  <a:pt x="254" y="1005"/>
                  <a:pt x="256" y="979"/>
                  <a:pt x="252" y="975"/>
                </a:cubicBezTo>
                <a:cubicBezTo>
                  <a:pt x="260" y="950"/>
                  <a:pt x="260" y="950"/>
                  <a:pt x="260" y="950"/>
                </a:cubicBezTo>
                <a:cubicBezTo>
                  <a:pt x="269" y="925"/>
                  <a:pt x="269" y="925"/>
                  <a:pt x="269" y="925"/>
                </a:cubicBezTo>
                <a:cubicBezTo>
                  <a:pt x="272" y="919"/>
                  <a:pt x="272" y="919"/>
                  <a:pt x="272" y="919"/>
                </a:cubicBezTo>
                <a:cubicBezTo>
                  <a:pt x="273" y="911"/>
                  <a:pt x="273" y="911"/>
                  <a:pt x="273" y="911"/>
                </a:cubicBezTo>
                <a:cubicBezTo>
                  <a:pt x="273" y="911"/>
                  <a:pt x="276" y="904"/>
                  <a:pt x="276" y="903"/>
                </a:cubicBezTo>
                <a:cubicBezTo>
                  <a:pt x="277" y="902"/>
                  <a:pt x="278" y="883"/>
                  <a:pt x="291" y="877"/>
                </a:cubicBezTo>
                <a:cubicBezTo>
                  <a:pt x="294" y="855"/>
                  <a:pt x="294" y="855"/>
                  <a:pt x="294" y="855"/>
                </a:cubicBezTo>
                <a:cubicBezTo>
                  <a:pt x="311" y="845"/>
                  <a:pt x="311" y="845"/>
                  <a:pt x="311" y="845"/>
                </a:cubicBezTo>
                <a:cubicBezTo>
                  <a:pt x="315" y="840"/>
                  <a:pt x="315" y="840"/>
                  <a:pt x="315" y="840"/>
                </a:cubicBezTo>
                <a:cubicBezTo>
                  <a:pt x="318" y="840"/>
                  <a:pt x="318" y="840"/>
                  <a:pt x="318" y="840"/>
                </a:cubicBezTo>
                <a:cubicBezTo>
                  <a:pt x="318" y="838"/>
                  <a:pt x="318" y="838"/>
                  <a:pt x="318" y="838"/>
                </a:cubicBezTo>
                <a:cubicBezTo>
                  <a:pt x="321" y="838"/>
                  <a:pt x="321" y="838"/>
                  <a:pt x="321" y="838"/>
                </a:cubicBezTo>
                <a:cubicBezTo>
                  <a:pt x="331" y="830"/>
                  <a:pt x="331" y="830"/>
                  <a:pt x="331" y="830"/>
                </a:cubicBezTo>
                <a:cubicBezTo>
                  <a:pt x="332" y="826"/>
                  <a:pt x="332" y="826"/>
                  <a:pt x="332" y="826"/>
                </a:cubicBezTo>
                <a:cubicBezTo>
                  <a:pt x="335" y="825"/>
                  <a:pt x="335" y="825"/>
                  <a:pt x="335" y="825"/>
                </a:cubicBezTo>
                <a:cubicBezTo>
                  <a:pt x="339" y="824"/>
                  <a:pt x="339" y="824"/>
                  <a:pt x="339" y="824"/>
                </a:cubicBezTo>
                <a:cubicBezTo>
                  <a:pt x="340" y="815"/>
                  <a:pt x="340" y="815"/>
                  <a:pt x="340" y="815"/>
                </a:cubicBezTo>
                <a:cubicBezTo>
                  <a:pt x="345" y="811"/>
                  <a:pt x="345" y="811"/>
                  <a:pt x="345" y="811"/>
                </a:cubicBezTo>
                <a:cubicBezTo>
                  <a:pt x="346" y="804"/>
                  <a:pt x="346" y="804"/>
                  <a:pt x="346" y="804"/>
                </a:cubicBezTo>
                <a:cubicBezTo>
                  <a:pt x="346" y="804"/>
                  <a:pt x="338" y="788"/>
                  <a:pt x="357" y="789"/>
                </a:cubicBezTo>
                <a:cubicBezTo>
                  <a:pt x="357" y="789"/>
                  <a:pt x="357" y="789"/>
                  <a:pt x="358" y="789"/>
                </a:cubicBezTo>
                <a:cubicBezTo>
                  <a:pt x="359" y="783"/>
                  <a:pt x="359" y="783"/>
                  <a:pt x="359" y="783"/>
                </a:cubicBezTo>
                <a:cubicBezTo>
                  <a:pt x="359" y="783"/>
                  <a:pt x="376" y="762"/>
                  <a:pt x="377" y="758"/>
                </a:cubicBezTo>
                <a:cubicBezTo>
                  <a:pt x="379" y="754"/>
                  <a:pt x="401" y="713"/>
                  <a:pt x="401" y="713"/>
                </a:cubicBezTo>
                <a:cubicBezTo>
                  <a:pt x="404" y="708"/>
                  <a:pt x="404" y="708"/>
                  <a:pt x="404" y="708"/>
                </a:cubicBezTo>
                <a:cubicBezTo>
                  <a:pt x="410" y="705"/>
                  <a:pt x="410" y="705"/>
                  <a:pt x="410" y="705"/>
                </a:cubicBezTo>
                <a:cubicBezTo>
                  <a:pt x="410" y="705"/>
                  <a:pt x="411" y="703"/>
                  <a:pt x="410" y="701"/>
                </a:cubicBezTo>
                <a:cubicBezTo>
                  <a:pt x="409" y="700"/>
                  <a:pt x="409" y="699"/>
                  <a:pt x="409" y="697"/>
                </a:cubicBezTo>
                <a:cubicBezTo>
                  <a:pt x="409" y="695"/>
                  <a:pt x="409" y="691"/>
                  <a:pt x="409" y="691"/>
                </a:cubicBezTo>
                <a:cubicBezTo>
                  <a:pt x="409" y="687"/>
                  <a:pt x="409" y="687"/>
                  <a:pt x="409" y="687"/>
                </a:cubicBezTo>
                <a:cubicBezTo>
                  <a:pt x="406" y="683"/>
                  <a:pt x="406" y="683"/>
                  <a:pt x="406" y="683"/>
                </a:cubicBezTo>
                <a:cubicBezTo>
                  <a:pt x="406" y="677"/>
                  <a:pt x="406" y="677"/>
                  <a:pt x="406" y="677"/>
                </a:cubicBezTo>
                <a:cubicBezTo>
                  <a:pt x="406" y="677"/>
                  <a:pt x="408" y="674"/>
                  <a:pt x="409" y="674"/>
                </a:cubicBezTo>
                <a:cubicBezTo>
                  <a:pt x="411" y="674"/>
                  <a:pt x="414" y="671"/>
                  <a:pt x="414" y="671"/>
                </a:cubicBezTo>
                <a:cubicBezTo>
                  <a:pt x="414" y="671"/>
                  <a:pt x="413" y="668"/>
                  <a:pt x="413" y="665"/>
                </a:cubicBezTo>
                <a:cubicBezTo>
                  <a:pt x="414" y="662"/>
                  <a:pt x="421" y="647"/>
                  <a:pt x="421" y="647"/>
                </a:cubicBezTo>
                <a:cubicBezTo>
                  <a:pt x="421" y="647"/>
                  <a:pt x="421" y="641"/>
                  <a:pt x="425" y="640"/>
                </a:cubicBezTo>
                <a:cubicBezTo>
                  <a:pt x="429" y="640"/>
                  <a:pt x="427" y="634"/>
                  <a:pt x="427" y="634"/>
                </a:cubicBezTo>
                <a:cubicBezTo>
                  <a:pt x="433" y="606"/>
                  <a:pt x="433" y="606"/>
                  <a:pt x="433" y="606"/>
                </a:cubicBezTo>
                <a:cubicBezTo>
                  <a:pt x="438" y="598"/>
                  <a:pt x="438" y="598"/>
                  <a:pt x="438" y="598"/>
                </a:cubicBezTo>
                <a:cubicBezTo>
                  <a:pt x="437" y="592"/>
                  <a:pt x="437" y="592"/>
                  <a:pt x="437" y="592"/>
                </a:cubicBezTo>
                <a:cubicBezTo>
                  <a:pt x="441" y="589"/>
                  <a:pt x="441" y="589"/>
                  <a:pt x="441" y="589"/>
                </a:cubicBezTo>
                <a:cubicBezTo>
                  <a:pt x="442" y="585"/>
                  <a:pt x="442" y="585"/>
                  <a:pt x="442" y="585"/>
                </a:cubicBezTo>
                <a:cubicBezTo>
                  <a:pt x="438" y="581"/>
                  <a:pt x="438" y="581"/>
                  <a:pt x="438" y="581"/>
                </a:cubicBezTo>
                <a:cubicBezTo>
                  <a:pt x="439" y="571"/>
                  <a:pt x="439" y="571"/>
                  <a:pt x="439" y="571"/>
                </a:cubicBezTo>
                <a:cubicBezTo>
                  <a:pt x="441" y="568"/>
                  <a:pt x="441" y="568"/>
                  <a:pt x="441" y="568"/>
                </a:cubicBezTo>
                <a:cubicBezTo>
                  <a:pt x="441" y="563"/>
                  <a:pt x="441" y="563"/>
                  <a:pt x="441" y="563"/>
                </a:cubicBezTo>
                <a:cubicBezTo>
                  <a:pt x="445" y="558"/>
                  <a:pt x="445" y="558"/>
                  <a:pt x="445" y="558"/>
                </a:cubicBezTo>
                <a:cubicBezTo>
                  <a:pt x="446" y="554"/>
                  <a:pt x="446" y="554"/>
                  <a:pt x="446" y="554"/>
                </a:cubicBezTo>
                <a:cubicBezTo>
                  <a:pt x="447" y="537"/>
                  <a:pt x="447" y="537"/>
                  <a:pt x="447" y="537"/>
                </a:cubicBezTo>
                <a:cubicBezTo>
                  <a:pt x="451" y="529"/>
                  <a:pt x="451" y="529"/>
                  <a:pt x="451" y="529"/>
                </a:cubicBezTo>
                <a:cubicBezTo>
                  <a:pt x="452" y="512"/>
                  <a:pt x="452" y="512"/>
                  <a:pt x="452" y="512"/>
                </a:cubicBezTo>
                <a:cubicBezTo>
                  <a:pt x="459" y="502"/>
                  <a:pt x="459" y="502"/>
                  <a:pt x="459" y="502"/>
                </a:cubicBezTo>
                <a:cubicBezTo>
                  <a:pt x="459" y="485"/>
                  <a:pt x="459" y="485"/>
                  <a:pt x="459" y="485"/>
                </a:cubicBezTo>
                <a:cubicBezTo>
                  <a:pt x="459" y="485"/>
                  <a:pt x="472" y="466"/>
                  <a:pt x="470" y="441"/>
                </a:cubicBezTo>
                <a:cubicBezTo>
                  <a:pt x="470" y="438"/>
                  <a:pt x="470" y="438"/>
                  <a:pt x="470" y="438"/>
                </a:cubicBezTo>
                <a:cubicBezTo>
                  <a:pt x="467" y="433"/>
                  <a:pt x="467" y="433"/>
                  <a:pt x="467" y="433"/>
                </a:cubicBezTo>
                <a:cubicBezTo>
                  <a:pt x="468" y="429"/>
                  <a:pt x="468" y="429"/>
                  <a:pt x="468" y="429"/>
                </a:cubicBezTo>
                <a:cubicBezTo>
                  <a:pt x="477" y="421"/>
                  <a:pt x="477" y="421"/>
                  <a:pt x="477" y="421"/>
                </a:cubicBezTo>
                <a:cubicBezTo>
                  <a:pt x="480" y="414"/>
                  <a:pt x="480" y="414"/>
                  <a:pt x="480" y="414"/>
                </a:cubicBezTo>
                <a:cubicBezTo>
                  <a:pt x="477" y="411"/>
                  <a:pt x="477" y="411"/>
                  <a:pt x="477" y="411"/>
                </a:cubicBezTo>
                <a:cubicBezTo>
                  <a:pt x="471" y="402"/>
                  <a:pt x="471" y="402"/>
                  <a:pt x="471" y="402"/>
                </a:cubicBezTo>
                <a:cubicBezTo>
                  <a:pt x="471" y="394"/>
                  <a:pt x="471" y="394"/>
                  <a:pt x="471" y="394"/>
                </a:cubicBezTo>
                <a:cubicBezTo>
                  <a:pt x="480" y="384"/>
                  <a:pt x="480" y="384"/>
                  <a:pt x="480" y="384"/>
                </a:cubicBezTo>
                <a:cubicBezTo>
                  <a:pt x="486" y="380"/>
                  <a:pt x="486" y="380"/>
                  <a:pt x="486" y="380"/>
                </a:cubicBezTo>
                <a:cubicBezTo>
                  <a:pt x="486" y="376"/>
                  <a:pt x="486" y="376"/>
                  <a:pt x="486" y="376"/>
                </a:cubicBezTo>
                <a:cubicBezTo>
                  <a:pt x="482" y="373"/>
                  <a:pt x="482" y="373"/>
                  <a:pt x="482" y="373"/>
                </a:cubicBezTo>
                <a:cubicBezTo>
                  <a:pt x="486" y="372"/>
                  <a:pt x="486" y="372"/>
                  <a:pt x="486" y="372"/>
                </a:cubicBezTo>
                <a:cubicBezTo>
                  <a:pt x="487" y="370"/>
                  <a:pt x="487" y="370"/>
                  <a:pt x="487" y="370"/>
                </a:cubicBezTo>
                <a:cubicBezTo>
                  <a:pt x="487" y="370"/>
                  <a:pt x="485" y="367"/>
                  <a:pt x="485" y="366"/>
                </a:cubicBezTo>
                <a:cubicBezTo>
                  <a:pt x="485" y="365"/>
                  <a:pt x="485" y="361"/>
                  <a:pt x="485" y="359"/>
                </a:cubicBezTo>
                <a:cubicBezTo>
                  <a:pt x="485" y="358"/>
                  <a:pt x="488" y="354"/>
                  <a:pt x="488" y="354"/>
                </a:cubicBezTo>
                <a:cubicBezTo>
                  <a:pt x="494" y="351"/>
                  <a:pt x="494" y="351"/>
                  <a:pt x="494" y="351"/>
                </a:cubicBezTo>
                <a:cubicBezTo>
                  <a:pt x="500" y="346"/>
                  <a:pt x="500" y="346"/>
                  <a:pt x="500" y="346"/>
                </a:cubicBezTo>
                <a:cubicBezTo>
                  <a:pt x="505" y="342"/>
                  <a:pt x="505" y="342"/>
                  <a:pt x="505" y="342"/>
                </a:cubicBezTo>
                <a:cubicBezTo>
                  <a:pt x="505" y="342"/>
                  <a:pt x="512" y="332"/>
                  <a:pt x="512" y="329"/>
                </a:cubicBezTo>
                <a:cubicBezTo>
                  <a:pt x="512" y="327"/>
                  <a:pt x="519" y="319"/>
                  <a:pt x="519" y="319"/>
                </a:cubicBezTo>
                <a:cubicBezTo>
                  <a:pt x="519" y="310"/>
                  <a:pt x="519" y="310"/>
                  <a:pt x="519" y="310"/>
                </a:cubicBezTo>
                <a:cubicBezTo>
                  <a:pt x="523" y="301"/>
                  <a:pt x="523" y="301"/>
                  <a:pt x="523" y="301"/>
                </a:cubicBezTo>
                <a:cubicBezTo>
                  <a:pt x="525" y="289"/>
                  <a:pt x="525" y="289"/>
                  <a:pt x="525" y="289"/>
                </a:cubicBezTo>
                <a:cubicBezTo>
                  <a:pt x="525" y="289"/>
                  <a:pt x="526" y="281"/>
                  <a:pt x="534" y="275"/>
                </a:cubicBezTo>
                <a:cubicBezTo>
                  <a:pt x="535" y="269"/>
                  <a:pt x="535" y="269"/>
                  <a:pt x="535" y="269"/>
                </a:cubicBezTo>
                <a:cubicBezTo>
                  <a:pt x="536" y="269"/>
                  <a:pt x="536" y="269"/>
                  <a:pt x="536" y="269"/>
                </a:cubicBezTo>
                <a:cubicBezTo>
                  <a:pt x="539" y="267"/>
                  <a:pt x="539" y="267"/>
                  <a:pt x="539" y="267"/>
                </a:cubicBezTo>
                <a:cubicBezTo>
                  <a:pt x="542" y="265"/>
                  <a:pt x="542" y="265"/>
                  <a:pt x="542" y="265"/>
                </a:cubicBezTo>
                <a:cubicBezTo>
                  <a:pt x="544" y="263"/>
                  <a:pt x="544" y="263"/>
                  <a:pt x="544" y="263"/>
                </a:cubicBezTo>
                <a:cubicBezTo>
                  <a:pt x="541" y="259"/>
                  <a:pt x="541" y="259"/>
                  <a:pt x="541" y="259"/>
                </a:cubicBezTo>
                <a:cubicBezTo>
                  <a:pt x="538" y="255"/>
                  <a:pt x="538" y="255"/>
                  <a:pt x="538" y="255"/>
                </a:cubicBezTo>
                <a:cubicBezTo>
                  <a:pt x="538" y="252"/>
                  <a:pt x="538" y="252"/>
                  <a:pt x="538" y="252"/>
                </a:cubicBezTo>
                <a:cubicBezTo>
                  <a:pt x="540" y="252"/>
                  <a:pt x="540" y="252"/>
                  <a:pt x="540" y="252"/>
                </a:cubicBezTo>
                <a:cubicBezTo>
                  <a:pt x="540" y="252"/>
                  <a:pt x="554" y="252"/>
                  <a:pt x="547" y="233"/>
                </a:cubicBezTo>
                <a:cubicBezTo>
                  <a:pt x="540" y="213"/>
                  <a:pt x="536" y="190"/>
                  <a:pt x="536" y="190"/>
                </a:cubicBezTo>
                <a:cubicBezTo>
                  <a:pt x="536" y="190"/>
                  <a:pt x="521" y="149"/>
                  <a:pt x="549" y="123"/>
                </a:cubicBezTo>
                <a:cubicBezTo>
                  <a:pt x="577" y="96"/>
                  <a:pt x="583" y="100"/>
                  <a:pt x="583" y="100"/>
                </a:cubicBezTo>
                <a:cubicBezTo>
                  <a:pt x="587" y="94"/>
                  <a:pt x="587" y="94"/>
                  <a:pt x="587" y="94"/>
                </a:cubicBezTo>
                <a:cubicBezTo>
                  <a:pt x="587" y="94"/>
                  <a:pt x="585" y="89"/>
                  <a:pt x="579" y="90"/>
                </a:cubicBezTo>
                <a:cubicBezTo>
                  <a:pt x="573" y="91"/>
                  <a:pt x="567" y="91"/>
                  <a:pt x="567" y="91"/>
                </a:cubicBezTo>
                <a:cubicBezTo>
                  <a:pt x="565" y="77"/>
                  <a:pt x="565" y="77"/>
                  <a:pt x="565" y="77"/>
                </a:cubicBezTo>
                <a:cubicBezTo>
                  <a:pt x="562" y="75"/>
                  <a:pt x="562" y="75"/>
                  <a:pt x="562" y="75"/>
                </a:cubicBezTo>
                <a:cubicBezTo>
                  <a:pt x="561" y="71"/>
                  <a:pt x="561" y="71"/>
                  <a:pt x="561" y="71"/>
                </a:cubicBezTo>
                <a:cubicBezTo>
                  <a:pt x="562" y="67"/>
                  <a:pt x="562" y="67"/>
                  <a:pt x="562" y="67"/>
                </a:cubicBezTo>
                <a:cubicBezTo>
                  <a:pt x="562" y="62"/>
                  <a:pt x="562" y="62"/>
                  <a:pt x="562" y="62"/>
                </a:cubicBezTo>
                <a:cubicBezTo>
                  <a:pt x="561" y="59"/>
                  <a:pt x="561" y="59"/>
                  <a:pt x="561" y="59"/>
                </a:cubicBezTo>
                <a:cubicBezTo>
                  <a:pt x="561" y="59"/>
                  <a:pt x="562" y="58"/>
                  <a:pt x="557" y="58"/>
                </a:cubicBezTo>
                <a:cubicBezTo>
                  <a:pt x="553" y="58"/>
                  <a:pt x="549" y="58"/>
                  <a:pt x="547" y="58"/>
                </a:cubicBezTo>
                <a:cubicBezTo>
                  <a:pt x="545" y="58"/>
                  <a:pt x="543" y="58"/>
                  <a:pt x="541" y="58"/>
                </a:cubicBezTo>
                <a:cubicBezTo>
                  <a:pt x="539" y="58"/>
                  <a:pt x="539" y="56"/>
                  <a:pt x="537" y="58"/>
                </a:cubicBezTo>
                <a:cubicBezTo>
                  <a:pt x="536" y="61"/>
                  <a:pt x="536" y="62"/>
                  <a:pt x="533" y="60"/>
                </a:cubicBezTo>
                <a:cubicBezTo>
                  <a:pt x="531" y="58"/>
                  <a:pt x="529" y="56"/>
                  <a:pt x="529" y="54"/>
                </a:cubicBezTo>
                <a:cubicBezTo>
                  <a:pt x="529" y="53"/>
                  <a:pt x="532" y="53"/>
                  <a:pt x="529" y="51"/>
                </a:cubicBezTo>
                <a:cubicBezTo>
                  <a:pt x="526" y="49"/>
                  <a:pt x="531" y="48"/>
                  <a:pt x="526" y="49"/>
                </a:cubicBezTo>
                <a:cubicBezTo>
                  <a:pt x="522" y="51"/>
                  <a:pt x="522" y="51"/>
                  <a:pt x="522" y="51"/>
                </a:cubicBezTo>
                <a:cubicBezTo>
                  <a:pt x="517" y="50"/>
                  <a:pt x="517" y="50"/>
                  <a:pt x="517" y="50"/>
                </a:cubicBezTo>
                <a:cubicBezTo>
                  <a:pt x="513" y="50"/>
                  <a:pt x="513" y="50"/>
                  <a:pt x="513" y="50"/>
                </a:cubicBezTo>
                <a:cubicBezTo>
                  <a:pt x="511" y="47"/>
                  <a:pt x="511" y="47"/>
                  <a:pt x="511" y="47"/>
                </a:cubicBezTo>
                <a:cubicBezTo>
                  <a:pt x="508" y="44"/>
                  <a:pt x="508" y="44"/>
                  <a:pt x="508" y="44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0" y="41"/>
                  <a:pt x="500" y="41"/>
                  <a:pt x="500" y="41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6" y="28"/>
                  <a:pt x="496" y="28"/>
                  <a:pt x="496" y="28"/>
                </a:cubicBezTo>
                <a:cubicBezTo>
                  <a:pt x="496" y="28"/>
                  <a:pt x="489" y="32"/>
                  <a:pt x="488" y="32"/>
                </a:cubicBezTo>
                <a:cubicBezTo>
                  <a:pt x="487" y="31"/>
                  <a:pt x="483" y="29"/>
                  <a:pt x="483" y="29"/>
                </a:cubicBezTo>
                <a:cubicBezTo>
                  <a:pt x="483" y="29"/>
                  <a:pt x="483" y="27"/>
                  <a:pt x="483" y="25"/>
                </a:cubicBezTo>
                <a:cubicBezTo>
                  <a:pt x="483" y="24"/>
                  <a:pt x="488" y="21"/>
                  <a:pt x="482" y="21"/>
                </a:cubicBezTo>
                <a:cubicBezTo>
                  <a:pt x="482" y="21"/>
                  <a:pt x="472" y="0"/>
                  <a:pt x="459" y="2"/>
                </a:cubicBezTo>
                <a:cubicBezTo>
                  <a:pt x="445" y="3"/>
                  <a:pt x="444" y="7"/>
                  <a:pt x="444" y="7"/>
                </a:cubicBezTo>
                <a:cubicBezTo>
                  <a:pt x="444" y="7"/>
                  <a:pt x="439" y="2"/>
                  <a:pt x="437" y="6"/>
                </a:cubicBezTo>
                <a:cubicBezTo>
                  <a:pt x="435" y="10"/>
                  <a:pt x="430" y="14"/>
                  <a:pt x="428" y="15"/>
                </a:cubicBezTo>
                <a:cubicBezTo>
                  <a:pt x="427" y="15"/>
                  <a:pt x="423" y="18"/>
                  <a:pt x="423" y="18"/>
                </a:cubicBezTo>
                <a:cubicBezTo>
                  <a:pt x="423" y="18"/>
                  <a:pt x="421" y="21"/>
                  <a:pt x="421" y="23"/>
                </a:cubicBezTo>
                <a:cubicBezTo>
                  <a:pt x="421" y="25"/>
                  <a:pt x="401" y="41"/>
                  <a:pt x="425" y="44"/>
                </a:cubicBezTo>
                <a:cubicBezTo>
                  <a:pt x="427" y="51"/>
                  <a:pt x="427" y="51"/>
                  <a:pt x="427" y="51"/>
                </a:cubicBezTo>
                <a:cubicBezTo>
                  <a:pt x="428" y="57"/>
                  <a:pt x="428" y="57"/>
                  <a:pt x="428" y="57"/>
                </a:cubicBezTo>
                <a:cubicBezTo>
                  <a:pt x="432" y="59"/>
                  <a:pt x="432" y="59"/>
                  <a:pt x="432" y="59"/>
                </a:cubicBezTo>
                <a:cubicBezTo>
                  <a:pt x="432" y="59"/>
                  <a:pt x="423" y="63"/>
                  <a:pt x="435" y="66"/>
                </a:cubicBezTo>
                <a:cubicBezTo>
                  <a:pt x="441" y="74"/>
                  <a:pt x="441" y="74"/>
                  <a:pt x="441" y="74"/>
                </a:cubicBezTo>
                <a:cubicBezTo>
                  <a:pt x="436" y="85"/>
                  <a:pt x="436" y="85"/>
                  <a:pt x="436" y="85"/>
                </a:cubicBezTo>
                <a:cubicBezTo>
                  <a:pt x="436" y="85"/>
                  <a:pt x="445" y="75"/>
                  <a:pt x="428" y="66"/>
                </a:cubicBezTo>
                <a:cubicBezTo>
                  <a:pt x="426" y="63"/>
                  <a:pt x="426" y="63"/>
                  <a:pt x="426" y="63"/>
                </a:cubicBezTo>
                <a:cubicBezTo>
                  <a:pt x="426" y="63"/>
                  <a:pt x="425" y="56"/>
                  <a:pt x="424" y="54"/>
                </a:cubicBezTo>
                <a:cubicBezTo>
                  <a:pt x="423" y="51"/>
                  <a:pt x="423" y="48"/>
                  <a:pt x="421" y="47"/>
                </a:cubicBezTo>
                <a:cubicBezTo>
                  <a:pt x="420" y="47"/>
                  <a:pt x="416" y="44"/>
                  <a:pt x="414" y="43"/>
                </a:cubicBezTo>
                <a:cubicBezTo>
                  <a:pt x="412" y="43"/>
                  <a:pt x="412" y="43"/>
                  <a:pt x="411" y="43"/>
                </a:cubicBezTo>
                <a:cubicBezTo>
                  <a:pt x="410" y="43"/>
                  <a:pt x="405" y="47"/>
                  <a:pt x="405" y="49"/>
                </a:cubicBezTo>
                <a:cubicBezTo>
                  <a:pt x="404" y="51"/>
                  <a:pt x="392" y="57"/>
                  <a:pt x="380" y="58"/>
                </a:cubicBezTo>
                <a:cubicBezTo>
                  <a:pt x="368" y="59"/>
                  <a:pt x="363" y="59"/>
                  <a:pt x="363" y="59"/>
                </a:cubicBezTo>
                <a:cubicBezTo>
                  <a:pt x="363" y="59"/>
                  <a:pt x="327" y="73"/>
                  <a:pt x="319" y="77"/>
                </a:cubicBezTo>
                <a:cubicBezTo>
                  <a:pt x="311" y="81"/>
                  <a:pt x="302" y="91"/>
                  <a:pt x="302" y="91"/>
                </a:cubicBezTo>
                <a:cubicBezTo>
                  <a:pt x="281" y="127"/>
                  <a:pt x="281" y="127"/>
                  <a:pt x="281" y="127"/>
                </a:cubicBezTo>
                <a:cubicBezTo>
                  <a:pt x="274" y="144"/>
                  <a:pt x="274" y="144"/>
                  <a:pt x="274" y="144"/>
                </a:cubicBezTo>
                <a:cubicBezTo>
                  <a:pt x="270" y="146"/>
                  <a:pt x="270" y="146"/>
                  <a:pt x="270" y="146"/>
                </a:cubicBezTo>
                <a:cubicBezTo>
                  <a:pt x="270" y="146"/>
                  <a:pt x="266" y="148"/>
                  <a:pt x="266" y="149"/>
                </a:cubicBezTo>
                <a:cubicBezTo>
                  <a:pt x="266" y="150"/>
                  <a:pt x="268" y="154"/>
                  <a:pt x="268" y="154"/>
                </a:cubicBezTo>
                <a:cubicBezTo>
                  <a:pt x="267" y="162"/>
                  <a:pt x="267" y="162"/>
                  <a:pt x="267" y="162"/>
                </a:cubicBezTo>
                <a:cubicBezTo>
                  <a:pt x="267" y="162"/>
                  <a:pt x="266" y="166"/>
                  <a:pt x="265" y="168"/>
                </a:cubicBezTo>
                <a:cubicBezTo>
                  <a:pt x="265" y="170"/>
                  <a:pt x="258" y="179"/>
                  <a:pt x="256" y="179"/>
                </a:cubicBezTo>
                <a:cubicBezTo>
                  <a:pt x="254" y="180"/>
                  <a:pt x="251" y="181"/>
                  <a:pt x="251" y="183"/>
                </a:cubicBezTo>
                <a:cubicBezTo>
                  <a:pt x="251" y="185"/>
                  <a:pt x="247" y="190"/>
                  <a:pt x="247" y="191"/>
                </a:cubicBezTo>
                <a:cubicBezTo>
                  <a:pt x="247" y="192"/>
                  <a:pt x="242" y="197"/>
                  <a:pt x="242" y="197"/>
                </a:cubicBezTo>
                <a:cubicBezTo>
                  <a:pt x="242" y="197"/>
                  <a:pt x="245" y="201"/>
                  <a:pt x="244" y="201"/>
                </a:cubicBezTo>
                <a:cubicBezTo>
                  <a:pt x="242" y="202"/>
                  <a:pt x="241" y="204"/>
                  <a:pt x="239" y="204"/>
                </a:cubicBezTo>
                <a:cubicBezTo>
                  <a:pt x="237" y="204"/>
                  <a:pt x="235" y="203"/>
                  <a:pt x="231" y="203"/>
                </a:cubicBezTo>
                <a:cubicBezTo>
                  <a:pt x="227" y="203"/>
                  <a:pt x="220" y="207"/>
                  <a:pt x="219" y="208"/>
                </a:cubicBezTo>
                <a:cubicBezTo>
                  <a:pt x="219" y="210"/>
                  <a:pt x="219" y="217"/>
                  <a:pt x="219" y="217"/>
                </a:cubicBezTo>
                <a:cubicBezTo>
                  <a:pt x="219" y="217"/>
                  <a:pt x="209" y="221"/>
                  <a:pt x="207" y="223"/>
                </a:cubicBezTo>
                <a:cubicBezTo>
                  <a:pt x="205" y="224"/>
                  <a:pt x="201" y="237"/>
                  <a:pt x="201" y="237"/>
                </a:cubicBezTo>
                <a:cubicBezTo>
                  <a:pt x="201" y="237"/>
                  <a:pt x="197" y="256"/>
                  <a:pt x="178" y="275"/>
                </a:cubicBezTo>
                <a:cubicBezTo>
                  <a:pt x="153" y="323"/>
                  <a:pt x="153" y="323"/>
                  <a:pt x="153" y="323"/>
                </a:cubicBezTo>
                <a:cubicBezTo>
                  <a:pt x="149" y="328"/>
                  <a:pt x="149" y="328"/>
                  <a:pt x="149" y="328"/>
                </a:cubicBezTo>
                <a:cubicBezTo>
                  <a:pt x="142" y="355"/>
                  <a:pt x="142" y="355"/>
                  <a:pt x="142" y="355"/>
                </a:cubicBezTo>
                <a:cubicBezTo>
                  <a:pt x="129" y="361"/>
                  <a:pt x="129" y="361"/>
                  <a:pt x="129" y="361"/>
                </a:cubicBezTo>
                <a:cubicBezTo>
                  <a:pt x="126" y="372"/>
                  <a:pt x="126" y="372"/>
                  <a:pt x="126" y="372"/>
                </a:cubicBezTo>
                <a:cubicBezTo>
                  <a:pt x="126" y="372"/>
                  <a:pt x="121" y="377"/>
                  <a:pt x="121" y="380"/>
                </a:cubicBezTo>
                <a:cubicBezTo>
                  <a:pt x="120" y="383"/>
                  <a:pt x="116" y="390"/>
                  <a:pt x="114" y="393"/>
                </a:cubicBezTo>
                <a:cubicBezTo>
                  <a:pt x="112" y="396"/>
                  <a:pt x="104" y="401"/>
                  <a:pt x="104" y="401"/>
                </a:cubicBezTo>
                <a:cubicBezTo>
                  <a:pt x="98" y="406"/>
                  <a:pt x="98" y="406"/>
                  <a:pt x="98" y="406"/>
                </a:cubicBezTo>
                <a:cubicBezTo>
                  <a:pt x="98" y="406"/>
                  <a:pt x="94" y="417"/>
                  <a:pt x="94" y="423"/>
                </a:cubicBezTo>
                <a:cubicBezTo>
                  <a:pt x="94" y="428"/>
                  <a:pt x="74" y="455"/>
                  <a:pt x="74" y="455"/>
                </a:cubicBezTo>
                <a:cubicBezTo>
                  <a:pt x="74" y="455"/>
                  <a:pt x="64" y="470"/>
                  <a:pt x="75" y="474"/>
                </a:cubicBezTo>
                <a:cubicBezTo>
                  <a:pt x="75" y="474"/>
                  <a:pt x="67" y="480"/>
                  <a:pt x="60" y="476"/>
                </a:cubicBezTo>
                <a:cubicBezTo>
                  <a:pt x="54" y="471"/>
                  <a:pt x="59" y="477"/>
                  <a:pt x="59" y="477"/>
                </a:cubicBezTo>
                <a:cubicBezTo>
                  <a:pt x="59" y="477"/>
                  <a:pt x="43" y="506"/>
                  <a:pt x="43" y="517"/>
                </a:cubicBezTo>
                <a:cubicBezTo>
                  <a:pt x="39" y="514"/>
                  <a:pt x="39" y="514"/>
                  <a:pt x="39" y="514"/>
                </a:cubicBezTo>
                <a:cubicBezTo>
                  <a:pt x="39" y="514"/>
                  <a:pt x="33" y="523"/>
                  <a:pt x="32" y="533"/>
                </a:cubicBezTo>
                <a:cubicBezTo>
                  <a:pt x="32" y="533"/>
                  <a:pt x="22" y="546"/>
                  <a:pt x="33" y="573"/>
                </a:cubicBezTo>
                <a:cubicBezTo>
                  <a:pt x="33" y="581"/>
                  <a:pt x="33" y="581"/>
                  <a:pt x="33" y="581"/>
                </a:cubicBezTo>
                <a:cubicBezTo>
                  <a:pt x="33" y="581"/>
                  <a:pt x="35" y="594"/>
                  <a:pt x="38" y="595"/>
                </a:cubicBezTo>
                <a:cubicBezTo>
                  <a:pt x="38" y="595"/>
                  <a:pt x="32" y="590"/>
                  <a:pt x="33" y="610"/>
                </a:cubicBezTo>
                <a:cubicBezTo>
                  <a:pt x="34" y="631"/>
                  <a:pt x="36" y="635"/>
                  <a:pt x="34" y="634"/>
                </a:cubicBezTo>
                <a:cubicBezTo>
                  <a:pt x="32" y="634"/>
                  <a:pt x="28" y="619"/>
                  <a:pt x="26" y="627"/>
                </a:cubicBezTo>
                <a:cubicBezTo>
                  <a:pt x="25" y="636"/>
                  <a:pt x="28" y="640"/>
                  <a:pt x="28" y="640"/>
                </a:cubicBezTo>
                <a:cubicBezTo>
                  <a:pt x="21" y="656"/>
                  <a:pt x="21" y="656"/>
                  <a:pt x="21" y="656"/>
                </a:cubicBezTo>
                <a:cubicBezTo>
                  <a:pt x="21" y="656"/>
                  <a:pt x="16" y="659"/>
                  <a:pt x="16" y="663"/>
                </a:cubicBezTo>
                <a:cubicBezTo>
                  <a:pt x="16" y="666"/>
                  <a:pt x="15" y="671"/>
                  <a:pt x="14" y="672"/>
                </a:cubicBezTo>
                <a:cubicBezTo>
                  <a:pt x="14" y="674"/>
                  <a:pt x="5" y="685"/>
                  <a:pt x="10" y="692"/>
                </a:cubicBezTo>
                <a:cubicBezTo>
                  <a:pt x="14" y="698"/>
                  <a:pt x="15" y="705"/>
                  <a:pt x="15" y="705"/>
                </a:cubicBezTo>
                <a:cubicBezTo>
                  <a:pt x="15" y="705"/>
                  <a:pt x="0" y="717"/>
                  <a:pt x="0" y="719"/>
                </a:cubicBezTo>
                <a:cubicBezTo>
                  <a:pt x="1" y="720"/>
                  <a:pt x="9" y="720"/>
                  <a:pt x="10" y="720"/>
                </a:cubicBezTo>
                <a:cubicBezTo>
                  <a:pt x="12" y="720"/>
                  <a:pt x="23" y="718"/>
                  <a:pt x="23" y="718"/>
                </a:cubicBezTo>
                <a:cubicBezTo>
                  <a:pt x="23" y="718"/>
                  <a:pt x="3" y="722"/>
                  <a:pt x="6" y="725"/>
                </a:cubicBezTo>
                <a:cubicBezTo>
                  <a:pt x="9" y="728"/>
                  <a:pt x="13" y="736"/>
                  <a:pt x="17" y="736"/>
                </a:cubicBezTo>
                <a:cubicBezTo>
                  <a:pt x="20" y="737"/>
                  <a:pt x="28" y="740"/>
                  <a:pt x="28" y="740"/>
                </a:cubicBezTo>
                <a:cubicBezTo>
                  <a:pt x="34" y="737"/>
                  <a:pt x="34" y="737"/>
                  <a:pt x="34" y="737"/>
                </a:cubicBezTo>
                <a:cubicBezTo>
                  <a:pt x="34" y="737"/>
                  <a:pt x="32" y="742"/>
                  <a:pt x="33" y="745"/>
                </a:cubicBezTo>
                <a:cubicBezTo>
                  <a:pt x="39" y="761"/>
                  <a:pt x="39" y="761"/>
                  <a:pt x="39" y="761"/>
                </a:cubicBezTo>
                <a:cubicBezTo>
                  <a:pt x="40" y="775"/>
                  <a:pt x="40" y="775"/>
                  <a:pt x="40" y="775"/>
                </a:cubicBezTo>
                <a:cubicBezTo>
                  <a:pt x="61" y="835"/>
                  <a:pt x="61" y="835"/>
                  <a:pt x="61" y="835"/>
                </a:cubicBezTo>
                <a:cubicBezTo>
                  <a:pt x="66" y="841"/>
                  <a:pt x="66" y="841"/>
                  <a:pt x="66" y="841"/>
                </a:cubicBezTo>
                <a:cubicBezTo>
                  <a:pt x="66" y="841"/>
                  <a:pt x="63" y="848"/>
                  <a:pt x="63" y="849"/>
                </a:cubicBezTo>
                <a:cubicBezTo>
                  <a:pt x="62" y="850"/>
                  <a:pt x="57" y="852"/>
                  <a:pt x="60" y="857"/>
                </a:cubicBezTo>
                <a:cubicBezTo>
                  <a:pt x="62" y="861"/>
                  <a:pt x="83" y="881"/>
                  <a:pt x="83" y="882"/>
                </a:cubicBezTo>
                <a:cubicBezTo>
                  <a:pt x="83" y="883"/>
                  <a:pt x="85" y="890"/>
                  <a:pt x="85" y="890"/>
                </a:cubicBezTo>
                <a:cubicBezTo>
                  <a:pt x="105" y="910"/>
                  <a:pt x="105" y="910"/>
                  <a:pt x="105" y="910"/>
                </a:cubicBezTo>
                <a:cubicBezTo>
                  <a:pt x="110" y="910"/>
                  <a:pt x="110" y="910"/>
                  <a:pt x="110" y="910"/>
                </a:cubicBezTo>
                <a:cubicBezTo>
                  <a:pt x="110" y="910"/>
                  <a:pt x="125" y="923"/>
                  <a:pt x="131" y="927"/>
                </a:cubicBezTo>
                <a:cubicBezTo>
                  <a:pt x="136" y="931"/>
                  <a:pt x="168" y="952"/>
                  <a:pt x="177" y="976"/>
                </a:cubicBezTo>
                <a:cubicBezTo>
                  <a:pt x="186" y="999"/>
                  <a:pt x="189" y="1009"/>
                  <a:pt x="189" y="1009"/>
                </a:cubicBezTo>
                <a:cubicBezTo>
                  <a:pt x="189" y="1009"/>
                  <a:pt x="194" y="1047"/>
                  <a:pt x="194" y="1052"/>
                </a:cubicBezTo>
                <a:cubicBezTo>
                  <a:pt x="193" y="1056"/>
                  <a:pt x="189" y="1061"/>
                  <a:pt x="189" y="1061"/>
                </a:cubicBezTo>
                <a:cubicBezTo>
                  <a:pt x="197" y="1076"/>
                  <a:pt x="197" y="1076"/>
                  <a:pt x="197" y="1076"/>
                </a:cubicBezTo>
                <a:cubicBezTo>
                  <a:pt x="197" y="1076"/>
                  <a:pt x="193" y="1087"/>
                  <a:pt x="194" y="1087"/>
                </a:cubicBezTo>
                <a:cubicBezTo>
                  <a:pt x="195" y="1087"/>
                  <a:pt x="200" y="1100"/>
                  <a:pt x="206" y="109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6675" cap="flat" cmpd="sng">
            <a:noFill/>
            <a:round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5168900" cy="706090"/>
          </a:xfrm>
        </p:spPr>
        <p:txBody>
          <a:bodyPr>
            <a:noAutofit/>
          </a:bodyPr>
          <a:lstStyle/>
          <a:p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中国地图</a:t>
            </a:r>
            <a:r>
              <a:rPr lang="en-US" altLang="zh-CN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细分到省级（精细版）</a:t>
            </a:r>
            <a:endParaRPr lang="zh-CN" altLang="en-US" sz="2800" dirty="0"/>
          </a:p>
        </p:txBody>
      </p:sp>
      <p:grpSp>
        <p:nvGrpSpPr>
          <p:cNvPr id="41" name="组合 40"/>
          <p:cNvGrpSpPr/>
          <p:nvPr/>
        </p:nvGrpSpPr>
        <p:grpSpPr>
          <a:xfrm>
            <a:off x="457200" y="382669"/>
            <a:ext cx="7763376" cy="6381258"/>
            <a:chOff x="2616232" y="1990829"/>
            <a:chExt cx="5029262" cy="4134065"/>
          </a:xfrm>
          <a:solidFill>
            <a:schemeClr val="bg1">
              <a:lumMod val="75000"/>
            </a:schemeClr>
          </a:solidFill>
        </p:grpSpPr>
        <p:sp>
          <p:nvSpPr>
            <p:cNvPr id="4" name="江西"/>
            <p:cNvSpPr/>
            <p:nvPr/>
          </p:nvSpPr>
          <p:spPr bwMode="auto">
            <a:xfrm>
              <a:off x="6102425" y="4743697"/>
              <a:ext cx="485781" cy="647734"/>
            </a:xfrm>
            <a:custGeom>
              <a:avLst/>
              <a:gdLst>
                <a:gd name="T0" fmla="*/ 1131 w 1831"/>
                <a:gd name="T1" fmla="*/ 123 h 2473"/>
                <a:gd name="T2" fmla="*/ 1175 w 1831"/>
                <a:gd name="T3" fmla="*/ 214 h 2473"/>
                <a:gd name="T4" fmla="*/ 1267 w 1831"/>
                <a:gd name="T5" fmla="*/ 107 h 2473"/>
                <a:gd name="T6" fmla="*/ 1330 w 1831"/>
                <a:gd name="T7" fmla="*/ 82 h 2473"/>
                <a:gd name="T8" fmla="*/ 1477 w 1831"/>
                <a:gd name="T9" fmla="*/ 183 h 2473"/>
                <a:gd name="T10" fmla="*/ 1597 w 1831"/>
                <a:gd name="T11" fmla="*/ 186 h 2473"/>
                <a:gd name="T12" fmla="*/ 1697 w 1831"/>
                <a:gd name="T13" fmla="*/ 261 h 2473"/>
                <a:gd name="T14" fmla="*/ 1637 w 1831"/>
                <a:gd name="T15" fmla="*/ 341 h 2473"/>
                <a:gd name="T16" fmla="*/ 1714 w 1831"/>
                <a:gd name="T17" fmla="*/ 445 h 2473"/>
                <a:gd name="T18" fmla="*/ 1786 w 1831"/>
                <a:gd name="T19" fmla="*/ 527 h 2473"/>
                <a:gd name="T20" fmla="*/ 1828 w 1831"/>
                <a:gd name="T21" fmla="*/ 689 h 2473"/>
                <a:gd name="T22" fmla="*/ 1799 w 1831"/>
                <a:gd name="T23" fmla="*/ 789 h 2473"/>
                <a:gd name="T24" fmla="*/ 1703 w 1831"/>
                <a:gd name="T25" fmla="*/ 874 h 2473"/>
                <a:gd name="T26" fmla="*/ 1591 w 1831"/>
                <a:gd name="T27" fmla="*/ 940 h 2473"/>
                <a:gd name="T28" fmla="*/ 1483 w 1831"/>
                <a:gd name="T29" fmla="*/ 899 h 2473"/>
                <a:gd name="T30" fmla="*/ 1354 w 1831"/>
                <a:gd name="T31" fmla="*/ 1025 h 2473"/>
                <a:gd name="T32" fmla="*/ 1310 w 1831"/>
                <a:gd name="T33" fmla="*/ 1081 h 2473"/>
                <a:gd name="T34" fmla="*/ 1370 w 1831"/>
                <a:gd name="T35" fmla="*/ 1202 h 2473"/>
                <a:gd name="T36" fmla="*/ 1231 w 1831"/>
                <a:gd name="T37" fmla="*/ 1332 h 2473"/>
                <a:gd name="T38" fmla="*/ 1144 w 1831"/>
                <a:gd name="T39" fmla="*/ 1483 h 2473"/>
                <a:gd name="T40" fmla="*/ 1174 w 1831"/>
                <a:gd name="T41" fmla="*/ 1604 h 2473"/>
                <a:gd name="T42" fmla="*/ 1111 w 1831"/>
                <a:gd name="T43" fmla="*/ 1693 h 2473"/>
                <a:gd name="T44" fmla="*/ 1074 w 1831"/>
                <a:gd name="T45" fmla="*/ 1811 h 2473"/>
                <a:gd name="T46" fmla="*/ 1012 w 1831"/>
                <a:gd name="T47" fmla="*/ 1899 h 2473"/>
                <a:gd name="T48" fmla="*/ 978 w 1831"/>
                <a:gd name="T49" fmla="*/ 2081 h 2473"/>
                <a:gd name="T50" fmla="*/ 948 w 1831"/>
                <a:gd name="T51" fmla="*/ 2209 h 2473"/>
                <a:gd name="T52" fmla="*/ 924 w 1831"/>
                <a:gd name="T53" fmla="*/ 2272 h 2473"/>
                <a:gd name="T54" fmla="*/ 926 w 1831"/>
                <a:gd name="T55" fmla="*/ 2401 h 2473"/>
                <a:gd name="T56" fmla="*/ 817 w 1831"/>
                <a:gd name="T57" fmla="*/ 2366 h 2473"/>
                <a:gd name="T58" fmla="*/ 678 w 1831"/>
                <a:gd name="T59" fmla="*/ 2378 h 2473"/>
                <a:gd name="T60" fmla="*/ 557 w 1831"/>
                <a:gd name="T61" fmla="*/ 2430 h 2473"/>
                <a:gd name="T62" fmla="*/ 464 w 1831"/>
                <a:gd name="T63" fmla="*/ 2441 h 2473"/>
                <a:gd name="T64" fmla="*/ 340 w 1831"/>
                <a:gd name="T65" fmla="*/ 2433 h 2473"/>
                <a:gd name="T66" fmla="*/ 346 w 1831"/>
                <a:gd name="T67" fmla="*/ 2365 h 2473"/>
                <a:gd name="T68" fmla="*/ 485 w 1831"/>
                <a:gd name="T69" fmla="*/ 2195 h 2473"/>
                <a:gd name="T70" fmla="*/ 489 w 1831"/>
                <a:gd name="T71" fmla="*/ 2120 h 2473"/>
                <a:gd name="T72" fmla="*/ 342 w 1831"/>
                <a:gd name="T73" fmla="*/ 2122 h 2473"/>
                <a:gd name="T74" fmla="*/ 217 w 1831"/>
                <a:gd name="T75" fmla="*/ 2094 h 2473"/>
                <a:gd name="T76" fmla="*/ 170 w 1831"/>
                <a:gd name="T77" fmla="*/ 1966 h 2473"/>
                <a:gd name="T78" fmla="*/ 256 w 1831"/>
                <a:gd name="T79" fmla="*/ 1772 h 2473"/>
                <a:gd name="T80" fmla="*/ 180 w 1831"/>
                <a:gd name="T81" fmla="*/ 1733 h 2473"/>
                <a:gd name="T82" fmla="*/ 220 w 1831"/>
                <a:gd name="T83" fmla="*/ 1589 h 2473"/>
                <a:gd name="T84" fmla="*/ 123 w 1831"/>
                <a:gd name="T85" fmla="*/ 1470 h 2473"/>
                <a:gd name="T86" fmla="*/ 108 w 1831"/>
                <a:gd name="T87" fmla="*/ 1296 h 2473"/>
                <a:gd name="T88" fmla="*/ 35 w 1831"/>
                <a:gd name="T89" fmla="*/ 1249 h 2473"/>
                <a:gd name="T90" fmla="*/ 8 w 1831"/>
                <a:gd name="T91" fmla="*/ 1201 h 2473"/>
                <a:gd name="T92" fmla="*/ 23 w 1831"/>
                <a:gd name="T93" fmla="*/ 1103 h 2473"/>
                <a:gd name="T94" fmla="*/ 145 w 1831"/>
                <a:gd name="T95" fmla="*/ 949 h 2473"/>
                <a:gd name="T96" fmla="*/ 189 w 1831"/>
                <a:gd name="T97" fmla="*/ 871 h 2473"/>
                <a:gd name="T98" fmla="*/ 218 w 1831"/>
                <a:gd name="T99" fmla="*/ 758 h 2473"/>
                <a:gd name="T100" fmla="*/ 193 w 1831"/>
                <a:gd name="T101" fmla="*/ 671 h 2473"/>
                <a:gd name="T102" fmla="*/ 139 w 1831"/>
                <a:gd name="T103" fmla="*/ 551 h 2473"/>
                <a:gd name="T104" fmla="*/ 189 w 1831"/>
                <a:gd name="T105" fmla="*/ 429 h 2473"/>
                <a:gd name="T106" fmla="*/ 313 w 1831"/>
                <a:gd name="T107" fmla="*/ 376 h 2473"/>
                <a:gd name="T108" fmla="*/ 473 w 1831"/>
                <a:gd name="T109" fmla="*/ 318 h 2473"/>
                <a:gd name="T110" fmla="*/ 486 w 1831"/>
                <a:gd name="T111" fmla="*/ 284 h 2473"/>
                <a:gd name="T112" fmla="*/ 556 w 1831"/>
                <a:gd name="T113" fmla="*/ 260 h 2473"/>
                <a:gd name="T114" fmla="*/ 611 w 1831"/>
                <a:gd name="T115" fmla="*/ 219 h 2473"/>
                <a:gd name="T116" fmla="*/ 759 w 1831"/>
                <a:gd name="T117" fmla="*/ 124 h 2473"/>
                <a:gd name="T118" fmla="*/ 914 w 1831"/>
                <a:gd name="T119" fmla="*/ 123 h 2473"/>
                <a:gd name="T120" fmla="*/ 1065 w 1831"/>
                <a:gd name="T121" fmla="*/ 39 h 2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31" h="2473">
                  <a:moveTo>
                    <a:pt x="1143" y="19"/>
                  </a:moveTo>
                  <a:lnTo>
                    <a:pt x="1149" y="27"/>
                  </a:lnTo>
                  <a:lnTo>
                    <a:pt x="1157" y="34"/>
                  </a:lnTo>
                  <a:lnTo>
                    <a:pt x="1162" y="36"/>
                  </a:lnTo>
                  <a:lnTo>
                    <a:pt x="1168" y="39"/>
                  </a:lnTo>
                  <a:lnTo>
                    <a:pt x="1174" y="39"/>
                  </a:lnTo>
                  <a:lnTo>
                    <a:pt x="1179" y="39"/>
                  </a:lnTo>
                  <a:lnTo>
                    <a:pt x="1182" y="40"/>
                  </a:lnTo>
                  <a:lnTo>
                    <a:pt x="1186" y="41"/>
                  </a:lnTo>
                  <a:lnTo>
                    <a:pt x="1188" y="44"/>
                  </a:lnTo>
                  <a:lnTo>
                    <a:pt x="1190" y="47"/>
                  </a:lnTo>
                  <a:lnTo>
                    <a:pt x="1191" y="57"/>
                  </a:lnTo>
                  <a:lnTo>
                    <a:pt x="1190" y="66"/>
                  </a:lnTo>
                  <a:lnTo>
                    <a:pt x="1186" y="76"/>
                  </a:lnTo>
                  <a:lnTo>
                    <a:pt x="1181" y="84"/>
                  </a:lnTo>
                  <a:lnTo>
                    <a:pt x="1174" y="92"/>
                  </a:lnTo>
                  <a:lnTo>
                    <a:pt x="1167" y="101"/>
                  </a:lnTo>
                  <a:lnTo>
                    <a:pt x="1159" y="108"/>
                  </a:lnTo>
                  <a:lnTo>
                    <a:pt x="1150" y="114"/>
                  </a:lnTo>
                  <a:lnTo>
                    <a:pt x="1141" y="118"/>
                  </a:lnTo>
                  <a:lnTo>
                    <a:pt x="1131" y="123"/>
                  </a:lnTo>
                  <a:lnTo>
                    <a:pt x="1128" y="127"/>
                  </a:lnTo>
                  <a:lnTo>
                    <a:pt x="1123" y="130"/>
                  </a:lnTo>
                  <a:lnTo>
                    <a:pt x="1121" y="135"/>
                  </a:lnTo>
                  <a:lnTo>
                    <a:pt x="1117" y="140"/>
                  </a:lnTo>
                  <a:lnTo>
                    <a:pt x="1113" y="152"/>
                  </a:lnTo>
                  <a:lnTo>
                    <a:pt x="1109" y="165"/>
                  </a:lnTo>
                  <a:lnTo>
                    <a:pt x="1105" y="177"/>
                  </a:lnTo>
                  <a:lnTo>
                    <a:pt x="1103" y="185"/>
                  </a:lnTo>
                  <a:lnTo>
                    <a:pt x="1103" y="187"/>
                  </a:lnTo>
                  <a:lnTo>
                    <a:pt x="1103" y="190"/>
                  </a:lnTo>
                  <a:lnTo>
                    <a:pt x="1104" y="193"/>
                  </a:lnTo>
                  <a:lnTo>
                    <a:pt x="1105" y="196"/>
                  </a:lnTo>
                  <a:lnTo>
                    <a:pt x="1111" y="202"/>
                  </a:lnTo>
                  <a:lnTo>
                    <a:pt x="1119" y="208"/>
                  </a:lnTo>
                  <a:lnTo>
                    <a:pt x="1124" y="211"/>
                  </a:lnTo>
                  <a:lnTo>
                    <a:pt x="1130" y="212"/>
                  </a:lnTo>
                  <a:lnTo>
                    <a:pt x="1137" y="214"/>
                  </a:lnTo>
                  <a:lnTo>
                    <a:pt x="1144" y="215"/>
                  </a:lnTo>
                  <a:lnTo>
                    <a:pt x="1157" y="216"/>
                  </a:lnTo>
                  <a:lnTo>
                    <a:pt x="1168" y="215"/>
                  </a:lnTo>
                  <a:lnTo>
                    <a:pt x="1175" y="214"/>
                  </a:lnTo>
                  <a:lnTo>
                    <a:pt x="1185" y="210"/>
                  </a:lnTo>
                  <a:lnTo>
                    <a:pt x="1192" y="205"/>
                  </a:lnTo>
                  <a:lnTo>
                    <a:pt x="1200" y="197"/>
                  </a:lnTo>
                  <a:lnTo>
                    <a:pt x="1209" y="186"/>
                  </a:lnTo>
                  <a:lnTo>
                    <a:pt x="1220" y="175"/>
                  </a:lnTo>
                  <a:lnTo>
                    <a:pt x="1226" y="170"/>
                  </a:lnTo>
                  <a:lnTo>
                    <a:pt x="1234" y="166"/>
                  </a:lnTo>
                  <a:lnTo>
                    <a:pt x="1239" y="162"/>
                  </a:lnTo>
                  <a:lnTo>
                    <a:pt x="1245" y="160"/>
                  </a:lnTo>
                  <a:lnTo>
                    <a:pt x="1255" y="158"/>
                  </a:lnTo>
                  <a:lnTo>
                    <a:pt x="1262" y="154"/>
                  </a:lnTo>
                  <a:lnTo>
                    <a:pt x="1266" y="152"/>
                  </a:lnTo>
                  <a:lnTo>
                    <a:pt x="1268" y="148"/>
                  </a:lnTo>
                  <a:lnTo>
                    <a:pt x="1270" y="145"/>
                  </a:lnTo>
                  <a:lnTo>
                    <a:pt x="1273" y="140"/>
                  </a:lnTo>
                  <a:lnTo>
                    <a:pt x="1274" y="130"/>
                  </a:lnTo>
                  <a:lnTo>
                    <a:pt x="1274" y="120"/>
                  </a:lnTo>
                  <a:lnTo>
                    <a:pt x="1274" y="116"/>
                  </a:lnTo>
                  <a:lnTo>
                    <a:pt x="1272" y="113"/>
                  </a:lnTo>
                  <a:lnTo>
                    <a:pt x="1269" y="109"/>
                  </a:lnTo>
                  <a:lnTo>
                    <a:pt x="1267" y="107"/>
                  </a:lnTo>
                  <a:lnTo>
                    <a:pt x="1263" y="105"/>
                  </a:lnTo>
                  <a:lnTo>
                    <a:pt x="1261" y="102"/>
                  </a:lnTo>
                  <a:lnTo>
                    <a:pt x="1260" y="99"/>
                  </a:lnTo>
                  <a:lnTo>
                    <a:pt x="1259" y="96"/>
                  </a:lnTo>
                  <a:lnTo>
                    <a:pt x="1259" y="92"/>
                  </a:lnTo>
                  <a:lnTo>
                    <a:pt x="1259" y="89"/>
                  </a:lnTo>
                  <a:lnTo>
                    <a:pt x="1261" y="85"/>
                  </a:lnTo>
                  <a:lnTo>
                    <a:pt x="1262" y="83"/>
                  </a:lnTo>
                  <a:lnTo>
                    <a:pt x="1275" y="66"/>
                  </a:lnTo>
                  <a:lnTo>
                    <a:pt x="1288" y="53"/>
                  </a:lnTo>
                  <a:lnTo>
                    <a:pt x="1292" y="51"/>
                  </a:lnTo>
                  <a:lnTo>
                    <a:pt x="1295" y="50"/>
                  </a:lnTo>
                  <a:lnTo>
                    <a:pt x="1300" y="50"/>
                  </a:lnTo>
                  <a:lnTo>
                    <a:pt x="1304" y="50"/>
                  </a:lnTo>
                  <a:lnTo>
                    <a:pt x="1308" y="51"/>
                  </a:lnTo>
                  <a:lnTo>
                    <a:pt x="1312" y="52"/>
                  </a:lnTo>
                  <a:lnTo>
                    <a:pt x="1316" y="55"/>
                  </a:lnTo>
                  <a:lnTo>
                    <a:pt x="1319" y="60"/>
                  </a:lnTo>
                  <a:lnTo>
                    <a:pt x="1324" y="70"/>
                  </a:lnTo>
                  <a:lnTo>
                    <a:pt x="1327" y="78"/>
                  </a:lnTo>
                  <a:lnTo>
                    <a:pt x="1330" y="82"/>
                  </a:lnTo>
                  <a:lnTo>
                    <a:pt x="1332" y="85"/>
                  </a:lnTo>
                  <a:lnTo>
                    <a:pt x="1337" y="86"/>
                  </a:lnTo>
                  <a:lnTo>
                    <a:pt x="1342" y="88"/>
                  </a:lnTo>
                  <a:lnTo>
                    <a:pt x="1355" y="88"/>
                  </a:lnTo>
                  <a:lnTo>
                    <a:pt x="1365" y="88"/>
                  </a:lnTo>
                  <a:lnTo>
                    <a:pt x="1371" y="89"/>
                  </a:lnTo>
                  <a:lnTo>
                    <a:pt x="1376" y="91"/>
                  </a:lnTo>
                  <a:lnTo>
                    <a:pt x="1381" y="95"/>
                  </a:lnTo>
                  <a:lnTo>
                    <a:pt x="1386" y="101"/>
                  </a:lnTo>
                  <a:lnTo>
                    <a:pt x="1396" y="115"/>
                  </a:lnTo>
                  <a:lnTo>
                    <a:pt x="1408" y="134"/>
                  </a:lnTo>
                  <a:lnTo>
                    <a:pt x="1420" y="153"/>
                  </a:lnTo>
                  <a:lnTo>
                    <a:pt x="1428" y="168"/>
                  </a:lnTo>
                  <a:lnTo>
                    <a:pt x="1434" y="180"/>
                  </a:lnTo>
                  <a:lnTo>
                    <a:pt x="1442" y="187"/>
                  </a:lnTo>
                  <a:lnTo>
                    <a:pt x="1444" y="190"/>
                  </a:lnTo>
                  <a:lnTo>
                    <a:pt x="1449" y="190"/>
                  </a:lnTo>
                  <a:lnTo>
                    <a:pt x="1453" y="190"/>
                  </a:lnTo>
                  <a:lnTo>
                    <a:pt x="1458" y="189"/>
                  </a:lnTo>
                  <a:lnTo>
                    <a:pt x="1469" y="184"/>
                  </a:lnTo>
                  <a:lnTo>
                    <a:pt x="1477" y="183"/>
                  </a:lnTo>
                  <a:lnTo>
                    <a:pt x="1480" y="183"/>
                  </a:lnTo>
                  <a:lnTo>
                    <a:pt x="1483" y="184"/>
                  </a:lnTo>
                  <a:lnTo>
                    <a:pt x="1486" y="186"/>
                  </a:lnTo>
                  <a:lnTo>
                    <a:pt x="1488" y="190"/>
                  </a:lnTo>
                  <a:lnTo>
                    <a:pt x="1491" y="195"/>
                  </a:lnTo>
                  <a:lnTo>
                    <a:pt x="1494" y="197"/>
                  </a:lnTo>
                  <a:lnTo>
                    <a:pt x="1497" y="199"/>
                  </a:lnTo>
                  <a:lnTo>
                    <a:pt x="1501" y="199"/>
                  </a:lnTo>
                  <a:lnTo>
                    <a:pt x="1508" y="199"/>
                  </a:lnTo>
                  <a:lnTo>
                    <a:pt x="1515" y="197"/>
                  </a:lnTo>
                  <a:lnTo>
                    <a:pt x="1524" y="195"/>
                  </a:lnTo>
                  <a:lnTo>
                    <a:pt x="1533" y="193"/>
                  </a:lnTo>
                  <a:lnTo>
                    <a:pt x="1543" y="193"/>
                  </a:lnTo>
                  <a:lnTo>
                    <a:pt x="1552" y="196"/>
                  </a:lnTo>
                  <a:lnTo>
                    <a:pt x="1557" y="197"/>
                  </a:lnTo>
                  <a:lnTo>
                    <a:pt x="1562" y="197"/>
                  </a:lnTo>
                  <a:lnTo>
                    <a:pt x="1566" y="197"/>
                  </a:lnTo>
                  <a:lnTo>
                    <a:pt x="1571" y="197"/>
                  </a:lnTo>
                  <a:lnTo>
                    <a:pt x="1579" y="195"/>
                  </a:lnTo>
                  <a:lnTo>
                    <a:pt x="1588" y="190"/>
                  </a:lnTo>
                  <a:lnTo>
                    <a:pt x="1597" y="186"/>
                  </a:lnTo>
                  <a:lnTo>
                    <a:pt x="1608" y="183"/>
                  </a:lnTo>
                  <a:lnTo>
                    <a:pt x="1614" y="183"/>
                  </a:lnTo>
                  <a:lnTo>
                    <a:pt x="1621" y="183"/>
                  </a:lnTo>
                  <a:lnTo>
                    <a:pt x="1629" y="184"/>
                  </a:lnTo>
                  <a:lnTo>
                    <a:pt x="1637" y="186"/>
                  </a:lnTo>
                  <a:lnTo>
                    <a:pt x="1651" y="192"/>
                  </a:lnTo>
                  <a:lnTo>
                    <a:pt x="1661" y="197"/>
                  </a:lnTo>
                  <a:lnTo>
                    <a:pt x="1665" y="199"/>
                  </a:lnTo>
                  <a:lnTo>
                    <a:pt x="1667" y="203"/>
                  </a:lnTo>
                  <a:lnTo>
                    <a:pt x="1670" y="206"/>
                  </a:lnTo>
                  <a:lnTo>
                    <a:pt x="1670" y="212"/>
                  </a:lnTo>
                  <a:lnTo>
                    <a:pt x="1671" y="223"/>
                  </a:lnTo>
                  <a:lnTo>
                    <a:pt x="1672" y="231"/>
                  </a:lnTo>
                  <a:lnTo>
                    <a:pt x="1673" y="235"/>
                  </a:lnTo>
                  <a:lnTo>
                    <a:pt x="1676" y="238"/>
                  </a:lnTo>
                  <a:lnTo>
                    <a:pt x="1679" y="241"/>
                  </a:lnTo>
                  <a:lnTo>
                    <a:pt x="1684" y="243"/>
                  </a:lnTo>
                  <a:lnTo>
                    <a:pt x="1694" y="244"/>
                  </a:lnTo>
                  <a:lnTo>
                    <a:pt x="1698" y="246"/>
                  </a:lnTo>
                  <a:lnTo>
                    <a:pt x="1700" y="250"/>
                  </a:lnTo>
                  <a:lnTo>
                    <a:pt x="1697" y="261"/>
                  </a:lnTo>
                  <a:lnTo>
                    <a:pt x="1696" y="271"/>
                  </a:lnTo>
                  <a:lnTo>
                    <a:pt x="1692" y="280"/>
                  </a:lnTo>
                  <a:lnTo>
                    <a:pt x="1690" y="287"/>
                  </a:lnTo>
                  <a:lnTo>
                    <a:pt x="1686" y="292"/>
                  </a:lnTo>
                  <a:lnTo>
                    <a:pt x="1683" y="296"/>
                  </a:lnTo>
                  <a:lnTo>
                    <a:pt x="1679" y="298"/>
                  </a:lnTo>
                  <a:lnTo>
                    <a:pt x="1671" y="301"/>
                  </a:lnTo>
                  <a:lnTo>
                    <a:pt x="1661" y="303"/>
                  </a:lnTo>
                  <a:lnTo>
                    <a:pt x="1657" y="304"/>
                  </a:lnTo>
                  <a:lnTo>
                    <a:pt x="1653" y="305"/>
                  </a:lnTo>
                  <a:lnTo>
                    <a:pt x="1650" y="307"/>
                  </a:lnTo>
                  <a:lnTo>
                    <a:pt x="1647" y="310"/>
                  </a:lnTo>
                  <a:lnTo>
                    <a:pt x="1646" y="312"/>
                  </a:lnTo>
                  <a:lnTo>
                    <a:pt x="1645" y="316"/>
                  </a:lnTo>
                  <a:lnTo>
                    <a:pt x="1645" y="318"/>
                  </a:lnTo>
                  <a:lnTo>
                    <a:pt x="1645" y="322"/>
                  </a:lnTo>
                  <a:lnTo>
                    <a:pt x="1646" y="326"/>
                  </a:lnTo>
                  <a:lnTo>
                    <a:pt x="1646" y="330"/>
                  </a:lnTo>
                  <a:lnTo>
                    <a:pt x="1644" y="334"/>
                  </a:lnTo>
                  <a:lnTo>
                    <a:pt x="1639" y="337"/>
                  </a:lnTo>
                  <a:lnTo>
                    <a:pt x="1637" y="341"/>
                  </a:lnTo>
                  <a:lnTo>
                    <a:pt x="1635" y="347"/>
                  </a:lnTo>
                  <a:lnTo>
                    <a:pt x="1634" y="354"/>
                  </a:lnTo>
                  <a:lnTo>
                    <a:pt x="1634" y="362"/>
                  </a:lnTo>
                  <a:lnTo>
                    <a:pt x="1635" y="372"/>
                  </a:lnTo>
                  <a:lnTo>
                    <a:pt x="1639" y="381"/>
                  </a:lnTo>
                  <a:lnTo>
                    <a:pt x="1642" y="391"/>
                  </a:lnTo>
                  <a:lnTo>
                    <a:pt x="1647" y="400"/>
                  </a:lnTo>
                  <a:lnTo>
                    <a:pt x="1653" y="408"/>
                  </a:lnTo>
                  <a:lnTo>
                    <a:pt x="1659" y="416"/>
                  </a:lnTo>
                  <a:lnTo>
                    <a:pt x="1665" y="420"/>
                  </a:lnTo>
                  <a:lnTo>
                    <a:pt x="1671" y="425"/>
                  </a:lnTo>
                  <a:lnTo>
                    <a:pt x="1677" y="427"/>
                  </a:lnTo>
                  <a:lnTo>
                    <a:pt x="1683" y="430"/>
                  </a:lnTo>
                  <a:lnTo>
                    <a:pt x="1688" y="431"/>
                  </a:lnTo>
                  <a:lnTo>
                    <a:pt x="1694" y="431"/>
                  </a:lnTo>
                  <a:lnTo>
                    <a:pt x="1702" y="433"/>
                  </a:lnTo>
                  <a:lnTo>
                    <a:pt x="1708" y="436"/>
                  </a:lnTo>
                  <a:lnTo>
                    <a:pt x="1710" y="437"/>
                  </a:lnTo>
                  <a:lnTo>
                    <a:pt x="1713" y="439"/>
                  </a:lnTo>
                  <a:lnTo>
                    <a:pt x="1714" y="442"/>
                  </a:lnTo>
                  <a:lnTo>
                    <a:pt x="1714" y="445"/>
                  </a:lnTo>
                  <a:lnTo>
                    <a:pt x="1714" y="451"/>
                  </a:lnTo>
                  <a:lnTo>
                    <a:pt x="1714" y="456"/>
                  </a:lnTo>
                  <a:lnTo>
                    <a:pt x="1714" y="458"/>
                  </a:lnTo>
                  <a:lnTo>
                    <a:pt x="1715" y="460"/>
                  </a:lnTo>
                  <a:lnTo>
                    <a:pt x="1716" y="460"/>
                  </a:lnTo>
                  <a:lnTo>
                    <a:pt x="1719" y="460"/>
                  </a:lnTo>
                  <a:lnTo>
                    <a:pt x="1723" y="457"/>
                  </a:lnTo>
                  <a:lnTo>
                    <a:pt x="1727" y="456"/>
                  </a:lnTo>
                  <a:lnTo>
                    <a:pt x="1729" y="457"/>
                  </a:lnTo>
                  <a:lnTo>
                    <a:pt x="1732" y="457"/>
                  </a:lnTo>
                  <a:lnTo>
                    <a:pt x="1734" y="460"/>
                  </a:lnTo>
                  <a:lnTo>
                    <a:pt x="1736" y="462"/>
                  </a:lnTo>
                  <a:lnTo>
                    <a:pt x="1741" y="469"/>
                  </a:lnTo>
                  <a:lnTo>
                    <a:pt x="1746" y="477"/>
                  </a:lnTo>
                  <a:lnTo>
                    <a:pt x="1753" y="486"/>
                  </a:lnTo>
                  <a:lnTo>
                    <a:pt x="1763" y="493"/>
                  </a:lnTo>
                  <a:lnTo>
                    <a:pt x="1767" y="496"/>
                  </a:lnTo>
                  <a:lnTo>
                    <a:pt x="1772" y="501"/>
                  </a:lnTo>
                  <a:lnTo>
                    <a:pt x="1776" y="507"/>
                  </a:lnTo>
                  <a:lnTo>
                    <a:pt x="1780" y="513"/>
                  </a:lnTo>
                  <a:lnTo>
                    <a:pt x="1786" y="527"/>
                  </a:lnTo>
                  <a:lnTo>
                    <a:pt x="1791" y="542"/>
                  </a:lnTo>
                  <a:lnTo>
                    <a:pt x="1792" y="548"/>
                  </a:lnTo>
                  <a:lnTo>
                    <a:pt x="1795" y="552"/>
                  </a:lnTo>
                  <a:lnTo>
                    <a:pt x="1797" y="557"/>
                  </a:lnTo>
                  <a:lnTo>
                    <a:pt x="1799" y="559"/>
                  </a:lnTo>
                  <a:lnTo>
                    <a:pt x="1805" y="567"/>
                  </a:lnTo>
                  <a:lnTo>
                    <a:pt x="1815" y="575"/>
                  </a:lnTo>
                  <a:lnTo>
                    <a:pt x="1818" y="581"/>
                  </a:lnTo>
                  <a:lnTo>
                    <a:pt x="1821" y="587"/>
                  </a:lnTo>
                  <a:lnTo>
                    <a:pt x="1822" y="592"/>
                  </a:lnTo>
                  <a:lnTo>
                    <a:pt x="1822" y="597"/>
                  </a:lnTo>
                  <a:lnTo>
                    <a:pt x="1821" y="608"/>
                  </a:lnTo>
                  <a:lnTo>
                    <a:pt x="1817" y="619"/>
                  </a:lnTo>
                  <a:lnTo>
                    <a:pt x="1816" y="625"/>
                  </a:lnTo>
                  <a:lnTo>
                    <a:pt x="1817" y="632"/>
                  </a:lnTo>
                  <a:lnTo>
                    <a:pt x="1817" y="638"/>
                  </a:lnTo>
                  <a:lnTo>
                    <a:pt x="1818" y="645"/>
                  </a:lnTo>
                  <a:lnTo>
                    <a:pt x="1822" y="658"/>
                  </a:lnTo>
                  <a:lnTo>
                    <a:pt x="1823" y="670"/>
                  </a:lnTo>
                  <a:lnTo>
                    <a:pt x="1826" y="679"/>
                  </a:lnTo>
                  <a:lnTo>
                    <a:pt x="1828" y="689"/>
                  </a:lnTo>
                  <a:lnTo>
                    <a:pt x="1830" y="694"/>
                  </a:lnTo>
                  <a:lnTo>
                    <a:pt x="1830" y="697"/>
                  </a:lnTo>
                  <a:lnTo>
                    <a:pt x="1831" y="703"/>
                  </a:lnTo>
                  <a:lnTo>
                    <a:pt x="1830" y="708"/>
                  </a:lnTo>
                  <a:lnTo>
                    <a:pt x="1829" y="715"/>
                  </a:lnTo>
                  <a:lnTo>
                    <a:pt x="1827" y="720"/>
                  </a:lnTo>
                  <a:lnTo>
                    <a:pt x="1823" y="725"/>
                  </a:lnTo>
                  <a:lnTo>
                    <a:pt x="1820" y="728"/>
                  </a:lnTo>
                  <a:lnTo>
                    <a:pt x="1810" y="734"/>
                  </a:lnTo>
                  <a:lnTo>
                    <a:pt x="1801" y="739"/>
                  </a:lnTo>
                  <a:lnTo>
                    <a:pt x="1797" y="741"/>
                  </a:lnTo>
                  <a:lnTo>
                    <a:pt x="1793" y="745"/>
                  </a:lnTo>
                  <a:lnTo>
                    <a:pt x="1791" y="747"/>
                  </a:lnTo>
                  <a:lnTo>
                    <a:pt x="1789" y="751"/>
                  </a:lnTo>
                  <a:lnTo>
                    <a:pt x="1787" y="756"/>
                  </a:lnTo>
                  <a:lnTo>
                    <a:pt x="1787" y="759"/>
                  </a:lnTo>
                  <a:lnTo>
                    <a:pt x="1789" y="764"/>
                  </a:lnTo>
                  <a:lnTo>
                    <a:pt x="1792" y="770"/>
                  </a:lnTo>
                  <a:lnTo>
                    <a:pt x="1796" y="776"/>
                  </a:lnTo>
                  <a:lnTo>
                    <a:pt x="1798" y="782"/>
                  </a:lnTo>
                  <a:lnTo>
                    <a:pt x="1799" y="789"/>
                  </a:lnTo>
                  <a:lnTo>
                    <a:pt x="1801" y="796"/>
                  </a:lnTo>
                  <a:lnTo>
                    <a:pt x="1801" y="802"/>
                  </a:lnTo>
                  <a:lnTo>
                    <a:pt x="1801" y="808"/>
                  </a:lnTo>
                  <a:lnTo>
                    <a:pt x="1798" y="814"/>
                  </a:lnTo>
                  <a:lnTo>
                    <a:pt x="1796" y="817"/>
                  </a:lnTo>
                  <a:lnTo>
                    <a:pt x="1791" y="821"/>
                  </a:lnTo>
                  <a:lnTo>
                    <a:pt x="1786" y="823"/>
                  </a:lnTo>
                  <a:lnTo>
                    <a:pt x="1779" y="826"/>
                  </a:lnTo>
                  <a:lnTo>
                    <a:pt x="1772" y="828"/>
                  </a:lnTo>
                  <a:lnTo>
                    <a:pt x="1755" y="833"/>
                  </a:lnTo>
                  <a:lnTo>
                    <a:pt x="1740" y="836"/>
                  </a:lnTo>
                  <a:lnTo>
                    <a:pt x="1733" y="839"/>
                  </a:lnTo>
                  <a:lnTo>
                    <a:pt x="1726" y="841"/>
                  </a:lnTo>
                  <a:lnTo>
                    <a:pt x="1721" y="845"/>
                  </a:lnTo>
                  <a:lnTo>
                    <a:pt x="1716" y="848"/>
                  </a:lnTo>
                  <a:lnTo>
                    <a:pt x="1713" y="852"/>
                  </a:lnTo>
                  <a:lnTo>
                    <a:pt x="1709" y="857"/>
                  </a:lnTo>
                  <a:lnTo>
                    <a:pt x="1707" y="863"/>
                  </a:lnTo>
                  <a:lnTo>
                    <a:pt x="1705" y="867"/>
                  </a:lnTo>
                  <a:lnTo>
                    <a:pt x="1704" y="872"/>
                  </a:lnTo>
                  <a:lnTo>
                    <a:pt x="1703" y="874"/>
                  </a:lnTo>
                  <a:lnTo>
                    <a:pt x="1701" y="877"/>
                  </a:lnTo>
                  <a:lnTo>
                    <a:pt x="1697" y="877"/>
                  </a:lnTo>
                  <a:lnTo>
                    <a:pt x="1690" y="877"/>
                  </a:lnTo>
                  <a:lnTo>
                    <a:pt x="1682" y="873"/>
                  </a:lnTo>
                  <a:lnTo>
                    <a:pt x="1676" y="873"/>
                  </a:lnTo>
                  <a:lnTo>
                    <a:pt x="1670" y="873"/>
                  </a:lnTo>
                  <a:lnTo>
                    <a:pt x="1663" y="874"/>
                  </a:lnTo>
                  <a:lnTo>
                    <a:pt x="1656" y="877"/>
                  </a:lnTo>
                  <a:lnTo>
                    <a:pt x="1647" y="879"/>
                  </a:lnTo>
                  <a:lnTo>
                    <a:pt x="1639" y="883"/>
                  </a:lnTo>
                  <a:lnTo>
                    <a:pt x="1632" y="887"/>
                  </a:lnTo>
                  <a:lnTo>
                    <a:pt x="1625" y="892"/>
                  </a:lnTo>
                  <a:lnTo>
                    <a:pt x="1618" y="897"/>
                  </a:lnTo>
                  <a:lnTo>
                    <a:pt x="1612" y="903"/>
                  </a:lnTo>
                  <a:lnTo>
                    <a:pt x="1606" y="909"/>
                  </a:lnTo>
                  <a:lnTo>
                    <a:pt x="1601" y="915"/>
                  </a:lnTo>
                  <a:lnTo>
                    <a:pt x="1597" y="921"/>
                  </a:lnTo>
                  <a:lnTo>
                    <a:pt x="1595" y="927"/>
                  </a:lnTo>
                  <a:lnTo>
                    <a:pt x="1593" y="931"/>
                  </a:lnTo>
                  <a:lnTo>
                    <a:pt x="1593" y="936"/>
                  </a:lnTo>
                  <a:lnTo>
                    <a:pt x="1591" y="940"/>
                  </a:lnTo>
                  <a:lnTo>
                    <a:pt x="1589" y="945"/>
                  </a:lnTo>
                  <a:lnTo>
                    <a:pt x="1585" y="948"/>
                  </a:lnTo>
                  <a:lnTo>
                    <a:pt x="1582" y="952"/>
                  </a:lnTo>
                  <a:lnTo>
                    <a:pt x="1577" y="954"/>
                  </a:lnTo>
                  <a:lnTo>
                    <a:pt x="1571" y="955"/>
                  </a:lnTo>
                  <a:lnTo>
                    <a:pt x="1565" y="956"/>
                  </a:lnTo>
                  <a:lnTo>
                    <a:pt x="1559" y="955"/>
                  </a:lnTo>
                  <a:lnTo>
                    <a:pt x="1552" y="953"/>
                  </a:lnTo>
                  <a:lnTo>
                    <a:pt x="1546" y="948"/>
                  </a:lnTo>
                  <a:lnTo>
                    <a:pt x="1540" y="943"/>
                  </a:lnTo>
                  <a:lnTo>
                    <a:pt x="1535" y="939"/>
                  </a:lnTo>
                  <a:lnTo>
                    <a:pt x="1526" y="925"/>
                  </a:lnTo>
                  <a:lnTo>
                    <a:pt x="1519" y="914"/>
                  </a:lnTo>
                  <a:lnTo>
                    <a:pt x="1514" y="908"/>
                  </a:lnTo>
                  <a:lnTo>
                    <a:pt x="1511" y="903"/>
                  </a:lnTo>
                  <a:lnTo>
                    <a:pt x="1506" y="901"/>
                  </a:lnTo>
                  <a:lnTo>
                    <a:pt x="1501" y="898"/>
                  </a:lnTo>
                  <a:lnTo>
                    <a:pt x="1497" y="897"/>
                  </a:lnTo>
                  <a:lnTo>
                    <a:pt x="1493" y="897"/>
                  </a:lnTo>
                  <a:lnTo>
                    <a:pt x="1488" y="898"/>
                  </a:lnTo>
                  <a:lnTo>
                    <a:pt x="1483" y="899"/>
                  </a:lnTo>
                  <a:lnTo>
                    <a:pt x="1474" y="906"/>
                  </a:lnTo>
                  <a:lnTo>
                    <a:pt x="1463" y="915"/>
                  </a:lnTo>
                  <a:lnTo>
                    <a:pt x="1452" y="924"/>
                  </a:lnTo>
                  <a:lnTo>
                    <a:pt x="1444" y="933"/>
                  </a:lnTo>
                  <a:lnTo>
                    <a:pt x="1437" y="937"/>
                  </a:lnTo>
                  <a:lnTo>
                    <a:pt x="1430" y="941"/>
                  </a:lnTo>
                  <a:lnTo>
                    <a:pt x="1421" y="942"/>
                  </a:lnTo>
                  <a:lnTo>
                    <a:pt x="1414" y="943"/>
                  </a:lnTo>
                  <a:lnTo>
                    <a:pt x="1411" y="943"/>
                  </a:lnTo>
                  <a:lnTo>
                    <a:pt x="1408" y="947"/>
                  </a:lnTo>
                  <a:lnTo>
                    <a:pt x="1406" y="952"/>
                  </a:lnTo>
                  <a:lnTo>
                    <a:pt x="1405" y="958"/>
                  </a:lnTo>
                  <a:lnTo>
                    <a:pt x="1404" y="972"/>
                  </a:lnTo>
                  <a:lnTo>
                    <a:pt x="1402" y="985"/>
                  </a:lnTo>
                  <a:lnTo>
                    <a:pt x="1400" y="992"/>
                  </a:lnTo>
                  <a:lnTo>
                    <a:pt x="1396" y="998"/>
                  </a:lnTo>
                  <a:lnTo>
                    <a:pt x="1390" y="1004"/>
                  </a:lnTo>
                  <a:lnTo>
                    <a:pt x="1385" y="1009"/>
                  </a:lnTo>
                  <a:lnTo>
                    <a:pt x="1371" y="1017"/>
                  </a:lnTo>
                  <a:lnTo>
                    <a:pt x="1362" y="1022"/>
                  </a:lnTo>
                  <a:lnTo>
                    <a:pt x="1354" y="1025"/>
                  </a:lnTo>
                  <a:lnTo>
                    <a:pt x="1346" y="1028"/>
                  </a:lnTo>
                  <a:lnTo>
                    <a:pt x="1344" y="1030"/>
                  </a:lnTo>
                  <a:lnTo>
                    <a:pt x="1342" y="1034"/>
                  </a:lnTo>
                  <a:lnTo>
                    <a:pt x="1341" y="1036"/>
                  </a:lnTo>
                  <a:lnTo>
                    <a:pt x="1339" y="1041"/>
                  </a:lnTo>
                  <a:lnTo>
                    <a:pt x="1339" y="1044"/>
                  </a:lnTo>
                  <a:lnTo>
                    <a:pt x="1338" y="1047"/>
                  </a:lnTo>
                  <a:lnTo>
                    <a:pt x="1337" y="1049"/>
                  </a:lnTo>
                  <a:lnTo>
                    <a:pt x="1335" y="1050"/>
                  </a:lnTo>
                  <a:lnTo>
                    <a:pt x="1329" y="1050"/>
                  </a:lnTo>
                  <a:lnTo>
                    <a:pt x="1323" y="1049"/>
                  </a:lnTo>
                  <a:lnTo>
                    <a:pt x="1316" y="1047"/>
                  </a:lnTo>
                  <a:lnTo>
                    <a:pt x="1311" y="1046"/>
                  </a:lnTo>
                  <a:lnTo>
                    <a:pt x="1308" y="1047"/>
                  </a:lnTo>
                  <a:lnTo>
                    <a:pt x="1307" y="1049"/>
                  </a:lnTo>
                  <a:lnTo>
                    <a:pt x="1306" y="1053"/>
                  </a:lnTo>
                  <a:lnTo>
                    <a:pt x="1305" y="1059"/>
                  </a:lnTo>
                  <a:lnTo>
                    <a:pt x="1305" y="1065"/>
                  </a:lnTo>
                  <a:lnTo>
                    <a:pt x="1306" y="1071"/>
                  </a:lnTo>
                  <a:lnTo>
                    <a:pt x="1307" y="1076"/>
                  </a:lnTo>
                  <a:lnTo>
                    <a:pt x="1310" y="1081"/>
                  </a:lnTo>
                  <a:lnTo>
                    <a:pt x="1312" y="1086"/>
                  </a:lnTo>
                  <a:lnTo>
                    <a:pt x="1316" y="1088"/>
                  </a:lnTo>
                  <a:lnTo>
                    <a:pt x="1319" y="1091"/>
                  </a:lnTo>
                  <a:lnTo>
                    <a:pt x="1324" y="1091"/>
                  </a:lnTo>
                  <a:lnTo>
                    <a:pt x="1329" y="1091"/>
                  </a:lnTo>
                  <a:lnTo>
                    <a:pt x="1332" y="1092"/>
                  </a:lnTo>
                  <a:lnTo>
                    <a:pt x="1335" y="1094"/>
                  </a:lnTo>
                  <a:lnTo>
                    <a:pt x="1337" y="1098"/>
                  </a:lnTo>
                  <a:lnTo>
                    <a:pt x="1339" y="1105"/>
                  </a:lnTo>
                  <a:lnTo>
                    <a:pt x="1344" y="1113"/>
                  </a:lnTo>
                  <a:lnTo>
                    <a:pt x="1348" y="1120"/>
                  </a:lnTo>
                  <a:lnTo>
                    <a:pt x="1350" y="1128"/>
                  </a:lnTo>
                  <a:lnTo>
                    <a:pt x="1351" y="1137"/>
                  </a:lnTo>
                  <a:lnTo>
                    <a:pt x="1350" y="1149"/>
                  </a:lnTo>
                  <a:lnTo>
                    <a:pt x="1351" y="1156"/>
                  </a:lnTo>
                  <a:lnTo>
                    <a:pt x="1352" y="1163"/>
                  </a:lnTo>
                  <a:lnTo>
                    <a:pt x="1355" y="1169"/>
                  </a:lnTo>
                  <a:lnTo>
                    <a:pt x="1358" y="1175"/>
                  </a:lnTo>
                  <a:lnTo>
                    <a:pt x="1364" y="1186"/>
                  </a:lnTo>
                  <a:lnTo>
                    <a:pt x="1369" y="1196"/>
                  </a:lnTo>
                  <a:lnTo>
                    <a:pt x="1370" y="1202"/>
                  </a:lnTo>
                  <a:lnTo>
                    <a:pt x="1369" y="1207"/>
                  </a:lnTo>
                  <a:lnTo>
                    <a:pt x="1367" y="1212"/>
                  </a:lnTo>
                  <a:lnTo>
                    <a:pt x="1364" y="1217"/>
                  </a:lnTo>
                  <a:lnTo>
                    <a:pt x="1357" y="1227"/>
                  </a:lnTo>
                  <a:lnTo>
                    <a:pt x="1349" y="1238"/>
                  </a:lnTo>
                  <a:lnTo>
                    <a:pt x="1342" y="1251"/>
                  </a:lnTo>
                  <a:lnTo>
                    <a:pt x="1336" y="1267"/>
                  </a:lnTo>
                  <a:lnTo>
                    <a:pt x="1330" y="1280"/>
                  </a:lnTo>
                  <a:lnTo>
                    <a:pt x="1324" y="1290"/>
                  </a:lnTo>
                  <a:lnTo>
                    <a:pt x="1317" y="1299"/>
                  </a:lnTo>
                  <a:lnTo>
                    <a:pt x="1307" y="1307"/>
                  </a:lnTo>
                  <a:lnTo>
                    <a:pt x="1302" y="1311"/>
                  </a:lnTo>
                  <a:lnTo>
                    <a:pt x="1298" y="1314"/>
                  </a:lnTo>
                  <a:lnTo>
                    <a:pt x="1294" y="1315"/>
                  </a:lnTo>
                  <a:lnTo>
                    <a:pt x="1289" y="1317"/>
                  </a:lnTo>
                  <a:lnTo>
                    <a:pt x="1281" y="1317"/>
                  </a:lnTo>
                  <a:lnTo>
                    <a:pt x="1274" y="1318"/>
                  </a:lnTo>
                  <a:lnTo>
                    <a:pt x="1266" y="1320"/>
                  </a:lnTo>
                  <a:lnTo>
                    <a:pt x="1255" y="1324"/>
                  </a:lnTo>
                  <a:lnTo>
                    <a:pt x="1243" y="1328"/>
                  </a:lnTo>
                  <a:lnTo>
                    <a:pt x="1231" y="1332"/>
                  </a:lnTo>
                  <a:lnTo>
                    <a:pt x="1217" y="1337"/>
                  </a:lnTo>
                  <a:lnTo>
                    <a:pt x="1201" y="1342"/>
                  </a:lnTo>
                  <a:lnTo>
                    <a:pt x="1193" y="1346"/>
                  </a:lnTo>
                  <a:lnTo>
                    <a:pt x="1185" y="1352"/>
                  </a:lnTo>
                  <a:lnTo>
                    <a:pt x="1176" y="1361"/>
                  </a:lnTo>
                  <a:lnTo>
                    <a:pt x="1169" y="1369"/>
                  </a:lnTo>
                  <a:lnTo>
                    <a:pt x="1157" y="1387"/>
                  </a:lnTo>
                  <a:lnTo>
                    <a:pt x="1150" y="1399"/>
                  </a:lnTo>
                  <a:lnTo>
                    <a:pt x="1149" y="1404"/>
                  </a:lnTo>
                  <a:lnTo>
                    <a:pt x="1148" y="1410"/>
                  </a:lnTo>
                  <a:lnTo>
                    <a:pt x="1147" y="1418"/>
                  </a:lnTo>
                  <a:lnTo>
                    <a:pt x="1147" y="1425"/>
                  </a:lnTo>
                  <a:lnTo>
                    <a:pt x="1146" y="1439"/>
                  </a:lnTo>
                  <a:lnTo>
                    <a:pt x="1143" y="1450"/>
                  </a:lnTo>
                  <a:lnTo>
                    <a:pt x="1142" y="1454"/>
                  </a:lnTo>
                  <a:lnTo>
                    <a:pt x="1141" y="1459"/>
                  </a:lnTo>
                  <a:lnTo>
                    <a:pt x="1140" y="1464"/>
                  </a:lnTo>
                  <a:lnTo>
                    <a:pt x="1141" y="1469"/>
                  </a:lnTo>
                  <a:lnTo>
                    <a:pt x="1141" y="1475"/>
                  </a:lnTo>
                  <a:lnTo>
                    <a:pt x="1143" y="1478"/>
                  </a:lnTo>
                  <a:lnTo>
                    <a:pt x="1144" y="1483"/>
                  </a:lnTo>
                  <a:lnTo>
                    <a:pt x="1148" y="1485"/>
                  </a:lnTo>
                  <a:lnTo>
                    <a:pt x="1153" y="1491"/>
                  </a:lnTo>
                  <a:lnTo>
                    <a:pt x="1155" y="1498"/>
                  </a:lnTo>
                  <a:lnTo>
                    <a:pt x="1157" y="1508"/>
                  </a:lnTo>
                  <a:lnTo>
                    <a:pt x="1159" y="1520"/>
                  </a:lnTo>
                  <a:lnTo>
                    <a:pt x="1160" y="1526"/>
                  </a:lnTo>
                  <a:lnTo>
                    <a:pt x="1162" y="1532"/>
                  </a:lnTo>
                  <a:lnTo>
                    <a:pt x="1166" y="1536"/>
                  </a:lnTo>
                  <a:lnTo>
                    <a:pt x="1169" y="1541"/>
                  </a:lnTo>
                  <a:lnTo>
                    <a:pt x="1178" y="1551"/>
                  </a:lnTo>
                  <a:lnTo>
                    <a:pt x="1185" y="1558"/>
                  </a:lnTo>
                  <a:lnTo>
                    <a:pt x="1187" y="1561"/>
                  </a:lnTo>
                  <a:lnTo>
                    <a:pt x="1188" y="1566"/>
                  </a:lnTo>
                  <a:lnTo>
                    <a:pt x="1190" y="1571"/>
                  </a:lnTo>
                  <a:lnTo>
                    <a:pt x="1188" y="1576"/>
                  </a:lnTo>
                  <a:lnTo>
                    <a:pt x="1185" y="1585"/>
                  </a:lnTo>
                  <a:lnTo>
                    <a:pt x="1181" y="1595"/>
                  </a:lnTo>
                  <a:lnTo>
                    <a:pt x="1180" y="1598"/>
                  </a:lnTo>
                  <a:lnTo>
                    <a:pt x="1178" y="1602"/>
                  </a:lnTo>
                  <a:lnTo>
                    <a:pt x="1176" y="1604"/>
                  </a:lnTo>
                  <a:lnTo>
                    <a:pt x="1174" y="1604"/>
                  </a:lnTo>
                  <a:lnTo>
                    <a:pt x="1172" y="1604"/>
                  </a:lnTo>
                  <a:lnTo>
                    <a:pt x="1169" y="1603"/>
                  </a:lnTo>
                  <a:lnTo>
                    <a:pt x="1167" y="1601"/>
                  </a:lnTo>
                  <a:lnTo>
                    <a:pt x="1165" y="1597"/>
                  </a:lnTo>
                  <a:lnTo>
                    <a:pt x="1161" y="1595"/>
                  </a:lnTo>
                  <a:lnTo>
                    <a:pt x="1157" y="1592"/>
                  </a:lnTo>
                  <a:lnTo>
                    <a:pt x="1154" y="1592"/>
                  </a:lnTo>
                  <a:lnTo>
                    <a:pt x="1150" y="1592"/>
                  </a:lnTo>
                  <a:lnTo>
                    <a:pt x="1147" y="1595"/>
                  </a:lnTo>
                  <a:lnTo>
                    <a:pt x="1143" y="1598"/>
                  </a:lnTo>
                  <a:lnTo>
                    <a:pt x="1140" y="1602"/>
                  </a:lnTo>
                  <a:lnTo>
                    <a:pt x="1137" y="1608"/>
                  </a:lnTo>
                  <a:lnTo>
                    <a:pt x="1130" y="1622"/>
                  </a:lnTo>
                  <a:lnTo>
                    <a:pt x="1122" y="1640"/>
                  </a:lnTo>
                  <a:lnTo>
                    <a:pt x="1118" y="1651"/>
                  </a:lnTo>
                  <a:lnTo>
                    <a:pt x="1115" y="1660"/>
                  </a:lnTo>
                  <a:lnTo>
                    <a:pt x="1112" y="1670"/>
                  </a:lnTo>
                  <a:lnTo>
                    <a:pt x="1111" y="1678"/>
                  </a:lnTo>
                  <a:lnTo>
                    <a:pt x="1110" y="1685"/>
                  </a:lnTo>
                  <a:lnTo>
                    <a:pt x="1111" y="1690"/>
                  </a:lnTo>
                  <a:lnTo>
                    <a:pt x="1111" y="1693"/>
                  </a:lnTo>
                  <a:lnTo>
                    <a:pt x="1113" y="1696"/>
                  </a:lnTo>
                  <a:lnTo>
                    <a:pt x="1115" y="1698"/>
                  </a:lnTo>
                  <a:lnTo>
                    <a:pt x="1118" y="1699"/>
                  </a:lnTo>
                  <a:lnTo>
                    <a:pt x="1122" y="1699"/>
                  </a:lnTo>
                  <a:lnTo>
                    <a:pt x="1125" y="1699"/>
                  </a:lnTo>
                  <a:lnTo>
                    <a:pt x="1134" y="1700"/>
                  </a:lnTo>
                  <a:lnTo>
                    <a:pt x="1140" y="1703"/>
                  </a:lnTo>
                  <a:lnTo>
                    <a:pt x="1142" y="1705"/>
                  </a:lnTo>
                  <a:lnTo>
                    <a:pt x="1143" y="1708"/>
                  </a:lnTo>
                  <a:lnTo>
                    <a:pt x="1143" y="1711"/>
                  </a:lnTo>
                  <a:lnTo>
                    <a:pt x="1142" y="1716"/>
                  </a:lnTo>
                  <a:lnTo>
                    <a:pt x="1138" y="1725"/>
                  </a:lnTo>
                  <a:lnTo>
                    <a:pt x="1132" y="1733"/>
                  </a:lnTo>
                  <a:lnTo>
                    <a:pt x="1127" y="1741"/>
                  </a:lnTo>
                  <a:lnTo>
                    <a:pt x="1118" y="1749"/>
                  </a:lnTo>
                  <a:lnTo>
                    <a:pt x="1111" y="1761"/>
                  </a:lnTo>
                  <a:lnTo>
                    <a:pt x="1104" y="1774"/>
                  </a:lnTo>
                  <a:lnTo>
                    <a:pt x="1098" y="1788"/>
                  </a:lnTo>
                  <a:lnTo>
                    <a:pt x="1090" y="1799"/>
                  </a:lnTo>
                  <a:lnTo>
                    <a:pt x="1083" y="1806"/>
                  </a:lnTo>
                  <a:lnTo>
                    <a:pt x="1074" y="1811"/>
                  </a:lnTo>
                  <a:lnTo>
                    <a:pt x="1065" y="1815"/>
                  </a:lnTo>
                  <a:lnTo>
                    <a:pt x="1050" y="1818"/>
                  </a:lnTo>
                  <a:lnTo>
                    <a:pt x="1043" y="1821"/>
                  </a:lnTo>
                  <a:lnTo>
                    <a:pt x="1036" y="1824"/>
                  </a:lnTo>
                  <a:lnTo>
                    <a:pt x="1030" y="1826"/>
                  </a:lnTo>
                  <a:lnTo>
                    <a:pt x="1026" y="1830"/>
                  </a:lnTo>
                  <a:lnTo>
                    <a:pt x="1022" y="1834"/>
                  </a:lnTo>
                  <a:lnTo>
                    <a:pt x="1020" y="1837"/>
                  </a:lnTo>
                  <a:lnTo>
                    <a:pt x="1018" y="1841"/>
                  </a:lnTo>
                  <a:lnTo>
                    <a:pt x="1017" y="1844"/>
                  </a:lnTo>
                  <a:lnTo>
                    <a:pt x="1028" y="1859"/>
                  </a:lnTo>
                  <a:lnTo>
                    <a:pt x="1042" y="1878"/>
                  </a:lnTo>
                  <a:lnTo>
                    <a:pt x="1042" y="1880"/>
                  </a:lnTo>
                  <a:lnTo>
                    <a:pt x="1042" y="1882"/>
                  </a:lnTo>
                  <a:lnTo>
                    <a:pt x="1041" y="1883"/>
                  </a:lnTo>
                  <a:lnTo>
                    <a:pt x="1040" y="1886"/>
                  </a:lnTo>
                  <a:lnTo>
                    <a:pt x="1035" y="1888"/>
                  </a:lnTo>
                  <a:lnTo>
                    <a:pt x="1030" y="1891"/>
                  </a:lnTo>
                  <a:lnTo>
                    <a:pt x="1024" y="1893"/>
                  </a:lnTo>
                  <a:lnTo>
                    <a:pt x="1018" y="1895"/>
                  </a:lnTo>
                  <a:lnTo>
                    <a:pt x="1012" y="1899"/>
                  </a:lnTo>
                  <a:lnTo>
                    <a:pt x="1009" y="1905"/>
                  </a:lnTo>
                  <a:lnTo>
                    <a:pt x="1003" y="1919"/>
                  </a:lnTo>
                  <a:lnTo>
                    <a:pt x="998" y="1937"/>
                  </a:lnTo>
                  <a:lnTo>
                    <a:pt x="997" y="1945"/>
                  </a:lnTo>
                  <a:lnTo>
                    <a:pt x="996" y="1954"/>
                  </a:lnTo>
                  <a:lnTo>
                    <a:pt x="996" y="1962"/>
                  </a:lnTo>
                  <a:lnTo>
                    <a:pt x="997" y="1968"/>
                  </a:lnTo>
                  <a:lnTo>
                    <a:pt x="998" y="1974"/>
                  </a:lnTo>
                  <a:lnTo>
                    <a:pt x="998" y="1979"/>
                  </a:lnTo>
                  <a:lnTo>
                    <a:pt x="998" y="1983"/>
                  </a:lnTo>
                  <a:lnTo>
                    <a:pt x="997" y="1987"/>
                  </a:lnTo>
                  <a:lnTo>
                    <a:pt x="993" y="1994"/>
                  </a:lnTo>
                  <a:lnTo>
                    <a:pt x="989" y="2001"/>
                  </a:lnTo>
                  <a:lnTo>
                    <a:pt x="986" y="2012"/>
                  </a:lnTo>
                  <a:lnTo>
                    <a:pt x="985" y="2024"/>
                  </a:lnTo>
                  <a:lnTo>
                    <a:pt x="985" y="2036"/>
                  </a:lnTo>
                  <a:lnTo>
                    <a:pt x="982" y="2046"/>
                  </a:lnTo>
                  <a:lnTo>
                    <a:pt x="979" y="2057"/>
                  </a:lnTo>
                  <a:lnTo>
                    <a:pt x="979" y="2069"/>
                  </a:lnTo>
                  <a:lnTo>
                    <a:pt x="979" y="2075"/>
                  </a:lnTo>
                  <a:lnTo>
                    <a:pt x="978" y="2081"/>
                  </a:lnTo>
                  <a:lnTo>
                    <a:pt x="978" y="2087"/>
                  </a:lnTo>
                  <a:lnTo>
                    <a:pt x="976" y="2092"/>
                  </a:lnTo>
                  <a:lnTo>
                    <a:pt x="968" y="2101"/>
                  </a:lnTo>
                  <a:lnTo>
                    <a:pt x="959" y="2111"/>
                  </a:lnTo>
                  <a:lnTo>
                    <a:pt x="948" y="2120"/>
                  </a:lnTo>
                  <a:lnTo>
                    <a:pt x="936" y="2130"/>
                  </a:lnTo>
                  <a:lnTo>
                    <a:pt x="932" y="2135"/>
                  </a:lnTo>
                  <a:lnTo>
                    <a:pt x="929" y="2141"/>
                  </a:lnTo>
                  <a:lnTo>
                    <a:pt x="929" y="2149"/>
                  </a:lnTo>
                  <a:lnTo>
                    <a:pt x="929" y="2156"/>
                  </a:lnTo>
                  <a:lnTo>
                    <a:pt x="932" y="2163"/>
                  </a:lnTo>
                  <a:lnTo>
                    <a:pt x="935" y="2170"/>
                  </a:lnTo>
                  <a:lnTo>
                    <a:pt x="940" y="2176"/>
                  </a:lnTo>
                  <a:lnTo>
                    <a:pt x="946" y="2181"/>
                  </a:lnTo>
                  <a:lnTo>
                    <a:pt x="951" y="2185"/>
                  </a:lnTo>
                  <a:lnTo>
                    <a:pt x="954" y="2189"/>
                  </a:lnTo>
                  <a:lnTo>
                    <a:pt x="957" y="2194"/>
                  </a:lnTo>
                  <a:lnTo>
                    <a:pt x="957" y="2197"/>
                  </a:lnTo>
                  <a:lnTo>
                    <a:pt x="955" y="2201"/>
                  </a:lnTo>
                  <a:lnTo>
                    <a:pt x="952" y="2204"/>
                  </a:lnTo>
                  <a:lnTo>
                    <a:pt x="948" y="2209"/>
                  </a:lnTo>
                  <a:lnTo>
                    <a:pt x="943" y="2214"/>
                  </a:lnTo>
                  <a:lnTo>
                    <a:pt x="940" y="2217"/>
                  </a:lnTo>
                  <a:lnTo>
                    <a:pt x="939" y="2222"/>
                  </a:lnTo>
                  <a:lnTo>
                    <a:pt x="939" y="2227"/>
                  </a:lnTo>
                  <a:lnTo>
                    <a:pt x="939" y="2232"/>
                  </a:lnTo>
                  <a:lnTo>
                    <a:pt x="942" y="2242"/>
                  </a:lnTo>
                  <a:lnTo>
                    <a:pt x="945" y="2248"/>
                  </a:lnTo>
                  <a:lnTo>
                    <a:pt x="946" y="2254"/>
                  </a:lnTo>
                  <a:lnTo>
                    <a:pt x="947" y="2266"/>
                  </a:lnTo>
                  <a:lnTo>
                    <a:pt x="947" y="2271"/>
                  </a:lnTo>
                  <a:lnTo>
                    <a:pt x="946" y="2273"/>
                  </a:lnTo>
                  <a:lnTo>
                    <a:pt x="946" y="2276"/>
                  </a:lnTo>
                  <a:lnTo>
                    <a:pt x="943" y="2277"/>
                  </a:lnTo>
                  <a:lnTo>
                    <a:pt x="942" y="2277"/>
                  </a:lnTo>
                  <a:lnTo>
                    <a:pt x="940" y="2277"/>
                  </a:lnTo>
                  <a:lnTo>
                    <a:pt x="939" y="2276"/>
                  </a:lnTo>
                  <a:lnTo>
                    <a:pt x="936" y="2273"/>
                  </a:lnTo>
                  <a:lnTo>
                    <a:pt x="934" y="2271"/>
                  </a:lnTo>
                  <a:lnTo>
                    <a:pt x="932" y="2271"/>
                  </a:lnTo>
                  <a:lnTo>
                    <a:pt x="928" y="2271"/>
                  </a:lnTo>
                  <a:lnTo>
                    <a:pt x="924" y="2272"/>
                  </a:lnTo>
                  <a:lnTo>
                    <a:pt x="921" y="2275"/>
                  </a:lnTo>
                  <a:lnTo>
                    <a:pt x="917" y="2278"/>
                  </a:lnTo>
                  <a:lnTo>
                    <a:pt x="914" y="2283"/>
                  </a:lnTo>
                  <a:lnTo>
                    <a:pt x="910" y="2289"/>
                  </a:lnTo>
                  <a:lnTo>
                    <a:pt x="904" y="2304"/>
                  </a:lnTo>
                  <a:lnTo>
                    <a:pt x="899" y="2321"/>
                  </a:lnTo>
                  <a:lnTo>
                    <a:pt x="896" y="2335"/>
                  </a:lnTo>
                  <a:lnTo>
                    <a:pt x="894" y="2343"/>
                  </a:lnTo>
                  <a:lnTo>
                    <a:pt x="901" y="2354"/>
                  </a:lnTo>
                  <a:lnTo>
                    <a:pt x="904" y="2364"/>
                  </a:lnTo>
                  <a:lnTo>
                    <a:pt x="901" y="2370"/>
                  </a:lnTo>
                  <a:lnTo>
                    <a:pt x="899" y="2376"/>
                  </a:lnTo>
                  <a:lnTo>
                    <a:pt x="899" y="2378"/>
                  </a:lnTo>
                  <a:lnTo>
                    <a:pt x="901" y="2380"/>
                  </a:lnTo>
                  <a:lnTo>
                    <a:pt x="903" y="2383"/>
                  </a:lnTo>
                  <a:lnTo>
                    <a:pt x="908" y="2385"/>
                  </a:lnTo>
                  <a:lnTo>
                    <a:pt x="913" y="2387"/>
                  </a:lnTo>
                  <a:lnTo>
                    <a:pt x="917" y="2391"/>
                  </a:lnTo>
                  <a:lnTo>
                    <a:pt x="921" y="2393"/>
                  </a:lnTo>
                  <a:lnTo>
                    <a:pt x="923" y="2397"/>
                  </a:lnTo>
                  <a:lnTo>
                    <a:pt x="926" y="2401"/>
                  </a:lnTo>
                  <a:lnTo>
                    <a:pt x="927" y="2404"/>
                  </a:lnTo>
                  <a:lnTo>
                    <a:pt x="928" y="2408"/>
                  </a:lnTo>
                  <a:lnTo>
                    <a:pt x="928" y="2411"/>
                  </a:lnTo>
                  <a:lnTo>
                    <a:pt x="927" y="2414"/>
                  </a:lnTo>
                  <a:lnTo>
                    <a:pt x="926" y="2416"/>
                  </a:lnTo>
                  <a:lnTo>
                    <a:pt x="923" y="2418"/>
                  </a:lnTo>
                  <a:lnTo>
                    <a:pt x="921" y="2420"/>
                  </a:lnTo>
                  <a:lnTo>
                    <a:pt x="914" y="2422"/>
                  </a:lnTo>
                  <a:lnTo>
                    <a:pt x="905" y="2422"/>
                  </a:lnTo>
                  <a:lnTo>
                    <a:pt x="897" y="2422"/>
                  </a:lnTo>
                  <a:lnTo>
                    <a:pt x="890" y="2421"/>
                  </a:lnTo>
                  <a:lnTo>
                    <a:pt x="883" y="2417"/>
                  </a:lnTo>
                  <a:lnTo>
                    <a:pt x="877" y="2412"/>
                  </a:lnTo>
                  <a:lnTo>
                    <a:pt x="870" y="2406"/>
                  </a:lnTo>
                  <a:lnTo>
                    <a:pt x="860" y="2401"/>
                  </a:lnTo>
                  <a:lnTo>
                    <a:pt x="852" y="2396"/>
                  </a:lnTo>
                  <a:lnTo>
                    <a:pt x="845" y="2393"/>
                  </a:lnTo>
                  <a:lnTo>
                    <a:pt x="839" y="2391"/>
                  </a:lnTo>
                  <a:lnTo>
                    <a:pt x="832" y="2384"/>
                  </a:lnTo>
                  <a:lnTo>
                    <a:pt x="825" y="2376"/>
                  </a:lnTo>
                  <a:lnTo>
                    <a:pt x="817" y="2366"/>
                  </a:lnTo>
                  <a:lnTo>
                    <a:pt x="810" y="2357"/>
                  </a:lnTo>
                  <a:lnTo>
                    <a:pt x="802" y="2347"/>
                  </a:lnTo>
                  <a:lnTo>
                    <a:pt x="794" y="2339"/>
                  </a:lnTo>
                  <a:lnTo>
                    <a:pt x="785" y="2334"/>
                  </a:lnTo>
                  <a:lnTo>
                    <a:pt x="777" y="2332"/>
                  </a:lnTo>
                  <a:lnTo>
                    <a:pt x="766" y="2330"/>
                  </a:lnTo>
                  <a:lnTo>
                    <a:pt x="762" y="2332"/>
                  </a:lnTo>
                  <a:lnTo>
                    <a:pt x="757" y="2333"/>
                  </a:lnTo>
                  <a:lnTo>
                    <a:pt x="752" y="2334"/>
                  </a:lnTo>
                  <a:lnTo>
                    <a:pt x="749" y="2338"/>
                  </a:lnTo>
                  <a:lnTo>
                    <a:pt x="743" y="2343"/>
                  </a:lnTo>
                  <a:lnTo>
                    <a:pt x="738" y="2347"/>
                  </a:lnTo>
                  <a:lnTo>
                    <a:pt x="733" y="2349"/>
                  </a:lnTo>
                  <a:lnTo>
                    <a:pt x="726" y="2349"/>
                  </a:lnTo>
                  <a:lnTo>
                    <a:pt x="719" y="2349"/>
                  </a:lnTo>
                  <a:lnTo>
                    <a:pt x="712" y="2349"/>
                  </a:lnTo>
                  <a:lnTo>
                    <a:pt x="706" y="2352"/>
                  </a:lnTo>
                  <a:lnTo>
                    <a:pt x="700" y="2358"/>
                  </a:lnTo>
                  <a:lnTo>
                    <a:pt x="691" y="2366"/>
                  </a:lnTo>
                  <a:lnTo>
                    <a:pt x="683" y="2374"/>
                  </a:lnTo>
                  <a:lnTo>
                    <a:pt x="678" y="2378"/>
                  </a:lnTo>
                  <a:lnTo>
                    <a:pt x="674" y="2380"/>
                  </a:lnTo>
                  <a:lnTo>
                    <a:pt x="668" y="2382"/>
                  </a:lnTo>
                  <a:lnTo>
                    <a:pt x="661" y="2383"/>
                  </a:lnTo>
                  <a:lnTo>
                    <a:pt x="647" y="2383"/>
                  </a:lnTo>
                  <a:lnTo>
                    <a:pt x="633" y="2383"/>
                  </a:lnTo>
                  <a:lnTo>
                    <a:pt x="620" y="2383"/>
                  </a:lnTo>
                  <a:lnTo>
                    <a:pt x="608" y="2383"/>
                  </a:lnTo>
                  <a:lnTo>
                    <a:pt x="602" y="2384"/>
                  </a:lnTo>
                  <a:lnTo>
                    <a:pt x="596" y="2385"/>
                  </a:lnTo>
                  <a:lnTo>
                    <a:pt x="592" y="2387"/>
                  </a:lnTo>
                  <a:lnTo>
                    <a:pt x="587" y="2390"/>
                  </a:lnTo>
                  <a:lnTo>
                    <a:pt x="583" y="2393"/>
                  </a:lnTo>
                  <a:lnTo>
                    <a:pt x="580" y="2397"/>
                  </a:lnTo>
                  <a:lnTo>
                    <a:pt x="576" y="2402"/>
                  </a:lnTo>
                  <a:lnTo>
                    <a:pt x="574" y="2406"/>
                  </a:lnTo>
                  <a:lnTo>
                    <a:pt x="570" y="2415"/>
                  </a:lnTo>
                  <a:lnTo>
                    <a:pt x="568" y="2422"/>
                  </a:lnTo>
                  <a:lnTo>
                    <a:pt x="567" y="2427"/>
                  </a:lnTo>
                  <a:lnTo>
                    <a:pt x="563" y="2430"/>
                  </a:lnTo>
                  <a:lnTo>
                    <a:pt x="561" y="2431"/>
                  </a:lnTo>
                  <a:lnTo>
                    <a:pt x="557" y="2430"/>
                  </a:lnTo>
                  <a:lnTo>
                    <a:pt x="554" y="2429"/>
                  </a:lnTo>
                  <a:lnTo>
                    <a:pt x="550" y="2428"/>
                  </a:lnTo>
                  <a:lnTo>
                    <a:pt x="542" y="2423"/>
                  </a:lnTo>
                  <a:lnTo>
                    <a:pt x="533" y="2420"/>
                  </a:lnTo>
                  <a:lnTo>
                    <a:pt x="525" y="2417"/>
                  </a:lnTo>
                  <a:lnTo>
                    <a:pt x="518" y="2417"/>
                  </a:lnTo>
                  <a:lnTo>
                    <a:pt x="516" y="2418"/>
                  </a:lnTo>
                  <a:lnTo>
                    <a:pt x="512" y="2420"/>
                  </a:lnTo>
                  <a:lnTo>
                    <a:pt x="511" y="2422"/>
                  </a:lnTo>
                  <a:lnTo>
                    <a:pt x="508" y="2425"/>
                  </a:lnTo>
                  <a:lnTo>
                    <a:pt x="505" y="2437"/>
                  </a:lnTo>
                  <a:lnTo>
                    <a:pt x="501" y="2445"/>
                  </a:lnTo>
                  <a:lnTo>
                    <a:pt x="498" y="2447"/>
                  </a:lnTo>
                  <a:lnTo>
                    <a:pt x="493" y="2447"/>
                  </a:lnTo>
                  <a:lnTo>
                    <a:pt x="489" y="2446"/>
                  </a:lnTo>
                  <a:lnTo>
                    <a:pt x="485" y="2441"/>
                  </a:lnTo>
                  <a:lnTo>
                    <a:pt x="482" y="2439"/>
                  </a:lnTo>
                  <a:lnTo>
                    <a:pt x="480" y="2437"/>
                  </a:lnTo>
                  <a:lnTo>
                    <a:pt x="476" y="2437"/>
                  </a:lnTo>
                  <a:lnTo>
                    <a:pt x="473" y="2439"/>
                  </a:lnTo>
                  <a:lnTo>
                    <a:pt x="464" y="2441"/>
                  </a:lnTo>
                  <a:lnTo>
                    <a:pt x="456" y="2446"/>
                  </a:lnTo>
                  <a:lnTo>
                    <a:pt x="445" y="2450"/>
                  </a:lnTo>
                  <a:lnTo>
                    <a:pt x="432" y="2456"/>
                  </a:lnTo>
                  <a:lnTo>
                    <a:pt x="419" y="2462"/>
                  </a:lnTo>
                  <a:lnTo>
                    <a:pt x="407" y="2468"/>
                  </a:lnTo>
                  <a:lnTo>
                    <a:pt x="401" y="2471"/>
                  </a:lnTo>
                  <a:lnTo>
                    <a:pt x="397" y="2473"/>
                  </a:lnTo>
                  <a:lnTo>
                    <a:pt x="392" y="2473"/>
                  </a:lnTo>
                  <a:lnTo>
                    <a:pt x="387" y="2473"/>
                  </a:lnTo>
                  <a:lnTo>
                    <a:pt x="384" y="2472"/>
                  </a:lnTo>
                  <a:lnTo>
                    <a:pt x="380" y="2471"/>
                  </a:lnTo>
                  <a:lnTo>
                    <a:pt x="378" y="2468"/>
                  </a:lnTo>
                  <a:lnTo>
                    <a:pt x="376" y="2465"/>
                  </a:lnTo>
                  <a:lnTo>
                    <a:pt x="374" y="2458"/>
                  </a:lnTo>
                  <a:lnTo>
                    <a:pt x="369" y="2448"/>
                  </a:lnTo>
                  <a:lnTo>
                    <a:pt x="367" y="2443"/>
                  </a:lnTo>
                  <a:lnTo>
                    <a:pt x="363" y="2440"/>
                  </a:lnTo>
                  <a:lnTo>
                    <a:pt x="360" y="2437"/>
                  </a:lnTo>
                  <a:lnTo>
                    <a:pt x="356" y="2435"/>
                  </a:lnTo>
                  <a:lnTo>
                    <a:pt x="347" y="2434"/>
                  </a:lnTo>
                  <a:lnTo>
                    <a:pt x="340" y="2433"/>
                  </a:lnTo>
                  <a:lnTo>
                    <a:pt x="336" y="2433"/>
                  </a:lnTo>
                  <a:lnTo>
                    <a:pt x="332" y="2431"/>
                  </a:lnTo>
                  <a:lnTo>
                    <a:pt x="330" y="2429"/>
                  </a:lnTo>
                  <a:lnTo>
                    <a:pt x="328" y="2425"/>
                  </a:lnTo>
                  <a:lnTo>
                    <a:pt x="324" y="2420"/>
                  </a:lnTo>
                  <a:lnTo>
                    <a:pt x="319" y="2415"/>
                  </a:lnTo>
                  <a:lnTo>
                    <a:pt x="315" y="2412"/>
                  </a:lnTo>
                  <a:lnTo>
                    <a:pt x="308" y="2410"/>
                  </a:lnTo>
                  <a:lnTo>
                    <a:pt x="302" y="2409"/>
                  </a:lnTo>
                  <a:lnTo>
                    <a:pt x="297" y="2406"/>
                  </a:lnTo>
                  <a:lnTo>
                    <a:pt x="294" y="2404"/>
                  </a:lnTo>
                  <a:lnTo>
                    <a:pt x="294" y="2402"/>
                  </a:lnTo>
                  <a:lnTo>
                    <a:pt x="294" y="2399"/>
                  </a:lnTo>
                  <a:lnTo>
                    <a:pt x="296" y="2396"/>
                  </a:lnTo>
                  <a:lnTo>
                    <a:pt x="298" y="2392"/>
                  </a:lnTo>
                  <a:lnTo>
                    <a:pt x="303" y="2390"/>
                  </a:lnTo>
                  <a:lnTo>
                    <a:pt x="308" y="2387"/>
                  </a:lnTo>
                  <a:lnTo>
                    <a:pt x="313" y="2385"/>
                  </a:lnTo>
                  <a:lnTo>
                    <a:pt x="327" y="2380"/>
                  </a:lnTo>
                  <a:lnTo>
                    <a:pt x="337" y="2374"/>
                  </a:lnTo>
                  <a:lnTo>
                    <a:pt x="346" y="2365"/>
                  </a:lnTo>
                  <a:lnTo>
                    <a:pt x="355" y="2353"/>
                  </a:lnTo>
                  <a:lnTo>
                    <a:pt x="362" y="2341"/>
                  </a:lnTo>
                  <a:lnTo>
                    <a:pt x="367" y="2332"/>
                  </a:lnTo>
                  <a:lnTo>
                    <a:pt x="368" y="2322"/>
                  </a:lnTo>
                  <a:lnTo>
                    <a:pt x="369" y="2314"/>
                  </a:lnTo>
                  <a:lnTo>
                    <a:pt x="368" y="2304"/>
                  </a:lnTo>
                  <a:lnTo>
                    <a:pt x="368" y="2296"/>
                  </a:lnTo>
                  <a:lnTo>
                    <a:pt x="367" y="2289"/>
                  </a:lnTo>
                  <a:lnTo>
                    <a:pt x="368" y="2282"/>
                  </a:lnTo>
                  <a:lnTo>
                    <a:pt x="371" y="2277"/>
                  </a:lnTo>
                  <a:lnTo>
                    <a:pt x="373" y="2272"/>
                  </a:lnTo>
                  <a:lnTo>
                    <a:pt x="378" y="2267"/>
                  </a:lnTo>
                  <a:lnTo>
                    <a:pt x="385" y="2260"/>
                  </a:lnTo>
                  <a:lnTo>
                    <a:pt x="398" y="2247"/>
                  </a:lnTo>
                  <a:lnTo>
                    <a:pt x="411" y="2238"/>
                  </a:lnTo>
                  <a:lnTo>
                    <a:pt x="423" y="2229"/>
                  </a:lnTo>
                  <a:lnTo>
                    <a:pt x="436" y="2223"/>
                  </a:lnTo>
                  <a:lnTo>
                    <a:pt x="450" y="2217"/>
                  </a:lnTo>
                  <a:lnTo>
                    <a:pt x="462" y="2212"/>
                  </a:lnTo>
                  <a:lnTo>
                    <a:pt x="474" y="2204"/>
                  </a:lnTo>
                  <a:lnTo>
                    <a:pt x="485" y="2195"/>
                  </a:lnTo>
                  <a:lnTo>
                    <a:pt x="488" y="2190"/>
                  </a:lnTo>
                  <a:lnTo>
                    <a:pt x="491" y="2187"/>
                  </a:lnTo>
                  <a:lnTo>
                    <a:pt x="492" y="2183"/>
                  </a:lnTo>
                  <a:lnTo>
                    <a:pt x="492" y="2179"/>
                  </a:lnTo>
                  <a:lnTo>
                    <a:pt x="491" y="2177"/>
                  </a:lnTo>
                  <a:lnTo>
                    <a:pt x="488" y="2175"/>
                  </a:lnTo>
                  <a:lnTo>
                    <a:pt x="486" y="2174"/>
                  </a:lnTo>
                  <a:lnTo>
                    <a:pt x="483" y="2172"/>
                  </a:lnTo>
                  <a:lnTo>
                    <a:pt x="481" y="2171"/>
                  </a:lnTo>
                  <a:lnTo>
                    <a:pt x="480" y="2170"/>
                  </a:lnTo>
                  <a:lnTo>
                    <a:pt x="479" y="2168"/>
                  </a:lnTo>
                  <a:lnTo>
                    <a:pt x="480" y="2165"/>
                  </a:lnTo>
                  <a:lnTo>
                    <a:pt x="482" y="2159"/>
                  </a:lnTo>
                  <a:lnTo>
                    <a:pt x="487" y="2151"/>
                  </a:lnTo>
                  <a:lnTo>
                    <a:pt x="489" y="2146"/>
                  </a:lnTo>
                  <a:lnTo>
                    <a:pt x="492" y="2141"/>
                  </a:lnTo>
                  <a:lnTo>
                    <a:pt x="493" y="2137"/>
                  </a:lnTo>
                  <a:lnTo>
                    <a:pt x="493" y="2132"/>
                  </a:lnTo>
                  <a:lnTo>
                    <a:pt x="493" y="2127"/>
                  </a:lnTo>
                  <a:lnTo>
                    <a:pt x="492" y="2124"/>
                  </a:lnTo>
                  <a:lnTo>
                    <a:pt x="489" y="2120"/>
                  </a:lnTo>
                  <a:lnTo>
                    <a:pt x="486" y="2116"/>
                  </a:lnTo>
                  <a:lnTo>
                    <a:pt x="475" y="2111"/>
                  </a:lnTo>
                  <a:lnTo>
                    <a:pt x="464" y="2103"/>
                  </a:lnTo>
                  <a:lnTo>
                    <a:pt x="453" y="2096"/>
                  </a:lnTo>
                  <a:lnTo>
                    <a:pt x="443" y="2088"/>
                  </a:lnTo>
                  <a:lnTo>
                    <a:pt x="434" y="2081"/>
                  </a:lnTo>
                  <a:lnTo>
                    <a:pt x="425" y="2075"/>
                  </a:lnTo>
                  <a:lnTo>
                    <a:pt x="420" y="2072"/>
                  </a:lnTo>
                  <a:lnTo>
                    <a:pt x="416" y="2071"/>
                  </a:lnTo>
                  <a:lnTo>
                    <a:pt x="412" y="2070"/>
                  </a:lnTo>
                  <a:lnTo>
                    <a:pt x="407" y="2070"/>
                  </a:lnTo>
                  <a:lnTo>
                    <a:pt x="403" y="2070"/>
                  </a:lnTo>
                  <a:lnTo>
                    <a:pt x="398" y="2072"/>
                  </a:lnTo>
                  <a:lnTo>
                    <a:pt x="394" y="2075"/>
                  </a:lnTo>
                  <a:lnTo>
                    <a:pt x="390" y="2078"/>
                  </a:lnTo>
                  <a:lnTo>
                    <a:pt x="381" y="2087"/>
                  </a:lnTo>
                  <a:lnTo>
                    <a:pt x="375" y="2095"/>
                  </a:lnTo>
                  <a:lnTo>
                    <a:pt x="368" y="2103"/>
                  </a:lnTo>
                  <a:lnTo>
                    <a:pt x="361" y="2112"/>
                  </a:lnTo>
                  <a:lnTo>
                    <a:pt x="351" y="2118"/>
                  </a:lnTo>
                  <a:lnTo>
                    <a:pt x="342" y="2122"/>
                  </a:lnTo>
                  <a:lnTo>
                    <a:pt x="332" y="2125"/>
                  </a:lnTo>
                  <a:lnTo>
                    <a:pt x="322" y="2126"/>
                  </a:lnTo>
                  <a:lnTo>
                    <a:pt x="310" y="2126"/>
                  </a:lnTo>
                  <a:lnTo>
                    <a:pt x="299" y="2124"/>
                  </a:lnTo>
                  <a:lnTo>
                    <a:pt x="288" y="2122"/>
                  </a:lnTo>
                  <a:lnTo>
                    <a:pt x="279" y="2120"/>
                  </a:lnTo>
                  <a:lnTo>
                    <a:pt x="274" y="2120"/>
                  </a:lnTo>
                  <a:lnTo>
                    <a:pt x="268" y="2121"/>
                  </a:lnTo>
                  <a:lnTo>
                    <a:pt x="262" y="2122"/>
                  </a:lnTo>
                  <a:lnTo>
                    <a:pt x="256" y="2125"/>
                  </a:lnTo>
                  <a:lnTo>
                    <a:pt x="246" y="2132"/>
                  </a:lnTo>
                  <a:lnTo>
                    <a:pt x="237" y="2137"/>
                  </a:lnTo>
                  <a:lnTo>
                    <a:pt x="231" y="2140"/>
                  </a:lnTo>
                  <a:lnTo>
                    <a:pt x="225" y="2141"/>
                  </a:lnTo>
                  <a:lnTo>
                    <a:pt x="223" y="2140"/>
                  </a:lnTo>
                  <a:lnTo>
                    <a:pt x="222" y="2137"/>
                  </a:lnTo>
                  <a:lnTo>
                    <a:pt x="222" y="2132"/>
                  </a:lnTo>
                  <a:lnTo>
                    <a:pt x="222" y="2127"/>
                  </a:lnTo>
                  <a:lnTo>
                    <a:pt x="223" y="2114"/>
                  </a:lnTo>
                  <a:lnTo>
                    <a:pt x="222" y="2103"/>
                  </a:lnTo>
                  <a:lnTo>
                    <a:pt x="217" y="2094"/>
                  </a:lnTo>
                  <a:lnTo>
                    <a:pt x="210" y="2084"/>
                  </a:lnTo>
                  <a:lnTo>
                    <a:pt x="203" y="2076"/>
                  </a:lnTo>
                  <a:lnTo>
                    <a:pt x="197" y="2070"/>
                  </a:lnTo>
                  <a:lnTo>
                    <a:pt x="192" y="2067"/>
                  </a:lnTo>
                  <a:lnTo>
                    <a:pt x="186" y="2063"/>
                  </a:lnTo>
                  <a:lnTo>
                    <a:pt x="185" y="2061"/>
                  </a:lnTo>
                  <a:lnTo>
                    <a:pt x="184" y="2058"/>
                  </a:lnTo>
                  <a:lnTo>
                    <a:pt x="183" y="2055"/>
                  </a:lnTo>
                  <a:lnTo>
                    <a:pt x="184" y="2051"/>
                  </a:lnTo>
                  <a:lnTo>
                    <a:pt x="187" y="2042"/>
                  </a:lnTo>
                  <a:lnTo>
                    <a:pt x="190" y="2029"/>
                  </a:lnTo>
                  <a:lnTo>
                    <a:pt x="191" y="2021"/>
                  </a:lnTo>
                  <a:lnTo>
                    <a:pt x="191" y="2014"/>
                  </a:lnTo>
                  <a:lnTo>
                    <a:pt x="191" y="2007"/>
                  </a:lnTo>
                  <a:lnTo>
                    <a:pt x="190" y="1999"/>
                  </a:lnTo>
                  <a:lnTo>
                    <a:pt x="187" y="1993"/>
                  </a:lnTo>
                  <a:lnTo>
                    <a:pt x="184" y="1987"/>
                  </a:lnTo>
                  <a:lnTo>
                    <a:pt x="180" y="1982"/>
                  </a:lnTo>
                  <a:lnTo>
                    <a:pt x="177" y="1977"/>
                  </a:lnTo>
                  <a:lnTo>
                    <a:pt x="172" y="1971"/>
                  </a:lnTo>
                  <a:lnTo>
                    <a:pt x="170" y="1966"/>
                  </a:lnTo>
                  <a:lnTo>
                    <a:pt x="166" y="1957"/>
                  </a:lnTo>
                  <a:lnTo>
                    <a:pt x="165" y="1948"/>
                  </a:lnTo>
                  <a:lnTo>
                    <a:pt x="165" y="1942"/>
                  </a:lnTo>
                  <a:lnTo>
                    <a:pt x="165" y="1937"/>
                  </a:lnTo>
                  <a:lnTo>
                    <a:pt x="166" y="1932"/>
                  </a:lnTo>
                  <a:lnTo>
                    <a:pt x="168" y="1929"/>
                  </a:lnTo>
                  <a:lnTo>
                    <a:pt x="172" y="1920"/>
                  </a:lnTo>
                  <a:lnTo>
                    <a:pt x="178" y="1912"/>
                  </a:lnTo>
                  <a:lnTo>
                    <a:pt x="183" y="1904"/>
                  </a:lnTo>
                  <a:lnTo>
                    <a:pt x="189" y="1895"/>
                  </a:lnTo>
                  <a:lnTo>
                    <a:pt x="192" y="1886"/>
                  </a:lnTo>
                  <a:lnTo>
                    <a:pt x="195" y="1874"/>
                  </a:lnTo>
                  <a:lnTo>
                    <a:pt x="197" y="1851"/>
                  </a:lnTo>
                  <a:lnTo>
                    <a:pt x="201" y="1830"/>
                  </a:lnTo>
                  <a:lnTo>
                    <a:pt x="202" y="1822"/>
                  </a:lnTo>
                  <a:lnTo>
                    <a:pt x="205" y="1813"/>
                  </a:lnTo>
                  <a:lnTo>
                    <a:pt x="209" y="1806"/>
                  </a:lnTo>
                  <a:lnTo>
                    <a:pt x="212" y="1800"/>
                  </a:lnTo>
                  <a:lnTo>
                    <a:pt x="228" y="1790"/>
                  </a:lnTo>
                  <a:lnTo>
                    <a:pt x="247" y="1778"/>
                  </a:lnTo>
                  <a:lnTo>
                    <a:pt x="256" y="1772"/>
                  </a:lnTo>
                  <a:lnTo>
                    <a:pt x="265" y="1766"/>
                  </a:lnTo>
                  <a:lnTo>
                    <a:pt x="271" y="1761"/>
                  </a:lnTo>
                  <a:lnTo>
                    <a:pt x="274" y="1755"/>
                  </a:lnTo>
                  <a:lnTo>
                    <a:pt x="275" y="1749"/>
                  </a:lnTo>
                  <a:lnTo>
                    <a:pt x="275" y="1744"/>
                  </a:lnTo>
                  <a:lnTo>
                    <a:pt x="273" y="1741"/>
                  </a:lnTo>
                  <a:lnTo>
                    <a:pt x="271" y="1737"/>
                  </a:lnTo>
                  <a:lnTo>
                    <a:pt x="266" y="1736"/>
                  </a:lnTo>
                  <a:lnTo>
                    <a:pt x="261" y="1735"/>
                  </a:lnTo>
                  <a:lnTo>
                    <a:pt x="255" y="1735"/>
                  </a:lnTo>
                  <a:lnTo>
                    <a:pt x="248" y="1736"/>
                  </a:lnTo>
                  <a:lnTo>
                    <a:pt x="234" y="1741"/>
                  </a:lnTo>
                  <a:lnTo>
                    <a:pt x="222" y="1746"/>
                  </a:lnTo>
                  <a:lnTo>
                    <a:pt x="210" y="1750"/>
                  </a:lnTo>
                  <a:lnTo>
                    <a:pt x="197" y="1753"/>
                  </a:lnTo>
                  <a:lnTo>
                    <a:pt x="190" y="1753"/>
                  </a:lnTo>
                  <a:lnTo>
                    <a:pt x="185" y="1750"/>
                  </a:lnTo>
                  <a:lnTo>
                    <a:pt x="181" y="1747"/>
                  </a:lnTo>
                  <a:lnTo>
                    <a:pt x="179" y="1743"/>
                  </a:lnTo>
                  <a:lnTo>
                    <a:pt x="179" y="1738"/>
                  </a:lnTo>
                  <a:lnTo>
                    <a:pt x="180" y="1733"/>
                  </a:lnTo>
                  <a:lnTo>
                    <a:pt x="183" y="1728"/>
                  </a:lnTo>
                  <a:lnTo>
                    <a:pt x="187" y="1722"/>
                  </a:lnTo>
                  <a:lnTo>
                    <a:pt x="197" y="1712"/>
                  </a:lnTo>
                  <a:lnTo>
                    <a:pt x="203" y="1704"/>
                  </a:lnTo>
                  <a:lnTo>
                    <a:pt x="204" y="1699"/>
                  </a:lnTo>
                  <a:lnTo>
                    <a:pt x="205" y="1695"/>
                  </a:lnTo>
                  <a:lnTo>
                    <a:pt x="205" y="1690"/>
                  </a:lnTo>
                  <a:lnTo>
                    <a:pt x="204" y="1685"/>
                  </a:lnTo>
                  <a:lnTo>
                    <a:pt x="202" y="1675"/>
                  </a:lnTo>
                  <a:lnTo>
                    <a:pt x="203" y="1666"/>
                  </a:lnTo>
                  <a:lnTo>
                    <a:pt x="204" y="1661"/>
                  </a:lnTo>
                  <a:lnTo>
                    <a:pt x="205" y="1656"/>
                  </a:lnTo>
                  <a:lnTo>
                    <a:pt x="208" y="1653"/>
                  </a:lnTo>
                  <a:lnTo>
                    <a:pt x="212" y="1648"/>
                  </a:lnTo>
                  <a:lnTo>
                    <a:pt x="215" y="1642"/>
                  </a:lnTo>
                  <a:lnTo>
                    <a:pt x="218" y="1636"/>
                  </a:lnTo>
                  <a:lnTo>
                    <a:pt x="220" y="1629"/>
                  </a:lnTo>
                  <a:lnTo>
                    <a:pt x="221" y="1621"/>
                  </a:lnTo>
                  <a:lnTo>
                    <a:pt x="222" y="1605"/>
                  </a:lnTo>
                  <a:lnTo>
                    <a:pt x="221" y="1593"/>
                  </a:lnTo>
                  <a:lnTo>
                    <a:pt x="220" y="1589"/>
                  </a:lnTo>
                  <a:lnTo>
                    <a:pt x="216" y="1584"/>
                  </a:lnTo>
                  <a:lnTo>
                    <a:pt x="212" y="1580"/>
                  </a:lnTo>
                  <a:lnTo>
                    <a:pt x="208" y="1577"/>
                  </a:lnTo>
                  <a:lnTo>
                    <a:pt x="202" y="1573"/>
                  </a:lnTo>
                  <a:lnTo>
                    <a:pt x="195" y="1570"/>
                  </a:lnTo>
                  <a:lnTo>
                    <a:pt x="187" y="1567"/>
                  </a:lnTo>
                  <a:lnTo>
                    <a:pt x="178" y="1566"/>
                  </a:lnTo>
                  <a:lnTo>
                    <a:pt x="159" y="1564"/>
                  </a:lnTo>
                  <a:lnTo>
                    <a:pt x="142" y="1559"/>
                  </a:lnTo>
                  <a:lnTo>
                    <a:pt x="135" y="1555"/>
                  </a:lnTo>
                  <a:lnTo>
                    <a:pt x="129" y="1552"/>
                  </a:lnTo>
                  <a:lnTo>
                    <a:pt x="124" y="1547"/>
                  </a:lnTo>
                  <a:lnTo>
                    <a:pt x="121" y="1541"/>
                  </a:lnTo>
                  <a:lnTo>
                    <a:pt x="118" y="1534"/>
                  </a:lnTo>
                  <a:lnTo>
                    <a:pt x="117" y="1527"/>
                  </a:lnTo>
                  <a:lnTo>
                    <a:pt x="115" y="1517"/>
                  </a:lnTo>
                  <a:lnTo>
                    <a:pt x="115" y="1508"/>
                  </a:lnTo>
                  <a:lnTo>
                    <a:pt x="115" y="1498"/>
                  </a:lnTo>
                  <a:lnTo>
                    <a:pt x="116" y="1489"/>
                  </a:lnTo>
                  <a:lnTo>
                    <a:pt x="120" y="1478"/>
                  </a:lnTo>
                  <a:lnTo>
                    <a:pt x="123" y="1470"/>
                  </a:lnTo>
                  <a:lnTo>
                    <a:pt x="133" y="1453"/>
                  </a:lnTo>
                  <a:lnTo>
                    <a:pt x="140" y="1439"/>
                  </a:lnTo>
                  <a:lnTo>
                    <a:pt x="142" y="1432"/>
                  </a:lnTo>
                  <a:lnTo>
                    <a:pt x="143" y="1426"/>
                  </a:lnTo>
                  <a:lnTo>
                    <a:pt x="145" y="1421"/>
                  </a:lnTo>
                  <a:lnTo>
                    <a:pt x="143" y="1415"/>
                  </a:lnTo>
                  <a:lnTo>
                    <a:pt x="141" y="1410"/>
                  </a:lnTo>
                  <a:lnTo>
                    <a:pt x="139" y="1406"/>
                  </a:lnTo>
                  <a:lnTo>
                    <a:pt x="134" y="1401"/>
                  </a:lnTo>
                  <a:lnTo>
                    <a:pt x="130" y="1395"/>
                  </a:lnTo>
                  <a:lnTo>
                    <a:pt x="121" y="1385"/>
                  </a:lnTo>
                  <a:lnTo>
                    <a:pt x="111" y="1377"/>
                  </a:lnTo>
                  <a:lnTo>
                    <a:pt x="103" y="1368"/>
                  </a:lnTo>
                  <a:lnTo>
                    <a:pt x="94" y="1357"/>
                  </a:lnTo>
                  <a:lnTo>
                    <a:pt x="91" y="1351"/>
                  </a:lnTo>
                  <a:lnTo>
                    <a:pt x="89" y="1346"/>
                  </a:lnTo>
                  <a:lnTo>
                    <a:pt x="88" y="1340"/>
                  </a:lnTo>
                  <a:lnTo>
                    <a:pt x="89" y="1333"/>
                  </a:lnTo>
                  <a:lnTo>
                    <a:pt x="94" y="1321"/>
                  </a:lnTo>
                  <a:lnTo>
                    <a:pt x="102" y="1308"/>
                  </a:lnTo>
                  <a:lnTo>
                    <a:pt x="108" y="1296"/>
                  </a:lnTo>
                  <a:lnTo>
                    <a:pt x="111" y="1287"/>
                  </a:lnTo>
                  <a:lnTo>
                    <a:pt x="113" y="1277"/>
                  </a:lnTo>
                  <a:lnTo>
                    <a:pt x="113" y="1265"/>
                  </a:lnTo>
                  <a:lnTo>
                    <a:pt x="113" y="1254"/>
                  </a:lnTo>
                  <a:lnTo>
                    <a:pt x="114" y="1243"/>
                  </a:lnTo>
                  <a:lnTo>
                    <a:pt x="114" y="1238"/>
                  </a:lnTo>
                  <a:lnTo>
                    <a:pt x="114" y="1235"/>
                  </a:lnTo>
                  <a:lnTo>
                    <a:pt x="113" y="1232"/>
                  </a:lnTo>
                  <a:lnTo>
                    <a:pt x="111" y="1230"/>
                  </a:lnTo>
                  <a:lnTo>
                    <a:pt x="109" y="1229"/>
                  </a:lnTo>
                  <a:lnTo>
                    <a:pt x="107" y="1229"/>
                  </a:lnTo>
                  <a:lnTo>
                    <a:pt x="103" y="1230"/>
                  </a:lnTo>
                  <a:lnTo>
                    <a:pt x="99" y="1231"/>
                  </a:lnTo>
                  <a:lnTo>
                    <a:pt x="89" y="1236"/>
                  </a:lnTo>
                  <a:lnTo>
                    <a:pt x="78" y="1242"/>
                  </a:lnTo>
                  <a:lnTo>
                    <a:pt x="66" y="1246"/>
                  </a:lnTo>
                  <a:lnTo>
                    <a:pt x="57" y="1251"/>
                  </a:lnTo>
                  <a:lnTo>
                    <a:pt x="51" y="1252"/>
                  </a:lnTo>
                  <a:lnTo>
                    <a:pt x="46" y="1252"/>
                  </a:lnTo>
                  <a:lnTo>
                    <a:pt x="40" y="1251"/>
                  </a:lnTo>
                  <a:lnTo>
                    <a:pt x="35" y="1249"/>
                  </a:lnTo>
                  <a:lnTo>
                    <a:pt x="29" y="1246"/>
                  </a:lnTo>
                  <a:lnTo>
                    <a:pt x="26" y="1244"/>
                  </a:lnTo>
                  <a:lnTo>
                    <a:pt x="22" y="1242"/>
                  </a:lnTo>
                  <a:lnTo>
                    <a:pt x="20" y="1238"/>
                  </a:lnTo>
                  <a:lnTo>
                    <a:pt x="20" y="1235"/>
                  </a:lnTo>
                  <a:lnTo>
                    <a:pt x="21" y="1232"/>
                  </a:lnTo>
                  <a:lnTo>
                    <a:pt x="23" y="1230"/>
                  </a:lnTo>
                  <a:lnTo>
                    <a:pt x="27" y="1226"/>
                  </a:lnTo>
                  <a:lnTo>
                    <a:pt x="29" y="1224"/>
                  </a:lnTo>
                  <a:lnTo>
                    <a:pt x="29" y="1220"/>
                  </a:lnTo>
                  <a:lnTo>
                    <a:pt x="29" y="1217"/>
                  </a:lnTo>
                  <a:lnTo>
                    <a:pt x="28" y="1214"/>
                  </a:lnTo>
                  <a:lnTo>
                    <a:pt x="27" y="1211"/>
                  </a:lnTo>
                  <a:lnTo>
                    <a:pt x="25" y="1208"/>
                  </a:lnTo>
                  <a:lnTo>
                    <a:pt x="22" y="1207"/>
                  </a:lnTo>
                  <a:lnTo>
                    <a:pt x="19" y="1207"/>
                  </a:lnTo>
                  <a:lnTo>
                    <a:pt x="15" y="1208"/>
                  </a:lnTo>
                  <a:lnTo>
                    <a:pt x="13" y="1207"/>
                  </a:lnTo>
                  <a:lnTo>
                    <a:pt x="10" y="1207"/>
                  </a:lnTo>
                  <a:lnTo>
                    <a:pt x="9" y="1205"/>
                  </a:lnTo>
                  <a:lnTo>
                    <a:pt x="8" y="1201"/>
                  </a:lnTo>
                  <a:lnTo>
                    <a:pt x="8" y="1196"/>
                  </a:lnTo>
                  <a:lnTo>
                    <a:pt x="12" y="1187"/>
                  </a:lnTo>
                  <a:lnTo>
                    <a:pt x="16" y="1179"/>
                  </a:lnTo>
                  <a:lnTo>
                    <a:pt x="17" y="1176"/>
                  </a:lnTo>
                  <a:lnTo>
                    <a:pt x="19" y="1175"/>
                  </a:lnTo>
                  <a:lnTo>
                    <a:pt x="17" y="1173"/>
                  </a:lnTo>
                  <a:lnTo>
                    <a:pt x="16" y="1172"/>
                  </a:lnTo>
                  <a:lnTo>
                    <a:pt x="14" y="1170"/>
                  </a:lnTo>
                  <a:lnTo>
                    <a:pt x="9" y="1169"/>
                  </a:lnTo>
                  <a:lnTo>
                    <a:pt x="7" y="1169"/>
                  </a:lnTo>
                  <a:lnTo>
                    <a:pt x="4" y="1167"/>
                  </a:lnTo>
                  <a:lnTo>
                    <a:pt x="2" y="1164"/>
                  </a:lnTo>
                  <a:lnTo>
                    <a:pt x="1" y="1161"/>
                  </a:lnTo>
                  <a:lnTo>
                    <a:pt x="0" y="1156"/>
                  </a:lnTo>
                  <a:lnTo>
                    <a:pt x="1" y="1150"/>
                  </a:lnTo>
                  <a:lnTo>
                    <a:pt x="1" y="1144"/>
                  </a:lnTo>
                  <a:lnTo>
                    <a:pt x="3" y="1137"/>
                  </a:lnTo>
                  <a:lnTo>
                    <a:pt x="7" y="1129"/>
                  </a:lnTo>
                  <a:lnTo>
                    <a:pt x="12" y="1119"/>
                  </a:lnTo>
                  <a:lnTo>
                    <a:pt x="17" y="1111"/>
                  </a:lnTo>
                  <a:lnTo>
                    <a:pt x="23" y="1103"/>
                  </a:lnTo>
                  <a:lnTo>
                    <a:pt x="36" y="1088"/>
                  </a:lnTo>
                  <a:lnTo>
                    <a:pt x="48" y="1078"/>
                  </a:lnTo>
                  <a:lnTo>
                    <a:pt x="52" y="1074"/>
                  </a:lnTo>
                  <a:lnTo>
                    <a:pt x="54" y="1067"/>
                  </a:lnTo>
                  <a:lnTo>
                    <a:pt x="57" y="1060"/>
                  </a:lnTo>
                  <a:lnTo>
                    <a:pt x="57" y="1051"/>
                  </a:lnTo>
                  <a:lnTo>
                    <a:pt x="57" y="1032"/>
                  </a:lnTo>
                  <a:lnTo>
                    <a:pt x="57" y="1016"/>
                  </a:lnTo>
                  <a:lnTo>
                    <a:pt x="55" y="1009"/>
                  </a:lnTo>
                  <a:lnTo>
                    <a:pt x="57" y="1002"/>
                  </a:lnTo>
                  <a:lnTo>
                    <a:pt x="58" y="994"/>
                  </a:lnTo>
                  <a:lnTo>
                    <a:pt x="59" y="988"/>
                  </a:lnTo>
                  <a:lnTo>
                    <a:pt x="61" y="984"/>
                  </a:lnTo>
                  <a:lnTo>
                    <a:pt x="65" y="979"/>
                  </a:lnTo>
                  <a:lnTo>
                    <a:pt x="70" y="975"/>
                  </a:lnTo>
                  <a:lnTo>
                    <a:pt x="76" y="971"/>
                  </a:lnTo>
                  <a:lnTo>
                    <a:pt x="89" y="965"/>
                  </a:lnTo>
                  <a:lnTo>
                    <a:pt x="102" y="961"/>
                  </a:lnTo>
                  <a:lnTo>
                    <a:pt x="116" y="956"/>
                  </a:lnTo>
                  <a:lnTo>
                    <a:pt x="130" y="953"/>
                  </a:lnTo>
                  <a:lnTo>
                    <a:pt x="145" y="949"/>
                  </a:lnTo>
                  <a:lnTo>
                    <a:pt x="158" y="945"/>
                  </a:lnTo>
                  <a:lnTo>
                    <a:pt x="162" y="942"/>
                  </a:lnTo>
                  <a:lnTo>
                    <a:pt x="166" y="939"/>
                  </a:lnTo>
                  <a:lnTo>
                    <a:pt x="170" y="936"/>
                  </a:lnTo>
                  <a:lnTo>
                    <a:pt x="172" y="934"/>
                  </a:lnTo>
                  <a:lnTo>
                    <a:pt x="172" y="930"/>
                  </a:lnTo>
                  <a:lnTo>
                    <a:pt x="171" y="927"/>
                  </a:lnTo>
                  <a:lnTo>
                    <a:pt x="170" y="922"/>
                  </a:lnTo>
                  <a:lnTo>
                    <a:pt x="167" y="917"/>
                  </a:lnTo>
                  <a:lnTo>
                    <a:pt x="162" y="908"/>
                  </a:lnTo>
                  <a:lnTo>
                    <a:pt x="158" y="901"/>
                  </a:lnTo>
                  <a:lnTo>
                    <a:pt x="154" y="893"/>
                  </a:lnTo>
                  <a:lnTo>
                    <a:pt x="153" y="887"/>
                  </a:lnTo>
                  <a:lnTo>
                    <a:pt x="153" y="884"/>
                  </a:lnTo>
                  <a:lnTo>
                    <a:pt x="155" y="882"/>
                  </a:lnTo>
                  <a:lnTo>
                    <a:pt x="158" y="880"/>
                  </a:lnTo>
                  <a:lnTo>
                    <a:pt x="162" y="880"/>
                  </a:lnTo>
                  <a:lnTo>
                    <a:pt x="172" y="879"/>
                  </a:lnTo>
                  <a:lnTo>
                    <a:pt x="180" y="877"/>
                  </a:lnTo>
                  <a:lnTo>
                    <a:pt x="185" y="874"/>
                  </a:lnTo>
                  <a:lnTo>
                    <a:pt x="189" y="871"/>
                  </a:lnTo>
                  <a:lnTo>
                    <a:pt x="192" y="867"/>
                  </a:lnTo>
                  <a:lnTo>
                    <a:pt x="197" y="864"/>
                  </a:lnTo>
                  <a:lnTo>
                    <a:pt x="205" y="852"/>
                  </a:lnTo>
                  <a:lnTo>
                    <a:pt x="217" y="840"/>
                  </a:lnTo>
                  <a:lnTo>
                    <a:pt x="229" y="829"/>
                  </a:lnTo>
                  <a:lnTo>
                    <a:pt x="239" y="819"/>
                  </a:lnTo>
                  <a:lnTo>
                    <a:pt x="246" y="809"/>
                  </a:lnTo>
                  <a:lnTo>
                    <a:pt x="249" y="802"/>
                  </a:lnTo>
                  <a:lnTo>
                    <a:pt x="250" y="795"/>
                  </a:lnTo>
                  <a:lnTo>
                    <a:pt x="249" y="788"/>
                  </a:lnTo>
                  <a:lnTo>
                    <a:pt x="248" y="784"/>
                  </a:lnTo>
                  <a:lnTo>
                    <a:pt x="246" y="782"/>
                  </a:lnTo>
                  <a:lnTo>
                    <a:pt x="242" y="778"/>
                  </a:lnTo>
                  <a:lnTo>
                    <a:pt x="239" y="776"/>
                  </a:lnTo>
                  <a:lnTo>
                    <a:pt x="231" y="772"/>
                  </a:lnTo>
                  <a:lnTo>
                    <a:pt x="224" y="770"/>
                  </a:lnTo>
                  <a:lnTo>
                    <a:pt x="221" y="767"/>
                  </a:lnTo>
                  <a:lnTo>
                    <a:pt x="220" y="766"/>
                  </a:lnTo>
                  <a:lnTo>
                    <a:pt x="218" y="763"/>
                  </a:lnTo>
                  <a:lnTo>
                    <a:pt x="217" y="760"/>
                  </a:lnTo>
                  <a:lnTo>
                    <a:pt x="218" y="758"/>
                  </a:lnTo>
                  <a:lnTo>
                    <a:pt x="220" y="756"/>
                  </a:lnTo>
                  <a:lnTo>
                    <a:pt x="221" y="753"/>
                  </a:lnTo>
                  <a:lnTo>
                    <a:pt x="223" y="752"/>
                  </a:lnTo>
                  <a:lnTo>
                    <a:pt x="227" y="751"/>
                  </a:lnTo>
                  <a:lnTo>
                    <a:pt x="229" y="748"/>
                  </a:lnTo>
                  <a:lnTo>
                    <a:pt x="231" y="746"/>
                  </a:lnTo>
                  <a:lnTo>
                    <a:pt x="233" y="742"/>
                  </a:lnTo>
                  <a:lnTo>
                    <a:pt x="233" y="740"/>
                  </a:lnTo>
                  <a:lnTo>
                    <a:pt x="233" y="737"/>
                  </a:lnTo>
                  <a:lnTo>
                    <a:pt x="230" y="734"/>
                  </a:lnTo>
                  <a:lnTo>
                    <a:pt x="228" y="732"/>
                  </a:lnTo>
                  <a:lnTo>
                    <a:pt x="220" y="727"/>
                  </a:lnTo>
                  <a:lnTo>
                    <a:pt x="210" y="723"/>
                  </a:lnTo>
                  <a:lnTo>
                    <a:pt x="202" y="719"/>
                  </a:lnTo>
                  <a:lnTo>
                    <a:pt x="193" y="713"/>
                  </a:lnTo>
                  <a:lnTo>
                    <a:pt x="191" y="709"/>
                  </a:lnTo>
                  <a:lnTo>
                    <a:pt x="190" y="704"/>
                  </a:lnTo>
                  <a:lnTo>
                    <a:pt x="189" y="700"/>
                  </a:lnTo>
                  <a:lnTo>
                    <a:pt x="189" y="694"/>
                  </a:lnTo>
                  <a:lnTo>
                    <a:pt x="190" y="682"/>
                  </a:lnTo>
                  <a:lnTo>
                    <a:pt x="193" y="671"/>
                  </a:lnTo>
                  <a:lnTo>
                    <a:pt x="196" y="657"/>
                  </a:lnTo>
                  <a:lnTo>
                    <a:pt x="198" y="640"/>
                  </a:lnTo>
                  <a:lnTo>
                    <a:pt x="199" y="624"/>
                  </a:lnTo>
                  <a:lnTo>
                    <a:pt x="199" y="612"/>
                  </a:lnTo>
                  <a:lnTo>
                    <a:pt x="198" y="607"/>
                  </a:lnTo>
                  <a:lnTo>
                    <a:pt x="198" y="603"/>
                  </a:lnTo>
                  <a:lnTo>
                    <a:pt x="196" y="600"/>
                  </a:lnTo>
                  <a:lnTo>
                    <a:pt x="193" y="596"/>
                  </a:lnTo>
                  <a:lnTo>
                    <a:pt x="191" y="594"/>
                  </a:lnTo>
                  <a:lnTo>
                    <a:pt x="187" y="592"/>
                  </a:lnTo>
                  <a:lnTo>
                    <a:pt x="184" y="590"/>
                  </a:lnTo>
                  <a:lnTo>
                    <a:pt x="179" y="590"/>
                  </a:lnTo>
                  <a:lnTo>
                    <a:pt x="176" y="590"/>
                  </a:lnTo>
                  <a:lnTo>
                    <a:pt x="172" y="589"/>
                  </a:lnTo>
                  <a:lnTo>
                    <a:pt x="170" y="588"/>
                  </a:lnTo>
                  <a:lnTo>
                    <a:pt x="167" y="586"/>
                  </a:lnTo>
                  <a:lnTo>
                    <a:pt x="164" y="580"/>
                  </a:lnTo>
                  <a:lnTo>
                    <a:pt x="160" y="574"/>
                  </a:lnTo>
                  <a:lnTo>
                    <a:pt x="155" y="567"/>
                  </a:lnTo>
                  <a:lnTo>
                    <a:pt x="147" y="558"/>
                  </a:lnTo>
                  <a:lnTo>
                    <a:pt x="139" y="551"/>
                  </a:lnTo>
                  <a:lnTo>
                    <a:pt x="132" y="546"/>
                  </a:lnTo>
                  <a:lnTo>
                    <a:pt x="128" y="545"/>
                  </a:lnTo>
                  <a:lnTo>
                    <a:pt x="126" y="543"/>
                  </a:lnTo>
                  <a:lnTo>
                    <a:pt x="123" y="540"/>
                  </a:lnTo>
                  <a:lnTo>
                    <a:pt x="122" y="537"/>
                  </a:lnTo>
                  <a:lnTo>
                    <a:pt x="120" y="530"/>
                  </a:lnTo>
                  <a:lnTo>
                    <a:pt x="118" y="521"/>
                  </a:lnTo>
                  <a:lnTo>
                    <a:pt x="117" y="513"/>
                  </a:lnTo>
                  <a:lnTo>
                    <a:pt x="117" y="502"/>
                  </a:lnTo>
                  <a:lnTo>
                    <a:pt x="118" y="498"/>
                  </a:lnTo>
                  <a:lnTo>
                    <a:pt x="120" y="492"/>
                  </a:lnTo>
                  <a:lnTo>
                    <a:pt x="122" y="486"/>
                  </a:lnTo>
                  <a:lnTo>
                    <a:pt x="126" y="480"/>
                  </a:lnTo>
                  <a:lnTo>
                    <a:pt x="145" y="461"/>
                  </a:lnTo>
                  <a:lnTo>
                    <a:pt x="160" y="445"/>
                  </a:lnTo>
                  <a:lnTo>
                    <a:pt x="162" y="442"/>
                  </a:lnTo>
                  <a:lnTo>
                    <a:pt x="166" y="438"/>
                  </a:lnTo>
                  <a:lnTo>
                    <a:pt x="168" y="436"/>
                  </a:lnTo>
                  <a:lnTo>
                    <a:pt x="172" y="433"/>
                  </a:lnTo>
                  <a:lnTo>
                    <a:pt x="180" y="431"/>
                  </a:lnTo>
                  <a:lnTo>
                    <a:pt x="189" y="429"/>
                  </a:lnTo>
                  <a:lnTo>
                    <a:pt x="199" y="427"/>
                  </a:lnTo>
                  <a:lnTo>
                    <a:pt x="209" y="426"/>
                  </a:lnTo>
                  <a:lnTo>
                    <a:pt x="214" y="425"/>
                  </a:lnTo>
                  <a:lnTo>
                    <a:pt x="218" y="423"/>
                  </a:lnTo>
                  <a:lnTo>
                    <a:pt x="222" y="419"/>
                  </a:lnTo>
                  <a:lnTo>
                    <a:pt x="224" y="413"/>
                  </a:lnTo>
                  <a:lnTo>
                    <a:pt x="228" y="401"/>
                  </a:lnTo>
                  <a:lnTo>
                    <a:pt x="229" y="389"/>
                  </a:lnTo>
                  <a:lnTo>
                    <a:pt x="230" y="384"/>
                  </a:lnTo>
                  <a:lnTo>
                    <a:pt x="231" y="379"/>
                  </a:lnTo>
                  <a:lnTo>
                    <a:pt x="234" y="375"/>
                  </a:lnTo>
                  <a:lnTo>
                    <a:pt x="236" y="373"/>
                  </a:lnTo>
                  <a:lnTo>
                    <a:pt x="241" y="370"/>
                  </a:lnTo>
                  <a:lnTo>
                    <a:pt x="246" y="370"/>
                  </a:lnTo>
                  <a:lnTo>
                    <a:pt x="250" y="370"/>
                  </a:lnTo>
                  <a:lnTo>
                    <a:pt x="256" y="370"/>
                  </a:lnTo>
                  <a:lnTo>
                    <a:pt x="267" y="372"/>
                  </a:lnTo>
                  <a:lnTo>
                    <a:pt x="277" y="375"/>
                  </a:lnTo>
                  <a:lnTo>
                    <a:pt x="288" y="376"/>
                  </a:lnTo>
                  <a:lnTo>
                    <a:pt x="305" y="378"/>
                  </a:lnTo>
                  <a:lnTo>
                    <a:pt x="313" y="376"/>
                  </a:lnTo>
                  <a:lnTo>
                    <a:pt x="323" y="375"/>
                  </a:lnTo>
                  <a:lnTo>
                    <a:pt x="331" y="373"/>
                  </a:lnTo>
                  <a:lnTo>
                    <a:pt x="338" y="370"/>
                  </a:lnTo>
                  <a:lnTo>
                    <a:pt x="350" y="362"/>
                  </a:lnTo>
                  <a:lnTo>
                    <a:pt x="361" y="353"/>
                  </a:lnTo>
                  <a:lnTo>
                    <a:pt x="368" y="348"/>
                  </a:lnTo>
                  <a:lnTo>
                    <a:pt x="374" y="344"/>
                  </a:lnTo>
                  <a:lnTo>
                    <a:pt x="382" y="343"/>
                  </a:lnTo>
                  <a:lnTo>
                    <a:pt x="391" y="344"/>
                  </a:lnTo>
                  <a:lnTo>
                    <a:pt x="399" y="345"/>
                  </a:lnTo>
                  <a:lnTo>
                    <a:pt x="407" y="347"/>
                  </a:lnTo>
                  <a:lnTo>
                    <a:pt x="416" y="347"/>
                  </a:lnTo>
                  <a:lnTo>
                    <a:pt x="424" y="345"/>
                  </a:lnTo>
                  <a:lnTo>
                    <a:pt x="438" y="342"/>
                  </a:lnTo>
                  <a:lnTo>
                    <a:pt x="453" y="337"/>
                  </a:lnTo>
                  <a:lnTo>
                    <a:pt x="458" y="334"/>
                  </a:lnTo>
                  <a:lnTo>
                    <a:pt x="464" y="330"/>
                  </a:lnTo>
                  <a:lnTo>
                    <a:pt x="469" y="326"/>
                  </a:lnTo>
                  <a:lnTo>
                    <a:pt x="472" y="324"/>
                  </a:lnTo>
                  <a:lnTo>
                    <a:pt x="473" y="321"/>
                  </a:lnTo>
                  <a:lnTo>
                    <a:pt x="473" y="318"/>
                  </a:lnTo>
                  <a:lnTo>
                    <a:pt x="469" y="316"/>
                  </a:lnTo>
                  <a:lnTo>
                    <a:pt x="464" y="315"/>
                  </a:lnTo>
                  <a:lnTo>
                    <a:pt x="458" y="313"/>
                  </a:lnTo>
                  <a:lnTo>
                    <a:pt x="454" y="311"/>
                  </a:lnTo>
                  <a:lnTo>
                    <a:pt x="451" y="309"/>
                  </a:lnTo>
                  <a:lnTo>
                    <a:pt x="450" y="306"/>
                  </a:lnTo>
                  <a:lnTo>
                    <a:pt x="450" y="303"/>
                  </a:lnTo>
                  <a:lnTo>
                    <a:pt x="450" y="300"/>
                  </a:lnTo>
                  <a:lnTo>
                    <a:pt x="451" y="297"/>
                  </a:lnTo>
                  <a:lnTo>
                    <a:pt x="454" y="294"/>
                  </a:lnTo>
                  <a:lnTo>
                    <a:pt x="457" y="290"/>
                  </a:lnTo>
                  <a:lnTo>
                    <a:pt x="462" y="287"/>
                  </a:lnTo>
                  <a:lnTo>
                    <a:pt x="468" y="287"/>
                  </a:lnTo>
                  <a:lnTo>
                    <a:pt x="475" y="290"/>
                  </a:lnTo>
                  <a:lnTo>
                    <a:pt x="479" y="291"/>
                  </a:lnTo>
                  <a:lnTo>
                    <a:pt x="482" y="292"/>
                  </a:lnTo>
                  <a:lnTo>
                    <a:pt x="485" y="292"/>
                  </a:lnTo>
                  <a:lnTo>
                    <a:pt x="486" y="291"/>
                  </a:lnTo>
                  <a:lnTo>
                    <a:pt x="487" y="288"/>
                  </a:lnTo>
                  <a:lnTo>
                    <a:pt x="487" y="286"/>
                  </a:lnTo>
                  <a:lnTo>
                    <a:pt x="486" y="284"/>
                  </a:lnTo>
                  <a:lnTo>
                    <a:pt x="485" y="280"/>
                  </a:lnTo>
                  <a:lnTo>
                    <a:pt x="483" y="277"/>
                  </a:lnTo>
                  <a:lnTo>
                    <a:pt x="483" y="273"/>
                  </a:lnTo>
                  <a:lnTo>
                    <a:pt x="485" y="269"/>
                  </a:lnTo>
                  <a:lnTo>
                    <a:pt x="487" y="267"/>
                  </a:lnTo>
                  <a:lnTo>
                    <a:pt x="492" y="262"/>
                  </a:lnTo>
                  <a:lnTo>
                    <a:pt x="499" y="259"/>
                  </a:lnTo>
                  <a:lnTo>
                    <a:pt x="506" y="258"/>
                  </a:lnTo>
                  <a:lnTo>
                    <a:pt x="516" y="259"/>
                  </a:lnTo>
                  <a:lnTo>
                    <a:pt x="519" y="260"/>
                  </a:lnTo>
                  <a:lnTo>
                    <a:pt x="524" y="262"/>
                  </a:lnTo>
                  <a:lnTo>
                    <a:pt x="529" y="265"/>
                  </a:lnTo>
                  <a:lnTo>
                    <a:pt x="533" y="268"/>
                  </a:lnTo>
                  <a:lnTo>
                    <a:pt x="537" y="272"/>
                  </a:lnTo>
                  <a:lnTo>
                    <a:pt x="542" y="273"/>
                  </a:lnTo>
                  <a:lnTo>
                    <a:pt x="545" y="274"/>
                  </a:lnTo>
                  <a:lnTo>
                    <a:pt x="549" y="273"/>
                  </a:lnTo>
                  <a:lnTo>
                    <a:pt x="552" y="272"/>
                  </a:lnTo>
                  <a:lnTo>
                    <a:pt x="555" y="268"/>
                  </a:lnTo>
                  <a:lnTo>
                    <a:pt x="555" y="265"/>
                  </a:lnTo>
                  <a:lnTo>
                    <a:pt x="556" y="260"/>
                  </a:lnTo>
                  <a:lnTo>
                    <a:pt x="554" y="248"/>
                  </a:lnTo>
                  <a:lnTo>
                    <a:pt x="552" y="235"/>
                  </a:lnTo>
                  <a:lnTo>
                    <a:pt x="550" y="229"/>
                  </a:lnTo>
                  <a:lnTo>
                    <a:pt x="549" y="223"/>
                  </a:lnTo>
                  <a:lnTo>
                    <a:pt x="546" y="218"/>
                  </a:lnTo>
                  <a:lnTo>
                    <a:pt x="544" y="216"/>
                  </a:lnTo>
                  <a:lnTo>
                    <a:pt x="542" y="212"/>
                  </a:lnTo>
                  <a:lnTo>
                    <a:pt x="540" y="210"/>
                  </a:lnTo>
                  <a:lnTo>
                    <a:pt x="539" y="208"/>
                  </a:lnTo>
                  <a:lnTo>
                    <a:pt x="540" y="206"/>
                  </a:lnTo>
                  <a:lnTo>
                    <a:pt x="542" y="204"/>
                  </a:lnTo>
                  <a:lnTo>
                    <a:pt x="544" y="203"/>
                  </a:lnTo>
                  <a:lnTo>
                    <a:pt x="548" y="203"/>
                  </a:lnTo>
                  <a:lnTo>
                    <a:pt x="552" y="203"/>
                  </a:lnTo>
                  <a:lnTo>
                    <a:pt x="564" y="205"/>
                  </a:lnTo>
                  <a:lnTo>
                    <a:pt x="576" y="209"/>
                  </a:lnTo>
                  <a:lnTo>
                    <a:pt x="588" y="212"/>
                  </a:lnTo>
                  <a:lnTo>
                    <a:pt x="595" y="217"/>
                  </a:lnTo>
                  <a:lnTo>
                    <a:pt x="600" y="218"/>
                  </a:lnTo>
                  <a:lnTo>
                    <a:pt x="605" y="219"/>
                  </a:lnTo>
                  <a:lnTo>
                    <a:pt x="611" y="219"/>
                  </a:lnTo>
                  <a:lnTo>
                    <a:pt x="617" y="219"/>
                  </a:lnTo>
                  <a:lnTo>
                    <a:pt x="624" y="218"/>
                  </a:lnTo>
                  <a:lnTo>
                    <a:pt x="630" y="216"/>
                  </a:lnTo>
                  <a:lnTo>
                    <a:pt x="634" y="214"/>
                  </a:lnTo>
                  <a:lnTo>
                    <a:pt x="639" y="210"/>
                  </a:lnTo>
                  <a:lnTo>
                    <a:pt x="645" y="203"/>
                  </a:lnTo>
                  <a:lnTo>
                    <a:pt x="652" y="192"/>
                  </a:lnTo>
                  <a:lnTo>
                    <a:pt x="656" y="185"/>
                  </a:lnTo>
                  <a:lnTo>
                    <a:pt x="659" y="175"/>
                  </a:lnTo>
                  <a:lnTo>
                    <a:pt x="663" y="165"/>
                  </a:lnTo>
                  <a:lnTo>
                    <a:pt x="665" y="152"/>
                  </a:lnTo>
                  <a:lnTo>
                    <a:pt x="669" y="141"/>
                  </a:lnTo>
                  <a:lnTo>
                    <a:pt x="671" y="135"/>
                  </a:lnTo>
                  <a:lnTo>
                    <a:pt x="675" y="132"/>
                  </a:lnTo>
                  <a:lnTo>
                    <a:pt x="678" y="129"/>
                  </a:lnTo>
                  <a:lnTo>
                    <a:pt x="691" y="129"/>
                  </a:lnTo>
                  <a:lnTo>
                    <a:pt x="712" y="128"/>
                  </a:lnTo>
                  <a:lnTo>
                    <a:pt x="732" y="124"/>
                  </a:lnTo>
                  <a:lnTo>
                    <a:pt x="745" y="122"/>
                  </a:lnTo>
                  <a:lnTo>
                    <a:pt x="753" y="123"/>
                  </a:lnTo>
                  <a:lnTo>
                    <a:pt x="759" y="124"/>
                  </a:lnTo>
                  <a:lnTo>
                    <a:pt x="766" y="130"/>
                  </a:lnTo>
                  <a:lnTo>
                    <a:pt x="773" y="137"/>
                  </a:lnTo>
                  <a:lnTo>
                    <a:pt x="778" y="145"/>
                  </a:lnTo>
                  <a:lnTo>
                    <a:pt x="784" y="151"/>
                  </a:lnTo>
                  <a:lnTo>
                    <a:pt x="790" y="156"/>
                  </a:lnTo>
                  <a:lnTo>
                    <a:pt x="798" y="162"/>
                  </a:lnTo>
                  <a:lnTo>
                    <a:pt x="804" y="165"/>
                  </a:lnTo>
                  <a:lnTo>
                    <a:pt x="813" y="167"/>
                  </a:lnTo>
                  <a:lnTo>
                    <a:pt x="822" y="168"/>
                  </a:lnTo>
                  <a:lnTo>
                    <a:pt x="833" y="168"/>
                  </a:lnTo>
                  <a:lnTo>
                    <a:pt x="839" y="167"/>
                  </a:lnTo>
                  <a:lnTo>
                    <a:pt x="845" y="166"/>
                  </a:lnTo>
                  <a:lnTo>
                    <a:pt x="851" y="164"/>
                  </a:lnTo>
                  <a:lnTo>
                    <a:pt x="856" y="160"/>
                  </a:lnTo>
                  <a:lnTo>
                    <a:pt x="865" y="152"/>
                  </a:lnTo>
                  <a:lnTo>
                    <a:pt x="876" y="143"/>
                  </a:lnTo>
                  <a:lnTo>
                    <a:pt x="885" y="135"/>
                  </a:lnTo>
                  <a:lnTo>
                    <a:pt x="896" y="128"/>
                  </a:lnTo>
                  <a:lnTo>
                    <a:pt x="902" y="126"/>
                  </a:lnTo>
                  <a:lnTo>
                    <a:pt x="908" y="123"/>
                  </a:lnTo>
                  <a:lnTo>
                    <a:pt x="914" y="123"/>
                  </a:lnTo>
                  <a:lnTo>
                    <a:pt x="921" y="123"/>
                  </a:lnTo>
                  <a:lnTo>
                    <a:pt x="945" y="126"/>
                  </a:lnTo>
                  <a:lnTo>
                    <a:pt x="960" y="127"/>
                  </a:lnTo>
                  <a:lnTo>
                    <a:pt x="967" y="124"/>
                  </a:lnTo>
                  <a:lnTo>
                    <a:pt x="973" y="122"/>
                  </a:lnTo>
                  <a:lnTo>
                    <a:pt x="979" y="117"/>
                  </a:lnTo>
                  <a:lnTo>
                    <a:pt x="985" y="110"/>
                  </a:lnTo>
                  <a:lnTo>
                    <a:pt x="992" y="103"/>
                  </a:lnTo>
                  <a:lnTo>
                    <a:pt x="1001" y="97"/>
                  </a:lnTo>
                  <a:lnTo>
                    <a:pt x="1008" y="93"/>
                  </a:lnTo>
                  <a:lnTo>
                    <a:pt x="1016" y="90"/>
                  </a:lnTo>
                  <a:lnTo>
                    <a:pt x="1024" y="86"/>
                  </a:lnTo>
                  <a:lnTo>
                    <a:pt x="1033" y="83"/>
                  </a:lnTo>
                  <a:lnTo>
                    <a:pt x="1041" y="79"/>
                  </a:lnTo>
                  <a:lnTo>
                    <a:pt x="1049" y="73"/>
                  </a:lnTo>
                  <a:lnTo>
                    <a:pt x="1053" y="70"/>
                  </a:lnTo>
                  <a:lnTo>
                    <a:pt x="1055" y="66"/>
                  </a:lnTo>
                  <a:lnTo>
                    <a:pt x="1058" y="63"/>
                  </a:lnTo>
                  <a:lnTo>
                    <a:pt x="1060" y="58"/>
                  </a:lnTo>
                  <a:lnTo>
                    <a:pt x="1062" y="48"/>
                  </a:lnTo>
                  <a:lnTo>
                    <a:pt x="1065" y="39"/>
                  </a:lnTo>
                  <a:lnTo>
                    <a:pt x="1067" y="29"/>
                  </a:lnTo>
                  <a:lnTo>
                    <a:pt x="1072" y="20"/>
                  </a:lnTo>
                  <a:lnTo>
                    <a:pt x="1074" y="16"/>
                  </a:lnTo>
                  <a:lnTo>
                    <a:pt x="1078" y="13"/>
                  </a:lnTo>
                  <a:lnTo>
                    <a:pt x="1081" y="9"/>
                  </a:lnTo>
                  <a:lnTo>
                    <a:pt x="1086" y="6"/>
                  </a:lnTo>
                  <a:lnTo>
                    <a:pt x="1093" y="3"/>
                  </a:lnTo>
                  <a:lnTo>
                    <a:pt x="1102" y="1"/>
                  </a:lnTo>
                  <a:lnTo>
                    <a:pt x="1109" y="0"/>
                  </a:lnTo>
                  <a:lnTo>
                    <a:pt x="1117" y="0"/>
                  </a:lnTo>
                  <a:lnTo>
                    <a:pt x="1124" y="2"/>
                  </a:lnTo>
                  <a:lnTo>
                    <a:pt x="1131" y="6"/>
                  </a:lnTo>
                  <a:lnTo>
                    <a:pt x="1137" y="11"/>
                  </a:lnTo>
                  <a:lnTo>
                    <a:pt x="1143" y="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Freeform 75"/>
            <p:cNvSpPr>
              <a:spLocks noEditPoints="1"/>
            </p:cNvSpPr>
            <p:nvPr/>
          </p:nvSpPr>
          <p:spPr bwMode="auto">
            <a:xfrm>
              <a:off x="6159576" y="5620043"/>
              <a:ext cx="57151" cy="47628"/>
            </a:xfrm>
            <a:custGeom>
              <a:avLst/>
              <a:gdLst>
                <a:gd name="T0" fmla="*/ 154 w 213"/>
                <a:gd name="T1" fmla="*/ 3 h 153"/>
                <a:gd name="T2" fmla="*/ 166 w 213"/>
                <a:gd name="T3" fmla="*/ 5 h 153"/>
                <a:gd name="T4" fmla="*/ 175 w 213"/>
                <a:gd name="T5" fmla="*/ 13 h 153"/>
                <a:gd name="T6" fmla="*/ 182 w 213"/>
                <a:gd name="T7" fmla="*/ 17 h 153"/>
                <a:gd name="T8" fmla="*/ 162 w 213"/>
                <a:gd name="T9" fmla="*/ 26 h 153"/>
                <a:gd name="T10" fmla="*/ 132 w 213"/>
                <a:gd name="T11" fmla="*/ 33 h 153"/>
                <a:gd name="T12" fmla="*/ 135 w 213"/>
                <a:gd name="T13" fmla="*/ 43 h 153"/>
                <a:gd name="T14" fmla="*/ 141 w 213"/>
                <a:gd name="T15" fmla="*/ 55 h 153"/>
                <a:gd name="T16" fmla="*/ 151 w 213"/>
                <a:gd name="T17" fmla="*/ 46 h 153"/>
                <a:gd name="T18" fmla="*/ 169 w 213"/>
                <a:gd name="T19" fmla="*/ 40 h 153"/>
                <a:gd name="T20" fmla="*/ 180 w 213"/>
                <a:gd name="T21" fmla="*/ 29 h 153"/>
                <a:gd name="T22" fmla="*/ 189 w 213"/>
                <a:gd name="T23" fmla="*/ 28 h 153"/>
                <a:gd name="T24" fmla="*/ 195 w 213"/>
                <a:gd name="T25" fmla="*/ 38 h 153"/>
                <a:gd name="T26" fmla="*/ 200 w 213"/>
                <a:gd name="T27" fmla="*/ 41 h 153"/>
                <a:gd name="T28" fmla="*/ 209 w 213"/>
                <a:gd name="T29" fmla="*/ 34 h 153"/>
                <a:gd name="T30" fmla="*/ 212 w 213"/>
                <a:gd name="T31" fmla="*/ 46 h 153"/>
                <a:gd name="T32" fmla="*/ 204 w 213"/>
                <a:gd name="T33" fmla="*/ 63 h 153"/>
                <a:gd name="T34" fmla="*/ 188 w 213"/>
                <a:gd name="T35" fmla="*/ 60 h 153"/>
                <a:gd name="T36" fmla="*/ 168 w 213"/>
                <a:gd name="T37" fmla="*/ 60 h 153"/>
                <a:gd name="T38" fmla="*/ 167 w 213"/>
                <a:gd name="T39" fmla="*/ 78 h 153"/>
                <a:gd name="T40" fmla="*/ 177 w 213"/>
                <a:gd name="T41" fmla="*/ 89 h 153"/>
                <a:gd name="T42" fmla="*/ 183 w 213"/>
                <a:gd name="T43" fmla="*/ 117 h 153"/>
                <a:gd name="T44" fmla="*/ 179 w 213"/>
                <a:gd name="T45" fmla="*/ 118 h 153"/>
                <a:gd name="T46" fmla="*/ 170 w 213"/>
                <a:gd name="T47" fmla="*/ 102 h 153"/>
                <a:gd name="T48" fmla="*/ 158 w 213"/>
                <a:gd name="T49" fmla="*/ 105 h 153"/>
                <a:gd name="T50" fmla="*/ 162 w 213"/>
                <a:gd name="T51" fmla="*/ 133 h 153"/>
                <a:gd name="T52" fmla="*/ 149 w 213"/>
                <a:gd name="T53" fmla="*/ 146 h 153"/>
                <a:gd name="T54" fmla="*/ 126 w 213"/>
                <a:gd name="T55" fmla="*/ 141 h 153"/>
                <a:gd name="T56" fmla="*/ 120 w 213"/>
                <a:gd name="T57" fmla="*/ 146 h 153"/>
                <a:gd name="T58" fmla="*/ 113 w 213"/>
                <a:gd name="T59" fmla="*/ 152 h 153"/>
                <a:gd name="T60" fmla="*/ 108 w 213"/>
                <a:gd name="T61" fmla="*/ 146 h 153"/>
                <a:gd name="T62" fmla="*/ 112 w 213"/>
                <a:gd name="T63" fmla="*/ 121 h 153"/>
                <a:gd name="T64" fmla="*/ 111 w 213"/>
                <a:gd name="T65" fmla="*/ 108 h 153"/>
                <a:gd name="T66" fmla="*/ 123 w 213"/>
                <a:gd name="T67" fmla="*/ 108 h 153"/>
                <a:gd name="T68" fmla="*/ 133 w 213"/>
                <a:gd name="T69" fmla="*/ 105 h 153"/>
                <a:gd name="T70" fmla="*/ 131 w 213"/>
                <a:gd name="T71" fmla="*/ 99 h 153"/>
                <a:gd name="T72" fmla="*/ 122 w 213"/>
                <a:gd name="T73" fmla="*/ 95 h 153"/>
                <a:gd name="T74" fmla="*/ 112 w 213"/>
                <a:gd name="T75" fmla="*/ 73 h 153"/>
                <a:gd name="T76" fmla="*/ 91 w 213"/>
                <a:gd name="T77" fmla="*/ 70 h 153"/>
                <a:gd name="T78" fmla="*/ 48 w 213"/>
                <a:gd name="T79" fmla="*/ 76 h 153"/>
                <a:gd name="T80" fmla="*/ 19 w 213"/>
                <a:gd name="T81" fmla="*/ 73 h 153"/>
                <a:gd name="T82" fmla="*/ 20 w 213"/>
                <a:gd name="T83" fmla="*/ 60 h 153"/>
                <a:gd name="T84" fmla="*/ 56 w 213"/>
                <a:gd name="T85" fmla="*/ 34 h 153"/>
                <a:gd name="T86" fmla="*/ 75 w 213"/>
                <a:gd name="T87" fmla="*/ 27 h 153"/>
                <a:gd name="T88" fmla="*/ 81 w 213"/>
                <a:gd name="T89" fmla="*/ 14 h 153"/>
                <a:gd name="T90" fmla="*/ 116 w 213"/>
                <a:gd name="T91" fmla="*/ 3 h 153"/>
                <a:gd name="T92" fmla="*/ 3 w 213"/>
                <a:gd name="T93" fmla="*/ 128 h 153"/>
                <a:gd name="T94" fmla="*/ 26 w 213"/>
                <a:gd name="T95" fmla="*/ 112 h 153"/>
                <a:gd name="T96" fmla="*/ 54 w 213"/>
                <a:gd name="T97" fmla="*/ 99 h 153"/>
                <a:gd name="T98" fmla="*/ 74 w 213"/>
                <a:gd name="T99" fmla="*/ 83 h 153"/>
                <a:gd name="T100" fmla="*/ 79 w 213"/>
                <a:gd name="T101" fmla="*/ 86 h 153"/>
                <a:gd name="T102" fmla="*/ 72 w 213"/>
                <a:gd name="T103" fmla="*/ 102 h 153"/>
                <a:gd name="T104" fmla="*/ 70 w 213"/>
                <a:gd name="T105" fmla="*/ 117 h 153"/>
                <a:gd name="T106" fmla="*/ 63 w 213"/>
                <a:gd name="T107" fmla="*/ 123 h 153"/>
                <a:gd name="T108" fmla="*/ 66 w 213"/>
                <a:gd name="T109" fmla="*/ 137 h 153"/>
                <a:gd name="T110" fmla="*/ 57 w 213"/>
                <a:gd name="T111" fmla="*/ 142 h 153"/>
                <a:gd name="T112" fmla="*/ 45 w 213"/>
                <a:gd name="T113" fmla="*/ 134 h 153"/>
                <a:gd name="T114" fmla="*/ 35 w 213"/>
                <a:gd name="T115" fmla="*/ 139 h 153"/>
                <a:gd name="T116" fmla="*/ 10 w 213"/>
                <a:gd name="T117" fmla="*/ 149 h 153"/>
                <a:gd name="T118" fmla="*/ 0 w 213"/>
                <a:gd name="T119" fmla="*/ 1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153">
                  <a:moveTo>
                    <a:pt x="149" y="0"/>
                  </a:moveTo>
                  <a:lnTo>
                    <a:pt x="150" y="2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5" y="3"/>
                  </a:lnTo>
                  <a:lnTo>
                    <a:pt x="160" y="3"/>
                  </a:lnTo>
                  <a:lnTo>
                    <a:pt x="163" y="4"/>
                  </a:lnTo>
                  <a:lnTo>
                    <a:pt x="166" y="5"/>
                  </a:lnTo>
                  <a:lnTo>
                    <a:pt x="167" y="9"/>
                  </a:lnTo>
                  <a:lnTo>
                    <a:pt x="168" y="10"/>
                  </a:lnTo>
                  <a:lnTo>
                    <a:pt x="171" y="13"/>
                  </a:lnTo>
                  <a:lnTo>
                    <a:pt x="175" y="13"/>
                  </a:lnTo>
                  <a:lnTo>
                    <a:pt x="179" y="13"/>
                  </a:lnTo>
                  <a:lnTo>
                    <a:pt x="182" y="14"/>
                  </a:lnTo>
                  <a:lnTo>
                    <a:pt x="183" y="15"/>
                  </a:lnTo>
                  <a:lnTo>
                    <a:pt x="182" y="17"/>
                  </a:lnTo>
                  <a:lnTo>
                    <a:pt x="177" y="20"/>
                  </a:lnTo>
                  <a:lnTo>
                    <a:pt x="173" y="22"/>
                  </a:lnTo>
                  <a:lnTo>
                    <a:pt x="168" y="24"/>
                  </a:lnTo>
                  <a:lnTo>
                    <a:pt x="162" y="26"/>
                  </a:lnTo>
                  <a:lnTo>
                    <a:pt x="152" y="27"/>
                  </a:lnTo>
                  <a:lnTo>
                    <a:pt x="142" y="28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30" y="34"/>
                  </a:lnTo>
                  <a:lnTo>
                    <a:pt x="130" y="36"/>
                  </a:lnTo>
                  <a:lnTo>
                    <a:pt x="131" y="38"/>
                  </a:lnTo>
                  <a:lnTo>
                    <a:pt x="135" y="43"/>
                  </a:lnTo>
                  <a:lnTo>
                    <a:pt x="137" y="52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5" y="54"/>
                  </a:lnTo>
                  <a:lnTo>
                    <a:pt x="148" y="51"/>
                  </a:lnTo>
                  <a:lnTo>
                    <a:pt x="151" y="46"/>
                  </a:lnTo>
                  <a:lnTo>
                    <a:pt x="156" y="42"/>
                  </a:lnTo>
                  <a:lnTo>
                    <a:pt x="161" y="41"/>
                  </a:lnTo>
                  <a:lnTo>
                    <a:pt x="164" y="40"/>
                  </a:lnTo>
                  <a:lnTo>
                    <a:pt x="169" y="40"/>
                  </a:lnTo>
                  <a:lnTo>
                    <a:pt x="173" y="39"/>
                  </a:lnTo>
                  <a:lnTo>
                    <a:pt x="175" y="36"/>
                  </a:lnTo>
                  <a:lnTo>
                    <a:pt x="179" y="32"/>
                  </a:lnTo>
                  <a:lnTo>
                    <a:pt x="180" y="29"/>
                  </a:lnTo>
                  <a:lnTo>
                    <a:pt x="182" y="28"/>
                  </a:lnTo>
                  <a:lnTo>
                    <a:pt x="185" y="27"/>
                  </a:lnTo>
                  <a:lnTo>
                    <a:pt x="187" y="27"/>
                  </a:lnTo>
                  <a:lnTo>
                    <a:pt x="189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4" y="33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8" y="41"/>
                  </a:lnTo>
                  <a:lnTo>
                    <a:pt x="199" y="41"/>
                  </a:lnTo>
                  <a:lnTo>
                    <a:pt x="200" y="41"/>
                  </a:lnTo>
                  <a:lnTo>
                    <a:pt x="201" y="39"/>
                  </a:lnTo>
                  <a:lnTo>
                    <a:pt x="204" y="36"/>
                  </a:lnTo>
                  <a:lnTo>
                    <a:pt x="207" y="34"/>
                  </a:lnTo>
                  <a:lnTo>
                    <a:pt x="209" y="34"/>
                  </a:lnTo>
                  <a:lnTo>
                    <a:pt x="212" y="35"/>
                  </a:lnTo>
                  <a:lnTo>
                    <a:pt x="213" y="38"/>
                  </a:lnTo>
                  <a:lnTo>
                    <a:pt x="213" y="41"/>
                  </a:lnTo>
                  <a:lnTo>
                    <a:pt x="212" y="46"/>
                  </a:lnTo>
                  <a:lnTo>
                    <a:pt x="209" y="51"/>
                  </a:lnTo>
                  <a:lnTo>
                    <a:pt x="208" y="55"/>
                  </a:lnTo>
                  <a:lnTo>
                    <a:pt x="206" y="61"/>
                  </a:lnTo>
                  <a:lnTo>
                    <a:pt x="204" y="63"/>
                  </a:lnTo>
                  <a:lnTo>
                    <a:pt x="201" y="64"/>
                  </a:lnTo>
                  <a:lnTo>
                    <a:pt x="199" y="65"/>
                  </a:lnTo>
                  <a:lnTo>
                    <a:pt x="196" y="64"/>
                  </a:lnTo>
                  <a:lnTo>
                    <a:pt x="188" y="60"/>
                  </a:lnTo>
                  <a:lnTo>
                    <a:pt x="180" y="59"/>
                  </a:lnTo>
                  <a:lnTo>
                    <a:pt x="175" y="59"/>
                  </a:lnTo>
                  <a:lnTo>
                    <a:pt x="171" y="59"/>
                  </a:lnTo>
                  <a:lnTo>
                    <a:pt x="168" y="60"/>
                  </a:lnTo>
                  <a:lnTo>
                    <a:pt x="167" y="63"/>
                  </a:lnTo>
                  <a:lnTo>
                    <a:pt x="166" y="67"/>
                  </a:lnTo>
                  <a:lnTo>
                    <a:pt x="166" y="74"/>
                  </a:lnTo>
                  <a:lnTo>
                    <a:pt x="167" y="78"/>
                  </a:lnTo>
                  <a:lnTo>
                    <a:pt x="168" y="80"/>
                  </a:lnTo>
                  <a:lnTo>
                    <a:pt x="170" y="83"/>
                  </a:lnTo>
                  <a:lnTo>
                    <a:pt x="173" y="85"/>
                  </a:lnTo>
                  <a:lnTo>
                    <a:pt x="177" y="89"/>
                  </a:lnTo>
                  <a:lnTo>
                    <a:pt x="181" y="95"/>
                  </a:lnTo>
                  <a:lnTo>
                    <a:pt x="183" y="101"/>
                  </a:lnTo>
                  <a:lnTo>
                    <a:pt x="183" y="110"/>
                  </a:lnTo>
                  <a:lnTo>
                    <a:pt x="183" y="117"/>
                  </a:lnTo>
                  <a:lnTo>
                    <a:pt x="181" y="121"/>
                  </a:lnTo>
                  <a:lnTo>
                    <a:pt x="180" y="121"/>
                  </a:lnTo>
                  <a:lnTo>
                    <a:pt x="179" y="120"/>
                  </a:lnTo>
                  <a:lnTo>
                    <a:pt x="179" y="118"/>
                  </a:lnTo>
                  <a:lnTo>
                    <a:pt x="177" y="117"/>
                  </a:lnTo>
                  <a:lnTo>
                    <a:pt x="176" y="112"/>
                  </a:lnTo>
                  <a:lnTo>
                    <a:pt x="174" y="106"/>
                  </a:lnTo>
                  <a:lnTo>
                    <a:pt x="170" y="102"/>
                  </a:lnTo>
                  <a:lnTo>
                    <a:pt x="166" y="99"/>
                  </a:lnTo>
                  <a:lnTo>
                    <a:pt x="162" y="101"/>
                  </a:lnTo>
                  <a:lnTo>
                    <a:pt x="160" y="102"/>
                  </a:lnTo>
                  <a:lnTo>
                    <a:pt x="158" y="105"/>
                  </a:lnTo>
                  <a:lnTo>
                    <a:pt x="160" y="111"/>
                  </a:lnTo>
                  <a:lnTo>
                    <a:pt x="162" y="118"/>
                  </a:lnTo>
                  <a:lnTo>
                    <a:pt x="162" y="128"/>
                  </a:lnTo>
                  <a:lnTo>
                    <a:pt x="162" y="133"/>
                  </a:lnTo>
                  <a:lnTo>
                    <a:pt x="161" y="137"/>
                  </a:lnTo>
                  <a:lnTo>
                    <a:pt x="158" y="141"/>
                  </a:lnTo>
                  <a:lnTo>
                    <a:pt x="156" y="143"/>
                  </a:lnTo>
                  <a:lnTo>
                    <a:pt x="149" y="146"/>
                  </a:lnTo>
                  <a:lnTo>
                    <a:pt x="142" y="146"/>
                  </a:lnTo>
                  <a:lnTo>
                    <a:pt x="135" y="145"/>
                  </a:lnTo>
                  <a:lnTo>
                    <a:pt x="129" y="142"/>
                  </a:lnTo>
                  <a:lnTo>
                    <a:pt x="126" y="141"/>
                  </a:lnTo>
                  <a:lnTo>
                    <a:pt x="125" y="141"/>
                  </a:lnTo>
                  <a:lnTo>
                    <a:pt x="124" y="141"/>
                  </a:lnTo>
                  <a:lnTo>
                    <a:pt x="123" y="142"/>
                  </a:lnTo>
                  <a:lnTo>
                    <a:pt x="120" y="146"/>
                  </a:lnTo>
                  <a:lnTo>
                    <a:pt x="118" y="150"/>
                  </a:lnTo>
                  <a:lnTo>
                    <a:pt x="117" y="152"/>
                  </a:lnTo>
                  <a:lnTo>
                    <a:pt x="116" y="153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1" y="150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8" y="143"/>
                  </a:lnTo>
                  <a:lnTo>
                    <a:pt x="111" y="135"/>
                  </a:lnTo>
                  <a:lnTo>
                    <a:pt x="113" y="126"/>
                  </a:lnTo>
                  <a:lnTo>
                    <a:pt x="112" y="121"/>
                  </a:lnTo>
                  <a:lnTo>
                    <a:pt x="110" y="116"/>
                  </a:lnTo>
                  <a:lnTo>
                    <a:pt x="108" y="112"/>
                  </a:lnTo>
                  <a:lnTo>
                    <a:pt x="110" y="109"/>
                  </a:lnTo>
                  <a:lnTo>
                    <a:pt x="111" y="108"/>
                  </a:lnTo>
                  <a:lnTo>
                    <a:pt x="113" y="106"/>
                  </a:lnTo>
                  <a:lnTo>
                    <a:pt x="114" y="106"/>
                  </a:lnTo>
                  <a:lnTo>
                    <a:pt x="118" y="106"/>
                  </a:lnTo>
                  <a:lnTo>
                    <a:pt x="123" y="108"/>
                  </a:lnTo>
                  <a:lnTo>
                    <a:pt x="127" y="109"/>
                  </a:lnTo>
                  <a:lnTo>
                    <a:pt x="130" y="108"/>
                  </a:lnTo>
                  <a:lnTo>
                    <a:pt x="132" y="108"/>
                  </a:lnTo>
                  <a:lnTo>
                    <a:pt x="133" y="105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1"/>
                  </a:lnTo>
                  <a:lnTo>
                    <a:pt x="131" y="99"/>
                  </a:lnTo>
                  <a:lnTo>
                    <a:pt x="129" y="99"/>
                  </a:lnTo>
                  <a:lnTo>
                    <a:pt x="126" y="98"/>
                  </a:lnTo>
                  <a:lnTo>
                    <a:pt x="124" y="97"/>
                  </a:lnTo>
                  <a:lnTo>
                    <a:pt x="122" y="95"/>
                  </a:lnTo>
                  <a:lnTo>
                    <a:pt x="119" y="92"/>
                  </a:lnTo>
                  <a:lnTo>
                    <a:pt x="114" y="85"/>
                  </a:lnTo>
                  <a:lnTo>
                    <a:pt x="113" y="77"/>
                  </a:lnTo>
                  <a:lnTo>
                    <a:pt x="112" y="73"/>
                  </a:lnTo>
                  <a:lnTo>
                    <a:pt x="110" y="71"/>
                  </a:lnTo>
                  <a:lnTo>
                    <a:pt x="106" y="70"/>
                  </a:lnTo>
                  <a:lnTo>
                    <a:pt x="101" y="68"/>
                  </a:lnTo>
                  <a:lnTo>
                    <a:pt x="91" y="70"/>
                  </a:lnTo>
                  <a:lnTo>
                    <a:pt x="79" y="72"/>
                  </a:lnTo>
                  <a:lnTo>
                    <a:pt x="68" y="76"/>
                  </a:lnTo>
                  <a:lnTo>
                    <a:pt x="57" y="76"/>
                  </a:lnTo>
                  <a:lnTo>
                    <a:pt x="48" y="76"/>
                  </a:lnTo>
                  <a:lnTo>
                    <a:pt x="37" y="76"/>
                  </a:lnTo>
                  <a:lnTo>
                    <a:pt x="29" y="76"/>
                  </a:lnTo>
                  <a:lnTo>
                    <a:pt x="22" y="74"/>
                  </a:lnTo>
                  <a:lnTo>
                    <a:pt x="19" y="73"/>
                  </a:lnTo>
                  <a:lnTo>
                    <a:pt x="18" y="72"/>
                  </a:lnTo>
                  <a:lnTo>
                    <a:pt x="17" y="70"/>
                  </a:lnTo>
                  <a:lnTo>
                    <a:pt x="17" y="67"/>
                  </a:lnTo>
                  <a:lnTo>
                    <a:pt x="20" y="60"/>
                  </a:lnTo>
                  <a:lnTo>
                    <a:pt x="28" y="52"/>
                  </a:lnTo>
                  <a:lnTo>
                    <a:pt x="35" y="45"/>
                  </a:lnTo>
                  <a:lnTo>
                    <a:pt x="43" y="40"/>
                  </a:lnTo>
                  <a:lnTo>
                    <a:pt x="56" y="34"/>
                  </a:lnTo>
                  <a:lnTo>
                    <a:pt x="66" y="32"/>
                  </a:lnTo>
                  <a:lnTo>
                    <a:pt x="69" y="30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8" y="23"/>
                  </a:lnTo>
                  <a:lnTo>
                    <a:pt x="80" y="19"/>
                  </a:lnTo>
                  <a:lnTo>
                    <a:pt x="80" y="16"/>
                  </a:lnTo>
                  <a:lnTo>
                    <a:pt x="81" y="14"/>
                  </a:lnTo>
                  <a:lnTo>
                    <a:pt x="88" y="10"/>
                  </a:lnTo>
                  <a:lnTo>
                    <a:pt x="97" y="7"/>
                  </a:lnTo>
                  <a:lnTo>
                    <a:pt x="105" y="4"/>
                  </a:lnTo>
                  <a:lnTo>
                    <a:pt x="116" y="3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49" y="0"/>
                  </a:lnTo>
                  <a:close/>
                  <a:moveTo>
                    <a:pt x="3" y="128"/>
                  </a:moveTo>
                  <a:lnTo>
                    <a:pt x="6" y="123"/>
                  </a:lnTo>
                  <a:lnTo>
                    <a:pt x="11" y="118"/>
                  </a:lnTo>
                  <a:lnTo>
                    <a:pt x="18" y="115"/>
                  </a:lnTo>
                  <a:lnTo>
                    <a:pt x="26" y="112"/>
                  </a:lnTo>
                  <a:lnTo>
                    <a:pt x="35" y="110"/>
                  </a:lnTo>
                  <a:lnTo>
                    <a:pt x="42" y="108"/>
                  </a:lnTo>
                  <a:lnTo>
                    <a:pt x="49" y="103"/>
                  </a:lnTo>
                  <a:lnTo>
                    <a:pt x="54" y="99"/>
                  </a:lnTo>
                  <a:lnTo>
                    <a:pt x="59" y="93"/>
                  </a:lnTo>
                  <a:lnTo>
                    <a:pt x="64" y="89"/>
                  </a:lnTo>
                  <a:lnTo>
                    <a:pt x="69" y="85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8" y="91"/>
                  </a:lnTo>
                  <a:lnTo>
                    <a:pt x="75" y="95"/>
                  </a:lnTo>
                  <a:lnTo>
                    <a:pt x="73" y="98"/>
                  </a:lnTo>
                  <a:lnTo>
                    <a:pt x="72" y="102"/>
                  </a:lnTo>
                  <a:lnTo>
                    <a:pt x="72" y="105"/>
                  </a:lnTo>
                  <a:lnTo>
                    <a:pt x="72" y="110"/>
                  </a:lnTo>
                  <a:lnTo>
                    <a:pt x="72" y="115"/>
                  </a:lnTo>
                  <a:lnTo>
                    <a:pt x="70" y="117"/>
                  </a:lnTo>
                  <a:lnTo>
                    <a:pt x="69" y="120"/>
                  </a:lnTo>
                  <a:lnTo>
                    <a:pt x="66" y="120"/>
                  </a:lnTo>
                  <a:lnTo>
                    <a:pt x="64" y="121"/>
                  </a:lnTo>
                  <a:lnTo>
                    <a:pt x="63" y="123"/>
                  </a:lnTo>
                  <a:lnTo>
                    <a:pt x="63" y="127"/>
                  </a:lnTo>
                  <a:lnTo>
                    <a:pt x="63" y="131"/>
                  </a:lnTo>
                  <a:lnTo>
                    <a:pt x="64" y="135"/>
                  </a:lnTo>
                  <a:lnTo>
                    <a:pt x="66" y="137"/>
                  </a:lnTo>
                  <a:lnTo>
                    <a:pt x="64" y="140"/>
                  </a:lnTo>
                  <a:lnTo>
                    <a:pt x="63" y="142"/>
                  </a:lnTo>
                  <a:lnTo>
                    <a:pt x="60" y="143"/>
                  </a:lnTo>
                  <a:lnTo>
                    <a:pt x="57" y="142"/>
                  </a:lnTo>
                  <a:lnTo>
                    <a:pt x="55" y="141"/>
                  </a:lnTo>
                  <a:lnTo>
                    <a:pt x="53" y="139"/>
                  </a:lnTo>
                  <a:lnTo>
                    <a:pt x="49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5" y="139"/>
                  </a:lnTo>
                  <a:lnTo>
                    <a:pt x="29" y="145"/>
                  </a:lnTo>
                  <a:lnTo>
                    <a:pt x="25" y="148"/>
                  </a:lnTo>
                  <a:lnTo>
                    <a:pt x="19" y="149"/>
                  </a:lnTo>
                  <a:lnTo>
                    <a:pt x="10" y="149"/>
                  </a:lnTo>
                  <a:lnTo>
                    <a:pt x="5" y="148"/>
                  </a:lnTo>
                  <a:lnTo>
                    <a:pt x="1" y="146"/>
                  </a:lnTo>
                  <a:lnTo>
                    <a:pt x="0" y="143"/>
                  </a:lnTo>
                  <a:lnTo>
                    <a:pt x="0" y="141"/>
                  </a:lnTo>
                  <a:lnTo>
                    <a:pt x="1" y="134"/>
                  </a:lnTo>
                  <a:lnTo>
                    <a:pt x="3" y="12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上海"/>
            <p:cNvSpPr>
              <a:spLocks noEditPoints="1"/>
            </p:cNvSpPr>
            <p:nvPr/>
          </p:nvSpPr>
          <p:spPr bwMode="auto">
            <a:xfrm>
              <a:off x="6797759" y="4496035"/>
              <a:ext cx="95251" cy="133357"/>
            </a:xfrm>
            <a:custGeom>
              <a:avLst/>
              <a:gdLst>
                <a:gd name="T0" fmla="*/ 121 w 357"/>
                <a:gd name="T1" fmla="*/ 465 h 494"/>
                <a:gd name="T2" fmla="*/ 98 w 357"/>
                <a:gd name="T3" fmla="*/ 454 h 494"/>
                <a:gd name="T4" fmla="*/ 48 w 357"/>
                <a:gd name="T5" fmla="*/ 449 h 494"/>
                <a:gd name="T6" fmla="*/ 30 w 357"/>
                <a:gd name="T7" fmla="*/ 439 h 494"/>
                <a:gd name="T8" fmla="*/ 25 w 357"/>
                <a:gd name="T9" fmla="*/ 416 h 494"/>
                <a:gd name="T10" fmla="*/ 22 w 357"/>
                <a:gd name="T11" fmla="*/ 373 h 494"/>
                <a:gd name="T12" fmla="*/ 11 w 357"/>
                <a:gd name="T13" fmla="*/ 365 h 494"/>
                <a:gd name="T14" fmla="*/ 0 w 357"/>
                <a:gd name="T15" fmla="*/ 366 h 494"/>
                <a:gd name="T16" fmla="*/ 5 w 357"/>
                <a:gd name="T17" fmla="*/ 342 h 494"/>
                <a:gd name="T18" fmla="*/ 32 w 357"/>
                <a:gd name="T19" fmla="*/ 302 h 494"/>
                <a:gd name="T20" fmla="*/ 46 w 357"/>
                <a:gd name="T21" fmla="*/ 247 h 494"/>
                <a:gd name="T22" fmla="*/ 50 w 357"/>
                <a:gd name="T23" fmla="*/ 184 h 494"/>
                <a:gd name="T24" fmla="*/ 80 w 357"/>
                <a:gd name="T25" fmla="*/ 157 h 494"/>
                <a:gd name="T26" fmla="*/ 113 w 357"/>
                <a:gd name="T27" fmla="*/ 146 h 494"/>
                <a:gd name="T28" fmla="*/ 163 w 357"/>
                <a:gd name="T29" fmla="*/ 164 h 494"/>
                <a:gd name="T30" fmla="*/ 199 w 357"/>
                <a:gd name="T31" fmla="*/ 184 h 494"/>
                <a:gd name="T32" fmla="*/ 233 w 357"/>
                <a:gd name="T33" fmla="*/ 200 h 494"/>
                <a:gd name="T34" fmla="*/ 287 w 357"/>
                <a:gd name="T35" fmla="*/ 241 h 494"/>
                <a:gd name="T36" fmla="*/ 325 w 357"/>
                <a:gd name="T37" fmla="*/ 298 h 494"/>
                <a:gd name="T38" fmla="*/ 350 w 357"/>
                <a:gd name="T39" fmla="*/ 340 h 494"/>
                <a:gd name="T40" fmla="*/ 357 w 357"/>
                <a:gd name="T41" fmla="*/ 372 h 494"/>
                <a:gd name="T42" fmla="*/ 348 w 357"/>
                <a:gd name="T43" fmla="*/ 402 h 494"/>
                <a:gd name="T44" fmla="*/ 323 w 357"/>
                <a:gd name="T45" fmla="*/ 411 h 494"/>
                <a:gd name="T46" fmla="*/ 265 w 357"/>
                <a:gd name="T47" fmla="*/ 409 h 494"/>
                <a:gd name="T48" fmla="*/ 215 w 357"/>
                <a:gd name="T49" fmla="*/ 421 h 494"/>
                <a:gd name="T50" fmla="*/ 192 w 357"/>
                <a:gd name="T51" fmla="*/ 448 h 494"/>
                <a:gd name="T52" fmla="*/ 171 w 357"/>
                <a:gd name="T53" fmla="*/ 472 h 494"/>
                <a:gd name="T54" fmla="*/ 71 w 357"/>
                <a:gd name="T55" fmla="*/ 6 h 494"/>
                <a:gd name="T56" fmla="*/ 99 w 357"/>
                <a:gd name="T57" fmla="*/ 0 h 494"/>
                <a:gd name="T58" fmla="*/ 144 w 357"/>
                <a:gd name="T59" fmla="*/ 25 h 494"/>
                <a:gd name="T60" fmla="*/ 190 w 357"/>
                <a:gd name="T61" fmla="*/ 45 h 494"/>
                <a:gd name="T62" fmla="*/ 213 w 357"/>
                <a:gd name="T63" fmla="*/ 62 h 494"/>
                <a:gd name="T64" fmla="*/ 266 w 357"/>
                <a:gd name="T65" fmla="*/ 84 h 494"/>
                <a:gd name="T66" fmla="*/ 304 w 357"/>
                <a:gd name="T67" fmla="*/ 92 h 494"/>
                <a:gd name="T68" fmla="*/ 313 w 357"/>
                <a:gd name="T69" fmla="*/ 99 h 494"/>
                <a:gd name="T70" fmla="*/ 314 w 357"/>
                <a:gd name="T71" fmla="*/ 112 h 494"/>
                <a:gd name="T72" fmla="*/ 284 w 357"/>
                <a:gd name="T73" fmla="*/ 137 h 494"/>
                <a:gd name="T74" fmla="*/ 260 w 357"/>
                <a:gd name="T75" fmla="*/ 135 h 494"/>
                <a:gd name="T76" fmla="*/ 188 w 357"/>
                <a:gd name="T77" fmla="*/ 106 h 494"/>
                <a:gd name="T78" fmla="*/ 125 w 357"/>
                <a:gd name="T79" fmla="*/ 84 h 494"/>
                <a:gd name="T80" fmla="*/ 98 w 357"/>
                <a:gd name="T81" fmla="*/ 71 h 494"/>
                <a:gd name="T82" fmla="*/ 51 w 357"/>
                <a:gd name="T83" fmla="*/ 42 h 494"/>
                <a:gd name="T84" fmla="*/ 43 w 357"/>
                <a:gd name="T85" fmla="*/ 31 h 494"/>
                <a:gd name="T86" fmla="*/ 46 w 357"/>
                <a:gd name="T87" fmla="*/ 20 h 494"/>
                <a:gd name="T88" fmla="*/ 71 w 357"/>
                <a:gd name="T89" fmla="*/ 6 h 494"/>
                <a:gd name="T90" fmla="*/ 215 w 357"/>
                <a:gd name="T91" fmla="*/ 162 h 494"/>
                <a:gd name="T92" fmla="*/ 222 w 357"/>
                <a:gd name="T93" fmla="*/ 157 h 494"/>
                <a:gd name="T94" fmla="*/ 260 w 357"/>
                <a:gd name="T95" fmla="*/ 166 h 494"/>
                <a:gd name="T96" fmla="*/ 282 w 357"/>
                <a:gd name="T97" fmla="*/ 183 h 494"/>
                <a:gd name="T98" fmla="*/ 278 w 357"/>
                <a:gd name="T99" fmla="*/ 193 h 494"/>
                <a:gd name="T100" fmla="*/ 253 w 357"/>
                <a:gd name="T101" fmla="*/ 183 h 494"/>
                <a:gd name="T102" fmla="*/ 289 w 357"/>
                <a:gd name="T103" fmla="*/ 175 h 494"/>
                <a:gd name="T104" fmla="*/ 293 w 357"/>
                <a:gd name="T105" fmla="*/ 171 h 494"/>
                <a:gd name="T106" fmla="*/ 319 w 357"/>
                <a:gd name="T107" fmla="*/ 189 h 494"/>
                <a:gd name="T108" fmla="*/ 315 w 357"/>
                <a:gd name="T109" fmla="*/ 194 h 494"/>
                <a:gd name="T110" fmla="*/ 295 w 357"/>
                <a:gd name="T111" fmla="*/ 187 h 494"/>
                <a:gd name="T112" fmla="*/ 289 w 357"/>
                <a:gd name="T113" fmla="*/ 175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7" h="494">
                  <a:moveTo>
                    <a:pt x="132" y="494"/>
                  </a:moveTo>
                  <a:lnTo>
                    <a:pt x="129" y="485"/>
                  </a:lnTo>
                  <a:lnTo>
                    <a:pt x="125" y="473"/>
                  </a:lnTo>
                  <a:lnTo>
                    <a:pt x="121" y="465"/>
                  </a:lnTo>
                  <a:lnTo>
                    <a:pt x="117" y="460"/>
                  </a:lnTo>
                  <a:lnTo>
                    <a:pt x="112" y="456"/>
                  </a:lnTo>
                  <a:lnTo>
                    <a:pt x="107" y="455"/>
                  </a:lnTo>
                  <a:lnTo>
                    <a:pt x="98" y="454"/>
                  </a:lnTo>
                  <a:lnTo>
                    <a:pt x="80" y="454"/>
                  </a:lnTo>
                  <a:lnTo>
                    <a:pt x="68" y="453"/>
                  </a:lnTo>
                  <a:lnTo>
                    <a:pt x="55" y="450"/>
                  </a:lnTo>
                  <a:lnTo>
                    <a:pt x="48" y="449"/>
                  </a:lnTo>
                  <a:lnTo>
                    <a:pt x="42" y="447"/>
                  </a:lnTo>
                  <a:lnTo>
                    <a:pt x="37" y="445"/>
                  </a:lnTo>
                  <a:lnTo>
                    <a:pt x="32" y="442"/>
                  </a:lnTo>
                  <a:lnTo>
                    <a:pt x="30" y="439"/>
                  </a:lnTo>
                  <a:lnTo>
                    <a:pt x="27" y="435"/>
                  </a:lnTo>
                  <a:lnTo>
                    <a:pt x="26" y="431"/>
                  </a:lnTo>
                  <a:lnTo>
                    <a:pt x="26" y="427"/>
                  </a:lnTo>
                  <a:lnTo>
                    <a:pt x="25" y="416"/>
                  </a:lnTo>
                  <a:lnTo>
                    <a:pt x="25" y="403"/>
                  </a:lnTo>
                  <a:lnTo>
                    <a:pt x="24" y="390"/>
                  </a:lnTo>
                  <a:lnTo>
                    <a:pt x="23" y="380"/>
                  </a:lnTo>
                  <a:lnTo>
                    <a:pt x="22" y="373"/>
                  </a:lnTo>
                  <a:lnTo>
                    <a:pt x="18" y="367"/>
                  </a:lnTo>
                  <a:lnTo>
                    <a:pt x="17" y="365"/>
                  </a:lnTo>
                  <a:lnTo>
                    <a:pt x="13" y="365"/>
                  </a:lnTo>
                  <a:lnTo>
                    <a:pt x="11" y="365"/>
                  </a:lnTo>
                  <a:lnTo>
                    <a:pt x="7" y="366"/>
                  </a:lnTo>
                  <a:lnTo>
                    <a:pt x="5" y="367"/>
                  </a:lnTo>
                  <a:lnTo>
                    <a:pt x="3" y="367"/>
                  </a:lnTo>
                  <a:lnTo>
                    <a:pt x="0" y="366"/>
                  </a:lnTo>
                  <a:lnTo>
                    <a:pt x="0" y="361"/>
                  </a:lnTo>
                  <a:lnTo>
                    <a:pt x="0" y="355"/>
                  </a:lnTo>
                  <a:lnTo>
                    <a:pt x="3" y="349"/>
                  </a:lnTo>
                  <a:lnTo>
                    <a:pt x="5" y="342"/>
                  </a:lnTo>
                  <a:lnTo>
                    <a:pt x="8" y="335"/>
                  </a:lnTo>
                  <a:lnTo>
                    <a:pt x="18" y="321"/>
                  </a:lnTo>
                  <a:lnTo>
                    <a:pt x="29" y="309"/>
                  </a:lnTo>
                  <a:lnTo>
                    <a:pt x="32" y="302"/>
                  </a:lnTo>
                  <a:lnTo>
                    <a:pt x="37" y="292"/>
                  </a:lnTo>
                  <a:lnTo>
                    <a:pt x="39" y="283"/>
                  </a:lnTo>
                  <a:lnTo>
                    <a:pt x="42" y="271"/>
                  </a:lnTo>
                  <a:lnTo>
                    <a:pt x="46" y="247"/>
                  </a:lnTo>
                  <a:lnTo>
                    <a:pt x="50" y="223"/>
                  </a:lnTo>
                  <a:lnTo>
                    <a:pt x="50" y="204"/>
                  </a:lnTo>
                  <a:lnTo>
                    <a:pt x="50" y="190"/>
                  </a:lnTo>
                  <a:lnTo>
                    <a:pt x="50" y="184"/>
                  </a:lnTo>
                  <a:lnTo>
                    <a:pt x="52" y="178"/>
                  </a:lnTo>
                  <a:lnTo>
                    <a:pt x="56" y="172"/>
                  </a:lnTo>
                  <a:lnTo>
                    <a:pt x="62" y="168"/>
                  </a:lnTo>
                  <a:lnTo>
                    <a:pt x="80" y="157"/>
                  </a:lnTo>
                  <a:lnTo>
                    <a:pt x="96" y="146"/>
                  </a:lnTo>
                  <a:lnTo>
                    <a:pt x="100" y="144"/>
                  </a:lnTo>
                  <a:lnTo>
                    <a:pt x="104" y="141"/>
                  </a:lnTo>
                  <a:lnTo>
                    <a:pt x="113" y="146"/>
                  </a:lnTo>
                  <a:lnTo>
                    <a:pt x="125" y="150"/>
                  </a:lnTo>
                  <a:lnTo>
                    <a:pt x="136" y="155"/>
                  </a:lnTo>
                  <a:lnTo>
                    <a:pt x="150" y="159"/>
                  </a:lnTo>
                  <a:lnTo>
                    <a:pt x="163" y="164"/>
                  </a:lnTo>
                  <a:lnTo>
                    <a:pt x="174" y="171"/>
                  </a:lnTo>
                  <a:lnTo>
                    <a:pt x="182" y="177"/>
                  </a:lnTo>
                  <a:lnTo>
                    <a:pt x="190" y="181"/>
                  </a:lnTo>
                  <a:lnTo>
                    <a:pt x="199" y="184"/>
                  </a:lnTo>
                  <a:lnTo>
                    <a:pt x="209" y="188"/>
                  </a:lnTo>
                  <a:lnTo>
                    <a:pt x="216" y="190"/>
                  </a:lnTo>
                  <a:lnTo>
                    <a:pt x="225" y="194"/>
                  </a:lnTo>
                  <a:lnTo>
                    <a:pt x="233" y="200"/>
                  </a:lnTo>
                  <a:lnTo>
                    <a:pt x="243" y="206"/>
                  </a:lnTo>
                  <a:lnTo>
                    <a:pt x="262" y="220"/>
                  </a:lnTo>
                  <a:lnTo>
                    <a:pt x="278" y="234"/>
                  </a:lnTo>
                  <a:lnTo>
                    <a:pt x="287" y="241"/>
                  </a:lnTo>
                  <a:lnTo>
                    <a:pt x="294" y="251"/>
                  </a:lnTo>
                  <a:lnTo>
                    <a:pt x="302" y="261"/>
                  </a:lnTo>
                  <a:lnTo>
                    <a:pt x="310" y="275"/>
                  </a:lnTo>
                  <a:lnTo>
                    <a:pt x="325" y="298"/>
                  </a:lnTo>
                  <a:lnTo>
                    <a:pt x="338" y="317"/>
                  </a:lnTo>
                  <a:lnTo>
                    <a:pt x="342" y="326"/>
                  </a:lnTo>
                  <a:lnTo>
                    <a:pt x="346" y="333"/>
                  </a:lnTo>
                  <a:lnTo>
                    <a:pt x="350" y="340"/>
                  </a:lnTo>
                  <a:lnTo>
                    <a:pt x="352" y="348"/>
                  </a:lnTo>
                  <a:lnTo>
                    <a:pt x="354" y="355"/>
                  </a:lnTo>
                  <a:lnTo>
                    <a:pt x="356" y="364"/>
                  </a:lnTo>
                  <a:lnTo>
                    <a:pt x="357" y="372"/>
                  </a:lnTo>
                  <a:lnTo>
                    <a:pt x="357" y="382"/>
                  </a:lnTo>
                  <a:lnTo>
                    <a:pt x="356" y="390"/>
                  </a:lnTo>
                  <a:lnTo>
                    <a:pt x="352" y="397"/>
                  </a:lnTo>
                  <a:lnTo>
                    <a:pt x="348" y="402"/>
                  </a:lnTo>
                  <a:lnTo>
                    <a:pt x="342" y="405"/>
                  </a:lnTo>
                  <a:lnTo>
                    <a:pt x="337" y="408"/>
                  </a:lnTo>
                  <a:lnTo>
                    <a:pt x="331" y="410"/>
                  </a:lnTo>
                  <a:lnTo>
                    <a:pt x="323" y="411"/>
                  </a:lnTo>
                  <a:lnTo>
                    <a:pt x="316" y="411"/>
                  </a:lnTo>
                  <a:lnTo>
                    <a:pt x="302" y="411"/>
                  </a:lnTo>
                  <a:lnTo>
                    <a:pt x="284" y="410"/>
                  </a:lnTo>
                  <a:lnTo>
                    <a:pt x="265" y="409"/>
                  </a:lnTo>
                  <a:lnTo>
                    <a:pt x="244" y="410"/>
                  </a:lnTo>
                  <a:lnTo>
                    <a:pt x="233" y="411"/>
                  </a:lnTo>
                  <a:lnTo>
                    <a:pt x="224" y="415"/>
                  </a:lnTo>
                  <a:lnTo>
                    <a:pt x="215" y="421"/>
                  </a:lnTo>
                  <a:lnTo>
                    <a:pt x="208" y="427"/>
                  </a:lnTo>
                  <a:lnTo>
                    <a:pt x="201" y="434"/>
                  </a:lnTo>
                  <a:lnTo>
                    <a:pt x="196" y="441"/>
                  </a:lnTo>
                  <a:lnTo>
                    <a:pt x="192" y="448"/>
                  </a:lnTo>
                  <a:lnTo>
                    <a:pt x="188" y="454"/>
                  </a:lnTo>
                  <a:lnTo>
                    <a:pt x="184" y="460"/>
                  </a:lnTo>
                  <a:lnTo>
                    <a:pt x="178" y="466"/>
                  </a:lnTo>
                  <a:lnTo>
                    <a:pt x="171" y="472"/>
                  </a:lnTo>
                  <a:lnTo>
                    <a:pt x="163" y="478"/>
                  </a:lnTo>
                  <a:lnTo>
                    <a:pt x="146" y="487"/>
                  </a:lnTo>
                  <a:lnTo>
                    <a:pt x="132" y="494"/>
                  </a:lnTo>
                  <a:close/>
                  <a:moveTo>
                    <a:pt x="71" y="6"/>
                  </a:moveTo>
                  <a:lnTo>
                    <a:pt x="79" y="5"/>
                  </a:lnTo>
                  <a:lnTo>
                    <a:pt x="88" y="1"/>
                  </a:lnTo>
                  <a:lnTo>
                    <a:pt x="93" y="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1" y="1"/>
                  </a:lnTo>
                  <a:lnTo>
                    <a:pt x="127" y="12"/>
                  </a:lnTo>
                  <a:lnTo>
                    <a:pt x="144" y="25"/>
                  </a:lnTo>
                  <a:lnTo>
                    <a:pt x="159" y="32"/>
                  </a:lnTo>
                  <a:lnTo>
                    <a:pt x="174" y="37"/>
                  </a:lnTo>
                  <a:lnTo>
                    <a:pt x="184" y="42"/>
                  </a:lnTo>
                  <a:lnTo>
                    <a:pt x="190" y="45"/>
                  </a:lnTo>
                  <a:lnTo>
                    <a:pt x="195" y="50"/>
                  </a:lnTo>
                  <a:lnTo>
                    <a:pt x="200" y="55"/>
                  </a:lnTo>
                  <a:lnTo>
                    <a:pt x="207" y="58"/>
                  </a:lnTo>
                  <a:lnTo>
                    <a:pt x="213" y="62"/>
                  </a:lnTo>
                  <a:lnTo>
                    <a:pt x="224" y="67"/>
                  </a:lnTo>
                  <a:lnTo>
                    <a:pt x="238" y="72"/>
                  </a:lnTo>
                  <a:lnTo>
                    <a:pt x="253" y="80"/>
                  </a:lnTo>
                  <a:lnTo>
                    <a:pt x="266" y="84"/>
                  </a:lnTo>
                  <a:lnTo>
                    <a:pt x="276" y="87"/>
                  </a:lnTo>
                  <a:lnTo>
                    <a:pt x="288" y="89"/>
                  </a:lnTo>
                  <a:lnTo>
                    <a:pt x="299" y="90"/>
                  </a:lnTo>
                  <a:lnTo>
                    <a:pt x="304" y="92"/>
                  </a:lnTo>
                  <a:lnTo>
                    <a:pt x="307" y="92"/>
                  </a:lnTo>
                  <a:lnTo>
                    <a:pt x="309" y="93"/>
                  </a:lnTo>
                  <a:lnTo>
                    <a:pt x="312" y="95"/>
                  </a:lnTo>
                  <a:lnTo>
                    <a:pt x="313" y="99"/>
                  </a:lnTo>
                  <a:lnTo>
                    <a:pt x="314" y="101"/>
                  </a:lnTo>
                  <a:lnTo>
                    <a:pt x="315" y="105"/>
                  </a:lnTo>
                  <a:lnTo>
                    <a:pt x="315" y="108"/>
                  </a:lnTo>
                  <a:lnTo>
                    <a:pt x="314" y="112"/>
                  </a:lnTo>
                  <a:lnTo>
                    <a:pt x="309" y="120"/>
                  </a:lnTo>
                  <a:lnTo>
                    <a:pt x="302" y="127"/>
                  </a:lnTo>
                  <a:lnTo>
                    <a:pt x="294" y="133"/>
                  </a:lnTo>
                  <a:lnTo>
                    <a:pt x="284" y="137"/>
                  </a:lnTo>
                  <a:lnTo>
                    <a:pt x="278" y="137"/>
                  </a:lnTo>
                  <a:lnTo>
                    <a:pt x="274" y="137"/>
                  </a:lnTo>
                  <a:lnTo>
                    <a:pt x="268" y="137"/>
                  </a:lnTo>
                  <a:lnTo>
                    <a:pt x="260" y="135"/>
                  </a:lnTo>
                  <a:lnTo>
                    <a:pt x="246" y="130"/>
                  </a:lnTo>
                  <a:lnTo>
                    <a:pt x="228" y="122"/>
                  </a:lnTo>
                  <a:lnTo>
                    <a:pt x="208" y="114"/>
                  </a:lnTo>
                  <a:lnTo>
                    <a:pt x="188" y="106"/>
                  </a:lnTo>
                  <a:lnTo>
                    <a:pt x="170" y="99"/>
                  </a:lnTo>
                  <a:lnTo>
                    <a:pt x="155" y="94"/>
                  </a:lnTo>
                  <a:lnTo>
                    <a:pt x="140" y="89"/>
                  </a:lnTo>
                  <a:lnTo>
                    <a:pt x="125" y="84"/>
                  </a:lnTo>
                  <a:lnTo>
                    <a:pt x="118" y="82"/>
                  </a:lnTo>
                  <a:lnTo>
                    <a:pt x="109" y="80"/>
                  </a:lnTo>
                  <a:lnTo>
                    <a:pt x="104" y="76"/>
                  </a:lnTo>
                  <a:lnTo>
                    <a:pt x="98" y="71"/>
                  </a:lnTo>
                  <a:lnTo>
                    <a:pt x="79" y="56"/>
                  </a:lnTo>
                  <a:lnTo>
                    <a:pt x="68" y="49"/>
                  </a:lnTo>
                  <a:lnTo>
                    <a:pt x="60" y="45"/>
                  </a:lnTo>
                  <a:lnTo>
                    <a:pt x="51" y="42"/>
                  </a:lnTo>
                  <a:lnTo>
                    <a:pt x="48" y="39"/>
                  </a:lnTo>
                  <a:lnTo>
                    <a:pt x="45" y="36"/>
                  </a:lnTo>
                  <a:lnTo>
                    <a:pt x="44" y="33"/>
                  </a:lnTo>
                  <a:lnTo>
                    <a:pt x="43" y="31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5" y="23"/>
                  </a:lnTo>
                  <a:lnTo>
                    <a:pt x="46" y="20"/>
                  </a:lnTo>
                  <a:lnTo>
                    <a:pt x="52" y="15"/>
                  </a:lnTo>
                  <a:lnTo>
                    <a:pt x="58" y="12"/>
                  </a:lnTo>
                  <a:lnTo>
                    <a:pt x="66" y="8"/>
                  </a:lnTo>
                  <a:lnTo>
                    <a:pt x="71" y="6"/>
                  </a:lnTo>
                  <a:close/>
                  <a:moveTo>
                    <a:pt x="220" y="166"/>
                  </a:moveTo>
                  <a:lnTo>
                    <a:pt x="216" y="165"/>
                  </a:lnTo>
                  <a:lnTo>
                    <a:pt x="215" y="163"/>
                  </a:lnTo>
                  <a:lnTo>
                    <a:pt x="215" y="162"/>
                  </a:lnTo>
                  <a:lnTo>
                    <a:pt x="215" y="159"/>
                  </a:lnTo>
                  <a:lnTo>
                    <a:pt x="216" y="158"/>
                  </a:lnTo>
                  <a:lnTo>
                    <a:pt x="219" y="157"/>
                  </a:lnTo>
                  <a:lnTo>
                    <a:pt x="222" y="157"/>
                  </a:lnTo>
                  <a:lnTo>
                    <a:pt x="227" y="158"/>
                  </a:lnTo>
                  <a:lnTo>
                    <a:pt x="238" y="160"/>
                  </a:lnTo>
                  <a:lnTo>
                    <a:pt x="250" y="163"/>
                  </a:lnTo>
                  <a:lnTo>
                    <a:pt x="260" y="166"/>
                  </a:lnTo>
                  <a:lnTo>
                    <a:pt x="270" y="171"/>
                  </a:lnTo>
                  <a:lnTo>
                    <a:pt x="276" y="175"/>
                  </a:lnTo>
                  <a:lnTo>
                    <a:pt x="279" y="179"/>
                  </a:lnTo>
                  <a:lnTo>
                    <a:pt x="282" y="183"/>
                  </a:lnTo>
                  <a:lnTo>
                    <a:pt x="283" y="188"/>
                  </a:lnTo>
                  <a:lnTo>
                    <a:pt x="282" y="190"/>
                  </a:lnTo>
                  <a:lnTo>
                    <a:pt x="281" y="191"/>
                  </a:lnTo>
                  <a:lnTo>
                    <a:pt x="278" y="193"/>
                  </a:lnTo>
                  <a:lnTo>
                    <a:pt x="275" y="194"/>
                  </a:lnTo>
                  <a:lnTo>
                    <a:pt x="269" y="193"/>
                  </a:lnTo>
                  <a:lnTo>
                    <a:pt x="263" y="190"/>
                  </a:lnTo>
                  <a:lnTo>
                    <a:pt x="253" y="183"/>
                  </a:lnTo>
                  <a:lnTo>
                    <a:pt x="241" y="178"/>
                  </a:lnTo>
                  <a:lnTo>
                    <a:pt x="231" y="172"/>
                  </a:lnTo>
                  <a:lnTo>
                    <a:pt x="220" y="166"/>
                  </a:lnTo>
                  <a:close/>
                  <a:moveTo>
                    <a:pt x="289" y="175"/>
                  </a:moveTo>
                  <a:lnTo>
                    <a:pt x="289" y="172"/>
                  </a:lnTo>
                  <a:lnTo>
                    <a:pt x="290" y="171"/>
                  </a:lnTo>
                  <a:lnTo>
                    <a:pt x="291" y="171"/>
                  </a:lnTo>
                  <a:lnTo>
                    <a:pt x="293" y="171"/>
                  </a:lnTo>
                  <a:lnTo>
                    <a:pt x="297" y="172"/>
                  </a:lnTo>
                  <a:lnTo>
                    <a:pt x="302" y="175"/>
                  </a:lnTo>
                  <a:lnTo>
                    <a:pt x="312" y="182"/>
                  </a:lnTo>
                  <a:lnTo>
                    <a:pt x="319" y="189"/>
                  </a:lnTo>
                  <a:lnTo>
                    <a:pt x="319" y="190"/>
                  </a:lnTo>
                  <a:lnTo>
                    <a:pt x="319" y="191"/>
                  </a:lnTo>
                  <a:lnTo>
                    <a:pt x="318" y="193"/>
                  </a:lnTo>
                  <a:lnTo>
                    <a:pt x="315" y="194"/>
                  </a:lnTo>
                  <a:lnTo>
                    <a:pt x="310" y="194"/>
                  </a:lnTo>
                  <a:lnTo>
                    <a:pt x="306" y="193"/>
                  </a:lnTo>
                  <a:lnTo>
                    <a:pt x="300" y="190"/>
                  </a:lnTo>
                  <a:lnTo>
                    <a:pt x="295" y="187"/>
                  </a:lnTo>
                  <a:lnTo>
                    <a:pt x="293" y="184"/>
                  </a:lnTo>
                  <a:lnTo>
                    <a:pt x="290" y="182"/>
                  </a:lnTo>
                  <a:lnTo>
                    <a:pt x="289" y="178"/>
                  </a:lnTo>
                  <a:lnTo>
                    <a:pt x="289" y="1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" name="黑龙江"/>
            <p:cNvSpPr/>
            <p:nvPr/>
          </p:nvSpPr>
          <p:spPr bwMode="auto">
            <a:xfrm>
              <a:off x="6550105" y="1990829"/>
              <a:ext cx="1095389" cy="1057330"/>
            </a:xfrm>
            <a:custGeom>
              <a:avLst/>
              <a:gdLst>
                <a:gd name="T0" fmla="*/ 385 w 4137"/>
                <a:gd name="T1" fmla="*/ 68 h 3992"/>
                <a:gd name="T2" fmla="*/ 616 w 4137"/>
                <a:gd name="T3" fmla="*/ 2 h 3992"/>
                <a:gd name="T4" fmla="*/ 893 w 4137"/>
                <a:gd name="T5" fmla="*/ 105 h 3992"/>
                <a:gd name="T6" fmla="*/ 1227 w 4137"/>
                <a:gd name="T7" fmla="*/ 198 h 3992"/>
                <a:gd name="T8" fmla="*/ 1337 w 4137"/>
                <a:gd name="T9" fmla="*/ 327 h 3992"/>
                <a:gd name="T10" fmla="*/ 1458 w 4137"/>
                <a:gd name="T11" fmla="*/ 485 h 3992"/>
                <a:gd name="T12" fmla="*/ 1574 w 4137"/>
                <a:gd name="T13" fmla="*/ 700 h 3992"/>
                <a:gd name="T14" fmla="*/ 1623 w 4137"/>
                <a:gd name="T15" fmla="*/ 786 h 3992"/>
                <a:gd name="T16" fmla="*/ 1780 w 4137"/>
                <a:gd name="T17" fmla="*/ 1046 h 3992"/>
                <a:gd name="T18" fmla="*/ 1874 w 4137"/>
                <a:gd name="T19" fmla="*/ 1293 h 3992"/>
                <a:gd name="T20" fmla="*/ 2045 w 4137"/>
                <a:gd name="T21" fmla="*/ 1461 h 3992"/>
                <a:gd name="T22" fmla="*/ 2302 w 4137"/>
                <a:gd name="T23" fmla="*/ 1468 h 3992"/>
                <a:gd name="T24" fmla="*/ 2485 w 4137"/>
                <a:gd name="T25" fmla="*/ 1457 h 3992"/>
                <a:gd name="T26" fmla="*/ 2681 w 4137"/>
                <a:gd name="T27" fmla="*/ 1624 h 3992"/>
                <a:gd name="T28" fmla="*/ 2844 w 4137"/>
                <a:gd name="T29" fmla="*/ 1695 h 3992"/>
                <a:gd name="T30" fmla="*/ 2942 w 4137"/>
                <a:gd name="T31" fmla="*/ 1854 h 3992"/>
                <a:gd name="T32" fmla="*/ 3074 w 4137"/>
                <a:gd name="T33" fmla="*/ 2101 h 3992"/>
                <a:gd name="T34" fmla="*/ 3345 w 4137"/>
                <a:gd name="T35" fmla="*/ 2034 h 3992"/>
                <a:gd name="T36" fmla="*/ 3520 w 4137"/>
                <a:gd name="T37" fmla="*/ 1878 h 3992"/>
                <a:gd name="T38" fmla="*/ 3652 w 4137"/>
                <a:gd name="T39" fmla="*/ 1771 h 3992"/>
                <a:gd name="T40" fmla="*/ 3909 w 4137"/>
                <a:gd name="T41" fmla="*/ 1599 h 3992"/>
                <a:gd name="T42" fmla="*/ 4124 w 4137"/>
                <a:gd name="T43" fmla="*/ 1502 h 3992"/>
                <a:gd name="T44" fmla="*/ 4074 w 4137"/>
                <a:gd name="T45" fmla="*/ 1766 h 3992"/>
                <a:gd name="T46" fmla="*/ 4009 w 4137"/>
                <a:gd name="T47" fmla="*/ 2032 h 3992"/>
                <a:gd name="T48" fmla="*/ 3993 w 4137"/>
                <a:gd name="T49" fmla="*/ 2413 h 3992"/>
                <a:gd name="T50" fmla="*/ 3947 w 4137"/>
                <a:gd name="T51" fmla="*/ 2706 h 3992"/>
                <a:gd name="T52" fmla="*/ 3915 w 4137"/>
                <a:gd name="T53" fmla="*/ 3042 h 3992"/>
                <a:gd name="T54" fmla="*/ 3518 w 4137"/>
                <a:gd name="T55" fmla="*/ 3043 h 3992"/>
                <a:gd name="T56" fmla="*/ 3363 w 4137"/>
                <a:gd name="T57" fmla="*/ 3261 h 3992"/>
                <a:gd name="T58" fmla="*/ 3446 w 4137"/>
                <a:gd name="T59" fmla="*/ 3579 h 3992"/>
                <a:gd name="T60" fmla="*/ 3484 w 4137"/>
                <a:gd name="T61" fmla="*/ 3907 h 3992"/>
                <a:gd name="T62" fmla="*/ 3256 w 4137"/>
                <a:gd name="T63" fmla="*/ 3855 h 3992"/>
                <a:gd name="T64" fmla="*/ 3121 w 4137"/>
                <a:gd name="T65" fmla="*/ 3790 h 3992"/>
                <a:gd name="T66" fmla="*/ 2932 w 4137"/>
                <a:gd name="T67" fmla="*/ 3832 h 3992"/>
                <a:gd name="T68" fmla="*/ 2812 w 4137"/>
                <a:gd name="T69" fmla="*/ 3991 h 3992"/>
                <a:gd name="T70" fmla="*/ 2588 w 4137"/>
                <a:gd name="T71" fmla="*/ 3700 h 3992"/>
                <a:gd name="T72" fmla="*/ 2480 w 4137"/>
                <a:gd name="T73" fmla="*/ 3784 h 3992"/>
                <a:gd name="T74" fmla="*/ 2322 w 4137"/>
                <a:gd name="T75" fmla="*/ 3737 h 3992"/>
                <a:gd name="T76" fmla="*/ 2178 w 4137"/>
                <a:gd name="T77" fmla="*/ 3632 h 3992"/>
                <a:gd name="T78" fmla="*/ 2098 w 4137"/>
                <a:gd name="T79" fmla="*/ 3465 h 3992"/>
                <a:gd name="T80" fmla="*/ 1802 w 4137"/>
                <a:gd name="T81" fmla="*/ 3460 h 3992"/>
                <a:gd name="T82" fmla="*/ 1598 w 4137"/>
                <a:gd name="T83" fmla="*/ 3370 h 3992"/>
                <a:gd name="T84" fmla="*/ 1383 w 4137"/>
                <a:gd name="T85" fmla="*/ 3393 h 3992"/>
                <a:gd name="T86" fmla="*/ 1134 w 4137"/>
                <a:gd name="T87" fmla="*/ 3214 h 3992"/>
                <a:gd name="T88" fmla="*/ 974 w 4137"/>
                <a:gd name="T89" fmla="*/ 3093 h 3992"/>
                <a:gd name="T90" fmla="*/ 869 w 4137"/>
                <a:gd name="T91" fmla="*/ 2964 h 3992"/>
                <a:gd name="T92" fmla="*/ 961 w 4137"/>
                <a:gd name="T93" fmla="*/ 2837 h 3992"/>
                <a:gd name="T94" fmla="*/ 855 w 4137"/>
                <a:gd name="T95" fmla="*/ 2860 h 3992"/>
                <a:gd name="T96" fmla="*/ 705 w 4137"/>
                <a:gd name="T97" fmla="*/ 2767 h 3992"/>
                <a:gd name="T98" fmla="*/ 803 w 4137"/>
                <a:gd name="T99" fmla="*/ 2410 h 3992"/>
                <a:gd name="T100" fmla="*/ 1094 w 4137"/>
                <a:gd name="T101" fmla="*/ 2176 h 3992"/>
                <a:gd name="T102" fmla="*/ 1163 w 4137"/>
                <a:gd name="T103" fmla="*/ 1909 h 3992"/>
                <a:gd name="T104" fmla="*/ 1242 w 4137"/>
                <a:gd name="T105" fmla="*/ 1570 h 3992"/>
                <a:gd name="T106" fmla="*/ 1302 w 4137"/>
                <a:gd name="T107" fmla="*/ 1221 h 3992"/>
                <a:gd name="T108" fmla="*/ 1361 w 4137"/>
                <a:gd name="T109" fmla="*/ 926 h 3992"/>
                <a:gd name="T110" fmla="*/ 1089 w 4137"/>
                <a:gd name="T111" fmla="*/ 774 h 3992"/>
                <a:gd name="T112" fmla="*/ 912 w 4137"/>
                <a:gd name="T113" fmla="*/ 916 h 3992"/>
                <a:gd name="T114" fmla="*/ 669 w 4137"/>
                <a:gd name="T115" fmla="*/ 959 h 3992"/>
                <a:gd name="T116" fmla="*/ 505 w 4137"/>
                <a:gd name="T117" fmla="*/ 840 h 3992"/>
                <a:gd name="T118" fmla="*/ 429 w 4137"/>
                <a:gd name="T119" fmla="*/ 592 h 3992"/>
                <a:gd name="T120" fmla="*/ 262 w 4137"/>
                <a:gd name="T121" fmla="*/ 518 h 3992"/>
                <a:gd name="T122" fmla="*/ 0 w 4137"/>
                <a:gd name="T123" fmla="*/ 496 h 3992"/>
                <a:gd name="T124" fmla="*/ 87 w 4137"/>
                <a:gd name="T125" fmla="*/ 216 h 3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7" h="3992">
                  <a:moveTo>
                    <a:pt x="49" y="156"/>
                  </a:moveTo>
                  <a:lnTo>
                    <a:pt x="60" y="153"/>
                  </a:lnTo>
                  <a:lnTo>
                    <a:pt x="71" y="150"/>
                  </a:lnTo>
                  <a:lnTo>
                    <a:pt x="82" y="145"/>
                  </a:lnTo>
                  <a:lnTo>
                    <a:pt x="92" y="139"/>
                  </a:lnTo>
                  <a:lnTo>
                    <a:pt x="102" y="132"/>
                  </a:lnTo>
                  <a:lnTo>
                    <a:pt x="114" y="124"/>
                  </a:lnTo>
                  <a:lnTo>
                    <a:pt x="120" y="120"/>
                  </a:lnTo>
                  <a:lnTo>
                    <a:pt x="127" y="118"/>
                  </a:lnTo>
                  <a:lnTo>
                    <a:pt x="134" y="115"/>
                  </a:lnTo>
                  <a:lnTo>
                    <a:pt x="144" y="114"/>
                  </a:lnTo>
                  <a:lnTo>
                    <a:pt x="161" y="114"/>
                  </a:lnTo>
                  <a:lnTo>
                    <a:pt x="175" y="113"/>
                  </a:lnTo>
                  <a:lnTo>
                    <a:pt x="182" y="112"/>
                  </a:lnTo>
                  <a:lnTo>
                    <a:pt x="187" y="111"/>
                  </a:lnTo>
                  <a:lnTo>
                    <a:pt x="192" y="108"/>
                  </a:lnTo>
                  <a:lnTo>
                    <a:pt x="195" y="106"/>
                  </a:lnTo>
                  <a:lnTo>
                    <a:pt x="202" y="97"/>
                  </a:lnTo>
                  <a:lnTo>
                    <a:pt x="212" y="89"/>
                  </a:lnTo>
                  <a:lnTo>
                    <a:pt x="217" y="86"/>
                  </a:lnTo>
                  <a:lnTo>
                    <a:pt x="222" y="82"/>
                  </a:lnTo>
                  <a:lnTo>
                    <a:pt x="228" y="80"/>
                  </a:lnTo>
                  <a:lnTo>
                    <a:pt x="234" y="77"/>
                  </a:lnTo>
                  <a:lnTo>
                    <a:pt x="245" y="76"/>
                  </a:lnTo>
                  <a:lnTo>
                    <a:pt x="255" y="77"/>
                  </a:lnTo>
                  <a:lnTo>
                    <a:pt x="262" y="80"/>
                  </a:lnTo>
                  <a:lnTo>
                    <a:pt x="269" y="82"/>
                  </a:lnTo>
                  <a:lnTo>
                    <a:pt x="275" y="84"/>
                  </a:lnTo>
                  <a:lnTo>
                    <a:pt x="283" y="86"/>
                  </a:lnTo>
                  <a:lnTo>
                    <a:pt x="293" y="84"/>
                  </a:lnTo>
                  <a:lnTo>
                    <a:pt x="302" y="81"/>
                  </a:lnTo>
                  <a:lnTo>
                    <a:pt x="313" y="76"/>
                  </a:lnTo>
                  <a:lnTo>
                    <a:pt x="326" y="71"/>
                  </a:lnTo>
                  <a:lnTo>
                    <a:pt x="334" y="69"/>
                  </a:lnTo>
                  <a:lnTo>
                    <a:pt x="341" y="68"/>
                  </a:lnTo>
                  <a:lnTo>
                    <a:pt x="348" y="68"/>
                  </a:lnTo>
                  <a:lnTo>
                    <a:pt x="357" y="68"/>
                  </a:lnTo>
                  <a:lnTo>
                    <a:pt x="371" y="69"/>
                  </a:lnTo>
                  <a:lnTo>
                    <a:pt x="385" y="68"/>
                  </a:lnTo>
                  <a:lnTo>
                    <a:pt x="396" y="65"/>
                  </a:lnTo>
                  <a:lnTo>
                    <a:pt x="407" y="61"/>
                  </a:lnTo>
                  <a:lnTo>
                    <a:pt x="415" y="53"/>
                  </a:lnTo>
                  <a:lnTo>
                    <a:pt x="425" y="46"/>
                  </a:lnTo>
                  <a:lnTo>
                    <a:pt x="430" y="43"/>
                  </a:lnTo>
                  <a:lnTo>
                    <a:pt x="436" y="40"/>
                  </a:lnTo>
                  <a:lnTo>
                    <a:pt x="444" y="38"/>
                  </a:lnTo>
                  <a:lnTo>
                    <a:pt x="449" y="37"/>
                  </a:lnTo>
                  <a:lnTo>
                    <a:pt x="463" y="37"/>
                  </a:lnTo>
                  <a:lnTo>
                    <a:pt x="473" y="34"/>
                  </a:lnTo>
                  <a:lnTo>
                    <a:pt x="477" y="33"/>
                  </a:lnTo>
                  <a:lnTo>
                    <a:pt x="480" y="31"/>
                  </a:lnTo>
                  <a:lnTo>
                    <a:pt x="483" y="29"/>
                  </a:lnTo>
                  <a:lnTo>
                    <a:pt x="485" y="25"/>
                  </a:lnTo>
                  <a:lnTo>
                    <a:pt x="489" y="18"/>
                  </a:lnTo>
                  <a:lnTo>
                    <a:pt x="495" y="12"/>
                  </a:lnTo>
                  <a:lnTo>
                    <a:pt x="498" y="10"/>
                  </a:lnTo>
                  <a:lnTo>
                    <a:pt x="502" y="7"/>
                  </a:lnTo>
                  <a:lnTo>
                    <a:pt x="505" y="6"/>
                  </a:lnTo>
                  <a:lnTo>
                    <a:pt x="510" y="6"/>
                  </a:lnTo>
                  <a:lnTo>
                    <a:pt x="520" y="7"/>
                  </a:lnTo>
                  <a:lnTo>
                    <a:pt x="527" y="10"/>
                  </a:lnTo>
                  <a:lnTo>
                    <a:pt x="533" y="13"/>
                  </a:lnTo>
                  <a:lnTo>
                    <a:pt x="536" y="15"/>
                  </a:lnTo>
                  <a:lnTo>
                    <a:pt x="540" y="18"/>
                  </a:lnTo>
                  <a:lnTo>
                    <a:pt x="545" y="19"/>
                  </a:lnTo>
                  <a:lnTo>
                    <a:pt x="548" y="19"/>
                  </a:lnTo>
                  <a:lnTo>
                    <a:pt x="551" y="18"/>
                  </a:lnTo>
                  <a:lnTo>
                    <a:pt x="553" y="17"/>
                  </a:lnTo>
                  <a:lnTo>
                    <a:pt x="556" y="14"/>
                  </a:lnTo>
                  <a:lnTo>
                    <a:pt x="561" y="8"/>
                  </a:lnTo>
                  <a:lnTo>
                    <a:pt x="566" y="5"/>
                  </a:lnTo>
                  <a:lnTo>
                    <a:pt x="571" y="4"/>
                  </a:lnTo>
                  <a:lnTo>
                    <a:pt x="577" y="4"/>
                  </a:lnTo>
                  <a:lnTo>
                    <a:pt x="584" y="8"/>
                  </a:lnTo>
                  <a:lnTo>
                    <a:pt x="589" y="12"/>
                  </a:lnTo>
                  <a:lnTo>
                    <a:pt x="596" y="6"/>
                  </a:lnTo>
                  <a:lnTo>
                    <a:pt x="608" y="0"/>
                  </a:lnTo>
                  <a:lnTo>
                    <a:pt x="616" y="2"/>
                  </a:lnTo>
                  <a:lnTo>
                    <a:pt x="625" y="7"/>
                  </a:lnTo>
                  <a:lnTo>
                    <a:pt x="636" y="12"/>
                  </a:lnTo>
                  <a:lnTo>
                    <a:pt x="647" y="17"/>
                  </a:lnTo>
                  <a:lnTo>
                    <a:pt x="658" y="19"/>
                  </a:lnTo>
                  <a:lnTo>
                    <a:pt x="668" y="21"/>
                  </a:lnTo>
                  <a:lnTo>
                    <a:pt x="673" y="23"/>
                  </a:lnTo>
                  <a:lnTo>
                    <a:pt x="678" y="25"/>
                  </a:lnTo>
                  <a:lnTo>
                    <a:pt x="682" y="27"/>
                  </a:lnTo>
                  <a:lnTo>
                    <a:pt x="687" y="31"/>
                  </a:lnTo>
                  <a:lnTo>
                    <a:pt x="694" y="39"/>
                  </a:lnTo>
                  <a:lnTo>
                    <a:pt x="702" y="46"/>
                  </a:lnTo>
                  <a:lnTo>
                    <a:pt x="706" y="49"/>
                  </a:lnTo>
                  <a:lnTo>
                    <a:pt x="711" y="51"/>
                  </a:lnTo>
                  <a:lnTo>
                    <a:pt x="717" y="52"/>
                  </a:lnTo>
                  <a:lnTo>
                    <a:pt x="724" y="52"/>
                  </a:lnTo>
                  <a:lnTo>
                    <a:pt x="737" y="51"/>
                  </a:lnTo>
                  <a:lnTo>
                    <a:pt x="748" y="49"/>
                  </a:lnTo>
                  <a:lnTo>
                    <a:pt x="759" y="46"/>
                  </a:lnTo>
                  <a:lnTo>
                    <a:pt x="769" y="45"/>
                  </a:lnTo>
                  <a:lnTo>
                    <a:pt x="774" y="46"/>
                  </a:lnTo>
                  <a:lnTo>
                    <a:pt x="780" y="48"/>
                  </a:lnTo>
                  <a:lnTo>
                    <a:pt x="785" y="50"/>
                  </a:lnTo>
                  <a:lnTo>
                    <a:pt x="789" y="53"/>
                  </a:lnTo>
                  <a:lnTo>
                    <a:pt x="798" y="61"/>
                  </a:lnTo>
                  <a:lnTo>
                    <a:pt x="804" y="69"/>
                  </a:lnTo>
                  <a:lnTo>
                    <a:pt x="809" y="78"/>
                  </a:lnTo>
                  <a:lnTo>
                    <a:pt x="813" y="88"/>
                  </a:lnTo>
                  <a:lnTo>
                    <a:pt x="819" y="96"/>
                  </a:lnTo>
                  <a:lnTo>
                    <a:pt x="825" y="103"/>
                  </a:lnTo>
                  <a:lnTo>
                    <a:pt x="831" y="107"/>
                  </a:lnTo>
                  <a:lnTo>
                    <a:pt x="841" y="111"/>
                  </a:lnTo>
                  <a:lnTo>
                    <a:pt x="845" y="111"/>
                  </a:lnTo>
                  <a:lnTo>
                    <a:pt x="850" y="111"/>
                  </a:lnTo>
                  <a:lnTo>
                    <a:pt x="855" y="111"/>
                  </a:lnTo>
                  <a:lnTo>
                    <a:pt x="860" y="109"/>
                  </a:lnTo>
                  <a:lnTo>
                    <a:pt x="870" y="106"/>
                  </a:lnTo>
                  <a:lnTo>
                    <a:pt x="882" y="103"/>
                  </a:lnTo>
                  <a:lnTo>
                    <a:pt x="887" y="103"/>
                  </a:lnTo>
                  <a:lnTo>
                    <a:pt x="893" y="105"/>
                  </a:lnTo>
                  <a:lnTo>
                    <a:pt x="899" y="107"/>
                  </a:lnTo>
                  <a:lnTo>
                    <a:pt x="904" y="109"/>
                  </a:lnTo>
                  <a:lnTo>
                    <a:pt x="921" y="125"/>
                  </a:lnTo>
                  <a:lnTo>
                    <a:pt x="936" y="133"/>
                  </a:lnTo>
                  <a:lnTo>
                    <a:pt x="938" y="134"/>
                  </a:lnTo>
                  <a:lnTo>
                    <a:pt x="942" y="134"/>
                  </a:lnTo>
                  <a:lnTo>
                    <a:pt x="945" y="133"/>
                  </a:lnTo>
                  <a:lnTo>
                    <a:pt x="949" y="132"/>
                  </a:lnTo>
                  <a:lnTo>
                    <a:pt x="951" y="130"/>
                  </a:lnTo>
                  <a:lnTo>
                    <a:pt x="955" y="127"/>
                  </a:lnTo>
                  <a:lnTo>
                    <a:pt x="956" y="125"/>
                  </a:lnTo>
                  <a:lnTo>
                    <a:pt x="958" y="121"/>
                  </a:lnTo>
                  <a:lnTo>
                    <a:pt x="962" y="112"/>
                  </a:lnTo>
                  <a:lnTo>
                    <a:pt x="968" y="102"/>
                  </a:lnTo>
                  <a:lnTo>
                    <a:pt x="971" y="96"/>
                  </a:lnTo>
                  <a:lnTo>
                    <a:pt x="975" y="93"/>
                  </a:lnTo>
                  <a:lnTo>
                    <a:pt x="980" y="90"/>
                  </a:lnTo>
                  <a:lnTo>
                    <a:pt x="983" y="88"/>
                  </a:lnTo>
                  <a:lnTo>
                    <a:pt x="994" y="88"/>
                  </a:lnTo>
                  <a:lnTo>
                    <a:pt x="1008" y="87"/>
                  </a:lnTo>
                  <a:lnTo>
                    <a:pt x="1022" y="86"/>
                  </a:lnTo>
                  <a:lnTo>
                    <a:pt x="1036" y="87"/>
                  </a:lnTo>
                  <a:lnTo>
                    <a:pt x="1049" y="90"/>
                  </a:lnTo>
                  <a:lnTo>
                    <a:pt x="1061" y="95"/>
                  </a:lnTo>
                  <a:lnTo>
                    <a:pt x="1072" y="102"/>
                  </a:lnTo>
                  <a:lnTo>
                    <a:pt x="1083" y="108"/>
                  </a:lnTo>
                  <a:lnTo>
                    <a:pt x="1094" y="114"/>
                  </a:lnTo>
                  <a:lnTo>
                    <a:pt x="1108" y="120"/>
                  </a:lnTo>
                  <a:lnTo>
                    <a:pt x="1122" y="124"/>
                  </a:lnTo>
                  <a:lnTo>
                    <a:pt x="1134" y="126"/>
                  </a:lnTo>
                  <a:lnTo>
                    <a:pt x="1140" y="127"/>
                  </a:lnTo>
                  <a:lnTo>
                    <a:pt x="1147" y="130"/>
                  </a:lnTo>
                  <a:lnTo>
                    <a:pt x="1154" y="133"/>
                  </a:lnTo>
                  <a:lnTo>
                    <a:pt x="1160" y="137"/>
                  </a:lnTo>
                  <a:lnTo>
                    <a:pt x="1173" y="147"/>
                  </a:lnTo>
                  <a:lnTo>
                    <a:pt x="1187" y="160"/>
                  </a:lnTo>
                  <a:lnTo>
                    <a:pt x="1201" y="176"/>
                  </a:lnTo>
                  <a:lnTo>
                    <a:pt x="1217" y="190"/>
                  </a:lnTo>
                  <a:lnTo>
                    <a:pt x="1227" y="198"/>
                  </a:lnTo>
                  <a:lnTo>
                    <a:pt x="1236" y="206"/>
                  </a:lnTo>
                  <a:lnTo>
                    <a:pt x="1247" y="214"/>
                  </a:lnTo>
                  <a:lnTo>
                    <a:pt x="1259" y="221"/>
                  </a:lnTo>
                  <a:lnTo>
                    <a:pt x="1266" y="222"/>
                  </a:lnTo>
                  <a:lnTo>
                    <a:pt x="1273" y="222"/>
                  </a:lnTo>
                  <a:lnTo>
                    <a:pt x="1282" y="221"/>
                  </a:lnTo>
                  <a:lnTo>
                    <a:pt x="1289" y="221"/>
                  </a:lnTo>
                  <a:lnTo>
                    <a:pt x="1291" y="221"/>
                  </a:lnTo>
                  <a:lnTo>
                    <a:pt x="1294" y="221"/>
                  </a:lnTo>
                  <a:lnTo>
                    <a:pt x="1296" y="222"/>
                  </a:lnTo>
                  <a:lnTo>
                    <a:pt x="1297" y="225"/>
                  </a:lnTo>
                  <a:lnTo>
                    <a:pt x="1299" y="231"/>
                  </a:lnTo>
                  <a:lnTo>
                    <a:pt x="1299" y="239"/>
                  </a:lnTo>
                  <a:lnTo>
                    <a:pt x="1299" y="244"/>
                  </a:lnTo>
                  <a:lnTo>
                    <a:pt x="1298" y="248"/>
                  </a:lnTo>
                  <a:lnTo>
                    <a:pt x="1297" y="253"/>
                  </a:lnTo>
                  <a:lnTo>
                    <a:pt x="1295" y="257"/>
                  </a:lnTo>
                  <a:lnTo>
                    <a:pt x="1292" y="260"/>
                  </a:lnTo>
                  <a:lnTo>
                    <a:pt x="1290" y="263"/>
                  </a:lnTo>
                  <a:lnTo>
                    <a:pt x="1286" y="265"/>
                  </a:lnTo>
                  <a:lnTo>
                    <a:pt x="1283" y="266"/>
                  </a:lnTo>
                  <a:lnTo>
                    <a:pt x="1278" y="270"/>
                  </a:lnTo>
                  <a:lnTo>
                    <a:pt x="1273" y="275"/>
                  </a:lnTo>
                  <a:lnTo>
                    <a:pt x="1272" y="279"/>
                  </a:lnTo>
                  <a:lnTo>
                    <a:pt x="1272" y="284"/>
                  </a:lnTo>
                  <a:lnTo>
                    <a:pt x="1274" y="289"/>
                  </a:lnTo>
                  <a:lnTo>
                    <a:pt x="1280" y="294"/>
                  </a:lnTo>
                  <a:lnTo>
                    <a:pt x="1283" y="295"/>
                  </a:lnTo>
                  <a:lnTo>
                    <a:pt x="1288" y="297"/>
                  </a:lnTo>
                  <a:lnTo>
                    <a:pt x="1291" y="298"/>
                  </a:lnTo>
                  <a:lnTo>
                    <a:pt x="1296" y="298"/>
                  </a:lnTo>
                  <a:lnTo>
                    <a:pt x="1305" y="300"/>
                  </a:lnTo>
                  <a:lnTo>
                    <a:pt x="1316" y="302"/>
                  </a:lnTo>
                  <a:lnTo>
                    <a:pt x="1320" y="303"/>
                  </a:lnTo>
                  <a:lnTo>
                    <a:pt x="1324" y="305"/>
                  </a:lnTo>
                  <a:lnTo>
                    <a:pt x="1327" y="308"/>
                  </a:lnTo>
                  <a:lnTo>
                    <a:pt x="1329" y="311"/>
                  </a:lnTo>
                  <a:lnTo>
                    <a:pt x="1334" y="319"/>
                  </a:lnTo>
                  <a:lnTo>
                    <a:pt x="1337" y="327"/>
                  </a:lnTo>
                  <a:lnTo>
                    <a:pt x="1343" y="335"/>
                  </a:lnTo>
                  <a:lnTo>
                    <a:pt x="1351" y="341"/>
                  </a:lnTo>
                  <a:lnTo>
                    <a:pt x="1367" y="351"/>
                  </a:lnTo>
                  <a:lnTo>
                    <a:pt x="1381" y="360"/>
                  </a:lnTo>
                  <a:lnTo>
                    <a:pt x="1386" y="366"/>
                  </a:lnTo>
                  <a:lnTo>
                    <a:pt x="1389" y="373"/>
                  </a:lnTo>
                  <a:lnTo>
                    <a:pt x="1390" y="379"/>
                  </a:lnTo>
                  <a:lnTo>
                    <a:pt x="1387" y="386"/>
                  </a:lnTo>
                  <a:lnTo>
                    <a:pt x="1386" y="392"/>
                  </a:lnTo>
                  <a:lnTo>
                    <a:pt x="1386" y="397"/>
                  </a:lnTo>
                  <a:lnTo>
                    <a:pt x="1387" y="399"/>
                  </a:lnTo>
                  <a:lnTo>
                    <a:pt x="1390" y="401"/>
                  </a:lnTo>
                  <a:lnTo>
                    <a:pt x="1392" y="402"/>
                  </a:lnTo>
                  <a:lnTo>
                    <a:pt x="1395" y="402"/>
                  </a:lnTo>
                  <a:lnTo>
                    <a:pt x="1400" y="403"/>
                  </a:lnTo>
                  <a:lnTo>
                    <a:pt x="1405" y="405"/>
                  </a:lnTo>
                  <a:lnTo>
                    <a:pt x="1409" y="408"/>
                  </a:lnTo>
                  <a:lnTo>
                    <a:pt x="1411" y="411"/>
                  </a:lnTo>
                  <a:lnTo>
                    <a:pt x="1410" y="415"/>
                  </a:lnTo>
                  <a:lnTo>
                    <a:pt x="1406" y="420"/>
                  </a:lnTo>
                  <a:lnTo>
                    <a:pt x="1402" y="423"/>
                  </a:lnTo>
                  <a:lnTo>
                    <a:pt x="1397" y="426"/>
                  </a:lnTo>
                  <a:lnTo>
                    <a:pt x="1392" y="429"/>
                  </a:lnTo>
                  <a:lnTo>
                    <a:pt x="1389" y="433"/>
                  </a:lnTo>
                  <a:lnTo>
                    <a:pt x="1387" y="436"/>
                  </a:lnTo>
                  <a:lnTo>
                    <a:pt x="1387" y="441"/>
                  </a:lnTo>
                  <a:lnTo>
                    <a:pt x="1389" y="445"/>
                  </a:lnTo>
                  <a:lnTo>
                    <a:pt x="1391" y="447"/>
                  </a:lnTo>
                  <a:lnTo>
                    <a:pt x="1395" y="448"/>
                  </a:lnTo>
                  <a:lnTo>
                    <a:pt x="1399" y="449"/>
                  </a:lnTo>
                  <a:lnTo>
                    <a:pt x="1409" y="452"/>
                  </a:lnTo>
                  <a:lnTo>
                    <a:pt x="1418" y="454"/>
                  </a:lnTo>
                  <a:lnTo>
                    <a:pt x="1427" y="456"/>
                  </a:lnTo>
                  <a:lnTo>
                    <a:pt x="1436" y="459"/>
                  </a:lnTo>
                  <a:lnTo>
                    <a:pt x="1444" y="462"/>
                  </a:lnTo>
                  <a:lnTo>
                    <a:pt x="1452" y="467"/>
                  </a:lnTo>
                  <a:lnTo>
                    <a:pt x="1455" y="474"/>
                  </a:lnTo>
                  <a:lnTo>
                    <a:pt x="1458" y="481"/>
                  </a:lnTo>
                  <a:lnTo>
                    <a:pt x="1458" y="485"/>
                  </a:lnTo>
                  <a:lnTo>
                    <a:pt x="1458" y="490"/>
                  </a:lnTo>
                  <a:lnTo>
                    <a:pt x="1456" y="493"/>
                  </a:lnTo>
                  <a:lnTo>
                    <a:pt x="1455" y="498"/>
                  </a:lnTo>
                  <a:lnTo>
                    <a:pt x="1450" y="505"/>
                  </a:lnTo>
                  <a:lnTo>
                    <a:pt x="1446" y="510"/>
                  </a:lnTo>
                  <a:lnTo>
                    <a:pt x="1443" y="513"/>
                  </a:lnTo>
                  <a:lnTo>
                    <a:pt x="1441" y="517"/>
                  </a:lnTo>
                  <a:lnTo>
                    <a:pt x="1441" y="521"/>
                  </a:lnTo>
                  <a:lnTo>
                    <a:pt x="1441" y="524"/>
                  </a:lnTo>
                  <a:lnTo>
                    <a:pt x="1443" y="535"/>
                  </a:lnTo>
                  <a:lnTo>
                    <a:pt x="1449" y="546"/>
                  </a:lnTo>
                  <a:lnTo>
                    <a:pt x="1455" y="555"/>
                  </a:lnTo>
                  <a:lnTo>
                    <a:pt x="1461" y="563"/>
                  </a:lnTo>
                  <a:lnTo>
                    <a:pt x="1468" y="571"/>
                  </a:lnTo>
                  <a:lnTo>
                    <a:pt x="1478" y="579"/>
                  </a:lnTo>
                  <a:lnTo>
                    <a:pt x="1481" y="582"/>
                  </a:lnTo>
                  <a:lnTo>
                    <a:pt x="1486" y="587"/>
                  </a:lnTo>
                  <a:lnTo>
                    <a:pt x="1488" y="591"/>
                  </a:lnTo>
                  <a:lnTo>
                    <a:pt x="1492" y="595"/>
                  </a:lnTo>
                  <a:lnTo>
                    <a:pt x="1497" y="605"/>
                  </a:lnTo>
                  <a:lnTo>
                    <a:pt x="1503" y="612"/>
                  </a:lnTo>
                  <a:lnTo>
                    <a:pt x="1509" y="618"/>
                  </a:lnTo>
                  <a:lnTo>
                    <a:pt x="1516" y="622"/>
                  </a:lnTo>
                  <a:lnTo>
                    <a:pt x="1523" y="626"/>
                  </a:lnTo>
                  <a:lnTo>
                    <a:pt x="1531" y="632"/>
                  </a:lnTo>
                  <a:lnTo>
                    <a:pt x="1534" y="636"/>
                  </a:lnTo>
                  <a:lnTo>
                    <a:pt x="1536" y="639"/>
                  </a:lnTo>
                  <a:lnTo>
                    <a:pt x="1538" y="643"/>
                  </a:lnTo>
                  <a:lnTo>
                    <a:pt x="1540" y="648"/>
                  </a:lnTo>
                  <a:lnTo>
                    <a:pt x="1538" y="664"/>
                  </a:lnTo>
                  <a:lnTo>
                    <a:pt x="1536" y="676"/>
                  </a:lnTo>
                  <a:lnTo>
                    <a:pt x="1536" y="680"/>
                  </a:lnTo>
                  <a:lnTo>
                    <a:pt x="1538" y="683"/>
                  </a:lnTo>
                  <a:lnTo>
                    <a:pt x="1541" y="686"/>
                  </a:lnTo>
                  <a:lnTo>
                    <a:pt x="1546" y="687"/>
                  </a:lnTo>
                  <a:lnTo>
                    <a:pt x="1551" y="688"/>
                  </a:lnTo>
                  <a:lnTo>
                    <a:pt x="1560" y="691"/>
                  </a:lnTo>
                  <a:lnTo>
                    <a:pt x="1568" y="694"/>
                  </a:lnTo>
                  <a:lnTo>
                    <a:pt x="1574" y="700"/>
                  </a:lnTo>
                  <a:lnTo>
                    <a:pt x="1579" y="706"/>
                  </a:lnTo>
                  <a:lnTo>
                    <a:pt x="1581" y="712"/>
                  </a:lnTo>
                  <a:lnTo>
                    <a:pt x="1580" y="718"/>
                  </a:lnTo>
                  <a:lnTo>
                    <a:pt x="1578" y="725"/>
                  </a:lnTo>
                  <a:lnTo>
                    <a:pt x="1575" y="733"/>
                  </a:lnTo>
                  <a:lnTo>
                    <a:pt x="1575" y="740"/>
                  </a:lnTo>
                  <a:lnTo>
                    <a:pt x="1576" y="743"/>
                  </a:lnTo>
                  <a:lnTo>
                    <a:pt x="1579" y="745"/>
                  </a:lnTo>
                  <a:lnTo>
                    <a:pt x="1581" y="748"/>
                  </a:lnTo>
                  <a:lnTo>
                    <a:pt x="1586" y="749"/>
                  </a:lnTo>
                  <a:lnTo>
                    <a:pt x="1594" y="750"/>
                  </a:lnTo>
                  <a:lnTo>
                    <a:pt x="1603" y="751"/>
                  </a:lnTo>
                  <a:lnTo>
                    <a:pt x="1605" y="752"/>
                  </a:lnTo>
                  <a:lnTo>
                    <a:pt x="1607" y="754"/>
                  </a:lnTo>
                  <a:lnTo>
                    <a:pt x="1610" y="756"/>
                  </a:lnTo>
                  <a:lnTo>
                    <a:pt x="1611" y="758"/>
                  </a:lnTo>
                  <a:lnTo>
                    <a:pt x="1611" y="762"/>
                  </a:lnTo>
                  <a:lnTo>
                    <a:pt x="1611" y="764"/>
                  </a:lnTo>
                  <a:lnTo>
                    <a:pt x="1609" y="768"/>
                  </a:lnTo>
                  <a:lnTo>
                    <a:pt x="1607" y="770"/>
                  </a:lnTo>
                  <a:lnTo>
                    <a:pt x="1601" y="776"/>
                  </a:lnTo>
                  <a:lnTo>
                    <a:pt x="1597" y="781"/>
                  </a:lnTo>
                  <a:lnTo>
                    <a:pt x="1592" y="787"/>
                  </a:lnTo>
                  <a:lnTo>
                    <a:pt x="1590" y="793"/>
                  </a:lnTo>
                  <a:lnTo>
                    <a:pt x="1587" y="800"/>
                  </a:lnTo>
                  <a:lnTo>
                    <a:pt x="1588" y="807"/>
                  </a:lnTo>
                  <a:lnTo>
                    <a:pt x="1590" y="811"/>
                  </a:lnTo>
                  <a:lnTo>
                    <a:pt x="1593" y="813"/>
                  </a:lnTo>
                  <a:lnTo>
                    <a:pt x="1595" y="815"/>
                  </a:lnTo>
                  <a:lnTo>
                    <a:pt x="1599" y="817"/>
                  </a:lnTo>
                  <a:lnTo>
                    <a:pt x="1603" y="818"/>
                  </a:lnTo>
                  <a:lnTo>
                    <a:pt x="1606" y="817"/>
                  </a:lnTo>
                  <a:lnTo>
                    <a:pt x="1610" y="815"/>
                  </a:lnTo>
                  <a:lnTo>
                    <a:pt x="1612" y="813"/>
                  </a:lnTo>
                  <a:lnTo>
                    <a:pt x="1616" y="806"/>
                  </a:lnTo>
                  <a:lnTo>
                    <a:pt x="1618" y="796"/>
                  </a:lnTo>
                  <a:lnTo>
                    <a:pt x="1619" y="793"/>
                  </a:lnTo>
                  <a:lnTo>
                    <a:pt x="1620" y="788"/>
                  </a:lnTo>
                  <a:lnTo>
                    <a:pt x="1623" y="786"/>
                  </a:lnTo>
                  <a:lnTo>
                    <a:pt x="1625" y="784"/>
                  </a:lnTo>
                  <a:lnTo>
                    <a:pt x="1629" y="784"/>
                  </a:lnTo>
                  <a:lnTo>
                    <a:pt x="1632" y="786"/>
                  </a:lnTo>
                  <a:lnTo>
                    <a:pt x="1635" y="787"/>
                  </a:lnTo>
                  <a:lnTo>
                    <a:pt x="1638" y="789"/>
                  </a:lnTo>
                  <a:lnTo>
                    <a:pt x="1639" y="792"/>
                  </a:lnTo>
                  <a:lnTo>
                    <a:pt x="1642" y="795"/>
                  </a:lnTo>
                  <a:lnTo>
                    <a:pt x="1643" y="799"/>
                  </a:lnTo>
                  <a:lnTo>
                    <a:pt x="1643" y="802"/>
                  </a:lnTo>
                  <a:lnTo>
                    <a:pt x="1641" y="812"/>
                  </a:lnTo>
                  <a:lnTo>
                    <a:pt x="1637" y="823"/>
                  </a:lnTo>
                  <a:lnTo>
                    <a:pt x="1633" y="834"/>
                  </a:lnTo>
                  <a:lnTo>
                    <a:pt x="1631" y="843"/>
                  </a:lnTo>
                  <a:lnTo>
                    <a:pt x="1630" y="852"/>
                  </a:lnTo>
                  <a:lnTo>
                    <a:pt x="1630" y="862"/>
                  </a:lnTo>
                  <a:lnTo>
                    <a:pt x="1632" y="871"/>
                  </a:lnTo>
                  <a:lnTo>
                    <a:pt x="1636" y="882"/>
                  </a:lnTo>
                  <a:lnTo>
                    <a:pt x="1643" y="893"/>
                  </a:lnTo>
                  <a:lnTo>
                    <a:pt x="1653" y="903"/>
                  </a:lnTo>
                  <a:lnTo>
                    <a:pt x="1662" y="913"/>
                  </a:lnTo>
                  <a:lnTo>
                    <a:pt x="1670" y="921"/>
                  </a:lnTo>
                  <a:lnTo>
                    <a:pt x="1686" y="933"/>
                  </a:lnTo>
                  <a:lnTo>
                    <a:pt x="1701" y="941"/>
                  </a:lnTo>
                  <a:lnTo>
                    <a:pt x="1706" y="945"/>
                  </a:lnTo>
                  <a:lnTo>
                    <a:pt x="1711" y="948"/>
                  </a:lnTo>
                  <a:lnTo>
                    <a:pt x="1716" y="954"/>
                  </a:lnTo>
                  <a:lnTo>
                    <a:pt x="1720" y="960"/>
                  </a:lnTo>
                  <a:lnTo>
                    <a:pt x="1725" y="968"/>
                  </a:lnTo>
                  <a:lnTo>
                    <a:pt x="1731" y="976"/>
                  </a:lnTo>
                  <a:lnTo>
                    <a:pt x="1738" y="984"/>
                  </a:lnTo>
                  <a:lnTo>
                    <a:pt x="1745" y="991"/>
                  </a:lnTo>
                  <a:lnTo>
                    <a:pt x="1752" y="996"/>
                  </a:lnTo>
                  <a:lnTo>
                    <a:pt x="1758" y="1002"/>
                  </a:lnTo>
                  <a:lnTo>
                    <a:pt x="1763" y="1009"/>
                  </a:lnTo>
                  <a:lnTo>
                    <a:pt x="1765" y="1017"/>
                  </a:lnTo>
                  <a:lnTo>
                    <a:pt x="1768" y="1027"/>
                  </a:lnTo>
                  <a:lnTo>
                    <a:pt x="1771" y="1034"/>
                  </a:lnTo>
                  <a:lnTo>
                    <a:pt x="1775" y="1041"/>
                  </a:lnTo>
                  <a:lnTo>
                    <a:pt x="1780" y="1046"/>
                  </a:lnTo>
                  <a:lnTo>
                    <a:pt x="1784" y="1052"/>
                  </a:lnTo>
                  <a:lnTo>
                    <a:pt x="1790" y="1059"/>
                  </a:lnTo>
                  <a:lnTo>
                    <a:pt x="1793" y="1063"/>
                  </a:lnTo>
                  <a:lnTo>
                    <a:pt x="1794" y="1066"/>
                  </a:lnTo>
                  <a:lnTo>
                    <a:pt x="1796" y="1071"/>
                  </a:lnTo>
                  <a:lnTo>
                    <a:pt x="1796" y="1076"/>
                  </a:lnTo>
                  <a:lnTo>
                    <a:pt x="1796" y="1086"/>
                  </a:lnTo>
                  <a:lnTo>
                    <a:pt x="1794" y="1095"/>
                  </a:lnTo>
                  <a:lnTo>
                    <a:pt x="1792" y="1103"/>
                  </a:lnTo>
                  <a:lnTo>
                    <a:pt x="1789" y="1109"/>
                  </a:lnTo>
                  <a:lnTo>
                    <a:pt x="1788" y="1116"/>
                  </a:lnTo>
                  <a:lnTo>
                    <a:pt x="1788" y="1123"/>
                  </a:lnTo>
                  <a:lnTo>
                    <a:pt x="1790" y="1129"/>
                  </a:lnTo>
                  <a:lnTo>
                    <a:pt x="1795" y="1136"/>
                  </a:lnTo>
                  <a:lnTo>
                    <a:pt x="1801" y="1141"/>
                  </a:lnTo>
                  <a:lnTo>
                    <a:pt x="1806" y="1147"/>
                  </a:lnTo>
                  <a:lnTo>
                    <a:pt x="1808" y="1149"/>
                  </a:lnTo>
                  <a:lnTo>
                    <a:pt x="1811" y="1153"/>
                  </a:lnTo>
                  <a:lnTo>
                    <a:pt x="1813" y="1156"/>
                  </a:lnTo>
                  <a:lnTo>
                    <a:pt x="1813" y="1161"/>
                  </a:lnTo>
                  <a:lnTo>
                    <a:pt x="1815" y="1173"/>
                  </a:lnTo>
                  <a:lnTo>
                    <a:pt x="1819" y="1184"/>
                  </a:lnTo>
                  <a:lnTo>
                    <a:pt x="1823" y="1192"/>
                  </a:lnTo>
                  <a:lnTo>
                    <a:pt x="1827" y="1199"/>
                  </a:lnTo>
                  <a:lnTo>
                    <a:pt x="1834" y="1204"/>
                  </a:lnTo>
                  <a:lnTo>
                    <a:pt x="1843" y="1208"/>
                  </a:lnTo>
                  <a:lnTo>
                    <a:pt x="1852" y="1211"/>
                  </a:lnTo>
                  <a:lnTo>
                    <a:pt x="1864" y="1214"/>
                  </a:lnTo>
                  <a:lnTo>
                    <a:pt x="1874" y="1216"/>
                  </a:lnTo>
                  <a:lnTo>
                    <a:pt x="1880" y="1218"/>
                  </a:lnTo>
                  <a:lnTo>
                    <a:pt x="1882" y="1219"/>
                  </a:lnTo>
                  <a:lnTo>
                    <a:pt x="1883" y="1222"/>
                  </a:lnTo>
                  <a:lnTo>
                    <a:pt x="1884" y="1227"/>
                  </a:lnTo>
                  <a:lnTo>
                    <a:pt x="1884" y="1231"/>
                  </a:lnTo>
                  <a:lnTo>
                    <a:pt x="1883" y="1244"/>
                  </a:lnTo>
                  <a:lnTo>
                    <a:pt x="1881" y="1259"/>
                  </a:lnTo>
                  <a:lnTo>
                    <a:pt x="1878" y="1273"/>
                  </a:lnTo>
                  <a:lnTo>
                    <a:pt x="1876" y="1284"/>
                  </a:lnTo>
                  <a:lnTo>
                    <a:pt x="1874" y="1293"/>
                  </a:lnTo>
                  <a:lnTo>
                    <a:pt x="1874" y="1302"/>
                  </a:lnTo>
                  <a:lnTo>
                    <a:pt x="1875" y="1310"/>
                  </a:lnTo>
                  <a:lnTo>
                    <a:pt x="1877" y="1317"/>
                  </a:lnTo>
                  <a:lnTo>
                    <a:pt x="1881" y="1323"/>
                  </a:lnTo>
                  <a:lnTo>
                    <a:pt x="1884" y="1331"/>
                  </a:lnTo>
                  <a:lnTo>
                    <a:pt x="1888" y="1340"/>
                  </a:lnTo>
                  <a:lnTo>
                    <a:pt x="1889" y="1349"/>
                  </a:lnTo>
                  <a:lnTo>
                    <a:pt x="1890" y="1361"/>
                  </a:lnTo>
                  <a:lnTo>
                    <a:pt x="1891" y="1373"/>
                  </a:lnTo>
                  <a:lnTo>
                    <a:pt x="1894" y="1384"/>
                  </a:lnTo>
                  <a:lnTo>
                    <a:pt x="1896" y="1391"/>
                  </a:lnTo>
                  <a:lnTo>
                    <a:pt x="1902" y="1395"/>
                  </a:lnTo>
                  <a:lnTo>
                    <a:pt x="1912" y="1400"/>
                  </a:lnTo>
                  <a:lnTo>
                    <a:pt x="1921" y="1404"/>
                  </a:lnTo>
                  <a:lnTo>
                    <a:pt x="1928" y="1406"/>
                  </a:lnTo>
                  <a:lnTo>
                    <a:pt x="1933" y="1408"/>
                  </a:lnTo>
                  <a:lnTo>
                    <a:pt x="1938" y="1411"/>
                  </a:lnTo>
                  <a:lnTo>
                    <a:pt x="1940" y="1416"/>
                  </a:lnTo>
                  <a:lnTo>
                    <a:pt x="1943" y="1422"/>
                  </a:lnTo>
                  <a:lnTo>
                    <a:pt x="1944" y="1430"/>
                  </a:lnTo>
                  <a:lnTo>
                    <a:pt x="1945" y="1437"/>
                  </a:lnTo>
                  <a:lnTo>
                    <a:pt x="1947" y="1443"/>
                  </a:lnTo>
                  <a:lnTo>
                    <a:pt x="1951" y="1447"/>
                  </a:lnTo>
                  <a:lnTo>
                    <a:pt x="1956" y="1447"/>
                  </a:lnTo>
                  <a:lnTo>
                    <a:pt x="1960" y="1448"/>
                  </a:lnTo>
                  <a:lnTo>
                    <a:pt x="1965" y="1450"/>
                  </a:lnTo>
                  <a:lnTo>
                    <a:pt x="1971" y="1455"/>
                  </a:lnTo>
                  <a:lnTo>
                    <a:pt x="1977" y="1462"/>
                  </a:lnTo>
                  <a:lnTo>
                    <a:pt x="1985" y="1468"/>
                  </a:lnTo>
                  <a:lnTo>
                    <a:pt x="1989" y="1469"/>
                  </a:lnTo>
                  <a:lnTo>
                    <a:pt x="1994" y="1471"/>
                  </a:lnTo>
                  <a:lnTo>
                    <a:pt x="1998" y="1471"/>
                  </a:lnTo>
                  <a:lnTo>
                    <a:pt x="2004" y="1470"/>
                  </a:lnTo>
                  <a:lnTo>
                    <a:pt x="2015" y="1467"/>
                  </a:lnTo>
                  <a:lnTo>
                    <a:pt x="2026" y="1462"/>
                  </a:lnTo>
                  <a:lnTo>
                    <a:pt x="2031" y="1460"/>
                  </a:lnTo>
                  <a:lnTo>
                    <a:pt x="2035" y="1458"/>
                  </a:lnTo>
                  <a:lnTo>
                    <a:pt x="2040" y="1460"/>
                  </a:lnTo>
                  <a:lnTo>
                    <a:pt x="2045" y="1461"/>
                  </a:lnTo>
                  <a:lnTo>
                    <a:pt x="2054" y="1468"/>
                  </a:lnTo>
                  <a:lnTo>
                    <a:pt x="2065" y="1473"/>
                  </a:lnTo>
                  <a:lnTo>
                    <a:pt x="2070" y="1474"/>
                  </a:lnTo>
                  <a:lnTo>
                    <a:pt x="2076" y="1474"/>
                  </a:lnTo>
                  <a:lnTo>
                    <a:pt x="2083" y="1474"/>
                  </a:lnTo>
                  <a:lnTo>
                    <a:pt x="2090" y="1473"/>
                  </a:lnTo>
                  <a:lnTo>
                    <a:pt x="2109" y="1467"/>
                  </a:lnTo>
                  <a:lnTo>
                    <a:pt x="2124" y="1464"/>
                  </a:lnTo>
                  <a:lnTo>
                    <a:pt x="2135" y="1462"/>
                  </a:lnTo>
                  <a:lnTo>
                    <a:pt x="2146" y="1458"/>
                  </a:lnTo>
                  <a:lnTo>
                    <a:pt x="2154" y="1454"/>
                  </a:lnTo>
                  <a:lnTo>
                    <a:pt x="2160" y="1448"/>
                  </a:lnTo>
                  <a:lnTo>
                    <a:pt x="2165" y="1442"/>
                  </a:lnTo>
                  <a:lnTo>
                    <a:pt x="2172" y="1436"/>
                  </a:lnTo>
                  <a:lnTo>
                    <a:pt x="2176" y="1433"/>
                  </a:lnTo>
                  <a:lnTo>
                    <a:pt x="2180" y="1432"/>
                  </a:lnTo>
                  <a:lnTo>
                    <a:pt x="2185" y="1430"/>
                  </a:lnTo>
                  <a:lnTo>
                    <a:pt x="2190" y="1430"/>
                  </a:lnTo>
                  <a:lnTo>
                    <a:pt x="2202" y="1430"/>
                  </a:lnTo>
                  <a:lnTo>
                    <a:pt x="2216" y="1430"/>
                  </a:lnTo>
                  <a:lnTo>
                    <a:pt x="2230" y="1430"/>
                  </a:lnTo>
                  <a:lnTo>
                    <a:pt x="2243" y="1430"/>
                  </a:lnTo>
                  <a:lnTo>
                    <a:pt x="2248" y="1431"/>
                  </a:lnTo>
                  <a:lnTo>
                    <a:pt x="2253" y="1432"/>
                  </a:lnTo>
                  <a:lnTo>
                    <a:pt x="2255" y="1433"/>
                  </a:lnTo>
                  <a:lnTo>
                    <a:pt x="2258" y="1436"/>
                  </a:lnTo>
                  <a:lnTo>
                    <a:pt x="2260" y="1441"/>
                  </a:lnTo>
                  <a:lnTo>
                    <a:pt x="2259" y="1447"/>
                  </a:lnTo>
                  <a:lnTo>
                    <a:pt x="2259" y="1452"/>
                  </a:lnTo>
                  <a:lnTo>
                    <a:pt x="2258" y="1460"/>
                  </a:lnTo>
                  <a:lnTo>
                    <a:pt x="2258" y="1462"/>
                  </a:lnTo>
                  <a:lnTo>
                    <a:pt x="2259" y="1466"/>
                  </a:lnTo>
                  <a:lnTo>
                    <a:pt x="2260" y="1468"/>
                  </a:lnTo>
                  <a:lnTo>
                    <a:pt x="2261" y="1469"/>
                  </a:lnTo>
                  <a:lnTo>
                    <a:pt x="2267" y="1470"/>
                  </a:lnTo>
                  <a:lnTo>
                    <a:pt x="2275" y="1470"/>
                  </a:lnTo>
                  <a:lnTo>
                    <a:pt x="2284" y="1468"/>
                  </a:lnTo>
                  <a:lnTo>
                    <a:pt x="2293" y="1467"/>
                  </a:lnTo>
                  <a:lnTo>
                    <a:pt x="2302" y="1468"/>
                  </a:lnTo>
                  <a:lnTo>
                    <a:pt x="2309" y="1470"/>
                  </a:lnTo>
                  <a:lnTo>
                    <a:pt x="2317" y="1474"/>
                  </a:lnTo>
                  <a:lnTo>
                    <a:pt x="2323" y="1476"/>
                  </a:lnTo>
                  <a:lnTo>
                    <a:pt x="2329" y="1479"/>
                  </a:lnTo>
                  <a:lnTo>
                    <a:pt x="2336" y="1482"/>
                  </a:lnTo>
                  <a:lnTo>
                    <a:pt x="2341" y="1486"/>
                  </a:lnTo>
                  <a:lnTo>
                    <a:pt x="2346" y="1492"/>
                  </a:lnTo>
                  <a:lnTo>
                    <a:pt x="2347" y="1495"/>
                  </a:lnTo>
                  <a:lnTo>
                    <a:pt x="2348" y="1498"/>
                  </a:lnTo>
                  <a:lnTo>
                    <a:pt x="2350" y="1499"/>
                  </a:lnTo>
                  <a:lnTo>
                    <a:pt x="2353" y="1500"/>
                  </a:lnTo>
                  <a:lnTo>
                    <a:pt x="2360" y="1501"/>
                  </a:lnTo>
                  <a:lnTo>
                    <a:pt x="2368" y="1502"/>
                  </a:lnTo>
                  <a:lnTo>
                    <a:pt x="2375" y="1501"/>
                  </a:lnTo>
                  <a:lnTo>
                    <a:pt x="2382" y="1500"/>
                  </a:lnTo>
                  <a:lnTo>
                    <a:pt x="2387" y="1498"/>
                  </a:lnTo>
                  <a:lnTo>
                    <a:pt x="2391" y="1493"/>
                  </a:lnTo>
                  <a:lnTo>
                    <a:pt x="2394" y="1489"/>
                  </a:lnTo>
                  <a:lnTo>
                    <a:pt x="2400" y="1486"/>
                  </a:lnTo>
                  <a:lnTo>
                    <a:pt x="2406" y="1485"/>
                  </a:lnTo>
                  <a:lnTo>
                    <a:pt x="2415" y="1486"/>
                  </a:lnTo>
                  <a:lnTo>
                    <a:pt x="2424" y="1488"/>
                  </a:lnTo>
                  <a:lnTo>
                    <a:pt x="2434" y="1490"/>
                  </a:lnTo>
                  <a:lnTo>
                    <a:pt x="2437" y="1490"/>
                  </a:lnTo>
                  <a:lnTo>
                    <a:pt x="2442" y="1489"/>
                  </a:lnTo>
                  <a:lnTo>
                    <a:pt x="2444" y="1487"/>
                  </a:lnTo>
                  <a:lnTo>
                    <a:pt x="2447" y="1482"/>
                  </a:lnTo>
                  <a:lnTo>
                    <a:pt x="2450" y="1471"/>
                  </a:lnTo>
                  <a:lnTo>
                    <a:pt x="2451" y="1462"/>
                  </a:lnTo>
                  <a:lnTo>
                    <a:pt x="2453" y="1458"/>
                  </a:lnTo>
                  <a:lnTo>
                    <a:pt x="2454" y="1455"/>
                  </a:lnTo>
                  <a:lnTo>
                    <a:pt x="2457" y="1454"/>
                  </a:lnTo>
                  <a:lnTo>
                    <a:pt x="2461" y="1451"/>
                  </a:lnTo>
                  <a:lnTo>
                    <a:pt x="2466" y="1451"/>
                  </a:lnTo>
                  <a:lnTo>
                    <a:pt x="2470" y="1451"/>
                  </a:lnTo>
                  <a:lnTo>
                    <a:pt x="2474" y="1451"/>
                  </a:lnTo>
                  <a:lnTo>
                    <a:pt x="2478" y="1452"/>
                  </a:lnTo>
                  <a:lnTo>
                    <a:pt x="2481" y="1455"/>
                  </a:lnTo>
                  <a:lnTo>
                    <a:pt x="2485" y="1457"/>
                  </a:lnTo>
                  <a:lnTo>
                    <a:pt x="2487" y="1461"/>
                  </a:lnTo>
                  <a:lnTo>
                    <a:pt x="2489" y="1466"/>
                  </a:lnTo>
                  <a:lnTo>
                    <a:pt x="2492" y="1476"/>
                  </a:lnTo>
                  <a:lnTo>
                    <a:pt x="2494" y="1487"/>
                  </a:lnTo>
                  <a:lnTo>
                    <a:pt x="2498" y="1496"/>
                  </a:lnTo>
                  <a:lnTo>
                    <a:pt x="2501" y="1504"/>
                  </a:lnTo>
                  <a:lnTo>
                    <a:pt x="2502" y="1507"/>
                  </a:lnTo>
                  <a:lnTo>
                    <a:pt x="2505" y="1510"/>
                  </a:lnTo>
                  <a:lnTo>
                    <a:pt x="2508" y="1511"/>
                  </a:lnTo>
                  <a:lnTo>
                    <a:pt x="2512" y="1512"/>
                  </a:lnTo>
                  <a:lnTo>
                    <a:pt x="2519" y="1513"/>
                  </a:lnTo>
                  <a:lnTo>
                    <a:pt x="2529" y="1511"/>
                  </a:lnTo>
                  <a:lnTo>
                    <a:pt x="2537" y="1510"/>
                  </a:lnTo>
                  <a:lnTo>
                    <a:pt x="2544" y="1510"/>
                  </a:lnTo>
                  <a:lnTo>
                    <a:pt x="2548" y="1511"/>
                  </a:lnTo>
                  <a:lnTo>
                    <a:pt x="2550" y="1512"/>
                  </a:lnTo>
                  <a:lnTo>
                    <a:pt x="2552" y="1514"/>
                  </a:lnTo>
                  <a:lnTo>
                    <a:pt x="2555" y="1518"/>
                  </a:lnTo>
                  <a:lnTo>
                    <a:pt x="2557" y="1525"/>
                  </a:lnTo>
                  <a:lnTo>
                    <a:pt x="2561" y="1530"/>
                  </a:lnTo>
                  <a:lnTo>
                    <a:pt x="2562" y="1533"/>
                  </a:lnTo>
                  <a:lnTo>
                    <a:pt x="2564" y="1534"/>
                  </a:lnTo>
                  <a:lnTo>
                    <a:pt x="2568" y="1536"/>
                  </a:lnTo>
                  <a:lnTo>
                    <a:pt x="2571" y="1537"/>
                  </a:lnTo>
                  <a:lnTo>
                    <a:pt x="2581" y="1540"/>
                  </a:lnTo>
                  <a:lnTo>
                    <a:pt x="2592" y="1546"/>
                  </a:lnTo>
                  <a:lnTo>
                    <a:pt x="2602" y="1553"/>
                  </a:lnTo>
                  <a:lnTo>
                    <a:pt x="2612" y="1561"/>
                  </a:lnTo>
                  <a:lnTo>
                    <a:pt x="2618" y="1568"/>
                  </a:lnTo>
                  <a:lnTo>
                    <a:pt x="2624" y="1576"/>
                  </a:lnTo>
                  <a:lnTo>
                    <a:pt x="2627" y="1583"/>
                  </a:lnTo>
                  <a:lnTo>
                    <a:pt x="2631" y="1589"/>
                  </a:lnTo>
                  <a:lnTo>
                    <a:pt x="2636" y="1596"/>
                  </a:lnTo>
                  <a:lnTo>
                    <a:pt x="2644" y="1606"/>
                  </a:lnTo>
                  <a:lnTo>
                    <a:pt x="2650" y="1609"/>
                  </a:lnTo>
                  <a:lnTo>
                    <a:pt x="2655" y="1614"/>
                  </a:lnTo>
                  <a:lnTo>
                    <a:pt x="2662" y="1618"/>
                  </a:lnTo>
                  <a:lnTo>
                    <a:pt x="2668" y="1620"/>
                  </a:lnTo>
                  <a:lnTo>
                    <a:pt x="2681" y="1624"/>
                  </a:lnTo>
                  <a:lnTo>
                    <a:pt x="2693" y="1627"/>
                  </a:lnTo>
                  <a:lnTo>
                    <a:pt x="2703" y="1631"/>
                  </a:lnTo>
                  <a:lnTo>
                    <a:pt x="2712" y="1634"/>
                  </a:lnTo>
                  <a:lnTo>
                    <a:pt x="2721" y="1638"/>
                  </a:lnTo>
                  <a:lnTo>
                    <a:pt x="2733" y="1639"/>
                  </a:lnTo>
                  <a:lnTo>
                    <a:pt x="2739" y="1640"/>
                  </a:lnTo>
                  <a:lnTo>
                    <a:pt x="2745" y="1639"/>
                  </a:lnTo>
                  <a:lnTo>
                    <a:pt x="2751" y="1638"/>
                  </a:lnTo>
                  <a:lnTo>
                    <a:pt x="2756" y="1637"/>
                  </a:lnTo>
                  <a:lnTo>
                    <a:pt x="2764" y="1631"/>
                  </a:lnTo>
                  <a:lnTo>
                    <a:pt x="2775" y="1627"/>
                  </a:lnTo>
                  <a:lnTo>
                    <a:pt x="2779" y="1626"/>
                  </a:lnTo>
                  <a:lnTo>
                    <a:pt x="2785" y="1625"/>
                  </a:lnTo>
                  <a:lnTo>
                    <a:pt x="2790" y="1625"/>
                  </a:lnTo>
                  <a:lnTo>
                    <a:pt x="2796" y="1626"/>
                  </a:lnTo>
                  <a:lnTo>
                    <a:pt x="2807" y="1628"/>
                  </a:lnTo>
                  <a:lnTo>
                    <a:pt x="2817" y="1628"/>
                  </a:lnTo>
                  <a:lnTo>
                    <a:pt x="2822" y="1628"/>
                  </a:lnTo>
                  <a:lnTo>
                    <a:pt x="2827" y="1627"/>
                  </a:lnTo>
                  <a:lnTo>
                    <a:pt x="2832" y="1625"/>
                  </a:lnTo>
                  <a:lnTo>
                    <a:pt x="2835" y="1622"/>
                  </a:lnTo>
                  <a:lnTo>
                    <a:pt x="2842" y="1619"/>
                  </a:lnTo>
                  <a:lnTo>
                    <a:pt x="2848" y="1618"/>
                  </a:lnTo>
                  <a:lnTo>
                    <a:pt x="2852" y="1618"/>
                  </a:lnTo>
                  <a:lnTo>
                    <a:pt x="2854" y="1619"/>
                  </a:lnTo>
                  <a:lnTo>
                    <a:pt x="2857" y="1620"/>
                  </a:lnTo>
                  <a:lnTo>
                    <a:pt x="2859" y="1622"/>
                  </a:lnTo>
                  <a:lnTo>
                    <a:pt x="2860" y="1625"/>
                  </a:lnTo>
                  <a:lnTo>
                    <a:pt x="2861" y="1628"/>
                  </a:lnTo>
                  <a:lnTo>
                    <a:pt x="2861" y="1633"/>
                  </a:lnTo>
                  <a:lnTo>
                    <a:pt x="2861" y="1638"/>
                  </a:lnTo>
                  <a:lnTo>
                    <a:pt x="2859" y="1647"/>
                  </a:lnTo>
                  <a:lnTo>
                    <a:pt x="2856" y="1655"/>
                  </a:lnTo>
                  <a:lnTo>
                    <a:pt x="2852" y="1660"/>
                  </a:lnTo>
                  <a:lnTo>
                    <a:pt x="2848" y="1666"/>
                  </a:lnTo>
                  <a:lnTo>
                    <a:pt x="2845" y="1672"/>
                  </a:lnTo>
                  <a:lnTo>
                    <a:pt x="2845" y="1679"/>
                  </a:lnTo>
                  <a:lnTo>
                    <a:pt x="2845" y="1688"/>
                  </a:lnTo>
                  <a:lnTo>
                    <a:pt x="2844" y="1695"/>
                  </a:lnTo>
                  <a:lnTo>
                    <a:pt x="2842" y="1702"/>
                  </a:lnTo>
                  <a:lnTo>
                    <a:pt x="2840" y="1708"/>
                  </a:lnTo>
                  <a:lnTo>
                    <a:pt x="2838" y="1713"/>
                  </a:lnTo>
                  <a:lnTo>
                    <a:pt x="2837" y="1720"/>
                  </a:lnTo>
                  <a:lnTo>
                    <a:pt x="2838" y="1723"/>
                  </a:lnTo>
                  <a:lnTo>
                    <a:pt x="2838" y="1727"/>
                  </a:lnTo>
                  <a:lnTo>
                    <a:pt x="2840" y="1731"/>
                  </a:lnTo>
                  <a:lnTo>
                    <a:pt x="2842" y="1733"/>
                  </a:lnTo>
                  <a:lnTo>
                    <a:pt x="2848" y="1738"/>
                  </a:lnTo>
                  <a:lnTo>
                    <a:pt x="2854" y="1741"/>
                  </a:lnTo>
                  <a:lnTo>
                    <a:pt x="2858" y="1744"/>
                  </a:lnTo>
                  <a:lnTo>
                    <a:pt x="2860" y="1747"/>
                  </a:lnTo>
                  <a:lnTo>
                    <a:pt x="2863" y="1751"/>
                  </a:lnTo>
                  <a:lnTo>
                    <a:pt x="2864" y="1757"/>
                  </a:lnTo>
                  <a:lnTo>
                    <a:pt x="2866" y="1767"/>
                  </a:lnTo>
                  <a:lnTo>
                    <a:pt x="2870" y="1776"/>
                  </a:lnTo>
                  <a:lnTo>
                    <a:pt x="2871" y="1778"/>
                  </a:lnTo>
                  <a:lnTo>
                    <a:pt x="2875" y="1779"/>
                  </a:lnTo>
                  <a:lnTo>
                    <a:pt x="2877" y="1781"/>
                  </a:lnTo>
                  <a:lnTo>
                    <a:pt x="2880" y="1779"/>
                  </a:lnTo>
                  <a:lnTo>
                    <a:pt x="2889" y="1776"/>
                  </a:lnTo>
                  <a:lnTo>
                    <a:pt x="2896" y="1773"/>
                  </a:lnTo>
                  <a:lnTo>
                    <a:pt x="2903" y="1771"/>
                  </a:lnTo>
                  <a:lnTo>
                    <a:pt x="2910" y="1771"/>
                  </a:lnTo>
                  <a:lnTo>
                    <a:pt x="2914" y="1772"/>
                  </a:lnTo>
                  <a:lnTo>
                    <a:pt x="2916" y="1773"/>
                  </a:lnTo>
                  <a:lnTo>
                    <a:pt x="2919" y="1776"/>
                  </a:lnTo>
                  <a:lnTo>
                    <a:pt x="2921" y="1777"/>
                  </a:lnTo>
                  <a:lnTo>
                    <a:pt x="2922" y="1783"/>
                  </a:lnTo>
                  <a:lnTo>
                    <a:pt x="2923" y="1789"/>
                  </a:lnTo>
                  <a:lnTo>
                    <a:pt x="2923" y="1796"/>
                  </a:lnTo>
                  <a:lnTo>
                    <a:pt x="2924" y="1803"/>
                  </a:lnTo>
                  <a:lnTo>
                    <a:pt x="2926" y="1811"/>
                  </a:lnTo>
                  <a:lnTo>
                    <a:pt x="2929" y="1817"/>
                  </a:lnTo>
                  <a:lnTo>
                    <a:pt x="2934" y="1823"/>
                  </a:lnTo>
                  <a:lnTo>
                    <a:pt x="2938" y="1829"/>
                  </a:lnTo>
                  <a:lnTo>
                    <a:pt x="2940" y="1836"/>
                  </a:lnTo>
                  <a:lnTo>
                    <a:pt x="2941" y="1844"/>
                  </a:lnTo>
                  <a:lnTo>
                    <a:pt x="2942" y="1854"/>
                  </a:lnTo>
                  <a:lnTo>
                    <a:pt x="2942" y="1865"/>
                  </a:lnTo>
                  <a:lnTo>
                    <a:pt x="2942" y="1876"/>
                  </a:lnTo>
                  <a:lnTo>
                    <a:pt x="2942" y="1885"/>
                  </a:lnTo>
                  <a:lnTo>
                    <a:pt x="2941" y="1893"/>
                  </a:lnTo>
                  <a:lnTo>
                    <a:pt x="2939" y="1903"/>
                  </a:lnTo>
                  <a:lnTo>
                    <a:pt x="2935" y="1912"/>
                  </a:lnTo>
                  <a:lnTo>
                    <a:pt x="2929" y="1922"/>
                  </a:lnTo>
                  <a:lnTo>
                    <a:pt x="2924" y="1930"/>
                  </a:lnTo>
                  <a:lnTo>
                    <a:pt x="2922" y="1939"/>
                  </a:lnTo>
                  <a:lnTo>
                    <a:pt x="2921" y="1946"/>
                  </a:lnTo>
                  <a:lnTo>
                    <a:pt x="2922" y="1953"/>
                  </a:lnTo>
                  <a:lnTo>
                    <a:pt x="2923" y="1956"/>
                  </a:lnTo>
                  <a:lnTo>
                    <a:pt x="2924" y="1960"/>
                  </a:lnTo>
                  <a:lnTo>
                    <a:pt x="2928" y="1964"/>
                  </a:lnTo>
                  <a:lnTo>
                    <a:pt x="2932" y="1967"/>
                  </a:lnTo>
                  <a:lnTo>
                    <a:pt x="2940" y="1974"/>
                  </a:lnTo>
                  <a:lnTo>
                    <a:pt x="2948" y="1981"/>
                  </a:lnTo>
                  <a:lnTo>
                    <a:pt x="2960" y="1990"/>
                  </a:lnTo>
                  <a:lnTo>
                    <a:pt x="2974" y="2000"/>
                  </a:lnTo>
                  <a:lnTo>
                    <a:pt x="2983" y="2005"/>
                  </a:lnTo>
                  <a:lnTo>
                    <a:pt x="2991" y="2012"/>
                  </a:lnTo>
                  <a:lnTo>
                    <a:pt x="2997" y="2018"/>
                  </a:lnTo>
                  <a:lnTo>
                    <a:pt x="3004" y="2025"/>
                  </a:lnTo>
                  <a:lnTo>
                    <a:pt x="3012" y="2037"/>
                  </a:lnTo>
                  <a:lnTo>
                    <a:pt x="3018" y="2047"/>
                  </a:lnTo>
                  <a:lnTo>
                    <a:pt x="3021" y="2056"/>
                  </a:lnTo>
                  <a:lnTo>
                    <a:pt x="3023" y="2065"/>
                  </a:lnTo>
                  <a:lnTo>
                    <a:pt x="3024" y="2068"/>
                  </a:lnTo>
                  <a:lnTo>
                    <a:pt x="3027" y="2073"/>
                  </a:lnTo>
                  <a:lnTo>
                    <a:pt x="3029" y="2078"/>
                  </a:lnTo>
                  <a:lnTo>
                    <a:pt x="3033" y="2082"/>
                  </a:lnTo>
                  <a:lnTo>
                    <a:pt x="3037" y="2087"/>
                  </a:lnTo>
                  <a:lnTo>
                    <a:pt x="3042" y="2092"/>
                  </a:lnTo>
                  <a:lnTo>
                    <a:pt x="3047" y="2094"/>
                  </a:lnTo>
                  <a:lnTo>
                    <a:pt x="3050" y="2097"/>
                  </a:lnTo>
                  <a:lnTo>
                    <a:pt x="3056" y="2099"/>
                  </a:lnTo>
                  <a:lnTo>
                    <a:pt x="3062" y="2100"/>
                  </a:lnTo>
                  <a:lnTo>
                    <a:pt x="3068" y="2101"/>
                  </a:lnTo>
                  <a:lnTo>
                    <a:pt x="3074" y="2101"/>
                  </a:lnTo>
                  <a:lnTo>
                    <a:pt x="3081" y="2100"/>
                  </a:lnTo>
                  <a:lnTo>
                    <a:pt x="3087" y="2099"/>
                  </a:lnTo>
                  <a:lnTo>
                    <a:pt x="3093" y="2095"/>
                  </a:lnTo>
                  <a:lnTo>
                    <a:pt x="3098" y="2092"/>
                  </a:lnTo>
                  <a:lnTo>
                    <a:pt x="3105" y="2082"/>
                  </a:lnTo>
                  <a:lnTo>
                    <a:pt x="3111" y="2075"/>
                  </a:lnTo>
                  <a:lnTo>
                    <a:pt x="3115" y="2073"/>
                  </a:lnTo>
                  <a:lnTo>
                    <a:pt x="3118" y="2071"/>
                  </a:lnTo>
                  <a:lnTo>
                    <a:pt x="3123" y="2068"/>
                  </a:lnTo>
                  <a:lnTo>
                    <a:pt x="3129" y="2067"/>
                  </a:lnTo>
                  <a:lnTo>
                    <a:pt x="3142" y="2063"/>
                  </a:lnTo>
                  <a:lnTo>
                    <a:pt x="3154" y="2060"/>
                  </a:lnTo>
                  <a:lnTo>
                    <a:pt x="3165" y="2056"/>
                  </a:lnTo>
                  <a:lnTo>
                    <a:pt x="3174" y="2054"/>
                  </a:lnTo>
                  <a:lnTo>
                    <a:pt x="3182" y="2053"/>
                  </a:lnTo>
                  <a:lnTo>
                    <a:pt x="3191" y="2053"/>
                  </a:lnTo>
                  <a:lnTo>
                    <a:pt x="3196" y="2053"/>
                  </a:lnTo>
                  <a:lnTo>
                    <a:pt x="3200" y="2054"/>
                  </a:lnTo>
                  <a:lnTo>
                    <a:pt x="3205" y="2056"/>
                  </a:lnTo>
                  <a:lnTo>
                    <a:pt x="3209" y="2059"/>
                  </a:lnTo>
                  <a:lnTo>
                    <a:pt x="3218" y="2063"/>
                  </a:lnTo>
                  <a:lnTo>
                    <a:pt x="3228" y="2068"/>
                  </a:lnTo>
                  <a:lnTo>
                    <a:pt x="3231" y="2068"/>
                  </a:lnTo>
                  <a:lnTo>
                    <a:pt x="3236" y="2068"/>
                  </a:lnTo>
                  <a:lnTo>
                    <a:pt x="3239" y="2067"/>
                  </a:lnTo>
                  <a:lnTo>
                    <a:pt x="3242" y="2065"/>
                  </a:lnTo>
                  <a:lnTo>
                    <a:pt x="3247" y="2060"/>
                  </a:lnTo>
                  <a:lnTo>
                    <a:pt x="3253" y="2056"/>
                  </a:lnTo>
                  <a:lnTo>
                    <a:pt x="3260" y="2054"/>
                  </a:lnTo>
                  <a:lnTo>
                    <a:pt x="3268" y="2053"/>
                  </a:lnTo>
                  <a:lnTo>
                    <a:pt x="3282" y="2053"/>
                  </a:lnTo>
                  <a:lnTo>
                    <a:pt x="3300" y="2053"/>
                  </a:lnTo>
                  <a:lnTo>
                    <a:pt x="3310" y="2052"/>
                  </a:lnTo>
                  <a:lnTo>
                    <a:pt x="3318" y="2050"/>
                  </a:lnTo>
                  <a:lnTo>
                    <a:pt x="3325" y="2049"/>
                  </a:lnTo>
                  <a:lnTo>
                    <a:pt x="3330" y="2047"/>
                  </a:lnTo>
                  <a:lnTo>
                    <a:pt x="3337" y="2042"/>
                  </a:lnTo>
                  <a:lnTo>
                    <a:pt x="3343" y="2036"/>
                  </a:lnTo>
                  <a:lnTo>
                    <a:pt x="3345" y="2034"/>
                  </a:lnTo>
                  <a:lnTo>
                    <a:pt x="3349" y="2031"/>
                  </a:lnTo>
                  <a:lnTo>
                    <a:pt x="3354" y="2030"/>
                  </a:lnTo>
                  <a:lnTo>
                    <a:pt x="3358" y="2029"/>
                  </a:lnTo>
                  <a:lnTo>
                    <a:pt x="3368" y="2029"/>
                  </a:lnTo>
                  <a:lnTo>
                    <a:pt x="3377" y="2029"/>
                  </a:lnTo>
                  <a:lnTo>
                    <a:pt x="3382" y="2028"/>
                  </a:lnTo>
                  <a:lnTo>
                    <a:pt x="3387" y="2025"/>
                  </a:lnTo>
                  <a:lnTo>
                    <a:pt x="3392" y="2022"/>
                  </a:lnTo>
                  <a:lnTo>
                    <a:pt x="3395" y="2018"/>
                  </a:lnTo>
                  <a:lnTo>
                    <a:pt x="3405" y="2008"/>
                  </a:lnTo>
                  <a:lnTo>
                    <a:pt x="3414" y="1998"/>
                  </a:lnTo>
                  <a:lnTo>
                    <a:pt x="3419" y="1993"/>
                  </a:lnTo>
                  <a:lnTo>
                    <a:pt x="3425" y="1990"/>
                  </a:lnTo>
                  <a:lnTo>
                    <a:pt x="3430" y="1987"/>
                  </a:lnTo>
                  <a:lnTo>
                    <a:pt x="3433" y="1986"/>
                  </a:lnTo>
                  <a:lnTo>
                    <a:pt x="3448" y="1989"/>
                  </a:lnTo>
                  <a:lnTo>
                    <a:pt x="3464" y="1993"/>
                  </a:lnTo>
                  <a:lnTo>
                    <a:pt x="3470" y="1993"/>
                  </a:lnTo>
                  <a:lnTo>
                    <a:pt x="3476" y="1992"/>
                  </a:lnTo>
                  <a:lnTo>
                    <a:pt x="3482" y="1991"/>
                  </a:lnTo>
                  <a:lnTo>
                    <a:pt x="3488" y="1989"/>
                  </a:lnTo>
                  <a:lnTo>
                    <a:pt x="3494" y="1986"/>
                  </a:lnTo>
                  <a:lnTo>
                    <a:pt x="3499" y="1981"/>
                  </a:lnTo>
                  <a:lnTo>
                    <a:pt x="3503" y="1977"/>
                  </a:lnTo>
                  <a:lnTo>
                    <a:pt x="3506" y="1971"/>
                  </a:lnTo>
                  <a:lnTo>
                    <a:pt x="3508" y="1965"/>
                  </a:lnTo>
                  <a:lnTo>
                    <a:pt x="3509" y="1958"/>
                  </a:lnTo>
                  <a:lnTo>
                    <a:pt x="3509" y="1952"/>
                  </a:lnTo>
                  <a:lnTo>
                    <a:pt x="3509" y="1945"/>
                  </a:lnTo>
                  <a:lnTo>
                    <a:pt x="3508" y="1933"/>
                  </a:lnTo>
                  <a:lnTo>
                    <a:pt x="3506" y="1923"/>
                  </a:lnTo>
                  <a:lnTo>
                    <a:pt x="3503" y="1914"/>
                  </a:lnTo>
                  <a:lnTo>
                    <a:pt x="3503" y="1902"/>
                  </a:lnTo>
                  <a:lnTo>
                    <a:pt x="3506" y="1891"/>
                  </a:lnTo>
                  <a:lnTo>
                    <a:pt x="3509" y="1883"/>
                  </a:lnTo>
                  <a:lnTo>
                    <a:pt x="3512" y="1880"/>
                  </a:lnTo>
                  <a:lnTo>
                    <a:pt x="3514" y="1879"/>
                  </a:lnTo>
                  <a:lnTo>
                    <a:pt x="3518" y="1878"/>
                  </a:lnTo>
                  <a:lnTo>
                    <a:pt x="3520" y="1878"/>
                  </a:lnTo>
                  <a:lnTo>
                    <a:pt x="3527" y="1880"/>
                  </a:lnTo>
                  <a:lnTo>
                    <a:pt x="3533" y="1883"/>
                  </a:lnTo>
                  <a:lnTo>
                    <a:pt x="3535" y="1884"/>
                  </a:lnTo>
                  <a:lnTo>
                    <a:pt x="3538" y="1885"/>
                  </a:lnTo>
                  <a:lnTo>
                    <a:pt x="3541" y="1885"/>
                  </a:lnTo>
                  <a:lnTo>
                    <a:pt x="3544" y="1885"/>
                  </a:lnTo>
                  <a:lnTo>
                    <a:pt x="3547" y="1884"/>
                  </a:lnTo>
                  <a:lnTo>
                    <a:pt x="3550" y="1882"/>
                  </a:lnTo>
                  <a:lnTo>
                    <a:pt x="3551" y="1878"/>
                  </a:lnTo>
                  <a:lnTo>
                    <a:pt x="3552" y="1873"/>
                  </a:lnTo>
                  <a:lnTo>
                    <a:pt x="3553" y="1868"/>
                  </a:lnTo>
                  <a:lnTo>
                    <a:pt x="3556" y="1864"/>
                  </a:lnTo>
                  <a:lnTo>
                    <a:pt x="3557" y="1859"/>
                  </a:lnTo>
                  <a:lnTo>
                    <a:pt x="3560" y="1855"/>
                  </a:lnTo>
                  <a:lnTo>
                    <a:pt x="3566" y="1848"/>
                  </a:lnTo>
                  <a:lnTo>
                    <a:pt x="3575" y="1844"/>
                  </a:lnTo>
                  <a:lnTo>
                    <a:pt x="3583" y="1841"/>
                  </a:lnTo>
                  <a:lnTo>
                    <a:pt x="3590" y="1838"/>
                  </a:lnTo>
                  <a:lnTo>
                    <a:pt x="3593" y="1835"/>
                  </a:lnTo>
                  <a:lnTo>
                    <a:pt x="3594" y="1832"/>
                  </a:lnTo>
                  <a:lnTo>
                    <a:pt x="3595" y="1828"/>
                  </a:lnTo>
                  <a:lnTo>
                    <a:pt x="3596" y="1822"/>
                  </a:lnTo>
                  <a:lnTo>
                    <a:pt x="3597" y="1810"/>
                  </a:lnTo>
                  <a:lnTo>
                    <a:pt x="3600" y="1800"/>
                  </a:lnTo>
                  <a:lnTo>
                    <a:pt x="3602" y="1796"/>
                  </a:lnTo>
                  <a:lnTo>
                    <a:pt x="3604" y="1794"/>
                  </a:lnTo>
                  <a:lnTo>
                    <a:pt x="3608" y="1791"/>
                  </a:lnTo>
                  <a:lnTo>
                    <a:pt x="3612" y="1790"/>
                  </a:lnTo>
                  <a:lnTo>
                    <a:pt x="3620" y="1790"/>
                  </a:lnTo>
                  <a:lnTo>
                    <a:pt x="3627" y="1789"/>
                  </a:lnTo>
                  <a:lnTo>
                    <a:pt x="3629" y="1788"/>
                  </a:lnTo>
                  <a:lnTo>
                    <a:pt x="3632" y="1786"/>
                  </a:lnTo>
                  <a:lnTo>
                    <a:pt x="3634" y="1784"/>
                  </a:lnTo>
                  <a:lnTo>
                    <a:pt x="3635" y="1782"/>
                  </a:lnTo>
                  <a:lnTo>
                    <a:pt x="3637" y="1778"/>
                  </a:lnTo>
                  <a:lnTo>
                    <a:pt x="3639" y="1776"/>
                  </a:lnTo>
                  <a:lnTo>
                    <a:pt x="3642" y="1773"/>
                  </a:lnTo>
                  <a:lnTo>
                    <a:pt x="3645" y="1772"/>
                  </a:lnTo>
                  <a:lnTo>
                    <a:pt x="3652" y="1771"/>
                  </a:lnTo>
                  <a:lnTo>
                    <a:pt x="3658" y="1771"/>
                  </a:lnTo>
                  <a:lnTo>
                    <a:pt x="3664" y="1771"/>
                  </a:lnTo>
                  <a:lnTo>
                    <a:pt x="3672" y="1770"/>
                  </a:lnTo>
                  <a:lnTo>
                    <a:pt x="3681" y="1767"/>
                  </a:lnTo>
                  <a:lnTo>
                    <a:pt x="3689" y="1765"/>
                  </a:lnTo>
                  <a:lnTo>
                    <a:pt x="3698" y="1763"/>
                  </a:lnTo>
                  <a:lnTo>
                    <a:pt x="3713" y="1759"/>
                  </a:lnTo>
                  <a:lnTo>
                    <a:pt x="3727" y="1756"/>
                  </a:lnTo>
                  <a:lnTo>
                    <a:pt x="3739" y="1751"/>
                  </a:lnTo>
                  <a:lnTo>
                    <a:pt x="3747" y="1746"/>
                  </a:lnTo>
                  <a:lnTo>
                    <a:pt x="3755" y="1739"/>
                  </a:lnTo>
                  <a:lnTo>
                    <a:pt x="3763" y="1732"/>
                  </a:lnTo>
                  <a:lnTo>
                    <a:pt x="3767" y="1723"/>
                  </a:lnTo>
                  <a:lnTo>
                    <a:pt x="3773" y="1713"/>
                  </a:lnTo>
                  <a:lnTo>
                    <a:pt x="3780" y="1701"/>
                  </a:lnTo>
                  <a:lnTo>
                    <a:pt x="3789" y="1689"/>
                  </a:lnTo>
                  <a:lnTo>
                    <a:pt x="3796" y="1681"/>
                  </a:lnTo>
                  <a:lnTo>
                    <a:pt x="3804" y="1675"/>
                  </a:lnTo>
                  <a:lnTo>
                    <a:pt x="3811" y="1671"/>
                  </a:lnTo>
                  <a:lnTo>
                    <a:pt x="3818" y="1669"/>
                  </a:lnTo>
                  <a:lnTo>
                    <a:pt x="3824" y="1668"/>
                  </a:lnTo>
                  <a:lnTo>
                    <a:pt x="3831" y="1668"/>
                  </a:lnTo>
                  <a:lnTo>
                    <a:pt x="3837" y="1666"/>
                  </a:lnTo>
                  <a:lnTo>
                    <a:pt x="3841" y="1664"/>
                  </a:lnTo>
                  <a:lnTo>
                    <a:pt x="3843" y="1662"/>
                  </a:lnTo>
                  <a:lnTo>
                    <a:pt x="3846" y="1659"/>
                  </a:lnTo>
                  <a:lnTo>
                    <a:pt x="3847" y="1656"/>
                  </a:lnTo>
                  <a:lnTo>
                    <a:pt x="3849" y="1649"/>
                  </a:lnTo>
                  <a:lnTo>
                    <a:pt x="3853" y="1641"/>
                  </a:lnTo>
                  <a:lnTo>
                    <a:pt x="3855" y="1638"/>
                  </a:lnTo>
                  <a:lnTo>
                    <a:pt x="3858" y="1635"/>
                  </a:lnTo>
                  <a:lnTo>
                    <a:pt x="3860" y="1633"/>
                  </a:lnTo>
                  <a:lnTo>
                    <a:pt x="3865" y="1631"/>
                  </a:lnTo>
                  <a:lnTo>
                    <a:pt x="3873" y="1627"/>
                  </a:lnTo>
                  <a:lnTo>
                    <a:pt x="3881" y="1624"/>
                  </a:lnTo>
                  <a:lnTo>
                    <a:pt x="3890" y="1618"/>
                  </a:lnTo>
                  <a:lnTo>
                    <a:pt x="3897" y="1611"/>
                  </a:lnTo>
                  <a:lnTo>
                    <a:pt x="3903" y="1603"/>
                  </a:lnTo>
                  <a:lnTo>
                    <a:pt x="3909" y="1599"/>
                  </a:lnTo>
                  <a:lnTo>
                    <a:pt x="3914" y="1596"/>
                  </a:lnTo>
                  <a:lnTo>
                    <a:pt x="3921" y="1595"/>
                  </a:lnTo>
                  <a:lnTo>
                    <a:pt x="3929" y="1595"/>
                  </a:lnTo>
                  <a:lnTo>
                    <a:pt x="3938" y="1594"/>
                  </a:lnTo>
                  <a:lnTo>
                    <a:pt x="3943" y="1593"/>
                  </a:lnTo>
                  <a:lnTo>
                    <a:pt x="3948" y="1590"/>
                  </a:lnTo>
                  <a:lnTo>
                    <a:pt x="3953" y="1588"/>
                  </a:lnTo>
                  <a:lnTo>
                    <a:pt x="3957" y="1586"/>
                  </a:lnTo>
                  <a:lnTo>
                    <a:pt x="3967" y="1578"/>
                  </a:lnTo>
                  <a:lnTo>
                    <a:pt x="3980" y="1570"/>
                  </a:lnTo>
                  <a:lnTo>
                    <a:pt x="3987" y="1568"/>
                  </a:lnTo>
                  <a:lnTo>
                    <a:pt x="3994" y="1564"/>
                  </a:lnTo>
                  <a:lnTo>
                    <a:pt x="4001" y="1562"/>
                  </a:lnTo>
                  <a:lnTo>
                    <a:pt x="4009" y="1561"/>
                  </a:lnTo>
                  <a:lnTo>
                    <a:pt x="4021" y="1559"/>
                  </a:lnTo>
                  <a:lnTo>
                    <a:pt x="4030" y="1561"/>
                  </a:lnTo>
                  <a:lnTo>
                    <a:pt x="4037" y="1562"/>
                  </a:lnTo>
                  <a:lnTo>
                    <a:pt x="4045" y="1563"/>
                  </a:lnTo>
                  <a:lnTo>
                    <a:pt x="4053" y="1564"/>
                  </a:lnTo>
                  <a:lnTo>
                    <a:pt x="4061" y="1564"/>
                  </a:lnTo>
                  <a:lnTo>
                    <a:pt x="4066" y="1563"/>
                  </a:lnTo>
                  <a:lnTo>
                    <a:pt x="4069" y="1561"/>
                  </a:lnTo>
                  <a:lnTo>
                    <a:pt x="4072" y="1559"/>
                  </a:lnTo>
                  <a:lnTo>
                    <a:pt x="4074" y="1556"/>
                  </a:lnTo>
                  <a:lnTo>
                    <a:pt x="4078" y="1550"/>
                  </a:lnTo>
                  <a:lnTo>
                    <a:pt x="4082" y="1544"/>
                  </a:lnTo>
                  <a:lnTo>
                    <a:pt x="4087" y="1539"/>
                  </a:lnTo>
                  <a:lnTo>
                    <a:pt x="4095" y="1534"/>
                  </a:lnTo>
                  <a:lnTo>
                    <a:pt x="4105" y="1532"/>
                  </a:lnTo>
                  <a:lnTo>
                    <a:pt x="4112" y="1527"/>
                  </a:lnTo>
                  <a:lnTo>
                    <a:pt x="4114" y="1524"/>
                  </a:lnTo>
                  <a:lnTo>
                    <a:pt x="4117" y="1521"/>
                  </a:lnTo>
                  <a:lnTo>
                    <a:pt x="4119" y="1518"/>
                  </a:lnTo>
                  <a:lnTo>
                    <a:pt x="4120" y="1514"/>
                  </a:lnTo>
                  <a:lnTo>
                    <a:pt x="4120" y="1508"/>
                  </a:lnTo>
                  <a:lnTo>
                    <a:pt x="4120" y="1504"/>
                  </a:lnTo>
                  <a:lnTo>
                    <a:pt x="4120" y="1502"/>
                  </a:lnTo>
                  <a:lnTo>
                    <a:pt x="4122" y="1501"/>
                  </a:lnTo>
                  <a:lnTo>
                    <a:pt x="4124" y="1502"/>
                  </a:lnTo>
                  <a:lnTo>
                    <a:pt x="4126" y="1505"/>
                  </a:lnTo>
                  <a:lnTo>
                    <a:pt x="4130" y="1507"/>
                  </a:lnTo>
                  <a:lnTo>
                    <a:pt x="4133" y="1511"/>
                  </a:lnTo>
                  <a:lnTo>
                    <a:pt x="4136" y="1515"/>
                  </a:lnTo>
                  <a:lnTo>
                    <a:pt x="4137" y="1521"/>
                  </a:lnTo>
                  <a:lnTo>
                    <a:pt x="4137" y="1526"/>
                  </a:lnTo>
                  <a:lnTo>
                    <a:pt x="4135" y="1531"/>
                  </a:lnTo>
                  <a:lnTo>
                    <a:pt x="4132" y="1536"/>
                  </a:lnTo>
                  <a:lnTo>
                    <a:pt x="4129" y="1540"/>
                  </a:lnTo>
                  <a:lnTo>
                    <a:pt x="4118" y="1549"/>
                  </a:lnTo>
                  <a:lnTo>
                    <a:pt x="4105" y="1558"/>
                  </a:lnTo>
                  <a:lnTo>
                    <a:pt x="4091" y="1568"/>
                  </a:lnTo>
                  <a:lnTo>
                    <a:pt x="4080" y="1578"/>
                  </a:lnTo>
                  <a:lnTo>
                    <a:pt x="4069" y="1588"/>
                  </a:lnTo>
                  <a:lnTo>
                    <a:pt x="4061" y="1597"/>
                  </a:lnTo>
                  <a:lnTo>
                    <a:pt x="4057" y="1602"/>
                  </a:lnTo>
                  <a:lnTo>
                    <a:pt x="4055" y="1608"/>
                  </a:lnTo>
                  <a:lnTo>
                    <a:pt x="4053" y="1614"/>
                  </a:lnTo>
                  <a:lnTo>
                    <a:pt x="4051" y="1620"/>
                  </a:lnTo>
                  <a:lnTo>
                    <a:pt x="4049" y="1634"/>
                  </a:lnTo>
                  <a:lnTo>
                    <a:pt x="4049" y="1647"/>
                  </a:lnTo>
                  <a:lnTo>
                    <a:pt x="4049" y="1660"/>
                  </a:lnTo>
                  <a:lnTo>
                    <a:pt x="4049" y="1671"/>
                  </a:lnTo>
                  <a:lnTo>
                    <a:pt x="4048" y="1682"/>
                  </a:lnTo>
                  <a:lnTo>
                    <a:pt x="4045" y="1693"/>
                  </a:lnTo>
                  <a:lnTo>
                    <a:pt x="4043" y="1704"/>
                  </a:lnTo>
                  <a:lnTo>
                    <a:pt x="4040" y="1719"/>
                  </a:lnTo>
                  <a:lnTo>
                    <a:pt x="4038" y="1732"/>
                  </a:lnTo>
                  <a:lnTo>
                    <a:pt x="4037" y="1744"/>
                  </a:lnTo>
                  <a:lnTo>
                    <a:pt x="4038" y="1748"/>
                  </a:lnTo>
                  <a:lnTo>
                    <a:pt x="4041" y="1752"/>
                  </a:lnTo>
                  <a:lnTo>
                    <a:pt x="4043" y="1756"/>
                  </a:lnTo>
                  <a:lnTo>
                    <a:pt x="4047" y="1759"/>
                  </a:lnTo>
                  <a:lnTo>
                    <a:pt x="4051" y="1763"/>
                  </a:lnTo>
                  <a:lnTo>
                    <a:pt x="4056" y="1764"/>
                  </a:lnTo>
                  <a:lnTo>
                    <a:pt x="4061" y="1765"/>
                  </a:lnTo>
                  <a:lnTo>
                    <a:pt x="4066" y="1765"/>
                  </a:lnTo>
                  <a:lnTo>
                    <a:pt x="4070" y="1765"/>
                  </a:lnTo>
                  <a:lnTo>
                    <a:pt x="4074" y="1766"/>
                  </a:lnTo>
                  <a:lnTo>
                    <a:pt x="4078" y="1766"/>
                  </a:lnTo>
                  <a:lnTo>
                    <a:pt x="4080" y="1769"/>
                  </a:lnTo>
                  <a:lnTo>
                    <a:pt x="4082" y="1770"/>
                  </a:lnTo>
                  <a:lnTo>
                    <a:pt x="4084" y="1772"/>
                  </a:lnTo>
                  <a:lnTo>
                    <a:pt x="4085" y="1775"/>
                  </a:lnTo>
                  <a:lnTo>
                    <a:pt x="4085" y="1778"/>
                  </a:lnTo>
                  <a:lnTo>
                    <a:pt x="4085" y="1782"/>
                  </a:lnTo>
                  <a:lnTo>
                    <a:pt x="4087" y="1784"/>
                  </a:lnTo>
                  <a:lnTo>
                    <a:pt x="4088" y="1788"/>
                  </a:lnTo>
                  <a:lnTo>
                    <a:pt x="4091" y="1791"/>
                  </a:lnTo>
                  <a:lnTo>
                    <a:pt x="4098" y="1797"/>
                  </a:lnTo>
                  <a:lnTo>
                    <a:pt x="4105" y="1804"/>
                  </a:lnTo>
                  <a:lnTo>
                    <a:pt x="4113" y="1814"/>
                  </a:lnTo>
                  <a:lnTo>
                    <a:pt x="4118" y="1822"/>
                  </a:lnTo>
                  <a:lnTo>
                    <a:pt x="4122" y="1832"/>
                  </a:lnTo>
                  <a:lnTo>
                    <a:pt x="4123" y="1841"/>
                  </a:lnTo>
                  <a:lnTo>
                    <a:pt x="4122" y="1853"/>
                  </a:lnTo>
                  <a:lnTo>
                    <a:pt x="4119" y="1868"/>
                  </a:lnTo>
                  <a:lnTo>
                    <a:pt x="4117" y="1886"/>
                  </a:lnTo>
                  <a:lnTo>
                    <a:pt x="4112" y="1901"/>
                  </a:lnTo>
                  <a:lnTo>
                    <a:pt x="4106" y="1914"/>
                  </a:lnTo>
                  <a:lnTo>
                    <a:pt x="4101" y="1927"/>
                  </a:lnTo>
                  <a:lnTo>
                    <a:pt x="4097" y="1941"/>
                  </a:lnTo>
                  <a:lnTo>
                    <a:pt x="4093" y="1954"/>
                  </a:lnTo>
                  <a:lnTo>
                    <a:pt x="4092" y="1959"/>
                  </a:lnTo>
                  <a:lnTo>
                    <a:pt x="4088" y="1964"/>
                  </a:lnTo>
                  <a:lnTo>
                    <a:pt x="4085" y="1967"/>
                  </a:lnTo>
                  <a:lnTo>
                    <a:pt x="4080" y="1971"/>
                  </a:lnTo>
                  <a:lnTo>
                    <a:pt x="4070" y="1974"/>
                  </a:lnTo>
                  <a:lnTo>
                    <a:pt x="4059" y="1979"/>
                  </a:lnTo>
                  <a:lnTo>
                    <a:pt x="4053" y="1981"/>
                  </a:lnTo>
                  <a:lnTo>
                    <a:pt x="4047" y="1984"/>
                  </a:lnTo>
                  <a:lnTo>
                    <a:pt x="4041" y="1989"/>
                  </a:lnTo>
                  <a:lnTo>
                    <a:pt x="4035" y="1993"/>
                  </a:lnTo>
                  <a:lnTo>
                    <a:pt x="4024" y="2004"/>
                  </a:lnTo>
                  <a:lnTo>
                    <a:pt x="4016" y="2013"/>
                  </a:lnTo>
                  <a:lnTo>
                    <a:pt x="4012" y="2019"/>
                  </a:lnTo>
                  <a:lnTo>
                    <a:pt x="4010" y="2025"/>
                  </a:lnTo>
                  <a:lnTo>
                    <a:pt x="4009" y="2032"/>
                  </a:lnTo>
                  <a:lnTo>
                    <a:pt x="4006" y="2040"/>
                  </a:lnTo>
                  <a:lnTo>
                    <a:pt x="4006" y="2047"/>
                  </a:lnTo>
                  <a:lnTo>
                    <a:pt x="4006" y="2054"/>
                  </a:lnTo>
                  <a:lnTo>
                    <a:pt x="4006" y="2060"/>
                  </a:lnTo>
                  <a:lnTo>
                    <a:pt x="4007" y="2066"/>
                  </a:lnTo>
                  <a:lnTo>
                    <a:pt x="4012" y="2076"/>
                  </a:lnTo>
                  <a:lnTo>
                    <a:pt x="4019" y="2090"/>
                  </a:lnTo>
                  <a:lnTo>
                    <a:pt x="4022" y="2098"/>
                  </a:lnTo>
                  <a:lnTo>
                    <a:pt x="4024" y="2105"/>
                  </a:lnTo>
                  <a:lnTo>
                    <a:pt x="4025" y="2113"/>
                  </a:lnTo>
                  <a:lnTo>
                    <a:pt x="4026" y="2120"/>
                  </a:lnTo>
                  <a:lnTo>
                    <a:pt x="4025" y="2129"/>
                  </a:lnTo>
                  <a:lnTo>
                    <a:pt x="4023" y="2135"/>
                  </a:lnTo>
                  <a:lnTo>
                    <a:pt x="4019" y="2141"/>
                  </a:lnTo>
                  <a:lnTo>
                    <a:pt x="4017" y="2145"/>
                  </a:lnTo>
                  <a:lnTo>
                    <a:pt x="4013" y="2151"/>
                  </a:lnTo>
                  <a:lnTo>
                    <a:pt x="4010" y="2156"/>
                  </a:lnTo>
                  <a:lnTo>
                    <a:pt x="4007" y="2162"/>
                  </a:lnTo>
                  <a:lnTo>
                    <a:pt x="4005" y="2168"/>
                  </a:lnTo>
                  <a:lnTo>
                    <a:pt x="4004" y="2185"/>
                  </a:lnTo>
                  <a:lnTo>
                    <a:pt x="4005" y="2204"/>
                  </a:lnTo>
                  <a:lnTo>
                    <a:pt x="4007" y="2224"/>
                  </a:lnTo>
                  <a:lnTo>
                    <a:pt x="4011" y="2242"/>
                  </a:lnTo>
                  <a:lnTo>
                    <a:pt x="4013" y="2264"/>
                  </a:lnTo>
                  <a:lnTo>
                    <a:pt x="4016" y="2294"/>
                  </a:lnTo>
                  <a:lnTo>
                    <a:pt x="4017" y="2321"/>
                  </a:lnTo>
                  <a:lnTo>
                    <a:pt x="4016" y="2342"/>
                  </a:lnTo>
                  <a:lnTo>
                    <a:pt x="4015" y="2347"/>
                  </a:lnTo>
                  <a:lnTo>
                    <a:pt x="4012" y="2353"/>
                  </a:lnTo>
                  <a:lnTo>
                    <a:pt x="4010" y="2358"/>
                  </a:lnTo>
                  <a:lnTo>
                    <a:pt x="4006" y="2363"/>
                  </a:lnTo>
                  <a:lnTo>
                    <a:pt x="4001" y="2369"/>
                  </a:lnTo>
                  <a:lnTo>
                    <a:pt x="3998" y="2374"/>
                  </a:lnTo>
                  <a:lnTo>
                    <a:pt x="3996" y="2380"/>
                  </a:lnTo>
                  <a:lnTo>
                    <a:pt x="3993" y="2387"/>
                  </a:lnTo>
                  <a:lnTo>
                    <a:pt x="3992" y="2394"/>
                  </a:lnTo>
                  <a:lnTo>
                    <a:pt x="3991" y="2401"/>
                  </a:lnTo>
                  <a:lnTo>
                    <a:pt x="3992" y="2407"/>
                  </a:lnTo>
                  <a:lnTo>
                    <a:pt x="3993" y="2413"/>
                  </a:lnTo>
                  <a:lnTo>
                    <a:pt x="3996" y="2419"/>
                  </a:lnTo>
                  <a:lnTo>
                    <a:pt x="3998" y="2424"/>
                  </a:lnTo>
                  <a:lnTo>
                    <a:pt x="4000" y="2429"/>
                  </a:lnTo>
                  <a:lnTo>
                    <a:pt x="4005" y="2433"/>
                  </a:lnTo>
                  <a:lnTo>
                    <a:pt x="4013" y="2446"/>
                  </a:lnTo>
                  <a:lnTo>
                    <a:pt x="4022" y="2462"/>
                  </a:lnTo>
                  <a:lnTo>
                    <a:pt x="4025" y="2471"/>
                  </a:lnTo>
                  <a:lnTo>
                    <a:pt x="4028" y="2479"/>
                  </a:lnTo>
                  <a:lnTo>
                    <a:pt x="4029" y="2488"/>
                  </a:lnTo>
                  <a:lnTo>
                    <a:pt x="4029" y="2496"/>
                  </a:lnTo>
                  <a:lnTo>
                    <a:pt x="4028" y="2503"/>
                  </a:lnTo>
                  <a:lnTo>
                    <a:pt x="4025" y="2510"/>
                  </a:lnTo>
                  <a:lnTo>
                    <a:pt x="4022" y="2517"/>
                  </a:lnTo>
                  <a:lnTo>
                    <a:pt x="4018" y="2523"/>
                  </a:lnTo>
                  <a:lnTo>
                    <a:pt x="4009" y="2535"/>
                  </a:lnTo>
                  <a:lnTo>
                    <a:pt x="4000" y="2547"/>
                  </a:lnTo>
                  <a:lnTo>
                    <a:pt x="3997" y="2553"/>
                  </a:lnTo>
                  <a:lnTo>
                    <a:pt x="3994" y="2560"/>
                  </a:lnTo>
                  <a:lnTo>
                    <a:pt x="3992" y="2567"/>
                  </a:lnTo>
                  <a:lnTo>
                    <a:pt x="3992" y="2574"/>
                  </a:lnTo>
                  <a:lnTo>
                    <a:pt x="3992" y="2580"/>
                  </a:lnTo>
                  <a:lnTo>
                    <a:pt x="3992" y="2586"/>
                  </a:lnTo>
                  <a:lnTo>
                    <a:pt x="3993" y="2591"/>
                  </a:lnTo>
                  <a:lnTo>
                    <a:pt x="3996" y="2595"/>
                  </a:lnTo>
                  <a:lnTo>
                    <a:pt x="3999" y="2601"/>
                  </a:lnTo>
                  <a:lnTo>
                    <a:pt x="4001" y="2608"/>
                  </a:lnTo>
                  <a:lnTo>
                    <a:pt x="4001" y="2616"/>
                  </a:lnTo>
                  <a:lnTo>
                    <a:pt x="4000" y="2626"/>
                  </a:lnTo>
                  <a:lnTo>
                    <a:pt x="3998" y="2639"/>
                  </a:lnTo>
                  <a:lnTo>
                    <a:pt x="3992" y="2654"/>
                  </a:lnTo>
                  <a:lnTo>
                    <a:pt x="3984" y="2668"/>
                  </a:lnTo>
                  <a:lnTo>
                    <a:pt x="3977" y="2681"/>
                  </a:lnTo>
                  <a:lnTo>
                    <a:pt x="3973" y="2687"/>
                  </a:lnTo>
                  <a:lnTo>
                    <a:pt x="3968" y="2692"/>
                  </a:lnTo>
                  <a:lnTo>
                    <a:pt x="3962" y="2696"/>
                  </a:lnTo>
                  <a:lnTo>
                    <a:pt x="3956" y="2698"/>
                  </a:lnTo>
                  <a:lnTo>
                    <a:pt x="3952" y="2700"/>
                  </a:lnTo>
                  <a:lnTo>
                    <a:pt x="3948" y="2703"/>
                  </a:lnTo>
                  <a:lnTo>
                    <a:pt x="3947" y="2706"/>
                  </a:lnTo>
                  <a:lnTo>
                    <a:pt x="3947" y="2714"/>
                  </a:lnTo>
                  <a:lnTo>
                    <a:pt x="3949" y="2734"/>
                  </a:lnTo>
                  <a:lnTo>
                    <a:pt x="3950" y="2748"/>
                  </a:lnTo>
                  <a:lnTo>
                    <a:pt x="3949" y="2754"/>
                  </a:lnTo>
                  <a:lnTo>
                    <a:pt x="3949" y="2762"/>
                  </a:lnTo>
                  <a:lnTo>
                    <a:pt x="3950" y="2769"/>
                  </a:lnTo>
                  <a:lnTo>
                    <a:pt x="3953" y="2777"/>
                  </a:lnTo>
                  <a:lnTo>
                    <a:pt x="3955" y="2784"/>
                  </a:lnTo>
                  <a:lnTo>
                    <a:pt x="3956" y="2793"/>
                  </a:lnTo>
                  <a:lnTo>
                    <a:pt x="3956" y="2803"/>
                  </a:lnTo>
                  <a:lnTo>
                    <a:pt x="3954" y="2811"/>
                  </a:lnTo>
                  <a:lnTo>
                    <a:pt x="3949" y="2817"/>
                  </a:lnTo>
                  <a:lnTo>
                    <a:pt x="3940" y="2826"/>
                  </a:lnTo>
                  <a:lnTo>
                    <a:pt x="3929" y="2837"/>
                  </a:lnTo>
                  <a:lnTo>
                    <a:pt x="3917" y="2851"/>
                  </a:lnTo>
                  <a:lnTo>
                    <a:pt x="3911" y="2859"/>
                  </a:lnTo>
                  <a:lnTo>
                    <a:pt x="3906" y="2868"/>
                  </a:lnTo>
                  <a:lnTo>
                    <a:pt x="3902" y="2876"/>
                  </a:lnTo>
                  <a:lnTo>
                    <a:pt x="3898" y="2885"/>
                  </a:lnTo>
                  <a:lnTo>
                    <a:pt x="3892" y="2901"/>
                  </a:lnTo>
                  <a:lnTo>
                    <a:pt x="3889" y="2913"/>
                  </a:lnTo>
                  <a:lnTo>
                    <a:pt x="3887" y="2925"/>
                  </a:lnTo>
                  <a:lnTo>
                    <a:pt x="3887" y="2939"/>
                  </a:lnTo>
                  <a:lnTo>
                    <a:pt x="3886" y="2955"/>
                  </a:lnTo>
                  <a:lnTo>
                    <a:pt x="3886" y="2968"/>
                  </a:lnTo>
                  <a:lnTo>
                    <a:pt x="3886" y="2974"/>
                  </a:lnTo>
                  <a:lnTo>
                    <a:pt x="3887" y="2980"/>
                  </a:lnTo>
                  <a:lnTo>
                    <a:pt x="3889" y="2985"/>
                  </a:lnTo>
                  <a:lnTo>
                    <a:pt x="3891" y="2990"/>
                  </a:lnTo>
                  <a:lnTo>
                    <a:pt x="3893" y="2995"/>
                  </a:lnTo>
                  <a:lnTo>
                    <a:pt x="3896" y="2999"/>
                  </a:lnTo>
                  <a:lnTo>
                    <a:pt x="3899" y="3002"/>
                  </a:lnTo>
                  <a:lnTo>
                    <a:pt x="3903" y="3005"/>
                  </a:lnTo>
                  <a:lnTo>
                    <a:pt x="3905" y="3007"/>
                  </a:lnTo>
                  <a:lnTo>
                    <a:pt x="3908" y="3011"/>
                  </a:lnTo>
                  <a:lnTo>
                    <a:pt x="3910" y="3015"/>
                  </a:lnTo>
                  <a:lnTo>
                    <a:pt x="3912" y="3020"/>
                  </a:lnTo>
                  <a:lnTo>
                    <a:pt x="3915" y="3030"/>
                  </a:lnTo>
                  <a:lnTo>
                    <a:pt x="3915" y="3042"/>
                  </a:lnTo>
                  <a:lnTo>
                    <a:pt x="3915" y="3046"/>
                  </a:lnTo>
                  <a:lnTo>
                    <a:pt x="3914" y="3052"/>
                  </a:lnTo>
                  <a:lnTo>
                    <a:pt x="3911" y="3058"/>
                  </a:lnTo>
                  <a:lnTo>
                    <a:pt x="3909" y="3064"/>
                  </a:lnTo>
                  <a:lnTo>
                    <a:pt x="3905" y="3070"/>
                  </a:lnTo>
                  <a:lnTo>
                    <a:pt x="3900" y="3076"/>
                  </a:lnTo>
                  <a:lnTo>
                    <a:pt x="3896" y="3082"/>
                  </a:lnTo>
                  <a:lnTo>
                    <a:pt x="3889" y="3088"/>
                  </a:lnTo>
                  <a:lnTo>
                    <a:pt x="3884" y="3090"/>
                  </a:lnTo>
                  <a:lnTo>
                    <a:pt x="3878" y="3093"/>
                  </a:lnTo>
                  <a:lnTo>
                    <a:pt x="3873" y="3095"/>
                  </a:lnTo>
                  <a:lnTo>
                    <a:pt x="3867" y="3096"/>
                  </a:lnTo>
                  <a:lnTo>
                    <a:pt x="3854" y="3097"/>
                  </a:lnTo>
                  <a:lnTo>
                    <a:pt x="3843" y="3097"/>
                  </a:lnTo>
                  <a:lnTo>
                    <a:pt x="3829" y="3096"/>
                  </a:lnTo>
                  <a:lnTo>
                    <a:pt x="3816" y="3095"/>
                  </a:lnTo>
                  <a:lnTo>
                    <a:pt x="3803" y="3093"/>
                  </a:lnTo>
                  <a:lnTo>
                    <a:pt x="3789" y="3092"/>
                  </a:lnTo>
                  <a:lnTo>
                    <a:pt x="3753" y="3088"/>
                  </a:lnTo>
                  <a:lnTo>
                    <a:pt x="3713" y="3084"/>
                  </a:lnTo>
                  <a:lnTo>
                    <a:pt x="3672" y="3082"/>
                  </a:lnTo>
                  <a:lnTo>
                    <a:pt x="3635" y="3080"/>
                  </a:lnTo>
                  <a:lnTo>
                    <a:pt x="3614" y="3078"/>
                  </a:lnTo>
                  <a:lnTo>
                    <a:pt x="3596" y="3077"/>
                  </a:lnTo>
                  <a:lnTo>
                    <a:pt x="3582" y="3076"/>
                  </a:lnTo>
                  <a:lnTo>
                    <a:pt x="3571" y="3074"/>
                  </a:lnTo>
                  <a:lnTo>
                    <a:pt x="3563" y="3071"/>
                  </a:lnTo>
                  <a:lnTo>
                    <a:pt x="3557" y="3069"/>
                  </a:lnTo>
                  <a:lnTo>
                    <a:pt x="3552" y="3065"/>
                  </a:lnTo>
                  <a:lnTo>
                    <a:pt x="3547" y="3063"/>
                  </a:lnTo>
                  <a:lnTo>
                    <a:pt x="3541" y="3055"/>
                  </a:lnTo>
                  <a:lnTo>
                    <a:pt x="3538" y="3049"/>
                  </a:lnTo>
                  <a:lnTo>
                    <a:pt x="3535" y="3046"/>
                  </a:lnTo>
                  <a:lnTo>
                    <a:pt x="3533" y="3044"/>
                  </a:lnTo>
                  <a:lnTo>
                    <a:pt x="3531" y="3042"/>
                  </a:lnTo>
                  <a:lnTo>
                    <a:pt x="3527" y="3042"/>
                  </a:lnTo>
                  <a:lnTo>
                    <a:pt x="3524" y="3040"/>
                  </a:lnTo>
                  <a:lnTo>
                    <a:pt x="3520" y="3042"/>
                  </a:lnTo>
                  <a:lnTo>
                    <a:pt x="3518" y="3043"/>
                  </a:lnTo>
                  <a:lnTo>
                    <a:pt x="3515" y="3045"/>
                  </a:lnTo>
                  <a:lnTo>
                    <a:pt x="3509" y="3053"/>
                  </a:lnTo>
                  <a:lnTo>
                    <a:pt x="3505" y="3068"/>
                  </a:lnTo>
                  <a:lnTo>
                    <a:pt x="3500" y="3083"/>
                  </a:lnTo>
                  <a:lnTo>
                    <a:pt x="3496" y="3095"/>
                  </a:lnTo>
                  <a:lnTo>
                    <a:pt x="3492" y="3103"/>
                  </a:lnTo>
                  <a:lnTo>
                    <a:pt x="3484" y="3112"/>
                  </a:lnTo>
                  <a:lnTo>
                    <a:pt x="3477" y="3118"/>
                  </a:lnTo>
                  <a:lnTo>
                    <a:pt x="3472" y="3121"/>
                  </a:lnTo>
                  <a:lnTo>
                    <a:pt x="3471" y="3124"/>
                  </a:lnTo>
                  <a:lnTo>
                    <a:pt x="3471" y="3126"/>
                  </a:lnTo>
                  <a:lnTo>
                    <a:pt x="3471" y="3128"/>
                  </a:lnTo>
                  <a:lnTo>
                    <a:pt x="3472" y="3132"/>
                  </a:lnTo>
                  <a:lnTo>
                    <a:pt x="3474" y="3138"/>
                  </a:lnTo>
                  <a:lnTo>
                    <a:pt x="3474" y="3145"/>
                  </a:lnTo>
                  <a:lnTo>
                    <a:pt x="3471" y="3153"/>
                  </a:lnTo>
                  <a:lnTo>
                    <a:pt x="3465" y="3164"/>
                  </a:lnTo>
                  <a:lnTo>
                    <a:pt x="3458" y="3175"/>
                  </a:lnTo>
                  <a:lnTo>
                    <a:pt x="3451" y="3184"/>
                  </a:lnTo>
                  <a:lnTo>
                    <a:pt x="3445" y="3193"/>
                  </a:lnTo>
                  <a:lnTo>
                    <a:pt x="3439" y="3200"/>
                  </a:lnTo>
                  <a:lnTo>
                    <a:pt x="3434" y="3206"/>
                  </a:lnTo>
                  <a:lnTo>
                    <a:pt x="3431" y="3213"/>
                  </a:lnTo>
                  <a:lnTo>
                    <a:pt x="3430" y="3220"/>
                  </a:lnTo>
                  <a:lnTo>
                    <a:pt x="3431" y="3226"/>
                  </a:lnTo>
                  <a:lnTo>
                    <a:pt x="3431" y="3228"/>
                  </a:lnTo>
                  <a:lnTo>
                    <a:pt x="3431" y="3231"/>
                  </a:lnTo>
                  <a:lnTo>
                    <a:pt x="3429" y="3232"/>
                  </a:lnTo>
                  <a:lnTo>
                    <a:pt x="3426" y="3232"/>
                  </a:lnTo>
                  <a:lnTo>
                    <a:pt x="3418" y="3233"/>
                  </a:lnTo>
                  <a:lnTo>
                    <a:pt x="3405" y="3233"/>
                  </a:lnTo>
                  <a:lnTo>
                    <a:pt x="3399" y="3233"/>
                  </a:lnTo>
                  <a:lnTo>
                    <a:pt x="3393" y="3235"/>
                  </a:lnTo>
                  <a:lnTo>
                    <a:pt x="3387" y="3237"/>
                  </a:lnTo>
                  <a:lnTo>
                    <a:pt x="3382" y="3240"/>
                  </a:lnTo>
                  <a:lnTo>
                    <a:pt x="3375" y="3247"/>
                  </a:lnTo>
                  <a:lnTo>
                    <a:pt x="3369" y="3256"/>
                  </a:lnTo>
                  <a:lnTo>
                    <a:pt x="3367" y="3259"/>
                  </a:lnTo>
                  <a:lnTo>
                    <a:pt x="3363" y="3261"/>
                  </a:lnTo>
                  <a:lnTo>
                    <a:pt x="3360" y="3264"/>
                  </a:lnTo>
                  <a:lnTo>
                    <a:pt x="3356" y="3265"/>
                  </a:lnTo>
                  <a:lnTo>
                    <a:pt x="3348" y="3265"/>
                  </a:lnTo>
                  <a:lnTo>
                    <a:pt x="3341" y="3264"/>
                  </a:lnTo>
                  <a:lnTo>
                    <a:pt x="3333" y="3264"/>
                  </a:lnTo>
                  <a:lnTo>
                    <a:pt x="3326" y="3265"/>
                  </a:lnTo>
                  <a:lnTo>
                    <a:pt x="3324" y="3267"/>
                  </a:lnTo>
                  <a:lnTo>
                    <a:pt x="3322" y="3270"/>
                  </a:lnTo>
                  <a:lnTo>
                    <a:pt x="3320" y="3273"/>
                  </a:lnTo>
                  <a:lnTo>
                    <a:pt x="3320" y="3278"/>
                  </a:lnTo>
                  <a:lnTo>
                    <a:pt x="3318" y="3285"/>
                  </a:lnTo>
                  <a:lnTo>
                    <a:pt x="3316" y="3291"/>
                  </a:lnTo>
                  <a:lnTo>
                    <a:pt x="3311" y="3295"/>
                  </a:lnTo>
                  <a:lnTo>
                    <a:pt x="3305" y="3297"/>
                  </a:lnTo>
                  <a:lnTo>
                    <a:pt x="3301" y="3298"/>
                  </a:lnTo>
                  <a:lnTo>
                    <a:pt x="3299" y="3301"/>
                  </a:lnTo>
                  <a:lnTo>
                    <a:pt x="3298" y="3304"/>
                  </a:lnTo>
                  <a:lnTo>
                    <a:pt x="3298" y="3309"/>
                  </a:lnTo>
                  <a:lnTo>
                    <a:pt x="3298" y="3314"/>
                  </a:lnTo>
                  <a:lnTo>
                    <a:pt x="3300" y="3317"/>
                  </a:lnTo>
                  <a:lnTo>
                    <a:pt x="3302" y="3322"/>
                  </a:lnTo>
                  <a:lnTo>
                    <a:pt x="3307" y="3326"/>
                  </a:lnTo>
                  <a:lnTo>
                    <a:pt x="3317" y="3330"/>
                  </a:lnTo>
                  <a:lnTo>
                    <a:pt x="3324" y="3334"/>
                  </a:lnTo>
                  <a:lnTo>
                    <a:pt x="3327" y="3336"/>
                  </a:lnTo>
                  <a:lnTo>
                    <a:pt x="3331" y="3341"/>
                  </a:lnTo>
                  <a:lnTo>
                    <a:pt x="3335" y="3346"/>
                  </a:lnTo>
                  <a:lnTo>
                    <a:pt x="3338" y="3354"/>
                  </a:lnTo>
                  <a:lnTo>
                    <a:pt x="3348" y="3373"/>
                  </a:lnTo>
                  <a:lnTo>
                    <a:pt x="3357" y="3392"/>
                  </a:lnTo>
                  <a:lnTo>
                    <a:pt x="3367" y="3411"/>
                  </a:lnTo>
                  <a:lnTo>
                    <a:pt x="3374" y="3427"/>
                  </a:lnTo>
                  <a:lnTo>
                    <a:pt x="3383" y="3446"/>
                  </a:lnTo>
                  <a:lnTo>
                    <a:pt x="3396" y="3473"/>
                  </a:lnTo>
                  <a:lnTo>
                    <a:pt x="3409" y="3502"/>
                  </a:lnTo>
                  <a:lnTo>
                    <a:pt x="3420" y="3524"/>
                  </a:lnTo>
                  <a:lnTo>
                    <a:pt x="3429" y="3543"/>
                  </a:lnTo>
                  <a:lnTo>
                    <a:pt x="3437" y="3561"/>
                  </a:lnTo>
                  <a:lnTo>
                    <a:pt x="3446" y="3579"/>
                  </a:lnTo>
                  <a:lnTo>
                    <a:pt x="3452" y="3594"/>
                  </a:lnTo>
                  <a:lnTo>
                    <a:pt x="3456" y="3601"/>
                  </a:lnTo>
                  <a:lnTo>
                    <a:pt x="3458" y="3610"/>
                  </a:lnTo>
                  <a:lnTo>
                    <a:pt x="3462" y="3619"/>
                  </a:lnTo>
                  <a:lnTo>
                    <a:pt x="3462" y="3626"/>
                  </a:lnTo>
                  <a:lnTo>
                    <a:pt x="3457" y="3638"/>
                  </a:lnTo>
                  <a:lnTo>
                    <a:pt x="3452" y="3651"/>
                  </a:lnTo>
                  <a:lnTo>
                    <a:pt x="3453" y="3667"/>
                  </a:lnTo>
                  <a:lnTo>
                    <a:pt x="3455" y="3683"/>
                  </a:lnTo>
                  <a:lnTo>
                    <a:pt x="3457" y="3701"/>
                  </a:lnTo>
                  <a:lnTo>
                    <a:pt x="3456" y="3717"/>
                  </a:lnTo>
                  <a:lnTo>
                    <a:pt x="3455" y="3731"/>
                  </a:lnTo>
                  <a:lnTo>
                    <a:pt x="3455" y="3742"/>
                  </a:lnTo>
                  <a:lnTo>
                    <a:pt x="3456" y="3746"/>
                  </a:lnTo>
                  <a:lnTo>
                    <a:pt x="3457" y="3751"/>
                  </a:lnTo>
                  <a:lnTo>
                    <a:pt x="3459" y="3755"/>
                  </a:lnTo>
                  <a:lnTo>
                    <a:pt x="3462" y="3760"/>
                  </a:lnTo>
                  <a:lnTo>
                    <a:pt x="3468" y="3768"/>
                  </a:lnTo>
                  <a:lnTo>
                    <a:pt x="3472" y="3780"/>
                  </a:lnTo>
                  <a:lnTo>
                    <a:pt x="3475" y="3786"/>
                  </a:lnTo>
                  <a:lnTo>
                    <a:pt x="3476" y="3793"/>
                  </a:lnTo>
                  <a:lnTo>
                    <a:pt x="3476" y="3800"/>
                  </a:lnTo>
                  <a:lnTo>
                    <a:pt x="3476" y="3808"/>
                  </a:lnTo>
                  <a:lnTo>
                    <a:pt x="3475" y="3824"/>
                  </a:lnTo>
                  <a:lnTo>
                    <a:pt x="3476" y="3838"/>
                  </a:lnTo>
                  <a:lnTo>
                    <a:pt x="3477" y="3845"/>
                  </a:lnTo>
                  <a:lnTo>
                    <a:pt x="3478" y="3851"/>
                  </a:lnTo>
                  <a:lnTo>
                    <a:pt x="3482" y="3856"/>
                  </a:lnTo>
                  <a:lnTo>
                    <a:pt x="3487" y="3861"/>
                  </a:lnTo>
                  <a:lnTo>
                    <a:pt x="3501" y="3866"/>
                  </a:lnTo>
                  <a:lnTo>
                    <a:pt x="3509" y="3871"/>
                  </a:lnTo>
                  <a:lnTo>
                    <a:pt x="3512" y="3875"/>
                  </a:lnTo>
                  <a:lnTo>
                    <a:pt x="3512" y="3878"/>
                  </a:lnTo>
                  <a:lnTo>
                    <a:pt x="3512" y="3881"/>
                  </a:lnTo>
                  <a:lnTo>
                    <a:pt x="3509" y="3883"/>
                  </a:lnTo>
                  <a:lnTo>
                    <a:pt x="3505" y="3889"/>
                  </a:lnTo>
                  <a:lnTo>
                    <a:pt x="3497" y="3894"/>
                  </a:lnTo>
                  <a:lnTo>
                    <a:pt x="3490" y="3901"/>
                  </a:lnTo>
                  <a:lnTo>
                    <a:pt x="3484" y="3907"/>
                  </a:lnTo>
                  <a:lnTo>
                    <a:pt x="3480" y="3912"/>
                  </a:lnTo>
                  <a:lnTo>
                    <a:pt x="3476" y="3915"/>
                  </a:lnTo>
                  <a:lnTo>
                    <a:pt x="3474" y="3915"/>
                  </a:lnTo>
                  <a:lnTo>
                    <a:pt x="3471" y="3915"/>
                  </a:lnTo>
                  <a:lnTo>
                    <a:pt x="3468" y="3914"/>
                  </a:lnTo>
                  <a:lnTo>
                    <a:pt x="3464" y="3910"/>
                  </a:lnTo>
                  <a:lnTo>
                    <a:pt x="3450" y="3899"/>
                  </a:lnTo>
                  <a:lnTo>
                    <a:pt x="3436" y="3887"/>
                  </a:lnTo>
                  <a:lnTo>
                    <a:pt x="3431" y="3883"/>
                  </a:lnTo>
                  <a:lnTo>
                    <a:pt x="3426" y="3881"/>
                  </a:lnTo>
                  <a:lnTo>
                    <a:pt x="3424" y="3881"/>
                  </a:lnTo>
                  <a:lnTo>
                    <a:pt x="3423" y="3881"/>
                  </a:lnTo>
                  <a:lnTo>
                    <a:pt x="3420" y="3882"/>
                  </a:lnTo>
                  <a:lnTo>
                    <a:pt x="3419" y="3884"/>
                  </a:lnTo>
                  <a:lnTo>
                    <a:pt x="3412" y="3896"/>
                  </a:lnTo>
                  <a:lnTo>
                    <a:pt x="3407" y="3908"/>
                  </a:lnTo>
                  <a:lnTo>
                    <a:pt x="3405" y="3912"/>
                  </a:lnTo>
                  <a:lnTo>
                    <a:pt x="3402" y="3915"/>
                  </a:lnTo>
                  <a:lnTo>
                    <a:pt x="3399" y="3918"/>
                  </a:lnTo>
                  <a:lnTo>
                    <a:pt x="3395" y="3919"/>
                  </a:lnTo>
                  <a:lnTo>
                    <a:pt x="3392" y="3919"/>
                  </a:lnTo>
                  <a:lnTo>
                    <a:pt x="3387" y="3919"/>
                  </a:lnTo>
                  <a:lnTo>
                    <a:pt x="3382" y="3916"/>
                  </a:lnTo>
                  <a:lnTo>
                    <a:pt x="3379" y="3914"/>
                  </a:lnTo>
                  <a:lnTo>
                    <a:pt x="3369" y="3906"/>
                  </a:lnTo>
                  <a:lnTo>
                    <a:pt x="3360" y="3899"/>
                  </a:lnTo>
                  <a:lnTo>
                    <a:pt x="3349" y="3891"/>
                  </a:lnTo>
                  <a:lnTo>
                    <a:pt x="3338" y="3887"/>
                  </a:lnTo>
                  <a:lnTo>
                    <a:pt x="3327" y="3883"/>
                  </a:lnTo>
                  <a:lnTo>
                    <a:pt x="3318" y="3878"/>
                  </a:lnTo>
                  <a:lnTo>
                    <a:pt x="3310" y="3874"/>
                  </a:lnTo>
                  <a:lnTo>
                    <a:pt x="3302" y="3866"/>
                  </a:lnTo>
                  <a:lnTo>
                    <a:pt x="3297" y="3862"/>
                  </a:lnTo>
                  <a:lnTo>
                    <a:pt x="3289" y="3859"/>
                  </a:lnTo>
                  <a:lnTo>
                    <a:pt x="3282" y="3858"/>
                  </a:lnTo>
                  <a:lnTo>
                    <a:pt x="3275" y="3858"/>
                  </a:lnTo>
                  <a:lnTo>
                    <a:pt x="3268" y="3858"/>
                  </a:lnTo>
                  <a:lnTo>
                    <a:pt x="3260" y="3857"/>
                  </a:lnTo>
                  <a:lnTo>
                    <a:pt x="3256" y="3855"/>
                  </a:lnTo>
                  <a:lnTo>
                    <a:pt x="3251" y="3853"/>
                  </a:lnTo>
                  <a:lnTo>
                    <a:pt x="3248" y="3850"/>
                  </a:lnTo>
                  <a:lnTo>
                    <a:pt x="3245" y="3846"/>
                  </a:lnTo>
                  <a:lnTo>
                    <a:pt x="3238" y="3833"/>
                  </a:lnTo>
                  <a:lnTo>
                    <a:pt x="3231" y="3821"/>
                  </a:lnTo>
                  <a:lnTo>
                    <a:pt x="3226" y="3819"/>
                  </a:lnTo>
                  <a:lnTo>
                    <a:pt x="3222" y="3819"/>
                  </a:lnTo>
                  <a:lnTo>
                    <a:pt x="3218" y="3819"/>
                  </a:lnTo>
                  <a:lnTo>
                    <a:pt x="3213" y="3821"/>
                  </a:lnTo>
                  <a:lnTo>
                    <a:pt x="3211" y="3823"/>
                  </a:lnTo>
                  <a:lnTo>
                    <a:pt x="3209" y="3820"/>
                  </a:lnTo>
                  <a:lnTo>
                    <a:pt x="3207" y="3817"/>
                  </a:lnTo>
                  <a:lnTo>
                    <a:pt x="3206" y="3812"/>
                  </a:lnTo>
                  <a:lnTo>
                    <a:pt x="3205" y="3800"/>
                  </a:lnTo>
                  <a:lnTo>
                    <a:pt x="3204" y="3788"/>
                  </a:lnTo>
                  <a:lnTo>
                    <a:pt x="3203" y="3779"/>
                  </a:lnTo>
                  <a:lnTo>
                    <a:pt x="3200" y="3769"/>
                  </a:lnTo>
                  <a:lnTo>
                    <a:pt x="3199" y="3761"/>
                  </a:lnTo>
                  <a:lnTo>
                    <a:pt x="3196" y="3752"/>
                  </a:lnTo>
                  <a:lnTo>
                    <a:pt x="3192" y="3743"/>
                  </a:lnTo>
                  <a:lnTo>
                    <a:pt x="3186" y="3733"/>
                  </a:lnTo>
                  <a:lnTo>
                    <a:pt x="3182" y="3723"/>
                  </a:lnTo>
                  <a:lnTo>
                    <a:pt x="3180" y="3713"/>
                  </a:lnTo>
                  <a:lnTo>
                    <a:pt x="3179" y="3704"/>
                  </a:lnTo>
                  <a:lnTo>
                    <a:pt x="3178" y="3697"/>
                  </a:lnTo>
                  <a:lnTo>
                    <a:pt x="3176" y="3694"/>
                  </a:lnTo>
                  <a:lnTo>
                    <a:pt x="3176" y="3692"/>
                  </a:lnTo>
                  <a:lnTo>
                    <a:pt x="3175" y="3692"/>
                  </a:lnTo>
                  <a:lnTo>
                    <a:pt x="3173" y="3693"/>
                  </a:lnTo>
                  <a:lnTo>
                    <a:pt x="3169" y="3698"/>
                  </a:lnTo>
                  <a:lnTo>
                    <a:pt x="3165" y="3707"/>
                  </a:lnTo>
                  <a:lnTo>
                    <a:pt x="3157" y="3718"/>
                  </a:lnTo>
                  <a:lnTo>
                    <a:pt x="3152" y="3730"/>
                  </a:lnTo>
                  <a:lnTo>
                    <a:pt x="3146" y="3743"/>
                  </a:lnTo>
                  <a:lnTo>
                    <a:pt x="3136" y="3758"/>
                  </a:lnTo>
                  <a:lnTo>
                    <a:pt x="3129" y="3774"/>
                  </a:lnTo>
                  <a:lnTo>
                    <a:pt x="3123" y="3787"/>
                  </a:lnTo>
                  <a:lnTo>
                    <a:pt x="3122" y="3788"/>
                  </a:lnTo>
                  <a:lnTo>
                    <a:pt x="3121" y="3790"/>
                  </a:lnTo>
                  <a:lnTo>
                    <a:pt x="3119" y="3792"/>
                  </a:lnTo>
                  <a:lnTo>
                    <a:pt x="3117" y="3792"/>
                  </a:lnTo>
                  <a:lnTo>
                    <a:pt x="3112" y="3792"/>
                  </a:lnTo>
                  <a:lnTo>
                    <a:pt x="3108" y="3789"/>
                  </a:lnTo>
                  <a:lnTo>
                    <a:pt x="3103" y="3787"/>
                  </a:lnTo>
                  <a:lnTo>
                    <a:pt x="3098" y="3782"/>
                  </a:lnTo>
                  <a:lnTo>
                    <a:pt x="3094" y="3777"/>
                  </a:lnTo>
                  <a:lnTo>
                    <a:pt x="3092" y="3773"/>
                  </a:lnTo>
                  <a:lnTo>
                    <a:pt x="3089" y="3762"/>
                  </a:lnTo>
                  <a:lnTo>
                    <a:pt x="3086" y="3752"/>
                  </a:lnTo>
                  <a:lnTo>
                    <a:pt x="3084" y="3743"/>
                  </a:lnTo>
                  <a:lnTo>
                    <a:pt x="3079" y="3733"/>
                  </a:lnTo>
                  <a:lnTo>
                    <a:pt x="3075" y="3731"/>
                  </a:lnTo>
                  <a:lnTo>
                    <a:pt x="3070" y="3729"/>
                  </a:lnTo>
                  <a:lnTo>
                    <a:pt x="3065" y="3727"/>
                  </a:lnTo>
                  <a:lnTo>
                    <a:pt x="3058" y="3729"/>
                  </a:lnTo>
                  <a:lnTo>
                    <a:pt x="3050" y="3730"/>
                  </a:lnTo>
                  <a:lnTo>
                    <a:pt x="3045" y="3733"/>
                  </a:lnTo>
                  <a:lnTo>
                    <a:pt x="3037" y="3738"/>
                  </a:lnTo>
                  <a:lnTo>
                    <a:pt x="3031" y="3743"/>
                  </a:lnTo>
                  <a:lnTo>
                    <a:pt x="3027" y="3749"/>
                  </a:lnTo>
                  <a:lnTo>
                    <a:pt x="3024" y="3755"/>
                  </a:lnTo>
                  <a:lnTo>
                    <a:pt x="3022" y="3761"/>
                  </a:lnTo>
                  <a:lnTo>
                    <a:pt x="3022" y="3767"/>
                  </a:lnTo>
                  <a:lnTo>
                    <a:pt x="3022" y="3777"/>
                  </a:lnTo>
                  <a:lnTo>
                    <a:pt x="3022" y="3788"/>
                  </a:lnTo>
                  <a:lnTo>
                    <a:pt x="3020" y="3793"/>
                  </a:lnTo>
                  <a:lnTo>
                    <a:pt x="3017" y="3796"/>
                  </a:lnTo>
                  <a:lnTo>
                    <a:pt x="3015" y="3800"/>
                  </a:lnTo>
                  <a:lnTo>
                    <a:pt x="3011" y="3802"/>
                  </a:lnTo>
                  <a:lnTo>
                    <a:pt x="3002" y="3805"/>
                  </a:lnTo>
                  <a:lnTo>
                    <a:pt x="2991" y="3807"/>
                  </a:lnTo>
                  <a:lnTo>
                    <a:pt x="2979" y="3808"/>
                  </a:lnTo>
                  <a:lnTo>
                    <a:pt x="2966" y="3811"/>
                  </a:lnTo>
                  <a:lnTo>
                    <a:pt x="2960" y="3812"/>
                  </a:lnTo>
                  <a:lnTo>
                    <a:pt x="2954" y="3814"/>
                  </a:lnTo>
                  <a:lnTo>
                    <a:pt x="2948" y="3818"/>
                  </a:lnTo>
                  <a:lnTo>
                    <a:pt x="2942" y="3821"/>
                  </a:lnTo>
                  <a:lnTo>
                    <a:pt x="2932" y="3832"/>
                  </a:lnTo>
                  <a:lnTo>
                    <a:pt x="2921" y="3843"/>
                  </a:lnTo>
                  <a:lnTo>
                    <a:pt x="2914" y="3849"/>
                  </a:lnTo>
                  <a:lnTo>
                    <a:pt x="2908" y="3853"/>
                  </a:lnTo>
                  <a:lnTo>
                    <a:pt x="2901" y="3857"/>
                  </a:lnTo>
                  <a:lnTo>
                    <a:pt x="2894" y="3859"/>
                  </a:lnTo>
                  <a:lnTo>
                    <a:pt x="2888" y="3861"/>
                  </a:lnTo>
                  <a:lnTo>
                    <a:pt x="2880" y="3864"/>
                  </a:lnTo>
                  <a:lnTo>
                    <a:pt x="2876" y="3868"/>
                  </a:lnTo>
                  <a:lnTo>
                    <a:pt x="2871" y="3872"/>
                  </a:lnTo>
                  <a:lnTo>
                    <a:pt x="2869" y="3877"/>
                  </a:lnTo>
                  <a:lnTo>
                    <a:pt x="2866" y="3882"/>
                  </a:lnTo>
                  <a:lnTo>
                    <a:pt x="2865" y="3888"/>
                  </a:lnTo>
                  <a:lnTo>
                    <a:pt x="2865" y="3894"/>
                  </a:lnTo>
                  <a:lnTo>
                    <a:pt x="2867" y="3905"/>
                  </a:lnTo>
                  <a:lnTo>
                    <a:pt x="2871" y="3918"/>
                  </a:lnTo>
                  <a:lnTo>
                    <a:pt x="2877" y="3929"/>
                  </a:lnTo>
                  <a:lnTo>
                    <a:pt x="2883" y="3944"/>
                  </a:lnTo>
                  <a:lnTo>
                    <a:pt x="2885" y="3951"/>
                  </a:lnTo>
                  <a:lnTo>
                    <a:pt x="2886" y="3956"/>
                  </a:lnTo>
                  <a:lnTo>
                    <a:pt x="2885" y="3959"/>
                  </a:lnTo>
                  <a:lnTo>
                    <a:pt x="2883" y="3962"/>
                  </a:lnTo>
                  <a:lnTo>
                    <a:pt x="2878" y="3964"/>
                  </a:lnTo>
                  <a:lnTo>
                    <a:pt x="2873" y="3964"/>
                  </a:lnTo>
                  <a:lnTo>
                    <a:pt x="2867" y="3963"/>
                  </a:lnTo>
                  <a:lnTo>
                    <a:pt x="2860" y="3962"/>
                  </a:lnTo>
                  <a:lnTo>
                    <a:pt x="2857" y="3960"/>
                  </a:lnTo>
                  <a:lnTo>
                    <a:pt x="2854" y="3962"/>
                  </a:lnTo>
                  <a:lnTo>
                    <a:pt x="2851" y="3962"/>
                  </a:lnTo>
                  <a:lnTo>
                    <a:pt x="2850" y="3963"/>
                  </a:lnTo>
                  <a:lnTo>
                    <a:pt x="2845" y="3968"/>
                  </a:lnTo>
                  <a:lnTo>
                    <a:pt x="2841" y="3973"/>
                  </a:lnTo>
                  <a:lnTo>
                    <a:pt x="2838" y="3979"/>
                  </a:lnTo>
                  <a:lnTo>
                    <a:pt x="2834" y="3985"/>
                  </a:lnTo>
                  <a:lnTo>
                    <a:pt x="2832" y="3988"/>
                  </a:lnTo>
                  <a:lnTo>
                    <a:pt x="2828" y="3989"/>
                  </a:lnTo>
                  <a:lnTo>
                    <a:pt x="2826" y="3991"/>
                  </a:lnTo>
                  <a:lnTo>
                    <a:pt x="2822" y="3991"/>
                  </a:lnTo>
                  <a:lnTo>
                    <a:pt x="2816" y="3992"/>
                  </a:lnTo>
                  <a:lnTo>
                    <a:pt x="2812" y="3991"/>
                  </a:lnTo>
                  <a:lnTo>
                    <a:pt x="2806" y="3987"/>
                  </a:lnTo>
                  <a:lnTo>
                    <a:pt x="2796" y="3978"/>
                  </a:lnTo>
                  <a:lnTo>
                    <a:pt x="2793" y="3976"/>
                  </a:lnTo>
                  <a:lnTo>
                    <a:pt x="2789" y="3975"/>
                  </a:lnTo>
                  <a:lnTo>
                    <a:pt x="2784" y="3976"/>
                  </a:lnTo>
                  <a:lnTo>
                    <a:pt x="2781" y="3976"/>
                  </a:lnTo>
                  <a:lnTo>
                    <a:pt x="2774" y="3978"/>
                  </a:lnTo>
                  <a:lnTo>
                    <a:pt x="2768" y="3979"/>
                  </a:lnTo>
                  <a:lnTo>
                    <a:pt x="2762" y="3976"/>
                  </a:lnTo>
                  <a:lnTo>
                    <a:pt x="2757" y="3971"/>
                  </a:lnTo>
                  <a:lnTo>
                    <a:pt x="2752" y="3964"/>
                  </a:lnTo>
                  <a:lnTo>
                    <a:pt x="2746" y="3951"/>
                  </a:lnTo>
                  <a:lnTo>
                    <a:pt x="2740" y="3934"/>
                  </a:lnTo>
                  <a:lnTo>
                    <a:pt x="2733" y="3918"/>
                  </a:lnTo>
                  <a:lnTo>
                    <a:pt x="2727" y="3902"/>
                  </a:lnTo>
                  <a:lnTo>
                    <a:pt x="2721" y="3888"/>
                  </a:lnTo>
                  <a:lnTo>
                    <a:pt x="2719" y="3883"/>
                  </a:lnTo>
                  <a:lnTo>
                    <a:pt x="2715" y="3878"/>
                  </a:lnTo>
                  <a:lnTo>
                    <a:pt x="2712" y="3874"/>
                  </a:lnTo>
                  <a:lnTo>
                    <a:pt x="2707" y="3870"/>
                  </a:lnTo>
                  <a:lnTo>
                    <a:pt x="2702" y="3868"/>
                  </a:lnTo>
                  <a:lnTo>
                    <a:pt x="2697" y="3865"/>
                  </a:lnTo>
                  <a:lnTo>
                    <a:pt x="2693" y="3864"/>
                  </a:lnTo>
                  <a:lnTo>
                    <a:pt x="2687" y="3863"/>
                  </a:lnTo>
                  <a:lnTo>
                    <a:pt x="2676" y="3859"/>
                  </a:lnTo>
                  <a:lnTo>
                    <a:pt x="2667" y="3856"/>
                  </a:lnTo>
                  <a:lnTo>
                    <a:pt x="2659" y="3850"/>
                  </a:lnTo>
                  <a:lnTo>
                    <a:pt x="2651" y="3842"/>
                  </a:lnTo>
                  <a:lnTo>
                    <a:pt x="2645" y="3830"/>
                  </a:lnTo>
                  <a:lnTo>
                    <a:pt x="2640" y="3815"/>
                  </a:lnTo>
                  <a:lnTo>
                    <a:pt x="2636" y="3801"/>
                  </a:lnTo>
                  <a:lnTo>
                    <a:pt x="2631" y="3790"/>
                  </a:lnTo>
                  <a:lnTo>
                    <a:pt x="2618" y="3774"/>
                  </a:lnTo>
                  <a:lnTo>
                    <a:pt x="2601" y="3756"/>
                  </a:lnTo>
                  <a:lnTo>
                    <a:pt x="2598" y="3750"/>
                  </a:lnTo>
                  <a:lnTo>
                    <a:pt x="2594" y="3742"/>
                  </a:lnTo>
                  <a:lnTo>
                    <a:pt x="2593" y="3732"/>
                  </a:lnTo>
                  <a:lnTo>
                    <a:pt x="2590" y="3721"/>
                  </a:lnTo>
                  <a:lnTo>
                    <a:pt x="2588" y="3700"/>
                  </a:lnTo>
                  <a:lnTo>
                    <a:pt x="2587" y="3682"/>
                  </a:lnTo>
                  <a:lnTo>
                    <a:pt x="2584" y="3669"/>
                  </a:lnTo>
                  <a:lnTo>
                    <a:pt x="2580" y="3657"/>
                  </a:lnTo>
                  <a:lnTo>
                    <a:pt x="2575" y="3648"/>
                  </a:lnTo>
                  <a:lnTo>
                    <a:pt x="2569" y="3639"/>
                  </a:lnTo>
                  <a:lnTo>
                    <a:pt x="2562" y="3632"/>
                  </a:lnTo>
                  <a:lnTo>
                    <a:pt x="2554" y="3625"/>
                  </a:lnTo>
                  <a:lnTo>
                    <a:pt x="2551" y="3623"/>
                  </a:lnTo>
                  <a:lnTo>
                    <a:pt x="2548" y="3620"/>
                  </a:lnTo>
                  <a:lnTo>
                    <a:pt x="2545" y="3619"/>
                  </a:lnTo>
                  <a:lnTo>
                    <a:pt x="2542" y="3619"/>
                  </a:lnTo>
                  <a:lnTo>
                    <a:pt x="2536" y="3623"/>
                  </a:lnTo>
                  <a:lnTo>
                    <a:pt x="2529" y="3630"/>
                  </a:lnTo>
                  <a:lnTo>
                    <a:pt x="2520" y="3638"/>
                  </a:lnTo>
                  <a:lnTo>
                    <a:pt x="2514" y="3645"/>
                  </a:lnTo>
                  <a:lnTo>
                    <a:pt x="2510" y="3654"/>
                  </a:lnTo>
                  <a:lnTo>
                    <a:pt x="2505" y="3666"/>
                  </a:lnTo>
                  <a:lnTo>
                    <a:pt x="2500" y="3677"/>
                  </a:lnTo>
                  <a:lnTo>
                    <a:pt x="2497" y="3687"/>
                  </a:lnTo>
                  <a:lnTo>
                    <a:pt x="2494" y="3691"/>
                  </a:lnTo>
                  <a:lnTo>
                    <a:pt x="2491" y="3693"/>
                  </a:lnTo>
                  <a:lnTo>
                    <a:pt x="2486" y="3694"/>
                  </a:lnTo>
                  <a:lnTo>
                    <a:pt x="2482" y="3694"/>
                  </a:lnTo>
                  <a:lnTo>
                    <a:pt x="2473" y="3693"/>
                  </a:lnTo>
                  <a:lnTo>
                    <a:pt x="2464" y="3691"/>
                  </a:lnTo>
                  <a:lnTo>
                    <a:pt x="2461" y="3691"/>
                  </a:lnTo>
                  <a:lnTo>
                    <a:pt x="2460" y="3692"/>
                  </a:lnTo>
                  <a:lnTo>
                    <a:pt x="2458" y="3693"/>
                  </a:lnTo>
                  <a:lnTo>
                    <a:pt x="2457" y="3695"/>
                  </a:lnTo>
                  <a:lnTo>
                    <a:pt x="2460" y="3700"/>
                  </a:lnTo>
                  <a:lnTo>
                    <a:pt x="2463" y="3705"/>
                  </a:lnTo>
                  <a:lnTo>
                    <a:pt x="2468" y="3710"/>
                  </a:lnTo>
                  <a:lnTo>
                    <a:pt x="2472" y="3716"/>
                  </a:lnTo>
                  <a:lnTo>
                    <a:pt x="2474" y="3723"/>
                  </a:lnTo>
                  <a:lnTo>
                    <a:pt x="2474" y="3730"/>
                  </a:lnTo>
                  <a:lnTo>
                    <a:pt x="2474" y="3740"/>
                  </a:lnTo>
                  <a:lnTo>
                    <a:pt x="2474" y="3756"/>
                  </a:lnTo>
                  <a:lnTo>
                    <a:pt x="2476" y="3773"/>
                  </a:lnTo>
                  <a:lnTo>
                    <a:pt x="2480" y="3784"/>
                  </a:lnTo>
                  <a:lnTo>
                    <a:pt x="2483" y="3792"/>
                  </a:lnTo>
                  <a:lnTo>
                    <a:pt x="2486" y="3796"/>
                  </a:lnTo>
                  <a:lnTo>
                    <a:pt x="2486" y="3800"/>
                  </a:lnTo>
                  <a:lnTo>
                    <a:pt x="2485" y="3802"/>
                  </a:lnTo>
                  <a:lnTo>
                    <a:pt x="2483" y="3805"/>
                  </a:lnTo>
                  <a:lnTo>
                    <a:pt x="2480" y="3808"/>
                  </a:lnTo>
                  <a:lnTo>
                    <a:pt x="2470" y="3814"/>
                  </a:lnTo>
                  <a:lnTo>
                    <a:pt x="2457" y="3823"/>
                  </a:lnTo>
                  <a:lnTo>
                    <a:pt x="2450" y="3826"/>
                  </a:lnTo>
                  <a:lnTo>
                    <a:pt x="2443" y="3830"/>
                  </a:lnTo>
                  <a:lnTo>
                    <a:pt x="2435" y="3832"/>
                  </a:lnTo>
                  <a:lnTo>
                    <a:pt x="2426" y="3833"/>
                  </a:lnTo>
                  <a:lnTo>
                    <a:pt x="2419" y="3833"/>
                  </a:lnTo>
                  <a:lnTo>
                    <a:pt x="2412" y="3832"/>
                  </a:lnTo>
                  <a:lnTo>
                    <a:pt x="2407" y="3830"/>
                  </a:lnTo>
                  <a:lnTo>
                    <a:pt x="2403" y="3826"/>
                  </a:lnTo>
                  <a:lnTo>
                    <a:pt x="2395" y="3818"/>
                  </a:lnTo>
                  <a:lnTo>
                    <a:pt x="2392" y="3811"/>
                  </a:lnTo>
                  <a:lnTo>
                    <a:pt x="2390" y="3805"/>
                  </a:lnTo>
                  <a:lnTo>
                    <a:pt x="2387" y="3799"/>
                  </a:lnTo>
                  <a:lnTo>
                    <a:pt x="2385" y="3796"/>
                  </a:lnTo>
                  <a:lnTo>
                    <a:pt x="2384" y="3795"/>
                  </a:lnTo>
                  <a:lnTo>
                    <a:pt x="2381" y="3794"/>
                  </a:lnTo>
                  <a:lnTo>
                    <a:pt x="2378" y="3794"/>
                  </a:lnTo>
                  <a:lnTo>
                    <a:pt x="2372" y="3796"/>
                  </a:lnTo>
                  <a:lnTo>
                    <a:pt x="2366" y="3798"/>
                  </a:lnTo>
                  <a:lnTo>
                    <a:pt x="2360" y="3799"/>
                  </a:lnTo>
                  <a:lnTo>
                    <a:pt x="2355" y="3798"/>
                  </a:lnTo>
                  <a:lnTo>
                    <a:pt x="2351" y="3795"/>
                  </a:lnTo>
                  <a:lnTo>
                    <a:pt x="2350" y="3793"/>
                  </a:lnTo>
                  <a:lnTo>
                    <a:pt x="2348" y="3790"/>
                  </a:lnTo>
                  <a:lnTo>
                    <a:pt x="2347" y="3787"/>
                  </a:lnTo>
                  <a:lnTo>
                    <a:pt x="2344" y="3780"/>
                  </a:lnTo>
                  <a:lnTo>
                    <a:pt x="2343" y="3773"/>
                  </a:lnTo>
                  <a:lnTo>
                    <a:pt x="2342" y="3767"/>
                  </a:lnTo>
                  <a:lnTo>
                    <a:pt x="2340" y="3761"/>
                  </a:lnTo>
                  <a:lnTo>
                    <a:pt x="2336" y="3754"/>
                  </a:lnTo>
                  <a:lnTo>
                    <a:pt x="2331" y="3748"/>
                  </a:lnTo>
                  <a:lnTo>
                    <a:pt x="2322" y="3737"/>
                  </a:lnTo>
                  <a:lnTo>
                    <a:pt x="2310" y="3724"/>
                  </a:lnTo>
                  <a:lnTo>
                    <a:pt x="2298" y="3710"/>
                  </a:lnTo>
                  <a:lnTo>
                    <a:pt x="2287" y="3699"/>
                  </a:lnTo>
                  <a:lnTo>
                    <a:pt x="2284" y="3694"/>
                  </a:lnTo>
                  <a:lnTo>
                    <a:pt x="2281" y="3689"/>
                  </a:lnTo>
                  <a:lnTo>
                    <a:pt x="2279" y="3685"/>
                  </a:lnTo>
                  <a:lnTo>
                    <a:pt x="2278" y="3680"/>
                  </a:lnTo>
                  <a:lnTo>
                    <a:pt x="2278" y="3675"/>
                  </a:lnTo>
                  <a:lnTo>
                    <a:pt x="2278" y="3672"/>
                  </a:lnTo>
                  <a:lnTo>
                    <a:pt x="2279" y="3667"/>
                  </a:lnTo>
                  <a:lnTo>
                    <a:pt x="2280" y="3663"/>
                  </a:lnTo>
                  <a:lnTo>
                    <a:pt x="2288" y="3655"/>
                  </a:lnTo>
                  <a:lnTo>
                    <a:pt x="2298" y="3647"/>
                  </a:lnTo>
                  <a:lnTo>
                    <a:pt x="2299" y="3645"/>
                  </a:lnTo>
                  <a:lnTo>
                    <a:pt x="2299" y="3644"/>
                  </a:lnTo>
                  <a:lnTo>
                    <a:pt x="2298" y="3643"/>
                  </a:lnTo>
                  <a:lnTo>
                    <a:pt x="2297" y="3642"/>
                  </a:lnTo>
                  <a:lnTo>
                    <a:pt x="2293" y="3639"/>
                  </a:lnTo>
                  <a:lnTo>
                    <a:pt x="2290" y="3638"/>
                  </a:lnTo>
                  <a:lnTo>
                    <a:pt x="2279" y="3632"/>
                  </a:lnTo>
                  <a:lnTo>
                    <a:pt x="2267" y="3625"/>
                  </a:lnTo>
                  <a:lnTo>
                    <a:pt x="2261" y="3623"/>
                  </a:lnTo>
                  <a:lnTo>
                    <a:pt x="2255" y="3623"/>
                  </a:lnTo>
                  <a:lnTo>
                    <a:pt x="2249" y="3623"/>
                  </a:lnTo>
                  <a:lnTo>
                    <a:pt x="2242" y="3622"/>
                  </a:lnTo>
                  <a:lnTo>
                    <a:pt x="2234" y="3620"/>
                  </a:lnTo>
                  <a:lnTo>
                    <a:pt x="2228" y="3620"/>
                  </a:lnTo>
                  <a:lnTo>
                    <a:pt x="2222" y="3623"/>
                  </a:lnTo>
                  <a:lnTo>
                    <a:pt x="2217" y="3626"/>
                  </a:lnTo>
                  <a:lnTo>
                    <a:pt x="2214" y="3628"/>
                  </a:lnTo>
                  <a:lnTo>
                    <a:pt x="2210" y="3629"/>
                  </a:lnTo>
                  <a:lnTo>
                    <a:pt x="2205" y="3628"/>
                  </a:lnTo>
                  <a:lnTo>
                    <a:pt x="2201" y="3626"/>
                  </a:lnTo>
                  <a:lnTo>
                    <a:pt x="2191" y="3623"/>
                  </a:lnTo>
                  <a:lnTo>
                    <a:pt x="2182" y="3620"/>
                  </a:lnTo>
                  <a:lnTo>
                    <a:pt x="2178" y="3622"/>
                  </a:lnTo>
                  <a:lnTo>
                    <a:pt x="2177" y="3624"/>
                  </a:lnTo>
                  <a:lnTo>
                    <a:pt x="2177" y="3628"/>
                  </a:lnTo>
                  <a:lnTo>
                    <a:pt x="2178" y="3632"/>
                  </a:lnTo>
                  <a:lnTo>
                    <a:pt x="2179" y="3636"/>
                  </a:lnTo>
                  <a:lnTo>
                    <a:pt x="2179" y="3639"/>
                  </a:lnTo>
                  <a:lnTo>
                    <a:pt x="2173" y="3650"/>
                  </a:lnTo>
                  <a:lnTo>
                    <a:pt x="2167" y="3660"/>
                  </a:lnTo>
                  <a:lnTo>
                    <a:pt x="2165" y="3661"/>
                  </a:lnTo>
                  <a:lnTo>
                    <a:pt x="2161" y="3661"/>
                  </a:lnTo>
                  <a:lnTo>
                    <a:pt x="2157" y="3658"/>
                  </a:lnTo>
                  <a:lnTo>
                    <a:pt x="2151" y="3655"/>
                  </a:lnTo>
                  <a:lnTo>
                    <a:pt x="2146" y="3650"/>
                  </a:lnTo>
                  <a:lnTo>
                    <a:pt x="2141" y="3645"/>
                  </a:lnTo>
                  <a:lnTo>
                    <a:pt x="2138" y="3639"/>
                  </a:lnTo>
                  <a:lnTo>
                    <a:pt x="2135" y="3634"/>
                  </a:lnTo>
                  <a:lnTo>
                    <a:pt x="2133" y="3622"/>
                  </a:lnTo>
                  <a:lnTo>
                    <a:pt x="2130" y="3609"/>
                  </a:lnTo>
                  <a:lnTo>
                    <a:pt x="2126" y="3597"/>
                  </a:lnTo>
                  <a:lnTo>
                    <a:pt x="2121" y="3585"/>
                  </a:lnTo>
                  <a:lnTo>
                    <a:pt x="2117" y="3579"/>
                  </a:lnTo>
                  <a:lnTo>
                    <a:pt x="2115" y="3571"/>
                  </a:lnTo>
                  <a:lnTo>
                    <a:pt x="2114" y="3561"/>
                  </a:lnTo>
                  <a:lnTo>
                    <a:pt x="2113" y="3552"/>
                  </a:lnTo>
                  <a:lnTo>
                    <a:pt x="2111" y="3542"/>
                  </a:lnTo>
                  <a:lnTo>
                    <a:pt x="2111" y="3534"/>
                  </a:lnTo>
                  <a:lnTo>
                    <a:pt x="2113" y="3527"/>
                  </a:lnTo>
                  <a:lnTo>
                    <a:pt x="2114" y="3523"/>
                  </a:lnTo>
                  <a:lnTo>
                    <a:pt x="2115" y="3519"/>
                  </a:lnTo>
                  <a:lnTo>
                    <a:pt x="2120" y="3518"/>
                  </a:lnTo>
                  <a:lnTo>
                    <a:pt x="2123" y="3516"/>
                  </a:lnTo>
                  <a:lnTo>
                    <a:pt x="2128" y="3515"/>
                  </a:lnTo>
                  <a:lnTo>
                    <a:pt x="2132" y="3515"/>
                  </a:lnTo>
                  <a:lnTo>
                    <a:pt x="2136" y="3513"/>
                  </a:lnTo>
                  <a:lnTo>
                    <a:pt x="2138" y="3513"/>
                  </a:lnTo>
                  <a:lnTo>
                    <a:pt x="2139" y="3512"/>
                  </a:lnTo>
                  <a:lnTo>
                    <a:pt x="2139" y="3511"/>
                  </a:lnTo>
                  <a:lnTo>
                    <a:pt x="2139" y="3509"/>
                  </a:lnTo>
                  <a:lnTo>
                    <a:pt x="2132" y="3499"/>
                  </a:lnTo>
                  <a:lnTo>
                    <a:pt x="2123" y="3491"/>
                  </a:lnTo>
                  <a:lnTo>
                    <a:pt x="2114" y="3481"/>
                  </a:lnTo>
                  <a:lnTo>
                    <a:pt x="2104" y="3472"/>
                  </a:lnTo>
                  <a:lnTo>
                    <a:pt x="2098" y="3465"/>
                  </a:lnTo>
                  <a:lnTo>
                    <a:pt x="2094" y="3459"/>
                  </a:lnTo>
                  <a:lnTo>
                    <a:pt x="2090" y="3453"/>
                  </a:lnTo>
                  <a:lnTo>
                    <a:pt x="2086" y="3447"/>
                  </a:lnTo>
                  <a:lnTo>
                    <a:pt x="2082" y="3436"/>
                  </a:lnTo>
                  <a:lnTo>
                    <a:pt x="2079" y="3427"/>
                  </a:lnTo>
                  <a:lnTo>
                    <a:pt x="2078" y="3424"/>
                  </a:lnTo>
                  <a:lnTo>
                    <a:pt x="2076" y="3422"/>
                  </a:lnTo>
                  <a:lnTo>
                    <a:pt x="2072" y="3421"/>
                  </a:lnTo>
                  <a:lnTo>
                    <a:pt x="2069" y="3420"/>
                  </a:lnTo>
                  <a:lnTo>
                    <a:pt x="2058" y="3420"/>
                  </a:lnTo>
                  <a:lnTo>
                    <a:pt x="2046" y="3422"/>
                  </a:lnTo>
                  <a:lnTo>
                    <a:pt x="2034" y="3424"/>
                  </a:lnTo>
                  <a:lnTo>
                    <a:pt x="2025" y="3426"/>
                  </a:lnTo>
                  <a:lnTo>
                    <a:pt x="2017" y="3424"/>
                  </a:lnTo>
                  <a:lnTo>
                    <a:pt x="2008" y="3421"/>
                  </a:lnTo>
                  <a:lnTo>
                    <a:pt x="1998" y="3414"/>
                  </a:lnTo>
                  <a:lnTo>
                    <a:pt x="1989" y="3406"/>
                  </a:lnTo>
                  <a:lnTo>
                    <a:pt x="1983" y="3403"/>
                  </a:lnTo>
                  <a:lnTo>
                    <a:pt x="1977" y="3401"/>
                  </a:lnTo>
                  <a:lnTo>
                    <a:pt x="1971" y="3398"/>
                  </a:lnTo>
                  <a:lnTo>
                    <a:pt x="1964" y="3397"/>
                  </a:lnTo>
                  <a:lnTo>
                    <a:pt x="1951" y="3396"/>
                  </a:lnTo>
                  <a:lnTo>
                    <a:pt x="1939" y="3397"/>
                  </a:lnTo>
                  <a:lnTo>
                    <a:pt x="1933" y="3399"/>
                  </a:lnTo>
                  <a:lnTo>
                    <a:pt x="1927" y="3402"/>
                  </a:lnTo>
                  <a:lnTo>
                    <a:pt x="1922" y="3405"/>
                  </a:lnTo>
                  <a:lnTo>
                    <a:pt x="1918" y="3409"/>
                  </a:lnTo>
                  <a:lnTo>
                    <a:pt x="1906" y="3420"/>
                  </a:lnTo>
                  <a:lnTo>
                    <a:pt x="1893" y="3431"/>
                  </a:lnTo>
                  <a:lnTo>
                    <a:pt x="1878" y="3443"/>
                  </a:lnTo>
                  <a:lnTo>
                    <a:pt x="1863" y="3453"/>
                  </a:lnTo>
                  <a:lnTo>
                    <a:pt x="1855" y="3458"/>
                  </a:lnTo>
                  <a:lnTo>
                    <a:pt x="1846" y="3460"/>
                  </a:lnTo>
                  <a:lnTo>
                    <a:pt x="1838" y="3462"/>
                  </a:lnTo>
                  <a:lnTo>
                    <a:pt x="1830" y="3464"/>
                  </a:lnTo>
                  <a:lnTo>
                    <a:pt x="1821" y="3464"/>
                  </a:lnTo>
                  <a:lnTo>
                    <a:pt x="1814" y="3462"/>
                  </a:lnTo>
                  <a:lnTo>
                    <a:pt x="1808" y="3461"/>
                  </a:lnTo>
                  <a:lnTo>
                    <a:pt x="1802" y="3460"/>
                  </a:lnTo>
                  <a:lnTo>
                    <a:pt x="1793" y="3456"/>
                  </a:lnTo>
                  <a:lnTo>
                    <a:pt x="1783" y="3454"/>
                  </a:lnTo>
                  <a:lnTo>
                    <a:pt x="1773" y="3453"/>
                  </a:lnTo>
                  <a:lnTo>
                    <a:pt x="1763" y="3453"/>
                  </a:lnTo>
                  <a:lnTo>
                    <a:pt x="1755" y="3452"/>
                  </a:lnTo>
                  <a:lnTo>
                    <a:pt x="1748" y="3448"/>
                  </a:lnTo>
                  <a:lnTo>
                    <a:pt x="1742" y="3443"/>
                  </a:lnTo>
                  <a:lnTo>
                    <a:pt x="1736" y="3436"/>
                  </a:lnTo>
                  <a:lnTo>
                    <a:pt x="1727" y="3428"/>
                  </a:lnTo>
                  <a:lnTo>
                    <a:pt x="1716" y="3420"/>
                  </a:lnTo>
                  <a:lnTo>
                    <a:pt x="1705" y="3411"/>
                  </a:lnTo>
                  <a:lnTo>
                    <a:pt x="1695" y="3404"/>
                  </a:lnTo>
                  <a:lnTo>
                    <a:pt x="1689" y="3398"/>
                  </a:lnTo>
                  <a:lnTo>
                    <a:pt x="1686" y="3393"/>
                  </a:lnTo>
                  <a:lnTo>
                    <a:pt x="1685" y="3387"/>
                  </a:lnTo>
                  <a:lnTo>
                    <a:pt x="1683" y="3382"/>
                  </a:lnTo>
                  <a:lnTo>
                    <a:pt x="1683" y="3374"/>
                  </a:lnTo>
                  <a:lnTo>
                    <a:pt x="1683" y="3368"/>
                  </a:lnTo>
                  <a:lnTo>
                    <a:pt x="1681" y="3361"/>
                  </a:lnTo>
                  <a:lnTo>
                    <a:pt x="1677" y="3354"/>
                  </a:lnTo>
                  <a:lnTo>
                    <a:pt x="1675" y="3348"/>
                  </a:lnTo>
                  <a:lnTo>
                    <a:pt x="1675" y="3341"/>
                  </a:lnTo>
                  <a:lnTo>
                    <a:pt x="1676" y="3334"/>
                  </a:lnTo>
                  <a:lnTo>
                    <a:pt x="1679" y="3328"/>
                  </a:lnTo>
                  <a:lnTo>
                    <a:pt x="1680" y="3322"/>
                  </a:lnTo>
                  <a:lnTo>
                    <a:pt x="1680" y="3321"/>
                  </a:lnTo>
                  <a:lnTo>
                    <a:pt x="1676" y="3321"/>
                  </a:lnTo>
                  <a:lnTo>
                    <a:pt x="1669" y="3322"/>
                  </a:lnTo>
                  <a:lnTo>
                    <a:pt x="1658" y="3324"/>
                  </a:lnTo>
                  <a:lnTo>
                    <a:pt x="1647" y="3327"/>
                  </a:lnTo>
                  <a:lnTo>
                    <a:pt x="1636" y="3329"/>
                  </a:lnTo>
                  <a:lnTo>
                    <a:pt x="1626" y="3333"/>
                  </a:lnTo>
                  <a:lnTo>
                    <a:pt x="1620" y="3336"/>
                  </a:lnTo>
                  <a:lnTo>
                    <a:pt x="1614" y="3340"/>
                  </a:lnTo>
                  <a:lnTo>
                    <a:pt x="1611" y="3344"/>
                  </a:lnTo>
                  <a:lnTo>
                    <a:pt x="1607" y="3348"/>
                  </a:lnTo>
                  <a:lnTo>
                    <a:pt x="1603" y="3358"/>
                  </a:lnTo>
                  <a:lnTo>
                    <a:pt x="1600" y="3366"/>
                  </a:lnTo>
                  <a:lnTo>
                    <a:pt x="1598" y="3370"/>
                  </a:lnTo>
                  <a:lnTo>
                    <a:pt x="1594" y="3372"/>
                  </a:lnTo>
                  <a:lnTo>
                    <a:pt x="1591" y="3374"/>
                  </a:lnTo>
                  <a:lnTo>
                    <a:pt x="1585" y="3377"/>
                  </a:lnTo>
                  <a:lnTo>
                    <a:pt x="1572" y="3379"/>
                  </a:lnTo>
                  <a:lnTo>
                    <a:pt x="1557" y="3380"/>
                  </a:lnTo>
                  <a:lnTo>
                    <a:pt x="1551" y="3380"/>
                  </a:lnTo>
                  <a:lnTo>
                    <a:pt x="1546" y="3383"/>
                  </a:lnTo>
                  <a:lnTo>
                    <a:pt x="1540" y="3385"/>
                  </a:lnTo>
                  <a:lnTo>
                    <a:pt x="1535" y="3387"/>
                  </a:lnTo>
                  <a:lnTo>
                    <a:pt x="1524" y="3392"/>
                  </a:lnTo>
                  <a:lnTo>
                    <a:pt x="1512" y="3396"/>
                  </a:lnTo>
                  <a:lnTo>
                    <a:pt x="1506" y="3397"/>
                  </a:lnTo>
                  <a:lnTo>
                    <a:pt x="1500" y="3396"/>
                  </a:lnTo>
                  <a:lnTo>
                    <a:pt x="1496" y="3395"/>
                  </a:lnTo>
                  <a:lnTo>
                    <a:pt x="1491" y="3391"/>
                  </a:lnTo>
                  <a:lnTo>
                    <a:pt x="1486" y="3387"/>
                  </a:lnTo>
                  <a:lnTo>
                    <a:pt x="1483" y="3383"/>
                  </a:lnTo>
                  <a:lnTo>
                    <a:pt x="1479" y="3378"/>
                  </a:lnTo>
                  <a:lnTo>
                    <a:pt x="1475" y="3372"/>
                  </a:lnTo>
                  <a:lnTo>
                    <a:pt x="1472" y="3366"/>
                  </a:lnTo>
                  <a:lnTo>
                    <a:pt x="1468" y="3361"/>
                  </a:lnTo>
                  <a:lnTo>
                    <a:pt x="1464" y="3358"/>
                  </a:lnTo>
                  <a:lnTo>
                    <a:pt x="1459" y="3354"/>
                  </a:lnTo>
                  <a:lnTo>
                    <a:pt x="1448" y="3349"/>
                  </a:lnTo>
                  <a:lnTo>
                    <a:pt x="1439" y="3346"/>
                  </a:lnTo>
                  <a:lnTo>
                    <a:pt x="1435" y="3346"/>
                  </a:lnTo>
                  <a:lnTo>
                    <a:pt x="1433" y="3347"/>
                  </a:lnTo>
                  <a:lnTo>
                    <a:pt x="1430" y="3349"/>
                  </a:lnTo>
                  <a:lnTo>
                    <a:pt x="1429" y="3353"/>
                  </a:lnTo>
                  <a:lnTo>
                    <a:pt x="1425" y="3364"/>
                  </a:lnTo>
                  <a:lnTo>
                    <a:pt x="1424" y="3374"/>
                  </a:lnTo>
                  <a:lnTo>
                    <a:pt x="1423" y="3379"/>
                  </a:lnTo>
                  <a:lnTo>
                    <a:pt x="1421" y="3384"/>
                  </a:lnTo>
                  <a:lnTo>
                    <a:pt x="1417" y="3386"/>
                  </a:lnTo>
                  <a:lnTo>
                    <a:pt x="1414" y="3389"/>
                  </a:lnTo>
                  <a:lnTo>
                    <a:pt x="1405" y="3390"/>
                  </a:lnTo>
                  <a:lnTo>
                    <a:pt x="1396" y="3391"/>
                  </a:lnTo>
                  <a:lnTo>
                    <a:pt x="1387" y="3391"/>
                  </a:lnTo>
                  <a:lnTo>
                    <a:pt x="1383" y="3393"/>
                  </a:lnTo>
                  <a:lnTo>
                    <a:pt x="1379" y="3396"/>
                  </a:lnTo>
                  <a:lnTo>
                    <a:pt x="1376" y="3398"/>
                  </a:lnTo>
                  <a:lnTo>
                    <a:pt x="1364" y="3403"/>
                  </a:lnTo>
                  <a:lnTo>
                    <a:pt x="1345" y="3409"/>
                  </a:lnTo>
                  <a:lnTo>
                    <a:pt x="1332" y="3412"/>
                  </a:lnTo>
                  <a:lnTo>
                    <a:pt x="1318" y="3414"/>
                  </a:lnTo>
                  <a:lnTo>
                    <a:pt x="1313" y="3414"/>
                  </a:lnTo>
                  <a:lnTo>
                    <a:pt x="1307" y="3412"/>
                  </a:lnTo>
                  <a:lnTo>
                    <a:pt x="1302" y="3411"/>
                  </a:lnTo>
                  <a:lnTo>
                    <a:pt x="1297" y="3410"/>
                  </a:lnTo>
                  <a:lnTo>
                    <a:pt x="1282" y="3396"/>
                  </a:lnTo>
                  <a:lnTo>
                    <a:pt x="1265" y="3378"/>
                  </a:lnTo>
                  <a:lnTo>
                    <a:pt x="1254" y="3368"/>
                  </a:lnTo>
                  <a:lnTo>
                    <a:pt x="1241" y="3359"/>
                  </a:lnTo>
                  <a:lnTo>
                    <a:pt x="1228" y="3349"/>
                  </a:lnTo>
                  <a:lnTo>
                    <a:pt x="1217" y="3345"/>
                  </a:lnTo>
                  <a:lnTo>
                    <a:pt x="1210" y="3341"/>
                  </a:lnTo>
                  <a:lnTo>
                    <a:pt x="1203" y="3338"/>
                  </a:lnTo>
                  <a:lnTo>
                    <a:pt x="1197" y="3333"/>
                  </a:lnTo>
                  <a:lnTo>
                    <a:pt x="1192" y="3327"/>
                  </a:lnTo>
                  <a:lnTo>
                    <a:pt x="1188" y="3320"/>
                  </a:lnTo>
                  <a:lnTo>
                    <a:pt x="1181" y="3314"/>
                  </a:lnTo>
                  <a:lnTo>
                    <a:pt x="1173" y="3310"/>
                  </a:lnTo>
                  <a:lnTo>
                    <a:pt x="1168" y="3305"/>
                  </a:lnTo>
                  <a:lnTo>
                    <a:pt x="1165" y="3302"/>
                  </a:lnTo>
                  <a:lnTo>
                    <a:pt x="1164" y="3298"/>
                  </a:lnTo>
                  <a:lnTo>
                    <a:pt x="1163" y="3295"/>
                  </a:lnTo>
                  <a:lnTo>
                    <a:pt x="1162" y="3290"/>
                  </a:lnTo>
                  <a:lnTo>
                    <a:pt x="1162" y="3278"/>
                  </a:lnTo>
                  <a:lnTo>
                    <a:pt x="1162" y="3263"/>
                  </a:lnTo>
                  <a:lnTo>
                    <a:pt x="1162" y="3256"/>
                  </a:lnTo>
                  <a:lnTo>
                    <a:pt x="1160" y="3248"/>
                  </a:lnTo>
                  <a:lnTo>
                    <a:pt x="1158" y="3242"/>
                  </a:lnTo>
                  <a:lnTo>
                    <a:pt x="1156" y="3238"/>
                  </a:lnTo>
                  <a:lnTo>
                    <a:pt x="1150" y="3229"/>
                  </a:lnTo>
                  <a:lnTo>
                    <a:pt x="1143" y="3222"/>
                  </a:lnTo>
                  <a:lnTo>
                    <a:pt x="1139" y="3220"/>
                  </a:lnTo>
                  <a:lnTo>
                    <a:pt x="1137" y="3216"/>
                  </a:lnTo>
                  <a:lnTo>
                    <a:pt x="1134" y="3214"/>
                  </a:lnTo>
                  <a:lnTo>
                    <a:pt x="1134" y="3212"/>
                  </a:lnTo>
                  <a:lnTo>
                    <a:pt x="1134" y="3206"/>
                  </a:lnTo>
                  <a:lnTo>
                    <a:pt x="1137" y="3200"/>
                  </a:lnTo>
                  <a:lnTo>
                    <a:pt x="1139" y="3193"/>
                  </a:lnTo>
                  <a:lnTo>
                    <a:pt x="1140" y="3185"/>
                  </a:lnTo>
                  <a:lnTo>
                    <a:pt x="1143" y="3179"/>
                  </a:lnTo>
                  <a:lnTo>
                    <a:pt x="1143" y="3172"/>
                  </a:lnTo>
                  <a:lnTo>
                    <a:pt x="1138" y="3158"/>
                  </a:lnTo>
                  <a:lnTo>
                    <a:pt x="1128" y="3138"/>
                  </a:lnTo>
                  <a:lnTo>
                    <a:pt x="1125" y="3126"/>
                  </a:lnTo>
                  <a:lnTo>
                    <a:pt x="1124" y="3113"/>
                  </a:lnTo>
                  <a:lnTo>
                    <a:pt x="1122" y="3100"/>
                  </a:lnTo>
                  <a:lnTo>
                    <a:pt x="1122" y="3087"/>
                  </a:lnTo>
                  <a:lnTo>
                    <a:pt x="1121" y="3082"/>
                  </a:lnTo>
                  <a:lnTo>
                    <a:pt x="1120" y="3077"/>
                  </a:lnTo>
                  <a:lnTo>
                    <a:pt x="1116" y="3074"/>
                  </a:lnTo>
                  <a:lnTo>
                    <a:pt x="1113" y="3071"/>
                  </a:lnTo>
                  <a:lnTo>
                    <a:pt x="1104" y="3069"/>
                  </a:lnTo>
                  <a:lnTo>
                    <a:pt x="1096" y="3068"/>
                  </a:lnTo>
                  <a:lnTo>
                    <a:pt x="1093" y="3068"/>
                  </a:lnTo>
                  <a:lnTo>
                    <a:pt x="1088" y="3068"/>
                  </a:lnTo>
                  <a:lnTo>
                    <a:pt x="1084" y="3065"/>
                  </a:lnTo>
                  <a:lnTo>
                    <a:pt x="1082" y="3064"/>
                  </a:lnTo>
                  <a:lnTo>
                    <a:pt x="1078" y="3062"/>
                  </a:lnTo>
                  <a:lnTo>
                    <a:pt x="1077" y="3061"/>
                  </a:lnTo>
                  <a:lnTo>
                    <a:pt x="1075" y="3061"/>
                  </a:lnTo>
                  <a:lnTo>
                    <a:pt x="1074" y="3061"/>
                  </a:lnTo>
                  <a:lnTo>
                    <a:pt x="1070" y="3064"/>
                  </a:lnTo>
                  <a:lnTo>
                    <a:pt x="1064" y="3068"/>
                  </a:lnTo>
                  <a:lnTo>
                    <a:pt x="1052" y="3074"/>
                  </a:lnTo>
                  <a:lnTo>
                    <a:pt x="1040" y="3080"/>
                  </a:lnTo>
                  <a:lnTo>
                    <a:pt x="1024" y="3088"/>
                  </a:lnTo>
                  <a:lnTo>
                    <a:pt x="1009" y="3094"/>
                  </a:lnTo>
                  <a:lnTo>
                    <a:pt x="1003" y="3096"/>
                  </a:lnTo>
                  <a:lnTo>
                    <a:pt x="998" y="3097"/>
                  </a:lnTo>
                  <a:lnTo>
                    <a:pt x="993" y="3099"/>
                  </a:lnTo>
                  <a:lnTo>
                    <a:pt x="989" y="3099"/>
                  </a:lnTo>
                  <a:lnTo>
                    <a:pt x="981" y="3095"/>
                  </a:lnTo>
                  <a:lnTo>
                    <a:pt x="974" y="3093"/>
                  </a:lnTo>
                  <a:lnTo>
                    <a:pt x="970" y="3092"/>
                  </a:lnTo>
                  <a:lnTo>
                    <a:pt x="967" y="3092"/>
                  </a:lnTo>
                  <a:lnTo>
                    <a:pt x="962" y="3094"/>
                  </a:lnTo>
                  <a:lnTo>
                    <a:pt x="958" y="3096"/>
                  </a:lnTo>
                  <a:lnTo>
                    <a:pt x="951" y="3102"/>
                  </a:lnTo>
                  <a:lnTo>
                    <a:pt x="944" y="3107"/>
                  </a:lnTo>
                  <a:lnTo>
                    <a:pt x="940" y="3108"/>
                  </a:lnTo>
                  <a:lnTo>
                    <a:pt x="936" y="3109"/>
                  </a:lnTo>
                  <a:lnTo>
                    <a:pt x="930" y="3109"/>
                  </a:lnTo>
                  <a:lnTo>
                    <a:pt x="923" y="3108"/>
                  </a:lnTo>
                  <a:lnTo>
                    <a:pt x="899" y="3107"/>
                  </a:lnTo>
                  <a:lnTo>
                    <a:pt x="880" y="3103"/>
                  </a:lnTo>
                  <a:lnTo>
                    <a:pt x="872" y="3101"/>
                  </a:lnTo>
                  <a:lnTo>
                    <a:pt x="863" y="3097"/>
                  </a:lnTo>
                  <a:lnTo>
                    <a:pt x="855" y="3092"/>
                  </a:lnTo>
                  <a:lnTo>
                    <a:pt x="847" y="3082"/>
                  </a:lnTo>
                  <a:lnTo>
                    <a:pt x="836" y="3069"/>
                  </a:lnTo>
                  <a:lnTo>
                    <a:pt x="826" y="3057"/>
                  </a:lnTo>
                  <a:lnTo>
                    <a:pt x="822" y="3051"/>
                  </a:lnTo>
                  <a:lnTo>
                    <a:pt x="817" y="3045"/>
                  </a:lnTo>
                  <a:lnTo>
                    <a:pt x="814" y="3038"/>
                  </a:lnTo>
                  <a:lnTo>
                    <a:pt x="811" y="3030"/>
                  </a:lnTo>
                  <a:lnTo>
                    <a:pt x="807" y="3013"/>
                  </a:lnTo>
                  <a:lnTo>
                    <a:pt x="805" y="2999"/>
                  </a:lnTo>
                  <a:lnTo>
                    <a:pt x="805" y="2992"/>
                  </a:lnTo>
                  <a:lnTo>
                    <a:pt x="805" y="2986"/>
                  </a:lnTo>
                  <a:lnTo>
                    <a:pt x="806" y="2981"/>
                  </a:lnTo>
                  <a:lnTo>
                    <a:pt x="807" y="2977"/>
                  </a:lnTo>
                  <a:lnTo>
                    <a:pt x="810" y="2974"/>
                  </a:lnTo>
                  <a:lnTo>
                    <a:pt x="812" y="2971"/>
                  </a:lnTo>
                  <a:lnTo>
                    <a:pt x="816" y="2969"/>
                  </a:lnTo>
                  <a:lnTo>
                    <a:pt x="819" y="2968"/>
                  </a:lnTo>
                  <a:lnTo>
                    <a:pt x="828" y="2967"/>
                  </a:lnTo>
                  <a:lnTo>
                    <a:pt x="837" y="2967"/>
                  </a:lnTo>
                  <a:lnTo>
                    <a:pt x="847" y="2968"/>
                  </a:lnTo>
                  <a:lnTo>
                    <a:pt x="857" y="2968"/>
                  </a:lnTo>
                  <a:lnTo>
                    <a:pt x="862" y="2967"/>
                  </a:lnTo>
                  <a:lnTo>
                    <a:pt x="866" y="2967"/>
                  </a:lnTo>
                  <a:lnTo>
                    <a:pt x="869" y="2964"/>
                  </a:lnTo>
                  <a:lnTo>
                    <a:pt x="872" y="2963"/>
                  </a:lnTo>
                  <a:lnTo>
                    <a:pt x="876" y="2956"/>
                  </a:lnTo>
                  <a:lnTo>
                    <a:pt x="879" y="2947"/>
                  </a:lnTo>
                  <a:lnTo>
                    <a:pt x="880" y="2941"/>
                  </a:lnTo>
                  <a:lnTo>
                    <a:pt x="883" y="2936"/>
                  </a:lnTo>
                  <a:lnTo>
                    <a:pt x="887" y="2932"/>
                  </a:lnTo>
                  <a:lnTo>
                    <a:pt x="891" y="2929"/>
                  </a:lnTo>
                  <a:lnTo>
                    <a:pt x="896" y="2925"/>
                  </a:lnTo>
                  <a:lnTo>
                    <a:pt x="902" y="2923"/>
                  </a:lnTo>
                  <a:lnTo>
                    <a:pt x="908" y="2922"/>
                  </a:lnTo>
                  <a:lnTo>
                    <a:pt x="917" y="2922"/>
                  </a:lnTo>
                  <a:lnTo>
                    <a:pt x="932" y="2920"/>
                  </a:lnTo>
                  <a:lnTo>
                    <a:pt x="949" y="2919"/>
                  </a:lnTo>
                  <a:lnTo>
                    <a:pt x="956" y="2918"/>
                  </a:lnTo>
                  <a:lnTo>
                    <a:pt x="962" y="2916"/>
                  </a:lnTo>
                  <a:lnTo>
                    <a:pt x="963" y="2914"/>
                  </a:lnTo>
                  <a:lnTo>
                    <a:pt x="965" y="2912"/>
                  </a:lnTo>
                  <a:lnTo>
                    <a:pt x="965" y="2910"/>
                  </a:lnTo>
                  <a:lnTo>
                    <a:pt x="967" y="2908"/>
                  </a:lnTo>
                  <a:lnTo>
                    <a:pt x="965" y="2893"/>
                  </a:lnTo>
                  <a:lnTo>
                    <a:pt x="964" y="2879"/>
                  </a:lnTo>
                  <a:lnTo>
                    <a:pt x="964" y="2872"/>
                  </a:lnTo>
                  <a:lnTo>
                    <a:pt x="965" y="2867"/>
                  </a:lnTo>
                  <a:lnTo>
                    <a:pt x="969" y="2864"/>
                  </a:lnTo>
                  <a:lnTo>
                    <a:pt x="976" y="2862"/>
                  </a:lnTo>
                  <a:lnTo>
                    <a:pt x="978" y="2861"/>
                  </a:lnTo>
                  <a:lnTo>
                    <a:pt x="981" y="2860"/>
                  </a:lnTo>
                  <a:lnTo>
                    <a:pt x="982" y="2859"/>
                  </a:lnTo>
                  <a:lnTo>
                    <a:pt x="981" y="2857"/>
                  </a:lnTo>
                  <a:lnTo>
                    <a:pt x="977" y="2851"/>
                  </a:lnTo>
                  <a:lnTo>
                    <a:pt x="975" y="2845"/>
                  </a:lnTo>
                  <a:lnTo>
                    <a:pt x="975" y="2842"/>
                  </a:lnTo>
                  <a:lnTo>
                    <a:pt x="974" y="2838"/>
                  </a:lnTo>
                  <a:lnTo>
                    <a:pt x="973" y="2836"/>
                  </a:lnTo>
                  <a:lnTo>
                    <a:pt x="970" y="2834"/>
                  </a:lnTo>
                  <a:lnTo>
                    <a:pt x="968" y="2834"/>
                  </a:lnTo>
                  <a:lnTo>
                    <a:pt x="965" y="2834"/>
                  </a:lnTo>
                  <a:lnTo>
                    <a:pt x="963" y="2835"/>
                  </a:lnTo>
                  <a:lnTo>
                    <a:pt x="961" y="2837"/>
                  </a:lnTo>
                  <a:lnTo>
                    <a:pt x="957" y="2840"/>
                  </a:lnTo>
                  <a:lnTo>
                    <a:pt x="955" y="2842"/>
                  </a:lnTo>
                  <a:lnTo>
                    <a:pt x="951" y="2843"/>
                  </a:lnTo>
                  <a:lnTo>
                    <a:pt x="949" y="2844"/>
                  </a:lnTo>
                  <a:lnTo>
                    <a:pt x="946" y="2843"/>
                  </a:lnTo>
                  <a:lnTo>
                    <a:pt x="944" y="2841"/>
                  </a:lnTo>
                  <a:lnTo>
                    <a:pt x="942" y="2837"/>
                  </a:lnTo>
                  <a:lnTo>
                    <a:pt x="940" y="2834"/>
                  </a:lnTo>
                  <a:lnTo>
                    <a:pt x="940" y="2823"/>
                  </a:lnTo>
                  <a:lnTo>
                    <a:pt x="942" y="2815"/>
                  </a:lnTo>
                  <a:lnTo>
                    <a:pt x="942" y="2811"/>
                  </a:lnTo>
                  <a:lnTo>
                    <a:pt x="940" y="2809"/>
                  </a:lnTo>
                  <a:lnTo>
                    <a:pt x="938" y="2806"/>
                  </a:lnTo>
                  <a:lnTo>
                    <a:pt x="936" y="2804"/>
                  </a:lnTo>
                  <a:lnTo>
                    <a:pt x="927" y="2800"/>
                  </a:lnTo>
                  <a:lnTo>
                    <a:pt x="918" y="2794"/>
                  </a:lnTo>
                  <a:lnTo>
                    <a:pt x="900" y="2788"/>
                  </a:lnTo>
                  <a:lnTo>
                    <a:pt x="885" y="2782"/>
                  </a:lnTo>
                  <a:lnTo>
                    <a:pt x="881" y="2780"/>
                  </a:lnTo>
                  <a:lnTo>
                    <a:pt x="879" y="2779"/>
                  </a:lnTo>
                  <a:lnTo>
                    <a:pt x="877" y="2779"/>
                  </a:lnTo>
                  <a:lnTo>
                    <a:pt x="876" y="2780"/>
                  </a:lnTo>
                  <a:lnTo>
                    <a:pt x="876" y="2780"/>
                  </a:lnTo>
                  <a:lnTo>
                    <a:pt x="876" y="2782"/>
                  </a:lnTo>
                  <a:lnTo>
                    <a:pt x="880" y="2792"/>
                  </a:lnTo>
                  <a:lnTo>
                    <a:pt x="885" y="2804"/>
                  </a:lnTo>
                  <a:lnTo>
                    <a:pt x="888" y="2812"/>
                  </a:lnTo>
                  <a:lnTo>
                    <a:pt x="889" y="2821"/>
                  </a:lnTo>
                  <a:lnTo>
                    <a:pt x="889" y="2830"/>
                  </a:lnTo>
                  <a:lnTo>
                    <a:pt x="888" y="2840"/>
                  </a:lnTo>
                  <a:lnTo>
                    <a:pt x="887" y="2844"/>
                  </a:lnTo>
                  <a:lnTo>
                    <a:pt x="886" y="2847"/>
                  </a:lnTo>
                  <a:lnTo>
                    <a:pt x="883" y="2849"/>
                  </a:lnTo>
                  <a:lnTo>
                    <a:pt x="882" y="2849"/>
                  </a:lnTo>
                  <a:lnTo>
                    <a:pt x="876" y="2848"/>
                  </a:lnTo>
                  <a:lnTo>
                    <a:pt x="867" y="2849"/>
                  </a:lnTo>
                  <a:lnTo>
                    <a:pt x="862" y="2851"/>
                  </a:lnTo>
                  <a:lnTo>
                    <a:pt x="858" y="2855"/>
                  </a:lnTo>
                  <a:lnTo>
                    <a:pt x="855" y="2860"/>
                  </a:lnTo>
                  <a:lnTo>
                    <a:pt x="854" y="2866"/>
                  </a:lnTo>
                  <a:lnTo>
                    <a:pt x="851" y="2872"/>
                  </a:lnTo>
                  <a:lnTo>
                    <a:pt x="849" y="2879"/>
                  </a:lnTo>
                  <a:lnTo>
                    <a:pt x="844" y="2885"/>
                  </a:lnTo>
                  <a:lnTo>
                    <a:pt x="837" y="2889"/>
                  </a:lnTo>
                  <a:lnTo>
                    <a:pt x="828" y="2894"/>
                  </a:lnTo>
                  <a:lnTo>
                    <a:pt x="816" y="2899"/>
                  </a:lnTo>
                  <a:lnTo>
                    <a:pt x="803" y="2901"/>
                  </a:lnTo>
                  <a:lnTo>
                    <a:pt x="794" y="2903"/>
                  </a:lnTo>
                  <a:lnTo>
                    <a:pt x="787" y="2903"/>
                  </a:lnTo>
                  <a:lnTo>
                    <a:pt x="776" y="2903"/>
                  </a:lnTo>
                  <a:lnTo>
                    <a:pt x="773" y="2901"/>
                  </a:lnTo>
                  <a:lnTo>
                    <a:pt x="768" y="2900"/>
                  </a:lnTo>
                  <a:lnTo>
                    <a:pt x="765" y="2899"/>
                  </a:lnTo>
                  <a:lnTo>
                    <a:pt x="763" y="2898"/>
                  </a:lnTo>
                  <a:lnTo>
                    <a:pt x="761" y="2893"/>
                  </a:lnTo>
                  <a:lnTo>
                    <a:pt x="757" y="2887"/>
                  </a:lnTo>
                  <a:lnTo>
                    <a:pt x="755" y="2879"/>
                  </a:lnTo>
                  <a:lnTo>
                    <a:pt x="753" y="2870"/>
                  </a:lnTo>
                  <a:lnTo>
                    <a:pt x="751" y="2856"/>
                  </a:lnTo>
                  <a:lnTo>
                    <a:pt x="750" y="2845"/>
                  </a:lnTo>
                  <a:lnTo>
                    <a:pt x="749" y="2841"/>
                  </a:lnTo>
                  <a:lnTo>
                    <a:pt x="747" y="2838"/>
                  </a:lnTo>
                  <a:lnTo>
                    <a:pt x="743" y="2836"/>
                  </a:lnTo>
                  <a:lnTo>
                    <a:pt x="738" y="2835"/>
                  </a:lnTo>
                  <a:lnTo>
                    <a:pt x="732" y="2835"/>
                  </a:lnTo>
                  <a:lnTo>
                    <a:pt x="728" y="2835"/>
                  </a:lnTo>
                  <a:lnTo>
                    <a:pt x="724" y="2835"/>
                  </a:lnTo>
                  <a:lnTo>
                    <a:pt x="721" y="2832"/>
                  </a:lnTo>
                  <a:lnTo>
                    <a:pt x="718" y="2830"/>
                  </a:lnTo>
                  <a:lnTo>
                    <a:pt x="717" y="2825"/>
                  </a:lnTo>
                  <a:lnTo>
                    <a:pt x="716" y="2819"/>
                  </a:lnTo>
                  <a:lnTo>
                    <a:pt x="716" y="2811"/>
                  </a:lnTo>
                  <a:lnTo>
                    <a:pt x="717" y="2796"/>
                  </a:lnTo>
                  <a:lnTo>
                    <a:pt x="716" y="2782"/>
                  </a:lnTo>
                  <a:lnTo>
                    <a:pt x="715" y="2778"/>
                  </a:lnTo>
                  <a:lnTo>
                    <a:pt x="713" y="2774"/>
                  </a:lnTo>
                  <a:lnTo>
                    <a:pt x="710" y="2771"/>
                  </a:lnTo>
                  <a:lnTo>
                    <a:pt x="705" y="2767"/>
                  </a:lnTo>
                  <a:lnTo>
                    <a:pt x="691" y="2761"/>
                  </a:lnTo>
                  <a:lnTo>
                    <a:pt x="675" y="2753"/>
                  </a:lnTo>
                  <a:lnTo>
                    <a:pt x="659" y="2746"/>
                  </a:lnTo>
                  <a:lnTo>
                    <a:pt x="646" y="2737"/>
                  </a:lnTo>
                  <a:lnTo>
                    <a:pt x="635" y="2730"/>
                  </a:lnTo>
                  <a:lnTo>
                    <a:pt x="627" y="2723"/>
                  </a:lnTo>
                  <a:lnTo>
                    <a:pt x="621" y="2714"/>
                  </a:lnTo>
                  <a:lnTo>
                    <a:pt x="616" y="2704"/>
                  </a:lnTo>
                  <a:lnTo>
                    <a:pt x="614" y="2695"/>
                  </a:lnTo>
                  <a:lnTo>
                    <a:pt x="611" y="2686"/>
                  </a:lnTo>
                  <a:lnTo>
                    <a:pt x="610" y="2683"/>
                  </a:lnTo>
                  <a:lnTo>
                    <a:pt x="608" y="2679"/>
                  </a:lnTo>
                  <a:lnTo>
                    <a:pt x="605" y="2676"/>
                  </a:lnTo>
                  <a:lnTo>
                    <a:pt x="600" y="2673"/>
                  </a:lnTo>
                  <a:lnTo>
                    <a:pt x="598" y="2670"/>
                  </a:lnTo>
                  <a:lnTo>
                    <a:pt x="597" y="2665"/>
                  </a:lnTo>
                  <a:lnTo>
                    <a:pt x="597" y="2660"/>
                  </a:lnTo>
                  <a:lnTo>
                    <a:pt x="599" y="2654"/>
                  </a:lnTo>
                  <a:lnTo>
                    <a:pt x="605" y="2642"/>
                  </a:lnTo>
                  <a:lnTo>
                    <a:pt x="610" y="2629"/>
                  </a:lnTo>
                  <a:lnTo>
                    <a:pt x="614" y="2615"/>
                  </a:lnTo>
                  <a:lnTo>
                    <a:pt x="618" y="2599"/>
                  </a:lnTo>
                  <a:lnTo>
                    <a:pt x="621" y="2590"/>
                  </a:lnTo>
                  <a:lnTo>
                    <a:pt x="624" y="2582"/>
                  </a:lnTo>
                  <a:lnTo>
                    <a:pt x="630" y="2574"/>
                  </a:lnTo>
                  <a:lnTo>
                    <a:pt x="636" y="2567"/>
                  </a:lnTo>
                  <a:lnTo>
                    <a:pt x="654" y="2551"/>
                  </a:lnTo>
                  <a:lnTo>
                    <a:pt x="677" y="2532"/>
                  </a:lnTo>
                  <a:lnTo>
                    <a:pt x="700" y="2513"/>
                  </a:lnTo>
                  <a:lnTo>
                    <a:pt x="721" y="2495"/>
                  </a:lnTo>
                  <a:lnTo>
                    <a:pt x="738" y="2482"/>
                  </a:lnTo>
                  <a:lnTo>
                    <a:pt x="757" y="2470"/>
                  </a:lnTo>
                  <a:lnTo>
                    <a:pt x="773" y="2460"/>
                  </a:lnTo>
                  <a:lnTo>
                    <a:pt x="785" y="2451"/>
                  </a:lnTo>
                  <a:lnTo>
                    <a:pt x="789" y="2446"/>
                  </a:lnTo>
                  <a:lnTo>
                    <a:pt x="793" y="2440"/>
                  </a:lnTo>
                  <a:lnTo>
                    <a:pt x="797" y="2433"/>
                  </a:lnTo>
                  <a:lnTo>
                    <a:pt x="799" y="2426"/>
                  </a:lnTo>
                  <a:lnTo>
                    <a:pt x="803" y="2410"/>
                  </a:lnTo>
                  <a:lnTo>
                    <a:pt x="806" y="2396"/>
                  </a:lnTo>
                  <a:lnTo>
                    <a:pt x="809" y="2390"/>
                  </a:lnTo>
                  <a:lnTo>
                    <a:pt x="811" y="2384"/>
                  </a:lnTo>
                  <a:lnTo>
                    <a:pt x="814" y="2380"/>
                  </a:lnTo>
                  <a:lnTo>
                    <a:pt x="818" y="2375"/>
                  </a:lnTo>
                  <a:lnTo>
                    <a:pt x="823" y="2371"/>
                  </a:lnTo>
                  <a:lnTo>
                    <a:pt x="828" y="2369"/>
                  </a:lnTo>
                  <a:lnTo>
                    <a:pt x="833" y="2366"/>
                  </a:lnTo>
                  <a:lnTo>
                    <a:pt x="839" y="2364"/>
                  </a:lnTo>
                  <a:lnTo>
                    <a:pt x="845" y="2362"/>
                  </a:lnTo>
                  <a:lnTo>
                    <a:pt x="852" y="2358"/>
                  </a:lnTo>
                  <a:lnTo>
                    <a:pt x="861" y="2353"/>
                  </a:lnTo>
                  <a:lnTo>
                    <a:pt x="869" y="2347"/>
                  </a:lnTo>
                  <a:lnTo>
                    <a:pt x="883" y="2336"/>
                  </a:lnTo>
                  <a:lnTo>
                    <a:pt x="894" y="2324"/>
                  </a:lnTo>
                  <a:lnTo>
                    <a:pt x="901" y="2312"/>
                  </a:lnTo>
                  <a:lnTo>
                    <a:pt x="907" y="2295"/>
                  </a:lnTo>
                  <a:lnTo>
                    <a:pt x="914" y="2276"/>
                  </a:lnTo>
                  <a:lnTo>
                    <a:pt x="925" y="2257"/>
                  </a:lnTo>
                  <a:lnTo>
                    <a:pt x="938" y="2236"/>
                  </a:lnTo>
                  <a:lnTo>
                    <a:pt x="955" y="2214"/>
                  </a:lnTo>
                  <a:lnTo>
                    <a:pt x="971" y="2192"/>
                  </a:lnTo>
                  <a:lnTo>
                    <a:pt x="987" y="2170"/>
                  </a:lnTo>
                  <a:lnTo>
                    <a:pt x="1000" y="2154"/>
                  </a:lnTo>
                  <a:lnTo>
                    <a:pt x="1015" y="2135"/>
                  </a:lnTo>
                  <a:lnTo>
                    <a:pt x="1031" y="2117"/>
                  </a:lnTo>
                  <a:lnTo>
                    <a:pt x="1046" y="2101"/>
                  </a:lnTo>
                  <a:lnTo>
                    <a:pt x="1052" y="2095"/>
                  </a:lnTo>
                  <a:lnTo>
                    <a:pt x="1057" y="2093"/>
                  </a:lnTo>
                  <a:lnTo>
                    <a:pt x="1059" y="2093"/>
                  </a:lnTo>
                  <a:lnTo>
                    <a:pt x="1061" y="2093"/>
                  </a:lnTo>
                  <a:lnTo>
                    <a:pt x="1063" y="2095"/>
                  </a:lnTo>
                  <a:lnTo>
                    <a:pt x="1065" y="2100"/>
                  </a:lnTo>
                  <a:lnTo>
                    <a:pt x="1070" y="2111"/>
                  </a:lnTo>
                  <a:lnTo>
                    <a:pt x="1075" y="2124"/>
                  </a:lnTo>
                  <a:lnTo>
                    <a:pt x="1080" y="2137"/>
                  </a:lnTo>
                  <a:lnTo>
                    <a:pt x="1083" y="2148"/>
                  </a:lnTo>
                  <a:lnTo>
                    <a:pt x="1088" y="2161"/>
                  </a:lnTo>
                  <a:lnTo>
                    <a:pt x="1094" y="2176"/>
                  </a:lnTo>
                  <a:lnTo>
                    <a:pt x="1100" y="2192"/>
                  </a:lnTo>
                  <a:lnTo>
                    <a:pt x="1104" y="2204"/>
                  </a:lnTo>
                  <a:lnTo>
                    <a:pt x="1109" y="2213"/>
                  </a:lnTo>
                  <a:lnTo>
                    <a:pt x="1114" y="2221"/>
                  </a:lnTo>
                  <a:lnTo>
                    <a:pt x="1120" y="2229"/>
                  </a:lnTo>
                  <a:lnTo>
                    <a:pt x="1126" y="2235"/>
                  </a:lnTo>
                  <a:lnTo>
                    <a:pt x="1129" y="2239"/>
                  </a:lnTo>
                  <a:lnTo>
                    <a:pt x="1132" y="2244"/>
                  </a:lnTo>
                  <a:lnTo>
                    <a:pt x="1134" y="2251"/>
                  </a:lnTo>
                  <a:lnTo>
                    <a:pt x="1135" y="2260"/>
                  </a:lnTo>
                  <a:lnTo>
                    <a:pt x="1135" y="2268"/>
                  </a:lnTo>
                  <a:lnTo>
                    <a:pt x="1135" y="2271"/>
                  </a:lnTo>
                  <a:lnTo>
                    <a:pt x="1138" y="2269"/>
                  </a:lnTo>
                  <a:lnTo>
                    <a:pt x="1144" y="2262"/>
                  </a:lnTo>
                  <a:lnTo>
                    <a:pt x="1148" y="2254"/>
                  </a:lnTo>
                  <a:lnTo>
                    <a:pt x="1152" y="2246"/>
                  </a:lnTo>
                  <a:lnTo>
                    <a:pt x="1153" y="2237"/>
                  </a:lnTo>
                  <a:lnTo>
                    <a:pt x="1154" y="2227"/>
                  </a:lnTo>
                  <a:lnTo>
                    <a:pt x="1157" y="2218"/>
                  </a:lnTo>
                  <a:lnTo>
                    <a:pt x="1159" y="2211"/>
                  </a:lnTo>
                  <a:lnTo>
                    <a:pt x="1162" y="2202"/>
                  </a:lnTo>
                  <a:lnTo>
                    <a:pt x="1165" y="2192"/>
                  </a:lnTo>
                  <a:lnTo>
                    <a:pt x="1165" y="2185"/>
                  </a:lnTo>
                  <a:lnTo>
                    <a:pt x="1165" y="2180"/>
                  </a:lnTo>
                  <a:lnTo>
                    <a:pt x="1164" y="2175"/>
                  </a:lnTo>
                  <a:lnTo>
                    <a:pt x="1163" y="2170"/>
                  </a:lnTo>
                  <a:lnTo>
                    <a:pt x="1158" y="2162"/>
                  </a:lnTo>
                  <a:lnTo>
                    <a:pt x="1153" y="2151"/>
                  </a:lnTo>
                  <a:lnTo>
                    <a:pt x="1150" y="2138"/>
                  </a:lnTo>
                  <a:lnTo>
                    <a:pt x="1145" y="2122"/>
                  </a:lnTo>
                  <a:lnTo>
                    <a:pt x="1141" y="2105"/>
                  </a:lnTo>
                  <a:lnTo>
                    <a:pt x="1140" y="2087"/>
                  </a:lnTo>
                  <a:lnTo>
                    <a:pt x="1140" y="2065"/>
                  </a:lnTo>
                  <a:lnTo>
                    <a:pt x="1143" y="2035"/>
                  </a:lnTo>
                  <a:lnTo>
                    <a:pt x="1145" y="2004"/>
                  </a:lnTo>
                  <a:lnTo>
                    <a:pt x="1147" y="1979"/>
                  </a:lnTo>
                  <a:lnTo>
                    <a:pt x="1151" y="1958"/>
                  </a:lnTo>
                  <a:lnTo>
                    <a:pt x="1157" y="1934"/>
                  </a:lnTo>
                  <a:lnTo>
                    <a:pt x="1163" y="1909"/>
                  </a:lnTo>
                  <a:lnTo>
                    <a:pt x="1170" y="1885"/>
                  </a:lnTo>
                  <a:lnTo>
                    <a:pt x="1175" y="1864"/>
                  </a:lnTo>
                  <a:lnTo>
                    <a:pt x="1178" y="1844"/>
                  </a:lnTo>
                  <a:lnTo>
                    <a:pt x="1181" y="1824"/>
                  </a:lnTo>
                  <a:lnTo>
                    <a:pt x="1185" y="1809"/>
                  </a:lnTo>
                  <a:lnTo>
                    <a:pt x="1189" y="1803"/>
                  </a:lnTo>
                  <a:lnTo>
                    <a:pt x="1192" y="1798"/>
                  </a:lnTo>
                  <a:lnTo>
                    <a:pt x="1198" y="1795"/>
                  </a:lnTo>
                  <a:lnTo>
                    <a:pt x="1206" y="1792"/>
                  </a:lnTo>
                  <a:lnTo>
                    <a:pt x="1219" y="1791"/>
                  </a:lnTo>
                  <a:lnTo>
                    <a:pt x="1233" y="1792"/>
                  </a:lnTo>
                  <a:lnTo>
                    <a:pt x="1245" y="1792"/>
                  </a:lnTo>
                  <a:lnTo>
                    <a:pt x="1255" y="1792"/>
                  </a:lnTo>
                  <a:lnTo>
                    <a:pt x="1259" y="1791"/>
                  </a:lnTo>
                  <a:lnTo>
                    <a:pt x="1264" y="1789"/>
                  </a:lnTo>
                  <a:lnTo>
                    <a:pt x="1267" y="1786"/>
                  </a:lnTo>
                  <a:lnTo>
                    <a:pt x="1271" y="1783"/>
                  </a:lnTo>
                  <a:lnTo>
                    <a:pt x="1274" y="1778"/>
                  </a:lnTo>
                  <a:lnTo>
                    <a:pt x="1277" y="1771"/>
                  </a:lnTo>
                  <a:lnTo>
                    <a:pt x="1280" y="1761"/>
                  </a:lnTo>
                  <a:lnTo>
                    <a:pt x="1283" y="1752"/>
                  </a:lnTo>
                  <a:lnTo>
                    <a:pt x="1288" y="1732"/>
                  </a:lnTo>
                  <a:lnTo>
                    <a:pt x="1290" y="1713"/>
                  </a:lnTo>
                  <a:lnTo>
                    <a:pt x="1290" y="1696"/>
                  </a:lnTo>
                  <a:lnTo>
                    <a:pt x="1290" y="1679"/>
                  </a:lnTo>
                  <a:lnTo>
                    <a:pt x="1289" y="1671"/>
                  </a:lnTo>
                  <a:lnTo>
                    <a:pt x="1288" y="1663"/>
                  </a:lnTo>
                  <a:lnTo>
                    <a:pt x="1285" y="1655"/>
                  </a:lnTo>
                  <a:lnTo>
                    <a:pt x="1282" y="1647"/>
                  </a:lnTo>
                  <a:lnTo>
                    <a:pt x="1273" y="1632"/>
                  </a:lnTo>
                  <a:lnTo>
                    <a:pt x="1263" y="1615"/>
                  </a:lnTo>
                  <a:lnTo>
                    <a:pt x="1252" y="1601"/>
                  </a:lnTo>
                  <a:lnTo>
                    <a:pt x="1244" y="1590"/>
                  </a:lnTo>
                  <a:lnTo>
                    <a:pt x="1238" y="1582"/>
                  </a:lnTo>
                  <a:lnTo>
                    <a:pt x="1236" y="1576"/>
                  </a:lnTo>
                  <a:lnTo>
                    <a:pt x="1238" y="1574"/>
                  </a:lnTo>
                  <a:lnTo>
                    <a:pt x="1238" y="1573"/>
                  </a:lnTo>
                  <a:lnTo>
                    <a:pt x="1240" y="1571"/>
                  </a:lnTo>
                  <a:lnTo>
                    <a:pt x="1242" y="1570"/>
                  </a:lnTo>
                  <a:lnTo>
                    <a:pt x="1247" y="1569"/>
                  </a:lnTo>
                  <a:lnTo>
                    <a:pt x="1251" y="1568"/>
                  </a:lnTo>
                  <a:lnTo>
                    <a:pt x="1252" y="1567"/>
                  </a:lnTo>
                  <a:lnTo>
                    <a:pt x="1253" y="1564"/>
                  </a:lnTo>
                  <a:lnTo>
                    <a:pt x="1254" y="1561"/>
                  </a:lnTo>
                  <a:lnTo>
                    <a:pt x="1254" y="1557"/>
                  </a:lnTo>
                  <a:lnTo>
                    <a:pt x="1254" y="1546"/>
                  </a:lnTo>
                  <a:lnTo>
                    <a:pt x="1253" y="1538"/>
                  </a:lnTo>
                  <a:lnTo>
                    <a:pt x="1252" y="1531"/>
                  </a:lnTo>
                  <a:lnTo>
                    <a:pt x="1250" y="1524"/>
                  </a:lnTo>
                  <a:lnTo>
                    <a:pt x="1247" y="1517"/>
                  </a:lnTo>
                  <a:lnTo>
                    <a:pt x="1246" y="1511"/>
                  </a:lnTo>
                  <a:lnTo>
                    <a:pt x="1245" y="1504"/>
                  </a:lnTo>
                  <a:lnTo>
                    <a:pt x="1244" y="1496"/>
                  </a:lnTo>
                  <a:lnTo>
                    <a:pt x="1244" y="1488"/>
                  </a:lnTo>
                  <a:lnTo>
                    <a:pt x="1244" y="1479"/>
                  </a:lnTo>
                  <a:lnTo>
                    <a:pt x="1242" y="1467"/>
                  </a:lnTo>
                  <a:lnTo>
                    <a:pt x="1241" y="1451"/>
                  </a:lnTo>
                  <a:lnTo>
                    <a:pt x="1241" y="1435"/>
                  </a:lnTo>
                  <a:lnTo>
                    <a:pt x="1242" y="1419"/>
                  </a:lnTo>
                  <a:lnTo>
                    <a:pt x="1246" y="1405"/>
                  </a:lnTo>
                  <a:lnTo>
                    <a:pt x="1248" y="1392"/>
                  </a:lnTo>
                  <a:lnTo>
                    <a:pt x="1253" y="1381"/>
                  </a:lnTo>
                  <a:lnTo>
                    <a:pt x="1258" y="1369"/>
                  </a:lnTo>
                  <a:lnTo>
                    <a:pt x="1264" y="1356"/>
                  </a:lnTo>
                  <a:lnTo>
                    <a:pt x="1267" y="1343"/>
                  </a:lnTo>
                  <a:lnTo>
                    <a:pt x="1272" y="1331"/>
                  </a:lnTo>
                  <a:lnTo>
                    <a:pt x="1278" y="1321"/>
                  </a:lnTo>
                  <a:lnTo>
                    <a:pt x="1284" y="1311"/>
                  </a:lnTo>
                  <a:lnTo>
                    <a:pt x="1289" y="1299"/>
                  </a:lnTo>
                  <a:lnTo>
                    <a:pt x="1292" y="1286"/>
                  </a:lnTo>
                  <a:lnTo>
                    <a:pt x="1295" y="1271"/>
                  </a:lnTo>
                  <a:lnTo>
                    <a:pt x="1296" y="1255"/>
                  </a:lnTo>
                  <a:lnTo>
                    <a:pt x="1295" y="1242"/>
                  </a:lnTo>
                  <a:lnTo>
                    <a:pt x="1295" y="1237"/>
                  </a:lnTo>
                  <a:lnTo>
                    <a:pt x="1295" y="1233"/>
                  </a:lnTo>
                  <a:lnTo>
                    <a:pt x="1296" y="1229"/>
                  </a:lnTo>
                  <a:lnTo>
                    <a:pt x="1297" y="1225"/>
                  </a:lnTo>
                  <a:lnTo>
                    <a:pt x="1302" y="1221"/>
                  </a:lnTo>
                  <a:lnTo>
                    <a:pt x="1308" y="1216"/>
                  </a:lnTo>
                  <a:lnTo>
                    <a:pt x="1314" y="1212"/>
                  </a:lnTo>
                  <a:lnTo>
                    <a:pt x="1322" y="1209"/>
                  </a:lnTo>
                  <a:lnTo>
                    <a:pt x="1330" y="1202"/>
                  </a:lnTo>
                  <a:lnTo>
                    <a:pt x="1340" y="1193"/>
                  </a:lnTo>
                  <a:lnTo>
                    <a:pt x="1348" y="1183"/>
                  </a:lnTo>
                  <a:lnTo>
                    <a:pt x="1354" y="1172"/>
                  </a:lnTo>
                  <a:lnTo>
                    <a:pt x="1358" y="1162"/>
                  </a:lnTo>
                  <a:lnTo>
                    <a:pt x="1359" y="1152"/>
                  </a:lnTo>
                  <a:lnTo>
                    <a:pt x="1358" y="1140"/>
                  </a:lnTo>
                  <a:lnTo>
                    <a:pt x="1355" y="1126"/>
                  </a:lnTo>
                  <a:lnTo>
                    <a:pt x="1352" y="1111"/>
                  </a:lnTo>
                  <a:lnTo>
                    <a:pt x="1348" y="1099"/>
                  </a:lnTo>
                  <a:lnTo>
                    <a:pt x="1347" y="1094"/>
                  </a:lnTo>
                  <a:lnTo>
                    <a:pt x="1347" y="1089"/>
                  </a:lnTo>
                  <a:lnTo>
                    <a:pt x="1347" y="1083"/>
                  </a:lnTo>
                  <a:lnTo>
                    <a:pt x="1348" y="1079"/>
                  </a:lnTo>
                  <a:lnTo>
                    <a:pt x="1351" y="1071"/>
                  </a:lnTo>
                  <a:lnTo>
                    <a:pt x="1354" y="1065"/>
                  </a:lnTo>
                  <a:lnTo>
                    <a:pt x="1360" y="1060"/>
                  </a:lnTo>
                  <a:lnTo>
                    <a:pt x="1366" y="1053"/>
                  </a:lnTo>
                  <a:lnTo>
                    <a:pt x="1372" y="1045"/>
                  </a:lnTo>
                  <a:lnTo>
                    <a:pt x="1377" y="1035"/>
                  </a:lnTo>
                  <a:lnTo>
                    <a:pt x="1381" y="1026"/>
                  </a:lnTo>
                  <a:lnTo>
                    <a:pt x="1390" y="1014"/>
                  </a:lnTo>
                  <a:lnTo>
                    <a:pt x="1397" y="1002"/>
                  </a:lnTo>
                  <a:lnTo>
                    <a:pt x="1402" y="994"/>
                  </a:lnTo>
                  <a:lnTo>
                    <a:pt x="1403" y="989"/>
                  </a:lnTo>
                  <a:lnTo>
                    <a:pt x="1403" y="983"/>
                  </a:lnTo>
                  <a:lnTo>
                    <a:pt x="1402" y="977"/>
                  </a:lnTo>
                  <a:lnTo>
                    <a:pt x="1400" y="971"/>
                  </a:lnTo>
                  <a:lnTo>
                    <a:pt x="1399" y="964"/>
                  </a:lnTo>
                  <a:lnTo>
                    <a:pt x="1397" y="957"/>
                  </a:lnTo>
                  <a:lnTo>
                    <a:pt x="1393" y="951"/>
                  </a:lnTo>
                  <a:lnTo>
                    <a:pt x="1390" y="946"/>
                  </a:lnTo>
                  <a:lnTo>
                    <a:pt x="1383" y="938"/>
                  </a:lnTo>
                  <a:lnTo>
                    <a:pt x="1377" y="932"/>
                  </a:lnTo>
                  <a:lnTo>
                    <a:pt x="1370" y="928"/>
                  </a:lnTo>
                  <a:lnTo>
                    <a:pt x="1361" y="926"/>
                  </a:lnTo>
                  <a:lnTo>
                    <a:pt x="1354" y="922"/>
                  </a:lnTo>
                  <a:lnTo>
                    <a:pt x="1348" y="916"/>
                  </a:lnTo>
                  <a:lnTo>
                    <a:pt x="1342" y="910"/>
                  </a:lnTo>
                  <a:lnTo>
                    <a:pt x="1335" y="903"/>
                  </a:lnTo>
                  <a:lnTo>
                    <a:pt x="1324" y="893"/>
                  </a:lnTo>
                  <a:lnTo>
                    <a:pt x="1315" y="881"/>
                  </a:lnTo>
                  <a:lnTo>
                    <a:pt x="1302" y="866"/>
                  </a:lnTo>
                  <a:lnTo>
                    <a:pt x="1285" y="852"/>
                  </a:lnTo>
                  <a:lnTo>
                    <a:pt x="1277" y="845"/>
                  </a:lnTo>
                  <a:lnTo>
                    <a:pt x="1269" y="836"/>
                  </a:lnTo>
                  <a:lnTo>
                    <a:pt x="1260" y="827"/>
                  </a:lnTo>
                  <a:lnTo>
                    <a:pt x="1252" y="818"/>
                  </a:lnTo>
                  <a:lnTo>
                    <a:pt x="1238" y="799"/>
                  </a:lnTo>
                  <a:lnTo>
                    <a:pt x="1227" y="784"/>
                  </a:lnTo>
                  <a:lnTo>
                    <a:pt x="1216" y="771"/>
                  </a:lnTo>
                  <a:lnTo>
                    <a:pt x="1204" y="760"/>
                  </a:lnTo>
                  <a:lnTo>
                    <a:pt x="1197" y="754"/>
                  </a:lnTo>
                  <a:lnTo>
                    <a:pt x="1190" y="748"/>
                  </a:lnTo>
                  <a:lnTo>
                    <a:pt x="1182" y="742"/>
                  </a:lnTo>
                  <a:lnTo>
                    <a:pt x="1172" y="737"/>
                  </a:lnTo>
                  <a:lnTo>
                    <a:pt x="1159" y="726"/>
                  </a:lnTo>
                  <a:lnTo>
                    <a:pt x="1148" y="717"/>
                  </a:lnTo>
                  <a:lnTo>
                    <a:pt x="1145" y="716"/>
                  </a:lnTo>
                  <a:lnTo>
                    <a:pt x="1141" y="716"/>
                  </a:lnTo>
                  <a:lnTo>
                    <a:pt x="1137" y="717"/>
                  </a:lnTo>
                  <a:lnTo>
                    <a:pt x="1132" y="719"/>
                  </a:lnTo>
                  <a:lnTo>
                    <a:pt x="1121" y="725"/>
                  </a:lnTo>
                  <a:lnTo>
                    <a:pt x="1110" y="727"/>
                  </a:lnTo>
                  <a:lnTo>
                    <a:pt x="1103" y="729"/>
                  </a:lnTo>
                  <a:lnTo>
                    <a:pt x="1097" y="729"/>
                  </a:lnTo>
                  <a:lnTo>
                    <a:pt x="1095" y="730"/>
                  </a:lnTo>
                  <a:lnTo>
                    <a:pt x="1093" y="731"/>
                  </a:lnTo>
                  <a:lnTo>
                    <a:pt x="1093" y="733"/>
                  </a:lnTo>
                  <a:lnTo>
                    <a:pt x="1093" y="736"/>
                  </a:lnTo>
                  <a:lnTo>
                    <a:pt x="1094" y="745"/>
                  </a:lnTo>
                  <a:lnTo>
                    <a:pt x="1094" y="757"/>
                  </a:lnTo>
                  <a:lnTo>
                    <a:pt x="1093" y="763"/>
                  </a:lnTo>
                  <a:lnTo>
                    <a:pt x="1091" y="769"/>
                  </a:lnTo>
                  <a:lnTo>
                    <a:pt x="1089" y="774"/>
                  </a:lnTo>
                  <a:lnTo>
                    <a:pt x="1085" y="777"/>
                  </a:lnTo>
                  <a:lnTo>
                    <a:pt x="1076" y="782"/>
                  </a:lnTo>
                  <a:lnTo>
                    <a:pt x="1068" y="788"/>
                  </a:lnTo>
                  <a:lnTo>
                    <a:pt x="1064" y="792"/>
                  </a:lnTo>
                  <a:lnTo>
                    <a:pt x="1062" y="795"/>
                  </a:lnTo>
                  <a:lnTo>
                    <a:pt x="1061" y="799"/>
                  </a:lnTo>
                  <a:lnTo>
                    <a:pt x="1062" y="803"/>
                  </a:lnTo>
                  <a:lnTo>
                    <a:pt x="1064" y="813"/>
                  </a:lnTo>
                  <a:lnTo>
                    <a:pt x="1064" y="823"/>
                  </a:lnTo>
                  <a:lnTo>
                    <a:pt x="1064" y="827"/>
                  </a:lnTo>
                  <a:lnTo>
                    <a:pt x="1062" y="831"/>
                  </a:lnTo>
                  <a:lnTo>
                    <a:pt x="1059" y="836"/>
                  </a:lnTo>
                  <a:lnTo>
                    <a:pt x="1056" y="838"/>
                  </a:lnTo>
                  <a:lnTo>
                    <a:pt x="1045" y="847"/>
                  </a:lnTo>
                  <a:lnTo>
                    <a:pt x="1028" y="858"/>
                  </a:lnTo>
                  <a:lnTo>
                    <a:pt x="1012" y="869"/>
                  </a:lnTo>
                  <a:lnTo>
                    <a:pt x="999" y="876"/>
                  </a:lnTo>
                  <a:lnTo>
                    <a:pt x="994" y="877"/>
                  </a:lnTo>
                  <a:lnTo>
                    <a:pt x="989" y="878"/>
                  </a:lnTo>
                  <a:lnTo>
                    <a:pt x="984" y="878"/>
                  </a:lnTo>
                  <a:lnTo>
                    <a:pt x="978" y="877"/>
                  </a:lnTo>
                  <a:lnTo>
                    <a:pt x="970" y="874"/>
                  </a:lnTo>
                  <a:lnTo>
                    <a:pt x="962" y="870"/>
                  </a:lnTo>
                  <a:lnTo>
                    <a:pt x="956" y="868"/>
                  </a:lnTo>
                  <a:lnTo>
                    <a:pt x="949" y="866"/>
                  </a:lnTo>
                  <a:lnTo>
                    <a:pt x="946" y="868"/>
                  </a:lnTo>
                  <a:lnTo>
                    <a:pt x="943" y="869"/>
                  </a:lnTo>
                  <a:lnTo>
                    <a:pt x="940" y="872"/>
                  </a:lnTo>
                  <a:lnTo>
                    <a:pt x="939" y="876"/>
                  </a:lnTo>
                  <a:lnTo>
                    <a:pt x="938" y="885"/>
                  </a:lnTo>
                  <a:lnTo>
                    <a:pt x="937" y="896"/>
                  </a:lnTo>
                  <a:lnTo>
                    <a:pt x="936" y="901"/>
                  </a:lnTo>
                  <a:lnTo>
                    <a:pt x="935" y="906"/>
                  </a:lnTo>
                  <a:lnTo>
                    <a:pt x="932" y="909"/>
                  </a:lnTo>
                  <a:lnTo>
                    <a:pt x="929" y="912"/>
                  </a:lnTo>
                  <a:lnTo>
                    <a:pt x="925" y="914"/>
                  </a:lnTo>
                  <a:lnTo>
                    <a:pt x="920" y="915"/>
                  </a:lnTo>
                  <a:lnTo>
                    <a:pt x="917" y="916"/>
                  </a:lnTo>
                  <a:lnTo>
                    <a:pt x="912" y="916"/>
                  </a:lnTo>
                  <a:lnTo>
                    <a:pt x="906" y="915"/>
                  </a:lnTo>
                  <a:lnTo>
                    <a:pt x="901" y="914"/>
                  </a:lnTo>
                  <a:lnTo>
                    <a:pt x="895" y="912"/>
                  </a:lnTo>
                  <a:lnTo>
                    <a:pt x="889" y="908"/>
                  </a:lnTo>
                  <a:lnTo>
                    <a:pt x="883" y="905"/>
                  </a:lnTo>
                  <a:lnTo>
                    <a:pt x="876" y="902"/>
                  </a:lnTo>
                  <a:lnTo>
                    <a:pt x="869" y="902"/>
                  </a:lnTo>
                  <a:lnTo>
                    <a:pt x="862" y="903"/>
                  </a:lnTo>
                  <a:lnTo>
                    <a:pt x="848" y="907"/>
                  </a:lnTo>
                  <a:lnTo>
                    <a:pt x="837" y="913"/>
                  </a:lnTo>
                  <a:lnTo>
                    <a:pt x="832" y="915"/>
                  </a:lnTo>
                  <a:lnTo>
                    <a:pt x="828" y="916"/>
                  </a:lnTo>
                  <a:lnTo>
                    <a:pt x="820" y="918"/>
                  </a:lnTo>
                  <a:lnTo>
                    <a:pt x="814" y="918"/>
                  </a:lnTo>
                  <a:lnTo>
                    <a:pt x="807" y="918"/>
                  </a:lnTo>
                  <a:lnTo>
                    <a:pt x="800" y="916"/>
                  </a:lnTo>
                  <a:lnTo>
                    <a:pt x="793" y="915"/>
                  </a:lnTo>
                  <a:lnTo>
                    <a:pt x="786" y="913"/>
                  </a:lnTo>
                  <a:lnTo>
                    <a:pt x="772" y="907"/>
                  </a:lnTo>
                  <a:lnTo>
                    <a:pt x="760" y="901"/>
                  </a:lnTo>
                  <a:lnTo>
                    <a:pt x="750" y="896"/>
                  </a:lnTo>
                  <a:lnTo>
                    <a:pt x="743" y="891"/>
                  </a:lnTo>
                  <a:lnTo>
                    <a:pt x="740" y="889"/>
                  </a:lnTo>
                  <a:lnTo>
                    <a:pt x="737" y="888"/>
                  </a:lnTo>
                  <a:lnTo>
                    <a:pt x="734" y="888"/>
                  </a:lnTo>
                  <a:lnTo>
                    <a:pt x="730" y="889"/>
                  </a:lnTo>
                  <a:lnTo>
                    <a:pt x="728" y="891"/>
                  </a:lnTo>
                  <a:lnTo>
                    <a:pt x="724" y="895"/>
                  </a:lnTo>
                  <a:lnTo>
                    <a:pt x="723" y="899"/>
                  </a:lnTo>
                  <a:lnTo>
                    <a:pt x="722" y="903"/>
                  </a:lnTo>
                  <a:lnTo>
                    <a:pt x="719" y="913"/>
                  </a:lnTo>
                  <a:lnTo>
                    <a:pt x="717" y="921"/>
                  </a:lnTo>
                  <a:lnTo>
                    <a:pt x="716" y="925"/>
                  </a:lnTo>
                  <a:lnTo>
                    <a:pt x="712" y="927"/>
                  </a:lnTo>
                  <a:lnTo>
                    <a:pt x="710" y="931"/>
                  </a:lnTo>
                  <a:lnTo>
                    <a:pt x="705" y="933"/>
                  </a:lnTo>
                  <a:lnTo>
                    <a:pt x="693" y="941"/>
                  </a:lnTo>
                  <a:lnTo>
                    <a:pt x="681" y="950"/>
                  </a:lnTo>
                  <a:lnTo>
                    <a:pt x="669" y="959"/>
                  </a:lnTo>
                  <a:lnTo>
                    <a:pt x="661" y="966"/>
                  </a:lnTo>
                  <a:lnTo>
                    <a:pt x="654" y="972"/>
                  </a:lnTo>
                  <a:lnTo>
                    <a:pt x="646" y="976"/>
                  </a:lnTo>
                  <a:lnTo>
                    <a:pt x="641" y="976"/>
                  </a:lnTo>
                  <a:lnTo>
                    <a:pt x="636" y="976"/>
                  </a:lnTo>
                  <a:lnTo>
                    <a:pt x="631" y="975"/>
                  </a:lnTo>
                  <a:lnTo>
                    <a:pt x="627" y="971"/>
                  </a:lnTo>
                  <a:lnTo>
                    <a:pt x="616" y="965"/>
                  </a:lnTo>
                  <a:lnTo>
                    <a:pt x="606" y="960"/>
                  </a:lnTo>
                  <a:lnTo>
                    <a:pt x="600" y="959"/>
                  </a:lnTo>
                  <a:lnTo>
                    <a:pt x="596" y="958"/>
                  </a:lnTo>
                  <a:lnTo>
                    <a:pt x="590" y="958"/>
                  </a:lnTo>
                  <a:lnTo>
                    <a:pt x="584" y="959"/>
                  </a:lnTo>
                  <a:lnTo>
                    <a:pt x="577" y="959"/>
                  </a:lnTo>
                  <a:lnTo>
                    <a:pt x="572" y="959"/>
                  </a:lnTo>
                  <a:lnTo>
                    <a:pt x="568" y="957"/>
                  </a:lnTo>
                  <a:lnTo>
                    <a:pt x="566" y="956"/>
                  </a:lnTo>
                  <a:lnTo>
                    <a:pt x="561" y="950"/>
                  </a:lnTo>
                  <a:lnTo>
                    <a:pt x="558" y="943"/>
                  </a:lnTo>
                  <a:lnTo>
                    <a:pt x="554" y="937"/>
                  </a:lnTo>
                  <a:lnTo>
                    <a:pt x="549" y="931"/>
                  </a:lnTo>
                  <a:lnTo>
                    <a:pt x="543" y="926"/>
                  </a:lnTo>
                  <a:lnTo>
                    <a:pt x="536" y="922"/>
                  </a:lnTo>
                  <a:lnTo>
                    <a:pt x="529" y="919"/>
                  </a:lnTo>
                  <a:lnTo>
                    <a:pt x="523" y="914"/>
                  </a:lnTo>
                  <a:lnTo>
                    <a:pt x="522" y="910"/>
                  </a:lnTo>
                  <a:lnTo>
                    <a:pt x="521" y="907"/>
                  </a:lnTo>
                  <a:lnTo>
                    <a:pt x="520" y="902"/>
                  </a:lnTo>
                  <a:lnTo>
                    <a:pt x="520" y="896"/>
                  </a:lnTo>
                  <a:lnTo>
                    <a:pt x="523" y="882"/>
                  </a:lnTo>
                  <a:lnTo>
                    <a:pt x="526" y="869"/>
                  </a:lnTo>
                  <a:lnTo>
                    <a:pt x="527" y="863"/>
                  </a:lnTo>
                  <a:lnTo>
                    <a:pt x="527" y="858"/>
                  </a:lnTo>
                  <a:lnTo>
                    <a:pt x="526" y="855"/>
                  </a:lnTo>
                  <a:lnTo>
                    <a:pt x="523" y="852"/>
                  </a:lnTo>
                  <a:lnTo>
                    <a:pt x="517" y="850"/>
                  </a:lnTo>
                  <a:lnTo>
                    <a:pt x="510" y="846"/>
                  </a:lnTo>
                  <a:lnTo>
                    <a:pt x="508" y="843"/>
                  </a:lnTo>
                  <a:lnTo>
                    <a:pt x="505" y="840"/>
                  </a:lnTo>
                  <a:lnTo>
                    <a:pt x="503" y="836"/>
                  </a:lnTo>
                  <a:lnTo>
                    <a:pt x="501" y="831"/>
                  </a:lnTo>
                  <a:lnTo>
                    <a:pt x="495" y="818"/>
                  </a:lnTo>
                  <a:lnTo>
                    <a:pt x="488" y="805"/>
                  </a:lnTo>
                  <a:lnTo>
                    <a:pt x="479" y="792"/>
                  </a:lnTo>
                  <a:lnTo>
                    <a:pt x="474" y="781"/>
                  </a:lnTo>
                  <a:lnTo>
                    <a:pt x="470" y="770"/>
                  </a:lnTo>
                  <a:lnTo>
                    <a:pt x="467" y="758"/>
                  </a:lnTo>
                  <a:lnTo>
                    <a:pt x="466" y="751"/>
                  </a:lnTo>
                  <a:lnTo>
                    <a:pt x="464" y="745"/>
                  </a:lnTo>
                  <a:lnTo>
                    <a:pt x="461" y="740"/>
                  </a:lnTo>
                  <a:lnTo>
                    <a:pt x="458" y="736"/>
                  </a:lnTo>
                  <a:lnTo>
                    <a:pt x="451" y="730"/>
                  </a:lnTo>
                  <a:lnTo>
                    <a:pt x="446" y="723"/>
                  </a:lnTo>
                  <a:lnTo>
                    <a:pt x="444" y="719"/>
                  </a:lnTo>
                  <a:lnTo>
                    <a:pt x="442" y="716"/>
                  </a:lnTo>
                  <a:lnTo>
                    <a:pt x="442" y="711"/>
                  </a:lnTo>
                  <a:lnTo>
                    <a:pt x="442" y="705"/>
                  </a:lnTo>
                  <a:lnTo>
                    <a:pt x="442" y="692"/>
                  </a:lnTo>
                  <a:lnTo>
                    <a:pt x="440" y="680"/>
                  </a:lnTo>
                  <a:lnTo>
                    <a:pt x="438" y="674"/>
                  </a:lnTo>
                  <a:lnTo>
                    <a:pt x="435" y="668"/>
                  </a:lnTo>
                  <a:lnTo>
                    <a:pt x="432" y="663"/>
                  </a:lnTo>
                  <a:lnTo>
                    <a:pt x="427" y="658"/>
                  </a:lnTo>
                  <a:lnTo>
                    <a:pt x="422" y="654"/>
                  </a:lnTo>
                  <a:lnTo>
                    <a:pt x="419" y="649"/>
                  </a:lnTo>
                  <a:lnTo>
                    <a:pt x="415" y="645"/>
                  </a:lnTo>
                  <a:lnTo>
                    <a:pt x="414" y="641"/>
                  </a:lnTo>
                  <a:lnTo>
                    <a:pt x="411" y="636"/>
                  </a:lnTo>
                  <a:lnTo>
                    <a:pt x="411" y="631"/>
                  </a:lnTo>
                  <a:lnTo>
                    <a:pt x="411" y="628"/>
                  </a:lnTo>
                  <a:lnTo>
                    <a:pt x="411" y="622"/>
                  </a:lnTo>
                  <a:lnTo>
                    <a:pt x="413" y="617"/>
                  </a:lnTo>
                  <a:lnTo>
                    <a:pt x="415" y="613"/>
                  </a:lnTo>
                  <a:lnTo>
                    <a:pt x="417" y="609"/>
                  </a:lnTo>
                  <a:lnTo>
                    <a:pt x="421" y="605"/>
                  </a:lnTo>
                  <a:lnTo>
                    <a:pt x="423" y="601"/>
                  </a:lnTo>
                  <a:lnTo>
                    <a:pt x="427" y="597"/>
                  </a:lnTo>
                  <a:lnTo>
                    <a:pt x="429" y="592"/>
                  </a:lnTo>
                  <a:lnTo>
                    <a:pt x="430" y="586"/>
                  </a:lnTo>
                  <a:lnTo>
                    <a:pt x="434" y="574"/>
                  </a:lnTo>
                  <a:lnTo>
                    <a:pt x="438" y="565"/>
                  </a:lnTo>
                  <a:lnTo>
                    <a:pt x="438" y="561"/>
                  </a:lnTo>
                  <a:lnTo>
                    <a:pt x="438" y="559"/>
                  </a:lnTo>
                  <a:lnTo>
                    <a:pt x="436" y="557"/>
                  </a:lnTo>
                  <a:lnTo>
                    <a:pt x="433" y="557"/>
                  </a:lnTo>
                  <a:lnTo>
                    <a:pt x="420" y="560"/>
                  </a:lnTo>
                  <a:lnTo>
                    <a:pt x="404" y="562"/>
                  </a:lnTo>
                  <a:lnTo>
                    <a:pt x="388" y="566"/>
                  </a:lnTo>
                  <a:lnTo>
                    <a:pt x="375" y="567"/>
                  </a:lnTo>
                  <a:lnTo>
                    <a:pt x="364" y="567"/>
                  </a:lnTo>
                  <a:lnTo>
                    <a:pt x="354" y="565"/>
                  </a:lnTo>
                  <a:lnTo>
                    <a:pt x="351" y="563"/>
                  </a:lnTo>
                  <a:lnTo>
                    <a:pt x="347" y="561"/>
                  </a:lnTo>
                  <a:lnTo>
                    <a:pt x="345" y="557"/>
                  </a:lnTo>
                  <a:lnTo>
                    <a:pt x="344" y="554"/>
                  </a:lnTo>
                  <a:lnTo>
                    <a:pt x="343" y="546"/>
                  </a:lnTo>
                  <a:lnTo>
                    <a:pt x="340" y="538"/>
                  </a:lnTo>
                  <a:lnTo>
                    <a:pt x="338" y="536"/>
                  </a:lnTo>
                  <a:lnTo>
                    <a:pt x="335" y="534"/>
                  </a:lnTo>
                  <a:lnTo>
                    <a:pt x="333" y="531"/>
                  </a:lnTo>
                  <a:lnTo>
                    <a:pt x="329" y="530"/>
                  </a:lnTo>
                  <a:lnTo>
                    <a:pt x="322" y="528"/>
                  </a:lnTo>
                  <a:lnTo>
                    <a:pt x="318" y="524"/>
                  </a:lnTo>
                  <a:lnTo>
                    <a:pt x="315" y="518"/>
                  </a:lnTo>
                  <a:lnTo>
                    <a:pt x="313" y="510"/>
                  </a:lnTo>
                  <a:lnTo>
                    <a:pt x="308" y="498"/>
                  </a:lnTo>
                  <a:lnTo>
                    <a:pt x="300" y="484"/>
                  </a:lnTo>
                  <a:lnTo>
                    <a:pt x="296" y="478"/>
                  </a:lnTo>
                  <a:lnTo>
                    <a:pt x="291" y="472"/>
                  </a:lnTo>
                  <a:lnTo>
                    <a:pt x="288" y="468"/>
                  </a:lnTo>
                  <a:lnTo>
                    <a:pt x="285" y="467"/>
                  </a:lnTo>
                  <a:lnTo>
                    <a:pt x="283" y="468"/>
                  </a:lnTo>
                  <a:lnTo>
                    <a:pt x="280" y="473"/>
                  </a:lnTo>
                  <a:lnTo>
                    <a:pt x="277" y="479"/>
                  </a:lnTo>
                  <a:lnTo>
                    <a:pt x="274" y="487"/>
                  </a:lnTo>
                  <a:lnTo>
                    <a:pt x="266" y="504"/>
                  </a:lnTo>
                  <a:lnTo>
                    <a:pt x="262" y="518"/>
                  </a:lnTo>
                  <a:lnTo>
                    <a:pt x="255" y="532"/>
                  </a:lnTo>
                  <a:lnTo>
                    <a:pt x="245" y="552"/>
                  </a:lnTo>
                  <a:lnTo>
                    <a:pt x="237" y="569"/>
                  </a:lnTo>
                  <a:lnTo>
                    <a:pt x="230" y="582"/>
                  </a:lnTo>
                  <a:lnTo>
                    <a:pt x="226" y="587"/>
                  </a:lnTo>
                  <a:lnTo>
                    <a:pt x="222" y="591"/>
                  </a:lnTo>
                  <a:lnTo>
                    <a:pt x="218" y="593"/>
                  </a:lnTo>
                  <a:lnTo>
                    <a:pt x="213" y="595"/>
                  </a:lnTo>
                  <a:lnTo>
                    <a:pt x="203" y="597"/>
                  </a:lnTo>
                  <a:lnTo>
                    <a:pt x="194" y="598"/>
                  </a:lnTo>
                  <a:lnTo>
                    <a:pt x="190" y="597"/>
                  </a:lnTo>
                  <a:lnTo>
                    <a:pt x="186" y="595"/>
                  </a:lnTo>
                  <a:lnTo>
                    <a:pt x="182" y="593"/>
                  </a:lnTo>
                  <a:lnTo>
                    <a:pt x="177" y="591"/>
                  </a:lnTo>
                  <a:lnTo>
                    <a:pt x="168" y="582"/>
                  </a:lnTo>
                  <a:lnTo>
                    <a:pt x="159" y="573"/>
                  </a:lnTo>
                  <a:lnTo>
                    <a:pt x="153" y="562"/>
                  </a:lnTo>
                  <a:lnTo>
                    <a:pt x="149" y="552"/>
                  </a:lnTo>
                  <a:lnTo>
                    <a:pt x="144" y="548"/>
                  </a:lnTo>
                  <a:lnTo>
                    <a:pt x="139" y="544"/>
                  </a:lnTo>
                  <a:lnTo>
                    <a:pt x="133" y="541"/>
                  </a:lnTo>
                  <a:lnTo>
                    <a:pt x="124" y="538"/>
                  </a:lnTo>
                  <a:lnTo>
                    <a:pt x="105" y="535"/>
                  </a:lnTo>
                  <a:lnTo>
                    <a:pt x="90" y="531"/>
                  </a:lnTo>
                  <a:lnTo>
                    <a:pt x="79" y="528"/>
                  </a:lnTo>
                  <a:lnTo>
                    <a:pt x="69" y="522"/>
                  </a:lnTo>
                  <a:lnTo>
                    <a:pt x="61" y="515"/>
                  </a:lnTo>
                  <a:lnTo>
                    <a:pt x="52" y="509"/>
                  </a:lnTo>
                  <a:lnTo>
                    <a:pt x="49" y="506"/>
                  </a:lnTo>
                  <a:lnTo>
                    <a:pt x="43" y="505"/>
                  </a:lnTo>
                  <a:lnTo>
                    <a:pt x="37" y="504"/>
                  </a:lnTo>
                  <a:lnTo>
                    <a:pt x="29" y="505"/>
                  </a:lnTo>
                  <a:lnTo>
                    <a:pt x="14" y="506"/>
                  </a:lnTo>
                  <a:lnTo>
                    <a:pt x="6" y="506"/>
                  </a:lnTo>
                  <a:lnTo>
                    <a:pt x="4" y="506"/>
                  </a:lnTo>
                  <a:lnTo>
                    <a:pt x="3" y="505"/>
                  </a:lnTo>
                  <a:lnTo>
                    <a:pt x="1" y="503"/>
                  </a:lnTo>
                  <a:lnTo>
                    <a:pt x="0" y="499"/>
                  </a:lnTo>
                  <a:lnTo>
                    <a:pt x="0" y="496"/>
                  </a:lnTo>
                  <a:lnTo>
                    <a:pt x="3" y="492"/>
                  </a:lnTo>
                  <a:lnTo>
                    <a:pt x="5" y="487"/>
                  </a:lnTo>
                  <a:lnTo>
                    <a:pt x="8" y="484"/>
                  </a:lnTo>
                  <a:lnTo>
                    <a:pt x="18" y="473"/>
                  </a:lnTo>
                  <a:lnTo>
                    <a:pt x="31" y="460"/>
                  </a:lnTo>
                  <a:lnTo>
                    <a:pt x="45" y="443"/>
                  </a:lnTo>
                  <a:lnTo>
                    <a:pt x="61" y="426"/>
                  </a:lnTo>
                  <a:lnTo>
                    <a:pt x="69" y="416"/>
                  </a:lnTo>
                  <a:lnTo>
                    <a:pt x="76" y="406"/>
                  </a:lnTo>
                  <a:lnTo>
                    <a:pt x="82" y="397"/>
                  </a:lnTo>
                  <a:lnTo>
                    <a:pt x="88" y="386"/>
                  </a:lnTo>
                  <a:lnTo>
                    <a:pt x="98" y="367"/>
                  </a:lnTo>
                  <a:lnTo>
                    <a:pt x="102" y="353"/>
                  </a:lnTo>
                  <a:lnTo>
                    <a:pt x="105" y="340"/>
                  </a:lnTo>
                  <a:lnTo>
                    <a:pt x="106" y="328"/>
                  </a:lnTo>
                  <a:lnTo>
                    <a:pt x="106" y="316"/>
                  </a:lnTo>
                  <a:lnTo>
                    <a:pt x="108" y="303"/>
                  </a:lnTo>
                  <a:lnTo>
                    <a:pt x="111" y="297"/>
                  </a:lnTo>
                  <a:lnTo>
                    <a:pt x="114" y="292"/>
                  </a:lnTo>
                  <a:lnTo>
                    <a:pt x="118" y="289"/>
                  </a:lnTo>
                  <a:lnTo>
                    <a:pt x="121" y="285"/>
                  </a:lnTo>
                  <a:lnTo>
                    <a:pt x="126" y="284"/>
                  </a:lnTo>
                  <a:lnTo>
                    <a:pt x="129" y="282"/>
                  </a:lnTo>
                  <a:lnTo>
                    <a:pt x="131" y="279"/>
                  </a:lnTo>
                  <a:lnTo>
                    <a:pt x="132" y="276"/>
                  </a:lnTo>
                  <a:lnTo>
                    <a:pt x="133" y="269"/>
                  </a:lnTo>
                  <a:lnTo>
                    <a:pt x="132" y="258"/>
                  </a:lnTo>
                  <a:lnTo>
                    <a:pt x="130" y="252"/>
                  </a:lnTo>
                  <a:lnTo>
                    <a:pt x="127" y="247"/>
                  </a:lnTo>
                  <a:lnTo>
                    <a:pt x="124" y="244"/>
                  </a:lnTo>
                  <a:lnTo>
                    <a:pt x="120" y="241"/>
                  </a:lnTo>
                  <a:lnTo>
                    <a:pt x="112" y="238"/>
                  </a:lnTo>
                  <a:lnTo>
                    <a:pt x="105" y="237"/>
                  </a:lnTo>
                  <a:lnTo>
                    <a:pt x="98" y="235"/>
                  </a:lnTo>
                  <a:lnTo>
                    <a:pt x="93" y="232"/>
                  </a:lnTo>
                  <a:lnTo>
                    <a:pt x="90" y="229"/>
                  </a:lnTo>
                  <a:lnTo>
                    <a:pt x="88" y="226"/>
                  </a:lnTo>
                  <a:lnTo>
                    <a:pt x="87" y="222"/>
                  </a:lnTo>
                  <a:lnTo>
                    <a:pt x="87" y="216"/>
                  </a:lnTo>
                  <a:lnTo>
                    <a:pt x="86" y="210"/>
                  </a:lnTo>
                  <a:lnTo>
                    <a:pt x="83" y="206"/>
                  </a:lnTo>
                  <a:lnTo>
                    <a:pt x="80" y="201"/>
                  </a:lnTo>
                  <a:lnTo>
                    <a:pt x="76" y="196"/>
                  </a:lnTo>
                  <a:lnTo>
                    <a:pt x="68" y="189"/>
                  </a:lnTo>
                  <a:lnTo>
                    <a:pt x="60" y="184"/>
                  </a:lnTo>
                  <a:lnTo>
                    <a:pt x="50" y="179"/>
                  </a:lnTo>
                  <a:lnTo>
                    <a:pt x="41" y="174"/>
                  </a:lnTo>
                  <a:lnTo>
                    <a:pt x="37" y="169"/>
                  </a:lnTo>
                  <a:lnTo>
                    <a:pt x="35" y="165"/>
                  </a:lnTo>
                  <a:lnTo>
                    <a:pt x="33" y="163"/>
                  </a:lnTo>
                  <a:lnTo>
                    <a:pt x="35" y="160"/>
                  </a:lnTo>
                  <a:lnTo>
                    <a:pt x="39" y="158"/>
                  </a:lnTo>
                  <a:lnTo>
                    <a:pt x="49" y="1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湖北"/>
            <p:cNvSpPr/>
            <p:nvPr/>
          </p:nvSpPr>
          <p:spPr bwMode="auto">
            <a:xfrm>
              <a:off x="5578543" y="4400780"/>
              <a:ext cx="762009" cy="476275"/>
            </a:xfrm>
            <a:custGeom>
              <a:avLst/>
              <a:gdLst>
                <a:gd name="T0" fmla="*/ 2776 w 2869"/>
                <a:gd name="T1" fmla="*/ 1214 h 1815"/>
                <a:gd name="T2" fmla="*/ 2734 w 2869"/>
                <a:gd name="T3" fmla="*/ 1076 h 1815"/>
                <a:gd name="T4" fmla="*/ 2776 w 2869"/>
                <a:gd name="T5" fmla="*/ 956 h 1815"/>
                <a:gd name="T6" fmla="*/ 2706 w 2869"/>
                <a:gd name="T7" fmla="*/ 850 h 1815"/>
                <a:gd name="T8" fmla="*/ 2570 w 2869"/>
                <a:gd name="T9" fmla="*/ 763 h 1815"/>
                <a:gd name="T10" fmla="*/ 2494 w 2869"/>
                <a:gd name="T11" fmla="*/ 724 h 1815"/>
                <a:gd name="T12" fmla="*/ 2402 w 2869"/>
                <a:gd name="T13" fmla="*/ 735 h 1815"/>
                <a:gd name="T14" fmla="*/ 2267 w 2869"/>
                <a:gd name="T15" fmla="*/ 659 h 1815"/>
                <a:gd name="T16" fmla="*/ 2102 w 2869"/>
                <a:gd name="T17" fmla="*/ 596 h 1815"/>
                <a:gd name="T18" fmla="*/ 2015 w 2869"/>
                <a:gd name="T19" fmla="*/ 592 h 1815"/>
                <a:gd name="T20" fmla="*/ 1971 w 2869"/>
                <a:gd name="T21" fmla="*/ 457 h 1815"/>
                <a:gd name="T22" fmla="*/ 1939 w 2869"/>
                <a:gd name="T23" fmla="*/ 341 h 1815"/>
                <a:gd name="T24" fmla="*/ 1794 w 2869"/>
                <a:gd name="T25" fmla="*/ 377 h 1815"/>
                <a:gd name="T26" fmla="*/ 1662 w 2869"/>
                <a:gd name="T27" fmla="*/ 364 h 1815"/>
                <a:gd name="T28" fmla="*/ 1370 w 2869"/>
                <a:gd name="T29" fmla="*/ 356 h 1815"/>
                <a:gd name="T30" fmla="*/ 1187 w 2869"/>
                <a:gd name="T31" fmla="*/ 289 h 1815"/>
                <a:gd name="T32" fmla="*/ 1052 w 2869"/>
                <a:gd name="T33" fmla="*/ 146 h 1815"/>
                <a:gd name="T34" fmla="*/ 945 w 2869"/>
                <a:gd name="T35" fmla="*/ 4 h 1815"/>
                <a:gd name="T36" fmla="*/ 824 w 2869"/>
                <a:gd name="T37" fmla="*/ 43 h 1815"/>
                <a:gd name="T38" fmla="*/ 675 w 2869"/>
                <a:gd name="T39" fmla="*/ 30 h 1815"/>
                <a:gd name="T40" fmla="*/ 435 w 2869"/>
                <a:gd name="T41" fmla="*/ 7 h 1815"/>
                <a:gd name="T42" fmla="*/ 519 w 2869"/>
                <a:gd name="T43" fmla="*/ 101 h 1815"/>
                <a:gd name="T44" fmla="*/ 656 w 2869"/>
                <a:gd name="T45" fmla="*/ 195 h 1815"/>
                <a:gd name="T46" fmla="*/ 583 w 2869"/>
                <a:gd name="T47" fmla="*/ 305 h 1815"/>
                <a:gd name="T48" fmla="*/ 444 w 2869"/>
                <a:gd name="T49" fmla="*/ 341 h 1815"/>
                <a:gd name="T50" fmla="*/ 451 w 2869"/>
                <a:gd name="T51" fmla="*/ 530 h 1815"/>
                <a:gd name="T52" fmla="*/ 498 w 2869"/>
                <a:gd name="T53" fmla="*/ 705 h 1815"/>
                <a:gd name="T54" fmla="*/ 649 w 2869"/>
                <a:gd name="T55" fmla="*/ 804 h 1815"/>
                <a:gd name="T56" fmla="*/ 631 w 2869"/>
                <a:gd name="T57" fmla="*/ 1055 h 1815"/>
                <a:gd name="T58" fmla="*/ 453 w 2869"/>
                <a:gd name="T59" fmla="*/ 1121 h 1815"/>
                <a:gd name="T60" fmla="*/ 351 w 2869"/>
                <a:gd name="T61" fmla="*/ 1154 h 1815"/>
                <a:gd name="T62" fmla="*/ 233 w 2869"/>
                <a:gd name="T63" fmla="*/ 1135 h 1815"/>
                <a:gd name="T64" fmla="*/ 104 w 2869"/>
                <a:gd name="T65" fmla="*/ 1164 h 1815"/>
                <a:gd name="T66" fmla="*/ 44 w 2869"/>
                <a:gd name="T67" fmla="*/ 1284 h 1815"/>
                <a:gd name="T68" fmla="*/ 54 w 2869"/>
                <a:gd name="T69" fmla="*/ 1462 h 1815"/>
                <a:gd name="T70" fmla="*/ 54 w 2869"/>
                <a:gd name="T71" fmla="*/ 1545 h 1815"/>
                <a:gd name="T72" fmla="*/ 169 w 2869"/>
                <a:gd name="T73" fmla="*/ 1580 h 1815"/>
                <a:gd name="T74" fmla="*/ 213 w 2869"/>
                <a:gd name="T75" fmla="*/ 1718 h 1815"/>
                <a:gd name="T76" fmla="*/ 314 w 2869"/>
                <a:gd name="T77" fmla="*/ 1807 h 1815"/>
                <a:gd name="T78" fmla="*/ 359 w 2869"/>
                <a:gd name="T79" fmla="*/ 1706 h 1815"/>
                <a:gd name="T80" fmla="*/ 485 w 2869"/>
                <a:gd name="T81" fmla="*/ 1586 h 1815"/>
                <a:gd name="T82" fmla="*/ 672 w 2869"/>
                <a:gd name="T83" fmla="*/ 1524 h 1815"/>
                <a:gd name="T84" fmla="*/ 835 w 2869"/>
                <a:gd name="T85" fmla="*/ 1528 h 1815"/>
                <a:gd name="T86" fmla="*/ 776 w 2869"/>
                <a:gd name="T87" fmla="*/ 1402 h 1815"/>
                <a:gd name="T88" fmla="*/ 891 w 2869"/>
                <a:gd name="T89" fmla="*/ 1362 h 1815"/>
                <a:gd name="T90" fmla="*/ 1093 w 2869"/>
                <a:gd name="T91" fmla="*/ 1429 h 1815"/>
                <a:gd name="T92" fmla="*/ 1278 w 2869"/>
                <a:gd name="T93" fmla="*/ 1471 h 1815"/>
                <a:gd name="T94" fmla="*/ 1405 w 2869"/>
                <a:gd name="T95" fmla="*/ 1574 h 1815"/>
                <a:gd name="T96" fmla="*/ 1504 w 2869"/>
                <a:gd name="T97" fmla="*/ 1589 h 1815"/>
                <a:gd name="T98" fmla="*/ 1654 w 2869"/>
                <a:gd name="T99" fmla="*/ 1511 h 1815"/>
                <a:gd name="T100" fmla="*/ 1732 w 2869"/>
                <a:gd name="T101" fmla="*/ 1543 h 1815"/>
                <a:gd name="T102" fmla="*/ 1751 w 2869"/>
                <a:gd name="T103" fmla="*/ 1646 h 1815"/>
                <a:gd name="T104" fmla="*/ 1919 w 2869"/>
                <a:gd name="T105" fmla="*/ 1478 h 1815"/>
                <a:gd name="T106" fmla="*/ 1970 w 2869"/>
                <a:gd name="T107" fmla="*/ 1598 h 1815"/>
                <a:gd name="T108" fmla="*/ 1982 w 2869"/>
                <a:gd name="T109" fmla="*/ 1733 h 1815"/>
                <a:gd name="T110" fmla="*/ 2044 w 2869"/>
                <a:gd name="T111" fmla="*/ 1796 h 1815"/>
                <a:gd name="T112" fmla="*/ 2182 w 2869"/>
                <a:gd name="T113" fmla="*/ 1726 h 1815"/>
                <a:gd name="T114" fmla="*/ 2350 w 2869"/>
                <a:gd name="T115" fmla="*/ 1644 h 1815"/>
                <a:gd name="T116" fmla="*/ 2436 w 2869"/>
                <a:gd name="T117" fmla="*/ 1588 h 1815"/>
                <a:gd name="T118" fmla="*/ 2520 w 2869"/>
                <a:gd name="T119" fmla="*/ 1573 h 1815"/>
                <a:gd name="T120" fmla="*/ 2592 w 2869"/>
                <a:gd name="T121" fmla="*/ 1519 h 1815"/>
                <a:gd name="T122" fmla="*/ 2772 w 2869"/>
                <a:gd name="T123" fmla="*/ 1466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9" h="1815">
                  <a:moveTo>
                    <a:pt x="2867" y="1427"/>
                  </a:moveTo>
                  <a:lnTo>
                    <a:pt x="2869" y="1424"/>
                  </a:lnTo>
                  <a:lnTo>
                    <a:pt x="2869" y="1422"/>
                  </a:lnTo>
                  <a:lnTo>
                    <a:pt x="2864" y="1405"/>
                  </a:lnTo>
                  <a:lnTo>
                    <a:pt x="2862" y="1396"/>
                  </a:lnTo>
                  <a:lnTo>
                    <a:pt x="2859" y="1386"/>
                  </a:lnTo>
                  <a:lnTo>
                    <a:pt x="2858" y="1377"/>
                  </a:lnTo>
                  <a:lnTo>
                    <a:pt x="2856" y="1367"/>
                  </a:lnTo>
                  <a:lnTo>
                    <a:pt x="2853" y="1359"/>
                  </a:lnTo>
                  <a:lnTo>
                    <a:pt x="2851" y="1351"/>
                  </a:lnTo>
                  <a:lnTo>
                    <a:pt x="2851" y="1343"/>
                  </a:lnTo>
                  <a:lnTo>
                    <a:pt x="2851" y="1335"/>
                  </a:lnTo>
                  <a:lnTo>
                    <a:pt x="2851" y="1327"/>
                  </a:lnTo>
                  <a:lnTo>
                    <a:pt x="2851" y="1318"/>
                  </a:lnTo>
                  <a:lnTo>
                    <a:pt x="2851" y="1309"/>
                  </a:lnTo>
                  <a:lnTo>
                    <a:pt x="2850" y="1299"/>
                  </a:lnTo>
                  <a:lnTo>
                    <a:pt x="2848" y="1290"/>
                  </a:lnTo>
                  <a:lnTo>
                    <a:pt x="2845" y="1280"/>
                  </a:lnTo>
                  <a:lnTo>
                    <a:pt x="2841" y="1270"/>
                  </a:lnTo>
                  <a:lnTo>
                    <a:pt x="2835" y="1260"/>
                  </a:lnTo>
                  <a:lnTo>
                    <a:pt x="2829" y="1252"/>
                  </a:lnTo>
                  <a:lnTo>
                    <a:pt x="2819" y="1238"/>
                  </a:lnTo>
                  <a:lnTo>
                    <a:pt x="2810" y="1228"/>
                  </a:lnTo>
                  <a:lnTo>
                    <a:pt x="2795" y="1221"/>
                  </a:lnTo>
                  <a:lnTo>
                    <a:pt x="2780" y="1216"/>
                  </a:lnTo>
                  <a:lnTo>
                    <a:pt x="2776" y="1214"/>
                  </a:lnTo>
                  <a:lnTo>
                    <a:pt x="2774" y="1210"/>
                  </a:lnTo>
                  <a:lnTo>
                    <a:pt x="2772" y="1205"/>
                  </a:lnTo>
                  <a:lnTo>
                    <a:pt x="2771" y="1200"/>
                  </a:lnTo>
                  <a:lnTo>
                    <a:pt x="2770" y="1195"/>
                  </a:lnTo>
                  <a:lnTo>
                    <a:pt x="2770" y="1189"/>
                  </a:lnTo>
                  <a:lnTo>
                    <a:pt x="2771" y="1183"/>
                  </a:lnTo>
                  <a:lnTo>
                    <a:pt x="2772" y="1177"/>
                  </a:lnTo>
                  <a:lnTo>
                    <a:pt x="2776" y="1167"/>
                  </a:lnTo>
                  <a:lnTo>
                    <a:pt x="2778" y="1158"/>
                  </a:lnTo>
                  <a:lnTo>
                    <a:pt x="2778" y="1154"/>
                  </a:lnTo>
                  <a:lnTo>
                    <a:pt x="2778" y="1150"/>
                  </a:lnTo>
                  <a:lnTo>
                    <a:pt x="2776" y="1145"/>
                  </a:lnTo>
                  <a:lnTo>
                    <a:pt x="2772" y="1140"/>
                  </a:lnTo>
                  <a:lnTo>
                    <a:pt x="2769" y="1135"/>
                  </a:lnTo>
                  <a:lnTo>
                    <a:pt x="2766" y="1131"/>
                  </a:lnTo>
                  <a:lnTo>
                    <a:pt x="2764" y="1126"/>
                  </a:lnTo>
                  <a:lnTo>
                    <a:pt x="2763" y="1121"/>
                  </a:lnTo>
                  <a:lnTo>
                    <a:pt x="2762" y="1112"/>
                  </a:lnTo>
                  <a:lnTo>
                    <a:pt x="2762" y="1103"/>
                  </a:lnTo>
                  <a:lnTo>
                    <a:pt x="2759" y="1095"/>
                  </a:lnTo>
                  <a:lnTo>
                    <a:pt x="2757" y="1089"/>
                  </a:lnTo>
                  <a:lnTo>
                    <a:pt x="2752" y="1085"/>
                  </a:lnTo>
                  <a:lnTo>
                    <a:pt x="2746" y="1083"/>
                  </a:lnTo>
                  <a:lnTo>
                    <a:pt x="2741" y="1082"/>
                  </a:lnTo>
                  <a:lnTo>
                    <a:pt x="2738" y="1080"/>
                  </a:lnTo>
                  <a:lnTo>
                    <a:pt x="2734" y="1076"/>
                  </a:lnTo>
                  <a:lnTo>
                    <a:pt x="2731" y="1072"/>
                  </a:lnTo>
                  <a:lnTo>
                    <a:pt x="2727" y="1068"/>
                  </a:lnTo>
                  <a:lnTo>
                    <a:pt x="2724" y="1063"/>
                  </a:lnTo>
                  <a:lnTo>
                    <a:pt x="2722" y="1058"/>
                  </a:lnTo>
                  <a:lnTo>
                    <a:pt x="2720" y="1052"/>
                  </a:lnTo>
                  <a:lnTo>
                    <a:pt x="2719" y="1046"/>
                  </a:lnTo>
                  <a:lnTo>
                    <a:pt x="2719" y="1040"/>
                  </a:lnTo>
                  <a:lnTo>
                    <a:pt x="2719" y="1036"/>
                  </a:lnTo>
                  <a:lnTo>
                    <a:pt x="2720" y="1031"/>
                  </a:lnTo>
                  <a:lnTo>
                    <a:pt x="2722" y="1027"/>
                  </a:lnTo>
                  <a:lnTo>
                    <a:pt x="2725" y="1024"/>
                  </a:lnTo>
                  <a:lnTo>
                    <a:pt x="2727" y="1020"/>
                  </a:lnTo>
                  <a:lnTo>
                    <a:pt x="2731" y="1017"/>
                  </a:lnTo>
                  <a:lnTo>
                    <a:pt x="2738" y="1011"/>
                  </a:lnTo>
                  <a:lnTo>
                    <a:pt x="2743" y="1006"/>
                  </a:lnTo>
                  <a:lnTo>
                    <a:pt x="2745" y="1001"/>
                  </a:lnTo>
                  <a:lnTo>
                    <a:pt x="2746" y="994"/>
                  </a:lnTo>
                  <a:lnTo>
                    <a:pt x="2745" y="986"/>
                  </a:lnTo>
                  <a:lnTo>
                    <a:pt x="2744" y="977"/>
                  </a:lnTo>
                  <a:lnTo>
                    <a:pt x="2745" y="974"/>
                  </a:lnTo>
                  <a:lnTo>
                    <a:pt x="2746" y="971"/>
                  </a:lnTo>
                  <a:lnTo>
                    <a:pt x="2749" y="968"/>
                  </a:lnTo>
                  <a:lnTo>
                    <a:pt x="2752" y="965"/>
                  </a:lnTo>
                  <a:lnTo>
                    <a:pt x="2762" y="962"/>
                  </a:lnTo>
                  <a:lnTo>
                    <a:pt x="2769" y="959"/>
                  </a:lnTo>
                  <a:lnTo>
                    <a:pt x="2776" y="956"/>
                  </a:lnTo>
                  <a:lnTo>
                    <a:pt x="2783" y="949"/>
                  </a:lnTo>
                  <a:lnTo>
                    <a:pt x="2793" y="938"/>
                  </a:lnTo>
                  <a:lnTo>
                    <a:pt x="2803" y="929"/>
                  </a:lnTo>
                  <a:lnTo>
                    <a:pt x="2813" y="919"/>
                  </a:lnTo>
                  <a:lnTo>
                    <a:pt x="2819" y="912"/>
                  </a:lnTo>
                  <a:lnTo>
                    <a:pt x="2820" y="908"/>
                  </a:lnTo>
                  <a:lnTo>
                    <a:pt x="2820" y="905"/>
                  </a:lnTo>
                  <a:lnTo>
                    <a:pt x="2819" y="902"/>
                  </a:lnTo>
                  <a:lnTo>
                    <a:pt x="2816" y="899"/>
                  </a:lnTo>
                  <a:lnTo>
                    <a:pt x="2808" y="895"/>
                  </a:lnTo>
                  <a:lnTo>
                    <a:pt x="2799" y="892"/>
                  </a:lnTo>
                  <a:lnTo>
                    <a:pt x="2789" y="889"/>
                  </a:lnTo>
                  <a:lnTo>
                    <a:pt x="2780" y="883"/>
                  </a:lnTo>
                  <a:lnTo>
                    <a:pt x="2775" y="880"/>
                  </a:lnTo>
                  <a:lnTo>
                    <a:pt x="2770" y="876"/>
                  </a:lnTo>
                  <a:lnTo>
                    <a:pt x="2766" y="872"/>
                  </a:lnTo>
                  <a:lnTo>
                    <a:pt x="2764" y="867"/>
                  </a:lnTo>
                  <a:lnTo>
                    <a:pt x="2758" y="857"/>
                  </a:lnTo>
                  <a:lnTo>
                    <a:pt x="2751" y="849"/>
                  </a:lnTo>
                  <a:lnTo>
                    <a:pt x="2747" y="847"/>
                  </a:lnTo>
                  <a:lnTo>
                    <a:pt x="2743" y="845"/>
                  </a:lnTo>
                  <a:lnTo>
                    <a:pt x="2737" y="844"/>
                  </a:lnTo>
                  <a:lnTo>
                    <a:pt x="2731" y="845"/>
                  </a:lnTo>
                  <a:lnTo>
                    <a:pt x="2720" y="849"/>
                  </a:lnTo>
                  <a:lnTo>
                    <a:pt x="2709" y="850"/>
                  </a:lnTo>
                  <a:lnTo>
                    <a:pt x="2706" y="850"/>
                  </a:lnTo>
                  <a:lnTo>
                    <a:pt x="2701" y="848"/>
                  </a:lnTo>
                  <a:lnTo>
                    <a:pt x="2698" y="845"/>
                  </a:lnTo>
                  <a:lnTo>
                    <a:pt x="2694" y="842"/>
                  </a:lnTo>
                  <a:lnTo>
                    <a:pt x="2687" y="832"/>
                  </a:lnTo>
                  <a:lnTo>
                    <a:pt x="2682" y="824"/>
                  </a:lnTo>
                  <a:lnTo>
                    <a:pt x="2678" y="822"/>
                  </a:lnTo>
                  <a:lnTo>
                    <a:pt x="2676" y="819"/>
                  </a:lnTo>
                  <a:lnTo>
                    <a:pt x="2674" y="819"/>
                  </a:lnTo>
                  <a:lnTo>
                    <a:pt x="2670" y="819"/>
                  </a:lnTo>
                  <a:lnTo>
                    <a:pt x="2656" y="826"/>
                  </a:lnTo>
                  <a:lnTo>
                    <a:pt x="2640" y="837"/>
                  </a:lnTo>
                  <a:lnTo>
                    <a:pt x="2637" y="838"/>
                  </a:lnTo>
                  <a:lnTo>
                    <a:pt x="2632" y="837"/>
                  </a:lnTo>
                  <a:lnTo>
                    <a:pt x="2629" y="835"/>
                  </a:lnTo>
                  <a:lnTo>
                    <a:pt x="2624" y="830"/>
                  </a:lnTo>
                  <a:lnTo>
                    <a:pt x="2617" y="819"/>
                  </a:lnTo>
                  <a:lnTo>
                    <a:pt x="2608" y="807"/>
                  </a:lnTo>
                  <a:lnTo>
                    <a:pt x="2602" y="793"/>
                  </a:lnTo>
                  <a:lnTo>
                    <a:pt x="2598" y="781"/>
                  </a:lnTo>
                  <a:lnTo>
                    <a:pt x="2595" y="775"/>
                  </a:lnTo>
                  <a:lnTo>
                    <a:pt x="2593" y="772"/>
                  </a:lnTo>
                  <a:lnTo>
                    <a:pt x="2589" y="768"/>
                  </a:lnTo>
                  <a:lnTo>
                    <a:pt x="2585" y="767"/>
                  </a:lnTo>
                  <a:lnTo>
                    <a:pt x="2579" y="766"/>
                  </a:lnTo>
                  <a:lnTo>
                    <a:pt x="2574" y="765"/>
                  </a:lnTo>
                  <a:lnTo>
                    <a:pt x="2570" y="763"/>
                  </a:lnTo>
                  <a:lnTo>
                    <a:pt x="2567" y="761"/>
                  </a:lnTo>
                  <a:lnTo>
                    <a:pt x="2563" y="757"/>
                  </a:lnTo>
                  <a:lnTo>
                    <a:pt x="2562" y="754"/>
                  </a:lnTo>
                  <a:lnTo>
                    <a:pt x="2562" y="750"/>
                  </a:lnTo>
                  <a:lnTo>
                    <a:pt x="2562" y="748"/>
                  </a:lnTo>
                  <a:lnTo>
                    <a:pt x="2562" y="747"/>
                  </a:lnTo>
                  <a:lnTo>
                    <a:pt x="2562" y="746"/>
                  </a:lnTo>
                  <a:lnTo>
                    <a:pt x="2561" y="744"/>
                  </a:lnTo>
                  <a:lnTo>
                    <a:pt x="2558" y="744"/>
                  </a:lnTo>
                  <a:lnTo>
                    <a:pt x="2552" y="746"/>
                  </a:lnTo>
                  <a:lnTo>
                    <a:pt x="2542" y="750"/>
                  </a:lnTo>
                  <a:lnTo>
                    <a:pt x="2532" y="753"/>
                  </a:lnTo>
                  <a:lnTo>
                    <a:pt x="2524" y="754"/>
                  </a:lnTo>
                  <a:lnTo>
                    <a:pt x="2520" y="754"/>
                  </a:lnTo>
                  <a:lnTo>
                    <a:pt x="2518" y="753"/>
                  </a:lnTo>
                  <a:lnTo>
                    <a:pt x="2517" y="751"/>
                  </a:lnTo>
                  <a:lnTo>
                    <a:pt x="2516" y="749"/>
                  </a:lnTo>
                  <a:lnTo>
                    <a:pt x="2516" y="744"/>
                  </a:lnTo>
                  <a:lnTo>
                    <a:pt x="2514" y="742"/>
                  </a:lnTo>
                  <a:lnTo>
                    <a:pt x="2512" y="741"/>
                  </a:lnTo>
                  <a:lnTo>
                    <a:pt x="2508" y="741"/>
                  </a:lnTo>
                  <a:lnTo>
                    <a:pt x="2504" y="741"/>
                  </a:lnTo>
                  <a:lnTo>
                    <a:pt x="2500" y="740"/>
                  </a:lnTo>
                  <a:lnTo>
                    <a:pt x="2497" y="736"/>
                  </a:lnTo>
                  <a:lnTo>
                    <a:pt x="2494" y="729"/>
                  </a:lnTo>
                  <a:lnTo>
                    <a:pt x="2494" y="724"/>
                  </a:lnTo>
                  <a:lnTo>
                    <a:pt x="2494" y="719"/>
                  </a:lnTo>
                  <a:lnTo>
                    <a:pt x="2495" y="713"/>
                  </a:lnTo>
                  <a:lnTo>
                    <a:pt x="2497" y="709"/>
                  </a:lnTo>
                  <a:lnTo>
                    <a:pt x="2499" y="698"/>
                  </a:lnTo>
                  <a:lnTo>
                    <a:pt x="2500" y="687"/>
                  </a:lnTo>
                  <a:lnTo>
                    <a:pt x="2499" y="683"/>
                  </a:lnTo>
                  <a:lnTo>
                    <a:pt x="2498" y="678"/>
                  </a:lnTo>
                  <a:lnTo>
                    <a:pt x="2494" y="674"/>
                  </a:lnTo>
                  <a:lnTo>
                    <a:pt x="2489" y="671"/>
                  </a:lnTo>
                  <a:lnTo>
                    <a:pt x="2485" y="668"/>
                  </a:lnTo>
                  <a:lnTo>
                    <a:pt x="2480" y="666"/>
                  </a:lnTo>
                  <a:lnTo>
                    <a:pt x="2474" y="666"/>
                  </a:lnTo>
                  <a:lnTo>
                    <a:pt x="2469" y="666"/>
                  </a:lnTo>
                  <a:lnTo>
                    <a:pt x="2465" y="669"/>
                  </a:lnTo>
                  <a:lnTo>
                    <a:pt x="2461" y="674"/>
                  </a:lnTo>
                  <a:lnTo>
                    <a:pt x="2459" y="680"/>
                  </a:lnTo>
                  <a:lnTo>
                    <a:pt x="2457" y="687"/>
                  </a:lnTo>
                  <a:lnTo>
                    <a:pt x="2454" y="703"/>
                  </a:lnTo>
                  <a:lnTo>
                    <a:pt x="2451" y="717"/>
                  </a:lnTo>
                  <a:lnTo>
                    <a:pt x="2449" y="722"/>
                  </a:lnTo>
                  <a:lnTo>
                    <a:pt x="2445" y="725"/>
                  </a:lnTo>
                  <a:lnTo>
                    <a:pt x="2442" y="728"/>
                  </a:lnTo>
                  <a:lnTo>
                    <a:pt x="2437" y="729"/>
                  </a:lnTo>
                  <a:lnTo>
                    <a:pt x="2426" y="731"/>
                  </a:lnTo>
                  <a:lnTo>
                    <a:pt x="2416" y="732"/>
                  </a:lnTo>
                  <a:lnTo>
                    <a:pt x="2402" y="735"/>
                  </a:lnTo>
                  <a:lnTo>
                    <a:pt x="2387" y="738"/>
                  </a:lnTo>
                  <a:lnTo>
                    <a:pt x="2380" y="740"/>
                  </a:lnTo>
                  <a:lnTo>
                    <a:pt x="2373" y="740"/>
                  </a:lnTo>
                  <a:lnTo>
                    <a:pt x="2367" y="740"/>
                  </a:lnTo>
                  <a:lnTo>
                    <a:pt x="2360" y="737"/>
                  </a:lnTo>
                  <a:lnTo>
                    <a:pt x="2354" y="735"/>
                  </a:lnTo>
                  <a:lnTo>
                    <a:pt x="2346" y="730"/>
                  </a:lnTo>
                  <a:lnTo>
                    <a:pt x="2337" y="725"/>
                  </a:lnTo>
                  <a:lnTo>
                    <a:pt x="2329" y="718"/>
                  </a:lnTo>
                  <a:lnTo>
                    <a:pt x="2314" y="706"/>
                  </a:lnTo>
                  <a:lnTo>
                    <a:pt x="2303" y="696"/>
                  </a:lnTo>
                  <a:lnTo>
                    <a:pt x="2299" y="691"/>
                  </a:lnTo>
                  <a:lnTo>
                    <a:pt x="2296" y="688"/>
                  </a:lnTo>
                  <a:lnTo>
                    <a:pt x="2293" y="686"/>
                  </a:lnTo>
                  <a:lnTo>
                    <a:pt x="2291" y="686"/>
                  </a:lnTo>
                  <a:lnTo>
                    <a:pt x="2285" y="687"/>
                  </a:lnTo>
                  <a:lnTo>
                    <a:pt x="2278" y="692"/>
                  </a:lnTo>
                  <a:lnTo>
                    <a:pt x="2273" y="694"/>
                  </a:lnTo>
                  <a:lnTo>
                    <a:pt x="2270" y="694"/>
                  </a:lnTo>
                  <a:lnTo>
                    <a:pt x="2267" y="693"/>
                  </a:lnTo>
                  <a:lnTo>
                    <a:pt x="2264" y="691"/>
                  </a:lnTo>
                  <a:lnTo>
                    <a:pt x="2262" y="687"/>
                  </a:lnTo>
                  <a:lnTo>
                    <a:pt x="2261" y="683"/>
                  </a:lnTo>
                  <a:lnTo>
                    <a:pt x="2261" y="678"/>
                  </a:lnTo>
                  <a:lnTo>
                    <a:pt x="2261" y="674"/>
                  </a:lnTo>
                  <a:lnTo>
                    <a:pt x="2267" y="659"/>
                  </a:lnTo>
                  <a:lnTo>
                    <a:pt x="2274" y="643"/>
                  </a:lnTo>
                  <a:lnTo>
                    <a:pt x="2274" y="633"/>
                  </a:lnTo>
                  <a:lnTo>
                    <a:pt x="2274" y="621"/>
                  </a:lnTo>
                  <a:lnTo>
                    <a:pt x="2273" y="616"/>
                  </a:lnTo>
                  <a:lnTo>
                    <a:pt x="2271" y="611"/>
                  </a:lnTo>
                  <a:lnTo>
                    <a:pt x="2267" y="609"/>
                  </a:lnTo>
                  <a:lnTo>
                    <a:pt x="2264" y="608"/>
                  </a:lnTo>
                  <a:lnTo>
                    <a:pt x="2248" y="616"/>
                  </a:lnTo>
                  <a:lnTo>
                    <a:pt x="2232" y="623"/>
                  </a:lnTo>
                  <a:lnTo>
                    <a:pt x="2218" y="624"/>
                  </a:lnTo>
                  <a:lnTo>
                    <a:pt x="2203" y="623"/>
                  </a:lnTo>
                  <a:lnTo>
                    <a:pt x="2189" y="622"/>
                  </a:lnTo>
                  <a:lnTo>
                    <a:pt x="2179" y="620"/>
                  </a:lnTo>
                  <a:lnTo>
                    <a:pt x="2171" y="614"/>
                  </a:lnTo>
                  <a:lnTo>
                    <a:pt x="2159" y="603"/>
                  </a:lnTo>
                  <a:lnTo>
                    <a:pt x="2148" y="592"/>
                  </a:lnTo>
                  <a:lnTo>
                    <a:pt x="2140" y="583"/>
                  </a:lnTo>
                  <a:lnTo>
                    <a:pt x="2136" y="579"/>
                  </a:lnTo>
                  <a:lnTo>
                    <a:pt x="2133" y="576"/>
                  </a:lnTo>
                  <a:lnTo>
                    <a:pt x="2129" y="573"/>
                  </a:lnTo>
                  <a:lnTo>
                    <a:pt x="2126" y="572"/>
                  </a:lnTo>
                  <a:lnTo>
                    <a:pt x="2122" y="572"/>
                  </a:lnTo>
                  <a:lnTo>
                    <a:pt x="2119" y="573"/>
                  </a:lnTo>
                  <a:lnTo>
                    <a:pt x="2115" y="577"/>
                  </a:lnTo>
                  <a:lnTo>
                    <a:pt x="2110" y="581"/>
                  </a:lnTo>
                  <a:lnTo>
                    <a:pt x="2102" y="596"/>
                  </a:lnTo>
                  <a:lnTo>
                    <a:pt x="2094" y="609"/>
                  </a:lnTo>
                  <a:lnTo>
                    <a:pt x="2089" y="615"/>
                  </a:lnTo>
                  <a:lnTo>
                    <a:pt x="2084" y="621"/>
                  </a:lnTo>
                  <a:lnTo>
                    <a:pt x="2078" y="625"/>
                  </a:lnTo>
                  <a:lnTo>
                    <a:pt x="2073" y="629"/>
                  </a:lnTo>
                  <a:lnTo>
                    <a:pt x="2063" y="635"/>
                  </a:lnTo>
                  <a:lnTo>
                    <a:pt x="2053" y="637"/>
                  </a:lnTo>
                  <a:lnTo>
                    <a:pt x="2050" y="637"/>
                  </a:lnTo>
                  <a:lnTo>
                    <a:pt x="2047" y="636"/>
                  </a:lnTo>
                  <a:lnTo>
                    <a:pt x="2045" y="635"/>
                  </a:lnTo>
                  <a:lnTo>
                    <a:pt x="2044" y="633"/>
                  </a:lnTo>
                  <a:lnTo>
                    <a:pt x="2043" y="624"/>
                  </a:lnTo>
                  <a:lnTo>
                    <a:pt x="2043" y="615"/>
                  </a:lnTo>
                  <a:lnTo>
                    <a:pt x="2044" y="604"/>
                  </a:lnTo>
                  <a:lnTo>
                    <a:pt x="2045" y="591"/>
                  </a:lnTo>
                  <a:lnTo>
                    <a:pt x="2044" y="586"/>
                  </a:lnTo>
                  <a:lnTo>
                    <a:pt x="2043" y="583"/>
                  </a:lnTo>
                  <a:lnTo>
                    <a:pt x="2040" y="579"/>
                  </a:lnTo>
                  <a:lnTo>
                    <a:pt x="2038" y="578"/>
                  </a:lnTo>
                  <a:lnTo>
                    <a:pt x="2034" y="578"/>
                  </a:lnTo>
                  <a:lnTo>
                    <a:pt x="2032" y="579"/>
                  </a:lnTo>
                  <a:lnTo>
                    <a:pt x="2028" y="580"/>
                  </a:lnTo>
                  <a:lnTo>
                    <a:pt x="2026" y="583"/>
                  </a:lnTo>
                  <a:lnTo>
                    <a:pt x="2022" y="587"/>
                  </a:lnTo>
                  <a:lnTo>
                    <a:pt x="2018" y="591"/>
                  </a:lnTo>
                  <a:lnTo>
                    <a:pt x="2015" y="592"/>
                  </a:lnTo>
                  <a:lnTo>
                    <a:pt x="2013" y="592"/>
                  </a:lnTo>
                  <a:lnTo>
                    <a:pt x="2010" y="591"/>
                  </a:lnTo>
                  <a:lnTo>
                    <a:pt x="2008" y="590"/>
                  </a:lnTo>
                  <a:lnTo>
                    <a:pt x="2004" y="584"/>
                  </a:lnTo>
                  <a:lnTo>
                    <a:pt x="2002" y="577"/>
                  </a:lnTo>
                  <a:lnTo>
                    <a:pt x="2000" y="567"/>
                  </a:lnTo>
                  <a:lnTo>
                    <a:pt x="1997" y="558"/>
                  </a:lnTo>
                  <a:lnTo>
                    <a:pt x="1994" y="547"/>
                  </a:lnTo>
                  <a:lnTo>
                    <a:pt x="1990" y="540"/>
                  </a:lnTo>
                  <a:lnTo>
                    <a:pt x="1987" y="535"/>
                  </a:lnTo>
                  <a:lnTo>
                    <a:pt x="1983" y="533"/>
                  </a:lnTo>
                  <a:lnTo>
                    <a:pt x="1978" y="530"/>
                  </a:lnTo>
                  <a:lnTo>
                    <a:pt x="1975" y="529"/>
                  </a:lnTo>
                  <a:lnTo>
                    <a:pt x="1972" y="527"/>
                  </a:lnTo>
                  <a:lnTo>
                    <a:pt x="1971" y="522"/>
                  </a:lnTo>
                  <a:lnTo>
                    <a:pt x="1971" y="516"/>
                  </a:lnTo>
                  <a:lnTo>
                    <a:pt x="1971" y="510"/>
                  </a:lnTo>
                  <a:lnTo>
                    <a:pt x="1970" y="504"/>
                  </a:lnTo>
                  <a:lnTo>
                    <a:pt x="1966" y="497"/>
                  </a:lnTo>
                  <a:lnTo>
                    <a:pt x="1964" y="494"/>
                  </a:lnTo>
                  <a:lnTo>
                    <a:pt x="1963" y="490"/>
                  </a:lnTo>
                  <a:lnTo>
                    <a:pt x="1962" y="486"/>
                  </a:lnTo>
                  <a:lnTo>
                    <a:pt x="1963" y="482"/>
                  </a:lnTo>
                  <a:lnTo>
                    <a:pt x="1964" y="472"/>
                  </a:lnTo>
                  <a:lnTo>
                    <a:pt x="1969" y="461"/>
                  </a:lnTo>
                  <a:lnTo>
                    <a:pt x="1971" y="457"/>
                  </a:lnTo>
                  <a:lnTo>
                    <a:pt x="1972" y="452"/>
                  </a:lnTo>
                  <a:lnTo>
                    <a:pt x="1972" y="447"/>
                  </a:lnTo>
                  <a:lnTo>
                    <a:pt x="1972" y="444"/>
                  </a:lnTo>
                  <a:lnTo>
                    <a:pt x="1970" y="439"/>
                  </a:lnTo>
                  <a:lnTo>
                    <a:pt x="1965" y="433"/>
                  </a:lnTo>
                  <a:lnTo>
                    <a:pt x="1960" y="427"/>
                  </a:lnTo>
                  <a:lnTo>
                    <a:pt x="1958" y="420"/>
                  </a:lnTo>
                  <a:lnTo>
                    <a:pt x="1957" y="415"/>
                  </a:lnTo>
                  <a:lnTo>
                    <a:pt x="1957" y="412"/>
                  </a:lnTo>
                  <a:lnTo>
                    <a:pt x="1958" y="409"/>
                  </a:lnTo>
                  <a:lnTo>
                    <a:pt x="1959" y="407"/>
                  </a:lnTo>
                  <a:lnTo>
                    <a:pt x="1964" y="401"/>
                  </a:lnTo>
                  <a:lnTo>
                    <a:pt x="1968" y="394"/>
                  </a:lnTo>
                  <a:lnTo>
                    <a:pt x="1970" y="390"/>
                  </a:lnTo>
                  <a:lnTo>
                    <a:pt x="1970" y="385"/>
                  </a:lnTo>
                  <a:lnTo>
                    <a:pt x="1971" y="381"/>
                  </a:lnTo>
                  <a:lnTo>
                    <a:pt x="1970" y="377"/>
                  </a:lnTo>
                  <a:lnTo>
                    <a:pt x="1966" y="365"/>
                  </a:lnTo>
                  <a:lnTo>
                    <a:pt x="1963" y="351"/>
                  </a:lnTo>
                  <a:lnTo>
                    <a:pt x="1960" y="345"/>
                  </a:lnTo>
                  <a:lnTo>
                    <a:pt x="1959" y="340"/>
                  </a:lnTo>
                  <a:lnTo>
                    <a:pt x="1957" y="339"/>
                  </a:lnTo>
                  <a:lnTo>
                    <a:pt x="1956" y="338"/>
                  </a:lnTo>
                  <a:lnTo>
                    <a:pt x="1952" y="338"/>
                  </a:lnTo>
                  <a:lnTo>
                    <a:pt x="1949" y="339"/>
                  </a:lnTo>
                  <a:lnTo>
                    <a:pt x="1939" y="341"/>
                  </a:lnTo>
                  <a:lnTo>
                    <a:pt x="1931" y="346"/>
                  </a:lnTo>
                  <a:lnTo>
                    <a:pt x="1915" y="360"/>
                  </a:lnTo>
                  <a:lnTo>
                    <a:pt x="1897" y="377"/>
                  </a:lnTo>
                  <a:lnTo>
                    <a:pt x="1894" y="379"/>
                  </a:lnTo>
                  <a:lnTo>
                    <a:pt x="1889" y="382"/>
                  </a:lnTo>
                  <a:lnTo>
                    <a:pt x="1884" y="384"/>
                  </a:lnTo>
                  <a:lnTo>
                    <a:pt x="1881" y="384"/>
                  </a:lnTo>
                  <a:lnTo>
                    <a:pt x="1873" y="385"/>
                  </a:lnTo>
                  <a:lnTo>
                    <a:pt x="1865" y="385"/>
                  </a:lnTo>
                  <a:lnTo>
                    <a:pt x="1861" y="385"/>
                  </a:lnTo>
                  <a:lnTo>
                    <a:pt x="1858" y="387"/>
                  </a:lnTo>
                  <a:lnTo>
                    <a:pt x="1855" y="390"/>
                  </a:lnTo>
                  <a:lnTo>
                    <a:pt x="1849" y="395"/>
                  </a:lnTo>
                  <a:lnTo>
                    <a:pt x="1846" y="397"/>
                  </a:lnTo>
                  <a:lnTo>
                    <a:pt x="1843" y="400"/>
                  </a:lnTo>
                  <a:lnTo>
                    <a:pt x="1838" y="401"/>
                  </a:lnTo>
                  <a:lnTo>
                    <a:pt x="1834" y="402"/>
                  </a:lnTo>
                  <a:lnTo>
                    <a:pt x="1831" y="403"/>
                  </a:lnTo>
                  <a:lnTo>
                    <a:pt x="1826" y="402"/>
                  </a:lnTo>
                  <a:lnTo>
                    <a:pt x="1823" y="401"/>
                  </a:lnTo>
                  <a:lnTo>
                    <a:pt x="1818" y="400"/>
                  </a:lnTo>
                  <a:lnTo>
                    <a:pt x="1813" y="397"/>
                  </a:lnTo>
                  <a:lnTo>
                    <a:pt x="1808" y="394"/>
                  </a:lnTo>
                  <a:lnTo>
                    <a:pt x="1804" y="390"/>
                  </a:lnTo>
                  <a:lnTo>
                    <a:pt x="1800" y="387"/>
                  </a:lnTo>
                  <a:lnTo>
                    <a:pt x="1794" y="377"/>
                  </a:lnTo>
                  <a:lnTo>
                    <a:pt x="1789" y="369"/>
                  </a:lnTo>
                  <a:lnTo>
                    <a:pt x="1785" y="360"/>
                  </a:lnTo>
                  <a:lnTo>
                    <a:pt x="1780" y="356"/>
                  </a:lnTo>
                  <a:lnTo>
                    <a:pt x="1773" y="352"/>
                  </a:lnTo>
                  <a:lnTo>
                    <a:pt x="1764" y="351"/>
                  </a:lnTo>
                  <a:lnTo>
                    <a:pt x="1758" y="351"/>
                  </a:lnTo>
                  <a:lnTo>
                    <a:pt x="1755" y="352"/>
                  </a:lnTo>
                  <a:lnTo>
                    <a:pt x="1751" y="353"/>
                  </a:lnTo>
                  <a:lnTo>
                    <a:pt x="1749" y="354"/>
                  </a:lnTo>
                  <a:lnTo>
                    <a:pt x="1744" y="359"/>
                  </a:lnTo>
                  <a:lnTo>
                    <a:pt x="1741" y="364"/>
                  </a:lnTo>
                  <a:lnTo>
                    <a:pt x="1738" y="368"/>
                  </a:lnTo>
                  <a:lnTo>
                    <a:pt x="1736" y="369"/>
                  </a:lnTo>
                  <a:lnTo>
                    <a:pt x="1733" y="370"/>
                  </a:lnTo>
                  <a:lnTo>
                    <a:pt x="1731" y="371"/>
                  </a:lnTo>
                  <a:lnTo>
                    <a:pt x="1725" y="370"/>
                  </a:lnTo>
                  <a:lnTo>
                    <a:pt x="1720" y="366"/>
                  </a:lnTo>
                  <a:lnTo>
                    <a:pt x="1717" y="363"/>
                  </a:lnTo>
                  <a:lnTo>
                    <a:pt x="1714" y="360"/>
                  </a:lnTo>
                  <a:lnTo>
                    <a:pt x="1708" y="357"/>
                  </a:lnTo>
                  <a:lnTo>
                    <a:pt x="1699" y="354"/>
                  </a:lnTo>
                  <a:lnTo>
                    <a:pt x="1693" y="353"/>
                  </a:lnTo>
                  <a:lnTo>
                    <a:pt x="1687" y="354"/>
                  </a:lnTo>
                  <a:lnTo>
                    <a:pt x="1681" y="356"/>
                  </a:lnTo>
                  <a:lnTo>
                    <a:pt x="1675" y="358"/>
                  </a:lnTo>
                  <a:lnTo>
                    <a:pt x="1662" y="364"/>
                  </a:lnTo>
                  <a:lnTo>
                    <a:pt x="1648" y="368"/>
                  </a:lnTo>
                  <a:lnTo>
                    <a:pt x="1634" y="372"/>
                  </a:lnTo>
                  <a:lnTo>
                    <a:pt x="1619" y="378"/>
                  </a:lnTo>
                  <a:lnTo>
                    <a:pt x="1613" y="381"/>
                  </a:lnTo>
                  <a:lnTo>
                    <a:pt x="1606" y="383"/>
                  </a:lnTo>
                  <a:lnTo>
                    <a:pt x="1600" y="384"/>
                  </a:lnTo>
                  <a:lnTo>
                    <a:pt x="1596" y="385"/>
                  </a:lnTo>
                  <a:lnTo>
                    <a:pt x="1584" y="384"/>
                  </a:lnTo>
                  <a:lnTo>
                    <a:pt x="1572" y="382"/>
                  </a:lnTo>
                  <a:lnTo>
                    <a:pt x="1556" y="381"/>
                  </a:lnTo>
                  <a:lnTo>
                    <a:pt x="1537" y="379"/>
                  </a:lnTo>
                  <a:lnTo>
                    <a:pt x="1516" y="381"/>
                  </a:lnTo>
                  <a:lnTo>
                    <a:pt x="1496" y="383"/>
                  </a:lnTo>
                  <a:lnTo>
                    <a:pt x="1479" y="387"/>
                  </a:lnTo>
                  <a:lnTo>
                    <a:pt x="1466" y="390"/>
                  </a:lnTo>
                  <a:lnTo>
                    <a:pt x="1456" y="391"/>
                  </a:lnTo>
                  <a:lnTo>
                    <a:pt x="1445" y="393"/>
                  </a:lnTo>
                  <a:lnTo>
                    <a:pt x="1439" y="391"/>
                  </a:lnTo>
                  <a:lnTo>
                    <a:pt x="1434" y="390"/>
                  </a:lnTo>
                  <a:lnTo>
                    <a:pt x="1428" y="389"/>
                  </a:lnTo>
                  <a:lnTo>
                    <a:pt x="1423" y="387"/>
                  </a:lnTo>
                  <a:lnTo>
                    <a:pt x="1411" y="379"/>
                  </a:lnTo>
                  <a:lnTo>
                    <a:pt x="1397" y="372"/>
                  </a:lnTo>
                  <a:lnTo>
                    <a:pt x="1384" y="366"/>
                  </a:lnTo>
                  <a:lnTo>
                    <a:pt x="1376" y="360"/>
                  </a:lnTo>
                  <a:lnTo>
                    <a:pt x="1370" y="356"/>
                  </a:lnTo>
                  <a:lnTo>
                    <a:pt x="1364" y="351"/>
                  </a:lnTo>
                  <a:lnTo>
                    <a:pt x="1354" y="349"/>
                  </a:lnTo>
                  <a:lnTo>
                    <a:pt x="1341" y="347"/>
                  </a:lnTo>
                  <a:lnTo>
                    <a:pt x="1334" y="347"/>
                  </a:lnTo>
                  <a:lnTo>
                    <a:pt x="1329" y="346"/>
                  </a:lnTo>
                  <a:lnTo>
                    <a:pt x="1325" y="345"/>
                  </a:lnTo>
                  <a:lnTo>
                    <a:pt x="1321" y="343"/>
                  </a:lnTo>
                  <a:lnTo>
                    <a:pt x="1315" y="337"/>
                  </a:lnTo>
                  <a:lnTo>
                    <a:pt x="1308" y="331"/>
                  </a:lnTo>
                  <a:lnTo>
                    <a:pt x="1298" y="325"/>
                  </a:lnTo>
                  <a:lnTo>
                    <a:pt x="1288" y="321"/>
                  </a:lnTo>
                  <a:lnTo>
                    <a:pt x="1276" y="319"/>
                  </a:lnTo>
                  <a:lnTo>
                    <a:pt x="1265" y="318"/>
                  </a:lnTo>
                  <a:lnTo>
                    <a:pt x="1260" y="316"/>
                  </a:lnTo>
                  <a:lnTo>
                    <a:pt x="1256" y="315"/>
                  </a:lnTo>
                  <a:lnTo>
                    <a:pt x="1251" y="313"/>
                  </a:lnTo>
                  <a:lnTo>
                    <a:pt x="1247" y="310"/>
                  </a:lnTo>
                  <a:lnTo>
                    <a:pt x="1241" y="302"/>
                  </a:lnTo>
                  <a:lnTo>
                    <a:pt x="1235" y="293"/>
                  </a:lnTo>
                  <a:lnTo>
                    <a:pt x="1233" y="289"/>
                  </a:lnTo>
                  <a:lnTo>
                    <a:pt x="1229" y="288"/>
                  </a:lnTo>
                  <a:lnTo>
                    <a:pt x="1225" y="287"/>
                  </a:lnTo>
                  <a:lnTo>
                    <a:pt x="1220" y="288"/>
                  </a:lnTo>
                  <a:lnTo>
                    <a:pt x="1208" y="290"/>
                  </a:lnTo>
                  <a:lnTo>
                    <a:pt x="1196" y="290"/>
                  </a:lnTo>
                  <a:lnTo>
                    <a:pt x="1187" y="289"/>
                  </a:lnTo>
                  <a:lnTo>
                    <a:pt x="1178" y="286"/>
                  </a:lnTo>
                  <a:lnTo>
                    <a:pt x="1170" y="281"/>
                  </a:lnTo>
                  <a:lnTo>
                    <a:pt x="1159" y="272"/>
                  </a:lnTo>
                  <a:lnTo>
                    <a:pt x="1149" y="262"/>
                  </a:lnTo>
                  <a:lnTo>
                    <a:pt x="1139" y="251"/>
                  </a:lnTo>
                  <a:lnTo>
                    <a:pt x="1132" y="242"/>
                  </a:lnTo>
                  <a:lnTo>
                    <a:pt x="1126" y="233"/>
                  </a:lnTo>
                  <a:lnTo>
                    <a:pt x="1121" y="225"/>
                  </a:lnTo>
                  <a:lnTo>
                    <a:pt x="1115" y="213"/>
                  </a:lnTo>
                  <a:lnTo>
                    <a:pt x="1114" y="207"/>
                  </a:lnTo>
                  <a:lnTo>
                    <a:pt x="1113" y="202"/>
                  </a:lnTo>
                  <a:lnTo>
                    <a:pt x="1113" y="198"/>
                  </a:lnTo>
                  <a:lnTo>
                    <a:pt x="1113" y="193"/>
                  </a:lnTo>
                  <a:lnTo>
                    <a:pt x="1114" y="189"/>
                  </a:lnTo>
                  <a:lnTo>
                    <a:pt x="1115" y="187"/>
                  </a:lnTo>
                  <a:lnTo>
                    <a:pt x="1115" y="183"/>
                  </a:lnTo>
                  <a:lnTo>
                    <a:pt x="1114" y="181"/>
                  </a:lnTo>
                  <a:lnTo>
                    <a:pt x="1113" y="179"/>
                  </a:lnTo>
                  <a:lnTo>
                    <a:pt x="1109" y="176"/>
                  </a:lnTo>
                  <a:lnTo>
                    <a:pt x="1106" y="175"/>
                  </a:lnTo>
                  <a:lnTo>
                    <a:pt x="1102" y="174"/>
                  </a:lnTo>
                  <a:lnTo>
                    <a:pt x="1090" y="170"/>
                  </a:lnTo>
                  <a:lnTo>
                    <a:pt x="1077" y="164"/>
                  </a:lnTo>
                  <a:lnTo>
                    <a:pt x="1064" y="157"/>
                  </a:lnTo>
                  <a:lnTo>
                    <a:pt x="1056" y="150"/>
                  </a:lnTo>
                  <a:lnTo>
                    <a:pt x="1052" y="146"/>
                  </a:lnTo>
                  <a:lnTo>
                    <a:pt x="1050" y="142"/>
                  </a:lnTo>
                  <a:lnTo>
                    <a:pt x="1049" y="136"/>
                  </a:lnTo>
                  <a:lnTo>
                    <a:pt x="1048" y="129"/>
                  </a:lnTo>
                  <a:lnTo>
                    <a:pt x="1046" y="117"/>
                  </a:lnTo>
                  <a:lnTo>
                    <a:pt x="1048" y="105"/>
                  </a:lnTo>
                  <a:lnTo>
                    <a:pt x="1048" y="100"/>
                  </a:lnTo>
                  <a:lnTo>
                    <a:pt x="1046" y="97"/>
                  </a:lnTo>
                  <a:lnTo>
                    <a:pt x="1045" y="93"/>
                  </a:lnTo>
                  <a:lnTo>
                    <a:pt x="1044" y="89"/>
                  </a:lnTo>
                  <a:lnTo>
                    <a:pt x="1042" y="87"/>
                  </a:lnTo>
                  <a:lnTo>
                    <a:pt x="1039" y="83"/>
                  </a:lnTo>
                  <a:lnTo>
                    <a:pt x="1036" y="82"/>
                  </a:lnTo>
                  <a:lnTo>
                    <a:pt x="1032" y="80"/>
                  </a:lnTo>
                  <a:lnTo>
                    <a:pt x="1024" y="76"/>
                  </a:lnTo>
                  <a:lnTo>
                    <a:pt x="1018" y="72"/>
                  </a:lnTo>
                  <a:lnTo>
                    <a:pt x="1013" y="67"/>
                  </a:lnTo>
                  <a:lnTo>
                    <a:pt x="1011" y="61"/>
                  </a:lnTo>
                  <a:lnTo>
                    <a:pt x="1008" y="54"/>
                  </a:lnTo>
                  <a:lnTo>
                    <a:pt x="1006" y="48"/>
                  </a:lnTo>
                  <a:lnTo>
                    <a:pt x="1002" y="42"/>
                  </a:lnTo>
                  <a:lnTo>
                    <a:pt x="996" y="36"/>
                  </a:lnTo>
                  <a:lnTo>
                    <a:pt x="981" y="24"/>
                  </a:lnTo>
                  <a:lnTo>
                    <a:pt x="962" y="9"/>
                  </a:lnTo>
                  <a:lnTo>
                    <a:pt x="952" y="1"/>
                  </a:lnTo>
                  <a:lnTo>
                    <a:pt x="949" y="0"/>
                  </a:lnTo>
                  <a:lnTo>
                    <a:pt x="945" y="4"/>
                  </a:lnTo>
                  <a:lnTo>
                    <a:pt x="939" y="12"/>
                  </a:lnTo>
                  <a:lnTo>
                    <a:pt x="935" y="18"/>
                  </a:lnTo>
                  <a:lnTo>
                    <a:pt x="931" y="19"/>
                  </a:lnTo>
                  <a:lnTo>
                    <a:pt x="927" y="19"/>
                  </a:lnTo>
                  <a:lnTo>
                    <a:pt x="923" y="17"/>
                  </a:lnTo>
                  <a:lnTo>
                    <a:pt x="919" y="16"/>
                  </a:lnTo>
                  <a:lnTo>
                    <a:pt x="916" y="17"/>
                  </a:lnTo>
                  <a:lnTo>
                    <a:pt x="911" y="18"/>
                  </a:lnTo>
                  <a:lnTo>
                    <a:pt x="907" y="19"/>
                  </a:lnTo>
                  <a:lnTo>
                    <a:pt x="899" y="25"/>
                  </a:lnTo>
                  <a:lnTo>
                    <a:pt x="889" y="32"/>
                  </a:lnTo>
                  <a:lnTo>
                    <a:pt x="873" y="43"/>
                  </a:lnTo>
                  <a:lnTo>
                    <a:pt x="861" y="50"/>
                  </a:lnTo>
                  <a:lnTo>
                    <a:pt x="860" y="53"/>
                  </a:lnTo>
                  <a:lnTo>
                    <a:pt x="857" y="54"/>
                  </a:lnTo>
                  <a:lnTo>
                    <a:pt x="855" y="54"/>
                  </a:lnTo>
                  <a:lnTo>
                    <a:pt x="851" y="55"/>
                  </a:lnTo>
                  <a:lnTo>
                    <a:pt x="849" y="54"/>
                  </a:lnTo>
                  <a:lnTo>
                    <a:pt x="847" y="53"/>
                  </a:lnTo>
                  <a:lnTo>
                    <a:pt x="844" y="51"/>
                  </a:lnTo>
                  <a:lnTo>
                    <a:pt x="842" y="48"/>
                  </a:lnTo>
                  <a:lnTo>
                    <a:pt x="839" y="44"/>
                  </a:lnTo>
                  <a:lnTo>
                    <a:pt x="836" y="42"/>
                  </a:lnTo>
                  <a:lnTo>
                    <a:pt x="834" y="42"/>
                  </a:lnTo>
                  <a:lnTo>
                    <a:pt x="829" y="43"/>
                  </a:lnTo>
                  <a:lnTo>
                    <a:pt x="824" y="43"/>
                  </a:lnTo>
                  <a:lnTo>
                    <a:pt x="820" y="41"/>
                  </a:lnTo>
                  <a:lnTo>
                    <a:pt x="819" y="36"/>
                  </a:lnTo>
                  <a:lnTo>
                    <a:pt x="817" y="26"/>
                  </a:lnTo>
                  <a:lnTo>
                    <a:pt x="816" y="16"/>
                  </a:lnTo>
                  <a:lnTo>
                    <a:pt x="812" y="9"/>
                  </a:lnTo>
                  <a:lnTo>
                    <a:pt x="809" y="5"/>
                  </a:lnTo>
                  <a:lnTo>
                    <a:pt x="805" y="1"/>
                  </a:lnTo>
                  <a:lnTo>
                    <a:pt x="803" y="1"/>
                  </a:lnTo>
                  <a:lnTo>
                    <a:pt x="800" y="1"/>
                  </a:lnTo>
                  <a:lnTo>
                    <a:pt x="798" y="1"/>
                  </a:lnTo>
                  <a:lnTo>
                    <a:pt x="796" y="3"/>
                  </a:lnTo>
                  <a:lnTo>
                    <a:pt x="790" y="7"/>
                  </a:lnTo>
                  <a:lnTo>
                    <a:pt x="785" y="13"/>
                  </a:lnTo>
                  <a:lnTo>
                    <a:pt x="779" y="18"/>
                  </a:lnTo>
                  <a:lnTo>
                    <a:pt x="773" y="22"/>
                  </a:lnTo>
                  <a:lnTo>
                    <a:pt x="766" y="24"/>
                  </a:lnTo>
                  <a:lnTo>
                    <a:pt x="756" y="26"/>
                  </a:lnTo>
                  <a:lnTo>
                    <a:pt x="744" y="26"/>
                  </a:lnTo>
                  <a:lnTo>
                    <a:pt x="734" y="28"/>
                  </a:lnTo>
                  <a:lnTo>
                    <a:pt x="722" y="30"/>
                  </a:lnTo>
                  <a:lnTo>
                    <a:pt x="708" y="34"/>
                  </a:lnTo>
                  <a:lnTo>
                    <a:pt x="700" y="35"/>
                  </a:lnTo>
                  <a:lnTo>
                    <a:pt x="694" y="36"/>
                  </a:lnTo>
                  <a:lnTo>
                    <a:pt x="689" y="35"/>
                  </a:lnTo>
                  <a:lnTo>
                    <a:pt x="684" y="34"/>
                  </a:lnTo>
                  <a:lnTo>
                    <a:pt x="675" y="30"/>
                  </a:lnTo>
                  <a:lnTo>
                    <a:pt x="667" y="25"/>
                  </a:lnTo>
                  <a:lnTo>
                    <a:pt x="664" y="22"/>
                  </a:lnTo>
                  <a:lnTo>
                    <a:pt x="658" y="19"/>
                  </a:lnTo>
                  <a:lnTo>
                    <a:pt x="652" y="18"/>
                  </a:lnTo>
                  <a:lnTo>
                    <a:pt x="646" y="17"/>
                  </a:lnTo>
                  <a:lnTo>
                    <a:pt x="633" y="16"/>
                  </a:lnTo>
                  <a:lnTo>
                    <a:pt x="622" y="17"/>
                  </a:lnTo>
                  <a:lnTo>
                    <a:pt x="611" y="18"/>
                  </a:lnTo>
                  <a:lnTo>
                    <a:pt x="598" y="18"/>
                  </a:lnTo>
                  <a:lnTo>
                    <a:pt x="583" y="17"/>
                  </a:lnTo>
                  <a:lnTo>
                    <a:pt x="568" y="13"/>
                  </a:lnTo>
                  <a:lnTo>
                    <a:pt x="553" y="10"/>
                  </a:lnTo>
                  <a:lnTo>
                    <a:pt x="538" y="7"/>
                  </a:lnTo>
                  <a:lnTo>
                    <a:pt x="523" y="7"/>
                  </a:lnTo>
                  <a:lnTo>
                    <a:pt x="516" y="7"/>
                  </a:lnTo>
                  <a:lnTo>
                    <a:pt x="510" y="5"/>
                  </a:lnTo>
                  <a:lnTo>
                    <a:pt x="501" y="3"/>
                  </a:lnTo>
                  <a:lnTo>
                    <a:pt x="495" y="1"/>
                  </a:lnTo>
                  <a:lnTo>
                    <a:pt x="489" y="0"/>
                  </a:lnTo>
                  <a:lnTo>
                    <a:pt x="483" y="1"/>
                  </a:lnTo>
                  <a:lnTo>
                    <a:pt x="477" y="3"/>
                  </a:lnTo>
                  <a:lnTo>
                    <a:pt x="467" y="5"/>
                  </a:lnTo>
                  <a:lnTo>
                    <a:pt x="459" y="7"/>
                  </a:lnTo>
                  <a:lnTo>
                    <a:pt x="451" y="7"/>
                  </a:lnTo>
                  <a:lnTo>
                    <a:pt x="441" y="7"/>
                  </a:lnTo>
                  <a:lnTo>
                    <a:pt x="435" y="7"/>
                  </a:lnTo>
                  <a:lnTo>
                    <a:pt x="431" y="9"/>
                  </a:lnTo>
                  <a:lnTo>
                    <a:pt x="425" y="11"/>
                  </a:lnTo>
                  <a:lnTo>
                    <a:pt x="420" y="15"/>
                  </a:lnTo>
                  <a:lnTo>
                    <a:pt x="412" y="20"/>
                  </a:lnTo>
                  <a:lnTo>
                    <a:pt x="406" y="28"/>
                  </a:lnTo>
                  <a:lnTo>
                    <a:pt x="404" y="31"/>
                  </a:lnTo>
                  <a:lnTo>
                    <a:pt x="402" y="34"/>
                  </a:lnTo>
                  <a:lnTo>
                    <a:pt x="402" y="37"/>
                  </a:lnTo>
                  <a:lnTo>
                    <a:pt x="402" y="41"/>
                  </a:lnTo>
                  <a:lnTo>
                    <a:pt x="403" y="44"/>
                  </a:lnTo>
                  <a:lnTo>
                    <a:pt x="404" y="48"/>
                  </a:lnTo>
                  <a:lnTo>
                    <a:pt x="408" y="50"/>
                  </a:lnTo>
                  <a:lnTo>
                    <a:pt x="413" y="51"/>
                  </a:lnTo>
                  <a:lnTo>
                    <a:pt x="427" y="55"/>
                  </a:lnTo>
                  <a:lnTo>
                    <a:pt x="446" y="57"/>
                  </a:lnTo>
                  <a:lnTo>
                    <a:pt x="465" y="60"/>
                  </a:lnTo>
                  <a:lnTo>
                    <a:pt x="480" y="62"/>
                  </a:lnTo>
                  <a:lnTo>
                    <a:pt x="488" y="63"/>
                  </a:lnTo>
                  <a:lnTo>
                    <a:pt x="494" y="66"/>
                  </a:lnTo>
                  <a:lnTo>
                    <a:pt x="500" y="69"/>
                  </a:lnTo>
                  <a:lnTo>
                    <a:pt x="505" y="73"/>
                  </a:lnTo>
                  <a:lnTo>
                    <a:pt x="510" y="78"/>
                  </a:lnTo>
                  <a:lnTo>
                    <a:pt x="514" y="81"/>
                  </a:lnTo>
                  <a:lnTo>
                    <a:pt x="516" y="86"/>
                  </a:lnTo>
                  <a:lnTo>
                    <a:pt x="517" y="91"/>
                  </a:lnTo>
                  <a:lnTo>
                    <a:pt x="519" y="101"/>
                  </a:lnTo>
                  <a:lnTo>
                    <a:pt x="519" y="118"/>
                  </a:lnTo>
                  <a:lnTo>
                    <a:pt x="517" y="136"/>
                  </a:lnTo>
                  <a:lnTo>
                    <a:pt x="517" y="152"/>
                  </a:lnTo>
                  <a:lnTo>
                    <a:pt x="517" y="160"/>
                  </a:lnTo>
                  <a:lnTo>
                    <a:pt x="519" y="164"/>
                  </a:lnTo>
                  <a:lnTo>
                    <a:pt x="521" y="167"/>
                  </a:lnTo>
                  <a:lnTo>
                    <a:pt x="523" y="168"/>
                  </a:lnTo>
                  <a:lnTo>
                    <a:pt x="529" y="169"/>
                  </a:lnTo>
                  <a:lnTo>
                    <a:pt x="535" y="167"/>
                  </a:lnTo>
                  <a:lnTo>
                    <a:pt x="547" y="163"/>
                  </a:lnTo>
                  <a:lnTo>
                    <a:pt x="560" y="160"/>
                  </a:lnTo>
                  <a:lnTo>
                    <a:pt x="566" y="160"/>
                  </a:lnTo>
                  <a:lnTo>
                    <a:pt x="571" y="161"/>
                  </a:lnTo>
                  <a:lnTo>
                    <a:pt x="574" y="163"/>
                  </a:lnTo>
                  <a:lnTo>
                    <a:pt x="577" y="165"/>
                  </a:lnTo>
                  <a:lnTo>
                    <a:pt x="580" y="168"/>
                  </a:lnTo>
                  <a:lnTo>
                    <a:pt x="585" y="171"/>
                  </a:lnTo>
                  <a:lnTo>
                    <a:pt x="592" y="173"/>
                  </a:lnTo>
                  <a:lnTo>
                    <a:pt x="601" y="174"/>
                  </a:lnTo>
                  <a:lnTo>
                    <a:pt x="610" y="173"/>
                  </a:lnTo>
                  <a:lnTo>
                    <a:pt x="620" y="173"/>
                  </a:lnTo>
                  <a:lnTo>
                    <a:pt x="628" y="175"/>
                  </a:lnTo>
                  <a:lnTo>
                    <a:pt x="634" y="177"/>
                  </a:lnTo>
                  <a:lnTo>
                    <a:pt x="643" y="186"/>
                  </a:lnTo>
                  <a:lnTo>
                    <a:pt x="652" y="192"/>
                  </a:lnTo>
                  <a:lnTo>
                    <a:pt x="656" y="195"/>
                  </a:lnTo>
                  <a:lnTo>
                    <a:pt x="658" y="198"/>
                  </a:lnTo>
                  <a:lnTo>
                    <a:pt x="658" y="202"/>
                  </a:lnTo>
                  <a:lnTo>
                    <a:pt x="658" y="208"/>
                  </a:lnTo>
                  <a:lnTo>
                    <a:pt x="656" y="218"/>
                  </a:lnTo>
                  <a:lnTo>
                    <a:pt x="658" y="228"/>
                  </a:lnTo>
                  <a:lnTo>
                    <a:pt x="662" y="247"/>
                  </a:lnTo>
                  <a:lnTo>
                    <a:pt x="668" y="263"/>
                  </a:lnTo>
                  <a:lnTo>
                    <a:pt x="670" y="272"/>
                  </a:lnTo>
                  <a:lnTo>
                    <a:pt x="668" y="280"/>
                  </a:lnTo>
                  <a:lnTo>
                    <a:pt x="666" y="282"/>
                  </a:lnTo>
                  <a:lnTo>
                    <a:pt x="664" y="284"/>
                  </a:lnTo>
                  <a:lnTo>
                    <a:pt x="661" y="284"/>
                  </a:lnTo>
                  <a:lnTo>
                    <a:pt x="656" y="284"/>
                  </a:lnTo>
                  <a:lnTo>
                    <a:pt x="649" y="284"/>
                  </a:lnTo>
                  <a:lnTo>
                    <a:pt x="645" y="286"/>
                  </a:lnTo>
                  <a:lnTo>
                    <a:pt x="641" y="289"/>
                  </a:lnTo>
                  <a:lnTo>
                    <a:pt x="637" y="294"/>
                  </a:lnTo>
                  <a:lnTo>
                    <a:pt x="631" y="300"/>
                  </a:lnTo>
                  <a:lnTo>
                    <a:pt x="624" y="306"/>
                  </a:lnTo>
                  <a:lnTo>
                    <a:pt x="616" y="313"/>
                  </a:lnTo>
                  <a:lnTo>
                    <a:pt x="609" y="318"/>
                  </a:lnTo>
                  <a:lnTo>
                    <a:pt x="605" y="319"/>
                  </a:lnTo>
                  <a:lnTo>
                    <a:pt x="602" y="318"/>
                  </a:lnTo>
                  <a:lnTo>
                    <a:pt x="597" y="315"/>
                  </a:lnTo>
                  <a:lnTo>
                    <a:pt x="592" y="313"/>
                  </a:lnTo>
                  <a:lnTo>
                    <a:pt x="583" y="305"/>
                  </a:lnTo>
                  <a:lnTo>
                    <a:pt x="574" y="296"/>
                  </a:lnTo>
                  <a:lnTo>
                    <a:pt x="570" y="294"/>
                  </a:lnTo>
                  <a:lnTo>
                    <a:pt x="566" y="291"/>
                  </a:lnTo>
                  <a:lnTo>
                    <a:pt x="563" y="291"/>
                  </a:lnTo>
                  <a:lnTo>
                    <a:pt x="559" y="291"/>
                  </a:lnTo>
                  <a:lnTo>
                    <a:pt x="552" y="294"/>
                  </a:lnTo>
                  <a:lnTo>
                    <a:pt x="546" y="299"/>
                  </a:lnTo>
                  <a:lnTo>
                    <a:pt x="540" y="303"/>
                  </a:lnTo>
                  <a:lnTo>
                    <a:pt x="535" y="306"/>
                  </a:lnTo>
                  <a:lnTo>
                    <a:pt x="530" y="305"/>
                  </a:lnTo>
                  <a:lnTo>
                    <a:pt x="523" y="302"/>
                  </a:lnTo>
                  <a:lnTo>
                    <a:pt x="515" y="300"/>
                  </a:lnTo>
                  <a:lnTo>
                    <a:pt x="505" y="300"/>
                  </a:lnTo>
                  <a:lnTo>
                    <a:pt x="496" y="300"/>
                  </a:lnTo>
                  <a:lnTo>
                    <a:pt x="488" y="299"/>
                  </a:lnTo>
                  <a:lnTo>
                    <a:pt x="482" y="297"/>
                  </a:lnTo>
                  <a:lnTo>
                    <a:pt x="475" y="297"/>
                  </a:lnTo>
                  <a:lnTo>
                    <a:pt x="471" y="297"/>
                  </a:lnTo>
                  <a:lnTo>
                    <a:pt x="469" y="299"/>
                  </a:lnTo>
                  <a:lnTo>
                    <a:pt x="465" y="301"/>
                  </a:lnTo>
                  <a:lnTo>
                    <a:pt x="461" y="303"/>
                  </a:lnTo>
                  <a:lnTo>
                    <a:pt x="456" y="312"/>
                  </a:lnTo>
                  <a:lnTo>
                    <a:pt x="450" y="322"/>
                  </a:lnTo>
                  <a:lnTo>
                    <a:pt x="447" y="328"/>
                  </a:lnTo>
                  <a:lnTo>
                    <a:pt x="445" y="335"/>
                  </a:lnTo>
                  <a:lnTo>
                    <a:pt x="444" y="341"/>
                  </a:lnTo>
                  <a:lnTo>
                    <a:pt x="444" y="349"/>
                  </a:lnTo>
                  <a:lnTo>
                    <a:pt x="444" y="354"/>
                  </a:lnTo>
                  <a:lnTo>
                    <a:pt x="442" y="360"/>
                  </a:lnTo>
                  <a:lnTo>
                    <a:pt x="441" y="364"/>
                  </a:lnTo>
                  <a:lnTo>
                    <a:pt x="440" y="368"/>
                  </a:lnTo>
                  <a:lnTo>
                    <a:pt x="437" y="372"/>
                  </a:lnTo>
                  <a:lnTo>
                    <a:pt x="432" y="376"/>
                  </a:lnTo>
                  <a:lnTo>
                    <a:pt x="426" y="382"/>
                  </a:lnTo>
                  <a:lnTo>
                    <a:pt x="421" y="390"/>
                  </a:lnTo>
                  <a:lnTo>
                    <a:pt x="419" y="396"/>
                  </a:lnTo>
                  <a:lnTo>
                    <a:pt x="416" y="403"/>
                  </a:lnTo>
                  <a:lnTo>
                    <a:pt x="416" y="409"/>
                  </a:lnTo>
                  <a:lnTo>
                    <a:pt x="416" y="417"/>
                  </a:lnTo>
                  <a:lnTo>
                    <a:pt x="417" y="425"/>
                  </a:lnTo>
                  <a:lnTo>
                    <a:pt x="420" y="431"/>
                  </a:lnTo>
                  <a:lnTo>
                    <a:pt x="423" y="435"/>
                  </a:lnTo>
                  <a:lnTo>
                    <a:pt x="427" y="440"/>
                  </a:lnTo>
                  <a:lnTo>
                    <a:pt x="435" y="446"/>
                  </a:lnTo>
                  <a:lnTo>
                    <a:pt x="442" y="452"/>
                  </a:lnTo>
                  <a:lnTo>
                    <a:pt x="445" y="455"/>
                  </a:lnTo>
                  <a:lnTo>
                    <a:pt x="447" y="460"/>
                  </a:lnTo>
                  <a:lnTo>
                    <a:pt x="448" y="466"/>
                  </a:lnTo>
                  <a:lnTo>
                    <a:pt x="450" y="475"/>
                  </a:lnTo>
                  <a:lnTo>
                    <a:pt x="451" y="490"/>
                  </a:lnTo>
                  <a:lnTo>
                    <a:pt x="452" y="508"/>
                  </a:lnTo>
                  <a:lnTo>
                    <a:pt x="451" y="530"/>
                  </a:lnTo>
                  <a:lnTo>
                    <a:pt x="450" y="560"/>
                  </a:lnTo>
                  <a:lnTo>
                    <a:pt x="450" y="576"/>
                  </a:lnTo>
                  <a:lnTo>
                    <a:pt x="451" y="591"/>
                  </a:lnTo>
                  <a:lnTo>
                    <a:pt x="451" y="604"/>
                  </a:lnTo>
                  <a:lnTo>
                    <a:pt x="453" y="615"/>
                  </a:lnTo>
                  <a:lnTo>
                    <a:pt x="454" y="627"/>
                  </a:lnTo>
                  <a:lnTo>
                    <a:pt x="454" y="637"/>
                  </a:lnTo>
                  <a:lnTo>
                    <a:pt x="452" y="646"/>
                  </a:lnTo>
                  <a:lnTo>
                    <a:pt x="448" y="654"/>
                  </a:lnTo>
                  <a:lnTo>
                    <a:pt x="444" y="662"/>
                  </a:lnTo>
                  <a:lnTo>
                    <a:pt x="440" y="667"/>
                  </a:lnTo>
                  <a:lnTo>
                    <a:pt x="440" y="668"/>
                  </a:lnTo>
                  <a:lnTo>
                    <a:pt x="442" y="669"/>
                  </a:lnTo>
                  <a:lnTo>
                    <a:pt x="446" y="669"/>
                  </a:lnTo>
                  <a:lnTo>
                    <a:pt x="451" y="668"/>
                  </a:lnTo>
                  <a:lnTo>
                    <a:pt x="457" y="668"/>
                  </a:lnTo>
                  <a:lnTo>
                    <a:pt x="463" y="669"/>
                  </a:lnTo>
                  <a:lnTo>
                    <a:pt x="469" y="671"/>
                  </a:lnTo>
                  <a:lnTo>
                    <a:pt x="476" y="672"/>
                  </a:lnTo>
                  <a:lnTo>
                    <a:pt x="482" y="675"/>
                  </a:lnTo>
                  <a:lnTo>
                    <a:pt x="488" y="678"/>
                  </a:lnTo>
                  <a:lnTo>
                    <a:pt x="491" y="680"/>
                  </a:lnTo>
                  <a:lnTo>
                    <a:pt x="495" y="684"/>
                  </a:lnTo>
                  <a:lnTo>
                    <a:pt x="496" y="688"/>
                  </a:lnTo>
                  <a:lnTo>
                    <a:pt x="498" y="697"/>
                  </a:lnTo>
                  <a:lnTo>
                    <a:pt x="498" y="705"/>
                  </a:lnTo>
                  <a:lnTo>
                    <a:pt x="500" y="716"/>
                  </a:lnTo>
                  <a:lnTo>
                    <a:pt x="500" y="725"/>
                  </a:lnTo>
                  <a:lnTo>
                    <a:pt x="501" y="735"/>
                  </a:lnTo>
                  <a:lnTo>
                    <a:pt x="502" y="742"/>
                  </a:lnTo>
                  <a:lnTo>
                    <a:pt x="504" y="747"/>
                  </a:lnTo>
                  <a:lnTo>
                    <a:pt x="508" y="749"/>
                  </a:lnTo>
                  <a:lnTo>
                    <a:pt x="511" y="750"/>
                  </a:lnTo>
                  <a:lnTo>
                    <a:pt x="517" y="753"/>
                  </a:lnTo>
                  <a:lnTo>
                    <a:pt x="523" y="754"/>
                  </a:lnTo>
                  <a:lnTo>
                    <a:pt x="534" y="755"/>
                  </a:lnTo>
                  <a:lnTo>
                    <a:pt x="542" y="755"/>
                  </a:lnTo>
                  <a:lnTo>
                    <a:pt x="548" y="755"/>
                  </a:lnTo>
                  <a:lnTo>
                    <a:pt x="555" y="756"/>
                  </a:lnTo>
                  <a:lnTo>
                    <a:pt x="564" y="757"/>
                  </a:lnTo>
                  <a:lnTo>
                    <a:pt x="571" y="761"/>
                  </a:lnTo>
                  <a:lnTo>
                    <a:pt x="587" y="775"/>
                  </a:lnTo>
                  <a:lnTo>
                    <a:pt x="605" y="793"/>
                  </a:lnTo>
                  <a:lnTo>
                    <a:pt x="608" y="795"/>
                  </a:lnTo>
                  <a:lnTo>
                    <a:pt x="611" y="798"/>
                  </a:lnTo>
                  <a:lnTo>
                    <a:pt x="614" y="799"/>
                  </a:lnTo>
                  <a:lnTo>
                    <a:pt x="617" y="799"/>
                  </a:lnTo>
                  <a:lnTo>
                    <a:pt x="626" y="799"/>
                  </a:lnTo>
                  <a:lnTo>
                    <a:pt x="635" y="798"/>
                  </a:lnTo>
                  <a:lnTo>
                    <a:pt x="640" y="798"/>
                  </a:lnTo>
                  <a:lnTo>
                    <a:pt x="645" y="800"/>
                  </a:lnTo>
                  <a:lnTo>
                    <a:pt x="649" y="804"/>
                  </a:lnTo>
                  <a:lnTo>
                    <a:pt x="653" y="809"/>
                  </a:lnTo>
                  <a:lnTo>
                    <a:pt x="656" y="814"/>
                  </a:lnTo>
                  <a:lnTo>
                    <a:pt x="659" y="822"/>
                  </a:lnTo>
                  <a:lnTo>
                    <a:pt x="661" y="829"/>
                  </a:lnTo>
                  <a:lnTo>
                    <a:pt x="664" y="837"/>
                  </a:lnTo>
                  <a:lnTo>
                    <a:pt x="666" y="860"/>
                  </a:lnTo>
                  <a:lnTo>
                    <a:pt x="666" y="885"/>
                  </a:lnTo>
                  <a:lnTo>
                    <a:pt x="665" y="896"/>
                  </a:lnTo>
                  <a:lnTo>
                    <a:pt x="664" y="907"/>
                  </a:lnTo>
                  <a:lnTo>
                    <a:pt x="661" y="917"/>
                  </a:lnTo>
                  <a:lnTo>
                    <a:pt x="658" y="925"/>
                  </a:lnTo>
                  <a:lnTo>
                    <a:pt x="654" y="931"/>
                  </a:lnTo>
                  <a:lnTo>
                    <a:pt x="652" y="937"/>
                  </a:lnTo>
                  <a:lnTo>
                    <a:pt x="652" y="943"/>
                  </a:lnTo>
                  <a:lnTo>
                    <a:pt x="652" y="949"/>
                  </a:lnTo>
                  <a:lnTo>
                    <a:pt x="653" y="961"/>
                  </a:lnTo>
                  <a:lnTo>
                    <a:pt x="656" y="970"/>
                  </a:lnTo>
                  <a:lnTo>
                    <a:pt x="659" y="980"/>
                  </a:lnTo>
                  <a:lnTo>
                    <a:pt x="660" y="992"/>
                  </a:lnTo>
                  <a:lnTo>
                    <a:pt x="660" y="1003"/>
                  </a:lnTo>
                  <a:lnTo>
                    <a:pt x="656" y="1015"/>
                  </a:lnTo>
                  <a:lnTo>
                    <a:pt x="652" y="1027"/>
                  </a:lnTo>
                  <a:lnTo>
                    <a:pt x="645" y="1039"/>
                  </a:lnTo>
                  <a:lnTo>
                    <a:pt x="641" y="1045"/>
                  </a:lnTo>
                  <a:lnTo>
                    <a:pt x="636" y="1050"/>
                  </a:lnTo>
                  <a:lnTo>
                    <a:pt x="631" y="1055"/>
                  </a:lnTo>
                  <a:lnTo>
                    <a:pt x="626" y="1058"/>
                  </a:lnTo>
                  <a:lnTo>
                    <a:pt x="621" y="1060"/>
                  </a:lnTo>
                  <a:lnTo>
                    <a:pt x="617" y="1063"/>
                  </a:lnTo>
                  <a:lnTo>
                    <a:pt x="612" y="1063"/>
                  </a:lnTo>
                  <a:lnTo>
                    <a:pt x="609" y="1063"/>
                  </a:lnTo>
                  <a:lnTo>
                    <a:pt x="605" y="1062"/>
                  </a:lnTo>
                  <a:lnTo>
                    <a:pt x="602" y="1059"/>
                  </a:lnTo>
                  <a:lnTo>
                    <a:pt x="598" y="1056"/>
                  </a:lnTo>
                  <a:lnTo>
                    <a:pt x="593" y="1051"/>
                  </a:lnTo>
                  <a:lnTo>
                    <a:pt x="587" y="1047"/>
                  </a:lnTo>
                  <a:lnTo>
                    <a:pt x="580" y="1044"/>
                  </a:lnTo>
                  <a:lnTo>
                    <a:pt x="572" y="1041"/>
                  </a:lnTo>
                  <a:lnTo>
                    <a:pt x="564" y="1041"/>
                  </a:lnTo>
                  <a:lnTo>
                    <a:pt x="553" y="1041"/>
                  </a:lnTo>
                  <a:lnTo>
                    <a:pt x="543" y="1043"/>
                  </a:lnTo>
                  <a:lnTo>
                    <a:pt x="533" y="1045"/>
                  </a:lnTo>
                  <a:lnTo>
                    <a:pt x="522" y="1050"/>
                  </a:lnTo>
                  <a:lnTo>
                    <a:pt x="513" y="1055"/>
                  </a:lnTo>
                  <a:lnTo>
                    <a:pt x="504" y="1060"/>
                  </a:lnTo>
                  <a:lnTo>
                    <a:pt x="496" y="1068"/>
                  </a:lnTo>
                  <a:lnTo>
                    <a:pt x="489" y="1075"/>
                  </a:lnTo>
                  <a:lnTo>
                    <a:pt x="477" y="1089"/>
                  </a:lnTo>
                  <a:lnTo>
                    <a:pt x="470" y="1101"/>
                  </a:lnTo>
                  <a:lnTo>
                    <a:pt x="464" y="1110"/>
                  </a:lnTo>
                  <a:lnTo>
                    <a:pt x="457" y="1119"/>
                  </a:lnTo>
                  <a:lnTo>
                    <a:pt x="453" y="1121"/>
                  </a:lnTo>
                  <a:lnTo>
                    <a:pt x="450" y="1125"/>
                  </a:lnTo>
                  <a:lnTo>
                    <a:pt x="446" y="1126"/>
                  </a:lnTo>
                  <a:lnTo>
                    <a:pt x="442" y="1127"/>
                  </a:lnTo>
                  <a:lnTo>
                    <a:pt x="435" y="1128"/>
                  </a:lnTo>
                  <a:lnTo>
                    <a:pt x="428" y="1132"/>
                  </a:lnTo>
                  <a:lnTo>
                    <a:pt x="420" y="1137"/>
                  </a:lnTo>
                  <a:lnTo>
                    <a:pt x="410" y="1144"/>
                  </a:lnTo>
                  <a:lnTo>
                    <a:pt x="400" y="1156"/>
                  </a:lnTo>
                  <a:lnTo>
                    <a:pt x="390" y="1167"/>
                  </a:lnTo>
                  <a:lnTo>
                    <a:pt x="382" y="1181"/>
                  </a:lnTo>
                  <a:lnTo>
                    <a:pt x="378" y="1192"/>
                  </a:lnTo>
                  <a:lnTo>
                    <a:pt x="376" y="1197"/>
                  </a:lnTo>
                  <a:lnTo>
                    <a:pt x="375" y="1201"/>
                  </a:lnTo>
                  <a:lnTo>
                    <a:pt x="372" y="1203"/>
                  </a:lnTo>
                  <a:lnTo>
                    <a:pt x="370" y="1205"/>
                  </a:lnTo>
                  <a:lnTo>
                    <a:pt x="369" y="1205"/>
                  </a:lnTo>
                  <a:lnTo>
                    <a:pt x="366" y="1205"/>
                  </a:lnTo>
                  <a:lnTo>
                    <a:pt x="364" y="1204"/>
                  </a:lnTo>
                  <a:lnTo>
                    <a:pt x="363" y="1202"/>
                  </a:lnTo>
                  <a:lnTo>
                    <a:pt x="360" y="1197"/>
                  </a:lnTo>
                  <a:lnTo>
                    <a:pt x="358" y="1189"/>
                  </a:lnTo>
                  <a:lnTo>
                    <a:pt x="356" y="1181"/>
                  </a:lnTo>
                  <a:lnTo>
                    <a:pt x="356" y="1171"/>
                  </a:lnTo>
                  <a:lnTo>
                    <a:pt x="354" y="1163"/>
                  </a:lnTo>
                  <a:lnTo>
                    <a:pt x="352" y="1157"/>
                  </a:lnTo>
                  <a:lnTo>
                    <a:pt x="351" y="1154"/>
                  </a:lnTo>
                  <a:lnTo>
                    <a:pt x="349" y="1153"/>
                  </a:lnTo>
                  <a:lnTo>
                    <a:pt x="346" y="1152"/>
                  </a:lnTo>
                  <a:lnTo>
                    <a:pt x="344" y="1152"/>
                  </a:lnTo>
                  <a:lnTo>
                    <a:pt x="338" y="1153"/>
                  </a:lnTo>
                  <a:lnTo>
                    <a:pt x="332" y="1156"/>
                  </a:lnTo>
                  <a:lnTo>
                    <a:pt x="326" y="1162"/>
                  </a:lnTo>
                  <a:lnTo>
                    <a:pt x="319" y="1169"/>
                  </a:lnTo>
                  <a:lnTo>
                    <a:pt x="310" y="1176"/>
                  </a:lnTo>
                  <a:lnTo>
                    <a:pt x="303" y="1182"/>
                  </a:lnTo>
                  <a:lnTo>
                    <a:pt x="299" y="1184"/>
                  </a:lnTo>
                  <a:lnTo>
                    <a:pt x="295" y="1185"/>
                  </a:lnTo>
                  <a:lnTo>
                    <a:pt x="291" y="1185"/>
                  </a:lnTo>
                  <a:lnTo>
                    <a:pt x="287" y="1184"/>
                  </a:lnTo>
                  <a:lnTo>
                    <a:pt x="283" y="1183"/>
                  </a:lnTo>
                  <a:lnTo>
                    <a:pt x="280" y="1181"/>
                  </a:lnTo>
                  <a:lnTo>
                    <a:pt x="277" y="1178"/>
                  </a:lnTo>
                  <a:lnTo>
                    <a:pt x="275" y="1175"/>
                  </a:lnTo>
                  <a:lnTo>
                    <a:pt x="270" y="1166"/>
                  </a:lnTo>
                  <a:lnTo>
                    <a:pt x="264" y="1153"/>
                  </a:lnTo>
                  <a:lnTo>
                    <a:pt x="262" y="1147"/>
                  </a:lnTo>
                  <a:lnTo>
                    <a:pt x="257" y="1143"/>
                  </a:lnTo>
                  <a:lnTo>
                    <a:pt x="252" y="1139"/>
                  </a:lnTo>
                  <a:lnTo>
                    <a:pt x="247" y="1137"/>
                  </a:lnTo>
                  <a:lnTo>
                    <a:pt x="243" y="1135"/>
                  </a:lnTo>
                  <a:lnTo>
                    <a:pt x="238" y="1135"/>
                  </a:lnTo>
                  <a:lnTo>
                    <a:pt x="233" y="1135"/>
                  </a:lnTo>
                  <a:lnTo>
                    <a:pt x="228" y="1137"/>
                  </a:lnTo>
                  <a:lnTo>
                    <a:pt x="224" y="1140"/>
                  </a:lnTo>
                  <a:lnTo>
                    <a:pt x="219" y="1144"/>
                  </a:lnTo>
                  <a:lnTo>
                    <a:pt x="213" y="1150"/>
                  </a:lnTo>
                  <a:lnTo>
                    <a:pt x="208" y="1156"/>
                  </a:lnTo>
                  <a:lnTo>
                    <a:pt x="196" y="1171"/>
                  </a:lnTo>
                  <a:lnTo>
                    <a:pt x="186" y="1185"/>
                  </a:lnTo>
                  <a:lnTo>
                    <a:pt x="180" y="1192"/>
                  </a:lnTo>
                  <a:lnTo>
                    <a:pt x="174" y="1197"/>
                  </a:lnTo>
                  <a:lnTo>
                    <a:pt x="169" y="1202"/>
                  </a:lnTo>
                  <a:lnTo>
                    <a:pt x="164" y="1204"/>
                  </a:lnTo>
                  <a:lnTo>
                    <a:pt x="160" y="1207"/>
                  </a:lnTo>
                  <a:lnTo>
                    <a:pt x="155" y="1207"/>
                  </a:lnTo>
                  <a:lnTo>
                    <a:pt x="150" y="1207"/>
                  </a:lnTo>
                  <a:lnTo>
                    <a:pt x="146" y="1207"/>
                  </a:lnTo>
                  <a:lnTo>
                    <a:pt x="143" y="1205"/>
                  </a:lnTo>
                  <a:lnTo>
                    <a:pt x="138" y="1203"/>
                  </a:lnTo>
                  <a:lnTo>
                    <a:pt x="135" y="1200"/>
                  </a:lnTo>
                  <a:lnTo>
                    <a:pt x="131" y="1196"/>
                  </a:lnTo>
                  <a:lnTo>
                    <a:pt x="124" y="1189"/>
                  </a:lnTo>
                  <a:lnTo>
                    <a:pt x="119" y="1181"/>
                  </a:lnTo>
                  <a:lnTo>
                    <a:pt x="114" y="1173"/>
                  </a:lnTo>
                  <a:lnTo>
                    <a:pt x="110" y="1167"/>
                  </a:lnTo>
                  <a:lnTo>
                    <a:pt x="107" y="1165"/>
                  </a:lnTo>
                  <a:lnTo>
                    <a:pt x="105" y="1164"/>
                  </a:lnTo>
                  <a:lnTo>
                    <a:pt x="104" y="1164"/>
                  </a:lnTo>
                  <a:lnTo>
                    <a:pt x="101" y="1166"/>
                  </a:lnTo>
                  <a:lnTo>
                    <a:pt x="98" y="1173"/>
                  </a:lnTo>
                  <a:lnTo>
                    <a:pt x="95" y="1183"/>
                  </a:lnTo>
                  <a:lnTo>
                    <a:pt x="93" y="1192"/>
                  </a:lnTo>
                  <a:lnTo>
                    <a:pt x="88" y="1203"/>
                  </a:lnTo>
                  <a:lnTo>
                    <a:pt x="86" y="1208"/>
                  </a:lnTo>
                  <a:lnTo>
                    <a:pt x="83" y="1210"/>
                  </a:lnTo>
                  <a:lnTo>
                    <a:pt x="80" y="1211"/>
                  </a:lnTo>
                  <a:lnTo>
                    <a:pt x="75" y="1213"/>
                  </a:lnTo>
                  <a:lnTo>
                    <a:pt x="66" y="1211"/>
                  </a:lnTo>
                  <a:lnTo>
                    <a:pt x="53" y="1208"/>
                  </a:lnTo>
                  <a:lnTo>
                    <a:pt x="45" y="1208"/>
                  </a:lnTo>
                  <a:lnTo>
                    <a:pt x="39" y="1209"/>
                  </a:lnTo>
                  <a:lnTo>
                    <a:pt x="34" y="1211"/>
                  </a:lnTo>
                  <a:lnTo>
                    <a:pt x="29" y="1216"/>
                  </a:lnTo>
                  <a:lnTo>
                    <a:pt x="19" y="1226"/>
                  </a:lnTo>
                  <a:lnTo>
                    <a:pt x="13" y="1236"/>
                  </a:lnTo>
                  <a:lnTo>
                    <a:pt x="9" y="1245"/>
                  </a:lnTo>
                  <a:lnTo>
                    <a:pt x="7" y="1251"/>
                  </a:lnTo>
                  <a:lnTo>
                    <a:pt x="7" y="1254"/>
                  </a:lnTo>
                  <a:lnTo>
                    <a:pt x="9" y="1257"/>
                  </a:lnTo>
                  <a:lnTo>
                    <a:pt x="11" y="1259"/>
                  </a:lnTo>
                  <a:lnTo>
                    <a:pt x="14" y="1263"/>
                  </a:lnTo>
                  <a:lnTo>
                    <a:pt x="23" y="1268"/>
                  </a:lnTo>
                  <a:lnTo>
                    <a:pt x="34" y="1276"/>
                  </a:lnTo>
                  <a:lnTo>
                    <a:pt x="44" y="1284"/>
                  </a:lnTo>
                  <a:lnTo>
                    <a:pt x="54" y="1293"/>
                  </a:lnTo>
                  <a:lnTo>
                    <a:pt x="58" y="1298"/>
                  </a:lnTo>
                  <a:lnTo>
                    <a:pt x="61" y="1304"/>
                  </a:lnTo>
                  <a:lnTo>
                    <a:pt x="63" y="1309"/>
                  </a:lnTo>
                  <a:lnTo>
                    <a:pt x="66" y="1314"/>
                  </a:lnTo>
                  <a:lnTo>
                    <a:pt x="67" y="1327"/>
                  </a:lnTo>
                  <a:lnTo>
                    <a:pt x="68" y="1343"/>
                  </a:lnTo>
                  <a:lnTo>
                    <a:pt x="68" y="1353"/>
                  </a:lnTo>
                  <a:lnTo>
                    <a:pt x="67" y="1359"/>
                  </a:lnTo>
                  <a:lnTo>
                    <a:pt x="66" y="1365"/>
                  </a:lnTo>
                  <a:lnTo>
                    <a:pt x="64" y="1368"/>
                  </a:lnTo>
                  <a:lnTo>
                    <a:pt x="61" y="1374"/>
                  </a:lnTo>
                  <a:lnTo>
                    <a:pt x="56" y="1383"/>
                  </a:lnTo>
                  <a:lnTo>
                    <a:pt x="54" y="1386"/>
                  </a:lnTo>
                  <a:lnTo>
                    <a:pt x="54" y="1390"/>
                  </a:lnTo>
                  <a:lnTo>
                    <a:pt x="55" y="1392"/>
                  </a:lnTo>
                  <a:lnTo>
                    <a:pt x="56" y="1394"/>
                  </a:lnTo>
                  <a:lnTo>
                    <a:pt x="60" y="1402"/>
                  </a:lnTo>
                  <a:lnTo>
                    <a:pt x="63" y="1412"/>
                  </a:lnTo>
                  <a:lnTo>
                    <a:pt x="64" y="1419"/>
                  </a:lnTo>
                  <a:lnTo>
                    <a:pt x="64" y="1427"/>
                  </a:lnTo>
                  <a:lnTo>
                    <a:pt x="63" y="1435"/>
                  </a:lnTo>
                  <a:lnTo>
                    <a:pt x="62" y="1442"/>
                  </a:lnTo>
                  <a:lnTo>
                    <a:pt x="60" y="1449"/>
                  </a:lnTo>
                  <a:lnTo>
                    <a:pt x="57" y="1456"/>
                  </a:lnTo>
                  <a:lnTo>
                    <a:pt x="54" y="1462"/>
                  </a:lnTo>
                  <a:lnTo>
                    <a:pt x="49" y="1466"/>
                  </a:lnTo>
                  <a:lnTo>
                    <a:pt x="44" y="1469"/>
                  </a:lnTo>
                  <a:lnTo>
                    <a:pt x="38" y="1473"/>
                  </a:lnTo>
                  <a:lnTo>
                    <a:pt x="32" y="1475"/>
                  </a:lnTo>
                  <a:lnTo>
                    <a:pt x="25" y="1478"/>
                  </a:lnTo>
                  <a:lnTo>
                    <a:pt x="13" y="1480"/>
                  </a:lnTo>
                  <a:lnTo>
                    <a:pt x="4" y="1484"/>
                  </a:lnTo>
                  <a:lnTo>
                    <a:pt x="3" y="1486"/>
                  </a:lnTo>
                  <a:lnTo>
                    <a:pt x="0" y="1487"/>
                  </a:lnTo>
                  <a:lnTo>
                    <a:pt x="0" y="1490"/>
                  </a:lnTo>
                  <a:lnTo>
                    <a:pt x="0" y="1492"/>
                  </a:lnTo>
                  <a:lnTo>
                    <a:pt x="1" y="1497"/>
                  </a:lnTo>
                  <a:lnTo>
                    <a:pt x="6" y="1500"/>
                  </a:lnTo>
                  <a:lnTo>
                    <a:pt x="11" y="1505"/>
                  </a:lnTo>
                  <a:lnTo>
                    <a:pt x="17" y="1510"/>
                  </a:lnTo>
                  <a:lnTo>
                    <a:pt x="20" y="1517"/>
                  </a:lnTo>
                  <a:lnTo>
                    <a:pt x="25" y="1526"/>
                  </a:lnTo>
                  <a:lnTo>
                    <a:pt x="29" y="1536"/>
                  </a:lnTo>
                  <a:lnTo>
                    <a:pt x="32" y="1544"/>
                  </a:lnTo>
                  <a:lnTo>
                    <a:pt x="35" y="1547"/>
                  </a:lnTo>
                  <a:lnTo>
                    <a:pt x="37" y="1549"/>
                  </a:lnTo>
                  <a:lnTo>
                    <a:pt x="39" y="1550"/>
                  </a:lnTo>
                  <a:lnTo>
                    <a:pt x="42" y="1551"/>
                  </a:lnTo>
                  <a:lnTo>
                    <a:pt x="45" y="1550"/>
                  </a:lnTo>
                  <a:lnTo>
                    <a:pt x="50" y="1549"/>
                  </a:lnTo>
                  <a:lnTo>
                    <a:pt x="54" y="1545"/>
                  </a:lnTo>
                  <a:lnTo>
                    <a:pt x="58" y="1538"/>
                  </a:lnTo>
                  <a:lnTo>
                    <a:pt x="63" y="1528"/>
                  </a:lnTo>
                  <a:lnTo>
                    <a:pt x="67" y="1516"/>
                  </a:lnTo>
                  <a:lnTo>
                    <a:pt x="73" y="1505"/>
                  </a:lnTo>
                  <a:lnTo>
                    <a:pt x="78" y="1497"/>
                  </a:lnTo>
                  <a:lnTo>
                    <a:pt x="85" y="1492"/>
                  </a:lnTo>
                  <a:lnTo>
                    <a:pt x="93" y="1490"/>
                  </a:lnTo>
                  <a:lnTo>
                    <a:pt x="97" y="1488"/>
                  </a:lnTo>
                  <a:lnTo>
                    <a:pt x="99" y="1488"/>
                  </a:lnTo>
                  <a:lnTo>
                    <a:pt x="102" y="1490"/>
                  </a:lnTo>
                  <a:lnTo>
                    <a:pt x="104" y="1491"/>
                  </a:lnTo>
                  <a:lnTo>
                    <a:pt x="106" y="1497"/>
                  </a:lnTo>
                  <a:lnTo>
                    <a:pt x="106" y="1506"/>
                  </a:lnTo>
                  <a:lnTo>
                    <a:pt x="106" y="1519"/>
                  </a:lnTo>
                  <a:lnTo>
                    <a:pt x="106" y="1534"/>
                  </a:lnTo>
                  <a:lnTo>
                    <a:pt x="107" y="1542"/>
                  </a:lnTo>
                  <a:lnTo>
                    <a:pt x="110" y="1548"/>
                  </a:lnTo>
                  <a:lnTo>
                    <a:pt x="113" y="1553"/>
                  </a:lnTo>
                  <a:lnTo>
                    <a:pt x="118" y="1557"/>
                  </a:lnTo>
                  <a:lnTo>
                    <a:pt x="127" y="1564"/>
                  </a:lnTo>
                  <a:lnTo>
                    <a:pt x="138" y="1568"/>
                  </a:lnTo>
                  <a:lnTo>
                    <a:pt x="148" y="1570"/>
                  </a:lnTo>
                  <a:lnTo>
                    <a:pt x="157" y="1574"/>
                  </a:lnTo>
                  <a:lnTo>
                    <a:pt x="162" y="1575"/>
                  </a:lnTo>
                  <a:lnTo>
                    <a:pt x="165" y="1578"/>
                  </a:lnTo>
                  <a:lnTo>
                    <a:pt x="169" y="1580"/>
                  </a:lnTo>
                  <a:lnTo>
                    <a:pt x="173" y="1583"/>
                  </a:lnTo>
                  <a:lnTo>
                    <a:pt x="179" y="1594"/>
                  </a:lnTo>
                  <a:lnTo>
                    <a:pt x="186" y="1610"/>
                  </a:lnTo>
                  <a:lnTo>
                    <a:pt x="188" y="1618"/>
                  </a:lnTo>
                  <a:lnTo>
                    <a:pt x="189" y="1626"/>
                  </a:lnTo>
                  <a:lnTo>
                    <a:pt x="189" y="1633"/>
                  </a:lnTo>
                  <a:lnTo>
                    <a:pt x="188" y="1639"/>
                  </a:lnTo>
                  <a:lnTo>
                    <a:pt x="186" y="1644"/>
                  </a:lnTo>
                  <a:lnTo>
                    <a:pt x="184" y="1649"/>
                  </a:lnTo>
                  <a:lnTo>
                    <a:pt x="184" y="1652"/>
                  </a:lnTo>
                  <a:lnTo>
                    <a:pt x="186" y="1657"/>
                  </a:lnTo>
                  <a:lnTo>
                    <a:pt x="189" y="1664"/>
                  </a:lnTo>
                  <a:lnTo>
                    <a:pt x="195" y="1671"/>
                  </a:lnTo>
                  <a:lnTo>
                    <a:pt x="198" y="1675"/>
                  </a:lnTo>
                  <a:lnTo>
                    <a:pt x="199" y="1679"/>
                  </a:lnTo>
                  <a:lnTo>
                    <a:pt x="200" y="1682"/>
                  </a:lnTo>
                  <a:lnTo>
                    <a:pt x="201" y="1686"/>
                  </a:lnTo>
                  <a:lnTo>
                    <a:pt x="200" y="1695"/>
                  </a:lnTo>
                  <a:lnTo>
                    <a:pt x="199" y="1706"/>
                  </a:lnTo>
                  <a:lnTo>
                    <a:pt x="198" y="1711"/>
                  </a:lnTo>
                  <a:lnTo>
                    <a:pt x="199" y="1714"/>
                  </a:lnTo>
                  <a:lnTo>
                    <a:pt x="201" y="1717"/>
                  </a:lnTo>
                  <a:lnTo>
                    <a:pt x="204" y="1719"/>
                  </a:lnTo>
                  <a:lnTo>
                    <a:pt x="206" y="1719"/>
                  </a:lnTo>
                  <a:lnTo>
                    <a:pt x="209" y="1719"/>
                  </a:lnTo>
                  <a:lnTo>
                    <a:pt x="213" y="1718"/>
                  </a:lnTo>
                  <a:lnTo>
                    <a:pt x="217" y="1717"/>
                  </a:lnTo>
                  <a:lnTo>
                    <a:pt x="224" y="1712"/>
                  </a:lnTo>
                  <a:lnTo>
                    <a:pt x="231" y="1707"/>
                  </a:lnTo>
                  <a:lnTo>
                    <a:pt x="238" y="1700"/>
                  </a:lnTo>
                  <a:lnTo>
                    <a:pt x="243" y="1694"/>
                  </a:lnTo>
                  <a:lnTo>
                    <a:pt x="247" y="1688"/>
                  </a:lnTo>
                  <a:lnTo>
                    <a:pt x="251" y="1685"/>
                  </a:lnTo>
                  <a:lnTo>
                    <a:pt x="252" y="1685"/>
                  </a:lnTo>
                  <a:lnTo>
                    <a:pt x="255" y="1686"/>
                  </a:lnTo>
                  <a:lnTo>
                    <a:pt x="257" y="1687"/>
                  </a:lnTo>
                  <a:lnTo>
                    <a:pt x="259" y="1689"/>
                  </a:lnTo>
                  <a:lnTo>
                    <a:pt x="263" y="1694"/>
                  </a:lnTo>
                  <a:lnTo>
                    <a:pt x="265" y="1699"/>
                  </a:lnTo>
                  <a:lnTo>
                    <a:pt x="267" y="1704"/>
                  </a:lnTo>
                  <a:lnTo>
                    <a:pt x="269" y="1709"/>
                  </a:lnTo>
                  <a:lnTo>
                    <a:pt x="271" y="1724"/>
                  </a:lnTo>
                  <a:lnTo>
                    <a:pt x="272" y="1739"/>
                  </a:lnTo>
                  <a:lnTo>
                    <a:pt x="274" y="1756"/>
                  </a:lnTo>
                  <a:lnTo>
                    <a:pt x="276" y="1770"/>
                  </a:lnTo>
                  <a:lnTo>
                    <a:pt x="277" y="1776"/>
                  </a:lnTo>
                  <a:lnTo>
                    <a:pt x="281" y="1782"/>
                  </a:lnTo>
                  <a:lnTo>
                    <a:pt x="284" y="1788"/>
                  </a:lnTo>
                  <a:lnTo>
                    <a:pt x="289" y="1793"/>
                  </a:lnTo>
                  <a:lnTo>
                    <a:pt x="300" y="1801"/>
                  </a:lnTo>
                  <a:lnTo>
                    <a:pt x="309" y="1805"/>
                  </a:lnTo>
                  <a:lnTo>
                    <a:pt x="314" y="1807"/>
                  </a:lnTo>
                  <a:lnTo>
                    <a:pt x="318" y="1808"/>
                  </a:lnTo>
                  <a:lnTo>
                    <a:pt x="320" y="1808"/>
                  </a:lnTo>
                  <a:lnTo>
                    <a:pt x="321" y="1807"/>
                  </a:lnTo>
                  <a:lnTo>
                    <a:pt x="322" y="1806"/>
                  </a:lnTo>
                  <a:lnTo>
                    <a:pt x="324" y="1803"/>
                  </a:lnTo>
                  <a:lnTo>
                    <a:pt x="327" y="1794"/>
                  </a:lnTo>
                  <a:lnTo>
                    <a:pt x="331" y="1789"/>
                  </a:lnTo>
                  <a:lnTo>
                    <a:pt x="333" y="1786"/>
                  </a:lnTo>
                  <a:lnTo>
                    <a:pt x="335" y="1783"/>
                  </a:lnTo>
                  <a:lnTo>
                    <a:pt x="337" y="1778"/>
                  </a:lnTo>
                  <a:lnTo>
                    <a:pt x="337" y="1772"/>
                  </a:lnTo>
                  <a:lnTo>
                    <a:pt x="338" y="1768"/>
                  </a:lnTo>
                  <a:lnTo>
                    <a:pt x="339" y="1764"/>
                  </a:lnTo>
                  <a:lnTo>
                    <a:pt x="340" y="1761"/>
                  </a:lnTo>
                  <a:lnTo>
                    <a:pt x="343" y="1758"/>
                  </a:lnTo>
                  <a:lnTo>
                    <a:pt x="346" y="1756"/>
                  </a:lnTo>
                  <a:lnTo>
                    <a:pt x="351" y="1755"/>
                  </a:lnTo>
                  <a:lnTo>
                    <a:pt x="354" y="1753"/>
                  </a:lnTo>
                  <a:lnTo>
                    <a:pt x="359" y="1751"/>
                  </a:lnTo>
                  <a:lnTo>
                    <a:pt x="362" y="1747"/>
                  </a:lnTo>
                  <a:lnTo>
                    <a:pt x="364" y="1743"/>
                  </a:lnTo>
                  <a:lnTo>
                    <a:pt x="362" y="1734"/>
                  </a:lnTo>
                  <a:lnTo>
                    <a:pt x="359" y="1724"/>
                  </a:lnTo>
                  <a:lnTo>
                    <a:pt x="358" y="1718"/>
                  </a:lnTo>
                  <a:lnTo>
                    <a:pt x="358" y="1712"/>
                  </a:lnTo>
                  <a:lnTo>
                    <a:pt x="359" y="1706"/>
                  </a:lnTo>
                  <a:lnTo>
                    <a:pt x="362" y="1701"/>
                  </a:lnTo>
                  <a:lnTo>
                    <a:pt x="370" y="1695"/>
                  </a:lnTo>
                  <a:lnTo>
                    <a:pt x="376" y="1692"/>
                  </a:lnTo>
                  <a:lnTo>
                    <a:pt x="381" y="1689"/>
                  </a:lnTo>
                  <a:lnTo>
                    <a:pt x="383" y="1687"/>
                  </a:lnTo>
                  <a:lnTo>
                    <a:pt x="385" y="1685"/>
                  </a:lnTo>
                  <a:lnTo>
                    <a:pt x="387" y="1682"/>
                  </a:lnTo>
                  <a:lnTo>
                    <a:pt x="387" y="1676"/>
                  </a:lnTo>
                  <a:lnTo>
                    <a:pt x="387" y="1668"/>
                  </a:lnTo>
                  <a:lnTo>
                    <a:pt x="387" y="1662"/>
                  </a:lnTo>
                  <a:lnTo>
                    <a:pt x="387" y="1655"/>
                  </a:lnTo>
                  <a:lnTo>
                    <a:pt x="388" y="1649"/>
                  </a:lnTo>
                  <a:lnTo>
                    <a:pt x="390" y="1644"/>
                  </a:lnTo>
                  <a:lnTo>
                    <a:pt x="396" y="1635"/>
                  </a:lnTo>
                  <a:lnTo>
                    <a:pt x="403" y="1623"/>
                  </a:lnTo>
                  <a:lnTo>
                    <a:pt x="410" y="1611"/>
                  </a:lnTo>
                  <a:lnTo>
                    <a:pt x="416" y="1602"/>
                  </a:lnTo>
                  <a:lnTo>
                    <a:pt x="421" y="1597"/>
                  </a:lnTo>
                  <a:lnTo>
                    <a:pt x="427" y="1591"/>
                  </a:lnTo>
                  <a:lnTo>
                    <a:pt x="434" y="1586"/>
                  </a:lnTo>
                  <a:lnTo>
                    <a:pt x="441" y="1583"/>
                  </a:lnTo>
                  <a:lnTo>
                    <a:pt x="456" y="1582"/>
                  </a:lnTo>
                  <a:lnTo>
                    <a:pt x="469" y="1582"/>
                  </a:lnTo>
                  <a:lnTo>
                    <a:pt x="478" y="1585"/>
                  </a:lnTo>
                  <a:lnTo>
                    <a:pt x="484" y="1586"/>
                  </a:lnTo>
                  <a:lnTo>
                    <a:pt x="485" y="1586"/>
                  </a:lnTo>
                  <a:lnTo>
                    <a:pt x="488" y="1585"/>
                  </a:lnTo>
                  <a:lnTo>
                    <a:pt x="491" y="1582"/>
                  </a:lnTo>
                  <a:lnTo>
                    <a:pt x="494" y="1580"/>
                  </a:lnTo>
                  <a:lnTo>
                    <a:pt x="497" y="1576"/>
                  </a:lnTo>
                  <a:lnTo>
                    <a:pt x="500" y="1572"/>
                  </a:lnTo>
                  <a:lnTo>
                    <a:pt x="503" y="1566"/>
                  </a:lnTo>
                  <a:lnTo>
                    <a:pt x="504" y="1560"/>
                  </a:lnTo>
                  <a:lnTo>
                    <a:pt x="507" y="1553"/>
                  </a:lnTo>
                  <a:lnTo>
                    <a:pt x="509" y="1547"/>
                  </a:lnTo>
                  <a:lnTo>
                    <a:pt x="513" y="1541"/>
                  </a:lnTo>
                  <a:lnTo>
                    <a:pt x="517" y="1536"/>
                  </a:lnTo>
                  <a:lnTo>
                    <a:pt x="523" y="1531"/>
                  </a:lnTo>
                  <a:lnTo>
                    <a:pt x="532" y="1528"/>
                  </a:lnTo>
                  <a:lnTo>
                    <a:pt x="541" y="1525"/>
                  </a:lnTo>
                  <a:lnTo>
                    <a:pt x="553" y="1523"/>
                  </a:lnTo>
                  <a:lnTo>
                    <a:pt x="576" y="1523"/>
                  </a:lnTo>
                  <a:lnTo>
                    <a:pt x="593" y="1524"/>
                  </a:lnTo>
                  <a:lnTo>
                    <a:pt x="602" y="1525"/>
                  </a:lnTo>
                  <a:lnTo>
                    <a:pt x="609" y="1525"/>
                  </a:lnTo>
                  <a:lnTo>
                    <a:pt x="616" y="1524"/>
                  </a:lnTo>
                  <a:lnTo>
                    <a:pt x="624" y="1523"/>
                  </a:lnTo>
                  <a:lnTo>
                    <a:pt x="639" y="1518"/>
                  </a:lnTo>
                  <a:lnTo>
                    <a:pt x="652" y="1517"/>
                  </a:lnTo>
                  <a:lnTo>
                    <a:pt x="659" y="1518"/>
                  </a:lnTo>
                  <a:lnTo>
                    <a:pt x="666" y="1520"/>
                  </a:lnTo>
                  <a:lnTo>
                    <a:pt x="672" y="1524"/>
                  </a:lnTo>
                  <a:lnTo>
                    <a:pt x="679" y="1530"/>
                  </a:lnTo>
                  <a:lnTo>
                    <a:pt x="698" y="1550"/>
                  </a:lnTo>
                  <a:lnTo>
                    <a:pt x="709" y="1564"/>
                  </a:lnTo>
                  <a:lnTo>
                    <a:pt x="712" y="1569"/>
                  </a:lnTo>
                  <a:lnTo>
                    <a:pt x="718" y="1572"/>
                  </a:lnTo>
                  <a:lnTo>
                    <a:pt x="724" y="1572"/>
                  </a:lnTo>
                  <a:lnTo>
                    <a:pt x="731" y="1572"/>
                  </a:lnTo>
                  <a:lnTo>
                    <a:pt x="736" y="1575"/>
                  </a:lnTo>
                  <a:lnTo>
                    <a:pt x="742" y="1578"/>
                  </a:lnTo>
                  <a:lnTo>
                    <a:pt x="747" y="1576"/>
                  </a:lnTo>
                  <a:lnTo>
                    <a:pt x="750" y="1575"/>
                  </a:lnTo>
                  <a:lnTo>
                    <a:pt x="753" y="1572"/>
                  </a:lnTo>
                  <a:lnTo>
                    <a:pt x="757" y="1567"/>
                  </a:lnTo>
                  <a:lnTo>
                    <a:pt x="761" y="1561"/>
                  </a:lnTo>
                  <a:lnTo>
                    <a:pt x="766" y="1557"/>
                  </a:lnTo>
                  <a:lnTo>
                    <a:pt x="772" y="1555"/>
                  </a:lnTo>
                  <a:lnTo>
                    <a:pt x="778" y="1554"/>
                  </a:lnTo>
                  <a:lnTo>
                    <a:pt x="786" y="1553"/>
                  </a:lnTo>
                  <a:lnTo>
                    <a:pt x="796" y="1551"/>
                  </a:lnTo>
                  <a:lnTo>
                    <a:pt x="805" y="1550"/>
                  </a:lnTo>
                  <a:lnTo>
                    <a:pt x="815" y="1547"/>
                  </a:lnTo>
                  <a:lnTo>
                    <a:pt x="820" y="1544"/>
                  </a:lnTo>
                  <a:lnTo>
                    <a:pt x="825" y="1542"/>
                  </a:lnTo>
                  <a:lnTo>
                    <a:pt x="829" y="1537"/>
                  </a:lnTo>
                  <a:lnTo>
                    <a:pt x="832" y="1532"/>
                  </a:lnTo>
                  <a:lnTo>
                    <a:pt x="835" y="1528"/>
                  </a:lnTo>
                  <a:lnTo>
                    <a:pt x="836" y="1523"/>
                  </a:lnTo>
                  <a:lnTo>
                    <a:pt x="837" y="1518"/>
                  </a:lnTo>
                  <a:lnTo>
                    <a:pt x="836" y="1513"/>
                  </a:lnTo>
                  <a:lnTo>
                    <a:pt x="835" y="1509"/>
                  </a:lnTo>
                  <a:lnTo>
                    <a:pt x="832" y="1504"/>
                  </a:lnTo>
                  <a:lnTo>
                    <a:pt x="830" y="1499"/>
                  </a:lnTo>
                  <a:lnTo>
                    <a:pt x="826" y="1496"/>
                  </a:lnTo>
                  <a:lnTo>
                    <a:pt x="818" y="1487"/>
                  </a:lnTo>
                  <a:lnTo>
                    <a:pt x="809" y="1480"/>
                  </a:lnTo>
                  <a:lnTo>
                    <a:pt x="799" y="1473"/>
                  </a:lnTo>
                  <a:lnTo>
                    <a:pt x="791" y="1466"/>
                  </a:lnTo>
                  <a:lnTo>
                    <a:pt x="785" y="1459"/>
                  </a:lnTo>
                  <a:lnTo>
                    <a:pt x="781" y="1452"/>
                  </a:lnTo>
                  <a:lnTo>
                    <a:pt x="780" y="1448"/>
                  </a:lnTo>
                  <a:lnTo>
                    <a:pt x="780" y="1444"/>
                  </a:lnTo>
                  <a:lnTo>
                    <a:pt x="781" y="1441"/>
                  </a:lnTo>
                  <a:lnTo>
                    <a:pt x="782" y="1438"/>
                  </a:lnTo>
                  <a:lnTo>
                    <a:pt x="787" y="1434"/>
                  </a:lnTo>
                  <a:lnTo>
                    <a:pt x="792" y="1431"/>
                  </a:lnTo>
                  <a:lnTo>
                    <a:pt x="794" y="1430"/>
                  </a:lnTo>
                  <a:lnTo>
                    <a:pt x="793" y="1428"/>
                  </a:lnTo>
                  <a:lnTo>
                    <a:pt x="792" y="1424"/>
                  </a:lnTo>
                  <a:lnTo>
                    <a:pt x="790" y="1421"/>
                  </a:lnTo>
                  <a:lnTo>
                    <a:pt x="784" y="1412"/>
                  </a:lnTo>
                  <a:lnTo>
                    <a:pt x="778" y="1405"/>
                  </a:lnTo>
                  <a:lnTo>
                    <a:pt x="776" y="1402"/>
                  </a:lnTo>
                  <a:lnTo>
                    <a:pt x="776" y="1398"/>
                  </a:lnTo>
                  <a:lnTo>
                    <a:pt x="776" y="1394"/>
                  </a:lnTo>
                  <a:lnTo>
                    <a:pt x="778" y="1392"/>
                  </a:lnTo>
                  <a:lnTo>
                    <a:pt x="782" y="1386"/>
                  </a:lnTo>
                  <a:lnTo>
                    <a:pt x="791" y="1380"/>
                  </a:lnTo>
                  <a:lnTo>
                    <a:pt x="797" y="1378"/>
                  </a:lnTo>
                  <a:lnTo>
                    <a:pt x="803" y="1377"/>
                  </a:lnTo>
                  <a:lnTo>
                    <a:pt x="811" y="1375"/>
                  </a:lnTo>
                  <a:lnTo>
                    <a:pt x="818" y="1377"/>
                  </a:lnTo>
                  <a:lnTo>
                    <a:pt x="826" y="1378"/>
                  </a:lnTo>
                  <a:lnTo>
                    <a:pt x="835" y="1380"/>
                  </a:lnTo>
                  <a:lnTo>
                    <a:pt x="842" y="1383"/>
                  </a:lnTo>
                  <a:lnTo>
                    <a:pt x="848" y="1386"/>
                  </a:lnTo>
                  <a:lnTo>
                    <a:pt x="853" y="1390"/>
                  </a:lnTo>
                  <a:lnTo>
                    <a:pt x="857" y="1392"/>
                  </a:lnTo>
                  <a:lnTo>
                    <a:pt x="863" y="1394"/>
                  </a:lnTo>
                  <a:lnTo>
                    <a:pt x="868" y="1394"/>
                  </a:lnTo>
                  <a:lnTo>
                    <a:pt x="872" y="1394"/>
                  </a:lnTo>
                  <a:lnTo>
                    <a:pt x="875" y="1393"/>
                  </a:lnTo>
                  <a:lnTo>
                    <a:pt x="878" y="1391"/>
                  </a:lnTo>
                  <a:lnTo>
                    <a:pt x="879" y="1386"/>
                  </a:lnTo>
                  <a:lnTo>
                    <a:pt x="881" y="1378"/>
                  </a:lnTo>
                  <a:lnTo>
                    <a:pt x="882" y="1370"/>
                  </a:lnTo>
                  <a:lnTo>
                    <a:pt x="885" y="1367"/>
                  </a:lnTo>
                  <a:lnTo>
                    <a:pt x="887" y="1365"/>
                  </a:lnTo>
                  <a:lnTo>
                    <a:pt x="891" y="1362"/>
                  </a:lnTo>
                  <a:lnTo>
                    <a:pt x="895" y="1361"/>
                  </a:lnTo>
                  <a:lnTo>
                    <a:pt x="908" y="1360"/>
                  </a:lnTo>
                  <a:lnTo>
                    <a:pt x="922" y="1360"/>
                  </a:lnTo>
                  <a:lnTo>
                    <a:pt x="929" y="1361"/>
                  </a:lnTo>
                  <a:lnTo>
                    <a:pt x="933" y="1362"/>
                  </a:lnTo>
                  <a:lnTo>
                    <a:pt x="938" y="1365"/>
                  </a:lnTo>
                  <a:lnTo>
                    <a:pt x="939" y="1367"/>
                  </a:lnTo>
                  <a:lnTo>
                    <a:pt x="943" y="1375"/>
                  </a:lnTo>
                  <a:lnTo>
                    <a:pt x="945" y="1385"/>
                  </a:lnTo>
                  <a:lnTo>
                    <a:pt x="948" y="1389"/>
                  </a:lnTo>
                  <a:lnTo>
                    <a:pt x="950" y="1392"/>
                  </a:lnTo>
                  <a:lnTo>
                    <a:pt x="952" y="1394"/>
                  </a:lnTo>
                  <a:lnTo>
                    <a:pt x="955" y="1396"/>
                  </a:lnTo>
                  <a:lnTo>
                    <a:pt x="967" y="1394"/>
                  </a:lnTo>
                  <a:lnTo>
                    <a:pt x="983" y="1394"/>
                  </a:lnTo>
                  <a:lnTo>
                    <a:pt x="1004" y="1394"/>
                  </a:lnTo>
                  <a:lnTo>
                    <a:pt x="1023" y="1394"/>
                  </a:lnTo>
                  <a:lnTo>
                    <a:pt x="1036" y="1396"/>
                  </a:lnTo>
                  <a:lnTo>
                    <a:pt x="1050" y="1398"/>
                  </a:lnTo>
                  <a:lnTo>
                    <a:pt x="1064" y="1403"/>
                  </a:lnTo>
                  <a:lnTo>
                    <a:pt x="1077" y="1410"/>
                  </a:lnTo>
                  <a:lnTo>
                    <a:pt x="1081" y="1412"/>
                  </a:lnTo>
                  <a:lnTo>
                    <a:pt x="1084" y="1415"/>
                  </a:lnTo>
                  <a:lnTo>
                    <a:pt x="1088" y="1418"/>
                  </a:lnTo>
                  <a:lnTo>
                    <a:pt x="1090" y="1424"/>
                  </a:lnTo>
                  <a:lnTo>
                    <a:pt x="1093" y="1429"/>
                  </a:lnTo>
                  <a:lnTo>
                    <a:pt x="1096" y="1434"/>
                  </a:lnTo>
                  <a:lnTo>
                    <a:pt x="1099" y="1437"/>
                  </a:lnTo>
                  <a:lnTo>
                    <a:pt x="1101" y="1438"/>
                  </a:lnTo>
                  <a:lnTo>
                    <a:pt x="1106" y="1440"/>
                  </a:lnTo>
                  <a:lnTo>
                    <a:pt x="1109" y="1442"/>
                  </a:lnTo>
                  <a:lnTo>
                    <a:pt x="1111" y="1447"/>
                  </a:lnTo>
                  <a:lnTo>
                    <a:pt x="1113" y="1450"/>
                  </a:lnTo>
                  <a:lnTo>
                    <a:pt x="1115" y="1454"/>
                  </a:lnTo>
                  <a:lnTo>
                    <a:pt x="1120" y="1455"/>
                  </a:lnTo>
                  <a:lnTo>
                    <a:pt x="1125" y="1455"/>
                  </a:lnTo>
                  <a:lnTo>
                    <a:pt x="1128" y="1453"/>
                  </a:lnTo>
                  <a:lnTo>
                    <a:pt x="1132" y="1450"/>
                  </a:lnTo>
                  <a:lnTo>
                    <a:pt x="1135" y="1448"/>
                  </a:lnTo>
                  <a:lnTo>
                    <a:pt x="1140" y="1448"/>
                  </a:lnTo>
                  <a:lnTo>
                    <a:pt x="1146" y="1450"/>
                  </a:lnTo>
                  <a:lnTo>
                    <a:pt x="1162" y="1457"/>
                  </a:lnTo>
                  <a:lnTo>
                    <a:pt x="1177" y="1462"/>
                  </a:lnTo>
                  <a:lnTo>
                    <a:pt x="1191" y="1462"/>
                  </a:lnTo>
                  <a:lnTo>
                    <a:pt x="1208" y="1461"/>
                  </a:lnTo>
                  <a:lnTo>
                    <a:pt x="1226" y="1460"/>
                  </a:lnTo>
                  <a:lnTo>
                    <a:pt x="1242" y="1459"/>
                  </a:lnTo>
                  <a:lnTo>
                    <a:pt x="1250" y="1459"/>
                  </a:lnTo>
                  <a:lnTo>
                    <a:pt x="1256" y="1460"/>
                  </a:lnTo>
                  <a:lnTo>
                    <a:pt x="1261" y="1462"/>
                  </a:lnTo>
                  <a:lnTo>
                    <a:pt x="1267" y="1465"/>
                  </a:lnTo>
                  <a:lnTo>
                    <a:pt x="1278" y="1471"/>
                  </a:lnTo>
                  <a:lnTo>
                    <a:pt x="1290" y="1476"/>
                  </a:lnTo>
                  <a:lnTo>
                    <a:pt x="1303" y="1485"/>
                  </a:lnTo>
                  <a:lnTo>
                    <a:pt x="1317" y="1493"/>
                  </a:lnTo>
                  <a:lnTo>
                    <a:pt x="1329" y="1501"/>
                  </a:lnTo>
                  <a:lnTo>
                    <a:pt x="1339" y="1510"/>
                  </a:lnTo>
                  <a:lnTo>
                    <a:pt x="1345" y="1516"/>
                  </a:lnTo>
                  <a:lnTo>
                    <a:pt x="1349" y="1519"/>
                  </a:lnTo>
                  <a:lnTo>
                    <a:pt x="1354" y="1522"/>
                  </a:lnTo>
                  <a:lnTo>
                    <a:pt x="1358" y="1522"/>
                  </a:lnTo>
                  <a:lnTo>
                    <a:pt x="1360" y="1523"/>
                  </a:lnTo>
                  <a:lnTo>
                    <a:pt x="1363" y="1523"/>
                  </a:lnTo>
                  <a:lnTo>
                    <a:pt x="1364" y="1525"/>
                  </a:lnTo>
                  <a:lnTo>
                    <a:pt x="1365" y="1528"/>
                  </a:lnTo>
                  <a:lnTo>
                    <a:pt x="1367" y="1534"/>
                  </a:lnTo>
                  <a:lnTo>
                    <a:pt x="1371" y="1542"/>
                  </a:lnTo>
                  <a:lnTo>
                    <a:pt x="1373" y="1549"/>
                  </a:lnTo>
                  <a:lnTo>
                    <a:pt x="1377" y="1555"/>
                  </a:lnTo>
                  <a:lnTo>
                    <a:pt x="1378" y="1557"/>
                  </a:lnTo>
                  <a:lnTo>
                    <a:pt x="1380" y="1559"/>
                  </a:lnTo>
                  <a:lnTo>
                    <a:pt x="1384" y="1560"/>
                  </a:lnTo>
                  <a:lnTo>
                    <a:pt x="1388" y="1560"/>
                  </a:lnTo>
                  <a:lnTo>
                    <a:pt x="1393" y="1561"/>
                  </a:lnTo>
                  <a:lnTo>
                    <a:pt x="1397" y="1563"/>
                  </a:lnTo>
                  <a:lnTo>
                    <a:pt x="1401" y="1567"/>
                  </a:lnTo>
                  <a:lnTo>
                    <a:pt x="1404" y="1572"/>
                  </a:lnTo>
                  <a:lnTo>
                    <a:pt x="1405" y="1574"/>
                  </a:lnTo>
                  <a:lnTo>
                    <a:pt x="1408" y="1575"/>
                  </a:lnTo>
                  <a:lnTo>
                    <a:pt x="1410" y="1576"/>
                  </a:lnTo>
                  <a:lnTo>
                    <a:pt x="1412" y="1576"/>
                  </a:lnTo>
                  <a:lnTo>
                    <a:pt x="1418" y="1575"/>
                  </a:lnTo>
                  <a:lnTo>
                    <a:pt x="1423" y="1572"/>
                  </a:lnTo>
                  <a:lnTo>
                    <a:pt x="1426" y="1569"/>
                  </a:lnTo>
                  <a:lnTo>
                    <a:pt x="1428" y="1567"/>
                  </a:lnTo>
                  <a:lnTo>
                    <a:pt x="1431" y="1566"/>
                  </a:lnTo>
                  <a:lnTo>
                    <a:pt x="1435" y="1564"/>
                  </a:lnTo>
                  <a:lnTo>
                    <a:pt x="1439" y="1566"/>
                  </a:lnTo>
                  <a:lnTo>
                    <a:pt x="1441" y="1567"/>
                  </a:lnTo>
                  <a:lnTo>
                    <a:pt x="1445" y="1572"/>
                  </a:lnTo>
                  <a:lnTo>
                    <a:pt x="1448" y="1578"/>
                  </a:lnTo>
                  <a:lnTo>
                    <a:pt x="1453" y="1589"/>
                  </a:lnTo>
                  <a:lnTo>
                    <a:pt x="1455" y="1600"/>
                  </a:lnTo>
                  <a:lnTo>
                    <a:pt x="1456" y="1608"/>
                  </a:lnTo>
                  <a:lnTo>
                    <a:pt x="1456" y="1617"/>
                  </a:lnTo>
                  <a:lnTo>
                    <a:pt x="1456" y="1620"/>
                  </a:lnTo>
                  <a:lnTo>
                    <a:pt x="1458" y="1622"/>
                  </a:lnTo>
                  <a:lnTo>
                    <a:pt x="1460" y="1623"/>
                  </a:lnTo>
                  <a:lnTo>
                    <a:pt x="1464" y="1623"/>
                  </a:lnTo>
                  <a:lnTo>
                    <a:pt x="1472" y="1619"/>
                  </a:lnTo>
                  <a:lnTo>
                    <a:pt x="1481" y="1613"/>
                  </a:lnTo>
                  <a:lnTo>
                    <a:pt x="1490" y="1606"/>
                  </a:lnTo>
                  <a:lnTo>
                    <a:pt x="1497" y="1598"/>
                  </a:lnTo>
                  <a:lnTo>
                    <a:pt x="1504" y="1589"/>
                  </a:lnTo>
                  <a:lnTo>
                    <a:pt x="1509" y="1582"/>
                  </a:lnTo>
                  <a:lnTo>
                    <a:pt x="1512" y="1579"/>
                  </a:lnTo>
                  <a:lnTo>
                    <a:pt x="1516" y="1576"/>
                  </a:lnTo>
                  <a:lnTo>
                    <a:pt x="1521" y="1574"/>
                  </a:lnTo>
                  <a:lnTo>
                    <a:pt x="1527" y="1573"/>
                  </a:lnTo>
                  <a:lnTo>
                    <a:pt x="1540" y="1573"/>
                  </a:lnTo>
                  <a:lnTo>
                    <a:pt x="1553" y="1575"/>
                  </a:lnTo>
                  <a:lnTo>
                    <a:pt x="1566" y="1578"/>
                  </a:lnTo>
                  <a:lnTo>
                    <a:pt x="1575" y="1581"/>
                  </a:lnTo>
                  <a:lnTo>
                    <a:pt x="1585" y="1585"/>
                  </a:lnTo>
                  <a:lnTo>
                    <a:pt x="1592" y="1588"/>
                  </a:lnTo>
                  <a:lnTo>
                    <a:pt x="1596" y="1589"/>
                  </a:lnTo>
                  <a:lnTo>
                    <a:pt x="1598" y="1589"/>
                  </a:lnTo>
                  <a:lnTo>
                    <a:pt x="1600" y="1589"/>
                  </a:lnTo>
                  <a:lnTo>
                    <a:pt x="1603" y="1588"/>
                  </a:lnTo>
                  <a:lnTo>
                    <a:pt x="1606" y="1583"/>
                  </a:lnTo>
                  <a:lnTo>
                    <a:pt x="1612" y="1575"/>
                  </a:lnTo>
                  <a:lnTo>
                    <a:pt x="1628" y="1561"/>
                  </a:lnTo>
                  <a:lnTo>
                    <a:pt x="1642" y="1547"/>
                  </a:lnTo>
                  <a:lnTo>
                    <a:pt x="1644" y="1542"/>
                  </a:lnTo>
                  <a:lnTo>
                    <a:pt x="1647" y="1537"/>
                  </a:lnTo>
                  <a:lnTo>
                    <a:pt x="1648" y="1534"/>
                  </a:lnTo>
                  <a:lnTo>
                    <a:pt x="1649" y="1529"/>
                  </a:lnTo>
                  <a:lnTo>
                    <a:pt x="1649" y="1522"/>
                  </a:lnTo>
                  <a:lnTo>
                    <a:pt x="1650" y="1516"/>
                  </a:lnTo>
                  <a:lnTo>
                    <a:pt x="1654" y="1511"/>
                  </a:lnTo>
                  <a:lnTo>
                    <a:pt x="1661" y="1506"/>
                  </a:lnTo>
                  <a:lnTo>
                    <a:pt x="1664" y="1503"/>
                  </a:lnTo>
                  <a:lnTo>
                    <a:pt x="1669" y="1500"/>
                  </a:lnTo>
                  <a:lnTo>
                    <a:pt x="1674" y="1500"/>
                  </a:lnTo>
                  <a:lnTo>
                    <a:pt x="1678" y="1501"/>
                  </a:lnTo>
                  <a:lnTo>
                    <a:pt x="1680" y="1505"/>
                  </a:lnTo>
                  <a:lnTo>
                    <a:pt x="1682" y="1509"/>
                  </a:lnTo>
                  <a:lnTo>
                    <a:pt x="1684" y="1513"/>
                  </a:lnTo>
                  <a:lnTo>
                    <a:pt x="1685" y="1518"/>
                  </a:lnTo>
                  <a:lnTo>
                    <a:pt x="1687" y="1530"/>
                  </a:lnTo>
                  <a:lnTo>
                    <a:pt x="1687" y="1543"/>
                  </a:lnTo>
                  <a:lnTo>
                    <a:pt x="1689" y="1542"/>
                  </a:lnTo>
                  <a:lnTo>
                    <a:pt x="1697" y="1536"/>
                  </a:lnTo>
                  <a:lnTo>
                    <a:pt x="1705" y="1528"/>
                  </a:lnTo>
                  <a:lnTo>
                    <a:pt x="1711" y="1518"/>
                  </a:lnTo>
                  <a:lnTo>
                    <a:pt x="1714" y="1511"/>
                  </a:lnTo>
                  <a:lnTo>
                    <a:pt x="1719" y="1504"/>
                  </a:lnTo>
                  <a:lnTo>
                    <a:pt x="1722" y="1501"/>
                  </a:lnTo>
                  <a:lnTo>
                    <a:pt x="1725" y="1500"/>
                  </a:lnTo>
                  <a:lnTo>
                    <a:pt x="1729" y="1500"/>
                  </a:lnTo>
                  <a:lnTo>
                    <a:pt x="1731" y="1504"/>
                  </a:lnTo>
                  <a:lnTo>
                    <a:pt x="1732" y="1511"/>
                  </a:lnTo>
                  <a:lnTo>
                    <a:pt x="1733" y="1524"/>
                  </a:lnTo>
                  <a:lnTo>
                    <a:pt x="1733" y="1530"/>
                  </a:lnTo>
                  <a:lnTo>
                    <a:pt x="1733" y="1537"/>
                  </a:lnTo>
                  <a:lnTo>
                    <a:pt x="1732" y="1543"/>
                  </a:lnTo>
                  <a:lnTo>
                    <a:pt x="1731" y="1548"/>
                  </a:lnTo>
                  <a:lnTo>
                    <a:pt x="1725" y="1556"/>
                  </a:lnTo>
                  <a:lnTo>
                    <a:pt x="1719" y="1563"/>
                  </a:lnTo>
                  <a:lnTo>
                    <a:pt x="1712" y="1570"/>
                  </a:lnTo>
                  <a:lnTo>
                    <a:pt x="1705" y="1575"/>
                  </a:lnTo>
                  <a:lnTo>
                    <a:pt x="1694" y="1583"/>
                  </a:lnTo>
                  <a:lnTo>
                    <a:pt x="1689" y="1589"/>
                  </a:lnTo>
                  <a:lnTo>
                    <a:pt x="1691" y="1599"/>
                  </a:lnTo>
                  <a:lnTo>
                    <a:pt x="1693" y="1608"/>
                  </a:lnTo>
                  <a:lnTo>
                    <a:pt x="1695" y="1619"/>
                  </a:lnTo>
                  <a:lnTo>
                    <a:pt x="1699" y="1630"/>
                  </a:lnTo>
                  <a:lnTo>
                    <a:pt x="1700" y="1633"/>
                  </a:lnTo>
                  <a:lnTo>
                    <a:pt x="1704" y="1635"/>
                  </a:lnTo>
                  <a:lnTo>
                    <a:pt x="1706" y="1636"/>
                  </a:lnTo>
                  <a:lnTo>
                    <a:pt x="1711" y="1633"/>
                  </a:lnTo>
                  <a:lnTo>
                    <a:pt x="1720" y="1629"/>
                  </a:lnTo>
                  <a:lnTo>
                    <a:pt x="1727" y="1627"/>
                  </a:lnTo>
                  <a:lnTo>
                    <a:pt x="1731" y="1627"/>
                  </a:lnTo>
                  <a:lnTo>
                    <a:pt x="1735" y="1629"/>
                  </a:lnTo>
                  <a:lnTo>
                    <a:pt x="1737" y="1632"/>
                  </a:lnTo>
                  <a:lnTo>
                    <a:pt x="1739" y="1636"/>
                  </a:lnTo>
                  <a:lnTo>
                    <a:pt x="1743" y="1644"/>
                  </a:lnTo>
                  <a:lnTo>
                    <a:pt x="1745" y="1649"/>
                  </a:lnTo>
                  <a:lnTo>
                    <a:pt x="1748" y="1649"/>
                  </a:lnTo>
                  <a:lnTo>
                    <a:pt x="1749" y="1649"/>
                  </a:lnTo>
                  <a:lnTo>
                    <a:pt x="1751" y="1646"/>
                  </a:lnTo>
                  <a:lnTo>
                    <a:pt x="1754" y="1644"/>
                  </a:lnTo>
                  <a:lnTo>
                    <a:pt x="1760" y="1637"/>
                  </a:lnTo>
                  <a:lnTo>
                    <a:pt x="1764" y="1635"/>
                  </a:lnTo>
                  <a:lnTo>
                    <a:pt x="1767" y="1633"/>
                  </a:lnTo>
                  <a:lnTo>
                    <a:pt x="1769" y="1635"/>
                  </a:lnTo>
                  <a:lnTo>
                    <a:pt x="1771" y="1636"/>
                  </a:lnTo>
                  <a:lnTo>
                    <a:pt x="1774" y="1637"/>
                  </a:lnTo>
                  <a:lnTo>
                    <a:pt x="1776" y="1639"/>
                  </a:lnTo>
                  <a:lnTo>
                    <a:pt x="1780" y="1639"/>
                  </a:lnTo>
                  <a:lnTo>
                    <a:pt x="1782" y="1639"/>
                  </a:lnTo>
                  <a:lnTo>
                    <a:pt x="1785" y="1637"/>
                  </a:lnTo>
                  <a:lnTo>
                    <a:pt x="1790" y="1631"/>
                  </a:lnTo>
                  <a:lnTo>
                    <a:pt x="1796" y="1622"/>
                  </a:lnTo>
                  <a:lnTo>
                    <a:pt x="1806" y="1606"/>
                  </a:lnTo>
                  <a:lnTo>
                    <a:pt x="1818" y="1587"/>
                  </a:lnTo>
                  <a:lnTo>
                    <a:pt x="1831" y="1566"/>
                  </a:lnTo>
                  <a:lnTo>
                    <a:pt x="1844" y="1548"/>
                  </a:lnTo>
                  <a:lnTo>
                    <a:pt x="1853" y="1537"/>
                  </a:lnTo>
                  <a:lnTo>
                    <a:pt x="1863" y="1525"/>
                  </a:lnTo>
                  <a:lnTo>
                    <a:pt x="1875" y="1513"/>
                  </a:lnTo>
                  <a:lnTo>
                    <a:pt x="1887" y="1500"/>
                  </a:lnTo>
                  <a:lnTo>
                    <a:pt x="1900" y="1488"/>
                  </a:lnTo>
                  <a:lnTo>
                    <a:pt x="1912" y="1478"/>
                  </a:lnTo>
                  <a:lnTo>
                    <a:pt x="1915" y="1475"/>
                  </a:lnTo>
                  <a:lnTo>
                    <a:pt x="1918" y="1475"/>
                  </a:lnTo>
                  <a:lnTo>
                    <a:pt x="1919" y="1478"/>
                  </a:lnTo>
                  <a:lnTo>
                    <a:pt x="1919" y="1484"/>
                  </a:lnTo>
                  <a:lnTo>
                    <a:pt x="1920" y="1494"/>
                  </a:lnTo>
                  <a:lnTo>
                    <a:pt x="1921" y="1506"/>
                  </a:lnTo>
                  <a:lnTo>
                    <a:pt x="1922" y="1517"/>
                  </a:lnTo>
                  <a:lnTo>
                    <a:pt x="1924" y="1526"/>
                  </a:lnTo>
                  <a:lnTo>
                    <a:pt x="1924" y="1532"/>
                  </a:lnTo>
                  <a:lnTo>
                    <a:pt x="1925" y="1536"/>
                  </a:lnTo>
                  <a:lnTo>
                    <a:pt x="1927" y="1538"/>
                  </a:lnTo>
                  <a:lnTo>
                    <a:pt x="1930" y="1539"/>
                  </a:lnTo>
                  <a:lnTo>
                    <a:pt x="1936" y="1539"/>
                  </a:lnTo>
                  <a:lnTo>
                    <a:pt x="1946" y="1538"/>
                  </a:lnTo>
                  <a:lnTo>
                    <a:pt x="1952" y="1538"/>
                  </a:lnTo>
                  <a:lnTo>
                    <a:pt x="1958" y="1538"/>
                  </a:lnTo>
                  <a:lnTo>
                    <a:pt x="1963" y="1539"/>
                  </a:lnTo>
                  <a:lnTo>
                    <a:pt x="1968" y="1541"/>
                  </a:lnTo>
                  <a:lnTo>
                    <a:pt x="1972" y="1543"/>
                  </a:lnTo>
                  <a:lnTo>
                    <a:pt x="1976" y="1545"/>
                  </a:lnTo>
                  <a:lnTo>
                    <a:pt x="1980" y="1549"/>
                  </a:lnTo>
                  <a:lnTo>
                    <a:pt x="1981" y="1554"/>
                  </a:lnTo>
                  <a:lnTo>
                    <a:pt x="1983" y="1561"/>
                  </a:lnTo>
                  <a:lnTo>
                    <a:pt x="1983" y="1567"/>
                  </a:lnTo>
                  <a:lnTo>
                    <a:pt x="1982" y="1572"/>
                  </a:lnTo>
                  <a:lnTo>
                    <a:pt x="1981" y="1578"/>
                  </a:lnTo>
                  <a:lnTo>
                    <a:pt x="1976" y="1587"/>
                  </a:lnTo>
                  <a:lnTo>
                    <a:pt x="1971" y="1594"/>
                  </a:lnTo>
                  <a:lnTo>
                    <a:pt x="1970" y="1598"/>
                  </a:lnTo>
                  <a:lnTo>
                    <a:pt x="1970" y="1601"/>
                  </a:lnTo>
                  <a:lnTo>
                    <a:pt x="1971" y="1604"/>
                  </a:lnTo>
                  <a:lnTo>
                    <a:pt x="1972" y="1607"/>
                  </a:lnTo>
                  <a:lnTo>
                    <a:pt x="1980" y="1613"/>
                  </a:lnTo>
                  <a:lnTo>
                    <a:pt x="1989" y="1618"/>
                  </a:lnTo>
                  <a:lnTo>
                    <a:pt x="1994" y="1622"/>
                  </a:lnTo>
                  <a:lnTo>
                    <a:pt x="1997" y="1626"/>
                  </a:lnTo>
                  <a:lnTo>
                    <a:pt x="2000" y="1630"/>
                  </a:lnTo>
                  <a:lnTo>
                    <a:pt x="2001" y="1635"/>
                  </a:lnTo>
                  <a:lnTo>
                    <a:pt x="2001" y="1641"/>
                  </a:lnTo>
                  <a:lnTo>
                    <a:pt x="2000" y="1645"/>
                  </a:lnTo>
                  <a:lnTo>
                    <a:pt x="1997" y="1650"/>
                  </a:lnTo>
                  <a:lnTo>
                    <a:pt x="1994" y="1654"/>
                  </a:lnTo>
                  <a:lnTo>
                    <a:pt x="1983" y="1663"/>
                  </a:lnTo>
                  <a:lnTo>
                    <a:pt x="1971" y="1676"/>
                  </a:lnTo>
                  <a:lnTo>
                    <a:pt x="1960" y="1688"/>
                  </a:lnTo>
                  <a:lnTo>
                    <a:pt x="1952" y="1698"/>
                  </a:lnTo>
                  <a:lnTo>
                    <a:pt x="1949" y="1705"/>
                  </a:lnTo>
                  <a:lnTo>
                    <a:pt x="1946" y="1712"/>
                  </a:lnTo>
                  <a:lnTo>
                    <a:pt x="1946" y="1715"/>
                  </a:lnTo>
                  <a:lnTo>
                    <a:pt x="1946" y="1719"/>
                  </a:lnTo>
                  <a:lnTo>
                    <a:pt x="1949" y="1721"/>
                  </a:lnTo>
                  <a:lnTo>
                    <a:pt x="1951" y="1723"/>
                  </a:lnTo>
                  <a:lnTo>
                    <a:pt x="1966" y="1726"/>
                  </a:lnTo>
                  <a:lnTo>
                    <a:pt x="1980" y="1731"/>
                  </a:lnTo>
                  <a:lnTo>
                    <a:pt x="1982" y="1733"/>
                  </a:lnTo>
                  <a:lnTo>
                    <a:pt x="1982" y="1736"/>
                  </a:lnTo>
                  <a:lnTo>
                    <a:pt x="1982" y="1740"/>
                  </a:lnTo>
                  <a:lnTo>
                    <a:pt x="1981" y="1744"/>
                  </a:lnTo>
                  <a:lnTo>
                    <a:pt x="1978" y="1753"/>
                  </a:lnTo>
                  <a:lnTo>
                    <a:pt x="1976" y="1764"/>
                  </a:lnTo>
                  <a:lnTo>
                    <a:pt x="1976" y="1770"/>
                  </a:lnTo>
                  <a:lnTo>
                    <a:pt x="1977" y="1776"/>
                  </a:lnTo>
                  <a:lnTo>
                    <a:pt x="1980" y="1782"/>
                  </a:lnTo>
                  <a:lnTo>
                    <a:pt x="1982" y="1787"/>
                  </a:lnTo>
                  <a:lnTo>
                    <a:pt x="1989" y="1796"/>
                  </a:lnTo>
                  <a:lnTo>
                    <a:pt x="1995" y="1802"/>
                  </a:lnTo>
                  <a:lnTo>
                    <a:pt x="2002" y="1806"/>
                  </a:lnTo>
                  <a:lnTo>
                    <a:pt x="2009" y="1806"/>
                  </a:lnTo>
                  <a:lnTo>
                    <a:pt x="2012" y="1806"/>
                  </a:lnTo>
                  <a:lnTo>
                    <a:pt x="2014" y="1805"/>
                  </a:lnTo>
                  <a:lnTo>
                    <a:pt x="2015" y="1803"/>
                  </a:lnTo>
                  <a:lnTo>
                    <a:pt x="2016" y="1801"/>
                  </a:lnTo>
                  <a:lnTo>
                    <a:pt x="2018" y="1795"/>
                  </a:lnTo>
                  <a:lnTo>
                    <a:pt x="2020" y="1790"/>
                  </a:lnTo>
                  <a:lnTo>
                    <a:pt x="2021" y="1787"/>
                  </a:lnTo>
                  <a:lnTo>
                    <a:pt x="2023" y="1786"/>
                  </a:lnTo>
                  <a:lnTo>
                    <a:pt x="2025" y="1784"/>
                  </a:lnTo>
                  <a:lnTo>
                    <a:pt x="2028" y="1783"/>
                  </a:lnTo>
                  <a:lnTo>
                    <a:pt x="2033" y="1786"/>
                  </a:lnTo>
                  <a:lnTo>
                    <a:pt x="2039" y="1790"/>
                  </a:lnTo>
                  <a:lnTo>
                    <a:pt x="2044" y="1796"/>
                  </a:lnTo>
                  <a:lnTo>
                    <a:pt x="2048" y="1803"/>
                  </a:lnTo>
                  <a:lnTo>
                    <a:pt x="2053" y="1809"/>
                  </a:lnTo>
                  <a:lnTo>
                    <a:pt x="2057" y="1814"/>
                  </a:lnTo>
                  <a:lnTo>
                    <a:pt x="2058" y="1815"/>
                  </a:lnTo>
                  <a:lnTo>
                    <a:pt x="2060" y="1815"/>
                  </a:lnTo>
                  <a:lnTo>
                    <a:pt x="2063" y="1815"/>
                  </a:lnTo>
                  <a:lnTo>
                    <a:pt x="2065" y="1814"/>
                  </a:lnTo>
                  <a:lnTo>
                    <a:pt x="2072" y="1808"/>
                  </a:lnTo>
                  <a:lnTo>
                    <a:pt x="2077" y="1806"/>
                  </a:lnTo>
                  <a:lnTo>
                    <a:pt x="2082" y="1805"/>
                  </a:lnTo>
                  <a:lnTo>
                    <a:pt x="2084" y="1806"/>
                  </a:lnTo>
                  <a:lnTo>
                    <a:pt x="2085" y="1805"/>
                  </a:lnTo>
                  <a:lnTo>
                    <a:pt x="2088" y="1797"/>
                  </a:lnTo>
                  <a:lnTo>
                    <a:pt x="2089" y="1789"/>
                  </a:lnTo>
                  <a:lnTo>
                    <a:pt x="2094" y="1781"/>
                  </a:lnTo>
                  <a:lnTo>
                    <a:pt x="2113" y="1762"/>
                  </a:lnTo>
                  <a:lnTo>
                    <a:pt x="2128" y="1746"/>
                  </a:lnTo>
                  <a:lnTo>
                    <a:pt x="2130" y="1743"/>
                  </a:lnTo>
                  <a:lnTo>
                    <a:pt x="2134" y="1739"/>
                  </a:lnTo>
                  <a:lnTo>
                    <a:pt x="2136" y="1737"/>
                  </a:lnTo>
                  <a:lnTo>
                    <a:pt x="2140" y="1734"/>
                  </a:lnTo>
                  <a:lnTo>
                    <a:pt x="2148" y="1732"/>
                  </a:lnTo>
                  <a:lnTo>
                    <a:pt x="2157" y="1730"/>
                  </a:lnTo>
                  <a:lnTo>
                    <a:pt x="2167" y="1728"/>
                  </a:lnTo>
                  <a:lnTo>
                    <a:pt x="2177" y="1727"/>
                  </a:lnTo>
                  <a:lnTo>
                    <a:pt x="2182" y="1726"/>
                  </a:lnTo>
                  <a:lnTo>
                    <a:pt x="2186" y="1724"/>
                  </a:lnTo>
                  <a:lnTo>
                    <a:pt x="2190" y="1720"/>
                  </a:lnTo>
                  <a:lnTo>
                    <a:pt x="2192" y="1714"/>
                  </a:lnTo>
                  <a:lnTo>
                    <a:pt x="2196" y="1702"/>
                  </a:lnTo>
                  <a:lnTo>
                    <a:pt x="2197" y="1690"/>
                  </a:lnTo>
                  <a:lnTo>
                    <a:pt x="2198" y="1685"/>
                  </a:lnTo>
                  <a:lnTo>
                    <a:pt x="2199" y="1680"/>
                  </a:lnTo>
                  <a:lnTo>
                    <a:pt x="2202" y="1676"/>
                  </a:lnTo>
                  <a:lnTo>
                    <a:pt x="2204" y="1674"/>
                  </a:lnTo>
                  <a:lnTo>
                    <a:pt x="2209" y="1671"/>
                  </a:lnTo>
                  <a:lnTo>
                    <a:pt x="2214" y="1671"/>
                  </a:lnTo>
                  <a:lnTo>
                    <a:pt x="2218" y="1671"/>
                  </a:lnTo>
                  <a:lnTo>
                    <a:pt x="2224" y="1671"/>
                  </a:lnTo>
                  <a:lnTo>
                    <a:pt x="2235" y="1673"/>
                  </a:lnTo>
                  <a:lnTo>
                    <a:pt x="2245" y="1676"/>
                  </a:lnTo>
                  <a:lnTo>
                    <a:pt x="2256" y="1677"/>
                  </a:lnTo>
                  <a:lnTo>
                    <a:pt x="2273" y="1679"/>
                  </a:lnTo>
                  <a:lnTo>
                    <a:pt x="2281" y="1677"/>
                  </a:lnTo>
                  <a:lnTo>
                    <a:pt x="2291" y="1676"/>
                  </a:lnTo>
                  <a:lnTo>
                    <a:pt x="2299" y="1674"/>
                  </a:lnTo>
                  <a:lnTo>
                    <a:pt x="2306" y="1671"/>
                  </a:lnTo>
                  <a:lnTo>
                    <a:pt x="2318" y="1663"/>
                  </a:lnTo>
                  <a:lnTo>
                    <a:pt x="2329" y="1654"/>
                  </a:lnTo>
                  <a:lnTo>
                    <a:pt x="2336" y="1649"/>
                  </a:lnTo>
                  <a:lnTo>
                    <a:pt x="2342" y="1645"/>
                  </a:lnTo>
                  <a:lnTo>
                    <a:pt x="2350" y="1644"/>
                  </a:lnTo>
                  <a:lnTo>
                    <a:pt x="2359" y="1645"/>
                  </a:lnTo>
                  <a:lnTo>
                    <a:pt x="2367" y="1646"/>
                  </a:lnTo>
                  <a:lnTo>
                    <a:pt x="2375" y="1648"/>
                  </a:lnTo>
                  <a:lnTo>
                    <a:pt x="2384" y="1648"/>
                  </a:lnTo>
                  <a:lnTo>
                    <a:pt x="2392" y="1646"/>
                  </a:lnTo>
                  <a:lnTo>
                    <a:pt x="2406" y="1643"/>
                  </a:lnTo>
                  <a:lnTo>
                    <a:pt x="2421" y="1638"/>
                  </a:lnTo>
                  <a:lnTo>
                    <a:pt x="2426" y="1635"/>
                  </a:lnTo>
                  <a:lnTo>
                    <a:pt x="2432" y="1631"/>
                  </a:lnTo>
                  <a:lnTo>
                    <a:pt x="2437" y="1627"/>
                  </a:lnTo>
                  <a:lnTo>
                    <a:pt x="2440" y="1625"/>
                  </a:lnTo>
                  <a:lnTo>
                    <a:pt x="2441" y="1622"/>
                  </a:lnTo>
                  <a:lnTo>
                    <a:pt x="2441" y="1619"/>
                  </a:lnTo>
                  <a:lnTo>
                    <a:pt x="2437" y="1617"/>
                  </a:lnTo>
                  <a:lnTo>
                    <a:pt x="2432" y="1616"/>
                  </a:lnTo>
                  <a:lnTo>
                    <a:pt x="2426" y="1614"/>
                  </a:lnTo>
                  <a:lnTo>
                    <a:pt x="2422" y="1612"/>
                  </a:lnTo>
                  <a:lnTo>
                    <a:pt x="2419" y="1610"/>
                  </a:lnTo>
                  <a:lnTo>
                    <a:pt x="2418" y="1607"/>
                  </a:lnTo>
                  <a:lnTo>
                    <a:pt x="2418" y="1604"/>
                  </a:lnTo>
                  <a:lnTo>
                    <a:pt x="2418" y="1601"/>
                  </a:lnTo>
                  <a:lnTo>
                    <a:pt x="2419" y="1598"/>
                  </a:lnTo>
                  <a:lnTo>
                    <a:pt x="2422" y="1595"/>
                  </a:lnTo>
                  <a:lnTo>
                    <a:pt x="2425" y="1591"/>
                  </a:lnTo>
                  <a:lnTo>
                    <a:pt x="2430" y="1588"/>
                  </a:lnTo>
                  <a:lnTo>
                    <a:pt x="2436" y="1588"/>
                  </a:lnTo>
                  <a:lnTo>
                    <a:pt x="2443" y="1591"/>
                  </a:lnTo>
                  <a:lnTo>
                    <a:pt x="2447" y="1592"/>
                  </a:lnTo>
                  <a:lnTo>
                    <a:pt x="2450" y="1593"/>
                  </a:lnTo>
                  <a:lnTo>
                    <a:pt x="2453" y="1593"/>
                  </a:lnTo>
                  <a:lnTo>
                    <a:pt x="2454" y="1592"/>
                  </a:lnTo>
                  <a:lnTo>
                    <a:pt x="2455" y="1589"/>
                  </a:lnTo>
                  <a:lnTo>
                    <a:pt x="2455" y="1587"/>
                  </a:lnTo>
                  <a:lnTo>
                    <a:pt x="2454" y="1585"/>
                  </a:lnTo>
                  <a:lnTo>
                    <a:pt x="2453" y="1581"/>
                  </a:lnTo>
                  <a:lnTo>
                    <a:pt x="2451" y="1578"/>
                  </a:lnTo>
                  <a:lnTo>
                    <a:pt x="2451" y="1574"/>
                  </a:lnTo>
                  <a:lnTo>
                    <a:pt x="2453" y="1570"/>
                  </a:lnTo>
                  <a:lnTo>
                    <a:pt x="2455" y="1568"/>
                  </a:lnTo>
                  <a:lnTo>
                    <a:pt x="2460" y="1563"/>
                  </a:lnTo>
                  <a:lnTo>
                    <a:pt x="2467" y="1560"/>
                  </a:lnTo>
                  <a:lnTo>
                    <a:pt x="2474" y="1559"/>
                  </a:lnTo>
                  <a:lnTo>
                    <a:pt x="2484" y="1560"/>
                  </a:lnTo>
                  <a:lnTo>
                    <a:pt x="2487" y="1561"/>
                  </a:lnTo>
                  <a:lnTo>
                    <a:pt x="2492" y="1563"/>
                  </a:lnTo>
                  <a:lnTo>
                    <a:pt x="2497" y="1566"/>
                  </a:lnTo>
                  <a:lnTo>
                    <a:pt x="2501" y="1569"/>
                  </a:lnTo>
                  <a:lnTo>
                    <a:pt x="2505" y="1573"/>
                  </a:lnTo>
                  <a:lnTo>
                    <a:pt x="2510" y="1574"/>
                  </a:lnTo>
                  <a:lnTo>
                    <a:pt x="2513" y="1575"/>
                  </a:lnTo>
                  <a:lnTo>
                    <a:pt x="2517" y="1574"/>
                  </a:lnTo>
                  <a:lnTo>
                    <a:pt x="2520" y="1573"/>
                  </a:lnTo>
                  <a:lnTo>
                    <a:pt x="2523" y="1569"/>
                  </a:lnTo>
                  <a:lnTo>
                    <a:pt x="2523" y="1566"/>
                  </a:lnTo>
                  <a:lnTo>
                    <a:pt x="2524" y="1561"/>
                  </a:lnTo>
                  <a:lnTo>
                    <a:pt x="2522" y="1549"/>
                  </a:lnTo>
                  <a:lnTo>
                    <a:pt x="2520" y="1536"/>
                  </a:lnTo>
                  <a:lnTo>
                    <a:pt x="2518" y="1530"/>
                  </a:lnTo>
                  <a:lnTo>
                    <a:pt x="2517" y="1524"/>
                  </a:lnTo>
                  <a:lnTo>
                    <a:pt x="2514" y="1519"/>
                  </a:lnTo>
                  <a:lnTo>
                    <a:pt x="2512" y="1517"/>
                  </a:lnTo>
                  <a:lnTo>
                    <a:pt x="2510" y="1513"/>
                  </a:lnTo>
                  <a:lnTo>
                    <a:pt x="2508" y="1511"/>
                  </a:lnTo>
                  <a:lnTo>
                    <a:pt x="2507" y="1509"/>
                  </a:lnTo>
                  <a:lnTo>
                    <a:pt x="2508" y="1507"/>
                  </a:lnTo>
                  <a:lnTo>
                    <a:pt x="2510" y="1505"/>
                  </a:lnTo>
                  <a:lnTo>
                    <a:pt x="2512" y="1504"/>
                  </a:lnTo>
                  <a:lnTo>
                    <a:pt x="2516" y="1504"/>
                  </a:lnTo>
                  <a:lnTo>
                    <a:pt x="2520" y="1504"/>
                  </a:lnTo>
                  <a:lnTo>
                    <a:pt x="2532" y="1506"/>
                  </a:lnTo>
                  <a:lnTo>
                    <a:pt x="2544" y="1510"/>
                  </a:lnTo>
                  <a:lnTo>
                    <a:pt x="2556" y="1513"/>
                  </a:lnTo>
                  <a:lnTo>
                    <a:pt x="2563" y="1518"/>
                  </a:lnTo>
                  <a:lnTo>
                    <a:pt x="2568" y="1519"/>
                  </a:lnTo>
                  <a:lnTo>
                    <a:pt x="2573" y="1520"/>
                  </a:lnTo>
                  <a:lnTo>
                    <a:pt x="2579" y="1520"/>
                  </a:lnTo>
                  <a:lnTo>
                    <a:pt x="2585" y="1520"/>
                  </a:lnTo>
                  <a:lnTo>
                    <a:pt x="2592" y="1519"/>
                  </a:lnTo>
                  <a:lnTo>
                    <a:pt x="2598" y="1517"/>
                  </a:lnTo>
                  <a:lnTo>
                    <a:pt x="2602" y="1515"/>
                  </a:lnTo>
                  <a:lnTo>
                    <a:pt x="2607" y="1511"/>
                  </a:lnTo>
                  <a:lnTo>
                    <a:pt x="2613" y="1504"/>
                  </a:lnTo>
                  <a:lnTo>
                    <a:pt x="2620" y="1493"/>
                  </a:lnTo>
                  <a:lnTo>
                    <a:pt x="2624" y="1486"/>
                  </a:lnTo>
                  <a:lnTo>
                    <a:pt x="2627" y="1476"/>
                  </a:lnTo>
                  <a:lnTo>
                    <a:pt x="2631" y="1466"/>
                  </a:lnTo>
                  <a:lnTo>
                    <a:pt x="2633" y="1453"/>
                  </a:lnTo>
                  <a:lnTo>
                    <a:pt x="2637" y="1442"/>
                  </a:lnTo>
                  <a:lnTo>
                    <a:pt x="2639" y="1436"/>
                  </a:lnTo>
                  <a:lnTo>
                    <a:pt x="2643" y="1433"/>
                  </a:lnTo>
                  <a:lnTo>
                    <a:pt x="2646" y="1430"/>
                  </a:lnTo>
                  <a:lnTo>
                    <a:pt x="2659" y="1430"/>
                  </a:lnTo>
                  <a:lnTo>
                    <a:pt x="2680" y="1429"/>
                  </a:lnTo>
                  <a:lnTo>
                    <a:pt x="2700" y="1425"/>
                  </a:lnTo>
                  <a:lnTo>
                    <a:pt x="2713" y="1423"/>
                  </a:lnTo>
                  <a:lnTo>
                    <a:pt x="2721" y="1424"/>
                  </a:lnTo>
                  <a:lnTo>
                    <a:pt x="2727" y="1425"/>
                  </a:lnTo>
                  <a:lnTo>
                    <a:pt x="2734" y="1431"/>
                  </a:lnTo>
                  <a:lnTo>
                    <a:pt x="2741" y="1438"/>
                  </a:lnTo>
                  <a:lnTo>
                    <a:pt x="2746" y="1446"/>
                  </a:lnTo>
                  <a:lnTo>
                    <a:pt x="2752" y="1452"/>
                  </a:lnTo>
                  <a:lnTo>
                    <a:pt x="2758" y="1457"/>
                  </a:lnTo>
                  <a:lnTo>
                    <a:pt x="2766" y="1463"/>
                  </a:lnTo>
                  <a:lnTo>
                    <a:pt x="2772" y="1466"/>
                  </a:lnTo>
                  <a:lnTo>
                    <a:pt x="2781" y="1468"/>
                  </a:lnTo>
                  <a:lnTo>
                    <a:pt x="2790" y="1469"/>
                  </a:lnTo>
                  <a:lnTo>
                    <a:pt x="2801" y="1469"/>
                  </a:lnTo>
                  <a:lnTo>
                    <a:pt x="2809" y="1468"/>
                  </a:lnTo>
                  <a:lnTo>
                    <a:pt x="2816" y="1467"/>
                  </a:lnTo>
                  <a:lnTo>
                    <a:pt x="2821" y="1466"/>
                  </a:lnTo>
                  <a:lnTo>
                    <a:pt x="2826" y="1465"/>
                  </a:lnTo>
                  <a:lnTo>
                    <a:pt x="2833" y="1461"/>
                  </a:lnTo>
                  <a:lnTo>
                    <a:pt x="2841" y="1457"/>
                  </a:lnTo>
                  <a:lnTo>
                    <a:pt x="2848" y="1455"/>
                  </a:lnTo>
                  <a:lnTo>
                    <a:pt x="2867" y="142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山东"/>
            <p:cNvSpPr/>
            <p:nvPr/>
          </p:nvSpPr>
          <p:spPr bwMode="auto">
            <a:xfrm>
              <a:off x="6188151" y="3791148"/>
              <a:ext cx="685808" cy="438173"/>
            </a:xfrm>
            <a:custGeom>
              <a:avLst/>
              <a:gdLst>
                <a:gd name="T0" fmla="*/ 831 w 2606"/>
                <a:gd name="T1" fmla="*/ 153 h 1671"/>
                <a:gd name="T2" fmla="*/ 614 w 2606"/>
                <a:gd name="T3" fmla="*/ 197 h 1671"/>
                <a:gd name="T4" fmla="*/ 432 w 2606"/>
                <a:gd name="T5" fmla="*/ 342 h 1671"/>
                <a:gd name="T6" fmla="*/ 367 w 2606"/>
                <a:gd name="T7" fmla="*/ 411 h 1671"/>
                <a:gd name="T8" fmla="*/ 252 w 2606"/>
                <a:gd name="T9" fmla="*/ 665 h 1671"/>
                <a:gd name="T10" fmla="*/ 153 w 2606"/>
                <a:gd name="T11" fmla="*/ 883 h 1671"/>
                <a:gd name="T12" fmla="*/ 157 w 2606"/>
                <a:gd name="T13" fmla="*/ 1075 h 1671"/>
                <a:gd name="T14" fmla="*/ 237 w 2606"/>
                <a:gd name="T15" fmla="*/ 1070 h 1671"/>
                <a:gd name="T16" fmla="*/ 400 w 2606"/>
                <a:gd name="T17" fmla="*/ 1024 h 1671"/>
                <a:gd name="T18" fmla="*/ 286 w 2606"/>
                <a:gd name="T19" fmla="*/ 1117 h 1671"/>
                <a:gd name="T20" fmla="*/ 164 w 2606"/>
                <a:gd name="T21" fmla="*/ 1251 h 1671"/>
                <a:gd name="T22" fmla="*/ 27 w 2606"/>
                <a:gd name="T23" fmla="*/ 1393 h 1671"/>
                <a:gd name="T24" fmla="*/ 73 w 2606"/>
                <a:gd name="T25" fmla="*/ 1491 h 1671"/>
                <a:gd name="T26" fmla="*/ 213 w 2606"/>
                <a:gd name="T27" fmla="*/ 1586 h 1671"/>
                <a:gd name="T28" fmla="*/ 427 w 2606"/>
                <a:gd name="T29" fmla="*/ 1633 h 1671"/>
                <a:gd name="T30" fmla="*/ 550 w 2606"/>
                <a:gd name="T31" fmla="*/ 1564 h 1671"/>
                <a:gd name="T32" fmla="*/ 658 w 2606"/>
                <a:gd name="T33" fmla="*/ 1426 h 1671"/>
                <a:gd name="T34" fmla="*/ 701 w 2606"/>
                <a:gd name="T35" fmla="*/ 1437 h 1671"/>
                <a:gd name="T36" fmla="*/ 811 w 2606"/>
                <a:gd name="T37" fmla="*/ 1602 h 1671"/>
                <a:gd name="T38" fmla="*/ 1004 w 2606"/>
                <a:gd name="T39" fmla="*/ 1657 h 1671"/>
                <a:gd name="T40" fmla="*/ 1063 w 2606"/>
                <a:gd name="T41" fmla="*/ 1579 h 1671"/>
                <a:gd name="T42" fmla="*/ 1187 w 2606"/>
                <a:gd name="T43" fmla="*/ 1652 h 1671"/>
                <a:gd name="T44" fmla="*/ 1275 w 2606"/>
                <a:gd name="T45" fmla="*/ 1602 h 1671"/>
                <a:gd name="T46" fmla="*/ 1378 w 2606"/>
                <a:gd name="T47" fmla="*/ 1499 h 1671"/>
                <a:gd name="T48" fmla="*/ 1489 w 2606"/>
                <a:gd name="T49" fmla="*/ 1343 h 1671"/>
                <a:gd name="T50" fmla="*/ 1623 w 2606"/>
                <a:gd name="T51" fmla="*/ 1208 h 1671"/>
                <a:gd name="T52" fmla="*/ 1675 w 2606"/>
                <a:gd name="T53" fmla="*/ 1085 h 1671"/>
                <a:gd name="T54" fmla="*/ 1741 w 2606"/>
                <a:gd name="T55" fmla="*/ 1026 h 1671"/>
                <a:gd name="T56" fmla="*/ 1774 w 2606"/>
                <a:gd name="T57" fmla="*/ 964 h 1671"/>
                <a:gd name="T58" fmla="*/ 1824 w 2606"/>
                <a:gd name="T59" fmla="*/ 913 h 1671"/>
                <a:gd name="T60" fmla="*/ 1774 w 2606"/>
                <a:gd name="T61" fmla="*/ 823 h 1671"/>
                <a:gd name="T62" fmla="*/ 1847 w 2606"/>
                <a:gd name="T63" fmla="*/ 800 h 1671"/>
                <a:gd name="T64" fmla="*/ 1886 w 2606"/>
                <a:gd name="T65" fmla="*/ 879 h 1671"/>
                <a:gd name="T66" fmla="*/ 1982 w 2606"/>
                <a:gd name="T67" fmla="*/ 800 h 1671"/>
                <a:gd name="T68" fmla="*/ 2006 w 2606"/>
                <a:gd name="T69" fmla="*/ 675 h 1671"/>
                <a:gd name="T70" fmla="*/ 2040 w 2606"/>
                <a:gd name="T71" fmla="*/ 681 h 1671"/>
                <a:gd name="T72" fmla="*/ 1990 w 2606"/>
                <a:gd name="T73" fmla="*/ 641 h 1671"/>
                <a:gd name="T74" fmla="*/ 2059 w 2606"/>
                <a:gd name="T75" fmla="*/ 628 h 1671"/>
                <a:gd name="T76" fmla="*/ 2204 w 2606"/>
                <a:gd name="T77" fmla="*/ 495 h 1671"/>
                <a:gd name="T78" fmla="*/ 2241 w 2606"/>
                <a:gd name="T79" fmla="*/ 531 h 1671"/>
                <a:gd name="T80" fmla="*/ 2373 w 2606"/>
                <a:gd name="T81" fmla="*/ 397 h 1671"/>
                <a:gd name="T82" fmla="*/ 2440 w 2606"/>
                <a:gd name="T83" fmla="*/ 381 h 1671"/>
                <a:gd name="T84" fmla="*/ 2536 w 2606"/>
                <a:gd name="T85" fmla="*/ 458 h 1671"/>
                <a:gd name="T86" fmla="*/ 2541 w 2606"/>
                <a:gd name="T87" fmla="*/ 376 h 1671"/>
                <a:gd name="T88" fmla="*/ 2579 w 2606"/>
                <a:gd name="T89" fmla="*/ 294 h 1671"/>
                <a:gd name="T90" fmla="*/ 2592 w 2606"/>
                <a:gd name="T91" fmla="*/ 187 h 1671"/>
                <a:gd name="T92" fmla="*/ 2428 w 2606"/>
                <a:gd name="T93" fmla="*/ 162 h 1671"/>
                <a:gd name="T94" fmla="*/ 2347 w 2606"/>
                <a:gd name="T95" fmla="*/ 220 h 1671"/>
                <a:gd name="T96" fmla="*/ 2188 w 2606"/>
                <a:gd name="T97" fmla="*/ 212 h 1671"/>
                <a:gd name="T98" fmla="*/ 2070 w 2606"/>
                <a:gd name="T99" fmla="*/ 138 h 1671"/>
                <a:gd name="T100" fmla="*/ 1975 w 2606"/>
                <a:gd name="T101" fmla="*/ 81 h 1671"/>
                <a:gd name="T102" fmla="*/ 1761 w 2606"/>
                <a:gd name="T103" fmla="*/ 159 h 1671"/>
                <a:gd name="T104" fmla="*/ 1734 w 2606"/>
                <a:gd name="T105" fmla="*/ 264 h 1671"/>
                <a:gd name="T106" fmla="*/ 1665 w 2606"/>
                <a:gd name="T107" fmla="*/ 376 h 1671"/>
                <a:gd name="T108" fmla="*/ 1427 w 2606"/>
                <a:gd name="T109" fmla="*/ 440 h 1671"/>
                <a:gd name="T110" fmla="*/ 1344 w 2606"/>
                <a:gd name="T111" fmla="*/ 226 h 1671"/>
                <a:gd name="T112" fmla="*/ 1369 w 2606"/>
                <a:gd name="T113" fmla="*/ 142 h 1671"/>
                <a:gd name="T114" fmla="*/ 1251 w 2606"/>
                <a:gd name="T115" fmla="*/ 4 h 1671"/>
                <a:gd name="T116" fmla="*/ 1145 w 2606"/>
                <a:gd name="T117" fmla="*/ 42 h 1671"/>
                <a:gd name="T118" fmla="*/ 1023 w 2606"/>
                <a:gd name="T119" fmla="*/ 115 h 1671"/>
                <a:gd name="T120" fmla="*/ 961 w 2606"/>
                <a:gd name="T121" fmla="*/ 51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6" h="1671">
                  <a:moveTo>
                    <a:pt x="923" y="0"/>
                  </a:moveTo>
                  <a:lnTo>
                    <a:pt x="923" y="12"/>
                  </a:lnTo>
                  <a:lnTo>
                    <a:pt x="921" y="27"/>
                  </a:lnTo>
                  <a:lnTo>
                    <a:pt x="918" y="36"/>
                  </a:lnTo>
                  <a:lnTo>
                    <a:pt x="913" y="43"/>
                  </a:lnTo>
                  <a:lnTo>
                    <a:pt x="906" y="50"/>
                  </a:lnTo>
                  <a:lnTo>
                    <a:pt x="898" y="56"/>
                  </a:lnTo>
                  <a:lnTo>
                    <a:pt x="892" y="60"/>
                  </a:lnTo>
                  <a:lnTo>
                    <a:pt x="885" y="64"/>
                  </a:lnTo>
                  <a:lnTo>
                    <a:pt x="874" y="71"/>
                  </a:lnTo>
                  <a:lnTo>
                    <a:pt x="865" y="80"/>
                  </a:lnTo>
                  <a:lnTo>
                    <a:pt x="860" y="83"/>
                  </a:lnTo>
                  <a:lnTo>
                    <a:pt x="856" y="88"/>
                  </a:lnTo>
                  <a:lnTo>
                    <a:pt x="853" y="93"/>
                  </a:lnTo>
                  <a:lnTo>
                    <a:pt x="850" y="98"/>
                  </a:lnTo>
                  <a:lnTo>
                    <a:pt x="848" y="102"/>
                  </a:lnTo>
                  <a:lnTo>
                    <a:pt x="847" y="107"/>
                  </a:lnTo>
                  <a:lnTo>
                    <a:pt x="843" y="118"/>
                  </a:lnTo>
                  <a:lnTo>
                    <a:pt x="840" y="127"/>
                  </a:lnTo>
                  <a:lnTo>
                    <a:pt x="837" y="137"/>
                  </a:lnTo>
                  <a:lnTo>
                    <a:pt x="835" y="145"/>
                  </a:lnTo>
                  <a:lnTo>
                    <a:pt x="833" y="150"/>
                  </a:lnTo>
                  <a:lnTo>
                    <a:pt x="831" y="153"/>
                  </a:lnTo>
                  <a:lnTo>
                    <a:pt x="829" y="157"/>
                  </a:lnTo>
                  <a:lnTo>
                    <a:pt x="827" y="159"/>
                  </a:lnTo>
                  <a:lnTo>
                    <a:pt x="822" y="163"/>
                  </a:lnTo>
                  <a:lnTo>
                    <a:pt x="817" y="164"/>
                  </a:lnTo>
                  <a:lnTo>
                    <a:pt x="812" y="165"/>
                  </a:lnTo>
                  <a:lnTo>
                    <a:pt x="806" y="167"/>
                  </a:lnTo>
                  <a:lnTo>
                    <a:pt x="795" y="169"/>
                  </a:lnTo>
                  <a:lnTo>
                    <a:pt x="784" y="170"/>
                  </a:lnTo>
                  <a:lnTo>
                    <a:pt x="772" y="173"/>
                  </a:lnTo>
                  <a:lnTo>
                    <a:pt x="760" y="174"/>
                  </a:lnTo>
                  <a:lnTo>
                    <a:pt x="747" y="175"/>
                  </a:lnTo>
                  <a:lnTo>
                    <a:pt x="732" y="177"/>
                  </a:lnTo>
                  <a:lnTo>
                    <a:pt x="720" y="180"/>
                  </a:lnTo>
                  <a:lnTo>
                    <a:pt x="707" y="183"/>
                  </a:lnTo>
                  <a:lnTo>
                    <a:pt x="693" y="186"/>
                  </a:lnTo>
                  <a:lnTo>
                    <a:pt x="679" y="189"/>
                  </a:lnTo>
                  <a:lnTo>
                    <a:pt x="666" y="190"/>
                  </a:lnTo>
                  <a:lnTo>
                    <a:pt x="654" y="190"/>
                  </a:lnTo>
                  <a:lnTo>
                    <a:pt x="642" y="192"/>
                  </a:lnTo>
                  <a:lnTo>
                    <a:pt x="630" y="193"/>
                  </a:lnTo>
                  <a:lnTo>
                    <a:pt x="625" y="194"/>
                  </a:lnTo>
                  <a:lnTo>
                    <a:pt x="620" y="195"/>
                  </a:lnTo>
                  <a:lnTo>
                    <a:pt x="614" y="197"/>
                  </a:lnTo>
                  <a:lnTo>
                    <a:pt x="608" y="201"/>
                  </a:lnTo>
                  <a:lnTo>
                    <a:pt x="603" y="205"/>
                  </a:lnTo>
                  <a:lnTo>
                    <a:pt x="598" y="209"/>
                  </a:lnTo>
                  <a:lnTo>
                    <a:pt x="594" y="215"/>
                  </a:lnTo>
                  <a:lnTo>
                    <a:pt x="590" y="222"/>
                  </a:lnTo>
                  <a:lnTo>
                    <a:pt x="576" y="250"/>
                  </a:lnTo>
                  <a:lnTo>
                    <a:pt x="563" y="274"/>
                  </a:lnTo>
                  <a:lnTo>
                    <a:pt x="557" y="284"/>
                  </a:lnTo>
                  <a:lnTo>
                    <a:pt x="548" y="294"/>
                  </a:lnTo>
                  <a:lnTo>
                    <a:pt x="540" y="302"/>
                  </a:lnTo>
                  <a:lnTo>
                    <a:pt x="531" y="310"/>
                  </a:lnTo>
                  <a:lnTo>
                    <a:pt x="512" y="325"/>
                  </a:lnTo>
                  <a:lnTo>
                    <a:pt x="499" y="335"/>
                  </a:lnTo>
                  <a:lnTo>
                    <a:pt x="491" y="339"/>
                  </a:lnTo>
                  <a:lnTo>
                    <a:pt x="484" y="340"/>
                  </a:lnTo>
                  <a:lnTo>
                    <a:pt x="477" y="339"/>
                  </a:lnTo>
                  <a:lnTo>
                    <a:pt x="468" y="337"/>
                  </a:lnTo>
                  <a:lnTo>
                    <a:pt x="459" y="333"/>
                  </a:lnTo>
                  <a:lnTo>
                    <a:pt x="452" y="331"/>
                  </a:lnTo>
                  <a:lnTo>
                    <a:pt x="446" y="331"/>
                  </a:lnTo>
                  <a:lnTo>
                    <a:pt x="440" y="333"/>
                  </a:lnTo>
                  <a:lnTo>
                    <a:pt x="437" y="337"/>
                  </a:lnTo>
                  <a:lnTo>
                    <a:pt x="432" y="342"/>
                  </a:lnTo>
                  <a:lnTo>
                    <a:pt x="427" y="352"/>
                  </a:lnTo>
                  <a:lnTo>
                    <a:pt x="421" y="363"/>
                  </a:lnTo>
                  <a:lnTo>
                    <a:pt x="419" y="370"/>
                  </a:lnTo>
                  <a:lnTo>
                    <a:pt x="418" y="375"/>
                  </a:lnTo>
                  <a:lnTo>
                    <a:pt x="418" y="379"/>
                  </a:lnTo>
                  <a:lnTo>
                    <a:pt x="419" y="384"/>
                  </a:lnTo>
                  <a:lnTo>
                    <a:pt x="421" y="390"/>
                  </a:lnTo>
                  <a:lnTo>
                    <a:pt x="425" y="396"/>
                  </a:lnTo>
                  <a:lnTo>
                    <a:pt x="427" y="400"/>
                  </a:lnTo>
                  <a:lnTo>
                    <a:pt x="430" y="403"/>
                  </a:lnTo>
                  <a:lnTo>
                    <a:pt x="430" y="405"/>
                  </a:lnTo>
                  <a:lnTo>
                    <a:pt x="428" y="407"/>
                  </a:lnTo>
                  <a:lnTo>
                    <a:pt x="426" y="409"/>
                  </a:lnTo>
                  <a:lnTo>
                    <a:pt x="424" y="411"/>
                  </a:lnTo>
                  <a:lnTo>
                    <a:pt x="419" y="414"/>
                  </a:lnTo>
                  <a:lnTo>
                    <a:pt x="415" y="415"/>
                  </a:lnTo>
                  <a:lnTo>
                    <a:pt x="412" y="415"/>
                  </a:lnTo>
                  <a:lnTo>
                    <a:pt x="407" y="415"/>
                  </a:lnTo>
                  <a:lnTo>
                    <a:pt x="399" y="413"/>
                  </a:lnTo>
                  <a:lnTo>
                    <a:pt x="389" y="411"/>
                  </a:lnTo>
                  <a:lnTo>
                    <a:pt x="380" y="410"/>
                  </a:lnTo>
                  <a:lnTo>
                    <a:pt x="371" y="410"/>
                  </a:lnTo>
                  <a:lnTo>
                    <a:pt x="367" y="411"/>
                  </a:lnTo>
                  <a:lnTo>
                    <a:pt x="363" y="414"/>
                  </a:lnTo>
                  <a:lnTo>
                    <a:pt x="358" y="417"/>
                  </a:lnTo>
                  <a:lnTo>
                    <a:pt x="354" y="422"/>
                  </a:lnTo>
                  <a:lnTo>
                    <a:pt x="346" y="434"/>
                  </a:lnTo>
                  <a:lnTo>
                    <a:pt x="338" y="448"/>
                  </a:lnTo>
                  <a:lnTo>
                    <a:pt x="330" y="466"/>
                  </a:lnTo>
                  <a:lnTo>
                    <a:pt x="321" y="485"/>
                  </a:lnTo>
                  <a:lnTo>
                    <a:pt x="313" y="508"/>
                  </a:lnTo>
                  <a:lnTo>
                    <a:pt x="306" y="533"/>
                  </a:lnTo>
                  <a:lnTo>
                    <a:pt x="301" y="555"/>
                  </a:lnTo>
                  <a:lnTo>
                    <a:pt x="296" y="574"/>
                  </a:lnTo>
                  <a:lnTo>
                    <a:pt x="294" y="580"/>
                  </a:lnTo>
                  <a:lnTo>
                    <a:pt x="292" y="586"/>
                  </a:lnTo>
                  <a:lnTo>
                    <a:pt x="288" y="591"/>
                  </a:lnTo>
                  <a:lnTo>
                    <a:pt x="285" y="597"/>
                  </a:lnTo>
                  <a:lnTo>
                    <a:pt x="277" y="606"/>
                  </a:lnTo>
                  <a:lnTo>
                    <a:pt x="271" y="616"/>
                  </a:lnTo>
                  <a:lnTo>
                    <a:pt x="267" y="630"/>
                  </a:lnTo>
                  <a:lnTo>
                    <a:pt x="263" y="644"/>
                  </a:lnTo>
                  <a:lnTo>
                    <a:pt x="261" y="650"/>
                  </a:lnTo>
                  <a:lnTo>
                    <a:pt x="258" y="656"/>
                  </a:lnTo>
                  <a:lnTo>
                    <a:pt x="256" y="661"/>
                  </a:lnTo>
                  <a:lnTo>
                    <a:pt x="252" y="665"/>
                  </a:lnTo>
                  <a:lnTo>
                    <a:pt x="235" y="676"/>
                  </a:lnTo>
                  <a:lnTo>
                    <a:pt x="214" y="688"/>
                  </a:lnTo>
                  <a:lnTo>
                    <a:pt x="204" y="694"/>
                  </a:lnTo>
                  <a:lnTo>
                    <a:pt x="194" y="701"/>
                  </a:lnTo>
                  <a:lnTo>
                    <a:pt x="185" y="711"/>
                  </a:lnTo>
                  <a:lnTo>
                    <a:pt x="178" y="722"/>
                  </a:lnTo>
                  <a:lnTo>
                    <a:pt x="162" y="747"/>
                  </a:lnTo>
                  <a:lnTo>
                    <a:pt x="147" y="774"/>
                  </a:lnTo>
                  <a:lnTo>
                    <a:pt x="140" y="787"/>
                  </a:lnTo>
                  <a:lnTo>
                    <a:pt x="134" y="799"/>
                  </a:lnTo>
                  <a:lnTo>
                    <a:pt x="129" y="812"/>
                  </a:lnTo>
                  <a:lnTo>
                    <a:pt x="126" y="823"/>
                  </a:lnTo>
                  <a:lnTo>
                    <a:pt x="125" y="832"/>
                  </a:lnTo>
                  <a:lnTo>
                    <a:pt x="125" y="842"/>
                  </a:lnTo>
                  <a:lnTo>
                    <a:pt x="125" y="850"/>
                  </a:lnTo>
                  <a:lnTo>
                    <a:pt x="126" y="856"/>
                  </a:lnTo>
                  <a:lnTo>
                    <a:pt x="130" y="867"/>
                  </a:lnTo>
                  <a:lnTo>
                    <a:pt x="132" y="874"/>
                  </a:lnTo>
                  <a:lnTo>
                    <a:pt x="135" y="876"/>
                  </a:lnTo>
                  <a:lnTo>
                    <a:pt x="137" y="877"/>
                  </a:lnTo>
                  <a:lnTo>
                    <a:pt x="140" y="880"/>
                  </a:lnTo>
                  <a:lnTo>
                    <a:pt x="143" y="881"/>
                  </a:lnTo>
                  <a:lnTo>
                    <a:pt x="153" y="883"/>
                  </a:lnTo>
                  <a:lnTo>
                    <a:pt x="163" y="889"/>
                  </a:lnTo>
                  <a:lnTo>
                    <a:pt x="169" y="893"/>
                  </a:lnTo>
                  <a:lnTo>
                    <a:pt x="174" y="898"/>
                  </a:lnTo>
                  <a:lnTo>
                    <a:pt x="179" y="902"/>
                  </a:lnTo>
                  <a:lnTo>
                    <a:pt x="182" y="908"/>
                  </a:lnTo>
                  <a:lnTo>
                    <a:pt x="188" y="919"/>
                  </a:lnTo>
                  <a:lnTo>
                    <a:pt x="193" y="931"/>
                  </a:lnTo>
                  <a:lnTo>
                    <a:pt x="198" y="947"/>
                  </a:lnTo>
                  <a:lnTo>
                    <a:pt x="200" y="958"/>
                  </a:lnTo>
                  <a:lnTo>
                    <a:pt x="203" y="965"/>
                  </a:lnTo>
                  <a:lnTo>
                    <a:pt x="204" y="974"/>
                  </a:lnTo>
                  <a:lnTo>
                    <a:pt x="204" y="986"/>
                  </a:lnTo>
                  <a:lnTo>
                    <a:pt x="200" y="1001"/>
                  </a:lnTo>
                  <a:lnTo>
                    <a:pt x="197" y="1010"/>
                  </a:lnTo>
                  <a:lnTo>
                    <a:pt x="192" y="1021"/>
                  </a:lnTo>
                  <a:lnTo>
                    <a:pt x="187" y="1029"/>
                  </a:lnTo>
                  <a:lnTo>
                    <a:pt x="182" y="1035"/>
                  </a:lnTo>
                  <a:lnTo>
                    <a:pt x="173" y="1043"/>
                  </a:lnTo>
                  <a:lnTo>
                    <a:pt x="164" y="1050"/>
                  </a:lnTo>
                  <a:lnTo>
                    <a:pt x="162" y="1054"/>
                  </a:lnTo>
                  <a:lnTo>
                    <a:pt x="160" y="1060"/>
                  </a:lnTo>
                  <a:lnTo>
                    <a:pt x="159" y="1068"/>
                  </a:lnTo>
                  <a:lnTo>
                    <a:pt x="157" y="1075"/>
                  </a:lnTo>
                  <a:lnTo>
                    <a:pt x="157" y="1091"/>
                  </a:lnTo>
                  <a:lnTo>
                    <a:pt x="156" y="1106"/>
                  </a:lnTo>
                  <a:lnTo>
                    <a:pt x="157" y="1110"/>
                  </a:lnTo>
                  <a:lnTo>
                    <a:pt x="160" y="1114"/>
                  </a:lnTo>
                  <a:lnTo>
                    <a:pt x="164" y="1116"/>
                  </a:lnTo>
                  <a:lnTo>
                    <a:pt x="169" y="1116"/>
                  </a:lnTo>
                  <a:lnTo>
                    <a:pt x="174" y="1115"/>
                  </a:lnTo>
                  <a:lnTo>
                    <a:pt x="180" y="1113"/>
                  </a:lnTo>
                  <a:lnTo>
                    <a:pt x="184" y="1108"/>
                  </a:lnTo>
                  <a:lnTo>
                    <a:pt x="186" y="1101"/>
                  </a:lnTo>
                  <a:lnTo>
                    <a:pt x="187" y="1089"/>
                  </a:lnTo>
                  <a:lnTo>
                    <a:pt x="186" y="1075"/>
                  </a:lnTo>
                  <a:lnTo>
                    <a:pt x="186" y="1069"/>
                  </a:lnTo>
                  <a:lnTo>
                    <a:pt x="187" y="1063"/>
                  </a:lnTo>
                  <a:lnTo>
                    <a:pt x="189" y="1057"/>
                  </a:lnTo>
                  <a:lnTo>
                    <a:pt x="192" y="1052"/>
                  </a:lnTo>
                  <a:lnTo>
                    <a:pt x="195" y="1052"/>
                  </a:lnTo>
                  <a:lnTo>
                    <a:pt x="201" y="1053"/>
                  </a:lnTo>
                  <a:lnTo>
                    <a:pt x="207" y="1056"/>
                  </a:lnTo>
                  <a:lnTo>
                    <a:pt x="214" y="1059"/>
                  </a:lnTo>
                  <a:lnTo>
                    <a:pt x="224" y="1064"/>
                  </a:lnTo>
                  <a:lnTo>
                    <a:pt x="232" y="1069"/>
                  </a:lnTo>
                  <a:lnTo>
                    <a:pt x="237" y="1070"/>
                  </a:lnTo>
                  <a:lnTo>
                    <a:pt x="241" y="1070"/>
                  </a:lnTo>
                  <a:lnTo>
                    <a:pt x="244" y="1070"/>
                  </a:lnTo>
                  <a:lnTo>
                    <a:pt x="248" y="1068"/>
                  </a:lnTo>
                  <a:lnTo>
                    <a:pt x="256" y="1060"/>
                  </a:lnTo>
                  <a:lnTo>
                    <a:pt x="269" y="1051"/>
                  </a:lnTo>
                  <a:lnTo>
                    <a:pt x="286" y="1040"/>
                  </a:lnTo>
                  <a:lnTo>
                    <a:pt x="307" y="1029"/>
                  </a:lnTo>
                  <a:lnTo>
                    <a:pt x="327" y="1021"/>
                  </a:lnTo>
                  <a:lnTo>
                    <a:pt x="343" y="1014"/>
                  </a:lnTo>
                  <a:lnTo>
                    <a:pt x="357" y="1007"/>
                  </a:lnTo>
                  <a:lnTo>
                    <a:pt x="371" y="1000"/>
                  </a:lnTo>
                  <a:lnTo>
                    <a:pt x="386" y="991"/>
                  </a:lnTo>
                  <a:lnTo>
                    <a:pt x="396" y="987"/>
                  </a:lnTo>
                  <a:lnTo>
                    <a:pt x="405" y="984"/>
                  </a:lnTo>
                  <a:lnTo>
                    <a:pt x="409" y="984"/>
                  </a:lnTo>
                  <a:lnTo>
                    <a:pt x="412" y="986"/>
                  </a:lnTo>
                  <a:lnTo>
                    <a:pt x="413" y="986"/>
                  </a:lnTo>
                  <a:lnTo>
                    <a:pt x="413" y="988"/>
                  </a:lnTo>
                  <a:lnTo>
                    <a:pt x="413" y="989"/>
                  </a:lnTo>
                  <a:lnTo>
                    <a:pt x="412" y="999"/>
                  </a:lnTo>
                  <a:lnTo>
                    <a:pt x="407" y="1012"/>
                  </a:lnTo>
                  <a:lnTo>
                    <a:pt x="405" y="1019"/>
                  </a:lnTo>
                  <a:lnTo>
                    <a:pt x="400" y="1024"/>
                  </a:lnTo>
                  <a:lnTo>
                    <a:pt x="395" y="1027"/>
                  </a:lnTo>
                  <a:lnTo>
                    <a:pt x="389" y="1031"/>
                  </a:lnTo>
                  <a:lnTo>
                    <a:pt x="376" y="1034"/>
                  </a:lnTo>
                  <a:lnTo>
                    <a:pt x="364" y="1035"/>
                  </a:lnTo>
                  <a:lnTo>
                    <a:pt x="359" y="1038"/>
                  </a:lnTo>
                  <a:lnTo>
                    <a:pt x="356" y="1040"/>
                  </a:lnTo>
                  <a:lnTo>
                    <a:pt x="352" y="1043"/>
                  </a:lnTo>
                  <a:lnTo>
                    <a:pt x="349" y="1047"/>
                  </a:lnTo>
                  <a:lnTo>
                    <a:pt x="345" y="1052"/>
                  </a:lnTo>
                  <a:lnTo>
                    <a:pt x="344" y="1058"/>
                  </a:lnTo>
                  <a:lnTo>
                    <a:pt x="342" y="1064"/>
                  </a:lnTo>
                  <a:lnTo>
                    <a:pt x="340" y="1071"/>
                  </a:lnTo>
                  <a:lnTo>
                    <a:pt x="339" y="1077"/>
                  </a:lnTo>
                  <a:lnTo>
                    <a:pt x="336" y="1081"/>
                  </a:lnTo>
                  <a:lnTo>
                    <a:pt x="333" y="1084"/>
                  </a:lnTo>
                  <a:lnTo>
                    <a:pt x="329" y="1087"/>
                  </a:lnTo>
                  <a:lnTo>
                    <a:pt x="319" y="1089"/>
                  </a:lnTo>
                  <a:lnTo>
                    <a:pt x="310" y="1089"/>
                  </a:lnTo>
                  <a:lnTo>
                    <a:pt x="305" y="1090"/>
                  </a:lnTo>
                  <a:lnTo>
                    <a:pt x="300" y="1094"/>
                  </a:lnTo>
                  <a:lnTo>
                    <a:pt x="296" y="1098"/>
                  </a:lnTo>
                  <a:lnTo>
                    <a:pt x="293" y="1104"/>
                  </a:lnTo>
                  <a:lnTo>
                    <a:pt x="286" y="1117"/>
                  </a:lnTo>
                  <a:lnTo>
                    <a:pt x="281" y="1129"/>
                  </a:lnTo>
                  <a:lnTo>
                    <a:pt x="279" y="1134"/>
                  </a:lnTo>
                  <a:lnTo>
                    <a:pt x="276" y="1138"/>
                  </a:lnTo>
                  <a:lnTo>
                    <a:pt x="274" y="1141"/>
                  </a:lnTo>
                  <a:lnTo>
                    <a:pt x="270" y="1142"/>
                  </a:lnTo>
                  <a:lnTo>
                    <a:pt x="262" y="1145"/>
                  </a:lnTo>
                  <a:lnTo>
                    <a:pt x="252" y="1144"/>
                  </a:lnTo>
                  <a:lnTo>
                    <a:pt x="248" y="1144"/>
                  </a:lnTo>
                  <a:lnTo>
                    <a:pt x="242" y="1145"/>
                  </a:lnTo>
                  <a:lnTo>
                    <a:pt x="237" y="1146"/>
                  </a:lnTo>
                  <a:lnTo>
                    <a:pt x="232" y="1148"/>
                  </a:lnTo>
                  <a:lnTo>
                    <a:pt x="223" y="1154"/>
                  </a:lnTo>
                  <a:lnTo>
                    <a:pt x="216" y="1161"/>
                  </a:lnTo>
                  <a:lnTo>
                    <a:pt x="203" y="1172"/>
                  </a:lnTo>
                  <a:lnTo>
                    <a:pt x="189" y="1184"/>
                  </a:lnTo>
                  <a:lnTo>
                    <a:pt x="184" y="1191"/>
                  </a:lnTo>
                  <a:lnTo>
                    <a:pt x="178" y="1198"/>
                  </a:lnTo>
                  <a:lnTo>
                    <a:pt x="173" y="1204"/>
                  </a:lnTo>
                  <a:lnTo>
                    <a:pt x="168" y="1215"/>
                  </a:lnTo>
                  <a:lnTo>
                    <a:pt x="164" y="1226"/>
                  </a:lnTo>
                  <a:lnTo>
                    <a:pt x="163" y="1235"/>
                  </a:lnTo>
                  <a:lnTo>
                    <a:pt x="163" y="1243"/>
                  </a:lnTo>
                  <a:lnTo>
                    <a:pt x="164" y="1251"/>
                  </a:lnTo>
                  <a:lnTo>
                    <a:pt x="164" y="1255"/>
                  </a:lnTo>
                  <a:lnTo>
                    <a:pt x="163" y="1259"/>
                  </a:lnTo>
                  <a:lnTo>
                    <a:pt x="160" y="1264"/>
                  </a:lnTo>
                  <a:lnTo>
                    <a:pt x="155" y="1268"/>
                  </a:lnTo>
                  <a:lnTo>
                    <a:pt x="144" y="1278"/>
                  </a:lnTo>
                  <a:lnTo>
                    <a:pt x="136" y="1285"/>
                  </a:lnTo>
                  <a:lnTo>
                    <a:pt x="129" y="1290"/>
                  </a:lnTo>
                  <a:lnTo>
                    <a:pt x="124" y="1292"/>
                  </a:lnTo>
                  <a:lnTo>
                    <a:pt x="119" y="1293"/>
                  </a:lnTo>
                  <a:lnTo>
                    <a:pt x="113" y="1293"/>
                  </a:lnTo>
                  <a:lnTo>
                    <a:pt x="109" y="1295"/>
                  </a:lnTo>
                  <a:lnTo>
                    <a:pt x="100" y="1298"/>
                  </a:lnTo>
                  <a:lnTo>
                    <a:pt x="92" y="1304"/>
                  </a:lnTo>
                  <a:lnTo>
                    <a:pt x="80" y="1314"/>
                  </a:lnTo>
                  <a:lnTo>
                    <a:pt x="75" y="1319"/>
                  </a:lnTo>
                  <a:lnTo>
                    <a:pt x="72" y="1325"/>
                  </a:lnTo>
                  <a:lnTo>
                    <a:pt x="69" y="1330"/>
                  </a:lnTo>
                  <a:lnTo>
                    <a:pt x="68" y="1335"/>
                  </a:lnTo>
                  <a:lnTo>
                    <a:pt x="66" y="1344"/>
                  </a:lnTo>
                  <a:lnTo>
                    <a:pt x="62" y="1353"/>
                  </a:lnTo>
                  <a:lnTo>
                    <a:pt x="54" y="1365"/>
                  </a:lnTo>
                  <a:lnTo>
                    <a:pt x="41" y="1379"/>
                  </a:lnTo>
                  <a:lnTo>
                    <a:pt x="27" y="1393"/>
                  </a:lnTo>
                  <a:lnTo>
                    <a:pt x="17" y="1404"/>
                  </a:lnTo>
                  <a:lnTo>
                    <a:pt x="14" y="1407"/>
                  </a:lnTo>
                  <a:lnTo>
                    <a:pt x="11" y="1412"/>
                  </a:lnTo>
                  <a:lnTo>
                    <a:pt x="10" y="1418"/>
                  </a:lnTo>
                  <a:lnTo>
                    <a:pt x="10" y="1423"/>
                  </a:lnTo>
                  <a:lnTo>
                    <a:pt x="10" y="1434"/>
                  </a:lnTo>
                  <a:lnTo>
                    <a:pt x="10" y="1443"/>
                  </a:lnTo>
                  <a:lnTo>
                    <a:pt x="9" y="1449"/>
                  </a:lnTo>
                  <a:lnTo>
                    <a:pt x="8" y="1455"/>
                  </a:lnTo>
                  <a:lnTo>
                    <a:pt x="5" y="1461"/>
                  </a:lnTo>
                  <a:lnTo>
                    <a:pt x="3" y="1468"/>
                  </a:lnTo>
                  <a:lnTo>
                    <a:pt x="0" y="1474"/>
                  </a:lnTo>
                  <a:lnTo>
                    <a:pt x="0" y="1478"/>
                  </a:lnTo>
                  <a:lnTo>
                    <a:pt x="4" y="1479"/>
                  </a:lnTo>
                  <a:lnTo>
                    <a:pt x="11" y="1481"/>
                  </a:lnTo>
                  <a:lnTo>
                    <a:pt x="22" y="1485"/>
                  </a:lnTo>
                  <a:lnTo>
                    <a:pt x="34" y="1488"/>
                  </a:lnTo>
                  <a:lnTo>
                    <a:pt x="44" y="1492"/>
                  </a:lnTo>
                  <a:lnTo>
                    <a:pt x="54" y="1494"/>
                  </a:lnTo>
                  <a:lnTo>
                    <a:pt x="60" y="1494"/>
                  </a:lnTo>
                  <a:lnTo>
                    <a:pt x="65" y="1494"/>
                  </a:lnTo>
                  <a:lnTo>
                    <a:pt x="68" y="1493"/>
                  </a:lnTo>
                  <a:lnTo>
                    <a:pt x="73" y="1491"/>
                  </a:lnTo>
                  <a:lnTo>
                    <a:pt x="80" y="1487"/>
                  </a:lnTo>
                  <a:lnTo>
                    <a:pt x="87" y="1484"/>
                  </a:lnTo>
                  <a:lnTo>
                    <a:pt x="92" y="1482"/>
                  </a:lnTo>
                  <a:lnTo>
                    <a:pt x="97" y="1482"/>
                  </a:lnTo>
                  <a:lnTo>
                    <a:pt x="100" y="1484"/>
                  </a:lnTo>
                  <a:lnTo>
                    <a:pt x="105" y="1485"/>
                  </a:lnTo>
                  <a:lnTo>
                    <a:pt x="110" y="1486"/>
                  </a:lnTo>
                  <a:lnTo>
                    <a:pt x="113" y="1489"/>
                  </a:lnTo>
                  <a:lnTo>
                    <a:pt x="117" y="1493"/>
                  </a:lnTo>
                  <a:lnTo>
                    <a:pt x="122" y="1499"/>
                  </a:lnTo>
                  <a:lnTo>
                    <a:pt x="129" y="1512"/>
                  </a:lnTo>
                  <a:lnTo>
                    <a:pt x="137" y="1526"/>
                  </a:lnTo>
                  <a:lnTo>
                    <a:pt x="142" y="1533"/>
                  </a:lnTo>
                  <a:lnTo>
                    <a:pt x="147" y="1539"/>
                  </a:lnTo>
                  <a:lnTo>
                    <a:pt x="153" y="1544"/>
                  </a:lnTo>
                  <a:lnTo>
                    <a:pt x="159" y="1547"/>
                  </a:lnTo>
                  <a:lnTo>
                    <a:pt x="173" y="1549"/>
                  </a:lnTo>
                  <a:lnTo>
                    <a:pt x="188" y="1554"/>
                  </a:lnTo>
                  <a:lnTo>
                    <a:pt x="195" y="1557"/>
                  </a:lnTo>
                  <a:lnTo>
                    <a:pt x="201" y="1561"/>
                  </a:lnTo>
                  <a:lnTo>
                    <a:pt x="206" y="1567"/>
                  </a:lnTo>
                  <a:lnTo>
                    <a:pt x="210" y="1573"/>
                  </a:lnTo>
                  <a:lnTo>
                    <a:pt x="213" y="1586"/>
                  </a:lnTo>
                  <a:lnTo>
                    <a:pt x="217" y="1598"/>
                  </a:lnTo>
                  <a:lnTo>
                    <a:pt x="222" y="1611"/>
                  </a:lnTo>
                  <a:lnTo>
                    <a:pt x="226" y="1625"/>
                  </a:lnTo>
                  <a:lnTo>
                    <a:pt x="231" y="1631"/>
                  </a:lnTo>
                  <a:lnTo>
                    <a:pt x="235" y="1637"/>
                  </a:lnTo>
                  <a:lnTo>
                    <a:pt x="239" y="1642"/>
                  </a:lnTo>
                  <a:lnTo>
                    <a:pt x="245" y="1645"/>
                  </a:lnTo>
                  <a:lnTo>
                    <a:pt x="251" y="1649"/>
                  </a:lnTo>
                  <a:lnTo>
                    <a:pt x="257" y="1651"/>
                  </a:lnTo>
                  <a:lnTo>
                    <a:pt x="263" y="1652"/>
                  </a:lnTo>
                  <a:lnTo>
                    <a:pt x="269" y="1652"/>
                  </a:lnTo>
                  <a:lnTo>
                    <a:pt x="286" y="1652"/>
                  </a:lnTo>
                  <a:lnTo>
                    <a:pt x="307" y="1651"/>
                  </a:lnTo>
                  <a:lnTo>
                    <a:pt x="329" y="1650"/>
                  </a:lnTo>
                  <a:lnTo>
                    <a:pt x="345" y="1651"/>
                  </a:lnTo>
                  <a:lnTo>
                    <a:pt x="357" y="1652"/>
                  </a:lnTo>
                  <a:lnTo>
                    <a:pt x="367" y="1652"/>
                  </a:lnTo>
                  <a:lnTo>
                    <a:pt x="375" y="1650"/>
                  </a:lnTo>
                  <a:lnTo>
                    <a:pt x="384" y="1645"/>
                  </a:lnTo>
                  <a:lnTo>
                    <a:pt x="396" y="1639"/>
                  </a:lnTo>
                  <a:lnTo>
                    <a:pt x="412" y="1634"/>
                  </a:lnTo>
                  <a:lnTo>
                    <a:pt x="419" y="1633"/>
                  </a:lnTo>
                  <a:lnTo>
                    <a:pt x="427" y="1633"/>
                  </a:lnTo>
                  <a:lnTo>
                    <a:pt x="434" y="1633"/>
                  </a:lnTo>
                  <a:lnTo>
                    <a:pt x="440" y="1634"/>
                  </a:lnTo>
                  <a:lnTo>
                    <a:pt x="451" y="1638"/>
                  </a:lnTo>
                  <a:lnTo>
                    <a:pt x="462" y="1644"/>
                  </a:lnTo>
                  <a:lnTo>
                    <a:pt x="470" y="1649"/>
                  </a:lnTo>
                  <a:lnTo>
                    <a:pt x="478" y="1652"/>
                  </a:lnTo>
                  <a:lnTo>
                    <a:pt x="487" y="1656"/>
                  </a:lnTo>
                  <a:lnTo>
                    <a:pt x="491" y="1657"/>
                  </a:lnTo>
                  <a:lnTo>
                    <a:pt x="494" y="1657"/>
                  </a:lnTo>
                  <a:lnTo>
                    <a:pt x="496" y="1655"/>
                  </a:lnTo>
                  <a:lnTo>
                    <a:pt x="500" y="1650"/>
                  </a:lnTo>
                  <a:lnTo>
                    <a:pt x="504" y="1644"/>
                  </a:lnTo>
                  <a:lnTo>
                    <a:pt x="509" y="1637"/>
                  </a:lnTo>
                  <a:lnTo>
                    <a:pt x="514" y="1632"/>
                  </a:lnTo>
                  <a:lnTo>
                    <a:pt x="525" y="1624"/>
                  </a:lnTo>
                  <a:lnTo>
                    <a:pt x="538" y="1614"/>
                  </a:lnTo>
                  <a:lnTo>
                    <a:pt x="544" y="1611"/>
                  </a:lnTo>
                  <a:lnTo>
                    <a:pt x="547" y="1607"/>
                  </a:lnTo>
                  <a:lnTo>
                    <a:pt x="548" y="1601"/>
                  </a:lnTo>
                  <a:lnTo>
                    <a:pt x="547" y="1590"/>
                  </a:lnTo>
                  <a:lnTo>
                    <a:pt x="547" y="1582"/>
                  </a:lnTo>
                  <a:lnTo>
                    <a:pt x="547" y="1573"/>
                  </a:lnTo>
                  <a:lnTo>
                    <a:pt x="550" y="1564"/>
                  </a:lnTo>
                  <a:lnTo>
                    <a:pt x="553" y="1558"/>
                  </a:lnTo>
                  <a:lnTo>
                    <a:pt x="560" y="1547"/>
                  </a:lnTo>
                  <a:lnTo>
                    <a:pt x="565" y="1536"/>
                  </a:lnTo>
                  <a:lnTo>
                    <a:pt x="569" y="1524"/>
                  </a:lnTo>
                  <a:lnTo>
                    <a:pt x="571" y="1512"/>
                  </a:lnTo>
                  <a:lnTo>
                    <a:pt x="575" y="1506"/>
                  </a:lnTo>
                  <a:lnTo>
                    <a:pt x="579" y="1501"/>
                  </a:lnTo>
                  <a:lnTo>
                    <a:pt x="586" y="1497"/>
                  </a:lnTo>
                  <a:lnTo>
                    <a:pt x="596" y="1492"/>
                  </a:lnTo>
                  <a:lnTo>
                    <a:pt x="614" y="1485"/>
                  </a:lnTo>
                  <a:lnTo>
                    <a:pt x="630" y="1478"/>
                  </a:lnTo>
                  <a:lnTo>
                    <a:pt x="641" y="1473"/>
                  </a:lnTo>
                  <a:lnTo>
                    <a:pt x="654" y="1467"/>
                  </a:lnTo>
                  <a:lnTo>
                    <a:pt x="666" y="1462"/>
                  </a:lnTo>
                  <a:lnTo>
                    <a:pt x="677" y="1456"/>
                  </a:lnTo>
                  <a:lnTo>
                    <a:pt x="679" y="1455"/>
                  </a:lnTo>
                  <a:lnTo>
                    <a:pt x="680" y="1454"/>
                  </a:lnTo>
                  <a:lnTo>
                    <a:pt x="680" y="1453"/>
                  </a:lnTo>
                  <a:lnTo>
                    <a:pt x="680" y="1450"/>
                  </a:lnTo>
                  <a:lnTo>
                    <a:pt x="679" y="1447"/>
                  </a:lnTo>
                  <a:lnTo>
                    <a:pt x="676" y="1443"/>
                  </a:lnTo>
                  <a:lnTo>
                    <a:pt x="666" y="1434"/>
                  </a:lnTo>
                  <a:lnTo>
                    <a:pt x="658" y="1426"/>
                  </a:lnTo>
                  <a:lnTo>
                    <a:pt x="648" y="1415"/>
                  </a:lnTo>
                  <a:lnTo>
                    <a:pt x="636" y="1399"/>
                  </a:lnTo>
                  <a:lnTo>
                    <a:pt x="630" y="1390"/>
                  </a:lnTo>
                  <a:lnTo>
                    <a:pt x="625" y="1380"/>
                  </a:lnTo>
                  <a:lnTo>
                    <a:pt x="621" y="1372"/>
                  </a:lnTo>
                  <a:lnTo>
                    <a:pt x="617" y="1363"/>
                  </a:lnTo>
                  <a:lnTo>
                    <a:pt x="616" y="1356"/>
                  </a:lnTo>
                  <a:lnTo>
                    <a:pt x="615" y="1348"/>
                  </a:lnTo>
                  <a:lnTo>
                    <a:pt x="615" y="1341"/>
                  </a:lnTo>
                  <a:lnTo>
                    <a:pt x="616" y="1335"/>
                  </a:lnTo>
                  <a:lnTo>
                    <a:pt x="617" y="1330"/>
                  </a:lnTo>
                  <a:lnTo>
                    <a:pt x="619" y="1328"/>
                  </a:lnTo>
                  <a:lnTo>
                    <a:pt x="621" y="1329"/>
                  </a:lnTo>
                  <a:lnTo>
                    <a:pt x="625" y="1333"/>
                  </a:lnTo>
                  <a:lnTo>
                    <a:pt x="629" y="1348"/>
                  </a:lnTo>
                  <a:lnTo>
                    <a:pt x="636" y="1367"/>
                  </a:lnTo>
                  <a:lnTo>
                    <a:pt x="641" y="1378"/>
                  </a:lnTo>
                  <a:lnTo>
                    <a:pt x="648" y="1387"/>
                  </a:lnTo>
                  <a:lnTo>
                    <a:pt x="655" y="1397"/>
                  </a:lnTo>
                  <a:lnTo>
                    <a:pt x="666" y="1406"/>
                  </a:lnTo>
                  <a:lnTo>
                    <a:pt x="677" y="1416"/>
                  </a:lnTo>
                  <a:lnTo>
                    <a:pt x="689" y="1426"/>
                  </a:lnTo>
                  <a:lnTo>
                    <a:pt x="701" y="1437"/>
                  </a:lnTo>
                  <a:lnTo>
                    <a:pt x="713" y="1450"/>
                  </a:lnTo>
                  <a:lnTo>
                    <a:pt x="734" y="1474"/>
                  </a:lnTo>
                  <a:lnTo>
                    <a:pt x="751" y="1494"/>
                  </a:lnTo>
                  <a:lnTo>
                    <a:pt x="761" y="1507"/>
                  </a:lnTo>
                  <a:lnTo>
                    <a:pt x="776" y="1520"/>
                  </a:lnTo>
                  <a:lnTo>
                    <a:pt x="781" y="1527"/>
                  </a:lnTo>
                  <a:lnTo>
                    <a:pt x="787" y="1535"/>
                  </a:lnTo>
                  <a:lnTo>
                    <a:pt x="792" y="1541"/>
                  </a:lnTo>
                  <a:lnTo>
                    <a:pt x="793" y="1547"/>
                  </a:lnTo>
                  <a:lnTo>
                    <a:pt x="791" y="1556"/>
                  </a:lnTo>
                  <a:lnTo>
                    <a:pt x="785" y="1570"/>
                  </a:lnTo>
                  <a:lnTo>
                    <a:pt x="781" y="1577"/>
                  </a:lnTo>
                  <a:lnTo>
                    <a:pt x="780" y="1585"/>
                  </a:lnTo>
                  <a:lnTo>
                    <a:pt x="779" y="1587"/>
                  </a:lnTo>
                  <a:lnTo>
                    <a:pt x="779" y="1589"/>
                  </a:lnTo>
                  <a:lnTo>
                    <a:pt x="780" y="1592"/>
                  </a:lnTo>
                  <a:lnTo>
                    <a:pt x="781" y="1594"/>
                  </a:lnTo>
                  <a:lnTo>
                    <a:pt x="785" y="1598"/>
                  </a:lnTo>
                  <a:lnTo>
                    <a:pt x="789" y="1600"/>
                  </a:lnTo>
                  <a:lnTo>
                    <a:pt x="792" y="1601"/>
                  </a:lnTo>
                  <a:lnTo>
                    <a:pt x="796" y="1602"/>
                  </a:lnTo>
                  <a:lnTo>
                    <a:pt x="803" y="1602"/>
                  </a:lnTo>
                  <a:lnTo>
                    <a:pt x="811" y="1602"/>
                  </a:lnTo>
                  <a:lnTo>
                    <a:pt x="819" y="1600"/>
                  </a:lnTo>
                  <a:lnTo>
                    <a:pt x="828" y="1599"/>
                  </a:lnTo>
                  <a:lnTo>
                    <a:pt x="836" y="1599"/>
                  </a:lnTo>
                  <a:lnTo>
                    <a:pt x="843" y="1599"/>
                  </a:lnTo>
                  <a:lnTo>
                    <a:pt x="855" y="1602"/>
                  </a:lnTo>
                  <a:lnTo>
                    <a:pt x="866" y="1606"/>
                  </a:lnTo>
                  <a:lnTo>
                    <a:pt x="875" y="1611"/>
                  </a:lnTo>
                  <a:lnTo>
                    <a:pt x="885" y="1615"/>
                  </a:lnTo>
                  <a:lnTo>
                    <a:pt x="894" y="1621"/>
                  </a:lnTo>
                  <a:lnTo>
                    <a:pt x="903" y="1627"/>
                  </a:lnTo>
                  <a:lnTo>
                    <a:pt x="911" y="1634"/>
                  </a:lnTo>
                  <a:lnTo>
                    <a:pt x="919" y="1643"/>
                  </a:lnTo>
                  <a:lnTo>
                    <a:pt x="924" y="1648"/>
                  </a:lnTo>
                  <a:lnTo>
                    <a:pt x="930" y="1652"/>
                  </a:lnTo>
                  <a:lnTo>
                    <a:pt x="937" y="1655"/>
                  </a:lnTo>
                  <a:lnTo>
                    <a:pt x="943" y="1658"/>
                  </a:lnTo>
                  <a:lnTo>
                    <a:pt x="950" y="1659"/>
                  </a:lnTo>
                  <a:lnTo>
                    <a:pt x="959" y="1659"/>
                  </a:lnTo>
                  <a:lnTo>
                    <a:pt x="966" y="1659"/>
                  </a:lnTo>
                  <a:lnTo>
                    <a:pt x="974" y="1658"/>
                  </a:lnTo>
                  <a:lnTo>
                    <a:pt x="986" y="1658"/>
                  </a:lnTo>
                  <a:lnTo>
                    <a:pt x="998" y="1658"/>
                  </a:lnTo>
                  <a:lnTo>
                    <a:pt x="1004" y="1657"/>
                  </a:lnTo>
                  <a:lnTo>
                    <a:pt x="1007" y="1656"/>
                  </a:lnTo>
                  <a:lnTo>
                    <a:pt x="1010" y="1655"/>
                  </a:lnTo>
                  <a:lnTo>
                    <a:pt x="1011" y="1652"/>
                  </a:lnTo>
                  <a:lnTo>
                    <a:pt x="1011" y="1650"/>
                  </a:lnTo>
                  <a:lnTo>
                    <a:pt x="1012" y="1648"/>
                  </a:lnTo>
                  <a:lnTo>
                    <a:pt x="1012" y="1643"/>
                  </a:lnTo>
                  <a:lnTo>
                    <a:pt x="1014" y="1639"/>
                  </a:lnTo>
                  <a:lnTo>
                    <a:pt x="1018" y="1636"/>
                  </a:lnTo>
                  <a:lnTo>
                    <a:pt x="1023" y="1633"/>
                  </a:lnTo>
                  <a:lnTo>
                    <a:pt x="1026" y="1632"/>
                  </a:lnTo>
                  <a:lnTo>
                    <a:pt x="1030" y="1631"/>
                  </a:lnTo>
                  <a:lnTo>
                    <a:pt x="1033" y="1632"/>
                  </a:lnTo>
                  <a:lnTo>
                    <a:pt x="1037" y="1633"/>
                  </a:lnTo>
                  <a:lnTo>
                    <a:pt x="1038" y="1634"/>
                  </a:lnTo>
                  <a:lnTo>
                    <a:pt x="1041" y="1634"/>
                  </a:lnTo>
                  <a:lnTo>
                    <a:pt x="1042" y="1633"/>
                  </a:lnTo>
                  <a:lnTo>
                    <a:pt x="1043" y="1631"/>
                  </a:lnTo>
                  <a:lnTo>
                    <a:pt x="1047" y="1625"/>
                  </a:lnTo>
                  <a:lnTo>
                    <a:pt x="1049" y="1618"/>
                  </a:lnTo>
                  <a:lnTo>
                    <a:pt x="1054" y="1600"/>
                  </a:lnTo>
                  <a:lnTo>
                    <a:pt x="1056" y="1590"/>
                  </a:lnTo>
                  <a:lnTo>
                    <a:pt x="1058" y="1585"/>
                  </a:lnTo>
                  <a:lnTo>
                    <a:pt x="1063" y="1579"/>
                  </a:lnTo>
                  <a:lnTo>
                    <a:pt x="1068" y="1574"/>
                  </a:lnTo>
                  <a:lnTo>
                    <a:pt x="1074" y="1569"/>
                  </a:lnTo>
                  <a:lnTo>
                    <a:pt x="1081" y="1566"/>
                  </a:lnTo>
                  <a:lnTo>
                    <a:pt x="1089" y="1562"/>
                  </a:lnTo>
                  <a:lnTo>
                    <a:pt x="1096" y="1560"/>
                  </a:lnTo>
                  <a:lnTo>
                    <a:pt x="1105" y="1558"/>
                  </a:lnTo>
                  <a:lnTo>
                    <a:pt x="1114" y="1557"/>
                  </a:lnTo>
                  <a:lnTo>
                    <a:pt x="1123" y="1558"/>
                  </a:lnTo>
                  <a:lnTo>
                    <a:pt x="1131" y="1560"/>
                  </a:lnTo>
                  <a:lnTo>
                    <a:pt x="1138" y="1561"/>
                  </a:lnTo>
                  <a:lnTo>
                    <a:pt x="1145" y="1563"/>
                  </a:lnTo>
                  <a:lnTo>
                    <a:pt x="1150" y="1568"/>
                  </a:lnTo>
                  <a:lnTo>
                    <a:pt x="1154" y="1571"/>
                  </a:lnTo>
                  <a:lnTo>
                    <a:pt x="1156" y="1577"/>
                  </a:lnTo>
                  <a:lnTo>
                    <a:pt x="1157" y="1583"/>
                  </a:lnTo>
                  <a:lnTo>
                    <a:pt x="1159" y="1588"/>
                  </a:lnTo>
                  <a:lnTo>
                    <a:pt x="1163" y="1593"/>
                  </a:lnTo>
                  <a:lnTo>
                    <a:pt x="1165" y="1596"/>
                  </a:lnTo>
                  <a:lnTo>
                    <a:pt x="1171" y="1605"/>
                  </a:lnTo>
                  <a:lnTo>
                    <a:pt x="1177" y="1614"/>
                  </a:lnTo>
                  <a:lnTo>
                    <a:pt x="1181" y="1626"/>
                  </a:lnTo>
                  <a:lnTo>
                    <a:pt x="1184" y="1639"/>
                  </a:lnTo>
                  <a:lnTo>
                    <a:pt x="1187" y="1652"/>
                  </a:lnTo>
                  <a:lnTo>
                    <a:pt x="1190" y="1662"/>
                  </a:lnTo>
                  <a:lnTo>
                    <a:pt x="1193" y="1667"/>
                  </a:lnTo>
                  <a:lnTo>
                    <a:pt x="1196" y="1669"/>
                  </a:lnTo>
                  <a:lnTo>
                    <a:pt x="1200" y="1671"/>
                  </a:lnTo>
                  <a:lnTo>
                    <a:pt x="1203" y="1671"/>
                  </a:lnTo>
                  <a:lnTo>
                    <a:pt x="1208" y="1671"/>
                  </a:lnTo>
                  <a:lnTo>
                    <a:pt x="1213" y="1670"/>
                  </a:lnTo>
                  <a:lnTo>
                    <a:pt x="1217" y="1668"/>
                  </a:lnTo>
                  <a:lnTo>
                    <a:pt x="1221" y="1665"/>
                  </a:lnTo>
                  <a:lnTo>
                    <a:pt x="1228" y="1658"/>
                  </a:lnTo>
                  <a:lnTo>
                    <a:pt x="1234" y="1655"/>
                  </a:lnTo>
                  <a:lnTo>
                    <a:pt x="1243" y="1651"/>
                  </a:lnTo>
                  <a:lnTo>
                    <a:pt x="1253" y="1650"/>
                  </a:lnTo>
                  <a:lnTo>
                    <a:pt x="1258" y="1649"/>
                  </a:lnTo>
                  <a:lnTo>
                    <a:pt x="1263" y="1648"/>
                  </a:lnTo>
                  <a:lnTo>
                    <a:pt x="1266" y="1646"/>
                  </a:lnTo>
                  <a:lnTo>
                    <a:pt x="1269" y="1644"/>
                  </a:lnTo>
                  <a:lnTo>
                    <a:pt x="1271" y="1642"/>
                  </a:lnTo>
                  <a:lnTo>
                    <a:pt x="1272" y="1637"/>
                  </a:lnTo>
                  <a:lnTo>
                    <a:pt x="1274" y="1632"/>
                  </a:lnTo>
                  <a:lnTo>
                    <a:pt x="1274" y="1626"/>
                  </a:lnTo>
                  <a:lnTo>
                    <a:pt x="1274" y="1615"/>
                  </a:lnTo>
                  <a:lnTo>
                    <a:pt x="1275" y="1602"/>
                  </a:lnTo>
                  <a:lnTo>
                    <a:pt x="1275" y="1587"/>
                  </a:lnTo>
                  <a:lnTo>
                    <a:pt x="1276" y="1571"/>
                  </a:lnTo>
                  <a:lnTo>
                    <a:pt x="1277" y="1560"/>
                  </a:lnTo>
                  <a:lnTo>
                    <a:pt x="1280" y="1550"/>
                  </a:lnTo>
                  <a:lnTo>
                    <a:pt x="1283" y="1543"/>
                  </a:lnTo>
                  <a:lnTo>
                    <a:pt x="1287" y="1537"/>
                  </a:lnTo>
                  <a:lnTo>
                    <a:pt x="1294" y="1530"/>
                  </a:lnTo>
                  <a:lnTo>
                    <a:pt x="1301" y="1525"/>
                  </a:lnTo>
                  <a:lnTo>
                    <a:pt x="1308" y="1522"/>
                  </a:lnTo>
                  <a:lnTo>
                    <a:pt x="1314" y="1519"/>
                  </a:lnTo>
                  <a:lnTo>
                    <a:pt x="1321" y="1518"/>
                  </a:lnTo>
                  <a:lnTo>
                    <a:pt x="1328" y="1518"/>
                  </a:lnTo>
                  <a:lnTo>
                    <a:pt x="1335" y="1518"/>
                  </a:lnTo>
                  <a:lnTo>
                    <a:pt x="1341" y="1519"/>
                  </a:lnTo>
                  <a:lnTo>
                    <a:pt x="1350" y="1522"/>
                  </a:lnTo>
                  <a:lnTo>
                    <a:pt x="1357" y="1523"/>
                  </a:lnTo>
                  <a:lnTo>
                    <a:pt x="1363" y="1523"/>
                  </a:lnTo>
                  <a:lnTo>
                    <a:pt x="1370" y="1522"/>
                  </a:lnTo>
                  <a:lnTo>
                    <a:pt x="1375" y="1520"/>
                  </a:lnTo>
                  <a:lnTo>
                    <a:pt x="1378" y="1518"/>
                  </a:lnTo>
                  <a:lnTo>
                    <a:pt x="1381" y="1514"/>
                  </a:lnTo>
                  <a:lnTo>
                    <a:pt x="1382" y="1510"/>
                  </a:lnTo>
                  <a:lnTo>
                    <a:pt x="1378" y="1499"/>
                  </a:lnTo>
                  <a:lnTo>
                    <a:pt x="1372" y="1488"/>
                  </a:lnTo>
                  <a:lnTo>
                    <a:pt x="1371" y="1482"/>
                  </a:lnTo>
                  <a:lnTo>
                    <a:pt x="1371" y="1476"/>
                  </a:lnTo>
                  <a:lnTo>
                    <a:pt x="1372" y="1472"/>
                  </a:lnTo>
                  <a:lnTo>
                    <a:pt x="1377" y="1466"/>
                  </a:lnTo>
                  <a:lnTo>
                    <a:pt x="1388" y="1454"/>
                  </a:lnTo>
                  <a:lnTo>
                    <a:pt x="1398" y="1442"/>
                  </a:lnTo>
                  <a:lnTo>
                    <a:pt x="1402" y="1435"/>
                  </a:lnTo>
                  <a:lnTo>
                    <a:pt x="1406" y="1428"/>
                  </a:lnTo>
                  <a:lnTo>
                    <a:pt x="1408" y="1419"/>
                  </a:lnTo>
                  <a:lnTo>
                    <a:pt x="1409" y="1410"/>
                  </a:lnTo>
                  <a:lnTo>
                    <a:pt x="1409" y="1393"/>
                  </a:lnTo>
                  <a:lnTo>
                    <a:pt x="1408" y="1379"/>
                  </a:lnTo>
                  <a:lnTo>
                    <a:pt x="1410" y="1374"/>
                  </a:lnTo>
                  <a:lnTo>
                    <a:pt x="1413" y="1369"/>
                  </a:lnTo>
                  <a:lnTo>
                    <a:pt x="1417" y="1367"/>
                  </a:lnTo>
                  <a:lnTo>
                    <a:pt x="1426" y="1365"/>
                  </a:lnTo>
                  <a:lnTo>
                    <a:pt x="1444" y="1361"/>
                  </a:lnTo>
                  <a:lnTo>
                    <a:pt x="1460" y="1358"/>
                  </a:lnTo>
                  <a:lnTo>
                    <a:pt x="1467" y="1355"/>
                  </a:lnTo>
                  <a:lnTo>
                    <a:pt x="1474" y="1352"/>
                  </a:lnTo>
                  <a:lnTo>
                    <a:pt x="1482" y="1348"/>
                  </a:lnTo>
                  <a:lnTo>
                    <a:pt x="1489" y="1343"/>
                  </a:lnTo>
                  <a:lnTo>
                    <a:pt x="1498" y="1336"/>
                  </a:lnTo>
                  <a:lnTo>
                    <a:pt x="1509" y="1330"/>
                  </a:lnTo>
                  <a:lnTo>
                    <a:pt x="1516" y="1328"/>
                  </a:lnTo>
                  <a:lnTo>
                    <a:pt x="1522" y="1327"/>
                  </a:lnTo>
                  <a:lnTo>
                    <a:pt x="1529" y="1327"/>
                  </a:lnTo>
                  <a:lnTo>
                    <a:pt x="1537" y="1327"/>
                  </a:lnTo>
                  <a:lnTo>
                    <a:pt x="1554" y="1330"/>
                  </a:lnTo>
                  <a:lnTo>
                    <a:pt x="1568" y="1334"/>
                  </a:lnTo>
                  <a:lnTo>
                    <a:pt x="1573" y="1329"/>
                  </a:lnTo>
                  <a:lnTo>
                    <a:pt x="1577" y="1325"/>
                  </a:lnTo>
                  <a:lnTo>
                    <a:pt x="1579" y="1319"/>
                  </a:lnTo>
                  <a:lnTo>
                    <a:pt x="1581" y="1315"/>
                  </a:lnTo>
                  <a:lnTo>
                    <a:pt x="1583" y="1299"/>
                  </a:lnTo>
                  <a:lnTo>
                    <a:pt x="1581" y="1280"/>
                  </a:lnTo>
                  <a:lnTo>
                    <a:pt x="1581" y="1271"/>
                  </a:lnTo>
                  <a:lnTo>
                    <a:pt x="1583" y="1262"/>
                  </a:lnTo>
                  <a:lnTo>
                    <a:pt x="1585" y="1254"/>
                  </a:lnTo>
                  <a:lnTo>
                    <a:pt x="1589" y="1247"/>
                  </a:lnTo>
                  <a:lnTo>
                    <a:pt x="1599" y="1236"/>
                  </a:lnTo>
                  <a:lnTo>
                    <a:pt x="1609" y="1227"/>
                  </a:lnTo>
                  <a:lnTo>
                    <a:pt x="1617" y="1220"/>
                  </a:lnTo>
                  <a:lnTo>
                    <a:pt x="1622" y="1211"/>
                  </a:lnTo>
                  <a:lnTo>
                    <a:pt x="1623" y="1208"/>
                  </a:lnTo>
                  <a:lnTo>
                    <a:pt x="1624" y="1205"/>
                  </a:lnTo>
                  <a:lnTo>
                    <a:pt x="1627" y="1203"/>
                  </a:lnTo>
                  <a:lnTo>
                    <a:pt x="1629" y="1202"/>
                  </a:lnTo>
                  <a:lnTo>
                    <a:pt x="1634" y="1202"/>
                  </a:lnTo>
                  <a:lnTo>
                    <a:pt x="1639" y="1202"/>
                  </a:lnTo>
                  <a:lnTo>
                    <a:pt x="1641" y="1202"/>
                  </a:lnTo>
                  <a:lnTo>
                    <a:pt x="1642" y="1202"/>
                  </a:lnTo>
                  <a:lnTo>
                    <a:pt x="1644" y="1199"/>
                  </a:lnTo>
                  <a:lnTo>
                    <a:pt x="1646" y="1197"/>
                  </a:lnTo>
                  <a:lnTo>
                    <a:pt x="1647" y="1189"/>
                  </a:lnTo>
                  <a:lnTo>
                    <a:pt x="1648" y="1177"/>
                  </a:lnTo>
                  <a:lnTo>
                    <a:pt x="1648" y="1161"/>
                  </a:lnTo>
                  <a:lnTo>
                    <a:pt x="1648" y="1142"/>
                  </a:lnTo>
                  <a:lnTo>
                    <a:pt x="1648" y="1126"/>
                  </a:lnTo>
                  <a:lnTo>
                    <a:pt x="1649" y="1115"/>
                  </a:lnTo>
                  <a:lnTo>
                    <a:pt x="1650" y="1111"/>
                  </a:lnTo>
                  <a:lnTo>
                    <a:pt x="1652" y="1107"/>
                  </a:lnTo>
                  <a:lnTo>
                    <a:pt x="1655" y="1102"/>
                  </a:lnTo>
                  <a:lnTo>
                    <a:pt x="1658" y="1098"/>
                  </a:lnTo>
                  <a:lnTo>
                    <a:pt x="1661" y="1094"/>
                  </a:lnTo>
                  <a:lnTo>
                    <a:pt x="1666" y="1090"/>
                  </a:lnTo>
                  <a:lnTo>
                    <a:pt x="1671" y="1088"/>
                  </a:lnTo>
                  <a:lnTo>
                    <a:pt x="1675" y="1085"/>
                  </a:lnTo>
                  <a:lnTo>
                    <a:pt x="1680" y="1085"/>
                  </a:lnTo>
                  <a:lnTo>
                    <a:pt x="1685" y="1087"/>
                  </a:lnTo>
                  <a:lnTo>
                    <a:pt x="1690" y="1088"/>
                  </a:lnTo>
                  <a:lnTo>
                    <a:pt x="1696" y="1090"/>
                  </a:lnTo>
                  <a:lnTo>
                    <a:pt x="1702" y="1092"/>
                  </a:lnTo>
                  <a:lnTo>
                    <a:pt x="1707" y="1094"/>
                  </a:lnTo>
                  <a:lnTo>
                    <a:pt x="1712" y="1095"/>
                  </a:lnTo>
                  <a:lnTo>
                    <a:pt x="1718" y="1094"/>
                  </a:lnTo>
                  <a:lnTo>
                    <a:pt x="1724" y="1092"/>
                  </a:lnTo>
                  <a:lnTo>
                    <a:pt x="1730" y="1089"/>
                  </a:lnTo>
                  <a:lnTo>
                    <a:pt x="1736" y="1085"/>
                  </a:lnTo>
                  <a:lnTo>
                    <a:pt x="1741" y="1082"/>
                  </a:lnTo>
                  <a:lnTo>
                    <a:pt x="1744" y="1078"/>
                  </a:lnTo>
                  <a:lnTo>
                    <a:pt x="1748" y="1073"/>
                  </a:lnTo>
                  <a:lnTo>
                    <a:pt x="1749" y="1070"/>
                  </a:lnTo>
                  <a:lnTo>
                    <a:pt x="1748" y="1066"/>
                  </a:lnTo>
                  <a:lnTo>
                    <a:pt x="1743" y="1059"/>
                  </a:lnTo>
                  <a:lnTo>
                    <a:pt x="1737" y="1051"/>
                  </a:lnTo>
                  <a:lnTo>
                    <a:pt x="1735" y="1045"/>
                  </a:lnTo>
                  <a:lnTo>
                    <a:pt x="1734" y="1040"/>
                  </a:lnTo>
                  <a:lnTo>
                    <a:pt x="1734" y="1035"/>
                  </a:lnTo>
                  <a:lnTo>
                    <a:pt x="1737" y="1029"/>
                  </a:lnTo>
                  <a:lnTo>
                    <a:pt x="1741" y="1026"/>
                  </a:lnTo>
                  <a:lnTo>
                    <a:pt x="1744" y="1024"/>
                  </a:lnTo>
                  <a:lnTo>
                    <a:pt x="1748" y="1022"/>
                  </a:lnTo>
                  <a:lnTo>
                    <a:pt x="1751" y="1024"/>
                  </a:lnTo>
                  <a:lnTo>
                    <a:pt x="1759" y="1027"/>
                  </a:lnTo>
                  <a:lnTo>
                    <a:pt x="1763" y="1032"/>
                  </a:lnTo>
                  <a:lnTo>
                    <a:pt x="1766" y="1033"/>
                  </a:lnTo>
                  <a:lnTo>
                    <a:pt x="1768" y="1034"/>
                  </a:lnTo>
                  <a:lnTo>
                    <a:pt x="1770" y="1034"/>
                  </a:lnTo>
                  <a:lnTo>
                    <a:pt x="1773" y="1033"/>
                  </a:lnTo>
                  <a:lnTo>
                    <a:pt x="1775" y="1032"/>
                  </a:lnTo>
                  <a:lnTo>
                    <a:pt x="1778" y="1028"/>
                  </a:lnTo>
                  <a:lnTo>
                    <a:pt x="1779" y="1024"/>
                  </a:lnTo>
                  <a:lnTo>
                    <a:pt x="1780" y="1018"/>
                  </a:lnTo>
                  <a:lnTo>
                    <a:pt x="1782" y="1005"/>
                  </a:lnTo>
                  <a:lnTo>
                    <a:pt x="1782" y="994"/>
                  </a:lnTo>
                  <a:lnTo>
                    <a:pt x="1782" y="989"/>
                  </a:lnTo>
                  <a:lnTo>
                    <a:pt x="1781" y="984"/>
                  </a:lnTo>
                  <a:lnTo>
                    <a:pt x="1780" y="981"/>
                  </a:lnTo>
                  <a:lnTo>
                    <a:pt x="1779" y="977"/>
                  </a:lnTo>
                  <a:lnTo>
                    <a:pt x="1776" y="974"/>
                  </a:lnTo>
                  <a:lnTo>
                    <a:pt x="1775" y="970"/>
                  </a:lnTo>
                  <a:lnTo>
                    <a:pt x="1774" y="966"/>
                  </a:lnTo>
                  <a:lnTo>
                    <a:pt x="1774" y="964"/>
                  </a:lnTo>
                  <a:lnTo>
                    <a:pt x="1775" y="961"/>
                  </a:lnTo>
                  <a:lnTo>
                    <a:pt x="1776" y="959"/>
                  </a:lnTo>
                  <a:lnTo>
                    <a:pt x="1779" y="958"/>
                  </a:lnTo>
                  <a:lnTo>
                    <a:pt x="1782" y="957"/>
                  </a:lnTo>
                  <a:lnTo>
                    <a:pt x="1798" y="956"/>
                  </a:lnTo>
                  <a:lnTo>
                    <a:pt x="1812" y="955"/>
                  </a:lnTo>
                  <a:lnTo>
                    <a:pt x="1818" y="953"/>
                  </a:lnTo>
                  <a:lnTo>
                    <a:pt x="1824" y="952"/>
                  </a:lnTo>
                  <a:lnTo>
                    <a:pt x="1830" y="950"/>
                  </a:lnTo>
                  <a:lnTo>
                    <a:pt x="1835" y="947"/>
                  </a:lnTo>
                  <a:lnTo>
                    <a:pt x="1838" y="944"/>
                  </a:lnTo>
                  <a:lnTo>
                    <a:pt x="1843" y="938"/>
                  </a:lnTo>
                  <a:lnTo>
                    <a:pt x="1845" y="932"/>
                  </a:lnTo>
                  <a:lnTo>
                    <a:pt x="1848" y="926"/>
                  </a:lnTo>
                  <a:lnTo>
                    <a:pt x="1848" y="920"/>
                  </a:lnTo>
                  <a:lnTo>
                    <a:pt x="1847" y="915"/>
                  </a:lnTo>
                  <a:lnTo>
                    <a:pt x="1845" y="914"/>
                  </a:lnTo>
                  <a:lnTo>
                    <a:pt x="1844" y="913"/>
                  </a:lnTo>
                  <a:lnTo>
                    <a:pt x="1842" y="912"/>
                  </a:lnTo>
                  <a:lnTo>
                    <a:pt x="1839" y="913"/>
                  </a:lnTo>
                  <a:lnTo>
                    <a:pt x="1833" y="913"/>
                  </a:lnTo>
                  <a:lnTo>
                    <a:pt x="1829" y="914"/>
                  </a:lnTo>
                  <a:lnTo>
                    <a:pt x="1824" y="913"/>
                  </a:lnTo>
                  <a:lnTo>
                    <a:pt x="1820" y="913"/>
                  </a:lnTo>
                  <a:lnTo>
                    <a:pt x="1818" y="911"/>
                  </a:lnTo>
                  <a:lnTo>
                    <a:pt x="1817" y="909"/>
                  </a:lnTo>
                  <a:lnTo>
                    <a:pt x="1817" y="906"/>
                  </a:lnTo>
                  <a:lnTo>
                    <a:pt x="1819" y="902"/>
                  </a:lnTo>
                  <a:lnTo>
                    <a:pt x="1823" y="895"/>
                  </a:lnTo>
                  <a:lnTo>
                    <a:pt x="1824" y="888"/>
                  </a:lnTo>
                  <a:lnTo>
                    <a:pt x="1824" y="884"/>
                  </a:lnTo>
                  <a:lnTo>
                    <a:pt x="1823" y="881"/>
                  </a:lnTo>
                  <a:lnTo>
                    <a:pt x="1820" y="879"/>
                  </a:lnTo>
                  <a:lnTo>
                    <a:pt x="1818" y="876"/>
                  </a:lnTo>
                  <a:lnTo>
                    <a:pt x="1811" y="875"/>
                  </a:lnTo>
                  <a:lnTo>
                    <a:pt x="1803" y="874"/>
                  </a:lnTo>
                  <a:lnTo>
                    <a:pt x="1798" y="874"/>
                  </a:lnTo>
                  <a:lnTo>
                    <a:pt x="1793" y="874"/>
                  </a:lnTo>
                  <a:lnTo>
                    <a:pt x="1790" y="871"/>
                  </a:lnTo>
                  <a:lnTo>
                    <a:pt x="1786" y="869"/>
                  </a:lnTo>
                  <a:lnTo>
                    <a:pt x="1782" y="864"/>
                  </a:lnTo>
                  <a:lnTo>
                    <a:pt x="1780" y="858"/>
                  </a:lnTo>
                  <a:lnTo>
                    <a:pt x="1778" y="850"/>
                  </a:lnTo>
                  <a:lnTo>
                    <a:pt x="1775" y="840"/>
                  </a:lnTo>
                  <a:lnTo>
                    <a:pt x="1774" y="831"/>
                  </a:lnTo>
                  <a:lnTo>
                    <a:pt x="1774" y="823"/>
                  </a:lnTo>
                  <a:lnTo>
                    <a:pt x="1775" y="814"/>
                  </a:lnTo>
                  <a:lnTo>
                    <a:pt x="1776" y="808"/>
                  </a:lnTo>
                  <a:lnTo>
                    <a:pt x="1779" y="804"/>
                  </a:lnTo>
                  <a:lnTo>
                    <a:pt x="1784" y="800"/>
                  </a:lnTo>
                  <a:lnTo>
                    <a:pt x="1790" y="798"/>
                  </a:lnTo>
                  <a:lnTo>
                    <a:pt x="1795" y="797"/>
                  </a:lnTo>
                  <a:lnTo>
                    <a:pt x="1801" y="795"/>
                  </a:lnTo>
                  <a:lnTo>
                    <a:pt x="1806" y="798"/>
                  </a:lnTo>
                  <a:lnTo>
                    <a:pt x="1811" y="800"/>
                  </a:lnTo>
                  <a:lnTo>
                    <a:pt x="1813" y="804"/>
                  </a:lnTo>
                  <a:lnTo>
                    <a:pt x="1817" y="814"/>
                  </a:lnTo>
                  <a:lnTo>
                    <a:pt x="1820" y="823"/>
                  </a:lnTo>
                  <a:lnTo>
                    <a:pt x="1823" y="826"/>
                  </a:lnTo>
                  <a:lnTo>
                    <a:pt x="1825" y="829"/>
                  </a:lnTo>
                  <a:lnTo>
                    <a:pt x="1829" y="830"/>
                  </a:lnTo>
                  <a:lnTo>
                    <a:pt x="1832" y="830"/>
                  </a:lnTo>
                  <a:lnTo>
                    <a:pt x="1835" y="829"/>
                  </a:lnTo>
                  <a:lnTo>
                    <a:pt x="1837" y="824"/>
                  </a:lnTo>
                  <a:lnTo>
                    <a:pt x="1838" y="819"/>
                  </a:lnTo>
                  <a:lnTo>
                    <a:pt x="1839" y="813"/>
                  </a:lnTo>
                  <a:lnTo>
                    <a:pt x="1842" y="807"/>
                  </a:lnTo>
                  <a:lnTo>
                    <a:pt x="1845" y="801"/>
                  </a:lnTo>
                  <a:lnTo>
                    <a:pt x="1847" y="800"/>
                  </a:lnTo>
                  <a:lnTo>
                    <a:pt x="1849" y="798"/>
                  </a:lnTo>
                  <a:lnTo>
                    <a:pt x="1851" y="797"/>
                  </a:lnTo>
                  <a:lnTo>
                    <a:pt x="1855" y="797"/>
                  </a:lnTo>
                  <a:lnTo>
                    <a:pt x="1861" y="798"/>
                  </a:lnTo>
                  <a:lnTo>
                    <a:pt x="1866" y="799"/>
                  </a:lnTo>
                  <a:lnTo>
                    <a:pt x="1869" y="802"/>
                  </a:lnTo>
                  <a:lnTo>
                    <a:pt x="1872" y="806"/>
                  </a:lnTo>
                  <a:lnTo>
                    <a:pt x="1873" y="811"/>
                  </a:lnTo>
                  <a:lnTo>
                    <a:pt x="1874" y="814"/>
                  </a:lnTo>
                  <a:lnTo>
                    <a:pt x="1874" y="819"/>
                  </a:lnTo>
                  <a:lnTo>
                    <a:pt x="1874" y="824"/>
                  </a:lnTo>
                  <a:lnTo>
                    <a:pt x="1870" y="832"/>
                  </a:lnTo>
                  <a:lnTo>
                    <a:pt x="1866" y="842"/>
                  </a:lnTo>
                  <a:lnTo>
                    <a:pt x="1861" y="850"/>
                  </a:lnTo>
                  <a:lnTo>
                    <a:pt x="1856" y="857"/>
                  </a:lnTo>
                  <a:lnTo>
                    <a:pt x="1854" y="863"/>
                  </a:lnTo>
                  <a:lnTo>
                    <a:pt x="1854" y="871"/>
                  </a:lnTo>
                  <a:lnTo>
                    <a:pt x="1854" y="875"/>
                  </a:lnTo>
                  <a:lnTo>
                    <a:pt x="1855" y="879"/>
                  </a:lnTo>
                  <a:lnTo>
                    <a:pt x="1857" y="881"/>
                  </a:lnTo>
                  <a:lnTo>
                    <a:pt x="1860" y="882"/>
                  </a:lnTo>
                  <a:lnTo>
                    <a:pt x="1870" y="882"/>
                  </a:lnTo>
                  <a:lnTo>
                    <a:pt x="1886" y="879"/>
                  </a:lnTo>
                  <a:lnTo>
                    <a:pt x="1894" y="876"/>
                  </a:lnTo>
                  <a:lnTo>
                    <a:pt x="1902" y="874"/>
                  </a:lnTo>
                  <a:lnTo>
                    <a:pt x="1910" y="870"/>
                  </a:lnTo>
                  <a:lnTo>
                    <a:pt x="1916" y="867"/>
                  </a:lnTo>
                  <a:lnTo>
                    <a:pt x="1926" y="858"/>
                  </a:lnTo>
                  <a:lnTo>
                    <a:pt x="1936" y="850"/>
                  </a:lnTo>
                  <a:lnTo>
                    <a:pt x="1940" y="846"/>
                  </a:lnTo>
                  <a:lnTo>
                    <a:pt x="1946" y="843"/>
                  </a:lnTo>
                  <a:lnTo>
                    <a:pt x="1951" y="840"/>
                  </a:lnTo>
                  <a:lnTo>
                    <a:pt x="1957" y="840"/>
                  </a:lnTo>
                  <a:lnTo>
                    <a:pt x="1970" y="840"/>
                  </a:lnTo>
                  <a:lnTo>
                    <a:pt x="1982" y="842"/>
                  </a:lnTo>
                  <a:lnTo>
                    <a:pt x="1988" y="842"/>
                  </a:lnTo>
                  <a:lnTo>
                    <a:pt x="1993" y="842"/>
                  </a:lnTo>
                  <a:lnTo>
                    <a:pt x="1995" y="840"/>
                  </a:lnTo>
                  <a:lnTo>
                    <a:pt x="1998" y="839"/>
                  </a:lnTo>
                  <a:lnTo>
                    <a:pt x="1999" y="837"/>
                  </a:lnTo>
                  <a:lnTo>
                    <a:pt x="1998" y="835"/>
                  </a:lnTo>
                  <a:lnTo>
                    <a:pt x="1996" y="830"/>
                  </a:lnTo>
                  <a:lnTo>
                    <a:pt x="1995" y="826"/>
                  </a:lnTo>
                  <a:lnTo>
                    <a:pt x="1990" y="817"/>
                  </a:lnTo>
                  <a:lnTo>
                    <a:pt x="1987" y="808"/>
                  </a:lnTo>
                  <a:lnTo>
                    <a:pt x="1982" y="800"/>
                  </a:lnTo>
                  <a:lnTo>
                    <a:pt x="1977" y="788"/>
                  </a:lnTo>
                  <a:lnTo>
                    <a:pt x="1976" y="781"/>
                  </a:lnTo>
                  <a:lnTo>
                    <a:pt x="1975" y="776"/>
                  </a:lnTo>
                  <a:lnTo>
                    <a:pt x="1975" y="770"/>
                  </a:lnTo>
                  <a:lnTo>
                    <a:pt x="1975" y="767"/>
                  </a:lnTo>
                  <a:lnTo>
                    <a:pt x="1981" y="761"/>
                  </a:lnTo>
                  <a:lnTo>
                    <a:pt x="1987" y="757"/>
                  </a:lnTo>
                  <a:lnTo>
                    <a:pt x="1990" y="755"/>
                  </a:lnTo>
                  <a:lnTo>
                    <a:pt x="1992" y="753"/>
                  </a:lnTo>
                  <a:lnTo>
                    <a:pt x="1993" y="749"/>
                  </a:lnTo>
                  <a:lnTo>
                    <a:pt x="1992" y="744"/>
                  </a:lnTo>
                  <a:lnTo>
                    <a:pt x="1987" y="735"/>
                  </a:lnTo>
                  <a:lnTo>
                    <a:pt x="1980" y="725"/>
                  </a:lnTo>
                  <a:lnTo>
                    <a:pt x="1977" y="720"/>
                  </a:lnTo>
                  <a:lnTo>
                    <a:pt x="1976" y="715"/>
                  </a:lnTo>
                  <a:lnTo>
                    <a:pt x="1975" y="707"/>
                  </a:lnTo>
                  <a:lnTo>
                    <a:pt x="1976" y="699"/>
                  </a:lnTo>
                  <a:lnTo>
                    <a:pt x="1980" y="691"/>
                  </a:lnTo>
                  <a:lnTo>
                    <a:pt x="1983" y="686"/>
                  </a:lnTo>
                  <a:lnTo>
                    <a:pt x="1987" y="681"/>
                  </a:lnTo>
                  <a:lnTo>
                    <a:pt x="1992" y="679"/>
                  </a:lnTo>
                  <a:lnTo>
                    <a:pt x="2000" y="676"/>
                  </a:lnTo>
                  <a:lnTo>
                    <a:pt x="2006" y="675"/>
                  </a:lnTo>
                  <a:lnTo>
                    <a:pt x="2009" y="676"/>
                  </a:lnTo>
                  <a:lnTo>
                    <a:pt x="2012" y="678"/>
                  </a:lnTo>
                  <a:lnTo>
                    <a:pt x="2014" y="680"/>
                  </a:lnTo>
                  <a:lnTo>
                    <a:pt x="2017" y="682"/>
                  </a:lnTo>
                  <a:lnTo>
                    <a:pt x="2020" y="691"/>
                  </a:lnTo>
                  <a:lnTo>
                    <a:pt x="2023" y="699"/>
                  </a:lnTo>
                  <a:lnTo>
                    <a:pt x="2024" y="709"/>
                  </a:lnTo>
                  <a:lnTo>
                    <a:pt x="2026" y="715"/>
                  </a:lnTo>
                  <a:lnTo>
                    <a:pt x="2030" y="719"/>
                  </a:lnTo>
                  <a:lnTo>
                    <a:pt x="2034" y="723"/>
                  </a:lnTo>
                  <a:lnTo>
                    <a:pt x="2037" y="724"/>
                  </a:lnTo>
                  <a:lnTo>
                    <a:pt x="2039" y="724"/>
                  </a:lnTo>
                  <a:lnTo>
                    <a:pt x="2042" y="724"/>
                  </a:lnTo>
                  <a:lnTo>
                    <a:pt x="2044" y="724"/>
                  </a:lnTo>
                  <a:lnTo>
                    <a:pt x="2046" y="723"/>
                  </a:lnTo>
                  <a:lnTo>
                    <a:pt x="2047" y="720"/>
                  </a:lnTo>
                  <a:lnTo>
                    <a:pt x="2047" y="717"/>
                  </a:lnTo>
                  <a:lnTo>
                    <a:pt x="2047" y="713"/>
                  </a:lnTo>
                  <a:lnTo>
                    <a:pt x="2045" y="703"/>
                  </a:lnTo>
                  <a:lnTo>
                    <a:pt x="2040" y="693"/>
                  </a:lnTo>
                  <a:lnTo>
                    <a:pt x="2039" y="688"/>
                  </a:lnTo>
                  <a:lnTo>
                    <a:pt x="2039" y="684"/>
                  </a:lnTo>
                  <a:lnTo>
                    <a:pt x="2040" y="681"/>
                  </a:lnTo>
                  <a:lnTo>
                    <a:pt x="2044" y="679"/>
                  </a:lnTo>
                  <a:lnTo>
                    <a:pt x="2049" y="676"/>
                  </a:lnTo>
                  <a:lnTo>
                    <a:pt x="2052" y="673"/>
                  </a:lnTo>
                  <a:lnTo>
                    <a:pt x="2056" y="671"/>
                  </a:lnTo>
                  <a:lnTo>
                    <a:pt x="2059" y="667"/>
                  </a:lnTo>
                  <a:lnTo>
                    <a:pt x="2062" y="662"/>
                  </a:lnTo>
                  <a:lnTo>
                    <a:pt x="2064" y="659"/>
                  </a:lnTo>
                  <a:lnTo>
                    <a:pt x="2064" y="655"/>
                  </a:lnTo>
                  <a:lnTo>
                    <a:pt x="2064" y="653"/>
                  </a:lnTo>
                  <a:lnTo>
                    <a:pt x="2063" y="650"/>
                  </a:lnTo>
                  <a:lnTo>
                    <a:pt x="2061" y="647"/>
                  </a:lnTo>
                  <a:lnTo>
                    <a:pt x="2057" y="646"/>
                  </a:lnTo>
                  <a:lnTo>
                    <a:pt x="2052" y="643"/>
                  </a:lnTo>
                  <a:lnTo>
                    <a:pt x="2043" y="640"/>
                  </a:lnTo>
                  <a:lnTo>
                    <a:pt x="2034" y="636"/>
                  </a:lnTo>
                  <a:lnTo>
                    <a:pt x="2030" y="636"/>
                  </a:lnTo>
                  <a:lnTo>
                    <a:pt x="2024" y="636"/>
                  </a:lnTo>
                  <a:lnTo>
                    <a:pt x="2018" y="637"/>
                  </a:lnTo>
                  <a:lnTo>
                    <a:pt x="2012" y="638"/>
                  </a:lnTo>
                  <a:lnTo>
                    <a:pt x="2001" y="642"/>
                  </a:lnTo>
                  <a:lnTo>
                    <a:pt x="1994" y="643"/>
                  </a:lnTo>
                  <a:lnTo>
                    <a:pt x="1992" y="643"/>
                  </a:lnTo>
                  <a:lnTo>
                    <a:pt x="1990" y="641"/>
                  </a:lnTo>
                  <a:lnTo>
                    <a:pt x="1990" y="638"/>
                  </a:lnTo>
                  <a:lnTo>
                    <a:pt x="1990" y="634"/>
                  </a:lnTo>
                  <a:lnTo>
                    <a:pt x="1992" y="629"/>
                  </a:lnTo>
                  <a:lnTo>
                    <a:pt x="1993" y="624"/>
                  </a:lnTo>
                  <a:lnTo>
                    <a:pt x="1995" y="618"/>
                  </a:lnTo>
                  <a:lnTo>
                    <a:pt x="1999" y="612"/>
                  </a:lnTo>
                  <a:lnTo>
                    <a:pt x="2002" y="608"/>
                  </a:lnTo>
                  <a:lnTo>
                    <a:pt x="2007" y="604"/>
                  </a:lnTo>
                  <a:lnTo>
                    <a:pt x="2012" y="602"/>
                  </a:lnTo>
                  <a:lnTo>
                    <a:pt x="2018" y="600"/>
                  </a:lnTo>
                  <a:lnTo>
                    <a:pt x="2027" y="598"/>
                  </a:lnTo>
                  <a:lnTo>
                    <a:pt x="2037" y="598"/>
                  </a:lnTo>
                  <a:lnTo>
                    <a:pt x="2043" y="599"/>
                  </a:lnTo>
                  <a:lnTo>
                    <a:pt x="2047" y="603"/>
                  </a:lnTo>
                  <a:lnTo>
                    <a:pt x="2049" y="604"/>
                  </a:lnTo>
                  <a:lnTo>
                    <a:pt x="2049" y="608"/>
                  </a:lnTo>
                  <a:lnTo>
                    <a:pt x="2049" y="610"/>
                  </a:lnTo>
                  <a:lnTo>
                    <a:pt x="2049" y="613"/>
                  </a:lnTo>
                  <a:lnTo>
                    <a:pt x="2047" y="618"/>
                  </a:lnTo>
                  <a:lnTo>
                    <a:pt x="2049" y="621"/>
                  </a:lnTo>
                  <a:lnTo>
                    <a:pt x="2050" y="623"/>
                  </a:lnTo>
                  <a:lnTo>
                    <a:pt x="2052" y="625"/>
                  </a:lnTo>
                  <a:lnTo>
                    <a:pt x="2059" y="628"/>
                  </a:lnTo>
                  <a:lnTo>
                    <a:pt x="2068" y="627"/>
                  </a:lnTo>
                  <a:lnTo>
                    <a:pt x="2076" y="623"/>
                  </a:lnTo>
                  <a:lnTo>
                    <a:pt x="2088" y="616"/>
                  </a:lnTo>
                  <a:lnTo>
                    <a:pt x="2093" y="612"/>
                  </a:lnTo>
                  <a:lnTo>
                    <a:pt x="2097" y="608"/>
                  </a:lnTo>
                  <a:lnTo>
                    <a:pt x="2101" y="603"/>
                  </a:lnTo>
                  <a:lnTo>
                    <a:pt x="2103" y="599"/>
                  </a:lnTo>
                  <a:lnTo>
                    <a:pt x="2106" y="592"/>
                  </a:lnTo>
                  <a:lnTo>
                    <a:pt x="2109" y="587"/>
                  </a:lnTo>
                  <a:lnTo>
                    <a:pt x="2119" y="583"/>
                  </a:lnTo>
                  <a:lnTo>
                    <a:pt x="2141" y="572"/>
                  </a:lnTo>
                  <a:lnTo>
                    <a:pt x="2150" y="568"/>
                  </a:lnTo>
                  <a:lnTo>
                    <a:pt x="2160" y="564"/>
                  </a:lnTo>
                  <a:lnTo>
                    <a:pt x="2172" y="559"/>
                  </a:lnTo>
                  <a:lnTo>
                    <a:pt x="2184" y="554"/>
                  </a:lnTo>
                  <a:lnTo>
                    <a:pt x="2189" y="550"/>
                  </a:lnTo>
                  <a:lnTo>
                    <a:pt x="2193" y="547"/>
                  </a:lnTo>
                  <a:lnTo>
                    <a:pt x="2195" y="542"/>
                  </a:lnTo>
                  <a:lnTo>
                    <a:pt x="2197" y="537"/>
                  </a:lnTo>
                  <a:lnTo>
                    <a:pt x="2200" y="524"/>
                  </a:lnTo>
                  <a:lnTo>
                    <a:pt x="2203" y="510"/>
                  </a:lnTo>
                  <a:lnTo>
                    <a:pt x="2203" y="502"/>
                  </a:lnTo>
                  <a:lnTo>
                    <a:pt x="2204" y="495"/>
                  </a:lnTo>
                  <a:lnTo>
                    <a:pt x="2206" y="491"/>
                  </a:lnTo>
                  <a:lnTo>
                    <a:pt x="2207" y="487"/>
                  </a:lnTo>
                  <a:lnTo>
                    <a:pt x="2208" y="485"/>
                  </a:lnTo>
                  <a:lnTo>
                    <a:pt x="2210" y="485"/>
                  </a:lnTo>
                  <a:lnTo>
                    <a:pt x="2221" y="489"/>
                  </a:lnTo>
                  <a:lnTo>
                    <a:pt x="2232" y="492"/>
                  </a:lnTo>
                  <a:lnTo>
                    <a:pt x="2238" y="490"/>
                  </a:lnTo>
                  <a:lnTo>
                    <a:pt x="2244" y="487"/>
                  </a:lnTo>
                  <a:lnTo>
                    <a:pt x="2246" y="486"/>
                  </a:lnTo>
                  <a:lnTo>
                    <a:pt x="2248" y="485"/>
                  </a:lnTo>
                  <a:lnTo>
                    <a:pt x="2252" y="485"/>
                  </a:lnTo>
                  <a:lnTo>
                    <a:pt x="2253" y="487"/>
                  </a:lnTo>
                  <a:lnTo>
                    <a:pt x="2256" y="489"/>
                  </a:lnTo>
                  <a:lnTo>
                    <a:pt x="2256" y="491"/>
                  </a:lnTo>
                  <a:lnTo>
                    <a:pt x="2256" y="492"/>
                  </a:lnTo>
                  <a:lnTo>
                    <a:pt x="2254" y="493"/>
                  </a:lnTo>
                  <a:lnTo>
                    <a:pt x="2251" y="498"/>
                  </a:lnTo>
                  <a:lnTo>
                    <a:pt x="2247" y="507"/>
                  </a:lnTo>
                  <a:lnTo>
                    <a:pt x="2244" y="516"/>
                  </a:lnTo>
                  <a:lnTo>
                    <a:pt x="2241" y="522"/>
                  </a:lnTo>
                  <a:lnTo>
                    <a:pt x="2240" y="524"/>
                  </a:lnTo>
                  <a:lnTo>
                    <a:pt x="2240" y="527"/>
                  </a:lnTo>
                  <a:lnTo>
                    <a:pt x="2241" y="531"/>
                  </a:lnTo>
                  <a:lnTo>
                    <a:pt x="2244" y="536"/>
                  </a:lnTo>
                  <a:lnTo>
                    <a:pt x="2246" y="540"/>
                  </a:lnTo>
                  <a:lnTo>
                    <a:pt x="2248" y="541"/>
                  </a:lnTo>
                  <a:lnTo>
                    <a:pt x="2252" y="542"/>
                  </a:lnTo>
                  <a:lnTo>
                    <a:pt x="2254" y="541"/>
                  </a:lnTo>
                  <a:lnTo>
                    <a:pt x="2261" y="540"/>
                  </a:lnTo>
                  <a:lnTo>
                    <a:pt x="2266" y="537"/>
                  </a:lnTo>
                  <a:lnTo>
                    <a:pt x="2272" y="534"/>
                  </a:lnTo>
                  <a:lnTo>
                    <a:pt x="2277" y="529"/>
                  </a:lnTo>
                  <a:lnTo>
                    <a:pt x="2280" y="522"/>
                  </a:lnTo>
                  <a:lnTo>
                    <a:pt x="2285" y="515"/>
                  </a:lnTo>
                  <a:lnTo>
                    <a:pt x="2291" y="499"/>
                  </a:lnTo>
                  <a:lnTo>
                    <a:pt x="2296" y="490"/>
                  </a:lnTo>
                  <a:lnTo>
                    <a:pt x="2301" y="482"/>
                  </a:lnTo>
                  <a:lnTo>
                    <a:pt x="2311" y="470"/>
                  </a:lnTo>
                  <a:lnTo>
                    <a:pt x="2322" y="454"/>
                  </a:lnTo>
                  <a:lnTo>
                    <a:pt x="2333" y="440"/>
                  </a:lnTo>
                  <a:lnTo>
                    <a:pt x="2342" y="424"/>
                  </a:lnTo>
                  <a:lnTo>
                    <a:pt x="2352" y="410"/>
                  </a:lnTo>
                  <a:lnTo>
                    <a:pt x="2357" y="405"/>
                  </a:lnTo>
                  <a:lnTo>
                    <a:pt x="2361" y="401"/>
                  </a:lnTo>
                  <a:lnTo>
                    <a:pt x="2367" y="398"/>
                  </a:lnTo>
                  <a:lnTo>
                    <a:pt x="2373" y="397"/>
                  </a:lnTo>
                  <a:lnTo>
                    <a:pt x="2376" y="398"/>
                  </a:lnTo>
                  <a:lnTo>
                    <a:pt x="2379" y="400"/>
                  </a:lnTo>
                  <a:lnTo>
                    <a:pt x="2382" y="402"/>
                  </a:lnTo>
                  <a:lnTo>
                    <a:pt x="2383" y="404"/>
                  </a:lnTo>
                  <a:lnTo>
                    <a:pt x="2386" y="411"/>
                  </a:lnTo>
                  <a:lnTo>
                    <a:pt x="2390" y="420"/>
                  </a:lnTo>
                  <a:lnTo>
                    <a:pt x="2392" y="428"/>
                  </a:lnTo>
                  <a:lnTo>
                    <a:pt x="2396" y="436"/>
                  </a:lnTo>
                  <a:lnTo>
                    <a:pt x="2399" y="444"/>
                  </a:lnTo>
                  <a:lnTo>
                    <a:pt x="2404" y="448"/>
                  </a:lnTo>
                  <a:lnTo>
                    <a:pt x="2410" y="449"/>
                  </a:lnTo>
                  <a:lnTo>
                    <a:pt x="2415" y="451"/>
                  </a:lnTo>
                  <a:lnTo>
                    <a:pt x="2420" y="448"/>
                  </a:lnTo>
                  <a:lnTo>
                    <a:pt x="2423" y="446"/>
                  </a:lnTo>
                  <a:lnTo>
                    <a:pt x="2427" y="442"/>
                  </a:lnTo>
                  <a:lnTo>
                    <a:pt x="2430" y="439"/>
                  </a:lnTo>
                  <a:lnTo>
                    <a:pt x="2431" y="434"/>
                  </a:lnTo>
                  <a:lnTo>
                    <a:pt x="2433" y="430"/>
                  </a:lnTo>
                  <a:lnTo>
                    <a:pt x="2433" y="416"/>
                  </a:lnTo>
                  <a:lnTo>
                    <a:pt x="2434" y="397"/>
                  </a:lnTo>
                  <a:lnTo>
                    <a:pt x="2435" y="389"/>
                  </a:lnTo>
                  <a:lnTo>
                    <a:pt x="2439" y="382"/>
                  </a:lnTo>
                  <a:lnTo>
                    <a:pt x="2440" y="381"/>
                  </a:lnTo>
                  <a:lnTo>
                    <a:pt x="2443" y="379"/>
                  </a:lnTo>
                  <a:lnTo>
                    <a:pt x="2446" y="378"/>
                  </a:lnTo>
                  <a:lnTo>
                    <a:pt x="2449" y="379"/>
                  </a:lnTo>
                  <a:lnTo>
                    <a:pt x="2453" y="382"/>
                  </a:lnTo>
                  <a:lnTo>
                    <a:pt x="2456" y="385"/>
                  </a:lnTo>
                  <a:lnTo>
                    <a:pt x="2458" y="389"/>
                  </a:lnTo>
                  <a:lnTo>
                    <a:pt x="2459" y="394"/>
                  </a:lnTo>
                  <a:lnTo>
                    <a:pt x="2459" y="405"/>
                  </a:lnTo>
                  <a:lnTo>
                    <a:pt x="2459" y="419"/>
                  </a:lnTo>
                  <a:lnTo>
                    <a:pt x="2458" y="432"/>
                  </a:lnTo>
                  <a:lnTo>
                    <a:pt x="2458" y="444"/>
                  </a:lnTo>
                  <a:lnTo>
                    <a:pt x="2458" y="449"/>
                  </a:lnTo>
                  <a:lnTo>
                    <a:pt x="2460" y="454"/>
                  </a:lnTo>
                  <a:lnTo>
                    <a:pt x="2461" y="458"/>
                  </a:lnTo>
                  <a:lnTo>
                    <a:pt x="2465" y="461"/>
                  </a:lnTo>
                  <a:lnTo>
                    <a:pt x="2471" y="465"/>
                  </a:lnTo>
                  <a:lnTo>
                    <a:pt x="2478" y="466"/>
                  </a:lnTo>
                  <a:lnTo>
                    <a:pt x="2485" y="466"/>
                  </a:lnTo>
                  <a:lnTo>
                    <a:pt x="2492" y="466"/>
                  </a:lnTo>
                  <a:lnTo>
                    <a:pt x="2506" y="464"/>
                  </a:lnTo>
                  <a:lnTo>
                    <a:pt x="2516" y="461"/>
                  </a:lnTo>
                  <a:lnTo>
                    <a:pt x="2525" y="460"/>
                  </a:lnTo>
                  <a:lnTo>
                    <a:pt x="2536" y="458"/>
                  </a:lnTo>
                  <a:lnTo>
                    <a:pt x="2542" y="457"/>
                  </a:lnTo>
                  <a:lnTo>
                    <a:pt x="2547" y="454"/>
                  </a:lnTo>
                  <a:lnTo>
                    <a:pt x="2553" y="451"/>
                  </a:lnTo>
                  <a:lnTo>
                    <a:pt x="2560" y="446"/>
                  </a:lnTo>
                  <a:lnTo>
                    <a:pt x="2562" y="444"/>
                  </a:lnTo>
                  <a:lnTo>
                    <a:pt x="2565" y="440"/>
                  </a:lnTo>
                  <a:lnTo>
                    <a:pt x="2566" y="438"/>
                  </a:lnTo>
                  <a:lnTo>
                    <a:pt x="2566" y="434"/>
                  </a:lnTo>
                  <a:lnTo>
                    <a:pt x="2566" y="428"/>
                  </a:lnTo>
                  <a:lnTo>
                    <a:pt x="2565" y="421"/>
                  </a:lnTo>
                  <a:lnTo>
                    <a:pt x="2563" y="415"/>
                  </a:lnTo>
                  <a:lnTo>
                    <a:pt x="2562" y="408"/>
                  </a:lnTo>
                  <a:lnTo>
                    <a:pt x="2562" y="402"/>
                  </a:lnTo>
                  <a:lnTo>
                    <a:pt x="2565" y="396"/>
                  </a:lnTo>
                  <a:lnTo>
                    <a:pt x="2574" y="378"/>
                  </a:lnTo>
                  <a:lnTo>
                    <a:pt x="2579" y="366"/>
                  </a:lnTo>
                  <a:lnTo>
                    <a:pt x="2579" y="365"/>
                  </a:lnTo>
                  <a:lnTo>
                    <a:pt x="2576" y="364"/>
                  </a:lnTo>
                  <a:lnTo>
                    <a:pt x="2574" y="365"/>
                  </a:lnTo>
                  <a:lnTo>
                    <a:pt x="2569" y="366"/>
                  </a:lnTo>
                  <a:lnTo>
                    <a:pt x="2560" y="370"/>
                  </a:lnTo>
                  <a:lnTo>
                    <a:pt x="2548" y="375"/>
                  </a:lnTo>
                  <a:lnTo>
                    <a:pt x="2541" y="376"/>
                  </a:lnTo>
                  <a:lnTo>
                    <a:pt x="2536" y="376"/>
                  </a:lnTo>
                  <a:lnTo>
                    <a:pt x="2531" y="376"/>
                  </a:lnTo>
                  <a:lnTo>
                    <a:pt x="2528" y="375"/>
                  </a:lnTo>
                  <a:lnTo>
                    <a:pt x="2524" y="372"/>
                  </a:lnTo>
                  <a:lnTo>
                    <a:pt x="2522" y="369"/>
                  </a:lnTo>
                  <a:lnTo>
                    <a:pt x="2522" y="363"/>
                  </a:lnTo>
                  <a:lnTo>
                    <a:pt x="2522" y="357"/>
                  </a:lnTo>
                  <a:lnTo>
                    <a:pt x="2523" y="350"/>
                  </a:lnTo>
                  <a:lnTo>
                    <a:pt x="2525" y="342"/>
                  </a:lnTo>
                  <a:lnTo>
                    <a:pt x="2528" y="337"/>
                  </a:lnTo>
                  <a:lnTo>
                    <a:pt x="2532" y="332"/>
                  </a:lnTo>
                  <a:lnTo>
                    <a:pt x="2537" y="327"/>
                  </a:lnTo>
                  <a:lnTo>
                    <a:pt x="2543" y="325"/>
                  </a:lnTo>
                  <a:lnTo>
                    <a:pt x="2550" y="322"/>
                  </a:lnTo>
                  <a:lnTo>
                    <a:pt x="2557" y="321"/>
                  </a:lnTo>
                  <a:lnTo>
                    <a:pt x="2562" y="320"/>
                  </a:lnTo>
                  <a:lnTo>
                    <a:pt x="2566" y="319"/>
                  </a:lnTo>
                  <a:lnTo>
                    <a:pt x="2568" y="316"/>
                  </a:lnTo>
                  <a:lnTo>
                    <a:pt x="2571" y="315"/>
                  </a:lnTo>
                  <a:lnTo>
                    <a:pt x="2573" y="310"/>
                  </a:lnTo>
                  <a:lnTo>
                    <a:pt x="2575" y="304"/>
                  </a:lnTo>
                  <a:lnTo>
                    <a:pt x="2578" y="300"/>
                  </a:lnTo>
                  <a:lnTo>
                    <a:pt x="2579" y="294"/>
                  </a:lnTo>
                  <a:lnTo>
                    <a:pt x="2579" y="291"/>
                  </a:lnTo>
                  <a:lnTo>
                    <a:pt x="2578" y="288"/>
                  </a:lnTo>
                  <a:lnTo>
                    <a:pt x="2576" y="285"/>
                  </a:lnTo>
                  <a:lnTo>
                    <a:pt x="2575" y="282"/>
                  </a:lnTo>
                  <a:lnTo>
                    <a:pt x="2569" y="274"/>
                  </a:lnTo>
                  <a:lnTo>
                    <a:pt x="2563" y="265"/>
                  </a:lnTo>
                  <a:lnTo>
                    <a:pt x="2559" y="257"/>
                  </a:lnTo>
                  <a:lnTo>
                    <a:pt x="2556" y="249"/>
                  </a:lnTo>
                  <a:lnTo>
                    <a:pt x="2556" y="245"/>
                  </a:lnTo>
                  <a:lnTo>
                    <a:pt x="2559" y="240"/>
                  </a:lnTo>
                  <a:lnTo>
                    <a:pt x="2561" y="237"/>
                  </a:lnTo>
                  <a:lnTo>
                    <a:pt x="2565" y="232"/>
                  </a:lnTo>
                  <a:lnTo>
                    <a:pt x="2573" y="225"/>
                  </a:lnTo>
                  <a:lnTo>
                    <a:pt x="2579" y="220"/>
                  </a:lnTo>
                  <a:lnTo>
                    <a:pt x="2594" y="213"/>
                  </a:lnTo>
                  <a:lnTo>
                    <a:pt x="2605" y="207"/>
                  </a:lnTo>
                  <a:lnTo>
                    <a:pt x="2606" y="205"/>
                  </a:lnTo>
                  <a:lnTo>
                    <a:pt x="2606" y="202"/>
                  </a:lnTo>
                  <a:lnTo>
                    <a:pt x="2605" y="199"/>
                  </a:lnTo>
                  <a:lnTo>
                    <a:pt x="2604" y="196"/>
                  </a:lnTo>
                  <a:lnTo>
                    <a:pt x="2599" y="192"/>
                  </a:lnTo>
                  <a:lnTo>
                    <a:pt x="2594" y="188"/>
                  </a:lnTo>
                  <a:lnTo>
                    <a:pt x="2592" y="187"/>
                  </a:lnTo>
                  <a:lnTo>
                    <a:pt x="2588" y="187"/>
                  </a:lnTo>
                  <a:lnTo>
                    <a:pt x="2585" y="187"/>
                  </a:lnTo>
                  <a:lnTo>
                    <a:pt x="2580" y="188"/>
                  </a:lnTo>
                  <a:lnTo>
                    <a:pt x="2571" y="193"/>
                  </a:lnTo>
                  <a:lnTo>
                    <a:pt x="2561" y="199"/>
                  </a:lnTo>
                  <a:lnTo>
                    <a:pt x="2553" y="205"/>
                  </a:lnTo>
                  <a:lnTo>
                    <a:pt x="2544" y="209"/>
                  </a:lnTo>
                  <a:lnTo>
                    <a:pt x="2540" y="212"/>
                  </a:lnTo>
                  <a:lnTo>
                    <a:pt x="2535" y="213"/>
                  </a:lnTo>
                  <a:lnTo>
                    <a:pt x="2530" y="213"/>
                  </a:lnTo>
                  <a:lnTo>
                    <a:pt x="2525" y="213"/>
                  </a:lnTo>
                  <a:lnTo>
                    <a:pt x="2513" y="213"/>
                  </a:lnTo>
                  <a:lnTo>
                    <a:pt x="2500" y="212"/>
                  </a:lnTo>
                  <a:lnTo>
                    <a:pt x="2488" y="212"/>
                  </a:lnTo>
                  <a:lnTo>
                    <a:pt x="2479" y="213"/>
                  </a:lnTo>
                  <a:lnTo>
                    <a:pt x="2471" y="212"/>
                  </a:lnTo>
                  <a:lnTo>
                    <a:pt x="2464" y="209"/>
                  </a:lnTo>
                  <a:lnTo>
                    <a:pt x="2458" y="206"/>
                  </a:lnTo>
                  <a:lnTo>
                    <a:pt x="2454" y="200"/>
                  </a:lnTo>
                  <a:lnTo>
                    <a:pt x="2448" y="190"/>
                  </a:lnTo>
                  <a:lnTo>
                    <a:pt x="2439" y="175"/>
                  </a:lnTo>
                  <a:lnTo>
                    <a:pt x="2434" y="168"/>
                  </a:lnTo>
                  <a:lnTo>
                    <a:pt x="2428" y="162"/>
                  </a:lnTo>
                  <a:lnTo>
                    <a:pt x="2423" y="157"/>
                  </a:lnTo>
                  <a:lnTo>
                    <a:pt x="2418" y="155"/>
                  </a:lnTo>
                  <a:lnTo>
                    <a:pt x="2409" y="152"/>
                  </a:lnTo>
                  <a:lnTo>
                    <a:pt x="2397" y="151"/>
                  </a:lnTo>
                  <a:lnTo>
                    <a:pt x="2386" y="152"/>
                  </a:lnTo>
                  <a:lnTo>
                    <a:pt x="2377" y="153"/>
                  </a:lnTo>
                  <a:lnTo>
                    <a:pt x="2372" y="156"/>
                  </a:lnTo>
                  <a:lnTo>
                    <a:pt x="2368" y="161"/>
                  </a:lnTo>
                  <a:lnTo>
                    <a:pt x="2365" y="165"/>
                  </a:lnTo>
                  <a:lnTo>
                    <a:pt x="2362" y="171"/>
                  </a:lnTo>
                  <a:lnTo>
                    <a:pt x="2361" y="178"/>
                  </a:lnTo>
                  <a:lnTo>
                    <a:pt x="2360" y="184"/>
                  </a:lnTo>
                  <a:lnTo>
                    <a:pt x="2360" y="192"/>
                  </a:lnTo>
                  <a:lnTo>
                    <a:pt x="2361" y="197"/>
                  </a:lnTo>
                  <a:lnTo>
                    <a:pt x="2361" y="202"/>
                  </a:lnTo>
                  <a:lnTo>
                    <a:pt x="2361" y="207"/>
                  </a:lnTo>
                  <a:lnTo>
                    <a:pt x="2360" y="211"/>
                  </a:lnTo>
                  <a:lnTo>
                    <a:pt x="2359" y="214"/>
                  </a:lnTo>
                  <a:lnTo>
                    <a:pt x="2358" y="216"/>
                  </a:lnTo>
                  <a:lnTo>
                    <a:pt x="2355" y="218"/>
                  </a:lnTo>
                  <a:lnTo>
                    <a:pt x="2353" y="219"/>
                  </a:lnTo>
                  <a:lnTo>
                    <a:pt x="2349" y="220"/>
                  </a:lnTo>
                  <a:lnTo>
                    <a:pt x="2347" y="220"/>
                  </a:lnTo>
                  <a:lnTo>
                    <a:pt x="2345" y="219"/>
                  </a:lnTo>
                  <a:lnTo>
                    <a:pt x="2342" y="218"/>
                  </a:lnTo>
                  <a:lnTo>
                    <a:pt x="2340" y="216"/>
                  </a:lnTo>
                  <a:lnTo>
                    <a:pt x="2335" y="212"/>
                  </a:lnTo>
                  <a:lnTo>
                    <a:pt x="2330" y="206"/>
                  </a:lnTo>
                  <a:lnTo>
                    <a:pt x="2328" y="203"/>
                  </a:lnTo>
                  <a:lnTo>
                    <a:pt x="2324" y="202"/>
                  </a:lnTo>
                  <a:lnTo>
                    <a:pt x="2321" y="201"/>
                  </a:lnTo>
                  <a:lnTo>
                    <a:pt x="2316" y="201"/>
                  </a:lnTo>
                  <a:lnTo>
                    <a:pt x="2311" y="201"/>
                  </a:lnTo>
                  <a:lnTo>
                    <a:pt x="2307" y="202"/>
                  </a:lnTo>
                  <a:lnTo>
                    <a:pt x="2301" y="203"/>
                  </a:lnTo>
                  <a:lnTo>
                    <a:pt x="2296" y="206"/>
                  </a:lnTo>
                  <a:lnTo>
                    <a:pt x="2284" y="212"/>
                  </a:lnTo>
                  <a:lnTo>
                    <a:pt x="2267" y="216"/>
                  </a:lnTo>
                  <a:lnTo>
                    <a:pt x="2250" y="221"/>
                  </a:lnTo>
                  <a:lnTo>
                    <a:pt x="2235" y="225"/>
                  </a:lnTo>
                  <a:lnTo>
                    <a:pt x="2225" y="226"/>
                  </a:lnTo>
                  <a:lnTo>
                    <a:pt x="2215" y="225"/>
                  </a:lnTo>
                  <a:lnTo>
                    <a:pt x="2204" y="222"/>
                  </a:lnTo>
                  <a:lnTo>
                    <a:pt x="2195" y="220"/>
                  </a:lnTo>
                  <a:lnTo>
                    <a:pt x="2191" y="216"/>
                  </a:lnTo>
                  <a:lnTo>
                    <a:pt x="2188" y="212"/>
                  </a:lnTo>
                  <a:lnTo>
                    <a:pt x="2182" y="205"/>
                  </a:lnTo>
                  <a:lnTo>
                    <a:pt x="2177" y="197"/>
                  </a:lnTo>
                  <a:lnTo>
                    <a:pt x="2171" y="189"/>
                  </a:lnTo>
                  <a:lnTo>
                    <a:pt x="2166" y="182"/>
                  </a:lnTo>
                  <a:lnTo>
                    <a:pt x="2162" y="176"/>
                  </a:lnTo>
                  <a:lnTo>
                    <a:pt x="2157" y="171"/>
                  </a:lnTo>
                  <a:lnTo>
                    <a:pt x="2152" y="169"/>
                  </a:lnTo>
                  <a:lnTo>
                    <a:pt x="2147" y="169"/>
                  </a:lnTo>
                  <a:lnTo>
                    <a:pt x="2144" y="169"/>
                  </a:lnTo>
                  <a:lnTo>
                    <a:pt x="2140" y="169"/>
                  </a:lnTo>
                  <a:lnTo>
                    <a:pt x="2133" y="173"/>
                  </a:lnTo>
                  <a:lnTo>
                    <a:pt x="2126" y="176"/>
                  </a:lnTo>
                  <a:lnTo>
                    <a:pt x="2119" y="178"/>
                  </a:lnTo>
                  <a:lnTo>
                    <a:pt x="2110" y="178"/>
                  </a:lnTo>
                  <a:lnTo>
                    <a:pt x="2099" y="176"/>
                  </a:lnTo>
                  <a:lnTo>
                    <a:pt x="2083" y="171"/>
                  </a:lnTo>
                  <a:lnTo>
                    <a:pt x="2080" y="169"/>
                  </a:lnTo>
                  <a:lnTo>
                    <a:pt x="2076" y="167"/>
                  </a:lnTo>
                  <a:lnTo>
                    <a:pt x="2074" y="164"/>
                  </a:lnTo>
                  <a:lnTo>
                    <a:pt x="2072" y="161"/>
                  </a:lnTo>
                  <a:lnTo>
                    <a:pt x="2071" y="153"/>
                  </a:lnTo>
                  <a:lnTo>
                    <a:pt x="2070" y="145"/>
                  </a:lnTo>
                  <a:lnTo>
                    <a:pt x="2070" y="138"/>
                  </a:lnTo>
                  <a:lnTo>
                    <a:pt x="2070" y="131"/>
                  </a:lnTo>
                  <a:lnTo>
                    <a:pt x="2069" y="127"/>
                  </a:lnTo>
                  <a:lnTo>
                    <a:pt x="2068" y="125"/>
                  </a:lnTo>
                  <a:lnTo>
                    <a:pt x="2066" y="123"/>
                  </a:lnTo>
                  <a:lnTo>
                    <a:pt x="2064" y="121"/>
                  </a:lnTo>
                  <a:lnTo>
                    <a:pt x="2058" y="120"/>
                  </a:lnTo>
                  <a:lnTo>
                    <a:pt x="2052" y="119"/>
                  </a:lnTo>
                  <a:lnTo>
                    <a:pt x="2046" y="120"/>
                  </a:lnTo>
                  <a:lnTo>
                    <a:pt x="2040" y="121"/>
                  </a:lnTo>
                  <a:lnTo>
                    <a:pt x="2034" y="123"/>
                  </a:lnTo>
                  <a:lnTo>
                    <a:pt x="2028" y="123"/>
                  </a:lnTo>
                  <a:lnTo>
                    <a:pt x="2024" y="123"/>
                  </a:lnTo>
                  <a:lnTo>
                    <a:pt x="2018" y="121"/>
                  </a:lnTo>
                  <a:lnTo>
                    <a:pt x="2013" y="119"/>
                  </a:lnTo>
                  <a:lnTo>
                    <a:pt x="2009" y="117"/>
                  </a:lnTo>
                  <a:lnTo>
                    <a:pt x="2005" y="112"/>
                  </a:lnTo>
                  <a:lnTo>
                    <a:pt x="2001" y="107"/>
                  </a:lnTo>
                  <a:lnTo>
                    <a:pt x="1995" y="96"/>
                  </a:lnTo>
                  <a:lnTo>
                    <a:pt x="1989" y="86"/>
                  </a:lnTo>
                  <a:lnTo>
                    <a:pt x="1987" y="85"/>
                  </a:lnTo>
                  <a:lnTo>
                    <a:pt x="1984" y="82"/>
                  </a:lnTo>
                  <a:lnTo>
                    <a:pt x="1980" y="82"/>
                  </a:lnTo>
                  <a:lnTo>
                    <a:pt x="1975" y="81"/>
                  </a:lnTo>
                  <a:lnTo>
                    <a:pt x="1964" y="82"/>
                  </a:lnTo>
                  <a:lnTo>
                    <a:pt x="1956" y="83"/>
                  </a:lnTo>
                  <a:lnTo>
                    <a:pt x="1946" y="85"/>
                  </a:lnTo>
                  <a:lnTo>
                    <a:pt x="1933" y="87"/>
                  </a:lnTo>
                  <a:lnTo>
                    <a:pt x="1920" y="89"/>
                  </a:lnTo>
                  <a:lnTo>
                    <a:pt x="1908" y="92"/>
                  </a:lnTo>
                  <a:lnTo>
                    <a:pt x="1899" y="96"/>
                  </a:lnTo>
                  <a:lnTo>
                    <a:pt x="1889" y="104"/>
                  </a:lnTo>
                  <a:lnTo>
                    <a:pt x="1881" y="111"/>
                  </a:lnTo>
                  <a:lnTo>
                    <a:pt x="1872" y="118"/>
                  </a:lnTo>
                  <a:lnTo>
                    <a:pt x="1862" y="125"/>
                  </a:lnTo>
                  <a:lnTo>
                    <a:pt x="1854" y="129"/>
                  </a:lnTo>
                  <a:lnTo>
                    <a:pt x="1845" y="130"/>
                  </a:lnTo>
                  <a:lnTo>
                    <a:pt x="1839" y="131"/>
                  </a:lnTo>
                  <a:lnTo>
                    <a:pt x="1826" y="132"/>
                  </a:lnTo>
                  <a:lnTo>
                    <a:pt x="1813" y="137"/>
                  </a:lnTo>
                  <a:lnTo>
                    <a:pt x="1798" y="142"/>
                  </a:lnTo>
                  <a:lnTo>
                    <a:pt x="1780" y="144"/>
                  </a:lnTo>
                  <a:lnTo>
                    <a:pt x="1775" y="145"/>
                  </a:lnTo>
                  <a:lnTo>
                    <a:pt x="1770" y="148"/>
                  </a:lnTo>
                  <a:lnTo>
                    <a:pt x="1767" y="150"/>
                  </a:lnTo>
                  <a:lnTo>
                    <a:pt x="1765" y="153"/>
                  </a:lnTo>
                  <a:lnTo>
                    <a:pt x="1761" y="159"/>
                  </a:lnTo>
                  <a:lnTo>
                    <a:pt x="1759" y="164"/>
                  </a:lnTo>
                  <a:lnTo>
                    <a:pt x="1757" y="165"/>
                  </a:lnTo>
                  <a:lnTo>
                    <a:pt x="1759" y="167"/>
                  </a:lnTo>
                  <a:lnTo>
                    <a:pt x="1760" y="168"/>
                  </a:lnTo>
                  <a:lnTo>
                    <a:pt x="1761" y="169"/>
                  </a:lnTo>
                  <a:lnTo>
                    <a:pt x="1767" y="171"/>
                  </a:lnTo>
                  <a:lnTo>
                    <a:pt x="1774" y="171"/>
                  </a:lnTo>
                  <a:lnTo>
                    <a:pt x="1782" y="173"/>
                  </a:lnTo>
                  <a:lnTo>
                    <a:pt x="1791" y="176"/>
                  </a:lnTo>
                  <a:lnTo>
                    <a:pt x="1793" y="178"/>
                  </a:lnTo>
                  <a:lnTo>
                    <a:pt x="1795" y="182"/>
                  </a:lnTo>
                  <a:lnTo>
                    <a:pt x="1797" y="184"/>
                  </a:lnTo>
                  <a:lnTo>
                    <a:pt x="1798" y="188"/>
                  </a:lnTo>
                  <a:lnTo>
                    <a:pt x="1797" y="193"/>
                  </a:lnTo>
                  <a:lnTo>
                    <a:pt x="1794" y="197"/>
                  </a:lnTo>
                  <a:lnTo>
                    <a:pt x="1791" y="205"/>
                  </a:lnTo>
                  <a:lnTo>
                    <a:pt x="1786" y="212"/>
                  </a:lnTo>
                  <a:lnTo>
                    <a:pt x="1776" y="225"/>
                  </a:lnTo>
                  <a:lnTo>
                    <a:pt x="1767" y="234"/>
                  </a:lnTo>
                  <a:lnTo>
                    <a:pt x="1757" y="241"/>
                  </a:lnTo>
                  <a:lnTo>
                    <a:pt x="1749" y="249"/>
                  </a:lnTo>
                  <a:lnTo>
                    <a:pt x="1741" y="256"/>
                  </a:lnTo>
                  <a:lnTo>
                    <a:pt x="1734" y="264"/>
                  </a:lnTo>
                  <a:lnTo>
                    <a:pt x="1727" y="274"/>
                  </a:lnTo>
                  <a:lnTo>
                    <a:pt x="1718" y="281"/>
                  </a:lnTo>
                  <a:lnTo>
                    <a:pt x="1709" y="287"/>
                  </a:lnTo>
                  <a:lnTo>
                    <a:pt x="1698" y="293"/>
                  </a:lnTo>
                  <a:lnTo>
                    <a:pt x="1685" y="297"/>
                  </a:lnTo>
                  <a:lnTo>
                    <a:pt x="1671" y="302"/>
                  </a:lnTo>
                  <a:lnTo>
                    <a:pt x="1665" y="304"/>
                  </a:lnTo>
                  <a:lnTo>
                    <a:pt x="1660" y="307"/>
                  </a:lnTo>
                  <a:lnTo>
                    <a:pt x="1655" y="309"/>
                  </a:lnTo>
                  <a:lnTo>
                    <a:pt x="1653" y="313"/>
                  </a:lnTo>
                  <a:lnTo>
                    <a:pt x="1650" y="316"/>
                  </a:lnTo>
                  <a:lnTo>
                    <a:pt x="1650" y="320"/>
                  </a:lnTo>
                  <a:lnTo>
                    <a:pt x="1652" y="322"/>
                  </a:lnTo>
                  <a:lnTo>
                    <a:pt x="1653" y="326"/>
                  </a:lnTo>
                  <a:lnTo>
                    <a:pt x="1658" y="332"/>
                  </a:lnTo>
                  <a:lnTo>
                    <a:pt x="1662" y="337"/>
                  </a:lnTo>
                  <a:lnTo>
                    <a:pt x="1667" y="345"/>
                  </a:lnTo>
                  <a:lnTo>
                    <a:pt x="1671" y="354"/>
                  </a:lnTo>
                  <a:lnTo>
                    <a:pt x="1672" y="359"/>
                  </a:lnTo>
                  <a:lnTo>
                    <a:pt x="1672" y="364"/>
                  </a:lnTo>
                  <a:lnTo>
                    <a:pt x="1671" y="369"/>
                  </a:lnTo>
                  <a:lnTo>
                    <a:pt x="1668" y="371"/>
                  </a:lnTo>
                  <a:lnTo>
                    <a:pt x="1665" y="376"/>
                  </a:lnTo>
                  <a:lnTo>
                    <a:pt x="1661" y="379"/>
                  </a:lnTo>
                  <a:lnTo>
                    <a:pt x="1659" y="385"/>
                  </a:lnTo>
                  <a:lnTo>
                    <a:pt x="1655" y="394"/>
                  </a:lnTo>
                  <a:lnTo>
                    <a:pt x="1649" y="404"/>
                  </a:lnTo>
                  <a:lnTo>
                    <a:pt x="1641" y="415"/>
                  </a:lnTo>
                  <a:lnTo>
                    <a:pt x="1636" y="420"/>
                  </a:lnTo>
                  <a:lnTo>
                    <a:pt x="1630" y="424"/>
                  </a:lnTo>
                  <a:lnTo>
                    <a:pt x="1625" y="427"/>
                  </a:lnTo>
                  <a:lnTo>
                    <a:pt x="1620" y="428"/>
                  </a:lnTo>
                  <a:lnTo>
                    <a:pt x="1606" y="430"/>
                  </a:lnTo>
                  <a:lnTo>
                    <a:pt x="1589" y="434"/>
                  </a:lnTo>
                  <a:lnTo>
                    <a:pt x="1568" y="438"/>
                  </a:lnTo>
                  <a:lnTo>
                    <a:pt x="1551" y="440"/>
                  </a:lnTo>
                  <a:lnTo>
                    <a:pt x="1532" y="442"/>
                  </a:lnTo>
                  <a:lnTo>
                    <a:pt x="1510" y="445"/>
                  </a:lnTo>
                  <a:lnTo>
                    <a:pt x="1491" y="446"/>
                  </a:lnTo>
                  <a:lnTo>
                    <a:pt x="1478" y="447"/>
                  </a:lnTo>
                  <a:lnTo>
                    <a:pt x="1466" y="448"/>
                  </a:lnTo>
                  <a:lnTo>
                    <a:pt x="1452" y="448"/>
                  </a:lnTo>
                  <a:lnTo>
                    <a:pt x="1445" y="448"/>
                  </a:lnTo>
                  <a:lnTo>
                    <a:pt x="1438" y="447"/>
                  </a:lnTo>
                  <a:lnTo>
                    <a:pt x="1432" y="445"/>
                  </a:lnTo>
                  <a:lnTo>
                    <a:pt x="1427" y="440"/>
                  </a:lnTo>
                  <a:lnTo>
                    <a:pt x="1423" y="435"/>
                  </a:lnTo>
                  <a:lnTo>
                    <a:pt x="1421" y="433"/>
                  </a:lnTo>
                  <a:lnTo>
                    <a:pt x="1417" y="430"/>
                  </a:lnTo>
                  <a:lnTo>
                    <a:pt x="1414" y="429"/>
                  </a:lnTo>
                  <a:lnTo>
                    <a:pt x="1406" y="426"/>
                  </a:lnTo>
                  <a:lnTo>
                    <a:pt x="1396" y="419"/>
                  </a:lnTo>
                  <a:lnTo>
                    <a:pt x="1383" y="410"/>
                  </a:lnTo>
                  <a:lnTo>
                    <a:pt x="1370" y="402"/>
                  </a:lnTo>
                  <a:lnTo>
                    <a:pt x="1364" y="398"/>
                  </a:lnTo>
                  <a:lnTo>
                    <a:pt x="1358" y="394"/>
                  </a:lnTo>
                  <a:lnTo>
                    <a:pt x="1352" y="388"/>
                  </a:lnTo>
                  <a:lnTo>
                    <a:pt x="1347" y="382"/>
                  </a:lnTo>
                  <a:lnTo>
                    <a:pt x="1344" y="371"/>
                  </a:lnTo>
                  <a:lnTo>
                    <a:pt x="1339" y="353"/>
                  </a:lnTo>
                  <a:lnTo>
                    <a:pt x="1337" y="333"/>
                  </a:lnTo>
                  <a:lnTo>
                    <a:pt x="1334" y="309"/>
                  </a:lnTo>
                  <a:lnTo>
                    <a:pt x="1333" y="285"/>
                  </a:lnTo>
                  <a:lnTo>
                    <a:pt x="1333" y="264"/>
                  </a:lnTo>
                  <a:lnTo>
                    <a:pt x="1333" y="255"/>
                  </a:lnTo>
                  <a:lnTo>
                    <a:pt x="1334" y="246"/>
                  </a:lnTo>
                  <a:lnTo>
                    <a:pt x="1337" y="239"/>
                  </a:lnTo>
                  <a:lnTo>
                    <a:pt x="1338" y="233"/>
                  </a:lnTo>
                  <a:lnTo>
                    <a:pt x="1344" y="226"/>
                  </a:lnTo>
                  <a:lnTo>
                    <a:pt x="1348" y="219"/>
                  </a:lnTo>
                  <a:lnTo>
                    <a:pt x="1354" y="213"/>
                  </a:lnTo>
                  <a:lnTo>
                    <a:pt x="1359" y="208"/>
                  </a:lnTo>
                  <a:lnTo>
                    <a:pt x="1364" y="203"/>
                  </a:lnTo>
                  <a:lnTo>
                    <a:pt x="1368" y="200"/>
                  </a:lnTo>
                  <a:lnTo>
                    <a:pt x="1370" y="196"/>
                  </a:lnTo>
                  <a:lnTo>
                    <a:pt x="1371" y="192"/>
                  </a:lnTo>
                  <a:lnTo>
                    <a:pt x="1372" y="184"/>
                  </a:lnTo>
                  <a:lnTo>
                    <a:pt x="1373" y="180"/>
                  </a:lnTo>
                  <a:lnTo>
                    <a:pt x="1375" y="177"/>
                  </a:lnTo>
                  <a:lnTo>
                    <a:pt x="1377" y="176"/>
                  </a:lnTo>
                  <a:lnTo>
                    <a:pt x="1378" y="175"/>
                  </a:lnTo>
                  <a:lnTo>
                    <a:pt x="1381" y="174"/>
                  </a:lnTo>
                  <a:lnTo>
                    <a:pt x="1383" y="174"/>
                  </a:lnTo>
                  <a:lnTo>
                    <a:pt x="1384" y="171"/>
                  </a:lnTo>
                  <a:lnTo>
                    <a:pt x="1385" y="169"/>
                  </a:lnTo>
                  <a:lnTo>
                    <a:pt x="1385" y="165"/>
                  </a:lnTo>
                  <a:lnTo>
                    <a:pt x="1384" y="162"/>
                  </a:lnTo>
                  <a:lnTo>
                    <a:pt x="1383" y="158"/>
                  </a:lnTo>
                  <a:lnTo>
                    <a:pt x="1382" y="155"/>
                  </a:lnTo>
                  <a:lnTo>
                    <a:pt x="1379" y="151"/>
                  </a:lnTo>
                  <a:lnTo>
                    <a:pt x="1373" y="148"/>
                  </a:lnTo>
                  <a:lnTo>
                    <a:pt x="1369" y="142"/>
                  </a:lnTo>
                  <a:lnTo>
                    <a:pt x="1366" y="139"/>
                  </a:lnTo>
                  <a:lnTo>
                    <a:pt x="1365" y="136"/>
                  </a:lnTo>
                  <a:lnTo>
                    <a:pt x="1364" y="132"/>
                  </a:lnTo>
                  <a:lnTo>
                    <a:pt x="1363" y="127"/>
                  </a:lnTo>
                  <a:lnTo>
                    <a:pt x="1363" y="124"/>
                  </a:lnTo>
                  <a:lnTo>
                    <a:pt x="1360" y="118"/>
                  </a:lnTo>
                  <a:lnTo>
                    <a:pt x="1358" y="113"/>
                  </a:lnTo>
                  <a:lnTo>
                    <a:pt x="1356" y="108"/>
                  </a:lnTo>
                  <a:lnTo>
                    <a:pt x="1348" y="100"/>
                  </a:lnTo>
                  <a:lnTo>
                    <a:pt x="1341" y="93"/>
                  </a:lnTo>
                  <a:lnTo>
                    <a:pt x="1334" y="86"/>
                  </a:lnTo>
                  <a:lnTo>
                    <a:pt x="1328" y="77"/>
                  </a:lnTo>
                  <a:lnTo>
                    <a:pt x="1324" y="69"/>
                  </a:lnTo>
                  <a:lnTo>
                    <a:pt x="1320" y="61"/>
                  </a:lnTo>
                  <a:lnTo>
                    <a:pt x="1314" y="52"/>
                  </a:lnTo>
                  <a:lnTo>
                    <a:pt x="1307" y="41"/>
                  </a:lnTo>
                  <a:lnTo>
                    <a:pt x="1299" y="29"/>
                  </a:lnTo>
                  <a:lnTo>
                    <a:pt x="1291" y="19"/>
                  </a:lnTo>
                  <a:lnTo>
                    <a:pt x="1283" y="13"/>
                  </a:lnTo>
                  <a:lnTo>
                    <a:pt x="1274" y="8"/>
                  </a:lnTo>
                  <a:lnTo>
                    <a:pt x="1264" y="6"/>
                  </a:lnTo>
                  <a:lnTo>
                    <a:pt x="1255" y="4"/>
                  </a:lnTo>
                  <a:lnTo>
                    <a:pt x="1251" y="4"/>
                  </a:lnTo>
                  <a:lnTo>
                    <a:pt x="1246" y="4"/>
                  </a:lnTo>
                  <a:lnTo>
                    <a:pt x="1242" y="5"/>
                  </a:lnTo>
                  <a:lnTo>
                    <a:pt x="1238" y="6"/>
                  </a:lnTo>
                  <a:lnTo>
                    <a:pt x="1234" y="8"/>
                  </a:lnTo>
                  <a:lnTo>
                    <a:pt x="1231" y="11"/>
                  </a:lnTo>
                  <a:lnTo>
                    <a:pt x="1228" y="14"/>
                  </a:lnTo>
                  <a:lnTo>
                    <a:pt x="1226" y="19"/>
                  </a:lnTo>
                  <a:lnTo>
                    <a:pt x="1224" y="29"/>
                  </a:lnTo>
                  <a:lnTo>
                    <a:pt x="1220" y="39"/>
                  </a:lnTo>
                  <a:lnTo>
                    <a:pt x="1218" y="45"/>
                  </a:lnTo>
                  <a:lnTo>
                    <a:pt x="1215" y="50"/>
                  </a:lnTo>
                  <a:lnTo>
                    <a:pt x="1212" y="54"/>
                  </a:lnTo>
                  <a:lnTo>
                    <a:pt x="1207" y="58"/>
                  </a:lnTo>
                  <a:lnTo>
                    <a:pt x="1198" y="63"/>
                  </a:lnTo>
                  <a:lnTo>
                    <a:pt x="1192" y="68"/>
                  </a:lnTo>
                  <a:lnTo>
                    <a:pt x="1184" y="70"/>
                  </a:lnTo>
                  <a:lnTo>
                    <a:pt x="1180" y="70"/>
                  </a:lnTo>
                  <a:lnTo>
                    <a:pt x="1173" y="57"/>
                  </a:lnTo>
                  <a:lnTo>
                    <a:pt x="1162" y="41"/>
                  </a:lnTo>
                  <a:lnTo>
                    <a:pt x="1157" y="39"/>
                  </a:lnTo>
                  <a:lnTo>
                    <a:pt x="1154" y="39"/>
                  </a:lnTo>
                  <a:lnTo>
                    <a:pt x="1149" y="41"/>
                  </a:lnTo>
                  <a:lnTo>
                    <a:pt x="1145" y="42"/>
                  </a:lnTo>
                  <a:lnTo>
                    <a:pt x="1137" y="47"/>
                  </a:lnTo>
                  <a:lnTo>
                    <a:pt x="1129" y="52"/>
                  </a:lnTo>
                  <a:lnTo>
                    <a:pt x="1119" y="57"/>
                  </a:lnTo>
                  <a:lnTo>
                    <a:pt x="1110" y="61"/>
                  </a:lnTo>
                  <a:lnTo>
                    <a:pt x="1098" y="62"/>
                  </a:lnTo>
                  <a:lnTo>
                    <a:pt x="1088" y="61"/>
                  </a:lnTo>
                  <a:lnTo>
                    <a:pt x="1074" y="50"/>
                  </a:lnTo>
                  <a:lnTo>
                    <a:pt x="1063" y="41"/>
                  </a:lnTo>
                  <a:lnTo>
                    <a:pt x="1060" y="42"/>
                  </a:lnTo>
                  <a:lnTo>
                    <a:pt x="1058" y="44"/>
                  </a:lnTo>
                  <a:lnTo>
                    <a:pt x="1057" y="48"/>
                  </a:lnTo>
                  <a:lnTo>
                    <a:pt x="1056" y="52"/>
                  </a:lnTo>
                  <a:lnTo>
                    <a:pt x="1056" y="62"/>
                  </a:lnTo>
                  <a:lnTo>
                    <a:pt x="1056" y="73"/>
                  </a:lnTo>
                  <a:lnTo>
                    <a:pt x="1055" y="82"/>
                  </a:lnTo>
                  <a:lnTo>
                    <a:pt x="1052" y="92"/>
                  </a:lnTo>
                  <a:lnTo>
                    <a:pt x="1048" y="100"/>
                  </a:lnTo>
                  <a:lnTo>
                    <a:pt x="1043" y="108"/>
                  </a:lnTo>
                  <a:lnTo>
                    <a:pt x="1041" y="111"/>
                  </a:lnTo>
                  <a:lnTo>
                    <a:pt x="1038" y="112"/>
                  </a:lnTo>
                  <a:lnTo>
                    <a:pt x="1035" y="114"/>
                  </a:lnTo>
                  <a:lnTo>
                    <a:pt x="1031" y="114"/>
                  </a:lnTo>
                  <a:lnTo>
                    <a:pt x="1023" y="115"/>
                  </a:lnTo>
                  <a:lnTo>
                    <a:pt x="1016" y="114"/>
                  </a:lnTo>
                  <a:lnTo>
                    <a:pt x="1009" y="113"/>
                  </a:lnTo>
                  <a:lnTo>
                    <a:pt x="1003" y="111"/>
                  </a:lnTo>
                  <a:lnTo>
                    <a:pt x="999" y="110"/>
                  </a:lnTo>
                  <a:lnTo>
                    <a:pt x="997" y="108"/>
                  </a:lnTo>
                  <a:lnTo>
                    <a:pt x="995" y="105"/>
                  </a:lnTo>
                  <a:lnTo>
                    <a:pt x="994" y="101"/>
                  </a:lnTo>
                  <a:lnTo>
                    <a:pt x="994" y="99"/>
                  </a:lnTo>
                  <a:lnTo>
                    <a:pt x="997" y="95"/>
                  </a:lnTo>
                  <a:lnTo>
                    <a:pt x="999" y="93"/>
                  </a:lnTo>
                  <a:lnTo>
                    <a:pt x="1003" y="90"/>
                  </a:lnTo>
                  <a:lnTo>
                    <a:pt x="1006" y="88"/>
                  </a:lnTo>
                  <a:lnTo>
                    <a:pt x="1010" y="83"/>
                  </a:lnTo>
                  <a:lnTo>
                    <a:pt x="1011" y="79"/>
                  </a:lnTo>
                  <a:lnTo>
                    <a:pt x="1012" y="71"/>
                  </a:lnTo>
                  <a:lnTo>
                    <a:pt x="1012" y="66"/>
                  </a:lnTo>
                  <a:lnTo>
                    <a:pt x="1010" y="61"/>
                  </a:lnTo>
                  <a:lnTo>
                    <a:pt x="1006" y="57"/>
                  </a:lnTo>
                  <a:lnTo>
                    <a:pt x="1000" y="55"/>
                  </a:lnTo>
                  <a:lnTo>
                    <a:pt x="992" y="52"/>
                  </a:lnTo>
                  <a:lnTo>
                    <a:pt x="981" y="51"/>
                  </a:lnTo>
                  <a:lnTo>
                    <a:pt x="969" y="51"/>
                  </a:lnTo>
                  <a:lnTo>
                    <a:pt x="961" y="51"/>
                  </a:lnTo>
                  <a:lnTo>
                    <a:pt x="957" y="51"/>
                  </a:lnTo>
                  <a:lnTo>
                    <a:pt x="955" y="50"/>
                  </a:lnTo>
                  <a:lnTo>
                    <a:pt x="955" y="49"/>
                  </a:lnTo>
                  <a:lnTo>
                    <a:pt x="955" y="48"/>
                  </a:lnTo>
                  <a:lnTo>
                    <a:pt x="956" y="45"/>
                  </a:lnTo>
                  <a:lnTo>
                    <a:pt x="959" y="43"/>
                  </a:lnTo>
                  <a:lnTo>
                    <a:pt x="963" y="41"/>
                  </a:lnTo>
                  <a:lnTo>
                    <a:pt x="968" y="39"/>
                  </a:lnTo>
                  <a:lnTo>
                    <a:pt x="974" y="37"/>
                  </a:lnTo>
                  <a:lnTo>
                    <a:pt x="978" y="33"/>
                  </a:lnTo>
                  <a:lnTo>
                    <a:pt x="979" y="30"/>
                  </a:lnTo>
                  <a:lnTo>
                    <a:pt x="980" y="26"/>
                  </a:lnTo>
                  <a:lnTo>
                    <a:pt x="978" y="23"/>
                  </a:lnTo>
                  <a:lnTo>
                    <a:pt x="975" y="19"/>
                  </a:lnTo>
                  <a:lnTo>
                    <a:pt x="972" y="17"/>
                  </a:lnTo>
                  <a:lnTo>
                    <a:pt x="966" y="14"/>
                  </a:lnTo>
                  <a:lnTo>
                    <a:pt x="955" y="11"/>
                  </a:lnTo>
                  <a:lnTo>
                    <a:pt x="944" y="6"/>
                  </a:lnTo>
                  <a:lnTo>
                    <a:pt x="934" y="3"/>
                  </a:lnTo>
                  <a:lnTo>
                    <a:pt x="92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安徽"/>
            <p:cNvSpPr/>
            <p:nvPr/>
          </p:nvSpPr>
          <p:spPr bwMode="auto">
            <a:xfrm>
              <a:off x="6207201" y="4210270"/>
              <a:ext cx="466731" cy="600106"/>
            </a:xfrm>
            <a:custGeom>
              <a:avLst/>
              <a:gdLst>
                <a:gd name="T0" fmla="*/ 1649 w 1769"/>
                <a:gd name="T1" fmla="*/ 1386 h 2242"/>
                <a:gd name="T2" fmla="*/ 1461 w 1769"/>
                <a:gd name="T3" fmla="*/ 1420 h 2242"/>
                <a:gd name="T4" fmla="*/ 1473 w 1769"/>
                <a:gd name="T5" fmla="*/ 1325 h 2242"/>
                <a:gd name="T6" fmla="*/ 1439 w 1769"/>
                <a:gd name="T7" fmla="*/ 1249 h 2242"/>
                <a:gd name="T8" fmla="*/ 1392 w 1769"/>
                <a:gd name="T9" fmla="*/ 1223 h 2242"/>
                <a:gd name="T10" fmla="*/ 1288 w 1769"/>
                <a:gd name="T11" fmla="*/ 1146 h 2242"/>
                <a:gd name="T12" fmla="*/ 1360 w 1769"/>
                <a:gd name="T13" fmla="*/ 1005 h 2242"/>
                <a:gd name="T14" fmla="*/ 1344 w 1769"/>
                <a:gd name="T15" fmla="*/ 878 h 2242"/>
                <a:gd name="T16" fmla="*/ 1471 w 1769"/>
                <a:gd name="T17" fmla="*/ 840 h 2242"/>
                <a:gd name="T18" fmla="*/ 1553 w 1769"/>
                <a:gd name="T19" fmla="*/ 767 h 2242"/>
                <a:gd name="T20" fmla="*/ 1424 w 1769"/>
                <a:gd name="T21" fmla="*/ 673 h 2242"/>
                <a:gd name="T22" fmla="*/ 1371 w 1769"/>
                <a:gd name="T23" fmla="*/ 774 h 2242"/>
                <a:gd name="T24" fmla="*/ 1205 w 1769"/>
                <a:gd name="T25" fmla="*/ 692 h 2242"/>
                <a:gd name="T26" fmla="*/ 1137 w 1769"/>
                <a:gd name="T27" fmla="*/ 604 h 2242"/>
                <a:gd name="T28" fmla="*/ 1087 w 1769"/>
                <a:gd name="T29" fmla="*/ 525 h 2242"/>
                <a:gd name="T30" fmla="*/ 1130 w 1769"/>
                <a:gd name="T31" fmla="*/ 414 h 2242"/>
                <a:gd name="T32" fmla="*/ 997 w 1769"/>
                <a:gd name="T33" fmla="*/ 364 h 2242"/>
                <a:gd name="T34" fmla="*/ 950 w 1769"/>
                <a:gd name="T35" fmla="*/ 270 h 2242"/>
                <a:gd name="T36" fmla="*/ 873 w 1769"/>
                <a:gd name="T37" fmla="*/ 247 h 2242"/>
                <a:gd name="T38" fmla="*/ 730 w 1769"/>
                <a:gd name="T39" fmla="*/ 208 h 2242"/>
                <a:gd name="T40" fmla="*/ 648 w 1769"/>
                <a:gd name="T41" fmla="*/ 99 h 2242"/>
                <a:gd name="T42" fmla="*/ 482 w 1769"/>
                <a:gd name="T43" fmla="*/ 0 h 2242"/>
                <a:gd name="T44" fmla="*/ 456 w 1769"/>
                <a:gd name="T45" fmla="*/ 137 h 2242"/>
                <a:gd name="T46" fmla="*/ 553 w 1769"/>
                <a:gd name="T47" fmla="*/ 232 h 2242"/>
                <a:gd name="T48" fmla="*/ 519 w 1769"/>
                <a:gd name="T49" fmla="*/ 357 h 2242"/>
                <a:gd name="T50" fmla="*/ 391 w 1769"/>
                <a:gd name="T51" fmla="*/ 371 h 2242"/>
                <a:gd name="T52" fmla="*/ 284 w 1769"/>
                <a:gd name="T53" fmla="*/ 272 h 2242"/>
                <a:gd name="T54" fmla="*/ 230 w 1769"/>
                <a:gd name="T55" fmla="*/ 364 h 2242"/>
                <a:gd name="T56" fmla="*/ 235 w 1769"/>
                <a:gd name="T57" fmla="*/ 488 h 2242"/>
                <a:gd name="T58" fmla="*/ 147 w 1769"/>
                <a:gd name="T59" fmla="*/ 617 h 2242"/>
                <a:gd name="T60" fmla="*/ 12 w 1769"/>
                <a:gd name="T61" fmla="*/ 694 h 2242"/>
                <a:gd name="T62" fmla="*/ 37 w 1769"/>
                <a:gd name="T63" fmla="*/ 796 h 2242"/>
                <a:gd name="T64" fmla="*/ 106 w 1769"/>
                <a:gd name="T65" fmla="*/ 902 h 2242"/>
                <a:gd name="T66" fmla="*/ 193 w 1769"/>
                <a:gd name="T67" fmla="*/ 941 h 2242"/>
                <a:gd name="T68" fmla="*/ 311 w 1769"/>
                <a:gd name="T69" fmla="*/ 959 h 2242"/>
                <a:gd name="T70" fmla="*/ 366 w 1769"/>
                <a:gd name="T71" fmla="*/ 944 h 2242"/>
                <a:gd name="T72" fmla="*/ 383 w 1769"/>
                <a:gd name="T73" fmla="*/ 1211 h 2242"/>
                <a:gd name="T74" fmla="*/ 232 w 1769"/>
                <a:gd name="T75" fmla="*/ 1329 h 2242"/>
                <a:gd name="T76" fmla="*/ 261 w 1769"/>
                <a:gd name="T77" fmla="*/ 1514 h 2242"/>
                <a:gd name="T78" fmla="*/ 391 w 1769"/>
                <a:gd name="T79" fmla="*/ 1542 h 2242"/>
                <a:gd name="T80" fmla="*/ 406 w 1769"/>
                <a:gd name="T81" fmla="*/ 1657 h 2242"/>
                <a:gd name="T82" fmla="*/ 371 w 1769"/>
                <a:gd name="T83" fmla="*/ 1763 h 2242"/>
                <a:gd name="T84" fmla="*/ 415 w 1769"/>
                <a:gd name="T85" fmla="*/ 1878 h 2242"/>
                <a:gd name="T86" fmla="*/ 495 w 1769"/>
                <a:gd name="T87" fmla="*/ 2046 h 2242"/>
                <a:gd name="T88" fmla="*/ 580 w 1769"/>
                <a:gd name="T89" fmla="*/ 2122 h 2242"/>
                <a:gd name="T90" fmla="*/ 750 w 1769"/>
                <a:gd name="T91" fmla="*/ 2007 h 2242"/>
                <a:gd name="T92" fmla="*/ 740 w 1769"/>
                <a:gd name="T93" fmla="*/ 2123 h 2242"/>
                <a:gd name="T94" fmla="*/ 804 w 1769"/>
                <a:gd name="T95" fmla="*/ 2201 h 2242"/>
                <a:gd name="T96" fmla="*/ 872 w 1769"/>
                <a:gd name="T97" fmla="*/ 2095 h 2242"/>
                <a:gd name="T98" fmla="*/ 967 w 1769"/>
                <a:gd name="T99" fmla="*/ 2084 h 2242"/>
                <a:gd name="T100" fmla="*/ 1103 w 1769"/>
                <a:gd name="T101" fmla="*/ 2191 h 2242"/>
                <a:gd name="T102" fmla="*/ 1263 w 1769"/>
                <a:gd name="T103" fmla="*/ 2188 h 2242"/>
                <a:gd name="T104" fmla="*/ 1359 w 1769"/>
                <a:gd name="T105" fmla="*/ 2189 h 2242"/>
                <a:gd name="T106" fmla="*/ 1427 w 1769"/>
                <a:gd name="T107" fmla="*/ 2137 h 2242"/>
                <a:gd name="T108" fmla="*/ 1523 w 1769"/>
                <a:gd name="T109" fmla="*/ 1998 h 2242"/>
                <a:gd name="T110" fmla="*/ 1539 w 1769"/>
                <a:gd name="T111" fmla="*/ 1883 h 2242"/>
                <a:gd name="T112" fmla="*/ 1587 w 1769"/>
                <a:gd name="T113" fmla="*/ 1817 h 2242"/>
                <a:gd name="T114" fmla="*/ 1703 w 1769"/>
                <a:gd name="T115" fmla="*/ 1778 h 2242"/>
                <a:gd name="T116" fmla="*/ 1671 w 1769"/>
                <a:gd name="T117" fmla="*/ 1673 h 2242"/>
                <a:gd name="T118" fmla="*/ 1729 w 1769"/>
                <a:gd name="T119" fmla="*/ 1612 h 2242"/>
                <a:gd name="T120" fmla="*/ 1766 w 1769"/>
                <a:gd name="T121" fmla="*/ 1444 h 2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9" h="2242">
                  <a:moveTo>
                    <a:pt x="1750" y="1441"/>
                  </a:moveTo>
                  <a:lnTo>
                    <a:pt x="1743" y="1437"/>
                  </a:lnTo>
                  <a:lnTo>
                    <a:pt x="1736" y="1432"/>
                  </a:lnTo>
                  <a:lnTo>
                    <a:pt x="1731" y="1430"/>
                  </a:lnTo>
                  <a:lnTo>
                    <a:pt x="1725" y="1429"/>
                  </a:lnTo>
                  <a:lnTo>
                    <a:pt x="1718" y="1430"/>
                  </a:lnTo>
                  <a:lnTo>
                    <a:pt x="1711" y="1431"/>
                  </a:lnTo>
                  <a:lnTo>
                    <a:pt x="1695" y="1433"/>
                  </a:lnTo>
                  <a:lnTo>
                    <a:pt x="1682" y="1435"/>
                  </a:lnTo>
                  <a:lnTo>
                    <a:pt x="1676" y="1433"/>
                  </a:lnTo>
                  <a:lnTo>
                    <a:pt x="1673" y="1431"/>
                  </a:lnTo>
                  <a:lnTo>
                    <a:pt x="1671" y="1429"/>
                  </a:lnTo>
                  <a:lnTo>
                    <a:pt x="1668" y="1424"/>
                  </a:lnTo>
                  <a:lnTo>
                    <a:pt x="1666" y="1414"/>
                  </a:lnTo>
                  <a:lnTo>
                    <a:pt x="1666" y="1404"/>
                  </a:lnTo>
                  <a:lnTo>
                    <a:pt x="1666" y="1393"/>
                  </a:lnTo>
                  <a:lnTo>
                    <a:pt x="1665" y="1386"/>
                  </a:lnTo>
                  <a:lnTo>
                    <a:pt x="1663" y="1383"/>
                  </a:lnTo>
                  <a:lnTo>
                    <a:pt x="1662" y="1382"/>
                  </a:lnTo>
                  <a:lnTo>
                    <a:pt x="1661" y="1381"/>
                  </a:lnTo>
                  <a:lnTo>
                    <a:pt x="1660" y="1381"/>
                  </a:lnTo>
                  <a:lnTo>
                    <a:pt x="1649" y="1386"/>
                  </a:lnTo>
                  <a:lnTo>
                    <a:pt x="1635" y="1395"/>
                  </a:lnTo>
                  <a:lnTo>
                    <a:pt x="1630" y="1397"/>
                  </a:lnTo>
                  <a:lnTo>
                    <a:pt x="1625" y="1398"/>
                  </a:lnTo>
                  <a:lnTo>
                    <a:pt x="1622" y="1397"/>
                  </a:lnTo>
                  <a:lnTo>
                    <a:pt x="1617" y="1397"/>
                  </a:lnTo>
                  <a:lnTo>
                    <a:pt x="1610" y="1393"/>
                  </a:lnTo>
                  <a:lnTo>
                    <a:pt x="1600" y="1388"/>
                  </a:lnTo>
                  <a:lnTo>
                    <a:pt x="1596" y="1386"/>
                  </a:lnTo>
                  <a:lnTo>
                    <a:pt x="1592" y="1386"/>
                  </a:lnTo>
                  <a:lnTo>
                    <a:pt x="1590" y="1387"/>
                  </a:lnTo>
                  <a:lnTo>
                    <a:pt x="1587" y="1389"/>
                  </a:lnTo>
                  <a:lnTo>
                    <a:pt x="1581" y="1397"/>
                  </a:lnTo>
                  <a:lnTo>
                    <a:pt x="1573" y="1404"/>
                  </a:lnTo>
                  <a:lnTo>
                    <a:pt x="1566" y="1407"/>
                  </a:lnTo>
                  <a:lnTo>
                    <a:pt x="1558" y="1411"/>
                  </a:lnTo>
                  <a:lnTo>
                    <a:pt x="1547" y="1412"/>
                  </a:lnTo>
                  <a:lnTo>
                    <a:pt x="1535" y="1414"/>
                  </a:lnTo>
                  <a:lnTo>
                    <a:pt x="1512" y="1416"/>
                  </a:lnTo>
                  <a:lnTo>
                    <a:pt x="1496" y="1418"/>
                  </a:lnTo>
                  <a:lnTo>
                    <a:pt x="1483" y="1419"/>
                  </a:lnTo>
                  <a:lnTo>
                    <a:pt x="1468" y="1420"/>
                  </a:lnTo>
                  <a:lnTo>
                    <a:pt x="1461" y="1420"/>
                  </a:lnTo>
                  <a:lnTo>
                    <a:pt x="1455" y="1419"/>
                  </a:lnTo>
                  <a:lnTo>
                    <a:pt x="1452" y="1418"/>
                  </a:lnTo>
                  <a:lnTo>
                    <a:pt x="1449" y="1416"/>
                  </a:lnTo>
                  <a:lnTo>
                    <a:pt x="1447" y="1410"/>
                  </a:lnTo>
                  <a:lnTo>
                    <a:pt x="1442" y="1404"/>
                  </a:lnTo>
                  <a:lnTo>
                    <a:pt x="1438" y="1399"/>
                  </a:lnTo>
                  <a:lnTo>
                    <a:pt x="1430" y="1394"/>
                  </a:lnTo>
                  <a:lnTo>
                    <a:pt x="1428" y="1391"/>
                  </a:lnTo>
                  <a:lnTo>
                    <a:pt x="1427" y="1388"/>
                  </a:lnTo>
                  <a:lnTo>
                    <a:pt x="1426" y="1385"/>
                  </a:lnTo>
                  <a:lnTo>
                    <a:pt x="1427" y="1381"/>
                  </a:lnTo>
                  <a:lnTo>
                    <a:pt x="1428" y="1379"/>
                  </a:lnTo>
                  <a:lnTo>
                    <a:pt x="1430" y="1375"/>
                  </a:lnTo>
                  <a:lnTo>
                    <a:pt x="1434" y="1373"/>
                  </a:lnTo>
                  <a:lnTo>
                    <a:pt x="1438" y="1372"/>
                  </a:lnTo>
                  <a:lnTo>
                    <a:pt x="1445" y="1369"/>
                  </a:lnTo>
                  <a:lnTo>
                    <a:pt x="1452" y="1364"/>
                  </a:lnTo>
                  <a:lnTo>
                    <a:pt x="1459" y="1359"/>
                  </a:lnTo>
                  <a:lnTo>
                    <a:pt x="1465" y="1348"/>
                  </a:lnTo>
                  <a:lnTo>
                    <a:pt x="1468" y="1341"/>
                  </a:lnTo>
                  <a:lnTo>
                    <a:pt x="1472" y="1334"/>
                  </a:lnTo>
                  <a:lnTo>
                    <a:pt x="1473" y="1325"/>
                  </a:lnTo>
                  <a:lnTo>
                    <a:pt x="1476" y="1317"/>
                  </a:lnTo>
                  <a:lnTo>
                    <a:pt x="1477" y="1301"/>
                  </a:lnTo>
                  <a:lnTo>
                    <a:pt x="1477" y="1291"/>
                  </a:lnTo>
                  <a:lnTo>
                    <a:pt x="1477" y="1279"/>
                  </a:lnTo>
                  <a:lnTo>
                    <a:pt x="1476" y="1262"/>
                  </a:lnTo>
                  <a:lnTo>
                    <a:pt x="1474" y="1254"/>
                  </a:lnTo>
                  <a:lnTo>
                    <a:pt x="1472" y="1247"/>
                  </a:lnTo>
                  <a:lnTo>
                    <a:pt x="1471" y="1244"/>
                  </a:lnTo>
                  <a:lnTo>
                    <a:pt x="1468" y="1242"/>
                  </a:lnTo>
                  <a:lnTo>
                    <a:pt x="1466" y="1241"/>
                  </a:lnTo>
                  <a:lnTo>
                    <a:pt x="1465" y="1240"/>
                  </a:lnTo>
                  <a:lnTo>
                    <a:pt x="1460" y="1240"/>
                  </a:lnTo>
                  <a:lnTo>
                    <a:pt x="1457" y="1241"/>
                  </a:lnTo>
                  <a:lnTo>
                    <a:pt x="1454" y="1243"/>
                  </a:lnTo>
                  <a:lnTo>
                    <a:pt x="1452" y="1247"/>
                  </a:lnTo>
                  <a:lnTo>
                    <a:pt x="1449" y="1249"/>
                  </a:lnTo>
                  <a:lnTo>
                    <a:pt x="1448" y="1253"/>
                  </a:lnTo>
                  <a:lnTo>
                    <a:pt x="1446" y="1254"/>
                  </a:lnTo>
                  <a:lnTo>
                    <a:pt x="1443" y="1255"/>
                  </a:lnTo>
                  <a:lnTo>
                    <a:pt x="1441" y="1254"/>
                  </a:lnTo>
                  <a:lnTo>
                    <a:pt x="1440" y="1252"/>
                  </a:lnTo>
                  <a:lnTo>
                    <a:pt x="1439" y="1249"/>
                  </a:lnTo>
                  <a:lnTo>
                    <a:pt x="1438" y="1246"/>
                  </a:lnTo>
                  <a:lnTo>
                    <a:pt x="1436" y="1238"/>
                  </a:lnTo>
                  <a:lnTo>
                    <a:pt x="1435" y="1230"/>
                  </a:lnTo>
                  <a:lnTo>
                    <a:pt x="1434" y="1228"/>
                  </a:lnTo>
                  <a:lnTo>
                    <a:pt x="1432" y="1227"/>
                  </a:lnTo>
                  <a:lnTo>
                    <a:pt x="1429" y="1228"/>
                  </a:lnTo>
                  <a:lnTo>
                    <a:pt x="1427" y="1230"/>
                  </a:lnTo>
                  <a:lnTo>
                    <a:pt x="1420" y="1237"/>
                  </a:lnTo>
                  <a:lnTo>
                    <a:pt x="1413" y="1246"/>
                  </a:lnTo>
                  <a:lnTo>
                    <a:pt x="1409" y="1250"/>
                  </a:lnTo>
                  <a:lnTo>
                    <a:pt x="1405" y="1253"/>
                  </a:lnTo>
                  <a:lnTo>
                    <a:pt x="1401" y="1254"/>
                  </a:lnTo>
                  <a:lnTo>
                    <a:pt x="1397" y="1255"/>
                  </a:lnTo>
                  <a:lnTo>
                    <a:pt x="1395" y="1255"/>
                  </a:lnTo>
                  <a:lnTo>
                    <a:pt x="1391" y="1254"/>
                  </a:lnTo>
                  <a:lnTo>
                    <a:pt x="1389" y="1252"/>
                  </a:lnTo>
                  <a:lnTo>
                    <a:pt x="1388" y="1248"/>
                  </a:lnTo>
                  <a:lnTo>
                    <a:pt x="1386" y="1243"/>
                  </a:lnTo>
                  <a:lnTo>
                    <a:pt x="1386" y="1240"/>
                  </a:lnTo>
                  <a:lnTo>
                    <a:pt x="1388" y="1236"/>
                  </a:lnTo>
                  <a:lnTo>
                    <a:pt x="1389" y="1231"/>
                  </a:lnTo>
                  <a:lnTo>
                    <a:pt x="1392" y="1223"/>
                  </a:lnTo>
                  <a:lnTo>
                    <a:pt x="1394" y="1215"/>
                  </a:lnTo>
                  <a:lnTo>
                    <a:pt x="1394" y="1211"/>
                  </a:lnTo>
                  <a:lnTo>
                    <a:pt x="1392" y="1208"/>
                  </a:lnTo>
                  <a:lnTo>
                    <a:pt x="1389" y="1205"/>
                  </a:lnTo>
                  <a:lnTo>
                    <a:pt x="1385" y="1204"/>
                  </a:lnTo>
                  <a:lnTo>
                    <a:pt x="1376" y="1202"/>
                  </a:lnTo>
                  <a:lnTo>
                    <a:pt x="1363" y="1202"/>
                  </a:lnTo>
                  <a:lnTo>
                    <a:pt x="1354" y="1202"/>
                  </a:lnTo>
                  <a:lnTo>
                    <a:pt x="1347" y="1200"/>
                  </a:lnTo>
                  <a:lnTo>
                    <a:pt x="1341" y="1198"/>
                  </a:lnTo>
                  <a:lnTo>
                    <a:pt x="1336" y="1194"/>
                  </a:lnTo>
                  <a:lnTo>
                    <a:pt x="1333" y="1191"/>
                  </a:lnTo>
                  <a:lnTo>
                    <a:pt x="1329" y="1186"/>
                  </a:lnTo>
                  <a:lnTo>
                    <a:pt x="1328" y="1179"/>
                  </a:lnTo>
                  <a:lnTo>
                    <a:pt x="1327" y="1172"/>
                  </a:lnTo>
                  <a:lnTo>
                    <a:pt x="1326" y="1167"/>
                  </a:lnTo>
                  <a:lnTo>
                    <a:pt x="1323" y="1164"/>
                  </a:lnTo>
                  <a:lnTo>
                    <a:pt x="1320" y="1160"/>
                  </a:lnTo>
                  <a:lnTo>
                    <a:pt x="1314" y="1158"/>
                  </a:lnTo>
                  <a:lnTo>
                    <a:pt x="1306" y="1154"/>
                  </a:lnTo>
                  <a:lnTo>
                    <a:pt x="1296" y="1150"/>
                  </a:lnTo>
                  <a:lnTo>
                    <a:pt x="1288" y="1146"/>
                  </a:lnTo>
                  <a:lnTo>
                    <a:pt x="1282" y="1141"/>
                  </a:lnTo>
                  <a:lnTo>
                    <a:pt x="1278" y="1136"/>
                  </a:lnTo>
                  <a:lnTo>
                    <a:pt x="1276" y="1133"/>
                  </a:lnTo>
                  <a:lnTo>
                    <a:pt x="1275" y="1128"/>
                  </a:lnTo>
                  <a:lnTo>
                    <a:pt x="1275" y="1124"/>
                  </a:lnTo>
                  <a:lnTo>
                    <a:pt x="1276" y="1116"/>
                  </a:lnTo>
                  <a:lnTo>
                    <a:pt x="1278" y="1108"/>
                  </a:lnTo>
                  <a:lnTo>
                    <a:pt x="1278" y="1098"/>
                  </a:lnTo>
                  <a:lnTo>
                    <a:pt x="1278" y="1090"/>
                  </a:lnTo>
                  <a:lnTo>
                    <a:pt x="1276" y="1083"/>
                  </a:lnTo>
                  <a:lnTo>
                    <a:pt x="1273" y="1079"/>
                  </a:lnTo>
                  <a:lnTo>
                    <a:pt x="1273" y="1078"/>
                  </a:lnTo>
                  <a:lnTo>
                    <a:pt x="1275" y="1076"/>
                  </a:lnTo>
                  <a:lnTo>
                    <a:pt x="1277" y="1073"/>
                  </a:lnTo>
                  <a:lnTo>
                    <a:pt x="1282" y="1071"/>
                  </a:lnTo>
                  <a:lnTo>
                    <a:pt x="1290" y="1065"/>
                  </a:lnTo>
                  <a:lnTo>
                    <a:pt x="1302" y="1057"/>
                  </a:lnTo>
                  <a:lnTo>
                    <a:pt x="1316" y="1046"/>
                  </a:lnTo>
                  <a:lnTo>
                    <a:pt x="1332" y="1035"/>
                  </a:lnTo>
                  <a:lnTo>
                    <a:pt x="1344" y="1025"/>
                  </a:lnTo>
                  <a:lnTo>
                    <a:pt x="1353" y="1015"/>
                  </a:lnTo>
                  <a:lnTo>
                    <a:pt x="1360" y="1005"/>
                  </a:lnTo>
                  <a:lnTo>
                    <a:pt x="1365" y="998"/>
                  </a:lnTo>
                  <a:lnTo>
                    <a:pt x="1369" y="990"/>
                  </a:lnTo>
                  <a:lnTo>
                    <a:pt x="1373" y="982"/>
                  </a:lnTo>
                  <a:lnTo>
                    <a:pt x="1375" y="978"/>
                  </a:lnTo>
                  <a:lnTo>
                    <a:pt x="1375" y="973"/>
                  </a:lnTo>
                  <a:lnTo>
                    <a:pt x="1376" y="969"/>
                  </a:lnTo>
                  <a:lnTo>
                    <a:pt x="1375" y="965"/>
                  </a:lnTo>
                  <a:lnTo>
                    <a:pt x="1373" y="956"/>
                  </a:lnTo>
                  <a:lnTo>
                    <a:pt x="1372" y="944"/>
                  </a:lnTo>
                  <a:lnTo>
                    <a:pt x="1372" y="932"/>
                  </a:lnTo>
                  <a:lnTo>
                    <a:pt x="1372" y="919"/>
                  </a:lnTo>
                  <a:lnTo>
                    <a:pt x="1371" y="907"/>
                  </a:lnTo>
                  <a:lnTo>
                    <a:pt x="1370" y="899"/>
                  </a:lnTo>
                  <a:lnTo>
                    <a:pt x="1367" y="895"/>
                  </a:lnTo>
                  <a:lnTo>
                    <a:pt x="1366" y="891"/>
                  </a:lnTo>
                  <a:lnTo>
                    <a:pt x="1363" y="890"/>
                  </a:lnTo>
                  <a:lnTo>
                    <a:pt x="1359" y="889"/>
                  </a:lnTo>
                  <a:lnTo>
                    <a:pt x="1353" y="888"/>
                  </a:lnTo>
                  <a:lnTo>
                    <a:pt x="1348" y="885"/>
                  </a:lnTo>
                  <a:lnTo>
                    <a:pt x="1346" y="884"/>
                  </a:lnTo>
                  <a:lnTo>
                    <a:pt x="1345" y="882"/>
                  </a:lnTo>
                  <a:lnTo>
                    <a:pt x="1344" y="878"/>
                  </a:lnTo>
                  <a:lnTo>
                    <a:pt x="1342" y="875"/>
                  </a:lnTo>
                  <a:lnTo>
                    <a:pt x="1339" y="864"/>
                  </a:lnTo>
                  <a:lnTo>
                    <a:pt x="1333" y="851"/>
                  </a:lnTo>
                  <a:lnTo>
                    <a:pt x="1332" y="846"/>
                  </a:lnTo>
                  <a:lnTo>
                    <a:pt x="1332" y="843"/>
                  </a:lnTo>
                  <a:lnTo>
                    <a:pt x="1333" y="839"/>
                  </a:lnTo>
                  <a:lnTo>
                    <a:pt x="1334" y="837"/>
                  </a:lnTo>
                  <a:lnTo>
                    <a:pt x="1338" y="836"/>
                  </a:lnTo>
                  <a:lnTo>
                    <a:pt x="1341" y="834"/>
                  </a:lnTo>
                  <a:lnTo>
                    <a:pt x="1346" y="834"/>
                  </a:lnTo>
                  <a:lnTo>
                    <a:pt x="1352" y="834"/>
                  </a:lnTo>
                  <a:lnTo>
                    <a:pt x="1363" y="834"/>
                  </a:lnTo>
                  <a:lnTo>
                    <a:pt x="1373" y="832"/>
                  </a:lnTo>
                  <a:lnTo>
                    <a:pt x="1384" y="830"/>
                  </a:lnTo>
                  <a:lnTo>
                    <a:pt x="1394" y="828"/>
                  </a:lnTo>
                  <a:lnTo>
                    <a:pt x="1408" y="827"/>
                  </a:lnTo>
                  <a:lnTo>
                    <a:pt x="1426" y="827"/>
                  </a:lnTo>
                  <a:lnTo>
                    <a:pt x="1435" y="828"/>
                  </a:lnTo>
                  <a:lnTo>
                    <a:pt x="1445" y="830"/>
                  </a:lnTo>
                  <a:lnTo>
                    <a:pt x="1452" y="832"/>
                  </a:lnTo>
                  <a:lnTo>
                    <a:pt x="1459" y="833"/>
                  </a:lnTo>
                  <a:lnTo>
                    <a:pt x="1471" y="840"/>
                  </a:lnTo>
                  <a:lnTo>
                    <a:pt x="1484" y="849"/>
                  </a:lnTo>
                  <a:lnTo>
                    <a:pt x="1496" y="859"/>
                  </a:lnTo>
                  <a:lnTo>
                    <a:pt x="1505" y="869"/>
                  </a:lnTo>
                  <a:lnTo>
                    <a:pt x="1511" y="876"/>
                  </a:lnTo>
                  <a:lnTo>
                    <a:pt x="1517" y="881"/>
                  </a:lnTo>
                  <a:lnTo>
                    <a:pt x="1521" y="882"/>
                  </a:lnTo>
                  <a:lnTo>
                    <a:pt x="1523" y="883"/>
                  </a:lnTo>
                  <a:lnTo>
                    <a:pt x="1526" y="883"/>
                  </a:lnTo>
                  <a:lnTo>
                    <a:pt x="1527" y="883"/>
                  </a:lnTo>
                  <a:lnTo>
                    <a:pt x="1529" y="881"/>
                  </a:lnTo>
                  <a:lnTo>
                    <a:pt x="1533" y="876"/>
                  </a:lnTo>
                  <a:lnTo>
                    <a:pt x="1535" y="870"/>
                  </a:lnTo>
                  <a:lnTo>
                    <a:pt x="1539" y="862"/>
                  </a:lnTo>
                  <a:lnTo>
                    <a:pt x="1543" y="850"/>
                  </a:lnTo>
                  <a:lnTo>
                    <a:pt x="1549" y="837"/>
                  </a:lnTo>
                  <a:lnTo>
                    <a:pt x="1553" y="830"/>
                  </a:lnTo>
                  <a:lnTo>
                    <a:pt x="1555" y="824"/>
                  </a:lnTo>
                  <a:lnTo>
                    <a:pt x="1556" y="817"/>
                  </a:lnTo>
                  <a:lnTo>
                    <a:pt x="1558" y="811"/>
                  </a:lnTo>
                  <a:lnTo>
                    <a:pt x="1556" y="797"/>
                  </a:lnTo>
                  <a:lnTo>
                    <a:pt x="1555" y="783"/>
                  </a:lnTo>
                  <a:lnTo>
                    <a:pt x="1553" y="767"/>
                  </a:lnTo>
                  <a:lnTo>
                    <a:pt x="1549" y="751"/>
                  </a:lnTo>
                  <a:lnTo>
                    <a:pt x="1548" y="744"/>
                  </a:lnTo>
                  <a:lnTo>
                    <a:pt x="1545" y="738"/>
                  </a:lnTo>
                  <a:lnTo>
                    <a:pt x="1540" y="732"/>
                  </a:lnTo>
                  <a:lnTo>
                    <a:pt x="1535" y="729"/>
                  </a:lnTo>
                  <a:lnTo>
                    <a:pt x="1523" y="721"/>
                  </a:lnTo>
                  <a:lnTo>
                    <a:pt x="1512" y="717"/>
                  </a:lnTo>
                  <a:lnTo>
                    <a:pt x="1503" y="713"/>
                  </a:lnTo>
                  <a:lnTo>
                    <a:pt x="1493" y="707"/>
                  </a:lnTo>
                  <a:lnTo>
                    <a:pt x="1489" y="704"/>
                  </a:lnTo>
                  <a:lnTo>
                    <a:pt x="1485" y="700"/>
                  </a:lnTo>
                  <a:lnTo>
                    <a:pt x="1482" y="696"/>
                  </a:lnTo>
                  <a:lnTo>
                    <a:pt x="1479" y="692"/>
                  </a:lnTo>
                  <a:lnTo>
                    <a:pt x="1474" y="683"/>
                  </a:lnTo>
                  <a:lnTo>
                    <a:pt x="1470" y="676"/>
                  </a:lnTo>
                  <a:lnTo>
                    <a:pt x="1467" y="674"/>
                  </a:lnTo>
                  <a:lnTo>
                    <a:pt x="1465" y="673"/>
                  </a:lnTo>
                  <a:lnTo>
                    <a:pt x="1461" y="671"/>
                  </a:lnTo>
                  <a:lnTo>
                    <a:pt x="1458" y="671"/>
                  </a:lnTo>
                  <a:lnTo>
                    <a:pt x="1446" y="671"/>
                  </a:lnTo>
                  <a:lnTo>
                    <a:pt x="1432" y="671"/>
                  </a:lnTo>
                  <a:lnTo>
                    <a:pt x="1424" y="673"/>
                  </a:lnTo>
                  <a:lnTo>
                    <a:pt x="1417" y="675"/>
                  </a:lnTo>
                  <a:lnTo>
                    <a:pt x="1411" y="677"/>
                  </a:lnTo>
                  <a:lnTo>
                    <a:pt x="1407" y="682"/>
                  </a:lnTo>
                  <a:lnTo>
                    <a:pt x="1403" y="688"/>
                  </a:lnTo>
                  <a:lnTo>
                    <a:pt x="1402" y="694"/>
                  </a:lnTo>
                  <a:lnTo>
                    <a:pt x="1401" y="701"/>
                  </a:lnTo>
                  <a:lnTo>
                    <a:pt x="1401" y="707"/>
                  </a:lnTo>
                  <a:lnTo>
                    <a:pt x="1401" y="713"/>
                  </a:lnTo>
                  <a:lnTo>
                    <a:pt x="1398" y="718"/>
                  </a:lnTo>
                  <a:lnTo>
                    <a:pt x="1396" y="721"/>
                  </a:lnTo>
                  <a:lnTo>
                    <a:pt x="1391" y="725"/>
                  </a:lnTo>
                  <a:lnTo>
                    <a:pt x="1386" y="727"/>
                  </a:lnTo>
                  <a:lnTo>
                    <a:pt x="1384" y="731"/>
                  </a:lnTo>
                  <a:lnTo>
                    <a:pt x="1383" y="734"/>
                  </a:lnTo>
                  <a:lnTo>
                    <a:pt x="1383" y="739"/>
                  </a:lnTo>
                  <a:lnTo>
                    <a:pt x="1384" y="750"/>
                  </a:lnTo>
                  <a:lnTo>
                    <a:pt x="1385" y="761"/>
                  </a:lnTo>
                  <a:lnTo>
                    <a:pt x="1385" y="764"/>
                  </a:lnTo>
                  <a:lnTo>
                    <a:pt x="1383" y="768"/>
                  </a:lnTo>
                  <a:lnTo>
                    <a:pt x="1380" y="770"/>
                  </a:lnTo>
                  <a:lnTo>
                    <a:pt x="1378" y="773"/>
                  </a:lnTo>
                  <a:lnTo>
                    <a:pt x="1371" y="774"/>
                  </a:lnTo>
                  <a:lnTo>
                    <a:pt x="1363" y="775"/>
                  </a:lnTo>
                  <a:lnTo>
                    <a:pt x="1352" y="775"/>
                  </a:lnTo>
                  <a:lnTo>
                    <a:pt x="1338" y="776"/>
                  </a:lnTo>
                  <a:lnTo>
                    <a:pt x="1322" y="778"/>
                  </a:lnTo>
                  <a:lnTo>
                    <a:pt x="1310" y="777"/>
                  </a:lnTo>
                  <a:lnTo>
                    <a:pt x="1301" y="776"/>
                  </a:lnTo>
                  <a:lnTo>
                    <a:pt x="1288" y="776"/>
                  </a:lnTo>
                  <a:lnTo>
                    <a:pt x="1277" y="777"/>
                  </a:lnTo>
                  <a:lnTo>
                    <a:pt x="1269" y="780"/>
                  </a:lnTo>
                  <a:lnTo>
                    <a:pt x="1262" y="782"/>
                  </a:lnTo>
                  <a:lnTo>
                    <a:pt x="1256" y="782"/>
                  </a:lnTo>
                  <a:lnTo>
                    <a:pt x="1249" y="780"/>
                  </a:lnTo>
                  <a:lnTo>
                    <a:pt x="1243" y="775"/>
                  </a:lnTo>
                  <a:lnTo>
                    <a:pt x="1234" y="767"/>
                  </a:lnTo>
                  <a:lnTo>
                    <a:pt x="1222" y="756"/>
                  </a:lnTo>
                  <a:lnTo>
                    <a:pt x="1212" y="743"/>
                  </a:lnTo>
                  <a:lnTo>
                    <a:pt x="1205" y="731"/>
                  </a:lnTo>
                  <a:lnTo>
                    <a:pt x="1200" y="723"/>
                  </a:lnTo>
                  <a:lnTo>
                    <a:pt x="1197" y="714"/>
                  </a:lnTo>
                  <a:lnTo>
                    <a:pt x="1197" y="707"/>
                  </a:lnTo>
                  <a:lnTo>
                    <a:pt x="1197" y="701"/>
                  </a:lnTo>
                  <a:lnTo>
                    <a:pt x="1205" y="692"/>
                  </a:lnTo>
                  <a:lnTo>
                    <a:pt x="1209" y="680"/>
                  </a:lnTo>
                  <a:lnTo>
                    <a:pt x="1201" y="667"/>
                  </a:lnTo>
                  <a:lnTo>
                    <a:pt x="1190" y="650"/>
                  </a:lnTo>
                  <a:lnTo>
                    <a:pt x="1186" y="637"/>
                  </a:lnTo>
                  <a:lnTo>
                    <a:pt x="1183" y="625"/>
                  </a:lnTo>
                  <a:lnTo>
                    <a:pt x="1181" y="614"/>
                  </a:lnTo>
                  <a:lnTo>
                    <a:pt x="1178" y="592"/>
                  </a:lnTo>
                  <a:lnTo>
                    <a:pt x="1177" y="585"/>
                  </a:lnTo>
                  <a:lnTo>
                    <a:pt x="1176" y="579"/>
                  </a:lnTo>
                  <a:lnTo>
                    <a:pt x="1174" y="574"/>
                  </a:lnTo>
                  <a:lnTo>
                    <a:pt x="1171" y="569"/>
                  </a:lnTo>
                  <a:lnTo>
                    <a:pt x="1168" y="567"/>
                  </a:lnTo>
                  <a:lnTo>
                    <a:pt x="1164" y="565"/>
                  </a:lnTo>
                  <a:lnTo>
                    <a:pt x="1161" y="563"/>
                  </a:lnTo>
                  <a:lnTo>
                    <a:pt x="1157" y="563"/>
                  </a:lnTo>
                  <a:lnTo>
                    <a:pt x="1153" y="566"/>
                  </a:lnTo>
                  <a:lnTo>
                    <a:pt x="1150" y="569"/>
                  </a:lnTo>
                  <a:lnTo>
                    <a:pt x="1146" y="576"/>
                  </a:lnTo>
                  <a:lnTo>
                    <a:pt x="1144" y="584"/>
                  </a:lnTo>
                  <a:lnTo>
                    <a:pt x="1142" y="592"/>
                  </a:lnTo>
                  <a:lnTo>
                    <a:pt x="1139" y="598"/>
                  </a:lnTo>
                  <a:lnTo>
                    <a:pt x="1137" y="604"/>
                  </a:lnTo>
                  <a:lnTo>
                    <a:pt x="1133" y="606"/>
                  </a:lnTo>
                  <a:lnTo>
                    <a:pt x="1127" y="610"/>
                  </a:lnTo>
                  <a:lnTo>
                    <a:pt x="1120" y="611"/>
                  </a:lnTo>
                  <a:lnTo>
                    <a:pt x="1113" y="612"/>
                  </a:lnTo>
                  <a:lnTo>
                    <a:pt x="1106" y="612"/>
                  </a:lnTo>
                  <a:lnTo>
                    <a:pt x="1100" y="612"/>
                  </a:lnTo>
                  <a:lnTo>
                    <a:pt x="1098" y="611"/>
                  </a:lnTo>
                  <a:lnTo>
                    <a:pt x="1095" y="609"/>
                  </a:lnTo>
                  <a:lnTo>
                    <a:pt x="1094" y="604"/>
                  </a:lnTo>
                  <a:lnTo>
                    <a:pt x="1092" y="598"/>
                  </a:lnTo>
                  <a:lnTo>
                    <a:pt x="1089" y="592"/>
                  </a:lnTo>
                  <a:lnTo>
                    <a:pt x="1086" y="587"/>
                  </a:lnTo>
                  <a:lnTo>
                    <a:pt x="1081" y="581"/>
                  </a:lnTo>
                  <a:lnTo>
                    <a:pt x="1080" y="576"/>
                  </a:lnTo>
                  <a:lnTo>
                    <a:pt x="1079" y="573"/>
                  </a:lnTo>
                  <a:lnTo>
                    <a:pt x="1077" y="568"/>
                  </a:lnTo>
                  <a:lnTo>
                    <a:pt x="1079" y="565"/>
                  </a:lnTo>
                  <a:lnTo>
                    <a:pt x="1080" y="556"/>
                  </a:lnTo>
                  <a:lnTo>
                    <a:pt x="1081" y="547"/>
                  </a:lnTo>
                  <a:lnTo>
                    <a:pt x="1081" y="537"/>
                  </a:lnTo>
                  <a:lnTo>
                    <a:pt x="1083" y="530"/>
                  </a:lnTo>
                  <a:lnTo>
                    <a:pt x="1087" y="525"/>
                  </a:lnTo>
                  <a:lnTo>
                    <a:pt x="1092" y="519"/>
                  </a:lnTo>
                  <a:lnTo>
                    <a:pt x="1095" y="516"/>
                  </a:lnTo>
                  <a:lnTo>
                    <a:pt x="1096" y="512"/>
                  </a:lnTo>
                  <a:lnTo>
                    <a:pt x="1098" y="510"/>
                  </a:lnTo>
                  <a:lnTo>
                    <a:pt x="1099" y="506"/>
                  </a:lnTo>
                  <a:lnTo>
                    <a:pt x="1098" y="498"/>
                  </a:lnTo>
                  <a:lnTo>
                    <a:pt x="1096" y="488"/>
                  </a:lnTo>
                  <a:lnTo>
                    <a:pt x="1095" y="477"/>
                  </a:lnTo>
                  <a:lnTo>
                    <a:pt x="1096" y="466"/>
                  </a:lnTo>
                  <a:lnTo>
                    <a:pt x="1098" y="459"/>
                  </a:lnTo>
                  <a:lnTo>
                    <a:pt x="1099" y="455"/>
                  </a:lnTo>
                  <a:lnTo>
                    <a:pt x="1103" y="455"/>
                  </a:lnTo>
                  <a:lnTo>
                    <a:pt x="1111" y="458"/>
                  </a:lnTo>
                  <a:lnTo>
                    <a:pt x="1117" y="459"/>
                  </a:lnTo>
                  <a:lnTo>
                    <a:pt x="1125" y="460"/>
                  </a:lnTo>
                  <a:lnTo>
                    <a:pt x="1132" y="460"/>
                  </a:lnTo>
                  <a:lnTo>
                    <a:pt x="1136" y="459"/>
                  </a:lnTo>
                  <a:lnTo>
                    <a:pt x="1136" y="448"/>
                  </a:lnTo>
                  <a:lnTo>
                    <a:pt x="1133" y="434"/>
                  </a:lnTo>
                  <a:lnTo>
                    <a:pt x="1132" y="427"/>
                  </a:lnTo>
                  <a:lnTo>
                    <a:pt x="1131" y="421"/>
                  </a:lnTo>
                  <a:lnTo>
                    <a:pt x="1130" y="414"/>
                  </a:lnTo>
                  <a:lnTo>
                    <a:pt x="1132" y="406"/>
                  </a:lnTo>
                  <a:lnTo>
                    <a:pt x="1134" y="399"/>
                  </a:lnTo>
                  <a:lnTo>
                    <a:pt x="1137" y="391"/>
                  </a:lnTo>
                  <a:lnTo>
                    <a:pt x="1139" y="383"/>
                  </a:lnTo>
                  <a:lnTo>
                    <a:pt x="1139" y="374"/>
                  </a:lnTo>
                  <a:lnTo>
                    <a:pt x="1139" y="370"/>
                  </a:lnTo>
                  <a:lnTo>
                    <a:pt x="1138" y="364"/>
                  </a:lnTo>
                  <a:lnTo>
                    <a:pt x="1137" y="360"/>
                  </a:lnTo>
                  <a:lnTo>
                    <a:pt x="1136" y="357"/>
                  </a:lnTo>
                  <a:lnTo>
                    <a:pt x="1132" y="353"/>
                  </a:lnTo>
                  <a:lnTo>
                    <a:pt x="1128" y="351"/>
                  </a:lnTo>
                  <a:lnTo>
                    <a:pt x="1124" y="351"/>
                  </a:lnTo>
                  <a:lnTo>
                    <a:pt x="1117" y="351"/>
                  </a:lnTo>
                  <a:lnTo>
                    <a:pt x="1108" y="352"/>
                  </a:lnTo>
                  <a:lnTo>
                    <a:pt x="1099" y="354"/>
                  </a:lnTo>
                  <a:lnTo>
                    <a:pt x="1088" y="357"/>
                  </a:lnTo>
                  <a:lnTo>
                    <a:pt x="1077" y="358"/>
                  </a:lnTo>
                  <a:lnTo>
                    <a:pt x="1060" y="361"/>
                  </a:lnTo>
                  <a:lnTo>
                    <a:pt x="1045" y="364"/>
                  </a:lnTo>
                  <a:lnTo>
                    <a:pt x="1030" y="364"/>
                  </a:lnTo>
                  <a:lnTo>
                    <a:pt x="1012" y="364"/>
                  </a:lnTo>
                  <a:lnTo>
                    <a:pt x="997" y="364"/>
                  </a:lnTo>
                  <a:lnTo>
                    <a:pt x="988" y="362"/>
                  </a:lnTo>
                  <a:lnTo>
                    <a:pt x="985" y="360"/>
                  </a:lnTo>
                  <a:lnTo>
                    <a:pt x="982" y="358"/>
                  </a:lnTo>
                  <a:lnTo>
                    <a:pt x="982" y="355"/>
                  </a:lnTo>
                  <a:lnTo>
                    <a:pt x="981" y="351"/>
                  </a:lnTo>
                  <a:lnTo>
                    <a:pt x="982" y="340"/>
                  </a:lnTo>
                  <a:lnTo>
                    <a:pt x="983" y="330"/>
                  </a:lnTo>
                  <a:lnTo>
                    <a:pt x="985" y="320"/>
                  </a:lnTo>
                  <a:lnTo>
                    <a:pt x="986" y="310"/>
                  </a:lnTo>
                  <a:lnTo>
                    <a:pt x="986" y="307"/>
                  </a:lnTo>
                  <a:lnTo>
                    <a:pt x="983" y="304"/>
                  </a:lnTo>
                  <a:lnTo>
                    <a:pt x="981" y="303"/>
                  </a:lnTo>
                  <a:lnTo>
                    <a:pt x="977" y="303"/>
                  </a:lnTo>
                  <a:lnTo>
                    <a:pt x="973" y="303"/>
                  </a:lnTo>
                  <a:lnTo>
                    <a:pt x="969" y="303"/>
                  </a:lnTo>
                  <a:lnTo>
                    <a:pt x="964" y="302"/>
                  </a:lnTo>
                  <a:lnTo>
                    <a:pt x="961" y="301"/>
                  </a:lnTo>
                  <a:lnTo>
                    <a:pt x="956" y="295"/>
                  </a:lnTo>
                  <a:lnTo>
                    <a:pt x="954" y="290"/>
                  </a:lnTo>
                  <a:lnTo>
                    <a:pt x="951" y="283"/>
                  </a:lnTo>
                  <a:lnTo>
                    <a:pt x="951" y="273"/>
                  </a:lnTo>
                  <a:lnTo>
                    <a:pt x="950" y="270"/>
                  </a:lnTo>
                  <a:lnTo>
                    <a:pt x="949" y="265"/>
                  </a:lnTo>
                  <a:lnTo>
                    <a:pt x="947" y="263"/>
                  </a:lnTo>
                  <a:lnTo>
                    <a:pt x="944" y="260"/>
                  </a:lnTo>
                  <a:lnTo>
                    <a:pt x="942" y="259"/>
                  </a:lnTo>
                  <a:lnTo>
                    <a:pt x="938" y="259"/>
                  </a:lnTo>
                  <a:lnTo>
                    <a:pt x="934" y="260"/>
                  </a:lnTo>
                  <a:lnTo>
                    <a:pt x="930" y="260"/>
                  </a:lnTo>
                  <a:lnTo>
                    <a:pt x="922" y="263"/>
                  </a:lnTo>
                  <a:lnTo>
                    <a:pt x="914" y="263"/>
                  </a:lnTo>
                  <a:lnTo>
                    <a:pt x="911" y="261"/>
                  </a:lnTo>
                  <a:lnTo>
                    <a:pt x="909" y="259"/>
                  </a:lnTo>
                  <a:lnTo>
                    <a:pt x="906" y="255"/>
                  </a:lnTo>
                  <a:lnTo>
                    <a:pt x="904" y="251"/>
                  </a:lnTo>
                  <a:lnTo>
                    <a:pt x="903" y="246"/>
                  </a:lnTo>
                  <a:lnTo>
                    <a:pt x="900" y="242"/>
                  </a:lnTo>
                  <a:lnTo>
                    <a:pt x="898" y="240"/>
                  </a:lnTo>
                  <a:lnTo>
                    <a:pt x="895" y="239"/>
                  </a:lnTo>
                  <a:lnTo>
                    <a:pt x="892" y="239"/>
                  </a:lnTo>
                  <a:lnTo>
                    <a:pt x="887" y="239"/>
                  </a:lnTo>
                  <a:lnTo>
                    <a:pt x="884" y="241"/>
                  </a:lnTo>
                  <a:lnTo>
                    <a:pt x="878" y="244"/>
                  </a:lnTo>
                  <a:lnTo>
                    <a:pt x="873" y="247"/>
                  </a:lnTo>
                  <a:lnTo>
                    <a:pt x="867" y="248"/>
                  </a:lnTo>
                  <a:lnTo>
                    <a:pt x="862" y="250"/>
                  </a:lnTo>
                  <a:lnTo>
                    <a:pt x="857" y="250"/>
                  </a:lnTo>
                  <a:lnTo>
                    <a:pt x="854" y="248"/>
                  </a:lnTo>
                  <a:lnTo>
                    <a:pt x="850" y="246"/>
                  </a:lnTo>
                  <a:lnTo>
                    <a:pt x="848" y="242"/>
                  </a:lnTo>
                  <a:lnTo>
                    <a:pt x="846" y="239"/>
                  </a:lnTo>
                  <a:lnTo>
                    <a:pt x="843" y="234"/>
                  </a:lnTo>
                  <a:lnTo>
                    <a:pt x="841" y="231"/>
                  </a:lnTo>
                  <a:lnTo>
                    <a:pt x="838" y="229"/>
                  </a:lnTo>
                  <a:lnTo>
                    <a:pt x="835" y="228"/>
                  </a:lnTo>
                  <a:lnTo>
                    <a:pt x="824" y="228"/>
                  </a:lnTo>
                  <a:lnTo>
                    <a:pt x="811" y="232"/>
                  </a:lnTo>
                  <a:lnTo>
                    <a:pt x="803" y="233"/>
                  </a:lnTo>
                  <a:lnTo>
                    <a:pt x="794" y="233"/>
                  </a:lnTo>
                  <a:lnTo>
                    <a:pt x="785" y="232"/>
                  </a:lnTo>
                  <a:lnTo>
                    <a:pt x="775" y="229"/>
                  </a:lnTo>
                  <a:lnTo>
                    <a:pt x="766" y="226"/>
                  </a:lnTo>
                  <a:lnTo>
                    <a:pt x="756" y="222"/>
                  </a:lnTo>
                  <a:lnTo>
                    <a:pt x="747" y="217"/>
                  </a:lnTo>
                  <a:lnTo>
                    <a:pt x="739" y="213"/>
                  </a:lnTo>
                  <a:lnTo>
                    <a:pt x="730" y="208"/>
                  </a:lnTo>
                  <a:lnTo>
                    <a:pt x="724" y="203"/>
                  </a:lnTo>
                  <a:lnTo>
                    <a:pt x="721" y="198"/>
                  </a:lnTo>
                  <a:lnTo>
                    <a:pt x="718" y="195"/>
                  </a:lnTo>
                  <a:lnTo>
                    <a:pt x="716" y="187"/>
                  </a:lnTo>
                  <a:lnTo>
                    <a:pt x="715" y="179"/>
                  </a:lnTo>
                  <a:lnTo>
                    <a:pt x="712" y="170"/>
                  </a:lnTo>
                  <a:lnTo>
                    <a:pt x="708" y="162"/>
                  </a:lnTo>
                  <a:lnTo>
                    <a:pt x="703" y="152"/>
                  </a:lnTo>
                  <a:lnTo>
                    <a:pt x="697" y="144"/>
                  </a:lnTo>
                  <a:lnTo>
                    <a:pt x="695" y="139"/>
                  </a:lnTo>
                  <a:lnTo>
                    <a:pt x="693" y="135"/>
                  </a:lnTo>
                  <a:lnTo>
                    <a:pt x="693" y="131"/>
                  </a:lnTo>
                  <a:lnTo>
                    <a:pt x="693" y="126"/>
                  </a:lnTo>
                  <a:lnTo>
                    <a:pt x="693" y="116"/>
                  </a:lnTo>
                  <a:lnTo>
                    <a:pt x="693" y="106"/>
                  </a:lnTo>
                  <a:lnTo>
                    <a:pt x="692" y="102"/>
                  </a:lnTo>
                  <a:lnTo>
                    <a:pt x="690" y="99"/>
                  </a:lnTo>
                  <a:lnTo>
                    <a:pt x="686" y="97"/>
                  </a:lnTo>
                  <a:lnTo>
                    <a:pt x="681" y="96"/>
                  </a:lnTo>
                  <a:lnTo>
                    <a:pt x="671" y="97"/>
                  </a:lnTo>
                  <a:lnTo>
                    <a:pt x="655" y="99"/>
                  </a:lnTo>
                  <a:lnTo>
                    <a:pt x="648" y="99"/>
                  </a:lnTo>
                  <a:lnTo>
                    <a:pt x="642" y="97"/>
                  </a:lnTo>
                  <a:lnTo>
                    <a:pt x="636" y="95"/>
                  </a:lnTo>
                  <a:lnTo>
                    <a:pt x="632" y="93"/>
                  </a:lnTo>
                  <a:lnTo>
                    <a:pt x="624" y="86"/>
                  </a:lnTo>
                  <a:lnTo>
                    <a:pt x="618" y="77"/>
                  </a:lnTo>
                  <a:lnTo>
                    <a:pt x="615" y="72"/>
                  </a:lnTo>
                  <a:lnTo>
                    <a:pt x="611" y="70"/>
                  </a:lnTo>
                  <a:lnTo>
                    <a:pt x="607" y="69"/>
                  </a:lnTo>
                  <a:lnTo>
                    <a:pt x="602" y="68"/>
                  </a:lnTo>
                  <a:lnTo>
                    <a:pt x="591" y="67"/>
                  </a:lnTo>
                  <a:lnTo>
                    <a:pt x="578" y="67"/>
                  </a:lnTo>
                  <a:lnTo>
                    <a:pt x="566" y="65"/>
                  </a:lnTo>
                  <a:lnTo>
                    <a:pt x="555" y="62"/>
                  </a:lnTo>
                  <a:lnTo>
                    <a:pt x="551" y="59"/>
                  </a:lnTo>
                  <a:lnTo>
                    <a:pt x="546" y="56"/>
                  </a:lnTo>
                  <a:lnTo>
                    <a:pt x="542" y="52"/>
                  </a:lnTo>
                  <a:lnTo>
                    <a:pt x="539" y="49"/>
                  </a:lnTo>
                  <a:lnTo>
                    <a:pt x="528" y="38"/>
                  </a:lnTo>
                  <a:lnTo>
                    <a:pt x="514" y="23"/>
                  </a:lnTo>
                  <a:lnTo>
                    <a:pt x="500" y="9"/>
                  </a:lnTo>
                  <a:lnTo>
                    <a:pt x="488" y="1"/>
                  </a:lnTo>
                  <a:lnTo>
                    <a:pt x="482" y="0"/>
                  </a:lnTo>
                  <a:lnTo>
                    <a:pt x="476" y="1"/>
                  </a:lnTo>
                  <a:lnTo>
                    <a:pt x="470" y="4"/>
                  </a:lnTo>
                  <a:lnTo>
                    <a:pt x="463" y="7"/>
                  </a:lnTo>
                  <a:lnTo>
                    <a:pt x="450" y="17"/>
                  </a:lnTo>
                  <a:lnTo>
                    <a:pt x="439" y="26"/>
                  </a:lnTo>
                  <a:lnTo>
                    <a:pt x="432" y="34"/>
                  </a:lnTo>
                  <a:lnTo>
                    <a:pt x="425" y="44"/>
                  </a:lnTo>
                  <a:lnTo>
                    <a:pt x="420" y="55"/>
                  </a:lnTo>
                  <a:lnTo>
                    <a:pt x="415" y="65"/>
                  </a:lnTo>
                  <a:lnTo>
                    <a:pt x="412" y="76"/>
                  </a:lnTo>
                  <a:lnTo>
                    <a:pt x="410" y="84"/>
                  </a:lnTo>
                  <a:lnTo>
                    <a:pt x="412" y="90"/>
                  </a:lnTo>
                  <a:lnTo>
                    <a:pt x="414" y="97"/>
                  </a:lnTo>
                  <a:lnTo>
                    <a:pt x="416" y="105"/>
                  </a:lnTo>
                  <a:lnTo>
                    <a:pt x="421" y="112"/>
                  </a:lnTo>
                  <a:lnTo>
                    <a:pt x="426" y="118"/>
                  </a:lnTo>
                  <a:lnTo>
                    <a:pt x="431" y="124"/>
                  </a:lnTo>
                  <a:lnTo>
                    <a:pt x="435" y="127"/>
                  </a:lnTo>
                  <a:lnTo>
                    <a:pt x="440" y="130"/>
                  </a:lnTo>
                  <a:lnTo>
                    <a:pt x="445" y="131"/>
                  </a:lnTo>
                  <a:lnTo>
                    <a:pt x="451" y="133"/>
                  </a:lnTo>
                  <a:lnTo>
                    <a:pt x="456" y="137"/>
                  </a:lnTo>
                  <a:lnTo>
                    <a:pt x="460" y="140"/>
                  </a:lnTo>
                  <a:lnTo>
                    <a:pt x="470" y="149"/>
                  </a:lnTo>
                  <a:lnTo>
                    <a:pt x="478" y="160"/>
                  </a:lnTo>
                  <a:lnTo>
                    <a:pt x="483" y="165"/>
                  </a:lnTo>
                  <a:lnTo>
                    <a:pt x="489" y="168"/>
                  </a:lnTo>
                  <a:lnTo>
                    <a:pt x="495" y="169"/>
                  </a:lnTo>
                  <a:lnTo>
                    <a:pt x="502" y="169"/>
                  </a:lnTo>
                  <a:lnTo>
                    <a:pt x="516" y="165"/>
                  </a:lnTo>
                  <a:lnTo>
                    <a:pt x="529" y="160"/>
                  </a:lnTo>
                  <a:lnTo>
                    <a:pt x="534" y="158"/>
                  </a:lnTo>
                  <a:lnTo>
                    <a:pt x="538" y="156"/>
                  </a:lnTo>
                  <a:lnTo>
                    <a:pt x="541" y="156"/>
                  </a:lnTo>
                  <a:lnTo>
                    <a:pt x="544" y="156"/>
                  </a:lnTo>
                  <a:lnTo>
                    <a:pt x="546" y="159"/>
                  </a:lnTo>
                  <a:lnTo>
                    <a:pt x="547" y="163"/>
                  </a:lnTo>
                  <a:lnTo>
                    <a:pt x="547" y="170"/>
                  </a:lnTo>
                  <a:lnTo>
                    <a:pt x="546" y="181"/>
                  </a:lnTo>
                  <a:lnTo>
                    <a:pt x="546" y="192"/>
                  </a:lnTo>
                  <a:lnTo>
                    <a:pt x="546" y="203"/>
                  </a:lnTo>
                  <a:lnTo>
                    <a:pt x="548" y="213"/>
                  </a:lnTo>
                  <a:lnTo>
                    <a:pt x="551" y="222"/>
                  </a:lnTo>
                  <a:lnTo>
                    <a:pt x="553" y="232"/>
                  </a:lnTo>
                  <a:lnTo>
                    <a:pt x="558" y="240"/>
                  </a:lnTo>
                  <a:lnTo>
                    <a:pt x="564" y="246"/>
                  </a:lnTo>
                  <a:lnTo>
                    <a:pt x="570" y="252"/>
                  </a:lnTo>
                  <a:lnTo>
                    <a:pt x="577" y="258"/>
                  </a:lnTo>
                  <a:lnTo>
                    <a:pt x="582" y="264"/>
                  </a:lnTo>
                  <a:lnTo>
                    <a:pt x="585" y="270"/>
                  </a:lnTo>
                  <a:lnTo>
                    <a:pt x="588" y="277"/>
                  </a:lnTo>
                  <a:lnTo>
                    <a:pt x="591" y="290"/>
                  </a:lnTo>
                  <a:lnTo>
                    <a:pt x="592" y="305"/>
                  </a:lnTo>
                  <a:lnTo>
                    <a:pt x="594" y="313"/>
                  </a:lnTo>
                  <a:lnTo>
                    <a:pt x="592" y="317"/>
                  </a:lnTo>
                  <a:lnTo>
                    <a:pt x="590" y="320"/>
                  </a:lnTo>
                  <a:lnTo>
                    <a:pt x="588" y="322"/>
                  </a:lnTo>
                  <a:lnTo>
                    <a:pt x="579" y="323"/>
                  </a:lnTo>
                  <a:lnTo>
                    <a:pt x="569" y="324"/>
                  </a:lnTo>
                  <a:lnTo>
                    <a:pt x="561" y="327"/>
                  </a:lnTo>
                  <a:lnTo>
                    <a:pt x="554" y="330"/>
                  </a:lnTo>
                  <a:lnTo>
                    <a:pt x="546" y="334"/>
                  </a:lnTo>
                  <a:lnTo>
                    <a:pt x="538" y="340"/>
                  </a:lnTo>
                  <a:lnTo>
                    <a:pt x="531" y="346"/>
                  </a:lnTo>
                  <a:lnTo>
                    <a:pt x="523" y="351"/>
                  </a:lnTo>
                  <a:lnTo>
                    <a:pt x="519" y="357"/>
                  </a:lnTo>
                  <a:lnTo>
                    <a:pt x="515" y="362"/>
                  </a:lnTo>
                  <a:lnTo>
                    <a:pt x="511" y="371"/>
                  </a:lnTo>
                  <a:lnTo>
                    <a:pt x="507" y="377"/>
                  </a:lnTo>
                  <a:lnTo>
                    <a:pt x="504" y="379"/>
                  </a:lnTo>
                  <a:lnTo>
                    <a:pt x="501" y="381"/>
                  </a:lnTo>
                  <a:lnTo>
                    <a:pt x="496" y="383"/>
                  </a:lnTo>
                  <a:lnTo>
                    <a:pt x="490" y="385"/>
                  </a:lnTo>
                  <a:lnTo>
                    <a:pt x="478" y="389"/>
                  </a:lnTo>
                  <a:lnTo>
                    <a:pt x="468" y="395"/>
                  </a:lnTo>
                  <a:lnTo>
                    <a:pt x="456" y="401"/>
                  </a:lnTo>
                  <a:lnTo>
                    <a:pt x="443" y="408"/>
                  </a:lnTo>
                  <a:lnTo>
                    <a:pt x="435" y="410"/>
                  </a:lnTo>
                  <a:lnTo>
                    <a:pt x="428" y="411"/>
                  </a:lnTo>
                  <a:lnTo>
                    <a:pt x="422" y="410"/>
                  </a:lnTo>
                  <a:lnTo>
                    <a:pt x="416" y="406"/>
                  </a:lnTo>
                  <a:lnTo>
                    <a:pt x="412" y="403"/>
                  </a:lnTo>
                  <a:lnTo>
                    <a:pt x="406" y="398"/>
                  </a:lnTo>
                  <a:lnTo>
                    <a:pt x="402" y="392"/>
                  </a:lnTo>
                  <a:lnTo>
                    <a:pt x="397" y="387"/>
                  </a:lnTo>
                  <a:lnTo>
                    <a:pt x="395" y="381"/>
                  </a:lnTo>
                  <a:lnTo>
                    <a:pt x="393" y="376"/>
                  </a:lnTo>
                  <a:lnTo>
                    <a:pt x="391" y="371"/>
                  </a:lnTo>
                  <a:lnTo>
                    <a:pt x="390" y="365"/>
                  </a:lnTo>
                  <a:lnTo>
                    <a:pt x="388" y="359"/>
                  </a:lnTo>
                  <a:lnTo>
                    <a:pt x="387" y="354"/>
                  </a:lnTo>
                  <a:lnTo>
                    <a:pt x="383" y="349"/>
                  </a:lnTo>
                  <a:lnTo>
                    <a:pt x="378" y="346"/>
                  </a:lnTo>
                  <a:lnTo>
                    <a:pt x="370" y="340"/>
                  </a:lnTo>
                  <a:lnTo>
                    <a:pt x="364" y="334"/>
                  </a:lnTo>
                  <a:lnTo>
                    <a:pt x="359" y="326"/>
                  </a:lnTo>
                  <a:lnTo>
                    <a:pt x="356" y="314"/>
                  </a:lnTo>
                  <a:lnTo>
                    <a:pt x="353" y="308"/>
                  </a:lnTo>
                  <a:lnTo>
                    <a:pt x="351" y="303"/>
                  </a:lnTo>
                  <a:lnTo>
                    <a:pt x="347" y="298"/>
                  </a:lnTo>
                  <a:lnTo>
                    <a:pt x="343" y="296"/>
                  </a:lnTo>
                  <a:lnTo>
                    <a:pt x="334" y="294"/>
                  </a:lnTo>
                  <a:lnTo>
                    <a:pt x="327" y="292"/>
                  </a:lnTo>
                  <a:lnTo>
                    <a:pt x="320" y="292"/>
                  </a:lnTo>
                  <a:lnTo>
                    <a:pt x="313" y="291"/>
                  </a:lnTo>
                  <a:lnTo>
                    <a:pt x="306" y="290"/>
                  </a:lnTo>
                  <a:lnTo>
                    <a:pt x="300" y="286"/>
                  </a:lnTo>
                  <a:lnTo>
                    <a:pt x="295" y="280"/>
                  </a:lnTo>
                  <a:lnTo>
                    <a:pt x="289" y="275"/>
                  </a:lnTo>
                  <a:lnTo>
                    <a:pt x="284" y="272"/>
                  </a:lnTo>
                  <a:lnTo>
                    <a:pt x="280" y="270"/>
                  </a:lnTo>
                  <a:lnTo>
                    <a:pt x="274" y="269"/>
                  </a:lnTo>
                  <a:lnTo>
                    <a:pt x="265" y="269"/>
                  </a:lnTo>
                  <a:lnTo>
                    <a:pt x="256" y="270"/>
                  </a:lnTo>
                  <a:lnTo>
                    <a:pt x="248" y="272"/>
                  </a:lnTo>
                  <a:lnTo>
                    <a:pt x="239" y="276"/>
                  </a:lnTo>
                  <a:lnTo>
                    <a:pt x="232" y="282"/>
                  </a:lnTo>
                  <a:lnTo>
                    <a:pt x="226" y="288"/>
                  </a:lnTo>
                  <a:lnTo>
                    <a:pt x="220" y="294"/>
                  </a:lnTo>
                  <a:lnTo>
                    <a:pt x="216" y="302"/>
                  </a:lnTo>
                  <a:lnTo>
                    <a:pt x="213" y="310"/>
                  </a:lnTo>
                  <a:lnTo>
                    <a:pt x="211" y="317"/>
                  </a:lnTo>
                  <a:lnTo>
                    <a:pt x="210" y="326"/>
                  </a:lnTo>
                  <a:lnTo>
                    <a:pt x="210" y="333"/>
                  </a:lnTo>
                  <a:lnTo>
                    <a:pt x="211" y="339"/>
                  </a:lnTo>
                  <a:lnTo>
                    <a:pt x="213" y="343"/>
                  </a:lnTo>
                  <a:lnTo>
                    <a:pt x="216" y="348"/>
                  </a:lnTo>
                  <a:lnTo>
                    <a:pt x="219" y="352"/>
                  </a:lnTo>
                  <a:lnTo>
                    <a:pt x="223" y="354"/>
                  </a:lnTo>
                  <a:lnTo>
                    <a:pt x="225" y="357"/>
                  </a:lnTo>
                  <a:lnTo>
                    <a:pt x="229" y="360"/>
                  </a:lnTo>
                  <a:lnTo>
                    <a:pt x="230" y="364"/>
                  </a:lnTo>
                  <a:lnTo>
                    <a:pt x="230" y="367"/>
                  </a:lnTo>
                  <a:lnTo>
                    <a:pt x="230" y="372"/>
                  </a:lnTo>
                  <a:lnTo>
                    <a:pt x="229" y="376"/>
                  </a:lnTo>
                  <a:lnTo>
                    <a:pt x="227" y="380"/>
                  </a:lnTo>
                  <a:lnTo>
                    <a:pt x="226" y="384"/>
                  </a:lnTo>
                  <a:lnTo>
                    <a:pt x="221" y="392"/>
                  </a:lnTo>
                  <a:lnTo>
                    <a:pt x="219" y="399"/>
                  </a:lnTo>
                  <a:lnTo>
                    <a:pt x="218" y="408"/>
                  </a:lnTo>
                  <a:lnTo>
                    <a:pt x="219" y="416"/>
                  </a:lnTo>
                  <a:lnTo>
                    <a:pt x="220" y="428"/>
                  </a:lnTo>
                  <a:lnTo>
                    <a:pt x="218" y="440"/>
                  </a:lnTo>
                  <a:lnTo>
                    <a:pt x="218" y="446"/>
                  </a:lnTo>
                  <a:lnTo>
                    <a:pt x="219" y="450"/>
                  </a:lnTo>
                  <a:lnTo>
                    <a:pt x="223" y="456"/>
                  </a:lnTo>
                  <a:lnTo>
                    <a:pt x="226" y="462"/>
                  </a:lnTo>
                  <a:lnTo>
                    <a:pt x="232" y="471"/>
                  </a:lnTo>
                  <a:lnTo>
                    <a:pt x="237" y="479"/>
                  </a:lnTo>
                  <a:lnTo>
                    <a:pt x="239" y="483"/>
                  </a:lnTo>
                  <a:lnTo>
                    <a:pt x="239" y="485"/>
                  </a:lnTo>
                  <a:lnTo>
                    <a:pt x="239" y="487"/>
                  </a:lnTo>
                  <a:lnTo>
                    <a:pt x="239" y="488"/>
                  </a:lnTo>
                  <a:lnTo>
                    <a:pt x="235" y="488"/>
                  </a:lnTo>
                  <a:lnTo>
                    <a:pt x="229" y="488"/>
                  </a:lnTo>
                  <a:lnTo>
                    <a:pt x="218" y="488"/>
                  </a:lnTo>
                  <a:lnTo>
                    <a:pt x="207" y="490"/>
                  </a:lnTo>
                  <a:lnTo>
                    <a:pt x="196" y="492"/>
                  </a:lnTo>
                  <a:lnTo>
                    <a:pt x="186" y="494"/>
                  </a:lnTo>
                  <a:lnTo>
                    <a:pt x="181" y="497"/>
                  </a:lnTo>
                  <a:lnTo>
                    <a:pt x="176" y="499"/>
                  </a:lnTo>
                  <a:lnTo>
                    <a:pt x="172" y="503"/>
                  </a:lnTo>
                  <a:lnTo>
                    <a:pt x="167" y="507"/>
                  </a:lnTo>
                  <a:lnTo>
                    <a:pt x="151" y="518"/>
                  </a:lnTo>
                  <a:lnTo>
                    <a:pt x="142" y="524"/>
                  </a:lnTo>
                  <a:lnTo>
                    <a:pt x="139" y="528"/>
                  </a:lnTo>
                  <a:lnTo>
                    <a:pt x="138" y="534"/>
                  </a:lnTo>
                  <a:lnTo>
                    <a:pt x="138" y="542"/>
                  </a:lnTo>
                  <a:lnTo>
                    <a:pt x="138" y="550"/>
                  </a:lnTo>
                  <a:lnTo>
                    <a:pt x="141" y="568"/>
                  </a:lnTo>
                  <a:lnTo>
                    <a:pt x="144" y="582"/>
                  </a:lnTo>
                  <a:lnTo>
                    <a:pt x="148" y="594"/>
                  </a:lnTo>
                  <a:lnTo>
                    <a:pt x="149" y="605"/>
                  </a:lnTo>
                  <a:lnTo>
                    <a:pt x="148" y="610"/>
                  </a:lnTo>
                  <a:lnTo>
                    <a:pt x="148" y="613"/>
                  </a:lnTo>
                  <a:lnTo>
                    <a:pt x="147" y="617"/>
                  </a:lnTo>
                  <a:lnTo>
                    <a:pt x="144" y="620"/>
                  </a:lnTo>
                  <a:lnTo>
                    <a:pt x="141" y="625"/>
                  </a:lnTo>
                  <a:lnTo>
                    <a:pt x="138" y="631"/>
                  </a:lnTo>
                  <a:lnTo>
                    <a:pt x="137" y="639"/>
                  </a:lnTo>
                  <a:lnTo>
                    <a:pt x="137" y="648"/>
                  </a:lnTo>
                  <a:lnTo>
                    <a:pt x="137" y="656"/>
                  </a:lnTo>
                  <a:lnTo>
                    <a:pt x="137" y="666"/>
                  </a:lnTo>
                  <a:lnTo>
                    <a:pt x="136" y="670"/>
                  </a:lnTo>
                  <a:lnTo>
                    <a:pt x="133" y="675"/>
                  </a:lnTo>
                  <a:lnTo>
                    <a:pt x="130" y="680"/>
                  </a:lnTo>
                  <a:lnTo>
                    <a:pt x="125" y="683"/>
                  </a:lnTo>
                  <a:lnTo>
                    <a:pt x="113" y="692"/>
                  </a:lnTo>
                  <a:lnTo>
                    <a:pt x="100" y="699"/>
                  </a:lnTo>
                  <a:lnTo>
                    <a:pt x="86" y="705"/>
                  </a:lnTo>
                  <a:lnTo>
                    <a:pt x="70" y="708"/>
                  </a:lnTo>
                  <a:lnTo>
                    <a:pt x="62" y="710"/>
                  </a:lnTo>
                  <a:lnTo>
                    <a:pt x="55" y="710"/>
                  </a:lnTo>
                  <a:lnTo>
                    <a:pt x="48" y="708"/>
                  </a:lnTo>
                  <a:lnTo>
                    <a:pt x="41" y="706"/>
                  </a:lnTo>
                  <a:lnTo>
                    <a:pt x="28" y="701"/>
                  </a:lnTo>
                  <a:lnTo>
                    <a:pt x="17" y="695"/>
                  </a:lnTo>
                  <a:lnTo>
                    <a:pt x="12" y="694"/>
                  </a:lnTo>
                  <a:lnTo>
                    <a:pt x="9" y="694"/>
                  </a:lnTo>
                  <a:lnTo>
                    <a:pt x="5" y="696"/>
                  </a:lnTo>
                  <a:lnTo>
                    <a:pt x="4" y="700"/>
                  </a:lnTo>
                  <a:lnTo>
                    <a:pt x="3" y="705"/>
                  </a:lnTo>
                  <a:lnTo>
                    <a:pt x="3" y="710"/>
                  </a:lnTo>
                  <a:lnTo>
                    <a:pt x="3" y="715"/>
                  </a:lnTo>
                  <a:lnTo>
                    <a:pt x="4" y="721"/>
                  </a:lnTo>
                  <a:lnTo>
                    <a:pt x="5" y="733"/>
                  </a:lnTo>
                  <a:lnTo>
                    <a:pt x="5" y="744"/>
                  </a:lnTo>
                  <a:lnTo>
                    <a:pt x="4" y="756"/>
                  </a:lnTo>
                  <a:lnTo>
                    <a:pt x="2" y="765"/>
                  </a:lnTo>
                  <a:lnTo>
                    <a:pt x="0" y="770"/>
                  </a:lnTo>
                  <a:lnTo>
                    <a:pt x="0" y="775"/>
                  </a:lnTo>
                  <a:lnTo>
                    <a:pt x="2" y="781"/>
                  </a:lnTo>
                  <a:lnTo>
                    <a:pt x="3" y="786"/>
                  </a:lnTo>
                  <a:lnTo>
                    <a:pt x="5" y="790"/>
                  </a:lnTo>
                  <a:lnTo>
                    <a:pt x="10" y="794"/>
                  </a:lnTo>
                  <a:lnTo>
                    <a:pt x="15" y="796"/>
                  </a:lnTo>
                  <a:lnTo>
                    <a:pt x="21" y="799"/>
                  </a:lnTo>
                  <a:lnTo>
                    <a:pt x="28" y="799"/>
                  </a:lnTo>
                  <a:lnTo>
                    <a:pt x="32" y="797"/>
                  </a:lnTo>
                  <a:lnTo>
                    <a:pt x="37" y="796"/>
                  </a:lnTo>
                  <a:lnTo>
                    <a:pt x="42" y="794"/>
                  </a:lnTo>
                  <a:lnTo>
                    <a:pt x="49" y="790"/>
                  </a:lnTo>
                  <a:lnTo>
                    <a:pt x="57" y="787"/>
                  </a:lnTo>
                  <a:lnTo>
                    <a:pt x="62" y="787"/>
                  </a:lnTo>
                  <a:lnTo>
                    <a:pt x="67" y="788"/>
                  </a:lnTo>
                  <a:lnTo>
                    <a:pt x="72" y="790"/>
                  </a:lnTo>
                  <a:lnTo>
                    <a:pt x="76" y="793"/>
                  </a:lnTo>
                  <a:lnTo>
                    <a:pt x="86" y="799"/>
                  </a:lnTo>
                  <a:lnTo>
                    <a:pt x="93" y="806"/>
                  </a:lnTo>
                  <a:lnTo>
                    <a:pt x="97" y="812"/>
                  </a:lnTo>
                  <a:lnTo>
                    <a:pt x="100" y="820"/>
                  </a:lnTo>
                  <a:lnTo>
                    <a:pt x="101" y="831"/>
                  </a:lnTo>
                  <a:lnTo>
                    <a:pt x="100" y="843"/>
                  </a:lnTo>
                  <a:lnTo>
                    <a:pt x="98" y="859"/>
                  </a:lnTo>
                  <a:lnTo>
                    <a:pt x="94" y="877"/>
                  </a:lnTo>
                  <a:lnTo>
                    <a:pt x="91" y="888"/>
                  </a:lnTo>
                  <a:lnTo>
                    <a:pt x="91" y="893"/>
                  </a:lnTo>
                  <a:lnTo>
                    <a:pt x="94" y="894"/>
                  </a:lnTo>
                  <a:lnTo>
                    <a:pt x="100" y="895"/>
                  </a:lnTo>
                  <a:lnTo>
                    <a:pt x="103" y="897"/>
                  </a:lnTo>
                  <a:lnTo>
                    <a:pt x="105" y="900"/>
                  </a:lnTo>
                  <a:lnTo>
                    <a:pt x="106" y="902"/>
                  </a:lnTo>
                  <a:lnTo>
                    <a:pt x="106" y="907"/>
                  </a:lnTo>
                  <a:lnTo>
                    <a:pt x="106" y="914"/>
                  </a:lnTo>
                  <a:lnTo>
                    <a:pt x="109" y="920"/>
                  </a:lnTo>
                  <a:lnTo>
                    <a:pt x="110" y="922"/>
                  </a:lnTo>
                  <a:lnTo>
                    <a:pt x="112" y="925"/>
                  </a:lnTo>
                  <a:lnTo>
                    <a:pt x="116" y="925"/>
                  </a:lnTo>
                  <a:lnTo>
                    <a:pt x="119" y="926"/>
                  </a:lnTo>
                  <a:lnTo>
                    <a:pt x="128" y="926"/>
                  </a:lnTo>
                  <a:lnTo>
                    <a:pt x="132" y="927"/>
                  </a:lnTo>
                  <a:lnTo>
                    <a:pt x="135" y="928"/>
                  </a:lnTo>
                  <a:lnTo>
                    <a:pt x="137" y="932"/>
                  </a:lnTo>
                  <a:lnTo>
                    <a:pt x="139" y="935"/>
                  </a:lnTo>
                  <a:lnTo>
                    <a:pt x="143" y="939"/>
                  </a:lnTo>
                  <a:lnTo>
                    <a:pt x="145" y="940"/>
                  </a:lnTo>
                  <a:lnTo>
                    <a:pt x="149" y="941"/>
                  </a:lnTo>
                  <a:lnTo>
                    <a:pt x="152" y="941"/>
                  </a:lnTo>
                  <a:lnTo>
                    <a:pt x="157" y="940"/>
                  </a:lnTo>
                  <a:lnTo>
                    <a:pt x="167" y="938"/>
                  </a:lnTo>
                  <a:lnTo>
                    <a:pt x="177" y="937"/>
                  </a:lnTo>
                  <a:lnTo>
                    <a:pt x="182" y="938"/>
                  </a:lnTo>
                  <a:lnTo>
                    <a:pt x="188" y="939"/>
                  </a:lnTo>
                  <a:lnTo>
                    <a:pt x="193" y="941"/>
                  </a:lnTo>
                  <a:lnTo>
                    <a:pt x="199" y="945"/>
                  </a:lnTo>
                  <a:lnTo>
                    <a:pt x="208" y="957"/>
                  </a:lnTo>
                  <a:lnTo>
                    <a:pt x="218" y="969"/>
                  </a:lnTo>
                  <a:lnTo>
                    <a:pt x="227" y="979"/>
                  </a:lnTo>
                  <a:lnTo>
                    <a:pt x="233" y="988"/>
                  </a:lnTo>
                  <a:lnTo>
                    <a:pt x="238" y="991"/>
                  </a:lnTo>
                  <a:lnTo>
                    <a:pt x="243" y="992"/>
                  </a:lnTo>
                  <a:lnTo>
                    <a:pt x="250" y="995"/>
                  </a:lnTo>
                  <a:lnTo>
                    <a:pt x="256" y="996"/>
                  </a:lnTo>
                  <a:lnTo>
                    <a:pt x="263" y="995"/>
                  </a:lnTo>
                  <a:lnTo>
                    <a:pt x="270" y="994"/>
                  </a:lnTo>
                  <a:lnTo>
                    <a:pt x="275" y="991"/>
                  </a:lnTo>
                  <a:lnTo>
                    <a:pt x="280" y="988"/>
                  </a:lnTo>
                  <a:lnTo>
                    <a:pt x="284" y="979"/>
                  </a:lnTo>
                  <a:lnTo>
                    <a:pt x="288" y="971"/>
                  </a:lnTo>
                  <a:lnTo>
                    <a:pt x="289" y="967"/>
                  </a:lnTo>
                  <a:lnTo>
                    <a:pt x="292" y="965"/>
                  </a:lnTo>
                  <a:lnTo>
                    <a:pt x="295" y="963"/>
                  </a:lnTo>
                  <a:lnTo>
                    <a:pt x="299" y="960"/>
                  </a:lnTo>
                  <a:lnTo>
                    <a:pt x="303" y="959"/>
                  </a:lnTo>
                  <a:lnTo>
                    <a:pt x="307" y="958"/>
                  </a:lnTo>
                  <a:lnTo>
                    <a:pt x="311" y="959"/>
                  </a:lnTo>
                  <a:lnTo>
                    <a:pt x="313" y="960"/>
                  </a:lnTo>
                  <a:lnTo>
                    <a:pt x="319" y="963"/>
                  </a:lnTo>
                  <a:lnTo>
                    <a:pt x="326" y="964"/>
                  </a:lnTo>
                  <a:lnTo>
                    <a:pt x="330" y="963"/>
                  </a:lnTo>
                  <a:lnTo>
                    <a:pt x="333" y="962"/>
                  </a:lnTo>
                  <a:lnTo>
                    <a:pt x="336" y="960"/>
                  </a:lnTo>
                  <a:lnTo>
                    <a:pt x="337" y="958"/>
                  </a:lnTo>
                  <a:lnTo>
                    <a:pt x="340" y="952"/>
                  </a:lnTo>
                  <a:lnTo>
                    <a:pt x="345" y="945"/>
                  </a:lnTo>
                  <a:lnTo>
                    <a:pt x="349" y="937"/>
                  </a:lnTo>
                  <a:lnTo>
                    <a:pt x="355" y="928"/>
                  </a:lnTo>
                  <a:lnTo>
                    <a:pt x="361" y="920"/>
                  </a:lnTo>
                  <a:lnTo>
                    <a:pt x="368" y="913"/>
                  </a:lnTo>
                  <a:lnTo>
                    <a:pt x="372" y="908"/>
                  </a:lnTo>
                  <a:lnTo>
                    <a:pt x="378" y="907"/>
                  </a:lnTo>
                  <a:lnTo>
                    <a:pt x="380" y="907"/>
                  </a:lnTo>
                  <a:lnTo>
                    <a:pt x="380" y="908"/>
                  </a:lnTo>
                  <a:lnTo>
                    <a:pt x="378" y="909"/>
                  </a:lnTo>
                  <a:lnTo>
                    <a:pt x="378" y="913"/>
                  </a:lnTo>
                  <a:lnTo>
                    <a:pt x="375" y="919"/>
                  </a:lnTo>
                  <a:lnTo>
                    <a:pt x="372" y="926"/>
                  </a:lnTo>
                  <a:lnTo>
                    <a:pt x="366" y="944"/>
                  </a:lnTo>
                  <a:lnTo>
                    <a:pt x="362" y="958"/>
                  </a:lnTo>
                  <a:lnTo>
                    <a:pt x="361" y="963"/>
                  </a:lnTo>
                  <a:lnTo>
                    <a:pt x="361" y="966"/>
                  </a:lnTo>
                  <a:lnTo>
                    <a:pt x="362" y="971"/>
                  </a:lnTo>
                  <a:lnTo>
                    <a:pt x="363" y="976"/>
                  </a:lnTo>
                  <a:lnTo>
                    <a:pt x="365" y="986"/>
                  </a:lnTo>
                  <a:lnTo>
                    <a:pt x="368" y="998"/>
                  </a:lnTo>
                  <a:lnTo>
                    <a:pt x="370" y="1010"/>
                  </a:lnTo>
                  <a:lnTo>
                    <a:pt x="372" y="1023"/>
                  </a:lnTo>
                  <a:lnTo>
                    <a:pt x="375" y="1041"/>
                  </a:lnTo>
                  <a:lnTo>
                    <a:pt x="376" y="1057"/>
                  </a:lnTo>
                  <a:lnTo>
                    <a:pt x="378" y="1070"/>
                  </a:lnTo>
                  <a:lnTo>
                    <a:pt x="381" y="1084"/>
                  </a:lnTo>
                  <a:lnTo>
                    <a:pt x="383" y="1102"/>
                  </a:lnTo>
                  <a:lnTo>
                    <a:pt x="385" y="1126"/>
                  </a:lnTo>
                  <a:lnTo>
                    <a:pt x="389" y="1149"/>
                  </a:lnTo>
                  <a:lnTo>
                    <a:pt x="391" y="1167"/>
                  </a:lnTo>
                  <a:lnTo>
                    <a:pt x="393" y="1179"/>
                  </a:lnTo>
                  <a:lnTo>
                    <a:pt x="391" y="1190"/>
                  </a:lnTo>
                  <a:lnTo>
                    <a:pt x="388" y="1199"/>
                  </a:lnTo>
                  <a:lnTo>
                    <a:pt x="384" y="1208"/>
                  </a:lnTo>
                  <a:lnTo>
                    <a:pt x="383" y="1211"/>
                  </a:lnTo>
                  <a:lnTo>
                    <a:pt x="383" y="1216"/>
                  </a:lnTo>
                  <a:lnTo>
                    <a:pt x="383" y="1221"/>
                  </a:lnTo>
                  <a:lnTo>
                    <a:pt x="384" y="1227"/>
                  </a:lnTo>
                  <a:lnTo>
                    <a:pt x="385" y="1238"/>
                  </a:lnTo>
                  <a:lnTo>
                    <a:pt x="387" y="1248"/>
                  </a:lnTo>
                  <a:lnTo>
                    <a:pt x="385" y="1252"/>
                  </a:lnTo>
                  <a:lnTo>
                    <a:pt x="382" y="1255"/>
                  </a:lnTo>
                  <a:lnTo>
                    <a:pt x="378" y="1257"/>
                  </a:lnTo>
                  <a:lnTo>
                    <a:pt x="372" y="1259"/>
                  </a:lnTo>
                  <a:lnTo>
                    <a:pt x="358" y="1262"/>
                  </a:lnTo>
                  <a:lnTo>
                    <a:pt x="342" y="1266"/>
                  </a:lnTo>
                  <a:lnTo>
                    <a:pt x="324" y="1272"/>
                  </a:lnTo>
                  <a:lnTo>
                    <a:pt x="307" y="1278"/>
                  </a:lnTo>
                  <a:lnTo>
                    <a:pt x="292" y="1285"/>
                  </a:lnTo>
                  <a:lnTo>
                    <a:pt x="276" y="1291"/>
                  </a:lnTo>
                  <a:lnTo>
                    <a:pt x="269" y="1294"/>
                  </a:lnTo>
                  <a:lnTo>
                    <a:pt x="262" y="1298"/>
                  </a:lnTo>
                  <a:lnTo>
                    <a:pt x="256" y="1304"/>
                  </a:lnTo>
                  <a:lnTo>
                    <a:pt x="249" y="1310"/>
                  </a:lnTo>
                  <a:lnTo>
                    <a:pt x="243" y="1316"/>
                  </a:lnTo>
                  <a:lnTo>
                    <a:pt x="237" y="1323"/>
                  </a:lnTo>
                  <a:lnTo>
                    <a:pt x="232" y="1329"/>
                  </a:lnTo>
                  <a:lnTo>
                    <a:pt x="229" y="1336"/>
                  </a:lnTo>
                  <a:lnTo>
                    <a:pt x="221" y="1351"/>
                  </a:lnTo>
                  <a:lnTo>
                    <a:pt x="217" y="1372"/>
                  </a:lnTo>
                  <a:lnTo>
                    <a:pt x="212" y="1391"/>
                  </a:lnTo>
                  <a:lnTo>
                    <a:pt x="211" y="1406"/>
                  </a:lnTo>
                  <a:lnTo>
                    <a:pt x="207" y="1423"/>
                  </a:lnTo>
                  <a:lnTo>
                    <a:pt x="205" y="1439"/>
                  </a:lnTo>
                  <a:lnTo>
                    <a:pt x="205" y="1444"/>
                  </a:lnTo>
                  <a:lnTo>
                    <a:pt x="206" y="1449"/>
                  </a:lnTo>
                  <a:lnTo>
                    <a:pt x="208" y="1452"/>
                  </a:lnTo>
                  <a:lnTo>
                    <a:pt x="211" y="1456"/>
                  </a:lnTo>
                  <a:lnTo>
                    <a:pt x="214" y="1458"/>
                  </a:lnTo>
                  <a:lnTo>
                    <a:pt x="218" y="1460"/>
                  </a:lnTo>
                  <a:lnTo>
                    <a:pt x="223" y="1461"/>
                  </a:lnTo>
                  <a:lnTo>
                    <a:pt x="229" y="1462"/>
                  </a:lnTo>
                  <a:lnTo>
                    <a:pt x="233" y="1463"/>
                  </a:lnTo>
                  <a:lnTo>
                    <a:pt x="237" y="1467"/>
                  </a:lnTo>
                  <a:lnTo>
                    <a:pt x="239" y="1470"/>
                  </a:lnTo>
                  <a:lnTo>
                    <a:pt x="242" y="1476"/>
                  </a:lnTo>
                  <a:lnTo>
                    <a:pt x="246" y="1488"/>
                  </a:lnTo>
                  <a:lnTo>
                    <a:pt x="252" y="1502"/>
                  </a:lnTo>
                  <a:lnTo>
                    <a:pt x="261" y="1514"/>
                  </a:lnTo>
                  <a:lnTo>
                    <a:pt x="268" y="1525"/>
                  </a:lnTo>
                  <a:lnTo>
                    <a:pt x="273" y="1530"/>
                  </a:lnTo>
                  <a:lnTo>
                    <a:pt x="276" y="1532"/>
                  </a:lnTo>
                  <a:lnTo>
                    <a:pt x="281" y="1533"/>
                  </a:lnTo>
                  <a:lnTo>
                    <a:pt x="284" y="1532"/>
                  </a:lnTo>
                  <a:lnTo>
                    <a:pt x="300" y="1521"/>
                  </a:lnTo>
                  <a:lnTo>
                    <a:pt x="314" y="1514"/>
                  </a:lnTo>
                  <a:lnTo>
                    <a:pt x="318" y="1514"/>
                  </a:lnTo>
                  <a:lnTo>
                    <a:pt x="320" y="1514"/>
                  </a:lnTo>
                  <a:lnTo>
                    <a:pt x="322" y="1517"/>
                  </a:lnTo>
                  <a:lnTo>
                    <a:pt x="326" y="1519"/>
                  </a:lnTo>
                  <a:lnTo>
                    <a:pt x="331" y="1527"/>
                  </a:lnTo>
                  <a:lnTo>
                    <a:pt x="338" y="1537"/>
                  </a:lnTo>
                  <a:lnTo>
                    <a:pt x="342" y="1540"/>
                  </a:lnTo>
                  <a:lnTo>
                    <a:pt x="345" y="1543"/>
                  </a:lnTo>
                  <a:lnTo>
                    <a:pt x="350" y="1545"/>
                  </a:lnTo>
                  <a:lnTo>
                    <a:pt x="353" y="1545"/>
                  </a:lnTo>
                  <a:lnTo>
                    <a:pt x="364" y="1544"/>
                  </a:lnTo>
                  <a:lnTo>
                    <a:pt x="375" y="1540"/>
                  </a:lnTo>
                  <a:lnTo>
                    <a:pt x="381" y="1539"/>
                  </a:lnTo>
                  <a:lnTo>
                    <a:pt x="387" y="1540"/>
                  </a:lnTo>
                  <a:lnTo>
                    <a:pt x="391" y="1542"/>
                  </a:lnTo>
                  <a:lnTo>
                    <a:pt x="395" y="1544"/>
                  </a:lnTo>
                  <a:lnTo>
                    <a:pt x="402" y="1552"/>
                  </a:lnTo>
                  <a:lnTo>
                    <a:pt x="408" y="1562"/>
                  </a:lnTo>
                  <a:lnTo>
                    <a:pt x="410" y="1567"/>
                  </a:lnTo>
                  <a:lnTo>
                    <a:pt x="414" y="1571"/>
                  </a:lnTo>
                  <a:lnTo>
                    <a:pt x="419" y="1575"/>
                  </a:lnTo>
                  <a:lnTo>
                    <a:pt x="424" y="1578"/>
                  </a:lnTo>
                  <a:lnTo>
                    <a:pt x="433" y="1584"/>
                  </a:lnTo>
                  <a:lnTo>
                    <a:pt x="443" y="1587"/>
                  </a:lnTo>
                  <a:lnTo>
                    <a:pt x="452" y="1590"/>
                  </a:lnTo>
                  <a:lnTo>
                    <a:pt x="460" y="1594"/>
                  </a:lnTo>
                  <a:lnTo>
                    <a:pt x="463" y="1597"/>
                  </a:lnTo>
                  <a:lnTo>
                    <a:pt x="464" y="1600"/>
                  </a:lnTo>
                  <a:lnTo>
                    <a:pt x="464" y="1603"/>
                  </a:lnTo>
                  <a:lnTo>
                    <a:pt x="463" y="1607"/>
                  </a:lnTo>
                  <a:lnTo>
                    <a:pt x="457" y="1614"/>
                  </a:lnTo>
                  <a:lnTo>
                    <a:pt x="447" y="1624"/>
                  </a:lnTo>
                  <a:lnTo>
                    <a:pt x="437" y="1633"/>
                  </a:lnTo>
                  <a:lnTo>
                    <a:pt x="427" y="1644"/>
                  </a:lnTo>
                  <a:lnTo>
                    <a:pt x="420" y="1651"/>
                  </a:lnTo>
                  <a:lnTo>
                    <a:pt x="413" y="1654"/>
                  </a:lnTo>
                  <a:lnTo>
                    <a:pt x="406" y="1657"/>
                  </a:lnTo>
                  <a:lnTo>
                    <a:pt x="396" y="1660"/>
                  </a:lnTo>
                  <a:lnTo>
                    <a:pt x="393" y="1663"/>
                  </a:lnTo>
                  <a:lnTo>
                    <a:pt x="390" y="1666"/>
                  </a:lnTo>
                  <a:lnTo>
                    <a:pt x="389" y="1669"/>
                  </a:lnTo>
                  <a:lnTo>
                    <a:pt x="388" y="1672"/>
                  </a:lnTo>
                  <a:lnTo>
                    <a:pt x="389" y="1681"/>
                  </a:lnTo>
                  <a:lnTo>
                    <a:pt x="390" y="1689"/>
                  </a:lnTo>
                  <a:lnTo>
                    <a:pt x="389" y="1696"/>
                  </a:lnTo>
                  <a:lnTo>
                    <a:pt x="387" y="1701"/>
                  </a:lnTo>
                  <a:lnTo>
                    <a:pt x="382" y="1706"/>
                  </a:lnTo>
                  <a:lnTo>
                    <a:pt x="375" y="1712"/>
                  </a:lnTo>
                  <a:lnTo>
                    <a:pt x="371" y="1715"/>
                  </a:lnTo>
                  <a:lnTo>
                    <a:pt x="369" y="1719"/>
                  </a:lnTo>
                  <a:lnTo>
                    <a:pt x="366" y="1722"/>
                  </a:lnTo>
                  <a:lnTo>
                    <a:pt x="364" y="1726"/>
                  </a:lnTo>
                  <a:lnTo>
                    <a:pt x="363" y="1731"/>
                  </a:lnTo>
                  <a:lnTo>
                    <a:pt x="363" y="1735"/>
                  </a:lnTo>
                  <a:lnTo>
                    <a:pt x="363" y="1741"/>
                  </a:lnTo>
                  <a:lnTo>
                    <a:pt x="364" y="1747"/>
                  </a:lnTo>
                  <a:lnTo>
                    <a:pt x="366" y="1753"/>
                  </a:lnTo>
                  <a:lnTo>
                    <a:pt x="368" y="1758"/>
                  </a:lnTo>
                  <a:lnTo>
                    <a:pt x="371" y="1763"/>
                  </a:lnTo>
                  <a:lnTo>
                    <a:pt x="375" y="1767"/>
                  </a:lnTo>
                  <a:lnTo>
                    <a:pt x="378" y="1771"/>
                  </a:lnTo>
                  <a:lnTo>
                    <a:pt x="382" y="1775"/>
                  </a:lnTo>
                  <a:lnTo>
                    <a:pt x="385" y="1777"/>
                  </a:lnTo>
                  <a:lnTo>
                    <a:pt x="390" y="1778"/>
                  </a:lnTo>
                  <a:lnTo>
                    <a:pt x="396" y="1780"/>
                  </a:lnTo>
                  <a:lnTo>
                    <a:pt x="401" y="1784"/>
                  </a:lnTo>
                  <a:lnTo>
                    <a:pt x="403" y="1790"/>
                  </a:lnTo>
                  <a:lnTo>
                    <a:pt x="406" y="1798"/>
                  </a:lnTo>
                  <a:lnTo>
                    <a:pt x="406" y="1807"/>
                  </a:lnTo>
                  <a:lnTo>
                    <a:pt x="407" y="1816"/>
                  </a:lnTo>
                  <a:lnTo>
                    <a:pt x="408" y="1821"/>
                  </a:lnTo>
                  <a:lnTo>
                    <a:pt x="410" y="1826"/>
                  </a:lnTo>
                  <a:lnTo>
                    <a:pt x="413" y="1830"/>
                  </a:lnTo>
                  <a:lnTo>
                    <a:pt x="416" y="1835"/>
                  </a:lnTo>
                  <a:lnTo>
                    <a:pt x="420" y="1840"/>
                  </a:lnTo>
                  <a:lnTo>
                    <a:pt x="422" y="1845"/>
                  </a:lnTo>
                  <a:lnTo>
                    <a:pt x="422" y="1849"/>
                  </a:lnTo>
                  <a:lnTo>
                    <a:pt x="422" y="1853"/>
                  </a:lnTo>
                  <a:lnTo>
                    <a:pt x="420" y="1862"/>
                  </a:lnTo>
                  <a:lnTo>
                    <a:pt x="416" y="1872"/>
                  </a:lnTo>
                  <a:lnTo>
                    <a:pt x="415" y="1878"/>
                  </a:lnTo>
                  <a:lnTo>
                    <a:pt x="414" y="1884"/>
                  </a:lnTo>
                  <a:lnTo>
                    <a:pt x="414" y="1890"/>
                  </a:lnTo>
                  <a:lnTo>
                    <a:pt x="415" y="1895"/>
                  </a:lnTo>
                  <a:lnTo>
                    <a:pt x="416" y="1900"/>
                  </a:lnTo>
                  <a:lnTo>
                    <a:pt x="418" y="1905"/>
                  </a:lnTo>
                  <a:lnTo>
                    <a:pt x="420" y="1909"/>
                  </a:lnTo>
                  <a:lnTo>
                    <a:pt x="424" y="1911"/>
                  </a:lnTo>
                  <a:lnTo>
                    <a:pt x="439" y="1916"/>
                  </a:lnTo>
                  <a:lnTo>
                    <a:pt x="454" y="1923"/>
                  </a:lnTo>
                  <a:lnTo>
                    <a:pt x="463" y="1933"/>
                  </a:lnTo>
                  <a:lnTo>
                    <a:pt x="473" y="1947"/>
                  </a:lnTo>
                  <a:lnTo>
                    <a:pt x="479" y="1955"/>
                  </a:lnTo>
                  <a:lnTo>
                    <a:pt x="485" y="1965"/>
                  </a:lnTo>
                  <a:lnTo>
                    <a:pt x="489" y="1975"/>
                  </a:lnTo>
                  <a:lnTo>
                    <a:pt x="492" y="1985"/>
                  </a:lnTo>
                  <a:lnTo>
                    <a:pt x="494" y="1994"/>
                  </a:lnTo>
                  <a:lnTo>
                    <a:pt x="495" y="2004"/>
                  </a:lnTo>
                  <a:lnTo>
                    <a:pt x="495" y="2013"/>
                  </a:lnTo>
                  <a:lnTo>
                    <a:pt x="495" y="2022"/>
                  </a:lnTo>
                  <a:lnTo>
                    <a:pt x="495" y="2030"/>
                  </a:lnTo>
                  <a:lnTo>
                    <a:pt x="495" y="2038"/>
                  </a:lnTo>
                  <a:lnTo>
                    <a:pt x="495" y="2046"/>
                  </a:lnTo>
                  <a:lnTo>
                    <a:pt x="497" y="2054"/>
                  </a:lnTo>
                  <a:lnTo>
                    <a:pt x="500" y="2065"/>
                  </a:lnTo>
                  <a:lnTo>
                    <a:pt x="503" y="2076"/>
                  </a:lnTo>
                  <a:lnTo>
                    <a:pt x="506" y="2089"/>
                  </a:lnTo>
                  <a:lnTo>
                    <a:pt x="508" y="2104"/>
                  </a:lnTo>
                  <a:lnTo>
                    <a:pt x="509" y="2107"/>
                  </a:lnTo>
                  <a:lnTo>
                    <a:pt x="511" y="2112"/>
                  </a:lnTo>
                  <a:lnTo>
                    <a:pt x="513" y="2114"/>
                  </a:lnTo>
                  <a:lnTo>
                    <a:pt x="516" y="2117"/>
                  </a:lnTo>
                  <a:lnTo>
                    <a:pt x="519" y="2118"/>
                  </a:lnTo>
                  <a:lnTo>
                    <a:pt x="522" y="2118"/>
                  </a:lnTo>
                  <a:lnTo>
                    <a:pt x="527" y="2118"/>
                  </a:lnTo>
                  <a:lnTo>
                    <a:pt x="532" y="2117"/>
                  </a:lnTo>
                  <a:lnTo>
                    <a:pt x="541" y="2116"/>
                  </a:lnTo>
                  <a:lnTo>
                    <a:pt x="550" y="2117"/>
                  </a:lnTo>
                  <a:lnTo>
                    <a:pt x="557" y="2119"/>
                  </a:lnTo>
                  <a:lnTo>
                    <a:pt x="563" y="2122"/>
                  </a:lnTo>
                  <a:lnTo>
                    <a:pt x="567" y="2124"/>
                  </a:lnTo>
                  <a:lnTo>
                    <a:pt x="573" y="2124"/>
                  </a:lnTo>
                  <a:lnTo>
                    <a:pt x="576" y="2124"/>
                  </a:lnTo>
                  <a:lnTo>
                    <a:pt x="578" y="2123"/>
                  </a:lnTo>
                  <a:lnTo>
                    <a:pt x="580" y="2122"/>
                  </a:lnTo>
                  <a:lnTo>
                    <a:pt x="583" y="2118"/>
                  </a:lnTo>
                  <a:lnTo>
                    <a:pt x="591" y="2111"/>
                  </a:lnTo>
                  <a:lnTo>
                    <a:pt x="599" y="2103"/>
                  </a:lnTo>
                  <a:lnTo>
                    <a:pt x="608" y="2095"/>
                  </a:lnTo>
                  <a:lnTo>
                    <a:pt x="617" y="2089"/>
                  </a:lnTo>
                  <a:lnTo>
                    <a:pt x="628" y="2082"/>
                  </a:lnTo>
                  <a:lnTo>
                    <a:pt x="638" y="2078"/>
                  </a:lnTo>
                  <a:lnTo>
                    <a:pt x="647" y="2073"/>
                  </a:lnTo>
                  <a:lnTo>
                    <a:pt x="657" y="2068"/>
                  </a:lnTo>
                  <a:lnTo>
                    <a:pt x="664" y="2065"/>
                  </a:lnTo>
                  <a:lnTo>
                    <a:pt x="671" y="2059"/>
                  </a:lnTo>
                  <a:lnTo>
                    <a:pt x="676" y="2050"/>
                  </a:lnTo>
                  <a:lnTo>
                    <a:pt x="681" y="2042"/>
                  </a:lnTo>
                  <a:lnTo>
                    <a:pt x="686" y="2034"/>
                  </a:lnTo>
                  <a:lnTo>
                    <a:pt x="693" y="2025"/>
                  </a:lnTo>
                  <a:lnTo>
                    <a:pt x="701" y="2018"/>
                  </a:lnTo>
                  <a:lnTo>
                    <a:pt x="710" y="2012"/>
                  </a:lnTo>
                  <a:lnTo>
                    <a:pt x="723" y="2005"/>
                  </a:lnTo>
                  <a:lnTo>
                    <a:pt x="735" y="2002"/>
                  </a:lnTo>
                  <a:lnTo>
                    <a:pt x="740" y="2002"/>
                  </a:lnTo>
                  <a:lnTo>
                    <a:pt x="744" y="2003"/>
                  </a:lnTo>
                  <a:lnTo>
                    <a:pt x="750" y="2007"/>
                  </a:lnTo>
                  <a:lnTo>
                    <a:pt x="755" y="2015"/>
                  </a:lnTo>
                  <a:lnTo>
                    <a:pt x="761" y="2023"/>
                  </a:lnTo>
                  <a:lnTo>
                    <a:pt x="769" y="2030"/>
                  </a:lnTo>
                  <a:lnTo>
                    <a:pt x="774" y="2032"/>
                  </a:lnTo>
                  <a:lnTo>
                    <a:pt x="780" y="2035"/>
                  </a:lnTo>
                  <a:lnTo>
                    <a:pt x="786" y="2035"/>
                  </a:lnTo>
                  <a:lnTo>
                    <a:pt x="791" y="2035"/>
                  </a:lnTo>
                  <a:lnTo>
                    <a:pt x="794" y="2036"/>
                  </a:lnTo>
                  <a:lnTo>
                    <a:pt x="798" y="2037"/>
                  </a:lnTo>
                  <a:lnTo>
                    <a:pt x="800" y="2040"/>
                  </a:lnTo>
                  <a:lnTo>
                    <a:pt x="802" y="2043"/>
                  </a:lnTo>
                  <a:lnTo>
                    <a:pt x="803" y="2053"/>
                  </a:lnTo>
                  <a:lnTo>
                    <a:pt x="802" y="2062"/>
                  </a:lnTo>
                  <a:lnTo>
                    <a:pt x="798" y="2072"/>
                  </a:lnTo>
                  <a:lnTo>
                    <a:pt x="793" y="2080"/>
                  </a:lnTo>
                  <a:lnTo>
                    <a:pt x="786" y="2088"/>
                  </a:lnTo>
                  <a:lnTo>
                    <a:pt x="779" y="2097"/>
                  </a:lnTo>
                  <a:lnTo>
                    <a:pt x="771" y="2104"/>
                  </a:lnTo>
                  <a:lnTo>
                    <a:pt x="762" y="2110"/>
                  </a:lnTo>
                  <a:lnTo>
                    <a:pt x="753" y="2114"/>
                  </a:lnTo>
                  <a:lnTo>
                    <a:pt x="743" y="2119"/>
                  </a:lnTo>
                  <a:lnTo>
                    <a:pt x="740" y="2123"/>
                  </a:lnTo>
                  <a:lnTo>
                    <a:pt x="735" y="2126"/>
                  </a:lnTo>
                  <a:lnTo>
                    <a:pt x="733" y="2131"/>
                  </a:lnTo>
                  <a:lnTo>
                    <a:pt x="729" y="2136"/>
                  </a:lnTo>
                  <a:lnTo>
                    <a:pt x="725" y="2148"/>
                  </a:lnTo>
                  <a:lnTo>
                    <a:pt x="721" y="2161"/>
                  </a:lnTo>
                  <a:lnTo>
                    <a:pt x="717" y="2173"/>
                  </a:lnTo>
                  <a:lnTo>
                    <a:pt x="715" y="2181"/>
                  </a:lnTo>
                  <a:lnTo>
                    <a:pt x="715" y="2183"/>
                  </a:lnTo>
                  <a:lnTo>
                    <a:pt x="715" y="2186"/>
                  </a:lnTo>
                  <a:lnTo>
                    <a:pt x="716" y="2189"/>
                  </a:lnTo>
                  <a:lnTo>
                    <a:pt x="717" y="2192"/>
                  </a:lnTo>
                  <a:lnTo>
                    <a:pt x="723" y="2198"/>
                  </a:lnTo>
                  <a:lnTo>
                    <a:pt x="731" y="2204"/>
                  </a:lnTo>
                  <a:lnTo>
                    <a:pt x="736" y="2207"/>
                  </a:lnTo>
                  <a:lnTo>
                    <a:pt x="742" y="2208"/>
                  </a:lnTo>
                  <a:lnTo>
                    <a:pt x="749" y="2210"/>
                  </a:lnTo>
                  <a:lnTo>
                    <a:pt x="756" y="2211"/>
                  </a:lnTo>
                  <a:lnTo>
                    <a:pt x="769" y="2212"/>
                  </a:lnTo>
                  <a:lnTo>
                    <a:pt x="780" y="2211"/>
                  </a:lnTo>
                  <a:lnTo>
                    <a:pt x="787" y="2210"/>
                  </a:lnTo>
                  <a:lnTo>
                    <a:pt x="797" y="2206"/>
                  </a:lnTo>
                  <a:lnTo>
                    <a:pt x="804" y="2201"/>
                  </a:lnTo>
                  <a:lnTo>
                    <a:pt x="812" y="2193"/>
                  </a:lnTo>
                  <a:lnTo>
                    <a:pt x="821" y="2182"/>
                  </a:lnTo>
                  <a:lnTo>
                    <a:pt x="832" y="2171"/>
                  </a:lnTo>
                  <a:lnTo>
                    <a:pt x="838" y="2166"/>
                  </a:lnTo>
                  <a:lnTo>
                    <a:pt x="846" y="2162"/>
                  </a:lnTo>
                  <a:lnTo>
                    <a:pt x="851" y="2158"/>
                  </a:lnTo>
                  <a:lnTo>
                    <a:pt x="857" y="2156"/>
                  </a:lnTo>
                  <a:lnTo>
                    <a:pt x="867" y="2154"/>
                  </a:lnTo>
                  <a:lnTo>
                    <a:pt x="874" y="2150"/>
                  </a:lnTo>
                  <a:lnTo>
                    <a:pt x="878" y="2148"/>
                  </a:lnTo>
                  <a:lnTo>
                    <a:pt x="880" y="2144"/>
                  </a:lnTo>
                  <a:lnTo>
                    <a:pt x="882" y="2141"/>
                  </a:lnTo>
                  <a:lnTo>
                    <a:pt x="885" y="2136"/>
                  </a:lnTo>
                  <a:lnTo>
                    <a:pt x="886" y="2126"/>
                  </a:lnTo>
                  <a:lnTo>
                    <a:pt x="886" y="2116"/>
                  </a:lnTo>
                  <a:lnTo>
                    <a:pt x="886" y="2112"/>
                  </a:lnTo>
                  <a:lnTo>
                    <a:pt x="884" y="2109"/>
                  </a:lnTo>
                  <a:lnTo>
                    <a:pt x="881" y="2105"/>
                  </a:lnTo>
                  <a:lnTo>
                    <a:pt x="879" y="2103"/>
                  </a:lnTo>
                  <a:lnTo>
                    <a:pt x="875" y="2101"/>
                  </a:lnTo>
                  <a:lnTo>
                    <a:pt x="873" y="2098"/>
                  </a:lnTo>
                  <a:lnTo>
                    <a:pt x="872" y="2095"/>
                  </a:lnTo>
                  <a:lnTo>
                    <a:pt x="871" y="2092"/>
                  </a:lnTo>
                  <a:lnTo>
                    <a:pt x="871" y="2088"/>
                  </a:lnTo>
                  <a:lnTo>
                    <a:pt x="871" y="2085"/>
                  </a:lnTo>
                  <a:lnTo>
                    <a:pt x="873" y="2081"/>
                  </a:lnTo>
                  <a:lnTo>
                    <a:pt x="874" y="2079"/>
                  </a:lnTo>
                  <a:lnTo>
                    <a:pt x="887" y="2062"/>
                  </a:lnTo>
                  <a:lnTo>
                    <a:pt x="900" y="2049"/>
                  </a:lnTo>
                  <a:lnTo>
                    <a:pt x="904" y="2047"/>
                  </a:lnTo>
                  <a:lnTo>
                    <a:pt x="907" y="2046"/>
                  </a:lnTo>
                  <a:lnTo>
                    <a:pt x="912" y="2046"/>
                  </a:lnTo>
                  <a:lnTo>
                    <a:pt x="916" y="2046"/>
                  </a:lnTo>
                  <a:lnTo>
                    <a:pt x="920" y="2047"/>
                  </a:lnTo>
                  <a:lnTo>
                    <a:pt x="924" y="2048"/>
                  </a:lnTo>
                  <a:lnTo>
                    <a:pt x="928" y="2051"/>
                  </a:lnTo>
                  <a:lnTo>
                    <a:pt x="931" y="2056"/>
                  </a:lnTo>
                  <a:lnTo>
                    <a:pt x="936" y="2066"/>
                  </a:lnTo>
                  <a:lnTo>
                    <a:pt x="939" y="2074"/>
                  </a:lnTo>
                  <a:lnTo>
                    <a:pt x="942" y="2078"/>
                  </a:lnTo>
                  <a:lnTo>
                    <a:pt x="944" y="2081"/>
                  </a:lnTo>
                  <a:lnTo>
                    <a:pt x="949" y="2082"/>
                  </a:lnTo>
                  <a:lnTo>
                    <a:pt x="954" y="2084"/>
                  </a:lnTo>
                  <a:lnTo>
                    <a:pt x="967" y="2084"/>
                  </a:lnTo>
                  <a:lnTo>
                    <a:pt x="977" y="2084"/>
                  </a:lnTo>
                  <a:lnTo>
                    <a:pt x="983" y="2085"/>
                  </a:lnTo>
                  <a:lnTo>
                    <a:pt x="988" y="2087"/>
                  </a:lnTo>
                  <a:lnTo>
                    <a:pt x="993" y="2091"/>
                  </a:lnTo>
                  <a:lnTo>
                    <a:pt x="998" y="2097"/>
                  </a:lnTo>
                  <a:lnTo>
                    <a:pt x="1008" y="2111"/>
                  </a:lnTo>
                  <a:lnTo>
                    <a:pt x="1020" y="2130"/>
                  </a:lnTo>
                  <a:lnTo>
                    <a:pt x="1032" y="2149"/>
                  </a:lnTo>
                  <a:lnTo>
                    <a:pt x="1040" y="2164"/>
                  </a:lnTo>
                  <a:lnTo>
                    <a:pt x="1046" y="2176"/>
                  </a:lnTo>
                  <a:lnTo>
                    <a:pt x="1054" y="2183"/>
                  </a:lnTo>
                  <a:lnTo>
                    <a:pt x="1056" y="2186"/>
                  </a:lnTo>
                  <a:lnTo>
                    <a:pt x="1061" y="2186"/>
                  </a:lnTo>
                  <a:lnTo>
                    <a:pt x="1065" y="2186"/>
                  </a:lnTo>
                  <a:lnTo>
                    <a:pt x="1070" y="2185"/>
                  </a:lnTo>
                  <a:lnTo>
                    <a:pt x="1081" y="2180"/>
                  </a:lnTo>
                  <a:lnTo>
                    <a:pt x="1089" y="2179"/>
                  </a:lnTo>
                  <a:lnTo>
                    <a:pt x="1092" y="2179"/>
                  </a:lnTo>
                  <a:lnTo>
                    <a:pt x="1095" y="2180"/>
                  </a:lnTo>
                  <a:lnTo>
                    <a:pt x="1098" y="2182"/>
                  </a:lnTo>
                  <a:lnTo>
                    <a:pt x="1100" y="2186"/>
                  </a:lnTo>
                  <a:lnTo>
                    <a:pt x="1103" y="2191"/>
                  </a:lnTo>
                  <a:lnTo>
                    <a:pt x="1106" y="2193"/>
                  </a:lnTo>
                  <a:lnTo>
                    <a:pt x="1109" y="2195"/>
                  </a:lnTo>
                  <a:lnTo>
                    <a:pt x="1113" y="2195"/>
                  </a:lnTo>
                  <a:lnTo>
                    <a:pt x="1120" y="2195"/>
                  </a:lnTo>
                  <a:lnTo>
                    <a:pt x="1127" y="2193"/>
                  </a:lnTo>
                  <a:lnTo>
                    <a:pt x="1136" y="2191"/>
                  </a:lnTo>
                  <a:lnTo>
                    <a:pt x="1145" y="2189"/>
                  </a:lnTo>
                  <a:lnTo>
                    <a:pt x="1155" y="2189"/>
                  </a:lnTo>
                  <a:lnTo>
                    <a:pt x="1164" y="2192"/>
                  </a:lnTo>
                  <a:lnTo>
                    <a:pt x="1169" y="2193"/>
                  </a:lnTo>
                  <a:lnTo>
                    <a:pt x="1174" y="2193"/>
                  </a:lnTo>
                  <a:lnTo>
                    <a:pt x="1178" y="2193"/>
                  </a:lnTo>
                  <a:lnTo>
                    <a:pt x="1183" y="2193"/>
                  </a:lnTo>
                  <a:lnTo>
                    <a:pt x="1191" y="2191"/>
                  </a:lnTo>
                  <a:lnTo>
                    <a:pt x="1200" y="2186"/>
                  </a:lnTo>
                  <a:lnTo>
                    <a:pt x="1209" y="2182"/>
                  </a:lnTo>
                  <a:lnTo>
                    <a:pt x="1220" y="2179"/>
                  </a:lnTo>
                  <a:lnTo>
                    <a:pt x="1226" y="2179"/>
                  </a:lnTo>
                  <a:lnTo>
                    <a:pt x="1233" y="2179"/>
                  </a:lnTo>
                  <a:lnTo>
                    <a:pt x="1241" y="2180"/>
                  </a:lnTo>
                  <a:lnTo>
                    <a:pt x="1249" y="2182"/>
                  </a:lnTo>
                  <a:lnTo>
                    <a:pt x="1263" y="2188"/>
                  </a:lnTo>
                  <a:lnTo>
                    <a:pt x="1273" y="2193"/>
                  </a:lnTo>
                  <a:lnTo>
                    <a:pt x="1277" y="2195"/>
                  </a:lnTo>
                  <a:lnTo>
                    <a:pt x="1279" y="2199"/>
                  </a:lnTo>
                  <a:lnTo>
                    <a:pt x="1282" y="2202"/>
                  </a:lnTo>
                  <a:lnTo>
                    <a:pt x="1282" y="2208"/>
                  </a:lnTo>
                  <a:lnTo>
                    <a:pt x="1283" y="2219"/>
                  </a:lnTo>
                  <a:lnTo>
                    <a:pt x="1284" y="2227"/>
                  </a:lnTo>
                  <a:lnTo>
                    <a:pt x="1285" y="2231"/>
                  </a:lnTo>
                  <a:lnTo>
                    <a:pt x="1288" y="2234"/>
                  </a:lnTo>
                  <a:lnTo>
                    <a:pt x="1291" y="2237"/>
                  </a:lnTo>
                  <a:lnTo>
                    <a:pt x="1296" y="2239"/>
                  </a:lnTo>
                  <a:lnTo>
                    <a:pt x="1307" y="2242"/>
                  </a:lnTo>
                  <a:lnTo>
                    <a:pt x="1313" y="2242"/>
                  </a:lnTo>
                  <a:lnTo>
                    <a:pt x="1317" y="2239"/>
                  </a:lnTo>
                  <a:lnTo>
                    <a:pt x="1326" y="2234"/>
                  </a:lnTo>
                  <a:lnTo>
                    <a:pt x="1334" y="2227"/>
                  </a:lnTo>
                  <a:lnTo>
                    <a:pt x="1342" y="2218"/>
                  </a:lnTo>
                  <a:lnTo>
                    <a:pt x="1350" y="2206"/>
                  </a:lnTo>
                  <a:lnTo>
                    <a:pt x="1353" y="2198"/>
                  </a:lnTo>
                  <a:lnTo>
                    <a:pt x="1354" y="2194"/>
                  </a:lnTo>
                  <a:lnTo>
                    <a:pt x="1357" y="2192"/>
                  </a:lnTo>
                  <a:lnTo>
                    <a:pt x="1359" y="2189"/>
                  </a:lnTo>
                  <a:lnTo>
                    <a:pt x="1363" y="2187"/>
                  </a:lnTo>
                  <a:lnTo>
                    <a:pt x="1366" y="2186"/>
                  </a:lnTo>
                  <a:lnTo>
                    <a:pt x="1370" y="2185"/>
                  </a:lnTo>
                  <a:lnTo>
                    <a:pt x="1375" y="2183"/>
                  </a:lnTo>
                  <a:lnTo>
                    <a:pt x="1380" y="2183"/>
                  </a:lnTo>
                  <a:lnTo>
                    <a:pt x="1389" y="2183"/>
                  </a:lnTo>
                  <a:lnTo>
                    <a:pt x="1396" y="2181"/>
                  </a:lnTo>
                  <a:lnTo>
                    <a:pt x="1399" y="2177"/>
                  </a:lnTo>
                  <a:lnTo>
                    <a:pt x="1402" y="2174"/>
                  </a:lnTo>
                  <a:lnTo>
                    <a:pt x="1404" y="2170"/>
                  </a:lnTo>
                  <a:lnTo>
                    <a:pt x="1408" y="2168"/>
                  </a:lnTo>
                  <a:lnTo>
                    <a:pt x="1413" y="2167"/>
                  </a:lnTo>
                  <a:lnTo>
                    <a:pt x="1417" y="2167"/>
                  </a:lnTo>
                  <a:lnTo>
                    <a:pt x="1422" y="2166"/>
                  </a:lnTo>
                  <a:lnTo>
                    <a:pt x="1424" y="2163"/>
                  </a:lnTo>
                  <a:lnTo>
                    <a:pt x="1426" y="2161"/>
                  </a:lnTo>
                  <a:lnTo>
                    <a:pt x="1427" y="2158"/>
                  </a:lnTo>
                  <a:lnTo>
                    <a:pt x="1427" y="2155"/>
                  </a:lnTo>
                  <a:lnTo>
                    <a:pt x="1426" y="2151"/>
                  </a:lnTo>
                  <a:lnTo>
                    <a:pt x="1426" y="2147"/>
                  </a:lnTo>
                  <a:lnTo>
                    <a:pt x="1426" y="2142"/>
                  </a:lnTo>
                  <a:lnTo>
                    <a:pt x="1427" y="2137"/>
                  </a:lnTo>
                  <a:lnTo>
                    <a:pt x="1429" y="2132"/>
                  </a:lnTo>
                  <a:lnTo>
                    <a:pt x="1433" y="2129"/>
                  </a:lnTo>
                  <a:lnTo>
                    <a:pt x="1438" y="2125"/>
                  </a:lnTo>
                  <a:lnTo>
                    <a:pt x="1443" y="2122"/>
                  </a:lnTo>
                  <a:lnTo>
                    <a:pt x="1449" y="2118"/>
                  </a:lnTo>
                  <a:lnTo>
                    <a:pt x="1457" y="2114"/>
                  </a:lnTo>
                  <a:lnTo>
                    <a:pt x="1465" y="2111"/>
                  </a:lnTo>
                  <a:lnTo>
                    <a:pt x="1472" y="2106"/>
                  </a:lnTo>
                  <a:lnTo>
                    <a:pt x="1479" y="2100"/>
                  </a:lnTo>
                  <a:lnTo>
                    <a:pt x="1486" y="2094"/>
                  </a:lnTo>
                  <a:lnTo>
                    <a:pt x="1491" y="2088"/>
                  </a:lnTo>
                  <a:lnTo>
                    <a:pt x="1495" y="2082"/>
                  </a:lnTo>
                  <a:lnTo>
                    <a:pt x="1495" y="2076"/>
                  </a:lnTo>
                  <a:lnTo>
                    <a:pt x="1493" y="2066"/>
                  </a:lnTo>
                  <a:lnTo>
                    <a:pt x="1492" y="2054"/>
                  </a:lnTo>
                  <a:lnTo>
                    <a:pt x="1493" y="2049"/>
                  </a:lnTo>
                  <a:lnTo>
                    <a:pt x="1493" y="2043"/>
                  </a:lnTo>
                  <a:lnTo>
                    <a:pt x="1496" y="2038"/>
                  </a:lnTo>
                  <a:lnTo>
                    <a:pt x="1498" y="2034"/>
                  </a:lnTo>
                  <a:lnTo>
                    <a:pt x="1512" y="2018"/>
                  </a:lnTo>
                  <a:lnTo>
                    <a:pt x="1522" y="2005"/>
                  </a:lnTo>
                  <a:lnTo>
                    <a:pt x="1523" y="1998"/>
                  </a:lnTo>
                  <a:lnTo>
                    <a:pt x="1527" y="1993"/>
                  </a:lnTo>
                  <a:lnTo>
                    <a:pt x="1530" y="1988"/>
                  </a:lnTo>
                  <a:lnTo>
                    <a:pt x="1534" y="1986"/>
                  </a:lnTo>
                  <a:lnTo>
                    <a:pt x="1537" y="1983"/>
                  </a:lnTo>
                  <a:lnTo>
                    <a:pt x="1540" y="1978"/>
                  </a:lnTo>
                  <a:lnTo>
                    <a:pt x="1541" y="1969"/>
                  </a:lnTo>
                  <a:lnTo>
                    <a:pt x="1540" y="1959"/>
                  </a:lnTo>
                  <a:lnTo>
                    <a:pt x="1536" y="1948"/>
                  </a:lnTo>
                  <a:lnTo>
                    <a:pt x="1529" y="1936"/>
                  </a:lnTo>
                  <a:lnTo>
                    <a:pt x="1526" y="1931"/>
                  </a:lnTo>
                  <a:lnTo>
                    <a:pt x="1523" y="1925"/>
                  </a:lnTo>
                  <a:lnTo>
                    <a:pt x="1521" y="1921"/>
                  </a:lnTo>
                  <a:lnTo>
                    <a:pt x="1520" y="1915"/>
                  </a:lnTo>
                  <a:lnTo>
                    <a:pt x="1521" y="1904"/>
                  </a:lnTo>
                  <a:lnTo>
                    <a:pt x="1522" y="1896"/>
                  </a:lnTo>
                  <a:lnTo>
                    <a:pt x="1524" y="1892"/>
                  </a:lnTo>
                  <a:lnTo>
                    <a:pt x="1526" y="1890"/>
                  </a:lnTo>
                  <a:lnTo>
                    <a:pt x="1528" y="1887"/>
                  </a:lnTo>
                  <a:lnTo>
                    <a:pt x="1531" y="1886"/>
                  </a:lnTo>
                  <a:lnTo>
                    <a:pt x="1534" y="1886"/>
                  </a:lnTo>
                  <a:lnTo>
                    <a:pt x="1536" y="1884"/>
                  </a:lnTo>
                  <a:lnTo>
                    <a:pt x="1539" y="1883"/>
                  </a:lnTo>
                  <a:lnTo>
                    <a:pt x="1540" y="1879"/>
                  </a:lnTo>
                  <a:lnTo>
                    <a:pt x="1541" y="1877"/>
                  </a:lnTo>
                  <a:lnTo>
                    <a:pt x="1541" y="1873"/>
                  </a:lnTo>
                  <a:lnTo>
                    <a:pt x="1540" y="1870"/>
                  </a:lnTo>
                  <a:lnTo>
                    <a:pt x="1537" y="1866"/>
                  </a:lnTo>
                  <a:lnTo>
                    <a:pt x="1533" y="1860"/>
                  </a:lnTo>
                  <a:lnTo>
                    <a:pt x="1528" y="1853"/>
                  </a:lnTo>
                  <a:lnTo>
                    <a:pt x="1526" y="1849"/>
                  </a:lnTo>
                  <a:lnTo>
                    <a:pt x="1524" y="1846"/>
                  </a:lnTo>
                  <a:lnTo>
                    <a:pt x="1524" y="1840"/>
                  </a:lnTo>
                  <a:lnTo>
                    <a:pt x="1524" y="1835"/>
                  </a:lnTo>
                  <a:lnTo>
                    <a:pt x="1526" y="1828"/>
                  </a:lnTo>
                  <a:lnTo>
                    <a:pt x="1528" y="1822"/>
                  </a:lnTo>
                  <a:lnTo>
                    <a:pt x="1530" y="1817"/>
                  </a:lnTo>
                  <a:lnTo>
                    <a:pt x="1535" y="1813"/>
                  </a:lnTo>
                  <a:lnTo>
                    <a:pt x="1540" y="1809"/>
                  </a:lnTo>
                  <a:lnTo>
                    <a:pt x="1546" y="1807"/>
                  </a:lnTo>
                  <a:lnTo>
                    <a:pt x="1550" y="1805"/>
                  </a:lnTo>
                  <a:lnTo>
                    <a:pt x="1556" y="1808"/>
                  </a:lnTo>
                  <a:lnTo>
                    <a:pt x="1567" y="1813"/>
                  </a:lnTo>
                  <a:lnTo>
                    <a:pt x="1578" y="1816"/>
                  </a:lnTo>
                  <a:lnTo>
                    <a:pt x="1587" y="1817"/>
                  </a:lnTo>
                  <a:lnTo>
                    <a:pt x="1597" y="1817"/>
                  </a:lnTo>
                  <a:lnTo>
                    <a:pt x="1606" y="1816"/>
                  </a:lnTo>
                  <a:lnTo>
                    <a:pt x="1616" y="1816"/>
                  </a:lnTo>
                  <a:lnTo>
                    <a:pt x="1624" y="1818"/>
                  </a:lnTo>
                  <a:lnTo>
                    <a:pt x="1632" y="1822"/>
                  </a:lnTo>
                  <a:lnTo>
                    <a:pt x="1641" y="1826"/>
                  </a:lnTo>
                  <a:lnTo>
                    <a:pt x="1647" y="1827"/>
                  </a:lnTo>
                  <a:lnTo>
                    <a:pt x="1650" y="1827"/>
                  </a:lnTo>
                  <a:lnTo>
                    <a:pt x="1653" y="1826"/>
                  </a:lnTo>
                  <a:lnTo>
                    <a:pt x="1655" y="1822"/>
                  </a:lnTo>
                  <a:lnTo>
                    <a:pt x="1657" y="1817"/>
                  </a:lnTo>
                  <a:lnTo>
                    <a:pt x="1660" y="1809"/>
                  </a:lnTo>
                  <a:lnTo>
                    <a:pt x="1663" y="1801"/>
                  </a:lnTo>
                  <a:lnTo>
                    <a:pt x="1667" y="1798"/>
                  </a:lnTo>
                  <a:lnTo>
                    <a:pt x="1671" y="1796"/>
                  </a:lnTo>
                  <a:lnTo>
                    <a:pt x="1676" y="1794"/>
                  </a:lnTo>
                  <a:lnTo>
                    <a:pt x="1682" y="1792"/>
                  </a:lnTo>
                  <a:lnTo>
                    <a:pt x="1694" y="1789"/>
                  </a:lnTo>
                  <a:lnTo>
                    <a:pt x="1701" y="1786"/>
                  </a:lnTo>
                  <a:lnTo>
                    <a:pt x="1703" y="1784"/>
                  </a:lnTo>
                  <a:lnTo>
                    <a:pt x="1703" y="1782"/>
                  </a:lnTo>
                  <a:lnTo>
                    <a:pt x="1703" y="1778"/>
                  </a:lnTo>
                  <a:lnTo>
                    <a:pt x="1703" y="1773"/>
                  </a:lnTo>
                  <a:lnTo>
                    <a:pt x="1700" y="1760"/>
                  </a:lnTo>
                  <a:lnTo>
                    <a:pt x="1697" y="1747"/>
                  </a:lnTo>
                  <a:lnTo>
                    <a:pt x="1694" y="1740"/>
                  </a:lnTo>
                  <a:lnTo>
                    <a:pt x="1692" y="1735"/>
                  </a:lnTo>
                  <a:lnTo>
                    <a:pt x="1688" y="1731"/>
                  </a:lnTo>
                  <a:lnTo>
                    <a:pt x="1685" y="1728"/>
                  </a:lnTo>
                  <a:lnTo>
                    <a:pt x="1667" y="1722"/>
                  </a:lnTo>
                  <a:lnTo>
                    <a:pt x="1652" y="1716"/>
                  </a:lnTo>
                  <a:lnTo>
                    <a:pt x="1648" y="1713"/>
                  </a:lnTo>
                  <a:lnTo>
                    <a:pt x="1646" y="1707"/>
                  </a:lnTo>
                  <a:lnTo>
                    <a:pt x="1643" y="1701"/>
                  </a:lnTo>
                  <a:lnTo>
                    <a:pt x="1642" y="1695"/>
                  </a:lnTo>
                  <a:lnTo>
                    <a:pt x="1642" y="1688"/>
                  </a:lnTo>
                  <a:lnTo>
                    <a:pt x="1643" y="1683"/>
                  </a:lnTo>
                  <a:lnTo>
                    <a:pt x="1643" y="1681"/>
                  </a:lnTo>
                  <a:lnTo>
                    <a:pt x="1646" y="1679"/>
                  </a:lnTo>
                  <a:lnTo>
                    <a:pt x="1647" y="1678"/>
                  </a:lnTo>
                  <a:lnTo>
                    <a:pt x="1649" y="1677"/>
                  </a:lnTo>
                  <a:lnTo>
                    <a:pt x="1657" y="1676"/>
                  </a:lnTo>
                  <a:lnTo>
                    <a:pt x="1667" y="1675"/>
                  </a:lnTo>
                  <a:lnTo>
                    <a:pt x="1671" y="1673"/>
                  </a:lnTo>
                  <a:lnTo>
                    <a:pt x="1674" y="1671"/>
                  </a:lnTo>
                  <a:lnTo>
                    <a:pt x="1678" y="1668"/>
                  </a:lnTo>
                  <a:lnTo>
                    <a:pt x="1680" y="1664"/>
                  </a:lnTo>
                  <a:lnTo>
                    <a:pt x="1684" y="1656"/>
                  </a:lnTo>
                  <a:lnTo>
                    <a:pt x="1687" y="1650"/>
                  </a:lnTo>
                  <a:lnTo>
                    <a:pt x="1691" y="1649"/>
                  </a:lnTo>
                  <a:lnTo>
                    <a:pt x="1693" y="1649"/>
                  </a:lnTo>
                  <a:lnTo>
                    <a:pt x="1697" y="1650"/>
                  </a:lnTo>
                  <a:lnTo>
                    <a:pt x="1701" y="1652"/>
                  </a:lnTo>
                  <a:lnTo>
                    <a:pt x="1705" y="1656"/>
                  </a:lnTo>
                  <a:lnTo>
                    <a:pt x="1709" y="1657"/>
                  </a:lnTo>
                  <a:lnTo>
                    <a:pt x="1712" y="1658"/>
                  </a:lnTo>
                  <a:lnTo>
                    <a:pt x="1716" y="1658"/>
                  </a:lnTo>
                  <a:lnTo>
                    <a:pt x="1718" y="1657"/>
                  </a:lnTo>
                  <a:lnTo>
                    <a:pt x="1720" y="1656"/>
                  </a:lnTo>
                  <a:lnTo>
                    <a:pt x="1722" y="1653"/>
                  </a:lnTo>
                  <a:lnTo>
                    <a:pt x="1724" y="1651"/>
                  </a:lnTo>
                  <a:lnTo>
                    <a:pt x="1729" y="1644"/>
                  </a:lnTo>
                  <a:lnTo>
                    <a:pt x="1731" y="1635"/>
                  </a:lnTo>
                  <a:lnTo>
                    <a:pt x="1731" y="1627"/>
                  </a:lnTo>
                  <a:lnTo>
                    <a:pt x="1731" y="1619"/>
                  </a:lnTo>
                  <a:lnTo>
                    <a:pt x="1729" y="1612"/>
                  </a:lnTo>
                  <a:lnTo>
                    <a:pt x="1728" y="1605"/>
                  </a:lnTo>
                  <a:lnTo>
                    <a:pt x="1729" y="1602"/>
                  </a:lnTo>
                  <a:lnTo>
                    <a:pt x="1730" y="1600"/>
                  </a:lnTo>
                  <a:lnTo>
                    <a:pt x="1732" y="1599"/>
                  </a:lnTo>
                  <a:lnTo>
                    <a:pt x="1737" y="1599"/>
                  </a:lnTo>
                  <a:lnTo>
                    <a:pt x="1741" y="1597"/>
                  </a:lnTo>
                  <a:lnTo>
                    <a:pt x="1744" y="1597"/>
                  </a:lnTo>
                  <a:lnTo>
                    <a:pt x="1748" y="1595"/>
                  </a:lnTo>
                  <a:lnTo>
                    <a:pt x="1749" y="1593"/>
                  </a:lnTo>
                  <a:lnTo>
                    <a:pt x="1753" y="1586"/>
                  </a:lnTo>
                  <a:lnTo>
                    <a:pt x="1753" y="1576"/>
                  </a:lnTo>
                  <a:lnTo>
                    <a:pt x="1753" y="1563"/>
                  </a:lnTo>
                  <a:lnTo>
                    <a:pt x="1753" y="1549"/>
                  </a:lnTo>
                  <a:lnTo>
                    <a:pt x="1754" y="1534"/>
                  </a:lnTo>
                  <a:lnTo>
                    <a:pt x="1756" y="1524"/>
                  </a:lnTo>
                  <a:lnTo>
                    <a:pt x="1761" y="1513"/>
                  </a:lnTo>
                  <a:lnTo>
                    <a:pt x="1764" y="1499"/>
                  </a:lnTo>
                  <a:lnTo>
                    <a:pt x="1768" y="1484"/>
                  </a:lnTo>
                  <a:lnTo>
                    <a:pt x="1769" y="1473"/>
                  </a:lnTo>
                  <a:lnTo>
                    <a:pt x="1768" y="1458"/>
                  </a:lnTo>
                  <a:lnTo>
                    <a:pt x="1767" y="1446"/>
                  </a:lnTo>
                  <a:lnTo>
                    <a:pt x="1766" y="1444"/>
                  </a:lnTo>
                  <a:lnTo>
                    <a:pt x="1766" y="1442"/>
                  </a:lnTo>
                  <a:lnTo>
                    <a:pt x="1764" y="1442"/>
                  </a:lnTo>
                  <a:lnTo>
                    <a:pt x="1763" y="1442"/>
                  </a:lnTo>
                  <a:lnTo>
                    <a:pt x="1758" y="1443"/>
                  </a:lnTo>
                  <a:lnTo>
                    <a:pt x="1750" y="144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山西"/>
            <p:cNvSpPr/>
            <p:nvPr/>
          </p:nvSpPr>
          <p:spPr bwMode="auto">
            <a:xfrm>
              <a:off x="5769046" y="3514908"/>
              <a:ext cx="371479" cy="723938"/>
            </a:xfrm>
            <a:custGeom>
              <a:avLst/>
              <a:gdLst>
                <a:gd name="T0" fmla="*/ 4 w 1396"/>
                <a:gd name="T1" fmla="*/ 2572 h 2738"/>
                <a:gd name="T2" fmla="*/ 107 w 1396"/>
                <a:gd name="T3" fmla="*/ 2294 h 2738"/>
                <a:gd name="T4" fmla="*/ 76 w 1396"/>
                <a:gd name="T5" fmla="*/ 2117 h 2738"/>
                <a:gd name="T6" fmla="*/ 65 w 1396"/>
                <a:gd name="T7" fmla="*/ 1925 h 2738"/>
                <a:gd name="T8" fmla="*/ 56 w 1396"/>
                <a:gd name="T9" fmla="*/ 1806 h 2738"/>
                <a:gd name="T10" fmla="*/ 45 w 1396"/>
                <a:gd name="T11" fmla="*/ 1717 h 2738"/>
                <a:gd name="T12" fmla="*/ 136 w 1396"/>
                <a:gd name="T13" fmla="*/ 1551 h 2738"/>
                <a:gd name="T14" fmla="*/ 164 w 1396"/>
                <a:gd name="T15" fmla="*/ 1462 h 2738"/>
                <a:gd name="T16" fmla="*/ 149 w 1396"/>
                <a:gd name="T17" fmla="*/ 1362 h 2738"/>
                <a:gd name="T18" fmla="*/ 77 w 1396"/>
                <a:gd name="T19" fmla="*/ 1263 h 2738"/>
                <a:gd name="T20" fmla="*/ 90 w 1396"/>
                <a:gd name="T21" fmla="*/ 1128 h 2738"/>
                <a:gd name="T22" fmla="*/ 163 w 1396"/>
                <a:gd name="T23" fmla="*/ 1049 h 2738"/>
                <a:gd name="T24" fmla="*/ 222 w 1396"/>
                <a:gd name="T25" fmla="*/ 898 h 2738"/>
                <a:gd name="T26" fmla="*/ 251 w 1396"/>
                <a:gd name="T27" fmla="*/ 792 h 2738"/>
                <a:gd name="T28" fmla="*/ 326 w 1396"/>
                <a:gd name="T29" fmla="*/ 674 h 2738"/>
                <a:gd name="T30" fmla="*/ 264 w 1396"/>
                <a:gd name="T31" fmla="*/ 632 h 2738"/>
                <a:gd name="T32" fmla="*/ 363 w 1396"/>
                <a:gd name="T33" fmla="*/ 584 h 2738"/>
                <a:gd name="T34" fmla="*/ 385 w 1396"/>
                <a:gd name="T35" fmla="*/ 513 h 2738"/>
                <a:gd name="T36" fmla="*/ 541 w 1396"/>
                <a:gd name="T37" fmla="*/ 521 h 2738"/>
                <a:gd name="T38" fmla="*/ 625 w 1396"/>
                <a:gd name="T39" fmla="*/ 322 h 2738"/>
                <a:gd name="T40" fmla="*/ 775 w 1396"/>
                <a:gd name="T41" fmla="*/ 268 h 2738"/>
                <a:gd name="T42" fmla="*/ 877 w 1396"/>
                <a:gd name="T43" fmla="*/ 189 h 2738"/>
                <a:gd name="T44" fmla="*/ 1096 w 1396"/>
                <a:gd name="T45" fmla="*/ 164 h 2738"/>
                <a:gd name="T46" fmla="*/ 1218 w 1396"/>
                <a:gd name="T47" fmla="*/ 60 h 2738"/>
                <a:gd name="T48" fmla="*/ 1290 w 1396"/>
                <a:gd name="T49" fmla="*/ 78 h 2738"/>
                <a:gd name="T50" fmla="*/ 1355 w 1396"/>
                <a:gd name="T51" fmla="*/ 164 h 2738"/>
                <a:gd name="T52" fmla="*/ 1318 w 1396"/>
                <a:gd name="T53" fmla="*/ 216 h 2738"/>
                <a:gd name="T54" fmla="*/ 1236 w 1396"/>
                <a:gd name="T55" fmla="*/ 290 h 2738"/>
                <a:gd name="T56" fmla="*/ 1197 w 1396"/>
                <a:gd name="T57" fmla="*/ 317 h 2738"/>
                <a:gd name="T58" fmla="*/ 1249 w 1396"/>
                <a:gd name="T59" fmla="*/ 368 h 2738"/>
                <a:gd name="T60" fmla="*/ 1352 w 1396"/>
                <a:gd name="T61" fmla="*/ 456 h 2738"/>
                <a:gd name="T62" fmla="*/ 1387 w 1396"/>
                <a:gd name="T63" fmla="*/ 564 h 2738"/>
                <a:gd name="T64" fmla="*/ 1372 w 1396"/>
                <a:gd name="T65" fmla="*/ 687 h 2738"/>
                <a:gd name="T66" fmla="*/ 1314 w 1396"/>
                <a:gd name="T67" fmla="*/ 735 h 2738"/>
                <a:gd name="T68" fmla="*/ 1229 w 1396"/>
                <a:gd name="T69" fmla="*/ 715 h 2738"/>
                <a:gd name="T70" fmla="*/ 1176 w 1396"/>
                <a:gd name="T71" fmla="*/ 841 h 2738"/>
                <a:gd name="T72" fmla="*/ 1136 w 1396"/>
                <a:gd name="T73" fmla="*/ 922 h 2738"/>
                <a:gd name="T74" fmla="*/ 1091 w 1396"/>
                <a:gd name="T75" fmla="*/ 1018 h 2738"/>
                <a:gd name="T76" fmla="*/ 1131 w 1396"/>
                <a:gd name="T77" fmla="*/ 1126 h 2738"/>
                <a:gd name="T78" fmla="*/ 1189 w 1396"/>
                <a:gd name="T79" fmla="*/ 1145 h 2738"/>
                <a:gd name="T80" fmla="*/ 1234 w 1396"/>
                <a:gd name="T81" fmla="*/ 1276 h 2738"/>
                <a:gd name="T82" fmla="*/ 1253 w 1396"/>
                <a:gd name="T83" fmla="*/ 1336 h 2738"/>
                <a:gd name="T84" fmla="*/ 1278 w 1396"/>
                <a:gd name="T85" fmla="*/ 1444 h 2738"/>
                <a:gd name="T86" fmla="*/ 1184 w 1396"/>
                <a:gd name="T87" fmla="*/ 1615 h 2738"/>
                <a:gd name="T88" fmla="*/ 1157 w 1396"/>
                <a:gd name="T89" fmla="*/ 1717 h 2738"/>
                <a:gd name="T90" fmla="*/ 1097 w 1396"/>
                <a:gd name="T91" fmla="*/ 1796 h 2738"/>
                <a:gd name="T92" fmla="*/ 1150 w 1396"/>
                <a:gd name="T93" fmla="*/ 1888 h 2738"/>
                <a:gd name="T94" fmla="*/ 1170 w 1396"/>
                <a:gd name="T95" fmla="*/ 2048 h 2738"/>
                <a:gd name="T96" fmla="*/ 1157 w 1396"/>
                <a:gd name="T97" fmla="*/ 2114 h 2738"/>
                <a:gd name="T98" fmla="*/ 1148 w 1396"/>
                <a:gd name="T99" fmla="*/ 2199 h 2738"/>
                <a:gd name="T100" fmla="*/ 1092 w 1396"/>
                <a:gd name="T101" fmla="*/ 2320 h 2738"/>
                <a:gd name="T102" fmla="*/ 1039 w 1396"/>
                <a:gd name="T103" fmla="*/ 2349 h 2738"/>
                <a:gd name="T104" fmla="*/ 959 w 1396"/>
                <a:gd name="T105" fmla="*/ 2390 h 2738"/>
                <a:gd name="T106" fmla="*/ 892 w 1396"/>
                <a:gd name="T107" fmla="*/ 2430 h 2738"/>
                <a:gd name="T108" fmla="*/ 816 w 1396"/>
                <a:gd name="T109" fmla="*/ 2442 h 2738"/>
                <a:gd name="T110" fmla="*/ 661 w 1396"/>
                <a:gd name="T111" fmla="*/ 2430 h 2738"/>
                <a:gd name="T112" fmla="*/ 618 w 1396"/>
                <a:gd name="T113" fmla="*/ 2508 h 2738"/>
                <a:gd name="T114" fmla="*/ 541 w 1396"/>
                <a:gd name="T115" fmla="*/ 2525 h 2738"/>
                <a:gd name="T116" fmla="*/ 446 w 1396"/>
                <a:gd name="T117" fmla="*/ 2620 h 2738"/>
                <a:gd name="T118" fmla="*/ 266 w 1396"/>
                <a:gd name="T119" fmla="*/ 2676 h 2738"/>
                <a:gd name="T120" fmla="*/ 131 w 1396"/>
                <a:gd name="T121" fmla="*/ 2735 h 2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6" h="2738">
                  <a:moveTo>
                    <a:pt x="39" y="2738"/>
                  </a:moveTo>
                  <a:lnTo>
                    <a:pt x="33" y="2738"/>
                  </a:lnTo>
                  <a:lnTo>
                    <a:pt x="27" y="2736"/>
                  </a:lnTo>
                  <a:lnTo>
                    <a:pt x="21" y="2735"/>
                  </a:lnTo>
                  <a:lnTo>
                    <a:pt x="18" y="2731"/>
                  </a:lnTo>
                  <a:lnTo>
                    <a:pt x="13" y="2725"/>
                  </a:lnTo>
                  <a:lnTo>
                    <a:pt x="10" y="2719"/>
                  </a:lnTo>
                  <a:lnTo>
                    <a:pt x="7" y="2711"/>
                  </a:lnTo>
                  <a:lnTo>
                    <a:pt x="5" y="2704"/>
                  </a:lnTo>
                  <a:lnTo>
                    <a:pt x="1" y="2687"/>
                  </a:lnTo>
                  <a:lnTo>
                    <a:pt x="0" y="2673"/>
                  </a:lnTo>
                  <a:lnTo>
                    <a:pt x="0" y="2660"/>
                  </a:lnTo>
                  <a:lnTo>
                    <a:pt x="0" y="2642"/>
                  </a:lnTo>
                  <a:lnTo>
                    <a:pt x="0" y="2623"/>
                  </a:lnTo>
                  <a:lnTo>
                    <a:pt x="0" y="2605"/>
                  </a:lnTo>
                  <a:lnTo>
                    <a:pt x="1" y="2588"/>
                  </a:lnTo>
                  <a:lnTo>
                    <a:pt x="4" y="2572"/>
                  </a:lnTo>
                  <a:lnTo>
                    <a:pt x="7" y="2557"/>
                  </a:lnTo>
                  <a:lnTo>
                    <a:pt x="12" y="2544"/>
                  </a:lnTo>
                  <a:lnTo>
                    <a:pt x="18" y="2531"/>
                  </a:lnTo>
                  <a:lnTo>
                    <a:pt x="21" y="2518"/>
                  </a:lnTo>
                  <a:lnTo>
                    <a:pt x="24" y="2505"/>
                  </a:lnTo>
                  <a:lnTo>
                    <a:pt x="24" y="2493"/>
                  </a:lnTo>
                  <a:lnTo>
                    <a:pt x="26" y="2480"/>
                  </a:lnTo>
                  <a:lnTo>
                    <a:pt x="30" y="2465"/>
                  </a:lnTo>
                  <a:lnTo>
                    <a:pt x="35" y="2448"/>
                  </a:lnTo>
                  <a:lnTo>
                    <a:pt x="40" y="2435"/>
                  </a:lnTo>
                  <a:lnTo>
                    <a:pt x="49" y="2423"/>
                  </a:lnTo>
                  <a:lnTo>
                    <a:pt x="59" y="2408"/>
                  </a:lnTo>
                  <a:lnTo>
                    <a:pt x="71" y="2390"/>
                  </a:lnTo>
                  <a:lnTo>
                    <a:pt x="81" y="2371"/>
                  </a:lnTo>
                  <a:lnTo>
                    <a:pt x="90" y="2348"/>
                  </a:lnTo>
                  <a:lnTo>
                    <a:pt x="100" y="2320"/>
                  </a:lnTo>
                  <a:lnTo>
                    <a:pt x="107" y="2294"/>
                  </a:lnTo>
                  <a:lnTo>
                    <a:pt x="109" y="2276"/>
                  </a:lnTo>
                  <a:lnTo>
                    <a:pt x="108" y="2262"/>
                  </a:lnTo>
                  <a:lnTo>
                    <a:pt x="107" y="2240"/>
                  </a:lnTo>
                  <a:lnTo>
                    <a:pt x="105" y="2218"/>
                  </a:lnTo>
                  <a:lnTo>
                    <a:pt x="103" y="2200"/>
                  </a:lnTo>
                  <a:lnTo>
                    <a:pt x="102" y="2193"/>
                  </a:lnTo>
                  <a:lnTo>
                    <a:pt x="101" y="2188"/>
                  </a:lnTo>
                  <a:lnTo>
                    <a:pt x="100" y="2184"/>
                  </a:lnTo>
                  <a:lnTo>
                    <a:pt x="99" y="2181"/>
                  </a:lnTo>
                  <a:lnTo>
                    <a:pt x="94" y="2177"/>
                  </a:lnTo>
                  <a:lnTo>
                    <a:pt x="89" y="2174"/>
                  </a:lnTo>
                  <a:lnTo>
                    <a:pt x="84" y="2168"/>
                  </a:lnTo>
                  <a:lnTo>
                    <a:pt x="82" y="2158"/>
                  </a:lnTo>
                  <a:lnTo>
                    <a:pt x="81" y="2149"/>
                  </a:lnTo>
                  <a:lnTo>
                    <a:pt x="80" y="2137"/>
                  </a:lnTo>
                  <a:lnTo>
                    <a:pt x="78" y="2126"/>
                  </a:lnTo>
                  <a:lnTo>
                    <a:pt x="76" y="2117"/>
                  </a:lnTo>
                  <a:lnTo>
                    <a:pt x="73" y="2107"/>
                  </a:lnTo>
                  <a:lnTo>
                    <a:pt x="68" y="2094"/>
                  </a:lnTo>
                  <a:lnTo>
                    <a:pt x="64" y="2082"/>
                  </a:lnTo>
                  <a:lnTo>
                    <a:pt x="62" y="2069"/>
                  </a:lnTo>
                  <a:lnTo>
                    <a:pt x="59" y="2057"/>
                  </a:lnTo>
                  <a:lnTo>
                    <a:pt x="58" y="2043"/>
                  </a:lnTo>
                  <a:lnTo>
                    <a:pt x="59" y="2029"/>
                  </a:lnTo>
                  <a:lnTo>
                    <a:pt x="62" y="2013"/>
                  </a:lnTo>
                  <a:lnTo>
                    <a:pt x="65" y="1999"/>
                  </a:lnTo>
                  <a:lnTo>
                    <a:pt x="69" y="1986"/>
                  </a:lnTo>
                  <a:lnTo>
                    <a:pt x="70" y="1980"/>
                  </a:lnTo>
                  <a:lnTo>
                    <a:pt x="71" y="1973"/>
                  </a:lnTo>
                  <a:lnTo>
                    <a:pt x="71" y="1966"/>
                  </a:lnTo>
                  <a:lnTo>
                    <a:pt x="70" y="1960"/>
                  </a:lnTo>
                  <a:lnTo>
                    <a:pt x="69" y="1947"/>
                  </a:lnTo>
                  <a:lnTo>
                    <a:pt x="67" y="1935"/>
                  </a:lnTo>
                  <a:lnTo>
                    <a:pt x="65" y="1925"/>
                  </a:lnTo>
                  <a:lnTo>
                    <a:pt x="65" y="1916"/>
                  </a:lnTo>
                  <a:lnTo>
                    <a:pt x="68" y="1907"/>
                  </a:lnTo>
                  <a:lnTo>
                    <a:pt x="70" y="1898"/>
                  </a:lnTo>
                  <a:lnTo>
                    <a:pt x="73" y="1888"/>
                  </a:lnTo>
                  <a:lnTo>
                    <a:pt x="73" y="1876"/>
                  </a:lnTo>
                  <a:lnTo>
                    <a:pt x="71" y="1872"/>
                  </a:lnTo>
                  <a:lnTo>
                    <a:pt x="70" y="1866"/>
                  </a:lnTo>
                  <a:lnTo>
                    <a:pt x="68" y="1861"/>
                  </a:lnTo>
                  <a:lnTo>
                    <a:pt x="65" y="1856"/>
                  </a:lnTo>
                  <a:lnTo>
                    <a:pt x="61" y="1847"/>
                  </a:lnTo>
                  <a:lnTo>
                    <a:pt x="58" y="1838"/>
                  </a:lnTo>
                  <a:lnTo>
                    <a:pt x="58" y="1830"/>
                  </a:lnTo>
                  <a:lnTo>
                    <a:pt x="58" y="1821"/>
                  </a:lnTo>
                  <a:lnTo>
                    <a:pt x="59" y="1816"/>
                  </a:lnTo>
                  <a:lnTo>
                    <a:pt x="58" y="1812"/>
                  </a:lnTo>
                  <a:lnTo>
                    <a:pt x="57" y="1810"/>
                  </a:lnTo>
                  <a:lnTo>
                    <a:pt x="56" y="1806"/>
                  </a:lnTo>
                  <a:lnTo>
                    <a:pt x="51" y="1803"/>
                  </a:lnTo>
                  <a:lnTo>
                    <a:pt x="45" y="1799"/>
                  </a:lnTo>
                  <a:lnTo>
                    <a:pt x="43" y="1798"/>
                  </a:lnTo>
                  <a:lnTo>
                    <a:pt x="42" y="1796"/>
                  </a:lnTo>
                  <a:lnTo>
                    <a:pt x="40" y="1793"/>
                  </a:lnTo>
                  <a:lnTo>
                    <a:pt x="40" y="1791"/>
                  </a:lnTo>
                  <a:lnTo>
                    <a:pt x="42" y="1784"/>
                  </a:lnTo>
                  <a:lnTo>
                    <a:pt x="45" y="1777"/>
                  </a:lnTo>
                  <a:lnTo>
                    <a:pt x="48" y="1769"/>
                  </a:lnTo>
                  <a:lnTo>
                    <a:pt x="48" y="1762"/>
                  </a:lnTo>
                  <a:lnTo>
                    <a:pt x="45" y="1755"/>
                  </a:lnTo>
                  <a:lnTo>
                    <a:pt x="43" y="1749"/>
                  </a:lnTo>
                  <a:lnTo>
                    <a:pt x="40" y="1745"/>
                  </a:lnTo>
                  <a:lnTo>
                    <a:pt x="40" y="1740"/>
                  </a:lnTo>
                  <a:lnTo>
                    <a:pt x="42" y="1734"/>
                  </a:lnTo>
                  <a:lnTo>
                    <a:pt x="44" y="1727"/>
                  </a:lnTo>
                  <a:lnTo>
                    <a:pt x="45" y="1717"/>
                  </a:lnTo>
                  <a:lnTo>
                    <a:pt x="44" y="1710"/>
                  </a:lnTo>
                  <a:lnTo>
                    <a:pt x="43" y="1703"/>
                  </a:lnTo>
                  <a:lnTo>
                    <a:pt x="40" y="1696"/>
                  </a:lnTo>
                  <a:lnTo>
                    <a:pt x="38" y="1690"/>
                  </a:lnTo>
                  <a:lnTo>
                    <a:pt x="38" y="1684"/>
                  </a:lnTo>
                  <a:lnTo>
                    <a:pt x="40" y="1678"/>
                  </a:lnTo>
                  <a:lnTo>
                    <a:pt x="44" y="1672"/>
                  </a:lnTo>
                  <a:lnTo>
                    <a:pt x="50" y="1666"/>
                  </a:lnTo>
                  <a:lnTo>
                    <a:pt x="59" y="1657"/>
                  </a:lnTo>
                  <a:lnTo>
                    <a:pt x="70" y="1646"/>
                  </a:lnTo>
                  <a:lnTo>
                    <a:pt x="81" y="1635"/>
                  </a:lnTo>
                  <a:lnTo>
                    <a:pt x="90" y="1622"/>
                  </a:lnTo>
                  <a:lnTo>
                    <a:pt x="100" y="1608"/>
                  </a:lnTo>
                  <a:lnTo>
                    <a:pt x="108" y="1595"/>
                  </a:lnTo>
                  <a:lnTo>
                    <a:pt x="114" y="1584"/>
                  </a:lnTo>
                  <a:lnTo>
                    <a:pt x="126" y="1567"/>
                  </a:lnTo>
                  <a:lnTo>
                    <a:pt x="136" y="1551"/>
                  </a:lnTo>
                  <a:lnTo>
                    <a:pt x="137" y="1542"/>
                  </a:lnTo>
                  <a:lnTo>
                    <a:pt x="136" y="1537"/>
                  </a:lnTo>
                  <a:lnTo>
                    <a:pt x="133" y="1532"/>
                  </a:lnTo>
                  <a:lnTo>
                    <a:pt x="128" y="1527"/>
                  </a:lnTo>
                  <a:lnTo>
                    <a:pt x="125" y="1520"/>
                  </a:lnTo>
                  <a:lnTo>
                    <a:pt x="121" y="1514"/>
                  </a:lnTo>
                  <a:lnTo>
                    <a:pt x="119" y="1507"/>
                  </a:lnTo>
                  <a:lnTo>
                    <a:pt x="119" y="1501"/>
                  </a:lnTo>
                  <a:lnTo>
                    <a:pt x="120" y="1498"/>
                  </a:lnTo>
                  <a:lnTo>
                    <a:pt x="121" y="1496"/>
                  </a:lnTo>
                  <a:lnTo>
                    <a:pt x="125" y="1495"/>
                  </a:lnTo>
                  <a:lnTo>
                    <a:pt x="127" y="1493"/>
                  </a:lnTo>
                  <a:lnTo>
                    <a:pt x="136" y="1488"/>
                  </a:lnTo>
                  <a:lnTo>
                    <a:pt x="145" y="1482"/>
                  </a:lnTo>
                  <a:lnTo>
                    <a:pt x="155" y="1475"/>
                  </a:lnTo>
                  <a:lnTo>
                    <a:pt x="162" y="1466"/>
                  </a:lnTo>
                  <a:lnTo>
                    <a:pt x="164" y="1462"/>
                  </a:lnTo>
                  <a:lnTo>
                    <a:pt x="166" y="1457"/>
                  </a:lnTo>
                  <a:lnTo>
                    <a:pt x="169" y="1452"/>
                  </a:lnTo>
                  <a:lnTo>
                    <a:pt x="170" y="1447"/>
                  </a:lnTo>
                  <a:lnTo>
                    <a:pt x="171" y="1437"/>
                  </a:lnTo>
                  <a:lnTo>
                    <a:pt x="171" y="1426"/>
                  </a:lnTo>
                  <a:lnTo>
                    <a:pt x="170" y="1415"/>
                  </a:lnTo>
                  <a:lnTo>
                    <a:pt x="169" y="1405"/>
                  </a:lnTo>
                  <a:lnTo>
                    <a:pt x="168" y="1399"/>
                  </a:lnTo>
                  <a:lnTo>
                    <a:pt x="165" y="1395"/>
                  </a:lnTo>
                  <a:lnTo>
                    <a:pt x="163" y="1391"/>
                  </a:lnTo>
                  <a:lnTo>
                    <a:pt x="161" y="1388"/>
                  </a:lnTo>
                  <a:lnTo>
                    <a:pt x="156" y="1383"/>
                  </a:lnTo>
                  <a:lnTo>
                    <a:pt x="151" y="1380"/>
                  </a:lnTo>
                  <a:lnTo>
                    <a:pt x="147" y="1376"/>
                  </a:lnTo>
                  <a:lnTo>
                    <a:pt x="145" y="1371"/>
                  </a:lnTo>
                  <a:lnTo>
                    <a:pt x="146" y="1368"/>
                  </a:lnTo>
                  <a:lnTo>
                    <a:pt x="149" y="1362"/>
                  </a:lnTo>
                  <a:lnTo>
                    <a:pt x="150" y="1358"/>
                  </a:lnTo>
                  <a:lnTo>
                    <a:pt x="151" y="1355"/>
                  </a:lnTo>
                  <a:lnTo>
                    <a:pt x="150" y="1352"/>
                  </a:lnTo>
                  <a:lnTo>
                    <a:pt x="150" y="1349"/>
                  </a:lnTo>
                  <a:lnTo>
                    <a:pt x="146" y="1344"/>
                  </a:lnTo>
                  <a:lnTo>
                    <a:pt x="143" y="1342"/>
                  </a:lnTo>
                  <a:lnTo>
                    <a:pt x="138" y="1339"/>
                  </a:lnTo>
                  <a:lnTo>
                    <a:pt x="133" y="1338"/>
                  </a:lnTo>
                  <a:lnTo>
                    <a:pt x="128" y="1334"/>
                  </a:lnTo>
                  <a:lnTo>
                    <a:pt x="125" y="1328"/>
                  </a:lnTo>
                  <a:lnTo>
                    <a:pt x="119" y="1313"/>
                  </a:lnTo>
                  <a:lnTo>
                    <a:pt x="111" y="1295"/>
                  </a:lnTo>
                  <a:lnTo>
                    <a:pt x="105" y="1287"/>
                  </a:lnTo>
                  <a:lnTo>
                    <a:pt x="96" y="1279"/>
                  </a:lnTo>
                  <a:lnTo>
                    <a:pt x="88" y="1273"/>
                  </a:lnTo>
                  <a:lnTo>
                    <a:pt x="81" y="1267"/>
                  </a:lnTo>
                  <a:lnTo>
                    <a:pt x="77" y="1263"/>
                  </a:lnTo>
                  <a:lnTo>
                    <a:pt x="75" y="1261"/>
                  </a:lnTo>
                  <a:lnTo>
                    <a:pt x="74" y="1257"/>
                  </a:lnTo>
                  <a:lnTo>
                    <a:pt x="73" y="1254"/>
                  </a:lnTo>
                  <a:lnTo>
                    <a:pt x="73" y="1245"/>
                  </a:lnTo>
                  <a:lnTo>
                    <a:pt x="73" y="1236"/>
                  </a:lnTo>
                  <a:lnTo>
                    <a:pt x="74" y="1223"/>
                  </a:lnTo>
                  <a:lnTo>
                    <a:pt x="75" y="1208"/>
                  </a:lnTo>
                  <a:lnTo>
                    <a:pt x="75" y="1193"/>
                  </a:lnTo>
                  <a:lnTo>
                    <a:pt x="74" y="1181"/>
                  </a:lnTo>
                  <a:lnTo>
                    <a:pt x="74" y="1172"/>
                  </a:lnTo>
                  <a:lnTo>
                    <a:pt x="75" y="1164"/>
                  </a:lnTo>
                  <a:lnTo>
                    <a:pt x="78" y="1157"/>
                  </a:lnTo>
                  <a:lnTo>
                    <a:pt x="82" y="1151"/>
                  </a:lnTo>
                  <a:lnTo>
                    <a:pt x="86" y="1147"/>
                  </a:lnTo>
                  <a:lnTo>
                    <a:pt x="88" y="1141"/>
                  </a:lnTo>
                  <a:lnTo>
                    <a:pt x="89" y="1135"/>
                  </a:lnTo>
                  <a:lnTo>
                    <a:pt x="90" y="1128"/>
                  </a:lnTo>
                  <a:lnTo>
                    <a:pt x="90" y="1124"/>
                  </a:lnTo>
                  <a:lnTo>
                    <a:pt x="92" y="1120"/>
                  </a:lnTo>
                  <a:lnTo>
                    <a:pt x="93" y="1118"/>
                  </a:lnTo>
                  <a:lnTo>
                    <a:pt x="95" y="1116"/>
                  </a:lnTo>
                  <a:lnTo>
                    <a:pt x="101" y="1112"/>
                  </a:lnTo>
                  <a:lnTo>
                    <a:pt x="108" y="1111"/>
                  </a:lnTo>
                  <a:lnTo>
                    <a:pt x="117" y="1109"/>
                  </a:lnTo>
                  <a:lnTo>
                    <a:pt x="122" y="1105"/>
                  </a:lnTo>
                  <a:lnTo>
                    <a:pt x="130" y="1100"/>
                  </a:lnTo>
                  <a:lnTo>
                    <a:pt x="136" y="1094"/>
                  </a:lnTo>
                  <a:lnTo>
                    <a:pt x="141" y="1087"/>
                  </a:lnTo>
                  <a:lnTo>
                    <a:pt x="149" y="1078"/>
                  </a:lnTo>
                  <a:lnTo>
                    <a:pt x="153" y="1068"/>
                  </a:lnTo>
                  <a:lnTo>
                    <a:pt x="156" y="1061"/>
                  </a:lnTo>
                  <a:lnTo>
                    <a:pt x="157" y="1056"/>
                  </a:lnTo>
                  <a:lnTo>
                    <a:pt x="159" y="1053"/>
                  </a:lnTo>
                  <a:lnTo>
                    <a:pt x="163" y="1049"/>
                  </a:lnTo>
                  <a:lnTo>
                    <a:pt x="168" y="1048"/>
                  </a:lnTo>
                  <a:lnTo>
                    <a:pt x="172" y="1047"/>
                  </a:lnTo>
                  <a:lnTo>
                    <a:pt x="177" y="1044"/>
                  </a:lnTo>
                  <a:lnTo>
                    <a:pt x="183" y="1041"/>
                  </a:lnTo>
                  <a:lnTo>
                    <a:pt x="189" y="1033"/>
                  </a:lnTo>
                  <a:lnTo>
                    <a:pt x="194" y="1024"/>
                  </a:lnTo>
                  <a:lnTo>
                    <a:pt x="197" y="1015"/>
                  </a:lnTo>
                  <a:lnTo>
                    <a:pt x="199" y="1006"/>
                  </a:lnTo>
                  <a:lnTo>
                    <a:pt x="199" y="996"/>
                  </a:lnTo>
                  <a:lnTo>
                    <a:pt x="200" y="984"/>
                  </a:lnTo>
                  <a:lnTo>
                    <a:pt x="201" y="970"/>
                  </a:lnTo>
                  <a:lnTo>
                    <a:pt x="204" y="956"/>
                  </a:lnTo>
                  <a:lnTo>
                    <a:pt x="209" y="943"/>
                  </a:lnTo>
                  <a:lnTo>
                    <a:pt x="213" y="933"/>
                  </a:lnTo>
                  <a:lnTo>
                    <a:pt x="216" y="922"/>
                  </a:lnTo>
                  <a:lnTo>
                    <a:pt x="219" y="911"/>
                  </a:lnTo>
                  <a:lnTo>
                    <a:pt x="222" y="898"/>
                  </a:lnTo>
                  <a:lnTo>
                    <a:pt x="226" y="886"/>
                  </a:lnTo>
                  <a:lnTo>
                    <a:pt x="233" y="876"/>
                  </a:lnTo>
                  <a:lnTo>
                    <a:pt x="239" y="866"/>
                  </a:lnTo>
                  <a:lnTo>
                    <a:pt x="244" y="857"/>
                  </a:lnTo>
                  <a:lnTo>
                    <a:pt x="245" y="852"/>
                  </a:lnTo>
                  <a:lnTo>
                    <a:pt x="246" y="847"/>
                  </a:lnTo>
                  <a:lnTo>
                    <a:pt x="246" y="842"/>
                  </a:lnTo>
                  <a:lnTo>
                    <a:pt x="245" y="836"/>
                  </a:lnTo>
                  <a:lnTo>
                    <a:pt x="243" y="827"/>
                  </a:lnTo>
                  <a:lnTo>
                    <a:pt x="240" y="819"/>
                  </a:lnTo>
                  <a:lnTo>
                    <a:pt x="238" y="811"/>
                  </a:lnTo>
                  <a:lnTo>
                    <a:pt x="237" y="806"/>
                  </a:lnTo>
                  <a:lnTo>
                    <a:pt x="238" y="803"/>
                  </a:lnTo>
                  <a:lnTo>
                    <a:pt x="239" y="801"/>
                  </a:lnTo>
                  <a:lnTo>
                    <a:pt x="240" y="798"/>
                  </a:lnTo>
                  <a:lnTo>
                    <a:pt x="243" y="797"/>
                  </a:lnTo>
                  <a:lnTo>
                    <a:pt x="251" y="792"/>
                  </a:lnTo>
                  <a:lnTo>
                    <a:pt x="262" y="787"/>
                  </a:lnTo>
                  <a:lnTo>
                    <a:pt x="271" y="781"/>
                  </a:lnTo>
                  <a:lnTo>
                    <a:pt x="278" y="773"/>
                  </a:lnTo>
                  <a:lnTo>
                    <a:pt x="283" y="767"/>
                  </a:lnTo>
                  <a:lnTo>
                    <a:pt x="287" y="758"/>
                  </a:lnTo>
                  <a:lnTo>
                    <a:pt x="288" y="748"/>
                  </a:lnTo>
                  <a:lnTo>
                    <a:pt x="289" y="738"/>
                  </a:lnTo>
                  <a:lnTo>
                    <a:pt x="290" y="727"/>
                  </a:lnTo>
                  <a:lnTo>
                    <a:pt x="291" y="715"/>
                  </a:lnTo>
                  <a:lnTo>
                    <a:pt x="295" y="703"/>
                  </a:lnTo>
                  <a:lnTo>
                    <a:pt x="300" y="691"/>
                  </a:lnTo>
                  <a:lnTo>
                    <a:pt x="302" y="687"/>
                  </a:lnTo>
                  <a:lnTo>
                    <a:pt x="306" y="683"/>
                  </a:lnTo>
                  <a:lnTo>
                    <a:pt x="309" y="681"/>
                  </a:lnTo>
                  <a:lnTo>
                    <a:pt x="313" y="680"/>
                  </a:lnTo>
                  <a:lnTo>
                    <a:pt x="320" y="677"/>
                  </a:lnTo>
                  <a:lnTo>
                    <a:pt x="326" y="674"/>
                  </a:lnTo>
                  <a:lnTo>
                    <a:pt x="328" y="671"/>
                  </a:lnTo>
                  <a:lnTo>
                    <a:pt x="329" y="669"/>
                  </a:lnTo>
                  <a:lnTo>
                    <a:pt x="329" y="665"/>
                  </a:lnTo>
                  <a:lnTo>
                    <a:pt x="329" y="662"/>
                  </a:lnTo>
                  <a:lnTo>
                    <a:pt x="326" y="653"/>
                  </a:lnTo>
                  <a:lnTo>
                    <a:pt x="321" y="646"/>
                  </a:lnTo>
                  <a:lnTo>
                    <a:pt x="316" y="641"/>
                  </a:lnTo>
                  <a:lnTo>
                    <a:pt x="311" y="639"/>
                  </a:lnTo>
                  <a:lnTo>
                    <a:pt x="306" y="638"/>
                  </a:lnTo>
                  <a:lnTo>
                    <a:pt x="297" y="638"/>
                  </a:lnTo>
                  <a:lnTo>
                    <a:pt x="288" y="639"/>
                  </a:lnTo>
                  <a:lnTo>
                    <a:pt x="278" y="640"/>
                  </a:lnTo>
                  <a:lnTo>
                    <a:pt x="273" y="639"/>
                  </a:lnTo>
                  <a:lnTo>
                    <a:pt x="270" y="639"/>
                  </a:lnTo>
                  <a:lnTo>
                    <a:pt x="267" y="638"/>
                  </a:lnTo>
                  <a:lnTo>
                    <a:pt x="265" y="636"/>
                  </a:lnTo>
                  <a:lnTo>
                    <a:pt x="264" y="632"/>
                  </a:lnTo>
                  <a:lnTo>
                    <a:pt x="264" y="628"/>
                  </a:lnTo>
                  <a:lnTo>
                    <a:pt x="266" y="626"/>
                  </a:lnTo>
                  <a:lnTo>
                    <a:pt x="267" y="625"/>
                  </a:lnTo>
                  <a:lnTo>
                    <a:pt x="273" y="620"/>
                  </a:lnTo>
                  <a:lnTo>
                    <a:pt x="279" y="615"/>
                  </a:lnTo>
                  <a:lnTo>
                    <a:pt x="292" y="613"/>
                  </a:lnTo>
                  <a:lnTo>
                    <a:pt x="307" y="612"/>
                  </a:lnTo>
                  <a:lnTo>
                    <a:pt x="322" y="612"/>
                  </a:lnTo>
                  <a:lnTo>
                    <a:pt x="336" y="612"/>
                  </a:lnTo>
                  <a:lnTo>
                    <a:pt x="342" y="612"/>
                  </a:lnTo>
                  <a:lnTo>
                    <a:pt x="347" y="612"/>
                  </a:lnTo>
                  <a:lnTo>
                    <a:pt x="351" y="611"/>
                  </a:lnTo>
                  <a:lnTo>
                    <a:pt x="353" y="609"/>
                  </a:lnTo>
                  <a:lnTo>
                    <a:pt x="355" y="605"/>
                  </a:lnTo>
                  <a:lnTo>
                    <a:pt x="358" y="596"/>
                  </a:lnTo>
                  <a:lnTo>
                    <a:pt x="360" y="589"/>
                  </a:lnTo>
                  <a:lnTo>
                    <a:pt x="363" y="584"/>
                  </a:lnTo>
                  <a:lnTo>
                    <a:pt x="367" y="581"/>
                  </a:lnTo>
                  <a:lnTo>
                    <a:pt x="373" y="577"/>
                  </a:lnTo>
                  <a:lnTo>
                    <a:pt x="376" y="575"/>
                  </a:lnTo>
                  <a:lnTo>
                    <a:pt x="378" y="573"/>
                  </a:lnTo>
                  <a:lnTo>
                    <a:pt x="380" y="570"/>
                  </a:lnTo>
                  <a:lnTo>
                    <a:pt x="382" y="567"/>
                  </a:lnTo>
                  <a:lnTo>
                    <a:pt x="383" y="561"/>
                  </a:lnTo>
                  <a:lnTo>
                    <a:pt x="383" y="554"/>
                  </a:lnTo>
                  <a:lnTo>
                    <a:pt x="380" y="542"/>
                  </a:lnTo>
                  <a:lnTo>
                    <a:pt x="379" y="535"/>
                  </a:lnTo>
                  <a:lnTo>
                    <a:pt x="379" y="530"/>
                  </a:lnTo>
                  <a:lnTo>
                    <a:pt x="377" y="524"/>
                  </a:lnTo>
                  <a:lnTo>
                    <a:pt x="377" y="520"/>
                  </a:lnTo>
                  <a:lnTo>
                    <a:pt x="377" y="518"/>
                  </a:lnTo>
                  <a:lnTo>
                    <a:pt x="378" y="516"/>
                  </a:lnTo>
                  <a:lnTo>
                    <a:pt x="380" y="513"/>
                  </a:lnTo>
                  <a:lnTo>
                    <a:pt x="385" y="513"/>
                  </a:lnTo>
                  <a:lnTo>
                    <a:pt x="392" y="513"/>
                  </a:lnTo>
                  <a:lnTo>
                    <a:pt x="401" y="514"/>
                  </a:lnTo>
                  <a:lnTo>
                    <a:pt x="410" y="517"/>
                  </a:lnTo>
                  <a:lnTo>
                    <a:pt x="432" y="521"/>
                  </a:lnTo>
                  <a:lnTo>
                    <a:pt x="452" y="526"/>
                  </a:lnTo>
                  <a:lnTo>
                    <a:pt x="462" y="526"/>
                  </a:lnTo>
                  <a:lnTo>
                    <a:pt x="474" y="525"/>
                  </a:lnTo>
                  <a:lnTo>
                    <a:pt x="480" y="525"/>
                  </a:lnTo>
                  <a:lnTo>
                    <a:pt x="486" y="525"/>
                  </a:lnTo>
                  <a:lnTo>
                    <a:pt x="492" y="526"/>
                  </a:lnTo>
                  <a:lnTo>
                    <a:pt x="497" y="529"/>
                  </a:lnTo>
                  <a:lnTo>
                    <a:pt x="504" y="529"/>
                  </a:lnTo>
                  <a:lnTo>
                    <a:pt x="514" y="527"/>
                  </a:lnTo>
                  <a:lnTo>
                    <a:pt x="524" y="525"/>
                  </a:lnTo>
                  <a:lnTo>
                    <a:pt x="531" y="524"/>
                  </a:lnTo>
                  <a:lnTo>
                    <a:pt x="536" y="524"/>
                  </a:lnTo>
                  <a:lnTo>
                    <a:pt x="541" y="521"/>
                  </a:lnTo>
                  <a:lnTo>
                    <a:pt x="546" y="520"/>
                  </a:lnTo>
                  <a:lnTo>
                    <a:pt x="549" y="517"/>
                  </a:lnTo>
                  <a:lnTo>
                    <a:pt x="552" y="513"/>
                  </a:lnTo>
                  <a:lnTo>
                    <a:pt x="555" y="510"/>
                  </a:lnTo>
                  <a:lnTo>
                    <a:pt x="556" y="505"/>
                  </a:lnTo>
                  <a:lnTo>
                    <a:pt x="558" y="500"/>
                  </a:lnTo>
                  <a:lnTo>
                    <a:pt x="560" y="488"/>
                  </a:lnTo>
                  <a:lnTo>
                    <a:pt x="565" y="477"/>
                  </a:lnTo>
                  <a:lnTo>
                    <a:pt x="568" y="469"/>
                  </a:lnTo>
                  <a:lnTo>
                    <a:pt x="571" y="462"/>
                  </a:lnTo>
                  <a:lnTo>
                    <a:pt x="573" y="450"/>
                  </a:lnTo>
                  <a:lnTo>
                    <a:pt x="578" y="437"/>
                  </a:lnTo>
                  <a:lnTo>
                    <a:pt x="581" y="425"/>
                  </a:lnTo>
                  <a:lnTo>
                    <a:pt x="586" y="413"/>
                  </a:lnTo>
                  <a:lnTo>
                    <a:pt x="596" y="388"/>
                  </a:lnTo>
                  <a:lnTo>
                    <a:pt x="610" y="355"/>
                  </a:lnTo>
                  <a:lnTo>
                    <a:pt x="625" y="322"/>
                  </a:lnTo>
                  <a:lnTo>
                    <a:pt x="637" y="294"/>
                  </a:lnTo>
                  <a:lnTo>
                    <a:pt x="646" y="271"/>
                  </a:lnTo>
                  <a:lnTo>
                    <a:pt x="655" y="247"/>
                  </a:lnTo>
                  <a:lnTo>
                    <a:pt x="661" y="237"/>
                  </a:lnTo>
                  <a:lnTo>
                    <a:pt x="668" y="229"/>
                  </a:lnTo>
                  <a:lnTo>
                    <a:pt x="673" y="225"/>
                  </a:lnTo>
                  <a:lnTo>
                    <a:pt x="676" y="223"/>
                  </a:lnTo>
                  <a:lnTo>
                    <a:pt x="682" y="221"/>
                  </a:lnTo>
                  <a:lnTo>
                    <a:pt x="688" y="220"/>
                  </a:lnTo>
                  <a:lnTo>
                    <a:pt x="694" y="220"/>
                  </a:lnTo>
                  <a:lnTo>
                    <a:pt x="700" y="221"/>
                  </a:lnTo>
                  <a:lnTo>
                    <a:pt x="706" y="222"/>
                  </a:lnTo>
                  <a:lnTo>
                    <a:pt x="713" y="224"/>
                  </a:lnTo>
                  <a:lnTo>
                    <a:pt x="725" y="230"/>
                  </a:lnTo>
                  <a:lnTo>
                    <a:pt x="737" y="237"/>
                  </a:lnTo>
                  <a:lnTo>
                    <a:pt x="758" y="254"/>
                  </a:lnTo>
                  <a:lnTo>
                    <a:pt x="775" y="268"/>
                  </a:lnTo>
                  <a:lnTo>
                    <a:pt x="779" y="271"/>
                  </a:lnTo>
                  <a:lnTo>
                    <a:pt x="782" y="273"/>
                  </a:lnTo>
                  <a:lnTo>
                    <a:pt x="787" y="274"/>
                  </a:lnTo>
                  <a:lnTo>
                    <a:pt x="792" y="274"/>
                  </a:lnTo>
                  <a:lnTo>
                    <a:pt x="801" y="274"/>
                  </a:lnTo>
                  <a:lnTo>
                    <a:pt x="811" y="272"/>
                  </a:lnTo>
                  <a:lnTo>
                    <a:pt x="820" y="268"/>
                  </a:lnTo>
                  <a:lnTo>
                    <a:pt x="829" y="262"/>
                  </a:lnTo>
                  <a:lnTo>
                    <a:pt x="836" y="255"/>
                  </a:lnTo>
                  <a:lnTo>
                    <a:pt x="840" y="248"/>
                  </a:lnTo>
                  <a:lnTo>
                    <a:pt x="846" y="229"/>
                  </a:lnTo>
                  <a:lnTo>
                    <a:pt x="856" y="210"/>
                  </a:lnTo>
                  <a:lnTo>
                    <a:pt x="858" y="205"/>
                  </a:lnTo>
                  <a:lnTo>
                    <a:pt x="862" y="201"/>
                  </a:lnTo>
                  <a:lnTo>
                    <a:pt x="867" y="196"/>
                  </a:lnTo>
                  <a:lnTo>
                    <a:pt x="871" y="192"/>
                  </a:lnTo>
                  <a:lnTo>
                    <a:pt x="877" y="189"/>
                  </a:lnTo>
                  <a:lnTo>
                    <a:pt x="884" y="185"/>
                  </a:lnTo>
                  <a:lnTo>
                    <a:pt x="893" y="183"/>
                  </a:lnTo>
                  <a:lnTo>
                    <a:pt x="901" y="180"/>
                  </a:lnTo>
                  <a:lnTo>
                    <a:pt x="919" y="178"/>
                  </a:lnTo>
                  <a:lnTo>
                    <a:pt x="932" y="177"/>
                  </a:lnTo>
                  <a:lnTo>
                    <a:pt x="944" y="177"/>
                  </a:lnTo>
                  <a:lnTo>
                    <a:pt x="953" y="178"/>
                  </a:lnTo>
                  <a:lnTo>
                    <a:pt x="974" y="180"/>
                  </a:lnTo>
                  <a:lnTo>
                    <a:pt x="1000" y="183"/>
                  </a:lnTo>
                  <a:lnTo>
                    <a:pt x="1019" y="184"/>
                  </a:lnTo>
                  <a:lnTo>
                    <a:pt x="1038" y="185"/>
                  </a:lnTo>
                  <a:lnTo>
                    <a:pt x="1047" y="185"/>
                  </a:lnTo>
                  <a:lnTo>
                    <a:pt x="1056" y="185"/>
                  </a:lnTo>
                  <a:lnTo>
                    <a:pt x="1064" y="184"/>
                  </a:lnTo>
                  <a:lnTo>
                    <a:pt x="1071" y="183"/>
                  </a:lnTo>
                  <a:lnTo>
                    <a:pt x="1084" y="174"/>
                  </a:lnTo>
                  <a:lnTo>
                    <a:pt x="1096" y="164"/>
                  </a:lnTo>
                  <a:lnTo>
                    <a:pt x="1100" y="160"/>
                  </a:lnTo>
                  <a:lnTo>
                    <a:pt x="1104" y="155"/>
                  </a:lnTo>
                  <a:lnTo>
                    <a:pt x="1108" y="148"/>
                  </a:lnTo>
                  <a:lnTo>
                    <a:pt x="1112" y="140"/>
                  </a:lnTo>
                  <a:lnTo>
                    <a:pt x="1116" y="133"/>
                  </a:lnTo>
                  <a:lnTo>
                    <a:pt x="1121" y="126"/>
                  </a:lnTo>
                  <a:lnTo>
                    <a:pt x="1125" y="120"/>
                  </a:lnTo>
                  <a:lnTo>
                    <a:pt x="1129" y="117"/>
                  </a:lnTo>
                  <a:lnTo>
                    <a:pt x="1145" y="116"/>
                  </a:lnTo>
                  <a:lnTo>
                    <a:pt x="1161" y="117"/>
                  </a:lnTo>
                  <a:lnTo>
                    <a:pt x="1170" y="116"/>
                  </a:lnTo>
                  <a:lnTo>
                    <a:pt x="1178" y="114"/>
                  </a:lnTo>
                  <a:lnTo>
                    <a:pt x="1185" y="108"/>
                  </a:lnTo>
                  <a:lnTo>
                    <a:pt x="1191" y="102"/>
                  </a:lnTo>
                  <a:lnTo>
                    <a:pt x="1203" y="89"/>
                  </a:lnTo>
                  <a:lnTo>
                    <a:pt x="1213" y="72"/>
                  </a:lnTo>
                  <a:lnTo>
                    <a:pt x="1218" y="60"/>
                  </a:lnTo>
                  <a:lnTo>
                    <a:pt x="1222" y="48"/>
                  </a:lnTo>
                  <a:lnTo>
                    <a:pt x="1226" y="37"/>
                  </a:lnTo>
                  <a:lnTo>
                    <a:pt x="1229" y="25"/>
                  </a:lnTo>
                  <a:lnTo>
                    <a:pt x="1232" y="15"/>
                  </a:lnTo>
                  <a:lnTo>
                    <a:pt x="1235" y="8"/>
                  </a:lnTo>
                  <a:lnTo>
                    <a:pt x="1238" y="4"/>
                  </a:lnTo>
                  <a:lnTo>
                    <a:pt x="1239" y="1"/>
                  </a:lnTo>
                  <a:lnTo>
                    <a:pt x="1240" y="0"/>
                  </a:lnTo>
                  <a:lnTo>
                    <a:pt x="1241" y="1"/>
                  </a:lnTo>
                  <a:lnTo>
                    <a:pt x="1243" y="8"/>
                  </a:lnTo>
                  <a:lnTo>
                    <a:pt x="1251" y="22"/>
                  </a:lnTo>
                  <a:lnTo>
                    <a:pt x="1259" y="35"/>
                  </a:lnTo>
                  <a:lnTo>
                    <a:pt x="1268" y="45"/>
                  </a:lnTo>
                  <a:lnTo>
                    <a:pt x="1277" y="54"/>
                  </a:lnTo>
                  <a:lnTo>
                    <a:pt x="1284" y="65"/>
                  </a:lnTo>
                  <a:lnTo>
                    <a:pt x="1287" y="71"/>
                  </a:lnTo>
                  <a:lnTo>
                    <a:pt x="1290" y="78"/>
                  </a:lnTo>
                  <a:lnTo>
                    <a:pt x="1292" y="85"/>
                  </a:lnTo>
                  <a:lnTo>
                    <a:pt x="1293" y="92"/>
                  </a:lnTo>
                  <a:lnTo>
                    <a:pt x="1296" y="110"/>
                  </a:lnTo>
                  <a:lnTo>
                    <a:pt x="1298" y="127"/>
                  </a:lnTo>
                  <a:lnTo>
                    <a:pt x="1299" y="135"/>
                  </a:lnTo>
                  <a:lnTo>
                    <a:pt x="1302" y="142"/>
                  </a:lnTo>
                  <a:lnTo>
                    <a:pt x="1303" y="148"/>
                  </a:lnTo>
                  <a:lnTo>
                    <a:pt x="1306" y="153"/>
                  </a:lnTo>
                  <a:lnTo>
                    <a:pt x="1310" y="157"/>
                  </a:lnTo>
                  <a:lnTo>
                    <a:pt x="1314" y="160"/>
                  </a:lnTo>
                  <a:lnTo>
                    <a:pt x="1320" y="162"/>
                  </a:lnTo>
                  <a:lnTo>
                    <a:pt x="1325" y="165"/>
                  </a:lnTo>
                  <a:lnTo>
                    <a:pt x="1331" y="166"/>
                  </a:lnTo>
                  <a:lnTo>
                    <a:pt x="1337" y="167"/>
                  </a:lnTo>
                  <a:lnTo>
                    <a:pt x="1342" y="167"/>
                  </a:lnTo>
                  <a:lnTo>
                    <a:pt x="1347" y="166"/>
                  </a:lnTo>
                  <a:lnTo>
                    <a:pt x="1355" y="164"/>
                  </a:lnTo>
                  <a:lnTo>
                    <a:pt x="1364" y="161"/>
                  </a:lnTo>
                  <a:lnTo>
                    <a:pt x="1368" y="161"/>
                  </a:lnTo>
                  <a:lnTo>
                    <a:pt x="1372" y="161"/>
                  </a:lnTo>
                  <a:lnTo>
                    <a:pt x="1374" y="162"/>
                  </a:lnTo>
                  <a:lnTo>
                    <a:pt x="1377" y="165"/>
                  </a:lnTo>
                  <a:lnTo>
                    <a:pt x="1379" y="167"/>
                  </a:lnTo>
                  <a:lnTo>
                    <a:pt x="1380" y="171"/>
                  </a:lnTo>
                  <a:lnTo>
                    <a:pt x="1380" y="174"/>
                  </a:lnTo>
                  <a:lnTo>
                    <a:pt x="1380" y="178"/>
                  </a:lnTo>
                  <a:lnTo>
                    <a:pt x="1378" y="185"/>
                  </a:lnTo>
                  <a:lnTo>
                    <a:pt x="1372" y="193"/>
                  </a:lnTo>
                  <a:lnTo>
                    <a:pt x="1368" y="198"/>
                  </a:lnTo>
                  <a:lnTo>
                    <a:pt x="1364" y="202"/>
                  </a:lnTo>
                  <a:lnTo>
                    <a:pt x="1358" y="205"/>
                  </a:lnTo>
                  <a:lnTo>
                    <a:pt x="1352" y="208"/>
                  </a:lnTo>
                  <a:lnTo>
                    <a:pt x="1336" y="212"/>
                  </a:lnTo>
                  <a:lnTo>
                    <a:pt x="1318" y="216"/>
                  </a:lnTo>
                  <a:lnTo>
                    <a:pt x="1303" y="220"/>
                  </a:lnTo>
                  <a:lnTo>
                    <a:pt x="1292" y="222"/>
                  </a:lnTo>
                  <a:lnTo>
                    <a:pt x="1284" y="227"/>
                  </a:lnTo>
                  <a:lnTo>
                    <a:pt x="1277" y="233"/>
                  </a:lnTo>
                  <a:lnTo>
                    <a:pt x="1268" y="239"/>
                  </a:lnTo>
                  <a:lnTo>
                    <a:pt x="1261" y="241"/>
                  </a:lnTo>
                  <a:lnTo>
                    <a:pt x="1254" y="242"/>
                  </a:lnTo>
                  <a:lnTo>
                    <a:pt x="1243" y="243"/>
                  </a:lnTo>
                  <a:lnTo>
                    <a:pt x="1239" y="245"/>
                  </a:lnTo>
                  <a:lnTo>
                    <a:pt x="1236" y="248"/>
                  </a:lnTo>
                  <a:lnTo>
                    <a:pt x="1235" y="252"/>
                  </a:lnTo>
                  <a:lnTo>
                    <a:pt x="1236" y="256"/>
                  </a:lnTo>
                  <a:lnTo>
                    <a:pt x="1238" y="268"/>
                  </a:lnTo>
                  <a:lnTo>
                    <a:pt x="1240" y="278"/>
                  </a:lnTo>
                  <a:lnTo>
                    <a:pt x="1240" y="283"/>
                  </a:lnTo>
                  <a:lnTo>
                    <a:pt x="1239" y="286"/>
                  </a:lnTo>
                  <a:lnTo>
                    <a:pt x="1236" y="290"/>
                  </a:lnTo>
                  <a:lnTo>
                    <a:pt x="1234" y="291"/>
                  </a:lnTo>
                  <a:lnTo>
                    <a:pt x="1230" y="292"/>
                  </a:lnTo>
                  <a:lnTo>
                    <a:pt x="1227" y="292"/>
                  </a:lnTo>
                  <a:lnTo>
                    <a:pt x="1223" y="291"/>
                  </a:lnTo>
                  <a:lnTo>
                    <a:pt x="1220" y="288"/>
                  </a:lnTo>
                  <a:lnTo>
                    <a:pt x="1214" y="284"/>
                  </a:lnTo>
                  <a:lnTo>
                    <a:pt x="1209" y="283"/>
                  </a:lnTo>
                  <a:lnTo>
                    <a:pt x="1208" y="283"/>
                  </a:lnTo>
                  <a:lnTo>
                    <a:pt x="1207" y="284"/>
                  </a:lnTo>
                  <a:lnTo>
                    <a:pt x="1205" y="286"/>
                  </a:lnTo>
                  <a:lnTo>
                    <a:pt x="1204" y="290"/>
                  </a:lnTo>
                  <a:lnTo>
                    <a:pt x="1204" y="296"/>
                  </a:lnTo>
                  <a:lnTo>
                    <a:pt x="1203" y="303"/>
                  </a:lnTo>
                  <a:lnTo>
                    <a:pt x="1203" y="306"/>
                  </a:lnTo>
                  <a:lnTo>
                    <a:pt x="1202" y="310"/>
                  </a:lnTo>
                  <a:lnTo>
                    <a:pt x="1199" y="313"/>
                  </a:lnTo>
                  <a:lnTo>
                    <a:pt x="1197" y="317"/>
                  </a:lnTo>
                  <a:lnTo>
                    <a:pt x="1194" y="321"/>
                  </a:lnTo>
                  <a:lnTo>
                    <a:pt x="1192" y="323"/>
                  </a:lnTo>
                  <a:lnTo>
                    <a:pt x="1192" y="327"/>
                  </a:lnTo>
                  <a:lnTo>
                    <a:pt x="1194" y="329"/>
                  </a:lnTo>
                  <a:lnTo>
                    <a:pt x="1195" y="330"/>
                  </a:lnTo>
                  <a:lnTo>
                    <a:pt x="1197" y="331"/>
                  </a:lnTo>
                  <a:lnTo>
                    <a:pt x="1201" y="332"/>
                  </a:lnTo>
                  <a:lnTo>
                    <a:pt x="1205" y="332"/>
                  </a:lnTo>
                  <a:lnTo>
                    <a:pt x="1214" y="331"/>
                  </a:lnTo>
                  <a:lnTo>
                    <a:pt x="1218" y="334"/>
                  </a:lnTo>
                  <a:lnTo>
                    <a:pt x="1221" y="337"/>
                  </a:lnTo>
                  <a:lnTo>
                    <a:pt x="1224" y="344"/>
                  </a:lnTo>
                  <a:lnTo>
                    <a:pt x="1227" y="348"/>
                  </a:lnTo>
                  <a:lnTo>
                    <a:pt x="1229" y="353"/>
                  </a:lnTo>
                  <a:lnTo>
                    <a:pt x="1233" y="357"/>
                  </a:lnTo>
                  <a:lnTo>
                    <a:pt x="1238" y="361"/>
                  </a:lnTo>
                  <a:lnTo>
                    <a:pt x="1249" y="368"/>
                  </a:lnTo>
                  <a:lnTo>
                    <a:pt x="1262" y="375"/>
                  </a:lnTo>
                  <a:lnTo>
                    <a:pt x="1278" y="380"/>
                  </a:lnTo>
                  <a:lnTo>
                    <a:pt x="1292" y="384"/>
                  </a:lnTo>
                  <a:lnTo>
                    <a:pt x="1304" y="384"/>
                  </a:lnTo>
                  <a:lnTo>
                    <a:pt x="1315" y="382"/>
                  </a:lnTo>
                  <a:lnTo>
                    <a:pt x="1324" y="381"/>
                  </a:lnTo>
                  <a:lnTo>
                    <a:pt x="1334" y="382"/>
                  </a:lnTo>
                  <a:lnTo>
                    <a:pt x="1339" y="382"/>
                  </a:lnTo>
                  <a:lnTo>
                    <a:pt x="1343" y="385"/>
                  </a:lnTo>
                  <a:lnTo>
                    <a:pt x="1346" y="387"/>
                  </a:lnTo>
                  <a:lnTo>
                    <a:pt x="1349" y="391"/>
                  </a:lnTo>
                  <a:lnTo>
                    <a:pt x="1350" y="397"/>
                  </a:lnTo>
                  <a:lnTo>
                    <a:pt x="1352" y="404"/>
                  </a:lnTo>
                  <a:lnTo>
                    <a:pt x="1353" y="412"/>
                  </a:lnTo>
                  <a:lnTo>
                    <a:pt x="1353" y="420"/>
                  </a:lnTo>
                  <a:lnTo>
                    <a:pt x="1353" y="438"/>
                  </a:lnTo>
                  <a:lnTo>
                    <a:pt x="1352" y="456"/>
                  </a:lnTo>
                  <a:lnTo>
                    <a:pt x="1352" y="463"/>
                  </a:lnTo>
                  <a:lnTo>
                    <a:pt x="1353" y="469"/>
                  </a:lnTo>
                  <a:lnTo>
                    <a:pt x="1355" y="474"/>
                  </a:lnTo>
                  <a:lnTo>
                    <a:pt x="1359" y="479"/>
                  </a:lnTo>
                  <a:lnTo>
                    <a:pt x="1367" y="486"/>
                  </a:lnTo>
                  <a:lnTo>
                    <a:pt x="1377" y="493"/>
                  </a:lnTo>
                  <a:lnTo>
                    <a:pt x="1381" y="498"/>
                  </a:lnTo>
                  <a:lnTo>
                    <a:pt x="1386" y="501"/>
                  </a:lnTo>
                  <a:lnTo>
                    <a:pt x="1388" y="506"/>
                  </a:lnTo>
                  <a:lnTo>
                    <a:pt x="1391" y="510"/>
                  </a:lnTo>
                  <a:lnTo>
                    <a:pt x="1394" y="520"/>
                  </a:lnTo>
                  <a:lnTo>
                    <a:pt x="1396" y="533"/>
                  </a:lnTo>
                  <a:lnTo>
                    <a:pt x="1396" y="540"/>
                  </a:lnTo>
                  <a:lnTo>
                    <a:pt x="1394" y="546"/>
                  </a:lnTo>
                  <a:lnTo>
                    <a:pt x="1393" y="551"/>
                  </a:lnTo>
                  <a:lnTo>
                    <a:pt x="1391" y="556"/>
                  </a:lnTo>
                  <a:lnTo>
                    <a:pt x="1387" y="564"/>
                  </a:lnTo>
                  <a:lnTo>
                    <a:pt x="1383" y="576"/>
                  </a:lnTo>
                  <a:lnTo>
                    <a:pt x="1379" y="589"/>
                  </a:lnTo>
                  <a:lnTo>
                    <a:pt x="1379" y="602"/>
                  </a:lnTo>
                  <a:lnTo>
                    <a:pt x="1378" y="613"/>
                  </a:lnTo>
                  <a:lnTo>
                    <a:pt x="1377" y="624"/>
                  </a:lnTo>
                  <a:lnTo>
                    <a:pt x="1375" y="632"/>
                  </a:lnTo>
                  <a:lnTo>
                    <a:pt x="1374" y="643"/>
                  </a:lnTo>
                  <a:lnTo>
                    <a:pt x="1377" y="653"/>
                  </a:lnTo>
                  <a:lnTo>
                    <a:pt x="1380" y="665"/>
                  </a:lnTo>
                  <a:lnTo>
                    <a:pt x="1381" y="670"/>
                  </a:lnTo>
                  <a:lnTo>
                    <a:pt x="1383" y="675"/>
                  </a:lnTo>
                  <a:lnTo>
                    <a:pt x="1383" y="678"/>
                  </a:lnTo>
                  <a:lnTo>
                    <a:pt x="1383" y="681"/>
                  </a:lnTo>
                  <a:lnTo>
                    <a:pt x="1380" y="683"/>
                  </a:lnTo>
                  <a:lnTo>
                    <a:pt x="1379" y="685"/>
                  </a:lnTo>
                  <a:lnTo>
                    <a:pt x="1375" y="687"/>
                  </a:lnTo>
                  <a:lnTo>
                    <a:pt x="1372" y="687"/>
                  </a:lnTo>
                  <a:lnTo>
                    <a:pt x="1365" y="689"/>
                  </a:lnTo>
                  <a:lnTo>
                    <a:pt x="1359" y="694"/>
                  </a:lnTo>
                  <a:lnTo>
                    <a:pt x="1356" y="696"/>
                  </a:lnTo>
                  <a:lnTo>
                    <a:pt x="1354" y="699"/>
                  </a:lnTo>
                  <a:lnTo>
                    <a:pt x="1352" y="702"/>
                  </a:lnTo>
                  <a:lnTo>
                    <a:pt x="1352" y="707"/>
                  </a:lnTo>
                  <a:lnTo>
                    <a:pt x="1349" y="713"/>
                  </a:lnTo>
                  <a:lnTo>
                    <a:pt x="1347" y="718"/>
                  </a:lnTo>
                  <a:lnTo>
                    <a:pt x="1345" y="719"/>
                  </a:lnTo>
                  <a:lnTo>
                    <a:pt x="1341" y="720"/>
                  </a:lnTo>
                  <a:lnTo>
                    <a:pt x="1337" y="720"/>
                  </a:lnTo>
                  <a:lnTo>
                    <a:pt x="1331" y="720"/>
                  </a:lnTo>
                  <a:lnTo>
                    <a:pt x="1327" y="720"/>
                  </a:lnTo>
                  <a:lnTo>
                    <a:pt x="1323" y="722"/>
                  </a:lnTo>
                  <a:lnTo>
                    <a:pt x="1320" y="726"/>
                  </a:lnTo>
                  <a:lnTo>
                    <a:pt x="1317" y="731"/>
                  </a:lnTo>
                  <a:lnTo>
                    <a:pt x="1314" y="735"/>
                  </a:lnTo>
                  <a:lnTo>
                    <a:pt x="1310" y="740"/>
                  </a:lnTo>
                  <a:lnTo>
                    <a:pt x="1305" y="744"/>
                  </a:lnTo>
                  <a:lnTo>
                    <a:pt x="1299" y="747"/>
                  </a:lnTo>
                  <a:lnTo>
                    <a:pt x="1293" y="750"/>
                  </a:lnTo>
                  <a:lnTo>
                    <a:pt x="1286" y="751"/>
                  </a:lnTo>
                  <a:lnTo>
                    <a:pt x="1280" y="750"/>
                  </a:lnTo>
                  <a:lnTo>
                    <a:pt x="1273" y="747"/>
                  </a:lnTo>
                  <a:lnTo>
                    <a:pt x="1267" y="745"/>
                  </a:lnTo>
                  <a:lnTo>
                    <a:pt x="1262" y="741"/>
                  </a:lnTo>
                  <a:lnTo>
                    <a:pt x="1258" y="737"/>
                  </a:lnTo>
                  <a:lnTo>
                    <a:pt x="1254" y="732"/>
                  </a:lnTo>
                  <a:lnTo>
                    <a:pt x="1251" y="727"/>
                  </a:lnTo>
                  <a:lnTo>
                    <a:pt x="1247" y="722"/>
                  </a:lnTo>
                  <a:lnTo>
                    <a:pt x="1243" y="720"/>
                  </a:lnTo>
                  <a:lnTo>
                    <a:pt x="1239" y="718"/>
                  </a:lnTo>
                  <a:lnTo>
                    <a:pt x="1234" y="715"/>
                  </a:lnTo>
                  <a:lnTo>
                    <a:pt x="1229" y="715"/>
                  </a:lnTo>
                  <a:lnTo>
                    <a:pt x="1224" y="716"/>
                  </a:lnTo>
                  <a:lnTo>
                    <a:pt x="1220" y="719"/>
                  </a:lnTo>
                  <a:lnTo>
                    <a:pt x="1208" y="728"/>
                  </a:lnTo>
                  <a:lnTo>
                    <a:pt x="1194" y="741"/>
                  </a:lnTo>
                  <a:lnTo>
                    <a:pt x="1178" y="757"/>
                  </a:lnTo>
                  <a:lnTo>
                    <a:pt x="1164" y="770"/>
                  </a:lnTo>
                  <a:lnTo>
                    <a:pt x="1159" y="776"/>
                  </a:lnTo>
                  <a:lnTo>
                    <a:pt x="1155" y="782"/>
                  </a:lnTo>
                  <a:lnTo>
                    <a:pt x="1153" y="789"/>
                  </a:lnTo>
                  <a:lnTo>
                    <a:pt x="1152" y="796"/>
                  </a:lnTo>
                  <a:lnTo>
                    <a:pt x="1152" y="803"/>
                  </a:lnTo>
                  <a:lnTo>
                    <a:pt x="1153" y="809"/>
                  </a:lnTo>
                  <a:lnTo>
                    <a:pt x="1155" y="815"/>
                  </a:lnTo>
                  <a:lnTo>
                    <a:pt x="1158" y="819"/>
                  </a:lnTo>
                  <a:lnTo>
                    <a:pt x="1164" y="826"/>
                  </a:lnTo>
                  <a:lnTo>
                    <a:pt x="1172" y="835"/>
                  </a:lnTo>
                  <a:lnTo>
                    <a:pt x="1176" y="841"/>
                  </a:lnTo>
                  <a:lnTo>
                    <a:pt x="1179" y="846"/>
                  </a:lnTo>
                  <a:lnTo>
                    <a:pt x="1182" y="851"/>
                  </a:lnTo>
                  <a:lnTo>
                    <a:pt x="1183" y="855"/>
                  </a:lnTo>
                  <a:lnTo>
                    <a:pt x="1184" y="860"/>
                  </a:lnTo>
                  <a:lnTo>
                    <a:pt x="1184" y="866"/>
                  </a:lnTo>
                  <a:lnTo>
                    <a:pt x="1183" y="873"/>
                  </a:lnTo>
                  <a:lnTo>
                    <a:pt x="1182" y="879"/>
                  </a:lnTo>
                  <a:lnTo>
                    <a:pt x="1179" y="885"/>
                  </a:lnTo>
                  <a:lnTo>
                    <a:pt x="1176" y="891"/>
                  </a:lnTo>
                  <a:lnTo>
                    <a:pt x="1171" y="895"/>
                  </a:lnTo>
                  <a:lnTo>
                    <a:pt x="1164" y="897"/>
                  </a:lnTo>
                  <a:lnTo>
                    <a:pt x="1158" y="898"/>
                  </a:lnTo>
                  <a:lnTo>
                    <a:pt x="1152" y="901"/>
                  </a:lnTo>
                  <a:lnTo>
                    <a:pt x="1147" y="903"/>
                  </a:lnTo>
                  <a:lnTo>
                    <a:pt x="1144" y="907"/>
                  </a:lnTo>
                  <a:lnTo>
                    <a:pt x="1139" y="914"/>
                  </a:lnTo>
                  <a:lnTo>
                    <a:pt x="1136" y="922"/>
                  </a:lnTo>
                  <a:lnTo>
                    <a:pt x="1134" y="929"/>
                  </a:lnTo>
                  <a:lnTo>
                    <a:pt x="1131" y="933"/>
                  </a:lnTo>
                  <a:lnTo>
                    <a:pt x="1125" y="934"/>
                  </a:lnTo>
                  <a:lnTo>
                    <a:pt x="1116" y="935"/>
                  </a:lnTo>
                  <a:lnTo>
                    <a:pt x="1112" y="936"/>
                  </a:lnTo>
                  <a:lnTo>
                    <a:pt x="1107" y="939"/>
                  </a:lnTo>
                  <a:lnTo>
                    <a:pt x="1103" y="942"/>
                  </a:lnTo>
                  <a:lnTo>
                    <a:pt x="1101" y="946"/>
                  </a:lnTo>
                  <a:lnTo>
                    <a:pt x="1097" y="949"/>
                  </a:lnTo>
                  <a:lnTo>
                    <a:pt x="1096" y="954"/>
                  </a:lnTo>
                  <a:lnTo>
                    <a:pt x="1095" y="959"/>
                  </a:lnTo>
                  <a:lnTo>
                    <a:pt x="1094" y="965"/>
                  </a:lnTo>
                  <a:lnTo>
                    <a:pt x="1094" y="975"/>
                  </a:lnTo>
                  <a:lnTo>
                    <a:pt x="1094" y="987"/>
                  </a:lnTo>
                  <a:lnTo>
                    <a:pt x="1095" y="998"/>
                  </a:lnTo>
                  <a:lnTo>
                    <a:pt x="1095" y="1009"/>
                  </a:lnTo>
                  <a:lnTo>
                    <a:pt x="1091" y="1018"/>
                  </a:lnTo>
                  <a:lnTo>
                    <a:pt x="1088" y="1029"/>
                  </a:lnTo>
                  <a:lnTo>
                    <a:pt x="1085" y="1035"/>
                  </a:lnTo>
                  <a:lnTo>
                    <a:pt x="1084" y="1041"/>
                  </a:lnTo>
                  <a:lnTo>
                    <a:pt x="1084" y="1046"/>
                  </a:lnTo>
                  <a:lnTo>
                    <a:pt x="1087" y="1050"/>
                  </a:lnTo>
                  <a:lnTo>
                    <a:pt x="1089" y="1061"/>
                  </a:lnTo>
                  <a:lnTo>
                    <a:pt x="1091" y="1072"/>
                  </a:lnTo>
                  <a:lnTo>
                    <a:pt x="1092" y="1084"/>
                  </a:lnTo>
                  <a:lnTo>
                    <a:pt x="1094" y="1098"/>
                  </a:lnTo>
                  <a:lnTo>
                    <a:pt x="1095" y="1105"/>
                  </a:lnTo>
                  <a:lnTo>
                    <a:pt x="1097" y="1111"/>
                  </a:lnTo>
                  <a:lnTo>
                    <a:pt x="1101" y="1116"/>
                  </a:lnTo>
                  <a:lnTo>
                    <a:pt x="1104" y="1119"/>
                  </a:lnTo>
                  <a:lnTo>
                    <a:pt x="1110" y="1123"/>
                  </a:lnTo>
                  <a:lnTo>
                    <a:pt x="1116" y="1125"/>
                  </a:lnTo>
                  <a:lnTo>
                    <a:pt x="1122" y="1126"/>
                  </a:lnTo>
                  <a:lnTo>
                    <a:pt x="1131" y="1126"/>
                  </a:lnTo>
                  <a:lnTo>
                    <a:pt x="1136" y="1126"/>
                  </a:lnTo>
                  <a:lnTo>
                    <a:pt x="1141" y="1128"/>
                  </a:lnTo>
                  <a:lnTo>
                    <a:pt x="1145" y="1129"/>
                  </a:lnTo>
                  <a:lnTo>
                    <a:pt x="1147" y="1130"/>
                  </a:lnTo>
                  <a:lnTo>
                    <a:pt x="1150" y="1136"/>
                  </a:lnTo>
                  <a:lnTo>
                    <a:pt x="1152" y="1143"/>
                  </a:lnTo>
                  <a:lnTo>
                    <a:pt x="1154" y="1145"/>
                  </a:lnTo>
                  <a:lnTo>
                    <a:pt x="1157" y="1148"/>
                  </a:lnTo>
                  <a:lnTo>
                    <a:pt x="1159" y="1149"/>
                  </a:lnTo>
                  <a:lnTo>
                    <a:pt x="1161" y="1150"/>
                  </a:lnTo>
                  <a:lnTo>
                    <a:pt x="1167" y="1149"/>
                  </a:lnTo>
                  <a:lnTo>
                    <a:pt x="1175" y="1145"/>
                  </a:lnTo>
                  <a:lnTo>
                    <a:pt x="1178" y="1143"/>
                  </a:lnTo>
                  <a:lnTo>
                    <a:pt x="1182" y="1142"/>
                  </a:lnTo>
                  <a:lnTo>
                    <a:pt x="1185" y="1143"/>
                  </a:lnTo>
                  <a:lnTo>
                    <a:pt x="1186" y="1143"/>
                  </a:lnTo>
                  <a:lnTo>
                    <a:pt x="1189" y="1145"/>
                  </a:lnTo>
                  <a:lnTo>
                    <a:pt x="1189" y="1148"/>
                  </a:lnTo>
                  <a:lnTo>
                    <a:pt x="1189" y="1151"/>
                  </a:lnTo>
                  <a:lnTo>
                    <a:pt x="1188" y="1156"/>
                  </a:lnTo>
                  <a:lnTo>
                    <a:pt x="1186" y="1160"/>
                  </a:lnTo>
                  <a:lnTo>
                    <a:pt x="1186" y="1164"/>
                  </a:lnTo>
                  <a:lnTo>
                    <a:pt x="1186" y="1168"/>
                  </a:lnTo>
                  <a:lnTo>
                    <a:pt x="1188" y="1172"/>
                  </a:lnTo>
                  <a:lnTo>
                    <a:pt x="1192" y="1179"/>
                  </a:lnTo>
                  <a:lnTo>
                    <a:pt x="1198" y="1187"/>
                  </a:lnTo>
                  <a:lnTo>
                    <a:pt x="1201" y="1192"/>
                  </a:lnTo>
                  <a:lnTo>
                    <a:pt x="1204" y="1199"/>
                  </a:lnTo>
                  <a:lnTo>
                    <a:pt x="1207" y="1206"/>
                  </a:lnTo>
                  <a:lnTo>
                    <a:pt x="1209" y="1216"/>
                  </a:lnTo>
                  <a:lnTo>
                    <a:pt x="1215" y="1236"/>
                  </a:lnTo>
                  <a:lnTo>
                    <a:pt x="1222" y="1257"/>
                  </a:lnTo>
                  <a:lnTo>
                    <a:pt x="1228" y="1268"/>
                  </a:lnTo>
                  <a:lnTo>
                    <a:pt x="1234" y="1276"/>
                  </a:lnTo>
                  <a:lnTo>
                    <a:pt x="1240" y="1283"/>
                  </a:lnTo>
                  <a:lnTo>
                    <a:pt x="1246" y="1288"/>
                  </a:lnTo>
                  <a:lnTo>
                    <a:pt x="1257" y="1296"/>
                  </a:lnTo>
                  <a:lnTo>
                    <a:pt x="1267" y="1304"/>
                  </a:lnTo>
                  <a:lnTo>
                    <a:pt x="1268" y="1306"/>
                  </a:lnTo>
                  <a:lnTo>
                    <a:pt x="1270" y="1308"/>
                  </a:lnTo>
                  <a:lnTo>
                    <a:pt x="1271" y="1309"/>
                  </a:lnTo>
                  <a:lnTo>
                    <a:pt x="1270" y="1312"/>
                  </a:lnTo>
                  <a:lnTo>
                    <a:pt x="1267" y="1314"/>
                  </a:lnTo>
                  <a:lnTo>
                    <a:pt x="1262" y="1317"/>
                  </a:lnTo>
                  <a:lnTo>
                    <a:pt x="1258" y="1319"/>
                  </a:lnTo>
                  <a:lnTo>
                    <a:pt x="1253" y="1321"/>
                  </a:lnTo>
                  <a:lnTo>
                    <a:pt x="1249" y="1325"/>
                  </a:lnTo>
                  <a:lnTo>
                    <a:pt x="1248" y="1328"/>
                  </a:lnTo>
                  <a:lnTo>
                    <a:pt x="1249" y="1331"/>
                  </a:lnTo>
                  <a:lnTo>
                    <a:pt x="1251" y="1333"/>
                  </a:lnTo>
                  <a:lnTo>
                    <a:pt x="1253" y="1336"/>
                  </a:lnTo>
                  <a:lnTo>
                    <a:pt x="1257" y="1337"/>
                  </a:lnTo>
                  <a:lnTo>
                    <a:pt x="1265" y="1338"/>
                  </a:lnTo>
                  <a:lnTo>
                    <a:pt x="1278" y="1338"/>
                  </a:lnTo>
                  <a:lnTo>
                    <a:pt x="1284" y="1338"/>
                  </a:lnTo>
                  <a:lnTo>
                    <a:pt x="1290" y="1338"/>
                  </a:lnTo>
                  <a:lnTo>
                    <a:pt x="1295" y="1339"/>
                  </a:lnTo>
                  <a:lnTo>
                    <a:pt x="1298" y="1342"/>
                  </a:lnTo>
                  <a:lnTo>
                    <a:pt x="1302" y="1344"/>
                  </a:lnTo>
                  <a:lnTo>
                    <a:pt x="1304" y="1346"/>
                  </a:lnTo>
                  <a:lnTo>
                    <a:pt x="1306" y="1350"/>
                  </a:lnTo>
                  <a:lnTo>
                    <a:pt x="1308" y="1353"/>
                  </a:lnTo>
                  <a:lnTo>
                    <a:pt x="1306" y="1364"/>
                  </a:lnTo>
                  <a:lnTo>
                    <a:pt x="1304" y="1377"/>
                  </a:lnTo>
                  <a:lnTo>
                    <a:pt x="1299" y="1393"/>
                  </a:lnTo>
                  <a:lnTo>
                    <a:pt x="1292" y="1409"/>
                  </a:lnTo>
                  <a:lnTo>
                    <a:pt x="1285" y="1426"/>
                  </a:lnTo>
                  <a:lnTo>
                    <a:pt x="1278" y="1444"/>
                  </a:lnTo>
                  <a:lnTo>
                    <a:pt x="1268" y="1460"/>
                  </a:lnTo>
                  <a:lnTo>
                    <a:pt x="1259" y="1476"/>
                  </a:lnTo>
                  <a:lnTo>
                    <a:pt x="1249" y="1490"/>
                  </a:lnTo>
                  <a:lnTo>
                    <a:pt x="1239" y="1506"/>
                  </a:lnTo>
                  <a:lnTo>
                    <a:pt x="1234" y="1515"/>
                  </a:lnTo>
                  <a:lnTo>
                    <a:pt x="1230" y="1523"/>
                  </a:lnTo>
                  <a:lnTo>
                    <a:pt x="1227" y="1532"/>
                  </a:lnTo>
                  <a:lnTo>
                    <a:pt x="1224" y="1539"/>
                  </a:lnTo>
                  <a:lnTo>
                    <a:pt x="1221" y="1553"/>
                  </a:lnTo>
                  <a:lnTo>
                    <a:pt x="1216" y="1565"/>
                  </a:lnTo>
                  <a:lnTo>
                    <a:pt x="1209" y="1576"/>
                  </a:lnTo>
                  <a:lnTo>
                    <a:pt x="1201" y="1584"/>
                  </a:lnTo>
                  <a:lnTo>
                    <a:pt x="1192" y="1592"/>
                  </a:lnTo>
                  <a:lnTo>
                    <a:pt x="1186" y="1601"/>
                  </a:lnTo>
                  <a:lnTo>
                    <a:pt x="1185" y="1605"/>
                  </a:lnTo>
                  <a:lnTo>
                    <a:pt x="1184" y="1610"/>
                  </a:lnTo>
                  <a:lnTo>
                    <a:pt x="1184" y="1615"/>
                  </a:lnTo>
                  <a:lnTo>
                    <a:pt x="1184" y="1620"/>
                  </a:lnTo>
                  <a:lnTo>
                    <a:pt x="1186" y="1633"/>
                  </a:lnTo>
                  <a:lnTo>
                    <a:pt x="1188" y="1648"/>
                  </a:lnTo>
                  <a:lnTo>
                    <a:pt x="1190" y="1665"/>
                  </a:lnTo>
                  <a:lnTo>
                    <a:pt x="1190" y="1680"/>
                  </a:lnTo>
                  <a:lnTo>
                    <a:pt x="1190" y="1687"/>
                  </a:lnTo>
                  <a:lnTo>
                    <a:pt x="1189" y="1693"/>
                  </a:lnTo>
                  <a:lnTo>
                    <a:pt x="1188" y="1699"/>
                  </a:lnTo>
                  <a:lnTo>
                    <a:pt x="1185" y="1703"/>
                  </a:lnTo>
                  <a:lnTo>
                    <a:pt x="1182" y="1706"/>
                  </a:lnTo>
                  <a:lnTo>
                    <a:pt x="1178" y="1709"/>
                  </a:lnTo>
                  <a:lnTo>
                    <a:pt x="1173" y="1709"/>
                  </a:lnTo>
                  <a:lnTo>
                    <a:pt x="1169" y="1709"/>
                  </a:lnTo>
                  <a:lnTo>
                    <a:pt x="1164" y="1709"/>
                  </a:lnTo>
                  <a:lnTo>
                    <a:pt x="1160" y="1711"/>
                  </a:lnTo>
                  <a:lnTo>
                    <a:pt x="1159" y="1714"/>
                  </a:lnTo>
                  <a:lnTo>
                    <a:pt x="1157" y="1717"/>
                  </a:lnTo>
                  <a:lnTo>
                    <a:pt x="1155" y="1727"/>
                  </a:lnTo>
                  <a:lnTo>
                    <a:pt x="1153" y="1737"/>
                  </a:lnTo>
                  <a:lnTo>
                    <a:pt x="1152" y="1741"/>
                  </a:lnTo>
                  <a:lnTo>
                    <a:pt x="1148" y="1746"/>
                  </a:lnTo>
                  <a:lnTo>
                    <a:pt x="1144" y="1750"/>
                  </a:lnTo>
                  <a:lnTo>
                    <a:pt x="1138" y="1755"/>
                  </a:lnTo>
                  <a:lnTo>
                    <a:pt x="1131" y="1759"/>
                  </a:lnTo>
                  <a:lnTo>
                    <a:pt x="1125" y="1761"/>
                  </a:lnTo>
                  <a:lnTo>
                    <a:pt x="1117" y="1764"/>
                  </a:lnTo>
                  <a:lnTo>
                    <a:pt x="1112" y="1765"/>
                  </a:lnTo>
                  <a:lnTo>
                    <a:pt x="1107" y="1765"/>
                  </a:lnTo>
                  <a:lnTo>
                    <a:pt x="1102" y="1766"/>
                  </a:lnTo>
                  <a:lnTo>
                    <a:pt x="1100" y="1768"/>
                  </a:lnTo>
                  <a:lnTo>
                    <a:pt x="1098" y="1769"/>
                  </a:lnTo>
                  <a:lnTo>
                    <a:pt x="1098" y="1777"/>
                  </a:lnTo>
                  <a:lnTo>
                    <a:pt x="1098" y="1786"/>
                  </a:lnTo>
                  <a:lnTo>
                    <a:pt x="1097" y="1796"/>
                  </a:lnTo>
                  <a:lnTo>
                    <a:pt x="1098" y="1803"/>
                  </a:lnTo>
                  <a:lnTo>
                    <a:pt x="1101" y="1807"/>
                  </a:lnTo>
                  <a:lnTo>
                    <a:pt x="1104" y="1811"/>
                  </a:lnTo>
                  <a:lnTo>
                    <a:pt x="1110" y="1816"/>
                  </a:lnTo>
                  <a:lnTo>
                    <a:pt x="1119" y="1821"/>
                  </a:lnTo>
                  <a:lnTo>
                    <a:pt x="1122" y="1823"/>
                  </a:lnTo>
                  <a:lnTo>
                    <a:pt x="1126" y="1825"/>
                  </a:lnTo>
                  <a:lnTo>
                    <a:pt x="1128" y="1829"/>
                  </a:lnTo>
                  <a:lnTo>
                    <a:pt x="1131" y="1831"/>
                  </a:lnTo>
                  <a:lnTo>
                    <a:pt x="1133" y="1838"/>
                  </a:lnTo>
                  <a:lnTo>
                    <a:pt x="1133" y="1844"/>
                  </a:lnTo>
                  <a:lnTo>
                    <a:pt x="1132" y="1859"/>
                  </a:lnTo>
                  <a:lnTo>
                    <a:pt x="1132" y="1870"/>
                  </a:lnTo>
                  <a:lnTo>
                    <a:pt x="1134" y="1875"/>
                  </a:lnTo>
                  <a:lnTo>
                    <a:pt x="1139" y="1880"/>
                  </a:lnTo>
                  <a:lnTo>
                    <a:pt x="1144" y="1885"/>
                  </a:lnTo>
                  <a:lnTo>
                    <a:pt x="1150" y="1888"/>
                  </a:lnTo>
                  <a:lnTo>
                    <a:pt x="1163" y="1895"/>
                  </a:lnTo>
                  <a:lnTo>
                    <a:pt x="1177" y="1901"/>
                  </a:lnTo>
                  <a:lnTo>
                    <a:pt x="1182" y="1904"/>
                  </a:lnTo>
                  <a:lnTo>
                    <a:pt x="1184" y="1907"/>
                  </a:lnTo>
                  <a:lnTo>
                    <a:pt x="1186" y="1911"/>
                  </a:lnTo>
                  <a:lnTo>
                    <a:pt x="1189" y="1914"/>
                  </a:lnTo>
                  <a:lnTo>
                    <a:pt x="1189" y="1919"/>
                  </a:lnTo>
                  <a:lnTo>
                    <a:pt x="1189" y="1926"/>
                  </a:lnTo>
                  <a:lnTo>
                    <a:pt x="1189" y="1932"/>
                  </a:lnTo>
                  <a:lnTo>
                    <a:pt x="1188" y="1939"/>
                  </a:lnTo>
                  <a:lnTo>
                    <a:pt x="1184" y="1954"/>
                  </a:lnTo>
                  <a:lnTo>
                    <a:pt x="1180" y="1964"/>
                  </a:lnTo>
                  <a:lnTo>
                    <a:pt x="1178" y="1980"/>
                  </a:lnTo>
                  <a:lnTo>
                    <a:pt x="1176" y="1996"/>
                  </a:lnTo>
                  <a:lnTo>
                    <a:pt x="1173" y="2016"/>
                  </a:lnTo>
                  <a:lnTo>
                    <a:pt x="1172" y="2032"/>
                  </a:lnTo>
                  <a:lnTo>
                    <a:pt x="1170" y="2048"/>
                  </a:lnTo>
                  <a:lnTo>
                    <a:pt x="1170" y="2062"/>
                  </a:lnTo>
                  <a:lnTo>
                    <a:pt x="1170" y="2068"/>
                  </a:lnTo>
                  <a:lnTo>
                    <a:pt x="1171" y="2073"/>
                  </a:lnTo>
                  <a:lnTo>
                    <a:pt x="1172" y="2077"/>
                  </a:lnTo>
                  <a:lnTo>
                    <a:pt x="1173" y="2080"/>
                  </a:lnTo>
                  <a:lnTo>
                    <a:pt x="1177" y="2087"/>
                  </a:lnTo>
                  <a:lnTo>
                    <a:pt x="1178" y="2093"/>
                  </a:lnTo>
                  <a:lnTo>
                    <a:pt x="1177" y="2095"/>
                  </a:lnTo>
                  <a:lnTo>
                    <a:pt x="1176" y="2098"/>
                  </a:lnTo>
                  <a:lnTo>
                    <a:pt x="1173" y="2099"/>
                  </a:lnTo>
                  <a:lnTo>
                    <a:pt x="1170" y="2099"/>
                  </a:lnTo>
                  <a:lnTo>
                    <a:pt x="1167" y="2100"/>
                  </a:lnTo>
                  <a:lnTo>
                    <a:pt x="1164" y="2100"/>
                  </a:lnTo>
                  <a:lnTo>
                    <a:pt x="1161" y="2101"/>
                  </a:lnTo>
                  <a:lnTo>
                    <a:pt x="1160" y="2103"/>
                  </a:lnTo>
                  <a:lnTo>
                    <a:pt x="1158" y="2108"/>
                  </a:lnTo>
                  <a:lnTo>
                    <a:pt x="1157" y="2114"/>
                  </a:lnTo>
                  <a:lnTo>
                    <a:pt x="1158" y="2122"/>
                  </a:lnTo>
                  <a:lnTo>
                    <a:pt x="1160" y="2132"/>
                  </a:lnTo>
                  <a:lnTo>
                    <a:pt x="1164" y="2143"/>
                  </a:lnTo>
                  <a:lnTo>
                    <a:pt x="1166" y="2151"/>
                  </a:lnTo>
                  <a:lnTo>
                    <a:pt x="1167" y="2156"/>
                  </a:lnTo>
                  <a:lnTo>
                    <a:pt x="1169" y="2158"/>
                  </a:lnTo>
                  <a:lnTo>
                    <a:pt x="1167" y="2162"/>
                  </a:lnTo>
                  <a:lnTo>
                    <a:pt x="1166" y="2164"/>
                  </a:lnTo>
                  <a:lnTo>
                    <a:pt x="1161" y="2168"/>
                  </a:lnTo>
                  <a:lnTo>
                    <a:pt x="1153" y="2171"/>
                  </a:lnTo>
                  <a:lnTo>
                    <a:pt x="1150" y="2172"/>
                  </a:lnTo>
                  <a:lnTo>
                    <a:pt x="1146" y="2174"/>
                  </a:lnTo>
                  <a:lnTo>
                    <a:pt x="1145" y="2176"/>
                  </a:lnTo>
                  <a:lnTo>
                    <a:pt x="1144" y="2178"/>
                  </a:lnTo>
                  <a:lnTo>
                    <a:pt x="1144" y="2183"/>
                  </a:lnTo>
                  <a:lnTo>
                    <a:pt x="1145" y="2189"/>
                  </a:lnTo>
                  <a:lnTo>
                    <a:pt x="1148" y="2199"/>
                  </a:lnTo>
                  <a:lnTo>
                    <a:pt x="1152" y="2210"/>
                  </a:lnTo>
                  <a:lnTo>
                    <a:pt x="1155" y="2224"/>
                  </a:lnTo>
                  <a:lnTo>
                    <a:pt x="1158" y="2237"/>
                  </a:lnTo>
                  <a:lnTo>
                    <a:pt x="1158" y="2245"/>
                  </a:lnTo>
                  <a:lnTo>
                    <a:pt x="1155" y="2251"/>
                  </a:lnTo>
                  <a:lnTo>
                    <a:pt x="1152" y="2253"/>
                  </a:lnTo>
                  <a:lnTo>
                    <a:pt x="1146" y="2253"/>
                  </a:lnTo>
                  <a:lnTo>
                    <a:pt x="1142" y="2254"/>
                  </a:lnTo>
                  <a:lnTo>
                    <a:pt x="1140" y="2257"/>
                  </a:lnTo>
                  <a:lnTo>
                    <a:pt x="1138" y="2259"/>
                  </a:lnTo>
                  <a:lnTo>
                    <a:pt x="1135" y="2264"/>
                  </a:lnTo>
                  <a:lnTo>
                    <a:pt x="1131" y="2276"/>
                  </a:lnTo>
                  <a:lnTo>
                    <a:pt x="1122" y="2292"/>
                  </a:lnTo>
                  <a:lnTo>
                    <a:pt x="1116" y="2301"/>
                  </a:lnTo>
                  <a:lnTo>
                    <a:pt x="1109" y="2309"/>
                  </a:lnTo>
                  <a:lnTo>
                    <a:pt x="1101" y="2315"/>
                  </a:lnTo>
                  <a:lnTo>
                    <a:pt x="1092" y="2320"/>
                  </a:lnTo>
                  <a:lnTo>
                    <a:pt x="1085" y="2323"/>
                  </a:lnTo>
                  <a:lnTo>
                    <a:pt x="1078" y="2326"/>
                  </a:lnTo>
                  <a:lnTo>
                    <a:pt x="1071" y="2327"/>
                  </a:lnTo>
                  <a:lnTo>
                    <a:pt x="1066" y="2327"/>
                  </a:lnTo>
                  <a:lnTo>
                    <a:pt x="1062" y="2327"/>
                  </a:lnTo>
                  <a:lnTo>
                    <a:pt x="1058" y="2327"/>
                  </a:lnTo>
                  <a:lnTo>
                    <a:pt x="1056" y="2328"/>
                  </a:lnTo>
                  <a:lnTo>
                    <a:pt x="1053" y="2329"/>
                  </a:lnTo>
                  <a:lnTo>
                    <a:pt x="1051" y="2332"/>
                  </a:lnTo>
                  <a:lnTo>
                    <a:pt x="1051" y="2335"/>
                  </a:lnTo>
                  <a:lnTo>
                    <a:pt x="1051" y="2339"/>
                  </a:lnTo>
                  <a:lnTo>
                    <a:pt x="1052" y="2344"/>
                  </a:lnTo>
                  <a:lnTo>
                    <a:pt x="1053" y="2347"/>
                  </a:lnTo>
                  <a:lnTo>
                    <a:pt x="1052" y="2349"/>
                  </a:lnTo>
                  <a:lnTo>
                    <a:pt x="1050" y="2351"/>
                  </a:lnTo>
                  <a:lnTo>
                    <a:pt x="1047" y="2352"/>
                  </a:lnTo>
                  <a:lnTo>
                    <a:pt x="1039" y="2349"/>
                  </a:lnTo>
                  <a:lnTo>
                    <a:pt x="1031" y="2347"/>
                  </a:lnTo>
                  <a:lnTo>
                    <a:pt x="1027" y="2347"/>
                  </a:lnTo>
                  <a:lnTo>
                    <a:pt x="1024" y="2348"/>
                  </a:lnTo>
                  <a:lnTo>
                    <a:pt x="1020" y="2351"/>
                  </a:lnTo>
                  <a:lnTo>
                    <a:pt x="1018" y="2353"/>
                  </a:lnTo>
                  <a:lnTo>
                    <a:pt x="1010" y="2361"/>
                  </a:lnTo>
                  <a:lnTo>
                    <a:pt x="1005" y="2371"/>
                  </a:lnTo>
                  <a:lnTo>
                    <a:pt x="1000" y="2380"/>
                  </a:lnTo>
                  <a:lnTo>
                    <a:pt x="994" y="2390"/>
                  </a:lnTo>
                  <a:lnTo>
                    <a:pt x="990" y="2395"/>
                  </a:lnTo>
                  <a:lnTo>
                    <a:pt x="988" y="2397"/>
                  </a:lnTo>
                  <a:lnTo>
                    <a:pt x="986" y="2399"/>
                  </a:lnTo>
                  <a:lnTo>
                    <a:pt x="983" y="2399"/>
                  </a:lnTo>
                  <a:lnTo>
                    <a:pt x="978" y="2397"/>
                  </a:lnTo>
                  <a:lnTo>
                    <a:pt x="974" y="2393"/>
                  </a:lnTo>
                  <a:lnTo>
                    <a:pt x="968" y="2391"/>
                  </a:lnTo>
                  <a:lnTo>
                    <a:pt x="959" y="2390"/>
                  </a:lnTo>
                  <a:lnTo>
                    <a:pt x="955" y="2391"/>
                  </a:lnTo>
                  <a:lnTo>
                    <a:pt x="952" y="2392"/>
                  </a:lnTo>
                  <a:lnTo>
                    <a:pt x="951" y="2395"/>
                  </a:lnTo>
                  <a:lnTo>
                    <a:pt x="950" y="2398"/>
                  </a:lnTo>
                  <a:lnTo>
                    <a:pt x="951" y="2405"/>
                  </a:lnTo>
                  <a:lnTo>
                    <a:pt x="951" y="2412"/>
                  </a:lnTo>
                  <a:lnTo>
                    <a:pt x="950" y="2417"/>
                  </a:lnTo>
                  <a:lnTo>
                    <a:pt x="947" y="2420"/>
                  </a:lnTo>
                  <a:lnTo>
                    <a:pt x="943" y="2423"/>
                  </a:lnTo>
                  <a:lnTo>
                    <a:pt x="937" y="2426"/>
                  </a:lnTo>
                  <a:lnTo>
                    <a:pt x="931" y="2428"/>
                  </a:lnTo>
                  <a:lnTo>
                    <a:pt x="924" y="2429"/>
                  </a:lnTo>
                  <a:lnTo>
                    <a:pt x="915" y="2429"/>
                  </a:lnTo>
                  <a:lnTo>
                    <a:pt x="908" y="2429"/>
                  </a:lnTo>
                  <a:lnTo>
                    <a:pt x="901" y="2429"/>
                  </a:lnTo>
                  <a:lnTo>
                    <a:pt x="895" y="2429"/>
                  </a:lnTo>
                  <a:lnTo>
                    <a:pt x="892" y="2430"/>
                  </a:lnTo>
                  <a:lnTo>
                    <a:pt x="888" y="2432"/>
                  </a:lnTo>
                  <a:lnTo>
                    <a:pt x="882" y="2436"/>
                  </a:lnTo>
                  <a:lnTo>
                    <a:pt x="876" y="2441"/>
                  </a:lnTo>
                  <a:lnTo>
                    <a:pt x="873" y="2443"/>
                  </a:lnTo>
                  <a:lnTo>
                    <a:pt x="869" y="2445"/>
                  </a:lnTo>
                  <a:lnTo>
                    <a:pt x="864" y="2445"/>
                  </a:lnTo>
                  <a:lnTo>
                    <a:pt x="859" y="2443"/>
                  </a:lnTo>
                  <a:lnTo>
                    <a:pt x="855" y="2441"/>
                  </a:lnTo>
                  <a:lnTo>
                    <a:pt x="850" y="2439"/>
                  </a:lnTo>
                  <a:lnTo>
                    <a:pt x="845" y="2436"/>
                  </a:lnTo>
                  <a:lnTo>
                    <a:pt x="840" y="2433"/>
                  </a:lnTo>
                  <a:lnTo>
                    <a:pt x="837" y="2429"/>
                  </a:lnTo>
                  <a:lnTo>
                    <a:pt x="833" y="2429"/>
                  </a:lnTo>
                  <a:lnTo>
                    <a:pt x="830" y="2429"/>
                  </a:lnTo>
                  <a:lnTo>
                    <a:pt x="826" y="2432"/>
                  </a:lnTo>
                  <a:lnTo>
                    <a:pt x="820" y="2437"/>
                  </a:lnTo>
                  <a:lnTo>
                    <a:pt x="816" y="2442"/>
                  </a:lnTo>
                  <a:lnTo>
                    <a:pt x="813" y="2445"/>
                  </a:lnTo>
                  <a:lnTo>
                    <a:pt x="807" y="2446"/>
                  </a:lnTo>
                  <a:lnTo>
                    <a:pt x="800" y="2446"/>
                  </a:lnTo>
                  <a:lnTo>
                    <a:pt x="793" y="2446"/>
                  </a:lnTo>
                  <a:lnTo>
                    <a:pt x="775" y="2446"/>
                  </a:lnTo>
                  <a:lnTo>
                    <a:pt x="760" y="2446"/>
                  </a:lnTo>
                  <a:lnTo>
                    <a:pt x="744" y="2447"/>
                  </a:lnTo>
                  <a:lnTo>
                    <a:pt x="728" y="2447"/>
                  </a:lnTo>
                  <a:lnTo>
                    <a:pt x="719" y="2447"/>
                  </a:lnTo>
                  <a:lnTo>
                    <a:pt x="712" y="2447"/>
                  </a:lnTo>
                  <a:lnTo>
                    <a:pt x="707" y="2446"/>
                  </a:lnTo>
                  <a:lnTo>
                    <a:pt x="704" y="2445"/>
                  </a:lnTo>
                  <a:lnTo>
                    <a:pt x="699" y="2441"/>
                  </a:lnTo>
                  <a:lnTo>
                    <a:pt x="692" y="2440"/>
                  </a:lnTo>
                  <a:lnTo>
                    <a:pt x="685" y="2439"/>
                  </a:lnTo>
                  <a:lnTo>
                    <a:pt x="675" y="2437"/>
                  </a:lnTo>
                  <a:lnTo>
                    <a:pt x="661" y="2430"/>
                  </a:lnTo>
                  <a:lnTo>
                    <a:pt x="643" y="2421"/>
                  </a:lnTo>
                  <a:lnTo>
                    <a:pt x="637" y="2421"/>
                  </a:lnTo>
                  <a:lnTo>
                    <a:pt x="631" y="2422"/>
                  </a:lnTo>
                  <a:lnTo>
                    <a:pt x="628" y="2424"/>
                  </a:lnTo>
                  <a:lnTo>
                    <a:pt x="624" y="2428"/>
                  </a:lnTo>
                  <a:lnTo>
                    <a:pt x="619" y="2436"/>
                  </a:lnTo>
                  <a:lnTo>
                    <a:pt x="616" y="2445"/>
                  </a:lnTo>
                  <a:lnTo>
                    <a:pt x="615" y="2448"/>
                  </a:lnTo>
                  <a:lnTo>
                    <a:pt x="615" y="2453"/>
                  </a:lnTo>
                  <a:lnTo>
                    <a:pt x="615" y="2458"/>
                  </a:lnTo>
                  <a:lnTo>
                    <a:pt x="615" y="2462"/>
                  </a:lnTo>
                  <a:lnTo>
                    <a:pt x="617" y="2471"/>
                  </a:lnTo>
                  <a:lnTo>
                    <a:pt x="619" y="2481"/>
                  </a:lnTo>
                  <a:lnTo>
                    <a:pt x="621" y="2486"/>
                  </a:lnTo>
                  <a:lnTo>
                    <a:pt x="621" y="2493"/>
                  </a:lnTo>
                  <a:lnTo>
                    <a:pt x="619" y="2500"/>
                  </a:lnTo>
                  <a:lnTo>
                    <a:pt x="618" y="2508"/>
                  </a:lnTo>
                  <a:lnTo>
                    <a:pt x="616" y="2515"/>
                  </a:lnTo>
                  <a:lnTo>
                    <a:pt x="615" y="2519"/>
                  </a:lnTo>
                  <a:lnTo>
                    <a:pt x="613" y="2523"/>
                  </a:lnTo>
                  <a:lnTo>
                    <a:pt x="612" y="2525"/>
                  </a:lnTo>
                  <a:lnTo>
                    <a:pt x="611" y="2524"/>
                  </a:lnTo>
                  <a:lnTo>
                    <a:pt x="609" y="2522"/>
                  </a:lnTo>
                  <a:lnTo>
                    <a:pt x="606" y="2519"/>
                  </a:lnTo>
                  <a:lnTo>
                    <a:pt x="603" y="2517"/>
                  </a:lnTo>
                  <a:lnTo>
                    <a:pt x="599" y="2516"/>
                  </a:lnTo>
                  <a:lnTo>
                    <a:pt x="594" y="2515"/>
                  </a:lnTo>
                  <a:lnTo>
                    <a:pt x="583" y="2514"/>
                  </a:lnTo>
                  <a:lnTo>
                    <a:pt x="569" y="2514"/>
                  </a:lnTo>
                  <a:lnTo>
                    <a:pt x="562" y="2515"/>
                  </a:lnTo>
                  <a:lnTo>
                    <a:pt x="556" y="2516"/>
                  </a:lnTo>
                  <a:lnTo>
                    <a:pt x="550" y="2518"/>
                  </a:lnTo>
                  <a:lnTo>
                    <a:pt x="547" y="2519"/>
                  </a:lnTo>
                  <a:lnTo>
                    <a:pt x="541" y="2525"/>
                  </a:lnTo>
                  <a:lnTo>
                    <a:pt x="535" y="2531"/>
                  </a:lnTo>
                  <a:lnTo>
                    <a:pt x="528" y="2538"/>
                  </a:lnTo>
                  <a:lnTo>
                    <a:pt x="520" y="2543"/>
                  </a:lnTo>
                  <a:lnTo>
                    <a:pt x="512" y="2547"/>
                  </a:lnTo>
                  <a:lnTo>
                    <a:pt x="505" y="2549"/>
                  </a:lnTo>
                  <a:lnTo>
                    <a:pt x="502" y="2552"/>
                  </a:lnTo>
                  <a:lnTo>
                    <a:pt x="498" y="2555"/>
                  </a:lnTo>
                  <a:lnTo>
                    <a:pt x="496" y="2560"/>
                  </a:lnTo>
                  <a:lnTo>
                    <a:pt x="495" y="2565"/>
                  </a:lnTo>
                  <a:lnTo>
                    <a:pt x="493" y="2569"/>
                  </a:lnTo>
                  <a:lnTo>
                    <a:pt x="491" y="2573"/>
                  </a:lnTo>
                  <a:lnTo>
                    <a:pt x="487" y="2577"/>
                  </a:lnTo>
                  <a:lnTo>
                    <a:pt x="483" y="2581"/>
                  </a:lnTo>
                  <a:lnTo>
                    <a:pt x="472" y="2597"/>
                  </a:lnTo>
                  <a:lnTo>
                    <a:pt x="458" y="2613"/>
                  </a:lnTo>
                  <a:lnTo>
                    <a:pt x="453" y="2617"/>
                  </a:lnTo>
                  <a:lnTo>
                    <a:pt x="446" y="2620"/>
                  </a:lnTo>
                  <a:lnTo>
                    <a:pt x="437" y="2623"/>
                  </a:lnTo>
                  <a:lnTo>
                    <a:pt x="428" y="2625"/>
                  </a:lnTo>
                  <a:lnTo>
                    <a:pt x="407" y="2630"/>
                  </a:lnTo>
                  <a:lnTo>
                    <a:pt x="386" y="2632"/>
                  </a:lnTo>
                  <a:lnTo>
                    <a:pt x="370" y="2635"/>
                  </a:lnTo>
                  <a:lnTo>
                    <a:pt x="354" y="2637"/>
                  </a:lnTo>
                  <a:lnTo>
                    <a:pt x="340" y="2640"/>
                  </a:lnTo>
                  <a:lnTo>
                    <a:pt x="328" y="2642"/>
                  </a:lnTo>
                  <a:lnTo>
                    <a:pt x="322" y="2643"/>
                  </a:lnTo>
                  <a:lnTo>
                    <a:pt x="317" y="2644"/>
                  </a:lnTo>
                  <a:lnTo>
                    <a:pt x="313" y="2647"/>
                  </a:lnTo>
                  <a:lnTo>
                    <a:pt x="309" y="2649"/>
                  </a:lnTo>
                  <a:lnTo>
                    <a:pt x="302" y="2654"/>
                  </a:lnTo>
                  <a:lnTo>
                    <a:pt x="296" y="2661"/>
                  </a:lnTo>
                  <a:lnTo>
                    <a:pt x="288" y="2667"/>
                  </a:lnTo>
                  <a:lnTo>
                    <a:pt x="277" y="2673"/>
                  </a:lnTo>
                  <a:lnTo>
                    <a:pt x="266" y="2676"/>
                  </a:lnTo>
                  <a:lnTo>
                    <a:pt x="257" y="2679"/>
                  </a:lnTo>
                  <a:lnTo>
                    <a:pt x="248" y="2680"/>
                  </a:lnTo>
                  <a:lnTo>
                    <a:pt x="240" y="2682"/>
                  </a:lnTo>
                  <a:lnTo>
                    <a:pt x="233" y="2686"/>
                  </a:lnTo>
                  <a:lnTo>
                    <a:pt x="227" y="2689"/>
                  </a:lnTo>
                  <a:lnTo>
                    <a:pt x="222" y="2694"/>
                  </a:lnTo>
                  <a:lnTo>
                    <a:pt x="216" y="2699"/>
                  </a:lnTo>
                  <a:lnTo>
                    <a:pt x="207" y="2704"/>
                  </a:lnTo>
                  <a:lnTo>
                    <a:pt x="196" y="2707"/>
                  </a:lnTo>
                  <a:lnTo>
                    <a:pt x="184" y="2710"/>
                  </a:lnTo>
                  <a:lnTo>
                    <a:pt x="175" y="2714"/>
                  </a:lnTo>
                  <a:lnTo>
                    <a:pt x="166" y="2719"/>
                  </a:lnTo>
                  <a:lnTo>
                    <a:pt x="158" y="2725"/>
                  </a:lnTo>
                  <a:lnTo>
                    <a:pt x="153" y="2729"/>
                  </a:lnTo>
                  <a:lnTo>
                    <a:pt x="147" y="2731"/>
                  </a:lnTo>
                  <a:lnTo>
                    <a:pt x="139" y="2733"/>
                  </a:lnTo>
                  <a:lnTo>
                    <a:pt x="131" y="2735"/>
                  </a:lnTo>
                  <a:lnTo>
                    <a:pt x="111" y="2736"/>
                  </a:lnTo>
                  <a:lnTo>
                    <a:pt x="92" y="2737"/>
                  </a:lnTo>
                  <a:lnTo>
                    <a:pt x="78" y="2737"/>
                  </a:lnTo>
                  <a:lnTo>
                    <a:pt x="65" y="2738"/>
                  </a:lnTo>
                  <a:lnTo>
                    <a:pt x="52" y="2738"/>
                  </a:lnTo>
                  <a:lnTo>
                    <a:pt x="39" y="27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吉林"/>
            <p:cNvSpPr/>
            <p:nvPr/>
          </p:nvSpPr>
          <p:spPr bwMode="auto">
            <a:xfrm>
              <a:off x="6673932" y="2800496"/>
              <a:ext cx="809635" cy="600106"/>
            </a:xfrm>
            <a:custGeom>
              <a:avLst/>
              <a:gdLst>
                <a:gd name="T0" fmla="*/ 3049 w 3070"/>
                <a:gd name="T1" fmla="*/ 1066 h 2270"/>
                <a:gd name="T2" fmla="*/ 2912 w 3070"/>
                <a:gd name="T3" fmla="*/ 1134 h 2270"/>
                <a:gd name="T4" fmla="*/ 2939 w 3070"/>
                <a:gd name="T5" fmla="*/ 1241 h 2270"/>
                <a:gd name="T6" fmla="*/ 2898 w 3070"/>
                <a:gd name="T7" fmla="*/ 1258 h 2270"/>
                <a:gd name="T8" fmla="*/ 2808 w 3070"/>
                <a:gd name="T9" fmla="*/ 1144 h 2270"/>
                <a:gd name="T10" fmla="*/ 2698 w 3070"/>
                <a:gd name="T11" fmla="*/ 1099 h 2270"/>
                <a:gd name="T12" fmla="*/ 2672 w 3070"/>
                <a:gd name="T13" fmla="*/ 1361 h 2270"/>
                <a:gd name="T14" fmla="*/ 2561 w 3070"/>
                <a:gd name="T15" fmla="*/ 1389 h 2270"/>
                <a:gd name="T16" fmla="*/ 2456 w 3070"/>
                <a:gd name="T17" fmla="*/ 1597 h 2270"/>
                <a:gd name="T18" fmla="*/ 2264 w 3070"/>
                <a:gd name="T19" fmla="*/ 1629 h 2270"/>
                <a:gd name="T20" fmla="*/ 2260 w 3070"/>
                <a:gd name="T21" fmla="*/ 1775 h 2270"/>
                <a:gd name="T22" fmla="*/ 2242 w 3070"/>
                <a:gd name="T23" fmla="*/ 1913 h 2270"/>
                <a:gd name="T24" fmla="*/ 2009 w 3070"/>
                <a:gd name="T25" fmla="*/ 1932 h 2270"/>
                <a:gd name="T26" fmla="*/ 1914 w 3070"/>
                <a:gd name="T27" fmla="*/ 1860 h 2270"/>
                <a:gd name="T28" fmla="*/ 1833 w 3070"/>
                <a:gd name="T29" fmla="*/ 1849 h 2270"/>
                <a:gd name="T30" fmla="*/ 1760 w 3070"/>
                <a:gd name="T31" fmla="*/ 1980 h 2270"/>
                <a:gd name="T32" fmla="*/ 1688 w 3070"/>
                <a:gd name="T33" fmla="*/ 2138 h 2270"/>
                <a:gd name="T34" fmla="*/ 1572 w 3070"/>
                <a:gd name="T35" fmla="*/ 2264 h 2270"/>
                <a:gd name="T36" fmla="*/ 1532 w 3070"/>
                <a:gd name="T37" fmla="*/ 2213 h 2270"/>
                <a:gd name="T38" fmla="*/ 1513 w 3070"/>
                <a:gd name="T39" fmla="*/ 2111 h 2270"/>
                <a:gd name="T40" fmla="*/ 1364 w 3070"/>
                <a:gd name="T41" fmla="*/ 1935 h 2270"/>
                <a:gd name="T42" fmla="*/ 1373 w 3070"/>
                <a:gd name="T43" fmla="*/ 1725 h 2270"/>
                <a:gd name="T44" fmla="*/ 1272 w 3070"/>
                <a:gd name="T45" fmla="*/ 1660 h 2270"/>
                <a:gd name="T46" fmla="*/ 1194 w 3070"/>
                <a:gd name="T47" fmla="*/ 1540 h 2270"/>
                <a:gd name="T48" fmla="*/ 1128 w 3070"/>
                <a:gd name="T49" fmla="*/ 1391 h 2270"/>
                <a:gd name="T50" fmla="*/ 1005 w 3070"/>
                <a:gd name="T51" fmla="*/ 1471 h 2270"/>
                <a:gd name="T52" fmla="*/ 986 w 3070"/>
                <a:gd name="T53" fmla="*/ 1381 h 2270"/>
                <a:gd name="T54" fmla="*/ 814 w 3070"/>
                <a:gd name="T55" fmla="*/ 1271 h 2270"/>
                <a:gd name="T56" fmla="*/ 697 w 3070"/>
                <a:gd name="T57" fmla="*/ 1273 h 2270"/>
                <a:gd name="T58" fmla="*/ 677 w 3070"/>
                <a:gd name="T59" fmla="*/ 1175 h 2270"/>
                <a:gd name="T60" fmla="*/ 599 w 3070"/>
                <a:gd name="T61" fmla="*/ 972 h 2270"/>
                <a:gd name="T62" fmla="*/ 463 w 3070"/>
                <a:gd name="T63" fmla="*/ 828 h 2270"/>
                <a:gd name="T64" fmla="*/ 253 w 3070"/>
                <a:gd name="T65" fmla="*/ 865 h 2270"/>
                <a:gd name="T66" fmla="*/ 182 w 3070"/>
                <a:gd name="T67" fmla="*/ 740 h 2270"/>
                <a:gd name="T68" fmla="*/ 191 w 3070"/>
                <a:gd name="T69" fmla="*/ 534 h 2270"/>
                <a:gd name="T70" fmla="*/ 102 w 3070"/>
                <a:gd name="T71" fmla="*/ 366 h 2270"/>
                <a:gd name="T72" fmla="*/ 31 w 3070"/>
                <a:gd name="T73" fmla="*/ 286 h 2270"/>
                <a:gd name="T74" fmla="*/ 95 w 3070"/>
                <a:gd name="T75" fmla="*/ 214 h 2270"/>
                <a:gd name="T76" fmla="*/ 236 w 3070"/>
                <a:gd name="T77" fmla="*/ 229 h 2270"/>
                <a:gd name="T78" fmla="*/ 319 w 3070"/>
                <a:gd name="T79" fmla="*/ 154 h 2270"/>
                <a:gd name="T80" fmla="*/ 441 w 3070"/>
                <a:gd name="T81" fmla="*/ 45 h 2270"/>
                <a:gd name="T82" fmla="*/ 627 w 3070"/>
                <a:gd name="T83" fmla="*/ 1 h 2270"/>
                <a:gd name="T84" fmla="*/ 692 w 3070"/>
                <a:gd name="T85" fmla="*/ 161 h 2270"/>
                <a:gd name="T86" fmla="*/ 851 w 3070"/>
                <a:gd name="T87" fmla="*/ 350 h 2270"/>
                <a:gd name="T88" fmla="*/ 1017 w 3070"/>
                <a:gd name="T89" fmla="*/ 300 h 2270"/>
                <a:gd name="T90" fmla="*/ 1169 w 3070"/>
                <a:gd name="T91" fmla="*/ 275 h 2270"/>
                <a:gd name="T92" fmla="*/ 1297 w 3070"/>
                <a:gd name="T93" fmla="*/ 387 h 2270"/>
                <a:gd name="T94" fmla="*/ 1532 w 3070"/>
                <a:gd name="T95" fmla="*/ 342 h 2270"/>
                <a:gd name="T96" fmla="*/ 1685 w 3070"/>
                <a:gd name="T97" fmla="*/ 452 h 2270"/>
                <a:gd name="T98" fmla="*/ 1715 w 3070"/>
                <a:gd name="T99" fmla="*/ 600 h 2270"/>
                <a:gd name="T100" fmla="*/ 1848 w 3070"/>
                <a:gd name="T101" fmla="*/ 583 h 2270"/>
                <a:gd name="T102" fmla="*/ 1909 w 3070"/>
                <a:gd name="T103" fmla="*/ 738 h 2270"/>
                <a:gd name="T104" fmla="*/ 2029 w 3070"/>
                <a:gd name="T105" fmla="*/ 723 h 2270"/>
                <a:gd name="T106" fmla="*/ 2085 w 3070"/>
                <a:gd name="T107" fmla="*/ 562 h 2270"/>
                <a:gd name="T108" fmla="*/ 2236 w 3070"/>
                <a:gd name="T109" fmla="*/ 802 h 2270"/>
                <a:gd name="T110" fmla="*/ 2365 w 3070"/>
                <a:gd name="T111" fmla="*/ 929 h 2270"/>
                <a:gd name="T112" fmla="*/ 2443 w 3070"/>
                <a:gd name="T113" fmla="*/ 798 h 2270"/>
                <a:gd name="T114" fmla="*/ 2599 w 3070"/>
                <a:gd name="T115" fmla="*/ 669 h 2270"/>
                <a:gd name="T116" fmla="*/ 2722 w 3070"/>
                <a:gd name="T117" fmla="*/ 632 h 2270"/>
                <a:gd name="T118" fmla="*/ 2797 w 3070"/>
                <a:gd name="T119" fmla="*/ 789 h 2270"/>
                <a:gd name="T120" fmla="*/ 2968 w 3070"/>
                <a:gd name="T121" fmla="*/ 823 h 2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0" h="2270">
                  <a:moveTo>
                    <a:pt x="3067" y="833"/>
                  </a:moveTo>
                  <a:lnTo>
                    <a:pt x="3069" y="846"/>
                  </a:lnTo>
                  <a:lnTo>
                    <a:pt x="3070" y="859"/>
                  </a:lnTo>
                  <a:lnTo>
                    <a:pt x="3070" y="874"/>
                  </a:lnTo>
                  <a:lnTo>
                    <a:pt x="3069" y="890"/>
                  </a:lnTo>
                  <a:lnTo>
                    <a:pt x="3067" y="912"/>
                  </a:lnTo>
                  <a:lnTo>
                    <a:pt x="3065" y="937"/>
                  </a:lnTo>
                  <a:lnTo>
                    <a:pt x="3064" y="949"/>
                  </a:lnTo>
                  <a:lnTo>
                    <a:pt x="3063" y="960"/>
                  </a:lnTo>
                  <a:lnTo>
                    <a:pt x="3062" y="970"/>
                  </a:lnTo>
                  <a:lnTo>
                    <a:pt x="3060" y="977"/>
                  </a:lnTo>
                  <a:lnTo>
                    <a:pt x="3055" y="989"/>
                  </a:lnTo>
                  <a:lnTo>
                    <a:pt x="3049" y="997"/>
                  </a:lnTo>
                  <a:lnTo>
                    <a:pt x="3048" y="1000"/>
                  </a:lnTo>
                  <a:lnTo>
                    <a:pt x="3045" y="1005"/>
                  </a:lnTo>
                  <a:lnTo>
                    <a:pt x="3044" y="1010"/>
                  </a:lnTo>
                  <a:lnTo>
                    <a:pt x="3044" y="1015"/>
                  </a:lnTo>
                  <a:lnTo>
                    <a:pt x="3044" y="1024"/>
                  </a:lnTo>
                  <a:lnTo>
                    <a:pt x="3048" y="1034"/>
                  </a:lnTo>
                  <a:lnTo>
                    <a:pt x="3050" y="1041"/>
                  </a:lnTo>
                  <a:lnTo>
                    <a:pt x="3054" y="1048"/>
                  </a:lnTo>
                  <a:lnTo>
                    <a:pt x="3056" y="1054"/>
                  </a:lnTo>
                  <a:lnTo>
                    <a:pt x="3056" y="1060"/>
                  </a:lnTo>
                  <a:lnTo>
                    <a:pt x="3056" y="1062"/>
                  </a:lnTo>
                  <a:lnTo>
                    <a:pt x="3055" y="1065"/>
                  </a:lnTo>
                  <a:lnTo>
                    <a:pt x="3052" y="1066"/>
                  </a:lnTo>
                  <a:lnTo>
                    <a:pt x="3049" y="1066"/>
                  </a:lnTo>
                  <a:lnTo>
                    <a:pt x="3042" y="1063"/>
                  </a:lnTo>
                  <a:lnTo>
                    <a:pt x="3036" y="1062"/>
                  </a:lnTo>
                  <a:lnTo>
                    <a:pt x="3031" y="1062"/>
                  </a:lnTo>
                  <a:lnTo>
                    <a:pt x="3027" y="1063"/>
                  </a:lnTo>
                  <a:lnTo>
                    <a:pt x="3026" y="1063"/>
                  </a:lnTo>
                  <a:lnTo>
                    <a:pt x="3026" y="1065"/>
                  </a:lnTo>
                  <a:lnTo>
                    <a:pt x="3027" y="1066"/>
                  </a:lnTo>
                  <a:lnTo>
                    <a:pt x="3027" y="1067"/>
                  </a:lnTo>
                  <a:lnTo>
                    <a:pt x="3031" y="1071"/>
                  </a:lnTo>
                  <a:lnTo>
                    <a:pt x="3033" y="1075"/>
                  </a:lnTo>
                  <a:lnTo>
                    <a:pt x="3036" y="1080"/>
                  </a:lnTo>
                  <a:lnTo>
                    <a:pt x="3036" y="1085"/>
                  </a:lnTo>
                  <a:lnTo>
                    <a:pt x="3035" y="1087"/>
                  </a:lnTo>
                  <a:lnTo>
                    <a:pt x="3032" y="1090"/>
                  </a:lnTo>
                  <a:lnTo>
                    <a:pt x="3026" y="1092"/>
                  </a:lnTo>
                  <a:lnTo>
                    <a:pt x="3019" y="1095"/>
                  </a:lnTo>
                  <a:lnTo>
                    <a:pt x="3004" y="1100"/>
                  </a:lnTo>
                  <a:lnTo>
                    <a:pt x="2991" y="1105"/>
                  </a:lnTo>
                  <a:lnTo>
                    <a:pt x="2979" y="1110"/>
                  </a:lnTo>
                  <a:lnTo>
                    <a:pt x="2966" y="1116"/>
                  </a:lnTo>
                  <a:lnTo>
                    <a:pt x="2954" y="1122"/>
                  </a:lnTo>
                  <a:lnTo>
                    <a:pt x="2948" y="1125"/>
                  </a:lnTo>
                  <a:lnTo>
                    <a:pt x="2943" y="1126"/>
                  </a:lnTo>
                  <a:lnTo>
                    <a:pt x="2935" y="1126"/>
                  </a:lnTo>
                  <a:lnTo>
                    <a:pt x="2924" y="1128"/>
                  </a:lnTo>
                  <a:lnTo>
                    <a:pt x="2917" y="1130"/>
                  </a:lnTo>
                  <a:lnTo>
                    <a:pt x="2912" y="1134"/>
                  </a:lnTo>
                  <a:lnTo>
                    <a:pt x="2907" y="1139"/>
                  </a:lnTo>
                  <a:lnTo>
                    <a:pt x="2901" y="1149"/>
                  </a:lnTo>
                  <a:lnTo>
                    <a:pt x="2893" y="1158"/>
                  </a:lnTo>
                  <a:lnTo>
                    <a:pt x="2885" y="1169"/>
                  </a:lnTo>
                  <a:lnTo>
                    <a:pt x="2876" y="1176"/>
                  </a:lnTo>
                  <a:lnTo>
                    <a:pt x="2872" y="1179"/>
                  </a:lnTo>
                  <a:lnTo>
                    <a:pt x="2869" y="1182"/>
                  </a:lnTo>
                  <a:lnTo>
                    <a:pt x="2867" y="1186"/>
                  </a:lnTo>
                  <a:lnTo>
                    <a:pt x="2866" y="1189"/>
                  </a:lnTo>
                  <a:lnTo>
                    <a:pt x="2866" y="1192"/>
                  </a:lnTo>
                  <a:lnTo>
                    <a:pt x="2868" y="1195"/>
                  </a:lnTo>
                  <a:lnTo>
                    <a:pt x="2871" y="1198"/>
                  </a:lnTo>
                  <a:lnTo>
                    <a:pt x="2875" y="1199"/>
                  </a:lnTo>
                  <a:lnTo>
                    <a:pt x="2885" y="1199"/>
                  </a:lnTo>
                  <a:lnTo>
                    <a:pt x="2892" y="1198"/>
                  </a:lnTo>
                  <a:lnTo>
                    <a:pt x="2899" y="1194"/>
                  </a:lnTo>
                  <a:lnTo>
                    <a:pt x="2905" y="1191"/>
                  </a:lnTo>
                  <a:lnTo>
                    <a:pt x="2907" y="1191"/>
                  </a:lnTo>
                  <a:lnTo>
                    <a:pt x="2910" y="1191"/>
                  </a:lnTo>
                  <a:lnTo>
                    <a:pt x="2912" y="1192"/>
                  </a:lnTo>
                  <a:lnTo>
                    <a:pt x="2916" y="1193"/>
                  </a:lnTo>
                  <a:lnTo>
                    <a:pt x="2922" y="1201"/>
                  </a:lnTo>
                  <a:lnTo>
                    <a:pt x="2926" y="1212"/>
                  </a:lnTo>
                  <a:lnTo>
                    <a:pt x="2932" y="1223"/>
                  </a:lnTo>
                  <a:lnTo>
                    <a:pt x="2937" y="1232"/>
                  </a:lnTo>
                  <a:lnTo>
                    <a:pt x="2938" y="1236"/>
                  </a:lnTo>
                  <a:lnTo>
                    <a:pt x="2939" y="1241"/>
                  </a:lnTo>
                  <a:lnTo>
                    <a:pt x="2941" y="1244"/>
                  </a:lnTo>
                  <a:lnTo>
                    <a:pt x="2941" y="1250"/>
                  </a:lnTo>
                  <a:lnTo>
                    <a:pt x="2938" y="1258"/>
                  </a:lnTo>
                  <a:lnTo>
                    <a:pt x="2937" y="1267"/>
                  </a:lnTo>
                  <a:lnTo>
                    <a:pt x="2948" y="1283"/>
                  </a:lnTo>
                  <a:lnTo>
                    <a:pt x="2961" y="1300"/>
                  </a:lnTo>
                  <a:lnTo>
                    <a:pt x="2963" y="1303"/>
                  </a:lnTo>
                  <a:lnTo>
                    <a:pt x="2964" y="1307"/>
                  </a:lnTo>
                  <a:lnTo>
                    <a:pt x="2964" y="1309"/>
                  </a:lnTo>
                  <a:lnTo>
                    <a:pt x="2964" y="1312"/>
                  </a:lnTo>
                  <a:lnTo>
                    <a:pt x="2962" y="1313"/>
                  </a:lnTo>
                  <a:lnTo>
                    <a:pt x="2961" y="1314"/>
                  </a:lnTo>
                  <a:lnTo>
                    <a:pt x="2954" y="1311"/>
                  </a:lnTo>
                  <a:lnTo>
                    <a:pt x="2942" y="1300"/>
                  </a:lnTo>
                  <a:lnTo>
                    <a:pt x="2930" y="1287"/>
                  </a:lnTo>
                  <a:lnTo>
                    <a:pt x="2924" y="1277"/>
                  </a:lnTo>
                  <a:lnTo>
                    <a:pt x="2920" y="1269"/>
                  </a:lnTo>
                  <a:lnTo>
                    <a:pt x="2917" y="1258"/>
                  </a:lnTo>
                  <a:lnTo>
                    <a:pt x="2912" y="1249"/>
                  </a:lnTo>
                  <a:lnTo>
                    <a:pt x="2907" y="1244"/>
                  </a:lnTo>
                  <a:lnTo>
                    <a:pt x="2904" y="1242"/>
                  </a:lnTo>
                  <a:lnTo>
                    <a:pt x="2900" y="1242"/>
                  </a:lnTo>
                  <a:lnTo>
                    <a:pt x="2899" y="1243"/>
                  </a:lnTo>
                  <a:lnTo>
                    <a:pt x="2898" y="1245"/>
                  </a:lnTo>
                  <a:lnTo>
                    <a:pt x="2898" y="1249"/>
                  </a:lnTo>
                  <a:lnTo>
                    <a:pt x="2898" y="1254"/>
                  </a:lnTo>
                  <a:lnTo>
                    <a:pt x="2898" y="1258"/>
                  </a:lnTo>
                  <a:lnTo>
                    <a:pt x="2895" y="1262"/>
                  </a:lnTo>
                  <a:lnTo>
                    <a:pt x="2893" y="1264"/>
                  </a:lnTo>
                  <a:lnTo>
                    <a:pt x="2890" y="1265"/>
                  </a:lnTo>
                  <a:lnTo>
                    <a:pt x="2885" y="1265"/>
                  </a:lnTo>
                  <a:lnTo>
                    <a:pt x="2881" y="1264"/>
                  </a:lnTo>
                  <a:lnTo>
                    <a:pt x="2879" y="1261"/>
                  </a:lnTo>
                  <a:lnTo>
                    <a:pt x="2878" y="1256"/>
                  </a:lnTo>
                  <a:lnTo>
                    <a:pt x="2878" y="1251"/>
                  </a:lnTo>
                  <a:lnTo>
                    <a:pt x="2876" y="1248"/>
                  </a:lnTo>
                  <a:lnTo>
                    <a:pt x="2875" y="1244"/>
                  </a:lnTo>
                  <a:lnTo>
                    <a:pt x="2873" y="1243"/>
                  </a:lnTo>
                  <a:lnTo>
                    <a:pt x="2867" y="1241"/>
                  </a:lnTo>
                  <a:lnTo>
                    <a:pt x="2857" y="1238"/>
                  </a:lnTo>
                  <a:lnTo>
                    <a:pt x="2851" y="1237"/>
                  </a:lnTo>
                  <a:lnTo>
                    <a:pt x="2846" y="1235"/>
                  </a:lnTo>
                  <a:lnTo>
                    <a:pt x="2838" y="1231"/>
                  </a:lnTo>
                  <a:lnTo>
                    <a:pt x="2832" y="1226"/>
                  </a:lnTo>
                  <a:lnTo>
                    <a:pt x="2827" y="1221"/>
                  </a:lnTo>
                  <a:lnTo>
                    <a:pt x="2821" y="1216"/>
                  </a:lnTo>
                  <a:lnTo>
                    <a:pt x="2816" y="1208"/>
                  </a:lnTo>
                  <a:lnTo>
                    <a:pt x="2813" y="1201"/>
                  </a:lnTo>
                  <a:lnTo>
                    <a:pt x="2811" y="1194"/>
                  </a:lnTo>
                  <a:lnTo>
                    <a:pt x="2810" y="1186"/>
                  </a:lnTo>
                  <a:lnTo>
                    <a:pt x="2809" y="1178"/>
                  </a:lnTo>
                  <a:lnTo>
                    <a:pt x="2809" y="1169"/>
                  </a:lnTo>
                  <a:lnTo>
                    <a:pt x="2808" y="1155"/>
                  </a:lnTo>
                  <a:lnTo>
                    <a:pt x="2808" y="1144"/>
                  </a:lnTo>
                  <a:lnTo>
                    <a:pt x="2806" y="1141"/>
                  </a:lnTo>
                  <a:lnTo>
                    <a:pt x="2805" y="1137"/>
                  </a:lnTo>
                  <a:lnTo>
                    <a:pt x="2804" y="1134"/>
                  </a:lnTo>
                  <a:lnTo>
                    <a:pt x="2802" y="1132"/>
                  </a:lnTo>
                  <a:lnTo>
                    <a:pt x="2798" y="1130"/>
                  </a:lnTo>
                  <a:lnTo>
                    <a:pt x="2794" y="1130"/>
                  </a:lnTo>
                  <a:lnTo>
                    <a:pt x="2790" y="1130"/>
                  </a:lnTo>
                  <a:lnTo>
                    <a:pt x="2785" y="1130"/>
                  </a:lnTo>
                  <a:lnTo>
                    <a:pt x="2772" y="1134"/>
                  </a:lnTo>
                  <a:lnTo>
                    <a:pt x="2760" y="1135"/>
                  </a:lnTo>
                  <a:lnTo>
                    <a:pt x="2755" y="1134"/>
                  </a:lnTo>
                  <a:lnTo>
                    <a:pt x="2752" y="1132"/>
                  </a:lnTo>
                  <a:lnTo>
                    <a:pt x="2750" y="1130"/>
                  </a:lnTo>
                  <a:lnTo>
                    <a:pt x="2750" y="1125"/>
                  </a:lnTo>
                  <a:lnTo>
                    <a:pt x="2752" y="1122"/>
                  </a:lnTo>
                  <a:lnTo>
                    <a:pt x="2750" y="1118"/>
                  </a:lnTo>
                  <a:lnTo>
                    <a:pt x="2749" y="1115"/>
                  </a:lnTo>
                  <a:lnTo>
                    <a:pt x="2746" y="1112"/>
                  </a:lnTo>
                  <a:lnTo>
                    <a:pt x="2737" y="1110"/>
                  </a:lnTo>
                  <a:lnTo>
                    <a:pt x="2728" y="1110"/>
                  </a:lnTo>
                  <a:lnTo>
                    <a:pt x="2723" y="1110"/>
                  </a:lnTo>
                  <a:lnTo>
                    <a:pt x="2718" y="1109"/>
                  </a:lnTo>
                  <a:lnTo>
                    <a:pt x="2716" y="1106"/>
                  </a:lnTo>
                  <a:lnTo>
                    <a:pt x="2714" y="1104"/>
                  </a:lnTo>
                  <a:lnTo>
                    <a:pt x="2710" y="1100"/>
                  </a:lnTo>
                  <a:lnTo>
                    <a:pt x="2704" y="1098"/>
                  </a:lnTo>
                  <a:lnTo>
                    <a:pt x="2698" y="1099"/>
                  </a:lnTo>
                  <a:lnTo>
                    <a:pt x="2692" y="1103"/>
                  </a:lnTo>
                  <a:lnTo>
                    <a:pt x="2687" y="1107"/>
                  </a:lnTo>
                  <a:lnTo>
                    <a:pt x="2682" y="1112"/>
                  </a:lnTo>
                  <a:lnTo>
                    <a:pt x="2679" y="1116"/>
                  </a:lnTo>
                  <a:lnTo>
                    <a:pt x="2677" y="1120"/>
                  </a:lnTo>
                  <a:lnTo>
                    <a:pt x="2676" y="1128"/>
                  </a:lnTo>
                  <a:lnTo>
                    <a:pt x="2673" y="1135"/>
                  </a:lnTo>
                  <a:lnTo>
                    <a:pt x="2671" y="1151"/>
                  </a:lnTo>
                  <a:lnTo>
                    <a:pt x="2671" y="1167"/>
                  </a:lnTo>
                  <a:lnTo>
                    <a:pt x="2671" y="1181"/>
                  </a:lnTo>
                  <a:lnTo>
                    <a:pt x="2671" y="1200"/>
                  </a:lnTo>
                  <a:lnTo>
                    <a:pt x="2671" y="1218"/>
                  </a:lnTo>
                  <a:lnTo>
                    <a:pt x="2674" y="1233"/>
                  </a:lnTo>
                  <a:lnTo>
                    <a:pt x="2677" y="1246"/>
                  </a:lnTo>
                  <a:lnTo>
                    <a:pt x="2679" y="1257"/>
                  </a:lnTo>
                  <a:lnTo>
                    <a:pt x="2679" y="1269"/>
                  </a:lnTo>
                  <a:lnTo>
                    <a:pt x="2678" y="1281"/>
                  </a:lnTo>
                  <a:lnTo>
                    <a:pt x="2674" y="1293"/>
                  </a:lnTo>
                  <a:lnTo>
                    <a:pt x="2672" y="1301"/>
                  </a:lnTo>
                  <a:lnTo>
                    <a:pt x="2672" y="1308"/>
                  </a:lnTo>
                  <a:lnTo>
                    <a:pt x="2673" y="1320"/>
                  </a:lnTo>
                  <a:lnTo>
                    <a:pt x="2676" y="1331"/>
                  </a:lnTo>
                  <a:lnTo>
                    <a:pt x="2677" y="1339"/>
                  </a:lnTo>
                  <a:lnTo>
                    <a:pt x="2678" y="1346"/>
                  </a:lnTo>
                  <a:lnTo>
                    <a:pt x="2677" y="1353"/>
                  </a:lnTo>
                  <a:lnTo>
                    <a:pt x="2676" y="1357"/>
                  </a:lnTo>
                  <a:lnTo>
                    <a:pt x="2672" y="1361"/>
                  </a:lnTo>
                  <a:lnTo>
                    <a:pt x="2668" y="1362"/>
                  </a:lnTo>
                  <a:lnTo>
                    <a:pt x="2665" y="1363"/>
                  </a:lnTo>
                  <a:lnTo>
                    <a:pt x="2657" y="1365"/>
                  </a:lnTo>
                  <a:lnTo>
                    <a:pt x="2649" y="1366"/>
                  </a:lnTo>
                  <a:lnTo>
                    <a:pt x="2647" y="1368"/>
                  </a:lnTo>
                  <a:lnTo>
                    <a:pt x="2645" y="1369"/>
                  </a:lnTo>
                  <a:lnTo>
                    <a:pt x="2643" y="1371"/>
                  </a:lnTo>
                  <a:lnTo>
                    <a:pt x="2642" y="1374"/>
                  </a:lnTo>
                  <a:lnTo>
                    <a:pt x="2640" y="1381"/>
                  </a:lnTo>
                  <a:lnTo>
                    <a:pt x="2640" y="1389"/>
                  </a:lnTo>
                  <a:lnTo>
                    <a:pt x="2640" y="1394"/>
                  </a:lnTo>
                  <a:lnTo>
                    <a:pt x="2639" y="1397"/>
                  </a:lnTo>
                  <a:lnTo>
                    <a:pt x="2638" y="1402"/>
                  </a:lnTo>
                  <a:lnTo>
                    <a:pt x="2636" y="1405"/>
                  </a:lnTo>
                  <a:lnTo>
                    <a:pt x="2634" y="1407"/>
                  </a:lnTo>
                  <a:lnTo>
                    <a:pt x="2630" y="1408"/>
                  </a:lnTo>
                  <a:lnTo>
                    <a:pt x="2626" y="1408"/>
                  </a:lnTo>
                  <a:lnTo>
                    <a:pt x="2620" y="1405"/>
                  </a:lnTo>
                  <a:lnTo>
                    <a:pt x="2607" y="1397"/>
                  </a:lnTo>
                  <a:lnTo>
                    <a:pt x="2595" y="1390"/>
                  </a:lnTo>
                  <a:lnTo>
                    <a:pt x="2589" y="1388"/>
                  </a:lnTo>
                  <a:lnTo>
                    <a:pt x="2584" y="1386"/>
                  </a:lnTo>
                  <a:lnTo>
                    <a:pt x="2579" y="1384"/>
                  </a:lnTo>
                  <a:lnTo>
                    <a:pt x="2576" y="1384"/>
                  </a:lnTo>
                  <a:lnTo>
                    <a:pt x="2569" y="1386"/>
                  </a:lnTo>
                  <a:lnTo>
                    <a:pt x="2563" y="1388"/>
                  </a:lnTo>
                  <a:lnTo>
                    <a:pt x="2561" y="1389"/>
                  </a:lnTo>
                  <a:lnTo>
                    <a:pt x="2559" y="1391"/>
                  </a:lnTo>
                  <a:lnTo>
                    <a:pt x="2558" y="1394"/>
                  </a:lnTo>
                  <a:lnTo>
                    <a:pt x="2557" y="1397"/>
                  </a:lnTo>
                  <a:lnTo>
                    <a:pt x="2555" y="1405"/>
                  </a:lnTo>
                  <a:lnTo>
                    <a:pt x="2552" y="1412"/>
                  </a:lnTo>
                  <a:lnTo>
                    <a:pt x="2547" y="1418"/>
                  </a:lnTo>
                  <a:lnTo>
                    <a:pt x="2542" y="1422"/>
                  </a:lnTo>
                  <a:lnTo>
                    <a:pt x="2539" y="1427"/>
                  </a:lnTo>
                  <a:lnTo>
                    <a:pt x="2534" y="1433"/>
                  </a:lnTo>
                  <a:lnTo>
                    <a:pt x="2532" y="1441"/>
                  </a:lnTo>
                  <a:lnTo>
                    <a:pt x="2532" y="1451"/>
                  </a:lnTo>
                  <a:lnTo>
                    <a:pt x="2532" y="1464"/>
                  </a:lnTo>
                  <a:lnTo>
                    <a:pt x="2532" y="1479"/>
                  </a:lnTo>
                  <a:lnTo>
                    <a:pt x="2532" y="1488"/>
                  </a:lnTo>
                  <a:lnTo>
                    <a:pt x="2531" y="1495"/>
                  </a:lnTo>
                  <a:lnTo>
                    <a:pt x="2529" y="1500"/>
                  </a:lnTo>
                  <a:lnTo>
                    <a:pt x="2528" y="1503"/>
                  </a:lnTo>
                  <a:lnTo>
                    <a:pt x="2522" y="1512"/>
                  </a:lnTo>
                  <a:lnTo>
                    <a:pt x="2514" y="1521"/>
                  </a:lnTo>
                  <a:lnTo>
                    <a:pt x="2506" y="1532"/>
                  </a:lnTo>
                  <a:lnTo>
                    <a:pt x="2496" y="1541"/>
                  </a:lnTo>
                  <a:lnTo>
                    <a:pt x="2488" y="1552"/>
                  </a:lnTo>
                  <a:lnTo>
                    <a:pt x="2481" y="1566"/>
                  </a:lnTo>
                  <a:lnTo>
                    <a:pt x="2473" y="1579"/>
                  </a:lnTo>
                  <a:lnTo>
                    <a:pt x="2468" y="1589"/>
                  </a:lnTo>
                  <a:lnTo>
                    <a:pt x="2462" y="1594"/>
                  </a:lnTo>
                  <a:lnTo>
                    <a:pt x="2456" y="1597"/>
                  </a:lnTo>
                  <a:lnTo>
                    <a:pt x="2451" y="1598"/>
                  </a:lnTo>
                  <a:lnTo>
                    <a:pt x="2446" y="1598"/>
                  </a:lnTo>
                  <a:lnTo>
                    <a:pt x="2440" y="1598"/>
                  </a:lnTo>
                  <a:lnTo>
                    <a:pt x="2433" y="1597"/>
                  </a:lnTo>
                  <a:lnTo>
                    <a:pt x="2425" y="1596"/>
                  </a:lnTo>
                  <a:lnTo>
                    <a:pt x="2418" y="1595"/>
                  </a:lnTo>
                  <a:lnTo>
                    <a:pt x="2409" y="1595"/>
                  </a:lnTo>
                  <a:lnTo>
                    <a:pt x="2402" y="1596"/>
                  </a:lnTo>
                  <a:lnTo>
                    <a:pt x="2394" y="1597"/>
                  </a:lnTo>
                  <a:lnTo>
                    <a:pt x="2387" y="1599"/>
                  </a:lnTo>
                  <a:lnTo>
                    <a:pt x="2380" y="1603"/>
                  </a:lnTo>
                  <a:lnTo>
                    <a:pt x="2372" y="1607"/>
                  </a:lnTo>
                  <a:lnTo>
                    <a:pt x="2366" y="1611"/>
                  </a:lnTo>
                  <a:lnTo>
                    <a:pt x="2361" y="1615"/>
                  </a:lnTo>
                  <a:lnTo>
                    <a:pt x="2358" y="1617"/>
                  </a:lnTo>
                  <a:lnTo>
                    <a:pt x="2356" y="1618"/>
                  </a:lnTo>
                  <a:lnTo>
                    <a:pt x="2353" y="1618"/>
                  </a:lnTo>
                  <a:lnTo>
                    <a:pt x="2351" y="1617"/>
                  </a:lnTo>
                  <a:lnTo>
                    <a:pt x="2349" y="1616"/>
                  </a:lnTo>
                  <a:lnTo>
                    <a:pt x="2343" y="1616"/>
                  </a:lnTo>
                  <a:lnTo>
                    <a:pt x="2336" y="1617"/>
                  </a:lnTo>
                  <a:lnTo>
                    <a:pt x="2325" y="1620"/>
                  </a:lnTo>
                  <a:lnTo>
                    <a:pt x="2314" y="1622"/>
                  </a:lnTo>
                  <a:lnTo>
                    <a:pt x="2303" y="1623"/>
                  </a:lnTo>
                  <a:lnTo>
                    <a:pt x="2290" y="1624"/>
                  </a:lnTo>
                  <a:lnTo>
                    <a:pt x="2275" y="1627"/>
                  </a:lnTo>
                  <a:lnTo>
                    <a:pt x="2264" y="1629"/>
                  </a:lnTo>
                  <a:lnTo>
                    <a:pt x="2250" y="1630"/>
                  </a:lnTo>
                  <a:lnTo>
                    <a:pt x="2232" y="1633"/>
                  </a:lnTo>
                  <a:lnTo>
                    <a:pt x="2211" y="1636"/>
                  </a:lnTo>
                  <a:lnTo>
                    <a:pt x="2201" y="1639"/>
                  </a:lnTo>
                  <a:lnTo>
                    <a:pt x="2194" y="1641"/>
                  </a:lnTo>
                  <a:lnTo>
                    <a:pt x="2189" y="1643"/>
                  </a:lnTo>
                  <a:lnTo>
                    <a:pt x="2188" y="1647"/>
                  </a:lnTo>
                  <a:lnTo>
                    <a:pt x="2187" y="1651"/>
                  </a:lnTo>
                  <a:lnTo>
                    <a:pt x="2188" y="1653"/>
                  </a:lnTo>
                  <a:lnTo>
                    <a:pt x="2189" y="1655"/>
                  </a:lnTo>
                  <a:lnTo>
                    <a:pt x="2191" y="1658"/>
                  </a:lnTo>
                  <a:lnTo>
                    <a:pt x="2196" y="1665"/>
                  </a:lnTo>
                  <a:lnTo>
                    <a:pt x="2206" y="1671"/>
                  </a:lnTo>
                  <a:lnTo>
                    <a:pt x="2211" y="1674"/>
                  </a:lnTo>
                  <a:lnTo>
                    <a:pt x="2214" y="1679"/>
                  </a:lnTo>
                  <a:lnTo>
                    <a:pt x="2217" y="1689"/>
                  </a:lnTo>
                  <a:lnTo>
                    <a:pt x="2219" y="1708"/>
                  </a:lnTo>
                  <a:lnTo>
                    <a:pt x="2219" y="1711"/>
                  </a:lnTo>
                  <a:lnTo>
                    <a:pt x="2221" y="1723"/>
                  </a:lnTo>
                  <a:lnTo>
                    <a:pt x="2224" y="1736"/>
                  </a:lnTo>
                  <a:lnTo>
                    <a:pt x="2227" y="1747"/>
                  </a:lnTo>
                  <a:lnTo>
                    <a:pt x="2232" y="1756"/>
                  </a:lnTo>
                  <a:lnTo>
                    <a:pt x="2239" y="1765"/>
                  </a:lnTo>
                  <a:lnTo>
                    <a:pt x="2244" y="1768"/>
                  </a:lnTo>
                  <a:lnTo>
                    <a:pt x="2249" y="1771"/>
                  </a:lnTo>
                  <a:lnTo>
                    <a:pt x="2254" y="1773"/>
                  </a:lnTo>
                  <a:lnTo>
                    <a:pt x="2260" y="1775"/>
                  </a:lnTo>
                  <a:lnTo>
                    <a:pt x="2271" y="1779"/>
                  </a:lnTo>
                  <a:lnTo>
                    <a:pt x="2283" y="1784"/>
                  </a:lnTo>
                  <a:lnTo>
                    <a:pt x="2288" y="1786"/>
                  </a:lnTo>
                  <a:lnTo>
                    <a:pt x="2292" y="1790"/>
                  </a:lnTo>
                  <a:lnTo>
                    <a:pt x="2295" y="1793"/>
                  </a:lnTo>
                  <a:lnTo>
                    <a:pt x="2298" y="1797"/>
                  </a:lnTo>
                  <a:lnTo>
                    <a:pt x="2302" y="1811"/>
                  </a:lnTo>
                  <a:lnTo>
                    <a:pt x="2307" y="1821"/>
                  </a:lnTo>
                  <a:lnTo>
                    <a:pt x="2309" y="1825"/>
                  </a:lnTo>
                  <a:lnTo>
                    <a:pt x="2312" y="1831"/>
                  </a:lnTo>
                  <a:lnTo>
                    <a:pt x="2313" y="1836"/>
                  </a:lnTo>
                  <a:lnTo>
                    <a:pt x="2313" y="1840"/>
                  </a:lnTo>
                  <a:lnTo>
                    <a:pt x="2312" y="1844"/>
                  </a:lnTo>
                  <a:lnTo>
                    <a:pt x="2311" y="1849"/>
                  </a:lnTo>
                  <a:lnTo>
                    <a:pt x="2306" y="1859"/>
                  </a:lnTo>
                  <a:lnTo>
                    <a:pt x="2302" y="1868"/>
                  </a:lnTo>
                  <a:lnTo>
                    <a:pt x="2299" y="1878"/>
                  </a:lnTo>
                  <a:lnTo>
                    <a:pt x="2296" y="1888"/>
                  </a:lnTo>
                  <a:lnTo>
                    <a:pt x="2295" y="1897"/>
                  </a:lnTo>
                  <a:lnTo>
                    <a:pt x="2292" y="1904"/>
                  </a:lnTo>
                  <a:lnTo>
                    <a:pt x="2288" y="1910"/>
                  </a:lnTo>
                  <a:lnTo>
                    <a:pt x="2281" y="1916"/>
                  </a:lnTo>
                  <a:lnTo>
                    <a:pt x="2275" y="1918"/>
                  </a:lnTo>
                  <a:lnTo>
                    <a:pt x="2269" y="1919"/>
                  </a:lnTo>
                  <a:lnTo>
                    <a:pt x="2263" y="1919"/>
                  </a:lnTo>
                  <a:lnTo>
                    <a:pt x="2257" y="1918"/>
                  </a:lnTo>
                  <a:lnTo>
                    <a:pt x="2242" y="1913"/>
                  </a:lnTo>
                  <a:lnTo>
                    <a:pt x="2223" y="1905"/>
                  </a:lnTo>
                  <a:lnTo>
                    <a:pt x="2216" y="1904"/>
                  </a:lnTo>
                  <a:lnTo>
                    <a:pt x="2210" y="1903"/>
                  </a:lnTo>
                  <a:lnTo>
                    <a:pt x="2204" y="1904"/>
                  </a:lnTo>
                  <a:lnTo>
                    <a:pt x="2200" y="1905"/>
                  </a:lnTo>
                  <a:lnTo>
                    <a:pt x="2192" y="1910"/>
                  </a:lnTo>
                  <a:lnTo>
                    <a:pt x="2185" y="1917"/>
                  </a:lnTo>
                  <a:lnTo>
                    <a:pt x="2181" y="1919"/>
                  </a:lnTo>
                  <a:lnTo>
                    <a:pt x="2175" y="1922"/>
                  </a:lnTo>
                  <a:lnTo>
                    <a:pt x="2170" y="1924"/>
                  </a:lnTo>
                  <a:lnTo>
                    <a:pt x="2163" y="1926"/>
                  </a:lnTo>
                  <a:lnTo>
                    <a:pt x="2150" y="1929"/>
                  </a:lnTo>
                  <a:lnTo>
                    <a:pt x="2135" y="1931"/>
                  </a:lnTo>
                  <a:lnTo>
                    <a:pt x="2120" y="1935"/>
                  </a:lnTo>
                  <a:lnTo>
                    <a:pt x="2107" y="1936"/>
                  </a:lnTo>
                  <a:lnTo>
                    <a:pt x="2101" y="1937"/>
                  </a:lnTo>
                  <a:lnTo>
                    <a:pt x="2097" y="1936"/>
                  </a:lnTo>
                  <a:lnTo>
                    <a:pt x="2091" y="1936"/>
                  </a:lnTo>
                  <a:lnTo>
                    <a:pt x="2087" y="1933"/>
                  </a:lnTo>
                  <a:lnTo>
                    <a:pt x="2079" y="1931"/>
                  </a:lnTo>
                  <a:lnTo>
                    <a:pt x="2069" y="1929"/>
                  </a:lnTo>
                  <a:lnTo>
                    <a:pt x="2057" y="1929"/>
                  </a:lnTo>
                  <a:lnTo>
                    <a:pt x="2042" y="1932"/>
                  </a:lnTo>
                  <a:lnTo>
                    <a:pt x="2032" y="1933"/>
                  </a:lnTo>
                  <a:lnTo>
                    <a:pt x="2024" y="1935"/>
                  </a:lnTo>
                  <a:lnTo>
                    <a:pt x="2016" y="1933"/>
                  </a:lnTo>
                  <a:lnTo>
                    <a:pt x="2009" y="1932"/>
                  </a:lnTo>
                  <a:lnTo>
                    <a:pt x="2003" y="1930"/>
                  </a:lnTo>
                  <a:lnTo>
                    <a:pt x="1998" y="1926"/>
                  </a:lnTo>
                  <a:lnTo>
                    <a:pt x="1994" y="1923"/>
                  </a:lnTo>
                  <a:lnTo>
                    <a:pt x="1991" y="1917"/>
                  </a:lnTo>
                  <a:lnTo>
                    <a:pt x="1988" y="1912"/>
                  </a:lnTo>
                  <a:lnTo>
                    <a:pt x="1985" y="1908"/>
                  </a:lnTo>
                  <a:lnTo>
                    <a:pt x="1981" y="1906"/>
                  </a:lnTo>
                  <a:lnTo>
                    <a:pt x="1978" y="1906"/>
                  </a:lnTo>
                  <a:lnTo>
                    <a:pt x="1968" y="1906"/>
                  </a:lnTo>
                  <a:lnTo>
                    <a:pt x="1956" y="1907"/>
                  </a:lnTo>
                  <a:lnTo>
                    <a:pt x="1950" y="1907"/>
                  </a:lnTo>
                  <a:lnTo>
                    <a:pt x="1947" y="1906"/>
                  </a:lnTo>
                  <a:lnTo>
                    <a:pt x="1943" y="1904"/>
                  </a:lnTo>
                  <a:lnTo>
                    <a:pt x="1941" y="1903"/>
                  </a:lnTo>
                  <a:lnTo>
                    <a:pt x="1940" y="1900"/>
                  </a:lnTo>
                  <a:lnTo>
                    <a:pt x="1940" y="1898"/>
                  </a:lnTo>
                  <a:lnTo>
                    <a:pt x="1941" y="1895"/>
                  </a:lnTo>
                  <a:lnTo>
                    <a:pt x="1942" y="1893"/>
                  </a:lnTo>
                  <a:lnTo>
                    <a:pt x="1946" y="1889"/>
                  </a:lnTo>
                  <a:lnTo>
                    <a:pt x="1948" y="1886"/>
                  </a:lnTo>
                  <a:lnTo>
                    <a:pt x="1949" y="1884"/>
                  </a:lnTo>
                  <a:lnTo>
                    <a:pt x="1948" y="1879"/>
                  </a:lnTo>
                  <a:lnTo>
                    <a:pt x="1944" y="1875"/>
                  </a:lnTo>
                  <a:lnTo>
                    <a:pt x="1937" y="1872"/>
                  </a:lnTo>
                  <a:lnTo>
                    <a:pt x="1928" y="1868"/>
                  </a:lnTo>
                  <a:lnTo>
                    <a:pt x="1918" y="1863"/>
                  </a:lnTo>
                  <a:lnTo>
                    <a:pt x="1914" y="1860"/>
                  </a:lnTo>
                  <a:lnTo>
                    <a:pt x="1910" y="1857"/>
                  </a:lnTo>
                  <a:lnTo>
                    <a:pt x="1908" y="1854"/>
                  </a:lnTo>
                  <a:lnTo>
                    <a:pt x="1906" y="1851"/>
                  </a:lnTo>
                  <a:lnTo>
                    <a:pt x="1905" y="1844"/>
                  </a:lnTo>
                  <a:lnTo>
                    <a:pt x="1905" y="1837"/>
                  </a:lnTo>
                  <a:lnTo>
                    <a:pt x="1905" y="1834"/>
                  </a:lnTo>
                  <a:lnTo>
                    <a:pt x="1904" y="1831"/>
                  </a:lnTo>
                  <a:lnTo>
                    <a:pt x="1903" y="1830"/>
                  </a:lnTo>
                  <a:lnTo>
                    <a:pt x="1900" y="1828"/>
                  </a:lnTo>
                  <a:lnTo>
                    <a:pt x="1893" y="1826"/>
                  </a:lnTo>
                  <a:lnTo>
                    <a:pt x="1886" y="1825"/>
                  </a:lnTo>
                  <a:lnTo>
                    <a:pt x="1879" y="1824"/>
                  </a:lnTo>
                  <a:lnTo>
                    <a:pt x="1872" y="1822"/>
                  </a:lnTo>
                  <a:lnTo>
                    <a:pt x="1868" y="1821"/>
                  </a:lnTo>
                  <a:lnTo>
                    <a:pt x="1865" y="1818"/>
                  </a:lnTo>
                  <a:lnTo>
                    <a:pt x="1861" y="1815"/>
                  </a:lnTo>
                  <a:lnTo>
                    <a:pt x="1858" y="1811"/>
                  </a:lnTo>
                  <a:lnTo>
                    <a:pt x="1855" y="1807"/>
                  </a:lnTo>
                  <a:lnTo>
                    <a:pt x="1853" y="1807"/>
                  </a:lnTo>
                  <a:lnTo>
                    <a:pt x="1851" y="1809"/>
                  </a:lnTo>
                  <a:lnTo>
                    <a:pt x="1851" y="1812"/>
                  </a:lnTo>
                  <a:lnTo>
                    <a:pt x="1849" y="1815"/>
                  </a:lnTo>
                  <a:lnTo>
                    <a:pt x="1849" y="1818"/>
                  </a:lnTo>
                  <a:lnTo>
                    <a:pt x="1845" y="1831"/>
                  </a:lnTo>
                  <a:lnTo>
                    <a:pt x="1839" y="1845"/>
                  </a:lnTo>
                  <a:lnTo>
                    <a:pt x="1836" y="1848"/>
                  </a:lnTo>
                  <a:lnTo>
                    <a:pt x="1833" y="1849"/>
                  </a:lnTo>
                  <a:lnTo>
                    <a:pt x="1829" y="1849"/>
                  </a:lnTo>
                  <a:lnTo>
                    <a:pt x="1826" y="1849"/>
                  </a:lnTo>
                  <a:lnTo>
                    <a:pt x="1818" y="1848"/>
                  </a:lnTo>
                  <a:lnTo>
                    <a:pt x="1811" y="1847"/>
                  </a:lnTo>
                  <a:lnTo>
                    <a:pt x="1808" y="1847"/>
                  </a:lnTo>
                  <a:lnTo>
                    <a:pt x="1804" y="1848"/>
                  </a:lnTo>
                  <a:lnTo>
                    <a:pt x="1801" y="1851"/>
                  </a:lnTo>
                  <a:lnTo>
                    <a:pt x="1799" y="1859"/>
                  </a:lnTo>
                  <a:lnTo>
                    <a:pt x="1797" y="1866"/>
                  </a:lnTo>
                  <a:lnTo>
                    <a:pt x="1795" y="1872"/>
                  </a:lnTo>
                  <a:lnTo>
                    <a:pt x="1791" y="1876"/>
                  </a:lnTo>
                  <a:lnTo>
                    <a:pt x="1786" y="1880"/>
                  </a:lnTo>
                  <a:lnTo>
                    <a:pt x="1782" y="1885"/>
                  </a:lnTo>
                  <a:lnTo>
                    <a:pt x="1774" y="1892"/>
                  </a:lnTo>
                  <a:lnTo>
                    <a:pt x="1771" y="1897"/>
                  </a:lnTo>
                  <a:lnTo>
                    <a:pt x="1769" y="1900"/>
                  </a:lnTo>
                  <a:lnTo>
                    <a:pt x="1767" y="1905"/>
                  </a:lnTo>
                  <a:lnTo>
                    <a:pt x="1767" y="1910"/>
                  </a:lnTo>
                  <a:lnTo>
                    <a:pt x="1770" y="1917"/>
                  </a:lnTo>
                  <a:lnTo>
                    <a:pt x="1773" y="1922"/>
                  </a:lnTo>
                  <a:lnTo>
                    <a:pt x="1774" y="1925"/>
                  </a:lnTo>
                  <a:lnTo>
                    <a:pt x="1774" y="1929"/>
                  </a:lnTo>
                  <a:lnTo>
                    <a:pt x="1774" y="1933"/>
                  </a:lnTo>
                  <a:lnTo>
                    <a:pt x="1773" y="1941"/>
                  </a:lnTo>
                  <a:lnTo>
                    <a:pt x="1770" y="1956"/>
                  </a:lnTo>
                  <a:lnTo>
                    <a:pt x="1765" y="1969"/>
                  </a:lnTo>
                  <a:lnTo>
                    <a:pt x="1760" y="1980"/>
                  </a:lnTo>
                  <a:lnTo>
                    <a:pt x="1758" y="1992"/>
                  </a:lnTo>
                  <a:lnTo>
                    <a:pt x="1758" y="1995"/>
                  </a:lnTo>
                  <a:lnTo>
                    <a:pt x="1759" y="1999"/>
                  </a:lnTo>
                  <a:lnTo>
                    <a:pt x="1760" y="2001"/>
                  </a:lnTo>
                  <a:lnTo>
                    <a:pt x="1761" y="2005"/>
                  </a:lnTo>
                  <a:lnTo>
                    <a:pt x="1765" y="2008"/>
                  </a:lnTo>
                  <a:lnTo>
                    <a:pt x="1767" y="2014"/>
                  </a:lnTo>
                  <a:lnTo>
                    <a:pt x="1766" y="2015"/>
                  </a:lnTo>
                  <a:lnTo>
                    <a:pt x="1765" y="2018"/>
                  </a:lnTo>
                  <a:lnTo>
                    <a:pt x="1761" y="2019"/>
                  </a:lnTo>
                  <a:lnTo>
                    <a:pt x="1757" y="2019"/>
                  </a:lnTo>
                  <a:lnTo>
                    <a:pt x="1751" y="2019"/>
                  </a:lnTo>
                  <a:lnTo>
                    <a:pt x="1747" y="2019"/>
                  </a:lnTo>
                  <a:lnTo>
                    <a:pt x="1742" y="2020"/>
                  </a:lnTo>
                  <a:lnTo>
                    <a:pt x="1740" y="2021"/>
                  </a:lnTo>
                  <a:lnTo>
                    <a:pt x="1736" y="2025"/>
                  </a:lnTo>
                  <a:lnTo>
                    <a:pt x="1734" y="2027"/>
                  </a:lnTo>
                  <a:lnTo>
                    <a:pt x="1732" y="2032"/>
                  </a:lnTo>
                  <a:lnTo>
                    <a:pt x="1729" y="2037"/>
                  </a:lnTo>
                  <a:lnTo>
                    <a:pt x="1723" y="2052"/>
                  </a:lnTo>
                  <a:lnTo>
                    <a:pt x="1716" y="2073"/>
                  </a:lnTo>
                  <a:lnTo>
                    <a:pt x="1709" y="2095"/>
                  </a:lnTo>
                  <a:lnTo>
                    <a:pt x="1703" y="2114"/>
                  </a:lnTo>
                  <a:lnTo>
                    <a:pt x="1700" y="2122"/>
                  </a:lnTo>
                  <a:lnTo>
                    <a:pt x="1696" y="2128"/>
                  </a:lnTo>
                  <a:lnTo>
                    <a:pt x="1691" y="2134"/>
                  </a:lnTo>
                  <a:lnTo>
                    <a:pt x="1688" y="2138"/>
                  </a:lnTo>
                  <a:lnTo>
                    <a:pt x="1677" y="2146"/>
                  </a:lnTo>
                  <a:lnTo>
                    <a:pt x="1668" y="2157"/>
                  </a:lnTo>
                  <a:lnTo>
                    <a:pt x="1663" y="2162"/>
                  </a:lnTo>
                  <a:lnTo>
                    <a:pt x="1659" y="2168"/>
                  </a:lnTo>
                  <a:lnTo>
                    <a:pt x="1658" y="2172"/>
                  </a:lnTo>
                  <a:lnTo>
                    <a:pt x="1657" y="2177"/>
                  </a:lnTo>
                  <a:lnTo>
                    <a:pt x="1656" y="2185"/>
                  </a:lnTo>
                  <a:lnTo>
                    <a:pt x="1651" y="2194"/>
                  </a:lnTo>
                  <a:lnTo>
                    <a:pt x="1648" y="2197"/>
                  </a:lnTo>
                  <a:lnTo>
                    <a:pt x="1647" y="2202"/>
                  </a:lnTo>
                  <a:lnTo>
                    <a:pt x="1646" y="2208"/>
                  </a:lnTo>
                  <a:lnTo>
                    <a:pt x="1646" y="2213"/>
                  </a:lnTo>
                  <a:lnTo>
                    <a:pt x="1645" y="2223"/>
                  </a:lnTo>
                  <a:lnTo>
                    <a:pt x="1644" y="2233"/>
                  </a:lnTo>
                  <a:lnTo>
                    <a:pt x="1641" y="2237"/>
                  </a:lnTo>
                  <a:lnTo>
                    <a:pt x="1638" y="2239"/>
                  </a:lnTo>
                  <a:lnTo>
                    <a:pt x="1634" y="2241"/>
                  </a:lnTo>
                  <a:lnTo>
                    <a:pt x="1631" y="2244"/>
                  </a:lnTo>
                  <a:lnTo>
                    <a:pt x="1621" y="2245"/>
                  </a:lnTo>
                  <a:lnTo>
                    <a:pt x="1613" y="2246"/>
                  </a:lnTo>
                  <a:lnTo>
                    <a:pt x="1604" y="2246"/>
                  </a:lnTo>
                  <a:lnTo>
                    <a:pt x="1597" y="2247"/>
                  </a:lnTo>
                  <a:lnTo>
                    <a:pt x="1593" y="2248"/>
                  </a:lnTo>
                  <a:lnTo>
                    <a:pt x="1588" y="2251"/>
                  </a:lnTo>
                  <a:lnTo>
                    <a:pt x="1583" y="2254"/>
                  </a:lnTo>
                  <a:lnTo>
                    <a:pt x="1578" y="2258"/>
                  </a:lnTo>
                  <a:lnTo>
                    <a:pt x="1572" y="2264"/>
                  </a:lnTo>
                  <a:lnTo>
                    <a:pt x="1566" y="2267"/>
                  </a:lnTo>
                  <a:lnTo>
                    <a:pt x="1562" y="2269"/>
                  </a:lnTo>
                  <a:lnTo>
                    <a:pt x="1557" y="2270"/>
                  </a:lnTo>
                  <a:lnTo>
                    <a:pt x="1551" y="2270"/>
                  </a:lnTo>
                  <a:lnTo>
                    <a:pt x="1546" y="2269"/>
                  </a:lnTo>
                  <a:lnTo>
                    <a:pt x="1540" y="2265"/>
                  </a:lnTo>
                  <a:lnTo>
                    <a:pt x="1533" y="2263"/>
                  </a:lnTo>
                  <a:lnTo>
                    <a:pt x="1527" y="2262"/>
                  </a:lnTo>
                  <a:lnTo>
                    <a:pt x="1522" y="2262"/>
                  </a:lnTo>
                  <a:lnTo>
                    <a:pt x="1518" y="2263"/>
                  </a:lnTo>
                  <a:lnTo>
                    <a:pt x="1514" y="2264"/>
                  </a:lnTo>
                  <a:lnTo>
                    <a:pt x="1507" y="2266"/>
                  </a:lnTo>
                  <a:lnTo>
                    <a:pt x="1501" y="2267"/>
                  </a:lnTo>
                  <a:lnTo>
                    <a:pt x="1498" y="2267"/>
                  </a:lnTo>
                  <a:lnTo>
                    <a:pt x="1495" y="2267"/>
                  </a:lnTo>
                  <a:lnTo>
                    <a:pt x="1493" y="2266"/>
                  </a:lnTo>
                  <a:lnTo>
                    <a:pt x="1490" y="2265"/>
                  </a:lnTo>
                  <a:lnTo>
                    <a:pt x="1489" y="2263"/>
                  </a:lnTo>
                  <a:lnTo>
                    <a:pt x="1489" y="2262"/>
                  </a:lnTo>
                  <a:lnTo>
                    <a:pt x="1490" y="2259"/>
                  </a:lnTo>
                  <a:lnTo>
                    <a:pt x="1492" y="2257"/>
                  </a:lnTo>
                  <a:lnTo>
                    <a:pt x="1496" y="2252"/>
                  </a:lnTo>
                  <a:lnTo>
                    <a:pt x="1503" y="2246"/>
                  </a:lnTo>
                  <a:lnTo>
                    <a:pt x="1517" y="2232"/>
                  </a:lnTo>
                  <a:lnTo>
                    <a:pt x="1527" y="2220"/>
                  </a:lnTo>
                  <a:lnTo>
                    <a:pt x="1530" y="2216"/>
                  </a:lnTo>
                  <a:lnTo>
                    <a:pt x="1532" y="2213"/>
                  </a:lnTo>
                  <a:lnTo>
                    <a:pt x="1533" y="2209"/>
                  </a:lnTo>
                  <a:lnTo>
                    <a:pt x="1533" y="2206"/>
                  </a:lnTo>
                  <a:lnTo>
                    <a:pt x="1532" y="2200"/>
                  </a:lnTo>
                  <a:lnTo>
                    <a:pt x="1531" y="2191"/>
                  </a:lnTo>
                  <a:lnTo>
                    <a:pt x="1528" y="2184"/>
                  </a:lnTo>
                  <a:lnTo>
                    <a:pt x="1527" y="2177"/>
                  </a:lnTo>
                  <a:lnTo>
                    <a:pt x="1527" y="2174"/>
                  </a:lnTo>
                  <a:lnTo>
                    <a:pt x="1527" y="2171"/>
                  </a:lnTo>
                  <a:lnTo>
                    <a:pt x="1528" y="2169"/>
                  </a:lnTo>
                  <a:lnTo>
                    <a:pt x="1531" y="2166"/>
                  </a:lnTo>
                  <a:lnTo>
                    <a:pt x="1536" y="2162"/>
                  </a:lnTo>
                  <a:lnTo>
                    <a:pt x="1539" y="2156"/>
                  </a:lnTo>
                  <a:lnTo>
                    <a:pt x="1539" y="2153"/>
                  </a:lnTo>
                  <a:lnTo>
                    <a:pt x="1538" y="2151"/>
                  </a:lnTo>
                  <a:lnTo>
                    <a:pt x="1536" y="2149"/>
                  </a:lnTo>
                  <a:lnTo>
                    <a:pt x="1531" y="2145"/>
                  </a:lnTo>
                  <a:lnTo>
                    <a:pt x="1526" y="2143"/>
                  </a:lnTo>
                  <a:lnTo>
                    <a:pt x="1525" y="2140"/>
                  </a:lnTo>
                  <a:lnTo>
                    <a:pt x="1525" y="2136"/>
                  </a:lnTo>
                  <a:lnTo>
                    <a:pt x="1526" y="2132"/>
                  </a:lnTo>
                  <a:lnTo>
                    <a:pt x="1531" y="2122"/>
                  </a:lnTo>
                  <a:lnTo>
                    <a:pt x="1533" y="2113"/>
                  </a:lnTo>
                  <a:lnTo>
                    <a:pt x="1532" y="2112"/>
                  </a:lnTo>
                  <a:lnTo>
                    <a:pt x="1530" y="2111"/>
                  </a:lnTo>
                  <a:lnTo>
                    <a:pt x="1526" y="2109"/>
                  </a:lnTo>
                  <a:lnTo>
                    <a:pt x="1522" y="2109"/>
                  </a:lnTo>
                  <a:lnTo>
                    <a:pt x="1513" y="2111"/>
                  </a:lnTo>
                  <a:lnTo>
                    <a:pt x="1507" y="2111"/>
                  </a:lnTo>
                  <a:lnTo>
                    <a:pt x="1499" y="2111"/>
                  </a:lnTo>
                  <a:lnTo>
                    <a:pt x="1492" y="2108"/>
                  </a:lnTo>
                  <a:lnTo>
                    <a:pt x="1486" y="2105"/>
                  </a:lnTo>
                  <a:lnTo>
                    <a:pt x="1480" y="2099"/>
                  </a:lnTo>
                  <a:lnTo>
                    <a:pt x="1473" y="2088"/>
                  </a:lnTo>
                  <a:lnTo>
                    <a:pt x="1464" y="2071"/>
                  </a:lnTo>
                  <a:lnTo>
                    <a:pt x="1455" y="2051"/>
                  </a:lnTo>
                  <a:lnTo>
                    <a:pt x="1448" y="2034"/>
                  </a:lnTo>
                  <a:lnTo>
                    <a:pt x="1439" y="2019"/>
                  </a:lnTo>
                  <a:lnTo>
                    <a:pt x="1432" y="2006"/>
                  </a:lnTo>
                  <a:lnTo>
                    <a:pt x="1424" y="1994"/>
                  </a:lnTo>
                  <a:lnTo>
                    <a:pt x="1418" y="1985"/>
                  </a:lnTo>
                  <a:lnTo>
                    <a:pt x="1413" y="1975"/>
                  </a:lnTo>
                  <a:lnTo>
                    <a:pt x="1410" y="1964"/>
                  </a:lnTo>
                  <a:lnTo>
                    <a:pt x="1408" y="1955"/>
                  </a:lnTo>
                  <a:lnTo>
                    <a:pt x="1408" y="1945"/>
                  </a:lnTo>
                  <a:lnTo>
                    <a:pt x="1408" y="1943"/>
                  </a:lnTo>
                  <a:lnTo>
                    <a:pt x="1408" y="1942"/>
                  </a:lnTo>
                  <a:lnTo>
                    <a:pt x="1407" y="1941"/>
                  </a:lnTo>
                  <a:lnTo>
                    <a:pt x="1406" y="1939"/>
                  </a:lnTo>
                  <a:lnTo>
                    <a:pt x="1401" y="1938"/>
                  </a:lnTo>
                  <a:lnTo>
                    <a:pt x="1396" y="1938"/>
                  </a:lnTo>
                  <a:lnTo>
                    <a:pt x="1383" y="1938"/>
                  </a:lnTo>
                  <a:lnTo>
                    <a:pt x="1372" y="1937"/>
                  </a:lnTo>
                  <a:lnTo>
                    <a:pt x="1367" y="1936"/>
                  </a:lnTo>
                  <a:lnTo>
                    <a:pt x="1364" y="1935"/>
                  </a:lnTo>
                  <a:lnTo>
                    <a:pt x="1362" y="1931"/>
                  </a:lnTo>
                  <a:lnTo>
                    <a:pt x="1362" y="1928"/>
                  </a:lnTo>
                  <a:lnTo>
                    <a:pt x="1362" y="1918"/>
                  </a:lnTo>
                  <a:lnTo>
                    <a:pt x="1362" y="1907"/>
                  </a:lnTo>
                  <a:lnTo>
                    <a:pt x="1352" y="1889"/>
                  </a:lnTo>
                  <a:lnTo>
                    <a:pt x="1344" y="1878"/>
                  </a:lnTo>
                  <a:lnTo>
                    <a:pt x="1343" y="1868"/>
                  </a:lnTo>
                  <a:lnTo>
                    <a:pt x="1342" y="1856"/>
                  </a:lnTo>
                  <a:lnTo>
                    <a:pt x="1341" y="1843"/>
                  </a:lnTo>
                  <a:lnTo>
                    <a:pt x="1338" y="1830"/>
                  </a:lnTo>
                  <a:lnTo>
                    <a:pt x="1338" y="1824"/>
                  </a:lnTo>
                  <a:lnTo>
                    <a:pt x="1338" y="1819"/>
                  </a:lnTo>
                  <a:lnTo>
                    <a:pt x="1338" y="1815"/>
                  </a:lnTo>
                  <a:lnTo>
                    <a:pt x="1339" y="1811"/>
                  </a:lnTo>
                  <a:lnTo>
                    <a:pt x="1344" y="1803"/>
                  </a:lnTo>
                  <a:lnTo>
                    <a:pt x="1348" y="1796"/>
                  </a:lnTo>
                  <a:lnTo>
                    <a:pt x="1354" y="1785"/>
                  </a:lnTo>
                  <a:lnTo>
                    <a:pt x="1363" y="1772"/>
                  </a:lnTo>
                  <a:lnTo>
                    <a:pt x="1373" y="1758"/>
                  </a:lnTo>
                  <a:lnTo>
                    <a:pt x="1380" y="1746"/>
                  </a:lnTo>
                  <a:lnTo>
                    <a:pt x="1382" y="1742"/>
                  </a:lnTo>
                  <a:lnTo>
                    <a:pt x="1383" y="1739"/>
                  </a:lnTo>
                  <a:lnTo>
                    <a:pt x="1383" y="1735"/>
                  </a:lnTo>
                  <a:lnTo>
                    <a:pt x="1382" y="1733"/>
                  </a:lnTo>
                  <a:lnTo>
                    <a:pt x="1380" y="1730"/>
                  </a:lnTo>
                  <a:lnTo>
                    <a:pt x="1376" y="1728"/>
                  </a:lnTo>
                  <a:lnTo>
                    <a:pt x="1373" y="1725"/>
                  </a:lnTo>
                  <a:lnTo>
                    <a:pt x="1368" y="1724"/>
                  </a:lnTo>
                  <a:lnTo>
                    <a:pt x="1358" y="1722"/>
                  </a:lnTo>
                  <a:lnTo>
                    <a:pt x="1351" y="1722"/>
                  </a:lnTo>
                  <a:lnTo>
                    <a:pt x="1348" y="1723"/>
                  </a:lnTo>
                  <a:lnTo>
                    <a:pt x="1345" y="1725"/>
                  </a:lnTo>
                  <a:lnTo>
                    <a:pt x="1343" y="1729"/>
                  </a:lnTo>
                  <a:lnTo>
                    <a:pt x="1341" y="1734"/>
                  </a:lnTo>
                  <a:lnTo>
                    <a:pt x="1339" y="1737"/>
                  </a:lnTo>
                  <a:lnTo>
                    <a:pt x="1337" y="1741"/>
                  </a:lnTo>
                  <a:lnTo>
                    <a:pt x="1336" y="1742"/>
                  </a:lnTo>
                  <a:lnTo>
                    <a:pt x="1335" y="1742"/>
                  </a:lnTo>
                  <a:lnTo>
                    <a:pt x="1332" y="1737"/>
                  </a:lnTo>
                  <a:lnTo>
                    <a:pt x="1331" y="1730"/>
                  </a:lnTo>
                  <a:lnTo>
                    <a:pt x="1329" y="1722"/>
                  </a:lnTo>
                  <a:lnTo>
                    <a:pt x="1325" y="1714"/>
                  </a:lnTo>
                  <a:lnTo>
                    <a:pt x="1320" y="1703"/>
                  </a:lnTo>
                  <a:lnTo>
                    <a:pt x="1314" y="1690"/>
                  </a:lnTo>
                  <a:lnTo>
                    <a:pt x="1312" y="1683"/>
                  </a:lnTo>
                  <a:lnTo>
                    <a:pt x="1309" y="1678"/>
                  </a:lnTo>
                  <a:lnTo>
                    <a:pt x="1305" y="1673"/>
                  </a:lnTo>
                  <a:lnTo>
                    <a:pt x="1301" y="1671"/>
                  </a:lnTo>
                  <a:lnTo>
                    <a:pt x="1292" y="1668"/>
                  </a:lnTo>
                  <a:lnTo>
                    <a:pt x="1282" y="1667"/>
                  </a:lnTo>
                  <a:lnTo>
                    <a:pt x="1278" y="1667"/>
                  </a:lnTo>
                  <a:lnTo>
                    <a:pt x="1275" y="1666"/>
                  </a:lnTo>
                  <a:lnTo>
                    <a:pt x="1273" y="1662"/>
                  </a:lnTo>
                  <a:lnTo>
                    <a:pt x="1272" y="1660"/>
                  </a:lnTo>
                  <a:lnTo>
                    <a:pt x="1272" y="1652"/>
                  </a:lnTo>
                  <a:lnTo>
                    <a:pt x="1272" y="1641"/>
                  </a:lnTo>
                  <a:lnTo>
                    <a:pt x="1270" y="1636"/>
                  </a:lnTo>
                  <a:lnTo>
                    <a:pt x="1269" y="1632"/>
                  </a:lnTo>
                  <a:lnTo>
                    <a:pt x="1267" y="1627"/>
                  </a:lnTo>
                  <a:lnTo>
                    <a:pt x="1265" y="1622"/>
                  </a:lnTo>
                  <a:lnTo>
                    <a:pt x="1256" y="1613"/>
                  </a:lnTo>
                  <a:lnTo>
                    <a:pt x="1248" y="1603"/>
                  </a:lnTo>
                  <a:lnTo>
                    <a:pt x="1244" y="1598"/>
                  </a:lnTo>
                  <a:lnTo>
                    <a:pt x="1241" y="1594"/>
                  </a:lnTo>
                  <a:lnTo>
                    <a:pt x="1240" y="1589"/>
                  </a:lnTo>
                  <a:lnTo>
                    <a:pt x="1238" y="1584"/>
                  </a:lnTo>
                  <a:lnTo>
                    <a:pt x="1236" y="1573"/>
                  </a:lnTo>
                  <a:lnTo>
                    <a:pt x="1236" y="1563"/>
                  </a:lnTo>
                  <a:lnTo>
                    <a:pt x="1235" y="1558"/>
                  </a:lnTo>
                  <a:lnTo>
                    <a:pt x="1234" y="1553"/>
                  </a:lnTo>
                  <a:lnTo>
                    <a:pt x="1232" y="1550"/>
                  </a:lnTo>
                  <a:lnTo>
                    <a:pt x="1230" y="1546"/>
                  </a:lnTo>
                  <a:lnTo>
                    <a:pt x="1228" y="1542"/>
                  </a:lnTo>
                  <a:lnTo>
                    <a:pt x="1225" y="1541"/>
                  </a:lnTo>
                  <a:lnTo>
                    <a:pt x="1222" y="1540"/>
                  </a:lnTo>
                  <a:lnTo>
                    <a:pt x="1218" y="1540"/>
                  </a:lnTo>
                  <a:lnTo>
                    <a:pt x="1211" y="1540"/>
                  </a:lnTo>
                  <a:lnTo>
                    <a:pt x="1204" y="1541"/>
                  </a:lnTo>
                  <a:lnTo>
                    <a:pt x="1202" y="1541"/>
                  </a:lnTo>
                  <a:lnTo>
                    <a:pt x="1198" y="1541"/>
                  </a:lnTo>
                  <a:lnTo>
                    <a:pt x="1194" y="1540"/>
                  </a:lnTo>
                  <a:lnTo>
                    <a:pt x="1191" y="1538"/>
                  </a:lnTo>
                  <a:lnTo>
                    <a:pt x="1187" y="1535"/>
                  </a:lnTo>
                  <a:lnTo>
                    <a:pt x="1186" y="1532"/>
                  </a:lnTo>
                  <a:lnTo>
                    <a:pt x="1184" y="1528"/>
                  </a:lnTo>
                  <a:lnTo>
                    <a:pt x="1182" y="1523"/>
                  </a:lnTo>
                  <a:lnTo>
                    <a:pt x="1180" y="1512"/>
                  </a:lnTo>
                  <a:lnTo>
                    <a:pt x="1177" y="1497"/>
                  </a:lnTo>
                  <a:lnTo>
                    <a:pt x="1174" y="1489"/>
                  </a:lnTo>
                  <a:lnTo>
                    <a:pt x="1169" y="1483"/>
                  </a:lnTo>
                  <a:lnTo>
                    <a:pt x="1165" y="1477"/>
                  </a:lnTo>
                  <a:lnTo>
                    <a:pt x="1160" y="1472"/>
                  </a:lnTo>
                  <a:lnTo>
                    <a:pt x="1150" y="1463"/>
                  </a:lnTo>
                  <a:lnTo>
                    <a:pt x="1143" y="1454"/>
                  </a:lnTo>
                  <a:lnTo>
                    <a:pt x="1141" y="1450"/>
                  </a:lnTo>
                  <a:lnTo>
                    <a:pt x="1140" y="1446"/>
                  </a:lnTo>
                  <a:lnTo>
                    <a:pt x="1140" y="1443"/>
                  </a:lnTo>
                  <a:lnTo>
                    <a:pt x="1141" y="1439"/>
                  </a:lnTo>
                  <a:lnTo>
                    <a:pt x="1143" y="1432"/>
                  </a:lnTo>
                  <a:lnTo>
                    <a:pt x="1146" y="1424"/>
                  </a:lnTo>
                  <a:lnTo>
                    <a:pt x="1146" y="1419"/>
                  </a:lnTo>
                  <a:lnTo>
                    <a:pt x="1144" y="1414"/>
                  </a:lnTo>
                  <a:lnTo>
                    <a:pt x="1143" y="1410"/>
                  </a:lnTo>
                  <a:lnTo>
                    <a:pt x="1142" y="1408"/>
                  </a:lnTo>
                  <a:lnTo>
                    <a:pt x="1137" y="1402"/>
                  </a:lnTo>
                  <a:lnTo>
                    <a:pt x="1133" y="1397"/>
                  </a:lnTo>
                  <a:lnTo>
                    <a:pt x="1129" y="1394"/>
                  </a:lnTo>
                  <a:lnTo>
                    <a:pt x="1128" y="1391"/>
                  </a:lnTo>
                  <a:lnTo>
                    <a:pt x="1127" y="1388"/>
                  </a:lnTo>
                  <a:lnTo>
                    <a:pt x="1125" y="1384"/>
                  </a:lnTo>
                  <a:lnTo>
                    <a:pt x="1127" y="1368"/>
                  </a:lnTo>
                  <a:lnTo>
                    <a:pt x="1129" y="1351"/>
                  </a:lnTo>
                  <a:lnTo>
                    <a:pt x="1129" y="1347"/>
                  </a:lnTo>
                  <a:lnTo>
                    <a:pt x="1127" y="1344"/>
                  </a:lnTo>
                  <a:lnTo>
                    <a:pt x="1124" y="1342"/>
                  </a:lnTo>
                  <a:lnTo>
                    <a:pt x="1122" y="1340"/>
                  </a:lnTo>
                  <a:lnTo>
                    <a:pt x="1116" y="1339"/>
                  </a:lnTo>
                  <a:lnTo>
                    <a:pt x="1110" y="1340"/>
                  </a:lnTo>
                  <a:lnTo>
                    <a:pt x="1104" y="1343"/>
                  </a:lnTo>
                  <a:lnTo>
                    <a:pt x="1099" y="1346"/>
                  </a:lnTo>
                  <a:lnTo>
                    <a:pt x="1095" y="1351"/>
                  </a:lnTo>
                  <a:lnTo>
                    <a:pt x="1090" y="1357"/>
                  </a:lnTo>
                  <a:lnTo>
                    <a:pt x="1083" y="1371"/>
                  </a:lnTo>
                  <a:lnTo>
                    <a:pt x="1073" y="1390"/>
                  </a:lnTo>
                  <a:lnTo>
                    <a:pt x="1065" y="1409"/>
                  </a:lnTo>
                  <a:lnTo>
                    <a:pt x="1058" y="1425"/>
                  </a:lnTo>
                  <a:lnTo>
                    <a:pt x="1051" y="1437"/>
                  </a:lnTo>
                  <a:lnTo>
                    <a:pt x="1043" y="1447"/>
                  </a:lnTo>
                  <a:lnTo>
                    <a:pt x="1035" y="1457"/>
                  </a:lnTo>
                  <a:lnTo>
                    <a:pt x="1027" y="1466"/>
                  </a:lnTo>
                  <a:lnTo>
                    <a:pt x="1022" y="1469"/>
                  </a:lnTo>
                  <a:lnTo>
                    <a:pt x="1018" y="1471"/>
                  </a:lnTo>
                  <a:lnTo>
                    <a:pt x="1014" y="1472"/>
                  </a:lnTo>
                  <a:lnTo>
                    <a:pt x="1010" y="1472"/>
                  </a:lnTo>
                  <a:lnTo>
                    <a:pt x="1005" y="1471"/>
                  </a:lnTo>
                  <a:lnTo>
                    <a:pt x="1002" y="1469"/>
                  </a:lnTo>
                  <a:lnTo>
                    <a:pt x="998" y="1466"/>
                  </a:lnTo>
                  <a:lnTo>
                    <a:pt x="993" y="1464"/>
                  </a:lnTo>
                  <a:lnTo>
                    <a:pt x="990" y="1460"/>
                  </a:lnTo>
                  <a:lnTo>
                    <a:pt x="989" y="1456"/>
                  </a:lnTo>
                  <a:lnTo>
                    <a:pt x="988" y="1452"/>
                  </a:lnTo>
                  <a:lnTo>
                    <a:pt x="988" y="1449"/>
                  </a:lnTo>
                  <a:lnTo>
                    <a:pt x="990" y="1440"/>
                  </a:lnTo>
                  <a:lnTo>
                    <a:pt x="993" y="1435"/>
                  </a:lnTo>
                  <a:lnTo>
                    <a:pt x="996" y="1431"/>
                  </a:lnTo>
                  <a:lnTo>
                    <a:pt x="998" y="1427"/>
                  </a:lnTo>
                  <a:lnTo>
                    <a:pt x="997" y="1425"/>
                  </a:lnTo>
                  <a:lnTo>
                    <a:pt x="996" y="1424"/>
                  </a:lnTo>
                  <a:lnTo>
                    <a:pt x="995" y="1422"/>
                  </a:lnTo>
                  <a:lnTo>
                    <a:pt x="991" y="1421"/>
                  </a:lnTo>
                  <a:lnTo>
                    <a:pt x="985" y="1421"/>
                  </a:lnTo>
                  <a:lnTo>
                    <a:pt x="979" y="1419"/>
                  </a:lnTo>
                  <a:lnTo>
                    <a:pt x="978" y="1418"/>
                  </a:lnTo>
                  <a:lnTo>
                    <a:pt x="977" y="1416"/>
                  </a:lnTo>
                  <a:lnTo>
                    <a:pt x="976" y="1414"/>
                  </a:lnTo>
                  <a:lnTo>
                    <a:pt x="976" y="1412"/>
                  </a:lnTo>
                  <a:lnTo>
                    <a:pt x="977" y="1407"/>
                  </a:lnTo>
                  <a:lnTo>
                    <a:pt x="978" y="1400"/>
                  </a:lnTo>
                  <a:lnTo>
                    <a:pt x="982" y="1394"/>
                  </a:lnTo>
                  <a:lnTo>
                    <a:pt x="985" y="1387"/>
                  </a:lnTo>
                  <a:lnTo>
                    <a:pt x="986" y="1383"/>
                  </a:lnTo>
                  <a:lnTo>
                    <a:pt x="986" y="1381"/>
                  </a:lnTo>
                  <a:lnTo>
                    <a:pt x="986" y="1378"/>
                  </a:lnTo>
                  <a:lnTo>
                    <a:pt x="986" y="1375"/>
                  </a:lnTo>
                  <a:lnTo>
                    <a:pt x="984" y="1372"/>
                  </a:lnTo>
                  <a:lnTo>
                    <a:pt x="982" y="1369"/>
                  </a:lnTo>
                  <a:lnTo>
                    <a:pt x="978" y="1366"/>
                  </a:lnTo>
                  <a:lnTo>
                    <a:pt x="973" y="1363"/>
                  </a:lnTo>
                  <a:lnTo>
                    <a:pt x="967" y="1358"/>
                  </a:lnTo>
                  <a:lnTo>
                    <a:pt x="963" y="1355"/>
                  </a:lnTo>
                  <a:lnTo>
                    <a:pt x="958" y="1350"/>
                  </a:lnTo>
                  <a:lnTo>
                    <a:pt x="954" y="1344"/>
                  </a:lnTo>
                  <a:lnTo>
                    <a:pt x="948" y="1334"/>
                  </a:lnTo>
                  <a:lnTo>
                    <a:pt x="946" y="1325"/>
                  </a:lnTo>
                  <a:lnTo>
                    <a:pt x="945" y="1321"/>
                  </a:lnTo>
                  <a:lnTo>
                    <a:pt x="944" y="1318"/>
                  </a:lnTo>
                  <a:lnTo>
                    <a:pt x="941" y="1315"/>
                  </a:lnTo>
                  <a:lnTo>
                    <a:pt x="939" y="1314"/>
                  </a:lnTo>
                  <a:lnTo>
                    <a:pt x="932" y="1312"/>
                  </a:lnTo>
                  <a:lnTo>
                    <a:pt x="922" y="1311"/>
                  </a:lnTo>
                  <a:lnTo>
                    <a:pt x="911" y="1311"/>
                  </a:lnTo>
                  <a:lnTo>
                    <a:pt x="901" y="1308"/>
                  </a:lnTo>
                  <a:lnTo>
                    <a:pt x="890" y="1307"/>
                  </a:lnTo>
                  <a:lnTo>
                    <a:pt x="879" y="1303"/>
                  </a:lnTo>
                  <a:lnTo>
                    <a:pt x="865" y="1299"/>
                  </a:lnTo>
                  <a:lnTo>
                    <a:pt x="847" y="1290"/>
                  </a:lnTo>
                  <a:lnTo>
                    <a:pt x="831" y="1283"/>
                  </a:lnTo>
                  <a:lnTo>
                    <a:pt x="819" y="1275"/>
                  </a:lnTo>
                  <a:lnTo>
                    <a:pt x="814" y="1271"/>
                  </a:lnTo>
                  <a:lnTo>
                    <a:pt x="809" y="1268"/>
                  </a:lnTo>
                  <a:lnTo>
                    <a:pt x="806" y="1263"/>
                  </a:lnTo>
                  <a:lnTo>
                    <a:pt x="802" y="1257"/>
                  </a:lnTo>
                  <a:lnTo>
                    <a:pt x="796" y="1246"/>
                  </a:lnTo>
                  <a:lnTo>
                    <a:pt x="791" y="1236"/>
                  </a:lnTo>
                  <a:lnTo>
                    <a:pt x="789" y="1231"/>
                  </a:lnTo>
                  <a:lnTo>
                    <a:pt x="783" y="1227"/>
                  </a:lnTo>
                  <a:lnTo>
                    <a:pt x="778" y="1225"/>
                  </a:lnTo>
                  <a:lnTo>
                    <a:pt x="772" y="1224"/>
                  </a:lnTo>
                  <a:lnTo>
                    <a:pt x="769" y="1223"/>
                  </a:lnTo>
                  <a:lnTo>
                    <a:pt x="765" y="1221"/>
                  </a:lnTo>
                  <a:lnTo>
                    <a:pt x="763" y="1221"/>
                  </a:lnTo>
                  <a:lnTo>
                    <a:pt x="759" y="1223"/>
                  </a:lnTo>
                  <a:lnTo>
                    <a:pt x="757" y="1226"/>
                  </a:lnTo>
                  <a:lnTo>
                    <a:pt x="756" y="1231"/>
                  </a:lnTo>
                  <a:lnTo>
                    <a:pt x="755" y="1237"/>
                  </a:lnTo>
                  <a:lnTo>
                    <a:pt x="753" y="1243"/>
                  </a:lnTo>
                  <a:lnTo>
                    <a:pt x="752" y="1250"/>
                  </a:lnTo>
                  <a:lnTo>
                    <a:pt x="750" y="1260"/>
                  </a:lnTo>
                  <a:lnTo>
                    <a:pt x="749" y="1271"/>
                  </a:lnTo>
                  <a:lnTo>
                    <a:pt x="747" y="1283"/>
                  </a:lnTo>
                  <a:lnTo>
                    <a:pt x="747" y="1286"/>
                  </a:lnTo>
                  <a:lnTo>
                    <a:pt x="731" y="1282"/>
                  </a:lnTo>
                  <a:lnTo>
                    <a:pt x="724" y="1281"/>
                  </a:lnTo>
                  <a:lnTo>
                    <a:pt x="717" y="1277"/>
                  </a:lnTo>
                  <a:lnTo>
                    <a:pt x="707" y="1275"/>
                  </a:lnTo>
                  <a:lnTo>
                    <a:pt x="697" y="1273"/>
                  </a:lnTo>
                  <a:lnTo>
                    <a:pt x="687" y="1270"/>
                  </a:lnTo>
                  <a:lnTo>
                    <a:pt x="676" y="1268"/>
                  </a:lnTo>
                  <a:lnTo>
                    <a:pt x="662" y="1264"/>
                  </a:lnTo>
                  <a:lnTo>
                    <a:pt x="648" y="1261"/>
                  </a:lnTo>
                  <a:lnTo>
                    <a:pt x="642" y="1258"/>
                  </a:lnTo>
                  <a:lnTo>
                    <a:pt x="636" y="1256"/>
                  </a:lnTo>
                  <a:lnTo>
                    <a:pt x="631" y="1251"/>
                  </a:lnTo>
                  <a:lnTo>
                    <a:pt x="626" y="1246"/>
                  </a:lnTo>
                  <a:lnTo>
                    <a:pt x="624" y="1241"/>
                  </a:lnTo>
                  <a:lnTo>
                    <a:pt x="623" y="1235"/>
                  </a:lnTo>
                  <a:lnTo>
                    <a:pt x="623" y="1229"/>
                  </a:lnTo>
                  <a:lnTo>
                    <a:pt x="624" y="1224"/>
                  </a:lnTo>
                  <a:lnTo>
                    <a:pt x="626" y="1219"/>
                  </a:lnTo>
                  <a:lnTo>
                    <a:pt x="629" y="1216"/>
                  </a:lnTo>
                  <a:lnTo>
                    <a:pt x="633" y="1212"/>
                  </a:lnTo>
                  <a:lnTo>
                    <a:pt x="637" y="1208"/>
                  </a:lnTo>
                  <a:lnTo>
                    <a:pt x="651" y="1199"/>
                  </a:lnTo>
                  <a:lnTo>
                    <a:pt x="662" y="1191"/>
                  </a:lnTo>
                  <a:lnTo>
                    <a:pt x="665" y="1189"/>
                  </a:lnTo>
                  <a:lnTo>
                    <a:pt x="669" y="1191"/>
                  </a:lnTo>
                  <a:lnTo>
                    <a:pt x="670" y="1192"/>
                  </a:lnTo>
                  <a:lnTo>
                    <a:pt x="673" y="1194"/>
                  </a:lnTo>
                  <a:lnTo>
                    <a:pt x="675" y="1194"/>
                  </a:lnTo>
                  <a:lnTo>
                    <a:pt x="677" y="1192"/>
                  </a:lnTo>
                  <a:lnTo>
                    <a:pt x="678" y="1189"/>
                  </a:lnTo>
                  <a:lnTo>
                    <a:pt x="678" y="1185"/>
                  </a:lnTo>
                  <a:lnTo>
                    <a:pt x="677" y="1175"/>
                  </a:lnTo>
                  <a:lnTo>
                    <a:pt x="676" y="1169"/>
                  </a:lnTo>
                  <a:lnTo>
                    <a:pt x="676" y="1162"/>
                  </a:lnTo>
                  <a:lnTo>
                    <a:pt x="674" y="1154"/>
                  </a:lnTo>
                  <a:lnTo>
                    <a:pt x="671" y="1147"/>
                  </a:lnTo>
                  <a:lnTo>
                    <a:pt x="667" y="1141"/>
                  </a:lnTo>
                  <a:lnTo>
                    <a:pt x="662" y="1135"/>
                  </a:lnTo>
                  <a:lnTo>
                    <a:pt x="657" y="1128"/>
                  </a:lnTo>
                  <a:lnTo>
                    <a:pt x="653" y="1120"/>
                  </a:lnTo>
                  <a:lnTo>
                    <a:pt x="650" y="1112"/>
                  </a:lnTo>
                  <a:lnTo>
                    <a:pt x="646" y="1105"/>
                  </a:lnTo>
                  <a:lnTo>
                    <a:pt x="643" y="1097"/>
                  </a:lnTo>
                  <a:lnTo>
                    <a:pt x="640" y="1088"/>
                  </a:lnTo>
                  <a:lnTo>
                    <a:pt x="639" y="1080"/>
                  </a:lnTo>
                  <a:lnTo>
                    <a:pt x="637" y="1066"/>
                  </a:lnTo>
                  <a:lnTo>
                    <a:pt x="632" y="1052"/>
                  </a:lnTo>
                  <a:lnTo>
                    <a:pt x="629" y="1046"/>
                  </a:lnTo>
                  <a:lnTo>
                    <a:pt x="625" y="1040"/>
                  </a:lnTo>
                  <a:lnTo>
                    <a:pt x="620" y="1035"/>
                  </a:lnTo>
                  <a:lnTo>
                    <a:pt x="615" y="1030"/>
                  </a:lnTo>
                  <a:lnTo>
                    <a:pt x="606" y="1022"/>
                  </a:lnTo>
                  <a:lnTo>
                    <a:pt x="599" y="1013"/>
                  </a:lnTo>
                  <a:lnTo>
                    <a:pt x="596" y="1010"/>
                  </a:lnTo>
                  <a:lnTo>
                    <a:pt x="595" y="1005"/>
                  </a:lnTo>
                  <a:lnTo>
                    <a:pt x="595" y="1000"/>
                  </a:lnTo>
                  <a:lnTo>
                    <a:pt x="595" y="996"/>
                  </a:lnTo>
                  <a:lnTo>
                    <a:pt x="596" y="984"/>
                  </a:lnTo>
                  <a:lnTo>
                    <a:pt x="599" y="972"/>
                  </a:lnTo>
                  <a:lnTo>
                    <a:pt x="600" y="966"/>
                  </a:lnTo>
                  <a:lnTo>
                    <a:pt x="599" y="960"/>
                  </a:lnTo>
                  <a:lnTo>
                    <a:pt x="596" y="954"/>
                  </a:lnTo>
                  <a:lnTo>
                    <a:pt x="593" y="949"/>
                  </a:lnTo>
                  <a:lnTo>
                    <a:pt x="583" y="940"/>
                  </a:lnTo>
                  <a:lnTo>
                    <a:pt x="574" y="928"/>
                  </a:lnTo>
                  <a:lnTo>
                    <a:pt x="563" y="916"/>
                  </a:lnTo>
                  <a:lnTo>
                    <a:pt x="554" y="903"/>
                  </a:lnTo>
                  <a:lnTo>
                    <a:pt x="545" y="891"/>
                  </a:lnTo>
                  <a:lnTo>
                    <a:pt x="536" y="880"/>
                  </a:lnTo>
                  <a:lnTo>
                    <a:pt x="527" y="871"/>
                  </a:lnTo>
                  <a:lnTo>
                    <a:pt x="520" y="863"/>
                  </a:lnTo>
                  <a:lnTo>
                    <a:pt x="517" y="859"/>
                  </a:lnTo>
                  <a:lnTo>
                    <a:pt x="514" y="855"/>
                  </a:lnTo>
                  <a:lnTo>
                    <a:pt x="512" y="851"/>
                  </a:lnTo>
                  <a:lnTo>
                    <a:pt x="511" y="845"/>
                  </a:lnTo>
                  <a:lnTo>
                    <a:pt x="510" y="833"/>
                  </a:lnTo>
                  <a:lnTo>
                    <a:pt x="510" y="822"/>
                  </a:lnTo>
                  <a:lnTo>
                    <a:pt x="511" y="813"/>
                  </a:lnTo>
                  <a:lnTo>
                    <a:pt x="510" y="808"/>
                  </a:lnTo>
                  <a:lnTo>
                    <a:pt x="506" y="807"/>
                  </a:lnTo>
                  <a:lnTo>
                    <a:pt x="499" y="805"/>
                  </a:lnTo>
                  <a:lnTo>
                    <a:pt x="494" y="807"/>
                  </a:lnTo>
                  <a:lnTo>
                    <a:pt x="488" y="809"/>
                  </a:lnTo>
                  <a:lnTo>
                    <a:pt x="482" y="813"/>
                  </a:lnTo>
                  <a:lnTo>
                    <a:pt x="476" y="817"/>
                  </a:lnTo>
                  <a:lnTo>
                    <a:pt x="463" y="828"/>
                  </a:lnTo>
                  <a:lnTo>
                    <a:pt x="451" y="838"/>
                  </a:lnTo>
                  <a:lnTo>
                    <a:pt x="436" y="852"/>
                  </a:lnTo>
                  <a:lnTo>
                    <a:pt x="417" y="873"/>
                  </a:lnTo>
                  <a:lnTo>
                    <a:pt x="396" y="896"/>
                  </a:lnTo>
                  <a:lnTo>
                    <a:pt x="375" y="914"/>
                  </a:lnTo>
                  <a:lnTo>
                    <a:pt x="355" y="929"/>
                  </a:lnTo>
                  <a:lnTo>
                    <a:pt x="335" y="945"/>
                  </a:lnTo>
                  <a:lnTo>
                    <a:pt x="317" y="956"/>
                  </a:lnTo>
                  <a:lnTo>
                    <a:pt x="306" y="965"/>
                  </a:lnTo>
                  <a:lnTo>
                    <a:pt x="303" y="966"/>
                  </a:lnTo>
                  <a:lnTo>
                    <a:pt x="298" y="967"/>
                  </a:lnTo>
                  <a:lnTo>
                    <a:pt x="292" y="967"/>
                  </a:lnTo>
                  <a:lnTo>
                    <a:pt x="286" y="967"/>
                  </a:lnTo>
                  <a:lnTo>
                    <a:pt x="281" y="966"/>
                  </a:lnTo>
                  <a:lnTo>
                    <a:pt x="275" y="962"/>
                  </a:lnTo>
                  <a:lnTo>
                    <a:pt x="270" y="959"/>
                  </a:lnTo>
                  <a:lnTo>
                    <a:pt x="265" y="954"/>
                  </a:lnTo>
                  <a:lnTo>
                    <a:pt x="261" y="948"/>
                  </a:lnTo>
                  <a:lnTo>
                    <a:pt x="259" y="941"/>
                  </a:lnTo>
                  <a:lnTo>
                    <a:pt x="258" y="934"/>
                  </a:lnTo>
                  <a:lnTo>
                    <a:pt x="256" y="926"/>
                  </a:lnTo>
                  <a:lnTo>
                    <a:pt x="255" y="910"/>
                  </a:lnTo>
                  <a:lnTo>
                    <a:pt x="256" y="897"/>
                  </a:lnTo>
                  <a:lnTo>
                    <a:pt x="256" y="885"/>
                  </a:lnTo>
                  <a:lnTo>
                    <a:pt x="256" y="873"/>
                  </a:lnTo>
                  <a:lnTo>
                    <a:pt x="255" y="868"/>
                  </a:lnTo>
                  <a:lnTo>
                    <a:pt x="253" y="865"/>
                  </a:lnTo>
                  <a:lnTo>
                    <a:pt x="249" y="860"/>
                  </a:lnTo>
                  <a:lnTo>
                    <a:pt x="245" y="857"/>
                  </a:lnTo>
                  <a:lnTo>
                    <a:pt x="233" y="851"/>
                  </a:lnTo>
                  <a:lnTo>
                    <a:pt x="221" y="841"/>
                  </a:lnTo>
                  <a:lnTo>
                    <a:pt x="209" y="830"/>
                  </a:lnTo>
                  <a:lnTo>
                    <a:pt x="198" y="817"/>
                  </a:lnTo>
                  <a:lnTo>
                    <a:pt x="193" y="810"/>
                  </a:lnTo>
                  <a:lnTo>
                    <a:pt x="190" y="804"/>
                  </a:lnTo>
                  <a:lnTo>
                    <a:pt x="188" y="798"/>
                  </a:lnTo>
                  <a:lnTo>
                    <a:pt x="185" y="792"/>
                  </a:lnTo>
                  <a:lnTo>
                    <a:pt x="184" y="788"/>
                  </a:lnTo>
                  <a:lnTo>
                    <a:pt x="184" y="782"/>
                  </a:lnTo>
                  <a:lnTo>
                    <a:pt x="184" y="777"/>
                  </a:lnTo>
                  <a:lnTo>
                    <a:pt x="185" y="773"/>
                  </a:lnTo>
                  <a:lnTo>
                    <a:pt x="186" y="765"/>
                  </a:lnTo>
                  <a:lnTo>
                    <a:pt x="188" y="760"/>
                  </a:lnTo>
                  <a:lnTo>
                    <a:pt x="186" y="758"/>
                  </a:lnTo>
                  <a:lnTo>
                    <a:pt x="186" y="757"/>
                  </a:lnTo>
                  <a:lnTo>
                    <a:pt x="184" y="756"/>
                  </a:lnTo>
                  <a:lnTo>
                    <a:pt x="182" y="756"/>
                  </a:lnTo>
                  <a:lnTo>
                    <a:pt x="179" y="754"/>
                  </a:lnTo>
                  <a:lnTo>
                    <a:pt x="178" y="754"/>
                  </a:lnTo>
                  <a:lnTo>
                    <a:pt x="177" y="753"/>
                  </a:lnTo>
                  <a:lnTo>
                    <a:pt x="177" y="751"/>
                  </a:lnTo>
                  <a:lnTo>
                    <a:pt x="178" y="747"/>
                  </a:lnTo>
                  <a:lnTo>
                    <a:pt x="182" y="742"/>
                  </a:lnTo>
                  <a:lnTo>
                    <a:pt x="182" y="740"/>
                  </a:lnTo>
                  <a:lnTo>
                    <a:pt x="182" y="737"/>
                  </a:lnTo>
                  <a:lnTo>
                    <a:pt x="180" y="734"/>
                  </a:lnTo>
                  <a:lnTo>
                    <a:pt x="178" y="731"/>
                  </a:lnTo>
                  <a:lnTo>
                    <a:pt x="173" y="726"/>
                  </a:lnTo>
                  <a:lnTo>
                    <a:pt x="167" y="721"/>
                  </a:lnTo>
                  <a:lnTo>
                    <a:pt x="165" y="718"/>
                  </a:lnTo>
                  <a:lnTo>
                    <a:pt x="163" y="713"/>
                  </a:lnTo>
                  <a:lnTo>
                    <a:pt x="161" y="707"/>
                  </a:lnTo>
                  <a:lnTo>
                    <a:pt x="161" y="700"/>
                  </a:lnTo>
                  <a:lnTo>
                    <a:pt x="161" y="685"/>
                  </a:lnTo>
                  <a:lnTo>
                    <a:pt x="164" y="672"/>
                  </a:lnTo>
                  <a:lnTo>
                    <a:pt x="165" y="659"/>
                  </a:lnTo>
                  <a:lnTo>
                    <a:pt x="164" y="643"/>
                  </a:lnTo>
                  <a:lnTo>
                    <a:pt x="163" y="626"/>
                  </a:lnTo>
                  <a:lnTo>
                    <a:pt x="160" y="612"/>
                  </a:lnTo>
                  <a:lnTo>
                    <a:pt x="160" y="601"/>
                  </a:lnTo>
                  <a:lnTo>
                    <a:pt x="161" y="588"/>
                  </a:lnTo>
                  <a:lnTo>
                    <a:pt x="163" y="582"/>
                  </a:lnTo>
                  <a:lnTo>
                    <a:pt x="164" y="577"/>
                  </a:lnTo>
                  <a:lnTo>
                    <a:pt x="165" y="573"/>
                  </a:lnTo>
                  <a:lnTo>
                    <a:pt x="167" y="568"/>
                  </a:lnTo>
                  <a:lnTo>
                    <a:pt x="174" y="561"/>
                  </a:lnTo>
                  <a:lnTo>
                    <a:pt x="182" y="553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90" y="540"/>
                  </a:lnTo>
                  <a:lnTo>
                    <a:pt x="191" y="534"/>
                  </a:lnTo>
                  <a:lnTo>
                    <a:pt x="192" y="524"/>
                  </a:lnTo>
                  <a:lnTo>
                    <a:pt x="191" y="515"/>
                  </a:lnTo>
                  <a:lnTo>
                    <a:pt x="189" y="511"/>
                  </a:lnTo>
                  <a:lnTo>
                    <a:pt x="188" y="507"/>
                  </a:lnTo>
                  <a:lnTo>
                    <a:pt x="184" y="505"/>
                  </a:lnTo>
                  <a:lnTo>
                    <a:pt x="180" y="501"/>
                  </a:lnTo>
                  <a:lnTo>
                    <a:pt x="173" y="495"/>
                  </a:lnTo>
                  <a:lnTo>
                    <a:pt x="168" y="489"/>
                  </a:lnTo>
                  <a:lnTo>
                    <a:pt x="166" y="485"/>
                  </a:lnTo>
                  <a:lnTo>
                    <a:pt x="165" y="480"/>
                  </a:lnTo>
                  <a:lnTo>
                    <a:pt x="164" y="474"/>
                  </a:lnTo>
                  <a:lnTo>
                    <a:pt x="164" y="468"/>
                  </a:lnTo>
                  <a:lnTo>
                    <a:pt x="164" y="462"/>
                  </a:lnTo>
                  <a:lnTo>
                    <a:pt x="163" y="456"/>
                  </a:lnTo>
                  <a:lnTo>
                    <a:pt x="161" y="450"/>
                  </a:lnTo>
                  <a:lnTo>
                    <a:pt x="159" y="445"/>
                  </a:lnTo>
                  <a:lnTo>
                    <a:pt x="155" y="439"/>
                  </a:lnTo>
                  <a:lnTo>
                    <a:pt x="152" y="435"/>
                  </a:lnTo>
                  <a:lnTo>
                    <a:pt x="146" y="430"/>
                  </a:lnTo>
                  <a:lnTo>
                    <a:pt x="140" y="425"/>
                  </a:lnTo>
                  <a:lnTo>
                    <a:pt x="127" y="414"/>
                  </a:lnTo>
                  <a:lnTo>
                    <a:pt x="116" y="405"/>
                  </a:lnTo>
                  <a:lnTo>
                    <a:pt x="109" y="398"/>
                  </a:lnTo>
                  <a:lnTo>
                    <a:pt x="104" y="389"/>
                  </a:lnTo>
                  <a:lnTo>
                    <a:pt x="102" y="381"/>
                  </a:lnTo>
                  <a:lnTo>
                    <a:pt x="102" y="372"/>
                  </a:lnTo>
                  <a:lnTo>
                    <a:pt x="102" y="366"/>
                  </a:lnTo>
                  <a:lnTo>
                    <a:pt x="102" y="359"/>
                  </a:lnTo>
                  <a:lnTo>
                    <a:pt x="101" y="351"/>
                  </a:lnTo>
                  <a:lnTo>
                    <a:pt x="98" y="343"/>
                  </a:lnTo>
                  <a:lnTo>
                    <a:pt x="95" y="336"/>
                  </a:lnTo>
                  <a:lnTo>
                    <a:pt x="91" y="330"/>
                  </a:lnTo>
                  <a:lnTo>
                    <a:pt x="88" y="326"/>
                  </a:lnTo>
                  <a:lnTo>
                    <a:pt x="84" y="324"/>
                  </a:lnTo>
                  <a:lnTo>
                    <a:pt x="81" y="323"/>
                  </a:lnTo>
                  <a:lnTo>
                    <a:pt x="77" y="323"/>
                  </a:lnTo>
                  <a:lnTo>
                    <a:pt x="73" y="324"/>
                  </a:lnTo>
                  <a:lnTo>
                    <a:pt x="70" y="325"/>
                  </a:lnTo>
                  <a:lnTo>
                    <a:pt x="63" y="330"/>
                  </a:lnTo>
                  <a:lnTo>
                    <a:pt x="53" y="335"/>
                  </a:lnTo>
                  <a:lnTo>
                    <a:pt x="44" y="340"/>
                  </a:lnTo>
                  <a:lnTo>
                    <a:pt x="37" y="342"/>
                  </a:lnTo>
                  <a:lnTo>
                    <a:pt x="31" y="341"/>
                  </a:lnTo>
                  <a:lnTo>
                    <a:pt x="22" y="338"/>
                  </a:lnTo>
                  <a:lnTo>
                    <a:pt x="14" y="335"/>
                  </a:lnTo>
                  <a:lnTo>
                    <a:pt x="4" y="329"/>
                  </a:lnTo>
                  <a:lnTo>
                    <a:pt x="2" y="324"/>
                  </a:lnTo>
                  <a:lnTo>
                    <a:pt x="0" y="321"/>
                  </a:lnTo>
                  <a:lnTo>
                    <a:pt x="0" y="317"/>
                  </a:lnTo>
                  <a:lnTo>
                    <a:pt x="1" y="313"/>
                  </a:lnTo>
                  <a:lnTo>
                    <a:pt x="7" y="307"/>
                  </a:lnTo>
                  <a:lnTo>
                    <a:pt x="14" y="302"/>
                  </a:lnTo>
                  <a:lnTo>
                    <a:pt x="22" y="296"/>
                  </a:lnTo>
                  <a:lnTo>
                    <a:pt x="31" y="286"/>
                  </a:lnTo>
                  <a:lnTo>
                    <a:pt x="34" y="281"/>
                  </a:lnTo>
                  <a:lnTo>
                    <a:pt x="37" y="277"/>
                  </a:lnTo>
                  <a:lnTo>
                    <a:pt x="39" y="272"/>
                  </a:lnTo>
                  <a:lnTo>
                    <a:pt x="39" y="267"/>
                  </a:lnTo>
                  <a:lnTo>
                    <a:pt x="40" y="256"/>
                  </a:lnTo>
                  <a:lnTo>
                    <a:pt x="40" y="243"/>
                  </a:lnTo>
                  <a:lnTo>
                    <a:pt x="40" y="237"/>
                  </a:lnTo>
                  <a:lnTo>
                    <a:pt x="39" y="231"/>
                  </a:lnTo>
                  <a:lnTo>
                    <a:pt x="38" y="227"/>
                  </a:lnTo>
                  <a:lnTo>
                    <a:pt x="35" y="222"/>
                  </a:lnTo>
                  <a:lnTo>
                    <a:pt x="28" y="215"/>
                  </a:lnTo>
                  <a:lnTo>
                    <a:pt x="23" y="208"/>
                  </a:lnTo>
                  <a:lnTo>
                    <a:pt x="22" y="204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7" y="197"/>
                  </a:lnTo>
                  <a:lnTo>
                    <a:pt x="35" y="196"/>
                  </a:lnTo>
                  <a:lnTo>
                    <a:pt x="44" y="197"/>
                  </a:lnTo>
                  <a:lnTo>
                    <a:pt x="53" y="198"/>
                  </a:lnTo>
                  <a:lnTo>
                    <a:pt x="63" y="197"/>
                  </a:lnTo>
                  <a:lnTo>
                    <a:pt x="72" y="195"/>
                  </a:lnTo>
                  <a:lnTo>
                    <a:pt x="78" y="193"/>
                  </a:lnTo>
                  <a:lnTo>
                    <a:pt x="81" y="195"/>
                  </a:lnTo>
                  <a:lnTo>
                    <a:pt x="82" y="196"/>
                  </a:lnTo>
                  <a:lnTo>
                    <a:pt x="84" y="198"/>
                  </a:lnTo>
                  <a:lnTo>
                    <a:pt x="88" y="203"/>
                  </a:lnTo>
                  <a:lnTo>
                    <a:pt x="95" y="214"/>
                  </a:lnTo>
                  <a:lnTo>
                    <a:pt x="104" y="225"/>
                  </a:lnTo>
                  <a:lnTo>
                    <a:pt x="109" y="231"/>
                  </a:lnTo>
                  <a:lnTo>
                    <a:pt x="115" y="237"/>
                  </a:lnTo>
                  <a:lnTo>
                    <a:pt x="121" y="242"/>
                  </a:lnTo>
                  <a:lnTo>
                    <a:pt x="128" y="246"/>
                  </a:lnTo>
                  <a:lnTo>
                    <a:pt x="140" y="252"/>
                  </a:lnTo>
                  <a:lnTo>
                    <a:pt x="151" y="256"/>
                  </a:lnTo>
                  <a:lnTo>
                    <a:pt x="160" y="261"/>
                  </a:lnTo>
                  <a:lnTo>
                    <a:pt x="168" y="267"/>
                  </a:lnTo>
                  <a:lnTo>
                    <a:pt x="177" y="272"/>
                  </a:lnTo>
                  <a:lnTo>
                    <a:pt x="184" y="274"/>
                  </a:lnTo>
                  <a:lnTo>
                    <a:pt x="186" y="273"/>
                  </a:lnTo>
                  <a:lnTo>
                    <a:pt x="189" y="272"/>
                  </a:lnTo>
                  <a:lnTo>
                    <a:pt x="191" y="268"/>
                  </a:lnTo>
                  <a:lnTo>
                    <a:pt x="192" y="263"/>
                  </a:lnTo>
                  <a:lnTo>
                    <a:pt x="193" y="253"/>
                  </a:lnTo>
                  <a:lnTo>
                    <a:pt x="196" y="241"/>
                  </a:lnTo>
                  <a:lnTo>
                    <a:pt x="197" y="236"/>
                  </a:lnTo>
                  <a:lnTo>
                    <a:pt x="199" y="231"/>
                  </a:lnTo>
                  <a:lnTo>
                    <a:pt x="202" y="227"/>
                  </a:lnTo>
                  <a:lnTo>
                    <a:pt x="207" y="223"/>
                  </a:lnTo>
                  <a:lnTo>
                    <a:pt x="211" y="221"/>
                  </a:lnTo>
                  <a:lnTo>
                    <a:pt x="216" y="220"/>
                  </a:lnTo>
                  <a:lnTo>
                    <a:pt x="222" y="220"/>
                  </a:lnTo>
                  <a:lnTo>
                    <a:pt x="227" y="222"/>
                  </a:lnTo>
                  <a:lnTo>
                    <a:pt x="231" y="224"/>
                  </a:lnTo>
                  <a:lnTo>
                    <a:pt x="236" y="229"/>
                  </a:lnTo>
                  <a:lnTo>
                    <a:pt x="239" y="234"/>
                  </a:lnTo>
                  <a:lnTo>
                    <a:pt x="241" y="240"/>
                  </a:lnTo>
                  <a:lnTo>
                    <a:pt x="246" y="253"/>
                  </a:lnTo>
                  <a:lnTo>
                    <a:pt x="251" y="265"/>
                  </a:lnTo>
                  <a:lnTo>
                    <a:pt x="254" y="271"/>
                  </a:lnTo>
                  <a:lnTo>
                    <a:pt x="258" y="275"/>
                  </a:lnTo>
                  <a:lnTo>
                    <a:pt x="262" y="280"/>
                  </a:lnTo>
                  <a:lnTo>
                    <a:pt x="266" y="283"/>
                  </a:lnTo>
                  <a:lnTo>
                    <a:pt x="277" y="286"/>
                  </a:lnTo>
                  <a:lnTo>
                    <a:pt x="287" y="288"/>
                  </a:lnTo>
                  <a:lnTo>
                    <a:pt x="298" y="290"/>
                  </a:lnTo>
                  <a:lnTo>
                    <a:pt x="308" y="292"/>
                  </a:lnTo>
                  <a:lnTo>
                    <a:pt x="314" y="293"/>
                  </a:lnTo>
                  <a:lnTo>
                    <a:pt x="318" y="293"/>
                  </a:lnTo>
                  <a:lnTo>
                    <a:pt x="323" y="293"/>
                  </a:lnTo>
                  <a:lnTo>
                    <a:pt x="327" y="291"/>
                  </a:lnTo>
                  <a:lnTo>
                    <a:pt x="330" y="288"/>
                  </a:lnTo>
                  <a:lnTo>
                    <a:pt x="334" y="285"/>
                  </a:lnTo>
                  <a:lnTo>
                    <a:pt x="336" y="279"/>
                  </a:lnTo>
                  <a:lnTo>
                    <a:pt x="337" y="272"/>
                  </a:lnTo>
                  <a:lnTo>
                    <a:pt x="337" y="254"/>
                  </a:lnTo>
                  <a:lnTo>
                    <a:pt x="336" y="234"/>
                  </a:lnTo>
                  <a:lnTo>
                    <a:pt x="333" y="214"/>
                  </a:lnTo>
                  <a:lnTo>
                    <a:pt x="328" y="196"/>
                  </a:lnTo>
                  <a:lnTo>
                    <a:pt x="323" y="179"/>
                  </a:lnTo>
                  <a:lnTo>
                    <a:pt x="319" y="161"/>
                  </a:lnTo>
                  <a:lnTo>
                    <a:pt x="319" y="154"/>
                  </a:lnTo>
                  <a:lnTo>
                    <a:pt x="319" y="147"/>
                  </a:lnTo>
                  <a:lnTo>
                    <a:pt x="321" y="141"/>
                  </a:lnTo>
                  <a:lnTo>
                    <a:pt x="322" y="136"/>
                  </a:lnTo>
                  <a:lnTo>
                    <a:pt x="325" y="133"/>
                  </a:lnTo>
                  <a:lnTo>
                    <a:pt x="331" y="130"/>
                  </a:lnTo>
                  <a:lnTo>
                    <a:pt x="338" y="128"/>
                  </a:lnTo>
                  <a:lnTo>
                    <a:pt x="347" y="126"/>
                  </a:lnTo>
                  <a:lnTo>
                    <a:pt x="363" y="122"/>
                  </a:lnTo>
                  <a:lnTo>
                    <a:pt x="378" y="120"/>
                  </a:lnTo>
                  <a:lnTo>
                    <a:pt x="387" y="117"/>
                  </a:lnTo>
                  <a:lnTo>
                    <a:pt x="398" y="114"/>
                  </a:lnTo>
                  <a:lnTo>
                    <a:pt x="401" y="110"/>
                  </a:lnTo>
                  <a:lnTo>
                    <a:pt x="405" y="105"/>
                  </a:lnTo>
                  <a:lnTo>
                    <a:pt x="407" y="101"/>
                  </a:lnTo>
                  <a:lnTo>
                    <a:pt x="407" y="94"/>
                  </a:lnTo>
                  <a:lnTo>
                    <a:pt x="407" y="83"/>
                  </a:lnTo>
                  <a:lnTo>
                    <a:pt x="407" y="73"/>
                  </a:lnTo>
                  <a:lnTo>
                    <a:pt x="407" y="61"/>
                  </a:lnTo>
                  <a:lnTo>
                    <a:pt x="407" y="52"/>
                  </a:lnTo>
                  <a:lnTo>
                    <a:pt x="407" y="41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3" y="36"/>
                  </a:lnTo>
                  <a:lnTo>
                    <a:pt x="417" y="39"/>
                  </a:lnTo>
                  <a:lnTo>
                    <a:pt x="429" y="42"/>
                  </a:lnTo>
                  <a:lnTo>
                    <a:pt x="441" y="45"/>
                  </a:lnTo>
                  <a:lnTo>
                    <a:pt x="455" y="46"/>
                  </a:lnTo>
                  <a:lnTo>
                    <a:pt x="472" y="47"/>
                  </a:lnTo>
                  <a:lnTo>
                    <a:pt x="479" y="48"/>
                  </a:lnTo>
                  <a:lnTo>
                    <a:pt x="485" y="48"/>
                  </a:lnTo>
                  <a:lnTo>
                    <a:pt x="489" y="47"/>
                  </a:lnTo>
                  <a:lnTo>
                    <a:pt x="493" y="46"/>
                  </a:lnTo>
                  <a:lnTo>
                    <a:pt x="500" y="41"/>
                  </a:lnTo>
                  <a:lnTo>
                    <a:pt x="507" y="35"/>
                  </a:lnTo>
                  <a:lnTo>
                    <a:pt x="511" y="33"/>
                  </a:lnTo>
                  <a:lnTo>
                    <a:pt x="516" y="31"/>
                  </a:lnTo>
                  <a:lnTo>
                    <a:pt x="519" y="31"/>
                  </a:lnTo>
                  <a:lnTo>
                    <a:pt x="523" y="32"/>
                  </a:lnTo>
                  <a:lnTo>
                    <a:pt x="530" y="34"/>
                  </a:lnTo>
                  <a:lnTo>
                    <a:pt x="538" y="38"/>
                  </a:lnTo>
                  <a:lnTo>
                    <a:pt x="542" y="38"/>
                  </a:lnTo>
                  <a:lnTo>
                    <a:pt x="547" y="36"/>
                  </a:lnTo>
                  <a:lnTo>
                    <a:pt x="552" y="35"/>
                  </a:lnTo>
                  <a:lnTo>
                    <a:pt x="558" y="33"/>
                  </a:lnTo>
                  <a:lnTo>
                    <a:pt x="573" y="27"/>
                  </a:lnTo>
                  <a:lnTo>
                    <a:pt x="589" y="19"/>
                  </a:lnTo>
                  <a:lnTo>
                    <a:pt x="601" y="13"/>
                  </a:lnTo>
                  <a:lnTo>
                    <a:pt x="613" y="7"/>
                  </a:lnTo>
                  <a:lnTo>
                    <a:pt x="619" y="3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6" y="0"/>
                  </a:lnTo>
                  <a:lnTo>
                    <a:pt x="627" y="1"/>
                  </a:lnTo>
                  <a:lnTo>
                    <a:pt x="631" y="3"/>
                  </a:lnTo>
                  <a:lnTo>
                    <a:pt x="633" y="4"/>
                  </a:lnTo>
                  <a:lnTo>
                    <a:pt x="637" y="7"/>
                  </a:lnTo>
                  <a:lnTo>
                    <a:pt x="642" y="7"/>
                  </a:lnTo>
                  <a:lnTo>
                    <a:pt x="645" y="7"/>
                  </a:lnTo>
                  <a:lnTo>
                    <a:pt x="653" y="8"/>
                  </a:lnTo>
                  <a:lnTo>
                    <a:pt x="662" y="10"/>
                  </a:lnTo>
                  <a:lnTo>
                    <a:pt x="665" y="13"/>
                  </a:lnTo>
                  <a:lnTo>
                    <a:pt x="669" y="16"/>
                  </a:lnTo>
                  <a:lnTo>
                    <a:pt x="670" y="21"/>
                  </a:lnTo>
                  <a:lnTo>
                    <a:pt x="671" y="26"/>
                  </a:lnTo>
                  <a:lnTo>
                    <a:pt x="671" y="39"/>
                  </a:lnTo>
                  <a:lnTo>
                    <a:pt x="673" y="52"/>
                  </a:lnTo>
                  <a:lnTo>
                    <a:pt x="674" y="65"/>
                  </a:lnTo>
                  <a:lnTo>
                    <a:pt x="677" y="77"/>
                  </a:lnTo>
                  <a:lnTo>
                    <a:pt x="687" y="97"/>
                  </a:lnTo>
                  <a:lnTo>
                    <a:pt x="692" y="111"/>
                  </a:lnTo>
                  <a:lnTo>
                    <a:pt x="692" y="118"/>
                  </a:lnTo>
                  <a:lnTo>
                    <a:pt x="689" y="124"/>
                  </a:lnTo>
                  <a:lnTo>
                    <a:pt x="688" y="132"/>
                  </a:lnTo>
                  <a:lnTo>
                    <a:pt x="686" y="139"/>
                  </a:lnTo>
                  <a:lnTo>
                    <a:pt x="683" y="145"/>
                  </a:lnTo>
                  <a:lnTo>
                    <a:pt x="683" y="151"/>
                  </a:lnTo>
                  <a:lnTo>
                    <a:pt x="683" y="153"/>
                  </a:lnTo>
                  <a:lnTo>
                    <a:pt x="686" y="155"/>
                  </a:lnTo>
                  <a:lnTo>
                    <a:pt x="688" y="159"/>
                  </a:lnTo>
                  <a:lnTo>
                    <a:pt x="692" y="161"/>
                  </a:lnTo>
                  <a:lnTo>
                    <a:pt x="699" y="168"/>
                  </a:lnTo>
                  <a:lnTo>
                    <a:pt x="705" y="177"/>
                  </a:lnTo>
                  <a:lnTo>
                    <a:pt x="707" y="181"/>
                  </a:lnTo>
                  <a:lnTo>
                    <a:pt x="709" y="187"/>
                  </a:lnTo>
                  <a:lnTo>
                    <a:pt x="711" y="195"/>
                  </a:lnTo>
                  <a:lnTo>
                    <a:pt x="711" y="202"/>
                  </a:lnTo>
                  <a:lnTo>
                    <a:pt x="711" y="217"/>
                  </a:lnTo>
                  <a:lnTo>
                    <a:pt x="711" y="229"/>
                  </a:lnTo>
                  <a:lnTo>
                    <a:pt x="712" y="234"/>
                  </a:lnTo>
                  <a:lnTo>
                    <a:pt x="713" y="237"/>
                  </a:lnTo>
                  <a:lnTo>
                    <a:pt x="714" y="241"/>
                  </a:lnTo>
                  <a:lnTo>
                    <a:pt x="717" y="244"/>
                  </a:lnTo>
                  <a:lnTo>
                    <a:pt x="722" y="249"/>
                  </a:lnTo>
                  <a:lnTo>
                    <a:pt x="730" y="253"/>
                  </a:lnTo>
                  <a:lnTo>
                    <a:pt x="737" y="259"/>
                  </a:lnTo>
                  <a:lnTo>
                    <a:pt x="741" y="266"/>
                  </a:lnTo>
                  <a:lnTo>
                    <a:pt x="746" y="272"/>
                  </a:lnTo>
                  <a:lnTo>
                    <a:pt x="752" y="277"/>
                  </a:lnTo>
                  <a:lnTo>
                    <a:pt x="759" y="280"/>
                  </a:lnTo>
                  <a:lnTo>
                    <a:pt x="766" y="284"/>
                  </a:lnTo>
                  <a:lnTo>
                    <a:pt x="777" y="288"/>
                  </a:lnTo>
                  <a:lnTo>
                    <a:pt x="790" y="298"/>
                  </a:lnTo>
                  <a:lnTo>
                    <a:pt x="803" y="307"/>
                  </a:lnTo>
                  <a:lnTo>
                    <a:pt x="814" y="317"/>
                  </a:lnTo>
                  <a:lnTo>
                    <a:pt x="831" y="335"/>
                  </a:lnTo>
                  <a:lnTo>
                    <a:pt x="846" y="349"/>
                  </a:lnTo>
                  <a:lnTo>
                    <a:pt x="851" y="350"/>
                  </a:lnTo>
                  <a:lnTo>
                    <a:pt x="856" y="351"/>
                  </a:lnTo>
                  <a:lnTo>
                    <a:pt x="862" y="353"/>
                  </a:lnTo>
                  <a:lnTo>
                    <a:pt x="867" y="353"/>
                  </a:lnTo>
                  <a:lnTo>
                    <a:pt x="881" y="351"/>
                  </a:lnTo>
                  <a:lnTo>
                    <a:pt x="894" y="348"/>
                  </a:lnTo>
                  <a:lnTo>
                    <a:pt x="913" y="342"/>
                  </a:lnTo>
                  <a:lnTo>
                    <a:pt x="925" y="337"/>
                  </a:lnTo>
                  <a:lnTo>
                    <a:pt x="928" y="335"/>
                  </a:lnTo>
                  <a:lnTo>
                    <a:pt x="932" y="332"/>
                  </a:lnTo>
                  <a:lnTo>
                    <a:pt x="936" y="330"/>
                  </a:lnTo>
                  <a:lnTo>
                    <a:pt x="945" y="330"/>
                  </a:lnTo>
                  <a:lnTo>
                    <a:pt x="954" y="329"/>
                  </a:lnTo>
                  <a:lnTo>
                    <a:pt x="963" y="328"/>
                  </a:lnTo>
                  <a:lnTo>
                    <a:pt x="966" y="325"/>
                  </a:lnTo>
                  <a:lnTo>
                    <a:pt x="970" y="323"/>
                  </a:lnTo>
                  <a:lnTo>
                    <a:pt x="972" y="318"/>
                  </a:lnTo>
                  <a:lnTo>
                    <a:pt x="973" y="313"/>
                  </a:lnTo>
                  <a:lnTo>
                    <a:pt x="974" y="303"/>
                  </a:lnTo>
                  <a:lnTo>
                    <a:pt x="978" y="292"/>
                  </a:lnTo>
                  <a:lnTo>
                    <a:pt x="979" y="288"/>
                  </a:lnTo>
                  <a:lnTo>
                    <a:pt x="982" y="286"/>
                  </a:lnTo>
                  <a:lnTo>
                    <a:pt x="984" y="285"/>
                  </a:lnTo>
                  <a:lnTo>
                    <a:pt x="988" y="285"/>
                  </a:lnTo>
                  <a:lnTo>
                    <a:pt x="997" y="288"/>
                  </a:lnTo>
                  <a:lnTo>
                    <a:pt x="1008" y="293"/>
                  </a:lnTo>
                  <a:lnTo>
                    <a:pt x="1013" y="297"/>
                  </a:lnTo>
                  <a:lnTo>
                    <a:pt x="1017" y="300"/>
                  </a:lnTo>
                  <a:lnTo>
                    <a:pt x="1021" y="305"/>
                  </a:lnTo>
                  <a:lnTo>
                    <a:pt x="1024" y="311"/>
                  </a:lnTo>
                  <a:lnTo>
                    <a:pt x="1028" y="317"/>
                  </a:lnTo>
                  <a:lnTo>
                    <a:pt x="1032" y="322"/>
                  </a:lnTo>
                  <a:lnTo>
                    <a:pt x="1035" y="326"/>
                  </a:lnTo>
                  <a:lnTo>
                    <a:pt x="1040" y="330"/>
                  </a:lnTo>
                  <a:lnTo>
                    <a:pt x="1045" y="334"/>
                  </a:lnTo>
                  <a:lnTo>
                    <a:pt x="1049" y="335"/>
                  </a:lnTo>
                  <a:lnTo>
                    <a:pt x="1055" y="336"/>
                  </a:lnTo>
                  <a:lnTo>
                    <a:pt x="1061" y="335"/>
                  </a:lnTo>
                  <a:lnTo>
                    <a:pt x="1073" y="331"/>
                  </a:lnTo>
                  <a:lnTo>
                    <a:pt x="1084" y="326"/>
                  </a:lnTo>
                  <a:lnTo>
                    <a:pt x="1089" y="324"/>
                  </a:lnTo>
                  <a:lnTo>
                    <a:pt x="1095" y="322"/>
                  </a:lnTo>
                  <a:lnTo>
                    <a:pt x="1100" y="319"/>
                  </a:lnTo>
                  <a:lnTo>
                    <a:pt x="1106" y="319"/>
                  </a:lnTo>
                  <a:lnTo>
                    <a:pt x="1121" y="318"/>
                  </a:lnTo>
                  <a:lnTo>
                    <a:pt x="1134" y="316"/>
                  </a:lnTo>
                  <a:lnTo>
                    <a:pt x="1140" y="313"/>
                  </a:lnTo>
                  <a:lnTo>
                    <a:pt x="1143" y="311"/>
                  </a:lnTo>
                  <a:lnTo>
                    <a:pt x="1147" y="309"/>
                  </a:lnTo>
                  <a:lnTo>
                    <a:pt x="1149" y="305"/>
                  </a:lnTo>
                  <a:lnTo>
                    <a:pt x="1152" y="297"/>
                  </a:lnTo>
                  <a:lnTo>
                    <a:pt x="1156" y="287"/>
                  </a:lnTo>
                  <a:lnTo>
                    <a:pt x="1160" y="283"/>
                  </a:lnTo>
                  <a:lnTo>
                    <a:pt x="1163" y="279"/>
                  </a:lnTo>
                  <a:lnTo>
                    <a:pt x="1169" y="275"/>
                  </a:lnTo>
                  <a:lnTo>
                    <a:pt x="1175" y="272"/>
                  </a:lnTo>
                  <a:lnTo>
                    <a:pt x="1185" y="268"/>
                  </a:lnTo>
                  <a:lnTo>
                    <a:pt x="1196" y="266"/>
                  </a:lnTo>
                  <a:lnTo>
                    <a:pt x="1207" y="263"/>
                  </a:lnTo>
                  <a:lnTo>
                    <a:pt x="1218" y="261"/>
                  </a:lnTo>
                  <a:lnTo>
                    <a:pt x="1225" y="260"/>
                  </a:lnTo>
                  <a:lnTo>
                    <a:pt x="1229" y="260"/>
                  </a:lnTo>
                  <a:lnTo>
                    <a:pt x="1229" y="261"/>
                  </a:lnTo>
                  <a:lnTo>
                    <a:pt x="1228" y="267"/>
                  </a:lnTo>
                  <a:lnTo>
                    <a:pt x="1225" y="273"/>
                  </a:lnTo>
                  <a:lnTo>
                    <a:pt x="1224" y="280"/>
                  </a:lnTo>
                  <a:lnTo>
                    <a:pt x="1224" y="287"/>
                  </a:lnTo>
                  <a:lnTo>
                    <a:pt x="1226" y="293"/>
                  </a:lnTo>
                  <a:lnTo>
                    <a:pt x="1230" y="300"/>
                  </a:lnTo>
                  <a:lnTo>
                    <a:pt x="1232" y="307"/>
                  </a:lnTo>
                  <a:lnTo>
                    <a:pt x="1232" y="313"/>
                  </a:lnTo>
                  <a:lnTo>
                    <a:pt x="1232" y="321"/>
                  </a:lnTo>
                  <a:lnTo>
                    <a:pt x="1234" y="326"/>
                  </a:lnTo>
                  <a:lnTo>
                    <a:pt x="1235" y="332"/>
                  </a:lnTo>
                  <a:lnTo>
                    <a:pt x="1238" y="337"/>
                  </a:lnTo>
                  <a:lnTo>
                    <a:pt x="1244" y="343"/>
                  </a:lnTo>
                  <a:lnTo>
                    <a:pt x="1254" y="350"/>
                  </a:lnTo>
                  <a:lnTo>
                    <a:pt x="1265" y="359"/>
                  </a:lnTo>
                  <a:lnTo>
                    <a:pt x="1276" y="367"/>
                  </a:lnTo>
                  <a:lnTo>
                    <a:pt x="1285" y="375"/>
                  </a:lnTo>
                  <a:lnTo>
                    <a:pt x="1291" y="382"/>
                  </a:lnTo>
                  <a:lnTo>
                    <a:pt x="1297" y="387"/>
                  </a:lnTo>
                  <a:lnTo>
                    <a:pt x="1304" y="391"/>
                  </a:lnTo>
                  <a:lnTo>
                    <a:pt x="1312" y="392"/>
                  </a:lnTo>
                  <a:lnTo>
                    <a:pt x="1322" y="392"/>
                  </a:lnTo>
                  <a:lnTo>
                    <a:pt x="1332" y="393"/>
                  </a:lnTo>
                  <a:lnTo>
                    <a:pt x="1342" y="395"/>
                  </a:lnTo>
                  <a:lnTo>
                    <a:pt x="1351" y="399"/>
                  </a:lnTo>
                  <a:lnTo>
                    <a:pt x="1357" y="400"/>
                  </a:lnTo>
                  <a:lnTo>
                    <a:pt x="1363" y="401"/>
                  </a:lnTo>
                  <a:lnTo>
                    <a:pt x="1370" y="403"/>
                  </a:lnTo>
                  <a:lnTo>
                    <a:pt x="1379" y="403"/>
                  </a:lnTo>
                  <a:lnTo>
                    <a:pt x="1387" y="401"/>
                  </a:lnTo>
                  <a:lnTo>
                    <a:pt x="1395" y="399"/>
                  </a:lnTo>
                  <a:lnTo>
                    <a:pt x="1404" y="397"/>
                  </a:lnTo>
                  <a:lnTo>
                    <a:pt x="1412" y="392"/>
                  </a:lnTo>
                  <a:lnTo>
                    <a:pt x="1427" y="382"/>
                  </a:lnTo>
                  <a:lnTo>
                    <a:pt x="1442" y="370"/>
                  </a:lnTo>
                  <a:lnTo>
                    <a:pt x="1455" y="359"/>
                  </a:lnTo>
                  <a:lnTo>
                    <a:pt x="1467" y="348"/>
                  </a:lnTo>
                  <a:lnTo>
                    <a:pt x="1471" y="344"/>
                  </a:lnTo>
                  <a:lnTo>
                    <a:pt x="1476" y="341"/>
                  </a:lnTo>
                  <a:lnTo>
                    <a:pt x="1482" y="338"/>
                  </a:lnTo>
                  <a:lnTo>
                    <a:pt x="1488" y="336"/>
                  </a:lnTo>
                  <a:lnTo>
                    <a:pt x="1500" y="335"/>
                  </a:lnTo>
                  <a:lnTo>
                    <a:pt x="1513" y="336"/>
                  </a:lnTo>
                  <a:lnTo>
                    <a:pt x="1520" y="337"/>
                  </a:lnTo>
                  <a:lnTo>
                    <a:pt x="1526" y="340"/>
                  </a:lnTo>
                  <a:lnTo>
                    <a:pt x="1532" y="342"/>
                  </a:lnTo>
                  <a:lnTo>
                    <a:pt x="1538" y="345"/>
                  </a:lnTo>
                  <a:lnTo>
                    <a:pt x="1547" y="353"/>
                  </a:lnTo>
                  <a:lnTo>
                    <a:pt x="1557" y="360"/>
                  </a:lnTo>
                  <a:lnTo>
                    <a:pt x="1566" y="363"/>
                  </a:lnTo>
                  <a:lnTo>
                    <a:pt x="1574" y="365"/>
                  </a:lnTo>
                  <a:lnTo>
                    <a:pt x="1583" y="363"/>
                  </a:lnTo>
                  <a:lnTo>
                    <a:pt x="1595" y="361"/>
                  </a:lnTo>
                  <a:lnTo>
                    <a:pt x="1607" y="359"/>
                  </a:lnTo>
                  <a:lnTo>
                    <a:pt x="1618" y="359"/>
                  </a:lnTo>
                  <a:lnTo>
                    <a:pt x="1621" y="360"/>
                  </a:lnTo>
                  <a:lnTo>
                    <a:pt x="1625" y="361"/>
                  </a:lnTo>
                  <a:lnTo>
                    <a:pt x="1627" y="363"/>
                  </a:lnTo>
                  <a:lnTo>
                    <a:pt x="1628" y="366"/>
                  </a:lnTo>
                  <a:lnTo>
                    <a:pt x="1631" y="375"/>
                  </a:lnTo>
                  <a:lnTo>
                    <a:pt x="1635" y="386"/>
                  </a:lnTo>
                  <a:lnTo>
                    <a:pt x="1639" y="392"/>
                  </a:lnTo>
                  <a:lnTo>
                    <a:pt x="1643" y="398"/>
                  </a:lnTo>
                  <a:lnTo>
                    <a:pt x="1647" y="404"/>
                  </a:lnTo>
                  <a:lnTo>
                    <a:pt x="1653" y="411"/>
                  </a:lnTo>
                  <a:lnTo>
                    <a:pt x="1663" y="420"/>
                  </a:lnTo>
                  <a:lnTo>
                    <a:pt x="1672" y="430"/>
                  </a:lnTo>
                  <a:lnTo>
                    <a:pt x="1681" y="438"/>
                  </a:lnTo>
                  <a:lnTo>
                    <a:pt x="1688" y="448"/>
                  </a:lnTo>
                  <a:lnTo>
                    <a:pt x="1688" y="450"/>
                  </a:lnTo>
                  <a:lnTo>
                    <a:pt x="1688" y="451"/>
                  </a:lnTo>
                  <a:lnTo>
                    <a:pt x="1687" y="452"/>
                  </a:lnTo>
                  <a:lnTo>
                    <a:pt x="1685" y="452"/>
                  </a:lnTo>
                  <a:lnTo>
                    <a:pt x="1681" y="454"/>
                  </a:lnTo>
                  <a:lnTo>
                    <a:pt x="1677" y="454"/>
                  </a:lnTo>
                  <a:lnTo>
                    <a:pt x="1672" y="455"/>
                  </a:lnTo>
                  <a:lnTo>
                    <a:pt x="1669" y="457"/>
                  </a:lnTo>
                  <a:lnTo>
                    <a:pt x="1664" y="458"/>
                  </a:lnTo>
                  <a:lnTo>
                    <a:pt x="1663" y="462"/>
                  </a:lnTo>
                  <a:lnTo>
                    <a:pt x="1662" y="466"/>
                  </a:lnTo>
                  <a:lnTo>
                    <a:pt x="1660" y="473"/>
                  </a:lnTo>
                  <a:lnTo>
                    <a:pt x="1660" y="481"/>
                  </a:lnTo>
                  <a:lnTo>
                    <a:pt x="1662" y="491"/>
                  </a:lnTo>
                  <a:lnTo>
                    <a:pt x="1663" y="500"/>
                  </a:lnTo>
                  <a:lnTo>
                    <a:pt x="1664" y="510"/>
                  </a:lnTo>
                  <a:lnTo>
                    <a:pt x="1666" y="518"/>
                  </a:lnTo>
                  <a:lnTo>
                    <a:pt x="1670" y="524"/>
                  </a:lnTo>
                  <a:lnTo>
                    <a:pt x="1675" y="534"/>
                  </a:lnTo>
                  <a:lnTo>
                    <a:pt x="1679" y="545"/>
                  </a:lnTo>
                  <a:lnTo>
                    <a:pt x="1682" y="555"/>
                  </a:lnTo>
                  <a:lnTo>
                    <a:pt x="1684" y="567"/>
                  </a:lnTo>
                  <a:lnTo>
                    <a:pt x="1685" y="573"/>
                  </a:lnTo>
                  <a:lnTo>
                    <a:pt x="1687" y="577"/>
                  </a:lnTo>
                  <a:lnTo>
                    <a:pt x="1689" y="583"/>
                  </a:lnTo>
                  <a:lnTo>
                    <a:pt x="1692" y="587"/>
                  </a:lnTo>
                  <a:lnTo>
                    <a:pt x="1697" y="592"/>
                  </a:lnTo>
                  <a:lnTo>
                    <a:pt x="1704" y="596"/>
                  </a:lnTo>
                  <a:lnTo>
                    <a:pt x="1708" y="599"/>
                  </a:lnTo>
                  <a:lnTo>
                    <a:pt x="1711" y="600"/>
                  </a:lnTo>
                  <a:lnTo>
                    <a:pt x="1715" y="600"/>
                  </a:lnTo>
                  <a:lnTo>
                    <a:pt x="1717" y="599"/>
                  </a:lnTo>
                  <a:lnTo>
                    <a:pt x="1723" y="589"/>
                  </a:lnTo>
                  <a:lnTo>
                    <a:pt x="1728" y="578"/>
                  </a:lnTo>
                  <a:lnTo>
                    <a:pt x="1726" y="570"/>
                  </a:lnTo>
                  <a:lnTo>
                    <a:pt x="1725" y="561"/>
                  </a:lnTo>
                  <a:lnTo>
                    <a:pt x="1727" y="559"/>
                  </a:lnTo>
                  <a:lnTo>
                    <a:pt x="1731" y="559"/>
                  </a:lnTo>
                  <a:lnTo>
                    <a:pt x="1739" y="562"/>
                  </a:lnTo>
                  <a:lnTo>
                    <a:pt x="1746" y="565"/>
                  </a:lnTo>
                  <a:lnTo>
                    <a:pt x="1748" y="567"/>
                  </a:lnTo>
                  <a:lnTo>
                    <a:pt x="1752" y="568"/>
                  </a:lnTo>
                  <a:lnTo>
                    <a:pt x="1754" y="568"/>
                  </a:lnTo>
                  <a:lnTo>
                    <a:pt x="1757" y="565"/>
                  </a:lnTo>
                  <a:lnTo>
                    <a:pt x="1763" y="562"/>
                  </a:lnTo>
                  <a:lnTo>
                    <a:pt x="1770" y="559"/>
                  </a:lnTo>
                  <a:lnTo>
                    <a:pt x="1777" y="559"/>
                  </a:lnTo>
                  <a:lnTo>
                    <a:pt x="1784" y="561"/>
                  </a:lnTo>
                  <a:lnTo>
                    <a:pt x="1792" y="561"/>
                  </a:lnTo>
                  <a:lnTo>
                    <a:pt x="1801" y="561"/>
                  </a:lnTo>
                  <a:lnTo>
                    <a:pt x="1809" y="562"/>
                  </a:lnTo>
                  <a:lnTo>
                    <a:pt x="1816" y="564"/>
                  </a:lnTo>
                  <a:lnTo>
                    <a:pt x="1828" y="571"/>
                  </a:lnTo>
                  <a:lnTo>
                    <a:pt x="1839" y="577"/>
                  </a:lnTo>
                  <a:lnTo>
                    <a:pt x="1842" y="578"/>
                  </a:lnTo>
                  <a:lnTo>
                    <a:pt x="1846" y="581"/>
                  </a:lnTo>
                  <a:lnTo>
                    <a:pt x="1847" y="582"/>
                  </a:lnTo>
                  <a:lnTo>
                    <a:pt x="1848" y="583"/>
                  </a:lnTo>
                  <a:lnTo>
                    <a:pt x="1848" y="584"/>
                  </a:lnTo>
                  <a:lnTo>
                    <a:pt x="1847" y="586"/>
                  </a:lnTo>
                  <a:lnTo>
                    <a:pt x="1837" y="594"/>
                  </a:lnTo>
                  <a:lnTo>
                    <a:pt x="1829" y="602"/>
                  </a:lnTo>
                  <a:lnTo>
                    <a:pt x="1828" y="606"/>
                  </a:lnTo>
                  <a:lnTo>
                    <a:pt x="1827" y="611"/>
                  </a:lnTo>
                  <a:lnTo>
                    <a:pt x="1827" y="614"/>
                  </a:lnTo>
                  <a:lnTo>
                    <a:pt x="1827" y="619"/>
                  </a:lnTo>
                  <a:lnTo>
                    <a:pt x="1828" y="624"/>
                  </a:lnTo>
                  <a:lnTo>
                    <a:pt x="1830" y="628"/>
                  </a:lnTo>
                  <a:lnTo>
                    <a:pt x="1833" y="633"/>
                  </a:lnTo>
                  <a:lnTo>
                    <a:pt x="1836" y="638"/>
                  </a:lnTo>
                  <a:lnTo>
                    <a:pt x="1847" y="649"/>
                  </a:lnTo>
                  <a:lnTo>
                    <a:pt x="1859" y="663"/>
                  </a:lnTo>
                  <a:lnTo>
                    <a:pt x="1871" y="676"/>
                  </a:lnTo>
                  <a:lnTo>
                    <a:pt x="1880" y="687"/>
                  </a:lnTo>
                  <a:lnTo>
                    <a:pt x="1885" y="693"/>
                  </a:lnTo>
                  <a:lnTo>
                    <a:pt x="1889" y="700"/>
                  </a:lnTo>
                  <a:lnTo>
                    <a:pt x="1891" y="706"/>
                  </a:lnTo>
                  <a:lnTo>
                    <a:pt x="1892" y="712"/>
                  </a:lnTo>
                  <a:lnTo>
                    <a:pt x="1893" y="719"/>
                  </a:lnTo>
                  <a:lnTo>
                    <a:pt x="1896" y="726"/>
                  </a:lnTo>
                  <a:lnTo>
                    <a:pt x="1897" y="729"/>
                  </a:lnTo>
                  <a:lnTo>
                    <a:pt x="1899" y="732"/>
                  </a:lnTo>
                  <a:lnTo>
                    <a:pt x="1900" y="734"/>
                  </a:lnTo>
                  <a:lnTo>
                    <a:pt x="1904" y="737"/>
                  </a:lnTo>
                  <a:lnTo>
                    <a:pt x="1909" y="738"/>
                  </a:lnTo>
                  <a:lnTo>
                    <a:pt x="1915" y="737"/>
                  </a:lnTo>
                  <a:lnTo>
                    <a:pt x="1921" y="735"/>
                  </a:lnTo>
                  <a:lnTo>
                    <a:pt x="1927" y="733"/>
                  </a:lnTo>
                  <a:lnTo>
                    <a:pt x="1930" y="733"/>
                  </a:lnTo>
                  <a:lnTo>
                    <a:pt x="1933" y="734"/>
                  </a:lnTo>
                  <a:lnTo>
                    <a:pt x="1934" y="735"/>
                  </a:lnTo>
                  <a:lnTo>
                    <a:pt x="1936" y="738"/>
                  </a:lnTo>
                  <a:lnTo>
                    <a:pt x="1939" y="744"/>
                  </a:lnTo>
                  <a:lnTo>
                    <a:pt x="1941" y="750"/>
                  </a:lnTo>
                  <a:lnTo>
                    <a:pt x="1944" y="757"/>
                  </a:lnTo>
                  <a:lnTo>
                    <a:pt x="1952" y="765"/>
                  </a:lnTo>
                  <a:lnTo>
                    <a:pt x="1956" y="769"/>
                  </a:lnTo>
                  <a:lnTo>
                    <a:pt x="1961" y="771"/>
                  </a:lnTo>
                  <a:lnTo>
                    <a:pt x="1968" y="772"/>
                  </a:lnTo>
                  <a:lnTo>
                    <a:pt x="1975" y="772"/>
                  </a:lnTo>
                  <a:lnTo>
                    <a:pt x="1984" y="771"/>
                  </a:lnTo>
                  <a:lnTo>
                    <a:pt x="1992" y="769"/>
                  </a:lnTo>
                  <a:lnTo>
                    <a:pt x="1999" y="765"/>
                  </a:lnTo>
                  <a:lnTo>
                    <a:pt x="2006" y="762"/>
                  </a:lnTo>
                  <a:lnTo>
                    <a:pt x="2019" y="753"/>
                  </a:lnTo>
                  <a:lnTo>
                    <a:pt x="2029" y="747"/>
                  </a:lnTo>
                  <a:lnTo>
                    <a:pt x="2032" y="744"/>
                  </a:lnTo>
                  <a:lnTo>
                    <a:pt x="2034" y="741"/>
                  </a:lnTo>
                  <a:lnTo>
                    <a:pt x="2035" y="739"/>
                  </a:lnTo>
                  <a:lnTo>
                    <a:pt x="2035" y="735"/>
                  </a:lnTo>
                  <a:lnTo>
                    <a:pt x="2032" y="731"/>
                  </a:lnTo>
                  <a:lnTo>
                    <a:pt x="2029" y="723"/>
                  </a:lnTo>
                  <a:lnTo>
                    <a:pt x="2025" y="712"/>
                  </a:lnTo>
                  <a:lnTo>
                    <a:pt x="2023" y="695"/>
                  </a:lnTo>
                  <a:lnTo>
                    <a:pt x="2023" y="679"/>
                  </a:lnTo>
                  <a:lnTo>
                    <a:pt x="2023" y="669"/>
                  </a:lnTo>
                  <a:lnTo>
                    <a:pt x="2023" y="662"/>
                  </a:lnTo>
                  <a:lnTo>
                    <a:pt x="2021" y="655"/>
                  </a:lnTo>
                  <a:lnTo>
                    <a:pt x="2017" y="649"/>
                  </a:lnTo>
                  <a:lnTo>
                    <a:pt x="2012" y="644"/>
                  </a:lnTo>
                  <a:lnTo>
                    <a:pt x="2009" y="639"/>
                  </a:lnTo>
                  <a:lnTo>
                    <a:pt x="2006" y="634"/>
                  </a:lnTo>
                  <a:lnTo>
                    <a:pt x="2007" y="632"/>
                  </a:lnTo>
                  <a:lnTo>
                    <a:pt x="2009" y="631"/>
                  </a:lnTo>
                  <a:lnTo>
                    <a:pt x="2010" y="630"/>
                  </a:lnTo>
                  <a:lnTo>
                    <a:pt x="2013" y="630"/>
                  </a:lnTo>
                  <a:lnTo>
                    <a:pt x="2022" y="632"/>
                  </a:lnTo>
                  <a:lnTo>
                    <a:pt x="2031" y="633"/>
                  </a:lnTo>
                  <a:lnTo>
                    <a:pt x="2035" y="633"/>
                  </a:lnTo>
                  <a:lnTo>
                    <a:pt x="2040" y="632"/>
                  </a:lnTo>
                  <a:lnTo>
                    <a:pt x="2043" y="630"/>
                  </a:lnTo>
                  <a:lnTo>
                    <a:pt x="2046" y="626"/>
                  </a:lnTo>
                  <a:lnTo>
                    <a:pt x="2049" y="616"/>
                  </a:lnTo>
                  <a:lnTo>
                    <a:pt x="2054" y="605"/>
                  </a:lnTo>
                  <a:lnTo>
                    <a:pt x="2059" y="593"/>
                  </a:lnTo>
                  <a:lnTo>
                    <a:pt x="2063" y="584"/>
                  </a:lnTo>
                  <a:lnTo>
                    <a:pt x="2069" y="577"/>
                  </a:lnTo>
                  <a:lnTo>
                    <a:pt x="2078" y="569"/>
                  </a:lnTo>
                  <a:lnTo>
                    <a:pt x="2085" y="562"/>
                  </a:lnTo>
                  <a:lnTo>
                    <a:pt x="2091" y="558"/>
                  </a:lnTo>
                  <a:lnTo>
                    <a:pt x="2094" y="558"/>
                  </a:lnTo>
                  <a:lnTo>
                    <a:pt x="2097" y="559"/>
                  </a:lnTo>
                  <a:lnTo>
                    <a:pt x="2100" y="562"/>
                  </a:lnTo>
                  <a:lnTo>
                    <a:pt x="2103" y="564"/>
                  </a:lnTo>
                  <a:lnTo>
                    <a:pt x="2111" y="571"/>
                  </a:lnTo>
                  <a:lnTo>
                    <a:pt x="2118" y="578"/>
                  </a:lnTo>
                  <a:lnTo>
                    <a:pt x="2124" y="587"/>
                  </a:lnTo>
                  <a:lnTo>
                    <a:pt x="2129" y="596"/>
                  </a:lnTo>
                  <a:lnTo>
                    <a:pt x="2133" y="608"/>
                  </a:lnTo>
                  <a:lnTo>
                    <a:pt x="2136" y="621"/>
                  </a:lnTo>
                  <a:lnTo>
                    <a:pt x="2137" y="639"/>
                  </a:lnTo>
                  <a:lnTo>
                    <a:pt x="2139" y="660"/>
                  </a:lnTo>
                  <a:lnTo>
                    <a:pt x="2142" y="671"/>
                  </a:lnTo>
                  <a:lnTo>
                    <a:pt x="2143" y="681"/>
                  </a:lnTo>
                  <a:lnTo>
                    <a:pt x="2147" y="689"/>
                  </a:lnTo>
                  <a:lnTo>
                    <a:pt x="2150" y="695"/>
                  </a:lnTo>
                  <a:lnTo>
                    <a:pt x="2167" y="713"/>
                  </a:lnTo>
                  <a:lnTo>
                    <a:pt x="2180" y="729"/>
                  </a:lnTo>
                  <a:lnTo>
                    <a:pt x="2185" y="740"/>
                  </a:lnTo>
                  <a:lnTo>
                    <a:pt x="2189" y="754"/>
                  </a:lnTo>
                  <a:lnTo>
                    <a:pt x="2194" y="769"/>
                  </a:lnTo>
                  <a:lnTo>
                    <a:pt x="2200" y="781"/>
                  </a:lnTo>
                  <a:lnTo>
                    <a:pt x="2208" y="789"/>
                  </a:lnTo>
                  <a:lnTo>
                    <a:pt x="2216" y="795"/>
                  </a:lnTo>
                  <a:lnTo>
                    <a:pt x="2225" y="798"/>
                  </a:lnTo>
                  <a:lnTo>
                    <a:pt x="2236" y="802"/>
                  </a:lnTo>
                  <a:lnTo>
                    <a:pt x="2242" y="803"/>
                  </a:lnTo>
                  <a:lnTo>
                    <a:pt x="2246" y="804"/>
                  </a:lnTo>
                  <a:lnTo>
                    <a:pt x="2251" y="807"/>
                  </a:lnTo>
                  <a:lnTo>
                    <a:pt x="2256" y="809"/>
                  </a:lnTo>
                  <a:lnTo>
                    <a:pt x="2261" y="813"/>
                  </a:lnTo>
                  <a:lnTo>
                    <a:pt x="2264" y="817"/>
                  </a:lnTo>
                  <a:lnTo>
                    <a:pt x="2268" y="822"/>
                  </a:lnTo>
                  <a:lnTo>
                    <a:pt x="2270" y="827"/>
                  </a:lnTo>
                  <a:lnTo>
                    <a:pt x="2276" y="841"/>
                  </a:lnTo>
                  <a:lnTo>
                    <a:pt x="2283" y="858"/>
                  </a:lnTo>
                  <a:lnTo>
                    <a:pt x="2290" y="874"/>
                  </a:lnTo>
                  <a:lnTo>
                    <a:pt x="2298" y="889"/>
                  </a:lnTo>
                  <a:lnTo>
                    <a:pt x="2302" y="901"/>
                  </a:lnTo>
                  <a:lnTo>
                    <a:pt x="2307" y="911"/>
                  </a:lnTo>
                  <a:lnTo>
                    <a:pt x="2309" y="915"/>
                  </a:lnTo>
                  <a:lnTo>
                    <a:pt x="2314" y="917"/>
                  </a:lnTo>
                  <a:lnTo>
                    <a:pt x="2319" y="917"/>
                  </a:lnTo>
                  <a:lnTo>
                    <a:pt x="2327" y="915"/>
                  </a:lnTo>
                  <a:lnTo>
                    <a:pt x="2331" y="914"/>
                  </a:lnTo>
                  <a:lnTo>
                    <a:pt x="2334" y="912"/>
                  </a:lnTo>
                  <a:lnTo>
                    <a:pt x="2338" y="912"/>
                  </a:lnTo>
                  <a:lnTo>
                    <a:pt x="2342" y="914"/>
                  </a:lnTo>
                  <a:lnTo>
                    <a:pt x="2347" y="916"/>
                  </a:lnTo>
                  <a:lnTo>
                    <a:pt x="2352" y="920"/>
                  </a:lnTo>
                  <a:lnTo>
                    <a:pt x="2357" y="924"/>
                  </a:lnTo>
                  <a:lnTo>
                    <a:pt x="2361" y="928"/>
                  </a:lnTo>
                  <a:lnTo>
                    <a:pt x="2365" y="929"/>
                  </a:lnTo>
                  <a:lnTo>
                    <a:pt x="2369" y="929"/>
                  </a:lnTo>
                  <a:lnTo>
                    <a:pt x="2387" y="914"/>
                  </a:lnTo>
                  <a:lnTo>
                    <a:pt x="2399" y="901"/>
                  </a:lnTo>
                  <a:lnTo>
                    <a:pt x="2405" y="899"/>
                  </a:lnTo>
                  <a:lnTo>
                    <a:pt x="2409" y="899"/>
                  </a:lnTo>
                  <a:lnTo>
                    <a:pt x="2413" y="901"/>
                  </a:lnTo>
                  <a:lnTo>
                    <a:pt x="2419" y="901"/>
                  </a:lnTo>
                  <a:lnTo>
                    <a:pt x="2421" y="902"/>
                  </a:lnTo>
                  <a:lnTo>
                    <a:pt x="2425" y="901"/>
                  </a:lnTo>
                  <a:lnTo>
                    <a:pt x="2428" y="899"/>
                  </a:lnTo>
                  <a:lnTo>
                    <a:pt x="2431" y="897"/>
                  </a:lnTo>
                  <a:lnTo>
                    <a:pt x="2432" y="893"/>
                  </a:lnTo>
                  <a:lnTo>
                    <a:pt x="2432" y="890"/>
                  </a:lnTo>
                  <a:lnTo>
                    <a:pt x="2432" y="885"/>
                  </a:lnTo>
                  <a:lnTo>
                    <a:pt x="2429" y="880"/>
                  </a:lnTo>
                  <a:lnTo>
                    <a:pt x="2425" y="870"/>
                  </a:lnTo>
                  <a:lnTo>
                    <a:pt x="2420" y="858"/>
                  </a:lnTo>
                  <a:lnTo>
                    <a:pt x="2416" y="845"/>
                  </a:lnTo>
                  <a:lnTo>
                    <a:pt x="2414" y="833"/>
                  </a:lnTo>
                  <a:lnTo>
                    <a:pt x="2414" y="827"/>
                  </a:lnTo>
                  <a:lnTo>
                    <a:pt x="2415" y="821"/>
                  </a:lnTo>
                  <a:lnTo>
                    <a:pt x="2418" y="816"/>
                  </a:lnTo>
                  <a:lnTo>
                    <a:pt x="2420" y="811"/>
                  </a:lnTo>
                  <a:lnTo>
                    <a:pt x="2425" y="807"/>
                  </a:lnTo>
                  <a:lnTo>
                    <a:pt x="2429" y="803"/>
                  </a:lnTo>
                  <a:lnTo>
                    <a:pt x="2437" y="800"/>
                  </a:lnTo>
                  <a:lnTo>
                    <a:pt x="2443" y="798"/>
                  </a:lnTo>
                  <a:lnTo>
                    <a:pt x="2450" y="796"/>
                  </a:lnTo>
                  <a:lnTo>
                    <a:pt x="2457" y="792"/>
                  </a:lnTo>
                  <a:lnTo>
                    <a:pt x="2463" y="788"/>
                  </a:lnTo>
                  <a:lnTo>
                    <a:pt x="2470" y="782"/>
                  </a:lnTo>
                  <a:lnTo>
                    <a:pt x="2481" y="771"/>
                  </a:lnTo>
                  <a:lnTo>
                    <a:pt x="2491" y="760"/>
                  </a:lnTo>
                  <a:lnTo>
                    <a:pt x="2497" y="757"/>
                  </a:lnTo>
                  <a:lnTo>
                    <a:pt x="2503" y="753"/>
                  </a:lnTo>
                  <a:lnTo>
                    <a:pt x="2509" y="751"/>
                  </a:lnTo>
                  <a:lnTo>
                    <a:pt x="2515" y="750"/>
                  </a:lnTo>
                  <a:lnTo>
                    <a:pt x="2528" y="747"/>
                  </a:lnTo>
                  <a:lnTo>
                    <a:pt x="2540" y="746"/>
                  </a:lnTo>
                  <a:lnTo>
                    <a:pt x="2551" y="744"/>
                  </a:lnTo>
                  <a:lnTo>
                    <a:pt x="2560" y="741"/>
                  </a:lnTo>
                  <a:lnTo>
                    <a:pt x="2564" y="739"/>
                  </a:lnTo>
                  <a:lnTo>
                    <a:pt x="2566" y="735"/>
                  </a:lnTo>
                  <a:lnTo>
                    <a:pt x="2569" y="732"/>
                  </a:lnTo>
                  <a:lnTo>
                    <a:pt x="2571" y="727"/>
                  </a:lnTo>
                  <a:lnTo>
                    <a:pt x="2571" y="716"/>
                  </a:lnTo>
                  <a:lnTo>
                    <a:pt x="2571" y="706"/>
                  </a:lnTo>
                  <a:lnTo>
                    <a:pt x="2571" y="700"/>
                  </a:lnTo>
                  <a:lnTo>
                    <a:pt x="2573" y="694"/>
                  </a:lnTo>
                  <a:lnTo>
                    <a:pt x="2576" y="688"/>
                  </a:lnTo>
                  <a:lnTo>
                    <a:pt x="2580" y="682"/>
                  </a:lnTo>
                  <a:lnTo>
                    <a:pt x="2586" y="677"/>
                  </a:lnTo>
                  <a:lnTo>
                    <a:pt x="2594" y="672"/>
                  </a:lnTo>
                  <a:lnTo>
                    <a:pt x="2599" y="669"/>
                  </a:lnTo>
                  <a:lnTo>
                    <a:pt x="2607" y="668"/>
                  </a:lnTo>
                  <a:lnTo>
                    <a:pt x="2614" y="666"/>
                  </a:lnTo>
                  <a:lnTo>
                    <a:pt x="2619" y="668"/>
                  </a:lnTo>
                  <a:lnTo>
                    <a:pt x="2624" y="670"/>
                  </a:lnTo>
                  <a:lnTo>
                    <a:pt x="2628" y="672"/>
                  </a:lnTo>
                  <a:lnTo>
                    <a:pt x="2633" y="682"/>
                  </a:lnTo>
                  <a:lnTo>
                    <a:pt x="2635" y="691"/>
                  </a:lnTo>
                  <a:lnTo>
                    <a:pt x="2638" y="701"/>
                  </a:lnTo>
                  <a:lnTo>
                    <a:pt x="2641" y="712"/>
                  </a:lnTo>
                  <a:lnTo>
                    <a:pt x="2643" y="716"/>
                  </a:lnTo>
                  <a:lnTo>
                    <a:pt x="2647" y="721"/>
                  </a:lnTo>
                  <a:lnTo>
                    <a:pt x="2652" y="726"/>
                  </a:lnTo>
                  <a:lnTo>
                    <a:pt x="2657" y="728"/>
                  </a:lnTo>
                  <a:lnTo>
                    <a:pt x="2661" y="731"/>
                  </a:lnTo>
                  <a:lnTo>
                    <a:pt x="2666" y="731"/>
                  </a:lnTo>
                  <a:lnTo>
                    <a:pt x="2668" y="731"/>
                  </a:lnTo>
                  <a:lnTo>
                    <a:pt x="2670" y="729"/>
                  </a:lnTo>
                  <a:lnTo>
                    <a:pt x="2671" y="727"/>
                  </a:lnTo>
                  <a:lnTo>
                    <a:pt x="2672" y="726"/>
                  </a:lnTo>
                  <a:lnTo>
                    <a:pt x="2678" y="713"/>
                  </a:lnTo>
                  <a:lnTo>
                    <a:pt x="2685" y="697"/>
                  </a:lnTo>
                  <a:lnTo>
                    <a:pt x="2695" y="682"/>
                  </a:lnTo>
                  <a:lnTo>
                    <a:pt x="2701" y="669"/>
                  </a:lnTo>
                  <a:lnTo>
                    <a:pt x="2706" y="657"/>
                  </a:lnTo>
                  <a:lnTo>
                    <a:pt x="2714" y="646"/>
                  </a:lnTo>
                  <a:lnTo>
                    <a:pt x="2718" y="637"/>
                  </a:lnTo>
                  <a:lnTo>
                    <a:pt x="2722" y="632"/>
                  </a:lnTo>
                  <a:lnTo>
                    <a:pt x="2724" y="631"/>
                  </a:lnTo>
                  <a:lnTo>
                    <a:pt x="2725" y="631"/>
                  </a:lnTo>
                  <a:lnTo>
                    <a:pt x="2725" y="633"/>
                  </a:lnTo>
                  <a:lnTo>
                    <a:pt x="2727" y="636"/>
                  </a:lnTo>
                  <a:lnTo>
                    <a:pt x="2728" y="643"/>
                  </a:lnTo>
                  <a:lnTo>
                    <a:pt x="2729" y="652"/>
                  </a:lnTo>
                  <a:lnTo>
                    <a:pt x="2731" y="662"/>
                  </a:lnTo>
                  <a:lnTo>
                    <a:pt x="2735" y="672"/>
                  </a:lnTo>
                  <a:lnTo>
                    <a:pt x="2741" y="682"/>
                  </a:lnTo>
                  <a:lnTo>
                    <a:pt x="2745" y="691"/>
                  </a:lnTo>
                  <a:lnTo>
                    <a:pt x="2748" y="700"/>
                  </a:lnTo>
                  <a:lnTo>
                    <a:pt x="2749" y="708"/>
                  </a:lnTo>
                  <a:lnTo>
                    <a:pt x="2752" y="718"/>
                  </a:lnTo>
                  <a:lnTo>
                    <a:pt x="2753" y="727"/>
                  </a:lnTo>
                  <a:lnTo>
                    <a:pt x="2754" y="739"/>
                  </a:lnTo>
                  <a:lnTo>
                    <a:pt x="2755" y="751"/>
                  </a:lnTo>
                  <a:lnTo>
                    <a:pt x="2756" y="756"/>
                  </a:lnTo>
                  <a:lnTo>
                    <a:pt x="2758" y="759"/>
                  </a:lnTo>
                  <a:lnTo>
                    <a:pt x="2760" y="762"/>
                  </a:lnTo>
                  <a:lnTo>
                    <a:pt x="2762" y="760"/>
                  </a:lnTo>
                  <a:lnTo>
                    <a:pt x="2767" y="758"/>
                  </a:lnTo>
                  <a:lnTo>
                    <a:pt x="2771" y="758"/>
                  </a:lnTo>
                  <a:lnTo>
                    <a:pt x="2775" y="758"/>
                  </a:lnTo>
                  <a:lnTo>
                    <a:pt x="2780" y="760"/>
                  </a:lnTo>
                  <a:lnTo>
                    <a:pt x="2787" y="772"/>
                  </a:lnTo>
                  <a:lnTo>
                    <a:pt x="2794" y="785"/>
                  </a:lnTo>
                  <a:lnTo>
                    <a:pt x="2797" y="789"/>
                  </a:lnTo>
                  <a:lnTo>
                    <a:pt x="2800" y="792"/>
                  </a:lnTo>
                  <a:lnTo>
                    <a:pt x="2805" y="794"/>
                  </a:lnTo>
                  <a:lnTo>
                    <a:pt x="2809" y="796"/>
                  </a:lnTo>
                  <a:lnTo>
                    <a:pt x="2817" y="797"/>
                  </a:lnTo>
                  <a:lnTo>
                    <a:pt x="2824" y="797"/>
                  </a:lnTo>
                  <a:lnTo>
                    <a:pt x="2831" y="797"/>
                  </a:lnTo>
                  <a:lnTo>
                    <a:pt x="2838" y="798"/>
                  </a:lnTo>
                  <a:lnTo>
                    <a:pt x="2846" y="801"/>
                  </a:lnTo>
                  <a:lnTo>
                    <a:pt x="2851" y="805"/>
                  </a:lnTo>
                  <a:lnTo>
                    <a:pt x="2859" y="813"/>
                  </a:lnTo>
                  <a:lnTo>
                    <a:pt x="2867" y="817"/>
                  </a:lnTo>
                  <a:lnTo>
                    <a:pt x="2876" y="822"/>
                  </a:lnTo>
                  <a:lnTo>
                    <a:pt x="2887" y="826"/>
                  </a:lnTo>
                  <a:lnTo>
                    <a:pt x="2898" y="830"/>
                  </a:lnTo>
                  <a:lnTo>
                    <a:pt x="2909" y="838"/>
                  </a:lnTo>
                  <a:lnTo>
                    <a:pt x="2918" y="845"/>
                  </a:lnTo>
                  <a:lnTo>
                    <a:pt x="2928" y="853"/>
                  </a:lnTo>
                  <a:lnTo>
                    <a:pt x="2931" y="855"/>
                  </a:lnTo>
                  <a:lnTo>
                    <a:pt x="2936" y="858"/>
                  </a:lnTo>
                  <a:lnTo>
                    <a:pt x="2941" y="858"/>
                  </a:lnTo>
                  <a:lnTo>
                    <a:pt x="2944" y="858"/>
                  </a:lnTo>
                  <a:lnTo>
                    <a:pt x="2948" y="857"/>
                  </a:lnTo>
                  <a:lnTo>
                    <a:pt x="2951" y="854"/>
                  </a:lnTo>
                  <a:lnTo>
                    <a:pt x="2954" y="851"/>
                  </a:lnTo>
                  <a:lnTo>
                    <a:pt x="2956" y="847"/>
                  </a:lnTo>
                  <a:lnTo>
                    <a:pt x="2961" y="835"/>
                  </a:lnTo>
                  <a:lnTo>
                    <a:pt x="2968" y="823"/>
                  </a:lnTo>
                  <a:lnTo>
                    <a:pt x="2969" y="821"/>
                  </a:lnTo>
                  <a:lnTo>
                    <a:pt x="2972" y="820"/>
                  </a:lnTo>
                  <a:lnTo>
                    <a:pt x="2973" y="820"/>
                  </a:lnTo>
                  <a:lnTo>
                    <a:pt x="2975" y="820"/>
                  </a:lnTo>
                  <a:lnTo>
                    <a:pt x="2980" y="822"/>
                  </a:lnTo>
                  <a:lnTo>
                    <a:pt x="2985" y="826"/>
                  </a:lnTo>
                  <a:lnTo>
                    <a:pt x="2999" y="838"/>
                  </a:lnTo>
                  <a:lnTo>
                    <a:pt x="3013" y="849"/>
                  </a:lnTo>
                  <a:lnTo>
                    <a:pt x="3017" y="853"/>
                  </a:lnTo>
                  <a:lnTo>
                    <a:pt x="3020" y="854"/>
                  </a:lnTo>
                  <a:lnTo>
                    <a:pt x="3023" y="854"/>
                  </a:lnTo>
                  <a:lnTo>
                    <a:pt x="3025" y="854"/>
                  </a:lnTo>
                  <a:lnTo>
                    <a:pt x="3029" y="851"/>
                  </a:lnTo>
                  <a:lnTo>
                    <a:pt x="3033" y="846"/>
                  </a:lnTo>
                  <a:lnTo>
                    <a:pt x="3039" y="840"/>
                  </a:lnTo>
                  <a:lnTo>
                    <a:pt x="3046" y="833"/>
                  </a:lnTo>
                  <a:lnTo>
                    <a:pt x="3051" y="829"/>
                  </a:lnTo>
                  <a:lnTo>
                    <a:pt x="3055" y="826"/>
                  </a:lnTo>
                  <a:lnTo>
                    <a:pt x="3060" y="823"/>
                  </a:lnTo>
                  <a:lnTo>
                    <a:pt x="3062" y="822"/>
                  </a:lnTo>
                  <a:lnTo>
                    <a:pt x="3064" y="826"/>
                  </a:lnTo>
                  <a:lnTo>
                    <a:pt x="3067" y="83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湖南"/>
            <p:cNvSpPr/>
            <p:nvPr/>
          </p:nvSpPr>
          <p:spPr bwMode="auto">
            <a:xfrm>
              <a:off x="5626169" y="4762749"/>
              <a:ext cx="552457" cy="628683"/>
            </a:xfrm>
            <a:custGeom>
              <a:avLst/>
              <a:gdLst>
                <a:gd name="T0" fmla="*/ 1870 w 2092"/>
                <a:gd name="T1" fmla="*/ 2073 h 2386"/>
                <a:gd name="T2" fmla="*/ 1729 w 2092"/>
                <a:gd name="T3" fmla="*/ 1997 h 2386"/>
                <a:gd name="T4" fmla="*/ 1575 w 2092"/>
                <a:gd name="T5" fmla="*/ 2103 h 2386"/>
                <a:gd name="T6" fmla="*/ 1639 w 2092"/>
                <a:gd name="T7" fmla="*/ 2220 h 2386"/>
                <a:gd name="T8" fmla="*/ 1554 w 2092"/>
                <a:gd name="T9" fmla="*/ 2265 h 2386"/>
                <a:gd name="T10" fmla="*/ 1347 w 2092"/>
                <a:gd name="T11" fmla="*/ 2157 h 2386"/>
                <a:gd name="T12" fmla="*/ 1280 w 2092"/>
                <a:gd name="T13" fmla="*/ 2308 h 2386"/>
                <a:gd name="T14" fmla="*/ 1071 w 2092"/>
                <a:gd name="T15" fmla="*/ 2386 h 2386"/>
                <a:gd name="T16" fmla="*/ 1030 w 2092"/>
                <a:gd name="T17" fmla="*/ 2244 h 2386"/>
                <a:gd name="T18" fmla="*/ 979 w 2092"/>
                <a:gd name="T19" fmla="*/ 2191 h 2386"/>
                <a:gd name="T20" fmla="*/ 857 w 2092"/>
                <a:gd name="T21" fmla="*/ 2273 h 2386"/>
                <a:gd name="T22" fmla="*/ 897 w 2092"/>
                <a:gd name="T23" fmla="*/ 2110 h 2386"/>
                <a:gd name="T24" fmla="*/ 979 w 2092"/>
                <a:gd name="T25" fmla="*/ 1903 h 2386"/>
                <a:gd name="T26" fmla="*/ 963 w 2092"/>
                <a:gd name="T27" fmla="*/ 1854 h 2386"/>
                <a:gd name="T28" fmla="*/ 948 w 2092"/>
                <a:gd name="T29" fmla="*/ 1737 h 2386"/>
                <a:gd name="T30" fmla="*/ 814 w 2092"/>
                <a:gd name="T31" fmla="*/ 1645 h 2386"/>
                <a:gd name="T32" fmla="*/ 667 w 2092"/>
                <a:gd name="T33" fmla="*/ 1677 h 2386"/>
                <a:gd name="T34" fmla="*/ 555 w 2092"/>
                <a:gd name="T35" fmla="*/ 1815 h 2386"/>
                <a:gd name="T36" fmla="*/ 491 w 2092"/>
                <a:gd name="T37" fmla="*/ 1740 h 2386"/>
                <a:gd name="T38" fmla="*/ 378 w 2092"/>
                <a:gd name="T39" fmla="*/ 1830 h 2386"/>
                <a:gd name="T40" fmla="*/ 346 w 2092"/>
                <a:gd name="T41" fmla="*/ 1810 h 2386"/>
                <a:gd name="T42" fmla="*/ 258 w 2092"/>
                <a:gd name="T43" fmla="*/ 1750 h 2386"/>
                <a:gd name="T44" fmla="*/ 213 w 2092"/>
                <a:gd name="T45" fmla="*/ 1699 h 2386"/>
                <a:gd name="T46" fmla="*/ 230 w 2092"/>
                <a:gd name="T47" fmla="*/ 1494 h 2386"/>
                <a:gd name="T48" fmla="*/ 245 w 2092"/>
                <a:gd name="T49" fmla="*/ 1426 h 2386"/>
                <a:gd name="T50" fmla="*/ 250 w 2092"/>
                <a:gd name="T51" fmla="*/ 1313 h 2386"/>
                <a:gd name="T52" fmla="*/ 121 w 2092"/>
                <a:gd name="T53" fmla="*/ 1321 h 2386"/>
                <a:gd name="T54" fmla="*/ 37 w 2092"/>
                <a:gd name="T55" fmla="*/ 1313 h 2386"/>
                <a:gd name="T56" fmla="*/ 195 w 2092"/>
                <a:gd name="T57" fmla="*/ 1180 h 2386"/>
                <a:gd name="T58" fmla="*/ 196 w 2092"/>
                <a:gd name="T59" fmla="*/ 1038 h 2386"/>
                <a:gd name="T60" fmla="*/ 193 w 2092"/>
                <a:gd name="T61" fmla="*/ 891 h 2386"/>
                <a:gd name="T62" fmla="*/ 180 w 2092"/>
                <a:gd name="T63" fmla="*/ 745 h 2386"/>
                <a:gd name="T64" fmla="*/ 180 w 2092"/>
                <a:gd name="T65" fmla="*/ 632 h 2386"/>
                <a:gd name="T66" fmla="*/ 182 w 2092"/>
                <a:gd name="T67" fmla="*/ 467 h 2386"/>
                <a:gd name="T68" fmla="*/ 208 w 2092"/>
                <a:gd name="T69" fmla="*/ 346 h 2386"/>
                <a:gd name="T70" fmla="*/ 334 w 2092"/>
                <a:gd name="T71" fmla="*/ 226 h 2386"/>
                <a:gd name="T72" fmla="*/ 521 w 2092"/>
                <a:gd name="T73" fmla="*/ 164 h 2386"/>
                <a:gd name="T74" fmla="*/ 684 w 2092"/>
                <a:gd name="T75" fmla="*/ 168 h 2386"/>
                <a:gd name="T76" fmla="*/ 624 w 2092"/>
                <a:gd name="T77" fmla="*/ 38 h 2386"/>
                <a:gd name="T78" fmla="*/ 740 w 2092"/>
                <a:gd name="T79" fmla="*/ 2 h 2386"/>
                <a:gd name="T80" fmla="*/ 942 w 2092"/>
                <a:gd name="T81" fmla="*/ 69 h 2386"/>
                <a:gd name="T82" fmla="*/ 1127 w 2092"/>
                <a:gd name="T83" fmla="*/ 111 h 2386"/>
                <a:gd name="T84" fmla="*/ 1254 w 2092"/>
                <a:gd name="T85" fmla="*/ 214 h 2386"/>
                <a:gd name="T86" fmla="*/ 1353 w 2092"/>
                <a:gd name="T87" fmla="*/ 229 h 2386"/>
                <a:gd name="T88" fmla="*/ 1503 w 2092"/>
                <a:gd name="T89" fmla="*/ 151 h 2386"/>
                <a:gd name="T90" fmla="*/ 1586 w 2092"/>
                <a:gd name="T91" fmla="*/ 162 h 2386"/>
                <a:gd name="T92" fmla="*/ 1597 w 2092"/>
                <a:gd name="T93" fmla="*/ 289 h 2386"/>
                <a:gd name="T94" fmla="*/ 1764 w 2092"/>
                <a:gd name="T95" fmla="*/ 115 h 2386"/>
                <a:gd name="T96" fmla="*/ 1825 w 2092"/>
                <a:gd name="T97" fmla="*/ 227 h 2386"/>
                <a:gd name="T98" fmla="*/ 1815 w 2092"/>
                <a:gd name="T99" fmla="*/ 366 h 2386"/>
                <a:gd name="T100" fmla="*/ 1882 w 2092"/>
                <a:gd name="T101" fmla="*/ 426 h 2386"/>
                <a:gd name="T102" fmla="*/ 1981 w 2092"/>
                <a:gd name="T103" fmla="*/ 521 h 2386"/>
                <a:gd name="T104" fmla="*/ 2037 w 2092"/>
                <a:gd name="T105" fmla="*/ 668 h 2386"/>
                <a:gd name="T106" fmla="*/ 2063 w 2092"/>
                <a:gd name="T107" fmla="*/ 750 h 2386"/>
                <a:gd name="T108" fmla="*/ 1979 w 2092"/>
                <a:gd name="T109" fmla="*/ 883 h 2386"/>
                <a:gd name="T110" fmla="*/ 1824 w 2092"/>
                <a:gd name="T111" fmla="*/ 1070 h 2386"/>
                <a:gd name="T112" fmla="*/ 1848 w 2092"/>
                <a:gd name="T113" fmla="*/ 1160 h 2386"/>
                <a:gd name="T114" fmla="*/ 1930 w 2092"/>
                <a:gd name="T115" fmla="*/ 1195 h 2386"/>
                <a:gd name="T116" fmla="*/ 1932 w 2092"/>
                <a:gd name="T117" fmla="*/ 1439 h 2386"/>
                <a:gd name="T118" fmla="*/ 2025 w 2092"/>
                <a:gd name="T119" fmla="*/ 1594 h 2386"/>
                <a:gd name="T120" fmla="*/ 2083 w 2092"/>
                <a:gd name="T121" fmla="*/ 1677 h 2386"/>
                <a:gd name="T122" fmla="*/ 1982 w 2092"/>
                <a:gd name="T123" fmla="*/ 1883 h 2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2" h="2386">
                  <a:moveTo>
                    <a:pt x="1994" y="2005"/>
                  </a:moveTo>
                  <a:lnTo>
                    <a:pt x="1989" y="2009"/>
                  </a:lnTo>
                  <a:lnTo>
                    <a:pt x="1983" y="2015"/>
                  </a:lnTo>
                  <a:lnTo>
                    <a:pt x="1979" y="2022"/>
                  </a:lnTo>
                  <a:lnTo>
                    <a:pt x="1978" y="2030"/>
                  </a:lnTo>
                  <a:lnTo>
                    <a:pt x="1976" y="2041"/>
                  </a:lnTo>
                  <a:lnTo>
                    <a:pt x="1971" y="2054"/>
                  </a:lnTo>
                  <a:lnTo>
                    <a:pt x="1968" y="2060"/>
                  </a:lnTo>
                  <a:lnTo>
                    <a:pt x="1963" y="2065"/>
                  </a:lnTo>
                  <a:lnTo>
                    <a:pt x="1957" y="2067"/>
                  </a:lnTo>
                  <a:lnTo>
                    <a:pt x="1951" y="2069"/>
                  </a:lnTo>
                  <a:lnTo>
                    <a:pt x="1944" y="2069"/>
                  </a:lnTo>
                  <a:lnTo>
                    <a:pt x="1938" y="2069"/>
                  </a:lnTo>
                  <a:lnTo>
                    <a:pt x="1933" y="2067"/>
                  </a:lnTo>
                  <a:lnTo>
                    <a:pt x="1928" y="2065"/>
                  </a:lnTo>
                  <a:lnTo>
                    <a:pt x="1924" y="2062"/>
                  </a:lnTo>
                  <a:lnTo>
                    <a:pt x="1920" y="2061"/>
                  </a:lnTo>
                  <a:lnTo>
                    <a:pt x="1914" y="2061"/>
                  </a:lnTo>
                  <a:lnTo>
                    <a:pt x="1909" y="2062"/>
                  </a:lnTo>
                  <a:lnTo>
                    <a:pt x="1900" y="2066"/>
                  </a:lnTo>
                  <a:lnTo>
                    <a:pt x="1893" y="2071"/>
                  </a:lnTo>
                  <a:lnTo>
                    <a:pt x="1888" y="2072"/>
                  </a:lnTo>
                  <a:lnTo>
                    <a:pt x="1884" y="2073"/>
                  </a:lnTo>
                  <a:lnTo>
                    <a:pt x="1880" y="2074"/>
                  </a:lnTo>
                  <a:lnTo>
                    <a:pt x="1875" y="2074"/>
                  </a:lnTo>
                  <a:lnTo>
                    <a:pt x="1870" y="2073"/>
                  </a:lnTo>
                  <a:lnTo>
                    <a:pt x="1865" y="2071"/>
                  </a:lnTo>
                  <a:lnTo>
                    <a:pt x="1862" y="2068"/>
                  </a:lnTo>
                  <a:lnTo>
                    <a:pt x="1859" y="2066"/>
                  </a:lnTo>
                  <a:lnTo>
                    <a:pt x="1856" y="2063"/>
                  </a:lnTo>
                  <a:lnTo>
                    <a:pt x="1853" y="2061"/>
                  </a:lnTo>
                  <a:lnTo>
                    <a:pt x="1851" y="2060"/>
                  </a:lnTo>
                  <a:lnTo>
                    <a:pt x="1848" y="2059"/>
                  </a:lnTo>
                  <a:lnTo>
                    <a:pt x="1838" y="2059"/>
                  </a:lnTo>
                  <a:lnTo>
                    <a:pt x="1825" y="2060"/>
                  </a:lnTo>
                  <a:lnTo>
                    <a:pt x="1818" y="2060"/>
                  </a:lnTo>
                  <a:lnTo>
                    <a:pt x="1811" y="2060"/>
                  </a:lnTo>
                  <a:lnTo>
                    <a:pt x="1806" y="2059"/>
                  </a:lnTo>
                  <a:lnTo>
                    <a:pt x="1801" y="2057"/>
                  </a:lnTo>
                  <a:lnTo>
                    <a:pt x="1792" y="2053"/>
                  </a:lnTo>
                  <a:lnTo>
                    <a:pt x="1783" y="2047"/>
                  </a:lnTo>
                  <a:lnTo>
                    <a:pt x="1774" y="2040"/>
                  </a:lnTo>
                  <a:lnTo>
                    <a:pt x="1764" y="2031"/>
                  </a:lnTo>
                  <a:lnTo>
                    <a:pt x="1761" y="2027"/>
                  </a:lnTo>
                  <a:lnTo>
                    <a:pt x="1757" y="2022"/>
                  </a:lnTo>
                  <a:lnTo>
                    <a:pt x="1755" y="2016"/>
                  </a:lnTo>
                  <a:lnTo>
                    <a:pt x="1752" y="2010"/>
                  </a:lnTo>
                  <a:lnTo>
                    <a:pt x="1750" y="2005"/>
                  </a:lnTo>
                  <a:lnTo>
                    <a:pt x="1746" y="2000"/>
                  </a:lnTo>
                  <a:lnTo>
                    <a:pt x="1743" y="1998"/>
                  </a:lnTo>
                  <a:lnTo>
                    <a:pt x="1739" y="1997"/>
                  </a:lnTo>
                  <a:lnTo>
                    <a:pt x="1729" y="1997"/>
                  </a:lnTo>
                  <a:lnTo>
                    <a:pt x="1718" y="1998"/>
                  </a:lnTo>
                  <a:lnTo>
                    <a:pt x="1707" y="1999"/>
                  </a:lnTo>
                  <a:lnTo>
                    <a:pt x="1699" y="2003"/>
                  </a:lnTo>
                  <a:lnTo>
                    <a:pt x="1691" y="2006"/>
                  </a:lnTo>
                  <a:lnTo>
                    <a:pt x="1686" y="2012"/>
                  </a:lnTo>
                  <a:lnTo>
                    <a:pt x="1680" y="2021"/>
                  </a:lnTo>
                  <a:lnTo>
                    <a:pt x="1675" y="2031"/>
                  </a:lnTo>
                  <a:lnTo>
                    <a:pt x="1669" y="2044"/>
                  </a:lnTo>
                  <a:lnTo>
                    <a:pt x="1666" y="2054"/>
                  </a:lnTo>
                  <a:lnTo>
                    <a:pt x="1663" y="2057"/>
                  </a:lnTo>
                  <a:lnTo>
                    <a:pt x="1660" y="2061"/>
                  </a:lnTo>
                  <a:lnTo>
                    <a:pt x="1656" y="2062"/>
                  </a:lnTo>
                  <a:lnTo>
                    <a:pt x="1651" y="2063"/>
                  </a:lnTo>
                  <a:lnTo>
                    <a:pt x="1642" y="2065"/>
                  </a:lnTo>
                  <a:lnTo>
                    <a:pt x="1634" y="2066"/>
                  </a:lnTo>
                  <a:lnTo>
                    <a:pt x="1616" y="2078"/>
                  </a:lnTo>
                  <a:lnTo>
                    <a:pt x="1600" y="2085"/>
                  </a:lnTo>
                  <a:lnTo>
                    <a:pt x="1593" y="2084"/>
                  </a:lnTo>
                  <a:lnTo>
                    <a:pt x="1586" y="2084"/>
                  </a:lnTo>
                  <a:lnTo>
                    <a:pt x="1582" y="2084"/>
                  </a:lnTo>
                  <a:lnTo>
                    <a:pt x="1580" y="2086"/>
                  </a:lnTo>
                  <a:lnTo>
                    <a:pt x="1578" y="2088"/>
                  </a:lnTo>
                  <a:lnTo>
                    <a:pt x="1575" y="2091"/>
                  </a:lnTo>
                  <a:lnTo>
                    <a:pt x="1575" y="2094"/>
                  </a:lnTo>
                  <a:lnTo>
                    <a:pt x="1574" y="2098"/>
                  </a:lnTo>
                  <a:lnTo>
                    <a:pt x="1575" y="2103"/>
                  </a:lnTo>
                  <a:lnTo>
                    <a:pt x="1576" y="2106"/>
                  </a:lnTo>
                  <a:lnTo>
                    <a:pt x="1579" y="2110"/>
                  </a:lnTo>
                  <a:lnTo>
                    <a:pt x="1582" y="2113"/>
                  </a:lnTo>
                  <a:lnTo>
                    <a:pt x="1587" y="2117"/>
                  </a:lnTo>
                  <a:lnTo>
                    <a:pt x="1593" y="2119"/>
                  </a:lnTo>
                  <a:lnTo>
                    <a:pt x="1600" y="2120"/>
                  </a:lnTo>
                  <a:lnTo>
                    <a:pt x="1607" y="2120"/>
                  </a:lnTo>
                  <a:lnTo>
                    <a:pt x="1615" y="2120"/>
                  </a:lnTo>
                  <a:lnTo>
                    <a:pt x="1622" y="2119"/>
                  </a:lnTo>
                  <a:lnTo>
                    <a:pt x="1629" y="2118"/>
                  </a:lnTo>
                  <a:lnTo>
                    <a:pt x="1634" y="2118"/>
                  </a:lnTo>
                  <a:lnTo>
                    <a:pt x="1638" y="2118"/>
                  </a:lnTo>
                  <a:lnTo>
                    <a:pt x="1642" y="2120"/>
                  </a:lnTo>
                  <a:lnTo>
                    <a:pt x="1644" y="2124"/>
                  </a:lnTo>
                  <a:lnTo>
                    <a:pt x="1644" y="2128"/>
                  </a:lnTo>
                  <a:lnTo>
                    <a:pt x="1644" y="2130"/>
                  </a:lnTo>
                  <a:lnTo>
                    <a:pt x="1644" y="2134"/>
                  </a:lnTo>
                  <a:lnTo>
                    <a:pt x="1641" y="2138"/>
                  </a:lnTo>
                  <a:lnTo>
                    <a:pt x="1635" y="2145"/>
                  </a:lnTo>
                  <a:lnTo>
                    <a:pt x="1632" y="2150"/>
                  </a:lnTo>
                  <a:lnTo>
                    <a:pt x="1630" y="2156"/>
                  </a:lnTo>
                  <a:lnTo>
                    <a:pt x="1630" y="2163"/>
                  </a:lnTo>
                  <a:lnTo>
                    <a:pt x="1631" y="2173"/>
                  </a:lnTo>
                  <a:lnTo>
                    <a:pt x="1634" y="2191"/>
                  </a:lnTo>
                  <a:lnTo>
                    <a:pt x="1636" y="2206"/>
                  </a:lnTo>
                  <a:lnTo>
                    <a:pt x="1639" y="2220"/>
                  </a:lnTo>
                  <a:lnTo>
                    <a:pt x="1643" y="2232"/>
                  </a:lnTo>
                  <a:lnTo>
                    <a:pt x="1648" y="2244"/>
                  </a:lnTo>
                  <a:lnTo>
                    <a:pt x="1653" y="2254"/>
                  </a:lnTo>
                  <a:lnTo>
                    <a:pt x="1653" y="2258"/>
                  </a:lnTo>
                  <a:lnTo>
                    <a:pt x="1653" y="2262"/>
                  </a:lnTo>
                  <a:lnTo>
                    <a:pt x="1650" y="2265"/>
                  </a:lnTo>
                  <a:lnTo>
                    <a:pt x="1647" y="2267"/>
                  </a:lnTo>
                  <a:lnTo>
                    <a:pt x="1643" y="2268"/>
                  </a:lnTo>
                  <a:lnTo>
                    <a:pt x="1638" y="2268"/>
                  </a:lnTo>
                  <a:lnTo>
                    <a:pt x="1635" y="2267"/>
                  </a:lnTo>
                  <a:lnTo>
                    <a:pt x="1631" y="2264"/>
                  </a:lnTo>
                  <a:lnTo>
                    <a:pt x="1628" y="2262"/>
                  </a:lnTo>
                  <a:lnTo>
                    <a:pt x="1624" y="2261"/>
                  </a:lnTo>
                  <a:lnTo>
                    <a:pt x="1619" y="2260"/>
                  </a:lnTo>
                  <a:lnTo>
                    <a:pt x="1613" y="2260"/>
                  </a:lnTo>
                  <a:lnTo>
                    <a:pt x="1606" y="2261"/>
                  </a:lnTo>
                  <a:lnTo>
                    <a:pt x="1598" y="2262"/>
                  </a:lnTo>
                  <a:lnTo>
                    <a:pt x="1590" y="2265"/>
                  </a:lnTo>
                  <a:lnTo>
                    <a:pt x="1579" y="2269"/>
                  </a:lnTo>
                  <a:lnTo>
                    <a:pt x="1573" y="2271"/>
                  </a:lnTo>
                  <a:lnTo>
                    <a:pt x="1569" y="2273"/>
                  </a:lnTo>
                  <a:lnTo>
                    <a:pt x="1565" y="2273"/>
                  </a:lnTo>
                  <a:lnTo>
                    <a:pt x="1561" y="2271"/>
                  </a:lnTo>
                  <a:lnTo>
                    <a:pt x="1559" y="2270"/>
                  </a:lnTo>
                  <a:lnTo>
                    <a:pt x="1556" y="2268"/>
                  </a:lnTo>
                  <a:lnTo>
                    <a:pt x="1554" y="2265"/>
                  </a:lnTo>
                  <a:lnTo>
                    <a:pt x="1552" y="2263"/>
                  </a:lnTo>
                  <a:lnTo>
                    <a:pt x="1547" y="2250"/>
                  </a:lnTo>
                  <a:lnTo>
                    <a:pt x="1541" y="2236"/>
                  </a:lnTo>
                  <a:lnTo>
                    <a:pt x="1535" y="2225"/>
                  </a:lnTo>
                  <a:lnTo>
                    <a:pt x="1530" y="2214"/>
                  </a:lnTo>
                  <a:lnTo>
                    <a:pt x="1527" y="2202"/>
                  </a:lnTo>
                  <a:lnTo>
                    <a:pt x="1521" y="2189"/>
                  </a:lnTo>
                  <a:lnTo>
                    <a:pt x="1517" y="2183"/>
                  </a:lnTo>
                  <a:lnTo>
                    <a:pt x="1512" y="2179"/>
                  </a:lnTo>
                  <a:lnTo>
                    <a:pt x="1506" y="2175"/>
                  </a:lnTo>
                  <a:lnTo>
                    <a:pt x="1499" y="2173"/>
                  </a:lnTo>
                  <a:lnTo>
                    <a:pt x="1483" y="2170"/>
                  </a:lnTo>
                  <a:lnTo>
                    <a:pt x="1465" y="2169"/>
                  </a:lnTo>
                  <a:lnTo>
                    <a:pt x="1456" y="2162"/>
                  </a:lnTo>
                  <a:lnTo>
                    <a:pt x="1449" y="2156"/>
                  </a:lnTo>
                  <a:lnTo>
                    <a:pt x="1433" y="2163"/>
                  </a:lnTo>
                  <a:lnTo>
                    <a:pt x="1417" y="2169"/>
                  </a:lnTo>
                  <a:lnTo>
                    <a:pt x="1408" y="2161"/>
                  </a:lnTo>
                  <a:lnTo>
                    <a:pt x="1398" y="2154"/>
                  </a:lnTo>
                  <a:lnTo>
                    <a:pt x="1391" y="2155"/>
                  </a:lnTo>
                  <a:lnTo>
                    <a:pt x="1382" y="2160"/>
                  </a:lnTo>
                  <a:lnTo>
                    <a:pt x="1376" y="2161"/>
                  </a:lnTo>
                  <a:lnTo>
                    <a:pt x="1370" y="2163"/>
                  </a:lnTo>
                  <a:lnTo>
                    <a:pt x="1365" y="2163"/>
                  </a:lnTo>
                  <a:lnTo>
                    <a:pt x="1360" y="2162"/>
                  </a:lnTo>
                  <a:lnTo>
                    <a:pt x="1347" y="2157"/>
                  </a:lnTo>
                  <a:lnTo>
                    <a:pt x="1336" y="2154"/>
                  </a:lnTo>
                  <a:lnTo>
                    <a:pt x="1327" y="2153"/>
                  </a:lnTo>
                  <a:lnTo>
                    <a:pt x="1319" y="2153"/>
                  </a:lnTo>
                  <a:lnTo>
                    <a:pt x="1316" y="2153"/>
                  </a:lnTo>
                  <a:lnTo>
                    <a:pt x="1314" y="2154"/>
                  </a:lnTo>
                  <a:lnTo>
                    <a:pt x="1313" y="2156"/>
                  </a:lnTo>
                  <a:lnTo>
                    <a:pt x="1311" y="2157"/>
                  </a:lnTo>
                  <a:lnTo>
                    <a:pt x="1309" y="2163"/>
                  </a:lnTo>
                  <a:lnTo>
                    <a:pt x="1308" y="2170"/>
                  </a:lnTo>
                  <a:lnTo>
                    <a:pt x="1307" y="2185"/>
                  </a:lnTo>
                  <a:lnTo>
                    <a:pt x="1305" y="2197"/>
                  </a:lnTo>
                  <a:lnTo>
                    <a:pt x="1302" y="2211"/>
                  </a:lnTo>
                  <a:lnTo>
                    <a:pt x="1300" y="2227"/>
                  </a:lnTo>
                  <a:lnTo>
                    <a:pt x="1298" y="2236"/>
                  </a:lnTo>
                  <a:lnTo>
                    <a:pt x="1298" y="2244"/>
                  </a:lnTo>
                  <a:lnTo>
                    <a:pt x="1300" y="2251"/>
                  </a:lnTo>
                  <a:lnTo>
                    <a:pt x="1302" y="2257"/>
                  </a:lnTo>
                  <a:lnTo>
                    <a:pt x="1303" y="2262"/>
                  </a:lnTo>
                  <a:lnTo>
                    <a:pt x="1304" y="2268"/>
                  </a:lnTo>
                  <a:lnTo>
                    <a:pt x="1305" y="2273"/>
                  </a:lnTo>
                  <a:lnTo>
                    <a:pt x="1304" y="2279"/>
                  </a:lnTo>
                  <a:lnTo>
                    <a:pt x="1303" y="2283"/>
                  </a:lnTo>
                  <a:lnTo>
                    <a:pt x="1301" y="2288"/>
                  </a:lnTo>
                  <a:lnTo>
                    <a:pt x="1297" y="2293"/>
                  </a:lnTo>
                  <a:lnTo>
                    <a:pt x="1294" y="2298"/>
                  </a:lnTo>
                  <a:lnTo>
                    <a:pt x="1280" y="2308"/>
                  </a:lnTo>
                  <a:lnTo>
                    <a:pt x="1265" y="2321"/>
                  </a:lnTo>
                  <a:lnTo>
                    <a:pt x="1258" y="2328"/>
                  </a:lnTo>
                  <a:lnTo>
                    <a:pt x="1254" y="2333"/>
                  </a:lnTo>
                  <a:lnTo>
                    <a:pt x="1251" y="2338"/>
                  </a:lnTo>
                  <a:lnTo>
                    <a:pt x="1248" y="2339"/>
                  </a:lnTo>
                  <a:lnTo>
                    <a:pt x="1246" y="2338"/>
                  </a:lnTo>
                  <a:lnTo>
                    <a:pt x="1244" y="2336"/>
                  </a:lnTo>
                  <a:lnTo>
                    <a:pt x="1238" y="2334"/>
                  </a:lnTo>
                  <a:lnTo>
                    <a:pt x="1227" y="2333"/>
                  </a:lnTo>
                  <a:lnTo>
                    <a:pt x="1210" y="2332"/>
                  </a:lnTo>
                  <a:lnTo>
                    <a:pt x="1189" y="2331"/>
                  </a:lnTo>
                  <a:lnTo>
                    <a:pt x="1166" y="2331"/>
                  </a:lnTo>
                  <a:lnTo>
                    <a:pt x="1145" y="2331"/>
                  </a:lnTo>
                  <a:lnTo>
                    <a:pt x="1137" y="2332"/>
                  </a:lnTo>
                  <a:lnTo>
                    <a:pt x="1127" y="2334"/>
                  </a:lnTo>
                  <a:lnTo>
                    <a:pt x="1119" y="2339"/>
                  </a:lnTo>
                  <a:lnTo>
                    <a:pt x="1110" y="2344"/>
                  </a:lnTo>
                  <a:lnTo>
                    <a:pt x="1103" y="2350"/>
                  </a:lnTo>
                  <a:lnTo>
                    <a:pt x="1097" y="2356"/>
                  </a:lnTo>
                  <a:lnTo>
                    <a:pt x="1093" y="2363"/>
                  </a:lnTo>
                  <a:lnTo>
                    <a:pt x="1089" y="2369"/>
                  </a:lnTo>
                  <a:lnTo>
                    <a:pt x="1086" y="2375"/>
                  </a:lnTo>
                  <a:lnTo>
                    <a:pt x="1082" y="2378"/>
                  </a:lnTo>
                  <a:lnTo>
                    <a:pt x="1078" y="2382"/>
                  </a:lnTo>
                  <a:lnTo>
                    <a:pt x="1075" y="2384"/>
                  </a:lnTo>
                  <a:lnTo>
                    <a:pt x="1071" y="2386"/>
                  </a:lnTo>
                  <a:lnTo>
                    <a:pt x="1069" y="2386"/>
                  </a:lnTo>
                  <a:lnTo>
                    <a:pt x="1065" y="2386"/>
                  </a:lnTo>
                  <a:lnTo>
                    <a:pt x="1063" y="2383"/>
                  </a:lnTo>
                  <a:lnTo>
                    <a:pt x="1058" y="2381"/>
                  </a:lnTo>
                  <a:lnTo>
                    <a:pt x="1053" y="2378"/>
                  </a:lnTo>
                  <a:lnTo>
                    <a:pt x="1046" y="2376"/>
                  </a:lnTo>
                  <a:lnTo>
                    <a:pt x="1036" y="2375"/>
                  </a:lnTo>
                  <a:lnTo>
                    <a:pt x="1031" y="2375"/>
                  </a:lnTo>
                  <a:lnTo>
                    <a:pt x="1027" y="2372"/>
                  </a:lnTo>
                  <a:lnTo>
                    <a:pt x="1025" y="2371"/>
                  </a:lnTo>
                  <a:lnTo>
                    <a:pt x="1024" y="2369"/>
                  </a:lnTo>
                  <a:lnTo>
                    <a:pt x="1024" y="2363"/>
                  </a:lnTo>
                  <a:lnTo>
                    <a:pt x="1025" y="2355"/>
                  </a:lnTo>
                  <a:lnTo>
                    <a:pt x="1028" y="2347"/>
                  </a:lnTo>
                  <a:lnTo>
                    <a:pt x="1031" y="2340"/>
                  </a:lnTo>
                  <a:lnTo>
                    <a:pt x="1033" y="2332"/>
                  </a:lnTo>
                  <a:lnTo>
                    <a:pt x="1034" y="2323"/>
                  </a:lnTo>
                  <a:lnTo>
                    <a:pt x="1027" y="2307"/>
                  </a:lnTo>
                  <a:lnTo>
                    <a:pt x="1019" y="2289"/>
                  </a:lnTo>
                  <a:lnTo>
                    <a:pt x="1019" y="2283"/>
                  </a:lnTo>
                  <a:lnTo>
                    <a:pt x="1020" y="2279"/>
                  </a:lnTo>
                  <a:lnTo>
                    <a:pt x="1021" y="2274"/>
                  </a:lnTo>
                  <a:lnTo>
                    <a:pt x="1024" y="2268"/>
                  </a:lnTo>
                  <a:lnTo>
                    <a:pt x="1027" y="2257"/>
                  </a:lnTo>
                  <a:lnTo>
                    <a:pt x="1030" y="2249"/>
                  </a:lnTo>
                  <a:lnTo>
                    <a:pt x="1030" y="2244"/>
                  </a:lnTo>
                  <a:lnTo>
                    <a:pt x="1028" y="2241"/>
                  </a:lnTo>
                  <a:lnTo>
                    <a:pt x="1027" y="2238"/>
                  </a:lnTo>
                  <a:lnTo>
                    <a:pt x="1026" y="2236"/>
                  </a:lnTo>
                  <a:lnTo>
                    <a:pt x="1020" y="2235"/>
                  </a:lnTo>
                  <a:lnTo>
                    <a:pt x="1011" y="2232"/>
                  </a:lnTo>
                  <a:lnTo>
                    <a:pt x="1008" y="2232"/>
                  </a:lnTo>
                  <a:lnTo>
                    <a:pt x="1007" y="2231"/>
                  </a:lnTo>
                  <a:lnTo>
                    <a:pt x="1007" y="2229"/>
                  </a:lnTo>
                  <a:lnTo>
                    <a:pt x="1007" y="2226"/>
                  </a:lnTo>
                  <a:lnTo>
                    <a:pt x="1008" y="2220"/>
                  </a:lnTo>
                  <a:lnTo>
                    <a:pt x="1009" y="2213"/>
                  </a:lnTo>
                  <a:lnTo>
                    <a:pt x="1013" y="2206"/>
                  </a:lnTo>
                  <a:lnTo>
                    <a:pt x="1014" y="2199"/>
                  </a:lnTo>
                  <a:lnTo>
                    <a:pt x="1017" y="2194"/>
                  </a:lnTo>
                  <a:lnTo>
                    <a:pt x="1015" y="2191"/>
                  </a:lnTo>
                  <a:lnTo>
                    <a:pt x="1013" y="2186"/>
                  </a:lnTo>
                  <a:lnTo>
                    <a:pt x="1009" y="2183"/>
                  </a:lnTo>
                  <a:lnTo>
                    <a:pt x="1006" y="2181"/>
                  </a:lnTo>
                  <a:lnTo>
                    <a:pt x="1002" y="2181"/>
                  </a:lnTo>
                  <a:lnTo>
                    <a:pt x="999" y="2181"/>
                  </a:lnTo>
                  <a:lnTo>
                    <a:pt x="995" y="2182"/>
                  </a:lnTo>
                  <a:lnTo>
                    <a:pt x="992" y="2185"/>
                  </a:lnTo>
                  <a:lnTo>
                    <a:pt x="988" y="2187"/>
                  </a:lnTo>
                  <a:lnTo>
                    <a:pt x="984" y="2189"/>
                  </a:lnTo>
                  <a:lnTo>
                    <a:pt x="982" y="2191"/>
                  </a:lnTo>
                  <a:lnTo>
                    <a:pt x="979" y="2191"/>
                  </a:lnTo>
                  <a:lnTo>
                    <a:pt x="976" y="2191"/>
                  </a:lnTo>
                  <a:lnTo>
                    <a:pt x="971" y="2187"/>
                  </a:lnTo>
                  <a:lnTo>
                    <a:pt x="965" y="2182"/>
                  </a:lnTo>
                  <a:lnTo>
                    <a:pt x="962" y="2180"/>
                  </a:lnTo>
                  <a:lnTo>
                    <a:pt x="960" y="2179"/>
                  </a:lnTo>
                  <a:lnTo>
                    <a:pt x="956" y="2179"/>
                  </a:lnTo>
                  <a:lnTo>
                    <a:pt x="954" y="2179"/>
                  </a:lnTo>
                  <a:lnTo>
                    <a:pt x="946" y="2181"/>
                  </a:lnTo>
                  <a:lnTo>
                    <a:pt x="941" y="2187"/>
                  </a:lnTo>
                  <a:lnTo>
                    <a:pt x="925" y="2201"/>
                  </a:lnTo>
                  <a:lnTo>
                    <a:pt x="908" y="2217"/>
                  </a:lnTo>
                  <a:lnTo>
                    <a:pt x="905" y="2220"/>
                  </a:lnTo>
                  <a:lnTo>
                    <a:pt x="902" y="2225"/>
                  </a:lnTo>
                  <a:lnTo>
                    <a:pt x="900" y="2230"/>
                  </a:lnTo>
                  <a:lnTo>
                    <a:pt x="899" y="2235"/>
                  </a:lnTo>
                  <a:lnTo>
                    <a:pt x="897" y="2244"/>
                  </a:lnTo>
                  <a:lnTo>
                    <a:pt x="895" y="2256"/>
                  </a:lnTo>
                  <a:lnTo>
                    <a:pt x="894" y="2261"/>
                  </a:lnTo>
                  <a:lnTo>
                    <a:pt x="892" y="2265"/>
                  </a:lnTo>
                  <a:lnTo>
                    <a:pt x="889" y="2268"/>
                  </a:lnTo>
                  <a:lnTo>
                    <a:pt x="886" y="2270"/>
                  </a:lnTo>
                  <a:lnTo>
                    <a:pt x="881" y="2273"/>
                  </a:lnTo>
                  <a:lnTo>
                    <a:pt x="876" y="2273"/>
                  </a:lnTo>
                  <a:lnTo>
                    <a:pt x="870" y="2274"/>
                  </a:lnTo>
                  <a:lnTo>
                    <a:pt x="863" y="2274"/>
                  </a:lnTo>
                  <a:lnTo>
                    <a:pt x="857" y="2273"/>
                  </a:lnTo>
                  <a:lnTo>
                    <a:pt x="853" y="2271"/>
                  </a:lnTo>
                  <a:lnTo>
                    <a:pt x="848" y="2269"/>
                  </a:lnTo>
                  <a:lnTo>
                    <a:pt x="845" y="2265"/>
                  </a:lnTo>
                  <a:lnTo>
                    <a:pt x="841" y="2256"/>
                  </a:lnTo>
                  <a:lnTo>
                    <a:pt x="838" y="2243"/>
                  </a:lnTo>
                  <a:lnTo>
                    <a:pt x="836" y="2229"/>
                  </a:lnTo>
                  <a:lnTo>
                    <a:pt x="835" y="2213"/>
                  </a:lnTo>
                  <a:lnTo>
                    <a:pt x="835" y="2206"/>
                  </a:lnTo>
                  <a:lnTo>
                    <a:pt x="836" y="2199"/>
                  </a:lnTo>
                  <a:lnTo>
                    <a:pt x="837" y="2192"/>
                  </a:lnTo>
                  <a:lnTo>
                    <a:pt x="839" y="2186"/>
                  </a:lnTo>
                  <a:lnTo>
                    <a:pt x="843" y="2180"/>
                  </a:lnTo>
                  <a:lnTo>
                    <a:pt x="847" y="2175"/>
                  </a:lnTo>
                  <a:lnTo>
                    <a:pt x="851" y="2172"/>
                  </a:lnTo>
                  <a:lnTo>
                    <a:pt x="856" y="2168"/>
                  </a:lnTo>
                  <a:lnTo>
                    <a:pt x="868" y="2162"/>
                  </a:lnTo>
                  <a:lnTo>
                    <a:pt x="879" y="2157"/>
                  </a:lnTo>
                  <a:lnTo>
                    <a:pt x="885" y="2154"/>
                  </a:lnTo>
                  <a:lnTo>
                    <a:pt x="887" y="2151"/>
                  </a:lnTo>
                  <a:lnTo>
                    <a:pt x="889" y="2149"/>
                  </a:lnTo>
                  <a:lnTo>
                    <a:pt x="891" y="2145"/>
                  </a:lnTo>
                  <a:lnTo>
                    <a:pt x="892" y="2138"/>
                  </a:lnTo>
                  <a:lnTo>
                    <a:pt x="893" y="2126"/>
                  </a:lnTo>
                  <a:lnTo>
                    <a:pt x="893" y="2119"/>
                  </a:lnTo>
                  <a:lnTo>
                    <a:pt x="895" y="2115"/>
                  </a:lnTo>
                  <a:lnTo>
                    <a:pt x="897" y="2110"/>
                  </a:lnTo>
                  <a:lnTo>
                    <a:pt x="900" y="2105"/>
                  </a:lnTo>
                  <a:lnTo>
                    <a:pt x="908" y="2095"/>
                  </a:lnTo>
                  <a:lnTo>
                    <a:pt x="920" y="2085"/>
                  </a:lnTo>
                  <a:lnTo>
                    <a:pt x="932" y="2073"/>
                  </a:lnTo>
                  <a:lnTo>
                    <a:pt x="943" y="2061"/>
                  </a:lnTo>
                  <a:lnTo>
                    <a:pt x="954" y="2050"/>
                  </a:lnTo>
                  <a:lnTo>
                    <a:pt x="963" y="2040"/>
                  </a:lnTo>
                  <a:lnTo>
                    <a:pt x="968" y="2035"/>
                  </a:lnTo>
                  <a:lnTo>
                    <a:pt x="970" y="2029"/>
                  </a:lnTo>
                  <a:lnTo>
                    <a:pt x="974" y="2022"/>
                  </a:lnTo>
                  <a:lnTo>
                    <a:pt x="975" y="2015"/>
                  </a:lnTo>
                  <a:lnTo>
                    <a:pt x="976" y="2008"/>
                  </a:lnTo>
                  <a:lnTo>
                    <a:pt x="976" y="2000"/>
                  </a:lnTo>
                  <a:lnTo>
                    <a:pt x="976" y="1994"/>
                  </a:lnTo>
                  <a:lnTo>
                    <a:pt x="975" y="1987"/>
                  </a:lnTo>
                  <a:lnTo>
                    <a:pt x="971" y="1977"/>
                  </a:lnTo>
                  <a:lnTo>
                    <a:pt x="968" y="1967"/>
                  </a:lnTo>
                  <a:lnTo>
                    <a:pt x="964" y="1956"/>
                  </a:lnTo>
                  <a:lnTo>
                    <a:pt x="963" y="1945"/>
                  </a:lnTo>
                  <a:lnTo>
                    <a:pt x="961" y="1933"/>
                  </a:lnTo>
                  <a:lnTo>
                    <a:pt x="960" y="1922"/>
                  </a:lnTo>
                  <a:lnTo>
                    <a:pt x="960" y="1917"/>
                  </a:lnTo>
                  <a:lnTo>
                    <a:pt x="961" y="1914"/>
                  </a:lnTo>
                  <a:lnTo>
                    <a:pt x="964" y="1909"/>
                  </a:lnTo>
                  <a:lnTo>
                    <a:pt x="969" y="1905"/>
                  </a:lnTo>
                  <a:lnTo>
                    <a:pt x="979" y="1903"/>
                  </a:lnTo>
                  <a:lnTo>
                    <a:pt x="992" y="1904"/>
                  </a:lnTo>
                  <a:lnTo>
                    <a:pt x="999" y="1904"/>
                  </a:lnTo>
                  <a:lnTo>
                    <a:pt x="1005" y="1904"/>
                  </a:lnTo>
                  <a:lnTo>
                    <a:pt x="1009" y="1903"/>
                  </a:lnTo>
                  <a:lnTo>
                    <a:pt x="1014" y="1902"/>
                  </a:lnTo>
                  <a:lnTo>
                    <a:pt x="1017" y="1899"/>
                  </a:lnTo>
                  <a:lnTo>
                    <a:pt x="1018" y="1896"/>
                  </a:lnTo>
                  <a:lnTo>
                    <a:pt x="1018" y="1892"/>
                  </a:lnTo>
                  <a:lnTo>
                    <a:pt x="1017" y="1887"/>
                  </a:lnTo>
                  <a:lnTo>
                    <a:pt x="1015" y="1880"/>
                  </a:lnTo>
                  <a:lnTo>
                    <a:pt x="1015" y="1874"/>
                  </a:lnTo>
                  <a:lnTo>
                    <a:pt x="1021" y="1868"/>
                  </a:lnTo>
                  <a:lnTo>
                    <a:pt x="1028" y="1863"/>
                  </a:lnTo>
                  <a:lnTo>
                    <a:pt x="1031" y="1860"/>
                  </a:lnTo>
                  <a:lnTo>
                    <a:pt x="1032" y="1858"/>
                  </a:lnTo>
                  <a:lnTo>
                    <a:pt x="1032" y="1855"/>
                  </a:lnTo>
                  <a:lnTo>
                    <a:pt x="1031" y="1854"/>
                  </a:lnTo>
                  <a:lnTo>
                    <a:pt x="1026" y="1851"/>
                  </a:lnTo>
                  <a:lnTo>
                    <a:pt x="1018" y="1849"/>
                  </a:lnTo>
                  <a:lnTo>
                    <a:pt x="1006" y="1848"/>
                  </a:lnTo>
                  <a:lnTo>
                    <a:pt x="993" y="1845"/>
                  </a:lnTo>
                  <a:lnTo>
                    <a:pt x="986" y="1844"/>
                  </a:lnTo>
                  <a:lnTo>
                    <a:pt x="980" y="1845"/>
                  </a:lnTo>
                  <a:lnTo>
                    <a:pt x="976" y="1846"/>
                  </a:lnTo>
                  <a:lnTo>
                    <a:pt x="971" y="1847"/>
                  </a:lnTo>
                  <a:lnTo>
                    <a:pt x="963" y="1854"/>
                  </a:lnTo>
                  <a:lnTo>
                    <a:pt x="954" y="1865"/>
                  </a:lnTo>
                  <a:lnTo>
                    <a:pt x="948" y="1868"/>
                  </a:lnTo>
                  <a:lnTo>
                    <a:pt x="943" y="1870"/>
                  </a:lnTo>
                  <a:lnTo>
                    <a:pt x="939" y="1870"/>
                  </a:lnTo>
                  <a:lnTo>
                    <a:pt x="937" y="1867"/>
                  </a:lnTo>
                  <a:lnTo>
                    <a:pt x="933" y="1859"/>
                  </a:lnTo>
                  <a:lnTo>
                    <a:pt x="931" y="1849"/>
                  </a:lnTo>
                  <a:lnTo>
                    <a:pt x="931" y="1841"/>
                  </a:lnTo>
                  <a:lnTo>
                    <a:pt x="931" y="1834"/>
                  </a:lnTo>
                  <a:lnTo>
                    <a:pt x="931" y="1832"/>
                  </a:lnTo>
                  <a:lnTo>
                    <a:pt x="930" y="1829"/>
                  </a:lnTo>
                  <a:lnTo>
                    <a:pt x="929" y="1827"/>
                  </a:lnTo>
                  <a:lnTo>
                    <a:pt x="925" y="1824"/>
                  </a:lnTo>
                  <a:lnTo>
                    <a:pt x="923" y="1822"/>
                  </a:lnTo>
                  <a:lnTo>
                    <a:pt x="920" y="1820"/>
                  </a:lnTo>
                  <a:lnTo>
                    <a:pt x="919" y="1816"/>
                  </a:lnTo>
                  <a:lnTo>
                    <a:pt x="919" y="1813"/>
                  </a:lnTo>
                  <a:lnTo>
                    <a:pt x="920" y="1808"/>
                  </a:lnTo>
                  <a:lnTo>
                    <a:pt x="923" y="1803"/>
                  </a:lnTo>
                  <a:lnTo>
                    <a:pt x="925" y="1798"/>
                  </a:lnTo>
                  <a:lnTo>
                    <a:pt x="929" y="1792"/>
                  </a:lnTo>
                  <a:lnTo>
                    <a:pt x="936" y="1782"/>
                  </a:lnTo>
                  <a:lnTo>
                    <a:pt x="941" y="1770"/>
                  </a:lnTo>
                  <a:lnTo>
                    <a:pt x="944" y="1759"/>
                  </a:lnTo>
                  <a:lnTo>
                    <a:pt x="946" y="1747"/>
                  </a:lnTo>
                  <a:lnTo>
                    <a:pt x="948" y="1737"/>
                  </a:lnTo>
                  <a:lnTo>
                    <a:pt x="949" y="1727"/>
                  </a:lnTo>
                  <a:lnTo>
                    <a:pt x="951" y="1718"/>
                  </a:lnTo>
                  <a:lnTo>
                    <a:pt x="954" y="1708"/>
                  </a:lnTo>
                  <a:lnTo>
                    <a:pt x="954" y="1704"/>
                  </a:lnTo>
                  <a:lnTo>
                    <a:pt x="952" y="1701"/>
                  </a:lnTo>
                  <a:lnTo>
                    <a:pt x="950" y="1697"/>
                  </a:lnTo>
                  <a:lnTo>
                    <a:pt x="946" y="1693"/>
                  </a:lnTo>
                  <a:lnTo>
                    <a:pt x="936" y="1685"/>
                  </a:lnTo>
                  <a:lnTo>
                    <a:pt x="923" y="1677"/>
                  </a:lnTo>
                  <a:lnTo>
                    <a:pt x="916" y="1674"/>
                  </a:lnTo>
                  <a:lnTo>
                    <a:pt x="908" y="1671"/>
                  </a:lnTo>
                  <a:lnTo>
                    <a:pt x="902" y="1671"/>
                  </a:lnTo>
                  <a:lnTo>
                    <a:pt x="897" y="1671"/>
                  </a:lnTo>
                  <a:lnTo>
                    <a:pt x="883" y="1672"/>
                  </a:lnTo>
                  <a:lnTo>
                    <a:pt x="869" y="1674"/>
                  </a:lnTo>
                  <a:lnTo>
                    <a:pt x="862" y="1674"/>
                  </a:lnTo>
                  <a:lnTo>
                    <a:pt x="856" y="1671"/>
                  </a:lnTo>
                  <a:lnTo>
                    <a:pt x="851" y="1669"/>
                  </a:lnTo>
                  <a:lnTo>
                    <a:pt x="847" y="1664"/>
                  </a:lnTo>
                  <a:lnTo>
                    <a:pt x="839" y="1655"/>
                  </a:lnTo>
                  <a:lnTo>
                    <a:pt x="831" y="1643"/>
                  </a:lnTo>
                  <a:lnTo>
                    <a:pt x="826" y="1638"/>
                  </a:lnTo>
                  <a:lnTo>
                    <a:pt x="823" y="1637"/>
                  </a:lnTo>
                  <a:lnTo>
                    <a:pt x="819" y="1638"/>
                  </a:lnTo>
                  <a:lnTo>
                    <a:pt x="817" y="1640"/>
                  </a:lnTo>
                  <a:lnTo>
                    <a:pt x="814" y="1645"/>
                  </a:lnTo>
                  <a:lnTo>
                    <a:pt x="812" y="1651"/>
                  </a:lnTo>
                  <a:lnTo>
                    <a:pt x="811" y="1657"/>
                  </a:lnTo>
                  <a:lnTo>
                    <a:pt x="811" y="1663"/>
                  </a:lnTo>
                  <a:lnTo>
                    <a:pt x="810" y="1669"/>
                  </a:lnTo>
                  <a:lnTo>
                    <a:pt x="809" y="1674"/>
                  </a:lnTo>
                  <a:lnTo>
                    <a:pt x="806" y="1678"/>
                  </a:lnTo>
                  <a:lnTo>
                    <a:pt x="804" y="1683"/>
                  </a:lnTo>
                  <a:lnTo>
                    <a:pt x="799" y="1687"/>
                  </a:lnTo>
                  <a:lnTo>
                    <a:pt x="793" y="1690"/>
                  </a:lnTo>
                  <a:lnTo>
                    <a:pt x="786" y="1693"/>
                  </a:lnTo>
                  <a:lnTo>
                    <a:pt x="776" y="1694"/>
                  </a:lnTo>
                  <a:lnTo>
                    <a:pt x="768" y="1695"/>
                  </a:lnTo>
                  <a:lnTo>
                    <a:pt x="761" y="1695"/>
                  </a:lnTo>
                  <a:lnTo>
                    <a:pt x="755" y="1694"/>
                  </a:lnTo>
                  <a:lnTo>
                    <a:pt x="750" y="1691"/>
                  </a:lnTo>
                  <a:lnTo>
                    <a:pt x="743" y="1685"/>
                  </a:lnTo>
                  <a:lnTo>
                    <a:pt x="736" y="1677"/>
                  </a:lnTo>
                  <a:lnTo>
                    <a:pt x="731" y="1672"/>
                  </a:lnTo>
                  <a:lnTo>
                    <a:pt x="725" y="1670"/>
                  </a:lnTo>
                  <a:lnTo>
                    <a:pt x="718" y="1668"/>
                  </a:lnTo>
                  <a:lnTo>
                    <a:pt x="710" y="1666"/>
                  </a:lnTo>
                  <a:lnTo>
                    <a:pt x="693" y="1666"/>
                  </a:lnTo>
                  <a:lnTo>
                    <a:pt x="680" y="1666"/>
                  </a:lnTo>
                  <a:lnTo>
                    <a:pt x="674" y="1669"/>
                  </a:lnTo>
                  <a:lnTo>
                    <a:pt x="671" y="1672"/>
                  </a:lnTo>
                  <a:lnTo>
                    <a:pt x="667" y="1677"/>
                  </a:lnTo>
                  <a:lnTo>
                    <a:pt x="664" y="1683"/>
                  </a:lnTo>
                  <a:lnTo>
                    <a:pt x="660" y="1695"/>
                  </a:lnTo>
                  <a:lnTo>
                    <a:pt x="659" y="1707"/>
                  </a:lnTo>
                  <a:lnTo>
                    <a:pt x="656" y="1715"/>
                  </a:lnTo>
                  <a:lnTo>
                    <a:pt x="654" y="1722"/>
                  </a:lnTo>
                  <a:lnTo>
                    <a:pt x="650" y="1725"/>
                  </a:lnTo>
                  <a:lnTo>
                    <a:pt x="648" y="1727"/>
                  </a:lnTo>
                  <a:lnTo>
                    <a:pt x="643" y="1731"/>
                  </a:lnTo>
                  <a:lnTo>
                    <a:pt x="639" y="1733"/>
                  </a:lnTo>
                  <a:lnTo>
                    <a:pt x="633" y="1735"/>
                  </a:lnTo>
                  <a:lnTo>
                    <a:pt x="628" y="1739"/>
                  </a:lnTo>
                  <a:lnTo>
                    <a:pt x="624" y="1742"/>
                  </a:lnTo>
                  <a:lnTo>
                    <a:pt x="621" y="1746"/>
                  </a:lnTo>
                  <a:lnTo>
                    <a:pt x="615" y="1756"/>
                  </a:lnTo>
                  <a:lnTo>
                    <a:pt x="609" y="1766"/>
                  </a:lnTo>
                  <a:lnTo>
                    <a:pt x="602" y="1779"/>
                  </a:lnTo>
                  <a:lnTo>
                    <a:pt x="593" y="1795"/>
                  </a:lnTo>
                  <a:lnTo>
                    <a:pt x="589" y="1801"/>
                  </a:lnTo>
                  <a:lnTo>
                    <a:pt x="583" y="1808"/>
                  </a:lnTo>
                  <a:lnTo>
                    <a:pt x="578" y="1813"/>
                  </a:lnTo>
                  <a:lnTo>
                    <a:pt x="572" y="1817"/>
                  </a:lnTo>
                  <a:lnTo>
                    <a:pt x="566" y="1820"/>
                  </a:lnTo>
                  <a:lnTo>
                    <a:pt x="562" y="1821"/>
                  </a:lnTo>
                  <a:lnTo>
                    <a:pt x="560" y="1821"/>
                  </a:lnTo>
                  <a:lnTo>
                    <a:pt x="558" y="1820"/>
                  </a:lnTo>
                  <a:lnTo>
                    <a:pt x="555" y="1815"/>
                  </a:lnTo>
                  <a:lnTo>
                    <a:pt x="554" y="1807"/>
                  </a:lnTo>
                  <a:lnTo>
                    <a:pt x="554" y="1797"/>
                  </a:lnTo>
                  <a:lnTo>
                    <a:pt x="552" y="1788"/>
                  </a:lnTo>
                  <a:lnTo>
                    <a:pt x="551" y="1785"/>
                  </a:lnTo>
                  <a:lnTo>
                    <a:pt x="548" y="1782"/>
                  </a:lnTo>
                  <a:lnTo>
                    <a:pt x="547" y="1781"/>
                  </a:lnTo>
                  <a:lnTo>
                    <a:pt x="543" y="1781"/>
                  </a:lnTo>
                  <a:lnTo>
                    <a:pt x="539" y="1782"/>
                  </a:lnTo>
                  <a:lnTo>
                    <a:pt x="533" y="1785"/>
                  </a:lnTo>
                  <a:lnTo>
                    <a:pt x="526" y="1792"/>
                  </a:lnTo>
                  <a:lnTo>
                    <a:pt x="519" y="1801"/>
                  </a:lnTo>
                  <a:lnTo>
                    <a:pt x="515" y="1804"/>
                  </a:lnTo>
                  <a:lnTo>
                    <a:pt x="511" y="1807"/>
                  </a:lnTo>
                  <a:lnTo>
                    <a:pt x="508" y="1809"/>
                  </a:lnTo>
                  <a:lnTo>
                    <a:pt x="504" y="1809"/>
                  </a:lnTo>
                  <a:lnTo>
                    <a:pt x="501" y="1808"/>
                  </a:lnTo>
                  <a:lnTo>
                    <a:pt x="497" y="1805"/>
                  </a:lnTo>
                  <a:lnTo>
                    <a:pt x="495" y="1802"/>
                  </a:lnTo>
                  <a:lnTo>
                    <a:pt x="491" y="1797"/>
                  </a:lnTo>
                  <a:lnTo>
                    <a:pt x="489" y="1791"/>
                  </a:lnTo>
                  <a:lnTo>
                    <a:pt x="489" y="1785"/>
                  </a:lnTo>
                  <a:lnTo>
                    <a:pt x="489" y="1777"/>
                  </a:lnTo>
                  <a:lnTo>
                    <a:pt x="490" y="1770"/>
                  </a:lnTo>
                  <a:lnTo>
                    <a:pt x="491" y="1756"/>
                  </a:lnTo>
                  <a:lnTo>
                    <a:pt x="491" y="1742"/>
                  </a:lnTo>
                  <a:lnTo>
                    <a:pt x="491" y="1740"/>
                  </a:lnTo>
                  <a:lnTo>
                    <a:pt x="490" y="1738"/>
                  </a:lnTo>
                  <a:lnTo>
                    <a:pt x="488" y="1735"/>
                  </a:lnTo>
                  <a:lnTo>
                    <a:pt x="485" y="1734"/>
                  </a:lnTo>
                  <a:lnTo>
                    <a:pt x="479" y="1731"/>
                  </a:lnTo>
                  <a:lnTo>
                    <a:pt x="473" y="1729"/>
                  </a:lnTo>
                  <a:lnTo>
                    <a:pt x="458" y="1728"/>
                  </a:lnTo>
                  <a:lnTo>
                    <a:pt x="444" y="1729"/>
                  </a:lnTo>
                  <a:lnTo>
                    <a:pt x="439" y="1731"/>
                  </a:lnTo>
                  <a:lnTo>
                    <a:pt x="434" y="1732"/>
                  </a:lnTo>
                  <a:lnTo>
                    <a:pt x="431" y="1734"/>
                  </a:lnTo>
                  <a:lnTo>
                    <a:pt x="427" y="1739"/>
                  </a:lnTo>
                  <a:lnTo>
                    <a:pt x="421" y="1750"/>
                  </a:lnTo>
                  <a:lnTo>
                    <a:pt x="415" y="1766"/>
                  </a:lnTo>
                  <a:lnTo>
                    <a:pt x="412" y="1775"/>
                  </a:lnTo>
                  <a:lnTo>
                    <a:pt x="409" y="1782"/>
                  </a:lnTo>
                  <a:lnTo>
                    <a:pt x="407" y="1786"/>
                  </a:lnTo>
                  <a:lnTo>
                    <a:pt x="403" y="1790"/>
                  </a:lnTo>
                  <a:lnTo>
                    <a:pt x="397" y="1794"/>
                  </a:lnTo>
                  <a:lnTo>
                    <a:pt x="389" y="1797"/>
                  </a:lnTo>
                  <a:lnTo>
                    <a:pt x="384" y="1801"/>
                  </a:lnTo>
                  <a:lnTo>
                    <a:pt x="381" y="1804"/>
                  </a:lnTo>
                  <a:lnTo>
                    <a:pt x="378" y="1809"/>
                  </a:lnTo>
                  <a:lnTo>
                    <a:pt x="377" y="1814"/>
                  </a:lnTo>
                  <a:lnTo>
                    <a:pt x="376" y="1819"/>
                  </a:lnTo>
                  <a:lnTo>
                    <a:pt x="377" y="1824"/>
                  </a:lnTo>
                  <a:lnTo>
                    <a:pt x="378" y="1830"/>
                  </a:lnTo>
                  <a:lnTo>
                    <a:pt x="379" y="1835"/>
                  </a:lnTo>
                  <a:lnTo>
                    <a:pt x="383" y="1846"/>
                  </a:lnTo>
                  <a:lnTo>
                    <a:pt x="384" y="1854"/>
                  </a:lnTo>
                  <a:lnTo>
                    <a:pt x="383" y="1858"/>
                  </a:lnTo>
                  <a:lnTo>
                    <a:pt x="381" y="1861"/>
                  </a:lnTo>
                  <a:lnTo>
                    <a:pt x="377" y="1864"/>
                  </a:lnTo>
                  <a:lnTo>
                    <a:pt x="371" y="1865"/>
                  </a:lnTo>
                  <a:lnTo>
                    <a:pt x="365" y="1866"/>
                  </a:lnTo>
                  <a:lnTo>
                    <a:pt x="358" y="1866"/>
                  </a:lnTo>
                  <a:lnTo>
                    <a:pt x="350" y="1865"/>
                  </a:lnTo>
                  <a:lnTo>
                    <a:pt x="344" y="1864"/>
                  </a:lnTo>
                  <a:lnTo>
                    <a:pt x="338" y="1863"/>
                  </a:lnTo>
                  <a:lnTo>
                    <a:pt x="333" y="1859"/>
                  </a:lnTo>
                  <a:lnTo>
                    <a:pt x="329" y="1855"/>
                  </a:lnTo>
                  <a:lnTo>
                    <a:pt x="328" y="1852"/>
                  </a:lnTo>
                  <a:lnTo>
                    <a:pt x="328" y="1847"/>
                  </a:lnTo>
                  <a:lnTo>
                    <a:pt x="331" y="1842"/>
                  </a:lnTo>
                  <a:lnTo>
                    <a:pt x="333" y="1840"/>
                  </a:lnTo>
                  <a:lnTo>
                    <a:pt x="337" y="1836"/>
                  </a:lnTo>
                  <a:lnTo>
                    <a:pt x="340" y="1833"/>
                  </a:lnTo>
                  <a:lnTo>
                    <a:pt x="344" y="1830"/>
                  </a:lnTo>
                  <a:lnTo>
                    <a:pt x="346" y="1826"/>
                  </a:lnTo>
                  <a:lnTo>
                    <a:pt x="347" y="1822"/>
                  </a:lnTo>
                  <a:lnTo>
                    <a:pt x="349" y="1817"/>
                  </a:lnTo>
                  <a:lnTo>
                    <a:pt x="347" y="1814"/>
                  </a:lnTo>
                  <a:lnTo>
                    <a:pt x="346" y="1810"/>
                  </a:lnTo>
                  <a:lnTo>
                    <a:pt x="344" y="1807"/>
                  </a:lnTo>
                  <a:lnTo>
                    <a:pt x="337" y="1802"/>
                  </a:lnTo>
                  <a:lnTo>
                    <a:pt x="326" y="1798"/>
                  </a:lnTo>
                  <a:lnTo>
                    <a:pt x="321" y="1797"/>
                  </a:lnTo>
                  <a:lnTo>
                    <a:pt x="316" y="1797"/>
                  </a:lnTo>
                  <a:lnTo>
                    <a:pt x="312" y="1797"/>
                  </a:lnTo>
                  <a:lnTo>
                    <a:pt x="308" y="1798"/>
                  </a:lnTo>
                  <a:lnTo>
                    <a:pt x="300" y="1802"/>
                  </a:lnTo>
                  <a:lnTo>
                    <a:pt x="290" y="1807"/>
                  </a:lnTo>
                  <a:lnTo>
                    <a:pt x="284" y="1809"/>
                  </a:lnTo>
                  <a:lnTo>
                    <a:pt x="278" y="1810"/>
                  </a:lnTo>
                  <a:lnTo>
                    <a:pt x="274" y="1810"/>
                  </a:lnTo>
                  <a:lnTo>
                    <a:pt x="269" y="1809"/>
                  </a:lnTo>
                  <a:lnTo>
                    <a:pt x="261" y="1803"/>
                  </a:lnTo>
                  <a:lnTo>
                    <a:pt x="253" y="1797"/>
                  </a:lnTo>
                  <a:lnTo>
                    <a:pt x="247" y="1792"/>
                  </a:lnTo>
                  <a:lnTo>
                    <a:pt x="244" y="1789"/>
                  </a:lnTo>
                  <a:lnTo>
                    <a:pt x="242" y="1785"/>
                  </a:lnTo>
                  <a:lnTo>
                    <a:pt x="240" y="1782"/>
                  </a:lnTo>
                  <a:lnTo>
                    <a:pt x="239" y="1778"/>
                  </a:lnTo>
                  <a:lnTo>
                    <a:pt x="240" y="1775"/>
                  </a:lnTo>
                  <a:lnTo>
                    <a:pt x="240" y="1771"/>
                  </a:lnTo>
                  <a:lnTo>
                    <a:pt x="243" y="1767"/>
                  </a:lnTo>
                  <a:lnTo>
                    <a:pt x="249" y="1760"/>
                  </a:lnTo>
                  <a:lnTo>
                    <a:pt x="255" y="1753"/>
                  </a:lnTo>
                  <a:lnTo>
                    <a:pt x="258" y="1750"/>
                  </a:lnTo>
                  <a:lnTo>
                    <a:pt x="259" y="1745"/>
                  </a:lnTo>
                  <a:lnTo>
                    <a:pt x="259" y="1741"/>
                  </a:lnTo>
                  <a:lnTo>
                    <a:pt x="257" y="1737"/>
                  </a:lnTo>
                  <a:lnTo>
                    <a:pt x="251" y="1729"/>
                  </a:lnTo>
                  <a:lnTo>
                    <a:pt x="244" y="1723"/>
                  </a:lnTo>
                  <a:lnTo>
                    <a:pt x="243" y="1720"/>
                  </a:lnTo>
                  <a:lnTo>
                    <a:pt x="242" y="1716"/>
                  </a:lnTo>
                  <a:lnTo>
                    <a:pt x="242" y="1713"/>
                  </a:lnTo>
                  <a:lnTo>
                    <a:pt x="243" y="1707"/>
                  </a:lnTo>
                  <a:lnTo>
                    <a:pt x="245" y="1701"/>
                  </a:lnTo>
                  <a:lnTo>
                    <a:pt x="247" y="1695"/>
                  </a:lnTo>
                  <a:lnTo>
                    <a:pt x="249" y="1688"/>
                  </a:lnTo>
                  <a:lnTo>
                    <a:pt x="249" y="1681"/>
                  </a:lnTo>
                  <a:lnTo>
                    <a:pt x="247" y="1675"/>
                  </a:lnTo>
                  <a:lnTo>
                    <a:pt x="246" y="1670"/>
                  </a:lnTo>
                  <a:lnTo>
                    <a:pt x="243" y="1665"/>
                  </a:lnTo>
                  <a:lnTo>
                    <a:pt x="239" y="1662"/>
                  </a:lnTo>
                  <a:lnTo>
                    <a:pt x="234" y="1660"/>
                  </a:lnTo>
                  <a:lnTo>
                    <a:pt x="231" y="1660"/>
                  </a:lnTo>
                  <a:lnTo>
                    <a:pt x="230" y="1663"/>
                  </a:lnTo>
                  <a:lnTo>
                    <a:pt x="228" y="1666"/>
                  </a:lnTo>
                  <a:lnTo>
                    <a:pt x="226" y="1675"/>
                  </a:lnTo>
                  <a:lnTo>
                    <a:pt x="224" y="1685"/>
                  </a:lnTo>
                  <a:lnTo>
                    <a:pt x="221" y="1691"/>
                  </a:lnTo>
                  <a:lnTo>
                    <a:pt x="218" y="1695"/>
                  </a:lnTo>
                  <a:lnTo>
                    <a:pt x="213" y="1699"/>
                  </a:lnTo>
                  <a:lnTo>
                    <a:pt x="208" y="1700"/>
                  </a:lnTo>
                  <a:lnTo>
                    <a:pt x="203" y="1701"/>
                  </a:lnTo>
                  <a:lnTo>
                    <a:pt x="199" y="1701"/>
                  </a:lnTo>
                  <a:lnTo>
                    <a:pt x="195" y="1700"/>
                  </a:lnTo>
                  <a:lnTo>
                    <a:pt x="192" y="1696"/>
                  </a:lnTo>
                  <a:lnTo>
                    <a:pt x="187" y="1691"/>
                  </a:lnTo>
                  <a:lnTo>
                    <a:pt x="184" y="1684"/>
                  </a:lnTo>
                  <a:lnTo>
                    <a:pt x="182" y="1678"/>
                  </a:lnTo>
                  <a:lnTo>
                    <a:pt x="182" y="1671"/>
                  </a:lnTo>
                  <a:lnTo>
                    <a:pt x="182" y="1665"/>
                  </a:lnTo>
                  <a:lnTo>
                    <a:pt x="183" y="1659"/>
                  </a:lnTo>
                  <a:lnTo>
                    <a:pt x="187" y="1649"/>
                  </a:lnTo>
                  <a:lnTo>
                    <a:pt x="193" y="1637"/>
                  </a:lnTo>
                  <a:lnTo>
                    <a:pt x="200" y="1624"/>
                  </a:lnTo>
                  <a:lnTo>
                    <a:pt x="211" y="1608"/>
                  </a:lnTo>
                  <a:lnTo>
                    <a:pt x="220" y="1593"/>
                  </a:lnTo>
                  <a:lnTo>
                    <a:pt x="225" y="1581"/>
                  </a:lnTo>
                  <a:lnTo>
                    <a:pt x="228" y="1570"/>
                  </a:lnTo>
                  <a:lnTo>
                    <a:pt x="228" y="1559"/>
                  </a:lnTo>
                  <a:lnTo>
                    <a:pt x="227" y="1549"/>
                  </a:lnTo>
                  <a:lnTo>
                    <a:pt x="225" y="1540"/>
                  </a:lnTo>
                  <a:lnTo>
                    <a:pt x="224" y="1532"/>
                  </a:lnTo>
                  <a:lnTo>
                    <a:pt x="223" y="1521"/>
                  </a:lnTo>
                  <a:lnTo>
                    <a:pt x="224" y="1510"/>
                  </a:lnTo>
                  <a:lnTo>
                    <a:pt x="227" y="1499"/>
                  </a:lnTo>
                  <a:lnTo>
                    <a:pt x="230" y="1494"/>
                  </a:lnTo>
                  <a:lnTo>
                    <a:pt x="232" y="1489"/>
                  </a:lnTo>
                  <a:lnTo>
                    <a:pt x="236" y="1486"/>
                  </a:lnTo>
                  <a:lnTo>
                    <a:pt x="239" y="1482"/>
                  </a:lnTo>
                  <a:lnTo>
                    <a:pt x="256" y="1479"/>
                  </a:lnTo>
                  <a:lnTo>
                    <a:pt x="269" y="1479"/>
                  </a:lnTo>
                  <a:lnTo>
                    <a:pt x="271" y="1476"/>
                  </a:lnTo>
                  <a:lnTo>
                    <a:pt x="274" y="1473"/>
                  </a:lnTo>
                  <a:lnTo>
                    <a:pt x="275" y="1468"/>
                  </a:lnTo>
                  <a:lnTo>
                    <a:pt x="276" y="1463"/>
                  </a:lnTo>
                  <a:lnTo>
                    <a:pt x="277" y="1451"/>
                  </a:lnTo>
                  <a:lnTo>
                    <a:pt x="278" y="1442"/>
                  </a:lnTo>
                  <a:lnTo>
                    <a:pt x="277" y="1437"/>
                  </a:lnTo>
                  <a:lnTo>
                    <a:pt x="277" y="1433"/>
                  </a:lnTo>
                  <a:lnTo>
                    <a:pt x="276" y="1431"/>
                  </a:lnTo>
                  <a:lnTo>
                    <a:pt x="274" y="1429"/>
                  </a:lnTo>
                  <a:lnTo>
                    <a:pt x="271" y="1428"/>
                  </a:lnTo>
                  <a:lnTo>
                    <a:pt x="269" y="1428"/>
                  </a:lnTo>
                  <a:lnTo>
                    <a:pt x="266" y="1429"/>
                  </a:lnTo>
                  <a:lnTo>
                    <a:pt x="264" y="1430"/>
                  </a:lnTo>
                  <a:lnTo>
                    <a:pt x="257" y="1433"/>
                  </a:lnTo>
                  <a:lnTo>
                    <a:pt x="250" y="1436"/>
                  </a:lnTo>
                  <a:lnTo>
                    <a:pt x="247" y="1436"/>
                  </a:lnTo>
                  <a:lnTo>
                    <a:pt x="245" y="1435"/>
                  </a:lnTo>
                  <a:lnTo>
                    <a:pt x="244" y="1432"/>
                  </a:lnTo>
                  <a:lnTo>
                    <a:pt x="244" y="1430"/>
                  </a:lnTo>
                  <a:lnTo>
                    <a:pt x="245" y="1426"/>
                  </a:lnTo>
                  <a:lnTo>
                    <a:pt x="247" y="1424"/>
                  </a:lnTo>
                  <a:lnTo>
                    <a:pt x="251" y="1422"/>
                  </a:lnTo>
                  <a:lnTo>
                    <a:pt x="255" y="1419"/>
                  </a:lnTo>
                  <a:lnTo>
                    <a:pt x="263" y="1416"/>
                  </a:lnTo>
                  <a:lnTo>
                    <a:pt x="272" y="1411"/>
                  </a:lnTo>
                  <a:lnTo>
                    <a:pt x="276" y="1408"/>
                  </a:lnTo>
                  <a:lnTo>
                    <a:pt x="278" y="1404"/>
                  </a:lnTo>
                  <a:lnTo>
                    <a:pt x="281" y="1400"/>
                  </a:lnTo>
                  <a:lnTo>
                    <a:pt x="282" y="1395"/>
                  </a:lnTo>
                  <a:lnTo>
                    <a:pt x="282" y="1385"/>
                  </a:lnTo>
                  <a:lnTo>
                    <a:pt x="282" y="1375"/>
                  </a:lnTo>
                  <a:lnTo>
                    <a:pt x="281" y="1367"/>
                  </a:lnTo>
                  <a:lnTo>
                    <a:pt x="278" y="1360"/>
                  </a:lnTo>
                  <a:lnTo>
                    <a:pt x="276" y="1359"/>
                  </a:lnTo>
                  <a:lnTo>
                    <a:pt x="272" y="1356"/>
                  </a:lnTo>
                  <a:lnTo>
                    <a:pt x="269" y="1355"/>
                  </a:lnTo>
                  <a:lnTo>
                    <a:pt x="264" y="1355"/>
                  </a:lnTo>
                  <a:lnTo>
                    <a:pt x="259" y="1354"/>
                  </a:lnTo>
                  <a:lnTo>
                    <a:pt x="256" y="1351"/>
                  </a:lnTo>
                  <a:lnTo>
                    <a:pt x="253" y="1349"/>
                  </a:lnTo>
                  <a:lnTo>
                    <a:pt x="252" y="1345"/>
                  </a:lnTo>
                  <a:lnTo>
                    <a:pt x="252" y="1337"/>
                  </a:lnTo>
                  <a:lnTo>
                    <a:pt x="252" y="1328"/>
                  </a:lnTo>
                  <a:lnTo>
                    <a:pt x="252" y="1322"/>
                  </a:lnTo>
                  <a:lnTo>
                    <a:pt x="251" y="1318"/>
                  </a:lnTo>
                  <a:lnTo>
                    <a:pt x="250" y="1313"/>
                  </a:lnTo>
                  <a:lnTo>
                    <a:pt x="247" y="1310"/>
                  </a:lnTo>
                  <a:lnTo>
                    <a:pt x="243" y="1306"/>
                  </a:lnTo>
                  <a:lnTo>
                    <a:pt x="238" y="1304"/>
                  </a:lnTo>
                  <a:lnTo>
                    <a:pt x="231" y="1302"/>
                  </a:lnTo>
                  <a:lnTo>
                    <a:pt x="223" y="1300"/>
                  </a:lnTo>
                  <a:lnTo>
                    <a:pt x="213" y="1300"/>
                  </a:lnTo>
                  <a:lnTo>
                    <a:pt x="203" y="1302"/>
                  </a:lnTo>
                  <a:lnTo>
                    <a:pt x="195" y="1304"/>
                  </a:lnTo>
                  <a:lnTo>
                    <a:pt x="187" y="1306"/>
                  </a:lnTo>
                  <a:lnTo>
                    <a:pt x="180" y="1310"/>
                  </a:lnTo>
                  <a:lnTo>
                    <a:pt x="174" y="1315"/>
                  </a:lnTo>
                  <a:lnTo>
                    <a:pt x="168" y="1319"/>
                  </a:lnTo>
                  <a:lnTo>
                    <a:pt x="163" y="1324"/>
                  </a:lnTo>
                  <a:lnTo>
                    <a:pt x="155" y="1334"/>
                  </a:lnTo>
                  <a:lnTo>
                    <a:pt x="148" y="1340"/>
                  </a:lnTo>
                  <a:lnTo>
                    <a:pt x="144" y="1342"/>
                  </a:lnTo>
                  <a:lnTo>
                    <a:pt x="140" y="1343"/>
                  </a:lnTo>
                  <a:lnTo>
                    <a:pt x="137" y="1344"/>
                  </a:lnTo>
                  <a:lnTo>
                    <a:pt x="132" y="1344"/>
                  </a:lnTo>
                  <a:lnTo>
                    <a:pt x="129" y="1344"/>
                  </a:lnTo>
                  <a:lnTo>
                    <a:pt x="126" y="1343"/>
                  </a:lnTo>
                  <a:lnTo>
                    <a:pt x="124" y="1342"/>
                  </a:lnTo>
                  <a:lnTo>
                    <a:pt x="121" y="1340"/>
                  </a:lnTo>
                  <a:lnTo>
                    <a:pt x="120" y="1334"/>
                  </a:lnTo>
                  <a:lnTo>
                    <a:pt x="120" y="1325"/>
                  </a:lnTo>
                  <a:lnTo>
                    <a:pt x="121" y="1321"/>
                  </a:lnTo>
                  <a:lnTo>
                    <a:pt x="120" y="1318"/>
                  </a:lnTo>
                  <a:lnTo>
                    <a:pt x="118" y="1315"/>
                  </a:lnTo>
                  <a:lnTo>
                    <a:pt x="116" y="1313"/>
                  </a:lnTo>
                  <a:lnTo>
                    <a:pt x="113" y="1312"/>
                  </a:lnTo>
                  <a:lnTo>
                    <a:pt x="110" y="1313"/>
                  </a:lnTo>
                  <a:lnTo>
                    <a:pt x="106" y="1315"/>
                  </a:lnTo>
                  <a:lnTo>
                    <a:pt x="102" y="1317"/>
                  </a:lnTo>
                  <a:lnTo>
                    <a:pt x="92" y="1325"/>
                  </a:lnTo>
                  <a:lnTo>
                    <a:pt x="77" y="1340"/>
                  </a:lnTo>
                  <a:lnTo>
                    <a:pt x="61" y="1354"/>
                  </a:lnTo>
                  <a:lnTo>
                    <a:pt x="48" y="1366"/>
                  </a:lnTo>
                  <a:lnTo>
                    <a:pt x="43" y="1368"/>
                  </a:lnTo>
                  <a:lnTo>
                    <a:pt x="38" y="1369"/>
                  </a:lnTo>
                  <a:lnTo>
                    <a:pt x="35" y="1369"/>
                  </a:lnTo>
                  <a:lnTo>
                    <a:pt x="31" y="1368"/>
                  </a:lnTo>
                  <a:lnTo>
                    <a:pt x="25" y="1362"/>
                  </a:lnTo>
                  <a:lnTo>
                    <a:pt x="19" y="1356"/>
                  </a:lnTo>
                  <a:lnTo>
                    <a:pt x="11" y="1350"/>
                  </a:lnTo>
                  <a:lnTo>
                    <a:pt x="5" y="1345"/>
                  </a:lnTo>
                  <a:lnTo>
                    <a:pt x="1" y="1343"/>
                  </a:lnTo>
                  <a:lnTo>
                    <a:pt x="0" y="1341"/>
                  </a:lnTo>
                  <a:lnTo>
                    <a:pt x="0" y="1338"/>
                  </a:lnTo>
                  <a:lnTo>
                    <a:pt x="1" y="1335"/>
                  </a:lnTo>
                  <a:lnTo>
                    <a:pt x="11" y="1330"/>
                  </a:lnTo>
                  <a:lnTo>
                    <a:pt x="29" y="1322"/>
                  </a:lnTo>
                  <a:lnTo>
                    <a:pt x="37" y="1313"/>
                  </a:lnTo>
                  <a:lnTo>
                    <a:pt x="43" y="1305"/>
                  </a:lnTo>
                  <a:lnTo>
                    <a:pt x="56" y="1294"/>
                  </a:lnTo>
                  <a:lnTo>
                    <a:pt x="74" y="1280"/>
                  </a:lnTo>
                  <a:lnTo>
                    <a:pt x="82" y="1271"/>
                  </a:lnTo>
                  <a:lnTo>
                    <a:pt x="87" y="1262"/>
                  </a:lnTo>
                  <a:lnTo>
                    <a:pt x="92" y="1255"/>
                  </a:lnTo>
                  <a:lnTo>
                    <a:pt x="95" y="1247"/>
                  </a:lnTo>
                  <a:lnTo>
                    <a:pt x="99" y="1237"/>
                  </a:lnTo>
                  <a:lnTo>
                    <a:pt x="104" y="1225"/>
                  </a:lnTo>
                  <a:lnTo>
                    <a:pt x="108" y="1216"/>
                  </a:lnTo>
                  <a:lnTo>
                    <a:pt x="111" y="1209"/>
                  </a:lnTo>
                  <a:lnTo>
                    <a:pt x="117" y="1199"/>
                  </a:lnTo>
                  <a:lnTo>
                    <a:pt x="120" y="1187"/>
                  </a:lnTo>
                  <a:lnTo>
                    <a:pt x="123" y="1184"/>
                  </a:lnTo>
                  <a:lnTo>
                    <a:pt x="126" y="1181"/>
                  </a:lnTo>
                  <a:lnTo>
                    <a:pt x="132" y="1180"/>
                  </a:lnTo>
                  <a:lnTo>
                    <a:pt x="138" y="1180"/>
                  </a:lnTo>
                  <a:lnTo>
                    <a:pt x="152" y="1183"/>
                  </a:lnTo>
                  <a:lnTo>
                    <a:pt x="169" y="1186"/>
                  </a:lnTo>
                  <a:lnTo>
                    <a:pt x="176" y="1187"/>
                  </a:lnTo>
                  <a:lnTo>
                    <a:pt x="182" y="1189"/>
                  </a:lnTo>
                  <a:lnTo>
                    <a:pt x="187" y="1189"/>
                  </a:lnTo>
                  <a:lnTo>
                    <a:pt x="190" y="1187"/>
                  </a:lnTo>
                  <a:lnTo>
                    <a:pt x="193" y="1185"/>
                  </a:lnTo>
                  <a:lnTo>
                    <a:pt x="194" y="1183"/>
                  </a:lnTo>
                  <a:lnTo>
                    <a:pt x="195" y="1180"/>
                  </a:lnTo>
                  <a:lnTo>
                    <a:pt x="195" y="1176"/>
                  </a:lnTo>
                  <a:lnTo>
                    <a:pt x="195" y="1168"/>
                  </a:lnTo>
                  <a:lnTo>
                    <a:pt x="196" y="1164"/>
                  </a:lnTo>
                  <a:lnTo>
                    <a:pt x="201" y="1158"/>
                  </a:lnTo>
                  <a:lnTo>
                    <a:pt x="208" y="1149"/>
                  </a:lnTo>
                  <a:lnTo>
                    <a:pt x="219" y="1141"/>
                  </a:lnTo>
                  <a:lnTo>
                    <a:pt x="233" y="1133"/>
                  </a:lnTo>
                  <a:lnTo>
                    <a:pt x="239" y="1129"/>
                  </a:lnTo>
                  <a:lnTo>
                    <a:pt x="245" y="1126"/>
                  </a:lnTo>
                  <a:lnTo>
                    <a:pt x="250" y="1121"/>
                  </a:lnTo>
                  <a:lnTo>
                    <a:pt x="252" y="1116"/>
                  </a:lnTo>
                  <a:lnTo>
                    <a:pt x="255" y="1110"/>
                  </a:lnTo>
                  <a:lnTo>
                    <a:pt x="256" y="1104"/>
                  </a:lnTo>
                  <a:lnTo>
                    <a:pt x="257" y="1098"/>
                  </a:lnTo>
                  <a:lnTo>
                    <a:pt x="257" y="1091"/>
                  </a:lnTo>
                  <a:lnTo>
                    <a:pt x="256" y="1084"/>
                  </a:lnTo>
                  <a:lnTo>
                    <a:pt x="255" y="1078"/>
                  </a:lnTo>
                  <a:lnTo>
                    <a:pt x="251" y="1071"/>
                  </a:lnTo>
                  <a:lnTo>
                    <a:pt x="247" y="1065"/>
                  </a:lnTo>
                  <a:lnTo>
                    <a:pt x="243" y="1060"/>
                  </a:lnTo>
                  <a:lnTo>
                    <a:pt x="237" y="1057"/>
                  </a:lnTo>
                  <a:lnTo>
                    <a:pt x="231" y="1054"/>
                  </a:lnTo>
                  <a:lnTo>
                    <a:pt x="224" y="1051"/>
                  </a:lnTo>
                  <a:lnTo>
                    <a:pt x="211" y="1047"/>
                  </a:lnTo>
                  <a:lnTo>
                    <a:pt x="200" y="1041"/>
                  </a:lnTo>
                  <a:lnTo>
                    <a:pt x="196" y="1038"/>
                  </a:lnTo>
                  <a:lnTo>
                    <a:pt x="193" y="1033"/>
                  </a:lnTo>
                  <a:lnTo>
                    <a:pt x="192" y="1027"/>
                  </a:lnTo>
                  <a:lnTo>
                    <a:pt x="190" y="1020"/>
                  </a:lnTo>
                  <a:lnTo>
                    <a:pt x="190" y="1006"/>
                  </a:lnTo>
                  <a:lnTo>
                    <a:pt x="192" y="987"/>
                  </a:lnTo>
                  <a:lnTo>
                    <a:pt x="192" y="978"/>
                  </a:lnTo>
                  <a:lnTo>
                    <a:pt x="193" y="970"/>
                  </a:lnTo>
                  <a:lnTo>
                    <a:pt x="195" y="964"/>
                  </a:lnTo>
                  <a:lnTo>
                    <a:pt x="196" y="959"/>
                  </a:lnTo>
                  <a:lnTo>
                    <a:pt x="201" y="951"/>
                  </a:lnTo>
                  <a:lnTo>
                    <a:pt x="206" y="944"/>
                  </a:lnTo>
                  <a:lnTo>
                    <a:pt x="211" y="938"/>
                  </a:lnTo>
                  <a:lnTo>
                    <a:pt x="214" y="931"/>
                  </a:lnTo>
                  <a:lnTo>
                    <a:pt x="214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06" y="924"/>
                  </a:lnTo>
                  <a:lnTo>
                    <a:pt x="201" y="922"/>
                  </a:lnTo>
                  <a:lnTo>
                    <a:pt x="198" y="922"/>
                  </a:lnTo>
                  <a:lnTo>
                    <a:pt x="195" y="920"/>
                  </a:lnTo>
                  <a:lnTo>
                    <a:pt x="193" y="918"/>
                  </a:lnTo>
                  <a:lnTo>
                    <a:pt x="192" y="915"/>
                  </a:lnTo>
                  <a:lnTo>
                    <a:pt x="190" y="912"/>
                  </a:lnTo>
                  <a:lnTo>
                    <a:pt x="190" y="907"/>
                  </a:lnTo>
                  <a:lnTo>
                    <a:pt x="190" y="902"/>
                  </a:lnTo>
                  <a:lnTo>
                    <a:pt x="193" y="891"/>
                  </a:lnTo>
                  <a:lnTo>
                    <a:pt x="199" y="880"/>
                  </a:lnTo>
                  <a:lnTo>
                    <a:pt x="206" y="868"/>
                  </a:lnTo>
                  <a:lnTo>
                    <a:pt x="213" y="858"/>
                  </a:lnTo>
                  <a:lnTo>
                    <a:pt x="218" y="853"/>
                  </a:lnTo>
                  <a:lnTo>
                    <a:pt x="221" y="847"/>
                  </a:lnTo>
                  <a:lnTo>
                    <a:pt x="223" y="842"/>
                  </a:lnTo>
                  <a:lnTo>
                    <a:pt x="223" y="832"/>
                  </a:lnTo>
                  <a:lnTo>
                    <a:pt x="223" y="828"/>
                  </a:lnTo>
                  <a:lnTo>
                    <a:pt x="221" y="825"/>
                  </a:lnTo>
                  <a:lnTo>
                    <a:pt x="220" y="823"/>
                  </a:lnTo>
                  <a:lnTo>
                    <a:pt x="219" y="821"/>
                  </a:lnTo>
                  <a:lnTo>
                    <a:pt x="213" y="820"/>
                  </a:lnTo>
                  <a:lnTo>
                    <a:pt x="203" y="820"/>
                  </a:lnTo>
                  <a:lnTo>
                    <a:pt x="198" y="820"/>
                  </a:lnTo>
                  <a:lnTo>
                    <a:pt x="193" y="818"/>
                  </a:lnTo>
                  <a:lnTo>
                    <a:pt x="189" y="815"/>
                  </a:lnTo>
                  <a:lnTo>
                    <a:pt x="186" y="813"/>
                  </a:lnTo>
                  <a:lnTo>
                    <a:pt x="182" y="808"/>
                  </a:lnTo>
                  <a:lnTo>
                    <a:pt x="180" y="805"/>
                  </a:lnTo>
                  <a:lnTo>
                    <a:pt x="180" y="801"/>
                  </a:lnTo>
                  <a:lnTo>
                    <a:pt x="181" y="795"/>
                  </a:lnTo>
                  <a:lnTo>
                    <a:pt x="182" y="788"/>
                  </a:lnTo>
                  <a:lnTo>
                    <a:pt x="183" y="780"/>
                  </a:lnTo>
                  <a:lnTo>
                    <a:pt x="183" y="770"/>
                  </a:lnTo>
                  <a:lnTo>
                    <a:pt x="182" y="758"/>
                  </a:lnTo>
                  <a:lnTo>
                    <a:pt x="180" y="745"/>
                  </a:lnTo>
                  <a:lnTo>
                    <a:pt x="177" y="733"/>
                  </a:lnTo>
                  <a:lnTo>
                    <a:pt x="176" y="723"/>
                  </a:lnTo>
                  <a:lnTo>
                    <a:pt x="176" y="712"/>
                  </a:lnTo>
                  <a:lnTo>
                    <a:pt x="175" y="692"/>
                  </a:lnTo>
                  <a:lnTo>
                    <a:pt x="174" y="679"/>
                  </a:lnTo>
                  <a:lnTo>
                    <a:pt x="173" y="675"/>
                  </a:lnTo>
                  <a:lnTo>
                    <a:pt x="170" y="673"/>
                  </a:lnTo>
                  <a:lnTo>
                    <a:pt x="168" y="672"/>
                  </a:lnTo>
                  <a:lnTo>
                    <a:pt x="164" y="670"/>
                  </a:lnTo>
                  <a:lnTo>
                    <a:pt x="161" y="670"/>
                  </a:lnTo>
                  <a:lnTo>
                    <a:pt x="157" y="669"/>
                  </a:lnTo>
                  <a:lnTo>
                    <a:pt x="154" y="668"/>
                  </a:lnTo>
                  <a:lnTo>
                    <a:pt x="151" y="664"/>
                  </a:lnTo>
                  <a:lnTo>
                    <a:pt x="151" y="662"/>
                  </a:lnTo>
                  <a:lnTo>
                    <a:pt x="151" y="658"/>
                  </a:lnTo>
                  <a:lnTo>
                    <a:pt x="152" y="656"/>
                  </a:lnTo>
                  <a:lnTo>
                    <a:pt x="154" y="654"/>
                  </a:lnTo>
                  <a:lnTo>
                    <a:pt x="159" y="650"/>
                  </a:lnTo>
                  <a:lnTo>
                    <a:pt x="168" y="649"/>
                  </a:lnTo>
                  <a:lnTo>
                    <a:pt x="171" y="648"/>
                  </a:lnTo>
                  <a:lnTo>
                    <a:pt x="174" y="647"/>
                  </a:lnTo>
                  <a:lnTo>
                    <a:pt x="175" y="644"/>
                  </a:lnTo>
                  <a:lnTo>
                    <a:pt x="176" y="642"/>
                  </a:lnTo>
                  <a:lnTo>
                    <a:pt x="177" y="638"/>
                  </a:lnTo>
                  <a:lnTo>
                    <a:pt x="179" y="636"/>
                  </a:lnTo>
                  <a:lnTo>
                    <a:pt x="180" y="632"/>
                  </a:lnTo>
                  <a:lnTo>
                    <a:pt x="182" y="631"/>
                  </a:lnTo>
                  <a:lnTo>
                    <a:pt x="186" y="629"/>
                  </a:lnTo>
                  <a:lnTo>
                    <a:pt x="188" y="626"/>
                  </a:lnTo>
                  <a:lnTo>
                    <a:pt x="189" y="624"/>
                  </a:lnTo>
                  <a:lnTo>
                    <a:pt x="190" y="622"/>
                  </a:lnTo>
                  <a:lnTo>
                    <a:pt x="190" y="619"/>
                  </a:lnTo>
                  <a:lnTo>
                    <a:pt x="189" y="616"/>
                  </a:lnTo>
                  <a:lnTo>
                    <a:pt x="188" y="613"/>
                  </a:lnTo>
                  <a:lnTo>
                    <a:pt x="186" y="610"/>
                  </a:lnTo>
                  <a:lnTo>
                    <a:pt x="180" y="601"/>
                  </a:lnTo>
                  <a:lnTo>
                    <a:pt x="174" y="591"/>
                  </a:lnTo>
                  <a:lnTo>
                    <a:pt x="171" y="585"/>
                  </a:lnTo>
                  <a:lnTo>
                    <a:pt x="170" y="578"/>
                  </a:lnTo>
                  <a:lnTo>
                    <a:pt x="169" y="572"/>
                  </a:lnTo>
                  <a:lnTo>
                    <a:pt x="168" y="566"/>
                  </a:lnTo>
                  <a:lnTo>
                    <a:pt x="169" y="554"/>
                  </a:lnTo>
                  <a:lnTo>
                    <a:pt x="171" y="540"/>
                  </a:lnTo>
                  <a:lnTo>
                    <a:pt x="175" y="527"/>
                  </a:lnTo>
                  <a:lnTo>
                    <a:pt x="181" y="515"/>
                  </a:lnTo>
                  <a:lnTo>
                    <a:pt x="187" y="504"/>
                  </a:lnTo>
                  <a:lnTo>
                    <a:pt x="193" y="493"/>
                  </a:lnTo>
                  <a:lnTo>
                    <a:pt x="194" y="489"/>
                  </a:lnTo>
                  <a:lnTo>
                    <a:pt x="194" y="484"/>
                  </a:lnTo>
                  <a:lnTo>
                    <a:pt x="193" y="479"/>
                  </a:lnTo>
                  <a:lnTo>
                    <a:pt x="190" y="475"/>
                  </a:lnTo>
                  <a:lnTo>
                    <a:pt x="182" y="467"/>
                  </a:lnTo>
                  <a:lnTo>
                    <a:pt x="174" y="459"/>
                  </a:lnTo>
                  <a:lnTo>
                    <a:pt x="171" y="455"/>
                  </a:lnTo>
                  <a:lnTo>
                    <a:pt x="171" y="452"/>
                  </a:lnTo>
                  <a:lnTo>
                    <a:pt x="171" y="447"/>
                  </a:lnTo>
                  <a:lnTo>
                    <a:pt x="173" y="443"/>
                  </a:lnTo>
                  <a:lnTo>
                    <a:pt x="176" y="434"/>
                  </a:lnTo>
                  <a:lnTo>
                    <a:pt x="180" y="429"/>
                  </a:lnTo>
                  <a:lnTo>
                    <a:pt x="182" y="426"/>
                  </a:lnTo>
                  <a:lnTo>
                    <a:pt x="184" y="423"/>
                  </a:lnTo>
                  <a:lnTo>
                    <a:pt x="186" y="418"/>
                  </a:lnTo>
                  <a:lnTo>
                    <a:pt x="186" y="412"/>
                  </a:lnTo>
                  <a:lnTo>
                    <a:pt x="187" y="408"/>
                  </a:lnTo>
                  <a:lnTo>
                    <a:pt x="188" y="404"/>
                  </a:lnTo>
                  <a:lnTo>
                    <a:pt x="189" y="401"/>
                  </a:lnTo>
                  <a:lnTo>
                    <a:pt x="192" y="398"/>
                  </a:lnTo>
                  <a:lnTo>
                    <a:pt x="195" y="396"/>
                  </a:lnTo>
                  <a:lnTo>
                    <a:pt x="200" y="395"/>
                  </a:lnTo>
                  <a:lnTo>
                    <a:pt x="203" y="393"/>
                  </a:lnTo>
                  <a:lnTo>
                    <a:pt x="208" y="391"/>
                  </a:lnTo>
                  <a:lnTo>
                    <a:pt x="211" y="387"/>
                  </a:lnTo>
                  <a:lnTo>
                    <a:pt x="213" y="383"/>
                  </a:lnTo>
                  <a:lnTo>
                    <a:pt x="211" y="374"/>
                  </a:lnTo>
                  <a:lnTo>
                    <a:pt x="208" y="364"/>
                  </a:lnTo>
                  <a:lnTo>
                    <a:pt x="207" y="358"/>
                  </a:lnTo>
                  <a:lnTo>
                    <a:pt x="207" y="352"/>
                  </a:lnTo>
                  <a:lnTo>
                    <a:pt x="208" y="346"/>
                  </a:lnTo>
                  <a:lnTo>
                    <a:pt x="211" y="341"/>
                  </a:lnTo>
                  <a:lnTo>
                    <a:pt x="219" y="335"/>
                  </a:lnTo>
                  <a:lnTo>
                    <a:pt x="225" y="332"/>
                  </a:lnTo>
                  <a:lnTo>
                    <a:pt x="230" y="329"/>
                  </a:lnTo>
                  <a:lnTo>
                    <a:pt x="232" y="327"/>
                  </a:lnTo>
                  <a:lnTo>
                    <a:pt x="234" y="325"/>
                  </a:lnTo>
                  <a:lnTo>
                    <a:pt x="236" y="322"/>
                  </a:lnTo>
                  <a:lnTo>
                    <a:pt x="236" y="316"/>
                  </a:lnTo>
                  <a:lnTo>
                    <a:pt x="236" y="308"/>
                  </a:lnTo>
                  <a:lnTo>
                    <a:pt x="236" y="302"/>
                  </a:lnTo>
                  <a:lnTo>
                    <a:pt x="236" y="295"/>
                  </a:lnTo>
                  <a:lnTo>
                    <a:pt x="237" y="289"/>
                  </a:lnTo>
                  <a:lnTo>
                    <a:pt x="239" y="284"/>
                  </a:lnTo>
                  <a:lnTo>
                    <a:pt x="245" y="275"/>
                  </a:lnTo>
                  <a:lnTo>
                    <a:pt x="252" y="263"/>
                  </a:lnTo>
                  <a:lnTo>
                    <a:pt x="259" y="251"/>
                  </a:lnTo>
                  <a:lnTo>
                    <a:pt x="265" y="242"/>
                  </a:lnTo>
                  <a:lnTo>
                    <a:pt x="270" y="237"/>
                  </a:lnTo>
                  <a:lnTo>
                    <a:pt x="276" y="231"/>
                  </a:lnTo>
                  <a:lnTo>
                    <a:pt x="283" y="226"/>
                  </a:lnTo>
                  <a:lnTo>
                    <a:pt x="290" y="223"/>
                  </a:lnTo>
                  <a:lnTo>
                    <a:pt x="305" y="222"/>
                  </a:lnTo>
                  <a:lnTo>
                    <a:pt x="318" y="222"/>
                  </a:lnTo>
                  <a:lnTo>
                    <a:pt x="327" y="225"/>
                  </a:lnTo>
                  <a:lnTo>
                    <a:pt x="333" y="226"/>
                  </a:lnTo>
                  <a:lnTo>
                    <a:pt x="334" y="226"/>
                  </a:lnTo>
                  <a:lnTo>
                    <a:pt x="337" y="225"/>
                  </a:lnTo>
                  <a:lnTo>
                    <a:pt x="340" y="222"/>
                  </a:lnTo>
                  <a:lnTo>
                    <a:pt x="343" y="220"/>
                  </a:lnTo>
                  <a:lnTo>
                    <a:pt x="346" y="216"/>
                  </a:lnTo>
                  <a:lnTo>
                    <a:pt x="349" y="212"/>
                  </a:lnTo>
                  <a:lnTo>
                    <a:pt x="352" y="206"/>
                  </a:lnTo>
                  <a:lnTo>
                    <a:pt x="353" y="200"/>
                  </a:lnTo>
                  <a:lnTo>
                    <a:pt x="356" y="193"/>
                  </a:lnTo>
                  <a:lnTo>
                    <a:pt x="358" y="187"/>
                  </a:lnTo>
                  <a:lnTo>
                    <a:pt x="362" y="181"/>
                  </a:lnTo>
                  <a:lnTo>
                    <a:pt x="366" y="176"/>
                  </a:lnTo>
                  <a:lnTo>
                    <a:pt x="372" y="171"/>
                  </a:lnTo>
                  <a:lnTo>
                    <a:pt x="381" y="168"/>
                  </a:lnTo>
                  <a:lnTo>
                    <a:pt x="390" y="165"/>
                  </a:lnTo>
                  <a:lnTo>
                    <a:pt x="402" y="163"/>
                  </a:lnTo>
                  <a:lnTo>
                    <a:pt x="425" y="163"/>
                  </a:lnTo>
                  <a:lnTo>
                    <a:pt x="442" y="164"/>
                  </a:lnTo>
                  <a:lnTo>
                    <a:pt x="451" y="165"/>
                  </a:lnTo>
                  <a:lnTo>
                    <a:pt x="458" y="165"/>
                  </a:lnTo>
                  <a:lnTo>
                    <a:pt x="465" y="164"/>
                  </a:lnTo>
                  <a:lnTo>
                    <a:pt x="473" y="163"/>
                  </a:lnTo>
                  <a:lnTo>
                    <a:pt x="488" y="158"/>
                  </a:lnTo>
                  <a:lnTo>
                    <a:pt x="501" y="157"/>
                  </a:lnTo>
                  <a:lnTo>
                    <a:pt x="508" y="158"/>
                  </a:lnTo>
                  <a:lnTo>
                    <a:pt x="515" y="160"/>
                  </a:lnTo>
                  <a:lnTo>
                    <a:pt x="521" y="164"/>
                  </a:lnTo>
                  <a:lnTo>
                    <a:pt x="528" y="170"/>
                  </a:lnTo>
                  <a:lnTo>
                    <a:pt x="547" y="190"/>
                  </a:lnTo>
                  <a:lnTo>
                    <a:pt x="558" y="204"/>
                  </a:lnTo>
                  <a:lnTo>
                    <a:pt x="561" y="209"/>
                  </a:lnTo>
                  <a:lnTo>
                    <a:pt x="567" y="212"/>
                  </a:lnTo>
                  <a:lnTo>
                    <a:pt x="573" y="212"/>
                  </a:lnTo>
                  <a:lnTo>
                    <a:pt x="580" y="212"/>
                  </a:lnTo>
                  <a:lnTo>
                    <a:pt x="585" y="215"/>
                  </a:lnTo>
                  <a:lnTo>
                    <a:pt x="591" y="218"/>
                  </a:lnTo>
                  <a:lnTo>
                    <a:pt x="596" y="216"/>
                  </a:lnTo>
                  <a:lnTo>
                    <a:pt x="599" y="215"/>
                  </a:lnTo>
                  <a:lnTo>
                    <a:pt x="602" y="212"/>
                  </a:lnTo>
                  <a:lnTo>
                    <a:pt x="606" y="207"/>
                  </a:lnTo>
                  <a:lnTo>
                    <a:pt x="610" y="201"/>
                  </a:lnTo>
                  <a:lnTo>
                    <a:pt x="615" y="197"/>
                  </a:lnTo>
                  <a:lnTo>
                    <a:pt x="621" y="195"/>
                  </a:lnTo>
                  <a:lnTo>
                    <a:pt x="627" y="194"/>
                  </a:lnTo>
                  <a:lnTo>
                    <a:pt x="635" y="193"/>
                  </a:lnTo>
                  <a:lnTo>
                    <a:pt x="645" y="191"/>
                  </a:lnTo>
                  <a:lnTo>
                    <a:pt x="654" y="190"/>
                  </a:lnTo>
                  <a:lnTo>
                    <a:pt x="664" y="187"/>
                  </a:lnTo>
                  <a:lnTo>
                    <a:pt x="669" y="184"/>
                  </a:lnTo>
                  <a:lnTo>
                    <a:pt x="674" y="182"/>
                  </a:lnTo>
                  <a:lnTo>
                    <a:pt x="678" y="177"/>
                  </a:lnTo>
                  <a:lnTo>
                    <a:pt x="681" y="172"/>
                  </a:lnTo>
                  <a:lnTo>
                    <a:pt x="684" y="168"/>
                  </a:lnTo>
                  <a:lnTo>
                    <a:pt x="685" y="163"/>
                  </a:lnTo>
                  <a:lnTo>
                    <a:pt x="686" y="158"/>
                  </a:lnTo>
                  <a:lnTo>
                    <a:pt x="685" y="153"/>
                  </a:lnTo>
                  <a:lnTo>
                    <a:pt x="684" y="149"/>
                  </a:lnTo>
                  <a:lnTo>
                    <a:pt x="681" y="144"/>
                  </a:lnTo>
                  <a:lnTo>
                    <a:pt x="679" y="139"/>
                  </a:lnTo>
                  <a:lnTo>
                    <a:pt x="675" y="136"/>
                  </a:lnTo>
                  <a:lnTo>
                    <a:pt x="667" y="127"/>
                  </a:lnTo>
                  <a:lnTo>
                    <a:pt x="658" y="120"/>
                  </a:lnTo>
                  <a:lnTo>
                    <a:pt x="648" y="113"/>
                  </a:lnTo>
                  <a:lnTo>
                    <a:pt x="640" y="106"/>
                  </a:lnTo>
                  <a:lnTo>
                    <a:pt x="634" y="99"/>
                  </a:lnTo>
                  <a:lnTo>
                    <a:pt x="630" y="92"/>
                  </a:lnTo>
                  <a:lnTo>
                    <a:pt x="629" y="88"/>
                  </a:lnTo>
                  <a:lnTo>
                    <a:pt x="629" y="84"/>
                  </a:lnTo>
                  <a:lnTo>
                    <a:pt x="630" y="81"/>
                  </a:lnTo>
                  <a:lnTo>
                    <a:pt x="631" y="78"/>
                  </a:lnTo>
                  <a:lnTo>
                    <a:pt x="636" y="74"/>
                  </a:lnTo>
                  <a:lnTo>
                    <a:pt x="641" y="71"/>
                  </a:lnTo>
                  <a:lnTo>
                    <a:pt x="643" y="70"/>
                  </a:lnTo>
                  <a:lnTo>
                    <a:pt x="643" y="68"/>
                  </a:lnTo>
                  <a:lnTo>
                    <a:pt x="642" y="64"/>
                  </a:lnTo>
                  <a:lnTo>
                    <a:pt x="640" y="61"/>
                  </a:lnTo>
                  <a:lnTo>
                    <a:pt x="634" y="51"/>
                  </a:lnTo>
                  <a:lnTo>
                    <a:pt x="627" y="43"/>
                  </a:lnTo>
                  <a:lnTo>
                    <a:pt x="624" y="38"/>
                  </a:lnTo>
                  <a:lnTo>
                    <a:pt x="623" y="36"/>
                  </a:lnTo>
                  <a:lnTo>
                    <a:pt x="623" y="32"/>
                  </a:lnTo>
                  <a:lnTo>
                    <a:pt x="625" y="30"/>
                  </a:lnTo>
                  <a:lnTo>
                    <a:pt x="631" y="25"/>
                  </a:lnTo>
                  <a:lnTo>
                    <a:pt x="641" y="19"/>
                  </a:lnTo>
                  <a:lnTo>
                    <a:pt x="646" y="17"/>
                  </a:lnTo>
                  <a:lnTo>
                    <a:pt x="653" y="15"/>
                  </a:lnTo>
                  <a:lnTo>
                    <a:pt x="660" y="15"/>
                  </a:lnTo>
                  <a:lnTo>
                    <a:pt x="668" y="15"/>
                  </a:lnTo>
                  <a:lnTo>
                    <a:pt x="675" y="18"/>
                  </a:lnTo>
                  <a:lnTo>
                    <a:pt x="684" y="20"/>
                  </a:lnTo>
                  <a:lnTo>
                    <a:pt x="691" y="23"/>
                  </a:lnTo>
                  <a:lnTo>
                    <a:pt x="697" y="26"/>
                  </a:lnTo>
                  <a:lnTo>
                    <a:pt x="702" y="30"/>
                  </a:lnTo>
                  <a:lnTo>
                    <a:pt x="706" y="32"/>
                  </a:lnTo>
                  <a:lnTo>
                    <a:pt x="712" y="34"/>
                  </a:lnTo>
                  <a:lnTo>
                    <a:pt x="717" y="34"/>
                  </a:lnTo>
                  <a:lnTo>
                    <a:pt x="721" y="34"/>
                  </a:lnTo>
                  <a:lnTo>
                    <a:pt x="724" y="33"/>
                  </a:lnTo>
                  <a:lnTo>
                    <a:pt x="727" y="31"/>
                  </a:lnTo>
                  <a:lnTo>
                    <a:pt x="728" y="26"/>
                  </a:lnTo>
                  <a:lnTo>
                    <a:pt x="730" y="18"/>
                  </a:lnTo>
                  <a:lnTo>
                    <a:pt x="731" y="10"/>
                  </a:lnTo>
                  <a:lnTo>
                    <a:pt x="734" y="7"/>
                  </a:lnTo>
                  <a:lnTo>
                    <a:pt x="736" y="5"/>
                  </a:lnTo>
                  <a:lnTo>
                    <a:pt x="740" y="2"/>
                  </a:lnTo>
                  <a:lnTo>
                    <a:pt x="744" y="1"/>
                  </a:lnTo>
                  <a:lnTo>
                    <a:pt x="757" y="0"/>
                  </a:lnTo>
                  <a:lnTo>
                    <a:pt x="771" y="0"/>
                  </a:lnTo>
                  <a:lnTo>
                    <a:pt x="778" y="1"/>
                  </a:lnTo>
                  <a:lnTo>
                    <a:pt x="782" y="2"/>
                  </a:lnTo>
                  <a:lnTo>
                    <a:pt x="787" y="5"/>
                  </a:lnTo>
                  <a:lnTo>
                    <a:pt x="788" y="7"/>
                  </a:lnTo>
                  <a:lnTo>
                    <a:pt x="792" y="15"/>
                  </a:lnTo>
                  <a:lnTo>
                    <a:pt x="794" y="25"/>
                  </a:lnTo>
                  <a:lnTo>
                    <a:pt x="797" y="29"/>
                  </a:lnTo>
                  <a:lnTo>
                    <a:pt x="799" y="32"/>
                  </a:lnTo>
                  <a:lnTo>
                    <a:pt x="801" y="34"/>
                  </a:lnTo>
                  <a:lnTo>
                    <a:pt x="804" y="36"/>
                  </a:lnTo>
                  <a:lnTo>
                    <a:pt x="816" y="34"/>
                  </a:lnTo>
                  <a:lnTo>
                    <a:pt x="832" y="34"/>
                  </a:lnTo>
                  <a:lnTo>
                    <a:pt x="853" y="34"/>
                  </a:lnTo>
                  <a:lnTo>
                    <a:pt x="872" y="34"/>
                  </a:lnTo>
                  <a:lnTo>
                    <a:pt x="885" y="36"/>
                  </a:lnTo>
                  <a:lnTo>
                    <a:pt x="899" y="38"/>
                  </a:lnTo>
                  <a:lnTo>
                    <a:pt x="913" y="43"/>
                  </a:lnTo>
                  <a:lnTo>
                    <a:pt x="926" y="50"/>
                  </a:lnTo>
                  <a:lnTo>
                    <a:pt x="930" y="52"/>
                  </a:lnTo>
                  <a:lnTo>
                    <a:pt x="933" y="55"/>
                  </a:lnTo>
                  <a:lnTo>
                    <a:pt x="937" y="58"/>
                  </a:lnTo>
                  <a:lnTo>
                    <a:pt x="939" y="64"/>
                  </a:lnTo>
                  <a:lnTo>
                    <a:pt x="942" y="69"/>
                  </a:lnTo>
                  <a:lnTo>
                    <a:pt x="945" y="74"/>
                  </a:lnTo>
                  <a:lnTo>
                    <a:pt x="948" y="77"/>
                  </a:lnTo>
                  <a:lnTo>
                    <a:pt x="950" y="78"/>
                  </a:lnTo>
                  <a:lnTo>
                    <a:pt x="955" y="80"/>
                  </a:lnTo>
                  <a:lnTo>
                    <a:pt x="958" y="82"/>
                  </a:lnTo>
                  <a:lnTo>
                    <a:pt x="960" y="87"/>
                  </a:lnTo>
                  <a:lnTo>
                    <a:pt x="962" y="90"/>
                  </a:lnTo>
                  <a:lnTo>
                    <a:pt x="964" y="94"/>
                  </a:lnTo>
                  <a:lnTo>
                    <a:pt x="969" y="95"/>
                  </a:lnTo>
                  <a:lnTo>
                    <a:pt x="974" y="95"/>
                  </a:lnTo>
                  <a:lnTo>
                    <a:pt x="977" y="93"/>
                  </a:lnTo>
                  <a:lnTo>
                    <a:pt x="981" y="90"/>
                  </a:lnTo>
                  <a:lnTo>
                    <a:pt x="984" y="88"/>
                  </a:lnTo>
                  <a:lnTo>
                    <a:pt x="989" y="88"/>
                  </a:lnTo>
                  <a:lnTo>
                    <a:pt x="995" y="90"/>
                  </a:lnTo>
                  <a:lnTo>
                    <a:pt x="1011" y="97"/>
                  </a:lnTo>
                  <a:lnTo>
                    <a:pt x="1026" y="102"/>
                  </a:lnTo>
                  <a:lnTo>
                    <a:pt x="1040" y="102"/>
                  </a:lnTo>
                  <a:lnTo>
                    <a:pt x="1057" y="101"/>
                  </a:lnTo>
                  <a:lnTo>
                    <a:pt x="1075" y="100"/>
                  </a:lnTo>
                  <a:lnTo>
                    <a:pt x="1091" y="99"/>
                  </a:lnTo>
                  <a:lnTo>
                    <a:pt x="1099" y="99"/>
                  </a:lnTo>
                  <a:lnTo>
                    <a:pt x="1105" y="100"/>
                  </a:lnTo>
                  <a:lnTo>
                    <a:pt x="1110" y="102"/>
                  </a:lnTo>
                  <a:lnTo>
                    <a:pt x="1116" y="105"/>
                  </a:lnTo>
                  <a:lnTo>
                    <a:pt x="1127" y="111"/>
                  </a:lnTo>
                  <a:lnTo>
                    <a:pt x="1139" y="116"/>
                  </a:lnTo>
                  <a:lnTo>
                    <a:pt x="1152" y="125"/>
                  </a:lnTo>
                  <a:lnTo>
                    <a:pt x="1166" y="133"/>
                  </a:lnTo>
                  <a:lnTo>
                    <a:pt x="1178" y="141"/>
                  </a:lnTo>
                  <a:lnTo>
                    <a:pt x="1188" y="150"/>
                  </a:lnTo>
                  <a:lnTo>
                    <a:pt x="1194" y="156"/>
                  </a:lnTo>
                  <a:lnTo>
                    <a:pt x="1198" y="159"/>
                  </a:lnTo>
                  <a:lnTo>
                    <a:pt x="1203" y="162"/>
                  </a:lnTo>
                  <a:lnTo>
                    <a:pt x="1207" y="162"/>
                  </a:lnTo>
                  <a:lnTo>
                    <a:pt x="1209" y="163"/>
                  </a:lnTo>
                  <a:lnTo>
                    <a:pt x="1212" y="163"/>
                  </a:lnTo>
                  <a:lnTo>
                    <a:pt x="1213" y="165"/>
                  </a:lnTo>
                  <a:lnTo>
                    <a:pt x="1214" y="168"/>
                  </a:lnTo>
                  <a:lnTo>
                    <a:pt x="1216" y="174"/>
                  </a:lnTo>
                  <a:lnTo>
                    <a:pt x="1220" y="182"/>
                  </a:lnTo>
                  <a:lnTo>
                    <a:pt x="1222" y="189"/>
                  </a:lnTo>
                  <a:lnTo>
                    <a:pt x="1226" y="195"/>
                  </a:lnTo>
                  <a:lnTo>
                    <a:pt x="1227" y="197"/>
                  </a:lnTo>
                  <a:lnTo>
                    <a:pt x="1229" y="199"/>
                  </a:lnTo>
                  <a:lnTo>
                    <a:pt x="1233" y="200"/>
                  </a:lnTo>
                  <a:lnTo>
                    <a:pt x="1237" y="200"/>
                  </a:lnTo>
                  <a:lnTo>
                    <a:pt x="1242" y="201"/>
                  </a:lnTo>
                  <a:lnTo>
                    <a:pt x="1246" y="203"/>
                  </a:lnTo>
                  <a:lnTo>
                    <a:pt x="1250" y="207"/>
                  </a:lnTo>
                  <a:lnTo>
                    <a:pt x="1253" y="212"/>
                  </a:lnTo>
                  <a:lnTo>
                    <a:pt x="1254" y="214"/>
                  </a:lnTo>
                  <a:lnTo>
                    <a:pt x="1257" y="215"/>
                  </a:lnTo>
                  <a:lnTo>
                    <a:pt x="1259" y="216"/>
                  </a:lnTo>
                  <a:lnTo>
                    <a:pt x="1261" y="216"/>
                  </a:lnTo>
                  <a:lnTo>
                    <a:pt x="1267" y="215"/>
                  </a:lnTo>
                  <a:lnTo>
                    <a:pt x="1272" y="212"/>
                  </a:lnTo>
                  <a:lnTo>
                    <a:pt x="1275" y="209"/>
                  </a:lnTo>
                  <a:lnTo>
                    <a:pt x="1277" y="207"/>
                  </a:lnTo>
                  <a:lnTo>
                    <a:pt x="1280" y="206"/>
                  </a:lnTo>
                  <a:lnTo>
                    <a:pt x="1284" y="204"/>
                  </a:lnTo>
                  <a:lnTo>
                    <a:pt x="1288" y="206"/>
                  </a:lnTo>
                  <a:lnTo>
                    <a:pt x="1290" y="207"/>
                  </a:lnTo>
                  <a:lnTo>
                    <a:pt x="1294" y="212"/>
                  </a:lnTo>
                  <a:lnTo>
                    <a:pt x="1297" y="218"/>
                  </a:lnTo>
                  <a:lnTo>
                    <a:pt x="1302" y="229"/>
                  </a:lnTo>
                  <a:lnTo>
                    <a:pt x="1304" y="240"/>
                  </a:lnTo>
                  <a:lnTo>
                    <a:pt x="1305" y="248"/>
                  </a:lnTo>
                  <a:lnTo>
                    <a:pt x="1305" y="257"/>
                  </a:lnTo>
                  <a:lnTo>
                    <a:pt x="1305" y="260"/>
                  </a:lnTo>
                  <a:lnTo>
                    <a:pt x="1307" y="262"/>
                  </a:lnTo>
                  <a:lnTo>
                    <a:pt x="1309" y="263"/>
                  </a:lnTo>
                  <a:lnTo>
                    <a:pt x="1313" y="263"/>
                  </a:lnTo>
                  <a:lnTo>
                    <a:pt x="1321" y="259"/>
                  </a:lnTo>
                  <a:lnTo>
                    <a:pt x="1330" y="253"/>
                  </a:lnTo>
                  <a:lnTo>
                    <a:pt x="1339" y="246"/>
                  </a:lnTo>
                  <a:lnTo>
                    <a:pt x="1346" y="238"/>
                  </a:lnTo>
                  <a:lnTo>
                    <a:pt x="1353" y="229"/>
                  </a:lnTo>
                  <a:lnTo>
                    <a:pt x="1358" y="222"/>
                  </a:lnTo>
                  <a:lnTo>
                    <a:pt x="1361" y="219"/>
                  </a:lnTo>
                  <a:lnTo>
                    <a:pt x="1365" y="216"/>
                  </a:lnTo>
                  <a:lnTo>
                    <a:pt x="1370" y="214"/>
                  </a:lnTo>
                  <a:lnTo>
                    <a:pt x="1376" y="213"/>
                  </a:lnTo>
                  <a:lnTo>
                    <a:pt x="1389" y="213"/>
                  </a:lnTo>
                  <a:lnTo>
                    <a:pt x="1402" y="215"/>
                  </a:lnTo>
                  <a:lnTo>
                    <a:pt x="1415" y="218"/>
                  </a:lnTo>
                  <a:lnTo>
                    <a:pt x="1424" y="221"/>
                  </a:lnTo>
                  <a:lnTo>
                    <a:pt x="1434" y="225"/>
                  </a:lnTo>
                  <a:lnTo>
                    <a:pt x="1441" y="228"/>
                  </a:lnTo>
                  <a:lnTo>
                    <a:pt x="1445" y="229"/>
                  </a:lnTo>
                  <a:lnTo>
                    <a:pt x="1447" y="229"/>
                  </a:lnTo>
                  <a:lnTo>
                    <a:pt x="1449" y="229"/>
                  </a:lnTo>
                  <a:lnTo>
                    <a:pt x="1452" y="228"/>
                  </a:lnTo>
                  <a:lnTo>
                    <a:pt x="1455" y="223"/>
                  </a:lnTo>
                  <a:lnTo>
                    <a:pt x="1461" y="215"/>
                  </a:lnTo>
                  <a:lnTo>
                    <a:pt x="1477" y="201"/>
                  </a:lnTo>
                  <a:lnTo>
                    <a:pt x="1491" y="187"/>
                  </a:lnTo>
                  <a:lnTo>
                    <a:pt x="1493" y="182"/>
                  </a:lnTo>
                  <a:lnTo>
                    <a:pt x="1496" y="177"/>
                  </a:lnTo>
                  <a:lnTo>
                    <a:pt x="1497" y="174"/>
                  </a:lnTo>
                  <a:lnTo>
                    <a:pt x="1498" y="169"/>
                  </a:lnTo>
                  <a:lnTo>
                    <a:pt x="1498" y="162"/>
                  </a:lnTo>
                  <a:lnTo>
                    <a:pt x="1499" y="156"/>
                  </a:lnTo>
                  <a:lnTo>
                    <a:pt x="1503" y="151"/>
                  </a:lnTo>
                  <a:lnTo>
                    <a:pt x="1510" y="146"/>
                  </a:lnTo>
                  <a:lnTo>
                    <a:pt x="1513" y="143"/>
                  </a:lnTo>
                  <a:lnTo>
                    <a:pt x="1518" y="140"/>
                  </a:lnTo>
                  <a:lnTo>
                    <a:pt x="1523" y="140"/>
                  </a:lnTo>
                  <a:lnTo>
                    <a:pt x="1527" y="141"/>
                  </a:lnTo>
                  <a:lnTo>
                    <a:pt x="1530" y="145"/>
                  </a:lnTo>
                  <a:lnTo>
                    <a:pt x="1531" y="149"/>
                  </a:lnTo>
                  <a:lnTo>
                    <a:pt x="1534" y="153"/>
                  </a:lnTo>
                  <a:lnTo>
                    <a:pt x="1535" y="159"/>
                  </a:lnTo>
                  <a:lnTo>
                    <a:pt x="1536" y="172"/>
                  </a:lnTo>
                  <a:lnTo>
                    <a:pt x="1536" y="184"/>
                  </a:lnTo>
                  <a:lnTo>
                    <a:pt x="1538" y="183"/>
                  </a:lnTo>
                  <a:lnTo>
                    <a:pt x="1546" y="177"/>
                  </a:lnTo>
                  <a:lnTo>
                    <a:pt x="1554" y="169"/>
                  </a:lnTo>
                  <a:lnTo>
                    <a:pt x="1559" y="160"/>
                  </a:lnTo>
                  <a:lnTo>
                    <a:pt x="1561" y="157"/>
                  </a:lnTo>
                  <a:lnTo>
                    <a:pt x="1565" y="150"/>
                  </a:lnTo>
                  <a:lnTo>
                    <a:pt x="1567" y="146"/>
                  </a:lnTo>
                  <a:lnTo>
                    <a:pt x="1569" y="144"/>
                  </a:lnTo>
                  <a:lnTo>
                    <a:pt x="1573" y="141"/>
                  </a:lnTo>
                  <a:lnTo>
                    <a:pt x="1575" y="140"/>
                  </a:lnTo>
                  <a:lnTo>
                    <a:pt x="1579" y="141"/>
                  </a:lnTo>
                  <a:lnTo>
                    <a:pt x="1581" y="145"/>
                  </a:lnTo>
                  <a:lnTo>
                    <a:pt x="1584" y="150"/>
                  </a:lnTo>
                  <a:lnTo>
                    <a:pt x="1585" y="156"/>
                  </a:lnTo>
                  <a:lnTo>
                    <a:pt x="1586" y="162"/>
                  </a:lnTo>
                  <a:lnTo>
                    <a:pt x="1586" y="168"/>
                  </a:lnTo>
                  <a:lnTo>
                    <a:pt x="1585" y="172"/>
                  </a:lnTo>
                  <a:lnTo>
                    <a:pt x="1584" y="176"/>
                  </a:lnTo>
                  <a:lnTo>
                    <a:pt x="1575" y="193"/>
                  </a:lnTo>
                  <a:lnTo>
                    <a:pt x="1566" y="204"/>
                  </a:lnTo>
                  <a:lnTo>
                    <a:pt x="1559" y="214"/>
                  </a:lnTo>
                  <a:lnTo>
                    <a:pt x="1552" y="220"/>
                  </a:lnTo>
                  <a:lnTo>
                    <a:pt x="1541" y="227"/>
                  </a:lnTo>
                  <a:lnTo>
                    <a:pt x="1538" y="231"/>
                  </a:lnTo>
                  <a:lnTo>
                    <a:pt x="1540" y="240"/>
                  </a:lnTo>
                  <a:lnTo>
                    <a:pt x="1542" y="248"/>
                  </a:lnTo>
                  <a:lnTo>
                    <a:pt x="1544" y="259"/>
                  </a:lnTo>
                  <a:lnTo>
                    <a:pt x="1548" y="270"/>
                  </a:lnTo>
                  <a:lnTo>
                    <a:pt x="1549" y="273"/>
                  </a:lnTo>
                  <a:lnTo>
                    <a:pt x="1553" y="275"/>
                  </a:lnTo>
                  <a:lnTo>
                    <a:pt x="1555" y="276"/>
                  </a:lnTo>
                  <a:lnTo>
                    <a:pt x="1560" y="273"/>
                  </a:lnTo>
                  <a:lnTo>
                    <a:pt x="1569" y="269"/>
                  </a:lnTo>
                  <a:lnTo>
                    <a:pt x="1576" y="267"/>
                  </a:lnTo>
                  <a:lnTo>
                    <a:pt x="1580" y="267"/>
                  </a:lnTo>
                  <a:lnTo>
                    <a:pt x="1584" y="269"/>
                  </a:lnTo>
                  <a:lnTo>
                    <a:pt x="1586" y="272"/>
                  </a:lnTo>
                  <a:lnTo>
                    <a:pt x="1588" y="276"/>
                  </a:lnTo>
                  <a:lnTo>
                    <a:pt x="1592" y="284"/>
                  </a:lnTo>
                  <a:lnTo>
                    <a:pt x="1594" y="289"/>
                  </a:lnTo>
                  <a:lnTo>
                    <a:pt x="1597" y="289"/>
                  </a:lnTo>
                  <a:lnTo>
                    <a:pt x="1598" y="289"/>
                  </a:lnTo>
                  <a:lnTo>
                    <a:pt x="1600" y="286"/>
                  </a:lnTo>
                  <a:lnTo>
                    <a:pt x="1603" y="284"/>
                  </a:lnTo>
                  <a:lnTo>
                    <a:pt x="1609" y="277"/>
                  </a:lnTo>
                  <a:lnTo>
                    <a:pt x="1613" y="275"/>
                  </a:lnTo>
                  <a:lnTo>
                    <a:pt x="1616" y="273"/>
                  </a:lnTo>
                  <a:lnTo>
                    <a:pt x="1618" y="275"/>
                  </a:lnTo>
                  <a:lnTo>
                    <a:pt x="1620" y="276"/>
                  </a:lnTo>
                  <a:lnTo>
                    <a:pt x="1623" y="277"/>
                  </a:lnTo>
                  <a:lnTo>
                    <a:pt x="1625" y="279"/>
                  </a:lnTo>
                  <a:lnTo>
                    <a:pt x="1629" y="279"/>
                  </a:lnTo>
                  <a:lnTo>
                    <a:pt x="1631" y="279"/>
                  </a:lnTo>
                  <a:lnTo>
                    <a:pt x="1634" y="277"/>
                  </a:lnTo>
                  <a:lnTo>
                    <a:pt x="1639" y="271"/>
                  </a:lnTo>
                  <a:lnTo>
                    <a:pt x="1645" y="262"/>
                  </a:lnTo>
                  <a:lnTo>
                    <a:pt x="1655" y="246"/>
                  </a:lnTo>
                  <a:lnTo>
                    <a:pt x="1667" y="227"/>
                  </a:lnTo>
                  <a:lnTo>
                    <a:pt x="1680" y="206"/>
                  </a:lnTo>
                  <a:lnTo>
                    <a:pt x="1693" y="188"/>
                  </a:lnTo>
                  <a:lnTo>
                    <a:pt x="1702" y="177"/>
                  </a:lnTo>
                  <a:lnTo>
                    <a:pt x="1712" y="165"/>
                  </a:lnTo>
                  <a:lnTo>
                    <a:pt x="1724" y="153"/>
                  </a:lnTo>
                  <a:lnTo>
                    <a:pt x="1736" y="140"/>
                  </a:lnTo>
                  <a:lnTo>
                    <a:pt x="1749" y="128"/>
                  </a:lnTo>
                  <a:lnTo>
                    <a:pt x="1761" y="118"/>
                  </a:lnTo>
                  <a:lnTo>
                    <a:pt x="1764" y="115"/>
                  </a:lnTo>
                  <a:lnTo>
                    <a:pt x="1767" y="115"/>
                  </a:lnTo>
                  <a:lnTo>
                    <a:pt x="1768" y="118"/>
                  </a:lnTo>
                  <a:lnTo>
                    <a:pt x="1768" y="124"/>
                  </a:lnTo>
                  <a:lnTo>
                    <a:pt x="1769" y="134"/>
                  </a:lnTo>
                  <a:lnTo>
                    <a:pt x="1770" y="146"/>
                  </a:lnTo>
                  <a:lnTo>
                    <a:pt x="1771" y="157"/>
                  </a:lnTo>
                  <a:lnTo>
                    <a:pt x="1773" y="166"/>
                  </a:lnTo>
                  <a:lnTo>
                    <a:pt x="1773" y="172"/>
                  </a:lnTo>
                  <a:lnTo>
                    <a:pt x="1774" y="176"/>
                  </a:lnTo>
                  <a:lnTo>
                    <a:pt x="1776" y="178"/>
                  </a:lnTo>
                  <a:lnTo>
                    <a:pt x="1779" y="179"/>
                  </a:lnTo>
                  <a:lnTo>
                    <a:pt x="1785" y="179"/>
                  </a:lnTo>
                  <a:lnTo>
                    <a:pt x="1795" y="178"/>
                  </a:lnTo>
                  <a:lnTo>
                    <a:pt x="1801" y="178"/>
                  </a:lnTo>
                  <a:lnTo>
                    <a:pt x="1807" y="178"/>
                  </a:lnTo>
                  <a:lnTo>
                    <a:pt x="1812" y="179"/>
                  </a:lnTo>
                  <a:lnTo>
                    <a:pt x="1817" y="181"/>
                  </a:lnTo>
                  <a:lnTo>
                    <a:pt x="1821" y="183"/>
                  </a:lnTo>
                  <a:lnTo>
                    <a:pt x="1825" y="185"/>
                  </a:lnTo>
                  <a:lnTo>
                    <a:pt x="1829" y="189"/>
                  </a:lnTo>
                  <a:lnTo>
                    <a:pt x="1830" y="194"/>
                  </a:lnTo>
                  <a:lnTo>
                    <a:pt x="1832" y="201"/>
                  </a:lnTo>
                  <a:lnTo>
                    <a:pt x="1832" y="207"/>
                  </a:lnTo>
                  <a:lnTo>
                    <a:pt x="1831" y="212"/>
                  </a:lnTo>
                  <a:lnTo>
                    <a:pt x="1830" y="218"/>
                  </a:lnTo>
                  <a:lnTo>
                    <a:pt x="1825" y="227"/>
                  </a:lnTo>
                  <a:lnTo>
                    <a:pt x="1820" y="234"/>
                  </a:lnTo>
                  <a:lnTo>
                    <a:pt x="1819" y="238"/>
                  </a:lnTo>
                  <a:lnTo>
                    <a:pt x="1819" y="241"/>
                  </a:lnTo>
                  <a:lnTo>
                    <a:pt x="1820" y="244"/>
                  </a:lnTo>
                  <a:lnTo>
                    <a:pt x="1821" y="247"/>
                  </a:lnTo>
                  <a:lnTo>
                    <a:pt x="1829" y="253"/>
                  </a:lnTo>
                  <a:lnTo>
                    <a:pt x="1838" y="258"/>
                  </a:lnTo>
                  <a:lnTo>
                    <a:pt x="1843" y="262"/>
                  </a:lnTo>
                  <a:lnTo>
                    <a:pt x="1846" y="266"/>
                  </a:lnTo>
                  <a:lnTo>
                    <a:pt x="1849" y="270"/>
                  </a:lnTo>
                  <a:lnTo>
                    <a:pt x="1850" y="275"/>
                  </a:lnTo>
                  <a:lnTo>
                    <a:pt x="1850" y="281"/>
                  </a:lnTo>
                  <a:lnTo>
                    <a:pt x="1849" y="285"/>
                  </a:lnTo>
                  <a:lnTo>
                    <a:pt x="1846" y="290"/>
                  </a:lnTo>
                  <a:lnTo>
                    <a:pt x="1843" y="294"/>
                  </a:lnTo>
                  <a:lnTo>
                    <a:pt x="1832" y="303"/>
                  </a:lnTo>
                  <a:lnTo>
                    <a:pt x="1820" y="316"/>
                  </a:lnTo>
                  <a:lnTo>
                    <a:pt x="1809" y="328"/>
                  </a:lnTo>
                  <a:lnTo>
                    <a:pt x="1801" y="338"/>
                  </a:lnTo>
                  <a:lnTo>
                    <a:pt x="1798" y="345"/>
                  </a:lnTo>
                  <a:lnTo>
                    <a:pt x="1795" y="352"/>
                  </a:lnTo>
                  <a:lnTo>
                    <a:pt x="1795" y="355"/>
                  </a:lnTo>
                  <a:lnTo>
                    <a:pt x="1795" y="359"/>
                  </a:lnTo>
                  <a:lnTo>
                    <a:pt x="1798" y="361"/>
                  </a:lnTo>
                  <a:lnTo>
                    <a:pt x="1800" y="363"/>
                  </a:lnTo>
                  <a:lnTo>
                    <a:pt x="1815" y="366"/>
                  </a:lnTo>
                  <a:lnTo>
                    <a:pt x="1829" y="371"/>
                  </a:lnTo>
                  <a:lnTo>
                    <a:pt x="1831" y="373"/>
                  </a:lnTo>
                  <a:lnTo>
                    <a:pt x="1831" y="376"/>
                  </a:lnTo>
                  <a:lnTo>
                    <a:pt x="1831" y="380"/>
                  </a:lnTo>
                  <a:lnTo>
                    <a:pt x="1830" y="384"/>
                  </a:lnTo>
                  <a:lnTo>
                    <a:pt x="1827" y="393"/>
                  </a:lnTo>
                  <a:lnTo>
                    <a:pt x="1825" y="404"/>
                  </a:lnTo>
                  <a:lnTo>
                    <a:pt x="1825" y="410"/>
                  </a:lnTo>
                  <a:lnTo>
                    <a:pt x="1826" y="416"/>
                  </a:lnTo>
                  <a:lnTo>
                    <a:pt x="1829" y="422"/>
                  </a:lnTo>
                  <a:lnTo>
                    <a:pt x="1831" y="427"/>
                  </a:lnTo>
                  <a:lnTo>
                    <a:pt x="1838" y="436"/>
                  </a:lnTo>
                  <a:lnTo>
                    <a:pt x="1844" y="442"/>
                  </a:lnTo>
                  <a:lnTo>
                    <a:pt x="1851" y="446"/>
                  </a:lnTo>
                  <a:lnTo>
                    <a:pt x="1858" y="446"/>
                  </a:lnTo>
                  <a:lnTo>
                    <a:pt x="1861" y="446"/>
                  </a:lnTo>
                  <a:lnTo>
                    <a:pt x="1863" y="445"/>
                  </a:lnTo>
                  <a:lnTo>
                    <a:pt x="1864" y="443"/>
                  </a:lnTo>
                  <a:lnTo>
                    <a:pt x="1865" y="441"/>
                  </a:lnTo>
                  <a:lnTo>
                    <a:pt x="1867" y="435"/>
                  </a:lnTo>
                  <a:lnTo>
                    <a:pt x="1869" y="430"/>
                  </a:lnTo>
                  <a:lnTo>
                    <a:pt x="1870" y="427"/>
                  </a:lnTo>
                  <a:lnTo>
                    <a:pt x="1872" y="426"/>
                  </a:lnTo>
                  <a:lnTo>
                    <a:pt x="1874" y="424"/>
                  </a:lnTo>
                  <a:lnTo>
                    <a:pt x="1877" y="423"/>
                  </a:lnTo>
                  <a:lnTo>
                    <a:pt x="1882" y="426"/>
                  </a:lnTo>
                  <a:lnTo>
                    <a:pt x="1888" y="430"/>
                  </a:lnTo>
                  <a:lnTo>
                    <a:pt x="1893" y="436"/>
                  </a:lnTo>
                  <a:lnTo>
                    <a:pt x="1897" y="443"/>
                  </a:lnTo>
                  <a:lnTo>
                    <a:pt x="1902" y="449"/>
                  </a:lnTo>
                  <a:lnTo>
                    <a:pt x="1906" y="454"/>
                  </a:lnTo>
                  <a:lnTo>
                    <a:pt x="1907" y="455"/>
                  </a:lnTo>
                  <a:lnTo>
                    <a:pt x="1909" y="455"/>
                  </a:lnTo>
                  <a:lnTo>
                    <a:pt x="1912" y="455"/>
                  </a:lnTo>
                  <a:lnTo>
                    <a:pt x="1914" y="454"/>
                  </a:lnTo>
                  <a:lnTo>
                    <a:pt x="1925" y="447"/>
                  </a:lnTo>
                  <a:lnTo>
                    <a:pt x="1931" y="443"/>
                  </a:lnTo>
                  <a:lnTo>
                    <a:pt x="1933" y="445"/>
                  </a:lnTo>
                  <a:lnTo>
                    <a:pt x="1934" y="448"/>
                  </a:lnTo>
                  <a:lnTo>
                    <a:pt x="1935" y="454"/>
                  </a:lnTo>
                  <a:lnTo>
                    <a:pt x="1935" y="462"/>
                  </a:lnTo>
                  <a:lnTo>
                    <a:pt x="1935" y="471"/>
                  </a:lnTo>
                  <a:lnTo>
                    <a:pt x="1938" y="478"/>
                  </a:lnTo>
                  <a:lnTo>
                    <a:pt x="1940" y="481"/>
                  </a:lnTo>
                  <a:lnTo>
                    <a:pt x="1943" y="484"/>
                  </a:lnTo>
                  <a:lnTo>
                    <a:pt x="1945" y="486"/>
                  </a:lnTo>
                  <a:lnTo>
                    <a:pt x="1949" y="487"/>
                  </a:lnTo>
                  <a:lnTo>
                    <a:pt x="1956" y="492"/>
                  </a:lnTo>
                  <a:lnTo>
                    <a:pt x="1964" y="499"/>
                  </a:lnTo>
                  <a:lnTo>
                    <a:pt x="1972" y="508"/>
                  </a:lnTo>
                  <a:lnTo>
                    <a:pt x="1977" y="515"/>
                  </a:lnTo>
                  <a:lnTo>
                    <a:pt x="1981" y="521"/>
                  </a:lnTo>
                  <a:lnTo>
                    <a:pt x="1984" y="527"/>
                  </a:lnTo>
                  <a:lnTo>
                    <a:pt x="1987" y="529"/>
                  </a:lnTo>
                  <a:lnTo>
                    <a:pt x="1989" y="530"/>
                  </a:lnTo>
                  <a:lnTo>
                    <a:pt x="1993" y="531"/>
                  </a:lnTo>
                  <a:lnTo>
                    <a:pt x="1996" y="531"/>
                  </a:lnTo>
                  <a:lnTo>
                    <a:pt x="2001" y="531"/>
                  </a:lnTo>
                  <a:lnTo>
                    <a:pt x="2004" y="533"/>
                  </a:lnTo>
                  <a:lnTo>
                    <a:pt x="2008" y="535"/>
                  </a:lnTo>
                  <a:lnTo>
                    <a:pt x="2010" y="537"/>
                  </a:lnTo>
                  <a:lnTo>
                    <a:pt x="2013" y="541"/>
                  </a:lnTo>
                  <a:lnTo>
                    <a:pt x="2015" y="544"/>
                  </a:lnTo>
                  <a:lnTo>
                    <a:pt x="2015" y="548"/>
                  </a:lnTo>
                  <a:lnTo>
                    <a:pt x="2016" y="553"/>
                  </a:lnTo>
                  <a:lnTo>
                    <a:pt x="2016" y="565"/>
                  </a:lnTo>
                  <a:lnTo>
                    <a:pt x="2015" y="581"/>
                  </a:lnTo>
                  <a:lnTo>
                    <a:pt x="2013" y="598"/>
                  </a:lnTo>
                  <a:lnTo>
                    <a:pt x="2010" y="612"/>
                  </a:lnTo>
                  <a:lnTo>
                    <a:pt x="2007" y="623"/>
                  </a:lnTo>
                  <a:lnTo>
                    <a:pt x="2006" y="635"/>
                  </a:lnTo>
                  <a:lnTo>
                    <a:pt x="2006" y="641"/>
                  </a:lnTo>
                  <a:lnTo>
                    <a:pt x="2007" y="645"/>
                  </a:lnTo>
                  <a:lnTo>
                    <a:pt x="2008" y="650"/>
                  </a:lnTo>
                  <a:lnTo>
                    <a:pt x="2010" y="654"/>
                  </a:lnTo>
                  <a:lnTo>
                    <a:pt x="2019" y="660"/>
                  </a:lnTo>
                  <a:lnTo>
                    <a:pt x="2027" y="664"/>
                  </a:lnTo>
                  <a:lnTo>
                    <a:pt x="2037" y="668"/>
                  </a:lnTo>
                  <a:lnTo>
                    <a:pt x="2045" y="673"/>
                  </a:lnTo>
                  <a:lnTo>
                    <a:pt x="2047" y="675"/>
                  </a:lnTo>
                  <a:lnTo>
                    <a:pt x="2050" y="678"/>
                  </a:lnTo>
                  <a:lnTo>
                    <a:pt x="2050" y="681"/>
                  </a:lnTo>
                  <a:lnTo>
                    <a:pt x="2050" y="683"/>
                  </a:lnTo>
                  <a:lnTo>
                    <a:pt x="2048" y="687"/>
                  </a:lnTo>
                  <a:lnTo>
                    <a:pt x="2046" y="689"/>
                  </a:lnTo>
                  <a:lnTo>
                    <a:pt x="2044" y="692"/>
                  </a:lnTo>
                  <a:lnTo>
                    <a:pt x="2040" y="693"/>
                  </a:lnTo>
                  <a:lnTo>
                    <a:pt x="2038" y="694"/>
                  </a:lnTo>
                  <a:lnTo>
                    <a:pt x="2037" y="697"/>
                  </a:lnTo>
                  <a:lnTo>
                    <a:pt x="2035" y="699"/>
                  </a:lnTo>
                  <a:lnTo>
                    <a:pt x="2034" y="701"/>
                  </a:lnTo>
                  <a:lnTo>
                    <a:pt x="2035" y="704"/>
                  </a:lnTo>
                  <a:lnTo>
                    <a:pt x="2037" y="707"/>
                  </a:lnTo>
                  <a:lnTo>
                    <a:pt x="2038" y="708"/>
                  </a:lnTo>
                  <a:lnTo>
                    <a:pt x="2041" y="711"/>
                  </a:lnTo>
                  <a:lnTo>
                    <a:pt x="2048" y="713"/>
                  </a:lnTo>
                  <a:lnTo>
                    <a:pt x="2056" y="717"/>
                  </a:lnTo>
                  <a:lnTo>
                    <a:pt x="2059" y="719"/>
                  </a:lnTo>
                  <a:lnTo>
                    <a:pt x="2063" y="723"/>
                  </a:lnTo>
                  <a:lnTo>
                    <a:pt x="2065" y="725"/>
                  </a:lnTo>
                  <a:lnTo>
                    <a:pt x="2066" y="729"/>
                  </a:lnTo>
                  <a:lnTo>
                    <a:pt x="2067" y="736"/>
                  </a:lnTo>
                  <a:lnTo>
                    <a:pt x="2066" y="743"/>
                  </a:lnTo>
                  <a:lnTo>
                    <a:pt x="2063" y="750"/>
                  </a:lnTo>
                  <a:lnTo>
                    <a:pt x="2056" y="760"/>
                  </a:lnTo>
                  <a:lnTo>
                    <a:pt x="2046" y="770"/>
                  </a:lnTo>
                  <a:lnTo>
                    <a:pt x="2034" y="781"/>
                  </a:lnTo>
                  <a:lnTo>
                    <a:pt x="2022" y="793"/>
                  </a:lnTo>
                  <a:lnTo>
                    <a:pt x="2014" y="805"/>
                  </a:lnTo>
                  <a:lnTo>
                    <a:pt x="2009" y="808"/>
                  </a:lnTo>
                  <a:lnTo>
                    <a:pt x="2006" y="812"/>
                  </a:lnTo>
                  <a:lnTo>
                    <a:pt x="2002" y="815"/>
                  </a:lnTo>
                  <a:lnTo>
                    <a:pt x="1997" y="818"/>
                  </a:lnTo>
                  <a:lnTo>
                    <a:pt x="1989" y="820"/>
                  </a:lnTo>
                  <a:lnTo>
                    <a:pt x="1979" y="821"/>
                  </a:lnTo>
                  <a:lnTo>
                    <a:pt x="1975" y="821"/>
                  </a:lnTo>
                  <a:lnTo>
                    <a:pt x="1972" y="823"/>
                  </a:lnTo>
                  <a:lnTo>
                    <a:pt x="1970" y="825"/>
                  </a:lnTo>
                  <a:lnTo>
                    <a:pt x="1970" y="828"/>
                  </a:lnTo>
                  <a:lnTo>
                    <a:pt x="1971" y="834"/>
                  </a:lnTo>
                  <a:lnTo>
                    <a:pt x="1975" y="842"/>
                  </a:lnTo>
                  <a:lnTo>
                    <a:pt x="1979" y="849"/>
                  </a:lnTo>
                  <a:lnTo>
                    <a:pt x="1984" y="858"/>
                  </a:lnTo>
                  <a:lnTo>
                    <a:pt x="1987" y="863"/>
                  </a:lnTo>
                  <a:lnTo>
                    <a:pt x="1988" y="868"/>
                  </a:lnTo>
                  <a:lnTo>
                    <a:pt x="1989" y="871"/>
                  </a:lnTo>
                  <a:lnTo>
                    <a:pt x="1989" y="875"/>
                  </a:lnTo>
                  <a:lnTo>
                    <a:pt x="1987" y="877"/>
                  </a:lnTo>
                  <a:lnTo>
                    <a:pt x="1983" y="880"/>
                  </a:lnTo>
                  <a:lnTo>
                    <a:pt x="1979" y="883"/>
                  </a:lnTo>
                  <a:lnTo>
                    <a:pt x="1975" y="886"/>
                  </a:lnTo>
                  <a:lnTo>
                    <a:pt x="1962" y="890"/>
                  </a:lnTo>
                  <a:lnTo>
                    <a:pt x="1947" y="894"/>
                  </a:lnTo>
                  <a:lnTo>
                    <a:pt x="1933" y="897"/>
                  </a:lnTo>
                  <a:lnTo>
                    <a:pt x="1919" y="902"/>
                  </a:lnTo>
                  <a:lnTo>
                    <a:pt x="1906" y="906"/>
                  </a:lnTo>
                  <a:lnTo>
                    <a:pt x="1893" y="912"/>
                  </a:lnTo>
                  <a:lnTo>
                    <a:pt x="1887" y="916"/>
                  </a:lnTo>
                  <a:lnTo>
                    <a:pt x="1882" y="920"/>
                  </a:lnTo>
                  <a:lnTo>
                    <a:pt x="1878" y="925"/>
                  </a:lnTo>
                  <a:lnTo>
                    <a:pt x="1876" y="929"/>
                  </a:lnTo>
                  <a:lnTo>
                    <a:pt x="1875" y="935"/>
                  </a:lnTo>
                  <a:lnTo>
                    <a:pt x="1874" y="943"/>
                  </a:lnTo>
                  <a:lnTo>
                    <a:pt x="1872" y="950"/>
                  </a:lnTo>
                  <a:lnTo>
                    <a:pt x="1874" y="957"/>
                  </a:lnTo>
                  <a:lnTo>
                    <a:pt x="1874" y="973"/>
                  </a:lnTo>
                  <a:lnTo>
                    <a:pt x="1874" y="992"/>
                  </a:lnTo>
                  <a:lnTo>
                    <a:pt x="1874" y="1001"/>
                  </a:lnTo>
                  <a:lnTo>
                    <a:pt x="1871" y="1008"/>
                  </a:lnTo>
                  <a:lnTo>
                    <a:pt x="1869" y="1015"/>
                  </a:lnTo>
                  <a:lnTo>
                    <a:pt x="1865" y="1019"/>
                  </a:lnTo>
                  <a:lnTo>
                    <a:pt x="1853" y="1029"/>
                  </a:lnTo>
                  <a:lnTo>
                    <a:pt x="1840" y="1044"/>
                  </a:lnTo>
                  <a:lnTo>
                    <a:pt x="1834" y="1052"/>
                  </a:lnTo>
                  <a:lnTo>
                    <a:pt x="1829" y="1060"/>
                  </a:lnTo>
                  <a:lnTo>
                    <a:pt x="1824" y="1070"/>
                  </a:lnTo>
                  <a:lnTo>
                    <a:pt x="1820" y="1078"/>
                  </a:lnTo>
                  <a:lnTo>
                    <a:pt x="1818" y="1085"/>
                  </a:lnTo>
                  <a:lnTo>
                    <a:pt x="1818" y="1091"/>
                  </a:lnTo>
                  <a:lnTo>
                    <a:pt x="1817" y="1097"/>
                  </a:lnTo>
                  <a:lnTo>
                    <a:pt x="1818" y="1102"/>
                  </a:lnTo>
                  <a:lnTo>
                    <a:pt x="1819" y="1105"/>
                  </a:lnTo>
                  <a:lnTo>
                    <a:pt x="1821" y="1108"/>
                  </a:lnTo>
                  <a:lnTo>
                    <a:pt x="1824" y="1110"/>
                  </a:lnTo>
                  <a:lnTo>
                    <a:pt x="1826" y="1110"/>
                  </a:lnTo>
                  <a:lnTo>
                    <a:pt x="1831" y="1111"/>
                  </a:lnTo>
                  <a:lnTo>
                    <a:pt x="1833" y="1113"/>
                  </a:lnTo>
                  <a:lnTo>
                    <a:pt x="1834" y="1114"/>
                  </a:lnTo>
                  <a:lnTo>
                    <a:pt x="1836" y="1116"/>
                  </a:lnTo>
                  <a:lnTo>
                    <a:pt x="1834" y="1117"/>
                  </a:lnTo>
                  <a:lnTo>
                    <a:pt x="1833" y="1120"/>
                  </a:lnTo>
                  <a:lnTo>
                    <a:pt x="1829" y="1127"/>
                  </a:lnTo>
                  <a:lnTo>
                    <a:pt x="1826" y="1136"/>
                  </a:lnTo>
                  <a:lnTo>
                    <a:pt x="1826" y="1141"/>
                  </a:lnTo>
                  <a:lnTo>
                    <a:pt x="1827" y="1145"/>
                  </a:lnTo>
                  <a:lnTo>
                    <a:pt x="1831" y="1147"/>
                  </a:lnTo>
                  <a:lnTo>
                    <a:pt x="1837" y="1147"/>
                  </a:lnTo>
                  <a:lnTo>
                    <a:pt x="1840" y="1148"/>
                  </a:lnTo>
                  <a:lnTo>
                    <a:pt x="1844" y="1149"/>
                  </a:lnTo>
                  <a:lnTo>
                    <a:pt x="1845" y="1153"/>
                  </a:lnTo>
                  <a:lnTo>
                    <a:pt x="1846" y="1157"/>
                  </a:lnTo>
                  <a:lnTo>
                    <a:pt x="1848" y="1160"/>
                  </a:lnTo>
                  <a:lnTo>
                    <a:pt x="1846" y="1164"/>
                  </a:lnTo>
                  <a:lnTo>
                    <a:pt x="1845" y="1167"/>
                  </a:lnTo>
                  <a:lnTo>
                    <a:pt x="1843" y="1171"/>
                  </a:lnTo>
                  <a:lnTo>
                    <a:pt x="1839" y="1174"/>
                  </a:lnTo>
                  <a:lnTo>
                    <a:pt x="1838" y="1177"/>
                  </a:lnTo>
                  <a:lnTo>
                    <a:pt x="1838" y="1179"/>
                  </a:lnTo>
                  <a:lnTo>
                    <a:pt x="1840" y="1181"/>
                  </a:lnTo>
                  <a:lnTo>
                    <a:pt x="1849" y="1187"/>
                  </a:lnTo>
                  <a:lnTo>
                    <a:pt x="1858" y="1191"/>
                  </a:lnTo>
                  <a:lnTo>
                    <a:pt x="1863" y="1192"/>
                  </a:lnTo>
                  <a:lnTo>
                    <a:pt x="1868" y="1192"/>
                  </a:lnTo>
                  <a:lnTo>
                    <a:pt x="1872" y="1191"/>
                  </a:lnTo>
                  <a:lnTo>
                    <a:pt x="1877" y="1190"/>
                  </a:lnTo>
                  <a:lnTo>
                    <a:pt x="1887" y="1186"/>
                  </a:lnTo>
                  <a:lnTo>
                    <a:pt x="1896" y="1181"/>
                  </a:lnTo>
                  <a:lnTo>
                    <a:pt x="1907" y="1177"/>
                  </a:lnTo>
                  <a:lnTo>
                    <a:pt x="1916" y="1172"/>
                  </a:lnTo>
                  <a:lnTo>
                    <a:pt x="1920" y="1171"/>
                  </a:lnTo>
                  <a:lnTo>
                    <a:pt x="1924" y="1170"/>
                  </a:lnTo>
                  <a:lnTo>
                    <a:pt x="1926" y="1170"/>
                  </a:lnTo>
                  <a:lnTo>
                    <a:pt x="1928" y="1171"/>
                  </a:lnTo>
                  <a:lnTo>
                    <a:pt x="1930" y="1173"/>
                  </a:lnTo>
                  <a:lnTo>
                    <a:pt x="1931" y="1176"/>
                  </a:lnTo>
                  <a:lnTo>
                    <a:pt x="1931" y="1179"/>
                  </a:lnTo>
                  <a:lnTo>
                    <a:pt x="1931" y="1184"/>
                  </a:lnTo>
                  <a:lnTo>
                    <a:pt x="1930" y="1195"/>
                  </a:lnTo>
                  <a:lnTo>
                    <a:pt x="1930" y="1206"/>
                  </a:lnTo>
                  <a:lnTo>
                    <a:pt x="1930" y="1218"/>
                  </a:lnTo>
                  <a:lnTo>
                    <a:pt x="1928" y="1228"/>
                  </a:lnTo>
                  <a:lnTo>
                    <a:pt x="1925" y="1237"/>
                  </a:lnTo>
                  <a:lnTo>
                    <a:pt x="1919" y="1249"/>
                  </a:lnTo>
                  <a:lnTo>
                    <a:pt x="1911" y="1262"/>
                  </a:lnTo>
                  <a:lnTo>
                    <a:pt x="1906" y="1274"/>
                  </a:lnTo>
                  <a:lnTo>
                    <a:pt x="1905" y="1281"/>
                  </a:lnTo>
                  <a:lnTo>
                    <a:pt x="1906" y="1287"/>
                  </a:lnTo>
                  <a:lnTo>
                    <a:pt x="1908" y="1292"/>
                  </a:lnTo>
                  <a:lnTo>
                    <a:pt x="1911" y="1298"/>
                  </a:lnTo>
                  <a:lnTo>
                    <a:pt x="1920" y="1309"/>
                  </a:lnTo>
                  <a:lnTo>
                    <a:pt x="1928" y="1318"/>
                  </a:lnTo>
                  <a:lnTo>
                    <a:pt x="1940" y="1329"/>
                  </a:lnTo>
                  <a:lnTo>
                    <a:pt x="1955" y="1343"/>
                  </a:lnTo>
                  <a:lnTo>
                    <a:pt x="1960" y="1349"/>
                  </a:lnTo>
                  <a:lnTo>
                    <a:pt x="1966" y="1356"/>
                  </a:lnTo>
                  <a:lnTo>
                    <a:pt x="1969" y="1361"/>
                  </a:lnTo>
                  <a:lnTo>
                    <a:pt x="1970" y="1365"/>
                  </a:lnTo>
                  <a:lnTo>
                    <a:pt x="1965" y="1370"/>
                  </a:lnTo>
                  <a:lnTo>
                    <a:pt x="1959" y="1381"/>
                  </a:lnTo>
                  <a:lnTo>
                    <a:pt x="1951" y="1394"/>
                  </a:lnTo>
                  <a:lnTo>
                    <a:pt x="1940" y="1411"/>
                  </a:lnTo>
                  <a:lnTo>
                    <a:pt x="1937" y="1419"/>
                  </a:lnTo>
                  <a:lnTo>
                    <a:pt x="1933" y="1430"/>
                  </a:lnTo>
                  <a:lnTo>
                    <a:pt x="1932" y="1439"/>
                  </a:lnTo>
                  <a:lnTo>
                    <a:pt x="1932" y="1449"/>
                  </a:lnTo>
                  <a:lnTo>
                    <a:pt x="1932" y="1458"/>
                  </a:lnTo>
                  <a:lnTo>
                    <a:pt x="1934" y="1468"/>
                  </a:lnTo>
                  <a:lnTo>
                    <a:pt x="1935" y="1475"/>
                  </a:lnTo>
                  <a:lnTo>
                    <a:pt x="1938" y="1482"/>
                  </a:lnTo>
                  <a:lnTo>
                    <a:pt x="1941" y="1488"/>
                  </a:lnTo>
                  <a:lnTo>
                    <a:pt x="1946" y="1493"/>
                  </a:lnTo>
                  <a:lnTo>
                    <a:pt x="1952" y="1496"/>
                  </a:lnTo>
                  <a:lnTo>
                    <a:pt x="1959" y="1500"/>
                  </a:lnTo>
                  <a:lnTo>
                    <a:pt x="1976" y="1505"/>
                  </a:lnTo>
                  <a:lnTo>
                    <a:pt x="1995" y="1507"/>
                  </a:lnTo>
                  <a:lnTo>
                    <a:pt x="2004" y="1508"/>
                  </a:lnTo>
                  <a:lnTo>
                    <a:pt x="2012" y="1511"/>
                  </a:lnTo>
                  <a:lnTo>
                    <a:pt x="2019" y="1514"/>
                  </a:lnTo>
                  <a:lnTo>
                    <a:pt x="2025" y="1518"/>
                  </a:lnTo>
                  <a:lnTo>
                    <a:pt x="2029" y="1521"/>
                  </a:lnTo>
                  <a:lnTo>
                    <a:pt x="2033" y="1525"/>
                  </a:lnTo>
                  <a:lnTo>
                    <a:pt x="2037" y="1530"/>
                  </a:lnTo>
                  <a:lnTo>
                    <a:pt x="2038" y="1534"/>
                  </a:lnTo>
                  <a:lnTo>
                    <a:pt x="2039" y="1546"/>
                  </a:lnTo>
                  <a:lnTo>
                    <a:pt x="2038" y="1562"/>
                  </a:lnTo>
                  <a:lnTo>
                    <a:pt x="2037" y="1570"/>
                  </a:lnTo>
                  <a:lnTo>
                    <a:pt x="2035" y="1577"/>
                  </a:lnTo>
                  <a:lnTo>
                    <a:pt x="2032" y="1583"/>
                  </a:lnTo>
                  <a:lnTo>
                    <a:pt x="2029" y="1589"/>
                  </a:lnTo>
                  <a:lnTo>
                    <a:pt x="2025" y="1594"/>
                  </a:lnTo>
                  <a:lnTo>
                    <a:pt x="2022" y="1597"/>
                  </a:lnTo>
                  <a:lnTo>
                    <a:pt x="2021" y="1602"/>
                  </a:lnTo>
                  <a:lnTo>
                    <a:pt x="2020" y="1607"/>
                  </a:lnTo>
                  <a:lnTo>
                    <a:pt x="2019" y="1616"/>
                  </a:lnTo>
                  <a:lnTo>
                    <a:pt x="2021" y="1626"/>
                  </a:lnTo>
                  <a:lnTo>
                    <a:pt x="2022" y="1631"/>
                  </a:lnTo>
                  <a:lnTo>
                    <a:pt x="2022" y="1636"/>
                  </a:lnTo>
                  <a:lnTo>
                    <a:pt x="2021" y="1640"/>
                  </a:lnTo>
                  <a:lnTo>
                    <a:pt x="2020" y="1645"/>
                  </a:lnTo>
                  <a:lnTo>
                    <a:pt x="2014" y="1653"/>
                  </a:lnTo>
                  <a:lnTo>
                    <a:pt x="2004" y="1663"/>
                  </a:lnTo>
                  <a:lnTo>
                    <a:pt x="2000" y="1669"/>
                  </a:lnTo>
                  <a:lnTo>
                    <a:pt x="1997" y="1674"/>
                  </a:lnTo>
                  <a:lnTo>
                    <a:pt x="1996" y="1679"/>
                  </a:lnTo>
                  <a:lnTo>
                    <a:pt x="1996" y="1684"/>
                  </a:lnTo>
                  <a:lnTo>
                    <a:pt x="1998" y="1688"/>
                  </a:lnTo>
                  <a:lnTo>
                    <a:pt x="2002" y="1691"/>
                  </a:lnTo>
                  <a:lnTo>
                    <a:pt x="2007" y="1694"/>
                  </a:lnTo>
                  <a:lnTo>
                    <a:pt x="2014" y="1694"/>
                  </a:lnTo>
                  <a:lnTo>
                    <a:pt x="2027" y="1691"/>
                  </a:lnTo>
                  <a:lnTo>
                    <a:pt x="2039" y="1687"/>
                  </a:lnTo>
                  <a:lnTo>
                    <a:pt x="2051" y="1682"/>
                  </a:lnTo>
                  <a:lnTo>
                    <a:pt x="2065" y="1677"/>
                  </a:lnTo>
                  <a:lnTo>
                    <a:pt x="2072" y="1676"/>
                  </a:lnTo>
                  <a:lnTo>
                    <a:pt x="2078" y="1676"/>
                  </a:lnTo>
                  <a:lnTo>
                    <a:pt x="2083" y="1677"/>
                  </a:lnTo>
                  <a:lnTo>
                    <a:pt x="2088" y="1678"/>
                  </a:lnTo>
                  <a:lnTo>
                    <a:pt x="2090" y="1682"/>
                  </a:lnTo>
                  <a:lnTo>
                    <a:pt x="2092" y="1685"/>
                  </a:lnTo>
                  <a:lnTo>
                    <a:pt x="2092" y="1690"/>
                  </a:lnTo>
                  <a:lnTo>
                    <a:pt x="2091" y="1696"/>
                  </a:lnTo>
                  <a:lnTo>
                    <a:pt x="2088" y="1702"/>
                  </a:lnTo>
                  <a:lnTo>
                    <a:pt x="2082" y="1707"/>
                  </a:lnTo>
                  <a:lnTo>
                    <a:pt x="2073" y="1713"/>
                  </a:lnTo>
                  <a:lnTo>
                    <a:pt x="2064" y="1719"/>
                  </a:lnTo>
                  <a:lnTo>
                    <a:pt x="2045" y="1731"/>
                  </a:lnTo>
                  <a:lnTo>
                    <a:pt x="2029" y="1741"/>
                  </a:lnTo>
                  <a:lnTo>
                    <a:pt x="2026" y="1747"/>
                  </a:lnTo>
                  <a:lnTo>
                    <a:pt x="2022" y="1754"/>
                  </a:lnTo>
                  <a:lnTo>
                    <a:pt x="2019" y="1763"/>
                  </a:lnTo>
                  <a:lnTo>
                    <a:pt x="2018" y="1771"/>
                  </a:lnTo>
                  <a:lnTo>
                    <a:pt x="2014" y="1792"/>
                  </a:lnTo>
                  <a:lnTo>
                    <a:pt x="2012" y="1815"/>
                  </a:lnTo>
                  <a:lnTo>
                    <a:pt x="2009" y="1827"/>
                  </a:lnTo>
                  <a:lnTo>
                    <a:pt x="2006" y="1836"/>
                  </a:lnTo>
                  <a:lnTo>
                    <a:pt x="2000" y="1845"/>
                  </a:lnTo>
                  <a:lnTo>
                    <a:pt x="1995" y="1853"/>
                  </a:lnTo>
                  <a:lnTo>
                    <a:pt x="1989" y="1861"/>
                  </a:lnTo>
                  <a:lnTo>
                    <a:pt x="1985" y="1870"/>
                  </a:lnTo>
                  <a:lnTo>
                    <a:pt x="1983" y="1873"/>
                  </a:lnTo>
                  <a:lnTo>
                    <a:pt x="1982" y="1878"/>
                  </a:lnTo>
                  <a:lnTo>
                    <a:pt x="1982" y="1883"/>
                  </a:lnTo>
                  <a:lnTo>
                    <a:pt x="1982" y="1889"/>
                  </a:lnTo>
                  <a:lnTo>
                    <a:pt x="1983" y="1898"/>
                  </a:lnTo>
                  <a:lnTo>
                    <a:pt x="1987" y="1907"/>
                  </a:lnTo>
                  <a:lnTo>
                    <a:pt x="1989" y="1912"/>
                  </a:lnTo>
                  <a:lnTo>
                    <a:pt x="1994" y="1918"/>
                  </a:lnTo>
                  <a:lnTo>
                    <a:pt x="1997" y="1923"/>
                  </a:lnTo>
                  <a:lnTo>
                    <a:pt x="2001" y="1928"/>
                  </a:lnTo>
                  <a:lnTo>
                    <a:pt x="2004" y="1934"/>
                  </a:lnTo>
                  <a:lnTo>
                    <a:pt x="2007" y="1940"/>
                  </a:lnTo>
                  <a:lnTo>
                    <a:pt x="2008" y="1955"/>
                  </a:lnTo>
                  <a:lnTo>
                    <a:pt x="2008" y="1968"/>
                  </a:lnTo>
                  <a:lnTo>
                    <a:pt x="2006" y="1980"/>
                  </a:lnTo>
                  <a:lnTo>
                    <a:pt x="2003" y="1990"/>
                  </a:lnTo>
                  <a:lnTo>
                    <a:pt x="2002" y="1996"/>
                  </a:lnTo>
                  <a:lnTo>
                    <a:pt x="2002" y="1999"/>
                  </a:lnTo>
                  <a:lnTo>
                    <a:pt x="2000" y="2002"/>
                  </a:lnTo>
                  <a:lnTo>
                    <a:pt x="1994" y="200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江苏"/>
            <p:cNvSpPr/>
            <p:nvPr/>
          </p:nvSpPr>
          <p:spPr bwMode="auto">
            <a:xfrm>
              <a:off x="6331028" y="4143591"/>
              <a:ext cx="552457" cy="485801"/>
            </a:xfrm>
            <a:custGeom>
              <a:avLst/>
              <a:gdLst>
                <a:gd name="T0" fmla="*/ 1699 w 2079"/>
                <a:gd name="T1" fmla="*/ 1399 h 1843"/>
                <a:gd name="T2" fmla="*/ 1653 w 2079"/>
                <a:gd name="T3" fmla="*/ 1318 h 1843"/>
                <a:gd name="T4" fmla="*/ 1534 w 2079"/>
                <a:gd name="T5" fmla="*/ 1336 h 1843"/>
                <a:gd name="T6" fmla="*/ 1579 w 2079"/>
                <a:gd name="T7" fmla="*/ 1274 h 1843"/>
                <a:gd name="T8" fmla="*/ 1695 w 2079"/>
                <a:gd name="T9" fmla="*/ 1372 h 1843"/>
                <a:gd name="T10" fmla="*/ 1837 w 2079"/>
                <a:gd name="T11" fmla="*/ 1343 h 1843"/>
                <a:gd name="T12" fmla="*/ 2066 w 2079"/>
                <a:gd name="T13" fmla="*/ 1401 h 1843"/>
                <a:gd name="T14" fmla="*/ 2026 w 2079"/>
                <a:gd name="T15" fmla="*/ 1268 h 1843"/>
                <a:gd name="T16" fmla="*/ 1882 w 2079"/>
                <a:gd name="T17" fmla="*/ 1198 h 1843"/>
                <a:gd name="T18" fmla="*/ 1830 w 2079"/>
                <a:gd name="T19" fmla="*/ 1091 h 1843"/>
                <a:gd name="T20" fmla="*/ 1665 w 2079"/>
                <a:gd name="T21" fmla="*/ 975 h 1843"/>
                <a:gd name="T22" fmla="*/ 1666 w 2079"/>
                <a:gd name="T23" fmla="*/ 898 h 1843"/>
                <a:gd name="T24" fmla="*/ 1588 w 2079"/>
                <a:gd name="T25" fmla="*/ 769 h 1843"/>
                <a:gd name="T26" fmla="*/ 1502 w 2079"/>
                <a:gd name="T27" fmla="*/ 581 h 1843"/>
                <a:gd name="T28" fmla="*/ 1443 w 2079"/>
                <a:gd name="T29" fmla="*/ 452 h 1843"/>
                <a:gd name="T30" fmla="*/ 1291 w 2079"/>
                <a:gd name="T31" fmla="*/ 273 h 1843"/>
                <a:gd name="T32" fmla="*/ 1201 w 2079"/>
                <a:gd name="T33" fmla="*/ 247 h 1843"/>
                <a:gd name="T34" fmla="*/ 1119 w 2079"/>
                <a:gd name="T35" fmla="*/ 259 h 1843"/>
                <a:gd name="T36" fmla="*/ 1070 w 2079"/>
                <a:gd name="T37" fmla="*/ 147 h 1843"/>
                <a:gd name="T38" fmla="*/ 987 w 2079"/>
                <a:gd name="T39" fmla="*/ 53 h 1843"/>
                <a:gd name="T40" fmla="*/ 897 w 2079"/>
                <a:gd name="T41" fmla="*/ 34 h 1843"/>
                <a:gd name="T42" fmla="*/ 834 w 2079"/>
                <a:gd name="T43" fmla="*/ 187 h 1843"/>
                <a:gd name="T44" fmla="*/ 728 w 2079"/>
                <a:gd name="T45" fmla="*/ 260 h 1843"/>
                <a:gd name="T46" fmla="*/ 653 w 2079"/>
                <a:gd name="T47" fmla="*/ 344 h 1843"/>
                <a:gd name="T48" fmla="*/ 567 w 2079"/>
                <a:gd name="T49" fmla="*/ 230 h 1843"/>
                <a:gd name="T50" fmla="*/ 478 w 2079"/>
                <a:gd name="T51" fmla="*/ 298 h 1843"/>
                <a:gd name="T52" fmla="*/ 331 w 2079"/>
                <a:gd name="T53" fmla="*/ 286 h 1843"/>
                <a:gd name="T54" fmla="*/ 237 w 2079"/>
                <a:gd name="T55" fmla="*/ 205 h 1843"/>
                <a:gd name="T56" fmla="*/ 68 w 2079"/>
                <a:gd name="T57" fmla="*/ 14 h 1843"/>
                <a:gd name="T58" fmla="*/ 94 w 2079"/>
                <a:gd name="T59" fmla="*/ 146 h 1843"/>
                <a:gd name="T60" fmla="*/ 1 w 2079"/>
                <a:gd name="T61" fmla="*/ 283 h 1843"/>
                <a:gd name="T62" fmla="*/ 152 w 2079"/>
                <a:gd name="T63" fmla="*/ 365 h 1843"/>
                <a:gd name="T64" fmla="*/ 240 w 2079"/>
                <a:gd name="T65" fmla="*/ 449 h 1843"/>
                <a:gd name="T66" fmla="*/ 371 w 2079"/>
                <a:gd name="T67" fmla="*/ 513 h 1843"/>
                <a:gd name="T68" fmla="*/ 439 w 2079"/>
                <a:gd name="T69" fmla="*/ 540 h 1843"/>
                <a:gd name="T70" fmla="*/ 509 w 2079"/>
                <a:gd name="T71" fmla="*/ 582 h 1843"/>
                <a:gd name="T72" fmla="*/ 636 w 2079"/>
                <a:gd name="T73" fmla="*/ 631 h 1843"/>
                <a:gd name="T74" fmla="*/ 660 w 2079"/>
                <a:gd name="T75" fmla="*/ 739 h 1843"/>
                <a:gd name="T76" fmla="*/ 608 w 2079"/>
                <a:gd name="T77" fmla="*/ 835 h 1843"/>
                <a:gd name="T78" fmla="*/ 672 w 2079"/>
                <a:gd name="T79" fmla="*/ 868 h 1843"/>
                <a:gd name="T80" fmla="*/ 730 w 2079"/>
                <a:gd name="T81" fmla="*/ 952 h 1843"/>
                <a:gd name="T82" fmla="*/ 790 w 2079"/>
                <a:gd name="T83" fmla="*/ 1061 h 1843"/>
                <a:gd name="T84" fmla="*/ 914 w 2079"/>
                <a:gd name="T85" fmla="*/ 1006 h 1843"/>
                <a:gd name="T86" fmla="*/ 1002 w 2079"/>
                <a:gd name="T87" fmla="*/ 962 h 1843"/>
                <a:gd name="T88" fmla="*/ 1081 w 2079"/>
                <a:gd name="T89" fmla="*/ 1109 h 1843"/>
                <a:gd name="T90" fmla="*/ 963 w 2079"/>
                <a:gd name="T91" fmla="*/ 1107 h 1843"/>
                <a:gd name="T92" fmla="*/ 874 w 2079"/>
                <a:gd name="T93" fmla="*/ 1163 h 1843"/>
                <a:gd name="T94" fmla="*/ 891 w 2079"/>
                <a:gd name="T95" fmla="*/ 1280 h 1843"/>
                <a:gd name="T96" fmla="*/ 804 w 2079"/>
                <a:gd name="T97" fmla="*/ 1362 h 1843"/>
                <a:gd name="T98" fmla="*/ 861 w 2079"/>
                <a:gd name="T99" fmla="*/ 1470 h 1843"/>
                <a:gd name="T100" fmla="*/ 923 w 2079"/>
                <a:gd name="T101" fmla="*/ 1534 h 1843"/>
                <a:gd name="T102" fmla="*/ 977 w 2079"/>
                <a:gd name="T103" fmla="*/ 1528 h 1843"/>
                <a:gd name="T104" fmla="*/ 987 w 2079"/>
                <a:gd name="T105" fmla="*/ 1638 h 1843"/>
                <a:gd name="T106" fmla="*/ 1011 w 2079"/>
                <a:gd name="T107" fmla="*/ 1698 h 1843"/>
                <a:gd name="T108" fmla="*/ 1177 w 2079"/>
                <a:gd name="T109" fmla="*/ 1665 h 1843"/>
                <a:gd name="T110" fmla="*/ 1271 w 2079"/>
                <a:gd name="T111" fmla="*/ 1716 h 1843"/>
                <a:gd name="T112" fmla="*/ 1402 w 2079"/>
                <a:gd name="T113" fmla="*/ 1699 h 1843"/>
                <a:gd name="T114" fmla="*/ 1543 w 2079"/>
                <a:gd name="T115" fmla="*/ 1784 h 1843"/>
                <a:gd name="T116" fmla="*/ 1643 w 2079"/>
                <a:gd name="T117" fmla="*/ 1821 h 1843"/>
                <a:gd name="T118" fmla="*/ 1722 w 2079"/>
                <a:gd name="T119" fmla="*/ 1730 h 1843"/>
                <a:gd name="T120" fmla="*/ 1819 w 2079"/>
                <a:gd name="T121" fmla="*/ 1555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79" h="1843">
                  <a:moveTo>
                    <a:pt x="1868" y="1488"/>
                  </a:moveTo>
                  <a:lnTo>
                    <a:pt x="1867" y="1478"/>
                  </a:lnTo>
                  <a:lnTo>
                    <a:pt x="1864" y="1470"/>
                  </a:lnTo>
                  <a:lnTo>
                    <a:pt x="1861" y="1466"/>
                  </a:lnTo>
                  <a:lnTo>
                    <a:pt x="1857" y="1460"/>
                  </a:lnTo>
                  <a:lnTo>
                    <a:pt x="1850" y="1456"/>
                  </a:lnTo>
                  <a:lnTo>
                    <a:pt x="1842" y="1449"/>
                  </a:lnTo>
                  <a:lnTo>
                    <a:pt x="1823" y="1435"/>
                  </a:lnTo>
                  <a:lnTo>
                    <a:pt x="1802" y="1424"/>
                  </a:lnTo>
                  <a:lnTo>
                    <a:pt x="1785" y="1413"/>
                  </a:lnTo>
                  <a:lnTo>
                    <a:pt x="1772" y="1406"/>
                  </a:lnTo>
                  <a:lnTo>
                    <a:pt x="1760" y="1402"/>
                  </a:lnTo>
                  <a:lnTo>
                    <a:pt x="1749" y="1400"/>
                  </a:lnTo>
                  <a:lnTo>
                    <a:pt x="1743" y="1399"/>
                  </a:lnTo>
                  <a:lnTo>
                    <a:pt x="1737" y="1399"/>
                  </a:lnTo>
                  <a:lnTo>
                    <a:pt x="1731" y="1399"/>
                  </a:lnTo>
                  <a:lnTo>
                    <a:pt x="1725" y="1400"/>
                  </a:lnTo>
                  <a:lnTo>
                    <a:pt x="1714" y="1402"/>
                  </a:lnTo>
                  <a:lnTo>
                    <a:pt x="1706" y="1401"/>
                  </a:lnTo>
                  <a:lnTo>
                    <a:pt x="1699" y="1399"/>
                  </a:lnTo>
                  <a:lnTo>
                    <a:pt x="1693" y="1394"/>
                  </a:lnTo>
                  <a:lnTo>
                    <a:pt x="1686" y="1389"/>
                  </a:lnTo>
                  <a:lnTo>
                    <a:pt x="1679" y="1386"/>
                  </a:lnTo>
                  <a:lnTo>
                    <a:pt x="1672" y="1382"/>
                  </a:lnTo>
                  <a:lnTo>
                    <a:pt x="1666" y="1380"/>
                  </a:lnTo>
                  <a:lnTo>
                    <a:pt x="1663" y="1378"/>
                  </a:lnTo>
                  <a:lnTo>
                    <a:pt x="1662" y="1377"/>
                  </a:lnTo>
                  <a:lnTo>
                    <a:pt x="1662" y="1376"/>
                  </a:lnTo>
                  <a:lnTo>
                    <a:pt x="1662" y="1375"/>
                  </a:lnTo>
                  <a:lnTo>
                    <a:pt x="1666" y="1372"/>
                  </a:lnTo>
                  <a:lnTo>
                    <a:pt x="1673" y="1371"/>
                  </a:lnTo>
                  <a:lnTo>
                    <a:pt x="1676" y="1370"/>
                  </a:lnTo>
                  <a:lnTo>
                    <a:pt x="1680" y="1369"/>
                  </a:lnTo>
                  <a:lnTo>
                    <a:pt x="1681" y="1367"/>
                  </a:lnTo>
                  <a:lnTo>
                    <a:pt x="1681" y="1364"/>
                  </a:lnTo>
                  <a:lnTo>
                    <a:pt x="1680" y="1357"/>
                  </a:lnTo>
                  <a:lnTo>
                    <a:pt x="1675" y="1347"/>
                  </a:lnTo>
                  <a:lnTo>
                    <a:pt x="1667" y="1336"/>
                  </a:lnTo>
                  <a:lnTo>
                    <a:pt x="1657" y="1323"/>
                  </a:lnTo>
                  <a:lnTo>
                    <a:pt x="1653" y="1318"/>
                  </a:lnTo>
                  <a:lnTo>
                    <a:pt x="1647" y="1312"/>
                  </a:lnTo>
                  <a:lnTo>
                    <a:pt x="1642" y="1308"/>
                  </a:lnTo>
                  <a:lnTo>
                    <a:pt x="1636" y="1305"/>
                  </a:lnTo>
                  <a:lnTo>
                    <a:pt x="1630" y="1304"/>
                  </a:lnTo>
                  <a:lnTo>
                    <a:pt x="1622" y="1304"/>
                  </a:lnTo>
                  <a:lnTo>
                    <a:pt x="1612" y="1304"/>
                  </a:lnTo>
                  <a:lnTo>
                    <a:pt x="1602" y="1305"/>
                  </a:lnTo>
                  <a:lnTo>
                    <a:pt x="1580" y="1307"/>
                  </a:lnTo>
                  <a:lnTo>
                    <a:pt x="1566" y="1308"/>
                  </a:lnTo>
                  <a:lnTo>
                    <a:pt x="1556" y="1308"/>
                  </a:lnTo>
                  <a:lnTo>
                    <a:pt x="1549" y="1308"/>
                  </a:lnTo>
                  <a:lnTo>
                    <a:pt x="1547" y="1309"/>
                  </a:lnTo>
                  <a:lnTo>
                    <a:pt x="1544" y="1311"/>
                  </a:lnTo>
                  <a:lnTo>
                    <a:pt x="1543" y="1313"/>
                  </a:lnTo>
                  <a:lnTo>
                    <a:pt x="1543" y="1317"/>
                  </a:lnTo>
                  <a:lnTo>
                    <a:pt x="1543" y="1324"/>
                  </a:lnTo>
                  <a:lnTo>
                    <a:pt x="1541" y="1328"/>
                  </a:lnTo>
                  <a:lnTo>
                    <a:pt x="1540" y="1331"/>
                  </a:lnTo>
                  <a:lnTo>
                    <a:pt x="1537" y="1333"/>
                  </a:lnTo>
                  <a:lnTo>
                    <a:pt x="1534" y="1336"/>
                  </a:lnTo>
                  <a:lnTo>
                    <a:pt x="1530" y="1337"/>
                  </a:lnTo>
                  <a:lnTo>
                    <a:pt x="1523" y="1339"/>
                  </a:lnTo>
                  <a:lnTo>
                    <a:pt x="1514" y="1343"/>
                  </a:lnTo>
                  <a:lnTo>
                    <a:pt x="1509" y="1344"/>
                  </a:lnTo>
                  <a:lnTo>
                    <a:pt x="1504" y="1344"/>
                  </a:lnTo>
                  <a:lnTo>
                    <a:pt x="1498" y="1344"/>
                  </a:lnTo>
                  <a:lnTo>
                    <a:pt x="1493" y="1343"/>
                  </a:lnTo>
                  <a:lnTo>
                    <a:pt x="1493" y="1340"/>
                  </a:lnTo>
                  <a:lnTo>
                    <a:pt x="1493" y="1338"/>
                  </a:lnTo>
                  <a:lnTo>
                    <a:pt x="1495" y="1334"/>
                  </a:lnTo>
                  <a:lnTo>
                    <a:pt x="1497" y="1332"/>
                  </a:lnTo>
                  <a:lnTo>
                    <a:pt x="1502" y="1326"/>
                  </a:lnTo>
                  <a:lnTo>
                    <a:pt x="1508" y="1320"/>
                  </a:lnTo>
                  <a:lnTo>
                    <a:pt x="1519" y="1307"/>
                  </a:lnTo>
                  <a:lnTo>
                    <a:pt x="1533" y="1295"/>
                  </a:lnTo>
                  <a:lnTo>
                    <a:pt x="1547" y="1283"/>
                  </a:lnTo>
                  <a:lnTo>
                    <a:pt x="1559" y="1276"/>
                  </a:lnTo>
                  <a:lnTo>
                    <a:pt x="1565" y="1275"/>
                  </a:lnTo>
                  <a:lnTo>
                    <a:pt x="1572" y="1274"/>
                  </a:lnTo>
                  <a:lnTo>
                    <a:pt x="1579" y="1274"/>
                  </a:lnTo>
                  <a:lnTo>
                    <a:pt x="1588" y="1274"/>
                  </a:lnTo>
                  <a:lnTo>
                    <a:pt x="1598" y="1275"/>
                  </a:lnTo>
                  <a:lnTo>
                    <a:pt x="1606" y="1276"/>
                  </a:lnTo>
                  <a:lnTo>
                    <a:pt x="1616" y="1279"/>
                  </a:lnTo>
                  <a:lnTo>
                    <a:pt x="1624" y="1282"/>
                  </a:lnTo>
                  <a:lnTo>
                    <a:pt x="1640" y="1287"/>
                  </a:lnTo>
                  <a:lnTo>
                    <a:pt x="1656" y="1293"/>
                  </a:lnTo>
                  <a:lnTo>
                    <a:pt x="1670" y="1299"/>
                  </a:lnTo>
                  <a:lnTo>
                    <a:pt x="1682" y="1305"/>
                  </a:lnTo>
                  <a:lnTo>
                    <a:pt x="1691" y="1313"/>
                  </a:lnTo>
                  <a:lnTo>
                    <a:pt x="1698" y="1324"/>
                  </a:lnTo>
                  <a:lnTo>
                    <a:pt x="1701" y="1328"/>
                  </a:lnTo>
                  <a:lnTo>
                    <a:pt x="1704" y="1334"/>
                  </a:lnTo>
                  <a:lnTo>
                    <a:pt x="1704" y="1339"/>
                  </a:lnTo>
                  <a:lnTo>
                    <a:pt x="1704" y="1344"/>
                  </a:lnTo>
                  <a:lnTo>
                    <a:pt x="1700" y="1353"/>
                  </a:lnTo>
                  <a:lnTo>
                    <a:pt x="1695" y="1363"/>
                  </a:lnTo>
                  <a:lnTo>
                    <a:pt x="1694" y="1367"/>
                  </a:lnTo>
                  <a:lnTo>
                    <a:pt x="1694" y="1370"/>
                  </a:lnTo>
                  <a:lnTo>
                    <a:pt x="1695" y="1372"/>
                  </a:lnTo>
                  <a:lnTo>
                    <a:pt x="1699" y="1374"/>
                  </a:lnTo>
                  <a:lnTo>
                    <a:pt x="1713" y="1372"/>
                  </a:lnTo>
                  <a:lnTo>
                    <a:pt x="1732" y="1368"/>
                  </a:lnTo>
                  <a:lnTo>
                    <a:pt x="1743" y="1367"/>
                  </a:lnTo>
                  <a:lnTo>
                    <a:pt x="1752" y="1365"/>
                  </a:lnTo>
                  <a:lnTo>
                    <a:pt x="1756" y="1365"/>
                  </a:lnTo>
                  <a:lnTo>
                    <a:pt x="1761" y="1365"/>
                  </a:lnTo>
                  <a:lnTo>
                    <a:pt x="1764" y="1367"/>
                  </a:lnTo>
                  <a:lnTo>
                    <a:pt x="1767" y="1369"/>
                  </a:lnTo>
                  <a:lnTo>
                    <a:pt x="1775" y="1375"/>
                  </a:lnTo>
                  <a:lnTo>
                    <a:pt x="1782" y="1378"/>
                  </a:lnTo>
                  <a:lnTo>
                    <a:pt x="1785" y="1380"/>
                  </a:lnTo>
                  <a:lnTo>
                    <a:pt x="1787" y="1378"/>
                  </a:lnTo>
                  <a:lnTo>
                    <a:pt x="1789" y="1377"/>
                  </a:lnTo>
                  <a:lnTo>
                    <a:pt x="1793" y="1374"/>
                  </a:lnTo>
                  <a:lnTo>
                    <a:pt x="1800" y="1367"/>
                  </a:lnTo>
                  <a:lnTo>
                    <a:pt x="1808" y="1358"/>
                  </a:lnTo>
                  <a:lnTo>
                    <a:pt x="1818" y="1351"/>
                  </a:lnTo>
                  <a:lnTo>
                    <a:pt x="1830" y="1345"/>
                  </a:lnTo>
                  <a:lnTo>
                    <a:pt x="1837" y="1343"/>
                  </a:lnTo>
                  <a:lnTo>
                    <a:pt x="1846" y="1342"/>
                  </a:lnTo>
                  <a:lnTo>
                    <a:pt x="1856" y="1340"/>
                  </a:lnTo>
                  <a:lnTo>
                    <a:pt x="1865" y="1340"/>
                  </a:lnTo>
                  <a:lnTo>
                    <a:pt x="1876" y="1340"/>
                  </a:lnTo>
                  <a:lnTo>
                    <a:pt x="1886" y="1342"/>
                  </a:lnTo>
                  <a:lnTo>
                    <a:pt x="1895" y="1343"/>
                  </a:lnTo>
                  <a:lnTo>
                    <a:pt x="1902" y="1345"/>
                  </a:lnTo>
                  <a:lnTo>
                    <a:pt x="1914" y="1350"/>
                  </a:lnTo>
                  <a:lnTo>
                    <a:pt x="1922" y="1355"/>
                  </a:lnTo>
                  <a:lnTo>
                    <a:pt x="1932" y="1359"/>
                  </a:lnTo>
                  <a:lnTo>
                    <a:pt x="1944" y="1363"/>
                  </a:lnTo>
                  <a:lnTo>
                    <a:pt x="1959" y="1368"/>
                  </a:lnTo>
                  <a:lnTo>
                    <a:pt x="1976" y="1374"/>
                  </a:lnTo>
                  <a:lnTo>
                    <a:pt x="1993" y="1381"/>
                  </a:lnTo>
                  <a:lnTo>
                    <a:pt x="2008" y="1388"/>
                  </a:lnTo>
                  <a:lnTo>
                    <a:pt x="2025" y="1394"/>
                  </a:lnTo>
                  <a:lnTo>
                    <a:pt x="2043" y="1399"/>
                  </a:lnTo>
                  <a:lnTo>
                    <a:pt x="2052" y="1401"/>
                  </a:lnTo>
                  <a:lnTo>
                    <a:pt x="2059" y="1401"/>
                  </a:lnTo>
                  <a:lnTo>
                    <a:pt x="2066" y="1401"/>
                  </a:lnTo>
                  <a:lnTo>
                    <a:pt x="2072" y="1400"/>
                  </a:lnTo>
                  <a:lnTo>
                    <a:pt x="2076" y="1397"/>
                  </a:lnTo>
                  <a:lnTo>
                    <a:pt x="2078" y="1394"/>
                  </a:lnTo>
                  <a:lnTo>
                    <a:pt x="2079" y="1390"/>
                  </a:lnTo>
                  <a:lnTo>
                    <a:pt x="2079" y="1386"/>
                  </a:lnTo>
                  <a:lnTo>
                    <a:pt x="2078" y="1376"/>
                  </a:lnTo>
                  <a:lnTo>
                    <a:pt x="2076" y="1367"/>
                  </a:lnTo>
                  <a:lnTo>
                    <a:pt x="2072" y="1355"/>
                  </a:lnTo>
                  <a:lnTo>
                    <a:pt x="2069" y="1339"/>
                  </a:lnTo>
                  <a:lnTo>
                    <a:pt x="2068" y="1332"/>
                  </a:lnTo>
                  <a:lnTo>
                    <a:pt x="2065" y="1325"/>
                  </a:lnTo>
                  <a:lnTo>
                    <a:pt x="2062" y="1319"/>
                  </a:lnTo>
                  <a:lnTo>
                    <a:pt x="2058" y="1315"/>
                  </a:lnTo>
                  <a:lnTo>
                    <a:pt x="2054" y="1312"/>
                  </a:lnTo>
                  <a:lnTo>
                    <a:pt x="2052" y="1307"/>
                  </a:lnTo>
                  <a:lnTo>
                    <a:pt x="2050" y="1302"/>
                  </a:lnTo>
                  <a:lnTo>
                    <a:pt x="2047" y="1296"/>
                  </a:lnTo>
                  <a:lnTo>
                    <a:pt x="2043" y="1287"/>
                  </a:lnTo>
                  <a:lnTo>
                    <a:pt x="2037" y="1277"/>
                  </a:lnTo>
                  <a:lnTo>
                    <a:pt x="2026" y="1268"/>
                  </a:lnTo>
                  <a:lnTo>
                    <a:pt x="2010" y="1258"/>
                  </a:lnTo>
                  <a:lnTo>
                    <a:pt x="1995" y="1249"/>
                  </a:lnTo>
                  <a:lnTo>
                    <a:pt x="1980" y="1241"/>
                  </a:lnTo>
                  <a:lnTo>
                    <a:pt x="1968" y="1235"/>
                  </a:lnTo>
                  <a:lnTo>
                    <a:pt x="1955" y="1230"/>
                  </a:lnTo>
                  <a:lnTo>
                    <a:pt x="1947" y="1229"/>
                  </a:lnTo>
                  <a:lnTo>
                    <a:pt x="1940" y="1227"/>
                  </a:lnTo>
                  <a:lnTo>
                    <a:pt x="1932" y="1226"/>
                  </a:lnTo>
                  <a:lnTo>
                    <a:pt x="1924" y="1226"/>
                  </a:lnTo>
                  <a:lnTo>
                    <a:pt x="1909" y="1227"/>
                  </a:lnTo>
                  <a:lnTo>
                    <a:pt x="1900" y="1227"/>
                  </a:lnTo>
                  <a:lnTo>
                    <a:pt x="1898" y="1226"/>
                  </a:lnTo>
                  <a:lnTo>
                    <a:pt x="1895" y="1225"/>
                  </a:lnTo>
                  <a:lnTo>
                    <a:pt x="1894" y="1223"/>
                  </a:lnTo>
                  <a:lnTo>
                    <a:pt x="1893" y="1218"/>
                  </a:lnTo>
                  <a:lnTo>
                    <a:pt x="1892" y="1210"/>
                  </a:lnTo>
                  <a:lnTo>
                    <a:pt x="1890" y="1202"/>
                  </a:lnTo>
                  <a:lnTo>
                    <a:pt x="1888" y="1200"/>
                  </a:lnTo>
                  <a:lnTo>
                    <a:pt x="1886" y="1199"/>
                  </a:lnTo>
                  <a:lnTo>
                    <a:pt x="1882" y="1198"/>
                  </a:lnTo>
                  <a:lnTo>
                    <a:pt x="1878" y="1199"/>
                  </a:lnTo>
                  <a:lnTo>
                    <a:pt x="1874" y="1200"/>
                  </a:lnTo>
                  <a:lnTo>
                    <a:pt x="1869" y="1200"/>
                  </a:lnTo>
                  <a:lnTo>
                    <a:pt x="1865" y="1199"/>
                  </a:lnTo>
                  <a:lnTo>
                    <a:pt x="1863" y="1198"/>
                  </a:lnTo>
                  <a:lnTo>
                    <a:pt x="1861" y="1195"/>
                  </a:lnTo>
                  <a:lnTo>
                    <a:pt x="1859" y="1192"/>
                  </a:lnTo>
                  <a:lnTo>
                    <a:pt x="1859" y="1187"/>
                  </a:lnTo>
                  <a:lnTo>
                    <a:pt x="1861" y="1182"/>
                  </a:lnTo>
                  <a:lnTo>
                    <a:pt x="1862" y="1172"/>
                  </a:lnTo>
                  <a:lnTo>
                    <a:pt x="1861" y="1161"/>
                  </a:lnTo>
                  <a:lnTo>
                    <a:pt x="1859" y="1148"/>
                  </a:lnTo>
                  <a:lnTo>
                    <a:pt x="1859" y="1135"/>
                  </a:lnTo>
                  <a:lnTo>
                    <a:pt x="1859" y="1123"/>
                  </a:lnTo>
                  <a:lnTo>
                    <a:pt x="1859" y="1113"/>
                  </a:lnTo>
                  <a:lnTo>
                    <a:pt x="1858" y="1110"/>
                  </a:lnTo>
                  <a:lnTo>
                    <a:pt x="1856" y="1105"/>
                  </a:lnTo>
                  <a:lnTo>
                    <a:pt x="1852" y="1101"/>
                  </a:lnTo>
                  <a:lnTo>
                    <a:pt x="1846" y="1098"/>
                  </a:lnTo>
                  <a:lnTo>
                    <a:pt x="1830" y="1091"/>
                  </a:lnTo>
                  <a:lnTo>
                    <a:pt x="1806" y="1084"/>
                  </a:lnTo>
                  <a:lnTo>
                    <a:pt x="1785" y="1078"/>
                  </a:lnTo>
                  <a:lnTo>
                    <a:pt x="1769" y="1074"/>
                  </a:lnTo>
                  <a:lnTo>
                    <a:pt x="1757" y="1072"/>
                  </a:lnTo>
                  <a:lnTo>
                    <a:pt x="1741" y="1068"/>
                  </a:lnTo>
                  <a:lnTo>
                    <a:pt x="1732" y="1066"/>
                  </a:lnTo>
                  <a:lnTo>
                    <a:pt x="1725" y="1063"/>
                  </a:lnTo>
                  <a:lnTo>
                    <a:pt x="1718" y="1061"/>
                  </a:lnTo>
                  <a:lnTo>
                    <a:pt x="1713" y="1057"/>
                  </a:lnTo>
                  <a:lnTo>
                    <a:pt x="1700" y="1050"/>
                  </a:lnTo>
                  <a:lnTo>
                    <a:pt x="1687" y="1043"/>
                  </a:lnTo>
                  <a:lnTo>
                    <a:pt x="1675" y="1037"/>
                  </a:lnTo>
                  <a:lnTo>
                    <a:pt x="1666" y="1030"/>
                  </a:lnTo>
                  <a:lnTo>
                    <a:pt x="1662" y="1025"/>
                  </a:lnTo>
                  <a:lnTo>
                    <a:pt x="1662" y="1021"/>
                  </a:lnTo>
                  <a:lnTo>
                    <a:pt x="1662" y="1015"/>
                  </a:lnTo>
                  <a:lnTo>
                    <a:pt x="1663" y="1009"/>
                  </a:lnTo>
                  <a:lnTo>
                    <a:pt x="1666" y="996"/>
                  </a:lnTo>
                  <a:lnTo>
                    <a:pt x="1667" y="984"/>
                  </a:lnTo>
                  <a:lnTo>
                    <a:pt x="1665" y="975"/>
                  </a:lnTo>
                  <a:lnTo>
                    <a:pt x="1663" y="972"/>
                  </a:lnTo>
                  <a:lnTo>
                    <a:pt x="1661" y="971"/>
                  </a:lnTo>
                  <a:lnTo>
                    <a:pt x="1656" y="970"/>
                  </a:lnTo>
                  <a:lnTo>
                    <a:pt x="1655" y="968"/>
                  </a:lnTo>
                  <a:lnTo>
                    <a:pt x="1653" y="966"/>
                  </a:lnTo>
                  <a:lnTo>
                    <a:pt x="1651" y="961"/>
                  </a:lnTo>
                  <a:lnTo>
                    <a:pt x="1650" y="956"/>
                  </a:lnTo>
                  <a:lnTo>
                    <a:pt x="1650" y="952"/>
                  </a:lnTo>
                  <a:lnTo>
                    <a:pt x="1651" y="947"/>
                  </a:lnTo>
                  <a:lnTo>
                    <a:pt x="1653" y="943"/>
                  </a:lnTo>
                  <a:lnTo>
                    <a:pt x="1655" y="941"/>
                  </a:lnTo>
                  <a:lnTo>
                    <a:pt x="1661" y="937"/>
                  </a:lnTo>
                  <a:lnTo>
                    <a:pt x="1667" y="934"/>
                  </a:lnTo>
                  <a:lnTo>
                    <a:pt x="1669" y="931"/>
                  </a:lnTo>
                  <a:lnTo>
                    <a:pt x="1672" y="928"/>
                  </a:lnTo>
                  <a:lnTo>
                    <a:pt x="1673" y="924"/>
                  </a:lnTo>
                  <a:lnTo>
                    <a:pt x="1673" y="920"/>
                  </a:lnTo>
                  <a:lnTo>
                    <a:pt x="1670" y="912"/>
                  </a:lnTo>
                  <a:lnTo>
                    <a:pt x="1669" y="904"/>
                  </a:lnTo>
                  <a:lnTo>
                    <a:pt x="1666" y="898"/>
                  </a:lnTo>
                  <a:lnTo>
                    <a:pt x="1660" y="891"/>
                  </a:lnTo>
                  <a:lnTo>
                    <a:pt x="1656" y="886"/>
                  </a:lnTo>
                  <a:lnTo>
                    <a:pt x="1655" y="882"/>
                  </a:lnTo>
                  <a:lnTo>
                    <a:pt x="1654" y="876"/>
                  </a:lnTo>
                  <a:lnTo>
                    <a:pt x="1653" y="870"/>
                  </a:lnTo>
                  <a:lnTo>
                    <a:pt x="1653" y="858"/>
                  </a:lnTo>
                  <a:lnTo>
                    <a:pt x="1653" y="848"/>
                  </a:lnTo>
                  <a:lnTo>
                    <a:pt x="1650" y="845"/>
                  </a:lnTo>
                  <a:lnTo>
                    <a:pt x="1646" y="841"/>
                  </a:lnTo>
                  <a:lnTo>
                    <a:pt x="1637" y="836"/>
                  </a:lnTo>
                  <a:lnTo>
                    <a:pt x="1629" y="830"/>
                  </a:lnTo>
                  <a:lnTo>
                    <a:pt x="1611" y="822"/>
                  </a:lnTo>
                  <a:lnTo>
                    <a:pt x="1602" y="817"/>
                  </a:lnTo>
                  <a:lnTo>
                    <a:pt x="1598" y="815"/>
                  </a:lnTo>
                  <a:lnTo>
                    <a:pt x="1596" y="811"/>
                  </a:lnTo>
                  <a:lnTo>
                    <a:pt x="1593" y="808"/>
                  </a:lnTo>
                  <a:lnTo>
                    <a:pt x="1591" y="804"/>
                  </a:lnTo>
                  <a:lnTo>
                    <a:pt x="1590" y="795"/>
                  </a:lnTo>
                  <a:lnTo>
                    <a:pt x="1588" y="786"/>
                  </a:lnTo>
                  <a:lnTo>
                    <a:pt x="1588" y="769"/>
                  </a:lnTo>
                  <a:lnTo>
                    <a:pt x="1587" y="758"/>
                  </a:lnTo>
                  <a:lnTo>
                    <a:pt x="1584" y="752"/>
                  </a:lnTo>
                  <a:lnTo>
                    <a:pt x="1581" y="750"/>
                  </a:lnTo>
                  <a:lnTo>
                    <a:pt x="1577" y="748"/>
                  </a:lnTo>
                  <a:lnTo>
                    <a:pt x="1571" y="748"/>
                  </a:lnTo>
                  <a:lnTo>
                    <a:pt x="1567" y="748"/>
                  </a:lnTo>
                  <a:lnTo>
                    <a:pt x="1563" y="747"/>
                  </a:lnTo>
                  <a:lnTo>
                    <a:pt x="1561" y="746"/>
                  </a:lnTo>
                  <a:lnTo>
                    <a:pt x="1559" y="744"/>
                  </a:lnTo>
                  <a:lnTo>
                    <a:pt x="1556" y="740"/>
                  </a:lnTo>
                  <a:lnTo>
                    <a:pt x="1554" y="735"/>
                  </a:lnTo>
                  <a:lnTo>
                    <a:pt x="1553" y="731"/>
                  </a:lnTo>
                  <a:lnTo>
                    <a:pt x="1552" y="723"/>
                  </a:lnTo>
                  <a:lnTo>
                    <a:pt x="1548" y="706"/>
                  </a:lnTo>
                  <a:lnTo>
                    <a:pt x="1542" y="684"/>
                  </a:lnTo>
                  <a:lnTo>
                    <a:pt x="1536" y="664"/>
                  </a:lnTo>
                  <a:lnTo>
                    <a:pt x="1531" y="646"/>
                  </a:lnTo>
                  <a:lnTo>
                    <a:pt x="1525" y="632"/>
                  </a:lnTo>
                  <a:lnTo>
                    <a:pt x="1514" y="606"/>
                  </a:lnTo>
                  <a:lnTo>
                    <a:pt x="1502" y="581"/>
                  </a:lnTo>
                  <a:lnTo>
                    <a:pt x="1493" y="565"/>
                  </a:lnTo>
                  <a:lnTo>
                    <a:pt x="1489" y="556"/>
                  </a:lnTo>
                  <a:lnTo>
                    <a:pt x="1485" y="545"/>
                  </a:lnTo>
                  <a:lnTo>
                    <a:pt x="1484" y="540"/>
                  </a:lnTo>
                  <a:lnTo>
                    <a:pt x="1481" y="537"/>
                  </a:lnTo>
                  <a:lnTo>
                    <a:pt x="1479" y="533"/>
                  </a:lnTo>
                  <a:lnTo>
                    <a:pt x="1476" y="533"/>
                  </a:lnTo>
                  <a:lnTo>
                    <a:pt x="1472" y="532"/>
                  </a:lnTo>
                  <a:lnTo>
                    <a:pt x="1471" y="531"/>
                  </a:lnTo>
                  <a:lnTo>
                    <a:pt x="1471" y="527"/>
                  </a:lnTo>
                  <a:lnTo>
                    <a:pt x="1473" y="521"/>
                  </a:lnTo>
                  <a:lnTo>
                    <a:pt x="1474" y="519"/>
                  </a:lnTo>
                  <a:lnTo>
                    <a:pt x="1474" y="515"/>
                  </a:lnTo>
                  <a:lnTo>
                    <a:pt x="1474" y="513"/>
                  </a:lnTo>
                  <a:lnTo>
                    <a:pt x="1473" y="510"/>
                  </a:lnTo>
                  <a:lnTo>
                    <a:pt x="1470" y="505"/>
                  </a:lnTo>
                  <a:lnTo>
                    <a:pt x="1466" y="498"/>
                  </a:lnTo>
                  <a:lnTo>
                    <a:pt x="1460" y="487"/>
                  </a:lnTo>
                  <a:lnTo>
                    <a:pt x="1452" y="470"/>
                  </a:lnTo>
                  <a:lnTo>
                    <a:pt x="1443" y="452"/>
                  </a:lnTo>
                  <a:lnTo>
                    <a:pt x="1436" y="438"/>
                  </a:lnTo>
                  <a:lnTo>
                    <a:pt x="1428" y="425"/>
                  </a:lnTo>
                  <a:lnTo>
                    <a:pt x="1418" y="409"/>
                  </a:lnTo>
                  <a:lnTo>
                    <a:pt x="1410" y="391"/>
                  </a:lnTo>
                  <a:lnTo>
                    <a:pt x="1405" y="376"/>
                  </a:lnTo>
                  <a:lnTo>
                    <a:pt x="1402" y="363"/>
                  </a:lnTo>
                  <a:lnTo>
                    <a:pt x="1398" y="348"/>
                  </a:lnTo>
                  <a:lnTo>
                    <a:pt x="1392" y="334"/>
                  </a:lnTo>
                  <a:lnTo>
                    <a:pt x="1386" y="322"/>
                  </a:lnTo>
                  <a:lnTo>
                    <a:pt x="1383" y="316"/>
                  </a:lnTo>
                  <a:lnTo>
                    <a:pt x="1377" y="312"/>
                  </a:lnTo>
                  <a:lnTo>
                    <a:pt x="1371" y="307"/>
                  </a:lnTo>
                  <a:lnTo>
                    <a:pt x="1364" y="303"/>
                  </a:lnTo>
                  <a:lnTo>
                    <a:pt x="1348" y="296"/>
                  </a:lnTo>
                  <a:lnTo>
                    <a:pt x="1335" y="291"/>
                  </a:lnTo>
                  <a:lnTo>
                    <a:pt x="1325" y="288"/>
                  </a:lnTo>
                  <a:lnTo>
                    <a:pt x="1316" y="286"/>
                  </a:lnTo>
                  <a:lnTo>
                    <a:pt x="1309" y="284"/>
                  </a:lnTo>
                  <a:lnTo>
                    <a:pt x="1301" y="279"/>
                  </a:lnTo>
                  <a:lnTo>
                    <a:pt x="1291" y="273"/>
                  </a:lnTo>
                  <a:lnTo>
                    <a:pt x="1282" y="268"/>
                  </a:lnTo>
                  <a:lnTo>
                    <a:pt x="1272" y="265"/>
                  </a:lnTo>
                  <a:lnTo>
                    <a:pt x="1264" y="263"/>
                  </a:lnTo>
                  <a:lnTo>
                    <a:pt x="1254" y="260"/>
                  </a:lnTo>
                  <a:lnTo>
                    <a:pt x="1243" y="256"/>
                  </a:lnTo>
                  <a:lnTo>
                    <a:pt x="1237" y="254"/>
                  </a:lnTo>
                  <a:lnTo>
                    <a:pt x="1231" y="254"/>
                  </a:lnTo>
                  <a:lnTo>
                    <a:pt x="1226" y="253"/>
                  </a:lnTo>
                  <a:lnTo>
                    <a:pt x="1221" y="254"/>
                  </a:lnTo>
                  <a:lnTo>
                    <a:pt x="1213" y="258"/>
                  </a:lnTo>
                  <a:lnTo>
                    <a:pt x="1206" y="259"/>
                  </a:lnTo>
                  <a:lnTo>
                    <a:pt x="1201" y="260"/>
                  </a:lnTo>
                  <a:lnTo>
                    <a:pt x="1196" y="259"/>
                  </a:lnTo>
                  <a:lnTo>
                    <a:pt x="1194" y="258"/>
                  </a:lnTo>
                  <a:lnTo>
                    <a:pt x="1193" y="256"/>
                  </a:lnTo>
                  <a:lnTo>
                    <a:pt x="1193" y="254"/>
                  </a:lnTo>
                  <a:lnTo>
                    <a:pt x="1193" y="253"/>
                  </a:lnTo>
                  <a:lnTo>
                    <a:pt x="1195" y="249"/>
                  </a:lnTo>
                  <a:lnTo>
                    <a:pt x="1200" y="248"/>
                  </a:lnTo>
                  <a:lnTo>
                    <a:pt x="1201" y="247"/>
                  </a:lnTo>
                  <a:lnTo>
                    <a:pt x="1202" y="244"/>
                  </a:lnTo>
                  <a:lnTo>
                    <a:pt x="1202" y="243"/>
                  </a:lnTo>
                  <a:lnTo>
                    <a:pt x="1201" y="241"/>
                  </a:lnTo>
                  <a:lnTo>
                    <a:pt x="1200" y="240"/>
                  </a:lnTo>
                  <a:lnTo>
                    <a:pt x="1196" y="237"/>
                  </a:lnTo>
                  <a:lnTo>
                    <a:pt x="1191" y="236"/>
                  </a:lnTo>
                  <a:lnTo>
                    <a:pt x="1185" y="236"/>
                  </a:lnTo>
                  <a:lnTo>
                    <a:pt x="1174" y="237"/>
                  </a:lnTo>
                  <a:lnTo>
                    <a:pt x="1163" y="241"/>
                  </a:lnTo>
                  <a:lnTo>
                    <a:pt x="1159" y="243"/>
                  </a:lnTo>
                  <a:lnTo>
                    <a:pt x="1155" y="246"/>
                  </a:lnTo>
                  <a:lnTo>
                    <a:pt x="1151" y="249"/>
                  </a:lnTo>
                  <a:lnTo>
                    <a:pt x="1149" y="253"/>
                  </a:lnTo>
                  <a:lnTo>
                    <a:pt x="1143" y="259"/>
                  </a:lnTo>
                  <a:lnTo>
                    <a:pt x="1138" y="263"/>
                  </a:lnTo>
                  <a:lnTo>
                    <a:pt x="1132" y="265"/>
                  </a:lnTo>
                  <a:lnTo>
                    <a:pt x="1126" y="263"/>
                  </a:lnTo>
                  <a:lnTo>
                    <a:pt x="1122" y="263"/>
                  </a:lnTo>
                  <a:lnTo>
                    <a:pt x="1120" y="261"/>
                  </a:lnTo>
                  <a:lnTo>
                    <a:pt x="1119" y="259"/>
                  </a:lnTo>
                  <a:lnTo>
                    <a:pt x="1119" y="258"/>
                  </a:lnTo>
                  <a:lnTo>
                    <a:pt x="1119" y="255"/>
                  </a:lnTo>
                  <a:lnTo>
                    <a:pt x="1120" y="253"/>
                  </a:lnTo>
                  <a:lnTo>
                    <a:pt x="1122" y="250"/>
                  </a:lnTo>
                  <a:lnTo>
                    <a:pt x="1125" y="248"/>
                  </a:lnTo>
                  <a:lnTo>
                    <a:pt x="1133" y="243"/>
                  </a:lnTo>
                  <a:lnTo>
                    <a:pt x="1139" y="237"/>
                  </a:lnTo>
                  <a:lnTo>
                    <a:pt x="1144" y="230"/>
                  </a:lnTo>
                  <a:lnTo>
                    <a:pt x="1147" y="224"/>
                  </a:lnTo>
                  <a:lnTo>
                    <a:pt x="1149" y="222"/>
                  </a:lnTo>
                  <a:lnTo>
                    <a:pt x="1147" y="218"/>
                  </a:lnTo>
                  <a:lnTo>
                    <a:pt x="1146" y="216"/>
                  </a:lnTo>
                  <a:lnTo>
                    <a:pt x="1143" y="214"/>
                  </a:lnTo>
                  <a:lnTo>
                    <a:pt x="1136" y="206"/>
                  </a:lnTo>
                  <a:lnTo>
                    <a:pt x="1125" y="196"/>
                  </a:lnTo>
                  <a:lnTo>
                    <a:pt x="1112" y="181"/>
                  </a:lnTo>
                  <a:lnTo>
                    <a:pt x="1095" y="165"/>
                  </a:lnTo>
                  <a:lnTo>
                    <a:pt x="1087" y="158"/>
                  </a:lnTo>
                  <a:lnTo>
                    <a:pt x="1078" y="152"/>
                  </a:lnTo>
                  <a:lnTo>
                    <a:pt x="1070" y="147"/>
                  </a:lnTo>
                  <a:lnTo>
                    <a:pt x="1062" y="145"/>
                  </a:lnTo>
                  <a:lnTo>
                    <a:pt x="1055" y="145"/>
                  </a:lnTo>
                  <a:lnTo>
                    <a:pt x="1049" y="146"/>
                  </a:lnTo>
                  <a:lnTo>
                    <a:pt x="1042" y="148"/>
                  </a:lnTo>
                  <a:lnTo>
                    <a:pt x="1034" y="149"/>
                  </a:lnTo>
                  <a:lnTo>
                    <a:pt x="1027" y="152"/>
                  </a:lnTo>
                  <a:lnTo>
                    <a:pt x="1021" y="153"/>
                  </a:lnTo>
                  <a:lnTo>
                    <a:pt x="1015" y="153"/>
                  </a:lnTo>
                  <a:lnTo>
                    <a:pt x="1011" y="152"/>
                  </a:lnTo>
                  <a:lnTo>
                    <a:pt x="1002" y="146"/>
                  </a:lnTo>
                  <a:lnTo>
                    <a:pt x="994" y="138"/>
                  </a:lnTo>
                  <a:lnTo>
                    <a:pt x="987" y="129"/>
                  </a:lnTo>
                  <a:lnTo>
                    <a:pt x="982" y="120"/>
                  </a:lnTo>
                  <a:lnTo>
                    <a:pt x="981" y="115"/>
                  </a:lnTo>
                  <a:lnTo>
                    <a:pt x="981" y="108"/>
                  </a:lnTo>
                  <a:lnTo>
                    <a:pt x="982" y="101"/>
                  </a:lnTo>
                  <a:lnTo>
                    <a:pt x="983" y="92"/>
                  </a:lnTo>
                  <a:lnTo>
                    <a:pt x="986" y="77"/>
                  </a:lnTo>
                  <a:lnTo>
                    <a:pt x="987" y="64"/>
                  </a:lnTo>
                  <a:lnTo>
                    <a:pt x="987" y="53"/>
                  </a:lnTo>
                  <a:lnTo>
                    <a:pt x="988" y="40"/>
                  </a:lnTo>
                  <a:lnTo>
                    <a:pt x="989" y="34"/>
                  </a:lnTo>
                  <a:lnTo>
                    <a:pt x="992" y="29"/>
                  </a:lnTo>
                  <a:lnTo>
                    <a:pt x="994" y="25"/>
                  </a:lnTo>
                  <a:lnTo>
                    <a:pt x="999" y="21"/>
                  </a:lnTo>
                  <a:lnTo>
                    <a:pt x="1010" y="15"/>
                  </a:lnTo>
                  <a:lnTo>
                    <a:pt x="1021" y="7"/>
                  </a:lnTo>
                  <a:lnTo>
                    <a:pt x="1007" y="2"/>
                  </a:lnTo>
                  <a:lnTo>
                    <a:pt x="990" y="0"/>
                  </a:lnTo>
                  <a:lnTo>
                    <a:pt x="982" y="0"/>
                  </a:lnTo>
                  <a:lnTo>
                    <a:pt x="975" y="0"/>
                  </a:lnTo>
                  <a:lnTo>
                    <a:pt x="969" y="1"/>
                  </a:lnTo>
                  <a:lnTo>
                    <a:pt x="962" y="3"/>
                  </a:lnTo>
                  <a:lnTo>
                    <a:pt x="951" y="9"/>
                  </a:lnTo>
                  <a:lnTo>
                    <a:pt x="942" y="16"/>
                  </a:lnTo>
                  <a:lnTo>
                    <a:pt x="935" y="21"/>
                  </a:lnTo>
                  <a:lnTo>
                    <a:pt x="927" y="25"/>
                  </a:lnTo>
                  <a:lnTo>
                    <a:pt x="920" y="28"/>
                  </a:lnTo>
                  <a:lnTo>
                    <a:pt x="913" y="31"/>
                  </a:lnTo>
                  <a:lnTo>
                    <a:pt x="897" y="34"/>
                  </a:lnTo>
                  <a:lnTo>
                    <a:pt x="879" y="38"/>
                  </a:lnTo>
                  <a:lnTo>
                    <a:pt x="870" y="40"/>
                  </a:lnTo>
                  <a:lnTo>
                    <a:pt x="866" y="42"/>
                  </a:lnTo>
                  <a:lnTo>
                    <a:pt x="863" y="47"/>
                  </a:lnTo>
                  <a:lnTo>
                    <a:pt x="861" y="52"/>
                  </a:lnTo>
                  <a:lnTo>
                    <a:pt x="862" y="66"/>
                  </a:lnTo>
                  <a:lnTo>
                    <a:pt x="862" y="83"/>
                  </a:lnTo>
                  <a:lnTo>
                    <a:pt x="861" y="92"/>
                  </a:lnTo>
                  <a:lnTo>
                    <a:pt x="859" y="101"/>
                  </a:lnTo>
                  <a:lnTo>
                    <a:pt x="855" y="108"/>
                  </a:lnTo>
                  <a:lnTo>
                    <a:pt x="851" y="115"/>
                  </a:lnTo>
                  <a:lnTo>
                    <a:pt x="841" y="127"/>
                  </a:lnTo>
                  <a:lnTo>
                    <a:pt x="830" y="139"/>
                  </a:lnTo>
                  <a:lnTo>
                    <a:pt x="825" y="145"/>
                  </a:lnTo>
                  <a:lnTo>
                    <a:pt x="824" y="149"/>
                  </a:lnTo>
                  <a:lnTo>
                    <a:pt x="824" y="155"/>
                  </a:lnTo>
                  <a:lnTo>
                    <a:pt x="825" y="161"/>
                  </a:lnTo>
                  <a:lnTo>
                    <a:pt x="831" y="172"/>
                  </a:lnTo>
                  <a:lnTo>
                    <a:pt x="835" y="183"/>
                  </a:lnTo>
                  <a:lnTo>
                    <a:pt x="834" y="187"/>
                  </a:lnTo>
                  <a:lnTo>
                    <a:pt x="831" y="191"/>
                  </a:lnTo>
                  <a:lnTo>
                    <a:pt x="828" y="193"/>
                  </a:lnTo>
                  <a:lnTo>
                    <a:pt x="823" y="195"/>
                  </a:lnTo>
                  <a:lnTo>
                    <a:pt x="816" y="196"/>
                  </a:lnTo>
                  <a:lnTo>
                    <a:pt x="810" y="196"/>
                  </a:lnTo>
                  <a:lnTo>
                    <a:pt x="803" y="195"/>
                  </a:lnTo>
                  <a:lnTo>
                    <a:pt x="794" y="192"/>
                  </a:lnTo>
                  <a:lnTo>
                    <a:pt x="788" y="191"/>
                  </a:lnTo>
                  <a:lnTo>
                    <a:pt x="781" y="191"/>
                  </a:lnTo>
                  <a:lnTo>
                    <a:pt x="774" y="191"/>
                  </a:lnTo>
                  <a:lnTo>
                    <a:pt x="767" y="192"/>
                  </a:lnTo>
                  <a:lnTo>
                    <a:pt x="761" y="195"/>
                  </a:lnTo>
                  <a:lnTo>
                    <a:pt x="754" y="198"/>
                  </a:lnTo>
                  <a:lnTo>
                    <a:pt x="747" y="203"/>
                  </a:lnTo>
                  <a:lnTo>
                    <a:pt x="740" y="210"/>
                  </a:lnTo>
                  <a:lnTo>
                    <a:pt x="736" y="216"/>
                  </a:lnTo>
                  <a:lnTo>
                    <a:pt x="733" y="223"/>
                  </a:lnTo>
                  <a:lnTo>
                    <a:pt x="730" y="233"/>
                  </a:lnTo>
                  <a:lnTo>
                    <a:pt x="729" y="244"/>
                  </a:lnTo>
                  <a:lnTo>
                    <a:pt x="728" y="260"/>
                  </a:lnTo>
                  <a:lnTo>
                    <a:pt x="728" y="275"/>
                  </a:lnTo>
                  <a:lnTo>
                    <a:pt x="727" y="288"/>
                  </a:lnTo>
                  <a:lnTo>
                    <a:pt x="727" y="299"/>
                  </a:lnTo>
                  <a:lnTo>
                    <a:pt x="727" y="305"/>
                  </a:lnTo>
                  <a:lnTo>
                    <a:pt x="725" y="310"/>
                  </a:lnTo>
                  <a:lnTo>
                    <a:pt x="724" y="315"/>
                  </a:lnTo>
                  <a:lnTo>
                    <a:pt x="722" y="317"/>
                  </a:lnTo>
                  <a:lnTo>
                    <a:pt x="719" y="319"/>
                  </a:lnTo>
                  <a:lnTo>
                    <a:pt x="716" y="321"/>
                  </a:lnTo>
                  <a:lnTo>
                    <a:pt x="711" y="322"/>
                  </a:lnTo>
                  <a:lnTo>
                    <a:pt x="706" y="323"/>
                  </a:lnTo>
                  <a:lnTo>
                    <a:pt x="696" y="324"/>
                  </a:lnTo>
                  <a:lnTo>
                    <a:pt x="687" y="328"/>
                  </a:lnTo>
                  <a:lnTo>
                    <a:pt x="681" y="331"/>
                  </a:lnTo>
                  <a:lnTo>
                    <a:pt x="674" y="338"/>
                  </a:lnTo>
                  <a:lnTo>
                    <a:pt x="670" y="341"/>
                  </a:lnTo>
                  <a:lnTo>
                    <a:pt x="666" y="343"/>
                  </a:lnTo>
                  <a:lnTo>
                    <a:pt x="661" y="344"/>
                  </a:lnTo>
                  <a:lnTo>
                    <a:pt x="656" y="344"/>
                  </a:lnTo>
                  <a:lnTo>
                    <a:pt x="653" y="344"/>
                  </a:lnTo>
                  <a:lnTo>
                    <a:pt x="649" y="342"/>
                  </a:lnTo>
                  <a:lnTo>
                    <a:pt x="646" y="340"/>
                  </a:lnTo>
                  <a:lnTo>
                    <a:pt x="643" y="335"/>
                  </a:lnTo>
                  <a:lnTo>
                    <a:pt x="640" y="325"/>
                  </a:lnTo>
                  <a:lnTo>
                    <a:pt x="637" y="312"/>
                  </a:lnTo>
                  <a:lnTo>
                    <a:pt x="634" y="299"/>
                  </a:lnTo>
                  <a:lnTo>
                    <a:pt x="630" y="287"/>
                  </a:lnTo>
                  <a:lnTo>
                    <a:pt x="624" y="278"/>
                  </a:lnTo>
                  <a:lnTo>
                    <a:pt x="618" y="269"/>
                  </a:lnTo>
                  <a:lnTo>
                    <a:pt x="616" y="266"/>
                  </a:lnTo>
                  <a:lnTo>
                    <a:pt x="612" y="261"/>
                  </a:lnTo>
                  <a:lnTo>
                    <a:pt x="610" y="256"/>
                  </a:lnTo>
                  <a:lnTo>
                    <a:pt x="609" y="250"/>
                  </a:lnTo>
                  <a:lnTo>
                    <a:pt x="607" y="244"/>
                  </a:lnTo>
                  <a:lnTo>
                    <a:pt x="603" y="241"/>
                  </a:lnTo>
                  <a:lnTo>
                    <a:pt x="598" y="236"/>
                  </a:lnTo>
                  <a:lnTo>
                    <a:pt x="591" y="234"/>
                  </a:lnTo>
                  <a:lnTo>
                    <a:pt x="584" y="233"/>
                  </a:lnTo>
                  <a:lnTo>
                    <a:pt x="576" y="231"/>
                  </a:lnTo>
                  <a:lnTo>
                    <a:pt x="567" y="230"/>
                  </a:lnTo>
                  <a:lnTo>
                    <a:pt x="558" y="231"/>
                  </a:lnTo>
                  <a:lnTo>
                    <a:pt x="549" y="233"/>
                  </a:lnTo>
                  <a:lnTo>
                    <a:pt x="542" y="235"/>
                  </a:lnTo>
                  <a:lnTo>
                    <a:pt x="534" y="239"/>
                  </a:lnTo>
                  <a:lnTo>
                    <a:pt x="527" y="242"/>
                  </a:lnTo>
                  <a:lnTo>
                    <a:pt x="521" y="247"/>
                  </a:lnTo>
                  <a:lnTo>
                    <a:pt x="516" y="252"/>
                  </a:lnTo>
                  <a:lnTo>
                    <a:pt x="511" y="258"/>
                  </a:lnTo>
                  <a:lnTo>
                    <a:pt x="509" y="263"/>
                  </a:lnTo>
                  <a:lnTo>
                    <a:pt x="507" y="273"/>
                  </a:lnTo>
                  <a:lnTo>
                    <a:pt x="502" y="287"/>
                  </a:lnTo>
                  <a:lnTo>
                    <a:pt x="500" y="294"/>
                  </a:lnTo>
                  <a:lnTo>
                    <a:pt x="496" y="299"/>
                  </a:lnTo>
                  <a:lnTo>
                    <a:pt x="495" y="300"/>
                  </a:lnTo>
                  <a:lnTo>
                    <a:pt x="494" y="302"/>
                  </a:lnTo>
                  <a:lnTo>
                    <a:pt x="491" y="302"/>
                  </a:lnTo>
                  <a:lnTo>
                    <a:pt x="490" y="300"/>
                  </a:lnTo>
                  <a:lnTo>
                    <a:pt x="486" y="297"/>
                  </a:lnTo>
                  <a:lnTo>
                    <a:pt x="483" y="296"/>
                  </a:lnTo>
                  <a:lnTo>
                    <a:pt x="478" y="298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0" y="321"/>
                  </a:lnTo>
                  <a:lnTo>
                    <a:pt x="444" y="324"/>
                  </a:lnTo>
                  <a:lnTo>
                    <a:pt x="438" y="328"/>
                  </a:lnTo>
                  <a:lnTo>
                    <a:pt x="432" y="330"/>
                  </a:lnTo>
                  <a:lnTo>
                    <a:pt x="427" y="331"/>
                  </a:lnTo>
                  <a:lnTo>
                    <a:pt x="419" y="332"/>
                  </a:lnTo>
                  <a:lnTo>
                    <a:pt x="412" y="332"/>
                  </a:lnTo>
                  <a:lnTo>
                    <a:pt x="403" y="332"/>
                  </a:lnTo>
                  <a:lnTo>
                    <a:pt x="396" y="331"/>
                  </a:lnTo>
                  <a:lnTo>
                    <a:pt x="390" y="328"/>
                  </a:lnTo>
                  <a:lnTo>
                    <a:pt x="383" y="325"/>
                  </a:lnTo>
                  <a:lnTo>
                    <a:pt x="377" y="321"/>
                  </a:lnTo>
                  <a:lnTo>
                    <a:pt x="372" y="316"/>
                  </a:lnTo>
                  <a:lnTo>
                    <a:pt x="365" y="309"/>
                  </a:lnTo>
                  <a:lnTo>
                    <a:pt x="358" y="303"/>
                  </a:lnTo>
                  <a:lnTo>
                    <a:pt x="350" y="297"/>
                  </a:lnTo>
                  <a:lnTo>
                    <a:pt x="341" y="291"/>
                  </a:lnTo>
                  <a:lnTo>
                    <a:pt x="331" y="286"/>
                  </a:lnTo>
                  <a:lnTo>
                    <a:pt x="321" y="283"/>
                  </a:lnTo>
                  <a:lnTo>
                    <a:pt x="309" y="279"/>
                  </a:lnTo>
                  <a:lnTo>
                    <a:pt x="297" y="277"/>
                  </a:lnTo>
                  <a:lnTo>
                    <a:pt x="282" y="275"/>
                  </a:lnTo>
                  <a:lnTo>
                    <a:pt x="265" y="277"/>
                  </a:lnTo>
                  <a:lnTo>
                    <a:pt x="257" y="277"/>
                  </a:lnTo>
                  <a:lnTo>
                    <a:pt x="250" y="275"/>
                  </a:lnTo>
                  <a:lnTo>
                    <a:pt x="243" y="273"/>
                  </a:lnTo>
                  <a:lnTo>
                    <a:pt x="236" y="269"/>
                  </a:lnTo>
                  <a:lnTo>
                    <a:pt x="234" y="267"/>
                  </a:lnTo>
                  <a:lnTo>
                    <a:pt x="233" y="265"/>
                  </a:lnTo>
                  <a:lnTo>
                    <a:pt x="233" y="261"/>
                  </a:lnTo>
                  <a:lnTo>
                    <a:pt x="233" y="258"/>
                  </a:lnTo>
                  <a:lnTo>
                    <a:pt x="236" y="252"/>
                  </a:lnTo>
                  <a:lnTo>
                    <a:pt x="238" y="243"/>
                  </a:lnTo>
                  <a:lnTo>
                    <a:pt x="243" y="236"/>
                  </a:lnTo>
                  <a:lnTo>
                    <a:pt x="245" y="230"/>
                  </a:lnTo>
                  <a:lnTo>
                    <a:pt x="248" y="224"/>
                  </a:lnTo>
                  <a:lnTo>
                    <a:pt x="246" y="220"/>
                  </a:lnTo>
                  <a:lnTo>
                    <a:pt x="237" y="205"/>
                  </a:lnTo>
                  <a:lnTo>
                    <a:pt x="225" y="191"/>
                  </a:lnTo>
                  <a:lnTo>
                    <a:pt x="213" y="178"/>
                  </a:lnTo>
                  <a:lnTo>
                    <a:pt x="204" y="167"/>
                  </a:lnTo>
                  <a:lnTo>
                    <a:pt x="187" y="147"/>
                  </a:lnTo>
                  <a:lnTo>
                    <a:pt x="166" y="123"/>
                  </a:lnTo>
                  <a:lnTo>
                    <a:pt x="154" y="110"/>
                  </a:lnTo>
                  <a:lnTo>
                    <a:pt x="142" y="99"/>
                  </a:lnTo>
                  <a:lnTo>
                    <a:pt x="130" y="89"/>
                  </a:lnTo>
                  <a:lnTo>
                    <a:pt x="119" y="79"/>
                  </a:lnTo>
                  <a:lnTo>
                    <a:pt x="108" y="70"/>
                  </a:lnTo>
                  <a:lnTo>
                    <a:pt x="101" y="60"/>
                  </a:lnTo>
                  <a:lnTo>
                    <a:pt x="94" y="51"/>
                  </a:lnTo>
                  <a:lnTo>
                    <a:pt x="89" y="40"/>
                  </a:lnTo>
                  <a:lnTo>
                    <a:pt x="82" y="21"/>
                  </a:lnTo>
                  <a:lnTo>
                    <a:pt x="78" y="6"/>
                  </a:lnTo>
                  <a:lnTo>
                    <a:pt x="74" y="2"/>
                  </a:lnTo>
                  <a:lnTo>
                    <a:pt x="72" y="1"/>
                  </a:lnTo>
                  <a:lnTo>
                    <a:pt x="70" y="3"/>
                  </a:lnTo>
                  <a:lnTo>
                    <a:pt x="69" y="8"/>
                  </a:lnTo>
                  <a:lnTo>
                    <a:pt x="68" y="14"/>
                  </a:lnTo>
                  <a:lnTo>
                    <a:pt x="68" y="21"/>
                  </a:lnTo>
                  <a:lnTo>
                    <a:pt x="69" y="29"/>
                  </a:lnTo>
                  <a:lnTo>
                    <a:pt x="70" y="36"/>
                  </a:lnTo>
                  <a:lnTo>
                    <a:pt x="74" y="45"/>
                  </a:lnTo>
                  <a:lnTo>
                    <a:pt x="78" y="53"/>
                  </a:lnTo>
                  <a:lnTo>
                    <a:pt x="83" y="63"/>
                  </a:lnTo>
                  <a:lnTo>
                    <a:pt x="89" y="72"/>
                  </a:lnTo>
                  <a:lnTo>
                    <a:pt x="101" y="88"/>
                  </a:lnTo>
                  <a:lnTo>
                    <a:pt x="111" y="99"/>
                  </a:lnTo>
                  <a:lnTo>
                    <a:pt x="119" y="107"/>
                  </a:lnTo>
                  <a:lnTo>
                    <a:pt x="129" y="116"/>
                  </a:lnTo>
                  <a:lnTo>
                    <a:pt x="132" y="120"/>
                  </a:lnTo>
                  <a:lnTo>
                    <a:pt x="133" y="123"/>
                  </a:lnTo>
                  <a:lnTo>
                    <a:pt x="133" y="126"/>
                  </a:lnTo>
                  <a:lnTo>
                    <a:pt x="133" y="127"/>
                  </a:lnTo>
                  <a:lnTo>
                    <a:pt x="132" y="128"/>
                  </a:lnTo>
                  <a:lnTo>
                    <a:pt x="130" y="129"/>
                  </a:lnTo>
                  <a:lnTo>
                    <a:pt x="119" y="135"/>
                  </a:lnTo>
                  <a:lnTo>
                    <a:pt x="107" y="140"/>
                  </a:lnTo>
                  <a:lnTo>
                    <a:pt x="94" y="146"/>
                  </a:lnTo>
                  <a:lnTo>
                    <a:pt x="83" y="151"/>
                  </a:lnTo>
                  <a:lnTo>
                    <a:pt x="67" y="158"/>
                  </a:lnTo>
                  <a:lnTo>
                    <a:pt x="49" y="165"/>
                  </a:lnTo>
                  <a:lnTo>
                    <a:pt x="39" y="170"/>
                  </a:lnTo>
                  <a:lnTo>
                    <a:pt x="32" y="174"/>
                  </a:lnTo>
                  <a:lnTo>
                    <a:pt x="28" y="179"/>
                  </a:lnTo>
                  <a:lnTo>
                    <a:pt x="24" y="185"/>
                  </a:lnTo>
                  <a:lnTo>
                    <a:pt x="22" y="197"/>
                  </a:lnTo>
                  <a:lnTo>
                    <a:pt x="18" y="209"/>
                  </a:lnTo>
                  <a:lnTo>
                    <a:pt x="13" y="220"/>
                  </a:lnTo>
                  <a:lnTo>
                    <a:pt x="6" y="231"/>
                  </a:lnTo>
                  <a:lnTo>
                    <a:pt x="3" y="237"/>
                  </a:lnTo>
                  <a:lnTo>
                    <a:pt x="0" y="246"/>
                  </a:lnTo>
                  <a:lnTo>
                    <a:pt x="0" y="255"/>
                  </a:lnTo>
                  <a:lnTo>
                    <a:pt x="0" y="263"/>
                  </a:lnTo>
                  <a:lnTo>
                    <a:pt x="1" y="271"/>
                  </a:lnTo>
                  <a:lnTo>
                    <a:pt x="1" y="275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1" y="283"/>
                  </a:lnTo>
                  <a:lnTo>
                    <a:pt x="6" y="281"/>
                  </a:lnTo>
                  <a:lnTo>
                    <a:pt x="12" y="280"/>
                  </a:lnTo>
                  <a:lnTo>
                    <a:pt x="17" y="281"/>
                  </a:lnTo>
                  <a:lnTo>
                    <a:pt x="29" y="290"/>
                  </a:lnTo>
                  <a:lnTo>
                    <a:pt x="43" y="303"/>
                  </a:lnTo>
                  <a:lnTo>
                    <a:pt x="56" y="317"/>
                  </a:lnTo>
                  <a:lnTo>
                    <a:pt x="67" y="328"/>
                  </a:lnTo>
                  <a:lnTo>
                    <a:pt x="70" y="331"/>
                  </a:lnTo>
                  <a:lnTo>
                    <a:pt x="74" y="335"/>
                  </a:lnTo>
                  <a:lnTo>
                    <a:pt x="79" y="338"/>
                  </a:lnTo>
                  <a:lnTo>
                    <a:pt x="83" y="341"/>
                  </a:lnTo>
                  <a:lnTo>
                    <a:pt x="94" y="344"/>
                  </a:lnTo>
                  <a:lnTo>
                    <a:pt x="106" y="346"/>
                  </a:lnTo>
                  <a:lnTo>
                    <a:pt x="119" y="346"/>
                  </a:lnTo>
                  <a:lnTo>
                    <a:pt x="130" y="347"/>
                  </a:lnTo>
                  <a:lnTo>
                    <a:pt x="135" y="348"/>
                  </a:lnTo>
                  <a:lnTo>
                    <a:pt x="139" y="349"/>
                  </a:lnTo>
                  <a:lnTo>
                    <a:pt x="143" y="351"/>
                  </a:lnTo>
                  <a:lnTo>
                    <a:pt x="146" y="356"/>
                  </a:lnTo>
                  <a:lnTo>
                    <a:pt x="152" y="365"/>
                  </a:lnTo>
                  <a:lnTo>
                    <a:pt x="160" y="372"/>
                  </a:lnTo>
                  <a:lnTo>
                    <a:pt x="164" y="374"/>
                  </a:lnTo>
                  <a:lnTo>
                    <a:pt x="170" y="376"/>
                  </a:lnTo>
                  <a:lnTo>
                    <a:pt x="176" y="378"/>
                  </a:lnTo>
                  <a:lnTo>
                    <a:pt x="183" y="378"/>
                  </a:lnTo>
                  <a:lnTo>
                    <a:pt x="199" y="376"/>
                  </a:lnTo>
                  <a:lnTo>
                    <a:pt x="209" y="375"/>
                  </a:lnTo>
                  <a:lnTo>
                    <a:pt x="214" y="376"/>
                  </a:lnTo>
                  <a:lnTo>
                    <a:pt x="218" y="378"/>
                  </a:lnTo>
                  <a:lnTo>
                    <a:pt x="220" y="381"/>
                  </a:lnTo>
                  <a:lnTo>
                    <a:pt x="221" y="385"/>
                  </a:lnTo>
                  <a:lnTo>
                    <a:pt x="221" y="395"/>
                  </a:lnTo>
                  <a:lnTo>
                    <a:pt x="221" y="405"/>
                  </a:lnTo>
                  <a:lnTo>
                    <a:pt x="221" y="410"/>
                  </a:lnTo>
                  <a:lnTo>
                    <a:pt x="221" y="414"/>
                  </a:lnTo>
                  <a:lnTo>
                    <a:pt x="223" y="418"/>
                  </a:lnTo>
                  <a:lnTo>
                    <a:pt x="225" y="423"/>
                  </a:lnTo>
                  <a:lnTo>
                    <a:pt x="231" y="431"/>
                  </a:lnTo>
                  <a:lnTo>
                    <a:pt x="236" y="441"/>
                  </a:lnTo>
                  <a:lnTo>
                    <a:pt x="240" y="449"/>
                  </a:lnTo>
                  <a:lnTo>
                    <a:pt x="243" y="458"/>
                  </a:lnTo>
                  <a:lnTo>
                    <a:pt x="244" y="466"/>
                  </a:lnTo>
                  <a:lnTo>
                    <a:pt x="246" y="474"/>
                  </a:lnTo>
                  <a:lnTo>
                    <a:pt x="249" y="477"/>
                  </a:lnTo>
                  <a:lnTo>
                    <a:pt x="252" y="482"/>
                  </a:lnTo>
                  <a:lnTo>
                    <a:pt x="258" y="487"/>
                  </a:lnTo>
                  <a:lnTo>
                    <a:pt x="267" y="492"/>
                  </a:lnTo>
                  <a:lnTo>
                    <a:pt x="275" y="496"/>
                  </a:lnTo>
                  <a:lnTo>
                    <a:pt x="284" y="501"/>
                  </a:lnTo>
                  <a:lnTo>
                    <a:pt x="294" y="505"/>
                  </a:lnTo>
                  <a:lnTo>
                    <a:pt x="303" y="508"/>
                  </a:lnTo>
                  <a:lnTo>
                    <a:pt x="313" y="511"/>
                  </a:lnTo>
                  <a:lnTo>
                    <a:pt x="322" y="512"/>
                  </a:lnTo>
                  <a:lnTo>
                    <a:pt x="331" y="512"/>
                  </a:lnTo>
                  <a:lnTo>
                    <a:pt x="339" y="511"/>
                  </a:lnTo>
                  <a:lnTo>
                    <a:pt x="352" y="507"/>
                  </a:lnTo>
                  <a:lnTo>
                    <a:pt x="363" y="507"/>
                  </a:lnTo>
                  <a:lnTo>
                    <a:pt x="366" y="508"/>
                  </a:lnTo>
                  <a:lnTo>
                    <a:pt x="369" y="510"/>
                  </a:lnTo>
                  <a:lnTo>
                    <a:pt x="371" y="513"/>
                  </a:lnTo>
                  <a:lnTo>
                    <a:pt x="374" y="518"/>
                  </a:lnTo>
                  <a:lnTo>
                    <a:pt x="376" y="521"/>
                  </a:lnTo>
                  <a:lnTo>
                    <a:pt x="378" y="525"/>
                  </a:lnTo>
                  <a:lnTo>
                    <a:pt x="382" y="527"/>
                  </a:lnTo>
                  <a:lnTo>
                    <a:pt x="385" y="529"/>
                  </a:lnTo>
                  <a:lnTo>
                    <a:pt x="390" y="529"/>
                  </a:lnTo>
                  <a:lnTo>
                    <a:pt x="395" y="527"/>
                  </a:lnTo>
                  <a:lnTo>
                    <a:pt x="401" y="526"/>
                  </a:lnTo>
                  <a:lnTo>
                    <a:pt x="406" y="523"/>
                  </a:lnTo>
                  <a:lnTo>
                    <a:pt x="412" y="520"/>
                  </a:lnTo>
                  <a:lnTo>
                    <a:pt x="415" y="518"/>
                  </a:lnTo>
                  <a:lnTo>
                    <a:pt x="420" y="518"/>
                  </a:lnTo>
                  <a:lnTo>
                    <a:pt x="423" y="518"/>
                  </a:lnTo>
                  <a:lnTo>
                    <a:pt x="426" y="519"/>
                  </a:lnTo>
                  <a:lnTo>
                    <a:pt x="428" y="521"/>
                  </a:lnTo>
                  <a:lnTo>
                    <a:pt x="431" y="525"/>
                  </a:lnTo>
                  <a:lnTo>
                    <a:pt x="432" y="530"/>
                  </a:lnTo>
                  <a:lnTo>
                    <a:pt x="434" y="534"/>
                  </a:lnTo>
                  <a:lnTo>
                    <a:pt x="437" y="538"/>
                  </a:lnTo>
                  <a:lnTo>
                    <a:pt x="439" y="540"/>
                  </a:lnTo>
                  <a:lnTo>
                    <a:pt x="442" y="542"/>
                  </a:lnTo>
                  <a:lnTo>
                    <a:pt x="450" y="542"/>
                  </a:lnTo>
                  <a:lnTo>
                    <a:pt x="458" y="539"/>
                  </a:lnTo>
                  <a:lnTo>
                    <a:pt x="462" y="539"/>
                  </a:lnTo>
                  <a:lnTo>
                    <a:pt x="466" y="538"/>
                  </a:lnTo>
                  <a:lnTo>
                    <a:pt x="470" y="538"/>
                  </a:lnTo>
                  <a:lnTo>
                    <a:pt x="472" y="539"/>
                  </a:lnTo>
                  <a:lnTo>
                    <a:pt x="475" y="542"/>
                  </a:lnTo>
                  <a:lnTo>
                    <a:pt x="477" y="544"/>
                  </a:lnTo>
                  <a:lnTo>
                    <a:pt x="478" y="549"/>
                  </a:lnTo>
                  <a:lnTo>
                    <a:pt x="479" y="552"/>
                  </a:lnTo>
                  <a:lnTo>
                    <a:pt x="479" y="562"/>
                  </a:lnTo>
                  <a:lnTo>
                    <a:pt x="482" y="569"/>
                  </a:lnTo>
                  <a:lnTo>
                    <a:pt x="484" y="574"/>
                  </a:lnTo>
                  <a:lnTo>
                    <a:pt x="489" y="580"/>
                  </a:lnTo>
                  <a:lnTo>
                    <a:pt x="492" y="581"/>
                  </a:lnTo>
                  <a:lnTo>
                    <a:pt x="497" y="582"/>
                  </a:lnTo>
                  <a:lnTo>
                    <a:pt x="501" y="582"/>
                  </a:lnTo>
                  <a:lnTo>
                    <a:pt x="505" y="582"/>
                  </a:lnTo>
                  <a:lnTo>
                    <a:pt x="509" y="582"/>
                  </a:lnTo>
                  <a:lnTo>
                    <a:pt x="511" y="583"/>
                  </a:lnTo>
                  <a:lnTo>
                    <a:pt x="514" y="586"/>
                  </a:lnTo>
                  <a:lnTo>
                    <a:pt x="514" y="589"/>
                  </a:lnTo>
                  <a:lnTo>
                    <a:pt x="513" y="599"/>
                  </a:lnTo>
                  <a:lnTo>
                    <a:pt x="511" y="609"/>
                  </a:lnTo>
                  <a:lnTo>
                    <a:pt x="510" y="619"/>
                  </a:lnTo>
                  <a:lnTo>
                    <a:pt x="509" y="630"/>
                  </a:lnTo>
                  <a:lnTo>
                    <a:pt x="510" y="634"/>
                  </a:lnTo>
                  <a:lnTo>
                    <a:pt x="510" y="637"/>
                  </a:lnTo>
                  <a:lnTo>
                    <a:pt x="513" y="639"/>
                  </a:lnTo>
                  <a:lnTo>
                    <a:pt x="516" y="641"/>
                  </a:lnTo>
                  <a:lnTo>
                    <a:pt x="525" y="643"/>
                  </a:lnTo>
                  <a:lnTo>
                    <a:pt x="540" y="643"/>
                  </a:lnTo>
                  <a:lnTo>
                    <a:pt x="558" y="643"/>
                  </a:lnTo>
                  <a:lnTo>
                    <a:pt x="573" y="643"/>
                  </a:lnTo>
                  <a:lnTo>
                    <a:pt x="588" y="640"/>
                  </a:lnTo>
                  <a:lnTo>
                    <a:pt x="605" y="637"/>
                  </a:lnTo>
                  <a:lnTo>
                    <a:pt x="616" y="636"/>
                  </a:lnTo>
                  <a:lnTo>
                    <a:pt x="627" y="633"/>
                  </a:lnTo>
                  <a:lnTo>
                    <a:pt x="636" y="631"/>
                  </a:lnTo>
                  <a:lnTo>
                    <a:pt x="645" y="630"/>
                  </a:lnTo>
                  <a:lnTo>
                    <a:pt x="652" y="630"/>
                  </a:lnTo>
                  <a:lnTo>
                    <a:pt x="656" y="630"/>
                  </a:lnTo>
                  <a:lnTo>
                    <a:pt x="660" y="632"/>
                  </a:lnTo>
                  <a:lnTo>
                    <a:pt x="664" y="636"/>
                  </a:lnTo>
                  <a:lnTo>
                    <a:pt x="665" y="639"/>
                  </a:lnTo>
                  <a:lnTo>
                    <a:pt x="666" y="643"/>
                  </a:lnTo>
                  <a:lnTo>
                    <a:pt x="667" y="649"/>
                  </a:lnTo>
                  <a:lnTo>
                    <a:pt x="667" y="653"/>
                  </a:lnTo>
                  <a:lnTo>
                    <a:pt x="667" y="662"/>
                  </a:lnTo>
                  <a:lnTo>
                    <a:pt x="665" y="670"/>
                  </a:lnTo>
                  <a:lnTo>
                    <a:pt x="662" y="678"/>
                  </a:lnTo>
                  <a:lnTo>
                    <a:pt x="660" y="685"/>
                  </a:lnTo>
                  <a:lnTo>
                    <a:pt x="658" y="693"/>
                  </a:lnTo>
                  <a:lnTo>
                    <a:pt x="659" y="700"/>
                  </a:lnTo>
                  <a:lnTo>
                    <a:pt x="660" y="706"/>
                  </a:lnTo>
                  <a:lnTo>
                    <a:pt x="661" y="713"/>
                  </a:lnTo>
                  <a:lnTo>
                    <a:pt x="664" y="727"/>
                  </a:lnTo>
                  <a:lnTo>
                    <a:pt x="664" y="738"/>
                  </a:lnTo>
                  <a:lnTo>
                    <a:pt x="660" y="739"/>
                  </a:lnTo>
                  <a:lnTo>
                    <a:pt x="653" y="739"/>
                  </a:lnTo>
                  <a:lnTo>
                    <a:pt x="645" y="738"/>
                  </a:lnTo>
                  <a:lnTo>
                    <a:pt x="639" y="737"/>
                  </a:lnTo>
                  <a:lnTo>
                    <a:pt x="631" y="734"/>
                  </a:lnTo>
                  <a:lnTo>
                    <a:pt x="627" y="734"/>
                  </a:lnTo>
                  <a:lnTo>
                    <a:pt x="626" y="738"/>
                  </a:lnTo>
                  <a:lnTo>
                    <a:pt x="624" y="745"/>
                  </a:lnTo>
                  <a:lnTo>
                    <a:pt x="623" y="756"/>
                  </a:lnTo>
                  <a:lnTo>
                    <a:pt x="624" y="767"/>
                  </a:lnTo>
                  <a:lnTo>
                    <a:pt x="626" y="777"/>
                  </a:lnTo>
                  <a:lnTo>
                    <a:pt x="627" y="785"/>
                  </a:lnTo>
                  <a:lnTo>
                    <a:pt x="626" y="789"/>
                  </a:lnTo>
                  <a:lnTo>
                    <a:pt x="624" y="791"/>
                  </a:lnTo>
                  <a:lnTo>
                    <a:pt x="623" y="795"/>
                  </a:lnTo>
                  <a:lnTo>
                    <a:pt x="620" y="798"/>
                  </a:lnTo>
                  <a:lnTo>
                    <a:pt x="615" y="804"/>
                  </a:lnTo>
                  <a:lnTo>
                    <a:pt x="611" y="809"/>
                  </a:lnTo>
                  <a:lnTo>
                    <a:pt x="609" y="816"/>
                  </a:lnTo>
                  <a:lnTo>
                    <a:pt x="609" y="826"/>
                  </a:lnTo>
                  <a:lnTo>
                    <a:pt x="608" y="835"/>
                  </a:lnTo>
                  <a:lnTo>
                    <a:pt x="607" y="844"/>
                  </a:lnTo>
                  <a:lnTo>
                    <a:pt x="605" y="847"/>
                  </a:lnTo>
                  <a:lnTo>
                    <a:pt x="607" y="852"/>
                  </a:lnTo>
                  <a:lnTo>
                    <a:pt x="608" y="855"/>
                  </a:lnTo>
                  <a:lnTo>
                    <a:pt x="609" y="860"/>
                  </a:lnTo>
                  <a:lnTo>
                    <a:pt x="614" y="866"/>
                  </a:lnTo>
                  <a:lnTo>
                    <a:pt x="617" y="871"/>
                  </a:lnTo>
                  <a:lnTo>
                    <a:pt x="620" y="877"/>
                  </a:lnTo>
                  <a:lnTo>
                    <a:pt x="622" y="883"/>
                  </a:lnTo>
                  <a:lnTo>
                    <a:pt x="623" y="888"/>
                  </a:lnTo>
                  <a:lnTo>
                    <a:pt x="626" y="890"/>
                  </a:lnTo>
                  <a:lnTo>
                    <a:pt x="628" y="891"/>
                  </a:lnTo>
                  <a:lnTo>
                    <a:pt x="634" y="891"/>
                  </a:lnTo>
                  <a:lnTo>
                    <a:pt x="640" y="891"/>
                  </a:lnTo>
                  <a:lnTo>
                    <a:pt x="647" y="891"/>
                  </a:lnTo>
                  <a:lnTo>
                    <a:pt x="654" y="889"/>
                  </a:lnTo>
                  <a:lnTo>
                    <a:pt x="661" y="885"/>
                  </a:lnTo>
                  <a:lnTo>
                    <a:pt x="665" y="882"/>
                  </a:lnTo>
                  <a:lnTo>
                    <a:pt x="668" y="876"/>
                  </a:lnTo>
                  <a:lnTo>
                    <a:pt x="672" y="868"/>
                  </a:lnTo>
                  <a:lnTo>
                    <a:pt x="674" y="861"/>
                  </a:lnTo>
                  <a:lnTo>
                    <a:pt x="678" y="853"/>
                  </a:lnTo>
                  <a:lnTo>
                    <a:pt x="680" y="846"/>
                  </a:lnTo>
                  <a:lnTo>
                    <a:pt x="684" y="841"/>
                  </a:lnTo>
                  <a:lnTo>
                    <a:pt x="687" y="839"/>
                  </a:lnTo>
                  <a:lnTo>
                    <a:pt x="692" y="840"/>
                  </a:lnTo>
                  <a:lnTo>
                    <a:pt x="696" y="841"/>
                  </a:lnTo>
                  <a:lnTo>
                    <a:pt x="698" y="844"/>
                  </a:lnTo>
                  <a:lnTo>
                    <a:pt x="700" y="848"/>
                  </a:lnTo>
                  <a:lnTo>
                    <a:pt x="703" y="853"/>
                  </a:lnTo>
                  <a:lnTo>
                    <a:pt x="704" y="858"/>
                  </a:lnTo>
                  <a:lnTo>
                    <a:pt x="705" y="865"/>
                  </a:lnTo>
                  <a:lnTo>
                    <a:pt x="706" y="871"/>
                  </a:lnTo>
                  <a:lnTo>
                    <a:pt x="708" y="892"/>
                  </a:lnTo>
                  <a:lnTo>
                    <a:pt x="711" y="904"/>
                  </a:lnTo>
                  <a:lnTo>
                    <a:pt x="714" y="916"/>
                  </a:lnTo>
                  <a:lnTo>
                    <a:pt x="718" y="929"/>
                  </a:lnTo>
                  <a:lnTo>
                    <a:pt x="721" y="936"/>
                  </a:lnTo>
                  <a:lnTo>
                    <a:pt x="725" y="943"/>
                  </a:lnTo>
                  <a:lnTo>
                    <a:pt x="730" y="952"/>
                  </a:lnTo>
                  <a:lnTo>
                    <a:pt x="736" y="959"/>
                  </a:lnTo>
                  <a:lnTo>
                    <a:pt x="738" y="961"/>
                  </a:lnTo>
                  <a:lnTo>
                    <a:pt x="738" y="964"/>
                  </a:lnTo>
                  <a:lnTo>
                    <a:pt x="737" y="966"/>
                  </a:lnTo>
                  <a:lnTo>
                    <a:pt x="735" y="968"/>
                  </a:lnTo>
                  <a:lnTo>
                    <a:pt x="731" y="971"/>
                  </a:lnTo>
                  <a:lnTo>
                    <a:pt x="729" y="974"/>
                  </a:lnTo>
                  <a:lnTo>
                    <a:pt x="727" y="977"/>
                  </a:lnTo>
                  <a:lnTo>
                    <a:pt x="725" y="980"/>
                  </a:lnTo>
                  <a:lnTo>
                    <a:pt x="725" y="986"/>
                  </a:lnTo>
                  <a:lnTo>
                    <a:pt x="725" y="993"/>
                  </a:lnTo>
                  <a:lnTo>
                    <a:pt x="728" y="1002"/>
                  </a:lnTo>
                  <a:lnTo>
                    <a:pt x="733" y="1010"/>
                  </a:lnTo>
                  <a:lnTo>
                    <a:pt x="740" y="1022"/>
                  </a:lnTo>
                  <a:lnTo>
                    <a:pt x="750" y="1035"/>
                  </a:lnTo>
                  <a:lnTo>
                    <a:pt x="762" y="1046"/>
                  </a:lnTo>
                  <a:lnTo>
                    <a:pt x="771" y="1054"/>
                  </a:lnTo>
                  <a:lnTo>
                    <a:pt x="777" y="1059"/>
                  </a:lnTo>
                  <a:lnTo>
                    <a:pt x="784" y="1061"/>
                  </a:lnTo>
                  <a:lnTo>
                    <a:pt x="790" y="1061"/>
                  </a:lnTo>
                  <a:lnTo>
                    <a:pt x="797" y="1059"/>
                  </a:lnTo>
                  <a:lnTo>
                    <a:pt x="805" y="1056"/>
                  </a:lnTo>
                  <a:lnTo>
                    <a:pt x="816" y="1055"/>
                  </a:lnTo>
                  <a:lnTo>
                    <a:pt x="829" y="1055"/>
                  </a:lnTo>
                  <a:lnTo>
                    <a:pt x="838" y="1056"/>
                  </a:lnTo>
                  <a:lnTo>
                    <a:pt x="850" y="1057"/>
                  </a:lnTo>
                  <a:lnTo>
                    <a:pt x="866" y="1055"/>
                  </a:lnTo>
                  <a:lnTo>
                    <a:pt x="880" y="1054"/>
                  </a:lnTo>
                  <a:lnTo>
                    <a:pt x="891" y="1054"/>
                  </a:lnTo>
                  <a:lnTo>
                    <a:pt x="899" y="1053"/>
                  </a:lnTo>
                  <a:lnTo>
                    <a:pt x="906" y="1052"/>
                  </a:lnTo>
                  <a:lnTo>
                    <a:pt x="908" y="1049"/>
                  </a:lnTo>
                  <a:lnTo>
                    <a:pt x="911" y="1047"/>
                  </a:lnTo>
                  <a:lnTo>
                    <a:pt x="913" y="1043"/>
                  </a:lnTo>
                  <a:lnTo>
                    <a:pt x="913" y="1040"/>
                  </a:lnTo>
                  <a:lnTo>
                    <a:pt x="912" y="1029"/>
                  </a:lnTo>
                  <a:lnTo>
                    <a:pt x="911" y="1018"/>
                  </a:lnTo>
                  <a:lnTo>
                    <a:pt x="911" y="1013"/>
                  </a:lnTo>
                  <a:lnTo>
                    <a:pt x="912" y="1010"/>
                  </a:lnTo>
                  <a:lnTo>
                    <a:pt x="914" y="1006"/>
                  </a:lnTo>
                  <a:lnTo>
                    <a:pt x="919" y="1004"/>
                  </a:lnTo>
                  <a:lnTo>
                    <a:pt x="924" y="1000"/>
                  </a:lnTo>
                  <a:lnTo>
                    <a:pt x="926" y="997"/>
                  </a:lnTo>
                  <a:lnTo>
                    <a:pt x="929" y="992"/>
                  </a:lnTo>
                  <a:lnTo>
                    <a:pt x="929" y="986"/>
                  </a:lnTo>
                  <a:lnTo>
                    <a:pt x="929" y="980"/>
                  </a:lnTo>
                  <a:lnTo>
                    <a:pt x="930" y="973"/>
                  </a:lnTo>
                  <a:lnTo>
                    <a:pt x="931" y="967"/>
                  </a:lnTo>
                  <a:lnTo>
                    <a:pt x="935" y="961"/>
                  </a:lnTo>
                  <a:lnTo>
                    <a:pt x="939" y="956"/>
                  </a:lnTo>
                  <a:lnTo>
                    <a:pt x="945" y="954"/>
                  </a:lnTo>
                  <a:lnTo>
                    <a:pt x="952" y="952"/>
                  </a:lnTo>
                  <a:lnTo>
                    <a:pt x="960" y="950"/>
                  </a:lnTo>
                  <a:lnTo>
                    <a:pt x="974" y="950"/>
                  </a:lnTo>
                  <a:lnTo>
                    <a:pt x="986" y="950"/>
                  </a:lnTo>
                  <a:lnTo>
                    <a:pt x="989" y="950"/>
                  </a:lnTo>
                  <a:lnTo>
                    <a:pt x="993" y="952"/>
                  </a:lnTo>
                  <a:lnTo>
                    <a:pt x="995" y="953"/>
                  </a:lnTo>
                  <a:lnTo>
                    <a:pt x="998" y="955"/>
                  </a:lnTo>
                  <a:lnTo>
                    <a:pt x="1002" y="962"/>
                  </a:lnTo>
                  <a:lnTo>
                    <a:pt x="1007" y="971"/>
                  </a:lnTo>
                  <a:lnTo>
                    <a:pt x="1010" y="975"/>
                  </a:lnTo>
                  <a:lnTo>
                    <a:pt x="1013" y="979"/>
                  </a:lnTo>
                  <a:lnTo>
                    <a:pt x="1017" y="983"/>
                  </a:lnTo>
                  <a:lnTo>
                    <a:pt x="1021" y="986"/>
                  </a:lnTo>
                  <a:lnTo>
                    <a:pt x="1031" y="992"/>
                  </a:lnTo>
                  <a:lnTo>
                    <a:pt x="1040" y="996"/>
                  </a:lnTo>
                  <a:lnTo>
                    <a:pt x="1051" y="1000"/>
                  </a:lnTo>
                  <a:lnTo>
                    <a:pt x="1063" y="1008"/>
                  </a:lnTo>
                  <a:lnTo>
                    <a:pt x="1068" y="1011"/>
                  </a:lnTo>
                  <a:lnTo>
                    <a:pt x="1073" y="1017"/>
                  </a:lnTo>
                  <a:lnTo>
                    <a:pt x="1076" y="1023"/>
                  </a:lnTo>
                  <a:lnTo>
                    <a:pt x="1077" y="1030"/>
                  </a:lnTo>
                  <a:lnTo>
                    <a:pt x="1081" y="1046"/>
                  </a:lnTo>
                  <a:lnTo>
                    <a:pt x="1083" y="1062"/>
                  </a:lnTo>
                  <a:lnTo>
                    <a:pt x="1084" y="1076"/>
                  </a:lnTo>
                  <a:lnTo>
                    <a:pt x="1086" y="1090"/>
                  </a:lnTo>
                  <a:lnTo>
                    <a:pt x="1084" y="1096"/>
                  </a:lnTo>
                  <a:lnTo>
                    <a:pt x="1083" y="1103"/>
                  </a:lnTo>
                  <a:lnTo>
                    <a:pt x="1081" y="1109"/>
                  </a:lnTo>
                  <a:lnTo>
                    <a:pt x="1077" y="1116"/>
                  </a:lnTo>
                  <a:lnTo>
                    <a:pt x="1071" y="1129"/>
                  </a:lnTo>
                  <a:lnTo>
                    <a:pt x="1067" y="1141"/>
                  </a:lnTo>
                  <a:lnTo>
                    <a:pt x="1063" y="1149"/>
                  </a:lnTo>
                  <a:lnTo>
                    <a:pt x="1061" y="1155"/>
                  </a:lnTo>
                  <a:lnTo>
                    <a:pt x="1057" y="1160"/>
                  </a:lnTo>
                  <a:lnTo>
                    <a:pt x="1055" y="1162"/>
                  </a:lnTo>
                  <a:lnTo>
                    <a:pt x="1054" y="1162"/>
                  </a:lnTo>
                  <a:lnTo>
                    <a:pt x="1051" y="1162"/>
                  </a:lnTo>
                  <a:lnTo>
                    <a:pt x="1049" y="1161"/>
                  </a:lnTo>
                  <a:lnTo>
                    <a:pt x="1045" y="1160"/>
                  </a:lnTo>
                  <a:lnTo>
                    <a:pt x="1039" y="1155"/>
                  </a:lnTo>
                  <a:lnTo>
                    <a:pt x="1033" y="1148"/>
                  </a:lnTo>
                  <a:lnTo>
                    <a:pt x="1024" y="1138"/>
                  </a:lnTo>
                  <a:lnTo>
                    <a:pt x="1012" y="1128"/>
                  </a:lnTo>
                  <a:lnTo>
                    <a:pt x="999" y="1119"/>
                  </a:lnTo>
                  <a:lnTo>
                    <a:pt x="987" y="1112"/>
                  </a:lnTo>
                  <a:lnTo>
                    <a:pt x="980" y="1111"/>
                  </a:lnTo>
                  <a:lnTo>
                    <a:pt x="973" y="1109"/>
                  </a:lnTo>
                  <a:lnTo>
                    <a:pt x="963" y="1107"/>
                  </a:lnTo>
                  <a:lnTo>
                    <a:pt x="954" y="1106"/>
                  </a:lnTo>
                  <a:lnTo>
                    <a:pt x="936" y="1106"/>
                  </a:lnTo>
                  <a:lnTo>
                    <a:pt x="922" y="1107"/>
                  </a:lnTo>
                  <a:lnTo>
                    <a:pt x="912" y="1109"/>
                  </a:lnTo>
                  <a:lnTo>
                    <a:pt x="901" y="1111"/>
                  </a:lnTo>
                  <a:lnTo>
                    <a:pt x="891" y="1113"/>
                  </a:lnTo>
                  <a:lnTo>
                    <a:pt x="880" y="1113"/>
                  </a:lnTo>
                  <a:lnTo>
                    <a:pt x="874" y="1113"/>
                  </a:lnTo>
                  <a:lnTo>
                    <a:pt x="869" y="1113"/>
                  </a:lnTo>
                  <a:lnTo>
                    <a:pt x="866" y="1115"/>
                  </a:lnTo>
                  <a:lnTo>
                    <a:pt x="862" y="1116"/>
                  </a:lnTo>
                  <a:lnTo>
                    <a:pt x="861" y="1118"/>
                  </a:lnTo>
                  <a:lnTo>
                    <a:pt x="860" y="1122"/>
                  </a:lnTo>
                  <a:lnTo>
                    <a:pt x="860" y="1125"/>
                  </a:lnTo>
                  <a:lnTo>
                    <a:pt x="861" y="1130"/>
                  </a:lnTo>
                  <a:lnTo>
                    <a:pt x="867" y="1143"/>
                  </a:lnTo>
                  <a:lnTo>
                    <a:pt x="870" y="1154"/>
                  </a:lnTo>
                  <a:lnTo>
                    <a:pt x="872" y="1157"/>
                  </a:lnTo>
                  <a:lnTo>
                    <a:pt x="873" y="1161"/>
                  </a:lnTo>
                  <a:lnTo>
                    <a:pt x="874" y="1163"/>
                  </a:lnTo>
                  <a:lnTo>
                    <a:pt x="876" y="1164"/>
                  </a:lnTo>
                  <a:lnTo>
                    <a:pt x="881" y="1167"/>
                  </a:lnTo>
                  <a:lnTo>
                    <a:pt x="887" y="1168"/>
                  </a:lnTo>
                  <a:lnTo>
                    <a:pt x="891" y="1169"/>
                  </a:lnTo>
                  <a:lnTo>
                    <a:pt x="894" y="1170"/>
                  </a:lnTo>
                  <a:lnTo>
                    <a:pt x="895" y="1174"/>
                  </a:lnTo>
                  <a:lnTo>
                    <a:pt x="898" y="1178"/>
                  </a:lnTo>
                  <a:lnTo>
                    <a:pt x="899" y="1186"/>
                  </a:lnTo>
                  <a:lnTo>
                    <a:pt x="900" y="1198"/>
                  </a:lnTo>
                  <a:lnTo>
                    <a:pt x="900" y="1211"/>
                  </a:lnTo>
                  <a:lnTo>
                    <a:pt x="900" y="1223"/>
                  </a:lnTo>
                  <a:lnTo>
                    <a:pt x="901" y="1235"/>
                  </a:lnTo>
                  <a:lnTo>
                    <a:pt x="903" y="1244"/>
                  </a:lnTo>
                  <a:lnTo>
                    <a:pt x="904" y="1248"/>
                  </a:lnTo>
                  <a:lnTo>
                    <a:pt x="903" y="1252"/>
                  </a:lnTo>
                  <a:lnTo>
                    <a:pt x="903" y="1257"/>
                  </a:lnTo>
                  <a:lnTo>
                    <a:pt x="901" y="1261"/>
                  </a:lnTo>
                  <a:lnTo>
                    <a:pt x="897" y="1269"/>
                  </a:lnTo>
                  <a:lnTo>
                    <a:pt x="893" y="1277"/>
                  </a:lnTo>
                  <a:lnTo>
                    <a:pt x="891" y="1280"/>
                  </a:lnTo>
                  <a:lnTo>
                    <a:pt x="886" y="1281"/>
                  </a:lnTo>
                  <a:lnTo>
                    <a:pt x="881" y="1280"/>
                  </a:lnTo>
                  <a:lnTo>
                    <a:pt x="875" y="1280"/>
                  </a:lnTo>
                  <a:lnTo>
                    <a:pt x="868" y="1279"/>
                  </a:lnTo>
                  <a:lnTo>
                    <a:pt x="861" y="1279"/>
                  </a:lnTo>
                  <a:lnTo>
                    <a:pt x="854" y="1279"/>
                  </a:lnTo>
                  <a:lnTo>
                    <a:pt x="847" y="1281"/>
                  </a:lnTo>
                  <a:lnTo>
                    <a:pt x="845" y="1287"/>
                  </a:lnTo>
                  <a:lnTo>
                    <a:pt x="848" y="1301"/>
                  </a:lnTo>
                  <a:lnTo>
                    <a:pt x="849" y="1314"/>
                  </a:lnTo>
                  <a:lnTo>
                    <a:pt x="849" y="1321"/>
                  </a:lnTo>
                  <a:lnTo>
                    <a:pt x="837" y="1330"/>
                  </a:lnTo>
                  <a:lnTo>
                    <a:pt x="826" y="1338"/>
                  </a:lnTo>
                  <a:lnTo>
                    <a:pt x="816" y="1345"/>
                  </a:lnTo>
                  <a:lnTo>
                    <a:pt x="810" y="1350"/>
                  </a:lnTo>
                  <a:lnTo>
                    <a:pt x="805" y="1352"/>
                  </a:lnTo>
                  <a:lnTo>
                    <a:pt x="803" y="1355"/>
                  </a:lnTo>
                  <a:lnTo>
                    <a:pt x="801" y="1357"/>
                  </a:lnTo>
                  <a:lnTo>
                    <a:pt x="801" y="1358"/>
                  </a:lnTo>
                  <a:lnTo>
                    <a:pt x="804" y="1362"/>
                  </a:lnTo>
                  <a:lnTo>
                    <a:pt x="806" y="1369"/>
                  </a:lnTo>
                  <a:lnTo>
                    <a:pt x="806" y="1377"/>
                  </a:lnTo>
                  <a:lnTo>
                    <a:pt x="806" y="1387"/>
                  </a:lnTo>
                  <a:lnTo>
                    <a:pt x="804" y="1395"/>
                  </a:lnTo>
                  <a:lnTo>
                    <a:pt x="803" y="1403"/>
                  </a:lnTo>
                  <a:lnTo>
                    <a:pt x="803" y="1407"/>
                  </a:lnTo>
                  <a:lnTo>
                    <a:pt x="804" y="1412"/>
                  </a:lnTo>
                  <a:lnTo>
                    <a:pt x="806" y="1415"/>
                  </a:lnTo>
                  <a:lnTo>
                    <a:pt x="810" y="1420"/>
                  </a:lnTo>
                  <a:lnTo>
                    <a:pt x="816" y="1425"/>
                  </a:lnTo>
                  <a:lnTo>
                    <a:pt x="824" y="1429"/>
                  </a:lnTo>
                  <a:lnTo>
                    <a:pt x="834" y="1433"/>
                  </a:lnTo>
                  <a:lnTo>
                    <a:pt x="842" y="1437"/>
                  </a:lnTo>
                  <a:lnTo>
                    <a:pt x="848" y="1439"/>
                  </a:lnTo>
                  <a:lnTo>
                    <a:pt x="851" y="1443"/>
                  </a:lnTo>
                  <a:lnTo>
                    <a:pt x="854" y="1446"/>
                  </a:lnTo>
                  <a:lnTo>
                    <a:pt x="855" y="1451"/>
                  </a:lnTo>
                  <a:lnTo>
                    <a:pt x="856" y="1458"/>
                  </a:lnTo>
                  <a:lnTo>
                    <a:pt x="857" y="1465"/>
                  </a:lnTo>
                  <a:lnTo>
                    <a:pt x="861" y="1470"/>
                  </a:lnTo>
                  <a:lnTo>
                    <a:pt x="864" y="1473"/>
                  </a:lnTo>
                  <a:lnTo>
                    <a:pt x="869" y="1477"/>
                  </a:lnTo>
                  <a:lnTo>
                    <a:pt x="875" y="1479"/>
                  </a:lnTo>
                  <a:lnTo>
                    <a:pt x="882" y="1481"/>
                  </a:lnTo>
                  <a:lnTo>
                    <a:pt x="891" y="1481"/>
                  </a:lnTo>
                  <a:lnTo>
                    <a:pt x="904" y="1481"/>
                  </a:lnTo>
                  <a:lnTo>
                    <a:pt x="913" y="1483"/>
                  </a:lnTo>
                  <a:lnTo>
                    <a:pt x="917" y="1484"/>
                  </a:lnTo>
                  <a:lnTo>
                    <a:pt x="920" y="1487"/>
                  </a:lnTo>
                  <a:lnTo>
                    <a:pt x="922" y="1490"/>
                  </a:lnTo>
                  <a:lnTo>
                    <a:pt x="922" y="1494"/>
                  </a:lnTo>
                  <a:lnTo>
                    <a:pt x="920" y="1502"/>
                  </a:lnTo>
                  <a:lnTo>
                    <a:pt x="917" y="1510"/>
                  </a:lnTo>
                  <a:lnTo>
                    <a:pt x="916" y="1515"/>
                  </a:lnTo>
                  <a:lnTo>
                    <a:pt x="914" y="1519"/>
                  </a:lnTo>
                  <a:lnTo>
                    <a:pt x="914" y="1522"/>
                  </a:lnTo>
                  <a:lnTo>
                    <a:pt x="916" y="1527"/>
                  </a:lnTo>
                  <a:lnTo>
                    <a:pt x="917" y="1531"/>
                  </a:lnTo>
                  <a:lnTo>
                    <a:pt x="919" y="1533"/>
                  </a:lnTo>
                  <a:lnTo>
                    <a:pt x="923" y="1534"/>
                  </a:lnTo>
                  <a:lnTo>
                    <a:pt x="925" y="1534"/>
                  </a:lnTo>
                  <a:lnTo>
                    <a:pt x="929" y="1533"/>
                  </a:lnTo>
                  <a:lnTo>
                    <a:pt x="933" y="1532"/>
                  </a:lnTo>
                  <a:lnTo>
                    <a:pt x="937" y="1529"/>
                  </a:lnTo>
                  <a:lnTo>
                    <a:pt x="941" y="1525"/>
                  </a:lnTo>
                  <a:lnTo>
                    <a:pt x="948" y="1516"/>
                  </a:lnTo>
                  <a:lnTo>
                    <a:pt x="955" y="1509"/>
                  </a:lnTo>
                  <a:lnTo>
                    <a:pt x="957" y="1507"/>
                  </a:lnTo>
                  <a:lnTo>
                    <a:pt x="960" y="1506"/>
                  </a:lnTo>
                  <a:lnTo>
                    <a:pt x="962" y="1507"/>
                  </a:lnTo>
                  <a:lnTo>
                    <a:pt x="963" y="1509"/>
                  </a:lnTo>
                  <a:lnTo>
                    <a:pt x="964" y="1517"/>
                  </a:lnTo>
                  <a:lnTo>
                    <a:pt x="966" y="1525"/>
                  </a:lnTo>
                  <a:lnTo>
                    <a:pt x="967" y="1528"/>
                  </a:lnTo>
                  <a:lnTo>
                    <a:pt x="968" y="1531"/>
                  </a:lnTo>
                  <a:lnTo>
                    <a:pt x="969" y="1533"/>
                  </a:lnTo>
                  <a:lnTo>
                    <a:pt x="971" y="1534"/>
                  </a:lnTo>
                  <a:lnTo>
                    <a:pt x="974" y="1533"/>
                  </a:lnTo>
                  <a:lnTo>
                    <a:pt x="976" y="1532"/>
                  </a:lnTo>
                  <a:lnTo>
                    <a:pt x="977" y="1528"/>
                  </a:lnTo>
                  <a:lnTo>
                    <a:pt x="980" y="1526"/>
                  </a:lnTo>
                  <a:lnTo>
                    <a:pt x="982" y="1522"/>
                  </a:lnTo>
                  <a:lnTo>
                    <a:pt x="985" y="1520"/>
                  </a:lnTo>
                  <a:lnTo>
                    <a:pt x="988" y="1519"/>
                  </a:lnTo>
                  <a:lnTo>
                    <a:pt x="993" y="1519"/>
                  </a:lnTo>
                  <a:lnTo>
                    <a:pt x="994" y="1520"/>
                  </a:lnTo>
                  <a:lnTo>
                    <a:pt x="996" y="1521"/>
                  </a:lnTo>
                  <a:lnTo>
                    <a:pt x="999" y="1523"/>
                  </a:lnTo>
                  <a:lnTo>
                    <a:pt x="1000" y="1526"/>
                  </a:lnTo>
                  <a:lnTo>
                    <a:pt x="1002" y="1533"/>
                  </a:lnTo>
                  <a:lnTo>
                    <a:pt x="1004" y="1541"/>
                  </a:lnTo>
                  <a:lnTo>
                    <a:pt x="1005" y="1558"/>
                  </a:lnTo>
                  <a:lnTo>
                    <a:pt x="1005" y="1570"/>
                  </a:lnTo>
                  <a:lnTo>
                    <a:pt x="1005" y="1580"/>
                  </a:lnTo>
                  <a:lnTo>
                    <a:pt x="1004" y="1596"/>
                  </a:lnTo>
                  <a:lnTo>
                    <a:pt x="1001" y="1604"/>
                  </a:lnTo>
                  <a:lnTo>
                    <a:pt x="1000" y="1613"/>
                  </a:lnTo>
                  <a:lnTo>
                    <a:pt x="996" y="1620"/>
                  </a:lnTo>
                  <a:lnTo>
                    <a:pt x="993" y="1627"/>
                  </a:lnTo>
                  <a:lnTo>
                    <a:pt x="987" y="1638"/>
                  </a:lnTo>
                  <a:lnTo>
                    <a:pt x="980" y="1643"/>
                  </a:lnTo>
                  <a:lnTo>
                    <a:pt x="973" y="1648"/>
                  </a:lnTo>
                  <a:lnTo>
                    <a:pt x="966" y="1651"/>
                  </a:lnTo>
                  <a:lnTo>
                    <a:pt x="962" y="1652"/>
                  </a:lnTo>
                  <a:lnTo>
                    <a:pt x="958" y="1654"/>
                  </a:lnTo>
                  <a:lnTo>
                    <a:pt x="956" y="1658"/>
                  </a:lnTo>
                  <a:lnTo>
                    <a:pt x="955" y="1660"/>
                  </a:lnTo>
                  <a:lnTo>
                    <a:pt x="954" y="1664"/>
                  </a:lnTo>
                  <a:lnTo>
                    <a:pt x="955" y="1667"/>
                  </a:lnTo>
                  <a:lnTo>
                    <a:pt x="956" y="1670"/>
                  </a:lnTo>
                  <a:lnTo>
                    <a:pt x="958" y="1673"/>
                  </a:lnTo>
                  <a:lnTo>
                    <a:pt x="966" y="1678"/>
                  </a:lnTo>
                  <a:lnTo>
                    <a:pt x="970" y="1683"/>
                  </a:lnTo>
                  <a:lnTo>
                    <a:pt x="975" y="1689"/>
                  </a:lnTo>
                  <a:lnTo>
                    <a:pt x="977" y="1695"/>
                  </a:lnTo>
                  <a:lnTo>
                    <a:pt x="980" y="1697"/>
                  </a:lnTo>
                  <a:lnTo>
                    <a:pt x="983" y="1698"/>
                  </a:lnTo>
                  <a:lnTo>
                    <a:pt x="989" y="1699"/>
                  </a:lnTo>
                  <a:lnTo>
                    <a:pt x="996" y="1699"/>
                  </a:lnTo>
                  <a:lnTo>
                    <a:pt x="1011" y="1698"/>
                  </a:lnTo>
                  <a:lnTo>
                    <a:pt x="1024" y="1697"/>
                  </a:lnTo>
                  <a:lnTo>
                    <a:pt x="1040" y="1695"/>
                  </a:lnTo>
                  <a:lnTo>
                    <a:pt x="1063" y="1693"/>
                  </a:lnTo>
                  <a:lnTo>
                    <a:pt x="1075" y="1691"/>
                  </a:lnTo>
                  <a:lnTo>
                    <a:pt x="1086" y="1690"/>
                  </a:lnTo>
                  <a:lnTo>
                    <a:pt x="1094" y="1686"/>
                  </a:lnTo>
                  <a:lnTo>
                    <a:pt x="1101" y="1683"/>
                  </a:lnTo>
                  <a:lnTo>
                    <a:pt x="1109" y="1676"/>
                  </a:lnTo>
                  <a:lnTo>
                    <a:pt x="1115" y="1668"/>
                  </a:lnTo>
                  <a:lnTo>
                    <a:pt x="1118" y="1666"/>
                  </a:lnTo>
                  <a:lnTo>
                    <a:pt x="1120" y="1665"/>
                  </a:lnTo>
                  <a:lnTo>
                    <a:pt x="1124" y="1665"/>
                  </a:lnTo>
                  <a:lnTo>
                    <a:pt x="1128" y="1667"/>
                  </a:lnTo>
                  <a:lnTo>
                    <a:pt x="1138" y="1672"/>
                  </a:lnTo>
                  <a:lnTo>
                    <a:pt x="1145" y="1676"/>
                  </a:lnTo>
                  <a:lnTo>
                    <a:pt x="1150" y="1676"/>
                  </a:lnTo>
                  <a:lnTo>
                    <a:pt x="1153" y="1677"/>
                  </a:lnTo>
                  <a:lnTo>
                    <a:pt x="1158" y="1676"/>
                  </a:lnTo>
                  <a:lnTo>
                    <a:pt x="1163" y="1674"/>
                  </a:lnTo>
                  <a:lnTo>
                    <a:pt x="1177" y="1665"/>
                  </a:lnTo>
                  <a:lnTo>
                    <a:pt x="1188" y="1660"/>
                  </a:lnTo>
                  <a:lnTo>
                    <a:pt x="1189" y="1660"/>
                  </a:lnTo>
                  <a:lnTo>
                    <a:pt x="1190" y="1661"/>
                  </a:lnTo>
                  <a:lnTo>
                    <a:pt x="1191" y="1662"/>
                  </a:lnTo>
                  <a:lnTo>
                    <a:pt x="1193" y="1665"/>
                  </a:lnTo>
                  <a:lnTo>
                    <a:pt x="1194" y="1672"/>
                  </a:lnTo>
                  <a:lnTo>
                    <a:pt x="1194" y="1683"/>
                  </a:lnTo>
                  <a:lnTo>
                    <a:pt x="1194" y="1693"/>
                  </a:lnTo>
                  <a:lnTo>
                    <a:pt x="1196" y="1703"/>
                  </a:lnTo>
                  <a:lnTo>
                    <a:pt x="1199" y="1708"/>
                  </a:lnTo>
                  <a:lnTo>
                    <a:pt x="1201" y="1710"/>
                  </a:lnTo>
                  <a:lnTo>
                    <a:pt x="1204" y="1712"/>
                  </a:lnTo>
                  <a:lnTo>
                    <a:pt x="1210" y="1714"/>
                  </a:lnTo>
                  <a:lnTo>
                    <a:pt x="1223" y="1712"/>
                  </a:lnTo>
                  <a:lnTo>
                    <a:pt x="1239" y="1710"/>
                  </a:lnTo>
                  <a:lnTo>
                    <a:pt x="1246" y="1709"/>
                  </a:lnTo>
                  <a:lnTo>
                    <a:pt x="1253" y="1708"/>
                  </a:lnTo>
                  <a:lnTo>
                    <a:pt x="1259" y="1709"/>
                  </a:lnTo>
                  <a:lnTo>
                    <a:pt x="1264" y="1711"/>
                  </a:lnTo>
                  <a:lnTo>
                    <a:pt x="1271" y="1716"/>
                  </a:lnTo>
                  <a:lnTo>
                    <a:pt x="1278" y="1720"/>
                  </a:lnTo>
                  <a:lnTo>
                    <a:pt x="1283" y="1722"/>
                  </a:lnTo>
                  <a:lnTo>
                    <a:pt x="1286" y="1722"/>
                  </a:lnTo>
                  <a:lnTo>
                    <a:pt x="1290" y="1721"/>
                  </a:lnTo>
                  <a:lnTo>
                    <a:pt x="1294" y="1720"/>
                  </a:lnTo>
                  <a:lnTo>
                    <a:pt x="1300" y="1716"/>
                  </a:lnTo>
                  <a:lnTo>
                    <a:pt x="1307" y="1710"/>
                  </a:lnTo>
                  <a:lnTo>
                    <a:pt x="1313" y="1705"/>
                  </a:lnTo>
                  <a:lnTo>
                    <a:pt x="1322" y="1700"/>
                  </a:lnTo>
                  <a:lnTo>
                    <a:pt x="1327" y="1699"/>
                  </a:lnTo>
                  <a:lnTo>
                    <a:pt x="1332" y="1697"/>
                  </a:lnTo>
                  <a:lnTo>
                    <a:pt x="1338" y="1697"/>
                  </a:lnTo>
                  <a:lnTo>
                    <a:pt x="1345" y="1696"/>
                  </a:lnTo>
                  <a:lnTo>
                    <a:pt x="1359" y="1696"/>
                  </a:lnTo>
                  <a:lnTo>
                    <a:pt x="1372" y="1696"/>
                  </a:lnTo>
                  <a:lnTo>
                    <a:pt x="1384" y="1695"/>
                  </a:lnTo>
                  <a:lnTo>
                    <a:pt x="1392" y="1695"/>
                  </a:lnTo>
                  <a:lnTo>
                    <a:pt x="1396" y="1696"/>
                  </a:lnTo>
                  <a:lnTo>
                    <a:pt x="1398" y="1697"/>
                  </a:lnTo>
                  <a:lnTo>
                    <a:pt x="1402" y="1699"/>
                  </a:lnTo>
                  <a:lnTo>
                    <a:pt x="1405" y="1703"/>
                  </a:lnTo>
                  <a:lnTo>
                    <a:pt x="1409" y="1708"/>
                  </a:lnTo>
                  <a:lnTo>
                    <a:pt x="1411" y="1714"/>
                  </a:lnTo>
                  <a:lnTo>
                    <a:pt x="1414" y="1720"/>
                  </a:lnTo>
                  <a:lnTo>
                    <a:pt x="1416" y="1725"/>
                  </a:lnTo>
                  <a:lnTo>
                    <a:pt x="1418" y="1733"/>
                  </a:lnTo>
                  <a:lnTo>
                    <a:pt x="1422" y="1740"/>
                  </a:lnTo>
                  <a:lnTo>
                    <a:pt x="1427" y="1748"/>
                  </a:lnTo>
                  <a:lnTo>
                    <a:pt x="1433" y="1755"/>
                  </a:lnTo>
                  <a:lnTo>
                    <a:pt x="1439" y="1762"/>
                  </a:lnTo>
                  <a:lnTo>
                    <a:pt x="1446" y="1769"/>
                  </a:lnTo>
                  <a:lnTo>
                    <a:pt x="1453" y="1774"/>
                  </a:lnTo>
                  <a:lnTo>
                    <a:pt x="1460" y="1778"/>
                  </a:lnTo>
                  <a:lnTo>
                    <a:pt x="1477" y="1783"/>
                  </a:lnTo>
                  <a:lnTo>
                    <a:pt x="1495" y="1786"/>
                  </a:lnTo>
                  <a:lnTo>
                    <a:pt x="1504" y="1787"/>
                  </a:lnTo>
                  <a:lnTo>
                    <a:pt x="1514" y="1787"/>
                  </a:lnTo>
                  <a:lnTo>
                    <a:pt x="1522" y="1786"/>
                  </a:lnTo>
                  <a:lnTo>
                    <a:pt x="1530" y="1785"/>
                  </a:lnTo>
                  <a:lnTo>
                    <a:pt x="1543" y="1784"/>
                  </a:lnTo>
                  <a:lnTo>
                    <a:pt x="1556" y="1783"/>
                  </a:lnTo>
                  <a:lnTo>
                    <a:pt x="1562" y="1783"/>
                  </a:lnTo>
                  <a:lnTo>
                    <a:pt x="1568" y="1783"/>
                  </a:lnTo>
                  <a:lnTo>
                    <a:pt x="1574" y="1785"/>
                  </a:lnTo>
                  <a:lnTo>
                    <a:pt x="1580" y="1786"/>
                  </a:lnTo>
                  <a:lnTo>
                    <a:pt x="1585" y="1791"/>
                  </a:lnTo>
                  <a:lnTo>
                    <a:pt x="1590" y="1796"/>
                  </a:lnTo>
                  <a:lnTo>
                    <a:pt x="1593" y="1802"/>
                  </a:lnTo>
                  <a:lnTo>
                    <a:pt x="1597" y="1809"/>
                  </a:lnTo>
                  <a:lnTo>
                    <a:pt x="1602" y="1823"/>
                  </a:lnTo>
                  <a:lnTo>
                    <a:pt x="1606" y="1836"/>
                  </a:lnTo>
                  <a:lnTo>
                    <a:pt x="1609" y="1840"/>
                  </a:lnTo>
                  <a:lnTo>
                    <a:pt x="1612" y="1842"/>
                  </a:lnTo>
                  <a:lnTo>
                    <a:pt x="1616" y="1843"/>
                  </a:lnTo>
                  <a:lnTo>
                    <a:pt x="1621" y="1843"/>
                  </a:lnTo>
                  <a:lnTo>
                    <a:pt x="1625" y="1842"/>
                  </a:lnTo>
                  <a:lnTo>
                    <a:pt x="1630" y="1840"/>
                  </a:lnTo>
                  <a:lnTo>
                    <a:pt x="1634" y="1835"/>
                  </a:lnTo>
                  <a:lnTo>
                    <a:pt x="1637" y="1830"/>
                  </a:lnTo>
                  <a:lnTo>
                    <a:pt x="1643" y="1821"/>
                  </a:lnTo>
                  <a:lnTo>
                    <a:pt x="1649" y="1813"/>
                  </a:lnTo>
                  <a:lnTo>
                    <a:pt x="1657" y="1809"/>
                  </a:lnTo>
                  <a:lnTo>
                    <a:pt x="1669" y="1803"/>
                  </a:lnTo>
                  <a:lnTo>
                    <a:pt x="1675" y="1799"/>
                  </a:lnTo>
                  <a:lnTo>
                    <a:pt x="1681" y="1794"/>
                  </a:lnTo>
                  <a:lnTo>
                    <a:pt x="1687" y="1791"/>
                  </a:lnTo>
                  <a:lnTo>
                    <a:pt x="1691" y="1786"/>
                  </a:lnTo>
                  <a:lnTo>
                    <a:pt x="1693" y="1781"/>
                  </a:lnTo>
                  <a:lnTo>
                    <a:pt x="1695" y="1777"/>
                  </a:lnTo>
                  <a:lnTo>
                    <a:pt x="1697" y="1772"/>
                  </a:lnTo>
                  <a:lnTo>
                    <a:pt x="1695" y="1768"/>
                  </a:lnTo>
                  <a:lnTo>
                    <a:pt x="1694" y="1765"/>
                  </a:lnTo>
                  <a:lnTo>
                    <a:pt x="1694" y="1760"/>
                  </a:lnTo>
                  <a:lnTo>
                    <a:pt x="1694" y="1755"/>
                  </a:lnTo>
                  <a:lnTo>
                    <a:pt x="1695" y="1752"/>
                  </a:lnTo>
                  <a:lnTo>
                    <a:pt x="1698" y="1747"/>
                  </a:lnTo>
                  <a:lnTo>
                    <a:pt x="1701" y="1743"/>
                  </a:lnTo>
                  <a:lnTo>
                    <a:pt x="1705" y="1739"/>
                  </a:lnTo>
                  <a:lnTo>
                    <a:pt x="1710" y="1736"/>
                  </a:lnTo>
                  <a:lnTo>
                    <a:pt x="1722" y="1730"/>
                  </a:lnTo>
                  <a:lnTo>
                    <a:pt x="1737" y="1725"/>
                  </a:lnTo>
                  <a:lnTo>
                    <a:pt x="1751" y="1722"/>
                  </a:lnTo>
                  <a:lnTo>
                    <a:pt x="1763" y="1720"/>
                  </a:lnTo>
                  <a:lnTo>
                    <a:pt x="1766" y="1718"/>
                  </a:lnTo>
                  <a:lnTo>
                    <a:pt x="1768" y="1718"/>
                  </a:lnTo>
                  <a:lnTo>
                    <a:pt x="1769" y="1716"/>
                  </a:lnTo>
                  <a:lnTo>
                    <a:pt x="1770" y="1709"/>
                  </a:lnTo>
                  <a:lnTo>
                    <a:pt x="1774" y="1699"/>
                  </a:lnTo>
                  <a:lnTo>
                    <a:pt x="1780" y="1689"/>
                  </a:lnTo>
                  <a:lnTo>
                    <a:pt x="1794" y="1670"/>
                  </a:lnTo>
                  <a:lnTo>
                    <a:pt x="1804" y="1655"/>
                  </a:lnTo>
                  <a:lnTo>
                    <a:pt x="1806" y="1647"/>
                  </a:lnTo>
                  <a:lnTo>
                    <a:pt x="1810" y="1634"/>
                  </a:lnTo>
                  <a:lnTo>
                    <a:pt x="1813" y="1620"/>
                  </a:lnTo>
                  <a:lnTo>
                    <a:pt x="1814" y="1610"/>
                  </a:lnTo>
                  <a:lnTo>
                    <a:pt x="1815" y="1601"/>
                  </a:lnTo>
                  <a:lnTo>
                    <a:pt x="1818" y="1588"/>
                  </a:lnTo>
                  <a:lnTo>
                    <a:pt x="1819" y="1575"/>
                  </a:lnTo>
                  <a:lnTo>
                    <a:pt x="1819" y="1564"/>
                  </a:lnTo>
                  <a:lnTo>
                    <a:pt x="1819" y="1555"/>
                  </a:lnTo>
                  <a:lnTo>
                    <a:pt x="1819" y="1547"/>
                  </a:lnTo>
                  <a:lnTo>
                    <a:pt x="1819" y="1540"/>
                  </a:lnTo>
                  <a:lnTo>
                    <a:pt x="1821" y="1534"/>
                  </a:lnTo>
                  <a:lnTo>
                    <a:pt x="1826" y="1529"/>
                  </a:lnTo>
                  <a:lnTo>
                    <a:pt x="1835" y="1522"/>
                  </a:lnTo>
                  <a:lnTo>
                    <a:pt x="1844" y="1516"/>
                  </a:lnTo>
                  <a:lnTo>
                    <a:pt x="1855" y="1509"/>
                  </a:lnTo>
                  <a:lnTo>
                    <a:pt x="1869" y="1501"/>
                  </a:lnTo>
                  <a:lnTo>
                    <a:pt x="1873" y="1497"/>
                  </a:lnTo>
                  <a:lnTo>
                    <a:pt x="1871" y="1496"/>
                  </a:lnTo>
                  <a:lnTo>
                    <a:pt x="1869" y="1492"/>
                  </a:lnTo>
                  <a:lnTo>
                    <a:pt x="1868" y="1489"/>
                  </a:lnTo>
                  <a:lnTo>
                    <a:pt x="1868" y="148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福建"/>
            <p:cNvSpPr/>
            <p:nvPr/>
          </p:nvSpPr>
          <p:spPr bwMode="auto">
            <a:xfrm>
              <a:off x="6350078" y="4934208"/>
              <a:ext cx="447680" cy="542954"/>
            </a:xfrm>
            <a:custGeom>
              <a:avLst/>
              <a:gdLst>
                <a:gd name="T0" fmla="*/ 1565 w 1689"/>
                <a:gd name="T1" fmla="*/ 334 h 2064"/>
                <a:gd name="T2" fmla="*/ 1442 w 1689"/>
                <a:gd name="T3" fmla="*/ 393 h 2064"/>
                <a:gd name="T4" fmla="*/ 1376 w 1689"/>
                <a:gd name="T5" fmla="*/ 269 h 2064"/>
                <a:gd name="T6" fmla="*/ 1307 w 1689"/>
                <a:gd name="T7" fmla="*/ 313 h 2064"/>
                <a:gd name="T8" fmla="*/ 1189 w 1689"/>
                <a:gd name="T9" fmla="*/ 346 h 2064"/>
                <a:gd name="T10" fmla="*/ 1100 w 1689"/>
                <a:gd name="T11" fmla="*/ 306 h 2064"/>
                <a:gd name="T12" fmla="*/ 1033 w 1689"/>
                <a:gd name="T13" fmla="*/ 78 h 2064"/>
                <a:gd name="T14" fmla="*/ 963 w 1689"/>
                <a:gd name="T15" fmla="*/ 22 h 2064"/>
                <a:gd name="T16" fmla="*/ 872 w 1689"/>
                <a:gd name="T17" fmla="*/ 23 h 2064"/>
                <a:gd name="T18" fmla="*/ 792 w 1689"/>
                <a:gd name="T19" fmla="*/ 129 h 2064"/>
                <a:gd name="T20" fmla="*/ 666 w 1689"/>
                <a:gd name="T21" fmla="*/ 211 h 2064"/>
                <a:gd name="T22" fmla="*/ 545 w 1689"/>
                <a:gd name="T23" fmla="*/ 190 h 2064"/>
                <a:gd name="T24" fmla="*/ 413 w 1689"/>
                <a:gd name="T25" fmla="*/ 318 h 2064"/>
                <a:gd name="T26" fmla="*/ 406 w 1689"/>
                <a:gd name="T27" fmla="*/ 378 h 2064"/>
                <a:gd name="T28" fmla="*/ 378 w 1689"/>
                <a:gd name="T29" fmla="*/ 591 h 2064"/>
                <a:gd name="T30" fmla="*/ 213 w 1689"/>
                <a:gd name="T31" fmla="*/ 738 h 2064"/>
                <a:gd name="T32" fmla="*/ 249 w 1689"/>
                <a:gd name="T33" fmla="*/ 886 h 2064"/>
                <a:gd name="T34" fmla="*/ 186 w 1689"/>
                <a:gd name="T35" fmla="*/ 982 h 2064"/>
                <a:gd name="T36" fmla="*/ 97 w 1689"/>
                <a:gd name="T37" fmla="*/ 1114 h 2064"/>
                <a:gd name="T38" fmla="*/ 69 w 1689"/>
                <a:gd name="T39" fmla="*/ 1267 h 2064"/>
                <a:gd name="T40" fmla="*/ 17 w 1689"/>
                <a:gd name="T41" fmla="*/ 1465 h 2064"/>
                <a:gd name="T42" fmla="*/ 98 w 1689"/>
                <a:gd name="T43" fmla="*/ 1568 h 2064"/>
                <a:gd name="T44" fmla="*/ 220 w 1689"/>
                <a:gd name="T45" fmla="*/ 1592 h 2064"/>
                <a:gd name="T46" fmla="*/ 385 w 1689"/>
                <a:gd name="T47" fmla="*/ 1629 h 2064"/>
                <a:gd name="T48" fmla="*/ 428 w 1689"/>
                <a:gd name="T49" fmla="*/ 1753 h 2064"/>
                <a:gd name="T50" fmla="*/ 461 w 1689"/>
                <a:gd name="T51" fmla="*/ 1903 h 2064"/>
                <a:gd name="T52" fmla="*/ 562 w 1689"/>
                <a:gd name="T53" fmla="*/ 2059 h 2064"/>
                <a:gd name="T54" fmla="*/ 604 w 1689"/>
                <a:gd name="T55" fmla="*/ 2032 h 2064"/>
                <a:gd name="T56" fmla="*/ 665 w 1689"/>
                <a:gd name="T57" fmla="*/ 1976 h 2064"/>
                <a:gd name="T58" fmla="*/ 740 w 1689"/>
                <a:gd name="T59" fmla="*/ 1946 h 2064"/>
                <a:gd name="T60" fmla="*/ 753 w 1689"/>
                <a:gd name="T61" fmla="*/ 1919 h 2064"/>
                <a:gd name="T62" fmla="*/ 792 w 1689"/>
                <a:gd name="T63" fmla="*/ 1923 h 2064"/>
                <a:gd name="T64" fmla="*/ 927 w 1689"/>
                <a:gd name="T65" fmla="*/ 1768 h 2064"/>
                <a:gd name="T66" fmla="*/ 820 w 1689"/>
                <a:gd name="T67" fmla="*/ 1683 h 2064"/>
                <a:gd name="T68" fmla="*/ 832 w 1689"/>
                <a:gd name="T69" fmla="*/ 1641 h 2064"/>
                <a:gd name="T70" fmla="*/ 899 w 1689"/>
                <a:gd name="T71" fmla="*/ 1685 h 2064"/>
                <a:gd name="T72" fmla="*/ 924 w 1689"/>
                <a:gd name="T73" fmla="*/ 1584 h 2064"/>
                <a:gd name="T74" fmla="*/ 992 w 1689"/>
                <a:gd name="T75" fmla="*/ 1612 h 2064"/>
                <a:gd name="T76" fmla="*/ 1040 w 1689"/>
                <a:gd name="T77" fmla="*/ 1592 h 2064"/>
                <a:gd name="T78" fmla="*/ 1122 w 1689"/>
                <a:gd name="T79" fmla="*/ 1608 h 2064"/>
                <a:gd name="T80" fmla="*/ 1130 w 1689"/>
                <a:gd name="T81" fmla="*/ 1518 h 2064"/>
                <a:gd name="T82" fmla="*/ 1231 w 1689"/>
                <a:gd name="T83" fmla="*/ 1468 h 2064"/>
                <a:gd name="T84" fmla="*/ 1231 w 1689"/>
                <a:gd name="T85" fmla="*/ 1403 h 2064"/>
                <a:gd name="T86" fmla="*/ 1210 w 1689"/>
                <a:gd name="T87" fmla="*/ 1386 h 2064"/>
                <a:gd name="T88" fmla="*/ 1227 w 1689"/>
                <a:gd name="T89" fmla="*/ 1327 h 2064"/>
                <a:gd name="T90" fmla="*/ 1411 w 1689"/>
                <a:gd name="T91" fmla="*/ 1335 h 2064"/>
                <a:gd name="T92" fmla="*/ 1278 w 1689"/>
                <a:gd name="T93" fmla="*/ 1222 h 2064"/>
                <a:gd name="T94" fmla="*/ 1373 w 1689"/>
                <a:gd name="T95" fmla="*/ 1203 h 2064"/>
                <a:gd name="T96" fmla="*/ 1474 w 1689"/>
                <a:gd name="T97" fmla="*/ 1215 h 2064"/>
                <a:gd name="T98" fmla="*/ 1387 w 1689"/>
                <a:gd name="T99" fmla="*/ 1128 h 2064"/>
                <a:gd name="T100" fmla="*/ 1474 w 1689"/>
                <a:gd name="T101" fmla="*/ 987 h 2064"/>
                <a:gd name="T102" fmla="*/ 1448 w 1689"/>
                <a:gd name="T103" fmla="*/ 862 h 2064"/>
                <a:gd name="T104" fmla="*/ 1524 w 1689"/>
                <a:gd name="T105" fmla="*/ 793 h 2064"/>
                <a:gd name="T106" fmla="*/ 1443 w 1689"/>
                <a:gd name="T107" fmla="*/ 800 h 2064"/>
                <a:gd name="T108" fmla="*/ 1492 w 1689"/>
                <a:gd name="T109" fmla="*/ 743 h 2064"/>
                <a:gd name="T110" fmla="*/ 1397 w 1689"/>
                <a:gd name="T111" fmla="*/ 703 h 2064"/>
                <a:gd name="T112" fmla="*/ 1440 w 1689"/>
                <a:gd name="T113" fmla="*/ 633 h 2064"/>
                <a:gd name="T114" fmla="*/ 1448 w 1689"/>
                <a:gd name="T115" fmla="*/ 623 h 2064"/>
                <a:gd name="T116" fmla="*/ 1474 w 1689"/>
                <a:gd name="T117" fmla="*/ 618 h 2064"/>
                <a:gd name="T118" fmla="*/ 1528 w 1689"/>
                <a:gd name="T119" fmla="*/ 603 h 2064"/>
                <a:gd name="T120" fmla="*/ 1497 w 1689"/>
                <a:gd name="T121" fmla="*/ 705 h 2064"/>
                <a:gd name="T122" fmla="*/ 1598 w 1689"/>
                <a:gd name="T123" fmla="*/ 640 h 2064"/>
                <a:gd name="T124" fmla="*/ 1622 w 1689"/>
                <a:gd name="T125" fmla="*/ 526 h 2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9" h="2064">
                  <a:moveTo>
                    <a:pt x="1689" y="435"/>
                  </a:moveTo>
                  <a:lnTo>
                    <a:pt x="1685" y="429"/>
                  </a:lnTo>
                  <a:lnTo>
                    <a:pt x="1680" y="425"/>
                  </a:lnTo>
                  <a:lnTo>
                    <a:pt x="1676" y="419"/>
                  </a:lnTo>
                  <a:lnTo>
                    <a:pt x="1673" y="414"/>
                  </a:lnTo>
                  <a:lnTo>
                    <a:pt x="1668" y="401"/>
                  </a:lnTo>
                  <a:lnTo>
                    <a:pt x="1663" y="385"/>
                  </a:lnTo>
                  <a:lnTo>
                    <a:pt x="1659" y="371"/>
                  </a:lnTo>
                  <a:lnTo>
                    <a:pt x="1655" y="360"/>
                  </a:lnTo>
                  <a:lnTo>
                    <a:pt x="1651" y="353"/>
                  </a:lnTo>
                  <a:lnTo>
                    <a:pt x="1649" y="346"/>
                  </a:lnTo>
                  <a:lnTo>
                    <a:pt x="1647" y="344"/>
                  </a:lnTo>
                  <a:lnTo>
                    <a:pt x="1644" y="341"/>
                  </a:lnTo>
                  <a:lnTo>
                    <a:pt x="1641" y="339"/>
                  </a:lnTo>
                  <a:lnTo>
                    <a:pt x="1637" y="338"/>
                  </a:lnTo>
                  <a:lnTo>
                    <a:pt x="1629" y="338"/>
                  </a:lnTo>
                  <a:lnTo>
                    <a:pt x="1619" y="335"/>
                  </a:lnTo>
                  <a:lnTo>
                    <a:pt x="1610" y="334"/>
                  </a:lnTo>
                  <a:lnTo>
                    <a:pt x="1599" y="330"/>
                  </a:lnTo>
                  <a:lnTo>
                    <a:pt x="1593" y="328"/>
                  </a:lnTo>
                  <a:lnTo>
                    <a:pt x="1587" y="327"/>
                  </a:lnTo>
                  <a:lnTo>
                    <a:pt x="1581" y="327"/>
                  </a:lnTo>
                  <a:lnTo>
                    <a:pt x="1575" y="328"/>
                  </a:lnTo>
                  <a:lnTo>
                    <a:pt x="1571" y="331"/>
                  </a:lnTo>
                  <a:lnTo>
                    <a:pt x="1565" y="334"/>
                  </a:lnTo>
                  <a:lnTo>
                    <a:pt x="1561" y="338"/>
                  </a:lnTo>
                  <a:lnTo>
                    <a:pt x="1557" y="343"/>
                  </a:lnTo>
                  <a:lnTo>
                    <a:pt x="1550" y="351"/>
                  </a:lnTo>
                  <a:lnTo>
                    <a:pt x="1544" y="357"/>
                  </a:lnTo>
                  <a:lnTo>
                    <a:pt x="1541" y="359"/>
                  </a:lnTo>
                  <a:lnTo>
                    <a:pt x="1538" y="360"/>
                  </a:lnTo>
                  <a:lnTo>
                    <a:pt x="1536" y="360"/>
                  </a:lnTo>
                  <a:lnTo>
                    <a:pt x="1534" y="359"/>
                  </a:lnTo>
                  <a:lnTo>
                    <a:pt x="1530" y="356"/>
                  </a:lnTo>
                  <a:lnTo>
                    <a:pt x="1524" y="352"/>
                  </a:lnTo>
                  <a:lnTo>
                    <a:pt x="1522" y="351"/>
                  </a:lnTo>
                  <a:lnTo>
                    <a:pt x="1518" y="350"/>
                  </a:lnTo>
                  <a:lnTo>
                    <a:pt x="1515" y="351"/>
                  </a:lnTo>
                  <a:lnTo>
                    <a:pt x="1512" y="353"/>
                  </a:lnTo>
                  <a:lnTo>
                    <a:pt x="1506" y="360"/>
                  </a:lnTo>
                  <a:lnTo>
                    <a:pt x="1502" y="368"/>
                  </a:lnTo>
                  <a:lnTo>
                    <a:pt x="1498" y="375"/>
                  </a:lnTo>
                  <a:lnTo>
                    <a:pt x="1496" y="379"/>
                  </a:lnTo>
                  <a:lnTo>
                    <a:pt x="1492" y="382"/>
                  </a:lnTo>
                  <a:lnTo>
                    <a:pt x="1484" y="383"/>
                  </a:lnTo>
                  <a:lnTo>
                    <a:pt x="1474" y="384"/>
                  </a:lnTo>
                  <a:lnTo>
                    <a:pt x="1466" y="384"/>
                  </a:lnTo>
                  <a:lnTo>
                    <a:pt x="1455" y="387"/>
                  </a:lnTo>
                  <a:lnTo>
                    <a:pt x="1447" y="390"/>
                  </a:lnTo>
                  <a:lnTo>
                    <a:pt x="1442" y="393"/>
                  </a:lnTo>
                  <a:lnTo>
                    <a:pt x="1441" y="393"/>
                  </a:lnTo>
                  <a:lnTo>
                    <a:pt x="1441" y="389"/>
                  </a:lnTo>
                  <a:lnTo>
                    <a:pt x="1441" y="383"/>
                  </a:lnTo>
                  <a:lnTo>
                    <a:pt x="1436" y="377"/>
                  </a:lnTo>
                  <a:lnTo>
                    <a:pt x="1430" y="370"/>
                  </a:lnTo>
                  <a:lnTo>
                    <a:pt x="1421" y="363"/>
                  </a:lnTo>
                  <a:lnTo>
                    <a:pt x="1411" y="357"/>
                  </a:lnTo>
                  <a:lnTo>
                    <a:pt x="1410" y="353"/>
                  </a:lnTo>
                  <a:lnTo>
                    <a:pt x="1409" y="350"/>
                  </a:lnTo>
                  <a:lnTo>
                    <a:pt x="1408" y="346"/>
                  </a:lnTo>
                  <a:lnTo>
                    <a:pt x="1408" y="341"/>
                  </a:lnTo>
                  <a:lnTo>
                    <a:pt x="1409" y="330"/>
                  </a:lnTo>
                  <a:lnTo>
                    <a:pt x="1409" y="319"/>
                  </a:lnTo>
                  <a:lnTo>
                    <a:pt x="1409" y="314"/>
                  </a:lnTo>
                  <a:lnTo>
                    <a:pt x="1408" y="311"/>
                  </a:lnTo>
                  <a:lnTo>
                    <a:pt x="1407" y="307"/>
                  </a:lnTo>
                  <a:lnTo>
                    <a:pt x="1404" y="303"/>
                  </a:lnTo>
                  <a:lnTo>
                    <a:pt x="1402" y="301"/>
                  </a:lnTo>
                  <a:lnTo>
                    <a:pt x="1397" y="301"/>
                  </a:lnTo>
                  <a:lnTo>
                    <a:pt x="1393" y="300"/>
                  </a:lnTo>
                  <a:lnTo>
                    <a:pt x="1389" y="300"/>
                  </a:lnTo>
                  <a:lnTo>
                    <a:pt x="1385" y="288"/>
                  </a:lnTo>
                  <a:lnTo>
                    <a:pt x="1380" y="275"/>
                  </a:lnTo>
                  <a:lnTo>
                    <a:pt x="1378" y="272"/>
                  </a:lnTo>
                  <a:lnTo>
                    <a:pt x="1376" y="269"/>
                  </a:lnTo>
                  <a:lnTo>
                    <a:pt x="1374" y="265"/>
                  </a:lnTo>
                  <a:lnTo>
                    <a:pt x="1373" y="262"/>
                  </a:lnTo>
                  <a:lnTo>
                    <a:pt x="1373" y="253"/>
                  </a:lnTo>
                  <a:lnTo>
                    <a:pt x="1373" y="245"/>
                  </a:lnTo>
                  <a:lnTo>
                    <a:pt x="1372" y="243"/>
                  </a:lnTo>
                  <a:lnTo>
                    <a:pt x="1370" y="240"/>
                  </a:lnTo>
                  <a:lnTo>
                    <a:pt x="1367" y="239"/>
                  </a:lnTo>
                  <a:lnTo>
                    <a:pt x="1365" y="238"/>
                  </a:lnTo>
                  <a:lnTo>
                    <a:pt x="1360" y="238"/>
                  </a:lnTo>
                  <a:lnTo>
                    <a:pt x="1354" y="238"/>
                  </a:lnTo>
                  <a:lnTo>
                    <a:pt x="1351" y="239"/>
                  </a:lnTo>
                  <a:lnTo>
                    <a:pt x="1347" y="242"/>
                  </a:lnTo>
                  <a:lnTo>
                    <a:pt x="1342" y="244"/>
                  </a:lnTo>
                  <a:lnTo>
                    <a:pt x="1339" y="246"/>
                  </a:lnTo>
                  <a:lnTo>
                    <a:pt x="1334" y="252"/>
                  </a:lnTo>
                  <a:lnTo>
                    <a:pt x="1329" y="259"/>
                  </a:lnTo>
                  <a:lnTo>
                    <a:pt x="1327" y="267"/>
                  </a:lnTo>
                  <a:lnTo>
                    <a:pt x="1324" y="275"/>
                  </a:lnTo>
                  <a:lnTo>
                    <a:pt x="1321" y="290"/>
                  </a:lnTo>
                  <a:lnTo>
                    <a:pt x="1317" y="302"/>
                  </a:lnTo>
                  <a:lnTo>
                    <a:pt x="1316" y="307"/>
                  </a:lnTo>
                  <a:lnTo>
                    <a:pt x="1314" y="311"/>
                  </a:lnTo>
                  <a:lnTo>
                    <a:pt x="1311" y="312"/>
                  </a:lnTo>
                  <a:lnTo>
                    <a:pt x="1309" y="313"/>
                  </a:lnTo>
                  <a:lnTo>
                    <a:pt x="1307" y="313"/>
                  </a:lnTo>
                  <a:lnTo>
                    <a:pt x="1304" y="312"/>
                  </a:lnTo>
                  <a:lnTo>
                    <a:pt x="1301" y="311"/>
                  </a:lnTo>
                  <a:lnTo>
                    <a:pt x="1298" y="308"/>
                  </a:lnTo>
                  <a:lnTo>
                    <a:pt x="1295" y="307"/>
                  </a:lnTo>
                  <a:lnTo>
                    <a:pt x="1291" y="308"/>
                  </a:lnTo>
                  <a:lnTo>
                    <a:pt x="1286" y="311"/>
                  </a:lnTo>
                  <a:lnTo>
                    <a:pt x="1282" y="314"/>
                  </a:lnTo>
                  <a:lnTo>
                    <a:pt x="1272" y="325"/>
                  </a:lnTo>
                  <a:lnTo>
                    <a:pt x="1265" y="335"/>
                  </a:lnTo>
                  <a:lnTo>
                    <a:pt x="1259" y="346"/>
                  </a:lnTo>
                  <a:lnTo>
                    <a:pt x="1252" y="356"/>
                  </a:lnTo>
                  <a:lnTo>
                    <a:pt x="1247" y="359"/>
                  </a:lnTo>
                  <a:lnTo>
                    <a:pt x="1242" y="363"/>
                  </a:lnTo>
                  <a:lnTo>
                    <a:pt x="1238" y="365"/>
                  </a:lnTo>
                  <a:lnTo>
                    <a:pt x="1232" y="368"/>
                  </a:lnTo>
                  <a:lnTo>
                    <a:pt x="1220" y="369"/>
                  </a:lnTo>
                  <a:lnTo>
                    <a:pt x="1209" y="370"/>
                  </a:lnTo>
                  <a:lnTo>
                    <a:pt x="1204" y="369"/>
                  </a:lnTo>
                  <a:lnTo>
                    <a:pt x="1201" y="368"/>
                  </a:lnTo>
                  <a:lnTo>
                    <a:pt x="1198" y="365"/>
                  </a:lnTo>
                  <a:lnTo>
                    <a:pt x="1196" y="363"/>
                  </a:lnTo>
                  <a:lnTo>
                    <a:pt x="1196" y="357"/>
                  </a:lnTo>
                  <a:lnTo>
                    <a:pt x="1195" y="353"/>
                  </a:lnTo>
                  <a:lnTo>
                    <a:pt x="1193" y="350"/>
                  </a:lnTo>
                  <a:lnTo>
                    <a:pt x="1189" y="346"/>
                  </a:lnTo>
                  <a:lnTo>
                    <a:pt x="1185" y="344"/>
                  </a:lnTo>
                  <a:lnTo>
                    <a:pt x="1181" y="343"/>
                  </a:lnTo>
                  <a:lnTo>
                    <a:pt x="1174" y="341"/>
                  </a:lnTo>
                  <a:lnTo>
                    <a:pt x="1165" y="341"/>
                  </a:lnTo>
                  <a:lnTo>
                    <a:pt x="1149" y="341"/>
                  </a:lnTo>
                  <a:lnTo>
                    <a:pt x="1134" y="344"/>
                  </a:lnTo>
                  <a:lnTo>
                    <a:pt x="1121" y="346"/>
                  </a:lnTo>
                  <a:lnTo>
                    <a:pt x="1111" y="349"/>
                  </a:lnTo>
                  <a:lnTo>
                    <a:pt x="1106" y="349"/>
                  </a:lnTo>
                  <a:lnTo>
                    <a:pt x="1102" y="349"/>
                  </a:lnTo>
                  <a:lnTo>
                    <a:pt x="1097" y="347"/>
                  </a:lnTo>
                  <a:lnTo>
                    <a:pt x="1094" y="344"/>
                  </a:lnTo>
                  <a:lnTo>
                    <a:pt x="1090" y="340"/>
                  </a:lnTo>
                  <a:lnTo>
                    <a:pt x="1088" y="337"/>
                  </a:lnTo>
                  <a:lnTo>
                    <a:pt x="1087" y="333"/>
                  </a:lnTo>
                  <a:lnTo>
                    <a:pt x="1086" y="330"/>
                  </a:lnTo>
                  <a:lnTo>
                    <a:pt x="1087" y="327"/>
                  </a:lnTo>
                  <a:lnTo>
                    <a:pt x="1087" y="324"/>
                  </a:lnTo>
                  <a:lnTo>
                    <a:pt x="1089" y="321"/>
                  </a:lnTo>
                  <a:lnTo>
                    <a:pt x="1091" y="319"/>
                  </a:lnTo>
                  <a:lnTo>
                    <a:pt x="1096" y="315"/>
                  </a:lnTo>
                  <a:lnTo>
                    <a:pt x="1100" y="312"/>
                  </a:lnTo>
                  <a:lnTo>
                    <a:pt x="1100" y="311"/>
                  </a:lnTo>
                  <a:lnTo>
                    <a:pt x="1101" y="308"/>
                  </a:lnTo>
                  <a:lnTo>
                    <a:pt x="1100" y="306"/>
                  </a:lnTo>
                  <a:lnTo>
                    <a:pt x="1099" y="302"/>
                  </a:lnTo>
                  <a:lnTo>
                    <a:pt x="1095" y="294"/>
                  </a:lnTo>
                  <a:lnTo>
                    <a:pt x="1090" y="283"/>
                  </a:lnTo>
                  <a:lnTo>
                    <a:pt x="1086" y="271"/>
                  </a:lnTo>
                  <a:lnTo>
                    <a:pt x="1081" y="257"/>
                  </a:lnTo>
                  <a:lnTo>
                    <a:pt x="1076" y="242"/>
                  </a:lnTo>
                  <a:lnTo>
                    <a:pt x="1071" y="225"/>
                  </a:lnTo>
                  <a:lnTo>
                    <a:pt x="1067" y="208"/>
                  </a:lnTo>
                  <a:lnTo>
                    <a:pt x="1061" y="194"/>
                  </a:lnTo>
                  <a:lnTo>
                    <a:pt x="1053" y="180"/>
                  </a:lnTo>
                  <a:lnTo>
                    <a:pt x="1045" y="169"/>
                  </a:lnTo>
                  <a:lnTo>
                    <a:pt x="1037" y="160"/>
                  </a:lnTo>
                  <a:lnTo>
                    <a:pt x="1028" y="151"/>
                  </a:lnTo>
                  <a:lnTo>
                    <a:pt x="1024" y="148"/>
                  </a:lnTo>
                  <a:lnTo>
                    <a:pt x="1020" y="143"/>
                  </a:lnTo>
                  <a:lnTo>
                    <a:pt x="1017" y="137"/>
                  </a:lnTo>
                  <a:lnTo>
                    <a:pt x="1014" y="132"/>
                  </a:lnTo>
                  <a:lnTo>
                    <a:pt x="1012" y="119"/>
                  </a:lnTo>
                  <a:lnTo>
                    <a:pt x="1011" y="108"/>
                  </a:lnTo>
                  <a:lnTo>
                    <a:pt x="1011" y="104"/>
                  </a:lnTo>
                  <a:lnTo>
                    <a:pt x="1013" y="99"/>
                  </a:lnTo>
                  <a:lnTo>
                    <a:pt x="1015" y="94"/>
                  </a:lnTo>
                  <a:lnTo>
                    <a:pt x="1019" y="91"/>
                  </a:lnTo>
                  <a:lnTo>
                    <a:pt x="1027" y="85"/>
                  </a:lnTo>
                  <a:lnTo>
                    <a:pt x="1033" y="78"/>
                  </a:lnTo>
                  <a:lnTo>
                    <a:pt x="1036" y="74"/>
                  </a:lnTo>
                  <a:lnTo>
                    <a:pt x="1037" y="69"/>
                  </a:lnTo>
                  <a:lnTo>
                    <a:pt x="1036" y="66"/>
                  </a:lnTo>
                  <a:lnTo>
                    <a:pt x="1036" y="62"/>
                  </a:lnTo>
                  <a:lnTo>
                    <a:pt x="1032" y="54"/>
                  </a:lnTo>
                  <a:lnTo>
                    <a:pt x="1028" y="48"/>
                  </a:lnTo>
                  <a:lnTo>
                    <a:pt x="1026" y="41"/>
                  </a:lnTo>
                  <a:lnTo>
                    <a:pt x="1026" y="32"/>
                  </a:lnTo>
                  <a:lnTo>
                    <a:pt x="1026" y="29"/>
                  </a:lnTo>
                  <a:lnTo>
                    <a:pt x="1025" y="24"/>
                  </a:lnTo>
                  <a:lnTo>
                    <a:pt x="1024" y="19"/>
                  </a:lnTo>
                  <a:lnTo>
                    <a:pt x="1020" y="13"/>
                  </a:lnTo>
                  <a:lnTo>
                    <a:pt x="1017" y="9"/>
                  </a:lnTo>
                  <a:lnTo>
                    <a:pt x="1012" y="5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999" y="0"/>
                  </a:lnTo>
                  <a:lnTo>
                    <a:pt x="994" y="1"/>
                  </a:lnTo>
                  <a:lnTo>
                    <a:pt x="989" y="4"/>
                  </a:lnTo>
                  <a:lnTo>
                    <a:pt x="986" y="9"/>
                  </a:lnTo>
                  <a:lnTo>
                    <a:pt x="977" y="16"/>
                  </a:lnTo>
                  <a:lnTo>
                    <a:pt x="970" y="21"/>
                  </a:lnTo>
                  <a:lnTo>
                    <a:pt x="968" y="22"/>
                  </a:lnTo>
                  <a:lnTo>
                    <a:pt x="965" y="22"/>
                  </a:lnTo>
                  <a:lnTo>
                    <a:pt x="963" y="22"/>
                  </a:lnTo>
                  <a:lnTo>
                    <a:pt x="961" y="21"/>
                  </a:lnTo>
                  <a:lnTo>
                    <a:pt x="958" y="17"/>
                  </a:lnTo>
                  <a:lnTo>
                    <a:pt x="955" y="13"/>
                  </a:lnTo>
                  <a:lnTo>
                    <a:pt x="952" y="12"/>
                  </a:lnTo>
                  <a:lnTo>
                    <a:pt x="949" y="11"/>
                  </a:lnTo>
                  <a:lnTo>
                    <a:pt x="945" y="11"/>
                  </a:lnTo>
                  <a:lnTo>
                    <a:pt x="941" y="12"/>
                  </a:lnTo>
                  <a:lnTo>
                    <a:pt x="936" y="13"/>
                  </a:lnTo>
                  <a:lnTo>
                    <a:pt x="933" y="16"/>
                  </a:lnTo>
                  <a:lnTo>
                    <a:pt x="931" y="18"/>
                  </a:lnTo>
                  <a:lnTo>
                    <a:pt x="930" y="22"/>
                  </a:lnTo>
                  <a:lnTo>
                    <a:pt x="927" y="24"/>
                  </a:lnTo>
                  <a:lnTo>
                    <a:pt x="925" y="26"/>
                  </a:lnTo>
                  <a:lnTo>
                    <a:pt x="920" y="29"/>
                  </a:lnTo>
                  <a:lnTo>
                    <a:pt x="914" y="30"/>
                  </a:lnTo>
                  <a:lnTo>
                    <a:pt x="906" y="30"/>
                  </a:lnTo>
                  <a:lnTo>
                    <a:pt x="900" y="29"/>
                  </a:lnTo>
                  <a:lnTo>
                    <a:pt x="895" y="26"/>
                  </a:lnTo>
                  <a:lnTo>
                    <a:pt x="892" y="23"/>
                  </a:lnTo>
                  <a:lnTo>
                    <a:pt x="889" y="21"/>
                  </a:lnTo>
                  <a:lnTo>
                    <a:pt x="887" y="19"/>
                  </a:lnTo>
                  <a:lnTo>
                    <a:pt x="885" y="18"/>
                  </a:lnTo>
                  <a:lnTo>
                    <a:pt x="882" y="18"/>
                  </a:lnTo>
                  <a:lnTo>
                    <a:pt x="878" y="21"/>
                  </a:lnTo>
                  <a:lnTo>
                    <a:pt x="872" y="23"/>
                  </a:lnTo>
                  <a:lnTo>
                    <a:pt x="868" y="25"/>
                  </a:lnTo>
                  <a:lnTo>
                    <a:pt x="864" y="28"/>
                  </a:lnTo>
                  <a:lnTo>
                    <a:pt x="862" y="31"/>
                  </a:lnTo>
                  <a:lnTo>
                    <a:pt x="860" y="35"/>
                  </a:lnTo>
                  <a:lnTo>
                    <a:pt x="858" y="40"/>
                  </a:lnTo>
                  <a:lnTo>
                    <a:pt x="858" y="43"/>
                  </a:lnTo>
                  <a:lnTo>
                    <a:pt x="860" y="48"/>
                  </a:lnTo>
                  <a:lnTo>
                    <a:pt x="863" y="54"/>
                  </a:lnTo>
                  <a:lnTo>
                    <a:pt x="867" y="60"/>
                  </a:lnTo>
                  <a:lnTo>
                    <a:pt x="869" y="66"/>
                  </a:lnTo>
                  <a:lnTo>
                    <a:pt x="870" y="73"/>
                  </a:lnTo>
                  <a:lnTo>
                    <a:pt x="872" y="80"/>
                  </a:lnTo>
                  <a:lnTo>
                    <a:pt x="872" y="86"/>
                  </a:lnTo>
                  <a:lnTo>
                    <a:pt x="872" y="92"/>
                  </a:lnTo>
                  <a:lnTo>
                    <a:pt x="869" y="98"/>
                  </a:lnTo>
                  <a:lnTo>
                    <a:pt x="867" y="101"/>
                  </a:lnTo>
                  <a:lnTo>
                    <a:pt x="862" y="105"/>
                  </a:lnTo>
                  <a:lnTo>
                    <a:pt x="857" y="107"/>
                  </a:lnTo>
                  <a:lnTo>
                    <a:pt x="850" y="110"/>
                  </a:lnTo>
                  <a:lnTo>
                    <a:pt x="843" y="112"/>
                  </a:lnTo>
                  <a:lnTo>
                    <a:pt x="826" y="117"/>
                  </a:lnTo>
                  <a:lnTo>
                    <a:pt x="811" y="120"/>
                  </a:lnTo>
                  <a:lnTo>
                    <a:pt x="804" y="123"/>
                  </a:lnTo>
                  <a:lnTo>
                    <a:pt x="797" y="125"/>
                  </a:lnTo>
                  <a:lnTo>
                    <a:pt x="792" y="129"/>
                  </a:lnTo>
                  <a:lnTo>
                    <a:pt x="787" y="132"/>
                  </a:lnTo>
                  <a:lnTo>
                    <a:pt x="784" y="136"/>
                  </a:lnTo>
                  <a:lnTo>
                    <a:pt x="780" y="141"/>
                  </a:lnTo>
                  <a:lnTo>
                    <a:pt x="778" y="147"/>
                  </a:lnTo>
                  <a:lnTo>
                    <a:pt x="776" y="151"/>
                  </a:lnTo>
                  <a:lnTo>
                    <a:pt x="775" y="156"/>
                  </a:lnTo>
                  <a:lnTo>
                    <a:pt x="774" y="158"/>
                  </a:lnTo>
                  <a:lnTo>
                    <a:pt x="772" y="161"/>
                  </a:lnTo>
                  <a:lnTo>
                    <a:pt x="768" y="161"/>
                  </a:lnTo>
                  <a:lnTo>
                    <a:pt x="761" y="161"/>
                  </a:lnTo>
                  <a:lnTo>
                    <a:pt x="753" y="157"/>
                  </a:lnTo>
                  <a:lnTo>
                    <a:pt x="747" y="157"/>
                  </a:lnTo>
                  <a:lnTo>
                    <a:pt x="741" y="157"/>
                  </a:lnTo>
                  <a:lnTo>
                    <a:pt x="734" y="158"/>
                  </a:lnTo>
                  <a:lnTo>
                    <a:pt x="727" y="161"/>
                  </a:lnTo>
                  <a:lnTo>
                    <a:pt x="718" y="163"/>
                  </a:lnTo>
                  <a:lnTo>
                    <a:pt x="710" y="167"/>
                  </a:lnTo>
                  <a:lnTo>
                    <a:pt x="703" y="171"/>
                  </a:lnTo>
                  <a:lnTo>
                    <a:pt x="696" y="176"/>
                  </a:lnTo>
                  <a:lnTo>
                    <a:pt x="689" y="181"/>
                  </a:lnTo>
                  <a:lnTo>
                    <a:pt x="683" y="187"/>
                  </a:lnTo>
                  <a:lnTo>
                    <a:pt x="677" y="193"/>
                  </a:lnTo>
                  <a:lnTo>
                    <a:pt x="672" y="199"/>
                  </a:lnTo>
                  <a:lnTo>
                    <a:pt x="668" y="205"/>
                  </a:lnTo>
                  <a:lnTo>
                    <a:pt x="666" y="211"/>
                  </a:lnTo>
                  <a:lnTo>
                    <a:pt x="664" y="215"/>
                  </a:lnTo>
                  <a:lnTo>
                    <a:pt x="664" y="220"/>
                  </a:lnTo>
                  <a:lnTo>
                    <a:pt x="662" y="224"/>
                  </a:lnTo>
                  <a:lnTo>
                    <a:pt x="660" y="229"/>
                  </a:lnTo>
                  <a:lnTo>
                    <a:pt x="656" y="232"/>
                  </a:lnTo>
                  <a:lnTo>
                    <a:pt x="653" y="236"/>
                  </a:lnTo>
                  <a:lnTo>
                    <a:pt x="648" y="238"/>
                  </a:lnTo>
                  <a:lnTo>
                    <a:pt x="642" y="239"/>
                  </a:lnTo>
                  <a:lnTo>
                    <a:pt x="636" y="240"/>
                  </a:lnTo>
                  <a:lnTo>
                    <a:pt x="630" y="239"/>
                  </a:lnTo>
                  <a:lnTo>
                    <a:pt x="623" y="237"/>
                  </a:lnTo>
                  <a:lnTo>
                    <a:pt x="617" y="232"/>
                  </a:lnTo>
                  <a:lnTo>
                    <a:pt x="611" y="227"/>
                  </a:lnTo>
                  <a:lnTo>
                    <a:pt x="606" y="223"/>
                  </a:lnTo>
                  <a:lnTo>
                    <a:pt x="597" y="209"/>
                  </a:lnTo>
                  <a:lnTo>
                    <a:pt x="590" y="198"/>
                  </a:lnTo>
                  <a:lnTo>
                    <a:pt x="585" y="192"/>
                  </a:lnTo>
                  <a:lnTo>
                    <a:pt x="582" y="187"/>
                  </a:lnTo>
                  <a:lnTo>
                    <a:pt x="577" y="185"/>
                  </a:lnTo>
                  <a:lnTo>
                    <a:pt x="572" y="182"/>
                  </a:lnTo>
                  <a:lnTo>
                    <a:pt x="568" y="181"/>
                  </a:lnTo>
                  <a:lnTo>
                    <a:pt x="564" y="181"/>
                  </a:lnTo>
                  <a:lnTo>
                    <a:pt x="559" y="182"/>
                  </a:lnTo>
                  <a:lnTo>
                    <a:pt x="554" y="183"/>
                  </a:lnTo>
                  <a:lnTo>
                    <a:pt x="545" y="190"/>
                  </a:lnTo>
                  <a:lnTo>
                    <a:pt x="534" y="199"/>
                  </a:lnTo>
                  <a:lnTo>
                    <a:pt x="523" y="208"/>
                  </a:lnTo>
                  <a:lnTo>
                    <a:pt x="515" y="217"/>
                  </a:lnTo>
                  <a:lnTo>
                    <a:pt x="511" y="219"/>
                  </a:lnTo>
                  <a:lnTo>
                    <a:pt x="508" y="221"/>
                  </a:lnTo>
                  <a:lnTo>
                    <a:pt x="504" y="224"/>
                  </a:lnTo>
                  <a:lnTo>
                    <a:pt x="501" y="225"/>
                  </a:lnTo>
                  <a:lnTo>
                    <a:pt x="492" y="226"/>
                  </a:lnTo>
                  <a:lnTo>
                    <a:pt x="485" y="227"/>
                  </a:lnTo>
                  <a:lnTo>
                    <a:pt x="482" y="227"/>
                  </a:lnTo>
                  <a:lnTo>
                    <a:pt x="479" y="231"/>
                  </a:lnTo>
                  <a:lnTo>
                    <a:pt x="477" y="236"/>
                  </a:lnTo>
                  <a:lnTo>
                    <a:pt x="476" y="242"/>
                  </a:lnTo>
                  <a:lnTo>
                    <a:pt x="475" y="256"/>
                  </a:lnTo>
                  <a:lnTo>
                    <a:pt x="473" y="269"/>
                  </a:lnTo>
                  <a:lnTo>
                    <a:pt x="471" y="276"/>
                  </a:lnTo>
                  <a:lnTo>
                    <a:pt x="467" y="282"/>
                  </a:lnTo>
                  <a:lnTo>
                    <a:pt x="461" y="288"/>
                  </a:lnTo>
                  <a:lnTo>
                    <a:pt x="456" y="293"/>
                  </a:lnTo>
                  <a:lnTo>
                    <a:pt x="442" y="301"/>
                  </a:lnTo>
                  <a:lnTo>
                    <a:pt x="433" y="306"/>
                  </a:lnTo>
                  <a:lnTo>
                    <a:pt x="425" y="309"/>
                  </a:lnTo>
                  <a:lnTo>
                    <a:pt x="417" y="312"/>
                  </a:lnTo>
                  <a:lnTo>
                    <a:pt x="415" y="314"/>
                  </a:lnTo>
                  <a:lnTo>
                    <a:pt x="413" y="318"/>
                  </a:lnTo>
                  <a:lnTo>
                    <a:pt x="412" y="320"/>
                  </a:lnTo>
                  <a:lnTo>
                    <a:pt x="410" y="325"/>
                  </a:lnTo>
                  <a:lnTo>
                    <a:pt x="410" y="328"/>
                  </a:lnTo>
                  <a:lnTo>
                    <a:pt x="409" y="331"/>
                  </a:lnTo>
                  <a:lnTo>
                    <a:pt x="408" y="333"/>
                  </a:lnTo>
                  <a:lnTo>
                    <a:pt x="406" y="334"/>
                  </a:lnTo>
                  <a:lnTo>
                    <a:pt x="400" y="334"/>
                  </a:lnTo>
                  <a:lnTo>
                    <a:pt x="394" y="333"/>
                  </a:lnTo>
                  <a:lnTo>
                    <a:pt x="387" y="331"/>
                  </a:lnTo>
                  <a:lnTo>
                    <a:pt x="382" y="330"/>
                  </a:lnTo>
                  <a:lnTo>
                    <a:pt x="379" y="331"/>
                  </a:lnTo>
                  <a:lnTo>
                    <a:pt x="378" y="333"/>
                  </a:lnTo>
                  <a:lnTo>
                    <a:pt x="377" y="337"/>
                  </a:lnTo>
                  <a:lnTo>
                    <a:pt x="376" y="343"/>
                  </a:lnTo>
                  <a:lnTo>
                    <a:pt x="376" y="349"/>
                  </a:lnTo>
                  <a:lnTo>
                    <a:pt x="377" y="355"/>
                  </a:lnTo>
                  <a:lnTo>
                    <a:pt x="378" y="360"/>
                  </a:lnTo>
                  <a:lnTo>
                    <a:pt x="381" y="365"/>
                  </a:lnTo>
                  <a:lnTo>
                    <a:pt x="383" y="370"/>
                  </a:lnTo>
                  <a:lnTo>
                    <a:pt x="387" y="372"/>
                  </a:lnTo>
                  <a:lnTo>
                    <a:pt x="390" y="375"/>
                  </a:lnTo>
                  <a:lnTo>
                    <a:pt x="395" y="375"/>
                  </a:lnTo>
                  <a:lnTo>
                    <a:pt x="400" y="375"/>
                  </a:lnTo>
                  <a:lnTo>
                    <a:pt x="403" y="376"/>
                  </a:lnTo>
                  <a:lnTo>
                    <a:pt x="406" y="378"/>
                  </a:lnTo>
                  <a:lnTo>
                    <a:pt x="408" y="382"/>
                  </a:lnTo>
                  <a:lnTo>
                    <a:pt x="410" y="389"/>
                  </a:lnTo>
                  <a:lnTo>
                    <a:pt x="415" y="397"/>
                  </a:lnTo>
                  <a:lnTo>
                    <a:pt x="419" y="404"/>
                  </a:lnTo>
                  <a:lnTo>
                    <a:pt x="421" y="412"/>
                  </a:lnTo>
                  <a:lnTo>
                    <a:pt x="422" y="421"/>
                  </a:lnTo>
                  <a:lnTo>
                    <a:pt x="421" y="433"/>
                  </a:lnTo>
                  <a:lnTo>
                    <a:pt x="422" y="440"/>
                  </a:lnTo>
                  <a:lnTo>
                    <a:pt x="423" y="447"/>
                  </a:lnTo>
                  <a:lnTo>
                    <a:pt x="426" y="453"/>
                  </a:lnTo>
                  <a:lnTo>
                    <a:pt x="429" y="459"/>
                  </a:lnTo>
                  <a:lnTo>
                    <a:pt x="435" y="470"/>
                  </a:lnTo>
                  <a:lnTo>
                    <a:pt x="440" y="480"/>
                  </a:lnTo>
                  <a:lnTo>
                    <a:pt x="441" y="486"/>
                  </a:lnTo>
                  <a:lnTo>
                    <a:pt x="440" y="491"/>
                  </a:lnTo>
                  <a:lnTo>
                    <a:pt x="438" y="496"/>
                  </a:lnTo>
                  <a:lnTo>
                    <a:pt x="435" y="501"/>
                  </a:lnTo>
                  <a:lnTo>
                    <a:pt x="428" y="511"/>
                  </a:lnTo>
                  <a:lnTo>
                    <a:pt x="420" y="522"/>
                  </a:lnTo>
                  <a:lnTo>
                    <a:pt x="413" y="535"/>
                  </a:lnTo>
                  <a:lnTo>
                    <a:pt x="407" y="551"/>
                  </a:lnTo>
                  <a:lnTo>
                    <a:pt x="401" y="564"/>
                  </a:lnTo>
                  <a:lnTo>
                    <a:pt x="395" y="574"/>
                  </a:lnTo>
                  <a:lnTo>
                    <a:pt x="388" y="583"/>
                  </a:lnTo>
                  <a:lnTo>
                    <a:pt x="378" y="591"/>
                  </a:lnTo>
                  <a:lnTo>
                    <a:pt x="373" y="595"/>
                  </a:lnTo>
                  <a:lnTo>
                    <a:pt x="369" y="598"/>
                  </a:lnTo>
                  <a:lnTo>
                    <a:pt x="365" y="599"/>
                  </a:lnTo>
                  <a:lnTo>
                    <a:pt x="360" y="601"/>
                  </a:lnTo>
                  <a:lnTo>
                    <a:pt x="352" y="601"/>
                  </a:lnTo>
                  <a:lnTo>
                    <a:pt x="345" y="602"/>
                  </a:lnTo>
                  <a:lnTo>
                    <a:pt x="337" y="604"/>
                  </a:lnTo>
                  <a:lnTo>
                    <a:pt x="326" y="608"/>
                  </a:lnTo>
                  <a:lnTo>
                    <a:pt x="314" y="612"/>
                  </a:lnTo>
                  <a:lnTo>
                    <a:pt x="302" y="616"/>
                  </a:lnTo>
                  <a:lnTo>
                    <a:pt x="288" y="621"/>
                  </a:lnTo>
                  <a:lnTo>
                    <a:pt x="272" y="626"/>
                  </a:lnTo>
                  <a:lnTo>
                    <a:pt x="264" y="630"/>
                  </a:lnTo>
                  <a:lnTo>
                    <a:pt x="256" y="636"/>
                  </a:lnTo>
                  <a:lnTo>
                    <a:pt x="247" y="645"/>
                  </a:lnTo>
                  <a:lnTo>
                    <a:pt x="240" y="653"/>
                  </a:lnTo>
                  <a:lnTo>
                    <a:pt x="228" y="671"/>
                  </a:lnTo>
                  <a:lnTo>
                    <a:pt x="221" y="683"/>
                  </a:lnTo>
                  <a:lnTo>
                    <a:pt x="220" y="688"/>
                  </a:lnTo>
                  <a:lnTo>
                    <a:pt x="219" y="694"/>
                  </a:lnTo>
                  <a:lnTo>
                    <a:pt x="218" y="702"/>
                  </a:lnTo>
                  <a:lnTo>
                    <a:pt x="218" y="709"/>
                  </a:lnTo>
                  <a:lnTo>
                    <a:pt x="217" y="723"/>
                  </a:lnTo>
                  <a:lnTo>
                    <a:pt x="214" y="734"/>
                  </a:lnTo>
                  <a:lnTo>
                    <a:pt x="213" y="738"/>
                  </a:lnTo>
                  <a:lnTo>
                    <a:pt x="212" y="743"/>
                  </a:lnTo>
                  <a:lnTo>
                    <a:pt x="211" y="748"/>
                  </a:lnTo>
                  <a:lnTo>
                    <a:pt x="212" y="753"/>
                  </a:lnTo>
                  <a:lnTo>
                    <a:pt x="212" y="759"/>
                  </a:lnTo>
                  <a:lnTo>
                    <a:pt x="214" y="762"/>
                  </a:lnTo>
                  <a:lnTo>
                    <a:pt x="215" y="767"/>
                  </a:lnTo>
                  <a:lnTo>
                    <a:pt x="219" y="769"/>
                  </a:lnTo>
                  <a:lnTo>
                    <a:pt x="224" y="775"/>
                  </a:lnTo>
                  <a:lnTo>
                    <a:pt x="226" y="782"/>
                  </a:lnTo>
                  <a:lnTo>
                    <a:pt x="228" y="792"/>
                  </a:lnTo>
                  <a:lnTo>
                    <a:pt x="230" y="804"/>
                  </a:lnTo>
                  <a:lnTo>
                    <a:pt x="231" y="810"/>
                  </a:lnTo>
                  <a:lnTo>
                    <a:pt x="233" y="816"/>
                  </a:lnTo>
                  <a:lnTo>
                    <a:pt x="237" y="820"/>
                  </a:lnTo>
                  <a:lnTo>
                    <a:pt x="240" y="825"/>
                  </a:lnTo>
                  <a:lnTo>
                    <a:pt x="249" y="835"/>
                  </a:lnTo>
                  <a:lnTo>
                    <a:pt x="256" y="842"/>
                  </a:lnTo>
                  <a:lnTo>
                    <a:pt x="258" y="845"/>
                  </a:lnTo>
                  <a:lnTo>
                    <a:pt x="259" y="850"/>
                  </a:lnTo>
                  <a:lnTo>
                    <a:pt x="261" y="855"/>
                  </a:lnTo>
                  <a:lnTo>
                    <a:pt x="259" y="860"/>
                  </a:lnTo>
                  <a:lnTo>
                    <a:pt x="256" y="869"/>
                  </a:lnTo>
                  <a:lnTo>
                    <a:pt x="252" y="879"/>
                  </a:lnTo>
                  <a:lnTo>
                    <a:pt x="251" y="882"/>
                  </a:lnTo>
                  <a:lnTo>
                    <a:pt x="249" y="886"/>
                  </a:lnTo>
                  <a:lnTo>
                    <a:pt x="247" y="888"/>
                  </a:lnTo>
                  <a:lnTo>
                    <a:pt x="245" y="888"/>
                  </a:lnTo>
                  <a:lnTo>
                    <a:pt x="243" y="888"/>
                  </a:lnTo>
                  <a:lnTo>
                    <a:pt x="240" y="887"/>
                  </a:lnTo>
                  <a:lnTo>
                    <a:pt x="238" y="885"/>
                  </a:lnTo>
                  <a:lnTo>
                    <a:pt x="236" y="881"/>
                  </a:lnTo>
                  <a:lnTo>
                    <a:pt x="232" y="879"/>
                  </a:lnTo>
                  <a:lnTo>
                    <a:pt x="228" y="876"/>
                  </a:lnTo>
                  <a:lnTo>
                    <a:pt x="225" y="876"/>
                  </a:lnTo>
                  <a:lnTo>
                    <a:pt x="221" y="876"/>
                  </a:lnTo>
                  <a:lnTo>
                    <a:pt x="218" y="879"/>
                  </a:lnTo>
                  <a:lnTo>
                    <a:pt x="214" y="882"/>
                  </a:lnTo>
                  <a:lnTo>
                    <a:pt x="211" y="886"/>
                  </a:lnTo>
                  <a:lnTo>
                    <a:pt x="208" y="892"/>
                  </a:lnTo>
                  <a:lnTo>
                    <a:pt x="201" y="906"/>
                  </a:lnTo>
                  <a:lnTo>
                    <a:pt x="193" y="924"/>
                  </a:lnTo>
                  <a:lnTo>
                    <a:pt x="189" y="935"/>
                  </a:lnTo>
                  <a:lnTo>
                    <a:pt x="186" y="944"/>
                  </a:lnTo>
                  <a:lnTo>
                    <a:pt x="183" y="954"/>
                  </a:lnTo>
                  <a:lnTo>
                    <a:pt x="182" y="962"/>
                  </a:lnTo>
                  <a:lnTo>
                    <a:pt x="181" y="969"/>
                  </a:lnTo>
                  <a:lnTo>
                    <a:pt x="182" y="974"/>
                  </a:lnTo>
                  <a:lnTo>
                    <a:pt x="182" y="977"/>
                  </a:lnTo>
                  <a:lnTo>
                    <a:pt x="184" y="980"/>
                  </a:lnTo>
                  <a:lnTo>
                    <a:pt x="186" y="982"/>
                  </a:lnTo>
                  <a:lnTo>
                    <a:pt x="189" y="983"/>
                  </a:lnTo>
                  <a:lnTo>
                    <a:pt x="193" y="983"/>
                  </a:lnTo>
                  <a:lnTo>
                    <a:pt x="196" y="983"/>
                  </a:lnTo>
                  <a:lnTo>
                    <a:pt x="205" y="984"/>
                  </a:lnTo>
                  <a:lnTo>
                    <a:pt x="211" y="987"/>
                  </a:lnTo>
                  <a:lnTo>
                    <a:pt x="213" y="989"/>
                  </a:lnTo>
                  <a:lnTo>
                    <a:pt x="214" y="992"/>
                  </a:lnTo>
                  <a:lnTo>
                    <a:pt x="214" y="995"/>
                  </a:lnTo>
                  <a:lnTo>
                    <a:pt x="213" y="1000"/>
                  </a:lnTo>
                  <a:lnTo>
                    <a:pt x="209" y="1009"/>
                  </a:lnTo>
                  <a:lnTo>
                    <a:pt x="203" y="1017"/>
                  </a:lnTo>
                  <a:lnTo>
                    <a:pt x="198" y="1025"/>
                  </a:lnTo>
                  <a:lnTo>
                    <a:pt x="189" y="1033"/>
                  </a:lnTo>
                  <a:lnTo>
                    <a:pt x="182" y="1045"/>
                  </a:lnTo>
                  <a:lnTo>
                    <a:pt x="175" y="1058"/>
                  </a:lnTo>
                  <a:lnTo>
                    <a:pt x="169" y="1072"/>
                  </a:lnTo>
                  <a:lnTo>
                    <a:pt x="161" y="1083"/>
                  </a:lnTo>
                  <a:lnTo>
                    <a:pt x="154" y="1090"/>
                  </a:lnTo>
                  <a:lnTo>
                    <a:pt x="145" y="1095"/>
                  </a:lnTo>
                  <a:lnTo>
                    <a:pt x="136" y="1099"/>
                  </a:lnTo>
                  <a:lnTo>
                    <a:pt x="121" y="1102"/>
                  </a:lnTo>
                  <a:lnTo>
                    <a:pt x="114" y="1105"/>
                  </a:lnTo>
                  <a:lnTo>
                    <a:pt x="107" y="1108"/>
                  </a:lnTo>
                  <a:lnTo>
                    <a:pt x="101" y="1110"/>
                  </a:lnTo>
                  <a:lnTo>
                    <a:pt x="97" y="1114"/>
                  </a:lnTo>
                  <a:lnTo>
                    <a:pt x="93" y="1118"/>
                  </a:lnTo>
                  <a:lnTo>
                    <a:pt x="91" y="1121"/>
                  </a:lnTo>
                  <a:lnTo>
                    <a:pt x="89" y="1125"/>
                  </a:lnTo>
                  <a:lnTo>
                    <a:pt x="88" y="1128"/>
                  </a:lnTo>
                  <a:lnTo>
                    <a:pt x="99" y="1143"/>
                  </a:lnTo>
                  <a:lnTo>
                    <a:pt x="113" y="1162"/>
                  </a:lnTo>
                  <a:lnTo>
                    <a:pt x="113" y="1164"/>
                  </a:lnTo>
                  <a:lnTo>
                    <a:pt x="113" y="1166"/>
                  </a:lnTo>
                  <a:lnTo>
                    <a:pt x="112" y="1167"/>
                  </a:lnTo>
                  <a:lnTo>
                    <a:pt x="111" y="1170"/>
                  </a:lnTo>
                  <a:lnTo>
                    <a:pt x="106" y="1172"/>
                  </a:lnTo>
                  <a:lnTo>
                    <a:pt x="101" y="1175"/>
                  </a:lnTo>
                  <a:lnTo>
                    <a:pt x="95" y="1177"/>
                  </a:lnTo>
                  <a:lnTo>
                    <a:pt x="89" y="1179"/>
                  </a:lnTo>
                  <a:lnTo>
                    <a:pt x="83" y="1183"/>
                  </a:lnTo>
                  <a:lnTo>
                    <a:pt x="80" y="1189"/>
                  </a:lnTo>
                  <a:lnTo>
                    <a:pt x="74" y="1203"/>
                  </a:lnTo>
                  <a:lnTo>
                    <a:pt x="69" y="1221"/>
                  </a:lnTo>
                  <a:lnTo>
                    <a:pt x="68" y="1229"/>
                  </a:lnTo>
                  <a:lnTo>
                    <a:pt x="67" y="1238"/>
                  </a:lnTo>
                  <a:lnTo>
                    <a:pt x="67" y="1246"/>
                  </a:lnTo>
                  <a:lnTo>
                    <a:pt x="68" y="1252"/>
                  </a:lnTo>
                  <a:lnTo>
                    <a:pt x="69" y="1258"/>
                  </a:lnTo>
                  <a:lnTo>
                    <a:pt x="69" y="1263"/>
                  </a:lnTo>
                  <a:lnTo>
                    <a:pt x="69" y="1267"/>
                  </a:lnTo>
                  <a:lnTo>
                    <a:pt x="68" y="1271"/>
                  </a:lnTo>
                  <a:lnTo>
                    <a:pt x="64" y="1278"/>
                  </a:lnTo>
                  <a:lnTo>
                    <a:pt x="60" y="1285"/>
                  </a:lnTo>
                  <a:lnTo>
                    <a:pt x="57" y="1296"/>
                  </a:lnTo>
                  <a:lnTo>
                    <a:pt x="56" y="1308"/>
                  </a:lnTo>
                  <a:lnTo>
                    <a:pt x="56" y="1320"/>
                  </a:lnTo>
                  <a:lnTo>
                    <a:pt x="53" y="1330"/>
                  </a:lnTo>
                  <a:lnTo>
                    <a:pt x="50" y="1341"/>
                  </a:lnTo>
                  <a:lnTo>
                    <a:pt x="50" y="1353"/>
                  </a:lnTo>
                  <a:lnTo>
                    <a:pt x="50" y="1359"/>
                  </a:lnTo>
                  <a:lnTo>
                    <a:pt x="49" y="1365"/>
                  </a:lnTo>
                  <a:lnTo>
                    <a:pt x="49" y="1371"/>
                  </a:lnTo>
                  <a:lnTo>
                    <a:pt x="47" y="1376"/>
                  </a:lnTo>
                  <a:lnTo>
                    <a:pt x="39" y="1385"/>
                  </a:lnTo>
                  <a:lnTo>
                    <a:pt x="30" y="1395"/>
                  </a:lnTo>
                  <a:lnTo>
                    <a:pt x="19" y="1404"/>
                  </a:lnTo>
                  <a:lnTo>
                    <a:pt x="7" y="1414"/>
                  </a:lnTo>
                  <a:lnTo>
                    <a:pt x="3" y="1419"/>
                  </a:lnTo>
                  <a:lnTo>
                    <a:pt x="0" y="1425"/>
                  </a:lnTo>
                  <a:lnTo>
                    <a:pt x="0" y="1433"/>
                  </a:lnTo>
                  <a:lnTo>
                    <a:pt x="0" y="1440"/>
                  </a:lnTo>
                  <a:lnTo>
                    <a:pt x="3" y="1447"/>
                  </a:lnTo>
                  <a:lnTo>
                    <a:pt x="6" y="1454"/>
                  </a:lnTo>
                  <a:lnTo>
                    <a:pt x="11" y="1460"/>
                  </a:lnTo>
                  <a:lnTo>
                    <a:pt x="17" y="1465"/>
                  </a:lnTo>
                  <a:lnTo>
                    <a:pt x="22" y="1469"/>
                  </a:lnTo>
                  <a:lnTo>
                    <a:pt x="25" y="1473"/>
                  </a:lnTo>
                  <a:lnTo>
                    <a:pt x="28" y="1478"/>
                  </a:lnTo>
                  <a:lnTo>
                    <a:pt x="28" y="1481"/>
                  </a:lnTo>
                  <a:lnTo>
                    <a:pt x="26" y="1485"/>
                  </a:lnTo>
                  <a:lnTo>
                    <a:pt x="23" y="1488"/>
                  </a:lnTo>
                  <a:lnTo>
                    <a:pt x="19" y="1493"/>
                  </a:lnTo>
                  <a:lnTo>
                    <a:pt x="14" y="1498"/>
                  </a:lnTo>
                  <a:lnTo>
                    <a:pt x="12" y="1500"/>
                  </a:lnTo>
                  <a:lnTo>
                    <a:pt x="11" y="1504"/>
                  </a:lnTo>
                  <a:lnTo>
                    <a:pt x="10" y="1507"/>
                  </a:lnTo>
                  <a:lnTo>
                    <a:pt x="10" y="1510"/>
                  </a:lnTo>
                  <a:lnTo>
                    <a:pt x="11" y="1517"/>
                  </a:lnTo>
                  <a:lnTo>
                    <a:pt x="13" y="1524"/>
                  </a:lnTo>
                  <a:lnTo>
                    <a:pt x="18" y="1530"/>
                  </a:lnTo>
                  <a:lnTo>
                    <a:pt x="24" y="1536"/>
                  </a:lnTo>
                  <a:lnTo>
                    <a:pt x="31" y="1540"/>
                  </a:lnTo>
                  <a:lnTo>
                    <a:pt x="38" y="1542"/>
                  </a:lnTo>
                  <a:lnTo>
                    <a:pt x="51" y="1544"/>
                  </a:lnTo>
                  <a:lnTo>
                    <a:pt x="62" y="1549"/>
                  </a:lnTo>
                  <a:lnTo>
                    <a:pt x="72" y="1554"/>
                  </a:lnTo>
                  <a:lnTo>
                    <a:pt x="80" y="1561"/>
                  </a:lnTo>
                  <a:lnTo>
                    <a:pt x="85" y="1564"/>
                  </a:lnTo>
                  <a:lnTo>
                    <a:pt x="91" y="1566"/>
                  </a:lnTo>
                  <a:lnTo>
                    <a:pt x="98" y="1568"/>
                  </a:lnTo>
                  <a:lnTo>
                    <a:pt x="104" y="1568"/>
                  </a:lnTo>
                  <a:lnTo>
                    <a:pt x="119" y="1569"/>
                  </a:lnTo>
                  <a:lnTo>
                    <a:pt x="133" y="1568"/>
                  </a:lnTo>
                  <a:lnTo>
                    <a:pt x="145" y="1569"/>
                  </a:lnTo>
                  <a:lnTo>
                    <a:pt x="154" y="1572"/>
                  </a:lnTo>
                  <a:lnTo>
                    <a:pt x="161" y="1575"/>
                  </a:lnTo>
                  <a:lnTo>
                    <a:pt x="165" y="1581"/>
                  </a:lnTo>
                  <a:lnTo>
                    <a:pt x="171" y="1586"/>
                  </a:lnTo>
                  <a:lnTo>
                    <a:pt x="176" y="1588"/>
                  </a:lnTo>
                  <a:lnTo>
                    <a:pt x="182" y="1589"/>
                  </a:lnTo>
                  <a:lnTo>
                    <a:pt x="188" y="1588"/>
                  </a:lnTo>
                  <a:lnTo>
                    <a:pt x="199" y="1578"/>
                  </a:lnTo>
                  <a:lnTo>
                    <a:pt x="213" y="1562"/>
                  </a:lnTo>
                  <a:lnTo>
                    <a:pt x="223" y="1557"/>
                  </a:lnTo>
                  <a:lnTo>
                    <a:pt x="228" y="1555"/>
                  </a:lnTo>
                  <a:lnTo>
                    <a:pt x="230" y="1556"/>
                  </a:lnTo>
                  <a:lnTo>
                    <a:pt x="231" y="1557"/>
                  </a:lnTo>
                  <a:lnTo>
                    <a:pt x="232" y="1560"/>
                  </a:lnTo>
                  <a:lnTo>
                    <a:pt x="231" y="1562"/>
                  </a:lnTo>
                  <a:lnTo>
                    <a:pt x="224" y="1572"/>
                  </a:lnTo>
                  <a:lnTo>
                    <a:pt x="214" y="1581"/>
                  </a:lnTo>
                  <a:lnTo>
                    <a:pt x="213" y="1584"/>
                  </a:lnTo>
                  <a:lnTo>
                    <a:pt x="214" y="1586"/>
                  </a:lnTo>
                  <a:lnTo>
                    <a:pt x="217" y="1588"/>
                  </a:lnTo>
                  <a:lnTo>
                    <a:pt x="220" y="1592"/>
                  </a:lnTo>
                  <a:lnTo>
                    <a:pt x="231" y="1598"/>
                  </a:lnTo>
                  <a:lnTo>
                    <a:pt x="242" y="1605"/>
                  </a:lnTo>
                  <a:lnTo>
                    <a:pt x="251" y="1612"/>
                  </a:lnTo>
                  <a:lnTo>
                    <a:pt x="258" y="1620"/>
                  </a:lnTo>
                  <a:lnTo>
                    <a:pt x="263" y="1629"/>
                  </a:lnTo>
                  <a:lnTo>
                    <a:pt x="265" y="1638"/>
                  </a:lnTo>
                  <a:lnTo>
                    <a:pt x="269" y="1648"/>
                  </a:lnTo>
                  <a:lnTo>
                    <a:pt x="271" y="1655"/>
                  </a:lnTo>
                  <a:lnTo>
                    <a:pt x="274" y="1658"/>
                  </a:lnTo>
                  <a:lnTo>
                    <a:pt x="276" y="1661"/>
                  </a:lnTo>
                  <a:lnTo>
                    <a:pt x="278" y="1662"/>
                  </a:lnTo>
                  <a:lnTo>
                    <a:pt x="283" y="1662"/>
                  </a:lnTo>
                  <a:lnTo>
                    <a:pt x="289" y="1661"/>
                  </a:lnTo>
                  <a:lnTo>
                    <a:pt x="294" y="1660"/>
                  </a:lnTo>
                  <a:lnTo>
                    <a:pt x="300" y="1656"/>
                  </a:lnTo>
                  <a:lnTo>
                    <a:pt x="307" y="1651"/>
                  </a:lnTo>
                  <a:lnTo>
                    <a:pt x="318" y="1645"/>
                  </a:lnTo>
                  <a:lnTo>
                    <a:pt x="330" y="1641"/>
                  </a:lnTo>
                  <a:lnTo>
                    <a:pt x="341" y="1637"/>
                  </a:lnTo>
                  <a:lnTo>
                    <a:pt x="353" y="1633"/>
                  </a:lnTo>
                  <a:lnTo>
                    <a:pt x="365" y="1631"/>
                  </a:lnTo>
                  <a:lnTo>
                    <a:pt x="375" y="1629"/>
                  </a:lnTo>
                  <a:lnTo>
                    <a:pt x="379" y="1627"/>
                  </a:lnTo>
                  <a:lnTo>
                    <a:pt x="383" y="1627"/>
                  </a:lnTo>
                  <a:lnTo>
                    <a:pt x="385" y="1629"/>
                  </a:lnTo>
                  <a:lnTo>
                    <a:pt x="387" y="1630"/>
                  </a:lnTo>
                  <a:lnTo>
                    <a:pt x="388" y="1636"/>
                  </a:lnTo>
                  <a:lnTo>
                    <a:pt x="387" y="1643"/>
                  </a:lnTo>
                  <a:lnTo>
                    <a:pt x="383" y="1652"/>
                  </a:lnTo>
                  <a:lnTo>
                    <a:pt x="379" y="1664"/>
                  </a:lnTo>
                  <a:lnTo>
                    <a:pt x="378" y="1670"/>
                  </a:lnTo>
                  <a:lnTo>
                    <a:pt x="377" y="1676"/>
                  </a:lnTo>
                  <a:lnTo>
                    <a:pt x="377" y="1682"/>
                  </a:lnTo>
                  <a:lnTo>
                    <a:pt x="378" y="1687"/>
                  </a:lnTo>
                  <a:lnTo>
                    <a:pt x="381" y="1692"/>
                  </a:lnTo>
                  <a:lnTo>
                    <a:pt x="382" y="1695"/>
                  </a:lnTo>
                  <a:lnTo>
                    <a:pt x="385" y="1698"/>
                  </a:lnTo>
                  <a:lnTo>
                    <a:pt x="389" y="1699"/>
                  </a:lnTo>
                  <a:lnTo>
                    <a:pt x="396" y="1701"/>
                  </a:lnTo>
                  <a:lnTo>
                    <a:pt x="401" y="1704"/>
                  </a:lnTo>
                  <a:lnTo>
                    <a:pt x="404" y="1708"/>
                  </a:lnTo>
                  <a:lnTo>
                    <a:pt x="407" y="1715"/>
                  </a:lnTo>
                  <a:lnTo>
                    <a:pt x="409" y="1725"/>
                  </a:lnTo>
                  <a:lnTo>
                    <a:pt x="410" y="1733"/>
                  </a:lnTo>
                  <a:lnTo>
                    <a:pt x="412" y="1738"/>
                  </a:lnTo>
                  <a:lnTo>
                    <a:pt x="414" y="1742"/>
                  </a:lnTo>
                  <a:lnTo>
                    <a:pt x="415" y="1744"/>
                  </a:lnTo>
                  <a:lnTo>
                    <a:pt x="419" y="1746"/>
                  </a:lnTo>
                  <a:lnTo>
                    <a:pt x="423" y="1750"/>
                  </a:lnTo>
                  <a:lnTo>
                    <a:pt x="428" y="1753"/>
                  </a:lnTo>
                  <a:lnTo>
                    <a:pt x="432" y="1761"/>
                  </a:lnTo>
                  <a:lnTo>
                    <a:pt x="434" y="1774"/>
                  </a:lnTo>
                  <a:lnTo>
                    <a:pt x="436" y="1782"/>
                  </a:lnTo>
                  <a:lnTo>
                    <a:pt x="438" y="1788"/>
                  </a:lnTo>
                  <a:lnTo>
                    <a:pt x="440" y="1794"/>
                  </a:lnTo>
                  <a:lnTo>
                    <a:pt x="444" y="1800"/>
                  </a:lnTo>
                  <a:lnTo>
                    <a:pt x="450" y="1808"/>
                  </a:lnTo>
                  <a:lnTo>
                    <a:pt x="458" y="1816"/>
                  </a:lnTo>
                  <a:lnTo>
                    <a:pt x="463" y="1821"/>
                  </a:lnTo>
                  <a:lnTo>
                    <a:pt x="466" y="1825"/>
                  </a:lnTo>
                  <a:lnTo>
                    <a:pt x="469" y="1830"/>
                  </a:lnTo>
                  <a:lnTo>
                    <a:pt x="470" y="1833"/>
                  </a:lnTo>
                  <a:lnTo>
                    <a:pt x="470" y="1838"/>
                  </a:lnTo>
                  <a:lnTo>
                    <a:pt x="469" y="1843"/>
                  </a:lnTo>
                  <a:lnTo>
                    <a:pt x="466" y="1846"/>
                  </a:lnTo>
                  <a:lnTo>
                    <a:pt x="461" y="1851"/>
                  </a:lnTo>
                  <a:lnTo>
                    <a:pt x="457" y="1856"/>
                  </a:lnTo>
                  <a:lnTo>
                    <a:pt x="453" y="1862"/>
                  </a:lnTo>
                  <a:lnTo>
                    <a:pt x="452" y="1868"/>
                  </a:lnTo>
                  <a:lnTo>
                    <a:pt x="451" y="1874"/>
                  </a:lnTo>
                  <a:lnTo>
                    <a:pt x="451" y="1879"/>
                  </a:lnTo>
                  <a:lnTo>
                    <a:pt x="452" y="1884"/>
                  </a:lnTo>
                  <a:lnTo>
                    <a:pt x="453" y="1890"/>
                  </a:lnTo>
                  <a:lnTo>
                    <a:pt x="456" y="1895"/>
                  </a:lnTo>
                  <a:lnTo>
                    <a:pt x="461" y="1903"/>
                  </a:lnTo>
                  <a:lnTo>
                    <a:pt x="465" y="1912"/>
                  </a:lnTo>
                  <a:lnTo>
                    <a:pt x="467" y="1922"/>
                  </a:lnTo>
                  <a:lnTo>
                    <a:pt x="469" y="1933"/>
                  </a:lnTo>
                  <a:lnTo>
                    <a:pt x="469" y="1939"/>
                  </a:lnTo>
                  <a:lnTo>
                    <a:pt x="470" y="1945"/>
                  </a:lnTo>
                  <a:lnTo>
                    <a:pt x="472" y="1951"/>
                  </a:lnTo>
                  <a:lnTo>
                    <a:pt x="475" y="1958"/>
                  </a:lnTo>
                  <a:lnTo>
                    <a:pt x="482" y="1971"/>
                  </a:lnTo>
                  <a:lnTo>
                    <a:pt x="492" y="1985"/>
                  </a:lnTo>
                  <a:lnTo>
                    <a:pt x="498" y="1992"/>
                  </a:lnTo>
                  <a:lnTo>
                    <a:pt x="502" y="2001"/>
                  </a:lnTo>
                  <a:lnTo>
                    <a:pt x="505" y="2009"/>
                  </a:lnTo>
                  <a:lnTo>
                    <a:pt x="508" y="2017"/>
                  </a:lnTo>
                  <a:lnTo>
                    <a:pt x="510" y="2024"/>
                  </a:lnTo>
                  <a:lnTo>
                    <a:pt x="513" y="2032"/>
                  </a:lnTo>
                  <a:lnTo>
                    <a:pt x="515" y="2039"/>
                  </a:lnTo>
                  <a:lnTo>
                    <a:pt x="519" y="2045"/>
                  </a:lnTo>
                  <a:lnTo>
                    <a:pt x="526" y="2051"/>
                  </a:lnTo>
                  <a:lnTo>
                    <a:pt x="534" y="2057"/>
                  </a:lnTo>
                  <a:lnTo>
                    <a:pt x="543" y="2060"/>
                  </a:lnTo>
                  <a:lnTo>
                    <a:pt x="555" y="2064"/>
                  </a:lnTo>
                  <a:lnTo>
                    <a:pt x="558" y="2063"/>
                  </a:lnTo>
                  <a:lnTo>
                    <a:pt x="560" y="2061"/>
                  </a:lnTo>
                  <a:lnTo>
                    <a:pt x="561" y="2060"/>
                  </a:lnTo>
                  <a:lnTo>
                    <a:pt x="562" y="2059"/>
                  </a:lnTo>
                  <a:lnTo>
                    <a:pt x="564" y="2057"/>
                  </a:lnTo>
                  <a:lnTo>
                    <a:pt x="564" y="2053"/>
                  </a:lnTo>
                  <a:lnTo>
                    <a:pt x="564" y="2047"/>
                  </a:lnTo>
                  <a:lnTo>
                    <a:pt x="561" y="2042"/>
                  </a:lnTo>
                  <a:lnTo>
                    <a:pt x="559" y="2040"/>
                  </a:lnTo>
                  <a:lnTo>
                    <a:pt x="555" y="2038"/>
                  </a:lnTo>
                  <a:lnTo>
                    <a:pt x="553" y="2034"/>
                  </a:lnTo>
                  <a:lnTo>
                    <a:pt x="551" y="2030"/>
                  </a:lnTo>
                  <a:lnTo>
                    <a:pt x="549" y="2026"/>
                  </a:lnTo>
                  <a:lnTo>
                    <a:pt x="552" y="2021"/>
                  </a:lnTo>
                  <a:lnTo>
                    <a:pt x="553" y="2020"/>
                  </a:lnTo>
                  <a:lnTo>
                    <a:pt x="555" y="2019"/>
                  </a:lnTo>
                  <a:lnTo>
                    <a:pt x="559" y="2017"/>
                  </a:lnTo>
                  <a:lnTo>
                    <a:pt x="561" y="2017"/>
                  </a:lnTo>
                  <a:lnTo>
                    <a:pt x="565" y="2019"/>
                  </a:lnTo>
                  <a:lnTo>
                    <a:pt x="568" y="2020"/>
                  </a:lnTo>
                  <a:lnTo>
                    <a:pt x="572" y="2021"/>
                  </a:lnTo>
                  <a:lnTo>
                    <a:pt x="574" y="2023"/>
                  </a:lnTo>
                  <a:lnTo>
                    <a:pt x="578" y="2027"/>
                  </a:lnTo>
                  <a:lnTo>
                    <a:pt x="584" y="2030"/>
                  </a:lnTo>
                  <a:lnTo>
                    <a:pt x="587" y="2033"/>
                  </a:lnTo>
                  <a:lnTo>
                    <a:pt x="592" y="2034"/>
                  </a:lnTo>
                  <a:lnTo>
                    <a:pt x="597" y="2034"/>
                  </a:lnTo>
                  <a:lnTo>
                    <a:pt x="602" y="2033"/>
                  </a:lnTo>
                  <a:lnTo>
                    <a:pt x="604" y="2032"/>
                  </a:lnTo>
                  <a:lnTo>
                    <a:pt x="606" y="2030"/>
                  </a:lnTo>
                  <a:lnTo>
                    <a:pt x="608" y="2028"/>
                  </a:lnTo>
                  <a:lnTo>
                    <a:pt x="608" y="2026"/>
                  </a:lnTo>
                  <a:lnTo>
                    <a:pt x="608" y="2021"/>
                  </a:lnTo>
                  <a:lnTo>
                    <a:pt x="608" y="2015"/>
                  </a:lnTo>
                  <a:lnTo>
                    <a:pt x="603" y="2004"/>
                  </a:lnTo>
                  <a:lnTo>
                    <a:pt x="599" y="1996"/>
                  </a:lnTo>
                  <a:lnTo>
                    <a:pt x="598" y="1994"/>
                  </a:lnTo>
                  <a:lnTo>
                    <a:pt x="598" y="1991"/>
                  </a:lnTo>
                  <a:lnTo>
                    <a:pt x="598" y="1988"/>
                  </a:lnTo>
                  <a:lnTo>
                    <a:pt x="601" y="1985"/>
                  </a:lnTo>
                  <a:lnTo>
                    <a:pt x="602" y="1983"/>
                  </a:lnTo>
                  <a:lnTo>
                    <a:pt x="605" y="1982"/>
                  </a:lnTo>
                  <a:lnTo>
                    <a:pt x="610" y="1982"/>
                  </a:lnTo>
                  <a:lnTo>
                    <a:pt x="616" y="1983"/>
                  </a:lnTo>
                  <a:lnTo>
                    <a:pt x="621" y="1985"/>
                  </a:lnTo>
                  <a:lnTo>
                    <a:pt x="626" y="1985"/>
                  </a:lnTo>
                  <a:lnTo>
                    <a:pt x="628" y="1984"/>
                  </a:lnTo>
                  <a:lnTo>
                    <a:pt x="630" y="1983"/>
                  </a:lnTo>
                  <a:lnTo>
                    <a:pt x="633" y="1980"/>
                  </a:lnTo>
                  <a:lnTo>
                    <a:pt x="635" y="1979"/>
                  </a:lnTo>
                  <a:lnTo>
                    <a:pt x="639" y="1978"/>
                  </a:lnTo>
                  <a:lnTo>
                    <a:pt x="643" y="1977"/>
                  </a:lnTo>
                  <a:lnTo>
                    <a:pt x="654" y="1977"/>
                  </a:lnTo>
                  <a:lnTo>
                    <a:pt x="665" y="1976"/>
                  </a:lnTo>
                  <a:lnTo>
                    <a:pt x="669" y="1975"/>
                  </a:lnTo>
                  <a:lnTo>
                    <a:pt x="674" y="1972"/>
                  </a:lnTo>
                  <a:lnTo>
                    <a:pt x="678" y="1970"/>
                  </a:lnTo>
                  <a:lnTo>
                    <a:pt x="681" y="1965"/>
                  </a:lnTo>
                  <a:lnTo>
                    <a:pt x="685" y="1957"/>
                  </a:lnTo>
                  <a:lnTo>
                    <a:pt x="689" y="1951"/>
                  </a:lnTo>
                  <a:lnTo>
                    <a:pt x="689" y="1947"/>
                  </a:lnTo>
                  <a:lnTo>
                    <a:pt x="689" y="1945"/>
                  </a:lnTo>
                  <a:lnTo>
                    <a:pt x="687" y="1942"/>
                  </a:lnTo>
                  <a:lnTo>
                    <a:pt x="686" y="1941"/>
                  </a:lnTo>
                  <a:lnTo>
                    <a:pt x="671" y="1933"/>
                  </a:lnTo>
                  <a:lnTo>
                    <a:pt x="653" y="1922"/>
                  </a:lnTo>
                  <a:lnTo>
                    <a:pt x="652" y="1920"/>
                  </a:lnTo>
                  <a:lnTo>
                    <a:pt x="650" y="1919"/>
                  </a:lnTo>
                  <a:lnTo>
                    <a:pt x="652" y="1916"/>
                  </a:lnTo>
                  <a:lnTo>
                    <a:pt x="653" y="1915"/>
                  </a:lnTo>
                  <a:lnTo>
                    <a:pt x="658" y="1914"/>
                  </a:lnTo>
                  <a:lnTo>
                    <a:pt x="667" y="1914"/>
                  </a:lnTo>
                  <a:lnTo>
                    <a:pt x="680" y="1916"/>
                  </a:lnTo>
                  <a:lnTo>
                    <a:pt x="697" y="1919"/>
                  </a:lnTo>
                  <a:lnTo>
                    <a:pt x="712" y="1922"/>
                  </a:lnTo>
                  <a:lnTo>
                    <a:pt x="723" y="1926"/>
                  </a:lnTo>
                  <a:lnTo>
                    <a:pt x="730" y="1931"/>
                  </a:lnTo>
                  <a:lnTo>
                    <a:pt x="736" y="1938"/>
                  </a:lnTo>
                  <a:lnTo>
                    <a:pt x="740" y="1946"/>
                  </a:lnTo>
                  <a:lnTo>
                    <a:pt x="742" y="1956"/>
                  </a:lnTo>
                  <a:lnTo>
                    <a:pt x="741" y="1964"/>
                  </a:lnTo>
                  <a:lnTo>
                    <a:pt x="737" y="1975"/>
                  </a:lnTo>
                  <a:lnTo>
                    <a:pt x="732" y="1985"/>
                  </a:lnTo>
                  <a:lnTo>
                    <a:pt x="728" y="1995"/>
                  </a:lnTo>
                  <a:lnTo>
                    <a:pt x="727" y="2000"/>
                  </a:lnTo>
                  <a:lnTo>
                    <a:pt x="728" y="2004"/>
                  </a:lnTo>
                  <a:lnTo>
                    <a:pt x="729" y="2008"/>
                  </a:lnTo>
                  <a:lnTo>
                    <a:pt x="730" y="2009"/>
                  </a:lnTo>
                  <a:lnTo>
                    <a:pt x="732" y="2010"/>
                  </a:lnTo>
                  <a:lnTo>
                    <a:pt x="736" y="2009"/>
                  </a:lnTo>
                  <a:lnTo>
                    <a:pt x="741" y="2007"/>
                  </a:lnTo>
                  <a:lnTo>
                    <a:pt x="746" y="2003"/>
                  </a:lnTo>
                  <a:lnTo>
                    <a:pt x="750" y="1998"/>
                  </a:lnTo>
                  <a:lnTo>
                    <a:pt x="755" y="1994"/>
                  </a:lnTo>
                  <a:lnTo>
                    <a:pt x="757" y="1988"/>
                  </a:lnTo>
                  <a:lnTo>
                    <a:pt x="760" y="1980"/>
                  </a:lnTo>
                  <a:lnTo>
                    <a:pt x="760" y="1973"/>
                  </a:lnTo>
                  <a:lnTo>
                    <a:pt x="760" y="1965"/>
                  </a:lnTo>
                  <a:lnTo>
                    <a:pt x="759" y="1957"/>
                  </a:lnTo>
                  <a:lnTo>
                    <a:pt x="756" y="1948"/>
                  </a:lnTo>
                  <a:lnTo>
                    <a:pt x="755" y="1940"/>
                  </a:lnTo>
                  <a:lnTo>
                    <a:pt x="753" y="1932"/>
                  </a:lnTo>
                  <a:lnTo>
                    <a:pt x="753" y="1925"/>
                  </a:lnTo>
                  <a:lnTo>
                    <a:pt x="753" y="1919"/>
                  </a:lnTo>
                  <a:lnTo>
                    <a:pt x="755" y="1908"/>
                  </a:lnTo>
                  <a:lnTo>
                    <a:pt x="756" y="1896"/>
                  </a:lnTo>
                  <a:lnTo>
                    <a:pt x="757" y="1884"/>
                  </a:lnTo>
                  <a:lnTo>
                    <a:pt x="760" y="1877"/>
                  </a:lnTo>
                  <a:lnTo>
                    <a:pt x="765" y="1875"/>
                  </a:lnTo>
                  <a:lnTo>
                    <a:pt x="775" y="1872"/>
                  </a:lnTo>
                  <a:lnTo>
                    <a:pt x="780" y="1871"/>
                  </a:lnTo>
                  <a:lnTo>
                    <a:pt x="785" y="1871"/>
                  </a:lnTo>
                  <a:lnTo>
                    <a:pt x="790" y="1872"/>
                  </a:lnTo>
                  <a:lnTo>
                    <a:pt x="791" y="1874"/>
                  </a:lnTo>
                  <a:lnTo>
                    <a:pt x="792" y="1876"/>
                  </a:lnTo>
                  <a:lnTo>
                    <a:pt x="792" y="1879"/>
                  </a:lnTo>
                  <a:lnTo>
                    <a:pt x="791" y="1884"/>
                  </a:lnTo>
                  <a:lnTo>
                    <a:pt x="788" y="1889"/>
                  </a:lnTo>
                  <a:lnTo>
                    <a:pt x="785" y="1896"/>
                  </a:lnTo>
                  <a:lnTo>
                    <a:pt x="780" y="1903"/>
                  </a:lnTo>
                  <a:lnTo>
                    <a:pt x="776" y="1912"/>
                  </a:lnTo>
                  <a:lnTo>
                    <a:pt x="775" y="1921"/>
                  </a:lnTo>
                  <a:lnTo>
                    <a:pt x="775" y="1923"/>
                  </a:lnTo>
                  <a:lnTo>
                    <a:pt x="778" y="1926"/>
                  </a:lnTo>
                  <a:lnTo>
                    <a:pt x="780" y="1928"/>
                  </a:lnTo>
                  <a:lnTo>
                    <a:pt x="782" y="1928"/>
                  </a:lnTo>
                  <a:lnTo>
                    <a:pt x="786" y="1928"/>
                  </a:lnTo>
                  <a:lnTo>
                    <a:pt x="790" y="1927"/>
                  </a:lnTo>
                  <a:lnTo>
                    <a:pt x="792" y="1923"/>
                  </a:lnTo>
                  <a:lnTo>
                    <a:pt x="794" y="1919"/>
                  </a:lnTo>
                  <a:lnTo>
                    <a:pt x="799" y="1908"/>
                  </a:lnTo>
                  <a:lnTo>
                    <a:pt x="806" y="1898"/>
                  </a:lnTo>
                  <a:lnTo>
                    <a:pt x="815" y="1890"/>
                  </a:lnTo>
                  <a:lnTo>
                    <a:pt x="823" y="1883"/>
                  </a:lnTo>
                  <a:lnTo>
                    <a:pt x="830" y="1877"/>
                  </a:lnTo>
                  <a:lnTo>
                    <a:pt x="836" y="1872"/>
                  </a:lnTo>
                  <a:lnTo>
                    <a:pt x="841" y="1868"/>
                  </a:lnTo>
                  <a:lnTo>
                    <a:pt x="842" y="1865"/>
                  </a:lnTo>
                  <a:lnTo>
                    <a:pt x="841" y="1849"/>
                  </a:lnTo>
                  <a:lnTo>
                    <a:pt x="841" y="1834"/>
                  </a:lnTo>
                  <a:lnTo>
                    <a:pt x="843" y="1822"/>
                  </a:lnTo>
                  <a:lnTo>
                    <a:pt x="845" y="1812"/>
                  </a:lnTo>
                  <a:lnTo>
                    <a:pt x="849" y="1805"/>
                  </a:lnTo>
                  <a:lnTo>
                    <a:pt x="854" y="1799"/>
                  </a:lnTo>
                  <a:lnTo>
                    <a:pt x="860" y="1794"/>
                  </a:lnTo>
                  <a:lnTo>
                    <a:pt x="867" y="1790"/>
                  </a:lnTo>
                  <a:lnTo>
                    <a:pt x="879" y="1789"/>
                  </a:lnTo>
                  <a:lnTo>
                    <a:pt x="892" y="1788"/>
                  </a:lnTo>
                  <a:lnTo>
                    <a:pt x="899" y="1787"/>
                  </a:lnTo>
                  <a:lnTo>
                    <a:pt x="907" y="1784"/>
                  </a:lnTo>
                  <a:lnTo>
                    <a:pt x="914" y="1781"/>
                  </a:lnTo>
                  <a:lnTo>
                    <a:pt x="921" y="1775"/>
                  </a:lnTo>
                  <a:lnTo>
                    <a:pt x="925" y="1771"/>
                  </a:lnTo>
                  <a:lnTo>
                    <a:pt x="927" y="1768"/>
                  </a:lnTo>
                  <a:lnTo>
                    <a:pt x="927" y="1763"/>
                  </a:lnTo>
                  <a:lnTo>
                    <a:pt x="927" y="1758"/>
                  </a:lnTo>
                  <a:lnTo>
                    <a:pt x="925" y="1748"/>
                  </a:lnTo>
                  <a:lnTo>
                    <a:pt x="920" y="1737"/>
                  </a:lnTo>
                  <a:lnTo>
                    <a:pt x="917" y="1734"/>
                  </a:lnTo>
                  <a:lnTo>
                    <a:pt x="910" y="1730"/>
                  </a:lnTo>
                  <a:lnTo>
                    <a:pt x="899" y="1725"/>
                  </a:lnTo>
                  <a:lnTo>
                    <a:pt x="886" y="1721"/>
                  </a:lnTo>
                  <a:lnTo>
                    <a:pt x="872" y="1718"/>
                  </a:lnTo>
                  <a:lnTo>
                    <a:pt x="856" y="1715"/>
                  </a:lnTo>
                  <a:lnTo>
                    <a:pt x="842" y="1714"/>
                  </a:lnTo>
                  <a:lnTo>
                    <a:pt x="829" y="1715"/>
                  </a:lnTo>
                  <a:lnTo>
                    <a:pt x="822" y="1717"/>
                  </a:lnTo>
                  <a:lnTo>
                    <a:pt x="816" y="1717"/>
                  </a:lnTo>
                  <a:lnTo>
                    <a:pt x="811" y="1715"/>
                  </a:lnTo>
                  <a:lnTo>
                    <a:pt x="807" y="1714"/>
                  </a:lnTo>
                  <a:lnTo>
                    <a:pt x="805" y="1712"/>
                  </a:lnTo>
                  <a:lnTo>
                    <a:pt x="804" y="1709"/>
                  </a:lnTo>
                  <a:lnTo>
                    <a:pt x="805" y="1706"/>
                  </a:lnTo>
                  <a:lnTo>
                    <a:pt x="806" y="1702"/>
                  </a:lnTo>
                  <a:lnTo>
                    <a:pt x="807" y="1698"/>
                  </a:lnTo>
                  <a:lnTo>
                    <a:pt x="810" y="1693"/>
                  </a:lnTo>
                  <a:lnTo>
                    <a:pt x="812" y="1689"/>
                  </a:lnTo>
                  <a:lnTo>
                    <a:pt x="816" y="1686"/>
                  </a:lnTo>
                  <a:lnTo>
                    <a:pt x="820" y="1683"/>
                  </a:lnTo>
                  <a:lnTo>
                    <a:pt x="828" y="1681"/>
                  </a:lnTo>
                  <a:lnTo>
                    <a:pt x="836" y="1680"/>
                  </a:lnTo>
                  <a:lnTo>
                    <a:pt x="847" y="1679"/>
                  </a:lnTo>
                  <a:lnTo>
                    <a:pt x="854" y="1679"/>
                  </a:lnTo>
                  <a:lnTo>
                    <a:pt x="858" y="1679"/>
                  </a:lnTo>
                  <a:lnTo>
                    <a:pt x="861" y="1680"/>
                  </a:lnTo>
                  <a:lnTo>
                    <a:pt x="864" y="1682"/>
                  </a:lnTo>
                  <a:lnTo>
                    <a:pt x="866" y="1682"/>
                  </a:lnTo>
                  <a:lnTo>
                    <a:pt x="868" y="1682"/>
                  </a:lnTo>
                  <a:lnTo>
                    <a:pt x="869" y="1681"/>
                  </a:lnTo>
                  <a:lnTo>
                    <a:pt x="872" y="1679"/>
                  </a:lnTo>
                  <a:lnTo>
                    <a:pt x="875" y="1674"/>
                  </a:lnTo>
                  <a:lnTo>
                    <a:pt x="878" y="1668"/>
                  </a:lnTo>
                  <a:lnTo>
                    <a:pt x="878" y="1661"/>
                  </a:lnTo>
                  <a:lnTo>
                    <a:pt x="876" y="1655"/>
                  </a:lnTo>
                  <a:lnTo>
                    <a:pt x="875" y="1652"/>
                  </a:lnTo>
                  <a:lnTo>
                    <a:pt x="872" y="1650"/>
                  </a:lnTo>
                  <a:lnTo>
                    <a:pt x="868" y="1649"/>
                  </a:lnTo>
                  <a:lnTo>
                    <a:pt x="864" y="1649"/>
                  </a:lnTo>
                  <a:lnTo>
                    <a:pt x="855" y="1648"/>
                  </a:lnTo>
                  <a:lnTo>
                    <a:pt x="845" y="1647"/>
                  </a:lnTo>
                  <a:lnTo>
                    <a:pt x="842" y="1647"/>
                  </a:lnTo>
                  <a:lnTo>
                    <a:pt x="837" y="1644"/>
                  </a:lnTo>
                  <a:lnTo>
                    <a:pt x="835" y="1643"/>
                  </a:lnTo>
                  <a:lnTo>
                    <a:pt x="832" y="1641"/>
                  </a:lnTo>
                  <a:lnTo>
                    <a:pt x="832" y="1637"/>
                  </a:lnTo>
                  <a:lnTo>
                    <a:pt x="835" y="1633"/>
                  </a:lnTo>
                  <a:lnTo>
                    <a:pt x="839" y="1630"/>
                  </a:lnTo>
                  <a:lnTo>
                    <a:pt x="845" y="1626"/>
                  </a:lnTo>
                  <a:lnTo>
                    <a:pt x="860" y="1620"/>
                  </a:lnTo>
                  <a:lnTo>
                    <a:pt x="873" y="1618"/>
                  </a:lnTo>
                  <a:lnTo>
                    <a:pt x="878" y="1618"/>
                  </a:lnTo>
                  <a:lnTo>
                    <a:pt x="882" y="1619"/>
                  </a:lnTo>
                  <a:lnTo>
                    <a:pt x="887" y="1620"/>
                  </a:lnTo>
                  <a:lnTo>
                    <a:pt x="891" y="1623"/>
                  </a:lnTo>
                  <a:lnTo>
                    <a:pt x="895" y="1625"/>
                  </a:lnTo>
                  <a:lnTo>
                    <a:pt x="898" y="1627"/>
                  </a:lnTo>
                  <a:lnTo>
                    <a:pt x="901" y="1631"/>
                  </a:lnTo>
                  <a:lnTo>
                    <a:pt x="904" y="1635"/>
                  </a:lnTo>
                  <a:lnTo>
                    <a:pt x="905" y="1638"/>
                  </a:lnTo>
                  <a:lnTo>
                    <a:pt x="905" y="1642"/>
                  </a:lnTo>
                  <a:lnTo>
                    <a:pt x="905" y="1647"/>
                  </a:lnTo>
                  <a:lnTo>
                    <a:pt x="905" y="1650"/>
                  </a:lnTo>
                  <a:lnTo>
                    <a:pt x="902" y="1657"/>
                  </a:lnTo>
                  <a:lnTo>
                    <a:pt x="899" y="1666"/>
                  </a:lnTo>
                  <a:lnTo>
                    <a:pt x="898" y="1669"/>
                  </a:lnTo>
                  <a:lnTo>
                    <a:pt x="898" y="1673"/>
                  </a:lnTo>
                  <a:lnTo>
                    <a:pt x="898" y="1676"/>
                  </a:lnTo>
                  <a:lnTo>
                    <a:pt x="898" y="1681"/>
                  </a:lnTo>
                  <a:lnTo>
                    <a:pt x="899" y="1685"/>
                  </a:lnTo>
                  <a:lnTo>
                    <a:pt x="901" y="1688"/>
                  </a:lnTo>
                  <a:lnTo>
                    <a:pt x="904" y="1692"/>
                  </a:lnTo>
                  <a:lnTo>
                    <a:pt x="907" y="1694"/>
                  </a:lnTo>
                  <a:lnTo>
                    <a:pt x="912" y="1695"/>
                  </a:lnTo>
                  <a:lnTo>
                    <a:pt x="917" y="1694"/>
                  </a:lnTo>
                  <a:lnTo>
                    <a:pt x="923" y="1692"/>
                  </a:lnTo>
                  <a:lnTo>
                    <a:pt x="929" y="1688"/>
                  </a:lnTo>
                  <a:lnTo>
                    <a:pt x="933" y="1683"/>
                  </a:lnTo>
                  <a:lnTo>
                    <a:pt x="938" y="1679"/>
                  </a:lnTo>
                  <a:lnTo>
                    <a:pt x="942" y="1675"/>
                  </a:lnTo>
                  <a:lnTo>
                    <a:pt x="944" y="1670"/>
                  </a:lnTo>
                  <a:lnTo>
                    <a:pt x="944" y="1664"/>
                  </a:lnTo>
                  <a:lnTo>
                    <a:pt x="943" y="1658"/>
                  </a:lnTo>
                  <a:lnTo>
                    <a:pt x="939" y="1654"/>
                  </a:lnTo>
                  <a:lnTo>
                    <a:pt x="933" y="1649"/>
                  </a:lnTo>
                  <a:lnTo>
                    <a:pt x="930" y="1647"/>
                  </a:lnTo>
                  <a:lnTo>
                    <a:pt x="926" y="1642"/>
                  </a:lnTo>
                  <a:lnTo>
                    <a:pt x="924" y="1637"/>
                  </a:lnTo>
                  <a:lnTo>
                    <a:pt x="921" y="1631"/>
                  </a:lnTo>
                  <a:lnTo>
                    <a:pt x="919" y="1625"/>
                  </a:lnTo>
                  <a:lnTo>
                    <a:pt x="918" y="1617"/>
                  </a:lnTo>
                  <a:lnTo>
                    <a:pt x="918" y="1608"/>
                  </a:lnTo>
                  <a:lnTo>
                    <a:pt x="919" y="1599"/>
                  </a:lnTo>
                  <a:lnTo>
                    <a:pt x="921" y="1591"/>
                  </a:lnTo>
                  <a:lnTo>
                    <a:pt x="924" y="1584"/>
                  </a:lnTo>
                  <a:lnTo>
                    <a:pt x="926" y="1580"/>
                  </a:lnTo>
                  <a:lnTo>
                    <a:pt x="929" y="1578"/>
                  </a:lnTo>
                  <a:lnTo>
                    <a:pt x="931" y="1578"/>
                  </a:lnTo>
                  <a:lnTo>
                    <a:pt x="932" y="1579"/>
                  </a:lnTo>
                  <a:lnTo>
                    <a:pt x="935" y="1581"/>
                  </a:lnTo>
                  <a:lnTo>
                    <a:pt x="936" y="1584"/>
                  </a:lnTo>
                  <a:lnTo>
                    <a:pt x="937" y="1594"/>
                  </a:lnTo>
                  <a:lnTo>
                    <a:pt x="937" y="1608"/>
                  </a:lnTo>
                  <a:lnTo>
                    <a:pt x="937" y="1623"/>
                  </a:lnTo>
                  <a:lnTo>
                    <a:pt x="938" y="1631"/>
                  </a:lnTo>
                  <a:lnTo>
                    <a:pt x="941" y="1635"/>
                  </a:lnTo>
                  <a:lnTo>
                    <a:pt x="943" y="1637"/>
                  </a:lnTo>
                  <a:lnTo>
                    <a:pt x="946" y="1638"/>
                  </a:lnTo>
                  <a:lnTo>
                    <a:pt x="949" y="1638"/>
                  </a:lnTo>
                  <a:lnTo>
                    <a:pt x="954" y="1639"/>
                  </a:lnTo>
                  <a:lnTo>
                    <a:pt x="961" y="1638"/>
                  </a:lnTo>
                  <a:lnTo>
                    <a:pt x="963" y="1638"/>
                  </a:lnTo>
                  <a:lnTo>
                    <a:pt x="967" y="1636"/>
                  </a:lnTo>
                  <a:lnTo>
                    <a:pt x="969" y="1633"/>
                  </a:lnTo>
                  <a:lnTo>
                    <a:pt x="971" y="1631"/>
                  </a:lnTo>
                  <a:lnTo>
                    <a:pt x="974" y="1626"/>
                  </a:lnTo>
                  <a:lnTo>
                    <a:pt x="977" y="1623"/>
                  </a:lnTo>
                  <a:lnTo>
                    <a:pt x="981" y="1619"/>
                  </a:lnTo>
                  <a:lnTo>
                    <a:pt x="986" y="1616"/>
                  </a:lnTo>
                  <a:lnTo>
                    <a:pt x="992" y="1612"/>
                  </a:lnTo>
                  <a:lnTo>
                    <a:pt x="996" y="1610"/>
                  </a:lnTo>
                  <a:lnTo>
                    <a:pt x="1004" y="1610"/>
                  </a:lnTo>
                  <a:lnTo>
                    <a:pt x="1009" y="1610"/>
                  </a:lnTo>
                  <a:lnTo>
                    <a:pt x="1015" y="1610"/>
                  </a:lnTo>
                  <a:lnTo>
                    <a:pt x="1020" y="1610"/>
                  </a:lnTo>
                  <a:lnTo>
                    <a:pt x="1024" y="1608"/>
                  </a:lnTo>
                  <a:lnTo>
                    <a:pt x="1026" y="1607"/>
                  </a:lnTo>
                  <a:lnTo>
                    <a:pt x="1027" y="1606"/>
                  </a:lnTo>
                  <a:lnTo>
                    <a:pt x="1028" y="1603"/>
                  </a:lnTo>
                  <a:lnTo>
                    <a:pt x="1028" y="1599"/>
                  </a:lnTo>
                  <a:lnTo>
                    <a:pt x="1027" y="1595"/>
                  </a:lnTo>
                  <a:lnTo>
                    <a:pt x="1027" y="1586"/>
                  </a:lnTo>
                  <a:lnTo>
                    <a:pt x="1027" y="1578"/>
                  </a:lnTo>
                  <a:lnTo>
                    <a:pt x="1028" y="1573"/>
                  </a:lnTo>
                  <a:lnTo>
                    <a:pt x="1028" y="1569"/>
                  </a:lnTo>
                  <a:lnTo>
                    <a:pt x="1030" y="1567"/>
                  </a:lnTo>
                  <a:lnTo>
                    <a:pt x="1032" y="1566"/>
                  </a:lnTo>
                  <a:lnTo>
                    <a:pt x="1033" y="1566"/>
                  </a:lnTo>
                  <a:lnTo>
                    <a:pt x="1034" y="1566"/>
                  </a:lnTo>
                  <a:lnTo>
                    <a:pt x="1036" y="1568"/>
                  </a:lnTo>
                  <a:lnTo>
                    <a:pt x="1037" y="1570"/>
                  </a:lnTo>
                  <a:lnTo>
                    <a:pt x="1038" y="1576"/>
                  </a:lnTo>
                  <a:lnTo>
                    <a:pt x="1039" y="1585"/>
                  </a:lnTo>
                  <a:lnTo>
                    <a:pt x="1039" y="1588"/>
                  </a:lnTo>
                  <a:lnTo>
                    <a:pt x="1040" y="1592"/>
                  </a:lnTo>
                  <a:lnTo>
                    <a:pt x="1042" y="1594"/>
                  </a:lnTo>
                  <a:lnTo>
                    <a:pt x="1044" y="1598"/>
                  </a:lnTo>
                  <a:lnTo>
                    <a:pt x="1048" y="1600"/>
                  </a:lnTo>
                  <a:lnTo>
                    <a:pt x="1051" y="1603"/>
                  </a:lnTo>
                  <a:lnTo>
                    <a:pt x="1056" y="1604"/>
                  </a:lnTo>
                  <a:lnTo>
                    <a:pt x="1062" y="1604"/>
                  </a:lnTo>
                  <a:lnTo>
                    <a:pt x="1074" y="1603"/>
                  </a:lnTo>
                  <a:lnTo>
                    <a:pt x="1083" y="1603"/>
                  </a:lnTo>
                  <a:lnTo>
                    <a:pt x="1087" y="1604"/>
                  </a:lnTo>
                  <a:lnTo>
                    <a:pt x="1089" y="1606"/>
                  </a:lnTo>
                  <a:lnTo>
                    <a:pt x="1090" y="1610"/>
                  </a:lnTo>
                  <a:lnTo>
                    <a:pt x="1090" y="1616"/>
                  </a:lnTo>
                  <a:lnTo>
                    <a:pt x="1089" y="1626"/>
                  </a:lnTo>
                  <a:lnTo>
                    <a:pt x="1090" y="1635"/>
                  </a:lnTo>
                  <a:lnTo>
                    <a:pt x="1091" y="1638"/>
                  </a:lnTo>
                  <a:lnTo>
                    <a:pt x="1093" y="1641"/>
                  </a:lnTo>
                  <a:lnTo>
                    <a:pt x="1095" y="1642"/>
                  </a:lnTo>
                  <a:lnTo>
                    <a:pt x="1097" y="1643"/>
                  </a:lnTo>
                  <a:lnTo>
                    <a:pt x="1101" y="1644"/>
                  </a:lnTo>
                  <a:lnTo>
                    <a:pt x="1103" y="1642"/>
                  </a:lnTo>
                  <a:lnTo>
                    <a:pt x="1106" y="1638"/>
                  </a:lnTo>
                  <a:lnTo>
                    <a:pt x="1108" y="1635"/>
                  </a:lnTo>
                  <a:lnTo>
                    <a:pt x="1113" y="1625"/>
                  </a:lnTo>
                  <a:lnTo>
                    <a:pt x="1118" y="1617"/>
                  </a:lnTo>
                  <a:lnTo>
                    <a:pt x="1122" y="1608"/>
                  </a:lnTo>
                  <a:lnTo>
                    <a:pt x="1126" y="1601"/>
                  </a:lnTo>
                  <a:lnTo>
                    <a:pt x="1127" y="1597"/>
                  </a:lnTo>
                  <a:lnTo>
                    <a:pt x="1127" y="1594"/>
                  </a:lnTo>
                  <a:lnTo>
                    <a:pt x="1126" y="1591"/>
                  </a:lnTo>
                  <a:lnTo>
                    <a:pt x="1124" y="1588"/>
                  </a:lnTo>
                  <a:lnTo>
                    <a:pt x="1119" y="1584"/>
                  </a:lnTo>
                  <a:lnTo>
                    <a:pt x="1114" y="1578"/>
                  </a:lnTo>
                  <a:lnTo>
                    <a:pt x="1112" y="1575"/>
                  </a:lnTo>
                  <a:lnTo>
                    <a:pt x="1111" y="1573"/>
                  </a:lnTo>
                  <a:lnTo>
                    <a:pt x="1111" y="1569"/>
                  </a:lnTo>
                  <a:lnTo>
                    <a:pt x="1112" y="1568"/>
                  </a:lnTo>
                  <a:lnTo>
                    <a:pt x="1124" y="1566"/>
                  </a:lnTo>
                  <a:lnTo>
                    <a:pt x="1137" y="1563"/>
                  </a:lnTo>
                  <a:lnTo>
                    <a:pt x="1146" y="1553"/>
                  </a:lnTo>
                  <a:lnTo>
                    <a:pt x="1157" y="1538"/>
                  </a:lnTo>
                  <a:lnTo>
                    <a:pt x="1159" y="1536"/>
                  </a:lnTo>
                  <a:lnTo>
                    <a:pt x="1160" y="1532"/>
                  </a:lnTo>
                  <a:lnTo>
                    <a:pt x="1162" y="1529"/>
                  </a:lnTo>
                  <a:lnTo>
                    <a:pt x="1162" y="1526"/>
                  </a:lnTo>
                  <a:lnTo>
                    <a:pt x="1160" y="1524"/>
                  </a:lnTo>
                  <a:lnTo>
                    <a:pt x="1159" y="1522"/>
                  </a:lnTo>
                  <a:lnTo>
                    <a:pt x="1156" y="1521"/>
                  </a:lnTo>
                  <a:lnTo>
                    <a:pt x="1152" y="1521"/>
                  </a:lnTo>
                  <a:lnTo>
                    <a:pt x="1143" y="1519"/>
                  </a:lnTo>
                  <a:lnTo>
                    <a:pt x="1130" y="1518"/>
                  </a:lnTo>
                  <a:lnTo>
                    <a:pt x="1119" y="1516"/>
                  </a:lnTo>
                  <a:lnTo>
                    <a:pt x="1112" y="1512"/>
                  </a:lnTo>
                  <a:lnTo>
                    <a:pt x="1108" y="1507"/>
                  </a:lnTo>
                  <a:lnTo>
                    <a:pt x="1106" y="1501"/>
                  </a:lnTo>
                  <a:lnTo>
                    <a:pt x="1106" y="1499"/>
                  </a:lnTo>
                  <a:lnTo>
                    <a:pt x="1107" y="1496"/>
                  </a:lnTo>
                  <a:lnTo>
                    <a:pt x="1108" y="1493"/>
                  </a:lnTo>
                  <a:lnTo>
                    <a:pt x="1111" y="1491"/>
                  </a:lnTo>
                  <a:lnTo>
                    <a:pt x="1115" y="1488"/>
                  </a:lnTo>
                  <a:lnTo>
                    <a:pt x="1120" y="1486"/>
                  </a:lnTo>
                  <a:lnTo>
                    <a:pt x="1125" y="1486"/>
                  </a:lnTo>
                  <a:lnTo>
                    <a:pt x="1130" y="1488"/>
                  </a:lnTo>
                  <a:lnTo>
                    <a:pt x="1137" y="1490"/>
                  </a:lnTo>
                  <a:lnTo>
                    <a:pt x="1149" y="1490"/>
                  </a:lnTo>
                  <a:lnTo>
                    <a:pt x="1162" y="1488"/>
                  </a:lnTo>
                  <a:lnTo>
                    <a:pt x="1174" y="1486"/>
                  </a:lnTo>
                  <a:lnTo>
                    <a:pt x="1183" y="1482"/>
                  </a:lnTo>
                  <a:lnTo>
                    <a:pt x="1191" y="1480"/>
                  </a:lnTo>
                  <a:lnTo>
                    <a:pt x="1200" y="1478"/>
                  </a:lnTo>
                  <a:lnTo>
                    <a:pt x="1213" y="1477"/>
                  </a:lnTo>
                  <a:lnTo>
                    <a:pt x="1225" y="1475"/>
                  </a:lnTo>
                  <a:lnTo>
                    <a:pt x="1232" y="1474"/>
                  </a:lnTo>
                  <a:lnTo>
                    <a:pt x="1233" y="1472"/>
                  </a:lnTo>
                  <a:lnTo>
                    <a:pt x="1232" y="1471"/>
                  </a:lnTo>
                  <a:lnTo>
                    <a:pt x="1231" y="1468"/>
                  </a:lnTo>
                  <a:lnTo>
                    <a:pt x="1227" y="1467"/>
                  </a:lnTo>
                  <a:lnTo>
                    <a:pt x="1219" y="1465"/>
                  </a:lnTo>
                  <a:lnTo>
                    <a:pt x="1209" y="1462"/>
                  </a:lnTo>
                  <a:lnTo>
                    <a:pt x="1206" y="1461"/>
                  </a:lnTo>
                  <a:lnTo>
                    <a:pt x="1201" y="1459"/>
                  </a:lnTo>
                  <a:lnTo>
                    <a:pt x="1197" y="1456"/>
                  </a:lnTo>
                  <a:lnTo>
                    <a:pt x="1194" y="1453"/>
                  </a:lnTo>
                  <a:lnTo>
                    <a:pt x="1193" y="1449"/>
                  </a:lnTo>
                  <a:lnTo>
                    <a:pt x="1193" y="1447"/>
                  </a:lnTo>
                  <a:lnTo>
                    <a:pt x="1195" y="1444"/>
                  </a:lnTo>
                  <a:lnTo>
                    <a:pt x="1198" y="1443"/>
                  </a:lnTo>
                  <a:lnTo>
                    <a:pt x="1209" y="1443"/>
                  </a:lnTo>
                  <a:lnTo>
                    <a:pt x="1219" y="1444"/>
                  </a:lnTo>
                  <a:lnTo>
                    <a:pt x="1228" y="1447"/>
                  </a:lnTo>
                  <a:lnTo>
                    <a:pt x="1235" y="1447"/>
                  </a:lnTo>
                  <a:lnTo>
                    <a:pt x="1239" y="1446"/>
                  </a:lnTo>
                  <a:lnTo>
                    <a:pt x="1240" y="1444"/>
                  </a:lnTo>
                  <a:lnTo>
                    <a:pt x="1241" y="1443"/>
                  </a:lnTo>
                  <a:lnTo>
                    <a:pt x="1242" y="1441"/>
                  </a:lnTo>
                  <a:lnTo>
                    <a:pt x="1239" y="1430"/>
                  </a:lnTo>
                  <a:lnTo>
                    <a:pt x="1237" y="1414"/>
                  </a:lnTo>
                  <a:lnTo>
                    <a:pt x="1235" y="1406"/>
                  </a:lnTo>
                  <a:lnTo>
                    <a:pt x="1234" y="1403"/>
                  </a:lnTo>
                  <a:lnTo>
                    <a:pt x="1232" y="1402"/>
                  </a:lnTo>
                  <a:lnTo>
                    <a:pt x="1231" y="1403"/>
                  </a:lnTo>
                  <a:lnTo>
                    <a:pt x="1228" y="1405"/>
                  </a:lnTo>
                  <a:lnTo>
                    <a:pt x="1226" y="1408"/>
                  </a:lnTo>
                  <a:lnTo>
                    <a:pt x="1222" y="1411"/>
                  </a:lnTo>
                  <a:lnTo>
                    <a:pt x="1219" y="1414"/>
                  </a:lnTo>
                  <a:lnTo>
                    <a:pt x="1215" y="1416"/>
                  </a:lnTo>
                  <a:lnTo>
                    <a:pt x="1212" y="1417"/>
                  </a:lnTo>
                  <a:lnTo>
                    <a:pt x="1208" y="1417"/>
                  </a:lnTo>
                  <a:lnTo>
                    <a:pt x="1204" y="1417"/>
                  </a:lnTo>
                  <a:lnTo>
                    <a:pt x="1201" y="1416"/>
                  </a:lnTo>
                  <a:lnTo>
                    <a:pt x="1200" y="1414"/>
                  </a:lnTo>
                  <a:lnTo>
                    <a:pt x="1195" y="1408"/>
                  </a:lnTo>
                  <a:lnTo>
                    <a:pt x="1190" y="1402"/>
                  </a:lnTo>
                  <a:lnTo>
                    <a:pt x="1185" y="1396"/>
                  </a:lnTo>
                  <a:lnTo>
                    <a:pt x="1181" y="1392"/>
                  </a:lnTo>
                  <a:lnTo>
                    <a:pt x="1179" y="1390"/>
                  </a:lnTo>
                  <a:lnTo>
                    <a:pt x="1178" y="1389"/>
                  </a:lnTo>
                  <a:lnTo>
                    <a:pt x="1177" y="1387"/>
                  </a:lnTo>
                  <a:lnTo>
                    <a:pt x="1177" y="1385"/>
                  </a:lnTo>
                  <a:lnTo>
                    <a:pt x="1178" y="1384"/>
                  </a:lnTo>
                  <a:lnTo>
                    <a:pt x="1181" y="1384"/>
                  </a:lnTo>
                  <a:lnTo>
                    <a:pt x="1184" y="1383"/>
                  </a:lnTo>
                  <a:lnTo>
                    <a:pt x="1188" y="1384"/>
                  </a:lnTo>
                  <a:lnTo>
                    <a:pt x="1198" y="1386"/>
                  </a:lnTo>
                  <a:lnTo>
                    <a:pt x="1207" y="1386"/>
                  </a:lnTo>
                  <a:lnTo>
                    <a:pt x="1210" y="1386"/>
                  </a:lnTo>
                  <a:lnTo>
                    <a:pt x="1214" y="1385"/>
                  </a:lnTo>
                  <a:lnTo>
                    <a:pt x="1215" y="1383"/>
                  </a:lnTo>
                  <a:lnTo>
                    <a:pt x="1216" y="1379"/>
                  </a:lnTo>
                  <a:lnTo>
                    <a:pt x="1215" y="1374"/>
                  </a:lnTo>
                  <a:lnTo>
                    <a:pt x="1214" y="1368"/>
                  </a:lnTo>
                  <a:lnTo>
                    <a:pt x="1213" y="1364"/>
                  </a:lnTo>
                  <a:lnTo>
                    <a:pt x="1210" y="1359"/>
                  </a:lnTo>
                  <a:lnTo>
                    <a:pt x="1206" y="1352"/>
                  </a:lnTo>
                  <a:lnTo>
                    <a:pt x="1200" y="1343"/>
                  </a:lnTo>
                  <a:lnTo>
                    <a:pt x="1194" y="1337"/>
                  </a:lnTo>
                  <a:lnTo>
                    <a:pt x="1189" y="1333"/>
                  </a:lnTo>
                  <a:lnTo>
                    <a:pt x="1185" y="1328"/>
                  </a:lnTo>
                  <a:lnTo>
                    <a:pt x="1184" y="1323"/>
                  </a:lnTo>
                  <a:lnTo>
                    <a:pt x="1187" y="1318"/>
                  </a:lnTo>
                  <a:lnTo>
                    <a:pt x="1189" y="1313"/>
                  </a:lnTo>
                  <a:lnTo>
                    <a:pt x="1193" y="1309"/>
                  </a:lnTo>
                  <a:lnTo>
                    <a:pt x="1197" y="1305"/>
                  </a:lnTo>
                  <a:lnTo>
                    <a:pt x="1202" y="1303"/>
                  </a:lnTo>
                  <a:lnTo>
                    <a:pt x="1207" y="1302"/>
                  </a:lnTo>
                  <a:lnTo>
                    <a:pt x="1212" y="1302"/>
                  </a:lnTo>
                  <a:lnTo>
                    <a:pt x="1215" y="1304"/>
                  </a:lnTo>
                  <a:lnTo>
                    <a:pt x="1219" y="1308"/>
                  </a:lnTo>
                  <a:lnTo>
                    <a:pt x="1221" y="1314"/>
                  </a:lnTo>
                  <a:lnTo>
                    <a:pt x="1225" y="1320"/>
                  </a:lnTo>
                  <a:lnTo>
                    <a:pt x="1227" y="1327"/>
                  </a:lnTo>
                  <a:lnTo>
                    <a:pt x="1232" y="1341"/>
                  </a:lnTo>
                  <a:lnTo>
                    <a:pt x="1237" y="1354"/>
                  </a:lnTo>
                  <a:lnTo>
                    <a:pt x="1241" y="1362"/>
                  </a:lnTo>
                  <a:lnTo>
                    <a:pt x="1245" y="1368"/>
                  </a:lnTo>
                  <a:lnTo>
                    <a:pt x="1250" y="1371"/>
                  </a:lnTo>
                  <a:lnTo>
                    <a:pt x="1252" y="1372"/>
                  </a:lnTo>
                  <a:lnTo>
                    <a:pt x="1259" y="1371"/>
                  </a:lnTo>
                  <a:lnTo>
                    <a:pt x="1265" y="1370"/>
                  </a:lnTo>
                  <a:lnTo>
                    <a:pt x="1270" y="1367"/>
                  </a:lnTo>
                  <a:lnTo>
                    <a:pt x="1273" y="1365"/>
                  </a:lnTo>
                  <a:lnTo>
                    <a:pt x="1281" y="1359"/>
                  </a:lnTo>
                  <a:lnTo>
                    <a:pt x="1286" y="1352"/>
                  </a:lnTo>
                  <a:lnTo>
                    <a:pt x="1290" y="1347"/>
                  </a:lnTo>
                  <a:lnTo>
                    <a:pt x="1295" y="1342"/>
                  </a:lnTo>
                  <a:lnTo>
                    <a:pt x="1301" y="1339"/>
                  </a:lnTo>
                  <a:lnTo>
                    <a:pt x="1310" y="1334"/>
                  </a:lnTo>
                  <a:lnTo>
                    <a:pt x="1323" y="1329"/>
                  </a:lnTo>
                  <a:lnTo>
                    <a:pt x="1335" y="1327"/>
                  </a:lnTo>
                  <a:lnTo>
                    <a:pt x="1346" y="1326"/>
                  </a:lnTo>
                  <a:lnTo>
                    <a:pt x="1357" y="1324"/>
                  </a:lnTo>
                  <a:lnTo>
                    <a:pt x="1367" y="1326"/>
                  </a:lnTo>
                  <a:lnTo>
                    <a:pt x="1376" y="1327"/>
                  </a:lnTo>
                  <a:lnTo>
                    <a:pt x="1385" y="1328"/>
                  </a:lnTo>
                  <a:lnTo>
                    <a:pt x="1393" y="1330"/>
                  </a:lnTo>
                  <a:lnTo>
                    <a:pt x="1411" y="1335"/>
                  </a:lnTo>
                  <a:lnTo>
                    <a:pt x="1427" y="1336"/>
                  </a:lnTo>
                  <a:lnTo>
                    <a:pt x="1433" y="1336"/>
                  </a:lnTo>
                  <a:lnTo>
                    <a:pt x="1437" y="1335"/>
                  </a:lnTo>
                  <a:lnTo>
                    <a:pt x="1441" y="1333"/>
                  </a:lnTo>
                  <a:lnTo>
                    <a:pt x="1445" y="1330"/>
                  </a:lnTo>
                  <a:lnTo>
                    <a:pt x="1446" y="1327"/>
                  </a:lnTo>
                  <a:lnTo>
                    <a:pt x="1446" y="1322"/>
                  </a:lnTo>
                  <a:lnTo>
                    <a:pt x="1443" y="1318"/>
                  </a:lnTo>
                  <a:lnTo>
                    <a:pt x="1440" y="1315"/>
                  </a:lnTo>
                  <a:lnTo>
                    <a:pt x="1435" y="1310"/>
                  </a:lnTo>
                  <a:lnTo>
                    <a:pt x="1428" y="1307"/>
                  </a:lnTo>
                  <a:lnTo>
                    <a:pt x="1421" y="1303"/>
                  </a:lnTo>
                  <a:lnTo>
                    <a:pt x="1411" y="1299"/>
                  </a:lnTo>
                  <a:lnTo>
                    <a:pt x="1370" y="1285"/>
                  </a:lnTo>
                  <a:lnTo>
                    <a:pt x="1326" y="1272"/>
                  </a:lnTo>
                  <a:lnTo>
                    <a:pt x="1305" y="1265"/>
                  </a:lnTo>
                  <a:lnTo>
                    <a:pt x="1291" y="1259"/>
                  </a:lnTo>
                  <a:lnTo>
                    <a:pt x="1281" y="1253"/>
                  </a:lnTo>
                  <a:lnTo>
                    <a:pt x="1272" y="1248"/>
                  </a:lnTo>
                  <a:lnTo>
                    <a:pt x="1270" y="1242"/>
                  </a:lnTo>
                  <a:lnTo>
                    <a:pt x="1270" y="1236"/>
                  </a:lnTo>
                  <a:lnTo>
                    <a:pt x="1270" y="1232"/>
                  </a:lnTo>
                  <a:lnTo>
                    <a:pt x="1272" y="1228"/>
                  </a:lnTo>
                  <a:lnTo>
                    <a:pt x="1275" y="1225"/>
                  </a:lnTo>
                  <a:lnTo>
                    <a:pt x="1278" y="1222"/>
                  </a:lnTo>
                  <a:lnTo>
                    <a:pt x="1288" y="1219"/>
                  </a:lnTo>
                  <a:lnTo>
                    <a:pt x="1296" y="1216"/>
                  </a:lnTo>
                  <a:lnTo>
                    <a:pt x="1303" y="1215"/>
                  </a:lnTo>
                  <a:lnTo>
                    <a:pt x="1310" y="1210"/>
                  </a:lnTo>
                  <a:lnTo>
                    <a:pt x="1314" y="1207"/>
                  </a:lnTo>
                  <a:lnTo>
                    <a:pt x="1317" y="1203"/>
                  </a:lnTo>
                  <a:lnTo>
                    <a:pt x="1320" y="1198"/>
                  </a:lnTo>
                  <a:lnTo>
                    <a:pt x="1322" y="1192"/>
                  </a:lnTo>
                  <a:lnTo>
                    <a:pt x="1322" y="1182"/>
                  </a:lnTo>
                  <a:lnTo>
                    <a:pt x="1321" y="1170"/>
                  </a:lnTo>
                  <a:lnTo>
                    <a:pt x="1321" y="1164"/>
                  </a:lnTo>
                  <a:lnTo>
                    <a:pt x="1322" y="1159"/>
                  </a:lnTo>
                  <a:lnTo>
                    <a:pt x="1326" y="1154"/>
                  </a:lnTo>
                  <a:lnTo>
                    <a:pt x="1329" y="1151"/>
                  </a:lnTo>
                  <a:lnTo>
                    <a:pt x="1334" y="1148"/>
                  </a:lnTo>
                  <a:lnTo>
                    <a:pt x="1339" y="1148"/>
                  </a:lnTo>
                  <a:lnTo>
                    <a:pt x="1342" y="1148"/>
                  </a:lnTo>
                  <a:lnTo>
                    <a:pt x="1347" y="1151"/>
                  </a:lnTo>
                  <a:lnTo>
                    <a:pt x="1354" y="1156"/>
                  </a:lnTo>
                  <a:lnTo>
                    <a:pt x="1361" y="1164"/>
                  </a:lnTo>
                  <a:lnTo>
                    <a:pt x="1366" y="1173"/>
                  </a:lnTo>
                  <a:lnTo>
                    <a:pt x="1371" y="1183"/>
                  </a:lnTo>
                  <a:lnTo>
                    <a:pt x="1373" y="1192"/>
                  </a:lnTo>
                  <a:lnTo>
                    <a:pt x="1373" y="1200"/>
                  </a:lnTo>
                  <a:lnTo>
                    <a:pt x="1373" y="1203"/>
                  </a:lnTo>
                  <a:lnTo>
                    <a:pt x="1376" y="1206"/>
                  </a:lnTo>
                  <a:lnTo>
                    <a:pt x="1378" y="1206"/>
                  </a:lnTo>
                  <a:lnTo>
                    <a:pt x="1382" y="1206"/>
                  </a:lnTo>
                  <a:lnTo>
                    <a:pt x="1391" y="1204"/>
                  </a:lnTo>
                  <a:lnTo>
                    <a:pt x="1403" y="1203"/>
                  </a:lnTo>
                  <a:lnTo>
                    <a:pt x="1407" y="1203"/>
                  </a:lnTo>
                  <a:lnTo>
                    <a:pt x="1409" y="1204"/>
                  </a:lnTo>
                  <a:lnTo>
                    <a:pt x="1410" y="1206"/>
                  </a:lnTo>
                  <a:lnTo>
                    <a:pt x="1412" y="1208"/>
                  </a:lnTo>
                  <a:lnTo>
                    <a:pt x="1415" y="1214"/>
                  </a:lnTo>
                  <a:lnTo>
                    <a:pt x="1416" y="1221"/>
                  </a:lnTo>
                  <a:lnTo>
                    <a:pt x="1417" y="1229"/>
                  </a:lnTo>
                  <a:lnTo>
                    <a:pt x="1418" y="1236"/>
                  </a:lnTo>
                  <a:lnTo>
                    <a:pt x="1421" y="1241"/>
                  </a:lnTo>
                  <a:lnTo>
                    <a:pt x="1423" y="1246"/>
                  </a:lnTo>
                  <a:lnTo>
                    <a:pt x="1426" y="1246"/>
                  </a:lnTo>
                  <a:lnTo>
                    <a:pt x="1428" y="1247"/>
                  </a:lnTo>
                  <a:lnTo>
                    <a:pt x="1433" y="1246"/>
                  </a:lnTo>
                  <a:lnTo>
                    <a:pt x="1436" y="1245"/>
                  </a:lnTo>
                  <a:lnTo>
                    <a:pt x="1447" y="1242"/>
                  </a:lnTo>
                  <a:lnTo>
                    <a:pt x="1456" y="1236"/>
                  </a:lnTo>
                  <a:lnTo>
                    <a:pt x="1466" y="1230"/>
                  </a:lnTo>
                  <a:lnTo>
                    <a:pt x="1472" y="1222"/>
                  </a:lnTo>
                  <a:lnTo>
                    <a:pt x="1474" y="1219"/>
                  </a:lnTo>
                  <a:lnTo>
                    <a:pt x="1474" y="1215"/>
                  </a:lnTo>
                  <a:lnTo>
                    <a:pt x="1474" y="1211"/>
                  </a:lnTo>
                  <a:lnTo>
                    <a:pt x="1472" y="1208"/>
                  </a:lnTo>
                  <a:lnTo>
                    <a:pt x="1466" y="1201"/>
                  </a:lnTo>
                  <a:lnTo>
                    <a:pt x="1459" y="1191"/>
                  </a:lnTo>
                  <a:lnTo>
                    <a:pt x="1454" y="1188"/>
                  </a:lnTo>
                  <a:lnTo>
                    <a:pt x="1449" y="1185"/>
                  </a:lnTo>
                  <a:lnTo>
                    <a:pt x="1446" y="1183"/>
                  </a:lnTo>
                  <a:lnTo>
                    <a:pt x="1441" y="1182"/>
                  </a:lnTo>
                  <a:lnTo>
                    <a:pt x="1437" y="1182"/>
                  </a:lnTo>
                  <a:lnTo>
                    <a:pt x="1435" y="1181"/>
                  </a:lnTo>
                  <a:lnTo>
                    <a:pt x="1434" y="1177"/>
                  </a:lnTo>
                  <a:lnTo>
                    <a:pt x="1433" y="1173"/>
                  </a:lnTo>
                  <a:lnTo>
                    <a:pt x="1433" y="1163"/>
                  </a:lnTo>
                  <a:lnTo>
                    <a:pt x="1433" y="1152"/>
                  </a:lnTo>
                  <a:lnTo>
                    <a:pt x="1433" y="1150"/>
                  </a:lnTo>
                  <a:lnTo>
                    <a:pt x="1431" y="1147"/>
                  </a:lnTo>
                  <a:lnTo>
                    <a:pt x="1430" y="1145"/>
                  </a:lnTo>
                  <a:lnTo>
                    <a:pt x="1428" y="1144"/>
                  </a:lnTo>
                  <a:lnTo>
                    <a:pt x="1423" y="1141"/>
                  </a:lnTo>
                  <a:lnTo>
                    <a:pt x="1417" y="1140"/>
                  </a:lnTo>
                  <a:lnTo>
                    <a:pt x="1403" y="1138"/>
                  </a:lnTo>
                  <a:lnTo>
                    <a:pt x="1393" y="1135"/>
                  </a:lnTo>
                  <a:lnTo>
                    <a:pt x="1391" y="1134"/>
                  </a:lnTo>
                  <a:lnTo>
                    <a:pt x="1389" y="1131"/>
                  </a:lnTo>
                  <a:lnTo>
                    <a:pt x="1387" y="1128"/>
                  </a:lnTo>
                  <a:lnTo>
                    <a:pt x="1386" y="1125"/>
                  </a:lnTo>
                  <a:lnTo>
                    <a:pt x="1387" y="1121"/>
                  </a:lnTo>
                  <a:lnTo>
                    <a:pt x="1389" y="1118"/>
                  </a:lnTo>
                  <a:lnTo>
                    <a:pt x="1391" y="1114"/>
                  </a:lnTo>
                  <a:lnTo>
                    <a:pt x="1393" y="1110"/>
                  </a:lnTo>
                  <a:lnTo>
                    <a:pt x="1398" y="1108"/>
                  </a:lnTo>
                  <a:lnTo>
                    <a:pt x="1403" y="1106"/>
                  </a:lnTo>
                  <a:lnTo>
                    <a:pt x="1408" y="1103"/>
                  </a:lnTo>
                  <a:lnTo>
                    <a:pt x="1414" y="1103"/>
                  </a:lnTo>
                  <a:lnTo>
                    <a:pt x="1424" y="1102"/>
                  </a:lnTo>
                  <a:lnTo>
                    <a:pt x="1436" y="1102"/>
                  </a:lnTo>
                  <a:lnTo>
                    <a:pt x="1441" y="1102"/>
                  </a:lnTo>
                  <a:lnTo>
                    <a:pt x="1445" y="1100"/>
                  </a:lnTo>
                  <a:lnTo>
                    <a:pt x="1447" y="1095"/>
                  </a:lnTo>
                  <a:lnTo>
                    <a:pt x="1448" y="1090"/>
                  </a:lnTo>
                  <a:lnTo>
                    <a:pt x="1450" y="1078"/>
                  </a:lnTo>
                  <a:lnTo>
                    <a:pt x="1450" y="1063"/>
                  </a:lnTo>
                  <a:lnTo>
                    <a:pt x="1448" y="1033"/>
                  </a:lnTo>
                  <a:lnTo>
                    <a:pt x="1448" y="1012"/>
                  </a:lnTo>
                  <a:lnTo>
                    <a:pt x="1450" y="1006"/>
                  </a:lnTo>
                  <a:lnTo>
                    <a:pt x="1454" y="1000"/>
                  </a:lnTo>
                  <a:lnTo>
                    <a:pt x="1459" y="996"/>
                  </a:lnTo>
                  <a:lnTo>
                    <a:pt x="1465" y="993"/>
                  </a:lnTo>
                  <a:lnTo>
                    <a:pt x="1470" y="990"/>
                  </a:lnTo>
                  <a:lnTo>
                    <a:pt x="1474" y="987"/>
                  </a:lnTo>
                  <a:lnTo>
                    <a:pt x="1478" y="983"/>
                  </a:lnTo>
                  <a:lnTo>
                    <a:pt x="1479" y="980"/>
                  </a:lnTo>
                  <a:lnTo>
                    <a:pt x="1480" y="974"/>
                  </a:lnTo>
                  <a:lnTo>
                    <a:pt x="1479" y="969"/>
                  </a:lnTo>
                  <a:lnTo>
                    <a:pt x="1478" y="963"/>
                  </a:lnTo>
                  <a:lnTo>
                    <a:pt x="1477" y="958"/>
                  </a:lnTo>
                  <a:lnTo>
                    <a:pt x="1473" y="950"/>
                  </a:lnTo>
                  <a:lnTo>
                    <a:pt x="1470" y="945"/>
                  </a:lnTo>
                  <a:lnTo>
                    <a:pt x="1460" y="944"/>
                  </a:lnTo>
                  <a:lnTo>
                    <a:pt x="1441" y="944"/>
                  </a:lnTo>
                  <a:lnTo>
                    <a:pt x="1421" y="945"/>
                  </a:lnTo>
                  <a:lnTo>
                    <a:pt x="1408" y="946"/>
                  </a:lnTo>
                  <a:lnTo>
                    <a:pt x="1402" y="946"/>
                  </a:lnTo>
                  <a:lnTo>
                    <a:pt x="1398" y="944"/>
                  </a:lnTo>
                  <a:lnTo>
                    <a:pt x="1397" y="942"/>
                  </a:lnTo>
                  <a:lnTo>
                    <a:pt x="1397" y="937"/>
                  </a:lnTo>
                  <a:lnTo>
                    <a:pt x="1398" y="932"/>
                  </a:lnTo>
                  <a:lnTo>
                    <a:pt x="1401" y="927"/>
                  </a:lnTo>
                  <a:lnTo>
                    <a:pt x="1404" y="921"/>
                  </a:lnTo>
                  <a:lnTo>
                    <a:pt x="1408" y="917"/>
                  </a:lnTo>
                  <a:lnTo>
                    <a:pt x="1418" y="906"/>
                  </a:lnTo>
                  <a:lnTo>
                    <a:pt x="1430" y="891"/>
                  </a:lnTo>
                  <a:lnTo>
                    <a:pt x="1441" y="876"/>
                  </a:lnTo>
                  <a:lnTo>
                    <a:pt x="1447" y="866"/>
                  </a:lnTo>
                  <a:lnTo>
                    <a:pt x="1448" y="862"/>
                  </a:lnTo>
                  <a:lnTo>
                    <a:pt x="1450" y="860"/>
                  </a:lnTo>
                  <a:lnTo>
                    <a:pt x="1454" y="857"/>
                  </a:lnTo>
                  <a:lnTo>
                    <a:pt x="1459" y="855"/>
                  </a:lnTo>
                  <a:lnTo>
                    <a:pt x="1467" y="851"/>
                  </a:lnTo>
                  <a:lnTo>
                    <a:pt x="1477" y="847"/>
                  </a:lnTo>
                  <a:lnTo>
                    <a:pt x="1489" y="838"/>
                  </a:lnTo>
                  <a:lnTo>
                    <a:pt x="1496" y="834"/>
                  </a:lnTo>
                  <a:lnTo>
                    <a:pt x="1502" y="829"/>
                  </a:lnTo>
                  <a:lnTo>
                    <a:pt x="1509" y="823"/>
                  </a:lnTo>
                  <a:lnTo>
                    <a:pt x="1517" y="816"/>
                  </a:lnTo>
                  <a:lnTo>
                    <a:pt x="1525" y="811"/>
                  </a:lnTo>
                  <a:lnTo>
                    <a:pt x="1535" y="806"/>
                  </a:lnTo>
                  <a:lnTo>
                    <a:pt x="1543" y="803"/>
                  </a:lnTo>
                  <a:lnTo>
                    <a:pt x="1547" y="801"/>
                  </a:lnTo>
                  <a:lnTo>
                    <a:pt x="1549" y="799"/>
                  </a:lnTo>
                  <a:lnTo>
                    <a:pt x="1550" y="797"/>
                  </a:lnTo>
                  <a:lnTo>
                    <a:pt x="1552" y="794"/>
                  </a:lnTo>
                  <a:lnTo>
                    <a:pt x="1552" y="793"/>
                  </a:lnTo>
                  <a:lnTo>
                    <a:pt x="1550" y="792"/>
                  </a:lnTo>
                  <a:lnTo>
                    <a:pt x="1548" y="792"/>
                  </a:lnTo>
                  <a:lnTo>
                    <a:pt x="1546" y="792"/>
                  </a:lnTo>
                  <a:lnTo>
                    <a:pt x="1538" y="794"/>
                  </a:lnTo>
                  <a:lnTo>
                    <a:pt x="1531" y="795"/>
                  </a:lnTo>
                  <a:lnTo>
                    <a:pt x="1528" y="794"/>
                  </a:lnTo>
                  <a:lnTo>
                    <a:pt x="1524" y="793"/>
                  </a:lnTo>
                  <a:lnTo>
                    <a:pt x="1521" y="792"/>
                  </a:lnTo>
                  <a:lnTo>
                    <a:pt x="1518" y="788"/>
                  </a:lnTo>
                  <a:lnTo>
                    <a:pt x="1513" y="781"/>
                  </a:lnTo>
                  <a:lnTo>
                    <a:pt x="1512" y="775"/>
                  </a:lnTo>
                  <a:lnTo>
                    <a:pt x="1511" y="774"/>
                  </a:lnTo>
                  <a:lnTo>
                    <a:pt x="1510" y="772"/>
                  </a:lnTo>
                  <a:lnTo>
                    <a:pt x="1508" y="771"/>
                  </a:lnTo>
                  <a:lnTo>
                    <a:pt x="1505" y="771"/>
                  </a:lnTo>
                  <a:lnTo>
                    <a:pt x="1502" y="772"/>
                  </a:lnTo>
                  <a:lnTo>
                    <a:pt x="1498" y="773"/>
                  </a:lnTo>
                  <a:lnTo>
                    <a:pt x="1493" y="776"/>
                  </a:lnTo>
                  <a:lnTo>
                    <a:pt x="1490" y="779"/>
                  </a:lnTo>
                  <a:lnTo>
                    <a:pt x="1481" y="787"/>
                  </a:lnTo>
                  <a:lnTo>
                    <a:pt x="1475" y="795"/>
                  </a:lnTo>
                  <a:lnTo>
                    <a:pt x="1471" y="804"/>
                  </a:lnTo>
                  <a:lnTo>
                    <a:pt x="1467" y="811"/>
                  </a:lnTo>
                  <a:lnTo>
                    <a:pt x="1465" y="814"/>
                  </a:lnTo>
                  <a:lnTo>
                    <a:pt x="1460" y="817"/>
                  </a:lnTo>
                  <a:lnTo>
                    <a:pt x="1459" y="817"/>
                  </a:lnTo>
                  <a:lnTo>
                    <a:pt x="1456" y="816"/>
                  </a:lnTo>
                  <a:lnTo>
                    <a:pt x="1455" y="814"/>
                  </a:lnTo>
                  <a:lnTo>
                    <a:pt x="1453" y="812"/>
                  </a:lnTo>
                  <a:lnTo>
                    <a:pt x="1450" y="806"/>
                  </a:lnTo>
                  <a:lnTo>
                    <a:pt x="1448" y="803"/>
                  </a:lnTo>
                  <a:lnTo>
                    <a:pt x="1443" y="800"/>
                  </a:lnTo>
                  <a:lnTo>
                    <a:pt x="1441" y="799"/>
                  </a:lnTo>
                  <a:lnTo>
                    <a:pt x="1439" y="798"/>
                  </a:lnTo>
                  <a:lnTo>
                    <a:pt x="1437" y="795"/>
                  </a:lnTo>
                  <a:lnTo>
                    <a:pt x="1436" y="793"/>
                  </a:lnTo>
                  <a:lnTo>
                    <a:pt x="1436" y="790"/>
                  </a:lnTo>
                  <a:lnTo>
                    <a:pt x="1431" y="778"/>
                  </a:lnTo>
                  <a:lnTo>
                    <a:pt x="1424" y="767"/>
                  </a:lnTo>
                  <a:lnTo>
                    <a:pt x="1423" y="760"/>
                  </a:lnTo>
                  <a:lnTo>
                    <a:pt x="1424" y="756"/>
                  </a:lnTo>
                  <a:lnTo>
                    <a:pt x="1427" y="754"/>
                  </a:lnTo>
                  <a:lnTo>
                    <a:pt x="1428" y="751"/>
                  </a:lnTo>
                  <a:lnTo>
                    <a:pt x="1429" y="750"/>
                  </a:lnTo>
                  <a:lnTo>
                    <a:pt x="1431" y="749"/>
                  </a:lnTo>
                  <a:lnTo>
                    <a:pt x="1433" y="749"/>
                  </a:lnTo>
                  <a:lnTo>
                    <a:pt x="1435" y="750"/>
                  </a:lnTo>
                  <a:lnTo>
                    <a:pt x="1441" y="753"/>
                  </a:lnTo>
                  <a:lnTo>
                    <a:pt x="1450" y="755"/>
                  </a:lnTo>
                  <a:lnTo>
                    <a:pt x="1462" y="759"/>
                  </a:lnTo>
                  <a:lnTo>
                    <a:pt x="1472" y="760"/>
                  </a:lnTo>
                  <a:lnTo>
                    <a:pt x="1479" y="759"/>
                  </a:lnTo>
                  <a:lnTo>
                    <a:pt x="1485" y="756"/>
                  </a:lnTo>
                  <a:lnTo>
                    <a:pt x="1490" y="751"/>
                  </a:lnTo>
                  <a:lnTo>
                    <a:pt x="1492" y="748"/>
                  </a:lnTo>
                  <a:lnTo>
                    <a:pt x="1493" y="746"/>
                  </a:lnTo>
                  <a:lnTo>
                    <a:pt x="1492" y="743"/>
                  </a:lnTo>
                  <a:lnTo>
                    <a:pt x="1491" y="742"/>
                  </a:lnTo>
                  <a:lnTo>
                    <a:pt x="1487" y="738"/>
                  </a:lnTo>
                  <a:lnTo>
                    <a:pt x="1484" y="735"/>
                  </a:lnTo>
                  <a:lnTo>
                    <a:pt x="1481" y="730"/>
                  </a:lnTo>
                  <a:lnTo>
                    <a:pt x="1479" y="725"/>
                  </a:lnTo>
                  <a:lnTo>
                    <a:pt x="1478" y="719"/>
                  </a:lnTo>
                  <a:lnTo>
                    <a:pt x="1475" y="712"/>
                  </a:lnTo>
                  <a:lnTo>
                    <a:pt x="1471" y="705"/>
                  </a:lnTo>
                  <a:lnTo>
                    <a:pt x="1468" y="702"/>
                  </a:lnTo>
                  <a:lnTo>
                    <a:pt x="1465" y="698"/>
                  </a:lnTo>
                  <a:lnTo>
                    <a:pt x="1461" y="694"/>
                  </a:lnTo>
                  <a:lnTo>
                    <a:pt x="1458" y="693"/>
                  </a:lnTo>
                  <a:lnTo>
                    <a:pt x="1448" y="691"/>
                  </a:lnTo>
                  <a:lnTo>
                    <a:pt x="1436" y="688"/>
                  </a:lnTo>
                  <a:lnTo>
                    <a:pt x="1431" y="688"/>
                  </a:lnTo>
                  <a:lnTo>
                    <a:pt x="1426" y="690"/>
                  </a:lnTo>
                  <a:lnTo>
                    <a:pt x="1421" y="692"/>
                  </a:lnTo>
                  <a:lnTo>
                    <a:pt x="1417" y="696"/>
                  </a:lnTo>
                  <a:lnTo>
                    <a:pt x="1414" y="699"/>
                  </a:lnTo>
                  <a:lnTo>
                    <a:pt x="1410" y="702"/>
                  </a:lnTo>
                  <a:lnTo>
                    <a:pt x="1408" y="704"/>
                  </a:lnTo>
                  <a:lnTo>
                    <a:pt x="1404" y="705"/>
                  </a:lnTo>
                  <a:lnTo>
                    <a:pt x="1402" y="705"/>
                  </a:lnTo>
                  <a:lnTo>
                    <a:pt x="1399" y="704"/>
                  </a:lnTo>
                  <a:lnTo>
                    <a:pt x="1397" y="703"/>
                  </a:lnTo>
                  <a:lnTo>
                    <a:pt x="1396" y="700"/>
                  </a:lnTo>
                  <a:lnTo>
                    <a:pt x="1392" y="688"/>
                  </a:lnTo>
                  <a:lnTo>
                    <a:pt x="1387" y="671"/>
                  </a:lnTo>
                  <a:lnTo>
                    <a:pt x="1386" y="661"/>
                  </a:lnTo>
                  <a:lnTo>
                    <a:pt x="1385" y="652"/>
                  </a:lnTo>
                  <a:lnTo>
                    <a:pt x="1384" y="645"/>
                  </a:lnTo>
                  <a:lnTo>
                    <a:pt x="1385" y="637"/>
                  </a:lnTo>
                  <a:lnTo>
                    <a:pt x="1387" y="629"/>
                  </a:lnTo>
                  <a:lnTo>
                    <a:pt x="1391" y="623"/>
                  </a:lnTo>
                  <a:lnTo>
                    <a:pt x="1393" y="622"/>
                  </a:lnTo>
                  <a:lnTo>
                    <a:pt x="1396" y="622"/>
                  </a:lnTo>
                  <a:lnTo>
                    <a:pt x="1399" y="623"/>
                  </a:lnTo>
                  <a:lnTo>
                    <a:pt x="1403" y="626"/>
                  </a:lnTo>
                  <a:lnTo>
                    <a:pt x="1412" y="633"/>
                  </a:lnTo>
                  <a:lnTo>
                    <a:pt x="1423" y="640"/>
                  </a:lnTo>
                  <a:lnTo>
                    <a:pt x="1433" y="646"/>
                  </a:lnTo>
                  <a:lnTo>
                    <a:pt x="1440" y="649"/>
                  </a:lnTo>
                  <a:lnTo>
                    <a:pt x="1441" y="648"/>
                  </a:lnTo>
                  <a:lnTo>
                    <a:pt x="1443" y="647"/>
                  </a:lnTo>
                  <a:lnTo>
                    <a:pt x="1445" y="645"/>
                  </a:lnTo>
                  <a:lnTo>
                    <a:pt x="1445" y="642"/>
                  </a:lnTo>
                  <a:lnTo>
                    <a:pt x="1445" y="640"/>
                  </a:lnTo>
                  <a:lnTo>
                    <a:pt x="1443" y="636"/>
                  </a:lnTo>
                  <a:lnTo>
                    <a:pt x="1442" y="634"/>
                  </a:lnTo>
                  <a:lnTo>
                    <a:pt x="1440" y="633"/>
                  </a:lnTo>
                  <a:lnTo>
                    <a:pt x="1433" y="628"/>
                  </a:lnTo>
                  <a:lnTo>
                    <a:pt x="1427" y="623"/>
                  </a:lnTo>
                  <a:lnTo>
                    <a:pt x="1424" y="620"/>
                  </a:lnTo>
                  <a:lnTo>
                    <a:pt x="1423" y="617"/>
                  </a:lnTo>
                  <a:lnTo>
                    <a:pt x="1423" y="612"/>
                  </a:lnTo>
                  <a:lnTo>
                    <a:pt x="1423" y="609"/>
                  </a:lnTo>
                  <a:lnTo>
                    <a:pt x="1424" y="605"/>
                  </a:lnTo>
                  <a:lnTo>
                    <a:pt x="1424" y="602"/>
                  </a:lnTo>
                  <a:lnTo>
                    <a:pt x="1423" y="598"/>
                  </a:lnTo>
                  <a:lnTo>
                    <a:pt x="1422" y="595"/>
                  </a:lnTo>
                  <a:lnTo>
                    <a:pt x="1420" y="587"/>
                  </a:lnTo>
                  <a:lnTo>
                    <a:pt x="1417" y="583"/>
                  </a:lnTo>
                  <a:lnTo>
                    <a:pt x="1416" y="580"/>
                  </a:lnTo>
                  <a:lnTo>
                    <a:pt x="1416" y="578"/>
                  </a:lnTo>
                  <a:lnTo>
                    <a:pt x="1417" y="577"/>
                  </a:lnTo>
                  <a:lnTo>
                    <a:pt x="1420" y="576"/>
                  </a:lnTo>
                  <a:lnTo>
                    <a:pt x="1422" y="574"/>
                  </a:lnTo>
                  <a:lnTo>
                    <a:pt x="1424" y="576"/>
                  </a:lnTo>
                  <a:lnTo>
                    <a:pt x="1427" y="577"/>
                  </a:lnTo>
                  <a:lnTo>
                    <a:pt x="1428" y="580"/>
                  </a:lnTo>
                  <a:lnTo>
                    <a:pt x="1434" y="590"/>
                  </a:lnTo>
                  <a:lnTo>
                    <a:pt x="1439" y="601"/>
                  </a:lnTo>
                  <a:lnTo>
                    <a:pt x="1443" y="610"/>
                  </a:lnTo>
                  <a:lnTo>
                    <a:pt x="1447" y="618"/>
                  </a:lnTo>
                  <a:lnTo>
                    <a:pt x="1448" y="623"/>
                  </a:lnTo>
                  <a:lnTo>
                    <a:pt x="1450" y="627"/>
                  </a:lnTo>
                  <a:lnTo>
                    <a:pt x="1454" y="628"/>
                  </a:lnTo>
                  <a:lnTo>
                    <a:pt x="1458" y="628"/>
                  </a:lnTo>
                  <a:lnTo>
                    <a:pt x="1459" y="627"/>
                  </a:lnTo>
                  <a:lnTo>
                    <a:pt x="1460" y="626"/>
                  </a:lnTo>
                  <a:lnTo>
                    <a:pt x="1461" y="622"/>
                  </a:lnTo>
                  <a:lnTo>
                    <a:pt x="1461" y="618"/>
                  </a:lnTo>
                  <a:lnTo>
                    <a:pt x="1461" y="610"/>
                  </a:lnTo>
                  <a:lnTo>
                    <a:pt x="1461" y="602"/>
                  </a:lnTo>
                  <a:lnTo>
                    <a:pt x="1462" y="597"/>
                  </a:lnTo>
                  <a:lnTo>
                    <a:pt x="1464" y="595"/>
                  </a:lnTo>
                  <a:lnTo>
                    <a:pt x="1465" y="591"/>
                  </a:lnTo>
                  <a:lnTo>
                    <a:pt x="1467" y="589"/>
                  </a:lnTo>
                  <a:lnTo>
                    <a:pt x="1472" y="585"/>
                  </a:lnTo>
                  <a:lnTo>
                    <a:pt x="1478" y="583"/>
                  </a:lnTo>
                  <a:lnTo>
                    <a:pt x="1480" y="582"/>
                  </a:lnTo>
                  <a:lnTo>
                    <a:pt x="1483" y="583"/>
                  </a:lnTo>
                  <a:lnTo>
                    <a:pt x="1484" y="584"/>
                  </a:lnTo>
                  <a:lnTo>
                    <a:pt x="1484" y="585"/>
                  </a:lnTo>
                  <a:lnTo>
                    <a:pt x="1483" y="591"/>
                  </a:lnTo>
                  <a:lnTo>
                    <a:pt x="1479" y="596"/>
                  </a:lnTo>
                  <a:lnTo>
                    <a:pt x="1475" y="602"/>
                  </a:lnTo>
                  <a:lnTo>
                    <a:pt x="1474" y="606"/>
                  </a:lnTo>
                  <a:lnTo>
                    <a:pt x="1474" y="611"/>
                  </a:lnTo>
                  <a:lnTo>
                    <a:pt x="1474" y="618"/>
                  </a:lnTo>
                  <a:lnTo>
                    <a:pt x="1475" y="633"/>
                  </a:lnTo>
                  <a:lnTo>
                    <a:pt x="1475" y="646"/>
                  </a:lnTo>
                  <a:lnTo>
                    <a:pt x="1477" y="649"/>
                  </a:lnTo>
                  <a:lnTo>
                    <a:pt x="1479" y="652"/>
                  </a:lnTo>
                  <a:lnTo>
                    <a:pt x="1481" y="653"/>
                  </a:lnTo>
                  <a:lnTo>
                    <a:pt x="1486" y="653"/>
                  </a:lnTo>
                  <a:lnTo>
                    <a:pt x="1490" y="652"/>
                  </a:lnTo>
                  <a:lnTo>
                    <a:pt x="1493" y="652"/>
                  </a:lnTo>
                  <a:lnTo>
                    <a:pt x="1497" y="653"/>
                  </a:lnTo>
                  <a:lnTo>
                    <a:pt x="1500" y="655"/>
                  </a:lnTo>
                  <a:lnTo>
                    <a:pt x="1503" y="656"/>
                  </a:lnTo>
                  <a:lnTo>
                    <a:pt x="1505" y="656"/>
                  </a:lnTo>
                  <a:lnTo>
                    <a:pt x="1506" y="656"/>
                  </a:lnTo>
                  <a:lnTo>
                    <a:pt x="1509" y="656"/>
                  </a:lnTo>
                  <a:lnTo>
                    <a:pt x="1512" y="653"/>
                  </a:lnTo>
                  <a:lnTo>
                    <a:pt x="1516" y="647"/>
                  </a:lnTo>
                  <a:lnTo>
                    <a:pt x="1518" y="641"/>
                  </a:lnTo>
                  <a:lnTo>
                    <a:pt x="1521" y="634"/>
                  </a:lnTo>
                  <a:lnTo>
                    <a:pt x="1522" y="627"/>
                  </a:lnTo>
                  <a:lnTo>
                    <a:pt x="1523" y="618"/>
                  </a:lnTo>
                  <a:lnTo>
                    <a:pt x="1523" y="614"/>
                  </a:lnTo>
                  <a:lnTo>
                    <a:pt x="1523" y="610"/>
                  </a:lnTo>
                  <a:lnTo>
                    <a:pt x="1524" y="606"/>
                  </a:lnTo>
                  <a:lnTo>
                    <a:pt x="1527" y="604"/>
                  </a:lnTo>
                  <a:lnTo>
                    <a:pt x="1528" y="603"/>
                  </a:lnTo>
                  <a:lnTo>
                    <a:pt x="1531" y="602"/>
                  </a:lnTo>
                  <a:lnTo>
                    <a:pt x="1534" y="601"/>
                  </a:lnTo>
                  <a:lnTo>
                    <a:pt x="1537" y="602"/>
                  </a:lnTo>
                  <a:lnTo>
                    <a:pt x="1550" y="603"/>
                  </a:lnTo>
                  <a:lnTo>
                    <a:pt x="1562" y="603"/>
                  </a:lnTo>
                  <a:lnTo>
                    <a:pt x="1566" y="604"/>
                  </a:lnTo>
                  <a:lnTo>
                    <a:pt x="1568" y="604"/>
                  </a:lnTo>
                  <a:lnTo>
                    <a:pt x="1569" y="606"/>
                  </a:lnTo>
                  <a:lnTo>
                    <a:pt x="1571" y="608"/>
                  </a:lnTo>
                  <a:lnTo>
                    <a:pt x="1571" y="610"/>
                  </a:lnTo>
                  <a:lnTo>
                    <a:pt x="1569" y="612"/>
                  </a:lnTo>
                  <a:lnTo>
                    <a:pt x="1568" y="615"/>
                  </a:lnTo>
                  <a:lnTo>
                    <a:pt x="1566" y="618"/>
                  </a:lnTo>
                  <a:lnTo>
                    <a:pt x="1560" y="623"/>
                  </a:lnTo>
                  <a:lnTo>
                    <a:pt x="1554" y="630"/>
                  </a:lnTo>
                  <a:lnTo>
                    <a:pt x="1549" y="639"/>
                  </a:lnTo>
                  <a:lnTo>
                    <a:pt x="1546" y="647"/>
                  </a:lnTo>
                  <a:lnTo>
                    <a:pt x="1543" y="656"/>
                  </a:lnTo>
                  <a:lnTo>
                    <a:pt x="1538" y="665"/>
                  </a:lnTo>
                  <a:lnTo>
                    <a:pt x="1533" y="672"/>
                  </a:lnTo>
                  <a:lnTo>
                    <a:pt x="1525" y="678"/>
                  </a:lnTo>
                  <a:lnTo>
                    <a:pt x="1517" y="684"/>
                  </a:lnTo>
                  <a:lnTo>
                    <a:pt x="1509" y="691"/>
                  </a:lnTo>
                  <a:lnTo>
                    <a:pt x="1502" y="698"/>
                  </a:lnTo>
                  <a:lnTo>
                    <a:pt x="1497" y="705"/>
                  </a:lnTo>
                  <a:lnTo>
                    <a:pt x="1494" y="712"/>
                  </a:lnTo>
                  <a:lnTo>
                    <a:pt x="1493" y="718"/>
                  </a:lnTo>
                  <a:lnTo>
                    <a:pt x="1493" y="721"/>
                  </a:lnTo>
                  <a:lnTo>
                    <a:pt x="1494" y="723"/>
                  </a:lnTo>
                  <a:lnTo>
                    <a:pt x="1497" y="724"/>
                  </a:lnTo>
                  <a:lnTo>
                    <a:pt x="1500" y="725"/>
                  </a:lnTo>
                  <a:lnTo>
                    <a:pt x="1504" y="725"/>
                  </a:lnTo>
                  <a:lnTo>
                    <a:pt x="1508" y="724"/>
                  </a:lnTo>
                  <a:lnTo>
                    <a:pt x="1511" y="723"/>
                  </a:lnTo>
                  <a:lnTo>
                    <a:pt x="1516" y="722"/>
                  </a:lnTo>
                  <a:lnTo>
                    <a:pt x="1523" y="716"/>
                  </a:lnTo>
                  <a:lnTo>
                    <a:pt x="1530" y="709"/>
                  </a:lnTo>
                  <a:lnTo>
                    <a:pt x="1535" y="699"/>
                  </a:lnTo>
                  <a:lnTo>
                    <a:pt x="1537" y="692"/>
                  </a:lnTo>
                  <a:lnTo>
                    <a:pt x="1538" y="688"/>
                  </a:lnTo>
                  <a:lnTo>
                    <a:pt x="1541" y="686"/>
                  </a:lnTo>
                  <a:lnTo>
                    <a:pt x="1543" y="685"/>
                  </a:lnTo>
                  <a:lnTo>
                    <a:pt x="1547" y="684"/>
                  </a:lnTo>
                  <a:lnTo>
                    <a:pt x="1557" y="683"/>
                  </a:lnTo>
                  <a:lnTo>
                    <a:pt x="1574" y="678"/>
                  </a:lnTo>
                  <a:lnTo>
                    <a:pt x="1588" y="673"/>
                  </a:lnTo>
                  <a:lnTo>
                    <a:pt x="1596" y="669"/>
                  </a:lnTo>
                  <a:lnTo>
                    <a:pt x="1597" y="660"/>
                  </a:lnTo>
                  <a:lnTo>
                    <a:pt x="1598" y="650"/>
                  </a:lnTo>
                  <a:lnTo>
                    <a:pt x="1598" y="640"/>
                  </a:lnTo>
                  <a:lnTo>
                    <a:pt x="1599" y="630"/>
                  </a:lnTo>
                  <a:lnTo>
                    <a:pt x="1598" y="620"/>
                  </a:lnTo>
                  <a:lnTo>
                    <a:pt x="1594" y="605"/>
                  </a:lnTo>
                  <a:lnTo>
                    <a:pt x="1592" y="599"/>
                  </a:lnTo>
                  <a:lnTo>
                    <a:pt x="1590" y="595"/>
                  </a:lnTo>
                  <a:lnTo>
                    <a:pt x="1587" y="591"/>
                  </a:lnTo>
                  <a:lnTo>
                    <a:pt x="1585" y="590"/>
                  </a:lnTo>
                  <a:lnTo>
                    <a:pt x="1580" y="591"/>
                  </a:lnTo>
                  <a:lnTo>
                    <a:pt x="1574" y="590"/>
                  </a:lnTo>
                  <a:lnTo>
                    <a:pt x="1572" y="589"/>
                  </a:lnTo>
                  <a:lnTo>
                    <a:pt x="1568" y="586"/>
                  </a:lnTo>
                  <a:lnTo>
                    <a:pt x="1566" y="584"/>
                  </a:lnTo>
                  <a:lnTo>
                    <a:pt x="1563" y="580"/>
                  </a:lnTo>
                  <a:lnTo>
                    <a:pt x="1561" y="577"/>
                  </a:lnTo>
                  <a:lnTo>
                    <a:pt x="1562" y="572"/>
                  </a:lnTo>
                  <a:lnTo>
                    <a:pt x="1563" y="566"/>
                  </a:lnTo>
                  <a:lnTo>
                    <a:pt x="1566" y="561"/>
                  </a:lnTo>
                  <a:lnTo>
                    <a:pt x="1571" y="555"/>
                  </a:lnTo>
                  <a:lnTo>
                    <a:pt x="1574" y="551"/>
                  </a:lnTo>
                  <a:lnTo>
                    <a:pt x="1579" y="547"/>
                  </a:lnTo>
                  <a:lnTo>
                    <a:pt x="1584" y="545"/>
                  </a:lnTo>
                  <a:lnTo>
                    <a:pt x="1598" y="540"/>
                  </a:lnTo>
                  <a:lnTo>
                    <a:pt x="1611" y="534"/>
                  </a:lnTo>
                  <a:lnTo>
                    <a:pt x="1617" y="530"/>
                  </a:lnTo>
                  <a:lnTo>
                    <a:pt x="1622" y="526"/>
                  </a:lnTo>
                  <a:lnTo>
                    <a:pt x="1625" y="521"/>
                  </a:lnTo>
                  <a:lnTo>
                    <a:pt x="1629" y="515"/>
                  </a:lnTo>
                  <a:lnTo>
                    <a:pt x="1630" y="508"/>
                  </a:lnTo>
                  <a:lnTo>
                    <a:pt x="1629" y="501"/>
                  </a:lnTo>
                  <a:lnTo>
                    <a:pt x="1628" y="494"/>
                  </a:lnTo>
                  <a:lnTo>
                    <a:pt x="1624" y="488"/>
                  </a:lnTo>
                  <a:lnTo>
                    <a:pt x="1622" y="480"/>
                  </a:lnTo>
                  <a:lnTo>
                    <a:pt x="1620" y="475"/>
                  </a:lnTo>
                  <a:lnTo>
                    <a:pt x="1619" y="470"/>
                  </a:lnTo>
                  <a:lnTo>
                    <a:pt x="1620" y="465"/>
                  </a:lnTo>
                  <a:lnTo>
                    <a:pt x="1623" y="463"/>
                  </a:lnTo>
                  <a:lnTo>
                    <a:pt x="1626" y="461"/>
                  </a:lnTo>
                  <a:lnTo>
                    <a:pt x="1632" y="463"/>
                  </a:lnTo>
                  <a:lnTo>
                    <a:pt x="1638" y="463"/>
                  </a:lnTo>
                  <a:lnTo>
                    <a:pt x="1650" y="466"/>
                  </a:lnTo>
                  <a:lnTo>
                    <a:pt x="1660" y="467"/>
                  </a:lnTo>
                  <a:lnTo>
                    <a:pt x="1666" y="466"/>
                  </a:lnTo>
                  <a:lnTo>
                    <a:pt x="1672" y="465"/>
                  </a:lnTo>
                  <a:lnTo>
                    <a:pt x="1675" y="461"/>
                  </a:lnTo>
                  <a:lnTo>
                    <a:pt x="1680" y="457"/>
                  </a:lnTo>
                  <a:lnTo>
                    <a:pt x="1682" y="452"/>
                  </a:lnTo>
                  <a:lnTo>
                    <a:pt x="1686" y="447"/>
                  </a:lnTo>
                  <a:lnTo>
                    <a:pt x="1687" y="441"/>
                  </a:lnTo>
                  <a:lnTo>
                    <a:pt x="1689" y="43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河南"/>
            <p:cNvSpPr/>
            <p:nvPr/>
          </p:nvSpPr>
          <p:spPr bwMode="auto">
            <a:xfrm>
              <a:off x="5778571" y="4029286"/>
              <a:ext cx="581032" cy="571530"/>
            </a:xfrm>
            <a:custGeom>
              <a:avLst/>
              <a:gdLst>
                <a:gd name="T0" fmla="*/ 591 w 2215"/>
                <a:gd name="T1" fmla="*/ 492 h 2153"/>
                <a:gd name="T2" fmla="*/ 779 w 2215"/>
                <a:gd name="T3" fmla="*/ 510 h 2153"/>
                <a:gd name="T4" fmla="*/ 878 w 2215"/>
                <a:gd name="T5" fmla="*/ 497 h 2153"/>
                <a:gd name="T6" fmla="*/ 957 w 2215"/>
                <a:gd name="T7" fmla="*/ 458 h 2153"/>
                <a:gd name="T8" fmla="*/ 1025 w 2215"/>
                <a:gd name="T9" fmla="*/ 395 h 2153"/>
                <a:gd name="T10" fmla="*/ 1115 w 2215"/>
                <a:gd name="T11" fmla="*/ 278 h 2153"/>
                <a:gd name="T12" fmla="*/ 1124 w 2215"/>
                <a:gd name="T13" fmla="*/ 169 h 2153"/>
                <a:gd name="T14" fmla="*/ 1147 w 2215"/>
                <a:gd name="T15" fmla="*/ 12 h 2153"/>
                <a:gd name="T16" fmla="*/ 1318 w 2215"/>
                <a:gd name="T17" fmla="*/ 31 h 2153"/>
                <a:gd name="T18" fmla="*/ 1549 w 2215"/>
                <a:gd name="T19" fmla="*/ 85 h 2153"/>
                <a:gd name="T20" fmla="*/ 1675 w 2215"/>
                <a:gd name="T21" fmla="*/ 68 h 2153"/>
                <a:gd name="T22" fmla="*/ 1741 w 2215"/>
                <a:gd name="T23" fmla="*/ 117 h 2153"/>
                <a:gd name="T24" fmla="*/ 1730 w 2215"/>
                <a:gd name="T25" fmla="*/ 205 h 2153"/>
                <a:gd name="T26" fmla="*/ 1853 w 2215"/>
                <a:gd name="T27" fmla="*/ 127 h 2153"/>
                <a:gd name="T28" fmla="*/ 1905 w 2215"/>
                <a:gd name="T29" fmla="*/ 136 h 2153"/>
                <a:gd name="T30" fmla="*/ 1822 w 2215"/>
                <a:gd name="T31" fmla="*/ 236 h 2153"/>
                <a:gd name="T32" fmla="*/ 1710 w 2215"/>
                <a:gd name="T33" fmla="*/ 353 h 2153"/>
                <a:gd name="T34" fmla="*/ 1587 w 2215"/>
                <a:gd name="T35" fmla="*/ 477 h 2153"/>
                <a:gd name="T36" fmla="*/ 1600 w 2215"/>
                <a:gd name="T37" fmla="*/ 592 h 2153"/>
                <a:gd name="T38" fmla="*/ 1719 w 2215"/>
                <a:gd name="T39" fmla="*/ 647 h 2153"/>
                <a:gd name="T40" fmla="*/ 1891 w 2215"/>
                <a:gd name="T41" fmla="*/ 749 h 2153"/>
                <a:gd name="T42" fmla="*/ 2033 w 2215"/>
                <a:gd name="T43" fmla="*/ 780 h 2153"/>
                <a:gd name="T44" fmla="*/ 2150 w 2215"/>
                <a:gd name="T45" fmla="*/ 864 h 2153"/>
                <a:gd name="T46" fmla="*/ 2212 w 2215"/>
                <a:gd name="T47" fmla="*/ 994 h 2153"/>
                <a:gd name="T48" fmla="*/ 2111 w 2215"/>
                <a:gd name="T49" fmla="*/ 1089 h 2153"/>
                <a:gd name="T50" fmla="*/ 1991 w 2215"/>
                <a:gd name="T51" fmla="*/ 1044 h 2153"/>
                <a:gd name="T52" fmla="*/ 1869 w 2215"/>
                <a:gd name="T53" fmla="*/ 976 h 2153"/>
                <a:gd name="T54" fmla="*/ 1848 w 2215"/>
                <a:gd name="T55" fmla="*/ 1084 h 2153"/>
                <a:gd name="T56" fmla="*/ 1828 w 2215"/>
                <a:gd name="T57" fmla="*/ 1194 h 2153"/>
                <a:gd name="T58" fmla="*/ 1762 w 2215"/>
                <a:gd name="T59" fmla="*/ 1329 h 2153"/>
                <a:gd name="T60" fmla="*/ 1630 w 2215"/>
                <a:gd name="T61" fmla="*/ 1398 h 2153"/>
                <a:gd name="T62" fmla="*/ 1658 w 2215"/>
                <a:gd name="T63" fmla="*/ 1500 h 2153"/>
                <a:gd name="T64" fmla="*/ 1726 w 2215"/>
                <a:gd name="T65" fmla="*/ 1604 h 2153"/>
                <a:gd name="T66" fmla="*/ 1803 w 2215"/>
                <a:gd name="T67" fmla="*/ 1642 h 2153"/>
                <a:gd name="T68" fmla="*/ 1920 w 2215"/>
                <a:gd name="T69" fmla="*/ 1664 h 2153"/>
                <a:gd name="T70" fmla="*/ 1999 w 2215"/>
                <a:gd name="T71" fmla="*/ 1613 h 2153"/>
                <a:gd name="T72" fmla="*/ 2012 w 2215"/>
                <a:gd name="T73" fmla="*/ 1871 h 2153"/>
                <a:gd name="T74" fmla="*/ 1890 w 2215"/>
                <a:gd name="T75" fmla="*/ 1998 h 2153"/>
                <a:gd name="T76" fmla="*/ 1783 w 2215"/>
                <a:gd name="T77" fmla="*/ 2152 h 2153"/>
                <a:gd name="T78" fmla="*/ 1750 w 2215"/>
                <a:gd name="T79" fmla="*/ 2067 h 2153"/>
                <a:gd name="T80" fmla="*/ 1625 w 2215"/>
                <a:gd name="T81" fmla="*/ 2136 h 2153"/>
                <a:gd name="T82" fmla="*/ 1532 w 2215"/>
                <a:gd name="T83" fmla="*/ 2058 h 2153"/>
                <a:gd name="T84" fmla="*/ 1391 w 2215"/>
                <a:gd name="T85" fmla="*/ 1971 h 2153"/>
                <a:gd name="T86" fmla="*/ 1309 w 2215"/>
                <a:gd name="T87" fmla="*/ 1985 h 2153"/>
                <a:gd name="T88" fmla="*/ 1248 w 2215"/>
                <a:gd name="T89" fmla="*/ 1932 h 2153"/>
                <a:gd name="T90" fmla="*/ 1225 w 2215"/>
                <a:gd name="T91" fmla="*/ 1826 h 2153"/>
                <a:gd name="T92" fmla="*/ 1196 w 2215"/>
                <a:gd name="T93" fmla="*/ 1745 h 2153"/>
                <a:gd name="T94" fmla="*/ 1078 w 2215"/>
                <a:gd name="T95" fmla="*/ 1796 h 2153"/>
                <a:gd name="T96" fmla="*/ 985 w 2215"/>
                <a:gd name="T97" fmla="*/ 1765 h 2153"/>
                <a:gd name="T98" fmla="*/ 781 w 2215"/>
                <a:gd name="T99" fmla="*/ 1780 h 2153"/>
                <a:gd name="T100" fmla="*/ 586 w 2215"/>
                <a:gd name="T101" fmla="*/ 1742 h 2153"/>
                <a:gd name="T102" fmla="*/ 442 w 2215"/>
                <a:gd name="T103" fmla="*/ 1688 h 2153"/>
                <a:gd name="T104" fmla="*/ 343 w 2215"/>
                <a:gd name="T105" fmla="*/ 1563 h 2153"/>
                <a:gd name="T106" fmla="*/ 273 w 2215"/>
                <a:gd name="T107" fmla="*/ 1453 h 2153"/>
                <a:gd name="T108" fmla="*/ 229 w 2215"/>
                <a:gd name="T109" fmla="*/ 1270 h 2153"/>
                <a:gd name="T110" fmla="*/ 84 w 2215"/>
                <a:gd name="T111" fmla="*/ 1124 h 2153"/>
                <a:gd name="T112" fmla="*/ 83 w 2215"/>
                <a:gd name="T113" fmla="*/ 1025 h 2153"/>
                <a:gd name="T114" fmla="*/ 38 w 2215"/>
                <a:gd name="T115" fmla="*/ 914 h 2153"/>
                <a:gd name="T116" fmla="*/ 20 w 2215"/>
                <a:gd name="T117" fmla="*/ 806 h 2153"/>
                <a:gd name="T118" fmla="*/ 229 w 2215"/>
                <a:gd name="T119" fmla="*/ 744 h 2153"/>
                <a:gd name="T120" fmla="*/ 446 w 2215"/>
                <a:gd name="T121" fmla="*/ 649 h 2153"/>
                <a:gd name="T122" fmla="*/ 556 w 2215"/>
                <a:gd name="T123" fmla="*/ 583 h 2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5" h="2153">
                  <a:moveTo>
                    <a:pt x="572" y="591"/>
                  </a:moveTo>
                  <a:lnTo>
                    <a:pt x="575" y="593"/>
                  </a:lnTo>
                  <a:lnTo>
                    <a:pt x="576" y="593"/>
                  </a:lnTo>
                  <a:lnTo>
                    <a:pt x="576" y="592"/>
                  </a:lnTo>
                  <a:lnTo>
                    <a:pt x="578" y="589"/>
                  </a:lnTo>
                  <a:lnTo>
                    <a:pt x="579" y="583"/>
                  </a:lnTo>
                  <a:lnTo>
                    <a:pt x="579" y="582"/>
                  </a:lnTo>
                  <a:lnTo>
                    <a:pt x="580" y="578"/>
                  </a:lnTo>
                  <a:lnTo>
                    <a:pt x="581" y="571"/>
                  </a:lnTo>
                  <a:lnTo>
                    <a:pt x="582" y="563"/>
                  </a:lnTo>
                  <a:lnTo>
                    <a:pt x="584" y="555"/>
                  </a:lnTo>
                  <a:lnTo>
                    <a:pt x="582" y="549"/>
                  </a:lnTo>
                  <a:lnTo>
                    <a:pt x="580" y="539"/>
                  </a:lnTo>
                  <a:lnTo>
                    <a:pt x="578" y="530"/>
                  </a:lnTo>
                  <a:lnTo>
                    <a:pt x="578" y="526"/>
                  </a:lnTo>
                  <a:lnTo>
                    <a:pt x="578" y="521"/>
                  </a:lnTo>
                  <a:lnTo>
                    <a:pt x="578" y="516"/>
                  </a:lnTo>
                  <a:lnTo>
                    <a:pt x="579" y="513"/>
                  </a:lnTo>
                  <a:lnTo>
                    <a:pt x="582" y="504"/>
                  </a:lnTo>
                  <a:lnTo>
                    <a:pt x="587" y="496"/>
                  </a:lnTo>
                  <a:lnTo>
                    <a:pt x="591" y="492"/>
                  </a:lnTo>
                  <a:lnTo>
                    <a:pt x="594" y="490"/>
                  </a:lnTo>
                  <a:lnTo>
                    <a:pt x="600" y="489"/>
                  </a:lnTo>
                  <a:lnTo>
                    <a:pt x="606" y="489"/>
                  </a:lnTo>
                  <a:lnTo>
                    <a:pt x="624" y="498"/>
                  </a:lnTo>
                  <a:lnTo>
                    <a:pt x="638" y="505"/>
                  </a:lnTo>
                  <a:lnTo>
                    <a:pt x="648" y="507"/>
                  </a:lnTo>
                  <a:lnTo>
                    <a:pt x="655" y="508"/>
                  </a:lnTo>
                  <a:lnTo>
                    <a:pt x="662" y="509"/>
                  </a:lnTo>
                  <a:lnTo>
                    <a:pt x="667" y="513"/>
                  </a:lnTo>
                  <a:lnTo>
                    <a:pt x="670" y="514"/>
                  </a:lnTo>
                  <a:lnTo>
                    <a:pt x="675" y="515"/>
                  </a:lnTo>
                  <a:lnTo>
                    <a:pt x="682" y="515"/>
                  </a:lnTo>
                  <a:lnTo>
                    <a:pt x="691" y="515"/>
                  </a:lnTo>
                  <a:lnTo>
                    <a:pt x="707" y="515"/>
                  </a:lnTo>
                  <a:lnTo>
                    <a:pt x="723" y="514"/>
                  </a:lnTo>
                  <a:lnTo>
                    <a:pt x="738" y="514"/>
                  </a:lnTo>
                  <a:lnTo>
                    <a:pt x="756" y="514"/>
                  </a:lnTo>
                  <a:lnTo>
                    <a:pt x="763" y="514"/>
                  </a:lnTo>
                  <a:lnTo>
                    <a:pt x="770" y="514"/>
                  </a:lnTo>
                  <a:lnTo>
                    <a:pt x="776" y="513"/>
                  </a:lnTo>
                  <a:lnTo>
                    <a:pt x="779" y="510"/>
                  </a:lnTo>
                  <a:lnTo>
                    <a:pt x="783" y="505"/>
                  </a:lnTo>
                  <a:lnTo>
                    <a:pt x="789" y="500"/>
                  </a:lnTo>
                  <a:lnTo>
                    <a:pt x="793" y="497"/>
                  </a:lnTo>
                  <a:lnTo>
                    <a:pt x="796" y="497"/>
                  </a:lnTo>
                  <a:lnTo>
                    <a:pt x="800" y="497"/>
                  </a:lnTo>
                  <a:lnTo>
                    <a:pt x="803" y="501"/>
                  </a:lnTo>
                  <a:lnTo>
                    <a:pt x="808" y="504"/>
                  </a:lnTo>
                  <a:lnTo>
                    <a:pt x="813" y="507"/>
                  </a:lnTo>
                  <a:lnTo>
                    <a:pt x="818" y="509"/>
                  </a:lnTo>
                  <a:lnTo>
                    <a:pt x="822" y="511"/>
                  </a:lnTo>
                  <a:lnTo>
                    <a:pt x="827" y="513"/>
                  </a:lnTo>
                  <a:lnTo>
                    <a:pt x="832" y="513"/>
                  </a:lnTo>
                  <a:lnTo>
                    <a:pt x="836" y="511"/>
                  </a:lnTo>
                  <a:lnTo>
                    <a:pt x="839" y="509"/>
                  </a:lnTo>
                  <a:lnTo>
                    <a:pt x="845" y="504"/>
                  </a:lnTo>
                  <a:lnTo>
                    <a:pt x="851" y="500"/>
                  </a:lnTo>
                  <a:lnTo>
                    <a:pt x="855" y="498"/>
                  </a:lnTo>
                  <a:lnTo>
                    <a:pt x="858" y="497"/>
                  </a:lnTo>
                  <a:lnTo>
                    <a:pt x="864" y="497"/>
                  </a:lnTo>
                  <a:lnTo>
                    <a:pt x="871" y="497"/>
                  </a:lnTo>
                  <a:lnTo>
                    <a:pt x="878" y="497"/>
                  </a:lnTo>
                  <a:lnTo>
                    <a:pt x="887" y="497"/>
                  </a:lnTo>
                  <a:lnTo>
                    <a:pt x="894" y="496"/>
                  </a:lnTo>
                  <a:lnTo>
                    <a:pt x="900" y="494"/>
                  </a:lnTo>
                  <a:lnTo>
                    <a:pt x="906" y="491"/>
                  </a:lnTo>
                  <a:lnTo>
                    <a:pt x="910" y="488"/>
                  </a:lnTo>
                  <a:lnTo>
                    <a:pt x="913" y="485"/>
                  </a:lnTo>
                  <a:lnTo>
                    <a:pt x="914" y="480"/>
                  </a:lnTo>
                  <a:lnTo>
                    <a:pt x="914" y="473"/>
                  </a:lnTo>
                  <a:lnTo>
                    <a:pt x="913" y="466"/>
                  </a:lnTo>
                  <a:lnTo>
                    <a:pt x="914" y="463"/>
                  </a:lnTo>
                  <a:lnTo>
                    <a:pt x="915" y="460"/>
                  </a:lnTo>
                  <a:lnTo>
                    <a:pt x="918" y="459"/>
                  </a:lnTo>
                  <a:lnTo>
                    <a:pt x="922" y="458"/>
                  </a:lnTo>
                  <a:lnTo>
                    <a:pt x="931" y="459"/>
                  </a:lnTo>
                  <a:lnTo>
                    <a:pt x="937" y="461"/>
                  </a:lnTo>
                  <a:lnTo>
                    <a:pt x="941" y="465"/>
                  </a:lnTo>
                  <a:lnTo>
                    <a:pt x="946" y="467"/>
                  </a:lnTo>
                  <a:lnTo>
                    <a:pt x="949" y="467"/>
                  </a:lnTo>
                  <a:lnTo>
                    <a:pt x="951" y="465"/>
                  </a:lnTo>
                  <a:lnTo>
                    <a:pt x="953" y="463"/>
                  </a:lnTo>
                  <a:lnTo>
                    <a:pt x="957" y="458"/>
                  </a:lnTo>
                  <a:lnTo>
                    <a:pt x="963" y="448"/>
                  </a:lnTo>
                  <a:lnTo>
                    <a:pt x="968" y="439"/>
                  </a:lnTo>
                  <a:lnTo>
                    <a:pt x="973" y="429"/>
                  </a:lnTo>
                  <a:lnTo>
                    <a:pt x="981" y="421"/>
                  </a:lnTo>
                  <a:lnTo>
                    <a:pt x="983" y="419"/>
                  </a:lnTo>
                  <a:lnTo>
                    <a:pt x="987" y="416"/>
                  </a:lnTo>
                  <a:lnTo>
                    <a:pt x="990" y="415"/>
                  </a:lnTo>
                  <a:lnTo>
                    <a:pt x="994" y="415"/>
                  </a:lnTo>
                  <a:lnTo>
                    <a:pt x="1002" y="417"/>
                  </a:lnTo>
                  <a:lnTo>
                    <a:pt x="1010" y="420"/>
                  </a:lnTo>
                  <a:lnTo>
                    <a:pt x="1013" y="419"/>
                  </a:lnTo>
                  <a:lnTo>
                    <a:pt x="1015" y="417"/>
                  </a:lnTo>
                  <a:lnTo>
                    <a:pt x="1016" y="415"/>
                  </a:lnTo>
                  <a:lnTo>
                    <a:pt x="1015" y="412"/>
                  </a:lnTo>
                  <a:lnTo>
                    <a:pt x="1014" y="407"/>
                  </a:lnTo>
                  <a:lnTo>
                    <a:pt x="1014" y="403"/>
                  </a:lnTo>
                  <a:lnTo>
                    <a:pt x="1014" y="400"/>
                  </a:lnTo>
                  <a:lnTo>
                    <a:pt x="1016" y="397"/>
                  </a:lnTo>
                  <a:lnTo>
                    <a:pt x="1019" y="396"/>
                  </a:lnTo>
                  <a:lnTo>
                    <a:pt x="1021" y="395"/>
                  </a:lnTo>
                  <a:lnTo>
                    <a:pt x="1025" y="395"/>
                  </a:lnTo>
                  <a:lnTo>
                    <a:pt x="1029" y="395"/>
                  </a:lnTo>
                  <a:lnTo>
                    <a:pt x="1034" y="395"/>
                  </a:lnTo>
                  <a:lnTo>
                    <a:pt x="1041" y="394"/>
                  </a:lnTo>
                  <a:lnTo>
                    <a:pt x="1048" y="391"/>
                  </a:lnTo>
                  <a:lnTo>
                    <a:pt x="1055" y="388"/>
                  </a:lnTo>
                  <a:lnTo>
                    <a:pt x="1064" y="383"/>
                  </a:lnTo>
                  <a:lnTo>
                    <a:pt x="1072" y="377"/>
                  </a:lnTo>
                  <a:lnTo>
                    <a:pt x="1079" y="369"/>
                  </a:lnTo>
                  <a:lnTo>
                    <a:pt x="1085" y="360"/>
                  </a:lnTo>
                  <a:lnTo>
                    <a:pt x="1094" y="344"/>
                  </a:lnTo>
                  <a:lnTo>
                    <a:pt x="1098" y="332"/>
                  </a:lnTo>
                  <a:lnTo>
                    <a:pt x="1101" y="327"/>
                  </a:lnTo>
                  <a:lnTo>
                    <a:pt x="1103" y="325"/>
                  </a:lnTo>
                  <a:lnTo>
                    <a:pt x="1105" y="322"/>
                  </a:lnTo>
                  <a:lnTo>
                    <a:pt x="1109" y="321"/>
                  </a:lnTo>
                  <a:lnTo>
                    <a:pt x="1115" y="321"/>
                  </a:lnTo>
                  <a:lnTo>
                    <a:pt x="1118" y="319"/>
                  </a:lnTo>
                  <a:lnTo>
                    <a:pt x="1121" y="313"/>
                  </a:lnTo>
                  <a:lnTo>
                    <a:pt x="1121" y="305"/>
                  </a:lnTo>
                  <a:lnTo>
                    <a:pt x="1118" y="292"/>
                  </a:lnTo>
                  <a:lnTo>
                    <a:pt x="1115" y="278"/>
                  </a:lnTo>
                  <a:lnTo>
                    <a:pt x="1111" y="267"/>
                  </a:lnTo>
                  <a:lnTo>
                    <a:pt x="1108" y="257"/>
                  </a:lnTo>
                  <a:lnTo>
                    <a:pt x="1107" y="251"/>
                  </a:lnTo>
                  <a:lnTo>
                    <a:pt x="1107" y="246"/>
                  </a:lnTo>
                  <a:lnTo>
                    <a:pt x="1108" y="244"/>
                  </a:lnTo>
                  <a:lnTo>
                    <a:pt x="1109" y="242"/>
                  </a:lnTo>
                  <a:lnTo>
                    <a:pt x="1113" y="240"/>
                  </a:lnTo>
                  <a:lnTo>
                    <a:pt x="1116" y="239"/>
                  </a:lnTo>
                  <a:lnTo>
                    <a:pt x="1124" y="236"/>
                  </a:lnTo>
                  <a:lnTo>
                    <a:pt x="1129" y="232"/>
                  </a:lnTo>
                  <a:lnTo>
                    <a:pt x="1130" y="230"/>
                  </a:lnTo>
                  <a:lnTo>
                    <a:pt x="1132" y="226"/>
                  </a:lnTo>
                  <a:lnTo>
                    <a:pt x="1130" y="224"/>
                  </a:lnTo>
                  <a:lnTo>
                    <a:pt x="1129" y="219"/>
                  </a:lnTo>
                  <a:lnTo>
                    <a:pt x="1127" y="211"/>
                  </a:lnTo>
                  <a:lnTo>
                    <a:pt x="1123" y="200"/>
                  </a:lnTo>
                  <a:lnTo>
                    <a:pt x="1121" y="190"/>
                  </a:lnTo>
                  <a:lnTo>
                    <a:pt x="1120" y="182"/>
                  </a:lnTo>
                  <a:lnTo>
                    <a:pt x="1121" y="176"/>
                  </a:lnTo>
                  <a:lnTo>
                    <a:pt x="1123" y="171"/>
                  </a:lnTo>
                  <a:lnTo>
                    <a:pt x="1124" y="169"/>
                  </a:lnTo>
                  <a:lnTo>
                    <a:pt x="1127" y="168"/>
                  </a:lnTo>
                  <a:lnTo>
                    <a:pt x="1130" y="168"/>
                  </a:lnTo>
                  <a:lnTo>
                    <a:pt x="1133" y="167"/>
                  </a:lnTo>
                  <a:lnTo>
                    <a:pt x="1136" y="167"/>
                  </a:lnTo>
                  <a:lnTo>
                    <a:pt x="1139" y="166"/>
                  </a:lnTo>
                  <a:lnTo>
                    <a:pt x="1140" y="163"/>
                  </a:lnTo>
                  <a:lnTo>
                    <a:pt x="1141" y="161"/>
                  </a:lnTo>
                  <a:lnTo>
                    <a:pt x="1140" y="155"/>
                  </a:lnTo>
                  <a:lnTo>
                    <a:pt x="1136" y="148"/>
                  </a:lnTo>
                  <a:lnTo>
                    <a:pt x="1135" y="145"/>
                  </a:lnTo>
                  <a:lnTo>
                    <a:pt x="1134" y="141"/>
                  </a:lnTo>
                  <a:lnTo>
                    <a:pt x="1133" y="136"/>
                  </a:lnTo>
                  <a:lnTo>
                    <a:pt x="1133" y="130"/>
                  </a:lnTo>
                  <a:lnTo>
                    <a:pt x="1133" y="116"/>
                  </a:lnTo>
                  <a:lnTo>
                    <a:pt x="1135" y="100"/>
                  </a:lnTo>
                  <a:lnTo>
                    <a:pt x="1136" y="84"/>
                  </a:lnTo>
                  <a:lnTo>
                    <a:pt x="1139" y="64"/>
                  </a:lnTo>
                  <a:lnTo>
                    <a:pt x="1141" y="48"/>
                  </a:lnTo>
                  <a:lnTo>
                    <a:pt x="1143" y="32"/>
                  </a:lnTo>
                  <a:lnTo>
                    <a:pt x="1146" y="21"/>
                  </a:lnTo>
                  <a:lnTo>
                    <a:pt x="1147" y="12"/>
                  </a:lnTo>
                  <a:lnTo>
                    <a:pt x="1149" y="10"/>
                  </a:lnTo>
                  <a:lnTo>
                    <a:pt x="1152" y="9"/>
                  </a:lnTo>
                  <a:lnTo>
                    <a:pt x="1157" y="7"/>
                  </a:lnTo>
                  <a:lnTo>
                    <a:pt x="1164" y="6"/>
                  </a:lnTo>
                  <a:lnTo>
                    <a:pt x="1174" y="4"/>
                  </a:lnTo>
                  <a:lnTo>
                    <a:pt x="1185" y="1"/>
                  </a:lnTo>
                  <a:lnTo>
                    <a:pt x="1195" y="0"/>
                  </a:lnTo>
                  <a:lnTo>
                    <a:pt x="1204" y="0"/>
                  </a:lnTo>
                  <a:lnTo>
                    <a:pt x="1214" y="1"/>
                  </a:lnTo>
                  <a:lnTo>
                    <a:pt x="1221" y="4"/>
                  </a:lnTo>
                  <a:lnTo>
                    <a:pt x="1229" y="6"/>
                  </a:lnTo>
                  <a:lnTo>
                    <a:pt x="1240" y="7"/>
                  </a:lnTo>
                  <a:lnTo>
                    <a:pt x="1253" y="7"/>
                  </a:lnTo>
                  <a:lnTo>
                    <a:pt x="1266" y="7"/>
                  </a:lnTo>
                  <a:lnTo>
                    <a:pt x="1273" y="7"/>
                  </a:lnTo>
                  <a:lnTo>
                    <a:pt x="1279" y="9"/>
                  </a:lnTo>
                  <a:lnTo>
                    <a:pt x="1286" y="11"/>
                  </a:lnTo>
                  <a:lnTo>
                    <a:pt x="1292" y="13"/>
                  </a:lnTo>
                  <a:lnTo>
                    <a:pt x="1304" y="21"/>
                  </a:lnTo>
                  <a:lnTo>
                    <a:pt x="1313" y="28"/>
                  </a:lnTo>
                  <a:lnTo>
                    <a:pt x="1318" y="31"/>
                  </a:lnTo>
                  <a:lnTo>
                    <a:pt x="1324" y="32"/>
                  </a:lnTo>
                  <a:lnTo>
                    <a:pt x="1330" y="31"/>
                  </a:lnTo>
                  <a:lnTo>
                    <a:pt x="1336" y="31"/>
                  </a:lnTo>
                  <a:lnTo>
                    <a:pt x="1342" y="30"/>
                  </a:lnTo>
                  <a:lnTo>
                    <a:pt x="1348" y="29"/>
                  </a:lnTo>
                  <a:lnTo>
                    <a:pt x="1354" y="30"/>
                  </a:lnTo>
                  <a:lnTo>
                    <a:pt x="1357" y="31"/>
                  </a:lnTo>
                  <a:lnTo>
                    <a:pt x="1367" y="38"/>
                  </a:lnTo>
                  <a:lnTo>
                    <a:pt x="1379" y="47"/>
                  </a:lnTo>
                  <a:lnTo>
                    <a:pt x="1393" y="56"/>
                  </a:lnTo>
                  <a:lnTo>
                    <a:pt x="1407" y="64"/>
                  </a:lnTo>
                  <a:lnTo>
                    <a:pt x="1417" y="70"/>
                  </a:lnTo>
                  <a:lnTo>
                    <a:pt x="1425" y="74"/>
                  </a:lnTo>
                  <a:lnTo>
                    <a:pt x="1434" y="78"/>
                  </a:lnTo>
                  <a:lnTo>
                    <a:pt x="1441" y="79"/>
                  </a:lnTo>
                  <a:lnTo>
                    <a:pt x="1457" y="81"/>
                  </a:lnTo>
                  <a:lnTo>
                    <a:pt x="1479" y="81"/>
                  </a:lnTo>
                  <a:lnTo>
                    <a:pt x="1504" y="81"/>
                  </a:lnTo>
                  <a:lnTo>
                    <a:pt x="1529" y="82"/>
                  </a:lnTo>
                  <a:lnTo>
                    <a:pt x="1539" y="84"/>
                  </a:lnTo>
                  <a:lnTo>
                    <a:pt x="1549" y="85"/>
                  </a:lnTo>
                  <a:lnTo>
                    <a:pt x="1556" y="86"/>
                  </a:lnTo>
                  <a:lnTo>
                    <a:pt x="1563" y="88"/>
                  </a:lnTo>
                  <a:lnTo>
                    <a:pt x="1569" y="91"/>
                  </a:lnTo>
                  <a:lnTo>
                    <a:pt x="1574" y="92"/>
                  </a:lnTo>
                  <a:lnTo>
                    <a:pt x="1580" y="93"/>
                  </a:lnTo>
                  <a:lnTo>
                    <a:pt x="1584" y="93"/>
                  </a:lnTo>
                  <a:lnTo>
                    <a:pt x="1589" y="92"/>
                  </a:lnTo>
                  <a:lnTo>
                    <a:pt x="1594" y="89"/>
                  </a:lnTo>
                  <a:lnTo>
                    <a:pt x="1598" y="87"/>
                  </a:lnTo>
                  <a:lnTo>
                    <a:pt x="1600" y="82"/>
                  </a:lnTo>
                  <a:lnTo>
                    <a:pt x="1606" y="72"/>
                  </a:lnTo>
                  <a:lnTo>
                    <a:pt x="1613" y="61"/>
                  </a:lnTo>
                  <a:lnTo>
                    <a:pt x="1619" y="55"/>
                  </a:lnTo>
                  <a:lnTo>
                    <a:pt x="1625" y="50"/>
                  </a:lnTo>
                  <a:lnTo>
                    <a:pt x="1631" y="47"/>
                  </a:lnTo>
                  <a:lnTo>
                    <a:pt x="1639" y="45"/>
                  </a:lnTo>
                  <a:lnTo>
                    <a:pt x="1647" y="47"/>
                  </a:lnTo>
                  <a:lnTo>
                    <a:pt x="1655" y="49"/>
                  </a:lnTo>
                  <a:lnTo>
                    <a:pt x="1661" y="53"/>
                  </a:lnTo>
                  <a:lnTo>
                    <a:pt x="1667" y="57"/>
                  </a:lnTo>
                  <a:lnTo>
                    <a:pt x="1675" y="68"/>
                  </a:lnTo>
                  <a:lnTo>
                    <a:pt x="1682" y="78"/>
                  </a:lnTo>
                  <a:lnTo>
                    <a:pt x="1686" y="82"/>
                  </a:lnTo>
                  <a:lnTo>
                    <a:pt x="1689" y="85"/>
                  </a:lnTo>
                  <a:lnTo>
                    <a:pt x="1694" y="87"/>
                  </a:lnTo>
                  <a:lnTo>
                    <a:pt x="1699" y="89"/>
                  </a:lnTo>
                  <a:lnTo>
                    <a:pt x="1703" y="89"/>
                  </a:lnTo>
                  <a:lnTo>
                    <a:pt x="1708" y="88"/>
                  </a:lnTo>
                  <a:lnTo>
                    <a:pt x="1712" y="87"/>
                  </a:lnTo>
                  <a:lnTo>
                    <a:pt x="1716" y="85"/>
                  </a:lnTo>
                  <a:lnTo>
                    <a:pt x="1724" y="78"/>
                  </a:lnTo>
                  <a:lnTo>
                    <a:pt x="1733" y="69"/>
                  </a:lnTo>
                  <a:lnTo>
                    <a:pt x="1738" y="66"/>
                  </a:lnTo>
                  <a:lnTo>
                    <a:pt x="1743" y="63"/>
                  </a:lnTo>
                  <a:lnTo>
                    <a:pt x="1747" y="62"/>
                  </a:lnTo>
                  <a:lnTo>
                    <a:pt x="1751" y="63"/>
                  </a:lnTo>
                  <a:lnTo>
                    <a:pt x="1751" y="69"/>
                  </a:lnTo>
                  <a:lnTo>
                    <a:pt x="1750" y="81"/>
                  </a:lnTo>
                  <a:lnTo>
                    <a:pt x="1747" y="93"/>
                  </a:lnTo>
                  <a:lnTo>
                    <a:pt x="1746" y="99"/>
                  </a:lnTo>
                  <a:lnTo>
                    <a:pt x="1744" y="107"/>
                  </a:lnTo>
                  <a:lnTo>
                    <a:pt x="1741" y="117"/>
                  </a:lnTo>
                  <a:lnTo>
                    <a:pt x="1738" y="122"/>
                  </a:lnTo>
                  <a:lnTo>
                    <a:pt x="1734" y="126"/>
                  </a:lnTo>
                  <a:lnTo>
                    <a:pt x="1731" y="130"/>
                  </a:lnTo>
                  <a:lnTo>
                    <a:pt x="1728" y="133"/>
                  </a:lnTo>
                  <a:lnTo>
                    <a:pt x="1719" y="141"/>
                  </a:lnTo>
                  <a:lnTo>
                    <a:pt x="1710" y="148"/>
                  </a:lnTo>
                  <a:lnTo>
                    <a:pt x="1708" y="152"/>
                  </a:lnTo>
                  <a:lnTo>
                    <a:pt x="1706" y="158"/>
                  </a:lnTo>
                  <a:lnTo>
                    <a:pt x="1705" y="166"/>
                  </a:lnTo>
                  <a:lnTo>
                    <a:pt x="1703" y="173"/>
                  </a:lnTo>
                  <a:lnTo>
                    <a:pt x="1703" y="189"/>
                  </a:lnTo>
                  <a:lnTo>
                    <a:pt x="1702" y="204"/>
                  </a:lnTo>
                  <a:lnTo>
                    <a:pt x="1702" y="206"/>
                  </a:lnTo>
                  <a:lnTo>
                    <a:pt x="1703" y="208"/>
                  </a:lnTo>
                  <a:lnTo>
                    <a:pt x="1705" y="211"/>
                  </a:lnTo>
                  <a:lnTo>
                    <a:pt x="1706" y="212"/>
                  </a:lnTo>
                  <a:lnTo>
                    <a:pt x="1710" y="214"/>
                  </a:lnTo>
                  <a:lnTo>
                    <a:pt x="1715" y="214"/>
                  </a:lnTo>
                  <a:lnTo>
                    <a:pt x="1721" y="213"/>
                  </a:lnTo>
                  <a:lnTo>
                    <a:pt x="1726" y="209"/>
                  </a:lnTo>
                  <a:lnTo>
                    <a:pt x="1730" y="205"/>
                  </a:lnTo>
                  <a:lnTo>
                    <a:pt x="1733" y="198"/>
                  </a:lnTo>
                  <a:lnTo>
                    <a:pt x="1734" y="188"/>
                  </a:lnTo>
                  <a:lnTo>
                    <a:pt x="1733" y="179"/>
                  </a:lnTo>
                  <a:lnTo>
                    <a:pt x="1732" y="169"/>
                  </a:lnTo>
                  <a:lnTo>
                    <a:pt x="1732" y="161"/>
                  </a:lnTo>
                  <a:lnTo>
                    <a:pt x="1733" y="156"/>
                  </a:lnTo>
                  <a:lnTo>
                    <a:pt x="1737" y="151"/>
                  </a:lnTo>
                  <a:lnTo>
                    <a:pt x="1739" y="150"/>
                  </a:lnTo>
                  <a:lnTo>
                    <a:pt x="1741" y="149"/>
                  </a:lnTo>
                  <a:lnTo>
                    <a:pt x="1744" y="149"/>
                  </a:lnTo>
                  <a:lnTo>
                    <a:pt x="1746" y="150"/>
                  </a:lnTo>
                  <a:lnTo>
                    <a:pt x="1758" y="156"/>
                  </a:lnTo>
                  <a:lnTo>
                    <a:pt x="1772" y="163"/>
                  </a:lnTo>
                  <a:lnTo>
                    <a:pt x="1778" y="166"/>
                  </a:lnTo>
                  <a:lnTo>
                    <a:pt x="1784" y="168"/>
                  </a:lnTo>
                  <a:lnTo>
                    <a:pt x="1789" y="168"/>
                  </a:lnTo>
                  <a:lnTo>
                    <a:pt x="1794" y="166"/>
                  </a:lnTo>
                  <a:lnTo>
                    <a:pt x="1802" y="158"/>
                  </a:lnTo>
                  <a:lnTo>
                    <a:pt x="1815" y="149"/>
                  </a:lnTo>
                  <a:lnTo>
                    <a:pt x="1832" y="138"/>
                  </a:lnTo>
                  <a:lnTo>
                    <a:pt x="1853" y="127"/>
                  </a:lnTo>
                  <a:lnTo>
                    <a:pt x="1873" y="119"/>
                  </a:lnTo>
                  <a:lnTo>
                    <a:pt x="1889" y="112"/>
                  </a:lnTo>
                  <a:lnTo>
                    <a:pt x="1903" y="105"/>
                  </a:lnTo>
                  <a:lnTo>
                    <a:pt x="1917" y="98"/>
                  </a:lnTo>
                  <a:lnTo>
                    <a:pt x="1932" y="89"/>
                  </a:lnTo>
                  <a:lnTo>
                    <a:pt x="1942" y="85"/>
                  </a:lnTo>
                  <a:lnTo>
                    <a:pt x="1951" y="82"/>
                  </a:lnTo>
                  <a:lnTo>
                    <a:pt x="1955" y="82"/>
                  </a:lnTo>
                  <a:lnTo>
                    <a:pt x="1958" y="84"/>
                  </a:lnTo>
                  <a:lnTo>
                    <a:pt x="1959" y="84"/>
                  </a:lnTo>
                  <a:lnTo>
                    <a:pt x="1959" y="86"/>
                  </a:lnTo>
                  <a:lnTo>
                    <a:pt x="1959" y="87"/>
                  </a:lnTo>
                  <a:lnTo>
                    <a:pt x="1958" y="97"/>
                  </a:lnTo>
                  <a:lnTo>
                    <a:pt x="1953" y="110"/>
                  </a:lnTo>
                  <a:lnTo>
                    <a:pt x="1951" y="117"/>
                  </a:lnTo>
                  <a:lnTo>
                    <a:pt x="1946" y="122"/>
                  </a:lnTo>
                  <a:lnTo>
                    <a:pt x="1941" y="125"/>
                  </a:lnTo>
                  <a:lnTo>
                    <a:pt x="1935" y="129"/>
                  </a:lnTo>
                  <a:lnTo>
                    <a:pt x="1922" y="132"/>
                  </a:lnTo>
                  <a:lnTo>
                    <a:pt x="1910" y="133"/>
                  </a:lnTo>
                  <a:lnTo>
                    <a:pt x="1905" y="136"/>
                  </a:lnTo>
                  <a:lnTo>
                    <a:pt x="1902" y="138"/>
                  </a:lnTo>
                  <a:lnTo>
                    <a:pt x="1898" y="141"/>
                  </a:lnTo>
                  <a:lnTo>
                    <a:pt x="1895" y="145"/>
                  </a:lnTo>
                  <a:lnTo>
                    <a:pt x="1891" y="150"/>
                  </a:lnTo>
                  <a:lnTo>
                    <a:pt x="1890" y="156"/>
                  </a:lnTo>
                  <a:lnTo>
                    <a:pt x="1888" y="162"/>
                  </a:lnTo>
                  <a:lnTo>
                    <a:pt x="1886" y="169"/>
                  </a:lnTo>
                  <a:lnTo>
                    <a:pt x="1885" y="175"/>
                  </a:lnTo>
                  <a:lnTo>
                    <a:pt x="1882" y="179"/>
                  </a:lnTo>
                  <a:lnTo>
                    <a:pt x="1879" y="182"/>
                  </a:lnTo>
                  <a:lnTo>
                    <a:pt x="1875" y="185"/>
                  </a:lnTo>
                  <a:lnTo>
                    <a:pt x="1865" y="187"/>
                  </a:lnTo>
                  <a:lnTo>
                    <a:pt x="1856" y="187"/>
                  </a:lnTo>
                  <a:lnTo>
                    <a:pt x="1851" y="188"/>
                  </a:lnTo>
                  <a:lnTo>
                    <a:pt x="1846" y="192"/>
                  </a:lnTo>
                  <a:lnTo>
                    <a:pt x="1842" y="196"/>
                  </a:lnTo>
                  <a:lnTo>
                    <a:pt x="1839" y="202"/>
                  </a:lnTo>
                  <a:lnTo>
                    <a:pt x="1832" y="215"/>
                  </a:lnTo>
                  <a:lnTo>
                    <a:pt x="1827" y="227"/>
                  </a:lnTo>
                  <a:lnTo>
                    <a:pt x="1825" y="232"/>
                  </a:lnTo>
                  <a:lnTo>
                    <a:pt x="1822" y="236"/>
                  </a:lnTo>
                  <a:lnTo>
                    <a:pt x="1820" y="239"/>
                  </a:lnTo>
                  <a:lnTo>
                    <a:pt x="1816" y="240"/>
                  </a:lnTo>
                  <a:lnTo>
                    <a:pt x="1808" y="243"/>
                  </a:lnTo>
                  <a:lnTo>
                    <a:pt x="1798" y="242"/>
                  </a:lnTo>
                  <a:lnTo>
                    <a:pt x="1794" y="242"/>
                  </a:lnTo>
                  <a:lnTo>
                    <a:pt x="1788" y="243"/>
                  </a:lnTo>
                  <a:lnTo>
                    <a:pt x="1783" y="244"/>
                  </a:lnTo>
                  <a:lnTo>
                    <a:pt x="1778" y="246"/>
                  </a:lnTo>
                  <a:lnTo>
                    <a:pt x="1769" y="252"/>
                  </a:lnTo>
                  <a:lnTo>
                    <a:pt x="1762" y="259"/>
                  </a:lnTo>
                  <a:lnTo>
                    <a:pt x="1746" y="271"/>
                  </a:lnTo>
                  <a:lnTo>
                    <a:pt x="1733" y="286"/>
                  </a:lnTo>
                  <a:lnTo>
                    <a:pt x="1727" y="294"/>
                  </a:lnTo>
                  <a:lnTo>
                    <a:pt x="1722" y="300"/>
                  </a:lnTo>
                  <a:lnTo>
                    <a:pt x="1718" y="307"/>
                  </a:lnTo>
                  <a:lnTo>
                    <a:pt x="1713" y="318"/>
                  </a:lnTo>
                  <a:lnTo>
                    <a:pt x="1709" y="328"/>
                  </a:lnTo>
                  <a:lnTo>
                    <a:pt x="1708" y="335"/>
                  </a:lnTo>
                  <a:lnTo>
                    <a:pt x="1709" y="341"/>
                  </a:lnTo>
                  <a:lnTo>
                    <a:pt x="1710" y="349"/>
                  </a:lnTo>
                  <a:lnTo>
                    <a:pt x="1710" y="353"/>
                  </a:lnTo>
                  <a:lnTo>
                    <a:pt x="1709" y="357"/>
                  </a:lnTo>
                  <a:lnTo>
                    <a:pt x="1706" y="362"/>
                  </a:lnTo>
                  <a:lnTo>
                    <a:pt x="1701" y="366"/>
                  </a:lnTo>
                  <a:lnTo>
                    <a:pt x="1690" y="376"/>
                  </a:lnTo>
                  <a:lnTo>
                    <a:pt x="1682" y="383"/>
                  </a:lnTo>
                  <a:lnTo>
                    <a:pt x="1675" y="388"/>
                  </a:lnTo>
                  <a:lnTo>
                    <a:pt x="1670" y="390"/>
                  </a:lnTo>
                  <a:lnTo>
                    <a:pt x="1665" y="391"/>
                  </a:lnTo>
                  <a:lnTo>
                    <a:pt x="1659" y="391"/>
                  </a:lnTo>
                  <a:lnTo>
                    <a:pt x="1655" y="393"/>
                  </a:lnTo>
                  <a:lnTo>
                    <a:pt x="1646" y="396"/>
                  </a:lnTo>
                  <a:lnTo>
                    <a:pt x="1638" y="402"/>
                  </a:lnTo>
                  <a:lnTo>
                    <a:pt x="1626" y="412"/>
                  </a:lnTo>
                  <a:lnTo>
                    <a:pt x="1621" y="417"/>
                  </a:lnTo>
                  <a:lnTo>
                    <a:pt x="1618" y="423"/>
                  </a:lnTo>
                  <a:lnTo>
                    <a:pt x="1615" y="428"/>
                  </a:lnTo>
                  <a:lnTo>
                    <a:pt x="1614" y="433"/>
                  </a:lnTo>
                  <a:lnTo>
                    <a:pt x="1612" y="442"/>
                  </a:lnTo>
                  <a:lnTo>
                    <a:pt x="1608" y="451"/>
                  </a:lnTo>
                  <a:lnTo>
                    <a:pt x="1600" y="463"/>
                  </a:lnTo>
                  <a:lnTo>
                    <a:pt x="1587" y="477"/>
                  </a:lnTo>
                  <a:lnTo>
                    <a:pt x="1573" y="491"/>
                  </a:lnTo>
                  <a:lnTo>
                    <a:pt x="1563" y="502"/>
                  </a:lnTo>
                  <a:lnTo>
                    <a:pt x="1560" y="505"/>
                  </a:lnTo>
                  <a:lnTo>
                    <a:pt x="1557" y="510"/>
                  </a:lnTo>
                  <a:lnTo>
                    <a:pt x="1556" y="516"/>
                  </a:lnTo>
                  <a:lnTo>
                    <a:pt x="1556" y="521"/>
                  </a:lnTo>
                  <a:lnTo>
                    <a:pt x="1556" y="532"/>
                  </a:lnTo>
                  <a:lnTo>
                    <a:pt x="1556" y="541"/>
                  </a:lnTo>
                  <a:lnTo>
                    <a:pt x="1555" y="547"/>
                  </a:lnTo>
                  <a:lnTo>
                    <a:pt x="1554" y="553"/>
                  </a:lnTo>
                  <a:lnTo>
                    <a:pt x="1551" y="559"/>
                  </a:lnTo>
                  <a:lnTo>
                    <a:pt x="1549" y="566"/>
                  </a:lnTo>
                  <a:lnTo>
                    <a:pt x="1548" y="568"/>
                  </a:lnTo>
                  <a:lnTo>
                    <a:pt x="1546" y="571"/>
                  </a:lnTo>
                  <a:lnTo>
                    <a:pt x="1546" y="576"/>
                  </a:lnTo>
                  <a:lnTo>
                    <a:pt x="1550" y="577"/>
                  </a:lnTo>
                  <a:lnTo>
                    <a:pt x="1557" y="579"/>
                  </a:lnTo>
                  <a:lnTo>
                    <a:pt x="1568" y="583"/>
                  </a:lnTo>
                  <a:lnTo>
                    <a:pt x="1580" y="586"/>
                  </a:lnTo>
                  <a:lnTo>
                    <a:pt x="1590" y="590"/>
                  </a:lnTo>
                  <a:lnTo>
                    <a:pt x="1600" y="592"/>
                  </a:lnTo>
                  <a:lnTo>
                    <a:pt x="1606" y="592"/>
                  </a:lnTo>
                  <a:lnTo>
                    <a:pt x="1611" y="592"/>
                  </a:lnTo>
                  <a:lnTo>
                    <a:pt x="1614" y="591"/>
                  </a:lnTo>
                  <a:lnTo>
                    <a:pt x="1619" y="589"/>
                  </a:lnTo>
                  <a:lnTo>
                    <a:pt x="1626" y="585"/>
                  </a:lnTo>
                  <a:lnTo>
                    <a:pt x="1633" y="582"/>
                  </a:lnTo>
                  <a:lnTo>
                    <a:pt x="1638" y="580"/>
                  </a:lnTo>
                  <a:lnTo>
                    <a:pt x="1643" y="580"/>
                  </a:lnTo>
                  <a:lnTo>
                    <a:pt x="1646" y="582"/>
                  </a:lnTo>
                  <a:lnTo>
                    <a:pt x="1651" y="583"/>
                  </a:lnTo>
                  <a:lnTo>
                    <a:pt x="1656" y="584"/>
                  </a:lnTo>
                  <a:lnTo>
                    <a:pt x="1659" y="587"/>
                  </a:lnTo>
                  <a:lnTo>
                    <a:pt x="1663" y="591"/>
                  </a:lnTo>
                  <a:lnTo>
                    <a:pt x="1668" y="597"/>
                  </a:lnTo>
                  <a:lnTo>
                    <a:pt x="1675" y="610"/>
                  </a:lnTo>
                  <a:lnTo>
                    <a:pt x="1683" y="624"/>
                  </a:lnTo>
                  <a:lnTo>
                    <a:pt x="1688" y="631"/>
                  </a:lnTo>
                  <a:lnTo>
                    <a:pt x="1693" y="637"/>
                  </a:lnTo>
                  <a:lnTo>
                    <a:pt x="1699" y="642"/>
                  </a:lnTo>
                  <a:lnTo>
                    <a:pt x="1705" y="645"/>
                  </a:lnTo>
                  <a:lnTo>
                    <a:pt x="1719" y="647"/>
                  </a:lnTo>
                  <a:lnTo>
                    <a:pt x="1734" y="652"/>
                  </a:lnTo>
                  <a:lnTo>
                    <a:pt x="1741" y="655"/>
                  </a:lnTo>
                  <a:lnTo>
                    <a:pt x="1747" y="659"/>
                  </a:lnTo>
                  <a:lnTo>
                    <a:pt x="1752" y="665"/>
                  </a:lnTo>
                  <a:lnTo>
                    <a:pt x="1756" y="671"/>
                  </a:lnTo>
                  <a:lnTo>
                    <a:pt x="1759" y="684"/>
                  </a:lnTo>
                  <a:lnTo>
                    <a:pt x="1763" y="696"/>
                  </a:lnTo>
                  <a:lnTo>
                    <a:pt x="1768" y="709"/>
                  </a:lnTo>
                  <a:lnTo>
                    <a:pt x="1772" y="723"/>
                  </a:lnTo>
                  <a:lnTo>
                    <a:pt x="1777" y="729"/>
                  </a:lnTo>
                  <a:lnTo>
                    <a:pt x="1781" y="735"/>
                  </a:lnTo>
                  <a:lnTo>
                    <a:pt x="1785" y="740"/>
                  </a:lnTo>
                  <a:lnTo>
                    <a:pt x="1791" y="743"/>
                  </a:lnTo>
                  <a:lnTo>
                    <a:pt x="1797" y="747"/>
                  </a:lnTo>
                  <a:lnTo>
                    <a:pt x="1803" y="749"/>
                  </a:lnTo>
                  <a:lnTo>
                    <a:pt x="1809" y="750"/>
                  </a:lnTo>
                  <a:lnTo>
                    <a:pt x="1815" y="750"/>
                  </a:lnTo>
                  <a:lnTo>
                    <a:pt x="1832" y="750"/>
                  </a:lnTo>
                  <a:lnTo>
                    <a:pt x="1853" y="749"/>
                  </a:lnTo>
                  <a:lnTo>
                    <a:pt x="1875" y="748"/>
                  </a:lnTo>
                  <a:lnTo>
                    <a:pt x="1891" y="749"/>
                  </a:lnTo>
                  <a:lnTo>
                    <a:pt x="1903" y="750"/>
                  </a:lnTo>
                  <a:lnTo>
                    <a:pt x="1913" y="750"/>
                  </a:lnTo>
                  <a:lnTo>
                    <a:pt x="1921" y="748"/>
                  </a:lnTo>
                  <a:lnTo>
                    <a:pt x="1930" y="743"/>
                  </a:lnTo>
                  <a:lnTo>
                    <a:pt x="1942" y="737"/>
                  </a:lnTo>
                  <a:lnTo>
                    <a:pt x="1958" y="732"/>
                  </a:lnTo>
                  <a:lnTo>
                    <a:pt x="1965" y="731"/>
                  </a:lnTo>
                  <a:lnTo>
                    <a:pt x="1973" y="731"/>
                  </a:lnTo>
                  <a:lnTo>
                    <a:pt x="1980" y="731"/>
                  </a:lnTo>
                  <a:lnTo>
                    <a:pt x="1986" y="732"/>
                  </a:lnTo>
                  <a:lnTo>
                    <a:pt x="1998" y="736"/>
                  </a:lnTo>
                  <a:lnTo>
                    <a:pt x="2011" y="742"/>
                  </a:lnTo>
                  <a:lnTo>
                    <a:pt x="2023" y="747"/>
                  </a:lnTo>
                  <a:lnTo>
                    <a:pt x="2033" y="750"/>
                  </a:lnTo>
                  <a:lnTo>
                    <a:pt x="2036" y="750"/>
                  </a:lnTo>
                  <a:lnTo>
                    <a:pt x="2039" y="751"/>
                  </a:lnTo>
                  <a:lnTo>
                    <a:pt x="2041" y="753"/>
                  </a:lnTo>
                  <a:lnTo>
                    <a:pt x="2041" y="755"/>
                  </a:lnTo>
                  <a:lnTo>
                    <a:pt x="2040" y="760"/>
                  </a:lnTo>
                  <a:lnTo>
                    <a:pt x="2036" y="769"/>
                  </a:lnTo>
                  <a:lnTo>
                    <a:pt x="2033" y="780"/>
                  </a:lnTo>
                  <a:lnTo>
                    <a:pt x="2031" y="788"/>
                  </a:lnTo>
                  <a:lnTo>
                    <a:pt x="2033" y="794"/>
                  </a:lnTo>
                  <a:lnTo>
                    <a:pt x="2035" y="801"/>
                  </a:lnTo>
                  <a:lnTo>
                    <a:pt x="2037" y="809"/>
                  </a:lnTo>
                  <a:lnTo>
                    <a:pt x="2042" y="816"/>
                  </a:lnTo>
                  <a:lnTo>
                    <a:pt x="2047" y="822"/>
                  </a:lnTo>
                  <a:lnTo>
                    <a:pt x="2052" y="828"/>
                  </a:lnTo>
                  <a:lnTo>
                    <a:pt x="2056" y="831"/>
                  </a:lnTo>
                  <a:lnTo>
                    <a:pt x="2061" y="834"/>
                  </a:lnTo>
                  <a:lnTo>
                    <a:pt x="2066" y="835"/>
                  </a:lnTo>
                  <a:lnTo>
                    <a:pt x="2072" y="837"/>
                  </a:lnTo>
                  <a:lnTo>
                    <a:pt x="2077" y="841"/>
                  </a:lnTo>
                  <a:lnTo>
                    <a:pt x="2081" y="844"/>
                  </a:lnTo>
                  <a:lnTo>
                    <a:pt x="2091" y="853"/>
                  </a:lnTo>
                  <a:lnTo>
                    <a:pt x="2099" y="864"/>
                  </a:lnTo>
                  <a:lnTo>
                    <a:pt x="2104" y="869"/>
                  </a:lnTo>
                  <a:lnTo>
                    <a:pt x="2110" y="872"/>
                  </a:lnTo>
                  <a:lnTo>
                    <a:pt x="2116" y="873"/>
                  </a:lnTo>
                  <a:lnTo>
                    <a:pt x="2123" y="873"/>
                  </a:lnTo>
                  <a:lnTo>
                    <a:pt x="2137" y="869"/>
                  </a:lnTo>
                  <a:lnTo>
                    <a:pt x="2150" y="864"/>
                  </a:lnTo>
                  <a:lnTo>
                    <a:pt x="2155" y="862"/>
                  </a:lnTo>
                  <a:lnTo>
                    <a:pt x="2159" y="860"/>
                  </a:lnTo>
                  <a:lnTo>
                    <a:pt x="2162" y="860"/>
                  </a:lnTo>
                  <a:lnTo>
                    <a:pt x="2165" y="860"/>
                  </a:lnTo>
                  <a:lnTo>
                    <a:pt x="2167" y="863"/>
                  </a:lnTo>
                  <a:lnTo>
                    <a:pt x="2168" y="867"/>
                  </a:lnTo>
                  <a:lnTo>
                    <a:pt x="2168" y="874"/>
                  </a:lnTo>
                  <a:lnTo>
                    <a:pt x="2167" y="885"/>
                  </a:lnTo>
                  <a:lnTo>
                    <a:pt x="2167" y="896"/>
                  </a:lnTo>
                  <a:lnTo>
                    <a:pt x="2167" y="907"/>
                  </a:lnTo>
                  <a:lnTo>
                    <a:pt x="2169" y="917"/>
                  </a:lnTo>
                  <a:lnTo>
                    <a:pt x="2172" y="926"/>
                  </a:lnTo>
                  <a:lnTo>
                    <a:pt x="2174" y="936"/>
                  </a:lnTo>
                  <a:lnTo>
                    <a:pt x="2179" y="944"/>
                  </a:lnTo>
                  <a:lnTo>
                    <a:pt x="2185" y="950"/>
                  </a:lnTo>
                  <a:lnTo>
                    <a:pt x="2191" y="956"/>
                  </a:lnTo>
                  <a:lnTo>
                    <a:pt x="2198" y="962"/>
                  </a:lnTo>
                  <a:lnTo>
                    <a:pt x="2203" y="968"/>
                  </a:lnTo>
                  <a:lnTo>
                    <a:pt x="2206" y="974"/>
                  </a:lnTo>
                  <a:lnTo>
                    <a:pt x="2209" y="981"/>
                  </a:lnTo>
                  <a:lnTo>
                    <a:pt x="2212" y="994"/>
                  </a:lnTo>
                  <a:lnTo>
                    <a:pt x="2213" y="1009"/>
                  </a:lnTo>
                  <a:lnTo>
                    <a:pt x="2215" y="1017"/>
                  </a:lnTo>
                  <a:lnTo>
                    <a:pt x="2213" y="1021"/>
                  </a:lnTo>
                  <a:lnTo>
                    <a:pt x="2211" y="1024"/>
                  </a:lnTo>
                  <a:lnTo>
                    <a:pt x="2209" y="1026"/>
                  </a:lnTo>
                  <a:lnTo>
                    <a:pt x="2200" y="1027"/>
                  </a:lnTo>
                  <a:lnTo>
                    <a:pt x="2190" y="1028"/>
                  </a:lnTo>
                  <a:lnTo>
                    <a:pt x="2182" y="1031"/>
                  </a:lnTo>
                  <a:lnTo>
                    <a:pt x="2175" y="1034"/>
                  </a:lnTo>
                  <a:lnTo>
                    <a:pt x="2167" y="1038"/>
                  </a:lnTo>
                  <a:lnTo>
                    <a:pt x="2159" y="1044"/>
                  </a:lnTo>
                  <a:lnTo>
                    <a:pt x="2152" y="1050"/>
                  </a:lnTo>
                  <a:lnTo>
                    <a:pt x="2144" y="1055"/>
                  </a:lnTo>
                  <a:lnTo>
                    <a:pt x="2140" y="1061"/>
                  </a:lnTo>
                  <a:lnTo>
                    <a:pt x="2136" y="1066"/>
                  </a:lnTo>
                  <a:lnTo>
                    <a:pt x="2132" y="1075"/>
                  </a:lnTo>
                  <a:lnTo>
                    <a:pt x="2128" y="1081"/>
                  </a:lnTo>
                  <a:lnTo>
                    <a:pt x="2125" y="1083"/>
                  </a:lnTo>
                  <a:lnTo>
                    <a:pt x="2122" y="1085"/>
                  </a:lnTo>
                  <a:lnTo>
                    <a:pt x="2117" y="1087"/>
                  </a:lnTo>
                  <a:lnTo>
                    <a:pt x="2111" y="1089"/>
                  </a:lnTo>
                  <a:lnTo>
                    <a:pt x="2099" y="1093"/>
                  </a:lnTo>
                  <a:lnTo>
                    <a:pt x="2089" y="1099"/>
                  </a:lnTo>
                  <a:lnTo>
                    <a:pt x="2077" y="1105"/>
                  </a:lnTo>
                  <a:lnTo>
                    <a:pt x="2064" y="1112"/>
                  </a:lnTo>
                  <a:lnTo>
                    <a:pt x="2056" y="1114"/>
                  </a:lnTo>
                  <a:lnTo>
                    <a:pt x="2049" y="1115"/>
                  </a:lnTo>
                  <a:lnTo>
                    <a:pt x="2043" y="1114"/>
                  </a:lnTo>
                  <a:lnTo>
                    <a:pt x="2037" y="1110"/>
                  </a:lnTo>
                  <a:lnTo>
                    <a:pt x="2033" y="1107"/>
                  </a:lnTo>
                  <a:lnTo>
                    <a:pt x="2027" y="1102"/>
                  </a:lnTo>
                  <a:lnTo>
                    <a:pt x="2023" y="1096"/>
                  </a:lnTo>
                  <a:lnTo>
                    <a:pt x="2018" y="1091"/>
                  </a:lnTo>
                  <a:lnTo>
                    <a:pt x="2016" y="1085"/>
                  </a:lnTo>
                  <a:lnTo>
                    <a:pt x="2014" y="1080"/>
                  </a:lnTo>
                  <a:lnTo>
                    <a:pt x="2012" y="1075"/>
                  </a:lnTo>
                  <a:lnTo>
                    <a:pt x="2011" y="1069"/>
                  </a:lnTo>
                  <a:lnTo>
                    <a:pt x="2009" y="1063"/>
                  </a:lnTo>
                  <a:lnTo>
                    <a:pt x="2008" y="1058"/>
                  </a:lnTo>
                  <a:lnTo>
                    <a:pt x="2004" y="1053"/>
                  </a:lnTo>
                  <a:lnTo>
                    <a:pt x="1999" y="1050"/>
                  </a:lnTo>
                  <a:lnTo>
                    <a:pt x="1991" y="1044"/>
                  </a:lnTo>
                  <a:lnTo>
                    <a:pt x="1985" y="1038"/>
                  </a:lnTo>
                  <a:lnTo>
                    <a:pt x="1980" y="1030"/>
                  </a:lnTo>
                  <a:lnTo>
                    <a:pt x="1977" y="1018"/>
                  </a:lnTo>
                  <a:lnTo>
                    <a:pt x="1974" y="1012"/>
                  </a:lnTo>
                  <a:lnTo>
                    <a:pt x="1972" y="1007"/>
                  </a:lnTo>
                  <a:lnTo>
                    <a:pt x="1968" y="1002"/>
                  </a:lnTo>
                  <a:lnTo>
                    <a:pt x="1964" y="1000"/>
                  </a:lnTo>
                  <a:lnTo>
                    <a:pt x="1955" y="998"/>
                  </a:lnTo>
                  <a:lnTo>
                    <a:pt x="1948" y="996"/>
                  </a:lnTo>
                  <a:lnTo>
                    <a:pt x="1941" y="996"/>
                  </a:lnTo>
                  <a:lnTo>
                    <a:pt x="1934" y="995"/>
                  </a:lnTo>
                  <a:lnTo>
                    <a:pt x="1927" y="994"/>
                  </a:lnTo>
                  <a:lnTo>
                    <a:pt x="1921" y="990"/>
                  </a:lnTo>
                  <a:lnTo>
                    <a:pt x="1916" y="984"/>
                  </a:lnTo>
                  <a:lnTo>
                    <a:pt x="1910" y="979"/>
                  </a:lnTo>
                  <a:lnTo>
                    <a:pt x="1905" y="976"/>
                  </a:lnTo>
                  <a:lnTo>
                    <a:pt x="1901" y="974"/>
                  </a:lnTo>
                  <a:lnTo>
                    <a:pt x="1895" y="973"/>
                  </a:lnTo>
                  <a:lnTo>
                    <a:pt x="1886" y="973"/>
                  </a:lnTo>
                  <a:lnTo>
                    <a:pt x="1877" y="974"/>
                  </a:lnTo>
                  <a:lnTo>
                    <a:pt x="1869" y="976"/>
                  </a:lnTo>
                  <a:lnTo>
                    <a:pt x="1860" y="980"/>
                  </a:lnTo>
                  <a:lnTo>
                    <a:pt x="1853" y="986"/>
                  </a:lnTo>
                  <a:lnTo>
                    <a:pt x="1847" y="992"/>
                  </a:lnTo>
                  <a:lnTo>
                    <a:pt x="1841" y="998"/>
                  </a:lnTo>
                  <a:lnTo>
                    <a:pt x="1837" y="1006"/>
                  </a:lnTo>
                  <a:lnTo>
                    <a:pt x="1834" y="1014"/>
                  </a:lnTo>
                  <a:lnTo>
                    <a:pt x="1832" y="1021"/>
                  </a:lnTo>
                  <a:lnTo>
                    <a:pt x="1831" y="1030"/>
                  </a:lnTo>
                  <a:lnTo>
                    <a:pt x="1831" y="1037"/>
                  </a:lnTo>
                  <a:lnTo>
                    <a:pt x="1832" y="1043"/>
                  </a:lnTo>
                  <a:lnTo>
                    <a:pt x="1834" y="1047"/>
                  </a:lnTo>
                  <a:lnTo>
                    <a:pt x="1837" y="1052"/>
                  </a:lnTo>
                  <a:lnTo>
                    <a:pt x="1840" y="1056"/>
                  </a:lnTo>
                  <a:lnTo>
                    <a:pt x="1844" y="1058"/>
                  </a:lnTo>
                  <a:lnTo>
                    <a:pt x="1846" y="1061"/>
                  </a:lnTo>
                  <a:lnTo>
                    <a:pt x="1850" y="1064"/>
                  </a:lnTo>
                  <a:lnTo>
                    <a:pt x="1851" y="1068"/>
                  </a:lnTo>
                  <a:lnTo>
                    <a:pt x="1851" y="1071"/>
                  </a:lnTo>
                  <a:lnTo>
                    <a:pt x="1851" y="1076"/>
                  </a:lnTo>
                  <a:lnTo>
                    <a:pt x="1850" y="1080"/>
                  </a:lnTo>
                  <a:lnTo>
                    <a:pt x="1848" y="1084"/>
                  </a:lnTo>
                  <a:lnTo>
                    <a:pt x="1847" y="1088"/>
                  </a:lnTo>
                  <a:lnTo>
                    <a:pt x="1842" y="1096"/>
                  </a:lnTo>
                  <a:lnTo>
                    <a:pt x="1840" y="1103"/>
                  </a:lnTo>
                  <a:lnTo>
                    <a:pt x="1839" y="1112"/>
                  </a:lnTo>
                  <a:lnTo>
                    <a:pt x="1840" y="1120"/>
                  </a:lnTo>
                  <a:lnTo>
                    <a:pt x="1841" y="1132"/>
                  </a:lnTo>
                  <a:lnTo>
                    <a:pt x="1839" y="1144"/>
                  </a:lnTo>
                  <a:lnTo>
                    <a:pt x="1839" y="1150"/>
                  </a:lnTo>
                  <a:lnTo>
                    <a:pt x="1840" y="1154"/>
                  </a:lnTo>
                  <a:lnTo>
                    <a:pt x="1844" y="1160"/>
                  </a:lnTo>
                  <a:lnTo>
                    <a:pt x="1847" y="1166"/>
                  </a:lnTo>
                  <a:lnTo>
                    <a:pt x="1853" y="1175"/>
                  </a:lnTo>
                  <a:lnTo>
                    <a:pt x="1858" y="1183"/>
                  </a:lnTo>
                  <a:lnTo>
                    <a:pt x="1860" y="1187"/>
                  </a:lnTo>
                  <a:lnTo>
                    <a:pt x="1860" y="1189"/>
                  </a:lnTo>
                  <a:lnTo>
                    <a:pt x="1860" y="1191"/>
                  </a:lnTo>
                  <a:lnTo>
                    <a:pt x="1860" y="1192"/>
                  </a:lnTo>
                  <a:lnTo>
                    <a:pt x="1856" y="1192"/>
                  </a:lnTo>
                  <a:lnTo>
                    <a:pt x="1850" y="1192"/>
                  </a:lnTo>
                  <a:lnTo>
                    <a:pt x="1839" y="1192"/>
                  </a:lnTo>
                  <a:lnTo>
                    <a:pt x="1828" y="1194"/>
                  </a:lnTo>
                  <a:lnTo>
                    <a:pt x="1817" y="1196"/>
                  </a:lnTo>
                  <a:lnTo>
                    <a:pt x="1807" y="1198"/>
                  </a:lnTo>
                  <a:lnTo>
                    <a:pt x="1802" y="1201"/>
                  </a:lnTo>
                  <a:lnTo>
                    <a:pt x="1797" y="1203"/>
                  </a:lnTo>
                  <a:lnTo>
                    <a:pt x="1793" y="1207"/>
                  </a:lnTo>
                  <a:lnTo>
                    <a:pt x="1788" y="1211"/>
                  </a:lnTo>
                  <a:lnTo>
                    <a:pt x="1772" y="1222"/>
                  </a:lnTo>
                  <a:lnTo>
                    <a:pt x="1763" y="1228"/>
                  </a:lnTo>
                  <a:lnTo>
                    <a:pt x="1760" y="1232"/>
                  </a:lnTo>
                  <a:lnTo>
                    <a:pt x="1759" y="1238"/>
                  </a:lnTo>
                  <a:lnTo>
                    <a:pt x="1759" y="1246"/>
                  </a:lnTo>
                  <a:lnTo>
                    <a:pt x="1759" y="1254"/>
                  </a:lnTo>
                  <a:lnTo>
                    <a:pt x="1762" y="1272"/>
                  </a:lnTo>
                  <a:lnTo>
                    <a:pt x="1765" y="1286"/>
                  </a:lnTo>
                  <a:lnTo>
                    <a:pt x="1769" y="1298"/>
                  </a:lnTo>
                  <a:lnTo>
                    <a:pt x="1770" y="1309"/>
                  </a:lnTo>
                  <a:lnTo>
                    <a:pt x="1769" y="1314"/>
                  </a:lnTo>
                  <a:lnTo>
                    <a:pt x="1769" y="1317"/>
                  </a:lnTo>
                  <a:lnTo>
                    <a:pt x="1768" y="1321"/>
                  </a:lnTo>
                  <a:lnTo>
                    <a:pt x="1765" y="1324"/>
                  </a:lnTo>
                  <a:lnTo>
                    <a:pt x="1762" y="1329"/>
                  </a:lnTo>
                  <a:lnTo>
                    <a:pt x="1759" y="1335"/>
                  </a:lnTo>
                  <a:lnTo>
                    <a:pt x="1758" y="1343"/>
                  </a:lnTo>
                  <a:lnTo>
                    <a:pt x="1758" y="1352"/>
                  </a:lnTo>
                  <a:lnTo>
                    <a:pt x="1758" y="1360"/>
                  </a:lnTo>
                  <a:lnTo>
                    <a:pt x="1758" y="1370"/>
                  </a:lnTo>
                  <a:lnTo>
                    <a:pt x="1757" y="1374"/>
                  </a:lnTo>
                  <a:lnTo>
                    <a:pt x="1754" y="1379"/>
                  </a:lnTo>
                  <a:lnTo>
                    <a:pt x="1751" y="1384"/>
                  </a:lnTo>
                  <a:lnTo>
                    <a:pt x="1746" y="1387"/>
                  </a:lnTo>
                  <a:lnTo>
                    <a:pt x="1734" y="1396"/>
                  </a:lnTo>
                  <a:lnTo>
                    <a:pt x="1721" y="1403"/>
                  </a:lnTo>
                  <a:lnTo>
                    <a:pt x="1707" y="1409"/>
                  </a:lnTo>
                  <a:lnTo>
                    <a:pt x="1691" y="1412"/>
                  </a:lnTo>
                  <a:lnTo>
                    <a:pt x="1683" y="1414"/>
                  </a:lnTo>
                  <a:lnTo>
                    <a:pt x="1676" y="1414"/>
                  </a:lnTo>
                  <a:lnTo>
                    <a:pt x="1669" y="1412"/>
                  </a:lnTo>
                  <a:lnTo>
                    <a:pt x="1662" y="1410"/>
                  </a:lnTo>
                  <a:lnTo>
                    <a:pt x="1649" y="1405"/>
                  </a:lnTo>
                  <a:lnTo>
                    <a:pt x="1638" y="1399"/>
                  </a:lnTo>
                  <a:lnTo>
                    <a:pt x="1633" y="1398"/>
                  </a:lnTo>
                  <a:lnTo>
                    <a:pt x="1630" y="1398"/>
                  </a:lnTo>
                  <a:lnTo>
                    <a:pt x="1626" y="1400"/>
                  </a:lnTo>
                  <a:lnTo>
                    <a:pt x="1625" y="1404"/>
                  </a:lnTo>
                  <a:lnTo>
                    <a:pt x="1624" y="1409"/>
                  </a:lnTo>
                  <a:lnTo>
                    <a:pt x="1624" y="1414"/>
                  </a:lnTo>
                  <a:lnTo>
                    <a:pt x="1624" y="1419"/>
                  </a:lnTo>
                  <a:lnTo>
                    <a:pt x="1625" y="1425"/>
                  </a:lnTo>
                  <a:lnTo>
                    <a:pt x="1626" y="1437"/>
                  </a:lnTo>
                  <a:lnTo>
                    <a:pt x="1626" y="1448"/>
                  </a:lnTo>
                  <a:lnTo>
                    <a:pt x="1625" y="1460"/>
                  </a:lnTo>
                  <a:lnTo>
                    <a:pt x="1623" y="1469"/>
                  </a:lnTo>
                  <a:lnTo>
                    <a:pt x="1621" y="1474"/>
                  </a:lnTo>
                  <a:lnTo>
                    <a:pt x="1621" y="1479"/>
                  </a:lnTo>
                  <a:lnTo>
                    <a:pt x="1623" y="1485"/>
                  </a:lnTo>
                  <a:lnTo>
                    <a:pt x="1624" y="1490"/>
                  </a:lnTo>
                  <a:lnTo>
                    <a:pt x="1626" y="1494"/>
                  </a:lnTo>
                  <a:lnTo>
                    <a:pt x="1631" y="1498"/>
                  </a:lnTo>
                  <a:lnTo>
                    <a:pt x="1636" y="1500"/>
                  </a:lnTo>
                  <a:lnTo>
                    <a:pt x="1642" y="1503"/>
                  </a:lnTo>
                  <a:lnTo>
                    <a:pt x="1649" y="1503"/>
                  </a:lnTo>
                  <a:lnTo>
                    <a:pt x="1653" y="1501"/>
                  </a:lnTo>
                  <a:lnTo>
                    <a:pt x="1658" y="1500"/>
                  </a:lnTo>
                  <a:lnTo>
                    <a:pt x="1663" y="1498"/>
                  </a:lnTo>
                  <a:lnTo>
                    <a:pt x="1670" y="1494"/>
                  </a:lnTo>
                  <a:lnTo>
                    <a:pt x="1678" y="1491"/>
                  </a:lnTo>
                  <a:lnTo>
                    <a:pt x="1683" y="1491"/>
                  </a:lnTo>
                  <a:lnTo>
                    <a:pt x="1688" y="1492"/>
                  </a:lnTo>
                  <a:lnTo>
                    <a:pt x="1693" y="1494"/>
                  </a:lnTo>
                  <a:lnTo>
                    <a:pt x="1697" y="1497"/>
                  </a:lnTo>
                  <a:lnTo>
                    <a:pt x="1707" y="1503"/>
                  </a:lnTo>
                  <a:lnTo>
                    <a:pt x="1714" y="1510"/>
                  </a:lnTo>
                  <a:lnTo>
                    <a:pt x="1718" y="1516"/>
                  </a:lnTo>
                  <a:lnTo>
                    <a:pt x="1721" y="1524"/>
                  </a:lnTo>
                  <a:lnTo>
                    <a:pt x="1722" y="1535"/>
                  </a:lnTo>
                  <a:lnTo>
                    <a:pt x="1721" y="1547"/>
                  </a:lnTo>
                  <a:lnTo>
                    <a:pt x="1719" y="1563"/>
                  </a:lnTo>
                  <a:lnTo>
                    <a:pt x="1715" y="1581"/>
                  </a:lnTo>
                  <a:lnTo>
                    <a:pt x="1712" y="1592"/>
                  </a:lnTo>
                  <a:lnTo>
                    <a:pt x="1712" y="1597"/>
                  </a:lnTo>
                  <a:lnTo>
                    <a:pt x="1715" y="1598"/>
                  </a:lnTo>
                  <a:lnTo>
                    <a:pt x="1721" y="1599"/>
                  </a:lnTo>
                  <a:lnTo>
                    <a:pt x="1724" y="1601"/>
                  </a:lnTo>
                  <a:lnTo>
                    <a:pt x="1726" y="1604"/>
                  </a:lnTo>
                  <a:lnTo>
                    <a:pt x="1727" y="1606"/>
                  </a:lnTo>
                  <a:lnTo>
                    <a:pt x="1727" y="1611"/>
                  </a:lnTo>
                  <a:lnTo>
                    <a:pt x="1727" y="1618"/>
                  </a:lnTo>
                  <a:lnTo>
                    <a:pt x="1730" y="1624"/>
                  </a:lnTo>
                  <a:lnTo>
                    <a:pt x="1731" y="1626"/>
                  </a:lnTo>
                  <a:lnTo>
                    <a:pt x="1733" y="1629"/>
                  </a:lnTo>
                  <a:lnTo>
                    <a:pt x="1737" y="1629"/>
                  </a:lnTo>
                  <a:lnTo>
                    <a:pt x="1740" y="1630"/>
                  </a:lnTo>
                  <a:lnTo>
                    <a:pt x="1749" y="1630"/>
                  </a:lnTo>
                  <a:lnTo>
                    <a:pt x="1753" y="1631"/>
                  </a:lnTo>
                  <a:lnTo>
                    <a:pt x="1756" y="1632"/>
                  </a:lnTo>
                  <a:lnTo>
                    <a:pt x="1758" y="1636"/>
                  </a:lnTo>
                  <a:lnTo>
                    <a:pt x="1760" y="1639"/>
                  </a:lnTo>
                  <a:lnTo>
                    <a:pt x="1764" y="1643"/>
                  </a:lnTo>
                  <a:lnTo>
                    <a:pt x="1766" y="1644"/>
                  </a:lnTo>
                  <a:lnTo>
                    <a:pt x="1770" y="1645"/>
                  </a:lnTo>
                  <a:lnTo>
                    <a:pt x="1773" y="1645"/>
                  </a:lnTo>
                  <a:lnTo>
                    <a:pt x="1778" y="1644"/>
                  </a:lnTo>
                  <a:lnTo>
                    <a:pt x="1788" y="1642"/>
                  </a:lnTo>
                  <a:lnTo>
                    <a:pt x="1798" y="1641"/>
                  </a:lnTo>
                  <a:lnTo>
                    <a:pt x="1803" y="1642"/>
                  </a:lnTo>
                  <a:lnTo>
                    <a:pt x="1809" y="1643"/>
                  </a:lnTo>
                  <a:lnTo>
                    <a:pt x="1814" y="1645"/>
                  </a:lnTo>
                  <a:lnTo>
                    <a:pt x="1820" y="1649"/>
                  </a:lnTo>
                  <a:lnTo>
                    <a:pt x="1829" y="1661"/>
                  </a:lnTo>
                  <a:lnTo>
                    <a:pt x="1839" y="1673"/>
                  </a:lnTo>
                  <a:lnTo>
                    <a:pt x="1848" y="1683"/>
                  </a:lnTo>
                  <a:lnTo>
                    <a:pt x="1854" y="1692"/>
                  </a:lnTo>
                  <a:lnTo>
                    <a:pt x="1859" y="1695"/>
                  </a:lnTo>
                  <a:lnTo>
                    <a:pt x="1864" y="1696"/>
                  </a:lnTo>
                  <a:lnTo>
                    <a:pt x="1871" y="1699"/>
                  </a:lnTo>
                  <a:lnTo>
                    <a:pt x="1877" y="1700"/>
                  </a:lnTo>
                  <a:lnTo>
                    <a:pt x="1884" y="1699"/>
                  </a:lnTo>
                  <a:lnTo>
                    <a:pt x="1891" y="1698"/>
                  </a:lnTo>
                  <a:lnTo>
                    <a:pt x="1896" y="1695"/>
                  </a:lnTo>
                  <a:lnTo>
                    <a:pt x="1901" y="1692"/>
                  </a:lnTo>
                  <a:lnTo>
                    <a:pt x="1905" y="1683"/>
                  </a:lnTo>
                  <a:lnTo>
                    <a:pt x="1909" y="1675"/>
                  </a:lnTo>
                  <a:lnTo>
                    <a:pt x="1910" y="1671"/>
                  </a:lnTo>
                  <a:lnTo>
                    <a:pt x="1913" y="1669"/>
                  </a:lnTo>
                  <a:lnTo>
                    <a:pt x="1916" y="1667"/>
                  </a:lnTo>
                  <a:lnTo>
                    <a:pt x="1920" y="1664"/>
                  </a:lnTo>
                  <a:lnTo>
                    <a:pt x="1924" y="1663"/>
                  </a:lnTo>
                  <a:lnTo>
                    <a:pt x="1928" y="1662"/>
                  </a:lnTo>
                  <a:lnTo>
                    <a:pt x="1932" y="1663"/>
                  </a:lnTo>
                  <a:lnTo>
                    <a:pt x="1934" y="1664"/>
                  </a:lnTo>
                  <a:lnTo>
                    <a:pt x="1940" y="1667"/>
                  </a:lnTo>
                  <a:lnTo>
                    <a:pt x="1947" y="1668"/>
                  </a:lnTo>
                  <a:lnTo>
                    <a:pt x="1951" y="1667"/>
                  </a:lnTo>
                  <a:lnTo>
                    <a:pt x="1954" y="1666"/>
                  </a:lnTo>
                  <a:lnTo>
                    <a:pt x="1957" y="1664"/>
                  </a:lnTo>
                  <a:lnTo>
                    <a:pt x="1958" y="1662"/>
                  </a:lnTo>
                  <a:lnTo>
                    <a:pt x="1961" y="1656"/>
                  </a:lnTo>
                  <a:lnTo>
                    <a:pt x="1966" y="1649"/>
                  </a:lnTo>
                  <a:lnTo>
                    <a:pt x="1970" y="1641"/>
                  </a:lnTo>
                  <a:lnTo>
                    <a:pt x="1976" y="1632"/>
                  </a:lnTo>
                  <a:lnTo>
                    <a:pt x="1982" y="1624"/>
                  </a:lnTo>
                  <a:lnTo>
                    <a:pt x="1989" y="1617"/>
                  </a:lnTo>
                  <a:lnTo>
                    <a:pt x="1993" y="1612"/>
                  </a:lnTo>
                  <a:lnTo>
                    <a:pt x="1999" y="1611"/>
                  </a:lnTo>
                  <a:lnTo>
                    <a:pt x="2001" y="1611"/>
                  </a:lnTo>
                  <a:lnTo>
                    <a:pt x="2001" y="1612"/>
                  </a:lnTo>
                  <a:lnTo>
                    <a:pt x="1999" y="1613"/>
                  </a:lnTo>
                  <a:lnTo>
                    <a:pt x="1999" y="1617"/>
                  </a:lnTo>
                  <a:lnTo>
                    <a:pt x="1996" y="1623"/>
                  </a:lnTo>
                  <a:lnTo>
                    <a:pt x="1993" y="1630"/>
                  </a:lnTo>
                  <a:lnTo>
                    <a:pt x="1987" y="1648"/>
                  </a:lnTo>
                  <a:lnTo>
                    <a:pt x="1983" y="1662"/>
                  </a:lnTo>
                  <a:lnTo>
                    <a:pt x="1982" y="1667"/>
                  </a:lnTo>
                  <a:lnTo>
                    <a:pt x="1982" y="1670"/>
                  </a:lnTo>
                  <a:lnTo>
                    <a:pt x="1983" y="1675"/>
                  </a:lnTo>
                  <a:lnTo>
                    <a:pt x="1984" y="1680"/>
                  </a:lnTo>
                  <a:lnTo>
                    <a:pt x="1986" y="1690"/>
                  </a:lnTo>
                  <a:lnTo>
                    <a:pt x="1989" y="1702"/>
                  </a:lnTo>
                  <a:lnTo>
                    <a:pt x="1991" y="1714"/>
                  </a:lnTo>
                  <a:lnTo>
                    <a:pt x="1993" y="1727"/>
                  </a:lnTo>
                  <a:lnTo>
                    <a:pt x="1996" y="1745"/>
                  </a:lnTo>
                  <a:lnTo>
                    <a:pt x="1997" y="1761"/>
                  </a:lnTo>
                  <a:lnTo>
                    <a:pt x="1999" y="1774"/>
                  </a:lnTo>
                  <a:lnTo>
                    <a:pt x="2002" y="1788"/>
                  </a:lnTo>
                  <a:lnTo>
                    <a:pt x="2004" y="1806"/>
                  </a:lnTo>
                  <a:lnTo>
                    <a:pt x="2006" y="1830"/>
                  </a:lnTo>
                  <a:lnTo>
                    <a:pt x="2010" y="1853"/>
                  </a:lnTo>
                  <a:lnTo>
                    <a:pt x="2012" y="1871"/>
                  </a:lnTo>
                  <a:lnTo>
                    <a:pt x="2014" y="1883"/>
                  </a:lnTo>
                  <a:lnTo>
                    <a:pt x="2012" y="1894"/>
                  </a:lnTo>
                  <a:lnTo>
                    <a:pt x="2009" y="1903"/>
                  </a:lnTo>
                  <a:lnTo>
                    <a:pt x="2005" y="1912"/>
                  </a:lnTo>
                  <a:lnTo>
                    <a:pt x="2004" y="1915"/>
                  </a:lnTo>
                  <a:lnTo>
                    <a:pt x="2004" y="1920"/>
                  </a:lnTo>
                  <a:lnTo>
                    <a:pt x="2004" y="1925"/>
                  </a:lnTo>
                  <a:lnTo>
                    <a:pt x="2005" y="1931"/>
                  </a:lnTo>
                  <a:lnTo>
                    <a:pt x="2006" y="1942"/>
                  </a:lnTo>
                  <a:lnTo>
                    <a:pt x="2008" y="1952"/>
                  </a:lnTo>
                  <a:lnTo>
                    <a:pt x="2006" y="1956"/>
                  </a:lnTo>
                  <a:lnTo>
                    <a:pt x="2003" y="1959"/>
                  </a:lnTo>
                  <a:lnTo>
                    <a:pt x="1999" y="1961"/>
                  </a:lnTo>
                  <a:lnTo>
                    <a:pt x="1993" y="1963"/>
                  </a:lnTo>
                  <a:lnTo>
                    <a:pt x="1979" y="1966"/>
                  </a:lnTo>
                  <a:lnTo>
                    <a:pt x="1963" y="1970"/>
                  </a:lnTo>
                  <a:lnTo>
                    <a:pt x="1945" y="1976"/>
                  </a:lnTo>
                  <a:lnTo>
                    <a:pt x="1928" y="1982"/>
                  </a:lnTo>
                  <a:lnTo>
                    <a:pt x="1913" y="1989"/>
                  </a:lnTo>
                  <a:lnTo>
                    <a:pt x="1897" y="1995"/>
                  </a:lnTo>
                  <a:lnTo>
                    <a:pt x="1890" y="1998"/>
                  </a:lnTo>
                  <a:lnTo>
                    <a:pt x="1883" y="2002"/>
                  </a:lnTo>
                  <a:lnTo>
                    <a:pt x="1877" y="2008"/>
                  </a:lnTo>
                  <a:lnTo>
                    <a:pt x="1870" y="2014"/>
                  </a:lnTo>
                  <a:lnTo>
                    <a:pt x="1864" y="2020"/>
                  </a:lnTo>
                  <a:lnTo>
                    <a:pt x="1858" y="2027"/>
                  </a:lnTo>
                  <a:lnTo>
                    <a:pt x="1853" y="2033"/>
                  </a:lnTo>
                  <a:lnTo>
                    <a:pt x="1850" y="2040"/>
                  </a:lnTo>
                  <a:lnTo>
                    <a:pt x="1842" y="2055"/>
                  </a:lnTo>
                  <a:lnTo>
                    <a:pt x="1838" y="2076"/>
                  </a:lnTo>
                  <a:lnTo>
                    <a:pt x="1833" y="2095"/>
                  </a:lnTo>
                  <a:lnTo>
                    <a:pt x="1832" y="2110"/>
                  </a:lnTo>
                  <a:lnTo>
                    <a:pt x="1829" y="2128"/>
                  </a:lnTo>
                  <a:lnTo>
                    <a:pt x="1827" y="2145"/>
                  </a:lnTo>
                  <a:lnTo>
                    <a:pt x="1825" y="2145"/>
                  </a:lnTo>
                  <a:lnTo>
                    <a:pt x="1820" y="2145"/>
                  </a:lnTo>
                  <a:lnTo>
                    <a:pt x="1814" y="2147"/>
                  </a:lnTo>
                  <a:lnTo>
                    <a:pt x="1807" y="2149"/>
                  </a:lnTo>
                  <a:lnTo>
                    <a:pt x="1797" y="2152"/>
                  </a:lnTo>
                  <a:lnTo>
                    <a:pt x="1789" y="2153"/>
                  </a:lnTo>
                  <a:lnTo>
                    <a:pt x="1785" y="2153"/>
                  </a:lnTo>
                  <a:lnTo>
                    <a:pt x="1783" y="2152"/>
                  </a:lnTo>
                  <a:lnTo>
                    <a:pt x="1782" y="2150"/>
                  </a:lnTo>
                  <a:lnTo>
                    <a:pt x="1781" y="2148"/>
                  </a:lnTo>
                  <a:lnTo>
                    <a:pt x="1781" y="2143"/>
                  </a:lnTo>
                  <a:lnTo>
                    <a:pt x="1779" y="2141"/>
                  </a:lnTo>
                  <a:lnTo>
                    <a:pt x="1777" y="2140"/>
                  </a:lnTo>
                  <a:lnTo>
                    <a:pt x="1773" y="2140"/>
                  </a:lnTo>
                  <a:lnTo>
                    <a:pt x="1769" y="2140"/>
                  </a:lnTo>
                  <a:lnTo>
                    <a:pt x="1765" y="2139"/>
                  </a:lnTo>
                  <a:lnTo>
                    <a:pt x="1762" y="2135"/>
                  </a:lnTo>
                  <a:lnTo>
                    <a:pt x="1759" y="2128"/>
                  </a:lnTo>
                  <a:lnTo>
                    <a:pt x="1759" y="2123"/>
                  </a:lnTo>
                  <a:lnTo>
                    <a:pt x="1759" y="2118"/>
                  </a:lnTo>
                  <a:lnTo>
                    <a:pt x="1760" y="2112"/>
                  </a:lnTo>
                  <a:lnTo>
                    <a:pt x="1762" y="2108"/>
                  </a:lnTo>
                  <a:lnTo>
                    <a:pt x="1764" y="2097"/>
                  </a:lnTo>
                  <a:lnTo>
                    <a:pt x="1765" y="2086"/>
                  </a:lnTo>
                  <a:lnTo>
                    <a:pt x="1764" y="2082"/>
                  </a:lnTo>
                  <a:lnTo>
                    <a:pt x="1763" y="2077"/>
                  </a:lnTo>
                  <a:lnTo>
                    <a:pt x="1759" y="2073"/>
                  </a:lnTo>
                  <a:lnTo>
                    <a:pt x="1754" y="2070"/>
                  </a:lnTo>
                  <a:lnTo>
                    <a:pt x="1750" y="2067"/>
                  </a:lnTo>
                  <a:lnTo>
                    <a:pt x="1745" y="2065"/>
                  </a:lnTo>
                  <a:lnTo>
                    <a:pt x="1739" y="2065"/>
                  </a:lnTo>
                  <a:lnTo>
                    <a:pt x="1734" y="2065"/>
                  </a:lnTo>
                  <a:lnTo>
                    <a:pt x="1730" y="2068"/>
                  </a:lnTo>
                  <a:lnTo>
                    <a:pt x="1726" y="2073"/>
                  </a:lnTo>
                  <a:lnTo>
                    <a:pt x="1724" y="2079"/>
                  </a:lnTo>
                  <a:lnTo>
                    <a:pt x="1722" y="2086"/>
                  </a:lnTo>
                  <a:lnTo>
                    <a:pt x="1719" y="2102"/>
                  </a:lnTo>
                  <a:lnTo>
                    <a:pt x="1716" y="2116"/>
                  </a:lnTo>
                  <a:lnTo>
                    <a:pt x="1714" y="2121"/>
                  </a:lnTo>
                  <a:lnTo>
                    <a:pt x="1710" y="2124"/>
                  </a:lnTo>
                  <a:lnTo>
                    <a:pt x="1707" y="2127"/>
                  </a:lnTo>
                  <a:lnTo>
                    <a:pt x="1702" y="2128"/>
                  </a:lnTo>
                  <a:lnTo>
                    <a:pt x="1691" y="2130"/>
                  </a:lnTo>
                  <a:lnTo>
                    <a:pt x="1681" y="2131"/>
                  </a:lnTo>
                  <a:lnTo>
                    <a:pt x="1667" y="2134"/>
                  </a:lnTo>
                  <a:lnTo>
                    <a:pt x="1652" y="2137"/>
                  </a:lnTo>
                  <a:lnTo>
                    <a:pt x="1645" y="2139"/>
                  </a:lnTo>
                  <a:lnTo>
                    <a:pt x="1638" y="2139"/>
                  </a:lnTo>
                  <a:lnTo>
                    <a:pt x="1632" y="2139"/>
                  </a:lnTo>
                  <a:lnTo>
                    <a:pt x="1625" y="2136"/>
                  </a:lnTo>
                  <a:lnTo>
                    <a:pt x="1619" y="2134"/>
                  </a:lnTo>
                  <a:lnTo>
                    <a:pt x="1611" y="2129"/>
                  </a:lnTo>
                  <a:lnTo>
                    <a:pt x="1602" y="2124"/>
                  </a:lnTo>
                  <a:lnTo>
                    <a:pt x="1594" y="2117"/>
                  </a:lnTo>
                  <a:lnTo>
                    <a:pt x="1579" y="2105"/>
                  </a:lnTo>
                  <a:lnTo>
                    <a:pt x="1568" y="2095"/>
                  </a:lnTo>
                  <a:lnTo>
                    <a:pt x="1564" y="2090"/>
                  </a:lnTo>
                  <a:lnTo>
                    <a:pt x="1561" y="2087"/>
                  </a:lnTo>
                  <a:lnTo>
                    <a:pt x="1558" y="2085"/>
                  </a:lnTo>
                  <a:lnTo>
                    <a:pt x="1556" y="2085"/>
                  </a:lnTo>
                  <a:lnTo>
                    <a:pt x="1550" y="2086"/>
                  </a:lnTo>
                  <a:lnTo>
                    <a:pt x="1543" y="2091"/>
                  </a:lnTo>
                  <a:lnTo>
                    <a:pt x="1538" y="2093"/>
                  </a:lnTo>
                  <a:lnTo>
                    <a:pt x="1535" y="2093"/>
                  </a:lnTo>
                  <a:lnTo>
                    <a:pt x="1532" y="2092"/>
                  </a:lnTo>
                  <a:lnTo>
                    <a:pt x="1529" y="2090"/>
                  </a:lnTo>
                  <a:lnTo>
                    <a:pt x="1527" y="2086"/>
                  </a:lnTo>
                  <a:lnTo>
                    <a:pt x="1526" y="2082"/>
                  </a:lnTo>
                  <a:lnTo>
                    <a:pt x="1526" y="2077"/>
                  </a:lnTo>
                  <a:lnTo>
                    <a:pt x="1526" y="2073"/>
                  </a:lnTo>
                  <a:lnTo>
                    <a:pt x="1532" y="2058"/>
                  </a:lnTo>
                  <a:lnTo>
                    <a:pt x="1539" y="2042"/>
                  </a:lnTo>
                  <a:lnTo>
                    <a:pt x="1539" y="2032"/>
                  </a:lnTo>
                  <a:lnTo>
                    <a:pt x="1539" y="2020"/>
                  </a:lnTo>
                  <a:lnTo>
                    <a:pt x="1538" y="2015"/>
                  </a:lnTo>
                  <a:lnTo>
                    <a:pt x="1536" y="2010"/>
                  </a:lnTo>
                  <a:lnTo>
                    <a:pt x="1532" y="2008"/>
                  </a:lnTo>
                  <a:lnTo>
                    <a:pt x="1529" y="2007"/>
                  </a:lnTo>
                  <a:lnTo>
                    <a:pt x="1513" y="2015"/>
                  </a:lnTo>
                  <a:lnTo>
                    <a:pt x="1497" y="2022"/>
                  </a:lnTo>
                  <a:lnTo>
                    <a:pt x="1483" y="2023"/>
                  </a:lnTo>
                  <a:lnTo>
                    <a:pt x="1468" y="2022"/>
                  </a:lnTo>
                  <a:lnTo>
                    <a:pt x="1454" y="2021"/>
                  </a:lnTo>
                  <a:lnTo>
                    <a:pt x="1444" y="2019"/>
                  </a:lnTo>
                  <a:lnTo>
                    <a:pt x="1436" y="2013"/>
                  </a:lnTo>
                  <a:lnTo>
                    <a:pt x="1424" y="2002"/>
                  </a:lnTo>
                  <a:lnTo>
                    <a:pt x="1413" y="1991"/>
                  </a:lnTo>
                  <a:lnTo>
                    <a:pt x="1405" y="1982"/>
                  </a:lnTo>
                  <a:lnTo>
                    <a:pt x="1401" y="1978"/>
                  </a:lnTo>
                  <a:lnTo>
                    <a:pt x="1398" y="1975"/>
                  </a:lnTo>
                  <a:lnTo>
                    <a:pt x="1394" y="1972"/>
                  </a:lnTo>
                  <a:lnTo>
                    <a:pt x="1391" y="1971"/>
                  </a:lnTo>
                  <a:lnTo>
                    <a:pt x="1387" y="1971"/>
                  </a:lnTo>
                  <a:lnTo>
                    <a:pt x="1384" y="1972"/>
                  </a:lnTo>
                  <a:lnTo>
                    <a:pt x="1380" y="1976"/>
                  </a:lnTo>
                  <a:lnTo>
                    <a:pt x="1375" y="1980"/>
                  </a:lnTo>
                  <a:lnTo>
                    <a:pt x="1367" y="1995"/>
                  </a:lnTo>
                  <a:lnTo>
                    <a:pt x="1359" y="2008"/>
                  </a:lnTo>
                  <a:lnTo>
                    <a:pt x="1354" y="2014"/>
                  </a:lnTo>
                  <a:lnTo>
                    <a:pt x="1349" y="2020"/>
                  </a:lnTo>
                  <a:lnTo>
                    <a:pt x="1343" y="2024"/>
                  </a:lnTo>
                  <a:lnTo>
                    <a:pt x="1338" y="2028"/>
                  </a:lnTo>
                  <a:lnTo>
                    <a:pt x="1328" y="2034"/>
                  </a:lnTo>
                  <a:lnTo>
                    <a:pt x="1318" y="2036"/>
                  </a:lnTo>
                  <a:lnTo>
                    <a:pt x="1315" y="2036"/>
                  </a:lnTo>
                  <a:lnTo>
                    <a:pt x="1312" y="2035"/>
                  </a:lnTo>
                  <a:lnTo>
                    <a:pt x="1310" y="2034"/>
                  </a:lnTo>
                  <a:lnTo>
                    <a:pt x="1309" y="2032"/>
                  </a:lnTo>
                  <a:lnTo>
                    <a:pt x="1308" y="2023"/>
                  </a:lnTo>
                  <a:lnTo>
                    <a:pt x="1308" y="2014"/>
                  </a:lnTo>
                  <a:lnTo>
                    <a:pt x="1309" y="2003"/>
                  </a:lnTo>
                  <a:lnTo>
                    <a:pt x="1310" y="1990"/>
                  </a:lnTo>
                  <a:lnTo>
                    <a:pt x="1309" y="1985"/>
                  </a:lnTo>
                  <a:lnTo>
                    <a:pt x="1308" y="1982"/>
                  </a:lnTo>
                  <a:lnTo>
                    <a:pt x="1305" y="1978"/>
                  </a:lnTo>
                  <a:lnTo>
                    <a:pt x="1303" y="1977"/>
                  </a:lnTo>
                  <a:lnTo>
                    <a:pt x="1299" y="1977"/>
                  </a:lnTo>
                  <a:lnTo>
                    <a:pt x="1297" y="1978"/>
                  </a:lnTo>
                  <a:lnTo>
                    <a:pt x="1293" y="1979"/>
                  </a:lnTo>
                  <a:lnTo>
                    <a:pt x="1291" y="1982"/>
                  </a:lnTo>
                  <a:lnTo>
                    <a:pt x="1287" y="1986"/>
                  </a:lnTo>
                  <a:lnTo>
                    <a:pt x="1283" y="1990"/>
                  </a:lnTo>
                  <a:lnTo>
                    <a:pt x="1280" y="1991"/>
                  </a:lnTo>
                  <a:lnTo>
                    <a:pt x="1278" y="1991"/>
                  </a:lnTo>
                  <a:lnTo>
                    <a:pt x="1275" y="1990"/>
                  </a:lnTo>
                  <a:lnTo>
                    <a:pt x="1273" y="1989"/>
                  </a:lnTo>
                  <a:lnTo>
                    <a:pt x="1269" y="1983"/>
                  </a:lnTo>
                  <a:lnTo>
                    <a:pt x="1267" y="1976"/>
                  </a:lnTo>
                  <a:lnTo>
                    <a:pt x="1265" y="1966"/>
                  </a:lnTo>
                  <a:lnTo>
                    <a:pt x="1262" y="1957"/>
                  </a:lnTo>
                  <a:lnTo>
                    <a:pt x="1259" y="1946"/>
                  </a:lnTo>
                  <a:lnTo>
                    <a:pt x="1255" y="1939"/>
                  </a:lnTo>
                  <a:lnTo>
                    <a:pt x="1252" y="1934"/>
                  </a:lnTo>
                  <a:lnTo>
                    <a:pt x="1248" y="1932"/>
                  </a:lnTo>
                  <a:lnTo>
                    <a:pt x="1243" y="1929"/>
                  </a:lnTo>
                  <a:lnTo>
                    <a:pt x="1240" y="1928"/>
                  </a:lnTo>
                  <a:lnTo>
                    <a:pt x="1237" y="1926"/>
                  </a:lnTo>
                  <a:lnTo>
                    <a:pt x="1236" y="1921"/>
                  </a:lnTo>
                  <a:lnTo>
                    <a:pt x="1236" y="1915"/>
                  </a:lnTo>
                  <a:lnTo>
                    <a:pt x="1236" y="1909"/>
                  </a:lnTo>
                  <a:lnTo>
                    <a:pt x="1235" y="1903"/>
                  </a:lnTo>
                  <a:lnTo>
                    <a:pt x="1231" y="1896"/>
                  </a:lnTo>
                  <a:lnTo>
                    <a:pt x="1229" y="1893"/>
                  </a:lnTo>
                  <a:lnTo>
                    <a:pt x="1228" y="1889"/>
                  </a:lnTo>
                  <a:lnTo>
                    <a:pt x="1227" y="1885"/>
                  </a:lnTo>
                  <a:lnTo>
                    <a:pt x="1228" y="1881"/>
                  </a:lnTo>
                  <a:lnTo>
                    <a:pt x="1229" y="1871"/>
                  </a:lnTo>
                  <a:lnTo>
                    <a:pt x="1234" y="1860"/>
                  </a:lnTo>
                  <a:lnTo>
                    <a:pt x="1236" y="1856"/>
                  </a:lnTo>
                  <a:lnTo>
                    <a:pt x="1237" y="1851"/>
                  </a:lnTo>
                  <a:lnTo>
                    <a:pt x="1237" y="1846"/>
                  </a:lnTo>
                  <a:lnTo>
                    <a:pt x="1237" y="1843"/>
                  </a:lnTo>
                  <a:lnTo>
                    <a:pt x="1235" y="1838"/>
                  </a:lnTo>
                  <a:lnTo>
                    <a:pt x="1230" y="1832"/>
                  </a:lnTo>
                  <a:lnTo>
                    <a:pt x="1225" y="1826"/>
                  </a:lnTo>
                  <a:lnTo>
                    <a:pt x="1223" y="1819"/>
                  </a:lnTo>
                  <a:lnTo>
                    <a:pt x="1222" y="1814"/>
                  </a:lnTo>
                  <a:lnTo>
                    <a:pt x="1222" y="1811"/>
                  </a:lnTo>
                  <a:lnTo>
                    <a:pt x="1223" y="1808"/>
                  </a:lnTo>
                  <a:lnTo>
                    <a:pt x="1224" y="1806"/>
                  </a:lnTo>
                  <a:lnTo>
                    <a:pt x="1229" y="1800"/>
                  </a:lnTo>
                  <a:lnTo>
                    <a:pt x="1233" y="1793"/>
                  </a:lnTo>
                  <a:lnTo>
                    <a:pt x="1235" y="1789"/>
                  </a:lnTo>
                  <a:lnTo>
                    <a:pt x="1235" y="1784"/>
                  </a:lnTo>
                  <a:lnTo>
                    <a:pt x="1236" y="1780"/>
                  </a:lnTo>
                  <a:lnTo>
                    <a:pt x="1235" y="1776"/>
                  </a:lnTo>
                  <a:lnTo>
                    <a:pt x="1231" y="1764"/>
                  </a:lnTo>
                  <a:lnTo>
                    <a:pt x="1228" y="1750"/>
                  </a:lnTo>
                  <a:lnTo>
                    <a:pt x="1225" y="1744"/>
                  </a:lnTo>
                  <a:lnTo>
                    <a:pt x="1224" y="1739"/>
                  </a:lnTo>
                  <a:lnTo>
                    <a:pt x="1222" y="1738"/>
                  </a:lnTo>
                  <a:lnTo>
                    <a:pt x="1221" y="1737"/>
                  </a:lnTo>
                  <a:lnTo>
                    <a:pt x="1217" y="1737"/>
                  </a:lnTo>
                  <a:lnTo>
                    <a:pt x="1214" y="1738"/>
                  </a:lnTo>
                  <a:lnTo>
                    <a:pt x="1204" y="1740"/>
                  </a:lnTo>
                  <a:lnTo>
                    <a:pt x="1196" y="1745"/>
                  </a:lnTo>
                  <a:lnTo>
                    <a:pt x="1180" y="1759"/>
                  </a:lnTo>
                  <a:lnTo>
                    <a:pt x="1162" y="1776"/>
                  </a:lnTo>
                  <a:lnTo>
                    <a:pt x="1159" y="1778"/>
                  </a:lnTo>
                  <a:lnTo>
                    <a:pt x="1154" y="1781"/>
                  </a:lnTo>
                  <a:lnTo>
                    <a:pt x="1149" y="1783"/>
                  </a:lnTo>
                  <a:lnTo>
                    <a:pt x="1146" y="1783"/>
                  </a:lnTo>
                  <a:lnTo>
                    <a:pt x="1138" y="1784"/>
                  </a:lnTo>
                  <a:lnTo>
                    <a:pt x="1130" y="1784"/>
                  </a:lnTo>
                  <a:lnTo>
                    <a:pt x="1126" y="1784"/>
                  </a:lnTo>
                  <a:lnTo>
                    <a:pt x="1123" y="1786"/>
                  </a:lnTo>
                  <a:lnTo>
                    <a:pt x="1120" y="1789"/>
                  </a:lnTo>
                  <a:lnTo>
                    <a:pt x="1114" y="1794"/>
                  </a:lnTo>
                  <a:lnTo>
                    <a:pt x="1111" y="1796"/>
                  </a:lnTo>
                  <a:lnTo>
                    <a:pt x="1108" y="1799"/>
                  </a:lnTo>
                  <a:lnTo>
                    <a:pt x="1103" y="1800"/>
                  </a:lnTo>
                  <a:lnTo>
                    <a:pt x="1099" y="1801"/>
                  </a:lnTo>
                  <a:lnTo>
                    <a:pt x="1096" y="1802"/>
                  </a:lnTo>
                  <a:lnTo>
                    <a:pt x="1091" y="1801"/>
                  </a:lnTo>
                  <a:lnTo>
                    <a:pt x="1088" y="1800"/>
                  </a:lnTo>
                  <a:lnTo>
                    <a:pt x="1083" y="1799"/>
                  </a:lnTo>
                  <a:lnTo>
                    <a:pt x="1078" y="1796"/>
                  </a:lnTo>
                  <a:lnTo>
                    <a:pt x="1073" y="1793"/>
                  </a:lnTo>
                  <a:lnTo>
                    <a:pt x="1069" y="1789"/>
                  </a:lnTo>
                  <a:lnTo>
                    <a:pt x="1065" y="1786"/>
                  </a:lnTo>
                  <a:lnTo>
                    <a:pt x="1059" y="1776"/>
                  </a:lnTo>
                  <a:lnTo>
                    <a:pt x="1054" y="1768"/>
                  </a:lnTo>
                  <a:lnTo>
                    <a:pt x="1050" y="1759"/>
                  </a:lnTo>
                  <a:lnTo>
                    <a:pt x="1045" y="1755"/>
                  </a:lnTo>
                  <a:lnTo>
                    <a:pt x="1038" y="1751"/>
                  </a:lnTo>
                  <a:lnTo>
                    <a:pt x="1029" y="1750"/>
                  </a:lnTo>
                  <a:lnTo>
                    <a:pt x="1023" y="1750"/>
                  </a:lnTo>
                  <a:lnTo>
                    <a:pt x="1020" y="1751"/>
                  </a:lnTo>
                  <a:lnTo>
                    <a:pt x="1016" y="1752"/>
                  </a:lnTo>
                  <a:lnTo>
                    <a:pt x="1014" y="1753"/>
                  </a:lnTo>
                  <a:lnTo>
                    <a:pt x="1009" y="1758"/>
                  </a:lnTo>
                  <a:lnTo>
                    <a:pt x="1006" y="1763"/>
                  </a:lnTo>
                  <a:lnTo>
                    <a:pt x="1003" y="1767"/>
                  </a:lnTo>
                  <a:lnTo>
                    <a:pt x="1001" y="1768"/>
                  </a:lnTo>
                  <a:lnTo>
                    <a:pt x="998" y="1769"/>
                  </a:lnTo>
                  <a:lnTo>
                    <a:pt x="996" y="1770"/>
                  </a:lnTo>
                  <a:lnTo>
                    <a:pt x="990" y="1769"/>
                  </a:lnTo>
                  <a:lnTo>
                    <a:pt x="985" y="1765"/>
                  </a:lnTo>
                  <a:lnTo>
                    <a:pt x="982" y="1762"/>
                  </a:lnTo>
                  <a:lnTo>
                    <a:pt x="979" y="1759"/>
                  </a:lnTo>
                  <a:lnTo>
                    <a:pt x="973" y="1756"/>
                  </a:lnTo>
                  <a:lnTo>
                    <a:pt x="964" y="1753"/>
                  </a:lnTo>
                  <a:lnTo>
                    <a:pt x="958" y="1752"/>
                  </a:lnTo>
                  <a:lnTo>
                    <a:pt x="952" y="1753"/>
                  </a:lnTo>
                  <a:lnTo>
                    <a:pt x="946" y="1755"/>
                  </a:lnTo>
                  <a:lnTo>
                    <a:pt x="940" y="1757"/>
                  </a:lnTo>
                  <a:lnTo>
                    <a:pt x="927" y="1763"/>
                  </a:lnTo>
                  <a:lnTo>
                    <a:pt x="913" y="1767"/>
                  </a:lnTo>
                  <a:lnTo>
                    <a:pt x="899" y="1771"/>
                  </a:lnTo>
                  <a:lnTo>
                    <a:pt x="884" y="1777"/>
                  </a:lnTo>
                  <a:lnTo>
                    <a:pt x="878" y="1780"/>
                  </a:lnTo>
                  <a:lnTo>
                    <a:pt x="871" y="1782"/>
                  </a:lnTo>
                  <a:lnTo>
                    <a:pt x="865" y="1783"/>
                  </a:lnTo>
                  <a:lnTo>
                    <a:pt x="861" y="1784"/>
                  </a:lnTo>
                  <a:lnTo>
                    <a:pt x="849" y="1783"/>
                  </a:lnTo>
                  <a:lnTo>
                    <a:pt x="837" y="1781"/>
                  </a:lnTo>
                  <a:lnTo>
                    <a:pt x="821" y="1780"/>
                  </a:lnTo>
                  <a:lnTo>
                    <a:pt x="802" y="1778"/>
                  </a:lnTo>
                  <a:lnTo>
                    <a:pt x="781" y="1780"/>
                  </a:lnTo>
                  <a:lnTo>
                    <a:pt x="761" y="1782"/>
                  </a:lnTo>
                  <a:lnTo>
                    <a:pt x="744" y="1786"/>
                  </a:lnTo>
                  <a:lnTo>
                    <a:pt x="731" y="1789"/>
                  </a:lnTo>
                  <a:lnTo>
                    <a:pt x="721" y="1790"/>
                  </a:lnTo>
                  <a:lnTo>
                    <a:pt x="710" y="1792"/>
                  </a:lnTo>
                  <a:lnTo>
                    <a:pt x="704" y="1790"/>
                  </a:lnTo>
                  <a:lnTo>
                    <a:pt x="699" y="1789"/>
                  </a:lnTo>
                  <a:lnTo>
                    <a:pt x="693" y="1788"/>
                  </a:lnTo>
                  <a:lnTo>
                    <a:pt x="688" y="1786"/>
                  </a:lnTo>
                  <a:lnTo>
                    <a:pt x="676" y="1778"/>
                  </a:lnTo>
                  <a:lnTo>
                    <a:pt x="662" y="1771"/>
                  </a:lnTo>
                  <a:lnTo>
                    <a:pt x="649" y="1765"/>
                  </a:lnTo>
                  <a:lnTo>
                    <a:pt x="641" y="1759"/>
                  </a:lnTo>
                  <a:lnTo>
                    <a:pt x="635" y="1755"/>
                  </a:lnTo>
                  <a:lnTo>
                    <a:pt x="629" y="1750"/>
                  </a:lnTo>
                  <a:lnTo>
                    <a:pt x="619" y="1748"/>
                  </a:lnTo>
                  <a:lnTo>
                    <a:pt x="606" y="1746"/>
                  </a:lnTo>
                  <a:lnTo>
                    <a:pt x="599" y="1746"/>
                  </a:lnTo>
                  <a:lnTo>
                    <a:pt x="594" y="1745"/>
                  </a:lnTo>
                  <a:lnTo>
                    <a:pt x="590" y="1744"/>
                  </a:lnTo>
                  <a:lnTo>
                    <a:pt x="586" y="1742"/>
                  </a:lnTo>
                  <a:lnTo>
                    <a:pt x="580" y="1736"/>
                  </a:lnTo>
                  <a:lnTo>
                    <a:pt x="573" y="1730"/>
                  </a:lnTo>
                  <a:lnTo>
                    <a:pt x="563" y="1724"/>
                  </a:lnTo>
                  <a:lnTo>
                    <a:pt x="553" y="1720"/>
                  </a:lnTo>
                  <a:lnTo>
                    <a:pt x="541" y="1718"/>
                  </a:lnTo>
                  <a:lnTo>
                    <a:pt x="530" y="1717"/>
                  </a:lnTo>
                  <a:lnTo>
                    <a:pt x="525" y="1715"/>
                  </a:lnTo>
                  <a:lnTo>
                    <a:pt x="521" y="1714"/>
                  </a:lnTo>
                  <a:lnTo>
                    <a:pt x="516" y="1712"/>
                  </a:lnTo>
                  <a:lnTo>
                    <a:pt x="512" y="1709"/>
                  </a:lnTo>
                  <a:lnTo>
                    <a:pt x="506" y="1701"/>
                  </a:lnTo>
                  <a:lnTo>
                    <a:pt x="500" y="1692"/>
                  </a:lnTo>
                  <a:lnTo>
                    <a:pt x="498" y="1688"/>
                  </a:lnTo>
                  <a:lnTo>
                    <a:pt x="494" y="1686"/>
                  </a:lnTo>
                  <a:lnTo>
                    <a:pt x="491" y="1685"/>
                  </a:lnTo>
                  <a:lnTo>
                    <a:pt x="485" y="1685"/>
                  </a:lnTo>
                  <a:lnTo>
                    <a:pt x="473" y="1686"/>
                  </a:lnTo>
                  <a:lnTo>
                    <a:pt x="459" y="1689"/>
                  </a:lnTo>
                  <a:lnTo>
                    <a:pt x="452" y="1689"/>
                  </a:lnTo>
                  <a:lnTo>
                    <a:pt x="446" y="1689"/>
                  </a:lnTo>
                  <a:lnTo>
                    <a:pt x="442" y="1688"/>
                  </a:lnTo>
                  <a:lnTo>
                    <a:pt x="439" y="1686"/>
                  </a:lnTo>
                  <a:lnTo>
                    <a:pt x="431" y="1679"/>
                  </a:lnTo>
                  <a:lnTo>
                    <a:pt x="423" y="1671"/>
                  </a:lnTo>
                  <a:lnTo>
                    <a:pt x="414" y="1662"/>
                  </a:lnTo>
                  <a:lnTo>
                    <a:pt x="404" y="1651"/>
                  </a:lnTo>
                  <a:lnTo>
                    <a:pt x="397" y="1641"/>
                  </a:lnTo>
                  <a:lnTo>
                    <a:pt x="391" y="1632"/>
                  </a:lnTo>
                  <a:lnTo>
                    <a:pt x="386" y="1624"/>
                  </a:lnTo>
                  <a:lnTo>
                    <a:pt x="380" y="1613"/>
                  </a:lnTo>
                  <a:lnTo>
                    <a:pt x="378" y="1607"/>
                  </a:lnTo>
                  <a:lnTo>
                    <a:pt x="377" y="1603"/>
                  </a:lnTo>
                  <a:lnTo>
                    <a:pt x="377" y="1598"/>
                  </a:lnTo>
                  <a:lnTo>
                    <a:pt x="378" y="1594"/>
                  </a:lnTo>
                  <a:lnTo>
                    <a:pt x="380" y="1587"/>
                  </a:lnTo>
                  <a:lnTo>
                    <a:pt x="379" y="1581"/>
                  </a:lnTo>
                  <a:lnTo>
                    <a:pt x="378" y="1578"/>
                  </a:lnTo>
                  <a:lnTo>
                    <a:pt x="377" y="1575"/>
                  </a:lnTo>
                  <a:lnTo>
                    <a:pt x="373" y="1574"/>
                  </a:lnTo>
                  <a:lnTo>
                    <a:pt x="368" y="1573"/>
                  </a:lnTo>
                  <a:lnTo>
                    <a:pt x="357" y="1569"/>
                  </a:lnTo>
                  <a:lnTo>
                    <a:pt x="343" y="1563"/>
                  </a:lnTo>
                  <a:lnTo>
                    <a:pt x="330" y="1556"/>
                  </a:lnTo>
                  <a:lnTo>
                    <a:pt x="321" y="1549"/>
                  </a:lnTo>
                  <a:lnTo>
                    <a:pt x="317" y="1545"/>
                  </a:lnTo>
                  <a:lnTo>
                    <a:pt x="315" y="1541"/>
                  </a:lnTo>
                  <a:lnTo>
                    <a:pt x="314" y="1535"/>
                  </a:lnTo>
                  <a:lnTo>
                    <a:pt x="313" y="1528"/>
                  </a:lnTo>
                  <a:lnTo>
                    <a:pt x="311" y="1516"/>
                  </a:lnTo>
                  <a:lnTo>
                    <a:pt x="313" y="1504"/>
                  </a:lnTo>
                  <a:lnTo>
                    <a:pt x="313" y="1499"/>
                  </a:lnTo>
                  <a:lnTo>
                    <a:pt x="311" y="1496"/>
                  </a:lnTo>
                  <a:lnTo>
                    <a:pt x="310" y="1492"/>
                  </a:lnTo>
                  <a:lnTo>
                    <a:pt x="309" y="1488"/>
                  </a:lnTo>
                  <a:lnTo>
                    <a:pt x="307" y="1486"/>
                  </a:lnTo>
                  <a:lnTo>
                    <a:pt x="304" y="1482"/>
                  </a:lnTo>
                  <a:lnTo>
                    <a:pt x="301" y="1481"/>
                  </a:lnTo>
                  <a:lnTo>
                    <a:pt x="297" y="1479"/>
                  </a:lnTo>
                  <a:lnTo>
                    <a:pt x="289" y="1475"/>
                  </a:lnTo>
                  <a:lnTo>
                    <a:pt x="283" y="1471"/>
                  </a:lnTo>
                  <a:lnTo>
                    <a:pt x="278" y="1466"/>
                  </a:lnTo>
                  <a:lnTo>
                    <a:pt x="276" y="1460"/>
                  </a:lnTo>
                  <a:lnTo>
                    <a:pt x="273" y="1453"/>
                  </a:lnTo>
                  <a:lnTo>
                    <a:pt x="271" y="1447"/>
                  </a:lnTo>
                  <a:lnTo>
                    <a:pt x="267" y="1441"/>
                  </a:lnTo>
                  <a:lnTo>
                    <a:pt x="261" y="1435"/>
                  </a:lnTo>
                  <a:lnTo>
                    <a:pt x="245" y="1423"/>
                  </a:lnTo>
                  <a:lnTo>
                    <a:pt x="227" y="1408"/>
                  </a:lnTo>
                  <a:lnTo>
                    <a:pt x="222" y="1404"/>
                  </a:lnTo>
                  <a:lnTo>
                    <a:pt x="219" y="1400"/>
                  </a:lnTo>
                  <a:lnTo>
                    <a:pt x="216" y="1398"/>
                  </a:lnTo>
                  <a:lnTo>
                    <a:pt x="216" y="1397"/>
                  </a:lnTo>
                  <a:lnTo>
                    <a:pt x="217" y="1392"/>
                  </a:lnTo>
                  <a:lnTo>
                    <a:pt x="222" y="1386"/>
                  </a:lnTo>
                  <a:lnTo>
                    <a:pt x="227" y="1377"/>
                  </a:lnTo>
                  <a:lnTo>
                    <a:pt x="230" y="1370"/>
                  </a:lnTo>
                  <a:lnTo>
                    <a:pt x="233" y="1358"/>
                  </a:lnTo>
                  <a:lnTo>
                    <a:pt x="235" y="1343"/>
                  </a:lnTo>
                  <a:lnTo>
                    <a:pt x="235" y="1327"/>
                  </a:lnTo>
                  <a:lnTo>
                    <a:pt x="236" y="1310"/>
                  </a:lnTo>
                  <a:lnTo>
                    <a:pt x="236" y="1296"/>
                  </a:lnTo>
                  <a:lnTo>
                    <a:pt x="234" y="1283"/>
                  </a:lnTo>
                  <a:lnTo>
                    <a:pt x="232" y="1276"/>
                  </a:lnTo>
                  <a:lnTo>
                    <a:pt x="229" y="1270"/>
                  </a:lnTo>
                  <a:lnTo>
                    <a:pt x="226" y="1264"/>
                  </a:lnTo>
                  <a:lnTo>
                    <a:pt x="220" y="1258"/>
                  </a:lnTo>
                  <a:lnTo>
                    <a:pt x="208" y="1246"/>
                  </a:lnTo>
                  <a:lnTo>
                    <a:pt x="194" y="1234"/>
                  </a:lnTo>
                  <a:lnTo>
                    <a:pt x="179" y="1223"/>
                  </a:lnTo>
                  <a:lnTo>
                    <a:pt x="165" y="1210"/>
                  </a:lnTo>
                  <a:lnTo>
                    <a:pt x="160" y="1204"/>
                  </a:lnTo>
                  <a:lnTo>
                    <a:pt x="157" y="1198"/>
                  </a:lnTo>
                  <a:lnTo>
                    <a:pt x="154" y="1191"/>
                  </a:lnTo>
                  <a:lnTo>
                    <a:pt x="152" y="1184"/>
                  </a:lnTo>
                  <a:lnTo>
                    <a:pt x="150" y="1171"/>
                  </a:lnTo>
                  <a:lnTo>
                    <a:pt x="145" y="1157"/>
                  </a:lnTo>
                  <a:lnTo>
                    <a:pt x="140" y="1150"/>
                  </a:lnTo>
                  <a:lnTo>
                    <a:pt x="135" y="1145"/>
                  </a:lnTo>
                  <a:lnTo>
                    <a:pt x="129" y="1141"/>
                  </a:lnTo>
                  <a:lnTo>
                    <a:pt x="122" y="1139"/>
                  </a:lnTo>
                  <a:lnTo>
                    <a:pt x="109" y="1134"/>
                  </a:lnTo>
                  <a:lnTo>
                    <a:pt x="95" y="1132"/>
                  </a:lnTo>
                  <a:lnTo>
                    <a:pt x="90" y="1129"/>
                  </a:lnTo>
                  <a:lnTo>
                    <a:pt x="87" y="1127"/>
                  </a:lnTo>
                  <a:lnTo>
                    <a:pt x="84" y="1124"/>
                  </a:lnTo>
                  <a:lnTo>
                    <a:pt x="84" y="1120"/>
                  </a:lnTo>
                  <a:lnTo>
                    <a:pt x="84" y="1116"/>
                  </a:lnTo>
                  <a:lnTo>
                    <a:pt x="85" y="1112"/>
                  </a:lnTo>
                  <a:lnTo>
                    <a:pt x="88" y="1108"/>
                  </a:lnTo>
                  <a:lnTo>
                    <a:pt x="90" y="1105"/>
                  </a:lnTo>
                  <a:lnTo>
                    <a:pt x="95" y="1097"/>
                  </a:lnTo>
                  <a:lnTo>
                    <a:pt x="99" y="1091"/>
                  </a:lnTo>
                  <a:lnTo>
                    <a:pt x="100" y="1088"/>
                  </a:lnTo>
                  <a:lnTo>
                    <a:pt x="100" y="1085"/>
                  </a:lnTo>
                  <a:lnTo>
                    <a:pt x="100" y="1082"/>
                  </a:lnTo>
                  <a:lnTo>
                    <a:pt x="99" y="1080"/>
                  </a:lnTo>
                  <a:lnTo>
                    <a:pt x="94" y="1074"/>
                  </a:lnTo>
                  <a:lnTo>
                    <a:pt x="88" y="1066"/>
                  </a:lnTo>
                  <a:lnTo>
                    <a:pt x="84" y="1062"/>
                  </a:lnTo>
                  <a:lnTo>
                    <a:pt x="82" y="1057"/>
                  </a:lnTo>
                  <a:lnTo>
                    <a:pt x="80" y="1051"/>
                  </a:lnTo>
                  <a:lnTo>
                    <a:pt x="78" y="1045"/>
                  </a:lnTo>
                  <a:lnTo>
                    <a:pt x="78" y="1039"/>
                  </a:lnTo>
                  <a:lnTo>
                    <a:pt x="80" y="1033"/>
                  </a:lnTo>
                  <a:lnTo>
                    <a:pt x="81" y="1028"/>
                  </a:lnTo>
                  <a:lnTo>
                    <a:pt x="83" y="1025"/>
                  </a:lnTo>
                  <a:lnTo>
                    <a:pt x="89" y="1018"/>
                  </a:lnTo>
                  <a:lnTo>
                    <a:pt x="94" y="1012"/>
                  </a:lnTo>
                  <a:lnTo>
                    <a:pt x="96" y="1007"/>
                  </a:lnTo>
                  <a:lnTo>
                    <a:pt x="97" y="1001"/>
                  </a:lnTo>
                  <a:lnTo>
                    <a:pt x="96" y="999"/>
                  </a:lnTo>
                  <a:lnTo>
                    <a:pt x="95" y="995"/>
                  </a:lnTo>
                  <a:lnTo>
                    <a:pt x="91" y="993"/>
                  </a:lnTo>
                  <a:lnTo>
                    <a:pt x="88" y="989"/>
                  </a:lnTo>
                  <a:lnTo>
                    <a:pt x="75" y="982"/>
                  </a:lnTo>
                  <a:lnTo>
                    <a:pt x="57" y="975"/>
                  </a:lnTo>
                  <a:lnTo>
                    <a:pt x="40" y="967"/>
                  </a:lnTo>
                  <a:lnTo>
                    <a:pt x="26" y="959"/>
                  </a:lnTo>
                  <a:lnTo>
                    <a:pt x="21" y="956"/>
                  </a:lnTo>
                  <a:lnTo>
                    <a:pt x="20" y="951"/>
                  </a:lnTo>
                  <a:lnTo>
                    <a:pt x="19" y="948"/>
                  </a:lnTo>
                  <a:lnTo>
                    <a:pt x="20" y="943"/>
                  </a:lnTo>
                  <a:lnTo>
                    <a:pt x="25" y="933"/>
                  </a:lnTo>
                  <a:lnTo>
                    <a:pt x="32" y="925"/>
                  </a:lnTo>
                  <a:lnTo>
                    <a:pt x="34" y="921"/>
                  </a:lnTo>
                  <a:lnTo>
                    <a:pt x="37" y="918"/>
                  </a:lnTo>
                  <a:lnTo>
                    <a:pt x="38" y="914"/>
                  </a:lnTo>
                  <a:lnTo>
                    <a:pt x="39" y="911"/>
                  </a:lnTo>
                  <a:lnTo>
                    <a:pt x="38" y="907"/>
                  </a:lnTo>
                  <a:lnTo>
                    <a:pt x="37" y="904"/>
                  </a:lnTo>
                  <a:lnTo>
                    <a:pt x="34" y="899"/>
                  </a:lnTo>
                  <a:lnTo>
                    <a:pt x="32" y="895"/>
                  </a:lnTo>
                  <a:lnTo>
                    <a:pt x="24" y="888"/>
                  </a:lnTo>
                  <a:lnTo>
                    <a:pt x="14" y="880"/>
                  </a:lnTo>
                  <a:lnTo>
                    <a:pt x="9" y="875"/>
                  </a:lnTo>
                  <a:lnTo>
                    <a:pt x="6" y="869"/>
                  </a:lnTo>
                  <a:lnTo>
                    <a:pt x="2" y="862"/>
                  </a:lnTo>
                  <a:lnTo>
                    <a:pt x="1" y="853"/>
                  </a:lnTo>
                  <a:lnTo>
                    <a:pt x="0" y="843"/>
                  </a:lnTo>
                  <a:lnTo>
                    <a:pt x="1" y="834"/>
                  </a:lnTo>
                  <a:lnTo>
                    <a:pt x="3" y="825"/>
                  </a:lnTo>
                  <a:lnTo>
                    <a:pt x="6" y="818"/>
                  </a:lnTo>
                  <a:lnTo>
                    <a:pt x="7" y="814"/>
                  </a:lnTo>
                  <a:lnTo>
                    <a:pt x="8" y="812"/>
                  </a:lnTo>
                  <a:lnTo>
                    <a:pt x="11" y="809"/>
                  </a:lnTo>
                  <a:lnTo>
                    <a:pt x="12" y="807"/>
                  </a:lnTo>
                  <a:lnTo>
                    <a:pt x="14" y="806"/>
                  </a:lnTo>
                  <a:lnTo>
                    <a:pt x="20" y="806"/>
                  </a:lnTo>
                  <a:lnTo>
                    <a:pt x="37" y="805"/>
                  </a:lnTo>
                  <a:lnTo>
                    <a:pt x="55" y="805"/>
                  </a:lnTo>
                  <a:lnTo>
                    <a:pt x="74" y="804"/>
                  </a:lnTo>
                  <a:lnTo>
                    <a:pt x="94" y="803"/>
                  </a:lnTo>
                  <a:lnTo>
                    <a:pt x="102" y="801"/>
                  </a:lnTo>
                  <a:lnTo>
                    <a:pt x="110" y="799"/>
                  </a:lnTo>
                  <a:lnTo>
                    <a:pt x="116" y="797"/>
                  </a:lnTo>
                  <a:lnTo>
                    <a:pt x="121" y="793"/>
                  </a:lnTo>
                  <a:lnTo>
                    <a:pt x="129" y="787"/>
                  </a:lnTo>
                  <a:lnTo>
                    <a:pt x="138" y="782"/>
                  </a:lnTo>
                  <a:lnTo>
                    <a:pt x="147" y="778"/>
                  </a:lnTo>
                  <a:lnTo>
                    <a:pt x="159" y="775"/>
                  </a:lnTo>
                  <a:lnTo>
                    <a:pt x="170" y="772"/>
                  </a:lnTo>
                  <a:lnTo>
                    <a:pt x="179" y="767"/>
                  </a:lnTo>
                  <a:lnTo>
                    <a:pt x="185" y="762"/>
                  </a:lnTo>
                  <a:lnTo>
                    <a:pt x="190" y="757"/>
                  </a:lnTo>
                  <a:lnTo>
                    <a:pt x="196" y="754"/>
                  </a:lnTo>
                  <a:lnTo>
                    <a:pt x="203" y="750"/>
                  </a:lnTo>
                  <a:lnTo>
                    <a:pt x="211" y="748"/>
                  </a:lnTo>
                  <a:lnTo>
                    <a:pt x="220" y="747"/>
                  </a:lnTo>
                  <a:lnTo>
                    <a:pt x="229" y="744"/>
                  </a:lnTo>
                  <a:lnTo>
                    <a:pt x="240" y="741"/>
                  </a:lnTo>
                  <a:lnTo>
                    <a:pt x="251" y="735"/>
                  </a:lnTo>
                  <a:lnTo>
                    <a:pt x="259" y="729"/>
                  </a:lnTo>
                  <a:lnTo>
                    <a:pt x="265" y="722"/>
                  </a:lnTo>
                  <a:lnTo>
                    <a:pt x="272" y="717"/>
                  </a:lnTo>
                  <a:lnTo>
                    <a:pt x="276" y="715"/>
                  </a:lnTo>
                  <a:lnTo>
                    <a:pt x="280" y="712"/>
                  </a:lnTo>
                  <a:lnTo>
                    <a:pt x="285" y="711"/>
                  </a:lnTo>
                  <a:lnTo>
                    <a:pt x="291" y="710"/>
                  </a:lnTo>
                  <a:lnTo>
                    <a:pt x="303" y="708"/>
                  </a:lnTo>
                  <a:lnTo>
                    <a:pt x="317" y="705"/>
                  </a:lnTo>
                  <a:lnTo>
                    <a:pt x="333" y="703"/>
                  </a:lnTo>
                  <a:lnTo>
                    <a:pt x="349" y="700"/>
                  </a:lnTo>
                  <a:lnTo>
                    <a:pt x="370" y="698"/>
                  </a:lnTo>
                  <a:lnTo>
                    <a:pt x="391" y="693"/>
                  </a:lnTo>
                  <a:lnTo>
                    <a:pt x="400" y="691"/>
                  </a:lnTo>
                  <a:lnTo>
                    <a:pt x="409" y="688"/>
                  </a:lnTo>
                  <a:lnTo>
                    <a:pt x="416" y="685"/>
                  </a:lnTo>
                  <a:lnTo>
                    <a:pt x="421" y="681"/>
                  </a:lnTo>
                  <a:lnTo>
                    <a:pt x="435" y="665"/>
                  </a:lnTo>
                  <a:lnTo>
                    <a:pt x="446" y="649"/>
                  </a:lnTo>
                  <a:lnTo>
                    <a:pt x="450" y="645"/>
                  </a:lnTo>
                  <a:lnTo>
                    <a:pt x="454" y="641"/>
                  </a:lnTo>
                  <a:lnTo>
                    <a:pt x="456" y="637"/>
                  </a:lnTo>
                  <a:lnTo>
                    <a:pt x="458" y="633"/>
                  </a:lnTo>
                  <a:lnTo>
                    <a:pt x="459" y="628"/>
                  </a:lnTo>
                  <a:lnTo>
                    <a:pt x="461" y="623"/>
                  </a:lnTo>
                  <a:lnTo>
                    <a:pt x="465" y="620"/>
                  </a:lnTo>
                  <a:lnTo>
                    <a:pt x="468" y="617"/>
                  </a:lnTo>
                  <a:lnTo>
                    <a:pt x="475" y="615"/>
                  </a:lnTo>
                  <a:lnTo>
                    <a:pt x="483" y="611"/>
                  </a:lnTo>
                  <a:lnTo>
                    <a:pt x="491" y="606"/>
                  </a:lnTo>
                  <a:lnTo>
                    <a:pt x="498" y="599"/>
                  </a:lnTo>
                  <a:lnTo>
                    <a:pt x="504" y="593"/>
                  </a:lnTo>
                  <a:lnTo>
                    <a:pt x="510" y="587"/>
                  </a:lnTo>
                  <a:lnTo>
                    <a:pt x="513" y="586"/>
                  </a:lnTo>
                  <a:lnTo>
                    <a:pt x="519" y="584"/>
                  </a:lnTo>
                  <a:lnTo>
                    <a:pt x="525" y="583"/>
                  </a:lnTo>
                  <a:lnTo>
                    <a:pt x="532" y="582"/>
                  </a:lnTo>
                  <a:lnTo>
                    <a:pt x="541" y="582"/>
                  </a:lnTo>
                  <a:lnTo>
                    <a:pt x="549" y="582"/>
                  </a:lnTo>
                  <a:lnTo>
                    <a:pt x="556" y="583"/>
                  </a:lnTo>
                  <a:lnTo>
                    <a:pt x="562" y="584"/>
                  </a:lnTo>
                  <a:lnTo>
                    <a:pt x="568" y="586"/>
                  </a:lnTo>
                  <a:lnTo>
                    <a:pt x="572" y="59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辽宁"/>
            <p:cNvSpPr>
              <a:spLocks noEditPoints="1"/>
            </p:cNvSpPr>
            <p:nvPr/>
          </p:nvSpPr>
          <p:spPr bwMode="auto">
            <a:xfrm>
              <a:off x="6492955" y="3124363"/>
              <a:ext cx="590558" cy="581055"/>
            </a:xfrm>
            <a:custGeom>
              <a:avLst/>
              <a:gdLst>
                <a:gd name="T0" fmla="*/ 259 w 2212"/>
                <a:gd name="T1" fmla="*/ 1537 h 2187"/>
                <a:gd name="T2" fmla="*/ 137 w 2212"/>
                <a:gd name="T3" fmla="*/ 1452 h 2187"/>
                <a:gd name="T4" fmla="*/ 8 w 2212"/>
                <a:gd name="T5" fmla="*/ 1353 h 2187"/>
                <a:gd name="T6" fmla="*/ 26 w 2212"/>
                <a:gd name="T7" fmla="*/ 1249 h 2187"/>
                <a:gd name="T8" fmla="*/ 103 w 2212"/>
                <a:gd name="T9" fmla="*/ 1131 h 2187"/>
                <a:gd name="T10" fmla="*/ 154 w 2212"/>
                <a:gd name="T11" fmla="*/ 1037 h 2187"/>
                <a:gd name="T12" fmla="*/ 115 w 2212"/>
                <a:gd name="T13" fmla="*/ 918 h 2187"/>
                <a:gd name="T14" fmla="*/ 84 w 2212"/>
                <a:gd name="T15" fmla="*/ 727 h 2187"/>
                <a:gd name="T16" fmla="*/ 219 w 2212"/>
                <a:gd name="T17" fmla="*/ 704 h 2187"/>
                <a:gd name="T18" fmla="*/ 340 w 2212"/>
                <a:gd name="T19" fmla="*/ 910 h 2187"/>
                <a:gd name="T20" fmla="*/ 449 w 2212"/>
                <a:gd name="T21" fmla="*/ 787 h 2187"/>
                <a:gd name="T22" fmla="*/ 623 w 2212"/>
                <a:gd name="T23" fmla="*/ 652 h 2187"/>
                <a:gd name="T24" fmla="*/ 820 w 2212"/>
                <a:gd name="T25" fmla="*/ 538 h 2187"/>
                <a:gd name="T26" fmla="*/ 931 w 2212"/>
                <a:gd name="T27" fmla="*/ 415 h 2187"/>
                <a:gd name="T28" fmla="*/ 1051 w 2212"/>
                <a:gd name="T29" fmla="*/ 392 h 2187"/>
                <a:gd name="T30" fmla="*/ 1120 w 2212"/>
                <a:gd name="T31" fmla="*/ 362 h 2187"/>
                <a:gd name="T32" fmla="*/ 1258 w 2212"/>
                <a:gd name="T33" fmla="*/ 331 h 2187"/>
                <a:gd name="T34" fmla="*/ 1343 w 2212"/>
                <a:gd name="T35" fmla="*/ 211 h 2187"/>
                <a:gd name="T36" fmla="*/ 1422 w 2212"/>
                <a:gd name="T37" fmla="*/ 0 h 2187"/>
                <a:gd name="T38" fmla="*/ 1601 w 2212"/>
                <a:gd name="T39" fmla="*/ 94 h 2187"/>
                <a:gd name="T40" fmla="*/ 1638 w 2212"/>
                <a:gd name="T41" fmla="*/ 197 h 2187"/>
                <a:gd name="T42" fmla="*/ 1695 w 2212"/>
                <a:gd name="T43" fmla="*/ 236 h 2187"/>
                <a:gd name="T44" fmla="*/ 1797 w 2212"/>
                <a:gd name="T45" fmla="*/ 181 h 2187"/>
                <a:gd name="T46" fmla="*/ 1854 w 2212"/>
                <a:gd name="T47" fmla="*/ 319 h 2187"/>
                <a:gd name="T48" fmla="*/ 1930 w 2212"/>
                <a:gd name="T49" fmla="*/ 415 h 2187"/>
                <a:gd name="T50" fmla="*/ 2003 w 2212"/>
                <a:gd name="T51" fmla="*/ 508 h 2187"/>
                <a:gd name="T52" fmla="*/ 2001 w 2212"/>
                <a:gd name="T53" fmla="*/ 622 h 2187"/>
                <a:gd name="T54" fmla="*/ 2075 w 2212"/>
                <a:gd name="T55" fmla="*/ 758 h 2187"/>
                <a:gd name="T56" fmla="*/ 2191 w 2212"/>
                <a:gd name="T57" fmla="*/ 907 h 2187"/>
                <a:gd name="T58" fmla="*/ 2156 w 2212"/>
                <a:gd name="T59" fmla="*/ 1031 h 2187"/>
                <a:gd name="T60" fmla="*/ 2188 w 2212"/>
                <a:gd name="T61" fmla="*/ 1096 h 2187"/>
                <a:gd name="T62" fmla="*/ 2033 w 2212"/>
                <a:gd name="T63" fmla="*/ 1210 h 2187"/>
                <a:gd name="T64" fmla="*/ 1844 w 2212"/>
                <a:gd name="T65" fmla="*/ 1409 h 2187"/>
                <a:gd name="T66" fmla="*/ 1732 w 2212"/>
                <a:gd name="T67" fmla="*/ 1586 h 2187"/>
                <a:gd name="T68" fmla="*/ 1548 w 2212"/>
                <a:gd name="T69" fmla="*/ 1630 h 2187"/>
                <a:gd name="T70" fmla="*/ 1334 w 2212"/>
                <a:gd name="T71" fmla="*/ 1752 h 2187"/>
                <a:gd name="T72" fmla="*/ 1129 w 2212"/>
                <a:gd name="T73" fmla="*/ 1956 h 2187"/>
                <a:gd name="T74" fmla="*/ 1116 w 2212"/>
                <a:gd name="T75" fmla="*/ 1997 h 2187"/>
                <a:gd name="T76" fmla="*/ 1078 w 2212"/>
                <a:gd name="T77" fmla="*/ 2064 h 2187"/>
                <a:gd name="T78" fmla="*/ 995 w 2212"/>
                <a:gd name="T79" fmla="*/ 2048 h 2187"/>
                <a:gd name="T80" fmla="*/ 975 w 2212"/>
                <a:gd name="T81" fmla="*/ 2107 h 2187"/>
                <a:gd name="T82" fmla="*/ 853 w 2212"/>
                <a:gd name="T83" fmla="*/ 2185 h 2187"/>
                <a:gd name="T84" fmla="*/ 857 w 2212"/>
                <a:gd name="T85" fmla="*/ 2091 h 2187"/>
                <a:gd name="T86" fmla="*/ 966 w 2212"/>
                <a:gd name="T87" fmla="*/ 2027 h 2187"/>
                <a:gd name="T88" fmla="*/ 975 w 2212"/>
                <a:gd name="T89" fmla="*/ 1946 h 2187"/>
                <a:gd name="T90" fmla="*/ 1042 w 2212"/>
                <a:gd name="T91" fmla="*/ 1886 h 2187"/>
                <a:gd name="T92" fmla="*/ 940 w 2212"/>
                <a:gd name="T93" fmla="*/ 1897 h 2187"/>
                <a:gd name="T94" fmla="*/ 903 w 2212"/>
                <a:gd name="T95" fmla="*/ 1739 h 2187"/>
                <a:gd name="T96" fmla="*/ 1002 w 2212"/>
                <a:gd name="T97" fmla="*/ 1599 h 2187"/>
                <a:gd name="T98" fmla="*/ 1070 w 2212"/>
                <a:gd name="T99" fmla="*/ 1496 h 2187"/>
                <a:gd name="T100" fmla="*/ 1059 w 2212"/>
                <a:gd name="T101" fmla="*/ 1302 h 2187"/>
                <a:gd name="T102" fmla="*/ 952 w 2212"/>
                <a:gd name="T103" fmla="*/ 1152 h 2187"/>
                <a:gd name="T104" fmla="*/ 905 w 2212"/>
                <a:gd name="T105" fmla="*/ 1225 h 2187"/>
                <a:gd name="T106" fmla="*/ 786 w 2212"/>
                <a:gd name="T107" fmla="*/ 1207 h 2187"/>
                <a:gd name="T108" fmla="*/ 655 w 2212"/>
                <a:gd name="T109" fmla="*/ 1301 h 2187"/>
                <a:gd name="T110" fmla="*/ 618 w 2212"/>
                <a:gd name="T111" fmla="*/ 1401 h 2187"/>
                <a:gd name="T112" fmla="*/ 534 w 2212"/>
                <a:gd name="T113" fmla="*/ 1566 h 2187"/>
                <a:gd name="T114" fmla="*/ 878 w 2212"/>
                <a:gd name="T115" fmla="*/ 1788 h 2187"/>
                <a:gd name="T116" fmla="*/ 850 w 2212"/>
                <a:gd name="T117" fmla="*/ 1838 h 2187"/>
                <a:gd name="T118" fmla="*/ 899 w 2212"/>
                <a:gd name="T119" fmla="*/ 1886 h 2187"/>
                <a:gd name="T120" fmla="*/ 845 w 2212"/>
                <a:gd name="T121" fmla="*/ 1899 h 2187"/>
                <a:gd name="T122" fmla="*/ 1229 w 2212"/>
                <a:gd name="T123" fmla="*/ 1939 h 2187"/>
                <a:gd name="T124" fmla="*/ 1350 w 2212"/>
                <a:gd name="T125" fmla="*/ 1990 h 2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2" h="2187">
                  <a:moveTo>
                    <a:pt x="372" y="1668"/>
                  </a:moveTo>
                  <a:lnTo>
                    <a:pt x="368" y="1659"/>
                  </a:lnTo>
                  <a:lnTo>
                    <a:pt x="365" y="1648"/>
                  </a:lnTo>
                  <a:lnTo>
                    <a:pt x="364" y="1642"/>
                  </a:lnTo>
                  <a:lnTo>
                    <a:pt x="362" y="1638"/>
                  </a:lnTo>
                  <a:lnTo>
                    <a:pt x="360" y="1635"/>
                  </a:lnTo>
                  <a:lnTo>
                    <a:pt x="358" y="1635"/>
                  </a:lnTo>
                  <a:lnTo>
                    <a:pt x="348" y="1635"/>
                  </a:lnTo>
                  <a:lnTo>
                    <a:pt x="340" y="1635"/>
                  </a:lnTo>
                  <a:lnTo>
                    <a:pt x="336" y="1634"/>
                  </a:lnTo>
                  <a:lnTo>
                    <a:pt x="334" y="1632"/>
                  </a:lnTo>
                  <a:lnTo>
                    <a:pt x="332" y="1629"/>
                  </a:lnTo>
                  <a:lnTo>
                    <a:pt x="330" y="1624"/>
                  </a:lnTo>
                  <a:lnTo>
                    <a:pt x="327" y="1612"/>
                  </a:lnTo>
                  <a:lnTo>
                    <a:pt x="322" y="1602"/>
                  </a:lnTo>
                  <a:lnTo>
                    <a:pt x="319" y="1597"/>
                  </a:lnTo>
                  <a:lnTo>
                    <a:pt x="315" y="1592"/>
                  </a:lnTo>
                  <a:lnTo>
                    <a:pt x="311" y="1587"/>
                  </a:lnTo>
                  <a:lnTo>
                    <a:pt x="307" y="1584"/>
                  </a:lnTo>
                  <a:lnTo>
                    <a:pt x="289" y="1572"/>
                  </a:lnTo>
                  <a:lnTo>
                    <a:pt x="275" y="1560"/>
                  </a:lnTo>
                  <a:lnTo>
                    <a:pt x="269" y="1554"/>
                  </a:lnTo>
                  <a:lnTo>
                    <a:pt x="264" y="1546"/>
                  </a:lnTo>
                  <a:lnTo>
                    <a:pt x="259" y="1537"/>
                  </a:lnTo>
                  <a:lnTo>
                    <a:pt x="258" y="1528"/>
                  </a:lnTo>
                  <a:lnTo>
                    <a:pt x="258" y="1514"/>
                  </a:lnTo>
                  <a:lnTo>
                    <a:pt x="260" y="1497"/>
                  </a:lnTo>
                  <a:lnTo>
                    <a:pt x="260" y="1490"/>
                  </a:lnTo>
                  <a:lnTo>
                    <a:pt x="259" y="1481"/>
                  </a:lnTo>
                  <a:lnTo>
                    <a:pt x="257" y="1473"/>
                  </a:lnTo>
                  <a:lnTo>
                    <a:pt x="253" y="1464"/>
                  </a:lnTo>
                  <a:lnTo>
                    <a:pt x="251" y="1460"/>
                  </a:lnTo>
                  <a:lnTo>
                    <a:pt x="247" y="1457"/>
                  </a:lnTo>
                  <a:lnTo>
                    <a:pt x="244" y="1454"/>
                  </a:lnTo>
                  <a:lnTo>
                    <a:pt x="240" y="1452"/>
                  </a:lnTo>
                  <a:lnTo>
                    <a:pt x="232" y="1448"/>
                  </a:lnTo>
                  <a:lnTo>
                    <a:pt x="222" y="1447"/>
                  </a:lnTo>
                  <a:lnTo>
                    <a:pt x="213" y="1447"/>
                  </a:lnTo>
                  <a:lnTo>
                    <a:pt x="204" y="1448"/>
                  </a:lnTo>
                  <a:lnTo>
                    <a:pt x="196" y="1451"/>
                  </a:lnTo>
                  <a:lnTo>
                    <a:pt x="189" y="1453"/>
                  </a:lnTo>
                  <a:lnTo>
                    <a:pt x="177" y="1459"/>
                  </a:lnTo>
                  <a:lnTo>
                    <a:pt x="166" y="1461"/>
                  </a:lnTo>
                  <a:lnTo>
                    <a:pt x="162" y="1461"/>
                  </a:lnTo>
                  <a:lnTo>
                    <a:pt x="156" y="1461"/>
                  </a:lnTo>
                  <a:lnTo>
                    <a:pt x="150" y="1459"/>
                  </a:lnTo>
                  <a:lnTo>
                    <a:pt x="144" y="1457"/>
                  </a:lnTo>
                  <a:lnTo>
                    <a:pt x="137" y="1452"/>
                  </a:lnTo>
                  <a:lnTo>
                    <a:pt x="131" y="1448"/>
                  </a:lnTo>
                  <a:lnTo>
                    <a:pt x="124" y="1442"/>
                  </a:lnTo>
                  <a:lnTo>
                    <a:pt x="118" y="1437"/>
                  </a:lnTo>
                  <a:lnTo>
                    <a:pt x="113" y="1432"/>
                  </a:lnTo>
                  <a:lnTo>
                    <a:pt x="109" y="1426"/>
                  </a:lnTo>
                  <a:lnTo>
                    <a:pt x="107" y="1420"/>
                  </a:lnTo>
                  <a:lnTo>
                    <a:pt x="106" y="1414"/>
                  </a:lnTo>
                  <a:lnTo>
                    <a:pt x="106" y="1405"/>
                  </a:lnTo>
                  <a:lnTo>
                    <a:pt x="105" y="1401"/>
                  </a:lnTo>
                  <a:lnTo>
                    <a:pt x="103" y="1399"/>
                  </a:lnTo>
                  <a:lnTo>
                    <a:pt x="101" y="1399"/>
                  </a:lnTo>
                  <a:lnTo>
                    <a:pt x="97" y="1401"/>
                  </a:lnTo>
                  <a:lnTo>
                    <a:pt x="94" y="1402"/>
                  </a:lnTo>
                  <a:lnTo>
                    <a:pt x="86" y="1407"/>
                  </a:lnTo>
                  <a:lnTo>
                    <a:pt x="78" y="1408"/>
                  </a:lnTo>
                  <a:lnTo>
                    <a:pt x="74" y="1408"/>
                  </a:lnTo>
                  <a:lnTo>
                    <a:pt x="69" y="1407"/>
                  </a:lnTo>
                  <a:lnTo>
                    <a:pt x="63" y="1404"/>
                  </a:lnTo>
                  <a:lnTo>
                    <a:pt x="56" y="1399"/>
                  </a:lnTo>
                  <a:lnTo>
                    <a:pt x="42" y="1389"/>
                  </a:lnTo>
                  <a:lnTo>
                    <a:pt x="26" y="1374"/>
                  </a:lnTo>
                  <a:lnTo>
                    <a:pt x="19" y="1367"/>
                  </a:lnTo>
                  <a:lnTo>
                    <a:pt x="13" y="1360"/>
                  </a:lnTo>
                  <a:lnTo>
                    <a:pt x="8" y="1353"/>
                  </a:lnTo>
                  <a:lnTo>
                    <a:pt x="6" y="1347"/>
                  </a:lnTo>
                  <a:lnTo>
                    <a:pt x="2" y="1335"/>
                  </a:lnTo>
                  <a:lnTo>
                    <a:pt x="0" y="1323"/>
                  </a:lnTo>
                  <a:lnTo>
                    <a:pt x="0" y="1317"/>
                  </a:lnTo>
                  <a:lnTo>
                    <a:pt x="2" y="1311"/>
                  </a:lnTo>
                  <a:lnTo>
                    <a:pt x="6" y="1306"/>
                  </a:lnTo>
                  <a:lnTo>
                    <a:pt x="11" y="1300"/>
                  </a:lnTo>
                  <a:lnTo>
                    <a:pt x="15" y="1296"/>
                  </a:lnTo>
                  <a:lnTo>
                    <a:pt x="23" y="1292"/>
                  </a:lnTo>
                  <a:lnTo>
                    <a:pt x="30" y="1291"/>
                  </a:lnTo>
                  <a:lnTo>
                    <a:pt x="38" y="1290"/>
                  </a:lnTo>
                  <a:lnTo>
                    <a:pt x="44" y="1288"/>
                  </a:lnTo>
                  <a:lnTo>
                    <a:pt x="50" y="1287"/>
                  </a:lnTo>
                  <a:lnTo>
                    <a:pt x="52" y="1285"/>
                  </a:lnTo>
                  <a:lnTo>
                    <a:pt x="53" y="1284"/>
                  </a:lnTo>
                  <a:lnTo>
                    <a:pt x="55" y="1282"/>
                  </a:lnTo>
                  <a:lnTo>
                    <a:pt x="56" y="1281"/>
                  </a:lnTo>
                  <a:lnTo>
                    <a:pt x="55" y="1276"/>
                  </a:lnTo>
                  <a:lnTo>
                    <a:pt x="53" y="1272"/>
                  </a:lnTo>
                  <a:lnTo>
                    <a:pt x="51" y="1269"/>
                  </a:lnTo>
                  <a:lnTo>
                    <a:pt x="49" y="1265"/>
                  </a:lnTo>
                  <a:lnTo>
                    <a:pt x="42" y="1259"/>
                  </a:lnTo>
                  <a:lnTo>
                    <a:pt x="34" y="1254"/>
                  </a:lnTo>
                  <a:lnTo>
                    <a:pt x="26" y="1249"/>
                  </a:lnTo>
                  <a:lnTo>
                    <a:pt x="19" y="1243"/>
                  </a:lnTo>
                  <a:lnTo>
                    <a:pt x="17" y="1239"/>
                  </a:lnTo>
                  <a:lnTo>
                    <a:pt x="14" y="1237"/>
                  </a:lnTo>
                  <a:lnTo>
                    <a:pt x="13" y="1233"/>
                  </a:lnTo>
                  <a:lnTo>
                    <a:pt x="13" y="1229"/>
                  </a:lnTo>
                  <a:lnTo>
                    <a:pt x="13" y="1226"/>
                  </a:lnTo>
                  <a:lnTo>
                    <a:pt x="15" y="1225"/>
                  </a:lnTo>
                  <a:lnTo>
                    <a:pt x="18" y="1222"/>
                  </a:lnTo>
                  <a:lnTo>
                    <a:pt x="20" y="1221"/>
                  </a:lnTo>
                  <a:lnTo>
                    <a:pt x="27" y="1220"/>
                  </a:lnTo>
                  <a:lnTo>
                    <a:pt x="37" y="1219"/>
                  </a:lnTo>
                  <a:lnTo>
                    <a:pt x="46" y="1219"/>
                  </a:lnTo>
                  <a:lnTo>
                    <a:pt x="55" y="1219"/>
                  </a:lnTo>
                  <a:lnTo>
                    <a:pt x="63" y="1218"/>
                  </a:lnTo>
                  <a:lnTo>
                    <a:pt x="68" y="1215"/>
                  </a:lnTo>
                  <a:lnTo>
                    <a:pt x="72" y="1212"/>
                  </a:lnTo>
                  <a:lnTo>
                    <a:pt x="76" y="1206"/>
                  </a:lnTo>
                  <a:lnTo>
                    <a:pt x="80" y="1197"/>
                  </a:lnTo>
                  <a:lnTo>
                    <a:pt x="83" y="1189"/>
                  </a:lnTo>
                  <a:lnTo>
                    <a:pt x="90" y="1171"/>
                  </a:lnTo>
                  <a:lnTo>
                    <a:pt x="95" y="1157"/>
                  </a:lnTo>
                  <a:lnTo>
                    <a:pt x="99" y="1146"/>
                  </a:lnTo>
                  <a:lnTo>
                    <a:pt x="101" y="1138"/>
                  </a:lnTo>
                  <a:lnTo>
                    <a:pt x="103" y="1131"/>
                  </a:lnTo>
                  <a:lnTo>
                    <a:pt x="105" y="1125"/>
                  </a:lnTo>
                  <a:lnTo>
                    <a:pt x="107" y="1123"/>
                  </a:lnTo>
                  <a:lnTo>
                    <a:pt x="109" y="1120"/>
                  </a:lnTo>
                  <a:lnTo>
                    <a:pt x="115" y="1117"/>
                  </a:lnTo>
                  <a:lnTo>
                    <a:pt x="127" y="1111"/>
                  </a:lnTo>
                  <a:lnTo>
                    <a:pt x="132" y="1107"/>
                  </a:lnTo>
                  <a:lnTo>
                    <a:pt x="135" y="1103"/>
                  </a:lnTo>
                  <a:lnTo>
                    <a:pt x="138" y="1100"/>
                  </a:lnTo>
                  <a:lnTo>
                    <a:pt x="139" y="1096"/>
                  </a:lnTo>
                  <a:lnTo>
                    <a:pt x="140" y="1093"/>
                  </a:lnTo>
                  <a:lnTo>
                    <a:pt x="139" y="1089"/>
                  </a:lnTo>
                  <a:lnTo>
                    <a:pt x="138" y="1086"/>
                  </a:lnTo>
                  <a:lnTo>
                    <a:pt x="135" y="1082"/>
                  </a:lnTo>
                  <a:lnTo>
                    <a:pt x="134" y="1079"/>
                  </a:lnTo>
                  <a:lnTo>
                    <a:pt x="133" y="1076"/>
                  </a:lnTo>
                  <a:lnTo>
                    <a:pt x="133" y="1073"/>
                  </a:lnTo>
                  <a:lnTo>
                    <a:pt x="134" y="1070"/>
                  </a:lnTo>
                  <a:lnTo>
                    <a:pt x="139" y="1065"/>
                  </a:lnTo>
                  <a:lnTo>
                    <a:pt x="145" y="1060"/>
                  </a:lnTo>
                  <a:lnTo>
                    <a:pt x="149" y="1056"/>
                  </a:lnTo>
                  <a:lnTo>
                    <a:pt x="152" y="1051"/>
                  </a:lnTo>
                  <a:lnTo>
                    <a:pt x="154" y="1046"/>
                  </a:lnTo>
                  <a:lnTo>
                    <a:pt x="154" y="1042"/>
                  </a:lnTo>
                  <a:lnTo>
                    <a:pt x="154" y="1037"/>
                  </a:lnTo>
                  <a:lnTo>
                    <a:pt x="152" y="1032"/>
                  </a:lnTo>
                  <a:lnTo>
                    <a:pt x="147" y="1027"/>
                  </a:lnTo>
                  <a:lnTo>
                    <a:pt x="141" y="1023"/>
                  </a:lnTo>
                  <a:lnTo>
                    <a:pt x="134" y="1019"/>
                  </a:lnTo>
                  <a:lnTo>
                    <a:pt x="132" y="1016"/>
                  </a:lnTo>
                  <a:lnTo>
                    <a:pt x="131" y="1011"/>
                  </a:lnTo>
                  <a:lnTo>
                    <a:pt x="132" y="1007"/>
                  </a:lnTo>
                  <a:lnTo>
                    <a:pt x="139" y="1000"/>
                  </a:lnTo>
                  <a:lnTo>
                    <a:pt x="149" y="993"/>
                  </a:lnTo>
                  <a:lnTo>
                    <a:pt x="152" y="991"/>
                  </a:lnTo>
                  <a:lnTo>
                    <a:pt x="153" y="986"/>
                  </a:lnTo>
                  <a:lnTo>
                    <a:pt x="152" y="981"/>
                  </a:lnTo>
                  <a:lnTo>
                    <a:pt x="151" y="976"/>
                  </a:lnTo>
                  <a:lnTo>
                    <a:pt x="147" y="972"/>
                  </a:lnTo>
                  <a:lnTo>
                    <a:pt x="143" y="966"/>
                  </a:lnTo>
                  <a:lnTo>
                    <a:pt x="138" y="961"/>
                  </a:lnTo>
                  <a:lnTo>
                    <a:pt x="131" y="957"/>
                  </a:lnTo>
                  <a:lnTo>
                    <a:pt x="120" y="953"/>
                  </a:lnTo>
                  <a:lnTo>
                    <a:pt x="115" y="951"/>
                  </a:lnTo>
                  <a:lnTo>
                    <a:pt x="114" y="949"/>
                  </a:lnTo>
                  <a:lnTo>
                    <a:pt x="114" y="947"/>
                  </a:lnTo>
                  <a:lnTo>
                    <a:pt x="114" y="942"/>
                  </a:lnTo>
                  <a:lnTo>
                    <a:pt x="114" y="934"/>
                  </a:lnTo>
                  <a:lnTo>
                    <a:pt x="115" y="918"/>
                  </a:lnTo>
                  <a:lnTo>
                    <a:pt x="114" y="907"/>
                  </a:lnTo>
                  <a:lnTo>
                    <a:pt x="115" y="897"/>
                  </a:lnTo>
                  <a:lnTo>
                    <a:pt x="119" y="886"/>
                  </a:lnTo>
                  <a:lnTo>
                    <a:pt x="120" y="881"/>
                  </a:lnTo>
                  <a:lnTo>
                    <a:pt x="120" y="875"/>
                  </a:lnTo>
                  <a:lnTo>
                    <a:pt x="120" y="869"/>
                  </a:lnTo>
                  <a:lnTo>
                    <a:pt x="119" y="863"/>
                  </a:lnTo>
                  <a:lnTo>
                    <a:pt x="118" y="852"/>
                  </a:lnTo>
                  <a:lnTo>
                    <a:pt x="118" y="838"/>
                  </a:lnTo>
                  <a:lnTo>
                    <a:pt x="119" y="825"/>
                  </a:lnTo>
                  <a:lnTo>
                    <a:pt x="121" y="811"/>
                  </a:lnTo>
                  <a:lnTo>
                    <a:pt x="122" y="805"/>
                  </a:lnTo>
                  <a:lnTo>
                    <a:pt x="124" y="798"/>
                  </a:lnTo>
                  <a:lnTo>
                    <a:pt x="124" y="792"/>
                  </a:lnTo>
                  <a:lnTo>
                    <a:pt x="122" y="786"/>
                  </a:lnTo>
                  <a:lnTo>
                    <a:pt x="119" y="775"/>
                  </a:lnTo>
                  <a:lnTo>
                    <a:pt x="114" y="765"/>
                  </a:lnTo>
                  <a:lnTo>
                    <a:pt x="108" y="755"/>
                  </a:lnTo>
                  <a:lnTo>
                    <a:pt x="101" y="748"/>
                  </a:lnTo>
                  <a:lnTo>
                    <a:pt x="94" y="741"/>
                  </a:lnTo>
                  <a:lnTo>
                    <a:pt x="89" y="735"/>
                  </a:lnTo>
                  <a:lnTo>
                    <a:pt x="87" y="733"/>
                  </a:lnTo>
                  <a:lnTo>
                    <a:pt x="86" y="730"/>
                  </a:lnTo>
                  <a:lnTo>
                    <a:pt x="84" y="727"/>
                  </a:lnTo>
                  <a:lnTo>
                    <a:pt x="84" y="722"/>
                  </a:lnTo>
                  <a:lnTo>
                    <a:pt x="86" y="718"/>
                  </a:lnTo>
                  <a:lnTo>
                    <a:pt x="88" y="714"/>
                  </a:lnTo>
                  <a:lnTo>
                    <a:pt x="93" y="709"/>
                  </a:lnTo>
                  <a:lnTo>
                    <a:pt x="97" y="703"/>
                  </a:lnTo>
                  <a:lnTo>
                    <a:pt x="108" y="693"/>
                  </a:lnTo>
                  <a:lnTo>
                    <a:pt x="121" y="682"/>
                  </a:lnTo>
                  <a:lnTo>
                    <a:pt x="134" y="670"/>
                  </a:lnTo>
                  <a:lnTo>
                    <a:pt x="146" y="657"/>
                  </a:lnTo>
                  <a:lnTo>
                    <a:pt x="153" y="646"/>
                  </a:lnTo>
                  <a:lnTo>
                    <a:pt x="157" y="639"/>
                  </a:lnTo>
                  <a:lnTo>
                    <a:pt x="159" y="639"/>
                  </a:lnTo>
                  <a:lnTo>
                    <a:pt x="160" y="640"/>
                  </a:lnTo>
                  <a:lnTo>
                    <a:pt x="163" y="645"/>
                  </a:lnTo>
                  <a:lnTo>
                    <a:pt x="166" y="652"/>
                  </a:lnTo>
                  <a:lnTo>
                    <a:pt x="172" y="667"/>
                  </a:lnTo>
                  <a:lnTo>
                    <a:pt x="179" y="682"/>
                  </a:lnTo>
                  <a:lnTo>
                    <a:pt x="183" y="687"/>
                  </a:lnTo>
                  <a:lnTo>
                    <a:pt x="188" y="693"/>
                  </a:lnTo>
                  <a:lnTo>
                    <a:pt x="194" y="697"/>
                  </a:lnTo>
                  <a:lnTo>
                    <a:pt x="200" y="699"/>
                  </a:lnTo>
                  <a:lnTo>
                    <a:pt x="206" y="702"/>
                  </a:lnTo>
                  <a:lnTo>
                    <a:pt x="212" y="703"/>
                  </a:lnTo>
                  <a:lnTo>
                    <a:pt x="219" y="704"/>
                  </a:lnTo>
                  <a:lnTo>
                    <a:pt x="226" y="704"/>
                  </a:lnTo>
                  <a:lnTo>
                    <a:pt x="239" y="704"/>
                  </a:lnTo>
                  <a:lnTo>
                    <a:pt x="251" y="705"/>
                  </a:lnTo>
                  <a:lnTo>
                    <a:pt x="256" y="708"/>
                  </a:lnTo>
                  <a:lnTo>
                    <a:pt x="260" y="710"/>
                  </a:lnTo>
                  <a:lnTo>
                    <a:pt x="263" y="714"/>
                  </a:lnTo>
                  <a:lnTo>
                    <a:pt x="265" y="718"/>
                  </a:lnTo>
                  <a:lnTo>
                    <a:pt x="267" y="730"/>
                  </a:lnTo>
                  <a:lnTo>
                    <a:pt x="270" y="742"/>
                  </a:lnTo>
                  <a:lnTo>
                    <a:pt x="272" y="754"/>
                  </a:lnTo>
                  <a:lnTo>
                    <a:pt x="278" y="766"/>
                  </a:lnTo>
                  <a:lnTo>
                    <a:pt x="286" y="780"/>
                  </a:lnTo>
                  <a:lnTo>
                    <a:pt x="296" y="794"/>
                  </a:lnTo>
                  <a:lnTo>
                    <a:pt x="305" y="811"/>
                  </a:lnTo>
                  <a:lnTo>
                    <a:pt x="315" y="828"/>
                  </a:lnTo>
                  <a:lnTo>
                    <a:pt x="324" y="843"/>
                  </a:lnTo>
                  <a:lnTo>
                    <a:pt x="332" y="856"/>
                  </a:lnTo>
                  <a:lnTo>
                    <a:pt x="334" y="862"/>
                  </a:lnTo>
                  <a:lnTo>
                    <a:pt x="336" y="869"/>
                  </a:lnTo>
                  <a:lnTo>
                    <a:pt x="338" y="875"/>
                  </a:lnTo>
                  <a:lnTo>
                    <a:pt x="339" y="882"/>
                  </a:lnTo>
                  <a:lnTo>
                    <a:pt x="339" y="895"/>
                  </a:lnTo>
                  <a:lnTo>
                    <a:pt x="339" y="905"/>
                  </a:lnTo>
                  <a:lnTo>
                    <a:pt x="340" y="910"/>
                  </a:lnTo>
                  <a:lnTo>
                    <a:pt x="341" y="912"/>
                  </a:lnTo>
                  <a:lnTo>
                    <a:pt x="343" y="915"/>
                  </a:lnTo>
                  <a:lnTo>
                    <a:pt x="347" y="917"/>
                  </a:lnTo>
                  <a:lnTo>
                    <a:pt x="355" y="919"/>
                  </a:lnTo>
                  <a:lnTo>
                    <a:pt x="365" y="920"/>
                  </a:lnTo>
                  <a:lnTo>
                    <a:pt x="368" y="919"/>
                  </a:lnTo>
                  <a:lnTo>
                    <a:pt x="372" y="918"/>
                  </a:lnTo>
                  <a:lnTo>
                    <a:pt x="374" y="915"/>
                  </a:lnTo>
                  <a:lnTo>
                    <a:pt x="376" y="911"/>
                  </a:lnTo>
                  <a:lnTo>
                    <a:pt x="374" y="899"/>
                  </a:lnTo>
                  <a:lnTo>
                    <a:pt x="374" y="887"/>
                  </a:lnTo>
                  <a:lnTo>
                    <a:pt x="376" y="880"/>
                  </a:lnTo>
                  <a:lnTo>
                    <a:pt x="378" y="873"/>
                  </a:lnTo>
                  <a:lnTo>
                    <a:pt x="382" y="866"/>
                  </a:lnTo>
                  <a:lnTo>
                    <a:pt x="386" y="859"/>
                  </a:lnTo>
                  <a:lnTo>
                    <a:pt x="397" y="846"/>
                  </a:lnTo>
                  <a:lnTo>
                    <a:pt x="404" y="832"/>
                  </a:lnTo>
                  <a:lnTo>
                    <a:pt x="410" y="821"/>
                  </a:lnTo>
                  <a:lnTo>
                    <a:pt x="415" y="811"/>
                  </a:lnTo>
                  <a:lnTo>
                    <a:pt x="420" y="803"/>
                  </a:lnTo>
                  <a:lnTo>
                    <a:pt x="426" y="797"/>
                  </a:lnTo>
                  <a:lnTo>
                    <a:pt x="433" y="793"/>
                  </a:lnTo>
                  <a:lnTo>
                    <a:pt x="440" y="791"/>
                  </a:lnTo>
                  <a:lnTo>
                    <a:pt x="449" y="787"/>
                  </a:lnTo>
                  <a:lnTo>
                    <a:pt x="459" y="781"/>
                  </a:lnTo>
                  <a:lnTo>
                    <a:pt x="464" y="777"/>
                  </a:lnTo>
                  <a:lnTo>
                    <a:pt x="468" y="773"/>
                  </a:lnTo>
                  <a:lnTo>
                    <a:pt x="471" y="768"/>
                  </a:lnTo>
                  <a:lnTo>
                    <a:pt x="472" y="764"/>
                  </a:lnTo>
                  <a:lnTo>
                    <a:pt x="471" y="753"/>
                  </a:lnTo>
                  <a:lnTo>
                    <a:pt x="469" y="741"/>
                  </a:lnTo>
                  <a:lnTo>
                    <a:pt x="469" y="735"/>
                  </a:lnTo>
                  <a:lnTo>
                    <a:pt x="471" y="730"/>
                  </a:lnTo>
                  <a:lnTo>
                    <a:pt x="472" y="724"/>
                  </a:lnTo>
                  <a:lnTo>
                    <a:pt x="477" y="721"/>
                  </a:lnTo>
                  <a:lnTo>
                    <a:pt x="492" y="711"/>
                  </a:lnTo>
                  <a:lnTo>
                    <a:pt x="513" y="699"/>
                  </a:lnTo>
                  <a:lnTo>
                    <a:pt x="536" y="689"/>
                  </a:lnTo>
                  <a:lnTo>
                    <a:pt x="552" y="680"/>
                  </a:lnTo>
                  <a:lnTo>
                    <a:pt x="560" y="676"/>
                  </a:lnTo>
                  <a:lnTo>
                    <a:pt x="571" y="668"/>
                  </a:lnTo>
                  <a:lnTo>
                    <a:pt x="582" y="659"/>
                  </a:lnTo>
                  <a:lnTo>
                    <a:pt x="593" y="649"/>
                  </a:lnTo>
                  <a:lnTo>
                    <a:pt x="603" y="642"/>
                  </a:lnTo>
                  <a:lnTo>
                    <a:pt x="609" y="640"/>
                  </a:lnTo>
                  <a:lnTo>
                    <a:pt x="613" y="642"/>
                  </a:lnTo>
                  <a:lnTo>
                    <a:pt x="619" y="647"/>
                  </a:lnTo>
                  <a:lnTo>
                    <a:pt x="623" y="652"/>
                  </a:lnTo>
                  <a:lnTo>
                    <a:pt x="626" y="654"/>
                  </a:lnTo>
                  <a:lnTo>
                    <a:pt x="630" y="655"/>
                  </a:lnTo>
                  <a:lnTo>
                    <a:pt x="632" y="655"/>
                  </a:lnTo>
                  <a:lnTo>
                    <a:pt x="639" y="651"/>
                  </a:lnTo>
                  <a:lnTo>
                    <a:pt x="648" y="642"/>
                  </a:lnTo>
                  <a:lnTo>
                    <a:pt x="663" y="628"/>
                  </a:lnTo>
                  <a:lnTo>
                    <a:pt x="678" y="613"/>
                  </a:lnTo>
                  <a:lnTo>
                    <a:pt x="689" y="600"/>
                  </a:lnTo>
                  <a:lnTo>
                    <a:pt x="705" y="581"/>
                  </a:lnTo>
                  <a:lnTo>
                    <a:pt x="720" y="561"/>
                  </a:lnTo>
                  <a:lnTo>
                    <a:pt x="735" y="545"/>
                  </a:lnTo>
                  <a:lnTo>
                    <a:pt x="742" y="539"/>
                  </a:lnTo>
                  <a:lnTo>
                    <a:pt x="748" y="535"/>
                  </a:lnTo>
                  <a:lnTo>
                    <a:pt x="754" y="533"/>
                  </a:lnTo>
                  <a:lnTo>
                    <a:pt x="758" y="532"/>
                  </a:lnTo>
                  <a:lnTo>
                    <a:pt x="769" y="531"/>
                  </a:lnTo>
                  <a:lnTo>
                    <a:pt x="779" y="528"/>
                  </a:lnTo>
                  <a:lnTo>
                    <a:pt x="787" y="526"/>
                  </a:lnTo>
                  <a:lnTo>
                    <a:pt x="795" y="523"/>
                  </a:lnTo>
                  <a:lnTo>
                    <a:pt x="800" y="522"/>
                  </a:lnTo>
                  <a:lnTo>
                    <a:pt x="805" y="522"/>
                  </a:lnTo>
                  <a:lnTo>
                    <a:pt x="807" y="525"/>
                  </a:lnTo>
                  <a:lnTo>
                    <a:pt x="811" y="528"/>
                  </a:lnTo>
                  <a:lnTo>
                    <a:pt x="820" y="538"/>
                  </a:lnTo>
                  <a:lnTo>
                    <a:pt x="831" y="548"/>
                  </a:lnTo>
                  <a:lnTo>
                    <a:pt x="833" y="551"/>
                  </a:lnTo>
                  <a:lnTo>
                    <a:pt x="837" y="552"/>
                  </a:lnTo>
                  <a:lnTo>
                    <a:pt x="839" y="553"/>
                  </a:lnTo>
                  <a:lnTo>
                    <a:pt x="842" y="552"/>
                  </a:lnTo>
                  <a:lnTo>
                    <a:pt x="845" y="548"/>
                  </a:lnTo>
                  <a:lnTo>
                    <a:pt x="848" y="542"/>
                  </a:lnTo>
                  <a:lnTo>
                    <a:pt x="855" y="531"/>
                  </a:lnTo>
                  <a:lnTo>
                    <a:pt x="862" y="516"/>
                  </a:lnTo>
                  <a:lnTo>
                    <a:pt x="869" y="508"/>
                  </a:lnTo>
                  <a:lnTo>
                    <a:pt x="880" y="497"/>
                  </a:lnTo>
                  <a:lnTo>
                    <a:pt x="884" y="490"/>
                  </a:lnTo>
                  <a:lnTo>
                    <a:pt x="889" y="484"/>
                  </a:lnTo>
                  <a:lnTo>
                    <a:pt x="894" y="478"/>
                  </a:lnTo>
                  <a:lnTo>
                    <a:pt x="896" y="474"/>
                  </a:lnTo>
                  <a:lnTo>
                    <a:pt x="900" y="462"/>
                  </a:lnTo>
                  <a:lnTo>
                    <a:pt x="903" y="449"/>
                  </a:lnTo>
                  <a:lnTo>
                    <a:pt x="907" y="436"/>
                  </a:lnTo>
                  <a:lnTo>
                    <a:pt x="912" y="426"/>
                  </a:lnTo>
                  <a:lnTo>
                    <a:pt x="913" y="424"/>
                  </a:lnTo>
                  <a:lnTo>
                    <a:pt x="915" y="421"/>
                  </a:lnTo>
                  <a:lnTo>
                    <a:pt x="919" y="419"/>
                  </a:lnTo>
                  <a:lnTo>
                    <a:pt x="922" y="418"/>
                  </a:lnTo>
                  <a:lnTo>
                    <a:pt x="931" y="415"/>
                  </a:lnTo>
                  <a:lnTo>
                    <a:pt x="941" y="415"/>
                  </a:lnTo>
                  <a:lnTo>
                    <a:pt x="951" y="416"/>
                  </a:lnTo>
                  <a:lnTo>
                    <a:pt x="959" y="418"/>
                  </a:lnTo>
                  <a:lnTo>
                    <a:pt x="966" y="416"/>
                  </a:lnTo>
                  <a:lnTo>
                    <a:pt x="970" y="415"/>
                  </a:lnTo>
                  <a:lnTo>
                    <a:pt x="974" y="412"/>
                  </a:lnTo>
                  <a:lnTo>
                    <a:pt x="976" y="409"/>
                  </a:lnTo>
                  <a:lnTo>
                    <a:pt x="978" y="407"/>
                  </a:lnTo>
                  <a:lnTo>
                    <a:pt x="981" y="405"/>
                  </a:lnTo>
                  <a:lnTo>
                    <a:pt x="984" y="406"/>
                  </a:lnTo>
                  <a:lnTo>
                    <a:pt x="989" y="408"/>
                  </a:lnTo>
                  <a:lnTo>
                    <a:pt x="994" y="412"/>
                  </a:lnTo>
                  <a:lnTo>
                    <a:pt x="1000" y="415"/>
                  </a:lnTo>
                  <a:lnTo>
                    <a:pt x="1004" y="416"/>
                  </a:lnTo>
                  <a:lnTo>
                    <a:pt x="1010" y="418"/>
                  </a:lnTo>
                  <a:lnTo>
                    <a:pt x="1016" y="419"/>
                  </a:lnTo>
                  <a:lnTo>
                    <a:pt x="1022" y="419"/>
                  </a:lnTo>
                  <a:lnTo>
                    <a:pt x="1028" y="418"/>
                  </a:lnTo>
                  <a:lnTo>
                    <a:pt x="1033" y="415"/>
                  </a:lnTo>
                  <a:lnTo>
                    <a:pt x="1039" y="413"/>
                  </a:lnTo>
                  <a:lnTo>
                    <a:pt x="1044" y="408"/>
                  </a:lnTo>
                  <a:lnTo>
                    <a:pt x="1047" y="403"/>
                  </a:lnTo>
                  <a:lnTo>
                    <a:pt x="1050" y="397"/>
                  </a:lnTo>
                  <a:lnTo>
                    <a:pt x="1051" y="392"/>
                  </a:lnTo>
                  <a:lnTo>
                    <a:pt x="1052" y="386"/>
                  </a:lnTo>
                  <a:lnTo>
                    <a:pt x="1051" y="381"/>
                  </a:lnTo>
                  <a:lnTo>
                    <a:pt x="1047" y="377"/>
                  </a:lnTo>
                  <a:lnTo>
                    <a:pt x="1038" y="374"/>
                  </a:lnTo>
                  <a:lnTo>
                    <a:pt x="1028" y="369"/>
                  </a:lnTo>
                  <a:lnTo>
                    <a:pt x="1025" y="368"/>
                  </a:lnTo>
                  <a:lnTo>
                    <a:pt x="1021" y="364"/>
                  </a:lnTo>
                  <a:lnTo>
                    <a:pt x="1019" y="362"/>
                  </a:lnTo>
                  <a:lnTo>
                    <a:pt x="1018" y="358"/>
                  </a:lnTo>
                  <a:lnTo>
                    <a:pt x="1018" y="355"/>
                  </a:lnTo>
                  <a:lnTo>
                    <a:pt x="1020" y="351"/>
                  </a:lnTo>
                  <a:lnTo>
                    <a:pt x="1022" y="348"/>
                  </a:lnTo>
                  <a:lnTo>
                    <a:pt x="1027" y="345"/>
                  </a:lnTo>
                  <a:lnTo>
                    <a:pt x="1033" y="343"/>
                  </a:lnTo>
                  <a:lnTo>
                    <a:pt x="1039" y="340"/>
                  </a:lnTo>
                  <a:lnTo>
                    <a:pt x="1047" y="340"/>
                  </a:lnTo>
                  <a:lnTo>
                    <a:pt x="1056" y="340"/>
                  </a:lnTo>
                  <a:lnTo>
                    <a:pt x="1069" y="344"/>
                  </a:lnTo>
                  <a:lnTo>
                    <a:pt x="1078" y="348"/>
                  </a:lnTo>
                  <a:lnTo>
                    <a:pt x="1084" y="351"/>
                  </a:lnTo>
                  <a:lnTo>
                    <a:pt x="1092" y="356"/>
                  </a:lnTo>
                  <a:lnTo>
                    <a:pt x="1101" y="359"/>
                  </a:lnTo>
                  <a:lnTo>
                    <a:pt x="1110" y="362"/>
                  </a:lnTo>
                  <a:lnTo>
                    <a:pt x="1120" y="362"/>
                  </a:lnTo>
                  <a:lnTo>
                    <a:pt x="1127" y="362"/>
                  </a:lnTo>
                  <a:lnTo>
                    <a:pt x="1133" y="362"/>
                  </a:lnTo>
                  <a:lnTo>
                    <a:pt x="1141" y="363"/>
                  </a:lnTo>
                  <a:lnTo>
                    <a:pt x="1149" y="365"/>
                  </a:lnTo>
                  <a:lnTo>
                    <a:pt x="1159" y="370"/>
                  </a:lnTo>
                  <a:lnTo>
                    <a:pt x="1163" y="373"/>
                  </a:lnTo>
                  <a:lnTo>
                    <a:pt x="1166" y="374"/>
                  </a:lnTo>
                  <a:lnTo>
                    <a:pt x="1170" y="375"/>
                  </a:lnTo>
                  <a:lnTo>
                    <a:pt x="1173" y="375"/>
                  </a:lnTo>
                  <a:lnTo>
                    <a:pt x="1176" y="375"/>
                  </a:lnTo>
                  <a:lnTo>
                    <a:pt x="1177" y="373"/>
                  </a:lnTo>
                  <a:lnTo>
                    <a:pt x="1178" y="371"/>
                  </a:lnTo>
                  <a:lnTo>
                    <a:pt x="1179" y="369"/>
                  </a:lnTo>
                  <a:lnTo>
                    <a:pt x="1183" y="362"/>
                  </a:lnTo>
                  <a:lnTo>
                    <a:pt x="1190" y="350"/>
                  </a:lnTo>
                  <a:lnTo>
                    <a:pt x="1193" y="345"/>
                  </a:lnTo>
                  <a:lnTo>
                    <a:pt x="1197" y="340"/>
                  </a:lnTo>
                  <a:lnTo>
                    <a:pt x="1202" y="338"/>
                  </a:lnTo>
                  <a:lnTo>
                    <a:pt x="1204" y="337"/>
                  </a:lnTo>
                  <a:lnTo>
                    <a:pt x="1217" y="340"/>
                  </a:lnTo>
                  <a:lnTo>
                    <a:pt x="1227" y="342"/>
                  </a:lnTo>
                  <a:lnTo>
                    <a:pt x="1235" y="342"/>
                  </a:lnTo>
                  <a:lnTo>
                    <a:pt x="1242" y="339"/>
                  </a:lnTo>
                  <a:lnTo>
                    <a:pt x="1258" y="331"/>
                  </a:lnTo>
                  <a:lnTo>
                    <a:pt x="1274" y="324"/>
                  </a:lnTo>
                  <a:lnTo>
                    <a:pt x="1286" y="319"/>
                  </a:lnTo>
                  <a:lnTo>
                    <a:pt x="1293" y="313"/>
                  </a:lnTo>
                  <a:lnTo>
                    <a:pt x="1294" y="311"/>
                  </a:lnTo>
                  <a:lnTo>
                    <a:pt x="1296" y="308"/>
                  </a:lnTo>
                  <a:lnTo>
                    <a:pt x="1294" y="307"/>
                  </a:lnTo>
                  <a:lnTo>
                    <a:pt x="1292" y="305"/>
                  </a:lnTo>
                  <a:lnTo>
                    <a:pt x="1284" y="300"/>
                  </a:lnTo>
                  <a:lnTo>
                    <a:pt x="1277" y="293"/>
                  </a:lnTo>
                  <a:lnTo>
                    <a:pt x="1273" y="288"/>
                  </a:lnTo>
                  <a:lnTo>
                    <a:pt x="1272" y="283"/>
                  </a:lnTo>
                  <a:lnTo>
                    <a:pt x="1271" y="277"/>
                  </a:lnTo>
                  <a:lnTo>
                    <a:pt x="1273" y="271"/>
                  </a:lnTo>
                  <a:lnTo>
                    <a:pt x="1275" y="266"/>
                  </a:lnTo>
                  <a:lnTo>
                    <a:pt x="1279" y="260"/>
                  </a:lnTo>
                  <a:lnTo>
                    <a:pt x="1284" y="252"/>
                  </a:lnTo>
                  <a:lnTo>
                    <a:pt x="1289" y="247"/>
                  </a:lnTo>
                  <a:lnTo>
                    <a:pt x="1294" y="241"/>
                  </a:lnTo>
                  <a:lnTo>
                    <a:pt x="1300" y="236"/>
                  </a:lnTo>
                  <a:lnTo>
                    <a:pt x="1306" y="231"/>
                  </a:lnTo>
                  <a:lnTo>
                    <a:pt x="1312" y="228"/>
                  </a:lnTo>
                  <a:lnTo>
                    <a:pt x="1324" y="222"/>
                  </a:lnTo>
                  <a:lnTo>
                    <a:pt x="1336" y="214"/>
                  </a:lnTo>
                  <a:lnTo>
                    <a:pt x="1343" y="211"/>
                  </a:lnTo>
                  <a:lnTo>
                    <a:pt x="1350" y="208"/>
                  </a:lnTo>
                  <a:lnTo>
                    <a:pt x="1359" y="207"/>
                  </a:lnTo>
                  <a:lnTo>
                    <a:pt x="1366" y="207"/>
                  </a:lnTo>
                  <a:lnTo>
                    <a:pt x="1369" y="210"/>
                  </a:lnTo>
                  <a:lnTo>
                    <a:pt x="1375" y="214"/>
                  </a:lnTo>
                  <a:lnTo>
                    <a:pt x="1379" y="216"/>
                  </a:lnTo>
                  <a:lnTo>
                    <a:pt x="1381" y="216"/>
                  </a:lnTo>
                  <a:lnTo>
                    <a:pt x="1385" y="216"/>
                  </a:lnTo>
                  <a:lnTo>
                    <a:pt x="1387" y="213"/>
                  </a:lnTo>
                  <a:lnTo>
                    <a:pt x="1392" y="207"/>
                  </a:lnTo>
                  <a:lnTo>
                    <a:pt x="1396" y="199"/>
                  </a:lnTo>
                  <a:lnTo>
                    <a:pt x="1398" y="191"/>
                  </a:lnTo>
                  <a:lnTo>
                    <a:pt x="1400" y="180"/>
                  </a:lnTo>
                  <a:lnTo>
                    <a:pt x="1400" y="168"/>
                  </a:lnTo>
                  <a:lnTo>
                    <a:pt x="1401" y="155"/>
                  </a:lnTo>
                  <a:lnTo>
                    <a:pt x="1403" y="130"/>
                  </a:lnTo>
                  <a:lnTo>
                    <a:pt x="1404" y="109"/>
                  </a:lnTo>
                  <a:lnTo>
                    <a:pt x="1407" y="87"/>
                  </a:lnTo>
                  <a:lnTo>
                    <a:pt x="1407" y="66"/>
                  </a:lnTo>
                  <a:lnTo>
                    <a:pt x="1410" y="44"/>
                  </a:lnTo>
                  <a:lnTo>
                    <a:pt x="1413" y="22"/>
                  </a:lnTo>
                  <a:lnTo>
                    <a:pt x="1416" y="10"/>
                  </a:lnTo>
                  <a:lnTo>
                    <a:pt x="1419" y="2"/>
                  </a:lnTo>
                  <a:lnTo>
                    <a:pt x="1422" y="0"/>
                  </a:lnTo>
                  <a:lnTo>
                    <a:pt x="1425" y="0"/>
                  </a:lnTo>
                  <a:lnTo>
                    <a:pt x="1429" y="2"/>
                  </a:lnTo>
                  <a:lnTo>
                    <a:pt x="1432" y="3"/>
                  </a:lnTo>
                  <a:lnTo>
                    <a:pt x="1438" y="4"/>
                  </a:lnTo>
                  <a:lnTo>
                    <a:pt x="1443" y="6"/>
                  </a:lnTo>
                  <a:lnTo>
                    <a:pt x="1449" y="10"/>
                  </a:lnTo>
                  <a:lnTo>
                    <a:pt x="1451" y="15"/>
                  </a:lnTo>
                  <a:lnTo>
                    <a:pt x="1456" y="25"/>
                  </a:lnTo>
                  <a:lnTo>
                    <a:pt x="1462" y="36"/>
                  </a:lnTo>
                  <a:lnTo>
                    <a:pt x="1466" y="42"/>
                  </a:lnTo>
                  <a:lnTo>
                    <a:pt x="1469" y="47"/>
                  </a:lnTo>
                  <a:lnTo>
                    <a:pt x="1474" y="50"/>
                  </a:lnTo>
                  <a:lnTo>
                    <a:pt x="1479" y="54"/>
                  </a:lnTo>
                  <a:lnTo>
                    <a:pt x="1491" y="62"/>
                  </a:lnTo>
                  <a:lnTo>
                    <a:pt x="1507" y="69"/>
                  </a:lnTo>
                  <a:lnTo>
                    <a:pt x="1525" y="78"/>
                  </a:lnTo>
                  <a:lnTo>
                    <a:pt x="1539" y="82"/>
                  </a:lnTo>
                  <a:lnTo>
                    <a:pt x="1550" y="86"/>
                  </a:lnTo>
                  <a:lnTo>
                    <a:pt x="1561" y="87"/>
                  </a:lnTo>
                  <a:lnTo>
                    <a:pt x="1571" y="90"/>
                  </a:lnTo>
                  <a:lnTo>
                    <a:pt x="1582" y="90"/>
                  </a:lnTo>
                  <a:lnTo>
                    <a:pt x="1592" y="91"/>
                  </a:lnTo>
                  <a:lnTo>
                    <a:pt x="1599" y="93"/>
                  </a:lnTo>
                  <a:lnTo>
                    <a:pt x="1601" y="94"/>
                  </a:lnTo>
                  <a:lnTo>
                    <a:pt x="1604" y="97"/>
                  </a:lnTo>
                  <a:lnTo>
                    <a:pt x="1605" y="100"/>
                  </a:lnTo>
                  <a:lnTo>
                    <a:pt x="1606" y="104"/>
                  </a:lnTo>
                  <a:lnTo>
                    <a:pt x="1608" y="113"/>
                  </a:lnTo>
                  <a:lnTo>
                    <a:pt x="1614" y="123"/>
                  </a:lnTo>
                  <a:lnTo>
                    <a:pt x="1618" y="129"/>
                  </a:lnTo>
                  <a:lnTo>
                    <a:pt x="1623" y="134"/>
                  </a:lnTo>
                  <a:lnTo>
                    <a:pt x="1627" y="137"/>
                  </a:lnTo>
                  <a:lnTo>
                    <a:pt x="1633" y="142"/>
                  </a:lnTo>
                  <a:lnTo>
                    <a:pt x="1638" y="145"/>
                  </a:lnTo>
                  <a:lnTo>
                    <a:pt x="1642" y="148"/>
                  </a:lnTo>
                  <a:lnTo>
                    <a:pt x="1644" y="151"/>
                  </a:lnTo>
                  <a:lnTo>
                    <a:pt x="1646" y="154"/>
                  </a:lnTo>
                  <a:lnTo>
                    <a:pt x="1646" y="157"/>
                  </a:lnTo>
                  <a:lnTo>
                    <a:pt x="1646" y="160"/>
                  </a:lnTo>
                  <a:lnTo>
                    <a:pt x="1646" y="162"/>
                  </a:lnTo>
                  <a:lnTo>
                    <a:pt x="1645" y="166"/>
                  </a:lnTo>
                  <a:lnTo>
                    <a:pt x="1642" y="173"/>
                  </a:lnTo>
                  <a:lnTo>
                    <a:pt x="1638" y="179"/>
                  </a:lnTo>
                  <a:lnTo>
                    <a:pt x="1637" y="186"/>
                  </a:lnTo>
                  <a:lnTo>
                    <a:pt x="1636" y="191"/>
                  </a:lnTo>
                  <a:lnTo>
                    <a:pt x="1636" y="193"/>
                  </a:lnTo>
                  <a:lnTo>
                    <a:pt x="1637" y="195"/>
                  </a:lnTo>
                  <a:lnTo>
                    <a:pt x="1638" y="197"/>
                  </a:lnTo>
                  <a:lnTo>
                    <a:pt x="1639" y="198"/>
                  </a:lnTo>
                  <a:lnTo>
                    <a:pt x="1645" y="200"/>
                  </a:lnTo>
                  <a:lnTo>
                    <a:pt x="1651" y="200"/>
                  </a:lnTo>
                  <a:lnTo>
                    <a:pt x="1655" y="201"/>
                  </a:lnTo>
                  <a:lnTo>
                    <a:pt x="1656" y="203"/>
                  </a:lnTo>
                  <a:lnTo>
                    <a:pt x="1657" y="204"/>
                  </a:lnTo>
                  <a:lnTo>
                    <a:pt x="1658" y="206"/>
                  </a:lnTo>
                  <a:lnTo>
                    <a:pt x="1656" y="210"/>
                  </a:lnTo>
                  <a:lnTo>
                    <a:pt x="1653" y="214"/>
                  </a:lnTo>
                  <a:lnTo>
                    <a:pt x="1650" y="219"/>
                  </a:lnTo>
                  <a:lnTo>
                    <a:pt x="1648" y="228"/>
                  </a:lnTo>
                  <a:lnTo>
                    <a:pt x="1648" y="231"/>
                  </a:lnTo>
                  <a:lnTo>
                    <a:pt x="1649" y="235"/>
                  </a:lnTo>
                  <a:lnTo>
                    <a:pt x="1650" y="239"/>
                  </a:lnTo>
                  <a:lnTo>
                    <a:pt x="1653" y="243"/>
                  </a:lnTo>
                  <a:lnTo>
                    <a:pt x="1658" y="245"/>
                  </a:lnTo>
                  <a:lnTo>
                    <a:pt x="1662" y="248"/>
                  </a:lnTo>
                  <a:lnTo>
                    <a:pt x="1665" y="250"/>
                  </a:lnTo>
                  <a:lnTo>
                    <a:pt x="1670" y="251"/>
                  </a:lnTo>
                  <a:lnTo>
                    <a:pt x="1674" y="251"/>
                  </a:lnTo>
                  <a:lnTo>
                    <a:pt x="1678" y="250"/>
                  </a:lnTo>
                  <a:lnTo>
                    <a:pt x="1682" y="248"/>
                  </a:lnTo>
                  <a:lnTo>
                    <a:pt x="1687" y="245"/>
                  </a:lnTo>
                  <a:lnTo>
                    <a:pt x="1695" y="236"/>
                  </a:lnTo>
                  <a:lnTo>
                    <a:pt x="1703" y="226"/>
                  </a:lnTo>
                  <a:lnTo>
                    <a:pt x="1711" y="216"/>
                  </a:lnTo>
                  <a:lnTo>
                    <a:pt x="1718" y="204"/>
                  </a:lnTo>
                  <a:lnTo>
                    <a:pt x="1725" y="188"/>
                  </a:lnTo>
                  <a:lnTo>
                    <a:pt x="1733" y="169"/>
                  </a:lnTo>
                  <a:lnTo>
                    <a:pt x="1743" y="150"/>
                  </a:lnTo>
                  <a:lnTo>
                    <a:pt x="1750" y="136"/>
                  </a:lnTo>
                  <a:lnTo>
                    <a:pt x="1755" y="130"/>
                  </a:lnTo>
                  <a:lnTo>
                    <a:pt x="1759" y="125"/>
                  </a:lnTo>
                  <a:lnTo>
                    <a:pt x="1764" y="122"/>
                  </a:lnTo>
                  <a:lnTo>
                    <a:pt x="1770" y="119"/>
                  </a:lnTo>
                  <a:lnTo>
                    <a:pt x="1776" y="118"/>
                  </a:lnTo>
                  <a:lnTo>
                    <a:pt x="1782" y="119"/>
                  </a:lnTo>
                  <a:lnTo>
                    <a:pt x="1784" y="121"/>
                  </a:lnTo>
                  <a:lnTo>
                    <a:pt x="1787" y="123"/>
                  </a:lnTo>
                  <a:lnTo>
                    <a:pt x="1789" y="126"/>
                  </a:lnTo>
                  <a:lnTo>
                    <a:pt x="1789" y="130"/>
                  </a:lnTo>
                  <a:lnTo>
                    <a:pt x="1787" y="147"/>
                  </a:lnTo>
                  <a:lnTo>
                    <a:pt x="1785" y="163"/>
                  </a:lnTo>
                  <a:lnTo>
                    <a:pt x="1787" y="167"/>
                  </a:lnTo>
                  <a:lnTo>
                    <a:pt x="1788" y="170"/>
                  </a:lnTo>
                  <a:lnTo>
                    <a:pt x="1789" y="173"/>
                  </a:lnTo>
                  <a:lnTo>
                    <a:pt x="1793" y="176"/>
                  </a:lnTo>
                  <a:lnTo>
                    <a:pt x="1797" y="181"/>
                  </a:lnTo>
                  <a:lnTo>
                    <a:pt x="1802" y="187"/>
                  </a:lnTo>
                  <a:lnTo>
                    <a:pt x="1803" y="189"/>
                  </a:lnTo>
                  <a:lnTo>
                    <a:pt x="1804" y="193"/>
                  </a:lnTo>
                  <a:lnTo>
                    <a:pt x="1806" y="198"/>
                  </a:lnTo>
                  <a:lnTo>
                    <a:pt x="1806" y="203"/>
                  </a:lnTo>
                  <a:lnTo>
                    <a:pt x="1803" y="211"/>
                  </a:lnTo>
                  <a:lnTo>
                    <a:pt x="1801" y="218"/>
                  </a:lnTo>
                  <a:lnTo>
                    <a:pt x="1800" y="222"/>
                  </a:lnTo>
                  <a:lnTo>
                    <a:pt x="1800" y="225"/>
                  </a:lnTo>
                  <a:lnTo>
                    <a:pt x="1801" y="229"/>
                  </a:lnTo>
                  <a:lnTo>
                    <a:pt x="1803" y="233"/>
                  </a:lnTo>
                  <a:lnTo>
                    <a:pt x="1810" y="242"/>
                  </a:lnTo>
                  <a:lnTo>
                    <a:pt x="1820" y="251"/>
                  </a:lnTo>
                  <a:lnTo>
                    <a:pt x="1825" y="256"/>
                  </a:lnTo>
                  <a:lnTo>
                    <a:pt x="1829" y="262"/>
                  </a:lnTo>
                  <a:lnTo>
                    <a:pt x="1834" y="268"/>
                  </a:lnTo>
                  <a:lnTo>
                    <a:pt x="1837" y="276"/>
                  </a:lnTo>
                  <a:lnTo>
                    <a:pt x="1840" y="291"/>
                  </a:lnTo>
                  <a:lnTo>
                    <a:pt x="1842" y="302"/>
                  </a:lnTo>
                  <a:lnTo>
                    <a:pt x="1844" y="307"/>
                  </a:lnTo>
                  <a:lnTo>
                    <a:pt x="1846" y="311"/>
                  </a:lnTo>
                  <a:lnTo>
                    <a:pt x="1847" y="314"/>
                  </a:lnTo>
                  <a:lnTo>
                    <a:pt x="1851" y="317"/>
                  </a:lnTo>
                  <a:lnTo>
                    <a:pt x="1854" y="319"/>
                  </a:lnTo>
                  <a:lnTo>
                    <a:pt x="1858" y="320"/>
                  </a:lnTo>
                  <a:lnTo>
                    <a:pt x="1862" y="320"/>
                  </a:lnTo>
                  <a:lnTo>
                    <a:pt x="1864" y="320"/>
                  </a:lnTo>
                  <a:lnTo>
                    <a:pt x="1871" y="319"/>
                  </a:lnTo>
                  <a:lnTo>
                    <a:pt x="1878" y="319"/>
                  </a:lnTo>
                  <a:lnTo>
                    <a:pt x="1882" y="319"/>
                  </a:lnTo>
                  <a:lnTo>
                    <a:pt x="1885" y="320"/>
                  </a:lnTo>
                  <a:lnTo>
                    <a:pt x="1888" y="321"/>
                  </a:lnTo>
                  <a:lnTo>
                    <a:pt x="1890" y="325"/>
                  </a:lnTo>
                  <a:lnTo>
                    <a:pt x="1892" y="329"/>
                  </a:lnTo>
                  <a:lnTo>
                    <a:pt x="1894" y="332"/>
                  </a:lnTo>
                  <a:lnTo>
                    <a:pt x="1895" y="337"/>
                  </a:lnTo>
                  <a:lnTo>
                    <a:pt x="1896" y="342"/>
                  </a:lnTo>
                  <a:lnTo>
                    <a:pt x="1896" y="352"/>
                  </a:lnTo>
                  <a:lnTo>
                    <a:pt x="1898" y="363"/>
                  </a:lnTo>
                  <a:lnTo>
                    <a:pt x="1900" y="368"/>
                  </a:lnTo>
                  <a:lnTo>
                    <a:pt x="1901" y="373"/>
                  </a:lnTo>
                  <a:lnTo>
                    <a:pt x="1904" y="377"/>
                  </a:lnTo>
                  <a:lnTo>
                    <a:pt x="1908" y="382"/>
                  </a:lnTo>
                  <a:lnTo>
                    <a:pt x="1916" y="392"/>
                  </a:lnTo>
                  <a:lnTo>
                    <a:pt x="1925" y="401"/>
                  </a:lnTo>
                  <a:lnTo>
                    <a:pt x="1927" y="406"/>
                  </a:lnTo>
                  <a:lnTo>
                    <a:pt x="1929" y="411"/>
                  </a:lnTo>
                  <a:lnTo>
                    <a:pt x="1930" y="415"/>
                  </a:lnTo>
                  <a:lnTo>
                    <a:pt x="1932" y="420"/>
                  </a:lnTo>
                  <a:lnTo>
                    <a:pt x="1932" y="431"/>
                  </a:lnTo>
                  <a:lnTo>
                    <a:pt x="1932" y="439"/>
                  </a:lnTo>
                  <a:lnTo>
                    <a:pt x="1933" y="441"/>
                  </a:lnTo>
                  <a:lnTo>
                    <a:pt x="1935" y="445"/>
                  </a:lnTo>
                  <a:lnTo>
                    <a:pt x="1938" y="446"/>
                  </a:lnTo>
                  <a:lnTo>
                    <a:pt x="1942" y="446"/>
                  </a:lnTo>
                  <a:lnTo>
                    <a:pt x="1952" y="447"/>
                  </a:lnTo>
                  <a:lnTo>
                    <a:pt x="1961" y="450"/>
                  </a:lnTo>
                  <a:lnTo>
                    <a:pt x="1965" y="452"/>
                  </a:lnTo>
                  <a:lnTo>
                    <a:pt x="1969" y="457"/>
                  </a:lnTo>
                  <a:lnTo>
                    <a:pt x="1972" y="462"/>
                  </a:lnTo>
                  <a:lnTo>
                    <a:pt x="1974" y="469"/>
                  </a:lnTo>
                  <a:lnTo>
                    <a:pt x="1980" y="482"/>
                  </a:lnTo>
                  <a:lnTo>
                    <a:pt x="1985" y="493"/>
                  </a:lnTo>
                  <a:lnTo>
                    <a:pt x="1989" y="501"/>
                  </a:lnTo>
                  <a:lnTo>
                    <a:pt x="1991" y="509"/>
                  </a:lnTo>
                  <a:lnTo>
                    <a:pt x="1992" y="516"/>
                  </a:lnTo>
                  <a:lnTo>
                    <a:pt x="1995" y="521"/>
                  </a:lnTo>
                  <a:lnTo>
                    <a:pt x="1996" y="521"/>
                  </a:lnTo>
                  <a:lnTo>
                    <a:pt x="1997" y="520"/>
                  </a:lnTo>
                  <a:lnTo>
                    <a:pt x="1999" y="516"/>
                  </a:lnTo>
                  <a:lnTo>
                    <a:pt x="2001" y="513"/>
                  </a:lnTo>
                  <a:lnTo>
                    <a:pt x="2003" y="508"/>
                  </a:lnTo>
                  <a:lnTo>
                    <a:pt x="2005" y="504"/>
                  </a:lnTo>
                  <a:lnTo>
                    <a:pt x="2008" y="502"/>
                  </a:lnTo>
                  <a:lnTo>
                    <a:pt x="2011" y="501"/>
                  </a:lnTo>
                  <a:lnTo>
                    <a:pt x="2018" y="501"/>
                  </a:lnTo>
                  <a:lnTo>
                    <a:pt x="2028" y="503"/>
                  </a:lnTo>
                  <a:lnTo>
                    <a:pt x="2033" y="504"/>
                  </a:lnTo>
                  <a:lnTo>
                    <a:pt x="2036" y="507"/>
                  </a:lnTo>
                  <a:lnTo>
                    <a:pt x="2040" y="509"/>
                  </a:lnTo>
                  <a:lnTo>
                    <a:pt x="2042" y="512"/>
                  </a:lnTo>
                  <a:lnTo>
                    <a:pt x="2043" y="514"/>
                  </a:lnTo>
                  <a:lnTo>
                    <a:pt x="2043" y="518"/>
                  </a:lnTo>
                  <a:lnTo>
                    <a:pt x="2042" y="521"/>
                  </a:lnTo>
                  <a:lnTo>
                    <a:pt x="2040" y="525"/>
                  </a:lnTo>
                  <a:lnTo>
                    <a:pt x="2033" y="537"/>
                  </a:lnTo>
                  <a:lnTo>
                    <a:pt x="2023" y="551"/>
                  </a:lnTo>
                  <a:lnTo>
                    <a:pt x="2014" y="564"/>
                  </a:lnTo>
                  <a:lnTo>
                    <a:pt x="2008" y="575"/>
                  </a:lnTo>
                  <a:lnTo>
                    <a:pt x="2004" y="582"/>
                  </a:lnTo>
                  <a:lnTo>
                    <a:pt x="1999" y="590"/>
                  </a:lnTo>
                  <a:lnTo>
                    <a:pt x="1998" y="594"/>
                  </a:lnTo>
                  <a:lnTo>
                    <a:pt x="1998" y="598"/>
                  </a:lnTo>
                  <a:lnTo>
                    <a:pt x="1998" y="603"/>
                  </a:lnTo>
                  <a:lnTo>
                    <a:pt x="1998" y="609"/>
                  </a:lnTo>
                  <a:lnTo>
                    <a:pt x="2001" y="622"/>
                  </a:lnTo>
                  <a:lnTo>
                    <a:pt x="2002" y="635"/>
                  </a:lnTo>
                  <a:lnTo>
                    <a:pt x="2003" y="647"/>
                  </a:lnTo>
                  <a:lnTo>
                    <a:pt x="2004" y="657"/>
                  </a:lnTo>
                  <a:lnTo>
                    <a:pt x="2012" y="668"/>
                  </a:lnTo>
                  <a:lnTo>
                    <a:pt x="2022" y="686"/>
                  </a:lnTo>
                  <a:lnTo>
                    <a:pt x="2023" y="698"/>
                  </a:lnTo>
                  <a:lnTo>
                    <a:pt x="2024" y="710"/>
                  </a:lnTo>
                  <a:lnTo>
                    <a:pt x="2027" y="714"/>
                  </a:lnTo>
                  <a:lnTo>
                    <a:pt x="2029" y="715"/>
                  </a:lnTo>
                  <a:lnTo>
                    <a:pt x="2033" y="714"/>
                  </a:lnTo>
                  <a:lnTo>
                    <a:pt x="2039" y="709"/>
                  </a:lnTo>
                  <a:lnTo>
                    <a:pt x="2046" y="704"/>
                  </a:lnTo>
                  <a:lnTo>
                    <a:pt x="2052" y="701"/>
                  </a:lnTo>
                  <a:lnTo>
                    <a:pt x="2056" y="698"/>
                  </a:lnTo>
                  <a:lnTo>
                    <a:pt x="2061" y="699"/>
                  </a:lnTo>
                  <a:lnTo>
                    <a:pt x="2065" y="701"/>
                  </a:lnTo>
                  <a:lnTo>
                    <a:pt x="2068" y="703"/>
                  </a:lnTo>
                  <a:lnTo>
                    <a:pt x="2070" y="708"/>
                  </a:lnTo>
                  <a:lnTo>
                    <a:pt x="2070" y="712"/>
                  </a:lnTo>
                  <a:lnTo>
                    <a:pt x="2070" y="726"/>
                  </a:lnTo>
                  <a:lnTo>
                    <a:pt x="2070" y="740"/>
                  </a:lnTo>
                  <a:lnTo>
                    <a:pt x="2071" y="746"/>
                  </a:lnTo>
                  <a:lnTo>
                    <a:pt x="2073" y="753"/>
                  </a:lnTo>
                  <a:lnTo>
                    <a:pt x="2075" y="758"/>
                  </a:lnTo>
                  <a:lnTo>
                    <a:pt x="2078" y="764"/>
                  </a:lnTo>
                  <a:lnTo>
                    <a:pt x="2084" y="773"/>
                  </a:lnTo>
                  <a:lnTo>
                    <a:pt x="2092" y="785"/>
                  </a:lnTo>
                  <a:lnTo>
                    <a:pt x="2099" y="798"/>
                  </a:lnTo>
                  <a:lnTo>
                    <a:pt x="2108" y="813"/>
                  </a:lnTo>
                  <a:lnTo>
                    <a:pt x="2116" y="830"/>
                  </a:lnTo>
                  <a:lnTo>
                    <a:pt x="2125" y="848"/>
                  </a:lnTo>
                  <a:lnTo>
                    <a:pt x="2135" y="866"/>
                  </a:lnTo>
                  <a:lnTo>
                    <a:pt x="2143" y="879"/>
                  </a:lnTo>
                  <a:lnTo>
                    <a:pt x="2153" y="876"/>
                  </a:lnTo>
                  <a:lnTo>
                    <a:pt x="2161" y="874"/>
                  </a:lnTo>
                  <a:lnTo>
                    <a:pt x="2165" y="881"/>
                  </a:lnTo>
                  <a:lnTo>
                    <a:pt x="2166" y="887"/>
                  </a:lnTo>
                  <a:lnTo>
                    <a:pt x="2167" y="890"/>
                  </a:lnTo>
                  <a:lnTo>
                    <a:pt x="2168" y="891"/>
                  </a:lnTo>
                  <a:lnTo>
                    <a:pt x="2171" y="891"/>
                  </a:lnTo>
                  <a:lnTo>
                    <a:pt x="2175" y="890"/>
                  </a:lnTo>
                  <a:lnTo>
                    <a:pt x="2181" y="888"/>
                  </a:lnTo>
                  <a:lnTo>
                    <a:pt x="2186" y="887"/>
                  </a:lnTo>
                  <a:lnTo>
                    <a:pt x="2188" y="887"/>
                  </a:lnTo>
                  <a:lnTo>
                    <a:pt x="2190" y="887"/>
                  </a:lnTo>
                  <a:lnTo>
                    <a:pt x="2191" y="888"/>
                  </a:lnTo>
                  <a:lnTo>
                    <a:pt x="2192" y="890"/>
                  </a:lnTo>
                  <a:lnTo>
                    <a:pt x="2191" y="907"/>
                  </a:lnTo>
                  <a:lnTo>
                    <a:pt x="2190" y="920"/>
                  </a:lnTo>
                  <a:lnTo>
                    <a:pt x="2200" y="923"/>
                  </a:lnTo>
                  <a:lnTo>
                    <a:pt x="2211" y="926"/>
                  </a:lnTo>
                  <a:lnTo>
                    <a:pt x="2212" y="928"/>
                  </a:lnTo>
                  <a:lnTo>
                    <a:pt x="2211" y="929"/>
                  </a:lnTo>
                  <a:lnTo>
                    <a:pt x="2210" y="930"/>
                  </a:lnTo>
                  <a:lnTo>
                    <a:pt x="2209" y="932"/>
                  </a:lnTo>
                  <a:lnTo>
                    <a:pt x="2203" y="936"/>
                  </a:lnTo>
                  <a:lnTo>
                    <a:pt x="2198" y="939"/>
                  </a:lnTo>
                  <a:lnTo>
                    <a:pt x="2194" y="942"/>
                  </a:lnTo>
                  <a:lnTo>
                    <a:pt x="2192" y="945"/>
                  </a:lnTo>
                  <a:lnTo>
                    <a:pt x="2190" y="949"/>
                  </a:lnTo>
                  <a:lnTo>
                    <a:pt x="2188" y="954"/>
                  </a:lnTo>
                  <a:lnTo>
                    <a:pt x="2190" y="962"/>
                  </a:lnTo>
                  <a:lnTo>
                    <a:pt x="2191" y="970"/>
                  </a:lnTo>
                  <a:lnTo>
                    <a:pt x="2192" y="979"/>
                  </a:lnTo>
                  <a:lnTo>
                    <a:pt x="2193" y="985"/>
                  </a:lnTo>
                  <a:lnTo>
                    <a:pt x="2193" y="988"/>
                  </a:lnTo>
                  <a:lnTo>
                    <a:pt x="2192" y="992"/>
                  </a:lnTo>
                  <a:lnTo>
                    <a:pt x="2190" y="995"/>
                  </a:lnTo>
                  <a:lnTo>
                    <a:pt x="2187" y="999"/>
                  </a:lnTo>
                  <a:lnTo>
                    <a:pt x="2177" y="1011"/>
                  </a:lnTo>
                  <a:lnTo>
                    <a:pt x="2163" y="1025"/>
                  </a:lnTo>
                  <a:lnTo>
                    <a:pt x="2156" y="1031"/>
                  </a:lnTo>
                  <a:lnTo>
                    <a:pt x="2152" y="1036"/>
                  </a:lnTo>
                  <a:lnTo>
                    <a:pt x="2150" y="1038"/>
                  </a:lnTo>
                  <a:lnTo>
                    <a:pt x="2149" y="1041"/>
                  </a:lnTo>
                  <a:lnTo>
                    <a:pt x="2149" y="1042"/>
                  </a:lnTo>
                  <a:lnTo>
                    <a:pt x="2150" y="1044"/>
                  </a:lnTo>
                  <a:lnTo>
                    <a:pt x="2153" y="1045"/>
                  </a:lnTo>
                  <a:lnTo>
                    <a:pt x="2155" y="1046"/>
                  </a:lnTo>
                  <a:lnTo>
                    <a:pt x="2158" y="1046"/>
                  </a:lnTo>
                  <a:lnTo>
                    <a:pt x="2161" y="1046"/>
                  </a:lnTo>
                  <a:lnTo>
                    <a:pt x="2167" y="1045"/>
                  </a:lnTo>
                  <a:lnTo>
                    <a:pt x="2174" y="1043"/>
                  </a:lnTo>
                  <a:lnTo>
                    <a:pt x="2181" y="1041"/>
                  </a:lnTo>
                  <a:lnTo>
                    <a:pt x="2192" y="1041"/>
                  </a:lnTo>
                  <a:lnTo>
                    <a:pt x="2199" y="1043"/>
                  </a:lnTo>
                  <a:lnTo>
                    <a:pt x="2204" y="1044"/>
                  </a:lnTo>
                  <a:lnTo>
                    <a:pt x="2205" y="1046"/>
                  </a:lnTo>
                  <a:lnTo>
                    <a:pt x="2205" y="1049"/>
                  </a:lnTo>
                  <a:lnTo>
                    <a:pt x="2201" y="1055"/>
                  </a:lnTo>
                  <a:lnTo>
                    <a:pt x="2197" y="1062"/>
                  </a:lnTo>
                  <a:lnTo>
                    <a:pt x="2193" y="1069"/>
                  </a:lnTo>
                  <a:lnTo>
                    <a:pt x="2191" y="1077"/>
                  </a:lnTo>
                  <a:lnTo>
                    <a:pt x="2190" y="1084"/>
                  </a:lnTo>
                  <a:lnTo>
                    <a:pt x="2188" y="1092"/>
                  </a:lnTo>
                  <a:lnTo>
                    <a:pt x="2188" y="1096"/>
                  </a:lnTo>
                  <a:lnTo>
                    <a:pt x="2187" y="1100"/>
                  </a:lnTo>
                  <a:lnTo>
                    <a:pt x="2184" y="1102"/>
                  </a:lnTo>
                  <a:lnTo>
                    <a:pt x="2181" y="1105"/>
                  </a:lnTo>
                  <a:lnTo>
                    <a:pt x="2173" y="1107"/>
                  </a:lnTo>
                  <a:lnTo>
                    <a:pt x="2165" y="1107"/>
                  </a:lnTo>
                  <a:lnTo>
                    <a:pt x="2160" y="1108"/>
                  </a:lnTo>
                  <a:lnTo>
                    <a:pt x="2158" y="1109"/>
                  </a:lnTo>
                  <a:lnTo>
                    <a:pt x="2155" y="1115"/>
                  </a:lnTo>
                  <a:lnTo>
                    <a:pt x="2149" y="1127"/>
                  </a:lnTo>
                  <a:lnTo>
                    <a:pt x="2136" y="1142"/>
                  </a:lnTo>
                  <a:lnTo>
                    <a:pt x="2124" y="1155"/>
                  </a:lnTo>
                  <a:lnTo>
                    <a:pt x="2119" y="1161"/>
                  </a:lnTo>
                  <a:lnTo>
                    <a:pt x="2115" y="1165"/>
                  </a:lnTo>
                  <a:lnTo>
                    <a:pt x="2106" y="1168"/>
                  </a:lnTo>
                  <a:lnTo>
                    <a:pt x="2095" y="1170"/>
                  </a:lnTo>
                  <a:lnTo>
                    <a:pt x="2087" y="1172"/>
                  </a:lnTo>
                  <a:lnTo>
                    <a:pt x="2081" y="1175"/>
                  </a:lnTo>
                  <a:lnTo>
                    <a:pt x="2075" y="1177"/>
                  </a:lnTo>
                  <a:lnTo>
                    <a:pt x="2071" y="1181"/>
                  </a:lnTo>
                  <a:lnTo>
                    <a:pt x="2062" y="1188"/>
                  </a:lnTo>
                  <a:lnTo>
                    <a:pt x="2054" y="1194"/>
                  </a:lnTo>
                  <a:lnTo>
                    <a:pt x="2047" y="1200"/>
                  </a:lnTo>
                  <a:lnTo>
                    <a:pt x="2040" y="1206"/>
                  </a:lnTo>
                  <a:lnTo>
                    <a:pt x="2033" y="1210"/>
                  </a:lnTo>
                  <a:lnTo>
                    <a:pt x="2022" y="1214"/>
                  </a:lnTo>
                  <a:lnTo>
                    <a:pt x="2012" y="1220"/>
                  </a:lnTo>
                  <a:lnTo>
                    <a:pt x="2005" y="1226"/>
                  </a:lnTo>
                  <a:lnTo>
                    <a:pt x="2003" y="1228"/>
                  </a:lnTo>
                  <a:lnTo>
                    <a:pt x="2001" y="1232"/>
                  </a:lnTo>
                  <a:lnTo>
                    <a:pt x="1999" y="1235"/>
                  </a:lnTo>
                  <a:lnTo>
                    <a:pt x="1998" y="1238"/>
                  </a:lnTo>
                  <a:lnTo>
                    <a:pt x="1997" y="1244"/>
                  </a:lnTo>
                  <a:lnTo>
                    <a:pt x="1995" y="1250"/>
                  </a:lnTo>
                  <a:lnTo>
                    <a:pt x="1992" y="1254"/>
                  </a:lnTo>
                  <a:lnTo>
                    <a:pt x="1989" y="1258"/>
                  </a:lnTo>
                  <a:lnTo>
                    <a:pt x="1979" y="1265"/>
                  </a:lnTo>
                  <a:lnTo>
                    <a:pt x="1970" y="1272"/>
                  </a:lnTo>
                  <a:lnTo>
                    <a:pt x="1958" y="1281"/>
                  </a:lnTo>
                  <a:lnTo>
                    <a:pt x="1945" y="1290"/>
                  </a:lnTo>
                  <a:lnTo>
                    <a:pt x="1933" y="1298"/>
                  </a:lnTo>
                  <a:lnTo>
                    <a:pt x="1923" y="1308"/>
                  </a:lnTo>
                  <a:lnTo>
                    <a:pt x="1916" y="1317"/>
                  </a:lnTo>
                  <a:lnTo>
                    <a:pt x="1910" y="1329"/>
                  </a:lnTo>
                  <a:lnTo>
                    <a:pt x="1902" y="1341"/>
                  </a:lnTo>
                  <a:lnTo>
                    <a:pt x="1892" y="1353"/>
                  </a:lnTo>
                  <a:lnTo>
                    <a:pt x="1878" y="1369"/>
                  </a:lnTo>
                  <a:lnTo>
                    <a:pt x="1862" y="1389"/>
                  </a:lnTo>
                  <a:lnTo>
                    <a:pt x="1844" y="1409"/>
                  </a:lnTo>
                  <a:lnTo>
                    <a:pt x="1827" y="1426"/>
                  </a:lnTo>
                  <a:lnTo>
                    <a:pt x="1821" y="1430"/>
                  </a:lnTo>
                  <a:lnTo>
                    <a:pt x="1818" y="1436"/>
                  </a:lnTo>
                  <a:lnTo>
                    <a:pt x="1815" y="1441"/>
                  </a:lnTo>
                  <a:lnTo>
                    <a:pt x="1814" y="1445"/>
                  </a:lnTo>
                  <a:lnTo>
                    <a:pt x="1813" y="1446"/>
                  </a:lnTo>
                  <a:lnTo>
                    <a:pt x="1812" y="1448"/>
                  </a:lnTo>
                  <a:lnTo>
                    <a:pt x="1809" y="1457"/>
                  </a:lnTo>
                  <a:lnTo>
                    <a:pt x="1808" y="1466"/>
                  </a:lnTo>
                  <a:lnTo>
                    <a:pt x="1807" y="1477"/>
                  </a:lnTo>
                  <a:lnTo>
                    <a:pt x="1807" y="1485"/>
                  </a:lnTo>
                  <a:lnTo>
                    <a:pt x="1800" y="1500"/>
                  </a:lnTo>
                  <a:lnTo>
                    <a:pt x="1790" y="1520"/>
                  </a:lnTo>
                  <a:lnTo>
                    <a:pt x="1785" y="1529"/>
                  </a:lnTo>
                  <a:lnTo>
                    <a:pt x="1782" y="1537"/>
                  </a:lnTo>
                  <a:lnTo>
                    <a:pt x="1776" y="1544"/>
                  </a:lnTo>
                  <a:lnTo>
                    <a:pt x="1769" y="1554"/>
                  </a:lnTo>
                  <a:lnTo>
                    <a:pt x="1763" y="1563"/>
                  </a:lnTo>
                  <a:lnTo>
                    <a:pt x="1757" y="1571"/>
                  </a:lnTo>
                  <a:lnTo>
                    <a:pt x="1751" y="1575"/>
                  </a:lnTo>
                  <a:lnTo>
                    <a:pt x="1745" y="1580"/>
                  </a:lnTo>
                  <a:lnTo>
                    <a:pt x="1740" y="1582"/>
                  </a:lnTo>
                  <a:lnTo>
                    <a:pt x="1736" y="1585"/>
                  </a:lnTo>
                  <a:lnTo>
                    <a:pt x="1732" y="1586"/>
                  </a:lnTo>
                  <a:lnTo>
                    <a:pt x="1727" y="1586"/>
                  </a:lnTo>
                  <a:lnTo>
                    <a:pt x="1708" y="1582"/>
                  </a:lnTo>
                  <a:lnTo>
                    <a:pt x="1682" y="1578"/>
                  </a:lnTo>
                  <a:lnTo>
                    <a:pt x="1676" y="1579"/>
                  </a:lnTo>
                  <a:lnTo>
                    <a:pt x="1671" y="1580"/>
                  </a:lnTo>
                  <a:lnTo>
                    <a:pt x="1667" y="1582"/>
                  </a:lnTo>
                  <a:lnTo>
                    <a:pt x="1662" y="1586"/>
                  </a:lnTo>
                  <a:lnTo>
                    <a:pt x="1657" y="1588"/>
                  </a:lnTo>
                  <a:lnTo>
                    <a:pt x="1651" y="1592"/>
                  </a:lnTo>
                  <a:lnTo>
                    <a:pt x="1645" y="1594"/>
                  </a:lnTo>
                  <a:lnTo>
                    <a:pt x="1639" y="1596"/>
                  </a:lnTo>
                  <a:lnTo>
                    <a:pt x="1633" y="1596"/>
                  </a:lnTo>
                  <a:lnTo>
                    <a:pt x="1627" y="1594"/>
                  </a:lnTo>
                  <a:lnTo>
                    <a:pt x="1620" y="1593"/>
                  </a:lnTo>
                  <a:lnTo>
                    <a:pt x="1615" y="1592"/>
                  </a:lnTo>
                  <a:lnTo>
                    <a:pt x="1609" y="1590"/>
                  </a:lnTo>
                  <a:lnTo>
                    <a:pt x="1604" y="1590"/>
                  </a:lnTo>
                  <a:lnTo>
                    <a:pt x="1598" y="1590"/>
                  </a:lnTo>
                  <a:lnTo>
                    <a:pt x="1592" y="1591"/>
                  </a:lnTo>
                  <a:lnTo>
                    <a:pt x="1585" y="1594"/>
                  </a:lnTo>
                  <a:lnTo>
                    <a:pt x="1577" y="1600"/>
                  </a:lnTo>
                  <a:lnTo>
                    <a:pt x="1570" y="1607"/>
                  </a:lnTo>
                  <a:lnTo>
                    <a:pt x="1562" y="1615"/>
                  </a:lnTo>
                  <a:lnTo>
                    <a:pt x="1548" y="1630"/>
                  </a:lnTo>
                  <a:lnTo>
                    <a:pt x="1536" y="1641"/>
                  </a:lnTo>
                  <a:lnTo>
                    <a:pt x="1479" y="1678"/>
                  </a:lnTo>
                  <a:lnTo>
                    <a:pt x="1466" y="1687"/>
                  </a:lnTo>
                  <a:lnTo>
                    <a:pt x="1456" y="1694"/>
                  </a:lnTo>
                  <a:lnTo>
                    <a:pt x="1450" y="1697"/>
                  </a:lnTo>
                  <a:lnTo>
                    <a:pt x="1442" y="1698"/>
                  </a:lnTo>
                  <a:lnTo>
                    <a:pt x="1431" y="1697"/>
                  </a:lnTo>
                  <a:lnTo>
                    <a:pt x="1417" y="1695"/>
                  </a:lnTo>
                  <a:lnTo>
                    <a:pt x="1410" y="1694"/>
                  </a:lnTo>
                  <a:lnTo>
                    <a:pt x="1405" y="1695"/>
                  </a:lnTo>
                  <a:lnTo>
                    <a:pt x="1401" y="1697"/>
                  </a:lnTo>
                  <a:lnTo>
                    <a:pt x="1398" y="1699"/>
                  </a:lnTo>
                  <a:lnTo>
                    <a:pt x="1394" y="1706"/>
                  </a:lnTo>
                  <a:lnTo>
                    <a:pt x="1391" y="1717"/>
                  </a:lnTo>
                  <a:lnTo>
                    <a:pt x="1390" y="1720"/>
                  </a:lnTo>
                  <a:lnTo>
                    <a:pt x="1387" y="1723"/>
                  </a:lnTo>
                  <a:lnTo>
                    <a:pt x="1385" y="1725"/>
                  </a:lnTo>
                  <a:lnTo>
                    <a:pt x="1381" y="1728"/>
                  </a:lnTo>
                  <a:lnTo>
                    <a:pt x="1374" y="1731"/>
                  </a:lnTo>
                  <a:lnTo>
                    <a:pt x="1365" y="1736"/>
                  </a:lnTo>
                  <a:lnTo>
                    <a:pt x="1355" y="1739"/>
                  </a:lnTo>
                  <a:lnTo>
                    <a:pt x="1347" y="1743"/>
                  </a:lnTo>
                  <a:lnTo>
                    <a:pt x="1340" y="1748"/>
                  </a:lnTo>
                  <a:lnTo>
                    <a:pt x="1334" y="1752"/>
                  </a:lnTo>
                  <a:lnTo>
                    <a:pt x="1322" y="1767"/>
                  </a:lnTo>
                  <a:lnTo>
                    <a:pt x="1304" y="1786"/>
                  </a:lnTo>
                  <a:lnTo>
                    <a:pt x="1286" y="1804"/>
                  </a:lnTo>
                  <a:lnTo>
                    <a:pt x="1272" y="1817"/>
                  </a:lnTo>
                  <a:lnTo>
                    <a:pt x="1259" y="1824"/>
                  </a:lnTo>
                  <a:lnTo>
                    <a:pt x="1247" y="1829"/>
                  </a:lnTo>
                  <a:lnTo>
                    <a:pt x="1234" y="1833"/>
                  </a:lnTo>
                  <a:lnTo>
                    <a:pt x="1222" y="1838"/>
                  </a:lnTo>
                  <a:lnTo>
                    <a:pt x="1216" y="1843"/>
                  </a:lnTo>
                  <a:lnTo>
                    <a:pt x="1210" y="1850"/>
                  </a:lnTo>
                  <a:lnTo>
                    <a:pt x="1204" y="1858"/>
                  </a:lnTo>
                  <a:lnTo>
                    <a:pt x="1198" y="1868"/>
                  </a:lnTo>
                  <a:lnTo>
                    <a:pt x="1189" y="1886"/>
                  </a:lnTo>
                  <a:lnTo>
                    <a:pt x="1180" y="1897"/>
                  </a:lnTo>
                  <a:lnTo>
                    <a:pt x="1174" y="1905"/>
                  </a:lnTo>
                  <a:lnTo>
                    <a:pt x="1168" y="1911"/>
                  </a:lnTo>
                  <a:lnTo>
                    <a:pt x="1163" y="1914"/>
                  </a:lnTo>
                  <a:lnTo>
                    <a:pt x="1158" y="1918"/>
                  </a:lnTo>
                  <a:lnTo>
                    <a:pt x="1154" y="1920"/>
                  </a:lnTo>
                  <a:lnTo>
                    <a:pt x="1148" y="1924"/>
                  </a:lnTo>
                  <a:lnTo>
                    <a:pt x="1141" y="1931"/>
                  </a:lnTo>
                  <a:lnTo>
                    <a:pt x="1135" y="1939"/>
                  </a:lnTo>
                  <a:lnTo>
                    <a:pt x="1130" y="1949"/>
                  </a:lnTo>
                  <a:lnTo>
                    <a:pt x="1129" y="1956"/>
                  </a:lnTo>
                  <a:lnTo>
                    <a:pt x="1129" y="1957"/>
                  </a:lnTo>
                  <a:lnTo>
                    <a:pt x="1130" y="1959"/>
                  </a:lnTo>
                  <a:lnTo>
                    <a:pt x="1132" y="1959"/>
                  </a:lnTo>
                  <a:lnTo>
                    <a:pt x="1134" y="1959"/>
                  </a:lnTo>
                  <a:lnTo>
                    <a:pt x="1140" y="1959"/>
                  </a:lnTo>
                  <a:lnTo>
                    <a:pt x="1145" y="1960"/>
                  </a:lnTo>
                  <a:lnTo>
                    <a:pt x="1147" y="1962"/>
                  </a:lnTo>
                  <a:lnTo>
                    <a:pt x="1148" y="1964"/>
                  </a:lnTo>
                  <a:lnTo>
                    <a:pt x="1148" y="1965"/>
                  </a:lnTo>
                  <a:lnTo>
                    <a:pt x="1147" y="1968"/>
                  </a:lnTo>
                  <a:lnTo>
                    <a:pt x="1144" y="1972"/>
                  </a:lnTo>
                  <a:lnTo>
                    <a:pt x="1138" y="1977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7" y="1979"/>
                  </a:lnTo>
                  <a:lnTo>
                    <a:pt x="1122" y="1978"/>
                  </a:lnTo>
                  <a:lnTo>
                    <a:pt x="1117" y="1978"/>
                  </a:lnTo>
                  <a:lnTo>
                    <a:pt x="1115" y="1978"/>
                  </a:lnTo>
                  <a:lnTo>
                    <a:pt x="1113" y="1979"/>
                  </a:lnTo>
                  <a:lnTo>
                    <a:pt x="1113" y="1981"/>
                  </a:lnTo>
                  <a:lnTo>
                    <a:pt x="1113" y="1985"/>
                  </a:lnTo>
                  <a:lnTo>
                    <a:pt x="1114" y="1990"/>
                  </a:lnTo>
                  <a:lnTo>
                    <a:pt x="1115" y="1994"/>
                  </a:lnTo>
                  <a:lnTo>
                    <a:pt x="1116" y="1997"/>
                  </a:lnTo>
                  <a:lnTo>
                    <a:pt x="1115" y="2002"/>
                  </a:lnTo>
                  <a:lnTo>
                    <a:pt x="1114" y="2006"/>
                  </a:lnTo>
                  <a:lnTo>
                    <a:pt x="1110" y="2013"/>
                  </a:lnTo>
                  <a:lnTo>
                    <a:pt x="1105" y="2020"/>
                  </a:lnTo>
                  <a:lnTo>
                    <a:pt x="1098" y="2025"/>
                  </a:lnTo>
                  <a:lnTo>
                    <a:pt x="1091" y="2028"/>
                  </a:lnTo>
                  <a:lnTo>
                    <a:pt x="1088" y="2029"/>
                  </a:lnTo>
                  <a:lnTo>
                    <a:pt x="1083" y="2031"/>
                  </a:lnTo>
                  <a:lnTo>
                    <a:pt x="1079" y="2031"/>
                  </a:lnTo>
                  <a:lnTo>
                    <a:pt x="1077" y="2029"/>
                  </a:lnTo>
                  <a:lnTo>
                    <a:pt x="1073" y="2029"/>
                  </a:lnTo>
                  <a:lnTo>
                    <a:pt x="1070" y="2028"/>
                  </a:lnTo>
                  <a:lnTo>
                    <a:pt x="1067" y="2029"/>
                  </a:lnTo>
                  <a:lnTo>
                    <a:pt x="1066" y="2031"/>
                  </a:lnTo>
                  <a:lnTo>
                    <a:pt x="1065" y="2032"/>
                  </a:lnTo>
                  <a:lnTo>
                    <a:pt x="1066" y="2034"/>
                  </a:lnTo>
                  <a:lnTo>
                    <a:pt x="1069" y="2037"/>
                  </a:lnTo>
                  <a:lnTo>
                    <a:pt x="1072" y="2039"/>
                  </a:lnTo>
                  <a:lnTo>
                    <a:pt x="1076" y="2042"/>
                  </a:lnTo>
                  <a:lnTo>
                    <a:pt x="1079" y="2047"/>
                  </a:lnTo>
                  <a:lnTo>
                    <a:pt x="1081" y="2052"/>
                  </a:lnTo>
                  <a:lnTo>
                    <a:pt x="1081" y="2057"/>
                  </a:lnTo>
                  <a:lnTo>
                    <a:pt x="1081" y="2060"/>
                  </a:lnTo>
                  <a:lnTo>
                    <a:pt x="1078" y="2064"/>
                  </a:lnTo>
                  <a:lnTo>
                    <a:pt x="1076" y="2065"/>
                  </a:lnTo>
                  <a:lnTo>
                    <a:pt x="1071" y="2066"/>
                  </a:lnTo>
                  <a:lnTo>
                    <a:pt x="1066" y="2064"/>
                  </a:lnTo>
                  <a:lnTo>
                    <a:pt x="1061" y="2061"/>
                  </a:lnTo>
                  <a:lnTo>
                    <a:pt x="1057" y="2059"/>
                  </a:lnTo>
                  <a:lnTo>
                    <a:pt x="1052" y="2054"/>
                  </a:lnTo>
                  <a:lnTo>
                    <a:pt x="1044" y="2045"/>
                  </a:lnTo>
                  <a:lnTo>
                    <a:pt x="1037" y="2035"/>
                  </a:lnTo>
                  <a:lnTo>
                    <a:pt x="1033" y="2031"/>
                  </a:lnTo>
                  <a:lnTo>
                    <a:pt x="1029" y="2027"/>
                  </a:lnTo>
                  <a:lnTo>
                    <a:pt x="1027" y="2026"/>
                  </a:lnTo>
                  <a:lnTo>
                    <a:pt x="1023" y="2025"/>
                  </a:lnTo>
                  <a:lnTo>
                    <a:pt x="1021" y="2025"/>
                  </a:lnTo>
                  <a:lnTo>
                    <a:pt x="1020" y="2026"/>
                  </a:lnTo>
                  <a:lnTo>
                    <a:pt x="1019" y="2027"/>
                  </a:lnTo>
                  <a:lnTo>
                    <a:pt x="1018" y="2029"/>
                  </a:lnTo>
                  <a:lnTo>
                    <a:pt x="1018" y="2035"/>
                  </a:lnTo>
                  <a:lnTo>
                    <a:pt x="1016" y="2040"/>
                  </a:lnTo>
                  <a:lnTo>
                    <a:pt x="1015" y="2042"/>
                  </a:lnTo>
                  <a:lnTo>
                    <a:pt x="1014" y="2044"/>
                  </a:lnTo>
                  <a:lnTo>
                    <a:pt x="1012" y="2045"/>
                  </a:lnTo>
                  <a:lnTo>
                    <a:pt x="1008" y="2045"/>
                  </a:lnTo>
                  <a:lnTo>
                    <a:pt x="1002" y="2046"/>
                  </a:lnTo>
                  <a:lnTo>
                    <a:pt x="995" y="2048"/>
                  </a:lnTo>
                  <a:lnTo>
                    <a:pt x="993" y="2050"/>
                  </a:lnTo>
                  <a:lnTo>
                    <a:pt x="989" y="2052"/>
                  </a:lnTo>
                  <a:lnTo>
                    <a:pt x="988" y="2056"/>
                  </a:lnTo>
                  <a:lnTo>
                    <a:pt x="987" y="2059"/>
                  </a:lnTo>
                  <a:lnTo>
                    <a:pt x="987" y="2063"/>
                  </a:lnTo>
                  <a:lnTo>
                    <a:pt x="988" y="2066"/>
                  </a:lnTo>
                  <a:lnTo>
                    <a:pt x="990" y="2069"/>
                  </a:lnTo>
                  <a:lnTo>
                    <a:pt x="993" y="2072"/>
                  </a:lnTo>
                  <a:lnTo>
                    <a:pt x="1000" y="2076"/>
                  </a:lnTo>
                  <a:lnTo>
                    <a:pt x="1008" y="2079"/>
                  </a:lnTo>
                  <a:lnTo>
                    <a:pt x="1014" y="2084"/>
                  </a:lnTo>
                  <a:lnTo>
                    <a:pt x="1020" y="2090"/>
                  </a:lnTo>
                  <a:lnTo>
                    <a:pt x="1022" y="2094"/>
                  </a:lnTo>
                  <a:lnTo>
                    <a:pt x="1023" y="2097"/>
                  </a:lnTo>
                  <a:lnTo>
                    <a:pt x="1023" y="2100"/>
                  </a:lnTo>
                  <a:lnTo>
                    <a:pt x="1023" y="2102"/>
                  </a:lnTo>
                  <a:lnTo>
                    <a:pt x="1021" y="2103"/>
                  </a:lnTo>
                  <a:lnTo>
                    <a:pt x="1018" y="2104"/>
                  </a:lnTo>
                  <a:lnTo>
                    <a:pt x="1014" y="2105"/>
                  </a:lnTo>
                  <a:lnTo>
                    <a:pt x="1008" y="2105"/>
                  </a:lnTo>
                  <a:lnTo>
                    <a:pt x="997" y="2105"/>
                  </a:lnTo>
                  <a:lnTo>
                    <a:pt x="985" y="2105"/>
                  </a:lnTo>
                  <a:lnTo>
                    <a:pt x="979" y="2105"/>
                  </a:lnTo>
                  <a:lnTo>
                    <a:pt x="975" y="2107"/>
                  </a:lnTo>
                  <a:lnTo>
                    <a:pt x="971" y="2108"/>
                  </a:lnTo>
                  <a:lnTo>
                    <a:pt x="969" y="2110"/>
                  </a:lnTo>
                  <a:lnTo>
                    <a:pt x="964" y="2116"/>
                  </a:lnTo>
                  <a:lnTo>
                    <a:pt x="960" y="2123"/>
                  </a:lnTo>
                  <a:lnTo>
                    <a:pt x="957" y="2128"/>
                  </a:lnTo>
                  <a:lnTo>
                    <a:pt x="952" y="2133"/>
                  </a:lnTo>
                  <a:lnTo>
                    <a:pt x="945" y="2134"/>
                  </a:lnTo>
                  <a:lnTo>
                    <a:pt x="934" y="2135"/>
                  </a:lnTo>
                  <a:lnTo>
                    <a:pt x="924" y="2135"/>
                  </a:lnTo>
                  <a:lnTo>
                    <a:pt x="915" y="2136"/>
                  </a:lnTo>
                  <a:lnTo>
                    <a:pt x="908" y="2139"/>
                  </a:lnTo>
                  <a:lnTo>
                    <a:pt x="903" y="2142"/>
                  </a:lnTo>
                  <a:lnTo>
                    <a:pt x="897" y="2147"/>
                  </a:lnTo>
                  <a:lnTo>
                    <a:pt x="891" y="2151"/>
                  </a:lnTo>
                  <a:lnTo>
                    <a:pt x="884" y="2153"/>
                  </a:lnTo>
                  <a:lnTo>
                    <a:pt x="877" y="2153"/>
                  </a:lnTo>
                  <a:lnTo>
                    <a:pt x="872" y="2153"/>
                  </a:lnTo>
                  <a:lnTo>
                    <a:pt x="870" y="2154"/>
                  </a:lnTo>
                  <a:lnTo>
                    <a:pt x="867" y="2157"/>
                  </a:lnTo>
                  <a:lnTo>
                    <a:pt x="864" y="2160"/>
                  </a:lnTo>
                  <a:lnTo>
                    <a:pt x="861" y="2167"/>
                  </a:lnTo>
                  <a:lnTo>
                    <a:pt x="859" y="2174"/>
                  </a:lnTo>
                  <a:lnTo>
                    <a:pt x="857" y="2182"/>
                  </a:lnTo>
                  <a:lnTo>
                    <a:pt x="853" y="2185"/>
                  </a:lnTo>
                  <a:lnTo>
                    <a:pt x="852" y="2186"/>
                  </a:lnTo>
                  <a:lnTo>
                    <a:pt x="850" y="2187"/>
                  </a:lnTo>
                  <a:lnTo>
                    <a:pt x="846" y="2187"/>
                  </a:lnTo>
                  <a:lnTo>
                    <a:pt x="844" y="2186"/>
                  </a:lnTo>
                  <a:lnTo>
                    <a:pt x="840" y="2185"/>
                  </a:lnTo>
                  <a:lnTo>
                    <a:pt x="838" y="2183"/>
                  </a:lnTo>
                  <a:lnTo>
                    <a:pt x="837" y="2179"/>
                  </a:lnTo>
                  <a:lnTo>
                    <a:pt x="834" y="2176"/>
                  </a:lnTo>
                  <a:lnTo>
                    <a:pt x="833" y="2165"/>
                  </a:lnTo>
                  <a:lnTo>
                    <a:pt x="832" y="2153"/>
                  </a:lnTo>
                  <a:lnTo>
                    <a:pt x="832" y="2146"/>
                  </a:lnTo>
                  <a:lnTo>
                    <a:pt x="830" y="2140"/>
                  </a:lnTo>
                  <a:lnTo>
                    <a:pt x="827" y="2134"/>
                  </a:lnTo>
                  <a:lnTo>
                    <a:pt x="825" y="2129"/>
                  </a:lnTo>
                  <a:lnTo>
                    <a:pt x="819" y="2120"/>
                  </a:lnTo>
                  <a:lnTo>
                    <a:pt x="817" y="2114"/>
                  </a:lnTo>
                  <a:lnTo>
                    <a:pt x="817" y="2109"/>
                  </a:lnTo>
                  <a:lnTo>
                    <a:pt x="818" y="2103"/>
                  </a:lnTo>
                  <a:lnTo>
                    <a:pt x="819" y="2100"/>
                  </a:lnTo>
                  <a:lnTo>
                    <a:pt x="821" y="2097"/>
                  </a:lnTo>
                  <a:lnTo>
                    <a:pt x="825" y="2096"/>
                  </a:lnTo>
                  <a:lnTo>
                    <a:pt x="830" y="2095"/>
                  </a:lnTo>
                  <a:lnTo>
                    <a:pt x="843" y="2094"/>
                  </a:lnTo>
                  <a:lnTo>
                    <a:pt x="857" y="2091"/>
                  </a:lnTo>
                  <a:lnTo>
                    <a:pt x="871" y="2088"/>
                  </a:lnTo>
                  <a:lnTo>
                    <a:pt x="883" y="2083"/>
                  </a:lnTo>
                  <a:lnTo>
                    <a:pt x="887" y="2079"/>
                  </a:lnTo>
                  <a:lnTo>
                    <a:pt x="889" y="2076"/>
                  </a:lnTo>
                  <a:lnTo>
                    <a:pt x="890" y="2072"/>
                  </a:lnTo>
                  <a:lnTo>
                    <a:pt x="891" y="2069"/>
                  </a:lnTo>
                  <a:lnTo>
                    <a:pt x="890" y="2059"/>
                  </a:lnTo>
                  <a:lnTo>
                    <a:pt x="889" y="2050"/>
                  </a:lnTo>
                  <a:lnTo>
                    <a:pt x="890" y="2046"/>
                  </a:lnTo>
                  <a:lnTo>
                    <a:pt x="891" y="2042"/>
                  </a:lnTo>
                  <a:lnTo>
                    <a:pt x="894" y="2040"/>
                  </a:lnTo>
                  <a:lnTo>
                    <a:pt x="896" y="2038"/>
                  </a:lnTo>
                  <a:lnTo>
                    <a:pt x="900" y="2037"/>
                  </a:lnTo>
                  <a:lnTo>
                    <a:pt x="903" y="2037"/>
                  </a:lnTo>
                  <a:lnTo>
                    <a:pt x="907" y="2038"/>
                  </a:lnTo>
                  <a:lnTo>
                    <a:pt x="909" y="2039"/>
                  </a:lnTo>
                  <a:lnTo>
                    <a:pt x="915" y="2042"/>
                  </a:lnTo>
                  <a:lnTo>
                    <a:pt x="921" y="2045"/>
                  </a:lnTo>
                  <a:lnTo>
                    <a:pt x="928" y="2046"/>
                  </a:lnTo>
                  <a:lnTo>
                    <a:pt x="938" y="2044"/>
                  </a:lnTo>
                  <a:lnTo>
                    <a:pt x="944" y="2041"/>
                  </a:lnTo>
                  <a:lnTo>
                    <a:pt x="951" y="2038"/>
                  </a:lnTo>
                  <a:lnTo>
                    <a:pt x="958" y="2033"/>
                  </a:lnTo>
                  <a:lnTo>
                    <a:pt x="966" y="2027"/>
                  </a:lnTo>
                  <a:lnTo>
                    <a:pt x="975" y="2020"/>
                  </a:lnTo>
                  <a:lnTo>
                    <a:pt x="981" y="2013"/>
                  </a:lnTo>
                  <a:lnTo>
                    <a:pt x="987" y="2006"/>
                  </a:lnTo>
                  <a:lnTo>
                    <a:pt x="990" y="2000"/>
                  </a:lnTo>
                  <a:lnTo>
                    <a:pt x="993" y="1993"/>
                  </a:lnTo>
                  <a:lnTo>
                    <a:pt x="993" y="1988"/>
                  </a:lnTo>
                  <a:lnTo>
                    <a:pt x="993" y="1983"/>
                  </a:lnTo>
                  <a:lnTo>
                    <a:pt x="990" y="1979"/>
                  </a:lnTo>
                  <a:lnTo>
                    <a:pt x="988" y="1977"/>
                  </a:lnTo>
                  <a:lnTo>
                    <a:pt x="984" y="1975"/>
                  </a:lnTo>
                  <a:lnTo>
                    <a:pt x="979" y="1974"/>
                  </a:lnTo>
                  <a:lnTo>
                    <a:pt x="976" y="1974"/>
                  </a:lnTo>
                  <a:lnTo>
                    <a:pt x="968" y="1974"/>
                  </a:lnTo>
                  <a:lnTo>
                    <a:pt x="960" y="1972"/>
                  </a:lnTo>
                  <a:lnTo>
                    <a:pt x="958" y="1971"/>
                  </a:lnTo>
                  <a:lnTo>
                    <a:pt x="957" y="1970"/>
                  </a:lnTo>
                  <a:lnTo>
                    <a:pt x="956" y="1968"/>
                  </a:lnTo>
                  <a:lnTo>
                    <a:pt x="956" y="1965"/>
                  </a:lnTo>
                  <a:lnTo>
                    <a:pt x="958" y="1962"/>
                  </a:lnTo>
                  <a:lnTo>
                    <a:pt x="963" y="1957"/>
                  </a:lnTo>
                  <a:lnTo>
                    <a:pt x="966" y="1955"/>
                  </a:lnTo>
                  <a:lnTo>
                    <a:pt x="971" y="1952"/>
                  </a:lnTo>
                  <a:lnTo>
                    <a:pt x="974" y="1950"/>
                  </a:lnTo>
                  <a:lnTo>
                    <a:pt x="975" y="1946"/>
                  </a:lnTo>
                  <a:lnTo>
                    <a:pt x="974" y="1945"/>
                  </a:lnTo>
                  <a:lnTo>
                    <a:pt x="972" y="1944"/>
                  </a:lnTo>
                  <a:lnTo>
                    <a:pt x="969" y="1941"/>
                  </a:lnTo>
                  <a:lnTo>
                    <a:pt x="965" y="1940"/>
                  </a:lnTo>
                  <a:lnTo>
                    <a:pt x="960" y="1939"/>
                  </a:lnTo>
                  <a:lnTo>
                    <a:pt x="959" y="1938"/>
                  </a:lnTo>
                  <a:lnTo>
                    <a:pt x="959" y="1936"/>
                  </a:lnTo>
                  <a:lnTo>
                    <a:pt x="960" y="1933"/>
                  </a:lnTo>
                  <a:lnTo>
                    <a:pt x="964" y="1932"/>
                  </a:lnTo>
                  <a:lnTo>
                    <a:pt x="968" y="1930"/>
                  </a:lnTo>
                  <a:lnTo>
                    <a:pt x="972" y="1928"/>
                  </a:lnTo>
                  <a:lnTo>
                    <a:pt x="978" y="1928"/>
                  </a:lnTo>
                  <a:lnTo>
                    <a:pt x="983" y="1927"/>
                  </a:lnTo>
                  <a:lnTo>
                    <a:pt x="988" y="1926"/>
                  </a:lnTo>
                  <a:lnTo>
                    <a:pt x="991" y="1925"/>
                  </a:lnTo>
                  <a:lnTo>
                    <a:pt x="995" y="1922"/>
                  </a:lnTo>
                  <a:lnTo>
                    <a:pt x="998" y="1918"/>
                  </a:lnTo>
                  <a:lnTo>
                    <a:pt x="1001" y="1912"/>
                  </a:lnTo>
                  <a:lnTo>
                    <a:pt x="1001" y="1907"/>
                  </a:lnTo>
                  <a:lnTo>
                    <a:pt x="1003" y="1902"/>
                  </a:lnTo>
                  <a:lnTo>
                    <a:pt x="1009" y="1899"/>
                  </a:lnTo>
                  <a:lnTo>
                    <a:pt x="1019" y="1894"/>
                  </a:lnTo>
                  <a:lnTo>
                    <a:pt x="1031" y="1890"/>
                  </a:lnTo>
                  <a:lnTo>
                    <a:pt x="1042" y="1886"/>
                  </a:lnTo>
                  <a:lnTo>
                    <a:pt x="1054" y="1882"/>
                  </a:lnTo>
                  <a:lnTo>
                    <a:pt x="1064" y="1880"/>
                  </a:lnTo>
                  <a:lnTo>
                    <a:pt x="1069" y="1878"/>
                  </a:lnTo>
                  <a:lnTo>
                    <a:pt x="1072" y="1876"/>
                  </a:lnTo>
                  <a:lnTo>
                    <a:pt x="1075" y="1873"/>
                  </a:lnTo>
                  <a:lnTo>
                    <a:pt x="1077" y="1870"/>
                  </a:lnTo>
                  <a:lnTo>
                    <a:pt x="1078" y="1867"/>
                  </a:lnTo>
                  <a:lnTo>
                    <a:pt x="1077" y="1864"/>
                  </a:lnTo>
                  <a:lnTo>
                    <a:pt x="1076" y="1862"/>
                  </a:lnTo>
                  <a:lnTo>
                    <a:pt x="1073" y="1859"/>
                  </a:lnTo>
                  <a:lnTo>
                    <a:pt x="1065" y="1858"/>
                  </a:lnTo>
                  <a:lnTo>
                    <a:pt x="1052" y="1858"/>
                  </a:lnTo>
                  <a:lnTo>
                    <a:pt x="1037" y="1859"/>
                  </a:lnTo>
                  <a:lnTo>
                    <a:pt x="1023" y="1862"/>
                  </a:lnTo>
                  <a:lnTo>
                    <a:pt x="1012" y="1867"/>
                  </a:lnTo>
                  <a:lnTo>
                    <a:pt x="998" y="1875"/>
                  </a:lnTo>
                  <a:lnTo>
                    <a:pt x="985" y="1882"/>
                  </a:lnTo>
                  <a:lnTo>
                    <a:pt x="975" y="1890"/>
                  </a:lnTo>
                  <a:lnTo>
                    <a:pt x="970" y="1893"/>
                  </a:lnTo>
                  <a:lnTo>
                    <a:pt x="964" y="1895"/>
                  </a:lnTo>
                  <a:lnTo>
                    <a:pt x="958" y="1897"/>
                  </a:lnTo>
                  <a:lnTo>
                    <a:pt x="952" y="1899"/>
                  </a:lnTo>
                  <a:lnTo>
                    <a:pt x="945" y="1899"/>
                  </a:lnTo>
                  <a:lnTo>
                    <a:pt x="940" y="1897"/>
                  </a:lnTo>
                  <a:lnTo>
                    <a:pt x="935" y="1897"/>
                  </a:lnTo>
                  <a:lnTo>
                    <a:pt x="932" y="1895"/>
                  </a:lnTo>
                  <a:lnTo>
                    <a:pt x="926" y="1889"/>
                  </a:lnTo>
                  <a:lnTo>
                    <a:pt x="919" y="1880"/>
                  </a:lnTo>
                  <a:lnTo>
                    <a:pt x="913" y="1867"/>
                  </a:lnTo>
                  <a:lnTo>
                    <a:pt x="909" y="1853"/>
                  </a:lnTo>
                  <a:lnTo>
                    <a:pt x="908" y="1848"/>
                  </a:lnTo>
                  <a:lnTo>
                    <a:pt x="909" y="1843"/>
                  </a:lnTo>
                  <a:lnTo>
                    <a:pt x="911" y="1839"/>
                  </a:lnTo>
                  <a:lnTo>
                    <a:pt x="914" y="1837"/>
                  </a:lnTo>
                  <a:lnTo>
                    <a:pt x="920" y="1833"/>
                  </a:lnTo>
                  <a:lnTo>
                    <a:pt x="925" y="1830"/>
                  </a:lnTo>
                  <a:lnTo>
                    <a:pt x="926" y="1826"/>
                  </a:lnTo>
                  <a:lnTo>
                    <a:pt x="927" y="1821"/>
                  </a:lnTo>
                  <a:lnTo>
                    <a:pt x="927" y="1814"/>
                  </a:lnTo>
                  <a:lnTo>
                    <a:pt x="927" y="1806"/>
                  </a:lnTo>
                  <a:lnTo>
                    <a:pt x="926" y="1788"/>
                  </a:lnTo>
                  <a:lnTo>
                    <a:pt x="925" y="1773"/>
                  </a:lnTo>
                  <a:lnTo>
                    <a:pt x="924" y="1766"/>
                  </a:lnTo>
                  <a:lnTo>
                    <a:pt x="922" y="1760"/>
                  </a:lnTo>
                  <a:lnTo>
                    <a:pt x="920" y="1756"/>
                  </a:lnTo>
                  <a:lnTo>
                    <a:pt x="916" y="1751"/>
                  </a:lnTo>
                  <a:lnTo>
                    <a:pt x="911" y="1745"/>
                  </a:lnTo>
                  <a:lnTo>
                    <a:pt x="903" y="1739"/>
                  </a:lnTo>
                  <a:lnTo>
                    <a:pt x="901" y="1735"/>
                  </a:lnTo>
                  <a:lnTo>
                    <a:pt x="899" y="1730"/>
                  </a:lnTo>
                  <a:lnTo>
                    <a:pt x="897" y="1723"/>
                  </a:lnTo>
                  <a:lnTo>
                    <a:pt x="897" y="1716"/>
                  </a:lnTo>
                  <a:lnTo>
                    <a:pt x="899" y="1708"/>
                  </a:lnTo>
                  <a:lnTo>
                    <a:pt x="900" y="1701"/>
                  </a:lnTo>
                  <a:lnTo>
                    <a:pt x="902" y="1694"/>
                  </a:lnTo>
                  <a:lnTo>
                    <a:pt x="905" y="1687"/>
                  </a:lnTo>
                  <a:lnTo>
                    <a:pt x="907" y="1682"/>
                  </a:lnTo>
                  <a:lnTo>
                    <a:pt x="911" y="1679"/>
                  </a:lnTo>
                  <a:lnTo>
                    <a:pt x="915" y="1675"/>
                  </a:lnTo>
                  <a:lnTo>
                    <a:pt x="921" y="1672"/>
                  </a:lnTo>
                  <a:lnTo>
                    <a:pt x="932" y="1666"/>
                  </a:lnTo>
                  <a:lnTo>
                    <a:pt x="943" y="1661"/>
                  </a:lnTo>
                  <a:lnTo>
                    <a:pt x="960" y="1648"/>
                  </a:lnTo>
                  <a:lnTo>
                    <a:pt x="977" y="1637"/>
                  </a:lnTo>
                  <a:lnTo>
                    <a:pt x="982" y="1635"/>
                  </a:lnTo>
                  <a:lnTo>
                    <a:pt x="987" y="1630"/>
                  </a:lnTo>
                  <a:lnTo>
                    <a:pt x="993" y="1625"/>
                  </a:lnTo>
                  <a:lnTo>
                    <a:pt x="996" y="1619"/>
                  </a:lnTo>
                  <a:lnTo>
                    <a:pt x="1001" y="1613"/>
                  </a:lnTo>
                  <a:lnTo>
                    <a:pt x="1003" y="1609"/>
                  </a:lnTo>
                  <a:lnTo>
                    <a:pt x="1003" y="1603"/>
                  </a:lnTo>
                  <a:lnTo>
                    <a:pt x="1002" y="1599"/>
                  </a:lnTo>
                  <a:lnTo>
                    <a:pt x="1001" y="1596"/>
                  </a:lnTo>
                  <a:lnTo>
                    <a:pt x="1000" y="1592"/>
                  </a:lnTo>
                  <a:lnTo>
                    <a:pt x="1000" y="1590"/>
                  </a:lnTo>
                  <a:lnTo>
                    <a:pt x="1001" y="1588"/>
                  </a:lnTo>
                  <a:lnTo>
                    <a:pt x="1004" y="1585"/>
                  </a:lnTo>
                  <a:lnTo>
                    <a:pt x="1010" y="1582"/>
                  </a:lnTo>
                  <a:lnTo>
                    <a:pt x="1015" y="1578"/>
                  </a:lnTo>
                  <a:lnTo>
                    <a:pt x="1021" y="1571"/>
                  </a:lnTo>
                  <a:lnTo>
                    <a:pt x="1025" y="1562"/>
                  </a:lnTo>
                  <a:lnTo>
                    <a:pt x="1029" y="1554"/>
                  </a:lnTo>
                  <a:lnTo>
                    <a:pt x="1034" y="1548"/>
                  </a:lnTo>
                  <a:lnTo>
                    <a:pt x="1039" y="1542"/>
                  </a:lnTo>
                  <a:lnTo>
                    <a:pt x="1041" y="1539"/>
                  </a:lnTo>
                  <a:lnTo>
                    <a:pt x="1042" y="1535"/>
                  </a:lnTo>
                  <a:lnTo>
                    <a:pt x="1044" y="1531"/>
                  </a:lnTo>
                  <a:lnTo>
                    <a:pt x="1044" y="1527"/>
                  </a:lnTo>
                  <a:lnTo>
                    <a:pt x="1044" y="1523"/>
                  </a:lnTo>
                  <a:lnTo>
                    <a:pt x="1045" y="1518"/>
                  </a:lnTo>
                  <a:lnTo>
                    <a:pt x="1047" y="1516"/>
                  </a:lnTo>
                  <a:lnTo>
                    <a:pt x="1048" y="1512"/>
                  </a:lnTo>
                  <a:lnTo>
                    <a:pt x="1056" y="1508"/>
                  </a:lnTo>
                  <a:lnTo>
                    <a:pt x="1063" y="1503"/>
                  </a:lnTo>
                  <a:lnTo>
                    <a:pt x="1066" y="1499"/>
                  </a:lnTo>
                  <a:lnTo>
                    <a:pt x="1070" y="1496"/>
                  </a:lnTo>
                  <a:lnTo>
                    <a:pt x="1072" y="1491"/>
                  </a:lnTo>
                  <a:lnTo>
                    <a:pt x="1073" y="1486"/>
                  </a:lnTo>
                  <a:lnTo>
                    <a:pt x="1075" y="1476"/>
                  </a:lnTo>
                  <a:lnTo>
                    <a:pt x="1073" y="1466"/>
                  </a:lnTo>
                  <a:lnTo>
                    <a:pt x="1073" y="1461"/>
                  </a:lnTo>
                  <a:lnTo>
                    <a:pt x="1073" y="1458"/>
                  </a:lnTo>
                  <a:lnTo>
                    <a:pt x="1073" y="1454"/>
                  </a:lnTo>
                  <a:lnTo>
                    <a:pt x="1076" y="1449"/>
                  </a:lnTo>
                  <a:lnTo>
                    <a:pt x="1082" y="1440"/>
                  </a:lnTo>
                  <a:lnTo>
                    <a:pt x="1091" y="1427"/>
                  </a:lnTo>
                  <a:lnTo>
                    <a:pt x="1103" y="1413"/>
                  </a:lnTo>
                  <a:lnTo>
                    <a:pt x="1110" y="1398"/>
                  </a:lnTo>
                  <a:lnTo>
                    <a:pt x="1113" y="1392"/>
                  </a:lnTo>
                  <a:lnTo>
                    <a:pt x="1114" y="1386"/>
                  </a:lnTo>
                  <a:lnTo>
                    <a:pt x="1115" y="1380"/>
                  </a:lnTo>
                  <a:lnTo>
                    <a:pt x="1115" y="1374"/>
                  </a:lnTo>
                  <a:lnTo>
                    <a:pt x="1113" y="1367"/>
                  </a:lnTo>
                  <a:lnTo>
                    <a:pt x="1110" y="1361"/>
                  </a:lnTo>
                  <a:lnTo>
                    <a:pt x="1105" y="1354"/>
                  </a:lnTo>
                  <a:lnTo>
                    <a:pt x="1101" y="1348"/>
                  </a:lnTo>
                  <a:lnTo>
                    <a:pt x="1089" y="1335"/>
                  </a:lnTo>
                  <a:lnTo>
                    <a:pt x="1079" y="1325"/>
                  </a:lnTo>
                  <a:lnTo>
                    <a:pt x="1070" y="1314"/>
                  </a:lnTo>
                  <a:lnTo>
                    <a:pt x="1059" y="1302"/>
                  </a:lnTo>
                  <a:lnTo>
                    <a:pt x="1050" y="1291"/>
                  </a:lnTo>
                  <a:lnTo>
                    <a:pt x="1042" y="1283"/>
                  </a:lnTo>
                  <a:lnTo>
                    <a:pt x="1028" y="1272"/>
                  </a:lnTo>
                  <a:lnTo>
                    <a:pt x="1009" y="1259"/>
                  </a:lnTo>
                  <a:lnTo>
                    <a:pt x="1006" y="1257"/>
                  </a:lnTo>
                  <a:lnTo>
                    <a:pt x="1003" y="1253"/>
                  </a:lnTo>
                  <a:lnTo>
                    <a:pt x="1002" y="1250"/>
                  </a:lnTo>
                  <a:lnTo>
                    <a:pt x="1001" y="1247"/>
                  </a:lnTo>
                  <a:lnTo>
                    <a:pt x="1001" y="1239"/>
                  </a:lnTo>
                  <a:lnTo>
                    <a:pt x="1002" y="1231"/>
                  </a:lnTo>
                  <a:lnTo>
                    <a:pt x="1002" y="1222"/>
                  </a:lnTo>
                  <a:lnTo>
                    <a:pt x="1001" y="1214"/>
                  </a:lnTo>
                  <a:lnTo>
                    <a:pt x="998" y="1207"/>
                  </a:lnTo>
                  <a:lnTo>
                    <a:pt x="994" y="1199"/>
                  </a:lnTo>
                  <a:lnTo>
                    <a:pt x="987" y="1188"/>
                  </a:lnTo>
                  <a:lnTo>
                    <a:pt x="978" y="1174"/>
                  </a:lnTo>
                  <a:lnTo>
                    <a:pt x="969" y="1159"/>
                  </a:lnTo>
                  <a:lnTo>
                    <a:pt x="963" y="1149"/>
                  </a:lnTo>
                  <a:lnTo>
                    <a:pt x="960" y="1146"/>
                  </a:lnTo>
                  <a:lnTo>
                    <a:pt x="959" y="1145"/>
                  </a:lnTo>
                  <a:lnTo>
                    <a:pt x="957" y="1145"/>
                  </a:lnTo>
                  <a:lnTo>
                    <a:pt x="954" y="1146"/>
                  </a:lnTo>
                  <a:lnTo>
                    <a:pt x="953" y="1150"/>
                  </a:lnTo>
                  <a:lnTo>
                    <a:pt x="952" y="1152"/>
                  </a:lnTo>
                  <a:lnTo>
                    <a:pt x="951" y="1157"/>
                  </a:lnTo>
                  <a:lnTo>
                    <a:pt x="951" y="1162"/>
                  </a:lnTo>
                  <a:lnTo>
                    <a:pt x="950" y="1165"/>
                  </a:lnTo>
                  <a:lnTo>
                    <a:pt x="950" y="1168"/>
                  </a:lnTo>
                  <a:lnTo>
                    <a:pt x="949" y="1168"/>
                  </a:lnTo>
                  <a:lnTo>
                    <a:pt x="947" y="1168"/>
                  </a:lnTo>
                  <a:lnTo>
                    <a:pt x="945" y="1163"/>
                  </a:lnTo>
                  <a:lnTo>
                    <a:pt x="940" y="1157"/>
                  </a:lnTo>
                  <a:lnTo>
                    <a:pt x="938" y="1153"/>
                  </a:lnTo>
                  <a:lnTo>
                    <a:pt x="935" y="1151"/>
                  </a:lnTo>
                  <a:lnTo>
                    <a:pt x="932" y="1151"/>
                  </a:lnTo>
                  <a:lnTo>
                    <a:pt x="930" y="1151"/>
                  </a:lnTo>
                  <a:lnTo>
                    <a:pt x="927" y="1151"/>
                  </a:lnTo>
                  <a:lnTo>
                    <a:pt x="925" y="1153"/>
                  </a:lnTo>
                  <a:lnTo>
                    <a:pt x="922" y="1156"/>
                  </a:lnTo>
                  <a:lnTo>
                    <a:pt x="921" y="1159"/>
                  </a:lnTo>
                  <a:lnTo>
                    <a:pt x="924" y="1177"/>
                  </a:lnTo>
                  <a:lnTo>
                    <a:pt x="928" y="1194"/>
                  </a:lnTo>
                  <a:lnTo>
                    <a:pt x="927" y="1201"/>
                  </a:lnTo>
                  <a:lnTo>
                    <a:pt x="924" y="1207"/>
                  </a:lnTo>
                  <a:lnTo>
                    <a:pt x="918" y="1214"/>
                  </a:lnTo>
                  <a:lnTo>
                    <a:pt x="911" y="1220"/>
                  </a:lnTo>
                  <a:lnTo>
                    <a:pt x="907" y="1222"/>
                  </a:lnTo>
                  <a:lnTo>
                    <a:pt x="905" y="1225"/>
                  </a:lnTo>
                  <a:lnTo>
                    <a:pt x="901" y="1225"/>
                  </a:lnTo>
                  <a:lnTo>
                    <a:pt x="900" y="1224"/>
                  </a:lnTo>
                  <a:lnTo>
                    <a:pt x="896" y="1221"/>
                  </a:lnTo>
                  <a:lnTo>
                    <a:pt x="891" y="1216"/>
                  </a:lnTo>
                  <a:lnTo>
                    <a:pt x="889" y="1214"/>
                  </a:lnTo>
                  <a:lnTo>
                    <a:pt x="887" y="1214"/>
                  </a:lnTo>
                  <a:lnTo>
                    <a:pt x="886" y="1215"/>
                  </a:lnTo>
                  <a:lnTo>
                    <a:pt x="883" y="1216"/>
                  </a:lnTo>
                  <a:lnTo>
                    <a:pt x="881" y="1219"/>
                  </a:lnTo>
                  <a:lnTo>
                    <a:pt x="878" y="1220"/>
                  </a:lnTo>
                  <a:lnTo>
                    <a:pt x="876" y="1221"/>
                  </a:lnTo>
                  <a:lnTo>
                    <a:pt x="872" y="1221"/>
                  </a:lnTo>
                  <a:lnTo>
                    <a:pt x="867" y="1219"/>
                  </a:lnTo>
                  <a:lnTo>
                    <a:pt x="861" y="1220"/>
                  </a:lnTo>
                  <a:lnTo>
                    <a:pt x="855" y="1224"/>
                  </a:lnTo>
                  <a:lnTo>
                    <a:pt x="849" y="1228"/>
                  </a:lnTo>
                  <a:lnTo>
                    <a:pt x="844" y="1229"/>
                  </a:lnTo>
                  <a:lnTo>
                    <a:pt x="838" y="1231"/>
                  </a:lnTo>
                  <a:lnTo>
                    <a:pt x="832" y="1229"/>
                  </a:lnTo>
                  <a:lnTo>
                    <a:pt x="825" y="1227"/>
                  </a:lnTo>
                  <a:lnTo>
                    <a:pt x="811" y="1222"/>
                  </a:lnTo>
                  <a:lnTo>
                    <a:pt x="800" y="1215"/>
                  </a:lnTo>
                  <a:lnTo>
                    <a:pt x="792" y="1210"/>
                  </a:lnTo>
                  <a:lnTo>
                    <a:pt x="786" y="1207"/>
                  </a:lnTo>
                  <a:lnTo>
                    <a:pt x="783" y="1207"/>
                  </a:lnTo>
                  <a:lnTo>
                    <a:pt x="782" y="1207"/>
                  </a:lnTo>
                  <a:lnTo>
                    <a:pt x="781" y="1209"/>
                  </a:lnTo>
                  <a:lnTo>
                    <a:pt x="781" y="1213"/>
                  </a:lnTo>
                  <a:lnTo>
                    <a:pt x="780" y="1218"/>
                  </a:lnTo>
                  <a:lnTo>
                    <a:pt x="777" y="1220"/>
                  </a:lnTo>
                  <a:lnTo>
                    <a:pt x="775" y="1222"/>
                  </a:lnTo>
                  <a:lnTo>
                    <a:pt x="773" y="1224"/>
                  </a:lnTo>
                  <a:lnTo>
                    <a:pt x="765" y="1224"/>
                  </a:lnTo>
                  <a:lnTo>
                    <a:pt x="761" y="1221"/>
                  </a:lnTo>
                  <a:lnTo>
                    <a:pt x="756" y="1219"/>
                  </a:lnTo>
                  <a:lnTo>
                    <a:pt x="751" y="1216"/>
                  </a:lnTo>
                  <a:lnTo>
                    <a:pt x="749" y="1216"/>
                  </a:lnTo>
                  <a:lnTo>
                    <a:pt x="746" y="1219"/>
                  </a:lnTo>
                  <a:lnTo>
                    <a:pt x="744" y="1221"/>
                  </a:lnTo>
                  <a:lnTo>
                    <a:pt x="741" y="1225"/>
                  </a:lnTo>
                  <a:lnTo>
                    <a:pt x="729" y="1239"/>
                  </a:lnTo>
                  <a:lnTo>
                    <a:pt x="710" y="1259"/>
                  </a:lnTo>
                  <a:lnTo>
                    <a:pt x="688" y="1278"/>
                  </a:lnTo>
                  <a:lnTo>
                    <a:pt x="674" y="1289"/>
                  </a:lnTo>
                  <a:lnTo>
                    <a:pt x="666" y="1294"/>
                  </a:lnTo>
                  <a:lnTo>
                    <a:pt x="658" y="1297"/>
                  </a:lnTo>
                  <a:lnTo>
                    <a:pt x="656" y="1300"/>
                  </a:lnTo>
                  <a:lnTo>
                    <a:pt x="655" y="1301"/>
                  </a:lnTo>
                  <a:lnTo>
                    <a:pt x="654" y="1303"/>
                  </a:lnTo>
                  <a:lnTo>
                    <a:pt x="655" y="1306"/>
                  </a:lnTo>
                  <a:lnTo>
                    <a:pt x="672" y="1315"/>
                  </a:lnTo>
                  <a:lnTo>
                    <a:pt x="686" y="1326"/>
                  </a:lnTo>
                  <a:lnTo>
                    <a:pt x="686" y="1329"/>
                  </a:lnTo>
                  <a:lnTo>
                    <a:pt x="685" y="1332"/>
                  </a:lnTo>
                  <a:lnTo>
                    <a:pt x="683" y="1334"/>
                  </a:lnTo>
                  <a:lnTo>
                    <a:pt x="681" y="1335"/>
                  </a:lnTo>
                  <a:lnTo>
                    <a:pt x="679" y="1336"/>
                  </a:lnTo>
                  <a:lnTo>
                    <a:pt x="674" y="1338"/>
                  </a:lnTo>
                  <a:lnTo>
                    <a:pt x="669" y="1338"/>
                  </a:lnTo>
                  <a:lnTo>
                    <a:pt x="664" y="1336"/>
                  </a:lnTo>
                  <a:lnTo>
                    <a:pt x="653" y="1336"/>
                  </a:lnTo>
                  <a:lnTo>
                    <a:pt x="644" y="1338"/>
                  </a:lnTo>
                  <a:lnTo>
                    <a:pt x="641" y="1339"/>
                  </a:lnTo>
                  <a:lnTo>
                    <a:pt x="638" y="1341"/>
                  </a:lnTo>
                  <a:lnTo>
                    <a:pt x="636" y="1344"/>
                  </a:lnTo>
                  <a:lnTo>
                    <a:pt x="635" y="1347"/>
                  </a:lnTo>
                  <a:lnTo>
                    <a:pt x="632" y="1359"/>
                  </a:lnTo>
                  <a:lnTo>
                    <a:pt x="629" y="1374"/>
                  </a:lnTo>
                  <a:lnTo>
                    <a:pt x="626" y="1383"/>
                  </a:lnTo>
                  <a:lnTo>
                    <a:pt x="624" y="1390"/>
                  </a:lnTo>
                  <a:lnTo>
                    <a:pt x="622" y="1397"/>
                  </a:lnTo>
                  <a:lnTo>
                    <a:pt x="618" y="1401"/>
                  </a:lnTo>
                  <a:lnTo>
                    <a:pt x="612" y="1409"/>
                  </a:lnTo>
                  <a:lnTo>
                    <a:pt x="605" y="1421"/>
                  </a:lnTo>
                  <a:lnTo>
                    <a:pt x="600" y="1426"/>
                  </a:lnTo>
                  <a:lnTo>
                    <a:pt x="597" y="1432"/>
                  </a:lnTo>
                  <a:lnTo>
                    <a:pt x="592" y="1435"/>
                  </a:lnTo>
                  <a:lnTo>
                    <a:pt x="588" y="1437"/>
                  </a:lnTo>
                  <a:lnTo>
                    <a:pt x="585" y="1441"/>
                  </a:lnTo>
                  <a:lnTo>
                    <a:pt x="581" y="1445"/>
                  </a:lnTo>
                  <a:lnTo>
                    <a:pt x="579" y="1448"/>
                  </a:lnTo>
                  <a:lnTo>
                    <a:pt x="576" y="1453"/>
                  </a:lnTo>
                  <a:lnTo>
                    <a:pt x="572" y="1464"/>
                  </a:lnTo>
                  <a:lnTo>
                    <a:pt x="566" y="1472"/>
                  </a:lnTo>
                  <a:lnTo>
                    <a:pt x="563" y="1477"/>
                  </a:lnTo>
                  <a:lnTo>
                    <a:pt x="562" y="1487"/>
                  </a:lnTo>
                  <a:lnTo>
                    <a:pt x="562" y="1499"/>
                  </a:lnTo>
                  <a:lnTo>
                    <a:pt x="561" y="1512"/>
                  </a:lnTo>
                  <a:lnTo>
                    <a:pt x="557" y="1525"/>
                  </a:lnTo>
                  <a:lnTo>
                    <a:pt x="554" y="1536"/>
                  </a:lnTo>
                  <a:lnTo>
                    <a:pt x="550" y="1544"/>
                  </a:lnTo>
                  <a:lnTo>
                    <a:pt x="549" y="1548"/>
                  </a:lnTo>
                  <a:lnTo>
                    <a:pt x="547" y="1554"/>
                  </a:lnTo>
                  <a:lnTo>
                    <a:pt x="543" y="1559"/>
                  </a:lnTo>
                  <a:lnTo>
                    <a:pt x="540" y="1562"/>
                  </a:lnTo>
                  <a:lnTo>
                    <a:pt x="534" y="1566"/>
                  </a:lnTo>
                  <a:lnTo>
                    <a:pt x="521" y="1571"/>
                  </a:lnTo>
                  <a:lnTo>
                    <a:pt x="505" y="1575"/>
                  </a:lnTo>
                  <a:lnTo>
                    <a:pt x="496" y="1579"/>
                  </a:lnTo>
                  <a:lnTo>
                    <a:pt x="487" y="1584"/>
                  </a:lnTo>
                  <a:lnTo>
                    <a:pt x="479" y="1588"/>
                  </a:lnTo>
                  <a:lnTo>
                    <a:pt x="471" y="1594"/>
                  </a:lnTo>
                  <a:lnTo>
                    <a:pt x="455" y="1609"/>
                  </a:lnTo>
                  <a:lnTo>
                    <a:pt x="441" y="1622"/>
                  </a:lnTo>
                  <a:lnTo>
                    <a:pt x="435" y="1629"/>
                  </a:lnTo>
                  <a:lnTo>
                    <a:pt x="429" y="1634"/>
                  </a:lnTo>
                  <a:lnTo>
                    <a:pt x="424" y="1637"/>
                  </a:lnTo>
                  <a:lnTo>
                    <a:pt x="420" y="1641"/>
                  </a:lnTo>
                  <a:lnTo>
                    <a:pt x="408" y="1644"/>
                  </a:lnTo>
                  <a:lnTo>
                    <a:pt x="395" y="1647"/>
                  </a:lnTo>
                  <a:lnTo>
                    <a:pt x="390" y="1648"/>
                  </a:lnTo>
                  <a:lnTo>
                    <a:pt x="386" y="1649"/>
                  </a:lnTo>
                  <a:lnTo>
                    <a:pt x="384" y="1650"/>
                  </a:lnTo>
                  <a:lnTo>
                    <a:pt x="383" y="1653"/>
                  </a:lnTo>
                  <a:lnTo>
                    <a:pt x="380" y="1659"/>
                  </a:lnTo>
                  <a:lnTo>
                    <a:pt x="372" y="1668"/>
                  </a:lnTo>
                  <a:close/>
                  <a:moveTo>
                    <a:pt x="858" y="1792"/>
                  </a:moveTo>
                  <a:lnTo>
                    <a:pt x="865" y="1792"/>
                  </a:lnTo>
                  <a:lnTo>
                    <a:pt x="871" y="1791"/>
                  </a:lnTo>
                  <a:lnTo>
                    <a:pt x="878" y="1788"/>
                  </a:lnTo>
                  <a:lnTo>
                    <a:pt x="886" y="1783"/>
                  </a:lnTo>
                  <a:lnTo>
                    <a:pt x="893" y="1777"/>
                  </a:lnTo>
                  <a:lnTo>
                    <a:pt x="899" y="1774"/>
                  </a:lnTo>
                  <a:lnTo>
                    <a:pt x="905" y="1773"/>
                  </a:lnTo>
                  <a:lnTo>
                    <a:pt x="908" y="1773"/>
                  </a:lnTo>
                  <a:lnTo>
                    <a:pt x="909" y="1774"/>
                  </a:lnTo>
                  <a:lnTo>
                    <a:pt x="911" y="1775"/>
                  </a:lnTo>
                  <a:lnTo>
                    <a:pt x="911" y="1779"/>
                  </a:lnTo>
                  <a:lnTo>
                    <a:pt x="911" y="1781"/>
                  </a:lnTo>
                  <a:lnTo>
                    <a:pt x="911" y="1788"/>
                  </a:lnTo>
                  <a:lnTo>
                    <a:pt x="909" y="1796"/>
                  </a:lnTo>
                  <a:lnTo>
                    <a:pt x="909" y="1804"/>
                  </a:lnTo>
                  <a:lnTo>
                    <a:pt x="909" y="1812"/>
                  </a:lnTo>
                  <a:lnTo>
                    <a:pt x="908" y="1819"/>
                  </a:lnTo>
                  <a:lnTo>
                    <a:pt x="906" y="1825"/>
                  </a:lnTo>
                  <a:lnTo>
                    <a:pt x="902" y="1830"/>
                  </a:lnTo>
                  <a:lnTo>
                    <a:pt x="896" y="1832"/>
                  </a:lnTo>
                  <a:lnTo>
                    <a:pt x="889" y="1833"/>
                  </a:lnTo>
                  <a:lnTo>
                    <a:pt x="881" y="1832"/>
                  </a:lnTo>
                  <a:lnTo>
                    <a:pt x="874" y="1832"/>
                  </a:lnTo>
                  <a:lnTo>
                    <a:pt x="868" y="1832"/>
                  </a:lnTo>
                  <a:lnTo>
                    <a:pt x="861" y="1833"/>
                  </a:lnTo>
                  <a:lnTo>
                    <a:pt x="853" y="1837"/>
                  </a:lnTo>
                  <a:lnTo>
                    <a:pt x="850" y="1838"/>
                  </a:lnTo>
                  <a:lnTo>
                    <a:pt x="846" y="1839"/>
                  </a:lnTo>
                  <a:lnTo>
                    <a:pt x="844" y="1839"/>
                  </a:lnTo>
                  <a:lnTo>
                    <a:pt x="840" y="1838"/>
                  </a:lnTo>
                  <a:lnTo>
                    <a:pt x="839" y="1837"/>
                  </a:lnTo>
                  <a:lnTo>
                    <a:pt x="837" y="1836"/>
                  </a:lnTo>
                  <a:lnTo>
                    <a:pt x="836" y="1833"/>
                  </a:lnTo>
                  <a:lnTo>
                    <a:pt x="834" y="1831"/>
                  </a:lnTo>
                  <a:lnTo>
                    <a:pt x="834" y="1826"/>
                  </a:lnTo>
                  <a:lnTo>
                    <a:pt x="836" y="1820"/>
                  </a:lnTo>
                  <a:lnTo>
                    <a:pt x="838" y="1813"/>
                  </a:lnTo>
                  <a:lnTo>
                    <a:pt x="842" y="1807"/>
                  </a:lnTo>
                  <a:lnTo>
                    <a:pt x="845" y="1801"/>
                  </a:lnTo>
                  <a:lnTo>
                    <a:pt x="850" y="1796"/>
                  </a:lnTo>
                  <a:lnTo>
                    <a:pt x="855" y="1793"/>
                  </a:lnTo>
                  <a:lnTo>
                    <a:pt x="858" y="1792"/>
                  </a:lnTo>
                  <a:close/>
                  <a:moveTo>
                    <a:pt x="877" y="1851"/>
                  </a:moveTo>
                  <a:lnTo>
                    <a:pt x="882" y="1851"/>
                  </a:lnTo>
                  <a:lnTo>
                    <a:pt x="886" y="1852"/>
                  </a:lnTo>
                  <a:lnTo>
                    <a:pt x="888" y="1855"/>
                  </a:lnTo>
                  <a:lnTo>
                    <a:pt x="890" y="1857"/>
                  </a:lnTo>
                  <a:lnTo>
                    <a:pt x="894" y="1863"/>
                  </a:lnTo>
                  <a:lnTo>
                    <a:pt x="896" y="1870"/>
                  </a:lnTo>
                  <a:lnTo>
                    <a:pt x="897" y="1878"/>
                  </a:lnTo>
                  <a:lnTo>
                    <a:pt x="899" y="1886"/>
                  </a:lnTo>
                  <a:lnTo>
                    <a:pt x="897" y="1889"/>
                  </a:lnTo>
                  <a:lnTo>
                    <a:pt x="896" y="1892"/>
                  </a:lnTo>
                  <a:lnTo>
                    <a:pt x="894" y="1894"/>
                  </a:lnTo>
                  <a:lnTo>
                    <a:pt x="890" y="1895"/>
                  </a:lnTo>
                  <a:lnTo>
                    <a:pt x="883" y="1896"/>
                  </a:lnTo>
                  <a:lnTo>
                    <a:pt x="876" y="1894"/>
                  </a:lnTo>
                  <a:lnTo>
                    <a:pt x="874" y="1893"/>
                  </a:lnTo>
                  <a:lnTo>
                    <a:pt x="871" y="1890"/>
                  </a:lnTo>
                  <a:lnTo>
                    <a:pt x="870" y="1888"/>
                  </a:lnTo>
                  <a:lnTo>
                    <a:pt x="870" y="1886"/>
                  </a:lnTo>
                  <a:lnTo>
                    <a:pt x="872" y="1878"/>
                  </a:lnTo>
                  <a:lnTo>
                    <a:pt x="875" y="1873"/>
                  </a:lnTo>
                  <a:lnTo>
                    <a:pt x="876" y="1870"/>
                  </a:lnTo>
                  <a:lnTo>
                    <a:pt x="876" y="1868"/>
                  </a:lnTo>
                  <a:lnTo>
                    <a:pt x="876" y="1867"/>
                  </a:lnTo>
                  <a:lnTo>
                    <a:pt x="875" y="1865"/>
                  </a:lnTo>
                  <a:lnTo>
                    <a:pt x="870" y="1867"/>
                  </a:lnTo>
                  <a:lnTo>
                    <a:pt x="865" y="1871"/>
                  </a:lnTo>
                  <a:lnTo>
                    <a:pt x="861" y="1876"/>
                  </a:lnTo>
                  <a:lnTo>
                    <a:pt x="857" y="1882"/>
                  </a:lnTo>
                  <a:lnTo>
                    <a:pt x="855" y="1888"/>
                  </a:lnTo>
                  <a:lnTo>
                    <a:pt x="852" y="1893"/>
                  </a:lnTo>
                  <a:lnTo>
                    <a:pt x="850" y="1896"/>
                  </a:lnTo>
                  <a:lnTo>
                    <a:pt x="845" y="1899"/>
                  </a:lnTo>
                  <a:lnTo>
                    <a:pt x="844" y="1899"/>
                  </a:lnTo>
                  <a:lnTo>
                    <a:pt x="843" y="1896"/>
                  </a:lnTo>
                  <a:lnTo>
                    <a:pt x="842" y="1894"/>
                  </a:lnTo>
                  <a:lnTo>
                    <a:pt x="842" y="1889"/>
                  </a:lnTo>
                  <a:lnTo>
                    <a:pt x="842" y="1881"/>
                  </a:lnTo>
                  <a:lnTo>
                    <a:pt x="844" y="1871"/>
                  </a:lnTo>
                  <a:lnTo>
                    <a:pt x="846" y="1868"/>
                  </a:lnTo>
                  <a:lnTo>
                    <a:pt x="850" y="1863"/>
                  </a:lnTo>
                  <a:lnTo>
                    <a:pt x="853" y="1859"/>
                  </a:lnTo>
                  <a:lnTo>
                    <a:pt x="858" y="1857"/>
                  </a:lnTo>
                  <a:lnTo>
                    <a:pt x="863" y="1853"/>
                  </a:lnTo>
                  <a:lnTo>
                    <a:pt x="868" y="1852"/>
                  </a:lnTo>
                  <a:lnTo>
                    <a:pt x="872" y="1851"/>
                  </a:lnTo>
                  <a:lnTo>
                    <a:pt x="877" y="1851"/>
                  </a:lnTo>
                  <a:close/>
                  <a:moveTo>
                    <a:pt x="1209" y="1939"/>
                  </a:moveTo>
                  <a:lnTo>
                    <a:pt x="1211" y="1937"/>
                  </a:lnTo>
                  <a:lnTo>
                    <a:pt x="1215" y="1934"/>
                  </a:lnTo>
                  <a:lnTo>
                    <a:pt x="1218" y="1932"/>
                  </a:lnTo>
                  <a:lnTo>
                    <a:pt x="1222" y="1931"/>
                  </a:lnTo>
                  <a:lnTo>
                    <a:pt x="1224" y="1932"/>
                  </a:lnTo>
                  <a:lnTo>
                    <a:pt x="1226" y="1933"/>
                  </a:lnTo>
                  <a:lnTo>
                    <a:pt x="1228" y="1934"/>
                  </a:lnTo>
                  <a:lnTo>
                    <a:pt x="1229" y="1937"/>
                  </a:lnTo>
                  <a:lnTo>
                    <a:pt x="1229" y="1939"/>
                  </a:lnTo>
                  <a:lnTo>
                    <a:pt x="1229" y="1943"/>
                  </a:lnTo>
                  <a:lnTo>
                    <a:pt x="1229" y="1945"/>
                  </a:lnTo>
                  <a:lnTo>
                    <a:pt x="1228" y="1947"/>
                  </a:lnTo>
                  <a:lnTo>
                    <a:pt x="1223" y="1952"/>
                  </a:lnTo>
                  <a:lnTo>
                    <a:pt x="1218" y="1956"/>
                  </a:lnTo>
                  <a:lnTo>
                    <a:pt x="1212" y="1957"/>
                  </a:lnTo>
                  <a:lnTo>
                    <a:pt x="1205" y="1958"/>
                  </a:lnTo>
                  <a:lnTo>
                    <a:pt x="1203" y="1958"/>
                  </a:lnTo>
                  <a:lnTo>
                    <a:pt x="1201" y="1957"/>
                  </a:lnTo>
                  <a:lnTo>
                    <a:pt x="1198" y="1956"/>
                  </a:lnTo>
                  <a:lnTo>
                    <a:pt x="1197" y="1953"/>
                  </a:lnTo>
                  <a:lnTo>
                    <a:pt x="1196" y="1951"/>
                  </a:lnTo>
                  <a:lnTo>
                    <a:pt x="1196" y="1949"/>
                  </a:lnTo>
                  <a:lnTo>
                    <a:pt x="1197" y="1947"/>
                  </a:lnTo>
                  <a:lnTo>
                    <a:pt x="1198" y="1945"/>
                  </a:lnTo>
                  <a:lnTo>
                    <a:pt x="1205" y="1943"/>
                  </a:lnTo>
                  <a:lnTo>
                    <a:pt x="1209" y="1939"/>
                  </a:lnTo>
                  <a:close/>
                  <a:moveTo>
                    <a:pt x="1337" y="1991"/>
                  </a:moveTo>
                  <a:lnTo>
                    <a:pt x="1337" y="1989"/>
                  </a:lnTo>
                  <a:lnTo>
                    <a:pt x="1338" y="1988"/>
                  </a:lnTo>
                  <a:lnTo>
                    <a:pt x="1340" y="1987"/>
                  </a:lnTo>
                  <a:lnTo>
                    <a:pt x="1341" y="1987"/>
                  </a:lnTo>
                  <a:lnTo>
                    <a:pt x="1346" y="1988"/>
                  </a:lnTo>
                  <a:lnTo>
                    <a:pt x="1350" y="1990"/>
                  </a:lnTo>
                  <a:lnTo>
                    <a:pt x="1355" y="1996"/>
                  </a:lnTo>
                  <a:lnTo>
                    <a:pt x="1357" y="2001"/>
                  </a:lnTo>
                  <a:lnTo>
                    <a:pt x="1357" y="2004"/>
                  </a:lnTo>
                  <a:lnTo>
                    <a:pt x="1356" y="2008"/>
                  </a:lnTo>
                  <a:lnTo>
                    <a:pt x="1354" y="2009"/>
                  </a:lnTo>
                  <a:lnTo>
                    <a:pt x="1352" y="2008"/>
                  </a:lnTo>
                  <a:lnTo>
                    <a:pt x="1349" y="2006"/>
                  </a:lnTo>
                  <a:lnTo>
                    <a:pt x="1346" y="2003"/>
                  </a:lnTo>
                  <a:lnTo>
                    <a:pt x="1341" y="1996"/>
                  </a:lnTo>
                  <a:lnTo>
                    <a:pt x="1337" y="199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浙江"/>
            <p:cNvSpPr/>
            <p:nvPr/>
          </p:nvSpPr>
          <p:spPr bwMode="auto">
            <a:xfrm>
              <a:off x="6540581" y="4591290"/>
              <a:ext cx="390530" cy="457224"/>
            </a:xfrm>
            <a:custGeom>
              <a:avLst/>
              <a:gdLst>
                <a:gd name="T0" fmla="*/ 882 w 1493"/>
                <a:gd name="T1" fmla="*/ 1623 h 1731"/>
                <a:gd name="T2" fmla="*/ 793 w 1493"/>
                <a:gd name="T3" fmla="*/ 1671 h 1731"/>
                <a:gd name="T4" fmla="*/ 704 w 1493"/>
                <a:gd name="T5" fmla="*/ 1615 h 1731"/>
                <a:gd name="T6" fmla="*/ 646 w 1493"/>
                <a:gd name="T7" fmla="*/ 1535 h 1731"/>
                <a:gd name="T8" fmla="*/ 577 w 1493"/>
                <a:gd name="T9" fmla="*/ 1610 h 1731"/>
                <a:gd name="T10" fmla="*/ 469 w 1493"/>
                <a:gd name="T11" fmla="*/ 1637 h 1731"/>
                <a:gd name="T12" fmla="*/ 395 w 1493"/>
                <a:gd name="T13" fmla="*/ 1604 h 1731"/>
                <a:gd name="T14" fmla="*/ 306 w 1493"/>
                <a:gd name="T15" fmla="*/ 1400 h 1731"/>
                <a:gd name="T16" fmla="*/ 299 w 1493"/>
                <a:gd name="T17" fmla="*/ 1296 h 1731"/>
                <a:gd name="T18" fmla="*/ 222 w 1493"/>
                <a:gd name="T19" fmla="*/ 1320 h 1731"/>
                <a:gd name="T20" fmla="*/ 189 w 1493"/>
                <a:gd name="T21" fmla="*/ 1250 h 1731"/>
                <a:gd name="T22" fmla="*/ 142 w 1493"/>
                <a:gd name="T23" fmla="*/ 1087 h 1731"/>
                <a:gd name="T24" fmla="*/ 79 w 1493"/>
                <a:gd name="T25" fmla="*/ 1019 h 1731"/>
                <a:gd name="T26" fmla="*/ 10 w 1493"/>
                <a:gd name="T27" fmla="*/ 914 h 1731"/>
                <a:gd name="T28" fmla="*/ 71 w 1493"/>
                <a:gd name="T29" fmla="*/ 824 h 1731"/>
                <a:gd name="T30" fmla="*/ 167 w 1493"/>
                <a:gd name="T31" fmla="*/ 751 h 1731"/>
                <a:gd name="T32" fmla="*/ 245 w 1493"/>
                <a:gd name="T33" fmla="*/ 672 h 1731"/>
                <a:gd name="T34" fmla="*/ 280 w 1493"/>
                <a:gd name="T35" fmla="*/ 515 h 1731"/>
                <a:gd name="T36" fmla="*/ 278 w 1493"/>
                <a:gd name="T37" fmla="*/ 430 h 1731"/>
                <a:gd name="T38" fmla="*/ 404 w 1493"/>
                <a:gd name="T39" fmla="*/ 411 h 1731"/>
                <a:gd name="T40" fmla="*/ 439 w 1493"/>
                <a:gd name="T41" fmla="*/ 312 h 1731"/>
                <a:gd name="T42" fmla="*/ 445 w 1493"/>
                <a:gd name="T43" fmla="*/ 233 h 1731"/>
                <a:gd name="T44" fmla="*/ 491 w 1493"/>
                <a:gd name="T45" fmla="*/ 183 h 1731"/>
                <a:gd name="T46" fmla="*/ 539 w 1493"/>
                <a:gd name="T47" fmla="*/ 10 h 1731"/>
                <a:gd name="T48" fmla="*/ 659 w 1493"/>
                <a:gd name="T49" fmla="*/ 60 h 1731"/>
                <a:gd name="T50" fmla="*/ 828 w 1493"/>
                <a:gd name="T51" fmla="*/ 128 h 1731"/>
                <a:gd name="T52" fmla="*/ 921 w 1493"/>
                <a:gd name="T53" fmla="*/ 73 h 1731"/>
                <a:gd name="T54" fmla="*/ 1020 w 1493"/>
                <a:gd name="T55" fmla="*/ 63 h 1731"/>
                <a:gd name="T56" fmla="*/ 1126 w 1493"/>
                <a:gd name="T57" fmla="*/ 156 h 1731"/>
                <a:gd name="T58" fmla="*/ 1026 w 1493"/>
                <a:gd name="T59" fmla="*/ 246 h 1731"/>
                <a:gd name="T60" fmla="*/ 907 w 1493"/>
                <a:gd name="T61" fmla="*/ 309 h 1731"/>
                <a:gd name="T62" fmla="*/ 793 w 1493"/>
                <a:gd name="T63" fmla="*/ 385 h 1731"/>
                <a:gd name="T64" fmla="*/ 906 w 1493"/>
                <a:gd name="T65" fmla="*/ 385 h 1731"/>
                <a:gd name="T66" fmla="*/ 1033 w 1493"/>
                <a:gd name="T67" fmla="*/ 401 h 1731"/>
                <a:gd name="T68" fmla="*/ 1208 w 1493"/>
                <a:gd name="T69" fmla="*/ 337 h 1731"/>
                <a:gd name="T70" fmla="*/ 1430 w 1493"/>
                <a:gd name="T71" fmla="*/ 474 h 1731"/>
                <a:gd name="T72" fmla="*/ 1423 w 1493"/>
                <a:gd name="T73" fmla="*/ 517 h 1731"/>
                <a:gd name="T74" fmla="*/ 1450 w 1493"/>
                <a:gd name="T75" fmla="*/ 599 h 1731"/>
                <a:gd name="T76" fmla="*/ 1314 w 1493"/>
                <a:gd name="T77" fmla="*/ 647 h 1731"/>
                <a:gd name="T78" fmla="*/ 1402 w 1493"/>
                <a:gd name="T79" fmla="*/ 650 h 1731"/>
                <a:gd name="T80" fmla="*/ 1452 w 1493"/>
                <a:gd name="T81" fmla="*/ 714 h 1731"/>
                <a:gd name="T82" fmla="*/ 1463 w 1493"/>
                <a:gd name="T83" fmla="*/ 763 h 1731"/>
                <a:gd name="T84" fmla="*/ 1391 w 1493"/>
                <a:gd name="T85" fmla="*/ 713 h 1731"/>
                <a:gd name="T86" fmla="*/ 1327 w 1493"/>
                <a:gd name="T87" fmla="*/ 773 h 1731"/>
                <a:gd name="T88" fmla="*/ 1313 w 1493"/>
                <a:gd name="T89" fmla="*/ 834 h 1731"/>
                <a:gd name="T90" fmla="*/ 1372 w 1493"/>
                <a:gd name="T91" fmla="*/ 912 h 1731"/>
                <a:gd name="T92" fmla="*/ 1330 w 1493"/>
                <a:gd name="T93" fmla="*/ 928 h 1731"/>
                <a:gd name="T94" fmla="*/ 1299 w 1493"/>
                <a:gd name="T95" fmla="*/ 1015 h 1731"/>
                <a:gd name="T96" fmla="*/ 1358 w 1493"/>
                <a:gd name="T97" fmla="*/ 1136 h 1731"/>
                <a:gd name="T98" fmla="*/ 1341 w 1493"/>
                <a:gd name="T99" fmla="*/ 1180 h 1731"/>
                <a:gd name="T100" fmla="*/ 1292 w 1493"/>
                <a:gd name="T101" fmla="*/ 1239 h 1731"/>
                <a:gd name="T102" fmla="*/ 1254 w 1493"/>
                <a:gd name="T103" fmla="*/ 1257 h 1731"/>
                <a:gd name="T104" fmla="*/ 1223 w 1493"/>
                <a:gd name="T105" fmla="*/ 1313 h 1731"/>
                <a:gd name="T106" fmla="*/ 1251 w 1493"/>
                <a:gd name="T107" fmla="*/ 1225 h 1731"/>
                <a:gd name="T108" fmla="*/ 1167 w 1493"/>
                <a:gd name="T109" fmla="*/ 1200 h 1731"/>
                <a:gd name="T110" fmla="*/ 1178 w 1493"/>
                <a:gd name="T111" fmla="*/ 1270 h 1731"/>
                <a:gd name="T112" fmla="*/ 1122 w 1493"/>
                <a:gd name="T113" fmla="*/ 1343 h 1731"/>
                <a:gd name="T114" fmla="*/ 1078 w 1493"/>
                <a:gd name="T115" fmla="*/ 1369 h 1731"/>
                <a:gd name="T116" fmla="*/ 1053 w 1493"/>
                <a:gd name="T117" fmla="*/ 1478 h 1731"/>
                <a:gd name="T118" fmla="*/ 1047 w 1493"/>
                <a:gd name="T119" fmla="*/ 1570 h 1731"/>
                <a:gd name="T120" fmla="*/ 1018 w 1493"/>
                <a:gd name="T121" fmla="*/ 1623 h 1731"/>
                <a:gd name="T122" fmla="*/ 1011 w 1493"/>
                <a:gd name="T123" fmla="*/ 1696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3" h="1731">
                  <a:moveTo>
                    <a:pt x="984" y="1731"/>
                  </a:moveTo>
                  <a:lnTo>
                    <a:pt x="980" y="1725"/>
                  </a:lnTo>
                  <a:lnTo>
                    <a:pt x="975" y="1721"/>
                  </a:lnTo>
                  <a:lnTo>
                    <a:pt x="971" y="1715"/>
                  </a:lnTo>
                  <a:lnTo>
                    <a:pt x="968" y="1710"/>
                  </a:lnTo>
                  <a:lnTo>
                    <a:pt x="963" y="1697"/>
                  </a:lnTo>
                  <a:lnTo>
                    <a:pt x="958" y="1681"/>
                  </a:lnTo>
                  <a:lnTo>
                    <a:pt x="954" y="1667"/>
                  </a:lnTo>
                  <a:lnTo>
                    <a:pt x="950" y="1656"/>
                  </a:lnTo>
                  <a:lnTo>
                    <a:pt x="946" y="1649"/>
                  </a:lnTo>
                  <a:lnTo>
                    <a:pt x="944" y="1642"/>
                  </a:lnTo>
                  <a:lnTo>
                    <a:pt x="942" y="1640"/>
                  </a:lnTo>
                  <a:lnTo>
                    <a:pt x="939" y="1637"/>
                  </a:lnTo>
                  <a:lnTo>
                    <a:pt x="936" y="1635"/>
                  </a:lnTo>
                  <a:lnTo>
                    <a:pt x="932" y="1634"/>
                  </a:lnTo>
                  <a:lnTo>
                    <a:pt x="924" y="1634"/>
                  </a:lnTo>
                  <a:lnTo>
                    <a:pt x="914" y="1631"/>
                  </a:lnTo>
                  <a:lnTo>
                    <a:pt x="905" y="1630"/>
                  </a:lnTo>
                  <a:lnTo>
                    <a:pt x="894" y="1626"/>
                  </a:lnTo>
                  <a:lnTo>
                    <a:pt x="888" y="1624"/>
                  </a:lnTo>
                  <a:lnTo>
                    <a:pt x="882" y="1623"/>
                  </a:lnTo>
                  <a:lnTo>
                    <a:pt x="876" y="1623"/>
                  </a:lnTo>
                  <a:lnTo>
                    <a:pt x="870" y="1624"/>
                  </a:lnTo>
                  <a:lnTo>
                    <a:pt x="866" y="1627"/>
                  </a:lnTo>
                  <a:lnTo>
                    <a:pt x="860" y="1630"/>
                  </a:lnTo>
                  <a:lnTo>
                    <a:pt x="856" y="1634"/>
                  </a:lnTo>
                  <a:lnTo>
                    <a:pt x="852" y="1639"/>
                  </a:lnTo>
                  <a:lnTo>
                    <a:pt x="845" y="1647"/>
                  </a:lnTo>
                  <a:lnTo>
                    <a:pt x="839" y="1653"/>
                  </a:lnTo>
                  <a:lnTo>
                    <a:pt x="836" y="1655"/>
                  </a:lnTo>
                  <a:lnTo>
                    <a:pt x="833" y="1656"/>
                  </a:lnTo>
                  <a:lnTo>
                    <a:pt x="831" y="1656"/>
                  </a:lnTo>
                  <a:lnTo>
                    <a:pt x="829" y="1655"/>
                  </a:lnTo>
                  <a:lnTo>
                    <a:pt x="825" y="1652"/>
                  </a:lnTo>
                  <a:lnTo>
                    <a:pt x="819" y="1648"/>
                  </a:lnTo>
                  <a:lnTo>
                    <a:pt x="817" y="1647"/>
                  </a:lnTo>
                  <a:lnTo>
                    <a:pt x="813" y="1646"/>
                  </a:lnTo>
                  <a:lnTo>
                    <a:pt x="810" y="1647"/>
                  </a:lnTo>
                  <a:lnTo>
                    <a:pt x="807" y="1649"/>
                  </a:lnTo>
                  <a:lnTo>
                    <a:pt x="801" y="1656"/>
                  </a:lnTo>
                  <a:lnTo>
                    <a:pt x="797" y="1664"/>
                  </a:lnTo>
                  <a:lnTo>
                    <a:pt x="793" y="1671"/>
                  </a:lnTo>
                  <a:lnTo>
                    <a:pt x="791" y="1675"/>
                  </a:lnTo>
                  <a:lnTo>
                    <a:pt x="787" y="1678"/>
                  </a:lnTo>
                  <a:lnTo>
                    <a:pt x="779" y="1679"/>
                  </a:lnTo>
                  <a:lnTo>
                    <a:pt x="769" y="1680"/>
                  </a:lnTo>
                  <a:lnTo>
                    <a:pt x="761" y="1680"/>
                  </a:lnTo>
                  <a:lnTo>
                    <a:pt x="750" y="1683"/>
                  </a:lnTo>
                  <a:lnTo>
                    <a:pt x="742" y="1686"/>
                  </a:lnTo>
                  <a:lnTo>
                    <a:pt x="737" y="1689"/>
                  </a:lnTo>
                  <a:lnTo>
                    <a:pt x="736" y="1689"/>
                  </a:lnTo>
                  <a:lnTo>
                    <a:pt x="736" y="1685"/>
                  </a:lnTo>
                  <a:lnTo>
                    <a:pt x="736" y="1679"/>
                  </a:lnTo>
                  <a:lnTo>
                    <a:pt x="731" y="1673"/>
                  </a:lnTo>
                  <a:lnTo>
                    <a:pt x="725" y="1666"/>
                  </a:lnTo>
                  <a:lnTo>
                    <a:pt x="716" y="1659"/>
                  </a:lnTo>
                  <a:lnTo>
                    <a:pt x="706" y="1653"/>
                  </a:lnTo>
                  <a:lnTo>
                    <a:pt x="705" y="1649"/>
                  </a:lnTo>
                  <a:lnTo>
                    <a:pt x="704" y="1646"/>
                  </a:lnTo>
                  <a:lnTo>
                    <a:pt x="703" y="1642"/>
                  </a:lnTo>
                  <a:lnTo>
                    <a:pt x="703" y="1637"/>
                  </a:lnTo>
                  <a:lnTo>
                    <a:pt x="704" y="1626"/>
                  </a:lnTo>
                  <a:lnTo>
                    <a:pt x="704" y="1615"/>
                  </a:lnTo>
                  <a:lnTo>
                    <a:pt x="704" y="1610"/>
                  </a:lnTo>
                  <a:lnTo>
                    <a:pt x="703" y="1607"/>
                  </a:lnTo>
                  <a:lnTo>
                    <a:pt x="702" y="1603"/>
                  </a:lnTo>
                  <a:lnTo>
                    <a:pt x="699" y="1599"/>
                  </a:lnTo>
                  <a:lnTo>
                    <a:pt x="696" y="1597"/>
                  </a:lnTo>
                  <a:lnTo>
                    <a:pt x="692" y="1596"/>
                  </a:lnTo>
                  <a:lnTo>
                    <a:pt x="687" y="1596"/>
                  </a:lnTo>
                  <a:lnTo>
                    <a:pt x="682" y="1595"/>
                  </a:lnTo>
                  <a:lnTo>
                    <a:pt x="681" y="1589"/>
                  </a:lnTo>
                  <a:lnTo>
                    <a:pt x="681" y="1577"/>
                  </a:lnTo>
                  <a:lnTo>
                    <a:pt x="675" y="1571"/>
                  </a:lnTo>
                  <a:lnTo>
                    <a:pt x="671" y="1567"/>
                  </a:lnTo>
                  <a:lnTo>
                    <a:pt x="669" y="1557"/>
                  </a:lnTo>
                  <a:lnTo>
                    <a:pt x="667" y="1541"/>
                  </a:lnTo>
                  <a:lnTo>
                    <a:pt x="666" y="1539"/>
                  </a:lnTo>
                  <a:lnTo>
                    <a:pt x="663" y="1536"/>
                  </a:lnTo>
                  <a:lnTo>
                    <a:pt x="662" y="1535"/>
                  </a:lnTo>
                  <a:lnTo>
                    <a:pt x="660" y="1534"/>
                  </a:lnTo>
                  <a:lnTo>
                    <a:pt x="654" y="1534"/>
                  </a:lnTo>
                  <a:lnTo>
                    <a:pt x="649" y="1534"/>
                  </a:lnTo>
                  <a:lnTo>
                    <a:pt x="646" y="1535"/>
                  </a:lnTo>
                  <a:lnTo>
                    <a:pt x="642" y="1538"/>
                  </a:lnTo>
                  <a:lnTo>
                    <a:pt x="637" y="1540"/>
                  </a:lnTo>
                  <a:lnTo>
                    <a:pt x="634" y="1542"/>
                  </a:lnTo>
                  <a:lnTo>
                    <a:pt x="629" y="1548"/>
                  </a:lnTo>
                  <a:lnTo>
                    <a:pt x="624" y="1555"/>
                  </a:lnTo>
                  <a:lnTo>
                    <a:pt x="622" y="1563"/>
                  </a:lnTo>
                  <a:lnTo>
                    <a:pt x="619" y="1571"/>
                  </a:lnTo>
                  <a:lnTo>
                    <a:pt x="616" y="1586"/>
                  </a:lnTo>
                  <a:lnTo>
                    <a:pt x="612" y="1598"/>
                  </a:lnTo>
                  <a:lnTo>
                    <a:pt x="611" y="1603"/>
                  </a:lnTo>
                  <a:lnTo>
                    <a:pt x="609" y="1607"/>
                  </a:lnTo>
                  <a:lnTo>
                    <a:pt x="606" y="1608"/>
                  </a:lnTo>
                  <a:lnTo>
                    <a:pt x="604" y="1609"/>
                  </a:lnTo>
                  <a:lnTo>
                    <a:pt x="602" y="1609"/>
                  </a:lnTo>
                  <a:lnTo>
                    <a:pt x="599" y="1608"/>
                  </a:lnTo>
                  <a:lnTo>
                    <a:pt x="596" y="1607"/>
                  </a:lnTo>
                  <a:lnTo>
                    <a:pt x="593" y="1604"/>
                  </a:lnTo>
                  <a:lnTo>
                    <a:pt x="590" y="1603"/>
                  </a:lnTo>
                  <a:lnTo>
                    <a:pt x="586" y="1604"/>
                  </a:lnTo>
                  <a:lnTo>
                    <a:pt x="581" y="1607"/>
                  </a:lnTo>
                  <a:lnTo>
                    <a:pt x="577" y="1610"/>
                  </a:lnTo>
                  <a:lnTo>
                    <a:pt x="567" y="1621"/>
                  </a:lnTo>
                  <a:lnTo>
                    <a:pt x="560" y="1631"/>
                  </a:lnTo>
                  <a:lnTo>
                    <a:pt x="554" y="1642"/>
                  </a:lnTo>
                  <a:lnTo>
                    <a:pt x="547" y="1652"/>
                  </a:lnTo>
                  <a:lnTo>
                    <a:pt x="542" y="1655"/>
                  </a:lnTo>
                  <a:lnTo>
                    <a:pt x="537" y="1659"/>
                  </a:lnTo>
                  <a:lnTo>
                    <a:pt x="533" y="1661"/>
                  </a:lnTo>
                  <a:lnTo>
                    <a:pt x="527" y="1664"/>
                  </a:lnTo>
                  <a:lnTo>
                    <a:pt x="515" y="1665"/>
                  </a:lnTo>
                  <a:lnTo>
                    <a:pt x="504" y="1666"/>
                  </a:lnTo>
                  <a:lnTo>
                    <a:pt x="499" y="1665"/>
                  </a:lnTo>
                  <a:lnTo>
                    <a:pt x="496" y="1664"/>
                  </a:lnTo>
                  <a:lnTo>
                    <a:pt x="493" y="1661"/>
                  </a:lnTo>
                  <a:lnTo>
                    <a:pt x="491" y="1659"/>
                  </a:lnTo>
                  <a:lnTo>
                    <a:pt x="491" y="1653"/>
                  </a:lnTo>
                  <a:lnTo>
                    <a:pt x="490" y="1649"/>
                  </a:lnTo>
                  <a:lnTo>
                    <a:pt x="488" y="1646"/>
                  </a:lnTo>
                  <a:lnTo>
                    <a:pt x="484" y="1642"/>
                  </a:lnTo>
                  <a:lnTo>
                    <a:pt x="480" y="1640"/>
                  </a:lnTo>
                  <a:lnTo>
                    <a:pt x="476" y="1639"/>
                  </a:lnTo>
                  <a:lnTo>
                    <a:pt x="469" y="1637"/>
                  </a:lnTo>
                  <a:lnTo>
                    <a:pt x="460" y="1637"/>
                  </a:lnTo>
                  <a:lnTo>
                    <a:pt x="444" y="1637"/>
                  </a:lnTo>
                  <a:lnTo>
                    <a:pt x="429" y="1640"/>
                  </a:lnTo>
                  <a:lnTo>
                    <a:pt x="416" y="1642"/>
                  </a:lnTo>
                  <a:lnTo>
                    <a:pt x="406" y="1645"/>
                  </a:lnTo>
                  <a:lnTo>
                    <a:pt x="401" y="1645"/>
                  </a:lnTo>
                  <a:lnTo>
                    <a:pt x="397" y="1645"/>
                  </a:lnTo>
                  <a:lnTo>
                    <a:pt x="392" y="1643"/>
                  </a:lnTo>
                  <a:lnTo>
                    <a:pt x="389" y="1640"/>
                  </a:lnTo>
                  <a:lnTo>
                    <a:pt x="385" y="1636"/>
                  </a:lnTo>
                  <a:lnTo>
                    <a:pt x="383" y="1633"/>
                  </a:lnTo>
                  <a:lnTo>
                    <a:pt x="382" y="1629"/>
                  </a:lnTo>
                  <a:lnTo>
                    <a:pt x="381" y="1626"/>
                  </a:lnTo>
                  <a:lnTo>
                    <a:pt x="382" y="1623"/>
                  </a:lnTo>
                  <a:lnTo>
                    <a:pt x="382" y="1620"/>
                  </a:lnTo>
                  <a:lnTo>
                    <a:pt x="384" y="1617"/>
                  </a:lnTo>
                  <a:lnTo>
                    <a:pt x="386" y="1615"/>
                  </a:lnTo>
                  <a:lnTo>
                    <a:pt x="391" y="1611"/>
                  </a:lnTo>
                  <a:lnTo>
                    <a:pt x="395" y="1608"/>
                  </a:lnTo>
                  <a:lnTo>
                    <a:pt x="395" y="1607"/>
                  </a:lnTo>
                  <a:lnTo>
                    <a:pt x="395" y="1604"/>
                  </a:lnTo>
                  <a:lnTo>
                    <a:pt x="395" y="1602"/>
                  </a:lnTo>
                  <a:lnTo>
                    <a:pt x="394" y="1598"/>
                  </a:lnTo>
                  <a:lnTo>
                    <a:pt x="390" y="1590"/>
                  </a:lnTo>
                  <a:lnTo>
                    <a:pt x="385" y="1579"/>
                  </a:lnTo>
                  <a:lnTo>
                    <a:pt x="381" y="1567"/>
                  </a:lnTo>
                  <a:lnTo>
                    <a:pt x="376" y="1553"/>
                  </a:lnTo>
                  <a:lnTo>
                    <a:pt x="371" y="1538"/>
                  </a:lnTo>
                  <a:lnTo>
                    <a:pt x="366" y="1521"/>
                  </a:lnTo>
                  <a:lnTo>
                    <a:pt x="362" y="1504"/>
                  </a:lnTo>
                  <a:lnTo>
                    <a:pt x="356" y="1490"/>
                  </a:lnTo>
                  <a:lnTo>
                    <a:pt x="348" y="1476"/>
                  </a:lnTo>
                  <a:lnTo>
                    <a:pt x="340" y="1465"/>
                  </a:lnTo>
                  <a:lnTo>
                    <a:pt x="332" y="1456"/>
                  </a:lnTo>
                  <a:lnTo>
                    <a:pt x="323" y="1447"/>
                  </a:lnTo>
                  <a:lnTo>
                    <a:pt x="319" y="1444"/>
                  </a:lnTo>
                  <a:lnTo>
                    <a:pt x="315" y="1439"/>
                  </a:lnTo>
                  <a:lnTo>
                    <a:pt x="312" y="1433"/>
                  </a:lnTo>
                  <a:lnTo>
                    <a:pt x="309" y="1428"/>
                  </a:lnTo>
                  <a:lnTo>
                    <a:pt x="307" y="1415"/>
                  </a:lnTo>
                  <a:lnTo>
                    <a:pt x="306" y="1404"/>
                  </a:lnTo>
                  <a:lnTo>
                    <a:pt x="306" y="1400"/>
                  </a:lnTo>
                  <a:lnTo>
                    <a:pt x="308" y="1395"/>
                  </a:lnTo>
                  <a:lnTo>
                    <a:pt x="310" y="1390"/>
                  </a:lnTo>
                  <a:lnTo>
                    <a:pt x="314" y="1387"/>
                  </a:lnTo>
                  <a:lnTo>
                    <a:pt x="322" y="1381"/>
                  </a:lnTo>
                  <a:lnTo>
                    <a:pt x="328" y="1374"/>
                  </a:lnTo>
                  <a:lnTo>
                    <a:pt x="331" y="1370"/>
                  </a:lnTo>
                  <a:lnTo>
                    <a:pt x="332" y="1365"/>
                  </a:lnTo>
                  <a:lnTo>
                    <a:pt x="331" y="1362"/>
                  </a:lnTo>
                  <a:lnTo>
                    <a:pt x="331" y="1358"/>
                  </a:lnTo>
                  <a:lnTo>
                    <a:pt x="327" y="1350"/>
                  </a:lnTo>
                  <a:lnTo>
                    <a:pt x="323" y="1344"/>
                  </a:lnTo>
                  <a:lnTo>
                    <a:pt x="321" y="1337"/>
                  </a:lnTo>
                  <a:lnTo>
                    <a:pt x="321" y="1328"/>
                  </a:lnTo>
                  <a:lnTo>
                    <a:pt x="321" y="1325"/>
                  </a:lnTo>
                  <a:lnTo>
                    <a:pt x="320" y="1320"/>
                  </a:lnTo>
                  <a:lnTo>
                    <a:pt x="319" y="1315"/>
                  </a:lnTo>
                  <a:lnTo>
                    <a:pt x="315" y="1309"/>
                  </a:lnTo>
                  <a:lnTo>
                    <a:pt x="312" y="1305"/>
                  </a:lnTo>
                  <a:lnTo>
                    <a:pt x="307" y="1301"/>
                  </a:lnTo>
                  <a:lnTo>
                    <a:pt x="303" y="1299"/>
                  </a:lnTo>
                  <a:lnTo>
                    <a:pt x="299" y="1296"/>
                  </a:lnTo>
                  <a:lnTo>
                    <a:pt x="294" y="1296"/>
                  </a:lnTo>
                  <a:lnTo>
                    <a:pt x="289" y="1297"/>
                  </a:lnTo>
                  <a:lnTo>
                    <a:pt x="284" y="1300"/>
                  </a:lnTo>
                  <a:lnTo>
                    <a:pt x="281" y="1305"/>
                  </a:lnTo>
                  <a:lnTo>
                    <a:pt x="272" y="1312"/>
                  </a:lnTo>
                  <a:lnTo>
                    <a:pt x="265" y="1317"/>
                  </a:lnTo>
                  <a:lnTo>
                    <a:pt x="263" y="1318"/>
                  </a:lnTo>
                  <a:lnTo>
                    <a:pt x="260" y="1318"/>
                  </a:lnTo>
                  <a:lnTo>
                    <a:pt x="258" y="1318"/>
                  </a:lnTo>
                  <a:lnTo>
                    <a:pt x="256" y="1317"/>
                  </a:lnTo>
                  <a:lnTo>
                    <a:pt x="253" y="1313"/>
                  </a:lnTo>
                  <a:lnTo>
                    <a:pt x="250" y="1309"/>
                  </a:lnTo>
                  <a:lnTo>
                    <a:pt x="247" y="1308"/>
                  </a:lnTo>
                  <a:lnTo>
                    <a:pt x="244" y="1307"/>
                  </a:lnTo>
                  <a:lnTo>
                    <a:pt x="240" y="1307"/>
                  </a:lnTo>
                  <a:lnTo>
                    <a:pt x="236" y="1308"/>
                  </a:lnTo>
                  <a:lnTo>
                    <a:pt x="231" y="1309"/>
                  </a:lnTo>
                  <a:lnTo>
                    <a:pt x="228" y="1312"/>
                  </a:lnTo>
                  <a:lnTo>
                    <a:pt x="226" y="1314"/>
                  </a:lnTo>
                  <a:lnTo>
                    <a:pt x="225" y="1318"/>
                  </a:lnTo>
                  <a:lnTo>
                    <a:pt x="222" y="1320"/>
                  </a:lnTo>
                  <a:lnTo>
                    <a:pt x="220" y="1322"/>
                  </a:lnTo>
                  <a:lnTo>
                    <a:pt x="215" y="1325"/>
                  </a:lnTo>
                  <a:lnTo>
                    <a:pt x="209" y="1326"/>
                  </a:lnTo>
                  <a:lnTo>
                    <a:pt x="202" y="1326"/>
                  </a:lnTo>
                  <a:lnTo>
                    <a:pt x="195" y="1325"/>
                  </a:lnTo>
                  <a:lnTo>
                    <a:pt x="190" y="1322"/>
                  </a:lnTo>
                  <a:lnTo>
                    <a:pt x="187" y="1320"/>
                  </a:lnTo>
                  <a:lnTo>
                    <a:pt x="183" y="1317"/>
                  </a:lnTo>
                  <a:lnTo>
                    <a:pt x="181" y="1314"/>
                  </a:lnTo>
                  <a:lnTo>
                    <a:pt x="182" y="1311"/>
                  </a:lnTo>
                  <a:lnTo>
                    <a:pt x="188" y="1305"/>
                  </a:lnTo>
                  <a:lnTo>
                    <a:pt x="190" y="1301"/>
                  </a:lnTo>
                  <a:lnTo>
                    <a:pt x="194" y="1297"/>
                  </a:lnTo>
                  <a:lnTo>
                    <a:pt x="195" y="1293"/>
                  </a:lnTo>
                  <a:lnTo>
                    <a:pt x="196" y="1288"/>
                  </a:lnTo>
                  <a:lnTo>
                    <a:pt x="197" y="1283"/>
                  </a:lnTo>
                  <a:lnTo>
                    <a:pt x="196" y="1277"/>
                  </a:lnTo>
                  <a:lnTo>
                    <a:pt x="196" y="1274"/>
                  </a:lnTo>
                  <a:lnTo>
                    <a:pt x="194" y="1269"/>
                  </a:lnTo>
                  <a:lnTo>
                    <a:pt x="192" y="1259"/>
                  </a:lnTo>
                  <a:lnTo>
                    <a:pt x="189" y="1250"/>
                  </a:lnTo>
                  <a:lnTo>
                    <a:pt x="188" y="1238"/>
                  </a:lnTo>
                  <a:lnTo>
                    <a:pt x="184" y="1225"/>
                  </a:lnTo>
                  <a:lnTo>
                    <a:pt x="183" y="1218"/>
                  </a:lnTo>
                  <a:lnTo>
                    <a:pt x="183" y="1212"/>
                  </a:lnTo>
                  <a:lnTo>
                    <a:pt x="182" y="1205"/>
                  </a:lnTo>
                  <a:lnTo>
                    <a:pt x="183" y="1199"/>
                  </a:lnTo>
                  <a:lnTo>
                    <a:pt x="187" y="1188"/>
                  </a:lnTo>
                  <a:lnTo>
                    <a:pt x="188" y="1177"/>
                  </a:lnTo>
                  <a:lnTo>
                    <a:pt x="188" y="1172"/>
                  </a:lnTo>
                  <a:lnTo>
                    <a:pt x="187" y="1167"/>
                  </a:lnTo>
                  <a:lnTo>
                    <a:pt x="184" y="1161"/>
                  </a:lnTo>
                  <a:lnTo>
                    <a:pt x="181" y="1155"/>
                  </a:lnTo>
                  <a:lnTo>
                    <a:pt x="171" y="1147"/>
                  </a:lnTo>
                  <a:lnTo>
                    <a:pt x="165" y="1139"/>
                  </a:lnTo>
                  <a:lnTo>
                    <a:pt x="163" y="1137"/>
                  </a:lnTo>
                  <a:lnTo>
                    <a:pt x="161" y="1132"/>
                  </a:lnTo>
                  <a:lnTo>
                    <a:pt x="158" y="1128"/>
                  </a:lnTo>
                  <a:lnTo>
                    <a:pt x="157" y="1122"/>
                  </a:lnTo>
                  <a:lnTo>
                    <a:pt x="152" y="1107"/>
                  </a:lnTo>
                  <a:lnTo>
                    <a:pt x="146" y="1093"/>
                  </a:lnTo>
                  <a:lnTo>
                    <a:pt x="142" y="1087"/>
                  </a:lnTo>
                  <a:lnTo>
                    <a:pt x="138" y="1081"/>
                  </a:lnTo>
                  <a:lnTo>
                    <a:pt x="133" y="1076"/>
                  </a:lnTo>
                  <a:lnTo>
                    <a:pt x="129" y="1073"/>
                  </a:lnTo>
                  <a:lnTo>
                    <a:pt x="119" y="1066"/>
                  </a:lnTo>
                  <a:lnTo>
                    <a:pt x="112" y="1057"/>
                  </a:lnTo>
                  <a:lnTo>
                    <a:pt x="107" y="1049"/>
                  </a:lnTo>
                  <a:lnTo>
                    <a:pt x="102" y="1042"/>
                  </a:lnTo>
                  <a:lnTo>
                    <a:pt x="100" y="1040"/>
                  </a:lnTo>
                  <a:lnTo>
                    <a:pt x="98" y="1037"/>
                  </a:lnTo>
                  <a:lnTo>
                    <a:pt x="95" y="1037"/>
                  </a:lnTo>
                  <a:lnTo>
                    <a:pt x="93" y="1036"/>
                  </a:lnTo>
                  <a:lnTo>
                    <a:pt x="89" y="1037"/>
                  </a:lnTo>
                  <a:lnTo>
                    <a:pt x="85" y="1040"/>
                  </a:lnTo>
                  <a:lnTo>
                    <a:pt x="82" y="1040"/>
                  </a:lnTo>
                  <a:lnTo>
                    <a:pt x="81" y="1040"/>
                  </a:lnTo>
                  <a:lnTo>
                    <a:pt x="80" y="1038"/>
                  </a:lnTo>
                  <a:lnTo>
                    <a:pt x="80" y="1036"/>
                  </a:lnTo>
                  <a:lnTo>
                    <a:pt x="80" y="1031"/>
                  </a:lnTo>
                  <a:lnTo>
                    <a:pt x="80" y="1025"/>
                  </a:lnTo>
                  <a:lnTo>
                    <a:pt x="80" y="1022"/>
                  </a:lnTo>
                  <a:lnTo>
                    <a:pt x="79" y="1019"/>
                  </a:lnTo>
                  <a:lnTo>
                    <a:pt x="76" y="1017"/>
                  </a:lnTo>
                  <a:lnTo>
                    <a:pt x="74" y="1016"/>
                  </a:lnTo>
                  <a:lnTo>
                    <a:pt x="68" y="1013"/>
                  </a:lnTo>
                  <a:lnTo>
                    <a:pt x="60" y="1011"/>
                  </a:lnTo>
                  <a:lnTo>
                    <a:pt x="54" y="1011"/>
                  </a:lnTo>
                  <a:lnTo>
                    <a:pt x="49" y="1010"/>
                  </a:lnTo>
                  <a:lnTo>
                    <a:pt x="43" y="1007"/>
                  </a:lnTo>
                  <a:lnTo>
                    <a:pt x="37" y="1005"/>
                  </a:lnTo>
                  <a:lnTo>
                    <a:pt x="31" y="1000"/>
                  </a:lnTo>
                  <a:lnTo>
                    <a:pt x="25" y="996"/>
                  </a:lnTo>
                  <a:lnTo>
                    <a:pt x="19" y="988"/>
                  </a:lnTo>
                  <a:lnTo>
                    <a:pt x="13" y="980"/>
                  </a:lnTo>
                  <a:lnTo>
                    <a:pt x="8" y="971"/>
                  </a:lnTo>
                  <a:lnTo>
                    <a:pt x="5" y="961"/>
                  </a:lnTo>
                  <a:lnTo>
                    <a:pt x="1" y="952"/>
                  </a:lnTo>
                  <a:lnTo>
                    <a:pt x="0" y="942"/>
                  </a:lnTo>
                  <a:lnTo>
                    <a:pt x="0" y="934"/>
                  </a:lnTo>
                  <a:lnTo>
                    <a:pt x="1" y="927"/>
                  </a:lnTo>
                  <a:lnTo>
                    <a:pt x="3" y="921"/>
                  </a:lnTo>
                  <a:lnTo>
                    <a:pt x="5" y="917"/>
                  </a:lnTo>
                  <a:lnTo>
                    <a:pt x="10" y="914"/>
                  </a:lnTo>
                  <a:lnTo>
                    <a:pt x="12" y="910"/>
                  </a:lnTo>
                  <a:lnTo>
                    <a:pt x="12" y="906"/>
                  </a:lnTo>
                  <a:lnTo>
                    <a:pt x="11" y="902"/>
                  </a:lnTo>
                  <a:lnTo>
                    <a:pt x="11" y="898"/>
                  </a:lnTo>
                  <a:lnTo>
                    <a:pt x="11" y="896"/>
                  </a:lnTo>
                  <a:lnTo>
                    <a:pt x="12" y="892"/>
                  </a:lnTo>
                  <a:lnTo>
                    <a:pt x="13" y="890"/>
                  </a:lnTo>
                  <a:lnTo>
                    <a:pt x="16" y="887"/>
                  </a:lnTo>
                  <a:lnTo>
                    <a:pt x="19" y="885"/>
                  </a:lnTo>
                  <a:lnTo>
                    <a:pt x="23" y="884"/>
                  </a:lnTo>
                  <a:lnTo>
                    <a:pt x="27" y="883"/>
                  </a:lnTo>
                  <a:lnTo>
                    <a:pt x="38" y="881"/>
                  </a:lnTo>
                  <a:lnTo>
                    <a:pt x="47" y="879"/>
                  </a:lnTo>
                  <a:lnTo>
                    <a:pt x="50" y="876"/>
                  </a:lnTo>
                  <a:lnTo>
                    <a:pt x="54" y="872"/>
                  </a:lnTo>
                  <a:lnTo>
                    <a:pt x="56" y="867"/>
                  </a:lnTo>
                  <a:lnTo>
                    <a:pt x="58" y="860"/>
                  </a:lnTo>
                  <a:lnTo>
                    <a:pt x="63" y="842"/>
                  </a:lnTo>
                  <a:lnTo>
                    <a:pt x="67" y="832"/>
                  </a:lnTo>
                  <a:lnTo>
                    <a:pt x="69" y="828"/>
                  </a:lnTo>
                  <a:lnTo>
                    <a:pt x="71" y="824"/>
                  </a:lnTo>
                  <a:lnTo>
                    <a:pt x="75" y="822"/>
                  </a:lnTo>
                  <a:lnTo>
                    <a:pt x="80" y="818"/>
                  </a:lnTo>
                  <a:lnTo>
                    <a:pt x="88" y="811"/>
                  </a:lnTo>
                  <a:lnTo>
                    <a:pt x="96" y="802"/>
                  </a:lnTo>
                  <a:lnTo>
                    <a:pt x="104" y="790"/>
                  </a:lnTo>
                  <a:lnTo>
                    <a:pt x="107" y="782"/>
                  </a:lnTo>
                  <a:lnTo>
                    <a:pt x="108" y="778"/>
                  </a:lnTo>
                  <a:lnTo>
                    <a:pt x="111" y="776"/>
                  </a:lnTo>
                  <a:lnTo>
                    <a:pt x="113" y="773"/>
                  </a:lnTo>
                  <a:lnTo>
                    <a:pt x="117" y="771"/>
                  </a:lnTo>
                  <a:lnTo>
                    <a:pt x="120" y="770"/>
                  </a:lnTo>
                  <a:lnTo>
                    <a:pt x="124" y="769"/>
                  </a:lnTo>
                  <a:lnTo>
                    <a:pt x="129" y="767"/>
                  </a:lnTo>
                  <a:lnTo>
                    <a:pt x="134" y="767"/>
                  </a:lnTo>
                  <a:lnTo>
                    <a:pt x="143" y="767"/>
                  </a:lnTo>
                  <a:lnTo>
                    <a:pt x="150" y="765"/>
                  </a:lnTo>
                  <a:lnTo>
                    <a:pt x="153" y="761"/>
                  </a:lnTo>
                  <a:lnTo>
                    <a:pt x="156" y="758"/>
                  </a:lnTo>
                  <a:lnTo>
                    <a:pt x="158" y="754"/>
                  </a:lnTo>
                  <a:lnTo>
                    <a:pt x="162" y="752"/>
                  </a:lnTo>
                  <a:lnTo>
                    <a:pt x="167" y="751"/>
                  </a:lnTo>
                  <a:lnTo>
                    <a:pt x="171" y="751"/>
                  </a:lnTo>
                  <a:lnTo>
                    <a:pt x="176" y="750"/>
                  </a:lnTo>
                  <a:lnTo>
                    <a:pt x="178" y="747"/>
                  </a:lnTo>
                  <a:lnTo>
                    <a:pt x="180" y="745"/>
                  </a:lnTo>
                  <a:lnTo>
                    <a:pt x="181" y="742"/>
                  </a:lnTo>
                  <a:lnTo>
                    <a:pt x="181" y="739"/>
                  </a:lnTo>
                  <a:lnTo>
                    <a:pt x="180" y="735"/>
                  </a:lnTo>
                  <a:lnTo>
                    <a:pt x="180" y="731"/>
                  </a:lnTo>
                  <a:lnTo>
                    <a:pt x="180" y="726"/>
                  </a:lnTo>
                  <a:lnTo>
                    <a:pt x="181" y="721"/>
                  </a:lnTo>
                  <a:lnTo>
                    <a:pt x="183" y="716"/>
                  </a:lnTo>
                  <a:lnTo>
                    <a:pt x="187" y="713"/>
                  </a:lnTo>
                  <a:lnTo>
                    <a:pt x="192" y="709"/>
                  </a:lnTo>
                  <a:lnTo>
                    <a:pt x="197" y="706"/>
                  </a:lnTo>
                  <a:lnTo>
                    <a:pt x="203" y="702"/>
                  </a:lnTo>
                  <a:lnTo>
                    <a:pt x="211" y="698"/>
                  </a:lnTo>
                  <a:lnTo>
                    <a:pt x="219" y="695"/>
                  </a:lnTo>
                  <a:lnTo>
                    <a:pt x="226" y="690"/>
                  </a:lnTo>
                  <a:lnTo>
                    <a:pt x="233" y="684"/>
                  </a:lnTo>
                  <a:lnTo>
                    <a:pt x="240" y="678"/>
                  </a:lnTo>
                  <a:lnTo>
                    <a:pt x="245" y="672"/>
                  </a:lnTo>
                  <a:lnTo>
                    <a:pt x="249" y="666"/>
                  </a:lnTo>
                  <a:lnTo>
                    <a:pt x="249" y="660"/>
                  </a:lnTo>
                  <a:lnTo>
                    <a:pt x="247" y="650"/>
                  </a:lnTo>
                  <a:lnTo>
                    <a:pt x="246" y="638"/>
                  </a:lnTo>
                  <a:lnTo>
                    <a:pt x="247" y="633"/>
                  </a:lnTo>
                  <a:lnTo>
                    <a:pt x="247" y="627"/>
                  </a:lnTo>
                  <a:lnTo>
                    <a:pt x="250" y="622"/>
                  </a:lnTo>
                  <a:lnTo>
                    <a:pt x="252" y="618"/>
                  </a:lnTo>
                  <a:lnTo>
                    <a:pt x="266" y="602"/>
                  </a:lnTo>
                  <a:lnTo>
                    <a:pt x="276" y="589"/>
                  </a:lnTo>
                  <a:lnTo>
                    <a:pt x="277" y="582"/>
                  </a:lnTo>
                  <a:lnTo>
                    <a:pt x="281" y="577"/>
                  </a:lnTo>
                  <a:lnTo>
                    <a:pt x="284" y="572"/>
                  </a:lnTo>
                  <a:lnTo>
                    <a:pt x="288" y="570"/>
                  </a:lnTo>
                  <a:lnTo>
                    <a:pt x="291" y="567"/>
                  </a:lnTo>
                  <a:lnTo>
                    <a:pt x="294" y="562"/>
                  </a:lnTo>
                  <a:lnTo>
                    <a:pt x="295" y="553"/>
                  </a:lnTo>
                  <a:lnTo>
                    <a:pt x="294" y="543"/>
                  </a:lnTo>
                  <a:lnTo>
                    <a:pt x="290" y="532"/>
                  </a:lnTo>
                  <a:lnTo>
                    <a:pt x="283" y="520"/>
                  </a:lnTo>
                  <a:lnTo>
                    <a:pt x="280" y="515"/>
                  </a:lnTo>
                  <a:lnTo>
                    <a:pt x="277" y="509"/>
                  </a:lnTo>
                  <a:lnTo>
                    <a:pt x="275" y="505"/>
                  </a:lnTo>
                  <a:lnTo>
                    <a:pt x="274" y="499"/>
                  </a:lnTo>
                  <a:lnTo>
                    <a:pt x="275" y="488"/>
                  </a:lnTo>
                  <a:lnTo>
                    <a:pt x="276" y="480"/>
                  </a:lnTo>
                  <a:lnTo>
                    <a:pt x="278" y="476"/>
                  </a:lnTo>
                  <a:lnTo>
                    <a:pt x="280" y="474"/>
                  </a:lnTo>
                  <a:lnTo>
                    <a:pt x="282" y="471"/>
                  </a:lnTo>
                  <a:lnTo>
                    <a:pt x="285" y="470"/>
                  </a:lnTo>
                  <a:lnTo>
                    <a:pt x="288" y="470"/>
                  </a:lnTo>
                  <a:lnTo>
                    <a:pt x="290" y="468"/>
                  </a:lnTo>
                  <a:lnTo>
                    <a:pt x="293" y="467"/>
                  </a:lnTo>
                  <a:lnTo>
                    <a:pt x="294" y="463"/>
                  </a:lnTo>
                  <a:lnTo>
                    <a:pt x="295" y="461"/>
                  </a:lnTo>
                  <a:lnTo>
                    <a:pt x="295" y="457"/>
                  </a:lnTo>
                  <a:lnTo>
                    <a:pt x="294" y="454"/>
                  </a:lnTo>
                  <a:lnTo>
                    <a:pt x="291" y="450"/>
                  </a:lnTo>
                  <a:lnTo>
                    <a:pt x="287" y="444"/>
                  </a:lnTo>
                  <a:lnTo>
                    <a:pt x="282" y="437"/>
                  </a:lnTo>
                  <a:lnTo>
                    <a:pt x="280" y="433"/>
                  </a:lnTo>
                  <a:lnTo>
                    <a:pt x="278" y="430"/>
                  </a:lnTo>
                  <a:lnTo>
                    <a:pt x="278" y="424"/>
                  </a:lnTo>
                  <a:lnTo>
                    <a:pt x="278" y="419"/>
                  </a:lnTo>
                  <a:lnTo>
                    <a:pt x="280" y="412"/>
                  </a:lnTo>
                  <a:lnTo>
                    <a:pt x="282" y="406"/>
                  </a:lnTo>
                  <a:lnTo>
                    <a:pt x="284" y="401"/>
                  </a:lnTo>
                  <a:lnTo>
                    <a:pt x="289" y="397"/>
                  </a:lnTo>
                  <a:lnTo>
                    <a:pt x="294" y="393"/>
                  </a:lnTo>
                  <a:lnTo>
                    <a:pt x="300" y="391"/>
                  </a:lnTo>
                  <a:lnTo>
                    <a:pt x="304" y="389"/>
                  </a:lnTo>
                  <a:lnTo>
                    <a:pt x="310" y="392"/>
                  </a:lnTo>
                  <a:lnTo>
                    <a:pt x="321" y="397"/>
                  </a:lnTo>
                  <a:lnTo>
                    <a:pt x="332" y="400"/>
                  </a:lnTo>
                  <a:lnTo>
                    <a:pt x="341" y="401"/>
                  </a:lnTo>
                  <a:lnTo>
                    <a:pt x="351" y="401"/>
                  </a:lnTo>
                  <a:lnTo>
                    <a:pt x="360" y="400"/>
                  </a:lnTo>
                  <a:lnTo>
                    <a:pt x="370" y="400"/>
                  </a:lnTo>
                  <a:lnTo>
                    <a:pt x="378" y="402"/>
                  </a:lnTo>
                  <a:lnTo>
                    <a:pt x="386" y="406"/>
                  </a:lnTo>
                  <a:lnTo>
                    <a:pt x="395" y="410"/>
                  </a:lnTo>
                  <a:lnTo>
                    <a:pt x="401" y="411"/>
                  </a:lnTo>
                  <a:lnTo>
                    <a:pt x="404" y="411"/>
                  </a:lnTo>
                  <a:lnTo>
                    <a:pt x="407" y="410"/>
                  </a:lnTo>
                  <a:lnTo>
                    <a:pt x="409" y="406"/>
                  </a:lnTo>
                  <a:lnTo>
                    <a:pt x="411" y="401"/>
                  </a:lnTo>
                  <a:lnTo>
                    <a:pt x="414" y="393"/>
                  </a:lnTo>
                  <a:lnTo>
                    <a:pt x="417" y="385"/>
                  </a:lnTo>
                  <a:lnTo>
                    <a:pt x="421" y="382"/>
                  </a:lnTo>
                  <a:lnTo>
                    <a:pt x="425" y="380"/>
                  </a:lnTo>
                  <a:lnTo>
                    <a:pt x="430" y="378"/>
                  </a:lnTo>
                  <a:lnTo>
                    <a:pt x="436" y="376"/>
                  </a:lnTo>
                  <a:lnTo>
                    <a:pt x="448" y="373"/>
                  </a:lnTo>
                  <a:lnTo>
                    <a:pt x="455" y="370"/>
                  </a:lnTo>
                  <a:lnTo>
                    <a:pt x="457" y="368"/>
                  </a:lnTo>
                  <a:lnTo>
                    <a:pt x="457" y="366"/>
                  </a:lnTo>
                  <a:lnTo>
                    <a:pt x="457" y="362"/>
                  </a:lnTo>
                  <a:lnTo>
                    <a:pt x="457" y="357"/>
                  </a:lnTo>
                  <a:lnTo>
                    <a:pt x="454" y="344"/>
                  </a:lnTo>
                  <a:lnTo>
                    <a:pt x="451" y="331"/>
                  </a:lnTo>
                  <a:lnTo>
                    <a:pt x="448" y="324"/>
                  </a:lnTo>
                  <a:lnTo>
                    <a:pt x="446" y="319"/>
                  </a:lnTo>
                  <a:lnTo>
                    <a:pt x="442" y="315"/>
                  </a:lnTo>
                  <a:lnTo>
                    <a:pt x="439" y="312"/>
                  </a:lnTo>
                  <a:lnTo>
                    <a:pt x="421" y="306"/>
                  </a:lnTo>
                  <a:lnTo>
                    <a:pt x="406" y="300"/>
                  </a:lnTo>
                  <a:lnTo>
                    <a:pt x="402" y="297"/>
                  </a:lnTo>
                  <a:lnTo>
                    <a:pt x="400" y="291"/>
                  </a:lnTo>
                  <a:lnTo>
                    <a:pt x="397" y="285"/>
                  </a:lnTo>
                  <a:lnTo>
                    <a:pt x="396" y="279"/>
                  </a:lnTo>
                  <a:lnTo>
                    <a:pt x="396" y="272"/>
                  </a:lnTo>
                  <a:lnTo>
                    <a:pt x="397" y="267"/>
                  </a:lnTo>
                  <a:lnTo>
                    <a:pt x="397" y="265"/>
                  </a:lnTo>
                  <a:lnTo>
                    <a:pt x="400" y="263"/>
                  </a:lnTo>
                  <a:lnTo>
                    <a:pt x="401" y="262"/>
                  </a:lnTo>
                  <a:lnTo>
                    <a:pt x="403" y="261"/>
                  </a:lnTo>
                  <a:lnTo>
                    <a:pt x="411" y="260"/>
                  </a:lnTo>
                  <a:lnTo>
                    <a:pt x="421" y="259"/>
                  </a:lnTo>
                  <a:lnTo>
                    <a:pt x="425" y="257"/>
                  </a:lnTo>
                  <a:lnTo>
                    <a:pt x="428" y="255"/>
                  </a:lnTo>
                  <a:lnTo>
                    <a:pt x="432" y="252"/>
                  </a:lnTo>
                  <a:lnTo>
                    <a:pt x="434" y="248"/>
                  </a:lnTo>
                  <a:lnTo>
                    <a:pt x="438" y="240"/>
                  </a:lnTo>
                  <a:lnTo>
                    <a:pt x="441" y="234"/>
                  </a:lnTo>
                  <a:lnTo>
                    <a:pt x="445" y="233"/>
                  </a:lnTo>
                  <a:lnTo>
                    <a:pt x="447" y="233"/>
                  </a:lnTo>
                  <a:lnTo>
                    <a:pt x="451" y="234"/>
                  </a:lnTo>
                  <a:lnTo>
                    <a:pt x="455" y="236"/>
                  </a:lnTo>
                  <a:lnTo>
                    <a:pt x="459" y="240"/>
                  </a:lnTo>
                  <a:lnTo>
                    <a:pt x="463" y="241"/>
                  </a:lnTo>
                  <a:lnTo>
                    <a:pt x="466" y="242"/>
                  </a:lnTo>
                  <a:lnTo>
                    <a:pt x="470" y="242"/>
                  </a:lnTo>
                  <a:lnTo>
                    <a:pt x="472" y="241"/>
                  </a:lnTo>
                  <a:lnTo>
                    <a:pt x="474" y="240"/>
                  </a:lnTo>
                  <a:lnTo>
                    <a:pt x="476" y="237"/>
                  </a:lnTo>
                  <a:lnTo>
                    <a:pt x="478" y="235"/>
                  </a:lnTo>
                  <a:lnTo>
                    <a:pt x="483" y="228"/>
                  </a:lnTo>
                  <a:lnTo>
                    <a:pt x="485" y="219"/>
                  </a:lnTo>
                  <a:lnTo>
                    <a:pt x="485" y="211"/>
                  </a:lnTo>
                  <a:lnTo>
                    <a:pt x="485" y="203"/>
                  </a:lnTo>
                  <a:lnTo>
                    <a:pt x="483" y="196"/>
                  </a:lnTo>
                  <a:lnTo>
                    <a:pt x="482" y="189"/>
                  </a:lnTo>
                  <a:lnTo>
                    <a:pt x="483" y="186"/>
                  </a:lnTo>
                  <a:lnTo>
                    <a:pt x="484" y="184"/>
                  </a:lnTo>
                  <a:lnTo>
                    <a:pt x="486" y="183"/>
                  </a:lnTo>
                  <a:lnTo>
                    <a:pt x="491" y="183"/>
                  </a:lnTo>
                  <a:lnTo>
                    <a:pt x="495" y="181"/>
                  </a:lnTo>
                  <a:lnTo>
                    <a:pt x="498" y="181"/>
                  </a:lnTo>
                  <a:lnTo>
                    <a:pt x="502" y="179"/>
                  </a:lnTo>
                  <a:lnTo>
                    <a:pt x="503" y="177"/>
                  </a:lnTo>
                  <a:lnTo>
                    <a:pt x="507" y="170"/>
                  </a:lnTo>
                  <a:lnTo>
                    <a:pt x="507" y="160"/>
                  </a:lnTo>
                  <a:lnTo>
                    <a:pt x="507" y="147"/>
                  </a:lnTo>
                  <a:lnTo>
                    <a:pt x="507" y="133"/>
                  </a:lnTo>
                  <a:lnTo>
                    <a:pt x="508" y="118"/>
                  </a:lnTo>
                  <a:lnTo>
                    <a:pt x="510" y="108"/>
                  </a:lnTo>
                  <a:lnTo>
                    <a:pt x="515" y="97"/>
                  </a:lnTo>
                  <a:lnTo>
                    <a:pt x="518" y="83"/>
                  </a:lnTo>
                  <a:lnTo>
                    <a:pt x="522" y="68"/>
                  </a:lnTo>
                  <a:lnTo>
                    <a:pt x="523" y="57"/>
                  </a:lnTo>
                  <a:lnTo>
                    <a:pt x="523" y="42"/>
                  </a:lnTo>
                  <a:lnTo>
                    <a:pt x="521" y="30"/>
                  </a:lnTo>
                  <a:lnTo>
                    <a:pt x="521" y="27"/>
                  </a:lnTo>
                  <a:lnTo>
                    <a:pt x="523" y="23"/>
                  </a:lnTo>
                  <a:lnTo>
                    <a:pt x="527" y="19"/>
                  </a:lnTo>
                  <a:lnTo>
                    <a:pt x="533" y="15"/>
                  </a:lnTo>
                  <a:lnTo>
                    <a:pt x="539" y="10"/>
                  </a:lnTo>
                  <a:lnTo>
                    <a:pt x="548" y="5"/>
                  </a:lnTo>
                  <a:lnTo>
                    <a:pt x="553" y="4"/>
                  </a:lnTo>
                  <a:lnTo>
                    <a:pt x="558" y="2"/>
                  </a:lnTo>
                  <a:lnTo>
                    <a:pt x="564" y="2"/>
                  </a:lnTo>
                  <a:lnTo>
                    <a:pt x="571" y="1"/>
                  </a:lnTo>
                  <a:lnTo>
                    <a:pt x="585" y="1"/>
                  </a:lnTo>
                  <a:lnTo>
                    <a:pt x="598" y="1"/>
                  </a:lnTo>
                  <a:lnTo>
                    <a:pt x="610" y="0"/>
                  </a:lnTo>
                  <a:lnTo>
                    <a:pt x="618" y="0"/>
                  </a:lnTo>
                  <a:lnTo>
                    <a:pt x="622" y="1"/>
                  </a:lnTo>
                  <a:lnTo>
                    <a:pt x="624" y="2"/>
                  </a:lnTo>
                  <a:lnTo>
                    <a:pt x="628" y="4"/>
                  </a:lnTo>
                  <a:lnTo>
                    <a:pt x="631" y="8"/>
                  </a:lnTo>
                  <a:lnTo>
                    <a:pt x="635" y="13"/>
                  </a:lnTo>
                  <a:lnTo>
                    <a:pt x="637" y="19"/>
                  </a:lnTo>
                  <a:lnTo>
                    <a:pt x="640" y="25"/>
                  </a:lnTo>
                  <a:lnTo>
                    <a:pt x="642" y="30"/>
                  </a:lnTo>
                  <a:lnTo>
                    <a:pt x="644" y="38"/>
                  </a:lnTo>
                  <a:lnTo>
                    <a:pt x="648" y="45"/>
                  </a:lnTo>
                  <a:lnTo>
                    <a:pt x="653" y="53"/>
                  </a:lnTo>
                  <a:lnTo>
                    <a:pt x="659" y="60"/>
                  </a:lnTo>
                  <a:lnTo>
                    <a:pt x="665" y="67"/>
                  </a:lnTo>
                  <a:lnTo>
                    <a:pt x="672" y="74"/>
                  </a:lnTo>
                  <a:lnTo>
                    <a:pt x="679" y="79"/>
                  </a:lnTo>
                  <a:lnTo>
                    <a:pt x="686" y="83"/>
                  </a:lnTo>
                  <a:lnTo>
                    <a:pt x="703" y="88"/>
                  </a:lnTo>
                  <a:lnTo>
                    <a:pt x="721" y="91"/>
                  </a:lnTo>
                  <a:lnTo>
                    <a:pt x="730" y="92"/>
                  </a:lnTo>
                  <a:lnTo>
                    <a:pt x="740" y="92"/>
                  </a:lnTo>
                  <a:lnTo>
                    <a:pt x="748" y="91"/>
                  </a:lnTo>
                  <a:lnTo>
                    <a:pt x="756" y="90"/>
                  </a:lnTo>
                  <a:lnTo>
                    <a:pt x="769" y="89"/>
                  </a:lnTo>
                  <a:lnTo>
                    <a:pt x="782" y="88"/>
                  </a:lnTo>
                  <a:lnTo>
                    <a:pt x="788" y="88"/>
                  </a:lnTo>
                  <a:lnTo>
                    <a:pt x="794" y="88"/>
                  </a:lnTo>
                  <a:lnTo>
                    <a:pt x="800" y="90"/>
                  </a:lnTo>
                  <a:lnTo>
                    <a:pt x="806" y="91"/>
                  </a:lnTo>
                  <a:lnTo>
                    <a:pt x="811" y="96"/>
                  </a:lnTo>
                  <a:lnTo>
                    <a:pt x="816" y="101"/>
                  </a:lnTo>
                  <a:lnTo>
                    <a:pt x="819" y="107"/>
                  </a:lnTo>
                  <a:lnTo>
                    <a:pt x="823" y="114"/>
                  </a:lnTo>
                  <a:lnTo>
                    <a:pt x="828" y="128"/>
                  </a:lnTo>
                  <a:lnTo>
                    <a:pt x="832" y="141"/>
                  </a:lnTo>
                  <a:lnTo>
                    <a:pt x="835" y="145"/>
                  </a:lnTo>
                  <a:lnTo>
                    <a:pt x="838" y="147"/>
                  </a:lnTo>
                  <a:lnTo>
                    <a:pt x="842" y="148"/>
                  </a:lnTo>
                  <a:lnTo>
                    <a:pt x="847" y="148"/>
                  </a:lnTo>
                  <a:lnTo>
                    <a:pt x="851" y="147"/>
                  </a:lnTo>
                  <a:lnTo>
                    <a:pt x="856" y="145"/>
                  </a:lnTo>
                  <a:lnTo>
                    <a:pt x="860" y="140"/>
                  </a:lnTo>
                  <a:lnTo>
                    <a:pt x="863" y="135"/>
                  </a:lnTo>
                  <a:lnTo>
                    <a:pt x="869" y="126"/>
                  </a:lnTo>
                  <a:lnTo>
                    <a:pt x="875" y="118"/>
                  </a:lnTo>
                  <a:lnTo>
                    <a:pt x="883" y="114"/>
                  </a:lnTo>
                  <a:lnTo>
                    <a:pt x="895" y="108"/>
                  </a:lnTo>
                  <a:lnTo>
                    <a:pt x="901" y="104"/>
                  </a:lnTo>
                  <a:lnTo>
                    <a:pt x="907" y="99"/>
                  </a:lnTo>
                  <a:lnTo>
                    <a:pt x="913" y="96"/>
                  </a:lnTo>
                  <a:lnTo>
                    <a:pt x="917" y="91"/>
                  </a:lnTo>
                  <a:lnTo>
                    <a:pt x="919" y="86"/>
                  </a:lnTo>
                  <a:lnTo>
                    <a:pt x="921" y="82"/>
                  </a:lnTo>
                  <a:lnTo>
                    <a:pt x="923" y="77"/>
                  </a:lnTo>
                  <a:lnTo>
                    <a:pt x="921" y="73"/>
                  </a:lnTo>
                  <a:lnTo>
                    <a:pt x="920" y="70"/>
                  </a:lnTo>
                  <a:lnTo>
                    <a:pt x="920" y="65"/>
                  </a:lnTo>
                  <a:lnTo>
                    <a:pt x="920" y="60"/>
                  </a:lnTo>
                  <a:lnTo>
                    <a:pt x="921" y="57"/>
                  </a:lnTo>
                  <a:lnTo>
                    <a:pt x="924" y="52"/>
                  </a:lnTo>
                  <a:lnTo>
                    <a:pt x="927" y="48"/>
                  </a:lnTo>
                  <a:lnTo>
                    <a:pt x="931" y="44"/>
                  </a:lnTo>
                  <a:lnTo>
                    <a:pt x="936" y="41"/>
                  </a:lnTo>
                  <a:lnTo>
                    <a:pt x="948" y="35"/>
                  </a:lnTo>
                  <a:lnTo>
                    <a:pt x="963" y="30"/>
                  </a:lnTo>
                  <a:lnTo>
                    <a:pt x="977" y="27"/>
                  </a:lnTo>
                  <a:lnTo>
                    <a:pt x="989" y="25"/>
                  </a:lnTo>
                  <a:lnTo>
                    <a:pt x="994" y="23"/>
                  </a:lnTo>
                  <a:lnTo>
                    <a:pt x="999" y="23"/>
                  </a:lnTo>
                  <a:lnTo>
                    <a:pt x="1003" y="25"/>
                  </a:lnTo>
                  <a:lnTo>
                    <a:pt x="1008" y="26"/>
                  </a:lnTo>
                  <a:lnTo>
                    <a:pt x="1012" y="29"/>
                  </a:lnTo>
                  <a:lnTo>
                    <a:pt x="1015" y="33"/>
                  </a:lnTo>
                  <a:lnTo>
                    <a:pt x="1018" y="39"/>
                  </a:lnTo>
                  <a:lnTo>
                    <a:pt x="1019" y="46"/>
                  </a:lnTo>
                  <a:lnTo>
                    <a:pt x="1020" y="63"/>
                  </a:lnTo>
                  <a:lnTo>
                    <a:pt x="1021" y="78"/>
                  </a:lnTo>
                  <a:lnTo>
                    <a:pt x="1021" y="86"/>
                  </a:lnTo>
                  <a:lnTo>
                    <a:pt x="1022" y="92"/>
                  </a:lnTo>
                  <a:lnTo>
                    <a:pt x="1024" y="98"/>
                  </a:lnTo>
                  <a:lnTo>
                    <a:pt x="1025" y="102"/>
                  </a:lnTo>
                  <a:lnTo>
                    <a:pt x="1028" y="105"/>
                  </a:lnTo>
                  <a:lnTo>
                    <a:pt x="1034" y="108"/>
                  </a:lnTo>
                  <a:lnTo>
                    <a:pt x="1040" y="111"/>
                  </a:lnTo>
                  <a:lnTo>
                    <a:pt x="1049" y="112"/>
                  </a:lnTo>
                  <a:lnTo>
                    <a:pt x="1058" y="115"/>
                  </a:lnTo>
                  <a:lnTo>
                    <a:pt x="1068" y="116"/>
                  </a:lnTo>
                  <a:lnTo>
                    <a:pt x="1076" y="116"/>
                  </a:lnTo>
                  <a:lnTo>
                    <a:pt x="1085" y="116"/>
                  </a:lnTo>
                  <a:lnTo>
                    <a:pt x="1094" y="116"/>
                  </a:lnTo>
                  <a:lnTo>
                    <a:pt x="1102" y="117"/>
                  </a:lnTo>
                  <a:lnTo>
                    <a:pt x="1108" y="120"/>
                  </a:lnTo>
                  <a:lnTo>
                    <a:pt x="1114" y="123"/>
                  </a:lnTo>
                  <a:lnTo>
                    <a:pt x="1120" y="136"/>
                  </a:lnTo>
                  <a:lnTo>
                    <a:pt x="1127" y="155"/>
                  </a:lnTo>
                  <a:lnTo>
                    <a:pt x="1127" y="156"/>
                  </a:lnTo>
                  <a:lnTo>
                    <a:pt x="1126" y="156"/>
                  </a:lnTo>
                  <a:lnTo>
                    <a:pt x="1115" y="161"/>
                  </a:lnTo>
                  <a:lnTo>
                    <a:pt x="1104" y="170"/>
                  </a:lnTo>
                  <a:lnTo>
                    <a:pt x="1100" y="174"/>
                  </a:lnTo>
                  <a:lnTo>
                    <a:pt x="1096" y="179"/>
                  </a:lnTo>
                  <a:lnTo>
                    <a:pt x="1094" y="183"/>
                  </a:lnTo>
                  <a:lnTo>
                    <a:pt x="1093" y="186"/>
                  </a:lnTo>
                  <a:lnTo>
                    <a:pt x="1091" y="193"/>
                  </a:lnTo>
                  <a:lnTo>
                    <a:pt x="1089" y="199"/>
                  </a:lnTo>
                  <a:lnTo>
                    <a:pt x="1087" y="202"/>
                  </a:lnTo>
                  <a:lnTo>
                    <a:pt x="1083" y="204"/>
                  </a:lnTo>
                  <a:lnTo>
                    <a:pt x="1080" y="205"/>
                  </a:lnTo>
                  <a:lnTo>
                    <a:pt x="1076" y="205"/>
                  </a:lnTo>
                  <a:lnTo>
                    <a:pt x="1065" y="206"/>
                  </a:lnTo>
                  <a:lnTo>
                    <a:pt x="1055" y="209"/>
                  </a:lnTo>
                  <a:lnTo>
                    <a:pt x="1049" y="211"/>
                  </a:lnTo>
                  <a:lnTo>
                    <a:pt x="1044" y="215"/>
                  </a:lnTo>
                  <a:lnTo>
                    <a:pt x="1038" y="218"/>
                  </a:lnTo>
                  <a:lnTo>
                    <a:pt x="1033" y="224"/>
                  </a:lnTo>
                  <a:lnTo>
                    <a:pt x="1030" y="230"/>
                  </a:lnTo>
                  <a:lnTo>
                    <a:pt x="1027" y="237"/>
                  </a:lnTo>
                  <a:lnTo>
                    <a:pt x="1026" y="246"/>
                  </a:lnTo>
                  <a:lnTo>
                    <a:pt x="1025" y="255"/>
                  </a:lnTo>
                  <a:lnTo>
                    <a:pt x="1025" y="272"/>
                  </a:lnTo>
                  <a:lnTo>
                    <a:pt x="1026" y="284"/>
                  </a:lnTo>
                  <a:lnTo>
                    <a:pt x="1025" y="288"/>
                  </a:lnTo>
                  <a:lnTo>
                    <a:pt x="1022" y="293"/>
                  </a:lnTo>
                  <a:lnTo>
                    <a:pt x="1019" y="298"/>
                  </a:lnTo>
                  <a:lnTo>
                    <a:pt x="1014" y="303"/>
                  </a:lnTo>
                  <a:lnTo>
                    <a:pt x="1002" y="311"/>
                  </a:lnTo>
                  <a:lnTo>
                    <a:pt x="989" y="319"/>
                  </a:lnTo>
                  <a:lnTo>
                    <a:pt x="983" y="323"/>
                  </a:lnTo>
                  <a:lnTo>
                    <a:pt x="977" y="325"/>
                  </a:lnTo>
                  <a:lnTo>
                    <a:pt x="971" y="328"/>
                  </a:lnTo>
                  <a:lnTo>
                    <a:pt x="967" y="329"/>
                  </a:lnTo>
                  <a:lnTo>
                    <a:pt x="962" y="329"/>
                  </a:lnTo>
                  <a:lnTo>
                    <a:pt x="957" y="328"/>
                  </a:lnTo>
                  <a:lnTo>
                    <a:pt x="952" y="325"/>
                  </a:lnTo>
                  <a:lnTo>
                    <a:pt x="948" y="322"/>
                  </a:lnTo>
                  <a:lnTo>
                    <a:pt x="940" y="316"/>
                  </a:lnTo>
                  <a:lnTo>
                    <a:pt x="931" y="312"/>
                  </a:lnTo>
                  <a:lnTo>
                    <a:pt x="919" y="310"/>
                  </a:lnTo>
                  <a:lnTo>
                    <a:pt x="907" y="309"/>
                  </a:lnTo>
                  <a:lnTo>
                    <a:pt x="893" y="310"/>
                  </a:lnTo>
                  <a:lnTo>
                    <a:pt x="879" y="311"/>
                  </a:lnTo>
                  <a:lnTo>
                    <a:pt x="866" y="312"/>
                  </a:lnTo>
                  <a:lnTo>
                    <a:pt x="852" y="317"/>
                  </a:lnTo>
                  <a:lnTo>
                    <a:pt x="847" y="319"/>
                  </a:lnTo>
                  <a:lnTo>
                    <a:pt x="841" y="323"/>
                  </a:lnTo>
                  <a:lnTo>
                    <a:pt x="835" y="326"/>
                  </a:lnTo>
                  <a:lnTo>
                    <a:pt x="830" y="331"/>
                  </a:lnTo>
                  <a:lnTo>
                    <a:pt x="823" y="342"/>
                  </a:lnTo>
                  <a:lnTo>
                    <a:pt x="817" y="353"/>
                  </a:lnTo>
                  <a:lnTo>
                    <a:pt x="813" y="359"/>
                  </a:lnTo>
                  <a:lnTo>
                    <a:pt x="808" y="364"/>
                  </a:lnTo>
                  <a:lnTo>
                    <a:pt x="801" y="370"/>
                  </a:lnTo>
                  <a:lnTo>
                    <a:pt x="792" y="376"/>
                  </a:lnTo>
                  <a:lnTo>
                    <a:pt x="784" y="381"/>
                  </a:lnTo>
                  <a:lnTo>
                    <a:pt x="780" y="385"/>
                  </a:lnTo>
                  <a:lnTo>
                    <a:pt x="780" y="386"/>
                  </a:lnTo>
                  <a:lnTo>
                    <a:pt x="780" y="386"/>
                  </a:lnTo>
                  <a:lnTo>
                    <a:pt x="781" y="386"/>
                  </a:lnTo>
                  <a:lnTo>
                    <a:pt x="782" y="387"/>
                  </a:lnTo>
                  <a:lnTo>
                    <a:pt x="793" y="385"/>
                  </a:lnTo>
                  <a:lnTo>
                    <a:pt x="805" y="381"/>
                  </a:lnTo>
                  <a:lnTo>
                    <a:pt x="814" y="375"/>
                  </a:lnTo>
                  <a:lnTo>
                    <a:pt x="826" y="366"/>
                  </a:lnTo>
                  <a:lnTo>
                    <a:pt x="836" y="355"/>
                  </a:lnTo>
                  <a:lnTo>
                    <a:pt x="841" y="348"/>
                  </a:lnTo>
                  <a:lnTo>
                    <a:pt x="845" y="342"/>
                  </a:lnTo>
                  <a:lnTo>
                    <a:pt x="851" y="337"/>
                  </a:lnTo>
                  <a:lnTo>
                    <a:pt x="856" y="335"/>
                  </a:lnTo>
                  <a:lnTo>
                    <a:pt x="860" y="334"/>
                  </a:lnTo>
                  <a:lnTo>
                    <a:pt x="864" y="332"/>
                  </a:lnTo>
                  <a:lnTo>
                    <a:pt x="869" y="334"/>
                  </a:lnTo>
                  <a:lnTo>
                    <a:pt x="879" y="335"/>
                  </a:lnTo>
                  <a:lnTo>
                    <a:pt x="888" y="337"/>
                  </a:lnTo>
                  <a:lnTo>
                    <a:pt x="898" y="339"/>
                  </a:lnTo>
                  <a:lnTo>
                    <a:pt x="904" y="343"/>
                  </a:lnTo>
                  <a:lnTo>
                    <a:pt x="906" y="345"/>
                  </a:lnTo>
                  <a:lnTo>
                    <a:pt x="907" y="349"/>
                  </a:lnTo>
                  <a:lnTo>
                    <a:pt x="908" y="354"/>
                  </a:lnTo>
                  <a:lnTo>
                    <a:pt x="908" y="359"/>
                  </a:lnTo>
                  <a:lnTo>
                    <a:pt x="907" y="370"/>
                  </a:lnTo>
                  <a:lnTo>
                    <a:pt x="906" y="385"/>
                  </a:lnTo>
                  <a:lnTo>
                    <a:pt x="907" y="392"/>
                  </a:lnTo>
                  <a:lnTo>
                    <a:pt x="908" y="398"/>
                  </a:lnTo>
                  <a:lnTo>
                    <a:pt x="912" y="404"/>
                  </a:lnTo>
                  <a:lnTo>
                    <a:pt x="917" y="407"/>
                  </a:lnTo>
                  <a:lnTo>
                    <a:pt x="921" y="412"/>
                  </a:lnTo>
                  <a:lnTo>
                    <a:pt x="927" y="414"/>
                  </a:lnTo>
                  <a:lnTo>
                    <a:pt x="933" y="417"/>
                  </a:lnTo>
                  <a:lnTo>
                    <a:pt x="939" y="419"/>
                  </a:lnTo>
                  <a:lnTo>
                    <a:pt x="952" y="422"/>
                  </a:lnTo>
                  <a:lnTo>
                    <a:pt x="965" y="424"/>
                  </a:lnTo>
                  <a:lnTo>
                    <a:pt x="973" y="424"/>
                  </a:lnTo>
                  <a:lnTo>
                    <a:pt x="978" y="423"/>
                  </a:lnTo>
                  <a:lnTo>
                    <a:pt x="983" y="422"/>
                  </a:lnTo>
                  <a:lnTo>
                    <a:pt x="987" y="419"/>
                  </a:lnTo>
                  <a:lnTo>
                    <a:pt x="995" y="414"/>
                  </a:lnTo>
                  <a:lnTo>
                    <a:pt x="1003" y="412"/>
                  </a:lnTo>
                  <a:lnTo>
                    <a:pt x="1012" y="411"/>
                  </a:lnTo>
                  <a:lnTo>
                    <a:pt x="1021" y="410"/>
                  </a:lnTo>
                  <a:lnTo>
                    <a:pt x="1026" y="407"/>
                  </a:lnTo>
                  <a:lnTo>
                    <a:pt x="1030" y="405"/>
                  </a:lnTo>
                  <a:lnTo>
                    <a:pt x="1033" y="401"/>
                  </a:lnTo>
                  <a:lnTo>
                    <a:pt x="1036" y="397"/>
                  </a:lnTo>
                  <a:lnTo>
                    <a:pt x="1040" y="388"/>
                  </a:lnTo>
                  <a:lnTo>
                    <a:pt x="1043" y="380"/>
                  </a:lnTo>
                  <a:lnTo>
                    <a:pt x="1044" y="376"/>
                  </a:lnTo>
                  <a:lnTo>
                    <a:pt x="1047" y="373"/>
                  </a:lnTo>
                  <a:lnTo>
                    <a:pt x="1052" y="369"/>
                  </a:lnTo>
                  <a:lnTo>
                    <a:pt x="1057" y="364"/>
                  </a:lnTo>
                  <a:lnTo>
                    <a:pt x="1070" y="356"/>
                  </a:lnTo>
                  <a:lnTo>
                    <a:pt x="1083" y="344"/>
                  </a:lnTo>
                  <a:lnTo>
                    <a:pt x="1090" y="338"/>
                  </a:lnTo>
                  <a:lnTo>
                    <a:pt x="1099" y="334"/>
                  </a:lnTo>
                  <a:lnTo>
                    <a:pt x="1107" y="329"/>
                  </a:lnTo>
                  <a:lnTo>
                    <a:pt x="1115" y="325"/>
                  </a:lnTo>
                  <a:lnTo>
                    <a:pt x="1124" y="322"/>
                  </a:lnTo>
                  <a:lnTo>
                    <a:pt x="1132" y="319"/>
                  </a:lnTo>
                  <a:lnTo>
                    <a:pt x="1139" y="318"/>
                  </a:lnTo>
                  <a:lnTo>
                    <a:pt x="1145" y="317"/>
                  </a:lnTo>
                  <a:lnTo>
                    <a:pt x="1159" y="319"/>
                  </a:lnTo>
                  <a:lnTo>
                    <a:pt x="1175" y="324"/>
                  </a:lnTo>
                  <a:lnTo>
                    <a:pt x="1191" y="330"/>
                  </a:lnTo>
                  <a:lnTo>
                    <a:pt x="1208" y="337"/>
                  </a:lnTo>
                  <a:lnTo>
                    <a:pt x="1215" y="341"/>
                  </a:lnTo>
                  <a:lnTo>
                    <a:pt x="1222" y="347"/>
                  </a:lnTo>
                  <a:lnTo>
                    <a:pt x="1228" y="354"/>
                  </a:lnTo>
                  <a:lnTo>
                    <a:pt x="1235" y="361"/>
                  </a:lnTo>
                  <a:lnTo>
                    <a:pt x="1250" y="379"/>
                  </a:lnTo>
                  <a:lnTo>
                    <a:pt x="1264" y="399"/>
                  </a:lnTo>
                  <a:lnTo>
                    <a:pt x="1271" y="407"/>
                  </a:lnTo>
                  <a:lnTo>
                    <a:pt x="1278" y="414"/>
                  </a:lnTo>
                  <a:lnTo>
                    <a:pt x="1286" y="423"/>
                  </a:lnTo>
                  <a:lnTo>
                    <a:pt x="1296" y="430"/>
                  </a:lnTo>
                  <a:lnTo>
                    <a:pt x="1307" y="437"/>
                  </a:lnTo>
                  <a:lnTo>
                    <a:pt x="1317" y="443"/>
                  </a:lnTo>
                  <a:lnTo>
                    <a:pt x="1329" y="449"/>
                  </a:lnTo>
                  <a:lnTo>
                    <a:pt x="1341" y="454"/>
                  </a:lnTo>
                  <a:lnTo>
                    <a:pt x="1358" y="458"/>
                  </a:lnTo>
                  <a:lnTo>
                    <a:pt x="1374" y="462"/>
                  </a:lnTo>
                  <a:lnTo>
                    <a:pt x="1391" y="463"/>
                  </a:lnTo>
                  <a:lnTo>
                    <a:pt x="1405" y="463"/>
                  </a:lnTo>
                  <a:lnTo>
                    <a:pt x="1415" y="465"/>
                  </a:lnTo>
                  <a:lnTo>
                    <a:pt x="1423" y="469"/>
                  </a:lnTo>
                  <a:lnTo>
                    <a:pt x="1430" y="474"/>
                  </a:lnTo>
                  <a:lnTo>
                    <a:pt x="1437" y="476"/>
                  </a:lnTo>
                  <a:lnTo>
                    <a:pt x="1444" y="476"/>
                  </a:lnTo>
                  <a:lnTo>
                    <a:pt x="1456" y="474"/>
                  </a:lnTo>
                  <a:lnTo>
                    <a:pt x="1469" y="470"/>
                  </a:lnTo>
                  <a:lnTo>
                    <a:pt x="1479" y="467"/>
                  </a:lnTo>
                  <a:lnTo>
                    <a:pt x="1483" y="467"/>
                  </a:lnTo>
                  <a:lnTo>
                    <a:pt x="1486" y="465"/>
                  </a:lnTo>
                  <a:lnTo>
                    <a:pt x="1488" y="467"/>
                  </a:lnTo>
                  <a:lnTo>
                    <a:pt x="1491" y="467"/>
                  </a:lnTo>
                  <a:lnTo>
                    <a:pt x="1492" y="468"/>
                  </a:lnTo>
                  <a:lnTo>
                    <a:pt x="1493" y="470"/>
                  </a:lnTo>
                  <a:lnTo>
                    <a:pt x="1493" y="473"/>
                  </a:lnTo>
                  <a:lnTo>
                    <a:pt x="1493" y="475"/>
                  </a:lnTo>
                  <a:lnTo>
                    <a:pt x="1490" y="481"/>
                  </a:lnTo>
                  <a:lnTo>
                    <a:pt x="1485" y="487"/>
                  </a:lnTo>
                  <a:lnTo>
                    <a:pt x="1477" y="492"/>
                  </a:lnTo>
                  <a:lnTo>
                    <a:pt x="1467" y="498"/>
                  </a:lnTo>
                  <a:lnTo>
                    <a:pt x="1455" y="502"/>
                  </a:lnTo>
                  <a:lnTo>
                    <a:pt x="1439" y="509"/>
                  </a:lnTo>
                  <a:lnTo>
                    <a:pt x="1431" y="513"/>
                  </a:lnTo>
                  <a:lnTo>
                    <a:pt x="1423" y="517"/>
                  </a:lnTo>
                  <a:lnTo>
                    <a:pt x="1416" y="521"/>
                  </a:lnTo>
                  <a:lnTo>
                    <a:pt x="1410" y="525"/>
                  </a:lnTo>
                  <a:lnTo>
                    <a:pt x="1405" y="530"/>
                  </a:lnTo>
                  <a:lnTo>
                    <a:pt x="1403" y="534"/>
                  </a:lnTo>
                  <a:lnTo>
                    <a:pt x="1400" y="538"/>
                  </a:lnTo>
                  <a:lnTo>
                    <a:pt x="1399" y="542"/>
                  </a:lnTo>
                  <a:lnTo>
                    <a:pt x="1398" y="547"/>
                  </a:lnTo>
                  <a:lnTo>
                    <a:pt x="1393" y="556"/>
                  </a:lnTo>
                  <a:lnTo>
                    <a:pt x="1390" y="561"/>
                  </a:lnTo>
                  <a:lnTo>
                    <a:pt x="1389" y="565"/>
                  </a:lnTo>
                  <a:lnTo>
                    <a:pt x="1390" y="569"/>
                  </a:lnTo>
                  <a:lnTo>
                    <a:pt x="1391" y="572"/>
                  </a:lnTo>
                  <a:lnTo>
                    <a:pt x="1395" y="576"/>
                  </a:lnTo>
                  <a:lnTo>
                    <a:pt x="1398" y="578"/>
                  </a:lnTo>
                  <a:lnTo>
                    <a:pt x="1403" y="582"/>
                  </a:lnTo>
                  <a:lnTo>
                    <a:pt x="1409" y="583"/>
                  </a:lnTo>
                  <a:lnTo>
                    <a:pt x="1431" y="589"/>
                  </a:lnTo>
                  <a:lnTo>
                    <a:pt x="1444" y="591"/>
                  </a:lnTo>
                  <a:lnTo>
                    <a:pt x="1448" y="593"/>
                  </a:lnTo>
                  <a:lnTo>
                    <a:pt x="1450" y="595"/>
                  </a:lnTo>
                  <a:lnTo>
                    <a:pt x="1450" y="599"/>
                  </a:lnTo>
                  <a:lnTo>
                    <a:pt x="1450" y="602"/>
                  </a:lnTo>
                  <a:lnTo>
                    <a:pt x="1444" y="610"/>
                  </a:lnTo>
                  <a:lnTo>
                    <a:pt x="1437" y="620"/>
                  </a:lnTo>
                  <a:lnTo>
                    <a:pt x="1434" y="624"/>
                  </a:lnTo>
                  <a:lnTo>
                    <a:pt x="1428" y="627"/>
                  </a:lnTo>
                  <a:lnTo>
                    <a:pt x="1423" y="628"/>
                  </a:lnTo>
                  <a:lnTo>
                    <a:pt x="1417" y="628"/>
                  </a:lnTo>
                  <a:lnTo>
                    <a:pt x="1405" y="627"/>
                  </a:lnTo>
                  <a:lnTo>
                    <a:pt x="1396" y="625"/>
                  </a:lnTo>
                  <a:lnTo>
                    <a:pt x="1385" y="622"/>
                  </a:lnTo>
                  <a:lnTo>
                    <a:pt x="1373" y="621"/>
                  </a:lnTo>
                  <a:lnTo>
                    <a:pt x="1360" y="621"/>
                  </a:lnTo>
                  <a:lnTo>
                    <a:pt x="1347" y="621"/>
                  </a:lnTo>
                  <a:lnTo>
                    <a:pt x="1339" y="622"/>
                  </a:lnTo>
                  <a:lnTo>
                    <a:pt x="1330" y="625"/>
                  </a:lnTo>
                  <a:lnTo>
                    <a:pt x="1323" y="627"/>
                  </a:lnTo>
                  <a:lnTo>
                    <a:pt x="1317" y="631"/>
                  </a:lnTo>
                  <a:lnTo>
                    <a:pt x="1315" y="635"/>
                  </a:lnTo>
                  <a:lnTo>
                    <a:pt x="1314" y="641"/>
                  </a:lnTo>
                  <a:lnTo>
                    <a:pt x="1314" y="644"/>
                  </a:lnTo>
                  <a:lnTo>
                    <a:pt x="1314" y="647"/>
                  </a:lnTo>
                  <a:lnTo>
                    <a:pt x="1316" y="650"/>
                  </a:lnTo>
                  <a:lnTo>
                    <a:pt x="1317" y="652"/>
                  </a:lnTo>
                  <a:lnTo>
                    <a:pt x="1320" y="654"/>
                  </a:lnTo>
                  <a:lnTo>
                    <a:pt x="1323" y="656"/>
                  </a:lnTo>
                  <a:lnTo>
                    <a:pt x="1326" y="657"/>
                  </a:lnTo>
                  <a:lnTo>
                    <a:pt x="1329" y="657"/>
                  </a:lnTo>
                  <a:lnTo>
                    <a:pt x="1337" y="656"/>
                  </a:lnTo>
                  <a:lnTo>
                    <a:pt x="1343" y="657"/>
                  </a:lnTo>
                  <a:lnTo>
                    <a:pt x="1351" y="658"/>
                  </a:lnTo>
                  <a:lnTo>
                    <a:pt x="1355" y="660"/>
                  </a:lnTo>
                  <a:lnTo>
                    <a:pt x="1360" y="664"/>
                  </a:lnTo>
                  <a:lnTo>
                    <a:pt x="1364" y="669"/>
                  </a:lnTo>
                  <a:lnTo>
                    <a:pt x="1366" y="671"/>
                  </a:lnTo>
                  <a:lnTo>
                    <a:pt x="1368" y="672"/>
                  </a:lnTo>
                  <a:lnTo>
                    <a:pt x="1371" y="672"/>
                  </a:lnTo>
                  <a:lnTo>
                    <a:pt x="1372" y="672"/>
                  </a:lnTo>
                  <a:lnTo>
                    <a:pt x="1378" y="666"/>
                  </a:lnTo>
                  <a:lnTo>
                    <a:pt x="1383" y="660"/>
                  </a:lnTo>
                  <a:lnTo>
                    <a:pt x="1389" y="656"/>
                  </a:lnTo>
                  <a:lnTo>
                    <a:pt x="1395" y="652"/>
                  </a:lnTo>
                  <a:lnTo>
                    <a:pt x="1402" y="650"/>
                  </a:lnTo>
                  <a:lnTo>
                    <a:pt x="1409" y="649"/>
                  </a:lnTo>
                  <a:lnTo>
                    <a:pt x="1417" y="647"/>
                  </a:lnTo>
                  <a:lnTo>
                    <a:pt x="1427" y="647"/>
                  </a:lnTo>
                  <a:lnTo>
                    <a:pt x="1436" y="649"/>
                  </a:lnTo>
                  <a:lnTo>
                    <a:pt x="1443" y="650"/>
                  </a:lnTo>
                  <a:lnTo>
                    <a:pt x="1447" y="652"/>
                  </a:lnTo>
                  <a:lnTo>
                    <a:pt x="1449" y="653"/>
                  </a:lnTo>
                  <a:lnTo>
                    <a:pt x="1450" y="656"/>
                  </a:lnTo>
                  <a:lnTo>
                    <a:pt x="1450" y="658"/>
                  </a:lnTo>
                  <a:lnTo>
                    <a:pt x="1450" y="664"/>
                  </a:lnTo>
                  <a:lnTo>
                    <a:pt x="1448" y="669"/>
                  </a:lnTo>
                  <a:lnTo>
                    <a:pt x="1443" y="675"/>
                  </a:lnTo>
                  <a:lnTo>
                    <a:pt x="1435" y="683"/>
                  </a:lnTo>
                  <a:lnTo>
                    <a:pt x="1431" y="687"/>
                  </a:lnTo>
                  <a:lnTo>
                    <a:pt x="1430" y="690"/>
                  </a:lnTo>
                  <a:lnTo>
                    <a:pt x="1429" y="694"/>
                  </a:lnTo>
                  <a:lnTo>
                    <a:pt x="1430" y="696"/>
                  </a:lnTo>
                  <a:lnTo>
                    <a:pt x="1435" y="702"/>
                  </a:lnTo>
                  <a:lnTo>
                    <a:pt x="1441" y="707"/>
                  </a:lnTo>
                  <a:lnTo>
                    <a:pt x="1447" y="710"/>
                  </a:lnTo>
                  <a:lnTo>
                    <a:pt x="1452" y="714"/>
                  </a:lnTo>
                  <a:lnTo>
                    <a:pt x="1453" y="715"/>
                  </a:lnTo>
                  <a:lnTo>
                    <a:pt x="1453" y="717"/>
                  </a:lnTo>
                  <a:lnTo>
                    <a:pt x="1452" y="720"/>
                  </a:lnTo>
                  <a:lnTo>
                    <a:pt x="1449" y="721"/>
                  </a:lnTo>
                  <a:lnTo>
                    <a:pt x="1444" y="727"/>
                  </a:lnTo>
                  <a:lnTo>
                    <a:pt x="1441" y="732"/>
                  </a:lnTo>
                  <a:lnTo>
                    <a:pt x="1441" y="736"/>
                  </a:lnTo>
                  <a:lnTo>
                    <a:pt x="1441" y="741"/>
                  </a:lnTo>
                  <a:lnTo>
                    <a:pt x="1442" y="745"/>
                  </a:lnTo>
                  <a:lnTo>
                    <a:pt x="1443" y="748"/>
                  </a:lnTo>
                  <a:lnTo>
                    <a:pt x="1448" y="748"/>
                  </a:lnTo>
                  <a:lnTo>
                    <a:pt x="1454" y="745"/>
                  </a:lnTo>
                  <a:lnTo>
                    <a:pt x="1459" y="742"/>
                  </a:lnTo>
                  <a:lnTo>
                    <a:pt x="1461" y="742"/>
                  </a:lnTo>
                  <a:lnTo>
                    <a:pt x="1463" y="742"/>
                  </a:lnTo>
                  <a:lnTo>
                    <a:pt x="1466" y="744"/>
                  </a:lnTo>
                  <a:lnTo>
                    <a:pt x="1466" y="745"/>
                  </a:lnTo>
                  <a:lnTo>
                    <a:pt x="1467" y="748"/>
                  </a:lnTo>
                  <a:lnTo>
                    <a:pt x="1466" y="753"/>
                  </a:lnTo>
                  <a:lnTo>
                    <a:pt x="1465" y="758"/>
                  </a:lnTo>
                  <a:lnTo>
                    <a:pt x="1463" y="763"/>
                  </a:lnTo>
                  <a:lnTo>
                    <a:pt x="1460" y="769"/>
                  </a:lnTo>
                  <a:lnTo>
                    <a:pt x="1456" y="773"/>
                  </a:lnTo>
                  <a:lnTo>
                    <a:pt x="1452" y="777"/>
                  </a:lnTo>
                  <a:lnTo>
                    <a:pt x="1442" y="784"/>
                  </a:lnTo>
                  <a:lnTo>
                    <a:pt x="1434" y="789"/>
                  </a:lnTo>
                  <a:lnTo>
                    <a:pt x="1425" y="792"/>
                  </a:lnTo>
                  <a:lnTo>
                    <a:pt x="1418" y="792"/>
                  </a:lnTo>
                  <a:lnTo>
                    <a:pt x="1416" y="792"/>
                  </a:lnTo>
                  <a:lnTo>
                    <a:pt x="1414" y="791"/>
                  </a:lnTo>
                  <a:lnTo>
                    <a:pt x="1411" y="789"/>
                  </a:lnTo>
                  <a:lnTo>
                    <a:pt x="1410" y="786"/>
                  </a:lnTo>
                  <a:lnTo>
                    <a:pt x="1408" y="778"/>
                  </a:lnTo>
                  <a:lnTo>
                    <a:pt x="1406" y="765"/>
                  </a:lnTo>
                  <a:lnTo>
                    <a:pt x="1405" y="753"/>
                  </a:lnTo>
                  <a:lnTo>
                    <a:pt x="1405" y="742"/>
                  </a:lnTo>
                  <a:lnTo>
                    <a:pt x="1405" y="733"/>
                  </a:lnTo>
                  <a:lnTo>
                    <a:pt x="1405" y="726"/>
                  </a:lnTo>
                  <a:lnTo>
                    <a:pt x="1404" y="721"/>
                  </a:lnTo>
                  <a:lnTo>
                    <a:pt x="1403" y="717"/>
                  </a:lnTo>
                  <a:lnTo>
                    <a:pt x="1398" y="714"/>
                  </a:lnTo>
                  <a:lnTo>
                    <a:pt x="1391" y="713"/>
                  </a:lnTo>
                  <a:lnTo>
                    <a:pt x="1385" y="712"/>
                  </a:lnTo>
                  <a:lnTo>
                    <a:pt x="1383" y="713"/>
                  </a:lnTo>
                  <a:lnTo>
                    <a:pt x="1381" y="716"/>
                  </a:lnTo>
                  <a:lnTo>
                    <a:pt x="1384" y="723"/>
                  </a:lnTo>
                  <a:lnTo>
                    <a:pt x="1385" y="735"/>
                  </a:lnTo>
                  <a:lnTo>
                    <a:pt x="1385" y="751"/>
                  </a:lnTo>
                  <a:lnTo>
                    <a:pt x="1385" y="766"/>
                  </a:lnTo>
                  <a:lnTo>
                    <a:pt x="1385" y="779"/>
                  </a:lnTo>
                  <a:lnTo>
                    <a:pt x="1385" y="783"/>
                  </a:lnTo>
                  <a:lnTo>
                    <a:pt x="1383" y="785"/>
                  </a:lnTo>
                  <a:lnTo>
                    <a:pt x="1380" y="788"/>
                  </a:lnTo>
                  <a:lnTo>
                    <a:pt x="1377" y="789"/>
                  </a:lnTo>
                  <a:lnTo>
                    <a:pt x="1370" y="790"/>
                  </a:lnTo>
                  <a:lnTo>
                    <a:pt x="1361" y="792"/>
                  </a:lnTo>
                  <a:lnTo>
                    <a:pt x="1353" y="795"/>
                  </a:lnTo>
                  <a:lnTo>
                    <a:pt x="1345" y="795"/>
                  </a:lnTo>
                  <a:lnTo>
                    <a:pt x="1337" y="792"/>
                  </a:lnTo>
                  <a:lnTo>
                    <a:pt x="1333" y="790"/>
                  </a:lnTo>
                  <a:lnTo>
                    <a:pt x="1330" y="785"/>
                  </a:lnTo>
                  <a:lnTo>
                    <a:pt x="1328" y="779"/>
                  </a:lnTo>
                  <a:lnTo>
                    <a:pt x="1327" y="773"/>
                  </a:lnTo>
                  <a:lnTo>
                    <a:pt x="1326" y="765"/>
                  </a:lnTo>
                  <a:lnTo>
                    <a:pt x="1324" y="759"/>
                  </a:lnTo>
                  <a:lnTo>
                    <a:pt x="1322" y="755"/>
                  </a:lnTo>
                  <a:lnTo>
                    <a:pt x="1320" y="754"/>
                  </a:lnTo>
                  <a:lnTo>
                    <a:pt x="1318" y="754"/>
                  </a:lnTo>
                  <a:lnTo>
                    <a:pt x="1317" y="755"/>
                  </a:lnTo>
                  <a:lnTo>
                    <a:pt x="1316" y="758"/>
                  </a:lnTo>
                  <a:lnTo>
                    <a:pt x="1311" y="763"/>
                  </a:lnTo>
                  <a:lnTo>
                    <a:pt x="1304" y="766"/>
                  </a:lnTo>
                  <a:lnTo>
                    <a:pt x="1297" y="779"/>
                  </a:lnTo>
                  <a:lnTo>
                    <a:pt x="1286" y="803"/>
                  </a:lnTo>
                  <a:lnTo>
                    <a:pt x="1276" y="827"/>
                  </a:lnTo>
                  <a:lnTo>
                    <a:pt x="1271" y="838"/>
                  </a:lnTo>
                  <a:lnTo>
                    <a:pt x="1271" y="840"/>
                  </a:lnTo>
                  <a:lnTo>
                    <a:pt x="1273" y="841"/>
                  </a:lnTo>
                  <a:lnTo>
                    <a:pt x="1276" y="842"/>
                  </a:lnTo>
                  <a:lnTo>
                    <a:pt x="1279" y="842"/>
                  </a:lnTo>
                  <a:lnTo>
                    <a:pt x="1289" y="841"/>
                  </a:lnTo>
                  <a:lnTo>
                    <a:pt x="1298" y="839"/>
                  </a:lnTo>
                  <a:lnTo>
                    <a:pt x="1305" y="835"/>
                  </a:lnTo>
                  <a:lnTo>
                    <a:pt x="1313" y="834"/>
                  </a:lnTo>
                  <a:lnTo>
                    <a:pt x="1321" y="833"/>
                  </a:lnTo>
                  <a:lnTo>
                    <a:pt x="1332" y="834"/>
                  </a:lnTo>
                  <a:lnTo>
                    <a:pt x="1334" y="835"/>
                  </a:lnTo>
                  <a:lnTo>
                    <a:pt x="1336" y="836"/>
                  </a:lnTo>
                  <a:lnTo>
                    <a:pt x="1337" y="840"/>
                  </a:lnTo>
                  <a:lnTo>
                    <a:pt x="1339" y="842"/>
                  </a:lnTo>
                  <a:lnTo>
                    <a:pt x="1341" y="849"/>
                  </a:lnTo>
                  <a:lnTo>
                    <a:pt x="1345" y="854"/>
                  </a:lnTo>
                  <a:lnTo>
                    <a:pt x="1348" y="858"/>
                  </a:lnTo>
                  <a:lnTo>
                    <a:pt x="1353" y="860"/>
                  </a:lnTo>
                  <a:lnTo>
                    <a:pt x="1357" y="860"/>
                  </a:lnTo>
                  <a:lnTo>
                    <a:pt x="1360" y="861"/>
                  </a:lnTo>
                  <a:lnTo>
                    <a:pt x="1365" y="862"/>
                  </a:lnTo>
                  <a:lnTo>
                    <a:pt x="1368" y="866"/>
                  </a:lnTo>
                  <a:lnTo>
                    <a:pt x="1372" y="872"/>
                  </a:lnTo>
                  <a:lnTo>
                    <a:pt x="1374" y="880"/>
                  </a:lnTo>
                  <a:lnTo>
                    <a:pt x="1376" y="890"/>
                  </a:lnTo>
                  <a:lnTo>
                    <a:pt x="1376" y="902"/>
                  </a:lnTo>
                  <a:lnTo>
                    <a:pt x="1374" y="906"/>
                  </a:lnTo>
                  <a:lnTo>
                    <a:pt x="1373" y="910"/>
                  </a:lnTo>
                  <a:lnTo>
                    <a:pt x="1372" y="912"/>
                  </a:lnTo>
                  <a:lnTo>
                    <a:pt x="1370" y="914"/>
                  </a:lnTo>
                  <a:lnTo>
                    <a:pt x="1367" y="914"/>
                  </a:lnTo>
                  <a:lnTo>
                    <a:pt x="1364" y="914"/>
                  </a:lnTo>
                  <a:lnTo>
                    <a:pt x="1358" y="911"/>
                  </a:lnTo>
                  <a:lnTo>
                    <a:pt x="1352" y="909"/>
                  </a:lnTo>
                  <a:lnTo>
                    <a:pt x="1346" y="905"/>
                  </a:lnTo>
                  <a:lnTo>
                    <a:pt x="1339" y="903"/>
                  </a:lnTo>
                  <a:lnTo>
                    <a:pt x="1330" y="901"/>
                  </a:lnTo>
                  <a:lnTo>
                    <a:pt x="1322" y="899"/>
                  </a:lnTo>
                  <a:lnTo>
                    <a:pt x="1315" y="899"/>
                  </a:lnTo>
                  <a:lnTo>
                    <a:pt x="1309" y="902"/>
                  </a:lnTo>
                  <a:lnTo>
                    <a:pt x="1308" y="903"/>
                  </a:lnTo>
                  <a:lnTo>
                    <a:pt x="1305" y="905"/>
                  </a:lnTo>
                  <a:lnTo>
                    <a:pt x="1305" y="908"/>
                  </a:lnTo>
                  <a:lnTo>
                    <a:pt x="1305" y="911"/>
                  </a:lnTo>
                  <a:lnTo>
                    <a:pt x="1307" y="914"/>
                  </a:lnTo>
                  <a:lnTo>
                    <a:pt x="1308" y="916"/>
                  </a:lnTo>
                  <a:lnTo>
                    <a:pt x="1310" y="918"/>
                  </a:lnTo>
                  <a:lnTo>
                    <a:pt x="1314" y="921"/>
                  </a:lnTo>
                  <a:lnTo>
                    <a:pt x="1321" y="924"/>
                  </a:lnTo>
                  <a:lnTo>
                    <a:pt x="1330" y="928"/>
                  </a:lnTo>
                  <a:lnTo>
                    <a:pt x="1348" y="934"/>
                  </a:lnTo>
                  <a:lnTo>
                    <a:pt x="1361" y="940"/>
                  </a:lnTo>
                  <a:lnTo>
                    <a:pt x="1365" y="943"/>
                  </a:lnTo>
                  <a:lnTo>
                    <a:pt x="1367" y="947"/>
                  </a:lnTo>
                  <a:lnTo>
                    <a:pt x="1370" y="950"/>
                  </a:lnTo>
                  <a:lnTo>
                    <a:pt x="1371" y="955"/>
                  </a:lnTo>
                  <a:lnTo>
                    <a:pt x="1372" y="960"/>
                  </a:lnTo>
                  <a:lnTo>
                    <a:pt x="1371" y="965"/>
                  </a:lnTo>
                  <a:lnTo>
                    <a:pt x="1370" y="971"/>
                  </a:lnTo>
                  <a:lnTo>
                    <a:pt x="1367" y="977"/>
                  </a:lnTo>
                  <a:lnTo>
                    <a:pt x="1360" y="987"/>
                  </a:lnTo>
                  <a:lnTo>
                    <a:pt x="1354" y="993"/>
                  </a:lnTo>
                  <a:lnTo>
                    <a:pt x="1348" y="998"/>
                  </a:lnTo>
                  <a:lnTo>
                    <a:pt x="1343" y="1002"/>
                  </a:lnTo>
                  <a:lnTo>
                    <a:pt x="1340" y="1004"/>
                  </a:lnTo>
                  <a:lnTo>
                    <a:pt x="1335" y="1006"/>
                  </a:lnTo>
                  <a:lnTo>
                    <a:pt x="1330" y="1007"/>
                  </a:lnTo>
                  <a:lnTo>
                    <a:pt x="1326" y="1009"/>
                  </a:lnTo>
                  <a:lnTo>
                    <a:pt x="1315" y="1011"/>
                  </a:lnTo>
                  <a:lnTo>
                    <a:pt x="1304" y="1012"/>
                  </a:lnTo>
                  <a:lnTo>
                    <a:pt x="1299" y="1015"/>
                  </a:lnTo>
                  <a:lnTo>
                    <a:pt x="1297" y="1017"/>
                  </a:lnTo>
                  <a:lnTo>
                    <a:pt x="1297" y="1021"/>
                  </a:lnTo>
                  <a:lnTo>
                    <a:pt x="1298" y="1025"/>
                  </a:lnTo>
                  <a:lnTo>
                    <a:pt x="1302" y="1035"/>
                  </a:lnTo>
                  <a:lnTo>
                    <a:pt x="1308" y="1043"/>
                  </a:lnTo>
                  <a:lnTo>
                    <a:pt x="1315" y="1053"/>
                  </a:lnTo>
                  <a:lnTo>
                    <a:pt x="1324" y="1063"/>
                  </a:lnTo>
                  <a:lnTo>
                    <a:pt x="1336" y="1073"/>
                  </a:lnTo>
                  <a:lnTo>
                    <a:pt x="1345" y="1079"/>
                  </a:lnTo>
                  <a:lnTo>
                    <a:pt x="1353" y="1081"/>
                  </a:lnTo>
                  <a:lnTo>
                    <a:pt x="1360" y="1085"/>
                  </a:lnTo>
                  <a:lnTo>
                    <a:pt x="1364" y="1087"/>
                  </a:lnTo>
                  <a:lnTo>
                    <a:pt x="1365" y="1088"/>
                  </a:lnTo>
                  <a:lnTo>
                    <a:pt x="1365" y="1089"/>
                  </a:lnTo>
                  <a:lnTo>
                    <a:pt x="1364" y="1092"/>
                  </a:lnTo>
                  <a:lnTo>
                    <a:pt x="1360" y="1097"/>
                  </a:lnTo>
                  <a:lnTo>
                    <a:pt x="1358" y="1104"/>
                  </a:lnTo>
                  <a:lnTo>
                    <a:pt x="1355" y="1113"/>
                  </a:lnTo>
                  <a:lnTo>
                    <a:pt x="1354" y="1124"/>
                  </a:lnTo>
                  <a:lnTo>
                    <a:pt x="1355" y="1130"/>
                  </a:lnTo>
                  <a:lnTo>
                    <a:pt x="1358" y="1136"/>
                  </a:lnTo>
                  <a:lnTo>
                    <a:pt x="1361" y="1141"/>
                  </a:lnTo>
                  <a:lnTo>
                    <a:pt x="1366" y="1147"/>
                  </a:lnTo>
                  <a:lnTo>
                    <a:pt x="1376" y="1155"/>
                  </a:lnTo>
                  <a:lnTo>
                    <a:pt x="1381" y="1161"/>
                  </a:lnTo>
                  <a:lnTo>
                    <a:pt x="1385" y="1167"/>
                  </a:lnTo>
                  <a:lnTo>
                    <a:pt x="1390" y="1174"/>
                  </a:lnTo>
                  <a:lnTo>
                    <a:pt x="1392" y="1182"/>
                  </a:lnTo>
                  <a:lnTo>
                    <a:pt x="1393" y="1191"/>
                  </a:lnTo>
                  <a:lnTo>
                    <a:pt x="1393" y="1194"/>
                  </a:lnTo>
                  <a:lnTo>
                    <a:pt x="1392" y="1198"/>
                  </a:lnTo>
                  <a:lnTo>
                    <a:pt x="1391" y="1200"/>
                  </a:lnTo>
                  <a:lnTo>
                    <a:pt x="1389" y="1202"/>
                  </a:lnTo>
                  <a:lnTo>
                    <a:pt x="1383" y="1205"/>
                  </a:lnTo>
                  <a:lnTo>
                    <a:pt x="1378" y="1205"/>
                  </a:lnTo>
                  <a:lnTo>
                    <a:pt x="1372" y="1204"/>
                  </a:lnTo>
                  <a:lnTo>
                    <a:pt x="1366" y="1199"/>
                  </a:lnTo>
                  <a:lnTo>
                    <a:pt x="1360" y="1194"/>
                  </a:lnTo>
                  <a:lnTo>
                    <a:pt x="1355" y="1189"/>
                  </a:lnTo>
                  <a:lnTo>
                    <a:pt x="1351" y="1185"/>
                  </a:lnTo>
                  <a:lnTo>
                    <a:pt x="1345" y="1181"/>
                  </a:lnTo>
                  <a:lnTo>
                    <a:pt x="1341" y="1180"/>
                  </a:lnTo>
                  <a:lnTo>
                    <a:pt x="1337" y="1179"/>
                  </a:lnTo>
                  <a:lnTo>
                    <a:pt x="1333" y="1177"/>
                  </a:lnTo>
                  <a:lnTo>
                    <a:pt x="1328" y="1177"/>
                  </a:lnTo>
                  <a:lnTo>
                    <a:pt x="1322" y="1179"/>
                  </a:lnTo>
                  <a:lnTo>
                    <a:pt x="1318" y="1180"/>
                  </a:lnTo>
                  <a:lnTo>
                    <a:pt x="1316" y="1181"/>
                  </a:lnTo>
                  <a:lnTo>
                    <a:pt x="1314" y="1183"/>
                  </a:lnTo>
                  <a:lnTo>
                    <a:pt x="1311" y="1191"/>
                  </a:lnTo>
                  <a:lnTo>
                    <a:pt x="1310" y="1200"/>
                  </a:lnTo>
                  <a:lnTo>
                    <a:pt x="1309" y="1206"/>
                  </a:lnTo>
                  <a:lnTo>
                    <a:pt x="1308" y="1211"/>
                  </a:lnTo>
                  <a:lnTo>
                    <a:pt x="1307" y="1215"/>
                  </a:lnTo>
                  <a:lnTo>
                    <a:pt x="1304" y="1219"/>
                  </a:lnTo>
                  <a:lnTo>
                    <a:pt x="1302" y="1223"/>
                  </a:lnTo>
                  <a:lnTo>
                    <a:pt x="1298" y="1225"/>
                  </a:lnTo>
                  <a:lnTo>
                    <a:pt x="1296" y="1227"/>
                  </a:lnTo>
                  <a:lnTo>
                    <a:pt x="1292" y="1229"/>
                  </a:lnTo>
                  <a:lnTo>
                    <a:pt x="1290" y="1230"/>
                  </a:lnTo>
                  <a:lnTo>
                    <a:pt x="1289" y="1232"/>
                  </a:lnTo>
                  <a:lnTo>
                    <a:pt x="1290" y="1236"/>
                  </a:lnTo>
                  <a:lnTo>
                    <a:pt x="1292" y="1239"/>
                  </a:lnTo>
                  <a:lnTo>
                    <a:pt x="1295" y="1243"/>
                  </a:lnTo>
                  <a:lnTo>
                    <a:pt x="1296" y="1248"/>
                  </a:lnTo>
                  <a:lnTo>
                    <a:pt x="1297" y="1252"/>
                  </a:lnTo>
                  <a:lnTo>
                    <a:pt x="1298" y="1258"/>
                  </a:lnTo>
                  <a:lnTo>
                    <a:pt x="1297" y="1262"/>
                  </a:lnTo>
                  <a:lnTo>
                    <a:pt x="1295" y="1265"/>
                  </a:lnTo>
                  <a:lnTo>
                    <a:pt x="1291" y="1268"/>
                  </a:lnTo>
                  <a:lnTo>
                    <a:pt x="1288" y="1269"/>
                  </a:lnTo>
                  <a:lnTo>
                    <a:pt x="1284" y="1269"/>
                  </a:lnTo>
                  <a:lnTo>
                    <a:pt x="1280" y="1268"/>
                  </a:lnTo>
                  <a:lnTo>
                    <a:pt x="1277" y="1265"/>
                  </a:lnTo>
                  <a:lnTo>
                    <a:pt x="1276" y="1262"/>
                  </a:lnTo>
                  <a:lnTo>
                    <a:pt x="1273" y="1259"/>
                  </a:lnTo>
                  <a:lnTo>
                    <a:pt x="1271" y="1256"/>
                  </a:lnTo>
                  <a:lnTo>
                    <a:pt x="1269" y="1255"/>
                  </a:lnTo>
                  <a:lnTo>
                    <a:pt x="1266" y="1252"/>
                  </a:lnTo>
                  <a:lnTo>
                    <a:pt x="1264" y="1252"/>
                  </a:lnTo>
                  <a:lnTo>
                    <a:pt x="1261" y="1252"/>
                  </a:lnTo>
                  <a:lnTo>
                    <a:pt x="1259" y="1254"/>
                  </a:lnTo>
                  <a:lnTo>
                    <a:pt x="1257" y="1255"/>
                  </a:lnTo>
                  <a:lnTo>
                    <a:pt x="1254" y="1257"/>
                  </a:lnTo>
                  <a:lnTo>
                    <a:pt x="1253" y="1259"/>
                  </a:lnTo>
                  <a:lnTo>
                    <a:pt x="1252" y="1263"/>
                  </a:lnTo>
                  <a:lnTo>
                    <a:pt x="1251" y="1267"/>
                  </a:lnTo>
                  <a:lnTo>
                    <a:pt x="1251" y="1270"/>
                  </a:lnTo>
                  <a:lnTo>
                    <a:pt x="1252" y="1273"/>
                  </a:lnTo>
                  <a:lnTo>
                    <a:pt x="1253" y="1275"/>
                  </a:lnTo>
                  <a:lnTo>
                    <a:pt x="1255" y="1277"/>
                  </a:lnTo>
                  <a:lnTo>
                    <a:pt x="1259" y="1280"/>
                  </a:lnTo>
                  <a:lnTo>
                    <a:pt x="1261" y="1283"/>
                  </a:lnTo>
                  <a:lnTo>
                    <a:pt x="1261" y="1287"/>
                  </a:lnTo>
                  <a:lnTo>
                    <a:pt x="1261" y="1293"/>
                  </a:lnTo>
                  <a:lnTo>
                    <a:pt x="1261" y="1295"/>
                  </a:lnTo>
                  <a:lnTo>
                    <a:pt x="1260" y="1297"/>
                  </a:lnTo>
                  <a:lnTo>
                    <a:pt x="1259" y="1299"/>
                  </a:lnTo>
                  <a:lnTo>
                    <a:pt x="1257" y="1301"/>
                  </a:lnTo>
                  <a:lnTo>
                    <a:pt x="1251" y="1303"/>
                  </a:lnTo>
                  <a:lnTo>
                    <a:pt x="1244" y="1305"/>
                  </a:lnTo>
                  <a:lnTo>
                    <a:pt x="1238" y="1305"/>
                  </a:lnTo>
                  <a:lnTo>
                    <a:pt x="1233" y="1307"/>
                  </a:lnTo>
                  <a:lnTo>
                    <a:pt x="1229" y="1309"/>
                  </a:lnTo>
                  <a:lnTo>
                    <a:pt x="1223" y="1313"/>
                  </a:lnTo>
                  <a:lnTo>
                    <a:pt x="1220" y="1315"/>
                  </a:lnTo>
                  <a:lnTo>
                    <a:pt x="1216" y="1317"/>
                  </a:lnTo>
                  <a:lnTo>
                    <a:pt x="1214" y="1317"/>
                  </a:lnTo>
                  <a:lnTo>
                    <a:pt x="1210" y="1315"/>
                  </a:lnTo>
                  <a:lnTo>
                    <a:pt x="1207" y="1313"/>
                  </a:lnTo>
                  <a:lnTo>
                    <a:pt x="1203" y="1308"/>
                  </a:lnTo>
                  <a:lnTo>
                    <a:pt x="1201" y="1300"/>
                  </a:lnTo>
                  <a:lnTo>
                    <a:pt x="1198" y="1289"/>
                  </a:lnTo>
                  <a:lnTo>
                    <a:pt x="1200" y="1284"/>
                  </a:lnTo>
                  <a:lnTo>
                    <a:pt x="1202" y="1280"/>
                  </a:lnTo>
                  <a:lnTo>
                    <a:pt x="1206" y="1275"/>
                  </a:lnTo>
                  <a:lnTo>
                    <a:pt x="1211" y="1273"/>
                  </a:lnTo>
                  <a:lnTo>
                    <a:pt x="1215" y="1271"/>
                  </a:lnTo>
                  <a:lnTo>
                    <a:pt x="1217" y="1270"/>
                  </a:lnTo>
                  <a:lnTo>
                    <a:pt x="1220" y="1268"/>
                  </a:lnTo>
                  <a:lnTo>
                    <a:pt x="1222" y="1264"/>
                  </a:lnTo>
                  <a:lnTo>
                    <a:pt x="1226" y="1258"/>
                  </a:lnTo>
                  <a:lnTo>
                    <a:pt x="1229" y="1250"/>
                  </a:lnTo>
                  <a:lnTo>
                    <a:pt x="1239" y="1240"/>
                  </a:lnTo>
                  <a:lnTo>
                    <a:pt x="1250" y="1232"/>
                  </a:lnTo>
                  <a:lnTo>
                    <a:pt x="1251" y="1225"/>
                  </a:lnTo>
                  <a:lnTo>
                    <a:pt x="1250" y="1218"/>
                  </a:lnTo>
                  <a:lnTo>
                    <a:pt x="1248" y="1212"/>
                  </a:lnTo>
                  <a:lnTo>
                    <a:pt x="1248" y="1206"/>
                  </a:lnTo>
                  <a:lnTo>
                    <a:pt x="1247" y="1198"/>
                  </a:lnTo>
                  <a:lnTo>
                    <a:pt x="1247" y="1189"/>
                  </a:lnTo>
                  <a:lnTo>
                    <a:pt x="1245" y="1183"/>
                  </a:lnTo>
                  <a:lnTo>
                    <a:pt x="1242" y="1179"/>
                  </a:lnTo>
                  <a:lnTo>
                    <a:pt x="1234" y="1175"/>
                  </a:lnTo>
                  <a:lnTo>
                    <a:pt x="1222" y="1170"/>
                  </a:lnTo>
                  <a:lnTo>
                    <a:pt x="1220" y="1170"/>
                  </a:lnTo>
                  <a:lnTo>
                    <a:pt x="1217" y="1172"/>
                  </a:lnTo>
                  <a:lnTo>
                    <a:pt x="1213" y="1175"/>
                  </a:lnTo>
                  <a:lnTo>
                    <a:pt x="1209" y="1177"/>
                  </a:lnTo>
                  <a:lnTo>
                    <a:pt x="1202" y="1185"/>
                  </a:lnTo>
                  <a:lnTo>
                    <a:pt x="1198" y="1191"/>
                  </a:lnTo>
                  <a:lnTo>
                    <a:pt x="1195" y="1194"/>
                  </a:lnTo>
                  <a:lnTo>
                    <a:pt x="1190" y="1196"/>
                  </a:lnTo>
                  <a:lnTo>
                    <a:pt x="1185" y="1198"/>
                  </a:lnTo>
                  <a:lnTo>
                    <a:pt x="1178" y="1198"/>
                  </a:lnTo>
                  <a:lnTo>
                    <a:pt x="1172" y="1199"/>
                  </a:lnTo>
                  <a:lnTo>
                    <a:pt x="1167" y="1200"/>
                  </a:lnTo>
                  <a:lnTo>
                    <a:pt x="1163" y="1202"/>
                  </a:lnTo>
                  <a:lnTo>
                    <a:pt x="1162" y="1205"/>
                  </a:lnTo>
                  <a:lnTo>
                    <a:pt x="1162" y="1208"/>
                  </a:lnTo>
                  <a:lnTo>
                    <a:pt x="1162" y="1212"/>
                  </a:lnTo>
                  <a:lnTo>
                    <a:pt x="1164" y="1213"/>
                  </a:lnTo>
                  <a:lnTo>
                    <a:pt x="1165" y="1215"/>
                  </a:lnTo>
                  <a:lnTo>
                    <a:pt x="1171" y="1218"/>
                  </a:lnTo>
                  <a:lnTo>
                    <a:pt x="1178" y="1219"/>
                  </a:lnTo>
                  <a:lnTo>
                    <a:pt x="1183" y="1221"/>
                  </a:lnTo>
                  <a:lnTo>
                    <a:pt x="1187" y="1224"/>
                  </a:lnTo>
                  <a:lnTo>
                    <a:pt x="1189" y="1226"/>
                  </a:lnTo>
                  <a:lnTo>
                    <a:pt x="1192" y="1230"/>
                  </a:lnTo>
                  <a:lnTo>
                    <a:pt x="1195" y="1233"/>
                  </a:lnTo>
                  <a:lnTo>
                    <a:pt x="1196" y="1238"/>
                  </a:lnTo>
                  <a:lnTo>
                    <a:pt x="1196" y="1242"/>
                  </a:lnTo>
                  <a:lnTo>
                    <a:pt x="1196" y="1246"/>
                  </a:lnTo>
                  <a:lnTo>
                    <a:pt x="1195" y="1250"/>
                  </a:lnTo>
                  <a:lnTo>
                    <a:pt x="1192" y="1255"/>
                  </a:lnTo>
                  <a:lnTo>
                    <a:pt x="1190" y="1258"/>
                  </a:lnTo>
                  <a:lnTo>
                    <a:pt x="1187" y="1263"/>
                  </a:lnTo>
                  <a:lnTo>
                    <a:pt x="1178" y="1270"/>
                  </a:lnTo>
                  <a:lnTo>
                    <a:pt x="1169" y="1275"/>
                  </a:lnTo>
                  <a:lnTo>
                    <a:pt x="1165" y="1277"/>
                  </a:lnTo>
                  <a:lnTo>
                    <a:pt x="1162" y="1281"/>
                  </a:lnTo>
                  <a:lnTo>
                    <a:pt x="1159" y="1284"/>
                  </a:lnTo>
                  <a:lnTo>
                    <a:pt x="1157" y="1289"/>
                  </a:lnTo>
                  <a:lnTo>
                    <a:pt x="1156" y="1297"/>
                  </a:lnTo>
                  <a:lnTo>
                    <a:pt x="1156" y="1305"/>
                  </a:lnTo>
                  <a:lnTo>
                    <a:pt x="1157" y="1313"/>
                  </a:lnTo>
                  <a:lnTo>
                    <a:pt x="1157" y="1322"/>
                  </a:lnTo>
                  <a:lnTo>
                    <a:pt x="1156" y="1332"/>
                  </a:lnTo>
                  <a:lnTo>
                    <a:pt x="1153" y="1341"/>
                  </a:lnTo>
                  <a:lnTo>
                    <a:pt x="1151" y="1345"/>
                  </a:lnTo>
                  <a:lnTo>
                    <a:pt x="1148" y="1349"/>
                  </a:lnTo>
                  <a:lnTo>
                    <a:pt x="1145" y="1350"/>
                  </a:lnTo>
                  <a:lnTo>
                    <a:pt x="1143" y="1351"/>
                  </a:lnTo>
                  <a:lnTo>
                    <a:pt x="1139" y="1351"/>
                  </a:lnTo>
                  <a:lnTo>
                    <a:pt x="1135" y="1350"/>
                  </a:lnTo>
                  <a:lnTo>
                    <a:pt x="1132" y="1349"/>
                  </a:lnTo>
                  <a:lnTo>
                    <a:pt x="1128" y="1346"/>
                  </a:lnTo>
                  <a:lnTo>
                    <a:pt x="1126" y="1344"/>
                  </a:lnTo>
                  <a:lnTo>
                    <a:pt x="1122" y="1343"/>
                  </a:lnTo>
                  <a:lnTo>
                    <a:pt x="1118" y="1341"/>
                  </a:lnTo>
                  <a:lnTo>
                    <a:pt x="1114" y="1343"/>
                  </a:lnTo>
                  <a:lnTo>
                    <a:pt x="1104" y="1344"/>
                  </a:lnTo>
                  <a:lnTo>
                    <a:pt x="1096" y="1346"/>
                  </a:lnTo>
                  <a:lnTo>
                    <a:pt x="1088" y="1346"/>
                  </a:lnTo>
                  <a:lnTo>
                    <a:pt x="1078" y="1345"/>
                  </a:lnTo>
                  <a:lnTo>
                    <a:pt x="1070" y="1343"/>
                  </a:lnTo>
                  <a:lnTo>
                    <a:pt x="1061" y="1339"/>
                  </a:lnTo>
                  <a:lnTo>
                    <a:pt x="1056" y="1338"/>
                  </a:lnTo>
                  <a:lnTo>
                    <a:pt x="1052" y="1337"/>
                  </a:lnTo>
                  <a:lnTo>
                    <a:pt x="1050" y="1337"/>
                  </a:lnTo>
                  <a:lnTo>
                    <a:pt x="1047" y="1339"/>
                  </a:lnTo>
                  <a:lnTo>
                    <a:pt x="1046" y="1340"/>
                  </a:lnTo>
                  <a:lnTo>
                    <a:pt x="1046" y="1343"/>
                  </a:lnTo>
                  <a:lnTo>
                    <a:pt x="1047" y="1345"/>
                  </a:lnTo>
                  <a:lnTo>
                    <a:pt x="1049" y="1349"/>
                  </a:lnTo>
                  <a:lnTo>
                    <a:pt x="1056" y="1355"/>
                  </a:lnTo>
                  <a:lnTo>
                    <a:pt x="1064" y="1362"/>
                  </a:lnTo>
                  <a:lnTo>
                    <a:pt x="1069" y="1365"/>
                  </a:lnTo>
                  <a:lnTo>
                    <a:pt x="1074" y="1368"/>
                  </a:lnTo>
                  <a:lnTo>
                    <a:pt x="1078" y="1369"/>
                  </a:lnTo>
                  <a:lnTo>
                    <a:pt x="1082" y="1370"/>
                  </a:lnTo>
                  <a:lnTo>
                    <a:pt x="1089" y="1371"/>
                  </a:lnTo>
                  <a:lnTo>
                    <a:pt x="1097" y="1374"/>
                  </a:lnTo>
                  <a:lnTo>
                    <a:pt x="1101" y="1375"/>
                  </a:lnTo>
                  <a:lnTo>
                    <a:pt x="1103" y="1378"/>
                  </a:lnTo>
                  <a:lnTo>
                    <a:pt x="1107" y="1381"/>
                  </a:lnTo>
                  <a:lnTo>
                    <a:pt x="1109" y="1384"/>
                  </a:lnTo>
                  <a:lnTo>
                    <a:pt x="1109" y="1388"/>
                  </a:lnTo>
                  <a:lnTo>
                    <a:pt x="1109" y="1391"/>
                  </a:lnTo>
                  <a:lnTo>
                    <a:pt x="1109" y="1396"/>
                  </a:lnTo>
                  <a:lnTo>
                    <a:pt x="1108" y="1400"/>
                  </a:lnTo>
                  <a:lnTo>
                    <a:pt x="1104" y="1409"/>
                  </a:lnTo>
                  <a:lnTo>
                    <a:pt x="1101" y="1418"/>
                  </a:lnTo>
                  <a:lnTo>
                    <a:pt x="1094" y="1434"/>
                  </a:lnTo>
                  <a:lnTo>
                    <a:pt x="1087" y="1448"/>
                  </a:lnTo>
                  <a:lnTo>
                    <a:pt x="1082" y="1456"/>
                  </a:lnTo>
                  <a:lnTo>
                    <a:pt x="1078" y="1462"/>
                  </a:lnTo>
                  <a:lnTo>
                    <a:pt x="1074" y="1466"/>
                  </a:lnTo>
                  <a:lnTo>
                    <a:pt x="1069" y="1470"/>
                  </a:lnTo>
                  <a:lnTo>
                    <a:pt x="1059" y="1475"/>
                  </a:lnTo>
                  <a:lnTo>
                    <a:pt x="1053" y="1478"/>
                  </a:lnTo>
                  <a:lnTo>
                    <a:pt x="1052" y="1481"/>
                  </a:lnTo>
                  <a:lnTo>
                    <a:pt x="1051" y="1486"/>
                  </a:lnTo>
                  <a:lnTo>
                    <a:pt x="1050" y="1497"/>
                  </a:lnTo>
                  <a:lnTo>
                    <a:pt x="1050" y="1511"/>
                  </a:lnTo>
                  <a:lnTo>
                    <a:pt x="1050" y="1516"/>
                  </a:lnTo>
                  <a:lnTo>
                    <a:pt x="1049" y="1521"/>
                  </a:lnTo>
                  <a:lnTo>
                    <a:pt x="1046" y="1525"/>
                  </a:lnTo>
                  <a:lnTo>
                    <a:pt x="1044" y="1527"/>
                  </a:lnTo>
                  <a:lnTo>
                    <a:pt x="1037" y="1530"/>
                  </a:lnTo>
                  <a:lnTo>
                    <a:pt x="1028" y="1532"/>
                  </a:lnTo>
                  <a:lnTo>
                    <a:pt x="1025" y="1533"/>
                  </a:lnTo>
                  <a:lnTo>
                    <a:pt x="1022" y="1535"/>
                  </a:lnTo>
                  <a:lnTo>
                    <a:pt x="1021" y="1536"/>
                  </a:lnTo>
                  <a:lnTo>
                    <a:pt x="1020" y="1539"/>
                  </a:lnTo>
                  <a:lnTo>
                    <a:pt x="1020" y="1545"/>
                  </a:lnTo>
                  <a:lnTo>
                    <a:pt x="1021" y="1551"/>
                  </a:lnTo>
                  <a:lnTo>
                    <a:pt x="1025" y="1555"/>
                  </a:lnTo>
                  <a:lnTo>
                    <a:pt x="1028" y="1561"/>
                  </a:lnTo>
                  <a:lnTo>
                    <a:pt x="1033" y="1565"/>
                  </a:lnTo>
                  <a:lnTo>
                    <a:pt x="1038" y="1567"/>
                  </a:lnTo>
                  <a:lnTo>
                    <a:pt x="1047" y="1570"/>
                  </a:lnTo>
                  <a:lnTo>
                    <a:pt x="1057" y="1574"/>
                  </a:lnTo>
                  <a:lnTo>
                    <a:pt x="1061" y="1578"/>
                  </a:lnTo>
                  <a:lnTo>
                    <a:pt x="1062" y="1580"/>
                  </a:lnTo>
                  <a:lnTo>
                    <a:pt x="1063" y="1583"/>
                  </a:lnTo>
                  <a:lnTo>
                    <a:pt x="1063" y="1586"/>
                  </a:lnTo>
                  <a:lnTo>
                    <a:pt x="1059" y="1591"/>
                  </a:lnTo>
                  <a:lnTo>
                    <a:pt x="1056" y="1597"/>
                  </a:lnTo>
                  <a:lnTo>
                    <a:pt x="1055" y="1604"/>
                  </a:lnTo>
                  <a:lnTo>
                    <a:pt x="1053" y="1612"/>
                  </a:lnTo>
                  <a:lnTo>
                    <a:pt x="1055" y="1621"/>
                  </a:lnTo>
                  <a:lnTo>
                    <a:pt x="1055" y="1628"/>
                  </a:lnTo>
                  <a:lnTo>
                    <a:pt x="1055" y="1630"/>
                  </a:lnTo>
                  <a:lnTo>
                    <a:pt x="1053" y="1633"/>
                  </a:lnTo>
                  <a:lnTo>
                    <a:pt x="1052" y="1634"/>
                  </a:lnTo>
                  <a:lnTo>
                    <a:pt x="1050" y="1635"/>
                  </a:lnTo>
                  <a:lnTo>
                    <a:pt x="1045" y="1634"/>
                  </a:lnTo>
                  <a:lnTo>
                    <a:pt x="1039" y="1631"/>
                  </a:lnTo>
                  <a:lnTo>
                    <a:pt x="1032" y="1628"/>
                  </a:lnTo>
                  <a:lnTo>
                    <a:pt x="1025" y="1624"/>
                  </a:lnTo>
                  <a:lnTo>
                    <a:pt x="1021" y="1623"/>
                  </a:lnTo>
                  <a:lnTo>
                    <a:pt x="1018" y="1623"/>
                  </a:lnTo>
                  <a:lnTo>
                    <a:pt x="1017" y="1626"/>
                  </a:lnTo>
                  <a:lnTo>
                    <a:pt x="1015" y="1629"/>
                  </a:lnTo>
                  <a:lnTo>
                    <a:pt x="1013" y="1637"/>
                  </a:lnTo>
                  <a:lnTo>
                    <a:pt x="1012" y="1643"/>
                  </a:lnTo>
                  <a:lnTo>
                    <a:pt x="1011" y="1647"/>
                  </a:lnTo>
                  <a:lnTo>
                    <a:pt x="1009" y="1652"/>
                  </a:lnTo>
                  <a:lnTo>
                    <a:pt x="1011" y="1653"/>
                  </a:lnTo>
                  <a:lnTo>
                    <a:pt x="1011" y="1655"/>
                  </a:lnTo>
                  <a:lnTo>
                    <a:pt x="1012" y="1656"/>
                  </a:lnTo>
                  <a:lnTo>
                    <a:pt x="1014" y="1656"/>
                  </a:lnTo>
                  <a:lnTo>
                    <a:pt x="1017" y="1658"/>
                  </a:lnTo>
                  <a:lnTo>
                    <a:pt x="1019" y="1659"/>
                  </a:lnTo>
                  <a:lnTo>
                    <a:pt x="1020" y="1661"/>
                  </a:lnTo>
                  <a:lnTo>
                    <a:pt x="1020" y="1664"/>
                  </a:lnTo>
                  <a:lnTo>
                    <a:pt x="1020" y="1667"/>
                  </a:lnTo>
                  <a:lnTo>
                    <a:pt x="1018" y="1671"/>
                  </a:lnTo>
                  <a:lnTo>
                    <a:pt x="1015" y="1674"/>
                  </a:lnTo>
                  <a:lnTo>
                    <a:pt x="1013" y="1678"/>
                  </a:lnTo>
                  <a:lnTo>
                    <a:pt x="1011" y="1683"/>
                  </a:lnTo>
                  <a:lnTo>
                    <a:pt x="1011" y="1689"/>
                  </a:lnTo>
                  <a:lnTo>
                    <a:pt x="1011" y="1696"/>
                  </a:lnTo>
                  <a:lnTo>
                    <a:pt x="1009" y="1704"/>
                  </a:lnTo>
                  <a:lnTo>
                    <a:pt x="1008" y="1712"/>
                  </a:lnTo>
                  <a:lnTo>
                    <a:pt x="1006" y="1717"/>
                  </a:lnTo>
                  <a:lnTo>
                    <a:pt x="1002" y="1722"/>
                  </a:lnTo>
                  <a:lnTo>
                    <a:pt x="998" y="1724"/>
                  </a:lnTo>
                  <a:lnTo>
                    <a:pt x="995" y="1724"/>
                  </a:lnTo>
                  <a:lnTo>
                    <a:pt x="993" y="1724"/>
                  </a:lnTo>
                  <a:lnTo>
                    <a:pt x="992" y="1723"/>
                  </a:lnTo>
                  <a:lnTo>
                    <a:pt x="989" y="1721"/>
                  </a:lnTo>
                  <a:lnTo>
                    <a:pt x="988" y="1715"/>
                  </a:lnTo>
                  <a:lnTo>
                    <a:pt x="988" y="1711"/>
                  </a:lnTo>
                  <a:lnTo>
                    <a:pt x="988" y="1709"/>
                  </a:lnTo>
                  <a:lnTo>
                    <a:pt x="987" y="1709"/>
                  </a:lnTo>
                  <a:lnTo>
                    <a:pt x="987" y="1709"/>
                  </a:lnTo>
                  <a:lnTo>
                    <a:pt x="986" y="1710"/>
                  </a:lnTo>
                  <a:lnTo>
                    <a:pt x="984" y="1718"/>
                  </a:lnTo>
                  <a:lnTo>
                    <a:pt x="984" y="17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广东"/>
            <p:cNvSpPr>
              <a:spLocks noEditPoints="1"/>
            </p:cNvSpPr>
            <p:nvPr/>
          </p:nvSpPr>
          <p:spPr bwMode="auto">
            <a:xfrm>
              <a:off x="5702370" y="5286651"/>
              <a:ext cx="790585" cy="609632"/>
            </a:xfrm>
            <a:custGeom>
              <a:avLst/>
              <a:gdLst>
                <a:gd name="T0" fmla="*/ 1983 w 2993"/>
                <a:gd name="T1" fmla="*/ 1253 h 2287"/>
                <a:gd name="T2" fmla="*/ 2080 w 2993"/>
                <a:gd name="T3" fmla="*/ 1133 h 2287"/>
                <a:gd name="T4" fmla="*/ 2127 w 2993"/>
                <a:gd name="T5" fmla="*/ 1209 h 2287"/>
                <a:gd name="T6" fmla="*/ 2356 w 2993"/>
                <a:gd name="T7" fmla="*/ 1181 h 2287"/>
                <a:gd name="T8" fmla="*/ 2480 w 2993"/>
                <a:gd name="T9" fmla="*/ 1152 h 2287"/>
                <a:gd name="T10" fmla="*/ 2738 w 2993"/>
                <a:gd name="T11" fmla="*/ 1021 h 2287"/>
                <a:gd name="T12" fmla="*/ 2854 w 2993"/>
                <a:gd name="T13" fmla="*/ 891 h 2287"/>
                <a:gd name="T14" fmla="*/ 2844 w 2993"/>
                <a:gd name="T15" fmla="*/ 848 h 2287"/>
                <a:gd name="T16" fmla="*/ 2946 w 2993"/>
                <a:gd name="T17" fmla="*/ 699 h 2287"/>
                <a:gd name="T18" fmla="*/ 2872 w 2993"/>
                <a:gd name="T19" fmla="*/ 454 h 2287"/>
                <a:gd name="T20" fmla="*/ 2773 w 2993"/>
                <a:gd name="T21" fmla="*/ 297 h 2287"/>
                <a:gd name="T22" fmla="*/ 2603 w 2993"/>
                <a:gd name="T23" fmla="*/ 246 h 2287"/>
                <a:gd name="T24" fmla="*/ 2417 w 2993"/>
                <a:gd name="T25" fmla="*/ 227 h 2287"/>
                <a:gd name="T26" fmla="*/ 2342 w 2993"/>
                <a:gd name="T27" fmla="*/ 335 h 2287"/>
                <a:gd name="T28" fmla="*/ 2086 w 2993"/>
                <a:gd name="T29" fmla="*/ 337 h 2287"/>
                <a:gd name="T30" fmla="*/ 1904 w 2993"/>
                <a:gd name="T31" fmla="*/ 415 h 2287"/>
                <a:gd name="T32" fmla="*/ 1849 w 2993"/>
                <a:gd name="T33" fmla="*/ 309 h 2287"/>
                <a:gd name="T34" fmla="*/ 1992 w 2993"/>
                <a:gd name="T35" fmla="*/ 90 h 2287"/>
                <a:gd name="T36" fmla="*/ 1765 w 2993"/>
                <a:gd name="T37" fmla="*/ 66 h 2287"/>
                <a:gd name="T38" fmla="*/ 1610 w 2993"/>
                <a:gd name="T39" fmla="*/ 65 h 2287"/>
                <a:gd name="T40" fmla="*/ 1415 w 2993"/>
                <a:gd name="T41" fmla="*/ 0 h 2287"/>
                <a:gd name="T42" fmla="*/ 1315 w 2993"/>
                <a:gd name="T43" fmla="*/ 121 h 2287"/>
                <a:gd name="T44" fmla="*/ 1253 w 2993"/>
                <a:gd name="T45" fmla="*/ 274 h 2287"/>
                <a:gd name="T46" fmla="*/ 999 w 2993"/>
                <a:gd name="T47" fmla="*/ 159 h 2287"/>
                <a:gd name="T48" fmla="*/ 901 w 2993"/>
                <a:gd name="T49" fmla="*/ 417 h 2287"/>
                <a:gd name="T50" fmla="*/ 909 w 2993"/>
                <a:gd name="T51" fmla="*/ 657 h 2287"/>
                <a:gd name="T52" fmla="*/ 793 w 2993"/>
                <a:gd name="T53" fmla="*/ 809 h 2287"/>
                <a:gd name="T54" fmla="*/ 716 w 2993"/>
                <a:gd name="T55" fmla="*/ 1086 h 2287"/>
                <a:gd name="T56" fmla="*/ 506 w 2993"/>
                <a:gd name="T57" fmla="*/ 1278 h 2287"/>
                <a:gd name="T58" fmla="*/ 453 w 2993"/>
                <a:gd name="T59" fmla="*/ 1412 h 2287"/>
                <a:gd name="T60" fmla="*/ 285 w 2993"/>
                <a:gd name="T61" fmla="*/ 1453 h 2287"/>
                <a:gd name="T62" fmla="*/ 212 w 2993"/>
                <a:gd name="T63" fmla="*/ 1574 h 2287"/>
                <a:gd name="T64" fmla="*/ 40 w 2993"/>
                <a:gd name="T65" fmla="*/ 1698 h 2287"/>
                <a:gd name="T66" fmla="*/ 86 w 2993"/>
                <a:gd name="T67" fmla="*/ 1807 h 2287"/>
                <a:gd name="T68" fmla="*/ 27 w 2993"/>
                <a:gd name="T69" fmla="*/ 2081 h 2287"/>
                <a:gd name="T70" fmla="*/ 234 w 2993"/>
                <a:gd name="T71" fmla="*/ 2275 h 2287"/>
                <a:gd name="T72" fmla="*/ 285 w 2993"/>
                <a:gd name="T73" fmla="*/ 2113 h 2287"/>
                <a:gd name="T74" fmla="*/ 297 w 2993"/>
                <a:gd name="T75" fmla="*/ 2077 h 2287"/>
                <a:gd name="T76" fmla="*/ 266 w 2993"/>
                <a:gd name="T77" fmla="*/ 1930 h 2287"/>
                <a:gd name="T78" fmla="*/ 366 w 2993"/>
                <a:gd name="T79" fmla="*/ 1948 h 2287"/>
                <a:gd name="T80" fmla="*/ 325 w 2993"/>
                <a:gd name="T81" fmla="*/ 1792 h 2287"/>
                <a:gd name="T82" fmla="*/ 371 w 2993"/>
                <a:gd name="T83" fmla="*/ 1847 h 2287"/>
                <a:gd name="T84" fmla="*/ 403 w 2993"/>
                <a:gd name="T85" fmla="*/ 1860 h 2287"/>
                <a:gd name="T86" fmla="*/ 655 w 2993"/>
                <a:gd name="T87" fmla="*/ 1746 h 2287"/>
                <a:gd name="T88" fmla="*/ 742 w 2993"/>
                <a:gd name="T89" fmla="*/ 1733 h 2287"/>
                <a:gd name="T90" fmla="*/ 869 w 2993"/>
                <a:gd name="T91" fmla="*/ 1660 h 2287"/>
                <a:gd name="T92" fmla="*/ 898 w 2993"/>
                <a:gd name="T93" fmla="*/ 1658 h 2287"/>
                <a:gd name="T94" fmla="*/ 940 w 2993"/>
                <a:gd name="T95" fmla="*/ 1669 h 2287"/>
                <a:gd name="T96" fmla="*/ 965 w 2993"/>
                <a:gd name="T97" fmla="*/ 1603 h 2287"/>
                <a:gd name="T98" fmla="*/ 1103 w 2993"/>
                <a:gd name="T99" fmla="*/ 1553 h 2287"/>
                <a:gd name="T100" fmla="*/ 1131 w 2993"/>
                <a:gd name="T101" fmla="*/ 1574 h 2287"/>
                <a:gd name="T102" fmla="*/ 1322 w 2993"/>
                <a:gd name="T103" fmla="*/ 1575 h 2287"/>
                <a:gd name="T104" fmla="*/ 1375 w 2993"/>
                <a:gd name="T105" fmla="*/ 1307 h 2287"/>
                <a:gd name="T106" fmla="*/ 1511 w 2993"/>
                <a:gd name="T107" fmla="*/ 1424 h 2287"/>
                <a:gd name="T108" fmla="*/ 1551 w 2993"/>
                <a:gd name="T109" fmla="*/ 1433 h 2287"/>
                <a:gd name="T110" fmla="*/ 1591 w 2993"/>
                <a:gd name="T111" fmla="*/ 1270 h 2287"/>
                <a:gd name="T112" fmla="*/ 1587 w 2993"/>
                <a:gd name="T113" fmla="*/ 1162 h 2287"/>
                <a:gd name="T114" fmla="*/ 1594 w 2993"/>
                <a:gd name="T115" fmla="*/ 1093 h 2287"/>
                <a:gd name="T116" fmla="*/ 1723 w 2993"/>
                <a:gd name="T117" fmla="*/ 1284 h 2287"/>
                <a:gd name="T118" fmla="*/ 370 w 2993"/>
                <a:gd name="T119" fmla="*/ 1998 h 2287"/>
                <a:gd name="T120" fmla="*/ 1834 w 2993"/>
                <a:gd name="T121" fmla="*/ 1500 h 2287"/>
                <a:gd name="T122" fmla="*/ 1897 w 2993"/>
                <a:gd name="T123" fmla="*/ 1471 h 2287"/>
                <a:gd name="T124" fmla="*/ 2948 w 2993"/>
                <a:gd name="T125" fmla="*/ 801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3" h="2287">
                  <a:moveTo>
                    <a:pt x="1852" y="1263"/>
                  </a:moveTo>
                  <a:lnTo>
                    <a:pt x="1853" y="1261"/>
                  </a:lnTo>
                  <a:lnTo>
                    <a:pt x="1854" y="1259"/>
                  </a:lnTo>
                  <a:lnTo>
                    <a:pt x="1858" y="1256"/>
                  </a:lnTo>
                  <a:lnTo>
                    <a:pt x="1863" y="1253"/>
                  </a:lnTo>
                  <a:lnTo>
                    <a:pt x="1875" y="1244"/>
                  </a:lnTo>
                  <a:lnTo>
                    <a:pt x="1890" y="1236"/>
                  </a:lnTo>
                  <a:lnTo>
                    <a:pt x="1895" y="1235"/>
                  </a:lnTo>
                  <a:lnTo>
                    <a:pt x="1901" y="1234"/>
                  </a:lnTo>
                  <a:lnTo>
                    <a:pt x="1906" y="1234"/>
                  </a:lnTo>
                  <a:lnTo>
                    <a:pt x="1910" y="1234"/>
                  </a:lnTo>
                  <a:lnTo>
                    <a:pt x="1922" y="1236"/>
                  </a:lnTo>
                  <a:lnTo>
                    <a:pt x="1937" y="1242"/>
                  </a:lnTo>
                  <a:lnTo>
                    <a:pt x="1944" y="1245"/>
                  </a:lnTo>
                  <a:lnTo>
                    <a:pt x="1948" y="1249"/>
                  </a:lnTo>
                  <a:lnTo>
                    <a:pt x="1951" y="1254"/>
                  </a:lnTo>
                  <a:lnTo>
                    <a:pt x="1953" y="1259"/>
                  </a:lnTo>
                  <a:lnTo>
                    <a:pt x="1956" y="1269"/>
                  </a:lnTo>
                  <a:lnTo>
                    <a:pt x="1956" y="1280"/>
                  </a:lnTo>
                  <a:lnTo>
                    <a:pt x="1957" y="1285"/>
                  </a:lnTo>
                  <a:lnTo>
                    <a:pt x="1958" y="1288"/>
                  </a:lnTo>
                  <a:lnTo>
                    <a:pt x="1959" y="1291"/>
                  </a:lnTo>
                  <a:lnTo>
                    <a:pt x="1961" y="1293"/>
                  </a:lnTo>
                  <a:lnTo>
                    <a:pt x="1964" y="1293"/>
                  </a:lnTo>
                  <a:lnTo>
                    <a:pt x="1966" y="1292"/>
                  </a:lnTo>
                  <a:lnTo>
                    <a:pt x="1970" y="1291"/>
                  </a:lnTo>
                  <a:lnTo>
                    <a:pt x="1973" y="1287"/>
                  </a:lnTo>
                  <a:lnTo>
                    <a:pt x="1990" y="1280"/>
                  </a:lnTo>
                  <a:lnTo>
                    <a:pt x="2003" y="1273"/>
                  </a:lnTo>
                  <a:lnTo>
                    <a:pt x="2003" y="1270"/>
                  </a:lnTo>
                  <a:lnTo>
                    <a:pt x="2003" y="1267"/>
                  </a:lnTo>
                  <a:lnTo>
                    <a:pt x="2002" y="1265"/>
                  </a:lnTo>
                  <a:lnTo>
                    <a:pt x="2001" y="1262"/>
                  </a:lnTo>
                  <a:lnTo>
                    <a:pt x="1996" y="1257"/>
                  </a:lnTo>
                  <a:lnTo>
                    <a:pt x="1989" y="1255"/>
                  </a:lnTo>
                  <a:lnTo>
                    <a:pt x="1983" y="1253"/>
                  </a:lnTo>
                  <a:lnTo>
                    <a:pt x="1978" y="1249"/>
                  </a:lnTo>
                  <a:lnTo>
                    <a:pt x="1977" y="1245"/>
                  </a:lnTo>
                  <a:lnTo>
                    <a:pt x="1977" y="1242"/>
                  </a:lnTo>
                  <a:lnTo>
                    <a:pt x="1978" y="1237"/>
                  </a:lnTo>
                  <a:lnTo>
                    <a:pt x="1980" y="1232"/>
                  </a:lnTo>
                  <a:lnTo>
                    <a:pt x="1985" y="1226"/>
                  </a:lnTo>
                  <a:lnTo>
                    <a:pt x="1990" y="1221"/>
                  </a:lnTo>
                  <a:lnTo>
                    <a:pt x="1990" y="1218"/>
                  </a:lnTo>
                  <a:lnTo>
                    <a:pt x="1989" y="1217"/>
                  </a:lnTo>
                  <a:lnTo>
                    <a:pt x="1986" y="1216"/>
                  </a:lnTo>
                  <a:lnTo>
                    <a:pt x="1983" y="1216"/>
                  </a:lnTo>
                  <a:lnTo>
                    <a:pt x="1975" y="1215"/>
                  </a:lnTo>
                  <a:lnTo>
                    <a:pt x="1967" y="1216"/>
                  </a:lnTo>
                  <a:lnTo>
                    <a:pt x="1964" y="1216"/>
                  </a:lnTo>
                  <a:lnTo>
                    <a:pt x="1961" y="1216"/>
                  </a:lnTo>
                  <a:lnTo>
                    <a:pt x="1960" y="1215"/>
                  </a:lnTo>
                  <a:lnTo>
                    <a:pt x="1958" y="1213"/>
                  </a:lnTo>
                  <a:lnTo>
                    <a:pt x="1957" y="1212"/>
                  </a:lnTo>
                  <a:lnTo>
                    <a:pt x="1957" y="1210"/>
                  </a:lnTo>
                  <a:lnTo>
                    <a:pt x="1957" y="1207"/>
                  </a:lnTo>
                  <a:lnTo>
                    <a:pt x="1957" y="1204"/>
                  </a:lnTo>
                  <a:lnTo>
                    <a:pt x="1959" y="1196"/>
                  </a:lnTo>
                  <a:lnTo>
                    <a:pt x="1964" y="1185"/>
                  </a:lnTo>
                  <a:lnTo>
                    <a:pt x="1967" y="1179"/>
                  </a:lnTo>
                  <a:lnTo>
                    <a:pt x="1971" y="1174"/>
                  </a:lnTo>
                  <a:lnTo>
                    <a:pt x="1976" y="1169"/>
                  </a:lnTo>
                  <a:lnTo>
                    <a:pt x="1982" y="1166"/>
                  </a:lnTo>
                  <a:lnTo>
                    <a:pt x="2002" y="1156"/>
                  </a:lnTo>
                  <a:lnTo>
                    <a:pt x="2028" y="1146"/>
                  </a:lnTo>
                  <a:lnTo>
                    <a:pt x="2052" y="1135"/>
                  </a:lnTo>
                  <a:lnTo>
                    <a:pt x="2066" y="1127"/>
                  </a:lnTo>
                  <a:lnTo>
                    <a:pt x="2070" y="1124"/>
                  </a:lnTo>
                  <a:lnTo>
                    <a:pt x="2073" y="1124"/>
                  </a:lnTo>
                  <a:lnTo>
                    <a:pt x="2077" y="1125"/>
                  </a:lnTo>
                  <a:lnTo>
                    <a:pt x="2079" y="1129"/>
                  </a:lnTo>
                  <a:lnTo>
                    <a:pt x="2080" y="1133"/>
                  </a:lnTo>
                  <a:lnTo>
                    <a:pt x="2082" y="1137"/>
                  </a:lnTo>
                  <a:lnTo>
                    <a:pt x="2082" y="1142"/>
                  </a:lnTo>
                  <a:lnTo>
                    <a:pt x="2079" y="1146"/>
                  </a:lnTo>
                  <a:lnTo>
                    <a:pt x="2064" y="1159"/>
                  </a:lnTo>
                  <a:lnTo>
                    <a:pt x="2052" y="1167"/>
                  </a:lnTo>
                  <a:lnTo>
                    <a:pt x="2051" y="1173"/>
                  </a:lnTo>
                  <a:lnTo>
                    <a:pt x="2052" y="1182"/>
                  </a:lnTo>
                  <a:lnTo>
                    <a:pt x="2053" y="1193"/>
                  </a:lnTo>
                  <a:lnTo>
                    <a:pt x="2053" y="1203"/>
                  </a:lnTo>
                  <a:lnTo>
                    <a:pt x="2053" y="1213"/>
                  </a:lnTo>
                  <a:lnTo>
                    <a:pt x="2054" y="1225"/>
                  </a:lnTo>
                  <a:lnTo>
                    <a:pt x="2055" y="1230"/>
                  </a:lnTo>
                  <a:lnTo>
                    <a:pt x="2058" y="1235"/>
                  </a:lnTo>
                  <a:lnTo>
                    <a:pt x="2059" y="1236"/>
                  </a:lnTo>
                  <a:lnTo>
                    <a:pt x="2061" y="1236"/>
                  </a:lnTo>
                  <a:lnTo>
                    <a:pt x="2063" y="1237"/>
                  </a:lnTo>
                  <a:lnTo>
                    <a:pt x="2065" y="1236"/>
                  </a:lnTo>
                  <a:lnTo>
                    <a:pt x="2076" y="1231"/>
                  </a:lnTo>
                  <a:lnTo>
                    <a:pt x="2089" y="1225"/>
                  </a:lnTo>
                  <a:lnTo>
                    <a:pt x="2095" y="1224"/>
                  </a:lnTo>
                  <a:lnTo>
                    <a:pt x="2101" y="1223"/>
                  </a:lnTo>
                  <a:lnTo>
                    <a:pt x="2102" y="1224"/>
                  </a:lnTo>
                  <a:lnTo>
                    <a:pt x="2104" y="1224"/>
                  </a:lnTo>
                  <a:lnTo>
                    <a:pt x="2105" y="1226"/>
                  </a:lnTo>
                  <a:lnTo>
                    <a:pt x="2108" y="1229"/>
                  </a:lnTo>
                  <a:lnTo>
                    <a:pt x="2111" y="1237"/>
                  </a:lnTo>
                  <a:lnTo>
                    <a:pt x="2115" y="1244"/>
                  </a:lnTo>
                  <a:lnTo>
                    <a:pt x="2117" y="1245"/>
                  </a:lnTo>
                  <a:lnTo>
                    <a:pt x="2118" y="1245"/>
                  </a:lnTo>
                  <a:lnTo>
                    <a:pt x="2120" y="1245"/>
                  </a:lnTo>
                  <a:lnTo>
                    <a:pt x="2122" y="1243"/>
                  </a:lnTo>
                  <a:lnTo>
                    <a:pt x="2123" y="1235"/>
                  </a:lnTo>
                  <a:lnTo>
                    <a:pt x="2123" y="1224"/>
                  </a:lnTo>
                  <a:lnTo>
                    <a:pt x="2123" y="1219"/>
                  </a:lnTo>
                  <a:lnTo>
                    <a:pt x="2124" y="1213"/>
                  </a:lnTo>
                  <a:lnTo>
                    <a:pt x="2127" y="1209"/>
                  </a:lnTo>
                  <a:lnTo>
                    <a:pt x="2130" y="1205"/>
                  </a:lnTo>
                  <a:lnTo>
                    <a:pt x="2134" y="1200"/>
                  </a:lnTo>
                  <a:lnTo>
                    <a:pt x="2141" y="1191"/>
                  </a:lnTo>
                  <a:lnTo>
                    <a:pt x="2149" y="1181"/>
                  </a:lnTo>
                  <a:lnTo>
                    <a:pt x="2158" y="1171"/>
                  </a:lnTo>
                  <a:lnTo>
                    <a:pt x="2161" y="1166"/>
                  </a:lnTo>
                  <a:lnTo>
                    <a:pt x="2164" y="1162"/>
                  </a:lnTo>
                  <a:lnTo>
                    <a:pt x="2165" y="1159"/>
                  </a:lnTo>
                  <a:lnTo>
                    <a:pt x="2165" y="1155"/>
                  </a:lnTo>
                  <a:lnTo>
                    <a:pt x="2165" y="1150"/>
                  </a:lnTo>
                  <a:lnTo>
                    <a:pt x="2165" y="1146"/>
                  </a:lnTo>
                  <a:lnTo>
                    <a:pt x="2166" y="1142"/>
                  </a:lnTo>
                  <a:lnTo>
                    <a:pt x="2168" y="1139"/>
                  </a:lnTo>
                  <a:lnTo>
                    <a:pt x="2171" y="1136"/>
                  </a:lnTo>
                  <a:lnTo>
                    <a:pt x="2174" y="1134"/>
                  </a:lnTo>
                  <a:lnTo>
                    <a:pt x="2179" y="1131"/>
                  </a:lnTo>
                  <a:lnTo>
                    <a:pt x="2184" y="1130"/>
                  </a:lnTo>
                  <a:lnTo>
                    <a:pt x="2194" y="1128"/>
                  </a:lnTo>
                  <a:lnTo>
                    <a:pt x="2206" y="1127"/>
                  </a:lnTo>
                  <a:lnTo>
                    <a:pt x="2219" y="1128"/>
                  </a:lnTo>
                  <a:lnTo>
                    <a:pt x="2233" y="1129"/>
                  </a:lnTo>
                  <a:lnTo>
                    <a:pt x="2255" y="1131"/>
                  </a:lnTo>
                  <a:lnTo>
                    <a:pt x="2271" y="1135"/>
                  </a:lnTo>
                  <a:lnTo>
                    <a:pt x="2275" y="1137"/>
                  </a:lnTo>
                  <a:lnTo>
                    <a:pt x="2280" y="1139"/>
                  </a:lnTo>
                  <a:lnTo>
                    <a:pt x="2282" y="1141"/>
                  </a:lnTo>
                  <a:lnTo>
                    <a:pt x="2284" y="1143"/>
                  </a:lnTo>
                  <a:lnTo>
                    <a:pt x="2286" y="1154"/>
                  </a:lnTo>
                  <a:lnTo>
                    <a:pt x="2293" y="1167"/>
                  </a:lnTo>
                  <a:lnTo>
                    <a:pt x="2300" y="1169"/>
                  </a:lnTo>
                  <a:lnTo>
                    <a:pt x="2317" y="1172"/>
                  </a:lnTo>
                  <a:lnTo>
                    <a:pt x="2326" y="1173"/>
                  </a:lnTo>
                  <a:lnTo>
                    <a:pt x="2336" y="1174"/>
                  </a:lnTo>
                  <a:lnTo>
                    <a:pt x="2344" y="1177"/>
                  </a:lnTo>
                  <a:lnTo>
                    <a:pt x="2353" y="1179"/>
                  </a:lnTo>
                  <a:lnTo>
                    <a:pt x="2356" y="1181"/>
                  </a:lnTo>
                  <a:lnTo>
                    <a:pt x="2360" y="1182"/>
                  </a:lnTo>
                  <a:lnTo>
                    <a:pt x="2363" y="1184"/>
                  </a:lnTo>
                  <a:lnTo>
                    <a:pt x="2367" y="1184"/>
                  </a:lnTo>
                  <a:lnTo>
                    <a:pt x="2372" y="1182"/>
                  </a:lnTo>
                  <a:lnTo>
                    <a:pt x="2375" y="1180"/>
                  </a:lnTo>
                  <a:lnTo>
                    <a:pt x="2380" y="1177"/>
                  </a:lnTo>
                  <a:lnTo>
                    <a:pt x="2385" y="1172"/>
                  </a:lnTo>
                  <a:lnTo>
                    <a:pt x="2386" y="1169"/>
                  </a:lnTo>
                  <a:lnTo>
                    <a:pt x="2387" y="1166"/>
                  </a:lnTo>
                  <a:lnTo>
                    <a:pt x="2387" y="1163"/>
                  </a:lnTo>
                  <a:lnTo>
                    <a:pt x="2386" y="1160"/>
                  </a:lnTo>
                  <a:lnTo>
                    <a:pt x="2383" y="1155"/>
                  </a:lnTo>
                  <a:lnTo>
                    <a:pt x="2378" y="1149"/>
                  </a:lnTo>
                  <a:lnTo>
                    <a:pt x="2364" y="1139"/>
                  </a:lnTo>
                  <a:lnTo>
                    <a:pt x="2353" y="1129"/>
                  </a:lnTo>
                  <a:lnTo>
                    <a:pt x="2349" y="1123"/>
                  </a:lnTo>
                  <a:lnTo>
                    <a:pt x="2347" y="1118"/>
                  </a:lnTo>
                  <a:lnTo>
                    <a:pt x="2345" y="1114"/>
                  </a:lnTo>
                  <a:lnTo>
                    <a:pt x="2345" y="1109"/>
                  </a:lnTo>
                  <a:lnTo>
                    <a:pt x="2347" y="1102"/>
                  </a:lnTo>
                  <a:lnTo>
                    <a:pt x="2349" y="1095"/>
                  </a:lnTo>
                  <a:lnTo>
                    <a:pt x="2353" y="1090"/>
                  </a:lnTo>
                  <a:lnTo>
                    <a:pt x="2357" y="1085"/>
                  </a:lnTo>
                  <a:lnTo>
                    <a:pt x="2360" y="1084"/>
                  </a:lnTo>
                  <a:lnTo>
                    <a:pt x="2363" y="1083"/>
                  </a:lnTo>
                  <a:lnTo>
                    <a:pt x="2367" y="1083"/>
                  </a:lnTo>
                  <a:lnTo>
                    <a:pt x="2370" y="1084"/>
                  </a:lnTo>
                  <a:lnTo>
                    <a:pt x="2388" y="1097"/>
                  </a:lnTo>
                  <a:lnTo>
                    <a:pt x="2416" y="1118"/>
                  </a:lnTo>
                  <a:lnTo>
                    <a:pt x="2430" y="1129"/>
                  </a:lnTo>
                  <a:lnTo>
                    <a:pt x="2444" y="1140"/>
                  </a:lnTo>
                  <a:lnTo>
                    <a:pt x="2458" y="1148"/>
                  </a:lnTo>
                  <a:lnTo>
                    <a:pt x="2471" y="1153"/>
                  </a:lnTo>
                  <a:lnTo>
                    <a:pt x="2475" y="1153"/>
                  </a:lnTo>
                  <a:lnTo>
                    <a:pt x="2477" y="1153"/>
                  </a:lnTo>
                  <a:lnTo>
                    <a:pt x="2480" y="1152"/>
                  </a:lnTo>
                  <a:lnTo>
                    <a:pt x="2482" y="1150"/>
                  </a:lnTo>
                  <a:lnTo>
                    <a:pt x="2487" y="1146"/>
                  </a:lnTo>
                  <a:lnTo>
                    <a:pt x="2490" y="1140"/>
                  </a:lnTo>
                  <a:lnTo>
                    <a:pt x="2498" y="1128"/>
                  </a:lnTo>
                  <a:lnTo>
                    <a:pt x="2500" y="1123"/>
                  </a:lnTo>
                  <a:lnTo>
                    <a:pt x="2515" y="1106"/>
                  </a:lnTo>
                  <a:lnTo>
                    <a:pt x="2529" y="1096"/>
                  </a:lnTo>
                  <a:lnTo>
                    <a:pt x="2539" y="1087"/>
                  </a:lnTo>
                  <a:lnTo>
                    <a:pt x="2546" y="1084"/>
                  </a:lnTo>
                  <a:lnTo>
                    <a:pt x="2552" y="1083"/>
                  </a:lnTo>
                  <a:lnTo>
                    <a:pt x="2558" y="1083"/>
                  </a:lnTo>
                  <a:lnTo>
                    <a:pt x="2576" y="1086"/>
                  </a:lnTo>
                  <a:lnTo>
                    <a:pt x="2590" y="1091"/>
                  </a:lnTo>
                  <a:lnTo>
                    <a:pt x="2594" y="1091"/>
                  </a:lnTo>
                  <a:lnTo>
                    <a:pt x="2597" y="1090"/>
                  </a:lnTo>
                  <a:lnTo>
                    <a:pt x="2600" y="1089"/>
                  </a:lnTo>
                  <a:lnTo>
                    <a:pt x="2602" y="1086"/>
                  </a:lnTo>
                  <a:lnTo>
                    <a:pt x="2607" y="1081"/>
                  </a:lnTo>
                  <a:lnTo>
                    <a:pt x="2611" y="1077"/>
                  </a:lnTo>
                  <a:lnTo>
                    <a:pt x="2619" y="1065"/>
                  </a:lnTo>
                  <a:lnTo>
                    <a:pt x="2633" y="1046"/>
                  </a:lnTo>
                  <a:lnTo>
                    <a:pt x="2641" y="1037"/>
                  </a:lnTo>
                  <a:lnTo>
                    <a:pt x="2650" y="1029"/>
                  </a:lnTo>
                  <a:lnTo>
                    <a:pt x="2657" y="1023"/>
                  </a:lnTo>
                  <a:lnTo>
                    <a:pt x="2663" y="1021"/>
                  </a:lnTo>
                  <a:lnTo>
                    <a:pt x="2666" y="1021"/>
                  </a:lnTo>
                  <a:lnTo>
                    <a:pt x="2671" y="1023"/>
                  </a:lnTo>
                  <a:lnTo>
                    <a:pt x="2676" y="1026"/>
                  </a:lnTo>
                  <a:lnTo>
                    <a:pt x="2681" y="1029"/>
                  </a:lnTo>
                  <a:lnTo>
                    <a:pt x="2688" y="1032"/>
                  </a:lnTo>
                  <a:lnTo>
                    <a:pt x="2695" y="1034"/>
                  </a:lnTo>
                  <a:lnTo>
                    <a:pt x="2703" y="1035"/>
                  </a:lnTo>
                  <a:lnTo>
                    <a:pt x="2714" y="1034"/>
                  </a:lnTo>
                  <a:lnTo>
                    <a:pt x="2721" y="1032"/>
                  </a:lnTo>
                  <a:lnTo>
                    <a:pt x="2729" y="1028"/>
                  </a:lnTo>
                  <a:lnTo>
                    <a:pt x="2738" y="1021"/>
                  </a:lnTo>
                  <a:lnTo>
                    <a:pt x="2746" y="1014"/>
                  </a:lnTo>
                  <a:lnTo>
                    <a:pt x="2762" y="999"/>
                  </a:lnTo>
                  <a:lnTo>
                    <a:pt x="2773" y="985"/>
                  </a:lnTo>
                  <a:lnTo>
                    <a:pt x="2775" y="983"/>
                  </a:lnTo>
                  <a:lnTo>
                    <a:pt x="2776" y="978"/>
                  </a:lnTo>
                  <a:lnTo>
                    <a:pt x="2776" y="973"/>
                  </a:lnTo>
                  <a:lnTo>
                    <a:pt x="2776" y="967"/>
                  </a:lnTo>
                  <a:lnTo>
                    <a:pt x="2775" y="954"/>
                  </a:lnTo>
                  <a:lnTo>
                    <a:pt x="2773" y="941"/>
                  </a:lnTo>
                  <a:lnTo>
                    <a:pt x="2772" y="928"/>
                  </a:lnTo>
                  <a:lnTo>
                    <a:pt x="2771" y="916"/>
                  </a:lnTo>
                  <a:lnTo>
                    <a:pt x="2771" y="911"/>
                  </a:lnTo>
                  <a:lnTo>
                    <a:pt x="2772" y="908"/>
                  </a:lnTo>
                  <a:lnTo>
                    <a:pt x="2773" y="906"/>
                  </a:lnTo>
                  <a:lnTo>
                    <a:pt x="2776" y="903"/>
                  </a:lnTo>
                  <a:lnTo>
                    <a:pt x="2779" y="903"/>
                  </a:lnTo>
                  <a:lnTo>
                    <a:pt x="2783" y="904"/>
                  </a:lnTo>
                  <a:lnTo>
                    <a:pt x="2785" y="908"/>
                  </a:lnTo>
                  <a:lnTo>
                    <a:pt x="2786" y="911"/>
                  </a:lnTo>
                  <a:lnTo>
                    <a:pt x="2790" y="921"/>
                  </a:lnTo>
                  <a:lnTo>
                    <a:pt x="2794" y="929"/>
                  </a:lnTo>
                  <a:lnTo>
                    <a:pt x="2795" y="931"/>
                  </a:lnTo>
                  <a:lnTo>
                    <a:pt x="2797" y="931"/>
                  </a:lnTo>
                  <a:lnTo>
                    <a:pt x="2801" y="931"/>
                  </a:lnTo>
                  <a:lnTo>
                    <a:pt x="2805" y="929"/>
                  </a:lnTo>
                  <a:lnTo>
                    <a:pt x="2815" y="927"/>
                  </a:lnTo>
                  <a:lnTo>
                    <a:pt x="2827" y="922"/>
                  </a:lnTo>
                  <a:lnTo>
                    <a:pt x="2847" y="913"/>
                  </a:lnTo>
                  <a:lnTo>
                    <a:pt x="2858" y="907"/>
                  </a:lnTo>
                  <a:lnTo>
                    <a:pt x="2861" y="903"/>
                  </a:lnTo>
                  <a:lnTo>
                    <a:pt x="2864" y="900"/>
                  </a:lnTo>
                  <a:lnTo>
                    <a:pt x="2864" y="897"/>
                  </a:lnTo>
                  <a:lnTo>
                    <a:pt x="2864" y="896"/>
                  </a:lnTo>
                  <a:lnTo>
                    <a:pt x="2861" y="895"/>
                  </a:lnTo>
                  <a:lnTo>
                    <a:pt x="2859" y="894"/>
                  </a:lnTo>
                  <a:lnTo>
                    <a:pt x="2854" y="891"/>
                  </a:lnTo>
                  <a:lnTo>
                    <a:pt x="2851" y="888"/>
                  </a:lnTo>
                  <a:lnTo>
                    <a:pt x="2848" y="883"/>
                  </a:lnTo>
                  <a:lnTo>
                    <a:pt x="2847" y="878"/>
                  </a:lnTo>
                  <a:lnTo>
                    <a:pt x="2846" y="876"/>
                  </a:lnTo>
                  <a:lnTo>
                    <a:pt x="2845" y="873"/>
                  </a:lnTo>
                  <a:lnTo>
                    <a:pt x="2842" y="872"/>
                  </a:lnTo>
                  <a:lnTo>
                    <a:pt x="2840" y="870"/>
                  </a:lnTo>
                  <a:lnTo>
                    <a:pt x="2834" y="869"/>
                  </a:lnTo>
                  <a:lnTo>
                    <a:pt x="2828" y="868"/>
                  </a:lnTo>
                  <a:lnTo>
                    <a:pt x="2819" y="869"/>
                  </a:lnTo>
                  <a:lnTo>
                    <a:pt x="2807" y="870"/>
                  </a:lnTo>
                  <a:lnTo>
                    <a:pt x="2794" y="871"/>
                  </a:lnTo>
                  <a:lnTo>
                    <a:pt x="2782" y="871"/>
                  </a:lnTo>
                  <a:lnTo>
                    <a:pt x="2777" y="871"/>
                  </a:lnTo>
                  <a:lnTo>
                    <a:pt x="2772" y="869"/>
                  </a:lnTo>
                  <a:lnTo>
                    <a:pt x="2767" y="865"/>
                  </a:lnTo>
                  <a:lnTo>
                    <a:pt x="2764" y="862"/>
                  </a:lnTo>
                  <a:lnTo>
                    <a:pt x="2760" y="857"/>
                  </a:lnTo>
                  <a:lnTo>
                    <a:pt x="2757" y="852"/>
                  </a:lnTo>
                  <a:lnTo>
                    <a:pt x="2754" y="847"/>
                  </a:lnTo>
                  <a:lnTo>
                    <a:pt x="2753" y="841"/>
                  </a:lnTo>
                  <a:lnTo>
                    <a:pt x="2753" y="837"/>
                  </a:lnTo>
                  <a:lnTo>
                    <a:pt x="2753" y="834"/>
                  </a:lnTo>
                  <a:lnTo>
                    <a:pt x="2754" y="832"/>
                  </a:lnTo>
                  <a:lnTo>
                    <a:pt x="2756" y="831"/>
                  </a:lnTo>
                  <a:lnTo>
                    <a:pt x="2759" y="832"/>
                  </a:lnTo>
                  <a:lnTo>
                    <a:pt x="2765" y="834"/>
                  </a:lnTo>
                  <a:lnTo>
                    <a:pt x="2773" y="839"/>
                  </a:lnTo>
                  <a:lnTo>
                    <a:pt x="2785" y="841"/>
                  </a:lnTo>
                  <a:lnTo>
                    <a:pt x="2797" y="844"/>
                  </a:lnTo>
                  <a:lnTo>
                    <a:pt x="2810" y="844"/>
                  </a:lnTo>
                  <a:lnTo>
                    <a:pt x="2821" y="845"/>
                  </a:lnTo>
                  <a:lnTo>
                    <a:pt x="2830" y="847"/>
                  </a:lnTo>
                  <a:lnTo>
                    <a:pt x="2835" y="848"/>
                  </a:lnTo>
                  <a:lnTo>
                    <a:pt x="2840" y="850"/>
                  </a:lnTo>
                  <a:lnTo>
                    <a:pt x="2844" y="848"/>
                  </a:lnTo>
                  <a:lnTo>
                    <a:pt x="2848" y="846"/>
                  </a:lnTo>
                  <a:lnTo>
                    <a:pt x="2857" y="838"/>
                  </a:lnTo>
                  <a:lnTo>
                    <a:pt x="2863" y="828"/>
                  </a:lnTo>
                  <a:lnTo>
                    <a:pt x="2868" y="819"/>
                  </a:lnTo>
                  <a:lnTo>
                    <a:pt x="2873" y="810"/>
                  </a:lnTo>
                  <a:lnTo>
                    <a:pt x="2878" y="802"/>
                  </a:lnTo>
                  <a:lnTo>
                    <a:pt x="2883" y="791"/>
                  </a:lnTo>
                  <a:lnTo>
                    <a:pt x="2885" y="780"/>
                  </a:lnTo>
                  <a:lnTo>
                    <a:pt x="2886" y="770"/>
                  </a:lnTo>
                  <a:lnTo>
                    <a:pt x="2885" y="758"/>
                  </a:lnTo>
                  <a:lnTo>
                    <a:pt x="2884" y="743"/>
                  </a:lnTo>
                  <a:lnTo>
                    <a:pt x="2884" y="737"/>
                  </a:lnTo>
                  <a:lnTo>
                    <a:pt x="2884" y="730"/>
                  </a:lnTo>
                  <a:lnTo>
                    <a:pt x="2886" y="725"/>
                  </a:lnTo>
                  <a:lnTo>
                    <a:pt x="2889" y="721"/>
                  </a:lnTo>
                  <a:lnTo>
                    <a:pt x="2892" y="720"/>
                  </a:lnTo>
                  <a:lnTo>
                    <a:pt x="2896" y="720"/>
                  </a:lnTo>
                  <a:lnTo>
                    <a:pt x="2899" y="720"/>
                  </a:lnTo>
                  <a:lnTo>
                    <a:pt x="2903" y="723"/>
                  </a:lnTo>
                  <a:lnTo>
                    <a:pt x="2910" y="726"/>
                  </a:lnTo>
                  <a:lnTo>
                    <a:pt x="2918" y="731"/>
                  </a:lnTo>
                  <a:lnTo>
                    <a:pt x="2929" y="728"/>
                  </a:lnTo>
                  <a:lnTo>
                    <a:pt x="2952" y="726"/>
                  </a:lnTo>
                  <a:lnTo>
                    <a:pt x="2965" y="728"/>
                  </a:lnTo>
                  <a:lnTo>
                    <a:pt x="2974" y="731"/>
                  </a:lnTo>
                  <a:lnTo>
                    <a:pt x="2978" y="731"/>
                  </a:lnTo>
                  <a:lnTo>
                    <a:pt x="2981" y="731"/>
                  </a:lnTo>
                  <a:lnTo>
                    <a:pt x="2983" y="728"/>
                  </a:lnTo>
                  <a:lnTo>
                    <a:pt x="2985" y="725"/>
                  </a:lnTo>
                  <a:lnTo>
                    <a:pt x="2984" y="721"/>
                  </a:lnTo>
                  <a:lnTo>
                    <a:pt x="2981" y="719"/>
                  </a:lnTo>
                  <a:lnTo>
                    <a:pt x="2977" y="717"/>
                  </a:lnTo>
                  <a:lnTo>
                    <a:pt x="2971" y="714"/>
                  </a:lnTo>
                  <a:lnTo>
                    <a:pt x="2960" y="709"/>
                  </a:lnTo>
                  <a:lnTo>
                    <a:pt x="2951" y="705"/>
                  </a:lnTo>
                  <a:lnTo>
                    <a:pt x="2946" y="699"/>
                  </a:lnTo>
                  <a:lnTo>
                    <a:pt x="2942" y="692"/>
                  </a:lnTo>
                  <a:lnTo>
                    <a:pt x="2940" y="684"/>
                  </a:lnTo>
                  <a:lnTo>
                    <a:pt x="2939" y="676"/>
                  </a:lnTo>
                  <a:lnTo>
                    <a:pt x="2936" y="668"/>
                  </a:lnTo>
                  <a:lnTo>
                    <a:pt x="2934" y="661"/>
                  </a:lnTo>
                  <a:lnTo>
                    <a:pt x="2930" y="652"/>
                  </a:lnTo>
                  <a:lnTo>
                    <a:pt x="2924" y="645"/>
                  </a:lnTo>
                  <a:lnTo>
                    <a:pt x="2914" y="631"/>
                  </a:lnTo>
                  <a:lnTo>
                    <a:pt x="2907" y="618"/>
                  </a:lnTo>
                  <a:lnTo>
                    <a:pt x="2904" y="611"/>
                  </a:lnTo>
                  <a:lnTo>
                    <a:pt x="2902" y="605"/>
                  </a:lnTo>
                  <a:lnTo>
                    <a:pt x="2901" y="599"/>
                  </a:lnTo>
                  <a:lnTo>
                    <a:pt x="2901" y="593"/>
                  </a:lnTo>
                  <a:lnTo>
                    <a:pt x="2899" y="582"/>
                  </a:lnTo>
                  <a:lnTo>
                    <a:pt x="2897" y="572"/>
                  </a:lnTo>
                  <a:lnTo>
                    <a:pt x="2893" y="563"/>
                  </a:lnTo>
                  <a:lnTo>
                    <a:pt x="2888" y="555"/>
                  </a:lnTo>
                  <a:lnTo>
                    <a:pt x="2885" y="550"/>
                  </a:lnTo>
                  <a:lnTo>
                    <a:pt x="2884" y="544"/>
                  </a:lnTo>
                  <a:lnTo>
                    <a:pt x="2883" y="539"/>
                  </a:lnTo>
                  <a:lnTo>
                    <a:pt x="2883" y="534"/>
                  </a:lnTo>
                  <a:lnTo>
                    <a:pt x="2884" y="528"/>
                  </a:lnTo>
                  <a:lnTo>
                    <a:pt x="2885" y="522"/>
                  </a:lnTo>
                  <a:lnTo>
                    <a:pt x="2889" y="516"/>
                  </a:lnTo>
                  <a:lnTo>
                    <a:pt x="2893" y="511"/>
                  </a:lnTo>
                  <a:lnTo>
                    <a:pt x="2898" y="506"/>
                  </a:lnTo>
                  <a:lnTo>
                    <a:pt x="2901" y="503"/>
                  </a:lnTo>
                  <a:lnTo>
                    <a:pt x="2902" y="498"/>
                  </a:lnTo>
                  <a:lnTo>
                    <a:pt x="2902" y="493"/>
                  </a:lnTo>
                  <a:lnTo>
                    <a:pt x="2901" y="490"/>
                  </a:lnTo>
                  <a:lnTo>
                    <a:pt x="2898" y="485"/>
                  </a:lnTo>
                  <a:lnTo>
                    <a:pt x="2895" y="481"/>
                  </a:lnTo>
                  <a:lnTo>
                    <a:pt x="2890" y="476"/>
                  </a:lnTo>
                  <a:lnTo>
                    <a:pt x="2882" y="468"/>
                  </a:lnTo>
                  <a:lnTo>
                    <a:pt x="2876" y="460"/>
                  </a:lnTo>
                  <a:lnTo>
                    <a:pt x="2872" y="454"/>
                  </a:lnTo>
                  <a:lnTo>
                    <a:pt x="2870" y="448"/>
                  </a:lnTo>
                  <a:lnTo>
                    <a:pt x="2868" y="442"/>
                  </a:lnTo>
                  <a:lnTo>
                    <a:pt x="2866" y="434"/>
                  </a:lnTo>
                  <a:lnTo>
                    <a:pt x="2864" y="421"/>
                  </a:lnTo>
                  <a:lnTo>
                    <a:pt x="2860" y="413"/>
                  </a:lnTo>
                  <a:lnTo>
                    <a:pt x="2855" y="410"/>
                  </a:lnTo>
                  <a:lnTo>
                    <a:pt x="2851" y="406"/>
                  </a:lnTo>
                  <a:lnTo>
                    <a:pt x="2847" y="404"/>
                  </a:lnTo>
                  <a:lnTo>
                    <a:pt x="2846" y="402"/>
                  </a:lnTo>
                  <a:lnTo>
                    <a:pt x="2844" y="398"/>
                  </a:lnTo>
                  <a:lnTo>
                    <a:pt x="2842" y="393"/>
                  </a:lnTo>
                  <a:lnTo>
                    <a:pt x="2841" y="385"/>
                  </a:lnTo>
                  <a:lnTo>
                    <a:pt x="2839" y="375"/>
                  </a:lnTo>
                  <a:lnTo>
                    <a:pt x="2836" y="368"/>
                  </a:lnTo>
                  <a:lnTo>
                    <a:pt x="2833" y="364"/>
                  </a:lnTo>
                  <a:lnTo>
                    <a:pt x="2828" y="361"/>
                  </a:lnTo>
                  <a:lnTo>
                    <a:pt x="2821" y="359"/>
                  </a:lnTo>
                  <a:lnTo>
                    <a:pt x="2817" y="358"/>
                  </a:lnTo>
                  <a:lnTo>
                    <a:pt x="2814" y="355"/>
                  </a:lnTo>
                  <a:lnTo>
                    <a:pt x="2813" y="352"/>
                  </a:lnTo>
                  <a:lnTo>
                    <a:pt x="2810" y="347"/>
                  </a:lnTo>
                  <a:lnTo>
                    <a:pt x="2809" y="342"/>
                  </a:lnTo>
                  <a:lnTo>
                    <a:pt x="2809" y="336"/>
                  </a:lnTo>
                  <a:lnTo>
                    <a:pt x="2810" y="330"/>
                  </a:lnTo>
                  <a:lnTo>
                    <a:pt x="2811" y="324"/>
                  </a:lnTo>
                  <a:lnTo>
                    <a:pt x="2815" y="312"/>
                  </a:lnTo>
                  <a:lnTo>
                    <a:pt x="2819" y="303"/>
                  </a:lnTo>
                  <a:lnTo>
                    <a:pt x="2820" y="296"/>
                  </a:lnTo>
                  <a:lnTo>
                    <a:pt x="2819" y="290"/>
                  </a:lnTo>
                  <a:lnTo>
                    <a:pt x="2817" y="289"/>
                  </a:lnTo>
                  <a:lnTo>
                    <a:pt x="2815" y="287"/>
                  </a:lnTo>
                  <a:lnTo>
                    <a:pt x="2811" y="287"/>
                  </a:lnTo>
                  <a:lnTo>
                    <a:pt x="2807" y="289"/>
                  </a:lnTo>
                  <a:lnTo>
                    <a:pt x="2797" y="291"/>
                  </a:lnTo>
                  <a:lnTo>
                    <a:pt x="2785" y="293"/>
                  </a:lnTo>
                  <a:lnTo>
                    <a:pt x="2773" y="297"/>
                  </a:lnTo>
                  <a:lnTo>
                    <a:pt x="2762" y="301"/>
                  </a:lnTo>
                  <a:lnTo>
                    <a:pt x="2750" y="305"/>
                  </a:lnTo>
                  <a:lnTo>
                    <a:pt x="2739" y="311"/>
                  </a:lnTo>
                  <a:lnTo>
                    <a:pt x="2732" y="316"/>
                  </a:lnTo>
                  <a:lnTo>
                    <a:pt x="2726" y="320"/>
                  </a:lnTo>
                  <a:lnTo>
                    <a:pt x="2721" y="321"/>
                  </a:lnTo>
                  <a:lnTo>
                    <a:pt x="2715" y="322"/>
                  </a:lnTo>
                  <a:lnTo>
                    <a:pt x="2710" y="322"/>
                  </a:lnTo>
                  <a:lnTo>
                    <a:pt x="2708" y="321"/>
                  </a:lnTo>
                  <a:lnTo>
                    <a:pt x="2706" y="318"/>
                  </a:lnTo>
                  <a:lnTo>
                    <a:pt x="2703" y="315"/>
                  </a:lnTo>
                  <a:lnTo>
                    <a:pt x="2701" y="308"/>
                  </a:lnTo>
                  <a:lnTo>
                    <a:pt x="2697" y="298"/>
                  </a:lnTo>
                  <a:lnTo>
                    <a:pt x="2695" y="289"/>
                  </a:lnTo>
                  <a:lnTo>
                    <a:pt x="2690" y="280"/>
                  </a:lnTo>
                  <a:lnTo>
                    <a:pt x="2683" y="272"/>
                  </a:lnTo>
                  <a:lnTo>
                    <a:pt x="2674" y="265"/>
                  </a:lnTo>
                  <a:lnTo>
                    <a:pt x="2663" y="258"/>
                  </a:lnTo>
                  <a:lnTo>
                    <a:pt x="2652" y="252"/>
                  </a:lnTo>
                  <a:lnTo>
                    <a:pt x="2649" y="248"/>
                  </a:lnTo>
                  <a:lnTo>
                    <a:pt x="2646" y="246"/>
                  </a:lnTo>
                  <a:lnTo>
                    <a:pt x="2645" y="244"/>
                  </a:lnTo>
                  <a:lnTo>
                    <a:pt x="2646" y="241"/>
                  </a:lnTo>
                  <a:lnTo>
                    <a:pt x="2656" y="232"/>
                  </a:lnTo>
                  <a:lnTo>
                    <a:pt x="2663" y="222"/>
                  </a:lnTo>
                  <a:lnTo>
                    <a:pt x="2664" y="220"/>
                  </a:lnTo>
                  <a:lnTo>
                    <a:pt x="2663" y="217"/>
                  </a:lnTo>
                  <a:lnTo>
                    <a:pt x="2662" y="216"/>
                  </a:lnTo>
                  <a:lnTo>
                    <a:pt x="2660" y="215"/>
                  </a:lnTo>
                  <a:lnTo>
                    <a:pt x="2655" y="217"/>
                  </a:lnTo>
                  <a:lnTo>
                    <a:pt x="2645" y="222"/>
                  </a:lnTo>
                  <a:lnTo>
                    <a:pt x="2631" y="238"/>
                  </a:lnTo>
                  <a:lnTo>
                    <a:pt x="2620" y="248"/>
                  </a:lnTo>
                  <a:lnTo>
                    <a:pt x="2614" y="249"/>
                  </a:lnTo>
                  <a:lnTo>
                    <a:pt x="2608" y="248"/>
                  </a:lnTo>
                  <a:lnTo>
                    <a:pt x="2603" y="246"/>
                  </a:lnTo>
                  <a:lnTo>
                    <a:pt x="2597" y="241"/>
                  </a:lnTo>
                  <a:lnTo>
                    <a:pt x="2593" y="235"/>
                  </a:lnTo>
                  <a:lnTo>
                    <a:pt x="2586" y="232"/>
                  </a:lnTo>
                  <a:lnTo>
                    <a:pt x="2577" y="229"/>
                  </a:lnTo>
                  <a:lnTo>
                    <a:pt x="2565" y="228"/>
                  </a:lnTo>
                  <a:lnTo>
                    <a:pt x="2551" y="229"/>
                  </a:lnTo>
                  <a:lnTo>
                    <a:pt x="2536" y="228"/>
                  </a:lnTo>
                  <a:lnTo>
                    <a:pt x="2530" y="228"/>
                  </a:lnTo>
                  <a:lnTo>
                    <a:pt x="2523" y="226"/>
                  </a:lnTo>
                  <a:lnTo>
                    <a:pt x="2517" y="224"/>
                  </a:lnTo>
                  <a:lnTo>
                    <a:pt x="2512" y="221"/>
                  </a:lnTo>
                  <a:lnTo>
                    <a:pt x="2504" y="214"/>
                  </a:lnTo>
                  <a:lnTo>
                    <a:pt x="2494" y="209"/>
                  </a:lnTo>
                  <a:lnTo>
                    <a:pt x="2483" y="205"/>
                  </a:lnTo>
                  <a:lnTo>
                    <a:pt x="2470" y="202"/>
                  </a:lnTo>
                  <a:lnTo>
                    <a:pt x="2463" y="198"/>
                  </a:lnTo>
                  <a:lnTo>
                    <a:pt x="2456" y="195"/>
                  </a:lnTo>
                  <a:lnTo>
                    <a:pt x="2452" y="195"/>
                  </a:lnTo>
                  <a:lnTo>
                    <a:pt x="2451" y="197"/>
                  </a:lnTo>
                  <a:lnTo>
                    <a:pt x="2450" y="202"/>
                  </a:lnTo>
                  <a:lnTo>
                    <a:pt x="2450" y="210"/>
                  </a:lnTo>
                  <a:lnTo>
                    <a:pt x="2450" y="215"/>
                  </a:lnTo>
                  <a:lnTo>
                    <a:pt x="2449" y="217"/>
                  </a:lnTo>
                  <a:lnTo>
                    <a:pt x="2449" y="220"/>
                  </a:lnTo>
                  <a:lnTo>
                    <a:pt x="2446" y="221"/>
                  </a:lnTo>
                  <a:lnTo>
                    <a:pt x="2445" y="221"/>
                  </a:lnTo>
                  <a:lnTo>
                    <a:pt x="2443" y="221"/>
                  </a:lnTo>
                  <a:lnTo>
                    <a:pt x="2442" y="220"/>
                  </a:lnTo>
                  <a:lnTo>
                    <a:pt x="2439" y="217"/>
                  </a:lnTo>
                  <a:lnTo>
                    <a:pt x="2437" y="215"/>
                  </a:lnTo>
                  <a:lnTo>
                    <a:pt x="2435" y="215"/>
                  </a:lnTo>
                  <a:lnTo>
                    <a:pt x="2431" y="215"/>
                  </a:lnTo>
                  <a:lnTo>
                    <a:pt x="2427" y="216"/>
                  </a:lnTo>
                  <a:lnTo>
                    <a:pt x="2424" y="219"/>
                  </a:lnTo>
                  <a:lnTo>
                    <a:pt x="2420" y="222"/>
                  </a:lnTo>
                  <a:lnTo>
                    <a:pt x="2417" y="227"/>
                  </a:lnTo>
                  <a:lnTo>
                    <a:pt x="2413" y="233"/>
                  </a:lnTo>
                  <a:lnTo>
                    <a:pt x="2407" y="248"/>
                  </a:lnTo>
                  <a:lnTo>
                    <a:pt x="2402" y="265"/>
                  </a:lnTo>
                  <a:lnTo>
                    <a:pt x="2399" y="279"/>
                  </a:lnTo>
                  <a:lnTo>
                    <a:pt x="2397" y="287"/>
                  </a:lnTo>
                  <a:lnTo>
                    <a:pt x="2404" y="298"/>
                  </a:lnTo>
                  <a:lnTo>
                    <a:pt x="2407" y="308"/>
                  </a:lnTo>
                  <a:lnTo>
                    <a:pt x="2404" y="314"/>
                  </a:lnTo>
                  <a:lnTo>
                    <a:pt x="2402" y="320"/>
                  </a:lnTo>
                  <a:lnTo>
                    <a:pt x="2402" y="322"/>
                  </a:lnTo>
                  <a:lnTo>
                    <a:pt x="2404" y="324"/>
                  </a:lnTo>
                  <a:lnTo>
                    <a:pt x="2406" y="327"/>
                  </a:lnTo>
                  <a:lnTo>
                    <a:pt x="2411" y="329"/>
                  </a:lnTo>
                  <a:lnTo>
                    <a:pt x="2416" y="331"/>
                  </a:lnTo>
                  <a:lnTo>
                    <a:pt x="2420" y="335"/>
                  </a:lnTo>
                  <a:lnTo>
                    <a:pt x="2424" y="337"/>
                  </a:lnTo>
                  <a:lnTo>
                    <a:pt x="2426" y="341"/>
                  </a:lnTo>
                  <a:lnTo>
                    <a:pt x="2429" y="345"/>
                  </a:lnTo>
                  <a:lnTo>
                    <a:pt x="2430" y="348"/>
                  </a:lnTo>
                  <a:lnTo>
                    <a:pt x="2431" y="352"/>
                  </a:lnTo>
                  <a:lnTo>
                    <a:pt x="2431" y="355"/>
                  </a:lnTo>
                  <a:lnTo>
                    <a:pt x="2430" y="358"/>
                  </a:lnTo>
                  <a:lnTo>
                    <a:pt x="2429" y="360"/>
                  </a:lnTo>
                  <a:lnTo>
                    <a:pt x="2426" y="362"/>
                  </a:lnTo>
                  <a:lnTo>
                    <a:pt x="2424" y="364"/>
                  </a:lnTo>
                  <a:lnTo>
                    <a:pt x="2417" y="366"/>
                  </a:lnTo>
                  <a:lnTo>
                    <a:pt x="2408" y="366"/>
                  </a:lnTo>
                  <a:lnTo>
                    <a:pt x="2400" y="366"/>
                  </a:lnTo>
                  <a:lnTo>
                    <a:pt x="2393" y="365"/>
                  </a:lnTo>
                  <a:lnTo>
                    <a:pt x="2386" y="361"/>
                  </a:lnTo>
                  <a:lnTo>
                    <a:pt x="2380" y="356"/>
                  </a:lnTo>
                  <a:lnTo>
                    <a:pt x="2373" y="350"/>
                  </a:lnTo>
                  <a:lnTo>
                    <a:pt x="2363" y="345"/>
                  </a:lnTo>
                  <a:lnTo>
                    <a:pt x="2355" y="340"/>
                  </a:lnTo>
                  <a:lnTo>
                    <a:pt x="2348" y="337"/>
                  </a:lnTo>
                  <a:lnTo>
                    <a:pt x="2342" y="335"/>
                  </a:lnTo>
                  <a:lnTo>
                    <a:pt x="2335" y="328"/>
                  </a:lnTo>
                  <a:lnTo>
                    <a:pt x="2328" y="320"/>
                  </a:lnTo>
                  <a:lnTo>
                    <a:pt x="2320" y="310"/>
                  </a:lnTo>
                  <a:lnTo>
                    <a:pt x="2313" y="301"/>
                  </a:lnTo>
                  <a:lnTo>
                    <a:pt x="2305" y="291"/>
                  </a:lnTo>
                  <a:lnTo>
                    <a:pt x="2297" y="283"/>
                  </a:lnTo>
                  <a:lnTo>
                    <a:pt x="2288" y="278"/>
                  </a:lnTo>
                  <a:lnTo>
                    <a:pt x="2280" y="276"/>
                  </a:lnTo>
                  <a:lnTo>
                    <a:pt x="2269" y="274"/>
                  </a:lnTo>
                  <a:lnTo>
                    <a:pt x="2265" y="276"/>
                  </a:lnTo>
                  <a:lnTo>
                    <a:pt x="2260" y="277"/>
                  </a:lnTo>
                  <a:lnTo>
                    <a:pt x="2255" y="278"/>
                  </a:lnTo>
                  <a:lnTo>
                    <a:pt x="2252" y="282"/>
                  </a:lnTo>
                  <a:lnTo>
                    <a:pt x="2246" y="287"/>
                  </a:lnTo>
                  <a:lnTo>
                    <a:pt x="2241" y="291"/>
                  </a:lnTo>
                  <a:lnTo>
                    <a:pt x="2236" y="293"/>
                  </a:lnTo>
                  <a:lnTo>
                    <a:pt x="2229" y="293"/>
                  </a:lnTo>
                  <a:lnTo>
                    <a:pt x="2222" y="293"/>
                  </a:lnTo>
                  <a:lnTo>
                    <a:pt x="2215" y="293"/>
                  </a:lnTo>
                  <a:lnTo>
                    <a:pt x="2209" y="296"/>
                  </a:lnTo>
                  <a:lnTo>
                    <a:pt x="2203" y="302"/>
                  </a:lnTo>
                  <a:lnTo>
                    <a:pt x="2194" y="310"/>
                  </a:lnTo>
                  <a:lnTo>
                    <a:pt x="2186" y="318"/>
                  </a:lnTo>
                  <a:lnTo>
                    <a:pt x="2181" y="322"/>
                  </a:lnTo>
                  <a:lnTo>
                    <a:pt x="2177" y="324"/>
                  </a:lnTo>
                  <a:lnTo>
                    <a:pt x="2171" y="326"/>
                  </a:lnTo>
                  <a:lnTo>
                    <a:pt x="2164" y="327"/>
                  </a:lnTo>
                  <a:lnTo>
                    <a:pt x="2150" y="327"/>
                  </a:lnTo>
                  <a:lnTo>
                    <a:pt x="2136" y="327"/>
                  </a:lnTo>
                  <a:lnTo>
                    <a:pt x="2123" y="327"/>
                  </a:lnTo>
                  <a:lnTo>
                    <a:pt x="2111" y="327"/>
                  </a:lnTo>
                  <a:lnTo>
                    <a:pt x="2105" y="328"/>
                  </a:lnTo>
                  <a:lnTo>
                    <a:pt x="2099" y="329"/>
                  </a:lnTo>
                  <a:lnTo>
                    <a:pt x="2095" y="331"/>
                  </a:lnTo>
                  <a:lnTo>
                    <a:pt x="2090" y="334"/>
                  </a:lnTo>
                  <a:lnTo>
                    <a:pt x="2086" y="337"/>
                  </a:lnTo>
                  <a:lnTo>
                    <a:pt x="2083" y="341"/>
                  </a:lnTo>
                  <a:lnTo>
                    <a:pt x="2079" y="346"/>
                  </a:lnTo>
                  <a:lnTo>
                    <a:pt x="2077" y="350"/>
                  </a:lnTo>
                  <a:lnTo>
                    <a:pt x="2073" y="359"/>
                  </a:lnTo>
                  <a:lnTo>
                    <a:pt x="2071" y="366"/>
                  </a:lnTo>
                  <a:lnTo>
                    <a:pt x="2070" y="371"/>
                  </a:lnTo>
                  <a:lnTo>
                    <a:pt x="2066" y="374"/>
                  </a:lnTo>
                  <a:lnTo>
                    <a:pt x="2064" y="375"/>
                  </a:lnTo>
                  <a:lnTo>
                    <a:pt x="2060" y="374"/>
                  </a:lnTo>
                  <a:lnTo>
                    <a:pt x="2057" y="373"/>
                  </a:lnTo>
                  <a:lnTo>
                    <a:pt x="2053" y="372"/>
                  </a:lnTo>
                  <a:lnTo>
                    <a:pt x="2045" y="367"/>
                  </a:lnTo>
                  <a:lnTo>
                    <a:pt x="2036" y="364"/>
                  </a:lnTo>
                  <a:lnTo>
                    <a:pt x="2028" y="361"/>
                  </a:lnTo>
                  <a:lnTo>
                    <a:pt x="2021" y="361"/>
                  </a:lnTo>
                  <a:lnTo>
                    <a:pt x="2019" y="362"/>
                  </a:lnTo>
                  <a:lnTo>
                    <a:pt x="2015" y="364"/>
                  </a:lnTo>
                  <a:lnTo>
                    <a:pt x="2014" y="366"/>
                  </a:lnTo>
                  <a:lnTo>
                    <a:pt x="2011" y="369"/>
                  </a:lnTo>
                  <a:lnTo>
                    <a:pt x="2008" y="381"/>
                  </a:lnTo>
                  <a:lnTo>
                    <a:pt x="2004" y="389"/>
                  </a:lnTo>
                  <a:lnTo>
                    <a:pt x="2001" y="391"/>
                  </a:lnTo>
                  <a:lnTo>
                    <a:pt x="1996" y="391"/>
                  </a:lnTo>
                  <a:lnTo>
                    <a:pt x="1992" y="390"/>
                  </a:lnTo>
                  <a:lnTo>
                    <a:pt x="1988" y="385"/>
                  </a:lnTo>
                  <a:lnTo>
                    <a:pt x="1985" y="383"/>
                  </a:lnTo>
                  <a:lnTo>
                    <a:pt x="1983" y="381"/>
                  </a:lnTo>
                  <a:lnTo>
                    <a:pt x="1979" y="381"/>
                  </a:lnTo>
                  <a:lnTo>
                    <a:pt x="1976" y="383"/>
                  </a:lnTo>
                  <a:lnTo>
                    <a:pt x="1967" y="385"/>
                  </a:lnTo>
                  <a:lnTo>
                    <a:pt x="1959" y="390"/>
                  </a:lnTo>
                  <a:lnTo>
                    <a:pt x="1948" y="394"/>
                  </a:lnTo>
                  <a:lnTo>
                    <a:pt x="1935" y="400"/>
                  </a:lnTo>
                  <a:lnTo>
                    <a:pt x="1922" y="406"/>
                  </a:lnTo>
                  <a:lnTo>
                    <a:pt x="1910" y="412"/>
                  </a:lnTo>
                  <a:lnTo>
                    <a:pt x="1904" y="415"/>
                  </a:lnTo>
                  <a:lnTo>
                    <a:pt x="1900" y="417"/>
                  </a:lnTo>
                  <a:lnTo>
                    <a:pt x="1895" y="417"/>
                  </a:lnTo>
                  <a:lnTo>
                    <a:pt x="1890" y="417"/>
                  </a:lnTo>
                  <a:lnTo>
                    <a:pt x="1887" y="416"/>
                  </a:lnTo>
                  <a:lnTo>
                    <a:pt x="1883" y="415"/>
                  </a:lnTo>
                  <a:lnTo>
                    <a:pt x="1881" y="412"/>
                  </a:lnTo>
                  <a:lnTo>
                    <a:pt x="1879" y="409"/>
                  </a:lnTo>
                  <a:lnTo>
                    <a:pt x="1877" y="402"/>
                  </a:lnTo>
                  <a:lnTo>
                    <a:pt x="1872" y="392"/>
                  </a:lnTo>
                  <a:lnTo>
                    <a:pt x="1870" y="387"/>
                  </a:lnTo>
                  <a:lnTo>
                    <a:pt x="1866" y="384"/>
                  </a:lnTo>
                  <a:lnTo>
                    <a:pt x="1863" y="381"/>
                  </a:lnTo>
                  <a:lnTo>
                    <a:pt x="1859" y="379"/>
                  </a:lnTo>
                  <a:lnTo>
                    <a:pt x="1850" y="378"/>
                  </a:lnTo>
                  <a:lnTo>
                    <a:pt x="1843" y="377"/>
                  </a:lnTo>
                  <a:lnTo>
                    <a:pt x="1839" y="377"/>
                  </a:lnTo>
                  <a:lnTo>
                    <a:pt x="1835" y="375"/>
                  </a:lnTo>
                  <a:lnTo>
                    <a:pt x="1833" y="373"/>
                  </a:lnTo>
                  <a:lnTo>
                    <a:pt x="1831" y="369"/>
                  </a:lnTo>
                  <a:lnTo>
                    <a:pt x="1827" y="364"/>
                  </a:lnTo>
                  <a:lnTo>
                    <a:pt x="1822" y="359"/>
                  </a:lnTo>
                  <a:lnTo>
                    <a:pt x="1818" y="356"/>
                  </a:lnTo>
                  <a:lnTo>
                    <a:pt x="1811" y="354"/>
                  </a:lnTo>
                  <a:lnTo>
                    <a:pt x="1805" y="353"/>
                  </a:lnTo>
                  <a:lnTo>
                    <a:pt x="1800" y="350"/>
                  </a:lnTo>
                  <a:lnTo>
                    <a:pt x="1797" y="348"/>
                  </a:lnTo>
                  <a:lnTo>
                    <a:pt x="1797" y="346"/>
                  </a:lnTo>
                  <a:lnTo>
                    <a:pt x="1797" y="343"/>
                  </a:lnTo>
                  <a:lnTo>
                    <a:pt x="1799" y="340"/>
                  </a:lnTo>
                  <a:lnTo>
                    <a:pt x="1801" y="336"/>
                  </a:lnTo>
                  <a:lnTo>
                    <a:pt x="1806" y="334"/>
                  </a:lnTo>
                  <a:lnTo>
                    <a:pt x="1811" y="331"/>
                  </a:lnTo>
                  <a:lnTo>
                    <a:pt x="1816" y="329"/>
                  </a:lnTo>
                  <a:lnTo>
                    <a:pt x="1830" y="324"/>
                  </a:lnTo>
                  <a:lnTo>
                    <a:pt x="1840" y="318"/>
                  </a:lnTo>
                  <a:lnTo>
                    <a:pt x="1849" y="309"/>
                  </a:lnTo>
                  <a:lnTo>
                    <a:pt x="1858" y="297"/>
                  </a:lnTo>
                  <a:lnTo>
                    <a:pt x="1865" y="285"/>
                  </a:lnTo>
                  <a:lnTo>
                    <a:pt x="1870" y="276"/>
                  </a:lnTo>
                  <a:lnTo>
                    <a:pt x="1871" y="266"/>
                  </a:lnTo>
                  <a:lnTo>
                    <a:pt x="1872" y="258"/>
                  </a:lnTo>
                  <a:lnTo>
                    <a:pt x="1871" y="248"/>
                  </a:lnTo>
                  <a:lnTo>
                    <a:pt x="1871" y="240"/>
                  </a:lnTo>
                  <a:lnTo>
                    <a:pt x="1870" y="233"/>
                  </a:lnTo>
                  <a:lnTo>
                    <a:pt x="1871" y="226"/>
                  </a:lnTo>
                  <a:lnTo>
                    <a:pt x="1874" y="221"/>
                  </a:lnTo>
                  <a:lnTo>
                    <a:pt x="1876" y="216"/>
                  </a:lnTo>
                  <a:lnTo>
                    <a:pt x="1881" y="211"/>
                  </a:lnTo>
                  <a:lnTo>
                    <a:pt x="1888" y="204"/>
                  </a:lnTo>
                  <a:lnTo>
                    <a:pt x="1901" y="191"/>
                  </a:lnTo>
                  <a:lnTo>
                    <a:pt x="1914" y="182"/>
                  </a:lnTo>
                  <a:lnTo>
                    <a:pt x="1926" y="173"/>
                  </a:lnTo>
                  <a:lnTo>
                    <a:pt x="1939" y="167"/>
                  </a:lnTo>
                  <a:lnTo>
                    <a:pt x="1953" y="161"/>
                  </a:lnTo>
                  <a:lnTo>
                    <a:pt x="1965" y="156"/>
                  </a:lnTo>
                  <a:lnTo>
                    <a:pt x="1977" y="148"/>
                  </a:lnTo>
                  <a:lnTo>
                    <a:pt x="1988" y="139"/>
                  </a:lnTo>
                  <a:lnTo>
                    <a:pt x="1991" y="134"/>
                  </a:lnTo>
                  <a:lnTo>
                    <a:pt x="1994" y="131"/>
                  </a:lnTo>
                  <a:lnTo>
                    <a:pt x="1995" y="127"/>
                  </a:lnTo>
                  <a:lnTo>
                    <a:pt x="1995" y="123"/>
                  </a:lnTo>
                  <a:lnTo>
                    <a:pt x="1994" y="121"/>
                  </a:lnTo>
                  <a:lnTo>
                    <a:pt x="1991" y="119"/>
                  </a:lnTo>
                  <a:lnTo>
                    <a:pt x="1989" y="118"/>
                  </a:lnTo>
                  <a:lnTo>
                    <a:pt x="1986" y="116"/>
                  </a:lnTo>
                  <a:lnTo>
                    <a:pt x="1984" y="115"/>
                  </a:lnTo>
                  <a:lnTo>
                    <a:pt x="1983" y="114"/>
                  </a:lnTo>
                  <a:lnTo>
                    <a:pt x="1982" y="112"/>
                  </a:lnTo>
                  <a:lnTo>
                    <a:pt x="1983" y="109"/>
                  </a:lnTo>
                  <a:lnTo>
                    <a:pt x="1985" y="103"/>
                  </a:lnTo>
                  <a:lnTo>
                    <a:pt x="1990" y="95"/>
                  </a:lnTo>
                  <a:lnTo>
                    <a:pt x="1992" y="90"/>
                  </a:lnTo>
                  <a:lnTo>
                    <a:pt x="1995" y="85"/>
                  </a:lnTo>
                  <a:lnTo>
                    <a:pt x="1996" y="81"/>
                  </a:lnTo>
                  <a:lnTo>
                    <a:pt x="1996" y="76"/>
                  </a:lnTo>
                  <a:lnTo>
                    <a:pt x="1996" y="71"/>
                  </a:lnTo>
                  <a:lnTo>
                    <a:pt x="1995" y="68"/>
                  </a:lnTo>
                  <a:lnTo>
                    <a:pt x="1992" y="64"/>
                  </a:lnTo>
                  <a:lnTo>
                    <a:pt x="1989" y="60"/>
                  </a:lnTo>
                  <a:lnTo>
                    <a:pt x="1978" y="55"/>
                  </a:lnTo>
                  <a:lnTo>
                    <a:pt x="1967" y="47"/>
                  </a:lnTo>
                  <a:lnTo>
                    <a:pt x="1956" y="40"/>
                  </a:lnTo>
                  <a:lnTo>
                    <a:pt x="1946" y="32"/>
                  </a:lnTo>
                  <a:lnTo>
                    <a:pt x="1937" y="25"/>
                  </a:lnTo>
                  <a:lnTo>
                    <a:pt x="1928" y="19"/>
                  </a:lnTo>
                  <a:lnTo>
                    <a:pt x="1923" y="16"/>
                  </a:lnTo>
                  <a:lnTo>
                    <a:pt x="1919" y="15"/>
                  </a:lnTo>
                  <a:lnTo>
                    <a:pt x="1915" y="14"/>
                  </a:lnTo>
                  <a:lnTo>
                    <a:pt x="1910" y="14"/>
                  </a:lnTo>
                  <a:lnTo>
                    <a:pt x="1906" y="14"/>
                  </a:lnTo>
                  <a:lnTo>
                    <a:pt x="1901" y="16"/>
                  </a:lnTo>
                  <a:lnTo>
                    <a:pt x="1897" y="19"/>
                  </a:lnTo>
                  <a:lnTo>
                    <a:pt x="1893" y="22"/>
                  </a:lnTo>
                  <a:lnTo>
                    <a:pt x="1884" y="31"/>
                  </a:lnTo>
                  <a:lnTo>
                    <a:pt x="1878" y="39"/>
                  </a:lnTo>
                  <a:lnTo>
                    <a:pt x="1871" y="47"/>
                  </a:lnTo>
                  <a:lnTo>
                    <a:pt x="1864" y="56"/>
                  </a:lnTo>
                  <a:lnTo>
                    <a:pt x="1854" y="62"/>
                  </a:lnTo>
                  <a:lnTo>
                    <a:pt x="1845" y="66"/>
                  </a:lnTo>
                  <a:lnTo>
                    <a:pt x="1835" y="69"/>
                  </a:lnTo>
                  <a:lnTo>
                    <a:pt x="1825" y="70"/>
                  </a:lnTo>
                  <a:lnTo>
                    <a:pt x="1813" y="70"/>
                  </a:lnTo>
                  <a:lnTo>
                    <a:pt x="1802" y="68"/>
                  </a:lnTo>
                  <a:lnTo>
                    <a:pt x="1791" y="66"/>
                  </a:lnTo>
                  <a:lnTo>
                    <a:pt x="1782" y="64"/>
                  </a:lnTo>
                  <a:lnTo>
                    <a:pt x="1777" y="64"/>
                  </a:lnTo>
                  <a:lnTo>
                    <a:pt x="1771" y="65"/>
                  </a:lnTo>
                  <a:lnTo>
                    <a:pt x="1765" y="66"/>
                  </a:lnTo>
                  <a:lnTo>
                    <a:pt x="1759" y="69"/>
                  </a:lnTo>
                  <a:lnTo>
                    <a:pt x="1749" y="76"/>
                  </a:lnTo>
                  <a:lnTo>
                    <a:pt x="1740" y="81"/>
                  </a:lnTo>
                  <a:lnTo>
                    <a:pt x="1734" y="84"/>
                  </a:lnTo>
                  <a:lnTo>
                    <a:pt x="1728" y="85"/>
                  </a:lnTo>
                  <a:lnTo>
                    <a:pt x="1726" y="84"/>
                  </a:lnTo>
                  <a:lnTo>
                    <a:pt x="1725" y="81"/>
                  </a:lnTo>
                  <a:lnTo>
                    <a:pt x="1725" y="76"/>
                  </a:lnTo>
                  <a:lnTo>
                    <a:pt x="1725" y="71"/>
                  </a:lnTo>
                  <a:lnTo>
                    <a:pt x="1726" y="58"/>
                  </a:lnTo>
                  <a:lnTo>
                    <a:pt x="1725" y="47"/>
                  </a:lnTo>
                  <a:lnTo>
                    <a:pt x="1720" y="38"/>
                  </a:lnTo>
                  <a:lnTo>
                    <a:pt x="1713" y="28"/>
                  </a:lnTo>
                  <a:lnTo>
                    <a:pt x="1706" y="20"/>
                  </a:lnTo>
                  <a:lnTo>
                    <a:pt x="1700" y="14"/>
                  </a:lnTo>
                  <a:lnTo>
                    <a:pt x="1696" y="12"/>
                  </a:lnTo>
                  <a:lnTo>
                    <a:pt x="1693" y="9"/>
                  </a:lnTo>
                  <a:lnTo>
                    <a:pt x="1688" y="7"/>
                  </a:lnTo>
                  <a:lnTo>
                    <a:pt x="1684" y="7"/>
                  </a:lnTo>
                  <a:lnTo>
                    <a:pt x="1681" y="8"/>
                  </a:lnTo>
                  <a:lnTo>
                    <a:pt x="1677" y="11"/>
                  </a:lnTo>
                  <a:lnTo>
                    <a:pt x="1674" y="13"/>
                  </a:lnTo>
                  <a:lnTo>
                    <a:pt x="1669" y="18"/>
                  </a:lnTo>
                  <a:lnTo>
                    <a:pt x="1665" y="25"/>
                  </a:lnTo>
                  <a:lnTo>
                    <a:pt x="1664" y="33"/>
                  </a:lnTo>
                  <a:lnTo>
                    <a:pt x="1662" y="44"/>
                  </a:lnTo>
                  <a:lnTo>
                    <a:pt x="1657" y="57"/>
                  </a:lnTo>
                  <a:lnTo>
                    <a:pt x="1654" y="63"/>
                  </a:lnTo>
                  <a:lnTo>
                    <a:pt x="1649" y="68"/>
                  </a:lnTo>
                  <a:lnTo>
                    <a:pt x="1643" y="70"/>
                  </a:lnTo>
                  <a:lnTo>
                    <a:pt x="1637" y="72"/>
                  </a:lnTo>
                  <a:lnTo>
                    <a:pt x="1630" y="72"/>
                  </a:lnTo>
                  <a:lnTo>
                    <a:pt x="1624" y="72"/>
                  </a:lnTo>
                  <a:lnTo>
                    <a:pt x="1619" y="70"/>
                  </a:lnTo>
                  <a:lnTo>
                    <a:pt x="1614" y="68"/>
                  </a:lnTo>
                  <a:lnTo>
                    <a:pt x="1610" y="65"/>
                  </a:lnTo>
                  <a:lnTo>
                    <a:pt x="1606" y="64"/>
                  </a:lnTo>
                  <a:lnTo>
                    <a:pt x="1600" y="64"/>
                  </a:lnTo>
                  <a:lnTo>
                    <a:pt x="1595" y="65"/>
                  </a:lnTo>
                  <a:lnTo>
                    <a:pt x="1586" y="69"/>
                  </a:lnTo>
                  <a:lnTo>
                    <a:pt x="1579" y="74"/>
                  </a:lnTo>
                  <a:lnTo>
                    <a:pt x="1574" y="75"/>
                  </a:lnTo>
                  <a:lnTo>
                    <a:pt x="1570" y="76"/>
                  </a:lnTo>
                  <a:lnTo>
                    <a:pt x="1566" y="77"/>
                  </a:lnTo>
                  <a:lnTo>
                    <a:pt x="1561" y="77"/>
                  </a:lnTo>
                  <a:lnTo>
                    <a:pt x="1556" y="76"/>
                  </a:lnTo>
                  <a:lnTo>
                    <a:pt x="1551" y="74"/>
                  </a:lnTo>
                  <a:lnTo>
                    <a:pt x="1548" y="71"/>
                  </a:lnTo>
                  <a:lnTo>
                    <a:pt x="1545" y="69"/>
                  </a:lnTo>
                  <a:lnTo>
                    <a:pt x="1542" y="66"/>
                  </a:lnTo>
                  <a:lnTo>
                    <a:pt x="1539" y="64"/>
                  </a:lnTo>
                  <a:lnTo>
                    <a:pt x="1537" y="63"/>
                  </a:lnTo>
                  <a:lnTo>
                    <a:pt x="1534" y="62"/>
                  </a:lnTo>
                  <a:lnTo>
                    <a:pt x="1524" y="62"/>
                  </a:lnTo>
                  <a:lnTo>
                    <a:pt x="1511" y="63"/>
                  </a:lnTo>
                  <a:lnTo>
                    <a:pt x="1504" y="63"/>
                  </a:lnTo>
                  <a:lnTo>
                    <a:pt x="1497" y="63"/>
                  </a:lnTo>
                  <a:lnTo>
                    <a:pt x="1492" y="62"/>
                  </a:lnTo>
                  <a:lnTo>
                    <a:pt x="1487" y="60"/>
                  </a:lnTo>
                  <a:lnTo>
                    <a:pt x="1478" y="56"/>
                  </a:lnTo>
                  <a:lnTo>
                    <a:pt x="1469" y="50"/>
                  </a:lnTo>
                  <a:lnTo>
                    <a:pt x="1460" y="43"/>
                  </a:lnTo>
                  <a:lnTo>
                    <a:pt x="1450" y="34"/>
                  </a:lnTo>
                  <a:lnTo>
                    <a:pt x="1447" y="30"/>
                  </a:lnTo>
                  <a:lnTo>
                    <a:pt x="1443" y="25"/>
                  </a:lnTo>
                  <a:lnTo>
                    <a:pt x="1441" y="19"/>
                  </a:lnTo>
                  <a:lnTo>
                    <a:pt x="1438" y="13"/>
                  </a:lnTo>
                  <a:lnTo>
                    <a:pt x="1436" y="8"/>
                  </a:lnTo>
                  <a:lnTo>
                    <a:pt x="1432" y="3"/>
                  </a:lnTo>
                  <a:lnTo>
                    <a:pt x="1429" y="1"/>
                  </a:lnTo>
                  <a:lnTo>
                    <a:pt x="1425" y="0"/>
                  </a:lnTo>
                  <a:lnTo>
                    <a:pt x="1415" y="0"/>
                  </a:lnTo>
                  <a:lnTo>
                    <a:pt x="1404" y="1"/>
                  </a:lnTo>
                  <a:lnTo>
                    <a:pt x="1393" y="2"/>
                  </a:lnTo>
                  <a:lnTo>
                    <a:pt x="1385" y="6"/>
                  </a:lnTo>
                  <a:lnTo>
                    <a:pt x="1377" y="9"/>
                  </a:lnTo>
                  <a:lnTo>
                    <a:pt x="1372" y="15"/>
                  </a:lnTo>
                  <a:lnTo>
                    <a:pt x="1366" y="24"/>
                  </a:lnTo>
                  <a:lnTo>
                    <a:pt x="1361" y="34"/>
                  </a:lnTo>
                  <a:lnTo>
                    <a:pt x="1355" y="47"/>
                  </a:lnTo>
                  <a:lnTo>
                    <a:pt x="1352" y="57"/>
                  </a:lnTo>
                  <a:lnTo>
                    <a:pt x="1349" y="60"/>
                  </a:lnTo>
                  <a:lnTo>
                    <a:pt x="1346" y="64"/>
                  </a:lnTo>
                  <a:lnTo>
                    <a:pt x="1342" y="65"/>
                  </a:lnTo>
                  <a:lnTo>
                    <a:pt x="1337" y="66"/>
                  </a:lnTo>
                  <a:lnTo>
                    <a:pt x="1328" y="68"/>
                  </a:lnTo>
                  <a:lnTo>
                    <a:pt x="1320" y="69"/>
                  </a:lnTo>
                  <a:lnTo>
                    <a:pt x="1302" y="81"/>
                  </a:lnTo>
                  <a:lnTo>
                    <a:pt x="1286" y="88"/>
                  </a:lnTo>
                  <a:lnTo>
                    <a:pt x="1279" y="87"/>
                  </a:lnTo>
                  <a:lnTo>
                    <a:pt x="1272" y="87"/>
                  </a:lnTo>
                  <a:lnTo>
                    <a:pt x="1268" y="87"/>
                  </a:lnTo>
                  <a:lnTo>
                    <a:pt x="1266" y="89"/>
                  </a:lnTo>
                  <a:lnTo>
                    <a:pt x="1264" y="91"/>
                  </a:lnTo>
                  <a:lnTo>
                    <a:pt x="1261" y="94"/>
                  </a:lnTo>
                  <a:lnTo>
                    <a:pt x="1261" y="97"/>
                  </a:lnTo>
                  <a:lnTo>
                    <a:pt x="1260" y="101"/>
                  </a:lnTo>
                  <a:lnTo>
                    <a:pt x="1261" y="106"/>
                  </a:lnTo>
                  <a:lnTo>
                    <a:pt x="1262" y="109"/>
                  </a:lnTo>
                  <a:lnTo>
                    <a:pt x="1265" y="113"/>
                  </a:lnTo>
                  <a:lnTo>
                    <a:pt x="1268" y="116"/>
                  </a:lnTo>
                  <a:lnTo>
                    <a:pt x="1273" y="120"/>
                  </a:lnTo>
                  <a:lnTo>
                    <a:pt x="1279" y="122"/>
                  </a:lnTo>
                  <a:lnTo>
                    <a:pt x="1286" y="123"/>
                  </a:lnTo>
                  <a:lnTo>
                    <a:pt x="1293" y="123"/>
                  </a:lnTo>
                  <a:lnTo>
                    <a:pt x="1301" y="123"/>
                  </a:lnTo>
                  <a:lnTo>
                    <a:pt x="1308" y="122"/>
                  </a:lnTo>
                  <a:lnTo>
                    <a:pt x="1315" y="121"/>
                  </a:lnTo>
                  <a:lnTo>
                    <a:pt x="1320" y="121"/>
                  </a:lnTo>
                  <a:lnTo>
                    <a:pt x="1324" y="121"/>
                  </a:lnTo>
                  <a:lnTo>
                    <a:pt x="1328" y="123"/>
                  </a:lnTo>
                  <a:lnTo>
                    <a:pt x="1330" y="127"/>
                  </a:lnTo>
                  <a:lnTo>
                    <a:pt x="1330" y="131"/>
                  </a:lnTo>
                  <a:lnTo>
                    <a:pt x="1330" y="133"/>
                  </a:lnTo>
                  <a:lnTo>
                    <a:pt x="1330" y="137"/>
                  </a:lnTo>
                  <a:lnTo>
                    <a:pt x="1327" y="141"/>
                  </a:lnTo>
                  <a:lnTo>
                    <a:pt x="1321" y="148"/>
                  </a:lnTo>
                  <a:lnTo>
                    <a:pt x="1318" y="153"/>
                  </a:lnTo>
                  <a:lnTo>
                    <a:pt x="1316" y="159"/>
                  </a:lnTo>
                  <a:lnTo>
                    <a:pt x="1316" y="166"/>
                  </a:lnTo>
                  <a:lnTo>
                    <a:pt x="1317" y="176"/>
                  </a:lnTo>
                  <a:lnTo>
                    <a:pt x="1320" y="194"/>
                  </a:lnTo>
                  <a:lnTo>
                    <a:pt x="1322" y="209"/>
                  </a:lnTo>
                  <a:lnTo>
                    <a:pt x="1325" y="222"/>
                  </a:lnTo>
                  <a:lnTo>
                    <a:pt x="1330" y="235"/>
                  </a:lnTo>
                  <a:lnTo>
                    <a:pt x="1335" y="247"/>
                  </a:lnTo>
                  <a:lnTo>
                    <a:pt x="1339" y="257"/>
                  </a:lnTo>
                  <a:lnTo>
                    <a:pt x="1339" y="261"/>
                  </a:lnTo>
                  <a:lnTo>
                    <a:pt x="1337" y="266"/>
                  </a:lnTo>
                  <a:lnTo>
                    <a:pt x="1335" y="268"/>
                  </a:lnTo>
                  <a:lnTo>
                    <a:pt x="1331" y="271"/>
                  </a:lnTo>
                  <a:lnTo>
                    <a:pt x="1328" y="272"/>
                  </a:lnTo>
                  <a:lnTo>
                    <a:pt x="1323" y="272"/>
                  </a:lnTo>
                  <a:lnTo>
                    <a:pt x="1318" y="271"/>
                  </a:lnTo>
                  <a:lnTo>
                    <a:pt x="1315" y="267"/>
                  </a:lnTo>
                  <a:lnTo>
                    <a:pt x="1311" y="264"/>
                  </a:lnTo>
                  <a:lnTo>
                    <a:pt x="1306" y="261"/>
                  </a:lnTo>
                  <a:lnTo>
                    <a:pt x="1301" y="261"/>
                  </a:lnTo>
                  <a:lnTo>
                    <a:pt x="1296" y="263"/>
                  </a:lnTo>
                  <a:lnTo>
                    <a:pt x="1282" y="266"/>
                  </a:lnTo>
                  <a:lnTo>
                    <a:pt x="1265" y="272"/>
                  </a:lnTo>
                  <a:lnTo>
                    <a:pt x="1260" y="273"/>
                  </a:lnTo>
                  <a:lnTo>
                    <a:pt x="1257" y="274"/>
                  </a:lnTo>
                  <a:lnTo>
                    <a:pt x="1253" y="274"/>
                  </a:lnTo>
                  <a:lnTo>
                    <a:pt x="1249" y="273"/>
                  </a:lnTo>
                  <a:lnTo>
                    <a:pt x="1245" y="270"/>
                  </a:lnTo>
                  <a:lnTo>
                    <a:pt x="1240" y="265"/>
                  </a:lnTo>
                  <a:lnTo>
                    <a:pt x="1233" y="252"/>
                  </a:lnTo>
                  <a:lnTo>
                    <a:pt x="1227" y="239"/>
                  </a:lnTo>
                  <a:lnTo>
                    <a:pt x="1221" y="228"/>
                  </a:lnTo>
                  <a:lnTo>
                    <a:pt x="1216" y="217"/>
                  </a:lnTo>
                  <a:lnTo>
                    <a:pt x="1213" y="205"/>
                  </a:lnTo>
                  <a:lnTo>
                    <a:pt x="1207" y="192"/>
                  </a:lnTo>
                  <a:lnTo>
                    <a:pt x="1203" y="186"/>
                  </a:lnTo>
                  <a:lnTo>
                    <a:pt x="1198" y="182"/>
                  </a:lnTo>
                  <a:lnTo>
                    <a:pt x="1192" y="178"/>
                  </a:lnTo>
                  <a:lnTo>
                    <a:pt x="1186" y="176"/>
                  </a:lnTo>
                  <a:lnTo>
                    <a:pt x="1171" y="173"/>
                  </a:lnTo>
                  <a:lnTo>
                    <a:pt x="1153" y="172"/>
                  </a:lnTo>
                  <a:lnTo>
                    <a:pt x="1145" y="164"/>
                  </a:lnTo>
                  <a:lnTo>
                    <a:pt x="1134" y="153"/>
                  </a:lnTo>
                  <a:lnTo>
                    <a:pt x="1117" y="163"/>
                  </a:lnTo>
                  <a:lnTo>
                    <a:pt x="1102" y="172"/>
                  </a:lnTo>
                  <a:lnTo>
                    <a:pt x="1096" y="161"/>
                  </a:lnTo>
                  <a:lnTo>
                    <a:pt x="1090" y="152"/>
                  </a:lnTo>
                  <a:lnTo>
                    <a:pt x="1087" y="152"/>
                  </a:lnTo>
                  <a:lnTo>
                    <a:pt x="1083" y="153"/>
                  </a:lnTo>
                  <a:lnTo>
                    <a:pt x="1077" y="156"/>
                  </a:lnTo>
                  <a:lnTo>
                    <a:pt x="1072" y="158"/>
                  </a:lnTo>
                  <a:lnTo>
                    <a:pt x="1068" y="161"/>
                  </a:lnTo>
                  <a:lnTo>
                    <a:pt x="1063" y="164"/>
                  </a:lnTo>
                  <a:lnTo>
                    <a:pt x="1058" y="165"/>
                  </a:lnTo>
                  <a:lnTo>
                    <a:pt x="1053" y="166"/>
                  </a:lnTo>
                  <a:lnTo>
                    <a:pt x="1043" y="163"/>
                  </a:lnTo>
                  <a:lnTo>
                    <a:pt x="1032" y="158"/>
                  </a:lnTo>
                  <a:lnTo>
                    <a:pt x="1016" y="156"/>
                  </a:lnTo>
                  <a:lnTo>
                    <a:pt x="1005" y="156"/>
                  </a:lnTo>
                  <a:lnTo>
                    <a:pt x="1002" y="156"/>
                  </a:lnTo>
                  <a:lnTo>
                    <a:pt x="1000" y="157"/>
                  </a:lnTo>
                  <a:lnTo>
                    <a:pt x="999" y="159"/>
                  </a:lnTo>
                  <a:lnTo>
                    <a:pt x="997" y="160"/>
                  </a:lnTo>
                  <a:lnTo>
                    <a:pt x="995" y="166"/>
                  </a:lnTo>
                  <a:lnTo>
                    <a:pt x="994" y="173"/>
                  </a:lnTo>
                  <a:lnTo>
                    <a:pt x="993" y="188"/>
                  </a:lnTo>
                  <a:lnTo>
                    <a:pt x="991" y="200"/>
                  </a:lnTo>
                  <a:lnTo>
                    <a:pt x="988" y="214"/>
                  </a:lnTo>
                  <a:lnTo>
                    <a:pt x="986" y="230"/>
                  </a:lnTo>
                  <a:lnTo>
                    <a:pt x="984" y="239"/>
                  </a:lnTo>
                  <a:lnTo>
                    <a:pt x="984" y="247"/>
                  </a:lnTo>
                  <a:lnTo>
                    <a:pt x="986" y="254"/>
                  </a:lnTo>
                  <a:lnTo>
                    <a:pt x="988" y="260"/>
                  </a:lnTo>
                  <a:lnTo>
                    <a:pt x="989" y="265"/>
                  </a:lnTo>
                  <a:lnTo>
                    <a:pt x="990" y="271"/>
                  </a:lnTo>
                  <a:lnTo>
                    <a:pt x="991" y="276"/>
                  </a:lnTo>
                  <a:lnTo>
                    <a:pt x="990" y="282"/>
                  </a:lnTo>
                  <a:lnTo>
                    <a:pt x="989" y="286"/>
                  </a:lnTo>
                  <a:lnTo>
                    <a:pt x="987" y="291"/>
                  </a:lnTo>
                  <a:lnTo>
                    <a:pt x="983" y="296"/>
                  </a:lnTo>
                  <a:lnTo>
                    <a:pt x="980" y="301"/>
                  </a:lnTo>
                  <a:lnTo>
                    <a:pt x="966" y="311"/>
                  </a:lnTo>
                  <a:lnTo>
                    <a:pt x="951" y="324"/>
                  </a:lnTo>
                  <a:lnTo>
                    <a:pt x="944" y="331"/>
                  </a:lnTo>
                  <a:lnTo>
                    <a:pt x="939" y="336"/>
                  </a:lnTo>
                  <a:lnTo>
                    <a:pt x="936" y="341"/>
                  </a:lnTo>
                  <a:lnTo>
                    <a:pt x="933" y="347"/>
                  </a:lnTo>
                  <a:lnTo>
                    <a:pt x="927" y="352"/>
                  </a:lnTo>
                  <a:lnTo>
                    <a:pt x="919" y="355"/>
                  </a:lnTo>
                  <a:lnTo>
                    <a:pt x="914" y="359"/>
                  </a:lnTo>
                  <a:lnTo>
                    <a:pt x="909" y="364"/>
                  </a:lnTo>
                  <a:lnTo>
                    <a:pt x="906" y="369"/>
                  </a:lnTo>
                  <a:lnTo>
                    <a:pt x="903" y="377"/>
                  </a:lnTo>
                  <a:lnTo>
                    <a:pt x="901" y="392"/>
                  </a:lnTo>
                  <a:lnTo>
                    <a:pt x="899" y="405"/>
                  </a:lnTo>
                  <a:lnTo>
                    <a:pt x="899" y="410"/>
                  </a:lnTo>
                  <a:lnTo>
                    <a:pt x="900" y="413"/>
                  </a:lnTo>
                  <a:lnTo>
                    <a:pt x="901" y="417"/>
                  </a:lnTo>
                  <a:lnTo>
                    <a:pt x="905" y="421"/>
                  </a:lnTo>
                  <a:lnTo>
                    <a:pt x="913" y="424"/>
                  </a:lnTo>
                  <a:lnTo>
                    <a:pt x="923" y="428"/>
                  </a:lnTo>
                  <a:lnTo>
                    <a:pt x="927" y="431"/>
                  </a:lnTo>
                  <a:lnTo>
                    <a:pt x="931" y="435"/>
                  </a:lnTo>
                  <a:lnTo>
                    <a:pt x="933" y="440"/>
                  </a:lnTo>
                  <a:lnTo>
                    <a:pt x="936" y="447"/>
                  </a:lnTo>
                  <a:lnTo>
                    <a:pt x="937" y="460"/>
                  </a:lnTo>
                  <a:lnTo>
                    <a:pt x="939" y="472"/>
                  </a:lnTo>
                  <a:lnTo>
                    <a:pt x="943" y="481"/>
                  </a:lnTo>
                  <a:lnTo>
                    <a:pt x="946" y="492"/>
                  </a:lnTo>
                  <a:lnTo>
                    <a:pt x="950" y="503"/>
                  </a:lnTo>
                  <a:lnTo>
                    <a:pt x="952" y="511"/>
                  </a:lnTo>
                  <a:lnTo>
                    <a:pt x="951" y="515"/>
                  </a:lnTo>
                  <a:lnTo>
                    <a:pt x="951" y="519"/>
                  </a:lnTo>
                  <a:lnTo>
                    <a:pt x="949" y="523"/>
                  </a:lnTo>
                  <a:lnTo>
                    <a:pt x="946" y="529"/>
                  </a:lnTo>
                  <a:lnTo>
                    <a:pt x="942" y="534"/>
                  </a:lnTo>
                  <a:lnTo>
                    <a:pt x="937" y="538"/>
                  </a:lnTo>
                  <a:lnTo>
                    <a:pt x="931" y="543"/>
                  </a:lnTo>
                  <a:lnTo>
                    <a:pt x="924" y="548"/>
                  </a:lnTo>
                  <a:lnTo>
                    <a:pt x="909" y="556"/>
                  </a:lnTo>
                  <a:lnTo>
                    <a:pt x="895" y="564"/>
                  </a:lnTo>
                  <a:lnTo>
                    <a:pt x="889" y="569"/>
                  </a:lnTo>
                  <a:lnTo>
                    <a:pt x="886" y="573"/>
                  </a:lnTo>
                  <a:lnTo>
                    <a:pt x="882" y="577"/>
                  </a:lnTo>
                  <a:lnTo>
                    <a:pt x="880" y="581"/>
                  </a:lnTo>
                  <a:lnTo>
                    <a:pt x="879" y="586"/>
                  </a:lnTo>
                  <a:lnTo>
                    <a:pt x="879" y="591"/>
                  </a:lnTo>
                  <a:lnTo>
                    <a:pt x="879" y="595"/>
                  </a:lnTo>
                  <a:lnTo>
                    <a:pt x="880" y="601"/>
                  </a:lnTo>
                  <a:lnTo>
                    <a:pt x="886" y="614"/>
                  </a:lnTo>
                  <a:lnTo>
                    <a:pt x="893" y="629"/>
                  </a:lnTo>
                  <a:lnTo>
                    <a:pt x="901" y="643"/>
                  </a:lnTo>
                  <a:lnTo>
                    <a:pt x="907" y="652"/>
                  </a:lnTo>
                  <a:lnTo>
                    <a:pt x="909" y="657"/>
                  </a:lnTo>
                  <a:lnTo>
                    <a:pt x="911" y="661"/>
                  </a:lnTo>
                  <a:lnTo>
                    <a:pt x="911" y="665"/>
                  </a:lnTo>
                  <a:lnTo>
                    <a:pt x="911" y="669"/>
                  </a:lnTo>
                  <a:lnTo>
                    <a:pt x="909" y="674"/>
                  </a:lnTo>
                  <a:lnTo>
                    <a:pt x="908" y="677"/>
                  </a:lnTo>
                  <a:lnTo>
                    <a:pt x="905" y="681"/>
                  </a:lnTo>
                  <a:lnTo>
                    <a:pt x="901" y="683"/>
                  </a:lnTo>
                  <a:lnTo>
                    <a:pt x="892" y="688"/>
                  </a:lnTo>
                  <a:lnTo>
                    <a:pt x="884" y="693"/>
                  </a:lnTo>
                  <a:lnTo>
                    <a:pt x="881" y="695"/>
                  </a:lnTo>
                  <a:lnTo>
                    <a:pt x="877" y="699"/>
                  </a:lnTo>
                  <a:lnTo>
                    <a:pt x="875" y="703"/>
                  </a:lnTo>
                  <a:lnTo>
                    <a:pt x="873" y="711"/>
                  </a:lnTo>
                  <a:lnTo>
                    <a:pt x="870" y="723"/>
                  </a:lnTo>
                  <a:lnTo>
                    <a:pt x="869" y="730"/>
                  </a:lnTo>
                  <a:lnTo>
                    <a:pt x="869" y="732"/>
                  </a:lnTo>
                  <a:lnTo>
                    <a:pt x="867" y="734"/>
                  </a:lnTo>
                  <a:lnTo>
                    <a:pt x="863" y="737"/>
                  </a:lnTo>
                  <a:lnTo>
                    <a:pt x="858" y="738"/>
                  </a:lnTo>
                  <a:lnTo>
                    <a:pt x="846" y="740"/>
                  </a:lnTo>
                  <a:lnTo>
                    <a:pt x="836" y="740"/>
                  </a:lnTo>
                  <a:lnTo>
                    <a:pt x="824" y="740"/>
                  </a:lnTo>
                  <a:lnTo>
                    <a:pt x="812" y="740"/>
                  </a:lnTo>
                  <a:lnTo>
                    <a:pt x="806" y="742"/>
                  </a:lnTo>
                  <a:lnTo>
                    <a:pt x="801" y="744"/>
                  </a:lnTo>
                  <a:lnTo>
                    <a:pt x="798" y="746"/>
                  </a:lnTo>
                  <a:lnTo>
                    <a:pt x="795" y="749"/>
                  </a:lnTo>
                  <a:lnTo>
                    <a:pt x="793" y="753"/>
                  </a:lnTo>
                  <a:lnTo>
                    <a:pt x="792" y="757"/>
                  </a:lnTo>
                  <a:lnTo>
                    <a:pt x="792" y="762"/>
                  </a:lnTo>
                  <a:lnTo>
                    <a:pt x="793" y="766"/>
                  </a:lnTo>
                  <a:lnTo>
                    <a:pt x="794" y="778"/>
                  </a:lnTo>
                  <a:lnTo>
                    <a:pt x="796" y="791"/>
                  </a:lnTo>
                  <a:lnTo>
                    <a:pt x="796" y="799"/>
                  </a:lnTo>
                  <a:lnTo>
                    <a:pt x="795" y="805"/>
                  </a:lnTo>
                  <a:lnTo>
                    <a:pt x="793" y="809"/>
                  </a:lnTo>
                  <a:lnTo>
                    <a:pt x="789" y="814"/>
                  </a:lnTo>
                  <a:lnTo>
                    <a:pt x="777" y="819"/>
                  </a:lnTo>
                  <a:lnTo>
                    <a:pt x="761" y="825"/>
                  </a:lnTo>
                  <a:lnTo>
                    <a:pt x="754" y="828"/>
                  </a:lnTo>
                  <a:lnTo>
                    <a:pt x="747" y="832"/>
                  </a:lnTo>
                  <a:lnTo>
                    <a:pt x="742" y="837"/>
                  </a:lnTo>
                  <a:lnTo>
                    <a:pt x="738" y="841"/>
                  </a:lnTo>
                  <a:lnTo>
                    <a:pt x="735" y="853"/>
                  </a:lnTo>
                  <a:lnTo>
                    <a:pt x="731" y="864"/>
                  </a:lnTo>
                  <a:lnTo>
                    <a:pt x="730" y="870"/>
                  </a:lnTo>
                  <a:lnTo>
                    <a:pt x="728" y="875"/>
                  </a:lnTo>
                  <a:lnTo>
                    <a:pt x="724" y="879"/>
                  </a:lnTo>
                  <a:lnTo>
                    <a:pt x="720" y="884"/>
                  </a:lnTo>
                  <a:lnTo>
                    <a:pt x="711" y="892"/>
                  </a:lnTo>
                  <a:lnTo>
                    <a:pt x="703" y="898"/>
                  </a:lnTo>
                  <a:lnTo>
                    <a:pt x="700" y="901"/>
                  </a:lnTo>
                  <a:lnTo>
                    <a:pt x="697" y="906"/>
                  </a:lnTo>
                  <a:lnTo>
                    <a:pt x="694" y="910"/>
                  </a:lnTo>
                  <a:lnTo>
                    <a:pt x="693" y="916"/>
                  </a:lnTo>
                  <a:lnTo>
                    <a:pt x="692" y="933"/>
                  </a:lnTo>
                  <a:lnTo>
                    <a:pt x="692" y="955"/>
                  </a:lnTo>
                  <a:lnTo>
                    <a:pt x="692" y="978"/>
                  </a:lnTo>
                  <a:lnTo>
                    <a:pt x="692" y="996"/>
                  </a:lnTo>
                  <a:lnTo>
                    <a:pt x="692" y="1010"/>
                  </a:lnTo>
                  <a:lnTo>
                    <a:pt x="692" y="1022"/>
                  </a:lnTo>
                  <a:lnTo>
                    <a:pt x="692" y="1033"/>
                  </a:lnTo>
                  <a:lnTo>
                    <a:pt x="692" y="1043"/>
                  </a:lnTo>
                  <a:lnTo>
                    <a:pt x="693" y="1053"/>
                  </a:lnTo>
                  <a:lnTo>
                    <a:pt x="695" y="1059"/>
                  </a:lnTo>
                  <a:lnTo>
                    <a:pt x="700" y="1062"/>
                  </a:lnTo>
                  <a:lnTo>
                    <a:pt x="706" y="1067"/>
                  </a:lnTo>
                  <a:lnTo>
                    <a:pt x="709" y="1070"/>
                  </a:lnTo>
                  <a:lnTo>
                    <a:pt x="711" y="1073"/>
                  </a:lnTo>
                  <a:lnTo>
                    <a:pt x="713" y="1077"/>
                  </a:lnTo>
                  <a:lnTo>
                    <a:pt x="714" y="1081"/>
                  </a:lnTo>
                  <a:lnTo>
                    <a:pt x="716" y="1086"/>
                  </a:lnTo>
                  <a:lnTo>
                    <a:pt x="716" y="1091"/>
                  </a:lnTo>
                  <a:lnTo>
                    <a:pt x="713" y="1096"/>
                  </a:lnTo>
                  <a:lnTo>
                    <a:pt x="711" y="1100"/>
                  </a:lnTo>
                  <a:lnTo>
                    <a:pt x="703" y="1114"/>
                  </a:lnTo>
                  <a:lnTo>
                    <a:pt x="691" y="1131"/>
                  </a:lnTo>
                  <a:lnTo>
                    <a:pt x="676" y="1152"/>
                  </a:lnTo>
                  <a:lnTo>
                    <a:pt x="661" y="1171"/>
                  </a:lnTo>
                  <a:lnTo>
                    <a:pt x="648" y="1186"/>
                  </a:lnTo>
                  <a:lnTo>
                    <a:pt x="638" y="1197"/>
                  </a:lnTo>
                  <a:lnTo>
                    <a:pt x="630" y="1205"/>
                  </a:lnTo>
                  <a:lnTo>
                    <a:pt x="622" y="1210"/>
                  </a:lnTo>
                  <a:lnTo>
                    <a:pt x="612" y="1212"/>
                  </a:lnTo>
                  <a:lnTo>
                    <a:pt x="602" y="1213"/>
                  </a:lnTo>
                  <a:lnTo>
                    <a:pt x="591" y="1215"/>
                  </a:lnTo>
                  <a:lnTo>
                    <a:pt x="583" y="1215"/>
                  </a:lnTo>
                  <a:lnTo>
                    <a:pt x="575" y="1216"/>
                  </a:lnTo>
                  <a:lnTo>
                    <a:pt x="572" y="1218"/>
                  </a:lnTo>
                  <a:lnTo>
                    <a:pt x="572" y="1219"/>
                  </a:lnTo>
                  <a:lnTo>
                    <a:pt x="572" y="1222"/>
                  </a:lnTo>
                  <a:lnTo>
                    <a:pt x="573" y="1225"/>
                  </a:lnTo>
                  <a:lnTo>
                    <a:pt x="575" y="1229"/>
                  </a:lnTo>
                  <a:lnTo>
                    <a:pt x="580" y="1236"/>
                  </a:lnTo>
                  <a:lnTo>
                    <a:pt x="584" y="1243"/>
                  </a:lnTo>
                  <a:lnTo>
                    <a:pt x="584" y="1245"/>
                  </a:lnTo>
                  <a:lnTo>
                    <a:pt x="583" y="1248"/>
                  </a:lnTo>
                  <a:lnTo>
                    <a:pt x="581" y="1250"/>
                  </a:lnTo>
                  <a:lnTo>
                    <a:pt x="579" y="1251"/>
                  </a:lnTo>
                  <a:lnTo>
                    <a:pt x="569" y="1253"/>
                  </a:lnTo>
                  <a:lnTo>
                    <a:pt x="556" y="1254"/>
                  </a:lnTo>
                  <a:lnTo>
                    <a:pt x="549" y="1254"/>
                  </a:lnTo>
                  <a:lnTo>
                    <a:pt x="542" y="1255"/>
                  </a:lnTo>
                  <a:lnTo>
                    <a:pt x="535" y="1257"/>
                  </a:lnTo>
                  <a:lnTo>
                    <a:pt x="529" y="1261"/>
                  </a:lnTo>
                  <a:lnTo>
                    <a:pt x="518" y="1268"/>
                  </a:lnTo>
                  <a:lnTo>
                    <a:pt x="510" y="1274"/>
                  </a:lnTo>
                  <a:lnTo>
                    <a:pt x="506" y="1278"/>
                  </a:lnTo>
                  <a:lnTo>
                    <a:pt x="502" y="1280"/>
                  </a:lnTo>
                  <a:lnTo>
                    <a:pt x="496" y="1281"/>
                  </a:lnTo>
                  <a:lnTo>
                    <a:pt x="487" y="1282"/>
                  </a:lnTo>
                  <a:lnTo>
                    <a:pt x="472" y="1284"/>
                  </a:lnTo>
                  <a:lnTo>
                    <a:pt x="460" y="1284"/>
                  </a:lnTo>
                  <a:lnTo>
                    <a:pt x="457" y="1284"/>
                  </a:lnTo>
                  <a:lnTo>
                    <a:pt x="453" y="1285"/>
                  </a:lnTo>
                  <a:lnTo>
                    <a:pt x="451" y="1287"/>
                  </a:lnTo>
                  <a:lnTo>
                    <a:pt x="451" y="1291"/>
                  </a:lnTo>
                  <a:lnTo>
                    <a:pt x="451" y="1300"/>
                  </a:lnTo>
                  <a:lnTo>
                    <a:pt x="452" y="1310"/>
                  </a:lnTo>
                  <a:lnTo>
                    <a:pt x="451" y="1318"/>
                  </a:lnTo>
                  <a:lnTo>
                    <a:pt x="449" y="1325"/>
                  </a:lnTo>
                  <a:lnTo>
                    <a:pt x="447" y="1326"/>
                  </a:lnTo>
                  <a:lnTo>
                    <a:pt x="446" y="1327"/>
                  </a:lnTo>
                  <a:lnTo>
                    <a:pt x="445" y="1327"/>
                  </a:lnTo>
                  <a:lnTo>
                    <a:pt x="442" y="1327"/>
                  </a:lnTo>
                  <a:lnTo>
                    <a:pt x="439" y="1326"/>
                  </a:lnTo>
                  <a:lnTo>
                    <a:pt x="433" y="1325"/>
                  </a:lnTo>
                  <a:lnTo>
                    <a:pt x="429" y="1325"/>
                  </a:lnTo>
                  <a:lnTo>
                    <a:pt x="427" y="1326"/>
                  </a:lnTo>
                  <a:lnTo>
                    <a:pt x="426" y="1329"/>
                  </a:lnTo>
                  <a:lnTo>
                    <a:pt x="424" y="1331"/>
                  </a:lnTo>
                  <a:lnTo>
                    <a:pt x="423" y="1337"/>
                  </a:lnTo>
                  <a:lnTo>
                    <a:pt x="426" y="1344"/>
                  </a:lnTo>
                  <a:lnTo>
                    <a:pt x="428" y="1354"/>
                  </a:lnTo>
                  <a:lnTo>
                    <a:pt x="433" y="1368"/>
                  </a:lnTo>
                  <a:lnTo>
                    <a:pt x="435" y="1375"/>
                  </a:lnTo>
                  <a:lnTo>
                    <a:pt x="437" y="1382"/>
                  </a:lnTo>
                  <a:lnTo>
                    <a:pt x="441" y="1388"/>
                  </a:lnTo>
                  <a:lnTo>
                    <a:pt x="443" y="1393"/>
                  </a:lnTo>
                  <a:lnTo>
                    <a:pt x="451" y="1399"/>
                  </a:lnTo>
                  <a:lnTo>
                    <a:pt x="454" y="1405"/>
                  </a:lnTo>
                  <a:lnTo>
                    <a:pt x="454" y="1407"/>
                  </a:lnTo>
                  <a:lnTo>
                    <a:pt x="454" y="1410"/>
                  </a:lnTo>
                  <a:lnTo>
                    <a:pt x="453" y="1412"/>
                  </a:lnTo>
                  <a:lnTo>
                    <a:pt x="449" y="1414"/>
                  </a:lnTo>
                  <a:lnTo>
                    <a:pt x="440" y="1417"/>
                  </a:lnTo>
                  <a:lnTo>
                    <a:pt x="430" y="1417"/>
                  </a:lnTo>
                  <a:lnTo>
                    <a:pt x="427" y="1418"/>
                  </a:lnTo>
                  <a:lnTo>
                    <a:pt x="422" y="1418"/>
                  </a:lnTo>
                  <a:lnTo>
                    <a:pt x="418" y="1420"/>
                  </a:lnTo>
                  <a:lnTo>
                    <a:pt x="415" y="1423"/>
                  </a:lnTo>
                  <a:lnTo>
                    <a:pt x="403" y="1439"/>
                  </a:lnTo>
                  <a:lnTo>
                    <a:pt x="395" y="1452"/>
                  </a:lnTo>
                  <a:lnTo>
                    <a:pt x="392" y="1455"/>
                  </a:lnTo>
                  <a:lnTo>
                    <a:pt x="390" y="1456"/>
                  </a:lnTo>
                  <a:lnTo>
                    <a:pt x="389" y="1457"/>
                  </a:lnTo>
                  <a:lnTo>
                    <a:pt x="386" y="1457"/>
                  </a:lnTo>
                  <a:lnTo>
                    <a:pt x="382" y="1456"/>
                  </a:lnTo>
                  <a:lnTo>
                    <a:pt x="377" y="1453"/>
                  </a:lnTo>
                  <a:lnTo>
                    <a:pt x="372" y="1450"/>
                  </a:lnTo>
                  <a:lnTo>
                    <a:pt x="367" y="1449"/>
                  </a:lnTo>
                  <a:lnTo>
                    <a:pt x="365" y="1449"/>
                  </a:lnTo>
                  <a:lnTo>
                    <a:pt x="364" y="1450"/>
                  </a:lnTo>
                  <a:lnTo>
                    <a:pt x="361" y="1451"/>
                  </a:lnTo>
                  <a:lnTo>
                    <a:pt x="359" y="1455"/>
                  </a:lnTo>
                  <a:lnTo>
                    <a:pt x="355" y="1462"/>
                  </a:lnTo>
                  <a:lnTo>
                    <a:pt x="352" y="1467"/>
                  </a:lnTo>
                  <a:lnTo>
                    <a:pt x="351" y="1468"/>
                  </a:lnTo>
                  <a:lnTo>
                    <a:pt x="348" y="1468"/>
                  </a:lnTo>
                  <a:lnTo>
                    <a:pt x="345" y="1467"/>
                  </a:lnTo>
                  <a:lnTo>
                    <a:pt x="341" y="1464"/>
                  </a:lnTo>
                  <a:lnTo>
                    <a:pt x="333" y="1458"/>
                  </a:lnTo>
                  <a:lnTo>
                    <a:pt x="323" y="1453"/>
                  </a:lnTo>
                  <a:lnTo>
                    <a:pt x="319" y="1451"/>
                  </a:lnTo>
                  <a:lnTo>
                    <a:pt x="313" y="1450"/>
                  </a:lnTo>
                  <a:lnTo>
                    <a:pt x="307" y="1449"/>
                  </a:lnTo>
                  <a:lnTo>
                    <a:pt x="301" y="1449"/>
                  </a:lnTo>
                  <a:lnTo>
                    <a:pt x="295" y="1450"/>
                  </a:lnTo>
                  <a:lnTo>
                    <a:pt x="289" y="1451"/>
                  </a:lnTo>
                  <a:lnTo>
                    <a:pt x="285" y="1453"/>
                  </a:lnTo>
                  <a:lnTo>
                    <a:pt x="282" y="1456"/>
                  </a:lnTo>
                  <a:lnTo>
                    <a:pt x="279" y="1458"/>
                  </a:lnTo>
                  <a:lnTo>
                    <a:pt x="278" y="1462"/>
                  </a:lnTo>
                  <a:lnTo>
                    <a:pt x="278" y="1467"/>
                  </a:lnTo>
                  <a:lnTo>
                    <a:pt x="278" y="1471"/>
                  </a:lnTo>
                  <a:lnTo>
                    <a:pt x="278" y="1482"/>
                  </a:lnTo>
                  <a:lnTo>
                    <a:pt x="279" y="1494"/>
                  </a:lnTo>
                  <a:lnTo>
                    <a:pt x="279" y="1505"/>
                  </a:lnTo>
                  <a:lnTo>
                    <a:pt x="279" y="1514"/>
                  </a:lnTo>
                  <a:lnTo>
                    <a:pt x="279" y="1524"/>
                  </a:lnTo>
                  <a:lnTo>
                    <a:pt x="281" y="1532"/>
                  </a:lnTo>
                  <a:lnTo>
                    <a:pt x="283" y="1539"/>
                  </a:lnTo>
                  <a:lnTo>
                    <a:pt x="288" y="1546"/>
                  </a:lnTo>
                  <a:lnTo>
                    <a:pt x="292" y="1552"/>
                  </a:lnTo>
                  <a:lnTo>
                    <a:pt x="295" y="1558"/>
                  </a:lnTo>
                  <a:lnTo>
                    <a:pt x="295" y="1565"/>
                  </a:lnTo>
                  <a:lnTo>
                    <a:pt x="295" y="1571"/>
                  </a:lnTo>
                  <a:lnTo>
                    <a:pt x="294" y="1575"/>
                  </a:lnTo>
                  <a:lnTo>
                    <a:pt x="291" y="1576"/>
                  </a:lnTo>
                  <a:lnTo>
                    <a:pt x="289" y="1576"/>
                  </a:lnTo>
                  <a:lnTo>
                    <a:pt x="285" y="1576"/>
                  </a:lnTo>
                  <a:lnTo>
                    <a:pt x="277" y="1572"/>
                  </a:lnTo>
                  <a:lnTo>
                    <a:pt x="271" y="1569"/>
                  </a:lnTo>
                  <a:lnTo>
                    <a:pt x="265" y="1565"/>
                  </a:lnTo>
                  <a:lnTo>
                    <a:pt x="259" y="1564"/>
                  </a:lnTo>
                  <a:lnTo>
                    <a:pt x="256" y="1565"/>
                  </a:lnTo>
                  <a:lnTo>
                    <a:pt x="252" y="1566"/>
                  </a:lnTo>
                  <a:lnTo>
                    <a:pt x="250" y="1568"/>
                  </a:lnTo>
                  <a:lnTo>
                    <a:pt x="247" y="1571"/>
                  </a:lnTo>
                  <a:lnTo>
                    <a:pt x="244" y="1574"/>
                  </a:lnTo>
                  <a:lnTo>
                    <a:pt x="241" y="1576"/>
                  </a:lnTo>
                  <a:lnTo>
                    <a:pt x="238" y="1577"/>
                  </a:lnTo>
                  <a:lnTo>
                    <a:pt x="233" y="1578"/>
                  </a:lnTo>
                  <a:lnTo>
                    <a:pt x="226" y="1578"/>
                  </a:lnTo>
                  <a:lnTo>
                    <a:pt x="219" y="1576"/>
                  </a:lnTo>
                  <a:lnTo>
                    <a:pt x="212" y="1574"/>
                  </a:lnTo>
                  <a:lnTo>
                    <a:pt x="205" y="1571"/>
                  </a:lnTo>
                  <a:lnTo>
                    <a:pt x="201" y="1570"/>
                  </a:lnTo>
                  <a:lnTo>
                    <a:pt x="197" y="1571"/>
                  </a:lnTo>
                  <a:lnTo>
                    <a:pt x="194" y="1572"/>
                  </a:lnTo>
                  <a:lnTo>
                    <a:pt x="190" y="1576"/>
                  </a:lnTo>
                  <a:lnTo>
                    <a:pt x="184" y="1583"/>
                  </a:lnTo>
                  <a:lnTo>
                    <a:pt x="180" y="1588"/>
                  </a:lnTo>
                  <a:lnTo>
                    <a:pt x="177" y="1590"/>
                  </a:lnTo>
                  <a:lnTo>
                    <a:pt x="174" y="1591"/>
                  </a:lnTo>
                  <a:lnTo>
                    <a:pt x="170" y="1591"/>
                  </a:lnTo>
                  <a:lnTo>
                    <a:pt x="165" y="1591"/>
                  </a:lnTo>
                  <a:lnTo>
                    <a:pt x="153" y="1589"/>
                  </a:lnTo>
                  <a:lnTo>
                    <a:pt x="144" y="1587"/>
                  </a:lnTo>
                  <a:lnTo>
                    <a:pt x="139" y="1587"/>
                  </a:lnTo>
                  <a:lnTo>
                    <a:pt x="134" y="1588"/>
                  </a:lnTo>
                  <a:lnTo>
                    <a:pt x="131" y="1589"/>
                  </a:lnTo>
                  <a:lnTo>
                    <a:pt x="127" y="1593"/>
                  </a:lnTo>
                  <a:lnTo>
                    <a:pt x="124" y="1598"/>
                  </a:lnTo>
                  <a:lnTo>
                    <a:pt x="121" y="1603"/>
                  </a:lnTo>
                  <a:lnTo>
                    <a:pt x="119" y="1609"/>
                  </a:lnTo>
                  <a:lnTo>
                    <a:pt x="118" y="1616"/>
                  </a:lnTo>
                  <a:lnTo>
                    <a:pt x="114" y="1628"/>
                  </a:lnTo>
                  <a:lnTo>
                    <a:pt x="112" y="1640"/>
                  </a:lnTo>
                  <a:lnTo>
                    <a:pt x="109" y="1650"/>
                  </a:lnTo>
                  <a:lnTo>
                    <a:pt x="105" y="1659"/>
                  </a:lnTo>
                  <a:lnTo>
                    <a:pt x="100" y="1667"/>
                  </a:lnTo>
                  <a:lnTo>
                    <a:pt x="94" y="1675"/>
                  </a:lnTo>
                  <a:lnTo>
                    <a:pt x="89" y="1677"/>
                  </a:lnTo>
                  <a:lnTo>
                    <a:pt x="86" y="1679"/>
                  </a:lnTo>
                  <a:lnTo>
                    <a:pt x="81" y="1681"/>
                  </a:lnTo>
                  <a:lnTo>
                    <a:pt x="76" y="1683"/>
                  </a:lnTo>
                  <a:lnTo>
                    <a:pt x="65" y="1684"/>
                  </a:lnTo>
                  <a:lnTo>
                    <a:pt x="56" y="1688"/>
                  </a:lnTo>
                  <a:lnTo>
                    <a:pt x="51" y="1690"/>
                  </a:lnTo>
                  <a:lnTo>
                    <a:pt x="45" y="1694"/>
                  </a:lnTo>
                  <a:lnTo>
                    <a:pt x="40" y="1698"/>
                  </a:lnTo>
                  <a:lnTo>
                    <a:pt x="36" y="1703"/>
                  </a:lnTo>
                  <a:lnTo>
                    <a:pt x="38" y="1701"/>
                  </a:lnTo>
                  <a:lnTo>
                    <a:pt x="39" y="1701"/>
                  </a:lnTo>
                  <a:lnTo>
                    <a:pt x="39" y="1702"/>
                  </a:lnTo>
                  <a:lnTo>
                    <a:pt x="40" y="1705"/>
                  </a:lnTo>
                  <a:lnTo>
                    <a:pt x="42" y="1713"/>
                  </a:lnTo>
                  <a:lnTo>
                    <a:pt x="45" y="1720"/>
                  </a:lnTo>
                  <a:lnTo>
                    <a:pt x="50" y="1726"/>
                  </a:lnTo>
                  <a:lnTo>
                    <a:pt x="55" y="1730"/>
                  </a:lnTo>
                  <a:lnTo>
                    <a:pt x="56" y="1733"/>
                  </a:lnTo>
                  <a:lnTo>
                    <a:pt x="57" y="1736"/>
                  </a:lnTo>
                  <a:lnTo>
                    <a:pt x="58" y="1740"/>
                  </a:lnTo>
                  <a:lnTo>
                    <a:pt x="59" y="1745"/>
                  </a:lnTo>
                  <a:lnTo>
                    <a:pt x="59" y="1754"/>
                  </a:lnTo>
                  <a:lnTo>
                    <a:pt x="62" y="1760"/>
                  </a:lnTo>
                  <a:lnTo>
                    <a:pt x="64" y="1763"/>
                  </a:lnTo>
                  <a:lnTo>
                    <a:pt x="67" y="1763"/>
                  </a:lnTo>
                  <a:lnTo>
                    <a:pt x="70" y="1763"/>
                  </a:lnTo>
                  <a:lnTo>
                    <a:pt x="74" y="1760"/>
                  </a:lnTo>
                  <a:lnTo>
                    <a:pt x="80" y="1757"/>
                  </a:lnTo>
                  <a:lnTo>
                    <a:pt x="84" y="1755"/>
                  </a:lnTo>
                  <a:lnTo>
                    <a:pt x="89" y="1755"/>
                  </a:lnTo>
                  <a:lnTo>
                    <a:pt x="94" y="1757"/>
                  </a:lnTo>
                  <a:lnTo>
                    <a:pt x="99" y="1759"/>
                  </a:lnTo>
                  <a:lnTo>
                    <a:pt x="102" y="1761"/>
                  </a:lnTo>
                  <a:lnTo>
                    <a:pt x="105" y="1765"/>
                  </a:lnTo>
                  <a:lnTo>
                    <a:pt x="106" y="1770"/>
                  </a:lnTo>
                  <a:lnTo>
                    <a:pt x="105" y="1783"/>
                  </a:lnTo>
                  <a:lnTo>
                    <a:pt x="105" y="1795"/>
                  </a:lnTo>
                  <a:lnTo>
                    <a:pt x="106" y="1801"/>
                  </a:lnTo>
                  <a:lnTo>
                    <a:pt x="105" y="1805"/>
                  </a:lnTo>
                  <a:lnTo>
                    <a:pt x="103" y="1807"/>
                  </a:lnTo>
                  <a:lnTo>
                    <a:pt x="102" y="1808"/>
                  </a:lnTo>
                  <a:lnTo>
                    <a:pt x="100" y="1808"/>
                  </a:lnTo>
                  <a:lnTo>
                    <a:pt x="96" y="1808"/>
                  </a:lnTo>
                  <a:lnTo>
                    <a:pt x="86" y="1807"/>
                  </a:lnTo>
                  <a:lnTo>
                    <a:pt x="73" y="1808"/>
                  </a:lnTo>
                  <a:lnTo>
                    <a:pt x="58" y="1808"/>
                  </a:lnTo>
                  <a:lnTo>
                    <a:pt x="49" y="1808"/>
                  </a:lnTo>
                  <a:lnTo>
                    <a:pt x="46" y="1809"/>
                  </a:lnTo>
                  <a:lnTo>
                    <a:pt x="44" y="1809"/>
                  </a:lnTo>
                  <a:lnTo>
                    <a:pt x="43" y="1810"/>
                  </a:lnTo>
                  <a:lnTo>
                    <a:pt x="42" y="1812"/>
                  </a:lnTo>
                  <a:lnTo>
                    <a:pt x="42" y="1817"/>
                  </a:lnTo>
                  <a:lnTo>
                    <a:pt x="43" y="1823"/>
                  </a:lnTo>
                  <a:lnTo>
                    <a:pt x="44" y="1831"/>
                  </a:lnTo>
                  <a:lnTo>
                    <a:pt x="44" y="1845"/>
                  </a:lnTo>
                  <a:lnTo>
                    <a:pt x="43" y="1858"/>
                  </a:lnTo>
                  <a:lnTo>
                    <a:pt x="42" y="1871"/>
                  </a:lnTo>
                  <a:lnTo>
                    <a:pt x="40" y="1881"/>
                  </a:lnTo>
                  <a:lnTo>
                    <a:pt x="38" y="1887"/>
                  </a:lnTo>
                  <a:lnTo>
                    <a:pt x="35" y="1892"/>
                  </a:lnTo>
                  <a:lnTo>
                    <a:pt x="30" y="1894"/>
                  </a:lnTo>
                  <a:lnTo>
                    <a:pt x="24" y="1896"/>
                  </a:lnTo>
                  <a:lnTo>
                    <a:pt x="18" y="1897"/>
                  </a:lnTo>
                  <a:lnTo>
                    <a:pt x="15" y="1898"/>
                  </a:lnTo>
                  <a:lnTo>
                    <a:pt x="13" y="1899"/>
                  </a:lnTo>
                  <a:lnTo>
                    <a:pt x="11" y="1902"/>
                  </a:lnTo>
                  <a:lnTo>
                    <a:pt x="8" y="1904"/>
                  </a:lnTo>
                  <a:lnTo>
                    <a:pt x="5" y="1913"/>
                  </a:lnTo>
                  <a:lnTo>
                    <a:pt x="2" y="1927"/>
                  </a:lnTo>
                  <a:lnTo>
                    <a:pt x="1" y="1943"/>
                  </a:lnTo>
                  <a:lnTo>
                    <a:pt x="0" y="1960"/>
                  </a:lnTo>
                  <a:lnTo>
                    <a:pt x="0" y="1991"/>
                  </a:lnTo>
                  <a:lnTo>
                    <a:pt x="0" y="2006"/>
                  </a:lnTo>
                  <a:lnTo>
                    <a:pt x="2" y="2016"/>
                  </a:lnTo>
                  <a:lnTo>
                    <a:pt x="5" y="2025"/>
                  </a:lnTo>
                  <a:lnTo>
                    <a:pt x="8" y="2034"/>
                  </a:lnTo>
                  <a:lnTo>
                    <a:pt x="13" y="2043"/>
                  </a:lnTo>
                  <a:lnTo>
                    <a:pt x="20" y="2058"/>
                  </a:lnTo>
                  <a:lnTo>
                    <a:pt x="26" y="2073"/>
                  </a:lnTo>
                  <a:lnTo>
                    <a:pt x="27" y="2081"/>
                  </a:lnTo>
                  <a:lnTo>
                    <a:pt x="29" y="2088"/>
                  </a:lnTo>
                  <a:lnTo>
                    <a:pt x="29" y="2095"/>
                  </a:lnTo>
                  <a:lnTo>
                    <a:pt x="27" y="2100"/>
                  </a:lnTo>
                  <a:lnTo>
                    <a:pt x="27" y="2106"/>
                  </a:lnTo>
                  <a:lnTo>
                    <a:pt x="27" y="2111"/>
                  </a:lnTo>
                  <a:lnTo>
                    <a:pt x="29" y="2116"/>
                  </a:lnTo>
                  <a:lnTo>
                    <a:pt x="30" y="2120"/>
                  </a:lnTo>
                  <a:lnTo>
                    <a:pt x="45" y="2150"/>
                  </a:lnTo>
                  <a:lnTo>
                    <a:pt x="57" y="2180"/>
                  </a:lnTo>
                  <a:lnTo>
                    <a:pt x="69" y="2206"/>
                  </a:lnTo>
                  <a:lnTo>
                    <a:pt x="78" y="2231"/>
                  </a:lnTo>
                  <a:lnTo>
                    <a:pt x="87" y="2252"/>
                  </a:lnTo>
                  <a:lnTo>
                    <a:pt x="93" y="2268"/>
                  </a:lnTo>
                  <a:lnTo>
                    <a:pt x="99" y="2280"/>
                  </a:lnTo>
                  <a:lnTo>
                    <a:pt x="102" y="2286"/>
                  </a:lnTo>
                  <a:lnTo>
                    <a:pt x="108" y="2287"/>
                  </a:lnTo>
                  <a:lnTo>
                    <a:pt x="114" y="2287"/>
                  </a:lnTo>
                  <a:lnTo>
                    <a:pt x="120" y="2286"/>
                  </a:lnTo>
                  <a:lnTo>
                    <a:pt x="125" y="2282"/>
                  </a:lnTo>
                  <a:lnTo>
                    <a:pt x="137" y="2275"/>
                  </a:lnTo>
                  <a:lnTo>
                    <a:pt x="149" y="2270"/>
                  </a:lnTo>
                  <a:lnTo>
                    <a:pt x="158" y="2269"/>
                  </a:lnTo>
                  <a:lnTo>
                    <a:pt x="168" y="2268"/>
                  </a:lnTo>
                  <a:lnTo>
                    <a:pt x="171" y="2268"/>
                  </a:lnTo>
                  <a:lnTo>
                    <a:pt x="175" y="2268"/>
                  </a:lnTo>
                  <a:lnTo>
                    <a:pt x="178" y="2270"/>
                  </a:lnTo>
                  <a:lnTo>
                    <a:pt x="181" y="2272"/>
                  </a:lnTo>
                  <a:lnTo>
                    <a:pt x="185" y="2275"/>
                  </a:lnTo>
                  <a:lnTo>
                    <a:pt x="190" y="2278"/>
                  </a:lnTo>
                  <a:lnTo>
                    <a:pt x="196" y="2281"/>
                  </a:lnTo>
                  <a:lnTo>
                    <a:pt x="202" y="2282"/>
                  </a:lnTo>
                  <a:lnTo>
                    <a:pt x="209" y="2283"/>
                  </a:lnTo>
                  <a:lnTo>
                    <a:pt x="215" y="2283"/>
                  </a:lnTo>
                  <a:lnTo>
                    <a:pt x="221" y="2282"/>
                  </a:lnTo>
                  <a:lnTo>
                    <a:pt x="226" y="2280"/>
                  </a:lnTo>
                  <a:lnTo>
                    <a:pt x="234" y="2275"/>
                  </a:lnTo>
                  <a:lnTo>
                    <a:pt x="244" y="2271"/>
                  </a:lnTo>
                  <a:lnTo>
                    <a:pt x="254" y="2268"/>
                  </a:lnTo>
                  <a:lnTo>
                    <a:pt x="265" y="2264"/>
                  </a:lnTo>
                  <a:lnTo>
                    <a:pt x="288" y="2259"/>
                  </a:lnTo>
                  <a:lnTo>
                    <a:pt x="309" y="2252"/>
                  </a:lnTo>
                  <a:lnTo>
                    <a:pt x="315" y="2249"/>
                  </a:lnTo>
                  <a:lnTo>
                    <a:pt x="322" y="2244"/>
                  </a:lnTo>
                  <a:lnTo>
                    <a:pt x="328" y="2238"/>
                  </a:lnTo>
                  <a:lnTo>
                    <a:pt x="333" y="2232"/>
                  </a:lnTo>
                  <a:lnTo>
                    <a:pt x="342" y="2218"/>
                  </a:lnTo>
                  <a:lnTo>
                    <a:pt x="348" y="2206"/>
                  </a:lnTo>
                  <a:lnTo>
                    <a:pt x="352" y="2195"/>
                  </a:lnTo>
                  <a:lnTo>
                    <a:pt x="353" y="2183"/>
                  </a:lnTo>
                  <a:lnTo>
                    <a:pt x="353" y="2174"/>
                  </a:lnTo>
                  <a:lnTo>
                    <a:pt x="352" y="2165"/>
                  </a:lnTo>
                  <a:lnTo>
                    <a:pt x="351" y="2161"/>
                  </a:lnTo>
                  <a:lnTo>
                    <a:pt x="350" y="2157"/>
                  </a:lnTo>
                  <a:lnTo>
                    <a:pt x="347" y="2152"/>
                  </a:lnTo>
                  <a:lnTo>
                    <a:pt x="344" y="2149"/>
                  </a:lnTo>
                  <a:lnTo>
                    <a:pt x="341" y="2146"/>
                  </a:lnTo>
                  <a:lnTo>
                    <a:pt x="336" y="2144"/>
                  </a:lnTo>
                  <a:lnTo>
                    <a:pt x="333" y="2142"/>
                  </a:lnTo>
                  <a:lnTo>
                    <a:pt x="328" y="2142"/>
                  </a:lnTo>
                  <a:lnTo>
                    <a:pt x="320" y="2140"/>
                  </a:lnTo>
                  <a:lnTo>
                    <a:pt x="313" y="2138"/>
                  </a:lnTo>
                  <a:lnTo>
                    <a:pt x="310" y="2136"/>
                  </a:lnTo>
                  <a:lnTo>
                    <a:pt x="308" y="2133"/>
                  </a:lnTo>
                  <a:lnTo>
                    <a:pt x="306" y="2130"/>
                  </a:lnTo>
                  <a:lnTo>
                    <a:pt x="304" y="2126"/>
                  </a:lnTo>
                  <a:lnTo>
                    <a:pt x="302" y="2120"/>
                  </a:lnTo>
                  <a:lnTo>
                    <a:pt x="300" y="2114"/>
                  </a:lnTo>
                  <a:lnTo>
                    <a:pt x="297" y="2111"/>
                  </a:lnTo>
                  <a:lnTo>
                    <a:pt x="295" y="2108"/>
                  </a:lnTo>
                  <a:lnTo>
                    <a:pt x="291" y="2108"/>
                  </a:lnTo>
                  <a:lnTo>
                    <a:pt x="288" y="2111"/>
                  </a:lnTo>
                  <a:lnTo>
                    <a:pt x="285" y="2113"/>
                  </a:lnTo>
                  <a:lnTo>
                    <a:pt x="282" y="2117"/>
                  </a:lnTo>
                  <a:lnTo>
                    <a:pt x="278" y="2119"/>
                  </a:lnTo>
                  <a:lnTo>
                    <a:pt x="276" y="2120"/>
                  </a:lnTo>
                  <a:lnTo>
                    <a:pt x="273" y="2120"/>
                  </a:lnTo>
                  <a:lnTo>
                    <a:pt x="269" y="2119"/>
                  </a:lnTo>
                  <a:lnTo>
                    <a:pt x="264" y="2117"/>
                  </a:lnTo>
                  <a:lnTo>
                    <a:pt x="259" y="2113"/>
                  </a:lnTo>
                  <a:lnTo>
                    <a:pt x="258" y="2112"/>
                  </a:lnTo>
                  <a:lnTo>
                    <a:pt x="258" y="2110"/>
                  </a:lnTo>
                  <a:lnTo>
                    <a:pt x="258" y="2106"/>
                  </a:lnTo>
                  <a:lnTo>
                    <a:pt x="260" y="2104"/>
                  </a:lnTo>
                  <a:lnTo>
                    <a:pt x="264" y="2098"/>
                  </a:lnTo>
                  <a:lnTo>
                    <a:pt x="268" y="2092"/>
                  </a:lnTo>
                  <a:lnTo>
                    <a:pt x="269" y="2089"/>
                  </a:lnTo>
                  <a:lnTo>
                    <a:pt x="270" y="2086"/>
                  </a:lnTo>
                  <a:lnTo>
                    <a:pt x="270" y="2082"/>
                  </a:lnTo>
                  <a:lnTo>
                    <a:pt x="270" y="2077"/>
                  </a:lnTo>
                  <a:lnTo>
                    <a:pt x="269" y="2070"/>
                  </a:lnTo>
                  <a:lnTo>
                    <a:pt x="268" y="2066"/>
                  </a:lnTo>
                  <a:lnTo>
                    <a:pt x="269" y="2062"/>
                  </a:lnTo>
                  <a:lnTo>
                    <a:pt x="271" y="2061"/>
                  </a:lnTo>
                  <a:lnTo>
                    <a:pt x="275" y="2060"/>
                  </a:lnTo>
                  <a:lnTo>
                    <a:pt x="278" y="2060"/>
                  </a:lnTo>
                  <a:lnTo>
                    <a:pt x="281" y="2060"/>
                  </a:lnTo>
                  <a:lnTo>
                    <a:pt x="282" y="2062"/>
                  </a:lnTo>
                  <a:lnTo>
                    <a:pt x="283" y="2066"/>
                  </a:lnTo>
                  <a:lnTo>
                    <a:pt x="283" y="2070"/>
                  </a:lnTo>
                  <a:lnTo>
                    <a:pt x="283" y="2075"/>
                  </a:lnTo>
                  <a:lnTo>
                    <a:pt x="284" y="2079"/>
                  </a:lnTo>
                  <a:lnTo>
                    <a:pt x="285" y="2082"/>
                  </a:lnTo>
                  <a:lnTo>
                    <a:pt x="287" y="2083"/>
                  </a:lnTo>
                  <a:lnTo>
                    <a:pt x="290" y="2086"/>
                  </a:lnTo>
                  <a:lnTo>
                    <a:pt x="294" y="2086"/>
                  </a:lnTo>
                  <a:lnTo>
                    <a:pt x="296" y="2085"/>
                  </a:lnTo>
                  <a:lnTo>
                    <a:pt x="297" y="2082"/>
                  </a:lnTo>
                  <a:lnTo>
                    <a:pt x="297" y="2077"/>
                  </a:lnTo>
                  <a:lnTo>
                    <a:pt x="298" y="2073"/>
                  </a:lnTo>
                  <a:lnTo>
                    <a:pt x="297" y="2061"/>
                  </a:lnTo>
                  <a:lnTo>
                    <a:pt x="296" y="2050"/>
                  </a:lnTo>
                  <a:lnTo>
                    <a:pt x="294" y="2045"/>
                  </a:lnTo>
                  <a:lnTo>
                    <a:pt x="292" y="2042"/>
                  </a:lnTo>
                  <a:lnTo>
                    <a:pt x="290" y="2039"/>
                  </a:lnTo>
                  <a:lnTo>
                    <a:pt x="288" y="2036"/>
                  </a:lnTo>
                  <a:lnTo>
                    <a:pt x="285" y="2035"/>
                  </a:lnTo>
                  <a:lnTo>
                    <a:pt x="281" y="2034"/>
                  </a:lnTo>
                  <a:lnTo>
                    <a:pt x="277" y="2032"/>
                  </a:lnTo>
                  <a:lnTo>
                    <a:pt x="271" y="2032"/>
                  </a:lnTo>
                  <a:lnTo>
                    <a:pt x="259" y="2032"/>
                  </a:lnTo>
                  <a:lnTo>
                    <a:pt x="246" y="2031"/>
                  </a:lnTo>
                  <a:lnTo>
                    <a:pt x="234" y="2031"/>
                  </a:lnTo>
                  <a:lnTo>
                    <a:pt x="225" y="2030"/>
                  </a:lnTo>
                  <a:lnTo>
                    <a:pt x="219" y="2029"/>
                  </a:lnTo>
                  <a:lnTo>
                    <a:pt x="215" y="2026"/>
                  </a:lnTo>
                  <a:lnTo>
                    <a:pt x="214" y="2022"/>
                  </a:lnTo>
                  <a:lnTo>
                    <a:pt x="214" y="2016"/>
                  </a:lnTo>
                  <a:lnTo>
                    <a:pt x="214" y="2005"/>
                  </a:lnTo>
                  <a:lnTo>
                    <a:pt x="214" y="1987"/>
                  </a:lnTo>
                  <a:lnTo>
                    <a:pt x="215" y="1967"/>
                  </a:lnTo>
                  <a:lnTo>
                    <a:pt x="216" y="1946"/>
                  </a:lnTo>
                  <a:lnTo>
                    <a:pt x="219" y="1936"/>
                  </a:lnTo>
                  <a:lnTo>
                    <a:pt x="221" y="1929"/>
                  </a:lnTo>
                  <a:lnTo>
                    <a:pt x="225" y="1923"/>
                  </a:lnTo>
                  <a:lnTo>
                    <a:pt x="229" y="1917"/>
                  </a:lnTo>
                  <a:lnTo>
                    <a:pt x="234" y="1913"/>
                  </a:lnTo>
                  <a:lnTo>
                    <a:pt x="240" y="1911"/>
                  </a:lnTo>
                  <a:lnTo>
                    <a:pt x="245" y="1910"/>
                  </a:lnTo>
                  <a:lnTo>
                    <a:pt x="251" y="1910"/>
                  </a:lnTo>
                  <a:lnTo>
                    <a:pt x="257" y="1912"/>
                  </a:lnTo>
                  <a:lnTo>
                    <a:pt x="263" y="1916"/>
                  </a:lnTo>
                  <a:lnTo>
                    <a:pt x="264" y="1919"/>
                  </a:lnTo>
                  <a:lnTo>
                    <a:pt x="265" y="1924"/>
                  </a:lnTo>
                  <a:lnTo>
                    <a:pt x="266" y="1930"/>
                  </a:lnTo>
                  <a:lnTo>
                    <a:pt x="265" y="1937"/>
                  </a:lnTo>
                  <a:lnTo>
                    <a:pt x="264" y="1944"/>
                  </a:lnTo>
                  <a:lnTo>
                    <a:pt x="262" y="1950"/>
                  </a:lnTo>
                  <a:lnTo>
                    <a:pt x="258" y="1956"/>
                  </a:lnTo>
                  <a:lnTo>
                    <a:pt x="256" y="1961"/>
                  </a:lnTo>
                  <a:lnTo>
                    <a:pt x="250" y="1967"/>
                  </a:lnTo>
                  <a:lnTo>
                    <a:pt x="247" y="1971"/>
                  </a:lnTo>
                  <a:lnTo>
                    <a:pt x="247" y="1974"/>
                  </a:lnTo>
                  <a:lnTo>
                    <a:pt x="250" y="1975"/>
                  </a:lnTo>
                  <a:lnTo>
                    <a:pt x="253" y="1976"/>
                  </a:lnTo>
                  <a:lnTo>
                    <a:pt x="258" y="1976"/>
                  </a:lnTo>
                  <a:lnTo>
                    <a:pt x="268" y="1976"/>
                  </a:lnTo>
                  <a:lnTo>
                    <a:pt x="275" y="1975"/>
                  </a:lnTo>
                  <a:lnTo>
                    <a:pt x="284" y="1972"/>
                  </a:lnTo>
                  <a:lnTo>
                    <a:pt x="295" y="1967"/>
                  </a:lnTo>
                  <a:lnTo>
                    <a:pt x="304" y="1963"/>
                  </a:lnTo>
                  <a:lnTo>
                    <a:pt x="314" y="1962"/>
                  </a:lnTo>
                  <a:lnTo>
                    <a:pt x="320" y="1962"/>
                  </a:lnTo>
                  <a:lnTo>
                    <a:pt x="323" y="1962"/>
                  </a:lnTo>
                  <a:lnTo>
                    <a:pt x="327" y="1963"/>
                  </a:lnTo>
                  <a:lnTo>
                    <a:pt x="329" y="1966"/>
                  </a:lnTo>
                  <a:lnTo>
                    <a:pt x="332" y="1973"/>
                  </a:lnTo>
                  <a:lnTo>
                    <a:pt x="335" y="1980"/>
                  </a:lnTo>
                  <a:lnTo>
                    <a:pt x="338" y="1985"/>
                  </a:lnTo>
                  <a:lnTo>
                    <a:pt x="340" y="1988"/>
                  </a:lnTo>
                  <a:lnTo>
                    <a:pt x="344" y="1991"/>
                  </a:lnTo>
                  <a:lnTo>
                    <a:pt x="347" y="1992"/>
                  </a:lnTo>
                  <a:lnTo>
                    <a:pt x="351" y="1992"/>
                  </a:lnTo>
                  <a:lnTo>
                    <a:pt x="353" y="1992"/>
                  </a:lnTo>
                  <a:lnTo>
                    <a:pt x="355" y="1991"/>
                  </a:lnTo>
                  <a:lnTo>
                    <a:pt x="358" y="1987"/>
                  </a:lnTo>
                  <a:lnTo>
                    <a:pt x="364" y="1973"/>
                  </a:lnTo>
                  <a:lnTo>
                    <a:pt x="366" y="1961"/>
                  </a:lnTo>
                  <a:lnTo>
                    <a:pt x="367" y="1956"/>
                  </a:lnTo>
                  <a:lnTo>
                    <a:pt x="367" y="1952"/>
                  </a:lnTo>
                  <a:lnTo>
                    <a:pt x="366" y="1948"/>
                  </a:lnTo>
                  <a:lnTo>
                    <a:pt x="365" y="1944"/>
                  </a:lnTo>
                  <a:lnTo>
                    <a:pt x="360" y="1940"/>
                  </a:lnTo>
                  <a:lnTo>
                    <a:pt x="355" y="1936"/>
                  </a:lnTo>
                  <a:lnTo>
                    <a:pt x="348" y="1934"/>
                  </a:lnTo>
                  <a:lnTo>
                    <a:pt x="340" y="1931"/>
                  </a:lnTo>
                  <a:lnTo>
                    <a:pt x="323" y="1929"/>
                  </a:lnTo>
                  <a:lnTo>
                    <a:pt x="308" y="1928"/>
                  </a:lnTo>
                  <a:lnTo>
                    <a:pt x="301" y="1925"/>
                  </a:lnTo>
                  <a:lnTo>
                    <a:pt x="296" y="1922"/>
                  </a:lnTo>
                  <a:lnTo>
                    <a:pt x="294" y="1921"/>
                  </a:lnTo>
                  <a:lnTo>
                    <a:pt x="291" y="1918"/>
                  </a:lnTo>
                  <a:lnTo>
                    <a:pt x="290" y="1915"/>
                  </a:lnTo>
                  <a:lnTo>
                    <a:pt x="290" y="1911"/>
                  </a:lnTo>
                  <a:lnTo>
                    <a:pt x="290" y="1903"/>
                  </a:lnTo>
                  <a:lnTo>
                    <a:pt x="294" y="1894"/>
                  </a:lnTo>
                  <a:lnTo>
                    <a:pt x="297" y="1887"/>
                  </a:lnTo>
                  <a:lnTo>
                    <a:pt x="300" y="1880"/>
                  </a:lnTo>
                  <a:lnTo>
                    <a:pt x="301" y="1872"/>
                  </a:lnTo>
                  <a:lnTo>
                    <a:pt x="301" y="1865"/>
                  </a:lnTo>
                  <a:lnTo>
                    <a:pt x="300" y="1859"/>
                  </a:lnTo>
                  <a:lnTo>
                    <a:pt x="297" y="1852"/>
                  </a:lnTo>
                  <a:lnTo>
                    <a:pt x="295" y="1845"/>
                  </a:lnTo>
                  <a:lnTo>
                    <a:pt x="292" y="1840"/>
                  </a:lnTo>
                  <a:lnTo>
                    <a:pt x="290" y="1833"/>
                  </a:lnTo>
                  <a:lnTo>
                    <a:pt x="290" y="1823"/>
                  </a:lnTo>
                  <a:lnTo>
                    <a:pt x="290" y="1812"/>
                  </a:lnTo>
                  <a:lnTo>
                    <a:pt x="292" y="1802"/>
                  </a:lnTo>
                  <a:lnTo>
                    <a:pt x="294" y="1798"/>
                  </a:lnTo>
                  <a:lnTo>
                    <a:pt x="297" y="1795"/>
                  </a:lnTo>
                  <a:lnTo>
                    <a:pt x="301" y="1791"/>
                  </a:lnTo>
                  <a:lnTo>
                    <a:pt x="307" y="1790"/>
                  </a:lnTo>
                  <a:lnTo>
                    <a:pt x="316" y="1787"/>
                  </a:lnTo>
                  <a:lnTo>
                    <a:pt x="322" y="1787"/>
                  </a:lnTo>
                  <a:lnTo>
                    <a:pt x="325" y="1789"/>
                  </a:lnTo>
                  <a:lnTo>
                    <a:pt x="325" y="1790"/>
                  </a:lnTo>
                  <a:lnTo>
                    <a:pt x="325" y="1792"/>
                  </a:lnTo>
                  <a:lnTo>
                    <a:pt x="322" y="1796"/>
                  </a:lnTo>
                  <a:lnTo>
                    <a:pt x="319" y="1803"/>
                  </a:lnTo>
                  <a:lnTo>
                    <a:pt x="316" y="1808"/>
                  </a:lnTo>
                  <a:lnTo>
                    <a:pt x="314" y="1814"/>
                  </a:lnTo>
                  <a:lnTo>
                    <a:pt x="314" y="1821"/>
                  </a:lnTo>
                  <a:lnTo>
                    <a:pt x="314" y="1824"/>
                  </a:lnTo>
                  <a:lnTo>
                    <a:pt x="315" y="1827"/>
                  </a:lnTo>
                  <a:lnTo>
                    <a:pt x="316" y="1828"/>
                  </a:lnTo>
                  <a:lnTo>
                    <a:pt x="319" y="1828"/>
                  </a:lnTo>
                  <a:lnTo>
                    <a:pt x="321" y="1828"/>
                  </a:lnTo>
                  <a:lnTo>
                    <a:pt x="323" y="1827"/>
                  </a:lnTo>
                  <a:lnTo>
                    <a:pt x="326" y="1824"/>
                  </a:lnTo>
                  <a:lnTo>
                    <a:pt x="327" y="1821"/>
                  </a:lnTo>
                  <a:lnTo>
                    <a:pt x="329" y="1817"/>
                  </a:lnTo>
                  <a:lnTo>
                    <a:pt x="332" y="1816"/>
                  </a:lnTo>
                  <a:lnTo>
                    <a:pt x="333" y="1816"/>
                  </a:lnTo>
                  <a:lnTo>
                    <a:pt x="334" y="1816"/>
                  </a:lnTo>
                  <a:lnTo>
                    <a:pt x="335" y="1821"/>
                  </a:lnTo>
                  <a:lnTo>
                    <a:pt x="336" y="1827"/>
                  </a:lnTo>
                  <a:lnTo>
                    <a:pt x="336" y="1830"/>
                  </a:lnTo>
                  <a:lnTo>
                    <a:pt x="336" y="1834"/>
                  </a:lnTo>
                  <a:lnTo>
                    <a:pt x="335" y="1837"/>
                  </a:lnTo>
                  <a:lnTo>
                    <a:pt x="333" y="1841"/>
                  </a:lnTo>
                  <a:lnTo>
                    <a:pt x="329" y="1845"/>
                  </a:lnTo>
                  <a:lnTo>
                    <a:pt x="325" y="1847"/>
                  </a:lnTo>
                  <a:lnTo>
                    <a:pt x="321" y="1849"/>
                  </a:lnTo>
                  <a:lnTo>
                    <a:pt x="320" y="1854"/>
                  </a:lnTo>
                  <a:lnTo>
                    <a:pt x="320" y="1859"/>
                  </a:lnTo>
                  <a:lnTo>
                    <a:pt x="322" y="1862"/>
                  </a:lnTo>
                  <a:lnTo>
                    <a:pt x="326" y="1865"/>
                  </a:lnTo>
                  <a:lnTo>
                    <a:pt x="331" y="1865"/>
                  </a:lnTo>
                  <a:lnTo>
                    <a:pt x="342" y="1858"/>
                  </a:lnTo>
                  <a:lnTo>
                    <a:pt x="355" y="1849"/>
                  </a:lnTo>
                  <a:lnTo>
                    <a:pt x="361" y="1848"/>
                  </a:lnTo>
                  <a:lnTo>
                    <a:pt x="366" y="1847"/>
                  </a:lnTo>
                  <a:lnTo>
                    <a:pt x="371" y="1847"/>
                  </a:lnTo>
                  <a:lnTo>
                    <a:pt x="374" y="1848"/>
                  </a:lnTo>
                  <a:lnTo>
                    <a:pt x="378" y="1849"/>
                  </a:lnTo>
                  <a:lnTo>
                    <a:pt x="380" y="1852"/>
                  </a:lnTo>
                  <a:lnTo>
                    <a:pt x="383" y="1854"/>
                  </a:lnTo>
                  <a:lnTo>
                    <a:pt x="384" y="1858"/>
                  </a:lnTo>
                  <a:lnTo>
                    <a:pt x="384" y="1861"/>
                  </a:lnTo>
                  <a:lnTo>
                    <a:pt x="384" y="1865"/>
                  </a:lnTo>
                  <a:lnTo>
                    <a:pt x="383" y="1867"/>
                  </a:lnTo>
                  <a:lnTo>
                    <a:pt x="382" y="1871"/>
                  </a:lnTo>
                  <a:lnTo>
                    <a:pt x="379" y="1874"/>
                  </a:lnTo>
                  <a:lnTo>
                    <a:pt x="376" y="1877"/>
                  </a:lnTo>
                  <a:lnTo>
                    <a:pt x="372" y="1878"/>
                  </a:lnTo>
                  <a:lnTo>
                    <a:pt x="367" y="1879"/>
                  </a:lnTo>
                  <a:lnTo>
                    <a:pt x="354" y="1880"/>
                  </a:lnTo>
                  <a:lnTo>
                    <a:pt x="341" y="1881"/>
                  </a:lnTo>
                  <a:lnTo>
                    <a:pt x="335" y="1883"/>
                  </a:lnTo>
                  <a:lnTo>
                    <a:pt x="331" y="1884"/>
                  </a:lnTo>
                  <a:lnTo>
                    <a:pt x="327" y="1886"/>
                  </a:lnTo>
                  <a:lnTo>
                    <a:pt x="325" y="1889"/>
                  </a:lnTo>
                  <a:lnTo>
                    <a:pt x="325" y="1891"/>
                  </a:lnTo>
                  <a:lnTo>
                    <a:pt x="326" y="1892"/>
                  </a:lnTo>
                  <a:lnTo>
                    <a:pt x="327" y="1894"/>
                  </a:lnTo>
                  <a:lnTo>
                    <a:pt x="329" y="1897"/>
                  </a:lnTo>
                  <a:lnTo>
                    <a:pt x="335" y="1903"/>
                  </a:lnTo>
                  <a:lnTo>
                    <a:pt x="342" y="1909"/>
                  </a:lnTo>
                  <a:lnTo>
                    <a:pt x="351" y="1913"/>
                  </a:lnTo>
                  <a:lnTo>
                    <a:pt x="360" y="1917"/>
                  </a:lnTo>
                  <a:lnTo>
                    <a:pt x="367" y="1919"/>
                  </a:lnTo>
                  <a:lnTo>
                    <a:pt x="373" y="1921"/>
                  </a:lnTo>
                  <a:lnTo>
                    <a:pt x="378" y="1918"/>
                  </a:lnTo>
                  <a:lnTo>
                    <a:pt x="382" y="1916"/>
                  </a:lnTo>
                  <a:lnTo>
                    <a:pt x="385" y="1911"/>
                  </a:lnTo>
                  <a:lnTo>
                    <a:pt x="388" y="1905"/>
                  </a:lnTo>
                  <a:lnTo>
                    <a:pt x="394" y="1892"/>
                  </a:lnTo>
                  <a:lnTo>
                    <a:pt x="397" y="1881"/>
                  </a:lnTo>
                  <a:lnTo>
                    <a:pt x="403" y="1860"/>
                  </a:lnTo>
                  <a:lnTo>
                    <a:pt x="410" y="1843"/>
                  </a:lnTo>
                  <a:lnTo>
                    <a:pt x="417" y="1829"/>
                  </a:lnTo>
                  <a:lnTo>
                    <a:pt x="424" y="1818"/>
                  </a:lnTo>
                  <a:lnTo>
                    <a:pt x="432" y="1811"/>
                  </a:lnTo>
                  <a:lnTo>
                    <a:pt x="439" y="1805"/>
                  </a:lnTo>
                  <a:lnTo>
                    <a:pt x="446" y="1802"/>
                  </a:lnTo>
                  <a:lnTo>
                    <a:pt x="453" y="1799"/>
                  </a:lnTo>
                  <a:lnTo>
                    <a:pt x="468" y="1798"/>
                  </a:lnTo>
                  <a:lnTo>
                    <a:pt x="483" y="1797"/>
                  </a:lnTo>
                  <a:lnTo>
                    <a:pt x="489" y="1797"/>
                  </a:lnTo>
                  <a:lnTo>
                    <a:pt x="496" y="1795"/>
                  </a:lnTo>
                  <a:lnTo>
                    <a:pt x="502" y="1792"/>
                  </a:lnTo>
                  <a:lnTo>
                    <a:pt x="508" y="1787"/>
                  </a:lnTo>
                  <a:lnTo>
                    <a:pt x="515" y="1780"/>
                  </a:lnTo>
                  <a:lnTo>
                    <a:pt x="523" y="1776"/>
                  </a:lnTo>
                  <a:lnTo>
                    <a:pt x="528" y="1773"/>
                  </a:lnTo>
                  <a:lnTo>
                    <a:pt x="533" y="1772"/>
                  </a:lnTo>
                  <a:lnTo>
                    <a:pt x="539" y="1772"/>
                  </a:lnTo>
                  <a:lnTo>
                    <a:pt x="544" y="1772"/>
                  </a:lnTo>
                  <a:lnTo>
                    <a:pt x="550" y="1772"/>
                  </a:lnTo>
                  <a:lnTo>
                    <a:pt x="558" y="1770"/>
                  </a:lnTo>
                  <a:lnTo>
                    <a:pt x="565" y="1768"/>
                  </a:lnTo>
                  <a:lnTo>
                    <a:pt x="573" y="1766"/>
                  </a:lnTo>
                  <a:lnTo>
                    <a:pt x="586" y="1761"/>
                  </a:lnTo>
                  <a:lnTo>
                    <a:pt x="598" y="1758"/>
                  </a:lnTo>
                  <a:lnTo>
                    <a:pt x="610" y="1746"/>
                  </a:lnTo>
                  <a:lnTo>
                    <a:pt x="621" y="1735"/>
                  </a:lnTo>
                  <a:lnTo>
                    <a:pt x="627" y="1735"/>
                  </a:lnTo>
                  <a:lnTo>
                    <a:pt x="634" y="1734"/>
                  </a:lnTo>
                  <a:lnTo>
                    <a:pt x="638" y="1734"/>
                  </a:lnTo>
                  <a:lnTo>
                    <a:pt x="642" y="1734"/>
                  </a:lnTo>
                  <a:lnTo>
                    <a:pt x="646" y="1735"/>
                  </a:lnTo>
                  <a:lnTo>
                    <a:pt x="649" y="1736"/>
                  </a:lnTo>
                  <a:lnTo>
                    <a:pt x="651" y="1739"/>
                  </a:lnTo>
                  <a:lnTo>
                    <a:pt x="654" y="1742"/>
                  </a:lnTo>
                  <a:lnTo>
                    <a:pt x="655" y="1746"/>
                  </a:lnTo>
                  <a:lnTo>
                    <a:pt x="656" y="1751"/>
                  </a:lnTo>
                  <a:lnTo>
                    <a:pt x="657" y="1758"/>
                  </a:lnTo>
                  <a:lnTo>
                    <a:pt x="660" y="1763"/>
                  </a:lnTo>
                  <a:lnTo>
                    <a:pt x="661" y="1766"/>
                  </a:lnTo>
                  <a:lnTo>
                    <a:pt x="663" y="1767"/>
                  </a:lnTo>
                  <a:lnTo>
                    <a:pt x="665" y="1768"/>
                  </a:lnTo>
                  <a:lnTo>
                    <a:pt x="667" y="1768"/>
                  </a:lnTo>
                  <a:lnTo>
                    <a:pt x="672" y="1767"/>
                  </a:lnTo>
                  <a:lnTo>
                    <a:pt x="679" y="1763"/>
                  </a:lnTo>
                  <a:lnTo>
                    <a:pt x="686" y="1759"/>
                  </a:lnTo>
                  <a:lnTo>
                    <a:pt x="691" y="1754"/>
                  </a:lnTo>
                  <a:lnTo>
                    <a:pt x="694" y="1751"/>
                  </a:lnTo>
                  <a:lnTo>
                    <a:pt x="695" y="1745"/>
                  </a:lnTo>
                  <a:lnTo>
                    <a:pt x="694" y="1736"/>
                  </a:lnTo>
                  <a:lnTo>
                    <a:pt x="693" y="1729"/>
                  </a:lnTo>
                  <a:lnTo>
                    <a:pt x="693" y="1727"/>
                  </a:lnTo>
                  <a:lnTo>
                    <a:pt x="693" y="1723"/>
                  </a:lnTo>
                  <a:lnTo>
                    <a:pt x="694" y="1721"/>
                  </a:lnTo>
                  <a:lnTo>
                    <a:pt x="697" y="1719"/>
                  </a:lnTo>
                  <a:lnTo>
                    <a:pt x="712" y="1711"/>
                  </a:lnTo>
                  <a:lnTo>
                    <a:pt x="709" y="1714"/>
                  </a:lnTo>
                  <a:lnTo>
                    <a:pt x="706" y="1714"/>
                  </a:lnTo>
                  <a:lnTo>
                    <a:pt x="706" y="1713"/>
                  </a:lnTo>
                  <a:lnTo>
                    <a:pt x="711" y="1709"/>
                  </a:lnTo>
                  <a:lnTo>
                    <a:pt x="722" y="1701"/>
                  </a:lnTo>
                  <a:lnTo>
                    <a:pt x="724" y="1700"/>
                  </a:lnTo>
                  <a:lnTo>
                    <a:pt x="726" y="1698"/>
                  </a:lnTo>
                  <a:lnTo>
                    <a:pt x="729" y="1700"/>
                  </a:lnTo>
                  <a:lnTo>
                    <a:pt x="730" y="1701"/>
                  </a:lnTo>
                  <a:lnTo>
                    <a:pt x="732" y="1705"/>
                  </a:lnTo>
                  <a:lnTo>
                    <a:pt x="732" y="1711"/>
                  </a:lnTo>
                  <a:lnTo>
                    <a:pt x="732" y="1719"/>
                  </a:lnTo>
                  <a:lnTo>
                    <a:pt x="733" y="1726"/>
                  </a:lnTo>
                  <a:lnTo>
                    <a:pt x="736" y="1728"/>
                  </a:lnTo>
                  <a:lnTo>
                    <a:pt x="738" y="1730"/>
                  </a:lnTo>
                  <a:lnTo>
                    <a:pt x="742" y="1733"/>
                  </a:lnTo>
                  <a:lnTo>
                    <a:pt x="747" y="1734"/>
                  </a:lnTo>
                  <a:lnTo>
                    <a:pt x="761" y="1735"/>
                  </a:lnTo>
                  <a:lnTo>
                    <a:pt x="776" y="1735"/>
                  </a:lnTo>
                  <a:lnTo>
                    <a:pt x="782" y="1734"/>
                  </a:lnTo>
                  <a:lnTo>
                    <a:pt x="787" y="1732"/>
                  </a:lnTo>
                  <a:lnTo>
                    <a:pt x="788" y="1730"/>
                  </a:lnTo>
                  <a:lnTo>
                    <a:pt x="789" y="1729"/>
                  </a:lnTo>
                  <a:lnTo>
                    <a:pt x="789" y="1727"/>
                  </a:lnTo>
                  <a:lnTo>
                    <a:pt x="789" y="1724"/>
                  </a:lnTo>
                  <a:lnTo>
                    <a:pt x="788" y="1720"/>
                  </a:lnTo>
                  <a:lnTo>
                    <a:pt x="787" y="1716"/>
                  </a:lnTo>
                  <a:lnTo>
                    <a:pt x="788" y="1713"/>
                  </a:lnTo>
                  <a:lnTo>
                    <a:pt x="788" y="1709"/>
                  </a:lnTo>
                  <a:lnTo>
                    <a:pt x="791" y="1708"/>
                  </a:lnTo>
                  <a:lnTo>
                    <a:pt x="792" y="1708"/>
                  </a:lnTo>
                  <a:lnTo>
                    <a:pt x="794" y="1709"/>
                  </a:lnTo>
                  <a:lnTo>
                    <a:pt x="798" y="1713"/>
                  </a:lnTo>
                  <a:lnTo>
                    <a:pt x="802" y="1721"/>
                  </a:lnTo>
                  <a:lnTo>
                    <a:pt x="807" y="1728"/>
                  </a:lnTo>
                  <a:lnTo>
                    <a:pt x="811" y="1730"/>
                  </a:lnTo>
                  <a:lnTo>
                    <a:pt x="812" y="1732"/>
                  </a:lnTo>
                  <a:lnTo>
                    <a:pt x="814" y="1730"/>
                  </a:lnTo>
                  <a:lnTo>
                    <a:pt x="817" y="1728"/>
                  </a:lnTo>
                  <a:lnTo>
                    <a:pt x="820" y="1719"/>
                  </a:lnTo>
                  <a:lnTo>
                    <a:pt x="823" y="1708"/>
                  </a:lnTo>
                  <a:lnTo>
                    <a:pt x="825" y="1702"/>
                  </a:lnTo>
                  <a:lnTo>
                    <a:pt x="827" y="1697"/>
                  </a:lnTo>
                  <a:lnTo>
                    <a:pt x="831" y="1694"/>
                  </a:lnTo>
                  <a:lnTo>
                    <a:pt x="836" y="1692"/>
                  </a:lnTo>
                  <a:lnTo>
                    <a:pt x="845" y="1688"/>
                  </a:lnTo>
                  <a:lnTo>
                    <a:pt x="856" y="1682"/>
                  </a:lnTo>
                  <a:lnTo>
                    <a:pt x="860" y="1678"/>
                  </a:lnTo>
                  <a:lnTo>
                    <a:pt x="863" y="1675"/>
                  </a:lnTo>
                  <a:lnTo>
                    <a:pt x="867" y="1670"/>
                  </a:lnTo>
                  <a:lnTo>
                    <a:pt x="868" y="1665"/>
                  </a:lnTo>
                  <a:lnTo>
                    <a:pt x="869" y="1660"/>
                  </a:lnTo>
                  <a:lnTo>
                    <a:pt x="868" y="1656"/>
                  </a:lnTo>
                  <a:lnTo>
                    <a:pt x="868" y="1651"/>
                  </a:lnTo>
                  <a:lnTo>
                    <a:pt x="865" y="1648"/>
                  </a:lnTo>
                  <a:lnTo>
                    <a:pt x="863" y="1645"/>
                  </a:lnTo>
                  <a:lnTo>
                    <a:pt x="860" y="1644"/>
                  </a:lnTo>
                  <a:lnTo>
                    <a:pt x="856" y="1642"/>
                  </a:lnTo>
                  <a:lnTo>
                    <a:pt x="852" y="1644"/>
                  </a:lnTo>
                  <a:lnTo>
                    <a:pt x="845" y="1645"/>
                  </a:lnTo>
                  <a:lnTo>
                    <a:pt x="839" y="1644"/>
                  </a:lnTo>
                  <a:lnTo>
                    <a:pt x="835" y="1641"/>
                  </a:lnTo>
                  <a:lnTo>
                    <a:pt x="831" y="1635"/>
                  </a:lnTo>
                  <a:lnTo>
                    <a:pt x="829" y="1632"/>
                  </a:lnTo>
                  <a:lnTo>
                    <a:pt x="829" y="1628"/>
                  </a:lnTo>
                  <a:lnTo>
                    <a:pt x="830" y="1625"/>
                  </a:lnTo>
                  <a:lnTo>
                    <a:pt x="831" y="1622"/>
                  </a:lnTo>
                  <a:lnTo>
                    <a:pt x="833" y="1621"/>
                  </a:lnTo>
                  <a:lnTo>
                    <a:pt x="836" y="1620"/>
                  </a:lnTo>
                  <a:lnTo>
                    <a:pt x="838" y="1619"/>
                  </a:lnTo>
                  <a:lnTo>
                    <a:pt x="842" y="1618"/>
                  </a:lnTo>
                  <a:lnTo>
                    <a:pt x="857" y="1618"/>
                  </a:lnTo>
                  <a:lnTo>
                    <a:pt x="877" y="1620"/>
                  </a:lnTo>
                  <a:lnTo>
                    <a:pt x="886" y="1621"/>
                  </a:lnTo>
                  <a:lnTo>
                    <a:pt x="892" y="1623"/>
                  </a:lnTo>
                  <a:lnTo>
                    <a:pt x="894" y="1625"/>
                  </a:lnTo>
                  <a:lnTo>
                    <a:pt x="895" y="1626"/>
                  </a:lnTo>
                  <a:lnTo>
                    <a:pt x="895" y="1627"/>
                  </a:lnTo>
                  <a:lnTo>
                    <a:pt x="894" y="1629"/>
                  </a:lnTo>
                  <a:lnTo>
                    <a:pt x="889" y="1634"/>
                  </a:lnTo>
                  <a:lnTo>
                    <a:pt x="888" y="1638"/>
                  </a:lnTo>
                  <a:lnTo>
                    <a:pt x="887" y="1644"/>
                  </a:lnTo>
                  <a:lnTo>
                    <a:pt x="887" y="1650"/>
                  </a:lnTo>
                  <a:lnTo>
                    <a:pt x="887" y="1652"/>
                  </a:lnTo>
                  <a:lnTo>
                    <a:pt x="888" y="1654"/>
                  </a:lnTo>
                  <a:lnTo>
                    <a:pt x="889" y="1656"/>
                  </a:lnTo>
                  <a:lnTo>
                    <a:pt x="892" y="1657"/>
                  </a:lnTo>
                  <a:lnTo>
                    <a:pt x="898" y="1658"/>
                  </a:lnTo>
                  <a:lnTo>
                    <a:pt x="903" y="1661"/>
                  </a:lnTo>
                  <a:lnTo>
                    <a:pt x="905" y="1664"/>
                  </a:lnTo>
                  <a:lnTo>
                    <a:pt x="906" y="1666"/>
                  </a:lnTo>
                  <a:lnTo>
                    <a:pt x="906" y="1670"/>
                  </a:lnTo>
                  <a:lnTo>
                    <a:pt x="905" y="1673"/>
                  </a:lnTo>
                  <a:lnTo>
                    <a:pt x="902" y="1682"/>
                  </a:lnTo>
                  <a:lnTo>
                    <a:pt x="900" y="1688"/>
                  </a:lnTo>
                  <a:lnTo>
                    <a:pt x="893" y="1696"/>
                  </a:lnTo>
                  <a:lnTo>
                    <a:pt x="881" y="1705"/>
                  </a:lnTo>
                  <a:lnTo>
                    <a:pt x="877" y="1711"/>
                  </a:lnTo>
                  <a:lnTo>
                    <a:pt x="876" y="1714"/>
                  </a:lnTo>
                  <a:lnTo>
                    <a:pt x="877" y="1715"/>
                  </a:lnTo>
                  <a:lnTo>
                    <a:pt x="880" y="1716"/>
                  </a:lnTo>
                  <a:lnTo>
                    <a:pt x="882" y="1716"/>
                  </a:lnTo>
                  <a:lnTo>
                    <a:pt x="887" y="1715"/>
                  </a:lnTo>
                  <a:lnTo>
                    <a:pt x="893" y="1714"/>
                  </a:lnTo>
                  <a:lnTo>
                    <a:pt x="899" y="1711"/>
                  </a:lnTo>
                  <a:lnTo>
                    <a:pt x="906" y="1708"/>
                  </a:lnTo>
                  <a:lnTo>
                    <a:pt x="912" y="1704"/>
                  </a:lnTo>
                  <a:lnTo>
                    <a:pt x="919" y="1700"/>
                  </a:lnTo>
                  <a:lnTo>
                    <a:pt x="926" y="1697"/>
                  </a:lnTo>
                  <a:lnTo>
                    <a:pt x="932" y="1694"/>
                  </a:lnTo>
                  <a:lnTo>
                    <a:pt x="939" y="1692"/>
                  </a:lnTo>
                  <a:lnTo>
                    <a:pt x="949" y="1692"/>
                  </a:lnTo>
                  <a:lnTo>
                    <a:pt x="955" y="1690"/>
                  </a:lnTo>
                  <a:lnTo>
                    <a:pt x="957" y="1689"/>
                  </a:lnTo>
                  <a:lnTo>
                    <a:pt x="959" y="1688"/>
                  </a:lnTo>
                  <a:lnTo>
                    <a:pt x="961" y="1685"/>
                  </a:lnTo>
                  <a:lnTo>
                    <a:pt x="961" y="1683"/>
                  </a:lnTo>
                  <a:lnTo>
                    <a:pt x="962" y="1677"/>
                  </a:lnTo>
                  <a:lnTo>
                    <a:pt x="959" y="1672"/>
                  </a:lnTo>
                  <a:lnTo>
                    <a:pt x="958" y="1670"/>
                  </a:lnTo>
                  <a:lnTo>
                    <a:pt x="956" y="1669"/>
                  </a:lnTo>
                  <a:lnTo>
                    <a:pt x="952" y="1667"/>
                  </a:lnTo>
                  <a:lnTo>
                    <a:pt x="949" y="1667"/>
                  </a:lnTo>
                  <a:lnTo>
                    <a:pt x="940" y="1669"/>
                  </a:lnTo>
                  <a:lnTo>
                    <a:pt x="934" y="1666"/>
                  </a:lnTo>
                  <a:lnTo>
                    <a:pt x="932" y="1665"/>
                  </a:lnTo>
                  <a:lnTo>
                    <a:pt x="930" y="1663"/>
                  </a:lnTo>
                  <a:lnTo>
                    <a:pt x="927" y="1660"/>
                  </a:lnTo>
                  <a:lnTo>
                    <a:pt x="926" y="1656"/>
                  </a:lnTo>
                  <a:lnTo>
                    <a:pt x="926" y="1652"/>
                  </a:lnTo>
                  <a:lnTo>
                    <a:pt x="926" y="1648"/>
                  </a:lnTo>
                  <a:lnTo>
                    <a:pt x="927" y="1645"/>
                  </a:lnTo>
                  <a:lnTo>
                    <a:pt x="928" y="1641"/>
                  </a:lnTo>
                  <a:lnTo>
                    <a:pt x="933" y="1635"/>
                  </a:lnTo>
                  <a:lnTo>
                    <a:pt x="940" y="1631"/>
                  </a:lnTo>
                  <a:lnTo>
                    <a:pt x="946" y="1625"/>
                  </a:lnTo>
                  <a:lnTo>
                    <a:pt x="950" y="1621"/>
                  </a:lnTo>
                  <a:lnTo>
                    <a:pt x="950" y="1619"/>
                  </a:lnTo>
                  <a:lnTo>
                    <a:pt x="950" y="1616"/>
                  </a:lnTo>
                  <a:lnTo>
                    <a:pt x="947" y="1615"/>
                  </a:lnTo>
                  <a:lnTo>
                    <a:pt x="944" y="1613"/>
                  </a:lnTo>
                  <a:lnTo>
                    <a:pt x="936" y="1607"/>
                  </a:lnTo>
                  <a:lnTo>
                    <a:pt x="928" y="1600"/>
                  </a:lnTo>
                  <a:lnTo>
                    <a:pt x="923" y="1593"/>
                  </a:lnTo>
                  <a:lnTo>
                    <a:pt x="919" y="1584"/>
                  </a:lnTo>
                  <a:lnTo>
                    <a:pt x="917" y="1582"/>
                  </a:lnTo>
                  <a:lnTo>
                    <a:pt x="917" y="1578"/>
                  </a:lnTo>
                  <a:lnTo>
                    <a:pt x="918" y="1576"/>
                  </a:lnTo>
                  <a:lnTo>
                    <a:pt x="919" y="1574"/>
                  </a:lnTo>
                  <a:lnTo>
                    <a:pt x="921" y="1572"/>
                  </a:lnTo>
                  <a:lnTo>
                    <a:pt x="925" y="1571"/>
                  </a:lnTo>
                  <a:lnTo>
                    <a:pt x="928" y="1571"/>
                  </a:lnTo>
                  <a:lnTo>
                    <a:pt x="934" y="1571"/>
                  </a:lnTo>
                  <a:lnTo>
                    <a:pt x="939" y="1572"/>
                  </a:lnTo>
                  <a:lnTo>
                    <a:pt x="943" y="1575"/>
                  </a:lnTo>
                  <a:lnTo>
                    <a:pt x="947" y="1578"/>
                  </a:lnTo>
                  <a:lnTo>
                    <a:pt x="951" y="1582"/>
                  </a:lnTo>
                  <a:lnTo>
                    <a:pt x="957" y="1590"/>
                  </a:lnTo>
                  <a:lnTo>
                    <a:pt x="963" y="1600"/>
                  </a:lnTo>
                  <a:lnTo>
                    <a:pt x="965" y="1603"/>
                  </a:lnTo>
                  <a:lnTo>
                    <a:pt x="968" y="1607"/>
                  </a:lnTo>
                  <a:lnTo>
                    <a:pt x="970" y="1609"/>
                  </a:lnTo>
                  <a:lnTo>
                    <a:pt x="974" y="1610"/>
                  </a:lnTo>
                  <a:lnTo>
                    <a:pt x="977" y="1612"/>
                  </a:lnTo>
                  <a:lnTo>
                    <a:pt x="980" y="1612"/>
                  </a:lnTo>
                  <a:lnTo>
                    <a:pt x="983" y="1612"/>
                  </a:lnTo>
                  <a:lnTo>
                    <a:pt x="987" y="1609"/>
                  </a:lnTo>
                  <a:lnTo>
                    <a:pt x="995" y="1607"/>
                  </a:lnTo>
                  <a:lnTo>
                    <a:pt x="1007" y="1606"/>
                  </a:lnTo>
                  <a:lnTo>
                    <a:pt x="1018" y="1606"/>
                  </a:lnTo>
                  <a:lnTo>
                    <a:pt x="1026" y="1606"/>
                  </a:lnTo>
                  <a:lnTo>
                    <a:pt x="1029" y="1606"/>
                  </a:lnTo>
                  <a:lnTo>
                    <a:pt x="1032" y="1607"/>
                  </a:lnTo>
                  <a:lnTo>
                    <a:pt x="1034" y="1608"/>
                  </a:lnTo>
                  <a:lnTo>
                    <a:pt x="1035" y="1610"/>
                  </a:lnTo>
                  <a:lnTo>
                    <a:pt x="1039" y="1616"/>
                  </a:lnTo>
                  <a:lnTo>
                    <a:pt x="1040" y="1626"/>
                  </a:lnTo>
                  <a:lnTo>
                    <a:pt x="1041" y="1629"/>
                  </a:lnTo>
                  <a:lnTo>
                    <a:pt x="1044" y="1634"/>
                  </a:lnTo>
                  <a:lnTo>
                    <a:pt x="1047" y="1639"/>
                  </a:lnTo>
                  <a:lnTo>
                    <a:pt x="1053" y="1644"/>
                  </a:lnTo>
                  <a:lnTo>
                    <a:pt x="1059" y="1647"/>
                  </a:lnTo>
                  <a:lnTo>
                    <a:pt x="1066" y="1650"/>
                  </a:lnTo>
                  <a:lnTo>
                    <a:pt x="1075" y="1651"/>
                  </a:lnTo>
                  <a:lnTo>
                    <a:pt x="1083" y="1651"/>
                  </a:lnTo>
                  <a:lnTo>
                    <a:pt x="1090" y="1648"/>
                  </a:lnTo>
                  <a:lnTo>
                    <a:pt x="1097" y="1645"/>
                  </a:lnTo>
                  <a:lnTo>
                    <a:pt x="1102" y="1640"/>
                  </a:lnTo>
                  <a:lnTo>
                    <a:pt x="1106" y="1634"/>
                  </a:lnTo>
                  <a:lnTo>
                    <a:pt x="1109" y="1628"/>
                  </a:lnTo>
                  <a:lnTo>
                    <a:pt x="1110" y="1621"/>
                  </a:lnTo>
                  <a:lnTo>
                    <a:pt x="1110" y="1613"/>
                  </a:lnTo>
                  <a:lnTo>
                    <a:pt x="1110" y="1606"/>
                  </a:lnTo>
                  <a:lnTo>
                    <a:pt x="1108" y="1588"/>
                  </a:lnTo>
                  <a:lnTo>
                    <a:pt x="1106" y="1570"/>
                  </a:lnTo>
                  <a:lnTo>
                    <a:pt x="1103" y="1553"/>
                  </a:lnTo>
                  <a:lnTo>
                    <a:pt x="1102" y="1540"/>
                  </a:lnTo>
                  <a:lnTo>
                    <a:pt x="1101" y="1533"/>
                  </a:lnTo>
                  <a:lnTo>
                    <a:pt x="1100" y="1525"/>
                  </a:lnTo>
                  <a:lnTo>
                    <a:pt x="1101" y="1521"/>
                  </a:lnTo>
                  <a:lnTo>
                    <a:pt x="1103" y="1518"/>
                  </a:lnTo>
                  <a:lnTo>
                    <a:pt x="1106" y="1515"/>
                  </a:lnTo>
                  <a:lnTo>
                    <a:pt x="1110" y="1514"/>
                  </a:lnTo>
                  <a:lnTo>
                    <a:pt x="1114" y="1514"/>
                  </a:lnTo>
                  <a:lnTo>
                    <a:pt x="1115" y="1514"/>
                  </a:lnTo>
                  <a:lnTo>
                    <a:pt x="1117" y="1515"/>
                  </a:lnTo>
                  <a:lnTo>
                    <a:pt x="1119" y="1516"/>
                  </a:lnTo>
                  <a:lnTo>
                    <a:pt x="1121" y="1521"/>
                  </a:lnTo>
                  <a:lnTo>
                    <a:pt x="1122" y="1526"/>
                  </a:lnTo>
                  <a:lnTo>
                    <a:pt x="1123" y="1536"/>
                  </a:lnTo>
                  <a:lnTo>
                    <a:pt x="1125" y="1540"/>
                  </a:lnTo>
                  <a:lnTo>
                    <a:pt x="1128" y="1541"/>
                  </a:lnTo>
                  <a:lnTo>
                    <a:pt x="1132" y="1541"/>
                  </a:lnTo>
                  <a:lnTo>
                    <a:pt x="1135" y="1541"/>
                  </a:lnTo>
                  <a:lnTo>
                    <a:pt x="1139" y="1540"/>
                  </a:lnTo>
                  <a:lnTo>
                    <a:pt x="1147" y="1537"/>
                  </a:lnTo>
                  <a:lnTo>
                    <a:pt x="1152" y="1532"/>
                  </a:lnTo>
                  <a:lnTo>
                    <a:pt x="1154" y="1530"/>
                  </a:lnTo>
                  <a:lnTo>
                    <a:pt x="1157" y="1528"/>
                  </a:lnTo>
                  <a:lnTo>
                    <a:pt x="1159" y="1528"/>
                  </a:lnTo>
                  <a:lnTo>
                    <a:pt x="1160" y="1528"/>
                  </a:lnTo>
                  <a:lnTo>
                    <a:pt x="1163" y="1531"/>
                  </a:lnTo>
                  <a:lnTo>
                    <a:pt x="1164" y="1536"/>
                  </a:lnTo>
                  <a:lnTo>
                    <a:pt x="1163" y="1540"/>
                  </a:lnTo>
                  <a:lnTo>
                    <a:pt x="1161" y="1543"/>
                  </a:lnTo>
                  <a:lnTo>
                    <a:pt x="1158" y="1545"/>
                  </a:lnTo>
                  <a:lnTo>
                    <a:pt x="1152" y="1547"/>
                  </a:lnTo>
                  <a:lnTo>
                    <a:pt x="1145" y="1551"/>
                  </a:lnTo>
                  <a:lnTo>
                    <a:pt x="1140" y="1555"/>
                  </a:lnTo>
                  <a:lnTo>
                    <a:pt x="1135" y="1559"/>
                  </a:lnTo>
                  <a:lnTo>
                    <a:pt x="1132" y="1566"/>
                  </a:lnTo>
                  <a:lnTo>
                    <a:pt x="1131" y="1574"/>
                  </a:lnTo>
                  <a:lnTo>
                    <a:pt x="1132" y="1582"/>
                  </a:lnTo>
                  <a:lnTo>
                    <a:pt x="1133" y="1585"/>
                  </a:lnTo>
                  <a:lnTo>
                    <a:pt x="1134" y="1589"/>
                  </a:lnTo>
                  <a:lnTo>
                    <a:pt x="1138" y="1591"/>
                  </a:lnTo>
                  <a:lnTo>
                    <a:pt x="1141" y="1594"/>
                  </a:lnTo>
                  <a:lnTo>
                    <a:pt x="1156" y="1601"/>
                  </a:lnTo>
                  <a:lnTo>
                    <a:pt x="1170" y="1610"/>
                  </a:lnTo>
                  <a:lnTo>
                    <a:pt x="1177" y="1615"/>
                  </a:lnTo>
                  <a:lnTo>
                    <a:pt x="1184" y="1619"/>
                  </a:lnTo>
                  <a:lnTo>
                    <a:pt x="1191" y="1621"/>
                  </a:lnTo>
                  <a:lnTo>
                    <a:pt x="1198" y="1622"/>
                  </a:lnTo>
                  <a:lnTo>
                    <a:pt x="1202" y="1621"/>
                  </a:lnTo>
                  <a:lnTo>
                    <a:pt x="1205" y="1620"/>
                  </a:lnTo>
                  <a:lnTo>
                    <a:pt x="1209" y="1618"/>
                  </a:lnTo>
                  <a:lnTo>
                    <a:pt x="1214" y="1615"/>
                  </a:lnTo>
                  <a:lnTo>
                    <a:pt x="1219" y="1610"/>
                  </a:lnTo>
                  <a:lnTo>
                    <a:pt x="1222" y="1606"/>
                  </a:lnTo>
                  <a:lnTo>
                    <a:pt x="1227" y="1600"/>
                  </a:lnTo>
                  <a:lnTo>
                    <a:pt x="1232" y="1593"/>
                  </a:lnTo>
                  <a:lnTo>
                    <a:pt x="1238" y="1581"/>
                  </a:lnTo>
                  <a:lnTo>
                    <a:pt x="1249" y="1563"/>
                  </a:lnTo>
                  <a:lnTo>
                    <a:pt x="1255" y="1555"/>
                  </a:lnTo>
                  <a:lnTo>
                    <a:pt x="1262" y="1547"/>
                  </a:lnTo>
                  <a:lnTo>
                    <a:pt x="1268" y="1541"/>
                  </a:lnTo>
                  <a:lnTo>
                    <a:pt x="1273" y="1539"/>
                  </a:lnTo>
                  <a:lnTo>
                    <a:pt x="1283" y="1536"/>
                  </a:lnTo>
                  <a:lnTo>
                    <a:pt x="1295" y="1534"/>
                  </a:lnTo>
                  <a:lnTo>
                    <a:pt x="1301" y="1536"/>
                  </a:lnTo>
                  <a:lnTo>
                    <a:pt x="1305" y="1538"/>
                  </a:lnTo>
                  <a:lnTo>
                    <a:pt x="1308" y="1540"/>
                  </a:lnTo>
                  <a:lnTo>
                    <a:pt x="1309" y="1543"/>
                  </a:lnTo>
                  <a:lnTo>
                    <a:pt x="1311" y="1545"/>
                  </a:lnTo>
                  <a:lnTo>
                    <a:pt x="1312" y="1549"/>
                  </a:lnTo>
                  <a:lnTo>
                    <a:pt x="1316" y="1563"/>
                  </a:lnTo>
                  <a:lnTo>
                    <a:pt x="1320" y="1572"/>
                  </a:lnTo>
                  <a:lnTo>
                    <a:pt x="1322" y="1575"/>
                  </a:lnTo>
                  <a:lnTo>
                    <a:pt x="1325" y="1577"/>
                  </a:lnTo>
                  <a:lnTo>
                    <a:pt x="1329" y="1577"/>
                  </a:lnTo>
                  <a:lnTo>
                    <a:pt x="1334" y="1576"/>
                  </a:lnTo>
                  <a:lnTo>
                    <a:pt x="1342" y="1572"/>
                  </a:lnTo>
                  <a:lnTo>
                    <a:pt x="1349" y="1568"/>
                  </a:lnTo>
                  <a:lnTo>
                    <a:pt x="1354" y="1563"/>
                  </a:lnTo>
                  <a:lnTo>
                    <a:pt x="1359" y="1556"/>
                  </a:lnTo>
                  <a:lnTo>
                    <a:pt x="1364" y="1547"/>
                  </a:lnTo>
                  <a:lnTo>
                    <a:pt x="1371" y="1539"/>
                  </a:lnTo>
                  <a:lnTo>
                    <a:pt x="1374" y="1536"/>
                  </a:lnTo>
                  <a:lnTo>
                    <a:pt x="1377" y="1532"/>
                  </a:lnTo>
                  <a:lnTo>
                    <a:pt x="1377" y="1528"/>
                  </a:lnTo>
                  <a:lnTo>
                    <a:pt x="1375" y="1527"/>
                  </a:lnTo>
                  <a:lnTo>
                    <a:pt x="1372" y="1520"/>
                  </a:lnTo>
                  <a:lnTo>
                    <a:pt x="1367" y="1505"/>
                  </a:lnTo>
                  <a:lnTo>
                    <a:pt x="1364" y="1488"/>
                  </a:lnTo>
                  <a:lnTo>
                    <a:pt x="1362" y="1476"/>
                  </a:lnTo>
                  <a:lnTo>
                    <a:pt x="1364" y="1465"/>
                  </a:lnTo>
                  <a:lnTo>
                    <a:pt x="1366" y="1452"/>
                  </a:lnTo>
                  <a:lnTo>
                    <a:pt x="1371" y="1439"/>
                  </a:lnTo>
                  <a:lnTo>
                    <a:pt x="1377" y="1430"/>
                  </a:lnTo>
                  <a:lnTo>
                    <a:pt x="1378" y="1426"/>
                  </a:lnTo>
                  <a:lnTo>
                    <a:pt x="1379" y="1423"/>
                  </a:lnTo>
                  <a:lnTo>
                    <a:pt x="1380" y="1419"/>
                  </a:lnTo>
                  <a:lnTo>
                    <a:pt x="1380" y="1415"/>
                  </a:lnTo>
                  <a:lnTo>
                    <a:pt x="1379" y="1405"/>
                  </a:lnTo>
                  <a:lnTo>
                    <a:pt x="1378" y="1388"/>
                  </a:lnTo>
                  <a:lnTo>
                    <a:pt x="1375" y="1370"/>
                  </a:lnTo>
                  <a:lnTo>
                    <a:pt x="1371" y="1356"/>
                  </a:lnTo>
                  <a:lnTo>
                    <a:pt x="1367" y="1343"/>
                  </a:lnTo>
                  <a:lnTo>
                    <a:pt x="1366" y="1333"/>
                  </a:lnTo>
                  <a:lnTo>
                    <a:pt x="1367" y="1325"/>
                  </a:lnTo>
                  <a:lnTo>
                    <a:pt x="1369" y="1317"/>
                  </a:lnTo>
                  <a:lnTo>
                    <a:pt x="1372" y="1313"/>
                  </a:lnTo>
                  <a:lnTo>
                    <a:pt x="1373" y="1310"/>
                  </a:lnTo>
                  <a:lnTo>
                    <a:pt x="1375" y="1307"/>
                  </a:lnTo>
                  <a:lnTo>
                    <a:pt x="1378" y="1307"/>
                  </a:lnTo>
                  <a:lnTo>
                    <a:pt x="1380" y="1307"/>
                  </a:lnTo>
                  <a:lnTo>
                    <a:pt x="1384" y="1310"/>
                  </a:lnTo>
                  <a:lnTo>
                    <a:pt x="1386" y="1314"/>
                  </a:lnTo>
                  <a:lnTo>
                    <a:pt x="1388" y="1319"/>
                  </a:lnTo>
                  <a:lnTo>
                    <a:pt x="1393" y="1332"/>
                  </a:lnTo>
                  <a:lnTo>
                    <a:pt x="1397" y="1347"/>
                  </a:lnTo>
                  <a:lnTo>
                    <a:pt x="1398" y="1356"/>
                  </a:lnTo>
                  <a:lnTo>
                    <a:pt x="1398" y="1371"/>
                  </a:lnTo>
                  <a:lnTo>
                    <a:pt x="1399" y="1392"/>
                  </a:lnTo>
                  <a:lnTo>
                    <a:pt x="1402" y="1413"/>
                  </a:lnTo>
                  <a:lnTo>
                    <a:pt x="1406" y="1438"/>
                  </a:lnTo>
                  <a:lnTo>
                    <a:pt x="1411" y="1458"/>
                  </a:lnTo>
                  <a:lnTo>
                    <a:pt x="1417" y="1474"/>
                  </a:lnTo>
                  <a:lnTo>
                    <a:pt x="1421" y="1480"/>
                  </a:lnTo>
                  <a:lnTo>
                    <a:pt x="1425" y="1483"/>
                  </a:lnTo>
                  <a:lnTo>
                    <a:pt x="1430" y="1486"/>
                  </a:lnTo>
                  <a:lnTo>
                    <a:pt x="1434" y="1488"/>
                  </a:lnTo>
                  <a:lnTo>
                    <a:pt x="1436" y="1492"/>
                  </a:lnTo>
                  <a:lnTo>
                    <a:pt x="1442" y="1505"/>
                  </a:lnTo>
                  <a:lnTo>
                    <a:pt x="1446" y="1515"/>
                  </a:lnTo>
                  <a:lnTo>
                    <a:pt x="1447" y="1516"/>
                  </a:lnTo>
                  <a:lnTo>
                    <a:pt x="1449" y="1518"/>
                  </a:lnTo>
                  <a:lnTo>
                    <a:pt x="1450" y="1518"/>
                  </a:lnTo>
                  <a:lnTo>
                    <a:pt x="1453" y="1518"/>
                  </a:lnTo>
                  <a:lnTo>
                    <a:pt x="1457" y="1515"/>
                  </a:lnTo>
                  <a:lnTo>
                    <a:pt x="1465" y="1508"/>
                  </a:lnTo>
                  <a:lnTo>
                    <a:pt x="1478" y="1496"/>
                  </a:lnTo>
                  <a:lnTo>
                    <a:pt x="1491" y="1481"/>
                  </a:lnTo>
                  <a:lnTo>
                    <a:pt x="1498" y="1473"/>
                  </a:lnTo>
                  <a:lnTo>
                    <a:pt x="1503" y="1463"/>
                  </a:lnTo>
                  <a:lnTo>
                    <a:pt x="1507" y="1453"/>
                  </a:lnTo>
                  <a:lnTo>
                    <a:pt x="1511" y="1444"/>
                  </a:lnTo>
                  <a:lnTo>
                    <a:pt x="1512" y="1437"/>
                  </a:lnTo>
                  <a:lnTo>
                    <a:pt x="1512" y="1430"/>
                  </a:lnTo>
                  <a:lnTo>
                    <a:pt x="1511" y="1424"/>
                  </a:lnTo>
                  <a:lnTo>
                    <a:pt x="1509" y="1418"/>
                  </a:lnTo>
                  <a:lnTo>
                    <a:pt x="1503" y="1405"/>
                  </a:lnTo>
                  <a:lnTo>
                    <a:pt x="1497" y="1393"/>
                  </a:lnTo>
                  <a:lnTo>
                    <a:pt x="1493" y="1382"/>
                  </a:lnTo>
                  <a:lnTo>
                    <a:pt x="1488" y="1371"/>
                  </a:lnTo>
                  <a:lnTo>
                    <a:pt x="1486" y="1367"/>
                  </a:lnTo>
                  <a:lnTo>
                    <a:pt x="1484" y="1362"/>
                  </a:lnTo>
                  <a:lnTo>
                    <a:pt x="1479" y="1358"/>
                  </a:lnTo>
                  <a:lnTo>
                    <a:pt x="1475" y="1355"/>
                  </a:lnTo>
                  <a:lnTo>
                    <a:pt x="1471" y="1352"/>
                  </a:lnTo>
                  <a:lnTo>
                    <a:pt x="1468" y="1350"/>
                  </a:lnTo>
                  <a:lnTo>
                    <a:pt x="1466" y="1348"/>
                  </a:lnTo>
                  <a:lnTo>
                    <a:pt x="1465" y="1344"/>
                  </a:lnTo>
                  <a:lnTo>
                    <a:pt x="1465" y="1342"/>
                  </a:lnTo>
                  <a:lnTo>
                    <a:pt x="1466" y="1339"/>
                  </a:lnTo>
                  <a:lnTo>
                    <a:pt x="1468" y="1338"/>
                  </a:lnTo>
                  <a:lnTo>
                    <a:pt x="1471" y="1337"/>
                  </a:lnTo>
                  <a:lnTo>
                    <a:pt x="1474" y="1338"/>
                  </a:lnTo>
                  <a:lnTo>
                    <a:pt x="1479" y="1339"/>
                  </a:lnTo>
                  <a:lnTo>
                    <a:pt x="1484" y="1343"/>
                  </a:lnTo>
                  <a:lnTo>
                    <a:pt x="1488" y="1348"/>
                  </a:lnTo>
                  <a:lnTo>
                    <a:pt x="1493" y="1354"/>
                  </a:lnTo>
                  <a:lnTo>
                    <a:pt x="1498" y="1360"/>
                  </a:lnTo>
                  <a:lnTo>
                    <a:pt x="1503" y="1367"/>
                  </a:lnTo>
                  <a:lnTo>
                    <a:pt x="1507" y="1374"/>
                  </a:lnTo>
                  <a:lnTo>
                    <a:pt x="1513" y="1388"/>
                  </a:lnTo>
                  <a:lnTo>
                    <a:pt x="1517" y="1399"/>
                  </a:lnTo>
                  <a:lnTo>
                    <a:pt x="1519" y="1407"/>
                  </a:lnTo>
                  <a:lnTo>
                    <a:pt x="1523" y="1412"/>
                  </a:lnTo>
                  <a:lnTo>
                    <a:pt x="1528" y="1413"/>
                  </a:lnTo>
                  <a:lnTo>
                    <a:pt x="1532" y="1415"/>
                  </a:lnTo>
                  <a:lnTo>
                    <a:pt x="1536" y="1418"/>
                  </a:lnTo>
                  <a:lnTo>
                    <a:pt x="1539" y="1424"/>
                  </a:lnTo>
                  <a:lnTo>
                    <a:pt x="1543" y="1429"/>
                  </a:lnTo>
                  <a:lnTo>
                    <a:pt x="1547" y="1432"/>
                  </a:lnTo>
                  <a:lnTo>
                    <a:pt x="1551" y="1433"/>
                  </a:lnTo>
                  <a:lnTo>
                    <a:pt x="1560" y="1434"/>
                  </a:lnTo>
                  <a:lnTo>
                    <a:pt x="1564" y="1433"/>
                  </a:lnTo>
                  <a:lnTo>
                    <a:pt x="1570" y="1432"/>
                  </a:lnTo>
                  <a:lnTo>
                    <a:pt x="1578" y="1429"/>
                  </a:lnTo>
                  <a:lnTo>
                    <a:pt x="1583" y="1425"/>
                  </a:lnTo>
                  <a:lnTo>
                    <a:pt x="1589" y="1420"/>
                  </a:lnTo>
                  <a:lnTo>
                    <a:pt x="1595" y="1415"/>
                  </a:lnTo>
                  <a:lnTo>
                    <a:pt x="1599" y="1411"/>
                  </a:lnTo>
                  <a:lnTo>
                    <a:pt x="1601" y="1405"/>
                  </a:lnTo>
                  <a:lnTo>
                    <a:pt x="1601" y="1400"/>
                  </a:lnTo>
                  <a:lnTo>
                    <a:pt x="1600" y="1394"/>
                  </a:lnTo>
                  <a:lnTo>
                    <a:pt x="1598" y="1390"/>
                  </a:lnTo>
                  <a:lnTo>
                    <a:pt x="1597" y="1386"/>
                  </a:lnTo>
                  <a:lnTo>
                    <a:pt x="1594" y="1382"/>
                  </a:lnTo>
                  <a:lnTo>
                    <a:pt x="1594" y="1379"/>
                  </a:lnTo>
                  <a:lnTo>
                    <a:pt x="1594" y="1376"/>
                  </a:lnTo>
                  <a:lnTo>
                    <a:pt x="1597" y="1375"/>
                  </a:lnTo>
                  <a:lnTo>
                    <a:pt x="1599" y="1373"/>
                  </a:lnTo>
                  <a:lnTo>
                    <a:pt x="1601" y="1370"/>
                  </a:lnTo>
                  <a:lnTo>
                    <a:pt x="1604" y="1367"/>
                  </a:lnTo>
                  <a:lnTo>
                    <a:pt x="1605" y="1362"/>
                  </a:lnTo>
                  <a:lnTo>
                    <a:pt x="1606" y="1357"/>
                  </a:lnTo>
                  <a:lnTo>
                    <a:pt x="1605" y="1354"/>
                  </a:lnTo>
                  <a:lnTo>
                    <a:pt x="1604" y="1350"/>
                  </a:lnTo>
                  <a:lnTo>
                    <a:pt x="1600" y="1347"/>
                  </a:lnTo>
                  <a:lnTo>
                    <a:pt x="1595" y="1343"/>
                  </a:lnTo>
                  <a:lnTo>
                    <a:pt x="1591" y="1339"/>
                  </a:lnTo>
                  <a:lnTo>
                    <a:pt x="1587" y="1336"/>
                  </a:lnTo>
                  <a:lnTo>
                    <a:pt x="1583" y="1331"/>
                  </a:lnTo>
                  <a:lnTo>
                    <a:pt x="1582" y="1326"/>
                  </a:lnTo>
                  <a:lnTo>
                    <a:pt x="1581" y="1320"/>
                  </a:lnTo>
                  <a:lnTo>
                    <a:pt x="1581" y="1313"/>
                  </a:lnTo>
                  <a:lnTo>
                    <a:pt x="1583" y="1304"/>
                  </a:lnTo>
                  <a:lnTo>
                    <a:pt x="1588" y="1288"/>
                  </a:lnTo>
                  <a:lnTo>
                    <a:pt x="1591" y="1275"/>
                  </a:lnTo>
                  <a:lnTo>
                    <a:pt x="1591" y="1270"/>
                  </a:lnTo>
                  <a:lnTo>
                    <a:pt x="1591" y="1267"/>
                  </a:lnTo>
                  <a:lnTo>
                    <a:pt x="1588" y="1263"/>
                  </a:lnTo>
                  <a:lnTo>
                    <a:pt x="1586" y="1261"/>
                  </a:lnTo>
                  <a:lnTo>
                    <a:pt x="1583" y="1260"/>
                  </a:lnTo>
                  <a:lnTo>
                    <a:pt x="1582" y="1256"/>
                  </a:lnTo>
                  <a:lnTo>
                    <a:pt x="1581" y="1253"/>
                  </a:lnTo>
                  <a:lnTo>
                    <a:pt x="1580" y="1248"/>
                  </a:lnTo>
                  <a:lnTo>
                    <a:pt x="1579" y="1240"/>
                  </a:lnTo>
                  <a:lnTo>
                    <a:pt x="1576" y="1232"/>
                  </a:lnTo>
                  <a:lnTo>
                    <a:pt x="1574" y="1229"/>
                  </a:lnTo>
                  <a:lnTo>
                    <a:pt x="1570" y="1226"/>
                  </a:lnTo>
                  <a:lnTo>
                    <a:pt x="1564" y="1223"/>
                  </a:lnTo>
                  <a:lnTo>
                    <a:pt x="1557" y="1219"/>
                  </a:lnTo>
                  <a:lnTo>
                    <a:pt x="1543" y="1213"/>
                  </a:lnTo>
                  <a:lnTo>
                    <a:pt x="1531" y="1209"/>
                  </a:lnTo>
                  <a:lnTo>
                    <a:pt x="1520" y="1205"/>
                  </a:lnTo>
                  <a:lnTo>
                    <a:pt x="1510" y="1202"/>
                  </a:lnTo>
                  <a:lnTo>
                    <a:pt x="1506" y="1199"/>
                  </a:lnTo>
                  <a:lnTo>
                    <a:pt x="1503" y="1196"/>
                  </a:lnTo>
                  <a:lnTo>
                    <a:pt x="1500" y="1192"/>
                  </a:lnTo>
                  <a:lnTo>
                    <a:pt x="1500" y="1187"/>
                  </a:lnTo>
                  <a:lnTo>
                    <a:pt x="1501" y="1185"/>
                  </a:lnTo>
                  <a:lnTo>
                    <a:pt x="1504" y="1182"/>
                  </a:lnTo>
                  <a:lnTo>
                    <a:pt x="1506" y="1180"/>
                  </a:lnTo>
                  <a:lnTo>
                    <a:pt x="1510" y="1179"/>
                  </a:lnTo>
                  <a:lnTo>
                    <a:pt x="1517" y="1178"/>
                  </a:lnTo>
                  <a:lnTo>
                    <a:pt x="1526" y="1177"/>
                  </a:lnTo>
                  <a:lnTo>
                    <a:pt x="1545" y="1177"/>
                  </a:lnTo>
                  <a:lnTo>
                    <a:pt x="1560" y="1175"/>
                  </a:lnTo>
                  <a:lnTo>
                    <a:pt x="1569" y="1174"/>
                  </a:lnTo>
                  <a:lnTo>
                    <a:pt x="1579" y="1174"/>
                  </a:lnTo>
                  <a:lnTo>
                    <a:pt x="1582" y="1173"/>
                  </a:lnTo>
                  <a:lnTo>
                    <a:pt x="1585" y="1172"/>
                  </a:lnTo>
                  <a:lnTo>
                    <a:pt x="1587" y="1171"/>
                  </a:lnTo>
                  <a:lnTo>
                    <a:pt x="1588" y="1167"/>
                  </a:lnTo>
                  <a:lnTo>
                    <a:pt x="1587" y="1162"/>
                  </a:lnTo>
                  <a:lnTo>
                    <a:pt x="1586" y="1159"/>
                  </a:lnTo>
                  <a:lnTo>
                    <a:pt x="1581" y="1156"/>
                  </a:lnTo>
                  <a:lnTo>
                    <a:pt x="1574" y="1154"/>
                  </a:lnTo>
                  <a:lnTo>
                    <a:pt x="1569" y="1153"/>
                  </a:lnTo>
                  <a:lnTo>
                    <a:pt x="1566" y="1149"/>
                  </a:lnTo>
                  <a:lnTo>
                    <a:pt x="1562" y="1146"/>
                  </a:lnTo>
                  <a:lnTo>
                    <a:pt x="1558" y="1141"/>
                  </a:lnTo>
                  <a:lnTo>
                    <a:pt x="1555" y="1135"/>
                  </a:lnTo>
                  <a:lnTo>
                    <a:pt x="1553" y="1130"/>
                  </a:lnTo>
                  <a:lnTo>
                    <a:pt x="1551" y="1124"/>
                  </a:lnTo>
                  <a:lnTo>
                    <a:pt x="1551" y="1119"/>
                  </a:lnTo>
                  <a:lnTo>
                    <a:pt x="1554" y="1108"/>
                  </a:lnTo>
                  <a:lnTo>
                    <a:pt x="1556" y="1095"/>
                  </a:lnTo>
                  <a:lnTo>
                    <a:pt x="1557" y="1087"/>
                  </a:lnTo>
                  <a:lnTo>
                    <a:pt x="1557" y="1080"/>
                  </a:lnTo>
                  <a:lnTo>
                    <a:pt x="1556" y="1074"/>
                  </a:lnTo>
                  <a:lnTo>
                    <a:pt x="1555" y="1068"/>
                  </a:lnTo>
                  <a:lnTo>
                    <a:pt x="1551" y="1060"/>
                  </a:lnTo>
                  <a:lnTo>
                    <a:pt x="1551" y="1054"/>
                  </a:lnTo>
                  <a:lnTo>
                    <a:pt x="1551" y="1053"/>
                  </a:lnTo>
                  <a:lnTo>
                    <a:pt x="1553" y="1052"/>
                  </a:lnTo>
                  <a:lnTo>
                    <a:pt x="1555" y="1051"/>
                  </a:lnTo>
                  <a:lnTo>
                    <a:pt x="1557" y="1051"/>
                  </a:lnTo>
                  <a:lnTo>
                    <a:pt x="1561" y="1052"/>
                  </a:lnTo>
                  <a:lnTo>
                    <a:pt x="1563" y="1055"/>
                  </a:lnTo>
                  <a:lnTo>
                    <a:pt x="1564" y="1060"/>
                  </a:lnTo>
                  <a:lnTo>
                    <a:pt x="1567" y="1065"/>
                  </a:lnTo>
                  <a:lnTo>
                    <a:pt x="1570" y="1077"/>
                  </a:lnTo>
                  <a:lnTo>
                    <a:pt x="1575" y="1089"/>
                  </a:lnTo>
                  <a:lnTo>
                    <a:pt x="1580" y="1096"/>
                  </a:lnTo>
                  <a:lnTo>
                    <a:pt x="1583" y="1100"/>
                  </a:lnTo>
                  <a:lnTo>
                    <a:pt x="1586" y="1102"/>
                  </a:lnTo>
                  <a:lnTo>
                    <a:pt x="1588" y="1100"/>
                  </a:lnTo>
                  <a:lnTo>
                    <a:pt x="1589" y="1099"/>
                  </a:lnTo>
                  <a:lnTo>
                    <a:pt x="1592" y="1097"/>
                  </a:lnTo>
                  <a:lnTo>
                    <a:pt x="1594" y="1093"/>
                  </a:lnTo>
                  <a:lnTo>
                    <a:pt x="1597" y="1092"/>
                  </a:lnTo>
                  <a:lnTo>
                    <a:pt x="1599" y="1092"/>
                  </a:lnTo>
                  <a:lnTo>
                    <a:pt x="1600" y="1095"/>
                  </a:lnTo>
                  <a:lnTo>
                    <a:pt x="1601" y="1097"/>
                  </a:lnTo>
                  <a:lnTo>
                    <a:pt x="1602" y="1102"/>
                  </a:lnTo>
                  <a:lnTo>
                    <a:pt x="1602" y="1108"/>
                  </a:lnTo>
                  <a:lnTo>
                    <a:pt x="1601" y="1115"/>
                  </a:lnTo>
                  <a:lnTo>
                    <a:pt x="1600" y="1129"/>
                  </a:lnTo>
                  <a:lnTo>
                    <a:pt x="1601" y="1140"/>
                  </a:lnTo>
                  <a:lnTo>
                    <a:pt x="1602" y="1144"/>
                  </a:lnTo>
                  <a:lnTo>
                    <a:pt x="1605" y="1148"/>
                  </a:lnTo>
                  <a:lnTo>
                    <a:pt x="1607" y="1152"/>
                  </a:lnTo>
                  <a:lnTo>
                    <a:pt x="1610" y="1155"/>
                  </a:lnTo>
                  <a:lnTo>
                    <a:pt x="1618" y="1161"/>
                  </a:lnTo>
                  <a:lnTo>
                    <a:pt x="1629" y="1166"/>
                  </a:lnTo>
                  <a:lnTo>
                    <a:pt x="1639" y="1169"/>
                  </a:lnTo>
                  <a:lnTo>
                    <a:pt x="1648" y="1173"/>
                  </a:lnTo>
                  <a:lnTo>
                    <a:pt x="1652" y="1175"/>
                  </a:lnTo>
                  <a:lnTo>
                    <a:pt x="1656" y="1177"/>
                  </a:lnTo>
                  <a:lnTo>
                    <a:pt x="1658" y="1179"/>
                  </a:lnTo>
                  <a:lnTo>
                    <a:pt x="1660" y="1181"/>
                  </a:lnTo>
                  <a:lnTo>
                    <a:pt x="1662" y="1184"/>
                  </a:lnTo>
                  <a:lnTo>
                    <a:pt x="1662" y="1188"/>
                  </a:lnTo>
                  <a:lnTo>
                    <a:pt x="1664" y="1200"/>
                  </a:lnTo>
                  <a:lnTo>
                    <a:pt x="1665" y="1210"/>
                  </a:lnTo>
                  <a:lnTo>
                    <a:pt x="1667" y="1215"/>
                  </a:lnTo>
                  <a:lnTo>
                    <a:pt x="1668" y="1219"/>
                  </a:lnTo>
                  <a:lnTo>
                    <a:pt x="1670" y="1224"/>
                  </a:lnTo>
                  <a:lnTo>
                    <a:pt x="1674" y="1228"/>
                  </a:lnTo>
                  <a:lnTo>
                    <a:pt x="1683" y="1236"/>
                  </a:lnTo>
                  <a:lnTo>
                    <a:pt x="1695" y="1247"/>
                  </a:lnTo>
                  <a:lnTo>
                    <a:pt x="1706" y="1257"/>
                  </a:lnTo>
                  <a:lnTo>
                    <a:pt x="1713" y="1268"/>
                  </a:lnTo>
                  <a:lnTo>
                    <a:pt x="1717" y="1273"/>
                  </a:lnTo>
                  <a:lnTo>
                    <a:pt x="1719" y="1279"/>
                  </a:lnTo>
                  <a:lnTo>
                    <a:pt x="1723" y="1284"/>
                  </a:lnTo>
                  <a:lnTo>
                    <a:pt x="1726" y="1286"/>
                  </a:lnTo>
                  <a:lnTo>
                    <a:pt x="1730" y="1286"/>
                  </a:lnTo>
                  <a:lnTo>
                    <a:pt x="1733" y="1284"/>
                  </a:lnTo>
                  <a:lnTo>
                    <a:pt x="1738" y="1280"/>
                  </a:lnTo>
                  <a:lnTo>
                    <a:pt x="1742" y="1276"/>
                  </a:lnTo>
                  <a:lnTo>
                    <a:pt x="1747" y="1273"/>
                  </a:lnTo>
                  <a:lnTo>
                    <a:pt x="1755" y="1270"/>
                  </a:lnTo>
                  <a:lnTo>
                    <a:pt x="1763" y="1270"/>
                  </a:lnTo>
                  <a:lnTo>
                    <a:pt x="1771" y="1273"/>
                  </a:lnTo>
                  <a:lnTo>
                    <a:pt x="1778" y="1278"/>
                  </a:lnTo>
                  <a:lnTo>
                    <a:pt x="1783" y="1279"/>
                  </a:lnTo>
                  <a:lnTo>
                    <a:pt x="1786" y="1278"/>
                  </a:lnTo>
                  <a:lnTo>
                    <a:pt x="1791" y="1274"/>
                  </a:lnTo>
                  <a:lnTo>
                    <a:pt x="1802" y="1269"/>
                  </a:lnTo>
                  <a:lnTo>
                    <a:pt x="1816" y="1267"/>
                  </a:lnTo>
                  <a:lnTo>
                    <a:pt x="1831" y="1266"/>
                  </a:lnTo>
                  <a:lnTo>
                    <a:pt x="1841" y="1265"/>
                  </a:lnTo>
                  <a:lnTo>
                    <a:pt x="1850" y="1263"/>
                  </a:lnTo>
                  <a:lnTo>
                    <a:pt x="1852" y="1263"/>
                  </a:lnTo>
                  <a:close/>
                  <a:moveTo>
                    <a:pt x="386" y="1985"/>
                  </a:moveTo>
                  <a:lnTo>
                    <a:pt x="390" y="1985"/>
                  </a:lnTo>
                  <a:lnTo>
                    <a:pt x="392" y="1986"/>
                  </a:lnTo>
                  <a:lnTo>
                    <a:pt x="395" y="1988"/>
                  </a:lnTo>
                  <a:lnTo>
                    <a:pt x="396" y="1991"/>
                  </a:lnTo>
                  <a:lnTo>
                    <a:pt x="397" y="1997"/>
                  </a:lnTo>
                  <a:lnTo>
                    <a:pt x="396" y="2004"/>
                  </a:lnTo>
                  <a:lnTo>
                    <a:pt x="392" y="2011"/>
                  </a:lnTo>
                  <a:lnTo>
                    <a:pt x="389" y="2015"/>
                  </a:lnTo>
                  <a:lnTo>
                    <a:pt x="384" y="2017"/>
                  </a:lnTo>
                  <a:lnTo>
                    <a:pt x="380" y="2018"/>
                  </a:lnTo>
                  <a:lnTo>
                    <a:pt x="376" y="2017"/>
                  </a:lnTo>
                  <a:lnTo>
                    <a:pt x="372" y="2015"/>
                  </a:lnTo>
                  <a:lnTo>
                    <a:pt x="371" y="2010"/>
                  </a:lnTo>
                  <a:lnTo>
                    <a:pt x="370" y="2005"/>
                  </a:lnTo>
                  <a:lnTo>
                    <a:pt x="370" y="2001"/>
                  </a:lnTo>
                  <a:lnTo>
                    <a:pt x="370" y="1998"/>
                  </a:lnTo>
                  <a:lnTo>
                    <a:pt x="371" y="1994"/>
                  </a:lnTo>
                  <a:lnTo>
                    <a:pt x="373" y="1991"/>
                  </a:lnTo>
                  <a:lnTo>
                    <a:pt x="376" y="1988"/>
                  </a:lnTo>
                  <a:lnTo>
                    <a:pt x="378" y="1987"/>
                  </a:lnTo>
                  <a:lnTo>
                    <a:pt x="383" y="1986"/>
                  </a:lnTo>
                  <a:lnTo>
                    <a:pt x="386" y="1985"/>
                  </a:lnTo>
                  <a:close/>
                  <a:moveTo>
                    <a:pt x="317" y="2101"/>
                  </a:moveTo>
                  <a:lnTo>
                    <a:pt x="317" y="2099"/>
                  </a:lnTo>
                  <a:lnTo>
                    <a:pt x="319" y="2098"/>
                  </a:lnTo>
                  <a:lnTo>
                    <a:pt x="320" y="2097"/>
                  </a:lnTo>
                  <a:lnTo>
                    <a:pt x="321" y="2097"/>
                  </a:lnTo>
                  <a:lnTo>
                    <a:pt x="323" y="2097"/>
                  </a:lnTo>
                  <a:lnTo>
                    <a:pt x="326" y="2100"/>
                  </a:lnTo>
                  <a:lnTo>
                    <a:pt x="328" y="2104"/>
                  </a:lnTo>
                  <a:lnTo>
                    <a:pt x="331" y="2106"/>
                  </a:lnTo>
                  <a:lnTo>
                    <a:pt x="333" y="2106"/>
                  </a:lnTo>
                  <a:lnTo>
                    <a:pt x="334" y="2102"/>
                  </a:lnTo>
                  <a:lnTo>
                    <a:pt x="335" y="2100"/>
                  </a:lnTo>
                  <a:lnTo>
                    <a:pt x="338" y="2098"/>
                  </a:lnTo>
                  <a:lnTo>
                    <a:pt x="339" y="2097"/>
                  </a:lnTo>
                  <a:lnTo>
                    <a:pt x="340" y="2097"/>
                  </a:lnTo>
                  <a:lnTo>
                    <a:pt x="341" y="2098"/>
                  </a:lnTo>
                  <a:lnTo>
                    <a:pt x="341" y="2100"/>
                  </a:lnTo>
                  <a:lnTo>
                    <a:pt x="341" y="2106"/>
                  </a:lnTo>
                  <a:lnTo>
                    <a:pt x="341" y="2112"/>
                  </a:lnTo>
                  <a:lnTo>
                    <a:pt x="340" y="2116"/>
                  </a:lnTo>
                  <a:lnTo>
                    <a:pt x="339" y="2118"/>
                  </a:lnTo>
                  <a:lnTo>
                    <a:pt x="338" y="2119"/>
                  </a:lnTo>
                  <a:lnTo>
                    <a:pt x="335" y="2120"/>
                  </a:lnTo>
                  <a:lnTo>
                    <a:pt x="332" y="2120"/>
                  </a:lnTo>
                  <a:lnTo>
                    <a:pt x="329" y="2119"/>
                  </a:lnTo>
                  <a:lnTo>
                    <a:pt x="326" y="2118"/>
                  </a:lnTo>
                  <a:lnTo>
                    <a:pt x="323" y="2114"/>
                  </a:lnTo>
                  <a:lnTo>
                    <a:pt x="320" y="2108"/>
                  </a:lnTo>
                  <a:lnTo>
                    <a:pt x="317" y="2101"/>
                  </a:lnTo>
                  <a:close/>
                  <a:moveTo>
                    <a:pt x="1834" y="1500"/>
                  </a:moveTo>
                  <a:lnTo>
                    <a:pt x="1832" y="1502"/>
                  </a:lnTo>
                  <a:lnTo>
                    <a:pt x="1828" y="1502"/>
                  </a:lnTo>
                  <a:lnTo>
                    <a:pt x="1826" y="1502"/>
                  </a:lnTo>
                  <a:lnTo>
                    <a:pt x="1824" y="1500"/>
                  </a:lnTo>
                  <a:lnTo>
                    <a:pt x="1824" y="1497"/>
                  </a:lnTo>
                  <a:lnTo>
                    <a:pt x="1824" y="1495"/>
                  </a:lnTo>
                  <a:lnTo>
                    <a:pt x="1826" y="1493"/>
                  </a:lnTo>
                  <a:lnTo>
                    <a:pt x="1828" y="1492"/>
                  </a:lnTo>
                  <a:lnTo>
                    <a:pt x="1837" y="1490"/>
                  </a:lnTo>
                  <a:lnTo>
                    <a:pt x="1843" y="1488"/>
                  </a:lnTo>
                  <a:lnTo>
                    <a:pt x="1846" y="1488"/>
                  </a:lnTo>
                  <a:lnTo>
                    <a:pt x="1850" y="1488"/>
                  </a:lnTo>
                  <a:lnTo>
                    <a:pt x="1852" y="1489"/>
                  </a:lnTo>
                  <a:lnTo>
                    <a:pt x="1853" y="1492"/>
                  </a:lnTo>
                  <a:lnTo>
                    <a:pt x="1853" y="1495"/>
                  </a:lnTo>
                  <a:lnTo>
                    <a:pt x="1851" y="1496"/>
                  </a:lnTo>
                  <a:lnTo>
                    <a:pt x="1849" y="1496"/>
                  </a:lnTo>
                  <a:lnTo>
                    <a:pt x="1846" y="1496"/>
                  </a:lnTo>
                  <a:lnTo>
                    <a:pt x="1840" y="1497"/>
                  </a:lnTo>
                  <a:lnTo>
                    <a:pt x="1834" y="1500"/>
                  </a:lnTo>
                  <a:close/>
                  <a:moveTo>
                    <a:pt x="1882" y="1475"/>
                  </a:moveTo>
                  <a:lnTo>
                    <a:pt x="1878" y="1477"/>
                  </a:lnTo>
                  <a:lnTo>
                    <a:pt x="1871" y="1480"/>
                  </a:lnTo>
                  <a:lnTo>
                    <a:pt x="1869" y="1480"/>
                  </a:lnTo>
                  <a:lnTo>
                    <a:pt x="1868" y="1480"/>
                  </a:lnTo>
                  <a:lnTo>
                    <a:pt x="1866" y="1478"/>
                  </a:lnTo>
                  <a:lnTo>
                    <a:pt x="1866" y="1477"/>
                  </a:lnTo>
                  <a:lnTo>
                    <a:pt x="1868" y="1474"/>
                  </a:lnTo>
                  <a:lnTo>
                    <a:pt x="1871" y="1470"/>
                  </a:lnTo>
                  <a:lnTo>
                    <a:pt x="1878" y="1468"/>
                  </a:lnTo>
                  <a:lnTo>
                    <a:pt x="1887" y="1464"/>
                  </a:lnTo>
                  <a:lnTo>
                    <a:pt x="1894" y="1463"/>
                  </a:lnTo>
                  <a:lnTo>
                    <a:pt x="1898" y="1463"/>
                  </a:lnTo>
                  <a:lnTo>
                    <a:pt x="1900" y="1465"/>
                  </a:lnTo>
                  <a:lnTo>
                    <a:pt x="1900" y="1469"/>
                  </a:lnTo>
                  <a:lnTo>
                    <a:pt x="1897" y="1471"/>
                  </a:lnTo>
                  <a:lnTo>
                    <a:pt x="1894" y="1473"/>
                  </a:lnTo>
                  <a:lnTo>
                    <a:pt x="1887" y="1474"/>
                  </a:lnTo>
                  <a:lnTo>
                    <a:pt x="1882" y="1475"/>
                  </a:lnTo>
                  <a:close/>
                  <a:moveTo>
                    <a:pt x="2931" y="788"/>
                  </a:moveTo>
                  <a:lnTo>
                    <a:pt x="2939" y="788"/>
                  </a:lnTo>
                  <a:lnTo>
                    <a:pt x="2946" y="788"/>
                  </a:lnTo>
                  <a:lnTo>
                    <a:pt x="2948" y="788"/>
                  </a:lnTo>
                  <a:lnTo>
                    <a:pt x="2952" y="786"/>
                  </a:lnTo>
                  <a:lnTo>
                    <a:pt x="2954" y="784"/>
                  </a:lnTo>
                  <a:lnTo>
                    <a:pt x="2956" y="782"/>
                  </a:lnTo>
                  <a:lnTo>
                    <a:pt x="2959" y="778"/>
                  </a:lnTo>
                  <a:lnTo>
                    <a:pt x="2961" y="777"/>
                  </a:lnTo>
                  <a:lnTo>
                    <a:pt x="2965" y="776"/>
                  </a:lnTo>
                  <a:lnTo>
                    <a:pt x="2968" y="776"/>
                  </a:lnTo>
                  <a:lnTo>
                    <a:pt x="2975" y="777"/>
                  </a:lnTo>
                  <a:lnTo>
                    <a:pt x="2981" y="778"/>
                  </a:lnTo>
                  <a:lnTo>
                    <a:pt x="2985" y="781"/>
                  </a:lnTo>
                  <a:lnTo>
                    <a:pt x="2986" y="783"/>
                  </a:lnTo>
                  <a:lnTo>
                    <a:pt x="2989" y="786"/>
                  </a:lnTo>
                  <a:lnTo>
                    <a:pt x="2990" y="788"/>
                  </a:lnTo>
                  <a:lnTo>
                    <a:pt x="2992" y="795"/>
                  </a:lnTo>
                  <a:lnTo>
                    <a:pt x="2993" y="802"/>
                  </a:lnTo>
                  <a:lnTo>
                    <a:pt x="2993" y="805"/>
                  </a:lnTo>
                  <a:lnTo>
                    <a:pt x="2992" y="807"/>
                  </a:lnTo>
                  <a:lnTo>
                    <a:pt x="2991" y="809"/>
                  </a:lnTo>
                  <a:lnTo>
                    <a:pt x="2989" y="810"/>
                  </a:lnTo>
                  <a:lnTo>
                    <a:pt x="2984" y="813"/>
                  </a:lnTo>
                  <a:lnTo>
                    <a:pt x="2979" y="814"/>
                  </a:lnTo>
                  <a:lnTo>
                    <a:pt x="2974" y="814"/>
                  </a:lnTo>
                  <a:lnTo>
                    <a:pt x="2970" y="812"/>
                  </a:lnTo>
                  <a:lnTo>
                    <a:pt x="2965" y="808"/>
                  </a:lnTo>
                  <a:lnTo>
                    <a:pt x="2961" y="805"/>
                  </a:lnTo>
                  <a:lnTo>
                    <a:pt x="2956" y="801"/>
                  </a:lnTo>
                  <a:lnTo>
                    <a:pt x="2954" y="800"/>
                  </a:lnTo>
                  <a:lnTo>
                    <a:pt x="2951" y="800"/>
                  </a:lnTo>
                  <a:lnTo>
                    <a:pt x="2948" y="801"/>
                  </a:lnTo>
                  <a:lnTo>
                    <a:pt x="2946" y="806"/>
                  </a:lnTo>
                  <a:lnTo>
                    <a:pt x="2945" y="812"/>
                  </a:lnTo>
                  <a:lnTo>
                    <a:pt x="2943" y="814"/>
                  </a:lnTo>
                  <a:lnTo>
                    <a:pt x="2942" y="815"/>
                  </a:lnTo>
                  <a:lnTo>
                    <a:pt x="2941" y="816"/>
                  </a:lnTo>
                  <a:lnTo>
                    <a:pt x="2939" y="816"/>
                  </a:lnTo>
                  <a:lnTo>
                    <a:pt x="2933" y="816"/>
                  </a:lnTo>
                  <a:lnTo>
                    <a:pt x="2927" y="815"/>
                  </a:lnTo>
                  <a:lnTo>
                    <a:pt x="2922" y="814"/>
                  </a:lnTo>
                  <a:lnTo>
                    <a:pt x="2917" y="813"/>
                  </a:lnTo>
                  <a:lnTo>
                    <a:pt x="2915" y="809"/>
                  </a:lnTo>
                  <a:lnTo>
                    <a:pt x="2914" y="807"/>
                  </a:lnTo>
                  <a:lnTo>
                    <a:pt x="2912" y="802"/>
                  </a:lnTo>
                  <a:lnTo>
                    <a:pt x="2914" y="799"/>
                  </a:lnTo>
                  <a:lnTo>
                    <a:pt x="2915" y="795"/>
                  </a:lnTo>
                  <a:lnTo>
                    <a:pt x="2917" y="793"/>
                  </a:lnTo>
                  <a:lnTo>
                    <a:pt x="2921" y="790"/>
                  </a:lnTo>
                  <a:lnTo>
                    <a:pt x="2924" y="788"/>
                  </a:lnTo>
                  <a:lnTo>
                    <a:pt x="2928" y="788"/>
                  </a:lnTo>
                  <a:lnTo>
                    <a:pt x="2931" y="78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天津"/>
            <p:cNvSpPr/>
            <p:nvPr/>
          </p:nvSpPr>
          <p:spPr bwMode="auto">
            <a:xfrm>
              <a:off x="6331028" y="3562536"/>
              <a:ext cx="114301" cy="190510"/>
            </a:xfrm>
            <a:custGeom>
              <a:avLst/>
              <a:gdLst>
                <a:gd name="T0" fmla="*/ 139 w 430"/>
                <a:gd name="T1" fmla="*/ 49 h 726"/>
                <a:gd name="T2" fmla="*/ 152 w 430"/>
                <a:gd name="T3" fmla="*/ 42 h 726"/>
                <a:gd name="T4" fmla="*/ 171 w 430"/>
                <a:gd name="T5" fmla="*/ 25 h 726"/>
                <a:gd name="T6" fmla="*/ 178 w 430"/>
                <a:gd name="T7" fmla="*/ 4 h 726"/>
                <a:gd name="T8" fmla="*/ 237 w 430"/>
                <a:gd name="T9" fmla="*/ 3 h 726"/>
                <a:gd name="T10" fmla="*/ 253 w 430"/>
                <a:gd name="T11" fmla="*/ 22 h 726"/>
                <a:gd name="T12" fmla="*/ 294 w 430"/>
                <a:gd name="T13" fmla="*/ 62 h 726"/>
                <a:gd name="T14" fmla="*/ 294 w 430"/>
                <a:gd name="T15" fmla="*/ 89 h 726"/>
                <a:gd name="T16" fmla="*/ 271 w 430"/>
                <a:gd name="T17" fmla="*/ 98 h 726"/>
                <a:gd name="T18" fmla="*/ 231 w 430"/>
                <a:gd name="T19" fmla="*/ 110 h 726"/>
                <a:gd name="T20" fmla="*/ 227 w 430"/>
                <a:gd name="T21" fmla="*/ 152 h 726"/>
                <a:gd name="T22" fmla="*/ 266 w 430"/>
                <a:gd name="T23" fmla="*/ 212 h 726"/>
                <a:gd name="T24" fmla="*/ 286 w 430"/>
                <a:gd name="T25" fmla="*/ 245 h 726"/>
                <a:gd name="T26" fmla="*/ 297 w 430"/>
                <a:gd name="T27" fmla="*/ 281 h 726"/>
                <a:gd name="T28" fmla="*/ 313 w 430"/>
                <a:gd name="T29" fmla="*/ 284 h 726"/>
                <a:gd name="T30" fmla="*/ 357 w 430"/>
                <a:gd name="T31" fmla="*/ 268 h 726"/>
                <a:gd name="T32" fmla="*/ 378 w 430"/>
                <a:gd name="T33" fmla="*/ 276 h 726"/>
                <a:gd name="T34" fmla="*/ 367 w 430"/>
                <a:gd name="T35" fmla="*/ 321 h 726"/>
                <a:gd name="T36" fmla="*/ 378 w 430"/>
                <a:gd name="T37" fmla="*/ 333 h 726"/>
                <a:gd name="T38" fmla="*/ 417 w 430"/>
                <a:gd name="T39" fmla="*/ 356 h 726"/>
                <a:gd name="T40" fmla="*/ 429 w 430"/>
                <a:gd name="T41" fmla="*/ 403 h 726"/>
                <a:gd name="T42" fmla="*/ 396 w 430"/>
                <a:gd name="T43" fmla="*/ 431 h 726"/>
                <a:gd name="T44" fmla="*/ 348 w 430"/>
                <a:gd name="T45" fmla="*/ 460 h 726"/>
                <a:gd name="T46" fmla="*/ 335 w 430"/>
                <a:gd name="T47" fmla="*/ 503 h 726"/>
                <a:gd name="T48" fmla="*/ 324 w 430"/>
                <a:gd name="T49" fmla="*/ 557 h 726"/>
                <a:gd name="T50" fmla="*/ 287 w 430"/>
                <a:gd name="T51" fmla="*/ 630 h 726"/>
                <a:gd name="T52" fmla="*/ 279 w 430"/>
                <a:gd name="T53" fmla="*/ 693 h 726"/>
                <a:gd name="T54" fmla="*/ 223 w 430"/>
                <a:gd name="T55" fmla="*/ 716 h 726"/>
                <a:gd name="T56" fmla="*/ 192 w 430"/>
                <a:gd name="T57" fmla="*/ 723 h 726"/>
                <a:gd name="T58" fmla="*/ 182 w 430"/>
                <a:gd name="T59" fmla="*/ 711 h 726"/>
                <a:gd name="T60" fmla="*/ 153 w 430"/>
                <a:gd name="T61" fmla="*/ 715 h 726"/>
                <a:gd name="T62" fmla="*/ 133 w 430"/>
                <a:gd name="T63" fmla="*/ 726 h 726"/>
                <a:gd name="T64" fmla="*/ 116 w 430"/>
                <a:gd name="T65" fmla="*/ 681 h 726"/>
                <a:gd name="T66" fmla="*/ 95 w 430"/>
                <a:gd name="T67" fmla="*/ 674 h 726"/>
                <a:gd name="T68" fmla="*/ 32 w 430"/>
                <a:gd name="T69" fmla="*/ 672 h 726"/>
                <a:gd name="T70" fmla="*/ 8 w 430"/>
                <a:gd name="T71" fmla="*/ 635 h 726"/>
                <a:gd name="T72" fmla="*/ 3 w 430"/>
                <a:gd name="T73" fmla="*/ 578 h 726"/>
                <a:gd name="T74" fmla="*/ 1 w 430"/>
                <a:gd name="T75" fmla="*/ 536 h 726"/>
                <a:gd name="T76" fmla="*/ 31 w 430"/>
                <a:gd name="T77" fmla="*/ 532 h 726"/>
                <a:gd name="T78" fmla="*/ 45 w 430"/>
                <a:gd name="T79" fmla="*/ 518 h 726"/>
                <a:gd name="T80" fmla="*/ 33 w 430"/>
                <a:gd name="T81" fmla="*/ 431 h 726"/>
                <a:gd name="T82" fmla="*/ 16 w 430"/>
                <a:gd name="T83" fmla="*/ 290 h 726"/>
                <a:gd name="T84" fmla="*/ 22 w 430"/>
                <a:gd name="T85" fmla="*/ 275 h 726"/>
                <a:gd name="T86" fmla="*/ 29 w 430"/>
                <a:gd name="T87" fmla="*/ 259 h 726"/>
                <a:gd name="T88" fmla="*/ 51 w 430"/>
                <a:gd name="T89" fmla="*/ 271 h 726"/>
                <a:gd name="T90" fmla="*/ 64 w 430"/>
                <a:gd name="T91" fmla="*/ 280 h 726"/>
                <a:gd name="T92" fmla="*/ 108 w 430"/>
                <a:gd name="T93" fmla="*/ 270 h 726"/>
                <a:gd name="T94" fmla="*/ 126 w 430"/>
                <a:gd name="T95" fmla="*/ 252 h 726"/>
                <a:gd name="T96" fmla="*/ 128 w 430"/>
                <a:gd name="T97" fmla="*/ 200 h 726"/>
                <a:gd name="T98" fmla="*/ 129 w 430"/>
                <a:gd name="T99" fmla="*/ 174 h 726"/>
                <a:gd name="T100" fmla="*/ 141 w 430"/>
                <a:gd name="T101" fmla="*/ 165 h 726"/>
                <a:gd name="T102" fmla="*/ 114 w 430"/>
                <a:gd name="T103" fmla="*/ 146 h 726"/>
                <a:gd name="T104" fmla="*/ 110 w 430"/>
                <a:gd name="T105" fmla="*/ 131 h 726"/>
                <a:gd name="T106" fmla="*/ 122 w 430"/>
                <a:gd name="T107" fmla="*/ 85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0" h="726">
                  <a:moveTo>
                    <a:pt x="119" y="67"/>
                  </a:moveTo>
                  <a:lnTo>
                    <a:pt x="126" y="63"/>
                  </a:lnTo>
                  <a:lnTo>
                    <a:pt x="132" y="60"/>
                  </a:lnTo>
                  <a:lnTo>
                    <a:pt x="136" y="55"/>
                  </a:lnTo>
                  <a:lnTo>
                    <a:pt x="139" y="49"/>
                  </a:lnTo>
                  <a:lnTo>
                    <a:pt x="141" y="47"/>
                  </a:lnTo>
                  <a:lnTo>
                    <a:pt x="142" y="44"/>
                  </a:lnTo>
                  <a:lnTo>
                    <a:pt x="145" y="43"/>
                  </a:lnTo>
                  <a:lnTo>
                    <a:pt x="148" y="43"/>
                  </a:lnTo>
                  <a:lnTo>
                    <a:pt x="152" y="42"/>
                  </a:lnTo>
                  <a:lnTo>
                    <a:pt x="155" y="41"/>
                  </a:lnTo>
                  <a:lnTo>
                    <a:pt x="160" y="38"/>
                  </a:lnTo>
                  <a:lnTo>
                    <a:pt x="165" y="35"/>
                  </a:lnTo>
                  <a:lnTo>
                    <a:pt x="168" y="30"/>
                  </a:lnTo>
                  <a:lnTo>
                    <a:pt x="171" y="25"/>
                  </a:lnTo>
                  <a:lnTo>
                    <a:pt x="171" y="20"/>
                  </a:lnTo>
                  <a:lnTo>
                    <a:pt x="172" y="15"/>
                  </a:lnTo>
                  <a:lnTo>
                    <a:pt x="172" y="10"/>
                  </a:lnTo>
                  <a:lnTo>
                    <a:pt x="174" y="6"/>
                  </a:lnTo>
                  <a:lnTo>
                    <a:pt x="178" y="4"/>
                  </a:lnTo>
                  <a:lnTo>
                    <a:pt x="184" y="3"/>
                  </a:lnTo>
                  <a:lnTo>
                    <a:pt x="201" y="1"/>
                  </a:lnTo>
                  <a:lnTo>
                    <a:pt x="221" y="0"/>
                  </a:lnTo>
                  <a:lnTo>
                    <a:pt x="230" y="0"/>
                  </a:lnTo>
                  <a:lnTo>
                    <a:pt x="237" y="3"/>
                  </a:lnTo>
                  <a:lnTo>
                    <a:pt x="241" y="4"/>
                  </a:lnTo>
                  <a:lnTo>
                    <a:pt x="245" y="6"/>
                  </a:lnTo>
                  <a:lnTo>
                    <a:pt x="247" y="10"/>
                  </a:lnTo>
                  <a:lnTo>
                    <a:pt x="249" y="13"/>
                  </a:lnTo>
                  <a:lnTo>
                    <a:pt x="253" y="22"/>
                  </a:lnTo>
                  <a:lnTo>
                    <a:pt x="258" y="29"/>
                  </a:lnTo>
                  <a:lnTo>
                    <a:pt x="264" y="36"/>
                  </a:lnTo>
                  <a:lnTo>
                    <a:pt x="271" y="43"/>
                  </a:lnTo>
                  <a:lnTo>
                    <a:pt x="284" y="54"/>
                  </a:lnTo>
                  <a:lnTo>
                    <a:pt x="294" y="62"/>
                  </a:lnTo>
                  <a:lnTo>
                    <a:pt x="298" y="67"/>
                  </a:lnTo>
                  <a:lnTo>
                    <a:pt x="300" y="72"/>
                  </a:lnTo>
                  <a:lnTo>
                    <a:pt x="300" y="78"/>
                  </a:lnTo>
                  <a:lnTo>
                    <a:pt x="298" y="83"/>
                  </a:lnTo>
                  <a:lnTo>
                    <a:pt x="294" y="89"/>
                  </a:lnTo>
                  <a:lnTo>
                    <a:pt x="289" y="94"/>
                  </a:lnTo>
                  <a:lnTo>
                    <a:pt x="285" y="95"/>
                  </a:lnTo>
                  <a:lnTo>
                    <a:pt x="281" y="97"/>
                  </a:lnTo>
                  <a:lnTo>
                    <a:pt x="277" y="98"/>
                  </a:lnTo>
                  <a:lnTo>
                    <a:pt x="271" y="98"/>
                  </a:lnTo>
                  <a:lnTo>
                    <a:pt x="261" y="98"/>
                  </a:lnTo>
                  <a:lnTo>
                    <a:pt x="252" y="99"/>
                  </a:lnTo>
                  <a:lnTo>
                    <a:pt x="243" y="101"/>
                  </a:lnTo>
                  <a:lnTo>
                    <a:pt x="236" y="105"/>
                  </a:lnTo>
                  <a:lnTo>
                    <a:pt x="231" y="110"/>
                  </a:lnTo>
                  <a:lnTo>
                    <a:pt x="227" y="116"/>
                  </a:lnTo>
                  <a:lnTo>
                    <a:pt x="224" y="124"/>
                  </a:lnTo>
                  <a:lnTo>
                    <a:pt x="224" y="133"/>
                  </a:lnTo>
                  <a:lnTo>
                    <a:pt x="224" y="143"/>
                  </a:lnTo>
                  <a:lnTo>
                    <a:pt x="227" y="152"/>
                  </a:lnTo>
                  <a:lnTo>
                    <a:pt x="230" y="161"/>
                  </a:lnTo>
                  <a:lnTo>
                    <a:pt x="235" y="169"/>
                  </a:lnTo>
                  <a:lnTo>
                    <a:pt x="246" y="183"/>
                  </a:lnTo>
                  <a:lnTo>
                    <a:pt x="255" y="198"/>
                  </a:lnTo>
                  <a:lnTo>
                    <a:pt x="266" y="212"/>
                  </a:lnTo>
                  <a:lnTo>
                    <a:pt x="274" y="223"/>
                  </a:lnTo>
                  <a:lnTo>
                    <a:pt x="279" y="227"/>
                  </a:lnTo>
                  <a:lnTo>
                    <a:pt x="283" y="233"/>
                  </a:lnTo>
                  <a:lnTo>
                    <a:pt x="285" y="239"/>
                  </a:lnTo>
                  <a:lnTo>
                    <a:pt x="286" y="245"/>
                  </a:lnTo>
                  <a:lnTo>
                    <a:pt x="287" y="258"/>
                  </a:lnTo>
                  <a:lnTo>
                    <a:pt x="290" y="269"/>
                  </a:lnTo>
                  <a:lnTo>
                    <a:pt x="291" y="274"/>
                  </a:lnTo>
                  <a:lnTo>
                    <a:pt x="293" y="277"/>
                  </a:lnTo>
                  <a:lnTo>
                    <a:pt x="297" y="281"/>
                  </a:lnTo>
                  <a:lnTo>
                    <a:pt x="302" y="284"/>
                  </a:lnTo>
                  <a:lnTo>
                    <a:pt x="304" y="286"/>
                  </a:lnTo>
                  <a:lnTo>
                    <a:pt x="306" y="286"/>
                  </a:lnTo>
                  <a:lnTo>
                    <a:pt x="310" y="286"/>
                  </a:lnTo>
                  <a:lnTo>
                    <a:pt x="313" y="284"/>
                  </a:lnTo>
                  <a:lnTo>
                    <a:pt x="321" y="281"/>
                  </a:lnTo>
                  <a:lnTo>
                    <a:pt x="330" y="277"/>
                  </a:lnTo>
                  <a:lnTo>
                    <a:pt x="338" y="274"/>
                  </a:lnTo>
                  <a:lnTo>
                    <a:pt x="348" y="270"/>
                  </a:lnTo>
                  <a:lnTo>
                    <a:pt x="357" y="268"/>
                  </a:lnTo>
                  <a:lnTo>
                    <a:pt x="367" y="266"/>
                  </a:lnTo>
                  <a:lnTo>
                    <a:pt x="372" y="268"/>
                  </a:lnTo>
                  <a:lnTo>
                    <a:pt x="374" y="270"/>
                  </a:lnTo>
                  <a:lnTo>
                    <a:pt x="376" y="272"/>
                  </a:lnTo>
                  <a:lnTo>
                    <a:pt x="378" y="276"/>
                  </a:lnTo>
                  <a:lnTo>
                    <a:pt x="378" y="284"/>
                  </a:lnTo>
                  <a:lnTo>
                    <a:pt x="375" y="293"/>
                  </a:lnTo>
                  <a:lnTo>
                    <a:pt x="372" y="303"/>
                  </a:lnTo>
                  <a:lnTo>
                    <a:pt x="369" y="313"/>
                  </a:lnTo>
                  <a:lnTo>
                    <a:pt x="367" y="321"/>
                  </a:lnTo>
                  <a:lnTo>
                    <a:pt x="367" y="327"/>
                  </a:lnTo>
                  <a:lnTo>
                    <a:pt x="368" y="331"/>
                  </a:lnTo>
                  <a:lnTo>
                    <a:pt x="371" y="332"/>
                  </a:lnTo>
                  <a:lnTo>
                    <a:pt x="373" y="333"/>
                  </a:lnTo>
                  <a:lnTo>
                    <a:pt x="378" y="333"/>
                  </a:lnTo>
                  <a:lnTo>
                    <a:pt x="382" y="334"/>
                  </a:lnTo>
                  <a:lnTo>
                    <a:pt x="390" y="337"/>
                  </a:lnTo>
                  <a:lnTo>
                    <a:pt x="398" y="340"/>
                  </a:lnTo>
                  <a:lnTo>
                    <a:pt x="407" y="347"/>
                  </a:lnTo>
                  <a:lnTo>
                    <a:pt x="417" y="356"/>
                  </a:lnTo>
                  <a:lnTo>
                    <a:pt x="423" y="365"/>
                  </a:lnTo>
                  <a:lnTo>
                    <a:pt x="428" y="375"/>
                  </a:lnTo>
                  <a:lnTo>
                    <a:pt x="430" y="384"/>
                  </a:lnTo>
                  <a:lnTo>
                    <a:pt x="430" y="394"/>
                  </a:lnTo>
                  <a:lnTo>
                    <a:pt x="429" y="403"/>
                  </a:lnTo>
                  <a:lnTo>
                    <a:pt x="428" y="414"/>
                  </a:lnTo>
                  <a:lnTo>
                    <a:pt x="424" y="423"/>
                  </a:lnTo>
                  <a:lnTo>
                    <a:pt x="416" y="425"/>
                  </a:lnTo>
                  <a:lnTo>
                    <a:pt x="405" y="427"/>
                  </a:lnTo>
                  <a:lnTo>
                    <a:pt x="396" y="431"/>
                  </a:lnTo>
                  <a:lnTo>
                    <a:pt x="385" y="434"/>
                  </a:lnTo>
                  <a:lnTo>
                    <a:pt x="375" y="439"/>
                  </a:lnTo>
                  <a:lnTo>
                    <a:pt x="366" y="445"/>
                  </a:lnTo>
                  <a:lnTo>
                    <a:pt x="356" y="452"/>
                  </a:lnTo>
                  <a:lnTo>
                    <a:pt x="348" y="460"/>
                  </a:lnTo>
                  <a:lnTo>
                    <a:pt x="341" y="467"/>
                  </a:lnTo>
                  <a:lnTo>
                    <a:pt x="337" y="476"/>
                  </a:lnTo>
                  <a:lnTo>
                    <a:pt x="335" y="483"/>
                  </a:lnTo>
                  <a:lnTo>
                    <a:pt x="334" y="489"/>
                  </a:lnTo>
                  <a:lnTo>
                    <a:pt x="335" y="503"/>
                  </a:lnTo>
                  <a:lnTo>
                    <a:pt x="336" y="518"/>
                  </a:lnTo>
                  <a:lnTo>
                    <a:pt x="335" y="527"/>
                  </a:lnTo>
                  <a:lnTo>
                    <a:pt x="332" y="536"/>
                  </a:lnTo>
                  <a:lnTo>
                    <a:pt x="329" y="546"/>
                  </a:lnTo>
                  <a:lnTo>
                    <a:pt x="324" y="557"/>
                  </a:lnTo>
                  <a:lnTo>
                    <a:pt x="312" y="577"/>
                  </a:lnTo>
                  <a:lnTo>
                    <a:pt x="300" y="598"/>
                  </a:lnTo>
                  <a:lnTo>
                    <a:pt x="294" y="609"/>
                  </a:lnTo>
                  <a:lnTo>
                    <a:pt x="291" y="620"/>
                  </a:lnTo>
                  <a:lnTo>
                    <a:pt x="287" y="630"/>
                  </a:lnTo>
                  <a:lnTo>
                    <a:pt x="285" y="640"/>
                  </a:lnTo>
                  <a:lnTo>
                    <a:pt x="283" y="659"/>
                  </a:lnTo>
                  <a:lnTo>
                    <a:pt x="280" y="677"/>
                  </a:lnTo>
                  <a:lnTo>
                    <a:pt x="280" y="686"/>
                  </a:lnTo>
                  <a:lnTo>
                    <a:pt x="279" y="693"/>
                  </a:lnTo>
                  <a:lnTo>
                    <a:pt x="267" y="697"/>
                  </a:lnTo>
                  <a:lnTo>
                    <a:pt x="255" y="700"/>
                  </a:lnTo>
                  <a:lnTo>
                    <a:pt x="245" y="705"/>
                  </a:lnTo>
                  <a:lnTo>
                    <a:pt x="236" y="709"/>
                  </a:lnTo>
                  <a:lnTo>
                    <a:pt x="223" y="716"/>
                  </a:lnTo>
                  <a:lnTo>
                    <a:pt x="210" y="722"/>
                  </a:lnTo>
                  <a:lnTo>
                    <a:pt x="203" y="724"/>
                  </a:lnTo>
                  <a:lnTo>
                    <a:pt x="197" y="724"/>
                  </a:lnTo>
                  <a:lnTo>
                    <a:pt x="195" y="724"/>
                  </a:lnTo>
                  <a:lnTo>
                    <a:pt x="192" y="723"/>
                  </a:lnTo>
                  <a:lnTo>
                    <a:pt x="190" y="722"/>
                  </a:lnTo>
                  <a:lnTo>
                    <a:pt x="189" y="719"/>
                  </a:lnTo>
                  <a:lnTo>
                    <a:pt x="186" y="716"/>
                  </a:lnTo>
                  <a:lnTo>
                    <a:pt x="184" y="713"/>
                  </a:lnTo>
                  <a:lnTo>
                    <a:pt x="182" y="711"/>
                  </a:lnTo>
                  <a:lnTo>
                    <a:pt x="179" y="710"/>
                  </a:lnTo>
                  <a:lnTo>
                    <a:pt x="173" y="709"/>
                  </a:lnTo>
                  <a:lnTo>
                    <a:pt x="166" y="709"/>
                  </a:lnTo>
                  <a:lnTo>
                    <a:pt x="160" y="711"/>
                  </a:lnTo>
                  <a:lnTo>
                    <a:pt x="153" y="715"/>
                  </a:lnTo>
                  <a:lnTo>
                    <a:pt x="147" y="719"/>
                  </a:lnTo>
                  <a:lnTo>
                    <a:pt x="141" y="724"/>
                  </a:lnTo>
                  <a:lnTo>
                    <a:pt x="139" y="725"/>
                  </a:lnTo>
                  <a:lnTo>
                    <a:pt x="135" y="726"/>
                  </a:lnTo>
                  <a:lnTo>
                    <a:pt x="133" y="726"/>
                  </a:lnTo>
                  <a:lnTo>
                    <a:pt x="130" y="725"/>
                  </a:lnTo>
                  <a:lnTo>
                    <a:pt x="127" y="722"/>
                  </a:lnTo>
                  <a:lnTo>
                    <a:pt x="124" y="716"/>
                  </a:lnTo>
                  <a:lnTo>
                    <a:pt x="120" y="699"/>
                  </a:lnTo>
                  <a:lnTo>
                    <a:pt x="116" y="681"/>
                  </a:lnTo>
                  <a:lnTo>
                    <a:pt x="115" y="679"/>
                  </a:lnTo>
                  <a:lnTo>
                    <a:pt x="113" y="677"/>
                  </a:lnTo>
                  <a:lnTo>
                    <a:pt x="109" y="675"/>
                  </a:lnTo>
                  <a:lnTo>
                    <a:pt x="105" y="674"/>
                  </a:lnTo>
                  <a:lnTo>
                    <a:pt x="95" y="674"/>
                  </a:lnTo>
                  <a:lnTo>
                    <a:pt x="82" y="674"/>
                  </a:lnTo>
                  <a:lnTo>
                    <a:pt x="67" y="675"/>
                  </a:lnTo>
                  <a:lnTo>
                    <a:pt x="54" y="675"/>
                  </a:lnTo>
                  <a:lnTo>
                    <a:pt x="42" y="674"/>
                  </a:lnTo>
                  <a:lnTo>
                    <a:pt x="32" y="672"/>
                  </a:lnTo>
                  <a:lnTo>
                    <a:pt x="25" y="667"/>
                  </a:lnTo>
                  <a:lnTo>
                    <a:pt x="19" y="661"/>
                  </a:lnTo>
                  <a:lnTo>
                    <a:pt x="14" y="653"/>
                  </a:lnTo>
                  <a:lnTo>
                    <a:pt x="10" y="644"/>
                  </a:lnTo>
                  <a:lnTo>
                    <a:pt x="8" y="635"/>
                  </a:lnTo>
                  <a:lnTo>
                    <a:pt x="6" y="625"/>
                  </a:lnTo>
                  <a:lnTo>
                    <a:pt x="4" y="615"/>
                  </a:lnTo>
                  <a:lnTo>
                    <a:pt x="4" y="605"/>
                  </a:lnTo>
                  <a:lnTo>
                    <a:pt x="3" y="591"/>
                  </a:lnTo>
                  <a:lnTo>
                    <a:pt x="3" y="578"/>
                  </a:lnTo>
                  <a:lnTo>
                    <a:pt x="2" y="565"/>
                  </a:lnTo>
                  <a:lnTo>
                    <a:pt x="1" y="554"/>
                  </a:lnTo>
                  <a:lnTo>
                    <a:pt x="0" y="545"/>
                  </a:lnTo>
                  <a:lnTo>
                    <a:pt x="0" y="539"/>
                  </a:lnTo>
                  <a:lnTo>
                    <a:pt x="1" y="536"/>
                  </a:lnTo>
                  <a:lnTo>
                    <a:pt x="3" y="534"/>
                  </a:lnTo>
                  <a:lnTo>
                    <a:pt x="6" y="533"/>
                  </a:lnTo>
                  <a:lnTo>
                    <a:pt x="10" y="533"/>
                  </a:lnTo>
                  <a:lnTo>
                    <a:pt x="20" y="532"/>
                  </a:lnTo>
                  <a:lnTo>
                    <a:pt x="31" y="532"/>
                  </a:lnTo>
                  <a:lnTo>
                    <a:pt x="34" y="530"/>
                  </a:lnTo>
                  <a:lnTo>
                    <a:pt x="38" y="529"/>
                  </a:lnTo>
                  <a:lnTo>
                    <a:pt x="41" y="528"/>
                  </a:lnTo>
                  <a:lnTo>
                    <a:pt x="44" y="524"/>
                  </a:lnTo>
                  <a:lnTo>
                    <a:pt x="45" y="518"/>
                  </a:lnTo>
                  <a:lnTo>
                    <a:pt x="45" y="509"/>
                  </a:lnTo>
                  <a:lnTo>
                    <a:pt x="44" y="498"/>
                  </a:lnTo>
                  <a:lnTo>
                    <a:pt x="42" y="486"/>
                  </a:lnTo>
                  <a:lnTo>
                    <a:pt x="38" y="459"/>
                  </a:lnTo>
                  <a:lnTo>
                    <a:pt x="33" y="431"/>
                  </a:lnTo>
                  <a:lnTo>
                    <a:pt x="29" y="394"/>
                  </a:lnTo>
                  <a:lnTo>
                    <a:pt x="26" y="357"/>
                  </a:lnTo>
                  <a:lnTo>
                    <a:pt x="21" y="324"/>
                  </a:lnTo>
                  <a:lnTo>
                    <a:pt x="16" y="297"/>
                  </a:lnTo>
                  <a:lnTo>
                    <a:pt x="16" y="290"/>
                  </a:lnTo>
                  <a:lnTo>
                    <a:pt x="16" y="284"/>
                  </a:lnTo>
                  <a:lnTo>
                    <a:pt x="17" y="281"/>
                  </a:lnTo>
                  <a:lnTo>
                    <a:pt x="19" y="278"/>
                  </a:lnTo>
                  <a:lnTo>
                    <a:pt x="20" y="277"/>
                  </a:lnTo>
                  <a:lnTo>
                    <a:pt x="22" y="275"/>
                  </a:lnTo>
                  <a:lnTo>
                    <a:pt x="23" y="271"/>
                  </a:lnTo>
                  <a:lnTo>
                    <a:pt x="23" y="268"/>
                  </a:lnTo>
                  <a:lnTo>
                    <a:pt x="25" y="265"/>
                  </a:lnTo>
                  <a:lnTo>
                    <a:pt x="26" y="261"/>
                  </a:lnTo>
                  <a:lnTo>
                    <a:pt x="29" y="259"/>
                  </a:lnTo>
                  <a:lnTo>
                    <a:pt x="36" y="258"/>
                  </a:lnTo>
                  <a:lnTo>
                    <a:pt x="41" y="259"/>
                  </a:lnTo>
                  <a:lnTo>
                    <a:pt x="45" y="262"/>
                  </a:lnTo>
                  <a:lnTo>
                    <a:pt x="47" y="265"/>
                  </a:lnTo>
                  <a:lnTo>
                    <a:pt x="51" y="271"/>
                  </a:lnTo>
                  <a:lnTo>
                    <a:pt x="52" y="275"/>
                  </a:lnTo>
                  <a:lnTo>
                    <a:pt x="54" y="276"/>
                  </a:lnTo>
                  <a:lnTo>
                    <a:pt x="57" y="278"/>
                  </a:lnTo>
                  <a:lnTo>
                    <a:pt x="58" y="278"/>
                  </a:lnTo>
                  <a:lnTo>
                    <a:pt x="64" y="280"/>
                  </a:lnTo>
                  <a:lnTo>
                    <a:pt x="70" y="278"/>
                  </a:lnTo>
                  <a:lnTo>
                    <a:pt x="80" y="276"/>
                  </a:lnTo>
                  <a:lnTo>
                    <a:pt x="94" y="274"/>
                  </a:lnTo>
                  <a:lnTo>
                    <a:pt x="101" y="272"/>
                  </a:lnTo>
                  <a:lnTo>
                    <a:pt x="108" y="270"/>
                  </a:lnTo>
                  <a:lnTo>
                    <a:pt x="114" y="268"/>
                  </a:lnTo>
                  <a:lnTo>
                    <a:pt x="117" y="265"/>
                  </a:lnTo>
                  <a:lnTo>
                    <a:pt x="121" y="262"/>
                  </a:lnTo>
                  <a:lnTo>
                    <a:pt x="123" y="257"/>
                  </a:lnTo>
                  <a:lnTo>
                    <a:pt x="126" y="252"/>
                  </a:lnTo>
                  <a:lnTo>
                    <a:pt x="128" y="247"/>
                  </a:lnTo>
                  <a:lnTo>
                    <a:pt x="130" y="236"/>
                  </a:lnTo>
                  <a:lnTo>
                    <a:pt x="130" y="225"/>
                  </a:lnTo>
                  <a:lnTo>
                    <a:pt x="129" y="213"/>
                  </a:lnTo>
                  <a:lnTo>
                    <a:pt x="128" y="200"/>
                  </a:lnTo>
                  <a:lnTo>
                    <a:pt x="126" y="188"/>
                  </a:lnTo>
                  <a:lnTo>
                    <a:pt x="126" y="180"/>
                  </a:lnTo>
                  <a:lnTo>
                    <a:pt x="126" y="177"/>
                  </a:lnTo>
                  <a:lnTo>
                    <a:pt x="127" y="175"/>
                  </a:lnTo>
                  <a:lnTo>
                    <a:pt x="129" y="174"/>
                  </a:lnTo>
                  <a:lnTo>
                    <a:pt x="132" y="171"/>
                  </a:lnTo>
                  <a:lnTo>
                    <a:pt x="138" y="169"/>
                  </a:lnTo>
                  <a:lnTo>
                    <a:pt x="141" y="168"/>
                  </a:lnTo>
                  <a:lnTo>
                    <a:pt x="142" y="167"/>
                  </a:lnTo>
                  <a:lnTo>
                    <a:pt x="141" y="165"/>
                  </a:lnTo>
                  <a:lnTo>
                    <a:pt x="138" y="162"/>
                  </a:lnTo>
                  <a:lnTo>
                    <a:pt x="134" y="160"/>
                  </a:lnTo>
                  <a:lnTo>
                    <a:pt x="124" y="154"/>
                  </a:lnTo>
                  <a:lnTo>
                    <a:pt x="116" y="149"/>
                  </a:lnTo>
                  <a:lnTo>
                    <a:pt x="114" y="146"/>
                  </a:lnTo>
                  <a:lnTo>
                    <a:pt x="111" y="144"/>
                  </a:lnTo>
                  <a:lnTo>
                    <a:pt x="110" y="142"/>
                  </a:lnTo>
                  <a:lnTo>
                    <a:pt x="110" y="138"/>
                  </a:lnTo>
                  <a:lnTo>
                    <a:pt x="110" y="133"/>
                  </a:lnTo>
                  <a:lnTo>
                    <a:pt x="110" y="131"/>
                  </a:lnTo>
                  <a:lnTo>
                    <a:pt x="114" y="123"/>
                  </a:lnTo>
                  <a:lnTo>
                    <a:pt x="121" y="104"/>
                  </a:lnTo>
                  <a:lnTo>
                    <a:pt x="122" y="97"/>
                  </a:lnTo>
                  <a:lnTo>
                    <a:pt x="122" y="91"/>
                  </a:lnTo>
                  <a:lnTo>
                    <a:pt x="122" y="85"/>
                  </a:lnTo>
                  <a:lnTo>
                    <a:pt x="121" y="79"/>
                  </a:lnTo>
                  <a:lnTo>
                    <a:pt x="120" y="70"/>
                  </a:lnTo>
                  <a:lnTo>
                    <a:pt x="119" y="6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北京"/>
            <p:cNvSpPr/>
            <p:nvPr/>
          </p:nvSpPr>
          <p:spPr bwMode="auto">
            <a:xfrm>
              <a:off x="6207201" y="3467281"/>
              <a:ext cx="171452" cy="190510"/>
            </a:xfrm>
            <a:custGeom>
              <a:avLst/>
              <a:gdLst>
                <a:gd name="T0" fmla="*/ 265 w 636"/>
                <a:gd name="T1" fmla="*/ 650 h 711"/>
                <a:gd name="T2" fmla="*/ 282 w 636"/>
                <a:gd name="T3" fmla="*/ 694 h 711"/>
                <a:gd name="T4" fmla="*/ 304 w 636"/>
                <a:gd name="T5" fmla="*/ 711 h 711"/>
                <a:gd name="T6" fmla="*/ 325 w 636"/>
                <a:gd name="T7" fmla="*/ 696 h 711"/>
                <a:gd name="T8" fmla="*/ 372 w 636"/>
                <a:gd name="T9" fmla="*/ 646 h 711"/>
                <a:gd name="T10" fmla="*/ 401 w 636"/>
                <a:gd name="T11" fmla="*/ 633 h 711"/>
                <a:gd name="T12" fmla="*/ 428 w 636"/>
                <a:gd name="T13" fmla="*/ 631 h 711"/>
                <a:gd name="T14" fmla="*/ 448 w 636"/>
                <a:gd name="T15" fmla="*/ 625 h 711"/>
                <a:gd name="T16" fmla="*/ 471 w 636"/>
                <a:gd name="T17" fmla="*/ 626 h 711"/>
                <a:gd name="T18" fmla="*/ 486 w 636"/>
                <a:gd name="T19" fmla="*/ 568 h 711"/>
                <a:gd name="T20" fmla="*/ 496 w 636"/>
                <a:gd name="T21" fmla="*/ 535 h 711"/>
                <a:gd name="T22" fmla="*/ 446 w 636"/>
                <a:gd name="T23" fmla="*/ 513 h 711"/>
                <a:gd name="T24" fmla="*/ 435 w 636"/>
                <a:gd name="T25" fmla="*/ 469 h 711"/>
                <a:gd name="T26" fmla="*/ 446 w 636"/>
                <a:gd name="T27" fmla="*/ 441 h 711"/>
                <a:gd name="T28" fmla="*/ 496 w 636"/>
                <a:gd name="T29" fmla="*/ 436 h 711"/>
                <a:gd name="T30" fmla="*/ 572 w 636"/>
                <a:gd name="T31" fmla="*/ 416 h 711"/>
                <a:gd name="T32" fmla="*/ 599 w 636"/>
                <a:gd name="T33" fmla="*/ 391 h 711"/>
                <a:gd name="T34" fmla="*/ 619 w 636"/>
                <a:gd name="T35" fmla="*/ 366 h 711"/>
                <a:gd name="T36" fmla="*/ 602 w 636"/>
                <a:gd name="T37" fmla="*/ 320 h 711"/>
                <a:gd name="T38" fmla="*/ 594 w 636"/>
                <a:gd name="T39" fmla="*/ 270 h 711"/>
                <a:gd name="T40" fmla="*/ 597 w 636"/>
                <a:gd name="T41" fmla="*/ 248 h 711"/>
                <a:gd name="T42" fmla="*/ 574 w 636"/>
                <a:gd name="T43" fmla="*/ 252 h 711"/>
                <a:gd name="T44" fmla="*/ 570 w 636"/>
                <a:gd name="T45" fmla="*/ 220 h 711"/>
                <a:gd name="T46" fmla="*/ 592 w 636"/>
                <a:gd name="T47" fmla="*/ 199 h 711"/>
                <a:gd name="T48" fmla="*/ 627 w 636"/>
                <a:gd name="T49" fmla="*/ 194 h 711"/>
                <a:gd name="T50" fmla="*/ 633 w 636"/>
                <a:gd name="T51" fmla="*/ 161 h 711"/>
                <a:gd name="T52" fmla="*/ 545 w 636"/>
                <a:gd name="T53" fmla="*/ 147 h 711"/>
                <a:gd name="T54" fmla="*/ 474 w 636"/>
                <a:gd name="T55" fmla="*/ 142 h 711"/>
                <a:gd name="T56" fmla="*/ 429 w 636"/>
                <a:gd name="T57" fmla="*/ 93 h 711"/>
                <a:gd name="T58" fmla="*/ 382 w 636"/>
                <a:gd name="T59" fmla="*/ 49 h 711"/>
                <a:gd name="T60" fmla="*/ 366 w 636"/>
                <a:gd name="T61" fmla="*/ 3 h 711"/>
                <a:gd name="T62" fmla="*/ 353 w 636"/>
                <a:gd name="T63" fmla="*/ 3 h 711"/>
                <a:gd name="T64" fmla="*/ 340 w 636"/>
                <a:gd name="T65" fmla="*/ 28 h 711"/>
                <a:gd name="T66" fmla="*/ 308 w 636"/>
                <a:gd name="T67" fmla="*/ 34 h 711"/>
                <a:gd name="T68" fmla="*/ 300 w 636"/>
                <a:gd name="T69" fmla="*/ 51 h 711"/>
                <a:gd name="T70" fmla="*/ 288 w 636"/>
                <a:gd name="T71" fmla="*/ 63 h 711"/>
                <a:gd name="T72" fmla="*/ 266 w 636"/>
                <a:gd name="T73" fmla="*/ 72 h 711"/>
                <a:gd name="T74" fmla="*/ 298 w 636"/>
                <a:gd name="T75" fmla="*/ 108 h 711"/>
                <a:gd name="T76" fmla="*/ 302 w 636"/>
                <a:gd name="T77" fmla="*/ 129 h 711"/>
                <a:gd name="T78" fmla="*/ 252 w 636"/>
                <a:gd name="T79" fmla="*/ 139 h 711"/>
                <a:gd name="T80" fmla="*/ 233 w 636"/>
                <a:gd name="T81" fmla="*/ 131 h 711"/>
                <a:gd name="T82" fmla="*/ 216 w 636"/>
                <a:gd name="T83" fmla="*/ 173 h 711"/>
                <a:gd name="T84" fmla="*/ 176 w 636"/>
                <a:gd name="T85" fmla="*/ 217 h 711"/>
                <a:gd name="T86" fmla="*/ 144 w 636"/>
                <a:gd name="T87" fmla="*/ 209 h 711"/>
                <a:gd name="T88" fmla="*/ 106 w 636"/>
                <a:gd name="T89" fmla="*/ 227 h 711"/>
                <a:gd name="T90" fmla="*/ 90 w 636"/>
                <a:gd name="T91" fmla="*/ 271 h 711"/>
                <a:gd name="T92" fmla="*/ 137 w 636"/>
                <a:gd name="T93" fmla="*/ 318 h 711"/>
                <a:gd name="T94" fmla="*/ 145 w 636"/>
                <a:gd name="T95" fmla="*/ 374 h 711"/>
                <a:gd name="T96" fmla="*/ 115 w 636"/>
                <a:gd name="T97" fmla="*/ 416 h 711"/>
                <a:gd name="T98" fmla="*/ 63 w 636"/>
                <a:gd name="T99" fmla="*/ 432 h 711"/>
                <a:gd name="T100" fmla="*/ 0 w 636"/>
                <a:gd name="T101" fmla="*/ 481 h 711"/>
                <a:gd name="T102" fmla="*/ 10 w 636"/>
                <a:gd name="T103" fmla="*/ 516 h 711"/>
                <a:gd name="T104" fmla="*/ 39 w 636"/>
                <a:gd name="T105" fmla="*/ 566 h 711"/>
                <a:gd name="T106" fmla="*/ 17 w 636"/>
                <a:gd name="T107" fmla="*/ 575 h 711"/>
                <a:gd name="T108" fmla="*/ 25 w 636"/>
                <a:gd name="T109" fmla="*/ 607 h 711"/>
                <a:gd name="T110" fmla="*/ 37 w 636"/>
                <a:gd name="T111" fmla="*/ 646 h 711"/>
                <a:gd name="T112" fmla="*/ 64 w 636"/>
                <a:gd name="T113" fmla="*/ 662 h 711"/>
                <a:gd name="T114" fmla="*/ 93 w 636"/>
                <a:gd name="T115" fmla="*/ 663 h 711"/>
                <a:gd name="T116" fmla="*/ 118 w 636"/>
                <a:gd name="T117" fmla="*/ 689 h 711"/>
                <a:gd name="T118" fmla="*/ 157 w 636"/>
                <a:gd name="T119" fmla="*/ 675 h 711"/>
                <a:gd name="T120" fmla="*/ 201 w 636"/>
                <a:gd name="T121" fmla="*/ 64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6" h="711">
                  <a:moveTo>
                    <a:pt x="237" y="646"/>
                  </a:moveTo>
                  <a:lnTo>
                    <a:pt x="245" y="646"/>
                  </a:lnTo>
                  <a:lnTo>
                    <a:pt x="252" y="646"/>
                  </a:lnTo>
                  <a:lnTo>
                    <a:pt x="257" y="646"/>
                  </a:lnTo>
                  <a:lnTo>
                    <a:pt x="262" y="648"/>
                  </a:lnTo>
                  <a:lnTo>
                    <a:pt x="265" y="650"/>
                  </a:lnTo>
                  <a:lnTo>
                    <a:pt x="268" y="655"/>
                  </a:lnTo>
                  <a:lnTo>
                    <a:pt x="270" y="659"/>
                  </a:lnTo>
                  <a:lnTo>
                    <a:pt x="272" y="668"/>
                  </a:lnTo>
                  <a:lnTo>
                    <a:pt x="275" y="678"/>
                  </a:lnTo>
                  <a:lnTo>
                    <a:pt x="279" y="689"/>
                  </a:lnTo>
                  <a:lnTo>
                    <a:pt x="282" y="694"/>
                  </a:lnTo>
                  <a:lnTo>
                    <a:pt x="285" y="699"/>
                  </a:lnTo>
                  <a:lnTo>
                    <a:pt x="289" y="703"/>
                  </a:lnTo>
                  <a:lnTo>
                    <a:pt x="291" y="706"/>
                  </a:lnTo>
                  <a:lnTo>
                    <a:pt x="296" y="708"/>
                  </a:lnTo>
                  <a:lnTo>
                    <a:pt x="300" y="709"/>
                  </a:lnTo>
                  <a:lnTo>
                    <a:pt x="304" y="711"/>
                  </a:lnTo>
                  <a:lnTo>
                    <a:pt x="308" y="711"/>
                  </a:lnTo>
                  <a:lnTo>
                    <a:pt x="312" y="711"/>
                  </a:lnTo>
                  <a:lnTo>
                    <a:pt x="315" y="708"/>
                  </a:lnTo>
                  <a:lnTo>
                    <a:pt x="319" y="707"/>
                  </a:lnTo>
                  <a:lnTo>
                    <a:pt x="321" y="703"/>
                  </a:lnTo>
                  <a:lnTo>
                    <a:pt x="325" y="696"/>
                  </a:lnTo>
                  <a:lnTo>
                    <a:pt x="331" y="689"/>
                  </a:lnTo>
                  <a:lnTo>
                    <a:pt x="337" y="681"/>
                  </a:lnTo>
                  <a:lnTo>
                    <a:pt x="344" y="675"/>
                  </a:lnTo>
                  <a:lnTo>
                    <a:pt x="354" y="664"/>
                  </a:lnTo>
                  <a:lnTo>
                    <a:pt x="364" y="655"/>
                  </a:lnTo>
                  <a:lnTo>
                    <a:pt x="372" y="646"/>
                  </a:lnTo>
                  <a:lnTo>
                    <a:pt x="379" y="639"/>
                  </a:lnTo>
                  <a:lnTo>
                    <a:pt x="383" y="637"/>
                  </a:lnTo>
                  <a:lnTo>
                    <a:pt x="386" y="635"/>
                  </a:lnTo>
                  <a:lnTo>
                    <a:pt x="390" y="633"/>
                  </a:lnTo>
                  <a:lnTo>
                    <a:pt x="394" y="633"/>
                  </a:lnTo>
                  <a:lnTo>
                    <a:pt x="401" y="633"/>
                  </a:lnTo>
                  <a:lnTo>
                    <a:pt x="409" y="636"/>
                  </a:lnTo>
                  <a:lnTo>
                    <a:pt x="413" y="637"/>
                  </a:lnTo>
                  <a:lnTo>
                    <a:pt x="416" y="637"/>
                  </a:lnTo>
                  <a:lnTo>
                    <a:pt x="420" y="636"/>
                  </a:lnTo>
                  <a:lnTo>
                    <a:pt x="422" y="636"/>
                  </a:lnTo>
                  <a:lnTo>
                    <a:pt x="428" y="631"/>
                  </a:lnTo>
                  <a:lnTo>
                    <a:pt x="434" y="625"/>
                  </a:lnTo>
                  <a:lnTo>
                    <a:pt x="436" y="623"/>
                  </a:lnTo>
                  <a:lnTo>
                    <a:pt x="439" y="621"/>
                  </a:lnTo>
                  <a:lnTo>
                    <a:pt x="441" y="621"/>
                  </a:lnTo>
                  <a:lnTo>
                    <a:pt x="444" y="621"/>
                  </a:lnTo>
                  <a:lnTo>
                    <a:pt x="448" y="625"/>
                  </a:lnTo>
                  <a:lnTo>
                    <a:pt x="453" y="631"/>
                  </a:lnTo>
                  <a:lnTo>
                    <a:pt x="457" y="632"/>
                  </a:lnTo>
                  <a:lnTo>
                    <a:pt x="460" y="633"/>
                  </a:lnTo>
                  <a:lnTo>
                    <a:pt x="464" y="632"/>
                  </a:lnTo>
                  <a:lnTo>
                    <a:pt x="467" y="630"/>
                  </a:lnTo>
                  <a:lnTo>
                    <a:pt x="471" y="626"/>
                  </a:lnTo>
                  <a:lnTo>
                    <a:pt x="474" y="621"/>
                  </a:lnTo>
                  <a:lnTo>
                    <a:pt x="477" y="615"/>
                  </a:lnTo>
                  <a:lnTo>
                    <a:pt x="478" y="608"/>
                  </a:lnTo>
                  <a:lnTo>
                    <a:pt x="479" y="593"/>
                  </a:lnTo>
                  <a:lnTo>
                    <a:pt x="482" y="580"/>
                  </a:lnTo>
                  <a:lnTo>
                    <a:pt x="486" y="568"/>
                  </a:lnTo>
                  <a:lnTo>
                    <a:pt x="492" y="556"/>
                  </a:lnTo>
                  <a:lnTo>
                    <a:pt x="499" y="547"/>
                  </a:lnTo>
                  <a:lnTo>
                    <a:pt x="503" y="542"/>
                  </a:lnTo>
                  <a:lnTo>
                    <a:pt x="503" y="539"/>
                  </a:lnTo>
                  <a:lnTo>
                    <a:pt x="501" y="537"/>
                  </a:lnTo>
                  <a:lnTo>
                    <a:pt x="496" y="535"/>
                  </a:lnTo>
                  <a:lnTo>
                    <a:pt x="489" y="532"/>
                  </a:lnTo>
                  <a:lnTo>
                    <a:pt x="478" y="528"/>
                  </a:lnTo>
                  <a:lnTo>
                    <a:pt x="467" y="524"/>
                  </a:lnTo>
                  <a:lnTo>
                    <a:pt x="458" y="519"/>
                  </a:lnTo>
                  <a:lnTo>
                    <a:pt x="449" y="516"/>
                  </a:lnTo>
                  <a:lnTo>
                    <a:pt x="446" y="513"/>
                  </a:lnTo>
                  <a:lnTo>
                    <a:pt x="442" y="509"/>
                  </a:lnTo>
                  <a:lnTo>
                    <a:pt x="440" y="504"/>
                  </a:lnTo>
                  <a:lnTo>
                    <a:pt x="438" y="499"/>
                  </a:lnTo>
                  <a:lnTo>
                    <a:pt x="435" y="488"/>
                  </a:lnTo>
                  <a:lnTo>
                    <a:pt x="435" y="479"/>
                  </a:lnTo>
                  <a:lnTo>
                    <a:pt x="435" y="469"/>
                  </a:lnTo>
                  <a:lnTo>
                    <a:pt x="434" y="460"/>
                  </a:lnTo>
                  <a:lnTo>
                    <a:pt x="434" y="455"/>
                  </a:lnTo>
                  <a:lnTo>
                    <a:pt x="435" y="450"/>
                  </a:lnTo>
                  <a:lnTo>
                    <a:pt x="436" y="447"/>
                  </a:lnTo>
                  <a:lnTo>
                    <a:pt x="440" y="444"/>
                  </a:lnTo>
                  <a:lnTo>
                    <a:pt x="446" y="441"/>
                  </a:lnTo>
                  <a:lnTo>
                    <a:pt x="454" y="436"/>
                  </a:lnTo>
                  <a:lnTo>
                    <a:pt x="460" y="435"/>
                  </a:lnTo>
                  <a:lnTo>
                    <a:pt x="465" y="434"/>
                  </a:lnTo>
                  <a:lnTo>
                    <a:pt x="472" y="434"/>
                  </a:lnTo>
                  <a:lnTo>
                    <a:pt x="480" y="435"/>
                  </a:lnTo>
                  <a:lnTo>
                    <a:pt x="496" y="436"/>
                  </a:lnTo>
                  <a:lnTo>
                    <a:pt x="510" y="435"/>
                  </a:lnTo>
                  <a:lnTo>
                    <a:pt x="523" y="432"/>
                  </a:lnTo>
                  <a:lnTo>
                    <a:pt x="534" y="428"/>
                  </a:lnTo>
                  <a:lnTo>
                    <a:pt x="546" y="423"/>
                  </a:lnTo>
                  <a:lnTo>
                    <a:pt x="559" y="419"/>
                  </a:lnTo>
                  <a:lnTo>
                    <a:pt x="572" y="416"/>
                  </a:lnTo>
                  <a:lnTo>
                    <a:pt x="583" y="410"/>
                  </a:lnTo>
                  <a:lnTo>
                    <a:pt x="589" y="404"/>
                  </a:lnTo>
                  <a:lnTo>
                    <a:pt x="592" y="397"/>
                  </a:lnTo>
                  <a:lnTo>
                    <a:pt x="593" y="394"/>
                  </a:lnTo>
                  <a:lnTo>
                    <a:pt x="596" y="392"/>
                  </a:lnTo>
                  <a:lnTo>
                    <a:pt x="599" y="391"/>
                  </a:lnTo>
                  <a:lnTo>
                    <a:pt x="604" y="390"/>
                  </a:lnTo>
                  <a:lnTo>
                    <a:pt x="612" y="388"/>
                  </a:lnTo>
                  <a:lnTo>
                    <a:pt x="617" y="386"/>
                  </a:lnTo>
                  <a:lnTo>
                    <a:pt x="619" y="381"/>
                  </a:lnTo>
                  <a:lnTo>
                    <a:pt x="619" y="374"/>
                  </a:lnTo>
                  <a:lnTo>
                    <a:pt x="619" y="366"/>
                  </a:lnTo>
                  <a:lnTo>
                    <a:pt x="619" y="358"/>
                  </a:lnTo>
                  <a:lnTo>
                    <a:pt x="617" y="348"/>
                  </a:lnTo>
                  <a:lnTo>
                    <a:pt x="615" y="341"/>
                  </a:lnTo>
                  <a:lnTo>
                    <a:pt x="614" y="334"/>
                  </a:lnTo>
                  <a:lnTo>
                    <a:pt x="611" y="330"/>
                  </a:lnTo>
                  <a:lnTo>
                    <a:pt x="602" y="320"/>
                  </a:lnTo>
                  <a:lnTo>
                    <a:pt x="592" y="306"/>
                  </a:lnTo>
                  <a:lnTo>
                    <a:pt x="589" y="299"/>
                  </a:lnTo>
                  <a:lnTo>
                    <a:pt x="586" y="293"/>
                  </a:lnTo>
                  <a:lnTo>
                    <a:pt x="584" y="287"/>
                  </a:lnTo>
                  <a:lnTo>
                    <a:pt x="583" y="281"/>
                  </a:lnTo>
                  <a:lnTo>
                    <a:pt x="594" y="270"/>
                  </a:lnTo>
                  <a:lnTo>
                    <a:pt x="606" y="260"/>
                  </a:lnTo>
                  <a:lnTo>
                    <a:pt x="606" y="257"/>
                  </a:lnTo>
                  <a:lnTo>
                    <a:pt x="605" y="254"/>
                  </a:lnTo>
                  <a:lnTo>
                    <a:pt x="603" y="252"/>
                  </a:lnTo>
                  <a:lnTo>
                    <a:pt x="600" y="249"/>
                  </a:lnTo>
                  <a:lnTo>
                    <a:pt x="597" y="248"/>
                  </a:lnTo>
                  <a:lnTo>
                    <a:pt x="593" y="248"/>
                  </a:lnTo>
                  <a:lnTo>
                    <a:pt x="589" y="249"/>
                  </a:lnTo>
                  <a:lnTo>
                    <a:pt x="585" y="252"/>
                  </a:lnTo>
                  <a:lnTo>
                    <a:pt x="580" y="253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48"/>
                  </a:lnTo>
                  <a:lnTo>
                    <a:pt x="570" y="245"/>
                  </a:lnTo>
                  <a:lnTo>
                    <a:pt x="568" y="239"/>
                  </a:lnTo>
                  <a:lnTo>
                    <a:pt x="568" y="233"/>
                  </a:lnTo>
                  <a:lnTo>
                    <a:pt x="568" y="227"/>
                  </a:lnTo>
                  <a:lnTo>
                    <a:pt x="570" y="220"/>
                  </a:lnTo>
                  <a:lnTo>
                    <a:pt x="573" y="215"/>
                  </a:lnTo>
                  <a:lnTo>
                    <a:pt x="575" y="210"/>
                  </a:lnTo>
                  <a:lnTo>
                    <a:pt x="579" y="205"/>
                  </a:lnTo>
                  <a:lnTo>
                    <a:pt x="584" y="203"/>
                  </a:lnTo>
                  <a:lnTo>
                    <a:pt x="589" y="201"/>
                  </a:lnTo>
                  <a:lnTo>
                    <a:pt x="592" y="199"/>
                  </a:lnTo>
                  <a:lnTo>
                    <a:pt x="597" y="198"/>
                  </a:lnTo>
                  <a:lnTo>
                    <a:pt x="606" y="198"/>
                  </a:lnTo>
                  <a:lnTo>
                    <a:pt x="615" y="198"/>
                  </a:lnTo>
                  <a:lnTo>
                    <a:pt x="619" y="197"/>
                  </a:lnTo>
                  <a:lnTo>
                    <a:pt x="623" y="196"/>
                  </a:lnTo>
                  <a:lnTo>
                    <a:pt x="627" y="194"/>
                  </a:lnTo>
                  <a:lnTo>
                    <a:pt x="629" y="191"/>
                  </a:lnTo>
                  <a:lnTo>
                    <a:pt x="633" y="184"/>
                  </a:lnTo>
                  <a:lnTo>
                    <a:pt x="635" y="177"/>
                  </a:lnTo>
                  <a:lnTo>
                    <a:pt x="636" y="171"/>
                  </a:lnTo>
                  <a:lnTo>
                    <a:pt x="635" y="165"/>
                  </a:lnTo>
                  <a:lnTo>
                    <a:pt x="633" y="161"/>
                  </a:lnTo>
                  <a:lnTo>
                    <a:pt x="629" y="158"/>
                  </a:lnTo>
                  <a:lnTo>
                    <a:pt x="623" y="154"/>
                  </a:lnTo>
                  <a:lnTo>
                    <a:pt x="615" y="152"/>
                  </a:lnTo>
                  <a:lnTo>
                    <a:pt x="592" y="148"/>
                  </a:lnTo>
                  <a:lnTo>
                    <a:pt x="567" y="147"/>
                  </a:lnTo>
                  <a:lnTo>
                    <a:pt x="545" y="147"/>
                  </a:lnTo>
                  <a:lnTo>
                    <a:pt x="530" y="147"/>
                  </a:lnTo>
                  <a:lnTo>
                    <a:pt x="518" y="150"/>
                  </a:lnTo>
                  <a:lnTo>
                    <a:pt x="508" y="151"/>
                  </a:lnTo>
                  <a:lnTo>
                    <a:pt x="498" y="150"/>
                  </a:lnTo>
                  <a:lnTo>
                    <a:pt x="486" y="147"/>
                  </a:lnTo>
                  <a:lnTo>
                    <a:pt x="474" y="142"/>
                  </a:lnTo>
                  <a:lnTo>
                    <a:pt x="464" y="135"/>
                  </a:lnTo>
                  <a:lnTo>
                    <a:pt x="454" y="127"/>
                  </a:lnTo>
                  <a:lnTo>
                    <a:pt x="448" y="117"/>
                  </a:lnTo>
                  <a:lnTo>
                    <a:pt x="442" y="109"/>
                  </a:lnTo>
                  <a:lnTo>
                    <a:pt x="436" y="101"/>
                  </a:lnTo>
                  <a:lnTo>
                    <a:pt x="429" y="93"/>
                  </a:lnTo>
                  <a:lnTo>
                    <a:pt x="422" y="87"/>
                  </a:lnTo>
                  <a:lnTo>
                    <a:pt x="413" y="79"/>
                  </a:lnTo>
                  <a:lnTo>
                    <a:pt x="404" y="73"/>
                  </a:lnTo>
                  <a:lnTo>
                    <a:pt x="396" y="66"/>
                  </a:lnTo>
                  <a:lnTo>
                    <a:pt x="388" y="58"/>
                  </a:lnTo>
                  <a:lnTo>
                    <a:pt x="382" y="49"/>
                  </a:lnTo>
                  <a:lnTo>
                    <a:pt x="377" y="40"/>
                  </a:lnTo>
                  <a:lnTo>
                    <a:pt x="373" y="31"/>
                  </a:lnTo>
                  <a:lnTo>
                    <a:pt x="371" y="21"/>
                  </a:lnTo>
                  <a:lnTo>
                    <a:pt x="370" y="13"/>
                  </a:lnTo>
                  <a:lnTo>
                    <a:pt x="367" y="6"/>
                  </a:lnTo>
                  <a:lnTo>
                    <a:pt x="366" y="3"/>
                  </a:lnTo>
                  <a:lnTo>
                    <a:pt x="364" y="1"/>
                  </a:lnTo>
                  <a:lnTo>
                    <a:pt x="361" y="0"/>
                  </a:lnTo>
                  <a:lnTo>
                    <a:pt x="359" y="0"/>
                  </a:lnTo>
                  <a:lnTo>
                    <a:pt x="357" y="0"/>
                  </a:lnTo>
                  <a:lnTo>
                    <a:pt x="354" y="1"/>
                  </a:lnTo>
                  <a:lnTo>
                    <a:pt x="353" y="3"/>
                  </a:lnTo>
                  <a:lnTo>
                    <a:pt x="352" y="6"/>
                  </a:lnTo>
                  <a:lnTo>
                    <a:pt x="350" y="10"/>
                  </a:lnTo>
                  <a:lnTo>
                    <a:pt x="348" y="16"/>
                  </a:lnTo>
                  <a:lnTo>
                    <a:pt x="346" y="22"/>
                  </a:lnTo>
                  <a:lnTo>
                    <a:pt x="342" y="27"/>
                  </a:lnTo>
                  <a:lnTo>
                    <a:pt x="340" y="28"/>
                  </a:lnTo>
                  <a:lnTo>
                    <a:pt x="337" y="30"/>
                  </a:lnTo>
                  <a:lnTo>
                    <a:pt x="332" y="31"/>
                  </a:lnTo>
                  <a:lnTo>
                    <a:pt x="325" y="31"/>
                  </a:lnTo>
                  <a:lnTo>
                    <a:pt x="318" y="32"/>
                  </a:lnTo>
                  <a:lnTo>
                    <a:pt x="313" y="32"/>
                  </a:lnTo>
                  <a:lnTo>
                    <a:pt x="308" y="34"/>
                  </a:lnTo>
                  <a:lnTo>
                    <a:pt x="304" y="35"/>
                  </a:lnTo>
                  <a:lnTo>
                    <a:pt x="303" y="38"/>
                  </a:lnTo>
                  <a:lnTo>
                    <a:pt x="301" y="40"/>
                  </a:lnTo>
                  <a:lnTo>
                    <a:pt x="301" y="44"/>
                  </a:lnTo>
                  <a:lnTo>
                    <a:pt x="301" y="47"/>
                  </a:lnTo>
                  <a:lnTo>
                    <a:pt x="300" y="51"/>
                  </a:lnTo>
                  <a:lnTo>
                    <a:pt x="300" y="53"/>
                  </a:lnTo>
                  <a:lnTo>
                    <a:pt x="297" y="57"/>
                  </a:lnTo>
                  <a:lnTo>
                    <a:pt x="296" y="59"/>
                  </a:lnTo>
                  <a:lnTo>
                    <a:pt x="294" y="62"/>
                  </a:lnTo>
                  <a:lnTo>
                    <a:pt x="290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76" y="63"/>
                  </a:lnTo>
                  <a:lnTo>
                    <a:pt x="270" y="65"/>
                  </a:lnTo>
                  <a:lnTo>
                    <a:pt x="269" y="68"/>
                  </a:lnTo>
                  <a:lnTo>
                    <a:pt x="266" y="70"/>
                  </a:lnTo>
                  <a:lnTo>
                    <a:pt x="266" y="72"/>
                  </a:lnTo>
                  <a:lnTo>
                    <a:pt x="268" y="76"/>
                  </a:lnTo>
                  <a:lnTo>
                    <a:pt x="272" y="84"/>
                  </a:lnTo>
                  <a:lnTo>
                    <a:pt x="279" y="93"/>
                  </a:lnTo>
                  <a:lnTo>
                    <a:pt x="287" y="101"/>
                  </a:lnTo>
                  <a:lnTo>
                    <a:pt x="295" y="106"/>
                  </a:lnTo>
                  <a:lnTo>
                    <a:pt x="298" y="108"/>
                  </a:lnTo>
                  <a:lnTo>
                    <a:pt x="301" y="112"/>
                  </a:lnTo>
                  <a:lnTo>
                    <a:pt x="303" y="116"/>
                  </a:lnTo>
                  <a:lnTo>
                    <a:pt x="304" y="120"/>
                  </a:lnTo>
                  <a:lnTo>
                    <a:pt x="306" y="123"/>
                  </a:lnTo>
                  <a:lnTo>
                    <a:pt x="304" y="127"/>
                  </a:lnTo>
                  <a:lnTo>
                    <a:pt x="302" y="129"/>
                  </a:lnTo>
                  <a:lnTo>
                    <a:pt x="300" y="131"/>
                  </a:lnTo>
                  <a:lnTo>
                    <a:pt x="282" y="132"/>
                  </a:lnTo>
                  <a:lnTo>
                    <a:pt x="268" y="136"/>
                  </a:lnTo>
                  <a:lnTo>
                    <a:pt x="262" y="138"/>
                  </a:lnTo>
                  <a:lnTo>
                    <a:pt x="255" y="139"/>
                  </a:lnTo>
                  <a:lnTo>
                    <a:pt x="252" y="139"/>
                  </a:lnTo>
                  <a:lnTo>
                    <a:pt x="249" y="138"/>
                  </a:lnTo>
                  <a:lnTo>
                    <a:pt x="245" y="136"/>
                  </a:lnTo>
                  <a:lnTo>
                    <a:pt x="243" y="134"/>
                  </a:lnTo>
                  <a:lnTo>
                    <a:pt x="238" y="129"/>
                  </a:lnTo>
                  <a:lnTo>
                    <a:pt x="234" y="128"/>
                  </a:lnTo>
                  <a:lnTo>
                    <a:pt x="233" y="131"/>
                  </a:lnTo>
                  <a:lnTo>
                    <a:pt x="232" y="138"/>
                  </a:lnTo>
                  <a:lnTo>
                    <a:pt x="232" y="146"/>
                  </a:lnTo>
                  <a:lnTo>
                    <a:pt x="230" y="153"/>
                  </a:lnTo>
                  <a:lnTo>
                    <a:pt x="227" y="159"/>
                  </a:lnTo>
                  <a:lnTo>
                    <a:pt x="222" y="165"/>
                  </a:lnTo>
                  <a:lnTo>
                    <a:pt x="216" y="173"/>
                  </a:lnTo>
                  <a:lnTo>
                    <a:pt x="212" y="183"/>
                  </a:lnTo>
                  <a:lnTo>
                    <a:pt x="205" y="194"/>
                  </a:lnTo>
                  <a:lnTo>
                    <a:pt x="194" y="205"/>
                  </a:lnTo>
                  <a:lnTo>
                    <a:pt x="187" y="211"/>
                  </a:lnTo>
                  <a:lnTo>
                    <a:pt x="181" y="215"/>
                  </a:lnTo>
                  <a:lnTo>
                    <a:pt x="176" y="217"/>
                  </a:lnTo>
                  <a:lnTo>
                    <a:pt x="170" y="219"/>
                  </a:lnTo>
                  <a:lnTo>
                    <a:pt x="165" y="219"/>
                  </a:lnTo>
                  <a:lnTo>
                    <a:pt x="161" y="217"/>
                  </a:lnTo>
                  <a:lnTo>
                    <a:pt x="156" y="215"/>
                  </a:lnTo>
                  <a:lnTo>
                    <a:pt x="150" y="211"/>
                  </a:lnTo>
                  <a:lnTo>
                    <a:pt x="144" y="209"/>
                  </a:lnTo>
                  <a:lnTo>
                    <a:pt x="138" y="209"/>
                  </a:lnTo>
                  <a:lnTo>
                    <a:pt x="132" y="210"/>
                  </a:lnTo>
                  <a:lnTo>
                    <a:pt x="125" y="213"/>
                  </a:lnTo>
                  <a:lnTo>
                    <a:pt x="118" y="216"/>
                  </a:lnTo>
                  <a:lnTo>
                    <a:pt x="112" y="221"/>
                  </a:lnTo>
                  <a:lnTo>
                    <a:pt x="106" y="227"/>
                  </a:lnTo>
                  <a:lnTo>
                    <a:pt x="101" y="232"/>
                  </a:lnTo>
                  <a:lnTo>
                    <a:pt x="98" y="239"/>
                  </a:lnTo>
                  <a:lnTo>
                    <a:pt x="94" y="246"/>
                  </a:lnTo>
                  <a:lnTo>
                    <a:pt x="93" y="254"/>
                  </a:lnTo>
                  <a:lnTo>
                    <a:pt x="92" y="262"/>
                  </a:lnTo>
                  <a:lnTo>
                    <a:pt x="90" y="271"/>
                  </a:lnTo>
                  <a:lnTo>
                    <a:pt x="92" y="278"/>
                  </a:lnTo>
                  <a:lnTo>
                    <a:pt x="94" y="285"/>
                  </a:lnTo>
                  <a:lnTo>
                    <a:pt x="99" y="290"/>
                  </a:lnTo>
                  <a:lnTo>
                    <a:pt x="112" y="301"/>
                  </a:lnTo>
                  <a:lnTo>
                    <a:pt x="130" y="312"/>
                  </a:lnTo>
                  <a:lnTo>
                    <a:pt x="137" y="318"/>
                  </a:lnTo>
                  <a:lnTo>
                    <a:pt x="142" y="323"/>
                  </a:lnTo>
                  <a:lnTo>
                    <a:pt x="145" y="328"/>
                  </a:lnTo>
                  <a:lnTo>
                    <a:pt x="148" y="337"/>
                  </a:lnTo>
                  <a:lnTo>
                    <a:pt x="149" y="349"/>
                  </a:lnTo>
                  <a:lnTo>
                    <a:pt x="148" y="362"/>
                  </a:lnTo>
                  <a:lnTo>
                    <a:pt x="145" y="374"/>
                  </a:lnTo>
                  <a:lnTo>
                    <a:pt x="142" y="386"/>
                  </a:lnTo>
                  <a:lnTo>
                    <a:pt x="137" y="396"/>
                  </a:lnTo>
                  <a:lnTo>
                    <a:pt x="132" y="404"/>
                  </a:lnTo>
                  <a:lnTo>
                    <a:pt x="126" y="409"/>
                  </a:lnTo>
                  <a:lnTo>
                    <a:pt x="121" y="413"/>
                  </a:lnTo>
                  <a:lnTo>
                    <a:pt x="115" y="416"/>
                  </a:lnTo>
                  <a:lnTo>
                    <a:pt x="111" y="417"/>
                  </a:lnTo>
                  <a:lnTo>
                    <a:pt x="104" y="417"/>
                  </a:lnTo>
                  <a:lnTo>
                    <a:pt x="95" y="418"/>
                  </a:lnTo>
                  <a:lnTo>
                    <a:pt x="87" y="421"/>
                  </a:lnTo>
                  <a:lnTo>
                    <a:pt x="76" y="424"/>
                  </a:lnTo>
                  <a:lnTo>
                    <a:pt x="63" y="432"/>
                  </a:lnTo>
                  <a:lnTo>
                    <a:pt x="44" y="443"/>
                  </a:lnTo>
                  <a:lnTo>
                    <a:pt x="26" y="456"/>
                  </a:lnTo>
                  <a:lnTo>
                    <a:pt x="11" y="466"/>
                  </a:lnTo>
                  <a:lnTo>
                    <a:pt x="6" y="470"/>
                  </a:lnTo>
                  <a:lnTo>
                    <a:pt x="2" y="475"/>
                  </a:lnTo>
                  <a:lnTo>
                    <a:pt x="0" y="481"/>
                  </a:lnTo>
                  <a:lnTo>
                    <a:pt x="0" y="486"/>
                  </a:lnTo>
                  <a:lnTo>
                    <a:pt x="0" y="492"/>
                  </a:lnTo>
                  <a:lnTo>
                    <a:pt x="0" y="497"/>
                  </a:lnTo>
                  <a:lnTo>
                    <a:pt x="1" y="501"/>
                  </a:lnTo>
                  <a:lnTo>
                    <a:pt x="4" y="506"/>
                  </a:lnTo>
                  <a:lnTo>
                    <a:pt x="10" y="516"/>
                  </a:lnTo>
                  <a:lnTo>
                    <a:pt x="19" y="528"/>
                  </a:lnTo>
                  <a:lnTo>
                    <a:pt x="29" y="539"/>
                  </a:lnTo>
                  <a:lnTo>
                    <a:pt x="35" y="549"/>
                  </a:lnTo>
                  <a:lnTo>
                    <a:pt x="38" y="557"/>
                  </a:lnTo>
                  <a:lnTo>
                    <a:pt x="41" y="563"/>
                  </a:lnTo>
                  <a:lnTo>
                    <a:pt x="39" y="566"/>
                  </a:lnTo>
                  <a:lnTo>
                    <a:pt x="39" y="567"/>
                  </a:lnTo>
                  <a:lnTo>
                    <a:pt x="37" y="569"/>
                  </a:lnTo>
                  <a:lnTo>
                    <a:pt x="33" y="569"/>
                  </a:lnTo>
                  <a:lnTo>
                    <a:pt x="25" y="570"/>
                  </a:lnTo>
                  <a:lnTo>
                    <a:pt x="19" y="574"/>
                  </a:lnTo>
                  <a:lnTo>
                    <a:pt x="17" y="575"/>
                  </a:lnTo>
                  <a:lnTo>
                    <a:pt x="14" y="577"/>
                  </a:lnTo>
                  <a:lnTo>
                    <a:pt x="13" y="581"/>
                  </a:lnTo>
                  <a:lnTo>
                    <a:pt x="13" y="585"/>
                  </a:lnTo>
                  <a:lnTo>
                    <a:pt x="17" y="593"/>
                  </a:lnTo>
                  <a:lnTo>
                    <a:pt x="22" y="602"/>
                  </a:lnTo>
                  <a:lnTo>
                    <a:pt x="25" y="607"/>
                  </a:lnTo>
                  <a:lnTo>
                    <a:pt x="29" y="611"/>
                  </a:lnTo>
                  <a:lnTo>
                    <a:pt x="30" y="615"/>
                  </a:lnTo>
                  <a:lnTo>
                    <a:pt x="31" y="620"/>
                  </a:lnTo>
                  <a:lnTo>
                    <a:pt x="33" y="631"/>
                  </a:lnTo>
                  <a:lnTo>
                    <a:pt x="35" y="642"/>
                  </a:lnTo>
                  <a:lnTo>
                    <a:pt x="37" y="646"/>
                  </a:lnTo>
                  <a:lnTo>
                    <a:pt x="39" y="651"/>
                  </a:lnTo>
                  <a:lnTo>
                    <a:pt x="42" y="655"/>
                  </a:lnTo>
                  <a:lnTo>
                    <a:pt x="45" y="658"/>
                  </a:lnTo>
                  <a:lnTo>
                    <a:pt x="50" y="659"/>
                  </a:lnTo>
                  <a:lnTo>
                    <a:pt x="57" y="661"/>
                  </a:lnTo>
                  <a:lnTo>
                    <a:pt x="64" y="662"/>
                  </a:lnTo>
                  <a:lnTo>
                    <a:pt x="71" y="662"/>
                  </a:lnTo>
                  <a:lnTo>
                    <a:pt x="79" y="661"/>
                  </a:lnTo>
                  <a:lnTo>
                    <a:pt x="86" y="659"/>
                  </a:lnTo>
                  <a:lnTo>
                    <a:pt x="88" y="661"/>
                  </a:lnTo>
                  <a:lnTo>
                    <a:pt x="90" y="662"/>
                  </a:lnTo>
                  <a:lnTo>
                    <a:pt x="93" y="663"/>
                  </a:lnTo>
                  <a:lnTo>
                    <a:pt x="95" y="667"/>
                  </a:lnTo>
                  <a:lnTo>
                    <a:pt x="99" y="671"/>
                  </a:lnTo>
                  <a:lnTo>
                    <a:pt x="102" y="677"/>
                  </a:lnTo>
                  <a:lnTo>
                    <a:pt x="107" y="682"/>
                  </a:lnTo>
                  <a:lnTo>
                    <a:pt x="112" y="687"/>
                  </a:lnTo>
                  <a:lnTo>
                    <a:pt x="118" y="689"/>
                  </a:lnTo>
                  <a:lnTo>
                    <a:pt x="123" y="689"/>
                  </a:lnTo>
                  <a:lnTo>
                    <a:pt x="128" y="689"/>
                  </a:lnTo>
                  <a:lnTo>
                    <a:pt x="134" y="688"/>
                  </a:lnTo>
                  <a:lnTo>
                    <a:pt x="144" y="683"/>
                  </a:lnTo>
                  <a:lnTo>
                    <a:pt x="150" y="680"/>
                  </a:lnTo>
                  <a:lnTo>
                    <a:pt x="157" y="675"/>
                  </a:lnTo>
                  <a:lnTo>
                    <a:pt x="163" y="669"/>
                  </a:lnTo>
                  <a:lnTo>
                    <a:pt x="171" y="663"/>
                  </a:lnTo>
                  <a:lnTo>
                    <a:pt x="180" y="657"/>
                  </a:lnTo>
                  <a:lnTo>
                    <a:pt x="187" y="654"/>
                  </a:lnTo>
                  <a:lnTo>
                    <a:pt x="194" y="650"/>
                  </a:lnTo>
                  <a:lnTo>
                    <a:pt x="201" y="649"/>
                  </a:lnTo>
                  <a:lnTo>
                    <a:pt x="213" y="648"/>
                  </a:lnTo>
                  <a:lnTo>
                    <a:pt x="225" y="646"/>
                  </a:lnTo>
                  <a:lnTo>
                    <a:pt x="237" y="64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河北"/>
            <p:cNvSpPr>
              <a:spLocks noEditPoints="1"/>
            </p:cNvSpPr>
            <p:nvPr/>
          </p:nvSpPr>
          <p:spPr bwMode="auto">
            <a:xfrm>
              <a:off x="6054799" y="3286297"/>
              <a:ext cx="542932" cy="762040"/>
            </a:xfrm>
            <a:custGeom>
              <a:avLst/>
              <a:gdLst>
                <a:gd name="T0" fmla="*/ 1177 w 2047"/>
                <a:gd name="T1" fmla="*/ 2101 h 2907"/>
                <a:gd name="T2" fmla="*/ 917 w 2047"/>
                <a:gd name="T3" fmla="*/ 2293 h 2907"/>
                <a:gd name="T4" fmla="*/ 781 w 2047"/>
                <a:gd name="T5" fmla="*/ 2510 h 2907"/>
                <a:gd name="T6" fmla="*/ 635 w 2047"/>
                <a:gd name="T7" fmla="*/ 2788 h 2907"/>
                <a:gd name="T8" fmla="*/ 608 w 2047"/>
                <a:gd name="T9" fmla="*/ 2863 h 2907"/>
                <a:gd name="T10" fmla="*/ 320 w 2047"/>
                <a:gd name="T11" fmla="*/ 2852 h 2907"/>
                <a:gd name="T12" fmla="*/ 104 w 2047"/>
                <a:gd name="T13" fmla="*/ 2796 h 2907"/>
                <a:gd name="T14" fmla="*/ 33 w 2047"/>
                <a:gd name="T15" fmla="*/ 2646 h 2907"/>
                <a:gd name="T16" fmla="*/ 117 w 2047"/>
                <a:gd name="T17" fmla="*/ 2466 h 2907"/>
                <a:gd name="T18" fmla="*/ 165 w 2047"/>
                <a:gd name="T19" fmla="*/ 2214 h 2907"/>
                <a:gd name="T20" fmla="*/ 105 w 2047"/>
                <a:gd name="T21" fmla="*/ 2031 h 2907"/>
                <a:gd name="T22" fmla="*/ 0 w 2047"/>
                <a:gd name="T23" fmla="*/ 1928 h 2907"/>
                <a:gd name="T24" fmla="*/ 98 w 2047"/>
                <a:gd name="T25" fmla="*/ 1761 h 2907"/>
                <a:gd name="T26" fmla="*/ 174 w 2047"/>
                <a:gd name="T27" fmla="*/ 1620 h 2907"/>
                <a:gd name="T28" fmla="*/ 299 w 2047"/>
                <a:gd name="T29" fmla="*/ 1564 h 2907"/>
                <a:gd name="T30" fmla="*/ 269 w 2047"/>
                <a:gd name="T31" fmla="*/ 1321 h 2907"/>
                <a:gd name="T32" fmla="*/ 108 w 2047"/>
                <a:gd name="T33" fmla="*/ 1206 h 2907"/>
                <a:gd name="T34" fmla="*/ 184 w 2047"/>
                <a:gd name="T35" fmla="*/ 1121 h 2907"/>
                <a:gd name="T36" fmla="*/ 221 w 2047"/>
                <a:gd name="T37" fmla="*/ 1036 h 2907"/>
                <a:gd name="T38" fmla="*/ 66 w 2047"/>
                <a:gd name="T39" fmla="*/ 735 h 2907"/>
                <a:gd name="T40" fmla="*/ 74 w 2047"/>
                <a:gd name="T41" fmla="*/ 586 h 2907"/>
                <a:gd name="T42" fmla="*/ 193 w 2047"/>
                <a:gd name="T43" fmla="*/ 354 h 2907"/>
                <a:gd name="T44" fmla="*/ 357 w 2047"/>
                <a:gd name="T45" fmla="*/ 247 h 2907"/>
                <a:gd name="T46" fmla="*/ 382 w 2047"/>
                <a:gd name="T47" fmla="*/ 482 h 2907"/>
                <a:gd name="T48" fmla="*/ 532 w 2047"/>
                <a:gd name="T49" fmla="*/ 449 h 2907"/>
                <a:gd name="T50" fmla="*/ 718 w 2047"/>
                <a:gd name="T51" fmla="*/ 374 h 2907"/>
                <a:gd name="T52" fmla="*/ 857 w 2047"/>
                <a:gd name="T53" fmla="*/ 311 h 2907"/>
                <a:gd name="T54" fmla="*/ 986 w 2047"/>
                <a:gd name="T55" fmla="*/ 214 h 2907"/>
                <a:gd name="T56" fmla="*/ 1058 w 2047"/>
                <a:gd name="T57" fmla="*/ 70 h 2907"/>
                <a:gd name="T58" fmla="*/ 1301 w 2047"/>
                <a:gd name="T59" fmla="*/ 12 h 2907"/>
                <a:gd name="T60" fmla="*/ 1397 w 2047"/>
                <a:gd name="T61" fmla="*/ 196 h 2907"/>
                <a:gd name="T62" fmla="*/ 1466 w 2047"/>
                <a:gd name="T63" fmla="*/ 341 h 2907"/>
                <a:gd name="T64" fmla="*/ 1475 w 2047"/>
                <a:gd name="T65" fmla="*/ 482 h 2907"/>
                <a:gd name="T66" fmla="*/ 1660 w 2047"/>
                <a:gd name="T67" fmla="*/ 518 h 2907"/>
                <a:gd name="T68" fmla="*/ 1700 w 2047"/>
                <a:gd name="T69" fmla="*/ 623 h 2907"/>
                <a:gd name="T70" fmla="*/ 1682 w 2047"/>
                <a:gd name="T71" fmla="*/ 752 h 2907"/>
                <a:gd name="T72" fmla="*/ 1863 w 2047"/>
                <a:gd name="T73" fmla="*/ 853 h 2907"/>
                <a:gd name="T74" fmla="*/ 2009 w 2047"/>
                <a:gd name="T75" fmla="*/ 1033 h 2907"/>
                <a:gd name="T76" fmla="*/ 1905 w 2047"/>
                <a:gd name="T77" fmla="*/ 1185 h 2907"/>
                <a:gd name="T78" fmla="*/ 1862 w 2047"/>
                <a:gd name="T79" fmla="*/ 1338 h 2907"/>
                <a:gd name="T80" fmla="*/ 1782 w 2047"/>
                <a:gd name="T81" fmla="*/ 1457 h 2907"/>
                <a:gd name="T82" fmla="*/ 1548 w 2047"/>
                <a:gd name="T83" fmla="*/ 1538 h 2907"/>
                <a:gd name="T84" fmla="*/ 1420 w 2047"/>
                <a:gd name="T85" fmla="*/ 1382 h 2907"/>
                <a:gd name="T86" fmla="*/ 1328 w 2047"/>
                <a:gd name="T87" fmla="*/ 1277 h 2907"/>
                <a:gd name="T88" fmla="*/ 1307 w 2047"/>
                <a:gd name="T89" fmla="*/ 1079 h 2907"/>
                <a:gd name="T90" fmla="*/ 1204 w 2047"/>
                <a:gd name="T91" fmla="*/ 957 h 2907"/>
                <a:gd name="T92" fmla="*/ 1233 w 2047"/>
                <a:gd name="T93" fmla="*/ 877 h 2907"/>
                <a:gd name="T94" fmla="*/ 968 w 2047"/>
                <a:gd name="T95" fmla="*/ 713 h 2907"/>
                <a:gd name="T96" fmla="*/ 888 w 2047"/>
                <a:gd name="T97" fmla="*/ 763 h 2907"/>
                <a:gd name="T98" fmla="*/ 831 w 2047"/>
                <a:gd name="T99" fmla="*/ 831 h 2907"/>
                <a:gd name="T100" fmla="*/ 690 w 2047"/>
                <a:gd name="T101" fmla="*/ 979 h 2907"/>
                <a:gd name="T102" fmla="*/ 597 w 2047"/>
                <a:gd name="T103" fmla="*/ 1192 h 2907"/>
                <a:gd name="T104" fmla="*/ 643 w 2047"/>
                <a:gd name="T105" fmla="*/ 1358 h 2907"/>
                <a:gd name="T106" fmla="*/ 843 w 2047"/>
                <a:gd name="T107" fmla="*/ 1346 h 2907"/>
                <a:gd name="T108" fmla="*/ 984 w 2047"/>
                <a:gd name="T109" fmla="*/ 1336 h 2907"/>
                <a:gd name="T110" fmla="*/ 1093 w 2047"/>
                <a:gd name="T111" fmla="*/ 1548 h 2907"/>
                <a:gd name="T112" fmla="*/ 1131 w 2047"/>
                <a:gd name="T113" fmla="*/ 1723 h 2907"/>
                <a:gd name="T114" fmla="*/ 1272 w 2047"/>
                <a:gd name="T115" fmla="*/ 1765 h 2907"/>
                <a:gd name="T116" fmla="*/ 1390 w 2047"/>
                <a:gd name="T117" fmla="*/ 1918 h 2907"/>
                <a:gd name="T118" fmla="*/ 1163 w 2047"/>
                <a:gd name="T119" fmla="*/ 1195 h 2907"/>
                <a:gd name="T120" fmla="*/ 1107 w 2047"/>
                <a:gd name="T121" fmla="*/ 1329 h 2907"/>
                <a:gd name="T122" fmla="*/ 1033 w 2047"/>
                <a:gd name="T123" fmla="*/ 1188 h 2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7" h="2907">
                  <a:moveTo>
                    <a:pt x="1422" y="1913"/>
                  </a:moveTo>
                  <a:lnTo>
                    <a:pt x="1422" y="1915"/>
                  </a:lnTo>
                  <a:lnTo>
                    <a:pt x="1421" y="1916"/>
                  </a:lnTo>
                  <a:lnTo>
                    <a:pt x="1422" y="1922"/>
                  </a:lnTo>
                  <a:lnTo>
                    <a:pt x="1421" y="1928"/>
                  </a:lnTo>
                  <a:lnTo>
                    <a:pt x="1421" y="1935"/>
                  </a:lnTo>
                  <a:lnTo>
                    <a:pt x="1418" y="1942"/>
                  </a:lnTo>
                  <a:lnTo>
                    <a:pt x="1416" y="1949"/>
                  </a:lnTo>
                  <a:lnTo>
                    <a:pt x="1411" y="1956"/>
                  </a:lnTo>
                  <a:lnTo>
                    <a:pt x="1405" y="1963"/>
                  </a:lnTo>
                  <a:lnTo>
                    <a:pt x="1397" y="1968"/>
                  </a:lnTo>
                  <a:lnTo>
                    <a:pt x="1384" y="1976"/>
                  </a:lnTo>
                  <a:lnTo>
                    <a:pt x="1371" y="1986"/>
                  </a:lnTo>
                  <a:lnTo>
                    <a:pt x="1360" y="1995"/>
                  </a:lnTo>
                  <a:lnTo>
                    <a:pt x="1352" y="2006"/>
                  </a:lnTo>
                  <a:lnTo>
                    <a:pt x="1345" y="2023"/>
                  </a:lnTo>
                  <a:lnTo>
                    <a:pt x="1339" y="2039"/>
                  </a:lnTo>
                  <a:lnTo>
                    <a:pt x="1333" y="2058"/>
                  </a:lnTo>
                  <a:lnTo>
                    <a:pt x="1327" y="2071"/>
                  </a:lnTo>
                  <a:lnTo>
                    <a:pt x="1322" y="2074"/>
                  </a:lnTo>
                  <a:lnTo>
                    <a:pt x="1316" y="2076"/>
                  </a:lnTo>
                  <a:lnTo>
                    <a:pt x="1309" y="2077"/>
                  </a:lnTo>
                  <a:lnTo>
                    <a:pt x="1301" y="2080"/>
                  </a:lnTo>
                  <a:lnTo>
                    <a:pt x="1288" y="2082"/>
                  </a:lnTo>
                  <a:lnTo>
                    <a:pt x="1270" y="2085"/>
                  </a:lnTo>
                  <a:lnTo>
                    <a:pt x="1251" y="2087"/>
                  </a:lnTo>
                  <a:lnTo>
                    <a:pt x="1234" y="2089"/>
                  </a:lnTo>
                  <a:lnTo>
                    <a:pt x="1220" y="2092"/>
                  </a:lnTo>
                  <a:lnTo>
                    <a:pt x="1204" y="2095"/>
                  </a:lnTo>
                  <a:lnTo>
                    <a:pt x="1190" y="2099"/>
                  </a:lnTo>
                  <a:lnTo>
                    <a:pt x="1177" y="2101"/>
                  </a:lnTo>
                  <a:lnTo>
                    <a:pt x="1149" y="2104"/>
                  </a:lnTo>
                  <a:lnTo>
                    <a:pt x="1126" y="2105"/>
                  </a:lnTo>
                  <a:lnTo>
                    <a:pt x="1116" y="2108"/>
                  </a:lnTo>
                  <a:lnTo>
                    <a:pt x="1107" y="2113"/>
                  </a:lnTo>
                  <a:lnTo>
                    <a:pt x="1102" y="2117"/>
                  </a:lnTo>
                  <a:lnTo>
                    <a:pt x="1099" y="2121"/>
                  </a:lnTo>
                  <a:lnTo>
                    <a:pt x="1094" y="2126"/>
                  </a:lnTo>
                  <a:lnTo>
                    <a:pt x="1090" y="2133"/>
                  </a:lnTo>
                  <a:lnTo>
                    <a:pt x="1076" y="2161"/>
                  </a:lnTo>
                  <a:lnTo>
                    <a:pt x="1063" y="2184"/>
                  </a:lnTo>
                  <a:lnTo>
                    <a:pt x="1056" y="2195"/>
                  </a:lnTo>
                  <a:lnTo>
                    <a:pt x="1049" y="2206"/>
                  </a:lnTo>
                  <a:lnTo>
                    <a:pt x="1039" y="2215"/>
                  </a:lnTo>
                  <a:lnTo>
                    <a:pt x="1030" y="2224"/>
                  </a:lnTo>
                  <a:lnTo>
                    <a:pt x="1011" y="2238"/>
                  </a:lnTo>
                  <a:lnTo>
                    <a:pt x="998" y="2249"/>
                  </a:lnTo>
                  <a:lnTo>
                    <a:pt x="990" y="2252"/>
                  </a:lnTo>
                  <a:lnTo>
                    <a:pt x="984" y="2253"/>
                  </a:lnTo>
                  <a:lnTo>
                    <a:pt x="977" y="2253"/>
                  </a:lnTo>
                  <a:lnTo>
                    <a:pt x="969" y="2250"/>
                  </a:lnTo>
                  <a:lnTo>
                    <a:pt x="961" y="2247"/>
                  </a:lnTo>
                  <a:lnTo>
                    <a:pt x="954" y="2245"/>
                  </a:lnTo>
                  <a:lnTo>
                    <a:pt x="948" y="2245"/>
                  </a:lnTo>
                  <a:lnTo>
                    <a:pt x="942" y="2246"/>
                  </a:lnTo>
                  <a:lnTo>
                    <a:pt x="936" y="2251"/>
                  </a:lnTo>
                  <a:lnTo>
                    <a:pt x="931" y="2257"/>
                  </a:lnTo>
                  <a:lnTo>
                    <a:pt x="926" y="2265"/>
                  </a:lnTo>
                  <a:lnTo>
                    <a:pt x="920" y="2277"/>
                  </a:lnTo>
                  <a:lnTo>
                    <a:pt x="918" y="2283"/>
                  </a:lnTo>
                  <a:lnTo>
                    <a:pt x="917" y="2288"/>
                  </a:lnTo>
                  <a:lnTo>
                    <a:pt x="917" y="2293"/>
                  </a:lnTo>
                  <a:lnTo>
                    <a:pt x="918" y="2297"/>
                  </a:lnTo>
                  <a:lnTo>
                    <a:pt x="920" y="2303"/>
                  </a:lnTo>
                  <a:lnTo>
                    <a:pt x="924" y="2308"/>
                  </a:lnTo>
                  <a:lnTo>
                    <a:pt x="926" y="2312"/>
                  </a:lnTo>
                  <a:lnTo>
                    <a:pt x="927" y="2315"/>
                  </a:lnTo>
                  <a:lnTo>
                    <a:pt x="927" y="2316"/>
                  </a:lnTo>
                  <a:lnTo>
                    <a:pt x="926" y="2319"/>
                  </a:lnTo>
                  <a:lnTo>
                    <a:pt x="924" y="2321"/>
                  </a:lnTo>
                  <a:lnTo>
                    <a:pt x="919" y="2323"/>
                  </a:lnTo>
                  <a:lnTo>
                    <a:pt x="914" y="2326"/>
                  </a:lnTo>
                  <a:lnTo>
                    <a:pt x="911" y="2328"/>
                  </a:lnTo>
                  <a:lnTo>
                    <a:pt x="906" y="2329"/>
                  </a:lnTo>
                  <a:lnTo>
                    <a:pt x="901" y="2329"/>
                  </a:lnTo>
                  <a:lnTo>
                    <a:pt x="894" y="2329"/>
                  </a:lnTo>
                  <a:lnTo>
                    <a:pt x="886" y="2328"/>
                  </a:lnTo>
                  <a:lnTo>
                    <a:pt x="879" y="2327"/>
                  </a:lnTo>
                  <a:lnTo>
                    <a:pt x="870" y="2328"/>
                  </a:lnTo>
                  <a:lnTo>
                    <a:pt x="867" y="2331"/>
                  </a:lnTo>
                  <a:lnTo>
                    <a:pt x="863" y="2333"/>
                  </a:lnTo>
                  <a:lnTo>
                    <a:pt x="858" y="2336"/>
                  </a:lnTo>
                  <a:lnTo>
                    <a:pt x="855" y="2341"/>
                  </a:lnTo>
                  <a:lnTo>
                    <a:pt x="847" y="2352"/>
                  </a:lnTo>
                  <a:lnTo>
                    <a:pt x="838" y="2366"/>
                  </a:lnTo>
                  <a:lnTo>
                    <a:pt x="829" y="2382"/>
                  </a:lnTo>
                  <a:lnTo>
                    <a:pt x="820" y="2401"/>
                  </a:lnTo>
                  <a:lnTo>
                    <a:pt x="812" y="2423"/>
                  </a:lnTo>
                  <a:lnTo>
                    <a:pt x="806" y="2446"/>
                  </a:lnTo>
                  <a:lnTo>
                    <a:pt x="800" y="2467"/>
                  </a:lnTo>
                  <a:lnTo>
                    <a:pt x="795" y="2486"/>
                  </a:lnTo>
                  <a:lnTo>
                    <a:pt x="788" y="2498"/>
                  </a:lnTo>
                  <a:lnTo>
                    <a:pt x="781" y="2510"/>
                  </a:lnTo>
                  <a:lnTo>
                    <a:pt x="775" y="2522"/>
                  </a:lnTo>
                  <a:lnTo>
                    <a:pt x="769" y="2533"/>
                  </a:lnTo>
                  <a:lnTo>
                    <a:pt x="765" y="2547"/>
                  </a:lnTo>
                  <a:lnTo>
                    <a:pt x="760" y="2560"/>
                  </a:lnTo>
                  <a:lnTo>
                    <a:pt x="757" y="2571"/>
                  </a:lnTo>
                  <a:lnTo>
                    <a:pt x="755" y="2578"/>
                  </a:lnTo>
                  <a:lnTo>
                    <a:pt x="743" y="2586"/>
                  </a:lnTo>
                  <a:lnTo>
                    <a:pt x="729" y="2594"/>
                  </a:lnTo>
                  <a:lnTo>
                    <a:pt x="712" y="2604"/>
                  </a:lnTo>
                  <a:lnTo>
                    <a:pt x="694" y="2613"/>
                  </a:lnTo>
                  <a:lnTo>
                    <a:pt x="691" y="2616"/>
                  </a:lnTo>
                  <a:lnTo>
                    <a:pt x="688" y="2619"/>
                  </a:lnTo>
                  <a:lnTo>
                    <a:pt x="686" y="2623"/>
                  </a:lnTo>
                  <a:lnTo>
                    <a:pt x="684" y="2627"/>
                  </a:lnTo>
                  <a:lnTo>
                    <a:pt x="680" y="2635"/>
                  </a:lnTo>
                  <a:lnTo>
                    <a:pt x="674" y="2642"/>
                  </a:lnTo>
                  <a:lnTo>
                    <a:pt x="668" y="2653"/>
                  </a:lnTo>
                  <a:lnTo>
                    <a:pt x="661" y="2662"/>
                  </a:lnTo>
                  <a:lnTo>
                    <a:pt x="653" y="2674"/>
                  </a:lnTo>
                  <a:lnTo>
                    <a:pt x="641" y="2692"/>
                  </a:lnTo>
                  <a:lnTo>
                    <a:pt x="635" y="2706"/>
                  </a:lnTo>
                  <a:lnTo>
                    <a:pt x="629" y="2723"/>
                  </a:lnTo>
                  <a:lnTo>
                    <a:pt x="625" y="2730"/>
                  </a:lnTo>
                  <a:lnTo>
                    <a:pt x="624" y="2736"/>
                  </a:lnTo>
                  <a:lnTo>
                    <a:pt x="623" y="2742"/>
                  </a:lnTo>
                  <a:lnTo>
                    <a:pt x="623" y="2745"/>
                  </a:lnTo>
                  <a:lnTo>
                    <a:pt x="625" y="2754"/>
                  </a:lnTo>
                  <a:lnTo>
                    <a:pt x="628" y="2763"/>
                  </a:lnTo>
                  <a:lnTo>
                    <a:pt x="630" y="2774"/>
                  </a:lnTo>
                  <a:lnTo>
                    <a:pt x="634" y="2785"/>
                  </a:lnTo>
                  <a:lnTo>
                    <a:pt x="635" y="2788"/>
                  </a:lnTo>
                  <a:lnTo>
                    <a:pt x="637" y="2791"/>
                  </a:lnTo>
                  <a:lnTo>
                    <a:pt x="641" y="2793"/>
                  </a:lnTo>
                  <a:lnTo>
                    <a:pt x="644" y="2794"/>
                  </a:lnTo>
                  <a:lnTo>
                    <a:pt x="653" y="2798"/>
                  </a:lnTo>
                  <a:lnTo>
                    <a:pt x="662" y="2801"/>
                  </a:lnTo>
                  <a:lnTo>
                    <a:pt x="668" y="2805"/>
                  </a:lnTo>
                  <a:lnTo>
                    <a:pt x="673" y="2810"/>
                  </a:lnTo>
                  <a:lnTo>
                    <a:pt x="678" y="2815"/>
                  </a:lnTo>
                  <a:lnTo>
                    <a:pt x="681" y="2820"/>
                  </a:lnTo>
                  <a:lnTo>
                    <a:pt x="687" y="2832"/>
                  </a:lnTo>
                  <a:lnTo>
                    <a:pt x="692" y="2843"/>
                  </a:lnTo>
                  <a:lnTo>
                    <a:pt x="697" y="2858"/>
                  </a:lnTo>
                  <a:lnTo>
                    <a:pt x="700" y="2869"/>
                  </a:lnTo>
                  <a:lnTo>
                    <a:pt x="700" y="2873"/>
                  </a:lnTo>
                  <a:lnTo>
                    <a:pt x="698" y="2875"/>
                  </a:lnTo>
                  <a:lnTo>
                    <a:pt x="694" y="2878"/>
                  </a:lnTo>
                  <a:lnTo>
                    <a:pt x="688" y="2882"/>
                  </a:lnTo>
                  <a:lnTo>
                    <a:pt x="678" y="2892"/>
                  </a:lnTo>
                  <a:lnTo>
                    <a:pt x="669" y="2899"/>
                  </a:lnTo>
                  <a:lnTo>
                    <a:pt x="665" y="2901"/>
                  </a:lnTo>
                  <a:lnTo>
                    <a:pt x="660" y="2903"/>
                  </a:lnTo>
                  <a:lnTo>
                    <a:pt x="655" y="2903"/>
                  </a:lnTo>
                  <a:lnTo>
                    <a:pt x="650" y="2903"/>
                  </a:lnTo>
                  <a:lnTo>
                    <a:pt x="647" y="2902"/>
                  </a:lnTo>
                  <a:lnTo>
                    <a:pt x="642" y="2900"/>
                  </a:lnTo>
                  <a:lnTo>
                    <a:pt x="639" y="2896"/>
                  </a:lnTo>
                  <a:lnTo>
                    <a:pt x="635" y="2893"/>
                  </a:lnTo>
                  <a:lnTo>
                    <a:pt x="628" y="2882"/>
                  </a:lnTo>
                  <a:lnTo>
                    <a:pt x="620" y="2871"/>
                  </a:lnTo>
                  <a:lnTo>
                    <a:pt x="614" y="2867"/>
                  </a:lnTo>
                  <a:lnTo>
                    <a:pt x="608" y="2863"/>
                  </a:lnTo>
                  <a:lnTo>
                    <a:pt x="600" y="2861"/>
                  </a:lnTo>
                  <a:lnTo>
                    <a:pt x="592" y="2861"/>
                  </a:lnTo>
                  <a:lnTo>
                    <a:pt x="584" y="2862"/>
                  </a:lnTo>
                  <a:lnTo>
                    <a:pt x="578" y="2864"/>
                  </a:lnTo>
                  <a:lnTo>
                    <a:pt x="571" y="2869"/>
                  </a:lnTo>
                  <a:lnTo>
                    <a:pt x="566" y="2875"/>
                  </a:lnTo>
                  <a:lnTo>
                    <a:pt x="558" y="2887"/>
                  </a:lnTo>
                  <a:lnTo>
                    <a:pt x="553" y="2898"/>
                  </a:lnTo>
                  <a:lnTo>
                    <a:pt x="551" y="2901"/>
                  </a:lnTo>
                  <a:lnTo>
                    <a:pt x="547" y="2903"/>
                  </a:lnTo>
                  <a:lnTo>
                    <a:pt x="542" y="2906"/>
                  </a:lnTo>
                  <a:lnTo>
                    <a:pt x="537" y="2907"/>
                  </a:lnTo>
                  <a:lnTo>
                    <a:pt x="533" y="2907"/>
                  </a:lnTo>
                  <a:lnTo>
                    <a:pt x="527" y="2906"/>
                  </a:lnTo>
                  <a:lnTo>
                    <a:pt x="521" y="2905"/>
                  </a:lnTo>
                  <a:lnTo>
                    <a:pt x="516" y="2902"/>
                  </a:lnTo>
                  <a:lnTo>
                    <a:pt x="509" y="2901"/>
                  </a:lnTo>
                  <a:lnTo>
                    <a:pt x="501" y="2899"/>
                  </a:lnTo>
                  <a:lnTo>
                    <a:pt x="491" y="2898"/>
                  </a:lnTo>
                  <a:lnTo>
                    <a:pt x="480" y="2896"/>
                  </a:lnTo>
                  <a:lnTo>
                    <a:pt x="457" y="2895"/>
                  </a:lnTo>
                  <a:lnTo>
                    <a:pt x="432" y="2896"/>
                  </a:lnTo>
                  <a:lnTo>
                    <a:pt x="410" y="2895"/>
                  </a:lnTo>
                  <a:lnTo>
                    <a:pt x="394" y="2894"/>
                  </a:lnTo>
                  <a:lnTo>
                    <a:pt x="387" y="2892"/>
                  </a:lnTo>
                  <a:lnTo>
                    <a:pt x="378" y="2888"/>
                  </a:lnTo>
                  <a:lnTo>
                    <a:pt x="370" y="2884"/>
                  </a:lnTo>
                  <a:lnTo>
                    <a:pt x="359" y="2878"/>
                  </a:lnTo>
                  <a:lnTo>
                    <a:pt x="346" y="2870"/>
                  </a:lnTo>
                  <a:lnTo>
                    <a:pt x="332" y="2862"/>
                  </a:lnTo>
                  <a:lnTo>
                    <a:pt x="320" y="2852"/>
                  </a:lnTo>
                  <a:lnTo>
                    <a:pt x="310" y="2846"/>
                  </a:lnTo>
                  <a:lnTo>
                    <a:pt x="306" y="2844"/>
                  </a:lnTo>
                  <a:lnTo>
                    <a:pt x="299" y="2844"/>
                  </a:lnTo>
                  <a:lnTo>
                    <a:pt x="291" y="2845"/>
                  </a:lnTo>
                  <a:lnTo>
                    <a:pt x="284" y="2846"/>
                  </a:lnTo>
                  <a:lnTo>
                    <a:pt x="281" y="2849"/>
                  </a:lnTo>
                  <a:lnTo>
                    <a:pt x="277" y="2854"/>
                  </a:lnTo>
                  <a:lnTo>
                    <a:pt x="272" y="2855"/>
                  </a:lnTo>
                  <a:lnTo>
                    <a:pt x="266" y="2855"/>
                  </a:lnTo>
                  <a:lnTo>
                    <a:pt x="259" y="2855"/>
                  </a:lnTo>
                  <a:lnTo>
                    <a:pt x="251" y="2855"/>
                  </a:lnTo>
                  <a:lnTo>
                    <a:pt x="243" y="2854"/>
                  </a:lnTo>
                  <a:lnTo>
                    <a:pt x="236" y="2852"/>
                  </a:lnTo>
                  <a:lnTo>
                    <a:pt x="228" y="2850"/>
                  </a:lnTo>
                  <a:lnTo>
                    <a:pt x="224" y="2848"/>
                  </a:lnTo>
                  <a:lnTo>
                    <a:pt x="211" y="2836"/>
                  </a:lnTo>
                  <a:lnTo>
                    <a:pt x="199" y="2823"/>
                  </a:lnTo>
                  <a:lnTo>
                    <a:pt x="184" y="2821"/>
                  </a:lnTo>
                  <a:lnTo>
                    <a:pt x="174" y="2818"/>
                  </a:lnTo>
                  <a:lnTo>
                    <a:pt x="165" y="2815"/>
                  </a:lnTo>
                  <a:lnTo>
                    <a:pt x="157" y="2814"/>
                  </a:lnTo>
                  <a:lnTo>
                    <a:pt x="148" y="2814"/>
                  </a:lnTo>
                  <a:lnTo>
                    <a:pt x="138" y="2815"/>
                  </a:lnTo>
                  <a:lnTo>
                    <a:pt x="127" y="2819"/>
                  </a:lnTo>
                  <a:lnTo>
                    <a:pt x="115" y="2820"/>
                  </a:lnTo>
                  <a:lnTo>
                    <a:pt x="108" y="2823"/>
                  </a:lnTo>
                  <a:lnTo>
                    <a:pt x="105" y="2823"/>
                  </a:lnTo>
                  <a:lnTo>
                    <a:pt x="104" y="2819"/>
                  </a:lnTo>
                  <a:lnTo>
                    <a:pt x="105" y="2811"/>
                  </a:lnTo>
                  <a:lnTo>
                    <a:pt x="105" y="2804"/>
                  </a:lnTo>
                  <a:lnTo>
                    <a:pt x="104" y="2796"/>
                  </a:lnTo>
                  <a:lnTo>
                    <a:pt x="102" y="2793"/>
                  </a:lnTo>
                  <a:lnTo>
                    <a:pt x="100" y="2789"/>
                  </a:lnTo>
                  <a:lnTo>
                    <a:pt x="96" y="2787"/>
                  </a:lnTo>
                  <a:lnTo>
                    <a:pt x="93" y="2785"/>
                  </a:lnTo>
                  <a:lnTo>
                    <a:pt x="79" y="2777"/>
                  </a:lnTo>
                  <a:lnTo>
                    <a:pt x="66" y="2770"/>
                  </a:lnTo>
                  <a:lnTo>
                    <a:pt x="60" y="2767"/>
                  </a:lnTo>
                  <a:lnTo>
                    <a:pt x="55" y="2763"/>
                  </a:lnTo>
                  <a:lnTo>
                    <a:pt x="50" y="2758"/>
                  </a:lnTo>
                  <a:lnTo>
                    <a:pt x="48" y="2752"/>
                  </a:lnTo>
                  <a:lnTo>
                    <a:pt x="48" y="2741"/>
                  </a:lnTo>
                  <a:lnTo>
                    <a:pt x="49" y="2728"/>
                  </a:lnTo>
                  <a:lnTo>
                    <a:pt x="49" y="2720"/>
                  </a:lnTo>
                  <a:lnTo>
                    <a:pt x="47" y="2714"/>
                  </a:lnTo>
                  <a:lnTo>
                    <a:pt x="44" y="2711"/>
                  </a:lnTo>
                  <a:lnTo>
                    <a:pt x="42" y="2709"/>
                  </a:lnTo>
                  <a:lnTo>
                    <a:pt x="38" y="2705"/>
                  </a:lnTo>
                  <a:lnTo>
                    <a:pt x="33" y="2703"/>
                  </a:lnTo>
                  <a:lnTo>
                    <a:pt x="25" y="2698"/>
                  </a:lnTo>
                  <a:lnTo>
                    <a:pt x="20" y="2693"/>
                  </a:lnTo>
                  <a:lnTo>
                    <a:pt x="17" y="2689"/>
                  </a:lnTo>
                  <a:lnTo>
                    <a:pt x="14" y="2686"/>
                  </a:lnTo>
                  <a:lnTo>
                    <a:pt x="13" y="2678"/>
                  </a:lnTo>
                  <a:lnTo>
                    <a:pt x="14" y="2668"/>
                  </a:lnTo>
                  <a:lnTo>
                    <a:pt x="13" y="2659"/>
                  </a:lnTo>
                  <a:lnTo>
                    <a:pt x="14" y="2653"/>
                  </a:lnTo>
                  <a:lnTo>
                    <a:pt x="16" y="2650"/>
                  </a:lnTo>
                  <a:lnTo>
                    <a:pt x="18" y="2648"/>
                  </a:lnTo>
                  <a:lnTo>
                    <a:pt x="22" y="2648"/>
                  </a:lnTo>
                  <a:lnTo>
                    <a:pt x="28" y="2647"/>
                  </a:lnTo>
                  <a:lnTo>
                    <a:pt x="33" y="2646"/>
                  </a:lnTo>
                  <a:lnTo>
                    <a:pt x="41" y="2644"/>
                  </a:lnTo>
                  <a:lnTo>
                    <a:pt x="47" y="2641"/>
                  </a:lnTo>
                  <a:lnTo>
                    <a:pt x="54" y="2637"/>
                  </a:lnTo>
                  <a:lnTo>
                    <a:pt x="58" y="2634"/>
                  </a:lnTo>
                  <a:lnTo>
                    <a:pt x="63" y="2629"/>
                  </a:lnTo>
                  <a:lnTo>
                    <a:pt x="68" y="2624"/>
                  </a:lnTo>
                  <a:lnTo>
                    <a:pt x="69" y="2619"/>
                  </a:lnTo>
                  <a:lnTo>
                    <a:pt x="71" y="2610"/>
                  </a:lnTo>
                  <a:lnTo>
                    <a:pt x="73" y="2600"/>
                  </a:lnTo>
                  <a:lnTo>
                    <a:pt x="75" y="2596"/>
                  </a:lnTo>
                  <a:lnTo>
                    <a:pt x="76" y="2593"/>
                  </a:lnTo>
                  <a:lnTo>
                    <a:pt x="80" y="2591"/>
                  </a:lnTo>
                  <a:lnTo>
                    <a:pt x="85" y="2591"/>
                  </a:lnTo>
                  <a:lnTo>
                    <a:pt x="89" y="2592"/>
                  </a:lnTo>
                  <a:lnTo>
                    <a:pt x="94" y="2591"/>
                  </a:lnTo>
                  <a:lnTo>
                    <a:pt x="98" y="2588"/>
                  </a:lnTo>
                  <a:lnTo>
                    <a:pt x="101" y="2586"/>
                  </a:lnTo>
                  <a:lnTo>
                    <a:pt x="102" y="2581"/>
                  </a:lnTo>
                  <a:lnTo>
                    <a:pt x="105" y="2577"/>
                  </a:lnTo>
                  <a:lnTo>
                    <a:pt x="106" y="2571"/>
                  </a:lnTo>
                  <a:lnTo>
                    <a:pt x="106" y="2564"/>
                  </a:lnTo>
                  <a:lnTo>
                    <a:pt x="105" y="2547"/>
                  </a:lnTo>
                  <a:lnTo>
                    <a:pt x="104" y="2530"/>
                  </a:lnTo>
                  <a:lnTo>
                    <a:pt x="102" y="2515"/>
                  </a:lnTo>
                  <a:lnTo>
                    <a:pt x="100" y="2503"/>
                  </a:lnTo>
                  <a:lnTo>
                    <a:pt x="100" y="2498"/>
                  </a:lnTo>
                  <a:lnTo>
                    <a:pt x="100" y="2493"/>
                  </a:lnTo>
                  <a:lnTo>
                    <a:pt x="101" y="2489"/>
                  </a:lnTo>
                  <a:lnTo>
                    <a:pt x="102" y="2484"/>
                  </a:lnTo>
                  <a:lnTo>
                    <a:pt x="108" y="2474"/>
                  </a:lnTo>
                  <a:lnTo>
                    <a:pt x="117" y="2466"/>
                  </a:lnTo>
                  <a:lnTo>
                    <a:pt x="125" y="2458"/>
                  </a:lnTo>
                  <a:lnTo>
                    <a:pt x="131" y="2448"/>
                  </a:lnTo>
                  <a:lnTo>
                    <a:pt x="137" y="2436"/>
                  </a:lnTo>
                  <a:lnTo>
                    <a:pt x="140" y="2422"/>
                  </a:lnTo>
                  <a:lnTo>
                    <a:pt x="143" y="2414"/>
                  </a:lnTo>
                  <a:lnTo>
                    <a:pt x="146" y="2405"/>
                  </a:lnTo>
                  <a:lnTo>
                    <a:pt x="150" y="2397"/>
                  </a:lnTo>
                  <a:lnTo>
                    <a:pt x="155" y="2389"/>
                  </a:lnTo>
                  <a:lnTo>
                    <a:pt x="165" y="2372"/>
                  </a:lnTo>
                  <a:lnTo>
                    <a:pt x="175" y="2358"/>
                  </a:lnTo>
                  <a:lnTo>
                    <a:pt x="184" y="2342"/>
                  </a:lnTo>
                  <a:lnTo>
                    <a:pt x="194" y="2326"/>
                  </a:lnTo>
                  <a:lnTo>
                    <a:pt x="201" y="2308"/>
                  </a:lnTo>
                  <a:lnTo>
                    <a:pt x="208" y="2291"/>
                  </a:lnTo>
                  <a:lnTo>
                    <a:pt x="215" y="2275"/>
                  </a:lnTo>
                  <a:lnTo>
                    <a:pt x="220" y="2260"/>
                  </a:lnTo>
                  <a:lnTo>
                    <a:pt x="222" y="2247"/>
                  </a:lnTo>
                  <a:lnTo>
                    <a:pt x="222" y="2237"/>
                  </a:lnTo>
                  <a:lnTo>
                    <a:pt x="222" y="2232"/>
                  </a:lnTo>
                  <a:lnTo>
                    <a:pt x="220" y="2228"/>
                  </a:lnTo>
                  <a:lnTo>
                    <a:pt x="218" y="2226"/>
                  </a:lnTo>
                  <a:lnTo>
                    <a:pt x="214" y="2224"/>
                  </a:lnTo>
                  <a:lnTo>
                    <a:pt x="211" y="2222"/>
                  </a:lnTo>
                  <a:lnTo>
                    <a:pt x="206" y="2221"/>
                  </a:lnTo>
                  <a:lnTo>
                    <a:pt x="200" y="2220"/>
                  </a:lnTo>
                  <a:lnTo>
                    <a:pt x="194" y="2220"/>
                  </a:lnTo>
                  <a:lnTo>
                    <a:pt x="181" y="2220"/>
                  </a:lnTo>
                  <a:lnTo>
                    <a:pt x="173" y="2219"/>
                  </a:lnTo>
                  <a:lnTo>
                    <a:pt x="169" y="2218"/>
                  </a:lnTo>
                  <a:lnTo>
                    <a:pt x="167" y="2216"/>
                  </a:lnTo>
                  <a:lnTo>
                    <a:pt x="165" y="2214"/>
                  </a:lnTo>
                  <a:lnTo>
                    <a:pt x="164" y="2210"/>
                  </a:lnTo>
                  <a:lnTo>
                    <a:pt x="165" y="2208"/>
                  </a:lnTo>
                  <a:lnTo>
                    <a:pt x="167" y="2206"/>
                  </a:lnTo>
                  <a:lnTo>
                    <a:pt x="173" y="2202"/>
                  </a:lnTo>
                  <a:lnTo>
                    <a:pt x="178" y="2200"/>
                  </a:lnTo>
                  <a:lnTo>
                    <a:pt x="183" y="2196"/>
                  </a:lnTo>
                  <a:lnTo>
                    <a:pt x="186" y="2194"/>
                  </a:lnTo>
                  <a:lnTo>
                    <a:pt x="186" y="2193"/>
                  </a:lnTo>
                  <a:lnTo>
                    <a:pt x="186" y="2190"/>
                  </a:lnTo>
                  <a:lnTo>
                    <a:pt x="184" y="2188"/>
                  </a:lnTo>
                  <a:lnTo>
                    <a:pt x="182" y="2187"/>
                  </a:lnTo>
                  <a:lnTo>
                    <a:pt x="171" y="2177"/>
                  </a:lnTo>
                  <a:lnTo>
                    <a:pt x="159" y="2169"/>
                  </a:lnTo>
                  <a:lnTo>
                    <a:pt x="154" y="2163"/>
                  </a:lnTo>
                  <a:lnTo>
                    <a:pt x="149" y="2157"/>
                  </a:lnTo>
                  <a:lnTo>
                    <a:pt x="143" y="2149"/>
                  </a:lnTo>
                  <a:lnTo>
                    <a:pt x="138" y="2139"/>
                  </a:lnTo>
                  <a:lnTo>
                    <a:pt x="131" y="2118"/>
                  </a:lnTo>
                  <a:lnTo>
                    <a:pt x="125" y="2098"/>
                  </a:lnTo>
                  <a:lnTo>
                    <a:pt x="123" y="2089"/>
                  </a:lnTo>
                  <a:lnTo>
                    <a:pt x="120" y="2081"/>
                  </a:lnTo>
                  <a:lnTo>
                    <a:pt x="117" y="2075"/>
                  </a:lnTo>
                  <a:lnTo>
                    <a:pt x="113" y="2069"/>
                  </a:lnTo>
                  <a:lnTo>
                    <a:pt x="107" y="2062"/>
                  </a:lnTo>
                  <a:lnTo>
                    <a:pt x="104" y="2054"/>
                  </a:lnTo>
                  <a:lnTo>
                    <a:pt x="102" y="2050"/>
                  </a:lnTo>
                  <a:lnTo>
                    <a:pt x="102" y="2046"/>
                  </a:lnTo>
                  <a:lnTo>
                    <a:pt x="102" y="2043"/>
                  </a:lnTo>
                  <a:lnTo>
                    <a:pt x="104" y="2038"/>
                  </a:lnTo>
                  <a:lnTo>
                    <a:pt x="105" y="2035"/>
                  </a:lnTo>
                  <a:lnTo>
                    <a:pt x="105" y="2031"/>
                  </a:lnTo>
                  <a:lnTo>
                    <a:pt x="105" y="2027"/>
                  </a:lnTo>
                  <a:lnTo>
                    <a:pt x="102" y="2026"/>
                  </a:lnTo>
                  <a:lnTo>
                    <a:pt x="100" y="2025"/>
                  </a:lnTo>
                  <a:lnTo>
                    <a:pt x="98" y="2025"/>
                  </a:lnTo>
                  <a:lnTo>
                    <a:pt x="94" y="2025"/>
                  </a:lnTo>
                  <a:lnTo>
                    <a:pt x="91" y="2027"/>
                  </a:lnTo>
                  <a:lnTo>
                    <a:pt x="83" y="2031"/>
                  </a:lnTo>
                  <a:lnTo>
                    <a:pt x="77" y="2032"/>
                  </a:lnTo>
                  <a:lnTo>
                    <a:pt x="75" y="2031"/>
                  </a:lnTo>
                  <a:lnTo>
                    <a:pt x="73" y="2030"/>
                  </a:lnTo>
                  <a:lnTo>
                    <a:pt x="70" y="2027"/>
                  </a:lnTo>
                  <a:lnTo>
                    <a:pt x="68" y="2025"/>
                  </a:lnTo>
                  <a:lnTo>
                    <a:pt x="66" y="2018"/>
                  </a:lnTo>
                  <a:lnTo>
                    <a:pt x="63" y="2013"/>
                  </a:lnTo>
                  <a:lnTo>
                    <a:pt x="61" y="2011"/>
                  </a:lnTo>
                  <a:lnTo>
                    <a:pt x="57" y="2010"/>
                  </a:lnTo>
                  <a:lnTo>
                    <a:pt x="52" y="2008"/>
                  </a:lnTo>
                  <a:lnTo>
                    <a:pt x="47" y="2008"/>
                  </a:lnTo>
                  <a:lnTo>
                    <a:pt x="38" y="2008"/>
                  </a:lnTo>
                  <a:lnTo>
                    <a:pt x="32" y="2007"/>
                  </a:lnTo>
                  <a:lnTo>
                    <a:pt x="26" y="2005"/>
                  </a:lnTo>
                  <a:lnTo>
                    <a:pt x="20" y="2001"/>
                  </a:lnTo>
                  <a:lnTo>
                    <a:pt x="17" y="1998"/>
                  </a:lnTo>
                  <a:lnTo>
                    <a:pt x="13" y="1993"/>
                  </a:lnTo>
                  <a:lnTo>
                    <a:pt x="11" y="1987"/>
                  </a:lnTo>
                  <a:lnTo>
                    <a:pt x="10" y="1980"/>
                  </a:lnTo>
                  <a:lnTo>
                    <a:pt x="7" y="1967"/>
                  </a:lnTo>
                  <a:lnTo>
                    <a:pt x="7" y="1954"/>
                  </a:lnTo>
                  <a:lnTo>
                    <a:pt x="5" y="1943"/>
                  </a:lnTo>
                  <a:lnTo>
                    <a:pt x="3" y="1934"/>
                  </a:lnTo>
                  <a:lnTo>
                    <a:pt x="0" y="1928"/>
                  </a:lnTo>
                  <a:lnTo>
                    <a:pt x="0" y="1923"/>
                  </a:lnTo>
                  <a:lnTo>
                    <a:pt x="1" y="1917"/>
                  </a:lnTo>
                  <a:lnTo>
                    <a:pt x="4" y="1911"/>
                  </a:lnTo>
                  <a:lnTo>
                    <a:pt x="7" y="1900"/>
                  </a:lnTo>
                  <a:lnTo>
                    <a:pt x="11" y="1891"/>
                  </a:lnTo>
                  <a:lnTo>
                    <a:pt x="11" y="1881"/>
                  </a:lnTo>
                  <a:lnTo>
                    <a:pt x="10" y="1869"/>
                  </a:lnTo>
                  <a:lnTo>
                    <a:pt x="10" y="1857"/>
                  </a:lnTo>
                  <a:lnTo>
                    <a:pt x="10" y="1847"/>
                  </a:lnTo>
                  <a:lnTo>
                    <a:pt x="11" y="1842"/>
                  </a:lnTo>
                  <a:lnTo>
                    <a:pt x="12" y="1837"/>
                  </a:lnTo>
                  <a:lnTo>
                    <a:pt x="13" y="1833"/>
                  </a:lnTo>
                  <a:lnTo>
                    <a:pt x="16" y="1828"/>
                  </a:lnTo>
                  <a:lnTo>
                    <a:pt x="19" y="1824"/>
                  </a:lnTo>
                  <a:lnTo>
                    <a:pt x="23" y="1821"/>
                  </a:lnTo>
                  <a:lnTo>
                    <a:pt x="28" y="1819"/>
                  </a:lnTo>
                  <a:lnTo>
                    <a:pt x="32" y="1818"/>
                  </a:lnTo>
                  <a:lnTo>
                    <a:pt x="41" y="1817"/>
                  </a:lnTo>
                  <a:lnTo>
                    <a:pt x="47" y="1815"/>
                  </a:lnTo>
                  <a:lnTo>
                    <a:pt x="49" y="1811"/>
                  </a:lnTo>
                  <a:lnTo>
                    <a:pt x="52" y="1804"/>
                  </a:lnTo>
                  <a:lnTo>
                    <a:pt x="55" y="1796"/>
                  </a:lnTo>
                  <a:lnTo>
                    <a:pt x="60" y="1789"/>
                  </a:lnTo>
                  <a:lnTo>
                    <a:pt x="63" y="1785"/>
                  </a:lnTo>
                  <a:lnTo>
                    <a:pt x="68" y="1783"/>
                  </a:lnTo>
                  <a:lnTo>
                    <a:pt x="73" y="1780"/>
                  </a:lnTo>
                  <a:lnTo>
                    <a:pt x="80" y="1779"/>
                  </a:lnTo>
                  <a:lnTo>
                    <a:pt x="86" y="1777"/>
                  </a:lnTo>
                  <a:lnTo>
                    <a:pt x="92" y="1773"/>
                  </a:lnTo>
                  <a:lnTo>
                    <a:pt x="95" y="1768"/>
                  </a:lnTo>
                  <a:lnTo>
                    <a:pt x="98" y="1761"/>
                  </a:lnTo>
                  <a:lnTo>
                    <a:pt x="99" y="1755"/>
                  </a:lnTo>
                  <a:lnTo>
                    <a:pt x="100" y="1749"/>
                  </a:lnTo>
                  <a:lnTo>
                    <a:pt x="100" y="1743"/>
                  </a:lnTo>
                  <a:lnTo>
                    <a:pt x="99" y="1737"/>
                  </a:lnTo>
                  <a:lnTo>
                    <a:pt x="98" y="1734"/>
                  </a:lnTo>
                  <a:lnTo>
                    <a:pt x="95" y="1728"/>
                  </a:lnTo>
                  <a:lnTo>
                    <a:pt x="92" y="1723"/>
                  </a:lnTo>
                  <a:lnTo>
                    <a:pt x="88" y="1718"/>
                  </a:lnTo>
                  <a:lnTo>
                    <a:pt x="80" y="1708"/>
                  </a:lnTo>
                  <a:lnTo>
                    <a:pt x="73" y="1701"/>
                  </a:lnTo>
                  <a:lnTo>
                    <a:pt x="71" y="1697"/>
                  </a:lnTo>
                  <a:lnTo>
                    <a:pt x="69" y="1692"/>
                  </a:lnTo>
                  <a:lnTo>
                    <a:pt x="68" y="1685"/>
                  </a:lnTo>
                  <a:lnTo>
                    <a:pt x="68" y="1679"/>
                  </a:lnTo>
                  <a:lnTo>
                    <a:pt x="69" y="1671"/>
                  </a:lnTo>
                  <a:lnTo>
                    <a:pt x="71" y="1664"/>
                  </a:lnTo>
                  <a:lnTo>
                    <a:pt x="75" y="1658"/>
                  </a:lnTo>
                  <a:lnTo>
                    <a:pt x="80" y="1652"/>
                  </a:lnTo>
                  <a:lnTo>
                    <a:pt x="94" y="1639"/>
                  </a:lnTo>
                  <a:lnTo>
                    <a:pt x="110" y="1623"/>
                  </a:lnTo>
                  <a:lnTo>
                    <a:pt x="124" y="1610"/>
                  </a:lnTo>
                  <a:lnTo>
                    <a:pt x="136" y="1601"/>
                  </a:lnTo>
                  <a:lnTo>
                    <a:pt x="140" y="1598"/>
                  </a:lnTo>
                  <a:lnTo>
                    <a:pt x="145" y="1597"/>
                  </a:lnTo>
                  <a:lnTo>
                    <a:pt x="150" y="1598"/>
                  </a:lnTo>
                  <a:lnTo>
                    <a:pt x="155" y="1600"/>
                  </a:lnTo>
                  <a:lnTo>
                    <a:pt x="158" y="1602"/>
                  </a:lnTo>
                  <a:lnTo>
                    <a:pt x="163" y="1606"/>
                  </a:lnTo>
                  <a:lnTo>
                    <a:pt x="167" y="1609"/>
                  </a:lnTo>
                  <a:lnTo>
                    <a:pt x="170" y="1614"/>
                  </a:lnTo>
                  <a:lnTo>
                    <a:pt x="174" y="1620"/>
                  </a:lnTo>
                  <a:lnTo>
                    <a:pt x="178" y="1623"/>
                  </a:lnTo>
                  <a:lnTo>
                    <a:pt x="183" y="1627"/>
                  </a:lnTo>
                  <a:lnTo>
                    <a:pt x="189" y="1630"/>
                  </a:lnTo>
                  <a:lnTo>
                    <a:pt x="195" y="1632"/>
                  </a:lnTo>
                  <a:lnTo>
                    <a:pt x="202" y="1633"/>
                  </a:lnTo>
                  <a:lnTo>
                    <a:pt x="209" y="1632"/>
                  </a:lnTo>
                  <a:lnTo>
                    <a:pt x="215" y="1630"/>
                  </a:lnTo>
                  <a:lnTo>
                    <a:pt x="221" y="1627"/>
                  </a:lnTo>
                  <a:lnTo>
                    <a:pt x="226" y="1622"/>
                  </a:lnTo>
                  <a:lnTo>
                    <a:pt x="230" y="1617"/>
                  </a:lnTo>
                  <a:lnTo>
                    <a:pt x="233" y="1613"/>
                  </a:lnTo>
                  <a:lnTo>
                    <a:pt x="236" y="1608"/>
                  </a:lnTo>
                  <a:lnTo>
                    <a:pt x="239" y="1604"/>
                  </a:lnTo>
                  <a:lnTo>
                    <a:pt x="243" y="1603"/>
                  </a:lnTo>
                  <a:lnTo>
                    <a:pt x="247" y="1602"/>
                  </a:lnTo>
                  <a:lnTo>
                    <a:pt x="253" y="1602"/>
                  </a:lnTo>
                  <a:lnTo>
                    <a:pt x="257" y="1602"/>
                  </a:lnTo>
                  <a:lnTo>
                    <a:pt x="261" y="1602"/>
                  </a:lnTo>
                  <a:lnTo>
                    <a:pt x="263" y="1600"/>
                  </a:lnTo>
                  <a:lnTo>
                    <a:pt x="265" y="1596"/>
                  </a:lnTo>
                  <a:lnTo>
                    <a:pt x="268" y="1589"/>
                  </a:lnTo>
                  <a:lnTo>
                    <a:pt x="268" y="1585"/>
                  </a:lnTo>
                  <a:lnTo>
                    <a:pt x="270" y="1582"/>
                  </a:lnTo>
                  <a:lnTo>
                    <a:pt x="272" y="1578"/>
                  </a:lnTo>
                  <a:lnTo>
                    <a:pt x="275" y="1576"/>
                  </a:lnTo>
                  <a:lnTo>
                    <a:pt x="281" y="1571"/>
                  </a:lnTo>
                  <a:lnTo>
                    <a:pt x="288" y="1570"/>
                  </a:lnTo>
                  <a:lnTo>
                    <a:pt x="291" y="1569"/>
                  </a:lnTo>
                  <a:lnTo>
                    <a:pt x="295" y="1567"/>
                  </a:lnTo>
                  <a:lnTo>
                    <a:pt x="296" y="1566"/>
                  </a:lnTo>
                  <a:lnTo>
                    <a:pt x="299" y="1564"/>
                  </a:lnTo>
                  <a:lnTo>
                    <a:pt x="299" y="1560"/>
                  </a:lnTo>
                  <a:lnTo>
                    <a:pt x="299" y="1557"/>
                  </a:lnTo>
                  <a:lnTo>
                    <a:pt x="297" y="1552"/>
                  </a:lnTo>
                  <a:lnTo>
                    <a:pt x="295" y="1547"/>
                  </a:lnTo>
                  <a:lnTo>
                    <a:pt x="293" y="1535"/>
                  </a:lnTo>
                  <a:lnTo>
                    <a:pt x="290" y="1525"/>
                  </a:lnTo>
                  <a:lnTo>
                    <a:pt x="291" y="1515"/>
                  </a:lnTo>
                  <a:lnTo>
                    <a:pt x="293" y="1506"/>
                  </a:lnTo>
                  <a:lnTo>
                    <a:pt x="294" y="1496"/>
                  </a:lnTo>
                  <a:lnTo>
                    <a:pt x="294" y="1484"/>
                  </a:lnTo>
                  <a:lnTo>
                    <a:pt x="295" y="1472"/>
                  </a:lnTo>
                  <a:lnTo>
                    <a:pt x="299" y="1458"/>
                  </a:lnTo>
                  <a:lnTo>
                    <a:pt x="303" y="1447"/>
                  </a:lnTo>
                  <a:lnTo>
                    <a:pt x="307" y="1438"/>
                  </a:lnTo>
                  <a:lnTo>
                    <a:pt x="309" y="1433"/>
                  </a:lnTo>
                  <a:lnTo>
                    <a:pt x="310" y="1428"/>
                  </a:lnTo>
                  <a:lnTo>
                    <a:pt x="312" y="1422"/>
                  </a:lnTo>
                  <a:lnTo>
                    <a:pt x="312" y="1417"/>
                  </a:lnTo>
                  <a:lnTo>
                    <a:pt x="310" y="1403"/>
                  </a:lnTo>
                  <a:lnTo>
                    <a:pt x="307" y="1393"/>
                  </a:lnTo>
                  <a:lnTo>
                    <a:pt x="304" y="1388"/>
                  </a:lnTo>
                  <a:lnTo>
                    <a:pt x="301" y="1383"/>
                  </a:lnTo>
                  <a:lnTo>
                    <a:pt x="297" y="1380"/>
                  </a:lnTo>
                  <a:lnTo>
                    <a:pt x="293" y="1376"/>
                  </a:lnTo>
                  <a:lnTo>
                    <a:pt x="282" y="1368"/>
                  </a:lnTo>
                  <a:lnTo>
                    <a:pt x="275" y="1361"/>
                  </a:lnTo>
                  <a:lnTo>
                    <a:pt x="271" y="1356"/>
                  </a:lnTo>
                  <a:lnTo>
                    <a:pt x="269" y="1351"/>
                  </a:lnTo>
                  <a:lnTo>
                    <a:pt x="268" y="1345"/>
                  </a:lnTo>
                  <a:lnTo>
                    <a:pt x="268" y="1338"/>
                  </a:lnTo>
                  <a:lnTo>
                    <a:pt x="269" y="1321"/>
                  </a:lnTo>
                  <a:lnTo>
                    <a:pt x="269" y="1302"/>
                  </a:lnTo>
                  <a:lnTo>
                    <a:pt x="268" y="1294"/>
                  </a:lnTo>
                  <a:lnTo>
                    <a:pt x="268" y="1286"/>
                  </a:lnTo>
                  <a:lnTo>
                    <a:pt x="266" y="1279"/>
                  </a:lnTo>
                  <a:lnTo>
                    <a:pt x="265" y="1274"/>
                  </a:lnTo>
                  <a:lnTo>
                    <a:pt x="262" y="1269"/>
                  </a:lnTo>
                  <a:lnTo>
                    <a:pt x="258" y="1267"/>
                  </a:lnTo>
                  <a:lnTo>
                    <a:pt x="255" y="1266"/>
                  </a:lnTo>
                  <a:lnTo>
                    <a:pt x="250" y="1264"/>
                  </a:lnTo>
                  <a:lnTo>
                    <a:pt x="240" y="1264"/>
                  </a:lnTo>
                  <a:lnTo>
                    <a:pt x="231" y="1266"/>
                  </a:lnTo>
                  <a:lnTo>
                    <a:pt x="220" y="1266"/>
                  </a:lnTo>
                  <a:lnTo>
                    <a:pt x="208" y="1266"/>
                  </a:lnTo>
                  <a:lnTo>
                    <a:pt x="194" y="1263"/>
                  </a:lnTo>
                  <a:lnTo>
                    <a:pt x="178" y="1258"/>
                  </a:lnTo>
                  <a:lnTo>
                    <a:pt x="164" y="1251"/>
                  </a:lnTo>
                  <a:lnTo>
                    <a:pt x="154" y="1243"/>
                  </a:lnTo>
                  <a:lnTo>
                    <a:pt x="149" y="1239"/>
                  </a:lnTo>
                  <a:lnTo>
                    <a:pt x="145" y="1235"/>
                  </a:lnTo>
                  <a:lnTo>
                    <a:pt x="143" y="1231"/>
                  </a:lnTo>
                  <a:lnTo>
                    <a:pt x="140" y="1226"/>
                  </a:lnTo>
                  <a:lnTo>
                    <a:pt x="137" y="1219"/>
                  </a:lnTo>
                  <a:lnTo>
                    <a:pt x="134" y="1216"/>
                  </a:lnTo>
                  <a:lnTo>
                    <a:pt x="130" y="1214"/>
                  </a:lnTo>
                  <a:lnTo>
                    <a:pt x="121" y="1214"/>
                  </a:lnTo>
                  <a:lnTo>
                    <a:pt x="117" y="1214"/>
                  </a:lnTo>
                  <a:lnTo>
                    <a:pt x="113" y="1213"/>
                  </a:lnTo>
                  <a:lnTo>
                    <a:pt x="111" y="1212"/>
                  </a:lnTo>
                  <a:lnTo>
                    <a:pt x="108" y="1211"/>
                  </a:lnTo>
                  <a:lnTo>
                    <a:pt x="108" y="1209"/>
                  </a:lnTo>
                  <a:lnTo>
                    <a:pt x="108" y="1206"/>
                  </a:lnTo>
                  <a:lnTo>
                    <a:pt x="110" y="1203"/>
                  </a:lnTo>
                  <a:lnTo>
                    <a:pt x="112" y="1199"/>
                  </a:lnTo>
                  <a:lnTo>
                    <a:pt x="115" y="1195"/>
                  </a:lnTo>
                  <a:lnTo>
                    <a:pt x="118" y="1192"/>
                  </a:lnTo>
                  <a:lnTo>
                    <a:pt x="119" y="1188"/>
                  </a:lnTo>
                  <a:lnTo>
                    <a:pt x="119" y="1185"/>
                  </a:lnTo>
                  <a:lnTo>
                    <a:pt x="120" y="1178"/>
                  </a:lnTo>
                  <a:lnTo>
                    <a:pt x="120" y="1172"/>
                  </a:lnTo>
                  <a:lnTo>
                    <a:pt x="121" y="1169"/>
                  </a:lnTo>
                  <a:lnTo>
                    <a:pt x="121" y="1167"/>
                  </a:lnTo>
                  <a:lnTo>
                    <a:pt x="124" y="1166"/>
                  </a:lnTo>
                  <a:lnTo>
                    <a:pt x="125" y="1165"/>
                  </a:lnTo>
                  <a:lnTo>
                    <a:pt x="130" y="1166"/>
                  </a:lnTo>
                  <a:lnTo>
                    <a:pt x="136" y="1170"/>
                  </a:lnTo>
                  <a:lnTo>
                    <a:pt x="139" y="1173"/>
                  </a:lnTo>
                  <a:lnTo>
                    <a:pt x="143" y="1174"/>
                  </a:lnTo>
                  <a:lnTo>
                    <a:pt x="146" y="1174"/>
                  </a:lnTo>
                  <a:lnTo>
                    <a:pt x="149" y="1173"/>
                  </a:lnTo>
                  <a:lnTo>
                    <a:pt x="152" y="1172"/>
                  </a:lnTo>
                  <a:lnTo>
                    <a:pt x="155" y="1169"/>
                  </a:lnTo>
                  <a:lnTo>
                    <a:pt x="156" y="1165"/>
                  </a:lnTo>
                  <a:lnTo>
                    <a:pt x="156" y="1161"/>
                  </a:lnTo>
                  <a:lnTo>
                    <a:pt x="154" y="1150"/>
                  </a:lnTo>
                  <a:lnTo>
                    <a:pt x="151" y="1140"/>
                  </a:lnTo>
                  <a:lnTo>
                    <a:pt x="151" y="1135"/>
                  </a:lnTo>
                  <a:lnTo>
                    <a:pt x="152" y="1130"/>
                  </a:lnTo>
                  <a:lnTo>
                    <a:pt x="155" y="1128"/>
                  </a:lnTo>
                  <a:lnTo>
                    <a:pt x="159" y="1125"/>
                  </a:lnTo>
                  <a:lnTo>
                    <a:pt x="169" y="1124"/>
                  </a:lnTo>
                  <a:lnTo>
                    <a:pt x="177" y="1123"/>
                  </a:lnTo>
                  <a:lnTo>
                    <a:pt x="184" y="1121"/>
                  </a:lnTo>
                  <a:lnTo>
                    <a:pt x="193" y="1116"/>
                  </a:lnTo>
                  <a:lnTo>
                    <a:pt x="200" y="1110"/>
                  </a:lnTo>
                  <a:lnTo>
                    <a:pt x="208" y="1105"/>
                  </a:lnTo>
                  <a:lnTo>
                    <a:pt x="219" y="1102"/>
                  </a:lnTo>
                  <a:lnTo>
                    <a:pt x="234" y="1098"/>
                  </a:lnTo>
                  <a:lnTo>
                    <a:pt x="252" y="1096"/>
                  </a:lnTo>
                  <a:lnTo>
                    <a:pt x="268" y="1091"/>
                  </a:lnTo>
                  <a:lnTo>
                    <a:pt x="274" y="1087"/>
                  </a:lnTo>
                  <a:lnTo>
                    <a:pt x="280" y="1084"/>
                  </a:lnTo>
                  <a:lnTo>
                    <a:pt x="284" y="1080"/>
                  </a:lnTo>
                  <a:lnTo>
                    <a:pt x="288" y="1077"/>
                  </a:lnTo>
                  <a:lnTo>
                    <a:pt x="293" y="1067"/>
                  </a:lnTo>
                  <a:lnTo>
                    <a:pt x="296" y="1060"/>
                  </a:lnTo>
                  <a:lnTo>
                    <a:pt x="296" y="1056"/>
                  </a:lnTo>
                  <a:lnTo>
                    <a:pt x="296" y="1053"/>
                  </a:lnTo>
                  <a:lnTo>
                    <a:pt x="295" y="1050"/>
                  </a:lnTo>
                  <a:lnTo>
                    <a:pt x="293" y="1047"/>
                  </a:lnTo>
                  <a:lnTo>
                    <a:pt x="290" y="1044"/>
                  </a:lnTo>
                  <a:lnTo>
                    <a:pt x="288" y="1043"/>
                  </a:lnTo>
                  <a:lnTo>
                    <a:pt x="284" y="1043"/>
                  </a:lnTo>
                  <a:lnTo>
                    <a:pt x="280" y="1044"/>
                  </a:lnTo>
                  <a:lnTo>
                    <a:pt x="271" y="1046"/>
                  </a:lnTo>
                  <a:lnTo>
                    <a:pt x="263" y="1049"/>
                  </a:lnTo>
                  <a:lnTo>
                    <a:pt x="258" y="1049"/>
                  </a:lnTo>
                  <a:lnTo>
                    <a:pt x="253" y="1049"/>
                  </a:lnTo>
                  <a:lnTo>
                    <a:pt x="247" y="1049"/>
                  </a:lnTo>
                  <a:lnTo>
                    <a:pt x="241" y="1047"/>
                  </a:lnTo>
                  <a:lnTo>
                    <a:pt x="236" y="1044"/>
                  </a:lnTo>
                  <a:lnTo>
                    <a:pt x="230" y="1042"/>
                  </a:lnTo>
                  <a:lnTo>
                    <a:pt x="225" y="1040"/>
                  </a:lnTo>
                  <a:lnTo>
                    <a:pt x="221" y="1036"/>
                  </a:lnTo>
                  <a:lnTo>
                    <a:pt x="219" y="1031"/>
                  </a:lnTo>
                  <a:lnTo>
                    <a:pt x="217" y="1025"/>
                  </a:lnTo>
                  <a:lnTo>
                    <a:pt x="215" y="1017"/>
                  </a:lnTo>
                  <a:lnTo>
                    <a:pt x="214" y="1010"/>
                  </a:lnTo>
                  <a:lnTo>
                    <a:pt x="212" y="992"/>
                  </a:lnTo>
                  <a:lnTo>
                    <a:pt x="209" y="976"/>
                  </a:lnTo>
                  <a:lnTo>
                    <a:pt x="208" y="967"/>
                  </a:lnTo>
                  <a:lnTo>
                    <a:pt x="206" y="960"/>
                  </a:lnTo>
                  <a:lnTo>
                    <a:pt x="203" y="954"/>
                  </a:lnTo>
                  <a:lnTo>
                    <a:pt x="200" y="947"/>
                  </a:lnTo>
                  <a:lnTo>
                    <a:pt x="193" y="936"/>
                  </a:lnTo>
                  <a:lnTo>
                    <a:pt x="183" y="927"/>
                  </a:lnTo>
                  <a:lnTo>
                    <a:pt x="175" y="917"/>
                  </a:lnTo>
                  <a:lnTo>
                    <a:pt x="167" y="904"/>
                  </a:lnTo>
                  <a:lnTo>
                    <a:pt x="163" y="898"/>
                  </a:lnTo>
                  <a:lnTo>
                    <a:pt x="159" y="891"/>
                  </a:lnTo>
                  <a:lnTo>
                    <a:pt x="157" y="884"/>
                  </a:lnTo>
                  <a:lnTo>
                    <a:pt x="156" y="876"/>
                  </a:lnTo>
                  <a:lnTo>
                    <a:pt x="154" y="869"/>
                  </a:lnTo>
                  <a:lnTo>
                    <a:pt x="150" y="858"/>
                  </a:lnTo>
                  <a:lnTo>
                    <a:pt x="145" y="848"/>
                  </a:lnTo>
                  <a:lnTo>
                    <a:pt x="139" y="836"/>
                  </a:lnTo>
                  <a:lnTo>
                    <a:pt x="127" y="815"/>
                  </a:lnTo>
                  <a:lnTo>
                    <a:pt x="117" y="797"/>
                  </a:lnTo>
                  <a:lnTo>
                    <a:pt x="106" y="783"/>
                  </a:lnTo>
                  <a:lnTo>
                    <a:pt x="96" y="770"/>
                  </a:lnTo>
                  <a:lnTo>
                    <a:pt x="87" y="758"/>
                  </a:lnTo>
                  <a:lnTo>
                    <a:pt x="77" y="750"/>
                  </a:lnTo>
                  <a:lnTo>
                    <a:pt x="73" y="745"/>
                  </a:lnTo>
                  <a:lnTo>
                    <a:pt x="69" y="740"/>
                  </a:lnTo>
                  <a:lnTo>
                    <a:pt x="66" y="735"/>
                  </a:lnTo>
                  <a:lnTo>
                    <a:pt x="64" y="730"/>
                  </a:lnTo>
                  <a:lnTo>
                    <a:pt x="63" y="724"/>
                  </a:lnTo>
                  <a:lnTo>
                    <a:pt x="63" y="718"/>
                  </a:lnTo>
                  <a:lnTo>
                    <a:pt x="66" y="712"/>
                  </a:lnTo>
                  <a:lnTo>
                    <a:pt x="68" y="706"/>
                  </a:lnTo>
                  <a:lnTo>
                    <a:pt x="73" y="700"/>
                  </a:lnTo>
                  <a:lnTo>
                    <a:pt x="76" y="696"/>
                  </a:lnTo>
                  <a:lnTo>
                    <a:pt x="80" y="693"/>
                  </a:lnTo>
                  <a:lnTo>
                    <a:pt x="83" y="690"/>
                  </a:lnTo>
                  <a:lnTo>
                    <a:pt x="92" y="688"/>
                  </a:lnTo>
                  <a:lnTo>
                    <a:pt x="100" y="686"/>
                  </a:lnTo>
                  <a:lnTo>
                    <a:pt x="104" y="684"/>
                  </a:lnTo>
                  <a:lnTo>
                    <a:pt x="107" y="682"/>
                  </a:lnTo>
                  <a:lnTo>
                    <a:pt x="110" y="677"/>
                  </a:lnTo>
                  <a:lnTo>
                    <a:pt x="111" y="674"/>
                  </a:lnTo>
                  <a:lnTo>
                    <a:pt x="111" y="669"/>
                  </a:lnTo>
                  <a:lnTo>
                    <a:pt x="110" y="664"/>
                  </a:lnTo>
                  <a:lnTo>
                    <a:pt x="107" y="659"/>
                  </a:lnTo>
                  <a:lnTo>
                    <a:pt x="102" y="656"/>
                  </a:lnTo>
                  <a:lnTo>
                    <a:pt x="94" y="649"/>
                  </a:lnTo>
                  <a:lnTo>
                    <a:pt x="87" y="640"/>
                  </a:lnTo>
                  <a:lnTo>
                    <a:pt x="85" y="637"/>
                  </a:lnTo>
                  <a:lnTo>
                    <a:pt x="83" y="631"/>
                  </a:lnTo>
                  <a:lnTo>
                    <a:pt x="83" y="626"/>
                  </a:lnTo>
                  <a:lnTo>
                    <a:pt x="86" y="620"/>
                  </a:lnTo>
                  <a:lnTo>
                    <a:pt x="87" y="615"/>
                  </a:lnTo>
                  <a:lnTo>
                    <a:pt x="87" y="611"/>
                  </a:lnTo>
                  <a:lnTo>
                    <a:pt x="86" y="606"/>
                  </a:lnTo>
                  <a:lnTo>
                    <a:pt x="85" y="601"/>
                  </a:lnTo>
                  <a:lnTo>
                    <a:pt x="79" y="594"/>
                  </a:lnTo>
                  <a:lnTo>
                    <a:pt x="74" y="586"/>
                  </a:lnTo>
                  <a:lnTo>
                    <a:pt x="73" y="581"/>
                  </a:lnTo>
                  <a:lnTo>
                    <a:pt x="71" y="576"/>
                  </a:lnTo>
                  <a:lnTo>
                    <a:pt x="73" y="570"/>
                  </a:lnTo>
                  <a:lnTo>
                    <a:pt x="75" y="564"/>
                  </a:lnTo>
                  <a:lnTo>
                    <a:pt x="79" y="558"/>
                  </a:lnTo>
                  <a:lnTo>
                    <a:pt x="82" y="554"/>
                  </a:lnTo>
                  <a:lnTo>
                    <a:pt x="87" y="548"/>
                  </a:lnTo>
                  <a:lnTo>
                    <a:pt x="93" y="543"/>
                  </a:lnTo>
                  <a:lnTo>
                    <a:pt x="99" y="539"/>
                  </a:lnTo>
                  <a:lnTo>
                    <a:pt x="105" y="537"/>
                  </a:lnTo>
                  <a:lnTo>
                    <a:pt x="110" y="536"/>
                  </a:lnTo>
                  <a:lnTo>
                    <a:pt x="115" y="535"/>
                  </a:lnTo>
                  <a:lnTo>
                    <a:pt x="129" y="535"/>
                  </a:lnTo>
                  <a:lnTo>
                    <a:pt x="148" y="537"/>
                  </a:lnTo>
                  <a:lnTo>
                    <a:pt x="164" y="539"/>
                  </a:lnTo>
                  <a:lnTo>
                    <a:pt x="174" y="539"/>
                  </a:lnTo>
                  <a:lnTo>
                    <a:pt x="176" y="537"/>
                  </a:lnTo>
                  <a:lnTo>
                    <a:pt x="177" y="535"/>
                  </a:lnTo>
                  <a:lnTo>
                    <a:pt x="177" y="530"/>
                  </a:lnTo>
                  <a:lnTo>
                    <a:pt x="177" y="525"/>
                  </a:lnTo>
                  <a:lnTo>
                    <a:pt x="175" y="506"/>
                  </a:lnTo>
                  <a:lnTo>
                    <a:pt x="171" y="481"/>
                  </a:lnTo>
                  <a:lnTo>
                    <a:pt x="168" y="456"/>
                  </a:lnTo>
                  <a:lnTo>
                    <a:pt x="167" y="440"/>
                  </a:lnTo>
                  <a:lnTo>
                    <a:pt x="167" y="425"/>
                  </a:lnTo>
                  <a:lnTo>
                    <a:pt x="170" y="407"/>
                  </a:lnTo>
                  <a:lnTo>
                    <a:pt x="174" y="390"/>
                  </a:lnTo>
                  <a:lnTo>
                    <a:pt x="180" y="373"/>
                  </a:lnTo>
                  <a:lnTo>
                    <a:pt x="184" y="366"/>
                  </a:lnTo>
                  <a:lnTo>
                    <a:pt x="188" y="360"/>
                  </a:lnTo>
                  <a:lnTo>
                    <a:pt x="193" y="354"/>
                  </a:lnTo>
                  <a:lnTo>
                    <a:pt x="199" y="350"/>
                  </a:lnTo>
                  <a:lnTo>
                    <a:pt x="205" y="347"/>
                  </a:lnTo>
                  <a:lnTo>
                    <a:pt x="211" y="344"/>
                  </a:lnTo>
                  <a:lnTo>
                    <a:pt x="217" y="343"/>
                  </a:lnTo>
                  <a:lnTo>
                    <a:pt x="224" y="342"/>
                  </a:lnTo>
                  <a:lnTo>
                    <a:pt x="236" y="340"/>
                  </a:lnTo>
                  <a:lnTo>
                    <a:pt x="244" y="336"/>
                  </a:lnTo>
                  <a:lnTo>
                    <a:pt x="247" y="334"/>
                  </a:lnTo>
                  <a:lnTo>
                    <a:pt x="250" y="330"/>
                  </a:lnTo>
                  <a:lnTo>
                    <a:pt x="252" y="327"/>
                  </a:lnTo>
                  <a:lnTo>
                    <a:pt x="252" y="322"/>
                  </a:lnTo>
                  <a:lnTo>
                    <a:pt x="252" y="310"/>
                  </a:lnTo>
                  <a:lnTo>
                    <a:pt x="252" y="296"/>
                  </a:lnTo>
                  <a:lnTo>
                    <a:pt x="252" y="289"/>
                  </a:lnTo>
                  <a:lnTo>
                    <a:pt x="253" y="283"/>
                  </a:lnTo>
                  <a:lnTo>
                    <a:pt x="256" y="277"/>
                  </a:lnTo>
                  <a:lnTo>
                    <a:pt x="258" y="272"/>
                  </a:lnTo>
                  <a:lnTo>
                    <a:pt x="263" y="270"/>
                  </a:lnTo>
                  <a:lnTo>
                    <a:pt x="268" y="266"/>
                  </a:lnTo>
                  <a:lnTo>
                    <a:pt x="274" y="265"/>
                  </a:lnTo>
                  <a:lnTo>
                    <a:pt x="280" y="264"/>
                  </a:lnTo>
                  <a:lnTo>
                    <a:pt x="291" y="262"/>
                  </a:lnTo>
                  <a:lnTo>
                    <a:pt x="303" y="264"/>
                  </a:lnTo>
                  <a:lnTo>
                    <a:pt x="315" y="266"/>
                  </a:lnTo>
                  <a:lnTo>
                    <a:pt x="326" y="266"/>
                  </a:lnTo>
                  <a:lnTo>
                    <a:pt x="331" y="265"/>
                  </a:lnTo>
                  <a:lnTo>
                    <a:pt x="335" y="264"/>
                  </a:lnTo>
                  <a:lnTo>
                    <a:pt x="339" y="261"/>
                  </a:lnTo>
                  <a:lnTo>
                    <a:pt x="344" y="259"/>
                  </a:lnTo>
                  <a:lnTo>
                    <a:pt x="351" y="252"/>
                  </a:lnTo>
                  <a:lnTo>
                    <a:pt x="357" y="247"/>
                  </a:lnTo>
                  <a:lnTo>
                    <a:pt x="359" y="246"/>
                  </a:lnTo>
                  <a:lnTo>
                    <a:pt x="363" y="245"/>
                  </a:lnTo>
                  <a:lnTo>
                    <a:pt x="365" y="246"/>
                  </a:lnTo>
                  <a:lnTo>
                    <a:pt x="367" y="247"/>
                  </a:lnTo>
                  <a:lnTo>
                    <a:pt x="370" y="249"/>
                  </a:lnTo>
                  <a:lnTo>
                    <a:pt x="371" y="252"/>
                  </a:lnTo>
                  <a:lnTo>
                    <a:pt x="372" y="255"/>
                  </a:lnTo>
                  <a:lnTo>
                    <a:pt x="371" y="258"/>
                  </a:lnTo>
                  <a:lnTo>
                    <a:pt x="369" y="265"/>
                  </a:lnTo>
                  <a:lnTo>
                    <a:pt x="365" y="271"/>
                  </a:lnTo>
                  <a:lnTo>
                    <a:pt x="364" y="274"/>
                  </a:lnTo>
                  <a:lnTo>
                    <a:pt x="363" y="278"/>
                  </a:lnTo>
                  <a:lnTo>
                    <a:pt x="363" y="284"/>
                  </a:lnTo>
                  <a:lnTo>
                    <a:pt x="363" y="289"/>
                  </a:lnTo>
                  <a:lnTo>
                    <a:pt x="364" y="300"/>
                  </a:lnTo>
                  <a:lnTo>
                    <a:pt x="367" y="310"/>
                  </a:lnTo>
                  <a:lnTo>
                    <a:pt x="372" y="321"/>
                  </a:lnTo>
                  <a:lnTo>
                    <a:pt x="377" y="331"/>
                  </a:lnTo>
                  <a:lnTo>
                    <a:pt x="382" y="343"/>
                  </a:lnTo>
                  <a:lnTo>
                    <a:pt x="385" y="356"/>
                  </a:lnTo>
                  <a:lnTo>
                    <a:pt x="387" y="369"/>
                  </a:lnTo>
                  <a:lnTo>
                    <a:pt x="385" y="380"/>
                  </a:lnTo>
                  <a:lnTo>
                    <a:pt x="384" y="388"/>
                  </a:lnTo>
                  <a:lnTo>
                    <a:pt x="383" y="397"/>
                  </a:lnTo>
                  <a:lnTo>
                    <a:pt x="382" y="409"/>
                  </a:lnTo>
                  <a:lnTo>
                    <a:pt x="382" y="422"/>
                  </a:lnTo>
                  <a:lnTo>
                    <a:pt x="382" y="435"/>
                  </a:lnTo>
                  <a:lnTo>
                    <a:pt x="382" y="444"/>
                  </a:lnTo>
                  <a:lnTo>
                    <a:pt x="382" y="461"/>
                  </a:lnTo>
                  <a:lnTo>
                    <a:pt x="382" y="479"/>
                  </a:lnTo>
                  <a:lnTo>
                    <a:pt x="382" y="482"/>
                  </a:lnTo>
                  <a:lnTo>
                    <a:pt x="383" y="486"/>
                  </a:lnTo>
                  <a:lnTo>
                    <a:pt x="384" y="487"/>
                  </a:lnTo>
                  <a:lnTo>
                    <a:pt x="387" y="488"/>
                  </a:lnTo>
                  <a:lnTo>
                    <a:pt x="392" y="489"/>
                  </a:lnTo>
                  <a:lnTo>
                    <a:pt x="402" y="488"/>
                  </a:lnTo>
                  <a:lnTo>
                    <a:pt x="419" y="486"/>
                  </a:lnTo>
                  <a:lnTo>
                    <a:pt x="440" y="483"/>
                  </a:lnTo>
                  <a:lnTo>
                    <a:pt x="451" y="482"/>
                  </a:lnTo>
                  <a:lnTo>
                    <a:pt x="461" y="482"/>
                  </a:lnTo>
                  <a:lnTo>
                    <a:pt x="471" y="483"/>
                  </a:lnTo>
                  <a:lnTo>
                    <a:pt x="477" y="486"/>
                  </a:lnTo>
                  <a:lnTo>
                    <a:pt x="483" y="488"/>
                  </a:lnTo>
                  <a:lnTo>
                    <a:pt x="486" y="491"/>
                  </a:lnTo>
                  <a:lnTo>
                    <a:pt x="490" y="492"/>
                  </a:lnTo>
                  <a:lnTo>
                    <a:pt x="494" y="492"/>
                  </a:lnTo>
                  <a:lnTo>
                    <a:pt x="496" y="491"/>
                  </a:lnTo>
                  <a:lnTo>
                    <a:pt x="498" y="488"/>
                  </a:lnTo>
                  <a:lnTo>
                    <a:pt x="499" y="485"/>
                  </a:lnTo>
                  <a:lnTo>
                    <a:pt x="502" y="481"/>
                  </a:lnTo>
                  <a:lnTo>
                    <a:pt x="504" y="472"/>
                  </a:lnTo>
                  <a:lnTo>
                    <a:pt x="507" y="466"/>
                  </a:lnTo>
                  <a:lnTo>
                    <a:pt x="509" y="463"/>
                  </a:lnTo>
                  <a:lnTo>
                    <a:pt x="511" y="462"/>
                  </a:lnTo>
                  <a:lnTo>
                    <a:pt x="515" y="461"/>
                  </a:lnTo>
                  <a:lnTo>
                    <a:pt x="518" y="461"/>
                  </a:lnTo>
                  <a:lnTo>
                    <a:pt x="523" y="461"/>
                  </a:lnTo>
                  <a:lnTo>
                    <a:pt x="527" y="460"/>
                  </a:lnTo>
                  <a:lnTo>
                    <a:pt x="529" y="459"/>
                  </a:lnTo>
                  <a:lnTo>
                    <a:pt x="532" y="455"/>
                  </a:lnTo>
                  <a:lnTo>
                    <a:pt x="532" y="453"/>
                  </a:lnTo>
                  <a:lnTo>
                    <a:pt x="532" y="449"/>
                  </a:lnTo>
                  <a:lnTo>
                    <a:pt x="530" y="447"/>
                  </a:lnTo>
                  <a:lnTo>
                    <a:pt x="529" y="443"/>
                  </a:lnTo>
                  <a:lnTo>
                    <a:pt x="527" y="441"/>
                  </a:lnTo>
                  <a:lnTo>
                    <a:pt x="524" y="437"/>
                  </a:lnTo>
                  <a:lnTo>
                    <a:pt x="524" y="435"/>
                  </a:lnTo>
                  <a:lnTo>
                    <a:pt x="523" y="431"/>
                  </a:lnTo>
                  <a:lnTo>
                    <a:pt x="524" y="429"/>
                  </a:lnTo>
                  <a:lnTo>
                    <a:pt x="527" y="426"/>
                  </a:lnTo>
                  <a:lnTo>
                    <a:pt x="530" y="425"/>
                  </a:lnTo>
                  <a:lnTo>
                    <a:pt x="535" y="423"/>
                  </a:lnTo>
                  <a:lnTo>
                    <a:pt x="542" y="422"/>
                  </a:lnTo>
                  <a:lnTo>
                    <a:pt x="549" y="418"/>
                  </a:lnTo>
                  <a:lnTo>
                    <a:pt x="559" y="413"/>
                  </a:lnTo>
                  <a:lnTo>
                    <a:pt x="568" y="409"/>
                  </a:lnTo>
                  <a:lnTo>
                    <a:pt x="589" y="396"/>
                  </a:lnTo>
                  <a:lnTo>
                    <a:pt x="606" y="382"/>
                  </a:lnTo>
                  <a:lnTo>
                    <a:pt x="622" y="369"/>
                  </a:lnTo>
                  <a:lnTo>
                    <a:pt x="637" y="356"/>
                  </a:lnTo>
                  <a:lnTo>
                    <a:pt x="652" y="344"/>
                  </a:lnTo>
                  <a:lnTo>
                    <a:pt x="665" y="336"/>
                  </a:lnTo>
                  <a:lnTo>
                    <a:pt x="671" y="333"/>
                  </a:lnTo>
                  <a:lnTo>
                    <a:pt x="677" y="330"/>
                  </a:lnTo>
                  <a:lnTo>
                    <a:pt x="683" y="329"/>
                  </a:lnTo>
                  <a:lnTo>
                    <a:pt x="688" y="329"/>
                  </a:lnTo>
                  <a:lnTo>
                    <a:pt x="693" y="330"/>
                  </a:lnTo>
                  <a:lnTo>
                    <a:pt x="698" y="333"/>
                  </a:lnTo>
                  <a:lnTo>
                    <a:pt x="702" y="337"/>
                  </a:lnTo>
                  <a:lnTo>
                    <a:pt x="705" y="343"/>
                  </a:lnTo>
                  <a:lnTo>
                    <a:pt x="711" y="355"/>
                  </a:lnTo>
                  <a:lnTo>
                    <a:pt x="715" y="366"/>
                  </a:lnTo>
                  <a:lnTo>
                    <a:pt x="718" y="374"/>
                  </a:lnTo>
                  <a:lnTo>
                    <a:pt x="722" y="384"/>
                  </a:lnTo>
                  <a:lnTo>
                    <a:pt x="725" y="387"/>
                  </a:lnTo>
                  <a:lnTo>
                    <a:pt x="729" y="390"/>
                  </a:lnTo>
                  <a:lnTo>
                    <a:pt x="734" y="391"/>
                  </a:lnTo>
                  <a:lnTo>
                    <a:pt x="740" y="391"/>
                  </a:lnTo>
                  <a:lnTo>
                    <a:pt x="744" y="390"/>
                  </a:lnTo>
                  <a:lnTo>
                    <a:pt x="750" y="386"/>
                  </a:lnTo>
                  <a:lnTo>
                    <a:pt x="755" y="382"/>
                  </a:lnTo>
                  <a:lnTo>
                    <a:pt x="760" y="378"/>
                  </a:lnTo>
                  <a:lnTo>
                    <a:pt x="767" y="367"/>
                  </a:lnTo>
                  <a:lnTo>
                    <a:pt x="774" y="357"/>
                  </a:lnTo>
                  <a:lnTo>
                    <a:pt x="782" y="349"/>
                  </a:lnTo>
                  <a:lnTo>
                    <a:pt x="790" y="342"/>
                  </a:lnTo>
                  <a:lnTo>
                    <a:pt x="793" y="338"/>
                  </a:lnTo>
                  <a:lnTo>
                    <a:pt x="797" y="333"/>
                  </a:lnTo>
                  <a:lnTo>
                    <a:pt x="800" y="325"/>
                  </a:lnTo>
                  <a:lnTo>
                    <a:pt x="804" y="317"/>
                  </a:lnTo>
                  <a:lnTo>
                    <a:pt x="807" y="309"/>
                  </a:lnTo>
                  <a:lnTo>
                    <a:pt x="811" y="300"/>
                  </a:lnTo>
                  <a:lnTo>
                    <a:pt x="816" y="293"/>
                  </a:lnTo>
                  <a:lnTo>
                    <a:pt x="820" y="287"/>
                  </a:lnTo>
                  <a:lnTo>
                    <a:pt x="826" y="281"/>
                  </a:lnTo>
                  <a:lnTo>
                    <a:pt x="832" y="279"/>
                  </a:lnTo>
                  <a:lnTo>
                    <a:pt x="838" y="277"/>
                  </a:lnTo>
                  <a:lnTo>
                    <a:pt x="843" y="278"/>
                  </a:lnTo>
                  <a:lnTo>
                    <a:pt x="847" y="279"/>
                  </a:lnTo>
                  <a:lnTo>
                    <a:pt x="850" y="283"/>
                  </a:lnTo>
                  <a:lnTo>
                    <a:pt x="853" y="286"/>
                  </a:lnTo>
                  <a:lnTo>
                    <a:pt x="854" y="292"/>
                  </a:lnTo>
                  <a:lnTo>
                    <a:pt x="855" y="303"/>
                  </a:lnTo>
                  <a:lnTo>
                    <a:pt x="857" y="311"/>
                  </a:lnTo>
                  <a:lnTo>
                    <a:pt x="860" y="312"/>
                  </a:lnTo>
                  <a:lnTo>
                    <a:pt x="862" y="312"/>
                  </a:lnTo>
                  <a:lnTo>
                    <a:pt x="864" y="311"/>
                  </a:lnTo>
                  <a:lnTo>
                    <a:pt x="867" y="309"/>
                  </a:lnTo>
                  <a:lnTo>
                    <a:pt x="870" y="305"/>
                  </a:lnTo>
                  <a:lnTo>
                    <a:pt x="873" y="303"/>
                  </a:lnTo>
                  <a:lnTo>
                    <a:pt x="875" y="300"/>
                  </a:lnTo>
                  <a:lnTo>
                    <a:pt x="879" y="299"/>
                  </a:lnTo>
                  <a:lnTo>
                    <a:pt x="882" y="299"/>
                  </a:lnTo>
                  <a:lnTo>
                    <a:pt x="886" y="300"/>
                  </a:lnTo>
                  <a:lnTo>
                    <a:pt x="889" y="302"/>
                  </a:lnTo>
                  <a:lnTo>
                    <a:pt x="894" y="303"/>
                  </a:lnTo>
                  <a:lnTo>
                    <a:pt x="900" y="305"/>
                  </a:lnTo>
                  <a:lnTo>
                    <a:pt x="906" y="306"/>
                  </a:lnTo>
                  <a:lnTo>
                    <a:pt x="912" y="306"/>
                  </a:lnTo>
                  <a:lnTo>
                    <a:pt x="918" y="306"/>
                  </a:lnTo>
                  <a:lnTo>
                    <a:pt x="931" y="304"/>
                  </a:lnTo>
                  <a:lnTo>
                    <a:pt x="944" y="302"/>
                  </a:lnTo>
                  <a:lnTo>
                    <a:pt x="956" y="298"/>
                  </a:lnTo>
                  <a:lnTo>
                    <a:pt x="967" y="292"/>
                  </a:lnTo>
                  <a:lnTo>
                    <a:pt x="976" y="285"/>
                  </a:lnTo>
                  <a:lnTo>
                    <a:pt x="986" y="279"/>
                  </a:lnTo>
                  <a:lnTo>
                    <a:pt x="995" y="274"/>
                  </a:lnTo>
                  <a:lnTo>
                    <a:pt x="1003" y="268"/>
                  </a:lnTo>
                  <a:lnTo>
                    <a:pt x="1006" y="265"/>
                  </a:lnTo>
                  <a:lnTo>
                    <a:pt x="1007" y="261"/>
                  </a:lnTo>
                  <a:lnTo>
                    <a:pt x="1007" y="256"/>
                  </a:lnTo>
                  <a:lnTo>
                    <a:pt x="1005" y="251"/>
                  </a:lnTo>
                  <a:lnTo>
                    <a:pt x="999" y="239"/>
                  </a:lnTo>
                  <a:lnTo>
                    <a:pt x="992" y="227"/>
                  </a:lnTo>
                  <a:lnTo>
                    <a:pt x="986" y="214"/>
                  </a:lnTo>
                  <a:lnTo>
                    <a:pt x="981" y="201"/>
                  </a:lnTo>
                  <a:lnTo>
                    <a:pt x="980" y="195"/>
                  </a:lnTo>
                  <a:lnTo>
                    <a:pt x="979" y="190"/>
                  </a:lnTo>
                  <a:lnTo>
                    <a:pt x="979" y="186"/>
                  </a:lnTo>
                  <a:lnTo>
                    <a:pt x="980" y="184"/>
                  </a:lnTo>
                  <a:lnTo>
                    <a:pt x="982" y="183"/>
                  </a:lnTo>
                  <a:lnTo>
                    <a:pt x="984" y="182"/>
                  </a:lnTo>
                  <a:lnTo>
                    <a:pt x="988" y="183"/>
                  </a:lnTo>
                  <a:lnTo>
                    <a:pt x="993" y="184"/>
                  </a:lnTo>
                  <a:lnTo>
                    <a:pt x="996" y="186"/>
                  </a:lnTo>
                  <a:lnTo>
                    <a:pt x="1001" y="188"/>
                  </a:lnTo>
                  <a:lnTo>
                    <a:pt x="1005" y="188"/>
                  </a:lnTo>
                  <a:lnTo>
                    <a:pt x="1007" y="186"/>
                  </a:lnTo>
                  <a:lnTo>
                    <a:pt x="1009" y="185"/>
                  </a:lnTo>
                  <a:lnTo>
                    <a:pt x="1011" y="183"/>
                  </a:lnTo>
                  <a:lnTo>
                    <a:pt x="1012" y="179"/>
                  </a:lnTo>
                  <a:lnTo>
                    <a:pt x="1011" y="173"/>
                  </a:lnTo>
                  <a:lnTo>
                    <a:pt x="1007" y="163"/>
                  </a:lnTo>
                  <a:lnTo>
                    <a:pt x="1003" y="152"/>
                  </a:lnTo>
                  <a:lnTo>
                    <a:pt x="1000" y="140"/>
                  </a:lnTo>
                  <a:lnTo>
                    <a:pt x="999" y="123"/>
                  </a:lnTo>
                  <a:lnTo>
                    <a:pt x="1000" y="114"/>
                  </a:lnTo>
                  <a:lnTo>
                    <a:pt x="1002" y="107"/>
                  </a:lnTo>
                  <a:lnTo>
                    <a:pt x="1005" y="101"/>
                  </a:lnTo>
                  <a:lnTo>
                    <a:pt x="1009" y="96"/>
                  </a:lnTo>
                  <a:lnTo>
                    <a:pt x="1020" y="88"/>
                  </a:lnTo>
                  <a:lnTo>
                    <a:pt x="1032" y="79"/>
                  </a:lnTo>
                  <a:lnTo>
                    <a:pt x="1039" y="76"/>
                  </a:lnTo>
                  <a:lnTo>
                    <a:pt x="1045" y="73"/>
                  </a:lnTo>
                  <a:lnTo>
                    <a:pt x="1051" y="71"/>
                  </a:lnTo>
                  <a:lnTo>
                    <a:pt x="1058" y="70"/>
                  </a:lnTo>
                  <a:lnTo>
                    <a:pt x="1074" y="67"/>
                  </a:lnTo>
                  <a:lnTo>
                    <a:pt x="1093" y="69"/>
                  </a:lnTo>
                  <a:lnTo>
                    <a:pt x="1103" y="69"/>
                  </a:lnTo>
                  <a:lnTo>
                    <a:pt x="1116" y="69"/>
                  </a:lnTo>
                  <a:lnTo>
                    <a:pt x="1128" y="67"/>
                  </a:lnTo>
                  <a:lnTo>
                    <a:pt x="1140" y="65"/>
                  </a:lnTo>
                  <a:lnTo>
                    <a:pt x="1151" y="63"/>
                  </a:lnTo>
                  <a:lnTo>
                    <a:pt x="1160" y="59"/>
                  </a:lnTo>
                  <a:lnTo>
                    <a:pt x="1164" y="57"/>
                  </a:lnTo>
                  <a:lnTo>
                    <a:pt x="1168" y="54"/>
                  </a:lnTo>
                  <a:lnTo>
                    <a:pt x="1170" y="52"/>
                  </a:lnTo>
                  <a:lnTo>
                    <a:pt x="1171" y="50"/>
                  </a:lnTo>
                  <a:lnTo>
                    <a:pt x="1172" y="39"/>
                  </a:lnTo>
                  <a:lnTo>
                    <a:pt x="1175" y="28"/>
                  </a:lnTo>
                  <a:lnTo>
                    <a:pt x="1176" y="23"/>
                  </a:lnTo>
                  <a:lnTo>
                    <a:pt x="1178" y="20"/>
                  </a:lnTo>
                  <a:lnTo>
                    <a:pt x="1182" y="16"/>
                  </a:lnTo>
                  <a:lnTo>
                    <a:pt x="1188" y="15"/>
                  </a:lnTo>
                  <a:lnTo>
                    <a:pt x="1201" y="14"/>
                  </a:lnTo>
                  <a:lnTo>
                    <a:pt x="1214" y="13"/>
                  </a:lnTo>
                  <a:lnTo>
                    <a:pt x="1221" y="13"/>
                  </a:lnTo>
                  <a:lnTo>
                    <a:pt x="1229" y="10"/>
                  </a:lnTo>
                  <a:lnTo>
                    <a:pt x="1238" y="8"/>
                  </a:lnTo>
                  <a:lnTo>
                    <a:pt x="1250" y="4"/>
                  </a:lnTo>
                  <a:lnTo>
                    <a:pt x="1260" y="1"/>
                  </a:lnTo>
                  <a:lnTo>
                    <a:pt x="1270" y="0"/>
                  </a:lnTo>
                  <a:lnTo>
                    <a:pt x="1278" y="0"/>
                  </a:lnTo>
                  <a:lnTo>
                    <a:pt x="1285" y="0"/>
                  </a:lnTo>
                  <a:lnTo>
                    <a:pt x="1291" y="3"/>
                  </a:lnTo>
                  <a:lnTo>
                    <a:pt x="1296" y="7"/>
                  </a:lnTo>
                  <a:lnTo>
                    <a:pt x="1301" y="12"/>
                  </a:lnTo>
                  <a:lnTo>
                    <a:pt x="1304" y="18"/>
                  </a:lnTo>
                  <a:lnTo>
                    <a:pt x="1314" y="33"/>
                  </a:lnTo>
                  <a:lnTo>
                    <a:pt x="1324" y="48"/>
                  </a:lnTo>
                  <a:lnTo>
                    <a:pt x="1336" y="64"/>
                  </a:lnTo>
                  <a:lnTo>
                    <a:pt x="1348" y="78"/>
                  </a:lnTo>
                  <a:lnTo>
                    <a:pt x="1354" y="84"/>
                  </a:lnTo>
                  <a:lnTo>
                    <a:pt x="1358" y="89"/>
                  </a:lnTo>
                  <a:lnTo>
                    <a:pt x="1361" y="95"/>
                  </a:lnTo>
                  <a:lnTo>
                    <a:pt x="1365" y="100"/>
                  </a:lnTo>
                  <a:lnTo>
                    <a:pt x="1366" y="106"/>
                  </a:lnTo>
                  <a:lnTo>
                    <a:pt x="1367" y="110"/>
                  </a:lnTo>
                  <a:lnTo>
                    <a:pt x="1368" y="116"/>
                  </a:lnTo>
                  <a:lnTo>
                    <a:pt x="1368" y="121"/>
                  </a:lnTo>
                  <a:lnTo>
                    <a:pt x="1367" y="126"/>
                  </a:lnTo>
                  <a:lnTo>
                    <a:pt x="1366" y="129"/>
                  </a:lnTo>
                  <a:lnTo>
                    <a:pt x="1364" y="133"/>
                  </a:lnTo>
                  <a:lnTo>
                    <a:pt x="1362" y="135"/>
                  </a:lnTo>
                  <a:lnTo>
                    <a:pt x="1357" y="141"/>
                  </a:lnTo>
                  <a:lnTo>
                    <a:pt x="1353" y="147"/>
                  </a:lnTo>
                  <a:lnTo>
                    <a:pt x="1351" y="149"/>
                  </a:lnTo>
                  <a:lnTo>
                    <a:pt x="1351" y="152"/>
                  </a:lnTo>
                  <a:lnTo>
                    <a:pt x="1352" y="154"/>
                  </a:lnTo>
                  <a:lnTo>
                    <a:pt x="1354" y="155"/>
                  </a:lnTo>
                  <a:lnTo>
                    <a:pt x="1360" y="159"/>
                  </a:lnTo>
                  <a:lnTo>
                    <a:pt x="1367" y="161"/>
                  </a:lnTo>
                  <a:lnTo>
                    <a:pt x="1376" y="166"/>
                  </a:lnTo>
                  <a:lnTo>
                    <a:pt x="1384" y="173"/>
                  </a:lnTo>
                  <a:lnTo>
                    <a:pt x="1387" y="178"/>
                  </a:lnTo>
                  <a:lnTo>
                    <a:pt x="1392" y="183"/>
                  </a:lnTo>
                  <a:lnTo>
                    <a:pt x="1395" y="190"/>
                  </a:lnTo>
                  <a:lnTo>
                    <a:pt x="1397" y="196"/>
                  </a:lnTo>
                  <a:lnTo>
                    <a:pt x="1399" y="203"/>
                  </a:lnTo>
                  <a:lnTo>
                    <a:pt x="1403" y="209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5" y="218"/>
                  </a:lnTo>
                  <a:lnTo>
                    <a:pt x="1420" y="218"/>
                  </a:lnTo>
                  <a:lnTo>
                    <a:pt x="1424" y="217"/>
                  </a:lnTo>
                  <a:lnTo>
                    <a:pt x="1429" y="215"/>
                  </a:lnTo>
                  <a:lnTo>
                    <a:pt x="1435" y="212"/>
                  </a:lnTo>
                  <a:lnTo>
                    <a:pt x="1440" y="211"/>
                  </a:lnTo>
                  <a:lnTo>
                    <a:pt x="1445" y="211"/>
                  </a:lnTo>
                  <a:lnTo>
                    <a:pt x="1449" y="214"/>
                  </a:lnTo>
                  <a:lnTo>
                    <a:pt x="1453" y="216"/>
                  </a:lnTo>
                  <a:lnTo>
                    <a:pt x="1456" y="221"/>
                  </a:lnTo>
                  <a:lnTo>
                    <a:pt x="1460" y="227"/>
                  </a:lnTo>
                  <a:lnTo>
                    <a:pt x="1461" y="234"/>
                  </a:lnTo>
                  <a:lnTo>
                    <a:pt x="1462" y="247"/>
                  </a:lnTo>
                  <a:lnTo>
                    <a:pt x="1464" y="256"/>
                  </a:lnTo>
                  <a:lnTo>
                    <a:pt x="1462" y="265"/>
                  </a:lnTo>
                  <a:lnTo>
                    <a:pt x="1462" y="273"/>
                  </a:lnTo>
                  <a:lnTo>
                    <a:pt x="1462" y="281"/>
                  </a:lnTo>
                  <a:lnTo>
                    <a:pt x="1465" y="289"/>
                  </a:lnTo>
                  <a:lnTo>
                    <a:pt x="1467" y="294"/>
                  </a:lnTo>
                  <a:lnTo>
                    <a:pt x="1471" y="300"/>
                  </a:lnTo>
                  <a:lnTo>
                    <a:pt x="1473" y="304"/>
                  </a:lnTo>
                  <a:lnTo>
                    <a:pt x="1473" y="308"/>
                  </a:lnTo>
                  <a:lnTo>
                    <a:pt x="1474" y="314"/>
                  </a:lnTo>
                  <a:lnTo>
                    <a:pt x="1473" y="318"/>
                  </a:lnTo>
                  <a:lnTo>
                    <a:pt x="1472" y="329"/>
                  </a:lnTo>
                  <a:lnTo>
                    <a:pt x="1468" y="338"/>
                  </a:lnTo>
                  <a:lnTo>
                    <a:pt x="1466" y="341"/>
                  </a:lnTo>
                  <a:lnTo>
                    <a:pt x="1462" y="343"/>
                  </a:lnTo>
                  <a:lnTo>
                    <a:pt x="1460" y="344"/>
                  </a:lnTo>
                  <a:lnTo>
                    <a:pt x="1456" y="344"/>
                  </a:lnTo>
                  <a:lnTo>
                    <a:pt x="1448" y="341"/>
                  </a:lnTo>
                  <a:lnTo>
                    <a:pt x="1440" y="336"/>
                  </a:lnTo>
                  <a:lnTo>
                    <a:pt x="1433" y="331"/>
                  </a:lnTo>
                  <a:lnTo>
                    <a:pt x="1424" y="329"/>
                  </a:lnTo>
                  <a:lnTo>
                    <a:pt x="1421" y="329"/>
                  </a:lnTo>
                  <a:lnTo>
                    <a:pt x="1418" y="330"/>
                  </a:lnTo>
                  <a:lnTo>
                    <a:pt x="1415" y="333"/>
                  </a:lnTo>
                  <a:lnTo>
                    <a:pt x="1412" y="336"/>
                  </a:lnTo>
                  <a:lnTo>
                    <a:pt x="1410" y="341"/>
                  </a:lnTo>
                  <a:lnTo>
                    <a:pt x="1410" y="347"/>
                  </a:lnTo>
                  <a:lnTo>
                    <a:pt x="1410" y="353"/>
                  </a:lnTo>
                  <a:lnTo>
                    <a:pt x="1411" y="359"/>
                  </a:lnTo>
                  <a:lnTo>
                    <a:pt x="1414" y="365"/>
                  </a:lnTo>
                  <a:lnTo>
                    <a:pt x="1416" y="371"/>
                  </a:lnTo>
                  <a:lnTo>
                    <a:pt x="1420" y="377"/>
                  </a:lnTo>
                  <a:lnTo>
                    <a:pt x="1424" y="381"/>
                  </a:lnTo>
                  <a:lnTo>
                    <a:pt x="1434" y="391"/>
                  </a:lnTo>
                  <a:lnTo>
                    <a:pt x="1446" y="403"/>
                  </a:lnTo>
                  <a:lnTo>
                    <a:pt x="1458" y="415"/>
                  </a:lnTo>
                  <a:lnTo>
                    <a:pt x="1468" y="428"/>
                  </a:lnTo>
                  <a:lnTo>
                    <a:pt x="1472" y="434"/>
                  </a:lnTo>
                  <a:lnTo>
                    <a:pt x="1475" y="440"/>
                  </a:lnTo>
                  <a:lnTo>
                    <a:pt x="1477" y="444"/>
                  </a:lnTo>
                  <a:lnTo>
                    <a:pt x="1478" y="449"/>
                  </a:lnTo>
                  <a:lnTo>
                    <a:pt x="1478" y="459"/>
                  </a:lnTo>
                  <a:lnTo>
                    <a:pt x="1477" y="467"/>
                  </a:lnTo>
                  <a:lnTo>
                    <a:pt x="1475" y="475"/>
                  </a:lnTo>
                  <a:lnTo>
                    <a:pt x="1475" y="482"/>
                  </a:lnTo>
                  <a:lnTo>
                    <a:pt x="1477" y="485"/>
                  </a:lnTo>
                  <a:lnTo>
                    <a:pt x="1479" y="487"/>
                  </a:lnTo>
                  <a:lnTo>
                    <a:pt x="1481" y="489"/>
                  </a:lnTo>
                  <a:lnTo>
                    <a:pt x="1485" y="492"/>
                  </a:lnTo>
                  <a:lnTo>
                    <a:pt x="1492" y="497"/>
                  </a:lnTo>
                  <a:lnTo>
                    <a:pt x="1496" y="501"/>
                  </a:lnTo>
                  <a:lnTo>
                    <a:pt x="1497" y="507"/>
                  </a:lnTo>
                  <a:lnTo>
                    <a:pt x="1497" y="517"/>
                  </a:lnTo>
                  <a:lnTo>
                    <a:pt x="1498" y="526"/>
                  </a:lnTo>
                  <a:lnTo>
                    <a:pt x="1499" y="535"/>
                  </a:lnTo>
                  <a:lnTo>
                    <a:pt x="1500" y="538"/>
                  </a:lnTo>
                  <a:lnTo>
                    <a:pt x="1503" y="541"/>
                  </a:lnTo>
                  <a:lnTo>
                    <a:pt x="1505" y="542"/>
                  </a:lnTo>
                  <a:lnTo>
                    <a:pt x="1508" y="543"/>
                  </a:lnTo>
                  <a:lnTo>
                    <a:pt x="1511" y="543"/>
                  </a:lnTo>
                  <a:lnTo>
                    <a:pt x="1515" y="541"/>
                  </a:lnTo>
                  <a:lnTo>
                    <a:pt x="1518" y="538"/>
                  </a:lnTo>
                  <a:lnTo>
                    <a:pt x="1523" y="535"/>
                  </a:lnTo>
                  <a:lnTo>
                    <a:pt x="1528" y="531"/>
                  </a:lnTo>
                  <a:lnTo>
                    <a:pt x="1532" y="529"/>
                  </a:lnTo>
                  <a:lnTo>
                    <a:pt x="1538" y="526"/>
                  </a:lnTo>
                  <a:lnTo>
                    <a:pt x="1544" y="524"/>
                  </a:lnTo>
                  <a:lnTo>
                    <a:pt x="1557" y="523"/>
                  </a:lnTo>
                  <a:lnTo>
                    <a:pt x="1571" y="523"/>
                  </a:lnTo>
                  <a:lnTo>
                    <a:pt x="1585" y="523"/>
                  </a:lnTo>
                  <a:lnTo>
                    <a:pt x="1601" y="523"/>
                  </a:lnTo>
                  <a:lnTo>
                    <a:pt x="1622" y="520"/>
                  </a:lnTo>
                  <a:lnTo>
                    <a:pt x="1638" y="518"/>
                  </a:lnTo>
                  <a:lnTo>
                    <a:pt x="1647" y="517"/>
                  </a:lnTo>
                  <a:lnTo>
                    <a:pt x="1654" y="517"/>
                  </a:lnTo>
                  <a:lnTo>
                    <a:pt x="1660" y="518"/>
                  </a:lnTo>
                  <a:lnTo>
                    <a:pt x="1666" y="522"/>
                  </a:lnTo>
                  <a:lnTo>
                    <a:pt x="1672" y="526"/>
                  </a:lnTo>
                  <a:lnTo>
                    <a:pt x="1679" y="530"/>
                  </a:lnTo>
                  <a:lnTo>
                    <a:pt x="1686" y="532"/>
                  </a:lnTo>
                  <a:lnTo>
                    <a:pt x="1693" y="533"/>
                  </a:lnTo>
                  <a:lnTo>
                    <a:pt x="1701" y="535"/>
                  </a:lnTo>
                  <a:lnTo>
                    <a:pt x="1711" y="535"/>
                  </a:lnTo>
                  <a:lnTo>
                    <a:pt x="1720" y="535"/>
                  </a:lnTo>
                  <a:lnTo>
                    <a:pt x="1731" y="532"/>
                  </a:lnTo>
                  <a:lnTo>
                    <a:pt x="1749" y="529"/>
                  </a:lnTo>
                  <a:lnTo>
                    <a:pt x="1763" y="524"/>
                  </a:lnTo>
                  <a:lnTo>
                    <a:pt x="1769" y="523"/>
                  </a:lnTo>
                  <a:lnTo>
                    <a:pt x="1773" y="522"/>
                  </a:lnTo>
                  <a:lnTo>
                    <a:pt x="1776" y="522"/>
                  </a:lnTo>
                  <a:lnTo>
                    <a:pt x="1779" y="524"/>
                  </a:lnTo>
                  <a:lnTo>
                    <a:pt x="1779" y="527"/>
                  </a:lnTo>
                  <a:lnTo>
                    <a:pt x="1777" y="533"/>
                  </a:lnTo>
                  <a:lnTo>
                    <a:pt x="1774" y="543"/>
                  </a:lnTo>
                  <a:lnTo>
                    <a:pt x="1769" y="556"/>
                  </a:lnTo>
                  <a:lnTo>
                    <a:pt x="1764" y="571"/>
                  </a:lnTo>
                  <a:lnTo>
                    <a:pt x="1758" y="588"/>
                  </a:lnTo>
                  <a:lnTo>
                    <a:pt x="1755" y="598"/>
                  </a:lnTo>
                  <a:lnTo>
                    <a:pt x="1751" y="605"/>
                  </a:lnTo>
                  <a:lnTo>
                    <a:pt x="1748" y="611"/>
                  </a:lnTo>
                  <a:lnTo>
                    <a:pt x="1744" y="615"/>
                  </a:lnTo>
                  <a:lnTo>
                    <a:pt x="1738" y="617"/>
                  </a:lnTo>
                  <a:lnTo>
                    <a:pt x="1731" y="618"/>
                  </a:lnTo>
                  <a:lnTo>
                    <a:pt x="1724" y="619"/>
                  </a:lnTo>
                  <a:lnTo>
                    <a:pt x="1714" y="619"/>
                  </a:lnTo>
                  <a:lnTo>
                    <a:pt x="1707" y="620"/>
                  </a:lnTo>
                  <a:lnTo>
                    <a:pt x="1700" y="623"/>
                  </a:lnTo>
                  <a:lnTo>
                    <a:pt x="1697" y="624"/>
                  </a:lnTo>
                  <a:lnTo>
                    <a:pt x="1694" y="625"/>
                  </a:lnTo>
                  <a:lnTo>
                    <a:pt x="1692" y="627"/>
                  </a:lnTo>
                  <a:lnTo>
                    <a:pt x="1691" y="631"/>
                  </a:lnTo>
                  <a:lnTo>
                    <a:pt x="1691" y="633"/>
                  </a:lnTo>
                  <a:lnTo>
                    <a:pt x="1691" y="636"/>
                  </a:lnTo>
                  <a:lnTo>
                    <a:pt x="1693" y="638"/>
                  </a:lnTo>
                  <a:lnTo>
                    <a:pt x="1695" y="642"/>
                  </a:lnTo>
                  <a:lnTo>
                    <a:pt x="1701" y="646"/>
                  </a:lnTo>
                  <a:lnTo>
                    <a:pt x="1710" y="652"/>
                  </a:lnTo>
                  <a:lnTo>
                    <a:pt x="1717" y="658"/>
                  </a:lnTo>
                  <a:lnTo>
                    <a:pt x="1724" y="664"/>
                  </a:lnTo>
                  <a:lnTo>
                    <a:pt x="1726" y="669"/>
                  </a:lnTo>
                  <a:lnTo>
                    <a:pt x="1727" y="672"/>
                  </a:lnTo>
                  <a:lnTo>
                    <a:pt x="1729" y="677"/>
                  </a:lnTo>
                  <a:lnTo>
                    <a:pt x="1727" y="682"/>
                  </a:lnTo>
                  <a:lnTo>
                    <a:pt x="1726" y="684"/>
                  </a:lnTo>
                  <a:lnTo>
                    <a:pt x="1721" y="687"/>
                  </a:lnTo>
                  <a:lnTo>
                    <a:pt x="1716" y="689"/>
                  </a:lnTo>
                  <a:lnTo>
                    <a:pt x="1710" y="690"/>
                  </a:lnTo>
                  <a:lnTo>
                    <a:pt x="1697" y="694"/>
                  </a:lnTo>
                  <a:lnTo>
                    <a:pt x="1688" y="697"/>
                  </a:lnTo>
                  <a:lnTo>
                    <a:pt x="1683" y="703"/>
                  </a:lnTo>
                  <a:lnTo>
                    <a:pt x="1680" y="709"/>
                  </a:lnTo>
                  <a:lnTo>
                    <a:pt x="1677" y="715"/>
                  </a:lnTo>
                  <a:lnTo>
                    <a:pt x="1676" y="722"/>
                  </a:lnTo>
                  <a:lnTo>
                    <a:pt x="1676" y="728"/>
                  </a:lnTo>
                  <a:lnTo>
                    <a:pt x="1676" y="734"/>
                  </a:lnTo>
                  <a:lnTo>
                    <a:pt x="1677" y="740"/>
                  </a:lnTo>
                  <a:lnTo>
                    <a:pt x="1680" y="746"/>
                  </a:lnTo>
                  <a:lnTo>
                    <a:pt x="1682" y="752"/>
                  </a:lnTo>
                  <a:lnTo>
                    <a:pt x="1687" y="759"/>
                  </a:lnTo>
                  <a:lnTo>
                    <a:pt x="1693" y="766"/>
                  </a:lnTo>
                  <a:lnTo>
                    <a:pt x="1700" y="773"/>
                  </a:lnTo>
                  <a:lnTo>
                    <a:pt x="1716" y="788"/>
                  </a:lnTo>
                  <a:lnTo>
                    <a:pt x="1730" y="800"/>
                  </a:lnTo>
                  <a:lnTo>
                    <a:pt x="1737" y="803"/>
                  </a:lnTo>
                  <a:lnTo>
                    <a:pt x="1743" y="806"/>
                  </a:lnTo>
                  <a:lnTo>
                    <a:pt x="1748" y="807"/>
                  </a:lnTo>
                  <a:lnTo>
                    <a:pt x="1752" y="807"/>
                  </a:lnTo>
                  <a:lnTo>
                    <a:pt x="1760" y="806"/>
                  </a:lnTo>
                  <a:lnTo>
                    <a:pt x="1768" y="802"/>
                  </a:lnTo>
                  <a:lnTo>
                    <a:pt x="1771" y="800"/>
                  </a:lnTo>
                  <a:lnTo>
                    <a:pt x="1775" y="798"/>
                  </a:lnTo>
                  <a:lnTo>
                    <a:pt x="1777" y="798"/>
                  </a:lnTo>
                  <a:lnTo>
                    <a:pt x="1779" y="800"/>
                  </a:lnTo>
                  <a:lnTo>
                    <a:pt x="1780" y="804"/>
                  </a:lnTo>
                  <a:lnTo>
                    <a:pt x="1780" y="814"/>
                  </a:lnTo>
                  <a:lnTo>
                    <a:pt x="1781" y="820"/>
                  </a:lnTo>
                  <a:lnTo>
                    <a:pt x="1783" y="825"/>
                  </a:lnTo>
                  <a:lnTo>
                    <a:pt x="1787" y="831"/>
                  </a:lnTo>
                  <a:lnTo>
                    <a:pt x="1792" y="836"/>
                  </a:lnTo>
                  <a:lnTo>
                    <a:pt x="1798" y="842"/>
                  </a:lnTo>
                  <a:lnTo>
                    <a:pt x="1804" y="847"/>
                  </a:lnTo>
                  <a:lnTo>
                    <a:pt x="1811" y="852"/>
                  </a:lnTo>
                  <a:lnTo>
                    <a:pt x="1818" y="856"/>
                  </a:lnTo>
                  <a:lnTo>
                    <a:pt x="1824" y="859"/>
                  </a:lnTo>
                  <a:lnTo>
                    <a:pt x="1830" y="860"/>
                  </a:lnTo>
                  <a:lnTo>
                    <a:pt x="1836" y="861"/>
                  </a:lnTo>
                  <a:lnTo>
                    <a:pt x="1840" y="860"/>
                  </a:lnTo>
                  <a:lnTo>
                    <a:pt x="1851" y="858"/>
                  </a:lnTo>
                  <a:lnTo>
                    <a:pt x="1863" y="853"/>
                  </a:lnTo>
                  <a:lnTo>
                    <a:pt x="1870" y="850"/>
                  </a:lnTo>
                  <a:lnTo>
                    <a:pt x="1878" y="847"/>
                  </a:lnTo>
                  <a:lnTo>
                    <a:pt x="1887" y="846"/>
                  </a:lnTo>
                  <a:lnTo>
                    <a:pt x="1896" y="846"/>
                  </a:lnTo>
                  <a:lnTo>
                    <a:pt x="1906" y="847"/>
                  </a:lnTo>
                  <a:lnTo>
                    <a:pt x="1914" y="851"/>
                  </a:lnTo>
                  <a:lnTo>
                    <a:pt x="1918" y="853"/>
                  </a:lnTo>
                  <a:lnTo>
                    <a:pt x="1921" y="856"/>
                  </a:lnTo>
                  <a:lnTo>
                    <a:pt x="1924" y="859"/>
                  </a:lnTo>
                  <a:lnTo>
                    <a:pt x="1927" y="864"/>
                  </a:lnTo>
                  <a:lnTo>
                    <a:pt x="1931" y="872"/>
                  </a:lnTo>
                  <a:lnTo>
                    <a:pt x="1933" y="880"/>
                  </a:lnTo>
                  <a:lnTo>
                    <a:pt x="1933" y="889"/>
                  </a:lnTo>
                  <a:lnTo>
                    <a:pt x="1933" y="897"/>
                  </a:lnTo>
                  <a:lnTo>
                    <a:pt x="1932" y="913"/>
                  </a:lnTo>
                  <a:lnTo>
                    <a:pt x="1932" y="928"/>
                  </a:lnTo>
                  <a:lnTo>
                    <a:pt x="1933" y="936"/>
                  </a:lnTo>
                  <a:lnTo>
                    <a:pt x="1937" y="945"/>
                  </a:lnTo>
                  <a:lnTo>
                    <a:pt x="1943" y="952"/>
                  </a:lnTo>
                  <a:lnTo>
                    <a:pt x="1947" y="959"/>
                  </a:lnTo>
                  <a:lnTo>
                    <a:pt x="1963" y="970"/>
                  </a:lnTo>
                  <a:lnTo>
                    <a:pt x="1981" y="983"/>
                  </a:lnTo>
                  <a:lnTo>
                    <a:pt x="1988" y="989"/>
                  </a:lnTo>
                  <a:lnTo>
                    <a:pt x="1993" y="995"/>
                  </a:lnTo>
                  <a:lnTo>
                    <a:pt x="1997" y="1002"/>
                  </a:lnTo>
                  <a:lnTo>
                    <a:pt x="2002" y="1012"/>
                  </a:lnTo>
                  <a:lnTo>
                    <a:pt x="2003" y="1018"/>
                  </a:lnTo>
                  <a:lnTo>
                    <a:pt x="2006" y="1025"/>
                  </a:lnTo>
                  <a:lnTo>
                    <a:pt x="2007" y="1028"/>
                  </a:lnTo>
                  <a:lnTo>
                    <a:pt x="2008" y="1031"/>
                  </a:lnTo>
                  <a:lnTo>
                    <a:pt x="2009" y="1033"/>
                  </a:lnTo>
                  <a:lnTo>
                    <a:pt x="2012" y="1034"/>
                  </a:lnTo>
                  <a:lnTo>
                    <a:pt x="2019" y="1033"/>
                  </a:lnTo>
                  <a:lnTo>
                    <a:pt x="2027" y="1034"/>
                  </a:lnTo>
                  <a:lnTo>
                    <a:pt x="2031" y="1034"/>
                  </a:lnTo>
                  <a:lnTo>
                    <a:pt x="2033" y="1035"/>
                  </a:lnTo>
                  <a:lnTo>
                    <a:pt x="2035" y="1036"/>
                  </a:lnTo>
                  <a:lnTo>
                    <a:pt x="2038" y="1039"/>
                  </a:lnTo>
                  <a:lnTo>
                    <a:pt x="2041" y="1053"/>
                  </a:lnTo>
                  <a:lnTo>
                    <a:pt x="2047" y="1072"/>
                  </a:lnTo>
                  <a:lnTo>
                    <a:pt x="2038" y="1080"/>
                  </a:lnTo>
                  <a:lnTo>
                    <a:pt x="2029" y="1090"/>
                  </a:lnTo>
                  <a:lnTo>
                    <a:pt x="2013" y="1100"/>
                  </a:lnTo>
                  <a:lnTo>
                    <a:pt x="1995" y="1109"/>
                  </a:lnTo>
                  <a:lnTo>
                    <a:pt x="1977" y="1117"/>
                  </a:lnTo>
                  <a:lnTo>
                    <a:pt x="1957" y="1124"/>
                  </a:lnTo>
                  <a:lnTo>
                    <a:pt x="1949" y="1128"/>
                  </a:lnTo>
                  <a:lnTo>
                    <a:pt x="1943" y="1132"/>
                  </a:lnTo>
                  <a:lnTo>
                    <a:pt x="1939" y="1136"/>
                  </a:lnTo>
                  <a:lnTo>
                    <a:pt x="1937" y="1141"/>
                  </a:lnTo>
                  <a:lnTo>
                    <a:pt x="1937" y="1146"/>
                  </a:lnTo>
                  <a:lnTo>
                    <a:pt x="1938" y="1150"/>
                  </a:lnTo>
                  <a:lnTo>
                    <a:pt x="1939" y="1156"/>
                  </a:lnTo>
                  <a:lnTo>
                    <a:pt x="1941" y="1161"/>
                  </a:lnTo>
                  <a:lnTo>
                    <a:pt x="1943" y="1165"/>
                  </a:lnTo>
                  <a:lnTo>
                    <a:pt x="1944" y="1168"/>
                  </a:lnTo>
                  <a:lnTo>
                    <a:pt x="1943" y="1172"/>
                  </a:lnTo>
                  <a:lnTo>
                    <a:pt x="1940" y="1174"/>
                  </a:lnTo>
                  <a:lnTo>
                    <a:pt x="1930" y="1178"/>
                  </a:lnTo>
                  <a:lnTo>
                    <a:pt x="1914" y="1181"/>
                  </a:lnTo>
                  <a:lnTo>
                    <a:pt x="1909" y="1182"/>
                  </a:lnTo>
                  <a:lnTo>
                    <a:pt x="1905" y="1185"/>
                  </a:lnTo>
                  <a:lnTo>
                    <a:pt x="1901" y="1187"/>
                  </a:lnTo>
                  <a:lnTo>
                    <a:pt x="1897" y="1191"/>
                  </a:lnTo>
                  <a:lnTo>
                    <a:pt x="1890" y="1198"/>
                  </a:lnTo>
                  <a:lnTo>
                    <a:pt x="1886" y="1207"/>
                  </a:lnTo>
                  <a:lnTo>
                    <a:pt x="1882" y="1217"/>
                  </a:lnTo>
                  <a:lnTo>
                    <a:pt x="1878" y="1225"/>
                  </a:lnTo>
                  <a:lnTo>
                    <a:pt x="1877" y="1233"/>
                  </a:lnTo>
                  <a:lnTo>
                    <a:pt x="1877" y="1239"/>
                  </a:lnTo>
                  <a:lnTo>
                    <a:pt x="1877" y="1249"/>
                  </a:lnTo>
                  <a:lnTo>
                    <a:pt x="1875" y="1257"/>
                  </a:lnTo>
                  <a:lnTo>
                    <a:pt x="1872" y="1261"/>
                  </a:lnTo>
                  <a:lnTo>
                    <a:pt x="1870" y="1264"/>
                  </a:lnTo>
                  <a:lnTo>
                    <a:pt x="1867" y="1267"/>
                  </a:lnTo>
                  <a:lnTo>
                    <a:pt x="1861" y="1269"/>
                  </a:lnTo>
                  <a:lnTo>
                    <a:pt x="1852" y="1273"/>
                  </a:lnTo>
                  <a:lnTo>
                    <a:pt x="1846" y="1276"/>
                  </a:lnTo>
                  <a:lnTo>
                    <a:pt x="1845" y="1279"/>
                  </a:lnTo>
                  <a:lnTo>
                    <a:pt x="1846" y="1280"/>
                  </a:lnTo>
                  <a:lnTo>
                    <a:pt x="1847" y="1281"/>
                  </a:lnTo>
                  <a:lnTo>
                    <a:pt x="1851" y="1281"/>
                  </a:lnTo>
                  <a:lnTo>
                    <a:pt x="1857" y="1281"/>
                  </a:lnTo>
                  <a:lnTo>
                    <a:pt x="1863" y="1282"/>
                  </a:lnTo>
                  <a:lnTo>
                    <a:pt x="1865" y="1283"/>
                  </a:lnTo>
                  <a:lnTo>
                    <a:pt x="1867" y="1285"/>
                  </a:lnTo>
                  <a:lnTo>
                    <a:pt x="1868" y="1287"/>
                  </a:lnTo>
                  <a:lnTo>
                    <a:pt x="1868" y="1289"/>
                  </a:lnTo>
                  <a:lnTo>
                    <a:pt x="1867" y="1296"/>
                  </a:lnTo>
                  <a:lnTo>
                    <a:pt x="1865" y="1305"/>
                  </a:lnTo>
                  <a:lnTo>
                    <a:pt x="1863" y="1315"/>
                  </a:lnTo>
                  <a:lnTo>
                    <a:pt x="1863" y="1327"/>
                  </a:lnTo>
                  <a:lnTo>
                    <a:pt x="1862" y="1338"/>
                  </a:lnTo>
                  <a:lnTo>
                    <a:pt x="1859" y="1348"/>
                  </a:lnTo>
                  <a:lnTo>
                    <a:pt x="1857" y="1354"/>
                  </a:lnTo>
                  <a:lnTo>
                    <a:pt x="1853" y="1359"/>
                  </a:lnTo>
                  <a:lnTo>
                    <a:pt x="1849" y="1367"/>
                  </a:lnTo>
                  <a:lnTo>
                    <a:pt x="1842" y="1375"/>
                  </a:lnTo>
                  <a:lnTo>
                    <a:pt x="1834" y="1386"/>
                  </a:lnTo>
                  <a:lnTo>
                    <a:pt x="1828" y="1396"/>
                  </a:lnTo>
                  <a:lnTo>
                    <a:pt x="1824" y="1407"/>
                  </a:lnTo>
                  <a:lnTo>
                    <a:pt x="1820" y="1419"/>
                  </a:lnTo>
                  <a:lnTo>
                    <a:pt x="1813" y="1439"/>
                  </a:lnTo>
                  <a:lnTo>
                    <a:pt x="1806" y="1455"/>
                  </a:lnTo>
                  <a:lnTo>
                    <a:pt x="1802" y="1460"/>
                  </a:lnTo>
                  <a:lnTo>
                    <a:pt x="1798" y="1466"/>
                  </a:lnTo>
                  <a:lnTo>
                    <a:pt x="1792" y="1472"/>
                  </a:lnTo>
                  <a:lnTo>
                    <a:pt x="1786" y="1478"/>
                  </a:lnTo>
                  <a:lnTo>
                    <a:pt x="1780" y="1483"/>
                  </a:lnTo>
                  <a:lnTo>
                    <a:pt x="1774" y="1488"/>
                  </a:lnTo>
                  <a:lnTo>
                    <a:pt x="1769" y="1490"/>
                  </a:lnTo>
                  <a:lnTo>
                    <a:pt x="1764" y="1491"/>
                  </a:lnTo>
                  <a:lnTo>
                    <a:pt x="1762" y="1491"/>
                  </a:lnTo>
                  <a:lnTo>
                    <a:pt x="1760" y="1490"/>
                  </a:lnTo>
                  <a:lnTo>
                    <a:pt x="1758" y="1489"/>
                  </a:lnTo>
                  <a:lnTo>
                    <a:pt x="1758" y="1487"/>
                  </a:lnTo>
                  <a:lnTo>
                    <a:pt x="1758" y="1484"/>
                  </a:lnTo>
                  <a:lnTo>
                    <a:pt x="1761" y="1482"/>
                  </a:lnTo>
                  <a:lnTo>
                    <a:pt x="1762" y="1478"/>
                  </a:lnTo>
                  <a:lnTo>
                    <a:pt x="1765" y="1476"/>
                  </a:lnTo>
                  <a:lnTo>
                    <a:pt x="1773" y="1470"/>
                  </a:lnTo>
                  <a:lnTo>
                    <a:pt x="1780" y="1463"/>
                  </a:lnTo>
                  <a:lnTo>
                    <a:pt x="1781" y="1459"/>
                  </a:lnTo>
                  <a:lnTo>
                    <a:pt x="1782" y="1457"/>
                  </a:lnTo>
                  <a:lnTo>
                    <a:pt x="1782" y="1455"/>
                  </a:lnTo>
                  <a:lnTo>
                    <a:pt x="1780" y="1455"/>
                  </a:lnTo>
                  <a:lnTo>
                    <a:pt x="1764" y="1460"/>
                  </a:lnTo>
                  <a:lnTo>
                    <a:pt x="1748" y="1468"/>
                  </a:lnTo>
                  <a:lnTo>
                    <a:pt x="1739" y="1471"/>
                  </a:lnTo>
                  <a:lnTo>
                    <a:pt x="1729" y="1478"/>
                  </a:lnTo>
                  <a:lnTo>
                    <a:pt x="1721" y="1482"/>
                  </a:lnTo>
                  <a:lnTo>
                    <a:pt x="1716" y="1485"/>
                  </a:lnTo>
                  <a:lnTo>
                    <a:pt x="1711" y="1489"/>
                  </a:lnTo>
                  <a:lnTo>
                    <a:pt x="1705" y="1490"/>
                  </a:lnTo>
                  <a:lnTo>
                    <a:pt x="1693" y="1489"/>
                  </a:lnTo>
                  <a:lnTo>
                    <a:pt x="1680" y="1485"/>
                  </a:lnTo>
                  <a:lnTo>
                    <a:pt x="1673" y="1483"/>
                  </a:lnTo>
                  <a:lnTo>
                    <a:pt x="1666" y="1482"/>
                  </a:lnTo>
                  <a:lnTo>
                    <a:pt x="1661" y="1481"/>
                  </a:lnTo>
                  <a:lnTo>
                    <a:pt x="1655" y="1482"/>
                  </a:lnTo>
                  <a:lnTo>
                    <a:pt x="1651" y="1483"/>
                  </a:lnTo>
                  <a:lnTo>
                    <a:pt x="1645" y="1488"/>
                  </a:lnTo>
                  <a:lnTo>
                    <a:pt x="1639" y="1493"/>
                  </a:lnTo>
                  <a:lnTo>
                    <a:pt x="1634" y="1499"/>
                  </a:lnTo>
                  <a:lnTo>
                    <a:pt x="1619" y="1513"/>
                  </a:lnTo>
                  <a:lnTo>
                    <a:pt x="1605" y="1527"/>
                  </a:lnTo>
                  <a:lnTo>
                    <a:pt x="1598" y="1533"/>
                  </a:lnTo>
                  <a:lnTo>
                    <a:pt x="1591" y="1538"/>
                  </a:lnTo>
                  <a:lnTo>
                    <a:pt x="1584" y="1541"/>
                  </a:lnTo>
                  <a:lnTo>
                    <a:pt x="1576" y="1544"/>
                  </a:lnTo>
                  <a:lnTo>
                    <a:pt x="1571" y="1546"/>
                  </a:lnTo>
                  <a:lnTo>
                    <a:pt x="1563" y="1546"/>
                  </a:lnTo>
                  <a:lnTo>
                    <a:pt x="1557" y="1545"/>
                  </a:lnTo>
                  <a:lnTo>
                    <a:pt x="1553" y="1541"/>
                  </a:lnTo>
                  <a:lnTo>
                    <a:pt x="1548" y="1538"/>
                  </a:lnTo>
                  <a:lnTo>
                    <a:pt x="1543" y="1534"/>
                  </a:lnTo>
                  <a:lnTo>
                    <a:pt x="1538" y="1528"/>
                  </a:lnTo>
                  <a:lnTo>
                    <a:pt x="1535" y="1522"/>
                  </a:lnTo>
                  <a:lnTo>
                    <a:pt x="1527" y="1510"/>
                  </a:lnTo>
                  <a:lnTo>
                    <a:pt x="1521" y="1497"/>
                  </a:lnTo>
                  <a:lnTo>
                    <a:pt x="1517" y="1490"/>
                  </a:lnTo>
                  <a:lnTo>
                    <a:pt x="1513" y="1485"/>
                  </a:lnTo>
                  <a:lnTo>
                    <a:pt x="1509" y="1481"/>
                  </a:lnTo>
                  <a:lnTo>
                    <a:pt x="1504" y="1477"/>
                  </a:lnTo>
                  <a:lnTo>
                    <a:pt x="1498" y="1475"/>
                  </a:lnTo>
                  <a:lnTo>
                    <a:pt x="1491" y="1474"/>
                  </a:lnTo>
                  <a:lnTo>
                    <a:pt x="1484" y="1472"/>
                  </a:lnTo>
                  <a:lnTo>
                    <a:pt x="1474" y="1472"/>
                  </a:lnTo>
                  <a:lnTo>
                    <a:pt x="1473" y="1472"/>
                  </a:lnTo>
                  <a:lnTo>
                    <a:pt x="1471" y="1474"/>
                  </a:lnTo>
                  <a:lnTo>
                    <a:pt x="1472" y="1472"/>
                  </a:lnTo>
                  <a:lnTo>
                    <a:pt x="1473" y="1472"/>
                  </a:lnTo>
                  <a:lnTo>
                    <a:pt x="1477" y="1463"/>
                  </a:lnTo>
                  <a:lnTo>
                    <a:pt x="1478" y="1453"/>
                  </a:lnTo>
                  <a:lnTo>
                    <a:pt x="1479" y="1443"/>
                  </a:lnTo>
                  <a:lnTo>
                    <a:pt x="1479" y="1433"/>
                  </a:lnTo>
                  <a:lnTo>
                    <a:pt x="1477" y="1424"/>
                  </a:lnTo>
                  <a:lnTo>
                    <a:pt x="1472" y="1414"/>
                  </a:lnTo>
                  <a:lnTo>
                    <a:pt x="1466" y="1405"/>
                  </a:lnTo>
                  <a:lnTo>
                    <a:pt x="1456" y="1396"/>
                  </a:lnTo>
                  <a:lnTo>
                    <a:pt x="1446" y="1389"/>
                  </a:lnTo>
                  <a:lnTo>
                    <a:pt x="1437" y="1386"/>
                  </a:lnTo>
                  <a:lnTo>
                    <a:pt x="1431" y="1383"/>
                  </a:lnTo>
                  <a:lnTo>
                    <a:pt x="1427" y="1382"/>
                  </a:lnTo>
                  <a:lnTo>
                    <a:pt x="1422" y="1382"/>
                  </a:lnTo>
                  <a:lnTo>
                    <a:pt x="1420" y="1382"/>
                  </a:lnTo>
                  <a:lnTo>
                    <a:pt x="1417" y="1380"/>
                  </a:lnTo>
                  <a:lnTo>
                    <a:pt x="1416" y="1376"/>
                  </a:lnTo>
                  <a:lnTo>
                    <a:pt x="1416" y="1370"/>
                  </a:lnTo>
                  <a:lnTo>
                    <a:pt x="1418" y="1362"/>
                  </a:lnTo>
                  <a:lnTo>
                    <a:pt x="1421" y="1352"/>
                  </a:lnTo>
                  <a:lnTo>
                    <a:pt x="1424" y="1343"/>
                  </a:lnTo>
                  <a:lnTo>
                    <a:pt x="1425" y="1333"/>
                  </a:lnTo>
                  <a:lnTo>
                    <a:pt x="1425" y="1325"/>
                  </a:lnTo>
                  <a:lnTo>
                    <a:pt x="1425" y="1321"/>
                  </a:lnTo>
                  <a:lnTo>
                    <a:pt x="1423" y="1319"/>
                  </a:lnTo>
                  <a:lnTo>
                    <a:pt x="1420" y="1318"/>
                  </a:lnTo>
                  <a:lnTo>
                    <a:pt x="1416" y="1317"/>
                  </a:lnTo>
                  <a:lnTo>
                    <a:pt x="1406" y="1317"/>
                  </a:lnTo>
                  <a:lnTo>
                    <a:pt x="1397" y="1319"/>
                  </a:lnTo>
                  <a:lnTo>
                    <a:pt x="1387" y="1323"/>
                  </a:lnTo>
                  <a:lnTo>
                    <a:pt x="1379" y="1326"/>
                  </a:lnTo>
                  <a:lnTo>
                    <a:pt x="1370" y="1331"/>
                  </a:lnTo>
                  <a:lnTo>
                    <a:pt x="1362" y="1333"/>
                  </a:lnTo>
                  <a:lnTo>
                    <a:pt x="1359" y="1335"/>
                  </a:lnTo>
                  <a:lnTo>
                    <a:pt x="1355" y="1335"/>
                  </a:lnTo>
                  <a:lnTo>
                    <a:pt x="1353" y="1335"/>
                  </a:lnTo>
                  <a:lnTo>
                    <a:pt x="1351" y="1333"/>
                  </a:lnTo>
                  <a:lnTo>
                    <a:pt x="1346" y="1331"/>
                  </a:lnTo>
                  <a:lnTo>
                    <a:pt x="1342" y="1327"/>
                  </a:lnTo>
                  <a:lnTo>
                    <a:pt x="1340" y="1323"/>
                  </a:lnTo>
                  <a:lnTo>
                    <a:pt x="1339" y="1318"/>
                  </a:lnTo>
                  <a:lnTo>
                    <a:pt x="1336" y="1307"/>
                  </a:lnTo>
                  <a:lnTo>
                    <a:pt x="1335" y="1295"/>
                  </a:lnTo>
                  <a:lnTo>
                    <a:pt x="1333" y="1288"/>
                  </a:lnTo>
                  <a:lnTo>
                    <a:pt x="1330" y="1282"/>
                  </a:lnTo>
                  <a:lnTo>
                    <a:pt x="1328" y="1277"/>
                  </a:lnTo>
                  <a:lnTo>
                    <a:pt x="1323" y="1272"/>
                  </a:lnTo>
                  <a:lnTo>
                    <a:pt x="1315" y="1261"/>
                  </a:lnTo>
                  <a:lnTo>
                    <a:pt x="1304" y="1248"/>
                  </a:lnTo>
                  <a:lnTo>
                    <a:pt x="1295" y="1232"/>
                  </a:lnTo>
                  <a:lnTo>
                    <a:pt x="1284" y="1218"/>
                  </a:lnTo>
                  <a:lnTo>
                    <a:pt x="1279" y="1211"/>
                  </a:lnTo>
                  <a:lnTo>
                    <a:pt x="1276" y="1203"/>
                  </a:lnTo>
                  <a:lnTo>
                    <a:pt x="1273" y="1193"/>
                  </a:lnTo>
                  <a:lnTo>
                    <a:pt x="1273" y="1182"/>
                  </a:lnTo>
                  <a:lnTo>
                    <a:pt x="1273" y="1173"/>
                  </a:lnTo>
                  <a:lnTo>
                    <a:pt x="1276" y="1165"/>
                  </a:lnTo>
                  <a:lnTo>
                    <a:pt x="1280" y="1159"/>
                  </a:lnTo>
                  <a:lnTo>
                    <a:pt x="1285" y="1154"/>
                  </a:lnTo>
                  <a:lnTo>
                    <a:pt x="1292" y="1151"/>
                  </a:lnTo>
                  <a:lnTo>
                    <a:pt x="1301" y="1149"/>
                  </a:lnTo>
                  <a:lnTo>
                    <a:pt x="1310" y="1148"/>
                  </a:lnTo>
                  <a:lnTo>
                    <a:pt x="1320" y="1147"/>
                  </a:lnTo>
                  <a:lnTo>
                    <a:pt x="1326" y="1147"/>
                  </a:lnTo>
                  <a:lnTo>
                    <a:pt x="1330" y="1147"/>
                  </a:lnTo>
                  <a:lnTo>
                    <a:pt x="1334" y="1144"/>
                  </a:lnTo>
                  <a:lnTo>
                    <a:pt x="1338" y="1143"/>
                  </a:lnTo>
                  <a:lnTo>
                    <a:pt x="1343" y="1138"/>
                  </a:lnTo>
                  <a:lnTo>
                    <a:pt x="1347" y="1132"/>
                  </a:lnTo>
                  <a:lnTo>
                    <a:pt x="1349" y="1127"/>
                  </a:lnTo>
                  <a:lnTo>
                    <a:pt x="1349" y="1122"/>
                  </a:lnTo>
                  <a:lnTo>
                    <a:pt x="1347" y="1116"/>
                  </a:lnTo>
                  <a:lnTo>
                    <a:pt x="1343" y="1112"/>
                  </a:lnTo>
                  <a:lnTo>
                    <a:pt x="1333" y="1104"/>
                  </a:lnTo>
                  <a:lnTo>
                    <a:pt x="1320" y="1092"/>
                  </a:lnTo>
                  <a:lnTo>
                    <a:pt x="1313" y="1086"/>
                  </a:lnTo>
                  <a:lnTo>
                    <a:pt x="1307" y="1079"/>
                  </a:lnTo>
                  <a:lnTo>
                    <a:pt x="1302" y="1071"/>
                  </a:lnTo>
                  <a:lnTo>
                    <a:pt x="1298" y="1062"/>
                  </a:lnTo>
                  <a:lnTo>
                    <a:pt x="1296" y="1059"/>
                  </a:lnTo>
                  <a:lnTo>
                    <a:pt x="1294" y="1056"/>
                  </a:lnTo>
                  <a:lnTo>
                    <a:pt x="1290" y="1054"/>
                  </a:lnTo>
                  <a:lnTo>
                    <a:pt x="1286" y="1052"/>
                  </a:lnTo>
                  <a:lnTo>
                    <a:pt x="1278" y="1049"/>
                  </a:lnTo>
                  <a:lnTo>
                    <a:pt x="1270" y="1049"/>
                  </a:lnTo>
                  <a:lnTo>
                    <a:pt x="1250" y="1052"/>
                  </a:lnTo>
                  <a:lnTo>
                    <a:pt x="1233" y="1053"/>
                  </a:lnTo>
                  <a:lnTo>
                    <a:pt x="1227" y="1053"/>
                  </a:lnTo>
                  <a:lnTo>
                    <a:pt x="1223" y="1055"/>
                  </a:lnTo>
                  <a:lnTo>
                    <a:pt x="1222" y="1059"/>
                  </a:lnTo>
                  <a:lnTo>
                    <a:pt x="1221" y="1062"/>
                  </a:lnTo>
                  <a:lnTo>
                    <a:pt x="1220" y="1071"/>
                  </a:lnTo>
                  <a:lnTo>
                    <a:pt x="1217" y="1080"/>
                  </a:lnTo>
                  <a:lnTo>
                    <a:pt x="1217" y="1074"/>
                  </a:lnTo>
                  <a:lnTo>
                    <a:pt x="1217" y="1067"/>
                  </a:lnTo>
                  <a:lnTo>
                    <a:pt x="1217" y="1060"/>
                  </a:lnTo>
                  <a:lnTo>
                    <a:pt x="1216" y="1052"/>
                  </a:lnTo>
                  <a:lnTo>
                    <a:pt x="1213" y="1039"/>
                  </a:lnTo>
                  <a:lnTo>
                    <a:pt x="1209" y="1030"/>
                  </a:lnTo>
                  <a:lnTo>
                    <a:pt x="1200" y="1020"/>
                  </a:lnTo>
                  <a:lnTo>
                    <a:pt x="1190" y="1006"/>
                  </a:lnTo>
                  <a:lnTo>
                    <a:pt x="1187" y="999"/>
                  </a:lnTo>
                  <a:lnTo>
                    <a:pt x="1183" y="993"/>
                  </a:lnTo>
                  <a:lnTo>
                    <a:pt x="1182" y="987"/>
                  </a:lnTo>
                  <a:lnTo>
                    <a:pt x="1181" y="981"/>
                  </a:lnTo>
                  <a:lnTo>
                    <a:pt x="1192" y="970"/>
                  </a:lnTo>
                  <a:lnTo>
                    <a:pt x="1204" y="961"/>
                  </a:lnTo>
                  <a:lnTo>
                    <a:pt x="1204" y="957"/>
                  </a:lnTo>
                  <a:lnTo>
                    <a:pt x="1202" y="954"/>
                  </a:lnTo>
                  <a:lnTo>
                    <a:pt x="1201" y="952"/>
                  </a:lnTo>
                  <a:lnTo>
                    <a:pt x="1198" y="949"/>
                  </a:lnTo>
                  <a:lnTo>
                    <a:pt x="1195" y="949"/>
                  </a:lnTo>
                  <a:lnTo>
                    <a:pt x="1191" y="949"/>
                  </a:lnTo>
                  <a:lnTo>
                    <a:pt x="1187" y="951"/>
                  </a:lnTo>
                  <a:lnTo>
                    <a:pt x="1183" y="952"/>
                  </a:lnTo>
                  <a:lnTo>
                    <a:pt x="1178" y="954"/>
                  </a:lnTo>
                  <a:lnTo>
                    <a:pt x="1175" y="953"/>
                  </a:lnTo>
                  <a:lnTo>
                    <a:pt x="1172" y="952"/>
                  </a:lnTo>
                  <a:lnTo>
                    <a:pt x="1169" y="948"/>
                  </a:lnTo>
                  <a:lnTo>
                    <a:pt x="1168" y="945"/>
                  </a:lnTo>
                  <a:lnTo>
                    <a:pt x="1166" y="939"/>
                  </a:lnTo>
                  <a:lnTo>
                    <a:pt x="1166" y="933"/>
                  </a:lnTo>
                  <a:lnTo>
                    <a:pt x="1166" y="927"/>
                  </a:lnTo>
                  <a:lnTo>
                    <a:pt x="1168" y="921"/>
                  </a:lnTo>
                  <a:lnTo>
                    <a:pt x="1170" y="915"/>
                  </a:lnTo>
                  <a:lnTo>
                    <a:pt x="1173" y="910"/>
                  </a:lnTo>
                  <a:lnTo>
                    <a:pt x="1177" y="907"/>
                  </a:lnTo>
                  <a:lnTo>
                    <a:pt x="1182" y="903"/>
                  </a:lnTo>
                  <a:lnTo>
                    <a:pt x="1185" y="901"/>
                  </a:lnTo>
                  <a:lnTo>
                    <a:pt x="1190" y="899"/>
                  </a:lnTo>
                  <a:lnTo>
                    <a:pt x="1195" y="899"/>
                  </a:lnTo>
                  <a:lnTo>
                    <a:pt x="1204" y="899"/>
                  </a:lnTo>
                  <a:lnTo>
                    <a:pt x="1213" y="898"/>
                  </a:lnTo>
                  <a:lnTo>
                    <a:pt x="1217" y="898"/>
                  </a:lnTo>
                  <a:lnTo>
                    <a:pt x="1221" y="896"/>
                  </a:lnTo>
                  <a:lnTo>
                    <a:pt x="1225" y="895"/>
                  </a:lnTo>
                  <a:lnTo>
                    <a:pt x="1227" y="891"/>
                  </a:lnTo>
                  <a:lnTo>
                    <a:pt x="1231" y="884"/>
                  </a:lnTo>
                  <a:lnTo>
                    <a:pt x="1233" y="877"/>
                  </a:lnTo>
                  <a:lnTo>
                    <a:pt x="1234" y="871"/>
                  </a:lnTo>
                  <a:lnTo>
                    <a:pt x="1233" y="866"/>
                  </a:lnTo>
                  <a:lnTo>
                    <a:pt x="1231" y="861"/>
                  </a:lnTo>
                  <a:lnTo>
                    <a:pt x="1226" y="858"/>
                  </a:lnTo>
                  <a:lnTo>
                    <a:pt x="1220" y="854"/>
                  </a:lnTo>
                  <a:lnTo>
                    <a:pt x="1213" y="852"/>
                  </a:lnTo>
                  <a:lnTo>
                    <a:pt x="1190" y="848"/>
                  </a:lnTo>
                  <a:lnTo>
                    <a:pt x="1165" y="847"/>
                  </a:lnTo>
                  <a:lnTo>
                    <a:pt x="1143" y="847"/>
                  </a:lnTo>
                  <a:lnTo>
                    <a:pt x="1128" y="848"/>
                  </a:lnTo>
                  <a:lnTo>
                    <a:pt x="1116" y="850"/>
                  </a:lnTo>
                  <a:lnTo>
                    <a:pt x="1106" y="851"/>
                  </a:lnTo>
                  <a:lnTo>
                    <a:pt x="1096" y="851"/>
                  </a:lnTo>
                  <a:lnTo>
                    <a:pt x="1084" y="847"/>
                  </a:lnTo>
                  <a:lnTo>
                    <a:pt x="1072" y="842"/>
                  </a:lnTo>
                  <a:lnTo>
                    <a:pt x="1062" y="835"/>
                  </a:lnTo>
                  <a:lnTo>
                    <a:pt x="1052" y="827"/>
                  </a:lnTo>
                  <a:lnTo>
                    <a:pt x="1046" y="817"/>
                  </a:lnTo>
                  <a:lnTo>
                    <a:pt x="1040" y="809"/>
                  </a:lnTo>
                  <a:lnTo>
                    <a:pt x="1034" y="801"/>
                  </a:lnTo>
                  <a:lnTo>
                    <a:pt x="1027" y="794"/>
                  </a:lnTo>
                  <a:lnTo>
                    <a:pt x="1019" y="787"/>
                  </a:lnTo>
                  <a:lnTo>
                    <a:pt x="1011" y="781"/>
                  </a:lnTo>
                  <a:lnTo>
                    <a:pt x="1002" y="773"/>
                  </a:lnTo>
                  <a:lnTo>
                    <a:pt x="994" y="768"/>
                  </a:lnTo>
                  <a:lnTo>
                    <a:pt x="986" y="759"/>
                  </a:lnTo>
                  <a:lnTo>
                    <a:pt x="980" y="750"/>
                  </a:lnTo>
                  <a:lnTo>
                    <a:pt x="975" y="740"/>
                  </a:lnTo>
                  <a:lnTo>
                    <a:pt x="971" y="731"/>
                  </a:lnTo>
                  <a:lnTo>
                    <a:pt x="969" y="721"/>
                  </a:lnTo>
                  <a:lnTo>
                    <a:pt x="968" y="713"/>
                  </a:lnTo>
                  <a:lnTo>
                    <a:pt x="965" y="706"/>
                  </a:lnTo>
                  <a:lnTo>
                    <a:pt x="964" y="703"/>
                  </a:lnTo>
                  <a:lnTo>
                    <a:pt x="962" y="701"/>
                  </a:lnTo>
                  <a:lnTo>
                    <a:pt x="959" y="700"/>
                  </a:lnTo>
                  <a:lnTo>
                    <a:pt x="957" y="700"/>
                  </a:lnTo>
                  <a:lnTo>
                    <a:pt x="955" y="701"/>
                  </a:lnTo>
                  <a:lnTo>
                    <a:pt x="952" y="702"/>
                  </a:lnTo>
                  <a:lnTo>
                    <a:pt x="951" y="703"/>
                  </a:lnTo>
                  <a:lnTo>
                    <a:pt x="950" y="706"/>
                  </a:lnTo>
                  <a:lnTo>
                    <a:pt x="948" y="710"/>
                  </a:lnTo>
                  <a:lnTo>
                    <a:pt x="946" y="716"/>
                  </a:lnTo>
                  <a:lnTo>
                    <a:pt x="944" y="722"/>
                  </a:lnTo>
                  <a:lnTo>
                    <a:pt x="940" y="727"/>
                  </a:lnTo>
                  <a:lnTo>
                    <a:pt x="938" y="730"/>
                  </a:lnTo>
                  <a:lnTo>
                    <a:pt x="935" y="731"/>
                  </a:lnTo>
                  <a:lnTo>
                    <a:pt x="929" y="731"/>
                  </a:lnTo>
                  <a:lnTo>
                    <a:pt x="923" y="732"/>
                  </a:lnTo>
                  <a:lnTo>
                    <a:pt x="916" y="732"/>
                  </a:lnTo>
                  <a:lnTo>
                    <a:pt x="910" y="733"/>
                  </a:lnTo>
                  <a:lnTo>
                    <a:pt x="906" y="734"/>
                  </a:lnTo>
                  <a:lnTo>
                    <a:pt x="902" y="737"/>
                  </a:lnTo>
                  <a:lnTo>
                    <a:pt x="900" y="738"/>
                  </a:lnTo>
                  <a:lnTo>
                    <a:pt x="899" y="741"/>
                  </a:lnTo>
                  <a:lnTo>
                    <a:pt x="899" y="744"/>
                  </a:lnTo>
                  <a:lnTo>
                    <a:pt x="899" y="747"/>
                  </a:lnTo>
                  <a:lnTo>
                    <a:pt x="898" y="751"/>
                  </a:lnTo>
                  <a:lnTo>
                    <a:pt x="898" y="754"/>
                  </a:lnTo>
                  <a:lnTo>
                    <a:pt x="895" y="757"/>
                  </a:lnTo>
                  <a:lnTo>
                    <a:pt x="894" y="759"/>
                  </a:lnTo>
                  <a:lnTo>
                    <a:pt x="892" y="762"/>
                  </a:lnTo>
                  <a:lnTo>
                    <a:pt x="888" y="763"/>
                  </a:lnTo>
                  <a:lnTo>
                    <a:pt x="886" y="764"/>
                  </a:lnTo>
                  <a:lnTo>
                    <a:pt x="882" y="764"/>
                  </a:lnTo>
                  <a:lnTo>
                    <a:pt x="874" y="764"/>
                  </a:lnTo>
                  <a:lnTo>
                    <a:pt x="868" y="765"/>
                  </a:lnTo>
                  <a:lnTo>
                    <a:pt x="866" y="768"/>
                  </a:lnTo>
                  <a:lnTo>
                    <a:pt x="864" y="770"/>
                  </a:lnTo>
                  <a:lnTo>
                    <a:pt x="864" y="773"/>
                  </a:lnTo>
                  <a:lnTo>
                    <a:pt x="866" y="777"/>
                  </a:lnTo>
                  <a:lnTo>
                    <a:pt x="870" y="785"/>
                  </a:lnTo>
                  <a:lnTo>
                    <a:pt x="877" y="794"/>
                  </a:lnTo>
                  <a:lnTo>
                    <a:pt x="885" y="801"/>
                  </a:lnTo>
                  <a:lnTo>
                    <a:pt x="893" y="807"/>
                  </a:lnTo>
                  <a:lnTo>
                    <a:pt x="896" y="809"/>
                  </a:lnTo>
                  <a:lnTo>
                    <a:pt x="899" y="813"/>
                  </a:lnTo>
                  <a:lnTo>
                    <a:pt x="901" y="816"/>
                  </a:lnTo>
                  <a:lnTo>
                    <a:pt x="902" y="820"/>
                  </a:lnTo>
                  <a:lnTo>
                    <a:pt x="902" y="823"/>
                  </a:lnTo>
                  <a:lnTo>
                    <a:pt x="902" y="827"/>
                  </a:lnTo>
                  <a:lnTo>
                    <a:pt x="900" y="829"/>
                  </a:lnTo>
                  <a:lnTo>
                    <a:pt x="898" y="831"/>
                  </a:lnTo>
                  <a:lnTo>
                    <a:pt x="880" y="833"/>
                  </a:lnTo>
                  <a:lnTo>
                    <a:pt x="864" y="836"/>
                  </a:lnTo>
                  <a:lnTo>
                    <a:pt x="860" y="839"/>
                  </a:lnTo>
                  <a:lnTo>
                    <a:pt x="853" y="839"/>
                  </a:lnTo>
                  <a:lnTo>
                    <a:pt x="849" y="839"/>
                  </a:lnTo>
                  <a:lnTo>
                    <a:pt x="847" y="838"/>
                  </a:lnTo>
                  <a:lnTo>
                    <a:pt x="843" y="836"/>
                  </a:lnTo>
                  <a:lnTo>
                    <a:pt x="841" y="834"/>
                  </a:lnTo>
                  <a:lnTo>
                    <a:pt x="836" y="829"/>
                  </a:lnTo>
                  <a:lnTo>
                    <a:pt x="832" y="828"/>
                  </a:lnTo>
                  <a:lnTo>
                    <a:pt x="831" y="831"/>
                  </a:lnTo>
                  <a:lnTo>
                    <a:pt x="830" y="838"/>
                  </a:lnTo>
                  <a:lnTo>
                    <a:pt x="830" y="846"/>
                  </a:lnTo>
                  <a:lnTo>
                    <a:pt x="828" y="853"/>
                  </a:lnTo>
                  <a:lnTo>
                    <a:pt x="825" y="859"/>
                  </a:lnTo>
                  <a:lnTo>
                    <a:pt x="820" y="865"/>
                  </a:lnTo>
                  <a:lnTo>
                    <a:pt x="814" y="873"/>
                  </a:lnTo>
                  <a:lnTo>
                    <a:pt x="810" y="883"/>
                  </a:lnTo>
                  <a:lnTo>
                    <a:pt x="803" y="894"/>
                  </a:lnTo>
                  <a:lnTo>
                    <a:pt x="792" y="905"/>
                  </a:lnTo>
                  <a:lnTo>
                    <a:pt x="785" y="911"/>
                  </a:lnTo>
                  <a:lnTo>
                    <a:pt x="779" y="915"/>
                  </a:lnTo>
                  <a:lnTo>
                    <a:pt x="774" y="917"/>
                  </a:lnTo>
                  <a:lnTo>
                    <a:pt x="768" y="919"/>
                  </a:lnTo>
                  <a:lnTo>
                    <a:pt x="763" y="919"/>
                  </a:lnTo>
                  <a:lnTo>
                    <a:pt x="759" y="917"/>
                  </a:lnTo>
                  <a:lnTo>
                    <a:pt x="754" y="915"/>
                  </a:lnTo>
                  <a:lnTo>
                    <a:pt x="748" y="911"/>
                  </a:lnTo>
                  <a:lnTo>
                    <a:pt x="742" y="909"/>
                  </a:lnTo>
                  <a:lnTo>
                    <a:pt x="736" y="909"/>
                  </a:lnTo>
                  <a:lnTo>
                    <a:pt x="729" y="910"/>
                  </a:lnTo>
                  <a:lnTo>
                    <a:pt x="723" y="913"/>
                  </a:lnTo>
                  <a:lnTo>
                    <a:pt x="716" y="916"/>
                  </a:lnTo>
                  <a:lnTo>
                    <a:pt x="710" y="921"/>
                  </a:lnTo>
                  <a:lnTo>
                    <a:pt x="704" y="927"/>
                  </a:lnTo>
                  <a:lnTo>
                    <a:pt x="699" y="933"/>
                  </a:lnTo>
                  <a:lnTo>
                    <a:pt x="696" y="939"/>
                  </a:lnTo>
                  <a:lnTo>
                    <a:pt x="692" y="947"/>
                  </a:lnTo>
                  <a:lnTo>
                    <a:pt x="690" y="954"/>
                  </a:lnTo>
                  <a:lnTo>
                    <a:pt x="688" y="964"/>
                  </a:lnTo>
                  <a:lnTo>
                    <a:pt x="688" y="971"/>
                  </a:lnTo>
                  <a:lnTo>
                    <a:pt x="690" y="979"/>
                  </a:lnTo>
                  <a:lnTo>
                    <a:pt x="692" y="985"/>
                  </a:lnTo>
                  <a:lnTo>
                    <a:pt x="697" y="990"/>
                  </a:lnTo>
                  <a:lnTo>
                    <a:pt x="710" y="1001"/>
                  </a:lnTo>
                  <a:lnTo>
                    <a:pt x="726" y="1014"/>
                  </a:lnTo>
                  <a:lnTo>
                    <a:pt x="735" y="1018"/>
                  </a:lnTo>
                  <a:lnTo>
                    <a:pt x="740" y="1023"/>
                  </a:lnTo>
                  <a:lnTo>
                    <a:pt x="743" y="1029"/>
                  </a:lnTo>
                  <a:lnTo>
                    <a:pt x="746" y="1037"/>
                  </a:lnTo>
                  <a:lnTo>
                    <a:pt x="746" y="1049"/>
                  </a:lnTo>
                  <a:lnTo>
                    <a:pt x="746" y="1062"/>
                  </a:lnTo>
                  <a:lnTo>
                    <a:pt x="743" y="1074"/>
                  </a:lnTo>
                  <a:lnTo>
                    <a:pt x="740" y="1086"/>
                  </a:lnTo>
                  <a:lnTo>
                    <a:pt x="735" y="1096"/>
                  </a:lnTo>
                  <a:lnTo>
                    <a:pt x="730" y="1104"/>
                  </a:lnTo>
                  <a:lnTo>
                    <a:pt x="724" y="1110"/>
                  </a:lnTo>
                  <a:lnTo>
                    <a:pt x="719" y="1113"/>
                  </a:lnTo>
                  <a:lnTo>
                    <a:pt x="713" y="1116"/>
                  </a:lnTo>
                  <a:lnTo>
                    <a:pt x="709" y="1117"/>
                  </a:lnTo>
                  <a:lnTo>
                    <a:pt x="702" y="1117"/>
                  </a:lnTo>
                  <a:lnTo>
                    <a:pt x="693" y="1118"/>
                  </a:lnTo>
                  <a:lnTo>
                    <a:pt x="685" y="1121"/>
                  </a:lnTo>
                  <a:lnTo>
                    <a:pt x="674" y="1124"/>
                  </a:lnTo>
                  <a:lnTo>
                    <a:pt x="661" y="1132"/>
                  </a:lnTo>
                  <a:lnTo>
                    <a:pt x="642" y="1144"/>
                  </a:lnTo>
                  <a:lnTo>
                    <a:pt x="624" y="1156"/>
                  </a:lnTo>
                  <a:lnTo>
                    <a:pt x="609" y="1167"/>
                  </a:lnTo>
                  <a:lnTo>
                    <a:pt x="604" y="1170"/>
                  </a:lnTo>
                  <a:lnTo>
                    <a:pt x="600" y="1176"/>
                  </a:lnTo>
                  <a:lnTo>
                    <a:pt x="598" y="1181"/>
                  </a:lnTo>
                  <a:lnTo>
                    <a:pt x="597" y="1186"/>
                  </a:lnTo>
                  <a:lnTo>
                    <a:pt x="597" y="1192"/>
                  </a:lnTo>
                  <a:lnTo>
                    <a:pt x="598" y="1197"/>
                  </a:lnTo>
                  <a:lnTo>
                    <a:pt x="599" y="1201"/>
                  </a:lnTo>
                  <a:lnTo>
                    <a:pt x="602" y="1206"/>
                  </a:lnTo>
                  <a:lnTo>
                    <a:pt x="608" y="1216"/>
                  </a:lnTo>
                  <a:lnTo>
                    <a:pt x="617" y="1228"/>
                  </a:lnTo>
                  <a:lnTo>
                    <a:pt x="627" y="1239"/>
                  </a:lnTo>
                  <a:lnTo>
                    <a:pt x="633" y="1249"/>
                  </a:lnTo>
                  <a:lnTo>
                    <a:pt x="636" y="1257"/>
                  </a:lnTo>
                  <a:lnTo>
                    <a:pt x="639" y="1263"/>
                  </a:lnTo>
                  <a:lnTo>
                    <a:pt x="637" y="1266"/>
                  </a:lnTo>
                  <a:lnTo>
                    <a:pt x="636" y="1268"/>
                  </a:lnTo>
                  <a:lnTo>
                    <a:pt x="635" y="1269"/>
                  </a:lnTo>
                  <a:lnTo>
                    <a:pt x="631" y="1270"/>
                  </a:lnTo>
                  <a:lnTo>
                    <a:pt x="623" y="1272"/>
                  </a:lnTo>
                  <a:lnTo>
                    <a:pt x="617" y="1274"/>
                  </a:lnTo>
                  <a:lnTo>
                    <a:pt x="614" y="1276"/>
                  </a:lnTo>
                  <a:lnTo>
                    <a:pt x="612" y="1279"/>
                  </a:lnTo>
                  <a:lnTo>
                    <a:pt x="611" y="1281"/>
                  </a:lnTo>
                  <a:lnTo>
                    <a:pt x="611" y="1286"/>
                  </a:lnTo>
                  <a:lnTo>
                    <a:pt x="614" y="1294"/>
                  </a:lnTo>
                  <a:lnTo>
                    <a:pt x="620" y="1302"/>
                  </a:lnTo>
                  <a:lnTo>
                    <a:pt x="623" y="1307"/>
                  </a:lnTo>
                  <a:lnTo>
                    <a:pt x="625" y="1312"/>
                  </a:lnTo>
                  <a:lnTo>
                    <a:pt x="628" y="1317"/>
                  </a:lnTo>
                  <a:lnTo>
                    <a:pt x="629" y="1321"/>
                  </a:lnTo>
                  <a:lnTo>
                    <a:pt x="631" y="1331"/>
                  </a:lnTo>
                  <a:lnTo>
                    <a:pt x="633" y="1342"/>
                  </a:lnTo>
                  <a:lnTo>
                    <a:pt x="635" y="1348"/>
                  </a:lnTo>
                  <a:lnTo>
                    <a:pt x="637" y="1351"/>
                  </a:lnTo>
                  <a:lnTo>
                    <a:pt x="640" y="1356"/>
                  </a:lnTo>
                  <a:lnTo>
                    <a:pt x="643" y="1358"/>
                  </a:lnTo>
                  <a:lnTo>
                    <a:pt x="648" y="1359"/>
                  </a:lnTo>
                  <a:lnTo>
                    <a:pt x="654" y="1361"/>
                  </a:lnTo>
                  <a:lnTo>
                    <a:pt x="662" y="1362"/>
                  </a:lnTo>
                  <a:lnTo>
                    <a:pt x="669" y="1362"/>
                  </a:lnTo>
                  <a:lnTo>
                    <a:pt x="677" y="1361"/>
                  </a:lnTo>
                  <a:lnTo>
                    <a:pt x="684" y="1361"/>
                  </a:lnTo>
                  <a:lnTo>
                    <a:pt x="686" y="1361"/>
                  </a:lnTo>
                  <a:lnTo>
                    <a:pt x="688" y="1362"/>
                  </a:lnTo>
                  <a:lnTo>
                    <a:pt x="691" y="1363"/>
                  </a:lnTo>
                  <a:lnTo>
                    <a:pt x="693" y="1367"/>
                  </a:lnTo>
                  <a:lnTo>
                    <a:pt x="697" y="1371"/>
                  </a:lnTo>
                  <a:lnTo>
                    <a:pt x="700" y="1377"/>
                  </a:lnTo>
                  <a:lnTo>
                    <a:pt x="705" y="1382"/>
                  </a:lnTo>
                  <a:lnTo>
                    <a:pt x="710" y="1387"/>
                  </a:lnTo>
                  <a:lnTo>
                    <a:pt x="716" y="1389"/>
                  </a:lnTo>
                  <a:lnTo>
                    <a:pt x="721" y="1389"/>
                  </a:lnTo>
                  <a:lnTo>
                    <a:pt x="726" y="1389"/>
                  </a:lnTo>
                  <a:lnTo>
                    <a:pt x="732" y="1388"/>
                  </a:lnTo>
                  <a:lnTo>
                    <a:pt x="742" y="1384"/>
                  </a:lnTo>
                  <a:lnTo>
                    <a:pt x="748" y="1381"/>
                  </a:lnTo>
                  <a:lnTo>
                    <a:pt x="755" y="1375"/>
                  </a:lnTo>
                  <a:lnTo>
                    <a:pt x="761" y="1370"/>
                  </a:lnTo>
                  <a:lnTo>
                    <a:pt x="769" y="1363"/>
                  </a:lnTo>
                  <a:lnTo>
                    <a:pt x="778" y="1357"/>
                  </a:lnTo>
                  <a:lnTo>
                    <a:pt x="785" y="1354"/>
                  </a:lnTo>
                  <a:lnTo>
                    <a:pt x="792" y="1351"/>
                  </a:lnTo>
                  <a:lnTo>
                    <a:pt x="799" y="1350"/>
                  </a:lnTo>
                  <a:lnTo>
                    <a:pt x="811" y="1349"/>
                  </a:lnTo>
                  <a:lnTo>
                    <a:pt x="823" y="1348"/>
                  </a:lnTo>
                  <a:lnTo>
                    <a:pt x="835" y="1346"/>
                  </a:lnTo>
                  <a:lnTo>
                    <a:pt x="843" y="1346"/>
                  </a:lnTo>
                  <a:lnTo>
                    <a:pt x="849" y="1346"/>
                  </a:lnTo>
                  <a:lnTo>
                    <a:pt x="855" y="1346"/>
                  </a:lnTo>
                  <a:lnTo>
                    <a:pt x="860" y="1349"/>
                  </a:lnTo>
                  <a:lnTo>
                    <a:pt x="862" y="1351"/>
                  </a:lnTo>
                  <a:lnTo>
                    <a:pt x="866" y="1355"/>
                  </a:lnTo>
                  <a:lnTo>
                    <a:pt x="868" y="1361"/>
                  </a:lnTo>
                  <a:lnTo>
                    <a:pt x="870" y="1368"/>
                  </a:lnTo>
                  <a:lnTo>
                    <a:pt x="873" y="1378"/>
                  </a:lnTo>
                  <a:lnTo>
                    <a:pt x="877" y="1389"/>
                  </a:lnTo>
                  <a:lnTo>
                    <a:pt x="880" y="1395"/>
                  </a:lnTo>
                  <a:lnTo>
                    <a:pt x="883" y="1400"/>
                  </a:lnTo>
                  <a:lnTo>
                    <a:pt x="886" y="1403"/>
                  </a:lnTo>
                  <a:lnTo>
                    <a:pt x="889" y="1407"/>
                  </a:lnTo>
                  <a:lnTo>
                    <a:pt x="894" y="1409"/>
                  </a:lnTo>
                  <a:lnTo>
                    <a:pt x="898" y="1411"/>
                  </a:lnTo>
                  <a:lnTo>
                    <a:pt x="901" y="1411"/>
                  </a:lnTo>
                  <a:lnTo>
                    <a:pt x="906" y="1411"/>
                  </a:lnTo>
                  <a:lnTo>
                    <a:pt x="910" y="1411"/>
                  </a:lnTo>
                  <a:lnTo>
                    <a:pt x="913" y="1409"/>
                  </a:lnTo>
                  <a:lnTo>
                    <a:pt x="917" y="1407"/>
                  </a:lnTo>
                  <a:lnTo>
                    <a:pt x="919" y="1403"/>
                  </a:lnTo>
                  <a:lnTo>
                    <a:pt x="923" y="1398"/>
                  </a:lnTo>
                  <a:lnTo>
                    <a:pt x="929" y="1389"/>
                  </a:lnTo>
                  <a:lnTo>
                    <a:pt x="935" y="1382"/>
                  </a:lnTo>
                  <a:lnTo>
                    <a:pt x="942" y="1375"/>
                  </a:lnTo>
                  <a:lnTo>
                    <a:pt x="952" y="1365"/>
                  </a:lnTo>
                  <a:lnTo>
                    <a:pt x="962" y="1356"/>
                  </a:lnTo>
                  <a:lnTo>
                    <a:pt x="970" y="1346"/>
                  </a:lnTo>
                  <a:lnTo>
                    <a:pt x="977" y="1339"/>
                  </a:lnTo>
                  <a:lnTo>
                    <a:pt x="981" y="1337"/>
                  </a:lnTo>
                  <a:lnTo>
                    <a:pt x="984" y="1336"/>
                  </a:lnTo>
                  <a:lnTo>
                    <a:pt x="988" y="1335"/>
                  </a:lnTo>
                  <a:lnTo>
                    <a:pt x="992" y="1333"/>
                  </a:lnTo>
                  <a:lnTo>
                    <a:pt x="999" y="1333"/>
                  </a:lnTo>
                  <a:lnTo>
                    <a:pt x="1007" y="1336"/>
                  </a:lnTo>
                  <a:lnTo>
                    <a:pt x="1011" y="1337"/>
                  </a:lnTo>
                  <a:lnTo>
                    <a:pt x="1014" y="1337"/>
                  </a:lnTo>
                  <a:lnTo>
                    <a:pt x="1018" y="1337"/>
                  </a:lnTo>
                  <a:lnTo>
                    <a:pt x="1020" y="1336"/>
                  </a:lnTo>
                  <a:lnTo>
                    <a:pt x="1026" y="1331"/>
                  </a:lnTo>
                  <a:lnTo>
                    <a:pt x="1032" y="1325"/>
                  </a:lnTo>
                  <a:lnTo>
                    <a:pt x="1034" y="1323"/>
                  </a:lnTo>
                  <a:lnTo>
                    <a:pt x="1037" y="1321"/>
                  </a:lnTo>
                  <a:lnTo>
                    <a:pt x="1039" y="1321"/>
                  </a:lnTo>
                  <a:lnTo>
                    <a:pt x="1042" y="1323"/>
                  </a:lnTo>
                  <a:lnTo>
                    <a:pt x="1046" y="1326"/>
                  </a:lnTo>
                  <a:lnTo>
                    <a:pt x="1051" y="1331"/>
                  </a:lnTo>
                  <a:lnTo>
                    <a:pt x="1055" y="1333"/>
                  </a:lnTo>
                  <a:lnTo>
                    <a:pt x="1058" y="1333"/>
                  </a:lnTo>
                  <a:lnTo>
                    <a:pt x="1063" y="1332"/>
                  </a:lnTo>
                  <a:lnTo>
                    <a:pt x="1066" y="1329"/>
                  </a:lnTo>
                  <a:lnTo>
                    <a:pt x="1065" y="1331"/>
                  </a:lnTo>
                  <a:lnTo>
                    <a:pt x="1065" y="1335"/>
                  </a:lnTo>
                  <a:lnTo>
                    <a:pt x="1065" y="1340"/>
                  </a:lnTo>
                  <a:lnTo>
                    <a:pt x="1065" y="1346"/>
                  </a:lnTo>
                  <a:lnTo>
                    <a:pt x="1070" y="1373"/>
                  </a:lnTo>
                  <a:lnTo>
                    <a:pt x="1074" y="1406"/>
                  </a:lnTo>
                  <a:lnTo>
                    <a:pt x="1078" y="1443"/>
                  </a:lnTo>
                  <a:lnTo>
                    <a:pt x="1082" y="1480"/>
                  </a:lnTo>
                  <a:lnTo>
                    <a:pt x="1087" y="1509"/>
                  </a:lnTo>
                  <a:lnTo>
                    <a:pt x="1091" y="1537"/>
                  </a:lnTo>
                  <a:lnTo>
                    <a:pt x="1093" y="1548"/>
                  </a:lnTo>
                  <a:lnTo>
                    <a:pt x="1094" y="1559"/>
                  </a:lnTo>
                  <a:lnTo>
                    <a:pt x="1094" y="1567"/>
                  </a:lnTo>
                  <a:lnTo>
                    <a:pt x="1091" y="1573"/>
                  </a:lnTo>
                  <a:lnTo>
                    <a:pt x="1090" y="1577"/>
                  </a:lnTo>
                  <a:lnTo>
                    <a:pt x="1087" y="1578"/>
                  </a:lnTo>
                  <a:lnTo>
                    <a:pt x="1083" y="1581"/>
                  </a:lnTo>
                  <a:lnTo>
                    <a:pt x="1078" y="1581"/>
                  </a:lnTo>
                  <a:lnTo>
                    <a:pt x="1069" y="1582"/>
                  </a:lnTo>
                  <a:lnTo>
                    <a:pt x="1059" y="1582"/>
                  </a:lnTo>
                  <a:lnTo>
                    <a:pt x="1055" y="1583"/>
                  </a:lnTo>
                  <a:lnTo>
                    <a:pt x="1051" y="1584"/>
                  </a:lnTo>
                  <a:lnTo>
                    <a:pt x="1050" y="1585"/>
                  </a:lnTo>
                  <a:lnTo>
                    <a:pt x="1049" y="1588"/>
                  </a:lnTo>
                  <a:lnTo>
                    <a:pt x="1049" y="1595"/>
                  </a:lnTo>
                  <a:lnTo>
                    <a:pt x="1050" y="1603"/>
                  </a:lnTo>
                  <a:lnTo>
                    <a:pt x="1051" y="1614"/>
                  </a:lnTo>
                  <a:lnTo>
                    <a:pt x="1052" y="1627"/>
                  </a:lnTo>
                  <a:lnTo>
                    <a:pt x="1052" y="1640"/>
                  </a:lnTo>
                  <a:lnTo>
                    <a:pt x="1053" y="1654"/>
                  </a:lnTo>
                  <a:lnTo>
                    <a:pt x="1053" y="1664"/>
                  </a:lnTo>
                  <a:lnTo>
                    <a:pt x="1055" y="1674"/>
                  </a:lnTo>
                  <a:lnTo>
                    <a:pt x="1057" y="1684"/>
                  </a:lnTo>
                  <a:lnTo>
                    <a:pt x="1059" y="1693"/>
                  </a:lnTo>
                  <a:lnTo>
                    <a:pt x="1063" y="1703"/>
                  </a:lnTo>
                  <a:lnTo>
                    <a:pt x="1068" y="1710"/>
                  </a:lnTo>
                  <a:lnTo>
                    <a:pt x="1074" y="1716"/>
                  </a:lnTo>
                  <a:lnTo>
                    <a:pt x="1081" y="1721"/>
                  </a:lnTo>
                  <a:lnTo>
                    <a:pt x="1091" y="1723"/>
                  </a:lnTo>
                  <a:lnTo>
                    <a:pt x="1103" y="1724"/>
                  </a:lnTo>
                  <a:lnTo>
                    <a:pt x="1116" y="1724"/>
                  </a:lnTo>
                  <a:lnTo>
                    <a:pt x="1131" y="1723"/>
                  </a:lnTo>
                  <a:lnTo>
                    <a:pt x="1144" y="1723"/>
                  </a:lnTo>
                  <a:lnTo>
                    <a:pt x="1154" y="1724"/>
                  </a:lnTo>
                  <a:lnTo>
                    <a:pt x="1158" y="1724"/>
                  </a:lnTo>
                  <a:lnTo>
                    <a:pt x="1162" y="1727"/>
                  </a:lnTo>
                  <a:lnTo>
                    <a:pt x="1164" y="1728"/>
                  </a:lnTo>
                  <a:lnTo>
                    <a:pt x="1165" y="1731"/>
                  </a:lnTo>
                  <a:lnTo>
                    <a:pt x="1169" y="1748"/>
                  </a:lnTo>
                  <a:lnTo>
                    <a:pt x="1173" y="1765"/>
                  </a:lnTo>
                  <a:lnTo>
                    <a:pt x="1176" y="1771"/>
                  </a:lnTo>
                  <a:lnTo>
                    <a:pt x="1179" y="1774"/>
                  </a:lnTo>
                  <a:lnTo>
                    <a:pt x="1182" y="1775"/>
                  </a:lnTo>
                  <a:lnTo>
                    <a:pt x="1184" y="1775"/>
                  </a:lnTo>
                  <a:lnTo>
                    <a:pt x="1187" y="1775"/>
                  </a:lnTo>
                  <a:lnTo>
                    <a:pt x="1190" y="1773"/>
                  </a:lnTo>
                  <a:lnTo>
                    <a:pt x="1196" y="1770"/>
                  </a:lnTo>
                  <a:lnTo>
                    <a:pt x="1202" y="1765"/>
                  </a:lnTo>
                  <a:lnTo>
                    <a:pt x="1208" y="1760"/>
                  </a:lnTo>
                  <a:lnTo>
                    <a:pt x="1215" y="1759"/>
                  </a:lnTo>
                  <a:lnTo>
                    <a:pt x="1221" y="1758"/>
                  </a:lnTo>
                  <a:lnTo>
                    <a:pt x="1227" y="1759"/>
                  </a:lnTo>
                  <a:lnTo>
                    <a:pt x="1231" y="1760"/>
                  </a:lnTo>
                  <a:lnTo>
                    <a:pt x="1233" y="1762"/>
                  </a:lnTo>
                  <a:lnTo>
                    <a:pt x="1235" y="1765"/>
                  </a:lnTo>
                  <a:lnTo>
                    <a:pt x="1238" y="1768"/>
                  </a:lnTo>
                  <a:lnTo>
                    <a:pt x="1239" y="1771"/>
                  </a:lnTo>
                  <a:lnTo>
                    <a:pt x="1241" y="1772"/>
                  </a:lnTo>
                  <a:lnTo>
                    <a:pt x="1244" y="1773"/>
                  </a:lnTo>
                  <a:lnTo>
                    <a:pt x="1246" y="1774"/>
                  </a:lnTo>
                  <a:lnTo>
                    <a:pt x="1252" y="1773"/>
                  </a:lnTo>
                  <a:lnTo>
                    <a:pt x="1259" y="1772"/>
                  </a:lnTo>
                  <a:lnTo>
                    <a:pt x="1272" y="1765"/>
                  </a:lnTo>
                  <a:lnTo>
                    <a:pt x="1284" y="1759"/>
                  </a:lnTo>
                  <a:lnTo>
                    <a:pt x="1294" y="1754"/>
                  </a:lnTo>
                  <a:lnTo>
                    <a:pt x="1304" y="1751"/>
                  </a:lnTo>
                  <a:lnTo>
                    <a:pt x="1316" y="1746"/>
                  </a:lnTo>
                  <a:lnTo>
                    <a:pt x="1328" y="1743"/>
                  </a:lnTo>
                  <a:lnTo>
                    <a:pt x="1328" y="1742"/>
                  </a:lnTo>
                  <a:lnTo>
                    <a:pt x="1328" y="1741"/>
                  </a:lnTo>
                  <a:lnTo>
                    <a:pt x="1329" y="1749"/>
                  </a:lnTo>
                  <a:lnTo>
                    <a:pt x="1330" y="1758"/>
                  </a:lnTo>
                  <a:lnTo>
                    <a:pt x="1334" y="1762"/>
                  </a:lnTo>
                  <a:lnTo>
                    <a:pt x="1339" y="1766"/>
                  </a:lnTo>
                  <a:lnTo>
                    <a:pt x="1345" y="1771"/>
                  </a:lnTo>
                  <a:lnTo>
                    <a:pt x="1351" y="1778"/>
                  </a:lnTo>
                  <a:lnTo>
                    <a:pt x="1357" y="1789"/>
                  </a:lnTo>
                  <a:lnTo>
                    <a:pt x="1364" y="1803"/>
                  </a:lnTo>
                  <a:lnTo>
                    <a:pt x="1374" y="1821"/>
                  </a:lnTo>
                  <a:lnTo>
                    <a:pt x="1387" y="1840"/>
                  </a:lnTo>
                  <a:lnTo>
                    <a:pt x="1401" y="1856"/>
                  </a:lnTo>
                  <a:lnTo>
                    <a:pt x="1412" y="1871"/>
                  </a:lnTo>
                  <a:lnTo>
                    <a:pt x="1417" y="1877"/>
                  </a:lnTo>
                  <a:lnTo>
                    <a:pt x="1421" y="1882"/>
                  </a:lnTo>
                  <a:lnTo>
                    <a:pt x="1422" y="1887"/>
                  </a:lnTo>
                  <a:lnTo>
                    <a:pt x="1422" y="1893"/>
                  </a:lnTo>
                  <a:lnTo>
                    <a:pt x="1421" y="1897"/>
                  </a:lnTo>
                  <a:lnTo>
                    <a:pt x="1418" y="1901"/>
                  </a:lnTo>
                  <a:lnTo>
                    <a:pt x="1414" y="1904"/>
                  </a:lnTo>
                  <a:lnTo>
                    <a:pt x="1408" y="1906"/>
                  </a:lnTo>
                  <a:lnTo>
                    <a:pt x="1402" y="1909"/>
                  </a:lnTo>
                  <a:lnTo>
                    <a:pt x="1396" y="1911"/>
                  </a:lnTo>
                  <a:lnTo>
                    <a:pt x="1392" y="1915"/>
                  </a:lnTo>
                  <a:lnTo>
                    <a:pt x="1390" y="1918"/>
                  </a:lnTo>
                  <a:lnTo>
                    <a:pt x="1387" y="1920"/>
                  </a:lnTo>
                  <a:lnTo>
                    <a:pt x="1387" y="1923"/>
                  </a:lnTo>
                  <a:lnTo>
                    <a:pt x="1389" y="1925"/>
                  </a:lnTo>
                  <a:lnTo>
                    <a:pt x="1391" y="1925"/>
                  </a:lnTo>
                  <a:lnTo>
                    <a:pt x="1402" y="1920"/>
                  </a:lnTo>
                  <a:lnTo>
                    <a:pt x="1417" y="1913"/>
                  </a:lnTo>
                  <a:lnTo>
                    <a:pt x="1420" y="1913"/>
                  </a:lnTo>
                  <a:lnTo>
                    <a:pt x="1422" y="1913"/>
                  </a:lnTo>
                  <a:close/>
                  <a:moveTo>
                    <a:pt x="1203" y="1091"/>
                  </a:moveTo>
                  <a:lnTo>
                    <a:pt x="1198" y="1092"/>
                  </a:lnTo>
                  <a:lnTo>
                    <a:pt x="1195" y="1092"/>
                  </a:lnTo>
                  <a:lnTo>
                    <a:pt x="1198" y="1091"/>
                  </a:lnTo>
                  <a:lnTo>
                    <a:pt x="1202" y="1091"/>
                  </a:lnTo>
                  <a:lnTo>
                    <a:pt x="1203" y="1091"/>
                  </a:lnTo>
                  <a:lnTo>
                    <a:pt x="1203" y="1091"/>
                  </a:lnTo>
                  <a:close/>
                  <a:moveTo>
                    <a:pt x="1169" y="1116"/>
                  </a:moveTo>
                  <a:lnTo>
                    <a:pt x="1169" y="1116"/>
                  </a:lnTo>
                  <a:lnTo>
                    <a:pt x="1168" y="1117"/>
                  </a:lnTo>
                  <a:lnTo>
                    <a:pt x="1169" y="1121"/>
                  </a:lnTo>
                  <a:lnTo>
                    <a:pt x="1170" y="1129"/>
                  </a:lnTo>
                  <a:lnTo>
                    <a:pt x="1171" y="1134"/>
                  </a:lnTo>
                  <a:lnTo>
                    <a:pt x="1171" y="1140"/>
                  </a:lnTo>
                  <a:lnTo>
                    <a:pt x="1171" y="1147"/>
                  </a:lnTo>
                  <a:lnTo>
                    <a:pt x="1170" y="1153"/>
                  </a:lnTo>
                  <a:lnTo>
                    <a:pt x="1163" y="1173"/>
                  </a:lnTo>
                  <a:lnTo>
                    <a:pt x="1159" y="1180"/>
                  </a:lnTo>
                  <a:lnTo>
                    <a:pt x="1159" y="1182"/>
                  </a:lnTo>
                  <a:lnTo>
                    <a:pt x="1159" y="1187"/>
                  </a:lnTo>
                  <a:lnTo>
                    <a:pt x="1159" y="1191"/>
                  </a:lnTo>
                  <a:lnTo>
                    <a:pt x="1160" y="1193"/>
                  </a:lnTo>
                  <a:lnTo>
                    <a:pt x="1163" y="1195"/>
                  </a:lnTo>
                  <a:lnTo>
                    <a:pt x="1165" y="1198"/>
                  </a:lnTo>
                  <a:lnTo>
                    <a:pt x="1173" y="1203"/>
                  </a:lnTo>
                  <a:lnTo>
                    <a:pt x="1183" y="1209"/>
                  </a:lnTo>
                  <a:lnTo>
                    <a:pt x="1187" y="1212"/>
                  </a:lnTo>
                  <a:lnTo>
                    <a:pt x="1189" y="1214"/>
                  </a:lnTo>
                  <a:lnTo>
                    <a:pt x="1191" y="1217"/>
                  </a:lnTo>
                  <a:lnTo>
                    <a:pt x="1190" y="1217"/>
                  </a:lnTo>
                  <a:lnTo>
                    <a:pt x="1185" y="1219"/>
                  </a:lnTo>
                  <a:lnTo>
                    <a:pt x="1181" y="1222"/>
                  </a:lnTo>
                  <a:lnTo>
                    <a:pt x="1178" y="1223"/>
                  </a:lnTo>
                  <a:lnTo>
                    <a:pt x="1176" y="1225"/>
                  </a:lnTo>
                  <a:lnTo>
                    <a:pt x="1175" y="1226"/>
                  </a:lnTo>
                  <a:lnTo>
                    <a:pt x="1175" y="1229"/>
                  </a:lnTo>
                  <a:lnTo>
                    <a:pt x="1175" y="1237"/>
                  </a:lnTo>
                  <a:lnTo>
                    <a:pt x="1177" y="1249"/>
                  </a:lnTo>
                  <a:lnTo>
                    <a:pt x="1178" y="1263"/>
                  </a:lnTo>
                  <a:lnTo>
                    <a:pt x="1179" y="1274"/>
                  </a:lnTo>
                  <a:lnTo>
                    <a:pt x="1179" y="1285"/>
                  </a:lnTo>
                  <a:lnTo>
                    <a:pt x="1177" y="1296"/>
                  </a:lnTo>
                  <a:lnTo>
                    <a:pt x="1175" y="1302"/>
                  </a:lnTo>
                  <a:lnTo>
                    <a:pt x="1172" y="1307"/>
                  </a:lnTo>
                  <a:lnTo>
                    <a:pt x="1170" y="1311"/>
                  </a:lnTo>
                  <a:lnTo>
                    <a:pt x="1166" y="1314"/>
                  </a:lnTo>
                  <a:lnTo>
                    <a:pt x="1162" y="1317"/>
                  </a:lnTo>
                  <a:lnTo>
                    <a:pt x="1157" y="1319"/>
                  </a:lnTo>
                  <a:lnTo>
                    <a:pt x="1150" y="1321"/>
                  </a:lnTo>
                  <a:lnTo>
                    <a:pt x="1143" y="1323"/>
                  </a:lnTo>
                  <a:lnTo>
                    <a:pt x="1129" y="1325"/>
                  </a:lnTo>
                  <a:lnTo>
                    <a:pt x="1119" y="1327"/>
                  </a:lnTo>
                  <a:lnTo>
                    <a:pt x="1113" y="1329"/>
                  </a:lnTo>
                  <a:lnTo>
                    <a:pt x="1107" y="1329"/>
                  </a:lnTo>
                  <a:lnTo>
                    <a:pt x="1105" y="1327"/>
                  </a:lnTo>
                  <a:lnTo>
                    <a:pt x="1103" y="1326"/>
                  </a:lnTo>
                  <a:lnTo>
                    <a:pt x="1101" y="1324"/>
                  </a:lnTo>
                  <a:lnTo>
                    <a:pt x="1100" y="1320"/>
                  </a:lnTo>
                  <a:lnTo>
                    <a:pt x="1096" y="1315"/>
                  </a:lnTo>
                  <a:lnTo>
                    <a:pt x="1094" y="1311"/>
                  </a:lnTo>
                  <a:lnTo>
                    <a:pt x="1090" y="1308"/>
                  </a:lnTo>
                  <a:lnTo>
                    <a:pt x="1085" y="1308"/>
                  </a:lnTo>
                  <a:lnTo>
                    <a:pt x="1078" y="1308"/>
                  </a:lnTo>
                  <a:lnTo>
                    <a:pt x="1076" y="1310"/>
                  </a:lnTo>
                  <a:lnTo>
                    <a:pt x="1076" y="1310"/>
                  </a:lnTo>
                  <a:lnTo>
                    <a:pt x="1076" y="1308"/>
                  </a:lnTo>
                  <a:lnTo>
                    <a:pt x="1077" y="1293"/>
                  </a:lnTo>
                  <a:lnTo>
                    <a:pt x="1080" y="1280"/>
                  </a:lnTo>
                  <a:lnTo>
                    <a:pt x="1084" y="1268"/>
                  </a:lnTo>
                  <a:lnTo>
                    <a:pt x="1090" y="1256"/>
                  </a:lnTo>
                  <a:lnTo>
                    <a:pt x="1097" y="1248"/>
                  </a:lnTo>
                  <a:lnTo>
                    <a:pt x="1101" y="1242"/>
                  </a:lnTo>
                  <a:lnTo>
                    <a:pt x="1100" y="1239"/>
                  </a:lnTo>
                  <a:lnTo>
                    <a:pt x="1099" y="1237"/>
                  </a:lnTo>
                  <a:lnTo>
                    <a:pt x="1094" y="1235"/>
                  </a:lnTo>
                  <a:lnTo>
                    <a:pt x="1087" y="1232"/>
                  </a:lnTo>
                  <a:lnTo>
                    <a:pt x="1076" y="1228"/>
                  </a:lnTo>
                  <a:lnTo>
                    <a:pt x="1065" y="1224"/>
                  </a:lnTo>
                  <a:lnTo>
                    <a:pt x="1056" y="1220"/>
                  </a:lnTo>
                  <a:lnTo>
                    <a:pt x="1047" y="1217"/>
                  </a:lnTo>
                  <a:lnTo>
                    <a:pt x="1044" y="1213"/>
                  </a:lnTo>
                  <a:lnTo>
                    <a:pt x="1040" y="1210"/>
                  </a:lnTo>
                  <a:lnTo>
                    <a:pt x="1038" y="1205"/>
                  </a:lnTo>
                  <a:lnTo>
                    <a:pt x="1036" y="1199"/>
                  </a:lnTo>
                  <a:lnTo>
                    <a:pt x="1033" y="1188"/>
                  </a:lnTo>
                  <a:lnTo>
                    <a:pt x="1033" y="1179"/>
                  </a:lnTo>
                  <a:lnTo>
                    <a:pt x="1032" y="1170"/>
                  </a:lnTo>
                  <a:lnTo>
                    <a:pt x="1032" y="1160"/>
                  </a:lnTo>
                  <a:lnTo>
                    <a:pt x="1032" y="1155"/>
                  </a:lnTo>
                  <a:lnTo>
                    <a:pt x="1033" y="1151"/>
                  </a:lnTo>
                  <a:lnTo>
                    <a:pt x="1034" y="1148"/>
                  </a:lnTo>
                  <a:lnTo>
                    <a:pt x="1038" y="1144"/>
                  </a:lnTo>
                  <a:lnTo>
                    <a:pt x="1044" y="1141"/>
                  </a:lnTo>
                  <a:lnTo>
                    <a:pt x="1052" y="1137"/>
                  </a:lnTo>
                  <a:lnTo>
                    <a:pt x="1058" y="1135"/>
                  </a:lnTo>
                  <a:lnTo>
                    <a:pt x="1063" y="1135"/>
                  </a:lnTo>
                  <a:lnTo>
                    <a:pt x="1070" y="1135"/>
                  </a:lnTo>
                  <a:lnTo>
                    <a:pt x="1078" y="1135"/>
                  </a:lnTo>
                  <a:lnTo>
                    <a:pt x="1094" y="1136"/>
                  </a:lnTo>
                  <a:lnTo>
                    <a:pt x="1108" y="1136"/>
                  </a:lnTo>
                  <a:lnTo>
                    <a:pt x="1120" y="1132"/>
                  </a:lnTo>
                  <a:lnTo>
                    <a:pt x="1132" y="1128"/>
                  </a:lnTo>
                  <a:lnTo>
                    <a:pt x="1140" y="1124"/>
                  </a:lnTo>
                  <a:lnTo>
                    <a:pt x="1150" y="1122"/>
                  </a:lnTo>
                  <a:lnTo>
                    <a:pt x="1159" y="1119"/>
                  </a:lnTo>
                  <a:lnTo>
                    <a:pt x="1169" y="1116"/>
                  </a:lnTo>
                  <a:close/>
                  <a:moveTo>
                    <a:pt x="1071" y="1323"/>
                  </a:moveTo>
                  <a:lnTo>
                    <a:pt x="1071" y="1324"/>
                  </a:lnTo>
                  <a:lnTo>
                    <a:pt x="1070" y="1324"/>
                  </a:lnTo>
                  <a:lnTo>
                    <a:pt x="1071" y="1324"/>
                  </a:lnTo>
                  <a:lnTo>
                    <a:pt x="1071" y="132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内蒙古"/>
            <p:cNvSpPr/>
            <p:nvPr/>
          </p:nvSpPr>
          <p:spPr bwMode="auto">
            <a:xfrm>
              <a:off x="4673658" y="2038457"/>
              <a:ext cx="2247928" cy="1857472"/>
            </a:xfrm>
            <a:custGeom>
              <a:avLst/>
              <a:gdLst>
                <a:gd name="T0" fmla="*/ 3037 w 8497"/>
                <a:gd name="T1" fmla="*/ 6400 h 7037"/>
                <a:gd name="T2" fmla="*/ 2793 w 8497"/>
                <a:gd name="T3" fmla="*/ 6311 h 7037"/>
                <a:gd name="T4" fmla="*/ 2585 w 8497"/>
                <a:gd name="T5" fmla="*/ 6887 h 7037"/>
                <a:gd name="T6" fmla="*/ 2116 w 8497"/>
                <a:gd name="T7" fmla="*/ 7024 h 7037"/>
                <a:gd name="T8" fmla="*/ 1852 w 8497"/>
                <a:gd name="T9" fmla="*/ 6611 h 7037"/>
                <a:gd name="T10" fmla="*/ 2048 w 8497"/>
                <a:gd name="T11" fmla="*/ 6147 h 7037"/>
                <a:gd name="T12" fmla="*/ 1341 w 8497"/>
                <a:gd name="T13" fmla="*/ 6249 h 7037"/>
                <a:gd name="T14" fmla="*/ 1134 w 8497"/>
                <a:gd name="T15" fmla="*/ 6306 h 7037"/>
                <a:gd name="T16" fmla="*/ 856 w 8497"/>
                <a:gd name="T17" fmla="*/ 5986 h 7037"/>
                <a:gd name="T18" fmla="*/ 822 w 8497"/>
                <a:gd name="T19" fmla="*/ 5621 h 7037"/>
                <a:gd name="T20" fmla="*/ 443 w 8497"/>
                <a:gd name="T21" fmla="*/ 5430 h 7037"/>
                <a:gd name="T22" fmla="*/ 184 w 8497"/>
                <a:gd name="T23" fmla="*/ 5245 h 7037"/>
                <a:gd name="T24" fmla="*/ 123 w 8497"/>
                <a:gd name="T25" fmla="*/ 4497 h 7037"/>
                <a:gd name="T26" fmla="*/ 1476 w 8497"/>
                <a:gd name="T27" fmla="*/ 4787 h 7037"/>
                <a:gd name="T28" fmla="*/ 2334 w 8497"/>
                <a:gd name="T29" fmla="*/ 5189 h 7037"/>
                <a:gd name="T30" fmla="*/ 3262 w 8497"/>
                <a:gd name="T31" fmla="*/ 4881 h 7037"/>
                <a:gd name="T32" fmla="*/ 4097 w 8497"/>
                <a:gd name="T33" fmla="*/ 4763 h 7037"/>
                <a:gd name="T34" fmla="*/ 4531 w 8497"/>
                <a:gd name="T35" fmla="*/ 4161 h 7037"/>
                <a:gd name="T36" fmla="*/ 5111 w 8497"/>
                <a:gd name="T37" fmla="*/ 3848 h 7037"/>
                <a:gd name="T38" fmla="*/ 5838 w 8497"/>
                <a:gd name="T39" fmla="*/ 3413 h 7037"/>
                <a:gd name="T40" fmla="*/ 6310 w 8497"/>
                <a:gd name="T41" fmla="*/ 2990 h 7037"/>
                <a:gd name="T42" fmla="*/ 6874 w 8497"/>
                <a:gd name="T43" fmla="*/ 2918 h 7037"/>
                <a:gd name="T44" fmla="*/ 6779 w 8497"/>
                <a:gd name="T45" fmla="*/ 2573 h 7037"/>
                <a:gd name="T46" fmla="*/ 6193 w 8497"/>
                <a:gd name="T47" fmla="*/ 2525 h 7037"/>
                <a:gd name="T48" fmla="*/ 5720 w 8497"/>
                <a:gd name="T49" fmla="*/ 2216 h 7037"/>
                <a:gd name="T50" fmla="*/ 6283 w 8497"/>
                <a:gd name="T51" fmla="*/ 1669 h 7037"/>
                <a:gd name="T52" fmla="*/ 6621 w 8497"/>
                <a:gd name="T53" fmla="*/ 1322 h 7037"/>
                <a:gd name="T54" fmla="*/ 6818 w 8497"/>
                <a:gd name="T55" fmla="*/ 786 h 7037"/>
                <a:gd name="T56" fmla="*/ 6937 w 8497"/>
                <a:gd name="T57" fmla="*/ 349 h 7037"/>
                <a:gd name="T58" fmla="*/ 6993 w 8497"/>
                <a:gd name="T59" fmla="*/ 35 h 7037"/>
                <a:gd name="T60" fmla="*/ 7108 w 8497"/>
                <a:gd name="T61" fmla="*/ 346 h 7037"/>
                <a:gd name="T62" fmla="*/ 7530 w 8497"/>
                <a:gd name="T63" fmla="*/ 419 h 7037"/>
                <a:gd name="T64" fmla="*/ 7725 w 8497"/>
                <a:gd name="T65" fmla="*/ 815 h 7037"/>
                <a:gd name="T66" fmla="*/ 8106 w 8497"/>
                <a:gd name="T67" fmla="*/ 709 h 7037"/>
                <a:gd name="T68" fmla="*/ 8491 w 8497"/>
                <a:gd name="T69" fmla="*/ 842 h 7037"/>
                <a:gd name="T70" fmla="*/ 8330 w 8497"/>
                <a:gd name="T71" fmla="*/ 1414 h 7037"/>
                <a:gd name="T72" fmla="*/ 8223 w 8497"/>
                <a:gd name="T73" fmla="*/ 2079 h 7037"/>
                <a:gd name="T74" fmla="*/ 7691 w 8497"/>
                <a:gd name="T75" fmla="*/ 2500 h 7037"/>
                <a:gd name="T76" fmla="*/ 7983 w 8497"/>
                <a:gd name="T77" fmla="*/ 2670 h 7037"/>
                <a:gd name="T78" fmla="*/ 7968 w 8497"/>
                <a:gd name="T79" fmla="*/ 2801 h 7037"/>
                <a:gd name="T80" fmla="*/ 7799 w 8497"/>
                <a:gd name="T81" fmla="*/ 3172 h 7037"/>
                <a:gd name="T82" fmla="*/ 7559 w 8497"/>
                <a:gd name="T83" fmla="*/ 3236 h 7037"/>
                <a:gd name="T84" fmla="*/ 7718 w 8497"/>
                <a:gd name="T85" fmla="*/ 3627 h 7037"/>
                <a:gd name="T86" fmla="*/ 8068 w 8497"/>
                <a:gd name="T87" fmla="*/ 3722 h 7037"/>
                <a:gd name="T88" fmla="*/ 8207 w 8497"/>
                <a:gd name="T89" fmla="*/ 4165 h 7037"/>
                <a:gd name="T90" fmla="*/ 8061 w 8497"/>
                <a:gd name="T91" fmla="*/ 4497 h 7037"/>
                <a:gd name="T92" fmla="*/ 7779 w 8497"/>
                <a:gd name="T93" fmla="*/ 4600 h 7037"/>
                <a:gd name="T94" fmla="*/ 7318 w 8497"/>
                <a:gd name="T95" fmla="*/ 4915 h 7037"/>
                <a:gd name="T96" fmla="*/ 6971 w 8497"/>
                <a:gd name="T97" fmla="*/ 4840 h 7037"/>
                <a:gd name="T98" fmla="*/ 7017 w 8497"/>
                <a:gd name="T99" fmla="*/ 5229 h 7037"/>
                <a:gd name="T100" fmla="*/ 6632 w 8497"/>
                <a:gd name="T101" fmla="*/ 5051 h 7037"/>
                <a:gd name="T102" fmla="*/ 6525 w 8497"/>
                <a:gd name="T103" fmla="*/ 4756 h 7037"/>
                <a:gd name="T104" fmla="*/ 6218 w 8497"/>
                <a:gd name="T105" fmla="*/ 4978 h 7037"/>
                <a:gd name="T106" fmla="*/ 5883 w 8497"/>
                <a:gd name="T107" fmla="*/ 5056 h 7037"/>
                <a:gd name="T108" fmla="*/ 5575 w 8497"/>
                <a:gd name="T109" fmla="*/ 5022 h 7037"/>
                <a:gd name="T110" fmla="*/ 5310 w 8497"/>
                <a:gd name="T111" fmla="*/ 5262 h 7037"/>
                <a:gd name="T112" fmla="*/ 5258 w 8497"/>
                <a:gd name="T113" fmla="*/ 5721 h 7037"/>
                <a:gd name="T114" fmla="*/ 4683 w 8497"/>
                <a:gd name="T115" fmla="*/ 6112 h 7037"/>
                <a:gd name="T116" fmla="*/ 4410 w 8497"/>
                <a:gd name="T117" fmla="*/ 6157 h 7037"/>
                <a:gd name="T118" fmla="*/ 4101 w 8497"/>
                <a:gd name="T119" fmla="*/ 6279 h 7037"/>
                <a:gd name="T120" fmla="*/ 3769 w 8497"/>
                <a:gd name="T121" fmla="*/ 6592 h 7037"/>
                <a:gd name="T122" fmla="*/ 3634 w 8497"/>
                <a:gd name="T123" fmla="*/ 6961 h 7037"/>
                <a:gd name="T124" fmla="*/ 3048 w 8497"/>
                <a:gd name="T125" fmla="*/ 6779 h 7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97" h="7037">
                  <a:moveTo>
                    <a:pt x="3012" y="6774"/>
                  </a:moveTo>
                  <a:lnTo>
                    <a:pt x="2998" y="6768"/>
                  </a:lnTo>
                  <a:lnTo>
                    <a:pt x="2981" y="6761"/>
                  </a:lnTo>
                  <a:lnTo>
                    <a:pt x="2978" y="6760"/>
                  </a:lnTo>
                  <a:lnTo>
                    <a:pt x="2975" y="6758"/>
                  </a:lnTo>
                  <a:lnTo>
                    <a:pt x="2961" y="6752"/>
                  </a:lnTo>
                  <a:lnTo>
                    <a:pt x="2943" y="6742"/>
                  </a:lnTo>
                  <a:lnTo>
                    <a:pt x="2934" y="6735"/>
                  </a:lnTo>
                  <a:lnTo>
                    <a:pt x="2925" y="6730"/>
                  </a:lnTo>
                  <a:lnTo>
                    <a:pt x="2915" y="6724"/>
                  </a:lnTo>
                  <a:lnTo>
                    <a:pt x="2901" y="6716"/>
                  </a:lnTo>
                  <a:lnTo>
                    <a:pt x="2892" y="6710"/>
                  </a:lnTo>
                  <a:lnTo>
                    <a:pt x="2885" y="6704"/>
                  </a:lnTo>
                  <a:lnTo>
                    <a:pt x="2881" y="6702"/>
                  </a:lnTo>
                  <a:lnTo>
                    <a:pt x="2879" y="6698"/>
                  </a:lnTo>
                  <a:lnTo>
                    <a:pt x="2879" y="6698"/>
                  </a:lnTo>
                  <a:lnTo>
                    <a:pt x="2879" y="6697"/>
                  </a:lnTo>
                  <a:lnTo>
                    <a:pt x="2879" y="6697"/>
                  </a:lnTo>
                  <a:lnTo>
                    <a:pt x="2878" y="6696"/>
                  </a:lnTo>
                  <a:lnTo>
                    <a:pt x="2878" y="6693"/>
                  </a:lnTo>
                  <a:lnTo>
                    <a:pt x="2876" y="6691"/>
                  </a:lnTo>
                  <a:lnTo>
                    <a:pt x="2876" y="6689"/>
                  </a:lnTo>
                  <a:lnTo>
                    <a:pt x="2878" y="6684"/>
                  </a:lnTo>
                  <a:lnTo>
                    <a:pt x="2880" y="6678"/>
                  </a:lnTo>
                  <a:lnTo>
                    <a:pt x="2884" y="6672"/>
                  </a:lnTo>
                  <a:lnTo>
                    <a:pt x="2887" y="6668"/>
                  </a:lnTo>
                  <a:lnTo>
                    <a:pt x="2891" y="6664"/>
                  </a:lnTo>
                  <a:lnTo>
                    <a:pt x="2894" y="6661"/>
                  </a:lnTo>
                  <a:lnTo>
                    <a:pt x="2897" y="6659"/>
                  </a:lnTo>
                  <a:lnTo>
                    <a:pt x="2904" y="6653"/>
                  </a:lnTo>
                  <a:lnTo>
                    <a:pt x="2911" y="6647"/>
                  </a:lnTo>
                  <a:lnTo>
                    <a:pt x="2917" y="6640"/>
                  </a:lnTo>
                  <a:lnTo>
                    <a:pt x="2923" y="6632"/>
                  </a:lnTo>
                  <a:lnTo>
                    <a:pt x="2925" y="6627"/>
                  </a:lnTo>
                  <a:lnTo>
                    <a:pt x="2926" y="6620"/>
                  </a:lnTo>
                  <a:lnTo>
                    <a:pt x="2926" y="6614"/>
                  </a:lnTo>
                  <a:lnTo>
                    <a:pt x="2926" y="6607"/>
                  </a:lnTo>
                  <a:lnTo>
                    <a:pt x="2925" y="6597"/>
                  </a:lnTo>
                  <a:lnTo>
                    <a:pt x="2924" y="6589"/>
                  </a:lnTo>
                  <a:lnTo>
                    <a:pt x="2922" y="6580"/>
                  </a:lnTo>
                  <a:lnTo>
                    <a:pt x="2918" y="6571"/>
                  </a:lnTo>
                  <a:lnTo>
                    <a:pt x="2916" y="6565"/>
                  </a:lnTo>
                  <a:lnTo>
                    <a:pt x="2915" y="6560"/>
                  </a:lnTo>
                  <a:lnTo>
                    <a:pt x="2915" y="6556"/>
                  </a:lnTo>
                  <a:lnTo>
                    <a:pt x="2915" y="6551"/>
                  </a:lnTo>
                  <a:lnTo>
                    <a:pt x="2916" y="6545"/>
                  </a:lnTo>
                  <a:lnTo>
                    <a:pt x="2919" y="6540"/>
                  </a:lnTo>
                  <a:lnTo>
                    <a:pt x="2922" y="6534"/>
                  </a:lnTo>
                  <a:lnTo>
                    <a:pt x="2926" y="6529"/>
                  </a:lnTo>
                  <a:lnTo>
                    <a:pt x="2934" y="6521"/>
                  </a:lnTo>
                  <a:lnTo>
                    <a:pt x="2942" y="6510"/>
                  </a:lnTo>
                  <a:lnTo>
                    <a:pt x="2947" y="6501"/>
                  </a:lnTo>
                  <a:lnTo>
                    <a:pt x="2951" y="6491"/>
                  </a:lnTo>
                  <a:lnTo>
                    <a:pt x="2956" y="6482"/>
                  </a:lnTo>
                  <a:lnTo>
                    <a:pt x="2962" y="6474"/>
                  </a:lnTo>
                  <a:lnTo>
                    <a:pt x="2970" y="6463"/>
                  </a:lnTo>
                  <a:lnTo>
                    <a:pt x="2979" y="6454"/>
                  </a:lnTo>
                  <a:lnTo>
                    <a:pt x="2986" y="6447"/>
                  </a:lnTo>
                  <a:lnTo>
                    <a:pt x="2993" y="6443"/>
                  </a:lnTo>
                  <a:lnTo>
                    <a:pt x="3007" y="6430"/>
                  </a:lnTo>
                  <a:lnTo>
                    <a:pt x="3018" y="6420"/>
                  </a:lnTo>
                  <a:lnTo>
                    <a:pt x="3023" y="6416"/>
                  </a:lnTo>
                  <a:lnTo>
                    <a:pt x="3026" y="6413"/>
                  </a:lnTo>
                  <a:lnTo>
                    <a:pt x="3029" y="6411"/>
                  </a:lnTo>
                  <a:lnTo>
                    <a:pt x="3031" y="6409"/>
                  </a:lnTo>
                  <a:lnTo>
                    <a:pt x="3032" y="6406"/>
                  </a:lnTo>
                  <a:lnTo>
                    <a:pt x="3035" y="6403"/>
                  </a:lnTo>
                  <a:lnTo>
                    <a:pt x="3037" y="6400"/>
                  </a:lnTo>
                  <a:lnTo>
                    <a:pt x="3039" y="6395"/>
                  </a:lnTo>
                  <a:lnTo>
                    <a:pt x="3041" y="6393"/>
                  </a:lnTo>
                  <a:lnTo>
                    <a:pt x="3044" y="6387"/>
                  </a:lnTo>
                  <a:lnTo>
                    <a:pt x="3044" y="6386"/>
                  </a:lnTo>
                  <a:lnTo>
                    <a:pt x="3045" y="6384"/>
                  </a:lnTo>
                  <a:lnTo>
                    <a:pt x="3046" y="6383"/>
                  </a:lnTo>
                  <a:lnTo>
                    <a:pt x="3046" y="6382"/>
                  </a:lnTo>
                  <a:lnTo>
                    <a:pt x="3046" y="6382"/>
                  </a:lnTo>
                  <a:lnTo>
                    <a:pt x="3045" y="6381"/>
                  </a:lnTo>
                  <a:lnTo>
                    <a:pt x="3045" y="6380"/>
                  </a:lnTo>
                  <a:lnTo>
                    <a:pt x="3045" y="6378"/>
                  </a:lnTo>
                  <a:lnTo>
                    <a:pt x="3045" y="6374"/>
                  </a:lnTo>
                  <a:lnTo>
                    <a:pt x="3043" y="6374"/>
                  </a:lnTo>
                  <a:lnTo>
                    <a:pt x="3041" y="6372"/>
                  </a:lnTo>
                  <a:lnTo>
                    <a:pt x="3039" y="6371"/>
                  </a:lnTo>
                  <a:lnTo>
                    <a:pt x="3038" y="6371"/>
                  </a:lnTo>
                  <a:lnTo>
                    <a:pt x="3036" y="6371"/>
                  </a:lnTo>
                  <a:lnTo>
                    <a:pt x="3027" y="6367"/>
                  </a:lnTo>
                  <a:lnTo>
                    <a:pt x="3016" y="6361"/>
                  </a:lnTo>
                  <a:lnTo>
                    <a:pt x="3005" y="6352"/>
                  </a:lnTo>
                  <a:lnTo>
                    <a:pt x="2993" y="6343"/>
                  </a:lnTo>
                  <a:lnTo>
                    <a:pt x="2992" y="6334"/>
                  </a:lnTo>
                  <a:lnTo>
                    <a:pt x="2989" y="6321"/>
                  </a:lnTo>
                  <a:lnTo>
                    <a:pt x="2987" y="6312"/>
                  </a:lnTo>
                  <a:lnTo>
                    <a:pt x="2983" y="6301"/>
                  </a:lnTo>
                  <a:lnTo>
                    <a:pt x="2981" y="6290"/>
                  </a:lnTo>
                  <a:lnTo>
                    <a:pt x="2978" y="6279"/>
                  </a:lnTo>
                  <a:lnTo>
                    <a:pt x="2978" y="6269"/>
                  </a:lnTo>
                  <a:lnTo>
                    <a:pt x="2979" y="6260"/>
                  </a:lnTo>
                  <a:lnTo>
                    <a:pt x="2981" y="6251"/>
                  </a:lnTo>
                  <a:lnTo>
                    <a:pt x="2982" y="6243"/>
                  </a:lnTo>
                  <a:lnTo>
                    <a:pt x="2981" y="6237"/>
                  </a:lnTo>
                  <a:lnTo>
                    <a:pt x="2980" y="6231"/>
                  </a:lnTo>
                  <a:lnTo>
                    <a:pt x="2979" y="6229"/>
                  </a:lnTo>
                  <a:lnTo>
                    <a:pt x="2976" y="6226"/>
                  </a:lnTo>
                  <a:lnTo>
                    <a:pt x="2974" y="6225"/>
                  </a:lnTo>
                  <a:lnTo>
                    <a:pt x="2972" y="6224"/>
                  </a:lnTo>
                  <a:lnTo>
                    <a:pt x="2958" y="6224"/>
                  </a:lnTo>
                  <a:lnTo>
                    <a:pt x="2949" y="6224"/>
                  </a:lnTo>
                  <a:lnTo>
                    <a:pt x="2938" y="6225"/>
                  </a:lnTo>
                  <a:lnTo>
                    <a:pt x="2930" y="6225"/>
                  </a:lnTo>
                  <a:lnTo>
                    <a:pt x="2922" y="6227"/>
                  </a:lnTo>
                  <a:lnTo>
                    <a:pt x="2915" y="6231"/>
                  </a:lnTo>
                  <a:lnTo>
                    <a:pt x="2909" y="6233"/>
                  </a:lnTo>
                  <a:lnTo>
                    <a:pt x="2903" y="6238"/>
                  </a:lnTo>
                  <a:lnTo>
                    <a:pt x="2895" y="6243"/>
                  </a:lnTo>
                  <a:lnTo>
                    <a:pt x="2888" y="6246"/>
                  </a:lnTo>
                  <a:lnTo>
                    <a:pt x="2884" y="6248"/>
                  </a:lnTo>
                  <a:lnTo>
                    <a:pt x="2879" y="6248"/>
                  </a:lnTo>
                  <a:lnTo>
                    <a:pt x="2869" y="6248"/>
                  </a:lnTo>
                  <a:lnTo>
                    <a:pt x="2860" y="6248"/>
                  </a:lnTo>
                  <a:lnTo>
                    <a:pt x="2852" y="6248"/>
                  </a:lnTo>
                  <a:lnTo>
                    <a:pt x="2842" y="6248"/>
                  </a:lnTo>
                  <a:lnTo>
                    <a:pt x="2838" y="6248"/>
                  </a:lnTo>
                  <a:lnTo>
                    <a:pt x="2835" y="6249"/>
                  </a:lnTo>
                  <a:lnTo>
                    <a:pt x="2830" y="6251"/>
                  </a:lnTo>
                  <a:lnTo>
                    <a:pt x="2827" y="6254"/>
                  </a:lnTo>
                  <a:lnTo>
                    <a:pt x="2821" y="6261"/>
                  </a:lnTo>
                  <a:lnTo>
                    <a:pt x="2817" y="6269"/>
                  </a:lnTo>
                  <a:lnTo>
                    <a:pt x="2816" y="6276"/>
                  </a:lnTo>
                  <a:lnTo>
                    <a:pt x="2815" y="6287"/>
                  </a:lnTo>
                  <a:lnTo>
                    <a:pt x="2815" y="6294"/>
                  </a:lnTo>
                  <a:lnTo>
                    <a:pt x="2815" y="6300"/>
                  </a:lnTo>
                  <a:lnTo>
                    <a:pt x="2812" y="6306"/>
                  </a:lnTo>
                  <a:lnTo>
                    <a:pt x="2810" y="6309"/>
                  </a:lnTo>
                  <a:lnTo>
                    <a:pt x="2805" y="6312"/>
                  </a:lnTo>
                  <a:lnTo>
                    <a:pt x="2799" y="6312"/>
                  </a:lnTo>
                  <a:lnTo>
                    <a:pt x="2793" y="6311"/>
                  </a:lnTo>
                  <a:lnTo>
                    <a:pt x="2787" y="6309"/>
                  </a:lnTo>
                  <a:lnTo>
                    <a:pt x="2780" y="6308"/>
                  </a:lnTo>
                  <a:lnTo>
                    <a:pt x="2774" y="6308"/>
                  </a:lnTo>
                  <a:lnTo>
                    <a:pt x="2768" y="6309"/>
                  </a:lnTo>
                  <a:lnTo>
                    <a:pt x="2764" y="6312"/>
                  </a:lnTo>
                  <a:lnTo>
                    <a:pt x="2759" y="6319"/>
                  </a:lnTo>
                  <a:lnTo>
                    <a:pt x="2755" y="6326"/>
                  </a:lnTo>
                  <a:lnTo>
                    <a:pt x="2753" y="6334"/>
                  </a:lnTo>
                  <a:lnTo>
                    <a:pt x="2749" y="6343"/>
                  </a:lnTo>
                  <a:lnTo>
                    <a:pt x="2745" y="6355"/>
                  </a:lnTo>
                  <a:lnTo>
                    <a:pt x="2739" y="6367"/>
                  </a:lnTo>
                  <a:lnTo>
                    <a:pt x="2733" y="6378"/>
                  </a:lnTo>
                  <a:lnTo>
                    <a:pt x="2727" y="6390"/>
                  </a:lnTo>
                  <a:lnTo>
                    <a:pt x="2716" y="6408"/>
                  </a:lnTo>
                  <a:lnTo>
                    <a:pt x="2702" y="6426"/>
                  </a:lnTo>
                  <a:lnTo>
                    <a:pt x="2695" y="6435"/>
                  </a:lnTo>
                  <a:lnTo>
                    <a:pt x="2689" y="6446"/>
                  </a:lnTo>
                  <a:lnTo>
                    <a:pt x="2684" y="6458"/>
                  </a:lnTo>
                  <a:lnTo>
                    <a:pt x="2680" y="6470"/>
                  </a:lnTo>
                  <a:lnTo>
                    <a:pt x="2679" y="6482"/>
                  </a:lnTo>
                  <a:lnTo>
                    <a:pt x="2679" y="6494"/>
                  </a:lnTo>
                  <a:lnTo>
                    <a:pt x="2678" y="6506"/>
                  </a:lnTo>
                  <a:lnTo>
                    <a:pt x="2677" y="6516"/>
                  </a:lnTo>
                  <a:lnTo>
                    <a:pt x="2674" y="6526"/>
                  </a:lnTo>
                  <a:lnTo>
                    <a:pt x="2671" y="6534"/>
                  </a:lnTo>
                  <a:lnTo>
                    <a:pt x="2666" y="6544"/>
                  </a:lnTo>
                  <a:lnTo>
                    <a:pt x="2664" y="6553"/>
                  </a:lnTo>
                  <a:lnTo>
                    <a:pt x="2661" y="6566"/>
                  </a:lnTo>
                  <a:lnTo>
                    <a:pt x="2660" y="6579"/>
                  </a:lnTo>
                  <a:lnTo>
                    <a:pt x="2659" y="6594"/>
                  </a:lnTo>
                  <a:lnTo>
                    <a:pt x="2659" y="6608"/>
                  </a:lnTo>
                  <a:lnTo>
                    <a:pt x="2660" y="6620"/>
                  </a:lnTo>
                  <a:lnTo>
                    <a:pt x="2660" y="6632"/>
                  </a:lnTo>
                  <a:lnTo>
                    <a:pt x="2660" y="6643"/>
                  </a:lnTo>
                  <a:lnTo>
                    <a:pt x="2659" y="6655"/>
                  </a:lnTo>
                  <a:lnTo>
                    <a:pt x="2655" y="6667"/>
                  </a:lnTo>
                  <a:lnTo>
                    <a:pt x="2651" y="6678"/>
                  </a:lnTo>
                  <a:lnTo>
                    <a:pt x="2646" y="6689"/>
                  </a:lnTo>
                  <a:lnTo>
                    <a:pt x="2641" y="6701"/>
                  </a:lnTo>
                  <a:lnTo>
                    <a:pt x="2638" y="6711"/>
                  </a:lnTo>
                  <a:lnTo>
                    <a:pt x="2635" y="6722"/>
                  </a:lnTo>
                  <a:lnTo>
                    <a:pt x="2634" y="6733"/>
                  </a:lnTo>
                  <a:lnTo>
                    <a:pt x="2634" y="6743"/>
                  </a:lnTo>
                  <a:lnTo>
                    <a:pt x="2634" y="6761"/>
                  </a:lnTo>
                  <a:lnTo>
                    <a:pt x="2635" y="6779"/>
                  </a:lnTo>
                  <a:lnTo>
                    <a:pt x="2636" y="6797"/>
                  </a:lnTo>
                  <a:lnTo>
                    <a:pt x="2638" y="6813"/>
                  </a:lnTo>
                  <a:lnTo>
                    <a:pt x="2636" y="6830"/>
                  </a:lnTo>
                  <a:lnTo>
                    <a:pt x="2635" y="6844"/>
                  </a:lnTo>
                  <a:lnTo>
                    <a:pt x="2632" y="6857"/>
                  </a:lnTo>
                  <a:lnTo>
                    <a:pt x="2629" y="6869"/>
                  </a:lnTo>
                  <a:lnTo>
                    <a:pt x="2624" y="6878"/>
                  </a:lnTo>
                  <a:lnTo>
                    <a:pt x="2620" y="6885"/>
                  </a:lnTo>
                  <a:lnTo>
                    <a:pt x="2619" y="6886"/>
                  </a:lnTo>
                  <a:lnTo>
                    <a:pt x="2616" y="6888"/>
                  </a:lnTo>
                  <a:lnTo>
                    <a:pt x="2616" y="6888"/>
                  </a:lnTo>
                  <a:lnTo>
                    <a:pt x="2615" y="6888"/>
                  </a:lnTo>
                  <a:lnTo>
                    <a:pt x="2615" y="6890"/>
                  </a:lnTo>
                  <a:lnTo>
                    <a:pt x="2614" y="6890"/>
                  </a:lnTo>
                  <a:lnTo>
                    <a:pt x="2614" y="6890"/>
                  </a:lnTo>
                  <a:lnTo>
                    <a:pt x="2613" y="6890"/>
                  </a:lnTo>
                  <a:lnTo>
                    <a:pt x="2611" y="6890"/>
                  </a:lnTo>
                  <a:lnTo>
                    <a:pt x="2609" y="6890"/>
                  </a:lnTo>
                  <a:lnTo>
                    <a:pt x="2607" y="6888"/>
                  </a:lnTo>
                  <a:lnTo>
                    <a:pt x="2604" y="6887"/>
                  </a:lnTo>
                  <a:lnTo>
                    <a:pt x="2602" y="6887"/>
                  </a:lnTo>
                  <a:lnTo>
                    <a:pt x="2599" y="6887"/>
                  </a:lnTo>
                  <a:lnTo>
                    <a:pt x="2585" y="6887"/>
                  </a:lnTo>
                  <a:lnTo>
                    <a:pt x="2571" y="6890"/>
                  </a:lnTo>
                  <a:lnTo>
                    <a:pt x="2563" y="6891"/>
                  </a:lnTo>
                  <a:lnTo>
                    <a:pt x="2557" y="6893"/>
                  </a:lnTo>
                  <a:lnTo>
                    <a:pt x="2557" y="6894"/>
                  </a:lnTo>
                  <a:lnTo>
                    <a:pt x="2556" y="6895"/>
                  </a:lnTo>
                  <a:lnTo>
                    <a:pt x="2556" y="6897"/>
                  </a:lnTo>
                  <a:lnTo>
                    <a:pt x="2556" y="6898"/>
                  </a:lnTo>
                  <a:lnTo>
                    <a:pt x="2556" y="6899"/>
                  </a:lnTo>
                  <a:lnTo>
                    <a:pt x="2557" y="6903"/>
                  </a:lnTo>
                  <a:lnTo>
                    <a:pt x="2557" y="6906"/>
                  </a:lnTo>
                  <a:lnTo>
                    <a:pt x="2558" y="6911"/>
                  </a:lnTo>
                  <a:lnTo>
                    <a:pt x="2557" y="6916"/>
                  </a:lnTo>
                  <a:lnTo>
                    <a:pt x="2553" y="6918"/>
                  </a:lnTo>
                  <a:lnTo>
                    <a:pt x="2548" y="6920"/>
                  </a:lnTo>
                  <a:lnTo>
                    <a:pt x="2542" y="6920"/>
                  </a:lnTo>
                  <a:lnTo>
                    <a:pt x="2535" y="6920"/>
                  </a:lnTo>
                  <a:lnTo>
                    <a:pt x="2528" y="6919"/>
                  </a:lnTo>
                  <a:lnTo>
                    <a:pt x="2519" y="6917"/>
                  </a:lnTo>
                  <a:lnTo>
                    <a:pt x="2509" y="6914"/>
                  </a:lnTo>
                  <a:lnTo>
                    <a:pt x="2500" y="6911"/>
                  </a:lnTo>
                  <a:lnTo>
                    <a:pt x="2491" y="6909"/>
                  </a:lnTo>
                  <a:lnTo>
                    <a:pt x="2487" y="6907"/>
                  </a:lnTo>
                  <a:lnTo>
                    <a:pt x="2482" y="6906"/>
                  </a:lnTo>
                  <a:lnTo>
                    <a:pt x="2475" y="6905"/>
                  </a:lnTo>
                  <a:lnTo>
                    <a:pt x="2468" y="6906"/>
                  </a:lnTo>
                  <a:lnTo>
                    <a:pt x="2456" y="6912"/>
                  </a:lnTo>
                  <a:lnTo>
                    <a:pt x="2443" y="6920"/>
                  </a:lnTo>
                  <a:lnTo>
                    <a:pt x="2434" y="6925"/>
                  </a:lnTo>
                  <a:lnTo>
                    <a:pt x="2425" y="6931"/>
                  </a:lnTo>
                  <a:lnTo>
                    <a:pt x="2421" y="6933"/>
                  </a:lnTo>
                  <a:lnTo>
                    <a:pt x="2416" y="6935"/>
                  </a:lnTo>
                  <a:lnTo>
                    <a:pt x="2407" y="6939"/>
                  </a:lnTo>
                  <a:lnTo>
                    <a:pt x="2397" y="6942"/>
                  </a:lnTo>
                  <a:lnTo>
                    <a:pt x="2388" y="6945"/>
                  </a:lnTo>
                  <a:lnTo>
                    <a:pt x="2377" y="6950"/>
                  </a:lnTo>
                  <a:lnTo>
                    <a:pt x="2369" y="6956"/>
                  </a:lnTo>
                  <a:lnTo>
                    <a:pt x="2358" y="6963"/>
                  </a:lnTo>
                  <a:lnTo>
                    <a:pt x="2347" y="6972"/>
                  </a:lnTo>
                  <a:lnTo>
                    <a:pt x="2337" y="6977"/>
                  </a:lnTo>
                  <a:lnTo>
                    <a:pt x="2331" y="6981"/>
                  </a:lnTo>
                  <a:lnTo>
                    <a:pt x="2325" y="6985"/>
                  </a:lnTo>
                  <a:lnTo>
                    <a:pt x="2318" y="6987"/>
                  </a:lnTo>
                  <a:lnTo>
                    <a:pt x="2311" y="6988"/>
                  </a:lnTo>
                  <a:lnTo>
                    <a:pt x="2299" y="6989"/>
                  </a:lnTo>
                  <a:lnTo>
                    <a:pt x="2287" y="6988"/>
                  </a:lnTo>
                  <a:lnTo>
                    <a:pt x="2275" y="6989"/>
                  </a:lnTo>
                  <a:lnTo>
                    <a:pt x="2263" y="6989"/>
                  </a:lnTo>
                  <a:lnTo>
                    <a:pt x="2251" y="6991"/>
                  </a:lnTo>
                  <a:lnTo>
                    <a:pt x="2239" y="6989"/>
                  </a:lnTo>
                  <a:lnTo>
                    <a:pt x="2224" y="6988"/>
                  </a:lnTo>
                  <a:lnTo>
                    <a:pt x="2208" y="6986"/>
                  </a:lnTo>
                  <a:lnTo>
                    <a:pt x="2197" y="6986"/>
                  </a:lnTo>
                  <a:lnTo>
                    <a:pt x="2185" y="6986"/>
                  </a:lnTo>
                  <a:lnTo>
                    <a:pt x="2173" y="6987"/>
                  </a:lnTo>
                  <a:lnTo>
                    <a:pt x="2162" y="6989"/>
                  </a:lnTo>
                  <a:lnTo>
                    <a:pt x="2157" y="6991"/>
                  </a:lnTo>
                  <a:lnTo>
                    <a:pt x="2153" y="6993"/>
                  </a:lnTo>
                  <a:lnTo>
                    <a:pt x="2149" y="6996"/>
                  </a:lnTo>
                  <a:lnTo>
                    <a:pt x="2145" y="7001"/>
                  </a:lnTo>
                  <a:lnTo>
                    <a:pt x="2144" y="7011"/>
                  </a:lnTo>
                  <a:lnTo>
                    <a:pt x="2142" y="7019"/>
                  </a:lnTo>
                  <a:lnTo>
                    <a:pt x="2141" y="7019"/>
                  </a:lnTo>
                  <a:lnTo>
                    <a:pt x="2139" y="7019"/>
                  </a:lnTo>
                  <a:lnTo>
                    <a:pt x="2138" y="7019"/>
                  </a:lnTo>
                  <a:lnTo>
                    <a:pt x="2136" y="7020"/>
                  </a:lnTo>
                  <a:lnTo>
                    <a:pt x="2131" y="7021"/>
                  </a:lnTo>
                  <a:lnTo>
                    <a:pt x="2126" y="7023"/>
                  </a:lnTo>
                  <a:lnTo>
                    <a:pt x="2116" y="7024"/>
                  </a:lnTo>
                  <a:lnTo>
                    <a:pt x="2106" y="7027"/>
                  </a:lnTo>
                  <a:lnTo>
                    <a:pt x="2101" y="7030"/>
                  </a:lnTo>
                  <a:lnTo>
                    <a:pt x="2097" y="7032"/>
                  </a:lnTo>
                  <a:lnTo>
                    <a:pt x="2095" y="7035"/>
                  </a:lnTo>
                  <a:lnTo>
                    <a:pt x="2093" y="7037"/>
                  </a:lnTo>
                  <a:lnTo>
                    <a:pt x="2081" y="7035"/>
                  </a:lnTo>
                  <a:lnTo>
                    <a:pt x="2069" y="7032"/>
                  </a:lnTo>
                  <a:lnTo>
                    <a:pt x="2060" y="7030"/>
                  </a:lnTo>
                  <a:lnTo>
                    <a:pt x="2049" y="7025"/>
                  </a:lnTo>
                  <a:lnTo>
                    <a:pt x="2038" y="7020"/>
                  </a:lnTo>
                  <a:lnTo>
                    <a:pt x="2029" y="7013"/>
                  </a:lnTo>
                  <a:lnTo>
                    <a:pt x="2019" y="7006"/>
                  </a:lnTo>
                  <a:lnTo>
                    <a:pt x="2011" y="6996"/>
                  </a:lnTo>
                  <a:lnTo>
                    <a:pt x="2002" y="6988"/>
                  </a:lnTo>
                  <a:lnTo>
                    <a:pt x="1993" y="6980"/>
                  </a:lnTo>
                  <a:lnTo>
                    <a:pt x="1987" y="6975"/>
                  </a:lnTo>
                  <a:lnTo>
                    <a:pt x="1983" y="6969"/>
                  </a:lnTo>
                  <a:lnTo>
                    <a:pt x="1968" y="6954"/>
                  </a:lnTo>
                  <a:lnTo>
                    <a:pt x="1958" y="6938"/>
                  </a:lnTo>
                  <a:lnTo>
                    <a:pt x="1948" y="6926"/>
                  </a:lnTo>
                  <a:lnTo>
                    <a:pt x="1939" y="6910"/>
                  </a:lnTo>
                  <a:lnTo>
                    <a:pt x="1934" y="6900"/>
                  </a:lnTo>
                  <a:lnTo>
                    <a:pt x="1929" y="6892"/>
                  </a:lnTo>
                  <a:lnTo>
                    <a:pt x="1924" y="6885"/>
                  </a:lnTo>
                  <a:lnTo>
                    <a:pt x="1918" y="6880"/>
                  </a:lnTo>
                  <a:lnTo>
                    <a:pt x="1912" y="6876"/>
                  </a:lnTo>
                  <a:lnTo>
                    <a:pt x="1906" y="6873"/>
                  </a:lnTo>
                  <a:lnTo>
                    <a:pt x="1895" y="6868"/>
                  </a:lnTo>
                  <a:lnTo>
                    <a:pt x="1883" y="6863"/>
                  </a:lnTo>
                  <a:lnTo>
                    <a:pt x="1872" y="6860"/>
                  </a:lnTo>
                  <a:lnTo>
                    <a:pt x="1860" y="6856"/>
                  </a:lnTo>
                  <a:lnTo>
                    <a:pt x="1849" y="6853"/>
                  </a:lnTo>
                  <a:lnTo>
                    <a:pt x="1839" y="6850"/>
                  </a:lnTo>
                  <a:lnTo>
                    <a:pt x="1830" y="6848"/>
                  </a:lnTo>
                  <a:lnTo>
                    <a:pt x="1824" y="6844"/>
                  </a:lnTo>
                  <a:lnTo>
                    <a:pt x="1820" y="6840"/>
                  </a:lnTo>
                  <a:lnTo>
                    <a:pt x="1816" y="6834"/>
                  </a:lnTo>
                  <a:lnTo>
                    <a:pt x="1814" y="6828"/>
                  </a:lnTo>
                  <a:lnTo>
                    <a:pt x="1811" y="6822"/>
                  </a:lnTo>
                  <a:lnTo>
                    <a:pt x="1810" y="6808"/>
                  </a:lnTo>
                  <a:lnTo>
                    <a:pt x="1809" y="6793"/>
                  </a:lnTo>
                  <a:lnTo>
                    <a:pt x="1809" y="6777"/>
                  </a:lnTo>
                  <a:lnTo>
                    <a:pt x="1810" y="6761"/>
                  </a:lnTo>
                  <a:lnTo>
                    <a:pt x="1811" y="6748"/>
                  </a:lnTo>
                  <a:lnTo>
                    <a:pt x="1815" y="6737"/>
                  </a:lnTo>
                  <a:lnTo>
                    <a:pt x="1817" y="6733"/>
                  </a:lnTo>
                  <a:lnTo>
                    <a:pt x="1821" y="6728"/>
                  </a:lnTo>
                  <a:lnTo>
                    <a:pt x="1826" y="6722"/>
                  </a:lnTo>
                  <a:lnTo>
                    <a:pt x="1833" y="6717"/>
                  </a:lnTo>
                  <a:lnTo>
                    <a:pt x="1847" y="6714"/>
                  </a:lnTo>
                  <a:lnTo>
                    <a:pt x="1860" y="6710"/>
                  </a:lnTo>
                  <a:lnTo>
                    <a:pt x="1867" y="6708"/>
                  </a:lnTo>
                  <a:lnTo>
                    <a:pt x="1872" y="6705"/>
                  </a:lnTo>
                  <a:lnTo>
                    <a:pt x="1874" y="6703"/>
                  </a:lnTo>
                  <a:lnTo>
                    <a:pt x="1877" y="6702"/>
                  </a:lnTo>
                  <a:lnTo>
                    <a:pt x="1878" y="6698"/>
                  </a:lnTo>
                  <a:lnTo>
                    <a:pt x="1878" y="6695"/>
                  </a:lnTo>
                  <a:lnTo>
                    <a:pt x="1878" y="6691"/>
                  </a:lnTo>
                  <a:lnTo>
                    <a:pt x="1877" y="6686"/>
                  </a:lnTo>
                  <a:lnTo>
                    <a:pt x="1872" y="6671"/>
                  </a:lnTo>
                  <a:lnTo>
                    <a:pt x="1864" y="6654"/>
                  </a:lnTo>
                  <a:lnTo>
                    <a:pt x="1861" y="6642"/>
                  </a:lnTo>
                  <a:lnTo>
                    <a:pt x="1860" y="6630"/>
                  </a:lnTo>
                  <a:lnTo>
                    <a:pt x="1859" y="6623"/>
                  </a:lnTo>
                  <a:lnTo>
                    <a:pt x="1857" y="6617"/>
                  </a:lnTo>
                  <a:lnTo>
                    <a:pt x="1854" y="6615"/>
                  </a:lnTo>
                  <a:lnTo>
                    <a:pt x="1852" y="6613"/>
                  </a:lnTo>
                  <a:lnTo>
                    <a:pt x="1852" y="6611"/>
                  </a:lnTo>
                  <a:lnTo>
                    <a:pt x="1851" y="6610"/>
                  </a:lnTo>
                  <a:lnTo>
                    <a:pt x="1847" y="6608"/>
                  </a:lnTo>
                  <a:lnTo>
                    <a:pt x="1843" y="6604"/>
                  </a:lnTo>
                  <a:lnTo>
                    <a:pt x="1842" y="6601"/>
                  </a:lnTo>
                  <a:lnTo>
                    <a:pt x="1842" y="6597"/>
                  </a:lnTo>
                  <a:lnTo>
                    <a:pt x="1845" y="6592"/>
                  </a:lnTo>
                  <a:lnTo>
                    <a:pt x="1848" y="6589"/>
                  </a:lnTo>
                  <a:lnTo>
                    <a:pt x="1858" y="6584"/>
                  </a:lnTo>
                  <a:lnTo>
                    <a:pt x="1868" y="6580"/>
                  </a:lnTo>
                  <a:lnTo>
                    <a:pt x="1883" y="6573"/>
                  </a:lnTo>
                  <a:lnTo>
                    <a:pt x="1898" y="6564"/>
                  </a:lnTo>
                  <a:lnTo>
                    <a:pt x="1922" y="6551"/>
                  </a:lnTo>
                  <a:lnTo>
                    <a:pt x="1948" y="6537"/>
                  </a:lnTo>
                  <a:lnTo>
                    <a:pt x="1960" y="6528"/>
                  </a:lnTo>
                  <a:lnTo>
                    <a:pt x="1973" y="6520"/>
                  </a:lnTo>
                  <a:lnTo>
                    <a:pt x="1985" y="6510"/>
                  </a:lnTo>
                  <a:lnTo>
                    <a:pt x="1997" y="6501"/>
                  </a:lnTo>
                  <a:lnTo>
                    <a:pt x="2002" y="6496"/>
                  </a:lnTo>
                  <a:lnTo>
                    <a:pt x="2006" y="6490"/>
                  </a:lnTo>
                  <a:lnTo>
                    <a:pt x="2011" y="6483"/>
                  </a:lnTo>
                  <a:lnTo>
                    <a:pt x="2015" y="6476"/>
                  </a:lnTo>
                  <a:lnTo>
                    <a:pt x="2022" y="6459"/>
                  </a:lnTo>
                  <a:lnTo>
                    <a:pt x="2029" y="6443"/>
                  </a:lnTo>
                  <a:lnTo>
                    <a:pt x="2036" y="6426"/>
                  </a:lnTo>
                  <a:lnTo>
                    <a:pt x="2043" y="6411"/>
                  </a:lnTo>
                  <a:lnTo>
                    <a:pt x="2047" y="6405"/>
                  </a:lnTo>
                  <a:lnTo>
                    <a:pt x="2051" y="6399"/>
                  </a:lnTo>
                  <a:lnTo>
                    <a:pt x="2055" y="6394"/>
                  </a:lnTo>
                  <a:lnTo>
                    <a:pt x="2060" y="6390"/>
                  </a:lnTo>
                  <a:lnTo>
                    <a:pt x="2066" y="6387"/>
                  </a:lnTo>
                  <a:lnTo>
                    <a:pt x="2074" y="6383"/>
                  </a:lnTo>
                  <a:lnTo>
                    <a:pt x="2080" y="6381"/>
                  </a:lnTo>
                  <a:lnTo>
                    <a:pt x="2085" y="6378"/>
                  </a:lnTo>
                  <a:lnTo>
                    <a:pt x="2090" y="6375"/>
                  </a:lnTo>
                  <a:lnTo>
                    <a:pt x="2094" y="6371"/>
                  </a:lnTo>
                  <a:lnTo>
                    <a:pt x="2098" y="6365"/>
                  </a:lnTo>
                  <a:lnTo>
                    <a:pt x="2101" y="6359"/>
                  </a:lnTo>
                  <a:lnTo>
                    <a:pt x="2105" y="6352"/>
                  </a:lnTo>
                  <a:lnTo>
                    <a:pt x="2107" y="6345"/>
                  </a:lnTo>
                  <a:lnTo>
                    <a:pt x="2110" y="6332"/>
                  </a:lnTo>
                  <a:lnTo>
                    <a:pt x="2111" y="6321"/>
                  </a:lnTo>
                  <a:lnTo>
                    <a:pt x="2111" y="6313"/>
                  </a:lnTo>
                  <a:lnTo>
                    <a:pt x="2111" y="6304"/>
                  </a:lnTo>
                  <a:lnTo>
                    <a:pt x="2110" y="6294"/>
                  </a:lnTo>
                  <a:lnTo>
                    <a:pt x="2107" y="6285"/>
                  </a:lnTo>
                  <a:lnTo>
                    <a:pt x="2103" y="6276"/>
                  </a:lnTo>
                  <a:lnTo>
                    <a:pt x="2097" y="6269"/>
                  </a:lnTo>
                  <a:lnTo>
                    <a:pt x="2087" y="6256"/>
                  </a:lnTo>
                  <a:lnTo>
                    <a:pt x="2078" y="6244"/>
                  </a:lnTo>
                  <a:lnTo>
                    <a:pt x="2069" y="6235"/>
                  </a:lnTo>
                  <a:lnTo>
                    <a:pt x="2063" y="6225"/>
                  </a:lnTo>
                  <a:lnTo>
                    <a:pt x="2063" y="6220"/>
                  </a:lnTo>
                  <a:lnTo>
                    <a:pt x="2062" y="6216"/>
                  </a:lnTo>
                  <a:lnTo>
                    <a:pt x="2063" y="6211"/>
                  </a:lnTo>
                  <a:lnTo>
                    <a:pt x="2063" y="6206"/>
                  </a:lnTo>
                  <a:lnTo>
                    <a:pt x="2067" y="6197"/>
                  </a:lnTo>
                  <a:lnTo>
                    <a:pt x="2070" y="6187"/>
                  </a:lnTo>
                  <a:lnTo>
                    <a:pt x="2075" y="6179"/>
                  </a:lnTo>
                  <a:lnTo>
                    <a:pt x="2078" y="6170"/>
                  </a:lnTo>
                  <a:lnTo>
                    <a:pt x="2079" y="6168"/>
                  </a:lnTo>
                  <a:lnTo>
                    <a:pt x="2078" y="6164"/>
                  </a:lnTo>
                  <a:lnTo>
                    <a:pt x="2076" y="6162"/>
                  </a:lnTo>
                  <a:lnTo>
                    <a:pt x="2074" y="6160"/>
                  </a:lnTo>
                  <a:lnTo>
                    <a:pt x="2072" y="6157"/>
                  </a:lnTo>
                  <a:lnTo>
                    <a:pt x="2068" y="6155"/>
                  </a:lnTo>
                  <a:lnTo>
                    <a:pt x="2062" y="6151"/>
                  </a:lnTo>
                  <a:lnTo>
                    <a:pt x="2055" y="6149"/>
                  </a:lnTo>
                  <a:lnTo>
                    <a:pt x="2048" y="6147"/>
                  </a:lnTo>
                  <a:lnTo>
                    <a:pt x="2041" y="6145"/>
                  </a:lnTo>
                  <a:lnTo>
                    <a:pt x="2022" y="6144"/>
                  </a:lnTo>
                  <a:lnTo>
                    <a:pt x="2004" y="6144"/>
                  </a:lnTo>
                  <a:lnTo>
                    <a:pt x="1987" y="6144"/>
                  </a:lnTo>
                  <a:lnTo>
                    <a:pt x="1974" y="6145"/>
                  </a:lnTo>
                  <a:lnTo>
                    <a:pt x="1962" y="6145"/>
                  </a:lnTo>
                  <a:lnTo>
                    <a:pt x="1950" y="6147"/>
                  </a:lnTo>
                  <a:lnTo>
                    <a:pt x="1937" y="6149"/>
                  </a:lnTo>
                  <a:lnTo>
                    <a:pt x="1924" y="6151"/>
                  </a:lnTo>
                  <a:lnTo>
                    <a:pt x="1911" y="6155"/>
                  </a:lnTo>
                  <a:lnTo>
                    <a:pt x="1898" y="6160"/>
                  </a:lnTo>
                  <a:lnTo>
                    <a:pt x="1885" y="6166"/>
                  </a:lnTo>
                  <a:lnTo>
                    <a:pt x="1872" y="6172"/>
                  </a:lnTo>
                  <a:lnTo>
                    <a:pt x="1865" y="6175"/>
                  </a:lnTo>
                  <a:lnTo>
                    <a:pt x="1857" y="6181"/>
                  </a:lnTo>
                  <a:lnTo>
                    <a:pt x="1849" y="6186"/>
                  </a:lnTo>
                  <a:lnTo>
                    <a:pt x="1842" y="6193"/>
                  </a:lnTo>
                  <a:lnTo>
                    <a:pt x="1829" y="6206"/>
                  </a:lnTo>
                  <a:lnTo>
                    <a:pt x="1815" y="6218"/>
                  </a:lnTo>
                  <a:lnTo>
                    <a:pt x="1810" y="6222"/>
                  </a:lnTo>
                  <a:lnTo>
                    <a:pt x="1803" y="6225"/>
                  </a:lnTo>
                  <a:lnTo>
                    <a:pt x="1794" y="6229"/>
                  </a:lnTo>
                  <a:lnTo>
                    <a:pt x="1784" y="6233"/>
                  </a:lnTo>
                  <a:lnTo>
                    <a:pt x="1778" y="6236"/>
                  </a:lnTo>
                  <a:lnTo>
                    <a:pt x="1772" y="6239"/>
                  </a:lnTo>
                  <a:lnTo>
                    <a:pt x="1761" y="6246"/>
                  </a:lnTo>
                  <a:lnTo>
                    <a:pt x="1754" y="6252"/>
                  </a:lnTo>
                  <a:lnTo>
                    <a:pt x="1752" y="6255"/>
                  </a:lnTo>
                  <a:lnTo>
                    <a:pt x="1748" y="6257"/>
                  </a:lnTo>
                  <a:lnTo>
                    <a:pt x="1742" y="6261"/>
                  </a:lnTo>
                  <a:lnTo>
                    <a:pt x="1738" y="6264"/>
                  </a:lnTo>
                  <a:lnTo>
                    <a:pt x="1732" y="6268"/>
                  </a:lnTo>
                  <a:lnTo>
                    <a:pt x="1726" y="6270"/>
                  </a:lnTo>
                  <a:lnTo>
                    <a:pt x="1714" y="6270"/>
                  </a:lnTo>
                  <a:lnTo>
                    <a:pt x="1703" y="6270"/>
                  </a:lnTo>
                  <a:lnTo>
                    <a:pt x="1690" y="6268"/>
                  </a:lnTo>
                  <a:lnTo>
                    <a:pt x="1677" y="6264"/>
                  </a:lnTo>
                  <a:lnTo>
                    <a:pt x="1659" y="6257"/>
                  </a:lnTo>
                  <a:lnTo>
                    <a:pt x="1640" y="6250"/>
                  </a:lnTo>
                  <a:lnTo>
                    <a:pt x="1621" y="6241"/>
                  </a:lnTo>
                  <a:lnTo>
                    <a:pt x="1603" y="6231"/>
                  </a:lnTo>
                  <a:lnTo>
                    <a:pt x="1590" y="6224"/>
                  </a:lnTo>
                  <a:lnTo>
                    <a:pt x="1578" y="6216"/>
                  </a:lnTo>
                  <a:lnTo>
                    <a:pt x="1571" y="6211"/>
                  </a:lnTo>
                  <a:lnTo>
                    <a:pt x="1565" y="6205"/>
                  </a:lnTo>
                  <a:lnTo>
                    <a:pt x="1558" y="6201"/>
                  </a:lnTo>
                  <a:lnTo>
                    <a:pt x="1552" y="6199"/>
                  </a:lnTo>
                  <a:lnTo>
                    <a:pt x="1545" y="6199"/>
                  </a:lnTo>
                  <a:lnTo>
                    <a:pt x="1537" y="6199"/>
                  </a:lnTo>
                  <a:lnTo>
                    <a:pt x="1530" y="6200"/>
                  </a:lnTo>
                  <a:lnTo>
                    <a:pt x="1522" y="6201"/>
                  </a:lnTo>
                  <a:lnTo>
                    <a:pt x="1508" y="6206"/>
                  </a:lnTo>
                  <a:lnTo>
                    <a:pt x="1493" y="6210"/>
                  </a:lnTo>
                  <a:lnTo>
                    <a:pt x="1469" y="6216"/>
                  </a:lnTo>
                  <a:lnTo>
                    <a:pt x="1446" y="6219"/>
                  </a:lnTo>
                  <a:lnTo>
                    <a:pt x="1423" y="6223"/>
                  </a:lnTo>
                  <a:lnTo>
                    <a:pt x="1401" y="6227"/>
                  </a:lnTo>
                  <a:lnTo>
                    <a:pt x="1388" y="6229"/>
                  </a:lnTo>
                  <a:lnTo>
                    <a:pt x="1376" y="6231"/>
                  </a:lnTo>
                  <a:lnTo>
                    <a:pt x="1364" y="6233"/>
                  </a:lnTo>
                  <a:lnTo>
                    <a:pt x="1355" y="6236"/>
                  </a:lnTo>
                  <a:lnTo>
                    <a:pt x="1349" y="6237"/>
                  </a:lnTo>
                  <a:lnTo>
                    <a:pt x="1344" y="6238"/>
                  </a:lnTo>
                  <a:lnTo>
                    <a:pt x="1342" y="6239"/>
                  </a:lnTo>
                  <a:lnTo>
                    <a:pt x="1341" y="6241"/>
                  </a:lnTo>
                  <a:lnTo>
                    <a:pt x="1339" y="6244"/>
                  </a:lnTo>
                  <a:lnTo>
                    <a:pt x="1339" y="6246"/>
                  </a:lnTo>
                  <a:lnTo>
                    <a:pt x="1341" y="6249"/>
                  </a:lnTo>
                  <a:lnTo>
                    <a:pt x="1342" y="6252"/>
                  </a:lnTo>
                  <a:lnTo>
                    <a:pt x="1347" y="6260"/>
                  </a:lnTo>
                  <a:lnTo>
                    <a:pt x="1351" y="6267"/>
                  </a:lnTo>
                  <a:lnTo>
                    <a:pt x="1360" y="6277"/>
                  </a:lnTo>
                  <a:lnTo>
                    <a:pt x="1368" y="6288"/>
                  </a:lnTo>
                  <a:lnTo>
                    <a:pt x="1379" y="6299"/>
                  </a:lnTo>
                  <a:lnTo>
                    <a:pt x="1389" y="6311"/>
                  </a:lnTo>
                  <a:lnTo>
                    <a:pt x="1396" y="6318"/>
                  </a:lnTo>
                  <a:lnTo>
                    <a:pt x="1404" y="6325"/>
                  </a:lnTo>
                  <a:lnTo>
                    <a:pt x="1408" y="6330"/>
                  </a:lnTo>
                  <a:lnTo>
                    <a:pt x="1412" y="6334"/>
                  </a:lnTo>
                  <a:lnTo>
                    <a:pt x="1414" y="6338"/>
                  </a:lnTo>
                  <a:lnTo>
                    <a:pt x="1414" y="6344"/>
                  </a:lnTo>
                  <a:lnTo>
                    <a:pt x="1414" y="6348"/>
                  </a:lnTo>
                  <a:lnTo>
                    <a:pt x="1412" y="6351"/>
                  </a:lnTo>
                  <a:lnTo>
                    <a:pt x="1408" y="6355"/>
                  </a:lnTo>
                  <a:lnTo>
                    <a:pt x="1405" y="6358"/>
                  </a:lnTo>
                  <a:lnTo>
                    <a:pt x="1389" y="6371"/>
                  </a:lnTo>
                  <a:lnTo>
                    <a:pt x="1377" y="6381"/>
                  </a:lnTo>
                  <a:lnTo>
                    <a:pt x="1369" y="6390"/>
                  </a:lnTo>
                  <a:lnTo>
                    <a:pt x="1361" y="6401"/>
                  </a:lnTo>
                  <a:lnTo>
                    <a:pt x="1354" y="6412"/>
                  </a:lnTo>
                  <a:lnTo>
                    <a:pt x="1349" y="6419"/>
                  </a:lnTo>
                  <a:lnTo>
                    <a:pt x="1345" y="6424"/>
                  </a:lnTo>
                  <a:lnTo>
                    <a:pt x="1341" y="6428"/>
                  </a:lnTo>
                  <a:lnTo>
                    <a:pt x="1336" y="6431"/>
                  </a:lnTo>
                  <a:lnTo>
                    <a:pt x="1331" y="6433"/>
                  </a:lnTo>
                  <a:lnTo>
                    <a:pt x="1324" y="6434"/>
                  </a:lnTo>
                  <a:lnTo>
                    <a:pt x="1316" y="6434"/>
                  </a:lnTo>
                  <a:lnTo>
                    <a:pt x="1307" y="6433"/>
                  </a:lnTo>
                  <a:lnTo>
                    <a:pt x="1297" y="6432"/>
                  </a:lnTo>
                  <a:lnTo>
                    <a:pt x="1285" y="6431"/>
                  </a:lnTo>
                  <a:lnTo>
                    <a:pt x="1272" y="6432"/>
                  </a:lnTo>
                  <a:lnTo>
                    <a:pt x="1265" y="6433"/>
                  </a:lnTo>
                  <a:lnTo>
                    <a:pt x="1256" y="6433"/>
                  </a:lnTo>
                  <a:lnTo>
                    <a:pt x="1250" y="6430"/>
                  </a:lnTo>
                  <a:lnTo>
                    <a:pt x="1244" y="6425"/>
                  </a:lnTo>
                  <a:lnTo>
                    <a:pt x="1240" y="6420"/>
                  </a:lnTo>
                  <a:lnTo>
                    <a:pt x="1235" y="6414"/>
                  </a:lnTo>
                  <a:lnTo>
                    <a:pt x="1228" y="6408"/>
                  </a:lnTo>
                  <a:lnTo>
                    <a:pt x="1219" y="6402"/>
                  </a:lnTo>
                  <a:lnTo>
                    <a:pt x="1211" y="6396"/>
                  </a:lnTo>
                  <a:lnTo>
                    <a:pt x="1202" y="6392"/>
                  </a:lnTo>
                  <a:lnTo>
                    <a:pt x="1190" y="6386"/>
                  </a:lnTo>
                  <a:lnTo>
                    <a:pt x="1179" y="6382"/>
                  </a:lnTo>
                  <a:lnTo>
                    <a:pt x="1177" y="6381"/>
                  </a:lnTo>
                  <a:lnTo>
                    <a:pt x="1174" y="6380"/>
                  </a:lnTo>
                  <a:lnTo>
                    <a:pt x="1168" y="6377"/>
                  </a:lnTo>
                  <a:lnTo>
                    <a:pt x="1165" y="6375"/>
                  </a:lnTo>
                  <a:lnTo>
                    <a:pt x="1161" y="6371"/>
                  </a:lnTo>
                  <a:lnTo>
                    <a:pt x="1160" y="6367"/>
                  </a:lnTo>
                  <a:lnTo>
                    <a:pt x="1160" y="6364"/>
                  </a:lnTo>
                  <a:lnTo>
                    <a:pt x="1160" y="6362"/>
                  </a:lnTo>
                  <a:lnTo>
                    <a:pt x="1161" y="6356"/>
                  </a:lnTo>
                  <a:lnTo>
                    <a:pt x="1161" y="6349"/>
                  </a:lnTo>
                  <a:lnTo>
                    <a:pt x="1160" y="6346"/>
                  </a:lnTo>
                  <a:lnTo>
                    <a:pt x="1160" y="6343"/>
                  </a:lnTo>
                  <a:lnTo>
                    <a:pt x="1159" y="6342"/>
                  </a:lnTo>
                  <a:lnTo>
                    <a:pt x="1156" y="6339"/>
                  </a:lnTo>
                  <a:lnTo>
                    <a:pt x="1154" y="6337"/>
                  </a:lnTo>
                  <a:lnTo>
                    <a:pt x="1149" y="6336"/>
                  </a:lnTo>
                  <a:lnTo>
                    <a:pt x="1147" y="6334"/>
                  </a:lnTo>
                  <a:lnTo>
                    <a:pt x="1146" y="6333"/>
                  </a:lnTo>
                  <a:lnTo>
                    <a:pt x="1143" y="6331"/>
                  </a:lnTo>
                  <a:lnTo>
                    <a:pt x="1141" y="6327"/>
                  </a:lnTo>
                  <a:lnTo>
                    <a:pt x="1137" y="6319"/>
                  </a:lnTo>
                  <a:lnTo>
                    <a:pt x="1135" y="6311"/>
                  </a:lnTo>
                  <a:lnTo>
                    <a:pt x="1134" y="6306"/>
                  </a:lnTo>
                  <a:lnTo>
                    <a:pt x="1133" y="6301"/>
                  </a:lnTo>
                  <a:lnTo>
                    <a:pt x="1129" y="6295"/>
                  </a:lnTo>
                  <a:lnTo>
                    <a:pt x="1124" y="6289"/>
                  </a:lnTo>
                  <a:lnTo>
                    <a:pt x="1117" y="6286"/>
                  </a:lnTo>
                  <a:lnTo>
                    <a:pt x="1111" y="6285"/>
                  </a:lnTo>
                  <a:lnTo>
                    <a:pt x="1108" y="6283"/>
                  </a:lnTo>
                  <a:lnTo>
                    <a:pt x="1104" y="6283"/>
                  </a:lnTo>
                  <a:lnTo>
                    <a:pt x="1099" y="6285"/>
                  </a:lnTo>
                  <a:lnTo>
                    <a:pt x="1095" y="6286"/>
                  </a:lnTo>
                  <a:lnTo>
                    <a:pt x="1084" y="6289"/>
                  </a:lnTo>
                  <a:lnTo>
                    <a:pt x="1073" y="6292"/>
                  </a:lnTo>
                  <a:lnTo>
                    <a:pt x="1067" y="6293"/>
                  </a:lnTo>
                  <a:lnTo>
                    <a:pt x="1061" y="6293"/>
                  </a:lnTo>
                  <a:lnTo>
                    <a:pt x="1059" y="6292"/>
                  </a:lnTo>
                  <a:lnTo>
                    <a:pt x="1055" y="6290"/>
                  </a:lnTo>
                  <a:lnTo>
                    <a:pt x="1049" y="6283"/>
                  </a:lnTo>
                  <a:lnTo>
                    <a:pt x="1045" y="6275"/>
                  </a:lnTo>
                  <a:lnTo>
                    <a:pt x="1041" y="6268"/>
                  </a:lnTo>
                  <a:lnTo>
                    <a:pt x="1037" y="6260"/>
                  </a:lnTo>
                  <a:lnTo>
                    <a:pt x="1030" y="6243"/>
                  </a:lnTo>
                  <a:lnTo>
                    <a:pt x="1024" y="6225"/>
                  </a:lnTo>
                  <a:lnTo>
                    <a:pt x="1022" y="6206"/>
                  </a:lnTo>
                  <a:lnTo>
                    <a:pt x="1021" y="6191"/>
                  </a:lnTo>
                  <a:lnTo>
                    <a:pt x="1020" y="6167"/>
                  </a:lnTo>
                  <a:lnTo>
                    <a:pt x="1021" y="6142"/>
                  </a:lnTo>
                  <a:lnTo>
                    <a:pt x="1023" y="6119"/>
                  </a:lnTo>
                  <a:lnTo>
                    <a:pt x="1026" y="6100"/>
                  </a:lnTo>
                  <a:lnTo>
                    <a:pt x="1028" y="6093"/>
                  </a:lnTo>
                  <a:lnTo>
                    <a:pt x="1028" y="6087"/>
                  </a:lnTo>
                  <a:lnTo>
                    <a:pt x="1028" y="6085"/>
                  </a:lnTo>
                  <a:lnTo>
                    <a:pt x="1028" y="6084"/>
                  </a:lnTo>
                  <a:lnTo>
                    <a:pt x="1028" y="6082"/>
                  </a:lnTo>
                  <a:lnTo>
                    <a:pt x="1027" y="6082"/>
                  </a:lnTo>
                  <a:lnTo>
                    <a:pt x="1023" y="6082"/>
                  </a:lnTo>
                  <a:lnTo>
                    <a:pt x="1018" y="6082"/>
                  </a:lnTo>
                  <a:lnTo>
                    <a:pt x="1004" y="6081"/>
                  </a:lnTo>
                  <a:lnTo>
                    <a:pt x="986" y="6080"/>
                  </a:lnTo>
                  <a:lnTo>
                    <a:pt x="976" y="6079"/>
                  </a:lnTo>
                  <a:lnTo>
                    <a:pt x="964" y="6079"/>
                  </a:lnTo>
                  <a:lnTo>
                    <a:pt x="951" y="6078"/>
                  </a:lnTo>
                  <a:lnTo>
                    <a:pt x="938" y="6077"/>
                  </a:lnTo>
                  <a:lnTo>
                    <a:pt x="932" y="6077"/>
                  </a:lnTo>
                  <a:lnTo>
                    <a:pt x="926" y="6075"/>
                  </a:lnTo>
                  <a:lnTo>
                    <a:pt x="920" y="6074"/>
                  </a:lnTo>
                  <a:lnTo>
                    <a:pt x="915" y="6071"/>
                  </a:lnTo>
                  <a:lnTo>
                    <a:pt x="911" y="6066"/>
                  </a:lnTo>
                  <a:lnTo>
                    <a:pt x="909" y="6059"/>
                  </a:lnTo>
                  <a:lnTo>
                    <a:pt x="908" y="6052"/>
                  </a:lnTo>
                  <a:lnTo>
                    <a:pt x="906" y="6044"/>
                  </a:lnTo>
                  <a:lnTo>
                    <a:pt x="906" y="6042"/>
                  </a:lnTo>
                  <a:lnTo>
                    <a:pt x="904" y="6040"/>
                  </a:lnTo>
                  <a:lnTo>
                    <a:pt x="903" y="6038"/>
                  </a:lnTo>
                  <a:lnTo>
                    <a:pt x="902" y="6037"/>
                  </a:lnTo>
                  <a:lnTo>
                    <a:pt x="901" y="6036"/>
                  </a:lnTo>
                  <a:lnTo>
                    <a:pt x="898" y="6035"/>
                  </a:lnTo>
                  <a:lnTo>
                    <a:pt x="895" y="6035"/>
                  </a:lnTo>
                  <a:lnTo>
                    <a:pt x="891" y="6034"/>
                  </a:lnTo>
                  <a:lnTo>
                    <a:pt x="883" y="6034"/>
                  </a:lnTo>
                  <a:lnTo>
                    <a:pt x="875" y="6033"/>
                  </a:lnTo>
                  <a:lnTo>
                    <a:pt x="870" y="6031"/>
                  </a:lnTo>
                  <a:lnTo>
                    <a:pt x="866" y="6030"/>
                  </a:lnTo>
                  <a:lnTo>
                    <a:pt x="863" y="6028"/>
                  </a:lnTo>
                  <a:lnTo>
                    <a:pt x="862" y="6027"/>
                  </a:lnTo>
                  <a:lnTo>
                    <a:pt x="859" y="6022"/>
                  </a:lnTo>
                  <a:lnTo>
                    <a:pt x="858" y="6017"/>
                  </a:lnTo>
                  <a:lnTo>
                    <a:pt x="857" y="6008"/>
                  </a:lnTo>
                  <a:lnTo>
                    <a:pt x="857" y="5997"/>
                  </a:lnTo>
                  <a:lnTo>
                    <a:pt x="856" y="5986"/>
                  </a:lnTo>
                  <a:lnTo>
                    <a:pt x="854" y="5977"/>
                  </a:lnTo>
                  <a:lnTo>
                    <a:pt x="851" y="5965"/>
                  </a:lnTo>
                  <a:lnTo>
                    <a:pt x="845" y="5953"/>
                  </a:lnTo>
                  <a:lnTo>
                    <a:pt x="841" y="5947"/>
                  </a:lnTo>
                  <a:lnTo>
                    <a:pt x="837" y="5941"/>
                  </a:lnTo>
                  <a:lnTo>
                    <a:pt x="832" y="5936"/>
                  </a:lnTo>
                  <a:lnTo>
                    <a:pt x="826" y="5933"/>
                  </a:lnTo>
                  <a:lnTo>
                    <a:pt x="819" y="5929"/>
                  </a:lnTo>
                  <a:lnTo>
                    <a:pt x="812" y="5927"/>
                  </a:lnTo>
                  <a:lnTo>
                    <a:pt x="804" y="5926"/>
                  </a:lnTo>
                  <a:lnTo>
                    <a:pt x="797" y="5924"/>
                  </a:lnTo>
                  <a:lnTo>
                    <a:pt x="785" y="5921"/>
                  </a:lnTo>
                  <a:lnTo>
                    <a:pt x="775" y="5915"/>
                  </a:lnTo>
                  <a:lnTo>
                    <a:pt x="764" y="5910"/>
                  </a:lnTo>
                  <a:lnTo>
                    <a:pt x="755" y="5905"/>
                  </a:lnTo>
                  <a:lnTo>
                    <a:pt x="750" y="5903"/>
                  </a:lnTo>
                  <a:lnTo>
                    <a:pt x="746" y="5901"/>
                  </a:lnTo>
                  <a:lnTo>
                    <a:pt x="738" y="5895"/>
                  </a:lnTo>
                  <a:lnTo>
                    <a:pt x="731" y="5889"/>
                  </a:lnTo>
                  <a:lnTo>
                    <a:pt x="721" y="5878"/>
                  </a:lnTo>
                  <a:lnTo>
                    <a:pt x="715" y="5869"/>
                  </a:lnTo>
                  <a:lnTo>
                    <a:pt x="706" y="5855"/>
                  </a:lnTo>
                  <a:lnTo>
                    <a:pt x="697" y="5844"/>
                  </a:lnTo>
                  <a:lnTo>
                    <a:pt x="688" y="5834"/>
                  </a:lnTo>
                  <a:lnTo>
                    <a:pt x="681" y="5829"/>
                  </a:lnTo>
                  <a:lnTo>
                    <a:pt x="677" y="5828"/>
                  </a:lnTo>
                  <a:lnTo>
                    <a:pt x="673" y="5827"/>
                  </a:lnTo>
                  <a:lnTo>
                    <a:pt x="670" y="5827"/>
                  </a:lnTo>
                  <a:lnTo>
                    <a:pt x="668" y="5827"/>
                  </a:lnTo>
                  <a:lnTo>
                    <a:pt x="665" y="5827"/>
                  </a:lnTo>
                  <a:lnTo>
                    <a:pt x="663" y="5827"/>
                  </a:lnTo>
                  <a:lnTo>
                    <a:pt x="659" y="5827"/>
                  </a:lnTo>
                  <a:lnTo>
                    <a:pt x="655" y="5828"/>
                  </a:lnTo>
                  <a:lnTo>
                    <a:pt x="651" y="5828"/>
                  </a:lnTo>
                  <a:lnTo>
                    <a:pt x="648" y="5829"/>
                  </a:lnTo>
                  <a:lnTo>
                    <a:pt x="636" y="5830"/>
                  </a:lnTo>
                  <a:lnTo>
                    <a:pt x="625" y="5833"/>
                  </a:lnTo>
                  <a:lnTo>
                    <a:pt x="612" y="5835"/>
                  </a:lnTo>
                  <a:lnTo>
                    <a:pt x="600" y="5835"/>
                  </a:lnTo>
                  <a:lnTo>
                    <a:pt x="598" y="5834"/>
                  </a:lnTo>
                  <a:lnTo>
                    <a:pt x="596" y="5833"/>
                  </a:lnTo>
                  <a:lnTo>
                    <a:pt x="599" y="5829"/>
                  </a:lnTo>
                  <a:lnTo>
                    <a:pt x="605" y="5826"/>
                  </a:lnTo>
                  <a:lnTo>
                    <a:pt x="612" y="5822"/>
                  </a:lnTo>
                  <a:lnTo>
                    <a:pt x="620" y="5819"/>
                  </a:lnTo>
                  <a:lnTo>
                    <a:pt x="637" y="5814"/>
                  </a:lnTo>
                  <a:lnTo>
                    <a:pt x="655" y="5808"/>
                  </a:lnTo>
                  <a:lnTo>
                    <a:pt x="667" y="5803"/>
                  </a:lnTo>
                  <a:lnTo>
                    <a:pt x="680" y="5798"/>
                  </a:lnTo>
                  <a:lnTo>
                    <a:pt x="692" y="5792"/>
                  </a:lnTo>
                  <a:lnTo>
                    <a:pt x="703" y="5788"/>
                  </a:lnTo>
                  <a:lnTo>
                    <a:pt x="719" y="5781"/>
                  </a:lnTo>
                  <a:lnTo>
                    <a:pt x="732" y="5775"/>
                  </a:lnTo>
                  <a:lnTo>
                    <a:pt x="743" y="5769"/>
                  </a:lnTo>
                  <a:lnTo>
                    <a:pt x="749" y="5765"/>
                  </a:lnTo>
                  <a:lnTo>
                    <a:pt x="759" y="5754"/>
                  </a:lnTo>
                  <a:lnTo>
                    <a:pt x="772" y="5739"/>
                  </a:lnTo>
                  <a:lnTo>
                    <a:pt x="780" y="5728"/>
                  </a:lnTo>
                  <a:lnTo>
                    <a:pt x="788" y="5719"/>
                  </a:lnTo>
                  <a:lnTo>
                    <a:pt x="795" y="5707"/>
                  </a:lnTo>
                  <a:lnTo>
                    <a:pt x="801" y="5696"/>
                  </a:lnTo>
                  <a:lnTo>
                    <a:pt x="808" y="5680"/>
                  </a:lnTo>
                  <a:lnTo>
                    <a:pt x="814" y="5664"/>
                  </a:lnTo>
                  <a:lnTo>
                    <a:pt x="819" y="5651"/>
                  </a:lnTo>
                  <a:lnTo>
                    <a:pt x="820" y="5642"/>
                  </a:lnTo>
                  <a:lnTo>
                    <a:pt x="821" y="5633"/>
                  </a:lnTo>
                  <a:lnTo>
                    <a:pt x="822" y="5626"/>
                  </a:lnTo>
                  <a:lnTo>
                    <a:pt x="822" y="5621"/>
                  </a:lnTo>
                  <a:lnTo>
                    <a:pt x="822" y="5617"/>
                  </a:lnTo>
                  <a:lnTo>
                    <a:pt x="823" y="5609"/>
                  </a:lnTo>
                  <a:lnTo>
                    <a:pt x="825" y="5603"/>
                  </a:lnTo>
                  <a:lnTo>
                    <a:pt x="827" y="5598"/>
                  </a:lnTo>
                  <a:lnTo>
                    <a:pt x="829" y="5593"/>
                  </a:lnTo>
                  <a:lnTo>
                    <a:pt x="835" y="5586"/>
                  </a:lnTo>
                  <a:lnTo>
                    <a:pt x="841" y="5580"/>
                  </a:lnTo>
                  <a:lnTo>
                    <a:pt x="851" y="5570"/>
                  </a:lnTo>
                  <a:lnTo>
                    <a:pt x="859" y="5559"/>
                  </a:lnTo>
                  <a:lnTo>
                    <a:pt x="865" y="5550"/>
                  </a:lnTo>
                  <a:lnTo>
                    <a:pt x="871" y="5539"/>
                  </a:lnTo>
                  <a:lnTo>
                    <a:pt x="875" y="5529"/>
                  </a:lnTo>
                  <a:lnTo>
                    <a:pt x="877" y="5517"/>
                  </a:lnTo>
                  <a:lnTo>
                    <a:pt x="878" y="5505"/>
                  </a:lnTo>
                  <a:lnTo>
                    <a:pt x="877" y="5492"/>
                  </a:lnTo>
                  <a:lnTo>
                    <a:pt x="875" y="5479"/>
                  </a:lnTo>
                  <a:lnTo>
                    <a:pt x="870" y="5466"/>
                  </a:lnTo>
                  <a:lnTo>
                    <a:pt x="867" y="5455"/>
                  </a:lnTo>
                  <a:lnTo>
                    <a:pt x="864" y="5445"/>
                  </a:lnTo>
                  <a:lnTo>
                    <a:pt x="860" y="5436"/>
                  </a:lnTo>
                  <a:lnTo>
                    <a:pt x="856" y="5428"/>
                  </a:lnTo>
                  <a:lnTo>
                    <a:pt x="853" y="5426"/>
                  </a:lnTo>
                  <a:lnTo>
                    <a:pt x="851" y="5423"/>
                  </a:lnTo>
                  <a:lnTo>
                    <a:pt x="843" y="5417"/>
                  </a:lnTo>
                  <a:lnTo>
                    <a:pt x="829" y="5411"/>
                  </a:lnTo>
                  <a:lnTo>
                    <a:pt x="819" y="5407"/>
                  </a:lnTo>
                  <a:lnTo>
                    <a:pt x="806" y="5404"/>
                  </a:lnTo>
                  <a:lnTo>
                    <a:pt x="793" y="5400"/>
                  </a:lnTo>
                  <a:lnTo>
                    <a:pt x="780" y="5397"/>
                  </a:lnTo>
                  <a:lnTo>
                    <a:pt x="768" y="5394"/>
                  </a:lnTo>
                  <a:lnTo>
                    <a:pt x="756" y="5391"/>
                  </a:lnTo>
                  <a:lnTo>
                    <a:pt x="744" y="5387"/>
                  </a:lnTo>
                  <a:lnTo>
                    <a:pt x="733" y="5385"/>
                  </a:lnTo>
                  <a:lnTo>
                    <a:pt x="724" y="5382"/>
                  </a:lnTo>
                  <a:lnTo>
                    <a:pt x="714" y="5379"/>
                  </a:lnTo>
                  <a:lnTo>
                    <a:pt x="706" y="5376"/>
                  </a:lnTo>
                  <a:lnTo>
                    <a:pt x="697" y="5375"/>
                  </a:lnTo>
                  <a:lnTo>
                    <a:pt x="693" y="5376"/>
                  </a:lnTo>
                  <a:lnTo>
                    <a:pt x="688" y="5379"/>
                  </a:lnTo>
                  <a:lnTo>
                    <a:pt x="686" y="5384"/>
                  </a:lnTo>
                  <a:lnTo>
                    <a:pt x="682" y="5390"/>
                  </a:lnTo>
                  <a:lnTo>
                    <a:pt x="677" y="5398"/>
                  </a:lnTo>
                  <a:lnTo>
                    <a:pt x="673" y="5404"/>
                  </a:lnTo>
                  <a:lnTo>
                    <a:pt x="668" y="5407"/>
                  </a:lnTo>
                  <a:lnTo>
                    <a:pt x="662" y="5410"/>
                  </a:lnTo>
                  <a:lnTo>
                    <a:pt x="650" y="5412"/>
                  </a:lnTo>
                  <a:lnTo>
                    <a:pt x="637" y="5413"/>
                  </a:lnTo>
                  <a:lnTo>
                    <a:pt x="626" y="5413"/>
                  </a:lnTo>
                  <a:lnTo>
                    <a:pt x="614" y="5411"/>
                  </a:lnTo>
                  <a:lnTo>
                    <a:pt x="599" y="5407"/>
                  </a:lnTo>
                  <a:lnTo>
                    <a:pt x="582" y="5403"/>
                  </a:lnTo>
                  <a:lnTo>
                    <a:pt x="574" y="5399"/>
                  </a:lnTo>
                  <a:lnTo>
                    <a:pt x="564" y="5394"/>
                  </a:lnTo>
                  <a:lnTo>
                    <a:pt x="560" y="5393"/>
                  </a:lnTo>
                  <a:lnTo>
                    <a:pt x="555" y="5393"/>
                  </a:lnTo>
                  <a:lnTo>
                    <a:pt x="550" y="5392"/>
                  </a:lnTo>
                  <a:lnTo>
                    <a:pt x="545" y="5393"/>
                  </a:lnTo>
                  <a:lnTo>
                    <a:pt x="541" y="5394"/>
                  </a:lnTo>
                  <a:lnTo>
                    <a:pt x="535" y="5395"/>
                  </a:lnTo>
                  <a:lnTo>
                    <a:pt x="524" y="5398"/>
                  </a:lnTo>
                  <a:lnTo>
                    <a:pt x="514" y="5403"/>
                  </a:lnTo>
                  <a:lnTo>
                    <a:pt x="505" y="5406"/>
                  </a:lnTo>
                  <a:lnTo>
                    <a:pt x="495" y="5410"/>
                  </a:lnTo>
                  <a:lnTo>
                    <a:pt x="484" y="5414"/>
                  </a:lnTo>
                  <a:lnTo>
                    <a:pt x="473" y="5418"/>
                  </a:lnTo>
                  <a:lnTo>
                    <a:pt x="462" y="5423"/>
                  </a:lnTo>
                  <a:lnTo>
                    <a:pt x="453" y="5426"/>
                  </a:lnTo>
                  <a:lnTo>
                    <a:pt x="443" y="5430"/>
                  </a:lnTo>
                  <a:lnTo>
                    <a:pt x="435" y="5433"/>
                  </a:lnTo>
                  <a:lnTo>
                    <a:pt x="428" y="5438"/>
                  </a:lnTo>
                  <a:lnTo>
                    <a:pt x="421" y="5443"/>
                  </a:lnTo>
                  <a:lnTo>
                    <a:pt x="410" y="5453"/>
                  </a:lnTo>
                  <a:lnTo>
                    <a:pt x="403" y="5461"/>
                  </a:lnTo>
                  <a:lnTo>
                    <a:pt x="400" y="5463"/>
                  </a:lnTo>
                  <a:lnTo>
                    <a:pt x="398" y="5464"/>
                  </a:lnTo>
                  <a:lnTo>
                    <a:pt x="397" y="5464"/>
                  </a:lnTo>
                  <a:lnTo>
                    <a:pt x="397" y="5464"/>
                  </a:lnTo>
                  <a:lnTo>
                    <a:pt x="394" y="5462"/>
                  </a:lnTo>
                  <a:lnTo>
                    <a:pt x="392" y="5460"/>
                  </a:lnTo>
                  <a:lnTo>
                    <a:pt x="388" y="5453"/>
                  </a:lnTo>
                  <a:lnTo>
                    <a:pt x="385" y="5445"/>
                  </a:lnTo>
                  <a:lnTo>
                    <a:pt x="380" y="5433"/>
                  </a:lnTo>
                  <a:lnTo>
                    <a:pt x="377" y="5426"/>
                  </a:lnTo>
                  <a:lnTo>
                    <a:pt x="374" y="5419"/>
                  </a:lnTo>
                  <a:lnTo>
                    <a:pt x="372" y="5414"/>
                  </a:lnTo>
                  <a:lnTo>
                    <a:pt x="371" y="5412"/>
                  </a:lnTo>
                  <a:lnTo>
                    <a:pt x="368" y="5411"/>
                  </a:lnTo>
                  <a:lnTo>
                    <a:pt x="367" y="5410"/>
                  </a:lnTo>
                  <a:lnTo>
                    <a:pt x="365" y="5410"/>
                  </a:lnTo>
                  <a:lnTo>
                    <a:pt x="358" y="5410"/>
                  </a:lnTo>
                  <a:lnTo>
                    <a:pt x="350" y="5411"/>
                  </a:lnTo>
                  <a:lnTo>
                    <a:pt x="342" y="5413"/>
                  </a:lnTo>
                  <a:lnTo>
                    <a:pt x="337" y="5418"/>
                  </a:lnTo>
                  <a:lnTo>
                    <a:pt x="336" y="5419"/>
                  </a:lnTo>
                  <a:lnTo>
                    <a:pt x="335" y="5422"/>
                  </a:lnTo>
                  <a:lnTo>
                    <a:pt x="337" y="5429"/>
                  </a:lnTo>
                  <a:lnTo>
                    <a:pt x="343" y="5439"/>
                  </a:lnTo>
                  <a:lnTo>
                    <a:pt x="348" y="5449"/>
                  </a:lnTo>
                  <a:lnTo>
                    <a:pt x="350" y="5456"/>
                  </a:lnTo>
                  <a:lnTo>
                    <a:pt x="350" y="5461"/>
                  </a:lnTo>
                  <a:lnTo>
                    <a:pt x="348" y="5463"/>
                  </a:lnTo>
                  <a:lnTo>
                    <a:pt x="319" y="5477"/>
                  </a:lnTo>
                  <a:lnTo>
                    <a:pt x="296" y="5487"/>
                  </a:lnTo>
                  <a:lnTo>
                    <a:pt x="280" y="5492"/>
                  </a:lnTo>
                  <a:lnTo>
                    <a:pt x="272" y="5493"/>
                  </a:lnTo>
                  <a:lnTo>
                    <a:pt x="271" y="5492"/>
                  </a:lnTo>
                  <a:lnTo>
                    <a:pt x="270" y="5491"/>
                  </a:lnTo>
                  <a:lnTo>
                    <a:pt x="268" y="5489"/>
                  </a:lnTo>
                  <a:lnTo>
                    <a:pt x="268" y="5487"/>
                  </a:lnTo>
                  <a:lnTo>
                    <a:pt x="272" y="5476"/>
                  </a:lnTo>
                  <a:lnTo>
                    <a:pt x="274" y="5464"/>
                  </a:lnTo>
                  <a:lnTo>
                    <a:pt x="273" y="5449"/>
                  </a:lnTo>
                  <a:lnTo>
                    <a:pt x="272" y="5441"/>
                  </a:lnTo>
                  <a:lnTo>
                    <a:pt x="272" y="5432"/>
                  </a:lnTo>
                  <a:lnTo>
                    <a:pt x="272" y="5422"/>
                  </a:lnTo>
                  <a:lnTo>
                    <a:pt x="274" y="5411"/>
                  </a:lnTo>
                  <a:lnTo>
                    <a:pt x="277" y="5400"/>
                  </a:lnTo>
                  <a:lnTo>
                    <a:pt x="280" y="5387"/>
                  </a:lnTo>
                  <a:lnTo>
                    <a:pt x="281" y="5376"/>
                  </a:lnTo>
                  <a:lnTo>
                    <a:pt x="283" y="5367"/>
                  </a:lnTo>
                  <a:lnTo>
                    <a:pt x="284" y="5359"/>
                  </a:lnTo>
                  <a:lnTo>
                    <a:pt x="283" y="5348"/>
                  </a:lnTo>
                  <a:lnTo>
                    <a:pt x="280" y="5342"/>
                  </a:lnTo>
                  <a:lnTo>
                    <a:pt x="272" y="5330"/>
                  </a:lnTo>
                  <a:lnTo>
                    <a:pt x="262" y="5321"/>
                  </a:lnTo>
                  <a:lnTo>
                    <a:pt x="253" y="5312"/>
                  </a:lnTo>
                  <a:lnTo>
                    <a:pt x="242" y="5303"/>
                  </a:lnTo>
                  <a:lnTo>
                    <a:pt x="231" y="5291"/>
                  </a:lnTo>
                  <a:lnTo>
                    <a:pt x="221" y="5279"/>
                  </a:lnTo>
                  <a:lnTo>
                    <a:pt x="210" y="5267"/>
                  </a:lnTo>
                  <a:lnTo>
                    <a:pt x="199" y="5256"/>
                  </a:lnTo>
                  <a:lnTo>
                    <a:pt x="197" y="5253"/>
                  </a:lnTo>
                  <a:lnTo>
                    <a:pt x="193" y="5249"/>
                  </a:lnTo>
                  <a:lnTo>
                    <a:pt x="190" y="5247"/>
                  </a:lnTo>
                  <a:lnTo>
                    <a:pt x="186" y="5246"/>
                  </a:lnTo>
                  <a:lnTo>
                    <a:pt x="184" y="5245"/>
                  </a:lnTo>
                  <a:lnTo>
                    <a:pt x="180" y="5246"/>
                  </a:lnTo>
                  <a:lnTo>
                    <a:pt x="178" y="5247"/>
                  </a:lnTo>
                  <a:lnTo>
                    <a:pt x="174" y="5247"/>
                  </a:lnTo>
                  <a:lnTo>
                    <a:pt x="170" y="5245"/>
                  </a:lnTo>
                  <a:lnTo>
                    <a:pt x="167" y="5241"/>
                  </a:lnTo>
                  <a:lnTo>
                    <a:pt x="164" y="5236"/>
                  </a:lnTo>
                  <a:lnTo>
                    <a:pt x="161" y="5231"/>
                  </a:lnTo>
                  <a:lnTo>
                    <a:pt x="157" y="5223"/>
                  </a:lnTo>
                  <a:lnTo>
                    <a:pt x="151" y="5212"/>
                  </a:lnTo>
                  <a:lnTo>
                    <a:pt x="145" y="5201"/>
                  </a:lnTo>
                  <a:lnTo>
                    <a:pt x="138" y="5187"/>
                  </a:lnTo>
                  <a:lnTo>
                    <a:pt x="130" y="5173"/>
                  </a:lnTo>
                  <a:lnTo>
                    <a:pt x="123" y="5158"/>
                  </a:lnTo>
                  <a:lnTo>
                    <a:pt x="115" y="5142"/>
                  </a:lnTo>
                  <a:lnTo>
                    <a:pt x="107" y="5129"/>
                  </a:lnTo>
                  <a:lnTo>
                    <a:pt x="97" y="5113"/>
                  </a:lnTo>
                  <a:lnTo>
                    <a:pt x="88" y="5101"/>
                  </a:lnTo>
                  <a:lnTo>
                    <a:pt x="77" y="5089"/>
                  </a:lnTo>
                  <a:lnTo>
                    <a:pt x="69" y="5076"/>
                  </a:lnTo>
                  <a:lnTo>
                    <a:pt x="69" y="5072"/>
                  </a:lnTo>
                  <a:lnTo>
                    <a:pt x="70" y="5070"/>
                  </a:lnTo>
                  <a:lnTo>
                    <a:pt x="77" y="5063"/>
                  </a:lnTo>
                  <a:lnTo>
                    <a:pt x="85" y="5054"/>
                  </a:lnTo>
                  <a:lnTo>
                    <a:pt x="91" y="5048"/>
                  </a:lnTo>
                  <a:lnTo>
                    <a:pt x="97" y="5042"/>
                  </a:lnTo>
                  <a:lnTo>
                    <a:pt x="107" y="5034"/>
                  </a:lnTo>
                  <a:lnTo>
                    <a:pt x="116" y="5026"/>
                  </a:lnTo>
                  <a:lnTo>
                    <a:pt x="125" y="5017"/>
                  </a:lnTo>
                  <a:lnTo>
                    <a:pt x="134" y="5010"/>
                  </a:lnTo>
                  <a:lnTo>
                    <a:pt x="135" y="5010"/>
                  </a:lnTo>
                  <a:lnTo>
                    <a:pt x="136" y="5009"/>
                  </a:lnTo>
                  <a:lnTo>
                    <a:pt x="145" y="5004"/>
                  </a:lnTo>
                  <a:lnTo>
                    <a:pt x="152" y="5000"/>
                  </a:lnTo>
                  <a:lnTo>
                    <a:pt x="155" y="4996"/>
                  </a:lnTo>
                  <a:lnTo>
                    <a:pt x="157" y="4994"/>
                  </a:lnTo>
                  <a:lnTo>
                    <a:pt x="158" y="4990"/>
                  </a:lnTo>
                  <a:lnTo>
                    <a:pt x="158" y="4985"/>
                  </a:lnTo>
                  <a:lnTo>
                    <a:pt x="154" y="4970"/>
                  </a:lnTo>
                  <a:lnTo>
                    <a:pt x="149" y="4954"/>
                  </a:lnTo>
                  <a:lnTo>
                    <a:pt x="145" y="4938"/>
                  </a:lnTo>
                  <a:lnTo>
                    <a:pt x="139" y="4922"/>
                  </a:lnTo>
                  <a:lnTo>
                    <a:pt x="133" y="4907"/>
                  </a:lnTo>
                  <a:lnTo>
                    <a:pt x="127" y="4890"/>
                  </a:lnTo>
                  <a:lnTo>
                    <a:pt x="119" y="4862"/>
                  </a:lnTo>
                  <a:lnTo>
                    <a:pt x="109" y="4833"/>
                  </a:lnTo>
                  <a:lnTo>
                    <a:pt x="100" y="4805"/>
                  </a:lnTo>
                  <a:lnTo>
                    <a:pt x="91" y="4776"/>
                  </a:lnTo>
                  <a:lnTo>
                    <a:pt x="82" y="4748"/>
                  </a:lnTo>
                  <a:lnTo>
                    <a:pt x="73" y="4720"/>
                  </a:lnTo>
                  <a:lnTo>
                    <a:pt x="65" y="4694"/>
                  </a:lnTo>
                  <a:lnTo>
                    <a:pt x="58" y="4668"/>
                  </a:lnTo>
                  <a:lnTo>
                    <a:pt x="45" y="4624"/>
                  </a:lnTo>
                  <a:lnTo>
                    <a:pt x="33" y="4581"/>
                  </a:lnTo>
                  <a:lnTo>
                    <a:pt x="22" y="4543"/>
                  </a:lnTo>
                  <a:lnTo>
                    <a:pt x="14" y="4510"/>
                  </a:lnTo>
                  <a:lnTo>
                    <a:pt x="10" y="4492"/>
                  </a:lnTo>
                  <a:lnTo>
                    <a:pt x="7" y="4477"/>
                  </a:lnTo>
                  <a:lnTo>
                    <a:pt x="4" y="4464"/>
                  </a:lnTo>
                  <a:lnTo>
                    <a:pt x="1" y="4452"/>
                  </a:lnTo>
                  <a:lnTo>
                    <a:pt x="0" y="4448"/>
                  </a:lnTo>
                  <a:lnTo>
                    <a:pt x="1" y="4446"/>
                  </a:lnTo>
                  <a:lnTo>
                    <a:pt x="10" y="4451"/>
                  </a:lnTo>
                  <a:lnTo>
                    <a:pt x="35" y="4464"/>
                  </a:lnTo>
                  <a:lnTo>
                    <a:pt x="50" y="4470"/>
                  </a:lnTo>
                  <a:lnTo>
                    <a:pt x="66" y="4477"/>
                  </a:lnTo>
                  <a:lnTo>
                    <a:pt x="84" y="4483"/>
                  </a:lnTo>
                  <a:lnTo>
                    <a:pt x="104" y="4490"/>
                  </a:lnTo>
                  <a:lnTo>
                    <a:pt x="123" y="4497"/>
                  </a:lnTo>
                  <a:lnTo>
                    <a:pt x="144" y="4505"/>
                  </a:lnTo>
                  <a:lnTo>
                    <a:pt x="164" y="4514"/>
                  </a:lnTo>
                  <a:lnTo>
                    <a:pt x="186" y="4521"/>
                  </a:lnTo>
                  <a:lnTo>
                    <a:pt x="221" y="4535"/>
                  </a:lnTo>
                  <a:lnTo>
                    <a:pt x="258" y="4549"/>
                  </a:lnTo>
                  <a:lnTo>
                    <a:pt x="277" y="4556"/>
                  </a:lnTo>
                  <a:lnTo>
                    <a:pt x="297" y="4562"/>
                  </a:lnTo>
                  <a:lnTo>
                    <a:pt x="317" y="4568"/>
                  </a:lnTo>
                  <a:lnTo>
                    <a:pt x="340" y="4572"/>
                  </a:lnTo>
                  <a:lnTo>
                    <a:pt x="384" y="4579"/>
                  </a:lnTo>
                  <a:lnTo>
                    <a:pt x="430" y="4588"/>
                  </a:lnTo>
                  <a:lnTo>
                    <a:pt x="476" y="4598"/>
                  </a:lnTo>
                  <a:lnTo>
                    <a:pt x="523" y="4609"/>
                  </a:lnTo>
                  <a:lnTo>
                    <a:pt x="571" y="4619"/>
                  </a:lnTo>
                  <a:lnTo>
                    <a:pt x="619" y="4629"/>
                  </a:lnTo>
                  <a:lnTo>
                    <a:pt x="668" y="4638"/>
                  </a:lnTo>
                  <a:lnTo>
                    <a:pt x="718" y="4645"/>
                  </a:lnTo>
                  <a:lnTo>
                    <a:pt x="738" y="4647"/>
                  </a:lnTo>
                  <a:lnTo>
                    <a:pt x="758" y="4645"/>
                  </a:lnTo>
                  <a:lnTo>
                    <a:pt x="778" y="4644"/>
                  </a:lnTo>
                  <a:lnTo>
                    <a:pt x="797" y="4642"/>
                  </a:lnTo>
                  <a:lnTo>
                    <a:pt x="818" y="4638"/>
                  </a:lnTo>
                  <a:lnTo>
                    <a:pt x="838" y="4636"/>
                  </a:lnTo>
                  <a:lnTo>
                    <a:pt x="858" y="4634"/>
                  </a:lnTo>
                  <a:lnTo>
                    <a:pt x="878" y="4634"/>
                  </a:lnTo>
                  <a:lnTo>
                    <a:pt x="894" y="4635"/>
                  </a:lnTo>
                  <a:lnTo>
                    <a:pt x="908" y="4637"/>
                  </a:lnTo>
                  <a:lnTo>
                    <a:pt x="923" y="4640"/>
                  </a:lnTo>
                  <a:lnTo>
                    <a:pt x="938" y="4640"/>
                  </a:lnTo>
                  <a:lnTo>
                    <a:pt x="947" y="4640"/>
                  </a:lnTo>
                  <a:lnTo>
                    <a:pt x="955" y="4637"/>
                  </a:lnTo>
                  <a:lnTo>
                    <a:pt x="964" y="4636"/>
                  </a:lnTo>
                  <a:lnTo>
                    <a:pt x="972" y="4632"/>
                  </a:lnTo>
                  <a:lnTo>
                    <a:pt x="980" y="4630"/>
                  </a:lnTo>
                  <a:lnTo>
                    <a:pt x="989" y="4628"/>
                  </a:lnTo>
                  <a:lnTo>
                    <a:pt x="997" y="4626"/>
                  </a:lnTo>
                  <a:lnTo>
                    <a:pt x="1005" y="4626"/>
                  </a:lnTo>
                  <a:lnTo>
                    <a:pt x="1020" y="4626"/>
                  </a:lnTo>
                  <a:lnTo>
                    <a:pt x="1035" y="4628"/>
                  </a:lnTo>
                  <a:lnTo>
                    <a:pt x="1048" y="4629"/>
                  </a:lnTo>
                  <a:lnTo>
                    <a:pt x="1061" y="4631"/>
                  </a:lnTo>
                  <a:lnTo>
                    <a:pt x="1074" y="4632"/>
                  </a:lnTo>
                  <a:lnTo>
                    <a:pt x="1087" y="4635"/>
                  </a:lnTo>
                  <a:lnTo>
                    <a:pt x="1099" y="4636"/>
                  </a:lnTo>
                  <a:lnTo>
                    <a:pt x="1111" y="4638"/>
                  </a:lnTo>
                  <a:lnTo>
                    <a:pt x="1124" y="4641"/>
                  </a:lnTo>
                  <a:lnTo>
                    <a:pt x="1135" y="4644"/>
                  </a:lnTo>
                  <a:lnTo>
                    <a:pt x="1173" y="4656"/>
                  </a:lnTo>
                  <a:lnTo>
                    <a:pt x="1209" y="4669"/>
                  </a:lnTo>
                  <a:lnTo>
                    <a:pt x="1242" y="4682"/>
                  </a:lnTo>
                  <a:lnTo>
                    <a:pt x="1274" y="4694"/>
                  </a:lnTo>
                  <a:lnTo>
                    <a:pt x="1304" y="4706"/>
                  </a:lnTo>
                  <a:lnTo>
                    <a:pt x="1331" y="4717"/>
                  </a:lnTo>
                  <a:lnTo>
                    <a:pt x="1356" y="4726"/>
                  </a:lnTo>
                  <a:lnTo>
                    <a:pt x="1380" y="4735"/>
                  </a:lnTo>
                  <a:lnTo>
                    <a:pt x="1392" y="4737"/>
                  </a:lnTo>
                  <a:lnTo>
                    <a:pt x="1402" y="4739"/>
                  </a:lnTo>
                  <a:lnTo>
                    <a:pt x="1413" y="4741"/>
                  </a:lnTo>
                  <a:lnTo>
                    <a:pt x="1423" y="4742"/>
                  </a:lnTo>
                  <a:lnTo>
                    <a:pt x="1431" y="4743"/>
                  </a:lnTo>
                  <a:lnTo>
                    <a:pt x="1439" y="4744"/>
                  </a:lnTo>
                  <a:lnTo>
                    <a:pt x="1446" y="4745"/>
                  </a:lnTo>
                  <a:lnTo>
                    <a:pt x="1451" y="4748"/>
                  </a:lnTo>
                  <a:lnTo>
                    <a:pt x="1456" y="4751"/>
                  </a:lnTo>
                  <a:lnTo>
                    <a:pt x="1461" y="4757"/>
                  </a:lnTo>
                  <a:lnTo>
                    <a:pt x="1464" y="4763"/>
                  </a:lnTo>
                  <a:lnTo>
                    <a:pt x="1469" y="4770"/>
                  </a:lnTo>
                  <a:lnTo>
                    <a:pt x="1476" y="4787"/>
                  </a:lnTo>
                  <a:lnTo>
                    <a:pt x="1484" y="4804"/>
                  </a:lnTo>
                  <a:lnTo>
                    <a:pt x="1490" y="4815"/>
                  </a:lnTo>
                  <a:lnTo>
                    <a:pt x="1496" y="4827"/>
                  </a:lnTo>
                  <a:lnTo>
                    <a:pt x="1502" y="4839"/>
                  </a:lnTo>
                  <a:lnTo>
                    <a:pt x="1508" y="4850"/>
                  </a:lnTo>
                  <a:lnTo>
                    <a:pt x="1512" y="4861"/>
                  </a:lnTo>
                  <a:lnTo>
                    <a:pt x="1515" y="4870"/>
                  </a:lnTo>
                  <a:lnTo>
                    <a:pt x="1518" y="4875"/>
                  </a:lnTo>
                  <a:lnTo>
                    <a:pt x="1520" y="4878"/>
                  </a:lnTo>
                  <a:lnTo>
                    <a:pt x="1522" y="4881"/>
                  </a:lnTo>
                  <a:lnTo>
                    <a:pt x="1526" y="4883"/>
                  </a:lnTo>
                  <a:lnTo>
                    <a:pt x="1559" y="4897"/>
                  </a:lnTo>
                  <a:lnTo>
                    <a:pt x="1583" y="4908"/>
                  </a:lnTo>
                  <a:lnTo>
                    <a:pt x="1595" y="4911"/>
                  </a:lnTo>
                  <a:lnTo>
                    <a:pt x="1607" y="4913"/>
                  </a:lnTo>
                  <a:lnTo>
                    <a:pt x="1621" y="4913"/>
                  </a:lnTo>
                  <a:lnTo>
                    <a:pt x="1639" y="4913"/>
                  </a:lnTo>
                  <a:lnTo>
                    <a:pt x="1651" y="4912"/>
                  </a:lnTo>
                  <a:lnTo>
                    <a:pt x="1663" y="4913"/>
                  </a:lnTo>
                  <a:lnTo>
                    <a:pt x="1673" y="4914"/>
                  </a:lnTo>
                  <a:lnTo>
                    <a:pt x="1683" y="4915"/>
                  </a:lnTo>
                  <a:lnTo>
                    <a:pt x="1703" y="4920"/>
                  </a:lnTo>
                  <a:lnTo>
                    <a:pt x="1721" y="4927"/>
                  </a:lnTo>
                  <a:lnTo>
                    <a:pt x="1736" y="4935"/>
                  </a:lnTo>
                  <a:lnTo>
                    <a:pt x="1753" y="4945"/>
                  </a:lnTo>
                  <a:lnTo>
                    <a:pt x="1769" y="4954"/>
                  </a:lnTo>
                  <a:lnTo>
                    <a:pt x="1784" y="4965"/>
                  </a:lnTo>
                  <a:lnTo>
                    <a:pt x="1824" y="4990"/>
                  </a:lnTo>
                  <a:lnTo>
                    <a:pt x="1864" y="5014"/>
                  </a:lnTo>
                  <a:lnTo>
                    <a:pt x="1899" y="5037"/>
                  </a:lnTo>
                  <a:lnTo>
                    <a:pt x="1931" y="5057"/>
                  </a:lnTo>
                  <a:lnTo>
                    <a:pt x="1960" y="5073"/>
                  </a:lnTo>
                  <a:lnTo>
                    <a:pt x="1985" y="5086"/>
                  </a:lnTo>
                  <a:lnTo>
                    <a:pt x="2003" y="5096"/>
                  </a:lnTo>
                  <a:lnTo>
                    <a:pt x="2015" y="5101"/>
                  </a:lnTo>
                  <a:lnTo>
                    <a:pt x="2038" y="5105"/>
                  </a:lnTo>
                  <a:lnTo>
                    <a:pt x="2059" y="5109"/>
                  </a:lnTo>
                  <a:lnTo>
                    <a:pt x="2069" y="5110"/>
                  </a:lnTo>
                  <a:lnTo>
                    <a:pt x="2081" y="5110"/>
                  </a:lnTo>
                  <a:lnTo>
                    <a:pt x="2092" y="5110"/>
                  </a:lnTo>
                  <a:lnTo>
                    <a:pt x="2105" y="5110"/>
                  </a:lnTo>
                  <a:lnTo>
                    <a:pt x="2129" y="5107"/>
                  </a:lnTo>
                  <a:lnTo>
                    <a:pt x="2154" y="5104"/>
                  </a:lnTo>
                  <a:lnTo>
                    <a:pt x="2179" y="5101"/>
                  </a:lnTo>
                  <a:lnTo>
                    <a:pt x="2201" y="5096"/>
                  </a:lnTo>
                  <a:lnTo>
                    <a:pt x="2230" y="5091"/>
                  </a:lnTo>
                  <a:lnTo>
                    <a:pt x="2254" y="5089"/>
                  </a:lnTo>
                  <a:lnTo>
                    <a:pt x="2264" y="5089"/>
                  </a:lnTo>
                  <a:lnTo>
                    <a:pt x="2273" y="5089"/>
                  </a:lnTo>
                  <a:lnTo>
                    <a:pt x="2279" y="5090"/>
                  </a:lnTo>
                  <a:lnTo>
                    <a:pt x="2282" y="5091"/>
                  </a:lnTo>
                  <a:lnTo>
                    <a:pt x="2284" y="5094"/>
                  </a:lnTo>
                  <a:lnTo>
                    <a:pt x="2286" y="5096"/>
                  </a:lnTo>
                  <a:lnTo>
                    <a:pt x="2287" y="5100"/>
                  </a:lnTo>
                  <a:lnTo>
                    <a:pt x="2288" y="5103"/>
                  </a:lnTo>
                  <a:lnTo>
                    <a:pt x="2288" y="5114"/>
                  </a:lnTo>
                  <a:lnTo>
                    <a:pt x="2288" y="5124"/>
                  </a:lnTo>
                  <a:lnTo>
                    <a:pt x="2288" y="5138"/>
                  </a:lnTo>
                  <a:lnTo>
                    <a:pt x="2288" y="5151"/>
                  </a:lnTo>
                  <a:lnTo>
                    <a:pt x="2288" y="5164"/>
                  </a:lnTo>
                  <a:lnTo>
                    <a:pt x="2288" y="5173"/>
                  </a:lnTo>
                  <a:lnTo>
                    <a:pt x="2289" y="5178"/>
                  </a:lnTo>
                  <a:lnTo>
                    <a:pt x="2292" y="5182"/>
                  </a:lnTo>
                  <a:lnTo>
                    <a:pt x="2294" y="5185"/>
                  </a:lnTo>
                  <a:lnTo>
                    <a:pt x="2299" y="5186"/>
                  </a:lnTo>
                  <a:lnTo>
                    <a:pt x="2308" y="5187"/>
                  </a:lnTo>
                  <a:lnTo>
                    <a:pt x="2318" y="5189"/>
                  </a:lnTo>
                  <a:lnTo>
                    <a:pt x="2334" y="5189"/>
                  </a:lnTo>
                  <a:lnTo>
                    <a:pt x="2351" y="5186"/>
                  </a:lnTo>
                  <a:lnTo>
                    <a:pt x="2368" y="5185"/>
                  </a:lnTo>
                  <a:lnTo>
                    <a:pt x="2384" y="5185"/>
                  </a:lnTo>
                  <a:lnTo>
                    <a:pt x="2394" y="5187"/>
                  </a:lnTo>
                  <a:lnTo>
                    <a:pt x="2403" y="5191"/>
                  </a:lnTo>
                  <a:lnTo>
                    <a:pt x="2413" y="5197"/>
                  </a:lnTo>
                  <a:lnTo>
                    <a:pt x="2421" y="5205"/>
                  </a:lnTo>
                  <a:lnTo>
                    <a:pt x="2426" y="5211"/>
                  </a:lnTo>
                  <a:lnTo>
                    <a:pt x="2431" y="5216"/>
                  </a:lnTo>
                  <a:lnTo>
                    <a:pt x="2433" y="5217"/>
                  </a:lnTo>
                  <a:lnTo>
                    <a:pt x="2435" y="5218"/>
                  </a:lnTo>
                  <a:lnTo>
                    <a:pt x="2439" y="5218"/>
                  </a:lnTo>
                  <a:lnTo>
                    <a:pt x="2441" y="5217"/>
                  </a:lnTo>
                  <a:lnTo>
                    <a:pt x="2452" y="5210"/>
                  </a:lnTo>
                  <a:lnTo>
                    <a:pt x="2460" y="5203"/>
                  </a:lnTo>
                  <a:lnTo>
                    <a:pt x="2469" y="5196"/>
                  </a:lnTo>
                  <a:lnTo>
                    <a:pt x="2475" y="5189"/>
                  </a:lnTo>
                  <a:lnTo>
                    <a:pt x="2482" y="5183"/>
                  </a:lnTo>
                  <a:lnTo>
                    <a:pt x="2489" y="5176"/>
                  </a:lnTo>
                  <a:lnTo>
                    <a:pt x="2496" y="5170"/>
                  </a:lnTo>
                  <a:lnTo>
                    <a:pt x="2504" y="5164"/>
                  </a:lnTo>
                  <a:lnTo>
                    <a:pt x="2514" y="5159"/>
                  </a:lnTo>
                  <a:lnTo>
                    <a:pt x="2525" y="5154"/>
                  </a:lnTo>
                  <a:lnTo>
                    <a:pt x="2535" y="5149"/>
                  </a:lnTo>
                  <a:lnTo>
                    <a:pt x="2546" y="5145"/>
                  </a:lnTo>
                  <a:lnTo>
                    <a:pt x="2563" y="5134"/>
                  </a:lnTo>
                  <a:lnTo>
                    <a:pt x="2578" y="5124"/>
                  </a:lnTo>
                  <a:lnTo>
                    <a:pt x="2595" y="5114"/>
                  </a:lnTo>
                  <a:lnTo>
                    <a:pt x="2611" y="5103"/>
                  </a:lnTo>
                  <a:lnTo>
                    <a:pt x="2630" y="5094"/>
                  </a:lnTo>
                  <a:lnTo>
                    <a:pt x="2649" y="5085"/>
                  </a:lnTo>
                  <a:lnTo>
                    <a:pt x="2670" y="5077"/>
                  </a:lnTo>
                  <a:lnTo>
                    <a:pt x="2689" y="5069"/>
                  </a:lnTo>
                  <a:lnTo>
                    <a:pt x="2715" y="5057"/>
                  </a:lnTo>
                  <a:lnTo>
                    <a:pt x="2740" y="5046"/>
                  </a:lnTo>
                  <a:lnTo>
                    <a:pt x="2765" y="5037"/>
                  </a:lnTo>
                  <a:lnTo>
                    <a:pt x="2788" y="5027"/>
                  </a:lnTo>
                  <a:lnTo>
                    <a:pt x="2811" y="5019"/>
                  </a:lnTo>
                  <a:lnTo>
                    <a:pt x="2834" y="5010"/>
                  </a:lnTo>
                  <a:lnTo>
                    <a:pt x="2855" y="5002"/>
                  </a:lnTo>
                  <a:lnTo>
                    <a:pt x="2875" y="4994"/>
                  </a:lnTo>
                  <a:lnTo>
                    <a:pt x="2922" y="4976"/>
                  </a:lnTo>
                  <a:lnTo>
                    <a:pt x="2960" y="4960"/>
                  </a:lnTo>
                  <a:lnTo>
                    <a:pt x="2991" y="4947"/>
                  </a:lnTo>
                  <a:lnTo>
                    <a:pt x="3013" y="4940"/>
                  </a:lnTo>
                  <a:lnTo>
                    <a:pt x="3024" y="4938"/>
                  </a:lnTo>
                  <a:lnTo>
                    <a:pt x="3033" y="4937"/>
                  </a:lnTo>
                  <a:lnTo>
                    <a:pt x="3041" y="4935"/>
                  </a:lnTo>
                  <a:lnTo>
                    <a:pt x="3046" y="4935"/>
                  </a:lnTo>
                  <a:lnTo>
                    <a:pt x="3054" y="4935"/>
                  </a:lnTo>
                  <a:lnTo>
                    <a:pt x="3061" y="4935"/>
                  </a:lnTo>
                  <a:lnTo>
                    <a:pt x="3070" y="4934"/>
                  </a:lnTo>
                  <a:lnTo>
                    <a:pt x="3082" y="4931"/>
                  </a:lnTo>
                  <a:lnTo>
                    <a:pt x="3108" y="4925"/>
                  </a:lnTo>
                  <a:lnTo>
                    <a:pt x="3133" y="4916"/>
                  </a:lnTo>
                  <a:lnTo>
                    <a:pt x="3146" y="4913"/>
                  </a:lnTo>
                  <a:lnTo>
                    <a:pt x="3157" y="4907"/>
                  </a:lnTo>
                  <a:lnTo>
                    <a:pt x="3169" y="4901"/>
                  </a:lnTo>
                  <a:lnTo>
                    <a:pt x="3181" y="4894"/>
                  </a:lnTo>
                  <a:lnTo>
                    <a:pt x="3191" y="4887"/>
                  </a:lnTo>
                  <a:lnTo>
                    <a:pt x="3201" y="4881"/>
                  </a:lnTo>
                  <a:lnTo>
                    <a:pt x="3211" y="4876"/>
                  </a:lnTo>
                  <a:lnTo>
                    <a:pt x="3219" y="4872"/>
                  </a:lnTo>
                  <a:lnTo>
                    <a:pt x="3227" y="4870"/>
                  </a:lnTo>
                  <a:lnTo>
                    <a:pt x="3235" y="4870"/>
                  </a:lnTo>
                  <a:lnTo>
                    <a:pt x="3243" y="4870"/>
                  </a:lnTo>
                  <a:lnTo>
                    <a:pt x="3250" y="4874"/>
                  </a:lnTo>
                  <a:lnTo>
                    <a:pt x="3262" y="4881"/>
                  </a:lnTo>
                  <a:lnTo>
                    <a:pt x="3270" y="4886"/>
                  </a:lnTo>
                  <a:lnTo>
                    <a:pt x="3275" y="4888"/>
                  </a:lnTo>
                  <a:lnTo>
                    <a:pt x="3282" y="4890"/>
                  </a:lnTo>
                  <a:lnTo>
                    <a:pt x="3289" y="4892"/>
                  </a:lnTo>
                  <a:lnTo>
                    <a:pt x="3300" y="4892"/>
                  </a:lnTo>
                  <a:lnTo>
                    <a:pt x="3327" y="4890"/>
                  </a:lnTo>
                  <a:lnTo>
                    <a:pt x="3356" y="4890"/>
                  </a:lnTo>
                  <a:lnTo>
                    <a:pt x="3370" y="4890"/>
                  </a:lnTo>
                  <a:lnTo>
                    <a:pt x="3384" y="4889"/>
                  </a:lnTo>
                  <a:lnTo>
                    <a:pt x="3397" y="4887"/>
                  </a:lnTo>
                  <a:lnTo>
                    <a:pt x="3409" y="4883"/>
                  </a:lnTo>
                  <a:lnTo>
                    <a:pt x="3421" y="4880"/>
                  </a:lnTo>
                  <a:lnTo>
                    <a:pt x="3430" y="4877"/>
                  </a:lnTo>
                  <a:lnTo>
                    <a:pt x="3441" y="4876"/>
                  </a:lnTo>
                  <a:lnTo>
                    <a:pt x="3451" y="4875"/>
                  </a:lnTo>
                  <a:lnTo>
                    <a:pt x="3460" y="4874"/>
                  </a:lnTo>
                  <a:lnTo>
                    <a:pt x="3470" y="4874"/>
                  </a:lnTo>
                  <a:lnTo>
                    <a:pt x="3479" y="4875"/>
                  </a:lnTo>
                  <a:lnTo>
                    <a:pt x="3490" y="4876"/>
                  </a:lnTo>
                  <a:lnTo>
                    <a:pt x="3511" y="4880"/>
                  </a:lnTo>
                  <a:lnTo>
                    <a:pt x="3534" y="4883"/>
                  </a:lnTo>
                  <a:lnTo>
                    <a:pt x="3556" y="4886"/>
                  </a:lnTo>
                  <a:lnTo>
                    <a:pt x="3578" y="4890"/>
                  </a:lnTo>
                  <a:lnTo>
                    <a:pt x="3598" y="4894"/>
                  </a:lnTo>
                  <a:lnTo>
                    <a:pt x="3616" y="4897"/>
                  </a:lnTo>
                  <a:lnTo>
                    <a:pt x="3624" y="4899"/>
                  </a:lnTo>
                  <a:lnTo>
                    <a:pt x="3633" y="4899"/>
                  </a:lnTo>
                  <a:lnTo>
                    <a:pt x="3642" y="4899"/>
                  </a:lnTo>
                  <a:lnTo>
                    <a:pt x="3652" y="4897"/>
                  </a:lnTo>
                  <a:lnTo>
                    <a:pt x="3662" y="4896"/>
                  </a:lnTo>
                  <a:lnTo>
                    <a:pt x="3672" y="4893"/>
                  </a:lnTo>
                  <a:lnTo>
                    <a:pt x="3681" y="4889"/>
                  </a:lnTo>
                  <a:lnTo>
                    <a:pt x="3690" y="4886"/>
                  </a:lnTo>
                  <a:lnTo>
                    <a:pt x="3698" y="4881"/>
                  </a:lnTo>
                  <a:lnTo>
                    <a:pt x="3706" y="4877"/>
                  </a:lnTo>
                  <a:lnTo>
                    <a:pt x="3715" y="4875"/>
                  </a:lnTo>
                  <a:lnTo>
                    <a:pt x="3724" y="4874"/>
                  </a:lnTo>
                  <a:lnTo>
                    <a:pt x="3737" y="4875"/>
                  </a:lnTo>
                  <a:lnTo>
                    <a:pt x="3750" y="4877"/>
                  </a:lnTo>
                  <a:lnTo>
                    <a:pt x="3764" y="4878"/>
                  </a:lnTo>
                  <a:lnTo>
                    <a:pt x="3778" y="4880"/>
                  </a:lnTo>
                  <a:lnTo>
                    <a:pt x="3789" y="4881"/>
                  </a:lnTo>
                  <a:lnTo>
                    <a:pt x="3801" y="4883"/>
                  </a:lnTo>
                  <a:lnTo>
                    <a:pt x="3818" y="4887"/>
                  </a:lnTo>
                  <a:lnTo>
                    <a:pt x="3836" y="4888"/>
                  </a:lnTo>
                  <a:lnTo>
                    <a:pt x="3844" y="4888"/>
                  </a:lnTo>
                  <a:lnTo>
                    <a:pt x="3852" y="4886"/>
                  </a:lnTo>
                  <a:lnTo>
                    <a:pt x="3860" y="4883"/>
                  </a:lnTo>
                  <a:lnTo>
                    <a:pt x="3867" y="4880"/>
                  </a:lnTo>
                  <a:lnTo>
                    <a:pt x="3882" y="4868"/>
                  </a:lnTo>
                  <a:lnTo>
                    <a:pt x="3900" y="4852"/>
                  </a:lnTo>
                  <a:lnTo>
                    <a:pt x="3920" y="4836"/>
                  </a:lnTo>
                  <a:lnTo>
                    <a:pt x="3940" y="4821"/>
                  </a:lnTo>
                  <a:lnTo>
                    <a:pt x="3958" y="4811"/>
                  </a:lnTo>
                  <a:lnTo>
                    <a:pt x="3976" y="4802"/>
                  </a:lnTo>
                  <a:lnTo>
                    <a:pt x="3984" y="4800"/>
                  </a:lnTo>
                  <a:lnTo>
                    <a:pt x="3995" y="4798"/>
                  </a:lnTo>
                  <a:lnTo>
                    <a:pt x="4006" y="4798"/>
                  </a:lnTo>
                  <a:lnTo>
                    <a:pt x="4018" y="4798"/>
                  </a:lnTo>
                  <a:lnTo>
                    <a:pt x="4031" y="4796"/>
                  </a:lnTo>
                  <a:lnTo>
                    <a:pt x="4043" y="4795"/>
                  </a:lnTo>
                  <a:lnTo>
                    <a:pt x="4053" y="4792"/>
                  </a:lnTo>
                  <a:lnTo>
                    <a:pt x="4063" y="4788"/>
                  </a:lnTo>
                  <a:lnTo>
                    <a:pt x="4071" y="4783"/>
                  </a:lnTo>
                  <a:lnTo>
                    <a:pt x="4079" y="4777"/>
                  </a:lnTo>
                  <a:lnTo>
                    <a:pt x="4085" y="4773"/>
                  </a:lnTo>
                  <a:lnTo>
                    <a:pt x="4091" y="4767"/>
                  </a:lnTo>
                  <a:lnTo>
                    <a:pt x="4097" y="4763"/>
                  </a:lnTo>
                  <a:lnTo>
                    <a:pt x="4103" y="4760"/>
                  </a:lnTo>
                  <a:lnTo>
                    <a:pt x="4110" y="4756"/>
                  </a:lnTo>
                  <a:lnTo>
                    <a:pt x="4118" y="4754"/>
                  </a:lnTo>
                  <a:lnTo>
                    <a:pt x="4132" y="4748"/>
                  </a:lnTo>
                  <a:lnTo>
                    <a:pt x="4148" y="4739"/>
                  </a:lnTo>
                  <a:lnTo>
                    <a:pt x="4156" y="4735"/>
                  </a:lnTo>
                  <a:lnTo>
                    <a:pt x="4160" y="4729"/>
                  </a:lnTo>
                  <a:lnTo>
                    <a:pt x="4165" y="4722"/>
                  </a:lnTo>
                  <a:lnTo>
                    <a:pt x="4170" y="4716"/>
                  </a:lnTo>
                  <a:lnTo>
                    <a:pt x="4173" y="4708"/>
                  </a:lnTo>
                  <a:lnTo>
                    <a:pt x="4177" y="4703"/>
                  </a:lnTo>
                  <a:lnTo>
                    <a:pt x="4181" y="4695"/>
                  </a:lnTo>
                  <a:lnTo>
                    <a:pt x="4186" y="4689"/>
                  </a:lnTo>
                  <a:lnTo>
                    <a:pt x="4198" y="4679"/>
                  </a:lnTo>
                  <a:lnTo>
                    <a:pt x="4210" y="4667"/>
                  </a:lnTo>
                  <a:lnTo>
                    <a:pt x="4221" y="4654"/>
                  </a:lnTo>
                  <a:lnTo>
                    <a:pt x="4230" y="4641"/>
                  </a:lnTo>
                  <a:lnTo>
                    <a:pt x="4244" y="4622"/>
                  </a:lnTo>
                  <a:lnTo>
                    <a:pt x="4261" y="4599"/>
                  </a:lnTo>
                  <a:lnTo>
                    <a:pt x="4278" y="4578"/>
                  </a:lnTo>
                  <a:lnTo>
                    <a:pt x="4289" y="4562"/>
                  </a:lnTo>
                  <a:lnTo>
                    <a:pt x="4299" y="4548"/>
                  </a:lnTo>
                  <a:lnTo>
                    <a:pt x="4316" y="4527"/>
                  </a:lnTo>
                  <a:lnTo>
                    <a:pt x="4324" y="4515"/>
                  </a:lnTo>
                  <a:lnTo>
                    <a:pt x="4335" y="4505"/>
                  </a:lnTo>
                  <a:lnTo>
                    <a:pt x="4345" y="4497"/>
                  </a:lnTo>
                  <a:lnTo>
                    <a:pt x="4353" y="4491"/>
                  </a:lnTo>
                  <a:lnTo>
                    <a:pt x="4372" y="4484"/>
                  </a:lnTo>
                  <a:lnTo>
                    <a:pt x="4391" y="4477"/>
                  </a:lnTo>
                  <a:lnTo>
                    <a:pt x="4400" y="4473"/>
                  </a:lnTo>
                  <a:lnTo>
                    <a:pt x="4410" y="4468"/>
                  </a:lnTo>
                  <a:lnTo>
                    <a:pt x="4418" y="4464"/>
                  </a:lnTo>
                  <a:lnTo>
                    <a:pt x="4427" y="4458"/>
                  </a:lnTo>
                  <a:lnTo>
                    <a:pt x="4438" y="4447"/>
                  </a:lnTo>
                  <a:lnTo>
                    <a:pt x="4450" y="4437"/>
                  </a:lnTo>
                  <a:lnTo>
                    <a:pt x="4456" y="4434"/>
                  </a:lnTo>
                  <a:lnTo>
                    <a:pt x="4462" y="4430"/>
                  </a:lnTo>
                  <a:lnTo>
                    <a:pt x="4469" y="4429"/>
                  </a:lnTo>
                  <a:lnTo>
                    <a:pt x="4478" y="4428"/>
                  </a:lnTo>
                  <a:lnTo>
                    <a:pt x="4493" y="4427"/>
                  </a:lnTo>
                  <a:lnTo>
                    <a:pt x="4505" y="4426"/>
                  </a:lnTo>
                  <a:lnTo>
                    <a:pt x="4511" y="4424"/>
                  </a:lnTo>
                  <a:lnTo>
                    <a:pt x="4516" y="4421"/>
                  </a:lnTo>
                  <a:lnTo>
                    <a:pt x="4522" y="4417"/>
                  </a:lnTo>
                  <a:lnTo>
                    <a:pt x="4526" y="4410"/>
                  </a:lnTo>
                  <a:lnTo>
                    <a:pt x="4541" y="4396"/>
                  </a:lnTo>
                  <a:lnTo>
                    <a:pt x="4557" y="4379"/>
                  </a:lnTo>
                  <a:lnTo>
                    <a:pt x="4576" y="4363"/>
                  </a:lnTo>
                  <a:lnTo>
                    <a:pt x="4594" y="4347"/>
                  </a:lnTo>
                  <a:lnTo>
                    <a:pt x="4610" y="4335"/>
                  </a:lnTo>
                  <a:lnTo>
                    <a:pt x="4624" y="4327"/>
                  </a:lnTo>
                  <a:lnTo>
                    <a:pt x="4629" y="4322"/>
                  </a:lnTo>
                  <a:lnTo>
                    <a:pt x="4633" y="4316"/>
                  </a:lnTo>
                  <a:lnTo>
                    <a:pt x="4637" y="4309"/>
                  </a:lnTo>
                  <a:lnTo>
                    <a:pt x="4639" y="4300"/>
                  </a:lnTo>
                  <a:lnTo>
                    <a:pt x="4639" y="4289"/>
                  </a:lnTo>
                  <a:lnTo>
                    <a:pt x="4638" y="4279"/>
                  </a:lnTo>
                  <a:lnTo>
                    <a:pt x="4636" y="4271"/>
                  </a:lnTo>
                  <a:lnTo>
                    <a:pt x="4633" y="4264"/>
                  </a:lnTo>
                  <a:lnTo>
                    <a:pt x="4625" y="4251"/>
                  </a:lnTo>
                  <a:lnTo>
                    <a:pt x="4617" y="4240"/>
                  </a:lnTo>
                  <a:lnTo>
                    <a:pt x="4607" y="4228"/>
                  </a:lnTo>
                  <a:lnTo>
                    <a:pt x="4593" y="4214"/>
                  </a:lnTo>
                  <a:lnTo>
                    <a:pt x="4579" y="4200"/>
                  </a:lnTo>
                  <a:lnTo>
                    <a:pt x="4564" y="4189"/>
                  </a:lnTo>
                  <a:lnTo>
                    <a:pt x="4551" y="4180"/>
                  </a:lnTo>
                  <a:lnTo>
                    <a:pt x="4538" y="4168"/>
                  </a:lnTo>
                  <a:lnTo>
                    <a:pt x="4531" y="4161"/>
                  </a:lnTo>
                  <a:lnTo>
                    <a:pt x="4525" y="4152"/>
                  </a:lnTo>
                  <a:lnTo>
                    <a:pt x="4519" y="4144"/>
                  </a:lnTo>
                  <a:lnTo>
                    <a:pt x="4513" y="4133"/>
                  </a:lnTo>
                  <a:lnTo>
                    <a:pt x="4506" y="4114"/>
                  </a:lnTo>
                  <a:lnTo>
                    <a:pt x="4501" y="4099"/>
                  </a:lnTo>
                  <a:lnTo>
                    <a:pt x="4499" y="4093"/>
                  </a:lnTo>
                  <a:lnTo>
                    <a:pt x="4497" y="4087"/>
                  </a:lnTo>
                  <a:lnTo>
                    <a:pt x="4493" y="4081"/>
                  </a:lnTo>
                  <a:lnTo>
                    <a:pt x="4488" y="4076"/>
                  </a:lnTo>
                  <a:lnTo>
                    <a:pt x="4480" y="4070"/>
                  </a:lnTo>
                  <a:lnTo>
                    <a:pt x="4472" y="4062"/>
                  </a:lnTo>
                  <a:lnTo>
                    <a:pt x="4468" y="4052"/>
                  </a:lnTo>
                  <a:lnTo>
                    <a:pt x="4466" y="4042"/>
                  </a:lnTo>
                  <a:lnTo>
                    <a:pt x="4465" y="4031"/>
                  </a:lnTo>
                  <a:lnTo>
                    <a:pt x="4466" y="4020"/>
                  </a:lnTo>
                  <a:lnTo>
                    <a:pt x="4469" y="4010"/>
                  </a:lnTo>
                  <a:lnTo>
                    <a:pt x="4477" y="3995"/>
                  </a:lnTo>
                  <a:lnTo>
                    <a:pt x="4485" y="3979"/>
                  </a:lnTo>
                  <a:lnTo>
                    <a:pt x="4493" y="3960"/>
                  </a:lnTo>
                  <a:lnTo>
                    <a:pt x="4498" y="3947"/>
                  </a:lnTo>
                  <a:lnTo>
                    <a:pt x="4501" y="3932"/>
                  </a:lnTo>
                  <a:lnTo>
                    <a:pt x="4506" y="3918"/>
                  </a:lnTo>
                  <a:lnTo>
                    <a:pt x="4510" y="3904"/>
                  </a:lnTo>
                  <a:lnTo>
                    <a:pt x="4515" y="3888"/>
                  </a:lnTo>
                  <a:lnTo>
                    <a:pt x="4519" y="3872"/>
                  </a:lnTo>
                  <a:lnTo>
                    <a:pt x="4524" y="3856"/>
                  </a:lnTo>
                  <a:lnTo>
                    <a:pt x="4529" y="3840"/>
                  </a:lnTo>
                  <a:lnTo>
                    <a:pt x="4540" y="3815"/>
                  </a:lnTo>
                  <a:lnTo>
                    <a:pt x="4551" y="3792"/>
                  </a:lnTo>
                  <a:lnTo>
                    <a:pt x="4563" y="3771"/>
                  </a:lnTo>
                  <a:lnTo>
                    <a:pt x="4576" y="3754"/>
                  </a:lnTo>
                  <a:lnTo>
                    <a:pt x="4589" y="3746"/>
                  </a:lnTo>
                  <a:lnTo>
                    <a:pt x="4601" y="3739"/>
                  </a:lnTo>
                  <a:lnTo>
                    <a:pt x="4616" y="3727"/>
                  </a:lnTo>
                  <a:lnTo>
                    <a:pt x="4629" y="3720"/>
                  </a:lnTo>
                  <a:lnTo>
                    <a:pt x="4635" y="3717"/>
                  </a:lnTo>
                  <a:lnTo>
                    <a:pt x="4641" y="3716"/>
                  </a:lnTo>
                  <a:lnTo>
                    <a:pt x="4647" y="3716"/>
                  </a:lnTo>
                  <a:lnTo>
                    <a:pt x="4654" y="3716"/>
                  </a:lnTo>
                  <a:lnTo>
                    <a:pt x="4670" y="3718"/>
                  </a:lnTo>
                  <a:lnTo>
                    <a:pt x="4685" y="3721"/>
                  </a:lnTo>
                  <a:lnTo>
                    <a:pt x="4699" y="3722"/>
                  </a:lnTo>
                  <a:lnTo>
                    <a:pt x="4719" y="3723"/>
                  </a:lnTo>
                  <a:lnTo>
                    <a:pt x="4742" y="3722"/>
                  </a:lnTo>
                  <a:lnTo>
                    <a:pt x="4763" y="3723"/>
                  </a:lnTo>
                  <a:lnTo>
                    <a:pt x="4771" y="3724"/>
                  </a:lnTo>
                  <a:lnTo>
                    <a:pt x="4780" y="3725"/>
                  </a:lnTo>
                  <a:lnTo>
                    <a:pt x="4787" y="3729"/>
                  </a:lnTo>
                  <a:lnTo>
                    <a:pt x="4792" y="3734"/>
                  </a:lnTo>
                  <a:lnTo>
                    <a:pt x="4801" y="3748"/>
                  </a:lnTo>
                  <a:lnTo>
                    <a:pt x="4809" y="3764"/>
                  </a:lnTo>
                  <a:lnTo>
                    <a:pt x="4815" y="3772"/>
                  </a:lnTo>
                  <a:lnTo>
                    <a:pt x="4821" y="3780"/>
                  </a:lnTo>
                  <a:lnTo>
                    <a:pt x="4830" y="3787"/>
                  </a:lnTo>
                  <a:lnTo>
                    <a:pt x="4839" y="3793"/>
                  </a:lnTo>
                  <a:lnTo>
                    <a:pt x="4850" y="3798"/>
                  </a:lnTo>
                  <a:lnTo>
                    <a:pt x="4863" y="3804"/>
                  </a:lnTo>
                  <a:lnTo>
                    <a:pt x="4877" y="3809"/>
                  </a:lnTo>
                  <a:lnTo>
                    <a:pt x="4891" y="3815"/>
                  </a:lnTo>
                  <a:lnTo>
                    <a:pt x="4920" y="3823"/>
                  </a:lnTo>
                  <a:lnTo>
                    <a:pt x="4943" y="3827"/>
                  </a:lnTo>
                  <a:lnTo>
                    <a:pt x="4963" y="3830"/>
                  </a:lnTo>
                  <a:lnTo>
                    <a:pt x="4990" y="3835"/>
                  </a:lnTo>
                  <a:lnTo>
                    <a:pt x="5019" y="3838"/>
                  </a:lnTo>
                  <a:lnTo>
                    <a:pt x="5044" y="3841"/>
                  </a:lnTo>
                  <a:lnTo>
                    <a:pt x="5067" y="3842"/>
                  </a:lnTo>
                  <a:lnTo>
                    <a:pt x="5091" y="3846"/>
                  </a:lnTo>
                  <a:lnTo>
                    <a:pt x="5111" y="3848"/>
                  </a:lnTo>
                  <a:lnTo>
                    <a:pt x="5128" y="3849"/>
                  </a:lnTo>
                  <a:lnTo>
                    <a:pt x="5135" y="3849"/>
                  </a:lnTo>
                  <a:lnTo>
                    <a:pt x="5141" y="3849"/>
                  </a:lnTo>
                  <a:lnTo>
                    <a:pt x="5147" y="3847"/>
                  </a:lnTo>
                  <a:lnTo>
                    <a:pt x="5153" y="3844"/>
                  </a:lnTo>
                  <a:lnTo>
                    <a:pt x="5159" y="3841"/>
                  </a:lnTo>
                  <a:lnTo>
                    <a:pt x="5165" y="3837"/>
                  </a:lnTo>
                  <a:lnTo>
                    <a:pt x="5171" y="3831"/>
                  </a:lnTo>
                  <a:lnTo>
                    <a:pt x="5178" y="3824"/>
                  </a:lnTo>
                  <a:lnTo>
                    <a:pt x="5191" y="3809"/>
                  </a:lnTo>
                  <a:lnTo>
                    <a:pt x="5205" y="3794"/>
                  </a:lnTo>
                  <a:lnTo>
                    <a:pt x="5214" y="3788"/>
                  </a:lnTo>
                  <a:lnTo>
                    <a:pt x="5222" y="3783"/>
                  </a:lnTo>
                  <a:lnTo>
                    <a:pt x="5230" y="3778"/>
                  </a:lnTo>
                  <a:lnTo>
                    <a:pt x="5239" y="3773"/>
                  </a:lnTo>
                  <a:lnTo>
                    <a:pt x="5255" y="3767"/>
                  </a:lnTo>
                  <a:lnTo>
                    <a:pt x="5268" y="3760"/>
                  </a:lnTo>
                  <a:lnTo>
                    <a:pt x="5274" y="3756"/>
                  </a:lnTo>
                  <a:lnTo>
                    <a:pt x="5280" y="3752"/>
                  </a:lnTo>
                  <a:lnTo>
                    <a:pt x="5285" y="3746"/>
                  </a:lnTo>
                  <a:lnTo>
                    <a:pt x="5291" y="3739"/>
                  </a:lnTo>
                  <a:lnTo>
                    <a:pt x="5300" y="3725"/>
                  </a:lnTo>
                  <a:lnTo>
                    <a:pt x="5307" y="3716"/>
                  </a:lnTo>
                  <a:lnTo>
                    <a:pt x="5316" y="3708"/>
                  </a:lnTo>
                  <a:lnTo>
                    <a:pt x="5329" y="3696"/>
                  </a:lnTo>
                  <a:lnTo>
                    <a:pt x="5344" y="3682"/>
                  </a:lnTo>
                  <a:lnTo>
                    <a:pt x="5360" y="3666"/>
                  </a:lnTo>
                  <a:lnTo>
                    <a:pt x="5373" y="3651"/>
                  </a:lnTo>
                  <a:lnTo>
                    <a:pt x="5384" y="3636"/>
                  </a:lnTo>
                  <a:lnTo>
                    <a:pt x="5392" y="3623"/>
                  </a:lnTo>
                  <a:lnTo>
                    <a:pt x="5398" y="3609"/>
                  </a:lnTo>
                  <a:lnTo>
                    <a:pt x="5404" y="3595"/>
                  </a:lnTo>
                  <a:lnTo>
                    <a:pt x="5407" y="3580"/>
                  </a:lnTo>
                  <a:lnTo>
                    <a:pt x="5409" y="3573"/>
                  </a:lnTo>
                  <a:lnTo>
                    <a:pt x="5412" y="3567"/>
                  </a:lnTo>
                  <a:lnTo>
                    <a:pt x="5416" y="3561"/>
                  </a:lnTo>
                  <a:lnTo>
                    <a:pt x="5420" y="3557"/>
                  </a:lnTo>
                  <a:lnTo>
                    <a:pt x="5425" y="3552"/>
                  </a:lnTo>
                  <a:lnTo>
                    <a:pt x="5431" y="3548"/>
                  </a:lnTo>
                  <a:lnTo>
                    <a:pt x="5437" y="3545"/>
                  </a:lnTo>
                  <a:lnTo>
                    <a:pt x="5442" y="3542"/>
                  </a:lnTo>
                  <a:lnTo>
                    <a:pt x="5454" y="3539"/>
                  </a:lnTo>
                  <a:lnTo>
                    <a:pt x="5469" y="3538"/>
                  </a:lnTo>
                  <a:lnTo>
                    <a:pt x="5477" y="3538"/>
                  </a:lnTo>
                  <a:lnTo>
                    <a:pt x="5486" y="3539"/>
                  </a:lnTo>
                  <a:lnTo>
                    <a:pt x="5495" y="3540"/>
                  </a:lnTo>
                  <a:lnTo>
                    <a:pt x="5504" y="3544"/>
                  </a:lnTo>
                  <a:lnTo>
                    <a:pt x="5523" y="3548"/>
                  </a:lnTo>
                  <a:lnTo>
                    <a:pt x="5543" y="3552"/>
                  </a:lnTo>
                  <a:lnTo>
                    <a:pt x="5552" y="3553"/>
                  </a:lnTo>
                  <a:lnTo>
                    <a:pt x="5562" y="3554"/>
                  </a:lnTo>
                  <a:lnTo>
                    <a:pt x="5571" y="3554"/>
                  </a:lnTo>
                  <a:lnTo>
                    <a:pt x="5580" y="3553"/>
                  </a:lnTo>
                  <a:lnTo>
                    <a:pt x="5599" y="3548"/>
                  </a:lnTo>
                  <a:lnTo>
                    <a:pt x="5622" y="3544"/>
                  </a:lnTo>
                  <a:lnTo>
                    <a:pt x="5646" y="3538"/>
                  </a:lnTo>
                  <a:lnTo>
                    <a:pt x="5668" y="3534"/>
                  </a:lnTo>
                  <a:lnTo>
                    <a:pt x="5688" y="3532"/>
                  </a:lnTo>
                  <a:lnTo>
                    <a:pt x="5712" y="3526"/>
                  </a:lnTo>
                  <a:lnTo>
                    <a:pt x="5725" y="3521"/>
                  </a:lnTo>
                  <a:lnTo>
                    <a:pt x="5737" y="3514"/>
                  </a:lnTo>
                  <a:lnTo>
                    <a:pt x="5747" y="3507"/>
                  </a:lnTo>
                  <a:lnTo>
                    <a:pt x="5758" y="3496"/>
                  </a:lnTo>
                  <a:lnTo>
                    <a:pt x="5778" y="3475"/>
                  </a:lnTo>
                  <a:lnTo>
                    <a:pt x="5798" y="3452"/>
                  </a:lnTo>
                  <a:lnTo>
                    <a:pt x="5816" y="3433"/>
                  </a:lnTo>
                  <a:lnTo>
                    <a:pt x="5832" y="3418"/>
                  </a:lnTo>
                  <a:lnTo>
                    <a:pt x="5838" y="3413"/>
                  </a:lnTo>
                  <a:lnTo>
                    <a:pt x="5845" y="3408"/>
                  </a:lnTo>
                  <a:lnTo>
                    <a:pt x="5851" y="3405"/>
                  </a:lnTo>
                  <a:lnTo>
                    <a:pt x="5857" y="3402"/>
                  </a:lnTo>
                  <a:lnTo>
                    <a:pt x="5867" y="3401"/>
                  </a:lnTo>
                  <a:lnTo>
                    <a:pt x="5876" y="3401"/>
                  </a:lnTo>
                  <a:lnTo>
                    <a:pt x="5879" y="3400"/>
                  </a:lnTo>
                  <a:lnTo>
                    <a:pt x="5883" y="3399"/>
                  </a:lnTo>
                  <a:lnTo>
                    <a:pt x="5888" y="3395"/>
                  </a:lnTo>
                  <a:lnTo>
                    <a:pt x="5894" y="3392"/>
                  </a:lnTo>
                  <a:lnTo>
                    <a:pt x="5898" y="3386"/>
                  </a:lnTo>
                  <a:lnTo>
                    <a:pt x="5904" y="3380"/>
                  </a:lnTo>
                  <a:lnTo>
                    <a:pt x="5909" y="3371"/>
                  </a:lnTo>
                  <a:lnTo>
                    <a:pt x="5914" y="3364"/>
                  </a:lnTo>
                  <a:lnTo>
                    <a:pt x="5916" y="3356"/>
                  </a:lnTo>
                  <a:lnTo>
                    <a:pt x="5917" y="3349"/>
                  </a:lnTo>
                  <a:lnTo>
                    <a:pt x="5917" y="3343"/>
                  </a:lnTo>
                  <a:lnTo>
                    <a:pt x="5916" y="3337"/>
                  </a:lnTo>
                  <a:lnTo>
                    <a:pt x="5911" y="3324"/>
                  </a:lnTo>
                  <a:lnTo>
                    <a:pt x="5908" y="3308"/>
                  </a:lnTo>
                  <a:lnTo>
                    <a:pt x="5909" y="3299"/>
                  </a:lnTo>
                  <a:lnTo>
                    <a:pt x="5911" y="3286"/>
                  </a:lnTo>
                  <a:lnTo>
                    <a:pt x="5917" y="3273"/>
                  </a:lnTo>
                  <a:lnTo>
                    <a:pt x="5923" y="3257"/>
                  </a:lnTo>
                  <a:lnTo>
                    <a:pt x="5932" y="3242"/>
                  </a:lnTo>
                  <a:lnTo>
                    <a:pt x="5940" y="3227"/>
                  </a:lnTo>
                  <a:lnTo>
                    <a:pt x="5948" y="3213"/>
                  </a:lnTo>
                  <a:lnTo>
                    <a:pt x="5957" y="3201"/>
                  </a:lnTo>
                  <a:lnTo>
                    <a:pt x="5971" y="3179"/>
                  </a:lnTo>
                  <a:lnTo>
                    <a:pt x="5984" y="3157"/>
                  </a:lnTo>
                  <a:lnTo>
                    <a:pt x="5991" y="3148"/>
                  </a:lnTo>
                  <a:lnTo>
                    <a:pt x="5998" y="3138"/>
                  </a:lnTo>
                  <a:lnTo>
                    <a:pt x="6006" y="3130"/>
                  </a:lnTo>
                  <a:lnTo>
                    <a:pt x="6015" y="3123"/>
                  </a:lnTo>
                  <a:lnTo>
                    <a:pt x="6035" y="3112"/>
                  </a:lnTo>
                  <a:lnTo>
                    <a:pt x="6055" y="3103"/>
                  </a:lnTo>
                  <a:lnTo>
                    <a:pt x="6066" y="3099"/>
                  </a:lnTo>
                  <a:lnTo>
                    <a:pt x="6075" y="3097"/>
                  </a:lnTo>
                  <a:lnTo>
                    <a:pt x="6084" y="3094"/>
                  </a:lnTo>
                  <a:lnTo>
                    <a:pt x="6092" y="3093"/>
                  </a:lnTo>
                  <a:lnTo>
                    <a:pt x="6110" y="3093"/>
                  </a:lnTo>
                  <a:lnTo>
                    <a:pt x="6132" y="3092"/>
                  </a:lnTo>
                  <a:lnTo>
                    <a:pt x="6155" y="3092"/>
                  </a:lnTo>
                  <a:lnTo>
                    <a:pt x="6173" y="3091"/>
                  </a:lnTo>
                  <a:lnTo>
                    <a:pt x="6188" y="3091"/>
                  </a:lnTo>
                  <a:lnTo>
                    <a:pt x="6205" y="3088"/>
                  </a:lnTo>
                  <a:lnTo>
                    <a:pt x="6213" y="3086"/>
                  </a:lnTo>
                  <a:lnTo>
                    <a:pt x="6220" y="3082"/>
                  </a:lnTo>
                  <a:lnTo>
                    <a:pt x="6226" y="3078"/>
                  </a:lnTo>
                  <a:lnTo>
                    <a:pt x="6231" y="3071"/>
                  </a:lnTo>
                  <a:lnTo>
                    <a:pt x="6233" y="3063"/>
                  </a:lnTo>
                  <a:lnTo>
                    <a:pt x="6236" y="3054"/>
                  </a:lnTo>
                  <a:lnTo>
                    <a:pt x="6237" y="3043"/>
                  </a:lnTo>
                  <a:lnTo>
                    <a:pt x="6238" y="3034"/>
                  </a:lnTo>
                  <a:lnTo>
                    <a:pt x="6239" y="3023"/>
                  </a:lnTo>
                  <a:lnTo>
                    <a:pt x="6242" y="3014"/>
                  </a:lnTo>
                  <a:lnTo>
                    <a:pt x="6244" y="3004"/>
                  </a:lnTo>
                  <a:lnTo>
                    <a:pt x="6248" y="2997"/>
                  </a:lnTo>
                  <a:lnTo>
                    <a:pt x="6253" y="2991"/>
                  </a:lnTo>
                  <a:lnTo>
                    <a:pt x="6258" y="2986"/>
                  </a:lnTo>
                  <a:lnTo>
                    <a:pt x="6264" y="2984"/>
                  </a:lnTo>
                  <a:lnTo>
                    <a:pt x="6270" y="2981"/>
                  </a:lnTo>
                  <a:lnTo>
                    <a:pt x="6282" y="2979"/>
                  </a:lnTo>
                  <a:lnTo>
                    <a:pt x="6292" y="2977"/>
                  </a:lnTo>
                  <a:lnTo>
                    <a:pt x="6295" y="2975"/>
                  </a:lnTo>
                  <a:lnTo>
                    <a:pt x="6298" y="2977"/>
                  </a:lnTo>
                  <a:lnTo>
                    <a:pt x="6301" y="2979"/>
                  </a:lnTo>
                  <a:lnTo>
                    <a:pt x="6304" y="2983"/>
                  </a:lnTo>
                  <a:lnTo>
                    <a:pt x="6310" y="2990"/>
                  </a:lnTo>
                  <a:lnTo>
                    <a:pt x="6317" y="2998"/>
                  </a:lnTo>
                  <a:lnTo>
                    <a:pt x="6321" y="3000"/>
                  </a:lnTo>
                  <a:lnTo>
                    <a:pt x="6329" y="3003"/>
                  </a:lnTo>
                  <a:lnTo>
                    <a:pt x="6336" y="3005"/>
                  </a:lnTo>
                  <a:lnTo>
                    <a:pt x="6343" y="3006"/>
                  </a:lnTo>
                  <a:lnTo>
                    <a:pt x="6351" y="3008"/>
                  </a:lnTo>
                  <a:lnTo>
                    <a:pt x="6358" y="3005"/>
                  </a:lnTo>
                  <a:lnTo>
                    <a:pt x="6365" y="3003"/>
                  </a:lnTo>
                  <a:lnTo>
                    <a:pt x="6371" y="2997"/>
                  </a:lnTo>
                  <a:lnTo>
                    <a:pt x="6380" y="2986"/>
                  </a:lnTo>
                  <a:lnTo>
                    <a:pt x="6387" y="2977"/>
                  </a:lnTo>
                  <a:lnTo>
                    <a:pt x="6395" y="2967"/>
                  </a:lnTo>
                  <a:lnTo>
                    <a:pt x="6408" y="2956"/>
                  </a:lnTo>
                  <a:lnTo>
                    <a:pt x="6428" y="2943"/>
                  </a:lnTo>
                  <a:lnTo>
                    <a:pt x="6453" y="2930"/>
                  </a:lnTo>
                  <a:lnTo>
                    <a:pt x="6478" y="2917"/>
                  </a:lnTo>
                  <a:lnTo>
                    <a:pt x="6497" y="2910"/>
                  </a:lnTo>
                  <a:lnTo>
                    <a:pt x="6510" y="2907"/>
                  </a:lnTo>
                  <a:lnTo>
                    <a:pt x="6522" y="2904"/>
                  </a:lnTo>
                  <a:lnTo>
                    <a:pt x="6535" y="2904"/>
                  </a:lnTo>
                  <a:lnTo>
                    <a:pt x="6550" y="2907"/>
                  </a:lnTo>
                  <a:lnTo>
                    <a:pt x="6565" y="2909"/>
                  </a:lnTo>
                  <a:lnTo>
                    <a:pt x="6577" y="2909"/>
                  </a:lnTo>
                  <a:lnTo>
                    <a:pt x="6588" y="2909"/>
                  </a:lnTo>
                  <a:lnTo>
                    <a:pt x="6597" y="2908"/>
                  </a:lnTo>
                  <a:lnTo>
                    <a:pt x="6604" y="2908"/>
                  </a:lnTo>
                  <a:lnTo>
                    <a:pt x="6610" y="2907"/>
                  </a:lnTo>
                  <a:lnTo>
                    <a:pt x="6616" y="2905"/>
                  </a:lnTo>
                  <a:lnTo>
                    <a:pt x="6623" y="2902"/>
                  </a:lnTo>
                  <a:lnTo>
                    <a:pt x="6629" y="2893"/>
                  </a:lnTo>
                  <a:lnTo>
                    <a:pt x="6635" y="2883"/>
                  </a:lnTo>
                  <a:lnTo>
                    <a:pt x="6639" y="2877"/>
                  </a:lnTo>
                  <a:lnTo>
                    <a:pt x="6644" y="2872"/>
                  </a:lnTo>
                  <a:lnTo>
                    <a:pt x="6650" y="2869"/>
                  </a:lnTo>
                  <a:lnTo>
                    <a:pt x="6657" y="2865"/>
                  </a:lnTo>
                  <a:lnTo>
                    <a:pt x="6664" y="2864"/>
                  </a:lnTo>
                  <a:lnTo>
                    <a:pt x="6671" y="2864"/>
                  </a:lnTo>
                  <a:lnTo>
                    <a:pt x="6678" y="2865"/>
                  </a:lnTo>
                  <a:lnTo>
                    <a:pt x="6684" y="2866"/>
                  </a:lnTo>
                  <a:lnTo>
                    <a:pt x="6694" y="2870"/>
                  </a:lnTo>
                  <a:lnTo>
                    <a:pt x="6699" y="2874"/>
                  </a:lnTo>
                  <a:lnTo>
                    <a:pt x="6714" y="2884"/>
                  </a:lnTo>
                  <a:lnTo>
                    <a:pt x="6734" y="2899"/>
                  </a:lnTo>
                  <a:lnTo>
                    <a:pt x="6743" y="2910"/>
                  </a:lnTo>
                  <a:lnTo>
                    <a:pt x="6753" y="2917"/>
                  </a:lnTo>
                  <a:lnTo>
                    <a:pt x="6757" y="2920"/>
                  </a:lnTo>
                  <a:lnTo>
                    <a:pt x="6761" y="2921"/>
                  </a:lnTo>
                  <a:lnTo>
                    <a:pt x="6766" y="2921"/>
                  </a:lnTo>
                  <a:lnTo>
                    <a:pt x="6770" y="2918"/>
                  </a:lnTo>
                  <a:lnTo>
                    <a:pt x="6778" y="2913"/>
                  </a:lnTo>
                  <a:lnTo>
                    <a:pt x="6785" y="2908"/>
                  </a:lnTo>
                  <a:lnTo>
                    <a:pt x="6795" y="2903"/>
                  </a:lnTo>
                  <a:lnTo>
                    <a:pt x="6808" y="2898"/>
                  </a:lnTo>
                  <a:lnTo>
                    <a:pt x="6811" y="2898"/>
                  </a:lnTo>
                  <a:lnTo>
                    <a:pt x="6815" y="2898"/>
                  </a:lnTo>
                  <a:lnTo>
                    <a:pt x="6817" y="2899"/>
                  </a:lnTo>
                  <a:lnTo>
                    <a:pt x="6821" y="2901"/>
                  </a:lnTo>
                  <a:lnTo>
                    <a:pt x="6827" y="2904"/>
                  </a:lnTo>
                  <a:lnTo>
                    <a:pt x="6833" y="2909"/>
                  </a:lnTo>
                  <a:lnTo>
                    <a:pt x="6837" y="2914"/>
                  </a:lnTo>
                  <a:lnTo>
                    <a:pt x="6845" y="2917"/>
                  </a:lnTo>
                  <a:lnTo>
                    <a:pt x="6848" y="2917"/>
                  </a:lnTo>
                  <a:lnTo>
                    <a:pt x="6852" y="2918"/>
                  </a:lnTo>
                  <a:lnTo>
                    <a:pt x="6855" y="2918"/>
                  </a:lnTo>
                  <a:lnTo>
                    <a:pt x="6860" y="2917"/>
                  </a:lnTo>
                  <a:lnTo>
                    <a:pt x="6866" y="2916"/>
                  </a:lnTo>
                  <a:lnTo>
                    <a:pt x="6871" y="2917"/>
                  </a:lnTo>
                  <a:lnTo>
                    <a:pt x="6874" y="2918"/>
                  </a:lnTo>
                  <a:lnTo>
                    <a:pt x="6878" y="2921"/>
                  </a:lnTo>
                  <a:lnTo>
                    <a:pt x="6884" y="2927"/>
                  </a:lnTo>
                  <a:lnTo>
                    <a:pt x="6888" y="2930"/>
                  </a:lnTo>
                  <a:lnTo>
                    <a:pt x="6896" y="2932"/>
                  </a:lnTo>
                  <a:lnTo>
                    <a:pt x="6900" y="2930"/>
                  </a:lnTo>
                  <a:lnTo>
                    <a:pt x="6903" y="2927"/>
                  </a:lnTo>
                  <a:lnTo>
                    <a:pt x="6905" y="2923"/>
                  </a:lnTo>
                  <a:lnTo>
                    <a:pt x="6908" y="2918"/>
                  </a:lnTo>
                  <a:lnTo>
                    <a:pt x="6911" y="2915"/>
                  </a:lnTo>
                  <a:lnTo>
                    <a:pt x="6916" y="2911"/>
                  </a:lnTo>
                  <a:lnTo>
                    <a:pt x="6924" y="2910"/>
                  </a:lnTo>
                  <a:lnTo>
                    <a:pt x="6928" y="2909"/>
                  </a:lnTo>
                  <a:lnTo>
                    <a:pt x="6931" y="2908"/>
                  </a:lnTo>
                  <a:lnTo>
                    <a:pt x="6934" y="2907"/>
                  </a:lnTo>
                  <a:lnTo>
                    <a:pt x="6935" y="2904"/>
                  </a:lnTo>
                  <a:lnTo>
                    <a:pt x="6937" y="2901"/>
                  </a:lnTo>
                  <a:lnTo>
                    <a:pt x="6938" y="2895"/>
                  </a:lnTo>
                  <a:lnTo>
                    <a:pt x="6940" y="2890"/>
                  </a:lnTo>
                  <a:lnTo>
                    <a:pt x="6942" y="2885"/>
                  </a:lnTo>
                  <a:lnTo>
                    <a:pt x="6943" y="2884"/>
                  </a:lnTo>
                  <a:lnTo>
                    <a:pt x="6947" y="2883"/>
                  </a:lnTo>
                  <a:lnTo>
                    <a:pt x="6950" y="2882"/>
                  </a:lnTo>
                  <a:lnTo>
                    <a:pt x="6955" y="2882"/>
                  </a:lnTo>
                  <a:lnTo>
                    <a:pt x="6960" y="2882"/>
                  </a:lnTo>
                  <a:lnTo>
                    <a:pt x="6963" y="2880"/>
                  </a:lnTo>
                  <a:lnTo>
                    <a:pt x="6967" y="2878"/>
                  </a:lnTo>
                  <a:lnTo>
                    <a:pt x="6971" y="2876"/>
                  </a:lnTo>
                  <a:lnTo>
                    <a:pt x="6975" y="2871"/>
                  </a:lnTo>
                  <a:lnTo>
                    <a:pt x="6978" y="2863"/>
                  </a:lnTo>
                  <a:lnTo>
                    <a:pt x="6979" y="2854"/>
                  </a:lnTo>
                  <a:lnTo>
                    <a:pt x="6980" y="2845"/>
                  </a:lnTo>
                  <a:lnTo>
                    <a:pt x="6980" y="2835"/>
                  </a:lnTo>
                  <a:lnTo>
                    <a:pt x="6979" y="2826"/>
                  </a:lnTo>
                  <a:lnTo>
                    <a:pt x="6979" y="2816"/>
                  </a:lnTo>
                  <a:lnTo>
                    <a:pt x="6978" y="2808"/>
                  </a:lnTo>
                  <a:lnTo>
                    <a:pt x="6975" y="2800"/>
                  </a:lnTo>
                  <a:lnTo>
                    <a:pt x="6973" y="2792"/>
                  </a:lnTo>
                  <a:lnTo>
                    <a:pt x="6971" y="2787"/>
                  </a:lnTo>
                  <a:lnTo>
                    <a:pt x="6967" y="2781"/>
                  </a:lnTo>
                  <a:lnTo>
                    <a:pt x="6962" y="2775"/>
                  </a:lnTo>
                  <a:lnTo>
                    <a:pt x="6957" y="2770"/>
                  </a:lnTo>
                  <a:lnTo>
                    <a:pt x="6949" y="2759"/>
                  </a:lnTo>
                  <a:lnTo>
                    <a:pt x="6942" y="2747"/>
                  </a:lnTo>
                  <a:lnTo>
                    <a:pt x="6936" y="2735"/>
                  </a:lnTo>
                  <a:lnTo>
                    <a:pt x="6931" y="2722"/>
                  </a:lnTo>
                  <a:lnTo>
                    <a:pt x="6928" y="2710"/>
                  </a:lnTo>
                  <a:lnTo>
                    <a:pt x="6924" y="2699"/>
                  </a:lnTo>
                  <a:lnTo>
                    <a:pt x="6921" y="2693"/>
                  </a:lnTo>
                  <a:lnTo>
                    <a:pt x="6917" y="2685"/>
                  </a:lnTo>
                  <a:lnTo>
                    <a:pt x="6911" y="2680"/>
                  </a:lnTo>
                  <a:lnTo>
                    <a:pt x="6905" y="2672"/>
                  </a:lnTo>
                  <a:lnTo>
                    <a:pt x="6897" y="2665"/>
                  </a:lnTo>
                  <a:lnTo>
                    <a:pt x="6890" y="2661"/>
                  </a:lnTo>
                  <a:lnTo>
                    <a:pt x="6881" y="2656"/>
                  </a:lnTo>
                  <a:lnTo>
                    <a:pt x="6874" y="2652"/>
                  </a:lnTo>
                  <a:lnTo>
                    <a:pt x="6867" y="2650"/>
                  </a:lnTo>
                  <a:lnTo>
                    <a:pt x="6861" y="2646"/>
                  </a:lnTo>
                  <a:lnTo>
                    <a:pt x="6856" y="2643"/>
                  </a:lnTo>
                  <a:lnTo>
                    <a:pt x="6852" y="2638"/>
                  </a:lnTo>
                  <a:lnTo>
                    <a:pt x="6843" y="2627"/>
                  </a:lnTo>
                  <a:lnTo>
                    <a:pt x="6831" y="2615"/>
                  </a:lnTo>
                  <a:lnTo>
                    <a:pt x="6818" y="2603"/>
                  </a:lnTo>
                  <a:lnTo>
                    <a:pt x="6806" y="2594"/>
                  </a:lnTo>
                  <a:lnTo>
                    <a:pt x="6796" y="2588"/>
                  </a:lnTo>
                  <a:lnTo>
                    <a:pt x="6786" y="2583"/>
                  </a:lnTo>
                  <a:lnTo>
                    <a:pt x="6784" y="2580"/>
                  </a:lnTo>
                  <a:lnTo>
                    <a:pt x="6780" y="2577"/>
                  </a:lnTo>
                  <a:lnTo>
                    <a:pt x="6779" y="2573"/>
                  </a:lnTo>
                  <a:lnTo>
                    <a:pt x="6778" y="2568"/>
                  </a:lnTo>
                  <a:lnTo>
                    <a:pt x="6777" y="2564"/>
                  </a:lnTo>
                  <a:lnTo>
                    <a:pt x="6776" y="2561"/>
                  </a:lnTo>
                  <a:lnTo>
                    <a:pt x="6773" y="2557"/>
                  </a:lnTo>
                  <a:lnTo>
                    <a:pt x="6770" y="2555"/>
                  </a:lnTo>
                  <a:lnTo>
                    <a:pt x="6764" y="2552"/>
                  </a:lnTo>
                  <a:lnTo>
                    <a:pt x="6755" y="2548"/>
                  </a:lnTo>
                  <a:lnTo>
                    <a:pt x="6746" y="2544"/>
                  </a:lnTo>
                  <a:lnTo>
                    <a:pt x="6736" y="2539"/>
                  </a:lnTo>
                  <a:lnTo>
                    <a:pt x="6732" y="2535"/>
                  </a:lnTo>
                  <a:lnTo>
                    <a:pt x="6727" y="2529"/>
                  </a:lnTo>
                  <a:lnTo>
                    <a:pt x="6722" y="2521"/>
                  </a:lnTo>
                  <a:lnTo>
                    <a:pt x="6719" y="2512"/>
                  </a:lnTo>
                  <a:lnTo>
                    <a:pt x="6715" y="2502"/>
                  </a:lnTo>
                  <a:lnTo>
                    <a:pt x="6710" y="2494"/>
                  </a:lnTo>
                  <a:lnTo>
                    <a:pt x="6705" y="2488"/>
                  </a:lnTo>
                  <a:lnTo>
                    <a:pt x="6701" y="2483"/>
                  </a:lnTo>
                  <a:lnTo>
                    <a:pt x="6695" y="2479"/>
                  </a:lnTo>
                  <a:lnTo>
                    <a:pt x="6689" y="2476"/>
                  </a:lnTo>
                  <a:lnTo>
                    <a:pt x="6683" y="2473"/>
                  </a:lnTo>
                  <a:lnTo>
                    <a:pt x="6676" y="2470"/>
                  </a:lnTo>
                  <a:lnTo>
                    <a:pt x="6660" y="2464"/>
                  </a:lnTo>
                  <a:lnTo>
                    <a:pt x="6645" y="2460"/>
                  </a:lnTo>
                  <a:lnTo>
                    <a:pt x="6632" y="2455"/>
                  </a:lnTo>
                  <a:lnTo>
                    <a:pt x="6621" y="2451"/>
                  </a:lnTo>
                  <a:lnTo>
                    <a:pt x="6612" y="2450"/>
                  </a:lnTo>
                  <a:lnTo>
                    <a:pt x="6602" y="2448"/>
                  </a:lnTo>
                  <a:lnTo>
                    <a:pt x="6597" y="2445"/>
                  </a:lnTo>
                  <a:lnTo>
                    <a:pt x="6591" y="2442"/>
                  </a:lnTo>
                  <a:lnTo>
                    <a:pt x="6588" y="2437"/>
                  </a:lnTo>
                  <a:lnTo>
                    <a:pt x="6583" y="2431"/>
                  </a:lnTo>
                  <a:lnTo>
                    <a:pt x="6572" y="2414"/>
                  </a:lnTo>
                  <a:lnTo>
                    <a:pt x="6558" y="2395"/>
                  </a:lnTo>
                  <a:lnTo>
                    <a:pt x="6544" y="2376"/>
                  </a:lnTo>
                  <a:lnTo>
                    <a:pt x="6534" y="2365"/>
                  </a:lnTo>
                  <a:lnTo>
                    <a:pt x="6529" y="2361"/>
                  </a:lnTo>
                  <a:lnTo>
                    <a:pt x="6525" y="2357"/>
                  </a:lnTo>
                  <a:lnTo>
                    <a:pt x="6520" y="2356"/>
                  </a:lnTo>
                  <a:lnTo>
                    <a:pt x="6514" y="2354"/>
                  </a:lnTo>
                  <a:lnTo>
                    <a:pt x="6501" y="2351"/>
                  </a:lnTo>
                  <a:lnTo>
                    <a:pt x="6484" y="2351"/>
                  </a:lnTo>
                  <a:lnTo>
                    <a:pt x="6477" y="2350"/>
                  </a:lnTo>
                  <a:lnTo>
                    <a:pt x="6468" y="2349"/>
                  </a:lnTo>
                  <a:lnTo>
                    <a:pt x="6458" y="2350"/>
                  </a:lnTo>
                  <a:lnTo>
                    <a:pt x="6447" y="2350"/>
                  </a:lnTo>
                  <a:lnTo>
                    <a:pt x="6436" y="2348"/>
                  </a:lnTo>
                  <a:lnTo>
                    <a:pt x="6423" y="2347"/>
                  </a:lnTo>
                  <a:lnTo>
                    <a:pt x="6412" y="2349"/>
                  </a:lnTo>
                  <a:lnTo>
                    <a:pt x="6402" y="2351"/>
                  </a:lnTo>
                  <a:lnTo>
                    <a:pt x="6387" y="2353"/>
                  </a:lnTo>
                  <a:lnTo>
                    <a:pt x="6370" y="2354"/>
                  </a:lnTo>
                  <a:lnTo>
                    <a:pt x="6355" y="2355"/>
                  </a:lnTo>
                  <a:lnTo>
                    <a:pt x="6344" y="2356"/>
                  </a:lnTo>
                  <a:lnTo>
                    <a:pt x="6336" y="2359"/>
                  </a:lnTo>
                  <a:lnTo>
                    <a:pt x="6327" y="2361"/>
                  </a:lnTo>
                  <a:lnTo>
                    <a:pt x="6321" y="2363"/>
                  </a:lnTo>
                  <a:lnTo>
                    <a:pt x="6316" y="2367"/>
                  </a:lnTo>
                  <a:lnTo>
                    <a:pt x="6305" y="2376"/>
                  </a:lnTo>
                  <a:lnTo>
                    <a:pt x="6295" y="2387"/>
                  </a:lnTo>
                  <a:lnTo>
                    <a:pt x="6283" y="2404"/>
                  </a:lnTo>
                  <a:lnTo>
                    <a:pt x="6268" y="2426"/>
                  </a:lnTo>
                  <a:lnTo>
                    <a:pt x="6254" y="2449"/>
                  </a:lnTo>
                  <a:lnTo>
                    <a:pt x="6241" y="2467"/>
                  </a:lnTo>
                  <a:lnTo>
                    <a:pt x="6229" y="2482"/>
                  </a:lnTo>
                  <a:lnTo>
                    <a:pt x="6217" y="2499"/>
                  </a:lnTo>
                  <a:lnTo>
                    <a:pt x="6205" y="2513"/>
                  </a:lnTo>
                  <a:lnTo>
                    <a:pt x="6197" y="2523"/>
                  </a:lnTo>
                  <a:lnTo>
                    <a:pt x="6193" y="2525"/>
                  </a:lnTo>
                  <a:lnTo>
                    <a:pt x="6190" y="2525"/>
                  </a:lnTo>
                  <a:lnTo>
                    <a:pt x="6185" y="2525"/>
                  </a:lnTo>
                  <a:lnTo>
                    <a:pt x="6180" y="2524"/>
                  </a:lnTo>
                  <a:lnTo>
                    <a:pt x="6170" y="2518"/>
                  </a:lnTo>
                  <a:lnTo>
                    <a:pt x="6162" y="2510"/>
                  </a:lnTo>
                  <a:lnTo>
                    <a:pt x="6148" y="2498"/>
                  </a:lnTo>
                  <a:lnTo>
                    <a:pt x="6125" y="2480"/>
                  </a:lnTo>
                  <a:lnTo>
                    <a:pt x="6100" y="2461"/>
                  </a:lnTo>
                  <a:lnTo>
                    <a:pt x="6078" y="2447"/>
                  </a:lnTo>
                  <a:lnTo>
                    <a:pt x="6067" y="2441"/>
                  </a:lnTo>
                  <a:lnTo>
                    <a:pt x="6055" y="2437"/>
                  </a:lnTo>
                  <a:lnTo>
                    <a:pt x="6042" y="2434"/>
                  </a:lnTo>
                  <a:lnTo>
                    <a:pt x="6028" y="2432"/>
                  </a:lnTo>
                  <a:lnTo>
                    <a:pt x="6014" y="2432"/>
                  </a:lnTo>
                  <a:lnTo>
                    <a:pt x="6001" y="2434"/>
                  </a:lnTo>
                  <a:lnTo>
                    <a:pt x="5986" y="2436"/>
                  </a:lnTo>
                  <a:lnTo>
                    <a:pt x="5973" y="2441"/>
                  </a:lnTo>
                  <a:lnTo>
                    <a:pt x="5952" y="2450"/>
                  </a:lnTo>
                  <a:lnTo>
                    <a:pt x="5936" y="2457"/>
                  </a:lnTo>
                  <a:lnTo>
                    <a:pt x="5929" y="2460"/>
                  </a:lnTo>
                  <a:lnTo>
                    <a:pt x="5922" y="2461"/>
                  </a:lnTo>
                  <a:lnTo>
                    <a:pt x="5915" y="2461"/>
                  </a:lnTo>
                  <a:lnTo>
                    <a:pt x="5905" y="2460"/>
                  </a:lnTo>
                  <a:lnTo>
                    <a:pt x="5888" y="2456"/>
                  </a:lnTo>
                  <a:lnTo>
                    <a:pt x="5872" y="2454"/>
                  </a:lnTo>
                  <a:lnTo>
                    <a:pt x="5864" y="2454"/>
                  </a:lnTo>
                  <a:lnTo>
                    <a:pt x="5857" y="2455"/>
                  </a:lnTo>
                  <a:lnTo>
                    <a:pt x="5850" y="2458"/>
                  </a:lnTo>
                  <a:lnTo>
                    <a:pt x="5844" y="2462"/>
                  </a:lnTo>
                  <a:lnTo>
                    <a:pt x="5836" y="2469"/>
                  </a:lnTo>
                  <a:lnTo>
                    <a:pt x="5828" y="2477"/>
                  </a:lnTo>
                  <a:lnTo>
                    <a:pt x="5820" y="2488"/>
                  </a:lnTo>
                  <a:lnTo>
                    <a:pt x="5813" y="2499"/>
                  </a:lnTo>
                  <a:lnTo>
                    <a:pt x="5798" y="2519"/>
                  </a:lnTo>
                  <a:lnTo>
                    <a:pt x="5789" y="2531"/>
                  </a:lnTo>
                  <a:lnTo>
                    <a:pt x="5787" y="2533"/>
                  </a:lnTo>
                  <a:lnTo>
                    <a:pt x="5783" y="2535"/>
                  </a:lnTo>
                  <a:lnTo>
                    <a:pt x="5779" y="2535"/>
                  </a:lnTo>
                  <a:lnTo>
                    <a:pt x="5776" y="2533"/>
                  </a:lnTo>
                  <a:lnTo>
                    <a:pt x="5764" y="2527"/>
                  </a:lnTo>
                  <a:lnTo>
                    <a:pt x="5748" y="2517"/>
                  </a:lnTo>
                  <a:lnTo>
                    <a:pt x="5731" y="2502"/>
                  </a:lnTo>
                  <a:lnTo>
                    <a:pt x="5710" y="2487"/>
                  </a:lnTo>
                  <a:lnTo>
                    <a:pt x="5690" y="2470"/>
                  </a:lnTo>
                  <a:lnTo>
                    <a:pt x="5674" y="2453"/>
                  </a:lnTo>
                  <a:lnTo>
                    <a:pt x="5666" y="2443"/>
                  </a:lnTo>
                  <a:lnTo>
                    <a:pt x="5661" y="2431"/>
                  </a:lnTo>
                  <a:lnTo>
                    <a:pt x="5656" y="2419"/>
                  </a:lnTo>
                  <a:lnTo>
                    <a:pt x="5653" y="2406"/>
                  </a:lnTo>
                  <a:lnTo>
                    <a:pt x="5651" y="2394"/>
                  </a:lnTo>
                  <a:lnTo>
                    <a:pt x="5650" y="2382"/>
                  </a:lnTo>
                  <a:lnTo>
                    <a:pt x="5650" y="2371"/>
                  </a:lnTo>
                  <a:lnTo>
                    <a:pt x="5651" y="2362"/>
                  </a:lnTo>
                  <a:lnTo>
                    <a:pt x="5652" y="2354"/>
                  </a:lnTo>
                  <a:lnTo>
                    <a:pt x="5656" y="2347"/>
                  </a:lnTo>
                  <a:lnTo>
                    <a:pt x="5662" y="2341"/>
                  </a:lnTo>
                  <a:lnTo>
                    <a:pt x="5669" y="2335"/>
                  </a:lnTo>
                  <a:lnTo>
                    <a:pt x="5684" y="2323"/>
                  </a:lnTo>
                  <a:lnTo>
                    <a:pt x="5699" y="2313"/>
                  </a:lnTo>
                  <a:lnTo>
                    <a:pt x="5710" y="2305"/>
                  </a:lnTo>
                  <a:lnTo>
                    <a:pt x="5719" y="2297"/>
                  </a:lnTo>
                  <a:lnTo>
                    <a:pt x="5722" y="2292"/>
                  </a:lnTo>
                  <a:lnTo>
                    <a:pt x="5725" y="2287"/>
                  </a:lnTo>
                  <a:lnTo>
                    <a:pt x="5726" y="2283"/>
                  </a:lnTo>
                  <a:lnTo>
                    <a:pt x="5727" y="2278"/>
                  </a:lnTo>
                  <a:lnTo>
                    <a:pt x="5726" y="2261"/>
                  </a:lnTo>
                  <a:lnTo>
                    <a:pt x="5722" y="2240"/>
                  </a:lnTo>
                  <a:lnTo>
                    <a:pt x="5720" y="2216"/>
                  </a:lnTo>
                  <a:lnTo>
                    <a:pt x="5718" y="2196"/>
                  </a:lnTo>
                  <a:lnTo>
                    <a:pt x="5718" y="2186"/>
                  </a:lnTo>
                  <a:lnTo>
                    <a:pt x="5720" y="2177"/>
                  </a:lnTo>
                  <a:lnTo>
                    <a:pt x="5724" y="2167"/>
                  </a:lnTo>
                  <a:lnTo>
                    <a:pt x="5728" y="2158"/>
                  </a:lnTo>
                  <a:lnTo>
                    <a:pt x="5739" y="2139"/>
                  </a:lnTo>
                  <a:lnTo>
                    <a:pt x="5750" y="2123"/>
                  </a:lnTo>
                  <a:lnTo>
                    <a:pt x="5759" y="2107"/>
                  </a:lnTo>
                  <a:lnTo>
                    <a:pt x="5771" y="2090"/>
                  </a:lnTo>
                  <a:lnTo>
                    <a:pt x="5776" y="2082"/>
                  </a:lnTo>
                  <a:lnTo>
                    <a:pt x="5779" y="2075"/>
                  </a:lnTo>
                  <a:lnTo>
                    <a:pt x="5783" y="2067"/>
                  </a:lnTo>
                  <a:lnTo>
                    <a:pt x="5784" y="2061"/>
                  </a:lnTo>
                  <a:lnTo>
                    <a:pt x="5783" y="2051"/>
                  </a:lnTo>
                  <a:lnTo>
                    <a:pt x="5781" y="2038"/>
                  </a:lnTo>
                  <a:lnTo>
                    <a:pt x="5781" y="2029"/>
                  </a:lnTo>
                  <a:lnTo>
                    <a:pt x="5781" y="2020"/>
                  </a:lnTo>
                  <a:lnTo>
                    <a:pt x="5782" y="2010"/>
                  </a:lnTo>
                  <a:lnTo>
                    <a:pt x="5785" y="1998"/>
                  </a:lnTo>
                  <a:lnTo>
                    <a:pt x="5797" y="1963"/>
                  </a:lnTo>
                  <a:lnTo>
                    <a:pt x="5815" y="1918"/>
                  </a:lnTo>
                  <a:lnTo>
                    <a:pt x="5833" y="1872"/>
                  </a:lnTo>
                  <a:lnTo>
                    <a:pt x="5847" y="1839"/>
                  </a:lnTo>
                  <a:lnTo>
                    <a:pt x="5860" y="1809"/>
                  </a:lnTo>
                  <a:lnTo>
                    <a:pt x="5876" y="1771"/>
                  </a:lnTo>
                  <a:lnTo>
                    <a:pt x="5891" y="1735"/>
                  </a:lnTo>
                  <a:lnTo>
                    <a:pt x="5902" y="1710"/>
                  </a:lnTo>
                  <a:lnTo>
                    <a:pt x="5911" y="1685"/>
                  </a:lnTo>
                  <a:lnTo>
                    <a:pt x="5923" y="1649"/>
                  </a:lnTo>
                  <a:lnTo>
                    <a:pt x="5936" y="1613"/>
                  </a:lnTo>
                  <a:lnTo>
                    <a:pt x="5943" y="1592"/>
                  </a:lnTo>
                  <a:lnTo>
                    <a:pt x="5946" y="1587"/>
                  </a:lnTo>
                  <a:lnTo>
                    <a:pt x="5948" y="1584"/>
                  </a:lnTo>
                  <a:lnTo>
                    <a:pt x="5952" y="1582"/>
                  </a:lnTo>
                  <a:lnTo>
                    <a:pt x="5955" y="1582"/>
                  </a:lnTo>
                  <a:lnTo>
                    <a:pt x="5960" y="1584"/>
                  </a:lnTo>
                  <a:lnTo>
                    <a:pt x="5965" y="1587"/>
                  </a:lnTo>
                  <a:lnTo>
                    <a:pt x="5971" y="1591"/>
                  </a:lnTo>
                  <a:lnTo>
                    <a:pt x="5977" y="1597"/>
                  </a:lnTo>
                  <a:lnTo>
                    <a:pt x="5985" y="1604"/>
                  </a:lnTo>
                  <a:lnTo>
                    <a:pt x="5995" y="1611"/>
                  </a:lnTo>
                  <a:lnTo>
                    <a:pt x="6006" y="1619"/>
                  </a:lnTo>
                  <a:lnTo>
                    <a:pt x="6020" y="1626"/>
                  </a:lnTo>
                  <a:lnTo>
                    <a:pt x="6046" y="1641"/>
                  </a:lnTo>
                  <a:lnTo>
                    <a:pt x="6068" y="1653"/>
                  </a:lnTo>
                  <a:lnTo>
                    <a:pt x="6079" y="1659"/>
                  </a:lnTo>
                  <a:lnTo>
                    <a:pt x="6088" y="1662"/>
                  </a:lnTo>
                  <a:lnTo>
                    <a:pt x="6098" y="1664"/>
                  </a:lnTo>
                  <a:lnTo>
                    <a:pt x="6107" y="1667"/>
                  </a:lnTo>
                  <a:lnTo>
                    <a:pt x="6129" y="1669"/>
                  </a:lnTo>
                  <a:lnTo>
                    <a:pt x="6151" y="1669"/>
                  </a:lnTo>
                  <a:lnTo>
                    <a:pt x="6162" y="1670"/>
                  </a:lnTo>
                  <a:lnTo>
                    <a:pt x="6173" y="1670"/>
                  </a:lnTo>
                  <a:lnTo>
                    <a:pt x="6181" y="1673"/>
                  </a:lnTo>
                  <a:lnTo>
                    <a:pt x="6190" y="1675"/>
                  </a:lnTo>
                  <a:lnTo>
                    <a:pt x="6204" y="1682"/>
                  </a:lnTo>
                  <a:lnTo>
                    <a:pt x="6217" y="1691"/>
                  </a:lnTo>
                  <a:lnTo>
                    <a:pt x="6225" y="1698"/>
                  </a:lnTo>
                  <a:lnTo>
                    <a:pt x="6231" y="1703"/>
                  </a:lnTo>
                  <a:lnTo>
                    <a:pt x="6235" y="1704"/>
                  </a:lnTo>
                  <a:lnTo>
                    <a:pt x="6237" y="1703"/>
                  </a:lnTo>
                  <a:lnTo>
                    <a:pt x="6242" y="1700"/>
                  </a:lnTo>
                  <a:lnTo>
                    <a:pt x="6245" y="1695"/>
                  </a:lnTo>
                  <a:lnTo>
                    <a:pt x="6254" y="1697"/>
                  </a:lnTo>
                  <a:lnTo>
                    <a:pt x="6261" y="1699"/>
                  </a:lnTo>
                  <a:lnTo>
                    <a:pt x="6268" y="1686"/>
                  </a:lnTo>
                  <a:lnTo>
                    <a:pt x="6275" y="1674"/>
                  </a:lnTo>
                  <a:lnTo>
                    <a:pt x="6283" y="1669"/>
                  </a:lnTo>
                  <a:lnTo>
                    <a:pt x="6294" y="1664"/>
                  </a:lnTo>
                  <a:lnTo>
                    <a:pt x="6301" y="1663"/>
                  </a:lnTo>
                  <a:lnTo>
                    <a:pt x="6307" y="1664"/>
                  </a:lnTo>
                  <a:lnTo>
                    <a:pt x="6312" y="1664"/>
                  </a:lnTo>
                  <a:lnTo>
                    <a:pt x="6317" y="1664"/>
                  </a:lnTo>
                  <a:lnTo>
                    <a:pt x="6323" y="1664"/>
                  </a:lnTo>
                  <a:lnTo>
                    <a:pt x="6327" y="1663"/>
                  </a:lnTo>
                  <a:lnTo>
                    <a:pt x="6332" y="1661"/>
                  </a:lnTo>
                  <a:lnTo>
                    <a:pt x="6338" y="1659"/>
                  </a:lnTo>
                  <a:lnTo>
                    <a:pt x="6343" y="1655"/>
                  </a:lnTo>
                  <a:lnTo>
                    <a:pt x="6348" y="1650"/>
                  </a:lnTo>
                  <a:lnTo>
                    <a:pt x="6360" y="1638"/>
                  </a:lnTo>
                  <a:lnTo>
                    <a:pt x="6374" y="1624"/>
                  </a:lnTo>
                  <a:lnTo>
                    <a:pt x="6387" y="1609"/>
                  </a:lnTo>
                  <a:lnTo>
                    <a:pt x="6399" y="1597"/>
                  </a:lnTo>
                  <a:lnTo>
                    <a:pt x="6407" y="1586"/>
                  </a:lnTo>
                  <a:lnTo>
                    <a:pt x="6414" y="1575"/>
                  </a:lnTo>
                  <a:lnTo>
                    <a:pt x="6417" y="1572"/>
                  </a:lnTo>
                  <a:lnTo>
                    <a:pt x="6420" y="1568"/>
                  </a:lnTo>
                  <a:lnTo>
                    <a:pt x="6423" y="1566"/>
                  </a:lnTo>
                  <a:lnTo>
                    <a:pt x="6426" y="1565"/>
                  </a:lnTo>
                  <a:lnTo>
                    <a:pt x="6431" y="1565"/>
                  </a:lnTo>
                  <a:lnTo>
                    <a:pt x="6436" y="1562"/>
                  </a:lnTo>
                  <a:lnTo>
                    <a:pt x="6439" y="1559"/>
                  </a:lnTo>
                  <a:lnTo>
                    <a:pt x="6442" y="1553"/>
                  </a:lnTo>
                  <a:lnTo>
                    <a:pt x="6447" y="1543"/>
                  </a:lnTo>
                  <a:lnTo>
                    <a:pt x="6457" y="1531"/>
                  </a:lnTo>
                  <a:lnTo>
                    <a:pt x="6463" y="1524"/>
                  </a:lnTo>
                  <a:lnTo>
                    <a:pt x="6469" y="1519"/>
                  </a:lnTo>
                  <a:lnTo>
                    <a:pt x="6475" y="1515"/>
                  </a:lnTo>
                  <a:lnTo>
                    <a:pt x="6480" y="1514"/>
                  </a:lnTo>
                  <a:lnTo>
                    <a:pt x="6491" y="1511"/>
                  </a:lnTo>
                  <a:lnTo>
                    <a:pt x="6507" y="1508"/>
                  </a:lnTo>
                  <a:lnTo>
                    <a:pt x="6526" y="1504"/>
                  </a:lnTo>
                  <a:lnTo>
                    <a:pt x="6544" y="1500"/>
                  </a:lnTo>
                  <a:lnTo>
                    <a:pt x="6552" y="1497"/>
                  </a:lnTo>
                  <a:lnTo>
                    <a:pt x="6560" y="1493"/>
                  </a:lnTo>
                  <a:lnTo>
                    <a:pt x="6566" y="1490"/>
                  </a:lnTo>
                  <a:lnTo>
                    <a:pt x="6572" y="1486"/>
                  </a:lnTo>
                  <a:lnTo>
                    <a:pt x="6577" y="1483"/>
                  </a:lnTo>
                  <a:lnTo>
                    <a:pt x="6582" y="1479"/>
                  </a:lnTo>
                  <a:lnTo>
                    <a:pt x="6588" y="1477"/>
                  </a:lnTo>
                  <a:lnTo>
                    <a:pt x="6594" y="1475"/>
                  </a:lnTo>
                  <a:lnTo>
                    <a:pt x="6604" y="1473"/>
                  </a:lnTo>
                  <a:lnTo>
                    <a:pt x="6615" y="1470"/>
                  </a:lnTo>
                  <a:lnTo>
                    <a:pt x="6620" y="1467"/>
                  </a:lnTo>
                  <a:lnTo>
                    <a:pt x="6625" y="1464"/>
                  </a:lnTo>
                  <a:lnTo>
                    <a:pt x="6628" y="1459"/>
                  </a:lnTo>
                  <a:lnTo>
                    <a:pt x="6633" y="1454"/>
                  </a:lnTo>
                  <a:lnTo>
                    <a:pt x="6644" y="1441"/>
                  </a:lnTo>
                  <a:lnTo>
                    <a:pt x="6657" y="1424"/>
                  </a:lnTo>
                  <a:lnTo>
                    <a:pt x="6664" y="1417"/>
                  </a:lnTo>
                  <a:lnTo>
                    <a:pt x="6669" y="1410"/>
                  </a:lnTo>
                  <a:lnTo>
                    <a:pt x="6672" y="1404"/>
                  </a:lnTo>
                  <a:lnTo>
                    <a:pt x="6675" y="1399"/>
                  </a:lnTo>
                  <a:lnTo>
                    <a:pt x="6675" y="1390"/>
                  </a:lnTo>
                  <a:lnTo>
                    <a:pt x="6673" y="1378"/>
                  </a:lnTo>
                  <a:lnTo>
                    <a:pt x="6672" y="1365"/>
                  </a:lnTo>
                  <a:lnTo>
                    <a:pt x="6673" y="1352"/>
                  </a:lnTo>
                  <a:lnTo>
                    <a:pt x="6675" y="1340"/>
                  </a:lnTo>
                  <a:lnTo>
                    <a:pt x="6675" y="1332"/>
                  </a:lnTo>
                  <a:lnTo>
                    <a:pt x="6672" y="1328"/>
                  </a:lnTo>
                  <a:lnTo>
                    <a:pt x="6670" y="1326"/>
                  </a:lnTo>
                  <a:lnTo>
                    <a:pt x="6666" y="1325"/>
                  </a:lnTo>
                  <a:lnTo>
                    <a:pt x="6661" y="1325"/>
                  </a:lnTo>
                  <a:lnTo>
                    <a:pt x="6648" y="1325"/>
                  </a:lnTo>
                  <a:lnTo>
                    <a:pt x="6635" y="1325"/>
                  </a:lnTo>
                  <a:lnTo>
                    <a:pt x="6621" y="1322"/>
                  </a:lnTo>
                  <a:lnTo>
                    <a:pt x="6612" y="1320"/>
                  </a:lnTo>
                  <a:lnTo>
                    <a:pt x="6608" y="1316"/>
                  </a:lnTo>
                  <a:lnTo>
                    <a:pt x="6607" y="1313"/>
                  </a:lnTo>
                  <a:lnTo>
                    <a:pt x="6607" y="1308"/>
                  </a:lnTo>
                  <a:lnTo>
                    <a:pt x="6609" y="1302"/>
                  </a:lnTo>
                  <a:lnTo>
                    <a:pt x="6612" y="1296"/>
                  </a:lnTo>
                  <a:lnTo>
                    <a:pt x="6615" y="1291"/>
                  </a:lnTo>
                  <a:lnTo>
                    <a:pt x="6619" y="1287"/>
                  </a:lnTo>
                  <a:lnTo>
                    <a:pt x="6623" y="1283"/>
                  </a:lnTo>
                  <a:lnTo>
                    <a:pt x="6628" y="1279"/>
                  </a:lnTo>
                  <a:lnTo>
                    <a:pt x="6632" y="1276"/>
                  </a:lnTo>
                  <a:lnTo>
                    <a:pt x="6635" y="1272"/>
                  </a:lnTo>
                  <a:lnTo>
                    <a:pt x="6638" y="1267"/>
                  </a:lnTo>
                  <a:lnTo>
                    <a:pt x="6639" y="1263"/>
                  </a:lnTo>
                  <a:lnTo>
                    <a:pt x="6640" y="1257"/>
                  </a:lnTo>
                  <a:lnTo>
                    <a:pt x="6640" y="1251"/>
                  </a:lnTo>
                  <a:lnTo>
                    <a:pt x="6640" y="1244"/>
                  </a:lnTo>
                  <a:lnTo>
                    <a:pt x="6639" y="1232"/>
                  </a:lnTo>
                  <a:lnTo>
                    <a:pt x="6641" y="1220"/>
                  </a:lnTo>
                  <a:lnTo>
                    <a:pt x="6642" y="1215"/>
                  </a:lnTo>
                  <a:lnTo>
                    <a:pt x="6645" y="1210"/>
                  </a:lnTo>
                  <a:lnTo>
                    <a:pt x="6647" y="1207"/>
                  </a:lnTo>
                  <a:lnTo>
                    <a:pt x="6651" y="1203"/>
                  </a:lnTo>
                  <a:lnTo>
                    <a:pt x="6660" y="1194"/>
                  </a:lnTo>
                  <a:lnTo>
                    <a:pt x="6672" y="1181"/>
                  </a:lnTo>
                  <a:lnTo>
                    <a:pt x="6678" y="1174"/>
                  </a:lnTo>
                  <a:lnTo>
                    <a:pt x="6683" y="1166"/>
                  </a:lnTo>
                  <a:lnTo>
                    <a:pt x="6686" y="1159"/>
                  </a:lnTo>
                  <a:lnTo>
                    <a:pt x="6689" y="1152"/>
                  </a:lnTo>
                  <a:lnTo>
                    <a:pt x="6691" y="1134"/>
                  </a:lnTo>
                  <a:lnTo>
                    <a:pt x="6694" y="1111"/>
                  </a:lnTo>
                  <a:lnTo>
                    <a:pt x="6696" y="1087"/>
                  </a:lnTo>
                  <a:lnTo>
                    <a:pt x="6701" y="1070"/>
                  </a:lnTo>
                  <a:lnTo>
                    <a:pt x="6703" y="1064"/>
                  </a:lnTo>
                  <a:lnTo>
                    <a:pt x="6707" y="1059"/>
                  </a:lnTo>
                  <a:lnTo>
                    <a:pt x="6711" y="1054"/>
                  </a:lnTo>
                  <a:lnTo>
                    <a:pt x="6716" y="1049"/>
                  </a:lnTo>
                  <a:lnTo>
                    <a:pt x="6726" y="1040"/>
                  </a:lnTo>
                  <a:lnTo>
                    <a:pt x="6734" y="1033"/>
                  </a:lnTo>
                  <a:lnTo>
                    <a:pt x="6740" y="1026"/>
                  </a:lnTo>
                  <a:lnTo>
                    <a:pt x="6746" y="1014"/>
                  </a:lnTo>
                  <a:lnTo>
                    <a:pt x="6749" y="1008"/>
                  </a:lnTo>
                  <a:lnTo>
                    <a:pt x="6752" y="1001"/>
                  </a:lnTo>
                  <a:lnTo>
                    <a:pt x="6754" y="994"/>
                  </a:lnTo>
                  <a:lnTo>
                    <a:pt x="6755" y="988"/>
                  </a:lnTo>
                  <a:lnTo>
                    <a:pt x="6755" y="976"/>
                  </a:lnTo>
                  <a:lnTo>
                    <a:pt x="6755" y="967"/>
                  </a:lnTo>
                  <a:lnTo>
                    <a:pt x="6754" y="958"/>
                  </a:lnTo>
                  <a:lnTo>
                    <a:pt x="6754" y="951"/>
                  </a:lnTo>
                  <a:lnTo>
                    <a:pt x="6754" y="945"/>
                  </a:lnTo>
                  <a:lnTo>
                    <a:pt x="6755" y="938"/>
                  </a:lnTo>
                  <a:lnTo>
                    <a:pt x="6760" y="929"/>
                  </a:lnTo>
                  <a:lnTo>
                    <a:pt x="6768" y="918"/>
                  </a:lnTo>
                  <a:lnTo>
                    <a:pt x="6778" y="907"/>
                  </a:lnTo>
                  <a:lnTo>
                    <a:pt x="6785" y="899"/>
                  </a:lnTo>
                  <a:lnTo>
                    <a:pt x="6789" y="894"/>
                  </a:lnTo>
                  <a:lnTo>
                    <a:pt x="6791" y="891"/>
                  </a:lnTo>
                  <a:lnTo>
                    <a:pt x="6792" y="887"/>
                  </a:lnTo>
                  <a:lnTo>
                    <a:pt x="6792" y="884"/>
                  </a:lnTo>
                  <a:lnTo>
                    <a:pt x="6792" y="876"/>
                  </a:lnTo>
                  <a:lnTo>
                    <a:pt x="6793" y="867"/>
                  </a:lnTo>
                  <a:lnTo>
                    <a:pt x="6797" y="857"/>
                  </a:lnTo>
                  <a:lnTo>
                    <a:pt x="6802" y="847"/>
                  </a:lnTo>
                  <a:lnTo>
                    <a:pt x="6806" y="836"/>
                  </a:lnTo>
                  <a:lnTo>
                    <a:pt x="6810" y="825"/>
                  </a:lnTo>
                  <a:lnTo>
                    <a:pt x="6814" y="813"/>
                  </a:lnTo>
                  <a:lnTo>
                    <a:pt x="6816" y="800"/>
                  </a:lnTo>
                  <a:lnTo>
                    <a:pt x="6818" y="786"/>
                  </a:lnTo>
                  <a:lnTo>
                    <a:pt x="6821" y="769"/>
                  </a:lnTo>
                  <a:lnTo>
                    <a:pt x="6823" y="755"/>
                  </a:lnTo>
                  <a:lnTo>
                    <a:pt x="6824" y="745"/>
                  </a:lnTo>
                  <a:lnTo>
                    <a:pt x="6824" y="741"/>
                  </a:lnTo>
                  <a:lnTo>
                    <a:pt x="6825" y="736"/>
                  </a:lnTo>
                  <a:lnTo>
                    <a:pt x="6828" y="733"/>
                  </a:lnTo>
                  <a:lnTo>
                    <a:pt x="6830" y="729"/>
                  </a:lnTo>
                  <a:lnTo>
                    <a:pt x="6839" y="723"/>
                  </a:lnTo>
                  <a:lnTo>
                    <a:pt x="6847" y="717"/>
                  </a:lnTo>
                  <a:lnTo>
                    <a:pt x="6856" y="709"/>
                  </a:lnTo>
                  <a:lnTo>
                    <a:pt x="6865" y="699"/>
                  </a:lnTo>
                  <a:lnTo>
                    <a:pt x="6872" y="690"/>
                  </a:lnTo>
                  <a:lnTo>
                    <a:pt x="6878" y="682"/>
                  </a:lnTo>
                  <a:lnTo>
                    <a:pt x="6885" y="673"/>
                  </a:lnTo>
                  <a:lnTo>
                    <a:pt x="6892" y="666"/>
                  </a:lnTo>
                  <a:lnTo>
                    <a:pt x="6899" y="660"/>
                  </a:lnTo>
                  <a:lnTo>
                    <a:pt x="6905" y="657"/>
                  </a:lnTo>
                  <a:lnTo>
                    <a:pt x="6910" y="654"/>
                  </a:lnTo>
                  <a:lnTo>
                    <a:pt x="6915" y="651"/>
                  </a:lnTo>
                  <a:lnTo>
                    <a:pt x="6921" y="645"/>
                  </a:lnTo>
                  <a:lnTo>
                    <a:pt x="6925" y="638"/>
                  </a:lnTo>
                  <a:lnTo>
                    <a:pt x="6929" y="632"/>
                  </a:lnTo>
                  <a:lnTo>
                    <a:pt x="6934" y="626"/>
                  </a:lnTo>
                  <a:lnTo>
                    <a:pt x="6940" y="622"/>
                  </a:lnTo>
                  <a:lnTo>
                    <a:pt x="6944" y="621"/>
                  </a:lnTo>
                  <a:lnTo>
                    <a:pt x="6953" y="617"/>
                  </a:lnTo>
                  <a:lnTo>
                    <a:pt x="6961" y="611"/>
                  </a:lnTo>
                  <a:lnTo>
                    <a:pt x="6971" y="603"/>
                  </a:lnTo>
                  <a:lnTo>
                    <a:pt x="6976" y="596"/>
                  </a:lnTo>
                  <a:lnTo>
                    <a:pt x="6978" y="591"/>
                  </a:lnTo>
                  <a:lnTo>
                    <a:pt x="6979" y="588"/>
                  </a:lnTo>
                  <a:lnTo>
                    <a:pt x="6979" y="583"/>
                  </a:lnTo>
                  <a:lnTo>
                    <a:pt x="6979" y="579"/>
                  </a:lnTo>
                  <a:lnTo>
                    <a:pt x="6978" y="572"/>
                  </a:lnTo>
                  <a:lnTo>
                    <a:pt x="6975" y="565"/>
                  </a:lnTo>
                  <a:lnTo>
                    <a:pt x="6974" y="560"/>
                  </a:lnTo>
                  <a:lnTo>
                    <a:pt x="6974" y="556"/>
                  </a:lnTo>
                  <a:lnTo>
                    <a:pt x="6976" y="550"/>
                  </a:lnTo>
                  <a:lnTo>
                    <a:pt x="6981" y="542"/>
                  </a:lnTo>
                  <a:lnTo>
                    <a:pt x="6986" y="534"/>
                  </a:lnTo>
                  <a:lnTo>
                    <a:pt x="6990" y="526"/>
                  </a:lnTo>
                  <a:lnTo>
                    <a:pt x="6991" y="516"/>
                  </a:lnTo>
                  <a:lnTo>
                    <a:pt x="6991" y="504"/>
                  </a:lnTo>
                  <a:lnTo>
                    <a:pt x="6991" y="497"/>
                  </a:lnTo>
                  <a:lnTo>
                    <a:pt x="6990" y="491"/>
                  </a:lnTo>
                  <a:lnTo>
                    <a:pt x="6987" y="487"/>
                  </a:lnTo>
                  <a:lnTo>
                    <a:pt x="6985" y="482"/>
                  </a:lnTo>
                  <a:lnTo>
                    <a:pt x="6982" y="477"/>
                  </a:lnTo>
                  <a:lnTo>
                    <a:pt x="6979" y="474"/>
                  </a:lnTo>
                  <a:lnTo>
                    <a:pt x="6975" y="471"/>
                  </a:lnTo>
                  <a:lnTo>
                    <a:pt x="6972" y="469"/>
                  </a:lnTo>
                  <a:lnTo>
                    <a:pt x="6962" y="464"/>
                  </a:lnTo>
                  <a:lnTo>
                    <a:pt x="6953" y="457"/>
                  </a:lnTo>
                  <a:lnTo>
                    <a:pt x="6949" y="453"/>
                  </a:lnTo>
                  <a:lnTo>
                    <a:pt x="6946" y="449"/>
                  </a:lnTo>
                  <a:lnTo>
                    <a:pt x="6943" y="444"/>
                  </a:lnTo>
                  <a:lnTo>
                    <a:pt x="6942" y="439"/>
                  </a:lnTo>
                  <a:lnTo>
                    <a:pt x="6943" y="428"/>
                  </a:lnTo>
                  <a:lnTo>
                    <a:pt x="6948" y="419"/>
                  </a:lnTo>
                  <a:lnTo>
                    <a:pt x="6952" y="409"/>
                  </a:lnTo>
                  <a:lnTo>
                    <a:pt x="6954" y="402"/>
                  </a:lnTo>
                  <a:lnTo>
                    <a:pt x="6954" y="393"/>
                  </a:lnTo>
                  <a:lnTo>
                    <a:pt x="6955" y="381"/>
                  </a:lnTo>
                  <a:lnTo>
                    <a:pt x="6955" y="370"/>
                  </a:lnTo>
                  <a:lnTo>
                    <a:pt x="6954" y="363"/>
                  </a:lnTo>
                  <a:lnTo>
                    <a:pt x="6952" y="358"/>
                  </a:lnTo>
                  <a:lnTo>
                    <a:pt x="6946" y="353"/>
                  </a:lnTo>
                  <a:lnTo>
                    <a:pt x="6937" y="349"/>
                  </a:lnTo>
                  <a:lnTo>
                    <a:pt x="6929" y="344"/>
                  </a:lnTo>
                  <a:lnTo>
                    <a:pt x="6919" y="339"/>
                  </a:lnTo>
                  <a:lnTo>
                    <a:pt x="6910" y="334"/>
                  </a:lnTo>
                  <a:lnTo>
                    <a:pt x="6899" y="331"/>
                  </a:lnTo>
                  <a:lnTo>
                    <a:pt x="6888" y="327"/>
                  </a:lnTo>
                  <a:lnTo>
                    <a:pt x="6883" y="327"/>
                  </a:lnTo>
                  <a:lnTo>
                    <a:pt x="6877" y="326"/>
                  </a:lnTo>
                  <a:lnTo>
                    <a:pt x="6871" y="327"/>
                  </a:lnTo>
                  <a:lnTo>
                    <a:pt x="6865" y="329"/>
                  </a:lnTo>
                  <a:lnTo>
                    <a:pt x="6854" y="332"/>
                  </a:lnTo>
                  <a:lnTo>
                    <a:pt x="6842" y="337"/>
                  </a:lnTo>
                  <a:lnTo>
                    <a:pt x="6833" y="344"/>
                  </a:lnTo>
                  <a:lnTo>
                    <a:pt x="6822" y="351"/>
                  </a:lnTo>
                  <a:lnTo>
                    <a:pt x="6812" y="357"/>
                  </a:lnTo>
                  <a:lnTo>
                    <a:pt x="6801" y="362"/>
                  </a:lnTo>
                  <a:lnTo>
                    <a:pt x="6795" y="363"/>
                  </a:lnTo>
                  <a:lnTo>
                    <a:pt x="6789" y="363"/>
                  </a:lnTo>
                  <a:lnTo>
                    <a:pt x="6783" y="363"/>
                  </a:lnTo>
                  <a:lnTo>
                    <a:pt x="6777" y="362"/>
                  </a:lnTo>
                  <a:lnTo>
                    <a:pt x="6772" y="359"/>
                  </a:lnTo>
                  <a:lnTo>
                    <a:pt x="6768" y="357"/>
                  </a:lnTo>
                  <a:lnTo>
                    <a:pt x="6766" y="353"/>
                  </a:lnTo>
                  <a:lnTo>
                    <a:pt x="6766" y="349"/>
                  </a:lnTo>
                  <a:lnTo>
                    <a:pt x="6767" y="337"/>
                  </a:lnTo>
                  <a:lnTo>
                    <a:pt x="6770" y="324"/>
                  </a:lnTo>
                  <a:lnTo>
                    <a:pt x="6770" y="318"/>
                  </a:lnTo>
                  <a:lnTo>
                    <a:pt x="6770" y="312"/>
                  </a:lnTo>
                  <a:lnTo>
                    <a:pt x="6768" y="307"/>
                  </a:lnTo>
                  <a:lnTo>
                    <a:pt x="6766" y="304"/>
                  </a:lnTo>
                  <a:lnTo>
                    <a:pt x="6762" y="301"/>
                  </a:lnTo>
                  <a:lnTo>
                    <a:pt x="6760" y="298"/>
                  </a:lnTo>
                  <a:lnTo>
                    <a:pt x="6758" y="294"/>
                  </a:lnTo>
                  <a:lnTo>
                    <a:pt x="6758" y="289"/>
                  </a:lnTo>
                  <a:lnTo>
                    <a:pt x="6758" y="286"/>
                  </a:lnTo>
                  <a:lnTo>
                    <a:pt x="6760" y="281"/>
                  </a:lnTo>
                  <a:lnTo>
                    <a:pt x="6762" y="277"/>
                  </a:lnTo>
                  <a:lnTo>
                    <a:pt x="6766" y="274"/>
                  </a:lnTo>
                  <a:lnTo>
                    <a:pt x="6779" y="268"/>
                  </a:lnTo>
                  <a:lnTo>
                    <a:pt x="6793" y="262"/>
                  </a:lnTo>
                  <a:lnTo>
                    <a:pt x="6802" y="258"/>
                  </a:lnTo>
                  <a:lnTo>
                    <a:pt x="6809" y="255"/>
                  </a:lnTo>
                  <a:lnTo>
                    <a:pt x="6816" y="250"/>
                  </a:lnTo>
                  <a:lnTo>
                    <a:pt x="6822" y="245"/>
                  </a:lnTo>
                  <a:lnTo>
                    <a:pt x="6831" y="233"/>
                  </a:lnTo>
                  <a:lnTo>
                    <a:pt x="6841" y="222"/>
                  </a:lnTo>
                  <a:lnTo>
                    <a:pt x="6847" y="211"/>
                  </a:lnTo>
                  <a:lnTo>
                    <a:pt x="6852" y="201"/>
                  </a:lnTo>
                  <a:lnTo>
                    <a:pt x="6855" y="192"/>
                  </a:lnTo>
                  <a:lnTo>
                    <a:pt x="6861" y="180"/>
                  </a:lnTo>
                  <a:lnTo>
                    <a:pt x="6868" y="168"/>
                  </a:lnTo>
                  <a:lnTo>
                    <a:pt x="6878" y="156"/>
                  </a:lnTo>
                  <a:lnTo>
                    <a:pt x="6890" y="145"/>
                  </a:lnTo>
                  <a:lnTo>
                    <a:pt x="6899" y="138"/>
                  </a:lnTo>
                  <a:lnTo>
                    <a:pt x="6903" y="135"/>
                  </a:lnTo>
                  <a:lnTo>
                    <a:pt x="6906" y="131"/>
                  </a:lnTo>
                  <a:lnTo>
                    <a:pt x="6909" y="128"/>
                  </a:lnTo>
                  <a:lnTo>
                    <a:pt x="6911" y="123"/>
                  </a:lnTo>
                  <a:lnTo>
                    <a:pt x="6916" y="113"/>
                  </a:lnTo>
                  <a:lnTo>
                    <a:pt x="6922" y="101"/>
                  </a:lnTo>
                  <a:lnTo>
                    <a:pt x="6930" y="90"/>
                  </a:lnTo>
                  <a:lnTo>
                    <a:pt x="6938" y="78"/>
                  </a:lnTo>
                  <a:lnTo>
                    <a:pt x="6946" y="65"/>
                  </a:lnTo>
                  <a:lnTo>
                    <a:pt x="6953" y="52"/>
                  </a:lnTo>
                  <a:lnTo>
                    <a:pt x="6957" y="46"/>
                  </a:lnTo>
                  <a:lnTo>
                    <a:pt x="6962" y="41"/>
                  </a:lnTo>
                  <a:lnTo>
                    <a:pt x="6969" y="37"/>
                  </a:lnTo>
                  <a:lnTo>
                    <a:pt x="6976" y="36"/>
                  </a:lnTo>
                  <a:lnTo>
                    <a:pt x="6993" y="35"/>
                  </a:lnTo>
                  <a:lnTo>
                    <a:pt x="7006" y="35"/>
                  </a:lnTo>
                  <a:lnTo>
                    <a:pt x="7019" y="35"/>
                  </a:lnTo>
                  <a:lnTo>
                    <a:pt x="7032" y="35"/>
                  </a:lnTo>
                  <a:lnTo>
                    <a:pt x="7048" y="34"/>
                  </a:lnTo>
                  <a:lnTo>
                    <a:pt x="7062" y="31"/>
                  </a:lnTo>
                  <a:lnTo>
                    <a:pt x="7076" y="29"/>
                  </a:lnTo>
                  <a:lnTo>
                    <a:pt x="7086" y="25"/>
                  </a:lnTo>
                  <a:lnTo>
                    <a:pt x="7097" y="18"/>
                  </a:lnTo>
                  <a:lnTo>
                    <a:pt x="7110" y="8"/>
                  </a:lnTo>
                  <a:lnTo>
                    <a:pt x="7116" y="4"/>
                  </a:lnTo>
                  <a:lnTo>
                    <a:pt x="7119" y="2"/>
                  </a:lnTo>
                  <a:lnTo>
                    <a:pt x="7123" y="0"/>
                  </a:lnTo>
                  <a:lnTo>
                    <a:pt x="7125" y="2"/>
                  </a:lnTo>
                  <a:lnTo>
                    <a:pt x="7129" y="6"/>
                  </a:lnTo>
                  <a:lnTo>
                    <a:pt x="7135" y="14"/>
                  </a:lnTo>
                  <a:lnTo>
                    <a:pt x="7144" y="19"/>
                  </a:lnTo>
                  <a:lnTo>
                    <a:pt x="7154" y="24"/>
                  </a:lnTo>
                  <a:lnTo>
                    <a:pt x="7162" y="29"/>
                  </a:lnTo>
                  <a:lnTo>
                    <a:pt x="7170" y="36"/>
                  </a:lnTo>
                  <a:lnTo>
                    <a:pt x="7174" y="41"/>
                  </a:lnTo>
                  <a:lnTo>
                    <a:pt x="7177" y="46"/>
                  </a:lnTo>
                  <a:lnTo>
                    <a:pt x="7180" y="50"/>
                  </a:lnTo>
                  <a:lnTo>
                    <a:pt x="7181" y="56"/>
                  </a:lnTo>
                  <a:lnTo>
                    <a:pt x="7181" y="62"/>
                  </a:lnTo>
                  <a:lnTo>
                    <a:pt x="7182" y="66"/>
                  </a:lnTo>
                  <a:lnTo>
                    <a:pt x="7184" y="69"/>
                  </a:lnTo>
                  <a:lnTo>
                    <a:pt x="7187" y="72"/>
                  </a:lnTo>
                  <a:lnTo>
                    <a:pt x="7192" y="75"/>
                  </a:lnTo>
                  <a:lnTo>
                    <a:pt x="7199" y="77"/>
                  </a:lnTo>
                  <a:lnTo>
                    <a:pt x="7206" y="78"/>
                  </a:lnTo>
                  <a:lnTo>
                    <a:pt x="7214" y="81"/>
                  </a:lnTo>
                  <a:lnTo>
                    <a:pt x="7218" y="84"/>
                  </a:lnTo>
                  <a:lnTo>
                    <a:pt x="7221" y="87"/>
                  </a:lnTo>
                  <a:lnTo>
                    <a:pt x="7224" y="92"/>
                  </a:lnTo>
                  <a:lnTo>
                    <a:pt x="7226" y="98"/>
                  </a:lnTo>
                  <a:lnTo>
                    <a:pt x="7227" y="109"/>
                  </a:lnTo>
                  <a:lnTo>
                    <a:pt x="7226" y="116"/>
                  </a:lnTo>
                  <a:lnTo>
                    <a:pt x="7225" y="119"/>
                  </a:lnTo>
                  <a:lnTo>
                    <a:pt x="7223" y="122"/>
                  </a:lnTo>
                  <a:lnTo>
                    <a:pt x="7220" y="124"/>
                  </a:lnTo>
                  <a:lnTo>
                    <a:pt x="7215" y="125"/>
                  </a:lnTo>
                  <a:lnTo>
                    <a:pt x="7212" y="129"/>
                  </a:lnTo>
                  <a:lnTo>
                    <a:pt x="7208" y="132"/>
                  </a:lnTo>
                  <a:lnTo>
                    <a:pt x="7205" y="137"/>
                  </a:lnTo>
                  <a:lnTo>
                    <a:pt x="7202" y="143"/>
                  </a:lnTo>
                  <a:lnTo>
                    <a:pt x="7200" y="156"/>
                  </a:lnTo>
                  <a:lnTo>
                    <a:pt x="7200" y="168"/>
                  </a:lnTo>
                  <a:lnTo>
                    <a:pt x="7199" y="180"/>
                  </a:lnTo>
                  <a:lnTo>
                    <a:pt x="7196" y="193"/>
                  </a:lnTo>
                  <a:lnTo>
                    <a:pt x="7192" y="207"/>
                  </a:lnTo>
                  <a:lnTo>
                    <a:pt x="7182" y="226"/>
                  </a:lnTo>
                  <a:lnTo>
                    <a:pt x="7176" y="237"/>
                  </a:lnTo>
                  <a:lnTo>
                    <a:pt x="7170" y="246"/>
                  </a:lnTo>
                  <a:lnTo>
                    <a:pt x="7163" y="256"/>
                  </a:lnTo>
                  <a:lnTo>
                    <a:pt x="7155" y="266"/>
                  </a:lnTo>
                  <a:lnTo>
                    <a:pt x="7139" y="283"/>
                  </a:lnTo>
                  <a:lnTo>
                    <a:pt x="7125" y="300"/>
                  </a:lnTo>
                  <a:lnTo>
                    <a:pt x="7112" y="313"/>
                  </a:lnTo>
                  <a:lnTo>
                    <a:pt x="7102" y="324"/>
                  </a:lnTo>
                  <a:lnTo>
                    <a:pt x="7099" y="327"/>
                  </a:lnTo>
                  <a:lnTo>
                    <a:pt x="7097" y="332"/>
                  </a:lnTo>
                  <a:lnTo>
                    <a:pt x="7094" y="336"/>
                  </a:lnTo>
                  <a:lnTo>
                    <a:pt x="7094" y="339"/>
                  </a:lnTo>
                  <a:lnTo>
                    <a:pt x="7095" y="343"/>
                  </a:lnTo>
                  <a:lnTo>
                    <a:pt x="7097" y="345"/>
                  </a:lnTo>
                  <a:lnTo>
                    <a:pt x="7098" y="346"/>
                  </a:lnTo>
                  <a:lnTo>
                    <a:pt x="7100" y="346"/>
                  </a:lnTo>
                  <a:lnTo>
                    <a:pt x="7108" y="346"/>
                  </a:lnTo>
                  <a:lnTo>
                    <a:pt x="7123" y="345"/>
                  </a:lnTo>
                  <a:lnTo>
                    <a:pt x="7131" y="344"/>
                  </a:lnTo>
                  <a:lnTo>
                    <a:pt x="7137" y="345"/>
                  </a:lnTo>
                  <a:lnTo>
                    <a:pt x="7143" y="346"/>
                  </a:lnTo>
                  <a:lnTo>
                    <a:pt x="7146" y="349"/>
                  </a:lnTo>
                  <a:lnTo>
                    <a:pt x="7155" y="355"/>
                  </a:lnTo>
                  <a:lnTo>
                    <a:pt x="7163" y="362"/>
                  </a:lnTo>
                  <a:lnTo>
                    <a:pt x="7173" y="368"/>
                  </a:lnTo>
                  <a:lnTo>
                    <a:pt x="7184" y="371"/>
                  </a:lnTo>
                  <a:lnTo>
                    <a:pt x="7199" y="375"/>
                  </a:lnTo>
                  <a:lnTo>
                    <a:pt x="7218" y="378"/>
                  </a:lnTo>
                  <a:lnTo>
                    <a:pt x="7227" y="381"/>
                  </a:lnTo>
                  <a:lnTo>
                    <a:pt x="7233" y="384"/>
                  </a:lnTo>
                  <a:lnTo>
                    <a:pt x="7238" y="388"/>
                  </a:lnTo>
                  <a:lnTo>
                    <a:pt x="7243" y="392"/>
                  </a:lnTo>
                  <a:lnTo>
                    <a:pt x="7247" y="402"/>
                  </a:lnTo>
                  <a:lnTo>
                    <a:pt x="7253" y="413"/>
                  </a:lnTo>
                  <a:lnTo>
                    <a:pt x="7262" y="422"/>
                  </a:lnTo>
                  <a:lnTo>
                    <a:pt x="7271" y="431"/>
                  </a:lnTo>
                  <a:lnTo>
                    <a:pt x="7276" y="433"/>
                  </a:lnTo>
                  <a:lnTo>
                    <a:pt x="7280" y="435"/>
                  </a:lnTo>
                  <a:lnTo>
                    <a:pt x="7284" y="437"/>
                  </a:lnTo>
                  <a:lnTo>
                    <a:pt x="7288" y="438"/>
                  </a:lnTo>
                  <a:lnTo>
                    <a:pt x="7296" y="437"/>
                  </a:lnTo>
                  <a:lnTo>
                    <a:pt x="7306" y="435"/>
                  </a:lnTo>
                  <a:lnTo>
                    <a:pt x="7311" y="433"/>
                  </a:lnTo>
                  <a:lnTo>
                    <a:pt x="7314" y="431"/>
                  </a:lnTo>
                  <a:lnTo>
                    <a:pt x="7318" y="428"/>
                  </a:lnTo>
                  <a:lnTo>
                    <a:pt x="7321" y="424"/>
                  </a:lnTo>
                  <a:lnTo>
                    <a:pt x="7328" y="411"/>
                  </a:lnTo>
                  <a:lnTo>
                    <a:pt x="7337" y="394"/>
                  </a:lnTo>
                  <a:lnTo>
                    <a:pt x="7346" y="376"/>
                  </a:lnTo>
                  <a:lnTo>
                    <a:pt x="7352" y="362"/>
                  </a:lnTo>
                  <a:lnTo>
                    <a:pt x="7358" y="348"/>
                  </a:lnTo>
                  <a:lnTo>
                    <a:pt x="7366" y="329"/>
                  </a:lnTo>
                  <a:lnTo>
                    <a:pt x="7370" y="320"/>
                  </a:lnTo>
                  <a:lnTo>
                    <a:pt x="7374" y="313"/>
                  </a:lnTo>
                  <a:lnTo>
                    <a:pt x="7377" y="308"/>
                  </a:lnTo>
                  <a:lnTo>
                    <a:pt x="7379" y="307"/>
                  </a:lnTo>
                  <a:lnTo>
                    <a:pt x="7387" y="313"/>
                  </a:lnTo>
                  <a:lnTo>
                    <a:pt x="7395" y="324"/>
                  </a:lnTo>
                  <a:lnTo>
                    <a:pt x="7402" y="336"/>
                  </a:lnTo>
                  <a:lnTo>
                    <a:pt x="7407" y="349"/>
                  </a:lnTo>
                  <a:lnTo>
                    <a:pt x="7409" y="358"/>
                  </a:lnTo>
                  <a:lnTo>
                    <a:pt x="7413" y="364"/>
                  </a:lnTo>
                  <a:lnTo>
                    <a:pt x="7416" y="368"/>
                  </a:lnTo>
                  <a:lnTo>
                    <a:pt x="7423" y="370"/>
                  </a:lnTo>
                  <a:lnTo>
                    <a:pt x="7427" y="371"/>
                  </a:lnTo>
                  <a:lnTo>
                    <a:pt x="7429" y="374"/>
                  </a:lnTo>
                  <a:lnTo>
                    <a:pt x="7432" y="376"/>
                  </a:lnTo>
                  <a:lnTo>
                    <a:pt x="7434" y="378"/>
                  </a:lnTo>
                  <a:lnTo>
                    <a:pt x="7437" y="386"/>
                  </a:lnTo>
                  <a:lnTo>
                    <a:pt x="7438" y="394"/>
                  </a:lnTo>
                  <a:lnTo>
                    <a:pt x="7439" y="397"/>
                  </a:lnTo>
                  <a:lnTo>
                    <a:pt x="7441" y="401"/>
                  </a:lnTo>
                  <a:lnTo>
                    <a:pt x="7445" y="403"/>
                  </a:lnTo>
                  <a:lnTo>
                    <a:pt x="7450" y="405"/>
                  </a:lnTo>
                  <a:lnTo>
                    <a:pt x="7460" y="406"/>
                  </a:lnTo>
                  <a:lnTo>
                    <a:pt x="7471" y="406"/>
                  </a:lnTo>
                  <a:lnTo>
                    <a:pt x="7484" y="405"/>
                  </a:lnTo>
                  <a:lnTo>
                    <a:pt x="7502" y="401"/>
                  </a:lnTo>
                  <a:lnTo>
                    <a:pt x="7519" y="397"/>
                  </a:lnTo>
                  <a:lnTo>
                    <a:pt x="7529" y="396"/>
                  </a:lnTo>
                  <a:lnTo>
                    <a:pt x="7532" y="396"/>
                  </a:lnTo>
                  <a:lnTo>
                    <a:pt x="7533" y="399"/>
                  </a:lnTo>
                  <a:lnTo>
                    <a:pt x="7533" y="403"/>
                  </a:lnTo>
                  <a:lnTo>
                    <a:pt x="7533" y="408"/>
                  </a:lnTo>
                  <a:lnTo>
                    <a:pt x="7530" y="419"/>
                  </a:lnTo>
                  <a:lnTo>
                    <a:pt x="7526" y="430"/>
                  </a:lnTo>
                  <a:lnTo>
                    <a:pt x="7515" y="446"/>
                  </a:lnTo>
                  <a:lnTo>
                    <a:pt x="7505" y="462"/>
                  </a:lnTo>
                  <a:lnTo>
                    <a:pt x="7504" y="466"/>
                  </a:lnTo>
                  <a:lnTo>
                    <a:pt x="7504" y="471"/>
                  </a:lnTo>
                  <a:lnTo>
                    <a:pt x="7505" y="475"/>
                  </a:lnTo>
                  <a:lnTo>
                    <a:pt x="7507" y="479"/>
                  </a:lnTo>
                  <a:lnTo>
                    <a:pt x="7509" y="484"/>
                  </a:lnTo>
                  <a:lnTo>
                    <a:pt x="7513" y="489"/>
                  </a:lnTo>
                  <a:lnTo>
                    <a:pt x="7516" y="494"/>
                  </a:lnTo>
                  <a:lnTo>
                    <a:pt x="7521" y="498"/>
                  </a:lnTo>
                  <a:lnTo>
                    <a:pt x="7526" y="503"/>
                  </a:lnTo>
                  <a:lnTo>
                    <a:pt x="7529" y="508"/>
                  </a:lnTo>
                  <a:lnTo>
                    <a:pt x="7532" y="514"/>
                  </a:lnTo>
                  <a:lnTo>
                    <a:pt x="7534" y="520"/>
                  </a:lnTo>
                  <a:lnTo>
                    <a:pt x="7536" y="532"/>
                  </a:lnTo>
                  <a:lnTo>
                    <a:pt x="7536" y="545"/>
                  </a:lnTo>
                  <a:lnTo>
                    <a:pt x="7536" y="551"/>
                  </a:lnTo>
                  <a:lnTo>
                    <a:pt x="7536" y="556"/>
                  </a:lnTo>
                  <a:lnTo>
                    <a:pt x="7538" y="559"/>
                  </a:lnTo>
                  <a:lnTo>
                    <a:pt x="7540" y="563"/>
                  </a:lnTo>
                  <a:lnTo>
                    <a:pt x="7545" y="570"/>
                  </a:lnTo>
                  <a:lnTo>
                    <a:pt x="7552" y="576"/>
                  </a:lnTo>
                  <a:lnTo>
                    <a:pt x="7555" y="580"/>
                  </a:lnTo>
                  <a:lnTo>
                    <a:pt x="7558" y="585"/>
                  </a:lnTo>
                  <a:lnTo>
                    <a:pt x="7560" y="591"/>
                  </a:lnTo>
                  <a:lnTo>
                    <a:pt x="7561" y="598"/>
                  </a:lnTo>
                  <a:lnTo>
                    <a:pt x="7564" y="610"/>
                  </a:lnTo>
                  <a:lnTo>
                    <a:pt x="7568" y="621"/>
                  </a:lnTo>
                  <a:lnTo>
                    <a:pt x="7573" y="632"/>
                  </a:lnTo>
                  <a:lnTo>
                    <a:pt x="7582" y="645"/>
                  </a:lnTo>
                  <a:lnTo>
                    <a:pt x="7589" y="658"/>
                  </a:lnTo>
                  <a:lnTo>
                    <a:pt x="7595" y="671"/>
                  </a:lnTo>
                  <a:lnTo>
                    <a:pt x="7597" y="676"/>
                  </a:lnTo>
                  <a:lnTo>
                    <a:pt x="7599" y="680"/>
                  </a:lnTo>
                  <a:lnTo>
                    <a:pt x="7602" y="683"/>
                  </a:lnTo>
                  <a:lnTo>
                    <a:pt x="7604" y="686"/>
                  </a:lnTo>
                  <a:lnTo>
                    <a:pt x="7611" y="690"/>
                  </a:lnTo>
                  <a:lnTo>
                    <a:pt x="7617" y="692"/>
                  </a:lnTo>
                  <a:lnTo>
                    <a:pt x="7620" y="695"/>
                  </a:lnTo>
                  <a:lnTo>
                    <a:pt x="7621" y="698"/>
                  </a:lnTo>
                  <a:lnTo>
                    <a:pt x="7621" y="703"/>
                  </a:lnTo>
                  <a:lnTo>
                    <a:pt x="7620" y="709"/>
                  </a:lnTo>
                  <a:lnTo>
                    <a:pt x="7617" y="722"/>
                  </a:lnTo>
                  <a:lnTo>
                    <a:pt x="7614" y="736"/>
                  </a:lnTo>
                  <a:lnTo>
                    <a:pt x="7614" y="742"/>
                  </a:lnTo>
                  <a:lnTo>
                    <a:pt x="7615" y="747"/>
                  </a:lnTo>
                  <a:lnTo>
                    <a:pt x="7616" y="750"/>
                  </a:lnTo>
                  <a:lnTo>
                    <a:pt x="7617" y="754"/>
                  </a:lnTo>
                  <a:lnTo>
                    <a:pt x="7623" y="759"/>
                  </a:lnTo>
                  <a:lnTo>
                    <a:pt x="7630" y="762"/>
                  </a:lnTo>
                  <a:lnTo>
                    <a:pt x="7637" y="766"/>
                  </a:lnTo>
                  <a:lnTo>
                    <a:pt x="7643" y="771"/>
                  </a:lnTo>
                  <a:lnTo>
                    <a:pt x="7648" y="777"/>
                  </a:lnTo>
                  <a:lnTo>
                    <a:pt x="7652" y="783"/>
                  </a:lnTo>
                  <a:lnTo>
                    <a:pt x="7655" y="790"/>
                  </a:lnTo>
                  <a:lnTo>
                    <a:pt x="7660" y="796"/>
                  </a:lnTo>
                  <a:lnTo>
                    <a:pt x="7662" y="797"/>
                  </a:lnTo>
                  <a:lnTo>
                    <a:pt x="7666" y="799"/>
                  </a:lnTo>
                  <a:lnTo>
                    <a:pt x="7671" y="799"/>
                  </a:lnTo>
                  <a:lnTo>
                    <a:pt x="7678" y="799"/>
                  </a:lnTo>
                  <a:lnTo>
                    <a:pt x="7684" y="798"/>
                  </a:lnTo>
                  <a:lnTo>
                    <a:pt x="7690" y="798"/>
                  </a:lnTo>
                  <a:lnTo>
                    <a:pt x="7694" y="799"/>
                  </a:lnTo>
                  <a:lnTo>
                    <a:pt x="7700" y="800"/>
                  </a:lnTo>
                  <a:lnTo>
                    <a:pt x="7710" y="805"/>
                  </a:lnTo>
                  <a:lnTo>
                    <a:pt x="7721" y="811"/>
                  </a:lnTo>
                  <a:lnTo>
                    <a:pt x="7725" y="815"/>
                  </a:lnTo>
                  <a:lnTo>
                    <a:pt x="7730" y="816"/>
                  </a:lnTo>
                  <a:lnTo>
                    <a:pt x="7735" y="816"/>
                  </a:lnTo>
                  <a:lnTo>
                    <a:pt x="7740" y="816"/>
                  </a:lnTo>
                  <a:lnTo>
                    <a:pt x="7748" y="812"/>
                  </a:lnTo>
                  <a:lnTo>
                    <a:pt x="7755" y="806"/>
                  </a:lnTo>
                  <a:lnTo>
                    <a:pt x="7763" y="799"/>
                  </a:lnTo>
                  <a:lnTo>
                    <a:pt x="7775" y="790"/>
                  </a:lnTo>
                  <a:lnTo>
                    <a:pt x="7787" y="781"/>
                  </a:lnTo>
                  <a:lnTo>
                    <a:pt x="7799" y="773"/>
                  </a:lnTo>
                  <a:lnTo>
                    <a:pt x="7804" y="771"/>
                  </a:lnTo>
                  <a:lnTo>
                    <a:pt x="7806" y="767"/>
                  </a:lnTo>
                  <a:lnTo>
                    <a:pt x="7810" y="765"/>
                  </a:lnTo>
                  <a:lnTo>
                    <a:pt x="7811" y="761"/>
                  </a:lnTo>
                  <a:lnTo>
                    <a:pt x="7813" y="753"/>
                  </a:lnTo>
                  <a:lnTo>
                    <a:pt x="7816" y="743"/>
                  </a:lnTo>
                  <a:lnTo>
                    <a:pt x="7817" y="739"/>
                  </a:lnTo>
                  <a:lnTo>
                    <a:pt x="7818" y="735"/>
                  </a:lnTo>
                  <a:lnTo>
                    <a:pt x="7822" y="731"/>
                  </a:lnTo>
                  <a:lnTo>
                    <a:pt x="7824" y="729"/>
                  </a:lnTo>
                  <a:lnTo>
                    <a:pt x="7828" y="728"/>
                  </a:lnTo>
                  <a:lnTo>
                    <a:pt x="7831" y="728"/>
                  </a:lnTo>
                  <a:lnTo>
                    <a:pt x="7834" y="729"/>
                  </a:lnTo>
                  <a:lnTo>
                    <a:pt x="7837" y="731"/>
                  </a:lnTo>
                  <a:lnTo>
                    <a:pt x="7844" y="736"/>
                  </a:lnTo>
                  <a:lnTo>
                    <a:pt x="7854" y="741"/>
                  </a:lnTo>
                  <a:lnTo>
                    <a:pt x="7866" y="747"/>
                  </a:lnTo>
                  <a:lnTo>
                    <a:pt x="7880" y="753"/>
                  </a:lnTo>
                  <a:lnTo>
                    <a:pt x="7887" y="755"/>
                  </a:lnTo>
                  <a:lnTo>
                    <a:pt x="7894" y="756"/>
                  </a:lnTo>
                  <a:lnTo>
                    <a:pt x="7901" y="758"/>
                  </a:lnTo>
                  <a:lnTo>
                    <a:pt x="7908" y="758"/>
                  </a:lnTo>
                  <a:lnTo>
                    <a:pt x="7914" y="758"/>
                  </a:lnTo>
                  <a:lnTo>
                    <a:pt x="7922" y="756"/>
                  </a:lnTo>
                  <a:lnTo>
                    <a:pt x="7926" y="755"/>
                  </a:lnTo>
                  <a:lnTo>
                    <a:pt x="7931" y="753"/>
                  </a:lnTo>
                  <a:lnTo>
                    <a:pt x="7942" y="747"/>
                  </a:lnTo>
                  <a:lnTo>
                    <a:pt x="7956" y="743"/>
                  </a:lnTo>
                  <a:lnTo>
                    <a:pt x="7963" y="742"/>
                  </a:lnTo>
                  <a:lnTo>
                    <a:pt x="7970" y="742"/>
                  </a:lnTo>
                  <a:lnTo>
                    <a:pt x="7977" y="745"/>
                  </a:lnTo>
                  <a:lnTo>
                    <a:pt x="7983" y="748"/>
                  </a:lnTo>
                  <a:lnTo>
                    <a:pt x="7989" y="752"/>
                  </a:lnTo>
                  <a:lnTo>
                    <a:pt x="7995" y="754"/>
                  </a:lnTo>
                  <a:lnTo>
                    <a:pt x="8000" y="755"/>
                  </a:lnTo>
                  <a:lnTo>
                    <a:pt x="8006" y="756"/>
                  </a:lnTo>
                  <a:lnTo>
                    <a:pt x="8011" y="756"/>
                  </a:lnTo>
                  <a:lnTo>
                    <a:pt x="8014" y="755"/>
                  </a:lnTo>
                  <a:lnTo>
                    <a:pt x="8019" y="754"/>
                  </a:lnTo>
                  <a:lnTo>
                    <a:pt x="8023" y="752"/>
                  </a:lnTo>
                  <a:lnTo>
                    <a:pt x="8026" y="749"/>
                  </a:lnTo>
                  <a:lnTo>
                    <a:pt x="8029" y="746"/>
                  </a:lnTo>
                  <a:lnTo>
                    <a:pt x="8030" y="741"/>
                  </a:lnTo>
                  <a:lnTo>
                    <a:pt x="8031" y="736"/>
                  </a:lnTo>
                  <a:lnTo>
                    <a:pt x="8032" y="725"/>
                  </a:lnTo>
                  <a:lnTo>
                    <a:pt x="8033" y="716"/>
                  </a:lnTo>
                  <a:lnTo>
                    <a:pt x="8034" y="712"/>
                  </a:lnTo>
                  <a:lnTo>
                    <a:pt x="8037" y="709"/>
                  </a:lnTo>
                  <a:lnTo>
                    <a:pt x="8040" y="708"/>
                  </a:lnTo>
                  <a:lnTo>
                    <a:pt x="8043" y="706"/>
                  </a:lnTo>
                  <a:lnTo>
                    <a:pt x="8050" y="708"/>
                  </a:lnTo>
                  <a:lnTo>
                    <a:pt x="8056" y="710"/>
                  </a:lnTo>
                  <a:lnTo>
                    <a:pt x="8064" y="714"/>
                  </a:lnTo>
                  <a:lnTo>
                    <a:pt x="8072" y="717"/>
                  </a:lnTo>
                  <a:lnTo>
                    <a:pt x="8078" y="718"/>
                  </a:lnTo>
                  <a:lnTo>
                    <a:pt x="8083" y="718"/>
                  </a:lnTo>
                  <a:lnTo>
                    <a:pt x="8088" y="717"/>
                  </a:lnTo>
                  <a:lnTo>
                    <a:pt x="8093" y="716"/>
                  </a:lnTo>
                  <a:lnTo>
                    <a:pt x="8106" y="709"/>
                  </a:lnTo>
                  <a:lnTo>
                    <a:pt x="8122" y="698"/>
                  </a:lnTo>
                  <a:lnTo>
                    <a:pt x="8139" y="687"/>
                  </a:lnTo>
                  <a:lnTo>
                    <a:pt x="8150" y="678"/>
                  </a:lnTo>
                  <a:lnTo>
                    <a:pt x="8153" y="676"/>
                  </a:lnTo>
                  <a:lnTo>
                    <a:pt x="8156" y="671"/>
                  </a:lnTo>
                  <a:lnTo>
                    <a:pt x="8158" y="667"/>
                  </a:lnTo>
                  <a:lnTo>
                    <a:pt x="8158" y="663"/>
                  </a:lnTo>
                  <a:lnTo>
                    <a:pt x="8158" y="653"/>
                  </a:lnTo>
                  <a:lnTo>
                    <a:pt x="8156" y="643"/>
                  </a:lnTo>
                  <a:lnTo>
                    <a:pt x="8155" y="639"/>
                  </a:lnTo>
                  <a:lnTo>
                    <a:pt x="8156" y="635"/>
                  </a:lnTo>
                  <a:lnTo>
                    <a:pt x="8158" y="632"/>
                  </a:lnTo>
                  <a:lnTo>
                    <a:pt x="8162" y="628"/>
                  </a:lnTo>
                  <a:lnTo>
                    <a:pt x="8170" y="622"/>
                  </a:lnTo>
                  <a:lnTo>
                    <a:pt x="8179" y="617"/>
                  </a:lnTo>
                  <a:lnTo>
                    <a:pt x="8183" y="614"/>
                  </a:lnTo>
                  <a:lnTo>
                    <a:pt x="8184" y="610"/>
                  </a:lnTo>
                  <a:lnTo>
                    <a:pt x="8185" y="605"/>
                  </a:lnTo>
                  <a:lnTo>
                    <a:pt x="8187" y="600"/>
                  </a:lnTo>
                  <a:lnTo>
                    <a:pt x="8185" y="589"/>
                  </a:lnTo>
                  <a:lnTo>
                    <a:pt x="8184" y="578"/>
                  </a:lnTo>
                  <a:lnTo>
                    <a:pt x="8184" y="573"/>
                  </a:lnTo>
                  <a:lnTo>
                    <a:pt x="8185" y="570"/>
                  </a:lnTo>
                  <a:lnTo>
                    <a:pt x="8187" y="569"/>
                  </a:lnTo>
                  <a:lnTo>
                    <a:pt x="8189" y="567"/>
                  </a:lnTo>
                  <a:lnTo>
                    <a:pt x="8195" y="566"/>
                  </a:lnTo>
                  <a:lnTo>
                    <a:pt x="8202" y="567"/>
                  </a:lnTo>
                  <a:lnTo>
                    <a:pt x="8206" y="567"/>
                  </a:lnTo>
                  <a:lnTo>
                    <a:pt x="8210" y="566"/>
                  </a:lnTo>
                  <a:lnTo>
                    <a:pt x="8215" y="564"/>
                  </a:lnTo>
                  <a:lnTo>
                    <a:pt x="8219" y="561"/>
                  </a:lnTo>
                  <a:lnTo>
                    <a:pt x="8225" y="559"/>
                  </a:lnTo>
                  <a:lnTo>
                    <a:pt x="8229" y="557"/>
                  </a:lnTo>
                  <a:lnTo>
                    <a:pt x="8235" y="556"/>
                  </a:lnTo>
                  <a:lnTo>
                    <a:pt x="8241" y="556"/>
                  </a:lnTo>
                  <a:lnTo>
                    <a:pt x="8250" y="563"/>
                  </a:lnTo>
                  <a:lnTo>
                    <a:pt x="8269" y="578"/>
                  </a:lnTo>
                  <a:lnTo>
                    <a:pt x="8284" y="588"/>
                  </a:lnTo>
                  <a:lnTo>
                    <a:pt x="8298" y="600"/>
                  </a:lnTo>
                  <a:lnTo>
                    <a:pt x="8310" y="611"/>
                  </a:lnTo>
                  <a:lnTo>
                    <a:pt x="8321" y="624"/>
                  </a:lnTo>
                  <a:lnTo>
                    <a:pt x="8332" y="639"/>
                  </a:lnTo>
                  <a:lnTo>
                    <a:pt x="8346" y="658"/>
                  </a:lnTo>
                  <a:lnTo>
                    <a:pt x="8354" y="667"/>
                  </a:lnTo>
                  <a:lnTo>
                    <a:pt x="8363" y="676"/>
                  </a:lnTo>
                  <a:lnTo>
                    <a:pt x="8371" y="685"/>
                  </a:lnTo>
                  <a:lnTo>
                    <a:pt x="8379" y="692"/>
                  </a:lnTo>
                  <a:lnTo>
                    <a:pt x="8396" y="706"/>
                  </a:lnTo>
                  <a:lnTo>
                    <a:pt x="8409" y="721"/>
                  </a:lnTo>
                  <a:lnTo>
                    <a:pt x="8418" y="733"/>
                  </a:lnTo>
                  <a:lnTo>
                    <a:pt x="8429" y="743"/>
                  </a:lnTo>
                  <a:lnTo>
                    <a:pt x="8436" y="750"/>
                  </a:lnTo>
                  <a:lnTo>
                    <a:pt x="8442" y="756"/>
                  </a:lnTo>
                  <a:lnTo>
                    <a:pt x="8448" y="762"/>
                  </a:lnTo>
                  <a:lnTo>
                    <a:pt x="8455" y="766"/>
                  </a:lnTo>
                  <a:lnTo>
                    <a:pt x="8464" y="768"/>
                  </a:lnTo>
                  <a:lnTo>
                    <a:pt x="8471" y="772"/>
                  </a:lnTo>
                  <a:lnTo>
                    <a:pt x="8477" y="778"/>
                  </a:lnTo>
                  <a:lnTo>
                    <a:pt x="8484" y="786"/>
                  </a:lnTo>
                  <a:lnTo>
                    <a:pt x="8487" y="791"/>
                  </a:lnTo>
                  <a:lnTo>
                    <a:pt x="8491" y="797"/>
                  </a:lnTo>
                  <a:lnTo>
                    <a:pt x="8493" y="804"/>
                  </a:lnTo>
                  <a:lnTo>
                    <a:pt x="8494" y="811"/>
                  </a:lnTo>
                  <a:lnTo>
                    <a:pt x="8496" y="817"/>
                  </a:lnTo>
                  <a:lnTo>
                    <a:pt x="8497" y="823"/>
                  </a:lnTo>
                  <a:lnTo>
                    <a:pt x="8497" y="829"/>
                  </a:lnTo>
                  <a:lnTo>
                    <a:pt x="8496" y="834"/>
                  </a:lnTo>
                  <a:lnTo>
                    <a:pt x="8491" y="842"/>
                  </a:lnTo>
                  <a:lnTo>
                    <a:pt x="8484" y="854"/>
                  </a:lnTo>
                  <a:lnTo>
                    <a:pt x="8475" y="866"/>
                  </a:lnTo>
                  <a:lnTo>
                    <a:pt x="8471" y="875"/>
                  </a:lnTo>
                  <a:lnTo>
                    <a:pt x="8466" y="885"/>
                  </a:lnTo>
                  <a:lnTo>
                    <a:pt x="8460" y="893"/>
                  </a:lnTo>
                  <a:lnTo>
                    <a:pt x="8454" y="900"/>
                  </a:lnTo>
                  <a:lnTo>
                    <a:pt x="8448" y="905"/>
                  </a:lnTo>
                  <a:lnTo>
                    <a:pt x="8445" y="911"/>
                  </a:lnTo>
                  <a:lnTo>
                    <a:pt x="8442" y="919"/>
                  </a:lnTo>
                  <a:lnTo>
                    <a:pt x="8441" y="923"/>
                  </a:lnTo>
                  <a:lnTo>
                    <a:pt x="8441" y="929"/>
                  </a:lnTo>
                  <a:lnTo>
                    <a:pt x="8441" y="934"/>
                  </a:lnTo>
                  <a:lnTo>
                    <a:pt x="8442" y="939"/>
                  </a:lnTo>
                  <a:lnTo>
                    <a:pt x="8446" y="951"/>
                  </a:lnTo>
                  <a:lnTo>
                    <a:pt x="8449" y="966"/>
                  </a:lnTo>
                  <a:lnTo>
                    <a:pt x="8452" y="980"/>
                  </a:lnTo>
                  <a:lnTo>
                    <a:pt x="8453" y="992"/>
                  </a:lnTo>
                  <a:lnTo>
                    <a:pt x="8452" y="1002"/>
                  </a:lnTo>
                  <a:lnTo>
                    <a:pt x="8448" y="1012"/>
                  </a:lnTo>
                  <a:lnTo>
                    <a:pt x="8442" y="1023"/>
                  </a:lnTo>
                  <a:lnTo>
                    <a:pt x="8434" y="1033"/>
                  </a:lnTo>
                  <a:lnTo>
                    <a:pt x="8424" y="1042"/>
                  </a:lnTo>
                  <a:lnTo>
                    <a:pt x="8416" y="1049"/>
                  </a:lnTo>
                  <a:lnTo>
                    <a:pt x="8408" y="1052"/>
                  </a:lnTo>
                  <a:lnTo>
                    <a:pt x="8402" y="1056"/>
                  </a:lnTo>
                  <a:lnTo>
                    <a:pt x="8396" y="1061"/>
                  </a:lnTo>
                  <a:lnTo>
                    <a:pt x="8391" y="1065"/>
                  </a:lnTo>
                  <a:lnTo>
                    <a:pt x="8390" y="1069"/>
                  </a:lnTo>
                  <a:lnTo>
                    <a:pt x="8389" y="1073"/>
                  </a:lnTo>
                  <a:lnTo>
                    <a:pt x="8389" y="1077"/>
                  </a:lnTo>
                  <a:lnTo>
                    <a:pt x="8389" y="1082"/>
                  </a:lnTo>
                  <a:lnTo>
                    <a:pt x="8390" y="1095"/>
                  </a:lnTo>
                  <a:lnTo>
                    <a:pt x="8389" y="1111"/>
                  </a:lnTo>
                  <a:lnTo>
                    <a:pt x="8386" y="1126"/>
                  </a:lnTo>
                  <a:lnTo>
                    <a:pt x="8383" y="1139"/>
                  </a:lnTo>
                  <a:lnTo>
                    <a:pt x="8378" y="1151"/>
                  </a:lnTo>
                  <a:lnTo>
                    <a:pt x="8372" y="1161"/>
                  </a:lnTo>
                  <a:lnTo>
                    <a:pt x="8366" y="1171"/>
                  </a:lnTo>
                  <a:lnTo>
                    <a:pt x="8361" y="1183"/>
                  </a:lnTo>
                  <a:lnTo>
                    <a:pt x="8358" y="1196"/>
                  </a:lnTo>
                  <a:lnTo>
                    <a:pt x="8352" y="1209"/>
                  </a:lnTo>
                  <a:lnTo>
                    <a:pt x="8347" y="1221"/>
                  </a:lnTo>
                  <a:lnTo>
                    <a:pt x="8342" y="1232"/>
                  </a:lnTo>
                  <a:lnTo>
                    <a:pt x="8340" y="1245"/>
                  </a:lnTo>
                  <a:lnTo>
                    <a:pt x="8336" y="1259"/>
                  </a:lnTo>
                  <a:lnTo>
                    <a:pt x="8335" y="1275"/>
                  </a:lnTo>
                  <a:lnTo>
                    <a:pt x="8335" y="1291"/>
                  </a:lnTo>
                  <a:lnTo>
                    <a:pt x="8336" y="1307"/>
                  </a:lnTo>
                  <a:lnTo>
                    <a:pt x="8338" y="1319"/>
                  </a:lnTo>
                  <a:lnTo>
                    <a:pt x="8338" y="1328"/>
                  </a:lnTo>
                  <a:lnTo>
                    <a:pt x="8338" y="1336"/>
                  </a:lnTo>
                  <a:lnTo>
                    <a:pt x="8339" y="1344"/>
                  </a:lnTo>
                  <a:lnTo>
                    <a:pt x="8340" y="1351"/>
                  </a:lnTo>
                  <a:lnTo>
                    <a:pt x="8341" y="1357"/>
                  </a:lnTo>
                  <a:lnTo>
                    <a:pt x="8344" y="1364"/>
                  </a:lnTo>
                  <a:lnTo>
                    <a:pt x="8346" y="1371"/>
                  </a:lnTo>
                  <a:lnTo>
                    <a:pt x="8347" y="1378"/>
                  </a:lnTo>
                  <a:lnTo>
                    <a:pt x="8348" y="1386"/>
                  </a:lnTo>
                  <a:lnTo>
                    <a:pt x="8348" y="1397"/>
                  </a:lnTo>
                  <a:lnTo>
                    <a:pt x="8348" y="1401"/>
                  </a:lnTo>
                  <a:lnTo>
                    <a:pt x="8347" y="1404"/>
                  </a:lnTo>
                  <a:lnTo>
                    <a:pt x="8346" y="1407"/>
                  </a:lnTo>
                  <a:lnTo>
                    <a:pt x="8345" y="1408"/>
                  </a:lnTo>
                  <a:lnTo>
                    <a:pt x="8341" y="1409"/>
                  </a:lnTo>
                  <a:lnTo>
                    <a:pt x="8336" y="1410"/>
                  </a:lnTo>
                  <a:lnTo>
                    <a:pt x="8334" y="1411"/>
                  </a:lnTo>
                  <a:lnTo>
                    <a:pt x="8332" y="1413"/>
                  </a:lnTo>
                  <a:lnTo>
                    <a:pt x="8330" y="1414"/>
                  </a:lnTo>
                  <a:lnTo>
                    <a:pt x="8330" y="1416"/>
                  </a:lnTo>
                  <a:lnTo>
                    <a:pt x="8332" y="1422"/>
                  </a:lnTo>
                  <a:lnTo>
                    <a:pt x="8338" y="1430"/>
                  </a:lnTo>
                  <a:lnTo>
                    <a:pt x="8346" y="1441"/>
                  </a:lnTo>
                  <a:lnTo>
                    <a:pt x="8357" y="1455"/>
                  </a:lnTo>
                  <a:lnTo>
                    <a:pt x="8367" y="1472"/>
                  </a:lnTo>
                  <a:lnTo>
                    <a:pt x="8376" y="1487"/>
                  </a:lnTo>
                  <a:lnTo>
                    <a:pt x="8379" y="1495"/>
                  </a:lnTo>
                  <a:lnTo>
                    <a:pt x="8382" y="1503"/>
                  </a:lnTo>
                  <a:lnTo>
                    <a:pt x="8383" y="1511"/>
                  </a:lnTo>
                  <a:lnTo>
                    <a:pt x="8384" y="1519"/>
                  </a:lnTo>
                  <a:lnTo>
                    <a:pt x="8384" y="1536"/>
                  </a:lnTo>
                  <a:lnTo>
                    <a:pt x="8384" y="1553"/>
                  </a:lnTo>
                  <a:lnTo>
                    <a:pt x="8382" y="1572"/>
                  </a:lnTo>
                  <a:lnTo>
                    <a:pt x="8377" y="1592"/>
                  </a:lnTo>
                  <a:lnTo>
                    <a:pt x="8374" y="1601"/>
                  </a:lnTo>
                  <a:lnTo>
                    <a:pt x="8371" y="1611"/>
                  </a:lnTo>
                  <a:lnTo>
                    <a:pt x="8368" y="1618"/>
                  </a:lnTo>
                  <a:lnTo>
                    <a:pt x="8365" y="1623"/>
                  </a:lnTo>
                  <a:lnTo>
                    <a:pt x="8361" y="1626"/>
                  </a:lnTo>
                  <a:lnTo>
                    <a:pt x="8358" y="1629"/>
                  </a:lnTo>
                  <a:lnTo>
                    <a:pt x="8353" y="1631"/>
                  </a:lnTo>
                  <a:lnTo>
                    <a:pt x="8349" y="1632"/>
                  </a:lnTo>
                  <a:lnTo>
                    <a:pt x="8339" y="1632"/>
                  </a:lnTo>
                  <a:lnTo>
                    <a:pt x="8327" y="1632"/>
                  </a:lnTo>
                  <a:lnTo>
                    <a:pt x="8313" y="1631"/>
                  </a:lnTo>
                  <a:lnTo>
                    <a:pt x="8300" y="1632"/>
                  </a:lnTo>
                  <a:lnTo>
                    <a:pt x="8292" y="1635"/>
                  </a:lnTo>
                  <a:lnTo>
                    <a:pt x="8286" y="1638"/>
                  </a:lnTo>
                  <a:lnTo>
                    <a:pt x="8283" y="1643"/>
                  </a:lnTo>
                  <a:lnTo>
                    <a:pt x="8279" y="1649"/>
                  </a:lnTo>
                  <a:lnTo>
                    <a:pt x="8275" y="1664"/>
                  </a:lnTo>
                  <a:lnTo>
                    <a:pt x="8272" y="1684"/>
                  </a:lnTo>
                  <a:lnTo>
                    <a:pt x="8269" y="1704"/>
                  </a:lnTo>
                  <a:lnTo>
                    <a:pt x="8264" y="1725"/>
                  </a:lnTo>
                  <a:lnTo>
                    <a:pt x="8257" y="1749"/>
                  </a:lnTo>
                  <a:lnTo>
                    <a:pt x="8251" y="1774"/>
                  </a:lnTo>
                  <a:lnTo>
                    <a:pt x="8245" y="1798"/>
                  </a:lnTo>
                  <a:lnTo>
                    <a:pt x="8241" y="1819"/>
                  </a:lnTo>
                  <a:lnTo>
                    <a:pt x="8239" y="1844"/>
                  </a:lnTo>
                  <a:lnTo>
                    <a:pt x="8237" y="1875"/>
                  </a:lnTo>
                  <a:lnTo>
                    <a:pt x="8234" y="1905"/>
                  </a:lnTo>
                  <a:lnTo>
                    <a:pt x="8234" y="1927"/>
                  </a:lnTo>
                  <a:lnTo>
                    <a:pt x="8235" y="1945"/>
                  </a:lnTo>
                  <a:lnTo>
                    <a:pt x="8239" y="1962"/>
                  </a:lnTo>
                  <a:lnTo>
                    <a:pt x="8244" y="1978"/>
                  </a:lnTo>
                  <a:lnTo>
                    <a:pt x="8247" y="1991"/>
                  </a:lnTo>
                  <a:lnTo>
                    <a:pt x="8252" y="2002"/>
                  </a:lnTo>
                  <a:lnTo>
                    <a:pt x="8257" y="2010"/>
                  </a:lnTo>
                  <a:lnTo>
                    <a:pt x="8258" y="2015"/>
                  </a:lnTo>
                  <a:lnTo>
                    <a:pt x="8259" y="2020"/>
                  </a:lnTo>
                  <a:lnTo>
                    <a:pt x="8259" y="2025"/>
                  </a:lnTo>
                  <a:lnTo>
                    <a:pt x="8259" y="2032"/>
                  </a:lnTo>
                  <a:lnTo>
                    <a:pt x="8256" y="2042"/>
                  </a:lnTo>
                  <a:lnTo>
                    <a:pt x="8253" y="2051"/>
                  </a:lnTo>
                  <a:lnTo>
                    <a:pt x="8251" y="2058"/>
                  </a:lnTo>
                  <a:lnTo>
                    <a:pt x="8248" y="2067"/>
                  </a:lnTo>
                  <a:lnTo>
                    <a:pt x="8247" y="2077"/>
                  </a:lnTo>
                  <a:lnTo>
                    <a:pt x="8246" y="2086"/>
                  </a:lnTo>
                  <a:lnTo>
                    <a:pt x="8242" y="2094"/>
                  </a:lnTo>
                  <a:lnTo>
                    <a:pt x="8238" y="2102"/>
                  </a:lnTo>
                  <a:lnTo>
                    <a:pt x="8232" y="2109"/>
                  </a:lnTo>
                  <a:lnTo>
                    <a:pt x="8229" y="2111"/>
                  </a:lnTo>
                  <a:lnTo>
                    <a:pt x="8229" y="2108"/>
                  </a:lnTo>
                  <a:lnTo>
                    <a:pt x="8229" y="2100"/>
                  </a:lnTo>
                  <a:lnTo>
                    <a:pt x="8228" y="2091"/>
                  </a:lnTo>
                  <a:lnTo>
                    <a:pt x="8226" y="2084"/>
                  </a:lnTo>
                  <a:lnTo>
                    <a:pt x="8223" y="2079"/>
                  </a:lnTo>
                  <a:lnTo>
                    <a:pt x="8220" y="2075"/>
                  </a:lnTo>
                  <a:lnTo>
                    <a:pt x="8214" y="2069"/>
                  </a:lnTo>
                  <a:lnTo>
                    <a:pt x="8208" y="2061"/>
                  </a:lnTo>
                  <a:lnTo>
                    <a:pt x="8203" y="2053"/>
                  </a:lnTo>
                  <a:lnTo>
                    <a:pt x="8198" y="2044"/>
                  </a:lnTo>
                  <a:lnTo>
                    <a:pt x="8194" y="2032"/>
                  </a:lnTo>
                  <a:lnTo>
                    <a:pt x="8188" y="2016"/>
                  </a:lnTo>
                  <a:lnTo>
                    <a:pt x="8182" y="2001"/>
                  </a:lnTo>
                  <a:lnTo>
                    <a:pt x="8177" y="1988"/>
                  </a:lnTo>
                  <a:lnTo>
                    <a:pt x="8174" y="1977"/>
                  </a:lnTo>
                  <a:lnTo>
                    <a:pt x="8169" y="1964"/>
                  </a:lnTo>
                  <a:lnTo>
                    <a:pt x="8164" y="1951"/>
                  </a:lnTo>
                  <a:lnTo>
                    <a:pt x="8159" y="1940"/>
                  </a:lnTo>
                  <a:lnTo>
                    <a:pt x="8157" y="1935"/>
                  </a:lnTo>
                  <a:lnTo>
                    <a:pt x="8155" y="1933"/>
                  </a:lnTo>
                  <a:lnTo>
                    <a:pt x="8153" y="1933"/>
                  </a:lnTo>
                  <a:lnTo>
                    <a:pt x="8151" y="1933"/>
                  </a:lnTo>
                  <a:lnTo>
                    <a:pt x="8146" y="1935"/>
                  </a:lnTo>
                  <a:lnTo>
                    <a:pt x="8140" y="1941"/>
                  </a:lnTo>
                  <a:lnTo>
                    <a:pt x="8125" y="1957"/>
                  </a:lnTo>
                  <a:lnTo>
                    <a:pt x="8109" y="1975"/>
                  </a:lnTo>
                  <a:lnTo>
                    <a:pt x="8094" y="1994"/>
                  </a:lnTo>
                  <a:lnTo>
                    <a:pt x="8081" y="2010"/>
                  </a:lnTo>
                  <a:lnTo>
                    <a:pt x="8065" y="2032"/>
                  </a:lnTo>
                  <a:lnTo>
                    <a:pt x="8049" y="2054"/>
                  </a:lnTo>
                  <a:lnTo>
                    <a:pt x="8032" y="2076"/>
                  </a:lnTo>
                  <a:lnTo>
                    <a:pt x="8019" y="2097"/>
                  </a:lnTo>
                  <a:lnTo>
                    <a:pt x="8008" y="2116"/>
                  </a:lnTo>
                  <a:lnTo>
                    <a:pt x="8001" y="2135"/>
                  </a:lnTo>
                  <a:lnTo>
                    <a:pt x="7995" y="2152"/>
                  </a:lnTo>
                  <a:lnTo>
                    <a:pt x="7988" y="2164"/>
                  </a:lnTo>
                  <a:lnTo>
                    <a:pt x="7977" y="2176"/>
                  </a:lnTo>
                  <a:lnTo>
                    <a:pt x="7963" y="2187"/>
                  </a:lnTo>
                  <a:lnTo>
                    <a:pt x="7955" y="2193"/>
                  </a:lnTo>
                  <a:lnTo>
                    <a:pt x="7946" y="2198"/>
                  </a:lnTo>
                  <a:lnTo>
                    <a:pt x="7939" y="2202"/>
                  </a:lnTo>
                  <a:lnTo>
                    <a:pt x="7933" y="2204"/>
                  </a:lnTo>
                  <a:lnTo>
                    <a:pt x="7927" y="2206"/>
                  </a:lnTo>
                  <a:lnTo>
                    <a:pt x="7922" y="2209"/>
                  </a:lnTo>
                  <a:lnTo>
                    <a:pt x="7917" y="2211"/>
                  </a:lnTo>
                  <a:lnTo>
                    <a:pt x="7912" y="2215"/>
                  </a:lnTo>
                  <a:lnTo>
                    <a:pt x="7908" y="2220"/>
                  </a:lnTo>
                  <a:lnTo>
                    <a:pt x="7905" y="2224"/>
                  </a:lnTo>
                  <a:lnTo>
                    <a:pt x="7903" y="2230"/>
                  </a:lnTo>
                  <a:lnTo>
                    <a:pt x="7900" y="2236"/>
                  </a:lnTo>
                  <a:lnTo>
                    <a:pt x="7897" y="2250"/>
                  </a:lnTo>
                  <a:lnTo>
                    <a:pt x="7893" y="2266"/>
                  </a:lnTo>
                  <a:lnTo>
                    <a:pt x="7891" y="2273"/>
                  </a:lnTo>
                  <a:lnTo>
                    <a:pt x="7887" y="2280"/>
                  </a:lnTo>
                  <a:lnTo>
                    <a:pt x="7883" y="2286"/>
                  </a:lnTo>
                  <a:lnTo>
                    <a:pt x="7879" y="2291"/>
                  </a:lnTo>
                  <a:lnTo>
                    <a:pt x="7867" y="2300"/>
                  </a:lnTo>
                  <a:lnTo>
                    <a:pt x="7851" y="2310"/>
                  </a:lnTo>
                  <a:lnTo>
                    <a:pt x="7832" y="2322"/>
                  </a:lnTo>
                  <a:lnTo>
                    <a:pt x="7815" y="2335"/>
                  </a:lnTo>
                  <a:lnTo>
                    <a:pt x="7794" y="2353"/>
                  </a:lnTo>
                  <a:lnTo>
                    <a:pt x="7771" y="2372"/>
                  </a:lnTo>
                  <a:lnTo>
                    <a:pt x="7748" y="2391"/>
                  </a:lnTo>
                  <a:lnTo>
                    <a:pt x="7730" y="2407"/>
                  </a:lnTo>
                  <a:lnTo>
                    <a:pt x="7724" y="2414"/>
                  </a:lnTo>
                  <a:lnTo>
                    <a:pt x="7718" y="2422"/>
                  </a:lnTo>
                  <a:lnTo>
                    <a:pt x="7715" y="2430"/>
                  </a:lnTo>
                  <a:lnTo>
                    <a:pt x="7712" y="2439"/>
                  </a:lnTo>
                  <a:lnTo>
                    <a:pt x="7708" y="2455"/>
                  </a:lnTo>
                  <a:lnTo>
                    <a:pt x="7704" y="2469"/>
                  </a:lnTo>
                  <a:lnTo>
                    <a:pt x="7699" y="2482"/>
                  </a:lnTo>
                  <a:lnTo>
                    <a:pt x="7693" y="2494"/>
                  </a:lnTo>
                  <a:lnTo>
                    <a:pt x="7691" y="2500"/>
                  </a:lnTo>
                  <a:lnTo>
                    <a:pt x="7691" y="2505"/>
                  </a:lnTo>
                  <a:lnTo>
                    <a:pt x="7691" y="2507"/>
                  </a:lnTo>
                  <a:lnTo>
                    <a:pt x="7692" y="2510"/>
                  </a:lnTo>
                  <a:lnTo>
                    <a:pt x="7693" y="2511"/>
                  </a:lnTo>
                  <a:lnTo>
                    <a:pt x="7694" y="2513"/>
                  </a:lnTo>
                  <a:lnTo>
                    <a:pt x="7699" y="2516"/>
                  </a:lnTo>
                  <a:lnTo>
                    <a:pt x="7702" y="2519"/>
                  </a:lnTo>
                  <a:lnTo>
                    <a:pt x="7704" y="2523"/>
                  </a:lnTo>
                  <a:lnTo>
                    <a:pt x="7705" y="2526"/>
                  </a:lnTo>
                  <a:lnTo>
                    <a:pt x="7708" y="2535"/>
                  </a:lnTo>
                  <a:lnTo>
                    <a:pt x="7710" y="2544"/>
                  </a:lnTo>
                  <a:lnTo>
                    <a:pt x="7715" y="2554"/>
                  </a:lnTo>
                  <a:lnTo>
                    <a:pt x="7721" y="2563"/>
                  </a:lnTo>
                  <a:lnTo>
                    <a:pt x="7729" y="2570"/>
                  </a:lnTo>
                  <a:lnTo>
                    <a:pt x="7740" y="2577"/>
                  </a:lnTo>
                  <a:lnTo>
                    <a:pt x="7753" y="2586"/>
                  </a:lnTo>
                  <a:lnTo>
                    <a:pt x="7769" y="2593"/>
                  </a:lnTo>
                  <a:lnTo>
                    <a:pt x="7785" y="2601"/>
                  </a:lnTo>
                  <a:lnTo>
                    <a:pt x="7799" y="2607"/>
                  </a:lnTo>
                  <a:lnTo>
                    <a:pt x="7804" y="2611"/>
                  </a:lnTo>
                  <a:lnTo>
                    <a:pt x="7807" y="2614"/>
                  </a:lnTo>
                  <a:lnTo>
                    <a:pt x="7809" y="2618"/>
                  </a:lnTo>
                  <a:lnTo>
                    <a:pt x="7810" y="2622"/>
                  </a:lnTo>
                  <a:lnTo>
                    <a:pt x="7811" y="2636"/>
                  </a:lnTo>
                  <a:lnTo>
                    <a:pt x="7810" y="2651"/>
                  </a:lnTo>
                  <a:lnTo>
                    <a:pt x="7810" y="2659"/>
                  </a:lnTo>
                  <a:lnTo>
                    <a:pt x="7811" y="2665"/>
                  </a:lnTo>
                  <a:lnTo>
                    <a:pt x="7812" y="2670"/>
                  </a:lnTo>
                  <a:lnTo>
                    <a:pt x="7815" y="2672"/>
                  </a:lnTo>
                  <a:lnTo>
                    <a:pt x="7818" y="2675"/>
                  </a:lnTo>
                  <a:lnTo>
                    <a:pt x="7822" y="2675"/>
                  </a:lnTo>
                  <a:lnTo>
                    <a:pt x="7826" y="2675"/>
                  </a:lnTo>
                  <a:lnTo>
                    <a:pt x="7832" y="2675"/>
                  </a:lnTo>
                  <a:lnTo>
                    <a:pt x="7837" y="2676"/>
                  </a:lnTo>
                  <a:lnTo>
                    <a:pt x="7841" y="2678"/>
                  </a:lnTo>
                  <a:lnTo>
                    <a:pt x="7843" y="2681"/>
                  </a:lnTo>
                  <a:lnTo>
                    <a:pt x="7844" y="2685"/>
                  </a:lnTo>
                  <a:lnTo>
                    <a:pt x="7845" y="2696"/>
                  </a:lnTo>
                  <a:lnTo>
                    <a:pt x="7847" y="2710"/>
                  </a:lnTo>
                  <a:lnTo>
                    <a:pt x="7849" y="2719"/>
                  </a:lnTo>
                  <a:lnTo>
                    <a:pt x="7851" y="2727"/>
                  </a:lnTo>
                  <a:lnTo>
                    <a:pt x="7855" y="2733"/>
                  </a:lnTo>
                  <a:lnTo>
                    <a:pt x="7857" y="2738"/>
                  </a:lnTo>
                  <a:lnTo>
                    <a:pt x="7859" y="2739"/>
                  </a:lnTo>
                  <a:lnTo>
                    <a:pt x="7862" y="2740"/>
                  </a:lnTo>
                  <a:lnTo>
                    <a:pt x="7867" y="2741"/>
                  </a:lnTo>
                  <a:lnTo>
                    <a:pt x="7870" y="2743"/>
                  </a:lnTo>
                  <a:lnTo>
                    <a:pt x="7881" y="2743"/>
                  </a:lnTo>
                  <a:lnTo>
                    <a:pt x="7888" y="2743"/>
                  </a:lnTo>
                  <a:lnTo>
                    <a:pt x="7897" y="2741"/>
                  </a:lnTo>
                  <a:lnTo>
                    <a:pt x="7910" y="2739"/>
                  </a:lnTo>
                  <a:lnTo>
                    <a:pt x="7922" y="2734"/>
                  </a:lnTo>
                  <a:lnTo>
                    <a:pt x="7931" y="2729"/>
                  </a:lnTo>
                  <a:lnTo>
                    <a:pt x="7938" y="2725"/>
                  </a:lnTo>
                  <a:lnTo>
                    <a:pt x="7943" y="2719"/>
                  </a:lnTo>
                  <a:lnTo>
                    <a:pt x="7945" y="2712"/>
                  </a:lnTo>
                  <a:lnTo>
                    <a:pt x="7948" y="2706"/>
                  </a:lnTo>
                  <a:lnTo>
                    <a:pt x="7949" y="2700"/>
                  </a:lnTo>
                  <a:lnTo>
                    <a:pt x="7952" y="2695"/>
                  </a:lnTo>
                  <a:lnTo>
                    <a:pt x="7956" y="2691"/>
                  </a:lnTo>
                  <a:lnTo>
                    <a:pt x="7961" y="2689"/>
                  </a:lnTo>
                  <a:lnTo>
                    <a:pt x="7970" y="2688"/>
                  </a:lnTo>
                  <a:lnTo>
                    <a:pt x="7976" y="2689"/>
                  </a:lnTo>
                  <a:lnTo>
                    <a:pt x="7977" y="2689"/>
                  </a:lnTo>
                  <a:lnTo>
                    <a:pt x="7980" y="2687"/>
                  </a:lnTo>
                  <a:lnTo>
                    <a:pt x="7981" y="2684"/>
                  </a:lnTo>
                  <a:lnTo>
                    <a:pt x="7982" y="2680"/>
                  </a:lnTo>
                  <a:lnTo>
                    <a:pt x="7983" y="2670"/>
                  </a:lnTo>
                  <a:lnTo>
                    <a:pt x="7983" y="2661"/>
                  </a:lnTo>
                  <a:lnTo>
                    <a:pt x="7982" y="2652"/>
                  </a:lnTo>
                  <a:lnTo>
                    <a:pt x="7979" y="2644"/>
                  </a:lnTo>
                  <a:lnTo>
                    <a:pt x="7974" y="2632"/>
                  </a:lnTo>
                  <a:lnTo>
                    <a:pt x="7970" y="2622"/>
                  </a:lnTo>
                  <a:lnTo>
                    <a:pt x="7970" y="2620"/>
                  </a:lnTo>
                  <a:lnTo>
                    <a:pt x="7970" y="2620"/>
                  </a:lnTo>
                  <a:lnTo>
                    <a:pt x="7971" y="2619"/>
                  </a:lnTo>
                  <a:lnTo>
                    <a:pt x="7973" y="2619"/>
                  </a:lnTo>
                  <a:lnTo>
                    <a:pt x="7975" y="2620"/>
                  </a:lnTo>
                  <a:lnTo>
                    <a:pt x="7979" y="2622"/>
                  </a:lnTo>
                  <a:lnTo>
                    <a:pt x="7994" y="2628"/>
                  </a:lnTo>
                  <a:lnTo>
                    <a:pt x="8012" y="2634"/>
                  </a:lnTo>
                  <a:lnTo>
                    <a:pt x="8021" y="2640"/>
                  </a:lnTo>
                  <a:lnTo>
                    <a:pt x="8030" y="2644"/>
                  </a:lnTo>
                  <a:lnTo>
                    <a:pt x="8032" y="2646"/>
                  </a:lnTo>
                  <a:lnTo>
                    <a:pt x="8034" y="2649"/>
                  </a:lnTo>
                  <a:lnTo>
                    <a:pt x="8036" y="2651"/>
                  </a:lnTo>
                  <a:lnTo>
                    <a:pt x="8036" y="2655"/>
                  </a:lnTo>
                  <a:lnTo>
                    <a:pt x="8034" y="2663"/>
                  </a:lnTo>
                  <a:lnTo>
                    <a:pt x="8034" y="2674"/>
                  </a:lnTo>
                  <a:lnTo>
                    <a:pt x="8036" y="2677"/>
                  </a:lnTo>
                  <a:lnTo>
                    <a:pt x="8038" y="2681"/>
                  </a:lnTo>
                  <a:lnTo>
                    <a:pt x="8040" y="2683"/>
                  </a:lnTo>
                  <a:lnTo>
                    <a:pt x="8043" y="2684"/>
                  </a:lnTo>
                  <a:lnTo>
                    <a:pt x="8045" y="2683"/>
                  </a:lnTo>
                  <a:lnTo>
                    <a:pt x="8049" y="2682"/>
                  </a:lnTo>
                  <a:lnTo>
                    <a:pt x="8051" y="2680"/>
                  </a:lnTo>
                  <a:lnTo>
                    <a:pt x="8055" y="2677"/>
                  </a:lnTo>
                  <a:lnTo>
                    <a:pt x="8057" y="2675"/>
                  </a:lnTo>
                  <a:lnTo>
                    <a:pt x="8059" y="2674"/>
                  </a:lnTo>
                  <a:lnTo>
                    <a:pt x="8062" y="2674"/>
                  </a:lnTo>
                  <a:lnTo>
                    <a:pt x="8064" y="2674"/>
                  </a:lnTo>
                  <a:lnTo>
                    <a:pt x="8067" y="2676"/>
                  </a:lnTo>
                  <a:lnTo>
                    <a:pt x="8068" y="2678"/>
                  </a:lnTo>
                  <a:lnTo>
                    <a:pt x="8069" y="2682"/>
                  </a:lnTo>
                  <a:lnTo>
                    <a:pt x="8069" y="2685"/>
                  </a:lnTo>
                  <a:lnTo>
                    <a:pt x="8071" y="2691"/>
                  </a:lnTo>
                  <a:lnTo>
                    <a:pt x="8075" y="2697"/>
                  </a:lnTo>
                  <a:lnTo>
                    <a:pt x="8076" y="2699"/>
                  </a:lnTo>
                  <a:lnTo>
                    <a:pt x="8075" y="2700"/>
                  </a:lnTo>
                  <a:lnTo>
                    <a:pt x="8072" y="2701"/>
                  </a:lnTo>
                  <a:lnTo>
                    <a:pt x="8070" y="2702"/>
                  </a:lnTo>
                  <a:lnTo>
                    <a:pt x="8063" y="2704"/>
                  </a:lnTo>
                  <a:lnTo>
                    <a:pt x="8059" y="2707"/>
                  </a:lnTo>
                  <a:lnTo>
                    <a:pt x="8058" y="2712"/>
                  </a:lnTo>
                  <a:lnTo>
                    <a:pt x="8058" y="2719"/>
                  </a:lnTo>
                  <a:lnTo>
                    <a:pt x="8059" y="2733"/>
                  </a:lnTo>
                  <a:lnTo>
                    <a:pt x="8061" y="2748"/>
                  </a:lnTo>
                  <a:lnTo>
                    <a:pt x="8059" y="2750"/>
                  </a:lnTo>
                  <a:lnTo>
                    <a:pt x="8059" y="2752"/>
                  </a:lnTo>
                  <a:lnTo>
                    <a:pt x="8057" y="2754"/>
                  </a:lnTo>
                  <a:lnTo>
                    <a:pt x="8056" y="2756"/>
                  </a:lnTo>
                  <a:lnTo>
                    <a:pt x="8050" y="2758"/>
                  </a:lnTo>
                  <a:lnTo>
                    <a:pt x="8043" y="2759"/>
                  </a:lnTo>
                  <a:lnTo>
                    <a:pt x="8026" y="2760"/>
                  </a:lnTo>
                  <a:lnTo>
                    <a:pt x="8011" y="2762"/>
                  </a:lnTo>
                  <a:lnTo>
                    <a:pt x="8002" y="2762"/>
                  </a:lnTo>
                  <a:lnTo>
                    <a:pt x="7996" y="2764"/>
                  </a:lnTo>
                  <a:lnTo>
                    <a:pt x="7990" y="2766"/>
                  </a:lnTo>
                  <a:lnTo>
                    <a:pt x="7985" y="2769"/>
                  </a:lnTo>
                  <a:lnTo>
                    <a:pt x="7981" y="2772"/>
                  </a:lnTo>
                  <a:lnTo>
                    <a:pt x="7977" y="2777"/>
                  </a:lnTo>
                  <a:lnTo>
                    <a:pt x="7974" y="2782"/>
                  </a:lnTo>
                  <a:lnTo>
                    <a:pt x="7973" y="2788"/>
                  </a:lnTo>
                  <a:lnTo>
                    <a:pt x="7971" y="2794"/>
                  </a:lnTo>
                  <a:lnTo>
                    <a:pt x="7969" y="2797"/>
                  </a:lnTo>
                  <a:lnTo>
                    <a:pt x="7968" y="2801"/>
                  </a:lnTo>
                  <a:lnTo>
                    <a:pt x="7966" y="2803"/>
                  </a:lnTo>
                  <a:lnTo>
                    <a:pt x="7962" y="2806"/>
                  </a:lnTo>
                  <a:lnTo>
                    <a:pt x="7958" y="2807"/>
                  </a:lnTo>
                  <a:lnTo>
                    <a:pt x="7955" y="2808"/>
                  </a:lnTo>
                  <a:lnTo>
                    <a:pt x="7949" y="2808"/>
                  </a:lnTo>
                  <a:lnTo>
                    <a:pt x="7933" y="2808"/>
                  </a:lnTo>
                  <a:lnTo>
                    <a:pt x="7917" y="2808"/>
                  </a:lnTo>
                  <a:lnTo>
                    <a:pt x="7912" y="2809"/>
                  </a:lnTo>
                  <a:lnTo>
                    <a:pt x="7907" y="2810"/>
                  </a:lnTo>
                  <a:lnTo>
                    <a:pt x="7905" y="2814"/>
                  </a:lnTo>
                  <a:lnTo>
                    <a:pt x="7901" y="2817"/>
                  </a:lnTo>
                  <a:lnTo>
                    <a:pt x="7900" y="2821"/>
                  </a:lnTo>
                  <a:lnTo>
                    <a:pt x="7899" y="2826"/>
                  </a:lnTo>
                  <a:lnTo>
                    <a:pt x="7899" y="2832"/>
                  </a:lnTo>
                  <a:lnTo>
                    <a:pt x="7899" y="2839"/>
                  </a:lnTo>
                  <a:lnTo>
                    <a:pt x="7901" y="2853"/>
                  </a:lnTo>
                  <a:lnTo>
                    <a:pt x="7905" y="2870"/>
                  </a:lnTo>
                  <a:lnTo>
                    <a:pt x="7908" y="2878"/>
                  </a:lnTo>
                  <a:lnTo>
                    <a:pt x="7911" y="2885"/>
                  </a:lnTo>
                  <a:lnTo>
                    <a:pt x="7916" y="2891"/>
                  </a:lnTo>
                  <a:lnTo>
                    <a:pt x="7920" y="2897"/>
                  </a:lnTo>
                  <a:lnTo>
                    <a:pt x="7930" y="2909"/>
                  </a:lnTo>
                  <a:lnTo>
                    <a:pt x="7941" y="2922"/>
                  </a:lnTo>
                  <a:lnTo>
                    <a:pt x="7949" y="2932"/>
                  </a:lnTo>
                  <a:lnTo>
                    <a:pt x="7952" y="2936"/>
                  </a:lnTo>
                  <a:lnTo>
                    <a:pt x="7952" y="2943"/>
                  </a:lnTo>
                  <a:lnTo>
                    <a:pt x="7952" y="2955"/>
                  </a:lnTo>
                  <a:lnTo>
                    <a:pt x="7952" y="2965"/>
                  </a:lnTo>
                  <a:lnTo>
                    <a:pt x="7952" y="2975"/>
                  </a:lnTo>
                  <a:lnTo>
                    <a:pt x="7952" y="2985"/>
                  </a:lnTo>
                  <a:lnTo>
                    <a:pt x="7952" y="2995"/>
                  </a:lnTo>
                  <a:lnTo>
                    <a:pt x="7952" y="3002"/>
                  </a:lnTo>
                  <a:lnTo>
                    <a:pt x="7950" y="3006"/>
                  </a:lnTo>
                  <a:lnTo>
                    <a:pt x="7946" y="3011"/>
                  </a:lnTo>
                  <a:lnTo>
                    <a:pt x="7943" y="3015"/>
                  </a:lnTo>
                  <a:lnTo>
                    <a:pt x="7932" y="3018"/>
                  </a:lnTo>
                  <a:lnTo>
                    <a:pt x="7923" y="3021"/>
                  </a:lnTo>
                  <a:lnTo>
                    <a:pt x="7908" y="3023"/>
                  </a:lnTo>
                  <a:lnTo>
                    <a:pt x="7892" y="3027"/>
                  </a:lnTo>
                  <a:lnTo>
                    <a:pt x="7883" y="3029"/>
                  </a:lnTo>
                  <a:lnTo>
                    <a:pt x="7876" y="3031"/>
                  </a:lnTo>
                  <a:lnTo>
                    <a:pt x="7870" y="3034"/>
                  </a:lnTo>
                  <a:lnTo>
                    <a:pt x="7867" y="3037"/>
                  </a:lnTo>
                  <a:lnTo>
                    <a:pt x="7866" y="3042"/>
                  </a:lnTo>
                  <a:lnTo>
                    <a:pt x="7864" y="3048"/>
                  </a:lnTo>
                  <a:lnTo>
                    <a:pt x="7864" y="3055"/>
                  </a:lnTo>
                  <a:lnTo>
                    <a:pt x="7864" y="3062"/>
                  </a:lnTo>
                  <a:lnTo>
                    <a:pt x="7868" y="3080"/>
                  </a:lnTo>
                  <a:lnTo>
                    <a:pt x="7873" y="3097"/>
                  </a:lnTo>
                  <a:lnTo>
                    <a:pt x="7878" y="3115"/>
                  </a:lnTo>
                  <a:lnTo>
                    <a:pt x="7881" y="3135"/>
                  </a:lnTo>
                  <a:lnTo>
                    <a:pt x="7882" y="3155"/>
                  </a:lnTo>
                  <a:lnTo>
                    <a:pt x="7882" y="3173"/>
                  </a:lnTo>
                  <a:lnTo>
                    <a:pt x="7881" y="3180"/>
                  </a:lnTo>
                  <a:lnTo>
                    <a:pt x="7879" y="3186"/>
                  </a:lnTo>
                  <a:lnTo>
                    <a:pt x="7875" y="3189"/>
                  </a:lnTo>
                  <a:lnTo>
                    <a:pt x="7872" y="3192"/>
                  </a:lnTo>
                  <a:lnTo>
                    <a:pt x="7868" y="3194"/>
                  </a:lnTo>
                  <a:lnTo>
                    <a:pt x="7863" y="3194"/>
                  </a:lnTo>
                  <a:lnTo>
                    <a:pt x="7859" y="3194"/>
                  </a:lnTo>
                  <a:lnTo>
                    <a:pt x="7853" y="3193"/>
                  </a:lnTo>
                  <a:lnTo>
                    <a:pt x="7843" y="3191"/>
                  </a:lnTo>
                  <a:lnTo>
                    <a:pt x="7832" y="3189"/>
                  </a:lnTo>
                  <a:lnTo>
                    <a:pt x="7822" y="3187"/>
                  </a:lnTo>
                  <a:lnTo>
                    <a:pt x="7811" y="3184"/>
                  </a:lnTo>
                  <a:lnTo>
                    <a:pt x="7807" y="3181"/>
                  </a:lnTo>
                  <a:lnTo>
                    <a:pt x="7803" y="3176"/>
                  </a:lnTo>
                  <a:lnTo>
                    <a:pt x="7799" y="3172"/>
                  </a:lnTo>
                  <a:lnTo>
                    <a:pt x="7796" y="3166"/>
                  </a:lnTo>
                  <a:lnTo>
                    <a:pt x="7791" y="3154"/>
                  </a:lnTo>
                  <a:lnTo>
                    <a:pt x="7786" y="3141"/>
                  </a:lnTo>
                  <a:lnTo>
                    <a:pt x="7784" y="3135"/>
                  </a:lnTo>
                  <a:lnTo>
                    <a:pt x="7781" y="3130"/>
                  </a:lnTo>
                  <a:lnTo>
                    <a:pt x="7776" y="3125"/>
                  </a:lnTo>
                  <a:lnTo>
                    <a:pt x="7772" y="3123"/>
                  </a:lnTo>
                  <a:lnTo>
                    <a:pt x="7767" y="3121"/>
                  </a:lnTo>
                  <a:lnTo>
                    <a:pt x="7761" y="3121"/>
                  </a:lnTo>
                  <a:lnTo>
                    <a:pt x="7756" y="3122"/>
                  </a:lnTo>
                  <a:lnTo>
                    <a:pt x="7752" y="3124"/>
                  </a:lnTo>
                  <a:lnTo>
                    <a:pt x="7748" y="3128"/>
                  </a:lnTo>
                  <a:lnTo>
                    <a:pt x="7744" y="3132"/>
                  </a:lnTo>
                  <a:lnTo>
                    <a:pt x="7742" y="3137"/>
                  </a:lnTo>
                  <a:lnTo>
                    <a:pt x="7741" y="3142"/>
                  </a:lnTo>
                  <a:lnTo>
                    <a:pt x="7738" y="3154"/>
                  </a:lnTo>
                  <a:lnTo>
                    <a:pt x="7737" y="3164"/>
                  </a:lnTo>
                  <a:lnTo>
                    <a:pt x="7736" y="3169"/>
                  </a:lnTo>
                  <a:lnTo>
                    <a:pt x="7734" y="3173"/>
                  </a:lnTo>
                  <a:lnTo>
                    <a:pt x="7731" y="3174"/>
                  </a:lnTo>
                  <a:lnTo>
                    <a:pt x="7729" y="3175"/>
                  </a:lnTo>
                  <a:lnTo>
                    <a:pt x="7722" y="3173"/>
                  </a:lnTo>
                  <a:lnTo>
                    <a:pt x="7713" y="3168"/>
                  </a:lnTo>
                  <a:lnTo>
                    <a:pt x="7705" y="3162"/>
                  </a:lnTo>
                  <a:lnTo>
                    <a:pt x="7696" y="3157"/>
                  </a:lnTo>
                  <a:lnTo>
                    <a:pt x="7685" y="3153"/>
                  </a:lnTo>
                  <a:lnTo>
                    <a:pt x="7673" y="3147"/>
                  </a:lnTo>
                  <a:lnTo>
                    <a:pt x="7666" y="3143"/>
                  </a:lnTo>
                  <a:lnTo>
                    <a:pt x="7660" y="3138"/>
                  </a:lnTo>
                  <a:lnTo>
                    <a:pt x="7654" y="3132"/>
                  </a:lnTo>
                  <a:lnTo>
                    <a:pt x="7649" y="3126"/>
                  </a:lnTo>
                  <a:lnTo>
                    <a:pt x="7640" y="3115"/>
                  </a:lnTo>
                  <a:lnTo>
                    <a:pt x="7633" y="3104"/>
                  </a:lnTo>
                  <a:lnTo>
                    <a:pt x="7629" y="3099"/>
                  </a:lnTo>
                  <a:lnTo>
                    <a:pt x="7627" y="3097"/>
                  </a:lnTo>
                  <a:lnTo>
                    <a:pt x="7626" y="3096"/>
                  </a:lnTo>
                  <a:lnTo>
                    <a:pt x="7623" y="3094"/>
                  </a:lnTo>
                  <a:lnTo>
                    <a:pt x="7617" y="3096"/>
                  </a:lnTo>
                  <a:lnTo>
                    <a:pt x="7608" y="3098"/>
                  </a:lnTo>
                  <a:lnTo>
                    <a:pt x="7598" y="3099"/>
                  </a:lnTo>
                  <a:lnTo>
                    <a:pt x="7589" y="3098"/>
                  </a:lnTo>
                  <a:lnTo>
                    <a:pt x="7580" y="3097"/>
                  </a:lnTo>
                  <a:lnTo>
                    <a:pt x="7572" y="3098"/>
                  </a:lnTo>
                  <a:lnTo>
                    <a:pt x="7568" y="3099"/>
                  </a:lnTo>
                  <a:lnTo>
                    <a:pt x="7567" y="3101"/>
                  </a:lnTo>
                  <a:lnTo>
                    <a:pt x="7567" y="3105"/>
                  </a:lnTo>
                  <a:lnTo>
                    <a:pt x="7568" y="3109"/>
                  </a:lnTo>
                  <a:lnTo>
                    <a:pt x="7573" y="3116"/>
                  </a:lnTo>
                  <a:lnTo>
                    <a:pt x="7580" y="3123"/>
                  </a:lnTo>
                  <a:lnTo>
                    <a:pt x="7583" y="3128"/>
                  </a:lnTo>
                  <a:lnTo>
                    <a:pt x="7584" y="3132"/>
                  </a:lnTo>
                  <a:lnTo>
                    <a:pt x="7585" y="3138"/>
                  </a:lnTo>
                  <a:lnTo>
                    <a:pt x="7585" y="3144"/>
                  </a:lnTo>
                  <a:lnTo>
                    <a:pt x="7585" y="3157"/>
                  </a:lnTo>
                  <a:lnTo>
                    <a:pt x="7584" y="3168"/>
                  </a:lnTo>
                  <a:lnTo>
                    <a:pt x="7584" y="3173"/>
                  </a:lnTo>
                  <a:lnTo>
                    <a:pt x="7582" y="3178"/>
                  </a:lnTo>
                  <a:lnTo>
                    <a:pt x="7579" y="3182"/>
                  </a:lnTo>
                  <a:lnTo>
                    <a:pt x="7576" y="3187"/>
                  </a:lnTo>
                  <a:lnTo>
                    <a:pt x="7567" y="3197"/>
                  </a:lnTo>
                  <a:lnTo>
                    <a:pt x="7559" y="3203"/>
                  </a:lnTo>
                  <a:lnTo>
                    <a:pt x="7552" y="3208"/>
                  </a:lnTo>
                  <a:lnTo>
                    <a:pt x="7546" y="3214"/>
                  </a:lnTo>
                  <a:lnTo>
                    <a:pt x="7545" y="3218"/>
                  </a:lnTo>
                  <a:lnTo>
                    <a:pt x="7545" y="3222"/>
                  </a:lnTo>
                  <a:lnTo>
                    <a:pt x="7547" y="3225"/>
                  </a:lnTo>
                  <a:lnTo>
                    <a:pt x="7549" y="3230"/>
                  </a:lnTo>
                  <a:lnTo>
                    <a:pt x="7559" y="3236"/>
                  </a:lnTo>
                  <a:lnTo>
                    <a:pt x="7567" y="3239"/>
                  </a:lnTo>
                  <a:lnTo>
                    <a:pt x="7576" y="3242"/>
                  </a:lnTo>
                  <a:lnTo>
                    <a:pt x="7582" y="3243"/>
                  </a:lnTo>
                  <a:lnTo>
                    <a:pt x="7589" y="3241"/>
                  </a:lnTo>
                  <a:lnTo>
                    <a:pt x="7598" y="3236"/>
                  </a:lnTo>
                  <a:lnTo>
                    <a:pt x="7608" y="3231"/>
                  </a:lnTo>
                  <a:lnTo>
                    <a:pt x="7615" y="3226"/>
                  </a:lnTo>
                  <a:lnTo>
                    <a:pt x="7618" y="3225"/>
                  </a:lnTo>
                  <a:lnTo>
                    <a:pt x="7622" y="3224"/>
                  </a:lnTo>
                  <a:lnTo>
                    <a:pt x="7626" y="3224"/>
                  </a:lnTo>
                  <a:lnTo>
                    <a:pt x="7629" y="3225"/>
                  </a:lnTo>
                  <a:lnTo>
                    <a:pt x="7633" y="3227"/>
                  </a:lnTo>
                  <a:lnTo>
                    <a:pt x="7636" y="3231"/>
                  </a:lnTo>
                  <a:lnTo>
                    <a:pt x="7640" y="3237"/>
                  </a:lnTo>
                  <a:lnTo>
                    <a:pt x="7643" y="3244"/>
                  </a:lnTo>
                  <a:lnTo>
                    <a:pt x="7646" y="3252"/>
                  </a:lnTo>
                  <a:lnTo>
                    <a:pt x="7647" y="3260"/>
                  </a:lnTo>
                  <a:lnTo>
                    <a:pt x="7647" y="3267"/>
                  </a:lnTo>
                  <a:lnTo>
                    <a:pt x="7647" y="3273"/>
                  </a:lnTo>
                  <a:lnTo>
                    <a:pt x="7647" y="3282"/>
                  </a:lnTo>
                  <a:lnTo>
                    <a:pt x="7649" y="3290"/>
                  </a:lnTo>
                  <a:lnTo>
                    <a:pt x="7654" y="3299"/>
                  </a:lnTo>
                  <a:lnTo>
                    <a:pt x="7661" y="3306"/>
                  </a:lnTo>
                  <a:lnTo>
                    <a:pt x="7672" y="3315"/>
                  </a:lnTo>
                  <a:lnTo>
                    <a:pt x="7685" y="3326"/>
                  </a:lnTo>
                  <a:lnTo>
                    <a:pt x="7691" y="3331"/>
                  </a:lnTo>
                  <a:lnTo>
                    <a:pt x="7697" y="3336"/>
                  </a:lnTo>
                  <a:lnTo>
                    <a:pt x="7700" y="3340"/>
                  </a:lnTo>
                  <a:lnTo>
                    <a:pt x="7704" y="3346"/>
                  </a:lnTo>
                  <a:lnTo>
                    <a:pt x="7706" y="3351"/>
                  </a:lnTo>
                  <a:lnTo>
                    <a:pt x="7708" y="3357"/>
                  </a:lnTo>
                  <a:lnTo>
                    <a:pt x="7709" y="3363"/>
                  </a:lnTo>
                  <a:lnTo>
                    <a:pt x="7709" y="3369"/>
                  </a:lnTo>
                  <a:lnTo>
                    <a:pt x="7709" y="3375"/>
                  </a:lnTo>
                  <a:lnTo>
                    <a:pt x="7710" y="3381"/>
                  </a:lnTo>
                  <a:lnTo>
                    <a:pt x="7711" y="3386"/>
                  </a:lnTo>
                  <a:lnTo>
                    <a:pt x="7713" y="3390"/>
                  </a:lnTo>
                  <a:lnTo>
                    <a:pt x="7718" y="3396"/>
                  </a:lnTo>
                  <a:lnTo>
                    <a:pt x="7725" y="3402"/>
                  </a:lnTo>
                  <a:lnTo>
                    <a:pt x="7729" y="3406"/>
                  </a:lnTo>
                  <a:lnTo>
                    <a:pt x="7733" y="3408"/>
                  </a:lnTo>
                  <a:lnTo>
                    <a:pt x="7734" y="3412"/>
                  </a:lnTo>
                  <a:lnTo>
                    <a:pt x="7736" y="3416"/>
                  </a:lnTo>
                  <a:lnTo>
                    <a:pt x="7737" y="3425"/>
                  </a:lnTo>
                  <a:lnTo>
                    <a:pt x="7736" y="3435"/>
                  </a:lnTo>
                  <a:lnTo>
                    <a:pt x="7735" y="3441"/>
                  </a:lnTo>
                  <a:lnTo>
                    <a:pt x="7733" y="3446"/>
                  </a:lnTo>
                  <a:lnTo>
                    <a:pt x="7730" y="3450"/>
                  </a:lnTo>
                  <a:lnTo>
                    <a:pt x="7727" y="3454"/>
                  </a:lnTo>
                  <a:lnTo>
                    <a:pt x="7719" y="3462"/>
                  </a:lnTo>
                  <a:lnTo>
                    <a:pt x="7712" y="3469"/>
                  </a:lnTo>
                  <a:lnTo>
                    <a:pt x="7710" y="3474"/>
                  </a:lnTo>
                  <a:lnTo>
                    <a:pt x="7709" y="3478"/>
                  </a:lnTo>
                  <a:lnTo>
                    <a:pt x="7708" y="3483"/>
                  </a:lnTo>
                  <a:lnTo>
                    <a:pt x="7706" y="3489"/>
                  </a:lnTo>
                  <a:lnTo>
                    <a:pt x="7705" y="3502"/>
                  </a:lnTo>
                  <a:lnTo>
                    <a:pt x="7705" y="3513"/>
                  </a:lnTo>
                  <a:lnTo>
                    <a:pt x="7708" y="3527"/>
                  </a:lnTo>
                  <a:lnTo>
                    <a:pt x="7709" y="3544"/>
                  </a:lnTo>
                  <a:lnTo>
                    <a:pt x="7710" y="3560"/>
                  </a:lnTo>
                  <a:lnTo>
                    <a:pt x="7709" y="3573"/>
                  </a:lnTo>
                  <a:lnTo>
                    <a:pt x="7706" y="3586"/>
                  </a:lnTo>
                  <a:lnTo>
                    <a:pt x="7706" y="3601"/>
                  </a:lnTo>
                  <a:lnTo>
                    <a:pt x="7706" y="3608"/>
                  </a:lnTo>
                  <a:lnTo>
                    <a:pt x="7708" y="3614"/>
                  </a:lnTo>
                  <a:lnTo>
                    <a:pt x="7710" y="3619"/>
                  </a:lnTo>
                  <a:lnTo>
                    <a:pt x="7712" y="3622"/>
                  </a:lnTo>
                  <a:lnTo>
                    <a:pt x="7718" y="3627"/>
                  </a:lnTo>
                  <a:lnTo>
                    <a:pt x="7723" y="3632"/>
                  </a:lnTo>
                  <a:lnTo>
                    <a:pt x="7725" y="3635"/>
                  </a:lnTo>
                  <a:lnTo>
                    <a:pt x="7727" y="3638"/>
                  </a:lnTo>
                  <a:lnTo>
                    <a:pt x="7727" y="3641"/>
                  </a:lnTo>
                  <a:lnTo>
                    <a:pt x="7727" y="3643"/>
                  </a:lnTo>
                  <a:lnTo>
                    <a:pt x="7723" y="3648"/>
                  </a:lnTo>
                  <a:lnTo>
                    <a:pt x="7722" y="3652"/>
                  </a:lnTo>
                  <a:lnTo>
                    <a:pt x="7722" y="3654"/>
                  </a:lnTo>
                  <a:lnTo>
                    <a:pt x="7723" y="3655"/>
                  </a:lnTo>
                  <a:lnTo>
                    <a:pt x="7724" y="3655"/>
                  </a:lnTo>
                  <a:lnTo>
                    <a:pt x="7727" y="3657"/>
                  </a:lnTo>
                  <a:lnTo>
                    <a:pt x="7729" y="3657"/>
                  </a:lnTo>
                  <a:lnTo>
                    <a:pt x="7731" y="3658"/>
                  </a:lnTo>
                  <a:lnTo>
                    <a:pt x="7731" y="3659"/>
                  </a:lnTo>
                  <a:lnTo>
                    <a:pt x="7733" y="3661"/>
                  </a:lnTo>
                  <a:lnTo>
                    <a:pt x="7731" y="3666"/>
                  </a:lnTo>
                  <a:lnTo>
                    <a:pt x="7730" y="3674"/>
                  </a:lnTo>
                  <a:lnTo>
                    <a:pt x="7729" y="3678"/>
                  </a:lnTo>
                  <a:lnTo>
                    <a:pt x="7729" y="3683"/>
                  </a:lnTo>
                  <a:lnTo>
                    <a:pt x="7729" y="3689"/>
                  </a:lnTo>
                  <a:lnTo>
                    <a:pt x="7730" y="3693"/>
                  </a:lnTo>
                  <a:lnTo>
                    <a:pt x="7733" y="3699"/>
                  </a:lnTo>
                  <a:lnTo>
                    <a:pt x="7735" y="3705"/>
                  </a:lnTo>
                  <a:lnTo>
                    <a:pt x="7738" y="3711"/>
                  </a:lnTo>
                  <a:lnTo>
                    <a:pt x="7743" y="3718"/>
                  </a:lnTo>
                  <a:lnTo>
                    <a:pt x="7754" y="3731"/>
                  </a:lnTo>
                  <a:lnTo>
                    <a:pt x="7766" y="3742"/>
                  </a:lnTo>
                  <a:lnTo>
                    <a:pt x="7778" y="3752"/>
                  </a:lnTo>
                  <a:lnTo>
                    <a:pt x="7790" y="3758"/>
                  </a:lnTo>
                  <a:lnTo>
                    <a:pt x="7794" y="3761"/>
                  </a:lnTo>
                  <a:lnTo>
                    <a:pt x="7798" y="3766"/>
                  </a:lnTo>
                  <a:lnTo>
                    <a:pt x="7800" y="3769"/>
                  </a:lnTo>
                  <a:lnTo>
                    <a:pt x="7801" y="3774"/>
                  </a:lnTo>
                  <a:lnTo>
                    <a:pt x="7801" y="3786"/>
                  </a:lnTo>
                  <a:lnTo>
                    <a:pt x="7801" y="3798"/>
                  </a:lnTo>
                  <a:lnTo>
                    <a:pt x="7800" y="3811"/>
                  </a:lnTo>
                  <a:lnTo>
                    <a:pt x="7801" y="3827"/>
                  </a:lnTo>
                  <a:lnTo>
                    <a:pt x="7803" y="3835"/>
                  </a:lnTo>
                  <a:lnTo>
                    <a:pt x="7804" y="3842"/>
                  </a:lnTo>
                  <a:lnTo>
                    <a:pt x="7806" y="3849"/>
                  </a:lnTo>
                  <a:lnTo>
                    <a:pt x="7810" y="3855"/>
                  </a:lnTo>
                  <a:lnTo>
                    <a:pt x="7815" y="3860"/>
                  </a:lnTo>
                  <a:lnTo>
                    <a:pt x="7820" y="3863"/>
                  </a:lnTo>
                  <a:lnTo>
                    <a:pt x="7826" y="3866"/>
                  </a:lnTo>
                  <a:lnTo>
                    <a:pt x="7831" y="3868"/>
                  </a:lnTo>
                  <a:lnTo>
                    <a:pt x="7837" y="3868"/>
                  </a:lnTo>
                  <a:lnTo>
                    <a:pt x="7843" y="3868"/>
                  </a:lnTo>
                  <a:lnTo>
                    <a:pt x="7848" y="3867"/>
                  </a:lnTo>
                  <a:lnTo>
                    <a:pt x="7851" y="3866"/>
                  </a:lnTo>
                  <a:lnTo>
                    <a:pt x="7862" y="3857"/>
                  </a:lnTo>
                  <a:lnTo>
                    <a:pt x="7880" y="3846"/>
                  </a:lnTo>
                  <a:lnTo>
                    <a:pt x="7900" y="3830"/>
                  </a:lnTo>
                  <a:lnTo>
                    <a:pt x="7920" y="3815"/>
                  </a:lnTo>
                  <a:lnTo>
                    <a:pt x="7939" y="3797"/>
                  </a:lnTo>
                  <a:lnTo>
                    <a:pt x="7961" y="3775"/>
                  </a:lnTo>
                  <a:lnTo>
                    <a:pt x="7981" y="3754"/>
                  </a:lnTo>
                  <a:lnTo>
                    <a:pt x="7996" y="3739"/>
                  </a:lnTo>
                  <a:lnTo>
                    <a:pt x="8009" y="3728"/>
                  </a:lnTo>
                  <a:lnTo>
                    <a:pt x="8023" y="3717"/>
                  </a:lnTo>
                  <a:lnTo>
                    <a:pt x="8034" y="3709"/>
                  </a:lnTo>
                  <a:lnTo>
                    <a:pt x="8046" y="3703"/>
                  </a:lnTo>
                  <a:lnTo>
                    <a:pt x="8057" y="3698"/>
                  </a:lnTo>
                  <a:lnTo>
                    <a:pt x="8065" y="3697"/>
                  </a:lnTo>
                  <a:lnTo>
                    <a:pt x="8069" y="3698"/>
                  </a:lnTo>
                  <a:lnTo>
                    <a:pt x="8070" y="3701"/>
                  </a:lnTo>
                  <a:lnTo>
                    <a:pt x="8071" y="3704"/>
                  </a:lnTo>
                  <a:lnTo>
                    <a:pt x="8071" y="3709"/>
                  </a:lnTo>
                  <a:lnTo>
                    <a:pt x="8068" y="3722"/>
                  </a:lnTo>
                  <a:lnTo>
                    <a:pt x="8064" y="3736"/>
                  </a:lnTo>
                  <a:lnTo>
                    <a:pt x="8063" y="3745"/>
                  </a:lnTo>
                  <a:lnTo>
                    <a:pt x="8064" y="3750"/>
                  </a:lnTo>
                  <a:lnTo>
                    <a:pt x="8065" y="3758"/>
                  </a:lnTo>
                  <a:lnTo>
                    <a:pt x="8068" y="3764"/>
                  </a:lnTo>
                  <a:lnTo>
                    <a:pt x="8075" y="3773"/>
                  </a:lnTo>
                  <a:lnTo>
                    <a:pt x="8082" y="3784"/>
                  </a:lnTo>
                  <a:lnTo>
                    <a:pt x="8090" y="3793"/>
                  </a:lnTo>
                  <a:lnTo>
                    <a:pt x="8099" y="3804"/>
                  </a:lnTo>
                  <a:lnTo>
                    <a:pt x="8108" y="3817"/>
                  </a:lnTo>
                  <a:lnTo>
                    <a:pt x="8119" y="3829"/>
                  </a:lnTo>
                  <a:lnTo>
                    <a:pt x="8128" y="3841"/>
                  </a:lnTo>
                  <a:lnTo>
                    <a:pt x="8138" y="3850"/>
                  </a:lnTo>
                  <a:lnTo>
                    <a:pt x="8141" y="3855"/>
                  </a:lnTo>
                  <a:lnTo>
                    <a:pt x="8144" y="3861"/>
                  </a:lnTo>
                  <a:lnTo>
                    <a:pt x="8144" y="3867"/>
                  </a:lnTo>
                  <a:lnTo>
                    <a:pt x="8144" y="3873"/>
                  </a:lnTo>
                  <a:lnTo>
                    <a:pt x="8141" y="3885"/>
                  </a:lnTo>
                  <a:lnTo>
                    <a:pt x="8140" y="3897"/>
                  </a:lnTo>
                  <a:lnTo>
                    <a:pt x="8140" y="3901"/>
                  </a:lnTo>
                  <a:lnTo>
                    <a:pt x="8140" y="3906"/>
                  </a:lnTo>
                  <a:lnTo>
                    <a:pt x="8141" y="3911"/>
                  </a:lnTo>
                  <a:lnTo>
                    <a:pt x="8144" y="3914"/>
                  </a:lnTo>
                  <a:lnTo>
                    <a:pt x="8151" y="3923"/>
                  </a:lnTo>
                  <a:lnTo>
                    <a:pt x="8160" y="3931"/>
                  </a:lnTo>
                  <a:lnTo>
                    <a:pt x="8165" y="3936"/>
                  </a:lnTo>
                  <a:lnTo>
                    <a:pt x="8170" y="3941"/>
                  </a:lnTo>
                  <a:lnTo>
                    <a:pt x="8174" y="3947"/>
                  </a:lnTo>
                  <a:lnTo>
                    <a:pt x="8177" y="3953"/>
                  </a:lnTo>
                  <a:lnTo>
                    <a:pt x="8182" y="3967"/>
                  </a:lnTo>
                  <a:lnTo>
                    <a:pt x="8184" y="3981"/>
                  </a:lnTo>
                  <a:lnTo>
                    <a:pt x="8185" y="3989"/>
                  </a:lnTo>
                  <a:lnTo>
                    <a:pt x="8188" y="3998"/>
                  </a:lnTo>
                  <a:lnTo>
                    <a:pt x="8191" y="4006"/>
                  </a:lnTo>
                  <a:lnTo>
                    <a:pt x="8195" y="4013"/>
                  </a:lnTo>
                  <a:lnTo>
                    <a:pt x="8198" y="4021"/>
                  </a:lnTo>
                  <a:lnTo>
                    <a:pt x="8202" y="4029"/>
                  </a:lnTo>
                  <a:lnTo>
                    <a:pt x="8207" y="4036"/>
                  </a:lnTo>
                  <a:lnTo>
                    <a:pt x="8212" y="4042"/>
                  </a:lnTo>
                  <a:lnTo>
                    <a:pt x="8216" y="4048"/>
                  </a:lnTo>
                  <a:lnTo>
                    <a:pt x="8219" y="4055"/>
                  </a:lnTo>
                  <a:lnTo>
                    <a:pt x="8221" y="4063"/>
                  </a:lnTo>
                  <a:lnTo>
                    <a:pt x="8221" y="4070"/>
                  </a:lnTo>
                  <a:lnTo>
                    <a:pt x="8222" y="4081"/>
                  </a:lnTo>
                  <a:lnTo>
                    <a:pt x="8222" y="4093"/>
                  </a:lnTo>
                  <a:lnTo>
                    <a:pt x="8222" y="4095"/>
                  </a:lnTo>
                  <a:lnTo>
                    <a:pt x="8221" y="4095"/>
                  </a:lnTo>
                  <a:lnTo>
                    <a:pt x="8219" y="4094"/>
                  </a:lnTo>
                  <a:lnTo>
                    <a:pt x="8216" y="4093"/>
                  </a:lnTo>
                  <a:lnTo>
                    <a:pt x="8212" y="4090"/>
                  </a:lnTo>
                  <a:lnTo>
                    <a:pt x="8209" y="4090"/>
                  </a:lnTo>
                  <a:lnTo>
                    <a:pt x="8206" y="4093"/>
                  </a:lnTo>
                  <a:lnTo>
                    <a:pt x="8201" y="4096"/>
                  </a:lnTo>
                  <a:lnTo>
                    <a:pt x="8191" y="4102"/>
                  </a:lnTo>
                  <a:lnTo>
                    <a:pt x="8182" y="4109"/>
                  </a:lnTo>
                  <a:lnTo>
                    <a:pt x="8178" y="4113"/>
                  </a:lnTo>
                  <a:lnTo>
                    <a:pt x="8174" y="4117"/>
                  </a:lnTo>
                  <a:lnTo>
                    <a:pt x="8171" y="4120"/>
                  </a:lnTo>
                  <a:lnTo>
                    <a:pt x="8169" y="4125"/>
                  </a:lnTo>
                  <a:lnTo>
                    <a:pt x="8168" y="4130"/>
                  </a:lnTo>
                  <a:lnTo>
                    <a:pt x="8168" y="4136"/>
                  </a:lnTo>
                  <a:lnTo>
                    <a:pt x="8169" y="4142"/>
                  </a:lnTo>
                  <a:lnTo>
                    <a:pt x="8171" y="4147"/>
                  </a:lnTo>
                  <a:lnTo>
                    <a:pt x="8176" y="4152"/>
                  </a:lnTo>
                  <a:lnTo>
                    <a:pt x="8181" y="4157"/>
                  </a:lnTo>
                  <a:lnTo>
                    <a:pt x="8187" y="4159"/>
                  </a:lnTo>
                  <a:lnTo>
                    <a:pt x="8193" y="4162"/>
                  </a:lnTo>
                  <a:lnTo>
                    <a:pt x="8207" y="4165"/>
                  </a:lnTo>
                  <a:lnTo>
                    <a:pt x="8221" y="4169"/>
                  </a:lnTo>
                  <a:lnTo>
                    <a:pt x="8239" y="4172"/>
                  </a:lnTo>
                  <a:lnTo>
                    <a:pt x="8258" y="4177"/>
                  </a:lnTo>
                  <a:lnTo>
                    <a:pt x="8277" y="4181"/>
                  </a:lnTo>
                  <a:lnTo>
                    <a:pt x="8289" y="4185"/>
                  </a:lnTo>
                  <a:lnTo>
                    <a:pt x="8292" y="4189"/>
                  </a:lnTo>
                  <a:lnTo>
                    <a:pt x="8295" y="4193"/>
                  </a:lnTo>
                  <a:lnTo>
                    <a:pt x="8296" y="4199"/>
                  </a:lnTo>
                  <a:lnTo>
                    <a:pt x="8296" y="4206"/>
                  </a:lnTo>
                  <a:lnTo>
                    <a:pt x="8294" y="4220"/>
                  </a:lnTo>
                  <a:lnTo>
                    <a:pt x="8291" y="4232"/>
                  </a:lnTo>
                  <a:lnTo>
                    <a:pt x="8290" y="4254"/>
                  </a:lnTo>
                  <a:lnTo>
                    <a:pt x="8288" y="4282"/>
                  </a:lnTo>
                  <a:lnTo>
                    <a:pt x="8286" y="4295"/>
                  </a:lnTo>
                  <a:lnTo>
                    <a:pt x="8285" y="4308"/>
                  </a:lnTo>
                  <a:lnTo>
                    <a:pt x="8283" y="4319"/>
                  </a:lnTo>
                  <a:lnTo>
                    <a:pt x="8281" y="4327"/>
                  </a:lnTo>
                  <a:lnTo>
                    <a:pt x="8277" y="4332"/>
                  </a:lnTo>
                  <a:lnTo>
                    <a:pt x="8273" y="4335"/>
                  </a:lnTo>
                  <a:lnTo>
                    <a:pt x="8270" y="4338"/>
                  </a:lnTo>
                  <a:lnTo>
                    <a:pt x="8266" y="4338"/>
                  </a:lnTo>
                  <a:lnTo>
                    <a:pt x="8263" y="4338"/>
                  </a:lnTo>
                  <a:lnTo>
                    <a:pt x="8260" y="4336"/>
                  </a:lnTo>
                  <a:lnTo>
                    <a:pt x="8258" y="4335"/>
                  </a:lnTo>
                  <a:lnTo>
                    <a:pt x="8257" y="4332"/>
                  </a:lnTo>
                  <a:lnTo>
                    <a:pt x="8257" y="4330"/>
                  </a:lnTo>
                  <a:lnTo>
                    <a:pt x="8256" y="4329"/>
                  </a:lnTo>
                  <a:lnTo>
                    <a:pt x="8252" y="4329"/>
                  </a:lnTo>
                  <a:lnTo>
                    <a:pt x="8250" y="4329"/>
                  </a:lnTo>
                  <a:lnTo>
                    <a:pt x="8241" y="4332"/>
                  </a:lnTo>
                  <a:lnTo>
                    <a:pt x="8232" y="4334"/>
                  </a:lnTo>
                  <a:lnTo>
                    <a:pt x="8213" y="4342"/>
                  </a:lnTo>
                  <a:lnTo>
                    <a:pt x="8197" y="4350"/>
                  </a:lnTo>
                  <a:lnTo>
                    <a:pt x="8191" y="4353"/>
                  </a:lnTo>
                  <a:lnTo>
                    <a:pt x="8185" y="4358"/>
                  </a:lnTo>
                  <a:lnTo>
                    <a:pt x="8179" y="4363"/>
                  </a:lnTo>
                  <a:lnTo>
                    <a:pt x="8174" y="4369"/>
                  </a:lnTo>
                  <a:lnTo>
                    <a:pt x="8169" y="4374"/>
                  </a:lnTo>
                  <a:lnTo>
                    <a:pt x="8164" y="4382"/>
                  </a:lnTo>
                  <a:lnTo>
                    <a:pt x="8160" y="4388"/>
                  </a:lnTo>
                  <a:lnTo>
                    <a:pt x="8158" y="4393"/>
                  </a:lnTo>
                  <a:lnTo>
                    <a:pt x="8156" y="4399"/>
                  </a:lnTo>
                  <a:lnTo>
                    <a:pt x="8157" y="4405"/>
                  </a:lnTo>
                  <a:lnTo>
                    <a:pt x="8158" y="4410"/>
                  </a:lnTo>
                  <a:lnTo>
                    <a:pt x="8162" y="4415"/>
                  </a:lnTo>
                  <a:lnTo>
                    <a:pt x="8169" y="4422"/>
                  </a:lnTo>
                  <a:lnTo>
                    <a:pt x="8177" y="4427"/>
                  </a:lnTo>
                  <a:lnTo>
                    <a:pt x="8179" y="4429"/>
                  </a:lnTo>
                  <a:lnTo>
                    <a:pt x="8181" y="4430"/>
                  </a:lnTo>
                  <a:lnTo>
                    <a:pt x="8179" y="4433"/>
                  </a:lnTo>
                  <a:lnTo>
                    <a:pt x="8178" y="4435"/>
                  </a:lnTo>
                  <a:lnTo>
                    <a:pt x="8171" y="4441"/>
                  </a:lnTo>
                  <a:lnTo>
                    <a:pt x="8159" y="4446"/>
                  </a:lnTo>
                  <a:lnTo>
                    <a:pt x="8141" y="4453"/>
                  </a:lnTo>
                  <a:lnTo>
                    <a:pt x="8125" y="4460"/>
                  </a:lnTo>
                  <a:lnTo>
                    <a:pt x="8119" y="4462"/>
                  </a:lnTo>
                  <a:lnTo>
                    <a:pt x="8113" y="4464"/>
                  </a:lnTo>
                  <a:lnTo>
                    <a:pt x="8103" y="4462"/>
                  </a:lnTo>
                  <a:lnTo>
                    <a:pt x="8092" y="4460"/>
                  </a:lnTo>
                  <a:lnTo>
                    <a:pt x="8089" y="4461"/>
                  </a:lnTo>
                  <a:lnTo>
                    <a:pt x="8084" y="4464"/>
                  </a:lnTo>
                  <a:lnTo>
                    <a:pt x="8080" y="4467"/>
                  </a:lnTo>
                  <a:lnTo>
                    <a:pt x="8076" y="4473"/>
                  </a:lnTo>
                  <a:lnTo>
                    <a:pt x="8068" y="4484"/>
                  </a:lnTo>
                  <a:lnTo>
                    <a:pt x="8064" y="4491"/>
                  </a:lnTo>
                  <a:lnTo>
                    <a:pt x="8063" y="4493"/>
                  </a:lnTo>
                  <a:lnTo>
                    <a:pt x="8062" y="4495"/>
                  </a:lnTo>
                  <a:lnTo>
                    <a:pt x="8061" y="4497"/>
                  </a:lnTo>
                  <a:lnTo>
                    <a:pt x="8058" y="4497"/>
                  </a:lnTo>
                  <a:lnTo>
                    <a:pt x="8055" y="4497"/>
                  </a:lnTo>
                  <a:lnTo>
                    <a:pt x="8051" y="4496"/>
                  </a:lnTo>
                  <a:lnTo>
                    <a:pt x="8048" y="4495"/>
                  </a:lnTo>
                  <a:lnTo>
                    <a:pt x="8044" y="4492"/>
                  </a:lnTo>
                  <a:lnTo>
                    <a:pt x="8034" y="4487"/>
                  </a:lnTo>
                  <a:lnTo>
                    <a:pt x="8026" y="4485"/>
                  </a:lnTo>
                  <a:lnTo>
                    <a:pt x="8018" y="4484"/>
                  </a:lnTo>
                  <a:lnTo>
                    <a:pt x="8012" y="4484"/>
                  </a:lnTo>
                  <a:lnTo>
                    <a:pt x="8005" y="4484"/>
                  </a:lnTo>
                  <a:lnTo>
                    <a:pt x="7995" y="4484"/>
                  </a:lnTo>
                  <a:lnTo>
                    <a:pt x="7986" y="4481"/>
                  </a:lnTo>
                  <a:lnTo>
                    <a:pt x="7977" y="4478"/>
                  </a:lnTo>
                  <a:lnTo>
                    <a:pt x="7969" y="4473"/>
                  </a:lnTo>
                  <a:lnTo>
                    <a:pt x="7963" y="4470"/>
                  </a:lnTo>
                  <a:lnTo>
                    <a:pt x="7954" y="4466"/>
                  </a:lnTo>
                  <a:lnTo>
                    <a:pt x="7941" y="4462"/>
                  </a:lnTo>
                  <a:lnTo>
                    <a:pt x="7932" y="4462"/>
                  </a:lnTo>
                  <a:lnTo>
                    <a:pt x="7924" y="4462"/>
                  </a:lnTo>
                  <a:lnTo>
                    <a:pt x="7918" y="4465"/>
                  </a:lnTo>
                  <a:lnTo>
                    <a:pt x="7912" y="4467"/>
                  </a:lnTo>
                  <a:lnTo>
                    <a:pt x="7907" y="4470"/>
                  </a:lnTo>
                  <a:lnTo>
                    <a:pt x="7905" y="4473"/>
                  </a:lnTo>
                  <a:lnTo>
                    <a:pt x="7903" y="4477"/>
                  </a:lnTo>
                  <a:lnTo>
                    <a:pt x="7903" y="4480"/>
                  </a:lnTo>
                  <a:lnTo>
                    <a:pt x="7904" y="4484"/>
                  </a:lnTo>
                  <a:lnTo>
                    <a:pt x="7906" y="4486"/>
                  </a:lnTo>
                  <a:lnTo>
                    <a:pt x="7910" y="4490"/>
                  </a:lnTo>
                  <a:lnTo>
                    <a:pt x="7913" y="4491"/>
                  </a:lnTo>
                  <a:lnTo>
                    <a:pt x="7923" y="4496"/>
                  </a:lnTo>
                  <a:lnTo>
                    <a:pt x="7932" y="4499"/>
                  </a:lnTo>
                  <a:lnTo>
                    <a:pt x="7936" y="4503"/>
                  </a:lnTo>
                  <a:lnTo>
                    <a:pt x="7937" y="4508"/>
                  </a:lnTo>
                  <a:lnTo>
                    <a:pt x="7936" y="4514"/>
                  </a:lnTo>
                  <a:lnTo>
                    <a:pt x="7935" y="4519"/>
                  </a:lnTo>
                  <a:lnTo>
                    <a:pt x="7932" y="4525"/>
                  </a:lnTo>
                  <a:lnTo>
                    <a:pt x="7929" y="4530"/>
                  </a:lnTo>
                  <a:lnTo>
                    <a:pt x="7924" y="4535"/>
                  </a:lnTo>
                  <a:lnTo>
                    <a:pt x="7918" y="4537"/>
                  </a:lnTo>
                  <a:lnTo>
                    <a:pt x="7913" y="4540"/>
                  </a:lnTo>
                  <a:lnTo>
                    <a:pt x="7907" y="4541"/>
                  </a:lnTo>
                  <a:lnTo>
                    <a:pt x="7901" y="4541"/>
                  </a:lnTo>
                  <a:lnTo>
                    <a:pt x="7895" y="4540"/>
                  </a:lnTo>
                  <a:lnTo>
                    <a:pt x="7889" y="4538"/>
                  </a:lnTo>
                  <a:lnTo>
                    <a:pt x="7885" y="4537"/>
                  </a:lnTo>
                  <a:lnTo>
                    <a:pt x="7879" y="4534"/>
                  </a:lnTo>
                  <a:lnTo>
                    <a:pt x="7874" y="4530"/>
                  </a:lnTo>
                  <a:lnTo>
                    <a:pt x="7869" y="4528"/>
                  </a:lnTo>
                  <a:lnTo>
                    <a:pt x="7866" y="4527"/>
                  </a:lnTo>
                  <a:lnTo>
                    <a:pt x="7863" y="4529"/>
                  </a:lnTo>
                  <a:lnTo>
                    <a:pt x="7861" y="4531"/>
                  </a:lnTo>
                  <a:lnTo>
                    <a:pt x="7859" y="4534"/>
                  </a:lnTo>
                  <a:lnTo>
                    <a:pt x="7855" y="4537"/>
                  </a:lnTo>
                  <a:lnTo>
                    <a:pt x="7851" y="4538"/>
                  </a:lnTo>
                  <a:lnTo>
                    <a:pt x="7844" y="4540"/>
                  </a:lnTo>
                  <a:lnTo>
                    <a:pt x="7836" y="4538"/>
                  </a:lnTo>
                  <a:lnTo>
                    <a:pt x="7826" y="4537"/>
                  </a:lnTo>
                  <a:lnTo>
                    <a:pt x="7816" y="4537"/>
                  </a:lnTo>
                  <a:lnTo>
                    <a:pt x="7807" y="4540"/>
                  </a:lnTo>
                  <a:lnTo>
                    <a:pt x="7804" y="4541"/>
                  </a:lnTo>
                  <a:lnTo>
                    <a:pt x="7800" y="4543"/>
                  </a:lnTo>
                  <a:lnTo>
                    <a:pt x="7798" y="4546"/>
                  </a:lnTo>
                  <a:lnTo>
                    <a:pt x="7797" y="4548"/>
                  </a:lnTo>
                  <a:lnTo>
                    <a:pt x="7792" y="4558"/>
                  </a:lnTo>
                  <a:lnTo>
                    <a:pt x="7788" y="4571"/>
                  </a:lnTo>
                  <a:lnTo>
                    <a:pt x="7785" y="4584"/>
                  </a:lnTo>
                  <a:lnTo>
                    <a:pt x="7781" y="4596"/>
                  </a:lnTo>
                  <a:lnTo>
                    <a:pt x="7779" y="4600"/>
                  </a:lnTo>
                  <a:lnTo>
                    <a:pt x="7774" y="4606"/>
                  </a:lnTo>
                  <a:lnTo>
                    <a:pt x="7769" y="4612"/>
                  </a:lnTo>
                  <a:lnTo>
                    <a:pt x="7765" y="4619"/>
                  </a:lnTo>
                  <a:lnTo>
                    <a:pt x="7754" y="4630"/>
                  </a:lnTo>
                  <a:lnTo>
                    <a:pt x="7747" y="4638"/>
                  </a:lnTo>
                  <a:lnTo>
                    <a:pt x="7740" y="4653"/>
                  </a:lnTo>
                  <a:lnTo>
                    <a:pt x="7733" y="4664"/>
                  </a:lnTo>
                  <a:lnTo>
                    <a:pt x="7730" y="4670"/>
                  </a:lnTo>
                  <a:lnTo>
                    <a:pt x="7727" y="4674"/>
                  </a:lnTo>
                  <a:lnTo>
                    <a:pt x="7724" y="4675"/>
                  </a:lnTo>
                  <a:lnTo>
                    <a:pt x="7722" y="4674"/>
                  </a:lnTo>
                  <a:lnTo>
                    <a:pt x="7718" y="4673"/>
                  </a:lnTo>
                  <a:lnTo>
                    <a:pt x="7716" y="4670"/>
                  </a:lnTo>
                  <a:lnTo>
                    <a:pt x="7705" y="4660"/>
                  </a:lnTo>
                  <a:lnTo>
                    <a:pt x="7696" y="4650"/>
                  </a:lnTo>
                  <a:lnTo>
                    <a:pt x="7692" y="4647"/>
                  </a:lnTo>
                  <a:lnTo>
                    <a:pt x="7690" y="4644"/>
                  </a:lnTo>
                  <a:lnTo>
                    <a:pt x="7685" y="4644"/>
                  </a:lnTo>
                  <a:lnTo>
                    <a:pt x="7680" y="4645"/>
                  </a:lnTo>
                  <a:lnTo>
                    <a:pt x="7672" y="4648"/>
                  </a:lnTo>
                  <a:lnTo>
                    <a:pt x="7664" y="4650"/>
                  </a:lnTo>
                  <a:lnTo>
                    <a:pt x="7654" y="4653"/>
                  </a:lnTo>
                  <a:lnTo>
                    <a:pt x="7643" y="4654"/>
                  </a:lnTo>
                  <a:lnTo>
                    <a:pt x="7639" y="4655"/>
                  </a:lnTo>
                  <a:lnTo>
                    <a:pt x="7633" y="4657"/>
                  </a:lnTo>
                  <a:lnTo>
                    <a:pt x="7627" y="4661"/>
                  </a:lnTo>
                  <a:lnTo>
                    <a:pt x="7620" y="4667"/>
                  </a:lnTo>
                  <a:lnTo>
                    <a:pt x="7605" y="4683"/>
                  </a:lnTo>
                  <a:lnTo>
                    <a:pt x="7590" y="4703"/>
                  </a:lnTo>
                  <a:lnTo>
                    <a:pt x="7574" y="4722"/>
                  </a:lnTo>
                  <a:lnTo>
                    <a:pt x="7563" y="4735"/>
                  </a:lnTo>
                  <a:lnTo>
                    <a:pt x="7548" y="4750"/>
                  </a:lnTo>
                  <a:lnTo>
                    <a:pt x="7533" y="4764"/>
                  </a:lnTo>
                  <a:lnTo>
                    <a:pt x="7524" y="4773"/>
                  </a:lnTo>
                  <a:lnTo>
                    <a:pt x="7517" y="4777"/>
                  </a:lnTo>
                  <a:lnTo>
                    <a:pt x="7515" y="4777"/>
                  </a:lnTo>
                  <a:lnTo>
                    <a:pt x="7511" y="4776"/>
                  </a:lnTo>
                  <a:lnTo>
                    <a:pt x="7508" y="4774"/>
                  </a:lnTo>
                  <a:lnTo>
                    <a:pt x="7503" y="4769"/>
                  </a:lnTo>
                  <a:lnTo>
                    <a:pt x="7501" y="4767"/>
                  </a:lnTo>
                  <a:lnTo>
                    <a:pt x="7500" y="4766"/>
                  </a:lnTo>
                  <a:lnTo>
                    <a:pt x="7496" y="4764"/>
                  </a:lnTo>
                  <a:lnTo>
                    <a:pt x="7494" y="4764"/>
                  </a:lnTo>
                  <a:lnTo>
                    <a:pt x="7491" y="4764"/>
                  </a:lnTo>
                  <a:lnTo>
                    <a:pt x="7488" y="4767"/>
                  </a:lnTo>
                  <a:lnTo>
                    <a:pt x="7483" y="4769"/>
                  </a:lnTo>
                  <a:lnTo>
                    <a:pt x="7478" y="4773"/>
                  </a:lnTo>
                  <a:lnTo>
                    <a:pt x="7467" y="4781"/>
                  </a:lnTo>
                  <a:lnTo>
                    <a:pt x="7456" y="4790"/>
                  </a:lnTo>
                  <a:lnTo>
                    <a:pt x="7445" y="4798"/>
                  </a:lnTo>
                  <a:lnTo>
                    <a:pt x="7437" y="4802"/>
                  </a:lnTo>
                  <a:lnTo>
                    <a:pt x="7421" y="4811"/>
                  </a:lnTo>
                  <a:lnTo>
                    <a:pt x="7398" y="4821"/>
                  </a:lnTo>
                  <a:lnTo>
                    <a:pt x="7377" y="4833"/>
                  </a:lnTo>
                  <a:lnTo>
                    <a:pt x="7362" y="4843"/>
                  </a:lnTo>
                  <a:lnTo>
                    <a:pt x="7357" y="4846"/>
                  </a:lnTo>
                  <a:lnTo>
                    <a:pt x="7356" y="4852"/>
                  </a:lnTo>
                  <a:lnTo>
                    <a:pt x="7354" y="4857"/>
                  </a:lnTo>
                  <a:lnTo>
                    <a:pt x="7354" y="4863"/>
                  </a:lnTo>
                  <a:lnTo>
                    <a:pt x="7356" y="4875"/>
                  </a:lnTo>
                  <a:lnTo>
                    <a:pt x="7357" y="4886"/>
                  </a:lnTo>
                  <a:lnTo>
                    <a:pt x="7356" y="4890"/>
                  </a:lnTo>
                  <a:lnTo>
                    <a:pt x="7353" y="4895"/>
                  </a:lnTo>
                  <a:lnTo>
                    <a:pt x="7349" y="4899"/>
                  </a:lnTo>
                  <a:lnTo>
                    <a:pt x="7344" y="4903"/>
                  </a:lnTo>
                  <a:lnTo>
                    <a:pt x="7334" y="4909"/>
                  </a:lnTo>
                  <a:lnTo>
                    <a:pt x="7325" y="4913"/>
                  </a:lnTo>
                  <a:lnTo>
                    <a:pt x="7318" y="4915"/>
                  </a:lnTo>
                  <a:lnTo>
                    <a:pt x="7311" y="4919"/>
                  </a:lnTo>
                  <a:lnTo>
                    <a:pt x="7305" y="4925"/>
                  </a:lnTo>
                  <a:lnTo>
                    <a:pt x="7300" y="4933"/>
                  </a:lnTo>
                  <a:lnTo>
                    <a:pt x="7295" y="4943"/>
                  </a:lnTo>
                  <a:lnTo>
                    <a:pt x="7289" y="4954"/>
                  </a:lnTo>
                  <a:lnTo>
                    <a:pt x="7282" y="4968"/>
                  </a:lnTo>
                  <a:lnTo>
                    <a:pt x="7271" y="4981"/>
                  </a:lnTo>
                  <a:lnTo>
                    <a:pt x="7267" y="4988"/>
                  </a:lnTo>
                  <a:lnTo>
                    <a:pt x="7263" y="4995"/>
                  </a:lnTo>
                  <a:lnTo>
                    <a:pt x="7261" y="5002"/>
                  </a:lnTo>
                  <a:lnTo>
                    <a:pt x="7259" y="5009"/>
                  </a:lnTo>
                  <a:lnTo>
                    <a:pt x="7259" y="5021"/>
                  </a:lnTo>
                  <a:lnTo>
                    <a:pt x="7261" y="5033"/>
                  </a:lnTo>
                  <a:lnTo>
                    <a:pt x="7259" y="5037"/>
                  </a:lnTo>
                  <a:lnTo>
                    <a:pt x="7257" y="5040"/>
                  </a:lnTo>
                  <a:lnTo>
                    <a:pt x="7253" y="5041"/>
                  </a:lnTo>
                  <a:lnTo>
                    <a:pt x="7250" y="5042"/>
                  </a:lnTo>
                  <a:lnTo>
                    <a:pt x="7240" y="5041"/>
                  </a:lnTo>
                  <a:lnTo>
                    <a:pt x="7232" y="5039"/>
                  </a:lnTo>
                  <a:lnTo>
                    <a:pt x="7228" y="5037"/>
                  </a:lnTo>
                  <a:lnTo>
                    <a:pt x="7226" y="5034"/>
                  </a:lnTo>
                  <a:lnTo>
                    <a:pt x="7225" y="5032"/>
                  </a:lnTo>
                  <a:lnTo>
                    <a:pt x="7224" y="5027"/>
                  </a:lnTo>
                  <a:lnTo>
                    <a:pt x="7224" y="5017"/>
                  </a:lnTo>
                  <a:lnTo>
                    <a:pt x="7224" y="5004"/>
                  </a:lnTo>
                  <a:lnTo>
                    <a:pt x="7223" y="4997"/>
                  </a:lnTo>
                  <a:lnTo>
                    <a:pt x="7221" y="4991"/>
                  </a:lnTo>
                  <a:lnTo>
                    <a:pt x="7219" y="4984"/>
                  </a:lnTo>
                  <a:lnTo>
                    <a:pt x="7217" y="4978"/>
                  </a:lnTo>
                  <a:lnTo>
                    <a:pt x="7209" y="4965"/>
                  </a:lnTo>
                  <a:lnTo>
                    <a:pt x="7200" y="4950"/>
                  </a:lnTo>
                  <a:lnTo>
                    <a:pt x="7190" y="4933"/>
                  </a:lnTo>
                  <a:lnTo>
                    <a:pt x="7181" y="4916"/>
                  </a:lnTo>
                  <a:lnTo>
                    <a:pt x="7171" y="4902"/>
                  </a:lnTo>
                  <a:lnTo>
                    <a:pt x="7163" y="4888"/>
                  </a:lnTo>
                  <a:lnTo>
                    <a:pt x="7157" y="4876"/>
                  </a:lnTo>
                  <a:lnTo>
                    <a:pt x="7155" y="4864"/>
                  </a:lnTo>
                  <a:lnTo>
                    <a:pt x="7152" y="4852"/>
                  </a:lnTo>
                  <a:lnTo>
                    <a:pt x="7150" y="4840"/>
                  </a:lnTo>
                  <a:lnTo>
                    <a:pt x="7148" y="4836"/>
                  </a:lnTo>
                  <a:lnTo>
                    <a:pt x="7145" y="4832"/>
                  </a:lnTo>
                  <a:lnTo>
                    <a:pt x="7141" y="4830"/>
                  </a:lnTo>
                  <a:lnTo>
                    <a:pt x="7136" y="4827"/>
                  </a:lnTo>
                  <a:lnTo>
                    <a:pt x="7124" y="4826"/>
                  </a:lnTo>
                  <a:lnTo>
                    <a:pt x="7111" y="4826"/>
                  </a:lnTo>
                  <a:lnTo>
                    <a:pt x="7104" y="4826"/>
                  </a:lnTo>
                  <a:lnTo>
                    <a:pt x="7097" y="4825"/>
                  </a:lnTo>
                  <a:lnTo>
                    <a:pt x="7091" y="4824"/>
                  </a:lnTo>
                  <a:lnTo>
                    <a:pt x="7085" y="4821"/>
                  </a:lnTo>
                  <a:lnTo>
                    <a:pt x="7079" y="4819"/>
                  </a:lnTo>
                  <a:lnTo>
                    <a:pt x="7073" y="4815"/>
                  </a:lnTo>
                  <a:lnTo>
                    <a:pt x="7068" y="4809"/>
                  </a:lnTo>
                  <a:lnTo>
                    <a:pt x="7064" y="4804"/>
                  </a:lnTo>
                  <a:lnTo>
                    <a:pt x="7057" y="4789"/>
                  </a:lnTo>
                  <a:lnTo>
                    <a:pt x="7051" y="4774"/>
                  </a:lnTo>
                  <a:lnTo>
                    <a:pt x="7048" y="4767"/>
                  </a:lnTo>
                  <a:lnTo>
                    <a:pt x="7045" y="4762"/>
                  </a:lnTo>
                  <a:lnTo>
                    <a:pt x="7044" y="4761"/>
                  </a:lnTo>
                  <a:lnTo>
                    <a:pt x="7042" y="4761"/>
                  </a:lnTo>
                  <a:lnTo>
                    <a:pt x="7038" y="4768"/>
                  </a:lnTo>
                  <a:lnTo>
                    <a:pt x="7031" y="4779"/>
                  </a:lnTo>
                  <a:lnTo>
                    <a:pt x="7019" y="4792"/>
                  </a:lnTo>
                  <a:lnTo>
                    <a:pt x="7006" y="4804"/>
                  </a:lnTo>
                  <a:lnTo>
                    <a:pt x="6993" y="4815"/>
                  </a:lnTo>
                  <a:lnTo>
                    <a:pt x="6982" y="4825"/>
                  </a:lnTo>
                  <a:lnTo>
                    <a:pt x="6978" y="4831"/>
                  </a:lnTo>
                  <a:lnTo>
                    <a:pt x="6973" y="4836"/>
                  </a:lnTo>
                  <a:lnTo>
                    <a:pt x="6971" y="4840"/>
                  </a:lnTo>
                  <a:lnTo>
                    <a:pt x="6969" y="4844"/>
                  </a:lnTo>
                  <a:lnTo>
                    <a:pt x="6969" y="4849"/>
                  </a:lnTo>
                  <a:lnTo>
                    <a:pt x="6971" y="4852"/>
                  </a:lnTo>
                  <a:lnTo>
                    <a:pt x="6972" y="4855"/>
                  </a:lnTo>
                  <a:lnTo>
                    <a:pt x="6974" y="4857"/>
                  </a:lnTo>
                  <a:lnTo>
                    <a:pt x="6979" y="4863"/>
                  </a:lnTo>
                  <a:lnTo>
                    <a:pt x="6986" y="4870"/>
                  </a:lnTo>
                  <a:lnTo>
                    <a:pt x="6993" y="4877"/>
                  </a:lnTo>
                  <a:lnTo>
                    <a:pt x="6999" y="4887"/>
                  </a:lnTo>
                  <a:lnTo>
                    <a:pt x="7004" y="4897"/>
                  </a:lnTo>
                  <a:lnTo>
                    <a:pt x="7007" y="4908"/>
                  </a:lnTo>
                  <a:lnTo>
                    <a:pt x="7009" y="4914"/>
                  </a:lnTo>
                  <a:lnTo>
                    <a:pt x="7009" y="4920"/>
                  </a:lnTo>
                  <a:lnTo>
                    <a:pt x="7007" y="4927"/>
                  </a:lnTo>
                  <a:lnTo>
                    <a:pt x="7006" y="4933"/>
                  </a:lnTo>
                  <a:lnTo>
                    <a:pt x="7004" y="4947"/>
                  </a:lnTo>
                  <a:lnTo>
                    <a:pt x="7003" y="4960"/>
                  </a:lnTo>
                  <a:lnTo>
                    <a:pt x="7003" y="4974"/>
                  </a:lnTo>
                  <a:lnTo>
                    <a:pt x="7004" y="4985"/>
                  </a:lnTo>
                  <a:lnTo>
                    <a:pt x="7005" y="4991"/>
                  </a:lnTo>
                  <a:lnTo>
                    <a:pt x="7005" y="4997"/>
                  </a:lnTo>
                  <a:lnTo>
                    <a:pt x="7005" y="5003"/>
                  </a:lnTo>
                  <a:lnTo>
                    <a:pt x="7004" y="5008"/>
                  </a:lnTo>
                  <a:lnTo>
                    <a:pt x="7000" y="5019"/>
                  </a:lnTo>
                  <a:lnTo>
                    <a:pt x="6999" y="5029"/>
                  </a:lnTo>
                  <a:lnTo>
                    <a:pt x="7000" y="5040"/>
                  </a:lnTo>
                  <a:lnTo>
                    <a:pt x="6999" y="5056"/>
                  </a:lnTo>
                  <a:lnTo>
                    <a:pt x="6999" y="5064"/>
                  </a:lnTo>
                  <a:lnTo>
                    <a:pt x="6999" y="5069"/>
                  </a:lnTo>
                  <a:lnTo>
                    <a:pt x="6999" y="5071"/>
                  </a:lnTo>
                  <a:lnTo>
                    <a:pt x="7000" y="5073"/>
                  </a:lnTo>
                  <a:lnTo>
                    <a:pt x="7005" y="5075"/>
                  </a:lnTo>
                  <a:lnTo>
                    <a:pt x="7016" y="5079"/>
                  </a:lnTo>
                  <a:lnTo>
                    <a:pt x="7022" y="5083"/>
                  </a:lnTo>
                  <a:lnTo>
                    <a:pt x="7028" y="5088"/>
                  </a:lnTo>
                  <a:lnTo>
                    <a:pt x="7031" y="5092"/>
                  </a:lnTo>
                  <a:lnTo>
                    <a:pt x="7034" y="5097"/>
                  </a:lnTo>
                  <a:lnTo>
                    <a:pt x="7035" y="5102"/>
                  </a:lnTo>
                  <a:lnTo>
                    <a:pt x="7036" y="5107"/>
                  </a:lnTo>
                  <a:lnTo>
                    <a:pt x="7035" y="5111"/>
                  </a:lnTo>
                  <a:lnTo>
                    <a:pt x="7034" y="5115"/>
                  </a:lnTo>
                  <a:lnTo>
                    <a:pt x="7031" y="5119"/>
                  </a:lnTo>
                  <a:lnTo>
                    <a:pt x="7031" y="5122"/>
                  </a:lnTo>
                  <a:lnTo>
                    <a:pt x="7031" y="5126"/>
                  </a:lnTo>
                  <a:lnTo>
                    <a:pt x="7032" y="5129"/>
                  </a:lnTo>
                  <a:lnTo>
                    <a:pt x="7035" y="5138"/>
                  </a:lnTo>
                  <a:lnTo>
                    <a:pt x="7039" y="5147"/>
                  </a:lnTo>
                  <a:lnTo>
                    <a:pt x="7041" y="5153"/>
                  </a:lnTo>
                  <a:lnTo>
                    <a:pt x="7042" y="5158"/>
                  </a:lnTo>
                  <a:lnTo>
                    <a:pt x="7041" y="5164"/>
                  </a:lnTo>
                  <a:lnTo>
                    <a:pt x="7039" y="5168"/>
                  </a:lnTo>
                  <a:lnTo>
                    <a:pt x="7038" y="5172"/>
                  </a:lnTo>
                  <a:lnTo>
                    <a:pt x="7036" y="5177"/>
                  </a:lnTo>
                  <a:lnTo>
                    <a:pt x="7034" y="5179"/>
                  </a:lnTo>
                  <a:lnTo>
                    <a:pt x="7030" y="5182"/>
                  </a:lnTo>
                  <a:lnTo>
                    <a:pt x="7025" y="5186"/>
                  </a:lnTo>
                  <a:lnTo>
                    <a:pt x="7020" y="5191"/>
                  </a:lnTo>
                  <a:lnTo>
                    <a:pt x="7019" y="5195"/>
                  </a:lnTo>
                  <a:lnTo>
                    <a:pt x="7019" y="5198"/>
                  </a:lnTo>
                  <a:lnTo>
                    <a:pt x="7019" y="5202"/>
                  </a:lnTo>
                  <a:lnTo>
                    <a:pt x="7022" y="5205"/>
                  </a:lnTo>
                  <a:lnTo>
                    <a:pt x="7023" y="5209"/>
                  </a:lnTo>
                  <a:lnTo>
                    <a:pt x="7025" y="5212"/>
                  </a:lnTo>
                  <a:lnTo>
                    <a:pt x="7025" y="5216"/>
                  </a:lnTo>
                  <a:lnTo>
                    <a:pt x="7025" y="5220"/>
                  </a:lnTo>
                  <a:lnTo>
                    <a:pt x="7024" y="5222"/>
                  </a:lnTo>
                  <a:lnTo>
                    <a:pt x="7020" y="5225"/>
                  </a:lnTo>
                  <a:lnTo>
                    <a:pt x="7017" y="5229"/>
                  </a:lnTo>
                  <a:lnTo>
                    <a:pt x="7012" y="5233"/>
                  </a:lnTo>
                  <a:lnTo>
                    <a:pt x="6999" y="5240"/>
                  </a:lnTo>
                  <a:lnTo>
                    <a:pt x="6982" y="5246"/>
                  </a:lnTo>
                  <a:lnTo>
                    <a:pt x="6962" y="5250"/>
                  </a:lnTo>
                  <a:lnTo>
                    <a:pt x="6942" y="5255"/>
                  </a:lnTo>
                  <a:lnTo>
                    <a:pt x="6931" y="5256"/>
                  </a:lnTo>
                  <a:lnTo>
                    <a:pt x="6922" y="5258"/>
                  </a:lnTo>
                  <a:lnTo>
                    <a:pt x="6912" y="5258"/>
                  </a:lnTo>
                  <a:lnTo>
                    <a:pt x="6904" y="5256"/>
                  </a:lnTo>
                  <a:lnTo>
                    <a:pt x="6897" y="5254"/>
                  </a:lnTo>
                  <a:lnTo>
                    <a:pt x="6890" y="5252"/>
                  </a:lnTo>
                  <a:lnTo>
                    <a:pt x="6883" y="5248"/>
                  </a:lnTo>
                  <a:lnTo>
                    <a:pt x="6877" y="5245"/>
                  </a:lnTo>
                  <a:lnTo>
                    <a:pt x="6871" y="5241"/>
                  </a:lnTo>
                  <a:lnTo>
                    <a:pt x="6865" y="5240"/>
                  </a:lnTo>
                  <a:lnTo>
                    <a:pt x="6858" y="5240"/>
                  </a:lnTo>
                  <a:lnTo>
                    <a:pt x="6849" y="5240"/>
                  </a:lnTo>
                  <a:lnTo>
                    <a:pt x="6833" y="5243"/>
                  </a:lnTo>
                  <a:lnTo>
                    <a:pt x="6814" y="5246"/>
                  </a:lnTo>
                  <a:lnTo>
                    <a:pt x="6796" y="5246"/>
                  </a:lnTo>
                  <a:lnTo>
                    <a:pt x="6782" y="5246"/>
                  </a:lnTo>
                  <a:lnTo>
                    <a:pt x="6768" y="5246"/>
                  </a:lnTo>
                  <a:lnTo>
                    <a:pt x="6755" y="5247"/>
                  </a:lnTo>
                  <a:lnTo>
                    <a:pt x="6749" y="5248"/>
                  </a:lnTo>
                  <a:lnTo>
                    <a:pt x="6743" y="5250"/>
                  </a:lnTo>
                  <a:lnTo>
                    <a:pt x="6739" y="5254"/>
                  </a:lnTo>
                  <a:lnTo>
                    <a:pt x="6734" y="5258"/>
                  </a:lnTo>
                  <a:lnTo>
                    <a:pt x="6729" y="5261"/>
                  </a:lnTo>
                  <a:lnTo>
                    <a:pt x="6726" y="5264"/>
                  </a:lnTo>
                  <a:lnTo>
                    <a:pt x="6722" y="5265"/>
                  </a:lnTo>
                  <a:lnTo>
                    <a:pt x="6719" y="5266"/>
                  </a:lnTo>
                  <a:lnTo>
                    <a:pt x="6716" y="5265"/>
                  </a:lnTo>
                  <a:lnTo>
                    <a:pt x="6714" y="5264"/>
                  </a:lnTo>
                  <a:lnTo>
                    <a:pt x="6711" y="5260"/>
                  </a:lnTo>
                  <a:lnTo>
                    <a:pt x="6710" y="5258"/>
                  </a:lnTo>
                  <a:lnTo>
                    <a:pt x="6709" y="5249"/>
                  </a:lnTo>
                  <a:lnTo>
                    <a:pt x="6708" y="5239"/>
                  </a:lnTo>
                  <a:lnTo>
                    <a:pt x="6708" y="5230"/>
                  </a:lnTo>
                  <a:lnTo>
                    <a:pt x="6707" y="5223"/>
                  </a:lnTo>
                  <a:lnTo>
                    <a:pt x="6703" y="5220"/>
                  </a:lnTo>
                  <a:lnTo>
                    <a:pt x="6696" y="5215"/>
                  </a:lnTo>
                  <a:lnTo>
                    <a:pt x="6692" y="5212"/>
                  </a:lnTo>
                  <a:lnTo>
                    <a:pt x="6690" y="5210"/>
                  </a:lnTo>
                  <a:lnTo>
                    <a:pt x="6688" y="5208"/>
                  </a:lnTo>
                  <a:lnTo>
                    <a:pt x="6686" y="5204"/>
                  </a:lnTo>
                  <a:lnTo>
                    <a:pt x="6686" y="5198"/>
                  </a:lnTo>
                  <a:lnTo>
                    <a:pt x="6688" y="5190"/>
                  </a:lnTo>
                  <a:lnTo>
                    <a:pt x="6690" y="5180"/>
                  </a:lnTo>
                  <a:lnTo>
                    <a:pt x="6689" y="5172"/>
                  </a:lnTo>
                  <a:lnTo>
                    <a:pt x="6688" y="5167"/>
                  </a:lnTo>
                  <a:lnTo>
                    <a:pt x="6686" y="5161"/>
                  </a:lnTo>
                  <a:lnTo>
                    <a:pt x="6684" y="5157"/>
                  </a:lnTo>
                  <a:lnTo>
                    <a:pt x="6679" y="5151"/>
                  </a:lnTo>
                  <a:lnTo>
                    <a:pt x="6669" y="5138"/>
                  </a:lnTo>
                  <a:lnTo>
                    <a:pt x="6657" y="5126"/>
                  </a:lnTo>
                  <a:lnTo>
                    <a:pt x="6645" y="5114"/>
                  </a:lnTo>
                  <a:lnTo>
                    <a:pt x="6635" y="5103"/>
                  </a:lnTo>
                  <a:lnTo>
                    <a:pt x="6631" y="5098"/>
                  </a:lnTo>
                  <a:lnTo>
                    <a:pt x="6627" y="5094"/>
                  </a:lnTo>
                  <a:lnTo>
                    <a:pt x="6625" y="5088"/>
                  </a:lnTo>
                  <a:lnTo>
                    <a:pt x="6622" y="5082"/>
                  </a:lnTo>
                  <a:lnTo>
                    <a:pt x="6621" y="5076"/>
                  </a:lnTo>
                  <a:lnTo>
                    <a:pt x="6621" y="5070"/>
                  </a:lnTo>
                  <a:lnTo>
                    <a:pt x="6621" y="5064"/>
                  </a:lnTo>
                  <a:lnTo>
                    <a:pt x="6623" y="5059"/>
                  </a:lnTo>
                  <a:lnTo>
                    <a:pt x="6626" y="5056"/>
                  </a:lnTo>
                  <a:lnTo>
                    <a:pt x="6629" y="5052"/>
                  </a:lnTo>
                  <a:lnTo>
                    <a:pt x="6632" y="5051"/>
                  </a:lnTo>
                  <a:lnTo>
                    <a:pt x="6635" y="5051"/>
                  </a:lnTo>
                  <a:lnTo>
                    <a:pt x="6644" y="5054"/>
                  </a:lnTo>
                  <a:lnTo>
                    <a:pt x="6651" y="5059"/>
                  </a:lnTo>
                  <a:lnTo>
                    <a:pt x="6659" y="5064"/>
                  </a:lnTo>
                  <a:lnTo>
                    <a:pt x="6667" y="5066"/>
                  </a:lnTo>
                  <a:lnTo>
                    <a:pt x="6671" y="5066"/>
                  </a:lnTo>
                  <a:lnTo>
                    <a:pt x="6673" y="5066"/>
                  </a:lnTo>
                  <a:lnTo>
                    <a:pt x="6677" y="5064"/>
                  </a:lnTo>
                  <a:lnTo>
                    <a:pt x="6679" y="5060"/>
                  </a:lnTo>
                  <a:lnTo>
                    <a:pt x="6683" y="5052"/>
                  </a:lnTo>
                  <a:lnTo>
                    <a:pt x="6684" y="5041"/>
                  </a:lnTo>
                  <a:lnTo>
                    <a:pt x="6685" y="5035"/>
                  </a:lnTo>
                  <a:lnTo>
                    <a:pt x="6684" y="5031"/>
                  </a:lnTo>
                  <a:lnTo>
                    <a:pt x="6684" y="5026"/>
                  </a:lnTo>
                  <a:lnTo>
                    <a:pt x="6682" y="5022"/>
                  </a:lnTo>
                  <a:lnTo>
                    <a:pt x="6678" y="5016"/>
                  </a:lnTo>
                  <a:lnTo>
                    <a:pt x="6676" y="5012"/>
                  </a:lnTo>
                  <a:lnTo>
                    <a:pt x="6673" y="5004"/>
                  </a:lnTo>
                  <a:lnTo>
                    <a:pt x="6673" y="4996"/>
                  </a:lnTo>
                  <a:lnTo>
                    <a:pt x="6675" y="4988"/>
                  </a:lnTo>
                  <a:lnTo>
                    <a:pt x="6675" y="4979"/>
                  </a:lnTo>
                  <a:lnTo>
                    <a:pt x="6673" y="4970"/>
                  </a:lnTo>
                  <a:lnTo>
                    <a:pt x="6672" y="4957"/>
                  </a:lnTo>
                  <a:lnTo>
                    <a:pt x="6671" y="4950"/>
                  </a:lnTo>
                  <a:lnTo>
                    <a:pt x="6669" y="4944"/>
                  </a:lnTo>
                  <a:lnTo>
                    <a:pt x="6665" y="4939"/>
                  </a:lnTo>
                  <a:lnTo>
                    <a:pt x="6660" y="4935"/>
                  </a:lnTo>
                  <a:lnTo>
                    <a:pt x="6656" y="4934"/>
                  </a:lnTo>
                  <a:lnTo>
                    <a:pt x="6651" y="4934"/>
                  </a:lnTo>
                  <a:lnTo>
                    <a:pt x="6646" y="4935"/>
                  </a:lnTo>
                  <a:lnTo>
                    <a:pt x="6640" y="4938"/>
                  </a:lnTo>
                  <a:lnTo>
                    <a:pt x="6635" y="4940"/>
                  </a:lnTo>
                  <a:lnTo>
                    <a:pt x="6631" y="4941"/>
                  </a:lnTo>
                  <a:lnTo>
                    <a:pt x="6626" y="4940"/>
                  </a:lnTo>
                  <a:lnTo>
                    <a:pt x="6621" y="4939"/>
                  </a:lnTo>
                  <a:lnTo>
                    <a:pt x="6617" y="4935"/>
                  </a:lnTo>
                  <a:lnTo>
                    <a:pt x="6614" y="4931"/>
                  </a:lnTo>
                  <a:lnTo>
                    <a:pt x="6610" y="4926"/>
                  </a:lnTo>
                  <a:lnTo>
                    <a:pt x="6608" y="4919"/>
                  </a:lnTo>
                  <a:lnTo>
                    <a:pt x="6606" y="4912"/>
                  </a:lnTo>
                  <a:lnTo>
                    <a:pt x="6603" y="4906"/>
                  </a:lnTo>
                  <a:lnTo>
                    <a:pt x="6600" y="4900"/>
                  </a:lnTo>
                  <a:lnTo>
                    <a:pt x="6595" y="4896"/>
                  </a:lnTo>
                  <a:lnTo>
                    <a:pt x="6587" y="4889"/>
                  </a:lnTo>
                  <a:lnTo>
                    <a:pt x="6578" y="4884"/>
                  </a:lnTo>
                  <a:lnTo>
                    <a:pt x="6571" y="4882"/>
                  </a:lnTo>
                  <a:lnTo>
                    <a:pt x="6565" y="4878"/>
                  </a:lnTo>
                  <a:lnTo>
                    <a:pt x="6563" y="4876"/>
                  </a:lnTo>
                  <a:lnTo>
                    <a:pt x="6562" y="4875"/>
                  </a:lnTo>
                  <a:lnTo>
                    <a:pt x="6563" y="4872"/>
                  </a:lnTo>
                  <a:lnTo>
                    <a:pt x="6564" y="4869"/>
                  </a:lnTo>
                  <a:lnTo>
                    <a:pt x="6569" y="4864"/>
                  </a:lnTo>
                  <a:lnTo>
                    <a:pt x="6573" y="4858"/>
                  </a:lnTo>
                  <a:lnTo>
                    <a:pt x="6575" y="4856"/>
                  </a:lnTo>
                  <a:lnTo>
                    <a:pt x="6577" y="4852"/>
                  </a:lnTo>
                  <a:lnTo>
                    <a:pt x="6578" y="4848"/>
                  </a:lnTo>
                  <a:lnTo>
                    <a:pt x="6579" y="4843"/>
                  </a:lnTo>
                  <a:lnTo>
                    <a:pt x="6579" y="4838"/>
                  </a:lnTo>
                  <a:lnTo>
                    <a:pt x="6579" y="4833"/>
                  </a:lnTo>
                  <a:lnTo>
                    <a:pt x="6578" y="4829"/>
                  </a:lnTo>
                  <a:lnTo>
                    <a:pt x="6576" y="4823"/>
                  </a:lnTo>
                  <a:lnTo>
                    <a:pt x="6572" y="4818"/>
                  </a:lnTo>
                  <a:lnTo>
                    <a:pt x="6569" y="4812"/>
                  </a:lnTo>
                  <a:lnTo>
                    <a:pt x="6565" y="4806"/>
                  </a:lnTo>
                  <a:lnTo>
                    <a:pt x="6559" y="4800"/>
                  </a:lnTo>
                  <a:lnTo>
                    <a:pt x="6547" y="4787"/>
                  </a:lnTo>
                  <a:lnTo>
                    <a:pt x="6537" y="4771"/>
                  </a:lnTo>
                  <a:lnTo>
                    <a:pt x="6525" y="4756"/>
                  </a:lnTo>
                  <a:lnTo>
                    <a:pt x="6516" y="4741"/>
                  </a:lnTo>
                  <a:lnTo>
                    <a:pt x="6512" y="4735"/>
                  </a:lnTo>
                  <a:lnTo>
                    <a:pt x="6507" y="4730"/>
                  </a:lnTo>
                  <a:lnTo>
                    <a:pt x="6502" y="4725"/>
                  </a:lnTo>
                  <a:lnTo>
                    <a:pt x="6496" y="4723"/>
                  </a:lnTo>
                  <a:lnTo>
                    <a:pt x="6489" y="4722"/>
                  </a:lnTo>
                  <a:lnTo>
                    <a:pt x="6481" y="4722"/>
                  </a:lnTo>
                  <a:lnTo>
                    <a:pt x="6471" y="4724"/>
                  </a:lnTo>
                  <a:lnTo>
                    <a:pt x="6461" y="4727"/>
                  </a:lnTo>
                  <a:lnTo>
                    <a:pt x="6449" y="4731"/>
                  </a:lnTo>
                  <a:lnTo>
                    <a:pt x="6440" y="4733"/>
                  </a:lnTo>
                  <a:lnTo>
                    <a:pt x="6432" y="4735"/>
                  </a:lnTo>
                  <a:lnTo>
                    <a:pt x="6425" y="4736"/>
                  </a:lnTo>
                  <a:lnTo>
                    <a:pt x="6412" y="4736"/>
                  </a:lnTo>
                  <a:lnTo>
                    <a:pt x="6399" y="4738"/>
                  </a:lnTo>
                  <a:lnTo>
                    <a:pt x="6393" y="4739"/>
                  </a:lnTo>
                  <a:lnTo>
                    <a:pt x="6389" y="4742"/>
                  </a:lnTo>
                  <a:lnTo>
                    <a:pt x="6387" y="4746"/>
                  </a:lnTo>
                  <a:lnTo>
                    <a:pt x="6386" y="4751"/>
                  </a:lnTo>
                  <a:lnTo>
                    <a:pt x="6384" y="4761"/>
                  </a:lnTo>
                  <a:lnTo>
                    <a:pt x="6382" y="4773"/>
                  </a:lnTo>
                  <a:lnTo>
                    <a:pt x="6381" y="4775"/>
                  </a:lnTo>
                  <a:lnTo>
                    <a:pt x="6379" y="4777"/>
                  </a:lnTo>
                  <a:lnTo>
                    <a:pt x="6375" y="4780"/>
                  </a:lnTo>
                  <a:lnTo>
                    <a:pt x="6371" y="4781"/>
                  </a:lnTo>
                  <a:lnTo>
                    <a:pt x="6362" y="4785"/>
                  </a:lnTo>
                  <a:lnTo>
                    <a:pt x="6351" y="4788"/>
                  </a:lnTo>
                  <a:lnTo>
                    <a:pt x="6339" y="4790"/>
                  </a:lnTo>
                  <a:lnTo>
                    <a:pt x="6327" y="4792"/>
                  </a:lnTo>
                  <a:lnTo>
                    <a:pt x="6314" y="4792"/>
                  </a:lnTo>
                  <a:lnTo>
                    <a:pt x="6304" y="4792"/>
                  </a:lnTo>
                  <a:lnTo>
                    <a:pt x="6285" y="4790"/>
                  </a:lnTo>
                  <a:lnTo>
                    <a:pt x="6269" y="4792"/>
                  </a:lnTo>
                  <a:lnTo>
                    <a:pt x="6262" y="4794"/>
                  </a:lnTo>
                  <a:lnTo>
                    <a:pt x="6256" y="4796"/>
                  </a:lnTo>
                  <a:lnTo>
                    <a:pt x="6250" y="4799"/>
                  </a:lnTo>
                  <a:lnTo>
                    <a:pt x="6243" y="4802"/>
                  </a:lnTo>
                  <a:lnTo>
                    <a:pt x="6231" y="4809"/>
                  </a:lnTo>
                  <a:lnTo>
                    <a:pt x="6220" y="4818"/>
                  </a:lnTo>
                  <a:lnTo>
                    <a:pt x="6216" y="4824"/>
                  </a:lnTo>
                  <a:lnTo>
                    <a:pt x="6213" y="4830"/>
                  </a:lnTo>
                  <a:lnTo>
                    <a:pt x="6211" y="4837"/>
                  </a:lnTo>
                  <a:lnTo>
                    <a:pt x="6210" y="4845"/>
                  </a:lnTo>
                  <a:lnTo>
                    <a:pt x="6212" y="4862"/>
                  </a:lnTo>
                  <a:lnTo>
                    <a:pt x="6214" y="4875"/>
                  </a:lnTo>
                  <a:lnTo>
                    <a:pt x="6218" y="4886"/>
                  </a:lnTo>
                  <a:lnTo>
                    <a:pt x="6222" y="4896"/>
                  </a:lnTo>
                  <a:lnTo>
                    <a:pt x="6223" y="4901"/>
                  </a:lnTo>
                  <a:lnTo>
                    <a:pt x="6222" y="4906"/>
                  </a:lnTo>
                  <a:lnTo>
                    <a:pt x="6220" y="4908"/>
                  </a:lnTo>
                  <a:lnTo>
                    <a:pt x="6218" y="4909"/>
                  </a:lnTo>
                  <a:lnTo>
                    <a:pt x="6216" y="4911"/>
                  </a:lnTo>
                  <a:lnTo>
                    <a:pt x="6212" y="4909"/>
                  </a:lnTo>
                  <a:lnTo>
                    <a:pt x="6209" y="4908"/>
                  </a:lnTo>
                  <a:lnTo>
                    <a:pt x="6204" y="4907"/>
                  </a:lnTo>
                  <a:lnTo>
                    <a:pt x="6199" y="4905"/>
                  </a:lnTo>
                  <a:lnTo>
                    <a:pt x="6195" y="4905"/>
                  </a:lnTo>
                  <a:lnTo>
                    <a:pt x="6193" y="4905"/>
                  </a:lnTo>
                  <a:lnTo>
                    <a:pt x="6191" y="4907"/>
                  </a:lnTo>
                  <a:lnTo>
                    <a:pt x="6190" y="4909"/>
                  </a:lnTo>
                  <a:lnTo>
                    <a:pt x="6190" y="4913"/>
                  </a:lnTo>
                  <a:lnTo>
                    <a:pt x="6191" y="4918"/>
                  </a:lnTo>
                  <a:lnTo>
                    <a:pt x="6192" y="4924"/>
                  </a:lnTo>
                  <a:lnTo>
                    <a:pt x="6197" y="4937"/>
                  </a:lnTo>
                  <a:lnTo>
                    <a:pt x="6203" y="4949"/>
                  </a:lnTo>
                  <a:lnTo>
                    <a:pt x="6210" y="4962"/>
                  </a:lnTo>
                  <a:lnTo>
                    <a:pt x="6216" y="4974"/>
                  </a:lnTo>
                  <a:lnTo>
                    <a:pt x="6218" y="4978"/>
                  </a:lnTo>
                  <a:lnTo>
                    <a:pt x="6218" y="4983"/>
                  </a:lnTo>
                  <a:lnTo>
                    <a:pt x="6217" y="4988"/>
                  </a:lnTo>
                  <a:lnTo>
                    <a:pt x="6214" y="4991"/>
                  </a:lnTo>
                  <a:lnTo>
                    <a:pt x="6206" y="4997"/>
                  </a:lnTo>
                  <a:lnTo>
                    <a:pt x="6197" y="5002"/>
                  </a:lnTo>
                  <a:lnTo>
                    <a:pt x="6187" y="5008"/>
                  </a:lnTo>
                  <a:lnTo>
                    <a:pt x="6178" y="5014"/>
                  </a:lnTo>
                  <a:lnTo>
                    <a:pt x="6167" y="5020"/>
                  </a:lnTo>
                  <a:lnTo>
                    <a:pt x="6155" y="5025"/>
                  </a:lnTo>
                  <a:lnTo>
                    <a:pt x="6142" y="5027"/>
                  </a:lnTo>
                  <a:lnTo>
                    <a:pt x="6129" y="5028"/>
                  </a:lnTo>
                  <a:lnTo>
                    <a:pt x="6123" y="5029"/>
                  </a:lnTo>
                  <a:lnTo>
                    <a:pt x="6117" y="5028"/>
                  </a:lnTo>
                  <a:lnTo>
                    <a:pt x="6111" y="5027"/>
                  </a:lnTo>
                  <a:lnTo>
                    <a:pt x="6106" y="5026"/>
                  </a:lnTo>
                  <a:lnTo>
                    <a:pt x="6100" y="5023"/>
                  </a:lnTo>
                  <a:lnTo>
                    <a:pt x="6097" y="5022"/>
                  </a:lnTo>
                  <a:lnTo>
                    <a:pt x="6093" y="5022"/>
                  </a:lnTo>
                  <a:lnTo>
                    <a:pt x="6090" y="5022"/>
                  </a:lnTo>
                  <a:lnTo>
                    <a:pt x="6086" y="5023"/>
                  </a:lnTo>
                  <a:lnTo>
                    <a:pt x="6084" y="5025"/>
                  </a:lnTo>
                  <a:lnTo>
                    <a:pt x="6081" y="5028"/>
                  </a:lnTo>
                  <a:lnTo>
                    <a:pt x="6078" y="5031"/>
                  </a:lnTo>
                  <a:lnTo>
                    <a:pt x="6075" y="5034"/>
                  </a:lnTo>
                  <a:lnTo>
                    <a:pt x="6073" y="5035"/>
                  </a:lnTo>
                  <a:lnTo>
                    <a:pt x="6071" y="5035"/>
                  </a:lnTo>
                  <a:lnTo>
                    <a:pt x="6069" y="5033"/>
                  </a:lnTo>
                  <a:lnTo>
                    <a:pt x="6066" y="5026"/>
                  </a:lnTo>
                  <a:lnTo>
                    <a:pt x="6065" y="5015"/>
                  </a:lnTo>
                  <a:lnTo>
                    <a:pt x="6064" y="5009"/>
                  </a:lnTo>
                  <a:lnTo>
                    <a:pt x="6061" y="5004"/>
                  </a:lnTo>
                  <a:lnTo>
                    <a:pt x="6058" y="5002"/>
                  </a:lnTo>
                  <a:lnTo>
                    <a:pt x="6054" y="5000"/>
                  </a:lnTo>
                  <a:lnTo>
                    <a:pt x="6049" y="5000"/>
                  </a:lnTo>
                  <a:lnTo>
                    <a:pt x="6043" y="5001"/>
                  </a:lnTo>
                  <a:lnTo>
                    <a:pt x="6037" y="5004"/>
                  </a:lnTo>
                  <a:lnTo>
                    <a:pt x="6033" y="5009"/>
                  </a:lnTo>
                  <a:lnTo>
                    <a:pt x="6027" y="5016"/>
                  </a:lnTo>
                  <a:lnTo>
                    <a:pt x="6022" y="5023"/>
                  </a:lnTo>
                  <a:lnTo>
                    <a:pt x="6018" y="5032"/>
                  </a:lnTo>
                  <a:lnTo>
                    <a:pt x="6015" y="5040"/>
                  </a:lnTo>
                  <a:lnTo>
                    <a:pt x="6011" y="5047"/>
                  </a:lnTo>
                  <a:lnTo>
                    <a:pt x="6008" y="5054"/>
                  </a:lnTo>
                  <a:lnTo>
                    <a:pt x="6004" y="5060"/>
                  </a:lnTo>
                  <a:lnTo>
                    <a:pt x="6001" y="5065"/>
                  </a:lnTo>
                  <a:lnTo>
                    <a:pt x="5993" y="5072"/>
                  </a:lnTo>
                  <a:lnTo>
                    <a:pt x="5985" y="5080"/>
                  </a:lnTo>
                  <a:lnTo>
                    <a:pt x="5978" y="5090"/>
                  </a:lnTo>
                  <a:lnTo>
                    <a:pt x="5971" y="5100"/>
                  </a:lnTo>
                  <a:lnTo>
                    <a:pt x="5966" y="5105"/>
                  </a:lnTo>
                  <a:lnTo>
                    <a:pt x="5961" y="5109"/>
                  </a:lnTo>
                  <a:lnTo>
                    <a:pt x="5955" y="5111"/>
                  </a:lnTo>
                  <a:lnTo>
                    <a:pt x="5951" y="5114"/>
                  </a:lnTo>
                  <a:lnTo>
                    <a:pt x="5945" y="5114"/>
                  </a:lnTo>
                  <a:lnTo>
                    <a:pt x="5940" y="5113"/>
                  </a:lnTo>
                  <a:lnTo>
                    <a:pt x="5936" y="5110"/>
                  </a:lnTo>
                  <a:lnTo>
                    <a:pt x="5933" y="5105"/>
                  </a:lnTo>
                  <a:lnTo>
                    <a:pt x="5929" y="5097"/>
                  </a:lnTo>
                  <a:lnTo>
                    <a:pt x="5926" y="5089"/>
                  </a:lnTo>
                  <a:lnTo>
                    <a:pt x="5922" y="5078"/>
                  </a:lnTo>
                  <a:lnTo>
                    <a:pt x="5917" y="5065"/>
                  </a:lnTo>
                  <a:lnTo>
                    <a:pt x="5913" y="5059"/>
                  </a:lnTo>
                  <a:lnTo>
                    <a:pt x="5909" y="5056"/>
                  </a:lnTo>
                  <a:lnTo>
                    <a:pt x="5904" y="5052"/>
                  </a:lnTo>
                  <a:lnTo>
                    <a:pt x="5899" y="5051"/>
                  </a:lnTo>
                  <a:lnTo>
                    <a:pt x="5894" y="5052"/>
                  </a:lnTo>
                  <a:lnTo>
                    <a:pt x="5889" y="5053"/>
                  </a:lnTo>
                  <a:lnTo>
                    <a:pt x="5883" y="5056"/>
                  </a:lnTo>
                  <a:lnTo>
                    <a:pt x="5876" y="5058"/>
                  </a:lnTo>
                  <a:lnTo>
                    <a:pt x="5863" y="5067"/>
                  </a:lnTo>
                  <a:lnTo>
                    <a:pt x="5848" y="5079"/>
                  </a:lnTo>
                  <a:lnTo>
                    <a:pt x="5833" y="5092"/>
                  </a:lnTo>
                  <a:lnTo>
                    <a:pt x="5817" y="5105"/>
                  </a:lnTo>
                  <a:lnTo>
                    <a:pt x="5800" y="5119"/>
                  </a:lnTo>
                  <a:lnTo>
                    <a:pt x="5781" y="5130"/>
                  </a:lnTo>
                  <a:lnTo>
                    <a:pt x="5770" y="5136"/>
                  </a:lnTo>
                  <a:lnTo>
                    <a:pt x="5762" y="5141"/>
                  </a:lnTo>
                  <a:lnTo>
                    <a:pt x="5753" y="5143"/>
                  </a:lnTo>
                  <a:lnTo>
                    <a:pt x="5746" y="5146"/>
                  </a:lnTo>
                  <a:lnTo>
                    <a:pt x="5741" y="5147"/>
                  </a:lnTo>
                  <a:lnTo>
                    <a:pt x="5738" y="5149"/>
                  </a:lnTo>
                  <a:lnTo>
                    <a:pt x="5735" y="5152"/>
                  </a:lnTo>
                  <a:lnTo>
                    <a:pt x="5735" y="5154"/>
                  </a:lnTo>
                  <a:lnTo>
                    <a:pt x="5735" y="5157"/>
                  </a:lnTo>
                  <a:lnTo>
                    <a:pt x="5735" y="5160"/>
                  </a:lnTo>
                  <a:lnTo>
                    <a:pt x="5738" y="5163"/>
                  </a:lnTo>
                  <a:lnTo>
                    <a:pt x="5740" y="5166"/>
                  </a:lnTo>
                  <a:lnTo>
                    <a:pt x="5741" y="5168"/>
                  </a:lnTo>
                  <a:lnTo>
                    <a:pt x="5743" y="5172"/>
                  </a:lnTo>
                  <a:lnTo>
                    <a:pt x="5743" y="5176"/>
                  </a:lnTo>
                  <a:lnTo>
                    <a:pt x="5743" y="5178"/>
                  </a:lnTo>
                  <a:lnTo>
                    <a:pt x="5740" y="5180"/>
                  </a:lnTo>
                  <a:lnTo>
                    <a:pt x="5738" y="5183"/>
                  </a:lnTo>
                  <a:lnTo>
                    <a:pt x="5734" y="5184"/>
                  </a:lnTo>
                  <a:lnTo>
                    <a:pt x="5731" y="5184"/>
                  </a:lnTo>
                  <a:lnTo>
                    <a:pt x="5726" y="5184"/>
                  </a:lnTo>
                  <a:lnTo>
                    <a:pt x="5722" y="5185"/>
                  </a:lnTo>
                  <a:lnTo>
                    <a:pt x="5720" y="5186"/>
                  </a:lnTo>
                  <a:lnTo>
                    <a:pt x="5718" y="5189"/>
                  </a:lnTo>
                  <a:lnTo>
                    <a:pt x="5715" y="5195"/>
                  </a:lnTo>
                  <a:lnTo>
                    <a:pt x="5713" y="5203"/>
                  </a:lnTo>
                  <a:lnTo>
                    <a:pt x="5712" y="5208"/>
                  </a:lnTo>
                  <a:lnTo>
                    <a:pt x="5709" y="5211"/>
                  </a:lnTo>
                  <a:lnTo>
                    <a:pt x="5707" y="5212"/>
                  </a:lnTo>
                  <a:lnTo>
                    <a:pt x="5705" y="5214"/>
                  </a:lnTo>
                  <a:lnTo>
                    <a:pt x="5701" y="5214"/>
                  </a:lnTo>
                  <a:lnTo>
                    <a:pt x="5697" y="5214"/>
                  </a:lnTo>
                  <a:lnTo>
                    <a:pt x="5694" y="5211"/>
                  </a:lnTo>
                  <a:lnTo>
                    <a:pt x="5688" y="5209"/>
                  </a:lnTo>
                  <a:lnTo>
                    <a:pt x="5682" y="5206"/>
                  </a:lnTo>
                  <a:lnTo>
                    <a:pt x="5672" y="5205"/>
                  </a:lnTo>
                  <a:lnTo>
                    <a:pt x="5662" y="5205"/>
                  </a:lnTo>
                  <a:lnTo>
                    <a:pt x="5651" y="5206"/>
                  </a:lnTo>
                  <a:lnTo>
                    <a:pt x="5630" y="5209"/>
                  </a:lnTo>
                  <a:lnTo>
                    <a:pt x="5613" y="5211"/>
                  </a:lnTo>
                  <a:lnTo>
                    <a:pt x="5603" y="5212"/>
                  </a:lnTo>
                  <a:lnTo>
                    <a:pt x="5598" y="5211"/>
                  </a:lnTo>
                  <a:lnTo>
                    <a:pt x="5595" y="5210"/>
                  </a:lnTo>
                  <a:lnTo>
                    <a:pt x="5594" y="5208"/>
                  </a:lnTo>
                  <a:lnTo>
                    <a:pt x="5593" y="5205"/>
                  </a:lnTo>
                  <a:lnTo>
                    <a:pt x="5593" y="5202"/>
                  </a:lnTo>
                  <a:lnTo>
                    <a:pt x="5593" y="5184"/>
                  </a:lnTo>
                  <a:lnTo>
                    <a:pt x="5593" y="5167"/>
                  </a:lnTo>
                  <a:lnTo>
                    <a:pt x="5593" y="5157"/>
                  </a:lnTo>
                  <a:lnTo>
                    <a:pt x="5593" y="5145"/>
                  </a:lnTo>
                  <a:lnTo>
                    <a:pt x="5593" y="5130"/>
                  </a:lnTo>
                  <a:lnTo>
                    <a:pt x="5594" y="5120"/>
                  </a:lnTo>
                  <a:lnTo>
                    <a:pt x="5595" y="5111"/>
                  </a:lnTo>
                  <a:lnTo>
                    <a:pt x="5596" y="5103"/>
                  </a:lnTo>
                  <a:lnTo>
                    <a:pt x="5598" y="5092"/>
                  </a:lnTo>
                  <a:lnTo>
                    <a:pt x="5596" y="5079"/>
                  </a:lnTo>
                  <a:lnTo>
                    <a:pt x="5593" y="5065"/>
                  </a:lnTo>
                  <a:lnTo>
                    <a:pt x="5589" y="5053"/>
                  </a:lnTo>
                  <a:lnTo>
                    <a:pt x="5583" y="5042"/>
                  </a:lnTo>
                  <a:lnTo>
                    <a:pt x="5578" y="5033"/>
                  </a:lnTo>
                  <a:lnTo>
                    <a:pt x="5575" y="5022"/>
                  </a:lnTo>
                  <a:lnTo>
                    <a:pt x="5574" y="5012"/>
                  </a:lnTo>
                  <a:lnTo>
                    <a:pt x="5574" y="5006"/>
                  </a:lnTo>
                  <a:lnTo>
                    <a:pt x="5574" y="5001"/>
                  </a:lnTo>
                  <a:lnTo>
                    <a:pt x="5575" y="4996"/>
                  </a:lnTo>
                  <a:lnTo>
                    <a:pt x="5576" y="4993"/>
                  </a:lnTo>
                  <a:lnTo>
                    <a:pt x="5580" y="4987"/>
                  </a:lnTo>
                  <a:lnTo>
                    <a:pt x="5582" y="4981"/>
                  </a:lnTo>
                  <a:lnTo>
                    <a:pt x="5583" y="4977"/>
                  </a:lnTo>
                  <a:lnTo>
                    <a:pt x="5583" y="4975"/>
                  </a:lnTo>
                  <a:lnTo>
                    <a:pt x="5581" y="4972"/>
                  </a:lnTo>
                  <a:lnTo>
                    <a:pt x="5578" y="4970"/>
                  </a:lnTo>
                  <a:lnTo>
                    <a:pt x="5576" y="4968"/>
                  </a:lnTo>
                  <a:lnTo>
                    <a:pt x="5574" y="4968"/>
                  </a:lnTo>
                  <a:lnTo>
                    <a:pt x="5570" y="4969"/>
                  </a:lnTo>
                  <a:lnTo>
                    <a:pt x="5568" y="4970"/>
                  </a:lnTo>
                  <a:lnTo>
                    <a:pt x="5562" y="4975"/>
                  </a:lnTo>
                  <a:lnTo>
                    <a:pt x="5555" y="4981"/>
                  </a:lnTo>
                  <a:lnTo>
                    <a:pt x="5550" y="4984"/>
                  </a:lnTo>
                  <a:lnTo>
                    <a:pt x="5546" y="4987"/>
                  </a:lnTo>
                  <a:lnTo>
                    <a:pt x="5542" y="4988"/>
                  </a:lnTo>
                  <a:lnTo>
                    <a:pt x="5537" y="4989"/>
                  </a:lnTo>
                  <a:lnTo>
                    <a:pt x="5526" y="4988"/>
                  </a:lnTo>
                  <a:lnTo>
                    <a:pt x="5514" y="4987"/>
                  </a:lnTo>
                  <a:lnTo>
                    <a:pt x="5502" y="4985"/>
                  </a:lnTo>
                  <a:lnTo>
                    <a:pt x="5491" y="4985"/>
                  </a:lnTo>
                  <a:lnTo>
                    <a:pt x="5485" y="4988"/>
                  </a:lnTo>
                  <a:lnTo>
                    <a:pt x="5479" y="4989"/>
                  </a:lnTo>
                  <a:lnTo>
                    <a:pt x="5474" y="4991"/>
                  </a:lnTo>
                  <a:lnTo>
                    <a:pt x="5470" y="4995"/>
                  </a:lnTo>
                  <a:lnTo>
                    <a:pt x="5467" y="5000"/>
                  </a:lnTo>
                  <a:lnTo>
                    <a:pt x="5464" y="5004"/>
                  </a:lnTo>
                  <a:lnTo>
                    <a:pt x="5463" y="5012"/>
                  </a:lnTo>
                  <a:lnTo>
                    <a:pt x="5463" y="5019"/>
                  </a:lnTo>
                  <a:lnTo>
                    <a:pt x="5463" y="5033"/>
                  </a:lnTo>
                  <a:lnTo>
                    <a:pt x="5463" y="5045"/>
                  </a:lnTo>
                  <a:lnTo>
                    <a:pt x="5463" y="5050"/>
                  </a:lnTo>
                  <a:lnTo>
                    <a:pt x="5461" y="5053"/>
                  </a:lnTo>
                  <a:lnTo>
                    <a:pt x="5458" y="5056"/>
                  </a:lnTo>
                  <a:lnTo>
                    <a:pt x="5456" y="5058"/>
                  </a:lnTo>
                  <a:lnTo>
                    <a:pt x="5447" y="5063"/>
                  </a:lnTo>
                  <a:lnTo>
                    <a:pt x="5435" y="5064"/>
                  </a:lnTo>
                  <a:lnTo>
                    <a:pt x="5429" y="5065"/>
                  </a:lnTo>
                  <a:lnTo>
                    <a:pt x="5422" y="5067"/>
                  </a:lnTo>
                  <a:lnTo>
                    <a:pt x="5416" y="5070"/>
                  </a:lnTo>
                  <a:lnTo>
                    <a:pt x="5410" y="5073"/>
                  </a:lnTo>
                  <a:lnTo>
                    <a:pt x="5405" y="5077"/>
                  </a:lnTo>
                  <a:lnTo>
                    <a:pt x="5399" y="5082"/>
                  </a:lnTo>
                  <a:lnTo>
                    <a:pt x="5395" y="5088"/>
                  </a:lnTo>
                  <a:lnTo>
                    <a:pt x="5391" y="5095"/>
                  </a:lnTo>
                  <a:lnTo>
                    <a:pt x="5385" y="5113"/>
                  </a:lnTo>
                  <a:lnTo>
                    <a:pt x="5381" y="5130"/>
                  </a:lnTo>
                  <a:lnTo>
                    <a:pt x="5379" y="5147"/>
                  </a:lnTo>
                  <a:lnTo>
                    <a:pt x="5378" y="5161"/>
                  </a:lnTo>
                  <a:lnTo>
                    <a:pt x="5379" y="5179"/>
                  </a:lnTo>
                  <a:lnTo>
                    <a:pt x="5382" y="5204"/>
                  </a:lnTo>
                  <a:lnTo>
                    <a:pt x="5386" y="5229"/>
                  </a:lnTo>
                  <a:lnTo>
                    <a:pt x="5388" y="5247"/>
                  </a:lnTo>
                  <a:lnTo>
                    <a:pt x="5388" y="5253"/>
                  </a:lnTo>
                  <a:lnTo>
                    <a:pt x="5388" y="5258"/>
                  </a:lnTo>
                  <a:lnTo>
                    <a:pt x="5387" y="5260"/>
                  </a:lnTo>
                  <a:lnTo>
                    <a:pt x="5385" y="5261"/>
                  </a:lnTo>
                  <a:lnTo>
                    <a:pt x="5375" y="5262"/>
                  </a:lnTo>
                  <a:lnTo>
                    <a:pt x="5359" y="5260"/>
                  </a:lnTo>
                  <a:lnTo>
                    <a:pt x="5341" y="5258"/>
                  </a:lnTo>
                  <a:lnTo>
                    <a:pt x="5326" y="5258"/>
                  </a:lnTo>
                  <a:lnTo>
                    <a:pt x="5321" y="5259"/>
                  </a:lnTo>
                  <a:lnTo>
                    <a:pt x="5316" y="5260"/>
                  </a:lnTo>
                  <a:lnTo>
                    <a:pt x="5310" y="5262"/>
                  </a:lnTo>
                  <a:lnTo>
                    <a:pt x="5304" y="5266"/>
                  </a:lnTo>
                  <a:lnTo>
                    <a:pt x="5298" y="5271"/>
                  </a:lnTo>
                  <a:lnTo>
                    <a:pt x="5293" y="5275"/>
                  </a:lnTo>
                  <a:lnTo>
                    <a:pt x="5290" y="5281"/>
                  </a:lnTo>
                  <a:lnTo>
                    <a:pt x="5286" y="5287"/>
                  </a:lnTo>
                  <a:lnTo>
                    <a:pt x="5284" y="5293"/>
                  </a:lnTo>
                  <a:lnTo>
                    <a:pt x="5284" y="5299"/>
                  </a:lnTo>
                  <a:lnTo>
                    <a:pt x="5284" y="5304"/>
                  </a:lnTo>
                  <a:lnTo>
                    <a:pt x="5285" y="5309"/>
                  </a:lnTo>
                  <a:lnTo>
                    <a:pt x="5290" y="5316"/>
                  </a:lnTo>
                  <a:lnTo>
                    <a:pt x="5296" y="5324"/>
                  </a:lnTo>
                  <a:lnTo>
                    <a:pt x="5297" y="5329"/>
                  </a:lnTo>
                  <a:lnTo>
                    <a:pt x="5298" y="5332"/>
                  </a:lnTo>
                  <a:lnTo>
                    <a:pt x="5298" y="5338"/>
                  </a:lnTo>
                  <a:lnTo>
                    <a:pt x="5297" y="5343"/>
                  </a:lnTo>
                  <a:lnTo>
                    <a:pt x="5294" y="5349"/>
                  </a:lnTo>
                  <a:lnTo>
                    <a:pt x="5294" y="5354"/>
                  </a:lnTo>
                  <a:lnTo>
                    <a:pt x="5296" y="5359"/>
                  </a:lnTo>
                  <a:lnTo>
                    <a:pt x="5298" y="5363"/>
                  </a:lnTo>
                  <a:lnTo>
                    <a:pt x="5305" y="5372"/>
                  </a:lnTo>
                  <a:lnTo>
                    <a:pt x="5313" y="5379"/>
                  </a:lnTo>
                  <a:lnTo>
                    <a:pt x="5318" y="5382"/>
                  </a:lnTo>
                  <a:lnTo>
                    <a:pt x="5321" y="5386"/>
                  </a:lnTo>
                  <a:lnTo>
                    <a:pt x="5322" y="5391"/>
                  </a:lnTo>
                  <a:lnTo>
                    <a:pt x="5322" y="5395"/>
                  </a:lnTo>
                  <a:lnTo>
                    <a:pt x="5321" y="5400"/>
                  </a:lnTo>
                  <a:lnTo>
                    <a:pt x="5318" y="5404"/>
                  </a:lnTo>
                  <a:lnTo>
                    <a:pt x="5315" y="5407"/>
                  </a:lnTo>
                  <a:lnTo>
                    <a:pt x="5311" y="5409"/>
                  </a:lnTo>
                  <a:lnTo>
                    <a:pt x="5303" y="5411"/>
                  </a:lnTo>
                  <a:lnTo>
                    <a:pt x="5294" y="5413"/>
                  </a:lnTo>
                  <a:lnTo>
                    <a:pt x="5291" y="5416"/>
                  </a:lnTo>
                  <a:lnTo>
                    <a:pt x="5287" y="5419"/>
                  </a:lnTo>
                  <a:lnTo>
                    <a:pt x="5284" y="5423"/>
                  </a:lnTo>
                  <a:lnTo>
                    <a:pt x="5279" y="5428"/>
                  </a:lnTo>
                  <a:lnTo>
                    <a:pt x="5277" y="5433"/>
                  </a:lnTo>
                  <a:lnTo>
                    <a:pt x="5274" y="5439"/>
                  </a:lnTo>
                  <a:lnTo>
                    <a:pt x="5274" y="5447"/>
                  </a:lnTo>
                  <a:lnTo>
                    <a:pt x="5275" y="5453"/>
                  </a:lnTo>
                  <a:lnTo>
                    <a:pt x="5278" y="5457"/>
                  </a:lnTo>
                  <a:lnTo>
                    <a:pt x="5280" y="5463"/>
                  </a:lnTo>
                  <a:lnTo>
                    <a:pt x="5284" y="5468"/>
                  </a:lnTo>
                  <a:lnTo>
                    <a:pt x="5288" y="5472"/>
                  </a:lnTo>
                  <a:lnTo>
                    <a:pt x="5298" y="5481"/>
                  </a:lnTo>
                  <a:lnTo>
                    <a:pt x="5307" y="5493"/>
                  </a:lnTo>
                  <a:lnTo>
                    <a:pt x="5317" y="5506"/>
                  </a:lnTo>
                  <a:lnTo>
                    <a:pt x="5328" y="5520"/>
                  </a:lnTo>
                  <a:lnTo>
                    <a:pt x="5338" y="5538"/>
                  </a:lnTo>
                  <a:lnTo>
                    <a:pt x="5350" y="5559"/>
                  </a:lnTo>
                  <a:lnTo>
                    <a:pt x="5356" y="5570"/>
                  </a:lnTo>
                  <a:lnTo>
                    <a:pt x="5361" y="5581"/>
                  </a:lnTo>
                  <a:lnTo>
                    <a:pt x="5365" y="5590"/>
                  </a:lnTo>
                  <a:lnTo>
                    <a:pt x="5367" y="5599"/>
                  </a:lnTo>
                  <a:lnTo>
                    <a:pt x="5363" y="5612"/>
                  </a:lnTo>
                  <a:lnTo>
                    <a:pt x="5356" y="5630"/>
                  </a:lnTo>
                  <a:lnTo>
                    <a:pt x="5351" y="5646"/>
                  </a:lnTo>
                  <a:lnTo>
                    <a:pt x="5345" y="5665"/>
                  </a:lnTo>
                  <a:lnTo>
                    <a:pt x="5341" y="5675"/>
                  </a:lnTo>
                  <a:lnTo>
                    <a:pt x="5336" y="5684"/>
                  </a:lnTo>
                  <a:lnTo>
                    <a:pt x="5330" y="5694"/>
                  </a:lnTo>
                  <a:lnTo>
                    <a:pt x="5323" y="5703"/>
                  </a:lnTo>
                  <a:lnTo>
                    <a:pt x="5316" y="5710"/>
                  </a:lnTo>
                  <a:lnTo>
                    <a:pt x="5307" y="5715"/>
                  </a:lnTo>
                  <a:lnTo>
                    <a:pt x="5299" y="5720"/>
                  </a:lnTo>
                  <a:lnTo>
                    <a:pt x="5291" y="5722"/>
                  </a:lnTo>
                  <a:lnTo>
                    <a:pt x="5277" y="5722"/>
                  </a:lnTo>
                  <a:lnTo>
                    <a:pt x="5263" y="5720"/>
                  </a:lnTo>
                  <a:lnTo>
                    <a:pt x="5258" y="5721"/>
                  </a:lnTo>
                  <a:lnTo>
                    <a:pt x="5253" y="5725"/>
                  </a:lnTo>
                  <a:lnTo>
                    <a:pt x="5248" y="5729"/>
                  </a:lnTo>
                  <a:lnTo>
                    <a:pt x="5244" y="5735"/>
                  </a:lnTo>
                  <a:lnTo>
                    <a:pt x="5237" y="5750"/>
                  </a:lnTo>
                  <a:lnTo>
                    <a:pt x="5228" y="5764"/>
                  </a:lnTo>
                  <a:lnTo>
                    <a:pt x="5222" y="5771"/>
                  </a:lnTo>
                  <a:lnTo>
                    <a:pt x="5215" y="5777"/>
                  </a:lnTo>
                  <a:lnTo>
                    <a:pt x="5206" y="5783"/>
                  </a:lnTo>
                  <a:lnTo>
                    <a:pt x="5198" y="5788"/>
                  </a:lnTo>
                  <a:lnTo>
                    <a:pt x="5190" y="5789"/>
                  </a:lnTo>
                  <a:lnTo>
                    <a:pt x="5181" y="5790"/>
                  </a:lnTo>
                  <a:lnTo>
                    <a:pt x="5173" y="5790"/>
                  </a:lnTo>
                  <a:lnTo>
                    <a:pt x="5165" y="5790"/>
                  </a:lnTo>
                  <a:lnTo>
                    <a:pt x="5146" y="5789"/>
                  </a:lnTo>
                  <a:lnTo>
                    <a:pt x="5127" y="5788"/>
                  </a:lnTo>
                  <a:lnTo>
                    <a:pt x="5099" y="5785"/>
                  </a:lnTo>
                  <a:lnTo>
                    <a:pt x="5078" y="5783"/>
                  </a:lnTo>
                  <a:lnTo>
                    <a:pt x="5067" y="5782"/>
                  </a:lnTo>
                  <a:lnTo>
                    <a:pt x="5055" y="5782"/>
                  </a:lnTo>
                  <a:lnTo>
                    <a:pt x="5041" y="5784"/>
                  </a:lnTo>
                  <a:lnTo>
                    <a:pt x="5023" y="5787"/>
                  </a:lnTo>
                  <a:lnTo>
                    <a:pt x="5015" y="5789"/>
                  </a:lnTo>
                  <a:lnTo>
                    <a:pt x="5007" y="5791"/>
                  </a:lnTo>
                  <a:lnTo>
                    <a:pt x="5000" y="5795"/>
                  </a:lnTo>
                  <a:lnTo>
                    <a:pt x="4994" y="5800"/>
                  </a:lnTo>
                  <a:lnTo>
                    <a:pt x="4989" y="5803"/>
                  </a:lnTo>
                  <a:lnTo>
                    <a:pt x="4985" y="5808"/>
                  </a:lnTo>
                  <a:lnTo>
                    <a:pt x="4982" y="5813"/>
                  </a:lnTo>
                  <a:lnTo>
                    <a:pt x="4978" y="5817"/>
                  </a:lnTo>
                  <a:lnTo>
                    <a:pt x="4970" y="5839"/>
                  </a:lnTo>
                  <a:lnTo>
                    <a:pt x="4964" y="5859"/>
                  </a:lnTo>
                  <a:lnTo>
                    <a:pt x="4962" y="5863"/>
                  </a:lnTo>
                  <a:lnTo>
                    <a:pt x="4958" y="5866"/>
                  </a:lnTo>
                  <a:lnTo>
                    <a:pt x="4956" y="5870"/>
                  </a:lnTo>
                  <a:lnTo>
                    <a:pt x="4951" y="5872"/>
                  </a:lnTo>
                  <a:lnTo>
                    <a:pt x="4943" y="5877"/>
                  </a:lnTo>
                  <a:lnTo>
                    <a:pt x="4933" y="5879"/>
                  </a:lnTo>
                  <a:lnTo>
                    <a:pt x="4923" y="5879"/>
                  </a:lnTo>
                  <a:lnTo>
                    <a:pt x="4913" y="5879"/>
                  </a:lnTo>
                  <a:lnTo>
                    <a:pt x="4904" y="5876"/>
                  </a:lnTo>
                  <a:lnTo>
                    <a:pt x="4897" y="5871"/>
                  </a:lnTo>
                  <a:lnTo>
                    <a:pt x="4881" y="5858"/>
                  </a:lnTo>
                  <a:lnTo>
                    <a:pt x="4860" y="5841"/>
                  </a:lnTo>
                  <a:lnTo>
                    <a:pt x="4849" y="5835"/>
                  </a:lnTo>
                  <a:lnTo>
                    <a:pt x="4837" y="5829"/>
                  </a:lnTo>
                  <a:lnTo>
                    <a:pt x="4831" y="5827"/>
                  </a:lnTo>
                  <a:lnTo>
                    <a:pt x="4825" y="5826"/>
                  </a:lnTo>
                  <a:lnTo>
                    <a:pt x="4819" y="5825"/>
                  </a:lnTo>
                  <a:lnTo>
                    <a:pt x="4813" y="5826"/>
                  </a:lnTo>
                  <a:lnTo>
                    <a:pt x="4807" y="5826"/>
                  </a:lnTo>
                  <a:lnTo>
                    <a:pt x="4802" y="5828"/>
                  </a:lnTo>
                  <a:lnTo>
                    <a:pt x="4797" y="5830"/>
                  </a:lnTo>
                  <a:lnTo>
                    <a:pt x="4793" y="5834"/>
                  </a:lnTo>
                  <a:lnTo>
                    <a:pt x="4787" y="5842"/>
                  </a:lnTo>
                  <a:lnTo>
                    <a:pt x="4781" y="5853"/>
                  </a:lnTo>
                  <a:lnTo>
                    <a:pt x="4773" y="5878"/>
                  </a:lnTo>
                  <a:lnTo>
                    <a:pt x="4764" y="5902"/>
                  </a:lnTo>
                  <a:lnTo>
                    <a:pt x="4750" y="5936"/>
                  </a:lnTo>
                  <a:lnTo>
                    <a:pt x="4730" y="5983"/>
                  </a:lnTo>
                  <a:lnTo>
                    <a:pt x="4711" y="6028"/>
                  </a:lnTo>
                  <a:lnTo>
                    <a:pt x="4699" y="6060"/>
                  </a:lnTo>
                  <a:lnTo>
                    <a:pt x="4695" y="6067"/>
                  </a:lnTo>
                  <a:lnTo>
                    <a:pt x="4692" y="6077"/>
                  </a:lnTo>
                  <a:lnTo>
                    <a:pt x="4688" y="6088"/>
                  </a:lnTo>
                  <a:lnTo>
                    <a:pt x="4687" y="6101"/>
                  </a:lnTo>
                  <a:lnTo>
                    <a:pt x="4686" y="6105"/>
                  </a:lnTo>
                  <a:lnTo>
                    <a:pt x="4686" y="6109"/>
                  </a:lnTo>
                  <a:lnTo>
                    <a:pt x="4683" y="6112"/>
                  </a:lnTo>
                  <a:lnTo>
                    <a:pt x="4682" y="6113"/>
                  </a:lnTo>
                  <a:lnTo>
                    <a:pt x="4679" y="6117"/>
                  </a:lnTo>
                  <a:lnTo>
                    <a:pt x="4675" y="6121"/>
                  </a:lnTo>
                  <a:lnTo>
                    <a:pt x="4670" y="6126"/>
                  </a:lnTo>
                  <a:lnTo>
                    <a:pt x="4667" y="6130"/>
                  </a:lnTo>
                  <a:lnTo>
                    <a:pt x="4662" y="6132"/>
                  </a:lnTo>
                  <a:lnTo>
                    <a:pt x="4658" y="6134"/>
                  </a:lnTo>
                  <a:lnTo>
                    <a:pt x="4651" y="6134"/>
                  </a:lnTo>
                  <a:lnTo>
                    <a:pt x="4644" y="6134"/>
                  </a:lnTo>
                  <a:lnTo>
                    <a:pt x="4632" y="6132"/>
                  </a:lnTo>
                  <a:lnTo>
                    <a:pt x="4620" y="6131"/>
                  </a:lnTo>
                  <a:lnTo>
                    <a:pt x="4607" y="6130"/>
                  </a:lnTo>
                  <a:lnTo>
                    <a:pt x="4594" y="6130"/>
                  </a:lnTo>
                  <a:lnTo>
                    <a:pt x="4581" y="6130"/>
                  </a:lnTo>
                  <a:lnTo>
                    <a:pt x="4570" y="6129"/>
                  </a:lnTo>
                  <a:lnTo>
                    <a:pt x="4555" y="6125"/>
                  </a:lnTo>
                  <a:lnTo>
                    <a:pt x="4544" y="6123"/>
                  </a:lnTo>
                  <a:lnTo>
                    <a:pt x="4540" y="6122"/>
                  </a:lnTo>
                  <a:lnTo>
                    <a:pt x="4536" y="6121"/>
                  </a:lnTo>
                  <a:lnTo>
                    <a:pt x="4534" y="6122"/>
                  </a:lnTo>
                  <a:lnTo>
                    <a:pt x="4530" y="6122"/>
                  </a:lnTo>
                  <a:lnTo>
                    <a:pt x="4519" y="6121"/>
                  </a:lnTo>
                  <a:lnTo>
                    <a:pt x="4506" y="6121"/>
                  </a:lnTo>
                  <a:lnTo>
                    <a:pt x="4505" y="6123"/>
                  </a:lnTo>
                  <a:lnTo>
                    <a:pt x="4504" y="6125"/>
                  </a:lnTo>
                  <a:lnTo>
                    <a:pt x="4504" y="6128"/>
                  </a:lnTo>
                  <a:lnTo>
                    <a:pt x="4504" y="6131"/>
                  </a:lnTo>
                  <a:lnTo>
                    <a:pt x="4505" y="6136"/>
                  </a:lnTo>
                  <a:lnTo>
                    <a:pt x="4506" y="6140"/>
                  </a:lnTo>
                  <a:lnTo>
                    <a:pt x="4507" y="6147"/>
                  </a:lnTo>
                  <a:lnTo>
                    <a:pt x="4510" y="6159"/>
                  </a:lnTo>
                  <a:lnTo>
                    <a:pt x="4510" y="6166"/>
                  </a:lnTo>
                  <a:lnTo>
                    <a:pt x="4509" y="6172"/>
                  </a:lnTo>
                  <a:lnTo>
                    <a:pt x="4507" y="6175"/>
                  </a:lnTo>
                  <a:lnTo>
                    <a:pt x="4505" y="6178"/>
                  </a:lnTo>
                  <a:lnTo>
                    <a:pt x="4503" y="6180"/>
                  </a:lnTo>
                  <a:lnTo>
                    <a:pt x="4500" y="6182"/>
                  </a:lnTo>
                  <a:lnTo>
                    <a:pt x="4494" y="6186"/>
                  </a:lnTo>
                  <a:lnTo>
                    <a:pt x="4490" y="6189"/>
                  </a:lnTo>
                  <a:lnTo>
                    <a:pt x="4487" y="6194"/>
                  </a:lnTo>
                  <a:lnTo>
                    <a:pt x="4485" y="6201"/>
                  </a:lnTo>
                  <a:lnTo>
                    <a:pt x="4482" y="6210"/>
                  </a:lnTo>
                  <a:lnTo>
                    <a:pt x="4480" y="6214"/>
                  </a:lnTo>
                  <a:lnTo>
                    <a:pt x="4478" y="6216"/>
                  </a:lnTo>
                  <a:lnTo>
                    <a:pt x="4474" y="6217"/>
                  </a:lnTo>
                  <a:lnTo>
                    <a:pt x="4469" y="6217"/>
                  </a:lnTo>
                  <a:lnTo>
                    <a:pt x="4463" y="6217"/>
                  </a:lnTo>
                  <a:lnTo>
                    <a:pt x="4449" y="6217"/>
                  </a:lnTo>
                  <a:lnTo>
                    <a:pt x="4434" y="6217"/>
                  </a:lnTo>
                  <a:lnTo>
                    <a:pt x="4419" y="6218"/>
                  </a:lnTo>
                  <a:lnTo>
                    <a:pt x="4406" y="6220"/>
                  </a:lnTo>
                  <a:lnTo>
                    <a:pt x="4399" y="6225"/>
                  </a:lnTo>
                  <a:lnTo>
                    <a:pt x="4393" y="6231"/>
                  </a:lnTo>
                  <a:lnTo>
                    <a:pt x="4391" y="6232"/>
                  </a:lnTo>
                  <a:lnTo>
                    <a:pt x="4389" y="6232"/>
                  </a:lnTo>
                  <a:lnTo>
                    <a:pt x="4386" y="6231"/>
                  </a:lnTo>
                  <a:lnTo>
                    <a:pt x="4383" y="6226"/>
                  </a:lnTo>
                  <a:lnTo>
                    <a:pt x="4381" y="6222"/>
                  </a:lnTo>
                  <a:lnTo>
                    <a:pt x="4381" y="6216"/>
                  </a:lnTo>
                  <a:lnTo>
                    <a:pt x="4384" y="6210"/>
                  </a:lnTo>
                  <a:lnTo>
                    <a:pt x="4387" y="6204"/>
                  </a:lnTo>
                  <a:lnTo>
                    <a:pt x="4394" y="6193"/>
                  </a:lnTo>
                  <a:lnTo>
                    <a:pt x="4402" y="6185"/>
                  </a:lnTo>
                  <a:lnTo>
                    <a:pt x="4406" y="6176"/>
                  </a:lnTo>
                  <a:lnTo>
                    <a:pt x="4410" y="6168"/>
                  </a:lnTo>
                  <a:lnTo>
                    <a:pt x="4411" y="6164"/>
                  </a:lnTo>
                  <a:lnTo>
                    <a:pt x="4411" y="6161"/>
                  </a:lnTo>
                  <a:lnTo>
                    <a:pt x="4410" y="6157"/>
                  </a:lnTo>
                  <a:lnTo>
                    <a:pt x="4409" y="6155"/>
                  </a:lnTo>
                  <a:lnTo>
                    <a:pt x="4405" y="6154"/>
                  </a:lnTo>
                  <a:lnTo>
                    <a:pt x="4402" y="6153"/>
                  </a:lnTo>
                  <a:lnTo>
                    <a:pt x="4397" y="6153"/>
                  </a:lnTo>
                  <a:lnTo>
                    <a:pt x="4391" y="6154"/>
                  </a:lnTo>
                  <a:lnTo>
                    <a:pt x="4378" y="6156"/>
                  </a:lnTo>
                  <a:lnTo>
                    <a:pt x="4364" y="6162"/>
                  </a:lnTo>
                  <a:lnTo>
                    <a:pt x="4347" y="6169"/>
                  </a:lnTo>
                  <a:lnTo>
                    <a:pt x="4330" y="6176"/>
                  </a:lnTo>
                  <a:lnTo>
                    <a:pt x="4322" y="6182"/>
                  </a:lnTo>
                  <a:lnTo>
                    <a:pt x="4315" y="6188"/>
                  </a:lnTo>
                  <a:lnTo>
                    <a:pt x="4307" y="6195"/>
                  </a:lnTo>
                  <a:lnTo>
                    <a:pt x="4301" y="6203"/>
                  </a:lnTo>
                  <a:lnTo>
                    <a:pt x="4290" y="6220"/>
                  </a:lnTo>
                  <a:lnTo>
                    <a:pt x="4280" y="6236"/>
                  </a:lnTo>
                  <a:lnTo>
                    <a:pt x="4273" y="6252"/>
                  </a:lnTo>
                  <a:lnTo>
                    <a:pt x="4266" y="6268"/>
                  </a:lnTo>
                  <a:lnTo>
                    <a:pt x="4264" y="6275"/>
                  </a:lnTo>
                  <a:lnTo>
                    <a:pt x="4260" y="6281"/>
                  </a:lnTo>
                  <a:lnTo>
                    <a:pt x="4255" y="6286"/>
                  </a:lnTo>
                  <a:lnTo>
                    <a:pt x="4252" y="6289"/>
                  </a:lnTo>
                  <a:lnTo>
                    <a:pt x="4248" y="6290"/>
                  </a:lnTo>
                  <a:lnTo>
                    <a:pt x="4244" y="6292"/>
                  </a:lnTo>
                  <a:lnTo>
                    <a:pt x="4240" y="6292"/>
                  </a:lnTo>
                  <a:lnTo>
                    <a:pt x="4236" y="6290"/>
                  </a:lnTo>
                  <a:lnTo>
                    <a:pt x="4233" y="6288"/>
                  </a:lnTo>
                  <a:lnTo>
                    <a:pt x="4229" y="6285"/>
                  </a:lnTo>
                  <a:lnTo>
                    <a:pt x="4226" y="6280"/>
                  </a:lnTo>
                  <a:lnTo>
                    <a:pt x="4222" y="6274"/>
                  </a:lnTo>
                  <a:lnTo>
                    <a:pt x="4215" y="6262"/>
                  </a:lnTo>
                  <a:lnTo>
                    <a:pt x="4209" y="6251"/>
                  </a:lnTo>
                  <a:lnTo>
                    <a:pt x="4207" y="6248"/>
                  </a:lnTo>
                  <a:lnTo>
                    <a:pt x="4202" y="6245"/>
                  </a:lnTo>
                  <a:lnTo>
                    <a:pt x="4196" y="6243"/>
                  </a:lnTo>
                  <a:lnTo>
                    <a:pt x="4191" y="6243"/>
                  </a:lnTo>
                  <a:lnTo>
                    <a:pt x="4185" y="6243"/>
                  </a:lnTo>
                  <a:lnTo>
                    <a:pt x="4181" y="6245"/>
                  </a:lnTo>
                  <a:lnTo>
                    <a:pt x="4176" y="6249"/>
                  </a:lnTo>
                  <a:lnTo>
                    <a:pt x="4172" y="6255"/>
                  </a:lnTo>
                  <a:lnTo>
                    <a:pt x="4170" y="6260"/>
                  </a:lnTo>
                  <a:lnTo>
                    <a:pt x="4166" y="6263"/>
                  </a:lnTo>
                  <a:lnTo>
                    <a:pt x="4164" y="6267"/>
                  </a:lnTo>
                  <a:lnTo>
                    <a:pt x="4162" y="6268"/>
                  </a:lnTo>
                  <a:lnTo>
                    <a:pt x="4158" y="6269"/>
                  </a:lnTo>
                  <a:lnTo>
                    <a:pt x="4156" y="6269"/>
                  </a:lnTo>
                  <a:lnTo>
                    <a:pt x="4152" y="6268"/>
                  </a:lnTo>
                  <a:lnTo>
                    <a:pt x="4148" y="6266"/>
                  </a:lnTo>
                  <a:lnTo>
                    <a:pt x="4140" y="6257"/>
                  </a:lnTo>
                  <a:lnTo>
                    <a:pt x="4132" y="6246"/>
                  </a:lnTo>
                  <a:lnTo>
                    <a:pt x="4122" y="6232"/>
                  </a:lnTo>
                  <a:lnTo>
                    <a:pt x="4114" y="6218"/>
                  </a:lnTo>
                  <a:lnTo>
                    <a:pt x="4108" y="6212"/>
                  </a:lnTo>
                  <a:lnTo>
                    <a:pt x="4103" y="6208"/>
                  </a:lnTo>
                  <a:lnTo>
                    <a:pt x="4097" y="6206"/>
                  </a:lnTo>
                  <a:lnTo>
                    <a:pt x="4089" y="6206"/>
                  </a:lnTo>
                  <a:lnTo>
                    <a:pt x="4077" y="6206"/>
                  </a:lnTo>
                  <a:lnTo>
                    <a:pt x="4070" y="6207"/>
                  </a:lnTo>
                  <a:lnTo>
                    <a:pt x="4069" y="6208"/>
                  </a:lnTo>
                  <a:lnTo>
                    <a:pt x="4068" y="6211"/>
                  </a:lnTo>
                  <a:lnTo>
                    <a:pt x="4069" y="6213"/>
                  </a:lnTo>
                  <a:lnTo>
                    <a:pt x="4071" y="6218"/>
                  </a:lnTo>
                  <a:lnTo>
                    <a:pt x="4076" y="6226"/>
                  </a:lnTo>
                  <a:lnTo>
                    <a:pt x="4081" y="6235"/>
                  </a:lnTo>
                  <a:lnTo>
                    <a:pt x="4085" y="6244"/>
                  </a:lnTo>
                  <a:lnTo>
                    <a:pt x="4091" y="6255"/>
                  </a:lnTo>
                  <a:lnTo>
                    <a:pt x="4097" y="6267"/>
                  </a:lnTo>
                  <a:lnTo>
                    <a:pt x="4101" y="6275"/>
                  </a:lnTo>
                  <a:lnTo>
                    <a:pt x="4101" y="6279"/>
                  </a:lnTo>
                  <a:lnTo>
                    <a:pt x="4099" y="6282"/>
                  </a:lnTo>
                  <a:lnTo>
                    <a:pt x="4095" y="6286"/>
                  </a:lnTo>
                  <a:lnTo>
                    <a:pt x="4090" y="6290"/>
                  </a:lnTo>
                  <a:lnTo>
                    <a:pt x="4081" y="6295"/>
                  </a:lnTo>
                  <a:lnTo>
                    <a:pt x="4072" y="6300"/>
                  </a:lnTo>
                  <a:lnTo>
                    <a:pt x="4064" y="6304"/>
                  </a:lnTo>
                  <a:lnTo>
                    <a:pt x="4058" y="6305"/>
                  </a:lnTo>
                  <a:lnTo>
                    <a:pt x="4052" y="6305"/>
                  </a:lnTo>
                  <a:lnTo>
                    <a:pt x="4045" y="6305"/>
                  </a:lnTo>
                  <a:lnTo>
                    <a:pt x="4038" y="6306"/>
                  </a:lnTo>
                  <a:lnTo>
                    <a:pt x="4027" y="6311"/>
                  </a:lnTo>
                  <a:lnTo>
                    <a:pt x="4021" y="6313"/>
                  </a:lnTo>
                  <a:lnTo>
                    <a:pt x="4015" y="6318"/>
                  </a:lnTo>
                  <a:lnTo>
                    <a:pt x="4009" y="6324"/>
                  </a:lnTo>
                  <a:lnTo>
                    <a:pt x="4003" y="6330"/>
                  </a:lnTo>
                  <a:lnTo>
                    <a:pt x="3994" y="6343"/>
                  </a:lnTo>
                  <a:lnTo>
                    <a:pt x="3986" y="6353"/>
                  </a:lnTo>
                  <a:lnTo>
                    <a:pt x="3981" y="6357"/>
                  </a:lnTo>
                  <a:lnTo>
                    <a:pt x="3977" y="6361"/>
                  </a:lnTo>
                  <a:lnTo>
                    <a:pt x="3971" y="6363"/>
                  </a:lnTo>
                  <a:lnTo>
                    <a:pt x="3967" y="6365"/>
                  </a:lnTo>
                  <a:lnTo>
                    <a:pt x="3956" y="6368"/>
                  </a:lnTo>
                  <a:lnTo>
                    <a:pt x="3945" y="6370"/>
                  </a:lnTo>
                  <a:lnTo>
                    <a:pt x="3940" y="6372"/>
                  </a:lnTo>
                  <a:lnTo>
                    <a:pt x="3938" y="6376"/>
                  </a:lnTo>
                  <a:lnTo>
                    <a:pt x="3936" y="6382"/>
                  </a:lnTo>
                  <a:lnTo>
                    <a:pt x="3934" y="6388"/>
                  </a:lnTo>
                  <a:lnTo>
                    <a:pt x="3934" y="6402"/>
                  </a:lnTo>
                  <a:lnTo>
                    <a:pt x="3934" y="6416"/>
                  </a:lnTo>
                  <a:lnTo>
                    <a:pt x="3934" y="6427"/>
                  </a:lnTo>
                  <a:lnTo>
                    <a:pt x="3934" y="6433"/>
                  </a:lnTo>
                  <a:lnTo>
                    <a:pt x="3931" y="6437"/>
                  </a:lnTo>
                  <a:lnTo>
                    <a:pt x="3925" y="6440"/>
                  </a:lnTo>
                  <a:lnTo>
                    <a:pt x="3918" y="6446"/>
                  </a:lnTo>
                  <a:lnTo>
                    <a:pt x="3912" y="6453"/>
                  </a:lnTo>
                  <a:lnTo>
                    <a:pt x="3907" y="6462"/>
                  </a:lnTo>
                  <a:lnTo>
                    <a:pt x="3904" y="6470"/>
                  </a:lnTo>
                  <a:lnTo>
                    <a:pt x="3902" y="6474"/>
                  </a:lnTo>
                  <a:lnTo>
                    <a:pt x="3900" y="6476"/>
                  </a:lnTo>
                  <a:lnTo>
                    <a:pt x="3898" y="6478"/>
                  </a:lnTo>
                  <a:lnTo>
                    <a:pt x="3895" y="6481"/>
                  </a:lnTo>
                  <a:lnTo>
                    <a:pt x="3886" y="6482"/>
                  </a:lnTo>
                  <a:lnTo>
                    <a:pt x="3873" y="6483"/>
                  </a:lnTo>
                  <a:lnTo>
                    <a:pt x="3867" y="6483"/>
                  </a:lnTo>
                  <a:lnTo>
                    <a:pt x="3861" y="6484"/>
                  </a:lnTo>
                  <a:lnTo>
                    <a:pt x="3857" y="6487"/>
                  </a:lnTo>
                  <a:lnTo>
                    <a:pt x="3855" y="6489"/>
                  </a:lnTo>
                  <a:lnTo>
                    <a:pt x="3851" y="6496"/>
                  </a:lnTo>
                  <a:lnTo>
                    <a:pt x="3848" y="6506"/>
                  </a:lnTo>
                  <a:lnTo>
                    <a:pt x="3846" y="6512"/>
                  </a:lnTo>
                  <a:lnTo>
                    <a:pt x="3844" y="6515"/>
                  </a:lnTo>
                  <a:lnTo>
                    <a:pt x="3842" y="6519"/>
                  </a:lnTo>
                  <a:lnTo>
                    <a:pt x="3839" y="6521"/>
                  </a:lnTo>
                  <a:lnTo>
                    <a:pt x="3833" y="6525"/>
                  </a:lnTo>
                  <a:lnTo>
                    <a:pt x="3826" y="6527"/>
                  </a:lnTo>
                  <a:lnTo>
                    <a:pt x="3823" y="6528"/>
                  </a:lnTo>
                  <a:lnTo>
                    <a:pt x="3820" y="6531"/>
                  </a:lnTo>
                  <a:lnTo>
                    <a:pt x="3819" y="6534"/>
                  </a:lnTo>
                  <a:lnTo>
                    <a:pt x="3819" y="6539"/>
                  </a:lnTo>
                  <a:lnTo>
                    <a:pt x="3820" y="6548"/>
                  </a:lnTo>
                  <a:lnTo>
                    <a:pt x="3820" y="6557"/>
                  </a:lnTo>
                  <a:lnTo>
                    <a:pt x="3820" y="6561"/>
                  </a:lnTo>
                  <a:lnTo>
                    <a:pt x="3818" y="6564"/>
                  </a:lnTo>
                  <a:lnTo>
                    <a:pt x="3814" y="6567"/>
                  </a:lnTo>
                  <a:lnTo>
                    <a:pt x="3811" y="6571"/>
                  </a:lnTo>
                  <a:lnTo>
                    <a:pt x="3799" y="6577"/>
                  </a:lnTo>
                  <a:lnTo>
                    <a:pt x="3783" y="6585"/>
                  </a:lnTo>
                  <a:lnTo>
                    <a:pt x="3769" y="6592"/>
                  </a:lnTo>
                  <a:lnTo>
                    <a:pt x="3760" y="6598"/>
                  </a:lnTo>
                  <a:lnTo>
                    <a:pt x="3756" y="6602"/>
                  </a:lnTo>
                  <a:lnTo>
                    <a:pt x="3754" y="6605"/>
                  </a:lnTo>
                  <a:lnTo>
                    <a:pt x="3751" y="6609"/>
                  </a:lnTo>
                  <a:lnTo>
                    <a:pt x="3749" y="6614"/>
                  </a:lnTo>
                  <a:lnTo>
                    <a:pt x="3742" y="6626"/>
                  </a:lnTo>
                  <a:lnTo>
                    <a:pt x="3734" y="6636"/>
                  </a:lnTo>
                  <a:lnTo>
                    <a:pt x="3725" y="6647"/>
                  </a:lnTo>
                  <a:lnTo>
                    <a:pt x="3719" y="6658"/>
                  </a:lnTo>
                  <a:lnTo>
                    <a:pt x="3717" y="6662"/>
                  </a:lnTo>
                  <a:lnTo>
                    <a:pt x="3715" y="6666"/>
                  </a:lnTo>
                  <a:lnTo>
                    <a:pt x="3712" y="6668"/>
                  </a:lnTo>
                  <a:lnTo>
                    <a:pt x="3710" y="6670"/>
                  </a:lnTo>
                  <a:lnTo>
                    <a:pt x="3704" y="6671"/>
                  </a:lnTo>
                  <a:lnTo>
                    <a:pt x="3696" y="6672"/>
                  </a:lnTo>
                  <a:lnTo>
                    <a:pt x="3692" y="6673"/>
                  </a:lnTo>
                  <a:lnTo>
                    <a:pt x="3690" y="6676"/>
                  </a:lnTo>
                  <a:lnTo>
                    <a:pt x="3688" y="6679"/>
                  </a:lnTo>
                  <a:lnTo>
                    <a:pt x="3687" y="6683"/>
                  </a:lnTo>
                  <a:lnTo>
                    <a:pt x="3687" y="6692"/>
                  </a:lnTo>
                  <a:lnTo>
                    <a:pt x="3687" y="6704"/>
                  </a:lnTo>
                  <a:lnTo>
                    <a:pt x="3687" y="6710"/>
                  </a:lnTo>
                  <a:lnTo>
                    <a:pt x="3686" y="6715"/>
                  </a:lnTo>
                  <a:lnTo>
                    <a:pt x="3685" y="6718"/>
                  </a:lnTo>
                  <a:lnTo>
                    <a:pt x="3684" y="6722"/>
                  </a:lnTo>
                  <a:lnTo>
                    <a:pt x="3679" y="6729"/>
                  </a:lnTo>
                  <a:lnTo>
                    <a:pt x="3675" y="6737"/>
                  </a:lnTo>
                  <a:lnTo>
                    <a:pt x="3674" y="6743"/>
                  </a:lnTo>
                  <a:lnTo>
                    <a:pt x="3675" y="6749"/>
                  </a:lnTo>
                  <a:lnTo>
                    <a:pt x="3679" y="6755"/>
                  </a:lnTo>
                  <a:lnTo>
                    <a:pt x="3684" y="6761"/>
                  </a:lnTo>
                  <a:lnTo>
                    <a:pt x="3688" y="6767"/>
                  </a:lnTo>
                  <a:lnTo>
                    <a:pt x="3694" y="6772"/>
                  </a:lnTo>
                  <a:lnTo>
                    <a:pt x="3700" y="6775"/>
                  </a:lnTo>
                  <a:lnTo>
                    <a:pt x="3706" y="6779"/>
                  </a:lnTo>
                  <a:lnTo>
                    <a:pt x="3715" y="6784"/>
                  </a:lnTo>
                  <a:lnTo>
                    <a:pt x="3720" y="6788"/>
                  </a:lnTo>
                  <a:lnTo>
                    <a:pt x="3723" y="6792"/>
                  </a:lnTo>
                  <a:lnTo>
                    <a:pt x="3724" y="6796"/>
                  </a:lnTo>
                  <a:lnTo>
                    <a:pt x="3724" y="6800"/>
                  </a:lnTo>
                  <a:lnTo>
                    <a:pt x="3724" y="6805"/>
                  </a:lnTo>
                  <a:lnTo>
                    <a:pt x="3720" y="6818"/>
                  </a:lnTo>
                  <a:lnTo>
                    <a:pt x="3717" y="6832"/>
                  </a:lnTo>
                  <a:lnTo>
                    <a:pt x="3712" y="6848"/>
                  </a:lnTo>
                  <a:lnTo>
                    <a:pt x="3705" y="6861"/>
                  </a:lnTo>
                  <a:lnTo>
                    <a:pt x="3699" y="6872"/>
                  </a:lnTo>
                  <a:lnTo>
                    <a:pt x="3694" y="6878"/>
                  </a:lnTo>
                  <a:lnTo>
                    <a:pt x="3692" y="6879"/>
                  </a:lnTo>
                  <a:lnTo>
                    <a:pt x="3688" y="6879"/>
                  </a:lnTo>
                  <a:lnTo>
                    <a:pt x="3686" y="6878"/>
                  </a:lnTo>
                  <a:lnTo>
                    <a:pt x="3684" y="6876"/>
                  </a:lnTo>
                  <a:lnTo>
                    <a:pt x="3671" y="6861"/>
                  </a:lnTo>
                  <a:lnTo>
                    <a:pt x="3656" y="6842"/>
                  </a:lnTo>
                  <a:lnTo>
                    <a:pt x="3654" y="6840"/>
                  </a:lnTo>
                  <a:lnTo>
                    <a:pt x="3650" y="6837"/>
                  </a:lnTo>
                  <a:lnTo>
                    <a:pt x="3647" y="6838"/>
                  </a:lnTo>
                  <a:lnTo>
                    <a:pt x="3643" y="6840"/>
                  </a:lnTo>
                  <a:lnTo>
                    <a:pt x="3640" y="6843"/>
                  </a:lnTo>
                  <a:lnTo>
                    <a:pt x="3637" y="6848"/>
                  </a:lnTo>
                  <a:lnTo>
                    <a:pt x="3634" y="6854"/>
                  </a:lnTo>
                  <a:lnTo>
                    <a:pt x="3633" y="6861"/>
                  </a:lnTo>
                  <a:lnTo>
                    <a:pt x="3630" y="6878"/>
                  </a:lnTo>
                  <a:lnTo>
                    <a:pt x="3630" y="6897"/>
                  </a:lnTo>
                  <a:lnTo>
                    <a:pt x="3631" y="6913"/>
                  </a:lnTo>
                  <a:lnTo>
                    <a:pt x="3631" y="6926"/>
                  </a:lnTo>
                  <a:lnTo>
                    <a:pt x="3633" y="6939"/>
                  </a:lnTo>
                  <a:lnTo>
                    <a:pt x="3634" y="6954"/>
                  </a:lnTo>
                  <a:lnTo>
                    <a:pt x="3634" y="6961"/>
                  </a:lnTo>
                  <a:lnTo>
                    <a:pt x="3633" y="6968"/>
                  </a:lnTo>
                  <a:lnTo>
                    <a:pt x="3630" y="6973"/>
                  </a:lnTo>
                  <a:lnTo>
                    <a:pt x="3627" y="6976"/>
                  </a:lnTo>
                  <a:lnTo>
                    <a:pt x="3621" y="6980"/>
                  </a:lnTo>
                  <a:lnTo>
                    <a:pt x="3616" y="6981"/>
                  </a:lnTo>
                  <a:lnTo>
                    <a:pt x="3609" y="6983"/>
                  </a:lnTo>
                  <a:lnTo>
                    <a:pt x="3602" y="6985"/>
                  </a:lnTo>
                  <a:lnTo>
                    <a:pt x="3586" y="6985"/>
                  </a:lnTo>
                  <a:lnTo>
                    <a:pt x="3566" y="6985"/>
                  </a:lnTo>
                  <a:lnTo>
                    <a:pt x="3547" y="6985"/>
                  </a:lnTo>
                  <a:lnTo>
                    <a:pt x="3531" y="6986"/>
                  </a:lnTo>
                  <a:lnTo>
                    <a:pt x="3517" y="6988"/>
                  </a:lnTo>
                  <a:lnTo>
                    <a:pt x="3502" y="6989"/>
                  </a:lnTo>
                  <a:lnTo>
                    <a:pt x="3485" y="6991"/>
                  </a:lnTo>
                  <a:lnTo>
                    <a:pt x="3470" y="6992"/>
                  </a:lnTo>
                  <a:lnTo>
                    <a:pt x="3455" y="6994"/>
                  </a:lnTo>
                  <a:lnTo>
                    <a:pt x="3445" y="6998"/>
                  </a:lnTo>
                  <a:lnTo>
                    <a:pt x="3433" y="7002"/>
                  </a:lnTo>
                  <a:lnTo>
                    <a:pt x="3420" y="7006"/>
                  </a:lnTo>
                  <a:lnTo>
                    <a:pt x="3413" y="7007"/>
                  </a:lnTo>
                  <a:lnTo>
                    <a:pt x="3405" y="7007"/>
                  </a:lnTo>
                  <a:lnTo>
                    <a:pt x="3400" y="7007"/>
                  </a:lnTo>
                  <a:lnTo>
                    <a:pt x="3392" y="7005"/>
                  </a:lnTo>
                  <a:lnTo>
                    <a:pt x="3388" y="7002"/>
                  </a:lnTo>
                  <a:lnTo>
                    <a:pt x="3383" y="7000"/>
                  </a:lnTo>
                  <a:lnTo>
                    <a:pt x="3379" y="6995"/>
                  </a:lnTo>
                  <a:lnTo>
                    <a:pt x="3376" y="6992"/>
                  </a:lnTo>
                  <a:lnTo>
                    <a:pt x="3372" y="6979"/>
                  </a:lnTo>
                  <a:lnTo>
                    <a:pt x="3369" y="6963"/>
                  </a:lnTo>
                  <a:lnTo>
                    <a:pt x="3365" y="6947"/>
                  </a:lnTo>
                  <a:lnTo>
                    <a:pt x="3360" y="6935"/>
                  </a:lnTo>
                  <a:lnTo>
                    <a:pt x="3358" y="6930"/>
                  </a:lnTo>
                  <a:lnTo>
                    <a:pt x="3353" y="6925"/>
                  </a:lnTo>
                  <a:lnTo>
                    <a:pt x="3348" y="6922"/>
                  </a:lnTo>
                  <a:lnTo>
                    <a:pt x="3341" y="6917"/>
                  </a:lnTo>
                  <a:lnTo>
                    <a:pt x="3333" y="6912"/>
                  </a:lnTo>
                  <a:lnTo>
                    <a:pt x="3322" y="6909"/>
                  </a:lnTo>
                  <a:lnTo>
                    <a:pt x="3312" y="6906"/>
                  </a:lnTo>
                  <a:lnTo>
                    <a:pt x="3301" y="6903"/>
                  </a:lnTo>
                  <a:lnTo>
                    <a:pt x="3281" y="6899"/>
                  </a:lnTo>
                  <a:lnTo>
                    <a:pt x="3266" y="6897"/>
                  </a:lnTo>
                  <a:lnTo>
                    <a:pt x="3257" y="6893"/>
                  </a:lnTo>
                  <a:lnTo>
                    <a:pt x="3247" y="6891"/>
                  </a:lnTo>
                  <a:lnTo>
                    <a:pt x="3238" y="6887"/>
                  </a:lnTo>
                  <a:lnTo>
                    <a:pt x="3228" y="6882"/>
                  </a:lnTo>
                  <a:lnTo>
                    <a:pt x="3218" y="6876"/>
                  </a:lnTo>
                  <a:lnTo>
                    <a:pt x="3208" y="6871"/>
                  </a:lnTo>
                  <a:lnTo>
                    <a:pt x="3200" y="6865"/>
                  </a:lnTo>
                  <a:lnTo>
                    <a:pt x="3193" y="6859"/>
                  </a:lnTo>
                  <a:lnTo>
                    <a:pt x="3187" y="6848"/>
                  </a:lnTo>
                  <a:lnTo>
                    <a:pt x="3182" y="6836"/>
                  </a:lnTo>
                  <a:lnTo>
                    <a:pt x="3177" y="6824"/>
                  </a:lnTo>
                  <a:lnTo>
                    <a:pt x="3171" y="6813"/>
                  </a:lnTo>
                  <a:lnTo>
                    <a:pt x="3162" y="6805"/>
                  </a:lnTo>
                  <a:lnTo>
                    <a:pt x="3148" y="6793"/>
                  </a:lnTo>
                  <a:lnTo>
                    <a:pt x="3139" y="6788"/>
                  </a:lnTo>
                  <a:lnTo>
                    <a:pt x="3130" y="6783"/>
                  </a:lnTo>
                  <a:lnTo>
                    <a:pt x="3119" y="6779"/>
                  </a:lnTo>
                  <a:lnTo>
                    <a:pt x="3108" y="6775"/>
                  </a:lnTo>
                  <a:lnTo>
                    <a:pt x="3107" y="6775"/>
                  </a:lnTo>
                  <a:lnTo>
                    <a:pt x="3105" y="6775"/>
                  </a:lnTo>
                  <a:lnTo>
                    <a:pt x="3096" y="6774"/>
                  </a:lnTo>
                  <a:lnTo>
                    <a:pt x="3088" y="6774"/>
                  </a:lnTo>
                  <a:lnTo>
                    <a:pt x="3080" y="6774"/>
                  </a:lnTo>
                  <a:lnTo>
                    <a:pt x="3071" y="6775"/>
                  </a:lnTo>
                  <a:lnTo>
                    <a:pt x="3064" y="6777"/>
                  </a:lnTo>
                  <a:lnTo>
                    <a:pt x="3057" y="6778"/>
                  </a:lnTo>
                  <a:lnTo>
                    <a:pt x="3048" y="6779"/>
                  </a:lnTo>
                  <a:lnTo>
                    <a:pt x="3038" y="6780"/>
                  </a:lnTo>
                  <a:lnTo>
                    <a:pt x="3033" y="6780"/>
                  </a:lnTo>
                  <a:lnTo>
                    <a:pt x="3029" y="6780"/>
                  </a:lnTo>
                  <a:lnTo>
                    <a:pt x="3026" y="6780"/>
                  </a:lnTo>
                  <a:lnTo>
                    <a:pt x="3024" y="6779"/>
                  </a:lnTo>
                  <a:lnTo>
                    <a:pt x="3018" y="6778"/>
                  </a:lnTo>
                  <a:lnTo>
                    <a:pt x="3012" y="677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陕西"/>
            <p:cNvSpPr/>
            <p:nvPr/>
          </p:nvSpPr>
          <p:spPr bwMode="auto">
            <a:xfrm>
              <a:off x="5321365" y="3657791"/>
              <a:ext cx="533406" cy="923973"/>
            </a:xfrm>
            <a:custGeom>
              <a:avLst/>
              <a:gdLst>
                <a:gd name="T0" fmla="*/ 546 w 2030"/>
                <a:gd name="T1" fmla="*/ 3014 h 3463"/>
                <a:gd name="T2" fmla="*/ 423 w 2030"/>
                <a:gd name="T3" fmla="*/ 2992 h 3463"/>
                <a:gd name="T4" fmla="*/ 284 w 2030"/>
                <a:gd name="T5" fmla="*/ 3007 h 3463"/>
                <a:gd name="T6" fmla="*/ 215 w 2030"/>
                <a:gd name="T7" fmla="*/ 2929 h 3463"/>
                <a:gd name="T8" fmla="*/ 70 w 2030"/>
                <a:gd name="T9" fmla="*/ 2972 h 3463"/>
                <a:gd name="T10" fmla="*/ 0 w 2030"/>
                <a:gd name="T11" fmla="*/ 2900 h 3463"/>
                <a:gd name="T12" fmla="*/ 145 w 2030"/>
                <a:gd name="T13" fmla="*/ 2878 h 3463"/>
                <a:gd name="T14" fmla="*/ 179 w 2030"/>
                <a:gd name="T15" fmla="*/ 2805 h 3463"/>
                <a:gd name="T16" fmla="*/ 91 w 2030"/>
                <a:gd name="T17" fmla="*/ 2700 h 3463"/>
                <a:gd name="T18" fmla="*/ 206 w 2030"/>
                <a:gd name="T19" fmla="*/ 2597 h 3463"/>
                <a:gd name="T20" fmla="*/ 348 w 2030"/>
                <a:gd name="T21" fmla="*/ 2604 h 3463"/>
                <a:gd name="T22" fmla="*/ 372 w 2030"/>
                <a:gd name="T23" fmla="*/ 2550 h 3463"/>
                <a:gd name="T24" fmla="*/ 377 w 2030"/>
                <a:gd name="T25" fmla="*/ 2410 h 3463"/>
                <a:gd name="T26" fmla="*/ 454 w 2030"/>
                <a:gd name="T27" fmla="*/ 2271 h 3463"/>
                <a:gd name="T28" fmla="*/ 361 w 2030"/>
                <a:gd name="T29" fmla="*/ 2139 h 3463"/>
                <a:gd name="T30" fmla="*/ 418 w 2030"/>
                <a:gd name="T31" fmla="*/ 1958 h 3463"/>
                <a:gd name="T32" fmla="*/ 657 w 2030"/>
                <a:gd name="T33" fmla="*/ 2036 h 3463"/>
                <a:gd name="T34" fmla="*/ 853 w 2030"/>
                <a:gd name="T35" fmla="*/ 2004 h 3463"/>
                <a:gd name="T36" fmla="*/ 820 w 2030"/>
                <a:gd name="T37" fmla="*/ 1880 h 3463"/>
                <a:gd name="T38" fmla="*/ 976 w 2030"/>
                <a:gd name="T39" fmla="*/ 1868 h 3463"/>
                <a:gd name="T40" fmla="*/ 1116 w 2030"/>
                <a:gd name="T41" fmla="*/ 1747 h 3463"/>
                <a:gd name="T42" fmla="*/ 1154 w 2030"/>
                <a:gd name="T43" fmla="*/ 1479 h 3463"/>
                <a:gd name="T44" fmla="*/ 1051 w 2030"/>
                <a:gd name="T45" fmla="*/ 1337 h 3463"/>
                <a:gd name="T46" fmla="*/ 928 w 2030"/>
                <a:gd name="T47" fmla="*/ 1264 h 3463"/>
                <a:gd name="T48" fmla="*/ 774 w 2030"/>
                <a:gd name="T49" fmla="*/ 1188 h 3463"/>
                <a:gd name="T50" fmla="*/ 688 w 2030"/>
                <a:gd name="T51" fmla="*/ 1069 h 3463"/>
                <a:gd name="T52" fmla="*/ 699 w 2030"/>
                <a:gd name="T53" fmla="*/ 1004 h 3463"/>
                <a:gd name="T54" fmla="*/ 716 w 2030"/>
                <a:gd name="T55" fmla="*/ 842 h 3463"/>
                <a:gd name="T56" fmla="*/ 855 w 2030"/>
                <a:gd name="T57" fmla="*/ 746 h 3463"/>
                <a:gd name="T58" fmla="*/ 1091 w 2030"/>
                <a:gd name="T59" fmla="*/ 835 h 3463"/>
                <a:gd name="T60" fmla="*/ 1245 w 2030"/>
                <a:gd name="T61" fmla="*/ 708 h 3463"/>
                <a:gd name="T62" fmla="*/ 1259 w 2030"/>
                <a:gd name="T63" fmla="*/ 565 h 3463"/>
                <a:gd name="T64" fmla="*/ 1388 w 2030"/>
                <a:gd name="T65" fmla="*/ 414 h 3463"/>
                <a:gd name="T66" fmla="*/ 1481 w 2030"/>
                <a:gd name="T67" fmla="*/ 309 h 3463"/>
                <a:gd name="T68" fmla="*/ 1626 w 2030"/>
                <a:gd name="T69" fmla="*/ 152 h 3463"/>
                <a:gd name="T70" fmla="*/ 1714 w 2030"/>
                <a:gd name="T71" fmla="*/ 104 h 3463"/>
                <a:gd name="T72" fmla="*/ 1829 w 2030"/>
                <a:gd name="T73" fmla="*/ 133 h 3463"/>
                <a:gd name="T74" fmla="*/ 1958 w 2030"/>
                <a:gd name="T75" fmla="*/ 58 h 3463"/>
                <a:gd name="T76" fmla="*/ 2003 w 2030"/>
                <a:gd name="T77" fmla="*/ 139 h 3463"/>
                <a:gd name="T78" fmla="*/ 1927 w 2030"/>
                <a:gd name="T79" fmla="*/ 338 h 3463"/>
                <a:gd name="T80" fmla="*/ 1818 w 2030"/>
                <a:gd name="T81" fmla="*/ 561 h 3463"/>
                <a:gd name="T82" fmla="*/ 1806 w 2030"/>
                <a:gd name="T83" fmla="*/ 739 h 3463"/>
                <a:gd name="T84" fmla="*/ 1870 w 2030"/>
                <a:gd name="T85" fmla="*/ 904 h 3463"/>
                <a:gd name="T86" fmla="*/ 1751 w 2030"/>
                <a:gd name="T87" fmla="*/ 1118 h 3463"/>
                <a:gd name="T88" fmla="*/ 1760 w 2030"/>
                <a:gd name="T89" fmla="*/ 1268 h 3463"/>
                <a:gd name="T90" fmla="*/ 1765 w 2030"/>
                <a:gd name="T91" fmla="*/ 1534 h 3463"/>
                <a:gd name="T92" fmla="*/ 1736 w 2030"/>
                <a:gd name="T93" fmla="*/ 1900 h 3463"/>
                <a:gd name="T94" fmla="*/ 1749 w 2030"/>
                <a:gd name="T95" fmla="*/ 2190 h 3463"/>
                <a:gd name="T96" fmla="*/ 1778 w 2030"/>
                <a:gd name="T97" fmla="*/ 2351 h 3463"/>
                <a:gd name="T98" fmla="*/ 1826 w 2030"/>
                <a:gd name="T99" fmla="*/ 2492 h 3463"/>
                <a:gd name="T100" fmla="*/ 1974 w 2030"/>
                <a:gd name="T101" fmla="*/ 2680 h 3463"/>
                <a:gd name="T102" fmla="*/ 1847 w 2030"/>
                <a:gd name="T103" fmla="*/ 2834 h 3463"/>
                <a:gd name="T104" fmla="*/ 1703 w 2030"/>
                <a:gd name="T105" fmla="*/ 2818 h 3463"/>
                <a:gd name="T106" fmla="*/ 1454 w 2030"/>
                <a:gd name="T107" fmla="*/ 2790 h 3463"/>
                <a:gd name="T108" fmla="*/ 1522 w 2030"/>
                <a:gd name="T109" fmla="*/ 2884 h 3463"/>
                <a:gd name="T110" fmla="*/ 1661 w 2030"/>
                <a:gd name="T111" fmla="*/ 2985 h 3463"/>
                <a:gd name="T112" fmla="*/ 1566 w 2030"/>
                <a:gd name="T113" fmla="*/ 3074 h 3463"/>
                <a:gd name="T114" fmla="*/ 1440 w 2030"/>
                <a:gd name="T115" fmla="*/ 3155 h 3463"/>
                <a:gd name="T116" fmla="*/ 1457 w 2030"/>
                <a:gd name="T117" fmla="*/ 3423 h 3463"/>
                <a:gd name="T118" fmla="*/ 1229 w 2030"/>
                <a:gd name="T119" fmla="*/ 3336 h 3463"/>
                <a:gd name="T120" fmla="*/ 994 w 2030"/>
                <a:gd name="T121" fmla="*/ 3208 h 3463"/>
                <a:gd name="T122" fmla="*/ 812 w 2030"/>
                <a:gd name="T123" fmla="*/ 3209 h 3463"/>
                <a:gd name="T124" fmla="*/ 681 w 2030"/>
                <a:gd name="T125" fmla="*/ 3086 h 3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0" h="3463">
                  <a:moveTo>
                    <a:pt x="593" y="3133"/>
                  </a:moveTo>
                  <a:lnTo>
                    <a:pt x="591" y="3133"/>
                  </a:lnTo>
                  <a:lnTo>
                    <a:pt x="590" y="3133"/>
                  </a:lnTo>
                  <a:lnTo>
                    <a:pt x="588" y="3133"/>
                  </a:lnTo>
                  <a:lnTo>
                    <a:pt x="587" y="3132"/>
                  </a:lnTo>
                  <a:lnTo>
                    <a:pt x="585" y="3130"/>
                  </a:lnTo>
                  <a:lnTo>
                    <a:pt x="582" y="3129"/>
                  </a:lnTo>
                  <a:lnTo>
                    <a:pt x="581" y="3126"/>
                  </a:lnTo>
                  <a:lnTo>
                    <a:pt x="580" y="3121"/>
                  </a:lnTo>
                  <a:lnTo>
                    <a:pt x="579" y="3116"/>
                  </a:lnTo>
                  <a:lnTo>
                    <a:pt x="578" y="3111"/>
                  </a:lnTo>
                  <a:lnTo>
                    <a:pt x="575" y="3109"/>
                  </a:lnTo>
                  <a:lnTo>
                    <a:pt x="572" y="3107"/>
                  </a:lnTo>
                  <a:lnTo>
                    <a:pt x="567" y="3104"/>
                  </a:lnTo>
                  <a:lnTo>
                    <a:pt x="563" y="3103"/>
                  </a:lnTo>
                  <a:lnTo>
                    <a:pt x="556" y="3101"/>
                  </a:lnTo>
                  <a:lnTo>
                    <a:pt x="553" y="3097"/>
                  </a:lnTo>
                  <a:lnTo>
                    <a:pt x="549" y="3093"/>
                  </a:lnTo>
                  <a:lnTo>
                    <a:pt x="548" y="3090"/>
                  </a:lnTo>
                  <a:lnTo>
                    <a:pt x="548" y="3079"/>
                  </a:lnTo>
                  <a:lnTo>
                    <a:pt x="550" y="3067"/>
                  </a:lnTo>
                  <a:lnTo>
                    <a:pt x="552" y="3059"/>
                  </a:lnTo>
                  <a:lnTo>
                    <a:pt x="553" y="3050"/>
                  </a:lnTo>
                  <a:lnTo>
                    <a:pt x="553" y="3041"/>
                  </a:lnTo>
                  <a:lnTo>
                    <a:pt x="552" y="3032"/>
                  </a:lnTo>
                  <a:lnTo>
                    <a:pt x="550" y="3025"/>
                  </a:lnTo>
                  <a:lnTo>
                    <a:pt x="548" y="3017"/>
                  </a:lnTo>
                  <a:lnTo>
                    <a:pt x="546" y="3014"/>
                  </a:lnTo>
                  <a:lnTo>
                    <a:pt x="542" y="3011"/>
                  </a:lnTo>
                  <a:lnTo>
                    <a:pt x="538" y="3009"/>
                  </a:lnTo>
                  <a:lnTo>
                    <a:pt x="534" y="3008"/>
                  </a:lnTo>
                  <a:lnTo>
                    <a:pt x="523" y="3004"/>
                  </a:lnTo>
                  <a:lnTo>
                    <a:pt x="510" y="3002"/>
                  </a:lnTo>
                  <a:lnTo>
                    <a:pt x="506" y="3002"/>
                  </a:lnTo>
                  <a:lnTo>
                    <a:pt x="503" y="3002"/>
                  </a:lnTo>
                  <a:lnTo>
                    <a:pt x="497" y="3001"/>
                  </a:lnTo>
                  <a:lnTo>
                    <a:pt x="491" y="3001"/>
                  </a:lnTo>
                  <a:lnTo>
                    <a:pt x="486" y="3001"/>
                  </a:lnTo>
                  <a:lnTo>
                    <a:pt x="481" y="3000"/>
                  </a:lnTo>
                  <a:lnTo>
                    <a:pt x="479" y="3000"/>
                  </a:lnTo>
                  <a:lnTo>
                    <a:pt x="477" y="3000"/>
                  </a:lnTo>
                  <a:lnTo>
                    <a:pt x="474" y="3000"/>
                  </a:lnTo>
                  <a:lnTo>
                    <a:pt x="472" y="3000"/>
                  </a:lnTo>
                  <a:lnTo>
                    <a:pt x="467" y="3001"/>
                  </a:lnTo>
                  <a:lnTo>
                    <a:pt x="462" y="3001"/>
                  </a:lnTo>
                  <a:lnTo>
                    <a:pt x="456" y="3000"/>
                  </a:lnTo>
                  <a:lnTo>
                    <a:pt x="452" y="2998"/>
                  </a:lnTo>
                  <a:lnTo>
                    <a:pt x="449" y="2998"/>
                  </a:lnTo>
                  <a:lnTo>
                    <a:pt x="448" y="2997"/>
                  </a:lnTo>
                  <a:lnTo>
                    <a:pt x="445" y="2995"/>
                  </a:lnTo>
                  <a:lnTo>
                    <a:pt x="442" y="2992"/>
                  </a:lnTo>
                  <a:lnTo>
                    <a:pt x="439" y="2991"/>
                  </a:lnTo>
                  <a:lnTo>
                    <a:pt x="435" y="2990"/>
                  </a:lnTo>
                  <a:lnTo>
                    <a:pt x="431" y="2990"/>
                  </a:lnTo>
                  <a:lnTo>
                    <a:pt x="429" y="2990"/>
                  </a:lnTo>
                  <a:lnTo>
                    <a:pt x="423" y="2992"/>
                  </a:lnTo>
                  <a:lnTo>
                    <a:pt x="415" y="2997"/>
                  </a:lnTo>
                  <a:lnTo>
                    <a:pt x="405" y="3006"/>
                  </a:lnTo>
                  <a:lnTo>
                    <a:pt x="393" y="3011"/>
                  </a:lnTo>
                  <a:lnTo>
                    <a:pt x="380" y="3015"/>
                  </a:lnTo>
                  <a:lnTo>
                    <a:pt x="367" y="3015"/>
                  </a:lnTo>
                  <a:lnTo>
                    <a:pt x="364" y="3015"/>
                  </a:lnTo>
                  <a:lnTo>
                    <a:pt x="360" y="3015"/>
                  </a:lnTo>
                  <a:lnTo>
                    <a:pt x="355" y="3016"/>
                  </a:lnTo>
                  <a:lnTo>
                    <a:pt x="353" y="3016"/>
                  </a:lnTo>
                  <a:lnTo>
                    <a:pt x="349" y="3019"/>
                  </a:lnTo>
                  <a:lnTo>
                    <a:pt x="345" y="3022"/>
                  </a:lnTo>
                  <a:lnTo>
                    <a:pt x="342" y="3025"/>
                  </a:lnTo>
                  <a:lnTo>
                    <a:pt x="341" y="3026"/>
                  </a:lnTo>
                  <a:lnTo>
                    <a:pt x="340" y="3028"/>
                  </a:lnTo>
                  <a:lnTo>
                    <a:pt x="339" y="3029"/>
                  </a:lnTo>
                  <a:lnTo>
                    <a:pt x="335" y="3032"/>
                  </a:lnTo>
                  <a:lnTo>
                    <a:pt x="332" y="3032"/>
                  </a:lnTo>
                  <a:lnTo>
                    <a:pt x="330" y="3032"/>
                  </a:lnTo>
                  <a:lnTo>
                    <a:pt x="328" y="3032"/>
                  </a:lnTo>
                  <a:lnTo>
                    <a:pt x="326" y="3030"/>
                  </a:lnTo>
                  <a:lnTo>
                    <a:pt x="323" y="3028"/>
                  </a:lnTo>
                  <a:lnTo>
                    <a:pt x="319" y="3026"/>
                  </a:lnTo>
                  <a:lnTo>
                    <a:pt x="315" y="3022"/>
                  </a:lnTo>
                  <a:lnTo>
                    <a:pt x="305" y="3016"/>
                  </a:lnTo>
                  <a:lnTo>
                    <a:pt x="297" y="3013"/>
                  </a:lnTo>
                  <a:lnTo>
                    <a:pt x="294" y="3010"/>
                  </a:lnTo>
                  <a:lnTo>
                    <a:pt x="290" y="3009"/>
                  </a:lnTo>
                  <a:lnTo>
                    <a:pt x="284" y="3007"/>
                  </a:lnTo>
                  <a:lnTo>
                    <a:pt x="278" y="3006"/>
                  </a:lnTo>
                  <a:lnTo>
                    <a:pt x="270" y="3003"/>
                  </a:lnTo>
                  <a:lnTo>
                    <a:pt x="260" y="3001"/>
                  </a:lnTo>
                  <a:lnTo>
                    <a:pt x="253" y="2998"/>
                  </a:lnTo>
                  <a:lnTo>
                    <a:pt x="245" y="2996"/>
                  </a:lnTo>
                  <a:lnTo>
                    <a:pt x="242" y="2995"/>
                  </a:lnTo>
                  <a:lnTo>
                    <a:pt x="239" y="2994"/>
                  </a:lnTo>
                  <a:lnTo>
                    <a:pt x="236" y="2994"/>
                  </a:lnTo>
                  <a:lnTo>
                    <a:pt x="235" y="2992"/>
                  </a:lnTo>
                  <a:lnTo>
                    <a:pt x="231" y="2990"/>
                  </a:lnTo>
                  <a:lnTo>
                    <a:pt x="227" y="2987"/>
                  </a:lnTo>
                  <a:lnTo>
                    <a:pt x="222" y="2982"/>
                  </a:lnTo>
                  <a:lnTo>
                    <a:pt x="219" y="2976"/>
                  </a:lnTo>
                  <a:lnTo>
                    <a:pt x="215" y="2970"/>
                  </a:lnTo>
                  <a:lnTo>
                    <a:pt x="214" y="2964"/>
                  </a:lnTo>
                  <a:lnTo>
                    <a:pt x="213" y="2960"/>
                  </a:lnTo>
                  <a:lnTo>
                    <a:pt x="214" y="2957"/>
                  </a:lnTo>
                  <a:lnTo>
                    <a:pt x="214" y="2956"/>
                  </a:lnTo>
                  <a:lnTo>
                    <a:pt x="215" y="2956"/>
                  </a:lnTo>
                  <a:lnTo>
                    <a:pt x="215" y="2954"/>
                  </a:lnTo>
                  <a:lnTo>
                    <a:pt x="216" y="2952"/>
                  </a:lnTo>
                  <a:lnTo>
                    <a:pt x="219" y="2950"/>
                  </a:lnTo>
                  <a:lnTo>
                    <a:pt x="219" y="2947"/>
                  </a:lnTo>
                  <a:lnTo>
                    <a:pt x="220" y="2944"/>
                  </a:lnTo>
                  <a:lnTo>
                    <a:pt x="220" y="2939"/>
                  </a:lnTo>
                  <a:lnTo>
                    <a:pt x="219" y="2935"/>
                  </a:lnTo>
                  <a:lnTo>
                    <a:pt x="217" y="2932"/>
                  </a:lnTo>
                  <a:lnTo>
                    <a:pt x="215" y="2929"/>
                  </a:lnTo>
                  <a:lnTo>
                    <a:pt x="213" y="2927"/>
                  </a:lnTo>
                  <a:lnTo>
                    <a:pt x="210" y="2926"/>
                  </a:lnTo>
                  <a:lnTo>
                    <a:pt x="206" y="2926"/>
                  </a:lnTo>
                  <a:lnTo>
                    <a:pt x="198" y="2927"/>
                  </a:lnTo>
                  <a:lnTo>
                    <a:pt x="190" y="2931"/>
                  </a:lnTo>
                  <a:lnTo>
                    <a:pt x="179" y="2938"/>
                  </a:lnTo>
                  <a:lnTo>
                    <a:pt x="168" y="2941"/>
                  </a:lnTo>
                  <a:lnTo>
                    <a:pt x="160" y="2943"/>
                  </a:lnTo>
                  <a:lnTo>
                    <a:pt x="153" y="2944"/>
                  </a:lnTo>
                  <a:lnTo>
                    <a:pt x="145" y="2943"/>
                  </a:lnTo>
                  <a:lnTo>
                    <a:pt x="137" y="2941"/>
                  </a:lnTo>
                  <a:lnTo>
                    <a:pt x="130" y="2943"/>
                  </a:lnTo>
                  <a:lnTo>
                    <a:pt x="125" y="2944"/>
                  </a:lnTo>
                  <a:lnTo>
                    <a:pt x="121" y="2945"/>
                  </a:lnTo>
                  <a:lnTo>
                    <a:pt x="116" y="2952"/>
                  </a:lnTo>
                  <a:lnTo>
                    <a:pt x="113" y="2959"/>
                  </a:lnTo>
                  <a:lnTo>
                    <a:pt x="110" y="2968"/>
                  </a:lnTo>
                  <a:lnTo>
                    <a:pt x="108" y="2970"/>
                  </a:lnTo>
                  <a:lnTo>
                    <a:pt x="106" y="2972"/>
                  </a:lnTo>
                  <a:lnTo>
                    <a:pt x="100" y="2973"/>
                  </a:lnTo>
                  <a:lnTo>
                    <a:pt x="91" y="2972"/>
                  </a:lnTo>
                  <a:lnTo>
                    <a:pt x="88" y="2971"/>
                  </a:lnTo>
                  <a:lnTo>
                    <a:pt x="83" y="2970"/>
                  </a:lnTo>
                  <a:lnTo>
                    <a:pt x="80" y="2970"/>
                  </a:lnTo>
                  <a:lnTo>
                    <a:pt x="76" y="2970"/>
                  </a:lnTo>
                  <a:lnTo>
                    <a:pt x="75" y="2971"/>
                  </a:lnTo>
                  <a:lnTo>
                    <a:pt x="72" y="2971"/>
                  </a:lnTo>
                  <a:lnTo>
                    <a:pt x="70" y="2972"/>
                  </a:lnTo>
                  <a:lnTo>
                    <a:pt x="68" y="2973"/>
                  </a:lnTo>
                  <a:lnTo>
                    <a:pt x="64" y="2976"/>
                  </a:lnTo>
                  <a:lnTo>
                    <a:pt x="62" y="2978"/>
                  </a:lnTo>
                  <a:lnTo>
                    <a:pt x="58" y="2982"/>
                  </a:lnTo>
                  <a:lnTo>
                    <a:pt x="55" y="2984"/>
                  </a:lnTo>
                  <a:lnTo>
                    <a:pt x="52" y="2987"/>
                  </a:lnTo>
                  <a:lnTo>
                    <a:pt x="51" y="2989"/>
                  </a:lnTo>
                  <a:lnTo>
                    <a:pt x="49" y="2990"/>
                  </a:lnTo>
                  <a:lnTo>
                    <a:pt x="47" y="2991"/>
                  </a:lnTo>
                  <a:lnTo>
                    <a:pt x="45" y="2991"/>
                  </a:lnTo>
                  <a:lnTo>
                    <a:pt x="42" y="2992"/>
                  </a:lnTo>
                  <a:lnTo>
                    <a:pt x="37" y="2992"/>
                  </a:lnTo>
                  <a:lnTo>
                    <a:pt x="33" y="2991"/>
                  </a:lnTo>
                  <a:lnTo>
                    <a:pt x="27" y="2990"/>
                  </a:lnTo>
                  <a:lnTo>
                    <a:pt x="18" y="2983"/>
                  </a:lnTo>
                  <a:lnTo>
                    <a:pt x="17" y="2981"/>
                  </a:lnTo>
                  <a:lnTo>
                    <a:pt x="14" y="2978"/>
                  </a:lnTo>
                  <a:lnTo>
                    <a:pt x="13" y="2975"/>
                  </a:lnTo>
                  <a:lnTo>
                    <a:pt x="13" y="2971"/>
                  </a:lnTo>
                  <a:lnTo>
                    <a:pt x="12" y="2966"/>
                  </a:lnTo>
                  <a:lnTo>
                    <a:pt x="11" y="2963"/>
                  </a:lnTo>
                  <a:lnTo>
                    <a:pt x="9" y="2956"/>
                  </a:lnTo>
                  <a:lnTo>
                    <a:pt x="6" y="2943"/>
                  </a:lnTo>
                  <a:lnTo>
                    <a:pt x="3" y="2934"/>
                  </a:lnTo>
                  <a:lnTo>
                    <a:pt x="2" y="2926"/>
                  </a:lnTo>
                  <a:lnTo>
                    <a:pt x="0" y="2915"/>
                  </a:lnTo>
                  <a:lnTo>
                    <a:pt x="0" y="2905"/>
                  </a:lnTo>
                  <a:lnTo>
                    <a:pt x="0" y="2900"/>
                  </a:lnTo>
                  <a:lnTo>
                    <a:pt x="1" y="2895"/>
                  </a:lnTo>
                  <a:lnTo>
                    <a:pt x="2" y="2895"/>
                  </a:lnTo>
                  <a:lnTo>
                    <a:pt x="3" y="2895"/>
                  </a:lnTo>
                  <a:lnTo>
                    <a:pt x="6" y="2896"/>
                  </a:lnTo>
                  <a:lnTo>
                    <a:pt x="8" y="2897"/>
                  </a:lnTo>
                  <a:lnTo>
                    <a:pt x="9" y="2899"/>
                  </a:lnTo>
                  <a:lnTo>
                    <a:pt x="12" y="2900"/>
                  </a:lnTo>
                  <a:lnTo>
                    <a:pt x="14" y="2902"/>
                  </a:lnTo>
                  <a:lnTo>
                    <a:pt x="17" y="2903"/>
                  </a:lnTo>
                  <a:lnTo>
                    <a:pt x="18" y="2905"/>
                  </a:lnTo>
                  <a:lnTo>
                    <a:pt x="20" y="2906"/>
                  </a:lnTo>
                  <a:lnTo>
                    <a:pt x="24" y="2908"/>
                  </a:lnTo>
                  <a:lnTo>
                    <a:pt x="28" y="2909"/>
                  </a:lnTo>
                  <a:lnTo>
                    <a:pt x="37" y="2910"/>
                  </a:lnTo>
                  <a:lnTo>
                    <a:pt x="43" y="2910"/>
                  </a:lnTo>
                  <a:lnTo>
                    <a:pt x="52" y="2910"/>
                  </a:lnTo>
                  <a:lnTo>
                    <a:pt x="61" y="2909"/>
                  </a:lnTo>
                  <a:lnTo>
                    <a:pt x="70" y="2907"/>
                  </a:lnTo>
                  <a:lnTo>
                    <a:pt x="80" y="2903"/>
                  </a:lnTo>
                  <a:lnTo>
                    <a:pt x="93" y="2897"/>
                  </a:lnTo>
                  <a:lnTo>
                    <a:pt x="106" y="2891"/>
                  </a:lnTo>
                  <a:lnTo>
                    <a:pt x="113" y="2888"/>
                  </a:lnTo>
                  <a:lnTo>
                    <a:pt x="120" y="2884"/>
                  </a:lnTo>
                  <a:lnTo>
                    <a:pt x="124" y="2883"/>
                  </a:lnTo>
                  <a:lnTo>
                    <a:pt x="127" y="2883"/>
                  </a:lnTo>
                  <a:lnTo>
                    <a:pt x="133" y="2881"/>
                  </a:lnTo>
                  <a:lnTo>
                    <a:pt x="139" y="2880"/>
                  </a:lnTo>
                  <a:lnTo>
                    <a:pt x="145" y="2878"/>
                  </a:lnTo>
                  <a:lnTo>
                    <a:pt x="150" y="2877"/>
                  </a:lnTo>
                  <a:lnTo>
                    <a:pt x="152" y="2876"/>
                  </a:lnTo>
                  <a:lnTo>
                    <a:pt x="154" y="2875"/>
                  </a:lnTo>
                  <a:lnTo>
                    <a:pt x="156" y="2872"/>
                  </a:lnTo>
                  <a:lnTo>
                    <a:pt x="157" y="2871"/>
                  </a:lnTo>
                  <a:lnTo>
                    <a:pt x="159" y="2866"/>
                  </a:lnTo>
                  <a:lnTo>
                    <a:pt x="162" y="2857"/>
                  </a:lnTo>
                  <a:lnTo>
                    <a:pt x="162" y="2849"/>
                  </a:lnTo>
                  <a:lnTo>
                    <a:pt x="162" y="2839"/>
                  </a:lnTo>
                  <a:lnTo>
                    <a:pt x="162" y="2834"/>
                  </a:lnTo>
                  <a:lnTo>
                    <a:pt x="162" y="2830"/>
                  </a:lnTo>
                  <a:lnTo>
                    <a:pt x="159" y="2815"/>
                  </a:lnTo>
                  <a:lnTo>
                    <a:pt x="158" y="2802"/>
                  </a:lnTo>
                  <a:lnTo>
                    <a:pt x="158" y="2798"/>
                  </a:lnTo>
                  <a:lnTo>
                    <a:pt x="159" y="2794"/>
                  </a:lnTo>
                  <a:lnTo>
                    <a:pt x="159" y="2792"/>
                  </a:lnTo>
                  <a:lnTo>
                    <a:pt x="160" y="2790"/>
                  </a:lnTo>
                  <a:lnTo>
                    <a:pt x="162" y="2790"/>
                  </a:lnTo>
                  <a:lnTo>
                    <a:pt x="164" y="2790"/>
                  </a:lnTo>
                  <a:lnTo>
                    <a:pt x="166" y="2790"/>
                  </a:lnTo>
                  <a:lnTo>
                    <a:pt x="169" y="2792"/>
                  </a:lnTo>
                  <a:lnTo>
                    <a:pt x="170" y="2793"/>
                  </a:lnTo>
                  <a:lnTo>
                    <a:pt x="171" y="2794"/>
                  </a:lnTo>
                  <a:lnTo>
                    <a:pt x="172" y="2796"/>
                  </a:lnTo>
                  <a:lnTo>
                    <a:pt x="173" y="2798"/>
                  </a:lnTo>
                  <a:lnTo>
                    <a:pt x="176" y="2801"/>
                  </a:lnTo>
                  <a:lnTo>
                    <a:pt x="177" y="2803"/>
                  </a:lnTo>
                  <a:lnTo>
                    <a:pt x="179" y="2805"/>
                  </a:lnTo>
                  <a:lnTo>
                    <a:pt x="181" y="2805"/>
                  </a:lnTo>
                  <a:lnTo>
                    <a:pt x="182" y="2803"/>
                  </a:lnTo>
                  <a:lnTo>
                    <a:pt x="183" y="2803"/>
                  </a:lnTo>
                  <a:lnTo>
                    <a:pt x="184" y="2801"/>
                  </a:lnTo>
                  <a:lnTo>
                    <a:pt x="184" y="2799"/>
                  </a:lnTo>
                  <a:lnTo>
                    <a:pt x="185" y="2795"/>
                  </a:lnTo>
                  <a:lnTo>
                    <a:pt x="185" y="2793"/>
                  </a:lnTo>
                  <a:lnTo>
                    <a:pt x="185" y="2792"/>
                  </a:lnTo>
                  <a:lnTo>
                    <a:pt x="184" y="2789"/>
                  </a:lnTo>
                  <a:lnTo>
                    <a:pt x="184" y="2789"/>
                  </a:lnTo>
                  <a:lnTo>
                    <a:pt x="184" y="2788"/>
                  </a:lnTo>
                  <a:lnTo>
                    <a:pt x="183" y="2784"/>
                  </a:lnTo>
                  <a:lnTo>
                    <a:pt x="181" y="2777"/>
                  </a:lnTo>
                  <a:lnTo>
                    <a:pt x="176" y="2771"/>
                  </a:lnTo>
                  <a:lnTo>
                    <a:pt x="169" y="2765"/>
                  </a:lnTo>
                  <a:lnTo>
                    <a:pt x="162" y="2762"/>
                  </a:lnTo>
                  <a:lnTo>
                    <a:pt x="153" y="2759"/>
                  </a:lnTo>
                  <a:lnTo>
                    <a:pt x="139" y="2756"/>
                  </a:lnTo>
                  <a:lnTo>
                    <a:pt x="125" y="2751"/>
                  </a:lnTo>
                  <a:lnTo>
                    <a:pt x="118" y="2749"/>
                  </a:lnTo>
                  <a:lnTo>
                    <a:pt x="112" y="2744"/>
                  </a:lnTo>
                  <a:lnTo>
                    <a:pt x="106" y="2739"/>
                  </a:lnTo>
                  <a:lnTo>
                    <a:pt x="101" y="2735"/>
                  </a:lnTo>
                  <a:lnTo>
                    <a:pt x="97" y="2726"/>
                  </a:lnTo>
                  <a:lnTo>
                    <a:pt x="94" y="2718"/>
                  </a:lnTo>
                  <a:lnTo>
                    <a:pt x="93" y="2712"/>
                  </a:lnTo>
                  <a:lnTo>
                    <a:pt x="91" y="2704"/>
                  </a:lnTo>
                  <a:lnTo>
                    <a:pt x="91" y="2700"/>
                  </a:lnTo>
                  <a:lnTo>
                    <a:pt x="91" y="2698"/>
                  </a:lnTo>
                  <a:lnTo>
                    <a:pt x="93" y="2693"/>
                  </a:lnTo>
                  <a:lnTo>
                    <a:pt x="95" y="2689"/>
                  </a:lnTo>
                  <a:lnTo>
                    <a:pt x="100" y="2689"/>
                  </a:lnTo>
                  <a:lnTo>
                    <a:pt x="106" y="2692"/>
                  </a:lnTo>
                  <a:lnTo>
                    <a:pt x="110" y="2693"/>
                  </a:lnTo>
                  <a:lnTo>
                    <a:pt x="115" y="2693"/>
                  </a:lnTo>
                  <a:lnTo>
                    <a:pt x="120" y="2692"/>
                  </a:lnTo>
                  <a:lnTo>
                    <a:pt x="122" y="2691"/>
                  </a:lnTo>
                  <a:lnTo>
                    <a:pt x="125" y="2688"/>
                  </a:lnTo>
                  <a:lnTo>
                    <a:pt x="126" y="2687"/>
                  </a:lnTo>
                  <a:lnTo>
                    <a:pt x="128" y="2681"/>
                  </a:lnTo>
                  <a:lnTo>
                    <a:pt x="130" y="2674"/>
                  </a:lnTo>
                  <a:lnTo>
                    <a:pt x="131" y="2666"/>
                  </a:lnTo>
                  <a:lnTo>
                    <a:pt x="133" y="2657"/>
                  </a:lnTo>
                  <a:lnTo>
                    <a:pt x="135" y="2649"/>
                  </a:lnTo>
                  <a:lnTo>
                    <a:pt x="140" y="2642"/>
                  </a:lnTo>
                  <a:lnTo>
                    <a:pt x="145" y="2635"/>
                  </a:lnTo>
                  <a:lnTo>
                    <a:pt x="150" y="2629"/>
                  </a:lnTo>
                  <a:lnTo>
                    <a:pt x="157" y="2619"/>
                  </a:lnTo>
                  <a:lnTo>
                    <a:pt x="165" y="2610"/>
                  </a:lnTo>
                  <a:lnTo>
                    <a:pt x="170" y="2605"/>
                  </a:lnTo>
                  <a:lnTo>
                    <a:pt x="175" y="2601"/>
                  </a:lnTo>
                  <a:lnTo>
                    <a:pt x="179" y="2598"/>
                  </a:lnTo>
                  <a:lnTo>
                    <a:pt x="184" y="2595"/>
                  </a:lnTo>
                  <a:lnTo>
                    <a:pt x="189" y="2594"/>
                  </a:lnTo>
                  <a:lnTo>
                    <a:pt x="195" y="2594"/>
                  </a:lnTo>
                  <a:lnTo>
                    <a:pt x="206" y="2597"/>
                  </a:lnTo>
                  <a:lnTo>
                    <a:pt x="217" y="2601"/>
                  </a:lnTo>
                  <a:lnTo>
                    <a:pt x="229" y="2606"/>
                  </a:lnTo>
                  <a:lnTo>
                    <a:pt x="241" y="2612"/>
                  </a:lnTo>
                  <a:lnTo>
                    <a:pt x="250" y="2616"/>
                  </a:lnTo>
                  <a:lnTo>
                    <a:pt x="257" y="2617"/>
                  </a:lnTo>
                  <a:lnTo>
                    <a:pt x="264" y="2618"/>
                  </a:lnTo>
                  <a:lnTo>
                    <a:pt x="269" y="2618"/>
                  </a:lnTo>
                  <a:lnTo>
                    <a:pt x="284" y="2611"/>
                  </a:lnTo>
                  <a:lnTo>
                    <a:pt x="301" y="2603"/>
                  </a:lnTo>
                  <a:lnTo>
                    <a:pt x="305" y="2603"/>
                  </a:lnTo>
                  <a:lnTo>
                    <a:pt x="309" y="2603"/>
                  </a:lnTo>
                  <a:lnTo>
                    <a:pt x="310" y="2604"/>
                  </a:lnTo>
                  <a:lnTo>
                    <a:pt x="311" y="2604"/>
                  </a:lnTo>
                  <a:lnTo>
                    <a:pt x="314" y="2605"/>
                  </a:lnTo>
                  <a:lnTo>
                    <a:pt x="317" y="2607"/>
                  </a:lnTo>
                  <a:lnTo>
                    <a:pt x="320" y="2607"/>
                  </a:lnTo>
                  <a:lnTo>
                    <a:pt x="321" y="2607"/>
                  </a:lnTo>
                  <a:lnTo>
                    <a:pt x="322" y="2607"/>
                  </a:lnTo>
                  <a:lnTo>
                    <a:pt x="323" y="2607"/>
                  </a:lnTo>
                  <a:lnTo>
                    <a:pt x="324" y="2606"/>
                  </a:lnTo>
                  <a:lnTo>
                    <a:pt x="326" y="2606"/>
                  </a:lnTo>
                  <a:lnTo>
                    <a:pt x="329" y="2604"/>
                  </a:lnTo>
                  <a:lnTo>
                    <a:pt x="333" y="2601"/>
                  </a:lnTo>
                  <a:lnTo>
                    <a:pt x="338" y="2597"/>
                  </a:lnTo>
                  <a:lnTo>
                    <a:pt x="342" y="2595"/>
                  </a:lnTo>
                  <a:lnTo>
                    <a:pt x="345" y="2597"/>
                  </a:lnTo>
                  <a:lnTo>
                    <a:pt x="347" y="2600"/>
                  </a:lnTo>
                  <a:lnTo>
                    <a:pt x="348" y="2604"/>
                  </a:lnTo>
                  <a:lnTo>
                    <a:pt x="349" y="2606"/>
                  </a:lnTo>
                  <a:lnTo>
                    <a:pt x="351" y="2609"/>
                  </a:lnTo>
                  <a:lnTo>
                    <a:pt x="352" y="2610"/>
                  </a:lnTo>
                  <a:lnTo>
                    <a:pt x="353" y="2613"/>
                  </a:lnTo>
                  <a:lnTo>
                    <a:pt x="354" y="2616"/>
                  </a:lnTo>
                  <a:lnTo>
                    <a:pt x="357" y="2619"/>
                  </a:lnTo>
                  <a:lnTo>
                    <a:pt x="359" y="2623"/>
                  </a:lnTo>
                  <a:lnTo>
                    <a:pt x="365" y="2629"/>
                  </a:lnTo>
                  <a:lnTo>
                    <a:pt x="371" y="2634"/>
                  </a:lnTo>
                  <a:lnTo>
                    <a:pt x="378" y="2637"/>
                  </a:lnTo>
                  <a:lnTo>
                    <a:pt x="383" y="2638"/>
                  </a:lnTo>
                  <a:lnTo>
                    <a:pt x="387" y="2638"/>
                  </a:lnTo>
                  <a:lnTo>
                    <a:pt x="390" y="2637"/>
                  </a:lnTo>
                  <a:lnTo>
                    <a:pt x="395" y="2635"/>
                  </a:lnTo>
                  <a:lnTo>
                    <a:pt x="397" y="2631"/>
                  </a:lnTo>
                  <a:lnTo>
                    <a:pt x="399" y="2626"/>
                  </a:lnTo>
                  <a:lnTo>
                    <a:pt x="401" y="2620"/>
                  </a:lnTo>
                  <a:lnTo>
                    <a:pt x="403" y="2611"/>
                  </a:lnTo>
                  <a:lnTo>
                    <a:pt x="403" y="2601"/>
                  </a:lnTo>
                  <a:lnTo>
                    <a:pt x="403" y="2593"/>
                  </a:lnTo>
                  <a:lnTo>
                    <a:pt x="402" y="2587"/>
                  </a:lnTo>
                  <a:lnTo>
                    <a:pt x="401" y="2582"/>
                  </a:lnTo>
                  <a:lnTo>
                    <a:pt x="399" y="2579"/>
                  </a:lnTo>
                  <a:lnTo>
                    <a:pt x="398" y="2575"/>
                  </a:lnTo>
                  <a:lnTo>
                    <a:pt x="396" y="2572"/>
                  </a:lnTo>
                  <a:lnTo>
                    <a:pt x="386" y="2565"/>
                  </a:lnTo>
                  <a:lnTo>
                    <a:pt x="378" y="2557"/>
                  </a:lnTo>
                  <a:lnTo>
                    <a:pt x="372" y="2550"/>
                  </a:lnTo>
                  <a:lnTo>
                    <a:pt x="367" y="2543"/>
                  </a:lnTo>
                  <a:lnTo>
                    <a:pt x="366" y="2540"/>
                  </a:lnTo>
                  <a:lnTo>
                    <a:pt x="365" y="2536"/>
                  </a:lnTo>
                  <a:lnTo>
                    <a:pt x="364" y="2532"/>
                  </a:lnTo>
                  <a:lnTo>
                    <a:pt x="364" y="2529"/>
                  </a:lnTo>
                  <a:lnTo>
                    <a:pt x="365" y="2522"/>
                  </a:lnTo>
                  <a:lnTo>
                    <a:pt x="366" y="2516"/>
                  </a:lnTo>
                  <a:lnTo>
                    <a:pt x="370" y="2509"/>
                  </a:lnTo>
                  <a:lnTo>
                    <a:pt x="373" y="2503"/>
                  </a:lnTo>
                  <a:lnTo>
                    <a:pt x="377" y="2497"/>
                  </a:lnTo>
                  <a:lnTo>
                    <a:pt x="379" y="2491"/>
                  </a:lnTo>
                  <a:lnTo>
                    <a:pt x="379" y="2489"/>
                  </a:lnTo>
                  <a:lnTo>
                    <a:pt x="377" y="2487"/>
                  </a:lnTo>
                  <a:lnTo>
                    <a:pt x="373" y="2486"/>
                  </a:lnTo>
                  <a:lnTo>
                    <a:pt x="370" y="2486"/>
                  </a:lnTo>
                  <a:lnTo>
                    <a:pt x="365" y="2485"/>
                  </a:lnTo>
                  <a:lnTo>
                    <a:pt x="361" y="2485"/>
                  </a:lnTo>
                  <a:lnTo>
                    <a:pt x="357" y="2481"/>
                  </a:lnTo>
                  <a:lnTo>
                    <a:pt x="352" y="2477"/>
                  </a:lnTo>
                  <a:lnTo>
                    <a:pt x="352" y="2471"/>
                  </a:lnTo>
                  <a:lnTo>
                    <a:pt x="354" y="2462"/>
                  </a:lnTo>
                  <a:lnTo>
                    <a:pt x="362" y="2449"/>
                  </a:lnTo>
                  <a:lnTo>
                    <a:pt x="368" y="2440"/>
                  </a:lnTo>
                  <a:lnTo>
                    <a:pt x="371" y="2434"/>
                  </a:lnTo>
                  <a:lnTo>
                    <a:pt x="372" y="2428"/>
                  </a:lnTo>
                  <a:lnTo>
                    <a:pt x="372" y="2421"/>
                  </a:lnTo>
                  <a:lnTo>
                    <a:pt x="373" y="2415"/>
                  </a:lnTo>
                  <a:lnTo>
                    <a:pt x="377" y="2410"/>
                  </a:lnTo>
                  <a:lnTo>
                    <a:pt x="380" y="2405"/>
                  </a:lnTo>
                  <a:lnTo>
                    <a:pt x="389" y="2397"/>
                  </a:lnTo>
                  <a:lnTo>
                    <a:pt x="398" y="2385"/>
                  </a:lnTo>
                  <a:lnTo>
                    <a:pt x="403" y="2379"/>
                  </a:lnTo>
                  <a:lnTo>
                    <a:pt x="408" y="2371"/>
                  </a:lnTo>
                  <a:lnTo>
                    <a:pt x="411" y="2363"/>
                  </a:lnTo>
                  <a:lnTo>
                    <a:pt x="414" y="2353"/>
                  </a:lnTo>
                  <a:lnTo>
                    <a:pt x="415" y="2348"/>
                  </a:lnTo>
                  <a:lnTo>
                    <a:pt x="415" y="2342"/>
                  </a:lnTo>
                  <a:lnTo>
                    <a:pt x="415" y="2338"/>
                  </a:lnTo>
                  <a:lnTo>
                    <a:pt x="414" y="2333"/>
                  </a:lnTo>
                  <a:lnTo>
                    <a:pt x="409" y="2328"/>
                  </a:lnTo>
                  <a:lnTo>
                    <a:pt x="402" y="2322"/>
                  </a:lnTo>
                  <a:lnTo>
                    <a:pt x="395" y="2317"/>
                  </a:lnTo>
                  <a:lnTo>
                    <a:pt x="393" y="2315"/>
                  </a:lnTo>
                  <a:lnTo>
                    <a:pt x="397" y="2313"/>
                  </a:lnTo>
                  <a:lnTo>
                    <a:pt x="404" y="2311"/>
                  </a:lnTo>
                  <a:lnTo>
                    <a:pt x="412" y="2310"/>
                  </a:lnTo>
                  <a:lnTo>
                    <a:pt x="421" y="2310"/>
                  </a:lnTo>
                  <a:lnTo>
                    <a:pt x="430" y="2308"/>
                  </a:lnTo>
                  <a:lnTo>
                    <a:pt x="436" y="2305"/>
                  </a:lnTo>
                  <a:lnTo>
                    <a:pt x="441" y="2300"/>
                  </a:lnTo>
                  <a:lnTo>
                    <a:pt x="446" y="2292"/>
                  </a:lnTo>
                  <a:lnTo>
                    <a:pt x="448" y="2288"/>
                  </a:lnTo>
                  <a:lnTo>
                    <a:pt x="450" y="2284"/>
                  </a:lnTo>
                  <a:lnTo>
                    <a:pt x="453" y="2279"/>
                  </a:lnTo>
                  <a:lnTo>
                    <a:pt x="454" y="2273"/>
                  </a:lnTo>
                  <a:lnTo>
                    <a:pt x="454" y="2271"/>
                  </a:lnTo>
                  <a:lnTo>
                    <a:pt x="453" y="2269"/>
                  </a:lnTo>
                  <a:lnTo>
                    <a:pt x="450" y="2266"/>
                  </a:lnTo>
                  <a:lnTo>
                    <a:pt x="447" y="2264"/>
                  </a:lnTo>
                  <a:lnTo>
                    <a:pt x="439" y="2259"/>
                  </a:lnTo>
                  <a:lnTo>
                    <a:pt x="430" y="2253"/>
                  </a:lnTo>
                  <a:lnTo>
                    <a:pt x="423" y="2247"/>
                  </a:lnTo>
                  <a:lnTo>
                    <a:pt x="417" y="2241"/>
                  </a:lnTo>
                  <a:lnTo>
                    <a:pt x="406" y="2226"/>
                  </a:lnTo>
                  <a:lnTo>
                    <a:pt x="397" y="2213"/>
                  </a:lnTo>
                  <a:lnTo>
                    <a:pt x="393" y="2210"/>
                  </a:lnTo>
                  <a:lnTo>
                    <a:pt x="389" y="2208"/>
                  </a:lnTo>
                  <a:lnTo>
                    <a:pt x="382" y="2206"/>
                  </a:lnTo>
                  <a:lnTo>
                    <a:pt x="373" y="2203"/>
                  </a:lnTo>
                  <a:lnTo>
                    <a:pt x="361" y="2201"/>
                  </a:lnTo>
                  <a:lnTo>
                    <a:pt x="349" y="2198"/>
                  </a:lnTo>
                  <a:lnTo>
                    <a:pt x="343" y="2195"/>
                  </a:lnTo>
                  <a:lnTo>
                    <a:pt x="338" y="2191"/>
                  </a:lnTo>
                  <a:lnTo>
                    <a:pt x="335" y="2185"/>
                  </a:lnTo>
                  <a:lnTo>
                    <a:pt x="334" y="2179"/>
                  </a:lnTo>
                  <a:lnTo>
                    <a:pt x="334" y="2178"/>
                  </a:lnTo>
                  <a:lnTo>
                    <a:pt x="334" y="2176"/>
                  </a:lnTo>
                  <a:lnTo>
                    <a:pt x="336" y="2166"/>
                  </a:lnTo>
                  <a:lnTo>
                    <a:pt x="341" y="2158"/>
                  </a:lnTo>
                  <a:lnTo>
                    <a:pt x="343" y="2155"/>
                  </a:lnTo>
                  <a:lnTo>
                    <a:pt x="347" y="2152"/>
                  </a:lnTo>
                  <a:lnTo>
                    <a:pt x="352" y="2147"/>
                  </a:lnTo>
                  <a:lnTo>
                    <a:pt x="357" y="2144"/>
                  </a:lnTo>
                  <a:lnTo>
                    <a:pt x="361" y="2139"/>
                  </a:lnTo>
                  <a:lnTo>
                    <a:pt x="366" y="2135"/>
                  </a:lnTo>
                  <a:lnTo>
                    <a:pt x="377" y="2126"/>
                  </a:lnTo>
                  <a:lnTo>
                    <a:pt x="386" y="2116"/>
                  </a:lnTo>
                  <a:lnTo>
                    <a:pt x="393" y="2109"/>
                  </a:lnTo>
                  <a:lnTo>
                    <a:pt x="399" y="2103"/>
                  </a:lnTo>
                  <a:lnTo>
                    <a:pt x="403" y="2099"/>
                  </a:lnTo>
                  <a:lnTo>
                    <a:pt x="405" y="2093"/>
                  </a:lnTo>
                  <a:lnTo>
                    <a:pt x="406" y="2086"/>
                  </a:lnTo>
                  <a:lnTo>
                    <a:pt x="406" y="2075"/>
                  </a:lnTo>
                  <a:lnTo>
                    <a:pt x="405" y="2059"/>
                  </a:lnTo>
                  <a:lnTo>
                    <a:pt x="403" y="2042"/>
                  </a:lnTo>
                  <a:lnTo>
                    <a:pt x="402" y="2033"/>
                  </a:lnTo>
                  <a:lnTo>
                    <a:pt x="401" y="2024"/>
                  </a:lnTo>
                  <a:lnTo>
                    <a:pt x="401" y="2018"/>
                  </a:lnTo>
                  <a:lnTo>
                    <a:pt x="401" y="2013"/>
                  </a:lnTo>
                  <a:lnTo>
                    <a:pt x="401" y="2009"/>
                  </a:lnTo>
                  <a:lnTo>
                    <a:pt x="401" y="2007"/>
                  </a:lnTo>
                  <a:lnTo>
                    <a:pt x="401" y="2001"/>
                  </a:lnTo>
                  <a:lnTo>
                    <a:pt x="401" y="1994"/>
                  </a:lnTo>
                  <a:lnTo>
                    <a:pt x="401" y="1992"/>
                  </a:lnTo>
                  <a:lnTo>
                    <a:pt x="401" y="1990"/>
                  </a:lnTo>
                  <a:lnTo>
                    <a:pt x="402" y="1986"/>
                  </a:lnTo>
                  <a:lnTo>
                    <a:pt x="402" y="1981"/>
                  </a:lnTo>
                  <a:lnTo>
                    <a:pt x="403" y="1975"/>
                  </a:lnTo>
                  <a:lnTo>
                    <a:pt x="405" y="1970"/>
                  </a:lnTo>
                  <a:lnTo>
                    <a:pt x="408" y="1966"/>
                  </a:lnTo>
                  <a:lnTo>
                    <a:pt x="410" y="1962"/>
                  </a:lnTo>
                  <a:lnTo>
                    <a:pt x="418" y="1958"/>
                  </a:lnTo>
                  <a:lnTo>
                    <a:pt x="429" y="1955"/>
                  </a:lnTo>
                  <a:lnTo>
                    <a:pt x="440" y="1952"/>
                  </a:lnTo>
                  <a:lnTo>
                    <a:pt x="453" y="1950"/>
                  </a:lnTo>
                  <a:lnTo>
                    <a:pt x="462" y="1949"/>
                  </a:lnTo>
                  <a:lnTo>
                    <a:pt x="472" y="1949"/>
                  </a:lnTo>
                  <a:lnTo>
                    <a:pt x="481" y="1949"/>
                  </a:lnTo>
                  <a:lnTo>
                    <a:pt x="491" y="1949"/>
                  </a:lnTo>
                  <a:lnTo>
                    <a:pt x="502" y="1950"/>
                  </a:lnTo>
                  <a:lnTo>
                    <a:pt x="511" y="1951"/>
                  </a:lnTo>
                  <a:lnTo>
                    <a:pt x="521" y="1954"/>
                  </a:lnTo>
                  <a:lnTo>
                    <a:pt x="529" y="1956"/>
                  </a:lnTo>
                  <a:lnTo>
                    <a:pt x="541" y="1961"/>
                  </a:lnTo>
                  <a:lnTo>
                    <a:pt x="552" y="1966"/>
                  </a:lnTo>
                  <a:lnTo>
                    <a:pt x="561" y="1971"/>
                  </a:lnTo>
                  <a:lnTo>
                    <a:pt x="571" y="1979"/>
                  </a:lnTo>
                  <a:lnTo>
                    <a:pt x="582" y="1989"/>
                  </a:lnTo>
                  <a:lnTo>
                    <a:pt x="592" y="1999"/>
                  </a:lnTo>
                  <a:lnTo>
                    <a:pt x="604" y="2015"/>
                  </a:lnTo>
                  <a:lnTo>
                    <a:pt x="612" y="2027"/>
                  </a:lnTo>
                  <a:lnTo>
                    <a:pt x="618" y="2037"/>
                  </a:lnTo>
                  <a:lnTo>
                    <a:pt x="624" y="2045"/>
                  </a:lnTo>
                  <a:lnTo>
                    <a:pt x="628" y="2049"/>
                  </a:lnTo>
                  <a:lnTo>
                    <a:pt x="630" y="2050"/>
                  </a:lnTo>
                  <a:lnTo>
                    <a:pt x="634" y="2051"/>
                  </a:lnTo>
                  <a:lnTo>
                    <a:pt x="636" y="2050"/>
                  </a:lnTo>
                  <a:lnTo>
                    <a:pt x="643" y="2046"/>
                  </a:lnTo>
                  <a:lnTo>
                    <a:pt x="653" y="2039"/>
                  </a:lnTo>
                  <a:lnTo>
                    <a:pt x="657" y="2036"/>
                  </a:lnTo>
                  <a:lnTo>
                    <a:pt x="663" y="2032"/>
                  </a:lnTo>
                  <a:lnTo>
                    <a:pt x="670" y="2031"/>
                  </a:lnTo>
                  <a:lnTo>
                    <a:pt x="678" y="2030"/>
                  </a:lnTo>
                  <a:lnTo>
                    <a:pt x="685" y="2030"/>
                  </a:lnTo>
                  <a:lnTo>
                    <a:pt x="693" y="2031"/>
                  </a:lnTo>
                  <a:lnTo>
                    <a:pt x="700" y="2033"/>
                  </a:lnTo>
                  <a:lnTo>
                    <a:pt x="708" y="2036"/>
                  </a:lnTo>
                  <a:lnTo>
                    <a:pt x="716" y="2038"/>
                  </a:lnTo>
                  <a:lnTo>
                    <a:pt x="723" y="2039"/>
                  </a:lnTo>
                  <a:lnTo>
                    <a:pt x="729" y="2040"/>
                  </a:lnTo>
                  <a:lnTo>
                    <a:pt x="735" y="2039"/>
                  </a:lnTo>
                  <a:lnTo>
                    <a:pt x="744" y="2036"/>
                  </a:lnTo>
                  <a:lnTo>
                    <a:pt x="752" y="2031"/>
                  </a:lnTo>
                  <a:lnTo>
                    <a:pt x="757" y="2029"/>
                  </a:lnTo>
                  <a:lnTo>
                    <a:pt x="761" y="2026"/>
                  </a:lnTo>
                  <a:lnTo>
                    <a:pt x="765" y="2025"/>
                  </a:lnTo>
                  <a:lnTo>
                    <a:pt x="770" y="2025"/>
                  </a:lnTo>
                  <a:lnTo>
                    <a:pt x="780" y="2025"/>
                  </a:lnTo>
                  <a:lnTo>
                    <a:pt x="792" y="2026"/>
                  </a:lnTo>
                  <a:lnTo>
                    <a:pt x="806" y="2029"/>
                  </a:lnTo>
                  <a:lnTo>
                    <a:pt x="821" y="2029"/>
                  </a:lnTo>
                  <a:lnTo>
                    <a:pt x="830" y="2027"/>
                  </a:lnTo>
                  <a:lnTo>
                    <a:pt x="837" y="2026"/>
                  </a:lnTo>
                  <a:lnTo>
                    <a:pt x="843" y="2023"/>
                  </a:lnTo>
                  <a:lnTo>
                    <a:pt x="848" y="2019"/>
                  </a:lnTo>
                  <a:lnTo>
                    <a:pt x="851" y="2014"/>
                  </a:lnTo>
                  <a:lnTo>
                    <a:pt x="853" y="2009"/>
                  </a:lnTo>
                  <a:lnTo>
                    <a:pt x="853" y="2004"/>
                  </a:lnTo>
                  <a:lnTo>
                    <a:pt x="852" y="1999"/>
                  </a:lnTo>
                  <a:lnTo>
                    <a:pt x="851" y="1993"/>
                  </a:lnTo>
                  <a:lnTo>
                    <a:pt x="848" y="1988"/>
                  </a:lnTo>
                  <a:lnTo>
                    <a:pt x="844" y="1983"/>
                  </a:lnTo>
                  <a:lnTo>
                    <a:pt x="839" y="1980"/>
                  </a:lnTo>
                  <a:lnTo>
                    <a:pt x="831" y="1971"/>
                  </a:lnTo>
                  <a:lnTo>
                    <a:pt x="823" y="1962"/>
                  </a:lnTo>
                  <a:lnTo>
                    <a:pt x="819" y="1957"/>
                  </a:lnTo>
                  <a:lnTo>
                    <a:pt x="817" y="1951"/>
                  </a:lnTo>
                  <a:lnTo>
                    <a:pt x="815" y="1945"/>
                  </a:lnTo>
                  <a:lnTo>
                    <a:pt x="814" y="1938"/>
                  </a:lnTo>
                  <a:lnTo>
                    <a:pt x="814" y="1925"/>
                  </a:lnTo>
                  <a:lnTo>
                    <a:pt x="813" y="1918"/>
                  </a:lnTo>
                  <a:lnTo>
                    <a:pt x="812" y="1916"/>
                  </a:lnTo>
                  <a:lnTo>
                    <a:pt x="811" y="1914"/>
                  </a:lnTo>
                  <a:lnTo>
                    <a:pt x="807" y="1913"/>
                  </a:lnTo>
                  <a:lnTo>
                    <a:pt x="804" y="1912"/>
                  </a:lnTo>
                  <a:lnTo>
                    <a:pt x="800" y="1911"/>
                  </a:lnTo>
                  <a:lnTo>
                    <a:pt x="798" y="1908"/>
                  </a:lnTo>
                  <a:lnTo>
                    <a:pt x="796" y="1906"/>
                  </a:lnTo>
                  <a:lnTo>
                    <a:pt x="795" y="1904"/>
                  </a:lnTo>
                  <a:lnTo>
                    <a:pt x="796" y="1901"/>
                  </a:lnTo>
                  <a:lnTo>
                    <a:pt x="798" y="1899"/>
                  </a:lnTo>
                  <a:lnTo>
                    <a:pt x="801" y="1895"/>
                  </a:lnTo>
                  <a:lnTo>
                    <a:pt x="806" y="1893"/>
                  </a:lnTo>
                  <a:lnTo>
                    <a:pt x="811" y="1889"/>
                  </a:lnTo>
                  <a:lnTo>
                    <a:pt x="817" y="1885"/>
                  </a:lnTo>
                  <a:lnTo>
                    <a:pt x="820" y="1880"/>
                  </a:lnTo>
                  <a:lnTo>
                    <a:pt x="824" y="1874"/>
                  </a:lnTo>
                  <a:lnTo>
                    <a:pt x="830" y="1864"/>
                  </a:lnTo>
                  <a:lnTo>
                    <a:pt x="833" y="1861"/>
                  </a:lnTo>
                  <a:lnTo>
                    <a:pt x="838" y="1866"/>
                  </a:lnTo>
                  <a:lnTo>
                    <a:pt x="848" y="1874"/>
                  </a:lnTo>
                  <a:lnTo>
                    <a:pt x="855" y="1878"/>
                  </a:lnTo>
                  <a:lnTo>
                    <a:pt x="865" y="1882"/>
                  </a:lnTo>
                  <a:lnTo>
                    <a:pt x="876" y="1886"/>
                  </a:lnTo>
                  <a:lnTo>
                    <a:pt x="883" y="1887"/>
                  </a:lnTo>
                  <a:lnTo>
                    <a:pt x="887" y="1889"/>
                  </a:lnTo>
                  <a:lnTo>
                    <a:pt x="889" y="1892"/>
                  </a:lnTo>
                  <a:lnTo>
                    <a:pt x="890" y="1894"/>
                  </a:lnTo>
                  <a:lnTo>
                    <a:pt x="890" y="1898"/>
                  </a:lnTo>
                  <a:lnTo>
                    <a:pt x="891" y="1901"/>
                  </a:lnTo>
                  <a:lnTo>
                    <a:pt x="893" y="1905"/>
                  </a:lnTo>
                  <a:lnTo>
                    <a:pt x="894" y="1906"/>
                  </a:lnTo>
                  <a:lnTo>
                    <a:pt x="895" y="1906"/>
                  </a:lnTo>
                  <a:lnTo>
                    <a:pt x="897" y="1906"/>
                  </a:lnTo>
                  <a:lnTo>
                    <a:pt x="900" y="1904"/>
                  </a:lnTo>
                  <a:lnTo>
                    <a:pt x="908" y="1899"/>
                  </a:lnTo>
                  <a:lnTo>
                    <a:pt x="914" y="1894"/>
                  </a:lnTo>
                  <a:lnTo>
                    <a:pt x="915" y="1894"/>
                  </a:lnTo>
                  <a:lnTo>
                    <a:pt x="916" y="1893"/>
                  </a:lnTo>
                  <a:lnTo>
                    <a:pt x="930" y="1885"/>
                  </a:lnTo>
                  <a:lnTo>
                    <a:pt x="943" y="1878"/>
                  </a:lnTo>
                  <a:lnTo>
                    <a:pt x="957" y="1872"/>
                  </a:lnTo>
                  <a:lnTo>
                    <a:pt x="970" y="1868"/>
                  </a:lnTo>
                  <a:lnTo>
                    <a:pt x="976" y="1868"/>
                  </a:lnTo>
                  <a:lnTo>
                    <a:pt x="982" y="1868"/>
                  </a:lnTo>
                  <a:lnTo>
                    <a:pt x="987" y="1870"/>
                  </a:lnTo>
                  <a:lnTo>
                    <a:pt x="991" y="1874"/>
                  </a:lnTo>
                  <a:lnTo>
                    <a:pt x="996" y="1878"/>
                  </a:lnTo>
                  <a:lnTo>
                    <a:pt x="1002" y="1880"/>
                  </a:lnTo>
                  <a:lnTo>
                    <a:pt x="1009" y="1882"/>
                  </a:lnTo>
                  <a:lnTo>
                    <a:pt x="1017" y="1884"/>
                  </a:lnTo>
                  <a:lnTo>
                    <a:pt x="1026" y="1885"/>
                  </a:lnTo>
                  <a:lnTo>
                    <a:pt x="1035" y="1885"/>
                  </a:lnTo>
                  <a:lnTo>
                    <a:pt x="1046" y="1885"/>
                  </a:lnTo>
                  <a:lnTo>
                    <a:pt x="1056" y="1884"/>
                  </a:lnTo>
                  <a:lnTo>
                    <a:pt x="1067" y="1881"/>
                  </a:lnTo>
                  <a:lnTo>
                    <a:pt x="1078" y="1878"/>
                  </a:lnTo>
                  <a:lnTo>
                    <a:pt x="1089" y="1873"/>
                  </a:lnTo>
                  <a:lnTo>
                    <a:pt x="1100" y="1866"/>
                  </a:lnTo>
                  <a:lnTo>
                    <a:pt x="1109" y="1859"/>
                  </a:lnTo>
                  <a:lnTo>
                    <a:pt x="1116" y="1851"/>
                  </a:lnTo>
                  <a:lnTo>
                    <a:pt x="1122" y="1844"/>
                  </a:lnTo>
                  <a:lnTo>
                    <a:pt x="1126" y="1837"/>
                  </a:lnTo>
                  <a:lnTo>
                    <a:pt x="1127" y="1824"/>
                  </a:lnTo>
                  <a:lnTo>
                    <a:pt x="1127" y="1811"/>
                  </a:lnTo>
                  <a:lnTo>
                    <a:pt x="1127" y="1796"/>
                  </a:lnTo>
                  <a:lnTo>
                    <a:pt x="1126" y="1778"/>
                  </a:lnTo>
                  <a:lnTo>
                    <a:pt x="1124" y="1769"/>
                  </a:lnTo>
                  <a:lnTo>
                    <a:pt x="1123" y="1762"/>
                  </a:lnTo>
                  <a:lnTo>
                    <a:pt x="1122" y="1756"/>
                  </a:lnTo>
                  <a:lnTo>
                    <a:pt x="1121" y="1752"/>
                  </a:lnTo>
                  <a:lnTo>
                    <a:pt x="1116" y="1747"/>
                  </a:lnTo>
                  <a:lnTo>
                    <a:pt x="1113" y="1743"/>
                  </a:lnTo>
                  <a:lnTo>
                    <a:pt x="1110" y="1741"/>
                  </a:lnTo>
                  <a:lnTo>
                    <a:pt x="1109" y="1737"/>
                  </a:lnTo>
                  <a:lnTo>
                    <a:pt x="1107" y="1731"/>
                  </a:lnTo>
                  <a:lnTo>
                    <a:pt x="1105" y="1725"/>
                  </a:lnTo>
                  <a:lnTo>
                    <a:pt x="1102" y="1710"/>
                  </a:lnTo>
                  <a:lnTo>
                    <a:pt x="1100" y="1695"/>
                  </a:lnTo>
                  <a:lnTo>
                    <a:pt x="1098" y="1674"/>
                  </a:lnTo>
                  <a:lnTo>
                    <a:pt x="1097" y="1652"/>
                  </a:lnTo>
                  <a:lnTo>
                    <a:pt x="1097" y="1641"/>
                  </a:lnTo>
                  <a:lnTo>
                    <a:pt x="1097" y="1630"/>
                  </a:lnTo>
                  <a:lnTo>
                    <a:pt x="1100" y="1622"/>
                  </a:lnTo>
                  <a:lnTo>
                    <a:pt x="1102" y="1615"/>
                  </a:lnTo>
                  <a:lnTo>
                    <a:pt x="1115" y="1602"/>
                  </a:lnTo>
                  <a:lnTo>
                    <a:pt x="1133" y="1585"/>
                  </a:lnTo>
                  <a:lnTo>
                    <a:pt x="1142" y="1577"/>
                  </a:lnTo>
                  <a:lnTo>
                    <a:pt x="1151" y="1567"/>
                  </a:lnTo>
                  <a:lnTo>
                    <a:pt x="1154" y="1563"/>
                  </a:lnTo>
                  <a:lnTo>
                    <a:pt x="1157" y="1558"/>
                  </a:lnTo>
                  <a:lnTo>
                    <a:pt x="1159" y="1554"/>
                  </a:lnTo>
                  <a:lnTo>
                    <a:pt x="1160" y="1550"/>
                  </a:lnTo>
                  <a:lnTo>
                    <a:pt x="1161" y="1540"/>
                  </a:lnTo>
                  <a:lnTo>
                    <a:pt x="1161" y="1529"/>
                  </a:lnTo>
                  <a:lnTo>
                    <a:pt x="1161" y="1519"/>
                  </a:lnTo>
                  <a:lnTo>
                    <a:pt x="1161" y="1508"/>
                  </a:lnTo>
                  <a:lnTo>
                    <a:pt x="1159" y="1498"/>
                  </a:lnTo>
                  <a:lnTo>
                    <a:pt x="1158" y="1488"/>
                  </a:lnTo>
                  <a:lnTo>
                    <a:pt x="1154" y="1479"/>
                  </a:lnTo>
                  <a:lnTo>
                    <a:pt x="1151" y="1472"/>
                  </a:lnTo>
                  <a:lnTo>
                    <a:pt x="1148" y="1466"/>
                  </a:lnTo>
                  <a:lnTo>
                    <a:pt x="1147" y="1460"/>
                  </a:lnTo>
                  <a:lnTo>
                    <a:pt x="1146" y="1456"/>
                  </a:lnTo>
                  <a:lnTo>
                    <a:pt x="1147" y="1451"/>
                  </a:lnTo>
                  <a:lnTo>
                    <a:pt x="1151" y="1443"/>
                  </a:lnTo>
                  <a:lnTo>
                    <a:pt x="1157" y="1435"/>
                  </a:lnTo>
                  <a:lnTo>
                    <a:pt x="1159" y="1432"/>
                  </a:lnTo>
                  <a:lnTo>
                    <a:pt x="1163" y="1427"/>
                  </a:lnTo>
                  <a:lnTo>
                    <a:pt x="1164" y="1422"/>
                  </a:lnTo>
                  <a:lnTo>
                    <a:pt x="1165" y="1416"/>
                  </a:lnTo>
                  <a:lnTo>
                    <a:pt x="1165" y="1412"/>
                  </a:lnTo>
                  <a:lnTo>
                    <a:pt x="1164" y="1406"/>
                  </a:lnTo>
                  <a:lnTo>
                    <a:pt x="1161" y="1400"/>
                  </a:lnTo>
                  <a:lnTo>
                    <a:pt x="1157" y="1395"/>
                  </a:lnTo>
                  <a:lnTo>
                    <a:pt x="1144" y="1384"/>
                  </a:lnTo>
                  <a:lnTo>
                    <a:pt x="1127" y="1374"/>
                  </a:lnTo>
                  <a:lnTo>
                    <a:pt x="1119" y="1369"/>
                  </a:lnTo>
                  <a:lnTo>
                    <a:pt x="1111" y="1364"/>
                  </a:lnTo>
                  <a:lnTo>
                    <a:pt x="1105" y="1362"/>
                  </a:lnTo>
                  <a:lnTo>
                    <a:pt x="1100" y="1362"/>
                  </a:lnTo>
                  <a:lnTo>
                    <a:pt x="1084" y="1363"/>
                  </a:lnTo>
                  <a:lnTo>
                    <a:pt x="1070" y="1363"/>
                  </a:lnTo>
                  <a:lnTo>
                    <a:pt x="1066" y="1362"/>
                  </a:lnTo>
                  <a:lnTo>
                    <a:pt x="1064" y="1359"/>
                  </a:lnTo>
                  <a:lnTo>
                    <a:pt x="1059" y="1352"/>
                  </a:lnTo>
                  <a:lnTo>
                    <a:pt x="1054" y="1342"/>
                  </a:lnTo>
                  <a:lnTo>
                    <a:pt x="1051" y="1337"/>
                  </a:lnTo>
                  <a:lnTo>
                    <a:pt x="1046" y="1332"/>
                  </a:lnTo>
                  <a:lnTo>
                    <a:pt x="1041" y="1327"/>
                  </a:lnTo>
                  <a:lnTo>
                    <a:pt x="1034" y="1324"/>
                  </a:lnTo>
                  <a:lnTo>
                    <a:pt x="1021" y="1318"/>
                  </a:lnTo>
                  <a:lnTo>
                    <a:pt x="1012" y="1314"/>
                  </a:lnTo>
                  <a:lnTo>
                    <a:pt x="1006" y="1311"/>
                  </a:lnTo>
                  <a:lnTo>
                    <a:pt x="1001" y="1306"/>
                  </a:lnTo>
                  <a:lnTo>
                    <a:pt x="998" y="1303"/>
                  </a:lnTo>
                  <a:lnTo>
                    <a:pt x="997" y="1302"/>
                  </a:lnTo>
                  <a:lnTo>
                    <a:pt x="995" y="1302"/>
                  </a:lnTo>
                  <a:lnTo>
                    <a:pt x="993" y="1302"/>
                  </a:lnTo>
                  <a:lnTo>
                    <a:pt x="989" y="1305"/>
                  </a:lnTo>
                  <a:lnTo>
                    <a:pt x="985" y="1311"/>
                  </a:lnTo>
                  <a:lnTo>
                    <a:pt x="984" y="1313"/>
                  </a:lnTo>
                  <a:lnTo>
                    <a:pt x="982" y="1314"/>
                  </a:lnTo>
                  <a:lnTo>
                    <a:pt x="978" y="1315"/>
                  </a:lnTo>
                  <a:lnTo>
                    <a:pt x="975" y="1317"/>
                  </a:lnTo>
                  <a:lnTo>
                    <a:pt x="971" y="1317"/>
                  </a:lnTo>
                  <a:lnTo>
                    <a:pt x="966" y="1315"/>
                  </a:lnTo>
                  <a:lnTo>
                    <a:pt x="962" y="1313"/>
                  </a:lnTo>
                  <a:lnTo>
                    <a:pt x="957" y="1309"/>
                  </a:lnTo>
                  <a:lnTo>
                    <a:pt x="949" y="1302"/>
                  </a:lnTo>
                  <a:lnTo>
                    <a:pt x="941" y="1294"/>
                  </a:lnTo>
                  <a:lnTo>
                    <a:pt x="937" y="1286"/>
                  </a:lnTo>
                  <a:lnTo>
                    <a:pt x="934" y="1275"/>
                  </a:lnTo>
                  <a:lnTo>
                    <a:pt x="933" y="1270"/>
                  </a:lnTo>
                  <a:lnTo>
                    <a:pt x="931" y="1267"/>
                  </a:lnTo>
                  <a:lnTo>
                    <a:pt x="928" y="1264"/>
                  </a:lnTo>
                  <a:lnTo>
                    <a:pt x="927" y="1263"/>
                  </a:lnTo>
                  <a:lnTo>
                    <a:pt x="921" y="1263"/>
                  </a:lnTo>
                  <a:lnTo>
                    <a:pt x="914" y="1265"/>
                  </a:lnTo>
                  <a:lnTo>
                    <a:pt x="912" y="1267"/>
                  </a:lnTo>
                  <a:lnTo>
                    <a:pt x="909" y="1267"/>
                  </a:lnTo>
                  <a:lnTo>
                    <a:pt x="907" y="1265"/>
                  </a:lnTo>
                  <a:lnTo>
                    <a:pt x="906" y="1264"/>
                  </a:lnTo>
                  <a:lnTo>
                    <a:pt x="901" y="1261"/>
                  </a:lnTo>
                  <a:lnTo>
                    <a:pt x="899" y="1256"/>
                  </a:lnTo>
                  <a:lnTo>
                    <a:pt x="897" y="1249"/>
                  </a:lnTo>
                  <a:lnTo>
                    <a:pt x="896" y="1243"/>
                  </a:lnTo>
                  <a:lnTo>
                    <a:pt x="895" y="1237"/>
                  </a:lnTo>
                  <a:lnTo>
                    <a:pt x="890" y="1231"/>
                  </a:lnTo>
                  <a:lnTo>
                    <a:pt x="883" y="1224"/>
                  </a:lnTo>
                  <a:lnTo>
                    <a:pt x="874" y="1218"/>
                  </a:lnTo>
                  <a:lnTo>
                    <a:pt x="864" y="1213"/>
                  </a:lnTo>
                  <a:lnTo>
                    <a:pt x="857" y="1208"/>
                  </a:lnTo>
                  <a:lnTo>
                    <a:pt x="848" y="1202"/>
                  </a:lnTo>
                  <a:lnTo>
                    <a:pt x="837" y="1197"/>
                  </a:lnTo>
                  <a:lnTo>
                    <a:pt x="827" y="1191"/>
                  </a:lnTo>
                  <a:lnTo>
                    <a:pt x="820" y="1188"/>
                  </a:lnTo>
                  <a:lnTo>
                    <a:pt x="817" y="1187"/>
                  </a:lnTo>
                  <a:lnTo>
                    <a:pt x="811" y="1187"/>
                  </a:lnTo>
                  <a:lnTo>
                    <a:pt x="804" y="1187"/>
                  </a:lnTo>
                  <a:lnTo>
                    <a:pt x="793" y="1189"/>
                  </a:lnTo>
                  <a:lnTo>
                    <a:pt x="785" y="1189"/>
                  </a:lnTo>
                  <a:lnTo>
                    <a:pt x="779" y="1189"/>
                  </a:lnTo>
                  <a:lnTo>
                    <a:pt x="774" y="1188"/>
                  </a:lnTo>
                  <a:lnTo>
                    <a:pt x="770" y="1186"/>
                  </a:lnTo>
                  <a:lnTo>
                    <a:pt x="767" y="1179"/>
                  </a:lnTo>
                  <a:lnTo>
                    <a:pt x="764" y="1169"/>
                  </a:lnTo>
                  <a:lnTo>
                    <a:pt x="763" y="1166"/>
                  </a:lnTo>
                  <a:lnTo>
                    <a:pt x="761" y="1163"/>
                  </a:lnTo>
                  <a:lnTo>
                    <a:pt x="758" y="1161"/>
                  </a:lnTo>
                  <a:lnTo>
                    <a:pt x="755" y="1160"/>
                  </a:lnTo>
                  <a:lnTo>
                    <a:pt x="746" y="1157"/>
                  </a:lnTo>
                  <a:lnTo>
                    <a:pt x="737" y="1155"/>
                  </a:lnTo>
                  <a:lnTo>
                    <a:pt x="717" y="1155"/>
                  </a:lnTo>
                  <a:lnTo>
                    <a:pt x="700" y="1154"/>
                  </a:lnTo>
                  <a:lnTo>
                    <a:pt x="692" y="1154"/>
                  </a:lnTo>
                  <a:lnTo>
                    <a:pt x="687" y="1151"/>
                  </a:lnTo>
                  <a:lnTo>
                    <a:pt x="686" y="1150"/>
                  </a:lnTo>
                  <a:lnTo>
                    <a:pt x="685" y="1147"/>
                  </a:lnTo>
                  <a:lnTo>
                    <a:pt x="685" y="1143"/>
                  </a:lnTo>
                  <a:lnTo>
                    <a:pt x="685" y="1137"/>
                  </a:lnTo>
                  <a:lnTo>
                    <a:pt x="683" y="1128"/>
                  </a:lnTo>
                  <a:lnTo>
                    <a:pt x="683" y="1117"/>
                  </a:lnTo>
                  <a:lnTo>
                    <a:pt x="685" y="1110"/>
                  </a:lnTo>
                  <a:lnTo>
                    <a:pt x="686" y="1103"/>
                  </a:lnTo>
                  <a:lnTo>
                    <a:pt x="687" y="1098"/>
                  </a:lnTo>
                  <a:lnTo>
                    <a:pt x="689" y="1093"/>
                  </a:lnTo>
                  <a:lnTo>
                    <a:pt x="691" y="1088"/>
                  </a:lnTo>
                  <a:lnTo>
                    <a:pt x="692" y="1085"/>
                  </a:lnTo>
                  <a:lnTo>
                    <a:pt x="692" y="1081"/>
                  </a:lnTo>
                  <a:lnTo>
                    <a:pt x="692" y="1078"/>
                  </a:lnTo>
                  <a:lnTo>
                    <a:pt x="688" y="1069"/>
                  </a:lnTo>
                  <a:lnTo>
                    <a:pt x="683" y="1063"/>
                  </a:lnTo>
                  <a:lnTo>
                    <a:pt x="680" y="1061"/>
                  </a:lnTo>
                  <a:lnTo>
                    <a:pt x="679" y="1059"/>
                  </a:lnTo>
                  <a:lnTo>
                    <a:pt x="682" y="1060"/>
                  </a:lnTo>
                  <a:lnTo>
                    <a:pt x="688" y="1061"/>
                  </a:lnTo>
                  <a:lnTo>
                    <a:pt x="692" y="1061"/>
                  </a:lnTo>
                  <a:lnTo>
                    <a:pt x="697" y="1061"/>
                  </a:lnTo>
                  <a:lnTo>
                    <a:pt x="698" y="1061"/>
                  </a:lnTo>
                  <a:lnTo>
                    <a:pt x="699" y="1060"/>
                  </a:lnTo>
                  <a:lnTo>
                    <a:pt x="700" y="1059"/>
                  </a:lnTo>
                  <a:lnTo>
                    <a:pt x="700" y="1056"/>
                  </a:lnTo>
                  <a:lnTo>
                    <a:pt x="700" y="1054"/>
                  </a:lnTo>
                  <a:lnTo>
                    <a:pt x="702" y="1053"/>
                  </a:lnTo>
                  <a:lnTo>
                    <a:pt x="704" y="1051"/>
                  </a:lnTo>
                  <a:lnTo>
                    <a:pt x="706" y="1050"/>
                  </a:lnTo>
                  <a:lnTo>
                    <a:pt x="711" y="1049"/>
                  </a:lnTo>
                  <a:lnTo>
                    <a:pt x="713" y="1047"/>
                  </a:lnTo>
                  <a:lnTo>
                    <a:pt x="716" y="1041"/>
                  </a:lnTo>
                  <a:lnTo>
                    <a:pt x="716" y="1037"/>
                  </a:lnTo>
                  <a:lnTo>
                    <a:pt x="713" y="1032"/>
                  </a:lnTo>
                  <a:lnTo>
                    <a:pt x="710" y="1029"/>
                  </a:lnTo>
                  <a:lnTo>
                    <a:pt x="701" y="1023"/>
                  </a:lnTo>
                  <a:lnTo>
                    <a:pt x="695" y="1018"/>
                  </a:lnTo>
                  <a:lnTo>
                    <a:pt x="693" y="1016"/>
                  </a:lnTo>
                  <a:lnTo>
                    <a:pt x="692" y="1012"/>
                  </a:lnTo>
                  <a:lnTo>
                    <a:pt x="694" y="1009"/>
                  </a:lnTo>
                  <a:lnTo>
                    <a:pt x="697" y="1006"/>
                  </a:lnTo>
                  <a:lnTo>
                    <a:pt x="699" y="1004"/>
                  </a:lnTo>
                  <a:lnTo>
                    <a:pt x="701" y="1002"/>
                  </a:lnTo>
                  <a:lnTo>
                    <a:pt x="701" y="999"/>
                  </a:lnTo>
                  <a:lnTo>
                    <a:pt x="701" y="998"/>
                  </a:lnTo>
                  <a:lnTo>
                    <a:pt x="699" y="993"/>
                  </a:lnTo>
                  <a:lnTo>
                    <a:pt x="694" y="986"/>
                  </a:lnTo>
                  <a:lnTo>
                    <a:pt x="692" y="984"/>
                  </a:lnTo>
                  <a:lnTo>
                    <a:pt x="691" y="980"/>
                  </a:lnTo>
                  <a:lnTo>
                    <a:pt x="691" y="975"/>
                  </a:lnTo>
                  <a:lnTo>
                    <a:pt x="691" y="969"/>
                  </a:lnTo>
                  <a:lnTo>
                    <a:pt x="691" y="952"/>
                  </a:lnTo>
                  <a:lnTo>
                    <a:pt x="691" y="934"/>
                  </a:lnTo>
                  <a:lnTo>
                    <a:pt x="692" y="923"/>
                  </a:lnTo>
                  <a:lnTo>
                    <a:pt x="695" y="914"/>
                  </a:lnTo>
                  <a:lnTo>
                    <a:pt x="700" y="904"/>
                  </a:lnTo>
                  <a:lnTo>
                    <a:pt x="706" y="897"/>
                  </a:lnTo>
                  <a:lnTo>
                    <a:pt x="712" y="890"/>
                  </a:lnTo>
                  <a:lnTo>
                    <a:pt x="717" y="883"/>
                  </a:lnTo>
                  <a:lnTo>
                    <a:pt x="718" y="880"/>
                  </a:lnTo>
                  <a:lnTo>
                    <a:pt x="719" y="877"/>
                  </a:lnTo>
                  <a:lnTo>
                    <a:pt x="718" y="873"/>
                  </a:lnTo>
                  <a:lnTo>
                    <a:pt x="714" y="871"/>
                  </a:lnTo>
                  <a:lnTo>
                    <a:pt x="708" y="866"/>
                  </a:lnTo>
                  <a:lnTo>
                    <a:pt x="705" y="861"/>
                  </a:lnTo>
                  <a:lnTo>
                    <a:pt x="705" y="858"/>
                  </a:lnTo>
                  <a:lnTo>
                    <a:pt x="705" y="855"/>
                  </a:lnTo>
                  <a:lnTo>
                    <a:pt x="706" y="853"/>
                  </a:lnTo>
                  <a:lnTo>
                    <a:pt x="708" y="849"/>
                  </a:lnTo>
                  <a:lnTo>
                    <a:pt x="716" y="842"/>
                  </a:lnTo>
                  <a:lnTo>
                    <a:pt x="726" y="832"/>
                  </a:lnTo>
                  <a:lnTo>
                    <a:pt x="736" y="823"/>
                  </a:lnTo>
                  <a:lnTo>
                    <a:pt x="744" y="817"/>
                  </a:lnTo>
                  <a:lnTo>
                    <a:pt x="750" y="815"/>
                  </a:lnTo>
                  <a:lnTo>
                    <a:pt x="755" y="811"/>
                  </a:lnTo>
                  <a:lnTo>
                    <a:pt x="758" y="807"/>
                  </a:lnTo>
                  <a:lnTo>
                    <a:pt x="761" y="801"/>
                  </a:lnTo>
                  <a:lnTo>
                    <a:pt x="763" y="797"/>
                  </a:lnTo>
                  <a:lnTo>
                    <a:pt x="765" y="794"/>
                  </a:lnTo>
                  <a:lnTo>
                    <a:pt x="769" y="791"/>
                  </a:lnTo>
                  <a:lnTo>
                    <a:pt x="773" y="788"/>
                  </a:lnTo>
                  <a:lnTo>
                    <a:pt x="783" y="783"/>
                  </a:lnTo>
                  <a:lnTo>
                    <a:pt x="796" y="779"/>
                  </a:lnTo>
                  <a:lnTo>
                    <a:pt x="808" y="776"/>
                  </a:lnTo>
                  <a:lnTo>
                    <a:pt x="817" y="771"/>
                  </a:lnTo>
                  <a:lnTo>
                    <a:pt x="821" y="766"/>
                  </a:lnTo>
                  <a:lnTo>
                    <a:pt x="825" y="759"/>
                  </a:lnTo>
                  <a:lnTo>
                    <a:pt x="826" y="754"/>
                  </a:lnTo>
                  <a:lnTo>
                    <a:pt x="826" y="751"/>
                  </a:lnTo>
                  <a:lnTo>
                    <a:pt x="825" y="746"/>
                  </a:lnTo>
                  <a:lnTo>
                    <a:pt x="824" y="742"/>
                  </a:lnTo>
                  <a:lnTo>
                    <a:pt x="824" y="740"/>
                  </a:lnTo>
                  <a:lnTo>
                    <a:pt x="825" y="740"/>
                  </a:lnTo>
                  <a:lnTo>
                    <a:pt x="826" y="739"/>
                  </a:lnTo>
                  <a:lnTo>
                    <a:pt x="830" y="740"/>
                  </a:lnTo>
                  <a:lnTo>
                    <a:pt x="834" y="741"/>
                  </a:lnTo>
                  <a:lnTo>
                    <a:pt x="840" y="744"/>
                  </a:lnTo>
                  <a:lnTo>
                    <a:pt x="855" y="746"/>
                  </a:lnTo>
                  <a:lnTo>
                    <a:pt x="875" y="750"/>
                  </a:lnTo>
                  <a:lnTo>
                    <a:pt x="886" y="753"/>
                  </a:lnTo>
                  <a:lnTo>
                    <a:pt x="896" y="756"/>
                  </a:lnTo>
                  <a:lnTo>
                    <a:pt x="907" y="759"/>
                  </a:lnTo>
                  <a:lnTo>
                    <a:pt x="915" y="764"/>
                  </a:lnTo>
                  <a:lnTo>
                    <a:pt x="922" y="769"/>
                  </a:lnTo>
                  <a:lnTo>
                    <a:pt x="927" y="772"/>
                  </a:lnTo>
                  <a:lnTo>
                    <a:pt x="932" y="777"/>
                  </a:lnTo>
                  <a:lnTo>
                    <a:pt x="934" y="782"/>
                  </a:lnTo>
                  <a:lnTo>
                    <a:pt x="939" y="794"/>
                  </a:lnTo>
                  <a:lnTo>
                    <a:pt x="943" y="810"/>
                  </a:lnTo>
                  <a:lnTo>
                    <a:pt x="946" y="826"/>
                  </a:lnTo>
                  <a:lnTo>
                    <a:pt x="950" y="839"/>
                  </a:lnTo>
                  <a:lnTo>
                    <a:pt x="953" y="842"/>
                  </a:lnTo>
                  <a:lnTo>
                    <a:pt x="957" y="847"/>
                  </a:lnTo>
                  <a:lnTo>
                    <a:pt x="962" y="849"/>
                  </a:lnTo>
                  <a:lnTo>
                    <a:pt x="966" y="852"/>
                  </a:lnTo>
                  <a:lnTo>
                    <a:pt x="974" y="854"/>
                  </a:lnTo>
                  <a:lnTo>
                    <a:pt x="979" y="854"/>
                  </a:lnTo>
                  <a:lnTo>
                    <a:pt x="987" y="854"/>
                  </a:lnTo>
                  <a:lnTo>
                    <a:pt x="994" y="853"/>
                  </a:lnTo>
                  <a:lnTo>
                    <a:pt x="1007" y="849"/>
                  </a:lnTo>
                  <a:lnTo>
                    <a:pt x="1019" y="845"/>
                  </a:lnTo>
                  <a:lnTo>
                    <a:pt x="1029" y="841"/>
                  </a:lnTo>
                  <a:lnTo>
                    <a:pt x="1044" y="839"/>
                  </a:lnTo>
                  <a:lnTo>
                    <a:pt x="1059" y="838"/>
                  </a:lnTo>
                  <a:lnTo>
                    <a:pt x="1076" y="836"/>
                  </a:lnTo>
                  <a:lnTo>
                    <a:pt x="1091" y="835"/>
                  </a:lnTo>
                  <a:lnTo>
                    <a:pt x="1105" y="833"/>
                  </a:lnTo>
                  <a:lnTo>
                    <a:pt x="1121" y="832"/>
                  </a:lnTo>
                  <a:lnTo>
                    <a:pt x="1140" y="832"/>
                  </a:lnTo>
                  <a:lnTo>
                    <a:pt x="1160" y="832"/>
                  </a:lnTo>
                  <a:lnTo>
                    <a:pt x="1176" y="832"/>
                  </a:lnTo>
                  <a:lnTo>
                    <a:pt x="1183" y="830"/>
                  </a:lnTo>
                  <a:lnTo>
                    <a:pt x="1190" y="828"/>
                  </a:lnTo>
                  <a:lnTo>
                    <a:pt x="1195" y="827"/>
                  </a:lnTo>
                  <a:lnTo>
                    <a:pt x="1201" y="823"/>
                  </a:lnTo>
                  <a:lnTo>
                    <a:pt x="1204" y="820"/>
                  </a:lnTo>
                  <a:lnTo>
                    <a:pt x="1207" y="815"/>
                  </a:lnTo>
                  <a:lnTo>
                    <a:pt x="1208" y="808"/>
                  </a:lnTo>
                  <a:lnTo>
                    <a:pt x="1208" y="801"/>
                  </a:lnTo>
                  <a:lnTo>
                    <a:pt x="1207" y="786"/>
                  </a:lnTo>
                  <a:lnTo>
                    <a:pt x="1205" y="773"/>
                  </a:lnTo>
                  <a:lnTo>
                    <a:pt x="1205" y="760"/>
                  </a:lnTo>
                  <a:lnTo>
                    <a:pt x="1204" y="744"/>
                  </a:lnTo>
                  <a:lnTo>
                    <a:pt x="1204" y="725"/>
                  </a:lnTo>
                  <a:lnTo>
                    <a:pt x="1207" y="708"/>
                  </a:lnTo>
                  <a:lnTo>
                    <a:pt x="1208" y="701"/>
                  </a:lnTo>
                  <a:lnTo>
                    <a:pt x="1211" y="695"/>
                  </a:lnTo>
                  <a:lnTo>
                    <a:pt x="1214" y="690"/>
                  </a:lnTo>
                  <a:lnTo>
                    <a:pt x="1217" y="687"/>
                  </a:lnTo>
                  <a:lnTo>
                    <a:pt x="1221" y="685"/>
                  </a:lnTo>
                  <a:lnTo>
                    <a:pt x="1224" y="684"/>
                  </a:lnTo>
                  <a:lnTo>
                    <a:pt x="1228" y="687"/>
                  </a:lnTo>
                  <a:lnTo>
                    <a:pt x="1230" y="689"/>
                  </a:lnTo>
                  <a:lnTo>
                    <a:pt x="1245" y="708"/>
                  </a:lnTo>
                  <a:lnTo>
                    <a:pt x="1258" y="723"/>
                  </a:lnTo>
                  <a:lnTo>
                    <a:pt x="1260" y="725"/>
                  </a:lnTo>
                  <a:lnTo>
                    <a:pt x="1262" y="726"/>
                  </a:lnTo>
                  <a:lnTo>
                    <a:pt x="1266" y="726"/>
                  </a:lnTo>
                  <a:lnTo>
                    <a:pt x="1268" y="725"/>
                  </a:lnTo>
                  <a:lnTo>
                    <a:pt x="1273" y="719"/>
                  </a:lnTo>
                  <a:lnTo>
                    <a:pt x="1279" y="708"/>
                  </a:lnTo>
                  <a:lnTo>
                    <a:pt x="1286" y="695"/>
                  </a:lnTo>
                  <a:lnTo>
                    <a:pt x="1291" y="679"/>
                  </a:lnTo>
                  <a:lnTo>
                    <a:pt x="1294" y="665"/>
                  </a:lnTo>
                  <a:lnTo>
                    <a:pt x="1298" y="652"/>
                  </a:lnTo>
                  <a:lnTo>
                    <a:pt x="1298" y="647"/>
                  </a:lnTo>
                  <a:lnTo>
                    <a:pt x="1298" y="643"/>
                  </a:lnTo>
                  <a:lnTo>
                    <a:pt x="1297" y="639"/>
                  </a:lnTo>
                  <a:lnTo>
                    <a:pt x="1294" y="635"/>
                  </a:lnTo>
                  <a:lnTo>
                    <a:pt x="1289" y="631"/>
                  </a:lnTo>
                  <a:lnTo>
                    <a:pt x="1280" y="626"/>
                  </a:lnTo>
                  <a:lnTo>
                    <a:pt x="1274" y="622"/>
                  </a:lnTo>
                  <a:lnTo>
                    <a:pt x="1268" y="619"/>
                  </a:lnTo>
                  <a:lnTo>
                    <a:pt x="1262" y="614"/>
                  </a:lnTo>
                  <a:lnTo>
                    <a:pt x="1258" y="608"/>
                  </a:lnTo>
                  <a:lnTo>
                    <a:pt x="1253" y="602"/>
                  </a:lnTo>
                  <a:lnTo>
                    <a:pt x="1249" y="596"/>
                  </a:lnTo>
                  <a:lnTo>
                    <a:pt x="1248" y="590"/>
                  </a:lnTo>
                  <a:lnTo>
                    <a:pt x="1249" y="584"/>
                  </a:lnTo>
                  <a:lnTo>
                    <a:pt x="1253" y="576"/>
                  </a:lnTo>
                  <a:lnTo>
                    <a:pt x="1258" y="569"/>
                  </a:lnTo>
                  <a:lnTo>
                    <a:pt x="1259" y="565"/>
                  </a:lnTo>
                  <a:lnTo>
                    <a:pt x="1260" y="562"/>
                  </a:lnTo>
                  <a:lnTo>
                    <a:pt x="1261" y="557"/>
                  </a:lnTo>
                  <a:lnTo>
                    <a:pt x="1261" y="551"/>
                  </a:lnTo>
                  <a:lnTo>
                    <a:pt x="1261" y="539"/>
                  </a:lnTo>
                  <a:lnTo>
                    <a:pt x="1261" y="530"/>
                  </a:lnTo>
                  <a:lnTo>
                    <a:pt x="1262" y="526"/>
                  </a:lnTo>
                  <a:lnTo>
                    <a:pt x="1264" y="523"/>
                  </a:lnTo>
                  <a:lnTo>
                    <a:pt x="1266" y="520"/>
                  </a:lnTo>
                  <a:lnTo>
                    <a:pt x="1270" y="519"/>
                  </a:lnTo>
                  <a:lnTo>
                    <a:pt x="1278" y="518"/>
                  </a:lnTo>
                  <a:lnTo>
                    <a:pt x="1284" y="517"/>
                  </a:lnTo>
                  <a:lnTo>
                    <a:pt x="1286" y="515"/>
                  </a:lnTo>
                  <a:lnTo>
                    <a:pt x="1289" y="513"/>
                  </a:lnTo>
                  <a:lnTo>
                    <a:pt x="1291" y="509"/>
                  </a:lnTo>
                  <a:lnTo>
                    <a:pt x="1293" y="505"/>
                  </a:lnTo>
                  <a:lnTo>
                    <a:pt x="1299" y="494"/>
                  </a:lnTo>
                  <a:lnTo>
                    <a:pt x="1308" y="483"/>
                  </a:lnTo>
                  <a:lnTo>
                    <a:pt x="1316" y="473"/>
                  </a:lnTo>
                  <a:lnTo>
                    <a:pt x="1323" y="461"/>
                  </a:lnTo>
                  <a:lnTo>
                    <a:pt x="1325" y="456"/>
                  </a:lnTo>
                  <a:lnTo>
                    <a:pt x="1328" y="452"/>
                  </a:lnTo>
                  <a:lnTo>
                    <a:pt x="1330" y="449"/>
                  </a:lnTo>
                  <a:lnTo>
                    <a:pt x="1334" y="445"/>
                  </a:lnTo>
                  <a:lnTo>
                    <a:pt x="1343" y="439"/>
                  </a:lnTo>
                  <a:lnTo>
                    <a:pt x="1357" y="432"/>
                  </a:lnTo>
                  <a:lnTo>
                    <a:pt x="1373" y="424"/>
                  </a:lnTo>
                  <a:lnTo>
                    <a:pt x="1385" y="418"/>
                  </a:lnTo>
                  <a:lnTo>
                    <a:pt x="1388" y="414"/>
                  </a:lnTo>
                  <a:lnTo>
                    <a:pt x="1392" y="411"/>
                  </a:lnTo>
                  <a:lnTo>
                    <a:pt x="1394" y="408"/>
                  </a:lnTo>
                  <a:lnTo>
                    <a:pt x="1394" y="404"/>
                  </a:lnTo>
                  <a:lnTo>
                    <a:pt x="1394" y="395"/>
                  </a:lnTo>
                  <a:lnTo>
                    <a:pt x="1393" y="386"/>
                  </a:lnTo>
                  <a:lnTo>
                    <a:pt x="1393" y="381"/>
                  </a:lnTo>
                  <a:lnTo>
                    <a:pt x="1394" y="378"/>
                  </a:lnTo>
                  <a:lnTo>
                    <a:pt x="1397" y="375"/>
                  </a:lnTo>
                  <a:lnTo>
                    <a:pt x="1400" y="374"/>
                  </a:lnTo>
                  <a:lnTo>
                    <a:pt x="1407" y="372"/>
                  </a:lnTo>
                  <a:lnTo>
                    <a:pt x="1413" y="368"/>
                  </a:lnTo>
                  <a:lnTo>
                    <a:pt x="1416" y="366"/>
                  </a:lnTo>
                  <a:lnTo>
                    <a:pt x="1418" y="362"/>
                  </a:lnTo>
                  <a:lnTo>
                    <a:pt x="1420" y="359"/>
                  </a:lnTo>
                  <a:lnTo>
                    <a:pt x="1422" y="353"/>
                  </a:lnTo>
                  <a:lnTo>
                    <a:pt x="1425" y="343"/>
                  </a:lnTo>
                  <a:lnTo>
                    <a:pt x="1429" y="336"/>
                  </a:lnTo>
                  <a:lnTo>
                    <a:pt x="1431" y="334"/>
                  </a:lnTo>
                  <a:lnTo>
                    <a:pt x="1435" y="331"/>
                  </a:lnTo>
                  <a:lnTo>
                    <a:pt x="1441" y="330"/>
                  </a:lnTo>
                  <a:lnTo>
                    <a:pt x="1447" y="330"/>
                  </a:lnTo>
                  <a:lnTo>
                    <a:pt x="1460" y="329"/>
                  </a:lnTo>
                  <a:lnTo>
                    <a:pt x="1469" y="328"/>
                  </a:lnTo>
                  <a:lnTo>
                    <a:pt x="1472" y="325"/>
                  </a:lnTo>
                  <a:lnTo>
                    <a:pt x="1474" y="323"/>
                  </a:lnTo>
                  <a:lnTo>
                    <a:pt x="1476" y="321"/>
                  </a:lnTo>
                  <a:lnTo>
                    <a:pt x="1478" y="317"/>
                  </a:lnTo>
                  <a:lnTo>
                    <a:pt x="1481" y="309"/>
                  </a:lnTo>
                  <a:lnTo>
                    <a:pt x="1486" y="300"/>
                  </a:lnTo>
                  <a:lnTo>
                    <a:pt x="1492" y="293"/>
                  </a:lnTo>
                  <a:lnTo>
                    <a:pt x="1499" y="287"/>
                  </a:lnTo>
                  <a:lnTo>
                    <a:pt x="1505" y="284"/>
                  </a:lnTo>
                  <a:lnTo>
                    <a:pt x="1508" y="280"/>
                  </a:lnTo>
                  <a:lnTo>
                    <a:pt x="1508" y="274"/>
                  </a:lnTo>
                  <a:lnTo>
                    <a:pt x="1508" y="263"/>
                  </a:lnTo>
                  <a:lnTo>
                    <a:pt x="1508" y="249"/>
                  </a:lnTo>
                  <a:lnTo>
                    <a:pt x="1508" y="235"/>
                  </a:lnTo>
                  <a:lnTo>
                    <a:pt x="1510" y="229"/>
                  </a:lnTo>
                  <a:lnTo>
                    <a:pt x="1512" y="223"/>
                  </a:lnTo>
                  <a:lnTo>
                    <a:pt x="1514" y="219"/>
                  </a:lnTo>
                  <a:lnTo>
                    <a:pt x="1519" y="217"/>
                  </a:lnTo>
                  <a:lnTo>
                    <a:pt x="1530" y="215"/>
                  </a:lnTo>
                  <a:lnTo>
                    <a:pt x="1541" y="212"/>
                  </a:lnTo>
                  <a:lnTo>
                    <a:pt x="1545" y="210"/>
                  </a:lnTo>
                  <a:lnTo>
                    <a:pt x="1551" y="208"/>
                  </a:lnTo>
                  <a:lnTo>
                    <a:pt x="1555" y="204"/>
                  </a:lnTo>
                  <a:lnTo>
                    <a:pt x="1560" y="200"/>
                  </a:lnTo>
                  <a:lnTo>
                    <a:pt x="1568" y="190"/>
                  </a:lnTo>
                  <a:lnTo>
                    <a:pt x="1577" y="177"/>
                  </a:lnTo>
                  <a:lnTo>
                    <a:pt x="1583" y="171"/>
                  </a:lnTo>
                  <a:lnTo>
                    <a:pt x="1589" y="165"/>
                  </a:lnTo>
                  <a:lnTo>
                    <a:pt x="1595" y="160"/>
                  </a:lnTo>
                  <a:lnTo>
                    <a:pt x="1601" y="158"/>
                  </a:lnTo>
                  <a:lnTo>
                    <a:pt x="1612" y="153"/>
                  </a:lnTo>
                  <a:lnTo>
                    <a:pt x="1619" y="152"/>
                  </a:lnTo>
                  <a:lnTo>
                    <a:pt x="1626" y="152"/>
                  </a:lnTo>
                  <a:lnTo>
                    <a:pt x="1632" y="152"/>
                  </a:lnTo>
                  <a:lnTo>
                    <a:pt x="1638" y="151"/>
                  </a:lnTo>
                  <a:lnTo>
                    <a:pt x="1645" y="148"/>
                  </a:lnTo>
                  <a:lnTo>
                    <a:pt x="1652" y="143"/>
                  </a:lnTo>
                  <a:lnTo>
                    <a:pt x="1661" y="139"/>
                  </a:lnTo>
                  <a:lnTo>
                    <a:pt x="1668" y="135"/>
                  </a:lnTo>
                  <a:lnTo>
                    <a:pt x="1675" y="129"/>
                  </a:lnTo>
                  <a:lnTo>
                    <a:pt x="1676" y="127"/>
                  </a:lnTo>
                  <a:lnTo>
                    <a:pt x="1675" y="122"/>
                  </a:lnTo>
                  <a:lnTo>
                    <a:pt x="1673" y="117"/>
                  </a:lnTo>
                  <a:lnTo>
                    <a:pt x="1670" y="111"/>
                  </a:lnTo>
                  <a:lnTo>
                    <a:pt x="1663" y="98"/>
                  </a:lnTo>
                  <a:lnTo>
                    <a:pt x="1658" y="89"/>
                  </a:lnTo>
                  <a:lnTo>
                    <a:pt x="1652" y="78"/>
                  </a:lnTo>
                  <a:lnTo>
                    <a:pt x="1644" y="64"/>
                  </a:lnTo>
                  <a:lnTo>
                    <a:pt x="1640" y="57"/>
                  </a:lnTo>
                  <a:lnTo>
                    <a:pt x="1639" y="54"/>
                  </a:lnTo>
                  <a:lnTo>
                    <a:pt x="1643" y="53"/>
                  </a:lnTo>
                  <a:lnTo>
                    <a:pt x="1652" y="52"/>
                  </a:lnTo>
                  <a:lnTo>
                    <a:pt x="1662" y="53"/>
                  </a:lnTo>
                  <a:lnTo>
                    <a:pt x="1671" y="54"/>
                  </a:lnTo>
                  <a:lnTo>
                    <a:pt x="1676" y="57"/>
                  </a:lnTo>
                  <a:lnTo>
                    <a:pt x="1681" y="59"/>
                  </a:lnTo>
                  <a:lnTo>
                    <a:pt x="1684" y="61"/>
                  </a:lnTo>
                  <a:lnTo>
                    <a:pt x="1688" y="65"/>
                  </a:lnTo>
                  <a:lnTo>
                    <a:pt x="1696" y="79"/>
                  </a:lnTo>
                  <a:lnTo>
                    <a:pt x="1706" y="93"/>
                  </a:lnTo>
                  <a:lnTo>
                    <a:pt x="1714" y="104"/>
                  </a:lnTo>
                  <a:lnTo>
                    <a:pt x="1722" y="113"/>
                  </a:lnTo>
                  <a:lnTo>
                    <a:pt x="1726" y="115"/>
                  </a:lnTo>
                  <a:lnTo>
                    <a:pt x="1730" y="116"/>
                  </a:lnTo>
                  <a:lnTo>
                    <a:pt x="1732" y="116"/>
                  </a:lnTo>
                  <a:lnTo>
                    <a:pt x="1736" y="115"/>
                  </a:lnTo>
                  <a:lnTo>
                    <a:pt x="1738" y="114"/>
                  </a:lnTo>
                  <a:lnTo>
                    <a:pt x="1740" y="110"/>
                  </a:lnTo>
                  <a:lnTo>
                    <a:pt x="1744" y="107"/>
                  </a:lnTo>
                  <a:lnTo>
                    <a:pt x="1746" y="102"/>
                  </a:lnTo>
                  <a:lnTo>
                    <a:pt x="1750" y="96"/>
                  </a:lnTo>
                  <a:lnTo>
                    <a:pt x="1755" y="92"/>
                  </a:lnTo>
                  <a:lnTo>
                    <a:pt x="1759" y="90"/>
                  </a:lnTo>
                  <a:lnTo>
                    <a:pt x="1765" y="90"/>
                  </a:lnTo>
                  <a:lnTo>
                    <a:pt x="1770" y="90"/>
                  </a:lnTo>
                  <a:lnTo>
                    <a:pt x="1776" y="92"/>
                  </a:lnTo>
                  <a:lnTo>
                    <a:pt x="1781" y="95"/>
                  </a:lnTo>
                  <a:lnTo>
                    <a:pt x="1783" y="98"/>
                  </a:lnTo>
                  <a:lnTo>
                    <a:pt x="1789" y="109"/>
                  </a:lnTo>
                  <a:lnTo>
                    <a:pt x="1796" y="121"/>
                  </a:lnTo>
                  <a:lnTo>
                    <a:pt x="1800" y="127"/>
                  </a:lnTo>
                  <a:lnTo>
                    <a:pt x="1803" y="132"/>
                  </a:lnTo>
                  <a:lnTo>
                    <a:pt x="1807" y="135"/>
                  </a:lnTo>
                  <a:lnTo>
                    <a:pt x="1810" y="137"/>
                  </a:lnTo>
                  <a:lnTo>
                    <a:pt x="1814" y="139"/>
                  </a:lnTo>
                  <a:lnTo>
                    <a:pt x="1818" y="139"/>
                  </a:lnTo>
                  <a:lnTo>
                    <a:pt x="1822" y="137"/>
                  </a:lnTo>
                  <a:lnTo>
                    <a:pt x="1826" y="136"/>
                  </a:lnTo>
                  <a:lnTo>
                    <a:pt x="1829" y="133"/>
                  </a:lnTo>
                  <a:lnTo>
                    <a:pt x="1834" y="128"/>
                  </a:lnTo>
                  <a:lnTo>
                    <a:pt x="1838" y="122"/>
                  </a:lnTo>
                  <a:lnTo>
                    <a:pt x="1840" y="115"/>
                  </a:lnTo>
                  <a:lnTo>
                    <a:pt x="1847" y="99"/>
                  </a:lnTo>
                  <a:lnTo>
                    <a:pt x="1854" y="83"/>
                  </a:lnTo>
                  <a:lnTo>
                    <a:pt x="1864" y="67"/>
                  </a:lnTo>
                  <a:lnTo>
                    <a:pt x="1875" y="50"/>
                  </a:lnTo>
                  <a:lnTo>
                    <a:pt x="1881" y="42"/>
                  </a:lnTo>
                  <a:lnTo>
                    <a:pt x="1889" y="35"/>
                  </a:lnTo>
                  <a:lnTo>
                    <a:pt x="1896" y="29"/>
                  </a:lnTo>
                  <a:lnTo>
                    <a:pt x="1904" y="23"/>
                  </a:lnTo>
                  <a:lnTo>
                    <a:pt x="1921" y="16"/>
                  </a:lnTo>
                  <a:lnTo>
                    <a:pt x="1938" y="9"/>
                  </a:lnTo>
                  <a:lnTo>
                    <a:pt x="1952" y="3"/>
                  </a:lnTo>
                  <a:lnTo>
                    <a:pt x="1965" y="1"/>
                  </a:lnTo>
                  <a:lnTo>
                    <a:pt x="1971" y="0"/>
                  </a:lnTo>
                  <a:lnTo>
                    <a:pt x="1976" y="0"/>
                  </a:lnTo>
                  <a:lnTo>
                    <a:pt x="1979" y="1"/>
                  </a:lnTo>
                  <a:lnTo>
                    <a:pt x="1983" y="2"/>
                  </a:lnTo>
                  <a:lnTo>
                    <a:pt x="1984" y="4"/>
                  </a:lnTo>
                  <a:lnTo>
                    <a:pt x="1985" y="8"/>
                  </a:lnTo>
                  <a:lnTo>
                    <a:pt x="1985" y="11"/>
                  </a:lnTo>
                  <a:lnTo>
                    <a:pt x="1984" y="15"/>
                  </a:lnTo>
                  <a:lnTo>
                    <a:pt x="1980" y="23"/>
                  </a:lnTo>
                  <a:lnTo>
                    <a:pt x="1976" y="32"/>
                  </a:lnTo>
                  <a:lnTo>
                    <a:pt x="1968" y="40"/>
                  </a:lnTo>
                  <a:lnTo>
                    <a:pt x="1963" y="50"/>
                  </a:lnTo>
                  <a:lnTo>
                    <a:pt x="1958" y="58"/>
                  </a:lnTo>
                  <a:lnTo>
                    <a:pt x="1955" y="66"/>
                  </a:lnTo>
                  <a:lnTo>
                    <a:pt x="1955" y="71"/>
                  </a:lnTo>
                  <a:lnTo>
                    <a:pt x="1958" y="74"/>
                  </a:lnTo>
                  <a:lnTo>
                    <a:pt x="1960" y="78"/>
                  </a:lnTo>
                  <a:lnTo>
                    <a:pt x="1964" y="82"/>
                  </a:lnTo>
                  <a:lnTo>
                    <a:pt x="1965" y="84"/>
                  </a:lnTo>
                  <a:lnTo>
                    <a:pt x="1966" y="89"/>
                  </a:lnTo>
                  <a:lnTo>
                    <a:pt x="1968" y="90"/>
                  </a:lnTo>
                  <a:lnTo>
                    <a:pt x="1971" y="91"/>
                  </a:lnTo>
                  <a:lnTo>
                    <a:pt x="1976" y="91"/>
                  </a:lnTo>
                  <a:lnTo>
                    <a:pt x="1979" y="92"/>
                  </a:lnTo>
                  <a:lnTo>
                    <a:pt x="1990" y="91"/>
                  </a:lnTo>
                  <a:lnTo>
                    <a:pt x="1998" y="90"/>
                  </a:lnTo>
                  <a:lnTo>
                    <a:pt x="2007" y="90"/>
                  </a:lnTo>
                  <a:lnTo>
                    <a:pt x="2012" y="91"/>
                  </a:lnTo>
                  <a:lnTo>
                    <a:pt x="2017" y="93"/>
                  </a:lnTo>
                  <a:lnTo>
                    <a:pt x="2022" y="98"/>
                  </a:lnTo>
                  <a:lnTo>
                    <a:pt x="2027" y="105"/>
                  </a:lnTo>
                  <a:lnTo>
                    <a:pt x="2030" y="114"/>
                  </a:lnTo>
                  <a:lnTo>
                    <a:pt x="2030" y="117"/>
                  </a:lnTo>
                  <a:lnTo>
                    <a:pt x="2030" y="121"/>
                  </a:lnTo>
                  <a:lnTo>
                    <a:pt x="2029" y="123"/>
                  </a:lnTo>
                  <a:lnTo>
                    <a:pt x="2027" y="126"/>
                  </a:lnTo>
                  <a:lnTo>
                    <a:pt x="2021" y="129"/>
                  </a:lnTo>
                  <a:lnTo>
                    <a:pt x="2014" y="132"/>
                  </a:lnTo>
                  <a:lnTo>
                    <a:pt x="2010" y="133"/>
                  </a:lnTo>
                  <a:lnTo>
                    <a:pt x="2007" y="135"/>
                  </a:lnTo>
                  <a:lnTo>
                    <a:pt x="2003" y="139"/>
                  </a:lnTo>
                  <a:lnTo>
                    <a:pt x="2001" y="143"/>
                  </a:lnTo>
                  <a:lnTo>
                    <a:pt x="1996" y="155"/>
                  </a:lnTo>
                  <a:lnTo>
                    <a:pt x="1992" y="167"/>
                  </a:lnTo>
                  <a:lnTo>
                    <a:pt x="1991" y="179"/>
                  </a:lnTo>
                  <a:lnTo>
                    <a:pt x="1990" y="190"/>
                  </a:lnTo>
                  <a:lnTo>
                    <a:pt x="1989" y="200"/>
                  </a:lnTo>
                  <a:lnTo>
                    <a:pt x="1988" y="210"/>
                  </a:lnTo>
                  <a:lnTo>
                    <a:pt x="1984" y="219"/>
                  </a:lnTo>
                  <a:lnTo>
                    <a:pt x="1979" y="225"/>
                  </a:lnTo>
                  <a:lnTo>
                    <a:pt x="1972" y="233"/>
                  </a:lnTo>
                  <a:lnTo>
                    <a:pt x="1963" y="239"/>
                  </a:lnTo>
                  <a:lnTo>
                    <a:pt x="1952" y="244"/>
                  </a:lnTo>
                  <a:lnTo>
                    <a:pt x="1944" y="249"/>
                  </a:lnTo>
                  <a:lnTo>
                    <a:pt x="1941" y="250"/>
                  </a:lnTo>
                  <a:lnTo>
                    <a:pt x="1940" y="253"/>
                  </a:lnTo>
                  <a:lnTo>
                    <a:pt x="1939" y="255"/>
                  </a:lnTo>
                  <a:lnTo>
                    <a:pt x="1938" y="258"/>
                  </a:lnTo>
                  <a:lnTo>
                    <a:pt x="1939" y="263"/>
                  </a:lnTo>
                  <a:lnTo>
                    <a:pt x="1941" y="271"/>
                  </a:lnTo>
                  <a:lnTo>
                    <a:pt x="1944" y="279"/>
                  </a:lnTo>
                  <a:lnTo>
                    <a:pt x="1946" y="288"/>
                  </a:lnTo>
                  <a:lnTo>
                    <a:pt x="1947" y="294"/>
                  </a:lnTo>
                  <a:lnTo>
                    <a:pt x="1947" y="299"/>
                  </a:lnTo>
                  <a:lnTo>
                    <a:pt x="1946" y="304"/>
                  </a:lnTo>
                  <a:lnTo>
                    <a:pt x="1945" y="309"/>
                  </a:lnTo>
                  <a:lnTo>
                    <a:pt x="1940" y="318"/>
                  </a:lnTo>
                  <a:lnTo>
                    <a:pt x="1934" y="328"/>
                  </a:lnTo>
                  <a:lnTo>
                    <a:pt x="1927" y="338"/>
                  </a:lnTo>
                  <a:lnTo>
                    <a:pt x="1923" y="350"/>
                  </a:lnTo>
                  <a:lnTo>
                    <a:pt x="1920" y="363"/>
                  </a:lnTo>
                  <a:lnTo>
                    <a:pt x="1917" y="374"/>
                  </a:lnTo>
                  <a:lnTo>
                    <a:pt x="1914" y="385"/>
                  </a:lnTo>
                  <a:lnTo>
                    <a:pt x="1910" y="395"/>
                  </a:lnTo>
                  <a:lnTo>
                    <a:pt x="1905" y="408"/>
                  </a:lnTo>
                  <a:lnTo>
                    <a:pt x="1902" y="422"/>
                  </a:lnTo>
                  <a:lnTo>
                    <a:pt x="1901" y="436"/>
                  </a:lnTo>
                  <a:lnTo>
                    <a:pt x="1900" y="448"/>
                  </a:lnTo>
                  <a:lnTo>
                    <a:pt x="1900" y="458"/>
                  </a:lnTo>
                  <a:lnTo>
                    <a:pt x="1898" y="467"/>
                  </a:lnTo>
                  <a:lnTo>
                    <a:pt x="1895" y="476"/>
                  </a:lnTo>
                  <a:lnTo>
                    <a:pt x="1890" y="485"/>
                  </a:lnTo>
                  <a:lnTo>
                    <a:pt x="1884" y="493"/>
                  </a:lnTo>
                  <a:lnTo>
                    <a:pt x="1878" y="496"/>
                  </a:lnTo>
                  <a:lnTo>
                    <a:pt x="1873" y="499"/>
                  </a:lnTo>
                  <a:lnTo>
                    <a:pt x="1869" y="500"/>
                  </a:lnTo>
                  <a:lnTo>
                    <a:pt x="1864" y="501"/>
                  </a:lnTo>
                  <a:lnTo>
                    <a:pt x="1860" y="505"/>
                  </a:lnTo>
                  <a:lnTo>
                    <a:pt x="1858" y="508"/>
                  </a:lnTo>
                  <a:lnTo>
                    <a:pt x="1857" y="513"/>
                  </a:lnTo>
                  <a:lnTo>
                    <a:pt x="1854" y="520"/>
                  </a:lnTo>
                  <a:lnTo>
                    <a:pt x="1850" y="530"/>
                  </a:lnTo>
                  <a:lnTo>
                    <a:pt x="1842" y="539"/>
                  </a:lnTo>
                  <a:lnTo>
                    <a:pt x="1837" y="546"/>
                  </a:lnTo>
                  <a:lnTo>
                    <a:pt x="1831" y="552"/>
                  </a:lnTo>
                  <a:lnTo>
                    <a:pt x="1823" y="557"/>
                  </a:lnTo>
                  <a:lnTo>
                    <a:pt x="1818" y="561"/>
                  </a:lnTo>
                  <a:lnTo>
                    <a:pt x="1809" y="563"/>
                  </a:lnTo>
                  <a:lnTo>
                    <a:pt x="1802" y="564"/>
                  </a:lnTo>
                  <a:lnTo>
                    <a:pt x="1796" y="568"/>
                  </a:lnTo>
                  <a:lnTo>
                    <a:pt x="1794" y="570"/>
                  </a:lnTo>
                  <a:lnTo>
                    <a:pt x="1793" y="572"/>
                  </a:lnTo>
                  <a:lnTo>
                    <a:pt x="1791" y="576"/>
                  </a:lnTo>
                  <a:lnTo>
                    <a:pt x="1791" y="580"/>
                  </a:lnTo>
                  <a:lnTo>
                    <a:pt x="1790" y="587"/>
                  </a:lnTo>
                  <a:lnTo>
                    <a:pt x="1789" y="593"/>
                  </a:lnTo>
                  <a:lnTo>
                    <a:pt x="1787" y="599"/>
                  </a:lnTo>
                  <a:lnTo>
                    <a:pt x="1783" y="603"/>
                  </a:lnTo>
                  <a:lnTo>
                    <a:pt x="1779" y="609"/>
                  </a:lnTo>
                  <a:lnTo>
                    <a:pt x="1776" y="616"/>
                  </a:lnTo>
                  <a:lnTo>
                    <a:pt x="1775" y="624"/>
                  </a:lnTo>
                  <a:lnTo>
                    <a:pt x="1775" y="633"/>
                  </a:lnTo>
                  <a:lnTo>
                    <a:pt x="1776" y="645"/>
                  </a:lnTo>
                  <a:lnTo>
                    <a:pt x="1776" y="660"/>
                  </a:lnTo>
                  <a:lnTo>
                    <a:pt x="1775" y="675"/>
                  </a:lnTo>
                  <a:lnTo>
                    <a:pt x="1774" y="688"/>
                  </a:lnTo>
                  <a:lnTo>
                    <a:pt x="1774" y="697"/>
                  </a:lnTo>
                  <a:lnTo>
                    <a:pt x="1774" y="706"/>
                  </a:lnTo>
                  <a:lnTo>
                    <a:pt x="1775" y="709"/>
                  </a:lnTo>
                  <a:lnTo>
                    <a:pt x="1776" y="713"/>
                  </a:lnTo>
                  <a:lnTo>
                    <a:pt x="1778" y="715"/>
                  </a:lnTo>
                  <a:lnTo>
                    <a:pt x="1782" y="719"/>
                  </a:lnTo>
                  <a:lnTo>
                    <a:pt x="1789" y="725"/>
                  </a:lnTo>
                  <a:lnTo>
                    <a:pt x="1797" y="731"/>
                  </a:lnTo>
                  <a:lnTo>
                    <a:pt x="1806" y="739"/>
                  </a:lnTo>
                  <a:lnTo>
                    <a:pt x="1812" y="747"/>
                  </a:lnTo>
                  <a:lnTo>
                    <a:pt x="1820" y="765"/>
                  </a:lnTo>
                  <a:lnTo>
                    <a:pt x="1826" y="780"/>
                  </a:lnTo>
                  <a:lnTo>
                    <a:pt x="1829" y="786"/>
                  </a:lnTo>
                  <a:lnTo>
                    <a:pt x="1834" y="790"/>
                  </a:lnTo>
                  <a:lnTo>
                    <a:pt x="1839" y="791"/>
                  </a:lnTo>
                  <a:lnTo>
                    <a:pt x="1844" y="794"/>
                  </a:lnTo>
                  <a:lnTo>
                    <a:pt x="1847" y="796"/>
                  </a:lnTo>
                  <a:lnTo>
                    <a:pt x="1851" y="801"/>
                  </a:lnTo>
                  <a:lnTo>
                    <a:pt x="1851" y="804"/>
                  </a:lnTo>
                  <a:lnTo>
                    <a:pt x="1852" y="807"/>
                  </a:lnTo>
                  <a:lnTo>
                    <a:pt x="1851" y="810"/>
                  </a:lnTo>
                  <a:lnTo>
                    <a:pt x="1850" y="814"/>
                  </a:lnTo>
                  <a:lnTo>
                    <a:pt x="1847" y="820"/>
                  </a:lnTo>
                  <a:lnTo>
                    <a:pt x="1846" y="823"/>
                  </a:lnTo>
                  <a:lnTo>
                    <a:pt x="1848" y="828"/>
                  </a:lnTo>
                  <a:lnTo>
                    <a:pt x="1852" y="832"/>
                  </a:lnTo>
                  <a:lnTo>
                    <a:pt x="1857" y="835"/>
                  </a:lnTo>
                  <a:lnTo>
                    <a:pt x="1862" y="840"/>
                  </a:lnTo>
                  <a:lnTo>
                    <a:pt x="1864" y="843"/>
                  </a:lnTo>
                  <a:lnTo>
                    <a:pt x="1866" y="847"/>
                  </a:lnTo>
                  <a:lnTo>
                    <a:pt x="1869" y="851"/>
                  </a:lnTo>
                  <a:lnTo>
                    <a:pt x="1870" y="857"/>
                  </a:lnTo>
                  <a:lnTo>
                    <a:pt x="1871" y="867"/>
                  </a:lnTo>
                  <a:lnTo>
                    <a:pt x="1872" y="878"/>
                  </a:lnTo>
                  <a:lnTo>
                    <a:pt x="1872" y="889"/>
                  </a:lnTo>
                  <a:lnTo>
                    <a:pt x="1871" y="899"/>
                  </a:lnTo>
                  <a:lnTo>
                    <a:pt x="1870" y="904"/>
                  </a:lnTo>
                  <a:lnTo>
                    <a:pt x="1867" y="909"/>
                  </a:lnTo>
                  <a:lnTo>
                    <a:pt x="1865" y="914"/>
                  </a:lnTo>
                  <a:lnTo>
                    <a:pt x="1863" y="918"/>
                  </a:lnTo>
                  <a:lnTo>
                    <a:pt x="1856" y="927"/>
                  </a:lnTo>
                  <a:lnTo>
                    <a:pt x="1846" y="934"/>
                  </a:lnTo>
                  <a:lnTo>
                    <a:pt x="1837" y="940"/>
                  </a:lnTo>
                  <a:lnTo>
                    <a:pt x="1828" y="945"/>
                  </a:lnTo>
                  <a:lnTo>
                    <a:pt x="1826" y="947"/>
                  </a:lnTo>
                  <a:lnTo>
                    <a:pt x="1822" y="948"/>
                  </a:lnTo>
                  <a:lnTo>
                    <a:pt x="1821" y="950"/>
                  </a:lnTo>
                  <a:lnTo>
                    <a:pt x="1820" y="953"/>
                  </a:lnTo>
                  <a:lnTo>
                    <a:pt x="1820" y="959"/>
                  </a:lnTo>
                  <a:lnTo>
                    <a:pt x="1822" y="966"/>
                  </a:lnTo>
                  <a:lnTo>
                    <a:pt x="1826" y="972"/>
                  </a:lnTo>
                  <a:lnTo>
                    <a:pt x="1829" y="979"/>
                  </a:lnTo>
                  <a:lnTo>
                    <a:pt x="1834" y="984"/>
                  </a:lnTo>
                  <a:lnTo>
                    <a:pt x="1837" y="989"/>
                  </a:lnTo>
                  <a:lnTo>
                    <a:pt x="1838" y="994"/>
                  </a:lnTo>
                  <a:lnTo>
                    <a:pt x="1837" y="1003"/>
                  </a:lnTo>
                  <a:lnTo>
                    <a:pt x="1827" y="1019"/>
                  </a:lnTo>
                  <a:lnTo>
                    <a:pt x="1815" y="1036"/>
                  </a:lnTo>
                  <a:lnTo>
                    <a:pt x="1809" y="1047"/>
                  </a:lnTo>
                  <a:lnTo>
                    <a:pt x="1801" y="1060"/>
                  </a:lnTo>
                  <a:lnTo>
                    <a:pt x="1791" y="1074"/>
                  </a:lnTo>
                  <a:lnTo>
                    <a:pt x="1782" y="1087"/>
                  </a:lnTo>
                  <a:lnTo>
                    <a:pt x="1771" y="1098"/>
                  </a:lnTo>
                  <a:lnTo>
                    <a:pt x="1760" y="1109"/>
                  </a:lnTo>
                  <a:lnTo>
                    <a:pt x="1751" y="1118"/>
                  </a:lnTo>
                  <a:lnTo>
                    <a:pt x="1745" y="1124"/>
                  </a:lnTo>
                  <a:lnTo>
                    <a:pt x="1741" y="1130"/>
                  </a:lnTo>
                  <a:lnTo>
                    <a:pt x="1739" y="1136"/>
                  </a:lnTo>
                  <a:lnTo>
                    <a:pt x="1739" y="1142"/>
                  </a:lnTo>
                  <a:lnTo>
                    <a:pt x="1741" y="1148"/>
                  </a:lnTo>
                  <a:lnTo>
                    <a:pt x="1744" y="1155"/>
                  </a:lnTo>
                  <a:lnTo>
                    <a:pt x="1745" y="1162"/>
                  </a:lnTo>
                  <a:lnTo>
                    <a:pt x="1746" y="1169"/>
                  </a:lnTo>
                  <a:lnTo>
                    <a:pt x="1745" y="1179"/>
                  </a:lnTo>
                  <a:lnTo>
                    <a:pt x="1743" y="1186"/>
                  </a:lnTo>
                  <a:lnTo>
                    <a:pt x="1741" y="1192"/>
                  </a:lnTo>
                  <a:lnTo>
                    <a:pt x="1741" y="1197"/>
                  </a:lnTo>
                  <a:lnTo>
                    <a:pt x="1744" y="1201"/>
                  </a:lnTo>
                  <a:lnTo>
                    <a:pt x="1746" y="1207"/>
                  </a:lnTo>
                  <a:lnTo>
                    <a:pt x="1749" y="1214"/>
                  </a:lnTo>
                  <a:lnTo>
                    <a:pt x="1749" y="1221"/>
                  </a:lnTo>
                  <a:lnTo>
                    <a:pt x="1746" y="1229"/>
                  </a:lnTo>
                  <a:lnTo>
                    <a:pt x="1743" y="1236"/>
                  </a:lnTo>
                  <a:lnTo>
                    <a:pt x="1741" y="1243"/>
                  </a:lnTo>
                  <a:lnTo>
                    <a:pt x="1741" y="1245"/>
                  </a:lnTo>
                  <a:lnTo>
                    <a:pt x="1743" y="1248"/>
                  </a:lnTo>
                  <a:lnTo>
                    <a:pt x="1744" y="1250"/>
                  </a:lnTo>
                  <a:lnTo>
                    <a:pt x="1746" y="1251"/>
                  </a:lnTo>
                  <a:lnTo>
                    <a:pt x="1752" y="1255"/>
                  </a:lnTo>
                  <a:lnTo>
                    <a:pt x="1757" y="1258"/>
                  </a:lnTo>
                  <a:lnTo>
                    <a:pt x="1758" y="1262"/>
                  </a:lnTo>
                  <a:lnTo>
                    <a:pt x="1759" y="1264"/>
                  </a:lnTo>
                  <a:lnTo>
                    <a:pt x="1760" y="1268"/>
                  </a:lnTo>
                  <a:lnTo>
                    <a:pt x="1759" y="1273"/>
                  </a:lnTo>
                  <a:lnTo>
                    <a:pt x="1759" y="1282"/>
                  </a:lnTo>
                  <a:lnTo>
                    <a:pt x="1759" y="1290"/>
                  </a:lnTo>
                  <a:lnTo>
                    <a:pt x="1762" y="1299"/>
                  </a:lnTo>
                  <a:lnTo>
                    <a:pt x="1766" y="1308"/>
                  </a:lnTo>
                  <a:lnTo>
                    <a:pt x="1769" y="1313"/>
                  </a:lnTo>
                  <a:lnTo>
                    <a:pt x="1771" y="1318"/>
                  </a:lnTo>
                  <a:lnTo>
                    <a:pt x="1772" y="1324"/>
                  </a:lnTo>
                  <a:lnTo>
                    <a:pt x="1774" y="1328"/>
                  </a:lnTo>
                  <a:lnTo>
                    <a:pt x="1774" y="1340"/>
                  </a:lnTo>
                  <a:lnTo>
                    <a:pt x="1771" y="1350"/>
                  </a:lnTo>
                  <a:lnTo>
                    <a:pt x="1769" y="1359"/>
                  </a:lnTo>
                  <a:lnTo>
                    <a:pt x="1766" y="1368"/>
                  </a:lnTo>
                  <a:lnTo>
                    <a:pt x="1766" y="1377"/>
                  </a:lnTo>
                  <a:lnTo>
                    <a:pt x="1768" y="1387"/>
                  </a:lnTo>
                  <a:lnTo>
                    <a:pt x="1770" y="1399"/>
                  </a:lnTo>
                  <a:lnTo>
                    <a:pt x="1771" y="1412"/>
                  </a:lnTo>
                  <a:lnTo>
                    <a:pt x="1772" y="1418"/>
                  </a:lnTo>
                  <a:lnTo>
                    <a:pt x="1771" y="1425"/>
                  </a:lnTo>
                  <a:lnTo>
                    <a:pt x="1771" y="1432"/>
                  </a:lnTo>
                  <a:lnTo>
                    <a:pt x="1770" y="1438"/>
                  </a:lnTo>
                  <a:lnTo>
                    <a:pt x="1766" y="1451"/>
                  </a:lnTo>
                  <a:lnTo>
                    <a:pt x="1763" y="1465"/>
                  </a:lnTo>
                  <a:lnTo>
                    <a:pt x="1760" y="1481"/>
                  </a:lnTo>
                  <a:lnTo>
                    <a:pt x="1759" y="1495"/>
                  </a:lnTo>
                  <a:lnTo>
                    <a:pt x="1760" y="1509"/>
                  </a:lnTo>
                  <a:lnTo>
                    <a:pt x="1763" y="1521"/>
                  </a:lnTo>
                  <a:lnTo>
                    <a:pt x="1765" y="1534"/>
                  </a:lnTo>
                  <a:lnTo>
                    <a:pt x="1769" y="1546"/>
                  </a:lnTo>
                  <a:lnTo>
                    <a:pt x="1774" y="1559"/>
                  </a:lnTo>
                  <a:lnTo>
                    <a:pt x="1777" y="1569"/>
                  </a:lnTo>
                  <a:lnTo>
                    <a:pt x="1779" y="1578"/>
                  </a:lnTo>
                  <a:lnTo>
                    <a:pt x="1781" y="1589"/>
                  </a:lnTo>
                  <a:lnTo>
                    <a:pt x="1782" y="1601"/>
                  </a:lnTo>
                  <a:lnTo>
                    <a:pt x="1783" y="1610"/>
                  </a:lnTo>
                  <a:lnTo>
                    <a:pt x="1785" y="1620"/>
                  </a:lnTo>
                  <a:lnTo>
                    <a:pt x="1790" y="1626"/>
                  </a:lnTo>
                  <a:lnTo>
                    <a:pt x="1795" y="1629"/>
                  </a:lnTo>
                  <a:lnTo>
                    <a:pt x="1800" y="1633"/>
                  </a:lnTo>
                  <a:lnTo>
                    <a:pt x="1801" y="1636"/>
                  </a:lnTo>
                  <a:lnTo>
                    <a:pt x="1802" y="1640"/>
                  </a:lnTo>
                  <a:lnTo>
                    <a:pt x="1803" y="1645"/>
                  </a:lnTo>
                  <a:lnTo>
                    <a:pt x="1804" y="1652"/>
                  </a:lnTo>
                  <a:lnTo>
                    <a:pt x="1806" y="1670"/>
                  </a:lnTo>
                  <a:lnTo>
                    <a:pt x="1808" y="1692"/>
                  </a:lnTo>
                  <a:lnTo>
                    <a:pt x="1809" y="1714"/>
                  </a:lnTo>
                  <a:lnTo>
                    <a:pt x="1810" y="1728"/>
                  </a:lnTo>
                  <a:lnTo>
                    <a:pt x="1808" y="1746"/>
                  </a:lnTo>
                  <a:lnTo>
                    <a:pt x="1801" y="1772"/>
                  </a:lnTo>
                  <a:lnTo>
                    <a:pt x="1791" y="1800"/>
                  </a:lnTo>
                  <a:lnTo>
                    <a:pt x="1782" y="1823"/>
                  </a:lnTo>
                  <a:lnTo>
                    <a:pt x="1772" y="1842"/>
                  </a:lnTo>
                  <a:lnTo>
                    <a:pt x="1760" y="1860"/>
                  </a:lnTo>
                  <a:lnTo>
                    <a:pt x="1750" y="1875"/>
                  </a:lnTo>
                  <a:lnTo>
                    <a:pt x="1741" y="1887"/>
                  </a:lnTo>
                  <a:lnTo>
                    <a:pt x="1736" y="1900"/>
                  </a:lnTo>
                  <a:lnTo>
                    <a:pt x="1731" y="1917"/>
                  </a:lnTo>
                  <a:lnTo>
                    <a:pt x="1727" y="1932"/>
                  </a:lnTo>
                  <a:lnTo>
                    <a:pt x="1725" y="1945"/>
                  </a:lnTo>
                  <a:lnTo>
                    <a:pt x="1725" y="1957"/>
                  </a:lnTo>
                  <a:lnTo>
                    <a:pt x="1722" y="1970"/>
                  </a:lnTo>
                  <a:lnTo>
                    <a:pt x="1719" y="1983"/>
                  </a:lnTo>
                  <a:lnTo>
                    <a:pt x="1713" y="1996"/>
                  </a:lnTo>
                  <a:lnTo>
                    <a:pt x="1708" y="2009"/>
                  </a:lnTo>
                  <a:lnTo>
                    <a:pt x="1705" y="2024"/>
                  </a:lnTo>
                  <a:lnTo>
                    <a:pt x="1702" y="2040"/>
                  </a:lnTo>
                  <a:lnTo>
                    <a:pt x="1701" y="2057"/>
                  </a:lnTo>
                  <a:lnTo>
                    <a:pt x="1701" y="2075"/>
                  </a:lnTo>
                  <a:lnTo>
                    <a:pt x="1701" y="2094"/>
                  </a:lnTo>
                  <a:lnTo>
                    <a:pt x="1701" y="2112"/>
                  </a:lnTo>
                  <a:lnTo>
                    <a:pt x="1701" y="2125"/>
                  </a:lnTo>
                  <a:lnTo>
                    <a:pt x="1702" y="2139"/>
                  </a:lnTo>
                  <a:lnTo>
                    <a:pt x="1706" y="2156"/>
                  </a:lnTo>
                  <a:lnTo>
                    <a:pt x="1708" y="2163"/>
                  </a:lnTo>
                  <a:lnTo>
                    <a:pt x="1711" y="2171"/>
                  </a:lnTo>
                  <a:lnTo>
                    <a:pt x="1714" y="2177"/>
                  </a:lnTo>
                  <a:lnTo>
                    <a:pt x="1719" y="2183"/>
                  </a:lnTo>
                  <a:lnTo>
                    <a:pt x="1722" y="2187"/>
                  </a:lnTo>
                  <a:lnTo>
                    <a:pt x="1728" y="2188"/>
                  </a:lnTo>
                  <a:lnTo>
                    <a:pt x="1734" y="2190"/>
                  </a:lnTo>
                  <a:lnTo>
                    <a:pt x="1740" y="2190"/>
                  </a:lnTo>
                  <a:lnTo>
                    <a:pt x="1745" y="2190"/>
                  </a:lnTo>
                  <a:lnTo>
                    <a:pt x="1747" y="2190"/>
                  </a:lnTo>
                  <a:lnTo>
                    <a:pt x="1749" y="2190"/>
                  </a:lnTo>
                  <a:lnTo>
                    <a:pt x="1749" y="2193"/>
                  </a:lnTo>
                  <a:lnTo>
                    <a:pt x="1746" y="2196"/>
                  </a:lnTo>
                  <a:lnTo>
                    <a:pt x="1744" y="2202"/>
                  </a:lnTo>
                  <a:lnTo>
                    <a:pt x="1741" y="2209"/>
                  </a:lnTo>
                  <a:lnTo>
                    <a:pt x="1739" y="2218"/>
                  </a:lnTo>
                  <a:lnTo>
                    <a:pt x="1738" y="2227"/>
                  </a:lnTo>
                  <a:lnTo>
                    <a:pt x="1739" y="2237"/>
                  </a:lnTo>
                  <a:lnTo>
                    <a:pt x="1740" y="2246"/>
                  </a:lnTo>
                  <a:lnTo>
                    <a:pt x="1744" y="2253"/>
                  </a:lnTo>
                  <a:lnTo>
                    <a:pt x="1747" y="2259"/>
                  </a:lnTo>
                  <a:lnTo>
                    <a:pt x="1752" y="2264"/>
                  </a:lnTo>
                  <a:lnTo>
                    <a:pt x="1762" y="2272"/>
                  </a:lnTo>
                  <a:lnTo>
                    <a:pt x="1770" y="2279"/>
                  </a:lnTo>
                  <a:lnTo>
                    <a:pt x="1772" y="2283"/>
                  </a:lnTo>
                  <a:lnTo>
                    <a:pt x="1775" y="2288"/>
                  </a:lnTo>
                  <a:lnTo>
                    <a:pt x="1776" y="2291"/>
                  </a:lnTo>
                  <a:lnTo>
                    <a:pt x="1777" y="2295"/>
                  </a:lnTo>
                  <a:lnTo>
                    <a:pt x="1776" y="2298"/>
                  </a:lnTo>
                  <a:lnTo>
                    <a:pt x="1775" y="2302"/>
                  </a:lnTo>
                  <a:lnTo>
                    <a:pt x="1772" y="2305"/>
                  </a:lnTo>
                  <a:lnTo>
                    <a:pt x="1770" y="2309"/>
                  </a:lnTo>
                  <a:lnTo>
                    <a:pt x="1763" y="2317"/>
                  </a:lnTo>
                  <a:lnTo>
                    <a:pt x="1758" y="2327"/>
                  </a:lnTo>
                  <a:lnTo>
                    <a:pt x="1757" y="2332"/>
                  </a:lnTo>
                  <a:lnTo>
                    <a:pt x="1758" y="2335"/>
                  </a:lnTo>
                  <a:lnTo>
                    <a:pt x="1759" y="2340"/>
                  </a:lnTo>
                  <a:lnTo>
                    <a:pt x="1764" y="2343"/>
                  </a:lnTo>
                  <a:lnTo>
                    <a:pt x="1778" y="2351"/>
                  </a:lnTo>
                  <a:lnTo>
                    <a:pt x="1795" y="2359"/>
                  </a:lnTo>
                  <a:lnTo>
                    <a:pt x="1813" y="2366"/>
                  </a:lnTo>
                  <a:lnTo>
                    <a:pt x="1826" y="2373"/>
                  </a:lnTo>
                  <a:lnTo>
                    <a:pt x="1829" y="2377"/>
                  </a:lnTo>
                  <a:lnTo>
                    <a:pt x="1833" y="2379"/>
                  </a:lnTo>
                  <a:lnTo>
                    <a:pt x="1834" y="2383"/>
                  </a:lnTo>
                  <a:lnTo>
                    <a:pt x="1835" y="2385"/>
                  </a:lnTo>
                  <a:lnTo>
                    <a:pt x="1834" y="2391"/>
                  </a:lnTo>
                  <a:lnTo>
                    <a:pt x="1832" y="2396"/>
                  </a:lnTo>
                  <a:lnTo>
                    <a:pt x="1827" y="2402"/>
                  </a:lnTo>
                  <a:lnTo>
                    <a:pt x="1821" y="2409"/>
                  </a:lnTo>
                  <a:lnTo>
                    <a:pt x="1819" y="2412"/>
                  </a:lnTo>
                  <a:lnTo>
                    <a:pt x="1818" y="2417"/>
                  </a:lnTo>
                  <a:lnTo>
                    <a:pt x="1816" y="2423"/>
                  </a:lnTo>
                  <a:lnTo>
                    <a:pt x="1816" y="2429"/>
                  </a:lnTo>
                  <a:lnTo>
                    <a:pt x="1818" y="2435"/>
                  </a:lnTo>
                  <a:lnTo>
                    <a:pt x="1820" y="2441"/>
                  </a:lnTo>
                  <a:lnTo>
                    <a:pt x="1822" y="2446"/>
                  </a:lnTo>
                  <a:lnTo>
                    <a:pt x="1826" y="2450"/>
                  </a:lnTo>
                  <a:lnTo>
                    <a:pt x="1832" y="2458"/>
                  </a:lnTo>
                  <a:lnTo>
                    <a:pt x="1837" y="2464"/>
                  </a:lnTo>
                  <a:lnTo>
                    <a:pt x="1838" y="2466"/>
                  </a:lnTo>
                  <a:lnTo>
                    <a:pt x="1838" y="2469"/>
                  </a:lnTo>
                  <a:lnTo>
                    <a:pt x="1838" y="2472"/>
                  </a:lnTo>
                  <a:lnTo>
                    <a:pt x="1837" y="2475"/>
                  </a:lnTo>
                  <a:lnTo>
                    <a:pt x="1833" y="2481"/>
                  </a:lnTo>
                  <a:lnTo>
                    <a:pt x="1828" y="2489"/>
                  </a:lnTo>
                  <a:lnTo>
                    <a:pt x="1826" y="2492"/>
                  </a:lnTo>
                  <a:lnTo>
                    <a:pt x="1823" y="2496"/>
                  </a:lnTo>
                  <a:lnTo>
                    <a:pt x="1822" y="2500"/>
                  </a:lnTo>
                  <a:lnTo>
                    <a:pt x="1822" y="2504"/>
                  </a:lnTo>
                  <a:lnTo>
                    <a:pt x="1822" y="2508"/>
                  </a:lnTo>
                  <a:lnTo>
                    <a:pt x="1825" y="2511"/>
                  </a:lnTo>
                  <a:lnTo>
                    <a:pt x="1828" y="2513"/>
                  </a:lnTo>
                  <a:lnTo>
                    <a:pt x="1833" y="2516"/>
                  </a:lnTo>
                  <a:lnTo>
                    <a:pt x="1847" y="2518"/>
                  </a:lnTo>
                  <a:lnTo>
                    <a:pt x="1860" y="2523"/>
                  </a:lnTo>
                  <a:lnTo>
                    <a:pt x="1867" y="2525"/>
                  </a:lnTo>
                  <a:lnTo>
                    <a:pt x="1873" y="2529"/>
                  </a:lnTo>
                  <a:lnTo>
                    <a:pt x="1878" y="2534"/>
                  </a:lnTo>
                  <a:lnTo>
                    <a:pt x="1883" y="2541"/>
                  </a:lnTo>
                  <a:lnTo>
                    <a:pt x="1888" y="2555"/>
                  </a:lnTo>
                  <a:lnTo>
                    <a:pt x="1890" y="2568"/>
                  </a:lnTo>
                  <a:lnTo>
                    <a:pt x="1892" y="2575"/>
                  </a:lnTo>
                  <a:lnTo>
                    <a:pt x="1895" y="2582"/>
                  </a:lnTo>
                  <a:lnTo>
                    <a:pt x="1898" y="2588"/>
                  </a:lnTo>
                  <a:lnTo>
                    <a:pt x="1903" y="2594"/>
                  </a:lnTo>
                  <a:lnTo>
                    <a:pt x="1917" y="2607"/>
                  </a:lnTo>
                  <a:lnTo>
                    <a:pt x="1932" y="2618"/>
                  </a:lnTo>
                  <a:lnTo>
                    <a:pt x="1946" y="2630"/>
                  </a:lnTo>
                  <a:lnTo>
                    <a:pt x="1958" y="2642"/>
                  </a:lnTo>
                  <a:lnTo>
                    <a:pt x="1963" y="2648"/>
                  </a:lnTo>
                  <a:lnTo>
                    <a:pt x="1967" y="2654"/>
                  </a:lnTo>
                  <a:lnTo>
                    <a:pt x="1970" y="2660"/>
                  </a:lnTo>
                  <a:lnTo>
                    <a:pt x="1972" y="2667"/>
                  </a:lnTo>
                  <a:lnTo>
                    <a:pt x="1974" y="2680"/>
                  </a:lnTo>
                  <a:lnTo>
                    <a:pt x="1974" y="2694"/>
                  </a:lnTo>
                  <a:lnTo>
                    <a:pt x="1973" y="2711"/>
                  </a:lnTo>
                  <a:lnTo>
                    <a:pt x="1973" y="2727"/>
                  </a:lnTo>
                  <a:lnTo>
                    <a:pt x="1971" y="2742"/>
                  </a:lnTo>
                  <a:lnTo>
                    <a:pt x="1968" y="2754"/>
                  </a:lnTo>
                  <a:lnTo>
                    <a:pt x="1964" y="2763"/>
                  </a:lnTo>
                  <a:lnTo>
                    <a:pt x="1957" y="2775"/>
                  </a:lnTo>
                  <a:lnTo>
                    <a:pt x="1949" y="2787"/>
                  </a:lnTo>
                  <a:lnTo>
                    <a:pt x="1942" y="2795"/>
                  </a:lnTo>
                  <a:lnTo>
                    <a:pt x="1938" y="2801"/>
                  </a:lnTo>
                  <a:lnTo>
                    <a:pt x="1934" y="2802"/>
                  </a:lnTo>
                  <a:lnTo>
                    <a:pt x="1930" y="2802"/>
                  </a:lnTo>
                  <a:lnTo>
                    <a:pt x="1926" y="2800"/>
                  </a:lnTo>
                  <a:lnTo>
                    <a:pt x="1922" y="2799"/>
                  </a:lnTo>
                  <a:lnTo>
                    <a:pt x="1919" y="2800"/>
                  </a:lnTo>
                  <a:lnTo>
                    <a:pt x="1914" y="2801"/>
                  </a:lnTo>
                  <a:lnTo>
                    <a:pt x="1910" y="2802"/>
                  </a:lnTo>
                  <a:lnTo>
                    <a:pt x="1902" y="2808"/>
                  </a:lnTo>
                  <a:lnTo>
                    <a:pt x="1892" y="2815"/>
                  </a:lnTo>
                  <a:lnTo>
                    <a:pt x="1876" y="2826"/>
                  </a:lnTo>
                  <a:lnTo>
                    <a:pt x="1864" y="2833"/>
                  </a:lnTo>
                  <a:lnTo>
                    <a:pt x="1863" y="2836"/>
                  </a:lnTo>
                  <a:lnTo>
                    <a:pt x="1860" y="2837"/>
                  </a:lnTo>
                  <a:lnTo>
                    <a:pt x="1858" y="2837"/>
                  </a:lnTo>
                  <a:lnTo>
                    <a:pt x="1854" y="2838"/>
                  </a:lnTo>
                  <a:lnTo>
                    <a:pt x="1852" y="2837"/>
                  </a:lnTo>
                  <a:lnTo>
                    <a:pt x="1850" y="2836"/>
                  </a:lnTo>
                  <a:lnTo>
                    <a:pt x="1847" y="2834"/>
                  </a:lnTo>
                  <a:lnTo>
                    <a:pt x="1845" y="2831"/>
                  </a:lnTo>
                  <a:lnTo>
                    <a:pt x="1842" y="2827"/>
                  </a:lnTo>
                  <a:lnTo>
                    <a:pt x="1839" y="2825"/>
                  </a:lnTo>
                  <a:lnTo>
                    <a:pt x="1837" y="2825"/>
                  </a:lnTo>
                  <a:lnTo>
                    <a:pt x="1832" y="2826"/>
                  </a:lnTo>
                  <a:lnTo>
                    <a:pt x="1827" y="2826"/>
                  </a:lnTo>
                  <a:lnTo>
                    <a:pt x="1823" y="2824"/>
                  </a:lnTo>
                  <a:lnTo>
                    <a:pt x="1822" y="2819"/>
                  </a:lnTo>
                  <a:lnTo>
                    <a:pt x="1820" y="2809"/>
                  </a:lnTo>
                  <a:lnTo>
                    <a:pt x="1819" y="2799"/>
                  </a:lnTo>
                  <a:lnTo>
                    <a:pt x="1815" y="2792"/>
                  </a:lnTo>
                  <a:lnTo>
                    <a:pt x="1812" y="2788"/>
                  </a:lnTo>
                  <a:lnTo>
                    <a:pt x="1808" y="2784"/>
                  </a:lnTo>
                  <a:lnTo>
                    <a:pt x="1806" y="2784"/>
                  </a:lnTo>
                  <a:lnTo>
                    <a:pt x="1803" y="2784"/>
                  </a:lnTo>
                  <a:lnTo>
                    <a:pt x="1801" y="2784"/>
                  </a:lnTo>
                  <a:lnTo>
                    <a:pt x="1799" y="2786"/>
                  </a:lnTo>
                  <a:lnTo>
                    <a:pt x="1793" y="2790"/>
                  </a:lnTo>
                  <a:lnTo>
                    <a:pt x="1788" y="2796"/>
                  </a:lnTo>
                  <a:lnTo>
                    <a:pt x="1782" y="2801"/>
                  </a:lnTo>
                  <a:lnTo>
                    <a:pt x="1776" y="2805"/>
                  </a:lnTo>
                  <a:lnTo>
                    <a:pt x="1769" y="2807"/>
                  </a:lnTo>
                  <a:lnTo>
                    <a:pt x="1759" y="2809"/>
                  </a:lnTo>
                  <a:lnTo>
                    <a:pt x="1747" y="2809"/>
                  </a:lnTo>
                  <a:lnTo>
                    <a:pt x="1737" y="2811"/>
                  </a:lnTo>
                  <a:lnTo>
                    <a:pt x="1725" y="2813"/>
                  </a:lnTo>
                  <a:lnTo>
                    <a:pt x="1711" y="2817"/>
                  </a:lnTo>
                  <a:lnTo>
                    <a:pt x="1703" y="2818"/>
                  </a:lnTo>
                  <a:lnTo>
                    <a:pt x="1697" y="2819"/>
                  </a:lnTo>
                  <a:lnTo>
                    <a:pt x="1692" y="2818"/>
                  </a:lnTo>
                  <a:lnTo>
                    <a:pt x="1687" y="2817"/>
                  </a:lnTo>
                  <a:lnTo>
                    <a:pt x="1678" y="2813"/>
                  </a:lnTo>
                  <a:lnTo>
                    <a:pt x="1670" y="2808"/>
                  </a:lnTo>
                  <a:lnTo>
                    <a:pt x="1667" y="2805"/>
                  </a:lnTo>
                  <a:lnTo>
                    <a:pt x="1661" y="2802"/>
                  </a:lnTo>
                  <a:lnTo>
                    <a:pt x="1655" y="2801"/>
                  </a:lnTo>
                  <a:lnTo>
                    <a:pt x="1649" y="2800"/>
                  </a:lnTo>
                  <a:lnTo>
                    <a:pt x="1636" y="2799"/>
                  </a:lnTo>
                  <a:lnTo>
                    <a:pt x="1625" y="2800"/>
                  </a:lnTo>
                  <a:lnTo>
                    <a:pt x="1614" y="2801"/>
                  </a:lnTo>
                  <a:lnTo>
                    <a:pt x="1601" y="2801"/>
                  </a:lnTo>
                  <a:lnTo>
                    <a:pt x="1586" y="2800"/>
                  </a:lnTo>
                  <a:lnTo>
                    <a:pt x="1571" y="2796"/>
                  </a:lnTo>
                  <a:lnTo>
                    <a:pt x="1556" y="2793"/>
                  </a:lnTo>
                  <a:lnTo>
                    <a:pt x="1541" y="2790"/>
                  </a:lnTo>
                  <a:lnTo>
                    <a:pt x="1526" y="2790"/>
                  </a:lnTo>
                  <a:lnTo>
                    <a:pt x="1519" y="2790"/>
                  </a:lnTo>
                  <a:lnTo>
                    <a:pt x="1513" y="2788"/>
                  </a:lnTo>
                  <a:lnTo>
                    <a:pt x="1504" y="2786"/>
                  </a:lnTo>
                  <a:lnTo>
                    <a:pt x="1498" y="2784"/>
                  </a:lnTo>
                  <a:lnTo>
                    <a:pt x="1492" y="2783"/>
                  </a:lnTo>
                  <a:lnTo>
                    <a:pt x="1486" y="2784"/>
                  </a:lnTo>
                  <a:lnTo>
                    <a:pt x="1480" y="2786"/>
                  </a:lnTo>
                  <a:lnTo>
                    <a:pt x="1470" y="2788"/>
                  </a:lnTo>
                  <a:lnTo>
                    <a:pt x="1462" y="2790"/>
                  </a:lnTo>
                  <a:lnTo>
                    <a:pt x="1454" y="2790"/>
                  </a:lnTo>
                  <a:lnTo>
                    <a:pt x="1444" y="2790"/>
                  </a:lnTo>
                  <a:lnTo>
                    <a:pt x="1438" y="2790"/>
                  </a:lnTo>
                  <a:lnTo>
                    <a:pt x="1434" y="2792"/>
                  </a:lnTo>
                  <a:lnTo>
                    <a:pt x="1428" y="2794"/>
                  </a:lnTo>
                  <a:lnTo>
                    <a:pt x="1423" y="2798"/>
                  </a:lnTo>
                  <a:lnTo>
                    <a:pt x="1415" y="2803"/>
                  </a:lnTo>
                  <a:lnTo>
                    <a:pt x="1409" y="2811"/>
                  </a:lnTo>
                  <a:lnTo>
                    <a:pt x="1407" y="2814"/>
                  </a:lnTo>
                  <a:lnTo>
                    <a:pt x="1405" y="2817"/>
                  </a:lnTo>
                  <a:lnTo>
                    <a:pt x="1405" y="2820"/>
                  </a:lnTo>
                  <a:lnTo>
                    <a:pt x="1405" y="2824"/>
                  </a:lnTo>
                  <a:lnTo>
                    <a:pt x="1406" y="2827"/>
                  </a:lnTo>
                  <a:lnTo>
                    <a:pt x="1407" y="2831"/>
                  </a:lnTo>
                  <a:lnTo>
                    <a:pt x="1411" y="2833"/>
                  </a:lnTo>
                  <a:lnTo>
                    <a:pt x="1416" y="2834"/>
                  </a:lnTo>
                  <a:lnTo>
                    <a:pt x="1430" y="2838"/>
                  </a:lnTo>
                  <a:lnTo>
                    <a:pt x="1449" y="2840"/>
                  </a:lnTo>
                  <a:lnTo>
                    <a:pt x="1468" y="2843"/>
                  </a:lnTo>
                  <a:lnTo>
                    <a:pt x="1483" y="2845"/>
                  </a:lnTo>
                  <a:lnTo>
                    <a:pt x="1491" y="2846"/>
                  </a:lnTo>
                  <a:lnTo>
                    <a:pt x="1497" y="2849"/>
                  </a:lnTo>
                  <a:lnTo>
                    <a:pt x="1503" y="2852"/>
                  </a:lnTo>
                  <a:lnTo>
                    <a:pt x="1508" y="2856"/>
                  </a:lnTo>
                  <a:lnTo>
                    <a:pt x="1513" y="2861"/>
                  </a:lnTo>
                  <a:lnTo>
                    <a:pt x="1517" y="2864"/>
                  </a:lnTo>
                  <a:lnTo>
                    <a:pt x="1519" y="2869"/>
                  </a:lnTo>
                  <a:lnTo>
                    <a:pt x="1520" y="2874"/>
                  </a:lnTo>
                  <a:lnTo>
                    <a:pt x="1522" y="2884"/>
                  </a:lnTo>
                  <a:lnTo>
                    <a:pt x="1522" y="2901"/>
                  </a:lnTo>
                  <a:lnTo>
                    <a:pt x="1520" y="2919"/>
                  </a:lnTo>
                  <a:lnTo>
                    <a:pt x="1520" y="2935"/>
                  </a:lnTo>
                  <a:lnTo>
                    <a:pt x="1520" y="2943"/>
                  </a:lnTo>
                  <a:lnTo>
                    <a:pt x="1522" y="2947"/>
                  </a:lnTo>
                  <a:lnTo>
                    <a:pt x="1524" y="2950"/>
                  </a:lnTo>
                  <a:lnTo>
                    <a:pt x="1526" y="2951"/>
                  </a:lnTo>
                  <a:lnTo>
                    <a:pt x="1532" y="2952"/>
                  </a:lnTo>
                  <a:lnTo>
                    <a:pt x="1538" y="2950"/>
                  </a:lnTo>
                  <a:lnTo>
                    <a:pt x="1550" y="2946"/>
                  </a:lnTo>
                  <a:lnTo>
                    <a:pt x="1563" y="2943"/>
                  </a:lnTo>
                  <a:lnTo>
                    <a:pt x="1569" y="2943"/>
                  </a:lnTo>
                  <a:lnTo>
                    <a:pt x="1574" y="2944"/>
                  </a:lnTo>
                  <a:lnTo>
                    <a:pt x="1577" y="2946"/>
                  </a:lnTo>
                  <a:lnTo>
                    <a:pt x="1580" y="2948"/>
                  </a:lnTo>
                  <a:lnTo>
                    <a:pt x="1583" y="2951"/>
                  </a:lnTo>
                  <a:lnTo>
                    <a:pt x="1588" y="2954"/>
                  </a:lnTo>
                  <a:lnTo>
                    <a:pt x="1595" y="2956"/>
                  </a:lnTo>
                  <a:lnTo>
                    <a:pt x="1604" y="2957"/>
                  </a:lnTo>
                  <a:lnTo>
                    <a:pt x="1613" y="2956"/>
                  </a:lnTo>
                  <a:lnTo>
                    <a:pt x="1623" y="2956"/>
                  </a:lnTo>
                  <a:lnTo>
                    <a:pt x="1631" y="2958"/>
                  </a:lnTo>
                  <a:lnTo>
                    <a:pt x="1637" y="2960"/>
                  </a:lnTo>
                  <a:lnTo>
                    <a:pt x="1646" y="2969"/>
                  </a:lnTo>
                  <a:lnTo>
                    <a:pt x="1655" y="2975"/>
                  </a:lnTo>
                  <a:lnTo>
                    <a:pt x="1659" y="2978"/>
                  </a:lnTo>
                  <a:lnTo>
                    <a:pt x="1661" y="2981"/>
                  </a:lnTo>
                  <a:lnTo>
                    <a:pt x="1661" y="2985"/>
                  </a:lnTo>
                  <a:lnTo>
                    <a:pt x="1661" y="2991"/>
                  </a:lnTo>
                  <a:lnTo>
                    <a:pt x="1659" y="3001"/>
                  </a:lnTo>
                  <a:lnTo>
                    <a:pt x="1661" y="3011"/>
                  </a:lnTo>
                  <a:lnTo>
                    <a:pt x="1665" y="3030"/>
                  </a:lnTo>
                  <a:lnTo>
                    <a:pt x="1671" y="3046"/>
                  </a:lnTo>
                  <a:lnTo>
                    <a:pt x="1673" y="3055"/>
                  </a:lnTo>
                  <a:lnTo>
                    <a:pt x="1671" y="3063"/>
                  </a:lnTo>
                  <a:lnTo>
                    <a:pt x="1669" y="3065"/>
                  </a:lnTo>
                  <a:lnTo>
                    <a:pt x="1667" y="3067"/>
                  </a:lnTo>
                  <a:lnTo>
                    <a:pt x="1664" y="3067"/>
                  </a:lnTo>
                  <a:lnTo>
                    <a:pt x="1659" y="3067"/>
                  </a:lnTo>
                  <a:lnTo>
                    <a:pt x="1652" y="3067"/>
                  </a:lnTo>
                  <a:lnTo>
                    <a:pt x="1648" y="3069"/>
                  </a:lnTo>
                  <a:lnTo>
                    <a:pt x="1644" y="3072"/>
                  </a:lnTo>
                  <a:lnTo>
                    <a:pt x="1640" y="3077"/>
                  </a:lnTo>
                  <a:lnTo>
                    <a:pt x="1634" y="3083"/>
                  </a:lnTo>
                  <a:lnTo>
                    <a:pt x="1627" y="3089"/>
                  </a:lnTo>
                  <a:lnTo>
                    <a:pt x="1619" y="3096"/>
                  </a:lnTo>
                  <a:lnTo>
                    <a:pt x="1612" y="3101"/>
                  </a:lnTo>
                  <a:lnTo>
                    <a:pt x="1608" y="3102"/>
                  </a:lnTo>
                  <a:lnTo>
                    <a:pt x="1605" y="3101"/>
                  </a:lnTo>
                  <a:lnTo>
                    <a:pt x="1600" y="3098"/>
                  </a:lnTo>
                  <a:lnTo>
                    <a:pt x="1595" y="3096"/>
                  </a:lnTo>
                  <a:lnTo>
                    <a:pt x="1586" y="3088"/>
                  </a:lnTo>
                  <a:lnTo>
                    <a:pt x="1577" y="3079"/>
                  </a:lnTo>
                  <a:lnTo>
                    <a:pt x="1573" y="3077"/>
                  </a:lnTo>
                  <a:lnTo>
                    <a:pt x="1569" y="3074"/>
                  </a:lnTo>
                  <a:lnTo>
                    <a:pt x="1566" y="3074"/>
                  </a:lnTo>
                  <a:lnTo>
                    <a:pt x="1562" y="3074"/>
                  </a:lnTo>
                  <a:lnTo>
                    <a:pt x="1555" y="3077"/>
                  </a:lnTo>
                  <a:lnTo>
                    <a:pt x="1549" y="3082"/>
                  </a:lnTo>
                  <a:lnTo>
                    <a:pt x="1543" y="3086"/>
                  </a:lnTo>
                  <a:lnTo>
                    <a:pt x="1538" y="3089"/>
                  </a:lnTo>
                  <a:lnTo>
                    <a:pt x="1533" y="3088"/>
                  </a:lnTo>
                  <a:lnTo>
                    <a:pt x="1526" y="3085"/>
                  </a:lnTo>
                  <a:lnTo>
                    <a:pt x="1518" y="3083"/>
                  </a:lnTo>
                  <a:lnTo>
                    <a:pt x="1508" y="3083"/>
                  </a:lnTo>
                  <a:lnTo>
                    <a:pt x="1499" y="3083"/>
                  </a:lnTo>
                  <a:lnTo>
                    <a:pt x="1491" y="3082"/>
                  </a:lnTo>
                  <a:lnTo>
                    <a:pt x="1485" y="3080"/>
                  </a:lnTo>
                  <a:lnTo>
                    <a:pt x="1478" y="3080"/>
                  </a:lnTo>
                  <a:lnTo>
                    <a:pt x="1474" y="3080"/>
                  </a:lnTo>
                  <a:lnTo>
                    <a:pt x="1472" y="3082"/>
                  </a:lnTo>
                  <a:lnTo>
                    <a:pt x="1468" y="3084"/>
                  </a:lnTo>
                  <a:lnTo>
                    <a:pt x="1464" y="3086"/>
                  </a:lnTo>
                  <a:lnTo>
                    <a:pt x="1459" y="3095"/>
                  </a:lnTo>
                  <a:lnTo>
                    <a:pt x="1453" y="3105"/>
                  </a:lnTo>
                  <a:lnTo>
                    <a:pt x="1450" y="3111"/>
                  </a:lnTo>
                  <a:lnTo>
                    <a:pt x="1448" y="3118"/>
                  </a:lnTo>
                  <a:lnTo>
                    <a:pt x="1447" y="3124"/>
                  </a:lnTo>
                  <a:lnTo>
                    <a:pt x="1447" y="3132"/>
                  </a:lnTo>
                  <a:lnTo>
                    <a:pt x="1447" y="3137"/>
                  </a:lnTo>
                  <a:lnTo>
                    <a:pt x="1445" y="3143"/>
                  </a:lnTo>
                  <a:lnTo>
                    <a:pt x="1444" y="3147"/>
                  </a:lnTo>
                  <a:lnTo>
                    <a:pt x="1443" y="3151"/>
                  </a:lnTo>
                  <a:lnTo>
                    <a:pt x="1440" y="3155"/>
                  </a:lnTo>
                  <a:lnTo>
                    <a:pt x="1435" y="3159"/>
                  </a:lnTo>
                  <a:lnTo>
                    <a:pt x="1429" y="3165"/>
                  </a:lnTo>
                  <a:lnTo>
                    <a:pt x="1424" y="3173"/>
                  </a:lnTo>
                  <a:lnTo>
                    <a:pt x="1422" y="3179"/>
                  </a:lnTo>
                  <a:lnTo>
                    <a:pt x="1419" y="3186"/>
                  </a:lnTo>
                  <a:lnTo>
                    <a:pt x="1419" y="3192"/>
                  </a:lnTo>
                  <a:lnTo>
                    <a:pt x="1419" y="3200"/>
                  </a:lnTo>
                  <a:lnTo>
                    <a:pt x="1420" y="3208"/>
                  </a:lnTo>
                  <a:lnTo>
                    <a:pt x="1423" y="3214"/>
                  </a:lnTo>
                  <a:lnTo>
                    <a:pt x="1426" y="3218"/>
                  </a:lnTo>
                  <a:lnTo>
                    <a:pt x="1430" y="3223"/>
                  </a:lnTo>
                  <a:lnTo>
                    <a:pt x="1438" y="3229"/>
                  </a:lnTo>
                  <a:lnTo>
                    <a:pt x="1445" y="3235"/>
                  </a:lnTo>
                  <a:lnTo>
                    <a:pt x="1448" y="3238"/>
                  </a:lnTo>
                  <a:lnTo>
                    <a:pt x="1450" y="3243"/>
                  </a:lnTo>
                  <a:lnTo>
                    <a:pt x="1451" y="3249"/>
                  </a:lnTo>
                  <a:lnTo>
                    <a:pt x="1453" y="3256"/>
                  </a:lnTo>
                  <a:lnTo>
                    <a:pt x="1454" y="3273"/>
                  </a:lnTo>
                  <a:lnTo>
                    <a:pt x="1455" y="3291"/>
                  </a:lnTo>
                  <a:lnTo>
                    <a:pt x="1454" y="3313"/>
                  </a:lnTo>
                  <a:lnTo>
                    <a:pt x="1453" y="3343"/>
                  </a:lnTo>
                  <a:lnTo>
                    <a:pt x="1453" y="3359"/>
                  </a:lnTo>
                  <a:lnTo>
                    <a:pt x="1454" y="3374"/>
                  </a:lnTo>
                  <a:lnTo>
                    <a:pt x="1454" y="3387"/>
                  </a:lnTo>
                  <a:lnTo>
                    <a:pt x="1456" y="3398"/>
                  </a:lnTo>
                  <a:lnTo>
                    <a:pt x="1457" y="3407"/>
                  </a:lnTo>
                  <a:lnTo>
                    <a:pt x="1457" y="3416"/>
                  </a:lnTo>
                  <a:lnTo>
                    <a:pt x="1457" y="3423"/>
                  </a:lnTo>
                  <a:lnTo>
                    <a:pt x="1455" y="3430"/>
                  </a:lnTo>
                  <a:lnTo>
                    <a:pt x="1453" y="3436"/>
                  </a:lnTo>
                  <a:lnTo>
                    <a:pt x="1449" y="3442"/>
                  </a:lnTo>
                  <a:lnTo>
                    <a:pt x="1445" y="3447"/>
                  </a:lnTo>
                  <a:lnTo>
                    <a:pt x="1442" y="3450"/>
                  </a:lnTo>
                  <a:lnTo>
                    <a:pt x="1438" y="3452"/>
                  </a:lnTo>
                  <a:lnTo>
                    <a:pt x="1432" y="3455"/>
                  </a:lnTo>
                  <a:lnTo>
                    <a:pt x="1425" y="3457"/>
                  </a:lnTo>
                  <a:lnTo>
                    <a:pt x="1416" y="3460"/>
                  </a:lnTo>
                  <a:lnTo>
                    <a:pt x="1397" y="3462"/>
                  </a:lnTo>
                  <a:lnTo>
                    <a:pt x="1375" y="3463"/>
                  </a:lnTo>
                  <a:lnTo>
                    <a:pt x="1366" y="3462"/>
                  </a:lnTo>
                  <a:lnTo>
                    <a:pt x="1359" y="3461"/>
                  </a:lnTo>
                  <a:lnTo>
                    <a:pt x="1352" y="3460"/>
                  </a:lnTo>
                  <a:lnTo>
                    <a:pt x="1347" y="3457"/>
                  </a:lnTo>
                  <a:lnTo>
                    <a:pt x="1343" y="3455"/>
                  </a:lnTo>
                  <a:lnTo>
                    <a:pt x="1341" y="3450"/>
                  </a:lnTo>
                  <a:lnTo>
                    <a:pt x="1337" y="3445"/>
                  </a:lnTo>
                  <a:lnTo>
                    <a:pt x="1335" y="3441"/>
                  </a:lnTo>
                  <a:lnTo>
                    <a:pt x="1328" y="3427"/>
                  </a:lnTo>
                  <a:lnTo>
                    <a:pt x="1319" y="3416"/>
                  </a:lnTo>
                  <a:lnTo>
                    <a:pt x="1310" y="3404"/>
                  </a:lnTo>
                  <a:lnTo>
                    <a:pt x="1298" y="3391"/>
                  </a:lnTo>
                  <a:lnTo>
                    <a:pt x="1284" y="3376"/>
                  </a:lnTo>
                  <a:lnTo>
                    <a:pt x="1267" y="3361"/>
                  </a:lnTo>
                  <a:lnTo>
                    <a:pt x="1252" y="3348"/>
                  </a:lnTo>
                  <a:lnTo>
                    <a:pt x="1240" y="3341"/>
                  </a:lnTo>
                  <a:lnTo>
                    <a:pt x="1229" y="3336"/>
                  </a:lnTo>
                  <a:lnTo>
                    <a:pt x="1216" y="3331"/>
                  </a:lnTo>
                  <a:lnTo>
                    <a:pt x="1203" y="3326"/>
                  </a:lnTo>
                  <a:lnTo>
                    <a:pt x="1192" y="3322"/>
                  </a:lnTo>
                  <a:lnTo>
                    <a:pt x="1184" y="3316"/>
                  </a:lnTo>
                  <a:lnTo>
                    <a:pt x="1174" y="3307"/>
                  </a:lnTo>
                  <a:lnTo>
                    <a:pt x="1164" y="3299"/>
                  </a:lnTo>
                  <a:lnTo>
                    <a:pt x="1151" y="3290"/>
                  </a:lnTo>
                  <a:lnTo>
                    <a:pt x="1138" y="3282"/>
                  </a:lnTo>
                  <a:lnTo>
                    <a:pt x="1124" y="3274"/>
                  </a:lnTo>
                  <a:lnTo>
                    <a:pt x="1114" y="3268"/>
                  </a:lnTo>
                  <a:lnTo>
                    <a:pt x="1105" y="3263"/>
                  </a:lnTo>
                  <a:lnTo>
                    <a:pt x="1098" y="3259"/>
                  </a:lnTo>
                  <a:lnTo>
                    <a:pt x="1091" y="3254"/>
                  </a:lnTo>
                  <a:lnTo>
                    <a:pt x="1086" y="3248"/>
                  </a:lnTo>
                  <a:lnTo>
                    <a:pt x="1082" y="3243"/>
                  </a:lnTo>
                  <a:lnTo>
                    <a:pt x="1072" y="3233"/>
                  </a:lnTo>
                  <a:lnTo>
                    <a:pt x="1065" y="3224"/>
                  </a:lnTo>
                  <a:lnTo>
                    <a:pt x="1058" y="3218"/>
                  </a:lnTo>
                  <a:lnTo>
                    <a:pt x="1052" y="3214"/>
                  </a:lnTo>
                  <a:lnTo>
                    <a:pt x="1046" y="3210"/>
                  </a:lnTo>
                  <a:lnTo>
                    <a:pt x="1040" y="3210"/>
                  </a:lnTo>
                  <a:lnTo>
                    <a:pt x="1032" y="3211"/>
                  </a:lnTo>
                  <a:lnTo>
                    <a:pt x="1021" y="3214"/>
                  </a:lnTo>
                  <a:lnTo>
                    <a:pt x="1016" y="3215"/>
                  </a:lnTo>
                  <a:lnTo>
                    <a:pt x="1010" y="3215"/>
                  </a:lnTo>
                  <a:lnTo>
                    <a:pt x="1004" y="3214"/>
                  </a:lnTo>
                  <a:lnTo>
                    <a:pt x="998" y="3210"/>
                  </a:lnTo>
                  <a:lnTo>
                    <a:pt x="994" y="3208"/>
                  </a:lnTo>
                  <a:lnTo>
                    <a:pt x="989" y="3206"/>
                  </a:lnTo>
                  <a:lnTo>
                    <a:pt x="985" y="3205"/>
                  </a:lnTo>
                  <a:lnTo>
                    <a:pt x="982" y="3206"/>
                  </a:lnTo>
                  <a:lnTo>
                    <a:pt x="972" y="3211"/>
                  </a:lnTo>
                  <a:lnTo>
                    <a:pt x="959" y="3219"/>
                  </a:lnTo>
                  <a:lnTo>
                    <a:pt x="952" y="3223"/>
                  </a:lnTo>
                  <a:lnTo>
                    <a:pt x="945" y="3224"/>
                  </a:lnTo>
                  <a:lnTo>
                    <a:pt x="938" y="3224"/>
                  </a:lnTo>
                  <a:lnTo>
                    <a:pt x="931" y="3224"/>
                  </a:lnTo>
                  <a:lnTo>
                    <a:pt x="918" y="3223"/>
                  </a:lnTo>
                  <a:lnTo>
                    <a:pt x="903" y="3223"/>
                  </a:lnTo>
                  <a:lnTo>
                    <a:pt x="897" y="3225"/>
                  </a:lnTo>
                  <a:lnTo>
                    <a:pt x="893" y="3228"/>
                  </a:lnTo>
                  <a:lnTo>
                    <a:pt x="889" y="3231"/>
                  </a:lnTo>
                  <a:lnTo>
                    <a:pt x="887" y="3235"/>
                  </a:lnTo>
                  <a:lnTo>
                    <a:pt x="884" y="3244"/>
                  </a:lnTo>
                  <a:lnTo>
                    <a:pt x="881" y="3254"/>
                  </a:lnTo>
                  <a:lnTo>
                    <a:pt x="878" y="3258"/>
                  </a:lnTo>
                  <a:lnTo>
                    <a:pt x="876" y="3259"/>
                  </a:lnTo>
                  <a:lnTo>
                    <a:pt x="874" y="3259"/>
                  </a:lnTo>
                  <a:lnTo>
                    <a:pt x="870" y="3258"/>
                  </a:lnTo>
                  <a:lnTo>
                    <a:pt x="863" y="3252"/>
                  </a:lnTo>
                  <a:lnTo>
                    <a:pt x="856" y="3247"/>
                  </a:lnTo>
                  <a:lnTo>
                    <a:pt x="846" y="3241"/>
                  </a:lnTo>
                  <a:lnTo>
                    <a:pt x="836" y="3233"/>
                  </a:lnTo>
                  <a:lnTo>
                    <a:pt x="826" y="3224"/>
                  </a:lnTo>
                  <a:lnTo>
                    <a:pt x="818" y="3217"/>
                  </a:lnTo>
                  <a:lnTo>
                    <a:pt x="812" y="3209"/>
                  </a:lnTo>
                  <a:lnTo>
                    <a:pt x="805" y="3199"/>
                  </a:lnTo>
                  <a:lnTo>
                    <a:pt x="796" y="3190"/>
                  </a:lnTo>
                  <a:lnTo>
                    <a:pt x="788" y="3180"/>
                  </a:lnTo>
                  <a:lnTo>
                    <a:pt x="781" y="3172"/>
                  </a:lnTo>
                  <a:lnTo>
                    <a:pt x="774" y="3162"/>
                  </a:lnTo>
                  <a:lnTo>
                    <a:pt x="769" y="3154"/>
                  </a:lnTo>
                  <a:lnTo>
                    <a:pt x="765" y="3147"/>
                  </a:lnTo>
                  <a:lnTo>
                    <a:pt x="764" y="3143"/>
                  </a:lnTo>
                  <a:lnTo>
                    <a:pt x="761" y="3142"/>
                  </a:lnTo>
                  <a:lnTo>
                    <a:pt x="756" y="3140"/>
                  </a:lnTo>
                  <a:lnTo>
                    <a:pt x="750" y="3140"/>
                  </a:lnTo>
                  <a:lnTo>
                    <a:pt x="743" y="3140"/>
                  </a:lnTo>
                  <a:lnTo>
                    <a:pt x="736" y="3140"/>
                  </a:lnTo>
                  <a:lnTo>
                    <a:pt x="729" y="3142"/>
                  </a:lnTo>
                  <a:lnTo>
                    <a:pt x="722" y="3143"/>
                  </a:lnTo>
                  <a:lnTo>
                    <a:pt x="714" y="3146"/>
                  </a:lnTo>
                  <a:lnTo>
                    <a:pt x="706" y="3146"/>
                  </a:lnTo>
                  <a:lnTo>
                    <a:pt x="699" y="3146"/>
                  </a:lnTo>
                  <a:lnTo>
                    <a:pt x="693" y="3145"/>
                  </a:lnTo>
                  <a:lnTo>
                    <a:pt x="686" y="3142"/>
                  </a:lnTo>
                  <a:lnTo>
                    <a:pt x="680" y="3137"/>
                  </a:lnTo>
                  <a:lnTo>
                    <a:pt x="678" y="3135"/>
                  </a:lnTo>
                  <a:lnTo>
                    <a:pt x="676" y="3132"/>
                  </a:lnTo>
                  <a:lnTo>
                    <a:pt x="675" y="3128"/>
                  </a:lnTo>
                  <a:lnTo>
                    <a:pt x="676" y="3123"/>
                  </a:lnTo>
                  <a:lnTo>
                    <a:pt x="680" y="3104"/>
                  </a:lnTo>
                  <a:lnTo>
                    <a:pt x="682" y="3089"/>
                  </a:lnTo>
                  <a:lnTo>
                    <a:pt x="681" y="3086"/>
                  </a:lnTo>
                  <a:lnTo>
                    <a:pt x="679" y="3085"/>
                  </a:lnTo>
                  <a:lnTo>
                    <a:pt x="676" y="3084"/>
                  </a:lnTo>
                  <a:lnTo>
                    <a:pt x="672" y="3084"/>
                  </a:lnTo>
                  <a:lnTo>
                    <a:pt x="662" y="3085"/>
                  </a:lnTo>
                  <a:lnTo>
                    <a:pt x="654" y="3089"/>
                  </a:lnTo>
                  <a:lnTo>
                    <a:pt x="647" y="3095"/>
                  </a:lnTo>
                  <a:lnTo>
                    <a:pt x="639" y="3101"/>
                  </a:lnTo>
                  <a:lnTo>
                    <a:pt x="634" y="3109"/>
                  </a:lnTo>
                  <a:lnTo>
                    <a:pt x="629" y="3118"/>
                  </a:lnTo>
                  <a:lnTo>
                    <a:pt x="625" y="3123"/>
                  </a:lnTo>
                  <a:lnTo>
                    <a:pt x="622" y="3127"/>
                  </a:lnTo>
                  <a:lnTo>
                    <a:pt x="617" y="3130"/>
                  </a:lnTo>
                  <a:lnTo>
                    <a:pt x="612" y="3132"/>
                  </a:lnTo>
                  <a:lnTo>
                    <a:pt x="601" y="3133"/>
                  </a:lnTo>
                  <a:lnTo>
                    <a:pt x="593" y="313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重庆"/>
            <p:cNvSpPr/>
            <p:nvPr/>
          </p:nvSpPr>
          <p:spPr bwMode="auto">
            <a:xfrm>
              <a:off x="5292790" y="4524612"/>
              <a:ext cx="466731" cy="457224"/>
            </a:xfrm>
            <a:custGeom>
              <a:avLst/>
              <a:gdLst>
                <a:gd name="T0" fmla="*/ 595 w 1775"/>
                <a:gd name="T1" fmla="*/ 1433 h 1753"/>
                <a:gd name="T2" fmla="*/ 546 w 1775"/>
                <a:gd name="T3" fmla="*/ 1466 h 1753"/>
                <a:gd name="T4" fmla="*/ 501 w 1775"/>
                <a:gd name="T5" fmla="*/ 1586 h 1753"/>
                <a:gd name="T6" fmla="*/ 438 w 1775"/>
                <a:gd name="T7" fmla="*/ 1581 h 1753"/>
                <a:gd name="T8" fmla="*/ 420 w 1775"/>
                <a:gd name="T9" fmla="*/ 1467 h 1753"/>
                <a:gd name="T10" fmla="*/ 411 w 1775"/>
                <a:gd name="T11" fmla="*/ 1505 h 1753"/>
                <a:gd name="T12" fmla="*/ 366 w 1775"/>
                <a:gd name="T13" fmla="*/ 1557 h 1753"/>
                <a:gd name="T14" fmla="*/ 313 w 1775"/>
                <a:gd name="T15" fmla="*/ 1467 h 1753"/>
                <a:gd name="T16" fmla="*/ 202 w 1775"/>
                <a:gd name="T17" fmla="*/ 1382 h 1753"/>
                <a:gd name="T18" fmla="*/ 115 w 1775"/>
                <a:gd name="T19" fmla="*/ 1292 h 1753"/>
                <a:gd name="T20" fmla="*/ 74 w 1775"/>
                <a:gd name="T21" fmla="*/ 1221 h 1753"/>
                <a:gd name="T22" fmla="*/ 18 w 1775"/>
                <a:gd name="T23" fmla="*/ 1127 h 1753"/>
                <a:gd name="T24" fmla="*/ 92 w 1775"/>
                <a:gd name="T25" fmla="*/ 988 h 1753"/>
                <a:gd name="T26" fmla="*/ 146 w 1775"/>
                <a:gd name="T27" fmla="*/ 910 h 1753"/>
                <a:gd name="T28" fmla="*/ 109 w 1775"/>
                <a:gd name="T29" fmla="*/ 843 h 1753"/>
                <a:gd name="T30" fmla="*/ 153 w 1775"/>
                <a:gd name="T31" fmla="*/ 754 h 1753"/>
                <a:gd name="T32" fmla="*/ 269 w 1775"/>
                <a:gd name="T33" fmla="*/ 767 h 1753"/>
                <a:gd name="T34" fmla="*/ 383 w 1775"/>
                <a:gd name="T35" fmla="*/ 825 h 1753"/>
                <a:gd name="T36" fmla="*/ 495 w 1775"/>
                <a:gd name="T37" fmla="*/ 888 h 1753"/>
                <a:gd name="T38" fmla="*/ 652 w 1775"/>
                <a:gd name="T39" fmla="*/ 868 h 1753"/>
                <a:gd name="T40" fmla="*/ 726 w 1775"/>
                <a:gd name="T41" fmla="*/ 770 h 1753"/>
                <a:gd name="T42" fmla="*/ 772 w 1775"/>
                <a:gd name="T43" fmla="*/ 624 h 1753"/>
                <a:gd name="T44" fmla="*/ 793 w 1775"/>
                <a:gd name="T45" fmla="*/ 560 h 1753"/>
                <a:gd name="T46" fmla="*/ 866 w 1775"/>
                <a:gd name="T47" fmla="*/ 561 h 1753"/>
                <a:gd name="T48" fmla="*/ 933 w 1775"/>
                <a:gd name="T49" fmla="*/ 550 h 1753"/>
                <a:gd name="T50" fmla="*/ 986 w 1775"/>
                <a:gd name="T51" fmla="*/ 458 h 1753"/>
                <a:gd name="T52" fmla="*/ 1045 w 1775"/>
                <a:gd name="T53" fmla="*/ 353 h 1753"/>
                <a:gd name="T54" fmla="*/ 1166 w 1775"/>
                <a:gd name="T55" fmla="*/ 229 h 1753"/>
                <a:gd name="T56" fmla="*/ 1140 w 1775"/>
                <a:gd name="T57" fmla="*/ 166 h 1753"/>
                <a:gd name="T58" fmla="*/ 1103 w 1775"/>
                <a:gd name="T59" fmla="*/ 52 h 1753"/>
                <a:gd name="T60" fmla="*/ 1244 w 1775"/>
                <a:gd name="T61" fmla="*/ 34 h 1753"/>
                <a:gd name="T62" fmla="*/ 1449 w 1775"/>
                <a:gd name="T63" fmla="*/ 207 h 1753"/>
                <a:gd name="T64" fmla="*/ 1605 w 1775"/>
                <a:gd name="T65" fmla="*/ 223 h 1753"/>
                <a:gd name="T66" fmla="*/ 1717 w 1775"/>
                <a:gd name="T67" fmla="*/ 330 h 1753"/>
                <a:gd name="T68" fmla="*/ 1763 w 1775"/>
                <a:gd name="T69" fmla="*/ 466 h 1753"/>
                <a:gd name="T70" fmla="*/ 1714 w 1775"/>
                <a:gd name="T71" fmla="*/ 597 h 1753"/>
                <a:gd name="T72" fmla="*/ 1562 w 1775"/>
                <a:gd name="T73" fmla="*/ 656 h 1753"/>
                <a:gd name="T74" fmla="*/ 1469 w 1775"/>
                <a:gd name="T75" fmla="*/ 732 h 1753"/>
                <a:gd name="T76" fmla="*/ 1392 w 1775"/>
                <a:gd name="T77" fmla="*/ 718 h 1753"/>
                <a:gd name="T78" fmla="*/ 1289 w 1775"/>
                <a:gd name="T79" fmla="*/ 727 h 1753"/>
                <a:gd name="T80" fmla="*/ 1207 w 1775"/>
                <a:gd name="T81" fmla="*/ 708 h 1753"/>
                <a:gd name="T82" fmla="*/ 1120 w 1775"/>
                <a:gd name="T83" fmla="*/ 794 h 1753"/>
                <a:gd name="T84" fmla="*/ 1164 w 1775"/>
                <a:gd name="T85" fmla="*/ 927 h 1753"/>
                <a:gd name="T86" fmla="*/ 1109 w 1775"/>
                <a:gd name="T87" fmla="*/ 1025 h 1753"/>
                <a:gd name="T88" fmla="*/ 1182 w 1775"/>
                <a:gd name="T89" fmla="*/ 1040 h 1753"/>
                <a:gd name="T90" fmla="*/ 1271 w 1775"/>
                <a:gd name="T91" fmla="*/ 1110 h 1753"/>
                <a:gd name="T92" fmla="*/ 1309 w 1775"/>
                <a:gd name="T93" fmla="*/ 1230 h 1753"/>
                <a:gd name="T94" fmla="*/ 1372 w 1775"/>
                <a:gd name="T95" fmla="*/ 1229 h 1753"/>
                <a:gd name="T96" fmla="*/ 1453 w 1775"/>
                <a:gd name="T97" fmla="*/ 1374 h 1753"/>
                <a:gd name="T98" fmla="*/ 1449 w 1775"/>
                <a:gd name="T99" fmla="*/ 1519 h 1753"/>
                <a:gd name="T100" fmla="*/ 1421 w 1775"/>
                <a:gd name="T101" fmla="*/ 1565 h 1753"/>
                <a:gd name="T102" fmla="*/ 1385 w 1775"/>
                <a:gd name="T103" fmla="*/ 1694 h 1753"/>
                <a:gd name="T104" fmla="*/ 1302 w 1775"/>
                <a:gd name="T105" fmla="*/ 1732 h 1753"/>
                <a:gd name="T106" fmla="*/ 1250 w 1775"/>
                <a:gd name="T107" fmla="*/ 1641 h 1753"/>
                <a:gd name="T108" fmla="*/ 1195 w 1775"/>
                <a:gd name="T109" fmla="*/ 1691 h 1753"/>
                <a:gd name="T110" fmla="*/ 1189 w 1775"/>
                <a:gd name="T111" fmla="*/ 1563 h 1753"/>
                <a:gd name="T112" fmla="*/ 1102 w 1775"/>
                <a:gd name="T113" fmla="*/ 1488 h 1753"/>
                <a:gd name="T114" fmla="*/ 1022 w 1775"/>
                <a:gd name="T115" fmla="*/ 1362 h 1753"/>
                <a:gd name="T116" fmla="*/ 885 w 1775"/>
                <a:gd name="T117" fmla="*/ 1315 h 1753"/>
                <a:gd name="T118" fmla="*/ 792 w 1775"/>
                <a:gd name="T119" fmla="*/ 1302 h 1753"/>
                <a:gd name="T120" fmla="*/ 764 w 1775"/>
                <a:gd name="T121" fmla="*/ 1418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75" h="1753">
                  <a:moveTo>
                    <a:pt x="692" y="1479"/>
                  </a:moveTo>
                  <a:lnTo>
                    <a:pt x="687" y="1479"/>
                  </a:lnTo>
                  <a:lnTo>
                    <a:pt x="682" y="1479"/>
                  </a:lnTo>
                  <a:lnTo>
                    <a:pt x="680" y="1477"/>
                  </a:lnTo>
                  <a:lnTo>
                    <a:pt x="679" y="1475"/>
                  </a:lnTo>
                  <a:lnTo>
                    <a:pt x="678" y="1474"/>
                  </a:lnTo>
                  <a:lnTo>
                    <a:pt x="677" y="1471"/>
                  </a:lnTo>
                  <a:lnTo>
                    <a:pt x="674" y="1467"/>
                  </a:lnTo>
                  <a:lnTo>
                    <a:pt x="672" y="1460"/>
                  </a:lnTo>
                  <a:lnTo>
                    <a:pt x="667" y="1454"/>
                  </a:lnTo>
                  <a:lnTo>
                    <a:pt x="660" y="1448"/>
                  </a:lnTo>
                  <a:lnTo>
                    <a:pt x="653" y="1443"/>
                  </a:lnTo>
                  <a:lnTo>
                    <a:pt x="643" y="1441"/>
                  </a:lnTo>
                  <a:lnTo>
                    <a:pt x="634" y="1438"/>
                  </a:lnTo>
                  <a:lnTo>
                    <a:pt x="624" y="1437"/>
                  </a:lnTo>
                  <a:lnTo>
                    <a:pt x="617" y="1436"/>
                  </a:lnTo>
                  <a:lnTo>
                    <a:pt x="610" y="1435"/>
                  </a:lnTo>
                  <a:lnTo>
                    <a:pt x="605" y="1433"/>
                  </a:lnTo>
                  <a:lnTo>
                    <a:pt x="599" y="1433"/>
                  </a:lnTo>
                  <a:lnTo>
                    <a:pt x="595" y="1433"/>
                  </a:lnTo>
                  <a:lnTo>
                    <a:pt x="590" y="1435"/>
                  </a:lnTo>
                  <a:lnTo>
                    <a:pt x="587" y="1437"/>
                  </a:lnTo>
                  <a:lnTo>
                    <a:pt x="584" y="1441"/>
                  </a:lnTo>
                  <a:lnTo>
                    <a:pt x="583" y="1445"/>
                  </a:lnTo>
                  <a:lnTo>
                    <a:pt x="581" y="1450"/>
                  </a:lnTo>
                  <a:lnTo>
                    <a:pt x="581" y="1460"/>
                  </a:lnTo>
                  <a:lnTo>
                    <a:pt x="583" y="1469"/>
                  </a:lnTo>
                  <a:lnTo>
                    <a:pt x="583" y="1475"/>
                  </a:lnTo>
                  <a:lnTo>
                    <a:pt x="580" y="1479"/>
                  </a:lnTo>
                  <a:lnTo>
                    <a:pt x="578" y="1479"/>
                  </a:lnTo>
                  <a:lnTo>
                    <a:pt x="577" y="1479"/>
                  </a:lnTo>
                  <a:lnTo>
                    <a:pt x="574" y="1477"/>
                  </a:lnTo>
                  <a:lnTo>
                    <a:pt x="571" y="1475"/>
                  </a:lnTo>
                  <a:lnTo>
                    <a:pt x="566" y="1470"/>
                  </a:lnTo>
                  <a:lnTo>
                    <a:pt x="561" y="1466"/>
                  </a:lnTo>
                  <a:lnTo>
                    <a:pt x="556" y="1463"/>
                  </a:lnTo>
                  <a:lnTo>
                    <a:pt x="552" y="1463"/>
                  </a:lnTo>
                  <a:lnTo>
                    <a:pt x="551" y="1464"/>
                  </a:lnTo>
                  <a:lnTo>
                    <a:pt x="548" y="1464"/>
                  </a:lnTo>
                  <a:lnTo>
                    <a:pt x="546" y="1466"/>
                  </a:lnTo>
                  <a:lnTo>
                    <a:pt x="542" y="1468"/>
                  </a:lnTo>
                  <a:lnTo>
                    <a:pt x="535" y="1475"/>
                  </a:lnTo>
                  <a:lnTo>
                    <a:pt x="528" y="1485"/>
                  </a:lnTo>
                  <a:lnTo>
                    <a:pt x="523" y="1492"/>
                  </a:lnTo>
                  <a:lnTo>
                    <a:pt x="515" y="1502"/>
                  </a:lnTo>
                  <a:lnTo>
                    <a:pt x="509" y="1512"/>
                  </a:lnTo>
                  <a:lnTo>
                    <a:pt x="504" y="1521"/>
                  </a:lnTo>
                  <a:lnTo>
                    <a:pt x="503" y="1527"/>
                  </a:lnTo>
                  <a:lnTo>
                    <a:pt x="502" y="1533"/>
                  </a:lnTo>
                  <a:lnTo>
                    <a:pt x="501" y="1536"/>
                  </a:lnTo>
                  <a:lnTo>
                    <a:pt x="501" y="1542"/>
                  </a:lnTo>
                  <a:lnTo>
                    <a:pt x="502" y="1546"/>
                  </a:lnTo>
                  <a:lnTo>
                    <a:pt x="503" y="1551"/>
                  </a:lnTo>
                  <a:lnTo>
                    <a:pt x="504" y="1557"/>
                  </a:lnTo>
                  <a:lnTo>
                    <a:pt x="507" y="1563"/>
                  </a:lnTo>
                  <a:lnTo>
                    <a:pt x="507" y="1567"/>
                  </a:lnTo>
                  <a:lnTo>
                    <a:pt x="507" y="1570"/>
                  </a:lnTo>
                  <a:lnTo>
                    <a:pt x="505" y="1577"/>
                  </a:lnTo>
                  <a:lnTo>
                    <a:pt x="502" y="1583"/>
                  </a:lnTo>
                  <a:lnTo>
                    <a:pt x="501" y="1586"/>
                  </a:lnTo>
                  <a:lnTo>
                    <a:pt x="499" y="1588"/>
                  </a:lnTo>
                  <a:lnTo>
                    <a:pt x="496" y="1592"/>
                  </a:lnTo>
                  <a:lnTo>
                    <a:pt x="493" y="1595"/>
                  </a:lnTo>
                  <a:lnTo>
                    <a:pt x="488" y="1601"/>
                  </a:lnTo>
                  <a:lnTo>
                    <a:pt x="482" y="1605"/>
                  </a:lnTo>
                  <a:lnTo>
                    <a:pt x="479" y="1603"/>
                  </a:lnTo>
                  <a:lnTo>
                    <a:pt x="477" y="1602"/>
                  </a:lnTo>
                  <a:lnTo>
                    <a:pt x="476" y="1601"/>
                  </a:lnTo>
                  <a:lnTo>
                    <a:pt x="474" y="1600"/>
                  </a:lnTo>
                  <a:lnTo>
                    <a:pt x="473" y="1599"/>
                  </a:lnTo>
                  <a:lnTo>
                    <a:pt x="472" y="1599"/>
                  </a:lnTo>
                  <a:lnTo>
                    <a:pt x="468" y="1596"/>
                  </a:lnTo>
                  <a:lnTo>
                    <a:pt x="459" y="1593"/>
                  </a:lnTo>
                  <a:lnTo>
                    <a:pt x="454" y="1592"/>
                  </a:lnTo>
                  <a:lnTo>
                    <a:pt x="448" y="1592"/>
                  </a:lnTo>
                  <a:lnTo>
                    <a:pt x="446" y="1592"/>
                  </a:lnTo>
                  <a:lnTo>
                    <a:pt x="444" y="1590"/>
                  </a:lnTo>
                  <a:lnTo>
                    <a:pt x="440" y="1589"/>
                  </a:lnTo>
                  <a:lnTo>
                    <a:pt x="438" y="1584"/>
                  </a:lnTo>
                  <a:lnTo>
                    <a:pt x="438" y="1581"/>
                  </a:lnTo>
                  <a:lnTo>
                    <a:pt x="438" y="1576"/>
                  </a:lnTo>
                  <a:lnTo>
                    <a:pt x="439" y="1571"/>
                  </a:lnTo>
                  <a:lnTo>
                    <a:pt x="441" y="1565"/>
                  </a:lnTo>
                  <a:lnTo>
                    <a:pt x="446" y="1555"/>
                  </a:lnTo>
                  <a:lnTo>
                    <a:pt x="451" y="1543"/>
                  </a:lnTo>
                  <a:lnTo>
                    <a:pt x="453" y="1536"/>
                  </a:lnTo>
                  <a:lnTo>
                    <a:pt x="457" y="1527"/>
                  </a:lnTo>
                  <a:lnTo>
                    <a:pt x="458" y="1521"/>
                  </a:lnTo>
                  <a:lnTo>
                    <a:pt x="457" y="1518"/>
                  </a:lnTo>
                  <a:lnTo>
                    <a:pt x="455" y="1512"/>
                  </a:lnTo>
                  <a:lnTo>
                    <a:pt x="453" y="1508"/>
                  </a:lnTo>
                  <a:lnTo>
                    <a:pt x="451" y="1506"/>
                  </a:lnTo>
                  <a:lnTo>
                    <a:pt x="448" y="1505"/>
                  </a:lnTo>
                  <a:lnTo>
                    <a:pt x="436" y="1500"/>
                  </a:lnTo>
                  <a:lnTo>
                    <a:pt x="423" y="1494"/>
                  </a:lnTo>
                  <a:lnTo>
                    <a:pt x="421" y="1487"/>
                  </a:lnTo>
                  <a:lnTo>
                    <a:pt x="421" y="1479"/>
                  </a:lnTo>
                  <a:lnTo>
                    <a:pt x="421" y="1475"/>
                  </a:lnTo>
                  <a:lnTo>
                    <a:pt x="420" y="1473"/>
                  </a:lnTo>
                  <a:lnTo>
                    <a:pt x="420" y="1467"/>
                  </a:lnTo>
                  <a:lnTo>
                    <a:pt x="417" y="1463"/>
                  </a:lnTo>
                  <a:lnTo>
                    <a:pt x="416" y="1458"/>
                  </a:lnTo>
                  <a:lnTo>
                    <a:pt x="414" y="1455"/>
                  </a:lnTo>
                  <a:lnTo>
                    <a:pt x="409" y="1449"/>
                  </a:lnTo>
                  <a:lnTo>
                    <a:pt x="403" y="1443"/>
                  </a:lnTo>
                  <a:lnTo>
                    <a:pt x="398" y="1438"/>
                  </a:lnTo>
                  <a:lnTo>
                    <a:pt x="392" y="1435"/>
                  </a:lnTo>
                  <a:lnTo>
                    <a:pt x="389" y="1433"/>
                  </a:lnTo>
                  <a:lnTo>
                    <a:pt x="385" y="1433"/>
                  </a:lnTo>
                  <a:lnTo>
                    <a:pt x="384" y="1435"/>
                  </a:lnTo>
                  <a:lnTo>
                    <a:pt x="382" y="1436"/>
                  </a:lnTo>
                  <a:lnTo>
                    <a:pt x="381" y="1439"/>
                  </a:lnTo>
                  <a:lnTo>
                    <a:pt x="381" y="1444"/>
                  </a:lnTo>
                  <a:lnTo>
                    <a:pt x="383" y="1451"/>
                  </a:lnTo>
                  <a:lnTo>
                    <a:pt x="386" y="1457"/>
                  </a:lnTo>
                  <a:lnTo>
                    <a:pt x="392" y="1468"/>
                  </a:lnTo>
                  <a:lnTo>
                    <a:pt x="400" y="1479"/>
                  </a:lnTo>
                  <a:lnTo>
                    <a:pt x="405" y="1489"/>
                  </a:lnTo>
                  <a:lnTo>
                    <a:pt x="410" y="1501"/>
                  </a:lnTo>
                  <a:lnTo>
                    <a:pt x="411" y="1505"/>
                  </a:lnTo>
                  <a:lnTo>
                    <a:pt x="411" y="1510"/>
                  </a:lnTo>
                  <a:lnTo>
                    <a:pt x="410" y="1514"/>
                  </a:lnTo>
                  <a:lnTo>
                    <a:pt x="410" y="1519"/>
                  </a:lnTo>
                  <a:lnTo>
                    <a:pt x="408" y="1524"/>
                  </a:lnTo>
                  <a:lnTo>
                    <a:pt x="405" y="1527"/>
                  </a:lnTo>
                  <a:lnTo>
                    <a:pt x="403" y="1531"/>
                  </a:lnTo>
                  <a:lnTo>
                    <a:pt x="402" y="1533"/>
                  </a:lnTo>
                  <a:lnTo>
                    <a:pt x="401" y="1539"/>
                  </a:lnTo>
                  <a:lnTo>
                    <a:pt x="400" y="1552"/>
                  </a:lnTo>
                  <a:lnTo>
                    <a:pt x="400" y="1559"/>
                  </a:lnTo>
                  <a:lnTo>
                    <a:pt x="398" y="1565"/>
                  </a:lnTo>
                  <a:lnTo>
                    <a:pt x="398" y="1570"/>
                  </a:lnTo>
                  <a:lnTo>
                    <a:pt x="396" y="1574"/>
                  </a:lnTo>
                  <a:lnTo>
                    <a:pt x="394" y="1574"/>
                  </a:lnTo>
                  <a:lnTo>
                    <a:pt x="391" y="1574"/>
                  </a:lnTo>
                  <a:lnTo>
                    <a:pt x="386" y="1570"/>
                  </a:lnTo>
                  <a:lnTo>
                    <a:pt x="381" y="1567"/>
                  </a:lnTo>
                  <a:lnTo>
                    <a:pt x="376" y="1563"/>
                  </a:lnTo>
                  <a:lnTo>
                    <a:pt x="372" y="1561"/>
                  </a:lnTo>
                  <a:lnTo>
                    <a:pt x="366" y="1557"/>
                  </a:lnTo>
                  <a:lnTo>
                    <a:pt x="364" y="1555"/>
                  </a:lnTo>
                  <a:lnTo>
                    <a:pt x="362" y="1555"/>
                  </a:lnTo>
                  <a:lnTo>
                    <a:pt x="359" y="1553"/>
                  </a:lnTo>
                  <a:lnTo>
                    <a:pt x="357" y="1553"/>
                  </a:lnTo>
                  <a:lnTo>
                    <a:pt x="354" y="1552"/>
                  </a:lnTo>
                  <a:lnTo>
                    <a:pt x="351" y="1550"/>
                  </a:lnTo>
                  <a:lnTo>
                    <a:pt x="348" y="1546"/>
                  </a:lnTo>
                  <a:lnTo>
                    <a:pt x="339" y="1534"/>
                  </a:lnTo>
                  <a:lnTo>
                    <a:pt x="327" y="1521"/>
                  </a:lnTo>
                  <a:lnTo>
                    <a:pt x="318" y="1510"/>
                  </a:lnTo>
                  <a:lnTo>
                    <a:pt x="312" y="1498"/>
                  </a:lnTo>
                  <a:lnTo>
                    <a:pt x="310" y="1493"/>
                  </a:lnTo>
                  <a:lnTo>
                    <a:pt x="310" y="1487"/>
                  </a:lnTo>
                  <a:lnTo>
                    <a:pt x="312" y="1483"/>
                  </a:lnTo>
                  <a:lnTo>
                    <a:pt x="313" y="1480"/>
                  </a:lnTo>
                  <a:lnTo>
                    <a:pt x="313" y="1479"/>
                  </a:lnTo>
                  <a:lnTo>
                    <a:pt x="313" y="1476"/>
                  </a:lnTo>
                  <a:lnTo>
                    <a:pt x="314" y="1473"/>
                  </a:lnTo>
                  <a:lnTo>
                    <a:pt x="314" y="1471"/>
                  </a:lnTo>
                  <a:lnTo>
                    <a:pt x="313" y="1467"/>
                  </a:lnTo>
                  <a:lnTo>
                    <a:pt x="313" y="1463"/>
                  </a:lnTo>
                  <a:lnTo>
                    <a:pt x="310" y="1455"/>
                  </a:lnTo>
                  <a:lnTo>
                    <a:pt x="304" y="1444"/>
                  </a:lnTo>
                  <a:lnTo>
                    <a:pt x="297" y="1433"/>
                  </a:lnTo>
                  <a:lnTo>
                    <a:pt x="288" y="1422"/>
                  </a:lnTo>
                  <a:lnTo>
                    <a:pt x="284" y="1418"/>
                  </a:lnTo>
                  <a:lnTo>
                    <a:pt x="279" y="1413"/>
                  </a:lnTo>
                  <a:lnTo>
                    <a:pt x="276" y="1410"/>
                  </a:lnTo>
                  <a:lnTo>
                    <a:pt x="270" y="1407"/>
                  </a:lnTo>
                  <a:lnTo>
                    <a:pt x="263" y="1405"/>
                  </a:lnTo>
                  <a:lnTo>
                    <a:pt x="255" y="1404"/>
                  </a:lnTo>
                  <a:lnTo>
                    <a:pt x="245" y="1404"/>
                  </a:lnTo>
                  <a:lnTo>
                    <a:pt x="236" y="1404"/>
                  </a:lnTo>
                  <a:lnTo>
                    <a:pt x="226" y="1404"/>
                  </a:lnTo>
                  <a:lnTo>
                    <a:pt x="216" y="1403"/>
                  </a:lnTo>
                  <a:lnTo>
                    <a:pt x="213" y="1400"/>
                  </a:lnTo>
                  <a:lnTo>
                    <a:pt x="211" y="1397"/>
                  </a:lnTo>
                  <a:lnTo>
                    <a:pt x="209" y="1393"/>
                  </a:lnTo>
                  <a:lnTo>
                    <a:pt x="207" y="1389"/>
                  </a:lnTo>
                  <a:lnTo>
                    <a:pt x="202" y="1382"/>
                  </a:lnTo>
                  <a:lnTo>
                    <a:pt x="197" y="1376"/>
                  </a:lnTo>
                  <a:lnTo>
                    <a:pt x="195" y="1374"/>
                  </a:lnTo>
                  <a:lnTo>
                    <a:pt x="192" y="1373"/>
                  </a:lnTo>
                  <a:lnTo>
                    <a:pt x="187" y="1373"/>
                  </a:lnTo>
                  <a:lnTo>
                    <a:pt x="182" y="1372"/>
                  </a:lnTo>
                  <a:lnTo>
                    <a:pt x="176" y="1370"/>
                  </a:lnTo>
                  <a:lnTo>
                    <a:pt x="171" y="1366"/>
                  </a:lnTo>
                  <a:lnTo>
                    <a:pt x="163" y="1356"/>
                  </a:lnTo>
                  <a:lnTo>
                    <a:pt x="152" y="1347"/>
                  </a:lnTo>
                  <a:lnTo>
                    <a:pt x="144" y="1344"/>
                  </a:lnTo>
                  <a:lnTo>
                    <a:pt x="136" y="1342"/>
                  </a:lnTo>
                  <a:lnTo>
                    <a:pt x="129" y="1342"/>
                  </a:lnTo>
                  <a:lnTo>
                    <a:pt x="123" y="1340"/>
                  </a:lnTo>
                  <a:lnTo>
                    <a:pt x="120" y="1338"/>
                  </a:lnTo>
                  <a:lnTo>
                    <a:pt x="118" y="1336"/>
                  </a:lnTo>
                  <a:lnTo>
                    <a:pt x="115" y="1330"/>
                  </a:lnTo>
                  <a:lnTo>
                    <a:pt x="114" y="1322"/>
                  </a:lnTo>
                  <a:lnTo>
                    <a:pt x="114" y="1310"/>
                  </a:lnTo>
                  <a:lnTo>
                    <a:pt x="114" y="1299"/>
                  </a:lnTo>
                  <a:lnTo>
                    <a:pt x="115" y="1292"/>
                  </a:lnTo>
                  <a:lnTo>
                    <a:pt x="117" y="1284"/>
                  </a:lnTo>
                  <a:lnTo>
                    <a:pt x="118" y="1275"/>
                  </a:lnTo>
                  <a:lnTo>
                    <a:pt x="118" y="1267"/>
                  </a:lnTo>
                  <a:lnTo>
                    <a:pt x="118" y="1261"/>
                  </a:lnTo>
                  <a:lnTo>
                    <a:pt x="117" y="1255"/>
                  </a:lnTo>
                  <a:lnTo>
                    <a:pt x="115" y="1248"/>
                  </a:lnTo>
                  <a:lnTo>
                    <a:pt x="114" y="1241"/>
                  </a:lnTo>
                  <a:lnTo>
                    <a:pt x="115" y="1235"/>
                  </a:lnTo>
                  <a:lnTo>
                    <a:pt x="117" y="1231"/>
                  </a:lnTo>
                  <a:lnTo>
                    <a:pt x="117" y="1227"/>
                  </a:lnTo>
                  <a:lnTo>
                    <a:pt x="118" y="1223"/>
                  </a:lnTo>
                  <a:lnTo>
                    <a:pt x="118" y="1218"/>
                  </a:lnTo>
                  <a:lnTo>
                    <a:pt x="117" y="1216"/>
                  </a:lnTo>
                  <a:lnTo>
                    <a:pt x="114" y="1215"/>
                  </a:lnTo>
                  <a:lnTo>
                    <a:pt x="111" y="1214"/>
                  </a:lnTo>
                  <a:lnTo>
                    <a:pt x="107" y="1214"/>
                  </a:lnTo>
                  <a:lnTo>
                    <a:pt x="104" y="1215"/>
                  </a:lnTo>
                  <a:lnTo>
                    <a:pt x="95" y="1216"/>
                  </a:lnTo>
                  <a:lnTo>
                    <a:pt x="86" y="1218"/>
                  </a:lnTo>
                  <a:lnTo>
                    <a:pt x="74" y="1221"/>
                  </a:lnTo>
                  <a:lnTo>
                    <a:pt x="61" y="1224"/>
                  </a:lnTo>
                  <a:lnTo>
                    <a:pt x="52" y="1227"/>
                  </a:lnTo>
                  <a:lnTo>
                    <a:pt x="45" y="1229"/>
                  </a:lnTo>
                  <a:lnTo>
                    <a:pt x="41" y="1229"/>
                  </a:lnTo>
                  <a:lnTo>
                    <a:pt x="37" y="1229"/>
                  </a:lnTo>
                  <a:lnTo>
                    <a:pt x="35" y="1228"/>
                  </a:lnTo>
                  <a:lnTo>
                    <a:pt x="33" y="1227"/>
                  </a:lnTo>
                  <a:lnTo>
                    <a:pt x="32" y="1225"/>
                  </a:lnTo>
                  <a:lnTo>
                    <a:pt x="32" y="1223"/>
                  </a:lnTo>
                  <a:lnTo>
                    <a:pt x="32" y="1215"/>
                  </a:lnTo>
                  <a:lnTo>
                    <a:pt x="33" y="1205"/>
                  </a:lnTo>
                  <a:lnTo>
                    <a:pt x="36" y="1195"/>
                  </a:lnTo>
                  <a:lnTo>
                    <a:pt x="37" y="1183"/>
                  </a:lnTo>
                  <a:lnTo>
                    <a:pt x="36" y="1173"/>
                  </a:lnTo>
                  <a:lnTo>
                    <a:pt x="36" y="1164"/>
                  </a:lnTo>
                  <a:lnTo>
                    <a:pt x="35" y="1154"/>
                  </a:lnTo>
                  <a:lnTo>
                    <a:pt x="33" y="1145"/>
                  </a:lnTo>
                  <a:lnTo>
                    <a:pt x="32" y="1139"/>
                  </a:lnTo>
                  <a:lnTo>
                    <a:pt x="26" y="1133"/>
                  </a:lnTo>
                  <a:lnTo>
                    <a:pt x="18" y="1127"/>
                  </a:lnTo>
                  <a:lnTo>
                    <a:pt x="10" y="1120"/>
                  </a:lnTo>
                  <a:lnTo>
                    <a:pt x="6" y="1115"/>
                  </a:lnTo>
                  <a:lnTo>
                    <a:pt x="3" y="1109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1" y="1091"/>
                  </a:lnTo>
                  <a:lnTo>
                    <a:pt x="4" y="1083"/>
                  </a:lnTo>
                  <a:lnTo>
                    <a:pt x="7" y="1076"/>
                  </a:lnTo>
                  <a:lnTo>
                    <a:pt x="13" y="1069"/>
                  </a:lnTo>
                  <a:lnTo>
                    <a:pt x="23" y="1059"/>
                  </a:lnTo>
                  <a:lnTo>
                    <a:pt x="32" y="1052"/>
                  </a:lnTo>
                  <a:lnTo>
                    <a:pt x="42" y="1045"/>
                  </a:lnTo>
                  <a:lnTo>
                    <a:pt x="49" y="1039"/>
                  </a:lnTo>
                  <a:lnTo>
                    <a:pt x="58" y="1027"/>
                  </a:lnTo>
                  <a:lnTo>
                    <a:pt x="67" y="1014"/>
                  </a:lnTo>
                  <a:lnTo>
                    <a:pt x="71" y="1007"/>
                  </a:lnTo>
                  <a:lnTo>
                    <a:pt x="76" y="1001"/>
                  </a:lnTo>
                  <a:lnTo>
                    <a:pt x="82" y="995"/>
                  </a:lnTo>
                  <a:lnTo>
                    <a:pt x="88" y="990"/>
                  </a:lnTo>
                  <a:lnTo>
                    <a:pt x="92" y="988"/>
                  </a:lnTo>
                  <a:lnTo>
                    <a:pt x="98" y="985"/>
                  </a:lnTo>
                  <a:lnTo>
                    <a:pt x="102" y="984"/>
                  </a:lnTo>
                  <a:lnTo>
                    <a:pt x="108" y="983"/>
                  </a:lnTo>
                  <a:lnTo>
                    <a:pt x="118" y="982"/>
                  </a:lnTo>
                  <a:lnTo>
                    <a:pt x="127" y="978"/>
                  </a:lnTo>
                  <a:lnTo>
                    <a:pt x="131" y="977"/>
                  </a:lnTo>
                  <a:lnTo>
                    <a:pt x="133" y="975"/>
                  </a:lnTo>
                  <a:lnTo>
                    <a:pt x="139" y="966"/>
                  </a:lnTo>
                  <a:lnTo>
                    <a:pt x="145" y="958"/>
                  </a:lnTo>
                  <a:lnTo>
                    <a:pt x="151" y="953"/>
                  </a:lnTo>
                  <a:lnTo>
                    <a:pt x="156" y="947"/>
                  </a:lnTo>
                  <a:lnTo>
                    <a:pt x="159" y="943"/>
                  </a:lnTo>
                  <a:lnTo>
                    <a:pt x="163" y="938"/>
                  </a:lnTo>
                  <a:lnTo>
                    <a:pt x="164" y="934"/>
                  </a:lnTo>
                  <a:lnTo>
                    <a:pt x="165" y="929"/>
                  </a:lnTo>
                  <a:lnTo>
                    <a:pt x="165" y="926"/>
                  </a:lnTo>
                  <a:lnTo>
                    <a:pt x="163" y="922"/>
                  </a:lnTo>
                  <a:lnTo>
                    <a:pt x="161" y="918"/>
                  </a:lnTo>
                  <a:lnTo>
                    <a:pt x="156" y="914"/>
                  </a:lnTo>
                  <a:lnTo>
                    <a:pt x="146" y="910"/>
                  </a:lnTo>
                  <a:lnTo>
                    <a:pt x="137" y="907"/>
                  </a:lnTo>
                  <a:lnTo>
                    <a:pt x="129" y="902"/>
                  </a:lnTo>
                  <a:lnTo>
                    <a:pt x="120" y="897"/>
                  </a:lnTo>
                  <a:lnTo>
                    <a:pt x="111" y="893"/>
                  </a:lnTo>
                  <a:lnTo>
                    <a:pt x="104" y="887"/>
                  </a:lnTo>
                  <a:lnTo>
                    <a:pt x="96" y="882"/>
                  </a:lnTo>
                  <a:lnTo>
                    <a:pt x="89" y="876"/>
                  </a:lnTo>
                  <a:lnTo>
                    <a:pt x="87" y="872"/>
                  </a:lnTo>
                  <a:lnTo>
                    <a:pt x="85" y="870"/>
                  </a:lnTo>
                  <a:lnTo>
                    <a:pt x="83" y="866"/>
                  </a:lnTo>
                  <a:lnTo>
                    <a:pt x="83" y="863"/>
                  </a:lnTo>
                  <a:lnTo>
                    <a:pt x="85" y="861"/>
                  </a:lnTo>
                  <a:lnTo>
                    <a:pt x="87" y="857"/>
                  </a:lnTo>
                  <a:lnTo>
                    <a:pt x="89" y="855"/>
                  </a:lnTo>
                  <a:lnTo>
                    <a:pt x="93" y="852"/>
                  </a:lnTo>
                  <a:lnTo>
                    <a:pt x="99" y="850"/>
                  </a:lnTo>
                  <a:lnTo>
                    <a:pt x="104" y="849"/>
                  </a:lnTo>
                  <a:lnTo>
                    <a:pt x="106" y="847"/>
                  </a:lnTo>
                  <a:lnTo>
                    <a:pt x="107" y="846"/>
                  </a:lnTo>
                  <a:lnTo>
                    <a:pt x="109" y="843"/>
                  </a:lnTo>
                  <a:lnTo>
                    <a:pt x="111" y="838"/>
                  </a:lnTo>
                  <a:lnTo>
                    <a:pt x="112" y="832"/>
                  </a:lnTo>
                  <a:lnTo>
                    <a:pt x="113" y="826"/>
                  </a:lnTo>
                  <a:lnTo>
                    <a:pt x="114" y="823"/>
                  </a:lnTo>
                  <a:lnTo>
                    <a:pt x="115" y="820"/>
                  </a:lnTo>
                  <a:lnTo>
                    <a:pt x="118" y="817"/>
                  </a:lnTo>
                  <a:lnTo>
                    <a:pt x="120" y="814"/>
                  </a:lnTo>
                  <a:lnTo>
                    <a:pt x="131" y="807"/>
                  </a:lnTo>
                  <a:lnTo>
                    <a:pt x="140" y="800"/>
                  </a:lnTo>
                  <a:lnTo>
                    <a:pt x="145" y="796"/>
                  </a:lnTo>
                  <a:lnTo>
                    <a:pt x="150" y="792"/>
                  </a:lnTo>
                  <a:lnTo>
                    <a:pt x="152" y="788"/>
                  </a:lnTo>
                  <a:lnTo>
                    <a:pt x="155" y="783"/>
                  </a:lnTo>
                  <a:lnTo>
                    <a:pt x="156" y="781"/>
                  </a:lnTo>
                  <a:lnTo>
                    <a:pt x="156" y="777"/>
                  </a:lnTo>
                  <a:lnTo>
                    <a:pt x="155" y="774"/>
                  </a:lnTo>
                  <a:lnTo>
                    <a:pt x="155" y="770"/>
                  </a:lnTo>
                  <a:lnTo>
                    <a:pt x="153" y="764"/>
                  </a:lnTo>
                  <a:lnTo>
                    <a:pt x="153" y="760"/>
                  </a:lnTo>
                  <a:lnTo>
                    <a:pt x="153" y="754"/>
                  </a:lnTo>
                  <a:lnTo>
                    <a:pt x="156" y="749"/>
                  </a:lnTo>
                  <a:lnTo>
                    <a:pt x="161" y="744"/>
                  </a:lnTo>
                  <a:lnTo>
                    <a:pt x="168" y="742"/>
                  </a:lnTo>
                  <a:lnTo>
                    <a:pt x="175" y="740"/>
                  </a:lnTo>
                  <a:lnTo>
                    <a:pt x="182" y="742"/>
                  </a:lnTo>
                  <a:lnTo>
                    <a:pt x="187" y="744"/>
                  </a:lnTo>
                  <a:lnTo>
                    <a:pt x="192" y="748"/>
                  </a:lnTo>
                  <a:lnTo>
                    <a:pt x="195" y="752"/>
                  </a:lnTo>
                  <a:lnTo>
                    <a:pt x="200" y="755"/>
                  </a:lnTo>
                  <a:lnTo>
                    <a:pt x="202" y="756"/>
                  </a:lnTo>
                  <a:lnTo>
                    <a:pt x="205" y="757"/>
                  </a:lnTo>
                  <a:lnTo>
                    <a:pt x="209" y="760"/>
                  </a:lnTo>
                  <a:lnTo>
                    <a:pt x="214" y="760"/>
                  </a:lnTo>
                  <a:lnTo>
                    <a:pt x="225" y="761"/>
                  </a:lnTo>
                  <a:lnTo>
                    <a:pt x="236" y="762"/>
                  </a:lnTo>
                  <a:lnTo>
                    <a:pt x="245" y="762"/>
                  </a:lnTo>
                  <a:lnTo>
                    <a:pt x="253" y="762"/>
                  </a:lnTo>
                  <a:lnTo>
                    <a:pt x="259" y="763"/>
                  </a:lnTo>
                  <a:lnTo>
                    <a:pt x="264" y="765"/>
                  </a:lnTo>
                  <a:lnTo>
                    <a:pt x="269" y="767"/>
                  </a:lnTo>
                  <a:lnTo>
                    <a:pt x="271" y="768"/>
                  </a:lnTo>
                  <a:lnTo>
                    <a:pt x="284" y="777"/>
                  </a:lnTo>
                  <a:lnTo>
                    <a:pt x="299" y="787"/>
                  </a:lnTo>
                  <a:lnTo>
                    <a:pt x="303" y="792"/>
                  </a:lnTo>
                  <a:lnTo>
                    <a:pt x="307" y="796"/>
                  </a:lnTo>
                  <a:lnTo>
                    <a:pt x="309" y="802"/>
                  </a:lnTo>
                  <a:lnTo>
                    <a:pt x="310" y="808"/>
                  </a:lnTo>
                  <a:lnTo>
                    <a:pt x="312" y="815"/>
                  </a:lnTo>
                  <a:lnTo>
                    <a:pt x="312" y="821"/>
                  </a:lnTo>
                  <a:lnTo>
                    <a:pt x="312" y="827"/>
                  </a:lnTo>
                  <a:lnTo>
                    <a:pt x="313" y="832"/>
                  </a:lnTo>
                  <a:lnTo>
                    <a:pt x="315" y="837"/>
                  </a:lnTo>
                  <a:lnTo>
                    <a:pt x="318" y="840"/>
                  </a:lnTo>
                  <a:lnTo>
                    <a:pt x="320" y="842"/>
                  </a:lnTo>
                  <a:lnTo>
                    <a:pt x="323" y="842"/>
                  </a:lnTo>
                  <a:lnTo>
                    <a:pt x="332" y="839"/>
                  </a:lnTo>
                  <a:lnTo>
                    <a:pt x="340" y="836"/>
                  </a:lnTo>
                  <a:lnTo>
                    <a:pt x="354" y="832"/>
                  </a:lnTo>
                  <a:lnTo>
                    <a:pt x="370" y="827"/>
                  </a:lnTo>
                  <a:lnTo>
                    <a:pt x="383" y="825"/>
                  </a:lnTo>
                  <a:lnTo>
                    <a:pt x="395" y="823"/>
                  </a:lnTo>
                  <a:lnTo>
                    <a:pt x="408" y="820"/>
                  </a:lnTo>
                  <a:lnTo>
                    <a:pt x="420" y="820"/>
                  </a:lnTo>
                  <a:lnTo>
                    <a:pt x="425" y="819"/>
                  </a:lnTo>
                  <a:lnTo>
                    <a:pt x="428" y="818"/>
                  </a:lnTo>
                  <a:lnTo>
                    <a:pt x="433" y="814"/>
                  </a:lnTo>
                  <a:lnTo>
                    <a:pt x="436" y="811"/>
                  </a:lnTo>
                  <a:lnTo>
                    <a:pt x="442" y="807"/>
                  </a:lnTo>
                  <a:lnTo>
                    <a:pt x="446" y="806"/>
                  </a:lnTo>
                  <a:lnTo>
                    <a:pt x="452" y="805"/>
                  </a:lnTo>
                  <a:lnTo>
                    <a:pt x="457" y="806"/>
                  </a:lnTo>
                  <a:lnTo>
                    <a:pt x="461" y="808"/>
                  </a:lnTo>
                  <a:lnTo>
                    <a:pt x="466" y="812"/>
                  </a:lnTo>
                  <a:lnTo>
                    <a:pt x="471" y="820"/>
                  </a:lnTo>
                  <a:lnTo>
                    <a:pt x="476" y="828"/>
                  </a:lnTo>
                  <a:lnTo>
                    <a:pt x="479" y="838"/>
                  </a:lnTo>
                  <a:lnTo>
                    <a:pt x="483" y="849"/>
                  </a:lnTo>
                  <a:lnTo>
                    <a:pt x="488" y="864"/>
                  </a:lnTo>
                  <a:lnTo>
                    <a:pt x="492" y="878"/>
                  </a:lnTo>
                  <a:lnTo>
                    <a:pt x="495" y="888"/>
                  </a:lnTo>
                  <a:lnTo>
                    <a:pt x="497" y="895"/>
                  </a:lnTo>
                  <a:lnTo>
                    <a:pt x="501" y="899"/>
                  </a:lnTo>
                  <a:lnTo>
                    <a:pt x="504" y="901"/>
                  </a:lnTo>
                  <a:lnTo>
                    <a:pt x="521" y="907"/>
                  </a:lnTo>
                  <a:lnTo>
                    <a:pt x="537" y="912"/>
                  </a:lnTo>
                  <a:lnTo>
                    <a:pt x="553" y="914"/>
                  </a:lnTo>
                  <a:lnTo>
                    <a:pt x="567" y="915"/>
                  </a:lnTo>
                  <a:lnTo>
                    <a:pt x="581" y="914"/>
                  </a:lnTo>
                  <a:lnTo>
                    <a:pt x="590" y="913"/>
                  </a:lnTo>
                  <a:lnTo>
                    <a:pt x="597" y="910"/>
                  </a:lnTo>
                  <a:lnTo>
                    <a:pt x="603" y="906"/>
                  </a:lnTo>
                  <a:lnTo>
                    <a:pt x="609" y="901"/>
                  </a:lnTo>
                  <a:lnTo>
                    <a:pt x="614" y="897"/>
                  </a:lnTo>
                  <a:lnTo>
                    <a:pt x="623" y="896"/>
                  </a:lnTo>
                  <a:lnTo>
                    <a:pt x="633" y="895"/>
                  </a:lnTo>
                  <a:lnTo>
                    <a:pt x="636" y="891"/>
                  </a:lnTo>
                  <a:lnTo>
                    <a:pt x="640" y="887"/>
                  </a:lnTo>
                  <a:lnTo>
                    <a:pt x="643" y="877"/>
                  </a:lnTo>
                  <a:lnTo>
                    <a:pt x="647" y="870"/>
                  </a:lnTo>
                  <a:lnTo>
                    <a:pt x="652" y="868"/>
                  </a:lnTo>
                  <a:lnTo>
                    <a:pt x="656" y="868"/>
                  </a:lnTo>
                  <a:lnTo>
                    <a:pt x="659" y="868"/>
                  </a:lnTo>
                  <a:lnTo>
                    <a:pt x="662" y="866"/>
                  </a:lnTo>
                  <a:lnTo>
                    <a:pt x="667" y="865"/>
                  </a:lnTo>
                  <a:lnTo>
                    <a:pt x="669" y="864"/>
                  </a:lnTo>
                  <a:lnTo>
                    <a:pt x="675" y="861"/>
                  </a:lnTo>
                  <a:lnTo>
                    <a:pt x="681" y="857"/>
                  </a:lnTo>
                  <a:lnTo>
                    <a:pt x="682" y="853"/>
                  </a:lnTo>
                  <a:lnTo>
                    <a:pt x="685" y="851"/>
                  </a:lnTo>
                  <a:lnTo>
                    <a:pt x="687" y="846"/>
                  </a:lnTo>
                  <a:lnTo>
                    <a:pt x="688" y="842"/>
                  </a:lnTo>
                  <a:lnTo>
                    <a:pt x="690" y="832"/>
                  </a:lnTo>
                  <a:lnTo>
                    <a:pt x="692" y="821"/>
                  </a:lnTo>
                  <a:lnTo>
                    <a:pt x="694" y="817"/>
                  </a:lnTo>
                  <a:lnTo>
                    <a:pt x="697" y="811"/>
                  </a:lnTo>
                  <a:lnTo>
                    <a:pt x="701" y="805"/>
                  </a:lnTo>
                  <a:lnTo>
                    <a:pt x="706" y="800"/>
                  </a:lnTo>
                  <a:lnTo>
                    <a:pt x="715" y="789"/>
                  </a:lnTo>
                  <a:lnTo>
                    <a:pt x="723" y="776"/>
                  </a:lnTo>
                  <a:lnTo>
                    <a:pt x="726" y="770"/>
                  </a:lnTo>
                  <a:lnTo>
                    <a:pt x="730" y="763"/>
                  </a:lnTo>
                  <a:lnTo>
                    <a:pt x="738" y="750"/>
                  </a:lnTo>
                  <a:lnTo>
                    <a:pt x="748" y="737"/>
                  </a:lnTo>
                  <a:lnTo>
                    <a:pt x="756" y="725"/>
                  </a:lnTo>
                  <a:lnTo>
                    <a:pt x="766" y="714"/>
                  </a:lnTo>
                  <a:lnTo>
                    <a:pt x="773" y="705"/>
                  </a:lnTo>
                  <a:lnTo>
                    <a:pt x="780" y="693"/>
                  </a:lnTo>
                  <a:lnTo>
                    <a:pt x="785" y="685"/>
                  </a:lnTo>
                  <a:lnTo>
                    <a:pt x="788" y="678"/>
                  </a:lnTo>
                  <a:lnTo>
                    <a:pt x="788" y="672"/>
                  </a:lnTo>
                  <a:lnTo>
                    <a:pt x="788" y="667"/>
                  </a:lnTo>
                  <a:lnTo>
                    <a:pt x="787" y="661"/>
                  </a:lnTo>
                  <a:lnTo>
                    <a:pt x="785" y="655"/>
                  </a:lnTo>
                  <a:lnTo>
                    <a:pt x="781" y="649"/>
                  </a:lnTo>
                  <a:lnTo>
                    <a:pt x="779" y="645"/>
                  </a:lnTo>
                  <a:lnTo>
                    <a:pt x="778" y="644"/>
                  </a:lnTo>
                  <a:lnTo>
                    <a:pt x="776" y="642"/>
                  </a:lnTo>
                  <a:lnTo>
                    <a:pt x="773" y="635"/>
                  </a:lnTo>
                  <a:lnTo>
                    <a:pt x="772" y="628"/>
                  </a:lnTo>
                  <a:lnTo>
                    <a:pt x="772" y="624"/>
                  </a:lnTo>
                  <a:lnTo>
                    <a:pt x="773" y="620"/>
                  </a:lnTo>
                  <a:lnTo>
                    <a:pt x="774" y="619"/>
                  </a:lnTo>
                  <a:lnTo>
                    <a:pt x="776" y="618"/>
                  </a:lnTo>
                  <a:lnTo>
                    <a:pt x="779" y="617"/>
                  </a:lnTo>
                  <a:lnTo>
                    <a:pt x="781" y="615"/>
                  </a:lnTo>
                  <a:lnTo>
                    <a:pt x="784" y="612"/>
                  </a:lnTo>
                  <a:lnTo>
                    <a:pt x="786" y="609"/>
                  </a:lnTo>
                  <a:lnTo>
                    <a:pt x="787" y="605"/>
                  </a:lnTo>
                  <a:lnTo>
                    <a:pt x="787" y="601"/>
                  </a:lnTo>
                  <a:lnTo>
                    <a:pt x="787" y="599"/>
                  </a:lnTo>
                  <a:lnTo>
                    <a:pt x="787" y="597"/>
                  </a:lnTo>
                  <a:lnTo>
                    <a:pt x="787" y="593"/>
                  </a:lnTo>
                  <a:lnTo>
                    <a:pt x="787" y="590"/>
                  </a:lnTo>
                  <a:lnTo>
                    <a:pt x="786" y="579"/>
                  </a:lnTo>
                  <a:lnTo>
                    <a:pt x="786" y="571"/>
                  </a:lnTo>
                  <a:lnTo>
                    <a:pt x="786" y="567"/>
                  </a:lnTo>
                  <a:lnTo>
                    <a:pt x="787" y="565"/>
                  </a:lnTo>
                  <a:lnTo>
                    <a:pt x="788" y="562"/>
                  </a:lnTo>
                  <a:lnTo>
                    <a:pt x="791" y="561"/>
                  </a:lnTo>
                  <a:lnTo>
                    <a:pt x="793" y="560"/>
                  </a:lnTo>
                  <a:lnTo>
                    <a:pt x="797" y="559"/>
                  </a:lnTo>
                  <a:lnTo>
                    <a:pt x="800" y="560"/>
                  </a:lnTo>
                  <a:lnTo>
                    <a:pt x="805" y="561"/>
                  </a:lnTo>
                  <a:lnTo>
                    <a:pt x="808" y="563"/>
                  </a:lnTo>
                  <a:lnTo>
                    <a:pt x="812" y="567"/>
                  </a:lnTo>
                  <a:lnTo>
                    <a:pt x="820" y="573"/>
                  </a:lnTo>
                  <a:lnTo>
                    <a:pt x="826" y="578"/>
                  </a:lnTo>
                  <a:lnTo>
                    <a:pt x="830" y="579"/>
                  </a:lnTo>
                  <a:lnTo>
                    <a:pt x="832" y="580"/>
                  </a:lnTo>
                  <a:lnTo>
                    <a:pt x="833" y="581"/>
                  </a:lnTo>
                  <a:lnTo>
                    <a:pt x="835" y="581"/>
                  </a:lnTo>
                  <a:lnTo>
                    <a:pt x="838" y="581"/>
                  </a:lnTo>
                  <a:lnTo>
                    <a:pt x="841" y="580"/>
                  </a:lnTo>
                  <a:lnTo>
                    <a:pt x="844" y="578"/>
                  </a:lnTo>
                  <a:lnTo>
                    <a:pt x="848" y="575"/>
                  </a:lnTo>
                  <a:lnTo>
                    <a:pt x="854" y="568"/>
                  </a:lnTo>
                  <a:lnTo>
                    <a:pt x="860" y="562"/>
                  </a:lnTo>
                  <a:lnTo>
                    <a:pt x="862" y="561"/>
                  </a:lnTo>
                  <a:lnTo>
                    <a:pt x="863" y="561"/>
                  </a:lnTo>
                  <a:lnTo>
                    <a:pt x="866" y="561"/>
                  </a:lnTo>
                  <a:lnTo>
                    <a:pt x="868" y="563"/>
                  </a:lnTo>
                  <a:lnTo>
                    <a:pt x="871" y="574"/>
                  </a:lnTo>
                  <a:lnTo>
                    <a:pt x="876" y="588"/>
                  </a:lnTo>
                  <a:lnTo>
                    <a:pt x="880" y="592"/>
                  </a:lnTo>
                  <a:lnTo>
                    <a:pt x="883" y="595"/>
                  </a:lnTo>
                  <a:lnTo>
                    <a:pt x="887" y="598"/>
                  </a:lnTo>
                  <a:lnTo>
                    <a:pt x="892" y="599"/>
                  </a:lnTo>
                  <a:lnTo>
                    <a:pt x="896" y="600"/>
                  </a:lnTo>
                  <a:lnTo>
                    <a:pt x="902" y="601"/>
                  </a:lnTo>
                  <a:lnTo>
                    <a:pt x="907" y="601"/>
                  </a:lnTo>
                  <a:lnTo>
                    <a:pt x="913" y="600"/>
                  </a:lnTo>
                  <a:lnTo>
                    <a:pt x="918" y="599"/>
                  </a:lnTo>
                  <a:lnTo>
                    <a:pt x="923" y="597"/>
                  </a:lnTo>
                  <a:lnTo>
                    <a:pt x="925" y="593"/>
                  </a:lnTo>
                  <a:lnTo>
                    <a:pt x="927" y="588"/>
                  </a:lnTo>
                  <a:lnTo>
                    <a:pt x="929" y="579"/>
                  </a:lnTo>
                  <a:lnTo>
                    <a:pt x="930" y="568"/>
                  </a:lnTo>
                  <a:lnTo>
                    <a:pt x="931" y="562"/>
                  </a:lnTo>
                  <a:lnTo>
                    <a:pt x="932" y="556"/>
                  </a:lnTo>
                  <a:lnTo>
                    <a:pt x="933" y="550"/>
                  </a:lnTo>
                  <a:lnTo>
                    <a:pt x="937" y="544"/>
                  </a:lnTo>
                  <a:lnTo>
                    <a:pt x="940" y="538"/>
                  </a:lnTo>
                  <a:lnTo>
                    <a:pt x="944" y="534"/>
                  </a:lnTo>
                  <a:lnTo>
                    <a:pt x="950" y="529"/>
                  </a:lnTo>
                  <a:lnTo>
                    <a:pt x="956" y="525"/>
                  </a:lnTo>
                  <a:lnTo>
                    <a:pt x="961" y="522"/>
                  </a:lnTo>
                  <a:lnTo>
                    <a:pt x="967" y="518"/>
                  </a:lnTo>
                  <a:lnTo>
                    <a:pt x="970" y="516"/>
                  </a:lnTo>
                  <a:lnTo>
                    <a:pt x="973" y="513"/>
                  </a:lnTo>
                  <a:lnTo>
                    <a:pt x="976" y="509"/>
                  </a:lnTo>
                  <a:lnTo>
                    <a:pt x="980" y="504"/>
                  </a:lnTo>
                  <a:lnTo>
                    <a:pt x="983" y="499"/>
                  </a:lnTo>
                  <a:lnTo>
                    <a:pt x="984" y="493"/>
                  </a:lnTo>
                  <a:lnTo>
                    <a:pt x="982" y="484"/>
                  </a:lnTo>
                  <a:lnTo>
                    <a:pt x="977" y="473"/>
                  </a:lnTo>
                  <a:lnTo>
                    <a:pt x="977" y="472"/>
                  </a:lnTo>
                  <a:lnTo>
                    <a:pt x="977" y="471"/>
                  </a:lnTo>
                  <a:lnTo>
                    <a:pt x="978" y="466"/>
                  </a:lnTo>
                  <a:lnTo>
                    <a:pt x="982" y="461"/>
                  </a:lnTo>
                  <a:lnTo>
                    <a:pt x="986" y="458"/>
                  </a:lnTo>
                  <a:lnTo>
                    <a:pt x="990" y="455"/>
                  </a:lnTo>
                  <a:lnTo>
                    <a:pt x="999" y="448"/>
                  </a:lnTo>
                  <a:lnTo>
                    <a:pt x="1005" y="442"/>
                  </a:lnTo>
                  <a:lnTo>
                    <a:pt x="1006" y="440"/>
                  </a:lnTo>
                  <a:lnTo>
                    <a:pt x="1007" y="437"/>
                  </a:lnTo>
                  <a:lnTo>
                    <a:pt x="1008" y="435"/>
                  </a:lnTo>
                  <a:lnTo>
                    <a:pt x="1008" y="433"/>
                  </a:lnTo>
                  <a:lnTo>
                    <a:pt x="1006" y="428"/>
                  </a:lnTo>
                  <a:lnTo>
                    <a:pt x="1002" y="422"/>
                  </a:lnTo>
                  <a:lnTo>
                    <a:pt x="1000" y="417"/>
                  </a:lnTo>
                  <a:lnTo>
                    <a:pt x="1000" y="412"/>
                  </a:lnTo>
                  <a:lnTo>
                    <a:pt x="1001" y="409"/>
                  </a:lnTo>
                  <a:lnTo>
                    <a:pt x="1003" y="405"/>
                  </a:lnTo>
                  <a:lnTo>
                    <a:pt x="1006" y="403"/>
                  </a:lnTo>
                  <a:lnTo>
                    <a:pt x="1008" y="401"/>
                  </a:lnTo>
                  <a:lnTo>
                    <a:pt x="1017" y="391"/>
                  </a:lnTo>
                  <a:lnTo>
                    <a:pt x="1025" y="383"/>
                  </a:lnTo>
                  <a:lnTo>
                    <a:pt x="1032" y="373"/>
                  </a:lnTo>
                  <a:lnTo>
                    <a:pt x="1039" y="364"/>
                  </a:lnTo>
                  <a:lnTo>
                    <a:pt x="1045" y="353"/>
                  </a:lnTo>
                  <a:lnTo>
                    <a:pt x="1049" y="345"/>
                  </a:lnTo>
                  <a:lnTo>
                    <a:pt x="1052" y="334"/>
                  </a:lnTo>
                  <a:lnTo>
                    <a:pt x="1058" y="321"/>
                  </a:lnTo>
                  <a:lnTo>
                    <a:pt x="1062" y="313"/>
                  </a:lnTo>
                  <a:lnTo>
                    <a:pt x="1066" y="307"/>
                  </a:lnTo>
                  <a:lnTo>
                    <a:pt x="1071" y="302"/>
                  </a:lnTo>
                  <a:lnTo>
                    <a:pt x="1077" y="297"/>
                  </a:lnTo>
                  <a:lnTo>
                    <a:pt x="1082" y="292"/>
                  </a:lnTo>
                  <a:lnTo>
                    <a:pt x="1087" y="288"/>
                  </a:lnTo>
                  <a:lnTo>
                    <a:pt x="1091" y="281"/>
                  </a:lnTo>
                  <a:lnTo>
                    <a:pt x="1095" y="273"/>
                  </a:lnTo>
                  <a:lnTo>
                    <a:pt x="1099" y="266"/>
                  </a:lnTo>
                  <a:lnTo>
                    <a:pt x="1102" y="260"/>
                  </a:lnTo>
                  <a:lnTo>
                    <a:pt x="1104" y="257"/>
                  </a:lnTo>
                  <a:lnTo>
                    <a:pt x="1108" y="253"/>
                  </a:lnTo>
                  <a:lnTo>
                    <a:pt x="1119" y="248"/>
                  </a:lnTo>
                  <a:lnTo>
                    <a:pt x="1134" y="244"/>
                  </a:lnTo>
                  <a:lnTo>
                    <a:pt x="1146" y="240"/>
                  </a:lnTo>
                  <a:lnTo>
                    <a:pt x="1162" y="233"/>
                  </a:lnTo>
                  <a:lnTo>
                    <a:pt x="1166" y="229"/>
                  </a:lnTo>
                  <a:lnTo>
                    <a:pt x="1169" y="226"/>
                  </a:lnTo>
                  <a:lnTo>
                    <a:pt x="1171" y="223"/>
                  </a:lnTo>
                  <a:lnTo>
                    <a:pt x="1172" y="220"/>
                  </a:lnTo>
                  <a:lnTo>
                    <a:pt x="1175" y="215"/>
                  </a:lnTo>
                  <a:lnTo>
                    <a:pt x="1177" y="209"/>
                  </a:lnTo>
                  <a:lnTo>
                    <a:pt x="1178" y="196"/>
                  </a:lnTo>
                  <a:lnTo>
                    <a:pt x="1179" y="184"/>
                  </a:lnTo>
                  <a:lnTo>
                    <a:pt x="1178" y="181"/>
                  </a:lnTo>
                  <a:lnTo>
                    <a:pt x="1176" y="178"/>
                  </a:lnTo>
                  <a:lnTo>
                    <a:pt x="1173" y="178"/>
                  </a:lnTo>
                  <a:lnTo>
                    <a:pt x="1170" y="178"/>
                  </a:lnTo>
                  <a:lnTo>
                    <a:pt x="1164" y="179"/>
                  </a:lnTo>
                  <a:lnTo>
                    <a:pt x="1157" y="181"/>
                  </a:lnTo>
                  <a:lnTo>
                    <a:pt x="1153" y="181"/>
                  </a:lnTo>
                  <a:lnTo>
                    <a:pt x="1150" y="181"/>
                  </a:lnTo>
                  <a:lnTo>
                    <a:pt x="1147" y="181"/>
                  </a:lnTo>
                  <a:lnTo>
                    <a:pt x="1146" y="178"/>
                  </a:lnTo>
                  <a:lnTo>
                    <a:pt x="1145" y="176"/>
                  </a:lnTo>
                  <a:lnTo>
                    <a:pt x="1144" y="174"/>
                  </a:lnTo>
                  <a:lnTo>
                    <a:pt x="1140" y="166"/>
                  </a:lnTo>
                  <a:lnTo>
                    <a:pt x="1135" y="160"/>
                  </a:lnTo>
                  <a:lnTo>
                    <a:pt x="1129" y="155"/>
                  </a:lnTo>
                  <a:lnTo>
                    <a:pt x="1122" y="149"/>
                  </a:lnTo>
                  <a:lnTo>
                    <a:pt x="1113" y="140"/>
                  </a:lnTo>
                  <a:lnTo>
                    <a:pt x="1103" y="133"/>
                  </a:lnTo>
                  <a:lnTo>
                    <a:pt x="1090" y="124"/>
                  </a:lnTo>
                  <a:lnTo>
                    <a:pt x="1081" y="114"/>
                  </a:lnTo>
                  <a:lnTo>
                    <a:pt x="1077" y="109"/>
                  </a:lnTo>
                  <a:lnTo>
                    <a:pt x="1075" y="105"/>
                  </a:lnTo>
                  <a:lnTo>
                    <a:pt x="1072" y="100"/>
                  </a:lnTo>
                  <a:lnTo>
                    <a:pt x="1071" y="94"/>
                  </a:lnTo>
                  <a:lnTo>
                    <a:pt x="1071" y="89"/>
                  </a:lnTo>
                  <a:lnTo>
                    <a:pt x="1072" y="83"/>
                  </a:lnTo>
                  <a:lnTo>
                    <a:pt x="1075" y="77"/>
                  </a:lnTo>
                  <a:lnTo>
                    <a:pt x="1078" y="71"/>
                  </a:lnTo>
                  <a:lnTo>
                    <a:pt x="1082" y="65"/>
                  </a:lnTo>
                  <a:lnTo>
                    <a:pt x="1085" y="61"/>
                  </a:lnTo>
                  <a:lnTo>
                    <a:pt x="1090" y="57"/>
                  </a:lnTo>
                  <a:lnTo>
                    <a:pt x="1095" y="53"/>
                  </a:lnTo>
                  <a:lnTo>
                    <a:pt x="1103" y="52"/>
                  </a:lnTo>
                  <a:lnTo>
                    <a:pt x="1114" y="52"/>
                  </a:lnTo>
                  <a:lnTo>
                    <a:pt x="1120" y="51"/>
                  </a:lnTo>
                  <a:lnTo>
                    <a:pt x="1125" y="50"/>
                  </a:lnTo>
                  <a:lnTo>
                    <a:pt x="1131" y="48"/>
                  </a:lnTo>
                  <a:lnTo>
                    <a:pt x="1135" y="44"/>
                  </a:lnTo>
                  <a:lnTo>
                    <a:pt x="1144" y="36"/>
                  </a:lnTo>
                  <a:lnTo>
                    <a:pt x="1151" y="26"/>
                  </a:lnTo>
                  <a:lnTo>
                    <a:pt x="1152" y="25"/>
                  </a:lnTo>
                  <a:lnTo>
                    <a:pt x="1152" y="23"/>
                  </a:lnTo>
                  <a:lnTo>
                    <a:pt x="1153" y="12"/>
                  </a:lnTo>
                  <a:lnTo>
                    <a:pt x="1154" y="2"/>
                  </a:lnTo>
                  <a:lnTo>
                    <a:pt x="1154" y="1"/>
                  </a:lnTo>
                  <a:lnTo>
                    <a:pt x="1157" y="0"/>
                  </a:lnTo>
                  <a:lnTo>
                    <a:pt x="1165" y="1"/>
                  </a:lnTo>
                  <a:lnTo>
                    <a:pt x="1179" y="4"/>
                  </a:lnTo>
                  <a:lnTo>
                    <a:pt x="1196" y="8"/>
                  </a:lnTo>
                  <a:lnTo>
                    <a:pt x="1211" y="15"/>
                  </a:lnTo>
                  <a:lnTo>
                    <a:pt x="1220" y="20"/>
                  </a:lnTo>
                  <a:lnTo>
                    <a:pt x="1230" y="26"/>
                  </a:lnTo>
                  <a:lnTo>
                    <a:pt x="1244" y="34"/>
                  </a:lnTo>
                  <a:lnTo>
                    <a:pt x="1257" y="42"/>
                  </a:lnTo>
                  <a:lnTo>
                    <a:pt x="1270" y="51"/>
                  </a:lnTo>
                  <a:lnTo>
                    <a:pt x="1280" y="59"/>
                  </a:lnTo>
                  <a:lnTo>
                    <a:pt x="1290" y="68"/>
                  </a:lnTo>
                  <a:lnTo>
                    <a:pt x="1298" y="74"/>
                  </a:lnTo>
                  <a:lnTo>
                    <a:pt x="1309" y="78"/>
                  </a:lnTo>
                  <a:lnTo>
                    <a:pt x="1322" y="83"/>
                  </a:lnTo>
                  <a:lnTo>
                    <a:pt x="1335" y="88"/>
                  </a:lnTo>
                  <a:lnTo>
                    <a:pt x="1346" y="93"/>
                  </a:lnTo>
                  <a:lnTo>
                    <a:pt x="1358" y="100"/>
                  </a:lnTo>
                  <a:lnTo>
                    <a:pt x="1373" y="113"/>
                  </a:lnTo>
                  <a:lnTo>
                    <a:pt x="1390" y="128"/>
                  </a:lnTo>
                  <a:lnTo>
                    <a:pt x="1404" y="143"/>
                  </a:lnTo>
                  <a:lnTo>
                    <a:pt x="1416" y="156"/>
                  </a:lnTo>
                  <a:lnTo>
                    <a:pt x="1425" y="168"/>
                  </a:lnTo>
                  <a:lnTo>
                    <a:pt x="1434" y="179"/>
                  </a:lnTo>
                  <a:lnTo>
                    <a:pt x="1441" y="193"/>
                  </a:lnTo>
                  <a:lnTo>
                    <a:pt x="1443" y="197"/>
                  </a:lnTo>
                  <a:lnTo>
                    <a:pt x="1447" y="202"/>
                  </a:lnTo>
                  <a:lnTo>
                    <a:pt x="1449" y="207"/>
                  </a:lnTo>
                  <a:lnTo>
                    <a:pt x="1453" y="209"/>
                  </a:lnTo>
                  <a:lnTo>
                    <a:pt x="1458" y="212"/>
                  </a:lnTo>
                  <a:lnTo>
                    <a:pt x="1465" y="213"/>
                  </a:lnTo>
                  <a:lnTo>
                    <a:pt x="1472" y="214"/>
                  </a:lnTo>
                  <a:lnTo>
                    <a:pt x="1481" y="215"/>
                  </a:lnTo>
                  <a:lnTo>
                    <a:pt x="1493" y="214"/>
                  </a:lnTo>
                  <a:lnTo>
                    <a:pt x="1506" y="214"/>
                  </a:lnTo>
                  <a:lnTo>
                    <a:pt x="1518" y="212"/>
                  </a:lnTo>
                  <a:lnTo>
                    <a:pt x="1529" y="209"/>
                  </a:lnTo>
                  <a:lnTo>
                    <a:pt x="1540" y="207"/>
                  </a:lnTo>
                  <a:lnTo>
                    <a:pt x="1548" y="204"/>
                  </a:lnTo>
                  <a:lnTo>
                    <a:pt x="1555" y="203"/>
                  </a:lnTo>
                  <a:lnTo>
                    <a:pt x="1566" y="204"/>
                  </a:lnTo>
                  <a:lnTo>
                    <a:pt x="1578" y="207"/>
                  </a:lnTo>
                  <a:lnTo>
                    <a:pt x="1588" y="210"/>
                  </a:lnTo>
                  <a:lnTo>
                    <a:pt x="1593" y="212"/>
                  </a:lnTo>
                  <a:lnTo>
                    <a:pt x="1598" y="214"/>
                  </a:lnTo>
                  <a:lnTo>
                    <a:pt x="1601" y="216"/>
                  </a:lnTo>
                  <a:lnTo>
                    <a:pt x="1604" y="219"/>
                  </a:lnTo>
                  <a:lnTo>
                    <a:pt x="1605" y="223"/>
                  </a:lnTo>
                  <a:lnTo>
                    <a:pt x="1607" y="232"/>
                  </a:lnTo>
                  <a:lnTo>
                    <a:pt x="1607" y="240"/>
                  </a:lnTo>
                  <a:lnTo>
                    <a:pt x="1609" y="251"/>
                  </a:lnTo>
                  <a:lnTo>
                    <a:pt x="1609" y="260"/>
                  </a:lnTo>
                  <a:lnTo>
                    <a:pt x="1610" y="270"/>
                  </a:lnTo>
                  <a:lnTo>
                    <a:pt x="1611" y="277"/>
                  </a:lnTo>
                  <a:lnTo>
                    <a:pt x="1613" y="282"/>
                  </a:lnTo>
                  <a:lnTo>
                    <a:pt x="1617" y="284"/>
                  </a:lnTo>
                  <a:lnTo>
                    <a:pt x="1620" y="285"/>
                  </a:lnTo>
                  <a:lnTo>
                    <a:pt x="1626" y="288"/>
                  </a:lnTo>
                  <a:lnTo>
                    <a:pt x="1632" y="289"/>
                  </a:lnTo>
                  <a:lnTo>
                    <a:pt x="1643" y="290"/>
                  </a:lnTo>
                  <a:lnTo>
                    <a:pt x="1651" y="290"/>
                  </a:lnTo>
                  <a:lnTo>
                    <a:pt x="1657" y="290"/>
                  </a:lnTo>
                  <a:lnTo>
                    <a:pt x="1664" y="291"/>
                  </a:lnTo>
                  <a:lnTo>
                    <a:pt x="1673" y="292"/>
                  </a:lnTo>
                  <a:lnTo>
                    <a:pt x="1680" y="296"/>
                  </a:lnTo>
                  <a:lnTo>
                    <a:pt x="1696" y="310"/>
                  </a:lnTo>
                  <a:lnTo>
                    <a:pt x="1714" y="328"/>
                  </a:lnTo>
                  <a:lnTo>
                    <a:pt x="1717" y="330"/>
                  </a:lnTo>
                  <a:lnTo>
                    <a:pt x="1720" y="333"/>
                  </a:lnTo>
                  <a:lnTo>
                    <a:pt x="1723" y="334"/>
                  </a:lnTo>
                  <a:lnTo>
                    <a:pt x="1726" y="334"/>
                  </a:lnTo>
                  <a:lnTo>
                    <a:pt x="1735" y="334"/>
                  </a:lnTo>
                  <a:lnTo>
                    <a:pt x="1744" y="333"/>
                  </a:lnTo>
                  <a:lnTo>
                    <a:pt x="1749" y="333"/>
                  </a:lnTo>
                  <a:lnTo>
                    <a:pt x="1754" y="335"/>
                  </a:lnTo>
                  <a:lnTo>
                    <a:pt x="1758" y="339"/>
                  </a:lnTo>
                  <a:lnTo>
                    <a:pt x="1762" y="344"/>
                  </a:lnTo>
                  <a:lnTo>
                    <a:pt x="1765" y="349"/>
                  </a:lnTo>
                  <a:lnTo>
                    <a:pt x="1768" y="357"/>
                  </a:lnTo>
                  <a:lnTo>
                    <a:pt x="1770" y="364"/>
                  </a:lnTo>
                  <a:lnTo>
                    <a:pt x="1773" y="372"/>
                  </a:lnTo>
                  <a:lnTo>
                    <a:pt x="1775" y="395"/>
                  </a:lnTo>
                  <a:lnTo>
                    <a:pt x="1775" y="420"/>
                  </a:lnTo>
                  <a:lnTo>
                    <a:pt x="1774" y="431"/>
                  </a:lnTo>
                  <a:lnTo>
                    <a:pt x="1773" y="442"/>
                  </a:lnTo>
                  <a:lnTo>
                    <a:pt x="1770" y="452"/>
                  </a:lnTo>
                  <a:lnTo>
                    <a:pt x="1767" y="460"/>
                  </a:lnTo>
                  <a:lnTo>
                    <a:pt x="1763" y="466"/>
                  </a:lnTo>
                  <a:lnTo>
                    <a:pt x="1761" y="472"/>
                  </a:lnTo>
                  <a:lnTo>
                    <a:pt x="1761" y="478"/>
                  </a:lnTo>
                  <a:lnTo>
                    <a:pt x="1761" y="484"/>
                  </a:lnTo>
                  <a:lnTo>
                    <a:pt x="1762" y="496"/>
                  </a:lnTo>
                  <a:lnTo>
                    <a:pt x="1765" y="505"/>
                  </a:lnTo>
                  <a:lnTo>
                    <a:pt x="1768" y="515"/>
                  </a:lnTo>
                  <a:lnTo>
                    <a:pt x="1769" y="527"/>
                  </a:lnTo>
                  <a:lnTo>
                    <a:pt x="1769" y="538"/>
                  </a:lnTo>
                  <a:lnTo>
                    <a:pt x="1765" y="550"/>
                  </a:lnTo>
                  <a:lnTo>
                    <a:pt x="1761" y="562"/>
                  </a:lnTo>
                  <a:lnTo>
                    <a:pt x="1754" y="574"/>
                  </a:lnTo>
                  <a:lnTo>
                    <a:pt x="1750" y="580"/>
                  </a:lnTo>
                  <a:lnTo>
                    <a:pt x="1745" y="585"/>
                  </a:lnTo>
                  <a:lnTo>
                    <a:pt x="1740" y="590"/>
                  </a:lnTo>
                  <a:lnTo>
                    <a:pt x="1735" y="593"/>
                  </a:lnTo>
                  <a:lnTo>
                    <a:pt x="1730" y="595"/>
                  </a:lnTo>
                  <a:lnTo>
                    <a:pt x="1726" y="598"/>
                  </a:lnTo>
                  <a:lnTo>
                    <a:pt x="1721" y="598"/>
                  </a:lnTo>
                  <a:lnTo>
                    <a:pt x="1718" y="598"/>
                  </a:lnTo>
                  <a:lnTo>
                    <a:pt x="1714" y="597"/>
                  </a:lnTo>
                  <a:lnTo>
                    <a:pt x="1711" y="594"/>
                  </a:lnTo>
                  <a:lnTo>
                    <a:pt x="1707" y="591"/>
                  </a:lnTo>
                  <a:lnTo>
                    <a:pt x="1702" y="586"/>
                  </a:lnTo>
                  <a:lnTo>
                    <a:pt x="1696" y="582"/>
                  </a:lnTo>
                  <a:lnTo>
                    <a:pt x="1689" y="579"/>
                  </a:lnTo>
                  <a:lnTo>
                    <a:pt x="1681" y="576"/>
                  </a:lnTo>
                  <a:lnTo>
                    <a:pt x="1673" y="576"/>
                  </a:lnTo>
                  <a:lnTo>
                    <a:pt x="1662" y="576"/>
                  </a:lnTo>
                  <a:lnTo>
                    <a:pt x="1652" y="578"/>
                  </a:lnTo>
                  <a:lnTo>
                    <a:pt x="1642" y="580"/>
                  </a:lnTo>
                  <a:lnTo>
                    <a:pt x="1631" y="585"/>
                  </a:lnTo>
                  <a:lnTo>
                    <a:pt x="1622" y="590"/>
                  </a:lnTo>
                  <a:lnTo>
                    <a:pt x="1613" y="595"/>
                  </a:lnTo>
                  <a:lnTo>
                    <a:pt x="1605" y="603"/>
                  </a:lnTo>
                  <a:lnTo>
                    <a:pt x="1598" y="610"/>
                  </a:lnTo>
                  <a:lnTo>
                    <a:pt x="1586" y="624"/>
                  </a:lnTo>
                  <a:lnTo>
                    <a:pt x="1579" y="636"/>
                  </a:lnTo>
                  <a:lnTo>
                    <a:pt x="1573" y="645"/>
                  </a:lnTo>
                  <a:lnTo>
                    <a:pt x="1566" y="654"/>
                  </a:lnTo>
                  <a:lnTo>
                    <a:pt x="1562" y="656"/>
                  </a:lnTo>
                  <a:lnTo>
                    <a:pt x="1559" y="660"/>
                  </a:lnTo>
                  <a:lnTo>
                    <a:pt x="1555" y="661"/>
                  </a:lnTo>
                  <a:lnTo>
                    <a:pt x="1551" y="662"/>
                  </a:lnTo>
                  <a:lnTo>
                    <a:pt x="1544" y="663"/>
                  </a:lnTo>
                  <a:lnTo>
                    <a:pt x="1537" y="667"/>
                  </a:lnTo>
                  <a:lnTo>
                    <a:pt x="1529" y="672"/>
                  </a:lnTo>
                  <a:lnTo>
                    <a:pt x="1519" y="679"/>
                  </a:lnTo>
                  <a:lnTo>
                    <a:pt x="1509" y="691"/>
                  </a:lnTo>
                  <a:lnTo>
                    <a:pt x="1499" y="702"/>
                  </a:lnTo>
                  <a:lnTo>
                    <a:pt x="1491" y="716"/>
                  </a:lnTo>
                  <a:lnTo>
                    <a:pt x="1487" y="727"/>
                  </a:lnTo>
                  <a:lnTo>
                    <a:pt x="1485" y="732"/>
                  </a:lnTo>
                  <a:lnTo>
                    <a:pt x="1484" y="736"/>
                  </a:lnTo>
                  <a:lnTo>
                    <a:pt x="1481" y="738"/>
                  </a:lnTo>
                  <a:lnTo>
                    <a:pt x="1479" y="740"/>
                  </a:lnTo>
                  <a:lnTo>
                    <a:pt x="1478" y="740"/>
                  </a:lnTo>
                  <a:lnTo>
                    <a:pt x="1475" y="740"/>
                  </a:lnTo>
                  <a:lnTo>
                    <a:pt x="1473" y="739"/>
                  </a:lnTo>
                  <a:lnTo>
                    <a:pt x="1472" y="737"/>
                  </a:lnTo>
                  <a:lnTo>
                    <a:pt x="1469" y="732"/>
                  </a:lnTo>
                  <a:lnTo>
                    <a:pt x="1467" y="724"/>
                  </a:lnTo>
                  <a:lnTo>
                    <a:pt x="1465" y="716"/>
                  </a:lnTo>
                  <a:lnTo>
                    <a:pt x="1465" y="706"/>
                  </a:lnTo>
                  <a:lnTo>
                    <a:pt x="1463" y="698"/>
                  </a:lnTo>
                  <a:lnTo>
                    <a:pt x="1461" y="692"/>
                  </a:lnTo>
                  <a:lnTo>
                    <a:pt x="1460" y="689"/>
                  </a:lnTo>
                  <a:lnTo>
                    <a:pt x="1458" y="688"/>
                  </a:lnTo>
                  <a:lnTo>
                    <a:pt x="1455" y="687"/>
                  </a:lnTo>
                  <a:lnTo>
                    <a:pt x="1453" y="687"/>
                  </a:lnTo>
                  <a:lnTo>
                    <a:pt x="1447" y="688"/>
                  </a:lnTo>
                  <a:lnTo>
                    <a:pt x="1441" y="691"/>
                  </a:lnTo>
                  <a:lnTo>
                    <a:pt x="1435" y="697"/>
                  </a:lnTo>
                  <a:lnTo>
                    <a:pt x="1428" y="704"/>
                  </a:lnTo>
                  <a:lnTo>
                    <a:pt x="1419" y="711"/>
                  </a:lnTo>
                  <a:lnTo>
                    <a:pt x="1412" y="717"/>
                  </a:lnTo>
                  <a:lnTo>
                    <a:pt x="1408" y="719"/>
                  </a:lnTo>
                  <a:lnTo>
                    <a:pt x="1404" y="720"/>
                  </a:lnTo>
                  <a:lnTo>
                    <a:pt x="1400" y="720"/>
                  </a:lnTo>
                  <a:lnTo>
                    <a:pt x="1396" y="719"/>
                  </a:lnTo>
                  <a:lnTo>
                    <a:pt x="1392" y="718"/>
                  </a:lnTo>
                  <a:lnTo>
                    <a:pt x="1389" y="716"/>
                  </a:lnTo>
                  <a:lnTo>
                    <a:pt x="1386" y="713"/>
                  </a:lnTo>
                  <a:lnTo>
                    <a:pt x="1384" y="710"/>
                  </a:lnTo>
                  <a:lnTo>
                    <a:pt x="1379" y="701"/>
                  </a:lnTo>
                  <a:lnTo>
                    <a:pt x="1373" y="688"/>
                  </a:lnTo>
                  <a:lnTo>
                    <a:pt x="1371" y="682"/>
                  </a:lnTo>
                  <a:lnTo>
                    <a:pt x="1366" y="678"/>
                  </a:lnTo>
                  <a:lnTo>
                    <a:pt x="1361" y="674"/>
                  </a:lnTo>
                  <a:lnTo>
                    <a:pt x="1356" y="672"/>
                  </a:lnTo>
                  <a:lnTo>
                    <a:pt x="1352" y="670"/>
                  </a:lnTo>
                  <a:lnTo>
                    <a:pt x="1347" y="670"/>
                  </a:lnTo>
                  <a:lnTo>
                    <a:pt x="1342" y="670"/>
                  </a:lnTo>
                  <a:lnTo>
                    <a:pt x="1337" y="672"/>
                  </a:lnTo>
                  <a:lnTo>
                    <a:pt x="1333" y="675"/>
                  </a:lnTo>
                  <a:lnTo>
                    <a:pt x="1328" y="679"/>
                  </a:lnTo>
                  <a:lnTo>
                    <a:pt x="1322" y="685"/>
                  </a:lnTo>
                  <a:lnTo>
                    <a:pt x="1317" y="691"/>
                  </a:lnTo>
                  <a:lnTo>
                    <a:pt x="1305" y="706"/>
                  </a:lnTo>
                  <a:lnTo>
                    <a:pt x="1295" y="720"/>
                  </a:lnTo>
                  <a:lnTo>
                    <a:pt x="1289" y="727"/>
                  </a:lnTo>
                  <a:lnTo>
                    <a:pt x="1283" y="732"/>
                  </a:lnTo>
                  <a:lnTo>
                    <a:pt x="1278" y="737"/>
                  </a:lnTo>
                  <a:lnTo>
                    <a:pt x="1273" y="739"/>
                  </a:lnTo>
                  <a:lnTo>
                    <a:pt x="1269" y="742"/>
                  </a:lnTo>
                  <a:lnTo>
                    <a:pt x="1264" y="742"/>
                  </a:lnTo>
                  <a:lnTo>
                    <a:pt x="1259" y="742"/>
                  </a:lnTo>
                  <a:lnTo>
                    <a:pt x="1255" y="742"/>
                  </a:lnTo>
                  <a:lnTo>
                    <a:pt x="1252" y="740"/>
                  </a:lnTo>
                  <a:lnTo>
                    <a:pt x="1247" y="738"/>
                  </a:lnTo>
                  <a:lnTo>
                    <a:pt x="1244" y="735"/>
                  </a:lnTo>
                  <a:lnTo>
                    <a:pt x="1240" y="731"/>
                  </a:lnTo>
                  <a:lnTo>
                    <a:pt x="1233" y="724"/>
                  </a:lnTo>
                  <a:lnTo>
                    <a:pt x="1228" y="716"/>
                  </a:lnTo>
                  <a:lnTo>
                    <a:pt x="1223" y="708"/>
                  </a:lnTo>
                  <a:lnTo>
                    <a:pt x="1219" y="702"/>
                  </a:lnTo>
                  <a:lnTo>
                    <a:pt x="1216" y="700"/>
                  </a:lnTo>
                  <a:lnTo>
                    <a:pt x="1214" y="699"/>
                  </a:lnTo>
                  <a:lnTo>
                    <a:pt x="1213" y="699"/>
                  </a:lnTo>
                  <a:lnTo>
                    <a:pt x="1210" y="701"/>
                  </a:lnTo>
                  <a:lnTo>
                    <a:pt x="1207" y="708"/>
                  </a:lnTo>
                  <a:lnTo>
                    <a:pt x="1204" y="718"/>
                  </a:lnTo>
                  <a:lnTo>
                    <a:pt x="1202" y="727"/>
                  </a:lnTo>
                  <a:lnTo>
                    <a:pt x="1197" y="738"/>
                  </a:lnTo>
                  <a:lnTo>
                    <a:pt x="1195" y="743"/>
                  </a:lnTo>
                  <a:lnTo>
                    <a:pt x="1192" y="745"/>
                  </a:lnTo>
                  <a:lnTo>
                    <a:pt x="1189" y="746"/>
                  </a:lnTo>
                  <a:lnTo>
                    <a:pt x="1184" y="748"/>
                  </a:lnTo>
                  <a:lnTo>
                    <a:pt x="1175" y="746"/>
                  </a:lnTo>
                  <a:lnTo>
                    <a:pt x="1162" y="743"/>
                  </a:lnTo>
                  <a:lnTo>
                    <a:pt x="1154" y="743"/>
                  </a:lnTo>
                  <a:lnTo>
                    <a:pt x="1148" y="744"/>
                  </a:lnTo>
                  <a:lnTo>
                    <a:pt x="1143" y="746"/>
                  </a:lnTo>
                  <a:lnTo>
                    <a:pt x="1138" y="751"/>
                  </a:lnTo>
                  <a:lnTo>
                    <a:pt x="1128" y="761"/>
                  </a:lnTo>
                  <a:lnTo>
                    <a:pt x="1122" y="771"/>
                  </a:lnTo>
                  <a:lnTo>
                    <a:pt x="1118" y="780"/>
                  </a:lnTo>
                  <a:lnTo>
                    <a:pt x="1116" y="786"/>
                  </a:lnTo>
                  <a:lnTo>
                    <a:pt x="1116" y="789"/>
                  </a:lnTo>
                  <a:lnTo>
                    <a:pt x="1118" y="792"/>
                  </a:lnTo>
                  <a:lnTo>
                    <a:pt x="1120" y="794"/>
                  </a:lnTo>
                  <a:lnTo>
                    <a:pt x="1123" y="798"/>
                  </a:lnTo>
                  <a:lnTo>
                    <a:pt x="1132" y="803"/>
                  </a:lnTo>
                  <a:lnTo>
                    <a:pt x="1143" y="811"/>
                  </a:lnTo>
                  <a:lnTo>
                    <a:pt x="1153" y="819"/>
                  </a:lnTo>
                  <a:lnTo>
                    <a:pt x="1163" y="828"/>
                  </a:lnTo>
                  <a:lnTo>
                    <a:pt x="1167" y="833"/>
                  </a:lnTo>
                  <a:lnTo>
                    <a:pt x="1170" y="839"/>
                  </a:lnTo>
                  <a:lnTo>
                    <a:pt x="1172" y="844"/>
                  </a:lnTo>
                  <a:lnTo>
                    <a:pt x="1175" y="849"/>
                  </a:lnTo>
                  <a:lnTo>
                    <a:pt x="1176" y="861"/>
                  </a:lnTo>
                  <a:lnTo>
                    <a:pt x="1177" y="878"/>
                  </a:lnTo>
                  <a:lnTo>
                    <a:pt x="1177" y="888"/>
                  </a:lnTo>
                  <a:lnTo>
                    <a:pt x="1176" y="894"/>
                  </a:lnTo>
                  <a:lnTo>
                    <a:pt x="1175" y="900"/>
                  </a:lnTo>
                  <a:lnTo>
                    <a:pt x="1173" y="903"/>
                  </a:lnTo>
                  <a:lnTo>
                    <a:pt x="1170" y="909"/>
                  </a:lnTo>
                  <a:lnTo>
                    <a:pt x="1165" y="918"/>
                  </a:lnTo>
                  <a:lnTo>
                    <a:pt x="1163" y="921"/>
                  </a:lnTo>
                  <a:lnTo>
                    <a:pt x="1163" y="925"/>
                  </a:lnTo>
                  <a:lnTo>
                    <a:pt x="1164" y="927"/>
                  </a:lnTo>
                  <a:lnTo>
                    <a:pt x="1165" y="929"/>
                  </a:lnTo>
                  <a:lnTo>
                    <a:pt x="1169" y="937"/>
                  </a:lnTo>
                  <a:lnTo>
                    <a:pt x="1172" y="947"/>
                  </a:lnTo>
                  <a:lnTo>
                    <a:pt x="1173" y="954"/>
                  </a:lnTo>
                  <a:lnTo>
                    <a:pt x="1173" y="962"/>
                  </a:lnTo>
                  <a:lnTo>
                    <a:pt x="1172" y="970"/>
                  </a:lnTo>
                  <a:lnTo>
                    <a:pt x="1171" y="977"/>
                  </a:lnTo>
                  <a:lnTo>
                    <a:pt x="1169" y="984"/>
                  </a:lnTo>
                  <a:lnTo>
                    <a:pt x="1166" y="991"/>
                  </a:lnTo>
                  <a:lnTo>
                    <a:pt x="1163" y="997"/>
                  </a:lnTo>
                  <a:lnTo>
                    <a:pt x="1158" y="1001"/>
                  </a:lnTo>
                  <a:lnTo>
                    <a:pt x="1153" y="1004"/>
                  </a:lnTo>
                  <a:lnTo>
                    <a:pt x="1147" y="1008"/>
                  </a:lnTo>
                  <a:lnTo>
                    <a:pt x="1140" y="1010"/>
                  </a:lnTo>
                  <a:lnTo>
                    <a:pt x="1134" y="1013"/>
                  </a:lnTo>
                  <a:lnTo>
                    <a:pt x="1122" y="1015"/>
                  </a:lnTo>
                  <a:lnTo>
                    <a:pt x="1113" y="1019"/>
                  </a:lnTo>
                  <a:lnTo>
                    <a:pt x="1112" y="1021"/>
                  </a:lnTo>
                  <a:lnTo>
                    <a:pt x="1109" y="1022"/>
                  </a:lnTo>
                  <a:lnTo>
                    <a:pt x="1109" y="1025"/>
                  </a:lnTo>
                  <a:lnTo>
                    <a:pt x="1109" y="1027"/>
                  </a:lnTo>
                  <a:lnTo>
                    <a:pt x="1110" y="1032"/>
                  </a:lnTo>
                  <a:lnTo>
                    <a:pt x="1115" y="1035"/>
                  </a:lnTo>
                  <a:lnTo>
                    <a:pt x="1120" y="1040"/>
                  </a:lnTo>
                  <a:lnTo>
                    <a:pt x="1126" y="1045"/>
                  </a:lnTo>
                  <a:lnTo>
                    <a:pt x="1129" y="1052"/>
                  </a:lnTo>
                  <a:lnTo>
                    <a:pt x="1134" y="1061"/>
                  </a:lnTo>
                  <a:lnTo>
                    <a:pt x="1138" y="1071"/>
                  </a:lnTo>
                  <a:lnTo>
                    <a:pt x="1141" y="1079"/>
                  </a:lnTo>
                  <a:lnTo>
                    <a:pt x="1144" y="1082"/>
                  </a:lnTo>
                  <a:lnTo>
                    <a:pt x="1146" y="1084"/>
                  </a:lnTo>
                  <a:lnTo>
                    <a:pt x="1148" y="1085"/>
                  </a:lnTo>
                  <a:lnTo>
                    <a:pt x="1151" y="1086"/>
                  </a:lnTo>
                  <a:lnTo>
                    <a:pt x="1154" y="1085"/>
                  </a:lnTo>
                  <a:lnTo>
                    <a:pt x="1159" y="1084"/>
                  </a:lnTo>
                  <a:lnTo>
                    <a:pt x="1163" y="1080"/>
                  </a:lnTo>
                  <a:lnTo>
                    <a:pt x="1167" y="1073"/>
                  </a:lnTo>
                  <a:lnTo>
                    <a:pt x="1171" y="1063"/>
                  </a:lnTo>
                  <a:lnTo>
                    <a:pt x="1176" y="1051"/>
                  </a:lnTo>
                  <a:lnTo>
                    <a:pt x="1182" y="1040"/>
                  </a:lnTo>
                  <a:lnTo>
                    <a:pt x="1187" y="1032"/>
                  </a:lnTo>
                  <a:lnTo>
                    <a:pt x="1194" y="1027"/>
                  </a:lnTo>
                  <a:lnTo>
                    <a:pt x="1202" y="1025"/>
                  </a:lnTo>
                  <a:lnTo>
                    <a:pt x="1206" y="1023"/>
                  </a:lnTo>
                  <a:lnTo>
                    <a:pt x="1208" y="1023"/>
                  </a:lnTo>
                  <a:lnTo>
                    <a:pt x="1211" y="1025"/>
                  </a:lnTo>
                  <a:lnTo>
                    <a:pt x="1213" y="1026"/>
                  </a:lnTo>
                  <a:lnTo>
                    <a:pt x="1215" y="1032"/>
                  </a:lnTo>
                  <a:lnTo>
                    <a:pt x="1215" y="1041"/>
                  </a:lnTo>
                  <a:lnTo>
                    <a:pt x="1215" y="1054"/>
                  </a:lnTo>
                  <a:lnTo>
                    <a:pt x="1215" y="1069"/>
                  </a:lnTo>
                  <a:lnTo>
                    <a:pt x="1216" y="1077"/>
                  </a:lnTo>
                  <a:lnTo>
                    <a:pt x="1219" y="1083"/>
                  </a:lnTo>
                  <a:lnTo>
                    <a:pt x="1222" y="1088"/>
                  </a:lnTo>
                  <a:lnTo>
                    <a:pt x="1227" y="1092"/>
                  </a:lnTo>
                  <a:lnTo>
                    <a:pt x="1236" y="1099"/>
                  </a:lnTo>
                  <a:lnTo>
                    <a:pt x="1247" y="1103"/>
                  </a:lnTo>
                  <a:lnTo>
                    <a:pt x="1257" y="1105"/>
                  </a:lnTo>
                  <a:lnTo>
                    <a:pt x="1266" y="1109"/>
                  </a:lnTo>
                  <a:lnTo>
                    <a:pt x="1271" y="1110"/>
                  </a:lnTo>
                  <a:lnTo>
                    <a:pt x="1274" y="1113"/>
                  </a:lnTo>
                  <a:lnTo>
                    <a:pt x="1278" y="1115"/>
                  </a:lnTo>
                  <a:lnTo>
                    <a:pt x="1282" y="1118"/>
                  </a:lnTo>
                  <a:lnTo>
                    <a:pt x="1288" y="1129"/>
                  </a:lnTo>
                  <a:lnTo>
                    <a:pt x="1295" y="1145"/>
                  </a:lnTo>
                  <a:lnTo>
                    <a:pt x="1297" y="1153"/>
                  </a:lnTo>
                  <a:lnTo>
                    <a:pt x="1298" y="1161"/>
                  </a:lnTo>
                  <a:lnTo>
                    <a:pt x="1298" y="1168"/>
                  </a:lnTo>
                  <a:lnTo>
                    <a:pt x="1297" y="1174"/>
                  </a:lnTo>
                  <a:lnTo>
                    <a:pt x="1295" y="1179"/>
                  </a:lnTo>
                  <a:lnTo>
                    <a:pt x="1293" y="1184"/>
                  </a:lnTo>
                  <a:lnTo>
                    <a:pt x="1293" y="1187"/>
                  </a:lnTo>
                  <a:lnTo>
                    <a:pt x="1295" y="1192"/>
                  </a:lnTo>
                  <a:lnTo>
                    <a:pt x="1298" y="1199"/>
                  </a:lnTo>
                  <a:lnTo>
                    <a:pt x="1304" y="1206"/>
                  </a:lnTo>
                  <a:lnTo>
                    <a:pt x="1307" y="1210"/>
                  </a:lnTo>
                  <a:lnTo>
                    <a:pt x="1308" y="1214"/>
                  </a:lnTo>
                  <a:lnTo>
                    <a:pt x="1309" y="1217"/>
                  </a:lnTo>
                  <a:lnTo>
                    <a:pt x="1310" y="1221"/>
                  </a:lnTo>
                  <a:lnTo>
                    <a:pt x="1309" y="1230"/>
                  </a:lnTo>
                  <a:lnTo>
                    <a:pt x="1308" y="1241"/>
                  </a:lnTo>
                  <a:lnTo>
                    <a:pt x="1307" y="1246"/>
                  </a:lnTo>
                  <a:lnTo>
                    <a:pt x="1308" y="1249"/>
                  </a:lnTo>
                  <a:lnTo>
                    <a:pt x="1310" y="1252"/>
                  </a:lnTo>
                  <a:lnTo>
                    <a:pt x="1313" y="1254"/>
                  </a:lnTo>
                  <a:lnTo>
                    <a:pt x="1315" y="1254"/>
                  </a:lnTo>
                  <a:lnTo>
                    <a:pt x="1318" y="1254"/>
                  </a:lnTo>
                  <a:lnTo>
                    <a:pt x="1322" y="1253"/>
                  </a:lnTo>
                  <a:lnTo>
                    <a:pt x="1326" y="1252"/>
                  </a:lnTo>
                  <a:lnTo>
                    <a:pt x="1333" y="1247"/>
                  </a:lnTo>
                  <a:lnTo>
                    <a:pt x="1340" y="1242"/>
                  </a:lnTo>
                  <a:lnTo>
                    <a:pt x="1347" y="1235"/>
                  </a:lnTo>
                  <a:lnTo>
                    <a:pt x="1352" y="1229"/>
                  </a:lnTo>
                  <a:lnTo>
                    <a:pt x="1356" y="1223"/>
                  </a:lnTo>
                  <a:lnTo>
                    <a:pt x="1360" y="1220"/>
                  </a:lnTo>
                  <a:lnTo>
                    <a:pt x="1361" y="1220"/>
                  </a:lnTo>
                  <a:lnTo>
                    <a:pt x="1364" y="1221"/>
                  </a:lnTo>
                  <a:lnTo>
                    <a:pt x="1366" y="1222"/>
                  </a:lnTo>
                  <a:lnTo>
                    <a:pt x="1368" y="1224"/>
                  </a:lnTo>
                  <a:lnTo>
                    <a:pt x="1372" y="1229"/>
                  </a:lnTo>
                  <a:lnTo>
                    <a:pt x="1374" y="1234"/>
                  </a:lnTo>
                  <a:lnTo>
                    <a:pt x="1376" y="1239"/>
                  </a:lnTo>
                  <a:lnTo>
                    <a:pt x="1378" y="1244"/>
                  </a:lnTo>
                  <a:lnTo>
                    <a:pt x="1380" y="1259"/>
                  </a:lnTo>
                  <a:lnTo>
                    <a:pt x="1381" y="1274"/>
                  </a:lnTo>
                  <a:lnTo>
                    <a:pt x="1383" y="1291"/>
                  </a:lnTo>
                  <a:lnTo>
                    <a:pt x="1385" y="1305"/>
                  </a:lnTo>
                  <a:lnTo>
                    <a:pt x="1386" y="1311"/>
                  </a:lnTo>
                  <a:lnTo>
                    <a:pt x="1390" y="1317"/>
                  </a:lnTo>
                  <a:lnTo>
                    <a:pt x="1393" y="1323"/>
                  </a:lnTo>
                  <a:lnTo>
                    <a:pt x="1398" y="1328"/>
                  </a:lnTo>
                  <a:lnTo>
                    <a:pt x="1409" y="1336"/>
                  </a:lnTo>
                  <a:lnTo>
                    <a:pt x="1418" y="1340"/>
                  </a:lnTo>
                  <a:lnTo>
                    <a:pt x="1424" y="1343"/>
                  </a:lnTo>
                  <a:lnTo>
                    <a:pt x="1428" y="1345"/>
                  </a:lnTo>
                  <a:lnTo>
                    <a:pt x="1431" y="1349"/>
                  </a:lnTo>
                  <a:lnTo>
                    <a:pt x="1434" y="1354"/>
                  </a:lnTo>
                  <a:lnTo>
                    <a:pt x="1442" y="1362"/>
                  </a:lnTo>
                  <a:lnTo>
                    <a:pt x="1450" y="1370"/>
                  </a:lnTo>
                  <a:lnTo>
                    <a:pt x="1453" y="1374"/>
                  </a:lnTo>
                  <a:lnTo>
                    <a:pt x="1454" y="1379"/>
                  </a:lnTo>
                  <a:lnTo>
                    <a:pt x="1454" y="1384"/>
                  </a:lnTo>
                  <a:lnTo>
                    <a:pt x="1453" y="1388"/>
                  </a:lnTo>
                  <a:lnTo>
                    <a:pt x="1447" y="1399"/>
                  </a:lnTo>
                  <a:lnTo>
                    <a:pt x="1441" y="1410"/>
                  </a:lnTo>
                  <a:lnTo>
                    <a:pt x="1435" y="1422"/>
                  </a:lnTo>
                  <a:lnTo>
                    <a:pt x="1431" y="1435"/>
                  </a:lnTo>
                  <a:lnTo>
                    <a:pt x="1429" y="1449"/>
                  </a:lnTo>
                  <a:lnTo>
                    <a:pt x="1428" y="1461"/>
                  </a:lnTo>
                  <a:lnTo>
                    <a:pt x="1429" y="1467"/>
                  </a:lnTo>
                  <a:lnTo>
                    <a:pt x="1430" y="1473"/>
                  </a:lnTo>
                  <a:lnTo>
                    <a:pt x="1431" y="1480"/>
                  </a:lnTo>
                  <a:lnTo>
                    <a:pt x="1434" y="1486"/>
                  </a:lnTo>
                  <a:lnTo>
                    <a:pt x="1440" y="1496"/>
                  </a:lnTo>
                  <a:lnTo>
                    <a:pt x="1446" y="1505"/>
                  </a:lnTo>
                  <a:lnTo>
                    <a:pt x="1448" y="1508"/>
                  </a:lnTo>
                  <a:lnTo>
                    <a:pt x="1449" y="1511"/>
                  </a:lnTo>
                  <a:lnTo>
                    <a:pt x="1450" y="1514"/>
                  </a:lnTo>
                  <a:lnTo>
                    <a:pt x="1450" y="1517"/>
                  </a:lnTo>
                  <a:lnTo>
                    <a:pt x="1449" y="1519"/>
                  </a:lnTo>
                  <a:lnTo>
                    <a:pt x="1448" y="1521"/>
                  </a:lnTo>
                  <a:lnTo>
                    <a:pt x="1446" y="1524"/>
                  </a:lnTo>
                  <a:lnTo>
                    <a:pt x="1442" y="1526"/>
                  </a:lnTo>
                  <a:lnTo>
                    <a:pt x="1440" y="1527"/>
                  </a:lnTo>
                  <a:lnTo>
                    <a:pt x="1439" y="1531"/>
                  </a:lnTo>
                  <a:lnTo>
                    <a:pt x="1437" y="1533"/>
                  </a:lnTo>
                  <a:lnTo>
                    <a:pt x="1436" y="1537"/>
                  </a:lnTo>
                  <a:lnTo>
                    <a:pt x="1435" y="1539"/>
                  </a:lnTo>
                  <a:lnTo>
                    <a:pt x="1434" y="1542"/>
                  </a:lnTo>
                  <a:lnTo>
                    <a:pt x="1431" y="1543"/>
                  </a:lnTo>
                  <a:lnTo>
                    <a:pt x="1428" y="1544"/>
                  </a:lnTo>
                  <a:lnTo>
                    <a:pt x="1419" y="1545"/>
                  </a:lnTo>
                  <a:lnTo>
                    <a:pt x="1415" y="1549"/>
                  </a:lnTo>
                  <a:lnTo>
                    <a:pt x="1412" y="1551"/>
                  </a:lnTo>
                  <a:lnTo>
                    <a:pt x="1411" y="1553"/>
                  </a:lnTo>
                  <a:lnTo>
                    <a:pt x="1411" y="1557"/>
                  </a:lnTo>
                  <a:lnTo>
                    <a:pt x="1411" y="1559"/>
                  </a:lnTo>
                  <a:lnTo>
                    <a:pt x="1414" y="1563"/>
                  </a:lnTo>
                  <a:lnTo>
                    <a:pt x="1417" y="1564"/>
                  </a:lnTo>
                  <a:lnTo>
                    <a:pt x="1421" y="1565"/>
                  </a:lnTo>
                  <a:lnTo>
                    <a:pt x="1424" y="1565"/>
                  </a:lnTo>
                  <a:lnTo>
                    <a:pt x="1428" y="1567"/>
                  </a:lnTo>
                  <a:lnTo>
                    <a:pt x="1430" y="1568"/>
                  </a:lnTo>
                  <a:lnTo>
                    <a:pt x="1433" y="1570"/>
                  </a:lnTo>
                  <a:lnTo>
                    <a:pt x="1434" y="1574"/>
                  </a:lnTo>
                  <a:lnTo>
                    <a:pt x="1435" y="1587"/>
                  </a:lnTo>
                  <a:lnTo>
                    <a:pt x="1436" y="1607"/>
                  </a:lnTo>
                  <a:lnTo>
                    <a:pt x="1436" y="1612"/>
                  </a:lnTo>
                  <a:lnTo>
                    <a:pt x="1436" y="1615"/>
                  </a:lnTo>
                  <a:lnTo>
                    <a:pt x="1435" y="1616"/>
                  </a:lnTo>
                  <a:lnTo>
                    <a:pt x="1434" y="1618"/>
                  </a:lnTo>
                  <a:lnTo>
                    <a:pt x="1421" y="1624"/>
                  </a:lnTo>
                  <a:lnTo>
                    <a:pt x="1408" y="1631"/>
                  </a:lnTo>
                  <a:lnTo>
                    <a:pt x="1405" y="1636"/>
                  </a:lnTo>
                  <a:lnTo>
                    <a:pt x="1403" y="1640"/>
                  </a:lnTo>
                  <a:lnTo>
                    <a:pt x="1400" y="1647"/>
                  </a:lnTo>
                  <a:lnTo>
                    <a:pt x="1399" y="1655"/>
                  </a:lnTo>
                  <a:lnTo>
                    <a:pt x="1396" y="1669"/>
                  </a:lnTo>
                  <a:lnTo>
                    <a:pt x="1391" y="1682"/>
                  </a:lnTo>
                  <a:lnTo>
                    <a:pt x="1385" y="1694"/>
                  </a:lnTo>
                  <a:lnTo>
                    <a:pt x="1380" y="1707"/>
                  </a:lnTo>
                  <a:lnTo>
                    <a:pt x="1379" y="1714"/>
                  </a:lnTo>
                  <a:lnTo>
                    <a:pt x="1378" y="1721"/>
                  </a:lnTo>
                  <a:lnTo>
                    <a:pt x="1378" y="1728"/>
                  </a:lnTo>
                  <a:lnTo>
                    <a:pt x="1378" y="1734"/>
                  </a:lnTo>
                  <a:lnTo>
                    <a:pt x="1378" y="1740"/>
                  </a:lnTo>
                  <a:lnTo>
                    <a:pt x="1377" y="1745"/>
                  </a:lnTo>
                  <a:lnTo>
                    <a:pt x="1373" y="1747"/>
                  </a:lnTo>
                  <a:lnTo>
                    <a:pt x="1370" y="1748"/>
                  </a:lnTo>
                  <a:lnTo>
                    <a:pt x="1359" y="1750"/>
                  </a:lnTo>
                  <a:lnTo>
                    <a:pt x="1349" y="1751"/>
                  </a:lnTo>
                  <a:lnTo>
                    <a:pt x="1339" y="1752"/>
                  </a:lnTo>
                  <a:lnTo>
                    <a:pt x="1328" y="1753"/>
                  </a:lnTo>
                  <a:lnTo>
                    <a:pt x="1323" y="1753"/>
                  </a:lnTo>
                  <a:lnTo>
                    <a:pt x="1318" y="1752"/>
                  </a:lnTo>
                  <a:lnTo>
                    <a:pt x="1315" y="1750"/>
                  </a:lnTo>
                  <a:lnTo>
                    <a:pt x="1313" y="1747"/>
                  </a:lnTo>
                  <a:lnTo>
                    <a:pt x="1309" y="1740"/>
                  </a:lnTo>
                  <a:lnTo>
                    <a:pt x="1305" y="1734"/>
                  </a:lnTo>
                  <a:lnTo>
                    <a:pt x="1302" y="1732"/>
                  </a:lnTo>
                  <a:lnTo>
                    <a:pt x="1298" y="1731"/>
                  </a:lnTo>
                  <a:lnTo>
                    <a:pt x="1292" y="1729"/>
                  </a:lnTo>
                  <a:lnTo>
                    <a:pt x="1286" y="1728"/>
                  </a:lnTo>
                  <a:lnTo>
                    <a:pt x="1279" y="1728"/>
                  </a:lnTo>
                  <a:lnTo>
                    <a:pt x="1273" y="1729"/>
                  </a:lnTo>
                  <a:lnTo>
                    <a:pt x="1269" y="1731"/>
                  </a:lnTo>
                  <a:lnTo>
                    <a:pt x="1263" y="1733"/>
                  </a:lnTo>
                  <a:lnTo>
                    <a:pt x="1254" y="1738"/>
                  </a:lnTo>
                  <a:lnTo>
                    <a:pt x="1247" y="1739"/>
                  </a:lnTo>
                  <a:lnTo>
                    <a:pt x="1245" y="1738"/>
                  </a:lnTo>
                  <a:lnTo>
                    <a:pt x="1244" y="1737"/>
                  </a:lnTo>
                  <a:lnTo>
                    <a:pt x="1242" y="1734"/>
                  </a:lnTo>
                  <a:lnTo>
                    <a:pt x="1241" y="1731"/>
                  </a:lnTo>
                  <a:lnTo>
                    <a:pt x="1241" y="1722"/>
                  </a:lnTo>
                  <a:lnTo>
                    <a:pt x="1242" y="1712"/>
                  </a:lnTo>
                  <a:lnTo>
                    <a:pt x="1245" y="1700"/>
                  </a:lnTo>
                  <a:lnTo>
                    <a:pt x="1248" y="1687"/>
                  </a:lnTo>
                  <a:lnTo>
                    <a:pt x="1250" y="1671"/>
                  </a:lnTo>
                  <a:lnTo>
                    <a:pt x="1251" y="1651"/>
                  </a:lnTo>
                  <a:lnTo>
                    <a:pt x="1250" y="1641"/>
                  </a:lnTo>
                  <a:lnTo>
                    <a:pt x="1247" y="1632"/>
                  </a:lnTo>
                  <a:lnTo>
                    <a:pt x="1244" y="1626"/>
                  </a:lnTo>
                  <a:lnTo>
                    <a:pt x="1240" y="1620"/>
                  </a:lnTo>
                  <a:lnTo>
                    <a:pt x="1235" y="1618"/>
                  </a:lnTo>
                  <a:lnTo>
                    <a:pt x="1230" y="1616"/>
                  </a:lnTo>
                  <a:lnTo>
                    <a:pt x="1226" y="1616"/>
                  </a:lnTo>
                  <a:lnTo>
                    <a:pt x="1221" y="1619"/>
                  </a:lnTo>
                  <a:lnTo>
                    <a:pt x="1217" y="1624"/>
                  </a:lnTo>
                  <a:lnTo>
                    <a:pt x="1216" y="1628"/>
                  </a:lnTo>
                  <a:lnTo>
                    <a:pt x="1215" y="1634"/>
                  </a:lnTo>
                  <a:lnTo>
                    <a:pt x="1216" y="1640"/>
                  </a:lnTo>
                  <a:lnTo>
                    <a:pt x="1219" y="1653"/>
                  </a:lnTo>
                  <a:lnTo>
                    <a:pt x="1222" y="1665"/>
                  </a:lnTo>
                  <a:lnTo>
                    <a:pt x="1222" y="1671"/>
                  </a:lnTo>
                  <a:lnTo>
                    <a:pt x="1220" y="1676"/>
                  </a:lnTo>
                  <a:lnTo>
                    <a:pt x="1216" y="1681"/>
                  </a:lnTo>
                  <a:lnTo>
                    <a:pt x="1211" y="1684"/>
                  </a:lnTo>
                  <a:lnTo>
                    <a:pt x="1206" y="1688"/>
                  </a:lnTo>
                  <a:lnTo>
                    <a:pt x="1201" y="1690"/>
                  </a:lnTo>
                  <a:lnTo>
                    <a:pt x="1195" y="1691"/>
                  </a:lnTo>
                  <a:lnTo>
                    <a:pt x="1190" y="1690"/>
                  </a:lnTo>
                  <a:lnTo>
                    <a:pt x="1185" y="1689"/>
                  </a:lnTo>
                  <a:lnTo>
                    <a:pt x="1182" y="1687"/>
                  </a:lnTo>
                  <a:lnTo>
                    <a:pt x="1179" y="1684"/>
                  </a:lnTo>
                  <a:lnTo>
                    <a:pt x="1178" y="1681"/>
                  </a:lnTo>
                  <a:lnTo>
                    <a:pt x="1177" y="1677"/>
                  </a:lnTo>
                  <a:lnTo>
                    <a:pt x="1177" y="1672"/>
                  </a:lnTo>
                  <a:lnTo>
                    <a:pt x="1178" y="1668"/>
                  </a:lnTo>
                  <a:lnTo>
                    <a:pt x="1179" y="1662"/>
                  </a:lnTo>
                  <a:lnTo>
                    <a:pt x="1183" y="1652"/>
                  </a:lnTo>
                  <a:lnTo>
                    <a:pt x="1184" y="1643"/>
                  </a:lnTo>
                  <a:lnTo>
                    <a:pt x="1183" y="1633"/>
                  </a:lnTo>
                  <a:lnTo>
                    <a:pt x="1178" y="1620"/>
                  </a:lnTo>
                  <a:lnTo>
                    <a:pt x="1177" y="1612"/>
                  </a:lnTo>
                  <a:lnTo>
                    <a:pt x="1176" y="1605"/>
                  </a:lnTo>
                  <a:lnTo>
                    <a:pt x="1176" y="1599"/>
                  </a:lnTo>
                  <a:lnTo>
                    <a:pt x="1177" y="1593"/>
                  </a:lnTo>
                  <a:lnTo>
                    <a:pt x="1181" y="1583"/>
                  </a:lnTo>
                  <a:lnTo>
                    <a:pt x="1185" y="1574"/>
                  </a:lnTo>
                  <a:lnTo>
                    <a:pt x="1189" y="1563"/>
                  </a:lnTo>
                  <a:lnTo>
                    <a:pt x="1190" y="1552"/>
                  </a:lnTo>
                  <a:lnTo>
                    <a:pt x="1189" y="1548"/>
                  </a:lnTo>
                  <a:lnTo>
                    <a:pt x="1188" y="1544"/>
                  </a:lnTo>
                  <a:lnTo>
                    <a:pt x="1184" y="1543"/>
                  </a:lnTo>
                  <a:lnTo>
                    <a:pt x="1178" y="1542"/>
                  </a:lnTo>
                  <a:lnTo>
                    <a:pt x="1166" y="1543"/>
                  </a:lnTo>
                  <a:lnTo>
                    <a:pt x="1154" y="1546"/>
                  </a:lnTo>
                  <a:lnTo>
                    <a:pt x="1146" y="1550"/>
                  </a:lnTo>
                  <a:lnTo>
                    <a:pt x="1141" y="1552"/>
                  </a:lnTo>
                  <a:lnTo>
                    <a:pt x="1137" y="1552"/>
                  </a:lnTo>
                  <a:lnTo>
                    <a:pt x="1129" y="1549"/>
                  </a:lnTo>
                  <a:lnTo>
                    <a:pt x="1120" y="1545"/>
                  </a:lnTo>
                  <a:lnTo>
                    <a:pt x="1114" y="1543"/>
                  </a:lnTo>
                  <a:lnTo>
                    <a:pt x="1112" y="1542"/>
                  </a:lnTo>
                  <a:lnTo>
                    <a:pt x="1110" y="1539"/>
                  </a:lnTo>
                  <a:lnTo>
                    <a:pt x="1109" y="1537"/>
                  </a:lnTo>
                  <a:lnTo>
                    <a:pt x="1108" y="1533"/>
                  </a:lnTo>
                  <a:lnTo>
                    <a:pt x="1103" y="1517"/>
                  </a:lnTo>
                  <a:lnTo>
                    <a:pt x="1101" y="1500"/>
                  </a:lnTo>
                  <a:lnTo>
                    <a:pt x="1102" y="1488"/>
                  </a:lnTo>
                  <a:lnTo>
                    <a:pt x="1102" y="1470"/>
                  </a:lnTo>
                  <a:lnTo>
                    <a:pt x="1100" y="1455"/>
                  </a:lnTo>
                  <a:lnTo>
                    <a:pt x="1096" y="1435"/>
                  </a:lnTo>
                  <a:lnTo>
                    <a:pt x="1091" y="1412"/>
                  </a:lnTo>
                  <a:lnTo>
                    <a:pt x="1085" y="1392"/>
                  </a:lnTo>
                  <a:lnTo>
                    <a:pt x="1081" y="1378"/>
                  </a:lnTo>
                  <a:lnTo>
                    <a:pt x="1078" y="1370"/>
                  </a:lnTo>
                  <a:lnTo>
                    <a:pt x="1076" y="1369"/>
                  </a:lnTo>
                  <a:lnTo>
                    <a:pt x="1075" y="1369"/>
                  </a:lnTo>
                  <a:lnTo>
                    <a:pt x="1071" y="1372"/>
                  </a:lnTo>
                  <a:lnTo>
                    <a:pt x="1068" y="1374"/>
                  </a:lnTo>
                  <a:lnTo>
                    <a:pt x="1063" y="1376"/>
                  </a:lnTo>
                  <a:lnTo>
                    <a:pt x="1059" y="1379"/>
                  </a:lnTo>
                  <a:lnTo>
                    <a:pt x="1055" y="1382"/>
                  </a:lnTo>
                  <a:lnTo>
                    <a:pt x="1051" y="1382"/>
                  </a:lnTo>
                  <a:lnTo>
                    <a:pt x="1049" y="1380"/>
                  </a:lnTo>
                  <a:lnTo>
                    <a:pt x="1045" y="1378"/>
                  </a:lnTo>
                  <a:lnTo>
                    <a:pt x="1039" y="1372"/>
                  </a:lnTo>
                  <a:lnTo>
                    <a:pt x="1032" y="1367"/>
                  </a:lnTo>
                  <a:lnTo>
                    <a:pt x="1022" y="1362"/>
                  </a:lnTo>
                  <a:lnTo>
                    <a:pt x="1011" y="1359"/>
                  </a:lnTo>
                  <a:lnTo>
                    <a:pt x="1002" y="1359"/>
                  </a:lnTo>
                  <a:lnTo>
                    <a:pt x="994" y="1360"/>
                  </a:lnTo>
                  <a:lnTo>
                    <a:pt x="984" y="1362"/>
                  </a:lnTo>
                  <a:lnTo>
                    <a:pt x="975" y="1366"/>
                  </a:lnTo>
                  <a:lnTo>
                    <a:pt x="957" y="1374"/>
                  </a:lnTo>
                  <a:lnTo>
                    <a:pt x="943" y="1384"/>
                  </a:lnTo>
                  <a:lnTo>
                    <a:pt x="936" y="1387"/>
                  </a:lnTo>
                  <a:lnTo>
                    <a:pt x="929" y="1389"/>
                  </a:lnTo>
                  <a:lnTo>
                    <a:pt x="921" y="1391"/>
                  </a:lnTo>
                  <a:lnTo>
                    <a:pt x="915" y="1389"/>
                  </a:lnTo>
                  <a:lnTo>
                    <a:pt x="908" y="1389"/>
                  </a:lnTo>
                  <a:lnTo>
                    <a:pt x="904" y="1387"/>
                  </a:lnTo>
                  <a:lnTo>
                    <a:pt x="899" y="1384"/>
                  </a:lnTo>
                  <a:lnTo>
                    <a:pt x="895" y="1380"/>
                  </a:lnTo>
                  <a:lnTo>
                    <a:pt x="892" y="1369"/>
                  </a:lnTo>
                  <a:lnTo>
                    <a:pt x="889" y="1354"/>
                  </a:lnTo>
                  <a:lnTo>
                    <a:pt x="887" y="1338"/>
                  </a:lnTo>
                  <a:lnTo>
                    <a:pt x="886" y="1322"/>
                  </a:lnTo>
                  <a:lnTo>
                    <a:pt x="885" y="1315"/>
                  </a:lnTo>
                  <a:lnTo>
                    <a:pt x="882" y="1311"/>
                  </a:lnTo>
                  <a:lnTo>
                    <a:pt x="880" y="1309"/>
                  </a:lnTo>
                  <a:lnTo>
                    <a:pt x="876" y="1307"/>
                  </a:lnTo>
                  <a:lnTo>
                    <a:pt x="873" y="1307"/>
                  </a:lnTo>
                  <a:lnTo>
                    <a:pt x="869" y="1309"/>
                  </a:lnTo>
                  <a:lnTo>
                    <a:pt x="866" y="1311"/>
                  </a:lnTo>
                  <a:lnTo>
                    <a:pt x="862" y="1313"/>
                  </a:lnTo>
                  <a:lnTo>
                    <a:pt x="856" y="1318"/>
                  </a:lnTo>
                  <a:lnTo>
                    <a:pt x="850" y="1321"/>
                  </a:lnTo>
                  <a:lnTo>
                    <a:pt x="842" y="1322"/>
                  </a:lnTo>
                  <a:lnTo>
                    <a:pt x="832" y="1322"/>
                  </a:lnTo>
                  <a:lnTo>
                    <a:pt x="823" y="1321"/>
                  </a:lnTo>
                  <a:lnTo>
                    <a:pt x="816" y="1318"/>
                  </a:lnTo>
                  <a:lnTo>
                    <a:pt x="811" y="1313"/>
                  </a:lnTo>
                  <a:lnTo>
                    <a:pt x="807" y="1307"/>
                  </a:lnTo>
                  <a:lnTo>
                    <a:pt x="805" y="1305"/>
                  </a:lnTo>
                  <a:lnTo>
                    <a:pt x="803" y="1303"/>
                  </a:lnTo>
                  <a:lnTo>
                    <a:pt x="800" y="1302"/>
                  </a:lnTo>
                  <a:lnTo>
                    <a:pt x="798" y="1300"/>
                  </a:lnTo>
                  <a:lnTo>
                    <a:pt x="792" y="1302"/>
                  </a:lnTo>
                  <a:lnTo>
                    <a:pt x="784" y="1306"/>
                  </a:lnTo>
                  <a:lnTo>
                    <a:pt x="773" y="1312"/>
                  </a:lnTo>
                  <a:lnTo>
                    <a:pt x="762" y="1318"/>
                  </a:lnTo>
                  <a:lnTo>
                    <a:pt x="753" y="1325"/>
                  </a:lnTo>
                  <a:lnTo>
                    <a:pt x="743" y="1331"/>
                  </a:lnTo>
                  <a:lnTo>
                    <a:pt x="736" y="1336"/>
                  </a:lnTo>
                  <a:lnTo>
                    <a:pt x="732" y="1342"/>
                  </a:lnTo>
                  <a:lnTo>
                    <a:pt x="731" y="1344"/>
                  </a:lnTo>
                  <a:lnTo>
                    <a:pt x="731" y="1347"/>
                  </a:lnTo>
                  <a:lnTo>
                    <a:pt x="732" y="1350"/>
                  </a:lnTo>
                  <a:lnTo>
                    <a:pt x="734" y="1354"/>
                  </a:lnTo>
                  <a:lnTo>
                    <a:pt x="736" y="1367"/>
                  </a:lnTo>
                  <a:lnTo>
                    <a:pt x="738" y="1384"/>
                  </a:lnTo>
                  <a:lnTo>
                    <a:pt x="740" y="1388"/>
                  </a:lnTo>
                  <a:lnTo>
                    <a:pt x="741" y="1392"/>
                  </a:lnTo>
                  <a:lnTo>
                    <a:pt x="743" y="1395"/>
                  </a:lnTo>
                  <a:lnTo>
                    <a:pt x="747" y="1399"/>
                  </a:lnTo>
                  <a:lnTo>
                    <a:pt x="753" y="1406"/>
                  </a:lnTo>
                  <a:lnTo>
                    <a:pt x="761" y="1413"/>
                  </a:lnTo>
                  <a:lnTo>
                    <a:pt x="764" y="1418"/>
                  </a:lnTo>
                  <a:lnTo>
                    <a:pt x="766" y="1422"/>
                  </a:lnTo>
                  <a:lnTo>
                    <a:pt x="767" y="1425"/>
                  </a:lnTo>
                  <a:lnTo>
                    <a:pt x="764" y="1429"/>
                  </a:lnTo>
                  <a:lnTo>
                    <a:pt x="762" y="1432"/>
                  </a:lnTo>
                  <a:lnTo>
                    <a:pt x="759" y="1436"/>
                  </a:lnTo>
                  <a:lnTo>
                    <a:pt x="754" y="1439"/>
                  </a:lnTo>
                  <a:lnTo>
                    <a:pt x="748" y="1442"/>
                  </a:lnTo>
                  <a:lnTo>
                    <a:pt x="735" y="1449"/>
                  </a:lnTo>
                  <a:lnTo>
                    <a:pt x="723" y="1456"/>
                  </a:lnTo>
                  <a:lnTo>
                    <a:pt x="711" y="1464"/>
                  </a:lnTo>
                  <a:lnTo>
                    <a:pt x="700" y="1473"/>
                  </a:lnTo>
                  <a:lnTo>
                    <a:pt x="696" y="1476"/>
                  </a:lnTo>
                  <a:lnTo>
                    <a:pt x="692" y="14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广西"/>
            <p:cNvSpPr/>
            <p:nvPr/>
          </p:nvSpPr>
          <p:spPr bwMode="auto">
            <a:xfrm>
              <a:off x="5168963" y="5191396"/>
              <a:ext cx="790585" cy="571530"/>
            </a:xfrm>
            <a:custGeom>
              <a:avLst/>
              <a:gdLst>
                <a:gd name="T0" fmla="*/ 1018 w 2980"/>
                <a:gd name="T1" fmla="*/ 1986 h 2145"/>
                <a:gd name="T2" fmla="*/ 879 w 2980"/>
                <a:gd name="T3" fmla="*/ 1879 h 2145"/>
                <a:gd name="T4" fmla="*/ 786 w 2980"/>
                <a:gd name="T5" fmla="*/ 1722 h 2145"/>
                <a:gd name="T6" fmla="*/ 867 w 2980"/>
                <a:gd name="T7" fmla="*/ 1563 h 2145"/>
                <a:gd name="T8" fmla="*/ 768 w 2980"/>
                <a:gd name="T9" fmla="*/ 1472 h 2145"/>
                <a:gd name="T10" fmla="*/ 558 w 2980"/>
                <a:gd name="T11" fmla="*/ 1450 h 2145"/>
                <a:gd name="T12" fmla="*/ 427 w 2980"/>
                <a:gd name="T13" fmla="*/ 1403 h 2145"/>
                <a:gd name="T14" fmla="*/ 413 w 2980"/>
                <a:gd name="T15" fmla="*/ 1291 h 2145"/>
                <a:gd name="T16" fmla="*/ 499 w 2980"/>
                <a:gd name="T17" fmla="*/ 1229 h 2145"/>
                <a:gd name="T18" fmla="*/ 602 w 2980"/>
                <a:gd name="T19" fmla="*/ 1225 h 2145"/>
                <a:gd name="T20" fmla="*/ 617 w 2980"/>
                <a:gd name="T21" fmla="*/ 976 h 2145"/>
                <a:gd name="T22" fmla="*/ 500 w 2980"/>
                <a:gd name="T23" fmla="*/ 983 h 2145"/>
                <a:gd name="T24" fmla="*/ 408 w 2980"/>
                <a:gd name="T25" fmla="*/ 940 h 2145"/>
                <a:gd name="T26" fmla="*/ 340 w 2980"/>
                <a:gd name="T27" fmla="*/ 955 h 2145"/>
                <a:gd name="T28" fmla="*/ 269 w 2980"/>
                <a:gd name="T29" fmla="*/ 871 h 2145"/>
                <a:gd name="T30" fmla="*/ 112 w 2980"/>
                <a:gd name="T31" fmla="*/ 783 h 2145"/>
                <a:gd name="T32" fmla="*/ 19 w 2980"/>
                <a:gd name="T33" fmla="*/ 776 h 2145"/>
                <a:gd name="T34" fmla="*/ 86 w 2980"/>
                <a:gd name="T35" fmla="*/ 708 h 2145"/>
                <a:gd name="T36" fmla="*/ 220 w 2980"/>
                <a:gd name="T37" fmla="*/ 624 h 2145"/>
                <a:gd name="T38" fmla="*/ 353 w 2980"/>
                <a:gd name="T39" fmla="*/ 589 h 2145"/>
                <a:gd name="T40" fmla="*/ 491 w 2980"/>
                <a:gd name="T41" fmla="*/ 669 h 2145"/>
                <a:gd name="T42" fmla="*/ 641 w 2980"/>
                <a:gd name="T43" fmla="*/ 694 h 2145"/>
                <a:gd name="T44" fmla="*/ 757 w 2980"/>
                <a:gd name="T45" fmla="*/ 584 h 2145"/>
                <a:gd name="T46" fmla="*/ 980 w 2980"/>
                <a:gd name="T47" fmla="*/ 480 h 2145"/>
                <a:gd name="T48" fmla="*/ 1012 w 2980"/>
                <a:gd name="T49" fmla="*/ 374 h 2145"/>
                <a:gd name="T50" fmla="*/ 1129 w 2980"/>
                <a:gd name="T51" fmla="*/ 416 h 2145"/>
                <a:gd name="T52" fmla="*/ 1255 w 2980"/>
                <a:gd name="T53" fmla="*/ 458 h 2145"/>
                <a:gd name="T54" fmla="*/ 1328 w 2980"/>
                <a:gd name="T55" fmla="*/ 538 h 2145"/>
                <a:gd name="T56" fmla="*/ 1471 w 2980"/>
                <a:gd name="T57" fmla="*/ 401 h 2145"/>
                <a:gd name="T58" fmla="*/ 1613 w 2980"/>
                <a:gd name="T59" fmla="*/ 444 h 2145"/>
                <a:gd name="T60" fmla="*/ 1670 w 2980"/>
                <a:gd name="T61" fmla="*/ 331 h 2145"/>
                <a:gd name="T62" fmla="*/ 1796 w 2980"/>
                <a:gd name="T63" fmla="*/ 346 h 2145"/>
                <a:gd name="T64" fmla="*/ 1784 w 2980"/>
                <a:gd name="T65" fmla="*/ 261 h 2145"/>
                <a:gd name="T66" fmla="*/ 1935 w 2980"/>
                <a:gd name="T67" fmla="*/ 224 h 2145"/>
                <a:gd name="T68" fmla="*/ 2060 w 2980"/>
                <a:gd name="T69" fmla="*/ 189 h 2145"/>
                <a:gd name="T70" fmla="*/ 2121 w 2980"/>
                <a:gd name="T71" fmla="*/ 149 h 2145"/>
                <a:gd name="T72" fmla="*/ 2240 w 2980"/>
                <a:gd name="T73" fmla="*/ 155 h 2145"/>
                <a:gd name="T74" fmla="*/ 2370 w 2980"/>
                <a:gd name="T75" fmla="*/ 78 h 2145"/>
                <a:gd name="T76" fmla="*/ 2533 w 2980"/>
                <a:gd name="T77" fmla="*/ 1 h 2145"/>
                <a:gd name="T78" fmla="*/ 2634 w 2980"/>
                <a:gd name="T79" fmla="*/ 171 h 2145"/>
                <a:gd name="T80" fmla="*/ 2735 w 2980"/>
                <a:gd name="T81" fmla="*/ 231 h 2145"/>
                <a:gd name="T82" fmla="*/ 2668 w 2980"/>
                <a:gd name="T83" fmla="*/ 413 h 2145"/>
                <a:gd name="T84" fmla="*/ 2569 w 2980"/>
                <a:gd name="T85" fmla="*/ 637 h 2145"/>
                <a:gd name="T86" fmla="*/ 2713 w 2980"/>
                <a:gd name="T87" fmla="*/ 544 h 2145"/>
                <a:gd name="T88" fmla="*/ 2739 w 2980"/>
                <a:gd name="T89" fmla="*/ 734 h 2145"/>
                <a:gd name="T90" fmla="*/ 2961 w 2980"/>
                <a:gd name="T91" fmla="*/ 705 h 2145"/>
                <a:gd name="T92" fmla="*/ 2959 w 2980"/>
                <a:gd name="T93" fmla="*/ 903 h 2145"/>
                <a:gd name="T94" fmla="*/ 2897 w 2980"/>
                <a:gd name="T95" fmla="*/ 1092 h 2145"/>
                <a:gd name="T96" fmla="*/ 2752 w 2980"/>
                <a:gd name="T97" fmla="*/ 1239 h 2145"/>
                <a:gd name="T98" fmla="*/ 2676 w 2980"/>
                <a:gd name="T99" fmla="*/ 1546 h 2145"/>
                <a:gd name="T100" fmla="*/ 2500 w 2980"/>
                <a:gd name="T101" fmla="*/ 1644 h 2145"/>
                <a:gd name="T102" fmla="*/ 2481 w 2980"/>
                <a:gd name="T103" fmla="*/ 1772 h 2145"/>
                <a:gd name="T104" fmla="*/ 2335 w 2980"/>
                <a:gd name="T105" fmla="*/ 1809 h 2145"/>
                <a:gd name="T106" fmla="*/ 2278 w 2980"/>
                <a:gd name="T107" fmla="*/ 1928 h 2145"/>
                <a:gd name="T108" fmla="*/ 2137 w 2980"/>
                <a:gd name="T109" fmla="*/ 2010 h 2145"/>
                <a:gd name="T110" fmla="*/ 2004 w 2980"/>
                <a:gd name="T111" fmla="*/ 2068 h 2145"/>
                <a:gd name="T112" fmla="*/ 1953 w 2980"/>
                <a:gd name="T113" fmla="*/ 2042 h 2145"/>
                <a:gd name="T114" fmla="*/ 1857 w 2980"/>
                <a:gd name="T115" fmla="*/ 2112 h 2145"/>
                <a:gd name="T116" fmla="*/ 1733 w 2980"/>
                <a:gd name="T117" fmla="*/ 2048 h 2145"/>
                <a:gd name="T118" fmla="*/ 1608 w 2980"/>
                <a:gd name="T119" fmla="*/ 2002 h 2145"/>
                <a:gd name="T120" fmla="*/ 1566 w 2980"/>
                <a:gd name="T121" fmla="*/ 2055 h 2145"/>
                <a:gd name="T122" fmla="*/ 1211 w 2980"/>
                <a:gd name="T123" fmla="*/ 2041 h 2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80" h="2145">
                  <a:moveTo>
                    <a:pt x="1151" y="2037"/>
                  </a:moveTo>
                  <a:lnTo>
                    <a:pt x="1141" y="2031"/>
                  </a:lnTo>
                  <a:lnTo>
                    <a:pt x="1132" y="2025"/>
                  </a:lnTo>
                  <a:lnTo>
                    <a:pt x="1128" y="2024"/>
                  </a:lnTo>
                  <a:lnTo>
                    <a:pt x="1123" y="2024"/>
                  </a:lnTo>
                  <a:lnTo>
                    <a:pt x="1120" y="2026"/>
                  </a:lnTo>
                  <a:lnTo>
                    <a:pt x="1115" y="2029"/>
                  </a:lnTo>
                  <a:lnTo>
                    <a:pt x="1112" y="2033"/>
                  </a:lnTo>
                  <a:lnTo>
                    <a:pt x="1107" y="2036"/>
                  </a:lnTo>
                  <a:lnTo>
                    <a:pt x="1103" y="2038"/>
                  </a:lnTo>
                  <a:lnTo>
                    <a:pt x="1100" y="2038"/>
                  </a:lnTo>
                  <a:lnTo>
                    <a:pt x="1097" y="2037"/>
                  </a:lnTo>
                  <a:lnTo>
                    <a:pt x="1095" y="2035"/>
                  </a:lnTo>
                  <a:lnTo>
                    <a:pt x="1091" y="2030"/>
                  </a:lnTo>
                  <a:lnTo>
                    <a:pt x="1089" y="2025"/>
                  </a:lnTo>
                  <a:lnTo>
                    <a:pt x="1085" y="2018"/>
                  </a:lnTo>
                  <a:lnTo>
                    <a:pt x="1082" y="2008"/>
                  </a:lnTo>
                  <a:lnTo>
                    <a:pt x="1078" y="1998"/>
                  </a:lnTo>
                  <a:lnTo>
                    <a:pt x="1072" y="1989"/>
                  </a:lnTo>
                  <a:lnTo>
                    <a:pt x="1068" y="1986"/>
                  </a:lnTo>
                  <a:lnTo>
                    <a:pt x="1063" y="1983"/>
                  </a:lnTo>
                  <a:lnTo>
                    <a:pt x="1060" y="1983"/>
                  </a:lnTo>
                  <a:lnTo>
                    <a:pt x="1057" y="1985"/>
                  </a:lnTo>
                  <a:lnTo>
                    <a:pt x="1053" y="1986"/>
                  </a:lnTo>
                  <a:lnTo>
                    <a:pt x="1050" y="1989"/>
                  </a:lnTo>
                  <a:lnTo>
                    <a:pt x="1046" y="1992"/>
                  </a:lnTo>
                  <a:lnTo>
                    <a:pt x="1043" y="1994"/>
                  </a:lnTo>
                  <a:lnTo>
                    <a:pt x="1038" y="1997"/>
                  </a:lnTo>
                  <a:lnTo>
                    <a:pt x="1034" y="1995"/>
                  </a:lnTo>
                  <a:lnTo>
                    <a:pt x="1029" y="1993"/>
                  </a:lnTo>
                  <a:lnTo>
                    <a:pt x="1024" y="1991"/>
                  </a:lnTo>
                  <a:lnTo>
                    <a:pt x="1018" y="1986"/>
                  </a:lnTo>
                  <a:lnTo>
                    <a:pt x="1013" y="1981"/>
                  </a:lnTo>
                  <a:lnTo>
                    <a:pt x="1003" y="1973"/>
                  </a:lnTo>
                  <a:lnTo>
                    <a:pt x="995" y="1964"/>
                  </a:lnTo>
                  <a:lnTo>
                    <a:pt x="987" y="1957"/>
                  </a:lnTo>
                  <a:lnTo>
                    <a:pt x="980" y="1953"/>
                  </a:lnTo>
                  <a:lnTo>
                    <a:pt x="963" y="1948"/>
                  </a:lnTo>
                  <a:lnTo>
                    <a:pt x="950" y="1943"/>
                  </a:lnTo>
                  <a:lnTo>
                    <a:pt x="949" y="1941"/>
                  </a:lnTo>
                  <a:lnTo>
                    <a:pt x="949" y="1938"/>
                  </a:lnTo>
                  <a:lnTo>
                    <a:pt x="950" y="1935"/>
                  </a:lnTo>
                  <a:lnTo>
                    <a:pt x="952" y="1931"/>
                  </a:lnTo>
                  <a:lnTo>
                    <a:pt x="957" y="1923"/>
                  </a:lnTo>
                  <a:lnTo>
                    <a:pt x="963" y="1916"/>
                  </a:lnTo>
                  <a:lnTo>
                    <a:pt x="964" y="1911"/>
                  </a:lnTo>
                  <a:lnTo>
                    <a:pt x="964" y="1907"/>
                  </a:lnTo>
                  <a:lnTo>
                    <a:pt x="962" y="1905"/>
                  </a:lnTo>
                  <a:lnTo>
                    <a:pt x="959" y="1903"/>
                  </a:lnTo>
                  <a:lnTo>
                    <a:pt x="955" y="1900"/>
                  </a:lnTo>
                  <a:lnTo>
                    <a:pt x="950" y="1899"/>
                  </a:lnTo>
                  <a:lnTo>
                    <a:pt x="945" y="1900"/>
                  </a:lnTo>
                  <a:lnTo>
                    <a:pt x="940" y="1900"/>
                  </a:lnTo>
                  <a:lnTo>
                    <a:pt x="934" y="1903"/>
                  </a:lnTo>
                  <a:lnTo>
                    <a:pt x="925" y="1904"/>
                  </a:lnTo>
                  <a:lnTo>
                    <a:pt x="921" y="1903"/>
                  </a:lnTo>
                  <a:lnTo>
                    <a:pt x="918" y="1901"/>
                  </a:lnTo>
                  <a:lnTo>
                    <a:pt x="915" y="1899"/>
                  </a:lnTo>
                  <a:lnTo>
                    <a:pt x="912" y="1897"/>
                  </a:lnTo>
                  <a:lnTo>
                    <a:pt x="906" y="1890"/>
                  </a:lnTo>
                  <a:lnTo>
                    <a:pt x="900" y="1884"/>
                  </a:lnTo>
                  <a:lnTo>
                    <a:pt x="893" y="1881"/>
                  </a:lnTo>
                  <a:lnTo>
                    <a:pt x="886" y="1879"/>
                  </a:lnTo>
                  <a:lnTo>
                    <a:pt x="879" y="1879"/>
                  </a:lnTo>
                  <a:lnTo>
                    <a:pt x="873" y="1878"/>
                  </a:lnTo>
                  <a:lnTo>
                    <a:pt x="863" y="1876"/>
                  </a:lnTo>
                  <a:lnTo>
                    <a:pt x="852" y="1879"/>
                  </a:lnTo>
                  <a:lnTo>
                    <a:pt x="846" y="1881"/>
                  </a:lnTo>
                  <a:lnTo>
                    <a:pt x="839" y="1885"/>
                  </a:lnTo>
                  <a:lnTo>
                    <a:pt x="837" y="1886"/>
                  </a:lnTo>
                  <a:lnTo>
                    <a:pt x="833" y="1886"/>
                  </a:lnTo>
                  <a:lnTo>
                    <a:pt x="831" y="1885"/>
                  </a:lnTo>
                  <a:lnTo>
                    <a:pt x="829" y="1882"/>
                  </a:lnTo>
                  <a:lnTo>
                    <a:pt x="826" y="1876"/>
                  </a:lnTo>
                  <a:lnTo>
                    <a:pt x="825" y="1871"/>
                  </a:lnTo>
                  <a:lnTo>
                    <a:pt x="825" y="1863"/>
                  </a:lnTo>
                  <a:lnTo>
                    <a:pt x="824" y="1853"/>
                  </a:lnTo>
                  <a:lnTo>
                    <a:pt x="826" y="1846"/>
                  </a:lnTo>
                  <a:lnTo>
                    <a:pt x="829" y="1837"/>
                  </a:lnTo>
                  <a:lnTo>
                    <a:pt x="829" y="1828"/>
                  </a:lnTo>
                  <a:lnTo>
                    <a:pt x="827" y="1817"/>
                  </a:lnTo>
                  <a:lnTo>
                    <a:pt x="826" y="1808"/>
                  </a:lnTo>
                  <a:lnTo>
                    <a:pt x="825" y="1797"/>
                  </a:lnTo>
                  <a:lnTo>
                    <a:pt x="825" y="1783"/>
                  </a:lnTo>
                  <a:lnTo>
                    <a:pt x="824" y="1771"/>
                  </a:lnTo>
                  <a:lnTo>
                    <a:pt x="823" y="1760"/>
                  </a:lnTo>
                  <a:lnTo>
                    <a:pt x="821" y="1750"/>
                  </a:lnTo>
                  <a:lnTo>
                    <a:pt x="820" y="1743"/>
                  </a:lnTo>
                  <a:lnTo>
                    <a:pt x="818" y="1737"/>
                  </a:lnTo>
                  <a:lnTo>
                    <a:pt x="814" y="1734"/>
                  </a:lnTo>
                  <a:lnTo>
                    <a:pt x="810" y="1731"/>
                  </a:lnTo>
                  <a:lnTo>
                    <a:pt x="804" y="1730"/>
                  </a:lnTo>
                  <a:lnTo>
                    <a:pt x="798" y="1729"/>
                  </a:lnTo>
                  <a:lnTo>
                    <a:pt x="793" y="1728"/>
                  </a:lnTo>
                  <a:lnTo>
                    <a:pt x="788" y="1724"/>
                  </a:lnTo>
                  <a:lnTo>
                    <a:pt x="786" y="1722"/>
                  </a:lnTo>
                  <a:lnTo>
                    <a:pt x="786" y="1718"/>
                  </a:lnTo>
                  <a:lnTo>
                    <a:pt x="786" y="1715"/>
                  </a:lnTo>
                  <a:lnTo>
                    <a:pt x="786" y="1710"/>
                  </a:lnTo>
                  <a:lnTo>
                    <a:pt x="785" y="1705"/>
                  </a:lnTo>
                  <a:lnTo>
                    <a:pt x="783" y="1701"/>
                  </a:lnTo>
                  <a:lnTo>
                    <a:pt x="780" y="1697"/>
                  </a:lnTo>
                  <a:lnTo>
                    <a:pt x="776" y="1693"/>
                  </a:lnTo>
                  <a:lnTo>
                    <a:pt x="774" y="1689"/>
                  </a:lnTo>
                  <a:lnTo>
                    <a:pt x="773" y="1684"/>
                  </a:lnTo>
                  <a:lnTo>
                    <a:pt x="774" y="1678"/>
                  </a:lnTo>
                  <a:lnTo>
                    <a:pt x="775" y="1673"/>
                  </a:lnTo>
                  <a:lnTo>
                    <a:pt x="777" y="1667"/>
                  </a:lnTo>
                  <a:lnTo>
                    <a:pt x="780" y="1663"/>
                  </a:lnTo>
                  <a:lnTo>
                    <a:pt x="786" y="1654"/>
                  </a:lnTo>
                  <a:lnTo>
                    <a:pt x="791" y="1647"/>
                  </a:lnTo>
                  <a:lnTo>
                    <a:pt x="792" y="1641"/>
                  </a:lnTo>
                  <a:lnTo>
                    <a:pt x="794" y="1634"/>
                  </a:lnTo>
                  <a:lnTo>
                    <a:pt x="795" y="1632"/>
                  </a:lnTo>
                  <a:lnTo>
                    <a:pt x="796" y="1628"/>
                  </a:lnTo>
                  <a:lnTo>
                    <a:pt x="798" y="1626"/>
                  </a:lnTo>
                  <a:lnTo>
                    <a:pt x="800" y="1625"/>
                  </a:lnTo>
                  <a:lnTo>
                    <a:pt x="808" y="1625"/>
                  </a:lnTo>
                  <a:lnTo>
                    <a:pt x="817" y="1627"/>
                  </a:lnTo>
                  <a:lnTo>
                    <a:pt x="820" y="1628"/>
                  </a:lnTo>
                  <a:lnTo>
                    <a:pt x="824" y="1628"/>
                  </a:lnTo>
                  <a:lnTo>
                    <a:pt x="827" y="1628"/>
                  </a:lnTo>
                  <a:lnTo>
                    <a:pt x="831" y="1626"/>
                  </a:lnTo>
                  <a:lnTo>
                    <a:pt x="839" y="1615"/>
                  </a:lnTo>
                  <a:lnTo>
                    <a:pt x="845" y="1602"/>
                  </a:lnTo>
                  <a:lnTo>
                    <a:pt x="852" y="1589"/>
                  </a:lnTo>
                  <a:lnTo>
                    <a:pt x="858" y="1577"/>
                  </a:lnTo>
                  <a:lnTo>
                    <a:pt x="867" y="1563"/>
                  </a:lnTo>
                  <a:lnTo>
                    <a:pt x="873" y="1550"/>
                  </a:lnTo>
                  <a:lnTo>
                    <a:pt x="880" y="1540"/>
                  </a:lnTo>
                  <a:lnTo>
                    <a:pt x="883" y="1532"/>
                  </a:lnTo>
                  <a:lnTo>
                    <a:pt x="883" y="1529"/>
                  </a:lnTo>
                  <a:lnTo>
                    <a:pt x="881" y="1527"/>
                  </a:lnTo>
                  <a:lnTo>
                    <a:pt x="876" y="1525"/>
                  </a:lnTo>
                  <a:lnTo>
                    <a:pt x="870" y="1523"/>
                  </a:lnTo>
                  <a:lnTo>
                    <a:pt x="864" y="1521"/>
                  </a:lnTo>
                  <a:lnTo>
                    <a:pt x="858" y="1519"/>
                  </a:lnTo>
                  <a:lnTo>
                    <a:pt x="856" y="1519"/>
                  </a:lnTo>
                  <a:lnTo>
                    <a:pt x="854" y="1518"/>
                  </a:lnTo>
                  <a:lnTo>
                    <a:pt x="852" y="1516"/>
                  </a:lnTo>
                  <a:lnTo>
                    <a:pt x="851" y="1514"/>
                  </a:lnTo>
                  <a:lnTo>
                    <a:pt x="850" y="1512"/>
                  </a:lnTo>
                  <a:lnTo>
                    <a:pt x="850" y="1508"/>
                  </a:lnTo>
                  <a:lnTo>
                    <a:pt x="849" y="1506"/>
                  </a:lnTo>
                  <a:lnTo>
                    <a:pt x="849" y="1504"/>
                  </a:lnTo>
                  <a:lnTo>
                    <a:pt x="848" y="1502"/>
                  </a:lnTo>
                  <a:lnTo>
                    <a:pt x="846" y="1502"/>
                  </a:lnTo>
                  <a:lnTo>
                    <a:pt x="837" y="1500"/>
                  </a:lnTo>
                  <a:lnTo>
                    <a:pt x="827" y="1500"/>
                  </a:lnTo>
                  <a:lnTo>
                    <a:pt x="819" y="1500"/>
                  </a:lnTo>
                  <a:lnTo>
                    <a:pt x="812" y="1497"/>
                  </a:lnTo>
                  <a:lnTo>
                    <a:pt x="808" y="1493"/>
                  </a:lnTo>
                  <a:lnTo>
                    <a:pt x="804" y="1485"/>
                  </a:lnTo>
                  <a:lnTo>
                    <a:pt x="799" y="1482"/>
                  </a:lnTo>
                  <a:lnTo>
                    <a:pt x="795" y="1478"/>
                  </a:lnTo>
                  <a:lnTo>
                    <a:pt x="789" y="1475"/>
                  </a:lnTo>
                  <a:lnTo>
                    <a:pt x="783" y="1472"/>
                  </a:lnTo>
                  <a:lnTo>
                    <a:pt x="779" y="1471"/>
                  </a:lnTo>
                  <a:lnTo>
                    <a:pt x="774" y="1471"/>
                  </a:lnTo>
                  <a:lnTo>
                    <a:pt x="768" y="1472"/>
                  </a:lnTo>
                  <a:lnTo>
                    <a:pt x="762" y="1475"/>
                  </a:lnTo>
                  <a:lnTo>
                    <a:pt x="754" y="1481"/>
                  </a:lnTo>
                  <a:lnTo>
                    <a:pt x="744" y="1487"/>
                  </a:lnTo>
                  <a:lnTo>
                    <a:pt x="736" y="1491"/>
                  </a:lnTo>
                  <a:lnTo>
                    <a:pt x="728" y="1496"/>
                  </a:lnTo>
                  <a:lnTo>
                    <a:pt x="720" y="1499"/>
                  </a:lnTo>
                  <a:lnTo>
                    <a:pt x="713" y="1500"/>
                  </a:lnTo>
                  <a:lnTo>
                    <a:pt x="706" y="1501"/>
                  </a:lnTo>
                  <a:lnTo>
                    <a:pt x="699" y="1501"/>
                  </a:lnTo>
                  <a:lnTo>
                    <a:pt x="692" y="1501"/>
                  </a:lnTo>
                  <a:lnTo>
                    <a:pt x="685" y="1501"/>
                  </a:lnTo>
                  <a:lnTo>
                    <a:pt x="678" y="1499"/>
                  </a:lnTo>
                  <a:lnTo>
                    <a:pt x="670" y="1496"/>
                  </a:lnTo>
                  <a:lnTo>
                    <a:pt x="668" y="1494"/>
                  </a:lnTo>
                  <a:lnTo>
                    <a:pt x="665" y="1490"/>
                  </a:lnTo>
                  <a:lnTo>
                    <a:pt x="662" y="1488"/>
                  </a:lnTo>
                  <a:lnTo>
                    <a:pt x="660" y="1483"/>
                  </a:lnTo>
                  <a:lnTo>
                    <a:pt x="656" y="1472"/>
                  </a:lnTo>
                  <a:lnTo>
                    <a:pt x="651" y="1464"/>
                  </a:lnTo>
                  <a:lnTo>
                    <a:pt x="644" y="1459"/>
                  </a:lnTo>
                  <a:lnTo>
                    <a:pt x="637" y="1456"/>
                  </a:lnTo>
                  <a:lnTo>
                    <a:pt x="631" y="1452"/>
                  </a:lnTo>
                  <a:lnTo>
                    <a:pt x="625" y="1450"/>
                  </a:lnTo>
                  <a:lnTo>
                    <a:pt x="616" y="1446"/>
                  </a:lnTo>
                  <a:lnTo>
                    <a:pt x="604" y="1445"/>
                  </a:lnTo>
                  <a:lnTo>
                    <a:pt x="590" y="1445"/>
                  </a:lnTo>
                  <a:lnTo>
                    <a:pt x="574" y="1443"/>
                  </a:lnTo>
                  <a:lnTo>
                    <a:pt x="569" y="1443"/>
                  </a:lnTo>
                  <a:lnTo>
                    <a:pt x="565" y="1443"/>
                  </a:lnTo>
                  <a:lnTo>
                    <a:pt x="561" y="1444"/>
                  </a:lnTo>
                  <a:lnTo>
                    <a:pt x="559" y="1445"/>
                  </a:lnTo>
                  <a:lnTo>
                    <a:pt x="558" y="1450"/>
                  </a:lnTo>
                  <a:lnTo>
                    <a:pt x="558" y="1455"/>
                  </a:lnTo>
                  <a:lnTo>
                    <a:pt x="556" y="1459"/>
                  </a:lnTo>
                  <a:lnTo>
                    <a:pt x="554" y="1463"/>
                  </a:lnTo>
                  <a:lnTo>
                    <a:pt x="552" y="1464"/>
                  </a:lnTo>
                  <a:lnTo>
                    <a:pt x="549" y="1465"/>
                  </a:lnTo>
                  <a:lnTo>
                    <a:pt x="543" y="1466"/>
                  </a:lnTo>
                  <a:lnTo>
                    <a:pt x="539" y="1465"/>
                  </a:lnTo>
                  <a:lnTo>
                    <a:pt x="531" y="1465"/>
                  </a:lnTo>
                  <a:lnTo>
                    <a:pt x="525" y="1465"/>
                  </a:lnTo>
                  <a:lnTo>
                    <a:pt x="518" y="1468"/>
                  </a:lnTo>
                  <a:lnTo>
                    <a:pt x="512" y="1469"/>
                  </a:lnTo>
                  <a:lnTo>
                    <a:pt x="509" y="1468"/>
                  </a:lnTo>
                  <a:lnTo>
                    <a:pt x="505" y="1464"/>
                  </a:lnTo>
                  <a:lnTo>
                    <a:pt x="498" y="1453"/>
                  </a:lnTo>
                  <a:lnTo>
                    <a:pt x="491" y="1444"/>
                  </a:lnTo>
                  <a:lnTo>
                    <a:pt x="484" y="1439"/>
                  </a:lnTo>
                  <a:lnTo>
                    <a:pt x="476" y="1434"/>
                  </a:lnTo>
                  <a:lnTo>
                    <a:pt x="473" y="1433"/>
                  </a:lnTo>
                  <a:lnTo>
                    <a:pt x="470" y="1432"/>
                  </a:lnTo>
                  <a:lnTo>
                    <a:pt x="467" y="1431"/>
                  </a:lnTo>
                  <a:lnTo>
                    <a:pt x="465" y="1430"/>
                  </a:lnTo>
                  <a:lnTo>
                    <a:pt x="462" y="1428"/>
                  </a:lnTo>
                  <a:lnTo>
                    <a:pt x="461" y="1426"/>
                  </a:lnTo>
                  <a:lnTo>
                    <a:pt x="461" y="1424"/>
                  </a:lnTo>
                  <a:lnTo>
                    <a:pt x="459" y="1421"/>
                  </a:lnTo>
                  <a:lnTo>
                    <a:pt x="457" y="1419"/>
                  </a:lnTo>
                  <a:lnTo>
                    <a:pt x="453" y="1417"/>
                  </a:lnTo>
                  <a:lnTo>
                    <a:pt x="446" y="1412"/>
                  </a:lnTo>
                  <a:lnTo>
                    <a:pt x="441" y="1408"/>
                  </a:lnTo>
                  <a:lnTo>
                    <a:pt x="437" y="1407"/>
                  </a:lnTo>
                  <a:lnTo>
                    <a:pt x="433" y="1405"/>
                  </a:lnTo>
                  <a:lnTo>
                    <a:pt x="427" y="1403"/>
                  </a:lnTo>
                  <a:lnTo>
                    <a:pt x="420" y="1402"/>
                  </a:lnTo>
                  <a:lnTo>
                    <a:pt x="410" y="1400"/>
                  </a:lnTo>
                  <a:lnTo>
                    <a:pt x="403" y="1400"/>
                  </a:lnTo>
                  <a:lnTo>
                    <a:pt x="399" y="1401"/>
                  </a:lnTo>
                  <a:lnTo>
                    <a:pt x="396" y="1402"/>
                  </a:lnTo>
                  <a:lnTo>
                    <a:pt x="390" y="1405"/>
                  </a:lnTo>
                  <a:lnTo>
                    <a:pt x="386" y="1406"/>
                  </a:lnTo>
                  <a:lnTo>
                    <a:pt x="385" y="1405"/>
                  </a:lnTo>
                  <a:lnTo>
                    <a:pt x="384" y="1401"/>
                  </a:lnTo>
                  <a:lnTo>
                    <a:pt x="385" y="1397"/>
                  </a:lnTo>
                  <a:lnTo>
                    <a:pt x="385" y="1394"/>
                  </a:lnTo>
                  <a:lnTo>
                    <a:pt x="385" y="1389"/>
                  </a:lnTo>
                  <a:lnTo>
                    <a:pt x="385" y="1383"/>
                  </a:lnTo>
                  <a:lnTo>
                    <a:pt x="385" y="1378"/>
                  </a:lnTo>
                  <a:lnTo>
                    <a:pt x="384" y="1374"/>
                  </a:lnTo>
                  <a:lnTo>
                    <a:pt x="382" y="1365"/>
                  </a:lnTo>
                  <a:lnTo>
                    <a:pt x="378" y="1357"/>
                  </a:lnTo>
                  <a:lnTo>
                    <a:pt x="374" y="1351"/>
                  </a:lnTo>
                  <a:lnTo>
                    <a:pt x="372" y="1345"/>
                  </a:lnTo>
                  <a:lnTo>
                    <a:pt x="373" y="1342"/>
                  </a:lnTo>
                  <a:lnTo>
                    <a:pt x="377" y="1338"/>
                  </a:lnTo>
                  <a:lnTo>
                    <a:pt x="379" y="1333"/>
                  </a:lnTo>
                  <a:lnTo>
                    <a:pt x="382" y="1330"/>
                  </a:lnTo>
                  <a:lnTo>
                    <a:pt x="385" y="1325"/>
                  </a:lnTo>
                  <a:lnTo>
                    <a:pt x="389" y="1320"/>
                  </a:lnTo>
                  <a:lnTo>
                    <a:pt x="394" y="1314"/>
                  </a:lnTo>
                  <a:lnTo>
                    <a:pt x="398" y="1308"/>
                  </a:lnTo>
                  <a:lnTo>
                    <a:pt x="402" y="1304"/>
                  </a:lnTo>
                  <a:lnTo>
                    <a:pt x="407" y="1299"/>
                  </a:lnTo>
                  <a:lnTo>
                    <a:pt x="409" y="1295"/>
                  </a:lnTo>
                  <a:lnTo>
                    <a:pt x="410" y="1293"/>
                  </a:lnTo>
                  <a:lnTo>
                    <a:pt x="413" y="1291"/>
                  </a:lnTo>
                  <a:lnTo>
                    <a:pt x="415" y="1289"/>
                  </a:lnTo>
                  <a:lnTo>
                    <a:pt x="423" y="1286"/>
                  </a:lnTo>
                  <a:lnTo>
                    <a:pt x="430" y="1285"/>
                  </a:lnTo>
                  <a:lnTo>
                    <a:pt x="435" y="1283"/>
                  </a:lnTo>
                  <a:lnTo>
                    <a:pt x="439" y="1283"/>
                  </a:lnTo>
                  <a:lnTo>
                    <a:pt x="441" y="1283"/>
                  </a:lnTo>
                  <a:lnTo>
                    <a:pt x="443" y="1283"/>
                  </a:lnTo>
                  <a:lnTo>
                    <a:pt x="445" y="1282"/>
                  </a:lnTo>
                  <a:lnTo>
                    <a:pt x="446" y="1281"/>
                  </a:lnTo>
                  <a:lnTo>
                    <a:pt x="447" y="1280"/>
                  </a:lnTo>
                  <a:lnTo>
                    <a:pt x="447" y="1277"/>
                  </a:lnTo>
                  <a:lnTo>
                    <a:pt x="447" y="1275"/>
                  </a:lnTo>
                  <a:lnTo>
                    <a:pt x="446" y="1274"/>
                  </a:lnTo>
                  <a:lnTo>
                    <a:pt x="445" y="1273"/>
                  </a:lnTo>
                  <a:lnTo>
                    <a:pt x="445" y="1271"/>
                  </a:lnTo>
                  <a:lnTo>
                    <a:pt x="442" y="1266"/>
                  </a:lnTo>
                  <a:lnTo>
                    <a:pt x="440" y="1260"/>
                  </a:lnTo>
                  <a:lnTo>
                    <a:pt x="440" y="1257"/>
                  </a:lnTo>
                  <a:lnTo>
                    <a:pt x="441" y="1254"/>
                  </a:lnTo>
                  <a:lnTo>
                    <a:pt x="445" y="1250"/>
                  </a:lnTo>
                  <a:lnTo>
                    <a:pt x="451" y="1248"/>
                  </a:lnTo>
                  <a:lnTo>
                    <a:pt x="455" y="1247"/>
                  </a:lnTo>
                  <a:lnTo>
                    <a:pt x="460" y="1247"/>
                  </a:lnTo>
                  <a:lnTo>
                    <a:pt x="470" y="1244"/>
                  </a:lnTo>
                  <a:lnTo>
                    <a:pt x="476" y="1243"/>
                  </a:lnTo>
                  <a:lnTo>
                    <a:pt x="479" y="1242"/>
                  </a:lnTo>
                  <a:lnTo>
                    <a:pt x="483" y="1241"/>
                  </a:lnTo>
                  <a:lnTo>
                    <a:pt x="486" y="1238"/>
                  </a:lnTo>
                  <a:lnTo>
                    <a:pt x="491" y="1236"/>
                  </a:lnTo>
                  <a:lnTo>
                    <a:pt x="493" y="1233"/>
                  </a:lnTo>
                  <a:lnTo>
                    <a:pt x="497" y="1232"/>
                  </a:lnTo>
                  <a:lnTo>
                    <a:pt x="499" y="1229"/>
                  </a:lnTo>
                  <a:lnTo>
                    <a:pt x="500" y="1225"/>
                  </a:lnTo>
                  <a:lnTo>
                    <a:pt x="502" y="1224"/>
                  </a:lnTo>
                  <a:lnTo>
                    <a:pt x="503" y="1223"/>
                  </a:lnTo>
                  <a:lnTo>
                    <a:pt x="504" y="1219"/>
                  </a:lnTo>
                  <a:lnTo>
                    <a:pt x="505" y="1217"/>
                  </a:lnTo>
                  <a:lnTo>
                    <a:pt x="506" y="1213"/>
                  </a:lnTo>
                  <a:lnTo>
                    <a:pt x="509" y="1211"/>
                  </a:lnTo>
                  <a:lnTo>
                    <a:pt x="512" y="1207"/>
                  </a:lnTo>
                  <a:lnTo>
                    <a:pt x="516" y="1206"/>
                  </a:lnTo>
                  <a:lnTo>
                    <a:pt x="517" y="1206"/>
                  </a:lnTo>
                  <a:lnTo>
                    <a:pt x="518" y="1206"/>
                  </a:lnTo>
                  <a:lnTo>
                    <a:pt x="521" y="1206"/>
                  </a:lnTo>
                  <a:lnTo>
                    <a:pt x="524" y="1206"/>
                  </a:lnTo>
                  <a:lnTo>
                    <a:pt x="533" y="1208"/>
                  </a:lnTo>
                  <a:lnTo>
                    <a:pt x="541" y="1211"/>
                  </a:lnTo>
                  <a:lnTo>
                    <a:pt x="552" y="1213"/>
                  </a:lnTo>
                  <a:lnTo>
                    <a:pt x="561" y="1218"/>
                  </a:lnTo>
                  <a:lnTo>
                    <a:pt x="566" y="1220"/>
                  </a:lnTo>
                  <a:lnTo>
                    <a:pt x="568" y="1223"/>
                  </a:lnTo>
                  <a:lnTo>
                    <a:pt x="571" y="1228"/>
                  </a:lnTo>
                  <a:lnTo>
                    <a:pt x="572" y="1232"/>
                  </a:lnTo>
                  <a:lnTo>
                    <a:pt x="573" y="1235"/>
                  </a:lnTo>
                  <a:lnTo>
                    <a:pt x="574" y="1236"/>
                  </a:lnTo>
                  <a:lnTo>
                    <a:pt x="575" y="1237"/>
                  </a:lnTo>
                  <a:lnTo>
                    <a:pt x="577" y="1237"/>
                  </a:lnTo>
                  <a:lnTo>
                    <a:pt x="581" y="1236"/>
                  </a:lnTo>
                  <a:lnTo>
                    <a:pt x="585" y="1235"/>
                  </a:lnTo>
                  <a:lnTo>
                    <a:pt x="587" y="1233"/>
                  </a:lnTo>
                  <a:lnTo>
                    <a:pt x="590" y="1231"/>
                  </a:lnTo>
                  <a:lnTo>
                    <a:pt x="592" y="1230"/>
                  </a:lnTo>
                  <a:lnTo>
                    <a:pt x="594" y="1229"/>
                  </a:lnTo>
                  <a:lnTo>
                    <a:pt x="602" y="1225"/>
                  </a:lnTo>
                  <a:lnTo>
                    <a:pt x="606" y="1223"/>
                  </a:lnTo>
                  <a:lnTo>
                    <a:pt x="611" y="1220"/>
                  </a:lnTo>
                  <a:lnTo>
                    <a:pt x="616" y="1218"/>
                  </a:lnTo>
                  <a:lnTo>
                    <a:pt x="618" y="1216"/>
                  </a:lnTo>
                  <a:lnTo>
                    <a:pt x="621" y="1213"/>
                  </a:lnTo>
                  <a:lnTo>
                    <a:pt x="622" y="1211"/>
                  </a:lnTo>
                  <a:lnTo>
                    <a:pt x="623" y="1208"/>
                  </a:lnTo>
                  <a:lnTo>
                    <a:pt x="625" y="1204"/>
                  </a:lnTo>
                  <a:lnTo>
                    <a:pt x="626" y="1199"/>
                  </a:lnTo>
                  <a:lnTo>
                    <a:pt x="629" y="1188"/>
                  </a:lnTo>
                  <a:lnTo>
                    <a:pt x="631" y="1179"/>
                  </a:lnTo>
                  <a:lnTo>
                    <a:pt x="634" y="1166"/>
                  </a:lnTo>
                  <a:lnTo>
                    <a:pt x="635" y="1153"/>
                  </a:lnTo>
                  <a:lnTo>
                    <a:pt x="637" y="1141"/>
                  </a:lnTo>
                  <a:lnTo>
                    <a:pt x="638" y="1128"/>
                  </a:lnTo>
                  <a:lnTo>
                    <a:pt x="640" y="1118"/>
                  </a:lnTo>
                  <a:lnTo>
                    <a:pt x="640" y="1110"/>
                  </a:lnTo>
                  <a:lnTo>
                    <a:pt x="642" y="1098"/>
                  </a:lnTo>
                  <a:lnTo>
                    <a:pt x="647" y="1087"/>
                  </a:lnTo>
                  <a:lnTo>
                    <a:pt x="654" y="1078"/>
                  </a:lnTo>
                  <a:lnTo>
                    <a:pt x="659" y="1068"/>
                  </a:lnTo>
                  <a:lnTo>
                    <a:pt x="659" y="1065"/>
                  </a:lnTo>
                  <a:lnTo>
                    <a:pt x="660" y="1060"/>
                  </a:lnTo>
                  <a:lnTo>
                    <a:pt x="659" y="1055"/>
                  </a:lnTo>
                  <a:lnTo>
                    <a:pt x="657" y="1049"/>
                  </a:lnTo>
                  <a:lnTo>
                    <a:pt x="655" y="1042"/>
                  </a:lnTo>
                  <a:lnTo>
                    <a:pt x="651" y="1034"/>
                  </a:lnTo>
                  <a:lnTo>
                    <a:pt x="646" y="1023"/>
                  </a:lnTo>
                  <a:lnTo>
                    <a:pt x="638" y="1012"/>
                  </a:lnTo>
                  <a:lnTo>
                    <a:pt x="631" y="1002"/>
                  </a:lnTo>
                  <a:lnTo>
                    <a:pt x="625" y="991"/>
                  </a:lnTo>
                  <a:lnTo>
                    <a:pt x="617" y="976"/>
                  </a:lnTo>
                  <a:lnTo>
                    <a:pt x="609" y="962"/>
                  </a:lnTo>
                  <a:lnTo>
                    <a:pt x="605" y="957"/>
                  </a:lnTo>
                  <a:lnTo>
                    <a:pt x="600" y="953"/>
                  </a:lnTo>
                  <a:lnTo>
                    <a:pt x="594" y="952"/>
                  </a:lnTo>
                  <a:lnTo>
                    <a:pt x="584" y="951"/>
                  </a:lnTo>
                  <a:lnTo>
                    <a:pt x="574" y="952"/>
                  </a:lnTo>
                  <a:lnTo>
                    <a:pt x="561" y="953"/>
                  </a:lnTo>
                  <a:lnTo>
                    <a:pt x="558" y="954"/>
                  </a:lnTo>
                  <a:lnTo>
                    <a:pt x="552" y="957"/>
                  </a:lnTo>
                  <a:lnTo>
                    <a:pt x="549" y="958"/>
                  </a:lnTo>
                  <a:lnTo>
                    <a:pt x="547" y="961"/>
                  </a:lnTo>
                  <a:lnTo>
                    <a:pt x="544" y="966"/>
                  </a:lnTo>
                  <a:lnTo>
                    <a:pt x="543" y="971"/>
                  </a:lnTo>
                  <a:lnTo>
                    <a:pt x="543" y="973"/>
                  </a:lnTo>
                  <a:lnTo>
                    <a:pt x="543" y="974"/>
                  </a:lnTo>
                  <a:lnTo>
                    <a:pt x="543" y="977"/>
                  </a:lnTo>
                  <a:lnTo>
                    <a:pt x="543" y="978"/>
                  </a:lnTo>
                  <a:lnTo>
                    <a:pt x="543" y="981"/>
                  </a:lnTo>
                  <a:lnTo>
                    <a:pt x="541" y="984"/>
                  </a:lnTo>
                  <a:lnTo>
                    <a:pt x="539" y="986"/>
                  </a:lnTo>
                  <a:lnTo>
                    <a:pt x="536" y="987"/>
                  </a:lnTo>
                  <a:lnTo>
                    <a:pt x="533" y="990"/>
                  </a:lnTo>
                  <a:lnTo>
                    <a:pt x="528" y="992"/>
                  </a:lnTo>
                  <a:lnTo>
                    <a:pt x="523" y="993"/>
                  </a:lnTo>
                  <a:lnTo>
                    <a:pt x="518" y="993"/>
                  </a:lnTo>
                  <a:lnTo>
                    <a:pt x="516" y="993"/>
                  </a:lnTo>
                  <a:lnTo>
                    <a:pt x="512" y="993"/>
                  </a:lnTo>
                  <a:lnTo>
                    <a:pt x="511" y="993"/>
                  </a:lnTo>
                  <a:lnTo>
                    <a:pt x="509" y="992"/>
                  </a:lnTo>
                  <a:lnTo>
                    <a:pt x="506" y="991"/>
                  </a:lnTo>
                  <a:lnTo>
                    <a:pt x="504" y="989"/>
                  </a:lnTo>
                  <a:lnTo>
                    <a:pt x="500" y="983"/>
                  </a:lnTo>
                  <a:lnTo>
                    <a:pt x="498" y="977"/>
                  </a:lnTo>
                  <a:lnTo>
                    <a:pt x="497" y="973"/>
                  </a:lnTo>
                  <a:lnTo>
                    <a:pt x="495" y="971"/>
                  </a:lnTo>
                  <a:lnTo>
                    <a:pt x="493" y="970"/>
                  </a:lnTo>
                  <a:lnTo>
                    <a:pt x="492" y="968"/>
                  </a:lnTo>
                  <a:lnTo>
                    <a:pt x="491" y="968"/>
                  </a:lnTo>
                  <a:lnTo>
                    <a:pt x="490" y="968"/>
                  </a:lnTo>
                  <a:lnTo>
                    <a:pt x="486" y="967"/>
                  </a:lnTo>
                  <a:lnTo>
                    <a:pt x="483" y="967"/>
                  </a:lnTo>
                  <a:lnTo>
                    <a:pt x="478" y="968"/>
                  </a:lnTo>
                  <a:lnTo>
                    <a:pt x="472" y="971"/>
                  </a:lnTo>
                  <a:lnTo>
                    <a:pt x="467" y="972"/>
                  </a:lnTo>
                  <a:lnTo>
                    <a:pt x="462" y="972"/>
                  </a:lnTo>
                  <a:lnTo>
                    <a:pt x="457" y="972"/>
                  </a:lnTo>
                  <a:lnTo>
                    <a:pt x="452" y="971"/>
                  </a:lnTo>
                  <a:lnTo>
                    <a:pt x="448" y="968"/>
                  </a:lnTo>
                  <a:lnTo>
                    <a:pt x="446" y="965"/>
                  </a:lnTo>
                  <a:lnTo>
                    <a:pt x="445" y="961"/>
                  </a:lnTo>
                  <a:lnTo>
                    <a:pt x="442" y="957"/>
                  </a:lnTo>
                  <a:lnTo>
                    <a:pt x="441" y="954"/>
                  </a:lnTo>
                  <a:lnTo>
                    <a:pt x="440" y="952"/>
                  </a:lnTo>
                  <a:lnTo>
                    <a:pt x="437" y="949"/>
                  </a:lnTo>
                  <a:lnTo>
                    <a:pt x="434" y="947"/>
                  </a:lnTo>
                  <a:lnTo>
                    <a:pt x="432" y="946"/>
                  </a:lnTo>
                  <a:lnTo>
                    <a:pt x="430" y="946"/>
                  </a:lnTo>
                  <a:lnTo>
                    <a:pt x="427" y="946"/>
                  </a:lnTo>
                  <a:lnTo>
                    <a:pt x="423" y="945"/>
                  </a:lnTo>
                  <a:lnTo>
                    <a:pt x="420" y="942"/>
                  </a:lnTo>
                  <a:lnTo>
                    <a:pt x="416" y="941"/>
                  </a:lnTo>
                  <a:lnTo>
                    <a:pt x="413" y="940"/>
                  </a:lnTo>
                  <a:lnTo>
                    <a:pt x="409" y="940"/>
                  </a:lnTo>
                  <a:lnTo>
                    <a:pt x="408" y="940"/>
                  </a:lnTo>
                  <a:lnTo>
                    <a:pt x="405" y="941"/>
                  </a:lnTo>
                  <a:lnTo>
                    <a:pt x="403" y="943"/>
                  </a:lnTo>
                  <a:lnTo>
                    <a:pt x="402" y="946"/>
                  </a:lnTo>
                  <a:lnTo>
                    <a:pt x="401" y="949"/>
                  </a:lnTo>
                  <a:lnTo>
                    <a:pt x="401" y="952"/>
                  </a:lnTo>
                  <a:lnTo>
                    <a:pt x="401" y="955"/>
                  </a:lnTo>
                  <a:lnTo>
                    <a:pt x="399" y="960"/>
                  </a:lnTo>
                  <a:lnTo>
                    <a:pt x="399" y="965"/>
                  </a:lnTo>
                  <a:lnTo>
                    <a:pt x="401" y="970"/>
                  </a:lnTo>
                  <a:lnTo>
                    <a:pt x="401" y="974"/>
                  </a:lnTo>
                  <a:lnTo>
                    <a:pt x="401" y="979"/>
                  </a:lnTo>
                  <a:lnTo>
                    <a:pt x="401" y="980"/>
                  </a:lnTo>
                  <a:lnTo>
                    <a:pt x="401" y="981"/>
                  </a:lnTo>
                  <a:lnTo>
                    <a:pt x="401" y="981"/>
                  </a:lnTo>
                  <a:lnTo>
                    <a:pt x="401" y="983"/>
                  </a:lnTo>
                  <a:lnTo>
                    <a:pt x="399" y="984"/>
                  </a:lnTo>
                  <a:lnTo>
                    <a:pt x="398" y="985"/>
                  </a:lnTo>
                  <a:lnTo>
                    <a:pt x="397" y="986"/>
                  </a:lnTo>
                  <a:lnTo>
                    <a:pt x="395" y="987"/>
                  </a:lnTo>
                  <a:lnTo>
                    <a:pt x="391" y="987"/>
                  </a:lnTo>
                  <a:lnTo>
                    <a:pt x="388" y="989"/>
                  </a:lnTo>
                  <a:lnTo>
                    <a:pt x="380" y="989"/>
                  </a:lnTo>
                  <a:lnTo>
                    <a:pt x="374" y="989"/>
                  </a:lnTo>
                  <a:lnTo>
                    <a:pt x="371" y="989"/>
                  </a:lnTo>
                  <a:lnTo>
                    <a:pt x="366" y="987"/>
                  </a:lnTo>
                  <a:lnTo>
                    <a:pt x="363" y="986"/>
                  </a:lnTo>
                  <a:lnTo>
                    <a:pt x="359" y="983"/>
                  </a:lnTo>
                  <a:lnTo>
                    <a:pt x="355" y="980"/>
                  </a:lnTo>
                  <a:lnTo>
                    <a:pt x="353" y="976"/>
                  </a:lnTo>
                  <a:lnTo>
                    <a:pt x="347" y="967"/>
                  </a:lnTo>
                  <a:lnTo>
                    <a:pt x="342" y="959"/>
                  </a:lnTo>
                  <a:lnTo>
                    <a:pt x="340" y="955"/>
                  </a:lnTo>
                  <a:lnTo>
                    <a:pt x="338" y="952"/>
                  </a:lnTo>
                  <a:lnTo>
                    <a:pt x="333" y="949"/>
                  </a:lnTo>
                  <a:lnTo>
                    <a:pt x="329" y="948"/>
                  </a:lnTo>
                  <a:lnTo>
                    <a:pt x="326" y="948"/>
                  </a:lnTo>
                  <a:lnTo>
                    <a:pt x="321" y="951"/>
                  </a:lnTo>
                  <a:lnTo>
                    <a:pt x="319" y="953"/>
                  </a:lnTo>
                  <a:lnTo>
                    <a:pt x="315" y="957"/>
                  </a:lnTo>
                  <a:lnTo>
                    <a:pt x="313" y="958"/>
                  </a:lnTo>
                  <a:lnTo>
                    <a:pt x="309" y="959"/>
                  </a:lnTo>
                  <a:lnTo>
                    <a:pt x="304" y="960"/>
                  </a:lnTo>
                  <a:lnTo>
                    <a:pt x="300" y="959"/>
                  </a:lnTo>
                  <a:lnTo>
                    <a:pt x="295" y="957"/>
                  </a:lnTo>
                  <a:lnTo>
                    <a:pt x="291" y="955"/>
                  </a:lnTo>
                  <a:lnTo>
                    <a:pt x="277" y="948"/>
                  </a:lnTo>
                  <a:lnTo>
                    <a:pt x="266" y="941"/>
                  </a:lnTo>
                  <a:lnTo>
                    <a:pt x="263" y="937"/>
                  </a:lnTo>
                  <a:lnTo>
                    <a:pt x="260" y="934"/>
                  </a:lnTo>
                  <a:lnTo>
                    <a:pt x="259" y="932"/>
                  </a:lnTo>
                  <a:lnTo>
                    <a:pt x="260" y="929"/>
                  </a:lnTo>
                  <a:lnTo>
                    <a:pt x="263" y="926"/>
                  </a:lnTo>
                  <a:lnTo>
                    <a:pt x="267" y="921"/>
                  </a:lnTo>
                  <a:lnTo>
                    <a:pt x="279" y="915"/>
                  </a:lnTo>
                  <a:lnTo>
                    <a:pt x="288" y="910"/>
                  </a:lnTo>
                  <a:lnTo>
                    <a:pt x="289" y="908"/>
                  </a:lnTo>
                  <a:lnTo>
                    <a:pt x="290" y="903"/>
                  </a:lnTo>
                  <a:lnTo>
                    <a:pt x="289" y="899"/>
                  </a:lnTo>
                  <a:lnTo>
                    <a:pt x="287" y="896"/>
                  </a:lnTo>
                  <a:lnTo>
                    <a:pt x="283" y="892"/>
                  </a:lnTo>
                  <a:lnTo>
                    <a:pt x="278" y="888"/>
                  </a:lnTo>
                  <a:lnTo>
                    <a:pt x="275" y="883"/>
                  </a:lnTo>
                  <a:lnTo>
                    <a:pt x="271" y="878"/>
                  </a:lnTo>
                  <a:lnTo>
                    <a:pt x="269" y="871"/>
                  </a:lnTo>
                  <a:lnTo>
                    <a:pt x="267" y="864"/>
                  </a:lnTo>
                  <a:lnTo>
                    <a:pt x="267" y="852"/>
                  </a:lnTo>
                  <a:lnTo>
                    <a:pt x="267" y="842"/>
                  </a:lnTo>
                  <a:lnTo>
                    <a:pt x="264" y="835"/>
                  </a:lnTo>
                  <a:lnTo>
                    <a:pt x="260" y="829"/>
                  </a:lnTo>
                  <a:lnTo>
                    <a:pt x="257" y="826"/>
                  </a:lnTo>
                  <a:lnTo>
                    <a:pt x="253" y="822"/>
                  </a:lnTo>
                  <a:lnTo>
                    <a:pt x="245" y="815"/>
                  </a:lnTo>
                  <a:lnTo>
                    <a:pt x="234" y="808"/>
                  </a:lnTo>
                  <a:lnTo>
                    <a:pt x="229" y="804"/>
                  </a:lnTo>
                  <a:lnTo>
                    <a:pt x="226" y="802"/>
                  </a:lnTo>
                  <a:lnTo>
                    <a:pt x="219" y="800"/>
                  </a:lnTo>
                  <a:lnTo>
                    <a:pt x="212" y="798"/>
                  </a:lnTo>
                  <a:lnTo>
                    <a:pt x="209" y="798"/>
                  </a:lnTo>
                  <a:lnTo>
                    <a:pt x="206" y="800"/>
                  </a:lnTo>
                  <a:lnTo>
                    <a:pt x="203" y="801"/>
                  </a:lnTo>
                  <a:lnTo>
                    <a:pt x="201" y="802"/>
                  </a:lnTo>
                  <a:lnTo>
                    <a:pt x="197" y="804"/>
                  </a:lnTo>
                  <a:lnTo>
                    <a:pt x="195" y="807"/>
                  </a:lnTo>
                  <a:lnTo>
                    <a:pt x="190" y="808"/>
                  </a:lnTo>
                  <a:lnTo>
                    <a:pt x="187" y="809"/>
                  </a:lnTo>
                  <a:lnTo>
                    <a:pt x="180" y="809"/>
                  </a:lnTo>
                  <a:lnTo>
                    <a:pt x="171" y="807"/>
                  </a:lnTo>
                  <a:lnTo>
                    <a:pt x="159" y="802"/>
                  </a:lnTo>
                  <a:lnTo>
                    <a:pt x="150" y="798"/>
                  </a:lnTo>
                  <a:lnTo>
                    <a:pt x="146" y="796"/>
                  </a:lnTo>
                  <a:lnTo>
                    <a:pt x="143" y="795"/>
                  </a:lnTo>
                  <a:lnTo>
                    <a:pt x="137" y="792"/>
                  </a:lnTo>
                  <a:lnTo>
                    <a:pt x="131" y="789"/>
                  </a:lnTo>
                  <a:lnTo>
                    <a:pt x="122" y="787"/>
                  </a:lnTo>
                  <a:lnTo>
                    <a:pt x="115" y="784"/>
                  </a:lnTo>
                  <a:lnTo>
                    <a:pt x="112" y="783"/>
                  </a:lnTo>
                  <a:lnTo>
                    <a:pt x="109" y="782"/>
                  </a:lnTo>
                  <a:lnTo>
                    <a:pt x="107" y="782"/>
                  </a:lnTo>
                  <a:lnTo>
                    <a:pt x="105" y="782"/>
                  </a:lnTo>
                  <a:lnTo>
                    <a:pt x="102" y="782"/>
                  </a:lnTo>
                  <a:lnTo>
                    <a:pt x="98" y="783"/>
                  </a:lnTo>
                  <a:lnTo>
                    <a:pt x="92" y="785"/>
                  </a:lnTo>
                  <a:lnTo>
                    <a:pt x="86" y="790"/>
                  </a:lnTo>
                  <a:lnTo>
                    <a:pt x="83" y="794"/>
                  </a:lnTo>
                  <a:lnTo>
                    <a:pt x="82" y="796"/>
                  </a:lnTo>
                  <a:lnTo>
                    <a:pt x="80" y="800"/>
                  </a:lnTo>
                  <a:lnTo>
                    <a:pt x="78" y="804"/>
                  </a:lnTo>
                  <a:lnTo>
                    <a:pt x="78" y="808"/>
                  </a:lnTo>
                  <a:lnTo>
                    <a:pt x="78" y="812"/>
                  </a:lnTo>
                  <a:lnTo>
                    <a:pt x="80" y="816"/>
                  </a:lnTo>
                  <a:lnTo>
                    <a:pt x="81" y="820"/>
                  </a:lnTo>
                  <a:lnTo>
                    <a:pt x="82" y="825"/>
                  </a:lnTo>
                  <a:lnTo>
                    <a:pt x="82" y="829"/>
                  </a:lnTo>
                  <a:lnTo>
                    <a:pt x="82" y="833"/>
                  </a:lnTo>
                  <a:lnTo>
                    <a:pt x="81" y="834"/>
                  </a:lnTo>
                  <a:lnTo>
                    <a:pt x="80" y="835"/>
                  </a:lnTo>
                  <a:lnTo>
                    <a:pt x="78" y="835"/>
                  </a:lnTo>
                  <a:lnTo>
                    <a:pt x="70" y="835"/>
                  </a:lnTo>
                  <a:lnTo>
                    <a:pt x="62" y="833"/>
                  </a:lnTo>
                  <a:lnTo>
                    <a:pt x="56" y="829"/>
                  </a:lnTo>
                  <a:lnTo>
                    <a:pt x="51" y="825"/>
                  </a:lnTo>
                  <a:lnTo>
                    <a:pt x="49" y="822"/>
                  </a:lnTo>
                  <a:lnTo>
                    <a:pt x="48" y="820"/>
                  </a:lnTo>
                  <a:lnTo>
                    <a:pt x="43" y="813"/>
                  </a:lnTo>
                  <a:lnTo>
                    <a:pt x="38" y="804"/>
                  </a:lnTo>
                  <a:lnTo>
                    <a:pt x="27" y="788"/>
                  </a:lnTo>
                  <a:lnTo>
                    <a:pt x="21" y="778"/>
                  </a:lnTo>
                  <a:lnTo>
                    <a:pt x="19" y="776"/>
                  </a:lnTo>
                  <a:lnTo>
                    <a:pt x="18" y="771"/>
                  </a:lnTo>
                  <a:lnTo>
                    <a:pt x="18" y="766"/>
                  </a:lnTo>
                  <a:lnTo>
                    <a:pt x="18" y="762"/>
                  </a:lnTo>
                  <a:lnTo>
                    <a:pt x="18" y="757"/>
                  </a:lnTo>
                  <a:lnTo>
                    <a:pt x="18" y="754"/>
                  </a:lnTo>
                  <a:lnTo>
                    <a:pt x="18" y="752"/>
                  </a:lnTo>
                  <a:lnTo>
                    <a:pt x="17" y="751"/>
                  </a:lnTo>
                  <a:lnTo>
                    <a:pt x="13" y="740"/>
                  </a:lnTo>
                  <a:lnTo>
                    <a:pt x="7" y="726"/>
                  </a:lnTo>
                  <a:lnTo>
                    <a:pt x="4" y="712"/>
                  </a:lnTo>
                  <a:lnTo>
                    <a:pt x="0" y="697"/>
                  </a:lnTo>
                  <a:lnTo>
                    <a:pt x="0" y="688"/>
                  </a:lnTo>
                  <a:lnTo>
                    <a:pt x="0" y="680"/>
                  </a:lnTo>
                  <a:lnTo>
                    <a:pt x="1" y="675"/>
                  </a:lnTo>
                  <a:lnTo>
                    <a:pt x="2" y="672"/>
                  </a:lnTo>
                  <a:lnTo>
                    <a:pt x="5" y="670"/>
                  </a:lnTo>
                  <a:lnTo>
                    <a:pt x="7" y="669"/>
                  </a:lnTo>
                  <a:lnTo>
                    <a:pt x="11" y="668"/>
                  </a:lnTo>
                  <a:lnTo>
                    <a:pt x="15" y="667"/>
                  </a:lnTo>
                  <a:lnTo>
                    <a:pt x="20" y="665"/>
                  </a:lnTo>
                  <a:lnTo>
                    <a:pt x="25" y="664"/>
                  </a:lnTo>
                  <a:lnTo>
                    <a:pt x="31" y="664"/>
                  </a:lnTo>
                  <a:lnTo>
                    <a:pt x="37" y="665"/>
                  </a:lnTo>
                  <a:lnTo>
                    <a:pt x="42" y="668"/>
                  </a:lnTo>
                  <a:lnTo>
                    <a:pt x="46" y="672"/>
                  </a:lnTo>
                  <a:lnTo>
                    <a:pt x="54" y="680"/>
                  </a:lnTo>
                  <a:lnTo>
                    <a:pt x="61" y="686"/>
                  </a:lnTo>
                  <a:lnTo>
                    <a:pt x="68" y="690"/>
                  </a:lnTo>
                  <a:lnTo>
                    <a:pt x="76" y="695"/>
                  </a:lnTo>
                  <a:lnTo>
                    <a:pt x="80" y="700"/>
                  </a:lnTo>
                  <a:lnTo>
                    <a:pt x="83" y="705"/>
                  </a:lnTo>
                  <a:lnTo>
                    <a:pt x="86" y="708"/>
                  </a:lnTo>
                  <a:lnTo>
                    <a:pt x="89" y="712"/>
                  </a:lnTo>
                  <a:lnTo>
                    <a:pt x="92" y="715"/>
                  </a:lnTo>
                  <a:lnTo>
                    <a:pt x="96" y="716"/>
                  </a:lnTo>
                  <a:lnTo>
                    <a:pt x="99" y="718"/>
                  </a:lnTo>
                  <a:lnTo>
                    <a:pt x="100" y="716"/>
                  </a:lnTo>
                  <a:lnTo>
                    <a:pt x="103" y="715"/>
                  </a:lnTo>
                  <a:lnTo>
                    <a:pt x="105" y="714"/>
                  </a:lnTo>
                  <a:lnTo>
                    <a:pt x="107" y="712"/>
                  </a:lnTo>
                  <a:lnTo>
                    <a:pt x="108" y="708"/>
                  </a:lnTo>
                  <a:lnTo>
                    <a:pt x="112" y="703"/>
                  </a:lnTo>
                  <a:lnTo>
                    <a:pt x="117" y="699"/>
                  </a:lnTo>
                  <a:lnTo>
                    <a:pt x="121" y="696"/>
                  </a:lnTo>
                  <a:lnTo>
                    <a:pt x="127" y="695"/>
                  </a:lnTo>
                  <a:lnTo>
                    <a:pt x="133" y="693"/>
                  </a:lnTo>
                  <a:lnTo>
                    <a:pt x="137" y="691"/>
                  </a:lnTo>
                  <a:lnTo>
                    <a:pt x="139" y="689"/>
                  </a:lnTo>
                  <a:lnTo>
                    <a:pt x="141" y="688"/>
                  </a:lnTo>
                  <a:lnTo>
                    <a:pt x="144" y="684"/>
                  </a:lnTo>
                  <a:lnTo>
                    <a:pt x="147" y="681"/>
                  </a:lnTo>
                  <a:lnTo>
                    <a:pt x="152" y="675"/>
                  </a:lnTo>
                  <a:lnTo>
                    <a:pt x="158" y="668"/>
                  </a:lnTo>
                  <a:lnTo>
                    <a:pt x="164" y="661"/>
                  </a:lnTo>
                  <a:lnTo>
                    <a:pt x="171" y="656"/>
                  </a:lnTo>
                  <a:lnTo>
                    <a:pt x="178" y="653"/>
                  </a:lnTo>
                  <a:lnTo>
                    <a:pt x="185" y="652"/>
                  </a:lnTo>
                  <a:lnTo>
                    <a:pt x="195" y="651"/>
                  </a:lnTo>
                  <a:lnTo>
                    <a:pt x="200" y="649"/>
                  </a:lnTo>
                  <a:lnTo>
                    <a:pt x="206" y="646"/>
                  </a:lnTo>
                  <a:lnTo>
                    <a:pt x="210" y="642"/>
                  </a:lnTo>
                  <a:lnTo>
                    <a:pt x="214" y="637"/>
                  </a:lnTo>
                  <a:lnTo>
                    <a:pt x="216" y="632"/>
                  </a:lnTo>
                  <a:lnTo>
                    <a:pt x="220" y="624"/>
                  </a:lnTo>
                  <a:lnTo>
                    <a:pt x="224" y="614"/>
                  </a:lnTo>
                  <a:lnTo>
                    <a:pt x="228" y="605"/>
                  </a:lnTo>
                  <a:lnTo>
                    <a:pt x="233" y="596"/>
                  </a:lnTo>
                  <a:lnTo>
                    <a:pt x="235" y="593"/>
                  </a:lnTo>
                  <a:lnTo>
                    <a:pt x="239" y="592"/>
                  </a:lnTo>
                  <a:lnTo>
                    <a:pt x="243" y="589"/>
                  </a:lnTo>
                  <a:lnTo>
                    <a:pt x="247" y="587"/>
                  </a:lnTo>
                  <a:lnTo>
                    <a:pt x="251" y="584"/>
                  </a:lnTo>
                  <a:lnTo>
                    <a:pt x="256" y="582"/>
                  </a:lnTo>
                  <a:lnTo>
                    <a:pt x="260" y="577"/>
                  </a:lnTo>
                  <a:lnTo>
                    <a:pt x="265" y="574"/>
                  </a:lnTo>
                  <a:lnTo>
                    <a:pt x="269" y="569"/>
                  </a:lnTo>
                  <a:lnTo>
                    <a:pt x="272" y="563"/>
                  </a:lnTo>
                  <a:lnTo>
                    <a:pt x="276" y="561"/>
                  </a:lnTo>
                  <a:lnTo>
                    <a:pt x="279" y="558"/>
                  </a:lnTo>
                  <a:lnTo>
                    <a:pt x="283" y="557"/>
                  </a:lnTo>
                  <a:lnTo>
                    <a:pt x="287" y="556"/>
                  </a:lnTo>
                  <a:lnTo>
                    <a:pt x="289" y="557"/>
                  </a:lnTo>
                  <a:lnTo>
                    <a:pt x="292" y="560"/>
                  </a:lnTo>
                  <a:lnTo>
                    <a:pt x="295" y="562"/>
                  </a:lnTo>
                  <a:lnTo>
                    <a:pt x="296" y="563"/>
                  </a:lnTo>
                  <a:lnTo>
                    <a:pt x="300" y="569"/>
                  </a:lnTo>
                  <a:lnTo>
                    <a:pt x="302" y="575"/>
                  </a:lnTo>
                  <a:lnTo>
                    <a:pt x="304" y="577"/>
                  </a:lnTo>
                  <a:lnTo>
                    <a:pt x="306" y="580"/>
                  </a:lnTo>
                  <a:lnTo>
                    <a:pt x="308" y="584"/>
                  </a:lnTo>
                  <a:lnTo>
                    <a:pt x="311" y="587"/>
                  </a:lnTo>
                  <a:lnTo>
                    <a:pt x="315" y="588"/>
                  </a:lnTo>
                  <a:lnTo>
                    <a:pt x="317" y="589"/>
                  </a:lnTo>
                  <a:lnTo>
                    <a:pt x="329" y="589"/>
                  </a:lnTo>
                  <a:lnTo>
                    <a:pt x="345" y="589"/>
                  </a:lnTo>
                  <a:lnTo>
                    <a:pt x="353" y="589"/>
                  </a:lnTo>
                  <a:lnTo>
                    <a:pt x="361" y="589"/>
                  </a:lnTo>
                  <a:lnTo>
                    <a:pt x="367" y="590"/>
                  </a:lnTo>
                  <a:lnTo>
                    <a:pt x="373" y="592"/>
                  </a:lnTo>
                  <a:lnTo>
                    <a:pt x="376" y="593"/>
                  </a:lnTo>
                  <a:lnTo>
                    <a:pt x="377" y="594"/>
                  </a:lnTo>
                  <a:lnTo>
                    <a:pt x="379" y="598"/>
                  </a:lnTo>
                  <a:lnTo>
                    <a:pt x="380" y="601"/>
                  </a:lnTo>
                  <a:lnTo>
                    <a:pt x="383" y="606"/>
                  </a:lnTo>
                  <a:lnTo>
                    <a:pt x="385" y="612"/>
                  </a:lnTo>
                  <a:lnTo>
                    <a:pt x="388" y="618"/>
                  </a:lnTo>
                  <a:lnTo>
                    <a:pt x="390" y="624"/>
                  </a:lnTo>
                  <a:lnTo>
                    <a:pt x="392" y="630"/>
                  </a:lnTo>
                  <a:lnTo>
                    <a:pt x="395" y="636"/>
                  </a:lnTo>
                  <a:lnTo>
                    <a:pt x="398" y="639"/>
                  </a:lnTo>
                  <a:lnTo>
                    <a:pt x="402" y="643"/>
                  </a:lnTo>
                  <a:lnTo>
                    <a:pt x="405" y="646"/>
                  </a:lnTo>
                  <a:lnTo>
                    <a:pt x="411" y="647"/>
                  </a:lnTo>
                  <a:lnTo>
                    <a:pt x="414" y="647"/>
                  </a:lnTo>
                  <a:lnTo>
                    <a:pt x="415" y="647"/>
                  </a:lnTo>
                  <a:lnTo>
                    <a:pt x="418" y="649"/>
                  </a:lnTo>
                  <a:lnTo>
                    <a:pt x="422" y="649"/>
                  </a:lnTo>
                  <a:lnTo>
                    <a:pt x="429" y="650"/>
                  </a:lnTo>
                  <a:lnTo>
                    <a:pt x="435" y="652"/>
                  </a:lnTo>
                  <a:lnTo>
                    <a:pt x="440" y="653"/>
                  </a:lnTo>
                  <a:lnTo>
                    <a:pt x="445" y="657"/>
                  </a:lnTo>
                  <a:lnTo>
                    <a:pt x="449" y="659"/>
                  </a:lnTo>
                  <a:lnTo>
                    <a:pt x="453" y="661"/>
                  </a:lnTo>
                  <a:lnTo>
                    <a:pt x="461" y="664"/>
                  </a:lnTo>
                  <a:lnTo>
                    <a:pt x="470" y="667"/>
                  </a:lnTo>
                  <a:lnTo>
                    <a:pt x="477" y="668"/>
                  </a:lnTo>
                  <a:lnTo>
                    <a:pt x="485" y="669"/>
                  </a:lnTo>
                  <a:lnTo>
                    <a:pt x="491" y="669"/>
                  </a:lnTo>
                  <a:lnTo>
                    <a:pt x="497" y="670"/>
                  </a:lnTo>
                  <a:lnTo>
                    <a:pt x="499" y="672"/>
                  </a:lnTo>
                  <a:lnTo>
                    <a:pt x="502" y="676"/>
                  </a:lnTo>
                  <a:lnTo>
                    <a:pt x="503" y="680"/>
                  </a:lnTo>
                  <a:lnTo>
                    <a:pt x="504" y="683"/>
                  </a:lnTo>
                  <a:lnTo>
                    <a:pt x="506" y="688"/>
                  </a:lnTo>
                  <a:lnTo>
                    <a:pt x="508" y="691"/>
                  </a:lnTo>
                  <a:lnTo>
                    <a:pt x="511" y="694"/>
                  </a:lnTo>
                  <a:lnTo>
                    <a:pt x="515" y="697"/>
                  </a:lnTo>
                  <a:lnTo>
                    <a:pt x="521" y="700"/>
                  </a:lnTo>
                  <a:lnTo>
                    <a:pt x="528" y="700"/>
                  </a:lnTo>
                  <a:lnTo>
                    <a:pt x="534" y="700"/>
                  </a:lnTo>
                  <a:lnTo>
                    <a:pt x="541" y="697"/>
                  </a:lnTo>
                  <a:lnTo>
                    <a:pt x="546" y="696"/>
                  </a:lnTo>
                  <a:lnTo>
                    <a:pt x="552" y="695"/>
                  </a:lnTo>
                  <a:lnTo>
                    <a:pt x="561" y="695"/>
                  </a:lnTo>
                  <a:lnTo>
                    <a:pt x="569" y="697"/>
                  </a:lnTo>
                  <a:lnTo>
                    <a:pt x="575" y="700"/>
                  </a:lnTo>
                  <a:lnTo>
                    <a:pt x="580" y="705"/>
                  </a:lnTo>
                  <a:lnTo>
                    <a:pt x="585" y="710"/>
                  </a:lnTo>
                  <a:lnTo>
                    <a:pt x="590" y="716"/>
                  </a:lnTo>
                  <a:lnTo>
                    <a:pt x="594" y="721"/>
                  </a:lnTo>
                  <a:lnTo>
                    <a:pt x="599" y="722"/>
                  </a:lnTo>
                  <a:lnTo>
                    <a:pt x="603" y="724"/>
                  </a:lnTo>
                  <a:lnTo>
                    <a:pt x="605" y="724"/>
                  </a:lnTo>
                  <a:lnTo>
                    <a:pt x="607" y="722"/>
                  </a:lnTo>
                  <a:lnTo>
                    <a:pt x="611" y="720"/>
                  </a:lnTo>
                  <a:lnTo>
                    <a:pt x="616" y="716"/>
                  </a:lnTo>
                  <a:lnTo>
                    <a:pt x="621" y="712"/>
                  </a:lnTo>
                  <a:lnTo>
                    <a:pt x="628" y="703"/>
                  </a:lnTo>
                  <a:lnTo>
                    <a:pt x="635" y="697"/>
                  </a:lnTo>
                  <a:lnTo>
                    <a:pt x="641" y="694"/>
                  </a:lnTo>
                  <a:lnTo>
                    <a:pt x="646" y="690"/>
                  </a:lnTo>
                  <a:lnTo>
                    <a:pt x="654" y="687"/>
                  </a:lnTo>
                  <a:lnTo>
                    <a:pt x="661" y="682"/>
                  </a:lnTo>
                  <a:lnTo>
                    <a:pt x="666" y="678"/>
                  </a:lnTo>
                  <a:lnTo>
                    <a:pt x="669" y="675"/>
                  </a:lnTo>
                  <a:lnTo>
                    <a:pt x="673" y="671"/>
                  </a:lnTo>
                  <a:lnTo>
                    <a:pt x="675" y="669"/>
                  </a:lnTo>
                  <a:lnTo>
                    <a:pt x="678" y="663"/>
                  </a:lnTo>
                  <a:lnTo>
                    <a:pt x="680" y="657"/>
                  </a:lnTo>
                  <a:lnTo>
                    <a:pt x="682" y="652"/>
                  </a:lnTo>
                  <a:lnTo>
                    <a:pt x="682" y="646"/>
                  </a:lnTo>
                  <a:lnTo>
                    <a:pt x="684" y="640"/>
                  </a:lnTo>
                  <a:lnTo>
                    <a:pt x="682" y="636"/>
                  </a:lnTo>
                  <a:lnTo>
                    <a:pt x="681" y="630"/>
                  </a:lnTo>
                  <a:lnTo>
                    <a:pt x="679" y="625"/>
                  </a:lnTo>
                  <a:lnTo>
                    <a:pt x="675" y="618"/>
                  </a:lnTo>
                  <a:lnTo>
                    <a:pt x="673" y="612"/>
                  </a:lnTo>
                  <a:lnTo>
                    <a:pt x="670" y="607"/>
                  </a:lnTo>
                  <a:lnTo>
                    <a:pt x="669" y="601"/>
                  </a:lnTo>
                  <a:lnTo>
                    <a:pt x="669" y="599"/>
                  </a:lnTo>
                  <a:lnTo>
                    <a:pt x="670" y="595"/>
                  </a:lnTo>
                  <a:lnTo>
                    <a:pt x="672" y="593"/>
                  </a:lnTo>
                  <a:lnTo>
                    <a:pt x="673" y="590"/>
                  </a:lnTo>
                  <a:lnTo>
                    <a:pt x="675" y="589"/>
                  </a:lnTo>
                  <a:lnTo>
                    <a:pt x="678" y="588"/>
                  </a:lnTo>
                  <a:lnTo>
                    <a:pt x="684" y="588"/>
                  </a:lnTo>
                  <a:lnTo>
                    <a:pt x="690" y="588"/>
                  </a:lnTo>
                  <a:lnTo>
                    <a:pt x="701" y="590"/>
                  </a:lnTo>
                  <a:lnTo>
                    <a:pt x="713" y="593"/>
                  </a:lnTo>
                  <a:lnTo>
                    <a:pt x="728" y="592"/>
                  </a:lnTo>
                  <a:lnTo>
                    <a:pt x="742" y="589"/>
                  </a:lnTo>
                  <a:lnTo>
                    <a:pt x="757" y="584"/>
                  </a:lnTo>
                  <a:lnTo>
                    <a:pt x="770" y="577"/>
                  </a:lnTo>
                  <a:lnTo>
                    <a:pt x="781" y="571"/>
                  </a:lnTo>
                  <a:lnTo>
                    <a:pt x="793" y="564"/>
                  </a:lnTo>
                  <a:lnTo>
                    <a:pt x="805" y="557"/>
                  </a:lnTo>
                  <a:lnTo>
                    <a:pt x="817" y="549"/>
                  </a:lnTo>
                  <a:lnTo>
                    <a:pt x="831" y="535"/>
                  </a:lnTo>
                  <a:lnTo>
                    <a:pt x="845" y="521"/>
                  </a:lnTo>
                  <a:lnTo>
                    <a:pt x="852" y="516"/>
                  </a:lnTo>
                  <a:lnTo>
                    <a:pt x="859" y="512"/>
                  </a:lnTo>
                  <a:lnTo>
                    <a:pt x="865" y="508"/>
                  </a:lnTo>
                  <a:lnTo>
                    <a:pt x="873" y="506"/>
                  </a:lnTo>
                  <a:lnTo>
                    <a:pt x="881" y="505"/>
                  </a:lnTo>
                  <a:lnTo>
                    <a:pt x="890" y="505"/>
                  </a:lnTo>
                  <a:lnTo>
                    <a:pt x="902" y="506"/>
                  </a:lnTo>
                  <a:lnTo>
                    <a:pt x="914" y="510"/>
                  </a:lnTo>
                  <a:lnTo>
                    <a:pt x="921" y="512"/>
                  </a:lnTo>
                  <a:lnTo>
                    <a:pt x="928" y="513"/>
                  </a:lnTo>
                  <a:lnTo>
                    <a:pt x="936" y="513"/>
                  </a:lnTo>
                  <a:lnTo>
                    <a:pt x="942" y="512"/>
                  </a:lnTo>
                  <a:lnTo>
                    <a:pt x="945" y="511"/>
                  </a:lnTo>
                  <a:lnTo>
                    <a:pt x="950" y="508"/>
                  </a:lnTo>
                  <a:lnTo>
                    <a:pt x="953" y="505"/>
                  </a:lnTo>
                  <a:lnTo>
                    <a:pt x="956" y="500"/>
                  </a:lnTo>
                  <a:lnTo>
                    <a:pt x="961" y="491"/>
                  </a:lnTo>
                  <a:lnTo>
                    <a:pt x="963" y="480"/>
                  </a:lnTo>
                  <a:lnTo>
                    <a:pt x="964" y="476"/>
                  </a:lnTo>
                  <a:lnTo>
                    <a:pt x="966" y="475"/>
                  </a:lnTo>
                  <a:lnTo>
                    <a:pt x="968" y="474"/>
                  </a:lnTo>
                  <a:lnTo>
                    <a:pt x="971" y="473"/>
                  </a:lnTo>
                  <a:lnTo>
                    <a:pt x="975" y="474"/>
                  </a:lnTo>
                  <a:lnTo>
                    <a:pt x="977" y="476"/>
                  </a:lnTo>
                  <a:lnTo>
                    <a:pt x="980" y="480"/>
                  </a:lnTo>
                  <a:lnTo>
                    <a:pt x="982" y="483"/>
                  </a:lnTo>
                  <a:lnTo>
                    <a:pt x="983" y="491"/>
                  </a:lnTo>
                  <a:lnTo>
                    <a:pt x="984" y="498"/>
                  </a:lnTo>
                  <a:lnTo>
                    <a:pt x="984" y="501"/>
                  </a:lnTo>
                  <a:lnTo>
                    <a:pt x="986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8" y="501"/>
                  </a:lnTo>
                  <a:lnTo>
                    <a:pt x="988" y="499"/>
                  </a:lnTo>
                  <a:lnTo>
                    <a:pt x="989" y="498"/>
                  </a:lnTo>
                  <a:lnTo>
                    <a:pt x="989" y="497"/>
                  </a:lnTo>
                  <a:lnTo>
                    <a:pt x="991" y="491"/>
                  </a:lnTo>
                  <a:lnTo>
                    <a:pt x="993" y="485"/>
                  </a:lnTo>
                  <a:lnTo>
                    <a:pt x="997" y="473"/>
                  </a:lnTo>
                  <a:lnTo>
                    <a:pt x="1001" y="463"/>
                  </a:lnTo>
                  <a:lnTo>
                    <a:pt x="1002" y="458"/>
                  </a:lnTo>
                  <a:lnTo>
                    <a:pt x="1002" y="453"/>
                  </a:lnTo>
                  <a:lnTo>
                    <a:pt x="1001" y="447"/>
                  </a:lnTo>
                  <a:lnTo>
                    <a:pt x="1000" y="441"/>
                  </a:lnTo>
                  <a:lnTo>
                    <a:pt x="999" y="436"/>
                  </a:lnTo>
                  <a:lnTo>
                    <a:pt x="996" y="431"/>
                  </a:lnTo>
                  <a:lnTo>
                    <a:pt x="994" y="424"/>
                  </a:lnTo>
                  <a:lnTo>
                    <a:pt x="990" y="417"/>
                  </a:lnTo>
                  <a:lnTo>
                    <a:pt x="989" y="410"/>
                  </a:lnTo>
                  <a:lnTo>
                    <a:pt x="990" y="401"/>
                  </a:lnTo>
                  <a:lnTo>
                    <a:pt x="993" y="394"/>
                  </a:lnTo>
                  <a:lnTo>
                    <a:pt x="997" y="386"/>
                  </a:lnTo>
                  <a:lnTo>
                    <a:pt x="1005" y="380"/>
                  </a:lnTo>
                  <a:lnTo>
                    <a:pt x="1009" y="375"/>
                  </a:lnTo>
                  <a:lnTo>
                    <a:pt x="1012" y="374"/>
                  </a:lnTo>
                  <a:lnTo>
                    <a:pt x="1013" y="372"/>
                  </a:lnTo>
                  <a:lnTo>
                    <a:pt x="1016" y="369"/>
                  </a:lnTo>
                  <a:lnTo>
                    <a:pt x="1019" y="366"/>
                  </a:lnTo>
                  <a:lnTo>
                    <a:pt x="1021" y="362"/>
                  </a:lnTo>
                  <a:lnTo>
                    <a:pt x="1022" y="360"/>
                  </a:lnTo>
                  <a:lnTo>
                    <a:pt x="1025" y="355"/>
                  </a:lnTo>
                  <a:lnTo>
                    <a:pt x="1028" y="352"/>
                  </a:lnTo>
                  <a:lnTo>
                    <a:pt x="1037" y="348"/>
                  </a:lnTo>
                  <a:lnTo>
                    <a:pt x="1047" y="347"/>
                  </a:lnTo>
                  <a:lnTo>
                    <a:pt x="1054" y="346"/>
                  </a:lnTo>
                  <a:lnTo>
                    <a:pt x="1063" y="341"/>
                  </a:lnTo>
                  <a:lnTo>
                    <a:pt x="1069" y="337"/>
                  </a:lnTo>
                  <a:lnTo>
                    <a:pt x="1073" y="334"/>
                  </a:lnTo>
                  <a:lnTo>
                    <a:pt x="1079" y="330"/>
                  </a:lnTo>
                  <a:lnTo>
                    <a:pt x="1084" y="330"/>
                  </a:lnTo>
                  <a:lnTo>
                    <a:pt x="1088" y="333"/>
                  </a:lnTo>
                  <a:lnTo>
                    <a:pt x="1090" y="337"/>
                  </a:lnTo>
                  <a:lnTo>
                    <a:pt x="1092" y="342"/>
                  </a:lnTo>
                  <a:lnTo>
                    <a:pt x="1094" y="348"/>
                  </a:lnTo>
                  <a:lnTo>
                    <a:pt x="1098" y="355"/>
                  </a:lnTo>
                  <a:lnTo>
                    <a:pt x="1102" y="357"/>
                  </a:lnTo>
                  <a:lnTo>
                    <a:pt x="1107" y="362"/>
                  </a:lnTo>
                  <a:lnTo>
                    <a:pt x="1110" y="365"/>
                  </a:lnTo>
                  <a:lnTo>
                    <a:pt x="1113" y="366"/>
                  </a:lnTo>
                  <a:lnTo>
                    <a:pt x="1116" y="368"/>
                  </a:lnTo>
                  <a:lnTo>
                    <a:pt x="1119" y="371"/>
                  </a:lnTo>
                  <a:lnTo>
                    <a:pt x="1120" y="375"/>
                  </a:lnTo>
                  <a:lnTo>
                    <a:pt x="1122" y="387"/>
                  </a:lnTo>
                  <a:lnTo>
                    <a:pt x="1125" y="401"/>
                  </a:lnTo>
                  <a:lnTo>
                    <a:pt x="1126" y="407"/>
                  </a:lnTo>
                  <a:lnTo>
                    <a:pt x="1128" y="412"/>
                  </a:lnTo>
                  <a:lnTo>
                    <a:pt x="1129" y="416"/>
                  </a:lnTo>
                  <a:lnTo>
                    <a:pt x="1132" y="418"/>
                  </a:lnTo>
                  <a:lnTo>
                    <a:pt x="1135" y="420"/>
                  </a:lnTo>
                  <a:lnTo>
                    <a:pt x="1138" y="422"/>
                  </a:lnTo>
                  <a:lnTo>
                    <a:pt x="1144" y="423"/>
                  </a:lnTo>
                  <a:lnTo>
                    <a:pt x="1148" y="423"/>
                  </a:lnTo>
                  <a:lnTo>
                    <a:pt x="1157" y="425"/>
                  </a:lnTo>
                  <a:lnTo>
                    <a:pt x="1161" y="429"/>
                  </a:lnTo>
                  <a:lnTo>
                    <a:pt x="1163" y="431"/>
                  </a:lnTo>
                  <a:lnTo>
                    <a:pt x="1164" y="434"/>
                  </a:lnTo>
                  <a:lnTo>
                    <a:pt x="1165" y="438"/>
                  </a:lnTo>
                  <a:lnTo>
                    <a:pt x="1165" y="443"/>
                  </a:lnTo>
                  <a:lnTo>
                    <a:pt x="1165" y="450"/>
                  </a:lnTo>
                  <a:lnTo>
                    <a:pt x="1165" y="457"/>
                  </a:lnTo>
                  <a:lnTo>
                    <a:pt x="1166" y="463"/>
                  </a:lnTo>
                  <a:lnTo>
                    <a:pt x="1169" y="470"/>
                  </a:lnTo>
                  <a:lnTo>
                    <a:pt x="1171" y="476"/>
                  </a:lnTo>
                  <a:lnTo>
                    <a:pt x="1173" y="482"/>
                  </a:lnTo>
                  <a:lnTo>
                    <a:pt x="1177" y="487"/>
                  </a:lnTo>
                  <a:lnTo>
                    <a:pt x="1182" y="492"/>
                  </a:lnTo>
                  <a:lnTo>
                    <a:pt x="1188" y="494"/>
                  </a:lnTo>
                  <a:lnTo>
                    <a:pt x="1194" y="497"/>
                  </a:lnTo>
                  <a:lnTo>
                    <a:pt x="1199" y="497"/>
                  </a:lnTo>
                  <a:lnTo>
                    <a:pt x="1207" y="495"/>
                  </a:lnTo>
                  <a:lnTo>
                    <a:pt x="1213" y="493"/>
                  </a:lnTo>
                  <a:lnTo>
                    <a:pt x="1220" y="489"/>
                  </a:lnTo>
                  <a:lnTo>
                    <a:pt x="1227" y="483"/>
                  </a:lnTo>
                  <a:lnTo>
                    <a:pt x="1233" y="476"/>
                  </a:lnTo>
                  <a:lnTo>
                    <a:pt x="1239" y="470"/>
                  </a:lnTo>
                  <a:lnTo>
                    <a:pt x="1243" y="464"/>
                  </a:lnTo>
                  <a:lnTo>
                    <a:pt x="1248" y="461"/>
                  </a:lnTo>
                  <a:lnTo>
                    <a:pt x="1253" y="458"/>
                  </a:lnTo>
                  <a:lnTo>
                    <a:pt x="1255" y="458"/>
                  </a:lnTo>
                  <a:lnTo>
                    <a:pt x="1259" y="460"/>
                  </a:lnTo>
                  <a:lnTo>
                    <a:pt x="1260" y="463"/>
                  </a:lnTo>
                  <a:lnTo>
                    <a:pt x="1260" y="469"/>
                  </a:lnTo>
                  <a:lnTo>
                    <a:pt x="1260" y="482"/>
                  </a:lnTo>
                  <a:lnTo>
                    <a:pt x="1260" y="493"/>
                  </a:lnTo>
                  <a:lnTo>
                    <a:pt x="1261" y="498"/>
                  </a:lnTo>
                  <a:lnTo>
                    <a:pt x="1262" y="502"/>
                  </a:lnTo>
                  <a:lnTo>
                    <a:pt x="1265" y="505"/>
                  </a:lnTo>
                  <a:lnTo>
                    <a:pt x="1268" y="508"/>
                  </a:lnTo>
                  <a:lnTo>
                    <a:pt x="1270" y="510"/>
                  </a:lnTo>
                  <a:lnTo>
                    <a:pt x="1272" y="510"/>
                  </a:lnTo>
                  <a:lnTo>
                    <a:pt x="1274" y="508"/>
                  </a:lnTo>
                  <a:lnTo>
                    <a:pt x="1276" y="507"/>
                  </a:lnTo>
                  <a:lnTo>
                    <a:pt x="1280" y="504"/>
                  </a:lnTo>
                  <a:lnTo>
                    <a:pt x="1284" y="500"/>
                  </a:lnTo>
                  <a:lnTo>
                    <a:pt x="1289" y="498"/>
                  </a:lnTo>
                  <a:lnTo>
                    <a:pt x="1292" y="495"/>
                  </a:lnTo>
                  <a:lnTo>
                    <a:pt x="1293" y="495"/>
                  </a:lnTo>
                  <a:lnTo>
                    <a:pt x="1295" y="497"/>
                  </a:lnTo>
                  <a:lnTo>
                    <a:pt x="1296" y="499"/>
                  </a:lnTo>
                  <a:lnTo>
                    <a:pt x="1297" y="501"/>
                  </a:lnTo>
                  <a:lnTo>
                    <a:pt x="1299" y="516"/>
                  </a:lnTo>
                  <a:lnTo>
                    <a:pt x="1299" y="530"/>
                  </a:lnTo>
                  <a:lnTo>
                    <a:pt x="1301" y="535"/>
                  </a:lnTo>
                  <a:lnTo>
                    <a:pt x="1302" y="539"/>
                  </a:lnTo>
                  <a:lnTo>
                    <a:pt x="1304" y="541"/>
                  </a:lnTo>
                  <a:lnTo>
                    <a:pt x="1305" y="542"/>
                  </a:lnTo>
                  <a:lnTo>
                    <a:pt x="1308" y="543"/>
                  </a:lnTo>
                  <a:lnTo>
                    <a:pt x="1310" y="543"/>
                  </a:lnTo>
                  <a:lnTo>
                    <a:pt x="1316" y="542"/>
                  </a:lnTo>
                  <a:lnTo>
                    <a:pt x="1322" y="541"/>
                  </a:lnTo>
                  <a:lnTo>
                    <a:pt x="1328" y="538"/>
                  </a:lnTo>
                  <a:lnTo>
                    <a:pt x="1335" y="535"/>
                  </a:lnTo>
                  <a:lnTo>
                    <a:pt x="1342" y="531"/>
                  </a:lnTo>
                  <a:lnTo>
                    <a:pt x="1352" y="527"/>
                  </a:lnTo>
                  <a:lnTo>
                    <a:pt x="1364" y="524"/>
                  </a:lnTo>
                  <a:lnTo>
                    <a:pt x="1377" y="519"/>
                  </a:lnTo>
                  <a:lnTo>
                    <a:pt x="1403" y="514"/>
                  </a:lnTo>
                  <a:lnTo>
                    <a:pt x="1421" y="510"/>
                  </a:lnTo>
                  <a:lnTo>
                    <a:pt x="1428" y="507"/>
                  </a:lnTo>
                  <a:lnTo>
                    <a:pt x="1434" y="504"/>
                  </a:lnTo>
                  <a:lnTo>
                    <a:pt x="1438" y="499"/>
                  </a:lnTo>
                  <a:lnTo>
                    <a:pt x="1443" y="493"/>
                  </a:lnTo>
                  <a:lnTo>
                    <a:pt x="1447" y="486"/>
                  </a:lnTo>
                  <a:lnTo>
                    <a:pt x="1448" y="479"/>
                  </a:lnTo>
                  <a:lnTo>
                    <a:pt x="1448" y="472"/>
                  </a:lnTo>
                  <a:lnTo>
                    <a:pt x="1447" y="463"/>
                  </a:lnTo>
                  <a:lnTo>
                    <a:pt x="1446" y="456"/>
                  </a:lnTo>
                  <a:lnTo>
                    <a:pt x="1446" y="449"/>
                  </a:lnTo>
                  <a:lnTo>
                    <a:pt x="1446" y="443"/>
                  </a:lnTo>
                  <a:lnTo>
                    <a:pt x="1447" y="437"/>
                  </a:lnTo>
                  <a:lnTo>
                    <a:pt x="1453" y="430"/>
                  </a:lnTo>
                  <a:lnTo>
                    <a:pt x="1457" y="428"/>
                  </a:lnTo>
                  <a:lnTo>
                    <a:pt x="1459" y="425"/>
                  </a:lnTo>
                  <a:lnTo>
                    <a:pt x="1459" y="424"/>
                  </a:lnTo>
                  <a:lnTo>
                    <a:pt x="1459" y="420"/>
                  </a:lnTo>
                  <a:lnTo>
                    <a:pt x="1457" y="416"/>
                  </a:lnTo>
                  <a:lnTo>
                    <a:pt x="1456" y="410"/>
                  </a:lnTo>
                  <a:lnTo>
                    <a:pt x="1456" y="406"/>
                  </a:lnTo>
                  <a:lnTo>
                    <a:pt x="1457" y="404"/>
                  </a:lnTo>
                  <a:lnTo>
                    <a:pt x="1460" y="401"/>
                  </a:lnTo>
                  <a:lnTo>
                    <a:pt x="1462" y="400"/>
                  </a:lnTo>
                  <a:lnTo>
                    <a:pt x="1466" y="400"/>
                  </a:lnTo>
                  <a:lnTo>
                    <a:pt x="1471" y="401"/>
                  </a:lnTo>
                  <a:lnTo>
                    <a:pt x="1475" y="404"/>
                  </a:lnTo>
                  <a:lnTo>
                    <a:pt x="1480" y="405"/>
                  </a:lnTo>
                  <a:lnTo>
                    <a:pt x="1485" y="406"/>
                  </a:lnTo>
                  <a:lnTo>
                    <a:pt x="1490" y="406"/>
                  </a:lnTo>
                  <a:lnTo>
                    <a:pt x="1494" y="405"/>
                  </a:lnTo>
                  <a:lnTo>
                    <a:pt x="1498" y="403"/>
                  </a:lnTo>
                  <a:lnTo>
                    <a:pt x="1501" y="399"/>
                  </a:lnTo>
                  <a:lnTo>
                    <a:pt x="1505" y="394"/>
                  </a:lnTo>
                  <a:lnTo>
                    <a:pt x="1507" y="388"/>
                  </a:lnTo>
                  <a:lnTo>
                    <a:pt x="1510" y="376"/>
                  </a:lnTo>
                  <a:lnTo>
                    <a:pt x="1514" y="368"/>
                  </a:lnTo>
                  <a:lnTo>
                    <a:pt x="1517" y="367"/>
                  </a:lnTo>
                  <a:lnTo>
                    <a:pt x="1520" y="367"/>
                  </a:lnTo>
                  <a:lnTo>
                    <a:pt x="1525" y="368"/>
                  </a:lnTo>
                  <a:lnTo>
                    <a:pt x="1531" y="373"/>
                  </a:lnTo>
                  <a:lnTo>
                    <a:pt x="1536" y="379"/>
                  </a:lnTo>
                  <a:lnTo>
                    <a:pt x="1539" y="385"/>
                  </a:lnTo>
                  <a:lnTo>
                    <a:pt x="1543" y="391"/>
                  </a:lnTo>
                  <a:lnTo>
                    <a:pt x="1545" y="396"/>
                  </a:lnTo>
                  <a:lnTo>
                    <a:pt x="1548" y="400"/>
                  </a:lnTo>
                  <a:lnTo>
                    <a:pt x="1553" y="404"/>
                  </a:lnTo>
                  <a:lnTo>
                    <a:pt x="1558" y="407"/>
                  </a:lnTo>
                  <a:lnTo>
                    <a:pt x="1566" y="410"/>
                  </a:lnTo>
                  <a:lnTo>
                    <a:pt x="1579" y="411"/>
                  </a:lnTo>
                  <a:lnTo>
                    <a:pt x="1589" y="412"/>
                  </a:lnTo>
                  <a:lnTo>
                    <a:pt x="1594" y="412"/>
                  </a:lnTo>
                  <a:lnTo>
                    <a:pt x="1598" y="413"/>
                  </a:lnTo>
                  <a:lnTo>
                    <a:pt x="1601" y="415"/>
                  </a:lnTo>
                  <a:lnTo>
                    <a:pt x="1605" y="417"/>
                  </a:lnTo>
                  <a:lnTo>
                    <a:pt x="1608" y="422"/>
                  </a:lnTo>
                  <a:lnTo>
                    <a:pt x="1611" y="429"/>
                  </a:lnTo>
                  <a:lnTo>
                    <a:pt x="1613" y="444"/>
                  </a:lnTo>
                  <a:lnTo>
                    <a:pt x="1616" y="454"/>
                  </a:lnTo>
                  <a:lnTo>
                    <a:pt x="1618" y="457"/>
                  </a:lnTo>
                  <a:lnTo>
                    <a:pt x="1619" y="460"/>
                  </a:lnTo>
                  <a:lnTo>
                    <a:pt x="1623" y="461"/>
                  </a:lnTo>
                  <a:lnTo>
                    <a:pt x="1626" y="461"/>
                  </a:lnTo>
                  <a:lnTo>
                    <a:pt x="1630" y="460"/>
                  </a:lnTo>
                  <a:lnTo>
                    <a:pt x="1633" y="458"/>
                  </a:lnTo>
                  <a:lnTo>
                    <a:pt x="1637" y="454"/>
                  </a:lnTo>
                  <a:lnTo>
                    <a:pt x="1639" y="449"/>
                  </a:lnTo>
                  <a:lnTo>
                    <a:pt x="1641" y="443"/>
                  </a:lnTo>
                  <a:lnTo>
                    <a:pt x="1641" y="437"/>
                  </a:lnTo>
                  <a:lnTo>
                    <a:pt x="1642" y="429"/>
                  </a:lnTo>
                  <a:lnTo>
                    <a:pt x="1641" y="420"/>
                  </a:lnTo>
                  <a:lnTo>
                    <a:pt x="1639" y="404"/>
                  </a:lnTo>
                  <a:lnTo>
                    <a:pt x="1639" y="391"/>
                  </a:lnTo>
                  <a:lnTo>
                    <a:pt x="1639" y="385"/>
                  </a:lnTo>
                  <a:lnTo>
                    <a:pt x="1641" y="381"/>
                  </a:lnTo>
                  <a:lnTo>
                    <a:pt x="1642" y="379"/>
                  </a:lnTo>
                  <a:lnTo>
                    <a:pt x="1644" y="378"/>
                  </a:lnTo>
                  <a:lnTo>
                    <a:pt x="1649" y="378"/>
                  </a:lnTo>
                  <a:lnTo>
                    <a:pt x="1652" y="376"/>
                  </a:lnTo>
                  <a:lnTo>
                    <a:pt x="1654" y="375"/>
                  </a:lnTo>
                  <a:lnTo>
                    <a:pt x="1655" y="373"/>
                  </a:lnTo>
                  <a:lnTo>
                    <a:pt x="1655" y="369"/>
                  </a:lnTo>
                  <a:lnTo>
                    <a:pt x="1654" y="366"/>
                  </a:lnTo>
                  <a:lnTo>
                    <a:pt x="1652" y="361"/>
                  </a:lnTo>
                  <a:lnTo>
                    <a:pt x="1654" y="355"/>
                  </a:lnTo>
                  <a:lnTo>
                    <a:pt x="1655" y="349"/>
                  </a:lnTo>
                  <a:lnTo>
                    <a:pt x="1658" y="344"/>
                  </a:lnTo>
                  <a:lnTo>
                    <a:pt x="1661" y="340"/>
                  </a:lnTo>
                  <a:lnTo>
                    <a:pt x="1665" y="335"/>
                  </a:lnTo>
                  <a:lnTo>
                    <a:pt x="1670" y="331"/>
                  </a:lnTo>
                  <a:lnTo>
                    <a:pt x="1675" y="330"/>
                  </a:lnTo>
                  <a:lnTo>
                    <a:pt x="1679" y="329"/>
                  </a:lnTo>
                  <a:lnTo>
                    <a:pt x="1683" y="328"/>
                  </a:lnTo>
                  <a:lnTo>
                    <a:pt x="1687" y="329"/>
                  </a:lnTo>
                  <a:lnTo>
                    <a:pt x="1689" y="330"/>
                  </a:lnTo>
                  <a:lnTo>
                    <a:pt x="1692" y="333"/>
                  </a:lnTo>
                  <a:lnTo>
                    <a:pt x="1694" y="336"/>
                  </a:lnTo>
                  <a:lnTo>
                    <a:pt x="1696" y="341"/>
                  </a:lnTo>
                  <a:lnTo>
                    <a:pt x="1696" y="347"/>
                  </a:lnTo>
                  <a:lnTo>
                    <a:pt x="1699" y="353"/>
                  </a:lnTo>
                  <a:lnTo>
                    <a:pt x="1700" y="357"/>
                  </a:lnTo>
                  <a:lnTo>
                    <a:pt x="1704" y="361"/>
                  </a:lnTo>
                  <a:lnTo>
                    <a:pt x="1707" y="363"/>
                  </a:lnTo>
                  <a:lnTo>
                    <a:pt x="1711" y="366"/>
                  </a:lnTo>
                  <a:lnTo>
                    <a:pt x="1715" y="366"/>
                  </a:lnTo>
                  <a:lnTo>
                    <a:pt x="1721" y="367"/>
                  </a:lnTo>
                  <a:lnTo>
                    <a:pt x="1727" y="367"/>
                  </a:lnTo>
                  <a:lnTo>
                    <a:pt x="1740" y="367"/>
                  </a:lnTo>
                  <a:lnTo>
                    <a:pt x="1755" y="369"/>
                  </a:lnTo>
                  <a:lnTo>
                    <a:pt x="1769" y="372"/>
                  </a:lnTo>
                  <a:lnTo>
                    <a:pt x="1781" y="375"/>
                  </a:lnTo>
                  <a:lnTo>
                    <a:pt x="1786" y="378"/>
                  </a:lnTo>
                  <a:lnTo>
                    <a:pt x="1791" y="379"/>
                  </a:lnTo>
                  <a:lnTo>
                    <a:pt x="1797" y="379"/>
                  </a:lnTo>
                  <a:lnTo>
                    <a:pt x="1803" y="379"/>
                  </a:lnTo>
                  <a:lnTo>
                    <a:pt x="1807" y="378"/>
                  </a:lnTo>
                  <a:lnTo>
                    <a:pt x="1810" y="375"/>
                  </a:lnTo>
                  <a:lnTo>
                    <a:pt x="1812" y="372"/>
                  </a:lnTo>
                  <a:lnTo>
                    <a:pt x="1810" y="367"/>
                  </a:lnTo>
                  <a:lnTo>
                    <a:pt x="1803" y="357"/>
                  </a:lnTo>
                  <a:lnTo>
                    <a:pt x="1799" y="350"/>
                  </a:lnTo>
                  <a:lnTo>
                    <a:pt x="1796" y="346"/>
                  </a:lnTo>
                  <a:lnTo>
                    <a:pt x="1796" y="340"/>
                  </a:lnTo>
                  <a:lnTo>
                    <a:pt x="1797" y="334"/>
                  </a:lnTo>
                  <a:lnTo>
                    <a:pt x="1802" y="325"/>
                  </a:lnTo>
                  <a:lnTo>
                    <a:pt x="1803" y="322"/>
                  </a:lnTo>
                  <a:lnTo>
                    <a:pt x="1805" y="318"/>
                  </a:lnTo>
                  <a:lnTo>
                    <a:pt x="1807" y="312"/>
                  </a:lnTo>
                  <a:lnTo>
                    <a:pt x="1808" y="308"/>
                  </a:lnTo>
                  <a:lnTo>
                    <a:pt x="1810" y="299"/>
                  </a:lnTo>
                  <a:lnTo>
                    <a:pt x="1812" y="293"/>
                  </a:lnTo>
                  <a:lnTo>
                    <a:pt x="1810" y="291"/>
                  </a:lnTo>
                  <a:lnTo>
                    <a:pt x="1809" y="289"/>
                  </a:lnTo>
                  <a:lnTo>
                    <a:pt x="1808" y="289"/>
                  </a:lnTo>
                  <a:lnTo>
                    <a:pt x="1806" y="287"/>
                  </a:lnTo>
                  <a:lnTo>
                    <a:pt x="1802" y="289"/>
                  </a:lnTo>
                  <a:lnTo>
                    <a:pt x="1797" y="291"/>
                  </a:lnTo>
                  <a:lnTo>
                    <a:pt x="1793" y="294"/>
                  </a:lnTo>
                  <a:lnTo>
                    <a:pt x="1787" y="298"/>
                  </a:lnTo>
                  <a:lnTo>
                    <a:pt x="1776" y="306"/>
                  </a:lnTo>
                  <a:lnTo>
                    <a:pt x="1765" y="312"/>
                  </a:lnTo>
                  <a:lnTo>
                    <a:pt x="1759" y="313"/>
                  </a:lnTo>
                  <a:lnTo>
                    <a:pt x="1755" y="313"/>
                  </a:lnTo>
                  <a:lnTo>
                    <a:pt x="1750" y="312"/>
                  </a:lnTo>
                  <a:lnTo>
                    <a:pt x="1746" y="311"/>
                  </a:lnTo>
                  <a:lnTo>
                    <a:pt x="1744" y="308"/>
                  </a:lnTo>
                  <a:lnTo>
                    <a:pt x="1742" y="304"/>
                  </a:lnTo>
                  <a:lnTo>
                    <a:pt x="1742" y="300"/>
                  </a:lnTo>
                  <a:lnTo>
                    <a:pt x="1743" y="296"/>
                  </a:lnTo>
                  <a:lnTo>
                    <a:pt x="1747" y="291"/>
                  </a:lnTo>
                  <a:lnTo>
                    <a:pt x="1752" y="285"/>
                  </a:lnTo>
                  <a:lnTo>
                    <a:pt x="1759" y="279"/>
                  </a:lnTo>
                  <a:lnTo>
                    <a:pt x="1768" y="273"/>
                  </a:lnTo>
                  <a:lnTo>
                    <a:pt x="1784" y="261"/>
                  </a:lnTo>
                  <a:lnTo>
                    <a:pt x="1797" y="254"/>
                  </a:lnTo>
                  <a:lnTo>
                    <a:pt x="1803" y="252"/>
                  </a:lnTo>
                  <a:lnTo>
                    <a:pt x="1809" y="250"/>
                  </a:lnTo>
                  <a:lnTo>
                    <a:pt x="1815" y="250"/>
                  </a:lnTo>
                  <a:lnTo>
                    <a:pt x="1821" y="250"/>
                  </a:lnTo>
                  <a:lnTo>
                    <a:pt x="1827" y="253"/>
                  </a:lnTo>
                  <a:lnTo>
                    <a:pt x="1833" y="255"/>
                  </a:lnTo>
                  <a:lnTo>
                    <a:pt x="1840" y="259"/>
                  </a:lnTo>
                  <a:lnTo>
                    <a:pt x="1845" y="262"/>
                  </a:lnTo>
                  <a:lnTo>
                    <a:pt x="1856" y="272"/>
                  </a:lnTo>
                  <a:lnTo>
                    <a:pt x="1864" y="279"/>
                  </a:lnTo>
                  <a:lnTo>
                    <a:pt x="1870" y="281"/>
                  </a:lnTo>
                  <a:lnTo>
                    <a:pt x="1876" y="284"/>
                  </a:lnTo>
                  <a:lnTo>
                    <a:pt x="1884" y="285"/>
                  </a:lnTo>
                  <a:lnTo>
                    <a:pt x="1894" y="286"/>
                  </a:lnTo>
                  <a:lnTo>
                    <a:pt x="1903" y="285"/>
                  </a:lnTo>
                  <a:lnTo>
                    <a:pt x="1909" y="284"/>
                  </a:lnTo>
                  <a:lnTo>
                    <a:pt x="1914" y="281"/>
                  </a:lnTo>
                  <a:lnTo>
                    <a:pt x="1916" y="278"/>
                  </a:lnTo>
                  <a:lnTo>
                    <a:pt x="1916" y="274"/>
                  </a:lnTo>
                  <a:lnTo>
                    <a:pt x="1916" y="271"/>
                  </a:lnTo>
                  <a:lnTo>
                    <a:pt x="1914" y="267"/>
                  </a:lnTo>
                  <a:lnTo>
                    <a:pt x="1913" y="264"/>
                  </a:lnTo>
                  <a:lnTo>
                    <a:pt x="1912" y="259"/>
                  </a:lnTo>
                  <a:lnTo>
                    <a:pt x="1912" y="255"/>
                  </a:lnTo>
                  <a:lnTo>
                    <a:pt x="1912" y="250"/>
                  </a:lnTo>
                  <a:lnTo>
                    <a:pt x="1913" y="247"/>
                  </a:lnTo>
                  <a:lnTo>
                    <a:pt x="1915" y="243"/>
                  </a:lnTo>
                  <a:lnTo>
                    <a:pt x="1919" y="239"/>
                  </a:lnTo>
                  <a:lnTo>
                    <a:pt x="1922" y="235"/>
                  </a:lnTo>
                  <a:lnTo>
                    <a:pt x="1927" y="231"/>
                  </a:lnTo>
                  <a:lnTo>
                    <a:pt x="1935" y="224"/>
                  </a:lnTo>
                  <a:lnTo>
                    <a:pt x="1942" y="216"/>
                  </a:lnTo>
                  <a:lnTo>
                    <a:pt x="1945" y="212"/>
                  </a:lnTo>
                  <a:lnTo>
                    <a:pt x="1947" y="208"/>
                  </a:lnTo>
                  <a:lnTo>
                    <a:pt x="1948" y="203"/>
                  </a:lnTo>
                  <a:lnTo>
                    <a:pt x="1950" y="197"/>
                  </a:lnTo>
                  <a:lnTo>
                    <a:pt x="1951" y="189"/>
                  </a:lnTo>
                  <a:lnTo>
                    <a:pt x="1952" y="182"/>
                  </a:lnTo>
                  <a:lnTo>
                    <a:pt x="1956" y="176"/>
                  </a:lnTo>
                  <a:lnTo>
                    <a:pt x="1961" y="170"/>
                  </a:lnTo>
                  <a:lnTo>
                    <a:pt x="1966" y="166"/>
                  </a:lnTo>
                  <a:lnTo>
                    <a:pt x="1969" y="165"/>
                  </a:lnTo>
                  <a:lnTo>
                    <a:pt x="1972" y="164"/>
                  </a:lnTo>
                  <a:lnTo>
                    <a:pt x="1975" y="165"/>
                  </a:lnTo>
                  <a:lnTo>
                    <a:pt x="1979" y="167"/>
                  </a:lnTo>
                  <a:lnTo>
                    <a:pt x="1984" y="171"/>
                  </a:lnTo>
                  <a:lnTo>
                    <a:pt x="1989" y="172"/>
                  </a:lnTo>
                  <a:lnTo>
                    <a:pt x="1995" y="172"/>
                  </a:lnTo>
                  <a:lnTo>
                    <a:pt x="2000" y="172"/>
                  </a:lnTo>
                  <a:lnTo>
                    <a:pt x="2004" y="170"/>
                  </a:lnTo>
                  <a:lnTo>
                    <a:pt x="2014" y="165"/>
                  </a:lnTo>
                  <a:lnTo>
                    <a:pt x="2022" y="161"/>
                  </a:lnTo>
                  <a:lnTo>
                    <a:pt x="2026" y="160"/>
                  </a:lnTo>
                  <a:lnTo>
                    <a:pt x="2030" y="160"/>
                  </a:lnTo>
                  <a:lnTo>
                    <a:pt x="2035" y="160"/>
                  </a:lnTo>
                  <a:lnTo>
                    <a:pt x="2040" y="161"/>
                  </a:lnTo>
                  <a:lnTo>
                    <a:pt x="2051" y="165"/>
                  </a:lnTo>
                  <a:lnTo>
                    <a:pt x="2058" y="170"/>
                  </a:lnTo>
                  <a:lnTo>
                    <a:pt x="2060" y="173"/>
                  </a:lnTo>
                  <a:lnTo>
                    <a:pt x="2061" y="177"/>
                  </a:lnTo>
                  <a:lnTo>
                    <a:pt x="2063" y="180"/>
                  </a:lnTo>
                  <a:lnTo>
                    <a:pt x="2061" y="185"/>
                  </a:lnTo>
                  <a:lnTo>
                    <a:pt x="2060" y="189"/>
                  </a:lnTo>
                  <a:lnTo>
                    <a:pt x="2058" y="193"/>
                  </a:lnTo>
                  <a:lnTo>
                    <a:pt x="2054" y="196"/>
                  </a:lnTo>
                  <a:lnTo>
                    <a:pt x="2051" y="199"/>
                  </a:lnTo>
                  <a:lnTo>
                    <a:pt x="2047" y="203"/>
                  </a:lnTo>
                  <a:lnTo>
                    <a:pt x="2045" y="205"/>
                  </a:lnTo>
                  <a:lnTo>
                    <a:pt x="2042" y="210"/>
                  </a:lnTo>
                  <a:lnTo>
                    <a:pt x="2042" y="215"/>
                  </a:lnTo>
                  <a:lnTo>
                    <a:pt x="2043" y="218"/>
                  </a:lnTo>
                  <a:lnTo>
                    <a:pt x="2047" y="222"/>
                  </a:lnTo>
                  <a:lnTo>
                    <a:pt x="2052" y="226"/>
                  </a:lnTo>
                  <a:lnTo>
                    <a:pt x="2058" y="227"/>
                  </a:lnTo>
                  <a:lnTo>
                    <a:pt x="2064" y="228"/>
                  </a:lnTo>
                  <a:lnTo>
                    <a:pt x="2072" y="229"/>
                  </a:lnTo>
                  <a:lnTo>
                    <a:pt x="2079" y="229"/>
                  </a:lnTo>
                  <a:lnTo>
                    <a:pt x="2085" y="228"/>
                  </a:lnTo>
                  <a:lnTo>
                    <a:pt x="2091" y="227"/>
                  </a:lnTo>
                  <a:lnTo>
                    <a:pt x="2095" y="224"/>
                  </a:lnTo>
                  <a:lnTo>
                    <a:pt x="2097" y="221"/>
                  </a:lnTo>
                  <a:lnTo>
                    <a:pt x="2098" y="217"/>
                  </a:lnTo>
                  <a:lnTo>
                    <a:pt x="2097" y="209"/>
                  </a:lnTo>
                  <a:lnTo>
                    <a:pt x="2093" y="198"/>
                  </a:lnTo>
                  <a:lnTo>
                    <a:pt x="2092" y="193"/>
                  </a:lnTo>
                  <a:lnTo>
                    <a:pt x="2091" y="187"/>
                  </a:lnTo>
                  <a:lnTo>
                    <a:pt x="2090" y="182"/>
                  </a:lnTo>
                  <a:lnTo>
                    <a:pt x="2091" y="177"/>
                  </a:lnTo>
                  <a:lnTo>
                    <a:pt x="2092" y="172"/>
                  </a:lnTo>
                  <a:lnTo>
                    <a:pt x="2095" y="167"/>
                  </a:lnTo>
                  <a:lnTo>
                    <a:pt x="2098" y="164"/>
                  </a:lnTo>
                  <a:lnTo>
                    <a:pt x="2103" y="160"/>
                  </a:lnTo>
                  <a:lnTo>
                    <a:pt x="2111" y="157"/>
                  </a:lnTo>
                  <a:lnTo>
                    <a:pt x="2117" y="153"/>
                  </a:lnTo>
                  <a:lnTo>
                    <a:pt x="2121" y="149"/>
                  </a:lnTo>
                  <a:lnTo>
                    <a:pt x="2123" y="145"/>
                  </a:lnTo>
                  <a:lnTo>
                    <a:pt x="2126" y="138"/>
                  </a:lnTo>
                  <a:lnTo>
                    <a:pt x="2129" y="129"/>
                  </a:lnTo>
                  <a:lnTo>
                    <a:pt x="2135" y="113"/>
                  </a:lnTo>
                  <a:lnTo>
                    <a:pt x="2141" y="102"/>
                  </a:lnTo>
                  <a:lnTo>
                    <a:pt x="2145" y="97"/>
                  </a:lnTo>
                  <a:lnTo>
                    <a:pt x="2148" y="95"/>
                  </a:lnTo>
                  <a:lnTo>
                    <a:pt x="2153" y="94"/>
                  </a:lnTo>
                  <a:lnTo>
                    <a:pt x="2158" y="92"/>
                  </a:lnTo>
                  <a:lnTo>
                    <a:pt x="2172" y="91"/>
                  </a:lnTo>
                  <a:lnTo>
                    <a:pt x="2187" y="92"/>
                  </a:lnTo>
                  <a:lnTo>
                    <a:pt x="2193" y="94"/>
                  </a:lnTo>
                  <a:lnTo>
                    <a:pt x="2199" y="97"/>
                  </a:lnTo>
                  <a:lnTo>
                    <a:pt x="2202" y="98"/>
                  </a:lnTo>
                  <a:lnTo>
                    <a:pt x="2204" y="101"/>
                  </a:lnTo>
                  <a:lnTo>
                    <a:pt x="2205" y="103"/>
                  </a:lnTo>
                  <a:lnTo>
                    <a:pt x="2205" y="105"/>
                  </a:lnTo>
                  <a:lnTo>
                    <a:pt x="2205" y="119"/>
                  </a:lnTo>
                  <a:lnTo>
                    <a:pt x="2204" y="133"/>
                  </a:lnTo>
                  <a:lnTo>
                    <a:pt x="2203" y="140"/>
                  </a:lnTo>
                  <a:lnTo>
                    <a:pt x="2203" y="148"/>
                  </a:lnTo>
                  <a:lnTo>
                    <a:pt x="2203" y="154"/>
                  </a:lnTo>
                  <a:lnTo>
                    <a:pt x="2205" y="160"/>
                  </a:lnTo>
                  <a:lnTo>
                    <a:pt x="2209" y="165"/>
                  </a:lnTo>
                  <a:lnTo>
                    <a:pt x="2211" y="168"/>
                  </a:lnTo>
                  <a:lnTo>
                    <a:pt x="2215" y="171"/>
                  </a:lnTo>
                  <a:lnTo>
                    <a:pt x="2218" y="172"/>
                  </a:lnTo>
                  <a:lnTo>
                    <a:pt x="2222" y="172"/>
                  </a:lnTo>
                  <a:lnTo>
                    <a:pt x="2225" y="170"/>
                  </a:lnTo>
                  <a:lnTo>
                    <a:pt x="2229" y="167"/>
                  </a:lnTo>
                  <a:lnTo>
                    <a:pt x="2233" y="164"/>
                  </a:lnTo>
                  <a:lnTo>
                    <a:pt x="2240" y="155"/>
                  </a:lnTo>
                  <a:lnTo>
                    <a:pt x="2247" y="148"/>
                  </a:lnTo>
                  <a:lnTo>
                    <a:pt x="2253" y="145"/>
                  </a:lnTo>
                  <a:lnTo>
                    <a:pt x="2257" y="144"/>
                  </a:lnTo>
                  <a:lnTo>
                    <a:pt x="2261" y="144"/>
                  </a:lnTo>
                  <a:lnTo>
                    <a:pt x="2262" y="145"/>
                  </a:lnTo>
                  <a:lnTo>
                    <a:pt x="2265" y="148"/>
                  </a:lnTo>
                  <a:lnTo>
                    <a:pt x="2266" y="151"/>
                  </a:lnTo>
                  <a:lnTo>
                    <a:pt x="2268" y="160"/>
                  </a:lnTo>
                  <a:lnTo>
                    <a:pt x="2268" y="170"/>
                  </a:lnTo>
                  <a:lnTo>
                    <a:pt x="2269" y="178"/>
                  </a:lnTo>
                  <a:lnTo>
                    <a:pt x="2272" y="183"/>
                  </a:lnTo>
                  <a:lnTo>
                    <a:pt x="2274" y="184"/>
                  </a:lnTo>
                  <a:lnTo>
                    <a:pt x="2276" y="184"/>
                  </a:lnTo>
                  <a:lnTo>
                    <a:pt x="2280" y="183"/>
                  </a:lnTo>
                  <a:lnTo>
                    <a:pt x="2286" y="180"/>
                  </a:lnTo>
                  <a:lnTo>
                    <a:pt x="2292" y="176"/>
                  </a:lnTo>
                  <a:lnTo>
                    <a:pt x="2297" y="171"/>
                  </a:lnTo>
                  <a:lnTo>
                    <a:pt x="2303" y="164"/>
                  </a:lnTo>
                  <a:lnTo>
                    <a:pt x="2307" y="158"/>
                  </a:lnTo>
                  <a:lnTo>
                    <a:pt x="2316" y="142"/>
                  </a:lnTo>
                  <a:lnTo>
                    <a:pt x="2323" y="129"/>
                  </a:lnTo>
                  <a:lnTo>
                    <a:pt x="2329" y="119"/>
                  </a:lnTo>
                  <a:lnTo>
                    <a:pt x="2335" y="109"/>
                  </a:lnTo>
                  <a:lnTo>
                    <a:pt x="2338" y="105"/>
                  </a:lnTo>
                  <a:lnTo>
                    <a:pt x="2342" y="102"/>
                  </a:lnTo>
                  <a:lnTo>
                    <a:pt x="2347" y="98"/>
                  </a:lnTo>
                  <a:lnTo>
                    <a:pt x="2353" y="96"/>
                  </a:lnTo>
                  <a:lnTo>
                    <a:pt x="2357" y="94"/>
                  </a:lnTo>
                  <a:lnTo>
                    <a:pt x="2362" y="90"/>
                  </a:lnTo>
                  <a:lnTo>
                    <a:pt x="2364" y="88"/>
                  </a:lnTo>
                  <a:lnTo>
                    <a:pt x="2368" y="85"/>
                  </a:lnTo>
                  <a:lnTo>
                    <a:pt x="2370" y="78"/>
                  </a:lnTo>
                  <a:lnTo>
                    <a:pt x="2373" y="70"/>
                  </a:lnTo>
                  <a:lnTo>
                    <a:pt x="2374" y="58"/>
                  </a:lnTo>
                  <a:lnTo>
                    <a:pt x="2378" y="46"/>
                  </a:lnTo>
                  <a:lnTo>
                    <a:pt x="2381" y="40"/>
                  </a:lnTo>
                  <a:lnTo>
                    <a:pt x="2385" y="35"/>
                  </a:lnTo>
                  <a:lnTo>
                    <a:pt x="2388" y="32"/>
                  </a:lnTo>
                  <a:lnTo>
                    <a:pt x="2394" y="29"/>
                  </a:lnTo>
                  <a:lnTo>
                    <a:pt x="2407" y="29"/>
                  </a:lnTo>
                  <a:lnTo>
                    <a:pt x="2424" y="29"/>
                  </a:lnTo>
                  <a:lnTo>
                    <a:pt x="2432" y="31"/>
                  </a:lnTo>
                  <a:lnTo>
                    <a:pt x="2439" y="33"/>
                  </a:lnTo>
                  <a:lnTo>
                    <a:pt x="2445" y="35"/>
                  </a:lnTo>
                  <a:lnTo>
                    <a:pt x="2450" y="40"/>
                  </a:lnTo>
                  <a:lnTo>
                    <a:pt x="2457" y="48"/>
                  </a:lnTo>
                  <a:lnTo>
                    <a:pt x="2464" y="54"/>
                  </a:lnTo>
                  <a:lnTo>
                    <a:pt x="2469" y="57"/>
                  </a:lnTo>
                  <a:lnTo>
                    <a:pt x="2475" y="58"/>
                  </a:lnTo>
                  <a:lnTo>
                    <a:pt x="2482" y="58"/>
                  </a:lnTo>
                  <a:lnTo>
                    <a:pt x="2490" y="57"/>
                  </a:lnTo>
                  <a:lnTo>
                    <a:pt x="2500" y="56"/>
                  </a:lnTo>
                  <a:lnTo>
                    <a:pt x="2507" y="53"/>
                  </a:lnTo>
                  <a:lnTo>
                    <a:pt x="2513" y="50"/>
                  </a:lnTo>
                  <a:lnTo>
                    <a:pt x="2518" y="46"/>
                  </a:lnTo>
                  <a:lnTo>
                    <a:pt x="2520" y="41"/>
                  </a:lnTo>
                  <a:lnTo>
                    <a:pt x="2523" y="37"/>
                  </a:lnTo>
                  <a:lnTo>
                    <a:pt x="2524" y="32"/>
                  </a:lnTo>
                  <a:lnTo>
                    <a:pt x="2525" y="26"/>
                  </a:lnTo>
                  <a:lnTo>
                    <a:pt x="2525" y="20"/>
                  </a:lnTo>
                  <a:lnTo>
                    <a:pt x="2526" y="14"/>
                  </a:lnTo>
                  <a:lnTo>
                    <a:pt x="2528" y="8"/>
                  </a:lnTo>
                  <a:lnTo>
                    <a:pt x="2531" y="3"/>
                  </a:lnTo>
                  <a:lnTo>
                    <a:pt x="2533" y="1"/>
                  </a:lnTo>
                  <a:lnTo>
                    <a:pt x="2537" y="0"/>
                  </a:lnTo>
                  <a:lnTo>
                    <a:pt x="2540" y="1"/>
                  </a:lnTo>
                  <a:lnTo>
                    <a:pt x="2545" y="6"/>
                  </a:lnTo>
                  <a:lnTo>
                    <a:pt x="2553" y="18"/>
                  </a:lnTo>
                  <a:lnTo>
                    <a:pt x="2561" y="27"/>
                  </a:lnTo>
                  <a:lnTo>
                    <a:pt x="2565" y="32"/>
                  </a:lnTo>
                  <a:lnTo>
                    <a:pt x="2570" y="34"/>
                  </a:lnTo>
                  <a:lnTo>
                    <a:pt x="2576" y="37"/>
                  </a:lnTo>
                  <a:lnTo>
                    <a:pt x="2583" y="37"/>
                  </a:lnTo>
                  <a:lnTo>
                    <a:pt x="2597" y="35"/>
                  </a:lnTo>
                  <a:lnTo>
                    <a:pt x="2611" y="34"/>
                  </a:lnTo>
                  <a:lnTo>
                    <a:pt x="2616" y="34"/>
                  </a:lnTo>
                  <a:lnTo>
                    <a:pt x="2622" y="34"/>
                  </a:lnTo>
                  <a:lnTo>
                    <a:pt x="2630" y="37"/>
                  </a:lnTo>
                  <a:lnTo>
                    <a:pt x="2637" y="40"/>
                  </a:lnTo>
                  <a:lnTo>
                    <a:pt x="2650" y="48"/>
                  </a:lnTo>
                  <a:lnTo>
                    <a:pt x="2660" y="56"/>
                  </a:lnTo>
                  <a:lnTo>
                    <a:pt x="2664" y="60"/>
                  </a:lnTo>
                  <a:lnTo>
                    <a:pt x="2666" y="64"/>
                  </a:lnTo>
                  <a:lnTo>
                    <a:pt x="2668" y="67"/>
                  </a:lnTo>
                  <a:lnTo>
                    <a:pt x="2668" y="71"/>
                  </a:lnTo>
                  <a:lnTo>
                    <a:pt x="2665" y="81"/>
                  </a:lnTo>
                  <a:lnTo>
                    <a:pt x="2663" y="90"/>
                  </a:lnTo>
                  <a:lnTo>
                    <a:pt x="2662" y="100"/>
                  </a:lnTo>
                  <a:lnTo>
                    <a:pt x="2660" y="110"/>
                  </a:lnTo>
                  <a:lnTo>
                    <a:pt x="2658" y="122"/>
                  </a:lnTo>
                  <a:lnTo>
                    <a:pt x="2655" y="133"/>
                  </a:lnTo>
                  <a:lnTo>
                    <a:pt x="2650" y="145"/>
                  </a:lnTo>
                  <a:lnTo>
                    <a:pt x="2643" y="155"/>
                  </a:lnTo>
                  <a:lnTo>
                    <a:pt x="2639" y="161"/>
                  </a:lnTo>
                  <a:lnTo>
                    <a:pt x="2637" y="166"/>
                  </a:lnTo>
                  <a:lnTo>
                    <a:pt x="2634" y="171"/>
                  </a:lnTo>
                  <a:lnTo>
                    <a:pt x="2633" y="176"/>
                  </a:lnTo>
                  <a:lnTo>
                    <a:pt x="2633" y="179"/>
                  </a:lnTo>
                  <a:lnTo>
                    <a:pt x="2634" y="183"/>
                  </a:lnTo>
                  <a:lnTo>
                    <a:pt x="2637" y="185"/>
                  </a:lnTo>
                  <a:lnTo>
                    <a:pt x="2639" y="187"/>
                  </a:lnTo>
                  <a:lnTo>
                    <a:pt x="2643" y="190"/>
                  </a:lnTo>
                  <a:lnTo>
                    <a:pt x="2644" y="192"/>
                  </a:lnTo>
                  <a:lnTo>
                    <a:pt x="2645" y="195"/>
                  </a:lnTo>
                  <a:lnTo>
                    <a:pt x="2645" y="197"/>
                  </a:lnTo>
                  <a:lnTo>
                    <a:pt x="2645" y="204"/>
                  </a:lnTo>
                  <a:lnTo>
                    <a:pt x="2645" y="212"/>
                  </a:lnTo>
                  <a:lnTo>
                    <a:pt x="2647" y="222"/>
                  </a:lnTo>
                  <a:lnTo>
                    <a:pt x="2651" y="230"/>
                  </a:lnTo>
                  <a:lnTo>
                    <a:pt x="2653" y="233"/>
                  </a:lnTo>
                  <a:lnTo>
                    <a:pt x="2657" y="233"/>
                  </a:lnTo>
                  <a:lnTo>
                    <a:pt x="2662" y="231"/>
                  </a:lnTo>
                  <a:lnTo>
                    <a:pt x="2668" y="228"/>
                  </a:lnTo>
                  <a:lnTo>
                    <a:pt x="2677" y="217"/>
                  </a:lnTo>
                  <a:lnTo>
                    <a:pt x="2685" y="210"/>
                  </a:lnTo>
                  <a:lnTo>
                    <a:pt x="2690" y="209"/>
                  </a:lnTo>
                  <a:lnTo>
                    <a:pt x="2694" y="208"/>
                  </a:lnTo>
                  <a:lnTo>
                    <a:pt x="2700" y="207"/>
                  </a:lnTo>
                  <a:lnTo>
                    <a:pt x="2707" y="208"/>
                  </a:lnTo>
                  <a:lnTo>
                    <a:pt x="2720" y="211"/>
                  </a:lnTo>
                  <a:lnTo>
                    <a:pt x="2732" y="212"/>
                  </a:lnTo>
                  <a:lnTo>
                    <a:pt x="2740" y="214"/>
                  </a:lnTo>
                  <a:lnTo>
                    <a:pt x="2745" y="217"/>
                  </a:lnTo>
                  <a:lnTo>
                    <a:pt x="2746" y="218"/>
                  </a:lnTo>
                  <a:lnTo>
                    <a:pt x="2746" y="221"/>
                  </a:lnTo>
                  <a:lnTo>
                    <a:pt x="2745" y="223"/>
                  </a:lnTo>
                  <a:lnTo>
                    <a:pt x="2742" y="226"/>
                  </a:lnTo>
                  <a:lnTo>
                    <a:pt x="2735" y="231"/>
                  </a:lnTo>
                  <a:lnTo>
                    <a:pt x="2729" y="237"/>
                  </a:lnTo>
                  <a:lnTo>
                    <a:pt x="2731" y="247"/>
                  </a:lnTo>
                  <a:lnTo>
                    <a:pt x="2732" y="258"/>
                  </a:lnTo>
                  <a:lnTo>
                    <a:pt x="2729" y="261"/>
                  </a:lnTo>
                  <a:lnTo>
                    <a:pt x="2726" y="265"/>
                  </a:lnTo>
                  <a:lnTo>
                    <a:pt x="2722" y="267"/>
                  </a:lnTo>
                  <a:lnTo>
                    <a:pt x="2718" y="270"/>
                  </a:lnTo>
                  <a:lnTo>
                    <a:pt x="2713" y="272"/>
                  </a:lnTo>
                  <a:lnTo>
                    <a:pt x="2707" y="273"/>
                  </a:lnTo>
                  <a:lnTo>
                    <a:pt x="2701" y="273"/>
                  </a:lnTo>
                  <a:lnTo>
                    <a:pt x="2696" y="273"/>
                  </a:lnTo>
                  <a:lnTo>
                    <a:pt x="2688" y="273"/>
                  </a:lnTo>
                  <a:lnTo>
                    <a:pt x="2683" y="274"/>
                  </a:lnTo>
                  <a:lnTo>
                    <a:pt x="2678" y="275"/>
                  </a:lnTo>
                  <a:lnTo>
                    <a:pt x="2676" y="279"/>
                  </a:lnTo>
                  <a:lnTo>
                    <a:pt x="2675" y="283"/>
                  </a:lnTo>
                  <a:lnTo>
                    <a:pt x="2675" y="286"/>
                  </a:lnTo>
                  <a:lnTo>
                    <a:pt x="2675" y="292"/>
                  </a:lnTo>
                  <a:lnTo>
                    <a:pt x="2675" y="298"/>
                  </a:lnTo>
                  <a:lnTo>
                    <a:pt x="2677" y="312"/>
                  </a:lnTo>
                  <a:lnTo>
                    <a:pt x="2681" y="325"/>
                  </a:lnTo>
                  <a:lnTo>
                    <a:pt x="2685" y="337"/>
                  </a:lnTo>
                  <a:lnTo>
                    <a:pt x="2689" y="350"/>
                  </a:lnTo>
                  <a:lnTo>
                    <a:pt x="2690" y="357"/>
                  </a:lnTo>
                  <a:lnTo>
                    <a:pt x="2690" y="363"/>
                  </a:lnTo>
                  <a:lnTo>
                    <a:pt x="2690" y="371"/>
                  </a:lnTo>
                  <a:lnTo>
                    <a:pt x="2689" y="378"/>
                  </a:lnTo>
                  <a:lnTo>
                    <a:pt x="2688" y="385"/>
                  </a:lnTo>
                  <a:lnTo>
                    <a:pt x="2684" y="392"/>
                  </a:lnTo>
                  <a:lnTo>
                    <a:pt x="2682" y="398"/>
                  </a:lnTo>
                  <a:lnTo>
                    <a:pt x="2677" y="403"/>
                  </a:lnTo>
                  <a:lnTo>
                    <a:pt x="2668" y="413"/>
                  </a:lnTo>
                  <a:lnTo>
                    <a:pt x="2657" y="424"/>
                  </a:lnTo>
                  <a:lnTo>
                    <a:pt x="2646" y="436"/>
                  </a:lnTo>
                  <a:lnTo>
                    <a:pt x="2634" y="448"/>
                  </a:lnTo>
                  <a:lnTo>
                    <a:pt x="2622" y="458"/>
                  </a:lnTo>
                  <a:lnTo>
                    <a:pt x="2614" y="468"/>
                  </a:lnTo>
                  <a:lnTo>
                    <a:pt x="2611" y="473"/>
                  </a:lnTo>
                  <a:lnTo>
                    <a:pt x="2609" y="478"/>
                  </a:lnTo>
                  <a:lnTo>
                    <a:pt x="2607" y="482"/>
                  </a:lnTo>
                  <a:lnTo>
                    <a:pt x="2607" y="489"/>
                  </a:lnTo>
                  <a:lnTo>
                    <a:pt x="2606" y="501"/>
                  </a:lnTo>
                  <a:lnTo>
                    <a:pt x="2605" y="508"/>
                  </a:lnTo>
                  <a:lnTo>
                    <a:pt x="2603" y="512"/>
                  </a:lnTo>
                  <a:lnTo>
                    <a:pt x="2601" y="514"/>
                  </a:lnTo>
                  <a:lnTo>
                    <a:pt x="2599" y="517"/>
                  </a:lnTo>
                  <a:lnTo>
                    <a:pt x="2593" y="520"/>
                  </a:lnTo>
                  <a:lnTo>
                    <a:pt x="2582" y="525"/>
                  </a:lnTo>
                  <a:lnTo>
                    <a:pt x="2570" y="531"/>
                  </a:lnTo>
                  <a:lnTo>
                    <a:pt x="2565" y="535"/>
                  </a:lnTo>
                  <a:lnTo>
                    <a:pt x="2561" y="538"/>
                  </a:lnTo>
                  <a:lnTo>
                    <a:pt x="2557" y="543"/>
                  </a:lnTo>
                  <a:lnTo>
                    <a:pt x="2553" y="549"/>
                  </a:lnTo>
                  <a:lnTo>
                    <a:pt x="2551" y="555"/>
                  </a:lnTo>
                  <a:lnTo>
                    <a:pt x="2550" y="562"/>
                  </a:lnTo>
                  <a:lnTo>
                    <a:pt x="2549" y="569"/>
                  </a:lnTo>
                  <a:lnTo>
                    <a:pt x="2549" y="576"/>
                  </a:lnTo>
                  <a:lnTo>
                    <a:pt x="2550" y="592"/>
                  </a:lnTo>
                  <a:lnTo>
                    <a:pt x="2552" y="606"/>
                  </a:lnTo>
                  <a:lnTo>
                    <a:pt x="2555" y="619"/>
                  </a:lnTo>
                  <a:lnTo>
                    <a:pt x="2558" y="628"/>
                  </a:lnTo>
                  <a:lnTo>
                    <a:pt x="2561" y="632"/>
                  </a:lnTo>
                  <a:lnTo>
                    <a:pt x="2564" y="634"/>
                  </a:lnTo>
                  <a:lnTo>
                    <a:pt x="2569" y="637"/>
                  </a:lnTo>
                  <a:lnTo>
                    <a:pt x="2576" y="637"/>
                  </a:lnTo>
                  <a:lnTo>
                    <a:pt x="2582" y="637"/>
                  </a:lnTo>
                  <a:lnTo>
                    <a:pt x="2589" y="637"/>
                  </a:lnTo>
                  <a:lnTo>
                    <a:pt x="2594" y="636"/>
                  </a:lnTo>
                  <a:lnTo>
                    <a:pt x="2599" y="634"/>
                  </a:lnTo>
                  <a:lnTo>
                    <a:pt x="2602" y="632"/>
                  </a:lnTo>
                  <a:lnTo>
                    <a:pt x="2605" y="630"/>
                  </a:lnTo>
                  <a:lnTo>
                    <a:pt x="2607" y="625"/>
                  </a:lnTo>
                  <a:lnTo>
                    <a:pt x="2608" y="619"/>
                  </a:lnTo>
                  <a:lnTo>
                    <a:pt x="2609" y="608"/>
                  </a:lnTo>
                  <a:lnTo>
                    <a:pt x="2612" y="598"/>
                  </a:lnTo>
                  <a:lnTo>
                    <a:pt x="2614" y="593"/>
                  </a:lnTo>
                  <a:lnTo>
                    <a:pt x="2615" y="588"/>
                  </a:lnTo>
                  <a:lnTo>
                    <a:pt x="2619" y="583"/>
                  </a:lnTo>
                  <a:lnTo>
                    <a:pt x="2622" y="580"/>
                  </a:lnTo>
                  <a:lnTo>
                    <a:pt x="2639" y="564"/>
                  </a:lnTo>
                  <a:lnTo>
                    <a:pt x="2655" y="550"/>
                  </a:lnTo>
                  <a:lnTo>
                    <a:pt x="2660" y="544"/>
                  </a:lnTo>
                  <a:lnTo>
                    <a:pt x="2668" y="542"/>
                  </a:lnTo>
                  <a:lnTo>
                    <a:pt x="2670" y="542"/>
                  </a:lnTo>
                  <a:lnTo>
                    <a:pt x="2674" y="542"/>
                  </a:lnTo>
                  <a:lnTo>
                    <a:pt x="2676" y="543"/>
                  </a:lnTo>
                  <a:lnTo>
                    <a:pt x="2679" y="545"/>
                  </a:lnTo>
                  <a:lnTo>
                    <a:pt x="2685" y="550"/>
                  </a:lnTo>
                  <a:lnTo>
                    <a:pt x="2690" y="554"/>
                  </a:lnTo>
                  <a:lnTo>
                    <a:pt x="2693" y="554"/>
                  </a:lnTo>
                  <a:lnTo>
                    <a:pt x="2696" y="554"/>
                  </a:lnTo>
                  <a:lnTo>
                    <a:pt x="2698" y="552"/>
                  </a:lnTo>
                  <a:lnTo>
                    <a:pt x="2702" y="550"/>
                  </a:lnTo>
                  <a:lnTo>
                    <a:pt x="2706" y="548"/>
                  </a:lnTo>
                  <a:lnTo>
                    <a:pt x="2709" y="545"/>
                  </a:lnTo>
                  <a:lnTo>
                    <a:pt x="2713" y="544"/>
                  </a:lnTo>
                  <a:lnTo>
                    <a:pt x="2716" y="544"/>
                  </a:lnTo>
                  <a:lnTo>
                    <a:pt x="2720" y="544"/>
                  </a:lnTo>
                  <a:lnTo>
                    <a:pt x="2723" y="546"/>
                  </a:lnTo>
                  <a:lnTo>
                    <a:pt x="2727" y="549"/>
                  </a:lnTo>
                  <a:lnTo>
                    <a:pt x="2729" y="554"/>
                  </a:lnTo>
                  <a:lnTo>
                    <a:pt x="2729" y="562"/>
                  </a:lnTo>
                  <a:lnTo>
                    <a:pt x="2726" y="575"/>
                  </a:lnTo>
                  <a:lnTo>
                    <a:pt x="2723" y="582"/>
                  </a:lnTo>
                  <a:lnTo>
                    <a:pt x="2723" y="588"/>
                  </a:lnTo>
                  <a:lnTo>
                    <a:pt x="2723" y="592"/>
                  </a:lnTo>
                  <a:lnTo>
                    <a:pt x="2725" y="593"/>
                  </a:lnTo>
                  <a:lnTo>
                    <a:pt x="2726" y="595"/>
                  </a:lnTo>
                  <a:lnTo>
                    <a:pt x="2727" y="595"/>
                  </a:lnTo>
                  <a:lnTo>
                    <a:pt x="2735" y="599"/>
                  </a:lnTo>
                  <a:lnTo>
                    <a:pt x="2741" y="602"/>
                  </a:lnTo>
                  <a:lnTo>
                    <a:pt x="2744" y="605"/>
                  </a:lnTo>
                  <a:lnTo>
                    <a:pt x="2745" y="608"/>
                  </a:lnTo>
                  <a:lnTo>
                    <a:pt x="2745" y="612"/>
                  </a:lnTo>
                  <a:lnTo>
                    <a:pt x="2745" y="617"/>
                  </a:lnTo>
                  <a:lnTo>
                    <a:pt x="2741" y="625"/>
                  </a:lnTo>
                  <a:lnTo>
                    <a:pt x="2738" y="633"/>
                  </a:lnTo>
                  <a:lnTo>
                    <a:pt x="2735" y="638"/>
                  </a:lnTo>
                  <a:lnTo>
                    <a:pt x="2734" y="642"/>
                  </a:lnTo>
                  <a:lnTo>
                    <a:pt x="2733" y="646"/>
                  </a:lnTo>
                  <a:lnTo>
                    <a:pt x="2734" y="651"/>
                  </a:lnTo>
                  <a:lnTo>
                    <a:pt x="2742" y="671"/>
                  </a:lnTo>
                  <a:lnTo>
                    <a:pt x="2750" y="686"/>
                  </a:lnTo>
                  <a:lnTo>
                    <a:pt x="2745" y="702"/>
                  </a:lnTo>
                  <a:lnTo>
                    <a:pt x="2739" y="718"/>
                  </a:lnTo>
                  <a:lnTo>
                    <a:pt x="2738" y="726"/>
                  </a:lnTo>
                  <a:lnTo>
                    <a:pt x="2738" y="732"/>
                  </a:lnTo>
                  <a:lnTo>
                    <a:pt x="2739" y="734"/>
                  </a:lnTo>
                  <a:lnTo>
                    <a:pt x="2741" y="735"/>
                  </a:lnTo>
                  <a:lnTo>
                    <a:pt x="2745" y="738"/>
                  </a:lnTo>
                  <a:lnTo>
                    <a:pt x="2750" y="738"/>
                  </a:lnTo>
                  <a:lnTo>
                    <a:pt x="2760" y="739"/>
                  </a:lnTo>
                  <a:lnTo>
                    <a:pt x="2767" y="741"/>
                  </a:lnTo>
                  <a:lnTo>
                    <a:pt x="2772" y="744"/>
                  </a:lnTo>
                  <a:lnTo>
                    <a:pt x="2777" y="746"/>
                  </a:lnTo>
                  <a:lnTo>
                    <a:pt x="2779" y="749"/>
                  </a:lnTo>
                  <a:lnTo>
                    <a:pt x="2783" y="749"/>
                  </a:lnTo>
                  <a:lnTo>
                    <a:pt x="2785" y="749"/>
                  </a:lnTo>
                  <a:lnTo>
                    <a:pt x="2789" y="747"/>
                  </a:lnTo>
                  <a:lnTo>
                    <a:pt x="2792" y="745"/>
                  </a:lnTo>
                  <a:lnTo>
                    <a:pt x="2796" y="741"/>
                  </a:lnTo>
                  <a:lnTo>
                    <a:pt x="2800" y="738"/>
                  </a:lnTo>
                  <a:lnTo>
                    <a:pt x="2803" y="732"/>
                  </a:lnTo>
                  <a:lnTo>
                    <a:pt x="2807" y="726"/>
                  </a:lnTo>
                  <a:lnTo>
                    <a:pt x="2811" y="719"/>
                  </a:lnTo>
                  <a:lnTo>
                    <a:pt x="2817" y="713"/>
                  </a:lnTo>
                  <a:lnTo>
                    <a:pt x="2824" y="707"/>
                  </a:lnTo>
                  <a:lnTo>
                    <a:pt x="2833" y="702"/>
                  </a:lnTo>
                  <a:lnTo>
                    <a:pt x="2841" y="697"/>
                  </a:lnTo>
                  <a:lnTo>
                    <a:pt x="2851" y="695"/>
                  </a:lnTo>
                  <a:lnTo>
                    <a:pt x="2859" y="694"/>
                  </a:lnTo>
                  <a:lnTo>
                    <a:pt x="2880" y="694"/>
                  </a:lnTo>
                  <a:lnTo>
                    <a:pt x="2903" y="694"/>
                  </a:lnTo>
                  <a:lnTo>
                    <a:pt x="2924" y="695"/>
                  </a:lnTo>
                  <a:lnTo>
                    <a:pt x="2941" y="696"/>
                  </a:lnTo>
                  <a:lnTo>
                    <a:pt x="2953" y="697"/>
                  </a:lnTo>
                  <a:lnTo>
                    <a:pt x="2959" y="700"/>
                  </a:lnTo>
                  <a:lnTo>
                    <a:pt x="2961" y="701"/>
                  </a:lnTo>
                  <a:lnTo>
                    <a:pt x="2961" y="703"/>
                  </a:lnTo>
                  <a:lnTo>
                    <a:pt x="2961" y="705"/>
                  </a:lnTo>
                  <a:lnTo>
                    <a:pt x="2961" y="707"/>
                  </a:lnTo>
                  <a:lnTo>
                    <a:pt x="2955" y="712"/>
                  </a:lnTo>
                  <a:lnTo>
                    <a:pt x="2947" y="715"/>
                  </a:lnTo>
                  <a:lnTo>
                    <a:pt x="2942" y="719"/>
                  </a:lnTo>
                  <a:lnTo>
                    <a:pt x="2937" y="724"/>
                  </a:lnTo>
                  <a:lnTo>
                    <a:pt x="2934" y="729"/>
                  </a:lnTo>
                  <a:lnTo>
                    <a:pt x="2931" y="737"/>
                  </a:lnTo>
                  <a:lnTo>
                    <a:pt x="2929" y="752"/>
                  </a:lnTo>
                  <a:lnTo>
                    <a:pt x="2927" y="765"/>
                  </a:lnTo>
                  <a:lnTo>
                    <a:pt x="2927" y="770"/>
                  </a:lnTo>
                  <a:lnTo>
                    <a:pt x="2928" y="773"/>
                  </a:lnTo>
                  <a:lnTo>
                    <a:pt x="2929" y="777"/>
                  </a:lnTo>
                  <a:lnTo>
                    <a:pt x="2933" y="781"/>
                  </a:lnTo>
                  <a:lnTo>
                    <a:pt x="2941" y="784"/>
                  </a:lnTo>
                  <a:lnTo>
                    <a:pt x="2951" y="788"/>
                  </a:lnTo>
                  <a:lnTo>
                    <a:pt x="2955" y="791"/>
                  </a:lnTo>
                  <a:lnTo>
                    <a:pt x="2959" y="795"/>
                  </a:lnTo>
                  <a:lnTo>
                    <a:pt x="2961" y="800"/>
                  </a:lnTo>
                  <a:lnTo>
                    <a:pt x="2964" y="807"/>
                  </a:lnTo>
                  <a:lnTo>
                    <a:pt x="2965" y="820"/>
                  </a:lnTo>
                  <a:lnTo>
                    <a:pt x="2967" y="832"/>
                  </a:lnTo>
                  <a:lnTo>
                    <a:pt x="2971" y="841"/>
                  </a:lnTo>
                  <a:lnTo>
                    <a:pt x="2974" y="852"/>
                  </a:lnTo>
                  <a:lnTo>
                    <a:pt x="2978" y="863"/>
                  </a:lnTo>
                  <a:lnTo>
                    <a:pt x="2980" y="871"/>
                  </a:lnTo>
                  <a:lnTo>
                    <a:pt x="2979" y="875"/>
                  </a:lnTo>
                  <a:lnTo>
                    <a:pt x="2979" y="879"/>
                  </a:lnTo>
                  <a:lnTo>
                    <a:pt x="2977" y="883"/>
                  </a:lnTo>
                  <a:lnTo>
                    <a:pt x="2974" y="889"/>
                  </a:lnTo>
                  <a:lnTo>
                    <a:pt x="2970" y="894"/>
                  </a:lnTo>
                  <a:lnTo>
                    <a:pt x="2965" y="898"/>
                  </a:lnTo>
                  <a:lnTo>
                    <a:pt x="2959" y="903"/>
                  </a:lnTo>
                  <a:lnTo>
                    <a:pt x="2952" y="908"/>
                  </a:lnTo>
                  <a:lnTo>
                    <a:pt x="2937" y="916"/>
                  </a:lnTo>
                  <a:lnTo>
                    <a:pt x="2923" y="924"/>
                  </a:lnTo>
                  <a:lnTo>
                    <a:pt x="2917" y="929"/>
                  </a:lnTo>
                  <a:lnTo>
                    <a:pt x="2914" y="933"/>
                  </a:lnTo>
                  <a:lnTo>
                    <a:pt x="2910" y="937"/>
                  </a:lnTo>
                  <a:lnTo>
                    <a:pt x="2908" y="941"/>
                  </a:lnTo>
                  <a:lnTo>
                    <a:pt x="2907" y="946"/>
                  </a:lnTo>
                  <a:lnTo>
                    <a:pt x="2907" y="951"/>
                  </a:lnTo>
                  <a:lnTo>
                    <a:pt x="2907" y="955"/>
                  </a:lnTo>
                  <a:lnTo>
                    <a:pt x="2908" y="961"/>
                  </a:lnTo>
                  <a:lnTo>
                    <a:pt x="2914" y="974"/>
                  </a:lnTo>
                  <a:lnTo>
                    <a:pt x="2921" y="989"/>
                  </a:lnTo>
                  <a:lnTo>
                    <a:pt x="2929" y="1003"/>
                  </a:lnTo>
                  <a:lnTo>
                    <a:pt x="2935" y="1012"/>
                  </a:lnTo>
                  <a:lnTo>
                    <a:pt x="2937" y="1017"/>
                  </a:lnTo>
                  <a:lnTo>
                    <a:pt x="2939" y="1021"/>
                  </a:lnTo>
                  <a:lnTo>
                    <a:pt x="2939" y="1025"/>
                  </a:lnTo>
                  <a:lnTo>
                    <a:pt x="2939" y="1029"/>
                  </a:lnTo>
                  <a:lnTo>
                    <a:pt x="2937" y="1034"/>
                  </a:lnTo>
                  <a:lnTo>
                    <a:pt x="2936" y="1037"/>
                  </a:lnTo>
                  <a:lnTo>
                    <a:pt x="2933" y="1041"/>
                  </a:lnTo>
                  <a:lnTo>
                    <a:pt x="2929" y="1043"/>
                  </a:lnTo>
                  <a:lnTo>
                    <a:pt x="2920" y="1048"/>
                  </a:lnTo>
                  <a:lnTo>
                    <a:pt x="2912" y="1053"/>
                  </a:lnTo>
                  <a:lnTo>
                    <a:pt x="2909" y="1055"/>
                  </a:lnTo>
                  <a:lnTo>
                    <a:pt x="2905" y="1059"/>
                  </a:lnTo>
                  <a:lnTo>
                    <a:pt x="2903" y="1063"/>
                  </a:lnTo>
                  <a:lnTo>
                    <a:pt x="2901" y="1071"/>
                  </a:lnTo>
                  <a:lnTo>
                    <a:pt x="2898" y="1083"/>
                  </a:lnTo>
                  <a:lnTo>
                    <a:pt x="2897" y="1090"/>
                  </a:lnTo>
                  <a:lnTo>
                    <a:pt x="2897" y="1092"/>
                  </a:lnTo>
                  <a:lnTo>
                    <a:pt x="2895" y="1094"/>
                  </a:lnTo>
                  <a:lnTo>
                    <a:pt x="2891" y="1097"/>
                  </a:lnTo>
                  <a:lnTo>
                    <a:pt x="2886" y="1098"/>
                  </a:lnTo>
                  <a:lnTo>
                    <a:pt x="2874" y="1100"/>
                  </a:lnTo>
                  <a:lnTo>
                    <a:pt x="2864" y="1100"/>
                  </a:lnTo>
                  <a:lnTo>
                    <a:pt x="2852" y="1100"/>
                  </a:lnTo>
                  <a:lnTo>
                    <a:pt x="2840" y="1100"/>
                  </a:lnTo>
                  <a:lnTo>
                    <a:pt x="2834" y="1102"/>
                  </a:lnTo>
                  <a:lnTo>
                    <a:pt x="2829" y="1104"/>
                  </a:lnTo>
                  <a:lnTo>
                    <a:pt x="2826" y="1106"/>
                  </a:lnTo>
                  <a:lnTo>
                    <a:pt x="2823" y="1109"/>
                  </a:lnTo>
                  <a:lnTo>
                    <a:pt x="2821" y="1113"/>
                  </a:lnTo>
                  <a:lnTo>
                    <a:pt x="2820" y="1117"/>
                  </a:lnTo>
                  <a:lnTo>
                    <a:pt x="2820" y="1122"/>
                  </a:lnTo>
                  <a:lnTo>
                    <a:pt x="2821" y="1126"/>
                  </a:lnTo>
                  <a:lnTo>
                    <a:pt x="2822" y="1138"/>
                  </a:lnTo>
                  <a:lnTo>
                    <a:pt x="2824" y="1151"/>
                  </a:lnTo>
                  <a:lnTo>
                    <a:pt x="2824" y="1159"/>
                  </a:lnTo>
                  <a:lnTo>
                    <a:pt x="2823" y="1165"/>
                  </a:lnTo>
                  <a:lnTo>
                    <a:pt x="2821" y="1169"/>
                  </a:lnTo>
                  <a:lnTo>
                    <a:pt x="2817" y="1174"/>
                  </a:lnTo>
                  <a:lnTo>
                    <a:pt x="2805" y="1179"/>
                  </a:lnTo>
                  <a:lnTo>
                    <a:pt x="2789" y="1185"/>
                  </a:lnTo>
                  <a:lnTo>
                    <a:pt x="2782" y="1188"/>
                  </a:lnTo>
                  <a:lnTo>
                    <a:pt x="2775" y="1192"/>
                  </a:lnTo>
                  <a:lnTo>
                    <a:pt x="2770" y="1197"/>
                  </a:lnTo>
                  <a:lnTo>
                    <a:pt x="2766" y="1201"/>
                  </a:lnTo>
                  <a:lnTo>
                    <a:pt x="2763" y="1213"/>
                  </a:lnTo>
                  <a:lnTo>
                    <a:pt x="2759" y="1224"/>
                  </a:lnTo>
                  <a:lnTo>
                    <a:pt x="2758" y="1230"/>
                  </a:lnTo>
                  <a:lnTo>
                    <a:pt x="2756" y="1235"/>
                  </a:lnTo>
                  <a:lnTo>
                    <a:pt x="2752" y="1239"/>
                  </a:lnTo>
                  <a:lnTo>
                    <a:pt x="2748" y="1244"/>
                  </a:lnTo>
                  <a:lnTo>
                    <a:pt x="2739" y="1252"/>
                  </a:lnTo>
                  <a:lnTo>
                    <a:pt x="2731" y="1258"/>
                  </a:lnTo>
                  <a:lnTo>
                    <a:pt x="2728" y="1261"/>
                  </a:lnTo>
                  <a:lnTo>
                    <a:pt x="2725" y="1266"/>
                  </a:lnTo>
                  <a:lnTo>
                    <a:pt x="2722" y="1270"/>
                  </a:lnTo>
                  <a:lnTo>
                    <a:pt x="2721" y="1276"/>
                  </a:lnTo>
                  <a:lnTo>
                    <a:pt x="2720" y="1293"/>
                  </a:lnTo>
                  <a:lnTo>
                    <a:pt x="2720" y="1315"/>
                  </a:lnTo>
                  <a:lnTo>
                    <a:pt x="2720" y="1338"/>
                  </a:lnTo>
                  <a:lnTo>
                    <a:pt x="2720" y="1356"/>
                  </a:lnTo>
                  <a:lnTo>
                    <a:pt x="2720" y="1370"/>
                  </a:lnTo>
                  <a:lnTo>
                    <a:pt x="2720" y="1382"/>
                  </a:lnTo>
                  <a:lnTo>
                    <a:pt x="2720" y="1393"/>
                  </a:lnTo>
                  <a:lnTo>
                    <a:pt x="2720" y="1403"/>
                  </a:lnTo>
                  <a:lnTo>
                    <a:pt x="2721" y="1413"/>
                  </a:lnTo>
                  <a:lnTo>
                    <a:pt x="2723" y="1419"/>
                  </a:lnTo>
                  <a:lnTo>
                    <a:pt x="2728" y="1422"/>
                  </a:lnTo>
                  <a:lnTo>
                    <a:pt x="2734" y="1427"/>
                  </a:lnTo>
                  <a:lnTo>
                    <a:pt x="2737" y="1430"/>
                  </a:lnTo>
                  <a:lnTo>
                    <a:pt x="2739" y="1433"/>
                  </a:lnTo>
                  <a:lnTo>
                    <a:pt x="2741" y="1437"/>
                  </a:lnTo>
                  <a:lnTo>
                    <a:pt x="2742" y="1441"/>
                  </a:lnTo>
                  <a:lnTo>
                    <a:pt x="2744" y="1446"/>
                  </a:lnTo>
                  <a:lnTo>
                    <a:pt x="2744" y="1451"/>
                  </a:lnTo>
                  <a:lnTo>
                    <a:pt x="2741" y="1456"/>
                  </a:lnTo>
                  <a:lnTo>
                    <a:pt x="2739" y="1460"/>
                  </a:lnTo>
                  <a:lnTo>
                    <a:pt x="2731" y="1474"/>
                  </a:lnTo>
                  <a:lnTo>
                    <a:pt x="2719" y="1491"/>
                  </a:lnTo>
                  <a:lnTo>
                    <a:pt x="2704" y="1512"/>
                  </a:lnTo>
                  <a:lnTo>
                    <a:pt x="2689" y="1531"/>
                  </a:lnTo>
                  <a:lnTo>
                    <a:pt x="2676" y="1546"/>
                  </a:lnTo>
                  <a:lnTo>
                    <a:pt x="2666" y="1557"/>
                  </a:lnTo>
                  <a:lnTo>
                    <a:pt x="2658" y="1565"/>
                  </a:lnTo>
                  <a:lnTo>
                    <a:pt x="2650" y="1570"/>
                  </a:lnTo>
                  <a:lnTo>
                    <a:pt x="2640" y="1572"/>
                  </a:lnTo>
                  <a:lnTo>
                    <a:pt x="2630" y="1573"/>
                  </a:lnTo>
                  <a:lnTo>
                    <a:pt x="2619" y="1575"/>
                  </a:lnTo>
                  <a:lnTo>
                    <a:pt x="2611" y="1575"/>
                  </a:lnTo>
                  <a:lnTo>
                    <a:pt x="2603" y="1576"/>
                  </a:lnTo>
                  <a:lnTo>
                    <a:pt x="2600" y="1578"/>
                  </a:lnTo>
                  <a:lnTo>
                    <a:pt x="2600" y="1579"/>
                  </a:lnTo>
                  <a:lnTo>
                    <a:pt x="2600" y="1582"/>
                  </a:lnTo>
                  <a:lnTo>
                    <a:pt x="2601" y="1585"/>
                  </a:lnTo>
                  <a:lnTo>
                    <a:pt x="2603" y="1589"/>
                  </a:lnTo>
                  <a:lnTo>
                    <a:pt x="2608" y="1596"/>
                  </a:lnTo>
                  <a:lnTo>
                    <a:pt x="2612" y="1603"/>
                  </a:lnTo>
                  <a:lnTo>
                    <a:pt x="2612" y="1605"/>
                  </a:lnTo>
                  <a:lnTo>
                    <a:pt x="2611" y="1608"/>
                  </a:lnTo>
                  <a:lnTo>
                    <a:pt x="2609" y="1610"/>
                  </a:lnTo>
                  <a:lnTo>
                    <a:pt x="2607" y="1611"/>
                  </a:lnTo>
                  <a:lnTo>
                    <a:pt x="2597" y="1613"/>
                  </a:lnTo>
                  <a:lnTo>
                    <a:pt x="2584" y="1614"/>
                  </a:lnTo>
                  <a:lnTo>
                    <a:pt x="2577" y="1614"/>
                  </a:lnTo>
                  <a:lnTo>
                    <a:pt x="2570" y="1615"/>
                  </a:lnTo>
                  <a:lnTo>
                    <a:pt x="2563" y="1617"/>
                  </a:lnTo>
                  <a:lnTo>
                    <a:pt x="2557" y="1621"/>
                  </a:lnTo>
                  <a:lnTo>
                    <a:pt x="2546" y="1628"/>
                  </a:lnTo>
                  <a:lnTo>
                    <a:pt x="2538" y="1634"/>
                  </a:lnTo>
                  <a:lnTo>
                    <a:pt x="2534" y="1638"/>
                  </a:lnTo>
                  <a:lnTo>
                    <a:pt x="2530" y="1640"/>
                  </a:lnTo>
                  <a:lnTo>
                    <a:pt x="2524" y="1641"/>
                  </a:lnTo>
                  <a:lnTo>
                    <a:pt x="2515" y="1642"/>
                  </a:lnTo>
                  <a:lnTo>
                    <a:pt x="2500" y="1644"/>
                  </a:lnTo>
                  <a:lnTo>
                    <a:pt x="2488" y="1644"/>
                  </a:lnTo>
                  <a:lnTo>
                    <a:pt x="2485" y="1644"/>
                  </a:lnTo>
                  <a:lnTo>
                    <a:pt x="2481" y="1645"/>
                  </a:lnTo>
                  <a:lnTo>
                    <a:pt x="2479" y="1647"/>
                  </a:lnTo>
                  <a:lnTo>
                    <a:pt x="2479" y="1651"/>
                  </a:lnTo>
                  <a:lnTo>
                    <a:pt x="2479" y="1660"/>
                  </a:lnTo>
                  <a:lnTo>
                    <a:pt x="2480" y="1670"/>
                  </a:lnTo>
                  <a:lnTo>
                    <a:pt x="2479" y="1678"/>
                  </a:lnTo>
                  <a:lnTo>
                    <a:pt x="2477" y="1685"/>
                  </a:lnTo>
                  <a:lnTo>
                    <a:pt x="2475" y="1686"/>
                  </a:lnTo>
                  <a:lnTo>
                    <a:pt x="2474" y="1687"/>
                  </a:lnTo>
                  <a:lnTo>
                    <a:pt x="2473" y="1687"/>
                  </a:lnTo>
                  <a:lnTo>
                    <a:pt x="2470" y="1687"/>
                  </a:lnTo>
                  <a:lnTo>
                    <a:pt x="2467" y="1686"/>
                  </a:lnTo>
                  <a:lnTo>
                    <a:pt x="2461" y="1685"/>
                  </a:lnTo>
                  <a:lnTo>
                    <a:pt x="2457" y="1685"/>
                  </a:lnTo>
                  <a:lnTo>
                    <a:pt x="2455" y="1686"/>
                  </a:lnTo>
                  <a:lnTo>
                    <a:pt x="2454" y="1689"/>
                  </a:lnTo>
                  <a:lnTo>
                    <a:pt x="2452" y="1691"/>
                  </a:lnTo>
                  <a:lnTo>
                    <a:pt x="2451" y="1697"/>
                  </a:lnTo>
                  <a:lnTo>
                    <a:pt x="2454" y="1704"/>
                  </a:lnTo>
                  <a:lnTo>
                    <a:pt x="2456" y="1714"/>
                  </a:lnTo>
                  <a:lnTo>
                    <a:pt x="2461" y="1728"/>
                  </a:lnTo>
                  <a:lnTo>
                    <a:pt x="2463" y="1735"/>
                  </a:lnTo>
                  <a:lnTo>
                    <a:pt x="2465" y="1742"/>
                  </a:lnTo>
                  <a:lnTo>
                    <a:pt x="2469" y="1748"/>
                  </a:lnTo>
                  <a:lnTo>
                    <a:pt x="2471" y="1753"/>
                  </a:lnTo>
                  <a:lnTo>
                    <a:pt x="2479" y="1759"/>
                  </a:lnTo>
                  <a:lnTo>
                    <a:pt x="2482" y="1765"/>
                  </a:lnTo>
                  <a:lnTo>
                    <a:pt x="2482" y="1767"/>
                  </a:lnTo>
                  <a:lnTo>
                    <a:pt x="2482" y="1770"/>
                  </a:lnTo>
                  <a:lnTo>
                    <a:pt x="2481" y="1772"/>
                  </a:lnTo>
                  <a:lnTo>
                    <a:pt x="2477" y="1774"/>
                  </a:lnTo>
                  <a:lnTo>
                    <a:pt x="2468" y="1777"/>
                  </a:lnTo>
                  <a:lnTo>
                    <a:pt x="2458" y="1777"/>
                  </a:lnTo>
                  <a:lnTo>
                    <a:pt x="2455" y="1778"/>
                  </a:lnTo>
                  <a:lnTo>
                    <a:pt x="2450" y="1778"/>
                  </a:lnTo>
                  <a:lnTo>
                    <a:pt x="2446" y="1780"/>
                  </a:lnTo>
                  <a:lnTo>
                    <a:pt x="2443" y="1783"/>
                  </a:lnTo>
                  <a:lnTo>
                    <a:pt x="2431" y="1799"/>
                  </a:lnTo>
                  <a:lnTo>
                    <a:pt x="2423" y="1812"/>
                  </a:lnTo>
                  <a:lnTo>
                    <a:pt x="2420" y="1815"/>
                  </a:lnTo>
                  <a:lnTo>
                    <a:pt x="2418" y="1816"/>
                  </a:lnTo>
                  <a:lnTo>
                    <a:pt x="2417" y="1817"/>
                  </a:lnTo>
                  <a:lnTo>
                    <a:pt x="2414" y="1817"/>
                  </a:lnTo>
                  <a:lnTo>
                    <a:pt x="2410" y="1816"/>
                  </a:lnTo>
                  <a:lnTo>
                    <a:pt x="2405" y="1813"/>
                  </a:lnTo>
                  <a:lnTo>
                    <a:pt x="2400" y="1810"/>
                  </a:lnTo>
                  <a:lnTo>
                    <a:pt x="2395" y="1809"/>
                  </a:lnTo>
                  <a:lnTo>
                    <a:pt x="2393" y="1809"/>
                  </a:lnTo>
                  <a:lnTo>
                    <a:pt x="2392" y="1810"/>
                  </a:lnTo>
                  <a:lnTo>
                    <a:pt x="2389" y="1811"/>
                  </a:lnTo>
                  <a:lnTo>
                    <a:pt x="2387" y="1815"/>
                  </a:lnTo>
                  <a:lnTo>
                    <a:pt x="2383" y="1822"/>
                  </a:lnTo>
                  <a:lnTo>
                    <a:pt x="2380" y="1827"/>
                  </a:lnTo>
                  <a:lnTo>
                    <a:pt x="2379" y="1828"/>
                  </a:lnTo>
                  <a:lnTo>
                    <a:pt x="2376" y="1828"/>
                  </a:lnTo>
                  <a:lnTo>
                    <a:pt x="2373" y="1827"/>
                  </a:lnTo>
                  <a:lnTo>
                    <a:pt x="2369" y="1824"/>
                  </a:lnTo>
                  <a:lnTo>
                    <a:pt x="2361" y="1818"/>
                  </a:lnTo>
                  <a:lnTo>
                    <a:pt x="2351" y="1813"/>
                  </a:lnTo>
                  <a:lnTo>
                    <a:pt x="2347" y="1811"/>
                  </a:lnTo>
                  <a:lnTo>
                    <a:pt x="2341" y="1810"/>
                  </a:lnTo>
                  <a:lnTo>
                    <a:pt x="2335" y="1809"/>
                  </a:lnTo>
                  <a:lnTo>
                    <a:pt x="2329" y="1809"/>
                  </a:lnTo>
                  <a:lnTo>
                    <a:pt x="2323" y="1810"/>
                  </a:lnTo>
                  <a:lnTo>
                    <a:pt x="2317" y="1811"/>
                  </a:lnTo>
                  <a:lnTo>
                    <a:pt x="2313" y="1813"/>
                  </a:lnTo>
                  <a:lnTo>
                    <a:pt x="2310" y="1816"/>
                  </a:lnTo>
                  <a:lnTo>
                    <a:pt x="2307" y="1818"/>
                  </a:lnTo>
                  <a:lnTo>
                    <a:pt x="2306" y="1822"/>
                  </a:lnTo>
                  <a:lnTo>
                    <a:pt x="2306" y="1827"/>
                  </a:lnTo>
                  <a:lnTo>
                    <a:pt x="2306" y="1831"/>
                  </a:lnTo>
                  <a:lnTo>
                    <a:pt x="2306" y="1842"/>
                  </a:lnTo>
                  <a:lnTo>
                    <a:pt x="2307" y="1854"/>
                  </a:lnTo>
                  <a:lnTo>
                    <a:pt x="2307" y="1865"/>
                  </a:lnTo>
                  <a:lnTo>
                    <a:pt x="2307" y="1874"/>
                  </a:lnTo>
                  <a:lnTo>
                    <a:pt x="2307" y="1884"/>
                  </a:lnTo>
                  <a:lnTo>
                    <a:pt x="2309" y="1892"/>
                  </a:lnTo>
                  <a:lnTo>
                    <a:pt x="2311" y="1899"/>
                  </a:lnTo>
                  <a:lnTo>
                    <a:pt x="2316" y="1906"/>
                  </a:lnTo>
                  <a:lnTo>
                    <a:pt x="2320" y="1912"/>
                  </a:lnTo>
                  <a:lnTo>
                    <a:pt x="2323" y="1918"/>
                  </a:lnTo>
                  <a:lnTo>
                    <a:pt x="2323" y="1925"/>
                  </a:lnTo>
                  <a:lnTo>
                    <a:pt x="2323" y="1931"/>
                  </a:lnTo>
                  <a:lnTo>
                    <a:pt x="2322" y="1935"/>
                  </a:lnTo>
                  <a:lnTo>
                    <a:pt x="2319" y="1936"/>
                  </a:lnTo>
                  <a:lnTo>
                    <a:pt x="2317" y="1936"/>
                  </a:lnTo>
                  <a:lnTo>
                    <a:pt x="2313" y="1936"/>
                  </a:lnTo>
                  <a:lnTo>
                    <a:pt x="2305" y="1932"/>
                  </a:lnTo>
                  <a:lnTo>
                    <a:pt x="2299" y="1929"/>
                  </a:lnTo>
                  <a:lnTo>
                    <a:pt x="2293" y="1925"/>
                  </a:lnTo>
                  <a:lnTo>
                    <a:pt x="2287" y="1924"/>
                  </a:lnTo>
                  <a:lnTo>
                    <a:pt x="2284" y="1925"/>
                  </a:lnTo>
                  <a:lnTo>
                    <a:pt x="2280" y="1926"/>
                  </a:lnTo>
                  <a:lnTo>
                    <a:pt x="2278" y="1928"/>
                  </a:lnTo>
                  <a:lnTo>
                    <a:pt x="2275" y="1931"/>
                  </a:lnTo>
                  <a:lnTo>
                    <a:pt x="2272" y="1934"/>
                  </a:lnTo>
                  <a:lnTo>
                    <a:pt x="2269" y="1936"/>
                  </a:lnTo>
                  <a:lnTo>
                    <a:pt x="2266" y="1937"/>
                  </a:lnTo>
                  <a:lnTo>
                    <a:pt x="2261" y="1938"/>
                  </a:lnTo>
                  <a:lnTo>
                    <a:pt x="2254" y="1938"/>
                  </a:lnTo>
                  <a:lnTo>
                    <a:pt x="2247" y="1936"/>
                  </a:lnTo>
                  <a:lnTo>
                    <a:pt x="2240" y="1934"/>
                  </a:lnTo>
                  <a:lnTo>
                    <a:pt x="2233" y="1931"/>
                  </a:lnTo>
                  <a:lnTo>
                    <a:pt x="2229" y="1930"/>
                  </a:lnTo>
                  <a:lnTo>
                    <a:pt x="2225" y="1931"/>
                  </a:lnTo>
                  <a:lnTo>
                    <a:pt x="2222" y="1932"/>
                  </a:lnTo>
                  <a:lnTo>
                    <a:pt x="2218" y="1936"/>
                  </a:lnTo>
                  <a:lnTo>
                    <a:pt x="2212" y="1943"/>
                  </a:lnTo>
                  <a:lnTo>
                    <a:pt x="2208" y="1948"/>
                  </a:lnTo>
                  <a:lnTo>
                    <a:pt x="2205" y="1950"/>
                  </a:lnTo>
                  <a:lnTo>
                    <a:pt x="2202" y="1951"/>
                  </a:lnTo>
                  <a:lnTo>
                    <a:pt x="2198" y="1951"/>
                  </a:lnTo>
                  <a:lnTo>
                    <a:pt x="2193" y="1951"/>
                  </a:lnTo>
                  <a:lnTo>
                    <a:pt x="2181" y="1949"/>
                  </a:lnTo>
                  <a:lnTo>
                    <a:pt x="2172" y="1947"/>
                  </a:lnTo>
                  <a:lnTo>
                    <a:pt x="2167" y="1947"/>
                  </a:lnTo>
                  <a:lnTo>
                    <a:pt x="2162" y="1948"/>
                  </a:lnTo>
                  <a:lnTo>
                    <a:pt x="2159" y="1949"/>
                  </a:lnTo>
                  <a:lnTo>
                    <a:pt x="2155" y="1953"/>
                  </a:lnTo>
                  <a:lnTo>
                    <a:pt x="2152" y="1958"/>
                  </a:lnTo>
                  <a:lnTo>
                    <a:pt x="2149" y="1963"/>
                  </a:lnTo>
                  <a:lnTo>
                    <a:pt x="2147" y="1969"/>
                  </a:lnTo>
                  <a:lnTo>
                    <a:pt x="2146" y="1976"/>
                  </a:lnTo>
                  <a:lnTo>
                    <a:pt x="2142" y="1988"/>
                  </a:lnTo>
                  <a:lnTo>
                    <a:pt x="2140" y="2000"/>
                  </a:lnTo>
                  <a:lnTo>
                    <a:pt x="2137" y="2010"/>
                  </a:lnTo>
                  <a:lnTo>
                    <a:pt x="2133" y="2019"/>
                  </a:lnTo>
                  <a:lnTo>
                    <a:pt x="2128" y="2027"/>
                  </a:lnTo>
                  <a:lnTo>
                    <a:pt x="2122" y="2035"/>
                  </a:lnTo>
                  <a:lnTo>
                    <a:pt x="2114" y="2039"/>
                  </a:lnTo>
                  <a:lnTo>
                    <a:pt x="2104" y="2043"/>
                  </a:lnTo>
                  <a:lnTo>
                    <a:pt x="2093" y="2044"/>
                  </a:lnTo>
                  <a:lnTo>
                    <a:pt x="2084" y="2048"/>
                  </a:lnTo>
                  <a:lnTo>
                    <a:pt x="2079" y="2050"/>
                  </a:lnTo>
                  <a:lnTo>
                    <a:pt x="2074" y="2052"/>
                  </a:lnTo>
                  <a:lnTo>
                    <a:pt x="2070" y="2057"/>
                  </a:lnTo>
                  <a:lnTo>
                    <a:pt x="2065" y="2062"/>
                  </a:lnTo>
                  <a:lnTo>
                    <a:pt x="2061" y="2070"/>
                  </a:lnTo>
                  <a:lnTo>
                    <a:pt x="2060" y="2079"/>
                  </a:lnTo>
                  <a:lnTo>
                    <a:pt x="2060" y="2087"/>
                  </a:lnTo>
                  <a:lnTo>
                    <a:pt x="2061" y="2094"/>
                  </a:lnTo>
                  <a:lnTo>
                    <a:pt x="2064" y="2099"/>
                  </a:lnTo>
                  <a:lnTo>
                    <a:pt x="2065" y="2104"/>
                  </a:lnTo>
                  <a:lnTo>
                    <a:pt x="2065" y="2109"/>
                  </a:lnTo>
                  <a:lnTo>
                    <a:pt x="2064" y="2115"/>
                  </a:lnTo>
                  <a:lnTo>
                    <a:pt x="2064" y="2117"/>
                  </a:lnTo>
                  <a:lnTo>
                    <a:pt x="2063" y="2118"/>
                  </a:lnTo>
                  <a:lnTo>
                    <a:pt x="2061" y="2118"/>
                  </a:lnTo>
                  <a:lnTo>
                    <a:pt x="2060" y="2118"/>
                  </a:lnTo>
                  <a:lnTo>
                    <a:pt x="2057" y="2117"/>
                  </a:lnTo>
                  <a:lnTo>
                    <a:pt x="2053" y="2113"/>
                  </a:lnTo>
                  <a:lnTo>
                    <a:pt x="2045" y="2106"/>
                  </a:lnTo>
                  <a:lnTo>
                    <a:pt x="2040" y="2101"/>
                  </a:lnTo>
                  <a:lnTo>
                    <a:pt x="2029" y="2092"/>
                  </a:lnTo>
                  <a:lnTo>
                    <a:pt x="2016" y="2082"/>
                  </a:lnTo>
                  <a:lnTo>
                    <a:pt x="2011" y="2077"/>
                  </a:lnTo>
                  <a:lnTo>
                    <a:pt x="2007" y="2073"/>
                  </a:lnTo>
                  <a:lnTo>
                    <a:pt x="2004" y="2068"/>
                  </a:lnTo>
                  <a:lnTo>
                    <a:pt x="2002" y="2063"/>
                  </a:lnTo>
                  <a:lnTo>
                    <a:pt x="1998" y="2051"/>
                  </a:lnTo>
                  <a:lnTo>
                    <a:pt x="1995" y="2038"/>
                  </a:lnTo>
                  <a:lnTo>
                    <a:pt x="1994" y="2033"/>
                  </a:lnTo>
                  <a:lnTo>
                    <a:pt x="1994" y="2029"/>
                  </a:lnTo>
                  <a:lnTo>
                    <a:pt x="1995" y="2024"/>
                  </a:lnTo>
                  <a:lnTo>
                    <a:pt x="1997" y="2019"/>
                  </a:lnTo>
                  <a:lnTo>
                    <a:pt x="2003" y="2011"/>
                  </a:lnTo>
                  <a:lnTo>
                    <a:pt x="2008" y="2005"/>
                  </a:lnTo>
                  <a:lnTo>
                    <a:pt x="2010" y="2001"/>
                  </a:lnTo>
                  <a:lnTo>
                    <a:pt x="2013" y="1998"/>
                  </a:lnTo>
                  <a:lnTo>
                    <a:pt x="2011" y="1994"/>
                  </a:lnTo>
                  <a:lnTo>
                    <a:pt x="2008" y="1991"/>
                  </a:lnTo>
                  <a:lnTo>
                    <a:pt x="2005" y="1988"/>
                  </a:lnTo>
                  <a:lnTo>
                    <a:pt x="2003" y="1989"/>
                  </a:lnTo>
                  <a:lnTo>
                    <a:pt x="2000" y="1991"/>
                  </a:lnTo>
                  <a:lnTo>
                    <a:pt x="1997" y="1993"/>
                  </a:lnTo>
                  <a:lnTo>
                    <a:pt x="1991" y="2001"/>
                  </a:lnTo>
                  <a:lnTo>
                    <a:pt x="1984" y="2012"/>
                  </a:lnTo>
                  <a:lnTo>
                    <a:pt x="1978" y="2021"/>
                  </a:lnTo>
                  <a:lnTo>
                    <a:pt x="1972" y="2026"/>
                  </a:lnTo>
                  <a:lnTo>
                    <a:pt x="1966" y="2029"/>
                  </a:lnTo>
                  <a:lnTo>
                    <a:pt x="1959" y="2029"/>
                  </a:lnTo>
                  <a:lnTo>
                    <a:pt x="1952" y="2027"/>
                  </a:lnTo>
                  <a:lnTo>
                    <a:pt x="1946" y="2027"/>
                  </a:lnTo>
                  <a:lnTo>
                    <a:pt x="1941" y="2029"/>
                  </a:lnTo>
                  <a:lnTo>
                    <a:pt x="1939" y="2031"/>
                  </a:lnTo>
                  <a:lnTo>
                    <a:pt x="1939" y="2032"/>
                  </a:lnTo>
                  <a:lnTo>
                    <a:pt x="1940" y="2035"/>
                  </a:lnTo>
                  <a:lnTo>
                    <a:pt x="1942" y="2036"/>
                  </a:lnTo>
                  <a:lnTo>
                    <a:pt x="1945" y="2038"/>
                  </a:lnTo>
                  <a:lnTo>
                    <a:pt x="1953" y="2042"/>
                  </a:lnTo>
                  <a:lnTo>
                    <a:pt x="1961" y="2043"/>
                  </a:lnTo>
                  <a:lnTo>
                    <a:pt x="1969" y="2045"/>
                  </a:lnTo>
                  <a:lnTo>
                    <a:pt x="1976" y="2050"/>
                  </a:lnTo>
                  <a:lnTo>
                    <a:pt x="1978" y="2052"/>
                  </a:lnTo>
                  <a:lnTo>
                    <a:pt x="1980" y="2055"/>
                  </a:lnTo>
                  <a:lnTo>
                    <a:pt x="1982" y="2058"/>
                  </a:lnTo>
                  <a:lnTo>
                    <a:pt x="1983" y="2062"/>
                  </a:lnTo>
                  <a:lnTo>
                    <a:pt x="1984" y="2073"/>
                  </a:lnTo>
                  <a:lnTo>
                    <a:pt x="1984" y="2083"/>
                  </a:lnTo>
                  <a:lnTo>
                    <a:pt x="1983" y="2089"/>
                  </a:lnTo>
                  <a:lnTo>
                    <a:pt x="1982" y="2094"/>
                  </a:lnTo>
                  <a:lnTo>
                    <a:pt x="1980" y="2099"/>
                  </a:lnTo>
                  <a:lnTo>
                    <a:pt x="1978" y="2102"/>
                  </a:lnTo>
                  <a:lnTo>
                    <a:pt x="1965" y="2109"/>
                  </a:lnTo>
                  <a:lnTo>
                    <a:pt x="1946" y="2118"/>
                  </a:lnTo>
                  <a:lnTo>
                    <a:pt x="1927" y="2125"/>
                  </a:lnTo>
                  <a:lnTo>
                    <a:pt x="1917" y="2127"/>
                  </a:lnTo>
                  <a:lnTo>
                    <a:pt x="1908" y="2127"/>
                  </a:lnTo>
                  <a:lnTo>
                    <a:pt x="1900" y="2127"/>
                  </a:lnTo>
                  <a:lnTo>
                    <a:pt x="1893" y="2128"/>
                  </a:lnTo>
                  <a:lnTo>
                    <a:pt x="1885" y="2131"/>
                  </a:lnTo>
                  <a:lnTo>
                    <a:pt x="1878" y="2132"/>
                  </a:lnTo>
                  <a:lnTo>
                    <a:pt x="1871" y="2132"/>
                  </a:lnTo>
                  <a:lnTo>
                    <a:pt x="1868" y="2132"/>
                  </a:lnTo>
                  <a:lnTo>
                    <a:pt x="1865" y="2130"/>
                  </a:lnTo>
                  <a:lnTo>
                    <a:pt x="1863" y="2128"/>
                  </a:lnTo>
                  <a:lnTo>
                    <a:pt x="1863" y="2125"/>
                  </a:lnTo>
                  <a:lnTo>
                    <a:pt x="1862" y="2120"/>
                  </a:lnTo>
                  <a:lnTo>
                    <a:pt x="1860" y="2115"/>
                  </a:lnTo>
                  <a:lnTo>
                    <a:pt x="1859" y="2113"/>
                  </a:lnTo>
                  <a:lnTo>
                    <a:pt x="1858" y="2113"/>
                  </a:lnTo>
                  <a:lnTo>
                    <a:pt x="1857" y="2112"/>
                  </a:lnTo>
                  <a:lnTo>
                    <a:pt x="1854" y="2112"/>
                  </a:lnTo>
                  <a:lnTo>
                    <a:pt x="1847" y="2123"/>
                  </a:lnTo>
                  <a:lnTo>
                    <a:pt x="1837" y="2140"/>
                  </a:lnTo>
                  <a:lnTo>
                    <a:pt x="1832" y="2143"/>
                  </a:lnTo>
                  <a:lnTo>
                    <a:pt x="1828" y="2145"/>
                  </a:lnTo>
                  <a:lnTo>
                    <a:pt x="1824" y="2145"/>
                  </a:lnTo>
                  <a:lnTo>
                    <a:pt x="1819" y="2144"/>
                  </a:lnTo>
                  <a:lnTo>
                    <a:pt x="1810" y="2140"/>
                  </a:lnTo>
                  <a:lnTo>
                    <a:pt x="1801" y="2137"/>
                  </a:lnTo>
                  <a:lnTo>
                    <a:pt x="1794" y="2133"/>
                  </a:lnTo>
                  <a:lnTo>
                    <a:pt x="1789" y="2128"/>
                  </a:lnTo>
                  <a:lnTo>
                    <a:pt x="1788" y="2126"/>
                  </a:lnTo>
                  <a:lnTo>
                    <a:pt x="1787" y="2123"/>
                  </a:lnTo>
                  <a:lnTo>
                    <a:pt x="1787" y="2120"/>
                  </a:lnTo>
                  <a:lnTo>
                    <a:pt x="1787" y="2117"/>
                  </a:lnTo>
                  <a:lnTo>
                    <a:pt x="1797" y="2111"/>
                  </a:lnTo>
                  <a:lnTo>
                    <a:pt x="1816" y="2098"/>
                  </a:lnTo>
                  <a:lnTo>
                    <a:pt x="1820" y="2094"/>
                  </a:lnTo>
                  <a:lnTo>
                    <a:pt x="1822" y="2090"/>
                  </a:lnTo>
                  <a:lnTo>
                    <a:pt x="1824" y="2087"/>
                  </a:lnTo>
                  <a:lnTo>
                    <a:pt x="1822" y="2083"/>
                  </a:lnTo>
                  <a:lnTo>
                    <a:pt x="1820" y="2081"/>
                  </a:lnTo>
                  <a:lnTo>
                    <a:pt x="1814" y="2079"/>
                  </a:lnTo>
                  <a:lnTo>
                    <a:pt x="1806" y="2075"/>
                  </a:lnTo>
                  <a:lnTo>
                    <a:pt x="1794" y="2074"/>
                  </a:lnTo>
                  <a:lnTo>
                    <a:pt x="1782" y="2071"/>
                  </a:lnTo>
                  <a:lnTo>
                    <a:pt x="1771" y="2068"/>
                  </a:lnTo>
                  <a:lnTo>
                    <a:pt x="1762" y="2065"/>
                  </a:lnTo>
                  <a:lnTo>
                    <a:pt x="1753" y="2061"/>
                  </a:lnTo>
                  <a:lnTo>
                    <a:pt x="1745" y="2057"/>
                  </a:lnTo>
                  <a:lnTo>
                    <a:pt x="1739" y="2052"/>
                  </a:lnTo>
                  <a:lnTo>
                    <a:pt x="1733" y="2048"/>
                  </a:lnTo>
                  <a:lnTo>
                    <a:pt x="1727" y="2043"/>
                  </a:lnTo>
                  <a:lnTo>
                    <a:pt x="1724" y="2037"/>
                  </a:lnTo>
                  <a:lnTo>
                    <a:pt x="1721" y="2032"/>
                  </a:lnTo>
                  <a:lnTo>
                    <a:pt x="1719" y="2025"/>
                  </a:lnTo>
                  <a:lnTo>
                    <a:pt x="1718" y="2018"/>
                  </a:lnTo>
                  <a:lnTo>
                    <a:pt x="1718" y="2011"/>
                  </a:lnTo>
                  <a:lnTo>
                    <a:pt x="1719" y="2004"/>
                  </a:lnTo>
                  <a:lnTo>
                    <a:pt x="1720" y="1998"/>
                  </a:lnTo>
                  <a:lnTo>
                    <a:pt x="1719" y="1991"/>
                  </a:lnTo>
                  <a:lnTo>
                    <a:pt x="1718" y="1985"/>
                  </a:lnTo>
                  <a:lnTo>
                    <a:pt x="1714" y="1980"/>
                  </a:lnTo>
                  <a:lnTo>
                    <a:pt x="1709" y="1975"/>
                  </a:lnTo>
                  <a:lnTo>
                    <a:pt x="1704" y="1970"/>
                  </a:lnTo>
                  <a:lnTo>
                    <a:pt x="1701" y="1969"/>
                  </a:lnTo>
                  <a:lnTo>
                    <a:pt x="1698" y="1969"/>
                  </a:lnTo>
                  <a:lnTo>
                    <a:pt x="1695" y="1969"/>
                  </a:lnTo>
                  <a:lnTo>
                    <a:pt x="1694" y="1969"/>
                  </a:lnTo>
                  <a:lnTo>
                    <a:pt x="1687" y="1978"/>
                  </a:lnTo>
                  <a:lnTo>
                    <a:pt x="1682" y="1986"/>
                  </a:lnTo>
                  <a:lnTo>
                    <a:pt x="1679" y="1995"/>
                  </a:lnTo>
                  <a:lnTo>
                    <a:pt x="1677" y="2005"/>
                  </a:lnTo>
                  <a:lnTo>
                    <a:pt x="1676" y="2014"/>
                  </a:lnTo>
                  <a:lnTo>
                    <a:pt x="1674" y="2020"/>
                  </a:lnTo>
                  <a:lnTo>
                    <a:pt x="1673" y="2024"/>
                  </a:lnTo>
                  <a:lnTo>
                    <a:pt x="1670" y="2025"/>
                  </a:lnTo>
                  <a:lnTo>
                    <a:pt x="1668" y="2026"/>
                  </a:lnTo>
                  <a:lnTo>
                    <a:pt x="1665" y="2026"/>
                  </a:lnTo>
                  <a:lnTo>
                    <a:pt x="1649" y="2025"/>
                  </a:lnTo>
                  <a:lnTo>
                    <a:pt x="1635" y="2020"/>
                  </a:lnTo>
                  <a:lnTo>
                    <a:pt x="1623" y="2016"/>
                  </a:lnTo>
                  <a:lnTo>
                    <a:pt x="1614" y="2010"/>
                  </a:lnTo>
                  <a:lnTo>
                    <a:pt x="1608" y="2002"/>
                  </a:lnTo>
                  <a:lnTo>
                    <a:pt x="1605" y="1995"/>
                  </a:lnTo>
                  <a:lnTo>
                    <a:pt x="1602" y="1987"/>
                  </a:lnTo>
                  <a:lnTo>
                    <a:pt x="1601" y="1980"/>
                  </a:lnTo>
                  <a:lnTo>
                    <a:pt x="1604" y="1966"/>
                  </a:lnTo>
                  <a:lnTo>
                    <a:pt x="1607" y="1953"/>
                  </a:lnTo>
                  <a:lnTo>
                    <a:pt x="1608" y="1947"/>
                  </a:lnTo>
                  <a:lnTo>
                    <a:pt x="1608" y="1942"/>
                  </a:lnTo>
                  <a:lnTo>
                    <a:pt x="1607" y="1937"/>
                  </a:lnTo>
                  <a:lnTo>
                    <a:pt x="1605" y="1934"/>
                  </a:lnTo>
                  <a:lnTo>
                    <a:pt x="1600" y="1930"/>
                  </a:lnTo>
                  <a:lnTo>
                    <a:pt x="1593" y="1928"/>
                  </a:lnTo>
                  <a:lnTo>
                    <a:pt x="1587" y="1928"/>
                  </a:lnTo>
                  <a:lnTo>
                    <a:pt x="1580" y="1929"/>
                  </a:lnTo>
                  <a:lnTo>
                    <a:pt x="1576" y="1930"/>
                  </a:lnTo>
                  <a:lnTo>
                    <a:pt x="1574" y="1932"/>
                  </a:lnTo>
                  <a:lnTo>
                    <a:pt x="1570" y="1935"/>
                  </a:lnTo>
                  <a:lnTo>
                    <a:pt x="1568" y="1938"/>
                  </a:lnTo>
                  <a:lnTo>
                    <a:pt x="1566" y="1943"/>
                  </a:lnTo>
                  <a:lnTo>
                    <a:pt x="1564" y="1948"/>
                  </a:lnTo>
                  <a:lnTo>
                    <a:pt x="1563" y="1953"/>
                  </a:lnTo>
                  <a:lnTo>
                    <a:pt x="1563" y="1960"/>
                  </a:lnTo>
                  <a:lnTo>
                    <a:pt x="1563" y="1972"/>
                  </a:lnTo>
                  <a:lnTo>
                    <a:pt x="1567" y="1985"/>
                  </a:lnTo>
                  <a:lnTo>
                    <a:pt x="1570" y="1995"/>
                  </a:lnTo>
                  <a:lnTo>
                    <a:pt x="1574" y="2006"/>
                  </a:lnTo>
                  <a:lnTo>
                    <a:pt x="1577" y="2017"/>
                  </a:lnTo>
                  <a:lnTo>
                    <a:pt x="1579" y="2026"/>
                  </a:lnTo>
                  <a:lnTo>
                    <a:pt x="1579" y="2031"/>
                  </a:lnTo>
                  <a:lnTo>
                    <a:pt x="1579" y="2036"/>
                  </a:lnTo>
                  <a:lnTo>
                    <a:pt x="1577" y="2042"/>
                  </a:lnTo>
                  <a:lnTo>
                    <a:pt x="1575" y="2046"/>
                  </a:lnTo>
                  <a:lnTo>
                    <a:pt x="1566" y="2055"/>
                  </a:lnTo>
                  <a:lnTo>
                    <a:pt x="1551" y="2069"/>
                  </a:lnTo>
                  <a:lnTo>
                    <a:pt x="1547" y="2070"/>
                  </a:lnTo>
                  <a:lnTo>
                    <a:pt x="1539" y="2071"/>
                  </a:lnTo>
                  <a:lnTo>
                    <a:pt x="1529" y="2074"/>
                  </a:lnTo>
                  <a:lnTo>
                    <a:pt x="1514" y="2076"/>
                  </a:lnTo>
                  <a:lnTo>
                    <a:pt x="1494" y="2081"/>
                  </a:lnTo>
                  <a:lnTo>
                    <a:pt x="1474" y="2086"/>
                  </a:lnTo>
                  <a:lnTo>
                    <a:pt x="1456" y="2089"/>
                  </a:lnTo>
                  <a:lnTo>
                    <a:pt x="1446" y="2090"/>
                  </a:lnTo>
                  <a:lnTo>
                    <a:pt x="1427" y="2088"/>
                  </a:lnTo>
                  <a:lnTo>
                    <a:pt x="1409" y="2083"/>
                  </a:lnTo>
                  <a:lnTo>
                    <a:pt x="1394" y="2080"/>
                  </a:lnTo>
                  <a:lnTo>
                    <a:pt x="1386" y="2076"/>
                  </a:lnTo>
                  <a:lnTo>
                    <a:pt x="1377" y="2074"/>
                  </a:lnTo>
                  <a:lnTo>
                    <a:pt x="1367" y="2074"/>
                  </a:lnTo>
                  <a:lnTo>
                    <a:pt x="1354" y="2070"/>
                  </a:lnTo>
                  <a:lnTo>
                    <a:pt x="1343" y="2065"/>
                  </a:lnTo>
                  <a:lnTo>
                    <a:pt x="1336" y="2062"/>
                  </a:lnTo>
                  <a:lnTo>
                    <a:pt x="1330" y="2058"/>
                  </a:lnTo>
                  <a:lnTo>
                    <a:pt x="1325" y="2055"/>
                  </a:lnTo>
                  <a:lnTo>
                    <a:pt x="1322" y="2050"/>
                  </a:lnTo>
                  <a:lnTo>
                    <a:pt x="1315" y="2041"/>
                  </a:lnTo>
                  <a:lnTo>
                    <a:pt x="1306" y="2033"/>
                  </a:lnTo>
                  <a:lnTo>
                    <a:pt x="1296" y="2026"/>
                  </a:lnTo>
                  <a:lnTo>
                    <a:pt x="1283" y="2020"/>
                  </a:lnTo>
                  <a:lnTo>
                    <a:pt x="1277" y="2019"/>
                  </a:lnTo>
                  <a:lnTo>
                    <a:pt x="1270" y="2019"/>
                  </a:lnTo>
                  <a:lnTo>
                    <a:pt x="1261" y="2020"/>
                  </a:lnTo>
                  <a:lnTo>
                    <a:pt x="1253" y="2023"/>
                  </a:lnTo>
                  <a:lnTo>
                    <a:pt x="1236" y="2030"/>
                  </a:lnTo>
                  <a:lnTo>
                    <a:pt x="1220" y="2038"/>
                  </a:lnTo>
                  <a:lnTo>
                    <a:pt x="1211" y="2041"/>
                  </a:lnTo>
                  <a:lnTo>
                    <a:pt x="1203" y="2044"/>
                  </a:lnTo>
                  <a:lnTo>
                    <a:pt x="1195" y="2045"/>
                  </a:lnTo>
                  <a:lnTo>
                    <a:pt x="1185" y="2046"/>
                  </a:lnTo>
                  <a:lnTo>
                    <a:pt x="1176" y="2046"/>
                  </a:lnTo>
                  <a:lnTo>
                    <a:pt x="1166" y="2044"/>
                  </a:lnTo>
                  <a:lnTo>
                    <a:pt x="1158" y="2041"/>
                  </a:lnTo>
                  <a:lnTo>
                    <a:pt x="1151" y="203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云南"/>
            <p:cNvSpPr/>
            <p:nvPr/>
          </p:nvSpPr>
          <p:spPr bwMode="auto">
            <a:xfrm>
              <a:off x="4435529" y="4800851"/>
              <a:ext cx="904887" cy="952550"/>
            </a:xfrm>
            <a:custGeom>
              <a:avLst/>
              <a:gdLst>
                <a:gd name="T0" fmla="*/ 748 w 3417"/>
                <a:gd name="T1" fmla="*/ 167 h 3582"/>
                <a:gd name="T2" fmla="*/ 679 w 3417"/>
                <a:gd name="T3" fmla="*/ 344 h 3582"/>
                <a:gd name="T4" fmla="*/ 525 w 3417"/>
                <a:gd name="T5" fmla="*/ 338 h 3582"/>
                <a:gd name="T6" fmla="*/ 466 w 3417"/>
                <a:gd name="T7" fmla="*/ 635 h 3582"/>
                <a:gd name="T8" fmla="*/ 621 w 3417"/>
                <a:gd name="T9" fmla="*/ 787 h 3582"/>
                <a:gd name="T10" fmla="*/ 557 w 3417"/>
                <a:gd name="T11" fmla="*/ 1327 h 3582"/>
                <a:gd name="T12" fmla="*/ 437 w 3417"/>
                <a:gd name="T13" fmla="*/ 1491 h 3582"/>
                <a:gd name="T14" fmla="*/ 244 w 3417"/>
                <a:gd name="T15" fmla="*/ 1657 h 3582"/>
                <a:gd name="T16" fmla="*/ 117 w 3417"/>
                <a:gd name="T17" fmla="*/ 1845 h 3582"/>
                <a:gd name="T18" fmla="*/ 75 w 3417"/>
                <a:gd name="T19" fmla="*/ 2079 h 3582"/>
                <a:gd name="T20" fmla="*/ 265 w 3417"/>
                <a:gd name="T21" fmla="*/ 2183 h 3582"/>
                <a:gd name="T22" fmla="*/ 469 w 3417"/>
                <a:gd name="T23" fmla="*/ 2250 h 3582"/>
                <a:gd name="T24" fmla="*/ 503 w 3417"/>
                <a:gd name="T25" fmla="*/ 2540 h 3582"/>
                <a:gd name="T26" fmla="*/ 678 w 3417"/>
                <a:gd name="T27" fmla="*/ 2653 h 3582"/>
                <a:gd name="T28" fmla="*/ 635 w 3417"/>
                <a:gd name="T29" fmla="*/ 2829 h 3582"/>
                <a:gd name="T30" fmla="*/ 705 w 3417"/>
                <a:gd name="T31" fmla="*/ 3092 h 3582"/>
                <a:gd name="T32" fmla="*/ 848 w 3417"/>
                <a:gd name="T33" fmla="*/ 3240 h 3582"/>
                <a:gd name="T34" fmla="*/ 957 w 3417"/>
                <a:gd name="T35" fmla="*/ 3387 h 3582"/>
                <a:gd name="T36" fmla="*/ 1268 w 3417"/>
                <a:gd name="T37" fmla="*/ 3316 h 3582"/>
                <a:gd name="T38" fmla="*/ 1355 w 3417"/>
                <a:gd name="T39" fmla="*/ 3508 h 3582"/>
                <a:gd name="T40" fmla="*/ 1590 w 3417"/>
                <a:gd name="T41" fmla="*/ 3549 h 3582"/>
                <a:gd name="T42" fmla="*/ 1580 w 3417"/>
                <a:gd name="T43" fmla="*/ 3290 h 3582"/>
                <a:gd name="T44" fmla="*/ 1613 w 3417"/>
                <a:gd name="T45" fmla="*/ 3009 h 3582"/>
                <a:gd name="T46" fmla="*/ 1836 w 3417"/>
                <a:gd name="T47" fmla="*/ 2998 h 3582"/>
                <a:gd name="T48" fmla="*/ 2064 w 3417"/>
                <a:gd name="T49" fmla="*/ 3036 h 3582"/>
                <a:gd name="T50" fmla="*/ 2289 w 3417"/>
                <a:gd name="T51" fmla="*/ 2985 h 3582"/>
                <a:gd name="T52" fmla="*/ 2513 w 3417"/>
                <a:gd name="T53" fmla="*/ 3069 h 3582"/>
                <a:gd name="T54" fmla="*/ 2668 w 3417"/>
                <a:gd name="T55" fmla="*/ 2985 h 3582"/>
                <a:gd name="T56" fmla="*/ 2896 w 3417"/>
                <a:gd name="T57" fmla="*/ 2809 h 3582"/>
                <a:gd name="T58" fmla="*/ 3109 w 3417"/>
                <a:gd name="T59" fmla="*/ 2790 h 3582"/>
                <a:gd name="T60" fmla="*/ 3287 w 3417"/>
                <a:gd name="T61" fmla="*/ 2667 h 3582"/>
                <a:gd name="T62" fmla="*/ 3360 w 3417"/>
                <a:gd name="T63" fmla="*/ 2413 h 3582"/>
                <a:gd name="T64" fmla="*/ 3170 w 3417"/>
                <a:gd name="T65" fmla="*/ 2399 h 3582"/>
                <a:gd name="T66" fmla="*/ 3041 w 3417"/>
                <a:gd name="T67" fmla="*/ 2373 h 3582"/>
                <a:gd name="T68" fmla="*/ 2824 w 3417"/>
                <a:gd name="T69" fmla="*/ 2294 h 3582"/>
                <a:gd name="T70" fmla="*/ 2841 w 3417"/>
                <a:gd name="T71" fmla="*/ 1988 h 3582"/>
                <a:gd name="T72" fmla="*/ 2819 w 3417"/>
                <a:gd name="T73" fmla="*/ 1847 h 3582"/>
                <a:gd name="T74" fmla="*/ 2739 w 3417"/>
                <a:gd name="T75" fmla="*/ 1674 h 3582"/>
                <a:gd name="T76" fmla="*/ 2840 w 3417"/>
                <a:gd name="T77" fmla="*/ 1326 h 3582"/>
                <a:gd name="T78" fmla="*/ 2523 w 3417"/>
                <a:gd name="T79" fmla="*/ 1296 h 3582"/>
                <a:gd name="T80" fmla="*/ 2496 w 3417"/>
                <a:gd name="T81" fmla="*/ 1087 h 3582"/>
                <a:gd name="T82" fmla="*/ 2713 w 3417"/>
                <a:gd name="T83" fmla="*/ 1013 h 3582"/>
                <a:gd name="T84" fmla="*/ 2965 w 3417"/>
                <a:gd name="T85" fmla="*/ 1022 h 3582"/>
                <a:gd name="T86" fmla="*/ 3136 w 3417"/>
                <a:gd name="T87" fmla="*/ 817 h 3582"/>
                <a:gd name="T88" fmla="*/ 3072 w 3417"/>
                <a:gd name="T89" fmla="*/ 675 h 3582"/>
                <a:gd name="T90" fmla="*/ 2787 w 3417"/>
                <a:gd name="T91" fmla="*/ 671 h 3582"/>
                <a:gd name="T92" fmla="*/ 2759 w 3417"/>
                <a:gd name="T93" fmla="*/ 542 h 3582"/>
                <a:gd name="T94" fmla="*/ 2639 w 3417"/>
                <a:gd name="T95" fmla="*/ 419 h 3582"/>
                <a:gd name="T96" fmla="*/ 2511 w 3417"/>
                <a:gd name="T97" fmla="*/ 566 h 3582"/>
                <a:gd name="T98" fmla="*/ 2306 w 3417"/>
                <a:gd name="T99" fmla="*/ 913 h 3582"/>
                <a:gd name="T100" fmla="*/ 2213 w 3417"/>
                <a:gd name="T101" fmla="*/ 1152 h 3582"/>
                <a:gd name="T102" fmla="*/ 2184 w 3417"/>
                <a:gd name="T103" fmla="*/ 1383 h 3582"/>
                <a:gd name="T104" fmla="*/ 1934 w 3417"/>
                <a:gd name="T105" fmla="*/ 1416 h 3582"/>
                <a:gd name="T106" fmla="*/ 1685 w 3417"/>
                <a:gd name="T107" fmla="*/ 1404 h 3582"/>
                <a:gd name="T108" fmla="*/ 1619 w 3417"/>
                <a:gd name="T109" fmla="*/ 1254 h 3582"/>
                <a:gd name="T110" fmla="*/ 1619 w 3417"/>
                <a:gd name="T111" fmla="*/ 1116 h 3582"/>
                <a:gd name="T112" fmla="*/ 1502 w 3417"/>
                <a:gd name="T113" fmla="*/ 912 h 3582"/>
                <a:gd name="T114" fmla="*/ 1353 w 3417"/>
                <a:gd name="T115" fmla="*/ 650 h 3582"/>
                <a:gd name="T116" fmla="*/ 1215 w 3417"/>
                <a:gd name="T117" fmla="*/ 634 h 3582"/>
                <a:gd name="T118" fmla="*/ 1205 w 3417"/>
                <a:gd name="T119" fmla="*/ 427 h 3582"/>
                <a:gd name="T120" fmla="*/ 1075 w 3417"/>
                <a:gd name="T121" fmla="*/ 193 h 3582"/>
                <a:gd name="T122" fmla="*/ 929 w 3417"/>
                <a:gd name="T123" fmla="*/ 344 h 3582"/>
                <a:gd name="T124" fmla="*/ 844 w 3417"/>
                <a:gd name="T125" fmla="*/ 233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17" h="3582">
                  <a:moveTo>
                    <a:pt x="856" y="1"/>
                  </a:moveTo>
                  <a:lnTo>
                    <a:pt x="851" y="1"/>
                  </a:lnTo>
                  <a:lnTo>
                    <a:pt x="844" y="1"/>
                  </a:lnTo>
                  <a:lnTo>
                    <a:pt x="828" y="0"/>
                  </a:lnTo>
                  <a:lnTo>
                    <a:pt x="815" y="0"/>
                  </a:lnTo>
                  <a:lnTo>
                    <a:pt x="810" y="3"/>
                  </a:lnTo>
                  <a:lnTo>
                    <a:pt x="807" y="6"/>
                  </a:lnTo>
                  <a:lnTo>
                    <a:pt x="806" y="11"/>
                  </a:lnTo>
                  <a:lnTo>
                    <a:pt x="805" y="17"/>
                  </a:lnTo>
                  <a:lnTo>
                    <a:pt x="806" y="23"/>
                  </a:lnTo>
                  <a:lnTo>
                    <a:pt x="807" y="29"/>
                  </a:lnTo>
                  <a:lnTo>
                    <a:pt x="811" y="34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19" y="47"/>
                  </a:lnTo>
                  <a:lnTo>
                    <a:pt x="821" y="50"/>
                  </a:lnTo>
                  <a:lnTo>
                    <a:pt x="821" y="54"/>
                  </a:lnTo>
                  <a:lnTo>
                    <a:pt x="821" y="59"/>
                  </a:lnTo>
                  <a:lnTo>
                    <a:pt x="819" y="62"/>
                  </a:lnTo>
                  <a:lnTo>
                    <a:pt x="817" y="66"/>
                  </a:lnTo>
                  <a:lnTo>
                    <a:pt x="813" y="69"/>
                  </a:lnTo>
                  <a:lnTo>
                    <a:pt x="804" y="76"/>
                  </a:lnTo>
                  <a:lnTo>
                    <a:pt x="794" y="86"/>
                  </a:lnTo>
                  <a:lnTo>
                    <a:pt x="791" y="91"/>
                  </a:lnTo>
                  <a:lnTo>
                    <a:pt x="786" y="95"/>
                  </a:lnTo>
                  <a:lnTo>
                    <a:pt x="783" y="101"/>
                  </a:lnTo>
                  <a:lnTo>
                    <a:pt x="780" y="108"/>
                  </a:lnTo>
                  <a:lnTo>
                    <a:pt x="779" y="114"/>
                  </a:lnTo>
                  <a:lnTo>
                    <a:pt x="778" y="119"/>
                  </a:lnTo>
                  <a:lnTo>
                    <a:pt x="779" y="125"/>
                  </a:lnTo>
                  <a:lnTo>
                    <a:pt x="780" y="129"/>
                  </a:lnTo>
                  <a:lnTo>
                    <a:pt x="784" y="137"/>
                  </a:lnTo>
                  <a:lnTo>
                    <a:pt x="787" y="144"/>
                  </a:lnTo>
                  <a:lnTo>
                    <a:pt x="788" y="147"/>
                  </a:lnTo>
                  <a:lnTo>
                    <a:pt x="788" y="150"/>
                  </a:lnTo>
                  <a:lnTo>
                    <a:pt x="788" y="152"/>
                  </a:lnTo>
                  <a:lnTo>
                    <a:pt x="786" y="155"/>
                  </a:lnTo>
                  <a:lnTo>
                    <a:pt x="781" y="158"/>
                  </a:lnTo>
                  <a:lnTo>
                    <a:pt x="772" y="164"/>
                  </a:lnTo>
                  <a:lnTo>
                    <a:pt x="767" y="167"/>
                  </a:lnTo>
                  <a:lnTo>
                    <a:pt x="762" y="169"/>
                  </a:lnTo>
                  <a:lnTo>
                    <a:pt x="758" y="170"/>
                  </a:lnTo>
                  <a:lnTo>
                    <a:pt x="754" y="169"/>
                  </a:lnTo>
                  <a:lnTo>
                    <a:pt x="750" y="169"/>
                  </a:lnTo>
                  <a:lnTo>
                    <a:pt x="748" y="167"/>
                  </a:lnTo>
                  <a:lnTo>
                    <a:pt x="746" y="164"/>
                  </a:lnTo>
                  <a:lnTo>
                    <a:pt x="743" y="160"/>
                  </a:lnTo>
                  <a:lnTo>
                    <a:pt x="742" y="148"/>
                  </a:lnTo>
                  <a:lnTo>
                    <a:pt x="741" y="130"/>
                  </a:lnTo>
                  <a:lnTo>
                    <a:pt x="740" y="112"/>
                  </a:lnTo>
                  <a:lnTo>
                    <a:pt x="740" y="97"/>
                  </a:lnTo>
                  <a:lnTo>
                    <a:pt x="739" y="91"/>
                  </a:lnTo>
                  <a:lnTo>
                    <a:pt x="737" y="87"/>
                  </a:lnTo>
                  <a:lnTo>
                    <a:pt x="735" y="84"/>
                  </a:lnTo>
                  <a:lnTo>
                    <a:pt x="733" y="81"/>
                  </a:lnTo>
                  <a:lnTo>
                    <a:pt x="729" y="80"/>
                  </a:lnTo>
                  <a:lnTo>
                    <a:pt x="725" y="80"/>
                  </a:lnTo>
                  <a:lnTo>
                    <a:pt x="721" y="80"/>
                  </a:lnTo>
                  <a:lnTo>
                    <a:pt x="716" y="81"/>
                  </a:lnTo>
                  <a:lnTo>
                    <a:pt x="703" y="84"/>
                  </a:lnTo>
                  <a:lnTo>
                    <a:pt x="690" y="86"/>
                  </a:lnTo>
                  <a:lnTo>
                    <a:pt x="684" y="87"/>
                  </a:lnTo>
                  <a:lnTo>
                    <a:pt x="680" y="89"/>
                  </a:lnTo>
                  <a:lnTo>
                    <a:pt x="678" y="91"/>
                  </a:lnTo>
                  <a:lnTo>
                    <a:pt x="677" y="93"/>
                  </a:lnTo>
                  <a:lnTo>
                    <a:pt x="678" y="100"/>
                  </a:lnTo>
                  <a:lnTo>
                    <a:pt x="680" y="111"/>
                  </a:lnTo>
                  <a:lnTo>
                    <a:pt x="681" y="123"/>
                  </a:lnTo>
                  <a:lnTo>
                    <a:pt x="681" y="139"/>
                  </a:lnTo>
                  <a:lnTo>
                    <a:pt x="680" y="158"/>
                  </a:lnTo>
                  <a:lnTo>
                    <a:pt x="678" y="175"/>
                  </a:lnTo>
                  <a:lnTo>
                    <a:pt x="679" y="195"/>
                  </a:lnTo>
                  <a:lnTo>
                    <a:pt x="678" y="202"/>
                  </a:lnTo>
                  <a:lnTo>
                    <a:pt x="668" y="205"/>
                  </a:lnTo>
                  <a:lnTo>
                    <a:pt x="658" y="209"/>
                  </a:lnTo>
                  <a:lnTo>
                    <a:pt x="655" y="212"/>
                  </a:lnTo>
                  <a:lnTo>
                    <a:pt x="653" y="215"/>
                  </a:lnTo>
                  <a:lnTo>
                    <a:pt x="651" y="220"/>
                  </a:lnTo>
                  <a:lnTo>
                    <a:pt x="649" y="227"/>
                  </a:lnTo>
                  <a:lnTo>
                    <a:pt x="648" y="243"/>
                  </a:lnTo>
                  <a:lnTo>
                    <a:pt x="648" y="262"/>
                  </a:lnTo>
                  <a:lnTo>
                    <a:pt x="648" y="272"/>
                  </a:lnTo>
                  <a:lnTo>
                    <a:pt x="651" y="283"/>
                  </a:lnTo>
                  <a:lnTo>
                    <a:pt x="653" y="293"/>
                  </a:lnTo>
                  <a:lnTo>
                    <a:pt x="655" y="301"/>
                  </a:lnTo>
                  <a:lnTo>
                    <a:pt x="664" y="315"/>
                  </a:lnTo>
                  <a:lnTo>
                    <a:pt x="671" y="326"/>
                  </a:lnTo>
                  <a:lnTo>
                    <a:pt x="674" y="331"/>
                  </a:lnTo>
                  <a:lnTo>
                    <a:pt x="677" y="337"/>
                  </a:lnTo>
                  <a:lnTo>
                    <a:pt x="679" y="344"/>
                  </a:lnTo>
                  <a:lnTo>
                    <a:pt x="681" y="350"/>
                  </a:lnTo>
                  <a:lnTo>
                    <a:pt x="681" y="357"/>
                  </a:lnTo>
                  <a:lnTo>
                    <a:pt x="681" y="363"/>
                  </a:lnTo>
                  <a:lnTo>
                    <a:pt x="679" y="368"/>
                  </a:lnTo>
                  <a:lnTo>
                    <a:pt x="676" y="372"/>
                  </a:lnTo>
                  <a:lnTo>
                    <a:pt x="673" y="376"/>
                  </a:lnTo>
                  <a:lnTo>
                    <a:pt x="671" y="381"/>
                  </a:lnTo>
                  <a:lnTo>
                    <a:pt x="670" y="384"/>
                  </a:lnTo>
                  <a:lnTo>
                    <a:pt x="668" y="390"/>
                  </a:lnTo>
                  <a:lnTo>
                    <a:pt x="667" y="395"/>
                  </a:lnTo>
                  <a:lnTo>
                    <a:pt x="666" y="401"/>
                  </a:lnTo>
                  <a:lnTo>
                    <a:pt x="665" y="407"/>
                  </a:lnTo>
                  <a:lnTo>
                    <a:pt x="661" y="413"/>
                  </a:lnTo>
                  <a:lnTo>
                    <a:pt x="658" y="419"/>
                  </a:lnTo>
                  <a:lnTo>
                    <a:pt x="652" y="423"/>
                  </a:lnTo>
                  <a:lnTo>
                    <a:pt x="647" y="427"/>
                  </a:lnTo>
                  <a:lnTo>
                    <a:pt x="641" y="429"/>
                  </a:lnTo>
                  <a:lnTo>
                    <a:pt x="635" y="429"/>
                  </a:lnTo>
                  <a:lnTo>
                    <a:pt x="629" y="429"/>
                  </a:lnTo>
                  <a:lnTo>
                    <a:pt x="624" y="428"/>
                  </a:lnTo>
                  <a:lnTo>
                    <a:pt x="620" y="426"/>
                  </a:lnTo>
                  <a:lnTo>
                    <a:pt x="616" y="423"/>
                  </a:lnTo>
                  <a:lnTo>
                    <a:pt x="611" y="423"/>
                  </a:lnTo>
                  <a:lnTo>
                    <a:pt x="607" y="423"/>
                  </a:lnTo>
                  <a:lnTo>
                    <a:pt x="602" y="426"/>
                  </a:lnTo>
                  <a:lnTo>
                    <a:pt x="592" y="432"/>
                  </a:lnTo>
                  <a:lnTo>
                    <a:pt x="584" y="439"/>
                  </a:lnTo>
                  <a:lnTo>
                    <a:pt x="580" y="442"/>
                  </a:lnTo>
                  <a:lnTo>
                    <a:pt x="576" y="445"/>
                  </a:lnTo>
                  <a:lnTo>
                    <a:pt x="571" y="447"/>
                  </a:lnTo>
                  <a:lnTo>
                    <a:pt x="567" y="448"/>
                  </a:lnTo>
                  <a:lnTo>
                    <a:pt x="563" y="450"/>
                  </a:lnTo>
                  <a:lnTo>
                    <a:pt x="558" y="448"/>
                  </a:lnTo>
                  <a:lnTo>
                    <a:pt x="554" y="447"/>
                  </a:lnTo>
                  <a:lnTo>
                    <a:pt x="552" y="446"/>
                  </a:lnTo>
                  <a:lnTo>
                    <a:pt x="547" y="439"/>
                  </a:lnTo>
                  <a:lnTo>
                    <a:pt x="545" y="431"/>
                  </a:lnTo>
                  <a:lnTo>
                    <a:pt x="544" y="421"/>
                  </a:lnTo>
                  <a:lnTo>
                    <a:pt x="542" y="409"/>
                  </a:lnTo>
                  <a:lnTo>
                    <a:pt x="544" y="397"/>
                  </a:lnTo>
                  <a:lnTo>
                    <a:pt x="544" y="389"/>
                  </a:lnTo>
                  <a:lnTo>
                    <a:pt x="542" y="381"/>
                  </a:lnTo>
                  <a:lnTo>
                    <a:pt x="540" y="374"/>
                  </a:lnTo>
                  <a:lnTo>
                    <a:pt x="532" y="357"/>
                  </a:lnTo>
                  <a:lnTo>
                    <a:pt x="525" y="338"/>
                  </a:lnTo>
                  <a:lnTo>
                    <a:pt x="523" y="332"/>
                  </a:lnTo>
                  <a:lnTo>
                    <a:pt x="521" y="328"/>
                  </a:lnTo>
                  <a:lnTo>
                    <a:pt x="517" y="325"/>
                  </a:lnTo>
                  <a:lnTo>
                    <a:pt x="515" y="322"/>
                  </a:lnTo>
                  <a:lnTo>
                    <a:pt x="511" y="321"/>
                  </a:lnTo>
                  <a:lnTo>
                    <a:pt x="508" y="322"/>
                  </a:lnTo>
                  <a:lnTo>
                    <a:pt x="504" y="324"/>
                  </a:lnTo>
                  <a:lnTo>
                    <a:pt x="500" y="327"/>
                  </a:lnTo>
                  <a:lnTo>
                    <a:pt x="496" y="332"/>
                  </a:lnTo>
                  <a:lnTo>
                    <a:pt x="494" y="338"/>
                  </a:lnTo>
                  <a:lnTo>
                    <a:pt x="492" y="344"/>
                  </a:lnTo>
                  <a:lnTo>
                    <a:pt x="492" y="351"/>
                  </a:lnTo>
                  <a:lnTo>
                    <a:pt x="495" y="365"/>
                  </a:lnTo>
                  <a:lnTo>
                    <a:pt x="498" y="378"/>
                  </a:lnTo>
                  <a:lnTo>
                    <a:pt x="501" y="383"/>
                  </a:lnTo>
                  <a:lnTo>
                    <a:pt x="500" y="388"/>
                  </a:lnTo>
                  <a:lnTo>
                    <a:pt x="497" y="391"/>
                  </a:lnTo>
                  <a:lnTo>
                    <a:pt x="495" y="394"/>
                  </a:lnTo>
                  <a:lnTo>
                    <a:pt x="485" y="398"/>
                  </a:lnTo>
                  <a:lnTo>
                    <a:pt x="475" y="402"/>
                  </a:lnTo>
                  <a:lnTo>
                    <a:pt x="462" y="406"/>
                  </a:lnTo>
                  <a:lnTo>
                    <a:pt x="453" y="408"/>
                  </a:lnTo>
                  <a:lnTo>
                    <a:pt x="450" y="409"/>
                  </a:lnTo>
                  <a:lnTo>
                    <a:pt x="447" y="410"/>
                  </a:lnTo>
                  <a:lnTo>
                    <a:pt x="446" y="412"/>
                  </a:lnTo>
                  <a:lnTo>
                    <a:pt x="446" y="414"/>
                  </a:lnTo>
                  <a:lnTo>
                    <a:pt x="446" y="420"/>
                  </a:lnTo>
                  <a:lnTo>
                    <a:pt x="447" y="427"/>
                  </a:lnTo>
                  <a:lnTo>
                    <a:pt x="447" y="435"/>
                  </a:lnTo>
                  <a:lnTo>
                    <a:pt x="445" y="445"/>
                  </a:lnTo>
                  <a:lnTo>
                    <a:pt x="441" y="460"/>
                  </a:lnTo>
                  <a:lnTo>
                    <a:pt x="437" y="477"/>
                  </a:lnTo>
                  <a:lnTo>
                    <a:pt x="435" y="484"/>
                  </a:lnTo>
                  <a:lnTo>
                    <a:pt x="435" y="491"/>
                  </a:lnTo>
                  <a:lnTo>
                    <a:pt x="437" y="497"/>
                  </a:lnTo>
                  <a:lnTo>
                    <a:pt x="439" y="503"/>
                  </a:lnTo>
                  <a:lnTo>
                    <a:pt x="441" y="508"/>
                  </a:lnTo>
                  <a:lnTo>
                    <a:pt x="444" y="513"/>
                  </a:lnTo>
                  <a:lnTo>
                    <a:pt x="446" y="519"/>
                  </a:lnTo>
                  <a:lnTo>
                    <a:pt x="447" y="524"/>
                  </a:lnTo>
                  <a:lnTo>
                    <a:pt x="450" y="539"/>
                  </a:lnTo>
                  <a:lnTo>
                    <a:pt x="451" y="554"/>
                  </a:lnTo>
                  <a:lnTo>
                    <a:pt x="454" y="576"/>
                  </a:lnTo>
                  <a:lnTo>
                    <a:pt x="459" y="604"/>
                  </a:lnTo>
                  <a:lnTo>
                    <a:pt x="466" y="635"/>
                  </a:lnTo>
                  <a:lnTo>
                    <a:pt x="472" y="662"/>
                  </a:lnTo>
                  <a:lnTo>
                    <a:pt x="478" y="684"/>
                  </a:lnTo>
                  <a:lnTo>
                    <a:pt x="483" y="699"/>
                  </a:lnTo>
                  <a:lnTo>
                    <a:pt x="487" y="705"/>
                  </a:lnTo>
                  <a:lnTo>
                    <a:pt x="490" y="709"/>
                  </a:lnTo>
                  <a:lnTo>
                    <a:pt x="496" y="710"/>
                  </a:lnTo>
                  <a:lnTo>
                    <a:pt x="502" y="711"/>
                  </a:lnTo>
                  <a:lnTo>
                    <a:pt x="509" y="710"/>
                  </a:lnTo>
                  <a:lnTo>
                    <a:pt x="515" y="708"/>
                  </a:lnTo>
                  <a:lnTo>
                    <a:pt x="520" y="704"/>
                  </a:lnTo>
                  <a:lnTo>
                    <a:pt x="523" y="699"/>
                  </a:lnTo>
                  <a:lnTo>
                    <a:pt x="527" y="693"/>
                  </a:lnTo>
                  <a:lnTo>
                    <a:pt x="529" y="686"/>
                  </a:lnTo>
                  <a:lnTo>
                    <a:pt x="532" y="679"/>
                  </a:lnTo>
                  <a:lnTo>
                    <a:pt x="532" y="671"/>
                  </a:lnTo>
                  <a:lnTo>
                    <a:pt x="533" y="666"/>
                  </a:lnTo>
                  <a:lnTo>
                    <a:pt x="534" y="662"/>
                  </a:lnTo>
                  <a:lnTo>
                    <a:pt x="538" y="659"/>
                  </a:lnTo>
                  <a:lnTo>
                    <a:pt x="540" y="658"/>
                  </a:lnTo>
                  <a:lnTo>
                    <a:pt x="545" y="658"/>
                  </a:lnTo>
                  <a:lnTo>
                    <a:pt x="548" y="659"/>
                  </a:lnTo>
                  <a:lnTo>
                    <a:pt x="553" y="662"/>
                  </a:lnTo>
                  <a:lnTo>
                    <a:pt x="558" y="667"/>
                  </a:lnTo>
                  <a:lnTo>
                    <a:pt x="567" y="667"/>
                  </a:lnTo>
                  <a:lnTo>
                    <a:pt x="580" y="669"/>
                  </a:lnTo>
                  <a:lnTo>
                    <a:pt x="585" y="677"/>
                  </a:lnTo>
                  <a:lnTo>
                    <a:pt x="590" y="685"/>
                  </a:lnTo>
                  <a:lnTo>
                    <a:pt x="592" y="688"/>
                  </a:lnTo>
                  <a:lnTo>
                    <a:pt x="595" y="691"/>
                  </a:lnTo>
                  <a:lnTo>
                    <a:pt x="598" y="693"/>
                  </a:lnTo>
                  <a:lnTo>
                    <a:pt x="602" y="692"/>
                  </a:lnTo>
                  <a:lnTo>
                    <a:pt x="610" y="688"/>
                  </a:lnTo>
                  <a:lnTo>
                    <a:pt x="617" y="686"/>
                  </a:lnTo>
                  <a:lnTo>
                    <a:pt x="621" y="686"/>
                  </a:lnTo>
                  <a:lnTo>
                    <a:pt x="622" y="687"/>
                  </a:lnTo>
                  <a:lnTo>
                    <a:pt x="623" y="690"/>
                  </a:lnTo>
                  <a:lnTo>
                    <a:pt x="623" y="693"/>
                  </a:lnTo>
                  <a:lnTo>
                    <a:pt x="621" y="702"/>
                  </a:lnTo>
                  <a:lnTo>
                    <a:pt x="616" y="711"/>
                  </a:lnTo>
                  <a:lnTo>
                    <a:pt x="613" y="722"/>
                  </a:lnTo>
                  <a:lnTo>
                    <a:pt x="611" y="734"/>
                  </a:lnTo>
                  <a:lnTo>
                    <a:pt x="611" y="747"/>
                  </a:lnTo>
                  <a:lnTo>
                    <a:pt x="615" y="760"/>
                  </a:lnTo>
                  <a:lnTo>
                    <a:pt x="618" y="773"/>
                  </a:lnTo>
                  <a:lnTo>
                    <a:pt x="621" y="787"/>
                  </a:lnTo>
                  <a:lnTo>
                    <a:pt x="622" y="799"/>
                  </a:lnTo>
                  <a:lnTo>
                    <a:pt x="623" y="809"/>
                  </a:lnTo>
                  <a:lnTo>
                    <a:pt x="623" y="818"/>
                  </a:lnTo>
                  <a:lnTo>
                    <a:pt x="622" y="825"/>
                  </a:lnTo>
                  <a:lnTo>
                    <a:pt x="617" y="839"/>
                  </a:lnTo>
                  <a:lnTo>
                    <a:pt x="609" y="855"/>
                  </a:lnTo>
                  <a:lnTo>
                    <a:pt x="605" y="863"/>
                  </a:lnTo>
                  <a:lnTo>
                    <a:pt x="603" y="872"/>
                  </a:lnTo>
                  <a:lnTo>
                    <a:pt x="602" y="880"/>
                  </a:lnTo>
                  <a:lnTo>
                    <a:pt x="602" y="889"/>
                  </a:lnTo>
                  <a:lnTo>
                    <a:pt x="603" y="898"/>
                  </a:lnTo>
                  <a:lnTo>
                    <a:pt x="607" y="906"/>
                  </a:lnTo>
                  <a:lnTo>
                    <a:pt x="611" y="913"/>
                  </a:lnTo>
                  <a:lnTo>
                    <a:pt x="617" y="921"/>
                  </a:lnTo>
                  <a:lnTo>
                    <a:pt x="621" y="925"/>
                  </a:lnTo>
                  <a:lnTo>
                    <a:pt x="622" y="929"/>
                  </a:lnTo>
                  <a:lnTo>
                    <a:pt x="624" y="932"/>
                  </a:lnTo>
                  <a:lnTo>
                    <a:pt x="624" y="935"/>
                  </a:lnTo>
                  <a:lnTo>
                    <a:pt x="624" y="940"/>
                  </a:lnTo>
                  <a:lnTo>
                    <a:pt x="622" y="946"/>
                  </a:lnTo>
                  <a:lnTo>
                    <a:pt x="614" y="958"/>
                  </a:lnTo>
                  <a:lnTo>
                    <a:pt x="608" y="971"/>
                  </a:lnTo>
                  <a:lnTo>
                    <a:pt x="605" y="982"/>
                  </a:lnTo>
                  <a:lnTo>
                    <a:pt x="605" y="998"/>
                  </a:lnTo>
                  <a:lnTo>
                    <a:pt x="605" y="1015"/>
                  </a:lnTo>
                  <a:lnTo>
                    <a:pt x="605" y="1034"/>
                  </a:lnTo>
                  <a:lnTo>
                    <a:pt x="605" y="1075"/>
                  </a:lnTo>
                  <a:lnTo>
                    <a:pt x="603" y="1108"/>
                  </a:lnTo>
                  <a:lnTo>
                    <a:pt x="599" y="1135"/>
                  </a:lnTo>
                  <a:lnTo>
                    <a:pt x="596" y="1164"/>
                  </a:lnTo>
                  <a:lnTo>
                    <a:pt x="594" y="1178"/>
                  </a:lnTo>
                  <a:lnTo>
                    <a:pt x="590" y="1192"/>
                  </a:lnTo>
                  <a:lnTo>
                    <a:pt x="585" y="1207"/>
                  </a:lnTo>
                  <a:lnTo>
                    <a:pt x="579" y="1221"/>
                  </a:lnTo>
                  <a:lnTo>
                    <a:pt x="572" y="1234"/>
                  </a:lnTo>
                  <a:lnTo>
                    <a:pt x="564" y="1246"/>
                  </a:lnTo>
                  <a:lnTo>
                    <a:pt x="557" y="1255"/>
                  </a:lnTo>
                  <a:lnTo>
                    <a:pt x="553" y="1265"/>
                  </a:lnTo>
                  <a:lnTo>
                    <a:pt x="560" y="1279"/>
                  </a:lnTo>
                  <a:lnTo>
                    <a:pt x="569" y="1297"/>
                  </a:lnTo>
                  <a:lnTo>
                    <a:pt x="569" y="1308"/>
                  </a:lnTo>
                  <a:lnTo>
                    <a:pt x="567" y="1315"/>
                  </a:lnTo>
                  <a:lnTo>
                    <a:pt x="564" y="1321"/>
                  </a:lnTo>
                  <a:lnTo>
                    <a:pt x="560" y="1326"/>
                  </a:lnTo>
                  <a:lnTo>
                    <a:pt x="557" y="1327"/>
                  </a:lnTo>
                  <a:lnTo>
                    <a:pt x="553" y="1328"/>
                  </a:lnTo>
                  <a:lnTo>
                    <a:pt x="550" y="1327"/>
                  </a:lnTo>
                  <a:lnTo>
                    <a:pt x="547" y="1324"/>
                  </a:lnTo>
                  <a:lnTo>
                    <a:pt x="542" y="1317"/>
                  </a:lnTo>
                  <a:lnTo>
                    <a:pt x="534" y="1309"/>
                  </a:lnTo>
                  <a:lnTo>
                    <a:pt x="529" y="1305"/>
                  </a:lnTo>
                  <a:lnTo>
                    <a:pt x="525" y="1303"/>
                  </a:lnTo>
                  <a:lnTo>
                    <a:pt x="519" y="1302"/>
                  </a:lnTo>
                  <a:lnTo>
                    <a:pt x="513" y="1302"/>
                  </a:lnTo>
                  <a:lnTo>
                    <a:pt x="510" y="1303"/>
                  </a:lnTo>
                  <a:lnTo>
                    <a:pt x="509" y="1305"/>
                  </a:lnTo>
                  <a:lnTo>
                    <a:pt x="507" y="1308"/>
                  </a:lnTo>
                  <a:lnTo>
                    <a:pt x="506" y="1310"/>
                  </a:lnTo>
                  <a:lnTo>
                    <a:pt x="506" y="1316"/>
                  </a:lnTo>
                  <a:lnTo>
                    <a:pt x="506" y="1323"/>
                  </a:lnTo>
                  <a:lnTo>
                    <a:pt x="509" y="1341"/>
                  </a:lnTo>
                  <a:lnTo>
                    <a:pt x="513" y="1362"/>
                  </a:lnTo>
                  <a:lnTo>
                    <a:pt x="516" y="1373"/>
                  </a:lnTo>
                  <a:lnTo>
                    <a:pt x="521" y="1384"/>
                  </a:lnTo>
                  <a:lnTo>
                    <a:pt x="526" y="1393"/>
                  </a:lnTo>
                  <a:lnTo>
                    <a:pt x="533" y="1403"/>
                  </a:lnTo>
                  <a:lnTo>
                    <a:pt x="538" y="1412"/>
                  </a:lnTo>
                  <a:lnTo>
                    <a:pt x="542" y="1421"/>
                  </a:lnTo>
                  <a:lnTo>
                    <a:pt x="544" y="1425"/>
                  </a:lnTo>
                  <a:lnTo>
                    <a:pt x="544" y="1429"/>
                  </a:lnTo>
                  <a:lnTo>
                    <a:pt x="544" y="1434"/>
                  </a:lnTo>
                  <a:lnTo>
                    <a:pt x="544" y="1437"/>
                  </a:lnTo>
                  <a:lnTo>
                    <a:pt x="541" y="1443"/>
                  </a:lnTo>
                  <a:lnTo>
                    <a:pt x="538" y="1449"/>
                  </a:lnTo>
                  <a:lnTo>
                    <a:pt x="534" y="1453"/>
                  </a:lnTo>
                  <a:lnTo>
                    <a:pt x="529" y="1455"/>
                  </a:lnTo>
                  <a:lnTo>
                    <a:pt x="525" y="1455"/>
                  </a:lnTo>
                  <a:lnTo>
                    <a:pt x="517" y="1454"/>
                  </a:lnTo>
                  <a:lnTo>
                    <a:pt x="509" y="1450"/>
                  </a:lnTo>
                  <a:lnTo>
                    <a:pt x="498" y="1446"/>
                  </a:lnTo>
                  <a:lnTo>
                    <a:pt x="492" y="1443"/>
                  </a:lnTo>
                  <a:lnTo>
                    <a:pt x="487" y="1442"/>
                  </a:lnTo>
                  <a:lnTo>
                    <a:pt x="483" y="1442"/>
                  </a:lnTo>
                  <a:lnTo>
                    <a:pt x="478" y="1442"/>
                  </a:lnTo>
                  <a:lnTo>
                    <a:pt x="475" y="1443"/>
                  </a:lnTo>
                  <a:lnTo>
                    <a:pt x="471" y="1446"/>
                  </a:lnTo>
                  <a:lnTo>
                    <a:pt x="467" y="1448"/>
                  </a:lnTo>
                  <a:lnTo>
                    <a:pt x="464" y="1452"/>
                  </a:lnTo>
                  <a:lnTo>
                    <a:pt x="451" y="1468"/>
                  </a:lnTo>
                  <a:lnTo>
                    <a:pt x="437" y="1491"/>
                  </a:lnTo>
                  <a:lnTo>
                    <a:pt x="422" y="1513"/>
                  </a:lnTo>
                  <a:lnTo>
                    <a:pt x="409" y="1535"/>
                  </a:lnTo>
                  <a:lnTo>
                    <a:pt x="404" y="1544"/>
                  </a:lnTo>
                  <a:lnTo>
                    <a:pt x="400" y="1550"/>
                  </a:lnTo>
                  <a:lnTo>
                    <a:pt x="397" y="1553"/>
                  </a:lnTo>
                  <a:lnTo>
                    <a:pt x="395" y="1555"/>
                  </a:lnTo>
                  <a:lnTo>
                    <a:pt x="393" y="1555"/>
                  </a:lnTo>
                  <a:lnTo>
                    <a:pt x="391" y="1555"/>
                  </a:lnTo>
                  <a:lnTo>
                    <a:pt x="384" y="1553"/>
                  </a:lnTo>
                  <a:lnTo>
                    <a:pt x="374" y="1547"/>
                  </a:lnTo>
                  <a:lnTo>
                    <a:pt x="368" y="1542"/>
                  </a:lnTo>
                  <a:lnTo>
                    <a:pt x="362" y="1537"/>
                  </a:lnTo>
                  <a:lnTo>
                    <a:pt x="356" y="1532"/>
                  </a:lnTo>
                  <a:lnTo>
                    <a:pt x="351" y="1526"/>
                  </a:lnTo>
                  <a:lnTo>
                    <a:pt x="345" y="1510"/>
                  </a:lnTo>
                  <a:lnTo>
                    <a:pt x="339" y="1498"/>
                  </a:lnTo>
                  <a:lnTo>
                    <a:pt x="336" y="1497"/>
                  </a:lnTo>
                  <a:lnTo>
                    <a:pt x="332" y="1497"/>
                  </a:lnTo>
                  <a:lnTo>
                    <a:pt x="330" y="1498"/>
                  </a:lnTo>
                  <a:lnTo>
                    <a:pt x="327" y="1499"/>
                  </a:lnTo>
                  <a:lnTo>
                    <a:pt x="325" y="1506"/>
                  </a:lnTo>
                  <a:lnTo>
                    <a:pt x="322" y="1516"/>
                  </a:lnTo>
                  <a:lnTo>
                    <a:pt x="319" y="1526"/>
                  </a:lnTo>
                  <a:lnTo>
                    <a:pt x="317" y="1537"/>
                  </a:lnTo>
                  <a:lnTo>
                    <a:pt x="315" y="1542"/>
                  </a:lnTo>
                  <a:lnTo>
                    <a:pt x="313" y="1547"/>
                  </a:lnTo>
                  <a:lnTo>
                    <a:pt x="311" y="1550"/>
                  </a:lnTo>
                  <a:lnTo>
                    <a:pt x="307" y="1554"/>
                  </a:lnTo>
                  <a:lnTo>
                    <a:pt x="303" y="1559"/>
                  </a:lnTo>
                  <a:lnTo>
                    <a:pt x="301" y="1563"/>
                  </a:lnTo>
                  <a:lnTo>
                    <a:pt x="301" y="1568"/>
                  </a:lnTo>
                  <a:lnTo>
                    <a:pt x="303" y="1573"/>
                  </a:lnTo>
                  <a:lnTo>
                    <a:pt x="305" y="1576"/>
                  </a:lnTo>
                  <a:lnTo>
                    <a:pt x="307" y="1581"/>
                  </a:lnTo>
                  <a:lnTo>
                    <a:pt x="308" y="1585"/>
                  </a:lnTo>
                  <a:lnTo>
                    <a:pt x="308" y="1588"/>
                  </a:lnTo>
                  <a:lnTo>
                    <a:pt x="305" y="1597"/>
                  </a:lnTo>
                  <a:lnTo>
                    <a:pt x="300" y="1603"/>
                  </a:lnTo>
                  <a:lnTo>
                    <a:pt x="294" y="1607"/>
                  </a:lnTo>
                  <a:lnTo>
                    <a:pt x="287" y="1614"/>
                  </a:lnTo>
                  <a:lnTo>
                    <a:pt x="278" y="1627"/>
                  </a:lnTo>
                  <a:lnTo>
                    <a:pt x="269" y="1639"/>
                  </a:lnTo>
                  <a:lnTo>
                    <a:pt x="262" y="1644"/>
                  </a:lnTo>
                  <a:lnTo>
                    <a:pt x="252" y="1650"/>
                  </a:lnTo>
                  <a:lnTo>
                    <a:pt x="244" y="1657"/>
                  </a:lnTo>
                  <a:lnTo>
                    <a:pt x="238" y="1664"/>
                  </a:lnTo>
                  <a:lnTo>
                    <a:pt x="235" y="1670"/>
                  </a:lnTo>
                  <a:lnTo>
                    <a:pt x="231" y="1675"/>
                  </a:lnTo>
                  <a:lnTo>
                    <a:pt x="226" y="1679"/>
                  </a:lnTo>
                  <a:lnTo>
                    <a:pt x="223" y="1681"/>
                  </a:lnTo>
                  <a:lnTo>
                    <a:pt x="218" y="1681"/>
                  </a:lnTo>
                  <a:lnTo>
                    <a:pt x="213" y="1680"/>
                  </a:lnTo>
                  <a:lnTo>
                    <a:pt x="207" y="1675"/>
                  </a:lnTo>
                  <a:lnTo>
                    <a:pt x="200" y="1670"/>
                  </a:lnTo>
                  <a:lnTo>
                    <a:pt x="195" y="1667"/>
                  </a:lnTo>
                  <a:lnTo>
                    <a:pt x="192" y="1666"/>
                  </a:lnTo>
                  <a:lnTo>
                    <a:pt x="188" y="1666"/>
                  </a:lnTo>
                  <a:lnTo>
                    <a:pt x="186" y="1666"/>
                  </a:lnTo>
                  <a:lnTo>
                    <a:pt x="180" y="1669"/>
                  </a:lnTo>
                  <a:lnTo>
                    <a:pt x="174" y="1676"/>
                  </a:lnTo>
                  <a:lnTo>
                    <a:pt x="163" y="1693"/>
                  </a:lnTo>
                  <a:lnTo>
                    <a:pt x="150" y="1711"/>
                  </a:lnTo>
                  <a:lnTo>
                    <a:pt x="144" y="1717"/>
                  </a:lnTo>
                  <a:lnTo>
                    <a:pt x="137" y="1723"/>
                  </a:lnTo>
                  <a:lnTo>
                    <a:pt x="131" y="1727"/>
                  </a:lnTo>
                  <a:lnTo>
                    <a:pt x="128" y="1729"/>
                  </a:lnTo>
                  <a:lnTo>
                    <a:pt x="125" y="1729"/>
                  </a:lnTo>
                  <a:lnTo>
                    <a:pt x="125" y="1730"/>
                  </a:lnTo>
                  <a:lnTo>
                    <a:pt x="125" y="1731"/>
                  </a:lnTo>
                  <a:lnTo>
                    <a:pt x="125" y="1733"/>
                  </a:lnTo>
                  <a:lnTo>
                    <a:pt x="128" y="1738"/>
                  </a:lnTo>
                  <a:lnTo>
                    <a:pt x="129" y="1745"/>
                  </a:lnTo>
                  <a:lnTo>
                    <a:pt x="129" y="1753"/>
                  </a:lnTo>
                  <a:lnTo>
                    <a:pt x="126" y="1762"/>
                  </a:lnTo>
                  <a:lnTo>
                    <a:pt x="123" y="1770"/>
                  </a:lnTo>
                  <a:lnTo>
                    <a:pt x="120" y="1777"/>
                  </a:lnTo>
                  <a:lnTo>
                    <a:pt x="118" y="1786"/>
                  </a:lnTo>
                  <a:lnTo>
                    <a:pt x="117" y="1794"/>
                  </a:lnTo>
                  <a:lnTo>
                    <a:pt x="118" y="1800"/>
                  </a:lnTo>
                  <a:lnTo>
                    <a:pt x="119" y="1806"/>
                  </a:lnTo>
                  <a:lnTo>
                    <a:pt x="125" y="1815"/>
                  </a:lnTo>
                  <a:lnTo>
                    <a:pt x="130" y="1822"/>
                  </a:lnTo>
                  <a:lnTo>
                    <a:pt x="132" y="1826"/>
                  </a:lnTo>
                  <a:lnTo>
                    <a:pt x="133" y="1830"/>
                  </a:lnTo>
                  <a:lnTo>
                    <a:pt x="133" y="1833"/>
                  </a:lnTo>
                  <a:lnTo>
                    <a:pt x="133" y="1837"/>
                  </a:lnTo>
                  <a:lnTo>
                    <a:pt x="131" y="1841"/>
                  </a:lnTo>
                  <a:lnTo>
                    <a:pt x="126" y="1844"/>
                  </a:lnTo>
                  <a:lnTo>
                    <a:pt x="123" y="1845"/>
                  </a:lnTo>
                  <a:lnTo>
                    <a:pt x="117" y="1845"/>
                  </a:lnTo>
                  <a:lnTo>
                    <a:pt x="105" y="1844"/>
                  </a:lnTo>
                  <a:lnTo>
                    <a:pt x="93" y="1845"/>
                  </a:lnTo>
                  <a:lnTo>
                    <a:pt x="85" y="1850"/>
                  </a:lnTo>
                  <a:lnTo>
                    <a:pt x="75" y="1858"/>
                  </a:lnTo>
                  <a:lnTo>
                    <a:pt x="66" y="1864"/>
                  </a:lnTo>
                  <a:lnTo>
                    <a:pt x="56" y="1870"/>
                  </a:lnTo>
                  <a:lnTo>
                    <a:pt x="51" y="1874"/>
                  </a:lnTo>
                  <a:lnTo>
                    <a:pt x="48" y="1878"/>
                  </a:lnTo>
                  <a:lnTo>
                    <a:pt x="45" y="1883"/>
                  </a:lnTo>
                  <a:lnTo>
                    <a:pt x="44" y="1888"/>
                  </a:lnTo>
                  <a:lnTo>
                    <a:pt x="42" y="1901"/>
                  </a:lnTo>
                  <a:lnTo>
                    <a:pt x="40" y="1916"/>
                  </a:lnTo>
                  <a:lnTo>
                    <a:pt x="36" y="1933"/>
                  </a:lnTo>
                  <a:lnTo>
                    <a:pt x="32" y="1950"/>
                  </a:lnTo>
                  <a:lnTo>
                    <a:pt x="26" y="1967"/>
                  </a:lnTo>
                  <a:lnTo>
                    <a:pt x="22" y="1984"/>
                  </a:lnTo>
                  <a:lnTo>
                    <a:pt x="19" y="1994"/>
                  </a:lnTo>
                  <a:lnTo>
                    <a:pt x="18" y="2001"/>
                  </a:lnTo>
                  <a:lnTo>
                    <a:pt x="19" y="2005"/>
                  </a:lnTo>
                  <a:lnTo>
                    <a:pt x="22" y="2008"/>
                  </a:lnTo>
                  <a:lnTo>
                    <a:pt x="25" y="2010"/>
                  </a:lnTo>
                  <a:lnTo>
                    <a:pt x="30" y="2010"/>
                  </a:lnTo>
                  <a:lnTo>
                    <a:pt x="38" y="2010"/>
                  </a:lnTo>
                  <a:lnTo>
                    <a:pt x="48" y="2009"/>
                  </a:lnTo>
                  <a:lnTo>
                    <a:pt x="53" y="2010"/>
                  </a:lnTo>
                  <a:lnTo>
                    <a:pt x="57" y="2011"/>
                  </a:lnTo>
                  <a:lnTo>
                    <a:pt x="62" y="2013"/>
                  </a:lnTo>
                  <a:lnTo>
                    <a:pt x="66" y="2015"/>
                  </a:lnTo>
                  <a:lnTo>
                    <a:pt x="72" y="2022"/>
                  </a:lnTo>
                  <a:lnTo>
                    <a:pt x="76" y="2029"/>
                  </a:lnTo>
                  <a:lnTo>
                    <a:pt x="79" y="2038"/>
                  </a:lnTo>
                  <a:lnTo>
                    <a:pt x="79" y="2045"/>
                  </a:lnTo>
                  <a:lnTo>
                    <a:pt x="78" y="2048"/>
                  </a:lnTo>
                  <a:lnTo>
                    <a:pt x="76" y="2051"/>
                  </a:lnTo>
                  <a:lnTo>
                    <a:pt x="74" y="2053"/>
                  </a:lnTo>
                  <a:lnTo>
                    <a:pt x="70" y="2055"/>
                  </a:lnTo>
                  <a:lnTo>
                    <a:pt x="65" y="2058"/>
                  </a:lnTo>
                  <a:lnTo>
                    <a:pt x="61" y="2061"/>
                  </a:lnTo>
                  <a:lnTo>
                    <a:pt x="59" y="2065"/>
                  </a:lnTo>
                  <a:lnTo>
                    <a:pt x="59" y="2068"/>
                  </a:lnTo>
                  <a:lnTo>
                    <a:pt x="60" y="2072"/>
                  </a:lnTo>
                  <a:lnTo>
                    <a:pt x="62" y="2074"/>
                  </a:lnTo>
                  <a:lnTo>
                    <a:pt x="66" y="2077"/>
                  </a:lnTo>
                  <a:lnTo>
                    <a:pt x="70" y="2078"/>
                  </a:lnTo>
                  <a:lnTo>
                    <a:pt x="75" y="2079"/>
                  </a:lnTo>
                  <a:lnTo>
                    <a:pt x="79" y="2080"/>
                  </a:lnTo>
                  <a:lnTo>
                    <a:pt x="82" y="2083"/>
                  </a:lnTo>
                  <a:lnTo>
                    <a:pt x="86" y="2087"/>
                  </a:lnTo>
                  <a:lnTo>
                    <a:pt x="88" y="2092"/>
                  </a:lnTo>
                  <a:lnTo>
                    <a:pt x="89" y="2098"/>
                  </a:lnTo>
                  <a:lnTo>
                    <a:pt x="89" y="2106"/>
                  </a:lnTo>
                  <a:lnTo>
                    <a:pt x="88" y="2116"/>
                  </a:lnTo>
                  <a:lnTo>
                    <a:pt x="86" y="2126"/>
                  </a:lnTo>
                  <a:lnTo>
                    <a:pt x="82" y="2134"/>
                  </a:lnTo>
                  <a:lnTo>
                    <a:pt x="78" y="2142"/>
                  </a:lnTo>
                  <a:lnTo>
                    <a:pt x="73" y="2148"/>
                  </a:lnTo>
                  <a:lnTo>
                    <a:pt x="59" y="2161"/>
                  </a:lnTo>
                  <a:lnTo>
                    <a:pt x="40" y="2177"/>
                  </a:lnTo>
                  <a:lnTo>
                    <a:pt x="31" y="2186"/>
                  </a:lnTo>
                  <a:lnTo>
                    <a:pt x="23" y="2194"/>
                  </a:lnTo>
                  <a:lnTo>
                    <a:pt x="12" y="2204"/>
                  </a:lnTo>
                  <a:lnTo>
                    <a:pt x="4" y="2212"/>
                  </a:lnTo>
                  <a:lnTo>
                    <a:pt x="0" y="2219"/>
                  </a:lnTo>
                  <a:lnTo>
                    <a:pt x="0" y="2225"/>
                  </a:lnTo>
                  <a:lnTo>
                    <a:pt x="3" y="2230"/>
                  </a:lnTo>
                  <a:lnTo>
                    <a:pt x="7" y="2236"/>
                  </a:lnTo>
                  <a:lnTo>
                    <a:pt x="13" y="2241"/>
                  </a:lnTo>
                  <a:lnTo>
                    <a:pt x="19" y="2247"/>
                  </a:lnTo>
                  <a:lnTo>
                    <a:pt x="22" y="2250"/>
                  </a:lnTo>
                  <a:lnTo>
                    <a:pt x="24" y="2251"/>
                  </a:lnTo>
                  <a:lnTo>
                    <a:pt x="32" y="2249"/>
                  </a:lnTo>
                  <a:lnTo>
                    <a:pt x="42" y="2246"/>
                  </a:lnTo>
                  <a:lnTo>
                    <a:pt x="56" y="2241"/>
                  </a:lnTo>
                  <a:lnTo>
                    <a:pt x="74" y="2231"/>
                  </a:lnTo>
                  <a:lnTo>
                    <a:pt x="85" y="2224"/>
                  </a:lnTo>
                  <a:lnTo>
                    <a:pt x="95" y="2217"/>
                  </a:lnTo>
                  <a:lnTo>
                    <a:pt x="104" y="2211"/>
                  </a:lnTo>
                  <a:lnTo>
                    <a:pt x="113" y="2206"/>
                  </a:lnTo>
                  <a:lnTo>
                    <a:pt x="128" y="2208"/>
                  </a:lnTo>
                  <a:lnTo>
                    <a:pt x="139" y="2206"/>
                  </a:lnTo>
                  <a:lnTo>
                    <a:pt x="147" y="2202"/>
                  </a:lnTo>
                  <a:lnTo>
                    <a:pt x="160" y="2193"/>
                  </a:lnTo>
                  <a:lnTo>
                    <a:pt x="171" y="2185"/>
                  </a:lnTo>
                  <a:lnTo>
                    <a:pt x="180" y="2179"/>
                  </a:lnTo>
                  <a:lnTo>
                    <a:pt x="185" y="2180"/>
                  </a:lnTo>
                  <a:lnTo>
                    <a:pt x="193" y="2183"/>
                  </a:lnTo>
                  <a:lnTo>
                    <a:pt x="205" y="2184"/>
                  </a:lnTo>
                  <a:lnTo>
                    <a:pt x="220" y="2184"/>
                  </a:lnTo>
                  <a:lnTo>
                    <a:pt x="243" y="2183"/>
                  </a:lnTo>
                  <a:lnTo>
                    <a:pt x="265" y="2183"/>
                  </a:lnTo>
                  <a:lnTo>
                    <a:pt x="276" y="2183"/>
                  </a:lnTo>
                  <a:lnTo>
                    <a:pt x="284" y="2184"/>
                  </a:lnTo>
                  <a:lnTo>
                    <a:pt x="292" y="2186"/>
                  </a:lnTo>
                  <a:lnTo>
                    <a:pt x="296" y="2187"/>
                  </a:lnTo>
                  <a:lnTo>
                    <a:pt x="307" y="2192"/>
                  </a:lnTo>
                  <a:lnTo>
                    <a:pt x="317" y="2193"/>
                  </a:lnTo>
                  <a:lnTo>
                    <a:pt x="325" y="2194"/>
                  </a:lnTo>
                  <a:lnTo>
                    <a:pt x="333" y="2193"/>
                  </a:lnTo>
                  <a:lnTo>
                    <a:pt x="351" y="2190"/>
                  </a:lnTo>
                  <a:lnTo>
                    <a:pt x="369" y="2187"/>
                  </a:lnTo>
                  <a:lnTo>
                    <a:pt x="376" y="2187"/>
                  </a:lnTo>
                  <a:lnTo>
                    <a:pt x="382" y="2188"/>
                  </a:lnTo>
                  <a:lnTo>
                    <a:pt x="388" y="2191"/>
                  </a:lnTo>
                  <a:lnTo>
                    <a:pt x="393" y="2193"/>
                  </a:lnTo>
                  <a:lnTo>
                    <a:pt x="399" y="2197"/>
                  </a:lnTo>
                  <a:lnTo>
                    <a:pt x="404" y="2202"/>
                  </a:lnTo>
                  <a:lnTo>
                    <a:pt x="412" y="2206"/>
                  </a:lnTo>
                  <a:lnTo>
                    <a:pt x="419" y="2208"/>
                  </a:lnTo>
                  <a:lnTo>
                    <a:pt x="426" y="2208"/>
                  </a:lnTo>
                  <a:lnTo>
                    <a:pt x="434" y="2206"/>
                  </a:lnTo>
                  <a:lnTo>
                    <a:pt x="443" y="2205"/>
                  </a:lnTo>
                  <a:lnTo>
                    <a:pt x="448" y="2203"/>
                  </a:lnTo>
                  <a:lnTo>
                    <a:pt x="454" y="2199"/>
                  </a:lnTo>
                  <a:lnTo>
                    <a:pt x="460" y="2198"/>
                  </a:lnTo>
                  <a:lnTo>
                    <a:pt x="466" y="2197"/>
                  </a:lnTo>
                  <a:lnTo>
                    <a:pt x="473" y="2198"/>
                  </a:lnTo>
                  <a:lnTo>
                    <a:pt x="481" y="2199"/>
                  </a:lnTo>
                  <a:lnTo>
                    <a:pt x="489" y="2199"/>
                  </a:lnTo>
                  <a:lnTo>
                    <a:pt x="497" y="2198"/>
                  </a:lnTo>
                  <a:lnTo>
                    <a:pt x="503" y="2197"/>
                  </a:lnTo>
                  <a:lnTo>
                    <a:pt x="511" y="2193"/>
                  </a:lnTo>
                  <a:lnTo>
                    <a:pt x="519" y="2192"/>
                  </a:lnTo>
                  <a:lnTo>
                    <a:pt x="520" y="2193"/>
                  </a:lnTo>
                  <a:lnTo>
                    <a:pt x="522" y="2196"/>
                  </a:lnTo>
                  <a:lnTo>
                    <a:pt x="523" y="2198"/>
                  </a:lnTo>
                  <a:lnTo>
                    <a:pt x="526" y="2203"/>
                  </a:lnTo>
                  <a:lnTo>
                    <a:pt x="527" y="2208"/>
                  </a:lnTo>
                  <a:lnTo>
                    <a:pt x="527" y="2213"/>
                  </a:lnTo>
                  <a:lnTo>
                    <a:pt x="526" y="2218"/>
                  </a:lnTo>
                  <a:lnTo>
                    <a:pt x="522" y="2224"/>
                  </a:lnTo>
                  <a:lnTo>
                    <a:pt x="516" y="2229"/>
                  </a:lnTo>
                  <a:lnTo>
                    <a:pt x="509" y="2234"/>
                  </a:lnTo>
                  <a:lnTo>
                    <a:pt x="500" y="2238"/>
                  </a:lnTo>
                  <a:lnTo>
                    <a:pt x="490" y="2243"/>
                  </a:lnTo>
                  <a:lnTo>
                    <a:pt x="469" y="2250"/>
                  </a:lnTo>
                  <a:lnTo>
                    <a:pt x="451" y="2256"/>
                  </a:lnTo>
                  <a:lnTo>
                    <a:pt x="446" y="2257"/>
                  </a:lnTo>
                  <a:lnTo>
                    <a:pt x="444" y="2260"/>
                  </a:lnTo>
                  <a:lnTo>
                    <a:pt x="440" y="2263"/>
                  </a:lnTo>
                  <a:lnTo>
                    <a:pt x="439" y="2267"/>
                  </a:lnTo>
                  <a:lnTo>
                    <a:pt x="435" y="2276"/>
                  </a:lnTo>
                  <a:lnTo>
                    <a:pt x="434" y="2288"/>
                  </a:lnTo>
                  <a:lnTo>
                    <a:pt x="434" y="2312"/>
                  </a:lnTo>
                  <a:lnTo>
                    <a:pt x="432" y="2330"/>
                  </a:lnTo>
                  <a:lnTo>
                    <a:pt x="431" y="2332"/>
                  </a:lnTo>
                  <a:lnTo>
                    <a:pt x="432" y="2335"/>
                  </a:lnTo>
                  <a:lnTo>
                    <a:pt x="433" y="2337"/>
                  </a:lnTo>
                  <a:lnTo>
                    <a:pt x="435" y="2338"/>
                  </a:lnTo>
                  <a:lnTo>
                    <a:pt x="441" y="2339"/>
                  </a:lnTo>
                  <a:lnTo>
                    <a:pt x="448" y="2341"/>
                  </a:lnTo>
                  <a:lnTo>
                    <a:pt x="457" y="2342"/>
                  </a:lnTo>
                  <a:lnTo>
                    <a:pt x="465" y="2343"/>
                  </a:lnTo>
                  <a:lnTo>
                    <a:pt x="469" y="2343"/>
                  </a:lnTo>
                  <a:lnTo>
                    <a:pt x="472" y="2345"/>
                  </a:lnTo>
                  <a:lnTo>
                    <a:pt x="475" y="2347"/>
                  </a:lnTo>
                  <a:lnTo>
                    <a:pt x="477" y="2349"/>
                  </a:lnTo>
                  <a:lnTo>
                    <a:pt x="479" y="2356"/>
                  </a:lnTo>
                  <a:lnTo>
                    <a:pt x="482" y="2366"/>
                  </a:lnTo>
                  <a:lnTo>
                    <a:pt x="482" y="2377"/>
                  </a:lnTo>
                  <a:lnTo>
                    <a:pt x="483" y="2391"/>
                  </a:lnTo>
                  <a:lnTo>
                    <a:pt x="487" y="2405"/>
                  </a:lnTo>
                  <a:lnTo>
                    <a:pt x="491" y="2418"/>
                  </a:lnTo>
                  <a:lnTo>
                    <a:pt x="492" y="2424"/>
                  </a:lnTo>
                  <a:lnTo>
                    <a:pt x="492" y="2429"/>
                  </a:lnTo>
                  <a:lnTo>
                    <a:pt x="491" y="2433"/>
                  </a:lnTo>
                  <a:lnTo>
                    <a:pt x="488" y="2438"/>
                  </a:lnTo>
                  <a:lnTo>
                    <a:pt x="481" y="2444"/>
                  </a:lnTo>
                  <a:lnTo>
                    <a:pt x="475" y="2451"/>
                  </a:lnTo>
                  <a:lnTo>
                    <a:pt x="472" y="2455"/>
                  </a:lnTo>
                  <a:lnTo>
                    <a:pt x="471" y="2458"/>
                  </a:lnTo>
                  <a:lnTo>
                    <a:pt x="471" y="2462"/>
                  </a:lnTo>
                  <a:lnTo>
                    <a:pt x="472" y="2465"/>
                  </a:lnTo>
                  <a:lnTo>
                    <a:pt x="482" y="2470"/>
                  </a:lnTo>
                  <a:lnTo>
                    <a:pt x="491" y="2473"/>
                  </a:lnTo>
                  <a:lnTo>
                    <a:pt x="495" y="2476"/>
                  </a:lnTo>
                  <a:lnTo>
                    <a:pt x="497" y="2483"/>
                  </a:lnTo>
                  <a:lnTo>
                    <a:pt x="498" y="2492"/>
                  </a:lnTo>
                  <a:lnTo>
                    <a:pt x="501" y="2501"/>
                  </a:lnTo>
                  <a:lnTo>
                    <a:pt x="502" y="2521"/>
                  </a:lnTo>
                  <a:lnTo>
                    <a:pt x="503" y="2540"/>
                  </a:lnTo>
                  <a:lnTo>
                    <a:pt x="510" y="2545"/>
                  </a:lnTo>
                  <a:lnTo>
                    <a:pt x="520" y="2550"/>
                  </a:lnTo>
                  <a:lnTo>
                    <a:pt x="521" y="2553"/>
                  </a:lnTo>
                  <a:lnTo>
                    <a:pt x="520" y="2557"/>
                  </a:lnTo>
                  <a:lnTo>
                    <a:pt x="517" y="2559"/>
                  </a:lnTo>
                  <a:lnTo>
                    <a:pt x="514" y="2563"/>
                  </a:lnTo>
                  <a:lnTo>
                    <a:pt x="507" y="2569"/>
                  </a:lnTo>
                  <a:lnTo>
                    <a:pt x="498" y="2577"/>
                  </a:lnTo>
                  <a:lnTo>
                    <a:pt x="494" y="2583"/>
                  </a:lnTo>
                  <a:lnTo>
                    <a:pt x="492" y="2589"/>
                  </a:lnTo>
                  <a:lnTo>
                    <a:pt x="492" y="2595"/>
                  </a:lnTo>
                  <a:lnTo>
                    <a:pt x="494" y="2600"/>
                  </a:lnTo>
                  <a:lnTo>
                    <a:pt x="496" y="2605"/>
                  </a:lnTo>
                  <a:lnTo>
                    <a:pt x="501" y="2608"/>
                  </a:lnTo>
                  <a:lnTo>
                    <a:pt x="507" y="2610"/>
                  </a:lnTo>
                  <a:lnTo>
                    <a:pt x="513" y="2610"/>
                  </a:lnTo>
                  <a:lnTo>
                    <a:pt x="527" y="2610"/>
                  </a:lnTo>
                  <a:lnTo>
                    <a:pt x="538" y="2613"/>
                  </a:lnTo>
                  <a:lnTo>
                    <a:pt x="542" y="2614"/>
                  </a:lnTo>
                  <a:lnTo>
                    <a:pt x="546" y="2618"/>
                  </a:lnTo>
                  <a:lnTo>
                    <a:pt x="548" y="2621"/>
                  </a:lnTo>
                  <a:lnTo>
                    <a:pt x="550" y="2627"/>
                  </a:lnTo>
                  <a:lnTo>
                    <a:pt x="551" y="2633"/>
                  </a:lnTo>
                  <a:lnTo>
                    <a:pt x="552" y="2638"/>
                  </a:lnTo>
                  <a:lnTo>
                    <a:pt x="555" y="2641"/>
                  </a:lnTo>
                  <a:lnTo>
                    <a:pt x="559" y="2644"/>
                  </a:lnTo>
                  <a:lnTo>
                    <a:pt x="564" y="2645"/>
                  </a:lnTo>
                  <a:lnTo>
                    <a:pt x="570" y="2646"/>
                  </a:lnTo>
                  <a:lnTo>
                    <a:pt x="577" y="2646"/>
                  </a:lnTo>
                  <a:lnTo>
                    <a:pt x="584" y="2646"/>
                  </a:lnTo>
                  <a:lnTo>
                    <a:pt x="591" y="2645"/>
                  </a:lnTo>
                  <a:lnTo>
                    <a:pt x="597" y="2646"/>
                  </a:lnTo>
                  <a:lnTo>
                    <a:pt x="602" y="2646"/>
                  </a:lnTo>
                  <a:lnTo>
                    <a:pt x="605" y="2647"/>
                  </a:lnTo>
                  <a:lnTo>
                    <a:pt x="614" y="2651"/>
                  </a:lnTo>
                  <a:lnTo>
                    <a:pt x="624" y="2654"/>
                  </a:lnTo>
                  <a:lnTo>
                    <a:pt x="629" y="2656"/>
                  </a:lnTo>
                  <a:lnTo>
                    <a:pt x="635" y="2657"/>
                  </a:lnTo>
                  <a:lnTo>
                    <a:pt x="641" y="2658"/>
                  </a:lnTo>
                  <a:lnTo>
                    <a:pt x="646" y="2657"/>
                  </a:lnTo>
                  <a:lnTo>
                    <a:pt x="657" y="2652"/>
                  </a:lnTo>
                  <a:lnTo>
                    <a:pt x="666" y="2650"/>
                  </a:lnTo>
                  <a:lnTo>
                    <a:pt x="670" y="2650"/>
                  </a:lnTo>
                  <a:lnTo>
                    <a:pt x="674" y="2651"/>
                  </a:lnTo>
                  <a:lnTo>
                    <a:pt x="678" y="2653"/>
                  </a:lnTo>
                  <a:lnTo>
                    <a:pt x="683" y="2656"/>
                  </a:lnTo>
                  <a:lnTo>
                    <a:pt x="690" y="2659"/>
                  </a:lnTo>
                  <a:lnTo>
                    <a:pt x="700" y="2662"/>
                  </a:lnTo>
                  <a:lnTo>
                    <a:pt x="712" y="2664"/>
                  </a:lnTo>
                  <a:lnTo>
                    <a:pt x="723" y="2667"/>
                  </a:lnTo>
                  <a:lnTo>
                    <a:pt x="727" y="2670"/>
                  </a:lnTo>
                  <a:lnTo>
                    <a:pt x="729" y="2673"/>
                  </a:lnTo>
                  <a:lnTo>
                    <a:pt x="730" y="2676"/>
                  </a:lnTo>
                  <a:lnTo>
                    <a:pt x="731" y="2679"/>
                  </a:lnTo>
                  <a:lnTo>
                    <a:pt x="733" y="2688"/>
                  </a:lnTo>
                  <a:lnTo>
                    <a:pt x="734" y="2696"/>
                  </a:lnTo>
                  <a:lnTo>
                    <a:pt x="733" y="2714"/>
                  </a:lnTo>
                  <a:lnTo>
                    <a:pt x="733" y="2728"/>
                  </a:lnTo>
                  <a:lnTo>
                    <a:pt x="735" y="2741"/>
                  </a:lnTo>
                  <a:lnTo>
                    <a:pt x="735" y="2751"/>
                  </a:lnTo>
                  <a:lnTo>
                    <a:pt x="734" y="2753"/>
                  </a:lnTo>
                  <a:lnTo>
                    <a:pt x="734" y="2755"/>
                  </a:lnTo>
                  <a:lnTo>
                    <a:pt x="731" y="2757"/>
                  </a:lnTo>
                  <a:lnTo>
                    <a:pt x="730" y="2757"/>
                  </a:lnTo>
                  <a:lnTo>
                    <a:pt x="728" y="2757"/>
                  </a:lnTo>
                  <a:lnTo>
                    <a:pt x="725" y="2755"/>
                  </a:lnTo>
                  <a:lnTo>
                    <a:pt x="723" y="2754"/>
                  </a:lnTo>
                  <a:lnTo>
                    <a:pt x="721" y="2752"/>
                  </a:lnTo>
                  <a:lnTo>
                    <a:pt x="715" y="2744"/>
                  </a:lnTo>
                  <a:lnTo>
                    <a:pt x="709" y="2739"/>
                  </a:lnTo>
                  <a:lnTo>
                    <a:pt x="705" y="2738"/>
                  </a:lnTo>
                  <a:lnTo>
                    <a:pt x="703" y="2739"/>
                  </a:lnTo>
                  <a:lnTo>
                    <a:pt x="700" y="2740"/>
                  </a:lnTo>
                  <a:lnTo>
                    <a:pt x="699" y="2744"/>
                  </a:lnTo>
                  <a:lnTo>
                    <a:pt x="697" y="2751"/>
                  </a:lnTo>
                  <a:lnTo>
                    <a:pt x="695" y="2761"/>
                  </a:lnTo>
                  <a:lnTo>
                    <a:pt x="692" y="2766"/>
                  </a:lnTo>
                  <a:lnTo>
                    <a:pt x="690" y="2771"/>
                  </a:lnTo>
                  <a:lnTo>
                    <a:pt x="686" y="2776"/>
                  </a:lnTo>
                  <a:lnTo>
                    <a:pt x="681" y="2779"/>
                  </a:lnTo>
                  <a:lnTo>
                    <a:pt x="666" y="2788"/>
                  </a:lnTo>
                  <a:lnTo>
                    <a:pt x="648" y="2797"/>
                  </a:lnTo>
                  <a:lnTo>
                    <a:pt x="646" y="2799"/>
                  </a:lnTo>
                  <a:lnTo>
                    <a:pt x="642" y="2803"/>
                  </a:lnTo>
                  <a:lnTo>
                    <a:pt x="641" y="2805"/>
                  </a:lnTo>
                  <a:lnTo>
                    <a:pt x="640" y="2809"/>
                  </a:lnTo>
                  <a:lnTo>
                    <a:pt x="637" y="2814"/>
                  </a:lnTo>
                  <a:lnTo>
                    <a:pt x="635" y="2818"/>
                  </a:lnTo>
                  <a:lnTo>
                    <a:pt x="635" y="2824"/>
                  </a:lnTo>
                  <a:lnTo>
                    <a:pt x="635" y="2829"/>
                  </a:lnTo>
                  <a:lnTo>
                    <a:pt x="639" y="2840"/>
                  </a:lnTo>
                  <a:lnTo>
                    <a:pt x="643" y="2849"/>
                  </a:lnTo>
                  <a:lnTo>
                    <a:pt x="648" y="2860"/>
                  </a:lnTo>
                  <a:lnTo>
                    <a:pt x="652" y="2871"/>
                  </a:lnTo>
                  <a:lnTo>
                    <a:pt x="652" y="2880"/>
                  </a:lnTo>
                  <a:lnTo>
                    <a:pt x="652" y="2890"/>
                  </a:lnTo>
                  <a:lnTo>
                    <a:pt x="652" y="2899"/>
                  </a:lnTo>
                  <a:lnTo>
                    <a:pt x="649" y="2908"/>
                  </a:lnTo>
                  <a:lnTo>
                    <a:pt x="649" y="2912"/>
                  </a:lnTo>
                  <a:lnTo>
                    <a:pt x="647" y="2917"/>
                  </a:lnTo>
                  <a:lnTo>
                    <a:pt x="646" y="2919"/>
                  </a:lnTo>
                  <a:lnTo>
                    <a:pt x="643" y="2923"/>
                  </a:lnTo>
                  <a:lnTo>
                    <a:pt x="637" y="2928"/>
                  </a:lnTo>
                  <a:lnTo>
                    <a:pt x="629" y="2931"/>
                  </a:lnTo>
                  <a:lnTo>
                    <a:pt x="622" y="2935"/>
                  </a:lnTo>
                  <a:lnTo>
                    <a:pt x="616" y="2940"/>
                  </a:lnTo>
                  <a:lnTo>
                    <a:pt x="611" y="2944"/>
                  </a:lnTo>
                  <a:lnTo>
                    <a:pt x="607" y="2950"/>
                  </a:lnTo>
                  <a:lnTo>
                    <a:pt x="602" y="2965"/>
                  </a:lnTo>
                  <a:lnTo>
                    <a:pt x="598" y="2978"/>
                  </a:lnTo>
                  <a:lnTo>
                    <a:pt x="597" y="2985"/>
                  </a:lnTo>
                  <a:lnTo>
                    <a:pt x="594" y="2993"/>
                  </a:lnTo>
                  <a:lnTo>
                    <a:pt x="589" y="3001"/>
                  </a:lnTo>
                  <a:lnTo>
                    <a:pt x="584" y="3010"/>
                  </a:lnTo>
                  <a:lnTo>
                    <a:pt x="574" y="3021"/>
                  </a:lnTo>
                  <a:lnTo>
                    <a:pt x="563" y="3030"/>
                  </a:lnTo>
                  <a:lnTo>
                    <a:pt x="555" y="3040"/>
                  </a:lnTo>
                  <a:lnTo>
                    <a:pt x="548" y="3050"/>
                  </a:lnTo>
                  <a:lnTo>
                    <a:pt x="545" y="3055"/>
                  </a:lnTo>
                  <a:lnTo>
                    <a:pt x="544" y="3060"/>
                  </a:lnTo>
                  <a:lnTo>
                    <a:pt x="542" y="3062"/>
                  </a:lnTo>
                  <a:lnTo>
                    <a:pt x="544" y="3064"/>
                  </a:lnTo>
                  <a:lnTo>
                    <a:pt x="554" y="3070"/>
                  </a:lnTo>
                  <a:lnTo>
                    <a:pt x="567" y="3076"/>
                  </a:lnTo>
                  <a:lnTo>
                    <a:pt x="582" y="3082"/>
                  </a:lnTo>
                  <a:lnTo>
                    <a:pt x="601" y="3087"/>
                  </a:lnTo>
                  <a:lnTo>
                    <a:pt x="611" y="3088"/>
                  </a:lnTo>
                  <a:lnTo>
                    <a:pt x="622" y="3089"/>
                  </a:lnTo>
                  <a:lnTo>
                    <a:pt x="635" y="3089"/>
                  </a:lnTo>
                  <a:lnTo>
                    <a:pt x="648" y="3088"/>
                  </a:lnTo>
                  <a:lnTo>
                    <a:pt x="660" y="3087"/>
                  </a:lnTo>
                  <a:lnTo>
                    <a:pt x="671" y="3086"/>
                  </a:lnTo>
                  <a:lnTo>
                    <a:pt x="681" y="3087"/>
                  </a:lnTo>
                  <a:lnTo>
                    <a:pt x="691" y="3088"/>
                  </a:lnTo>
                  <a:lnTo>
                    <a:pt x="705" y="3092"/>
                  </a:lnTo>
                  <a:lnTo>
                    <a:pt x="717" y="3097"/>
                  </a:lnTo>
                  <a:lnTo>
                    <a:pt x="728" y="3101"/>
                  </a:lnTo>
                  <a:lnTo>
                    <a:pt x="735" y="3105"/>
                  </a:lnTo>
                  <a:lnTo>
                    <a:pt x="746" y="3112"/>
                  </a:lnTo>
                  <a:lnTo>
                    <a:pt x="755" y="3118"/>
                  </a:lnTo>
                  <a:lnTo>
                    <a:pt x="760" y="3119"/>
                  </a:lnTo>
                  <a:lnTo>
                    <a:pt x="763" y="3122"/>
                  </a:lnTo>
                  <a:lnTo>
                    <a:pt x="768" y="3122"/>
                  </a:lnTo>
                  <a:lnTo>
                    <a:pt x="772" y="3122"/>
                  </a:lnTo>
                  <a:lnTo>
                    <a:pt x="780" y="3119"/>
                  </a:lnTo>
                  <a:lnTo>
                    <a:pt x="786" y="3119"/>
                  </a:lnTo>
                  <a:lnTo>
                    <a:pt x="790" y="3119"/>
                  </a:lnTo>
                  <a:lnTo>
                    <a:pt x="793" y="3120"/>
                  </a:lnTo>
                  <a:lnTo>
                    <a:pt x="798" y="3123"/>
                  </a:lnTo>
                  <a:lnTo>
                    <a:pt x="802" y="3126"/>
                  </a:lnTo>
                  <a:lnTo>
                    <a:pt x="806" y="3130"/>
                  </a:lnTo>
                  <a:lnTo>
                    <a:pt x="811" y="3133"/>
                  </a:lnTo>
                  <a:lnTo>
                    <a:pt x="817" y="3136"/>
                  </a:lnTo>
                  <a:lnTo>
                    <a:pt x="823" y="3137"/>
                  </a:lnTo>
                  <a:lnTo>
                    <a:pt x="826" y="3137"/>
                  </a:lnTo>
                  <a:lnTo>
                    <a:pt x="829" y="3136"/>
                  </a:lnTo>
                  <a:lnTo>
                    <a:pt x="830" y="3135"/>
                  </a:lnTo>
                  <a:lnTo>
                    <a:pt x="832" y="3133"/>
                  </a:lnTo>
                  <a:lnTo>
                    <a:pt x="834" y="3132"/>
                  </a:lnTo>
                  <a:lnTo>
                    <a:pt x="837" y="3131"/>
                  </a:lnTo>
                  <a:lnTo>
                    <a:pt x="842" y="3130"/>
                  </a:lnTo>
                  <a:lnTo>
                    <a:pt x="849" y="3130"/>
                  </a:lnTo>
                  <a:lnTo>
                    <a:pt x="851" y="3130"/>
                  </a:lnTo>
                  <a:lnTo>
                    <a:pt x="855" y="3131"/>
                  </a:lnTo>
                  <a:lnTo>
                    <a:pt x="857" y="3133"/>
                  </a:lnTo>
                  <a:lnTo>
                    <a:pt x="860" y="3136"/>
                  </a:lnTo>
                  <a:lnTo>
                    <a:pt x="865" y="3143"/>
                  </a:lnTo>
                  <a:lnTo>
                    <a:pt x="869" y="3151"/>
                  </a:lnTo>
                  <a:lnTo>
                    <a:pt x="875" y="3163"/>
                  </a:lnTo>
                  <a:lnTo>
                    <a:pt x="879" y="3173"/>
                  </a:lnTo>
                  <a:lnTo>
                    <a:pt x="878" y="3176"/>
                  </a:lnTo>
                  <a:lnTo>
                    <a:pt x="876" y="3181"/>
                  </a:lnTo>
                  <a:lnTo>
                    <a:pt x="873" y="3187"/>
                  </a:lnTo>
                  <a:lnTo>
                    <a:pt x="869" y="3193"/>
                  </a:lnTo>
                  <a:lnTo>
                    <a:pt x="861" y="3204"/>
                  </a:lnTo>
                  <a:lnTo>
                    <a:pt x="854" y="3214"/>
                  </a:lnTo>
                  <a:lnTo>
                    <a:pt x="851" y="3220"/>
                  </a:lnTo>
                  <a:lnTo>
                    <a:pt x="849" y="3226"/>
                  </a:lnTo>
                  <a:lnTo>
                    <a:pt x="848" y="3233"/>
                  </a:lnTo>
                  <a:lnTo>
                    <a:pt x="848" y="3240"/>
                  </a:lnTo>
                  <a:lnTo>
                    <a:pt x="848" y="3250"/>
                  </a:lnTo>
                  <a:lnTo>
                    <a:pt x="851" y="3262"/>
                  </a:lnTo>
                  <a:lnTo>
                    <a:pt x="856" y="3271"/>
                  </a:lnTo>
                  <a:lnTo>
                    <a:pt x="860" y="3280"/>
                  </a:lnTo>
                  <a:lnTo>
                    <a:pt x="863" y="3292"/>
                  </a:lnTo>
                  <a:lnTo>
                    <a:pt x="867" y="3301"/>
                  </a:lnTo>
                  <a:lnTo>
                    <a:pt x="869" y="3305"/>
                  </a:lnTo>
                  <a:lnTo>
                    <a:pt x="872" y="3307"/>
                  </a:lnTo>
                  <a:lnTo>
                    <a:pt x="875" y="3308"/>
                  </a:lnTo>
                  <a:lnTo>
                    <a:pt x="879" y="3308"/>
                  </a:lnTo>
                  <a:lnTo>
                    <a:pt x="886" y="3307"/>
                  </a:lnTo>
                  <a:lnTo>
                    <a:pt x="892" y="3305"/>
                  </a:lnTo>
                  <a:lnTo>
                    <a:pt x="897" y="3301"/>
                  </a:lnTo>
                  <a:lnTo>
                    <a:pt x="903" y="3294"/>
                  </a:lnTo>
                  <a:lnTo>
                    <a:pt x="905" y="3293"/>
                  </a:lnTo>
                  <a:lnTo>
                    <a:pt x="909" y="3293"/>
                  </a:lnTo>
                  <a:lnTo>
                    <a:pt x="913" y="3294"/>
                  </a:lnTo>
                  <a:lnTo>
                    <a:pt x="918" y="3296"/>
                  </a:lnTo>
                  <a:lnTo>
                    <a:pt x="922" y="3300"/>
                  </a:lnTo>
                  <a:lnTo>
                    <a:pt x="925" y="3302"/>
                  </a:lnTo>
                  <a:lnTo>
                    <a:pt x="928" y="3306"/>
                  </a:lnTo>
                  <a:lnTo>
                    <a:pt x="928" y="3309"/>
                  </a:lnTo>
                  <a:lnTo>
                    <a:pt x="926" y="3314"/>
                  </a:lnTo>
                  <a:lnTo>
                    <a:pt x="923" y="3319"/>
                  </a:lnTo>
                  <a:lnTo>
                    <a:pt x="918" y="3324"/>
                  </a:lnTo>
                  <a:lnTo>
                    <a:pt x="913" y="3330"/>
                  </a:lnTo>
                  <a:lnTo>
                    <a:pt x="909" y="3335"/>
                  </a:lnTo>
                  <a:lnTo>
                    <a:pt x="906" y="3343"/>
                  </a:lnTo>
                  <a:lnTo>
                    <a:pt x="905" y="3346"/>
                  </a:lnTo>
                  <a:lnTo>
                    <a:pt x="904" y="3350"/>
                  </a:lnTo>
                  <a:lnTo>
                    <a:pt x="904" y="3353"/>
                  </a:lnTo>
                  <a:lnTo>
                    <a:pt x="904" y="3358"/>
                  </a:lnTo>
                  <a:lnTo>
                    <a:pt x="906" y="3368"/>
                  </a:lnTo>
                  <a:lnTo>
                    <a:pt x="909" y="3375"/>
                  </a:lnTo>
                  <a:lnTo>
                    <a:pt x="911" y="3377"/>
                  </a:lnTo>
                  <a:lnTo>
                    <a:pt x="914" y="3378"/>
                  </a:lnTo>
                  <a:lnTo>
                    <a:pt x="918" y="3378"/>
                  </a:lnTo>
                  <a:lnTo>
                    <a:pt x="924" y="3377"/>
                  </a:lnTo>
                  <a:lnTo>
                    <a:pt x="930" y="3376"/>
                  </a:lnTo>
                  <a:lnTo>
                    <a:pt x="937" y="3375"/>
                  </a:lnTo>
                  <a:lnTo>
                    <a:pt x="943" y="3376"/>
                  </a:lnTo>
                  <a:lnTo>
                    <a:pt x="948" y="3378"/>
                  </a:lnTo>
                  <a:lnTo>
                    <a:pt x="951" y="3383"/>
                  </a:lnTo>
                  <a:lnTo>
                    <a:pt x="955" y="3385"/>
                  </a:lnTo>
                  <a:lnTo>
                    <a:pt x="957" y="3387"/>
                  </a:lnTo>
                  <a:lnTo>
                    <a:pt x="960" y="3388"/>
                  </a:lnTo>
                  <a:lnTo>
                    <a:pt x="963" y="3387"/>
                  </a:lnTo>
                  <a:lnTo>
                    <a:pt x="966" y="3385"/>
                  </a:lnTo>
                  <a:lnTo>
                    <a:pt x="968" y="3383"/>
                  </a:lnTo>
                  <a:lnTo>
                    <a:pt x="970" y="3381"/>
                  </a:lnTo>
                  <a:lnTo>
                    <a:pt x="975" y="3375"/>
                  </a:lnTo>
                  <a:lnTo>
                    <a:pt x="981" y="3370"/>
                  </a:lnTo>
                  <a:lnTo>
                    <a:pt x="985" y="3368"/>
                  </a:lnTo>
                  <a:lnTo>
                    <a:pt x="989" y="3365"/>
                  </a:lnTo>
                  <a:lnTo>
                    <a:pt x="994" y="3364"/>
                  </a:lnTo>
                  <a:lnTo>
                    <a:pt x="1001" y="3363"/>
                  </a:lnTo>
                  <a:lnTo>
                    <a:pt x="1008" y="3362"/>
                  </a:lnTo>
                  <a:lnTo>
                    <a:pt x="1016" y="3362"/>
                  </a:lnTo>
                  <a:lnTo>
                    <a:pt x="1021" y="3363"/>
                  </a:lnTo>
                  <a:lnTo>
                    <a:pt x="1026" y="3364"/>
                  </a:lnTo>
                  <a:lnTo>
                    <a:pt x="1031" y="3368"/>
                  </a:lnTo>
                  <a:lnTo>
                    <a:pt x="1035" y="3371"/>
                  </a:lnTo>
                  <a:lnTo>
                    <a:pt x="1037" y="3377"/>
                  </a:lnTo>
                  <a:lnTo>
                    <a:pt x="1039" y="3384"/>
                  </a:lnTo>
                  <a:lnTo>
                    <a:pt x="1042" y="3388"/>
                  </a:lnTo>
                  <a:lnTo>
                    <a:pt x="1044" y="3393"/>
                  </a:lnTo>
                  <a:lnTo>
                    <a:pt x="1049" y="3396"/>
                  </a:lnTo>
                  <a:lnTo>
                    <a:pt x="1054" y="3400"/>
                  </a:lnTo>
                  <a:lnTo>
                    <a:pt x="1065" y="3406"/>
                  </a:lnTo>
                  <a:lnTo>
                    <a:pt x="1076" y="3408"/>
                  </a:lnTo>
                  <a:lnTo>
                    <a:pt x="1087" y="3410"/>
                  </a:lnTo>
                  <a:lnTo>
                    <a:pt x="1095" y="3409"/>
                  </a:lnTo>
                  <a:lnTo>
                    <a:pt x="1103" y="3408"/>
                  </a:lnTo>
                  <a:lnTo>
                    <a:pt x="1112" y="3406"/>
                  </a:lnTo>
                  <a:lnTo>
                    <a:pt x="1122" y="3401"/>
                  </a:lnTo>
                  <a:lnTo>
                    <a:pt x="1133" y="3395"/>
                  </a:lnTo>
                  <a:lnTo>
                    <a:pt x="1144" y="3389"/>
                  </a:lnTo>
                  <a:lnTo>
                    <a:pt x="1153" y="3381"/>
                  </a:lnTo>
                  <a:lnTo>
                    <a:pt x="1164" y="3372"/>
                  </a:lnTo>
                  <a:lnTo>
                    <a:pt x="1174" y="3364"/>
                  </a:lnTo>
                  <a:lnTo>
                    <a:pt x="1184" y="3355"/>
                  </a:lnTo>
                  <a:lnTo>
                    <a:pt x="1194" y="3344"/>
                  </a:lnTo>
                  <a:lnTo>
                    <a:pt x="1202" y="3335"/>
                  </a:lnTo>
                  <a:lnTo>
                    <a:pt x="1208" y="3328"/>
                  </a:lnTo>
                  <a:lnTo>
                    <a:pt x="1213" y="3324"/>
                  </a:lnTo>
                  <a:lnTo>
                    <a:pt x="1218" y="3322"/>
                  </a:lnTo>
                  <a:lnTo>
                    <a:pt x="1229" y="3324"/>
                  </a:lnTo>
                  <a:lnTo>
                    <a:pt x="1250" y="3322"/>
                  </a:lnTo>
                  <a:lnTo>
                    <a:pt x="1258" y="3321"/>
                  </a:lnTo>
                  <a:lnTo>
                    <a:pt x="1268" y="3316"/>
                  </a:lnTo>
                  <a:lnTo>
                    <a:pt x="1277" y="3313"/>
                  </a:lnTo>
                  <a:lnTo>
                    <a:pt x="1287" y="3308"/>
                  </a:lnTo>
                  <a:lnTo>
                    <a:pt x="1306" y="3305"/>
                  </a:lnTo>
                  <a:lnTo>
                    <a:pt x="1320" y="3302"/>
                  </a:lnTo>
                  <a:lnTo>
                    <a:pt x="1322" y="3302"/>
                  </a:lnTo>
                  <a:lnTo>
                    <a:pt x="1323" y="3303"/>
                  </a:lnTo>
                  <a:lnTo>
                    <a:pt x="1325" y="3306"/>
                  </a:lnTo>
                  <a:lnTo>
                    <a:pt x="1323" y="3309"/>
                  </a:lnTo>
                  <a:lnTo>
                    <a:pt x="1322" y="3315"/>
                  </a:lnTo>
                  <a:lnTo>
                    <a:pt x="1321" y="3320"/>
                  </a:lnTo>
                  <a:lnTo>
                    <a:pt x="1321" y="3324"/>
                  </a:lnTo>
                  <a:lnTo>
                    <a:pt x="1322" y="3327"/>
                  </a:lnTo>
                  <a:lnTo>
                    <a:pt x="1325" y="3332"/>
                  </a:lnTo>
                  <a:lnTo>
                    <a:pt x="1327" y="3335"/>
                  </a:lnTo>
                  <a:lnTo>
                    <a:pt x="1331" y="3340"/>
                  </a:lnTo>
                  <a:lnTo>
                    <a:pt x="1334" y="3346"/>
                  </a:lnTo>
                  <a:lnTo>
                    <a:pt x="1336" y="3351"/>
                  </a:lnTo>
                  <a:lnTo>
                    <a:pt x="1338" y="3358"/>
                  </a:lnTo>
                  <a:lnTo>
                    <a:pt x="1335" y="3370"/>
                  </a:lnTo>
                  <a:lnTo>
                    <a:pt x="1335" y="3382"/>
                  </a:lnTo>
                  <a:lnTo>
                    <a:pt x="1339" y="3384"/>
                  </a:lnTo>
                  <a:lnTo>
                    <a:pt x="1346" y="3385"/>
                  </a:lnTo>
                  <a:lnTo>
                    <a:pt x="1350" y="3387"/>
                  </a:lnTo>
                  <a:lnTo>
                    <a:pt x="1353" y="3388"/>
                  </a:lnTo>
                  <a:lnTo>
                    <a:pt x="1355" y="3389"/>
                  </a:lnTo>
                  <a:lnTo>
                    <a:pt x="1357" y="3393"/>
                  </a:lnTo>
                  <a:lnTo>
                    <a:pt x="1352" y="3401"/>
                  </a:lnTo>
                  <a:lnTo>
                    <a:pt x="1345" y="3414"/>
                  </a:lnTo>
                  <a:lnTo>
                    <a:pt x="1344" y="3429"/>
                  </a:lnTo>
                  <a:lnTo>
                    <a:pt x="1344" y="3441"/>
                  </a:lnTo>
                  <a:lnTo>
                    <a:pt x="1334" y="3447"/>
                  </a:lnTo>
                  <a:lnTo>
                    <a:pt x="1325" y="3453"/>
                  </a:lnTo>
                  <a:lnTo>
                    <a:pt x="1325" y="3458"/>
                  </a:lnTo>
                  <a:lnTo>
                    <a:pt x="1326" y="3463"/>
                  </a:lnTo>
                  <a:lnTo>
                    <a:pt x="1328" y="3469"/>
                  </a:lnTo>
                  <a:lnTo>
                    <a:pt x="1331" y="3473"/>
                  </a:lnTo>
                  <a:lnTo>
                    <a:pt x="1338" y="3482"/>
                  </a:lnTo>
                  <a:lnTo>
                    <a:pt x="1345" y="3488"/>
                  </a:lnTo>
                  <a:lnTo>
                    <a:pt x="1351" y="3491"/>
                  </a:lnTo>
                  <a:lnTo>
                    <a:pt x="1357" y="3494"/>
                  </a:lnTo>
                  <a:lnTo>
                    <a:pt x="1358" y="3495"/>
                  </a:lnTo>
                  <a:lnTo>
                    <a:pt x="1359" y="3497"/>
                  </a:lnTo>
                  <a:lnTo>
                    <a:pt x="1359" y="3500"/>
                  </a:lnTo>
                  <a:lnTo>
                    <a:pt x="1358" y="3502"/>
                  </a:lnTo>
                  <a:lnTo>
                    <a:pt x="1355" y="3508"/>
                  </a:lnTo>
                  <a:lnTo>
                    <a:pt x="1351" y="3514"/>
                  </a:lnTo>
                  <a:lnTo>
                    <a:pt x="1350" y="3516"/>
                  </a:lnTo>
                  <a:lnTo>
                    <a:pt x="1348" y="3520"/>
                  </a:lnTo>
                  <a:lnTo>
                    <a:pt x="1347" y="3523"/>
                  </a:lnTo>
                  <a:lnTo>
                    <a:pt x="1348" y="3527"/>
                  </a:lnTo>
                  <a:lnTo>
                    <a:pt x="1352" y="3534"/>
                  </a:lnTo>
                  <a:lnTo>
                    <a:pt x="1357" y="3541"/>
                  </a:lnTo>
                  <a:lnTo>
                    <a:pt x="1361" y="3543"/>
                  </a:lnTo>
                  <a:lnTo>
                    <a:pt x="1365" y="3546"/>
                  </a:lnTo>
                  <a:lnTo>
                    <a:pt x="1370" y="3548"/>
                  </a:lnTo>
                  <a:lnTo>
                    <a:pt x="1375" y="3548"/>
                  </a:lnTo>
                  <a:lnTo>
                    <a:pt x="1384" y="3547"/>
                  </a:lnTo>
                  <a:lnTo>
                    <a:pt x="1396" y="3546"/>
                  </a:lnTo>
                  <a:lnTo>
                    <a:pt x="1407" y="3543"/>
                  </a:lnTo>
                  <a:lnTo>
                    <a:pt x="1417" y="3540"/>
                  </a:lnTo>
                  <a:lnTo>
                    <a:pt x="1428" y="3536"/>
                  </a:lnTo>
                  <a:lnTo>
                    <a:pt x="1440" y="3534"/>
                  </a:lnTo>
                  <a:lnTo>
                    <a:pt x="1451" y="3533"/>
                  </a:lnTo>
                  <a:lnTo>
                    <a:pt x="1461" y="3533"/>
                  </a:lnTo>
                  <a:lnTo>
                    <a:pt x="1478" y="3534"/>
                  </a:lnTo>
                  <a:lnTo>
                    <a:pt x="1491" y="3538"/>
                  </a:lnTo>
                  <a:lnTo>
                    <a:pt x="1493" y="3541"/>
                  </a:lnTo>
                  <a:lnTo>
                    <a:pt x="1495" y="3548"/>
                  </a:lnTo>
                  <a:lnTo>
                    <a:pt x="1496" y="3552"/>
                  </a:lnTo>
                  <a:lnTo>
                    <a:pt x="1497" y="3554"/>
                  </a:lnTo>
                  <a:lnTo>
                    <a:pt x="1498" y="3557"/>
                  </a:lnTo>
                  <a:lnTo>
                    <a:pt x="1502" y="3558"/>
                  </a:lnTo>
                  <a:lnTo>
                    <a:pt x="1514" y="3557"/>
                  </a:lnTo>
                  <a:lnTo>
                    <a:pt x="1525" y="3558"/>
                  </a:lnTo>
                  <a:lnTo>
                    <a:pt x="1529" y="3567"/>
                  </a:lnTo>
                  <a:lnTo>
                    <a:pt x="1530" y="3577"/>
                  </a:lnTo>
                  <a:lnTo>
                    <a:pt x="1535" y="3579"/>
                  </a:lnTo>
                  <a:lnTo>
                    <a:pt x="1541" y="3580"/>
                  </a:lnTo>
                  <a:lnTo>
                    <a:pt x="1546" y="3582"/>
                  </a:lnTo>
                  <a:lnTo>
                    <a:pt x="1552" y="3582"/>
                  </a:lnTo>
                  <a:lnTo>
                    <a:pt x="1556" y="3580"/>
                  </a:lnTo>
                  <a:lnTo>
                    <a:pt x="1561" y="3579"/>
                  </a:lnTo>
                  <a:lnTo>
                    <a:pt x="1565" y="3576"/>
                  </a:lnTo>
                  <a:lnTo>
                    <a:pt x="1567" y="3572"/>
                  </a:lnTo>
                  <a:lnTo>
                    <a:pt x="1568" y="3565"/>
                  </a:lnTo>
                  <a:lnTo>
                    <a:pt x="1571" y="3559"/>
                  </a:lnTo>
                  <a:lnTo>
                    <a:pt x="1578" y="3558"/>
                  </a:lnTo>
                  <a:lnTo>
                    <a:pt x="1585" y="3555"/>
                  </a:lnTo>
                  <a:lnTo>
                    <a:pt x="1587" y="3553"/>
                  </a:lnTo>
                  <a:lnTo>
                    <a:pt x="1590" y="3549"/>
                  </a:lnTo>
                  <a:lnTo>
                    <a:pt x="1591" y="3545"/>
                  </a:lnTo>
                  <a:lnTo>
                    <a:pt x="1592" y="3539"/>
                  </a:lnTo>
                  <a:lnTo>
                    <a:pt x="1591" y="3532"/>
                  </a:lnTo>
                  <a:lnTo>
                    <a:pt x="1588" y="3527"/>
                  </a:lnTo>
                  <a:lnTo>
                    <a:pt x="1585" y="3523"/>
                  </a:lnTo>
                  <a:lnTo>
                    <a:pt x="1579" y="3520"/>
                  </a:lnTo>
                  <a:lnTo>
                    <a:pt x="1568" y="3517"/>
                  </a:lnTo>
                  <a:lnTo>
                    <a:pt x="1559" y="3515"/>
                  </a:lnTo>
                  <a:lnTo>
                    <a:pt x="1555" y="3511"/>
                  </a:lnTo>
                  <a:lnTo>
                    <a:pt x="1554" y="3507"/>
                  </a:lnTo>
                  <a:lnTo>
                    <a:pt x="1553" y="3501"/>
                  </a:lnTo>
                  <a:lnTo>
                    <a:pt x="1553" y="3492"/>
                  </a:lnTo>
                  <a:lnTo>
                    <a:pt x="1554" y="3477"/>
                  </a:lnTo>
                  <a:lnTo>
                    <a:pt x="1556" y="3461"/>
                  </a:lnTo>
                  <a:lnTo>
                    <a:pt x="1558" y="3453"/>
                  </a:lnTo>
                  <a:lnTo>
                    <a:pt x="1560" y="3441"/>
                  </a:lnTo>
                  <a:lnTo>
                    <a:pt x="1566" y="3432"/>
                  </a:lnTo>
                  <a:lnTo>
                    <a:pt x="1569" y="3422"/>
                  </a:lnTo>
                  <a:lnTo>
                    <a:pt x="1568" y="3415"/>
                  </a:lnTo>
                  <a:lnTo>
                    <a:pt x="1566" y="3410"/>
                  </a:lnTo>
                  <a:lnTo>
                    <a:pt x="1565" y="3407"/>
                  </a:lnTo>
                  <a:lnTo>
                    <a:pt x="1565" y="3404"/>
                  </a:lnTo>
                  <a:lnTo>
                    <a:pt x="1565" y="3402"/>
                  </a:lnTo>
                  <a:lnTo>
                    <a:pt x="1566" y="3398"/>
                  </a:lnTo>
                  <a:lnTo>
                    <a:pt x="1567" y="3396"/>
                  </a:lnTo>
                  <a:lnTo>
                    <a:pt x="1569" y="3395"/>
                  </a:lnTo>
                  <a:lnTo>
                    <a:pt x="1573" y="3395"/>
                  </a:lnTo>
                  <a:lnTo>
                    <a:pt x="1575" y="3394"/>
                  </a:lnTo>
                  <a:lnTo>
                    <a:pt x="1581" y="3394"/>
                  </a:lnTo>
                  <a:lnTo>
                    <a:pt x="1585" y="3394"/>
                  </a:lnTo>
                  <a:lnTo>
                    <a:pt x="1592" y="3393"/>
                  </a:lnTo>
                  <a:lnTo>
                    <a:pt x="1596" y="3391"/>
                  </a:lnTo>
                  <a:lnTo>
                    <a:pt x="1598" y="3389"/>
                  </a:lnTo>
                  <a:lnTo>
                    <a:pt x="1599" y="3385"/>
                  </a:lnTo>
                  <a:lnTo>
                    <a:pt x="1596" y="3377"/>
                  </a:lnTo>
                  <a:lnTo>
                    <a:pt x="1588" y="3366"/>
                  </a:lnTo>
                  <a:lnTo>
                    <a:pt x="1583" y="3356"/>
                  </a:lnTo>
                  <a:lnTo>
                    <a:pt x="1577" y="3345"/>
                  </a:lnTo>
                  <a:lnTo>
                    <a:pt x="1575" y="3340"/>
                  </a:lnTo>
                  <a:lnTo>
                    <a:pt x="1573" y="3334"/>
                  </a:lnTo>
                  <a:lnTo>
                    <a:pt x="1573" y="3328"/>
                  </a:lnTo>
                  <a:lnTo>
                    <a:pt x="1572" y="3322"/>
                  </a:lnTo>
                  <a:lnTo>
                    <a:pt x="1577" y="3311"/>
                  </a:lnTo>
                  <a:lnTo>
                    <a:pt x="1580" y="3296"/>
                  </a:lnTo>
                  <a:lnTo>
                    <a:pt x="1580" y="3290"/>
                  </a:lnTo>
                  <a:lnTo>
                    <a:pt x="1578" y="3286"/>
                  </a:lnTo>
                  <a:lnTo>
                    <a:pt x="1575" y="3281"/>
                  </a:lnTo>
                  <a:lnTo>
                    <a:pt x="1572" y="3275"/>
                  </a:lnTo>
                  <a:lnTo>
                    <a:pt x="1567" y="3268"/>
                  </a:lnTo>
                  <a:lnTo>
                    <a:pt x="1562" y="3259"/>
                  </a:lnTo>
                  <a:lnTo>
                    <a:pt x="1558" y="3253"/>
                  </a:lnTo>
                  <a:lnTo>
                    <a:pt x="1552" y="3248"/>
                  </a:lnTo>
                  <a:lnTo>
                    <a:pt x="1543" y="3239"/>
                  </a:lnTo>
                  <a:lnTo>
                    <a:pt x="1535" y="3229"/>
                  </a:lnTo>
                  <a:lnTo>
                    <a:pt x="1534" y="3225"/>
                  </a:lnTo>
                  <a:lnTo>
                    <a:pt x="1533" y="3220"/>
                  </a:lnTo>
                  <a:lnTo>
                    <a:pt x="1533" y="3215"/>
                  </a:lnTo>
                  <a:lnTo>
                    <a:pt x="1533" y="3209"/>
                  </a:lnTo>
                  <a:lnTo>
                    <a:pt x="1533" y="3199"/>
                  </a:lnTo>
                  <a:lnTo>
                    <a:pt x="1530" y="3189"/>
                  </a:lnTo>
                  <a:lnTo>
                    <a:pt x="1524" y="3177"/>
                  </a:lnTo>
                  <a:lnTo>
                    <a:pt x="1521" y="3164"/>
                  </a:lnTo>
                  <a:lnTo>
                    <a:pt x="1524" y="3151"/>
                  </a:lnTo>
                  <a:lnTo>
                    <a:pt x="1525" y="3142"/>
                  </a:lnTo>
                  <a:lnTo>
                    <a:pt x="1525" y="3135"/>
                  </a:lnTo>
                  <a:lnTo>
                    <a:pt x="1522" y="3127"/>
                  </a:lnTo>
                  <a:lnTo>
                    <a:pt x="1516" y="3116"/>
                  </a:lnTo>
                  <a:lnTo>
                    <a:pt x="1512" y="3105"/>
                  </a:lnTo>
                  <a:lnTo>
                    <a:pt x="1514" y="3100"/>
                  </a:lnTo>
                  <a:lnTo>
                    <a:pt x="1515" y="3097"/>
                  </a:lnTo>
                  <a:lnTo>
                    <a:pt x="1520" y="3094"/>
                  </a:lnTo>
                  <a:lnTo>
                    <a:pt x="1525" y="3092"/>
                  </a:lnTo>
                  <a:lnTo>
                    <a:pt x="1533" y="3091"/>
                  </a:lnTo>
                  <a:lnTo>
                    <a:pt x="1539" y="3089"/>
                  </a:lnTo>
                  <a:lnTo>
                    <a:pt x="1542" y="3087"/>
                  </a:lnTo>
                  <a:lnTo>
                    <a:pt x="1546" y="3084"/>
                  </a:lnTo>
                  <a:lnTo>
                    <a:pt x="1552" y="3070"/>
                  </a:lnTo>
                  <a:lnTo>
                    <a:pt x="1555" y="3061"/>
                  </a:lnTo>
                  <a:lnTo>
                    <a:pt x="1556" y="3045"/>
                  </a:lnTo>
                  <a:lnTo>
                    <a:pt x="1560" y="3028"/>
                  </a:lnTo>
                  <a:lnTo>
                    <a:pt x="1564" y="3021"/>
                  </a:lnTo>
                  <a:lnTo>
                    <a:pt x="1567" y="3015"/>
                  </a:lnTo>
                  <a:lnTo>
                    <a:pt x="1573" y="3010"/>
                  </a:lnTo>
                  <a:lnTo>
                    <a:pt x="1579" y="3005"/>
                  </a:lnTo>
                  <a:lnTo>
                    <a:pt x="1587" y="3003"/>
                  </a:lnTo>
                  <a:lnTo>
                    <a:pt x="1593" y="3000"/>
                  </a:lnTo>
                  <a:lnTo>
                    <a:pt x="1599" y="3000"/>
                  </a:lnTo>
                  <a:lnTo>
                    <a:pt x="1605" y="3001"/>
                  </a:lnTo>
                  <a:lnTo>
                    <a:pt x="1610" y="3005"/>
                  </a:lnTo>
                  <a:lnTo>
                    <a:pt x="1613" y="3009"/>
                  </a:lnTo>
                  <a:lnTo>
                    <a:pt x="1617" y="3013"/>
                  </a:lnTo>
                  <a:lnTo>
                    <a:pt x="1621" y="3021"/>
                  </a:lnTo>
                  <a:lnTo>
                    <a:pt x="1623" y="3028"/>
                  </a:lnTo>
                  <a:lnTo>
                    <a:pt x="1625" y="3035"/>
                  </a:lnTo>
                  <a:lnTo>
                    <a:pt x="1627" y="3038"/>
                  </a:lnTo>
                  <a:lnTo>
                    <a:pt x="1629" y="3042"/>
                  </a:lnTo>
                  <a:lnTo>
                    <a:pt x="1631" y="3044"/>
                  </a:lnTo>
                  <a:lnTo>
                    <a:pt x="1635" y="3047"/>
                  </a:lnTo>
                  <a:lnTo>
                    <a:pt x="1642" y="3049"/>
                  </a:lnTo>
                  <a:lnTo>
                    <a:pt x="1649" y="3049"/>
                  </a:lnTo>
                  <a:lnTo>
                    <a:pt x="1651" y="3049"/>
                  </a:lnTo>
                  <a:lnTo>
                    <a:pt x="1654" y="3048"/>
                  </a:lnTo>
                  <a:lnTo>
                    <a:pt x="1656" y="3047"/>
                  </a:lnTo>
                  <a:lnTo>
                    <a:pt x="1657" y="3045"/>
                  </a:lnTo>
                  <a:lnTo>
                    <a:pt x="1660" y="3040"/>
                  </a:lnTo>
                  <a:lnTo>
                    <a:pt x="1662" y="3036"/>
                  </a:lnTo>
                  <a:lnTo>
                    <a:pt x="1665" y="3034"/>
                  </a:lnTo>
                  <a:lnTo>
                    <a:pt x="1668" y="3031"/>
                  </a:lnTo>
                  <a:lnTo>
                    <a:pt x="1672" y="3030"/>
                  </a:lnTo>
                  <a:lnTo>
                    <a:pt x="1674" y="3031"/>
                  </a:lnTo>
                  <a:lnTo>
                    <a:pt x="1678" y="3032"/>
                  </a:lnTo>
                  <a:lnTo>
                    <a:pt x="1684" y="3035"/>
                  </a:lnTo>
                  <a:lnTo>
                    <a:pt x="1694" y="3035"/>
                  </a:lnTo>
                  <a:lnTo>
                    <a:pt x="1704" y="3032"/>
                  </a:lnTo>
                  <a:lnTo>
                    <a:pt x="1717" y="3031"/>
                  </a:lnTo>
                  <a:lnTo>
                    <a:pt x="1728" y="3032"/>
                  </a:lnTo>
                  <a:lnTo>
                    <a:pt x="1735" y="3035"/>
                  </a:lnTo>
                  <a:lnTo>
                    <a:pt x="1743" y="3040"/>
                  </a:lnTo>
                  <a:lnTo>
                    <a:pt x="1750" y="3050"/>
                  </a:lnTo>
                  <a:lnTo>
                    <a:pt x="1757" y="3056"/>
                  </a:lnTo>
                  <a:lnTo>
                    <a:pt x="1761" y="3050"/>
                  </a:lnTo>
                  <a:lnTo>
                    <a:pt x="1764" y="3044"/>
                  </a:lnTo>
                  <a:lnTo>
                    <a:pt x="1775" y="3045"/>
                  </a:lnTo>
                  <a:lnTo>
                    <a:pt x="1786" y="3048"/>
                  </a:lnTo>
                  <a:lnTo>
                    <a:pt x="1792" y="3048"/>
                  </a:lnTo>
                  <a:lnTo>
                    <a:pt x="1797" y="3048"/>
                  </a:lnTo>
                  <a:lnTo>
                    <a:pt x="1800" y="3047"/>
                  </a:lnTo>
                  <a:lnTo>
                    <a:pt x="1802" y="3044"/>
                  </a:lnTo>
                  <a:lnTo>
                    <a:pt x="1807" y="3032"/>
                  </a:lnTo>
                  <a:lnTo>
                    <a:pt x="1812" y="3021"/>
                  </a:lnTo>
                  <a:lnTo>
                    <a:pt x="1817" y="3015"/>
                  </a:lnTo>
                  <a:lnTo>
                    <a:pt x="1821" y="3009"/>
                  </a:lnTo>
                  <a:lnTo>
                    <a:pt x="1827" y="3004"/>
                  </a:lnTo>
                  <a:lnTo>
                    <a:pt x="1831" y="3000"/>
                  </a:lnTo>
                  <a:lnTo>
                    <a:pt x="1836" y="2998"/>
                  </a:lnTo>
                  <a:lnTo>
                    <a:pt x="1842" y="2994"/>
                  </a:lnTo>
                  <a:lnTo>
                    <a:pt x="1848" y="2991"/>
                  </a:lnTo>
                  <a:lnTo>
                    <a:pt x="1851" y="2986"/>
                  </a:lnTo>
                  <a:lnTo>
                    <a:pt x="1855" y="2981"/>
                  </a:lnTo>
                  <a:lnTo>
                    <a:pt x="1858" y="2973"/>
                  </a:lnTo>
                  <a:lnTo>
                    <a:pt x="1861" y="2959"/>
                  </a:lnTo>
                  <a:lnTo>
                    <a:pt x="1863" y="2947"/>
                  </a:lnTo>
                  <a:lnTo>
                    <a:pt x="1864" y="2943"/>
                  </a:lnTo>
                  <a:lnTo>
                    <a:pt x="1867" y="2942"/>
                  </a:lnTo>
                  <a:lnTo>
                    <a:pt x="1869" y="2942"/>
                  </a:lnTo>
                  <a:lnTo>
                    <a:pt x="1871" y="2942"/>
                  </a:lnTo>
                  <a:lnTo>
                    <a:pt x="1875" y="2942"/>
                  </a:lnTo>
                  <a:lnTo>
                    <a:pt x="1880" y="2942"/>
                  </a:lnTo>
                  <a:lnTo>
                    <a:pt x="1884" y="2938"/>
                  </a:lnTo>
                  <a:lnTo>
                    <a:pt x="1889" y="2933"/>
                  </a:lnTo>
                  <a:lnTo>
                    <a:pt x="1894" y="2922"/>
                  </a:lnTo>
                  <a:lnTo>
                    <a:pt x="1898" y="2912"/>
                  </a:lnTo>
                  <a:lnTo>
                    <a:pt x="1901" y="2911"/>
                  </a:lnTo>
                  <a:lnTo>
                    <a:pt x="1904" y="2910"/>
                  </a:lnTo>
                  <a:lnTo>
                    <a:pt x="1906" y="2910"/>
                  </a:lnTo>
                  <a:lnTo>
                    <a:pt x="1909" y="2910"/>
                  </a:lnTo>
                  <a:lnTo>
                    <a:pt x="1912" y="2911"/>
                  </a:lnTo>
                  <a:lnTo>
                    <a:pt x="1915" y="2914"/>
                  </a:lnTo>
                  <a:lnTo>
                    <a:pt x="1919" y="2917"/>
                  </a:lnTo>
                  <a:lnTo>
                    <a:pt x="1921" y="2922"/>
                  </a:lnTo>
                  <a:lnTo>
                    <a:pt x="1926" y="2929"/>
                  </a:lnTo>
                  <a:lnTo>
                    <a:pt x="1931" y="2934"/>
                  </a:lnTo>
                  <a:lnTo>
                    <a:pt x="1937" y="2936"/>
                  </a:lnTo>
                  <a:lnTo>
                    <a:pt x="1947" y="2938"/>
                  </a:lnTo>
                  <a:lnTo>
                    <a:pt x="1959" y="2942"/>
                  </a:lnTo>
                  <a:lnTo>
                    <a:pt x="1967" y="2946"/>
                  </a:lnTo>
                  <a:lnTo>
                    <a:pt x="1983" y="2949"/>
                  </a:lnTo>
                  <a:lnTo>
                    <a:pt x="1995" y="2954"/>
                  </a:lnTo>
                  <a:lnTo>
                    <a:pt x="2008" y="2966"/>
                  </a:lnTo>
                  <a:lnTo>
                    <a:pt x="2025" y="2981"/>
                  </a:lnTo>
                  <a:lnTo>
                    <a:pt x="2035" y="2988"/>
                  </a:lnTo>
                  <a:lnTo>
                    <a:pt x="2047" y="2994"/>
                  </a:lnTo>
                  <a:lnTo>
                    <a:pt x="2053" y="2998"/>
                  </a:lnTo>
                  <a:lnTo>
                    <a:pt x="2056" y="3004"/>
                  </a:lnTo>
                  <a:lnTo>
                    <a:pt x="2058" y="3010"/>
                  </a:lnTo>
                  <a:lnTo>
                    <a:pt x="2059" y="3021"/>
                  </a:lnTo>
                  <a:lnTo>
                    <a:pt x="2059" y="3024"/>
                  </a:lnTo>
                  <a:lnTo>
                    <a:pt x="2060" y="3029"/>
                  </a:lnTo>
                  <a:lnTo>
                    <a:pt x="2062" y="3032"/>
                  </a:lnTo>
                  <a:lnTo>
                    <a:pt x="2064" y="3036"/>
                  </a:lnTo>
                  <a:lnTo>
                    <a:pt x="2070" y="3042"/>
                  </a:lnTo>
                  <a:lnTo>
                    <a:pt x="2079" y="3048"/>
                  </a:lnTo>
                  <a:lnTo>
                    <a:pt x="2091" y="3055"/>
                  </a:lnTo>
                  <a:lnTo>
                    <a:pt x="2097" y="3062"/>
                  </a:lnTo>
                  <a:lnTo>
                    <a:pt x="2102" y="3064"/>
                  </a:lnTo>
                  <a:lnTo>
                    <a:pt x="2107" y="3067"/>
                  </a:lnTo>
                  <a:lnTo>
                    <a:pt x="2112" y="3068"/>
                  </a:lnTo>
                  <a:lnTo>
                    <a:pt x="2116" y="3069"/>
                  </a:lnTo>
                  <a:lnTo>
                    <a:pt x="2121" y="3068"/>
                  </a:lnTo>
                  <a:lnTo>
                    <a:pt x="2125" y="3067"/>
                  </a:lnTo>
                  <a:lnTo>
                    <a:pt x="2128" y="3064"/>
                  </a:lnTo>
                  <a:lnTo>
                    <a:pt x="2129" y="3062"/>
                  </a:lnTo>
                  <a:lnTo>
                    <a:pt x="2132" y="3057"/>
                  </a:lnTo>
                  <a:lnTo>
                    <a:pt x="2135" y="3053"/>
                  </a:lnTo>
                  <a:lnTo>
                    <a:pt x="2139" y="3049"/>
                  </a:lnTo>
                  <a:lnTo>
                    <a:pt x="2142" y="3045"/>
                  </a:lnTo>
                  <a:lnTo>
                    <a:pt x="2152" y="3042"/>
                  </a:lnTo>
                  <a:lnTo>
                    <a:pt x="2161" y="3037"/>
                  </a:lnTo>
                  <a:lnTo>
                    <a:pt x="2166" y="3034"/>
                  </a:lnTo>
                  <a:lnTo>
                    <a:pt x="2169" y="3030"/>
                  </a:lnTo>
                  <a:lnTo>
                    <a:pt x="2171" y="3025"/>
                  </a:lnTo>
                  <a:lnTo>
                    <a:pt x="2171" y="3022"/>
                  </a:lnTo>
                  <a:lnTo>
                    <a:pt x="2172" y="3013"/>
                  </a:lnTo>
                  <a:lnTo>
                    <a:pt x="2173" y="3006"/>
                  </a:lnTo>
                  <a:lnTo>
                    <a:pt x="2176" y="3001"/>
                  </a:lnTo>
                  <a:lnTo>
                    <a:pt x="2179" y="2998"/>
                  </a:lnTo>
                  <a:lnTo>
                    <a:pt x="2184" y="2994"/>
                  </a:lnTo>
                  <a:lnTo>
                    <a:pt x="2190" y="2990"/>
                  </a:lnTo>
                  <a:lnTo>
                    <a:pt x="2203" y="2980"/>
                  </a:lnTo>
                  <a:lnTo>
                    <a:pt x="2215" y="2969"/>
                  </a:lnTo>
                  <a:lnTo>
                    <a:pt x="2224" y="2958"/>
                  </a:lnTo>
                  <a:lnTo>
                    <a:pt x="2232" y="2946"/>
                  </a:lnTo>
                  <a:lnTo>
                    <a:pt x="2239" y="2935"/>
                  </a:lnTo>
                  <a:lnTo>
                    <a:pt x="2245" y="2929"/>
                  </a:lnTo>
                  <a:lnTo>
                    <a:pt x="2247" y="2928"/>
                  </a:lnTo>
                  <a:lnTo>
                    <a:pt x="2249" y="2927"/>
                  </a:lnTo>
                  <a:lnTo>
                    <a:pt x="2253" y="2927"/>
                  </a:lnTo>
                  <a:lnTo>
                    <a:pt x="2255" y="2927"/>
                  </a:lnTo>
                  <a:lnTo>
                    <a:pt x="2260" y="2929"/>
                  </a:lnTo>
                  <a:lnTo>
                    <a:pt x="2265" y="2933"/>
                  </a:lnTo>
                  <a:lnTo>
                    <a:pt x="2271" y="2940"/>
                  </a:lnTo>
                  <a:lnTo>
                    <a:pt x="2276" y="2947"/>
                  </a:lnTo>
                  <a:lnTo>
                    <a:pt x="2279" y="2956"/>
                  </a:lnTo>
                  <a:lnTo>
                    <a:pt x="2283" y="2966"/>
                  </a:lnTo>
                  <a:lnTo>
                    <a:pt x="2289" y="2985"/>
                  </a:lnTo>
                  <a:lnTo>
                    <a:pt x="2296" y="3004"/>
                  </a:lnTo>
                  <a:lnTo>
                    <a:pt x="2299" y="3011"/>
                  </a:lnTo>
                  <a:lnTo>
                    <a:pt x="2304" y="3017"/>
                  </a:lnTo>
                  <a:lnTo>
                    <a:pt x="2305" y="3018"/>
                  </a:lnTo>
                  <a:lnTo>
                    <a:pt x="2308" y="3021"/>
                  </a:lnTo>
                  <a:lnTo>
                    <a:pt x="2310" y="3021"/>
                  </a:lnTo>
                  <a:lnTo>
                    <a:pt x="2312" y="3021"/>
                  </a:lnTo>
                  <a:lnTo>
                    <a:pt x="2316" y="3019"/>
                  </a:lnTo>
                  <a:lnTo>
                    <a:pt x="2320" y="3017"/>
                  </a:lnTo>
                  <a:lnTo>
                    <a:pt x="2322" y="3015"/>
                  </a:lnTo>
                  <a:lnTo>
                    <a:pt x="2326" y="3011"/>
                  </a:lnTo>
                  <a:lnTo>
                    <a:pt x="2331" y="3003"/>
                  </a:lnTo>
                  <a:lnTo>
                    <a:pt x="2337" y="2992"/>
                  </a:lnTo>
                  <a:lnTo>
                    <a:pt x="2339" y="2985"/>
                  </a:lnTo>
                  <a:lnTo>
                    <a:pt x="2339" y="2977"/>
                  </a:lnTo>
                  <a:lnTo>
                    <a:pt x="2341" y="2971"/>
                  </a:lnTo>
                  <a:lnTo>
                    <a:pt x="2343" y="2965"/>
                  </a:lnTo>
                  <a:lnTo>
                    <a:pt x="2346" y="2959"/>
                  </a:lnTo>
                  <a:lnTo>
                    <a:pt x="2349" y="2953"/>
                  </a:lnTo>
                  <a:lnTo>
                    <a:pt x="2356" y="2943"/>
                  </a:lnTo>
                  <a:lnTo>
                    <a:pt x="2364" y="2936"/>
                  </a:lnTo>
                  <a:lnTo>
                    <a:pt x="2367" y="2935"/>
                  </a:lnTo>
                  <a:lnTo>
                    <a:pt x="2369" y="2935"/>
                  </a:lnTo>
                  <a:lnTo>
                    <a:pt x="2373" y="2936"/>
                  </a:lnTo>
                  <a:lnTo>
                    <a:pt x="2375" y="2937"/>
                  </a:lnTo>
                  <a:lnTo>
                    <a:pt x="2380" y="2944"/>
                  </a:lnTo>
                  <a:lnTo>
                    <a:pt x="2384" y="2950"/>
                  </a:lnTo>
                  <a:lnTo>
                    <a:pt x="2390" y="2958"/>
                  </a:lnTo>
                  <a:lnTo>
                    <a:pt x="2397" y="2966"/>
                  </a:lnTo>
                  <a:lnTo>
                    <a:pt x="2406" y="2975"/>
                  </a:lnTo>
                  <a:lnTo>
                    <a:pt x="2417" y="2982"/>
                  </a:lnTo>
                  <a:lnTo>
                    <a:pt x="2428" y="2992"/>
                  </a:lnTo>
                  <a:lnTo>
                    <a:pt x="2440" y="3003"/>
                  </a:lnTo>
                  <a:lnTo>
                    <a:pt x="2450" y="3013"/>
                  </a:lnTo>
                  <a:lnTo>
                    <a:pt x="2457" y="3022"/>
                  </a:lnTo>
                  <a:lnTo>
                    <a:pt x="2466" y="3030"/>
                  </a:lnTo>
                  <a:lnTo>
                    <a:pt x="2475" y="3042"/>
                  </a:lnTo>
                  <a:lnTo>
                    <a:pt x="2486" y="3054"/>
                  </a:lnTo>
                  <a:lnTo>
                    <a:pt x="2496" y="3066"/>
                  </a:lnTo>
                  <a:lnTo>
                    <a:pt x="2501" y="3074"/>
                  </a:lnTo>
                  <a:lnTo>
                    <a:pt x="2505" y="3079"/>
                  </a:lnTo>
                  <a:lnTo>
                    <a:pt x="2507" y="3080"/>
                  </a:lnTo>
                  <a:lnTo>
                    <a:pt x="2509" y="3079"/>
                  </a:lnTo>
                  <a:lnTo>
                    <a:pt x="2511" y="3075"/>
                  </a:lnTo>
                  <a:lnTo>
                    <a:pt x="2513" y="3069"/>
                  </a:lnTo>
                  <a:lnTo>
                    <a:pt x="2516" y="3060"/>
                  </a:lnTo>
                  <a:lnTo>
                    <a:pt x="2517" y="3054"/>
                  </a:lnTo>
                  <a:lnTo>
                    <a:pt x="2518" y="3049"/>
                  </a:lnTo>
                  <a:lnTo>
                    <a:pt x="2518" y="3042"/>
                  </a:lnTo>
                  <a:lnTo>
                    <a:pt x="2519" y="3035"/>
                  </a:lnTo>
                  <a:lnTo>
                    <a:pt x="2519" y="3029"/>
                  </a:lnTo>
                  <a:lnTo>
                    <a:pt x="2518" y="3012"/>
                  </a:lnTo>
                  <a:lnTo>
                    <a:pt x="2518" y="2998"/>
                  </a:lnTo>
                  <a:lnTo>
                    <a:pt x="2520" y="2988"/>
                  </a:lnTo>
                  <a:lnTo>
                    <a:pt x="2523" y="2980"/>
                  </a:lnTo>
                  <a:lnTo>
                    <a:pt x="2526" y="2972"/>
                  </a:lnTo>
                  <a:lnTo>
                    <a:pt x="2531" y="2963"/>
                  </a:lnTo>
                  <a:lnTo>
                    <a:pt x="2537" y="2956"/>
                  </a:lnTo>
                  <a:lnTo>
                    <a:pt x="2544" y="2950"/>
                  </a:lnTo>
                  <a:lnTo>
                    <a:pt x="2553" y="2944"/>
                  </a:lnTo>
                  <a:lnTo>
                    <a:pt x="2563" y="2940"/>
                  </a:lnTo>
                  <a:lnTo>
                    <a:pt x="2570" y="2936"/>
                  </a:lnTo>
                  <a:lnTo>
                    <a:pt x="2581" y="2934"/>
                  </a:lnTo>
                  <a:lnTo>
                    <a:pt x="2591" y="2930"/>
                  </a:lnTo>
                  <a:lnTo>
                    <a:pt x="2601" y="2928"/>
                  </a:lnTo>
                  <a:lnTo>
                    <a:pt x="2612" y="2927"/>
                  </a:lnTo>
                  <a:lnTo>
                    <a:pt x="2618" y="2925"/>
                  </a:lnTo>
                  <a:lnTo>
                    <a:pt x="2620" y="2927"/>
                  </a:lnTo>
                  <a:lnTo>
                    <a:pt x="2622" y="2927"/>
                  </a:lnTo>
                  <a:lnTo>
                    <a:pt x="2622" y="2928"/>
                  </a:lnTo>
                  <a:lnTo>
                    <a:pt x="2620" y="2930"/>
                  </a:lnTo>
                  <a:lnTo>
                    <a:pt x="2619" y="2933"/>
                  </a:lnTo>
                  <a:lnTo>
                    <a:pt x="2617" y="2940"/>
                  </a:lnTo>
                  <a:lnTo>
                    <a:pt x="2617" y="2950"/>
                  </a:lnTo>
                  <a:lnTo>
                    <a:pt x="2617" y="2963"/>
                  </a:lnTo>
                  <a:lnTo>
                    <a:pt x="2617" y="2974"/>
                  </a:lnTo>
                  <a:lnTo>
                    <a:pt x="2617" y="2980"/>
                  </a:lnTo>
                  <a:lnTo>
                    <a:pt x="2617" y="2982"/>
                  </a:lnTo>
                  <a:lnTo>
                    <a:pt x="2618" y="2984"/>
                  </a:lnTo>
                  <a:lnTo>
                    <a:pt x="2619" y="2984"/>
                  </a:lnTo>
                  <a:lnTo>
                    <a:pt x="2622" y="2984"/>
                  </a:lnTo>
                  <a:lnTo>
                    <a:pt x="2626" y="2985"/>
                  </a:lnTo>
                  <a:lnTo>
                    <a:pt x="2632" y="2986"/>
                  </a:lnTo>
                  <a:lnTo>
                    <a:pt x="2641" y="2990"/>
                  </a:lnTo>
                  <a:lnTo>
                    <a:pt x="2645" y="2993"/>
                  </a:lnTo>
                  <a:lnTo>
                    <a:pt x="2648" y="2994"/>
                  </a:lnTo>
                  <a:lnTo>
                    <a:pt x="2649" y="2994"/>
                  </a:lnTo>
                  <a:lnTo>
                    <a:pt x="2651" y="2994"/>
                  </a:lnTo>
                  <a:lnTo>
                    <a:pt x="2654" y="2993"/>
                  </a:lnTo>
                  <a:lnTo>
                    <a:pt x="2668" y="2985"/>
                  </a:lnTo>
                  <a:lnTo>
                    <a:pt x="2685" y="2972"/>
                  </a:lnTo>
                  <a:lnTo>
                    <a:pt x="2701" y="2961"/>
                  </a:lnTo>
                  <a:lnTo>
                    <a:pt x="2718" y="2953"/>
                  </a:lnTo>
                  <a:lnTo>
                    <a:pt x="2724" y="2947"/>
                  </a:lnTo>
                  <a:lnTo>
                    <a:pt x="2728" y="2941"/>
                  </a:lnTo>
                  <a:lnTo>
                    <a:pt x="2731" y="2937"/>
                  </a:lnTo>
                  <a:lnTo>
                    <a:pt x="2734" y="2935"/>
                  </a:lnTo>
                  <a:lnTo>
                    <a:pt x="2738" y="2933"/>
                  </a:lnTo>
                  <a:lnTo>
                    <a:pt x="2744" y="2931"/>
                  </a:lnTo>
                  <a:lnTo>
                    <a:pt x="2750" y="2935"/>
                  </a:lnTo>
                  <a:lnTo>
                    <a:pt x="2767" y="2941"/>
                  </a:lnTo>
                  <a:lnTo>
                    <a:pt x="2781" y="2942"/>
                  </a:lnTo>
                  <a:lnTo>
                    <a:pt x="2790" y="2941"/>
                  </a:lnTo>
                  <a:lnTo>
                    <a:pt x="2797" y="2937"/>
                  </a:lnTo>
                  <a:lnTo>
                    <a:pt x="2805" y="2934"/>
                  </a:lnTo>
                  <a:lnTo>
                    <a:pt x="2818" y="2922"/>
                  </a:lnTo>
                  <a:lnTo>
                    <a:pt x="2833" y="2910"/>
                  </a:lnTo>
                  <a:lnTo>
                    <a:pt x="2838" y="2906"/>
                  </a:lnTo>
                  <a:lnTo>
                    <a:pt x="2843" y="2905"/>
                  </a:lnTo>
                  <a:lnTo>
                    <a:pt x="2847" y="2904"/>
                  </a:lnTo>
                  <a:lnTo>
                    <a:pt x="2851" y="2904"/>
                  </a:lnTo>
                  <a:lnTo>
                    <a:pt x="2853" y="2904"/>
                  </a:lnTo>
                  <a:lnTo>
                    <a:pt x="2856" y="2904"/>
                  </a:lnTo>
                  <a:lnTo>
                    <a:pt x="2857" y="2902"/>
                  </a:lnTo>
                  <a:lnTo>
                    <a:pt x="2858" y="2898"/>
                  </a:lnTo>
                  <a:lnTo>
                    <a:pt x="2858" y="2892"/>
                  </a:lnTo>
                  <a:lnTo>
                    <a:pt x="2858" y="2886"/>
                  </a:lnTo>
                  <a:lnTo>
                    <a:pt x="2857" y="2881"/>
                  </a:lnTo>
                  <a:lnTo>
                    <a:pt x="2856" y="2877"/>
                  </a:lnTo>
                  <a:lnTo>
                    <a:pt x="2852" y="2868"/>
                  </a:lnTo>
                  <a:lnTo>
                    <a:pt x="2847" y="2860"/>
                  </a:lnTo>
                  <a:lnTo>
                    <a:pt x="2845" y="2854"/>
                  </a:lnTo>
                  <a:lnTo>
                    <a:pt x="2843" y="2848"/>
                  </a:lnTo>
                  <a:lnTo>
                    <a:pt x="2843" y="2843"/>
                  </a:lnTo>
                  <a:lnTo>
                    <a:pt x="2843" y="2839"/>
                  </a:lnTo>
                  <a:lnTo>
                    <a:pt x="2843" y="2835"/>
                  </a:lnTo>
                  <a:lnTo>
                    <a:pt x="2844" y="2833"/>
                  </a:lnTo>
                  <a:lnTo>
                    <a:pt x="2845" y="2829"/>
                  </a:lnTo>
                  <a:lnTo>
                    <a:pt x="2847" y="2827"/>
                  </a:lnTo>
                  <a:lnTo>
                    <a:pt x="2855" y="2822"/>
                  </a:lnTo>
                  <a:lnTo>
                    <a:pt x="2865" y="2817"/>
                  </a:lnTo>
                  <a:lnTo>
                    <a:pt x="2874" y="2813"/>
                  </a:lnTo>
                  <a:lnTo>
                    <a:pt x="2881" y="2807"/>
                  </a:lnTo>
                  <a:lnTo>
                    <a:pt x="2889" y="2808"/>
                  </a:lnTo>
                  <a:lnTo>
                    <a:pt x="2896" y="2809"/>
                  </a:lnTo>
                  <a:lnTo>
                    <a:pt x="2903" y="2805"/>
                  </a:lnTo>
                  <a:lnTo>
                    <a:pt x="2912" y="2801"/>
                  </a:lnTo>
                  <a:lnTo>
                    <a:pt x="2920" y="2795"/>
                  </a:lnTo>
                  <a:lnTo>
                    <a:pt x="2926" y="2790"/>
                  </a:lnTo>
                  <a:lnTo>
                    <a:pt x="2931" y="2785"/>
                  </a:lnTo>
                  <a:lnTo>
                    <a:pt x="2938" y="2779"/>
                  </a:lnTo>
                  <a:lnTo>
                    <a:pt x="2945" y="2774"/>
                  </a:lnTo>
                  <a:lnTo>
                    <a:pt x="2953" y="2771"/>
                  </a:lnTo>
                  <a:lnTo>
                    <a:pt x="2972" y="2770"/>
                  </a:lnTo>
                  <a:lnTo>
                    <a:pt x="2983" y="2769"/>
                  </a:lnTo>
                  <a:lnTo>
                    <a:pt x="2988" y="2766"/>
                  </a:lnTo>
                  <a:lnTo>
                    <a:pt x="2994" y="2764"/>
                  </a:lnTo>
                  <a:lnTo>
                    <a:pt x="2997" y="2764"/>
                  </a:lnTo>
                  <a:lnTo>
                    <a:pt x="3002" y="2764"/>
                  </a:lnTo>
                  <a:lnTo>
                    <a:pt x="3007" y="2766"/>
                  </a:lnTo>
                  <a:lnTo>
                    <a:pt x="3011" y="2767"/>
                  </a:lnTo>
                  <a:lnTo>
                    <a:pt x="3014" y="2767"/>
                  </a:lnTo>
                  <a:lnTo>
                    <a:pt x="3015" y="2766"/>
                  </a:lnTo>
                  <a:lnTo>
                    <a:pt x="3017" y="2765"/>
                  </a:lnTo>
                  <a:lnTo>
                    <a:pt x="3019" y="2761"/>
                  </a:lnTo>
                  <a:lnTo>
                    <a:pt x="3021" y="2757"/>
                  </a:lnTo>
                  <a:lnTo>
                    <a:pt x="3024" y="2751"/>
                  </a:lnTo>
                  <a:lnTo>
                    <a:pt x="3029" y="2746"/>
                  </a:lnTo>
                  <a:lnTo>
                    <a:pt x="3034" y="2741"/>
                  </a:lnTo>
                  <a:lnTo>
                    <a:pt x="3042" y="2734"/>
                  </a:lnTo>
                  <a:lnTo>
                    <a:pt x="3051" y="2728"/>
                  </a:lnTo>
                  <a:lnTo>
                    <a:pt x="3052" y="2727"/>
                  </a:lnTo>
                  <a:lnTo>
                    <a:pt x="3054" y="2728"/>
                  </a:lnTo>
                  <a:lnTo>
                    <a:pt x="3055" y="2729"/>
                  </a:lnTo>
                  <a:lnTo>
                    <a:pt x="3058" y="2730"/>
                  </a:lnTo>
                  <a:lnTo>
                    <a:pt x="3061" y="2736"/>
                  </a:lnTo>
                  <a:lnTo>
                    <a:pt x="3066" y="2744"/>
                  </a:lnTo>
                  <a:lnTo>
                    <a:pt x="3074" y="2755"/>
                  </a:lnTo>
                  <a:lnTo>
                    <a:pt x="3084" y="2765"/>
                  </a:lnTo>
                  <a:lnTo>
                    <a:pt x="3086" y="2767"/>
                  </a:lnTo>
                  <a:lnTo>
                    <a:pt x="3088" y="2767"/>
                  </a:lnTo>
                  <a:lnTo>
                    <a:pt x="3089" y="2766"/>
                  </a:lnTo>
                  <a:lnTo>
                    <a:pt x="3090" y="2765"/>
                  </a:lnTo>
                  <a:lnTo>
                    <a:pt x="3091" y="2764"/>
                  </a:lnTo>
                  <a:lnTo>
                    <a:pt x="3093" y="2763"/>
                  </a:lnTo>
                  <a:lnTo>
                    <a:pt x="3095" y="2761"/>
                  </a:lnTo>
                  <a:lnTo>
                    <a:pt x="3098" y="2763"/>
                  </a:lnTo>
                  <a:lnTo>
                    <a:pt x="3101" y="2771"/>
                  </a:lnTo>
                  <a:lnTo>
                    <a:pt x="3103" y="2783"/>
                  </a:lnTo>
                  <a:lnTo>
                    <a:pt x="3109" y="2790"/>
                  </a:lnTo>
                  <a:lnTo>
                    <a:pt x="3115" y="2795"/>
                  </a:lnTo>
                  <a:lnTo>
                    <a:pt x="3121" y="2799"/>
                  </a:lnTo>
                  <a:lnTo>
                    <a:pt x="3126" y="2801"/>
                  </a:lnTo>
                  <a:lnTo>
                    <a:pt x="3128" y="2802"/>
                  </a:lnTo>
                  <a:lnTo>
                    <a:pt x="3130" y="2801"/>
                  </a:lnTo>
                  <a:lnTo>
                    <a:pt x="3131" y="2799"/>
                  </a:lnTo>
                  <a:lnTo>
                    <a:pt x="3134" y="2797"/>
                  </a:lnTo>
                  <a:lnTo>
                    <a:pt x="3137" y="2790"/>
                  </a:lnTo>
                  <a:lnTo>
                    <a:pt x="3142" y="2784"/>
                  </a:lnTo>
                  <a:lnTo>
                    <a:pt x="3155" y="2767"/>
                  </a:lnTo>
                  <a:lnTo>
                    <a:pt x="3165" y="2755"/>
                  </a:lnTo>
                  <a:lnTo>
                    <a:pt x="3168" y="2752"/>
                  </a:lnTo>
                  <a:lnTo>
                    <a:pt x="3172" y="2748"/>
                  </a:lnTo>
                  <a:lnTo>
                    <a:pt x="3175" y="2747"/>
                  </a:lnTo>
                  <a:lnTo>
                    <a:pt x="3179" y="2745"/>
                  </a:lnTo>
                  <a:lnTo>
                    <a:pt x="3187" y="2744"/>
                  </a:lnTo>
                  <a:lnTo>
                    <a:pt x="3194" y="2742"/>
                  </a:lnTo>
                  <a:lnTo>
                    <a:pt x="3198" y="2742"/>
                  </a:lnTo>
                  <a:lnTo>
                    <a:pt x="3200" y="2742"/>
                  </a:lnTo>
                  <a:lnTo>
                    <a:pt x="3203" y="2741"/>
                  </a:lnTo>
                  <a:lnTo>
                    <a:pt x="3204" y="2739"/>
                  </a:lnTo>
                  <a:lnTo>
                    <a:pt x="3204" y="2735"/>
                  </a:lnTo>
                  <a:lnTo>
                    <a:pt x="3200" y="2727"/>
                  </a:lnTo>
                  <a:lnTo>
                    <a:pt x="3198" y="2723"/>
                  </a:lnTo>
                  <a:lnTo>
                    <a:pt x="3197" y="2720"/>
                  </a:lnTo>
                  <a:lnTo>
                    <a:pt x="3197" y="2716"/>
                  </a:lnTo>
                  <a:lnTo>
                    <a:pt x="3198" y="2714"/>
                  </a:lnTo>
                  <a:lnTo>
                    <a:pt x="3199" y="2710"/>
                  </a:lnTo>
                  <a:lnTo>
                    <a:pt x="3203" y="2709"/>
                  </a:lnTo>
                  <a:lnTo>
                    <a:pt x="3206" y="2707"/>
                  </a:lnTo>
                  <a:lnTo>
                    <a:pt x="3212" y="2706"/>
                  </a:lnTo>
                  <a:lnTo>
                    <a:pt x="3225" y="2703"/>
                  </a:lnTo>
                  <a:lnTo>
                    <a:pt x="3238" y="2700"/>
                  </a:lnTo>
                  <a:lnTo>
                    <a:pt x="3246" y="2697"/>
                  </a:lnTo>
                  <a:lnTo>
                    <a:pt x="3250" y="2692"/>
                  </a:lnTo>
                  <a:lnTo>
                    <a:pt x="3255" y="2689"/>
                  </a:lnTo>
                  <a:lnTo>
                    <a:pt x="3259" y="2683"/>
                  </a:lnTo>
                  <a:lnTo>
                    <a:pt x="3261" y="2677"/>
                  </a:lnTo>
                  <a:lnTo>
                    <a:pt x="3263" y="2673"/>
                  </a:lnTo>
                  <a:lnTo>
                    <a:pt x="3266" y="2670"/>
                  </a:lnTo>
                  <a:lnTo>
                    <a:pt x="3269" y="2667"/>
                  </a:lnTo>
                  <a:lnTo>
                    <a:pt x="3273" y="2665"/>
                  </a:lnTo>
                  <a:lnTo>
                    <a:pt x="3277" y="2665"/>
                  </a:lnTo>
                  <a:lnTo>
                    <a:pt x="3281" y="2665"/>
                  </a:lnTo>
                  <a:lnTo>
                    <a:pt x="3287" y="2667"/>
                  </a:lnTo>
                  <a:lnTo>
                    <a:pt x="3300" y="2671"/>
                  </a:lnTo>
                  <a:lnTo>
                    <a:pt x="3312" y="2675"/>
                  </a:lnTo>
                  <a:lnTo>
                    <a:pt x="3318" y="2676"/>
                  </a:lnTo>
                  <a:lnTo>
                    <a:pt x="3322" y="2678"/>
                  </a:lnTo>
                  <a:lnTo>
                    <a:pt x="3325" y="2682"/>
                  </a:lnTo>
                  <a:lnTo>
                    <a:pt x="3326" y="2684"/>
                  </a:lnTo>
                  <a:lnTo>
                    <a:pt x="3329" y="2691"/>
                  </a:lnTo>
                  <a:lnTo>
                    <a:pt x="3332" y="2695"/>
                  </a:lnTo>
                  <a:lnTo>
                    <a:pt x="3335" y="2696"/>
                  </a:lnTo>
                  <a:lnTo>
                    <a:pt x="3337" y="2696"/>
                  </a:lnTo>
                  <a:lnTo>
                    <a:pt x="3341" y="2695"/>
                  </a:lnTo>
                  <a:lnTo>
                    <a:pt x="3345" y="2691"/>
                  </a:lnTo>
                  <a:lnTo>
                    <a:pt x="3357" y="2685"/>
                  </a:lnTo>
                  <a:lnTo>
                    <a:pt x="3367" y="2679"/>
                  </a:lnTo>
                  <a:lnTo>
                    <a:pt x="3372" y="2677"/>
                  </a:lnTo>
                  <a:lnTo>
                    <a:pt x="3376" y="2673"/>
                  </a:lnTo>
                  <a:lnTo>
                    <a:pt x="3380" y="2670"/>
                  </a:lnTo>
                  <a:lnTo>
                    <a:pt x="3382" y="2664"/>
                  </a:lnTo>
                  <a:lnTo>
                    <a:pt x="3386" y="2650"/>
                  </a:lnTo>
                  <a:lnTo>
                    <a:pt x="3389" y="2632"/>
                  </a:lnTo>
                  <a:lnTo>
                    <a:pt x="3392" y="2613"/>
                  </a:lnTo>
                  <a:lnTo>
                    <a:pt x="3394" y="2595"/>
                  </a:lnTo>
                  <a:lnTo>
                    <a:pt x="3397" y="2580"/>
                  </a:lnTo>
                  <a:lnTo>
                    <a:pt x="3398" y="2565"/>
                  </a:lnTo>
                  <a:lnTo>
                    <a:pt x="3399" y="2559"/>
                  </a:lnTo>
                  <a:lnTo>
                    <a:pt x="3400" y="2553"/>
                  </a:lnTo>
                  <a:lnTo>
                    <a:pt x="3403" y="2549"/>
                  </a:lnTo>
                  <a:lnTo>
                    <a:pt x="3405" y="2544"/>
                  </a:lnTo>
                  <a:lnTo>
                    <a:pt x="3411" y="2537"/>
                  </a:lnTo>
                  <a:lnTo>
                    <a:pt x="3416" y="2528"/>
                  </a:lnTo>
                  <a:lnTo>
                    <a:pt x="3416" y="2525"/>
                  </a:lnTo>
                  <a:lnTo>
                    <a:pt x="3417" y="2520"/>
                  </a:lnTo>
                  <a:lnTo>
                    <a:pt x="3416" y="2514"/>
                  </a:lnTo>
                  <a:lnTo>
                    <a:pt x="3414" y="2508"/>
                  </a:lnTo>
                  <a:lnTo>
                    <a:pt x="3412" y="2501"/>
                  </a:lnTo>
                  <a:lnTo>
                    <a:pt x="3411" y="2494"/>
                  </a:lnTo>
                  <a:lnTo>
                    <a:pt x="3407" y="2488"/>
                  </a:lnTo>
                  <a:lnTo>
                    <a:pt x="3404" y="2483"/>
                  </a:lnTo>
                  <a:lnTo>
                    <a:pt x="3395" y="2471"/>
                  </a:lnTo>
                  <a:lnTo>
                    <a:pt x="3387" y="2458"/>
                  </a:lnTo>
                  <a:lnTo>
                    <a:pt x="3382" y="2450"/>
                  </a:lnTo>
                  <a:lnTo>
                    <a:pt x="3374" y="2436"/>
                  </a:lnTo>
                  <a:lnTo>
                    <a:pt x="3369" y="2427"/>
                  </a:lnTo>
                  <a:lnTo>
                    <a:pt x="3362" y="2417"/>
                  </a:lnTo>
                  <a:lnTo>
                    <a:pt x="3360" y="2413"/>
                  </a:lnTo>
                  <a:lnTo>
                    <a:pt x="3356" y="2411"/>
                  </a:lnTo>
                  <a:lnTo>
                    <a:pt x="3351" y="2410"/>
                  </a:lnTo>
                  <a:lnTo>
                    <a:pt x="3347" y="2410"/>
                  </a:lnTo>
                  <a:lnTo>
                    <a:pt x="3336" y="2410"/>
                  </a:lnTo>
                  <a:lnTo>
                    <a:pt x="3323" y="2412"/>
                  </a:lnTo>
                  <a:lnTo>
                    <a:pt x="3317" y="2412"/>
                  </a:lnTo>
                  <a:lnTo>
                    <a:pt x="3312" y="2414"/>
                  </a:lnTo>
                  <a:lnTo>
                    <a:pt x="3309" y="2416"/>
                  </a:lnTo>
                  <a:lnTo>
                    <a:pt x="3305" y="2419"/>
                  </a:lnTo>
                  <a:lnTo>
                    <a:pt x="3303" y="2421"/>
                  </a:lnTo>
                  <a:lnTo>
                    <a:pt x="3301" y="2425"/>
                  </a:lnTo>
                  <a:lnTo>
                    <a:pt x="3300" y="2430"/>
                  </a:lnTo>
                  <a:lnTo>
                    <a:pt x="3300" y="2436"/>
                  </a:lnTo>
                  <a:lnTo>
                    <a:pt x="3300" y="2438"/>
                  </a:lnTo>
                  <a:lnTo>
                    <a:pt x="3299" y="2440"/>
                  </a:lnTo>
                  <a:lnTo>
                    <a:pt x="3298" y="2443"/>
                  </a:lnTo>
                  <a:lnTo>
                    <a:pt x="3296" y="2445"/>
                  </a:lnTo>
                  <a:lnTo>
                    <a:pt x="3290" y="2449"/>
                  </a:lnTo>
                  <a:lnTo>
                    <a:pt x="3282" y="2451"/>
                  </a:lnTo>
                  <a:lnTo>
                    <a:pt x="3275" y="2452"/>
                  </a:lnTo>
                  <a:lnTo>
                    <a:pt x="3268" y="2452"/>
                  </a:lnTo>
                  <a:lnTo>
                    <a:pt x="3265" y="2451"/>
                  </a:lnTo>
                  <a:lnTo>
                    <a:pt x="3262" y="2450"/>
                  </a:lnTo>
                  <a:lnTo>
                    <a:pt x="3261" y="2448"/>
                  </a:lnTo>
                  <a:lnTo>
                    <a:pt x="3260" y="2445"/>
                  </a:lnTo>
                  <a:lnTo>
                    <a:pt x="3255" y="2436"/>
                  </a:lnTo>
                  <a:lnTo>
                    <a:pt x="3252" y="2430"/>
                  </a:lnTo>
                  <a:lnTo>
                    <a:pt x="3248" y="2427"/>
                  </a:lnTo>
                  <a:lnTo>
                    <a:pt x="3244" y="2426"/>
                  </a:lnTo>
                  <a:lnTo>
                    <a:pt x="3240" y="2426"/>
                  </a:lnTo>
                  <a:lnTo>
                    <a:pt x="3235" y="2429"/>
                  </a:lnTo>
                  <a:lnTo>
                    <a:pt x="3224" y="2431"/>
                  </a:lnTo>
                  <a:lnTo>
                    <a:pt x="3215" y="2431"/>
                  </a:lnTo>
                  <a:lnTo>
                    <a:pt x="3210" y="2430"/>
                  </a:lnTo>
                  <a:lnTo>
                    <a:pt x="3206" y="2429"/>
                  </a:lnTo>
                  <a:lnTo>
                    <a:pt x="3204" y="2425"/>
                  </a:lnTo>
                  <a:lnTo>
                    <a:pt x="3202" y="2420"/>
                  </a:lnTo>
                  <a:lnTo>
                    <a:pt x="3199" y="2414"/>
                  </a:lnTo>
                  <a:lnTo>
                    <a:pt x="3197" y="2411"/>
                  </a:lnTo>
                  <a:lnTo>
                    <a:pt x="3194" y="2408"/>
                  </a:lnTo>
                  <a:lnTo>
                    <a:pt x="3193" y="2407"/>
                  </a:lnTo>
                  <a:lnTo>
                    <a:pt x="3187" y="2405"/>
                  </a:lnTo>
                  <a:lnTo>
                    <a:pt x="3181" y="2404"/>
                  </a:lnTo>
                  <a:lnTo>
                    <a:pt x="3175" y="2401"/>
                  </a:lnTo>
                  <a:lnTo>
                    <a:pt x="3170" y="2399"/>
                  </a:lnTo>
                  <a:lnTo>
                    <a:pt x="3167" y="2399"/>
                  </a:lnTo>
                  <a:lnTo>
                    <a:pt x="3165" y="2399"/>
                  </a:lnTo>
                  <a:lnTo>
                    <a:pt x="3162" y="2400"/>
                  </a:lnTo>
                  <a:lnTo>
                    <a:pt x="3160" y="2402"/>
                  </a:lnTo>
                  <a:lnTo>
                    <a:pt x="3158" y="2408"/>
                  </a:lnTo>
                  <a:lnTo>
                    <a:pt x="3156" y="2416"/>
                  </a:lnTo>
                  <a:lnTo>
                    <a:pt x="3156" y="2423"/>
                  </a:lnTo>
                  <a:lnTo>
                    <a:pt x="3158" y="2427"/>
                  </a:lnTo>
                  <a:lnTo>
                    <a:pt x="3158" y="2437"/>
                  </a:lnTo>
                  <a:lnTo>
                    <a:pt x="3158" y="2443"/>
                  </a:lnTo>
                  <a:lnTo>
                    <a:pt x="3156" y="2444"/>
                  </a:lnTo>
                  <a:lnTo>
                    <a:pt x="3154" y="2445"/>
                  </a:lnTo>
                  <a:lnTo>
                    <a:pt x="3151" y="2446"/>
                  </a:lnTo>
                  <a:lnTo>
                    <a:pt x="3146" y="2448"/>
                  </a:lnTo>
                  <a:lnTo>
                    <a:pt x="3137" y="2448"/>
                  </a:lnTo>
                  <a:lnTo>
                    <a:pt x="3128" y="2448"/>
                  </a:lnTo>
                  <a:lnTo>
                    <a:pt x="3123" y="2446"/>
                  </a:lnTo>
                  <a:lnTo>
                    <a:pt x="3120" y="2445"/>
                  </a:lnTo>
                  <a:lnTo>
                    <a:pt x="3115" y="2442"/>
                  </a:lnTo>
                  <a:lnTo>
                    <a:pt x="3112" y="2438"/>
                  </a:lnTo>
                  <a:lnTo>
                    <a:pt x="3104" y="2426"/>
                  </a:lnTo>
                  <a:lnTo>
                    <a:pt x="3099" y="2417"/>
                  </a:lnTo>
                  <a:lnTo>
                    <a:pt x="3096" y="2413"/>
                  </a:lnTo>
                  <a:lnTo>
                    <a:pt x="3093" y="2411"/>
                  </a:lnTo>
                  <a:lnTo>
                    <a:pt x="3090" y="2408"/>
                  </a:lnTo>
                  <a:lnTo>
                    <a:pt x="3086" y="2407"/>
                  </a:lnTo>
                  <a:lnTo>
                    <a:pt x="3082" y="2408"/>
                  </a:lnTo>
                  <a:lnTo>
                    <a:pt x="3079" y="2410"/>
                  </a:lnTo>
                  <a:lnTo>
                    <a:pt x="3076" y="2412"/>
                  </a:lnTo>
                  <a:lnTo>
                    <a:pt x="3073" y="2414"/>
                  </a:lnTo>
                  <a:lnTo>
                    <a:pt x="3070" y="2417"/>
                  </a:lnTo>
                  <a:lnTo>
                    <a:pt x="3065" y="2419"/>
                  </a:lnTo>
                  <a:lnTo>
                    <a:pt x="3060" y="2418"/>
                  </a:lnTo>
                  <a:lnTo>
                    <a:pt x="3053" y="2417"/>
                  </a:lnTo>
                  <a:lnTo>
                    <a:pt x="3038" y="2410"/>
                  </a:lnTo>
                  <a:lnTo>
                    <a:pt x="3024" y="2401"/>
                  </a:lnTo>
                  <a:lnTo>
                    <a:pt x="3020" y="2398"/>
                  </a:lnTo>
                  <a:lnTo>
                    <a:pt x="3017" y="2393"/>
                  </a:lnTo>
                  <a:lnTo>
                    <a:pt x="3016" y="2392"/>
                  </a:lnTo>
                  <a:lnTo>
                    <a:pt x="3016" y="2389"/>
                  </a:lnTo>
                  <a:lnTo>
                    <a:pt x="3017" y="2387"/>
                  </a:lnTo>
                  <a:lnTo>
                    <a:pt x="3019" y="2386"/>
                  </a:lnTo>
                  <a:lnTo>
                    <a:pt x="3027" y="2379"/>
                  </a:lnTo>
                  <a:lnTo>
                    <a:pt x="3036" y="2375"/>
                  </a:lnTo>
                  <a:lnTo>
                    <a:pt x="3041" y="2373"/>
                  </a:lnTo>
                  <a:lnTo>
                    <a:pt x="3045" y="2369"/>
                  </a:lnTo>
                  <a:lnTo>
                    <a:pt x="3046" y="2367"/>
                  </a:lnTo>
                  <a:lnTo>
                    <a:pt x="3047" y="2362"/>
                  </a:lnTo>
                  <a:lnTo>
                    <a:pt x="3039" y="2350"/>
                  </a:lnTo>
                  <a:lnTo>
                    <a:pt x="3027" y="2335"/>
                  </a:lnTo>
                  <a:lnTo>
                    <a:pt x="3024" y="2323"/>
                  </a:lnTo>
                  <a:lnTo>
                    <a:pt x="3024" y="2311"/>
                  </a:lnTo>
                  <a:lnTo>
                    <a:pt x="3024" y="2306"/>
                  </a:lnTo>
                  <a:lnTo>
                    <a:pt x="3024" y="2301"/>
                  </a:lnTo>
                  <a:lnTo>
                    <a:pt x="3022" y="2297"/>
                  </a:lnTo>
                  <a:lnTo>
                    <a:pt x="3020" y="2292"/>
                  </a:lnTo>
                  <a:lnTo>
                    <a:pt x="3009" y="2281"/>
                  </a:lnTo>
                  <a:lnTo>
                    <a:pt x="2997" y="2272"/>
                  </a:lnTo>
                  <a:lnTo>
                    <a:pt x="2985" y="2263"/>
                  </a:lnTo>
                  <a:lnTo>
                    <a:pt x="2976" y="2259"/>
                  </a:lnTo>
                  <a:lnTo>
                    <a:pt x="2969" y="2257"/>
                  </a:lnTo>
                  <a:lnTo>
                    <a:pt x="2964" y="2257"/>
                  </a:lnTo>
                  <a:lnTo>
                    <a:pt x="2958" y="2261"/>
                  </a:lnTo>
                  <a:lnTo>
                    <a:pt x="2953" y="2265"/>
                  </a:lnTo>
                  <a:lnTo>
                    <a:pt x="2951" y="2266"/>
                  </a:lnTo>
                  <a:lnTo>
                    <a:pt x="2947" y="2267"/>
                  </a:lnTo>
                  <a:lnTo>
                    <a:pt x="2944" y="2268"/>
                  </a:lnTo>
                  <a:lnTo>
                    <a:pt x="2939" y="2268"/>
                  </a:lnTo>
                  <a:lnTo>
                    <a:pt x="2928" y="2266"/>
                  </a:lnTo>
                  <a:lnTo>
                    <a:pt x="2915" y="2261"/>
                  </a:lnTo>
                  <a:lnTo>
                    <a:pt x="2902" y="2255"/>
                  </a:lnTo>
                  <a:lnTo>
                    <a:pt x="2888" y="2249"/>
                  </a:lnTo>
                  <a:lnTo>
                    <a:pt x="2874" y="2243"/>
                  </a:lnTo>
                  <a:lnTo>
                    <a:pt x="2863" y="2241"/>
                  </a:lnTo>
                  <a:lnTo>
                    <a:pt x="2857" y="2241"/>
                  </a:lnTo>
                  <a:lnTo>
                    <a:pt x="2852" y="2243"/>
                  </a:lnTo>
                  <a:lnTo>
                    <a:pt x="2847" y="2246"/>
                  </a:lnTo>
                  <a:lnTo>
                    <a:pt x="2843" y="2250"/>
                  </a:lnTo>
                  <a:lnTo>
                    <a:pt x="2839" y="2255"/>
                  </a:lnTo>
                  <a:lnTo>
                    <a:pt x="2837" y="2260"/>
                  </a:lnTo>
                  <a:lnTo>
                    <a:pt x="2835" y="2266"/>
                  </a:lnTo>
                  <a:lnTo>
                    <a:pt x="2835" y="2271"/>
                  </a:lnTo>
                  <a:lnTo>
                    <a:pt x="2838" y="2281"/>
                  </a:lnTo>
                  <a:lnTo>
                    <a:pt x="2839" y="2288"/>
                  </a:lnTo>
                  <a:lnTo>
                    <a:pt x="2839" y="2291"/>
                  </a:lnTo>
                  <a:lnTo>
                    <a:pt x="2838" y="2293"/>
                  </a:lnTo>
                  <a:lnTo>
                    <a:pt x="2835" y="2294"/>
                  </a:lnTo>
                  <a:lnTo>
                    <a:pt x="2832" y="2294"/>
                  </a:lnTo>
                  <a:lnTo>
                    <a:pt x="2828" y="2294"/>
                  </a:lnTo>
                  <a:lnTo>
                    <a:pt x="2824" y="2294"/>
                  </a:lnTo>
                  <a:lnTo>
                    <a:pt x="2819" y="2292"/>
                  </a:lnTo>
                  <a:lnTo>
                    <a:pt x="2814" y="2288"/>
                  </a:lnTo>
                  <a:lnTo>
                    <a:pt x="2808" y="2282"/>
                  </a:lnTo>
                  <a:lnTo>
                    <a:pt x="2801" y="2274"/>
                  </a:lnTo>
                  <a:lnTo>
                    <a:pt x="2794" y="2263"/>
                  </a:lnTo>
                  <a:lnTo>
                    <a:pt x="2788" y="2253"/>
                  </a:lnTo>
                  <a:lnTo>
                    <a:pt x="2782" y="2243"/>
                  </a:lnTo>
                  <a:lnTo>
                    <a:pt x="2777" y="2236"/>
                  </a:lnTo>
                  <a:lnTo>
                    <a:pt x="2775" y="2222"/>
                  </a:lnTo>
                  <a:lnTo>
                    <a:pt x="2771" y="2203"/>
                  </a:lnTo>
                  <a:lnTo>
                    <a:pt x="2767" y="2192"/>
                  </a:lnTo>
                  <a:lnTo>
                    <a:pt x="2763" y="2181"/>
                  </a:lnTo>
                  <a:lnTo>
                    <a:pt x="2759" y="2171"/>
                  </a:lnTo>
                  <a:lnTo>
                    <a:pt x="2758" y="2159"/>
                  </a:lnTo>
                  <a:lnTo>
                    <a:pt x="2757" y="2147"/>
                  </a:lnTo>
                  <a:lnTo>
                    <a:pt x="2757" y="2137"/>
                  </a:lnTo>
                  <a:lnTo>
                    <a:pt x="2758" y="2134"/>
                  </a:lnTo>
                  <a:lnTo>
                    <a:pt x="2761" y="2130"/>
                  </a:lnTo>
                  <a:lnTo>
                    <a:pt x="2763" y="2129"/>
                  </a:lnTo>
                  <a:lnTo>
                    <a:pt x="2767" y="2127"/>
                  </a:lnTo>
                  <a:lnTo>
                    <a:pt x="2771" y="2127"/>
                  </a:lnTo>
                  <a:lnTo>
                    <a:pt x="2774" y="2126"/>
                  </a:lnTo>
                  <a:lnTo>
                    <a:pt x="2776" y="2124"/>
                  </a:lnTo>
                  <a:lnTo>
                    <a:pt x="2777" y="2122"/>
                  </a:lnTo>
                  <a:lnTo>
                    <a:pt x="2777" y="2115"/>
                  </a:lnTo>
                  <a:lnTo>
                    <a:pt x="2777" y="2104"/>
                  </a:lnTo>
                  <a:lnTo>
                    <a:pt x="2778" y="2099"/>
                  </a:lnTo>
                  <a:lnTo>
                    <a:pt x="2778" y="2095"/>
                  </a:lnTo>
                  <a:lnTo>
                    <a:pt x="2780" y="2089"/>
                  </a:lnTo>
                  <a:lnTo>
                    <a:pt x="2782" y="2083"/>
                  </a:lnTo>
                  <a:lnTo>
                    <a:pt x="2786" y="2072"/>
                  </a:lnTo>
                  <a:lnTo>
                    <a:pt x="2790" y="2063"/>
                  </a:lnTo>
                  <a:lnTo>
                    <a:pt x="2794" y="2057"/>
                  </a:lnTo>
                  <a:lnTo>
                    <a:pt x="2797" y="2052"/>
                  </a:lnTo>
                  <a:lnTo>
                    <a:pt x="2801" y="2047"/>
                  </a:lnTo>
                  <a:lnTo>
                    <a:pt x="2808" y="2038"/>
                  </a:lnTo>
                  <a:lnTo>
                    <a:pt x="2821" y="2023"/>
                  </a:lnTo>
                  <a:lnTo>
                    <a:pt x="2833" y="2009"/>
                  </a:lnTo>
                  <a:lnTo>
                    <a:pt x="2837" y="2003"/>
                  </a:lnTo>
                  <a:lnTo>
                    <a:pt x="2840" y="1998"/>
                  </a:lnTo>
                  <a:lnTo>
                    <a:pt x="2840" y="1995"/>
                  </a:lnTo>
                  <a:lnTo>
                    <a:pt x="2841" y="1992"/>
                  </a:lnTo>
                  <a:lnTo>
                    <a:pt x="2841" y="1990"/>
                  </a:lnTo>
                  <a:lnTo>
                    <a:pt x="2841" y="1989"/>
                  </a:lnTo>
                  <a:lnTo>
                    <a:pt x="2841" y="1988"/>
                  </a:lnTo>
                  <a:lnTo>
                    <a:pt x="2839" y="1986"/>
                  </a:lnTo>
                  <a:lnTo>
                    <a:pt x="2837" y="1986"/>
                  </a:lnTo>
                  <a:lnTo>
                    <a:pt x="2833" y="1983"/>
                  </a:lnTo>
                  <a:lnTo>
                    <a:pt x="2828" y="1980"/>
                  </a:lnTo>
                  <a:lnTo>
                    <a:pt x="2821" y="1978"/>
                  </a:lnTo>
                  <a:lnTo>
                    <a:pt x="2818" y="1975"/>
                  </a:lnTo>
                  <a:lnTo>
                    <a:pt x="2815" y="1972"/>
                  </a:lnTo>
                  <a:lnTo>
                    <a:pt x="2815" y="1969"/>
                  </a:lnTo>
                  <a:lnTo>
                    <a:pt x="2816" y="1963"/>
                  </a:lnTo>
                  <a:lnTo>
                    <a:pt x="2820" y="1958"/>
                  </a:lnTo>
                  <a:lnTo>
                    <a:pt x="2837" y="1956"/>
                  </a:lnTo>
                  <a:lnTo>
                    <a:pt x="2855" y="1952"/>
                  </a:lnTo>
                  <a:lnTo>
                    <a:pt x="2859" y="1934"/>
                  </a:lnTo>
                  <a:lnTo>
                    <a:pt x="2864" y="1923"/>
                  </a:lnTo>
                  <a:lnTo>
                    <a:pt x="2868" y="1922"/>
                  </a:lnTo>
                  <a:lnTo>
                    <a:pt x="2875" y="1925"/>
                  </a:lnTo>
                  <a:lnTo>
                    <a:pt x="2881" y="1927"/>
                  </a:lnTo>
                  <a:lnTo>
                    <a:pt x="2887" y="1931"/>
                  </a:lnTo>
                  <a:lnTo>
                    <a:pt x="2889" y="1932"/>
                  </a:lnTo>
                  <a:lnTo>
                    <a:pt x="2891" y="1932"/>
                  </a:lnTo>
                  <a:lnTo>
                    <a:pt x="2893" y="1931"/>
                  </a:lnTo>
                  <a:lnTo>
                    <a:pt x="2894" y="1929"/>
                  </a:lnTo>
                  <a:lnTo>
                    <a:pt x="2896" y="1923"/>
                  </a:lnTo>
                  <a:lnTo>
                    <a:pt x="2896" y="1916"/>
                  </a:lnTo>
                  <a:lnTo>
                    <a:pt x="2897" y="1908"/>
                  </a:lnTo>
                  <a:lnTo>
                    <a:pt x="2898" y="1901"/>
                  </a:lnTo>
                  <a:lnTo>
                    <a:pt x="2898" y="1897"/>
                  </a:lnTo>
                  <a:lnTo>
                    <a:pt x="2898" y="1894"/>
                  </a:lnTo>
                  <a:lnTo>
                    <a:pt x="2897" y="1890"/>
                  </a:lnTo>
                  <a:lnTo>
                    <a:pt x="2896" y="1888"/>
                  </a:lnTo>
                  <a:lnTo>
                    <a:pt x="2893" y="1885"/>
                  </a:lnTo>
                  <a:lnTo>
                    <a:pt x="2887" y="1884"/>
                  </a:lnTo>
                  <a:lnTo>
                    <a:pt x="2881" y="1883"/>
                  </a:lnTo>
                  <a:lnTo>
                    <a:pt x="2874" y="1882"/>
                  </a:lnTo>
                  <a:lnTo>
                    <a:pt x="2859" y="1883"/>
                  </a:lnTo>
                  <a:lnTo>
                    <a:pt x="2845" y="1884"/>
                  </a:lnTo>
                  <a:lnTo>
                    <a:pt x="2839" y="1885"/>
                  </a:lnTo>
                  <a:lnTo>
                    <a:pt x="2835" y="1885"/>
                  </a:lnTo>
                  <a:lnTo>
                    <a:pt x="2832" y="1885"/>
                  </a:lnTo>
                  <a:lnTo>
                    <a:pt x="2831" y="1884"/>
                  </a:lnTo>
                  <a:lnTo>
                    <a:pt x="2828" y="1878"/>
                  </a:lnTo>
                  <a:lnTo>
                    <a:pt x="2827" y="1869"/>
                  </a:lnTo>
                  <a:lnTo>
                    <a:pt x="2826" y="1859"/>
                  </a:lnTo>
                  <a:lnTo>
                    <a:pt x="2824" y="1853"/>
                  </a:lnTo>
                  <a:lnTo>
                    <a:pt x="2819" y="1847"/>
                  </a:lnTo>
                  <a:lnTo>
                    <a:pt x="2813" y="1843"/>
                  </a:lnTo>
                  <a:lnTo>
                    <a:pt x="2809" y="1839"/>
                  </a:lnTo>
                  <a:lnTo>
                    <a:pt x="2806" y="1833"/>
                  </a:lnTo>
                  <a:lnTo>
                    <a:pt x="2803" y="1827"/>
                  </a:lnTo>
                  <a:lnTo>
                    <a:pt x="2802" y="1820"/>
                  </a:lnTo>
                  <a:lnTo>
                    <a:pt x="2801" y="1812"/>
                  </a:lnTo>
                  <a:lnTo>
                    <a:pt x="2801" y="1802"/>
                  </a:lnTo>
                  <a:lnTo>
                    <a:pt x="2802" y="1794"/>
                  </a:lnTo>
                  <a:lnTo>
                    <a:pt x="2803" y="1786"/>
                  </a:lnTo>
                  <a:lnTo>
                    <a:pt x="2805" y="1782"/>
                  </a:lnTo>
                  <a:lnTo>
                    <a:pt x="2803" y="1778"/>
                  </a:lnTo>
                  <a:lnTo>
                    <a:pt x="2801" y="1775"/>
                  </a:lnTo>
                  <a:lnTo>
                    <a:pt x="2797" y="1772"/>
                  </a:lnTo>
                  <a:lnTo>
                    <a:pt x="2794" y="1770"/>
                  </a:lnTo>
                  <a:lnTo>
                    <a:pt x="2792" y="1769"/>
                  </a:lnTo>
                  <a:lnTo>
                    <a:pt x="2789" y="1769"/>
                  </a:lnTo>
                  <a:lnTo>
                    <a:pt x="2788" y="1769"/>
                  </a:lnTo>
                  <a:lnTo>
                    <a:pt x="2781" y="1777"/>
                  </a:lnTo>
                  <a:lnTo>
                    <a:pt x="2772" y="1783"/>
                  </a:lnTo>
                  <a:lnTo>
                    <a:pt x="2765" y="1788"/>
                  </a:lnTo>
                  <a:lnTo>
                    <a:pt x="2759" y="1790"/>
                  </a:lnTo>
                  <a:lnTo>
                    <a:pt x="2756" y="1792"/>
                  </a:lnTo>
                  <a:lnTo>
                    <a:pt x="2753" y="1792"/>
                  </a:lnTo>
                  <a:lnTo>
                    <a:pt x="2751" y="1789"/>
                  </a:lnTo>
                  <a:lnTo>
                    <a:pt x="2751" y="1787"/>
                  </a:lnTo>
                  <a:lnTo>
                    <a:pt x="2751" y="1778"/>
                  </a:lnTo>
                  <a:lnTo>
                    <a:pt x="2752" y="1767"/>
                  </a:lnTo>
                  <a:lnTo>
                    <a:pt x="2751" y="1763"/>
                  </a:lnTo>
                  <a:lnTo>
                    <a:pt x="2751" y="1761"/>
                  </a:lnTo>
                  <a:lnTo>
                    <a:pt x="2749" y="1757"/>
                  </a:lnTo>
                  <a:lnTo>
                    <a:pt x="2748" y="1755"/>
                  </a:lnTo>
                  <a:lnTo>
                    <a:pt x="2742" y="1750"/>
                  </a:lnTo>
                  <a:lnTo>
                    <a:pt x="2736" y="1745"/>
                  </a:lnTo>
                  <a:lnTo>
                    <a:pt x="2723" y="1738"/>
                  </a:lnTo>
                  <a:lnTo>
                    <a:pt x="2715" y="1731"/>
                  </a:lnTo>
                  <a:lnTo>
                    <a:pt x="2713" y="1727"/>
                  </a:lnTo>
                  <a:lnTo>
                    <a:pt x="2712" y="1723"/>
                  </a:lnTo>
                  <a:lnTo>
                    <a:pt x="2712" y="1718"/>
                  </a:lnTo>
                  <a:lnTo>
                    <a:pt x="2712" y="1712"/>
                  </a:lnTo>
                  <a:lnTo>
                    <a:pt x="2713" y="1707"/>
                  </a:lnTo>
                  <a:lnTo>
                    <a:pt x="2714" y="1702"/>
                  </a:lnTo>
                  <a:lnTo>
                    <a:pt x="2717" y="1698"/>
                  </a:lnTo>
                  <a:lnTo>
                    <a:pt x="2719" y="1694"/>
                  </a:lnTo>
                  <a:lnTo>
                    <a:pt x="2727" y="1686"/>
                  </a:lnTo>
                  <a:lnTo>
                    <a:pt x="2739" y="1674"/>
                  </a:lnTo>
                  <a:lnTo>
                    <a:pt x="2744" y="1667"/>
                  </a:lnTo>
                  <a:lnTo>
                    <a:pt x="2749" y="1660"/>
                  </a:lnTo>
                  <a:lnTo>
                    <a:pt x="2752" y="1654"/>
                  </a:lnTo>
                  <a:lnTo>
                    <a:pt x="2755" y="1648"/>
                  </a:lnTo>
                  <a:lnTo>
                    <a:pt x="2755" y="1637"/>
                  </a:lnTo>
                  <a:lnTo>
                    <a:pt x="2756" y="1624"/>
                  </a:lnTo>
                  <a:lnTo>
                    <a:pt x="2758" y="1612"/>
                  </a:lnTo>
                  <a:lnTo>
                    <a:pt x="2762" y="1603"/>
                  </a:lnTo>
                  <a:lnTo>
                    <a:pt x="2767" y="1592"/>
                  </a:lnTo>
                  <a:lnTo>
                    <a:pt x="2771" y="1581"/>
                  </a:lnTo>
                  <a:lnTo>
                    <a:pt x="2775" y="1568"/>
                  </a:lnTo>
                  <a:lnTo>
                    <a:pt x="2777" y="1556"/>
                  </a:lnTo>
                  <a:lnTo>
                    <a:pt x="2777" y="1550"/>
                  </a:lnTo>
                  <a:lnTo>
                    <a:pt x="2780" y="1547"/>
                  </a:lnTo>
                  <a:lnTo>
                    <a:pt x="2781" y="1544"/>
                  </a:lnTo>
                  <a:lnTo>
                    <a:pt x="2784" y="1543"/>
                  </a:lnTo>
                  <a:lnTo>
                    <a:pt x="2790" y="1541"/>
                  </a:lnTo>
                  <a:lnTo>
                    <a:pt x="2795" y="1538"/>
                  </a:lnTo>
                  <a:lnTo>
                    <a:pt x="2797" y="1536"/>
                  </a:lnTo>
                  <a:lnTo>
                    <a:pt x="2800" y="1532"/>
                  </a:lnTo>
                  <a:lnTo>
                    <a:pt x="2801" y="1528"/>
                  </a:lnTo>
                  <a:lnTo>
                    <a:pt x="2803" y="1522"/>
                  </a:lnTo>
                  <a:lnTo>
                    <a:pt x="2806" y="1511"/>
                  </a:lnTo>
                  <a:lnTo>
                    <a:pt x="2808" y="1500"/>
                  </a:lnTo>
                  <a:lnTo>
                    <a:pt x="2811" y="1486"/>
                  </a:lnTo>
                  <a:lnTo>
                    <a:pt x="2814" y="1469"/>
                  </a:lnTo>
                  <a:lnTo>
                    <a:pt x="2816" y="1462"/>
                  </a:lnTo>
                  <a:lnTo>
                    <a:pt x="2821" y="1456"/>
                  </a:lnTo>
                  <a:lnTo>
                    <a:pt x="2827" y="1452"/>
                  </a:lnTo>
                  <a:lnTo>
                    <a:pt x="2833" y="1446"/>
                  </a:lnTo>
                  <a:lnTo>
                    <a:pt x="2840" y="1438"/>
                  </a:lnTo>
                  <a:lnTo>
                    <a:pt x="2850" y="1433"/>
                  </a:lnTo>
                  <a:lnTo>
                    <a:pt x="2857" y="1427"/>
                  </a:lnTo>
                  <a:lnTo>
                    <a:pt x="2864" y="1423"/>
                  </a:lnTo>
                  <a:lnTo>
                    <a:pt x="2872" y="1419"/>
                  </a:lnTo>
                  <a:lnTo>
                    <a:pt x="2876" y="1416"/>
                  </a:lnTo>
                  <a:lnTo>
                    <a:pt x="2876" y="1411"/>
                  </a:lnTo>
                  <a:lnTo>
                    <a:pt x="2876" y="1404"/>
                  </a:lnTo>
                  <a:lnTo>
                    <a:pt x="2874" y="1393"/>
                  </a:lnTo>
                  <a:lnTo>
                    <a:pt x="2871" y="1384"/>
                  </a:lnTo>
                  <a:lnTo>
                    <a:pt x="2866" y="1373"/>
                  </a:lnTo>
                  <a:lnTo>
                    <a:pt x="2860" y="1361"/>
                  </a:lnTo>
                  <a:lnTo>
                    <a:pt x="2855" y="1348"/>
                  </a:lnTo>
                  <a:lnTo>
                    <a:pt x="2847" y="1336"/>
                  </a:lnTo>
                  <a:lnTo>
                    <a:pt x="2840" y="1326"/>
                  </a:lnTo>
                  <a:lnTo>
                    <a:pt x="2832" y="1317"/>
                  </a:lnTo>
                  <a:lnTo>
                    <a:pt x="2822" y="1310"/>
                  </a:lnTo>
                  <a:lnTo>
                    <a:pt x="2813" y="1303"/>
                  </a:lnTo>
                  <a:lnTo>
                    <a:pt x="2805" y="1296"/>
                  </a:lnTo>
                  <a:lnTo>
                    <a:pt x="2800" y="1290"/>
                  </a:lnTo>
                  <a:lnTo>
                    <a:pt x="2796" y="1282"/>
                  </a:lnTo>
                  <a:lnTo>
                    <a:pt x="2792" y="1273"/>
                  </a:lnTo>
                  <a:lnTo>
                    <a:pt x="2789" y="1267"/>
                  </a:lnTo>
                  <a:lnTo>
                    <a:pt x="2786" y="1264"/>
                  </a:lnTo>
                  <a:lnTo>
                    <a:pt x="2781" y="1261"/>
                  </a:lnTo>
                  <a:lnTo>
                    <a:pt x="2777" y="1259"/>
                  </a:lnTo>
                  <a:lnTo>
                    <a:pt x="2774" y="1258"/>
                  </a:lnTo>
                  <a:lnTo>
                    <a:pt x="2770" y="1258"/>
                  </a:lnTo>
                  <a:lnTo>
                    <a:pt x="2768" y="1258"/>
                  </a:lnTo>
                  <a:lnTo>
                    <a:pt x="2765" y="1259"/>
                  </a:lnTo>
                  <a:lnTo>
                    <a:pt x="2751" y="1274"/>
                  </a:lnTo>
                  <a:lnTo>
                    <a:pt x="2736" y="1290"/>
                  </a:lnTo>
                  <a:lnTo>
                    <a:pt x="2732" y="1292"/>
                  </a:lnTo>
                  <a:lnTo>
                    <a:pt x="2727" y="1293"/>
                  </a:lnTo>
                  <a:lnTo>
                    <a:pt x="2723" y="1295"/>
                  </a:lnTo>
                  <a:lnTo>
                    <a:pt x="2717" y="1295"/>
                  </a:lnTo>
                  <a:lnTo>
                    <a:pt x="2707" y="1293"/>
                  </a:lnTo>
                  <a:lnTo>
                    <a:pt x="2698" y="1291"/>
                  </a:lnTo>
                  <a:lnTo>
                    <a:pt x="2689" y="1288"/>
                  </a:lnTo>
                  <a:lnTo>
                    <a:pt x="2681" y="1286"/>
                  </a:lnTo>
                  <a:lnTo>
                    <a:pt x="2673" y="1288"/>
                  </a:lnTo>
                  <a:lnTo>
                    <a:pt x="2664" y="1290"/>
                  </a:lnTo>
                  <a:lnTo>
                    <a:pt x="2660" y="1292"/>
                  </a:lnTo>
                  <a:lnTo>
                    <a:pt x="2656" y="1297"/>
                  </a:lnTo>
                  <a:lnTo>
                    <a:pt x="2652" y="1302"/>
                  </a:lnTo>
                  <a:lnTo>
                    <a:pt x="2649" y="1307"/>
                  </a:lnTo>
                  <a:lnTo>
                    <a:pt x="2645" y="1314"/>
                  </a:lnTo>
                  <a:lnTo>
                    <a:pt x="2643" y="1317"/>
                  </a:lnTo>
                  <a:lnTo>
                    <a:pt x="2639" y="1321"/>
                  </a:lnTo>
                  <a:lnTo>
                    <a:pt x="2637" y="1323"/>
                  </a:lnTo>
                  <a:lnTo>
                    <a:pt x="2629" y="1326"/>
                  </a:lnTo>
                  <a:lnTo>
                    <a:pt x="2616" y="1327"/>
                  </a:lnTo>
                  <a:lnTo>
                    <a:pt x="2601" y="1328"/>
                  </a:lnTo>
                  <a:lnTo>
                    <a:pt x="2587" y="1328"/>
                  </a:lnTo>
                  <a:lnTo>
                    <a:pt x="2574" y="1326"/>
                  </a:lnTo>
                  <a:lnTo>
                    <a:pt x="2564" y="1323"/>
                  </a:lnTo>
                  <a:lnTo>
                    <a:pt x="2556" y="1318"/>
                  </a:lnTo>
                  <a:lnTo>
                    <a:pt x="2545" y="1311"/>
                  </a:lnTo>
                  <a:lnTo>
                    <a:pt x="2534" y="1304"/>
                  </a:lnTo>
                  <a:lnTo>
                    <a:pt x="2523" y="1296"/>
                  </a:lnTo>
                  <a:lnTo>
                    <a:pt x="2522" y="1292"/>
                  </a:lnTo>
                  <a:lnTo>
                    <a:pt x="2522" y="1289"/>
                  </a:lnTo>
                  <a:lnTo>
                    <a:pt x="2522" y="1285"/>
                  </a:lnTo>
                  <a:lnTo>
                    <a:pt x="2523" y="1283"/>
                  </a:lnTo>
                  <a:lnTo>
                    <a:pt x="2526" y="1272"/>
                  </a:lnTo>
                  <a:lnTo>
                    <a:pt x="2528" y="1259"/>
                  </a:lnTo>
                  <a:lnTo>
                    <a:pt x="2528" y="1253"/>
                  </a:lnTo>
                  <a:lnTo>
                    <a:pt x="2526" y="1246"/>
                  </a:lnTo>
                  <a:lnTo>
                    <a:pt x="2524" y="1239"/>
                  </a:lnTo>
                  <a:lnTo>
                    <a:pt x="2522" y="1232"/>
                  </a:lnTo>
                  <a:lnTo>
                    <a:pt x="2517" y="1217"/>
                  </a:lnTo>
                  <a:lnTo>
                    <a:pt x="2513" y="1207"/>
                  </a:lnTo>
                  <a:lnTo>
                    <a:pt x="2512" y="1201"/>
                  </a:lnTo>
                  <a:lnTo>
                    <a:pt x="2512" y="1196"/>
                  </a:lnTo>
                  <a:lnTo>
                    <a:pt x="2513" y="1190"/>
                  </a:lnTo>
                  <a:lnTo>
                    <a:pt x="2515" y="1185"/>
                  </a:lnTo>
                  <a:lnTo>
                    <a:pt x="2518" y="1177"/>
                  </a:lnTo>
                  <a:lnTo>
                    <a:pt x="2524" y="1170"/>
                  </a:lnTo>
                  <a:lnTo>
                    <a:pt x="2529" y="1165"/>
                  </a:lnTo>
                  <a:lnTo>
                    <a:pt x="2534" y="1160"/>
                  </a:lnTo>
                  <a:lnTo>
                    <a:pt x="2535" y="1157"/>
                  </a:lnTo>
                  <a:lnTo>
                    <a:pt x="2536" y="1153"/>
                  </a:lnTo>
                  <a:lnTo>
                    <a:pt x="2536" y="1148"/>
                  </a:lnTo>
                  <a:lnTo>
                    <a:pt x="2535" y="1143"/>
                  </a:lnTo>
                  <a:lnTo>
                    <a:pt x="2532" y="1131"/>
                  </a:lnTo>
                  <a:lnTo>
                    <a:pt x="2529" y="1119"/>
                  </a:lnTo>
                  <a:lnTo>
                    <a:pt x="2524" y="1109"/>
                  </a:lnTo>
                  <a:lnTo>
                    <a:pt x="2518" y="1102"/>
                  </a:lnTo>
                  <a:lnTo>
                    <a:pt x="2513" y="1097"/>
                  </a:lnTo>
                  <a:lnTo>
                    <a:pt x="2509" y="1094"/>
                  </a:lnTo>
                  <a:lnTo>
                    <a:pt x="2505" y="1093"/>
                  </a:lnTo>
                  <a:lnTo>
                    <a:pt x="2500" y="1094"/>
                  </a:lnTo>
                  <a:lnTo>
                    <a:pt x="2496" y="1095"/>
                  </a:lnTo>
                  <a:lnTo>
                    <a:pt x="2491" y="1100"/>
                  </a:lnTo>
                  <a:lnTo>
                    <a:pt x="2487" y="1105"/>
                  </a:lnTo>
                  <a:lnTo>
                    <a:pt x="2485" y="1106"/>
                  </a:lnTo>
                  <a:lnTo>
                    <a:pt x="2482" y="1105"/>
                  </a:lnTo>
                  <a:lnTo>
                    <a:pt x="2480" y="1100"/>
                  </a:lnTo>
                  <a:lnTo>
                    <a:pt x="2479" y="1097"/>
                  </a:lnTo>
                  <a:lnTo>
                    <a:pt x="2479" y="1094"/>
                  </a:lnTo>
                  <a:lnTo>
                    <a:pt x="2480" y="1091"/>
                  </a:lnTo>
                  <a:lnTo>
                    <a:pt x="2481" y="1091"/>
                  </a:lnTo>
                  <a:lnTo>
                    <a:pt x="2488" y="1090"/>
                  </a:lnTo>
                  <a:lnTo>
                    <a:pt x="2494" y="1088"/>
                  </a:lnTo>
                  <a:lnTo>
                    <a:pt x="2496" y="1087"/>
                  </a:lnTo>
                  <a:lnTo>
                    <a:pt x="2497" y="1084"/>
                  </a:lnTo>
                  <a:lnTo>
                    <a:pt x="2496" y="1081"/>
                  </a:lnTo>
                  <a:lnTo>
                    <a:pt x="2492" y="1076"/>
                  </a:lnTo>
                  <a:lnTo>
                    <a:pt x="2490" y="1074"/>
                  </a:lnTo>
                  <a:lnTo>
                    <a:pt x="2488" y="1071"/>
                  </a:lnTo>
                  <a:lnTo>
                    <a:pt x="2488" y="1070"/>
                  </a:lnTo>
                  <a:lnTo>
                    <a:pt x="2488" y="1068"/>
                  </a:lnTo>
                  <a:lnTo>
                    <a:pt x="2491" y="1064"/>
                  </a:lnTo>
                  <a:lnTo>
                    <a:pt x="2496" y="1062"/>
                  </a:lnTo>
                  <a:lnTo>
                    <a:pt x="2507" y="1055"/>
                  </a:lnTo>
                  <a:lnTo>
                    <a:pt x="2519" y="1046"/>
                  </a:lnTo>
                  <a:lnTo>
                    <a:pt x="2532" y="1032"/>
                  </a:lnTo>
                  <a:lnTo>
                    <a:pt x="2547" y="1018"/>
                  </a:lnTo>
                  <a:lnTo>
                    <a:pt x="2562" y="1001"/>
                  </a:lnTo>
                  <a:lnTo>
                    <a:pt x="2575" y="987"/>
                  </a:lnTo>
                  <a:lnTo>
                    <a:pt x="2586" y="974"/>
                  </a:lnTo>
                  <a:lnTo>
                    <a:pt x="2593" y="962"/>
                  </a:lnTo>
                  <a:lnTo>
                    <a:pt x="2598" y="951"/>
                  </a:lnTo>
                  <a:lnTo>
                    <a:pt x="2600" y="940"/>
                  </a:lnTo>
                  <a:lnTo>
                    <a:pt x="2601" y="936"/>
                  </a:lnTo>
                  <a:lnTo>
                    <a:pt x="2604" y="931"/>
                  </a:lnTo>
                  <a:lnTo>
                    <a:pt x="2606" y="929"/>
                  </a:lnTo>
                  <a:lnTo>
                    <a:pt x="2608" y="926"/>
                  </a:lnTo>
                  <a:lnTo>
                    <a:pt x="2611" y="926"/>
                  </a:lnTo>
                  <a:lnTo>
                    <a:pt x="2613" y="926"/>
                  </a:lnTo>
                  <a:lnTo>
                    <a:pt x="2617" y="926"/>
                  </a:lnTo>
                  <a:lnTo>
                    <a:pt x="2620" y="927"/>
                  </a:lnTo>
                  <a:lnTo>
                    <a:pt x="2629" y="932"/>
                  </a:lnTo>
                  <a:lnTo>
                    <a:pt x="2638" y="937"/>
                  </a:lnTo>
                  <a:lnTo>
                    <a:pt x="2643" y="939"/>
                  </a:lnTo>
                  <a:lnTo>
                    <a:pt x="2646" y="943"/>
                  </a:lnTo>
                  <a:lnTo>
                    <a:pt x="2650" y="945"/>
                  </a:lnTo>
                  <a:lnTo>
                    <a:pt x="2651" y="948"/>
                  </a:lnTo>
                  <a:lnTo>
                    <a:pt x="2652" y="955"/>
                  </a:lnTo>
                  <a:lnTo>
                    <a:pt x="2656" y="961"/>
                  </a:lnTo>
                  <a:lnTo>
                    <a:pt x="2660" y="967"/>
                  </a:lnTo>
                  <a:lnTo>
                    <a:pt x="2663" y="970"/>
                  </a:lnTo>
                  <a:lnTo>
                    <a:pt x="2675" y="979"/>
                  </a:lnTo>
                  <a:lnTo>
                    <a:pt x="2686" y="989"/>
                  </a:lnTo>
                  <a:lnTo>
                    <a:pt x="2692" y="999"/>
                  </a:lnTo>
                  <a:lnTo>
                    <a:pt x="2698" y="1008"/>
                  </a:lnTo>
                  <a:lnTo>
                    <a:pt x="2701" y="1012"/>
                  </a:lnTo>
                  <a:lnTo>
                    <a:pt x="2706" y="1014"/>
                  </a:lnTo>
                  <a:lnTo>
                    <a:pt x="2709" y="1014"/>
                  </a:lnTo>
                  <a:lnTo>
                    <a:pt x="2713" y="1013"/>
                  </a:lnTo>
                  <a:lnTo>
                    <a:pt x="2719" y="1007"/>
                  </a:lnTo>
                  <a:lnTo>
                    <a:pt x="2725" y="1001"/>
                  </a:lnTo>
                  <a:lnTo>
                    <a:pt x="2737" y="987"/>
                  </a:lnTo>
                  <a:lnTo>
                    <a:pt x="2749" y="973"/>
                  </a:lnTo>
                  <a:lnTo>
                    <a:pt x="2758" y="959"/>
                  </a:lnTo>
                  <a:lnTo>
                    <a:pt x="2767" y="949"/>
                  </a:lnTo>
                  <a:lnTo>
                    <a:pt x="2770" y="944"/>
                  </a:lnTo>
                  <a:lnTo>
                    <a:pt x="2775" y="940"/>
                  </a:lnTo>
                  <a:lnTo>
                    <a:pt x="2778" y="938"/>
                  </a:lnTo>
                  <a:lnTo>
                    <a:pt x="2783" y="936"/>
                  </a:lnTo>
                  <a:lnTo>
                    <a:pt x="2787" y="935"/>
                  </a:lnTo>
                  <a:lnTo>
                    <a:pt x="2792" y="935"/>
                  </a:lnTo>
                  <a:lnTo>
                    <a:pt x="2796" y="937"/>
                  </a:lnTo>
                  <a:lnTo>
                    <a:pt x="2801" y="939"/>
                  </a:lnTo>
                  <a:lnTo>
                    <a:pt x="2812" y="946"/>
                  </a:lnTo>
                  <a:lnTo>
                    <a:pt x="2822" y="957"/>
                  </a:lnTo>
                  <a:lnTo>
                    <a:pt x="2827" y="964"/>
                  </a:lnTo>
                  <a:lnTo>
                    <a:pt x="2831" y="970"/>
                  </a:lnTo>
                  <a:lnTo>
                    <a:pt x="2834" y="977"/>
                  </a:lnTo>
                  <a:lnTo>
                    <a:pt x="2835" y="984"/>
                  </a:lnTo>
                  <a:lnTo>
                    <a:pt x="2838" y="996"/>
                  </a:lnTo>
                  <a:lnTo>
                    <a:pt x="2840" y="1003"/>
                  </a:lnTo>
                  <a:lnTo>
                    <a:pt x="2843" y="1006"/>
                  </a:lnTo>
                  <a:lnTo>
                    <a:pt x="2845" y="1007"/>
                  </a:lnTo>
                  <a:lnTo>
                    <a:pt x="2847" y="1008"/>
                  </a:lnTo>
                  <a:lnTo>
                    <a:pt x="2851" y="1008"/>
                  </a:lnTo>
                  <a:lnTo>
                    <a:pt x="2860" y="1009"/>
                  </a:lnTo>
                  <a:lnTo>
                    <a:pt x="2876" y="1009"/>
                  </a:lnTo>
                  <a:lnTo>
                    <a:pt x="2895" y="1008"/>
                  </a:lnTo>
                  <a:lnTo>
                    <a:pt x="2914" y="1007"/>
                  </a:lnTo>
                  <a:lnTo>
                    <a:pt x="2928" y="1006"/>
                  </a:lnTo>
                  <a:lnTo>
                    <a:pt x="2934" y="1005"/>
                  </a:lnTo>
                  <a:lnTo>
                    <a:pt x="2939" y="1002"/>
                  </a:lnTo>
                  <a:lnTo>
                    <a:pt x="2947" y="1001"/>
                  </a:lnTo>
                  <a:lnTo>
                    <a:pt x="2950" y="1001"/>
                  </a:lnTo>
                  <a:lnTo>
                    <a:pt x="2952" y="1001"/>
                  </a:lnTo>
                  <a:lnTo>
                    <a:pt x="2953" y="1002"/>
                  </a:lnTo>
                  <a:lnTo>
                    <a:pt x="2956" y="1003"/>
                  </a:lnTo>
                  <a:lnTo>
                    <a:pt x="2957" y="1007"/>
                  </a:lnTo>
                  <a:lnTo>
                    <a:pt x="2958" y="1012"/>
                  </a:lnTo>
                  <a:lnTo>
                    <a:pt x="2959" y="1017"/>
                  </a:lnTo>
                  <a:lnTo>
                    <a:pt x="2960" y="1020"/>
                  </a:lnTo>
                  <a:lnTo>
                    <a:pt x="2961" y="1021"/>
                  </a:lnTo>
                  <a:lnTo>
                    <a:pt x="2963" y="1022"/>
                  </a:lnTo>
                  <a:lnTo>
                    <a:pt x="2965" y="1022"/>
                  </a:lnTo>
                  <a:lnTo>
                    <a:pt x="2967" y="1022"/>
                  </a:lnTo>
                  <a:lnTo>
                    <a:pt x="2975" y="1021"/>
                  </a:lnTo>
                  <a:lnTo>
                    <a:pt x="2981" y="1018"/>
                  </a:lnTo>
                  <a:lnTo>
                    <a:pt x="2988" y="1012"/>
                  </a:lnTo>
                  <a:lnTo>
                    <a:pt x="2997" y="1002"/>
                  </a:lnTo>
                  <a:lnTo>
                    <a:pt x="3009" y="993"/>
                  </a:lnTo>
                  <a:lnTo>
                    <a:pt x="3021" y="984"/>
                  </a:lnTo>
                  <a:lnTo>
                    <a:pt x="3034" y="976"/>
                  </a:lnTo>
                  <a:lnTo>
                    <a:pt x="3046" y="971"/>
                  </a:lnTo>
                  <a:lnTo>
                    <a:pt x="3052" y="970"/>
                  </a:lnTo>
                  <a:lnTo>
                    <a:pt x="3058" y="971"/>
                  </a:lnTo>
                  <a:lnTo>
                    <a:pt x="3064" y="973"/>
                  </a:lnTo>
                  <a:lnTo>
                    <a:pt x="3068" y="975"/>
                  </a:lnTo>
                  <a:lnTo>
                    <a:pt x="3079" y="982"/>
                  </a:lnTo>
                  <a:lnTo>
                    <a:pt x="3088" y="989"/>
                  </a:lnTo>
                  <a:lnTo>
                    <a:pt x="3091" y="992"/>
                  </a:lnTo>
                  <a:lnTo>
                    <a:pt x="3093" y="993"/>
                  </a:lnTo>
                  <a:lnTo>
                    <a:pt x="3096" y="994"/>
                  </a:lnTo>
                  <a:lnTo>
                    <a:pt x="3098" y="993"/>
                  </a:lnTo>
                  <a:lnTo>
                    <a:pt x="3101" y="987"/>
                  </a:lnTo>
                  <a:lnTo>
                    <a:pt x="3104" y="974"/>
                  </a:lnTo>
                  <a:lnTo>
                    <a:pt x="3108" y="959"/>
                  </a:lnTo>
                  <a:lnTo>
                    <a:pt x="3111" y="945"/>
                  </a:lnTo>
                  <a:lnTo>
                    <a:pt x="3114" y="931"/>
                  </a:lnTo>
                  <a:lnTo>
                    <a:pt x="3116" y="916"/>
                  </a:lnTo>
                  <a:lnTo>
                    <a:pt x="3117" y="908"/>
                  </a:lnTo>
                  <a:lnTo>
                    <a:pt x="3120" y="902"/>
                  </a:lnTo>
                  <a:lnTo>
                    <a:pt x="3123" y="898"/>
                  </a:lnTo>
                  <a:lnTo>
                    <a:pt x="3128" y="893"/>
                  </a:lnTo>
                  <a:lnTo>
                    <a:pt x="3136" y="885"/>
                  </a:lnTo>
                  <a:lnTo>
                    <a:pt x="3142" y="876"/>
                  </a:lnTo>
                  <a:lnTo>
                    <a:pt x="3145" y="872"/>
                  </a:lnTo>
                  <a:lnTo>
                    <a:pt x="3145" y="867"/>
                  </a:lnTo>
                  <a:lnTo>
                    <a:pt x="3146" y="862"/>
                  </a:lnTo>
                  <a:lnTo>
                    <a:pt x="3145" y="858"/>
                  </a:lnTo>
                  <a:lnTo>
                    <a:pt x="3143" y="854"/>
                  </a:lnTo>
                  <a:lnTo>
                    <a:pt x="3142" y="850"/>
                  </a:lnTo>
                  <a:lnTo>
                    <a:pt x="3140" y="847"/>
                  </a:lnTo>
                  <a:lnTo>
                    <a:pt x="3137" y="844"/>
                  </a:lnTo>
                  <a:lnTo>
                    <a:pt x="3135" y="841"/>
                  </a:lnTo>
                  <a:lnTo>
                    <a:pt x="3134" y="836"/>
                  </a:lnTo>
                  <a:lnTo>
                    <a:pt x="3133" y="831"/>
                  </a:lnTo>
                  <a:lnTo>
                    <a:pt x="3133" y="826"/>
                  </a:lnTo>
                  <a:lnTo>
                    <a:pt x="3134" y="822"/>
                  </a:lnTo>
                  <a:lnTo>
                    <a:pt x="3136" y="817"/>
                  </a:lnTo>
                  <a:lnTo>
                    <a:pt x="3139" y="813"/>
                  </a:lnTo>
                  <a:lnTo>
                    <a:pt x="3141" y="810"/>
                  </a:lnTo>
                  <a:lnTo>
                    <a:pt x="3143" y="807"/>
                  </a:lnTo>
                  <a:lnTo>
                    <a:pt x="3145" y="805"/>
                  </a:lnTo>
                  <a:lnTo>
                    <a:pt x="3146" y="803"/>
                  </a:lnTo>
                  <a:lnTo>
                    <a:pt x="3146" y="801"/>
                  </a:lnTo>
                  <a:lnTo>
                    <a:pt x="3145" y="800"/>
                  </a:lnTo>
                  <a:lnTo>
                    <a:pt x="3142" y="799"/>
                  </a:lnTo>
                  <a:lnTo>
                    <a:pt x="3139" y="798"/>
                  </a:lnTo>
                  <a:lnTo>
                    <a:pt x="3135" y="798"/>
                  </a:lnTo>
                  <a:lnTo>
                    <a:pt x="3131" y="798"/>
                  </a:lnTo>
                  <a:lnTo>
                    <a:pt x="3128" y="798"/>
                  </a:lnTo>
                  <a:lnTo>
                    <a:pt x="3124" y="797"/>
                  </a:lnTo>
                  <a:lnTo>
                    <a:pt x="3122" y="794"/>
                  </a:lnTo>
                  <a:lnTo>
                    <a:pt x="3121" y="792"/>
                  </a:lnTo>
                  <a:lnTo>
                    <a:pt x="3120" y="788"/>
                  </a:lnTo>
                  <a:lnTo>
                    <a:pt x="3120" y="785"/>
                  </a:lnTo>
                  <a:lnTo>
                    <a:pt x="3120" y="780"/>
                  </a:lnTo>
                  <a:lnTo>
                    <a:pt x="3122" y="771"/>
                  </a:lnTo>
                  <a:lnTo>
                    <a:pt x="3126" y="762"/>
                  </a:lnTo>
                  <a:lnTo>
                    <a:pt x="3130" y="754"/>
                  </a:lnTo>
                  <a:lnTo>
                    <a:pt x="3134" y="742"/>
                  </a:lnTo>
                  <a:lnTo>
                    <a:pt x="3134" y="736"/>
                  </a:lnTo>
                  <a:lnTo>
                    <a:pt x="3134" y="730"/>
                  </a:lnTo>
                  <a:lnTo>
                    <a:pt x="3133" y="727"/>
                  </a:lnTo>
                  <a:lnTo>
                    <a:pt x="3131" y="723"/>
                  </a:lnTo>
                  <a:lnTo>
                    <a:pt x="3129" y="721"/>
                  </a:lnTo>
                  <a:lnTo>
                    <a:pt x="3127" y="719"/>
                  </a:lnTo>
                  <a:lnTo>
                    <a:pt x="3123" y="718"/>
                  </a:lnTo>
                  <a:lnTo>
                    <a:pt x="3118" y="718"/>
                  </a:lnTo>
                  <a:lnTo>
                    <a:pt x="3110" y="718"/>
                  </a:lnTo>
                  <a:lnTo>
                    <a:pt x="3104" y="718"/>
                  </a:lnTo>
                  <a:lnTo>
                    <a:pt x="3101" y="718"/>
                  </a:lnTo>
                  <a:lnTo>
                    <a:pt x="3099" y="717"/>
                  </a:lnTo>
                  <a:lnTo>
                    <a:pt x="3097" y="716"/>
                  </a:lnTo>
                  <a:lnTo>
                    <a:pt x="3096" y="713"/>
                  </a:lnTo>
                  <a:lnTo>
                    <a:pt x="3095" y="706"/>
                  </a:lnTo>
                  <a:lnTo>
                    <a:pt x="3095" y="699"/>
                  </a:lnTo>
                  <a:lnTo>
                    <a:pt x="3093" y="694"/>
                  </a:lnTo>
                  <a:lnTo>
                    <a:pt x="3092" y="691"/>
                  </a:lnTo>
                  <a:lnTo>
                    <a:pt x="3090" y="687"/>
                  </a:lnTo>
                  <a:lnTo>
                    <a:pt x="3088" y="685"/>
                  </a:lnTo>
                  <a:lnTo>
                    <a:pt x="3084" y="681"/>
                  </a:lnTo>
                  <a:lnTo>
                    <a:pt x="3079" y="678"/>
                  </a:lnTo>
                  <a:lnTo>
                    <a:pt x="3072" y="675"/>
                  </a:lnTo>
                  <a:lnTo>
                    <a:pt x="3065" y="674"/>
                  </a:lnTo>
                  <a:lnTo>
                    <a:pt x="3057" y="674"/>
                  </a:lnTo>
                  <a:lnTo>
                    <a:pt x="3048" y="675"/>
                  </a:lnTo>
                  <a:lnTo>
                    <a:pt x="3039" y="679"/>
                  </a:lnTo>
                  <a:lnTo>
                    <a:pt x="3028" y="685"/>
                  </a:lnTo>
                  <a:lnTo>
                    <a:pt x="3019" y="693"/>
                  </a:lnTo>
                  <a:lnTo>
                    <a:pt x="3010" y="702"/>
                  </a:lnTo>
                  <a:lnTo>
                    <a:pt x="3003" y="711"/>
                  </a:lnTo>
                  <a:lnTo>
                    <a:pt x="2997" y="721"/>
                  </a:lnTo>
                  <a:lnTo>
                    <a:pt x="2989" y="738"/>
                  </a:lnTo>
                  <a:lnTo>
                    <a:pt x="2984" y="753"/>
                  </a:lnTo>
                  <a:lnTo>
                    <a:pt x="2983" y="755"/>
                  </a:lnTo>
                  <a:lnTo>
                    <a:pt x="2981" y="756"/>
                  </a:lnTo>
                  <a:lnTo>
                    <a:pt x="2978" y="759"/>
                  </a:lnTo>
                  <a:lnTo>
                    <a:pt x="2976" y="759"/>
                  </a:lnTo>
                  <a:lnTo>
                    <a:pt x="2967" y="760"/>
                  </a:lnTo>
                  <a:lnTo>
                    <a:pt x="2959" y="760"/>
                  </a:lnTo>
                  <a:lnTo>
                    <a:pt x="2941" y="757"/>
                  </a:lnTo>
                  <a:lnTo>
                    <a:pt x="2926" y="755"/>
                  </a:lnTo>
                  <a:lnTo>
                    <a:pt x="2919" y="755"/>
                  </a:lnTo>
                  <a:lnTo>
                    <a:pt x="2913" y="757"/>
                  </a:lnTo>
                  <a:lnTo>
                    <a:pt x="2907" y="760"/>
                  </a:lnTo>
                  <a:lnTo>
                    <a:pt x="2900" y="765"/>
                  </a:lnTo>
                  <a:lnTo>
                    <a:pt x="2894" y="768"/>
                  </a:lnTo>
                  <a:lnTo>
                    <a:pt x="2888" y="771"/>
                  </a:lnTo>
                  <a:lnTo>
                    <a:pt x="2882" y="772"/>
                  </a:lnTo>
                  <a:lnTo>
                    <a:pt x="2875" y="772"/>
                  </a:lnTo>
                  <a:lnTo>
                    <a:pt x="2869" y="771"/>
                  </a:lnTo>
                  <a:lnTo>
                    <a:pt x="2863" y="767"/>
                  </a:lnTo>
                  <a:lnTo>
                    <a:pt x="2858" y="765"/>
                  </a:lnTo>
                  <a:lnTo>
                    <a:pt x="2852" y="760"/>
                  </a:lnTo>
                  <a:lnTo>
                    <a:pt x="2840" y="749"/>
                  </a:lnTo>
                  <a:lnTo>
                    <a:pt x="2826" y="736"/>
                  </a:lnTo>
                  <a:lnTo>
                    <a:pt x="2808" y="722"/>
                  </a:lnTo>
                  <a:lnTo>
                    <a:pt x="2789" y="709"/>
                  </a:lnTo>
                  <a:lnTo>
                    <a:pt x="2781" y="703"/>
                  </a:lnTo>
                  <a:lnTo>
                    <a:pt x="2775" y="697"/>
                  </a:lnTo>
                  <a:lnTo>
                    <a:pt x="2769" y="692"/>
                  </a:lnTo>
                  <a:lnTo>
                    <a:pt x="2767" y="688"/>
                  </a:lnTo>
                  <a:lnTo>
                    <a:pt x="2765" y="684"/>
                  </a:lnTo>
                  <a:lnTo>
                    <a:pt x="2765" y="681"/>
                  </a:lnTo>
                  <a:lnTo>
                    <a:pt x="2767" y="679"/>
                  </a:lnTo>
                  <a:lnTo>
                    <a:pt x="2769" y="677"/>
                  </a:lnTo>
                  <a:lnTo>
                    <a:pt x="2776" y="674"/>
                  </a:lnTo>
                  <a:lnTo>
                    <a:pt x="2787" y="671"/>
                  </a:lnTo>
                  <a:lnTo>
                    <a:pt x="2792" y="669"/>
                  </a:lnTo>
                  <a:lnTo>
                    <a:pt x="2796" y="667"/>
                  </a:lnTo>
                  <a:lnTo>
                    <a:pt x="2801" y="665"/>
                  </a:lnTo>
                  <a:lnTo>
                    <a:pt x="2805" y="662"/>
                  </a:lnTo>
                  <a:lnTo>
                    <a:pt x="2811" y="656"/>
                  </a:lnTo>
                  <a:lnTo>
                    <a:pt x="2815" y="649"/>
                  </a:lnTo>
                  <a:lnTo>
                    <a:pt x="2819" y="642"/>
                  </a:lnTo>
                  <a:lnTo>
                    <a:pt x="2821" y="636"/>
                  </a:lnTo>
                  <a:lnTo>
                    <a:pt x="2821" y="633"/>
                  </a:lnTo>
                  <a:lnTo>
                    <a:pt x="2820" y="630"/>
                  </a:lnTo>
                  <a:lnTo>
                    <a:pt x="2818" y="628"/>
                  </a:lnTo>
                  <a:lnTo>
                    <a:pt x="2815" y="624"/>
                  </a:lnTo>
                  <a:lnTo>
                    <a:pt x="2812" y="622"/>
                  </a:lnTo>
                  <a:lnTo>
                    <a:pt x="2809" y="620"/>
                  </a:lnTo>
                  <a:lnTo>
                    <a:pt x="2809" y="617"/>
                  </a:lnTo>
                  <a:lnTo>
                    <a:pt x="2809" y="615"/>
                  </a:lnTo>
                  <a:lnTo>
                    <a:pt x="2814" y="610"/>
                  </a:lnTo>
                  <a:lnTo>
                    <a:pt x="2821" y="604"/>
                  </a:lnTo>
                  <a:lnTo>
                    <a:pt x="2825" y="602"/>
                  </a:lnTo>
                  <a:lnTo>
                    <a:pt x="2827" y="598"/>
                  </a:lnTo>
                  <a:lnTo>
                    <a:pt x="2828" y="596"/>
                  </a:lnTo>
                  <a:lnTo>
                    <a:pt x="2828" y="592"/>
                  </a:lnTo>
                  <a:lnTo>
                    <a:pt x="2825" y="587"/>
                  </a:lnTo>
                  <a:lnTo>
                    <a:pt x="2820" y="582"/>
                  </a:lnTo>
                  <a:lnTo>
                    <a:pt x="2814" y="577"/>
                  </a:lnTo>
                  <a:lnTo>
                    <a:pt x="2811" y="572"/>
                  </a:lnTo>
                  <a:lnTo>
                    <a:pt x="2807" y="567"/>
                  </a:lnTo>
                  <a:lnTo>
                    <a:pt x="2806" y="559"/>
                  </a:lnTo>
                  <a:lnTo>
                    <a:pt x="2805" y="555"/>
                  </a:lnTo>
                  <a:lnTo>
                    <a:pt x="2803" y="553"/>
                  </a:lnTo>
                  <a:lnTo>
                    <a:pt x="2801" y="552"/>
                  </a:lnTo>
                  <a:lnTo>
                    <a:pt x="2799" y="551"/>
                  </a:lnTo>
                  <a:lnTo>
                    <a:pt x="2795" y="551"/>
                  </a:lnTo>
                  <a:lnTo>
                    <a:pt x="2790" y="552"/>
                  </a:lnTo>
                  <a:lnTo>
                    <a:pt x="2787" y="554"/>
                  </a:lnTo>
                  <a:lnTo>
                    <a:pt x="2783" y="557"/>
                  </a:lnTo>
                  <a:lnTo>
                    <a:pt x="2778" y="559"/>
                  </a:lnTo>
                  <a:lnTo>
                    <a:pt x="2774" y="561"/>
                  </a:lnTo>
                  <a:lnTo>
                    <a:pt x="2769" y="561"/>
                  </a:lnTo>
                  <a:lnTo>
                    <a:pt x="2765" y="560"/>
                  </a:lnTo>
                  <a:lnTo>
                    <a:pt x="2762" y="559"/>
                  </a:lnTo>
                  <a:lnTo>
                    <a:pt x="2759" y="557"/>
                  </a:lnTo>
                  <a:lnTo>
                    <a:pt x="2758" y="554"/>
                  </a:lnTo>
                  <a:lnTo>
                    <a:pt x="2758" y="551"/>
                  </a:lnTo>
                  <a:lnTo>
                    <a:pt x="2759" y="542"/>
                  </a:lnTo>
                  <a:lnTo>
                    <a:pt x="2762" y="532"/>
                  </a:lnTo>
                  <a:lnTo>
                    <a:pt x="2763" y="520"/>
                  </a:lnTo>
                  <a:lnTo>
                    <a:pt x="2764" y="504"/>
                  </a:lnTo>
                  <a:lnTo>
                    <a:pt x="2764" y="497"/>
                  </a:lnTo>
                  <a:lnTo>
                    <a:pt x="2765" y="489"/>
                  </a:lnTo>
                  <a:lnTo>
                    <a:pt x="2768" y="482"/>
                  </a:lnTo>
                  <a:lnTo>
                    <a:pt x="2771" y="473"/>
                  </a:lnTo>
                  <a:lnTo>
                    <a:pt x="2775" y="467"/>
                  </a:lnTo>
                  <a:lnTo>
                    <a:pt x="2780" y="461"/>
                  </a:lnTo>
                  <a:lnTo>
                    <a:pt x="2786" y="456"/>
                  </a:lnTo>
                  <a:lnTo>
                    <a:pt x="2792" y="452"/>
                  </a:lnTo>
                  <a:lnTo>
                    <a:pt x="2802" y="446"/>
                  </a:lnTo>
                  <a:lnTo>
                    <a:pt x="2813" y="440"/>
                  </a:lnTo>
                  <a:lnTo>
                    <a:pt x="2822" y="434"/>
                  </a:lnTo>
                  <a:lnTo>
                    <a:pt x="2831" y="427"/>
                  </a:lnTo>
                  <a:lnTo>
                    <a:pt x="2834" y="423"/>
                  </a:lnTo>
                  <a:lnTo>
                    <a:pt x="2835" y="422"/>
                  </a:lnTo>
                  <a:lnTo>
                    <a:pt x="2834" y="421"/>
                  </a:lnTo>
                  <a:lnTo>
                    <a:pt x="2832" y="420"/>
                  </a:lnTo>
                  <a:lnTo>
                    <a:pt x="2828" y="419"/>
                  </a:lnTo>
                  <a:lnTo>
                    <a:pt x="2825" y="417"/>
                  </a:lnTo>
                  <a:lnTo>
                    <a:pt x="2816" y="417"/>
                  </a:lnTo>
                  <a:lnTo>
                    <a:pt x="2808" y="417"/>
                  </a:lnTo>
                  <a:lnTo>
                    <a:pt x="2802" y="417"/>
                  </a:lnTo>
                  <a:lnTo>
                    <a:pt x="2796" y="417"/>
                  </a:lnTo>
                  <a:lnTo>
                    <a:pt x="2790" y="416"/>
                  </a:lnTo>
                  <a:lnTo>
                    <a:pt x="2787" y="415"/>
                  </a:lnTo>
                  <a:lnTo>
                    <a:pt x="2782" y="413"/>
                  </a:lnTo>
                  <a:lnTo>
                    <a:pt x="2776" y="410"/>
                  </a:lnTo>
                  <a:lnTo>
                    <a:pt x="2770" y="410"/>
                  </a:lnTo>
                  <a:lnTo>
                    <a:pt x="2763" y="410"/>
                  </a:lnTo>
                  <a:lnTo>
                    <a:pt x="2755" y="413"/>
                  </a:lnTo>
                  <a:lnTo>
                    <a:pt x="2745" y="416"/>
                  </a:lnTo>
                  <a:lnTo>
                    <a:pt x="2736" y="421"/>
                  </a:lnTo>
                  <a:lnTo>
                    <a:pt x="2725" y="423"/>
                  </a:lnTo>
                  <a:lnTo>
                    <a:pt x="2714" y="426"/>
                  </a:lnTo>
                  <a:lnTo>
                    <a:pt x="2704" y="426"/>
                  </a:lnTo>
                  <a:lnTo>
                    <a:pt x="2694" y="425"/>
                  </a:lnTo>
                  <a:lnTo>
                    <a:pt x="2687" y="422"/>
                  </a:lnTo>
                  <a:lnTo>
                    <a:pt x="2680" y="420"/>
                  </a:lnTo>
                  <a:lnTo>
                    <a:pt x="2671" y="419"/>
                  </a:lnTo>
                  <a:lnTo>
                    <a:pt x="2663" y="420"/>
                  </a:lnTo>
                  <a:lnTo>
                    <a:pt x="2654" y="421"/>
                  </a:lnTo>
                  <a:lnTo>
                    <a:pt x="2646" y="421"/>
                  </a:lnTo>
                  <a:lnTo>
                    <a:pt x="2639" y="419"/>
                  </a:lnTo>
                  <a:lnTo>
                    <a:pt x="2635" y="416"/>
                  </a:lnTo>
                  <a:lnTo>
                    <a:pt x="2631" y="412"/>
                  </a:lnTo>
                  <a:lnTo>
                    <a:pt x="2629" y="408"/>
                  </a:lnTo>
                  <a:lnTo>
                    <a:pt x="2625" y="404"/>
                  </a:lnTo>
                  <a:lnTo>
                    <a:pt x="2622" y="402"/>
                  </a:lnTo>
                  <a:lnTo>
                    <a:pt x="2618" y="401"/>
                  </a:lnTo>
                  <a:lnTo>
                    <a:pt x="2614" y="402"/>
                  </a:lnTo>
                  <a:lnTo>
                    <a:pt x="2611" y="403"/>
                  </a:lnTo>
                  <a:lnTo>
                    <a:pt x="2608" y="407"/>
                  </a:lnTo>
                  <a:lnTo>
                    <a:pt x="2607" y="413"/>
                  </a:lnTo>
                  <a:lnTo>
                    <a:pt x="2606" y="420"/>
                  </a:lnTo>
                  <a:lnTo>
                    <a:pt x="2602" y="426"/>
                  </a:lnTo>
                  <a:lnTo>
                    <a:pt x="2599" y="432"/>
                  </a:lnTo>
                  <a:lnTo>
                    <a:pt x="2595" y="438"/>
                  </a:lnTo>
                  <a:lnTo>
                    <a:pt x="2592" y="444"/>
                  </a:lnTo>
                  <a:lnTo>
                    <a:pt x="2591" y="451"/>
                  </a:lnTo>
                  <a:lnTo>
                    <a:pt x="2591" y="459"/>
                  </a:lnTo>
                  <a:lnTo>
                    <a:pt x="2592" y="466"/>
                  </a:lnTo>
                  <a:lnTo>
                    <a:pt x="2595" y="473"/>
                  </a:lnTo>
                  <a:lnTo>
                    <a:pt x="2599" y="483"/>
                  </a:lnTo>
                  <a:lnTo>
                    <a:pt x="2604" y="492"/>
                  </a:lnTo>
                  <a:lnTo>
                    <a:pt x="2607" y="502"/>
                  </a:lnTo>
                  <a:lnTo>
                    <a:pt x="2612" y="511"/>
                  </a:lnTo>
                  <a:lnTo>
                    <a:pt x="2614" y="521"/>
                  </a:lnTo>
                  <a:lnTo>
                    <a:pt x="2616" y="529"/>
                  </a:lnTo>
                  <a:lnTo>
                    <a:pt x="2616" y="538"/>
                  </a:lnTo>
                  <a:lnTo>
                    <a:pt x="2613" y="546"/>
                  </a:lnTo>
                  <a:lnTo>
                    <a:pt x="2610" y="552"/>
                  </a:lnTo>
                  <a:lnTo>
                    <a:pt x="2605" y="558"/>
                  </a:lnTo>
                  <a:lnTo>
                    <a:pt x="2598" y="563"/>
                  </a:lnTo>
                  <a:lnTo>
                    <a:pt x="2587" y="571"/>
                  </a:lnTo>
                  <a:lnTo>
                    <a:pt x="2576" y="580"/>
                  </a:lnTo>
                  <a:lnTo>
                    <a:pt x="2570" y="586"/>
                  </a:lnTo>
                  <a:lnTo>
                    <a:pt x="2566" y="590"/>
                  </a:lnTo>
                  <a:lnTo>
                    <a:pt x="2560" y="592"/>
                  </a:lnTo>
                  <a:lnTo>
                    <a:pt x="2555" y="592"/>
                  </a:lnTo>
                  <a:lnTo>
                    <a:pt x="2550" y="591"/>
                  </a:lnTo>
                  <a:lnTo>
                    <a:pt x="2545" y="589"/>
                  </a:lnTo>
                  <a:lnTo>
                    <a:pt x="2541" y="584"/>
                  </a:lnTo>
                  <a:lnTo>
                    <a:pt x="2536" y="578"/>
                  </a:lnTo>
                  <a:lnTo>
                    <a:pt x="2531" y="572"/>
                  </a:lnTo>
                  <a:lnTo>
                    <a:pt x="2526" y="568"/>
                  </a:lnTo>
                  <a:lnTo>
                    <a:pt x="2522" y="566"/>
                  </a:lnTo>
                  <a:lnTo>
                    <a:pt x="2517" y="565"/>
                  </a:lnTo>
                  <a:lnTo>
                    <a:pt x="2511" y="566"/>
                  </a:lnTo>
                  <a:lnTo>
                    <a:pt x="2507" y="570"/>
                  </a:lnTo>
                  <a:lnTo>
                    <a:pt x="2501" y="576"/>
                  </a:lnTo>
                  <a:lnTo>
                    <a:pt x="2494" y="583"/>
                  </a:lnTo>
                  <a:lnTo>
                    <a:pt x="2475" y="598"/>
                  </a:lnTo>
                  <a:lnTo>
                    <a:pt x="2459" y="610"/>
                  </a:lnTo>
                  <a:lnTo>
                    <a:pt x="2453" y="615"/>
                  </a:lnTo>
                  <a:lnTo>
                    <a:pt x="2448" y="621"/>
                  </a:lnTo>
                  <a:lnTo>
                    <a:pt x="2446" y="628"/>
                  </a:lnTo>
                  <a:lnTo>
                    <a:pt x="2446" y="634"/>
                  </a:lnTo>
                  <a:lnTo>
                    <a:pt x="2448" y="641"/>
                  </a:lnTo>
                  <a:lnTo>
                    <a:pt x="2452" y="648"/>
                  </a:lnTo>
                  <a:lnTo>
                    <a:pt x="2457" y="656"/>
                  </a:lnTo>
                  <a:lnTo>
                    <a:pt x="2465" y="664"/>
                  </a:lnTo>
                  <a:lnTo>
                    <a:pt x="2468" y="667"/>
                  </a:lnTo>
                  <a:lnTo>
                    <a:pt x="2471" y="671"/>
                  </a:lnTo>
                  <a:lnTo>
                    <a:pt x="2473" y="675"/>
                  </a:lnTo>
                  <a:lnTo>
                    <a:pt x="2473" y="679"/>
                  </a:lnTo>
                  <a:lnTo>
                    <a:pt x="2473" y="686"/>
                  </a:lnTo>
                  <a:lnTo>
                    <a:pt x="2472" y="694"/>
                  </a:lnTo>
                  <a:lnTo>
                    <a:pt x="2469" y="705"/>
                  </a:lnTo>
                  <a:lnTo>
                    <a:pt x="2466" y="719"/>
                  </a:lnTo>
                  <a:lnTo>
                    <a:pt x="2463" y="735"/>
                  </a:lnTo>
                  <a:lnTo>
                    <a:pt x="2460" y="747"/>
                  </a:lnTo>
                  <a:lnTo>
                    <a:pt x="2457" y="751"/>
                  </a:lnTo>
                  <a:lnTo>
                    <a:pt x="2455" y="757"/>
                  </a:lnTo>
                  <a:lnTo>
                    <a:pt x="2452" y="762"/>
                  </a:lnTo>
                  <a:lnTo>
                    <a:pt x="2447" y="767"/>
                  </a:lnTo>
                  <a:lnTo>
                    <a:pt x="2435" y="778"/>
                  </a:lnTo>
                  <a:lnTo>
                    <a:pt x="2422" y="787"/>
                  </a:lnTo>
                  <a:lnTo>
                    <a:pt x="2410" y="798"/>
                  </a:lnTo>
                  <a:lnTo>
                    <a:pt x="2400" y="807"/>
                  </a:lnTo>
                  <a:lnTo>
                    <a:pt x="2392" y="818"/>
                  </a:lnTo>
                  <a:lnTo>
                    <a:pt x="2381" y="831"/>
                  </a:lnTo>
                  <a:lnTo>
                    <a:pt x="2371" y="842"/>
                  </a:lnTo>
                  <a:lnTo>
                    <a:pt x="2360" y="849"/>
                  </a:lnTo>
                  <a:lnTo>
                    <a:pt x="2349" y="856"/>
                  </a:lnTo>
                  <a:lnTo>
                    <a:pt x="2339" y="862"/>
                  </a:lnTo>
                  <a:lnTo>
                    <a:pt x="2335" y="866"/>
                  </a:lnTo>
                  <a:lnTo>
                    <a:pt x="2331" y="869"/>
                  </a:lnTo>
                  <a:lnTo>
                    <a:pt x="2328" y="874"/>
                  </a:lnTo>
                  <a:lnTo>
                    <a:pt x="2327" y="880"/>
                  </a:lnTo>
                  <a:lnTo>
                    <a:pt x="2322" y="889"/>
                  </a:lnTo>
                  <a:lnTo>
                    <a:pt x="2318" y="900"/>
                  </a:lnTo>
                  <a:lnTo>
                    <a:pt x="2312" y="908"/>
                  </a:lnTo>
                  <a:lnTo>
                    <a:pt x="2306" y="913"/>
                  </a:lnTo>
                  <a:lnTo>
                    <a:pt x="2301" y="917"/>
                  </a:lnTo>
                  <a:lnTo>
                    <a:pt x="2292" y="920"/>
                  </a:lnTo>
                  <a:lnTo>
                    <a:pt x="2286" y="923"/>
                  </a:lnTo>
                  <a:lnTo>
                    <a:pt x="2280" y="927"/>
                  </a:lnTo>
                  <a:lnTo>
                    <a:pt x="2276" y="931"/>
                  </a:lnTo>
                  <a:lnTo>
                    <a:pt x="2271" y="936"/>
                  </a:lnTo>
                  <a:lnTo>
                    <a:pt x="2268" y="938"/>
                  </a:lnTo>
                  <a:lnTo>
                    <a:pt x="2265" y="939"/>
                  </a:lnTo>
                  <a:lnTo>
                    <a:pt x="2264" y="939"/>
                  </a:lnTo>
                  <a:lnTo>
                    <a:pt x="2261" y="939"/>
                  </a:lnTo>
                  <a:lnTo>
                    <a:pt x="2257" y="936"/>
                  </a:lnTo>
                  <a:lnTo>
                    <a:pt x="2253" y="931"/>
                  </a:lnTo>
                  <a:lnTo>
                    <a:pt x="2249" y="926"/>
                  </a:lnTo>
                  <a:lnTo>
                    <a:pt x="2246" y="923"/>
                  </a:lnTo>
                  <a:lnTo>
                    <a:pt x="2242" y="921"/>
                  </a:lnTo>
                  <a:lnTo>
                    <a:pt x="2239" y="921"/>
                  </a:lnTo>
                  <a:lnTo>
                    <a:pt x="2236" y="921"/>
                  </a:lnTo>
                  <a:lnTo>
                    <a:pt x="2235" y="923"/>
                  </a:lnTo>
                  <a:lnTo>
                    <a:pt x="2234" y="925"/>
                  </a:lnTo>
                  <a:lnTo>
                    <a:pt x="2233" y="927"/>
                  </a:lnTo>
                  <a:lnTo>
                    <a:pt x="2232" y="933"/>
                  </a:lnTo>
                  <a:lnTo>
                    <a:pt x="2230" y="942"/>
                  </a:lnTo>
                  <a:lnTo>
                    <a:pt x="2228" y="949"/>
                  </a:lnTo>
                  <a:lnTo>
                    <a:pt x="2226" y="954"/>
                  </a:lnTo>
                  <a:lnTo>
                    <a:pt x="2223" y="958"/>
                  </a:lnTo>
                  <a:lnTo>
                    <a:pt x="2219" y="964"/>
                  </a:lnTo>
                  <a:lnTo>
                    <a:pt x="2217" y="968"/>
                  </a:lnTo>
                  <a:lnTo>
                    <a:pt x="2216" y="974"/>
                  </a:lnTo>
                  <a:lnTo>
                    <a:pt x="2215" y="982"/>
                  </a:lnTo>
                  <a:lnTo>
                    <a:pt x="2215" y="989"/>
                  </a:lnTo>
                  <a:lnTo>
                    <a:pt x="2215" y="1006"/>
                  </a:lnTo>
                  <a:lnTo>
                    <a:pt x="2215" y="1021"/>
                  </a:lnTo>
                  <a:lnTo>
                    <a:pt x="2214" y="1034"/>
                  </a:lnTo>
                  <a:lnTo>
                    <a:pt x="2210" y="1046"/>
                  </a:lnTo>
                  <a:lnTo>
                    <a:pt x="2207" y="1056"/>
                  </a:lnTo>
                  <a:lnTo>
                    <a:pt x="2203" y="1065"/>
                  </a:lnTo>
                  <a:lnTo>
                    <a:pt x="2201" y="1078"/>
                  </a:lnTo>
                  <a:lnTo>
                    <a:pt x="2200" y="1096"/>
                  </a:lnTo>
                  <a:lnTo>
                    <a:pt x="2200" y="1114"/>
                  </a:lnTo>
                  <a:lnTo>
                    <a:pt x="2201" y="1127"/>
                  </a:lnTo>
                  <a:lnTo>
                    <a:pt x="2201" y="1132"/>
                  </a:lnTo>
                  <a:lnTo>
                    <a:pt x="2203" y="1135"/>
                  </a:lnTo>
                  <a:lnTo>
                    <a:pt x="2204" y="1140"/>
                  </a:lnTo>
                  <a:lnTo>
                    <a:pt x="2207" y="1144"/>
                  </a:lnTo>
                  <a:lnTo>
                    <a:pt x="2213" y="1152"/>
                  </a:lnTo>
                  <a:lnTo>
                    <a:pt x="2220" y="1160"/>
                  </a:lnTo>
                  <a:lnTo>
                    <a:pt x="2227" y="1171"/>
                  </a:lnTo>
                  <a:lnTo>
                    <a:pt x="2232" y="1183"/>
                  </a:lnTo>
                  <a:lnTo>
                    <a:pt x="2234" y="1194"/>
                  </a:lnTo>
                  <a:lnTo>
                    <a:pt x="2235" y="1203"/>
                  </a:lnTo>
                  <a:lnTo>
                    <a:pt x="2235" y="1213"/>
                  </a:lnTo>
                  <a:lnTo>
                    <a:pt x="2233" y="1222"/>
                  </a:lnTo>
                  <a:lnTo>
                    <a:pt x="2232" y="1233"/>
                  </a:lnTo>
                  <a:lnTo>
                    <a:pt x="2229" y="1244"/>
                  </a:lnTo>
                  <a:lnTo>
                    <a:pt x="2229" y="1248"/>
                  </a:lnTo>
                  <a:lnTo>
                    <a:pt x="2229" y="1253"/>
                  </a:lnTo>
                  <a:lnTo>
                    <a:pt x="2229" y="1258"/>
                  </a:lnTo>
                  <a:lnTo>
                    <a:pt x="2230" y="1263"/>
                  </a:lnTo>
                  <a:lnTo>
                    <a:pt x="2232" y="1266"/>
                  </a:lnTo>
                  <a:lnTo>
                    <a:pt x="2234" y="1270"/>
                  </a:lnTo>
                  <a:lnTo>
                    <a:pt x="2236" y="1272"/>
                  </a:lnTo>
                  <a:lnTo>
                    <a:pt x="2239" y="1274"/>
                  </a:lnTo>
                  <a:lnTo>
                    <a:pt x="2243" y="1278"/>
                  </a:lnTo>
                  <a:lnTo>
                    <a:pt x="2247" y="1284"/>
                  </a:lnTo>
                  <a:lnTo>
                    <a:pt x="2249" y="1290"/>
                  </a:lnTo>
                  <a:lnTo>
                    <a:pt x="2251" y="1298"/>
                  </a:lnTo>
                  <a:lnTo>
                    <a:pt x="2249" y="1302"/>
                  </a:lnTo>
                  <a:lnTo>
                    <a:pt x="2248" y="1305"/>
                  </a:lnTo>
                  <a:lnTo>
                    <a:pt x="2247" y="1308"/>
                  </a:lnTo>
                  <a:lnTo>
                    <a:pt x="2246" y="1309"/>
                  </a:lnTo>
                  <a:lnTo>
                    <a:pt x="2241" y="1311"/>
                  </a:lnTo>
                  <a:lnTo>
                    <a:pt x="2235" y="1314"/>
                  </a:lnTo>
                  <a:lnTo>
                    <a:pt x="2233" y="1315"/>
                  </a:lnTo>
                  <a:lnTo>
                    <a:pt x="2230" y="1316"/>
                  </a:lnTo>
                  <a:lnTo>
                    <a:pt x="2228" y="1318"/>
                  </a:lnTo>
                  <a:lnTo>
                    <a:pt x="2227" y="1322"/>
                  </a:lnTo>
                  <a:lnTo>
                    <a:pt x="2226" y="1328"/>
                  </a:lnTo>
                  <a:lnTo>
                    <a:pt x="2226" y="1336"/>
                  </a:lnTo>
                  <a:lnTo>
                    <a:pt x="2224" y="1347"/>
                  </a:lnTo>
                  <a:lnTo>
                    <a:pt x="2224" y="1359"/>
                  </a:lnTo>
                  <a:lnTo>
                    <a:pt x="2222" y="1371"/>
                  </a:lnTo>
                  <a:lnTo>
                    <a:pt x="2219" y="1380"/>
                  </a:lnTo>
                  <a:lnTo>
                    <a:pt x="2216" y="1383"/>
                  </a:lnTo>
                  <a:lnTo>
                    <a:pt x="2214" y="1385"/>
                  </a:lnTo>
                  <a:lnTo>
                    <a:pt x="2210" y="1386"/>
                  </a:lnTo>
                  <a:lnTo>
                    <a:pt x="2207" y="1386"/>
                  </a:lnTo>
                  <a:lnTo>
                    <a:pt x="2200" y="1386"/>
                  </a:lnTo>
                  <a:lnTo>
                    <a:pt x="2191" y="1384"/>
                  </a:lnTo>
                  <a:lnTo>
                    <a:pt x="2188" y="1383"/>
                  </a:lnTo>
                  <a:lnTo>
                    <a:pt x="2184" y="1383"/>
                  </a:lnTo>
                  <a:lnTo>
                    <a:pt x="2180" y="1384"/>
                  </a:lnTo>
                  <a:lnTo>
                    <a:pt x="2177" y="1385"/>
                  </a:lnTo>
                  <a:lnTo>
                    <a:pt x="2170" y="1389"/>
                  </a:lnTo>
                  <a:lnTo>
                    <a:pt x="2163" y="1395"/>
                  </a:lnTo>
                  <a:lnTo>
                    <a:pt x="2159" y="1398"/>
                  </a:lnTo>
                  <a:lnTo>
                    <a:pt x="2157" y="1400"/>
                  </a:lnTo>
                  <a:lnTo>
                    <a:pt x="2153" y="1402"/>
                  </a:lnTo>
                  <a:lnTo>
                    <a:pt x="2150" y="1402"/>
                  </a:lnTo>
                  <a:lnTo>
                    <a:pt x="2142" y="1403"/>
                  </a:lnTo>
                  <a:lnTo>
                    <a:pt x="2135" y="1403"/>
                  </a:lnTo>
                  <a:lnTo>
                    <a:pt x="2132" y="1404"/>
                  </a:lnTo>
                  <a:lnTo>
                    <a:pt x="2127" y="1406"/>
                  </a:lnTo>
                  <a:lnTo>
                    <a:pt x="2123" y="1410"/>
                  </a:lnTo>
                  <a:lnTo>
                    <a:pt x="2119" y="1414"/>
                  </a:lnTo>
                  <a:lnTo>
                    <a:pt x="2112" y="1423"/>
                  </a:lnTo>
                  <a:lnTo>
                    <a:pt x="2106" y="1429"/>
                  </a:lnTo>
                  <a:lnTo>
                    <a:pt x="2102" y="1431"/>
                  </a:lnTo>
                  <a:lnTo>
                    <a:pt x="2098" y="1431"/>
                  </a:lnTo>
                  <a:lnTo>
                    <a:pt x="2095" y="1433"/>
                  </a:lnTo>
                  <a:lnTo>
                    <a:pt x="2091" y="1431"/>
                  </a:lnTo>
                  <a:lnTo>
                    <a:pt x="2084" y="1429"/>
                  </a:lnTo>
                  <a:lnTo>
                    <a:pt x="2077" y="1423"/>
                  </a:lnTo>
                  <a:lnTo>
                    <a:pt x="2072" y="1417"/>
                  </a:lnTo>
                  <a:lnTo>
                    <a:pt x="2071" y="1412"/>
                  </a:lnTo>
                  <a:lnTo>
                    <a:pt x="2070" y="1406"/>
                  </a:lnTo>
                  <a:lnTo>
                    <a:pt x="2071" y="1402"/>
                  </a:lnTo>
                  <a:lnTo>
                    <a:pt x="2072" y="1396"/>
                  </a:lnTo>
                  <a:lnTo>
                    <a:pt x="2073" y="1389"/>
                  </a:lnTo>
                  <a:lnTo>
                    <a:pt x="2073" y="1380"/>
                  </a:lnTo>
                  <a:lnTo>
                    <a:pt x="2072" y="1374"/>
                  </a:lnTo>
                  <a:lnTo>
                    <a:pt x="2071" y="1371"/>
                  </a:lnTo>
                  <a:lnTo>
                    <a:pt x="2069" y="1368"/>
                  </a:lnTo>
                  <a:lnTo>
                    <a:pt x="2065" y="1367"/>
                  </a:lnTo>
                  <a:lnTo>
                    <a:pt x="2062" y="1367"/>
                  </a:lnTo>
                  <a:lnTo>
                    <a:pt x="2053" y="1367"/>
                  </a:lnTo>
                  <a:lnTo>
                    <a:pt x="2045" y="1368"/>
                  </a:lnTo>
                  <a:lnTo>
                    <a:pt x="2033" y="1374"/>
                  </a:lnTo>
                  <a:lnTo>
                    <a:pt x="2019" y="1381"/>
                  </a:lnTo>
                  <a:lnTo>
                    <a:pt x="2002" y="1391"/>
                  </a:lnTo>
                  <a:lnTo>
                    <a:pt x="1987" y="1399"/>
                  </a:lnTo>
                  <a:lnTo>
                    <a:pt x="1975" y="1405"/>
                  </a:lnTo>
                  <a:lnTo>
                    <a:pt x="1964" y="1410"/>
                  </a:lnTo>
                  <a:lnTo>
                    <a:pt x="1953" y="1412"/>
                  </a:lnTo>
                  <a:lnTo>
                    <a:pt x="1942" y="1414"/>
                  </a:lnTo>
                  <a:lnTo>
                    <a:pt x="1934" y="1416"/>
                  </a:lnTo>
                  <a:lnTo>
                    <a:pt x="1926" y="1419"/>
                  </a:lnTo>
                  <a:lnTo>
                    <a:pt x="1919" y="1425"/>
                  </a:lnTo>
                  <a:lnTo>
                    <a:pt x="1911" y="1431"/>
                  </a:lnTo>
                  <a:lnTo>
                    <a:pt x="1896" y="1446"/>
                  </a:lnTo>
                  <a:lnTo>
                    <a:pt x="1886" y="1458"/>
                  </a:lnTo>
                  <a:lnTo>
                    <a:pt x="1880" y="1466"/>
                  </a:lnTo>
                  <a:lnTo>
                    <a:pt x="1876" y="1472"/>
                  </a:lnTo>
                  <a:lnTo>
                    <a:pt x="1874" y="1473"/>
                  </a:lnTo>
                  <a:lnTo>
                    <a:pt x="1870" y="1475"/>
                  </a:lnTo>
                  <a:lnTo>
                    <a:pt x="1865" y="1475"/>
                  </a:lnTo>
                  <a:lnTo>
                    <a:pt x="1860" y="1475"/>
                  </a:lnTo>
                  <a:lnTo>
                    <a:pt x="1850" y="1474"/>
                  </a:lnTo>
                  <a:lnTo>
                    <a:pt x="1842" y="1472"/>
                  </a:lnTo>
                  <a:lnTo>
                    <a:pt x="1835" y="1468"/>
                  </a:lnTo>
                  <a:lnTo>
                    <a:pt x="1826" y="1463"/>
                  </a:lnTo>
                  <a:lnTo>
                    <a:pt x="1820" y="1460"/>
                  </a:lnTo>
                  <a:lnTo>
                    <a:pt x="1816" y="1458"/>
                  </a:lnTo>
                  <a:lnTo>
                    <a:pt x="1810" y="1458"/>
                  </a:lnTo>
                  <a:lnTo>
                    <a:pt x="1805" y="1458"/>
                  </a:lnTo>
                  <a:lnTo>
                    <a:pt x="1800" y="1459"/>
                  </a:lnTo>
                  <a:lnTo>
                    <a:pt x="1797" y="1461"/>
                  </a:lnTo>
                  <a:lnTo>
                    <a:pt x="1792" y="1465"/>
                  </a:lnTo>
                  <a:lnTo>
                    <a:pt x="1789" y="1469"/>
                  </a:lnTo>
                  <a:lnTo>
                    <a:pt x="1786" y="1473"/>
                  </a:lnTo>
                  <a:lnTo>
                    <a:pt x="1782" y="1477"/>
                  </a:lnTo>
                  <a:lnTo>
                    <a:pt x="1779" y="1479"/>
                  </a:lnTo>
                  <a:lnTo>
                    <a:pt x="1775" y="1480"/>
                  </a:lnTo>
                  <a:lnTo>
                    <a:pt x="1770" y="1480"/>
                  </a:lnTo>
                  <a:lnTo>
                    <a:pt x="1767" y="1479"/>
                  </a:lnTo>
                  <a:lnTo>
                    <a:pt x="1763" y="1477"/>
                  </a:lnTo>
                  <a:lnTo>
                    <a:pt x="1758" y="1473"/>
                  </a:lnTo>
                  <a:lnTo>
                    <a:pt x="1755" y="1468"/>
                  </a:lnTo>
                  <a:lnTo>
                    <a:pt x="1751" y="1461"/>
                  </a:lnTo>
                  <a:lnTo>
                    <a:pt x="1748" y="1452"/>
                  </a:lnTo>
                  <a:lnTo>
                    <a:pt x="1744" y="1443"/>
                  </a:lnTo>
                  <a:lnTo>
                    <a:pt x="1738" y="1424"/>
                  </a:lnTo>
                  <a:lnTo>
                    <a:pt x="1732" y="1411"/>
                  </a:lnTo>
                  <a:lnTo>
                    <a:pt x="1730" y="1408"/>
                  </a:lnTo>
                  <a:lnTo>
                    <a:pt x="1728" y="1404"/>
                  </a:lnTo>
                  <a:lnTo>
                    <a:pt x="1724" y="1403"/>
                  </a:lnTo>
                  <a:lnTo>
                    <a:pt x="1720" y="1402"/>
                  </a:lnTo>
                  <a:lnTo>
                    <a:pt x="1710" y="1402"/>
                  </a:lnTo>
                  <a:lnTo>
                    <a:pt x="1697" y="1404"/>
                  </a:lnTo>
                  <a:lnTo>
                    <a:pt x="1690" y="1404"/>
                  </a:lnTo>
                  <a:lnTo>
                    <a:pt x="1685" y="1404"/>
                  </a:lnTo>
                  <a:lnTo>
                    <a:pt x="1681" y="1403"/>
                  </a:lnTo>
                  <a:lnTo>
                    <a:pt x="1678" y="1400"/>
                  </a:lnTo>
                  <a:lnTo>
                    <a:pt x="1674" y="1392"/>
                  </a:lnTo>
                  <a:lnTo>
                    <a:pt x="1671" y="1383"/>
                  </a:lnTo>
                  <a:lnTo>
                    <a:pt x="1667" y="1372"/>
                  </a:lnTo>
                  <a:lnTo>
                    <a:pt x="1665" y="1362"/>
                  </a:lnTo>
                  <a:lnTo>
                    <a:pt x="1665" y="1359"/>
                  </a:lnTo>
                  <a:lnTo>
                    <a:pt x="1666" y="1356"/>
                  </a:lnTo>
                  <a:lnTo>
                    <a:pt x="1667" y="1354"/>
                  </a:lnTo>
                  <a:lnTo>
                    <a:pt x="1671" y="1353"/>
                  </a:lnTo>
                  <a:lnTo>
                    <a:pt x="1675" y="1353"/>
                  </a:lnTo>
                  <a:lnTo>
                    <a:pt x="1680" y="1355"/>
                  </a:lnTo>
                  <a:lnTo>
                    <a:pt x="1685" y="1358"/>
                  </a:lnTo>
                  <a:lnTo>
                    <a:pt x="1690" y="1361"/>
                  </a:lnTo>
                  <a:lnTo>
                    <a:pt x="1693" y="1362"/>
                  </a:lnTo>
                  <a:lnTo>
                    <a:pt x="1697" y="1364"/>
                  </a:lnTo>
                  <a:lnTo>
                    <a:pt x="1698" y="1362"/>
                  </a:lnTo>
                  <a:lnTo>
                    <a:pt x="1700" y="1361"/>
                  </a:lnTo>
                  <a:lnTo>
                    <a:pt x="1700" y="1359"/>
                  </a:lnTo>
                  <a:lnTo>
                    <a:pt x="1701" y="1355"/>
                  </a:lnTo>
                  <a:lnTo>
                    <a:pt x="1703" y="1348"/>
                  </a:lnTo>
                  <a:lnTo>
                    <a:pt x="1701" y="1342"/>
                  </a:lnTo>
                  <a:lnTo>
                    <a:pt x="1698" y="1336"/>
                  </a:lnTo>
                  <a:lnTo>
                    <a:pt x="1694" y="1332"/>
                  </a:lnTo>
                  <a:lnTo>
                    <a:pt x="1685" y="1321"/>
                  </a:lnTo>
                  <a:lnTo>
                    <a:pt x="1673" y="1310"/>
                  </a:lnTo>
                  <a:lnTo>
                    <a:pt x="1668" y="1303"/>
                  </a:lnTo>
                  <a:lnTo>
                    <a:pt x="1663" y="1295"/>
                  </a:lnTo>
                  <a:lnTo>
                    <a:pt x="1661" y="1291"/>
                  </a:lnTo>
                  <a:lnTo>
                    <a:pt x="1659" y="1288"/>
                  </a:lnTo>
                  <a:lnTo>
                    <a:pt x="1654" y="1284"/>
                  </a:lnTo>
                  <a:lnTo>
                    <a:pt x="1648" y="1282"/>
                  </a:lnTo>
                  <a:lnTo>
                    <a:pt x="1646" y="1282"/>
                  </a:lnTo>
                  <a:lnTo>
                    <a:pt x="1644" y="1279"/>
                  </a:lnTo>
                  <a:lnTo>
                    <a:pt x="1643" y="1278"/>
                  </a:lnTo>
                  <a:lnTo>
                    <a:pt x="1642" y="1276"/>
                  </a:lnTo>
                  <a:lnTo>
                    <a:pt x="1642" y="1269"/>
                  </a:lnTo>
                  <a:lnTo>
                    <a:pt x="1644" y="1261"/>
                  </a:lnTo>
                  <a:lnTo>
                    <a:pt x="1644" y="1260"/>
                  </a:lnTo>
                  <a:lnTo>
                    <a:pt x="1642" y="1259"/>
                  </a:lnTo>
                  <a:lnTo>
                    <a:pt x="1640" y="1258"/>
                  </a:lnTo>
                  <a:lnTo>
                    <a:pt x="1636" y="1257"/>
                  </a:lnTo>
                  <a:lnTo>
                    <a:pt x="1629" y="1257"/>
                  </a:lnTo>
                  <a:lnTo>
                    <a:pt x="1624" y="1255"/>
                  </a:lnTo>
                  <a:lnTo>
                    <a:pt x="1619" y="1254"/>
                  </a:lnTo>
                  <a:lnTo>
                    <a:pt x="1616" y="1252"/>
                  </a:lnTo>
                  <a:lnTo>
                    <a:pt x="1613" y="1250"/>
                  </a:lnTo>
                  <a:lnTo>
                    <a:pt x="1612" y="1247"/>
                  </a:lnTo>
                  <a:lnTo>
                    <a:pt x="1612" y="1244"/>
                  </a:lnTo>
                  <a:lnTo>
                    <a:pt x="1615" y="1240"/>
                  </a:lnTo>
                  <a:lnTo>
                    <a:pt x="1617" y="1236"/>
                  </a:lnTo>
                  <a:lnTo>
                    <a:pt x="1622" y="1232"/>
                  </a:lnTo>
                  <a:lnTo>
                    <a:pt x="1627" y="1227"/>
                  </a:lnTo>
                  <a:lnTo>
                    <a:pt x="1631" y="1222"/>
                  </a:lnTo>
                  <a:lnTo>
                    <a:pt x="1635" y="1216"/>
                  </a:lnTo>
                  <a:lnTo>
                    <a:pt x="1638" y="1210"/>
                  </a:lnTo>
                  <a:lnTo>
                    <a:pt x="1643" y="1198"/>
                  </a:lnTo>
                  <a:lnTo>
                    <a:pt x="1648" y="1185"/>
                  </a:lnTo>
                  <a:lnTo>
                    <a:pt x="1660" y="1170"/>
                  </a:lnTo>
                  <a:lnTo>
                    <a:pt x="1668" y="1163"/>
                  </a:lnTo>
                  <a:lnTo>
                    <a:pt x="1668" y="1159"/>
                  </a:lnTo>
                  <a:lnTo>
                    <a:pt x="1667" y="1157"/>
                  </a:lnTo>
                  <a:lnTo>
                    <a:pt x="1666" y="1154"/>
                  </a:lnTo>
                  <a:lnTo>
                    <a:pt x="1663" y="1152"/>
                  </a:lnTo>
                  <a:lnTo>
                    <a:pt x="1660" y="1150"/>
                  </a:lnTo>
                  <a:lnTo>
                    <a:pt x="1656" y="1148"/>
                  </a:lnTo>
                  <a:lnTo>
                    <a:pt x="1653" y="1147"/>
                  </a:lnTo>
                  <a:lnTo>
                    <a:pt x="1648" y="1147"/>
                  </a:lnTo>
                  <a:lnTo>
                    <a:pt x="1644" y="1148"/>
                  </a:lnTo>
                  <a:lnTo>
                    <a:pt x="1643" y="1151"/>
                  </a:lnTo>
                  <a:lnTo>
                    <a:pt x="1641" y="1154"/>
                  </a:lnTo>
                  <a:lnTo>
                    <a:pt x="1641" y="1158"/>
                  </a:lnTo>
                  <a:lnTo>
                    <a:pt x="1640" y="1163"/>
                  </a:lnTo>
                  <a:lnTo>
                    <a:pt x="1638" y="1166"/>
                  </a:lnTo>
                  <a:lnTo>
                    <a:pt x="1636" y="1169"/>
                  </a:lnTo>
                  <a:lnTo>
                    <a:pt x="1634" y="1171"/>
                  </a:lnTo>
                  <a:lnTo>
                    <a:pt x="1630" y="1172"/>
                  </a:lnTo>
                  <a:lnTo>
                    <a:pt x="1627" y="1173"/>
                  </a:lnTo>
                  <a:lnTo>
                    <a:pt x="1623" y="1173"/>
                  </a:lnTo>
                  <a:lnTo>
                    <a:pt x="1619" y="1172"/>
                  </a:lnTo>
                  <a:lnTo>
                    <a:pt x="1617" y="1170"/>
                  </a:lnTo>
                  <a:lnTo>
                    <a:pt x="1615" y="1167"/>
                  </a:lnTo>
                  <a:lnTo>
                    <a:pt x="1613" y="1165"/>
                  </a:lnTo>
                  <a:lnTo>
                    <a:pt x="1612" y="1160"/>
                  </a:lnTo>
                  <a:lnTo>
                    <a:pt x="1615" y="1150"/>
                  </a:lnTo>
                  <a:lnTo>
                    <a:pt x="1617" y="1139"/>
                  </a:lnTo>
                  <a:lnTo>
                    <a:pt x="1618" y="1133"/>
                  </a:lnTo>
                  <a:lnTo>
                    <a:pt x="1619" y="1127"/>
                  </a:lnTo>
                  <a:lnTo>
                    <a:pt x="1619" y="1122"/>
                  </a:lnTo>
                  <a:lnTo>
                    <a:pt x="1619" y="1116"/>
                  </a:lnTo>
                  <a:lnTo>
                    <a:pt x="1617" y="1113"/>
                  </a:lnTo>
                  <a:lnTo>
                    <a:pt x="1615" y="1108"/>
                  </a:lnTo>
                  <a:lnTo>
                    <a:pt x="1611" y="1106"/>
                  </a:lnTo>
                  <a:lnTo>
                    <a:pt x="1606" y="1103"/>
                  </a:lnTo>
                  <a:lnTo>
                    <a:pt x="1598" y="1100"/>
                  </a:lnTo>
                  <a:lnTo>
                    <a:pt x="1590" y="1099"/>
                  </a:lnTo>
                  <a:lnTo>
                    <a:pt x="1584" y="1097"/>
                  </a:lnTo>
                  <a:lnTo>
                    <a:pt x="1580" y="1095"/>
                  </a:lnTo>
                  <a:lnTo>
                    <a:pt x="1578" y="1093"/>
                  </a:lnTo>
                  <a:lnTo>
                    <a:pt x="1577" y="1089"/>
                  </a:lnTo>
                  <a:lnTo>
                    <a:pt x="1577" y="1085"/>
                  </a:lnTo>
                  <a:lnTo>
                    <a:pt x="1577" y="1082"/>
                  </a:lnTo>
                  <a:lnTo>
                    <a:pt x="1575" y="1074"/>
                  </a:lnTo>
                  <a:lnTo>
                    <a:pt x="1574" y="1069"/>
                  </a:lnTo>
                  <a:lnTo>
                    <a:pt x="1571" y="1065"/>
                  </a:lnTo>
                  <a:lnTo>
                    <a:pt x="1566" y="1061"/>
                  </a:lnTo>
                  <a:lnTo>
                    <a:pt x="1560" y="1056"/>
                  </a:lnTo>
                  <a:lnTo>
                    <a:pt x="1552" y="1051"/>
                  </a:lnTo>
                  <a:lnTo>
                    <a:pt x="1548" y="1047"/>
                  </a:lnTo>
                  <a:lnTo>
                    <a:pt x="1545" y="1044"/>
                  </a:lnTo>
                  <a:lnTo>
                    <a:pt x="1541" y="1039"/>
                  </a:lnTo>
                  <a:lnTo>
                    <a:pt x="1539" y="1033"/>
                  </a:lnTo>
                  <a:lnTo>
                    <a:pt x="1536" y="1027"/>
                  </a:lnTo>
                  <a:lnTo>
                    <a:pt x="1536" y="1021"/>
                  </a:lnTo>
                  <a:lnTo>
                    <a:pt x="1537" y="1015"/>
                  </a:lnTo>
                  <a:lnTo>
                    <a:pt x="1539" y="1011"/>
                  </a:lnTo>
                  <a:lnTo>
                    <a:pt x="1542" y="999"/>
                  </a:lnTo>
                  <a:lnTo>
                    <a:pt x="1547" y="984"/>
                  </a:lnTo>
                  <a:lnTo>
                    <a:pt x="1547" y="977"/>
                  </a:lnTo>
                  <a:lnTo>
                    <a:pt x="1547" y="971"/>
                  </a:lnTo>
                  <a:lnTo>
                    <a:pt x="1545" y="968"/>
                  </a:lnTo>
                  <a:lnTo>
                    <a:pt x="1542" y="964"/>
                  </a:lnTo>
                  <a:lnTo>
                    <a:pt x="1537" y="963"/>
                  </a:lnTo>
                  <a:lnTo>
                    <a:pt x="1533" y="961"/>
                  </a:lnTo>
                  <a:lnTo>
                    <a:pt x="1527" y="961"/>
                  </a:lnTo>
                  <a:lnTo>
                    <a:pt x="1521" y="961"/>
                  </a:lnTo>
                  <a:lnTo>
                    <a:pt x="1515" y="959"/>
                  </a:lnTo>
                  <a:lnTo>
                    <a:pt x="1510" y="959"/>
                  </a:lnTo>
                  <a:lnTo>
                    <a:pt x="1508" y="958"/>
                  </a:lnTo>
                  <a:lnTo>
                    <a:pt x="1505" y="956"/>
                  </a:lnTo>
                  <a:lnTo>
                    <a:pt x="1504" y="950"/>
                  </a:lnTo>
                  <a:lnTo>
                    <a:pt x="1504" y="940"/>
                  </a:lnTo>
                  <a:lnTo>
                    <a:pt x="1505" y="931"/>
                  </a:lnTo>
                  <a:lnTo>
                    <a:pt x="1504" y="921"/>
                  </a:lnTo>
                  <a:lnTo>
                    <a:pt x="1502" y="912"/>
                  </a:lnTo>
                  <a:lnTo>
                    <a:pt x="1498" y="901"/>
                  </a:lnTo>
                  <a:lnTo>
                    <a:pt x="1491" y="889"/>
                  </a:lnTo>
                  <a:lnTo>
                    <a:pt x="1484" y="877"/>
                  </a:lnTo>
                  <a:lnTo>
                    <a:pt x="1480" y="872"/>
                  </a:lnTo>
                  <a:lnTo>
                    <a:pt x="1478" y="866"/>
                  </a:lnTo>
                  <a:lnTo>
                    <a:pt x="1476" y="861"/>
                  </a:lnTo>
                  <a:lnTo>
                    <a:pt x="1476" y="855"/>
                  </a:lnTo>
                  <a:lnTo>
                    <a:pt x="1474" y="850"/>
                  </a:lnTo>
                  <a:lnTo>
                    <a:pt x="1473" y="845"/>
                  </a:lnTo>
                  <a:lnTo>
                    <a:pt x="1471" y="842"/>
                  </a:lnTo>
                  <a:lnTo>
                    <a:pt x="1468" y="839"/>
                  </a:lnTo>
                  <a:lnTo>
                    <a:pt x="1462" y="836"/>
                  </a:lnTo>
                  <a:lnTo>
                    <a:pt x="1457" y="834"/>
                  </a:lnTo>
                  <a:lnTo>
                    <a:pt x="1452" y="831"/>
                  </a:lnTo>
                  <a:lnTo>
                    <a:pt x="1448" y="828"/>
                  </a:lnTo>
                  <a:lnTo>
                    <a:pt x="1447" y="822"/>
                  </a:lnTo>
                  <a:lnTo>
                    <a:pt x="1447" y="813"/>
                  </a:lnTo>
                  <a:lnTo>
                    <a:pt x="1447" y="805"/>
                  </a:lnTo>
                  <a:lnTo>
                    <a:pt x="1447" y="797"/>
                  </a:lnTo>
                  <a:lnTo>
                    <a:pt x="1447" y="786"/>
                  </a:lnTo>
                  <a:lnTo>
                    <a:pt x="1447" y="776"/>
                  </a:lnTo>
                  <a:lnTo>
                    <a:pt x="1447" y="767"/>
                  </a:lnTo>
                  <a:lnTo>
                    <a:pt x="1446" y="759"/>
                  </a:lnTo>
                  <a:lnTo>
                    <a:pt x="1445" y="755"/>
                  </a:lnTo>
                  <a:lnTo>
                    <a:pt x="1442" y="750"/>
                  </a:lnTo>
                  <a:lnTo>
                    <a:pt x="1440" y="747"/>
                  </a:lnTo>
                  <a:lnTo>
                    <a:pt x="1436" y="742"/>
                  </a:lnTo>
                  <a:lnTo>
                    <a:pt x="1424" y="730"/>
                  </a:lnTo>
                  <a:lnTo>
                    <a:pt x="1413" y="717"/>
                  </a:lnTo>
                  <a:lnTo>
                    <a:pt x="1408" y="709"/>
                  </a:lnTo>
                  <a:lnTo>
                    <a:pt x="1404" y="700"/>
                  </a:lnTo>
                  <a:lnTo>
                    <a:pt x="1403" y="692"/>
                  </a:lnTo>
                  <a:lnTo>
                    <a:pt x="1402" y="683"/>
                  </a:lnTo>
                  <a:lnTo>
                    <a:pt x="1398" y="668"/>
                  </a:lnTo>
                  <a:lnTo>
                    <a:pt x="1394" y="654"/>
                  </a:lnTo>
                  <a:lnTo>
                    <a:pt x="1390" y="642"/>
                  </a:lnTo>
                  <a:lnTo>
                    <a:pt x="1385" y="635"/>
                  </a:lnTo>
                  <a:lnTo>
                    <a:pt x="1382" y="633"/>
                  </a:lnTo>
                  <a:lnTo>
                    <a:pt x="1377" y="631"/>
                  </a:lnTo>
                  <a:lnTo>
                    <a:pt x="1372" y="631"/>
                  </a:lnTo>
                  <a:lnTo>
                    <a:pt x="1369" y="633"/>
                  </a:lnTo>
                  <a:lnTo>
                    <a:pt x="1364" y="635"/>
                  </a:lnTo>
                  <a:lnTo>
                    <a:pt x="1359" y="640"/>
                  </a:lnTo>
                  <a:lnTo>
                    <a:pt x="1355" y="645"/>
                  </a:lnTo>
                  <a:lnTo>
                    <a:pt x="1353" y="650"/>
                  </a:lnTo>
                  <a:lnTo>
                    <a:pt x="1351" y="656"/>
                  </a:lnTo>
                  <a:lnTo>
                    <a:pt x="1347" y="661"/>
                  </a:lnTo>
                  <a:lnTo>
                    <a:pt x="1342" y="665"/>
                  </a:lnTo>
                  <a:lnTo>
                    <a:pt x="1339" y="667"/>
                  </a:lnTo>
                  <a:lnTo>
                    <a:pt x="1334" y="668"/>
                  </a:lnTo>
                  <a:lnTo>
                    <a:pt x="1331" y="668"/>
                  </a:lnTo>
                  <a:lnTo>
                    <a:pt x="1326" y="666"/>
                  </a:lnTo>
                  <a:lnTo>
                    <a:pt x="1322" y="664"/>
                  </a:lnTo>
                  <a:lnTo>
                    <a:pt x="1316" y="652"/>
                  </a:lnTo>
                  <a:lnTo>
                    <a:pt x="1312" y="639"/>
                  </a:lnTo>
                  <a:lnTo>
                    <a:pt x="1310" y="637"/>
                  </a:lnTo>
                  <a:lnTo>
                    <a:pt x="1309" y="636"/>
                  </a:lnTo>
                  <a:lnTo>
                    <a:pt x="1308" y="635"/>
                  </a:lnTo>
                  <a:lnTo>
                    <a:pt x="1307" y="636"/>
                  </a:lnTo>
                  <a:lnTo>
                    <a:pt x="1304" y="639"/>
                  </a:lnTo>
                  <a:lnTo>
                    <a:pt x="1302" y="642"/>
                  </a:lnTo>
                  <a:lnTo>
                    <a:pt x="1294" y="654"/>
                  </a:lnTo>
                  <a:lnTo>
                    <a:pt x="1287" y="667"/>
                  </a:lnTo>
                  <a:lnTo>
                    <a:pt x="1283" y="675"/>
                  </a:lnTo>
                  <a:lnTo>
                    <a:pt x="1281" y="685"/>
                  </a:lnTo>
                  <a:lnTo>
                    <a:pt x="1279" y="687"/>
                  </a:lnTo>
                  <a:lnTo>
                    <a:pt x="1278" y="688"/>
                  </a:lnTo>
                  <a:lnTo>
                    <a:pt x="1277" y="688"/>
                  </a:lnTo>
                  <a:lnTo>
                    <a:pt x="1275" y="688"/>
                  </a:lnTo>
                  <a:lnTo>
                    <a:pt x="1269" y="690"/>
                  </a:lnTo>
                  <a:lnTo>
                    <a:pt x="1263" y="692"/>
                  </a:lnTo>
                  <a:lnTo>
                    <a:pt x="1257" y="696"/>
                  </a:lnTo>
                  <a:lnTo>
                    <a:pt x="1250" y="697"/>
                  </a:lnTo>
                  <a:lnTo>
                    <a:pt x="1246" y="698"/>
                  </a:lnTo>
                  <a:lnTo>
                    <a:pt x="1243" y="698"/>
                  </a:lnTo>
                  <a:lnTo>
                    <a:pt x="1240" y="697"/>
                  </a:lnTo>
                  <a:lnTo>
                    <a:pt x="1238" y="696"/>
                  </a:lnTo>
                  <a:lnTo>
                    <a:pt x="1237" y="691"/>
                  </a:lnTo>
                  <a:lnTo>
                    <a:pt x="1235" y="684"/>
                  </a:lnTo>
                  <a:lnTo>
                    <a:pt x="1237" y="672"/>
                  </a:lnTo>
                  <a:lnTo>
                    <a:pt x="1240" y="662"/>
                  </a:lnTo>
                  <a:lnTo>
                    <a:pt x="1241" y="658"/>
                  </a:lnTo>
                  <a:lnTo>
                    <a:pt x="1243" y="654"/>
                  </a:lnTo>
                  <a:lnTo>
                    <a:pt x="1243" y="650"/>
                  </a:lnTo>
                  <a:lnTo>
                    <a:pt x="1243" y="647"/>
                  </a:lnTo>
                  <a:lnTo>
                    <a:pt x="1240" y="643"/>
                  </a:lnTo>
                  <a:lnTo>
                    <a:pt x="1238" y="640"/>
                  </a:lnTo>
                  <a:lnTo>
                    <a:pt x="1233" y="639"/>
                  </a:lnTo>
                  <a:lnTo>
                    <a:pt x="1227" y="636"/>
                  </a:lnTo>
                  <a:lnTo>
                    <a:pt x="1215" y="634"/>
                  </a:lnTo>
                  <a:lnTo>
                    <a:pt x="1202" y="629"/>
                  </a:lnTo>
                  <a:lnTo>
                    <a:pt x="1197" y="626"/>
                  </a:lnTo>
                  <a:lnTo>
                    <a:pt x="1195" y="623"/>
                  </a:lnTo>
                  <a:lnTo>
                    <a:pt x="1194" y="621"/>
                  </a:lnTo>
                  <a:lnTo>
                    <a:pt x="1195" y="617"/>
                  </a:lnTo>
                  <a:lnTo>
                    <a:pt x="1199" y="612"/>
                  </a:lnTo>
                  <a:lnTo>
                    <a:pt x="1206" y="606"/>
                  </a:lnTo>
                  <a:lnTo>
                    <a:pt x="1208" y="603"/>
                  </a:lnTo>
                  <a:lnTo>
                    <a:pt x="1208" y="601"/>
                  </a:lnTo>
                  <a:lnTo>
                    <a:pt x="1208" y="598"/>
                  </a:lnTo>
                  <a:lnTo>
                    <a:pt x="1206" y="596"/>
                  </a:lnTo>
                  <a:lnTo>
                    <a:pt x="1200" y="589"/>
                  </a:lnTo>
                  <a:lnTo>
                    <a:pt x="1193" y="578"/>
                  </a:lnTo>
                  <a:lnTo>
                    <a:pt x="1184" y="564"/>
                  </a:lnTo>
                  <a:lnTo>
                    <a:pt x="1174" y="546"/>
                  </a:lnTo>
                  <a:lnTo>
                    <a:pt x="1164" y="528"/>
                  </a:lnTo>
                  <a:lnTo>
                    <a:pt x="1157" y="514"/>
                  </a:lnTo>
                  <a:lnTo>
                    <a:pt x="1156" y="508"/>
                  </a:lnTo>
                  <a:lnTo>
                    <a:pt x="1155" y="503"/>
                  </a:lnTo>
                  <a:lnTo>
                    <a:pt x="1156" y="500"/>
                  </a:lnTo>
                  <a:lnTo>
                    <a:pt x="1158" y="496"/>
                  </a:lnTo>
                  <a:lnTo>
                    <a:pt x="1162" y="494"/>
                  </a:lnTo>
                  <a:lnTo>
                    <a:pt x="1165" y="491"/>
                  </a:lnTo>
                  <a:lnTo>
                    <a:pt x="1170" y="490"/>
                  </a:lnTo>
                  <a:lnTo>
                    <a:pt x="1175" y="490"/>
                  </a:lnTo>
                  <a:lnTo>
                    <a:pt x="1184" y="490"/>
                  </a:lnTo>
                  <a:lnTo>
                    <a:pt x="1194" y="489"/>
                  </a:lnTo>
                  <a:lnTo>
                    <a:pt x="1199" y="488"/>
                  </a:lnTo>
                  <a:lnTo>
                    <a:pt x="1202" y="486"/>
                  </a:lnTo>
                  <a:lnTo>
                    <a:pt x="1205" y="485"/>
                  </a:lnTo>
                  <a:lnTo>
                    <a:pt x="1207" y="483"/>
                  </a:lnTo>
                  <a:lnTo>
                    <a:pt x="1209" y="477"/>
                  </a:lnTo>
                  <a:lnTo>
                    <a:pt x="1209" y="471"/>
                  </a:lnTo>
                  <a:lnTo>
                    <a:pt x="1208" y="465"/>
                  </a:lnTo>
                  <a:lnTo>
                    <a:pt x="1205" y="459"/>
                  </a:lnTo>
                  <a:lnTo>
                    <a:pt x="1203" y="457"/>
                  </a:lnTo>
                  <a:lnTo>
                    <a:pt x="1202" y="454"/>
                  </a:lnTo>
                  <a:lnTo>
                    <a:pt x="1202" y="452"/>
                  </a:lnTo>
                  <a:lnTo>
                    <a:pt x="1203" y="451"/>
                  </a:lnTo>
                  <a:lnTo>
                    <a:pt x="1207" y="446"/>
                  </a:lnTo>
                  <a:lnTo>
                    <a:pt x="1210" y="439"/>
                  </a:lnTo>
                  <a:lnTo>
                    <a:pt x="1210" y="435"/>
                  </a:lnTo>
                  <a:lnTo>
                    <a:pt x="1209" y="432"/>
                  </a:lnTo>
                  <a:lnTo>
                    <a:pt x="1208" y="429"/>
                  </a:lnTo>
                  <a:lnTo>
                    <a:pt x="1205" y="427"/>
                  </a:lnTo>
                  <a:lnTo>
                    <a:pt x="1196" y="423"/>
                  </a:lnTo>
                  <a:lnTo>
                    <a:pt x="1189" y="420"/>
                  </a:lnTo>
                  <a:lnTo>
                    <a:pt x="1186" y="417"/>
                  </a:lnTo>
                  <a:lnTo>
                    <a:pt x="1183" y="414"/>
                  </a:lnTo>
                  <a:lnTo>
                    <a:pt x="1181" y="412"/>
                  </a:lnTo>
                  <a:lnTo>
                    <a:pt x="1180" y="408"/>
                  </a:lnTo>
                  <a:lnTo>
                    <a:pt x="1178" y="400"/>
                  </a:lnTo>
                  <a:lnTo>
                    <a:pt x="1178" y="391"/>
                  </a:lnTo>
                  <a:lnTo>
                    <a:pt x="1176" y="382"/>
                  </a:lnTo>
                  <a:lnTo>
                    <a:pt x="1172" y="374"/>
                  </a:lnTo>
                  <a:lnTo>
                    <a:pt x="1166" y="364"/>
                  </a:lnTo>
                  <a:lnTo>
                    <a:pt x="1161" y="353"/>
                  </a:lnTo>
                  <a:lnTo>
                    <a:pt x="1155" y="340"/>
                  </a:lnTo>
                  <a:lnTo>
                    <a:pt x="1149" y="325"/>
                  </a:lnTo>
                  <a:lnTo>
                    <a:pt x="1146" y="319"/>
                  </a:lnTo>
                  <a:lnTo>
                    <a:pt x="1144" y="313"/>
                  </a:lnTo>
                  <a:lnTo>
                    <a:pt x="1140" y="308"/>
                  </a:lnTo>
                  <a:lnTo>
                    <a:pt x="1138" y="305"/>
                  </a:lnTo>
                  <a:lnTo>
                    <a:pt x="1120" y="306"/>
                  </a:lnTo>
                  <a:lnTo>
                    <a:pt x="1107" y="307"/>
                  </a:lnTo>
                  <a:lnTo>
                    <a:pt x="1106" y="305"/>
                  </a:lnTo>
                  <a:lnTo>
                    <a:pt x="1108" y="302"/>
                  </a:lnTo>
                  <a:lnTo>
                    <a:pt x="1111" y="300"/>
                  </a:lnTo>
                  <a:lnTo>
                    <a:pt x="1113" y="296"/>
                  </a:lnTo>
                  <a:lnTo>
                    <a:pt x="1117" y="293"/>
                  </a:lnTo>
                  <a:lnTo>
                    <a:pt x="1120" y="287"/>
                  </a:lnTo>
                  <a:lnTo>
                    <a:pt x="1121" y="281"/>
                  </a:lnTo>
                  <a:lnTo>
                    <a:pt x="1121" y="274"/>
                  </a:lnTo>
                  <a:lnTo>
                    <a:pt x="1121" y="270"/>
                  </a:lnTo>
                  <a:lnTo>
                    <a:pt x="1119" y="267"/>
                  </a:lnTo>
                  <a:lnTo>
                    <a:pt x="1118" y="263"/>
                  </a:lnTo>
                  <a:lnTo>
                    <a:pt x="1114" y="261"/>
                  </a:lnTo>
                  <a:lnTo>
                    <a:pt x="1108" y="256"/>
                  </a:lnTo>
                  <a:lnTo>
                    <a:pt x="1101" y="251"/>
                  </a:lnTo>
                  <a:lnTo>
                    <a:pt x="1086" y="245"/>
                  </a:lnTo>
                  <a:lnTo>
                    <a:pt x="1075" y="238"/>
                  </a:lnTo>
                  <a:lnTo>
                    <a:pt x="1071" y="236"/>
                  </a:lnTo>
                  <a:lnTo>
                    <a:pt x="1069" y="232"/>
                  </a:lnTo>
                  <a:lnTo>
                    <a:pt x="1068" y="227"/>
                  </a:lnTo>
                  <a:lnTo>
                    <a:pt x="1068" y="224"/>
                  </a:lnTo>
                  <a:lnTo>
                    <a:pt x="1069" y="215"/>
                  </a:lnTo>
                  <a:lnTo>
                    <a:pt x="1073" y="206"/>
                  </a:lnTo>
                  <a:lnTo>
                    <a:pt x="1075" y="201"/>
                  </a:lnTo>
                  <a:lnTo>
                    <a:pt x="1075" y="196"/>
                  </a:lnTo>
                  <a:lnTo>
                    <a:pt x="1075" y="193"/>
                  </a:lnTo>
                  <a:lnTo>
                    <a:pt x="1074" y="189"/>
                  </a:lnTo>
                  <a:lnTo>
                    <a:pt x="1073" y="187"/>
                  </a:lnTo>
                  <a:lnTo>
                    <a:pt x="1069" y="186"/>
                  </a:lnTo>
                  <a:lnTo>
                    <a:pt x="1065" y="185"/>
                  </a:lnTo>
                  <a:lnTo>
                    <a:pt x="1062" y="186"/>
                  </a:lnTo>
                  <a:lnTo>
                    <a:pt x="1051" y="189"/>
                  </a:lnTo>
                  <a:lnTo>
                    <a:pt x="1042" y="194"/>
                  </a:lnTo>
                  <a:lnTo>
                    <a:pt x="1038" y="198"/>
                  </a:lnTo>
                  <a:lnTo>
                    <a:pt x="1035" y="202"/>
                  </a:lnTo>
                  <a:lnTo>
                    <a:pt x="1032" y="206"/>
                  </a:lnTo>
                  <a:lnTo>
                    <a:pt x="1031" y="211"/>
                  </a:lnTo>
                  <a:lnTo>
                    <a:pt x="1030" y="220"/>
                  </a:lnTo>
                  <a:lnTo>
                    <a:pt x="1027" y="226"/>
                  </a:lnTo>
                  <a:lnTo>
                    <a:pt x="1025" y="229"/>
                  </a:lnTo>
                  <a:lnTo>
                    <a:pt x="1021" y="231"/>
                  </a:lnTo>
                  <a:lnTo>
                    <a:pt x="1018" y="233"/>
                  </a:lnTo>
                  <a:lnTo>
                    <a:pt x="1013" y="233"/>
                  </a:lnTo>
                  <a:lnTo>
                    <a:pt x="1008" y="234"/>
                  </a:lnTo>
                  <a:lnTo>
                    <a:pt x="1005" y="237"/>
                  </a:lnTo>
                  <a:lnTo>
                    <a:pt x="1001" y="239"/>
                  </a:lnTo>
                  <a:lnTo>
                    <a:pt x="999" y="242"/>
                  </a:lnTo>
                  <a:lnTo>
                    <a:pt x="996" y="248"/>
                  </a:lnTo>
                  <a:lnTo>
                    <a:pt x="995" y="256"/>
                  </a:lnTo>
                  <a:lnTo>
                    <a:pt x="995" y="263"/>
                  </a:lnTo>
                  <a:lnTo>
                    <a:pt x="995" y="272"/>
                  </a:lnTo>
                  <a:lnTo>
                    <a:pt x="994" y="277"/>
                  </a:lnTo>
                  <a:lnTo>
                    <a:pt x="993" y="281"/>
                  </a:lnTo>
                  <a:lnTo>
                    <a:pt x="989" y="286"/>
                  </a:lnTo>
                  <a:lnTo>
                    <a:pt x="986" y="290"/>
                  </a:lnTo>
                  <a:lnTo>
                    <a:pt x="981" y="294"/>
                  </a:lnTo>
                  <a:lnTo>
                    <a:pt x="975" y="296"/>
                  </a:lnTo>
                  <a:lnTo>
                    <a:pt x="970" y="299"/>
                  </a:lnTo>
                  <a:lnTo>
                    <a:pt x="966" y="300"/>
                  </a:lnTo>
                  <a:lnTo>
                    <a:pt x="954" y="301"/>
                  </a:lnTo>
                  <a:lnTo>
                    <a:pt x="942" y="301"/>
                  </a:lnTo>
                  <a:lnTo>
                    <a:pt x="936" y="301"/>
                  </a:lnTo>
                  <a:lnTo>
                    <a:pt x="931" y="303"/>
                  </a:lnTo>
                  <a:lnTo>
                    <a:pt x="928" y="306"/>
                  </a:lnTo>
                  <a:lnTo>
                    <a:pt x="924" y="309"/>
                  </a:lnTo>
                  <a:lnTo>
                    <a:pt x="922" y="313"/>
                  </a:lnTo>
                  <a:lnTo>
                    <a:pt x="920" y="318"/>
                  </a:lnTo>
                  <a:lnTo>
                    <a:pt x="920" y="321"/>
                  </a:lnTo>
                  <a:lnTo>
                    <a:pt x="922" y="325"/>
                  </a:lnTo>
                  <a:lnTo>
                    <a:pt x="925" y="333"/>
                  </a:lnTo>
                  <a:lnTo>
                    <a:pt x="929" y="344"/>
                  </a:lnTo>
                  <a:lnTo>
                    <a:pt x="931" y="357"/>
                  </a:lnTo>
                  <a:lnTo>
                    <a:pt x="931" y="372"/>
                  </a:lnTo>
                  <a:lnTo>
                    <a:pt x="931" y="389"/>
                  </a:lnTo>
                  <a:lnTo>
                    <a:pt x="929" y="404"/>
                  </a:lnTo>
                  <a:lnTo>
                    <a:pt x="926" y="410"/>
                  </a:lnTo>
                  <a:lnTo>
                    <a:pt x="924" y="417"/>
                  </a:lnTo>
                  <a:lnTo>
                    <a:pt x="922" y="422"/>
                  </a:lnTo>
                  <a:lnTo>
                    <a:pt x="919" y="426"/>
                  </a:lnTo>
                  <a:lnTo>
                    <a:pt x="917" y="431"/>
                  </a:lnTo>
                  <a:lnTo>
                    <a:pt x="913" y="435"/>
                  </a:lnTo>
                  <a:lnTo>
                    <a:pt x="911" y="441"/>
                  </a:lnTo>
                  <a:lnTo>
                    <a:pt x="910" y="448"/>
                  </a:lnTo>
                  <a:lnTo>
                    <a:pt x="909" y="456"/>
                  </a:lnTo>
                  <a:lnTo>
                    <a:pt x="907" y="460"/>
                  </a:lnTo>
                  <a:lnTo>
                    <a:pt x="906" y="461"/>
                  </a:lnTo>
                  <a:lnTo>
                    <a:pt x="904" y="460"/>
                  </a:lnTo>
                  <a:lnTo>
                    <a:pt x="901" y="459"/>
                  </a:lnTo>
                  <a:lnTo>
                    <a:pt x="898" y="454"/>
                  </a:lnTo>
                  <a:lnTo>
                    <a:pt x="893" y="447"/>
                  </a:lnTo>
                  <a:lnTo>
                    <a:pt x="890" y="439"/>
                  </a:lnTo>
                  <a:lnTo>
                    <a:pt x="886" y="431"/>
                  </a:lnTo>
                  <a:lnTo>
                    <a:pt x="884" y="420"/>
                  </a:lnTo>
                  <a:lnTo>
                    <a:pt x="882" y="415"/>
                  </a:lnTo>
                  <a:lnTo>
                    <a:pt x="880" y="409"/>
                  </a:lnTo>
                  <a:lnTo>
                    <a:pt x="876" y="404"/>
                  </a:lnTo>
                  <a:lnTo>
                    <a:pt x="873" y="400"/>
                  </a:lnTo>
                  <a:lnTo>
                    <a:pt x="866" y="391"/>
                  </a:lnTo>
                  <a:lnTo>
                    <a:pt x="860" y="384"/>
                  </a:lnTo>
                  <a:lnTo>
                    <a:pt x="855" y="377"/>
                  </a:lnTo>
                  <a:lnTo>
                    <a:pt x="851" y="369"/>
                  </a:lnTo>
                  <a:lnTo>
                    <a:pt x="848" y="359"/>
                  </a:lnTo>
                  <a:lnTo>
                    <a:pt x="848" y="350"/>
                  </a:lnTo>
                  <a:lnTo>
                    <a:pt x="849" y="343"/>
                  </a:lnTo>
                  <a:lnTo>
                    <a:pt x="851" y="335"/>
                  </a:lnTo>
                  <a:lnTo>
                    <a:pt x="855" y="330"/>
                  </a:lnTo>
                  <a:lnTo>
                    <a:pt x="857" y="325"/>
                  </a:lnTo>
                  <a:lnTo>
                    <a:pt x="860" y="316"/>
                  </a:lnTo>
                  <a:lnTo>
                    <a:pt x="860" y="307"/>
                  </a:lnTo>
                  <a:lnTo>
                    <a:pt x="860" y="296"/>
                  </a:lnTo>
                  <a:lnTo>
                    <a:pt x="859" y="287"/>
                  </a:lnTo>
                  <a:lnTo>
                    <a:pt x="856" y="276"/>
                  </a:lnTo>
                  <a:lnTo>
                    <a:pt x="854" y="265"/>
                  </a:lnTo>
                  <a:lnTo>
                    <a:pt x="850" y="255"/>
                  </a:lnTo>
                  <a:lnTo>
                    <a:pt x="847" y="244"/>
                  </a:lnTo>
                  <a:lnTo>
                    <a:pt x="844" y="233"/>
                  </a:lnTo>
                  <a:lnTo>
                    <a:pt x="842" y="220"/>
                  </a:lnTo>
                  <a:lnTo>
                    <a:pt x="840" y="206"/>
                  </a:lnTo>
                  <a:lnTo>
                    <a:pt x="840" y="193"/>
                  </a:lnTo>
                  <a:lnTo>
                    <a:pt x="841" y="181"/>
                  </a:lnTo>
                  <a:lnTo>
                    <a:pt x="843" y="169"/>
                  </a:lnTo>
                  <a:lnTo>
                    <a:pt x="846" y="160"/>
                  </a:lnTo>
                  <a:lnTo>
                    <a:pt x="848" y="152"/>
                  </a:lnTo>
                  <a:lnTo>
                    <a:pt x="850" y="137"/>
                  </a:lnTo>
                  <a:lnTo>
                    <a:pt x="850" y="118"/>
                  </a:lnTo>
                  <a:lnTo>
                    <a:pt x="853" y="107"/>
                  </a:lnTo>
                  <a:lnTo>
                    <a:pt x="856" y="95"/>
                  </a:lnTo>
                  <a:lnTo>
                    <a:pt x="860" y="84"/>
                  </a:lnTo>
                  <a:lnTo>
                    <a:pt x="862" y="74"/>
                  </a:lnTo>
                  <a:lnTo>
                    <a:pt x="862" y="63"/>
                  </a:lnTo>
                  <a:lnTo>
                    <a:pt x="862" y="50"/>
                  </a:lnTo>
                  <a:lnTo>
                    <a:pt x="863" y="34"/>
                  </a:lnTo>
                  <a:lnTo>
                    <a:pt x="863" y="13"/>
                  </a:lnTo>
                  <a:lnTo>
                    <a:pt x="863" y="6"/>
                  </a:lnTo>
                  <a:lnTo>
                    <a:pt x="863" y="4"/>
                  </a:lnTo>
                  <a:lnTo>
                    <a:pt x="862" y="3"/>
                  </a:lnTo>
                  <a:lnTo>
                    <a:pt x="856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青海"/>
            <p:cNvSpPr/>
            <p:nvPr/>
          </p:nvSpPr>
          <p:spPr bwMode="auto">
            <a:xfrm>
              <a:off x="3854497" y="3581587"/>
              <a:ext cx="1257316" cy="914448"/>
            </a:xfrm>
            <a:custGeom>
              <a:avLst/>
              <a:gdLst>
                <a:gd name="T0" fmla="*/ 4484 w 4767"/>
                <a:gd name="T1" fmla="*/ 1080 h 3475"/>
                <a:gd name="T2" fmla="*/ 4267 w 4767"/>
                <a:gd name="T3" fmla="*/ 940 h 3475"/>
                <a:gd name="T4" fmla="*/ 3970 w 4767"/>
                <a:gd name="T5" fmla="*/ 724 h 3475"/>
                <a:gd name="T6" fmla="*/ 3855 w 4767"/>
                <a:gd name="T7" fmla="*/ 686 h 3475"/>
                <a:gd name="T8" fmla="*/ 3520 w 4767"/>
                <a:gd name="T9" fmla="*/ 407 h 3475"/>
                <a:gd name="T10" fmla="*/ 3316 w 4767"/>
                <a:gd name="T11" fmla="*/ 341 h 3475"/>
                <a:gd name="T12" fmla="*/ 3107 w 4767"/>
                <a:gd name="T13" fmla="*/ 338 h 3475"/>
                <a:gd name="T14" fmla="*/ 2841 w 4767"/>
                <a:gd name="T15" fmla="*/ 214 h 3475"/>
                <a:gd name="T16" fmla="*/ 2741 w 4767"/>
                <a:gd name="T17" fmla="*/ 462 h 3475"/>
                <a:gd name="T18" fmla="*/ 2572 w 4767"/>
                <a:gd name="T19" fmla="*/ 613 h 3475"/>
                <a:gd name="T20" fmla="*/ 2258 w 4767"/>
                <a:gd name="T21" fmla="*/ 510 h 3475"/>
                <a:gd name="T22" fmla="*/ 1977 w 4767"/>
                <a:gd name="T23" fmla="*/ 266 h 3475"/>
                <a:gd name="T24" fmla="*/ 1714 w 4767"/>
                <a:gd name="T25" fmla="*/ 140 h 3475"/>
                <a:gd name="T26" fmla="*/ 1379 w 4767"/>
                <a:gd name="T27" fmla="*/ 13 h 3475"/>
                <a:gd name="T28" fmla="*/ 995 w 4767"/>
                <a:gd name="T29" fmla="*/ 77 h 3475"/>
                <a:gd name="T30" fmla="*/ 575 w 4767"/>
                <a:gd name="T31" fmla="*/ 226 h 3475"/>
                <a:gd name="T32" fmla="*/ 747 w 4767"/>
                <a:gd name="T33" fmla="*/ 602 h 3475"/>
                <a:gd name="T34" fmla="*/ 637 w 4767"/>
                <a:gd name="T35" fmla="*/ 872 h 3475"/>
                <a:gd name="T36" fmla="*/ 684 w 4767"/>
                <a:gd name="T37" fmla="*/ 1099 h 3475"/>
                <a:gd name="T38" fmla="*/ 620 w 4767"/>
                <a:gd name="T39" fmla="*/ 1228 h 3475"/>
                <a:gd name="T40" fmla="*/ 297 w 4767"/>
                <a:gd name="T41" fmla="*/ 1142 h 3475"/>
                <a:gd name="T42" fmla="*/ 151 w 4767"/>
                <a:gd name="T43" fmla="*/ 1229 h 3475"/>
                <a:gd name="T44" fmla="*/ 160 w 4767"/>
                <a:gd name="T45" fmla="*/ 1402 h 3475"/>
                <a:gd name="T46" fmla="*/ 48 w 4767"/>
                <a:gd name="T47" fmla="*/ 1621 h 3475"/>
                <a:gd name="T48" fmla="*/ 102 w 4767"/>
                <a:gd name="T49" fmla="*/ 1783 h 3475"/>
                <a:gd name="T50" fmla="*/ 25 w 4767"/>
                <a:gd name="T51" fmla="*/ 2058 h 3475"/>
                <a:gd name="T52" fmla="*/ 154 w 4767"/>
                <a:gd name="T53" fmla="*/ 2283 h 3475"/>
                <a:gd name="T54" fmla="*/ 349 w 4767"/>
                <a:gd name="T55" fmla="*/ 2480 h 3475"/>
                <a:gd name="T56" fmla="*/ 535 w 4767"/>
                <a:gd name="T57" fmla="*/ 2458 h 3475"/>
                <a:gd name="T58" fmla="*/ 805 w 4767"/>
                <a:gd name="T59" fmla="*/ 2695 h 3475"/>
                <a:gd name="T60" fmla="*/ 1068 w 4767"/>
                <a:gd name="T61" fmla="*/ 2800 h 3475"/>
                <a:gd name="T62" fmla="*/ 1293 w 4767"/>
                <a:gd name="T63" fmla="*/ 2908 h 3475"/>
                <a:gd name="T64" fmla="*/ 1575 w 4767"/>
                <a:gd name="T65" fmla="*/ 2940 h 3475"/>
                <a:gd name="T66" fmla="*/ 1799 w 4767"/>
                <a:gd name="T67" fmla="*/ 3128 h 3475"/>
                <a:gd name="T68" fmla="*/ 1898 w 4767"/>
                <a:gd name="T69" fmla="*/ 3362 h 3475"/>
                <a:gd name="T70" fmla="*/ 2118 w 4767"/>
                <a:gd name="T71" fmla="*/ 3459 h 3475"/>
                <a:gd name="T72" fmla="*/ 2153 w 4767"/>
                <a:gd name="T73" fmla="*/ 3342 h 3475"/>
                <a:gd name="T74" fmla="*/ 2363 w 4767"/>
                <a:gd name="T75" fmla="*/ 3450 h 3475"/>
                <a:gd name="T76" fmla="*/ 2490 w 4767"/>
                <a:gd name="T77" fmla="*/ 3308 h 3475"/>
                <a:gd name="T78" fmla="*/ 2607 w 4767"/>
                <a:gd name="T79" fmla="*/ 3183 h 3475"/>
                <a:gd name="T80" fmla="*/ 2667 w 4767"/>
                <a:gd name="T81" fmla="*/ 3041 h 3475"/>
                <a:gd name="T82" fmla="*/ 2714 w 4767"/>
                <a:gd name="T83" fmla="*/ 2824 h 3475"/>
                <a:gd name="T84" fmla="*/ 2705 w 4767"/>
                <a:gd name="T85" fmla="*/ 2666 h 3475"/>
                <a:gd name="T86" fmla="*/ 2815 w 4767"/>
                <a:gd name="T87" fmla="*/ 2484 h 3475"/>
                <a:gd name="T88" fmla="*/ 3033 w 4767"/>
                <a:gd name="T89" fmla="*/ 2568 h 3475"/>
                <a:gd name="T90" fmla="*/ 3163 w 4767"/>
                <a:gd name="T91" fmla="*/ 2858 h 3475"/>
                <a:gd name="T92" fmla="*/ 3390 w 4767"/>
                <a:gd name="T93" fmla="*/ 3058 h 3475"/>
                <a:gd name="T94" fmla="*/ 3562 w 4767"/>
                <a:gd name="T95" fmla="*/ 3006 h 3475"/>
                <a:gd name="T96" fmla="*/ 3656 w 4767"/>
                <a:gd name="T97" fmla="*/ 3139 h 3475"/>
                <a:gd name="T98" fmla="*/ 3791 w 4767"/>
                <a:gd name="T99" fmla="*/ 3233 h 3475"/>
                <a:gd name="T100" fmla="*/ 3971 w 4767"/>
                <a:gd name="T101" fmla="*/ 3197 h 3475"/>
                <a:gd name="T102" fmla="*/ 4081 w 4767"/>
                <a:gd name="T103" fmla="*/ 2974 h 3475"/>
                <a:gd name="T104" fmla="*/ 4211 w 4767"/>
                <a:gd name="T105" fmla="*/ 2888 h 3475"/>
                <a:gd name="T106" fmla="*/ 4101 w 4767"/>
                <a:gd name="T107" fmla="*/ 2763 h 3475"/>
                <a:gd name="T108" fmla="*/ 3917 w 4767"/>
                <a:gd name="T109" fmla="*/ 2548 h 3475"/>
                <a:gd name="T110" fmla="*/ 4074 w 4767"/>
                <a:gd name="T111" fmla="*/ 2490 h 3475"/>
                <a:gd name="T112" fmla="*/ 4310 w 4767"/>
                <a:gd name="T113" fmla="*/ 2584 h 3475"/>
                <a:gd name="T114" fmla="*/ 4414 w 4767"/>
                <a:gd name="T115" fmla="*/ 2449 h 3475"/>
                <a:gd name="T116" fmla="*/ 4499 w 4767"/>
                <a:gd name="T117" fmla="*/ 2126 h 3475"/>
                <a:gd name="T118" fmla="*/ 4622 w 4767"/>
                <a:gd name="T119" fmla="*/ 1986 h 3475"/>
                <a:gd name="T120" fmla="*/ 4720 w 4767"/>
                <a:gd name="T121" fmla="*/ 1784 h 3475"/>
                <a:gd name="T122" fmla="*/ 4623 w 4767"/>
                <a:gd name="T123" fmla="*/ 1483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67" h="3475">
                  <a:moveTo>
                    <a:pt x="4599" y="1319"/>
                  </a:moveTo>
                  <a:lnTo>
                    <a:pt x="4599" y="1311"/>
                  </a:lnTo>
                  <a:lnTo>
                    <a:pt x="4599" y="1304"/>
                  </a:lnTo>
                  <a:lnTo>
                    <a:pt x="4600" y="1301"/>
                  </a:lnTo>
                  <a:lnTo>
                    <a:pt x="4601" y="1299"/>
                  </a:lnTo>
                  <a:lnTo>
                    <a:pt x="4603" y="1298"/>
                  </a:lnTo>
                  <a:lnTo>
                    <a:pt x="4605" y="1297"/>
                  </a:lnTo>
                  <a:lnTo>
                    <a:pt x="4611" y="1297"/>
                  </a:lnTo>
                  <a:lnTo>
                    <a:pt x="4617" y="1297"/>
                  </a:lnTo>
                  <a:lnTo>
                    <a:pt x="4622" y="1295"/>
                  </a:lnTo>
                  <a:lnTo>
                    <a:pt x="4626" y="1293"/>
                  </a:lnTo>
                  <a:lnTo>
                    <a:pt x="4630" y="1288"/>
                  </a:lnTo>
                  <a:lnTo>
                    <a:pt x="4631" y="1281"/>
                  </a:lnTo>
                  <a:lnTo>
                    <a:pt x="4631" y="1277"/>
                  </a:lnTo>
                  <a:lnTo>
                    <a:pt x="4630" y="1273"/>
                  </a:lnTo>
                  <a:lnTo>
                    <a:pt x="4629" y="1269"/>
                  </a:lnTo>
                  <a:lnTo>
                    <a:pt x="4626" y="1263"/>
                  </a:lnTo>
                  <a:lnTo>
                    <a:pt x="4612" y="1253"/>
                  </a:lnTo>
                  <a:lnTo>
                    <a:pt x="4600" y="1241"/>
                  </a:lnTo>
                  <a:lnTo>
                    <a:pt x="4597" y="1231"/>
                  </a:lnTo>
                  <a:lnTo>
                    <a:pt x="4592" y="1224"/>
                  </a:lnTo>
                  <a:lnTo>
                    <a:pt x="4588" y="1220"/>
                  </a:lnTo>
                  <a:lnTo>
                    <a:pt x="4586" y="1217"/>
                  </a:lnTo>
                  <a:lnTo>
                    <a:pt x="4581" y="1214"/>
                  </a:lnTo>
                  <a:lnTo>
                    <a:pt x="4576" y="1212"/>
                  </a:lnTo>
                  <a:lnTo>
                    <a:pt x="4568" y="1207"/>
                  </a:lnTo>
                  <a:lnTo>
                    <a:pt x="4561" y="1203"/>
                  </a:lnTo>
                  <a:lnTo>
                    <a:pt x="4556" y="1197"/>
                  </a:lnTo>
                  <a:lnTo>
                    <a:pt x="4550" y="1188"/>
                  </a:lnTo>
                  <a:lnTo>
                    <a:pt x="4542" y="1179"/>
                  </a:lnTo>
                  <a:lnTo>
                    <a:pt x="4530" y="1168"/>
                  </a:lnTo>
                  <a:lnTo>
                    <a:pt x="4517" y="1159"/>
                  </a:lnTo>
                  <a:lnTo>
                    <a:pt x="4505" y="1150"/>
                  </a:lnTo>
                  <a:lnTo>
                    <a:pt x="4493" y="1141"/>
                  </a:lnTo>
                  <a:lnTo>
                    <a:pt x="4486" y="1134"/>
                  </a:lnTo>
                  <a:lnTo>
                    <a:pt x="4484" y="1130"/>
                  </a:lnTo>
                  <a:lnTo>
                    <a:pt x="4483" y="1128"/>
                  </a:lnTo>
                  <a:lnTo>
                    <a:pt x="4483" y="1123"/>
                  </a:lnTo>
                  <a:lnTo>
                    <a:pt x="4483" y="1119"/>
                  </a:lnTo>
                  <a:lnTo>
                    <a:pt x="4485" y="1109"/>
                  </a:lnTo>
                  <a:lnTo>
                    <a:pt x="4487" y="1098"/>
                  </a:lnTo>
                  <a:lnTo>
                    <a:pt x="4487" y="1093"/>
                  </a:lnTo>
                  <a:lnTo>
                    <a:pt x="4487" y="1088"/>
                  </a:lnTo>
                  <a:lnTo>
                    <a:pt x="4486" y="1084"/>
                  </a:lnTo>
                  <a:lnTo>
                    <a:pt x="4484" y="1080"/>
                  </a:lnTo>
                  <a:lnTo>
                    <a:pt x="4479" y="1073"/>
                  </a:lnTo>
                  <a:lnTo>
                    <a:pt x="4475" y="1066"/>
                  </a:lnTo>
                  <a:lnTo>
                    <a:pt x="4469" y="1055"/>
                  </a:lnTo>
                  <a:lnTo>
                    <a:pt x="4463" y="1042"/>
                  </a:lnTo>
                  <a:lnTo>
                    <a:pt x="4460" y="1036"/>
                  </a:lnTo>
                  <a:lnTo>
                    <a:pt x="4458" y="1029"/>
                  </a:lnTo>
                  <a:lnTo>
                    <a:pt x="4456" y="1023"/>
                  </a:lnTo>
                  <a:lnTo>
                    <a:pt x="4455" y="1017"/>
                  </a:lnTo>
                  <a:lnTo>
                    <a:pt x="4455" y="1009"/>
                  </a:lnTo>
                  <a:lnTo>
                    <a:pt x="4453" y="1002"/>
                  </a:lnTo>
                  <a:lnTo>
                    <a:pt x="4452" y="998"/>
                  </a:lnTo>
                  <a:lnTo>
                    <a:pt x="4450" y="996"/>
                  </a:lnTo>
                  <a:lnTo>
                    <a:pt x="4448" y="995"/>
                  </a:lnTo>
                  <a:lnTo>
                    <a:pt x="4446" y="995"/>
                  </a:lnTo>
                  <a:lnTo>
                    <a:pt x="4443" y="995"/>
                  </a:lnTo>
                  <a:lnTo>
                    <a:pt x="4441" y="996"/>
                  </a:lnTo>
                  <a:lnTo>
                    <a:pt x="4439" y="997"/>
                  </a:lnTo>
                  <a:lnTo>
                    <a:pt x="4436" y="999"/>
                  </a:lnTo>
                  <a:lnTo>
                    <a:pt x="4430" y="1006"/>
                  </a:lnTo>
                  <a:lnTo>
                    <a:pt x="4421" y="1017"/>
                  </a:lnTo>
                  <a:lnTo>
                    <a:pt x="4406" y="1030"/>
                  </a:lnTo>
                  <a:lnTo>
                    <a:pt x="4396" y="1037"/>
                  </a:lnTo>
                  <a:lnTo>
                    <a:pt x="4391" y="1043"/>
                  </a:lnTo>
                  <a:lnTo>
                    <a:pt x="4389" y="1045"/>
                  </a:lnTo>
                  <a:lnTo>
                    <a:pt x="4385" y="1043"/>
                  </a:lnTo>
                  <a:lnTo>
                    <a:pt x="4380" y="1040"/>
                  </a:lnTo>
                  <a:lnTo>
                    <a:pt x="4371" y="1033"/>
                  </a:lnTo>
                  <a:lnTo>
                    <a:pt x="4357" y="1020"/>
                  </a:lnTo>
                  <a:lnTo>
                    <a:pt x="4349" y="1014"/>
                  </a:lnTo>
                  <a:lnTo>
                    <a:pt x="4346" y="1012"/>
                  </a:lnTo>
                  <a:lnTo>
                    <a:pt x="4343" y="1010"/>
                  </a:lnTo>
                  <a:lnTo>
                    <a:pt x="4336" y="1004"/>
                  </a:lnTo>
                  <a:lnTo>
                    <a:pt x="4337" y="998"/>
                  </a:lnTo>
                  <a:lnTo>
                    <a:pt x="4340" y="987"/>
                  </a:lnTo>
                  <a:lnTo>
                    <a:pt x="4333" y="976"/>
                  </a:lnTo>
                  <a:lnTo>
                    <a:pt x="4323" y="965"/>
                  </a:lnTo>
                  <a:lnTo>
                    <a:pt x="4318" y="959"/>
                  </a:lnTo>
                  <a:lnTo>
                    <a:pt x="4314" y="954"/>
                  </a:lnTo>
                  <a:lnTo>
                    <a:pt x="4307" y="951"/>
                  </a:lnTo>
                  <a:lnTo>
                    <a:pt x="4301" y="946"/>
                  </a:lnTo>
                  <a:lnTo>
                    <a:pt x="4289" y="940"/>
                  </a:lnTo>
                  <a:lnTo>
                    <a:pt x="4282" y="935"/>
                  </a:lnTo>
                  <a:lnTo>
                    <a:pt x="4278" y="935"/>
                  </a:lnTo>
                  <a:lnTo>
                    <a:pt x="4273" y="936"/>
                  </a:lnTo>
                  <a:lnTo>
                    <a:pt x="4267" y="940"/>
                  </a:lnTo>
                  <a:lnTo>
                    <a:pt x="4260" y="943"/>
                  </a:lnTo>
                  <a:lnTo>
                    <a:pt x="4253" y="948"/>
                  </a:lnTo>
                  <a:lnTo>
                    <a:pt x="4247" y="952"/>
                  </a:lnTo>
                  <a:lnTo>
                    <a:pt x="4241" y="953"/>
                  </a:lnTo>
                  <a:lnTo>
                    <a:pt x="4236" y="953"/>
                  </a:lnTo>
                  <a:lnTo>
                    <a:pt x="4222" y="943"/>
                  </a:lnTo>
                  <a:lnTo>
                    <a:pt x="4208" y="936"/>
                  </a:lnTo>
                  <a:lnTo>
                    <a:pt x="4200" y="932"/>
                  </a:lnTo>
                  <a:lnTo>
                    <a:pt x="4194" y="926"/>
                  </a:lnTo>
                  <a:lnTo>
                    <a:pt x="4188" y="919"/>
                  </a:lnTo>
                  <a:lnTo>
                    <a:pt x="4181" y="907"/>
                  </a:lnTo>
                  <a:lnTo>
                    <a:pt x="4172" y="895"/>
                  </a:lnTo>
                  <a:lnTo>
                    <a:pt x="4164" y="886"/>
                  </a:lnTo>
                  <a:lnTo>
                    <a:pt x="4156" y="879"/>
                  </a:lnTo>
                  <a:lnTo>
                    <a:pt x="4144" y="871"/>
                  </a:lnTo>
                  <a:lnTo>
                    <a:pt x="4133" y="864"/>
                  </a:lnTo>
                  <a:lnTo>
                    <a:pt x="4122" y="859"/>
                  </a:lnTo>
                  <a:lnTo>
                    <a:pt x="4114" y="857"/>
                  </a:lnTo>
                  <a:lnTo>
                    <a:pt x="4108" y="856"/>
                  </a:lnTo>
                  <a:lnTo>
                    <a:pt x="4101" y="854"/>
                  </a:lnTo>
                  <a:lnTo>
                    <a:pt x="4093" y="850"/>
                  </a:lnTo>
                  <a:lnTo>
                    <a:pt x="4082" y="844"/>
                  </a:lnTo>
                  <a:lnTo>
                    <a:pt x="4071" y="833"/>
                  </a:lnTo>
                  <a:lnTo>
                    <a:pt x="4065" y="828"/>
                  </a:lnTo>
                  <a:lnTo>
                    <a:pt x="4059" y="823"/>
                  </a:lnTo>
                  <a:lnTo>
                    <a:pt x="4052" y="819"/>
                  </a:lnTo>
                  <a:lnTo>
                    <a:pt x="4046" y="815"/>
                  </a:lnTo>
                  <a:lnTo>
                    <a:pt x="4033" y="809"/>
                  </a:lnTo>
                  <a:lnTo>
                    <a:pt x="4024" y="806"/>
                  </a:lnTo>
                  <a:lnTo>
                    <a:pt x="4020" y="803"/>
                  </a:lnTo>
                  <a:lnTo>
                    <a:pt x="4017" y="800"/>
                  </a:lnTo>
                  <a:lnTo>
                    <a:pt x="4015" y="796"/>
                  </a:lnTo>
                  <a:lnTo>
                    <a:pt x="4014" y="793"/>
                  </a:lnTo>
                  <a:lnTo>
                    <a:pt x="4013" y="784"/>
                  </a:lnTo>
                  <a:lnTo>
                    <a:pt x="4013" y="775"/>
                  </a:lnTo>
                  <a:lnTo>
                    <a:pt x="4013" y="764"/>
                  </a:lnTo>
                  <a:lnTo>
                    <a:pt x="4011" y="753"/>
                  </a:lnTo>
                  <a:lnTo>
                    <a:pt x="4008" y="747"/>
                  </a:lnTo>
                  <a:lnTo>
                    <a:pt x="4006" y="743"/>
                  </a:lnTo>
                  <a:lnTo>
                    <a:pt x="4001" y="737"/>
                  </a:lnTo>
                  <a:lnTo>
                    <a:pt x="3996" y="732"/>
                  </a:lnTo>
                  <a:lnTo>
                    <a:pt x="3989" y="728"/>
                  </a:lnTo>
                  <a:lnTo>
                    <a:pt x="3983" y="726"/>
                  </a:lnTo>
                  <a:lnTo>
                    <a:pt x="3976" y="725"/>
                  </a:lnTo>
                  <a:lnTo>
                    <a:pt x="3970" y="724"/>
                  </a:lnTo>
                  <a:lnTo>
                    <a:pt x="3957" y="724"/>
                  </a:lnTo>
                  <a:lnTo>
                    <a:pt x="3946" y="722"/>
                  </a:lnTo>
                  <a:lnTo>
                    <a:pt x="3942" y="720"/>
                  </a:lnTo>
                  <a:lnTo>
                    <a:pt x="3937" y="716"/>
                  </a:lnTo>
                  <a:lnTo>
                    <a:pt x="3932" y="712"/>
                  </a:lnTo>
                  <a:lnTo>
                    <a:pt x="3927" y="707"/>
                  </a:lnTo>
                  <a:lnTo>
                    <a:pt x="3924" y="702"/>
                  </a:lnTo>
                  <a:lnTo>
                    <a:pt x="3921" y="697"/>
                  </a:lnTo>
                  <a:lnTo>
                    <a:pt x="3919" y="693"/>
                  </a:lnTo>
                  <a:lnTo>
                    <a:pt x="3918" y="688"/>
                  </a:lnTo>
                  <a:lnTo>
                    <a:pt x="3917" y="681"/>
                  </a:lnTo>
                  <a:lnTo>
                    <a:pt x="3914" y="675"/>
                  </a:lnTo>
                  <a:lnTo>
                    <a:pt x="3913" y="674"/>
                  </a:lnTo>
                  <a:lnTo>
                    <a:pt x="3911" y="671"/>
                  </a:lnTo>
                  <a:lnTo>
                    <a:pt x="3908" y="671"/>
                  </a:lnTo>
                  <a:lnTo>
                    <a:pt x="3905" y="671"/>
                  </a:lnTo>
                  <a:lnTo>
                    <a:pt x="3901" y="671"/>
                  </a:lnTo>
                  <a:lnTo>
                    <a:pt x="3898" y="670"/>
                  </a:lnTo>
                  <a:lnTo>
                    <a:pt x="3896" y="669"/>
                  </a:lnTo>
                  <a:lnTo>
                    <a:pt x="3895" y="667"/>
                  </a:lnTo>
                  <a:lnTo>
                    <a:pt x="3894" y="661"/>
                  </a:lnTo>
                  <a:lnTo>
                    <a:pt x="3894" y="651"/>
                  </a:lnTo>
                  <a:lnTo>
                    <a:pt x="3893" y="646"/>
                  </a:lnTo>
                  <a:lnTo>
                    <a:pt x="3892" y="642"/>
                  </a:lnTo>
                  <a:lnTo>
                    <a:pt x="3891" y="637"/>
                  </a:lnTo>
                  <a:lnTo>
                    <a:pt x="3888" y="633"/>
                  </a:lnTo>
                  <a:lnTo>
                    <a:pt x="3882" y="626"/>
                  </a:lnTo>
                  <a:lnTo>
                    <a:pt x="3874" y="619"/>
                  </a:lnTo>
                  <a:lnTo>
                    <a:pt x="3869" y="615"/>
                  </a:lnTo>
                  <a:lnTo>
                    <a:pt x="3863" y="613"/>
                  </a:lnTo>
                  <a:lnTo>
                    <a:pt x="3857" y="609"/>
                  </a:lnTo>
                  <a:lnTo>
                    <a:pt x="3850" y="608"/>
                  </a:lnTo>
                  <a:lnTo>
                    <a:pt x="3844" y="607"/>
                  </a:lnTo>
                  <a:lnTo>
                    <a:pt x="3839" y="608"/>
                  </a:lnTo>
                  <a:lnTo>
                    <a:pt x="3837" y="608"/>
                  </a:lnTo>
                  <a:lnTo>
                    <a:pt x="3835" y="609"/>
                  </a:lnTo>
                  <a:lnTo>
                    <a:pt x="3835" y="612"/>
                  </a:lnTo>
                  <a:lnTo>
                    <a:pt x="3833" y="614"/>
                  </a:lnTo>
                  <a:lnTo>
                    <a:pt x="3833" y="624"/>
                  </a:lnTo>
                  <a:lnTo>
                    <a:pt x="3832" y="633"/>
                  </a:lnTo>
                  <a:lnTo>
                    <a:pt x="3832" y="640"/>
                  </a:lnTo>
                  <a:lnTo>
                    <a:pt x="3837" y="651"/>
                  </a:lnTo>
                  <a:lnTo>
                    <a:pt x="3842" y="662"/>
                  </a:lnTo>
                  <a:lnTo>
                    <a:pt x="3847" y="671"/>
                  </a:lnTo>
                  <a:lnTo>
                    <a:pt x="3855" y="686"/>
                  </a:lnTo>
                  <a:lnTo>
                    <a:pt x="3862" y="701"/>
                  </a:lnTo>
                  <a:lnTo>
                    <a:pt x="3864" y="708"/>
                  </a:lnTo>
                  <a:lnTo>
                    <a:pt x="3866" y="713"/>
                  </a:lnTo>
                  <a:lnTo>
                    <a:pt x="3866" y="718"/>
                  </a:lnTo>
                  <a:lnTo>
                    <a:pt x="3864" y="720"/>
                  </a:lnTo>
                  <a:lnTo>
                    <a:pt x="3863" y="721"/>
                  </a:lnTo>
                  <a:lnTo>
                    <a:pt x="3860" y="721"/>
                  </a:lnTo>
                  <a:lnTo>
                    <a:pt x="3856" y="720"/>
                  </a:lnTo>
                  <a:lnTo>
                    <a:pt x="3850" y="718"/>
                  </a:lnTo>
                  <a:lnTo>
                    <a:pt x="3838" y="711"/>
                  </a:lnTo>
                  <a:lnTo>
                    <a:pt x="3826" y="705"/>
                  </a:lnTo>
                  <a:lnTo>
                    <a:pt x="3814" y="697"/>
                  </a:lnTo>
                  <a:lnTo>
                    <a:pt x="3804" y="690"/>
                  </a:lnTo>
                  <a:lnTo>
                    <a:pt x="3789" y="682"/>
                  </a:lnTo>
                  <a:lnTo>
                    <a:pt x="3773" y="672"/>
                  </a:lnTo>
                  <a:lnTo>
                    <a:pt x="3757" y="663"/>
                  </a:lnTo>
                  <a:lnTo>
                    <a:pt x="3744" y="655"/>
                  </a:lnTo>
                  <a:lnTo>
                    <a:pt x="3731" y="645"/>
                  </a:lnTo>
                  <a:lnTo>
                    <a:pt x="3716" y="633"/>
                  </a:lnTo>
                  <a:lnTo>
                    <a:pt x="3700" y="621"/>
                  </a:lnTo>
                  <a:lnTo>
                    <a:pt x="3690" y="612"/>
                  </a:lnTo>
                  <a:lnTo>
                    <a:pt x="3682" y="602"/>
                  </a:lnTo>
                  <a:lnTo>
                    <a:pt x="3675" y="590"/>
                  </a:lnTo>
                  <a:lnTo>
                    <a:pt x="3669" y="579"/>
                  </a:lnTo>
                  <a:lnTo>
                    <a:pt x="3666" y="569"/>
                  </a:lnTo>
                  <a:lnTo>
                    <a:pt x="3665" y="563"/>
                  </a:lnTo>
                  <a:lnTo>
                    <a:pt x="3663" y="558"/>
                  </a:lnTo>
                  <a:lnTo>
                    <a:pt x="3660" y="554"/>
                  </a:lnTo>
                  <a:lnTo>
                    <a:pt x="3653" y="547"/>
                  </a:lnTo>
                  <a:lnTo>
                    <a:pt x="3644" y="538"/>
                  </a:lnTo>
                  <a:lnTo>
                    <a:pt x="3637" y="529"/>
                  </a:lnTo>
                  <a:lnTo>
                    <a:pt x="3631" y="518"/>
                  </a:lnTo>
                  <a:lnTo>
                    <a:pt x="3624" y="505"/>
                  </a:lnTo>
                  <a:lnTo>
                    <a:pt x="3621" y="499"/>
                  </a:lnTo>
                  <a:lnTo>
                    <a:pt x="3616" y="492"/>
                  </a:lnTo>
                  <a:lnTo>
                    <a:pt x="3610" y="486"/>
                  </a:lnTo>
                  <a:lnTo>
                    <a:pt x="3603" y="479"/>
                  </a:lnTo>
                  <a:lnTo>
                    <a:pt x="3589" y="467"/>
                  </a:lnTo>
                  <a:lnTo>
                    <a:pt x="3575" y="456"/>
                  </a:lnTo>
                  <a:lnTo>
                    <a:pt x="3562" y="445"/>
                  </a:lnTo>
                  <a:lnTo>
                    <a:pt x="3547" y="434"/>
                  </a:lnTo>
                  <a:lnTo>
                    <a:pt x="3534" y="423"/>
                  </a:lnTo>
                  <a:lnTo>
                    <a:pt x="3524" y="415"/>
                  </a:lnTo>
                  <a:lnTo>
                    <a:pt x="3521" y="411"/>
                  </a:lnTo>
                  <a:lnTo>
                    <a:pt x="3520" y="407"/>
                  </a:lnTo>
                  <a:lnTo>
                    <a:pt x="3520" y="405"/>
                  </a:lnTo>
                  <a:lnTo>
                    <a:pt x="3520" y="403"/>
                  </a:lnTo>
                  <a:lnTo>
                    <a:pt x="3521" y="398"/>
                  </a:lnTo>
                  <a:lnTo>
                    <a:pt x="3524" y="392"/>
                  </a:lnTo>
                  <a:lnTo>
                    <a:pt x="3526" y="390"/>
                  </a:lnTo>
                  <a:lnTo>
                    <a:pt x="3524" y="386"/>
                  </a:lnTo>
                  <a:lnTo>
                    <a:pt x="3523" y="384"/>
                  </a:lnTo>
                  <a:lnTo>
                    <a:pt x="3522" y="381"/>
                  </a:lnTo>
                  <a:lnTo>
                    <a:pt x="3516" y="378"/>
                  </a:lnTo>
                  <a:lnTo>
                    <a:pt x="3508" y="375"/>
                  </a:lnTo>
                  <a:lnTo>
                    <a:pt x="3497" y="373"/>
                  </a:lnTo>
                  <a:lnTo>
                    <a:pt x="3486" y="369"/>
                  </a:lnTo>
                  <a:lnTo>
                    <a:pt x="3480" y="366"/>
                  </a:lnTo>
                  <a:lnTo>
                    <a:pt x="3476" y="363"/>
                  </a:lnTo>
                  <a:lnTo>
                    <a:pt x="3470" y="360"/>
                  </a:lnTo>
                  <a:lnTo>
                    <a:pt x="3465" y="355"/>
                  </a:lnTo>
                  <a:lnTo>
                    <a:pt x="3461" y="350"/>
                  </a:lnTo>
                  <a:lnTo>
                    <a:pt x="3459" y="346"/>
                  </a:lnTo>
                  <a:lnTo>
                    <a:pt x="3457" y="341"/>
                  </a:lnTo>
                  <a:lnTo>
                    <a:pt x="3455" y="335"/>
                  </a:lnTo>
                  <a:lnTo>
                    <a:pt x="3452" y="325"/>
                  </a:lnTo>
                  <a:lnTo>
                    <a:pt x="3447" y="316"/>
                  </a:lnTo>
                  <a:lnTo>
                    <a:pt x="3444" y="312"/>
                  </a:lnTo>
                  <a:lnTo>
                    <a:pt x="3440" y="310"/>
                  </a:lnTo>
                  <a:lnTo>
                    <a:pt x="3435" y="309"/>
                  </a:lnTo>
                  <a:lnTo>
                    <a:pt x="3432" y="308"/>
                  </a:lnTo>
                  <a:lnTo>
                    <a:pt x="3427" y="309"/>
                  </a:lnTo>
                  <a:lnTo>
                    <a:pt x="3422" y="311"/>
                  </a:lnTo>
                  <a:lnTo>
                    <a:pt x="3417" y="314"/>
                  </a:lnTo>
                  <a:lnTo>
                    <a:pt x="3413" y="318"/>
                  </a:lnTo>
                  <a:lnTo>
                    <a:pt x="3403" y="330"/>
                  </a:lnTo>
                  <a:lnTo>
                    <a:pt x="3392" y="344"/>
                  </a:lnTo>
                  <a:lnTo>
                    <a:pt x="3382" y="356"/>
                  </a:lnTo>
                  <a:lnTo>
                    <a:pt x="3372" y="366"/>
                  </a:lnTo>
                  <a:lnTo>
                    <a:pt x="3367" y="368"/>
                  </a:lnTo>
                  <a:lnTo>
                    <a:pt x="3363" y="368"/>
                  </a:lnTo>
                  <a:lnTo>
                    <a:pt x="3357" y="368"/>
                  </a:lnTo>
                  <a:lnTo>
                    <a:pt x="3350" y="367"/>
                  </a:lnTo>
                  <a:lnTo>
                    <a:pt x="3338" y="363"/>
                  </a:lnTo>
                  <a:lnTo>
                    <a:pt x="3327" y="359"/>
                  </a:lnTo>
                  <a:lnTo>
                    <a:pt x="3323" y="358"/>
                  </a:lnTo>
                  <a:lnTo>
                    <a:pt x="3321" y="355"/>
                  </a:lnTo>
                  <a:lnTo>
                    <a:pt x="3319" y="352"/>
                  </a:lnTo>
                  <a:lnTo>
                    <a:pt x="3318" y="349"/>
                  </a:lnTo>
                  <a:lnTo>
                    <a:pt x="3316" y="341"/>
                  </a:lnTo>
                  <a:lnTo>
                    <a:pt x="3316" y="330"/>
                  </a:lnTo>
                  <a:lnTo>
                    <a:pt x="3315" y="324"/>
                  </a:lnTo>
                  <a:lnTo>
                    <a:pt x="3312" y="321"/>
                  </a:lnTo>
                  <a:lnTo>
                    <a:pt x="3307" y="317"/>
                  </a:lnTo>
                  <a:lnTo>
                    <a:pt x="3301" y="315"/>
                  </a:lnTo>
                  <a:lnTo>
                    <a:pt x="3294" y="314"/>
                  </a:lnTo>
                  <a:lnTo>
                    <a:pt x="3288" y="314"/>
                  </a:lnTo>
                  <a:lnTo>
                    <a:pt x="3281" y="314"/>
                  </a:lnTo>
                  <a:lnTo>
                    <a:pt x="3276" y="315"/>
                  </a:lnTo>
                  <a:lnTo>
                    <a:pt x="3271" y="317"/>
                  </a:lnTo>
                  <a:lnTo>
                    <a:pt x="3269" y="319"/>
                  </a:lnTo>
                  <a:lnTo>
                    <a:pt x="3266" y="323"/>
                  </a:lnTo>
                  <a:lnTo>
                    <a:pt x="3266" y="327"/>
                  </a:lnTo>
                  <a:lnTo>
                    <a:pt x="3266" y="336"/>
                  </a:lnTo>
                  <a:lnTo>
                    <a:pt x="3266" y="346"/>
                  </a:lnTo>
                  <a:lnTo>
                    <a:pt x="3265" y="350"/>
                  </a:lnTo>
                  <a:lnTo>
                    <a:pt x="3264" y="354"/>
                  </a:lnTo>
                  <a:lnTo>
                    <a:pt x="3260" y="358"/>
                  </a:lnTo>
                  <a:lnTo>
                    <a:pt x="3256" y="362"/>
                  </a:lnTo>
                  <a:lnTo>
                    <a:pt x="3243" y="371"/>
                  </a:lnTo>
                  <a:lnTo>
                    <a:pt x="3227" y="381"/>
                  </a:lnTo>
                  <a:lnTo>
                    <a:pt x="3220" y="386"/>
                  </a:lnTo>
                  <a:lnTo>
                    <a:pt x="3214" y="391"/>
                  </a:lnTo>
                  <a:lnTo>
                    <a:pt x="3211" y="394"/>
                  </a:lnTo>
                  <a:lnTo>
                    <a:pt x="3208" y="398"/>
                  </a:lnTo>
                  <a:lnTo>
                    <a:pt x="3207" y="404"/>
                  </a:lnTo>
                  <a:lnTo>
                    <a:pt x="3205" y="410"/>
                  </a:lnTo>
                  <a:lnTo>
                    <a:pt x="3202" y="413"/>
                  </a:lnTo>
                  <a:lnTo>
                    <a:pt x="3200" y="416"/>
                  </a:lnTo>
                  <a:lnTo>
                    <a:pt x="3197" y="417"/>
                  </a:lnTo>
                  <a:lnTo>
                    <a:pt x="3196" y="417"/>
                  </a:lnTo>
                  <a:lnTo>
                    <a:pt x="3194" y="417"/>
                  </a:lnTo>
                  <a:lnTo>
                    <a:pt x="3192" y="415"/>
                  </a:lnTo>
                  <a:lnTo>
                    <a:pt x="3189" y="412"/>
                  </a:lnTo>
                  <a:lnTo>
                    <a:pt x="3187" y="409"/>
                  </a:lnTo>
                  <a:lnTo>
                    <a:pt x="3183" y="401"/>
                  </a:lnTo>
                  <a:lnTo>
                    <a:pt x="3178" y="393"/>
                  </a:lnTo>
                  <a:lnTo>
                    <a:pt x="3174" y="386"/>
                  </a:lnTo>
                  <a:lnTo>
                    <a:pt x="3165" y="380"/>
                  </a:lnTo>
                  <a:lnTo>
                    <a:pt x="3156" y="374"/>
                  </a:lnTo>
                  <a:lnTo>
                    <a:pt x="3146" y="368"/>
                  </a:lnTo>
                  <a:lnTo>
                    <a:pt x="3137" y="361"/>
                  </a:lnTo>
                  <a:lnTo>
                    <a:pt x="3127" y="354"/>
                  </a:lnTo>
                  <a:lnTo>
                    <a:pt x="3118" y="346"/>
                  </a:lnTo>
                  <a:lnTo>
                    <a:pt x="3107" y="338"/>
                  </a:lnTo>
                  <a:lnTo>
                    <a:pt x="3101" y="336"/>
                  </a:lnTo>
                  <a:lnTo>
                    <a:pt x="3095" y="334"/>
                  </a:lnTo>
                  <a:lnTo>
                    <a:pt x="3090" y="331"/>
                  </a:lnTo>
                  <a:lnTo>
                    <a:pt x="3086" y="331"/>
                  </a:lnTo>
                  <a:lnTo>
                    <a:pt x="3081" y="330"/>
                  </a:lnTo>
                  <a:lnTo>
                    <a:pt x="3079" y="330"/>
                  </a:lnTo>
                  <a:lnTo>
                    <a:pt x="3076" y="329"/>
                  </a:lnTo>
                  <a:lnTo>
                    <a:pt x="3074" y="328"/>
                  </a:lnTo>
                  <a:lnTo>
                    <a:pt x="3073" y="323"/>
                  </a:lnTo>
                  <a:lnTo>
                    <a:pt x="3073" y="316"/>
                  </a:lnTo>
                  <a:lnTo>
                    <a:pt x="3071" y="311"/>
                  </a:lnTo>
                  <a:lnTo>
                    <a:pt x="3069" y="308"/>
                  </a:lnTo>
                  <a:lnTo>
                    <a:pt x="3067" y="304"/>
                  </a:lnTo>
                  <a:lnTo>
                    <a:pt x="3063" y="300"/>
                  </a:lnTo>
                  <a:lnTo>
                    <a:pt x="3054" y="292"/>
                  </a:lnTo>
                  <a:lnTo>
                    <a:pt x="3044" y="284"/>
                  </a:lnTo>
                  <a:lnTo>
                    <a:pt x="3036" y="274"/>
                  </a:lnTo>
                  <a:lnTo>
                    <a:pt x="3025" y="264"/>
                  </a:lnTo>
                  <a:lnTo>
                    <a:pt x="3016" y="254"/>
                  </a:lnTo>
                  <a:lnTo>
                    <a:pt x="3007" y="246"/>
                  </a:lnTo>
                  <a:lnTo>
                    <a:pt x="3001" y="239"/>
                  </a:lnTo>
                  <a:lnTo>
                    <a:pt x="2995" y="232"/>
                  </a:lnTo>
                  <a:lnTo>
                    <a:pt x="2991" y="227"/>
                  </a:lnTo>
                  <a:lnTo>
                    <a:pt x="2985" y="224"/>
                  </a:lnTo>
                  <a:lnTo>
                    <a:pt x="2980" y="224"/>
                  </a:lnTo>
                  <a:lnTo>
                    <a:pt x="2976" y="223"/>
                  </a:lnTo>
                  <a:lnTo>
                    <a:pt x="2972" y="221"/>
                  </a:lnTo>
                  <a:lnTo>
                    <a:pt x="2967" y="214"/>
                  </a:lnTo>
                  <a:lnTo>
                    <a:pt x="2963" y="210"/>
                  </a:lnTo>
                  <a:lnTo>
                    <a:pt x="2957" y="207"/>
                  </a:lnTo>
                  <a:lnTo>
                    <a:pt x="2950" y="203"/>
                  </a:lnTo>
                  <a:lnTo>
                    <a:pt x="2943" y="199"/>
                  </a:lnTo>
                  <a:lnTo>
                    <a:pt x="2926" y="195"/>
                  </a:lnTo>
                  <a:lnTo>
                    <a:pt x="2912" y="189"/>
                  </a:lnTo>
                  <a:lnTo>
                    <a:pt x="2905" y="186"/>
                  </a:lnTo>
                  <a:lnTo>
                    <a:pt x="2898" y="185"/>
                  </a:lnTo>
                  <a:lnTo>
                    <a:pt x="2890" y="185"/>
                  </a:lnTo>
                  <a:lnTo>
                    <a:pt x="2882" y="185"/>
                  </a:lnTo>
                  <a:lnTo>
                    <a:pt x="2874" y="186"/>
                  </a:lnTo>
                  <a:lnTo>
                    <a:pt x="2867" y="189"/>
                  </a:lnTo>
                  <a:lnTo>
                    <a:pt x="2860" y="192"/>
                  </a:lnTo>
                  <a:lnTo>
                    <a:pt x="2854" y="197"/>
                  </a:lnTo>
                  <a:lnTo>
                    <a:pt x="2849" y="203"/>
                  </a:lnTo>
                  <a:lnTo>
                    <a:pt x="2844" y="209"/>
                  </a:lnTo>
                  <a:lnTo>
                    <a:pt x="2841" y="214"/>
                  </a:lnTo>
                  <a:lnTo>
                    <a:pt x="2838" y="220"/>
                  </a:lnTo>
                  <a:lnTo>
                    <a:pt x="2837" y="226"/>
                  </a:lnTo>
                  <a:lnTo>
                    <a:pt x="2837" y="232"/>
                  </a:lnTo>
                  <a:lnTo>
                    <a:pt x="2838" y="236"/>
                  </a:lnTo>
                  <a:lnTo>
                    <a:pt x="2840" y="242"/>
                  </a:lnTo>
                  <a:lnTo>
                    <a:pt x="2842" y="248"/>
                  </a:lnTo>
                  <a:lnTo>
                    <a:pt x="2844" y="255"/>
                  </a:lnTo>
                  <a:lnTo>
                    <a:pt x="2846" y="264"/>
                  </a:lnTo>
                  <a:lnTo>
                    <a:pt x="2846" y="272"/>
                  </a:lnTo>
                  <a:lnTo>
                    <a:pt x="2846" y="280"/>
                  </a:lnTo>
                  <a:lnTo>
                    <a:pt x="2844" y="287"/>
                  </a:lnTo>
                  <a:lnTo>
                    <a:pt x="2843" y="295"/>
                  </a:lnTo>
                  <a:lnTo>
                    <a:pt x="2841" y="302"/>
                  </a:lnTo>
                  <a:lnTo>
                    <a:pt x="2838" y="308"/>
                  </a:lnTo>
                  <a:lnTo>
                    <a:pt x="2836" y="316"/>
                  </a:lnTo>
                  <a:lnTo>
                    <a:pt x="2835" y="324"/>
                  </a:lnTo>
                  <a:lnTo>
                    <a:pt x="2835" y="335"/>
                  </a:lnTo>
                  <a:lnTo>
                    <a:pt x="2835" y="355"/>
                  </a:lnTo>
                  <a:lnTo>
                    <a:pt x="2836" y="375"/>
                  </a:lnTo>
                  <a:lnTo>
                    <a:pt x="2837" y="391"/>
                  </a:lnTo>
                  <a:lnTo>
                    <a:pt x="2840" y="404"/>
                  </a:lnTo>
                  <a:lnTo>
                    <a:pt x="2843" y="415"/>
                  </a:lnTo>
                  <a:lnTo>
                    <a:pt x="2847" y="422"/>
                  </a:lnTo>
                  <a:lnTo>
                    <a:pt x="2848" y="436"/>
                  </a:lnTo>
                  <a:lnTo>
                    <a:pt x="2847" y="449"/>
                  </a:lnTo>
                  <a:lnTo>
                    <a:pt x="2846" y="454"/>
                  </a:lnTo>
                  <a:lnTo>
                    <a:pt x="2843" y="460"/>
                  </a:lnTo>
                  <a:lnTo>
                    <a:pt x="2840" y="464"/>
                  </a:lnTo>
                  <a:lnTo>
                    <a:pt x="2834" y="469"/>
                  </a:lnTo>
                  <a:lnTo>
                    <a:pt x="2827" y="472"/>
                  </a:lnTo>
                  <a:lnTo>
                    <a:pt x="2819" y="472"/>
                  </a:lnTo>
                  <a:lnTo>
                    <a:pt x="2815" y="472"/>
                  </a:lnTo>
                  <a:lnTo>
                    <a:pt x="2810" y="470"/>
                  </a:lnTo>
                  <a:lnTo>
                    <a:pt x="2806" y="468"/>
                  </a:lnTo>
                  <a:lnTo>
                    <a:pt x="2802" y="466"/>
                  </a:lnTo>
                  <a:lnTo>
                    <a:pt x="2787" y="457"/>
                  </a:lnTo>
                  <a:lnTo>
                    <a:pt x="2775" y="453"/>
                  </a:lnTo>
                  <a:lnTo>
                    <a:pt x="2764" y="448"/>
                  </a:lnTo>
                  <a:lnTo>
                    <a:pt x="2753" y="444"/>
                  </a:lnTo>
                  <a:lnTo>
                    <a:pt x="2750" y="444"/>
                  </a:lnTo>
                  <a:lnTo>
                    <a:pt x="2748" y="444"/>
                  </a:lnTo>
                  <a:lnTo>
                    <a:pt x="2747" y="445"/>
                  </a:lnTo>
                  <a:lnTo>
                    <a:pt x="2746" y="448"/>
                  </a:lnTo>
                  <a:lnTo>
                    <a:pt x="2743" y="454"/>
                  </a:lnTo>
                  <a:lnTo>
                    <a:pt x="2741" y="462"/>
                  </a:lnTo>
                  <a:lnTo>
                    <a:pt x="2740" y="469"/>
                  </a:lnTo>
                  <a:lnTo>
                    <a:pt x="2739" y="476"/>
                  </a:lnTo>
                  <a:lnTo>
                    <a:pt x="2737" y="482"/>
                  </a:lnTo>
                  <a:lnTo>
                    <a:pt x="2735" y="486"/>
                  </a:lnTo>
                  <a:lnTo>
                    <a:pt x="2728" y="487"/>
                  </a:lnTo>
                  <a:lnTo>
                    <a:pt x="2720" y="489"/>
                  </a:lnTo>
                  <a:lnTo>
                    <a:pt x="2716" y="491"/>
                  </a:lnTo>
                  <a:lnTo>
                    <a:pt x="2712" y="493"/>
                  </a:lnTo>
                  <a:lnTo>
                    <a:pt x="2710" y="495"/>
                  </a:lnTo>
                  <a:lnTo>
                    <a:pt x="2709" y="499"/>
                  </a:lnTo>
                  <a:lnTo>
                    <a:pt x="2710" y="510"/>
                  </a:lnTo>
                  <a:lnTo>
                    <a:pt x="2712" y="519"/>
                  </a:lnTo>
                  <a:lnTo>
                    <a:pt x="2714" y="524"/>
                  </a:lnTo>
                  <a:lnTo>
                    <a:pt x="2714" y="527"/>
                  </a:lnTo>
                  <a:lnTo>
                    <a:pt x="2712" y="531"/>
                  </a:lnTo>
                  <a:lnTo>
                    <a:pt x="2710" y="533"/>
                  </a:lnTo>
                  <a:lnTo>
                    <a:pt x="2705" y="536"/>
                  </a:lnTo>
                  <a:lnTo>
                    <a:pt x="2703" y="538"/>
                  </a:lnTo>
                  <a:lnTo>
                    <a:pt x="2701" y="543"/>
                  </a:lnTo>
                  <a:lnTo>
                    <a:pt x="2698" y="548"/>
                  </a:lnTo>
                  <a:lnTo>
                    <a:pt x="2696" y="561"/>
                  </a:lnTo>
                  <a:lnTo>
                    <a:pt x="2693" y="574"/>
                  </a:lnTo>
                  <a:lnTo>
                    <a:pt x="2692" y="587"/>
                  </a:lnTo>
                  <a:lnTo>
                    <a:pt x="2690" y="599"/>
                  </a:lnTo>
                  <a:lnTo>
                    <a:pt x="2689" y="604"/>
                  </a:lnTo>
                  <a:lnTo>
                    <a:pt x="2686" y="607"/>
                  </a:lnTo>
                  <a:lnTo>
                    <a:pt x="2685" y="611"/>
                  </a:lnTo>
                  <a:lnTo>
                    <a:pt x="2683" y="612"/>
                  </a:lnTo>
                  <a:lnTo>
                    <a:pt x="2677" y="612"/>
                  </a:lnTo>
                  <a:lnTo>
                    <a:pt x="2672" y="612"/>
                  </a:lnTo>
                  <a:lnTo>
                    <a:pt x="2668" y="609"/>
                  </a:lnTo>
                  <a:lnTo>
                    <a:pt x="2665" y="608"/>
                  </a:lnTo>
                  <a:lnTo>
                    <a:pt x="2658" y="602"/>
                  </a:lnTo>
                  <a:lnTo>
                    <a:pt x="2651" y="596"/>
                  </a:lnTo>
                  <a:lnTo>
                    <a:pt x="2642" y="592"/>
                  </a:lnTo>
                  <a:lnTo>
                    <a:pt x="2633" y="587"/>
                  </a:lnTo>
                  <a:lnTo>
                    <a:pt x="2623" y="582"/>
                  </a:lnTo>
                  <a:lnTo>
                    <a:pt x="2614" y="580"/>
                  </a:lnTo>
                  <a:lnTo>
                    <a:pt x="2609" y="580"/>
                  </a:lnTo>
                  <a:lnTo>
                    <a:pt x="2605" y="581"/>
                  </a:lnTo>
                  <a:lnTo>
                    <a:pt x="2601" y="585"/>
                  </a:lnTo>
                  <a:lnTo>
                    <a:pt x="2597" y="588"/>
                  </a:lnTo>
                  <a:lnTo>
                    <a:pt x="2589" y="598"/>
                  </a:lnTo>
                  <a:lnTo>
                    <a:pt x="2579" y="608"/>
                  </a:lnTo>
                  <a:lnTo>
                    <a:pt x="2572" y="613"/>
                  </a:lnTo>
                  <a:lnTo>
                    <a:pt x="2566" y="615"/>
                  </a:lnTo>
                  <a:lnTo>
                    <a:pt x="2560" y="617"/>
                  </a:lnTo>
                  <a:lnTo>
                    <a:pt x="2556" y="617"/>
                  </a:lnTo>
                  <a:lnTo>
                    <a:pt x="2551" y="617"/>
                  </a:lnTo>
                  <a:lnTo>
                    <a:pt x="2548" y="615"/>
                  </a:lnTo>
                  <a:lnTo>
                    <a:pt x="2546" y="613"/>
                  </a:lnTo>
                  <a:lnTo>
                    <a:pt x="2544" y="611"/>
                  </a:lnTo>
                  <a:lnTo>
                    <a:pt x="2540" y="607"/>
                  </a:lnTo>
                  <a:lnTo>
                    <a:pt x="2535" y="604"/>
                  </a:lnTo>
                  <a:lnTo>
                    <a:pt x="2529" y="601"/>
                  </a:lnTo>
                  <a:lnTo>
                    <a:pt x="2521" y="598"/>
                  </a:lnTo>
                  <a:lnTo>
                    <a:pt x="2506" y="592"/>
                  </a:lnTo>
                  <a:lnTo>
                    <a:pt x="2494" y="586"/>
                  </a:lnTo>
                  <a:lnTo>
                    <a:pt x="2483" y="580"/>
                  </a:lnTo>
                  <a:lnTo>
                    <a:pt x="2474" y="573"/>
                  </a:lnTo>
                  <a:lnTo>
                    <a:pt x="2469" y="569"/>
                  </a:lnTo>
                  <a:lnTo>
                    <a:pt x="2464" y="564"/>
                  </a:lnTo>
                  <a:lnTo>
                    <a:pt x="2460" y="558"/>
                  </a:lnTo>
                  <a:lnTo>
                    <a:pt x="2457" y="551"/>
                  </a:lnTo>
                  <a:lnTo>
                    <a:pt x="2451" y="538"/>
                  </a:lnTo>
                  <a:lnTo>
                    <a:pt x="2445" y="526"/>
                  </a:lnTo>
                  <a:lnTo>
                    <a:pt x="2439" y="517"/>
                  </a:lnTo>
                  <a:lnTo>
                    <a:pt x="2432" y="507"/>
                  </a:lnTo>
                  <a:lnTo>
                    <a:pt x="2422" y="500"/>
                  </a:lnTo>
                  <a:lnTo>
                    <a:pt x="2413" y="494"/>
                  </a:lnTo>
                  <a:lnTo>
                    <a:pt x="2408" y="491"/>
                  </a:lnTo>
                  <a:lnTo>
                    <a:pt x="2403" y="489"/>
                  </a:lnTo>
                  <a:lnTo>
                    <a:pt x="2401" y="488"/>
                  </a:lnTo>
                  <a:lnTo>
                    <a:pt x="2397" y="488"/>
                  </a:lnTo>
                  <a:lnTo>
                    <a:pt x="2390" y="491"/>
                  </a:lnTo>
                  <a:lnTo>
                    <a:pt x="2381" y="495"/>
                  </a:lnTo>
                  <a:lnTo>
                    <a:pt x="2368" y="505"/>
                  </a:lnTo>
                  <a:lnTo>
                    <a:pt x="2351" y="516"/>
                  </a:lnTo>
                  <a:lnTo>
                    <a:pt x="2342" y="520"/>
                  </a:lnTo>
                  <a:lnTo>
                    <a:pt x="2331" y="524"/>
                  </a:lnTo>
                  <a:lnTo>
                    <a:pt x="2326" y="525"/>
                  </a:lnTo>
                  <a:lnTo>
                    <a:pt x="2321" y="525"/>
                  </a:lnTo>
                  <a:lnTo>
                    <a:pt x="2315" y="524"/>
                  </a:lnTo>
                  <a:lnTo>
                    <a:pt x="2311" y="523"/>
                  </a:lnTo>
                  <a:lnTo>
                    <a:pt x="2300" y="518"/>
                  </a:lnTo>
                  <a:lnTo>
                    <a:pt x="2290" y="513"/>
                  </a:lnTo>
                  <a:lnTo>
                    <a:pt x="2282" y="511"/>
                  </a:lnTo>
                  <a:lnTo>
                    <a:pt x="2273" y="508"/>
                  </a:lnTo>
                  <a:lnTo>
                    <a:pt x="2264" y="508"/>
                  </a:lnTo>
                  <a:lnTo>
                    <a:pt x="2258" y="510"/>
                  </a:lnTo>
                  <a:lnTo>
                    <a:pt x="2252" y="512"/>
                  </a:lnTo>
                  <a:lnTo>
                    <a:pt x="2249" y="514"/>
                  </a:lnTo>
                  <a:lnTo>
                    <a:pt x="2246" y="514"/>
                  </a:lnTo>
                  <a:lnTo>
                    <a:pt x="2244" y="513"/>
                  </a:lnTo>
                  <a:lnTo>
                    <a:pt x="2242" y="512"/>
                  </a:lnTo>
                  <a:lnTo>
                    <a:pt x="2241" y="508"/>
                  </a:lnTo>
                  <a:lnTo>
                    <a:pt x="2236" y="501"/>
                  </a:lnTo>
                  <a:lnTo>
                    <a:pt x="2232" y="492"/>
                  </a:lnTo>
                  <a:lnTo>
                    <a:pt x="2229" y="482"/>
                  </a:lnTo>
                  <a:lnTo>
                    <a:pt x="2224" y="473"/>
                  </a:lnTo>
                  <a:lnTo>
                    <a:pt x="2220" y="464"/>
                  </a:lnTo>
                  <a:lnTo>
                    <a:pt x="2214" y="461"/>
                  </a:lnTo>
                  <a:lnTo>
                    <a:pt x="2201" y="455"/>
                  </a:lnTo>
                  <a:lnTo>
                    <a:pt x="2183" y="449"/>
                  </a:lnTo>
                  <a:lnTo>
                    <a:pt x="2167" y="443"/>
                  </a:lnTo>
                  <a:lnTo>
                    <a:pt x="2154" y="437"/>
                  </a:lnTo>
                  <a:lnTo>
                    <a:pt x="2148" y="436"/>
                  </a:lnTo>
                  <a:lnTo>
                    <a:pt x="2143" y="437"/>
                  </a:lnTo>
                  <a:lnTo>
                    <a:pt x="2137" y="438"/>
                  </a:lnTo>
                  <a:lnTo>
                    <a:pt x="2132" y="442"/>
                  </a:lnTo>
                  <a:lnTo>
                    <a:pt x="2126" y="445"/>
                  </a:lnTo>
                  <a:lnTo>
                    <a:pt x="2120" y="448"/>
                  </a:lnTo>
                  <a:lnTo>
                    <a:pt x="2116" y="450"/>
                  </a:lnTo>
                  <a:lnTo>
                    <a:pt x="2110" y="450"/>
                  </a:lnTo>
                  <a:lnTo>
                    <a:pt x="2093" y="449"/>
                  </a:lnTo>
                  <a:lnTo>
                    <a:pt x="2067" y="449"/>
                  </a:lnTo>
                  <a:lnTo>
                    <a:pt x="2053" y="448"/>
                  </a:lnTo>
                  <a:lnTo>
                    <a:pt x="2040" y="448"/>
                  </a:lnTo>
                  <a:lnTo>
                    <a:pt x="2027" y="445"/>
                  </a:lnTo>
                  <a:lnTo>
                    <a:pt x="2016" y="443"/>
                  </a:lnTo>
                  <a:lnTo>
                    <a:pt x="2011" y="441"/>
                  </a:lnTo>
                  <a:lnTo>
                    <a:pt x="2008" y="437"/>
                  </a:lnTo>
                  <a:lnTo>
                    <a:pt x="2005" y="434"/>
                  </a:lnTo>
                  <a:lnTo>
                    <a:pt x="2003" y="429"/>
                  </a:lnTo>
                  <a:lnTo>
                    <a:pt x="1999" y="418"/>
                  </a:lnTo>
                  <a:lnTo>
                    <a:pt x="1997" y="406"/>
                  </a:lnTo>
                  <a:lnTo>
                    <a:pt x="1994" y="380"/>
                  </a:lnTo>
                  <a:lnTo>
                    <a:pt x="1992" y="358"/>
                  </a:lnTo>
                  <a:lnTo>
                    <a:pt x="1989" y="349"/>
                  </a:lnTo>
                  <a:lnTo>
                    <a:pt x="1985" y="340"/>
                  </a:lnTo>
                  <a:lnTo>
                    <a:pt x="1983" y="316"/>
                  </a:lnTo>
                  <a:lnTo>
                    <a:pt x="1981" y="293"/>
                  </a:lnTo>
                  <a:lnTo>
                    <a:pt x="1980" y="283"/>
                  </a:lnTo>
                  <a:lnTo>
                    <a:pt x="1978" y="273"/>
                  </a:lnTo>
                  <a:lnTo>
                    <a:pt x="1977" y="266"/>
                  </a:lnTo>
                  <a:lnTo>
                    <a:pt x="1973" y="261"/>
                  </a:lnTo>
                  <a:lnTo>
                    <a:pt x="1969" y="260"/>
                  </a:lnTo>
                  <a:lnTo>
                    <a:pt x="1965" y="259"/>
                  </a:lnTo>
                  <a:lnTo>
                    <a:pt x="1958" y="258"/>
                  </a:lnTo>
                  <a:lnTo>
                    <a:pt x="1948" y="258"/>
                  </a:lnTo>
                  <a:lnTo>
                    <a:pt x="1928" y="258"/>
                  </a:lnTo>
                  <a:lnTo>
                    <a:pt x="1904" y="259"/>
                  </a:lnTo>
                  <a:lnTo>
                    <a:pt x="1879" y="261"/>
                  </a:lnTo>
                  <a:lnTo>
                    <a:pt x="1855" y="262"/>
                  </a:lnTo>
                  <a:lnTo>
                    <a:pt x="1836" y="262"/>
                  </a:lnTo>
                  <a:lnTo>
                    <a:pt x="1822" y="260"/>
                  </a:lnTo>
                  <a:lnTo>
                    <a:pt x="1813" y="258"/>
                  </a:lnTo>
                  <a:lnTo>
                    <a:pt x="1804" y="254"/>
                  </a:lnTo>
                  <a:lnTo>
                    <a:pt x="1797" y="251"/>
                  </a:lnTo>
                  <a:lnTo>
                    <a:pt x="1790" y="246"/>
                  </a:lnTo>
                  <a:lnTo>
                    <a:pt x="1785" y="240"/>
                  </a:lnTo>
                  <a:lnTo>
                    <a:pt x="1780" y="233"/>
                  </a:lnTo>
                  <a:lnTo>
                    <a:pt x="1777" y="224"/>
                  </a:lnTo>
                  <a:lnTo>
                    <a:pt x="1775" y="215"/>
                  </a:lnTo>
                  <a:lnTo>
                    <a:pt x="1773" y="210"/>
                  </a:lnTo>
                  <a:lnTo>
                    <a:pt x="1773" y="208"/>
                  </a:lnTo>
                  <a:lnTo>
                    <a:pt x="1775" y="205"/>
                  </a:lnTo>
                  <a:lnTo>
                    <a:pt x="1776" y="203"/>
                  </a:lnTo>
                  <a:lnTo>
                    <a:pt x="1779" y="202"/>
                  </a:lnTo>
                  <a:lnTo>
                    <a:pt x="1785" y="202"/>
                  </a:lnTo>
                  <a:lnTo>
                    <a:pt x="1791" y="203"/>
                  </a:lnTo>
                  <a:lnTo>
                    <a:pt x="1798" y="204"/>
                  </a:lnTo>
                  <a:lnTo>
                    <a:pt x="1802" y="204"/>
                  </a:lnTo>
                  <a:lnTo>
                    <a:pt x="1804" y="203"/>
                  </a:lnTo>
                  <a:lnTo>
                    <a:pt x="1808" y="203"/>
                  </a:lnTo>
                  <a:lnTo>
                    <a:pt x="1810" y="201"/>
                  </a:lnTo>
                  <a:lnTo>
                    <a:pt x="1817" y="193"/>
                  </a:lnTo>
                  <a:lnTo>
                    <a:pt x="1820" y="189"/>
                  </a:lnTo>
                  <a:lnTo>
                    <a:pt x="1821" y="185"/>
                  </a:lnTo>
                  <a:lnTo>
                    <a:pt x="1820" y="183"/>
                  </a:lnTo>
                  <a:lnTo>
                    <a:pt x="1820" y="180"/>
                  </a:lnTo>
                  <a:lnTo>
                    <a:pt x="1816" y="176"/>
                  </a:lnTo>
                  <a:lnTo>
                    <a:pt x="1809" y="171"/>
                  </a:lnTo>
                  <a:lnTo>
                    <a:pt x="1794" y="163"/>
                  </a:lnTo>
                  <a:lnTo>
                    <a:pt x="1777" y="153"/>
                  </a:lnTo>
                  <a:lnTo>
                    <a:pt x="1760" y="146"/>
                  </a:lnTo>
                  <a:lnTo>
                    <a:pt x="1752" y="144"/>
                  </a:lnTo>
                  <a:lnTo>
                    <a:pt x="1741" y="142"/>
                  </a:lnTo>
                  <a:lnTo>
                    <a:pt x="1728" y="140"/>
                  </a:lnTo>
                  <a:lnTo>
                    <a:pt x="1714" y="140"/>
                  </a:lnTo>
                  <a:lnTo>
                    <a:pt x="1697" y="139"/>
                  </a:lnTo>
                  <a:lnTo>
                    <a:pt x="1681" y="136"/>
                  </a:lnTo>
                  <a:lnTo>
                    <a:pt x="1664" y="133"/>
                  </a:lnTo>
                  <a:lnTo>
                    <a:pt x="1650" y="129"/>
                  </a:lnTo>
                  <a:lnTo>
                    <a:pt x="1635" y="127"/>
                  </a:lnTo>
                  <a:lnTo>
                    <a:pt x="1624" y="125"/>
                  </a:lnTo>
                  <a:lnTo>
                    <a:pt x="1614" y="125"/>
                  </a:lnTo>
                  <a:lnTo>
                    <a:pt x="1608" y="126"/>
                  </a:lnTo>
                  <a:lnTo>
                    <a:pt x="1606" y="127"/>
                  </a:lnTo>
                  <a:lnTo>
                    <a:pt x="1603" y="125"/>
                  </a:lnTo>
                  <a:lnTo>
                    <a:pt x="1602" y="121"/>
                  </a:lnTo>
                  <a:lnTo>
                    <a:pt x="1602" y="116"/>
                  </a:lnTo>
                  <a:lnTo>
                    <a:pt x="1603" y="102"/>
                  </a:lnTo>
                  <a:lnTo>
                    <a:pt x="1605" y="84"/>
                  </a:lnTo>
                  <a:lnTo>
                    <a:pt x="1607" y="66"/>
                  </a:lnTo>
                  <a:lnTo>
                    <a:pt x="1607" y="48"/>
                  </a:lnTo>
                  <a:lnTo>
                    <a:pt x="1607" y="41"/>
                  </a:lnTo>
                  <a:lnTo>
                    <a:pt x="1607" y="34"/>
                  </a:lnTo>
                  <a:lnTo>
                    <a:pt x="1606" y="29"/>
                  </a:lnTo>
                  <a:lnTo>
                    <a:pt x="1605" y="25"/>
                  </a:lnTo>
                  <a:lnTo>
                    <a:pt x="1600" y="19"/>
                  </a:lnTo>
                  <a:lnTo>
                    <a:pt x="1594" y="15"/>
                  </a:lnTo>
                  <a:lnTo>
                    <a:pt x="1589" y="12"/>
                  </a:lnTo>
                  <a:lnTo>
                    <a:pt x="1583" y="9"/>
                  </a:lnTo>
                  <a:lnTo>
                    <a:pt x="1572" y="8"/>
                  </a:lnTo>
                  <a:lnTo>
                    <a:pt x="1561" y="8"/>
                  </a:lnTo>
                  <a:lnTo>
                    <a:pt x="1556" y="8"/>
                  </a:lnTo>
                  <a:lnTo>
                    <a:pt x="1550" y="7"/>
                  </a:lnTo>
                  <a:lnTo>
                    <a:pt x="1545" y="6"/>
                  </a:lnTo>
                  <a:lnTo>
                    <a:pt x="1540" y="5"/>
                  </a:lnTo>
                  <a:lnTo>
                    <a:pt x="1534" y="2"/>
                  </a:lnTo>
                  <a:lnTo>
                    <a:pt x="1528" y="2"/>
                  </a:lnTo>
                  <a:lnTo>
                    <a:pt x="1521" y="1"/>
                  </a:lnTo>
                  <a:lnTo>
                    <a:pt x="1515" y="2"/>
                  </a:lnTo>
                  <a:lnTo>
                    <a:pt x="1494" y="2"/>
                  </a:lnTo>
                  <a:lnTo>
                    <a:pt x="1469" y="1"/>
                  </a:lnTo>
                  <a:lnTo>
                    <a:pt x="1442" y="1"/>
                  </a:lnTo>
                  <a:lnTo>
                    <a:pt x="1417" y="0"/>
                  </a:lnTo>
                  <a:lnTo>
                    <a:pt x="1406" y="0"/>
                  </a:lnTo>
                  <a:lnTo>
                    <a:pt x="1399" y="2"/>
                  </a:lnTo>
                  <a:lnTo>
                    <a:pt x="1393" y="3"/>
                  </a:lnTo>
                  <a:lnTo>
                    <a:pt x="1389" y="6"/>
                  </a:lnTo>
                  <a:lnTo>
                    <a:pt x="1386" y="9"/>
                  </a:lnTo>
                  <a:lnTo>
                    <a:pt x="1382" y="10"/>
                  </a:lnTo>
                  <a:lnTo>
                    <a:pt x="1379" y="13"/>
                  </a:lnTo>
                  <a:lnTo>
                    <a:pt x="1374" y="13"/>
                  </a:lnTo>
                  <a:lnTo>
                    <a:pt x="1368" y="13"/>
                  </a:lnTo>
                  <a:lnTo>
                    <a:pt x="1363" y="13"/>
                  </a:lnTo>
                  <a:lnTo>
                    <a:pt x="1360" y="15"/>
                  </a:lnTo>
                  <a:lnTo>
                    <a:pt x="1356" y="18"/>
                  </a:lnTo>
                  <a:lnTo>
                    <a:pt x="1350" y="22"/>
                  </a:lnTo>
                  <a:lnTo>
                    <a:pt x="1345" y="28"/>
                  </a:lnTo>
                  <a:lnTo>
                    <a:pt x="1343" y="32"/>
                  </a:lnTo>
                  <a:lnTo>
                    <a:pt x="1341" y="33"/>
                  </a:lnTo>
                  <a:lnTo>
                    <a:pt x="1337" y="34"/>
                  </a:lnTo>
                  <a:lnTo>
                    <a:pt x="1334" y="34"/>
                  </a:lnTo>
                  <a:lnTo>
                    <a:pt x="1325" y="32"/>
                  </a:lnTo>
                  <a:lnTo>
                    <a:pt x="1317" y="29"/>
                  </a:lnTo>
                  <a:lnTo>
                    <a:pt x="1312" y="28"/>
                  </a:lnTo>
                  <a:lnTo>
                    <a:pt x="1307" y="28"/>
                  </a:lnTo>
                  <a:lnTo>
                    <a:pt x="1303" y="28"/>
                  </a:lnTo>
                  <a:lnTo>
                    <a:pt x="1297" y="28"/>
                  </a:lnTo>
                  <a:lnTo>
                    <a:pt x="1285" y="31"/>
                  </a:lnTo>
                  <a:lnTo>
                    <a:pt x="1273" y="35"/>
                  </a:lnTo>
                  <a:lnTo>
                    <a:pt x="1262" y="40"/>
                  </a:lnTo>
                  <a:lnTo>
                    <a:pt x="1254" y="41"/>
                  </a:lnTo>
                  <a:lnTo>
                    <a:pt x="1244" y="43"/>
                  </a:lnTo>
                  <a:lnTo>
                    <a:pt x="1232" y="43"/>
                  </a:lnTo>
                  <a:lnTo>
                    <a:pt x="1219" y="44"/>
                  </a:lnTo>
                  <a:lnTo>
                    <a:pt x="1209" y="45"/>
                  </a:lnTo>
                  <a:lnTo>
                    <a:pt x="1198" y="50"/>
                  </a:lnTo>
                  <a:lnTo>
                    <a:pt x="1187" y="56"/>
                  </a:lnTo>
                  <a:lnTo>
                    <a:pt x="1180" y="59"/>
                  </a:lnTo>
                  <a:lnTo>
                    <a:pt x="1172" y="63"/>
                  </a:lnTo>
                  <a:lnTo>
                    <a:pt x="1164" y="66"/>
                  </a:lnTo>
                  <a:lnTo>
                    <a:pt x="1154" y="68"/>
                  </a:lnTo>
                  <a:lnTo>
                    <a:pt x="1144" y="70"/>
                  </a:lnTo>
                  <a:lnTo>
                    <a:pt x="1135" y="71"/>
                  </a:lnTo>
                  <a:lnTo>
                    <a:pt x="1127" y="71"/>
                  </a:lnTo>
                  <a:lnTo>
                    <a:pt x="1120" y="71"/>
                  </a:lnTo>
                  <a:lnTo>
                    <a:pt x="1103" y="69"/>
                  </a:lnTo>
                  <a:lnTo>
                    <a:pt x="1084" y="65"/>
                  </a:lnTo>
                  <a:lnTo>
                    <a:pt x="1073" y="64"/>
                  </a:lnTo>
                  <a:lnTo>
                    <a:pt x="1062" y="64"/>
                  </a:lnTo>
                  <a:lnTo>
                    <a:pt x="1052" y="64"/>
                  </a:lnTo>
                  <a:lnTo>
                    <a:pt x="1040" y="64"/>
                  </a:lnTo>
                  <a:lnTo>
                    <a:pt x="1029" y="66"/>
                  </a:lnTo>
                  <a:lnTo>
                    <a:pt x="1017" y="69"/>
                  </a:lnTo>
                  <a:lnTo>
                    <a:pt x="1007" y="72"/>
                  </a:lnTo>
                  <a:lnTo>
                    <a:pt x="995" y="77"/>
                  </a:lnTo>
                  <a:lnTo>
                    <a:pt x="976" y="84"/>
                  </a:lnTo>
                  <a:lnTo>
                    <a:pt x="963" y="88"/>
                  </a:lnTo>
                  <a:lnTo>
                    <a:pt x="948" y="90"/>
                  </a:lnTo>
                  <a:lnTo>
                    <a:pt x="927" y="91"/>
                  </a:lnTo>
                  <a:lnTo>
                    <a:pt x="901" y="92"/>
                  </a:lnTo>
                  <a:lnTo>
                    <a:pt x="875" y="94"/>
                  </a:lnTo>
                  <a:lnTo>
                    <a:pt x="851" y="95"/>
                  </a:lnTo>
                  <a:lnTo>
                    <a:pt x="826" y="94"/>
                  </a:lnTo>
                  <a:lnTo>
                    <a:pt x="802" y="92"/>
                  </a:lnTo>
                  <a:lnTo>
                    <a:pt x="782" y="90"/>
                  </a:lnTo>
                  <a:lnTo>
                    <a:pt x="774" y="90"/>
                  </a:lnTo>
                  <a:lnTo>
                    <a:pt x="764" y="91"/>
                  </a:lnTo>
                  <a:lnTo>
                    <a:pt x="755" y="94"/>
                  </a:lnTo>
                  <a:lnTo>
                    <a:pt x="745" y="97"/>
                  </a:lnTo>
                  <a:lnTo>
                    <a:pt x="726" y="107"/>
                  </a:lnTo>
                  <a:lnTo>
                    <a:pt x="705" y="119"/>
                  </a:lnTo>
                  <a:lnTo>
                    <a:pt x="683" y="130"/>
                  </a:lnTo>
                  <a:lnTo>
                    <a:pt x="665" y="138"/>
                  </a:lnTo>
                  <a:lnTo>
                    <a:pt x="649" y="144"/>
                  </a:lnTo>
                  <a:lnTo>
                    <a:pt x="633" y="146"/>
                  </a:lnTo>
                  <a:lnTo>
                    <a:pt x="625" y="147"/>
                  </a:lnTo>
                  <a:lnTo>
                    <a:pt x="618" y="146"/>
                  </a:lnTo>
                  <a:lnTo>
                    <a:pt x="611" y="145"/>
                  </a:lnTo>
                  <a:lnTo>
                    <a:pt x="604" y="142"/>
                  </a:lnTo>
                  <a:lnTo>
                    <a:pt x="598" y="141"/>
                  </a:lnTo>
                  <a:lnTo>
                    <a:pt x="592" y="140"/>
                  </a:lnTo>
                  <a:lnTo>
                    <a:pt x="586" y="140"/>
                  </a:lnTo>
                  <a:lnTo>
                    <a:pt x="580" y="141"/>
                  </a:lnTo>
                  <a:lnTo>
                    <a:pt x="569" y="146"/>
                  </a:lnTo>
                  <a:lnTo>
                    <a:pt x="560" y="151"/>
                  </a:lnTo>
                  <a:lnTo>
                    <a:pt x="554" y="157"/>
                  </a:lnTo>
                  <a:lnTo>
                    <a:pt x="549" y="164"/>
                  </a:lnTo>
                  <a:lnTo>
                    <a:pt x="547" y="170"/>
                  </a:lnTo>
                  <a:lnTo>
                    <a:pt x="545" y="177"/>
                  </a:lnTo>
                  <a:lnTo>
                    <a:pt x="545" y="184"/>
                  </a:lnTo>
                  <a:lnTo>
                    <a:pt x="547" y="191"/>
                  </a:lnTo>
                  <a:lnTo>
                    <a:pt x="549" y="198"/>
                  </a:lnTo>
                  <a:lnTo>
                    <a:pt x="553" y="204"/>
                  </a:lnTo>
                  <a:lnTo>
                    <a:pt x="556" y="210"/>
                  </a:lnTo>
                  <a:lnTo>
                    <a:pt x="560" y="216"/>
                  </a:lnTo>
                  <a:lnTo>
                    <a:pt x="563" y="220"/>
                  </a:lnTo>
                  <a:lnTo>
                    <a:pt x="567" y="223"/>
                  </a:lnTo>
                  <a:lnTo>
                    <a:pt x="569" y="224"/>
                  </a:lnTo>
                  <a:lnTo>
                    <a:pt x="572" y="226"/>
                  </a:lnTo>
                  <a:lnTo>
                    <a:pt x="575" y="226"/>
                  </a:lnTo>
                  <a:lnTo>
                    <a:pt x="579" y="228"/>
                  </a:lnTo>
                  <a:lnTo>
                    <a:pt x="582" y="230"/>
                  </a:lnTo>
                  <a:lnTo>
                    <a:pt x="586" y="235"/>
                  </a:lnTo>
                  <a:lnTo>
                    <a:pt x="592" y="246"/>
                  </a:lnTo>
                  <a:lnTo>
                    <a:pt x="598" y="259"/>
                  </a:lnTo>
                  <a:lnTo>
                    <a:pt x="608" y="284"/>
                  </a:lnTo>
                  <a:lnTo>
                    <a:pt x="616" y="302"/>
                  </a:lnTo>
                  <a:lnTo>
                    <a:pt x="623" y="312"/>
                  </a:lnTo>
                  <a:lnTo>
                    <a:pt x="629" y="328"/>
                  </a:lnTo>
                  <a:lnTo>
                    <a:pt x="635" y="344"/>
                  </a:lnTo>
                  <a:lnTo>
                    <a:pt x="636" y="358"/>
                  </a:lnTo>
                  <a:lnTo>
                    <a:pt x="636" y="362"/>
                  </a:lnTo>
                  <a:lnTo>
                    <a:pt x="633" y="366"/>
                  </a:lnTo>
                  <a:lnTo>
                    <a:pt x="631" y="369"/>
                  </a:lnTo>
                  <a:lnTo>
                    <a:pt x="627" y="371"/>
                  </a:lnTo>
                  <a:lnTo>
                    <a:pt x="618" y="374"/>
                  </a:lnTo>
                  <a:lnTo>
                    <a:pt x="607" y="377"/>
                  </a:lnTo>
                  <a:lnTo>
                    <a:pt x="602" y="379"/>
                  </a:lnTo>
                  <a:lnTo>
                    <a:pt x="599" y="381"/>
                  </a:lnTo>
                  <a:lnTo>
                    <a:pt x="596" y="386"/>
                  </a:lnTo>
                  <a:lnTo>
                    <a:pt x="594" y="392"/>
                  </a:lnTo>
                  <a:lnTo>
                    <a:pt x="593" y="405"/>
                  </a:lnTo>
                  <a:lnTo>
                    <a:pt x="593" y="421"/>
                  </a:lnTo>
                  <a:lnTo>
                    <a:pt x="593" y="428"/>
                  </a:lnTo>
                  <a:lnTo>
                    <a:pt x="595" y="435"/>
                  </a:lnTo>
                  <a:lnTo>
                    <a:pt x="599" y="442"/>
                  </a:lnTo>
                  <a:lnTo>
                    <a:pt x="604" y="448"/>
                  </a:lnTo>
                  <a:lnTo>
                    <a:pt x="608" y="454"/>
                  </a:lnTo>
                  <a:lnTo>
                    <a:pt x="614" y="460"/>
                  </a:lnTo>
                  <a:lnTo>
                    <a:pt x="620" y="464"/>
                  </a:lnTo>
                  <a:lnTo>
                    <a:pt x="627" y="469"/>
                  </a:lnTo>
                  <a:lnTo>
                    <a:pt x="644" y="480"/>
                  </a:lnTo>
                  <a:lnTo>
                    <a:pt x="664" y="493"/>
                  </a:lnTo>
                  <a:lnTo>
                    <a:pt x="687" y="507"/>
                  </a:lnTo>
                  <a:lnTo>
                    <a:pt x="706" y="523"/>
                  </a:lnTo>
                  <a:lnTo>
                    <a:pt x="713" y="531"/>
                  </a:lnTo>
                  <a:lnTo>
                    <a:pt x="718" y="538"/>
                  </a:lnTo>
                  <a:lnTo>
                    <a:pt x="720" y="545"/>
                  </a:lnTo>
                  <a:lnTo>
                    <a:pt x="722" y="552"/>
                  </a:lnTo>
                  <a:lnTo>
                    <a:pt x="725" y="567"/>
                  </a:lnTo>
                  <a:lnTo>
                    <a:pt x="730" y="582"/>
                  </a:lnTo>
                  <a:lnTo>
                    <a:pt x="733" y="589"/>
                  </a:lnTo>
                  <a:lnTo>
                    <a:pt x="737" y="595"/>
                  </a:lnTo>
                  <a:lnTo>
                    <a:pt x="743" y="599"/>
                  </a:lnTo>
                  <a:lnTo>
                    <a:pt x="747" y="602"/>
                  </a:lnTo>
                  <a:lnTo>
                    <a:pt x="759" y="608"/>
                  </a:lnTo>
                  <a:lnTo>
                    <a:pt x="770" y="612"/>
                  </a:lnTo>
                  <a:lnTo>
                    <a:pt x="775" y="614"/>
                  </a:lnTo>
                  <a:lnTo>
                    <a:pt x="778" y="618"/>
                  </a:lnTo>
                  <a:lnTo>
                    <a:pt x="782" y="621"/>
                  </a:lnTo>
                  <a:lnTo>
                    <a:pt x="785" y="626"/>
                  </a:lnTo>
                  <a:lnTo>
                    <a:pt x="790" y="637"/>
                  </a:lnTo>
                  <a:lnTo>
                    <a:pt x="793" y="650"/>
                  </a:lnTo>
                  <a:lnTo>
                    <a:pt x="795" y="665"/>
                  </a:lnTo>
                  <a:lnTo>
                    <a:pt x="797" y="686"/>
                  </a:lnTo>
                  <a:lnTo>
                    <a:pt x="800" y="706"/>
                  </a:lnTo>
                  <a:lnTo>
                    <a:pt x="805" y="721"/>
                  </a:lnTo>
                  <a:lnTo>
                    <a:pt x="809" y="733"/>
                  </a:lnTo>
                  <a:lnTo>
                    <a:pt x="816" y="746"/>
                  </a:lnTo>
                  <a:lnTo>
                    <a:pt x="824" y="758"/>
                  </a:lnTo>
                  <a:lnTo>
                    <a:pt x="828" y="768"/>
                  </a:lnTo>
                  <a:lnTo>
                    <a:pt x="833" y="778"/>
                  </a:lnTo>
                  <a:lnTo>
                    <a:pt x="835" y="794"/>
                  </a:lnTo>
                  <a:lnTo>
                    <a:pt x="837" y="801"/>
                  </a:lnTo>
                  <a:lnTo>
                    <a:pt x="837" y="808"/>
                  </a:lnTo>
                  <a:lnTo>
                    <a:pt x="834" y="814"/>
                  </a:lnTo>
                  <a:lnTo>
                    <a:pt x="832" y="819"/>
                  </a:lnTo>
                  <a:lnTo>
                    <a:pt x="828" y="822"/>
                  </a:lnTo>
                  <a:lnTo>
                    <a:pt x="824" y="823"/>
                  </a:lnTo>
                  <a:lnTo>
                    <a:pt x="819" y="825"/>
                  </a:lnTo>
                  <a:lnTo>
                    <a:pt x="814" y="825"/>
                  </a:lnTo>
                  <a:lnTo>
                    <a:pt x="802" y="822"/>
                  </a:lnTo>
                  <a:lnTo>
                    <a:pt x="788" y="820"/>
                  </a:lnTo>
                  <a:lnTo>
                    <a:pt x="781" y="819"/>
                  </a:lnTo>
                  <a:lnTo>
                    <a:pt x="775" y="820"/>
                  </a:lnTo>
                  <a:lnTo>
                    <a:pt x="770" y="822"/>
                  </a:lnTo>
                  <a:lnTo>
                    <a:pt x="766" y="826"/>
                  </a:lnTo>
                  <a:lnTo>
                    <a:pt x="758" y="834"/>
                  </a:lnTo>
                  <a:lnTo>
                    <a:pt x="747" y="845"/>
                  </a:lnTo>
                  <a:lnTo>
                    <a:pt x="740" y="848"/>
                  </a:lnTo>
                  <a:lnTo>
                    <a:pt x="733" y="851"/>
                  </a:lnTo>
                  <a:lnTo>
                    <a:pt x="724" y="853"/>
                  </a:lnTo>
                  <a:lnTo>
                    <a:pt x="715" y="853"/>
                  </a:lnTo>
                  <a:lnTo>
                    <a:pt x="696" y="853"/>
                  </a:lnTo>
                  <a:lnTo>
                    <a:pt x="681" y="851"/>
                  </a:lnTo>
                  <a:lnTo>
                    <a:pt x="674" y="852"/>
                  </a:lnTo>
                  <a:lnTo>
                    <a:pt x="667" y="853"/>
                  </a:lnTo>
                  <a:lnTo>
                    <a:pt x="658" y="858"/>
                  </a:lnTo>
                  <a:lnTo>
                    <a:pt x="651" y="861"/>
                  </a:lnTo>
                  <a:lnTo>
                    <a:pt x="637" y="872"/>
                  </a:lnTo>
                  <a:lnTo>
                    <a:pt x="625" y="882"/>
                  </a:lnTo>
                  <a:lnTo>
                    <a:pt x="620" y="885"/>
                  </a:lnTo>
                  <a:lnTo>
                    <a:pt x="618" y="889"/>
                  </a:lnTo>
                  <a:lnTo>
                    <a:pt x="616" y="892"/>
                  </a:lnTo>
                  <a:lnTo>
                    <a:pt x="613" y="895"/>
                  </a:lnTo>
                  <a:lnTo>
                    <a:pt x="613" y="898"/>
                  </a:lnTo>
                  <a:lnTo>
                    <a:pt x="613" y="902"/>
                  </a:lnTo>
                  <a:lnTo>
                    <a:pt x="614" y="905"/>
                  </a:lnTo>
                  <a:lnTo>
                    <a:pt x="616" y="908"/>
                  </a:lnTo>
                  <a:lnTo>
                    <a:pt x="617" y="915"/>
                  </a:lnTo>
                  <a:lnTo>
                    <a:pt x="618" y="920"/>
                  </a:lnTo>
                  <a:lnTo>
                    <a:pt x="616" y="924"/>
                  </a:lnTo>
                  <a:lnTo>
                    <a:pt x="612" y="929"/>
                  </a:lnTo>
                  <a:lnTo>
                    <a:pt x="610" y="932"/>
                  </a:lnTo>
                  <a:lnTo>
                    <a:pt x="608" y="936"/>
                  </a:lnTo>
                  <a:lnTo>
                    <a:pt x="607" y="941"/>
                  </a:lnTo>
                  <a:lnTo>
                    <a:pt x="606" y="947"/>
                  </a:lnTo>
                  <a:lnTo>
                    <a:pt x="605" y="961"/>
                  </a:lnTo>
                  <a:lnTo>
                    <a:pt x="607" y="974"/>
                  </a:lnTo>
                  <a:lnTo>
                    <a:pt x="608" y="980"/>
                  </a:lnTo>
                  <a:lnTo>
                    <a:pt x="611" y="984"/>
                  </a:lnTo>
                  <a:lnTo>
                    <a:pt x="613" y="987"/>
                  </a:lnTo>
                  <a:lnTo>
                    <a:pt x="617" y="990"/>
                  </a:lnTo>
                  <a:lnTo>
                    <a:pt x="623" y="992"/>
                  </a:lnTo>
                  <a:lnTo>
                    <a:pt x="630" y="992"/>
                  </a:lnTo>
                  <a:lnTo>
                    <a:pt x="635" y="993"/>
                  </a:lnTo>
                  <a:lnTo>
                    <a:pt x="638" y="995"/>
                  </a:lnTo>
                  <a:lnTo>
                    <a:pt x="639" y="998"/>
                  </a:lnTo>
                  <a:lnTo>
                    <a:pt x="640" y="1004"/>
                  </a:lnTo>
                  <a:lnTo>
                    <a:pt x="642" y="1006"/>
                  </a:lnTo>
                  <a:lnTo>
                    <a:pt x="644" y="1009"/>
                  </a:lnTo>
                  <a:lnTo>
                    <a:pt x="648" y="1010"/>
                  </a:lnTo>
                  <a:lnTo>
                    <a:pt x="652" y="1011"/>
                  </a:lnTo>
                  <a:lnTo>
                    <a:pt x="664" y="1012"/>
                  </a:lnTo>
                  <a:lnTo>
                    <a:pt x="679" y="1015"/>
                  </a:lnTo>
                  <a:lnTo>
                    <a:pt x="686" y="1017"/>
                  </a:lnTo>
                  <a:lnTo>
                    <a:pt x="690" y="1021"/>
                  </a:lnTo>
                  <a:lnTo>
                    <a:pt x="693" y="1026"/>
                  </a:lnTo>
                  <a:lnTo>
                    <a:pt x="694" y="1030"/>
                  </a:lnTo>
                  <a:lnTo>
                    <a:pt x="695" y="1042"/>
                  </a:lnTo>
                  <a:lnTo>
                    <a:pt x="695" y="1054"/>
                  </a:lnTo>
                  <a:lnTo>
                    <a:pt x="694" y="1066"/>
                  </a:lnTo>
                  <a:lnTo>
                    <a:pt x="692" y="1075"/>
                  </a:lnTo>
                  <a:lnTo>
                    <a:pt x="688" y="1087"/>
                  </a:lnTo>
                  <a:lnTo>
                    <a:pt x="684" y="1099"/>
                  </a:lnTo>
                  <a:lnTo>
                    <a:pt x="683" y="1105"/>
                  </a:lnTo>
                  <a:lnTo>
                    <a:pt x="683" y="1110"/>
                  </a:lnTo>
                  <a:lnTo>
                    <a:pt x="684" y="1115"/>
                  </a:lnTo>
                  <a:lnTo>
                    <a:pt x="686" y="1117"/>
                  </a:lnTo>
                  <a:lnTo>
                    <a:pt x="688" y="1119"/>
                  </a:lnTo>
                  <a:lnTo>
                    <a:pt x="690" y="1121"/>
                  </a:lnTo>
                  <a:lnTo>
                    <a:pt x="694" y="1122"/>
                  </a:lnTo>
                  <a:lnTo>
                    <a:pt x="696" y="1123"/>
                  </a:lnTo>
                  <a:lnTo>
                    <a:pt x="700" y="1123"/>
                  </a:lnTo>
                  <a:lnTo>
                    <a:pt x="701" y="1123"/>
                  </a:lnTo>
                  <a:lnTo>
                    <a:pt x="702" y="1124"/>
                  </a:lnTo>
                  <a:lnTo>
                    <a:pt x="702" y="1125"/>
                  </a:lnTo>
                  <a:lnTo>
                    <a:pt x="699" y="1129"/>
                  </a:lnTo>
                  <a:lnTo>
                    <a:pt x="694" y="1132"/>
                  </a:lnTo>
                  <a:lnTo>
                    <a:pt x="692" y="1135"/>
                  </a:lnTo>
                  <a:lnTo>
                    <a:pt x="690" y="1137"/>
                  </a:lnTo>
                  <a:lnTo>
                    <a:pt x="689" y="1140"/>
                  </a:lnTo>
                  <a:lnTo>
                    <a:pt x="689" y="1142"/>
                  </a:lnTo>
                  <a:lnTo>
                    <a:pt x="690" y="1147"/>
                  </a:lnTo>
                  <a:lnTo>
                    <a:pt x="695" y="1153"/>
                  </a:lnTo>
                  <a:lnTo>
                    <a:pt x="696" y="1155"/>
                  </a:lnTo>
                  <a:lnTo>
                    <a:pt x="699" y="1159"/>
                  </a:lnTo>
                  <a:lnTo>
                    <a:pt x="700" y="1163"/>
                  </a:lnTo>
                  <a:lnTo>
                    <a:pt x="701" y="1169"/>
                  </a:lnTo>
                  <a:lnTo>
                    <a:pt x="701" y="1180"/>
                  </a:lnTo>
                  <a:lnTo>
                    <a:pt x="700" y="1192"/>
                  </a:lnTo>
                  <a:lnTo>
                    <a:pt x="699" y="1198"/>
                  </a:lnTo>
                  <a:lnTo>
                    <a:pt x="696" y="1201"/>
                  </a:lnTo>
                  <a:lnTo>
                    <a:pt x="694" y="1205"/>
                  </a:lnTo>
                  <a:lnTo>
                    <a:pt x="690" y="1207"/>
                  </a:lnTo>
                  <a:lnTo>
                    <a:pt x="687" y="1209"/>
                  </a:lnTo>
                  <a:lnTo>
                    <a:pt x="683" y="1210"/>
                  </a:lnTo>
                  <a:lnTo>
                    <a:pt x="679" y="1210"/>
                  </a:lnTo>
                  <a:lnTo>
                    <a:pt x="674" y="1209"/>
                  </a:lnTo>
                  <a:lnTo>
                    <a:pt x="664" y="1207"/>
                  </a:lnTo>
                  <a:lnTo>
                    <a:pt x="656" y="1209"/>
                  </a:lnTo>
                  <a:lnTo>
                    <a:pt x="652" y="1210"/>
                  </a:lnTo>
                  <a:lnTo>
                    <a:pt x="649" y="1212"/>
                  </a:lnTo>
                  <a:lnTo>
                    <a:pt x="646" y="1214"/>
                  </a:lnTo>
                  <a:lnTo>
                    <a:pt x="643" y="1217"/>
                  </a:lnTo>
                  <a:lnTo>
                    <a:pt x="640" y="1220"/>
                  </a:lnTo>
                  <a:lnTo>
                    <a:pt x="637" y="1223"/>
                  </a:lnTo>
                  <a:lnTo>
                    <a:pt x="633" y="1224"/>
                  </a:lnTo>
                  <a:lnTo>
                    <a:pt x="630" y="1226"/>
                  </a:lnTo>
                  <a:lnTo>
                    <a:pt x="620" y="1228"/>
                  </a:lnTo>
                  <a:lnTo>
                    <a:pt x="610" y="1228"/>
                  </a:lnTo>
                  <a:lnTo>
                    <a:pt x="605" y="1226"/>
                  </a:lnTo>
                  <a:lnTo>
                    <a:pt x="600" y="1225"/>
                  </a:lnTo>
                  <a:lnTo>
                    <a:pt x="595" y="1223"/>
                  </a:lnTo>
                  <a:lnTo>
                    <a:pt x="592" y="1219"/>
                  </a:lnTo>
                  <a:lnTo>
                    <a:pt x="583" y="1212"/>
                  </a:lnTo>
                  <a:lnTo>
                    <a:pt x="577" y="1204"/>
                  </a:lnTo>
                  <a:lnTo>
                    <a:pt x="570" y="1194"/>
                  </a:lnTo>
                  <a:lnTo>
                    <a:pt x="563" y="1186"/>
                  </a:lnTo>
                  <a:lnTo>
                    <a:pt x="555" y="1178"/>
                  </a:lnTo>
                  <a:lnTo>
                    <a:pt x="544" y="1171"/>
                  </a:lnTo>
                  <a:lnTo>
                    <a:pt x="533" y="1162"/>
                  </a:lnTo>
                  <a:lnTo>
                    <a:pt x="520" y="1156"/>
                  </a:lnTo>
                  <a:lnTo>
                    <a:pt x="509" y="1151"/>
                  </a:lnTo>
                  <a:lnTo>
                    <a:pt x="499" y="1150"/>
                  </a:lnTo>
                  <a:lnTo>
                    <a:pt x="488" y="1150"/>
                  </a:lnTo>
                  <a:lnTo>
                    <a:pt x="475" y="1150"/>
                  </a:lnTo>
                  <a:lnTo>
                    <a:pt x="468" y="1150"/>
                  </a:lnTo>
                  <a:lnTo>
                    <a:pt x="461" y="1149"/>
                  </a:lnTo>
                  <a:lnTo>
                    <a:pt x="454" y="1147"/>
                  </a:lnTo>
                  <a:lnTo>
                    <a:pt x="447" y="1144"/>
                  </a:lnTo>
                  <a:lnTo>
                    <a:pt x="429" y="1137"/>
                  </a:lnTo>
                  <a:lnTo>
                    <a:pt x="410" y="1130"/>
                  </a:lnTo>
                  <a:lnTo>
                    <a:pt x="400" y="1127"/>
                  </a:lnTo>
                  <a:lnTo>
                    <a:pt x="392" y="1123"/>
                  </a:lnTo>
                  <a:lnTo>
                    <a:pt x="385" y="1118"/>
                  </a:lnTo>
                  <a:lnTo>
                    <a:pt x="381" y="1115"/>
                  </a:lnTo>
                  <a:lnTo>
                    <a:pt x="375" y="1105"/>
                  </a:lnTo>
                  <a:lnTo>
                    <a:pt x="369" y="1094"/>
                  </a:lnTo>
                  <a:lnTo>
                    <a:pt x="362" y="1084"/>
                  </a:lnTo>
                  <a:lnTo>
                    <a:pt x="354" y="1074"/>
                  </a:lnTo>
                  <a:lnTo>
                    <a:pt x="346" y="1067"/>
                  </a:lnTo>
                  <a:lnTo>
                    <a:pt x="339" y="1062"/>
                  </a:lnTo>
                  <a:lnTo>
                    <a:pt x="335" y="1062"/>
                  </a:lnTo>
                  <a:lnTo>
                    <a:pt x="333" y="1062"/>
                  </a:lnTo>
                  <a:lnTo>
                    <a:pt x="330" y="1065"/>
                  </a:lnTo>
                  <a:lnTo>
                    <a:pt x="329" y="1068"/>
                  </a:lnTo>
                  <a:lnTo>
                    <a:pt x="327" y="1081"/>
                  </a:lnTo>
                  <a:lnTo>
                    <a:pt x="322" y="1098"/>
                  </a:lnTo>
                  <a:lnTo>
                    <a:pt x="316" y="1116"/>
                  </a:lnTo>
                  <a:lnTo>
                    <a:pt x="311" y="1129"/>
                  </a:lnTo>
                  <a:lnTo>
                    <a:pt x="308" y="1132"/>
                  </a:lnTo>
                  <a:lnTo>
                    <a:pt x="304" y="1137"/>
                  </a:lnTo>
                  <a:lnTo>
                    <a:pt x="300" y="1140"/>
                  </a:lnTo>
                  <a:lnTo>
                    <a:pt x="297" y="1142"/>
                  </a:lnTo>
                  <a:lnTo>
                    <a:pt x="293" y="1144"/>
                  </a:lnTo>
                  <a:lnTo>
                    <a:pt x="289" y="1144"/>
                  </a:lnTo>
                  <a:lnTo>
                    <a:pt x="285" y="1144"/>
                  </a:lnTo>
                  <a:lnTo>
                    <a:pt x="280" y="1142"/>
                  </a:lnTo>
                  <a:lnTo>
                    <a:pt x="273" y="1138"/>
                  </a:lnTo>
                  <a:lnTo>
                    <a:pt x="266" y="1137"/>
                  </a:lnTo>
                  <a:lnTo>
                    <a:pt x="258" y="1137"/>
                  </a:lnTo>
                  <a:lnTo>
                    <a:pt x="246" y="1136"/>
                  </a:lnTo>
                  <a:lnTo>
                    <a:pt x="236" y="1135"/>
                  </a:lnTo>
                  <a:lnTo>
                    <a:pt x="226" y="1131"/>
                  </a:lnTo>
                  <a:lnTo>
                    <a:pt x="215" y="1128"/>
                  </a:lnTo>
                  <a:lnTo>
                    <a:pt x="202" y="1122"/>
                  </a:lnTo>
                  <a:lnTo>
                    <a:pt x="196" y="1118"/>
                  </a:lnTo>
                  <a:lnTo>
                    <a:pt x="191" y="1117"/>
                  </a:lnTo>
                  <a:lnTo>
                    <a:pt x="186" y="1118"/>
                  </a:lnTo>
                  <a:lnTo>
                    <a:pt x="180" y="1122"/>
                  </a:lnTo>
                  <a:lnTo>
                    <a:pt x="174" y="1125"/>
                  </a:lnTo>
                  <a:lnTo>
                    <a:pt x="167" y="1129"/>
                  </a:lnTo>
                  <a:lnTo>
                    <a:pt x="160" y="1132"/>
                  </a:lnTo>
                  <a:lnTo>
                    <a:pt x="153" y="1134"/>
                  </a:lnTo>
                  <a:lnTo>
                    <a:pt x="142" y="1135"/>
                  </a:lnTo>
                  <a:lnTo>
                    <a:pt x="135" y="1136"/>
                  </a:lnTo>
                  <a:lnTo>
                    <a:pt x="133" y="1136"/>
                  </a:lnTo>
                  <a:lnTo>
                    <a:pt x="130" y="1137"/>
                  </a:lnTo>
                  <a:lnTo>
                    <a:pt x="129" y="1140"/>
                  </a:lnTo>
                  <a:lnTo>
                    <a:pt x="127" y="1142"/>
                  </a:lnTo>
                  <a:lnTo>
                    <a:pt x="125" y="1146"/>
                  </a:lnTo>
                  <a:lnTo>
                    <a:pt x="121" y="1148"/>
                  </a:lnTo>
                  <a:lnTo>
                    <a:pt x="116" y="1150"/>
                  </a:lnTo>
                  <a:lnTo>
                    <a:pt x="110" y="1151"/>
                  </a:lnTo>
                  <a:lnTo>
                    <a:pt x="107" y="1151"/>
                  </a:lnTo>
                  <a:lnTo>
                    <a:pt x="104" y="1153"/>
                  </a:lnTo>
                  <a:lnTo>
                    <a:pt x="103" y="1155"/>
                  </a:lnTo>
                  <a:lnTo>
                    <a:pt x="102" y="1157"/>
                  </a:lnTo>
                  <a:lnTo>
                    <a:pt x="101" y="1163"/>
                  </a:lnTo>
                  <a:lnTo>
                    <a:pt x="101" y="1169"/>
                  </a:lnTo>
                  <a:lnTo>
                    <a:pt x="102" y="1176"/>
                  </a:lnTo>
                  <a:lnTo>
                    <a:pt x="103" y="1182"/>
                  </a:lnTo>
                  <a:lnTo>
                    <a:pt x="108" y="1190"/>
                  </a:lnTo>
                  <a:lnTo>
                    <a:pt x="114" y="1197"/>
                  </a:lnTo>
                  <a:lnTo>
                    <a:pt x="122" y="1205"/>
                  </a:lnTo>
                  <a:lnTo>
                    <a:pt x="129" y="1213"/>
                  </a:lnTo>
                  <a:lnTo>
                    <a:pt x="136" y="1220"/>
                  </a:lnTo>
                  <a:lnTo>
                    <a:pt x="144" y="1225"/>
                  </a:lnTo>
                  <a:lnTo>
                    <a:pt x="151" y="1229"/>
                  </a:lnTo>
                  <a:lnTo>
                    <a:pt x="160" y="1230"/>
                  </a:lnTo>
                  <a:lnTo>
                    <a:pt x="172" y="1231"/>
                  </a:lnTo>
                  <a:lnTo>
                    <a:pt x="186" y="1231"/>
                  </a:lnTo>
                  <a:lnTo>
                    <a:pt x="193" y="1232"/>
                  </a:lnTo>
                  <a:lnTo>
                    <a:pt x="198" y="1234"/>
                  </a:lnTo>
                  <a:lnTo>
                    <a:pt x="203" y="1235"/>
                  </a:lnTo>
                  <a:lnTo>
                    <a:pt x="207" y="1237"/>
                  </a:lnTo>
                  <a:lnTo>
                    <a:pt x="209" y="1239"/>
                  </a:lnTo>
                  <a:lnTo>
                    <a:pt x="210" y="1243"/>
                  </a:lnTo>
                  <a:lnTo>
                    <a:pt x="211" y="1247"/>
                  </a:lnTo>
                  <a:lnTo>
                    <a:pt x="211" y="1250"/>
                  </a:lnTo>
                  <a:lnTo>
                    <a:pt x="210" y="1254"/>
                  </a:lnTo>
                  <a:lnTo>
                    <a:pt x="209" y="1258"/>
                  </a:lnTo>
                  <a:lnTo>
                    <a:pt x="207" y="1263"/>
                  </a:lnTo>
                  <a:lnTo>
                    <a:pt x="204" y="1268"/>
                  </a:lnTo>
                  <a:lnTo>
                    <a:pt x="197" y="1277"/>
                  </a:lnTo>
                  <a:lnTo>
                    <a:pt x="189" y="1286"/>
                  </a:lnTo>
                  <a:lnTo>
                    <a:pt x="185" y="1292"/>
                  </a:lnTo>
                  <a:lnTo>
                    <a:pt x="182" y="1297"/>
                  </a:lnTo>
                  <a:lnTo>
                    <a:pt x="179" y="1304"/>
                  </a:lnTo>
                  <a:lnTo>
                    <a:pt x="177" y="1310"/>
                  </a:lnTo>
                  <a:lnTo>
                    <a:pt x="176" y="1316"/>
                  </a:lnTo>
                  <a:lnTo>
                    <a:pt x="176" y="1321"/>
                  </a:lnTo>
                  <a:lnTo>
                    <a:pt x="176" y="1327"/>
                  </a:lnTo>
                  <a:lnTo>
                    <a:pt x="177" y="1332"/>
                  </a:lnTo>
                  <a:lnTo>
                    <a:pt x="180" y="1339"/>
                  </a:lnTo>
                  <a:lnTo>
                    <a:pt x="183" y="1346"/>
                  </a:lnTo>
                  <a:lnTo>
                    <a:pt x="183" y="1349"/>
                  </a:lnTo>
                  <a:lnTo>
                    <a:pt x="183" y="1351"/>
                  </a:lnTo>
                  <a:lnTo>
                    <a:pt x="180" y="1352"/>
                  </a:lnTo>
                  <a:lnTo>
                    <a:pt x="178" y="1355"/>
                  </a:lnTo>
                  <a:lnTo>
                    <a:pt x="173" y="1357"/>
                  </a:lnTo>
                  <a:lnTo>
                    <a:pt x="170" y="1359"/>
                  </a:lnTo>
                  <a:lnTo>
                    <a:pt x="167" y="1362"/>
                  </a:lnTo>
                  <a:lnTo>
                    <a:pt x="165" y="1364"/>
                  </a:lnTo>
                  <a:lnTo>
                    <a:pt x="164" y="1368"/>
                  </a:lnTo>
                  <a:lnTo>
                    <a:pt x="163" y="1371"/>
                  </a:lnTo>
                  <a:lnTo>
                    <a:pt x="164" y="1375"/>
                  </a:lnTo>
                  <a:lnTo>
                    <a:pt x="165" y="1377"/>
                  </a:lnTo>
                  <a:lnTo>
                    <a:pt x="166" y="1382"/>
                  </a:lnTo>
                  <a:lnTo>
                    <a:pt x="167" y="1388"/>
                  </a:lnTo>
                  <a:lnTo>
                    <a:pt x="166" y="1392"/>
                  </a:lnTo>
                  <a:lnTo>
                    <a:pt x="165" y="1395"/>
                  </a:lnTo>
                  <a:lnTo>
                    <a:pt x="163" y="1399"/>
                  </a:lnTo>
                  <a:lnTo>
                    <a:pt x="160" y="1402"/>
                  </a:lnTo>
                  <a:lnTo>
                    <a:pt x="153" y="1407"/>
                  </a:lnTo>
                  <a:lnTo>
                    <a:pt x="146" y="1411"/>
                  </a:lnTo>
                  <a:lnTo>
                    <a:pt x="136" y="1413"/>
                  </a:lnTo>
                  <a:lnTo>
                    <a:pt x="123" y="1415"/>
                  </a:lnTo>
                  <a:lnTo>
                    <a:pt x="108" y="1417"/>
                  </a:lnTo>
                  <a:lnTo>
                    <a:pt x="94" y="1419"/>
                  </a:lnTo>
                  <a:lnTo>
                    <a:pt x="87" y="1421"/>
                  </a:lnTo>
                  <a:lnTo>
                    <a:pt x="82" y="1425"/>
                  </a:lnTo>
                  <a:lnTo>
                    <a:pt x="77" y="1428"/>
                  </a:lnTo>
                  <a:lnTo>
                    <a:pt x="75" y="1434"/>
                  </a:lnTo>
                  <a:lnTo>
                    <a:pt x="72" y="1445"/>
                  </a:lnTo>
                  <a:lnTo>
                    <a:pt x="72" y="1453"/>
                  </a:lnTo>
                  <a:lnTo>
                    <a:pt x="71" y="1457"/>
                  </a:lnTo>
                  <a:lnTo>
                    <a:pt x="71" y="1459"/>
                  </a:lnTo>
                  <a:lnTo>
                    <a:pt x="70" y="1462"/>
                  </a:lnTo>
                  <a:lnTo>
                    <a:pt x="67" y="1463"/>
                  </a:lnTo>
                  <a:lnTo>
                    <a:pt x="62" y="1466"/>
                  </a:lnTo>
                  <a:lnTo>
                    <a:pt x="54" y="1470"/>
                  </a:lnTo>
                  <a:lnTo>
                    <a:pt x="52" y="1471"/>
                  </a:lnTo>
                  <a:lnTo>
                    <a:pt x="48" y="1475"/>
                  </a:lnTo>
                  <a:lnTo>
                    <a:pt x="46" y="1477"/>
                  </a:lnTo>
                  <a:lnTo>
                    <a:pt x="45" y="1481"/>
                  </a:lnTo>
                  <a:lnTo>
                    <a:pt x="44" y="1489"/>
                  </a:lnTo>
                  <a:lnTo>
                    <a:pt x="46" y="1499"/>
                  </a:lnTo>
                  <a:lnTo>
                    <a:pt x="47" y="1503"/>
                  </a:lnTo>
                  <a:lnTo>
                    <a:pt x="50" y="1509"/>
                  </a:lnTo>
                  <a:lnTo>
                    <a:pt x="52" y="1513"/>
                  </a:lnTo>
                  <a:lnTo>
                    <a:pt x="54" y="1518"/>
                  </a:lnTo>
                  <a:lnTo>
                    <a:pt x="62" y="1525"/>
                  </a:lnTo>
                  <a:lnTo>
                    <a:pt x="69" y="1532"/>
                  </a:lnTo>
                  <a:lnTo>
                    <a:pt x="72" y="1535"/>
                  </a:lnTo>
                  <a:lnTo>
                    <a:pt x="75" y="1539"/>
                  </a:lnTo>
                  <a:lnTo>
                    <a:pt x="77" y="1544"/>
                  </a:lnTo>
                  <a:lnTo>
                    <a:pt x="79" y="1547"/>
                  </a:lnTo>
                  <a:lnTo>
                    <a:pt x="79" y="1552"/>
                  </a:lnTo>
                  <a:lnTo>
                    <a:pt x="79" y="1556"/>
                  </a:lnTo>
                  <a:lnTo>
                    <a:pt x="77" y="1560"/>
                  </a:lnTo>
                  <a:lnTo>
                    <a:pt x="76" y="1564"/>
                  </a:lnTo>
                  <a:lnTo>
                    <a:pt x="70" y="1572"/>
                  </a:lnTo>
                  <a:lnTo>
                    <a:pt x="64" y="1581"/>
                  </a:lnTo>
                  <a:lnTo>
                    <a:pt x="59" y="1590"/>
                  </a:lnTo>
                  <a:lnTo>
                    <a:pt x="53" y="1600"/>
                  </a:lnTo>
                  <a:lnTo>
                    <a:pt x="50" y="1609"/>
                  </a:lnTo>
                  <a:lnTo>
                    <a:pt x="48" y="1617"/>
                  </a:lnTo>
                  <a:lnTo>
                    <a:pt x="48" y="1621"/>
                  </a:lnTo>
                  <a:lnTo>
                    <a:pt x="50" y="1625"/>
                  </a:lnTo>
                  <a:lnTo>
                    <a:pt x="51" y="1628"/>
                  </a:lnTo>
                  <a:lnTo>
                    <a:pt x="53" y="1632"/>
                  </a:lnTo>
                  <a:lnTo>
                    <a:pt x="58" y="1638"/>
                  </a:lnTo>
                  <a:lnTo>
                    <a:pt x="65" y="1641"/>
                  </a:lnTo>
                  <a:lnTo>
                    <a:pt x="73" y="1642"/>
                  </a:lnTo>
                  <a:lnTo>
                    <a:pt x="83" y="1642"/>
                  </a:lnTo>
                  <a:lnTo>
                    <a:pt x="92" y="1640"/>
                  </a:lnTo>
                  <a:lnTo>
                    <a:pt x="101" y="1638"/>
                  </a:lnTo>
                  <a:lnTo>
                    <a:pt x="106" y="1636"/>
                  </a:lnTo>
                  <a:lnTo>
                    <a:pt x="110" y="1636"/>
                  </a:lnTo>
                  <a:lnTo>
                    <a:pt x="116" y="1638"/>
                  </a:lnTo>
                  <a:lnTo>
                    <a:pt x="121" y="1640"/>
                  </a:lnTo>
                  <a:lnTo>
                    <a:pt x="127" y="1642"/>
                  </a:lnTo>
                  <a:lnTo>
                    <a:pt x="132" y="1645"/>
                  </a:lnTo>
                  <a:lnTo>
                    <a:pt x="136" y="1648"/>
                  </a:lnTo>
                  <a:lnTo>
                    <a:pt x="139" y="1652"/>
                  </a:lnTo>
                  <a:lnTo>
                    <a:pt x="142" y="1661"/>
                  </a:lnTo>
                  <a:lnTo>
                    <a:pt x="144" y="1672"/>
                  </a:lnTo>
                  <a:lnTo>
                    <a:pt x="144" y="1683"/>
                  </a:lnTo>
                  <a:lnTo>
                    <a:pt x="142" y="1691"/>
                  </a:lnTo>
                  <a:lnTo>
                    <a:pt x="140" y="1695"/>
                  </a:lnTo>
                  <a:lnTo>
                    <a:pt x="138" y="1698"/>
                  </a:lnTo>
                  <a:lnTo>
                    <a:pt x="133" y="1702"/>
                  </a:lnTo>
                  <a:lnTo>
                    <a:pt x="128" y="1704"/>
                  </a:lnTo>
                  <a:lnTo>
                    <a:pt x="119" y="1708"/>
                  </a:lnTo>
                  <a:lnTo>
                    <a:pt x="110" y="1710"/>
                  </a:lnTo>
                  <a:lnTo>
                    <a:pt x="102" y="1714"/>
                  </a:lnTo>
                  <a:lnTo>
                    <a:pt x="94" y="1717"/>
                  </a:lnTo>
                  <a:lnTo>
                    <a:pt x="90" y="1720"/>
                  </a:lnTo>
                  <a:lnTo>
                    <a:pt x="87" y="1722"/>
                  </a:lnTo>
                  <a:lnTo>
                    <a:pt x="84" y="1724"/>
                  </a:lnTo>
                  <a:lnTo>
                    <a:pt x="83" y="1728"/>
                  </a:lnTo>
                  <a:lnTo>
                    <a:pt x="83" y="1735"/>
                  </a:lnTo>
                  <a:lnTo>
                    <a:pt x="85" y="1741"/>
                  </a:lnTo>
                  <a:lnTo>
                    <a:pt x="89" y="1746"/>
                  </a:lnTo>
                  <a:lnTo>
                    <a:pt x="94" y="1751"/>
                  </a:lnTo>
                  <a:lnTo>
                    <a:pt x="100" y="1754"/>
                  </a:lnTo>
                  <a:lnTo>
                    <a:pt x="103" y="1760"/>
                  </a:lnTo>
                  <a:lnTo>
                    <a:pt x="104" y="1762"/>
                  </a:lnTo>
                  <a:lnTo>
                    <a:pt x="106" y="1766"/>
                  </a:lnTo>
                  <a:lnTo>
                    <a:pt x="106" y="1770"/>
                  </a:lnTo>
                  <a:lnTo>
                    <a:pt x="104" y="1773"/>
                  </a:lnTo>
                  <a:lnTo>
                    <a:pt x="103" y="1778"/>
                  </a:lnTo>
                  <a:lnTo>
                    <a:pt x="102" y="1783"/>
                  </a:lnTo>
                  <a:lnTo>
                    <a:pt x="102" y="1786"/>
                  </a:lnTo>
                  <a:lnTo>
                    <a:pt x="103" y="1792"/>
                  </a:lnTo>
                  <a:lnTo>
                    <a:pt x="104" y="1803"/>
                  </a:lnTo>
                  <a:lnTo>
                    <a:pt x="104" y="1816"/>
                  </a:lnTo>
                  <a:lnTo>
                    <a:pt x="102" y="1830"/>
                  </a:lnTo>
                  <a:lnTo>
                    <a:pt x="100" y="1843"/>
                  </a:lnTo>
                  <a:lnTo>
                    <a:pt x="97" y="1854"/>
                  </a:lnTo>
                  <a:lnTo>
                    <a:pt x="95" y="1861"/>
                  </a:lnTo>
                  <a:lnTo>
                    <a:pt x="95" y="1865"/>
                  </a:lnTo>
                  <a:lnTo>
                    <a:pt x="96" y="1868"/>
                  </a:lnTo>
                  <a:lnTo>
                    <a:pt x="96" y="1872"/>
                  </a:lnTo>
                  <a:lnTo>
                    <a:pt x="98" y="1877"/>
                  </a:lnTo>
                  <a:lnTo>
                    <a:pt x="102" y="1884"/>
                  </a:lnTo>
                  <a:lnTo>
                    <a:pt x="107" y="1888"/>
                  </a:lnTo>
                  <a:lnTo>
                    <a:pt x="108" y="1890"/>
                  </a:lnTo>
                  <a:lnTo>
                    <a:pt x="108" y="1892"/>
                  </a:lnTo>
                  <a:lnTo>
                    <a:pt x="108" y="1894"/>
                  </a:lnTo>
                  <a:lnTo>
                    <a:pt x="107" y="1898"/>
                  </a:lnTo>
                  <a:lnTo>
                    <a:pt x="95" y="1912"/>
                  </a:lnTo>
                  <a:lnTo>
                    <a:pt x="83" y="1926"/>
                  </a:lnTo>
                  <a:lnTo>
                    <a:pt x="79" y="1935"/>
                  </a:lnTo>
                  <a:lnTo>
                    <a:pt x="77" y="1941"/>
                  </a:lnTo>
                  <a:lnTo>
                    <a:pt x="76" y="1948"/>
                  </a:lnTo>
                  <a:lnTo>
                    <a:pt x="75" y="1955"/>
                  </a:lnTo>
                  <a:lnTo>
                    <a:pt x="72" y="1962"/>
                  </a:lnTo>
                  <a:lnTo>
                    <a:pt x="69" y="1967"/>
                  </a:lnTo>
                  <a:lnTo>
                    <a:pt x="66" y="1969"/>
                  </a:lnTo>
                  <a:lnTo>
                    <a:pt x="64" y="1970"/>
                  </a:lnTo>
                  <a:lnTo>
                    <a:pt x="59" y="1972"/>
                  </a:lnTo>
                  <a:lnTo>
                    <a:pt x="56" y="1973"/>
                  </a:lnTo>
                  <a:lnTo>
                    <a:pt x="44" y="1973"/>
                  </a:lnTo>
                  <a:lnTo>
                    <a:pt x="33" y="1974"/>
                  </a:lnTo>
                  <a:lnTo>
                    <a:pt x="22" y="1975"/>
                  </a:lnTo>
                  <a:lnTo>
                    <a:pt x="15" y="1979"/>
                  </a:lnTo>
                  <a:lnTo>
                    <a:pt x="9" y="1985"/>
                  </a:lnTo>
                  <a:lnTo>
                    <a:pt x="3" y="1993"/>
                  </a:lnTo>
                  <a:lnTo>
                    <a:pt x="2" y="1998"/>
                  </a:lnTo>
                  <a:lnTo>
                    <a:pt x="1" y="2003"/>
                  </a:lnTo>
                  <a:lnTo>
                    <a:pt x="0" y="2007"/>
                  </a:lnTo>
                  <a:lnTo>
                    <a:pt x="1" y="2012"/>
                  </a:lnTo>
                  <a:lnTo>
                    <a:pt x="4" y="2022"/>
                  </a:lnTo>
                  <a:lnTo>
                    <a:pt x="9" y="2032"/>
                  </a:lnTo>
                  <a:lnTo>
                    <a:pt x="15" y="2043"/>
                  </a:lnTo>
                  <a:lnTo>
                    <a:pt x="20" y="2051"/>
                  </a:lnTo>
                  <a:lnTo>
                    <a:pt x="25" y="2058"/>
                  </a:lnTo>
                  <a:lnTo>
                    <a:pt x="28" y="2064"/>
                  </a:lnTo>
                  <a:lnTo>
                    <a:pt x="31" y="2071"/>
                  </a:lnTo>
                  <a:lnTo>
                    <a:pt x="33" y="2079"/>
                  </a:lnTo>
                  <a:lnTo>
                    <a:pt x="35" y="2085"/>
                  </a:lnTo>
                  <a:lnTo>
                    <a:pt x="40" y="2088"/>
                  </a:lnTo>
                  <a:lnTo>
                    <a:pt x="44" y="2090"/>
                  </a:lnTo>
                  <a:lnTo>
                    <a:pt x="48" y="2090"/>
                  </a:lnTo>
                  <a:lnTo>
                    <a:pt x="53" y="2092"/>
                  </a:lnTo>
                  <a:lnTo>
                    <a:pt x="58" y="2093"/>
                  </a:lnTo>
                  <a:lnTo>
                    <a:pt x="63" y="2096"/>
                  </a:lnTo>
                  <a:lnTo>
                    <a:pt x="69" y="2102"/>
                  </a:lnTo>
                  <a:lnTo>
                    <a:pt x="72" y="2109"/>
                  </a:lnTo>
                  <a:lnTo>
                    <a:pt x="76" y="2118"/>
                  </a:lnTo>
                  <a:lnTo>
                    <a:pt x="77" y="2121"/>
                  </a:lnTo>
                  <a:lnTo>
                    <a:pt x="78" y="2125"/>
                  </a:lnTo>
                  <a:lnTo>
                    <a:pt x="78" y="2129"/>
                  </a:lnTo>
                  <a:lnTo>
                    <a:pt x="77" y="2131"/>
                  </a:lnTo>
                  <a:lnTo>
                    <a:pt x="73" y="2136"/>
                  </a:lnTo>
                  <a:lnTo>
                    <a:pt x="70" y="2140"/>
                  </a:lnTo>
                  <a:lnTo>
                    <a:pt x="69" y="2142"/>
                  </a:lnTo>
                  <a:lnTo>
                    <a:pt x="69" y="2145"/>
                  </a:lnTo>
                  <a:lnTo>
                    <a:pt x="69" y="2149"/>
                  </a:lnTo>
                  <a:lnTo>
                    <a:pt x="71" y="2153"/>
                  </a:lnTo>
                  <a:lnTo>
                    <a:pt x="78" y="2163"/>
                  </a:lnTo>
                  <a:lnTo>
                    <a:pt x="83" y="2172"/>
                  </a:lnTo>
                  <a:lnTo>
                    <a:pt x="85" y="2177"/>
                  </a:lnTo>
                  <a:lnTo>
                    <a:pt x="87" y="2181"/>
                  </a:lnTo>
                  <a:lnTo>
                    <a:pt x="88" y="2186"/>
                  </a:lnTo>
                  <a:lnTo>
                    <a:pt x="88" y="2192"/>
                  </a:lnTo>
                  <a:lnTo>
                    <a:pt x="87" y="2202"/>
                  </a:lnTo>
                  <a:lnTo>
                    <a:pt x="84" y="2212"/>
                  </a:lnTo>
                  <a:lnTo>
                    <a:pt x="84" y="2215"/>
                  </a:lnTo>
                  <a:lnTo>
                    <a:pt x="85" y="2219"/>
                  </a:lnTo>
                  <a:lnTo>
                    <a:pt x="88" y="2222"/>
                  </a:lnTo>
                  <a:lnTo>
                    <a:pt x="91" y="2226"/>
                  </a:lnTo>
                  <a:lnTo>
                    <a:pt x="104" y="2233"/>
                  </a:lnTo>
                  <a:lnTo>
                    <a:pt x="122" y="2240"/>
                  </a:lnTo>
                  <a:lnTo>
                    <a:pt x="130" y="2245"/>
                  </a:lnTo>
                  <a:lnTo>
                    <a:pt x="139" y="2250"/>
                  </a:lnTo>
                  <a:lnTo>
                    <a:pt x="145" y="2256"/>
                  </a:lnTo>
                  <a:lnTo>
                    <a:pt x="148" y="2262"/>
                  </a:lnTo>
                  <a:lnTo>
                    <a:pt x="151" y="2268"/>
                  </a:lnTo>
                  <a:lnTo>
                    <a:pt x="153" y="2274"/>
                  </a:lnTo>
                  <a:lnTo>
                    <a:pt x="153" y="2278"/>
                  </a:lnTo>
                  <a:lnTo>
                    <a:pt x="154" y="2283"/>
                  </a:lnTo>
                  <a:lnTo>
                    <a:pt x="153" y="2291"/>
                  </a:lnTo>
                  <a:lnTo>
                    <a:pt x="153" y="2302"/>
                  </a:lnTo>
                  <a:lnTo>
                    <a:pt x="153" y="2314"/>
                  </a:lnTo>
                  <a:lnTo>
                    <a:pt x="157" y="2329"/>
                  </a:lnTo>
                  <a:lnTo>
                    <a:pt x="159" y="2337"/>
                  </a:lnTo>
                  <a:lnTo>
                    <a:pt x="161" y="2344"/>
                  </a:lnTo>
                  <a:lnTo>
                    <a:pt x="165" y="2350"/>
                  </a:lnTo>
                  <a:lnTo>
                    <a:pt x="169" y="2354"/>
                  </a:lnTo>
                  <a:lnTo>
                    <a:pt x="176" y="2365"/>
                  </a:lnTo>
                  <a:lnTo>
                    <a:pt x="183" y="2379"/>
                  </a:lnTo>
                  <a:lnTo>
                    <a:pt x="188" y="2385"/>
                  </a:lnTo>
                  <a:lnTo>
                    <a:pt x="191" y="2391"/>
                  </a:lnTo>
                  <a:lnTo>
                    <a:pt x="196" y="2396"/>
                  </a:lnTo>
                  <a:lnTo>
                    <a:pt x="199" y="2400"/>
                  </a:lnTo>
                  <a:lnTo>
                    <a:pt x="204" y="2402"/>
                  </a:lnTo>
                  <a:lnTo>
                    <a:pt x="209" y="2403"/>
                  </a:lnTo>
                  <a:lnTo>
                    <a:pt x="215" y="2404"/>
                  </a:lnTo>
                  <a:lnTo>
                    <a:pt x="221" y="2404"/>
                  </a:lnTo>
                  <a:lnTo>
                    <a:pt x="227" y="2404"/>
                  </a:lnTo>
                  <a:lnTo>
                    <a:pt x="233" y="2405"/>
                  </a:lnTo>
                  <a:lnTo>
                    <a:pt x="237" y="2408"/>
                  </a:lnTo>
                  <a:lnTo>
                    <a:pt x="241" y="2410"/>
                  </a:lnTo>
                  <a:lnTo>
                    <a:pt x="248" y="2416"/>
                  </a:lnTo>
                  <a:lnTo>
                    <a:pt x="255" y="2421"/>
                  </a:lnTo>
                  <a:lnTo>
                    <a:pt x="265" y="2423"/>
                  </a:lnTo>
                  <a:lnTo>
                    <a:pt x="274" y="2424"/>
                  </a:lnTo>
                  <a:lnTo>
                    <a:pt x="279" y="2424"/>
                  </a:lnTo>
                  <a:lnTo>
                    <a:pt x="281" y="2426"/>
                  </a:lnTo>
                  <a:lnTo>
                    <a:pt x="284" y="2427"/>
                  </a:lnTo>
                  <a:lnTo>
                    <a:pt x="284" y="2429"/>
                  </a:lnTo>
                  <a:lnTo>
                    <a:pt x="283" y="2435"/>
                  </a:lnTo>
                  <a:lnTo>
                    <a:pt x="279" y="2441"/>
                  </a:lnTo>
                  <a:lnTo>
                    <a:pt x="278" y="2443"/>
                  </a:lnTo>
                  <a:lnTo>
                    <a:pt x="278" y="2446"/>
                  </a:lnTo>
                  <a:lnTo>
                    <a:pt x="278" y="2448"/>
                  </a:lnTo>
                  <a:lnTo>
                    <a:pt x="280" y="2451"/>
                  </a:lnTo>
                  <a:lnTo>
                    <a:pt x="285" y="2457"/>
                  </a:lnTo>
                  <a:lnTo>
                    <a:pt x="291" y="2463"/>
                  </a:lnTo>
                  <a:lnTo>
                    <a:pt x="300" y="2470"/>
                  </a:lnTo>
                  <a:lnTo>
                    <a:pt x="314" y="2477"/>
                  </a:lnTo>
                  <a:lnTo>
                    <a:pt x="322" y="2479"/>
                  </a:lnTo>
                  <a:lnTo>
                    <a:pt x="329" y="2482"/>
                  </a:lnTo>
                  <a:lnTo>
                    <a:pt x="336" y="2483"/>
                  </a:lnTo>
                  <a:lnTo>
                    <a:pt x="343" y="2483"/>
                  </a:lnTo>
                  <a:lnTo>
                    <a:pt x="349" y="2480"/>
                  </a:lnTo>
                  <a:lnTo>
                    <a:pt x="355" y="2478"/>
                  </a:lnTo>
                  <a:lnTo>
                    <a:pt x="360" y="2476"/>
                  </a:lnTo>
                  <a:lnTo>
                    <a:pt x="363" y="2472"/>
                  </a:lnTo>
                  <a:lnTo>
                    <a:pt x="372" y="2463"/>
                  </a:lnTo>
                  <a:lnTo>
                    <a:pt x="379" y="2454"/>
                  </a:lnTo>
                  <a:lnTo>
                    <a:pt x="383" y="2451"/>
                  </a:lnTo>
                  <a:lnTo>
                    <a:pt x="387" y="2447"/>
                  </a:lnTo>
                  <a:lnTo>
                    <a:pt x="391" y="2445"/>
                  </a:lnTo>
                  <a:lnTo>
                    <a:pt x="396" y="2442"/>
                  </a:lnTo>
                  <a:lnTo>
                    <a:pt x="399" y="2442"/>
                  </a:lnTo>
                  <a:lnTo>
                    <a:pt x="403" y="2442"/>
                  </a:lnTo>
                  <a:lnTo>
                    <a:pt x="406" y="2443"/>
                  </a:lnTo>
                  <a:lnTo>
                    <a:pt x="410" y="2447"/>
                  </a:lnTo>
                  <a:lnTo>
                    <a:pt x="412" y="2451"/>
                  </a:lnTo>
                  <a:lnTo>
                    <a:pt x="416" y="2453"/>
                  </a:lnTo>
                  <a:lnTo>
                    <a:pt x="418" y="2455"/>
                  </a:lnTo>
                  <a:lnTo>
                    <a:pt x="423" y="2458"/>
                  </a:lnTo>
                  <a:lnTo>
                    <a:pt x="432" y="2459"/>
                  </a:lnTo>
                  <a:lnTo>
                    <a:pt x="443" y="2459"/>
                  </a:lnTo>
                  <a:lnTo>
                    <a:pt x="455" y="2459"/>
                  </a:lnTo>
                  <a:lnTo>
                    <a:pt x="465" y="2455"/>
                  </a:lnTo>
                  <a:lnTo>
                    <a:pt x="468" y="2454"/>
                  </a:lnTo>
                  <a:lnTo>
                    <a:pt x="470" y="2451"/>
                  </a:lnTo>
                  <a:lnTo>
                    <a:pt x="473" y="2447"/>
                  </a:lnTo>
                  <a:lnTo>
                    <a:pt x="475" y="2443"/>
                  </a:lnTo>
                  <a:lnTo>
                    <a:pt x="479" y="2436"/>
                  </a:lnTo>
                  <a:lnTo>
                    <a:pt x="484" y="2432"/>
                  </a:lnTo>
                  <a:lnTo>
                    <a:pt x="487" y="2429"/>
                  </a:lnTo>
                  <a:lnTo>
                    <a:pt x="491" y="2429"/>
                  </a:lnTo>
                  <a:lnTo>
                    <a:pt x="494" y="2428"/>
                  </a:lnTo>
                  <a:lnTo>
                    <a:pt x="500" y="2429"/>
                  </a:lnTo>
                  <a:lnTo>
                    <a:pt x="511" y="2430"/>
                  </a:lnTo>
                  <a:lnTo>
                    <a:pt x="522" y="2432"/>
                  </a:lnTo>
                  <a:lnTo>
                    <a:pt x="530" y="2433"/>
                  </a:lnTo>
                  <a:lnTo>
                    <a:pt x="539" y="2434"/>
                  </a:lnTo>
                  <a:lnTo>
                    <a:pt x="543" y="2435"/>
                  </a:lnTo>
                  <a:lnTo>
                    <a:pt x="545" y="2436"/>
                  </a:lnTo>
                  <a:lnTo>
                    <a:pt x="548" y="2438"/>
                  </a:lnTo>
                  <a:lnTo>
                    <a:pt x="549" y="2439"/>
                  </a:lnTo>
                  <a:lnTo>
                    <a:pt x="549" y="2441"/>
                  </a:lnTo>
                  <a:lnTo>
                    <a:pt x="549" y="2442"/>
                  </a:lnTo>
                  <a:lnTo>
                    <a:pt x="547" y="2445"/>
                  </a:lnTo>
                  <a:lnTo>
                    <a:pt x="544" y="2446"/>
                  </a:lnTo>
                  <a:lnTo>
                    <a:pt x="538" y="2451"/>
                  </a:lnTo>
                  <a:lnTo>
                    <a:pt x="535" y="2458"/>
                  </a:lnTo>
                  <a:lnTo>
                    <a:pt x="533" y="2461"/>
                  </a:lnTo>
                  <a:lnTo>
                    <a:pt x="533" y="2466"/>
                  </a:lnTo>
                  <a:lnTo>
                    <a:pt x="535" y="2471"/>
                  </a:lnTo>
                  <a:lnTo>
                    <a:pt x="537" y="2477"/>
                  </a:lnTo>
                  <a:lnTo>
                    <a:pt x="544" y="2487"/>
                  </a:lnTo>
                  <a:lnTo>
                    <a:pt x="553" y="2499"/>
                  </a:lnTo>
                  <a:lnTo>
                    <a:pt x="561" y="2512"/>
                  </a:lnTo>
                  <a:lnTo>
                    <a:pt x="569" y="2528"/>
                  </a:lnTo>
                  <a:lnTo>
                    <a:pt x="575" y="2543"/>
                  </a:lnTo>
                  <a:lnTo>
                    <a:pt x="582" y="2558"/>
                  </a:lnTo>
                  <a:lnTo>
                    <a:pt x="586" y="2565"/>
                  </a:lnTo>
                  <a:lnTo>
                    <a:pt x="589" y="2573"/>
                  </a:lnTo>
                  <a:lnTo>
                    <a:pt x="595" y="2580"/>
                  </a:lnTo>
                  <a:lnTo>
                    <a:pt x="601" y="2587"/>
                  </a:lnTo>
                  <a:lnTo>
                    <a:pt x="608" y="2594"/>
                  </a:lnTo>
                  <a:lnTo>
                    <a:pt x="616" y="2602"/>
                  </a:lnTo>
                  <a:lnTo>
                    <a:pt x="623" y="2606"/>
                  </a:lnTo>
                  <a:lnTo>
                    <a:pt x="629" y="2611"/>
                  </a:lnTo>
                  <a:lnTo>
                    <a:pt x="642" y="2618"/>
                  </a:lnTo>
                  <a:lnTo>
                    <a:pt x="652" y="2622"/>
                  </a:lnTo>
                  <a:lnTo>
                    <a:pt x="663" y="2625"/>
                  </a:lnTo>
                  <a:lnTo>
                    <a:pt x="674" y="2630"/>
                  </a:lnTo>
                  <a:lnTo>
                    <a:pt x="679" y="2634"/>
                  </a:lnTo>
                  <a:lnTo>
                    <a:pt x="682" y="2637"/>
                  </a:lnTo>
                  <a:lnTo>
                    <a:pt x="687" y="2641"/>
                  </a:lnTo>
                  <a:lnTo>
                    <a:pt x="689" y="2646"/>
                  </a:lnTo>
                  <a:lnTo>
                    <a:pt x="696" y="2657"/>
                  </a:lnTo>
                  <a:lnTo>
                    <a:pt x="705" y="2672"/>
                  </a:lnTo>
                  <a:lnTo>
                    <a:pt x="713" y="2685"/>
                  </a:lnTo>
                  <a:lnTo>
                    <a:pt x="720" y="2693"/>
                  </a:lnTo>
                  <a:lnTo>
                    <a:pt x="724" y="2694"/>
                  </a:lnTo>
                  <a:lnTo>
                    <a:pt x="727" y="2694"/>
                  </a:lnTo>
                  <a:lnTo>
                    <a:pt x="732" y="2693"/>
                  </a:lnTo>
                  <a:lnTo>
                    <a:pt x="737" y="2692"/>
                  </a:lnTo>
                  <a:lnTo>
                    <a:pt x="745" y="2686"/>
                  </a:lnTo>
                  <a:lnTo>
                    <a:pt x="753" y="2680"/>
                  </a:lnTo>
                  <a:lnTo>
                    <a:pt x="757" y="2678"/>
                  </a:lnTo>
                  <a:lnTo>
                    <a:pt x="765" y="2678"/>
                  </a:lnTo>
                  <a:lnTo>
                    <a:pt x="774" y="2679"/>
                  </a:lnTo>
                  <a:lnTo>
                    <a:pt x="784" y="2681"/>
                  </a:lnTo>
                  <a:lnTo>
                    <a:pt x="793" y="2685"/>
                  </a:lnTo>
                  <a:lnTo>
                    <a:pt x="800" y="2688"/>
                  </a:lnTo>
                  <a:lnTo>
                    <a:pt x="802" y="2691"/>
                  </a:lnTo>
                  <a:lnTo>
                    <a:pt x="805" y="2693"/>
                  </a:lnTo>
                  <a:lnTo>
                    <a:pt x="805" y="2695"/>
                  </a:lnTo>
                  <a:lnTo>
                    <a:pt x="805" y="2699"/>
                  </a:lnTo>
                  <a:lnTo>
                    <a:pt x="800" y="2709"/>
                  </a:lnTo>
                  <a:lnTo>
                    <a:pt x="796" y="2717"/>
                  </a:lnTo>
                  <a:lnTo>
                    <a:pt x="795" y="2720"/>
                  </a:lnTo>
                  <a:lnTo>
                    <a:pt x="794" y="2725"/>
                  </a:lnTo>
                  <a:lnTo>
                    <a:pt x="794" y="2729"/>
                  </a:lnTo>
                  <a:lnTo>
                    <a:pt x="795" y="2735"/>
                  </a:lnTo>
                  <a:lnTo>
                    <a:pt x="797" y="2739"/>
                  </a:lnTo>
                  <a:lnTo>
                    <a:pt x="801" y="2742"/>
                  </a:lnTo>
                  <a:lnTo>
                    <a:pt x="805" y="2744"/>
                  </a:lnTo>
                  <a:lnTo>
                    <a:pt x="809" y="2745"/>
                  </a:lnTo>
                  <a:lnTo>
                    <a:pt x="818" y="2745"/>
                  </a:lnTo>
                  <a:lnTo>
                    <a:pt x="824" y="2743"/>
                  </a:lnTo>
                  <a:lnTo>
                    <a:pt x="827" y="2742"/>
                  </a:lnTo>
                  <a:lnTo>
                    <a:pt x="831" y="2742"/>
                  </a:lnTo>
                  <a:lnTo>
                    <a:pt x="835" y="2744"/>
                  </a:lnTo>
                  <a:lnTo>
                    <a:pt x="839" y="2748"/>
                  </a:lnTo>
                  <a:lnTo>
                    <a:pt x="850" y="2747"/>
                  </a:lnTo>
                  <a:lnTo>
                    <a:pt x="870" y="2748"/>
                  </a:lnTo>
                  <a:lnTo>
                    <a:pt x="889" y="2761"/>
                  </a:lnTo>
                  <a:lnTo>
                    <a:pt x="903" y="2772"/>
                  </a:lnTo>
                  <a:lnTo>
                    <a:pt x="915" y="2774"/>
                  </a:lnTo>
                  <a:lnTo>
                    <a:pt x="928" y="2775"/>
                  </a:lnTo>
                  <a:lnTo>
                    <a:pt x="942" y="2775"/>
                  </a:lnTo>
                  <a:lnTo>
                    <a:pt x="954" y="2774"/>
                  </a:lnTo>
                  <a:lnTo>
                    <a:pt x="961" y="2772"/>
                  </a:lnTo>
                  <a:lnTo>
                    <a:pt x="967" y="2770"/>
                  </a:lnTo>
                  <a:lnTo>
                    <a:pt x="970" y="2770"/>
                  </a:lnTo>
                  <a:lnTo>
                    <a:pt x="972" y="2772"/>
                  </a:lnTo>
                  <a:lnTo>
                    <a:pt x="976" y="2773"/>
                  </a:lnTo>
                  <a:lnTo>
                    <a:pt x="980" y="2776"/>
                  </a:lnTo>
                  <a:lnTo>
                    <a:pt x="990" y="2785"/>
                  </a:lnTo>
                  <a:lnTo>
                    <a:pt x="1001" y="2793"/>
                  </a:lnTo>
                  <a:lnTo>
                    <a:pt x="1010" y="2799"/>
                  </a:lnTo>
                  <a:lnTo>
                    <a:pt x="1017" y="2802"/>
                  </a:lnTo>
                  <a:lnTo>
                    <a:pt x="1024" y="2805"/>
                  </a:lnTo>
                  <a:lnTo>
                    <a:pt x="1032" y="2804"/>
                  </a:lnTo>
                  <a:lnTo>
                    <a:pt x="1039" y="2801"/>
                  </a:lnTo>
                  <a:lnTo>
                    <a:pt x="1045" y="2799"/>
                  </a:lnTo>
                  <a:lnTo>
                    <a:pt x="1047" y="2798"/>
                  </a:lnTo>
                  <a:lnTo>
                    <a:pt x="1052" y="2797"/>
                  </a:lnTo>
                  <a:lnTo>
                    <a:pt x="1055" y="2797"/>
                  </a:lnTo>
                  <a:lnTo>
                    <a:pt x="1060" y="2797"/>
                  </a:lnTo>
                  <a:lnTo>
                    <a:pt x="1065" y="2798"/>
                  </a:lnTo>
                  <a:lnTo>
                    <a:pt x="1068" y="2800"/>
                  </a:lnTo>
                  <a:lnTo>
                    <a:pt x="1072" y="2802"/>
                  </a:lnTo>
                  <a:lnTo>
                    <a:pt x="1074" y="2805"/>
                  </a:lnTo>
                  <a:lnTo>
                    <a:pt x="1078" y="2819"/>
                  </a:lnTo>
                  <a:lnTo>
                    <a:pt x="1081" y="2835"/>
                  </a:lnTo>
                  <a:lnTo>
                    <a:pt x="1083" y="2837"/>
                  </a:lnTo>
                  <a:lnTo>
                    <a:pt x="1085" y="2839"/>
                  </a:lnTo>
                  <a:lnTo>
                    <a:pt x="1087" y="2840"/>
                  </a:lnTo>
                  <a:lnTo>
                    <a:pt x="1091" y="2842"/>
                  </a:lnTo>
                  <a:lnTo>
                    <a:pt x="1098" y="2842"/>
                  </a:lnTo>
                  <a:lnTo>
                    <a:pt x="1108" y="2840"/>
                  </a:lnTo>
                  <a:lnTo>
                    <a:pt x="1118" y="2838"/>
                  </a:lnTo>
                  <a:lnTo>
                    <a:pt x="1130" y="2837"/>
                  </a:lnTo>
                  <a:lnTo>
                    <a:pt x="1136" y="2837"/>
                  </a:lnTo>
                  <a:lnTo>
                    <a:pt x="1142" y="2838"/>
                  </a:lnTo>
                  <a:lnTo>
                    <a:pt x="1147" y="2840"/>
                  </a:lnTo>
                  <a:lnTo>
                    <a:pt x="1150" y="2844"/>
                  </a:lnTo>
                  <a:lnTo>
                    <a:pt x="1155" y="2852"/>
                  </a:lnTo>
                  <a:lnTo>
                    <a:pt x="1160" y="2862"/>
                  </a:lnTo>
                  <a:lnTo>
                    <a:pt x="1166" y="2870"/>
                  </a:lnTo>
                  <a:lnTo>
                    <a:pt x="1173" y="2881"/>
                  </a:lnTo>
                  <a:lnTo>
                    <a:pt x="1181" y="2889"/>
                  </a:lnTo>
                  <a:lnTo>
                    <a:pt x="1187" y="2895"/>
                  </a:lnTo>
                  <a:lnTo>
                    <a:pt x="1191" y="2898"/>
                  </a:lnTo>
                  <a:lnTo>
                    <a:pt x="1194" y="2899"/>
                  </a:lnTo>
                  <a:lnTo>
                    <a:pt x="1198" y="2900"/>
                  </a:lnTo>
                  <a:lnTo>
                    <a:pt x="1203" y="2899"/>
                  </a:lnTo>
                  <a:lnTo>
                    <a:pt x="1210" y="2899"/>
                  </a:lnTo>
                  <a:lnTo>
                    <a:pt x="1216" y="2899"/>
                  </a:lnTo>
                  <a:lnTo>
                    <a:pt x="1218" y="2900"/>
                  </a:lnTo>
                  <a:lnTo>
                    <a:pt x="1221" y="2902"/>
                  </a:lnTo>
                  <a:lnTo>
                    <a:pt x="1222" y="2905"/>
                  </a:lnTo>
                  <a:lnTo>
                    <a:pt x="1223" y="2907"/>
                  </a:lnTo>
                  <a:lnTo>
                    <a:pt x="1225" y="2915"/>
                  </a:lnTo>
                  <a:lnTo>
                    <a:pt x="1229" y="2922"/>
                  </a:lnTo>
                  <a:lnTo>
                    <a:pt x="1231" y="2925"/>
                  </a:lnTo>
                  <a:lnTo>
                    <a:pt x="1235" y="2928"/>
                  </a:lnTo>
                  <a:lnTo>
                    <a:pt x="1238" y="2930"/>
                  </a:lnTo>
                  <a:lnTo>
                    <a:pt x="1244" y="2931"/>
                  </a:lnTo>
                  <a:lnTo>
                    <a:pt x="1254" y="2930"/>
                  </a:lnTo>
                  <a:lnTo>
                    <a:pt x="1261" y="2927"/>
                  </a:lnTo>
                  <a:lnTo>
                    <a:pt x="1268" y="2924"/>
                  </a:lnTo>
                  <a:lnTo>
                    <a:pt x="1276" y="2917"/>
                  </a:lnTo>
                  <a:lnTo>
                    <a:pt x="1281" y="2913"/>
                  </a:lnTo>
                  <a:lnTo>
                    <a:pt x="1287" y="2911"/>
                  </a:lnTo>
                  <a:lnTo>
                    <a:pt x="1293" y="2908"/>
                  </a:lnTo>
                  <a:lnTo>
                    <a:pt x="1300" y="2907"/>
                  </a:lnTo>
                  <a:lnTo>
                    <a:pt x="1314" y="2907"/>
                  </a:lnTo>
                  <a:lnTo>
                    <a:pt x="1325" y="2907"/>
                  </a:lnTo>
                  <a:lnTo>
                    <a:pt x="1330" y="2908"/>
                  </a:lnTo>
                  <a:lnTo>
                    <a:pt x="1335" y="2911"/>
                  </a:lnTo>
                  <a:lnTo>
                    <a:pt x="1338" y="2912"/>
                  </a:lnTo>
                  <a:lnTo>
                    <a:pt x="1343" y="2915"/>
                  </a:lnTo>
                  <a:lnTo>
                    <a:pt x="1350" y="2922"/>
                  </a:lnTo>
                  <a:lnTo>
                    <a:pt x="1356" y="2932"/>
                  </a:lnTo>
                  <a:lnTo>
                    <a:pt x="1362" y="2943"/>
                  </a:lnTo>
                  <a:lnTo>
                    <a:pt x="1368" y="2952"/>
                  </a:lnTo>
                  <a:lnTo>
                    <a:pt x="1372" y="2956"/>
                  </a:lnTo>
                  <a:lnTo>
                    <a:pt x="1375" y="2958"/>
                  </a:lnTo>
                  <a:lnTo>
                    <a:pt x="1379" y="2959"/>
                  </a:lnTo>
                  <a:lnTo>
                    <a:pt x="1383" y="2959"/>
                  </a:lnTo>
                  <a:lnTo>
                    <a:pt x="1392" y="2958"/>
                  </a:lnTo>
                  <a:lnTo>
                    <a:pt x="1399" y="2958"/>
                  </a:lnTo>
                  <a:lnTo>
                    <a:pt x="1402" y="2959"/>
                  </a:lnTo>
                  <a:lnTo>
                    <a:pt x="1405" y="2961"/>
                  </a:lnTo>
                  <a:lnTo>
                    <a:pt x="1407" y="2962"/>
                  </a:lnTo>
                  <a:lnTo>
                    <a:pt x="1410" y="2964"/>
                  </a:lnTo>
                  <a:lnTo>
                    <a:pt x="1416" y="2970"/>
                  </a:lnTo>
                  <a:lnTo>
                    <a:pt x="1426" y="2975"/>
                  </a:lnTo>
                  <a:lnTo>
                    <a:pt x="1437" y="2978"/>
                  </a:lnTo>
                  <a:lnTo>
                    <a:pt x="1446" y="2981"/>
                  </a:lnTo>
                  <a:lnTo>
                    <a:pt x="1455" y="2980"/>
                  </a:lnTo>
                  <a:lnTo>
                    <a:pt x="1462" y="2977"/>
                  </a:lnTo>
                  <a:lnTo>
                    <a:pt x="1468" y="2972"/>
                  </a:lnTo>
                  <a:lnTo>
                    <a:pt x="1474" y="2966"/>
                  </a:lnTo>
                  <a:lnTo>
                    <a:pt x="1477" y="2963"/>
                  </a:lnTo>
                  <a:lnTo>
                    <a:pt x="1481" y="2961"/>
                  </a:lnTo>
                  <a:lnTo>
                    <a:pt x="1484" y="2959"/>
                  </a:lnTo>
                  <a:lnTo>
                    <a:pt x="1489" y="2959"/>
                  </a:lnTo>
                  <a:lnTo>
                    <a:pt x="1498" y="2959"/>
                  </a:lnTo>
                  <a:lnTo>
                    <a:pt x="1506" y="2961"/>
                  </a:lnTo>
                  <a:lnTo>
                    <a:pt x="1517" y="2962"/>
                  </a:lnTo>
                  <a:lnTo>
                    <a:pt x="1526" y="2962"/>
                  </a:lnTo>
                  <a:lnTo>
                    <a:pt x="1532" y="2962"/>
                  </a:lnTo>
                  <a:lnTo>
                    <a:pt x="1536" y="2959"/>
                  </a:lnTo>
                  <a:lnTo>
                    <a:pt x="1540" y="2957"/>
                  </a:lnTo>
                  <a:lnTo>
                    <a:pt x="1543" y="2953"/>
                  </a:lnTo>
                  <a:lnTo>
                    <a:pt x="1547" y="2947"/>
                  </a:lnTo>
                  <a:lnTo>
                    <a:pt x="1553" y="2944"/>
                  </a:lnTo>
                  <a:lnTo>
                    <a:pt x="1562" y="2942"/>
                  </a:lnTo>
                  <a:lnTo>
                    <a:pt x="1575" y="2940"/>
                  </a:lnTo>
                  <a:lnTo>
                    <a:pt x="1589" y="2940"/>
                  </a:lnTo>
                  <a:lnTo>
                    <a:pt x="1603" y="2938"/>
                  </a:lnTo>
                  <a:lnTo>
                    <a:pt x="1609" y="2937"/>
                  </a:lnTo>
                  <a:lnTo>
                    <a:pt x="1614" y="2936"/>
                  </a:lnTo>
                  <a:lnTo>
                    <a:pt x="1619" y="2933"/>
                  </a:lnTo>
                  <a:lnTo>
                    <a:pt x="1621" y="2930"/>
                  </a:lnTo>
                  <a:lnTo>
                    <a:pt x="1627" y="2924"/>
                  </a:lnTo>
                  <a:lnTo>
                    <a:pt x="1632" y="2919"/>
                  </a:lnTo>
                  <a:lnTo>
                    <a:pt x="1633" y="2918"/>
                  </a:lnTo>
                  <a:lnTo>
                    <a:pt x="1637" y="2918"/>
                  </a:lnTo>
                  <a:lnTo>
                    <a:pt x="1639" y="2919"/>
                  </a:lnTo>
                  <a:lnTo>
                    <a:pt x="1643" y="2922"/>
                  </a:lnTo>
                  <a:lnTo>
                    <a:pt x="1651" y="2932"/>
                  </a:lnTo>
                  <a:lnTo>
                    <a:pt x="1663" y="2942"/>
                  </a:lnTo>
                  <a:lnTo>
                    <a:pt x="1672" y="2951"/>
                  </a:lnTo>
                  <a:lnTo>
                    <a:pt x="1679" y="2958"/>
                  </a:lnTo>
                  <a:lnTo>
                    <a:pt x="1683" y="2964"/>
                  </a:lnTo>
                  <a:lnTo>
                    <a:pt x="1685" y="2970"/>
                  </a:lnTo>
                  <a:lnTo>
                    <a:pt x="1688" y="2977"/>
                  </a:lnTo>
                  <a:lnTo>
                    <a:pt x="1689" y="2985"/>
                  </a:lnTo>
                  <a:lnTo>
                    <a:pt x="1693" y="2995"/>
                  </a:lnTo>
                  <a:lnTo>
                    <a:pt x="1696" y="3002"/>
                  </a:lnTo>
                  <a:lnTo>
                    <a:pt x="1698" y="3006"/>
                  </a:lnTo>
                  <a:lnTo>
                    <a:pt x="1702" y="3008"/>
                  </a:lnTo>
                  <a:lnTo>
                    <a:pt x="1706" y="3009"/>
                  </a:lnTo>
                  <a:lnTo>
                    <a:pt x="1709" y="3010"/>
                  </a:lnTo>
                  <a:lnTo>
                    <a:pt x="1716" y="3012"/>
                  </a:lnTo>
                  <a:lnTo>
                    <a:pt x="1721" y="3014"/>
                  </a:lnTo>
                  <a:lnTo>
                    <a:pt x="1723" y="3016"/>
                  </a:lnTo>
                  <a:lnTo>
                    <a:pt x="1725" y="3019"/>
                  </a:lnTo>
                  <a:lnTo>
                    <a:pt x="1726" y="3021"/>
                  </a:lnTo>
                  <a:lnTo>
                    <a:pt x="1727" y="3025"/>
                  </a:lnTo>
                  <a:lnTo>
                    <a:pt x="1729" y="3035"/>
                  </a:lnTo>
                  <a:lnTo>
                    <a:pt x="1732" y="3047"/>
                  </a:lnTo>
                  <a:lnTo>
                    <a:pt x="1734" y="3053"/>
                  </a:lnTo>
                  <a:lnTo>
                    <a:pt x="1736" y="3060"/>
                  </a:lnTo>
                  <a:lnTo>
                    <a:pt x="1739" y="3066"/>
                  </a:lnTo>
                  <a:lnTo>
                    <a:pt x="1744" y="3072"/>
                  </a:lnTo>
                  <a:lnTo>
                    <a:pt x="1753" y="3085"/>
                  </a:lnTo>
                  <a:lnTo>
                    <a:pt x="1764" y="3100"/>
                  </a:lnTo>
                  <a:lnTo>
                    <a:pt x="1773" y="3111"/>
                  </a:lnTo>
                  <a:lnTo>
                    <a:pt x="1782" y="3121"/>
                  </a:lnTo>
                  <a:lnTo>
                    <a:pt x="1786" y="3125"/>
                  </a:lnTo>
                  <a:lnTo>
                    <a:pt x="1792" y="3126"/>
                  </a:lnTo>
                  <a:lnTo>
                    <a:pt x="1799" y="3128"/>
                  </a:lnTo>
                  <a:lnTo>
                    <a:pt x="1807" y="3129"/>
                  </a:lnTo>
                  <a:lnTo>
                    <a:pt x="1822" y="3130"/>
                  </a:lnTo>
                  <a:lnTo>
                    <a:pt x="1834" y="3132"/>
                  </a:lnTo>
                  <a:lnTo>
                    <a:pt x="1843" y="3133"/>
                  </a:lnTo>
                  <a:lnTo>
                    <a:pt x="1849" y="3135"/>
                  </a:lnTo>
                  <a:lnTo>
                    <a:pt x="1853" y="3136"/>
                  </a:lnTo>
                  <a:lnTo>
                    <a:pt x="1854" y="3139"/>
                  </a:lnTo>
                  <a:lnTo>
                    <a:pt x="1857" y="3142"/>
                  </a:lnTo>
                  <a:lnTo>
                    <a:pt x="1858" y="3146"/>
                  </a:lnTo>
                  <a:lnTo>
                    <a:pt x="1859" y="3153"/>
                  </a:lnTo>
                  <a:lnTo>
                    <a:pt x="1861" y="3159"/>
                  </a:lnTo>
                  <a:lnTo>
                    <a:pt x="1864" y="3161"/>
                  </a:lnTo>
                  <a:lnTo>
                    <a:pt x="1866" y="3163"/>
                  </a:lnTo>
                  <a:lnTo>
                    <a:pt x="1870" y="3164"/>
                  </a:lnTo>
                  <a:lnTo>
                    <a:pt x="1874" y="3165"/>
                  </a:lnTo>
                  <a:lnTo>
                    <a:pt x="1883" y="3167"/>
                  </a:lnTo>
                  <a:lnTo>
                    <a:pt x="1887" y="3171"/>
                  </a:lnTo>
                  <a:lnTo>
                    <a:pt x="1891" y="3176"/>
                  </a:lnTo>
                  <a:lnTo>
                    <a:pt x="1893" y="3183"/>
                  </a:lnTo>
                  <a:lnTo>
                    <a:pt x="1893" y="3191"/>
                  </a:lnTo>
                  <a:lnTo>
                    <a:pt x="1892" y="3199"/>
                  </a:lnTo>
                  <a:lnTo>
                    <a:pt x="1889" y="3208"/>
                  </a:lnTo>
                  <a:lnTo>
                    <a:pt x="1886" y="3215"/>
                  </a:lnTo>
                  <a:lnTo>
                    <a:pt x="1883" y="3220"/>
                  </a:lnTo>
                  <a:lnTo>
                    <a:pt x="1882" y="3223"/>
                  </a:lnTo>
                  <a:lnTo>
                    <a:pt x="1880" y="3227"/>
                  </a:lnTo>
                  <a:lnTo>
                    <a:pt x="1880" y="3230"/>
                  </a:lnTo>
                  <a:lnTo>
                    <a:pt x="1880" y="3235"/>
                  </a:lnTo>
                  <a:lnTo>
                    <a:pt x="1879" y="3240"/>
                  </a:lnTo>
                  <a:lnTo>
                    <a:pt x="1876" y="3245"/>
                  </a:lnTo>
                  <a:lnTo>
                    <a:pt x="1870" y="3247"/>
                  </a:lnTo>
                  <a:lnTo>
                    <a:pt x="1867" y="3248"/>
                  </a:lnTo>
                  <a:lnTo>
                    <a:pt x="1865" y="3249"/>
                  </a:lnTo>
                  <a:lnTo>
                    <a:pt x="1863" y="3252"/>
                  </a:lnTo>
                  <a:lnTo>
                    <a:pt x="1860" y="3254"/>
                  </a:lnTo>
                  <a:lnTo>
                    <a:pt x="1858" y="3258"/>
                  </a:lnTo>
                  <a:lnTo>
                    <a:pt x="1858" y="3262"/>
                  </a:lnTo>
                  <a:lnTo>
                    <a:pt x="1857" y="3267"/>
                  </a:lnTo>
                  <a:lnTo>
                    <a:pt x="1858" y="3273"/>
                  </a:lnTo>
                  <a:lnTo>
                    <a:pt x="1860" y="3287"/>
                  </a:lnTo>
                  <a:lnTo>
                    <a:pt x="1866" y="3304"/>
                  </a:lnTo>
                  <a:lnTo>
                    <a:pt x="1873" y="3322"/>
                  </a:lnTo>
                  <a:lnTo>
                    <a:pt x="1882" y="3338"/>
                  </a:lnTo>
                  <a:lnTo>
                    <a:pt x="1890" y="3352"/>
                  </a:lnTo>
                  <a:lnTo>
                    <a:pt x="1898" y="3362"/>
                  </a:lnTo>
                  <a:lnTo>
                    <a:pt x="1905" y="3368"/>
                  </a:lnTo>
                  <a:lnTo>
                    <a:pt x="1911" y="3372"/>
                  </a:lnTo>
                  <a:lnTo>
                    <a:pt x="1914" y="3372"/>
                  </a:lnTo>
                  <a:lnTo>
                    <a:pt x="1916" y="3372"/>
                  </a:lnTo>
                  <a:lnTo>
                    <a:pt x="1920" y="3371"/>
                  </a:lnTo>
                  <a:lnTo>
                    <a:pt x="1923" y="3369"/>
                  </a:lnTo>
                  <a:lnTo>
                    <a:pt x="1929" y="3366"/>
                  </a:lnTo>
                  <a:lnTo>
                    <a:pt x="1936" y="3362"/>
                  </a:lnTo>
                  <a:lnTo>
                    <a:pt x="1942" y="3359"/>
                  </a:lnTo>
                  <a:lnTo>
                    <a:pt x="1949" y="3359"/>
                  </a:lnTo>
                  <a:lnTo>
                    <a:pt x="1958" y="3360"/>
                  </a:lnTo>
                  <a:lnTo>
                    <a:pt x="1966" y="3362"/>
                  </a:lnTo>
                  <a:lnTo>
                    <a:pt x="1974" y="3366"/>
                  </a:lnTo>
                  <a:lnTo>
                    <a:pt x="1983" y="3371"/>
                  </a:lnTo>
                  <a:lnTo>
                    <a:pt x="1986" y="3373"/>
                  </a:lnTo>
                  <a:lnTo>
                    <a:pt x="1990" y="3377"/>
                  </a:lnTo>
                  <a:lnTo>
                    <a:pt x="1992" y="3380"/>
                  </a:lnTo>
                  <a:lnTo>
                    <a:pt x="1994" y="3385"/>
                  </a:lnTo>
                  <a:lnTo>
                    <a:pt x="1997" y="3390"/>
                  </a:lnTo>
                  <a:lnTo>
                    <a:pt x="1999" y="3393"/>
                  </a:lnTo>
                  <a:lnTo>
                    <a:pt x="2002" y="3396"/>
                  </a:lnTo>
                  <a:lnTo>
                    <a:pt x="2004" y="3397"/>
                  </a:lnTo>
                  <a:lnTo>
                    <a:pt x="2008" y="3398"/>
                  </a:lnTo>
                  <a:lnTo>
                    <a:pt x="2011" y="3398"/>
                  </a:lnTo>
                  <a:lnTo>
                    <a:pt x="2015" y="3398"/>
                  </a:lnTo>
                  <a:lnTo>
                    <a:pt x="2018" y="3396"/>
                  </a:lnTo>
                  <a:lnTo>
                    <a:pt x="2025" y="3392"/>
                  </a:lnTo>
                  <a:lnTo>
                    <a:pt x="2031" y="3391"/>
                  </a:lnTo>
                  <a:lnTo>
                    <a:pt x="2036" y="3392"/>
                  </a:lnTo>
                  <a:lnTo>
                    <a:pt x="2042" y="3396"/>
                  </a:lnTo>
                  <a:lnTo>
                    <a:pt x="2047" y="3399"/>
                  </a:lnTo>
                  <a:lnTo>
                    <a:pt x="2052" y="3400"/>
                  </a:lnTo>
                  <a:lnTo>
                    <a:pt x="2057" y="3403"/>
                  </a:lnTo>
                  <a:lnTo>
                    <a:pt x="2065" y="3404"/>
                  </a:lnTo>
                  <a:lnTo>
                    <a:pt x="2076" y="3405"/>
                  </a:lnTo>
                  <a:lnTo>
                    <a:pt x="2087" y="3405"/>
                  </a:lnTo>
                  <a:lnTo>
                    <a:pt x="2095" y="3407"/>
                  </a:lnTo>
                  <a:lnTo>
                    <a:pt x="2105" y="3410"/>
                  </a:lnTo>
                  <a:lnTo>
                    <a:pt x="2109" y="3412"/>
                  </a:lnTo>
                  <a:lnTo>
                    <a:pt x="2112" y="3415"/>
                  </a:lnTo>
                  <a:lnTo>
                    <a:pt x="2115" y="3418"/>
                  </a:lnTo>
                  <a:lnTo>
                    <a:pt x="2116" y="3422"/>
                  </a:lnTo>
                  <a:lnTo>
                    <a:pt x="2116" y="3438"/>
                  </a:lnTo>
                  <a:lnTo>
                    <a:pt x="2116" y="3455"/>
                  </a:lnTo>
                  <a:lnTo>
                    <a:pt x="2118" y="3459"/>
                  </a:lnTo>
                  <a:lnTo>
                    <a:pt x="2120" y="3463"/>
                  </a:lnTo>
                  <a:lnTo>
                    <a:pt x="2124" y="3467"/>
                  </a:lnTo>
                  <a:lnTo>
                    <a:pt x="2129" y="3470"/>
                  </a:lnTo>
                  <a:lnTo>
                    <a:pt x="2135" y="3473"/>
                  </a:lnTo>
                  <a:lnTo>
                    <a:pt x="2139" y="3475"/>
                  </a:lnTo>
                  <a:lnTo>
                    <a:pt x="2144" y="3474"/>
                  </a:lnTo>
                  <a:lnTo>
                    <a:pt x="2149" y="3473"/>
                  </a:lnTo>
                  <a:lnTo>
                    <a:pt x="2153" y="3470"/>
                  </a:lnTo>
                  <a:lnTo>
                    <a:pt x="2154" y="3467"/>
                  </a:lnTo>
                  <a:lnTo>
                    <a:pt x="2155" y="3464"/>
                  </a:lnTo>
                  <a:lnTo>
                    <a:pt x="2155" y="3463"/>
                  </a:lnTo>
                  <a:lnTo>
                    <a:pt x="2154" y="3461"/>
                  </a:lnTo>
                  <a:lnTo>
                    <a:pt x="2153" y="3460"/>
                  </a:lnTo>
                  <a:lnTo>
                    <a:pt x="2150" y="3460"/>
                  </a:lnTo>
                  <a:lnTo>
                    <a:pt x="2147" y="3460"/>
                  </a:lnTo>
                  <a:lnTo>
                    <a:pt x="2144" y="3460"/>
                  </a:lnTo>
                  <a:lnTo>
                    <a:pt x="2142" y="3460"/>
                  </a:lnTo>
                  <a:lnTo>
                    <a:pt x="2141" y="3457"/>
                  </a:lnTo>
                  <a:lnTo>
                    <a:pt x="2141" y="3455"/>
                  </a:lnTo>
                  <a:lnTo>
                    <a:pt x="2141" y="3453"/>
                  </a:lnTo>
                  <a:lnTo>
                    <a:pt x="2142" y="3449"/>
                  </a:lnTo>
                  <a:lnTo>
                    <a:pt x="2143" y="3445"/>
                  </a:lnTo>
                  <a:lnTo>
                    <a:pt x="2147" y="3442"/>
                  </a:lnTo>
                  <a:lnTo>
                    <a:pt x="2153" y="3435"/>
                  </a:lnTo>
                  <a:lnTo>
                    <a:pt x="2159" y="3426"/>
                  </a:lnTo>
                  <a:lnTo>
                    <a:pt x="2161" y="3422"/>
                  </a:lnTo>
                  <a:lnTo>
                    <a:pt x="2161" y="3417"/>
                  </a:lnTo>
                  <a:lnTo>
                    <a:pt x="2161" y="3412"/>
                  </a:lnTo>
                  <a:lnTo>
                    <a:pt x="2159" y="3406"/>
                  </a:lnTo>
                  <a:lnTo>
                    <a:pt x="2154" y="3399"/>
                  </a:lnTo>
                  <a:lnTo>
                    <a:pt x="2151" y="3393"/>
                  </a:lnTo>
                  <a:lnTo>
                    <a:pt x="2151" y="3386"/>
                  </a:lnTo>
                  <a:lnTo>
                    <a:pt x="2151" y="3378"/>
                  </a:lnTo>
                  <a:lnTo>
                    <a:pt x="2148" y="3366"/>
                  </a:lnTo>
                  <a:lnTo>
                    <a:pt x="2142" y="3355"/>
                  </a:lnTo>
                  <a:lnTo>
                    <a:pt x="2141" y="3352"/>
                  </a:lnTo>
                  <a:lnTo>
                    <a:pt x="2139" y="3348"/>
                  </a:lnTo>
                  <a:lnTo>
                    <a:pt x="2139" y="3346"/>
                  </a:lnTo>
                  <a:lnTo>
                    <a:pt x="2139" y="3346"/>
                  </a:lnTo>
                  <a:lnTo>
                    <a:pt x="2141" y="3344"/>
                  </a:lnTo>
                  <a:lnTo>
                    <a:pt x="2143" y="3344"/>
                  </a:lnTo>
                  <a:lnTo>
                    <a:pt x="2147" y="3344"/>
                  </a:lnTo>
                  <a:lnTo>
                    <a:pt x="2149" y="3343"/>
                  </a:lnTo>
                  <a:lnTo>
                    <a:pt x="2151" y="3343"/>
                  </a:lnTo>
                  <a:lnTo>
                    <a:pt x="2153" y="3342"/>
                  </a:lnTo>
                  <a:lnTo>
                    <a:pt x="2154" y="3337"/>
                  </a:lnTo>
                  <a:lnTo>
                    <a:pt x="2154" y="3330"/>
                  </a:lnTo>
                  <a:lnTo>
                    <a:pt x="2154" y="3325"/>
                  </a:lnTo>
                  <a:lnTo>
                    <a:pt x="2155" y="3322"/>
                  </a:lnTo>
                  <a:lnTo>
                    <a:pt x="2157" y="3319"/>
                  </a:lnTo>
                  <a:lnTo>
                    <a:pt x="2160" y="3317"/>
                  </a:lnTo>
                  <a:lnTo>
                    <a:pt x="2163" y="3316"/>
                  </a:lnTo>
                  <a:lnTo>
                    <a:pt x="2168" y="3314"/>
                  </a:lnTo>
                  <a:lnTo>
                    <a:pt x="2174" y="3314"/>
                  </a:lnTo>
                  <a:lnTo>
                    <a:pt x="2181" y="3312"/>
                  </a:lnTo>
                  <a:lnTo>
                    <a:pt x="2187" y="3314"/>
                  </a:lnTo>
                  <a:lnTo>
                    <a:pt x="2193" y="3314"/>
                  </a:lnTo>
                  <a:lnTo>
                    <a:pt x="2197" y="3316"/>
                  </a:lnTo>
                  <a:lnTo>
                    <a:pt x="2200" y="3317"/>
                  </a:lnTo>
                  <a:lnTo>
                    <a:pt x="2202" y="3321"/>
                  </a:lnTo>
                  <a:lnTo>
                    <a:pt x="2204" y="3323"/>
                  </a:lnTo>
                  <a:lnTo>
                    <a:pt x="2205" y="3327"/>
                  </a:lnTo>
                  <a:lnTo>
                    <a:pt x="2205" y="3331"/>
                  </a:lnTo>
                  <a:lnTo>
                    <a:pt x="2205" y="3340"/>
                  </a:lnTo>
                  <a:lnTo>
                    <a:pt x="2206" y="3346"/>
                  </a:lnTo>
                  <a:lnTo>
                    <a:pt x="2208" y="3349"/>
                  </a:lnTo>
                  <a:lnTo>
                    <a:pt x="2210" y="3353"/>
                  </a:lnTo>
                  <a:lnTo>
                    <a:pt x="2213" y="3355"/>
                  </a:lnTo>
                  <a:lnTo>
                    <a:pt x="2217" y="3359"/>
                  </a:lnTo>
                  <a:lnTo>
                    <a:pt x="2220" y="3361"/>
                  </a:lnTo>
                  <a:lnTo>
                    <a:pt x="2223" y="3365"/>
                  </a:lnTo>
                  <a:lnTo>
                    <a:pt x="2224" y="3368"/>
                  </a:lnTo>
                  <a:lnTo>
                    <a:pt x="2225" y="3372"/>
                  </a:lnTo>
                  <a:lnTo>
                    <a:pt x="2226" y="3379"/>
                  </a:lnTo>
                  <a:lnTo>
                    <a:pt x="2226" y="3386"/>
                  </a:lnTo>
                  <a:lnTo>
                    <a:pt x="2227" y="3390"/>
                  </a:lnTo>
                  <a:lnTo>
                    <a:pt x="2229" y="3394"/>
                  </a:lnTo>
                  <a:lnTo>
                    <a:pt x="2232" y="3397"/>
                  </a:lnTo>
                  <a:lnTo>
                    <a:pt x="2236" y="3400"/>
                  </a:lnTo>
                  <a:lnTo>
                    <a:pt x="2245" y="3405"/>
                  </a:lnTo>
                  <a:lnTo>
                    <a:pt x="2256" y="3410"/>
                  </a:lnTo>
                  <a:lnTo>
                    <a:pt x="2273" y="3415"/>
                  </a:lnTo>
                  <a:lnTo>
                    <a:pt x="2295" y="3423"/>
                  </a:lnTo>
                  <a:lnTo>
                    <a:pt x="2317" y="3431"/>
                  </a:lnTo>
                  <a:lnTo>
                    <a:pt x="2332" y="3438"/>
                  </a:lnTo>
                  <a:lnTo>
                    <a:pt x="2342" y="3444"/>
                  </a:lnTo>
                  <a:lnTo>
                    <a:pt x="2351" y="3449"/>
                  </a:lnTo>
                  <a:lnTo>
                    <a:pt x="2355" y="3450"/>
                  </a:lnTo>
                  <a:lnTo>
                    <a:pt x="2359" y="3451"/>
                  </a:lnTo>
                  <a:lnTo>
                    <a:pt x="2363" y="3450"/>
                  </a:lnTo>
                  <a:lnTo>
                    <a:pt x="2365" y="3450"/>
                  </a:lnTo>
                  <a:lnTo>
                    <a:pt x="2369" y="3448"/>
                  </a:lnTo>
                  <a:lnTo>
                    <a:pt x="2370" y="3443"/>
                  </a:lnTo>
                  <a:lnTo>
                    <a:pt x="2371" y="3440"/>
                  </a:lnTo>
                  <a:lnTo>
                    <a:pt x="2370" y="3434"/>
                  </a:lnTo>
                  <a:lnTo>
                    <a:pt x="2369" y="3428"/>
                  </a:lnTo>
                  <a:lnTo>
                    <a:pt x="2367" y="3422"/>
                  </a:lnTo>
                  <a:lnTo>
                    <a:pt x="2364" y="3416"/>
                  </a:lnTo>
                  <a:lnTo>
                    <a:pt x="2361" y="3411"/>
                  </a:lnTo>
                  <a:lnTo>
                    <a:pt x="2355" y="3401"/>
                  </a:lnTo>
                  <a:lnTo>
                    <a:pt x="2350" y="3392"/>
                  </a:lnTo>
                  <a:lnTo>
                    <a:pt x="2350" y="3387"/>
                  </a:lnTo>
                  <a:lnTo>
                    <a:pt x="2350" y="3382"/>
                  </a:lnTo>
                  <a:lnTo>
                    <a:pt x="2350" y="3377"/>
                  </a:lnTo>
                  <a:lnTo>
                    <a:pt x="2352" y="3371"/>
                  </a:lnTo>
                  <a:lnTo>
                    <a:pt x="2356" y="3360"/>
                  </a:lnTo>
                  <a:lnTo>
                    <a:pt x="2357" y="3350"/>
                  </a:lnTo>
                  <a:lnTo>
                    <a:pt x="2357" y="3346"/>
                  </a:lnTo>
                  <a:lnTo>
                    <a:pt x="2356" y="3341"/>
                  </a:lnTo>
                  <a:lnTo>
                    <a:pt x="2355" y="3336"/>
                  </a:lnTo>
                  <a:lnTo>
                    <a:pt x="2352" y="3330"/>
                  </a:lnTo>
                  <a:lnTo>
                    <a:pt x="2349" y="3319"/>
                  </a:lnTo>
                  <a:lnTo>
                    <a:pt x="2346" y="3310"/>
                  </a:lnTo>
                  <a:lnTo>
                    <a:pt x="2348" y="3306"/>
                  </a:lnTo>
                  <a:lnTo>
                    <a:pt x="2349" y="3304"/>
                  </a:lnTo>
                  <a:lnTo>
                    <a:pt x="2350" y="3302"/>
                  </a:lnTo>
                  <a:lnTo>
                    <a:pt x="2352" y="3302"/>
                  </a:lnTo>
                  <a:lnTo>
                    <a:pt x="2364" y="3305"/>
                  </a:lnTo>
                  <a:lnTo>
                    <a:pt x="2380" y="3314"/>
                  </a:lnTo>
                  <a:lnTo>
                    <a:pt x="2390" y="3317"/>
                  </a:lnTo>
                  <a:lnTo>
                    <a:pt x="2401" y="3321"/>
                  </a:lnTo>
                  <a:lnTo>
                    <a:pt x="2411" y="3323"/>
                  </a:lnTo>
                  <a:lnTo>
                    <a:pt x="2419" y="3323"/>
                  </a:lnTo>
                  <a:lnTo>
                    <a:pt x="2426" y="3323"/>
                  </a:lnTo>
                  <a:lnTo>
                    <a:pt x="2428" y="3321"/>
                  </a:lnTo>
                  <a:lnTo>
                    <a:pt x="2431" y="3316"/>
                  </a:lnTo>
                  <a:lnTo>
                    <a:pt x="2431" y="3310"/>
                  </a:lnTo>
                  <a:lnTo>
                    <a:pt x="2431" y="3306"/>
                  </a:lnTo>
                  <a:lnTo>
                    <a:pt x="2433" y="3304"/>
                  </a:lnTo>
                  <a:lnTo>
                    <a:pt x="2437" y="3303"/>
                  </a:lnTo>
                  <a:lnTo>
                    <a:pt x="2441" y="3302"/>
                  </a:lnTo>
                  <a:lnTo>
                    <a:pt x="2452" y="3300"/>
                  </a:lnTo>
                  <a:lnTo>
                    <a:pt x="2466" y="3302"/>
                  </a:lnTo>
                  <a:lnTo>
                    <a:pt x="2479" y="3304"/>
                  </a:lnTo>
                  <a:lnTo>
                    <a:pt x="2490" y="3308"/>
                  </a:lnTo>
                  <a:lnTo>
                    <a:pt x="2497" y="3311"/>
                  </a:lnTo>
                  <a:lnTo>
                    <a:pt x="2504" y="3314"/>
                  </a:lnTo>
                  <a:lnTo>
                    <a:pt x="2508" y="3315"/>
                  </a:lnTo>
                  <a:lnTo>
                    <a:pt x="2510" y="3315"/>
                  </a:lnTo>
                  <a:lnTo>
                    <a:pt x="2514" y="3315"/>
                  </a:lnTo>
                  <a:lnTo>
                    <a:pt x="2516" y="3314"/>
                  </a:lnTo>
                  <a:lnTo>
                    <a:pt x="2520" y="3309"/>
                  </a:lnTo>
                  <a:lnTo>
                    <a:pt x="2522" y="3304"/>
                  </a:lnTo>
                  <a:lnTo>
                    <a:pt x="2523" y="3296"/>
                  </a:lnTo>
                  <a:lnTo>
                    <a:pt x="2527" y="3289"/>
                  </a:lnTo>
                  <a:lnTo>
                    <a:pt x="2529" y="3286"/>
                  </a:lnTo>
                  <a:lnTo>
                    <a:pt x="2532" y="3285"/>
                  </a:lnTo>
                  <a:lnTo>
                    <a:pt x="2535" y="3285"/>
                  </a:lnTo>
                  <a:lnTo>
                    <a:pt x="2539" y="3286"/>
                  </a:lnTo>
                  <a:lnTo>
                    <a:pt x="2548" y="3291"/>
                  </a:lnTo>
                  <a:lnTo>
                    <a:pt x="2558" y="3292"/>
                  </a:lnTo>
                  <a:lnTo>
                    <a:pt x="2561" y="3292"/>
                  </a:lnTo>
                  <a:lnTo>
                    <a:pt x="2564" y="3291"/>
                  </a:lnTo>
                  <a:lnTo>
                    <a:pt x="2566" y="3289"/>
                  </a:lnTo>
                  <a:lnTo>
                    <a:pt x="2566" y="3285"/>
                  </a:lnTo>
                  <a:lnTo>
                    <a:pt x="2564" y="3276"/>
                  </a:lnTo>
                  <a:lnTo>
                    <a:pt x="2561" y="3264"/>
                  </a:lnTo>
                  <a:lnTo>
                    <a:pt x="2560" y="3256"/>
                  </a:lnTo>
                  <a:lnTo>
                    <a:pt x="2559" y="3249"/>
                  </a:lnTo>
                  <a:lnTo>
                    <a:pt x="2559" y="3241"/>
                  </a:lnTo>
                  <a:lnTo>
                    <a:pt x="2560" y="3232"/>
                  </a:lnTo>
                  <a:lnTo>
                    <a:pt x="2563" y="3223"/>
                  </a:lnTo>
                  <a:lnTo>
                    <a:pt x="2565" y="3217"/>
                  </a:lnTo>
                  <a:lnTo>
                    <a:pt x="2569" y="3213"/>
                  </a:lnTo>
                  <a:lnTo>
                    <a:pt x="2571" y="3210"/>
                  </a:lnTo>
                  <a:lnTo>
                    <a:pt x="2575" y="3209"/>
                  </a:lnTo>
                  <a:lnTo>
                    <a:pt x="2578" y="3209"/>
                  </a:lnTo>
                  <a:lnTo>
                    <a:pt x="2582" y="3210"/>
                  </a:lnTo>
                  <a:lnTo>
                    <a:pt x="2585" y="3211"/>
                  </a:lnTo>
                  <a:lnTo>
                    <a:pt x="2594" y="3215"/>
                  </a:lnTo>
                  <a:lnTo>
                    <a:pt x="2602" y="3216"/>
                  </a:lnTo>
                  <a:lnTo>
                    <a:pt x="2605" y="3216"/>
                  </a:lnTo>
                  <a:lnTo>
                    <a:pt x="2608" y="3215"/>
                  </a:lnTo>
                  <a:lnTo>
                    <a:pt x="2609" y="3213"/>
                  </a:lnTo>
                  <a:lnTo>
                    <a:pt x="2609" y="3209"/>
                  </a:lnTo>
                  <a:lnTo>
                    <a:pt x="2605" y="3199"/>
                  </a:lnTo>
                  <a:lnTo>
                    <a:pt x="2604" y="3192"/>
                  </a:lnTo>
                  <a:lnTo>
                    <a:pt x="2604" y="3189"/>
                  </a:lnTo>
                  <a:lnTo>
                    <a:pt x="2605" y="3185"/>
                  </a:lnTo>
                  <a:lnTo>
                    <a:pt x="2607" y="3183"/>
                  </a:lnTo>
                  <a:lnTo>
                    <a:pt x="2609" y="3180"/>
                  </a:lnTo>
                  <a:lnTo>
                    <a:pt x="2613" y="3179"/>
                  </a:lnTo>
                  <a:lnTo>
                    <a:pt x="2615" y="3176"/>
                  </a:lnTo>
                  <a:lnTo>
                    <a:pt x="2617" y="3173"/>
                  </a:lnTo>
                  <a:lnTo>
                    <a:pt x="2619" y="3170"/>
                  </a:lnTo>
                  <a:lnTo>
                    <a:pt x="2620" y="3167"/>
                  </a:lnTo>
                  <a:lnTo>
                    <a:pt x="2619" y="3164"/>
                  </a:lnTo>
                  <a:lnTo>
                    <a:pt x="2617" y="3161"/>
                  </a:lnTo>
                  <a:lnTo>
                    <a:pt x="2614" y="3160"/>
                  </a:lnTo>
                  <a:lnTo>
                    <a:pt x="2605" y="3155"/>
                  </a:lnTo>
                  <a:lnTo>
                    <a:pt x="2598" y="3152"/>
                  </a:lnTo>
                  <a:lnTo>
                    <a:pt x="2596" y="3148"/>
                  </a:lnTo>
                  <a:lnTo>
                    <a:pt x="2595" y="3146"/>
                  </a:lnTo>
                  <a:lnTo>
                    <a:pt x="2595" y="3142"/>
                  </a:lnTo>
                  <a:lnTo>
                    <a:pt x="2597" y="3138"/>
                  </a:lnTo>
                  <a:lnTo>
                    <a:pt x="2602" y="3129"/>
                  </a:lnTo>
                  <a:lnTo>
                    <a:pt x="2609" y="3121"/>
                  </a:lnTo>
                  <a:lnTo>
                    <a:pt x="2613" y="3117"/>
                  </a:lnTo>
                  <a:lnTo>
                    <a:pt x="2616" y="3115"/>
                  </a:lnTo>
                  <a:lnTo>
                    <a:pt x="2621" y="3113"/>
                  </a:lnTo>
                  <a:lnTo>
                    <a:pt x="2626" y="3113"/>
                  </a:lnTo>
                  <a:lnTo>
                    <a:pt x="2641" y="3119"/>
                  </a:lnTo>
                  <a:lnTo>
                    <a:pt x="2664" y="3128"/>
                  </a:lnTo>
                  <a:lnTo>
                    <a:pt x="2686" y="3138"/>
                  </a:lnTo>
                  <a:lnTo>
                    <a:pt x="2704" y="3144"/>
                  </a:lnTo>
                  <a:lnTo>
                    <a:pt x="2708" y="3144"/>
                  </a:lnTo>
                  <a:lnTo>
                    <a:pt x="2711" y="3144"/>
                  </a:lnTo>
                  <a:lnTo>
                    <a:pt x="2712" y="3144"/>
                  </a:lnTo>
                  <a:lnTo>
                    <a:pt x="2715" y="3142"/>
                  </a:lnTo>
                  <a:lnTo>
                    <a:pt x="2717" y="3138"/>
                  </a:lnTo>
                  <a:lnTo>
                    <a:pt x="2723" y="3132"/>
                  </a:lnTo>
                  <a:lnTo>
                    <a:pt x="2730" y="3126"/>
                  </a:lnTo>
                  <a:lnTo>
                    <a:pt x="2736" y="3123"/>
                  </a:lnTo>
                  <a:lnTo>
                    <a:pt x="2739" y="3121"/>
                  </a:lnTo>
                  <a:lnTo>
                    <a:pt x="2740" y="3120"/>
                  </a:lnTo>
                  <a:lnTo>
                    <a:pt x="2739" y="3119"/>
                  </a:lnTo>
                  <a:lnTo>
                    <a:pt x="2736" y="3116"/>
                  </a:lnTo>
                  <a:lnTo>
                    <a:pt x="2729" y="3108"/>
                  </a:lnTo>
                  <a:lnTo>
                    <a:pt x="2721" y="3100"/>
                  </a:lnTo>
                  <a:lnTo>
                    <a:pt x="2710" y="3087"/>
                  </a:lnTo>
                  <a:lnTo>
                    <a:pt x="2698" y="3075"/>
                  </a:lnTo>
                  <a:lnTo>
                    <a:pt x="2689" y="3063"/>
                  </a:lnTo>
                  <a:lnTo>
                    <a:pt x="2682" y="3053"/>
                  </a:lnTo>
                  <a:lnTo>
                    <a:pt x="2674" y="3046"/>
                  </a:lnTo>
                  <a:lnTo>
                    <a:pt x="2667" y="3041"/>
                  </a:lnTo>
                  <a:lnTo>
                    <a:pt x="2660" y="3037"/>
                  </a:lnTo>
                  <a:lnTo>
                    <a:pt x="2653" y="3034"/>
                  </a:lnTo>
                  <a:lnTo>
                    <a:pt x="2647" y="3029"/>
                  </a:lnTo>
                  <a:lnTo>
                    <a:pt x="2640" y="3024"/>
                  </a:lnTo>
                  <a:lnTo>
                    <a:pt x="2634" y="3016"/>
                  </a:lnTo>
                  <a:lnTo>
                    <a:pt x="2630" y="3008"/>
                  </a:lnTo>
                  <a:lnTo>
                    <a:pt x="2629" y="2999"/>
                  </a:lnTo>
                  <a:lnTo>
                    <a:pt x="2628" y="2987"/>
                  </a:lnTo>
                  <a:lnTo>
                    <a:pt x="2627" y="2974"/>
                  </a:lnTo>
                  <a:lnTo>
                    <a:pt x="2627" y="2963"/>
                  </a:lnTo>
                  <a:lnTo>
                    <a:pt x="2627" y="2958"/>
                  </a:lnTo>
                  <a:lnTo>
                    <a:pt x="2626" y="2956"/>
                  </a:lnTo>
                  <a:lnTo>
                    <a:pt x="2623" y="2952"/>
                  </a:lnTo>
                  <a:lnTo>
                    <a:pt x="2622" y="2950"/>
                  </a:lnTo>
                  <a:lnTo>
                    <a:pt x="2619" y="2946"/>
                  </a:lnTo>
                  <a:lnTo>
                    <a:pt x="2617" y="2943"/>
                  </a:lnTo>
                  <a:lnTo>
                    <a:pt x="2616" y="2940"/>
                  </a:lnTo>
                  <a:lnTo>
                    <a:pt x="2616" y="2938"/>
                  </a:lnTo>
                  <a:lnTo>
                    <a:pt x="2619" y="2934"/>
                  </a:lnTo>
                  <a:lnTo>
                    <a:pt x="2626" y="2927"/>
                  </a:lnTo>
                  <a:lnTo>
                    <a:pt x="2632" y="2924"/>
                  </a:lnTo>
                  <a:lnTo>
                    <a:pt x="2638" y="2921"/>
                  </a:lnTo>
                  <a:lnTo>
                    <a:pt x="2644" y="2919"/>
                  </a:lnTo>
                  <a:lnTo>
                    <a:pt x="2653" y="2919"/>
                  </a:lnTo>
                  <a:lnTo>
                    <a:pt x="2670" y="2919"/>
                  </a:lnTo>
                  <a:lnTo>
                    <a:pt x="2682" y="2918"/>
                  </a:lnTo>
                  <a:lnTo>
                    <a:pt x="2687" y="2915"/>
                  </a:lnTo>
                  <a:lnTo>
                    <a:pt x="2691" y="2913"/>
                  </a:lnTo>
                  <a:lnTo>
                    <a:pt x="2695" y="2909"/>
                  </a:lnTo>
                  <a:lnTo>
                    <a:pt x="2698" y="2903"/>
                  </a:lnTo>
                  <a:lnTo>
                    <a:pt x="2699" y="2898"/>
                  </a:lnTo>
                  <a:lnTo>
                    <a:pt x="2699" y="2890"/>
                  </a:lnTo>
                  <a:lnTo>
                    <a:pt x="2698" y="2884"/>
                  </a:lnTo>
                  <a:lnTo>
                    <a:pt x="2696" y="2877"/>
                  </a:lnTo>
                  <a:lnTo>
                    <a:pt x="2690" y="2867"/>
                  </a:lnTo>
                  <a:lnTo>
                    <a:pt x="2685" y="2857"/>
                  </a:lnTo>
                  <a:lnTo>
                    <a:pt x="2684" y="2854"/>
                  </a:lnTo>
                  <a:lnTo>
                    <a:pt x="2684" y="2851"/>
                  </a:lnTo>
                  <a:lnTo>
                    <a:pt x="2685" y="2848"/>
                  </a:lnTo>
                  <a:lnTo>
                    <a:pt x="2686" y="2844"/>
                  </a:lnTo>
                  <a:lnTo>
                    <a:pt x="2689" y="2840"/>
                  </a:lnTo>
                  <a:lnTo>
                    <a:pt x="2692" y="2837"/>
                  </a:lnTo>
                  <a:lnTo>
                    <a:pt x="2697" y="2833"/>
                  </a:lnTo>
                  <a:lnTo>
                    <a:pt x="2702" y="2831"/>
                  </a:lnTo>
                  <a:lnTo>
                    <a:pt x="2714" y="2824"/>
                  </a:lnTo>
                  <a:lnTo>
                    <a:pt x="2723" y="2816"/>
                  </a:lnTo>
                  <a:lnTo>
                    <a:pt x="2727" y="2811"/>
                  </a:lnTo>
                  <a:lnTo>
                    <a:pt x="2729" y="2806"/>
                  </a:lnTo>
                  <a:lnTo>
                    <a:pt x="2731" y="2800"/>
                  </a:lnTo>
                  <a:lnTo>
                    <a:pt x="2733" y="2794"/>
                  </a:lnTo>
                  <a:lnTo>
                    <a:pt x="2734" y="2787"/>
                  </a:lnTo>
                  <a:lnTo>
                    <a:pt x="2735" y="2781"/>
                  </a:lnTo>
                  <a:lnTo>
                    <a:pt x="2737" y="2775"/>
                  </a:lnTo>
                  <a:lnTo>
                    <a:pt x="2740" y="2769"/>
                  </a:lnTo>
                  <a:lnTo>
                    <a:pt x="2743" y="2766"/>
                  </a:lnTo>
                  <a:lnTo>
                    <a:pt x="2748" y="2762"/>
                  </a:lnTo>
                  <a:lnTo>
                    <a:pt x="2753" y="2760"/>
                  </a:lnTo>
                  <a:lnTo>
                    <a:pt x="2758" y="2758"/>
                  </a:lnTo>
                  <a:lnTo>
                    <a:pt x="2768" y="2757"/>
                  </a:lnTo>
                  <a:lnTo>
                    <a:pt x="2780" y="2755"/>
                  </a:lnTo>
                  <a:lnTo>
                    <a:pt x="2790" y="2753"/>
                  </a:lnTo>
                  <a:lnTo>
                    <a:pt x="2797" y="2750"/>
                  </a:lnTo>
                  <a:lnTo>
                    <a:pt x="2799" y="2749"/>
                  </a:lnTo>
                  <a:lnTo>
                    <a:pt x="2800" y="2747"/>
                  </a:lnTo>
                  <a:lnTo>
                    <a:pt x="2799" y="2744"/>
                  </a:lnTo>
                  <a:lnTo>
                    <a:pt x="2796" y="2742"/>
                  </a:lnTo>
                  <a:lnTo>
                    <a:pt x="2792" y="2738"/>
                  </a:lnTo>
                  <a:lnTo>
                    <a:pt x="2787" y="2736"/>
                  </a:lnTo>
                  <a:lnTo>
                    <a:pt x="2781" y="2734"/>
                  </a:lnTo>
                  <a:lnTo>
                    <a:pt x="2774" y="2731"/>
                  </a:lnTo>
                  <a:lnTo>
                    <a:pt x="2767" y="2729"/>
                  </a:lnTo>
                  <a:lnTo>
                    <a:pt x="2760" y="2726"/>
                  </a:lnTo>
                  <a:lnTo>
                    <a:pt x="2754" y="2723"/>
                  </a:lnTo>
                  <a:lnTo>
                    <a:pt x="2748" y="2719"/>
                  </a:lnTo>
                  <a:lnTo>
                    <a:pt x="2736" y="2712"/>
                  </a:lnTo>
                  <a:lnTo>
                    <a:pt x="2727" y="2706"/>
                  </a:lnTo>
                  <a:lnTo>
                    <a:pt x="2722" y="2703"/>
                  </a:lnTo>
                  <a:lnTo>
                    <a:pt x="2720" y="2699"/>
                  </a:lnTo>
                  <a:lnTo>
                    <a:pt x="2717" y="2695"/>
                  </a:lnTo>
                  <a:lnTo>
                    <a:pt x="2715" y="2692"/>
                  </a:lnTo>
                  <a:lnTo>
                    <a:pt x="2715" y="2687"/>
                  </a:lnTo>
                  <a:lnTo>
                    <a:pt x="2715" y="2684"/>
                  </a:lnTo>
                  <a:lnTo>
                    <a:pt x="2716" y="2680"/>
                  </a:lnTo>
                  <a:lnTo>
                    <a:pt x="2717" y="2676"/>
                  </a:lnTo>
                  <a:lnTo>
                    <a:pt x="2718" y="2673"/>
                  </a:lnTo>
                  <a:lnTo>
                    <a:pt x="2718" y="2671"/>
                  </a:lnTo>
                  <a:lnTo>
                    <a:pt x="2718" y="2669"/>
                  </a:lnTo>
                  <a:lnTo>
                    <a:pt x="2717" y="2668"/>
                  </a:lnTo>
                  <a:lnTo>
                    <a:pt x="2712" y="2666"/>
                  </a:lnTo>
                  <a:lnTo>
                    <a:pt x="2705" y="2666"/>
                  </a:lnTo>
                  <a:lnTo>
                    <a:pt x="2701" y="2665"/>
                  </a:lnTo>
                  <a:lnTo>
                    <a:pt x="2697" y="2662"/>
                  </a:lnTo>
                  <a:lnTo>
                    <a:pt x="2692" y="2661"/>
                  </a:lnTo>
                  <a:lnTo>
                    <a:pt x="2690" y="2657"/>
                  </a:lnTo>
                  <a:lnTo>
                    <a:pt x="2686" y="2654"/>
                  </a:lnTo>
                  <a:lnTo>
                    <a:pt x="2685" y="2650"/>
                  </a:lnTo>
                  <a:lnTo>
                    <a:pt x="2685" y="2646"/>
                  </a:lnTo>
                  <a:lnTo>
                    <a:pt x="2685" y="2641"/>
                  </a:lnTo>
                  <a:lnTo>
                    <a:pt x="2690" y="2631"/>
                  </a:lnTo>
                  <a:lnTo>
                    <a:pt x="2693" y="2622"/>
                  </a:lnTo>
                  <a:lnTo>
                    <a:pt x="2695" y="2616"/>
                  </a:lnTo>
                  <a:lnTo>
                    <a:pt x="2695" y="2610"/>
                  </a:lnTo>
                  <a:lnTo>
                    <a:pt x="2695" y="2603"/>
                  </a:lnTo>
                  <a:lnTo>
                    <a:pt x="2693" y="2594"/>
                  </a:lnTo>
                  <a:lnTo>
                    <a:pt x="2690" y="2580"/>
                  </a:lnTo>
                  <a:lnTo>
                    <a:pt x="2685" y="2571"/>
                  </a:lnTo>
                  <a:lnTo>
                    <a:pt x="2682" y="2564"/>
                  </a:lnTo>
                  <a:lnTo>
                    <a:pt x="2678" y="2555"/>
                  </a:lnTo>
                  <a:lnTo>
                    <a:pt x="2677" y="2550"/>
                  </a:lnTo>
                  <a:lnTo>
                    <a:pt x="2678" y="2547"/>
                  </a:lnTo>
                  <a:lnTo>
                    <a:pt x="2679" y="2543"/>
                  </a:lnTo>
                  <a:lnTo>
                    <a:pt x="2682" y="2539"/>
                  </a:lnTo>
                  <a:lnTo>
                    <a:pt x="2684" y="2536"/>
                  </a:lnTo>
                  <a:lnTo>
                    <a:pt x="2689" y="2533"/>
                  </a:lnTo>
                  <a:lnTo>
                    <a:pt x="2693" y="2530"/>
                  </a:lnTo>
                  <a:lnTo>
                    <a:pt x="2698" y="2529"/>
                  </a:lnTo>
                  <a:lnTo>
                    <a:pt x="2709" y="2527"/>
                  </a:lnTo>
                  <a:lnTo>
                    <a:pt x="2720" y="2526"/>
                  </a:lnTo>
                  <a:lnTo>
                    <a:pt x="2733" y="2524"/>
                  </a:lnTo>
                  <a:lnTo>
                    <a:pt x="2746" y="2521"/>
                  </a:lnTo>
                  <a:lnTo>
                    <a:pt x="2760" y="2517"/>
                  </a:lnTo>
                  <a:lnTo>
                    <a:pt x="2770" y="2515"/>
                  </a:lnTo>
                  <a:lnTo>
                    <a:pt x="2774" y="2514"/>
                  </a:lnTo>
                  <a:lnTo>
                    <a:pt x="2778" y="2510"/>
                  </a:lnTo>
                  <a:lnTo>
                    <a:pt x="2781" y="2506"/>
                  </a:lnTo>
                  <a:lnTo>
                    <a:pt x="2784" y="2501"/>
                  </a:lnTo>
                  <a:lnTo>
                    <a:pt x="2786" y="2495"/>
                  </a:lnTo>
                  <a:lnTo>
                    <a:pt x="2790" y="2490"/>
                  </a:lnTo>
                  <a:lnTo>
                    <a:pt x="2792" y="2486"/>
                  </a:lnTo>
                  <a:lnTo>
                    <a:pt x="2796" y="2484"/>
                  </a:lnTo>
                  <a:lnTo>
                    <a:pt x="2799" y="2482"/>
                  </a:lnTo>
                  <a:lnTo>
                    <a:pt x="2803" y="2482"/>
                  </a:lnTo>
                  <a:lnTo>
                    <a:pt x="2806" y="2482"/>
                  </a:lnTo>
                  <a:lnTo>
                    <a:pt x="2810" y="2483"/>
                  </a:lnTo>
                  <a:lnTo>
                    <a:pt x="2815" y="2484"/>
                  </a:lnTo>
                  <a:lnTo>
                    <a:pt x="2818" y="2487"/>
                  </a:lnTo>
                  <a:lnTo>
                    <a:pt x="2823" y="2490"/>
                  </a:lnTo>
                  <a:lnTo>
                    <a:pt x="2827" y="2495"/>
                  </a:lnTo>
                  <a:lnTo>
                    <a:pt x="2830" y="2499"/>
                  </a:lnTo>
                  <a:lnTo>
                    <a:pt x="2833" y="2505"/>
                  </a:lnTo>
                  <a:lnTo>
                    <a:pt x="2833" y="2512"/>
                  </a:lnTo>
                  <a:lnTo>
                    <a:pt x="2833" y="2521"/>
                  </a:lnTo>
                  <a:lnTo>
                    <a:pt x="2830" y="2535"/>
                  </a:lnTo>
                  <a:lnTo>
                    <a:pt x="2830" y="2545"/>
                  </a:lnTo>
                  <a:lnTo>
                    <a:pt x="2831" y="2547"/>
                  </a:lnTo>
                  <a:lnTo>
                    <a:pt x="2834" y="2549"/>
                  </a:lnTo>
                  <a:lnTo>
                    <a:pt x="2837" y="2552"/>
                  </a:lnTo>
                  <a:lnTo>
                    <a:pt x="2842" y="2552"/>
                  </a:lnTo>
                  <a:lnTo>
                    <a:pt x="2847" y="2553"/>
                  </a:lnTo>
                  <a:lnTo>
                    <a:pt x="2852" y="2552"/>
                  </a:lnTo>
                  <a:lnTo>
                    <a:pt x="2856" y="2552"/>
                  </a:lnTo>
                  <a:lnTo>
                    <a:pt x="2861" y="2549"/>
                  </a:lnTo>
                  <a:lnTo>
                    <a:pt x="2871" y="2545"/>
                  </a:lnTo>
                  <a:lnTo>
                    <a:pt x="2881" y="2536"/>
                  </a:lnTo>
                  <a:lnTo>
                    <a:pt x="2888" y="2528"/>
                  </a:lnTo>
                  <a:lnTo>
                    <a:pt x="2896" y="2522"/>
                  </a:lnTo>
                  <a:lnTo>
                    <a:pt x="2899" y="2520"/>
                  </a:lnTo>
                  <a:lnTo>
                    <a:pt x="2905" y="2518"/>
                  </a:lnTo>
                  <a:lnTo>
                    <a:pt x="2911" y="2517"/>
                  </a:lnTo>
                  <a:lnTo>
                    <a:pt x="2920" y="2517"/>
                  </a:lnTo>
                  <a:lnTo>
                    <a:pt x="2940" y="2521"/>
                  </a:lnTo>
                  <a:lnTo>
                    <a:pt x="2957" y="2524"/>
                  </a:lnTo>
                  <a:lnTo>
                    <a:pt x="2974" y="2530"/>
                  </a:lnTo>
                  <a:lnTo>
                    <a:pt x="2986" y="2534"/>
                  </a:lnTo>
                  <a:lnTo>
                    <a:pt x="2993" y="2539"/>
                  </a:lnTo>
                  <a:lnTo>
                    <a:pt x="2998" y="2543"/>
                  </a:lnTo>
                  <a:lnTo>
                    <a:pt x="3000" y="2549"/>
                  </a:lnTo>
                  <a:lnTo>
                    <a:pt x="3001" y="2556"/>
                  </a:lnTo>
                  <a:lnTo>
                    <a:pt x="2999" y="2568"/>
                  </a:lnTo>
                  <a:lnTo>
                    <a:pt x="2998" y="2583"/>
                  </a:lnTo>
                  <a:lnTo>
                    <a:pt x="2998" y="2585"/>
                  </a:lnTo>
                  <a:lnTo>
                    <a:pt x="2998" y="2587"/>
                  </a:lnTo>
                  <a:lnTo>
                    <a:pt x="2999" y="2588"/>
                  </a:lnTo>
                  <a:lnTo>
                    <a:pt x="3000" y="2590"/>
                  </a:lnTo>
                  <a:lnTo>
                    <a:pt x="3005" y="2587"/>
                  </a:lnTo>
                  <a:lnTo>
                    <a:pt x="3013" y="2579"/>
                  </a:lnTo>
                  <a:lnTo>
                    <a:pt x="3018" y="2574"/>
                  </a:lnTo>
                  <a:lnTo>
                    <a:pt x="3024" y="2572"/>
                  </a:lnTo>
                  <a:lnTo>
                    <a:pt x="3029" y="2569"/>
                  </a:lnTo>
                  <a:lnTo>
                    <a:pt x="3033" y="2568"/>
                  </a:lnTo>
                  <a:lnTo>
                    <a:pt x="3038" y="2568"/>
                  </a:lnTo>
                  <a:lnTo>
                    <a:pt x="3043" y="2568"/>
                  </a:lnTo>
                  <a:lnTo>
                    <a:pt x="3048" y="2569"/>
                  </a:lnTo>
                  <a:lnTo>
                    <a:pt x="3052" y="2572"/>
                  </a:lnTo>
                  <a:lnTo>
                    <a:pt x="3061" y="2577"/>
                  </a:lnTo>
                  <a:lnTo>
                    <a:pt x="3068" y="2583"/>
                  </a:lnTo>
                  <a:lnTo>
                    <a:pt x="3075" y="2588"/>
                  </a:lnTo>
                  <a:lnTo>
                    <a:pt x="3080" y="2593"/>
                  </a:lnTo>
                  <a:lnTo>
                    <a:pt x="3086" y="2600"/>
                  </a:lnTo>
                  <a:lnTo>
                    <a:pt x="3089" y="2605"/>
                  </a:lnTo>
                  <a:lnTo>
                    <a:pt x="3090" y="2611"/>
                  </a:lnTo>
                  <a:lnTo>
                    <a:pt x="3094" y="2618"/>
                  </a:lnTo>
                  <a:lnTo>
                    <a:pt x="3102" y="2630"/>
                  </a:lnTo>
                  <a:lnTo>
                    <a:pt x="3117" y="2646"/>
                  </a:lnTo>
                  <a:lnTo>
                    <a:pt x="3124" y="2654"/>
                  </a:lnTo>
                  <a:lnTo>
                    <a:pt x="3130" y="2661"/>
                  </a:lnTo>
                  <a:lnTo>
                    <a:pt x="3134" y="2668"/>
                  </a:lnTo>
                  <a:lnTo>
                    <a:pt x="3137" y="2674"/>
                  </a:lnTo>
                  <a:lnTo>
                    <a:pt x="3136" y="2678"/>
                  </a:lnTo>
                  <a:lnTo>
                    <a:pt x="3133" y="2681"/>
                  </a:lnTo>
                  <a:lnTo>
                    <a:pt x="3131" y="2685"/>
                  </a:lnTo>
                  <a:lnTo>
                    <a:pt x="3127" y="2688"/>
                  </a:lnTo>
                  <a:lnTo>
                    <a:pt x="3124" y="2692"/>
                  </a:lnTo>
                  <a:lnTo>
                    <a:pt x="3121" y="2697"/>
                  </a:lnTo>
                  <a:lnTo>
                    <a:pt x="3119" y="2701"/>
                  </a:lnTo>
                  <a:lnTo>
                    <a:pt x="3120" y="2709"/>
                  </a:lnTo>
                  <a:lnTo>
                    <a:pt x="3123" y="2716"/>
                  </a:lnTo>
                  <a:lnTo>
                    <a:pt x="3125" y="2723"/>
                  </a:lnTo>
                  <a:lnTo>
                    <a:pt x="3129" y="2730"/>
                  </a:lnTo>
                  <a:lnTo>
                    <a:pt x="3133" y="2736"/>
                  </a:lnTo>
                  <a:lnTo>
                    <a:pt x="3140" y="2748"/>
                  </a:lnTo>
                  <a:lnTo>
                    <a:pt x="3146" y="2756"/>
                  </a:lnTo>
                  <a:lnTo>
                    <a:pt x="3149" y="2763"/>
                  </a:lnTo>
                  <a:lnTo>
                    <a:pt x="3151" y="2773"/>
                  </a:lnTo>
                  <a:lnTo>
                    <a:pt x="3150" y="2783"/>
                  </a:lnTo>
                  <a:lnTo>
                    <a:pt x="3149" y="2798"/>
                  </a:lnTo>
                  <a:lnTo>
                    <a:pt x="3148" y="2805"/>
                  </a:lnTo>
                  <a:lnTo>
                    <a:pt x="3149" y="2811"/>
                  </a:lnTo>
                  <a:lnTo>
                    <a:pt x="3151" y="2816"/>
                  </a:lnTo>
                  <a:lnTo>
                    <a:pt x="3155" y="2820"/>
                  </a:lnTo>
                  <a:lnTo>
                    <a:pt x="3158" y="2825"/>
                  </a:lnTo>
                  <a:lnTo>
                    <a:pt x="3161" y="2830"/>
                  </a:lnTo>
                  <a:lnTo>
                    <a:pt x="3163" y="2836"/>
                  </a:lnTo>
                  <a:lnTo>
                    <a:pt x="3163" y="2843"/>
                  </a:lnTo>
                  <a:lnTo>
                    <a:pt x="3163" y="2858"/>
                  </a:lnTo>
                  <a:lnTo>
                    <a:pt x="3162" y="2874"/>
                  </a:lnTo>
                  <a:lnTo>
                    <a:pt x="3163" y="2881"/>
                  </a:lnTo>
                  <a:lnTo>
                    <a:pt x="3163" y="2887"/>
                  </a:lnTo>
                  <a:lnTo>
                    <a:pt x="3165" y="2893"/>
                  </a:lnTo>
                  <a:lnTo>
                    <a:pt x="3168" y="2899"/>
                  </a:lnTo>
                  <a:lnTo>
                    <a:pt x="3171" y="2902"/>
                  </a:lnTo>
                  <a:lnTo>
                    <a:pt x="3177" y="2906"/>
                  </a:lnTo>
                  <a:lnTo>
                    <a:pt x="3184" y="2909"/>
                  </a:lnTo>
                  <a:lnTo>
                    <a:pt x="3192" y="2913"/>
                  </a:lnTo>
                  <a:lnTo>
                    <a:pt x="3199" y="2917"/>
                  </a:lnTo>
                  <a:lnTo>
                    <a:pt x="3205" y="2920"/>
                  </a:lnTo>
                  <a:lnTo>
                    <a:pt x="3209" y="2925"/>
                  </a:lnTo>
                  <a:lnTo>
                    <a:pt x="3212" y="2928"/>
                  </a:lnTo>
                  <a:lnTo>
                    <a:pt x="3215" y="2937"/>
                  </a:lnTo>
                  <a:lnTo>
                    <a:pt x="3220" y="2943"/>
                  </a:lnTo>
                  <a:lnTo>
                    <a:pt x="3222" y="2944"/>
                  </a:lnTo>
                  <a:lnTo>
                    <a:pt x="3226" y="2946"/>
                  </a:lnTo>
                  <a:lnTo>
                    <a:pt x="3230" y="2946"/>
                  </a:lnTo>
                  <a:lnTo>
                    <a:pt x="3233" y="2947"/>
                  </a:lnTo>
                  <a:lnTo>
                    <a:pt x="3243" y="2947"/>
                  </a:lnTo>
                  <a:lnTo>
                    <a:pt x="3256" y="2949"/>
                  </a:lnTo>
                  <a:lnTo>
                    <a:pt x="3263" y="2951"/>
                  </a:lnTo>
                  <a:lnTo>
                    <a:pt x="3270" y="2955"/>
                  </a:lnTo>
                  <a:lnTo>
                    <a:pt x="3276" y="2959"/>
                  </a:lnTo>
                  <a:lnTo>
                    <a:pt x="3283" y="2965"/>
                  </a:lnTo>
                  <a:lnTo>
                    <a:pt x="3288" y="2972"/>
                  </a:lnTo>
                  <a:lnTo>
                    <a:pt x="3293" y="2980"/>
                  </a:lnTo>
                  <a:lnTo>
                    <a:pt x="3296" y="2985"/>
                  </a:lnTo>
                  <a:lnTo>
                    <a:pt x="3299" y="2993"/>
                  </a:lnTo>
                  <a:lnTo>
                    <a:pt x="3303" y="3006"/>
                  </a:lnTo>
                  <a:lnTo>
                    <a:pt x="3307" y="3018"/>
                  </a:lnTo>
                  <a:lnTo>
                    <a:pt x="3308" y="3021"/>
                  </a:lnTo>
                  <a:lnTo>
                    <a:pt x="3310" y="3025"/>
                  </a:lnTo>
                  <a:lnTo>
                    <a:pt x="3313" y="3028"/>
                  </a:lnTo>
                  <a:lnTo>
                    <a:pt x="3316" y="3031"/>
                  </a:lnTo>
                  <a:lnTo>
                    <a:pt x="3322" y="3033"/>
                  </a:lnTo>
                  <a:lnTo>
                    <a:pt x="3329" y="3035"/>
                  </a:lnTo>
                  <a:lnTo>
                    <a:pt x="3337" y="3038"/>
                  </a:lnTo>
                  <a:lnTo>
                    <a:pt x="3345" y="3039"/>
                  </a:lnTo>
                  <a:lnTo>
                    <a:pt x="3353" y="3043"/>
                  </a:lnTo>
                  <a:lnTo>
                    <a:pt x="3362" y="3048"/>
                  </a:lnTo>
                  <a:lnTo>
                    <a:pt x="3369" y="3052"/>
                  </a:lnTo>
                  <a:lnTo>
                    <a:pt x="3375" y="3054"/>
                  </a:lnTo>
                  <a:lnTo>
                    <a:pt x="3382" y="3056"/>
                  </a:lnTo>
                  <a:lnTo>
                    <a:pt x="3390" y="3058"/>
                  </a:lnTo>
                  <a:lnTo>
                    <a:pt x="3395" y="3060"/>
                  </a:lnTo>
                  <a:lnTo>
                    <a:pt x="3400" y="3064"/>
                  </a:lnTo>
                  <a:lnTo>
                    <a:pt x="3404" y="3069"/>
                  </a:lnTo>
                  <a:lnTo>
                    <a:pt x="3409" y="3073"/>
                  </a:lnTo>
                  <a:lnTo>
                    <a:pt x="3417" y="3084"/>
                  </a:lnTo>
                  <a:lnTo>
                    <a:pt x="3426" y="3094"/>
                  </a:lnTo>
                  <a:lnTo>
                    <a:pt x="3432" y="3100"/>
                  </a:lnTo>
                  <a:lnTo>
                    <a:pt x="3441" y="3106"/>
                  </a:lnTo>
                  <a:lnTo>
                    <a:pt x="3451" y="3111"/>
                  </a:lnTo>
                  <a:lnTo>
                    <a:pt x="3463" y="3116"/>
                  </a:lnTo>
                  <a:lnTo>
                    <a:pt x="3467" y="3119"/>
                  </a:lnTo>
                  <a:lnTo>
                    <a:pt x="3473" y="3120"/>
                  </a:lnTo>
                  <a:lnTo>
                    <a:pt x="3478" y="3120"/>
                  </a:lnTo>
                  <a:lnTo>
                    <a:pt x="3482" y="3119"/>
                  </a:lnTo>
                  <a:lnTo>
                    <a:pt x="3485" y="3116"/>
                  </a:lnTo>
                  <a:lnTo>
                    <a:pt x="3489" y="3114"/>
                  </a:lnTo>
                  <a:lnTo>
                    <a:pt x="3490" y="3109"/>
                  </a:lnTo>
                  <a:lnTo>
                    <a:pt x="3491" y="3103"/>
                  </a:lnTo>
                  <a:lnTo>
                    <a:pt x="3492" y="3085"/>
                  </a:lnTo>
                  <a:lnTo>
                    <a:pt x="3493" y="3067"/>
                  </a:lnTo>
                  <a:lnTo>
                    <a:pt x="3493" y="3051"/>
                  </a:lnTo>
                  <a:lnTo>
                    <a:pt x="3493" y="3039"/>
                  </a:lnTo>
                  <a:lnTo>
                    <a:pt x="3493" y="3034"/>
                  </a:lnTo>
                  <a:lnTo>
                    <a:pt x="3495" y="3031"/>
                  </a:lnTo>
                  <a:lnTo>
                    <a:pt x="3497" y="3028"/>
                  </a:lnTo>
                  <a:lnTo>
                    <a:pt x="3501" y="3026"/>
                  </a:lnTo>
                  <a:lnTo>
                    <a:pt x="3508" y="3021"/>
                  </a:lnTo>
                  <a:lnTo>
                    <a:pt x="3518" y="3018"/>
                  </a:lnTo>
                  <a:lnTo>
                    <a:pt x="3524" y="3014"/>
                  </a:lnTo>
                  <a:lnTo>
                    <a:pt x="3528" y="3009"/>
                  </a:lnTo>
                  <a:lnTo>
                    <a:pt x="3530" y="3003"/>
                  </a:lnTo>
                  <a:lnTo>
                    <a:pt x="3533" y="2997"/>
                  </a:lnTo>
                  <a:lnTo>
                    <a:pt x="3534" y="2990"/>
                  </a:lnTo>
                  <a:lnTo>
                    <a:pt x="3536" y="2984"/>
                  </a:lnTo>
                  <a:lnTo>
                    <a:pt x="3540" y="2980"/>
                  </a:lnTo>
                  <a:lnTo>
                    <a:pt x="3546" y="2976"/>
                  </a:lnTo>
                  <a:lnTo>
                    <a:pt x="3547" y="2975"/>
                  </a:lnTo>
                  <a:lnTo>
                    <a:pt x="3549" y="2975"/>
                  </a:lnTo>
                  <a:lnTo>
                    <a:pt x="3552" y="2976"/>
                  </a:lnTo>
                  <a:lnTo>
                    <a:pt x="3553" y="2977"/>
                  </a:lnTo>
                  <a:lnTo>
                    <a:pt x="3555" y="2982"/>
                  </a:lnTo>
                  <a:lnTo>
                    <a:pt x="3556" y="2989"/>
                  </a:lnTo>
                  <a:lnTo>
                    <a:pt x="3558" y="2997"/>
                  </a:lnTo>
                  <a:lnTo>
                    <a:pt x="3560" y="3003"/>
                  </a:lnTo>
                  <a:lnTo>
                    <a:pt x="3562" y="3006"/>
                  </a:lnTo>
                  <a:lnTo>
                    <a:pt x="3565" y="3009"/>
                  </a:lnTo>
                  <a:lnTo>
                    <a:pt x="3570" y="3012"/>
                  </a:lnTo>
                  <a:lnTo>
                    <a:pt x="3575" y="3014"/>
                  </a:lnTo>
                  <a:lnTo>
                    <a:pt x="3580" y="3016"/>
                  </a:lnTo>
                  <a:lnTo>
                    <a:pt x="3585" y="3019"/>
                  </a:lnTo>
                  <a:lnTo>
                    <a:pt x="3590" y="3022"/>
                  </a:lnTo>
                  <a:lnTo>
                    <a:pt x="3593" y="3027"/>
                  </a:lnTo>
                  <a:lnTo>
                    <a:pt x="3597" y="3032"/>
                  </a:lnTo>
                  <a:lnTo>
                    <a:pt x="3599" y="3038"/>
                  </a:lnTo>
                  <a:lnTo>
                    <a:pt x="3603" y="3045"/>
                  </a:lnTo>
                  <a:lnTo>
                    <a:pt x="3606" y="3053"/>
                  </a:lnTo>
                  <a:lnTo>
                    <a:pt x="3609" y="3064"/>
                  </a:lnTo>
                  <a:lnTo>
                    <a:pt x="3609" y="3076"/>
                  </a:lnTo>
                  <a:lnTo>
                    <a:pt x="3610" y="3088"/>
                  </a:lnTo>
                  <a:lnTo>
                    <a:pt x="3611" y="3101"/>
                  </a:lnTo>
                  <a:lnTo>
                    <a:pt x="3612" y="3114"/>
                  </a:lnTo>
                  <a:lnTo>
                    <a:pt x="3610" y="3125"/>
                  </a:lnTo>
                  <a:lnTo>
                    <a:pt x="3608" y="3134"/>
                  </a:lnTo>
                  <a:lnTo>
                    <a:pt x="3604" y="3141"/>
                  </a:lnTo>
                  <a:lnTo>
                    <a:pt x="3599" y="3148"/>
                  </a:lnTo>
                  <a:lnTo>
                    <a:pt x="3596" y="3158"/>
                  </a:lnTo>
                  <a:lnTo>
                    <a:pt x="3595" y="3163"/>
                  </a:lnTo>
                  <a:lnTo>
                    <a:pt x="3595" y="3167"/>
                  </a:lnTo>
                  <a:lnTo>
                    <a:pt x="3596" y="3172"/>
                  </a:lnTo>
                  <a:lnTo>
                    <a:pt x="3598" y="3177"/>
                  </a:lnTo>
                  <a:lnTo>
                    <a:pt x="3602" y="3180"/>
                  </a:lnTo>
                  <a:lnTo>
                    <a:pt x="3606" y="3184"/>
                  </a:lnTo>
                  <a:lnTo>
                    <a:pt x="3611" y="3186"/>
                  </a:lnTo>
                  <a:lnTo>
                    <a:pt x="3617" y="3189"/>
                  </a:lnTo>
                  <a:lnTo>
                    <a:pt x="3623" y="3189"/>
                  </a:lnTo>
                  <a:lnTo>
                    <a:pt x="3629" y="3189"/>
                  </a:lnTo>
                  <a:lnTo>
                    <a:pt x="3634" y="3188"/>
                  </a:lnTo>
                  <a:lnTo>
                    <a:pt x="3638" y="3186"/>
                  </a:lnTo>
                  <a:lnTo>
                    <a:pt x="3642" y="3183"/>
                  </a:lnTo>
                  <a:lnTo>
                    <a:pt x="3644" y="3179"/>
                  </a:lnTo>
                  <a:lnTo>
                    <a:pt x="3647" y="3176"/>
                  </a:lnTo>
                  <a:lnTo>
                    <a:pt x="3647" y="3171"/>
                  </a:lnTo>
                  <a:lnTo>
                    <a:pt x="3648" y="3161"/>
                  </a:lnTo>
                  <a:lnTo>
                    <a:pt x="3648" y="3151"/>
                  </a:lnTo>
                  <a:lnTo>
                    <a:pt x="3649" y="3146"/>
                  </a:lnTo>
                  <a:lnTo>
                    <a:pt x="3649" y="3144"/>
                  </a:lnTo>
                  <a:lnTo>
                    <a:pt x="3650" y="3140"/>
                  </a:lnTo>
                  <a:lnTo>
                    <a:pt x="3653" y="3139"/>
                  </a:lnTo>
                  <a:lnTo>
                    <a:pt x="3654" y="3139"/>
                  </a:lnTo>
                  <a:lnTo>
                    <a:pt x="3656" y="3139"/>
                  </a:lnTo>
                  <a:lnTo>
                    <a:pt x="3660" y="3140"/>
                  </a:lnTo>
                  <a:lnTo>
                    <a:pt x="3663" y="3141"/>
                  </a:lnTo>
                  <a:lnTo>
                    <a:pt x="3669" y="3145"/>
                  </a:lnTo>
                  <a:lnTo>
                    <a:pt x="3675" y="3146"/>
                  </a:lnTo>
                  <a:lnTo>
                    <a:pt x="3684" y="3146"/>
                  </a:lnTo>
                  <a:lnTo>
                    <a:pt x="3692" y="3144"/>
                  </a:lnTo>
                  <a:lnTo>
                    <a:pt x="3698" y="3141"/>
                  </a:lnTo>
                  <a:lnTo>
                    <a:pt x="3703" y="3139"/>
                  </a:lnTo>
                  <a:lnTo>
                    <a:pt x="3706" y="3139"/>
                  </a:lnTo>
                  <a:lnTo>
                    <a:pt x="3710" y="3141"/>
                  </a:lnTo>
                  <a:lnTo>
                    <a:pt x="3716" y="3145"/>
                  </a:lnTo>
                  <a:lnTo>
                    <a:pt x="3722" y="3151"/>
                  </a:lnTo>
                  <a:lnTo>
                    <a:pt x="3728" y="3157"/>
                  </a:lnTo>
                  <a:lnTo>
                    <a:pt x="3731" y="3163"/>
                  </a:lnTo>
                  <a:lnTo>
                    <a:pt x="3737" y="3179"/>
                  </a:lnTo>
                  <a:lnTo>
                    <a:pt x="3744" y="3192"/>
                  </a:lnTo>
                  <a:lnTo>
                    <a:pt x="3753" y="3205"/>
                  </a:lnTo>
                  <a:lnTo>
                    <a:pt x="3757" y="3215"/>
                  </a:lnTo>
                  <a:lnTo>
                    <a:pt x="3757" y="3217"/>
                  </a:lnTo>
                  <a:lnTo>
                    <a:pt x="3757" y="3220"/>
                  </a:lnTo>
                  <a:lnTo>
                    <a:pt x="3755" y="3221"/>
                  </a:lnTo>
                  <a:lnTo>
                    <a:pt x="3751" y="3223"/>
                  </a:lnTo>
                  <a:lnTo>
                    <a:pt x="3737" y="3234"/>
                  </a:lnTo>
                  <a:lnTo>
                    <a:pt x="3725" y="3242"/>
                  </a:lnTo>
                  <a:lnTo>
                    <a:pt x="3719" y="3247"/>
                  </a:lnTo>
                  <a:lnTo>
                    <a:pt x="3716" y="3254"/>
                  </a:lnTo>
                  <a:lnTo>
                    <a:pt x="3715" y="3258"/>
                  </a:lnTo>
                  <a:lnTo>
                    <a:pt x="3713" y="3261"/>
                  </a:lnTo>
                  <a:lnTo>
                    <a:pt x="3713" y="3266"/>
                  </a:lnTo>
                  <a:lnTo>
                    <a:pt x="3715" y="3271"/>
                  </a:lnTo>
                  <a:lnTo>
                    <a:pt x="3716" y="3276"/>
                  </a:lnTo>
                  <a:lnTo>
                    <a:pt x="3719" y="3279"/>
                  </a:lnTo>
                  <a:lnTo>
                    <a:pt x="3723" y="3283"/>
                  </a:lnTo>
                  <a:lnTo>
                    <a:pt x="3728" y="3285"/>
                  </a:lnTo>
                  <a:lnTo>
                    <a:pt x="3732" y="3287"/>
                  </a:lnTo>
                  <a:lnTo>
                    <a:pt x="3737" y="3289"/>
                  </a:lnTo>
                  <a:lnTo>
                    <a:pt x="3743" y="3289"/>
                  </a:lnTo>
                  <a:lnTo>
                    <a:pt x="3748" y="3286"/>
                  </a:lnTo>
                  <a:lnTo>
                    <a:pt x="3754" y="3284"/>
                  </a:lnTo>
                  <a:lnTo>
                    <a:pt x="3759" y="3280"/>
                  </a:lnTo>
                  <a:lnTo>
                    <a:pt x="3763" y="3276"/>
                  </a:lnTo>
                  <a:lnTo>
                    <a:pt x="3769" y="3270"/>
                  </a:lnTo>
                  <a:lnTo>
                    <a:pt x="3778" y="3258"/>
                  </a:lnTo>
                  <a:lnTo>
                    <a:pt x="3786" y="3245"/>
                  </a:lnTo>
                  <a:lnTo>
                    <a:pt x="3791" y="3233"/>
                  </a:lnTo>
                  <a:lnTo>
                    <a:pt x="3793" y="3222"/>
                  </a:lnTo>
                  <a:lnTo>
                    <a:pt x="3794" y="3217"/>
                  </a:lnTo>
                  <a:lnTo>
                    <a:pt x="3795" y="3214"/>
                  </a:lnTo>
                  <a:lnTo>
                    <a:pt x="3797" y="3210"/>
                  </a:lnTo>
                  <a:lnTo>
                    <a:pt x="3800" y="3208"/>
                  </a:lnTo>
                  <a:lnTo>
                    <a:pt x="3803" y="3207"/>
                  </a:lnTo>
                  <a:lnTo>
                    <a:pt x="3805" y="3204"/>
                  </a:lnTo>
                  <a:lnTo>
                    <a:pt x="3806" y="3202"/>
                  </a:lnTo>
                  <a:lnTo>
                    <a:pt x="3807" y="3199"/>
                  </a:lnTo>
                  <a:lnTo>
                    <a:pt x="3807" y="3197"/>
                  </a:lnTo>
                  <a:lnTo>
                    <a:pt x="3807" y="3193"/>
                  </a:lnTo>
                  <a:lnTo>
                    <a:pt x="3806" y="3190"/>
                  </a:lnTo>
                  <a:lnTo>
                    <a:pt x="3804" y="3186"/>
                  </a:lnTo>
                  <a:lnTo>
                    <a:pt x="3803" y="3182"/>
                  </a:lnTo>
                  <a:lnTo>
                    <a:pt x="3801" y="3179"/>
                  </a:lnTo>
                  <a:lnTo>
                    <a:pt x="3801" y="3177"/>
                  </a:lnTo>
                  <a:lnTo>
                    <a:pt x="3801" y="3174"/>
                  </a:lnTo>
                  <a:lnTo>
                    <a:pt x="3804" y="3174"/>
                  </a:lnTo>
                  <a:lnTo>
                    <a:pt x="3806" y="3174"/>
                  </a:lnTo>
                  <a:lnTo>
                    <a:pt x="3811" y="3176"/>
                  </a:lnTo>
                  <a:lnTo>
                    <a:pt x="3816" y="3177"/>
                  </a:lnTo>
                  <a:lnTo>
                    <a:pt x="3826" y="3182"/>
                  </a:lnTo>
                  <a:lnTo>
                    <a:pt x="3836" y="3188"/>
                  </a:lnTo>
                  <a:lnTo>
                    <a:pt x="3844" y="3192"/>
                  </a:lnTo>
                  <a:lnTo>
                    <a:pt x="3851" y="3195"/>
                  </a:lnTo>
                  <a:lnTo>
                    <a:pt x="3858" y="3195"/>
                  </a:lnTo>
                  <a:lnTo>
                    <a:pt x="3867" y="3197"/>
                  </a:lnTo>
                  <a:lnTo>
                    <a:pt x="3874" y="3201"/>
                  </a:lnTo>
                  <a:lnTo>
                    <a:pt x="3880" y="3205"/>
                  </a:lnTo>
                  <a:lnTo>
                    <a:pt x="3885" y="3210"/>
                  </a:lnTo>
                  <a:lnTo>
                    <a:pt x="3889" y="3213"/>
                  </a:lnTo>
                  <a:lnTo>
                    <a:pt x="3895" y="3211"/>
                  </a:lnTo>
                  <a:lnTo>
                    <a:pt x="3902" y="3209"/>
                  </a:lnTo>
                  <a:lnTo>
                    <a:pt x="3912" y="3204"/>
                  </a:lnTo>
                  <a:lnTo>
                    <a:pt x="3918" y="3201"/>
                  </a:lnTo>
                  <a:lnTo>
                    <a:pt x="3930" y="3196"/>
                  </a:lnTo>
                  <a:lnTo>
                    <a:pt x="3942" y="3193"/>
                  </a:lnTo>
                  <a:lnTo>
                    <a:pt x="3948" y="3192"/>
                  </a:lnTo>
                  <a:lnTo>
                    <a:pt x="3952" y="3192"/>
                  </a:lnTo>
                  <a:lnTo>
                    <a:pt x="3956" y="3192"/>
                  </a:lnTo>
                  <a:lnTo>
                    <a:pt x="3959" y="3193"/>
                  </a:lnTo>
                  <a:lnTo>
                    <a:pt x="3964" y="3196"/>
                  </a:lnTo>
                  <a:lnTo>
                    <a:pt x="3967" y="3198"/>
                  </a:lnTo>
                  <a:lnTo>
                    <a:pt x="3969" y="3198"/>
                  </a:lnTo>
                  <a:lnTo>
                    <a:pt x="3971" y="3197"/>
                  </a:lnTo>
                  <a:lnTo>
                    <a:pt x="3976" y="3193"/>
                  </a:lnTo>
                  <a:lnTo>
                    <a:pt x="3983" y="3185"/>
                  </a:lnTo>
                  <a:lnTo>
                    <a:pt x="3992" y="3176"/>
                  </a:lnTo>
                  <a:lnTo>
                    <a:pt x="4000" y="3166"/>
                  </a:lnTo>
                  <a:lnTo>
                    <a:pt x="4002" y="3161"/>
                  </a:lnTo>
                  <a:lnTo>
                    <a:pt x="4005" y="3155"/>
                  </a:lnTo>
                  <a:lnTo>
                    <a:pt x="4007" y="3150"/>
                  </a:lnTo>
                  <a:lnTo>
                    <a:pt x="4008" y="3144"/>
                  </a:lnTo>
                  <a:lnTo>
                    <a:pt x="4008" y="3136"/>
                  </a:lnTo>
                  <a:lnTo>
                    <a:pt x="4008" y="3130"/>
                  </a:lnTo>
                  <a:lnTo>
                    <a:pt x="4007" y="3125"/>
                  </a:lnTo>
                  <a:lnTo>
                    <a:pt x="4003" y="3120"/>
                  </a:lnTo>
                  <a:lnTo>
                    <a:pt x="3995" y="3111"/>
                  </a:lnTo>
                  <a:lnTo>
                    <a:pt x="3986" y="3102"/>
                  </a:lnTo>
                  <a:lnTo>
                    <a:pt x="3981" y="3096"/>
                  </a:lnTo>
                  <a:lnTo>
                    <a:pt x="3976" y="3091"/>
                  </a:lnTo>
                  <a:lnTo>
                    <a:pt x="3974" y="3085"/>
                  </a:lnTo>
                  <a:lnTo>
                    <a:pt x="3971" y="3079"/>
                  </a:lnTo>
                  <a:lnTo>
                    <a:pt x="3970" y="3071"/>
                  </a:lnTo>
                  <a:lnTo>
                    <a:pt x="3970" y="3063"/>
                  </a:lnTo>
                  <a:lnTo>
                    <a:pt x="3971" y="3053"/>
                  </a:lnTo>
                  <a:lnTo>
                    <a:pt x="3974" y="3043"/>
                  </a:lnTo>
                  <a:lnTo>
                    <a:pt x="3978" y="3021"/>
                  </a:lnTo>
                  <a:lnTo>
                    <a:pt x="3984" y="3003"/>
                  </a:lnTo>
                  <a:lnTo>
                    <a:pt x="3987" y="2996"/>
                  </a:lnTo>
                  <a:lnTo>
                    <a:pt x="3989" y="2991"/>
                  </a:lnTo>
                  <a:lnTo>
                    <a:pt x="3993" y="2987"/>
                  </a:lnTo>
                  <a:lnTo>
                    <a:pt x="3996" y="2983"/>
                  </a:lnTo>
                  <a:lnTo>
                    <a:pt x="4001" y="2980"/>
                  </a:lnTo>
                  <a:lnTo>
                    <a:pt x="4006" y="2977"/>
                  </a:lnTo>
                  <a:lnTo>
                    <a:pt x="4012" y="2976"/>
                  </a:lnTo>
                  <a:lnTo>
                    <a:pt x="4020" y="2974"/>
                  </a:lnTo>
                  <a:lnTo>
                    <a:pt x="4037" y="2971"/>
                  </a:lnTo>
                  <a:lnTo>
                    <a:pt x="4050" y="2971"/>
                  </a:lnTo>
                  <a:lnTo>
                    <a:pt x="4055" y="2971"/>
                  </a:lnTo>
                  <a:lnTo>
                    <a:pt x="4059" y="2972"/>
                  </a:lnTo>
                  <a:lnTo>
                    <a:pt x="4063" y="2975"/>
                  </a:lnTo>
                  <a:lnTo>
                    <a:pt x="4065" y="2978"/>
                  </a:lnTo>
                  <a:lnTo>
                    <a:pt x="4070" y="2984"/>
                  </a:lnTo>
                  <a:lnTo>
                    <a:pt x="4074" y="2988"/>
                  </a:lnTo>
                  <a:lnTo>
                    <a:pt x="4076" y="2988"/>
                  </a:lnTo>
                  <a:lnTo>
                    <a:pt x="4077" y="2987"/>
                  </a:lnTo>
                  <a:lnTo>
                    <a:pt x="4078" y="2985"/>
                  </a:lnTo>
                  <a:lnTo>
                    <a:pt x="4078" y="2982"/>
                  </a:lnTo>
                  <a:lnTo>
                    <a:pt x="4081" y="2974"/>
                  </a:lnTo>
                  <a:lnTo>
                    <a:pt x="4083" y="2966"/>
                  </a:lnTo>
                  <a:lnTo>
                    <a:pt x="4085" y="2964"/>
                  </a:lnTo>
                  <a:lnTo>
                    <a:pt x="4089" y="2962"/>
                  </a:lnTo>
                  <a:lnTo>
                    <a:pt x="4093" y="2961"/>
                  </a:lnTo>
                  <a:lnTo>
                    <a:pt x="4096" y="2961"/>
                  </a:lnTo>
                  <a:lnTo>
                    <a:pt x="4101" y="2962"/>
                  </a:lnTo>
                  <a:lnTo>
                    <a:pt x="4106" y="2963"/>
                  </a:lnTo>
                  <a:lnTo>
                    <a:pt x="4110" y="2964"/>
                  </a:lnTo>
                  <a:lnTo>
                    <a:pt x="4115" y="2968"/>
                  </a:lnTo>
                  <a:lnTo>
                    <a:pt x="4125" y="2975"/>
                  </a:lnTo>
                  <a:lnTo>
                    <a:pt x="4133" y="2985"/>
                  </a:lnTo>
                  <a:lnTo>
                    <a:pt x="4141" y="2996"/>
                  </a:lnTo>
                  <a:lnTo>
                    <a:pt x="4150" y="3005"/>
                  </a:lnTo>
                  <a:lnTo>
                    <a:pt x="4153" y="3008"/>
                  </a:lnTo>
                  <a:lnTo>
                    <a:pt x="4157" y="3012"/>
                  </a:lnTo>
                  <a:lnTo>
                    <a:pt x="4160" y="3013"/>
                  </a:lnTo>
                  <a:lnTo>
                    <a:pt x="4163" y="3014"/>
                  </a:lnTo>
                  <a:lnTo>
                    <a:pt x="4165" y="3013"/>
                  </a:lnTo>
                  <a:lnTo>
                    <a:pt x="4169" y="3012"/>
                  </a:lnTo>
                  <a:lnTo>
                    <a:pt x="4171" y="3008"/>
                  </a:lnTo>
                  <a:lnTo>
                    <a:pt x="4173" y="3005"/>
                  </a:lnTo>
                  <a:lnTo>
                    <a:pt x="4179" y="2995"/>
                  </a:lnTo>
                  <a:lnTo>
                    <a:pt x="4187" y="2987"/>
                  </a:lnTo>
                  <a:lnTo>
                    <a:pt x="4190" y="2982"/>
                  </a:lnTo>
                  <a:lnTo>
                    <a:pt x="4192" y="2976"/>
                  </a:lnTo>
                  <a:lnTo>
                    <a:pt x="4194" y="2970"/>
                  </a:lnTo>
                  <a:lnTo>
                    <a:pt x="4195" y="2964"/>
                  </a:lnTo>
                  <a:lnTo>
                    <a:pt x="4195" y="2958"/>
                  </a:lnTo>
                  <a:lnTo>
                    <a:pt x="4194" y="2953"/>
                  </a:lnTo>
                  <a:lnTo>
                    <a:pt x="4191" y="2949"/>
                  </a:lnTo>
                  <a:lnTo>
                    <a:pt x="4188" y="2946"/>
                  </a:lnTo>
                  <a:lnTo>
                    <a:pt x="4181" y="2942"/>
                  </a:lnTo>
                  <a:lnTo>
                    <a:pt x="4173" y="2937"/>
                  </a:lnTo>
                  <a:lnTo>
                    <a:pt x="4171" y="2934"/>
                  </a:lnTo>
                  <a:lnTo>
                    <a:pt x="4171" y="2930"/>
                  </a:lnTo>
                  <a:lnTo>
                    <a:pt x="4171" y="2925"/>
                  </a:lnTo>
                  <a:lnTo>
                    <a:pt x="4172" y="2920"/>
                  </a:lnTo>
                  <a:lnTo>
                    <a:pt x="4176" y="2914"/>
                  </a:lnTo>
                  <a:lnTo>
                    <a:pt x="4179" y="2908"/>
                  </a:lnTo>
                  <a:lnTo>
                    <a:pt x="4184" y="2903"/>
                  </a:lnTo>
                  <a:lnTo>
                    <a:pt x="4189" y="2899"/>
                  </a:lnTo>
                  <a:lnTo>
                    <a:pt x="4194" y="2895"/>
                  </a:lnTo>
                  <a:lnTo>
                    <a:pt x="4200" y="2893"/>
                  </a:lnTo>
                  <a:lnTo>
                    <a:pt x="4206" y="2890"/>
                  </a:lnTo>
                  <a:lnTo>
                    <a:pt x="4211" y="2888"/>
                  </a:lnTo>
                  <a:lnTo>
                    <a:pt x="4216" y="2887"/>
                  </a:lnTo>
                  <a:lnTo>
                    <a:pt x="4221" y="2884"/>
                  </a:lnTo>
                  <a:lnTo>
                    <a:pt x="4226" y="2881"/>
                  </a:lnTo>
                  <a:lnTo>
                    <a:pt x="4228" y="2877"/>
                  </a:lnTo>
                  <a:lnTo>
                    <a:pt x="4230" y="2873"/>
                  </a:lnTo>
                  <a:lnTo>
                    <a:pt x="4233" y="2868"/>
                  </a:lnTo>
                  <a:lnTo>
                    <a:pt x="4234" y="2864"/>
                  </a:lnTo>
                  <a:lnTo>
                    <a:pt x="4234" y="2859"/>
                  </a:lnTo>
                  <a:lnTo>
                    <a:pt x="4234" y="2848"/>
                  </a:lnTo>
                  <a:lnTo>
                    <a:pt x="4234" y="2838"/>
                  </a:lnTo>
                  <a:lnTo>
                    <a:pt x="4233" y="2835"/>
                  </a:lnTo>
                  <a:lnTo>
                    <a:pt x="4232" y="2835"/>
                  </a:lnTo>
                  <a:lnTo>
                    <a:pt x="4228" y="2837"/>
                  </a:lnTo>
                  <a:lnTo>
                    <a:pt x="4226" y="2842"/>
                  </a:lnTo>
                  <a:lnTo>
                    <a:pt x="4221" y="2848"/>
                  </a:lnTo>
                  <a:lnTo>
                    <a:pt x="4215" y="2852"/>
                  </a:lnTo>
                  <a:lnTo>
                    <a:pt x="4207" y="2855"/>
                  </a:lnTo>
                  <a:lnTo>
                    <a:pt x="4200" y="2857"/>
                  </a:lnTo>
                  <a:lnTo>
                    <a:pt x="4191" y="2858"/>
                  </a:lnTo>
                  <a:lnTo>
                    <a:pt x="4184" y="2857"/>
                  </a:lnTo>
                  <a:lnTo>
                    <a:pt x="4178" y="2857"/>
                  </a:lnTo>
                  <a:lnTo>
                    <a:pt x="4173" y="2855"/>
                  </a:lnTo>
                  <a:lnTo>
                    <a:pt x="4171" y="2852"/>
                  </a:lnTo>
                  <a:lnTo>
                    <a:pt x="4170" y="2849"/>
                  </a:lnTo>
                  <a:lnTo>
                    <a:pt x="4169" y="2844"/>
                  </a:lnTo>
                  <a:lnTo>
                    <a:pt x="4167" y="2839"/>
                  </a:lnTo>
                  <a:lnTo>
                    <a:pt x="4169" y="2830"/>
                  </a:lnTo>
                  <a:lnTo>
                    <a:pt x="4172" y="2820"/>
                  </a:lnTo>
                  <a:lnTo>
                    <a:pt x="4173" y="2813"/>
                  </a:lnTo>
                  <a:lnTo>
                    <a:pt x="4173" y="2806"/>
                  </a:lnTo>
                  <a:lnTo>
                    <a:pt x="4171" y="2799"/>
                  </a:lnTo>
                  <a:lnTo>
                    <a:pt x="4167" y="2791"/>
                  </a:lnTo>
                  <a:lnTo>
                    <a:pt x="4164" y="2783"/>
                  </a:lnTo>
                  <a:lnTo>
                    <a:pt x="4164" y="2775"/>
                  </a:lnTo>
                  <a:lnTo>
                    <a:pt x="4164" y="2769"/>
                  </a:lnTo>
                  <a:lnTo>
                    <a:pt x="4164" y="2766"/>
                  </a:lnTo>
                  <a:lnTo>
                    <a:pt x="4163" y="2764"/>
                  </a:lnTo>
                  <a:lnTo>
                    <a:pt x="4156" y="2762"/>
                  </a:lnTo>
                  <a:lnTo>
                    <a:pt x="4150" y="2761"/>
                  </a:lnTo>
                  <a:lnTo>
                    <a:pt x="4141" y="2760"/>
                  </a:lnTo>
                  <a:lnTo>
                    <a:pt x="4129" y="2761"/>
                  </a:lnTo>
                  <a:lnTo>
                    <a:pt x="4115" y="2761"/>
                  </a:lnTo>
                  <a:lnTo>
                    <a:pt x="4107" y="2761"/>
                  </a:lnTo>
                  <a:lnTo>
                    <a:pt x="4103" y="2762"/>
                  </a:lnTo>
                  <a:lnTo>
                    <a:pt x="4101" y="2763"/>
                  </a:lnTo>
                  <a:lnTo>
                    <a:pt x="4096" y="2769"/>
                  </a:lnTo>
                  <a:lnTo>
                    <a:pt x="4093" y="2773"/>
                  </a:lnTo>
                  <a:lnTo>
                    <a:pt x="4088" y="2775"/>
                  </a:lnTo>
                  <a:lnTo>
                    <a:pt x="4080" y="2776"/>
                  </a:lnTo>
                  <a:lnTo>
                    <a:pt x="4071" y="2776"/>
                  </a:lnTo>
                  <a:lnTo>
                    <a:pt x="4064" y="2775"/>
                  </a:lnTo>
                  <a:lnTo>
                    <a:pt x="4057" y="2773"/>
                  </a:lnTo>
                  <a:lnTo>
                    <a:pt x="4051" y="2770"/>
                  </a:lnTo>
                  <a:lnTo>
                    <a:pt x="4045" y="2769"/>
                  </a:lnTo>
                  <a:lnTo>
                    <a:pt x="4038" y="2768"/>
                  </a:lnTo>
                  <a:lnTo>
                    <a:pt x="4028" y="2769"/>
                  </a:lnTo>
                  <a:lnTo>
                    <a:pt x="4024" y="2769"/>
                  </a:lnTo>
                  <a:lnTo>
                    <a:pt x="4020" y="2768"/>
                  </a:lnTo>
                  <a:lnTo>
                    <a:pt x="4018" y="2767"/>
                  </a:lnTo>
                  <a:lnTo>
                    <a:pt x="4017" y="2764"/>
                  </a:lnTo>
                  <a:lnTo>
                    <a:pt x="4017" y="2758"/>
                  </a:lnTo>
                  <a:lnTo>
                    <a:pt x="4019" y="2750"/>
                  </a:lnTo>
                  <a:lnTo>
                    <a:pt x="4025" y="2737"/>
                  </a:lnTo>
                  <a:lnTo>
                    <a:pt x="4034" y="2723"/>
                  </a:lnTo>
                  <a:lnTo>
                    <a:pt x="4037" y="2718"/>
                  </a:lnTo>
                  <a:lnTo>
                    <a:pt x="4038" y="2713"/>
                  </a:lnTo>
                  <a:lnTo>
                    <a:pt x="4036" y="2709"/>
                  </a:lnTo>
                  <a:lnTo>
                    <a:pt x="4033" y="2704"/>
                  </a:lnTo>
                  <a:lnTo>
                    <a:pt x="4021" y="2690"/>
                  </a:lnTo>
                  <a:lnTo>
                    <a:pt x="4006" y="2675"/>
                  </a:lnTo>
                  <a:lnTo>
                    <a:pt x="4000" y="2669"/>
                  </a:lnTo>
                  <a:lnTo>
                    <a:pt x="3993" y="2665"/>
                  </a:lnTo>
                  <a:lnTo>
                    <a:pt x="3989" y="2662"/>
                  </a:lnTo>
                  <a:lnTo>
                    <a:pt x="3986" y="2661"/>
                  </a:lnTo>
                  <a:lnTo>
                    <a:pt x="3982" y="2660"/>
                  </a:lnTo>
                  <a:lnTo>
                    <a:pt x="3978" y="2660"/>
                  </a:lnTo>
                  <a:lnTo>
                    <a:pt x="3975" y="2661"/>
                  </a:lnTo>
                  <a:lnTo>
                    <a:pt x="3973" y="2660"/>
                  </a:lnTo>
                  <a:lnTo>
                    <a:pt x="3970" y="2660"/>
                  </a:lnTo>
                  <a:lnTo>
                    <a:pt x="3969" y="2659"/>
                  </a:lnTo>
                  <a:lnTo>
                    <a:pt x="3967" y="2654"/>
                  </a:lnTo>
                  <a:lnTo>
                    <a:pt x="3964" y="2649"/>
                  </a:lnTo>
                  <a:lnTo>
                    <a:pt x="3954" y="2631"/>
                  </a:lnTo>
                  <a:lnTo>
                    <a:pt x="3944" y="2613"/>
                  </a:lnTo>
                  <a:lnTo>
                    <a:pt x="3939" y="2602"/>
                  </a:lnTo>
                  <a:lnTo>
                    <a:pt x="3937" y="2587"/>
                  </a:lnTo>
                  <a:lnTo>
                    <a:pt x="3933" y="2575"/>
                  </a:lnTo>
                  <a:lnTo>
                    <a:pt x="3931" y="2566"/>
                  </a:lnTo>
                  <a:lnTo>
                    <a:pt x="3925" y="2559"/>
                  </a:lnTo>
                  <a:lnTo>
                    <a:pt x="3917" y="2548"/>
                  </a:lnTo>
                  <a:lnTo>
                    <a:pt x="3908" y="2539"/>
                  </a:lnTo>
                  <a:lnTo>
                    <a:pt x="3901" y="2528"/>
                  </a:lnTo>
                  <a:lnTo>
                    <a:pt x="3900" y="2523"/>
                  </a:lnTo>
                  <a:lnTo>
                    <a:pt x="3899" y="2520"/>
                  </a:lnTo>
                  <a:lnTo>
                    <a:pt x="3899" y="2516"/>
                  </a:lnTo>
                  <a:lnTo>
                    <a:pt x="3900" y="2512"/>
                  </a:lnTo>
                  <a:lnTo>
                    <a:pt x="3902" y="2508"/>
                  </a:lnTo>
                  <a:lnTo>
                    <a:pt x="3907" y="2504"/>
                  </a:lnTo>
                  <a:lnTo>
                    <a:pt x="3910" y="2502"/>
                  </a:lnTo>
                  <a:lnTo>
                    <a:pt x="3912" y="2497"/>
                  </a:lnTo>
                  <a:lnTo>
                    <a:pt x="3913" y="2491"/>
                  </a:lnTo>
                  <a:lnTo>
                    <a:pt x="3912" y="2485"/>
                  </a:lnTo>
                  <a:lnTo>
                    <a:pt x="3913" y="2478"/>
                  </a:lnTo>
                  <a:lnTo>
                    <a:pt x="3917" y="2470"/>
                  </a:lnTo>
                  <a:lnTo>
                    <a:pt x="3919" y="2466"/>
                  </a:lnTo>
                  <a:lnTo>
                    <a:pt x="3921" y="2464"/>
                  </a:lnTo>
                  <a:lnTo>
                    <a:pt x="3925" y="2461"/>
                  </a:lnTo>
                  <a:lnTo>
                    <a:pt x="3929" y="2459"/>
                  </a:lnTo>
                  <a:lnTo>
                    <a:pt x="3936" y="2457"/>
                  </a:lnTo>
                  <a:lnTo>
                    <a:pt x="3942" y="2454"/>
                  </a:lnTo>
                  <a:lnTo>
                    <a:pt x="3948" y="2451"/>
                  </a:lnTo>
                  <a:lnTo>
                    <a:pt x="3954" y="2447"/>
                  </a:lnTo>
                  <a:lnTo>
                    <a:pt x="3956" y="2445"/>
                  </a:lnTo>
                  <a:lnTo>
                    <a:pt x="3959" y="2443"/>
                  </a:lnTo>
                  <a:lnTo>
                    <a:pt x="3964" y="2442"/>
                  </a:lnTo>
                  <a:lnTo>
                    <a:pt x="3968" y="2443"/>
                  </a:lnTo>
                  <a:lnTo>
                    <a:pt x="3973" y="2443"/>
                  </a:lnTo>
                  <a:lnTo>
                    <a:pt x="3977" y="2446"/>
                  </a:lnTo>
                  <a:lnTo>
                    <a:pt x="3981" y="2448"/>
                  </a:lnTo>
                  <a:lnTo>
                    <a:pt x="3986" y="2451"/>
                  </a:lnTo>
                  <a:lnTo>
                    <a:pt x="3996" y="2463"/>
                  </a:lnTo>
                  <a:lnTo>
                    <a:pt x="4006" y="2476"/>
                  </a:lnTo>
                  <a:lnTo>
                    <a:pt x="4012" y="2482"/>
                  </a:lnTo>
                  <a:lnTo>
                    <a:pt x="4018" y="2486"/>
                  </a:lnTo>
                  <a:lnTo>
                    <a:pt x="4021" y="2487"/>
                  </a:lnTo>
                  <a:lnTo>
                    <a:pt x="4025" y="2487"/>
                  </a:lnTo>
                  <a:lnTo>
                    <a:pt x="4028" y="2487"/>
                  </a:lnTo>
                  <a:lnTo>
                    <a:pt x="4032" y="2486"/>
                  </a:lnTo>
                  <a:lnTo>
                    <a:pt x="4040" y="2483"/>
                  </a:lnTo>
                  <a:lnTo>
                    <a:pt x="4047" y="2482"/>
                  </a:lnTo>
                  <a:lnTo>
                    <a:pt x="4053" y="2480"/>
                  </a:lnTo>
                  <a:lnTo>
                    <a:pt x="4059" y="2480"/>
                  </a:lnTo>
                  <a:lnTo>
                    <a:pt x="4064" y="2482"/>
                  </a:lnTo>
                  <a:lnTo>
                    <a:pt x="4069" y="2484"/>
                  </a:lnTo>
                  <a:lnTo>
                    <a:pt x="4074" y="2490"/>
                  </a:lnTo>
                  <a:lnTo>
                    <a:pt x="4080" y="2496"/>
                  </a:lnTo>
                  <a:lnTo>
                    <a:pt x="4084" y="2502"/>
                  </a:lnTo>
                  <a:lnTo>
                    <a:pt x="4089" y="2506"/>
                  </a:lnTo>
                  <a:lnTo>
                    <a:pt x="4094" y="2509"/>
                  </a:lnTo>
                  <a:lnTo>
                    <a:pt x="4099" y="2511"/>
                  </a:lnTo>
                  <a:lnTo>
                    <a:pt x="4107" y="2514"/>
                  </a:lnTo>
                  <a:lnTo>
                    <a:pt x="4115" y="2515"/>
                  </a:lnTo>
                  <a:lnTo>
                    <a:pt x="4122" y="2516"/>
                  </a:lnTo>
                  <a:lnTo>
                    <a:pt x="4129" y="2518"/>
                  </a:lnTo>
                  <a:lnTo>
                    <a:pt x="4137" y="2522"/>
                  </a:lnTo>
                  <a:lnTo>
                    <a:pt x="4144" y="2527"/>
                  </a:lnTo>
                  <a:lnTo>
                    <a:pt x="4151" y="2531"/>
                  </a:lnTo>
                  <a:lnTo>
                    <a:pt x="4157" y="2535"/>
                  </a:lnTo>
                  <a:lnTo>
                    <a:pt x="4164" y="2536"/>
                  </a:lnTo>
                  <a:lnTo>
                    <a:pt x="4172" y="2537"/>
                  </a:lnTo>
                  <a:lnTo>
                    <a:pt x="4177" y="2537"/>
                  </a:lnTo>
                  <a:lnTo>
                    <a:pt x="4181" y="2540"/>
                  </a:lnTo>
                  <a:lnTo>
                    <a:pt x="4185" y="2542"/>
                  </a:lnTo>
                  <a:lnTo>
                    <a:pt x="4190" y="2546"/>
                  </a:lnTo>
                  <a:lnTo>
                    <a:pt x="4194" y="2550"/>
                  </a:lnTo>
                  <a:lnTo>
                    <a:pt x="4196" y="2555"/>
                  </a:lnTo>
                  <a:lnTo>
                    <a:pt x="4198" y="2560"/>
                  </a:lnTo>
                  <a:lnTo>
                    <a:pt x="4201" y="2565"/>
                  </a:lnTo>
                  <a:lnTo>
                    <a:pt x="4202" y="2569"/>
                  </a:lnTo>
                  <a:lnTo>
                    <a:pt x="4204" y="2573"/>
                  </a:lnTo>
                  <a:lnTo>
                    <a:pt x="4208" y="2578"/>
                  </a:lnTo>
                  <a:lnTo>
                    <a:pt x="4211" y="2581"/>
                  </a:lnTo>
                  <a:lnTo>
                    <a:pt x="4220" y="2587"/>
                  </a:lnTo>
                  <a:lnTo>
                    <a:pt x="4228" y="2592"/>
                  </a:lnTo>
                  <a:lnTo>
                    <a:pt x="4235" y="2597"/>
                  </a:lnTo>
                  <a:lnTo>
                    <a:pt x="4242" y="2603"/>
                  </a:lnTo>
                  <a:lnTo>
                    <a:pt x="4247" y="2605"/>
                  </a:lnTo>
                  <a:lnTo>
                    <a:pt x="4250" y="2606"/>
                  </a:lnTo>
                  <a:lnTo>
                    <a:pt x="4252" y="2608"/>
                  </a:lnTo>
                  <a:lnTo>
                    <a:pt x="4254" y="2606"/>
                  </a:lnTo>
                  <a:lnTo>
                    <a:pt x="4258" y="2604"/>
                  </a:lnTo>
                  <a:lnTo>
                    <a:pt x="4261" y="2598"/>
                  </a:lnTo>
                  <a:lnTo>
                    <a:pt x="4270" y="2590"/>
                  </a:lnTo>
                  <a:lnTo>
                    <a:pt x="4276" y="2581"/>
                  </a:lnTo>
                  <a:lnTo>
                    <a:pt x="4282" y="2577"/>
                  </a:lnTo>
                  <a:lnTo>
                    <a:pt x="4286" y="2575"/>
                  </a:lnTo>
                  <a:lnTo>
                    <a:pt x="4291" y="2575"/>
                  </a:lnTo>
                  <a:lnTo>
                    <a:pt x="4297" y="2579"/>
                  </a:lnTo>
                  <a:lnTo>
                    <a:pt x="4304" y="2583"/>
                  </a:lnTo>
                  <a:lnTo>
                    <a:pt x="4310" y="2584"/>
                  </a:lnTo>
                  <a:lnTo>
                    <a:pt x="4315" y="2584"/>
                  </a:lnTo>
                  <a:lnTo>
                    <a:pt x="4318" y="2583"/>
                  </a:lnTo>
                  <a:lnTo>
                    <a:pt x="4322" y="2580"/>
                  </a:lnTo>
                  <a:lnTo>
                    <a:pt x="4327" y="2577"/>
                  </a:lnTo>
                  <a:lnTo>
                    <a:pt x="4334" y="2568"/>
                  </a:lnTo>
                  <a:lnTo>
                    <a:pt x="4342" y="2559"/>
                  </a:lnTo>
                  <a:lnTo>
                    <a:pt x="4348" y="2549"/>
                  </a:lnTo>
                  <a:lnTo>
                    <a:pt x="4351" y="2539"/>
                  </a:lnTo>
                  <a:lnTo>
                    <a:pt x="4353" y="2534"/>
                  </a:lnTo>
                  <a:lnTo>
                    <a:pt x="4354" y="2529"/>
                  </a:lnTo>
                  <a:lnTo>
                    <a:pt x="4357" y="2526"/>
                  </a:lnTo>
                  <a:lnTo>
                    <a:pt x="4360" y="2523"/>
                  </a:lnTo>
                  <a:lnTo>
                    <a:pt x="4364" y="2522"/>
                  </a:lnTo>
                  <a:lnTo>
                    <a:pt x="4367" y="2521"/>
                  </a:lnTo>
                  <a:lnTo>
                    <a:pt x="4372" y="2520"/>
                  </a:lnTo>
                  <a:lnTo>
                    <a:pt x="4377" y="2521"/>
                  </a:lnTo>
                  <a:lnTo>
                    <a:pt x="4381" y="2521"/>
                  </a:lnTo>
                  <a:lnTo>
                    <a:pt x="4385" y="2521"/>
                  </a:lnTo>
                  <a:lnTo>
                    <a:pt x="4389" y="2520"/>
                  </a:lnTo>
                  <a:lnTo>
                    <a:pt x="4391" y="2518"/>
                  </a:lnTo>
                  <a:lnTo>
                    <a:pt x="4393" y="2516"/>
                  </a:lnTo>
                  <a:lnTo>
                    <a:pt x="4395" y="2514"/>
                  </a:lnTo>
                  <a:lnTo>
                    <a:pt x="4395" y="2510"/>
                  </a:lnTo>
                  <a:lnTo>
                    <a:pt x="4396" y="2506"/>
                  </a:lnTo>
                  <a:lnTo>
                    <a:pt x="4396" y="2499"/>
                  </a:lnTo>
                  <a:lnTo>
                    <a:pt x="4399" y="2495"/>
                  </a:lnTo>
                  <a:lnTo>
                    <a:pt x="4400" y="2493"/>
                  </a:lnTo>
                  <a:lnTo>
                    <a:pt x="4403" y="2492"/>
                  </a:lnTo>
                  <a:lnTo>
                    <a:pt x="4405" y="2492"/>
                  </a:lnTo>
                  <a:lnTo>
                    <a:pt x="4409" y="2492"/>
                  </a:lnTo>
                  <a:lnTo>
                    <a:pt x="4415" y="2496"/>
                  </a:lnTo>
                  <a:lnTo>
                    <a:pt x="4420" y="2499"/>
                  </a:lnTo>
                  <a:lnTo>
                    <a:pt x="4422" y="2501"/>
                  </a:lnTo>
                  <a:lnTo>
                    <a:pt x="4424" y="2502"/>
                  </a:lnTo>
                  <a:lnTo>
                    <a:pt x="4425" y="2502"/>
                  </a:lnTo>
                  <a:lnTo>
                    <a:pt x="4428" y="2501"/>
                  </a:lnTo>
                  <a:lnTo>
                    <a:pt x="4429" y="2499"/>
                  </a:lnTo>
                  <a:lnTo>
                    <a:pt x="4430" y="2498"/>
                  </a:lnTo>
                  <a:lnTo>
                    <a:pt x="4430" y="2496"/>
                  </a:lnTo>
                  <a:lnTo>
                    <a:pt x="4430" y="2492"/>
                  </a:lnTo>
                  <a:lnTo>
                    <a:pt x="4428" y="2484"/>
                  </a:lnTo>
                  <a:lnTo>
                    <a:pt x="4424" y="2470"/>
                  </a:lnTo>
                  <a:lnTo>
                    <a:pt x="4421" y="2463"/>
                  </a:lnTo>
                  <a:lnTo>
                    <a:pt x="4418" y="2455"/>
                  </a:lnTo>
                  <a:lnTo>
                    <a:pt x="4414" y="2449"/>
                  </a:lnTo>
                  <a:lnTo>
                    <a:pt x="4409" y="2443"/>
                  </a:lnTo>
                  <a:lnTo>
                    <a:pt x="4404" y="2439"/>
                  </a:lnTo>
                  <a:lnTo>
                    <a:pt x="4398" y="2434"/>
                  </a:lnTo>
                  <a:lnTo>
                    <a:pt x="4392" y="2429"/>
                  </a:lnTo>
                  <a:lnTo>
                    <a:pt x="4386" y="2426"/>
                  </a:lnTo>
                  <a:lnTo>
                    <a:pt x="4370" y="2420"/>
                  </a:lnTo>
                  <a:lnTo>
                    <a:pt x="4353" y="2415"/>
                  </a:lnTo>
                  <a:lnTo>
                    <a:pt x="4346" y="2413"/>
                  </a:lnTo>
                  <a:lnTo>
                    <a:pt x="4340" y="2409"/>
                  </a:lnTo>
                  <a:lnTo>
                    <a:pt x="4337" y="2408"/>
                  </a:lnTo>
                  <a:lnTo>
                    <a:pt x="4336" y="2405"/>
                  </a:lnTo>
                  <a:lnTo>
                    <a:pt x="4336" y="2403"/>
                  </a:lnTo>
                  <a:lnTo>
                    <a:pt x="4337" y="2401"/>
                  </a:lnTo>
                  <a:lnTo>
                    <a:pt x="4339" y="2394"/>
                  </a:lnTo>
                  <a:lnTo>
                    <a:pt x="4340" y="2386"/>
                  </a:lnTo>
                  <a:lnTo>
                    <a:pt x="4339" y="2377"/>
                  </a:lnTo>
                  <a:lnTo>
                    <a:pt x="4337" y="2367"/>
                  </a:lnTo>
                  <a:lnTo>
                    <a:pt x="4333" y="2346"/>
                  </a:lnTo>
                  <a:lnTo>
                    <a:pt x="4327" y="2325"/>
                  </a:lnTo>
                  <a:lnTo>
                    <a:pt x="4326" y="2314"/>
                  </a:lnTo>
                  <a:lnTo>
                    <a:pt x="4323" y="2303"/>
                  </a:lnTo>
                  <a:lnTo>
                    <a:pt x="4323" y="2293"/>
                  </a:lnTo>
                  <a:lnTo>
                    <a:pt x="4323" y="2283"/>
                  </a:lnTo>
                  <a:lnTo>
                    <a:pt x="4324" y="2275"/>
                  </a:lnTo>
                  <a:lnTo>
                    <a:pt x="4328" y="2266"/>
                  </a:lnTo>
                  <a:lnTo>
                    <a:pt x="4333" y="2259"/>
                  </a:lnTo>
                  <a:lnTo>
                    <a:pt x="4340" y="2255"/>
                  </a:lnTo>
                  <a:lnTo>
                    <a:pt x="4345" y="2249"/>
                  </a:lnTo>
                  <a:lnTo>
                    <a:pt x="4348" y="2241"/>
                  </a:lnTo>
                  <a:lnTo>
                    <a:pt x="4351" y="2237"/>
                  </a:lnTo>
                  <a:lnTo>
                    <a:pt x="4354" y="2232"/>
                  </a:lnTo>
                  <a:lnTo>
                    <a:pt x="4359" y="2227"/>
                  </a:lnTo>
                  <a:lnTo>
                    <a:pt x="4365" y="2222"/>
                  </a:lnTo>
                  <a:lnTo>
                    <a:pt x="4384" y="2212"/>
                  </a:lnTo>
                  <a:lnTo>
                    <a:pt x="4409" y="2200"/>
                  </a:lnTo>
                  <a:lnTo>
                    <a:pt x="4433" y="2190"/>
                  </a:lnTo>
                  <a:lnTo>
                    <a:pt x="4452" y="2181"/>
                  </a:lnTo>
                  <a:lnTo>
                    <a:pt x="4460" y="2175"/>
                  </a:lnTo>
                  <a:lnTo>
                    <a:pt x="4467" y="2169"/>
                  </a:lnTo>
                  <a:lnTo>
                    <a:pt x="4475" y="2162"/>
                  </a:lnTo>
                  <a:lnTo>
                    <a:pt x="4481" y="2153"/>
                  </a:lnTo>
                  <a:lnTo>
                    <a:pt x="4488" y="2146"/>
                  </a:lnTo>
                  <a:lnTo>
                    <a:pt x="4493" y="2138"/>
                  </a:lnTo>
                  <a:lnTo>
                    <a:pt x="4497" y="2132"/>
                  </a:lnTo>
                  <a:lnTo>
                    <a:pt x="4499" y="2126"/>
                  </a:lnTo>
                  <a:lnTo>
                    <a:pt x="4502" y="2114"/>
                  </a:lnTo>
                  <a:lnTo>
                    <a:pt x="4503" y="2104"/>
                  </a:lnTo>
                  <a:lnTo>
                    <a:pt x="4502" y="2098"/>
                  </a:lnTo>
                  <a:lnTo>
                    <a:pt x="4500" y="2093"/>
                  </a:lnTo>
                  <a:lnTo>
                    <a:pt x="4498" y="2089"/>
                  </a:lnTo>
                  <a:lnTo>
                    <a:pt x="4494" y="2087"/>
                  </a:lnTo>
                  <a:lnTo>
                    <a:pt x="4491" y="2083"/>
                  </a:lnTo>
                  <a:lnTo>
                    <a:pt x="4488" y="2081"/>
                  </a:lnTo>
                  <a:lnTo>
                    <a:pt x="4488" y="2079"/>
                  </a:lnTo>
                  <a:lnTo>
                    <a:pt x="4488" y="2075"/>
                  </a:lnTo>
                  <a:lnTo>
                    <a:pt x="4490" y="2068"/>
                  </a:lnTo>
                  <a:lnTo>
                    <a:pt x="4490" y="2055"/>
                  </a:lnTo>
                  <a:lnTo>
                    <a:pt x="4490" y="2049"/>
                  </a:lnTo>
                  <a:lnTo>
                    <a:pt x="4490" y="2044"/>
                  </a:lnTo>
                  <a:lnTo>
                    <a:pt x="4491" y="2041"/>
                  </a:lnTo>
                  <a:lnTo>
                    <a:pt x="4493" y="2037"/>
                  </a:lnTo>
                  <a:lnTo>
                    <a:pt x="4496" y="2036"/>
                  </a:lnTo>
                  <a:lnTo>
                    <a:pt x="4498" y="2035"/>
                  </a:lnTo>
                  <a:lnTo>
                    <a:pt x="4502" y="2033"/>
                  </a:lnTo>
                  <a:lnTo>
                    <a:pt x="4505" y="2033"/>
                  </a:lnTo>
                  <a:lnTo>
                    <a:pt x="4512" y="2033"/>
                  </a:lnTo>
                  <a:lnTo>
                    <a:pt x="4518" y="2032"/>
                  </a:lnTo>
                  <a:lnTo>
                    <a:pt x="4525" y="2030"/>
                  </a:lnTo>
                  <a:lnTo>
                    <a:pt x="4534" y="2025"/>
                  </a:lnTo>
                  <a:lnTo>
                    <a:pt x="4538" y="2022"/>
                  </a:lnTo>
                  <a:lnTo>
                    <a:pt x="4542" y="2017"/>
                  </a:lnTo>
                  <a:lnTo>
                    <a:pt x="4544" y="2012"/>
                  </a:lnTo>
                  <a:lnTo>
                    <a:pt x="4546" y="2005"/>
                  </a:lnTo>
                  <a:lnTo>
                    <a:pt x="4549" y="1992"/>
                  </a:lnTo>
                  <a:lnTo>
                    <a:pt x="4553" y="1980"/>
                  </a:lnTo>
                  <a:lnTo>
                    <a:pt x="4555" y="1975"/>
                  </a:lnTo>
                  <a:lnTo>
                    <a:pt x="4559" y="1973"/>
                  </a:lnTo>
                  <a:lnTo>
                    <a:pt x="4563" y="1972"/>
                  </a:lnTo>
                  <a:lnTo>
                    <a:pt x="4568" y="1970"/>
                  </a:lnTo>
                  <a:lnTo>
                    <a:pt x="4573" y="1972"/>
                  </a:lnTo>
                  <a:lnTo>
                    <a:pt x="4578" y="1973"/>
                  </a:lnTo>
                  <a:lnTo>
                    <a:pt x="4582" y="1975"/>
                  </a:lnTo>
                  <a:lnTo>
                    <a:pt x="4587" y="1978"/>
                  </a:lnTo>
                  <a:lnTo>
                    <a:pt x="4595" y="1982"/>
                  </a:lnTo>
                  <a:lnTo>
                    <a:pt x="4603" y="1987"/>
                  </a:lnTo>
                  <a:lnTo>
                    <a:pt x="4606" y="1988"/>
                  </a:lnTo>
                  <a:lnTo>
                    <a:pt x="4610" y="1989"/>
                  </a:lnTo>
                  <a:lnTo>
                    <a:pt x="4614" y="1989"/>
                  </a:lnTo>
                  <a:lnTo>
                    <a:pt x="4618" y="1988"/>
                  </a:lnTo>
                  <a:lnTo>
                    <a:pt x="4622" y="1986"/>
                  </a:lnTo>
                  <a:lnTo>
                    <a:pt x="4625" y="1982"/>
                  </a:lnTo>
                  <a:lnTo>
                    <a:pt x="4629" y="1978"/>
                  </a:lnTo>
                  <a:lnTo>
                    <a:pt x="4632" y="1973"/>
                  </a:lnTo>
                  <a:lnTo>
                    <a:pt x="4636" y="1967"/>
                  </a:lnTo>
                  <a:lnTo>
                    <a:pt x="4638" y="1961"/>
                  </a:lnTo>
                  <a:lnTo>
                    <a:pt x="4641" y="1955"/>
                  </a:lnTo>
                  <a:lnTo>
                    <a:pt x="4642" y="1950"/>
                  </a:lnTo>
                  <a:lnTo>
                    <a:pt x="4642" y="1944"/>
                  </a:lnTo>
                  <a:lnTo>
                    <a:pt x="4641" y="1940"/>
                  </a:lnTo>
                  <a:lnTo>
                    <a:pt x="4638" y="1934"/>
                  </a:lnTo>
                  <a:lnTo>
                    <a:pt x="4636" y="1929"/>
                  </a:lnTo>
                  <a:lnTo>
                    <a:pt x="4631" y="1917"/>
                  </a:lnTo>
                  <a:lnTo>
                    <a:pt x="4626" y="1903"/>
                  </a:lnTo>
                  <a:lnTo>
                    <a:pt x="4625" y="1892"/>
                  </a:lnTo>
                  <a:lnTo>
                    <a:pt x="4625" y="1882"/>
                  </a:lnTo>
                  <a:lnTo>
                    <a:pt x="4625" y="1873"/>
                  </a:lnTo>
                  <a:lnTo>
                    <a:pt x="4626" y="1866"/>
                  </a:lnTo>
                  <a:lnTo>
                    <a:pt x="4626" y="1860"/>
                  </a:lnTo>
                  <a:lnTo>
                    <a:pt x="4629" y="1858"/>
                  </a:lnTo>
                  <a:lnTo>
                    <a:pt x="4631" y="1856"/>
                  </a:lnTo>
                  <a:lnTo>
                    <a:pt x="4636" y="1856"/>
                  </a:lnTo>
                  <a:lnTo>
                    <a:pt x="4642" y="1856"/>
                  </a:lnTo>
                  <a:lnTo>
                    <a:pt x="4647" y="1855"/>
                  </a:lnTo>
                  <a:lnTo>
                    <a:pt x="4654" y="1853"/>
                  </a:lnTo>
                  <a:lnTo>
                    <a:pt x="4661" y="1849"/>
                  </a:lnTo>
                  <a:lnTo>
                    <a:pt x="4668" y="1846"/>
                  </a:lnTo>
                  <a:lnTo>
                    <a:pt x="4673" y="1843"/>
                  </a:lnTo>
                  <a:lnTo>
                    <a:pt x="4677" y="1842"/>
                  </a:lnTo>
                  <a:lnTo>
                    <a:pt x="4683" y="1841"/>
                  </a:lnTo>
                  <a:lnTo>
                    <a:pt x="4688" y="1842"/>
                  </a:lnTo>
                  <a:lnTo>
                    <a:pt x="4692" y="1844"/>
                  </a:lnTo>
                  <a:lnTo>
                    <a:pt x="4695" y="1846"/>
                  </a:lnTo>
                  <a:lnTo>
                    <a:pt x="4698" y="1848"/>
                  </a:lnTo>
                  <a:lnTo>
                    <a:pt x="4702" y="1850"/>
                  </a:lnTo>
                  <a:lnTo>
                    <a:pt x="4706" y="1852"/>
                  </a:lnTo>
                  <a:lnTo>
                    <a:pt x="4710" y="1849"/>
                  </a:lnTo>
                  <a:lnTo>
                    <a:pt x="4712" y="1847"/>
                  </a:lnTo>
                  <a:lnTo>
                    <a:pt x="4716" y="1838"/>
                  </a:lnTo>
                  <a:lnTo>
                    <a:pt x="4718" y="1830"/>
                  </a:lnTo>
                  <a:lnTo>
                    <a:pt x="4720" y="1821"/>
                  </a:lnTo>
                  <a:lnTo>
                    <a:pt x="4723" y="1811"/>
                  </a:lnTo>
                  <a:lnTo>
                    <a:pt x="4723" y="1803"/>
                  </a:lnTo>
                  <a:lnTo>
                    <a:pt x="4723" y="1796"/>
                  </a:lnTo>
                  <a:lnTo>
                    <a:pt x="4723" y="1790"/>
                  </a:lnTo>
                  <a:lnTo>
                    <a:pt x="4720" y="1784"/>
                  </a:lnTo>
                  <a:lnTo>
                    <a:pt x="4718" y="1778"/>
                  </a:lnTo>
                  <a:lnTo>
                    <a:pt x="4716" y="1772"/>
                  </a:lnTo>
                  <a:lnTo>
                    <a:pt x="4710" y="1762"/>
                  </a:lnTo>
                  <a:lnTo>
                    <a:pt x="4706" y="1754"/>
                  </a:lnTo>
                  <a:lnTo>
                    <a:pt x="4705" y="1751"/>
                  </a:lnTo>
                  <a:lnTo>
                    <a:pt x="4706" y="1746"/>
                  </a:lnTo>
                  <a:lnTo>
                    <a:pt x="4708" y="1742"/>
                  </a:lnTo>
                  <a:lnTo>
                    <a:pt x="4711" y="1739"/>
                  </a:lnTo>
                  <a:lnTo>
                    <a:pt x="4719" y="1729"/>
                  </a:lnTo>
                  <a:lnTo>
                    <a:pt x="4727" y="1721"/>
                  </a:lnTo>
                  <a:lnTo>
                    <a:pt x="4735" y="1715"/>
                  </a:lnTo>
                  <a:lnTo>
                    <a:pt x="4742" y="1709"/>
                  </a:lnTo>
                  <a:lnTo>
                    <a:pt x="4751" y="1703"/>
                  </a:lnTo>
                  <a:lnTo>
                    <a:pt x="4759" y="1698"/>
                  </a:lnTo>
                  <a:lnTo>
                    <a:pt x="4764" y="1695"/>
                  </a:lnTo>
                  <a:lnTo>
                    <a:pt x="4767" y="1692"/>
                  </a:lnTo>
                  <a:lnTo>
                    <a:pt x="4765" y="1690"/>
                  </a:lnTo>
                  <a:lnTo>
                    <a:pt x="4759" y="1688"/>
                  </a:lnTo>
                  <a:lnTo>
                    <a:pt x="4754" y="1685"/>
                  </a:lnTo>
                  <a:lnTo>
                    <a:pt x="4746" y="1683"/>
                  </a:lnTo>
                  <a:lnTo>
                    <a:pt x="4740" y="1678"/>
                  </a:lnTo>
                  <a:lnTo>
                    <a:pt x="4736" y="1674"/>
                  </a:lnTo>
                  <a:lnTo>
                    <a:pt x="4727" y="1664"/>
                  </a:lnTo>
                  <a:lnTo>
                    <a:pt x="4723" y="1655"/>
                  </a:lnTo>
                  <a:lnTo>
                    <a:pt x="4717" y="1648"/>
                  </a:lnTo>
                  <a:lnTo>
                    <a:pt x="4710" y="1642"/>
                  </a:lnTo>
                  <a:lnTo>
                    <a:pt x="4704" y="1638"/>
                  </a:lnTo>
                  <a:lnTo>
                    <a:pt x="4696" y="1629"/>
                  </a:lnTo>
                  <a:lnTo>
                    <a:pt x="4692" y="1622"/>
                  </a:lnTo>
                  <a:lnTo>
                    <a:pt x="4688" y="1616"/>
                  </a:lnTo>
                  <a:lnTo>
                    <a:pt x="4686" y="1608"/>
                  </a:lnTo>
                  <a:lnTo>
                    <a:pt x="4685" y="1592"/>
                  </a:lnTo>
                  <a:lnTo>
                    <a:pt x="4683" y="1579"/>
                  </a:lnTo>
                  <a:lnTo>
                    <a:pt x="4681" y="1565"/>
                  </a:lnTo>
                  <a:lnTo>
                    <a:pt x="4677" y="1551"/>
                  </a:lnTo>
                  <a:lnTo>
                    <a:pt x="4673" y="1538"/>
                  </a:lnTo>
                  <a:lnTo>
                    <a:pt x="4668" y="1529"/>
                  </a:lnTo>
                  <a:lnTo>
                    <a:pt x="4663" y="1524"/>
                  </a:lnTo>
                  <a:lnTo>
                    <a:pt x="4658" y="1518"/>
                  </a:lnTo>
                  <a:lnTo>
                    <a:pt x="4652" y="1513"/>
                  </a:lnTo>
                  <a:lnTo>
                    <a:pt x="4642" y="1506"/>
                  </a:lnTo>
                  <a:lnTo>
                    <a:pt x="4632" y="1499"/>
                  </a:lnTo>
                  <a:lnTo>
                    <a:pt x="4628" y="1494"/>
                  </a:lnTo>
                  <a:lnTo>
                    <a:pt x="4625" y="1489"/>
                  </a:lnTo>
                  <a:lnTo>
                    <a:pt x="4623" y="1483"/>
                  </a:lnTo>
                  <a:lnTo>
                    <a:pt x="4622" y="1478"/>
                  </a:lnTo>
                  <a:lnTo>
                    <a:pt x="4622" y="1472"/>
                  </a:lnTo>
                  <a:lnTo>
                    <a:pt x="4623" y="1468"/>
                  </a:lnTo>
                  <a:lnTo>
                    <a:pt x="4626" y="1463"/>
                  </a:lnTo>
                  <a:lnTo>
                    <a:pt x="4630" y="1459"/>
                  </a:lnTo>
                  <a:lnTo>
                    <a:pt x="4643" y="1453"/>
                  </a:lnTo>
                  <a:lnTo>
                    <a:pt x="4657" y="1449"/>
                  </a:lnTo>
                  <a:lnTo>
                    <a:pt x="4663" y="1447"/>
                  </a:lnTo>
                  <a:lnTo>
                    <a:pt x="4667" y="1445"/>
                  </a:lnTo>
                  <a:lnTo>
                    <a:pt x="4668" y="1444"/>
                  </a:lnTo>
                  <a:lnTo>
                    <a:pt x="4669" y="1443"/>
                  </a:lnTo>
                  <a:lnTo>
                    <a:pt x="4669" y="1440"/>
                  </a:lnTo>
                  <a:lnTo>
                    <a:pt x="4669" y="1439"/>
                  </a:lnTo>
                  <a:lnTo>
                    <a:pt x="4663" y="1425"/>
                  </a:lnTo>
                  <a:lnTo>
                    <a:pt x="4658" y="1411"/>
                  </a:lnTo>
                  <a:lnTo>
                    <a:pt x="4655" y="1405"/>
                  </a:lnTo>
                  <a:lnTo>
                    <a:pt x="4649" y="1396"/>
                  </a:lnTo>
                  <a:lnTo>
                    <a:pt x="4643" y="1389"/>
                  </a:lnTo>
                  <a:lnTo>
                    <a:pt x="4637" y="1383"/>
                  </a:lnTo>
                  <a:lnTo>
                    <a:pt x="4624" y="1371"/>
                  </a:lnTo>
                  <a:lnTo>
                    <a:pt x="4607" y="1356"/>
                  </a:lnTo>
                  <a:lnTo>
                    <a:pt x="4604" y="1351"/>
                  </a:lnTo>
                  <a:lnTo>
                    <a:pt x="4601" y="1348"/>
                  </a:lnTo>
                  <a:lnTo>
                    <a:pt x="4599" y="1343"/>
                  </a:lnTo>
                  <a:lnTo>
                    <a:pt x="4599" y="1339"/>
                  </a:lnTo>
                  <a:lnTo>
                    <a:pt x="4599" y="1331"/>
                  </a:lnTo>
                  <a:lnTo>
                    <a:pt x="4599" y="13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西藏"/>
            <p:cNvSpPr/>
            <p:nvPr/>
          </p:nvSpPr>
          <p:spPr bwMode="auto">
            <a:xfrm>
              <a:off x="2778159" y="3743521"/>
              <a:ext cx="1895498" cy="1247841"/>
            </a:xfrm>
            <a:custGeom>
              <a:avLst/>
              <a:gdLst>
                <a:gd name="T0" fmla="*/ 7031 w 7150"/>
                <a:gd name="T1" fmla="*/ 2898 h 4733"/>
                <a:gd name="T2" fmla="*/ 7084 w 7150"/>
                <a:gd name="T3" fmla="*/ 3189 h 4733"/>
                <a:gd name="T4" fmla="*/ 7132 w 7150"/>
                <a:gd name="T5" fmla="*/ 3593 h 4733"/>
                <a:gd name="T6" fmla="*/ 7083 w 7150"/>
                <a:gd name="T7" fmla="*/ 4058 h 4733"/>
                <a:gd name="T8" fmla="*/ 6950 w 7150"/>
                <a:gd name="T9" fmla="*/ 4115 h 4733"/>
                <a:gd name="T10" fmla="*/ 6864 w 7150"/>
                <a:gd name="T11" fmla="*/ 4456 h 4733"/>
                <a:gd name="T12" fmla="*/ 6653 w 7150"/>
                <a:gd name="T13" fmla="*/ 4387 h 4733"/>
                <a:gd name="T14" fmla="*/ 6435 w 7150"/>
                <a:gd name="T15" fmla="*/ 4373 h 4733"/>
                <a:gd name="T16" fmla="*/ 6285 w 7150"/>
                <a:gd name="T17" fmla="*/ 4528 h 4733"/>
                <a:gd name="T18" fmla="*/ 5894 w 7150"/>
                <a:gd name="T19" fmla="*/ 4318 h 4733"/>
                <a:gd name="T20" fmla="*/ 5095 w 7150"/>
                <a:gd name="T21" fmla="*/ 4600 h 4733"/>
                <a:gd name="T22" fmla="*/ 4581 w 7150"/>
                <a:gd name="T23" fmla="*/ 4667 h 4733"/>
                <a:gd name="T24" fmla="*/ 4323 w 7150"/>
                <a:gd name="T25" fmla="*/ 4387 h 4733"/>
                <a:gd name="T26" fmla="*/ 4127 w 7150"/>
                <a:gd name="T27" fmla="*/ 4124 h 4733"/>
                <a:gd name="T28" fmla="*/ 3734 w 7150"/>
                <a:gd name="T29" fmla="*/ 3951 h 4733"/>
                <a:gd name="T30" fmla="*/ 3334 w 7150"/>
                <a:gd name="T31" fmla="*/ 4075 h 4733"/>
                <a:gd name="T32" fmla="*/ 3190 w 7150"/>
                <a:gd name="T33" fmla="*/ 4078 h 4733"/>
                <a:gd name="T34" fmla="*/ 2955 w 7150"/>
                <a:gd name="T35" fmla="*/ 3920 h 4733"/>
                <a:gd name="T36" fmla="*/ 2594 w 7150"/>
                <a:gd name="T37" fmla="*/ 3863 h 4733"/>
                <a:gd name="T38" fmla="*/ 2351 w 7150"/>
                <a:gd name="T39" fmla="*/ 3763 h 4733"/>
                <a:gd name="T40" fmla="*/ 2160 w 7150"/>
                <a:gd name="T41" fmla="*/ 3684 h 4733"/>
                <a:gd name="T42" fmla="*/ 1969 w 7150"/>
                <a:gd name="T43" fmla="*/ 3499 h 4733"/>
                <a:gd name="T44" fmla="*/ 1780 w 7150"/>
                <a:gd name="T45" fmla="*/ 3293 h 4733"/>
                <a:gd name="T46" fmla="*/ 1629 w 7150"/>
                <a:gd name="T47" fmla="*/ 2969 h 4733"/>
                <a:gd name="T48" fmla="*/ 1363 w 7150"/>
                <a:gd name="T49" fmla="*/ 2779 h 4733"/>
                <a:gd name="T50" fmla="*/ 1145 w 7150"/>
                <a:gd name="T51" fmla="*/ 2528 h 4733"/>
                <a:gd name="T52" fmla="*/ 887 w 7150"/>
                <a:gd name="T53" fmla="*/ 2246 h 4733"/>
                <a:gd name="T54" fmla="*/ 664 w 7150"/>
                <a:gd name="T55" fmla="*/ 2360 h 4733"/>
                <a:gd name="T56" fmla="*/ 352 w 7150"/>
                <a:gd name="T57" fmla="*/ 1998 h 4733"/>
                <a:gd name="T58" fmla="*/ 125 w 7150"/>
                <a:gd name="T59" fmla="*/ 1758 h 4733"/>
                <a:gd name="T60" fmla="*/ 23 w 7150"/>
                <a:gd name="T61" fmla="*/ 1458 h 4733"/>
                <a:gd name="T62" fmla="*/ 27 w 7150"/>
                <a:gd name="T63" fmla="*/ 1129 h 4733"/>
                <a:gd name="T64" fmla="*/ 224 w 7150"/>
                <a:gd name="T65" fmla="*/ 1144 h 4733"/>
                <a:gd name="T66" fmla="*/ 359 w 7150"/>
                <a:gd name="T67" fmla="*/ 803 h 4733"/>
                <a:gd name="T68" fmla="*/ 437 w 7150"/>
                <a:gd name="T69" fmla="*/ 372 h 4733"/>
                <a:gd name="T70" fmla="*/ 787 w 7150"/>
                <a:gd name="T71" fmla="*/ 344 h 4733"/>
                <a:gd name="T72" fmla="*/ 1055 w 7150"/>
                <a:gd name="T73" fmla="*/ 24 h 4733"/>
                <a:gd name="T74" fmla="*/ 1310 w 7150"/>
                <a:gd name="T75" fmla="*/ 95 h 4733"/>
                <a:gd name="T76" fmla="*/ 1717 w 7150"/>
                <a:gd name="T77" fmla="*/ 148 h 4733"/>
                <a:gd name="T78" fmla="*/ 1955 w 7150"/>
                <a:gd name="T79" fmla="*/ 233 h 4733"/>
                <a:gd name="T80" fmla="*/ 2298 w 7150"/>
                <a:gd name="T81" fmla="*/ 363 h 4733"/>
                <a:gd name="T82" fmla="*/ 2787 w 7150"/>
                <a:gd name="T83" fmla="*/ 352 h 4733"/>
                <a:gd name="T84" fmla="*/ 3146 w 7150"/>
                <a:gd name="T85" fmla="*/ 232 h 4733"/>
                <a:gd name="T86" fmla="*/ 3464 w 7150"/>
                <a:gd name="T87" fmla="*/ 224 h 4733"/>
                <a:gd name="T88" fmla="*/ 3869 w 7150"/>
                <a:gd name="T89" fmla="*/ 266 h 4733"/>
                <a:gd name="T90" fmla="*/ 4125 w 7150"/>
                <a:gd name="T91" fmla="*/ 413 h 4733"/>
                <a:gd name="T92" fmla="*/ 4261 w 7150"/>
                <a:gd name="T93" fmla="*/ 634 h 4733"/>
                <a:gd name="T94" fmla="*/ 4122 w 7150"/>
                <a:gd name="T95" fmla="*/ 857 h 4733"/>
                <a:gd name="T96" fmla="*/ 4192 w 7150"/>
                <a:gd name="T97" fmla="*/ 1090 h 4733"/>
                <a:gd name="T98" fmla="*/ 4111 w 7150"/>
                <a:gd name="T99" fmla="*/ 1367 h 4733"/>
                <a:gd name="T100" fmla="*/ 4156 w 7150"/>
                <a:gd name="T101" fmla="*/ 1628 h 4733"/>
                <a:gd name="T102" fmla="*/ 4388 w 7150"/>
                <a:gd name="T103" fmla="*/ 1878 h 4733"/>
                <a:gd name="T104" fmla="*/ 4596 w 7150"/>
                <a:gd name="T105" fmla="*/ 1882 h 4733"/>
                <a:gd name="T106" fmla="*/ 4870 w 7150"/>
                <a:gd name="T107" fmla="*/ 2140 h 4733"/>
                <a:gd name="T108" fmla="*/ 5218 w 7150"/>
                <a:gd name="T109" fmla="*/ 2265 h 4733"/>
                <a:gd name="T110" fmla="*/ 5507 w 7150"/>
                <a:gd name="T111" fmla="*/ 2375 h 4733"/>
                <a:gd name="T112" fmla="*/ 5780 w 7150"/>
                <a:gd name="T113" fmla="*/ 2421 h 4733"/>
                <a:gd name="T114" fmla="*/ 5919 w 7150"/>
                <a:gd name="T115" fmla="*/ 2566 h 4733"/>
                <a:gd name="T116" fmla="*/ 6049 w 7150"/>
                <a:gd name="T117" fmla="*/ 2783 h 4733"/>
                <a:gd name="T118" fmla="*/ 6193 w 7150"/>
                <a:gd name="T119" fmla="*/ 2848 h 4733"/>
                <a:gd name="T120" fmla="*/ 6276 w 7150"/>
                <a:gd name="T121" fmla="*/ 2763 h 4733"/>
                <a:gd name="T122" fmla="*/ 6478 w 7150"/>
                <a:gd name="T123" fmla="*/ 2718 h 4733"/>
                <a:gd name="T124" fmla="*/ 6657 w 7150"/>
                <a:gd name="T125" fmla="*/ 2594 h 4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50" h="4733">
                  <a:moveTo>
                    <a:pt x="6802" y="2524"/>
                  </a:moveTo>
                  <a:lnTo>
                    <a:pt x="6813" y="2533"/>
                  </a:lnTo>
                  <a:lnTo>
                    <a:pt x="6822" y="2540"/>
                  </a:lnTo>
                  <a:lnTo>
                    <a:pt x="6833" y="2547"/>
                  </a:lnTo>
                  <a:lnTo>
                    <a:pt x="6848" y="2555"/>
                  </a:lnTo>
                  <a:lnTo>
                    <a:pt x="6861" y="2564"/>
                  </a:lnTo>
                  <a:lnTo>
                    <a:pt x="6871" y="2568"/>
                  </a:lnTo>
                  <a:lnTo>
                    <a:pt x="6881" y="2572"/>
                  </a:lnTo>
                  <a:lnTo>
                    <a:pt x="6894" y="2577"/>
                  </a:lnTo>
                  <a:lnTo>
                    <a:pt x="6906" y="2581"/>
                  </a:lnTo>
                  <a:lnTo>
                    <a:pt x="6915" y="2586"/>
                  </a:lnTo>
                  <a:lnTo>
                    <a:pt x="6923" y="2593"/>
                  </a:lnTo>
                  <a:lnTo>
                    <a:pt x="6931" y="2602"/>
                  </a:lnTo>
                  <a:lnTo>
                    <a:pt x="6938" y="2610"/>
                  </a:lnTo>
                  <a:lnTo>
                    <a:pt x="6942" y="2618"/>
                  </a:lnTo>
                  <a:lnTo>
                    <a:pt x="6945" y="2625"/>
                  </a:lnTo>
                  <a:lnTo>
                    <a:pt x="6946" y="2634"/>
                  </a:lnTo>
                  <a:lnTo>
                    <a:pt x="6949" y="2642"/>
                  </a:lnTo>
                  <a:lnTo>
                    <a:pt x="6949" y="2651"/>
                  </a:lnTo>
                  <a:lnTo>
                    <a:pt x="6949" y="2662"/>
                  </a:lnTo>
                  <a:lnTo>
                    <a:pt x="6950" y="2671"/>
                  </a:lnTo>
                  <a:lnTo>
                    <a:pt x="6952" y="2679"/>
                  </a:lnTo>
                  <a:lnTo>
                    <a:pt x="6955" y="2685"/>
                  </a:lnTo>
                  <a:lnTo>
                    <a:pt x="6962" y="2697"/>
                  </a:lnTo>
                  <a:lnTo>
                    <a:pt x="6968" y="2709"/>
                  </a:lnTo>
                  <a:lnTo>
                    <a:pt x="6971" y="2718"/>
                  </a:lnTo>
                  <a:lnTo>
                    <a:pt x="6978" y="2728"/>
                  </a:lnTo>
                  <a:lnTo>
                    <a:pt x="6986" y="2738"/>
                  </a:lnTo>
                  <a:lnTo>
                    <a:pt x="6992" y="2747"/>
                  </a:lnTo>
                  <a:lnTo>
                    <a:pt x="6996" y="2754"/>
                  </a:lnTo>
                  <a:lnTo>
                    <a:pt x="7001" y="2761"/>
                  </a:lnTo>
                  <a:lnTo>
                    <a:pt x="7005" y="2769"/>
                  </a:lnTo>
                  <a:lnTo>
                    <a:pt x="7007" y="2779"/>
                  </a:lnTo>
                  <a:lnTo>
                    <a:pt x="7007" y="2789"/>
                  </a:lnTo>
                  <a:lnTo>
                    <a:pt x="7006" y="2798"/>
                  </a:lnTo>
                  <a:lnTo>
                    <a:pt x="7005" y="2806"/>
                  </a:lnTo>
                  <a:lnTo>
                    <a:pt x="7002" y="2812"/>
                  </a:lnTo>
                  <a:lnTo>
                    <a:pt x="6996" y="2819"/>
                  </a:lnTo>
                  <a:lnTo>
                    <a:pt x="6993" y="2826"/>
                  </a:lnTo>
                  <a:lnTo>
                    <a:pt x="6993" y="2830"/>
                  </a:lnTo>
                  <a:lnTo>
                    <a:pt x="6994" y="2833"/>
                  </a:lnTo>
                  <a:lnTo>
                    <a:pt x="6997" y="2838"/>
                  </a:lnTo>
                  <a:lnTo>
                    <a:pt x="7001" y="2840"/>
                  </a:lnTo>
                  <a:lnTo>
                    <a:pt x="7003" y="2844"/>
                  </a:lnTo>
                  <a:lnTo>
                    <a:pt x="7006" y="2848"/>
                  </a:lnTo>
                  <a:lnTo>
                    <a:pt x="7008" y="2852"/>
                  </a:lnTo>
                  <a:lnTo>
                    <a:pt x="7009" y="2858"/>
                  </a:lnTo>
                  <a:lnTo>
                    <a:pt x="7011" y="2867"/>
                  </a:lnTo>
                  <a:lnTo>
                    <a:pt x="7014" y="2875"/>
                  </a:lnTo>
                  <a:lnTo>
                    <a:pt x="7020" y="2883"/>
                  </a:lnTo>
                  <a:lnTo>
                    <a:pt x="7025" y="2890"/>
                  </a:lnTo>
                  <a:lnTo>
                    <a:pt x="7031" y="2898"/>
                  </a:lnTo>
                  <a:lnTo>
                    <a:pt x="7037" y="2905"/>
                  </a:lnTo>
                  <a:lnTo>
                    <a:pt x="7041" y="2911"/>
                  </a:lnTo>
                  <a:lnTo>
                    <a:pt x="7044" y="2918"/>
                  </a:lnTo>
                  <a:lnTo>
                    <a:pt x="7045" y="2927"/>
                  </a:lnTo>
                  <a:lnTo>
                    <a:pt x="7049" y="2937"/>
                  </a:lnTo>
                  <a:lnTo>
                    <a:pt x="7052" y="2946"/>
                  </a:lnTo>
                  <a:lnTo>
                    <a:pt x="7058" y="2955"/>
                  </a:lnTo>
                  <a:lnTo>
                    <a:pt x="7065" y="2964"/>
                  </a:lnTo>
                  <a:lnTo>
                    <a:pt x="7077" y="2976"/>
                  </a:lnTo>
                  <a:lnTo>
                    <a:pt x="7089" y="2989"/>
                  </a:lnTo>
                  <a:lnTo>
                    <a:pt x="7098" y="3000"/>
                  </a:lnTo>
                  <a:lnTo>
                    <a:pt x="7108" y="3010"/>
                  </a:lnTo>
                  <a:lnTo>
                    <a:pt x="7120" y="3026"/>
                  </a:lnTo>
                  <a:lnTo>
                    <a:pt x="7132" y="3039"/>
                  </a:lnTo>
                  <a:lnTo>
                    <a:pt x="7139" y="3048"/>
                  </a:lnTo>
                  <a:lnTo>
                    <a:pt x="7144" y="3054"/>
                  </a:lnTo>
                  <a:lnTo>
                    <a:pt x="7147" y="3063"/>
                  </a:lnTo>
                  <a:lnTo>
                    <a:pt x="7148" y="3066"/>
                  </a:lnTo>
                  <a:lnTo>
                    <a:pt x="7148" y="3070"/>
                  </a:lnTo>
                  <a:lnTo>
                    <a:pt x="7148" y="3073"/>
                  </a:lnTo>
                  <a:lnTo>
                    <a:pt x="7147" y="3077"/>
                  </a:lnTo>
                  <a:lnTo>
                    <a:pt x="7141" y="3083"/>
                  </a:lnTo>
                  <a:lnTo>
                    <a:pt x="7131" y="3091"/>
                  </a:lnTo>
                  <a:lnTo>
                    <a:pt x="7120" y="3098"/>
                  </a:lnTo>
                  <a:lnTo>
                    <a:pt x="7113" y="3104"/>
                  </a:lnTo>
                  <a:lnTo>
                    <a:pt x="7109" y="3106"/>
                  </a:lnTo>
                  <a:lnTo>
                    <a:pt x="7106" y="3107"/>
                  </a:lnTo>
                  <a:lnTo>
                    <a:pt x="7103" y="3107"/>
                  </a:lnTo>
                  <a:lnTo>
                    <a:pt x="7100" y="3106"/>
                  </a:lnTo>
                  <a:lnTo>
                    <a:pt x="7094" y="3102"/>
                  </a:lnTo>
                  <a:lnTo>
                    <a:pt x="7089" y="3097"/>
                  </a:lnTo>
                  <a:lnTo>
                    <a:pt x="7084" y="3090"/>
                  </a:lnTo>
                  <a:lnTo>
                    <a:pt x="7079" y="3084"/>
                  </a:lnTo>
                  <a:lnTo>
                    <a:pt x="7076" y="3079"/>
                  </a:lnTo>
                  <a:lnTo>
                    <a:pt x="7071" y="3077"/>
                  </a:lnTo>
                  <a:lnTo>
                    <a:pt x="7065" y="3078"/>
                  </a:lnTo>
                  <a:lnTo>
                    <a:pt x="7059" y="3081"/>
                  </a:lnTo>
                  <a:lnTo>
                    <a:pt x="7057" y="3083"/>
                  </a:lnTo>
                  <a:lnTo>
                    <a:pt x="7055" y="3087"/>
                  </a:lnTo>
                  <a:lnTo>
                    <a:pt x="7052" y="3090"/>
                  </a:lnTo>
                  <a:lnTo>
                    <a:pt x="7050" y="3094"/>
                  </a:lnTo>
                  <a:lnTo>
                    <a:pt x="7049" y="3106"/>
                  </a:lnTo>
                  <a:lnTo>
                    <a:pt x="7049" y="3121"/>
                  </a:lnTo>
                  <a:lnTo>
                    <a:pt x="7050" y="3128"/>
                  </a:lnTo>
                  <a:lnTo>
                    <a:pt x="7051" y="3135"/>
                  </a:lnTo>
                  <a:lnTo>
                    <a:pt x="7052" y="3142"/>
                  </a:lnTo>
                  <a:lnTo>
                    <a:pt x="7056" y="3147"/>
                  </a:lnTo>
                  <a:lnTo>
                    <a:pt x="7068" y="3161"/>
                  </a:lnTo>
                  <a:lnTo>
                    <a:pt x="7078" y="3174"/>
                  </a:lnTo>
                  <a:lnTo>
                    <a:pt x="7082" y="3179"/>
                  </a:lnTo>
                  <a:lnTo>
                    <a:pt x="7083" y="3184"/>
                  </a:lnTo>
                  <a:lnTo>
                    <a:pt x="7084" y="3189"/>
                  </a:lnTo>
                  <a:lnTo>
                    <a:pt x="7084" y="3196"/>
                  </a:lnTo>
                  <a:lnTo>
                    <a:pt x="7085" y="3203"/>
                  </a:lnTo>
                  <a:lnTo>
                    <a:pt x="7087" y="3209"/>
                  </a:lnTo>
                  <a:lnTo>
                    <a:pt x="7089" y="3215"/>
                  </a:lnTo>
                  <a:lnTo>
                    <a:pt x="7094" y="3220"/>
                  </a:lnTo>
                  <a:lnTo>
                    <a:pt x="7098" y="3224"/>
                  </a:lnTo>
                  <a:lnTo>
                    <a:pt x="7102" y="3229"/>
                  </a:lnTo>
                  <a:lnTo>
                    <a:pt x="7104" y="3235"/>
                  </a:lnTo>
                  <a:lnTo>
                    <a:pt x="7106" y="3242"/>
                  </a:lnTo>
                  <a:lnTo>
                    <a:pt x="7104" y="3253"/>
                  </a:lnTo>
                  <a:lnTo>
                    <a:pt x="7103" y="3265"/>
                  </a:lnTo>
                  <a:lnTo>
                    <a:pt x="7103" y="3271"/>
                  </a:lnTo>
                  <a:lnTo>
                    <a:pt x="7103" y="3277"/>
                  </a:lnTo>
                  <a:lnTo>
                    <a:pt x="7104" y="3281"/>
                  </a:lnTo>
                  <a:lnTo>
                    <a:pt x="7107" y="3285"/>
                  </a:lnTo>
                  <a:lnTo>
                    <a:pt x="7120" y="3300"/>
                  </a:lnTo>
                  <a:lnTo>
                    <a:pt x="7138" y="3318"/>
                  </a:lnTo>
                  <a:lnTo>
                    <a:pt x="7144" y="3328"/>
                  </a:lnTo>
                  <a:lnTo>
                    <a:pt x="7147" y="3335"/>
                  </a:lnTo>
                  <a:lnTo>
                    <a:pt x="7148" y="3341"/>
                  </a:lnTo>
                  <a:lnTo>
                    <a:pt x="7148" y="3347"/>
                  </a:lnTo>
                  <a:lnTo>
                    <a:pt x="7148" y="3353"/>
                  </a:lnTo>
                  <a:lnTo>
                    <a:pt x="7146" y="3359"/>
                  </a:lnTo>
                  <a:lnTo>
                    <a:pt x="7141" y="3363"/>
                  </a:lnTo>
                  <a:lnTo>
                    <a:pt x="7138" y="3368"/>
                  </a:lnTo>
                  <a:lnTo>
                    <a:pt x="7135" y="3372"/>
                  </a:lnTo>
                  <a:lnTo>
                    <a:pt x="7135" y="3374"/>
                  </a:lnTo>
                  <a:lnTo>
                    <a:pt x="7135" y="3378"/>
                  </a:lnTo>
                  <a:lnTo>
                    <a:pt x="7137" y="3381"/>
                  </a:lnTo>
                  <a:lnTo>
                    <a:pt x="7140" y="3390"/>
                  </a:lnTo>
                  <a:lnTo>
                    <a:pt x="7142" y="3397"/>
                  </a:lnTo>
                  <a:lnTo>
                    <a:pt x="7144" y="3400"/>
                  </a:lnTo>
                  <a:lnTo>
                    <a:pt x="7142" y="3405"/>
                  </a:lnTo>
                  <a:lnTo>
                    <a:pt x="7141" y="3409"/>
                  </a:lnTo>
                  <a:lnTo>
                    <a:pt x="7140" y="3412"/>
                  </a:lnTo>
                  <a:lnTo>
                    <a:pt x="7138" y="3417"/>
                  </a:lnTo>
                  <a:lnTo>
                    <a:pt x="7137" y="3423"/>
                  </a:lnTo>
                  <a:lnTo>
                    <a:pt x="7135" y="3429"/>
                  </a:lnTo>
                  <a:lnTo>
                    <a:pt x="7135" y="3435"/>
                  </a:lnTo>
                  <a:lnTo>
                    <a:pt x="7137" y="3450"/>
                  </a:lnTo>
                  <a:lnTo>
                    <a:pt x="7138" y="3464"/>
                  </a:lnTo>
                  <a:lnTo>
                    <a:pt x="7139" y="3478"/>
                  </a:lnTo>
                  <a:lnTo>
                    <a:pt x="7140" y="3488"/>
                  </a:lnTo>
                  <a:lnTo>
                    <a:pt x="7139" y="3499"/>
                  </a:lnTo>
                  <a:lnTo>
                    <a:pt x="7138" y="3508"/>
                  </a:lnTo>
                  <a:lnTo>
                    <a:pt x="7138" y="3519"/>
                  </a:lnTo>
                  <a:lnTo>
                    <a:pt x="7137" y="3529"/>
                  </a:lnTo>
                  <a:lnTo>
                    <a:pt x="7135" y="3541"/>
                  </a:lnTo>
                  <a:lnTo>
                    <a:pt x="7134" y="3556"/>
                  </a:lnTo>
                  <a:lnTo>
                    <a:pt x="7133" y="3571"/>
                  </a:lnTo>
                  <a:lnTo>
                    <a:pt x="7132" y="3583"/>
                  </a:lnTo>
                  <a:lnTo>
                    <a:pt x="7132" y="3593"/>
                  </a:lnTo>
                  <a:lnTo>
                    <a:pt x="7133" y="3604"/>
                  </a:lnTo>
                  <a:lnTo>
                    <a:pt x="7134" y="3614"/>
                  </a:lnTo>
                  <a:lnTo>
                    <a:pt x="7137" y="3621"/>
                  </a:lnTo>
                  <a:lnTo>
                    <a:pt x="7139" y="3629"/>
                  </a:lnTo>
                  <a:lnTo>
                    <a:pt x="7141" y="3638"/>
                  </a:lnTo>
                  <a:lnTo>
                    <a:pt x="7144" y="3650"/>
                  </a:lnTo>
                  <a:lnTo>
                    <a:pt x="7146" y="3662"/>
                  </a:lnTo>
                  <a:lnTo>
                    <a:pt x="7148" y="3674"/>
                  </a:lnTo>
                  <a:lnTo>
                    <a:pt x="7150" y="3686"/>
                  </a:lnTo>
                  <a:lnTo>
                    <a:pt x="7150" y="3699"/>
                  </a:lnTo>
                  <a:lnTo>
                    <a:pt x="7150" y="3713"/>
                  </a:lnTo>
                  <a:lnTo>
                    <a:pt x="7147" y="3727"/>
                  </a:lnTo>
                  <a:lnTo>
                    <a:pt x="7145" y="3738"/>
                  </a:lnTo>
                  <a:lnTo>
                    <a:pt x="7141" y="3747"/>
                  </a:lnTo>
                  <a:lnTo>
                    <a:pt x="7137" y="3756"/>
                  </a:lnTo>
                  <a:lnTo>
                    <a:pt x="7131" y="3763"/>
                  </a:lnTo>
                  <a:lnTo>
                    <a:pt x="7127" y="3770"/>
                  </a:lnTo>
                  <a:lnTo>
                    <a:pt x="7122" y="3777"/>
                  </a:lnTo>
                  <a:lnTo>
                    <a:pt x="7120" y="3785"/>
                  </a:lnTo>
                  <a:lnTo>
                    <a:pt x="7116" y="3796"/>
                  </a:lnTo>
                  <a:lnTo>
                    <a:pt x="7114" y="3808"/>
                  </a:lnTo>
                  <a:lnTo>
                    <a:pt x="7112" y="3821"/>
                  </a:lnTo>
                  <a:lnTo>
                    <a:pt x="7113" y="3834"/>
                  </a:lnTo>
                  <a:lnTo>
                    <a:pt x="7115" y="3847"/>
                  </a:lnTo>
                  <a:lnTo>
                    <a:pt x="7120" y="3860"/>
                  </a:lnTo>
                  <a:lnTo>
                    <a:pt x="7123" y="3872"/>
                  </a:lnTo>
                  <a:lnTo>
                    <a:pt x="7125" y="3880"/>
                  </a:lnTo>
                  <a:lnTo>
                    <a:pt x="7126" y="3891"/>
                  </a:lnTo>
                  <a:lnTo>
                    <a:pt x="7125" y="3903"/>
                  </a:lnTo>
                  <a:lnTo>
                    <a:pt x="7123" y="3917"/>
                  </a:lnTo>
                  <a:lnTo>
                    <a:pt x="7122" y="3929"/>
                  </a:lnTo>
                  <a:lnTo>
                    <a:pt x="7122" y="3942"/>
                  </a:lnTo>
                  <a:lnTo>
                    <a:pt x="7122" y="3959"/>
                  </a:lnTo>
                  <a:lnTo>
                    <a:pt x="7123" y="3977"/>
                  </a:lnTo>
                  <a:lnTo>
                    <a:pt x="7126" y="3989"/>
                  </a:lnTo>
                  <a:lnTo>
                    <a:pt x="7129" y="3997"/>
                  </a:lnTo>
                  <a:lnTo>
                    <a:pt x="7132" y="4005"/>
                  </a:lnTo>
                  <a:lnTo>
                    <a:pt x="7134" y="4014"/>
                  </a:lnTo>
                  <a:lnTo>
                    <a:pt x="7135" y="4018"/>
                  </a:lnTo>
                  <a:lnTo>
                    <a:pt x="7135" y="4023"/>
                  </a:lnTo>
                  <a:lnTo>
                    <a:pt x="7134" y="4024"/>
                  </a:lnTo>
                  <a:lnTo>
                    <a:pt x="7127" y="4025"/>
                  </a:lnTo>
                  <a:lnTo>
                    <a:pt x="7116" y="4025"/>
                  </a:lnTo>
                  <a:lnTo>
                    <a:pt x="7100" y="4024"/>
                  </a:lnTo>
                  <a:lnTo>
                    <a:pt x="7087" y="4024"/>
                  </a:lnTo>
                  <a:lnTo>
                    <a:pt x="7082" y="4027"/>
                  </a:lnTo>
                  <a:lnTo>
                    <a:pt x="7079" y="4030"/>
                  </a:lnTo>
                  <a:lnTo>
                    <a:pt x="7078" y="4035"/>
                  </a:lnTo>
                  <a:lnTo>
                    <a:pt x="7077" y="4041"/>
                  </a:lnTo>
                  <a:lnTo>
                    <a:pt x="7078" y="4047"/>
                  </a:lnTo>
                  <a:lnTo>
                    <a:pt x="7079" y="4053"/>
                  </a:lnTo>
                  <a:lnTo>
                    <a:pt x="7083" y="4058"/>
                  </a:lnTo>
                  <a:lnTo>
                    <a:pt x="7085" y="4062"/>
                  </a:lnTo>
                  <a:lnTo>
                    <a:pt x="7089" y="4066"/>
                  </a:lnTo>
                  <a:lnTo>
                    <a:pt x="7091" y="4071"/>
                  </a:lnTo>
                  <a:lnTo>
                    <a:pt x="7093" y="4074"/>
                  </a:lnTo>
                  <a:lnTo>
                    <a:pt x="7093" y="4078"/>
                  </a:lnTo>
                  <a:lnTo>
                    <a:pt x="7093" y="4083"/>
                  </a:lnTo>
                  <a:lnTo>
                    <a:pt x="7091" y="4086"/>
                  </a:lnTo>
                  <a:lnTo>
                    <a:pt x="7089" y="4090"/>
                  </a:lnTo>
                  <a:lnTo>
                    <a:pt x="7085" y="4093"/>
                  </a:lnTo>
                  <a:lnTo>
                    <a:pt x="7076" y="4100"/>
                  </a:lnTo>
                  <a:lnTo>
                    <a:pt x="7066" y="4110"/>
                  </a:lnTo>
                  <a:lnTo>
                    <a:pt x="7063" y="4115"/>
                  </a:lnTo>
                  <a:lnTo>
                    <a:pt x="7058" y="4119"/>
                  </a:lnTo>
                  <a:lnTo>
                    <a:pt x="7055" y="4125"/>
                  </a:lnTo>
                  <a:lnTo>
                    <a:pt x="7052" y="4132"/>
                  </a:lnTo>
                  <a:lnTo>
                    <a:pt x="7051" y="4138"/>
                  </a:lnTo>
                  <a:lnTo>
                    <a:pt x="7050" y="4143"/>
                  </a:lnTo>
                  <a:lnTo>
                    <a:pt x="7051" y="4149"/>
                  </a:lnTo>
                  <a:lnTo>
                    <a:pt x="7052" y="4153"/>
                  </a:lnTo>
                  <a:lnTo>
                    <a:pt x="7056" y="4161"/>
                  </a:lnTo>
                  <a:lnTo>
                    <a:pt x="7059" y="4168"/>
                  </a:lnTo>
                  <a:lnTo>
                    <a:pt x="7060" y="4171"/>
                  </a:lnTo>
                  <a:lnTo>
                    <a:pt x="7060" y="4174"/>
                  </a:lnTo>
                  <a:lnTo>
                    <a:pt x="7060" y="4176"/>
                  </a:lnTo>
                  <a:lnTo>
                    <a:pt x="7058" y="4179"/>
                  </a:lnTo>
                  <a:lnTo>
                    <a:pt x="7053" y="4182"/>
                  </a:lnTo>
                  <a:lnTo>
                    <a:pt x="7044" y="4188"/>
                  </a:lnTo>
                  <a:lnTo>
                    <a:pt x="7039" y="4191"/>
                  </a:lnTo>
                  <a:lnTo>
                    <a:pt x="7034" y="4193"/>
                  </a:lnTo>
                  <a:lnTo>
                    <a:pt x="7030" y="4194"/>
                  </a:lnTo>
                  <a:lnTo>
                    <a:pt x="7026" y="4193"/>
                  </a:lnTo>
                  <a:lnTo>
                    <a:pt x="7022" y="4193"/>
                  </a:lnTo>
                  <a:lnTo>
                    <a:pt x="7020" y="4191"/>
                  </a:lnTo>
                  <a:lnTo>
                    <a:pt x="7018" y="4188"/>
                  </a:lnTo>
                  <a:lnTo>
                    <a:pt x="7015" y="4184"/>
                  </a:lnTo>
                  <a:lnTo>
                    <a:pt x="7014" y="4172"/>
                  </a:lnTo>
                  <a:lnTo>
                    <a:pt x="7013" y="4154"/>
                  </a:lnTo>
                  <a:lnTo>
                    <a:pt x="7012" y="4136"/>
                  </a:lnTo>
                  <a:lnTo>
                    <a:pt x="7012" y="4121"/>
                  </a:lnTo>
                  <a:lnTo>
                    <a:pt x="7011" y="4115"/>
                  </a:lnTo>
                  <a:lnTo>
                    <a:pt x="7009" y="4111"/>
                  </a:lnTo>
                  <a:lnTo>
                    <a:pt x="7007" y="4108"/>
                  </a:lnTo>
                  <a:lnTo>
                    <a:pt x="7005" y="4105"/>
                  </a:lnTo>
                  <a:lnTo>
                    <a:pt x="7001" y="4104"/>
                  </a:lnTo>
                  <a:lnTo>
                    <a:pt x="6997" y="4104"/>
                  </a:lnTo>
                  <a:lnTo>
                    <a:pt x="6993" y="4104"/>
                  </a:lnTo>
                  <a:lnTo>
                    <a:pt x="6988" y="4105"/>
                  </a:lnTo>
                  <a:lnTo>
                    <a:pt x="6975" y="4108"/>
                  </a:lnTo>
                  <a:lnTo>
                    <a:pt x="6962" y="4110"/>
                  </a:lnTo>
                  <a:lnTo>
                    <a:pt x="6956" y="4111"/>
                  </a:lnTo>
                  <a:lnTo>
                    <a:pt x="6952" y="4113"/>
                  </a:lnTo>
                  <a:lnTo>
                    <a:pt x="6950" y="4115"/>
                  </a:lnTo>
                  <a:lnTo>
                    <a:pt x="6949" y="4117"/>
                  </a:lnTo>
                  <a:lnTo>
                    <a:pt x="6950" y="4124"/>
                  </a:lnTo>
                  <a:lnTo>
                    <a:pt x="6952" y="4135"/>
                  </a:lnTo>
                  <a:lnTo>
                    <a:pt x="6953" y="4147"/>
                  </a:lnTo>
                  <a:lnTo>
                    <a:pt x="6953" y="4163"/>
                  </a:lnTo>
                  <a:lnTo>
                    <a:pt x="6952" y="4182"/>
                  </a:lnTo>
                  <a:lnTo>
                    <a:pt x="6950" y="4199"/>
                  </a:lnTo>
                  <a:lnTo>
                    <a:pt x="6951" y="4219"/>
                  </a:lnTo>
                  <a:lnTo>
                    <a:pt x="6950" y="4226"/>
                  </a:lnTo>
                  <a:lnTo>
                    <a:pt x="6940" y="4229"/>
                  </a:lnTo>
                  <a:lnTo>
                    <a:pt x="6930" y="4233"/>
                  </a:lnTo>
                  <a:lnTo>
                    <a:pt x="6927" y="4236"/>
                  </a:lnTo>
                  <a:lnTo>
                    <a:pt x="6925" y="4239"/>
                  </a:lnTo>
                  <a:lnTo>
                    <a:pt x="6923" y="4244"/>
                  </a:lnTo>
                  <a:lnTo>
                    <a:pt x="6921" y="4251"/>
                  </a:lnTo>
                  <a:lnTo>
                    <a:pt x="6920" y="4267"/>
                  </a:lnTo>
                  <a:lnTo>
                    <a:pt x="6920" y="4286"/>
                  </a:lnTo>
                  <a:lnTo>
                    <a:pt x="6920" y="4296"/>
                  </a:lnTo>
                  <a:lnTo>
                    <a:pt x="6923" y="4307"/>
                  </a:lnTo>
                  <a:lnTo>
                    <a:pt x="6925" y="4317"/>
                  </a:lnTo>
                  <a:lnTo>
                    <a:pt x="6927" y="4325"/>
                  </a:lnTo>
                  <a:lnTo>
                    <a:pt x="6936" y="4339"/>
                  </a:lnTo>
                  <a:lnTo>
                    <a:pt x="6943" y="4350"/>
                  </a:lnTo>
                  <a:lnTo>
                    <a:pt x="6946" y="4355"/>
                  </a:lnTo>
                  <a:lnTo>
                    <a:pt x="6949" y="4361"/>
                  </a:lnTo>
                  <a:lnTo>
                    <a:pt x="6951" y="4368"/>
                  </a:lnTo>
                  <a:lnTo>
                    <a:pt x="6953" y="4374"/>
                  </a:lnTo>
                  <a:lnTo>
                    <a:pt x="6953" y="4381"/>
                  </a:lnTo>
                  <a:lnTo>
                    <a:pt x="6953" y="4387"/>
                  </a:lnTo>
                  <a:lnTo>
                    <a:pt x="6951" y="4392"/>
                  </a:lnTo>
                  <a:lnTo>
                    <a:pt x="6948" y="4396"/>
                  </a:lnTo>
                  <a:lnTo>
                    <a:pt x="6945" y="4400"/>
                  </a:lnTo>
                  <a:lnTo>
                    <a:pt x="6943" y="4405"/>
                  </a:lnTo>
                  <a:lnTo>
                    <a:pt x="6942" y="4408"/>
                  </a:lnTo>
                  <a:lnTo>
                    <a:pt x="6940" y="4414"/>
                  </a:lnTo>
                  <a:lnTo>
                    <a:pt x="6939" y="4419"/>
                  </a:lnTo>
                  <a:lnTo>
                    <a:pt x="6938" y="4425"/>
                  </a:lnTo>
                  <a:lnTo>
                    <a:pt x="6937" y="4431"/>
                  </a:lnTo>
                  <a:lnTo>
                    <a:pt x="6933" y="4437"/>
                  </a:lnTo>
                  <a:lnTo>
                    <a:pt x="6930" y="4443"/>
                  </a:lnTo>
                  <a:lnTo>
                    <a:pt x="6924" y="4447"/>
                  </a:lnTo>
                  <a:lnTo>
                    <a:pt x="6919" y="4451"/>
                  </a:lnTo>
                  <a:lnTo>
                    <a:pt x="6913" y="4453"/>
                  </a:lnTo>
                  <a:lnTo>
                    <a:pt x="6907" y="4453"/>
                  </a:lnTo>
                  <a:lnTo>
                    <a:pt x="6901" y="4453"/>
                  </a:lnTo>
                  <a:lnTo>
                    <a:pt x="6896" y="4452"/>
                  </a:lnTo>
                  <a:lnTo>
                    <a:pt x="6892" y="4450"/>
                  </a:lnTo>
                  <a:lnTo>
                    <a:pt x="6888" y="4447"/>
                  </a:lnTo>
                  <a:lnTo>
                    <a:pt x="6883" y="4447"/>
                  </a:lnTo>
                  <a:lnTo>
                    <a:pt x="6879" y="4447"/>
                  </a:lnTo>
                  <a:lnTo>
                    <a:pt x="6874" y="4450"/>
                  </a:lnTo>
                  <a:lnTo>
                    <a:pt x="6864" y="4456"/>
                  </a:lnTo>
                  <a:lnTo>
                    <a:pt x="6856" y="4463"/>
                  </a:lnTo>
                  <a:lnTo>
                    <a:pt x="6852" y="4466"/>
                  </a:lnTo>
                  <a:lnTo>
                    <a:pt x="6848" y="4469"/>
                  </a:lnTo>
                  <a:lnTo>
                    <a:pt x="6843" y="4471"/>
                  </a:lnTo>
                  <a:lnTo>
                    <a:pt x="6839" y="4472"/>
                  </a:lnTo>
                  <a:lnTo>
                    <a:pt x="6835" y="4474"/>
                  </a:lnTo>
                  <a:lnTo>
                    <a:pt x="6830" y="4472"/>
                  </a:lnTo>
                  <a:lnTo>
                    <a:pt x="6826" y="4471"/>
                  </a:lnTo>
                  <a:lnTo>
                    <a:pt x="6824" y="4470"/>
                  </a:lnTo>
                  <a:lnTo>
                    <a:pt x="6819" y="4463"/>
                  </a:lnTo>
                  <a:lnTo>
                    <a:pt x="6817" y="4455"/>
                  </a:lnTo>
                  <a:lnTo>
                    <a:pt x="6816" y="4445"/>
                  </a:lnTo>
                  <a:lnTo>
                    <a:pt x="6814" y="4433"/>
                  </a:lnTo>
                  <a:lnTo>
                    <a:pt x="6816" y="4421"/>
                  </a:lnTo>
                  <a:lnTo>
                    <a:pt x="6816" y="4413"/>
                  </a:lnTo>
                  <a:lnTo>
                    <a:pt x="6814" y="4405"/>
                  </a:lnTo>
                  <a:lnTo>
                    <a:pt x="6812" y="4398"/>
                  </a:lnTo>
                  <a:lnTo>
                    <a:pt x="6804" y="4381"/>
                  </a:lnTo>
                  <a:lnTo>
                    <a:pt x="6797" y="4362"/>
                  </a:lnTo>
                  <a:lnTo>
                    <a:pt x="6795" y="4356"/>
                  </a:lnTo>
                  <a:lnTo>
                    <a:pt x="6793" y="4352"/>
                  </a:lnTo>
                  <a:lnTo>
                    <a:pt x="6789" y="4349"/>
                  </a:lnTo>
                  <a:lnTo>
                    <a:pt x="6787" y="4346"/>
                  </a:lnTo>
                  <a:lnTo>
                    <a:pt x="6783" y="4345"/>
                  </a:lnTo>
                  <a:lnTo>
                    <a:pt x="6780" y="4346"/>
                  </a:lnTo>
                  <a:lnTo>
                    <a:pt x="6776" y="4348"/>
                  </a:lnTo>
                  <a:lnTo>
                    <a:pt x="6772" y="4351"/>
                  </a:lnTo>
                  <a:lnTo>
                    <a:pt x="6768" y="4356"/>
                  </a:lnTo>
                  <a:lnTo>
                    <a:pt x="6766" y="4362"/>
                  </a:lnTo>
                  <a:lnTo>
                    <a:pt x="6764" y="4368"/>
                  </a:lnTo>
                  <a:lnTo>
                    <a:pt x="6764" y="4375"/>
                  </a:lnTo>
                  <a:lnTo>
                    <a:pt x="6767" y="4389"/>
                  </a:lnTo>
                  <a:lnTo>
                    <a:pt x="6770" y="4402"/>
                  </a:lnTo>
                  <a:lnTo>
                    <a:pt x="6773" y="4407"/>
                  </a:lnTo>
                  <a:lnTo>
                    <a:pt x="6772" y="4412"/>
                  </a:lnTo>
                  <a:lnTo>
                    <a:pt x="6769" y="4415"/>
                  </a:lnTo>
                  <a:lnTo>
                    <a:pt x="6767" y="4418"/>
                  </a:lnTo>
                  <a:lnTo>
                    <a:pt x="6757" y="4422"/>
                  </a:lnTo>
                  <a:lnTo>
                    <a:pt x="6747" y="4426"/>
                  </a:lnTo>
                  <a:lnTo>
                    <a:pt x="6732" y="4431"/>
                  </a:lnTo>
                  <a:lnTo>
                    <a:pt x="6723" y="4436"/>
                  </a:lnTo>
                  <a:lnTo>
                    <a:pt x="6718" y="4437"/>
                  </a:lnTo>
                  <a:lnTo>
                    <a:pt x="6712" y="4439"/>
                  </a:lnTo>
                  <a:lnTo>
                    <a:pt x="6705" y="4440"/>
                  </a:lnTo>
                  <a:lnTo>
                    <a:pt x="6696" y="4440"/>
                  </a:lnTo>
                  <a:lnTo>
                    <a:pt x="6688" y="4439"/>
                  </a:lnTo>
                  <a:lnTo>
                    <a:pt x="6682" y="4438"/>
                  </a:lnTo>
                  <a:lnTo>
                    <a:pt x="6676" y="4434"/>
                  </a:lnTo>
                  <a:lnTo>
                    <a:pt x="6673" y="4431"/>
                  </a:lnTo>
                  <a:lnTo>
                    <a:pt x="6666" y="4420"/>
                  </a:lnTo>
                  <a:lnTo>
                    <a:pt x="6660" y="4405"/>
                  </a:lnTo>
                  <a:lnTo>
                    <a:pt x="6653" y="4387"/>
                  </a:lnTo>
                  <a:lnTo>
                    <a:pt x="6647" y="4369"/>
                  </a:lnTo>
                  <a:lnTo>
                    <a:pt x="6643" y="4361"/>
                  </a:lnTo>
                  <a:lnTo>
                    <a:pt x="6640" y="4354"/>
                  </a:lnTo>
                  <a:lnTo>
                    <a:pt x="6636" y="4349"/>
                  </a:lnTo>
                  <a:lnTo>
                    <a:pt x="6633" y="4345"/>
                  </a:lnTo>
                  <a:lnTo>
                    <a:pt x="6629" y="4344"/>
                  </a:lnTo>
                  <a:lnTo>
                    <a:pt x="6627" y="4344"/>
                  </a:lnTo>
                  <a:lnTo>
                    <a:pt x="6623" y="4345"/>
                  </a:lnTo>
                  <a:lnTo>
                    <a:pt x="6621" y="4348"/>
                  </a:lnTo>
                  <a:lnTo>
                    <a:pt x="6615" y="4354"/>
                  </a:lnTo>
                  <a:lnTo>
                    <a:pt x="6609" y="4358"/>
                  </a:lnTo>
                  <a:lnTo>
                    <a:pt x="6605" y="4359"/>
                  </a:lnTo>
                  <a:lnTo>
                    <a:pt x="6600" y="4358"/>
                  </a:lnTo>
                  <a:lnTo>
                    <a:pt x="6596" y="4357"/>
                  </a:lnTo>
                  <a:lnTo>
                    <a:pt x="6592" y="4354"/>
                  </a:lnTo>
                  <a:lnTo>
                    <a:pt x="6587" y="4349"/>
                  </a:lnTo>
                  <a:lnTo>
                    <a:pt x="6584" y="4342"/>
                  </a:lnTo>
                  <a:lnTo>
                    <a:pt x="6580" y="4335"/>
                  </a:lnTo>
                  <a:lnTo>
                    <a:pt x="6578" y="4326"/>
                  </a:lnTo>
                  <a:lnTo>
                    <a:pt x="6577" y="4317"/>
                  </a:lnTo>
                  <a:lnTo>
                    <a:pt x="6574" y="4307"/>
                  </a:lnTo>
                  <a:lnTo>
                    <a:pt x="6572" y="4299"/>
                  </a:lnTo>
                  <a:lnTo>
                    <a:pt x="6568" y="4292"/>
                  </a:lnTo>
                  <a:lnTo>
                    <a:pt x="6564" y="4285"/>
                  </a:lnTo>
                  <a:lnTo>
                    <a:pt x="6559" y="4279"/>
                  </a:lnTo>
                  <a:lnTo>
                    <a:pt x="6553" y="4275"/>
                  </a:lnTo>
                  <a:lnTo>
                    <a:pt x="6546" y="4273"/>
                  </a:lnTo>
                  <a:lnTo>
                    <a:pt x="6537" y="4273"/>
                  </a:lnTo>
                  <a:lnTo>
                    <a:pt x="6529" y="4272"/>
                  </a:lnTo>
                  <a:lnTo>
                    <a:pt x="6521" y="4272"/>
                  </a:lnTo>
                  <a:lnTo>
                    <a:pt x="6514" y="4274"/>
                  </a:lnTo>
                  <a:lnTo>
                    <a:pt x="6510" y="4275"/>
                  </a:lnTo>
                  <a:lnTo>
                    <a:pt x="6507" y="4276"/>
                  </a:lnTo>
                  <a:lnTo>
                    <a:pt x="6503" y="4280"/>
                  </a:lnTo>
                  <a:lnTo>
                    <a:pt x="6499" y="4282"/>
                  </a:lnTo>
                  <a:lnTo>
                    <a:pt x="6497" y="4287"/>
                  </a:lnTo>
                  <a:lnTo>
                    <a:pt x="6495" y="4292"/>
                  </a:lnTo>
                  <a:lnTo>
                    <a:pt x="6492" y="4296"/>
                  </a:lnTo>
                  <a:lnTo>
                    <a:pt x="6490" y="4304"/>
                  </a:lnTo>
                  <a:lnTo>
                    <a:pt x="6487" y="4324"/>
                  </a:lnTo>
                  <a:lnTo>
                    <a:pt x="6486" y="4338"/>
                  </a:lnTo>
                  <a:lnTo>
                    <a:pt x="6485" y="4344"/>
                  </a:lnTo>
                  <a:lnTo>
                    <a:pt x="6483" y="4348"/>
                  </a:lnTo>
                  <a:lnTo>
                    <a:pt x="6478" y="4351"/>
                  </a:lnTo>
                  <a:lnTo>
                    <a:pt x="6472" y="4354"/>
                  </a:lnTo>
                  <a:lnTo>
                    <a:pt x="6464" y="4355"/>
                  </a:lnTo>
                  <a:lnTo>
                    <a:pt x="6455" y="4356"/>
                  </a:lnTo>
                  <a:lnTo>
                    <a:pt x="6451" y="4357"/>
                  </a:lnTo>
                  <a:lnTo>
                    <a:pt x="6447" y="4358"/>
                  </a:lnTo>
                  <a:lnTo>
                    <a:pt x="6445" y="4361"/>
                  </a:lnTo>
                  <a:lnTo>
                    <a:pt x="6441" y="4363"/>
                  </a:lnTo>
                  <a:lnTo>
                    <a:pt x="6435" y="4373"/>
                  </a:lnTo>
                  <a:lnTo>
                    <a:pt x="6430" y="4380"/>
                  </a:lnTo>
                  <a:lnTo>
                    <a:pt x="6427" y="4387"/>
                  </a:lnTo>
                  <a:lnTo>
                    <a:pt x="6426" y="4393"/>
                  </a:lnTo>
                  <a:lnTo>
                    <a:pt x="6424" y="4398"/>
                  </a:lnTo>
                  <a:lnTo>
                    <a:pt x="6423" y="4401"/>
                  </a:lnTo>
                  <a:lnTo>
                    <a:pt x="6422" y="4405"/>
                  </a:lnTo>
                  <a:lnTo>
                    <a:pt x="6420" y="4407"/>
                  </a:lnTo>
                  <a:lnTo>
                    <a:pt x="6414" y="4413"/>
                  </a:lnTo>
                  <a:lnTo>
                    <a:pt x="6408" y="4419"/>
                  </a:lnTo>
                  <a:lnTo>
                    <a:pt x="6407" y="4420"/>
                  </a:lnTo>
                  <a:lnTo>
                    <a:pt x="6405" y="4422"/>
                  </a:lnTo>
                  <a:lnTo>
                    <a:pt x="6405" y="4425"/>
                  </a:lnTo>
                  <a:lnTo>
                    <a:pt x="6407" y="4427"/>
                  </a:lnTo>
                  <a:lnTo>
                    <a:pt x="6409" y="4433"/>
                  </a:lnTo>
                  <a:lnTo>
                    <a:pt x="6413" y="4440"/>
                  </a:lnTo>
                  <a:lnTo>
                    <a:pt x="6417" y="4447"/>
                  </a:lnTo>
                  <a:lnTo>
                    <a:pt x="6421" y="4455"/>
                  </a:lnTo>
                  <a:lnTo>
                    <a:pt x="6423" y="4462"/>
                  </a:lnTo>
                  <a:lnTo>
                    <a:pt x="6423" y="4470"/>
                  </a:lnTo>
                  <a:lnTo>
                    <a:pt x="6422" y="4485"/>
                  </a:lnTo>
                  <a:lnTo>
                    <a:pt x="6423" y="4502"/>
                  </a:lnTo>
                  <a:lnTo>
                    <a:pt x="6423" y="4509"/>
                  </a:lnTo>
                  <a:lnTo>
                    <a:pt x="6422" y="4516"/>
                  </a:lnTo>
                  <a:lnTo>
                    <a:pt x="6421" y="4522"/>
                  </a:lnTo>
                  <a:lnTo>
                    <a:pt x="6419" y="4527"/>
                  </a:lnTo>
                  <a:lnTo>
                    <a:pt x="6417" y="4529"/>
                  </a:lnTo>
                  <a:lnTo>
                    <a:pt x="6415" y="4531"/>
                  </a:lnTo>
                  <a:lnTo>
                    <a:pt x="6413" y="4531"/>
                  </a:lnTo>
                  <a:lnTo>
                    <a:pt x="6410" y="4531"/>
                  </a:lnTo>
                  <a:lnTo>
                    <a:pt x="6404" y="4529"/>
                  </a:lnTo>
                  <a:lnTo>
                    <a:pt x="6398" y="4527"/>
                  </a:lnTo>
                  <a:lnTo>
                    <a:pt x="6394" y="4524"/>
                  </a:lnTo>
                  <a:lnTo>
                    <a:pt x="6388" y="4521"/>
                  </a:lnTo>
                  <a:lnTo>
                    <a:pt x="6385" y="4520"/>
                  </a:lnTo>
                  <a:lnTo>
                    <a:pt x="6382" y="4521"/>
                  </a:lnTo>
                  <a:lnTo>
                    <a:pt x="6378" y="4522"/>
                  </a:lnTo>
                  <a:lnTo>
                    <a:pt x="6375" y="4525"/>
                  </a:lnTo>
                  <a:lnTo>
                    <a:pt x="6356" y="4538"/>
                  </a:lnTo>
                  <a:lnTo>
                    <a:pt x="6332" y="4552"/>
                  </a:lnTo>
                  <a:lnTo>
                    <a:pt x="6309" y="4566"/>
                  </a:lnTo>
                  <a:lnTo>
                    <a:pt x="6294" y="4576"/>
                  </a:lnTo>
                  <a:lnTo>
                    <a:pt x="6290" y="4578"/>
                  </a:lnTo>
                  <a:lnTo>
                    <a:pt x="6288" y="4579"/>
                  </a:lnTo>
                  <a:lnTo>
                    <a:pt x="6285" y="4579"/>
                  </a:lnTo>
                  <a:lnTo>
                    <a:pt x="6284" y="4577"/>
                  </a:lnTo>
                  <a:lnTo>
                    <a:pt x="6284" y="4571"/>
                  </a:lnTo>
                  <a:lnTo>
                    <a:pt x="6285" y="4558"/>
                  </a:lnTo>
                  <a:lnTo>
                    <a:pt x="6287" y="4547"/>
                  </a:lnTo>
                  <a:lnTo>
                    <a:pt x="6288" y="4538"/>
                  </a:lnTo>
                  <a:lnTo>
                    <a:pt x="6288" y="4533"/>
                  </a:lnTo>
                  <a:lnTo>
                    <a:pt x="6287" y="4529"/>
                  </a:lnTo>
                  <a:lnTo>
                    <a:pt x="6285" y="4528"/>
                  </a:lnTo>
                  <a:lnTo>
                    <a:pt x="6281" y="4526"/>
                  </a:lnTo>
                  <a:lnTo>
                    <a:pt x="6274" y="4522"/>
                  </a:lnTo>
                  <a:lnTo>
                    <a:pt x="6265" y="4519"/>
                  </a:lnTo>
                  <a:lnTo>
                    <a:pt x="6258" y="4515"/>
                  </a:lnTo>
                  <a:lnTo>
                    <a:pt x="6254" y="4512"/>
                  </a:lnTo>
                  <a:lnTo>
                    <a:pt x="6250" y="4508"/>
                  </a:lnTo>
                  <a:lnTo>
                    <a:pt x="6246" y="4503"/>
                  </a:lnTo>
                  <a:lnTo>
                    <a:pt x="6243" y="4497"/>
                  </a:lnTo>
                  <a:lnTo>
                    <a:pt x="6240" y="4493"/>
                  </a:lnTo>
                  <a:lnTo>
                    <a:pt x="6235" y="4494"/>
                  </a:lnTo>
                  <a:lnTo>
                    <a:pt x="6231" y="4496"/>
                  </a:lnTo>
                  <a:lnTo>
                    <a:pt x="6225" y="4496"/>
                  </a:lnTo>
                  <a:lnTo>
                    <a:pt x="6218" y="4496"/>
                  </a:lnTo>
                  <a:lnTo>
                    <a:pt x="6214" y="4495"/>
                  </a:lnTo>
                  <a:lnTo>
                    <a:pt x="6209" y="4494"/>
                  </a:lnTo>
                  <a:lnTo>
                    <a:pt x="6206" y="4491"/>
                  </a:lnTo>
                  <a:lnTo>
                    <a:pt x="6202" y="4488"/>
                  </a:lnTo>
                  <a:lnTo>
                    <a:pt x="6189" y="4472"/>
                  </a:lnTo>
                  <a:lnTo>
                    <a:pt x="6177" y="4459"/>
                  </a:lnTo>
                  <a:lnTo>
                    <a:pt x="6162" y="4451"/>
                  </a:lnTo>
                  <a:lnTo>
                    <a:pt x="6146" y="4444"/>
                  </a:lnTo>
                  <a:lnTo>
                    <a:pt x="6133" y="4432"/>
                  </a:lnTo>
                  <a:lnTo>
                    <a:pt x="6117" y="4415"/>
                  </a:lnTo>
                  <a:lnTo>
                    <a:pt x="6096" y="4398"/>
                  </a:lnTo>
                  <a:lnTo>
                    <a:pt x="6082" y="4384"/>
                  </a:lnTo>
                  <a:lnTo>
                    <a:pt x="6075" y="4374"/>
                  </a:lnTo>
                  <a:lnTo>
                    <a:pt x="6068" y="4365"/>
                  </a:lnTo>
                  <a:lnTo>
                    <a:pt x="6062" y="4368"/>
                  </a:lnTo>
                  <a:lnTo>
                    <a:pt x="6054" y="4373"/>
                  </a:lnTo>
                  <a:lnTo>
                    <a:pt x="6046" y="4375"/>
                  </a:lnTo>
                  <a:lnTo>
                    <a:pt x="6038" y="4374"/>
                  </a:lnTo>
                  <a:lnTo>
                    <a:pt x="6030" y="4373"/>
                  </a:lnTo>
                  <a:lnTo>
                    <a:pt x="6024" y="4369"/>
                  </a:lnTo>
                  <a:lnTo>
                    <a:pt x="6018" y="4365"/>
                  </a:lnTo>
                  <a:lnTo>
                    <a:pt x="6013" y="4359"/>
                  </a:lnTo>
                  <a:lnTo>
                    <a:pt x="6010" y="4354"/>
                  </a:lnTo>
                  <a:lnTo>
                    <a:pt x="6008" y="4346"/>
                  </a:lnTo>
                  <a:lnTo>
                    <a:pt x="6007" y="4339"/>
                  </a:lnTo>
                  <a:lnTo>
                    <a:pt x="6007" y="4332"/>
                  </a:lnTo>
                  <a:lnTo>
                    <a:pt x="6007" y="4330"/>
                  </a:lnTo>
                  <a:lnTo>
                    <a:pt x="6006" y="4327"/>
                  </a:lnTo>
                  <a:lnTo>
                    <a:pt x="6004" y="4326"/>
                  </a:lnTo>
                  <a:lnTo>
                    <a:pt x="6001" y="4324"/>
                  </a:lnTo>
                  <a:lnTo>
                    <a:pt x="5993" y="4323"/>
                  </a:lnTo>
                  <a:lnTo>
                    <a:pt x="5983" y="4323"/>
                  </a:lnTo>
                  <a:lnTo>
                    <a:pt x="5963" y="4325"/>
                  </a:lnTo>
                  <a:lnTo>
                    <a:pt x="5943" y="4327"/>
                  </a:lnTo>
                  <a:lnTo>
                    <a:pt x="5930" y="4329"/>
                  </a:lnTo>
                  <a:lnTo>
                    <a:pt x="5918" y="4331"/>
                  </a:lnTo>
                  <a:lnTo>
                    <a:pt x="5912" y="4329"/>
                  </a:lnTo>
                  <a:lnTo>
                    <a:pt x="5904" y="4324"/>
                  </a:lnTo>
                  <a:lnTo>
                    <a:pt x="5894" y="4318"/>
                  </a:lnTo>
                  <a:lnTo>
                    <a:pt x="5886" y="4310"/>
                  </a:lnTo>
                  <a:lnTo>
                    <a:pt x="5873" y="4296"/>
                  </a:lnTo>
                  <a:lnTo>
                    <a:pt x="5861" y="4285"/>
                  </a:lnTo>
                  <a:lnTo>
                    <a:pt x="5854" y="4280"/>
                  </a:lnTo>
                  <a:lnTo>
                    <a:pt x="5846" y="4277"/>
                  </a:lnTo>
                  <a:lnTo>
                    <a:pt x="5836" y="4275"/>
                  </a:lnTo>
                  <a:lnTo>
                    <a:pt x="5824" y="4276"/>
                  </a:lnTo>
                  <a:lnTo>
                    <a:pt x="5799" y="4281"/>
                  </a:lnTo>
                  <a:lnTo>
                    <a:pt x="5774" y="4288"/>
                  </a:lnTo>
                  <a:lnTo>
                    <a:pt x="5749" y="4295"/>
                  </a:lnTo>
                  <a:lnTo>
                    <a:pt x="5722" y="4302"/>
                  </a:lnTo>
                  <a:lnTo>
                    <a:pt x="5708" y="4305"/>
                  </a:lnTo>
                  <a:lnTo>
                    <a:pt x="5696" y="4310"/>
                  </a:lnTo>
                  <a:lnTo>
                    <a:pt x="5686" y="4314"/>
                  </a:lnTo>
                  <a:lnTo>
                    <a:pt x="5678" y="4319"/>
                  </a:lnTo>
                  <a:lnTo>
                    <a:pt x="5666" y="4331"/>
                  </a:lnTo>
                  <a:lnTo>
                    <a:pt x="5655" y="4344"/>
                  </a:lnTo>
                  <a:lnTo>
                    <a:pt x="5647" y="4357"/>
                  </a:lnTo>
                  <a:lnTo>
                    <a:pt x="5641" y="4371"/>
                  </a:lnTo>
                  <a:lnTo>
                    <a:pt x="5638" y="4379"/>
                  </a:lnTo>
                  <a:lnTo>
                    <a:pt x="5634" y="4386"/>
                  </a:lnTo>
                  <a:lnTo>
                    <a:pt x="5629" y="4392"/>
                  </a:lnTo>
                  <a:lnTo>
                    <a:pt x="5623" y="4396"/>
                  </a:lnTo>
                  <a:lnTo>
                    <a:pt x="5616" y="4400"/>
                  </a:lnTo>
                  <a:lnTo>
                    <a:pt x="5607" y="4403"/>
                  </a:lnTo>
                  <a:lnTo>
                    <a:pt x="5596" y="4407"/>
                  </a:lnTo>
                  <a:lnTo>
                    <a:pt x="5585" y="4411"/>
                  </a:lnTo>
                  <a:lnTo>
                    <a:pt x="5560" y="4418"/>
                  </a:lnTo>
                  <a:lnTo>
                    <a:pt x="5538" y="4425"/>
                  </a:lnTo>
                  <a:lnTo>
                    <a:pt x="5514" y="4434"/>
                  </a:lnTo>
                  <a:lnTo>
                    <a:pt x="5487" y="4444"/>
                  </a:lnTo>
                  <a:lnTo>
                    <a:pt x="5456" y="4455"/>
                  </a:lnTo>
                  <a:lnTo>
                    <a:pt x="5425" y="4466"/>
                  </a:lnTo>
                  <a:lnTo>
                    <a:pt x="5393" y="4478"/>
                  </a:lnTo>
                  <a:lnTo>
                    <a:pt x="5361" y="4488"/>
                  </a:lnTo>
                  <a:lnTo>
                    <a:pt x="5345" y="4491"/>
                  </a:lnTo>
                  <a:lnTo>
                    <a:pt x="5331" y="4495"/>
                  </a:lnTo>
                  <a:lnTo>
                    <a:pt x="5318" y="4497"/>
                  </a:lnTo>
                  <a:lnTo>
                    <a:pt x="5305" y="4499"/>
                  </a:lnTo>
                  <a:lnTo>
                    <a:pt x="5283" y="4499"/>
                  </a:lnTo>
                  <a:lnTo>
                    <a:pt x="5267" y="4497"/>
                  </a:lnTo>
                  <a:lnTo>
                    <a:pt x="5250" y="4495"/>
                  </a:lnTo>
                  <a:lnTo>
                    <a:pt x="5231" y="4496"/>
                  </a:lnTo>
                  <a:lnTo>
                    <a:pt x="5219" y="4499"/>
                  </a:lnTo>
                  <a:lnTo>
                    <a:pt x="5210" y="4503"/>
                  </a:lnTo>
                  <a:lnTo>
                    <a:pt x="5201" y="4508"/>
                  </a:lnTo>
                  <a:lnTo>
                    <a:pt x="5193" y="4515"/>
                  </a:lnTo>
                  <a:lnTo>
                    <a:pt x="5177" y="4529"/>
                  </a:lnTo>
                  <a:lnTo>
                    <a:pt x="5166" y="4543"/>
                  </a:lnTo>
                  <a:lnTo>
                    <a:pt x="5148" y="4558"/>
                  </a:lnTo>
                  <a:lnTo>
                    <a:pt x="5123" y="4578"/>
                  </a:lnTo>
                  <a:lnTo>
                    <a:pt x="5095" y="4600"/>
                  </a:lnTo>
                  <a:lnTo>
                    <a:pt x="5073" y="4617"/>
                  </a:lnTo>
                  <a:lnTo>
                    <a:pt x="5063" y="4626"/>
                  </a:lnTo>
                  <a:lnTo>
                    <a:pt x="5055" y="4635"/>
                  </a:lnTo>
                  <a:lnTo>
                    <a:pt x="5048" y="4646"/>
                  </a:lnTo>
                  <a:lnTo>
                    <a:pt x="5042" y="4657"/>
                  </a:lnTo>
                  <a:lnTo>
                    <a:pt x="5036" y="4669"/>
                  </a:lnTo>
                  <a:lnTo>
                    <a:pt x="5032" y="4679"/>
                  </a:lnTo>
                  <a:lnTo>
                    <a:pt x="5029" y="4690"/>
                  </a:lnTo>
                  <a:lnTo>
                    <a:pt x="5027" y="4701"/>
                  </a:lnTo>
                  <a:lnTo>
                    <a:pt x="5025" y="4705"/>
                  </a:lnTo>
                  <a:lnTo>
                    <a:pt x="5023" y="4708"/>
                  </a:lnTo>
                  <a:lnTo>
                    <a:pt x="5021" y="4710"/>
                  </a:lnTo>
                  <a:lnTo>
                    <a:pt x="5018" y="4711"/>
                  </a:lnTo>
                  <a:lnTo>
                    <a:pt x="5011" y="4712"/>
                  </a:lnTo>
                  <a:lnTo>
                    <a:pt x="5003" y="4711"/>
                  </a:lnTo>
                  <a:lnTo>
                    <a:pt x="4993" y="4709"/>
                  </a:lnTo>
                  <a:lnTo>
                    <a:pt x="4983" y="4707"/>
                  </a:lnTo>
                  <a:lnTo>
                    <a:pt x="4972" y="4705"/>
                  </a:lnTo>
                  <a:lnTo>
                    <a:pt x="4961" y="4708"/>
                  </a:lnTo>
                  <a:lnTo>
                    <a:pt x="4958" y="4709"/>
                  </a:lnTo>
                  <a:lnTo>
                    <a:pt x="4954" y="4711"/>
                  </a:lnTo>
                  <a:lnTo>
                    <a:pt x="4950" y="4715"/>
                  </a:lnTo>
                  <a:lnTo>
                    <a:pt x="4947" y="4718"/>
                  </a:lnTo>
                  <a:lnTo>
                    <a:pt x="4943" y="4722"/>
                  </a:lnTo>
                  <a:lnTo>
                    <a:pt x="4940" y="4726"/>
                  </a:lnTo>
                  <a:lnTo>
                    <a:pt x="4934" y="4728"/>
                  </a:lnTo>
                  <a:lnTo>
                    <a:pt x="4928" y="4730"/>
                  </a:lnTo>
                  <a:lnTo>
                    <a:pt x="4916" y="4732"/>
                  </a:lnTo>
                  <a:lnTo>
                    <a:pt x="4902" y="4733"/>
                  </a:lnTo>
                  <a:lnTo>
                    <a:pt x="4886" y="4733"/>
                  </a:lnTo>
                  <a:lnTo>
                    <a:pt x="4871" y="4732"/>
                  </a:lnTo>
                  <a:lnTo>
                    <a:pt x="4839" y="4730"/>
                  </a:lnTo>
                  <a:lnTo>
                    <a:pt x="4811" y="4729"/>
                  </a:lnTo>
                  <a:lnTo>
                    <a:pt x="4791" y="4729"/>
                  </a:lnTo>
                  <a:lnTo>
                    <a:pt x="4774" y="4728"/>
                  </a:lnTo>
                  <a:lnTo>
                    <a:pt x="4759" y="4728"/>
                  </a:lnTo>
                  <a:lnTo>
                    <a:pt x="4745" y="4727"/>
                  </a:lnTo>
                  <a:lnTo>
                    <a:pt x="4740" y="4726"/>
                  </a:lnTo>
                  <a:lnTo>
                    <a:pt x="4734" y="4723"/>
                  </a:lnTo>
                  <a:lnTo>
                    <a:pt x="4729" y="4721"/>
                  </a:lnTo>
                  <a:lnTo>
                    <a:pt x="4725" y="4718"/>
                  </a:lnTo>
                  <a:lnTo>
                    <a:pt x="4716" y="4712"/>
                  </a:lnTo>
                  <a:lnTo>
                    <a:pt x="4707" y="4707"/>
                  </a:lnTo>
                  <a:lnTo>
                    <a:pt x="4694" y="4703"/>
                  </a:lnTo>
                  <a:lnTo>
                    <a:pt x="4676" y="4702"/>
                  </a:lnTo>
                  <a:lnTo>
                    <a:pt x="4656" y="4701"/>
                  </a:lnTo>
                  <a:lnTo>
                    <a:pt x="4638" y="4698"/>
                  </a:lnTo>
                  <a:lnTo>
                    <a:pt x="4620" y="4691"/>
                  </a:lnTo>
                  <a:lnTo>
                    <a:pt x="4606" y="4684"/>
                  </a:lnTo>
                  <a:lnTo>
                    <a:pt x="4595" y="4677"/>
                  </a:lnTo>
                  <a:lnTo>
                    <a:pt x="4587" y="4671"/>
                  </a:lnTo>
                  <a:lnTo>
                    <a:pt x="4581" y="4667"/>
                  </a:lnTo>
                  <a:lnTo>
                    <a:pt x="4574" y="4664"/>
                  </a:lnTo>
                  <a:lnTo>
                    <a:pt x="4568" y="4663"/>
                  </a:lnTo>
                  <a:lnTo>
                    <a:pt x="4559" y="4660"/>
                  </a:lnTo>
                  <a:lnTo>
                    <a:pt x="4550" y="4660"/>
                  </a:lnTo>
                  <a:lnTo>
                    <a:pt x="4538" y="4660"/>
                  </a:lnTo>
                  <a:lnTo>
                    <a:pt x="4524" y="4663"/>
                  </a:lnTo>
                  <a:lnTo>
                    <a:pt x="4506" y="4664"/>
                  </a:lnTo>
                  <a:lnTo>
                    <a:pt x="4490" y="4666"/>
                  </a:lnTo>
                  <a:lnTo>
                    <a:pt x="4477" y="4669"/>
                  </a:lnTo>
                  <a:lnTo>
                    <a:pt x="4464" y="4670"/>
                  </a:lnTo>
                  <a:lnTo>
                    <a:pt x="4452" y="4670"/>
                  </a:lnTo>
                  <a:lnTo>
                    <a:pt x="4435" y="4670"/>
                  </a:lnTo>
                  <a:lnTo>
                    <a:pt x="4418" y="4669"/>
                  </a:lnTo>
                  <a:lnTo>
                    <a:pt x="4404" y="4666"/>
                  </a:lnTo>
                  <a:lnTo>
                    <a:pt x="4391" y="4665"/>
                  </a:lnTo>
                  <a:lnTo>
                    <a:pt x="4370" y="4664"/>
                  </a:lnTo>
                  <a:lnTo>
                    <a:pt x="4356" y="4663"/>
                  </a:lnTo>
                  <a:lnTo>
                    <a:pt x="4354" y="4660"/>
                  </a:lnTo>
                  <a:lnTo>
                    <a:pt x="4352" y="4657"/>
                  </a:lnTo>
                  <a:lnTo>
                    <a:pt x="4352" y="4654"/>
                  </a:lnTo>
                  <a:lnTo>
                    <a:pt x="4352" y="4651"/>
                  </a:lnTo>
                  <a:lnTo>
                    <a:pt x="4355" y="4641"/>
                  </a:lnTo>
                  <a:lnTo>
                    <a:pt x="4358" y="4632"/>
                  </a:lnTo>
                  <a:lnTo>
                    <a:pt x="4360" y="4622"/>
                  </a:lnTo>
                  <a:lnTo>
                    <a:pt x="4360" y="4614"/>
                  </a:lnTo>
                  <a:lnTo>
                    <a:pt x="4360" y="4606"/>
                  </a:lnTo>
                  <a:lnTo>
                    <a:pt x="4357" y="4600"/>
                  </a:lnTo>
                  <a:lnTo>
                    <a:pt x="4351" y="4587"/>
                  </a:lnTo>
                  <a:lnTo>
                    <a:pt x="4344" y="4572"/>
                  </a:lnTo>
                  <a:lnTo>
                    <a:pt x="4342" y="4564"/>
                  </a:lnTo>
                  <a:lnTo>
                    <a:pt x="4342" y="4556"/>
                  </a:lnTo>
                  <a:lnTo>
                    <a:pt x="4342" y="4546"/>
                  </a:lnTo>
                  <a:lnTo>
                    <a:pt x="4345" y="4537"/>
                  </a:lnTo>
                  <a:lnTo>
                    <a:pt x="4349" y="4527"/>
                  </a:lnTo>
                  <a:lnTo>
                    <a:pt x="4354" y="4518"/>
                  </a:lnTo>
                  <a:lnTo>
                    <a:pt x="4360" y="4509"/>
                  </a:lnTo>
                  <a:lnTo>
                    <a:pt x="4367" y="4501"/>
                  </a:lnTo>
                  <a:lnTo>
                    <a:pt x="4379" y="4489"/>
                  </a:lnTo>
                  <a:lnTo>
                    <a:pt x="4388" y="4480"/>
                  </a:lnTo>
                  <a:lnTo>
                    <a:pt x="4391" y="4475"/>
                  </a:lnTo>
                  <a:lnTo>
                    <a:pt x="4391" y="4470"/>
                  </a:lnTo>
                  <a:lnTo>
                    <a:pt x="4389" y="4465"/>
                  </a:lnTo>
                  <a:lnTo>
                    <a:pt x="4386" y="4458"/>
                  </a:lnTo>
                  <a:lnTo>
                    <a:pt x="4377" y="4439"/>
                  </a:lnTo>
                  <a:lnTo>
                    <a:pt x="4372" y="4420"/>
                  </a:lnTo>
                  <a:lnTo>
                    <a:pt x="4368" y="4411"/>
                  </a:lnTo>
                  <a:lnTo>
                    <a:pt x="4363" y="4402"/>
                  </a:lnTo>
                  <a:lnTo>
                    <a:pt x="4361" y="4399"/>
                  </a:lnTo>
                  <a:lnTo>
                    <a:pt x="4356" y="4396"/>
                  </a:lnTo>
                  <a:lnTo>
                    <a:pt x="4352" y="4394"/>
                  </a:lnTo>
                  <a:lnTo>
                    <a:pt x="4348" y="4393"/>
                  </a:lnTo>
                  <a:lnTo>
                    <a:pt x="4323" y="4387"/>
                  </a:lnTo>
                  <a:lnTo>
                    <a:pt x="4293" y="4380"/>
                  </a:lnTo>
                  <a:lnTo>
                    <a:pt x="4266" y="4371"/>
                  </a:lnTo>
                  <a:lnTo>
                    <a:pt x="4243" y="4364"/>
                  </a:lnTo>
                  <a:lnTo>
                    <a:pt x="4240" y="4362"/>
                  </a:lnTo>
                  <a:lnTo>
                    <a:pt x="4237" y="4359"/>
                  </a:lnTo>
                  <a:lnTo>
                    <a:pt x="4234" y="4357"/>
                  </a:lnTo>
                  <a:lnTo>
                    <a:pt x="4231" y="4354"/>
                  </a:lnTo>
                  <a:lnTo>
                    <a:pt x="4229" y="4346"/>
                  </a:lnTo>
                  <a:lnTo>
                    <a:pt x="4226" y="4337"/>
                  </a:lnTo>
                  <a:lnTo>
                    <a:pt x="4226" y="4327"/>
                  </a:lnTo>
                  <a:lnTo>
                    <a:pt x="4228" y="4317"/>
                  </a:lnTo>
                  <a:lnTo>
                    <a:pt x="4230" y="4304"/>
                  </a:lnTo>
                  <a:lnTo>
                    <a:pt x="4234" y="4289"/>
                  </a:lnTo>
                  <a:lnTo>
                    <a:pt x="4237" y="4276"/>
                  </a:lnTo>
                  <a:lnTo>
                    <a:pt x="4242" y="4262"/>
                  </a:lnTo>
                  <a:lnTo>
                    <a:pt x="4244" y="4255"/>
                  </a:lnTo>
                  <a:lnTo>
                    <a:pt x="4245" y="4248"/>
                  </a:lnTo>
                  <a:lnTo>
                    <a:pt x="4245" y="4242"/>
                  </a:lnTo>
                  <a:lnTo>
                    <a:pt x="4244" y="4235"/>
                  </a:lnTo>
                  <a:lnTo>
                    <a:pt x="4234" y="4225"/>
                  </a:lnTo>
                  <a:lnTo>
                    <a:pt x="4225" y="4216"/>
                  </a:lnTo>
                  <a:lnTo>
                    <a:pt x="4226" y="4212"/>
                  </a:lnTo>
                  <a:lnTo>
                    <a:pt x="4229" y="4210"/>
                  </a:lnTo>
                  <a:lnTo>
                    <a:pt x="4232" y="4209"/>
                  </a:lnTo>
                  <a:lnTo>
                    <a:pt x="4237" y="4206"/>
                  </a:lnTo>
                  <a:lnTo>
                    <a:pt x="4241" y="4204"/>
                  </a:lnTo>
                  <a:lnTo>
                    <a:pt x="4244" y="4201"/>
                  </a:lnTo>
                  <a:lnTo>
                    <a:pt x="4245" y="4199"/>
                  </a:lnTo>
                  <a:lnTo>
                    <a:pt x="4244" y="4194"/>
                  </a:lnTo>
                  <a:lnTo>
                    <a:pt x="4242" y="4190"/>
                  </a:lnTo>
                  <a:lnTo>
                    <a:pt x="4238" y="4186"/>
                  </a:lnTo>
                  <a:lnTo>
                    <a:pt x="4234" y="4184"/>
                  </a:lnTo>
                  <a:lnTo>
                    <a:pt x="4229" y="4180"/>
                  </a:lnTo>
                  <a:lnTo>
                    <a:pt x="4219" y="4175"/>
                  </a:lnTo>
                  <a:lnTo>
                    <a:pt x="4211" y="4171"/>
                  </a:lnTo>
                  <a:lnTo>
                    <a:pt x="4202" y="4160"/>
                  </a:lnTo>
                  <a:lnTo>
                    <a:pt x="4194" y="4151"/>
                  </a:lnTo>
                  <a:lnTo>
                    <a:pt x="4188" y="4143"/>
                  </a:lnTo>
                  <a:lnTo>
                    <a:pt x="4185" y="4136"/>
                  </a:lnTo>
                  <a:lnTo>
                    <a:pt x="4179" y="4124"/>
                  </a:lnTo>
                  <a:lnTo>
                    <a:pt x="4172" y="4115"/>
                  </a:lnTo>
                  <a:lnTo>
                    <a:pt x="4167" y="4111"/>
                  </a:lnTo>
                  <a:lnTo>
                    <a:pt x="4163" y="4109"/>
                  </a:lnTo>
                  <a:lnTo>
                    <a:pt x="4159" y="4106"/>
                  </a:lnTo>
                  <a:lnTo>
                    <a:pt x="4155" y="4106"/>
                  </a:lnTo>
                  <a:lnTo>
                    <a:pt x="4152" y="4106"/>
                  </a:lnTo>
                  <a:lnTo>
                    <a:pt x="4147" y="4109"/>
                  </a:lnTo>
                  <a:lnTo>
                    <a:pt x="4143" y="4112"/>
                  </a:lnTo>
                  <a:lnTo>
                    <a:pt x="4139" y="4116"/>
                  </a:lnTo>
                  <a:lnTo>
                    <a:pt x="4135" y="4119"/>
                  </a:lnTo>
                  <a:lnTo>
                    <a:pt x="4130" y="4123"/>
                  </a:lnTo>
                  <a:lnTo>
                    <a:pt x="4127" y="4124"/>
                  </a:lnTo>
                  <a:lnTo>
                    <a:pt x="4121" y="4125"/>
                  </a:lnTo>
                  <a:lnTo>
                    <a:pt x="4116" y="4127"/>
                  </a:lnTo>
                  <a:lnTo>
                    <a:pt x="4110" y="4127"/>
                  </a:lnTo>
                  <a:lnTo>
                    <a:pt x="4104" y="4125"/>
                  </a:lnTo>
                  <a:lnTo>
                    <a:pt x="4098" y="4124"/>
                  </a:lnTo>
                  <a:lnTo>
                    <a:pt x="4091" y="4122"/>
                  </a:lnTo>
                  <a:lnTo>
                    <a:pt x="4087" y="4121"/>
                  </a:lnTo>
                  <a:lnTo>
                    <a:pt x="4086" y="4122"/>
                  </a:lnTo>
                  <a:lnTo>
                    <a:pt x="4085" y="4128"/>
                  </a:lnTo>
                  <a:lnTo>
                    <a:pt x="4083" y="4135"/>
                  </a:lnTo>
                  <a:lnTo>
                    <a:pt x="4079" y="4141"/>
                  </a:lnTo>
                  <a:lnTo>
                    <a:pt x="4077" y="4143"/>
                  </a:lnTo>
                  <a:lnTo>
                    <a:pt x="4073" y="4148"/>
                  </a:lnTo>
                  <a:lnTo>
                    <a:pt x="4071" y="4149"/>
                  </a:lnTo>
                  <a:lnTo>
                    <a:pt x="4068" y="4149"/>
                  </a:lnTo>
                  <a:lnTo>
                    <a:pt x="4066" y="4149"/>
                  </a:lnTo>
                  <a:lnTo>
                    <a:pt x="4062" y="4148"/>
                  </a:lnTo>
                  <a:lnTo>
                    <a:pt x="4055" y="4143"/>
                  </a:lnTo>
                  <a:lnTo>
                    <a:pt x="4047" y="4137"/>
                  </a:lnTo>
                  <a:lnTo>
                    <a:pt x="4037" y="4131"/>
                  </a:lnTo>
                  <a:lnTo>
                    <a:pt x="4027" y="4127"/>
                  </a:lnTo>
                  <a:lnTo>
                    <a:pt x="4010" y="4117"/>
                  </a:lnTo>
                  <a:lnTo>
                    <a:pt x="3992" y="4106"/>
                  </a:lnTo>
                  <a:lnTo>
                    <a:pt x="3984" y="4100"/>
                  </a:lnTo>
                  <a:lnTo>
                    <a:pt x="3976" y="4093"/>
                  </a:lnTo>
                  <a:lnTo>
                    <a:pt x="3969" y="4087"/>
                  </a:lnTo>
                  <a:lnTo>
                    <a:pt x="3963" y="4079"/>
                  </a:lnTo>
                  <a:lnTo>
                    <a:pt x="3952" y="4065"/>
                  </a:lnTo>
                  <a:lnTo>
                    <a:pt x="3941" y="4052"/>
                  </a:lnTo>
                  <a:lnTo>
                    <a:pt x="3936" y="4048"/>
                  </a:lnTo>
                  <a:lnTo>
                    <a:pt x="3929" y="4045"/>
                  </a:lnTo>
                  <a:lnTo>
                    <a:pt x="3923" y="4042"/>
                  </a:lnTo>
                  <a:lnTo>
                    <a:pt x="3915" y="4041"/>
                  </a:lnTo>
                  <a:lnTo>
                    <a:pt x="3900" y="4042"/>
                  </a:lnTo>
                  <a:lnTo>
                    <a:pt x="3886" y="4041"/>
                  </a:lnTo>
                  <a:lnTo>
                    <a:pt x="3879" y="4040"/>
                  </a:lnTo>
                  <a:lnTo>
                    <a:pt x="3871" y="4036"/>
                  </a:lnTo>
                  <a:lnTo>
                    <a:pt x="3862" y="4033"/>
                  </a:lnTo>
                  <a:lnTo>
                    <a:pt x="3851" y="4027"/>
                  </a:lnTo>
                  <a:lnTo>
                    <a:pt x="3829" y="4014"/>
                  </a:lnTo>
                  <a:lnTo>
                    <a:pt x="3813" y="4003"/>
                  </a:lnTo>
                  <a:lnTo>
                    <a:pt x="3797" y="3991"/>
                  </a:lnTo>
                  <a:lnTo>
                    <a:pt x="3782" y="3978"/>
                  </a:lnTo>
                  <a:lnTo>
                    <a:pt x="3778" y="3976"/>
                  </a:lnTo>
                  <a:lnTo>
                    <a:pt x="3774" y="3973"/>
                  </a:lnTo>
                  <a:lnTo>
                    <a:pt x="3770" y="3972"/>
                  </a:lnTo>
                  <a:lnTo>
                    <a:pt x="3765" y="3971"/>
                  </a:lnTo>
                  <a:lnTo>
                    <a:pt x="3757" y="3970"/>
                  </a:lnTo>
                  <a:lnTo>
                    <a:pt x="3751" y="3967"/>
                  </a:lnTo>
                  <a:lnTo>
                    <a:pt x="3744" y="3960"/>
                  </a:lnTo>
                  <a:lnTo>
                    <a:pt x="3739" y="3953"/>
                  </a:lnTo>
                  <a:lnTo>
                    <a:pt x="3734" y="3951"/>
                  </a:lnTo>
                  <a:lnTo>
                    <a:pt x="3730" y="3949"/>
                  </a:lnTo>
                  <a:lnTo>
                    <a:pt x="3727" y="3949"/>
                  </a:lnTo>
                  <a:lnTo>
                    <a:pt x="3725" y="3951"/>
                  </a:lnTo>
                  <a:lnTo>
                    <a:pt x="3724" y="3953"/>
                  </a:lnTo>
                  <a:lnTo>
                    <a:pt x="3722" y="3957"/>
                  </a:lnTo>
                  <a:lnTo>
                    <a:pt x="3721" y="3960"/>
                  </a:lnTo>
                  <a:lnTo>
                    <a:pt x="3719" y="3962"/>
                  </a:lnTo>
                  <a:lnTo>
                    <a:pt x="3717" y="3964"/>
                  </a:lnTo>
                  <a:lnTo>
                    <a:pt x="3713" y="3964"/>
                  </a:lnTo>
                  <a:lnTo>
                    <a:pt x="3705" y="3961"/>
                  </a:lnTo>
                  <a:lnTo>
                    <a:pt x="3694" y="3959"/>
                  </a:lnTo>
                  <a:lnTo>
                    <a:pt x="3688" y="3957"/>
                  </a:lnTo>
                  <a:lnTo>
                    <a:pt x="3682" y="3952"/>
                  </a:lnTo>
                  <a:lnTo>
                    <a:pt x="3676" y="3947"/>
                  </a:lnTo>
                  <a:lnTo>
                    <a:pt x="3670" y="3942"/>
                  </a:lnTo>
                  <a:lnTo>
                    <a:pt x="3659" y="3932"/>
                  </a:lnTo>
                  <a:lnTo>
                    <a:pt x="3650" y="3926"/>
                  </a:lnTo>
                  <a:lnTo>
                    <a:pt x="3643" y="3924"/>
                  </a:lnTo>
                  <a:lnTo>
                    <a:pt x="3637" y="3922"/>
                  </a:lnTo>
                  <a:lnTo>
                    <a:pt x="3634" y="3921"/>
                  </a:lnTo>
                  <a:lnTo>
                    <a:pt x="3632" y="3919"/>
                  </a:lnTo>
                  <a:lnTo>
                    <a:pt x="3631" y="3915"/>
                  </a:lnTo>
                  <a:lnTo>
                    <a:pt x="3629" y="3910"/>
                  </a:lnTo>
                  <a:lnTo>
                    <a:pt x="3626" y="3905"/>
                  </a:lnTo>
                  <a:lnTo>
                    <a:pt x="3623" y="3902"/>
                  </a:lnTo>
                  <a:lnTo>
                    <a:pt x="3618" y="3900"/>
                  </a:lnTo>
                  <a:lnTo>
                    <a:pt x="3612" y="3900"/>
                  </a:lnTo>
                  <a:lnTo>
                    <a:pt x="3606" y="3900"/>
                  </a:lnTo>
                  <a:lnTo>
                    <a:pt x="3601" y="3901"/>
                  </a:lnTo>
                  <a:lnTo>
                    <a:pt x="3595" y="3904"/>
                  </a:lnTo>
                  <a:lnTo>
                    <a:pt x="3592" y="3908"/>
                  </a:lnTo>
                  <a:lnTo>
                    <a:pt x="3587" y="3915"/>
                  </a:lnTo>
                  <a:lnTo>
                    <a:pt x="3582" y="3919"/>
                  </a:lnTo>
                  <a:lnTo>
                    <a:pt x="3576" y="3920"/>
                  </a:lnTo>
                  <a:lnTo>
                    <a:pt x="3564" y="3919"/>
                  </a:lnTo>
                  <a:lnTo>
                    <a:pt x="3551" y="3917"/>
                  </a:lnTo>
                  <a:lnTo>
                    <a:pt x="3538" y="3916"/>
                  </a:lnTo>
                  <a:lnTo>
                    <a:pt x="3527" y="3919"/>
                  </a:lnTo>
                  <a:lnTo>
                    <a:pt x="3517" y="3923"/>
                  </a:lnTo>
                  <a:lnTo>
                    <a:pt x="3507" y="3928"/>
                  </a:lnTo>
                  <a:lnTo>
                    <a:pt x="3498" y="3934"/>
                  </a:lnTo>
                  <a:lnTo>
                    <a:pt x="3484" y="3946"/>
                  </a:lnTo>
                  <a:lnTo>
                    <a:pt x="3468" y="3960"/>
                  </a:lnTo>
                  <a:lnTo>
                    <a:pt x="3455" y="3973"/>
                  </a:lnTo>
                  <a:lnTo>
                    <a:pt x="3444" y="3985"/>
                  </a:lnTo>
                  <a:lnTo>
                    <a:pt x="3434" y="3995"/>
                  </a:lnTo>
                  <a:lnTo>
                    <a:pt x="3417" y="4008"/>
                  </a:lnTo>
                  <a:lnTo>
                    <a:pt x="3398" y="4021"/>
                  </a:lnTo>
                  <a:lnTo>
                    <a:pt x="3379" y="4034"/>
                  </a:lnTo>
                  <a:lnTo>
                    <a:pt x="3365" y="4045"/>
                  </a:lnTo>
                  <a:lnTo>
                    <a:pt x="3350" y="4056"/>
                  </a:lnTo>
                  <a:lnTo>
                    <a:pt x="3334" y="4075"/>
                  </a:lnTo>
                  <a:lnTo>
                    <a:pt x="3323" y="4090"/>
                  </a:lnTo>
                  <a:lnTo>
                    <a:pt x="3317" y="4096"/>
                  </a:lnTo>
                  <a:lnTo>
                    <a:pt x="3315" y="4102"/>
                  </a:lnTo>
                  <a:lnTo>
                    <a:pt x="3315" y="4108"/>
                  </a:lnTo>
                  <a:lnTo>
                    <a:pt x="3316" y="4113"/>
                  </a:lnTo>
                  <a:lnTo>
                    <a:pt x="3316" y="4119"/>
                  </a:lnTo>
                  <a:lnTo>
                    <a:pt x="3315" y="4125"/>
                  </a:lnTo>
                  <a:lnTo>
                    <a:pt x="3311" y="4132"/>
                  </a:lnTo>
                  <a:lnTo>
                    <a:pt x="3302" y="4140"/>
                  </a:lnTo>
                  <a:lnTo>
                    <a:pt x="3297" y="4143"/>
                  </a:lnTo>
                  <a:lnTo>
                    <a:pt x="3292" y="4148"/>
                  </a:lnTo>
                  <a:lnTo>
                    <a:pt x="3290" y="4153"/>
                  </a:lnTo>
                  <a:lnTo>
                    <a:pt x="3287" y="4157"/>
                  </a:lnTo>
                  <a:lnTo>
                    <a:pt x="3286" y="4162"/>
                  </a:lnTo>
                  <a:lnTo>
                    <a:pt x="3285" y="4168"/>
                  </a:lnTo>
                  <a:lnTo>
                    <a:pt x="3286" y="4175"/>
                  </a:lnTo>
                  <a:lnTo>
                    <a:pt x="3287" y="4182"/>
                  </a:lnTo>
                  <a:lnTo>
                    <a:pt x="3292" y="4197"/>
                  </a:lnTo>
                  <a:lnTo>
                    <a:pt x="3296" y="4210"/>
                  </a:lnTo>
                  <a:lnTo>
                    <a:pt x="3296" y="4214"/>
                  </a:lnTo>
                  <a:lnTo>
                    <a:pt x="3296" y="4219"/>
                  </a:lnTo>
                  <a:lnTo>
                    <a:pt x="3294" y="4224"/>
                  </a:lnTo>
                  <a:lnTo>
                    <a:pt x="3292" y="4228"/>
                  </a:lnTo>
                  <a:lnTo>
                    <a:pt x="3289" y="4231"/>
                  </a:lnTo>
                  <a:lnTo>
                    <a:pt x="3285" y="4233"/>
                  </a:lnTo>
                  <a:lnTo>
                    <a:pt x="3279" y="4236"/>
                  </a:lnTo>
                  <a:lnTo>
                    <a:pt x="3274" y="4238"/>
                  </a:lnTo>
                  <a:lnTo>
                    <a:pt x="3261" y="4244"/>
                  </a:lnTo>
                  <a:lnTo>
                    <a:pt x="3248" y="4251"/>
                  </a:lnTo>
                  <a:lnTo>
                    <a:pt x="3241" y="4254"/>
                  </a:lnTo>
                  <a:lnTo>
                    <a:pt x="3234" y="4255"/>
                  </a:lnTo>
                  <a:lnTo>
                    <a:pt x="3227" y="4254"/>
                  </a:lnTo>
                  <a:lnTo>
                    <a:pt x="3221" y="4251"/>
                  </a:lnTo>
                  <a:lnTo>
                    <a:pt x="3214" y="4249"/>
                  </a:lnTo>
                  <a:lnTo>
                    <a:pt x="3209" y="4244"/>
                  </a:lnTo>
                  <a:lnTo>
                    <a:pt x="3204" y="4238"/>
                  </a:lnTo>
                  <a:lnTo>
                    <a:pt x="3201" y="4233"/>
                  </a:lnTo>
                  <a:lnTo>
                    <a:pt x="3195" y="4218"/>
                  </a:lnTo>
                  <a:lnTo>
                    <a:pt x="3185" y="4199"/>
                  </a:lnTo>
                  <a:lnTo>
                    <a:pt x="3177" y="4180"/>
                  </a:lnTo>
                  <a:lnTo>
                    <a:pt x="3170" y="4163"/>
                  </a:lnTo>
                  <a:lnTo>
                    <a:pt x="3166" y="4157"/>
                  </a:lnTo>
                  <a:lnTo>
                    <a:pt x="3164" y="4149"/>
                  </a:lnTo>
                  <a:lnTo>
                    <a:pt x="3163" y="4140"/>
                  </a:lnTo>
                  <a:lnTo>
                    <a:pt x="3161" y="4130"/>
                  </a:lnTo>
                  <a:lnTo>
                    <a:pt x="3163" y="4121"/>
                  </a:lnTo>
                  <a:lnTo>
                    <a:pt x="3166" y="4110"/>
                  </a:lnTo>
                  <a:lnTo>
                    <a:pt x="3168" y="4105"/>
                  </a:lnTo>
                  <a:lnTo>
                    <a:pt x="3172" y="4099"/>
                  </a:lnTo>
                  <a:lnTo>
                    <a:pt x="3176" y="4094"/>
                  </a:lnTo>
                  <a:lnTo>
                    <a:pt x="3180" y="4088"/>
                  </a:lnTo>
                  <a:lnTo>
                    <a:pt x="3190" y="4078"/>
                  </a:lnTo>
                  <a:lnTo>
                    <a:pt x="3198" y="4067"/>
                  </a:lnTo>
                  <a:lnTo>
                    <a:pt x="3207" y="4055"/>
                  </a:lnTo>
                  <a:lnTo>
                    <a:pt x="3212" y="4043"/>
                  </a:lnTo>
                  <a:lnTo>
                    <a:pt x="3217" y="4033"/>
                  </a:lnTo>
                  <a:lnTo>
                    <a:pt x="3222" y="4022"/>
                  </a:lnTo>
                  <a:lnTo>
                    <a:pt x="3224" y="4011"/>
                  </a:lnTo>
                  <a:lnTo>
                    <a:pt x="3227" y="4002"/>
                  </a:lnTo>
                  <a:lnTo>
                    <a:pt x="3228" y="3992"/>
                  </a:lnTo>
                  <a:lnTo>
                    <a:pt x="3228" y="3983"/>
                  </a:lnTo>
                  <a:lnTo>
                    <a:pt x="3227" y="3973"/>
                  </a:lnTo>
                  <a:lnTo>
                    <a:pt x="3226" y="3962"/>
                  </a:lnTo>
                  <a:lnTo>
                    <a:pt x="3223" y="3942"/>
                  </a:lnTo>
                  <a:lnTo>
                    <a:pt x="3220" y="3921"/>
                  </a:lnTo>
                  <a:lnTo>
                    <a:pt x="3222" y="3913"/>
                  </a:lnTo>
                  <a:lnTo>
                    <a:pt x="3221" y="3905"/>
                  </a:lnTo>
                  <a:lnTo>
                    <a:pt x="3207" y="3894"/>
                  </a:lnTo>
                  <a:lnTo>
                    <a:pt x="3195" y="3884"/>
                  </a:lnTo>
                  <a:lnTo>
                    <a:pt x="3185" y="3878"/>
                  </a:lnTo>
                  <a:lnTo>
                    <a:pt x="3177" y="3873"/>
                  </a:lnTo>
                  <a:lnTo>
                    <a:pt x="3172" y="3869"/>
                  </a:lnTo>
                  <a:lnTo>
                    <a:pt x="3167" y="3864"/>
                  </a:lnTo>
                  <a:lnTo>
                    <a:pt x="3159" y="3863"/>
                  </a:lnTo>
                  <a:lnTo>
                    <a:pt x="3152" y="3864"/>
                  </a:lnTo>
                  <a:lnTo>
                    <a:pt x="3145" y="3867"/>
                  </a:lnTo>
                  <a:lnTo>
                    <a:pt x="3140" y="3872"/>
                  </a:lnTo>
                  <a:lnTo>
                    <a:pt x="3134" y="3879"/>
                  </a:lnTo>
                  <a:lnTo>
                    <a:pt x="3130" y="3883"/>
                  </a:lnTo>
                  <a:lnTo>
                    <a:pt x="3126" y="3885"/>
                  </a:lnTo>
                  <a:lnTo>
                    <a:pt x="3116" y="3886"/>
                  </a:lnTo>
                  <a:lnTo>
                    <a:pt x="3109" y="3885"/>
                  </a:lnTo>
                  <a:lnTo>
                    <a:pt x="3103" y="3885"/>
                  </a:lnTo>
                  <a:lnTo>
                    <a:pt x="3085" y="3891"/>
                  </a:lnTo>
                  <a:lnTo>
                    <a:pt x="3071" y="3898"/>
                  </a:lnTo>
                  <a:lnTo>
                    <a:pt x="3065" y="3900"/>
                  </a:lnTo>
                  <a:lnTo>
                    <a:pt x="3057" y="3902"/>
                  </a:lnTo>
                  <a:lnTo>
                    <a:pt x="3047" y="3905"/>
                  </a:lnTo>
                  <a:lnTo>
                    <a:pt x="3035" y="3911"/>
                  </a:lnTo>
                  <a:lnTo>
                    <a:pt x="3029" y="3915"/>
                  </a:lnTo>
                  <a:lnTo>
                    <a:pt x="3022" y="3917"/>
                  </a:lnTo>
                  <a:lnTo>
                    <a:pt x="3015" y="3917"/>
                  </a:lnTo>
                  <a:lnTo>
                    <a:pt x="3008" y="3917"/>
                  </a:lnTo>
                  <a:lnTo>
                    <a:pt x="2995" y="3915"/>
                  </a:lnTo>
                  <a:lnTo>
                    <a:pt x="2984" y="3911"/>
                  </a:lnTo>
                  <a:lnTo>
                    <a:pt x="2981" y="3910"/>
                  </a:lnTo>
                  <a:lnTo>
                    <a:pt x="2977" y="3910"/>
                  </a:lnTo>
                  <a:lnTo>
                    <a:pt x="2975" y="3910"/>
                  </a:lnTo>
                  <a:lnTo>
                    <a:pt x="2972" y="3911"/>
                  </a:lnTo>
                  <a:lnTo>
                    <a:pt x="2968" y="3915"/>
                  </a:lnTo>
                  <a:lnTo>
                    <a:pt x="2963" y="3919"/>
                  </a:lnTo>
                  <a:lnTo>
                    <a:pt x="2960" y="3920"/>
                  </a:lnTo>
                  <a:lnTo>
                    <a:pt x="2957" y="3920"/>
                  </a:lnTo>
                  <a:lnTo>
                    <a:pt x="2955" y="3920"/>
                  </a:lnTo>
                  <a:lnTo>
                    <a:pt x="2951" y="3919"/>
                  </a:lnTo>
                  <a:lnTo>
                    <a:pt x="2944" y="3915"/>
                  </a:lnTo>
                  <a:lnTo>
                    <a:pt x="2938" y="3913"/>
                  </a:lnTo>
                  <a:lnTo>
                    <a:pt x="2922" y="3909"/>
                  </a:lnTo>
                  <a:lnTo>
                    <a:pt x="2907" y="3907"/>
                  </a:lnTo>
                  <a:lnTo>
                    <a:pt x="2897" y="3903"/>
                  </a:lnTo>
                  <a:lnTo>
                    <a:pt x="2884" y="3898"/>
                  </a:lnTo>
                  <a:lnTo>
                    <a:pt x="2877" y="3895"/>
                  </a:lnTo>
                  <a:lnTo>
                    <a:pt x="2872" y="3891"/>
                  </a:lnTo>
                  <a:lnTo>
                    <a:pt x="2868" y="3886"/>
                  </a:lnTo>
                  <a:lnTo>
                    <a:pt x="2867" y="3880"/>
                  </a:lnTo>
                  <a:lnTo>
                    <a:pt x="2864" y="3876"/>
                  </a:lnTo>
                  <a:lnTo>
                    <a:pt x="2862" y="3873"/>
                  </a:lnTo>
                  <a:lnTo>
                    <a:pt x="2858" y="3873"/>
                  </a:lnTo>
                  <a:lnTo>
                    <a:pt x="2855" y="3875"/>
                  </a:lnTo>
                  <a:lnTo>
                    <a:pt x="2845" y="3880"/>
                  </a:lnTo>
                  <a:lnTo>
                    <a:pt x="2838" y="3888"/>
                  </a:lnTo>
                  <a:lnTo>
                    <a:pt x="2823" y="3903"/>
                  </a:lnTo>
                  <a:lnTo>
                    <a:pt x="2808" y="3917"/>
                  </a:lnTo>
                  <a:lnTo>
                    <a:pt x="2806" y="3920"/>
                  </a:lnTo>
                  <a:lnTo>
                    <a:pt x="2802" y="3921"/>
                  </a:lnTo>
                  <a:lnTo>
                    <a:pt x="2799" y="3921"/>
                  </a:lnTo>
                  <a:lnTo>
                    <a:pt x="2794" y="3921"/>
                  </a:lnTo>
                  <a:lnTo>
                    <a:pt x="2786" y="3916"/>
                  </a:lnTo>
                  <a:lnTo>
                    <a:pt x="2776" y="3909"/>
                  </a:lnTo>
                  <a:lnTo>
                    <a:pt x="2758" y="3895"/>
                  </a:lnTo>
                  <a:lnTo>
                    <a:pt x="2742" y="3885"/>
                  </a:lnTo>
                  <a:lnTo>
                    <a:pt x="2738" y="3884"/>
                  </a:lnTo>
                  <a:lnTo>
                    <a:pt x="2735" y="3884"/>
                  </a:lnTo>
                  <a:lnTo>
                    <a:pt x="2732" y="3884"/>
                  </a:lnTo>
                  <a:lnTo>
                    <a:pt x="2729" y="3885"/>
                  </a:lnTo>
                  <a:lnTo>
                    <a:pt x="2722" y="3889"/>
                  </a:lnTo>
                  <a:lnTo>
                    <a:pt x="2714" y="3895"/>
                  </a:lnTo>
                  <a:lnTo>
                    <a:pt x="2711" y="3897"/>
                  </a:lnTo>
                  <a:lnTo>
                    <a:pt x="2707" y="3898"/>
                  </a:lnTo>
                  <a:lnTo>
                    <a:pt x="2704" y="3900"/>
                  </a:lnTo>
                  <a:lnTo>
                    <a:pt x="2700" y="3898"/>
                  </a:lnTo>
                  <a:lnTo>
                    <a:pt x="2694" y="3896"/>
                  </a:lnTo>
                  <a:lnTo>
                    <a:pt x="2692" y="3892"/>
                  </a:lnTo>
                  <a:lnTo>
                    <a:pt x="2692" y="3889"/>
                  </a:lnTo>
                  <a:lnTo>
                    <a:pt x="2689" y="3885"/>
                  </a:lnTo>
                  <a:lnTo>
                    <a:pt x="2687" y="3883"/>
                  </a:lnTo>
                  <a:lnTo>
                    <a:pt x="2683" y="3882"/>
                  </a:lnTo>
                  <a:lnTo>
                    <a:pt x="2676" y="3879"/>
                  </a:lnTo>
                  <a:lnTo>
                    <a:pt x="2668" y="3878"/>
                  </a:lnTo>
                  <a:lnTo>
                    <a:pt x="2649" y="3875"/>
                  </a:lnTo>
                  <a:lnTo>
                    <a:pt x="2636" y="3872"/>
                  </a:lnTo>
                  <a:lnTo>
                    <a:pt x="2623" y="3870"/>
                  </a:lnTo>
                  <a:lnTo>
                    <a:pt x="2611" y="3869"/>
                  </a:lnTo>
                  <a:lnTo>
                    <a:pt x="2605" y="3869"/>
                  </a:lnTo>
                  <a:lnTo>
                    <a:pt x="2600" y="3866"/>
                  </a:lnTo>
                  <a:lnTo>
                    <a:pt x="2594" y="3863"/>
                  </a:lnTo>
                  <a:lnTo>
                    <a:pt x="2591" y="3858"/>
                  </a:lnTo>
                  <a:lnTo>
                    <a:pt x="2582" y="3846"/>
                  </a:lnTo>
                  <a:lnTo>
                    <a:pt x="2574" y="3828"/>
                  </a:lnTo>
                  <a:lnTo>
                    <a:pt x="2569" y="3819"/>
                  </a:lnTo>
                  <a:lnTo>
                    <a:pt x="2563" y="3812"/>
                  </a:lnTo>
                  <a:lnTo>
                    <a:pt x="2557" y="3807"/>
                  </a:lnTo>
                  <a:lnTo>
                    <a:pt x="2552" y="3802"/>
                  </a:lnTo>
                  <a:lnTo>
                    <a:pt x="2540" y="3797"/>
                  </a:lnTo>
                  <a:lnTo>
                    <a:pt x="2529" y="3794"/>
                  </a:lnTo>
                  <a:lnTo>
                    <a:pt x="2524" y="3791"/>
                  </a:lnTo>
                  <a:lnTo>
                    <a:pt x="2522" y="3790"/>
                  </a:lnTo>
                  <a:lnTo>
                    <a:pt x="2521" y="3788"/>
                  </a:lnTo>
                  <a:lnTo>
                    <a:pt x="2519" y="3784"/>
                  </a:lnTo>
                  <a:lnTo>
                    <a:pt x="2519" y="3777"/>
                  </a:lnTo>
                  <a:lnTo>
                    <a:pt x="2516" y="3769"/>
                  </a:lnTo>
                  <a:lnTo>
                    <a:pt x="2512" y="3764"/>
                  </a:lnTo>
                  <a:lnTo>
                    <a:pt x="2509" y="3760"/>
                  </a:lnTo>
                  <a:lnTo>
                    <a:pt x="2505" y="3758"/>
                  </a:lnTo>
                  <a:lnTo>
                    <a:pt x="2500" y="3756"/>
                  </a:lnTo>
                  <a:lnTo>
                    <a:pt x="2491" y="3751"/>
                  </a:lnTo>
                  <a:lnTo>
                    <a:pt x="2484" y="3747"/>
                  </a:lnTo>
                  <a:lnTo>
                    <a:pt x="2480" y="3746"/>
                  </a:lnTo>
                  <a:lnTo>
                    <a:pt x="2478" y="3743"/>
                  </a:lnTo>
                  <a:lnTo>
                    <a:pt x="2475" y="3739"/>
                  </a:lnTo>
                  <a:lnTo>
                    <a:pt x="2473" y="3735"/>
                  </a:lnTo>
                  <a:lnTo>
                    <a:pt x="2470" y="3727"/>
                  </a:lnTo>
                  <a:lnTo>
                    <a:pt x="2467" y="3720"/>
                  </a:lnTo>
                  <a:lnTo>
                    <a:pt x="2465" y="3716"/>
                  </a:lnTo>
                  <a:lnTo>
                    <a:pt x="2462" y="3714"/>
                  </a:lnTo>
                  <a:lnTo>
                    <a:pt x="2460" y="3713"/>
                  </a:lnTo>
                  <a:lnTo>
                    <a:pt x="2456" y="3712"/>
                  </a:lnTo>
                  <a:lnTo>
                    <a:pt x="2449" y="3712"/>
                  </a:lnTo>
                  <a:lnTo>
                    <a:pt x="2441" y="3712"/>
                  </a:lnTo>
                  <a:lnTo>
                    <a:pt x="2431" y="3712"/>
                  </a:lnTo>
                  <a:lnTo>
                    <a:pt x="2424" y="3711"/>
                  </a:lnTo>
                  <a:lnTo>
                    <a:pt x="2418" y="3706"/>
                  </a:lnTo>
                  <a:lnTo>
                    <a:pt x="2414" y="3700"/>
                  </a:lnTo>
                  <a:lnTo>
                    <a:pt x="2411" y="3697"/>
                  </a:lnTo>
                  <a:lnTo>
                    <a:pt x="2409" y="3695"/>
                  </a:lnTo>
                  <a:lnTo>
                    <a:pt x="2407" y="3693"/>
                  </a:lnTo>
                  <a:lnTo>
                    <a:pt x="2404" y="3693"/>
                  </a:lnTo>
                  <a:lnTo>
                    <a:pt x="2402" y="3693"/>
                  </a:lnTo>
                  <a:lnTo>
                    <a:pt x="2401" y="3694"/>
                  </a:lnTo>
                  <a:lnTo>
                    <a:pt x="2398" y="3696"/>
                  </a:lnTo>
                  <a:lnTo>
                    <a:pt x="2397" y="3700"/>
                  </a:lnTo>
                  <a:lnTo>
                    <a:pt x="2392" y="3709"/>
                  </a:lnTo>
                  <a:lnTo>
                    <a:pt x="2385" y="3722"/>
                  </a:lnTo>
                  <a:lnTo>
                    <a:pt x="2378" y="3734"/>
                  </a:lnTo>
                  <a:lnTo>
                    <a:pt x="2372" y="3745"/>
                  </a:lnTo>
                  <a:lnTo>
                    <a:pt x="2365" y="3752"/>
                  </a:lnTo>
                  <a:lnTo>
                    <a:pt x="2358" y="3758"/>
                  </a:lnTo>
                  <a:lnTo>
                    <a:pt x="2351" y="3763"/>
                  </a:lnTo>
                  <a:lnTo>
                    <a:pt x="2345" y="3765"/>
                  </a:lnTo>
                  <a:lnTo>
                    <a:pt x="2341" y="3765"/>
                  </a:lnTo>
                  <a:lnTo>
                    <a:pt x="2338" y="3763"/>
                  </a:lnTo>
                  <a:lnTo>
                    <a:pt x="2333" y="3760"/>
                  </a:lnTo>
                  <a:lnTo>
                    <a:pt x="2327" y="3757"/>
                  </a:lnTo>
                  <a:lnTo>
                    <a:pt x="2316" y="3749"/>
                  </a:lnTo>
                  <a:lnTo>
                    <a:pt x="2304" y="3740"/>
                  </a:lnTo>
                  <a:lnTo>
                    <a:pt x="2294" y="3733"/>
                  </a:lnTo>
                  <a:lnTo>
                    <a:pt x="2282" y="3725"/>
                  </a:lnTo>
                  <a:lnTo>
                    <a:pt x="2271" y="3715"/>
                  </a:lnTo>
                  <a:lnTo>
                    <a:pt x="2264" y="3709"/>
                  </a:lnTo>
                  <a:lnTo>
                    <a:pt x="2261" y="3706"/>
                  </a:lnTo>
                  <a:lnTo>
                    <a:pt x="2261" y="3701"/>
                  </a:lnTo>
                  <a:lnTo>
                    <a:pt x="2260" y="3695"/>
                  </a:lnTo>
                  <a:lnTo>
                    <a:pt x="2261" y="3689"/>
                  </a:lnTo>
                  <a:lnTo>
                    <a:pt x="2263" y="3682"/>
                  </a:lnTo>
                  <a:lnTo>
                    <a:pt x="2265" y="3676"/>
                  </a:lnTo>
                  <a:lnTo>
                    <a:pt x="2269" y="3670"/>
                  </a:lnTo>
                  <a:lnTo>
                    <a:pt x="2271" y="3665"/>
                  </a:lnTo>
                  <a:lnTo>
                    <a:pt x="2277" y="3655"/>
                  </a:lnTo>
                  <a:lnTo>
                    <a:pt x="2280" y="3645"/>
                  </a:lnTo>
                  <a:lnTo>
                    <a:pt x="2282" y="3640"/>
                  </a:lnTo>
                  <a:lnTo>
                    <a:pt x="2282" y="3637"/>
                  </a:lnTo>
                  <a:lnTo>
                    <a:pt x="2280" y="3634"/>
                  </a:lnTo>
                  <a:lnTo>
                    <a:pt x="2278" y="3632"/>
                  </a:lnTo>
                  <a:lnTo>
                    <a:pt x="2272" y="3632"/>
                  </a:lnTo>
                  <a:lnTo>
                    <a:pt x="2265" y="3633"/>
                  </a:lnTo>
                  <a:lnTo>
                    <a:pt x="2257" y="3634"/>
                  </a:lnTo>
                  <a:lnTo>
                    <a:pt x="2250" y="3638"/>
                  </a:lnTo>
                  <a:lnTo>
                    <a:pt x="2241" y="3644"/>
                  </a:lnTo>
                  <a:lnTo>
                    <a:pt x="2232" y="3653"/>
                  </a:lnTo>
                  <a:lnTo>
                    <a:pt x="2228" y="3659"/>
                  </a:lnTo>
                  <a:lnTo>
                    <a:pt x="2225" y="3664"/>
                  </a:lnTo>
                  <a:lnTo>
                    <a:pt x="2222" y="3670"/>
                  </a:lnTo>
                  <a:lnTo>
                    <a:pt x="2221" y="3676"/>
                  </a:lnTo>
                  <a:lnTo>
                    <a:pt x="2220" y="3689"/>
                  </a:lnTo>
                  <a:lnTo>
                    <a:pt x="2217" y="3703"/>
                  </a:lnTo>
                  <a:lnTo>
                    <a:pt x="2216" y="3711"/>
                  </a:lnTo>
                  <a:lnTo>
                    <a:pt x="2214" y="3716"/>
                  </a:lnTo>
                  <a:lnTo>
                    <a:pt x="2212" y="3722"/>
                  </a:lnTo>
                  <a:lnTo>
                    <a:pt x="2209" y="3726"/>
                  </a:lnTo>
                  <a:lnTo>
                    <a:pt x="2206" y="3728"/>
                  </a:lnTo>
                  <a:lnTo>
                    <a:pt x="2200" y="3728"/>
                  </a:lnTo>
                  <a:lnTo>
                    <a:pt x="2194" y="3727"/>
                  </a:lnTo>
                  <a:lnTo>
                    <a:pt x="2185" y="3725"/>
                  </a:lnTo>
                  <a:lnTo>
                    <a:pt x="2178" y="3721"/>
                  </a:lnTo>
                  <a:lnTo>
                    <a:pt x="2171" y="3718"/>
                  </a:lnTo>
                  <a:lnTo>
                    <a:pt x="2166" y="3713"/>
                  </a:lnTo>
                  <a:lnTo>
                    <a:pt x="2162" y="3708"/>
                  </a:lnTo>
                  <a:lnTo>
                    <a:pt x="2160" y="3701"/>
                  </a:lnTo>
                  <a:lnTo>
                    <a:pt x="2160" y="3694"/>
                  </a:lnTo>
                  <a:lnTo>
                    <a:pt x="2160" y="3684"/>
                  </a:lnTo>
                  <a:lnTo>
                    <a:pt x="2160" y="3674"/>
                  </a:lnTo>
                  <a:lnTo>
                    <a:pt x="2158" y="3657"/>
                  </a:lnTo>
                  <a:lnTo>
                    <a:pt x="2153" y="3642"/>
                  </a:lnTo>
                  <a:lnTo>
                    <a:pt x="2150" y="3626"/>
                  </a:lnTo>
                  <a:lnTo>
                    <a:pt x="2145" y="3613"/>
                  </a:lnTo>
                  <a:lnTo>
                    <a:pt x="2139" y="3601"/>
                  </a:lnTo>
                  <a:lnTo>
                    <a:pt x="2132" y="3592"/>
                  </a:lnTo>
                  <a:lnTo>
                    <a:pt x="2128" y="3587"/>
                  </a:lnTo>
                  <a:lnTo>
                    <a:pt x="2125" y="3582"/>
                  </a:lnTo>
                  <a:lnTo>
                    <a:pt x="2121" y="3576"/>
                  </a:lnTo>
                  <a:lnTo>
                    <a:pt x="2119" y="3570"/>
                  </a:lnTo>
                  <a:lnTo>
                    <a:pt x="2118" y="3563"/>
                  </a:lnTo>
                  <a:lnTo>
                    <a:pt x="2115" y="3557"/>
                  </a:lnTo>
                  <a:lnTo>
                    <a:pt x="2115" y="3550"/>
                  </a:lnTo>
                  <a:lnTo>
                    <a:pt x="2115" y="3543"/>
                  </a:lnTo>
                  <a:lnTo>
                    <a:pt x="2116" y="3530"/>
                  </a:lnTo>
                  <a:lnTo>
                    <a:pt x="2118" y="3519"/>
                  </a:lnTo>
                  <a:lnTo>
                    <a:pt x="2118" y="3513"/>
                  </a:lnTo>
                  <a:lnTo>
                    <a:pt x="2118" y="3510"/>
                  </a:lnTo>
                  <a:lnTo>
                    <a:pt x="2116" y="3506"/>
                  </a:lnTo>
                  <a:lnTo>
                    <a:pt x="2114" y="3503"/>
                  </a:lnTo>
                  <a:lnTo>
                    <a:pt x="2112" y="3501"/>
                  </a:lnTo>
                  <a:lnTo>
                    <a:pt x="2108" y="3500"/>
                  </a:lnTo>
                  <a:lnTo>
                    <a:pt x="2106" y="3499"/>
                  </a:lnTo>
                  <a:lnTo>
                    <a:pt x="2103" y="3500"/>
                  </a:lnTo>
                  <a:lnTo>
                    <a:pt x="2100" y="3501"/>
                  </a:lnTo>
                  <a:lnTo>
                    <a:pt x="2096" y="3505"/>
                  </a:lnTo>
                  <a:lnTo>
                    <a:pt x="2094" y="3508"/>
                  </a:lnTo>
                  <a:lnTo>
                    <a:pt x="2090" y="3512"/>
                  </a:lnTo>
                  <a:lnTo>
                    <a:pt x="2086" y="3523"/>
                  </a:lnTo>
                  <a:lnTo>
                    <a:pt x="2081" y="3532"/>
                  </a:lnTo>
                  <a:lnTo>
                    <a:pt x="2078" y="3536"/>
                  </a:lnTo>
                  <a:lnTo>
                    <a:pt x="2076" y="3539"/>
                  </a:lnTo>
                  <a:lnTo>
                    <a:pt x="2074" y="3542"/>
                  </a:lnTo>
                  <a:lnTo>
                    <a:pt x="2071" y="3543"/>
                  </a:lnTo>
                  <a:lnTo>
                    <a:pt x="2069" y="3543"/>
                  </a:lnTo>
                  <a:lnTo>
                    <a:pt x="2067" y="3541"/>
                  </a:lnTo>
                  <a:lnTo>
                    <a:pt x="2064" y="3538"/>
                  </a:lnTo>
                  <a:lnTo>
                    <a:pt x="2062" y="3533"/>
                  </a:lnTo>
                  <a:lnTo>
                    <a:pt x="2058" y="3524"/>
                  </a:lnTo>
                  <a:lnTo>
                    <a:pt x="2053" y="3514"/>
                  </a:lnTo>
                  <a:lnTo>
                    <a:pt x="2046" y="3506"/>
                  </a:lnTo>
                  <a:lnTo>
                    <a:pt x="2038" y="3498"/>
                  </a:lnTo>
                  <a:lnTo>
                    <a:pt x="2033" y="3495"/>
                  </a:lnTo>
                  <a:lnTo>
                    <a:pt x="2027" y="3493"/>
                  </a:lnTo>
                  <a:lnTo>
                    <a:pt x="2020" y="3493"/>
                  </a:lnTo>
                  <a:lnTo>
                    <a:pt x="2012" y="3493"/>
                  </a:lnTo>
                  <a:lnTo>
                    <a:pt x="1995" y="3497"/>
                  </a:lnTo>
                  <a:lnTo>
                    <a:pt x="1983" y="3499"/>
                  </a:lnTo>
                  <a:lnTo>
                    <a:pt x="1979" y="3500"/>
                  </a:lnTo>
                  <a:lnTo>
                    <a:pt x="1974" y="3500"/>
                  </a:lnTo>
                  <a:lnTo>
                    <a:pt x="1969" y="3499"/>
                  </a:lnTo>
                  <a:lnTo>
                    <a:pt x="1964" y="3498"/>
                  </a:lnTo>
                  <a:lnTo>
                    <a:pt x="1958" y="3494"/>
                  </a:lnTo>
                  <a:lnTo>
                    <a:pt x="1954" y="3489"/>
                  </a:lnTo>
                  <a:lnTo>
                    <a:pt x="1948" y="3485"/>
                  </a:lnTo>
                  <a:lnTo>
                    <a:pt x="1943" y="3479"/>
                  </a:lnTo>
                  <a:lnTo>
                    <a:pt x="1937" y="3474"/>
                  </a:lnTo>
                  <a:lnTo>
                    <a:pt x="1932" y="3469"/>
                  </a:lnTo>
                  <a:lnTo>
                    <a:pt x="1926" y="3466"/>
                  </a:lnTo>
                  <a:lnTo>
                    <a:pt x="1921" y="3464"/>
                  </a:lnTo>
                  <a:lnTo>
                    <a:pt x="1916" y="3463"/>
                  </a:lnTo>
                  <a:lnTo>
                    <a:pt x="1911" y="3462"/>
                  </a:lnTo>
                  <a:lnTo>
                    <a:pt x="1906" y="3461"/>
                  </a:lnTo>
                  <a:lnTo>
                    <a:pt x="1902" y="3459"/>
                  </a:lnTo>
                  <a:lnTo>
                    <a:pt x="1899" y="3455"/>
                  </a:lnTo>
                  <a:lnTo>
                    <a:pt x="1897" y="3451"/>
                  </a:lnTo>
                  <a:lnTo>
                    <a:pt x="1895" y="3447"/>
                  </a:lnTo>
                  <a:lnTo>
                    <a:pt x="1895" y="3441"/>
                  </a:lnTo>
                  <a:lnTo>
                    <a:pt x="1895" y="3434"/>
                  </a:lnTo>
                  <a:lnTo>
                    <a:pt x="1897" y="3426"/>
                  </a:lnTo>
                  <a:lnTo>
                    <a:pt x="1899" y="3419"/>
                  </a:lnTo>
                  <a:lnTo>
                    <a:pt x="1902" y="3411"/>
                  </a:lnTo>
                  <a:lnTo>
                    <a:pt x="1906" y="3404"/>
                  </a:lnTo>
                  <a:lnTo>
                    <a:pt x="1911" y="3397"/>
                  </a:lnTo>
                  <a:lnTo>
                    <a:pt x="1916" y="3390"/>
                  </a:lnTo>
                  <a:lnTo>
                    <a:pt x="1921" y="3384"/>
                  </a:lnTo>
                  <a:lnTo>
                    <a:pt x="1931" y="3374"/>
                  </a:lnTo>
                  <a:lnTo>
                    <a:pt x="1937" y="3366"/>
                  </a:lnTo>
                  <a:lnTo>
                    <a:pt x="1942" y="3358"/>
                  </a:lnTo>
                  <a:lnTo>
                    <a:pt x="1945" y="3348"/>
                  </a:lnTo>
                  <a:lnTo>
                    <a:pt x="1945" y="3342"/>
                  </a:lnTo>
                  <a:lnTo>
                    <a:pt x="1944" y="3335"/>
                  </a:lnTo>
                  <a:lnTo>
                    <a:pt x="1941" y="3328"/>
                  </a:lnTo>
                  <a:lnTo>
                    <a:pt x="1936" y="3322"/>
                  </a:lnTo>
                  <a:lnTo>
                    <a:pt x="1930" y="3316"/>
                  </a:lnTo>
                  <a:lnTo>
                    <a:pt x="1924" y="3312"/>
                  </a:lnTo>
                  <a:lnTo>
                    <a:pt x="1920" y="3310"/>
                  </a:lnTo>
                  <a:lnTo>
                    <a:pt x="1917" y="3310"/>
                  </a:lnTo>
                  <a:lnTo>
                    <a:pt x="1914" y="3309"/>
                  </a:lnTo>
                  <a:lnTo>
                    <a:pt x="1911" y="3310"/>
                  </a:lnTo>
                  <a:lnTo>
                    <a:pt x="1900" y="3315"/>
                  </a:lnTo>
                  <a:lnTo>
                    <a:pt x="1888" y="3322"/>
                  </a:lnTo>
                  <a:lnTo>
                    <a:pt x="1882" y="3324"/>
                  </a:lnTo>
                  <a:lnTo>
                    <a:pt x="1876" y="3328"/>
                  </a:lnTo>
                  <a:lnTo>
                    <a:pt x="1870" y="3329"/>
                  </a:lnTo>
                  <a:lnTo>
                    <a:pt x="1863" y="3330"/>
                  </a:lnTo>
                  <a:lnTo>
                    <a:pt x="1850" y="3329"/>
                  </a:lnTo>
                  <a:lnTo>
                    <a:pt x="1836" y="3327"/>
                  </a:lnTo>
                  <a:lnTo>
                    <a:pt x="1822" y="3322"/>
                  </a:lnTo>
                  <a:lnTo>
                    <a:pt x="1807" y="3315"/>
                  </a:lnTo>
                  <a:lnTo>
                    <a:pt x="1794" y="3306"/>
                  </a:lnTo>
                  <a:lnTo>
                    <a:pt x="1785" y="3298"/>
                  </a:lnTo>
                  <a:lnTo>
                    <a:pt x="1780" y="3293"/>
                  </a:lnTo>
                  <a:lnTo>
                    <a:pt x="1778" y="3289"/>
                  </a:lnTo>
                  <a:lnTo>
                    <a:pt x="1776" y="3284"/>
                  </a:lnTo>
                  <a:lnTo>
                    <a:pt x="1775" y="3279"/>
                  </a:lnTo>
                  <a:lnTo>
                    <a:pt x="1775" y="3273"/>
                  </a:lnTo>
                  <a:lnTo>
                    <a:pt x="1774" y="3268"/>
                  </a:lnTo>
                  <a:lnTo>
                    <a:pt x="1772" y="3264"/>
                  </a:lnTo>
                  <a:lnTo>
                    <a:pt x="1769" y="3260"/>
                  </a:lnTo>
                  <a:lnTo>
                    <a:pt x="1762" y="3253"/>
                  </a:lnTo>
                  <a:lnTo>
                    <a:pt x="1755" y="3248"/>
                  </a:lnTo>
                  <a:lnTo>
                    <a:pt x="1746" y="3242"/>
                  </a:lnTo>
                  <a:lnTo>
                    <a:pt x="1732" y="3234"/>
                  </a:lnTo>
                  <a:lnTo>
                    <a:pt x="1721" y="3227"/>
                  </a:lnTo>
                  <a:lnTo>
                    <a:pt x="1710" y="3221"/>
                  </a:lnTo>
                  <a:lnTo>
                    <a:pt x="1706" y="3218"/>
                  </a:lnTo>
                  <a:lnTo>
                    <a:pt x="1703" y="3216"/>
                  </a:lnTo>
                  <a:lnTo>
                    <a:pt x="1700" y="3211"/>
                  </a:lnTo>
                  <a:lnTo>
                    <a:pt x="1697" y="3208"/>
                  </a:lnTo>
                  <a:lnTo>
                    <a:pt x="1694" y="3198"/>
                  </a:lnTo>
                  <a:lnTo>
                    <a:pt x="1693" y="3189"/>
                  </a:lnTo>
                  <a:lnTo>
                    <a:pt x="1692" y="3179"/>
                  </a:lnTo>
                  <a:lnTo>
                    <a:pt x="1690" y="3172"/>
                  </a:lnTo>
                  <a:lnTo>
                    <a:pt x="1687" y="3169"/>
                  </a:lnTo>
                  <a:lnTo>
                    <a:pt x="1684" y="3166"/>
                  </a:lnTo>
                  <a:lnTo>
                    <a:pt x="1680" y="3164"/>
                  </a:lnTo>
                  <a:lnTo>
                    <a:pt x="1675" y="3163"/>
                  </a:lnTo>
                  <a:lnTo>
                    <a:pt x="1669" y="3161"/>
                  </a:lnTo>
                  <a:lnTo>
                    <a:pt x="1662" y="3158"/>
                  </a:lnTo>
                  <a:lnTo>
                    <a:pt x="1655" y="3154"/>
                  </a:lnTo>
                  <a:lnTo>
                    <a:pt x="1649" y="3150"/>
                  </a:lnTo>
                  <a:lnTo>
                    <a:pt x="1643" y="3145"/>
                  </a:lnTo>
                  <a:lnTo>
                    <a:pt x="1639" y="3140"/>
                  </a:lnTo>
                  <a:lnTo>
                    <a:pt x="1636" y="3134"/>
                  </a:lnTo>
                  <a:lnTo>
                    <a:pt x="1635" y="3128"/>
                  </a:lnTo>
                  <a:lnTo>
                    <a:pt x="1636" y="3122"/>
                  </a:lnTo>
                  <a:lnTo>
                    <a:pt x="1639" y="3116"/>
                  </a:lnTo>
                  <a:lnTo>
                    <a:pt x="1641" y="3110"/>
                  </a:lnTo>
                  <a:lnTo>
                    <a:pt x="1643" y="3104"/>
                  </a:lnTo>
                  <a:lnTo>
                    <a:pt x="1649" y="3094"/>
                  </a:lnTo>
                  <a:lnTo>
                    <a:pt x="1652" y="3084"/>
                  </a:lnTo>
                  <a:lnTo>
                    <a:pt x="1648" y="3075"/>
                  </a:lnTo>
                  <a:lnTo>
                    <a:pt x="1645" y="3063"/>
                  </a:lnTo>
                  <a:lnTo>
                    <a:pt x="1642" y="3056"/>
                  </a:lnTo>
                  <a:lnTo>
                    <a:pt x="1640" y="3047"/>
                  </a:lnTo>
                  <a:lnTo>
                    <a:pt x="1640" y="3038"/>
                  </a:lnTo>
                  <a:lnTo>
                    <a:pt x="1641" y="3027"/>
                  </a:lnTo>
                  <a:lnTo>
                    <a:pt x="1645" y="3007"/>
                  </a:lnTo>
                  <a:lnTo>
                    <a:pt x="1648" y="2995"/>
                  </a:lnTo>
                  <a:lnTo>
                    <a:pt x="1648" y="2990"/>
                  </a:lnTo>
                  <a:lnTo>
                    <a:pt x="1647" y="2987"/>
                  </a:lnTo>
                  <a:lnTo>
                    <a:pt x="1645" y="2982"/>
                  </a:lnTo>
                  <a:lnTo>
                    <a:pt x="1641" y="2978"/>
                  </a:lnTo>
                  <a:lnTo>
                    <a:pt x="1629" y="2969"/>
                  </a:lnTo>
                  <a:lnTo>
                    <a:pt x="1614" y="2958"/>
                  </a:lnTo>
                  <a:lnTo>
                    <a:pt x="1606" y="2953"/>
                  </a:lnTo>
                  <a:lnTo>
                    <a:pt x="1601" y="2949"/>
                  </a:lnTo>
                  <a:lnTo>
                    <a:pt x="1596" y="2944"/>
                  </a:lnTo>
                  <a:lnTo>
                    <a:pt x="1592" y="2940"/>
                  </a:lnTo>
                  <a:lnTo>
                    <a:pt x="1591" y="2937"/>
                  </a:lnTo>
                  <a:lnTo>
                    <a:pt x="1587" y="2934"/>
                  </a:lnTo>
                  <a:lnTo>
                    <a:pt x="1585" y="2933"/>
                  </a:lnTo>
                  <a:lnTo>
                    <a:pt x="1582" y="2932"/>
                  </a:lnTo>
                  <a:lnTo>
                    <a:pt x="1573" y="2932"/>
                  </a:lnTo>
                  <a:lnTo>
                    <a:pt x="1562" y="2932"/>
                  </a:lnTo>
                  <a:lnTo>
                    <a:pt x="1553" y="2931"/>
                  </a:lnTo>
                  <a:lnTo>
                    <a:pt x="1546" y="2930"/>
                  </a:lnTo>
                  <a:lnTo>
                    <a:pt x="1542" y="2930"/>
                  </a:lnTo>
                  <a:lnTo>
                    <a:pt x="1539" y="2930"/>
                  </a:lnTo>
                  <a:lnTo>
                    <a:pt x="1536" y="2932"/>
                  </a:lnTo>
                  <a:lnTo>
                    <a:pt x="1534" y="2936"/>
                  </a:lnTo>
                  <a:lnTo>
                    <a:pt x="1528" y="2943"/>
                  </a:lnTo>
                  <a:lnTo>
                    <a:pt x="1522" y="2947"/>
                  </a:lnTo>
                  <a:lnTo>
                    <a:pt x="1516" y="2950"/>
                  </a:lnTo>
                  <a:lnTo>
                    <a:pt x="1509" y="2951"/>
                  </a:lnTo>
                  <a:lnTo>
                    <a:pt x="1499" y="2950"/>
                  </a:lnTo>
                  <a:lnTo>
                    <a:pt x="1490" y="2949"/>
                  </a:lnTo>
                  <a:lnTo>
                    <a:pt x="1485" y="2949"/>
                  </a:lnTo>
                  <a:lnTo>
                    <a:pt x="1480" y="2949"/>
                  </a:lnTo>
                  <a:lnTo>
                    <a:pt x="1476" y="2950"/>
                  </a:lnTo>
                  <a:lnTo>
                    <a:pt x="1471" y="2952"/>
                  </a:lnTo>
                  <a:lnTo>
                    <a:pt x="1464" y="2958"/>
                  </a:lnTo>
                  <a:lnTo>
                    <a:pt x="1458" y="2963"/>
                  </a:lnTo>
                  <a:lnTo>
                    <a:pt x="1452" y="2964"/>
                  </a:lnTo>
                  <a:lnTo>
                    <a:pt x="1444" y="2964"/>
                  </a:lnTo>
                  <a:lnTo>
                    <a:pt x="1439" y="2963"/>
                  </a:lnTo>
                  <a:lnTo>
                    <a:pt x="1435" y="2959"/>
                  </a:lnTo>
                  <a:lnTo>
                    <a:pt x="1432" y="2955"/>
                  </a:lnTo>
                  <a:lnTo>
                    <a:pt x="1429" y="2949"/>
                  </a:lnTo>
                  <a:lnTo>
                    <a:pt x="1425" y="2937"/>
                  </a:lnTo>
                  <a:lnTo>
                    <a:pt x="1420" y="2926"/>
                  </a:lnTo>
                  <a:lnTo>
                    <a:pt x="1414" y="2918"/>
                  </a:lnTo>
                  <a:lnTo>
                    <a:pt x="1407" y="2906"/>
                  </a:lnTo>
                  <a:lnTo>
                    <a:pt x="1402" y="2899"/>
                  </a:lnTo>
                  <a:lnTo>
                    <a:pt x="1400" y="2890"/>
                  </a:lnTo>
                  <a:lnTo>
                    <a:pt x="1396" y="2880"/>
                  </a:lnTo>
                  <a:lnTo>
                    <a:pt x="1394" y="2867"/>
                  </a:lnTo>
                  <a:lnTo>
                    <a:pt x="1392" y="2854"/>
                  </a:lnTo>
                  <a:lnTo>
                    <a:pt x="1390" y="2842"/>
                  </a:lnTo>
                  <a:lnTo>
                    <a:pt x="1388" y="2832"/>
                  </a:lnTo>
                  <a:lnTo>
                    <a:pt x="1385" y="2825"/>
                  </a:lnTo>
                  <a:lnTo>
                    <a:pt x="1378" y="2812"/>
                  </a:lnTo>
                  <a:lnTo>
                    <a:pt x="1372" y="2805"/>
                  </a:lnTo>
                  <a:lnTo>
                    <a:pt x="1368" y="2796"/>
                  </a:lnTo>
                  <a:lnTo>
                    <a:pt x="1364" y="2788"/>
                  </a:lnTo>
                  <a:lnTo>
                    <a:pt x="1363" y="2779"/>
                  </a:lnTo>
                  <a:lnTo>
                    <a:pt x="1364" y="2770"/>
                  </a:lnTo>
                  <a:lnTo>
                    <a:pt x="1364" y="2767"/>
                  </a:lnTo>
                  <a:lnTo>
                    <a:pt x="1363" y="2763"/>
                  </a:lnTo>
                  <a:lnTo>
                    <a:pt x="1362" y="2760"/>
                  </a:lnTo>
                  <a:lnTo>
                    <a:pt x="1358" y="2755"/>
                  </a:lnTo>
                  <a:lnTo>
                    <a:pt x="1354" y="2751"/>
                  </a:lnTo>
                  <a:lnTo>
                    <a:pt x="1350" y="2748"/>
                  </a:lnTo>
                  <a:lnTo>
                    <a:pt x="1344" y="2744"/>
                  </a:lnTo>
                  <a:lnTo>
                    <a:pt x="1337" y="2741"/>
                  </a:lnTo>
                  <a:lnTo>
                    <a:pt x="1324" y="2737"/>
                  </a:lnTo>
                  <a:lnTo>
                    <a:pt x="1312" y="2732"/>
                  </a:lnTo>
                  <a:lnTo>
                    <a:pt x="1306" y="2729"/>
                  </a:lnTo>
                  <a:lnTo>
                    <a:pt x="1301" y="2725"/>
                  </a:lnTo>
                  <a:lnTo>
                    <a:pt x="1297" y="2722"/>
                  </a:lnTo>
                  <a:lnTo>
                    <a:pt x="1294" y="2717"/>
                  </a:lnTo>
                  <a:lnTo>
                    <a:pt x="1287" y="2707"/>
                  </a:lnTo>
                  <a:lnTo>
                    <a:pt x="1278" y="2698"/>
                  </a:lnTo>
                  <a:lnTo>
                    <a:pt x="1268" y="2690"/>
                  </a:lnTo>
                  <a:lnTo>
                    <a:pt x="1255" y="2684"/>
                  </a:lnTo>
                  <a:lnTo>
                    <a:pt x="1243" y="2678"/>
                  </a:lnTo>
                  <a:lnTo>
                    <a:pt x="1233" y="2672"/>
                  </a:lnTo>
                  <a:lnTo>
                    <a:pt x="1224" y="2666"/>
                  </a:lnTo>
                  <a:lnTo>
                    <a:pt x="1217" y="2659"/>
                  </a:lnTo>
                  <a:lnTo>
                    <a:pt x="1201" y="2643"/>
                  </a:lnTo>
                  <a:lnTo>
                    <a:pt x="1188" y="2634"/>
                  </a:lnTo>
                  <a:lnTo>
                    <a:pt x="1184" y="2630"/>
                  </a:lnTo>
                  <a:lnTo>
                    <a:pt x="1182" y="2628"/>
                  </a:lnTo>
                  <a:lnTo>
                    <a:pt x="1184" y="2622"/>
                  </a:lnTo>
                  <a:lnTo>
                    <a:pt x="1190" y="2615"/>
                  </a:lnTo>
                  <a:lnTo>
                    <a:pt x="1196" y="2606"/>
                  </a:lnTo>
                  <a:lnTo>
                    <a:pt x="1199" y="2600"/>
                  </a:lnTo>
                  <a:lnTo>
                    <a:pt x="1199" y="2599"/>
                  </a:lnTo>
                  <a:lnTo>
                    <a:pt x="1199" y="2597"/>
                  </a:lnTo>
                  <a:lnTo>
                    <a:pt x="1196" y="2596"/>
                  </a:lnTo>
                  <a:lnTo>
                    <a:pt x="1194" y="2596"/>
                  </a:lnTo>
                  <a:lnTo>
                    <a:pt x="1186" y="2593"/>
                  </a:lnTo>
                  <a:lnTo>
                    <a:pt x="1175" y="2592"/>
                  </a:lnTo>
                  <a:lnTo>
                    <a:pt x="1170" y="2591"/>
                  </a:lnTo>
                  <a:lnTo>
                    <a:pt x="1167" y="2588"/>
                  </a:lnTo>
                  <a:lnTo>
                    <a:pt x="1165" y="2587"/>
                  </a:lnTo>
                  <a:lnTo>
                    <a:pt x="1165" y="2585"/>
                  </a:lnTo>
                  <a:lnTo>
                    <a:pt x="1165" y="2584"/>
                  </a:lnTo>
                  <a:lnTo>
                    <a:pt x="1167" y="2581"/>
                  </a:lnTo>
                  <a:lnTo>
                    <a:pt x="1168" y="2577"/>
                  </a:lnTo>
                  <a:lnTo>
                    <a:pt x="1169" y="2571"/>
                  </a:lnTo>
                  <a:lnTo>
                    <a:pt x="1168" y="2564"/>
                  </a:lnTo>
                  <a:lnTo>
                    <a:pt x="1167" y="2556"/>
                  </a:lnTo>
                  <a:lnTo>
                    <a:pt x="1164" y="2550"/>
                  </a:lnTo>
                  <a:lnTo>
                    <a:pt x="1162" y="2543"/>
                  </a:lnTo>
                  <a:lnTo>
                    <a:pt x="1158" y="2539"/>
                  </a:lnTo>
                  <a:lnTo>
                    <a:pt x="1154" y="2534"/>
                  </a:lnTo>
                  <a:lnTo>
                    <a:pt x="1145" y="2528"/>
                  </a:lnTo>
                  <a:lnTo>
                    <a:pt x="1137" y="2520"/>
                  </a:lnTo>
                  <a:lnTo>
                    <a:pt x="1127" y="2511"/>
                  </a:lnTo>
                  <a:lnTo>
                    <a:pt x="1118" y="2503"/>
                  </a:lnTo>
                  <a:lnTo>
                    <a:pt x="1106" y="2493"/>
                  </a:lnTo>
                  <a:lnTo>
                    <a:pt x="1094" y="2483"/>
                  </a:lnTo>
                  <a:lnTo>
                    <a:pt x="1082" y="2473"/>
                  </a:lnTo>
                  <a:lnTo>
                    <a:pt x="1074" y="2467"/>
                  </a:lnTo>
                  <a:lnTo>
                    <a:pt x="1058" y="2459"/>
                  </a:lnTo>
                  <a:lnTo>
                    <a:pt x="1045" y="2452"/>
                  </a:lnTo>
                  <a:lnTo>
                    <a:pt x="1042" y="2451"/>
                  </a:lnTo>
                  <a:lnTo>
                    <a:pt x="1039" y="2449"/>
                  </a:lnTo>
                  <a:lnTo>
                    <a:pt x="1038" y="2447"/>
                  </a:lnTo>
                  <a:lnTo>
                    <a:pt x="1038" y="2445"/>
                  </a:lnTo>
                  <a:lnTo>
                    <a:pt x="1038" y="2441"/>
                  </a:lnTo>
                  <a:lnTo>
                    <a:pt x="1039" y="2438"/>
                  </a:lnTo>
                  <a:lnTo>
                    <a:pt x="1041" y="2435"/>
                  </a:lnTo>
                  <a:lnTo>
                    <a:pt x="1044" y="2432"/>
                  </a:lnTo>
                  <a:lnTo>
                    <a:pt x="1047" y="2428"/>
                  </a:lnTo>
                  <a:lnTo>
                    <a:pt x="1048" y="2423"/>
                  </a:lnTo>
                  <a:lnTo>
                    <a:pt x="1048" y="2419"/>
                  </a:lnTo>
                  <a:lnTo>
                    <a:pt x="1047" y="2414"/>
                  </a:lnTo>
                  <a:lnTo>
                    <a:pt x="1042" y="2405"/>
                  </a:lnTo>
                  <a:lnTo>
                    <a:pt x="1036" y="2397"/>
                  </a:lnTo>
                  <a:lnTo>
                    <a:pt x="1032" y="2392"/>
                  </a:lnTo>
                  <a:lnTo>
                    <a:pt x="1030" y="2389"/>
                  </a:lnTo>
                  <a:lnTo>
                    <a:pt x="1029" y="2384"/>
                  </a:lnTo>
                  <a:lnTo>
                    <a:pt x="1028" y="2379"/>
                  </a:lnTo>
                  <a:lnTo>
                    <a:pt x="1026" y="2375"/>
                  </a:lnTo>
                  <a:lnTo>
                    <a:pt x="1028" y="2369"/>
                  </a:lnTo>
                  <a:lnTo>
                    <a:pt x="1030" y="2361"/>
                  </a:lnTo>
                  <a:lnTo>
                    <a:pt x="1032" y="2354"/>
                  </a:lnTo>
                  <a:lnTo>
                    <a:pt x="1036" y="2347"/>
                  </a:lnTo>
                  <a:lnTo>
                    <a:pt x="1037" y="2341"/>
                  </a:lnTo>
                  <a:lnTo>
                    <a:pt x="1037" y="2335"/>
                  </a:lnTo>
                  <a:lnTo>
                    <a:pt x="1036" y="2332"/>
                  </a:lnTo>
                  <a:lnTo>
                    <a:pt x="1032" y="2328"/>
                  </a:lnTo>
                  <a:lnTo>
                    <a:pt x="1029" y="2325"/>
                  </a:lnTo>
                  <a:lnTo>
                    <a:pt x="1024" y="2322"/>
                  </a:lnTo>
                  <a:lnTo>
                    <a:pt x="1018" y="2321"/>
                  </a:lnTo>
                  <a:lnTo>
                    <a:pt x="1006" y="2317"/>
                  </a:lnTo>
                  <a:lnTo>
                    <a:pt x="994" y="2315"/>
                  </a:lnTo>
                  <a:lnTo>
                    <a:pt x="990" y="2313"/>
                  </a:lnTo>
                  <a:lnTo>
                    <a:pt x="984" y="2310"/>
                  </a:lnTo>
                  <a:lnTo>
                    <a:pt x="978" y="2306"/>
                  </a:lnTo>
                  <a:lnTo>
                    <a:pt x="972" y="2301"/>
                  </a:lnTo>
                  <a:lnTo>
                    <a:pt x="957" y="2291"/>
                  </a:lnTo>
                  <a:lnTo>
                    <a:pt x="944" y="2283"/>
                  </a:lnTo>
                  <a:lnTo>
                    <a:pt x="932" y="2276"/>
                  </a:lnTo>
                  <a:lnTo>
                    <a:pt x="922" y="2269"/>
                  </a:lnTo>
                  <a:lnTo>
                    <a:pt x="911" y="2262"/>
                  </a:lnTo>
                  <a:lnTo>
                    <a:pt x="899" y="2253"/>
                  </a:lnTo>
                  <a:lnTo>
                    <a:pt x="887" y="2246"/>
                  </a:lnTo>
                  <a:lnTo>
                    <a:pt x="880" y="2241"/>
                  </a:lnTo>
                  <a:lnTo>
                    <a:pt x="874" y="2240"/>
                  </a:lnTo>
                  <a:lnTo>
                    <a:pt x="867" y="2240"/>
                  </a:lnTo>
                  <a:lnTo>
                    <a:pt x="864" y="2240"/>
                  </a:lnTo>
                  <a:lnTo>
                    <a:pt x="860" y="2241"/>
                  </a:lnTo>
                  <a:lnTo>
                    <a:pt x="858" y="2244"/>
                  </a:lnTo>
                  <a:lnTo>
                    <a:pt x="855" y="2246"/>
                  </a:lnTo>
                  <a:lnTo>
                    <a:pt x="853" y="2250"/>
                  </a:lnTo>
                  <a:lnTo>
                    <a:pt x="850" y="2252"/>
                  </a:lnTo>
                  <a:lnTo>
                    <a:pt x="848" y="2253"/>
                  </a:lnTo>
                  <a:lnTo>
                    <a:pt x="846" y="2253"/>
                  </a:lnTo>
                  <a:lnTo>
                    <a:pt x="840" y="2251"/>
                  </a:lnTo>
                  <a:lnTo>
                    <a:pt x="831" y="2245"/>
                  </a:lnTo>
                  <a:lnTo>
                    <a:pt x="817" y="2233"/>
                  </a:lnTo>
                  <a:lnTo>
                    <a:pt x="809" y="2227"/>
                  </a:lnTo>
                  <a:lnTo>
                    <a:pt x="805" y="2227"/>
                  </a:lnTo>
                  <a:lnTo>
                    <a:pt x="804" y="2228"/>
                  </a:lnTo>
                  <a:lnTo>
                    <a:pt x="803" y="2233"/>
                  </a:lnTo>
                  <a:lnTo>
                    <a:pt x="801" y="2241"/>
                  </a:lnTo>
                  <a:lnTo>
                    <a:pt x="797" y="2257"/>
                  </a:lnTo>
                  <a:lnTo>
                    <a:pt x="791" y="2270"/>
                  </a:lnTo>
                  <a:lnTo>
                    <a:pt x="787" y="2278"/>
                  </a:lnTo>
                  <a:lnTo>
                    <a:pt x="783" y="2289"/>
                  </a:lnTo>
                  <a:lnTo>
                    <a:pt x="776" y="2300"/>
                  </a:lnTo>
                  <a:lnTo>
                    <a:pt x="768" y="2310"/>
                  </a:lnTo>
                  <a:lnTo>
                    <a:pt x="765" y="2315"/>
                  </a:lnTo>
                  <a:lnTo>
                    <a:pt x="761" y="2317"/>
                  </a:lnTo>
                  <a:lnTo>
                    <a:pt x="758" y="2319"/>
                  </a:lnTo>
                  <a:lnTo>
                    <a:pt x="755" y="2320"/>
                  </a:lnTo>
                  <a:lnTo>
                    <a:pt x="749" y="2320"/>
                  </a:lnTo>
                  <a:lnTo>
                    <a:pt x="743" y="2319"/>
                  </a:lnTo>
                  <a:lnTo>
                    <a:pt x="730" y="2317"/>
                  </a:lnTo>
                  <a:lnTo>
                    <a:pt x="717" y="2317"/>
                  </a:lnTo>
                  <a:lnTo>
                    <a:pt x="715" y="2319"/>
                  </a:lnTo>
                  <a:lnTo>
                    <a:pt x="714" y="2320"/>
                  </a:lnTo>
                  <a:lnTo>
                    <a:pt x="714" y="2322"/>
                  </a:lnTo>
                  <a:lnTo>
                    <a:pt x="714" y="2325"/>
                  </a:lnTo>
                  <a:lnTo>
                    <a:pt x="716" y="2332"/>
                  </a:lnTo>
                  <a:lnTo>
                    <a:pt x="720" y="2340"/>
                  </a:lnTo>
                  <a:lnTo>
                    <a:pt x="721" y="2345"/>
                  </a:lnTo>
                  <a:lnTo>
                    <a:pt x="722" y="2350"/>
                  </a:lnTo>
                  <a:lnTo>
                    <a:pt x="722" y="2353"/>
                  </a:lnTo>
                  <a:lnTo>
                    <a:pt x="722" y="2357"/>
                  </a:lnTo>
                  <a:lnTo>
                    <a:pt x="720" y="2360"/>
                  </a:lnTo>
                  <a:lnTo>
                    <a:pt x="716" y="2363"/>
                  </a:lnTo>
                  <a:lnTo>
                    <a:pt x="710" y="2366"/>
                  </a:lnTo>
                  <a:lnTo>
                    <a:pt x="703" y="2367"/>
                  </a:lnTo>
                  <a:lnTo>
                    <a:pt x="695" y="2369"/>
                  </a:lnTo>
                  <a:lnTo>
                    <a:pt x="686" y="2369"/>
                  </a:lnTo>
                  <a:lnTo>
                    <a:pt x="678" y="2366"/>
                  </a:lnTo>
                  <a:lnTo>
                    <a:pt x="671" y="2364"/>
                  </a:lnTo>
                  <a:lnTo>
                    <a:pt x="664" y="2360"/>
                  </a:lnTo>
                  <a:lnTo>
                    <a:pt x="658" y="2356"/>
                  </a:lnTo>
                  <a:lnTo>
                    <a:pt x="653" y="2351"/>
                  </a:lnTo>
                  <a:lnTo>
                    <a:pt x="650" y="2345"/>
                  </a:lnTo>
                  <a:lnTo>
                    <a:pt x="647" y="2339"/>
                  </a:lnTo>
                  <a:lnTo>
                    <a:pt x="646" y="2331"/>
                  </a:lnTo>
                  <a:lnTo>
                    <a:pt x="646" y="2321"/>
                  </a:lnTo>
                  <a:lnTo>
                    <a:pt x="646" y="2312"/>
                  </a:lnTo>
                  <a:lnTo>
                    <a:pt x="647" y="2293"/>
                  </a:lnTo>
                  <a:lnTo>
                    <a:pt x="647" y="2275"/>
                  </a:lnTo>
                  <a:lnTo>
                    <a:pt x="647" y="2268"/>
                  </a:lnTo>
                  <a:lnTo>
                    <a:pt x="646" y="2260"/>
                  </a:lnTo>
                  <a:lnTo>
                    <a:pt x="644" y="2254"/>
                  </a:lnTo>
                  <a:lnTo>
                    <a:pt x="641" y="2249"/>
                  </a:lnTo>
                  <a:lnTo>
                    <a:pt x="638" y="2244"/>
                  </a:lnTo>
                  <a:lnTo>
                    <a:pt x="634" y="2239"/>
                  </a:lnTo>
                  <a:lnTo>
                    <a:pt x="629" y="2235"/>
                  </a:lnTo>
                  <a:lnTo>
                    <a:pt x="625" y="2233"/>
                  </a:lnTo>
                  <a:lnTo>
                    <a:pt x="615" y="2228"/>
                  </a:lnTo>
                  <a:lnTo>
                    <a:pt x="606" y="2222"/>
                  </a:lnTo>
                  <a:lnTo>
                    <a:pt x="597" y="2215"/>
                  </a:lnTo>
                  <a:lnTo>
                    <a:pt x="588" y="2206"/>
                  </a:lnTo>
                  <a:lnTo>
                    <a:pt x="578" y="2193"/>
                  </a:lnTo>
                  <a:lnTo>
                    <a:pt x="568" y="2178"/>
                  </a:lnTo>
                  <a:lnTo>
                    <a:pt x="557" y="2165"/>
                  </a:lnTo>
                  <a:lnTo>
                    <a:pt x="547" y="2155"/>
                  </a:lnTo>
                  <a:lnTo>
                    <a:pt x="544" y="2151"/>
                  </a:lnTo>
                  <a:lnTo>
                    <a:pt x="541" y="2146"/>
                  </a:lnTo>
                  <a:lnTo>
                    <a:pt x="539" y="2142"/>
                  </a:lnTo>
                  <a:lnTo>
                    <a:pt x="538" y="2137"/>
                  </a:lnTo>
                  <a:lnTo>
                    <a:pt x="537" y="2132"/>
                  </a:lnTo>
                  <a:lnTo>
                    <a:pt x="534" y="2127"/>
                  </a:lnTo>
                  <a:lnTo>
                    <a:pt x="532" y="2123"/>
                  </a:lnTo>
                  <a:lnTo>
                    <a:pt x="527" y="2119"/>
                  </a:lnTo>
                  <a:lnTo>
                    <a:pt x="518" y="2114"/>
                  </a:lnTo>
                  <a:lnTo>
                    <a:pt x="505" y="2107"/>
                  </a:lnTo>
                  <a:lnTo>
                    <a:pt x="496" y="2104"/>
                  </a:lnTo>
                  <a:lnTo>
                    <a:pt x="488" y="2099"/>
                  </a:lnTo>
                  <a:lnTo>
                    <a:pt x="481" y="2094"/>
                  </a:lnTo>
                  <a:lnTo>
                    <a:pt x="472" y="2087"/>
                  </a:lnTo>
                  <a:lnTo>
                    <a:pt x="457" y="2073"/>
                  </a:lnTo>
                  <a:lnTo>
                    <a:pt x="440" y="2057"/>
                  </a:lnTo>
                  <a:lnTo>
                    <a:pt x="425" y="2041"/>
                  </a:lnTo>
                  <a:lnTo>
                    <a:pt x="413" y="2026"/>
                  </a:lnTo>
                  <a:lnTo>
                    <a:pt x="407" y="2022"/>
                  </a:lnTo>
                  <a:lnTo>
                    <a:pt x="400" y="2017"/>
                  </a:lnTo>
                  <a:lnTo>
                    <a:pt x="392" y="2014"/>
                  </a:lnTo>
                  <a:lnTo>
                    <a:pt x="383" y="2012"/>
                  </a:lnTo>
                  <a:lnTo>
                    <a:pt x="376" y="2010"/>
                  </a:lnTo>
                  <a:lnTo>
                    <a:pt x="369" y="2007"/>
                  </a:lnTo>
                  <a:lnTo>
                    <a:pt x="362" y="2005"/>
                  </a:lnTo>
                  <a:lnTo>
                    <a:pt x="357" y="2003"/>
                  </a:lnTo>
                  <a:lnTo>
                    <a:pt x="352" y="1998"/>
                  </a:lnTo>
                  <a:lnTo>
                    <a:pt x="349" y="1993"/>
                  </a:lnTo>
                  <a:lnTo>
                    <a:pt x="345" y="1986"/>
                  </a:lnTo>
                  <a:lnTo>
                    <a:pt x="342" y="1980"/>
                  </a:lnTo>
                  <a:lnTo>
                    <a:pt x="338" y="1972"/>
                  </a:lnTo>
                  <a:lnTo>
                    <a:pt x="336" y="1964"/>
                  </a:lnTo>
                  <a:lnTo>
                    <a:pt x="335" y="1956"/>
                  </a:lnTo>
                  <a:lnTo>
                    <a:pt x="335" y="1949"/>
                  </a:lnTo>
                  <a:lnTo>
                    <a:pt x="335" y="1934"/>
                  </a:lnTo>
                  <a:lnTo>
                    <a:pt x="335" y="1917"/>
                  </a:lnTo>
                  <a:lnTo>
                    <a:pt x="335" y="1909"/>
                  </a:lnTo>
                  <a:lnTo>
                    <a:pt x="332" y="1899"/>
                  </a:lnTo>
                  <a:lnTo>
                    <a:pt x="330" y="1890"/>
                  </a:lnTo>
                  <a:lnTo>
                    <a:pt x="326" y="1880"/>
                  </a:lnTo>
                  <a:lnTo>
                    <a:pt x="317" y="1861"/>
                  </a:lnTo>
                  <a:lnTo>
                    <a:pt x="306" y="1844"/>
                  </a:lnTo>
                  <a:lnTo>
                    <a:pt x="296" y="1829"/>
                  </a:lnTo>
                  <a:lnTo>
                    <a:pt x="287" y="1814"/>
                  </a:lnTo>
                  <a:lnTo>
                    <a:pt x="282" y="1808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7" y="1799"/>
                  </a:lnTo>
                  <a:lnTo>
                    <a:pt x="256" y="1799"/>
                  </a:lnTo>
                  <a:lnTo>
                    <a:pt x="247" y="1800"/>
                  </a:lnTo>
                  <a:lnTo>
                    <a:pt x="242" y="1799"/>
                  </a:lnTo>
                  <a:lnTo>
                    <a:pt x="237" y="1798"/>
                  </a:lnTo>
                  <a:lnTo>
                    <a:pt x="232" y="1795"/>
                  </a:lnTo>
                  <a:lnTo>
                    <a:pt x="226" y="1790"/>
                  </a:lnTo>
                  <a:lnTo>
                    <a:pt x="222" y="1784"/>
                  </a:lnTo>
                  <a:lnTo>
                    <a:pt x="217" y="1779"/>
                  </a:lnTo>
                  <a:lnTo>
                    <a:pt x="213" y="1773"/>
                  </a:lnTo>
                  <a:lnTo>
                    <a:pt x="210" y="1767"/>
                  </a:lnTo>
                  <a:lnTo>
                    <a:pt x="200" y="1759"/>
                  </a:lnTo>
                  <a:lnTo>
                    <a:pt x="191" y="1752"/>
                  </a:lnTo>
                  <a:lnTo>
                    <a:pt x="189" y="1741"/>
                  </a:lnTo>
                  <a:lnTo>
                    <a:pt x="188" y="1735"/>
                  </a:lnTo>
                  <a:lnTo>
                    <a:pt x="185" y="1734"/>
                  </a:lnTo>
                  <a:lnTo>
                    <a:pt x="182" y="1733"/>
                  </a:lnTo>
                  <a:lnTo>
                    <a:pt x="179" y="1733"/>
                  </a:lnTo>
                  <a:lnTo>
                    <a:pt x="174" y="1733"/>
                  </a:lnTo>
                  <a:lnTo>
                    <a:pt x="166" y="1734"/>
                  </a:lnTo>
                  <a:lnTo>
                    <a:pt x="157" y="1735"/>
                  </a:lnTo>
                  <a:lnTo>
                    <a:pt x="151" y="1736"/>
                  </a:lnTo>
                  <a:lnTo>
                    <a:pt x="148" y="1739"/>
                  </a:lnTo>
                  <a:lnTo>
                    <a:pt x="147" y="1742"/>
                  </a:lnTo>
                  <a:lnTo>
                    <a:pt x="148" y="1749"/>
                  </a:lnTo>
                  <a:lnTo>
                    <a:pt x="148" y="1753"/>
                  </a:lnTo>
                  <a:lnTo>
                    <a:pt x="147" y="1756"/>
                  </a:lnTo>
                  <a:lnTo>
                    <a:pt x="145" y="1759"/>
                  </a:lnTo>
                  <a:lnTo>
                    <a:pt x="144" y="1760"/>
                  </a:lnTo>
                  <a:lnTo>
                    <a:pt x="140" y="1761"/>
                  </a:lnTo>
                  <a:lnTo>
                    <a:pt x="132" y="1760"/>
                  </a:lnTo>
                  <a:lnTo>
                    <a:pt x="125" y="1758"/>
                  </a:lnTo>
                  <a:lnTo>
                    <a:pt x="118" y="1755"/>
                  </a:lnTo>
                  <a:lnTo>
                    <a:pt x="115" y="1753"/>
                  </a:lnTo>
                  <a:lnTo>
                    <a:pt x="112" y="1751"/>
                  </a:lnTo>
                  <a:lnTo>
                    <a:pt x="110" y="1748"/>
                  </a:lnTo>
                  <a:lnTo>
                    <a:pt x="109" y="1743"/>
                  </a:lnTo>
                  <a:lnTo>
                    <a:pt x="107" y="1736"/>
                  </a:lnTo>
                  <a:lnTo>
                    <a:pt x="104" y="1730"/>
                  </a:lnTo>
                  <a:lnTo>
                    <a:pt x="100" y="1728"/>
                  </a:lnTo>
                  <a:lnTo>
                    <a:pt x="98" y="1726"/>
                  </a:lnTo>
                  <a:lnTo>
                    <a:pt x="93" y="1724"/>
                  </a:lnTo>
                  <a:lnTo>
                    <a:pt x="88" y="1723"/>
                  </a:lnTo>
                  <a:lnTo>
                    <a:pt x="82" y="1722"/>
                  </a:lnTo>
                  <a:lnTo>
                    <a:pt x="77" y="1721"/>
                  </a:lnTo>
                  <a:lnTo>
                    <a:pt x="71" y="1718"/>
                  </a:lnTo>
                  <a:lnTo>
                    <a:pt x="63" y="1716"/>
                  </a:lnTo>
                  <a:lnTo>
                    <a:pt x="59" y="1711"/>
                  </a:lnTo>
                  <a:lnTo>
                    <a:pt x="54" y="1705"/>
                  </a:lnTo>
                  <a:lnTo>
                    <a:pt x="49" y="1698"/>
                  </a:lnTo>
                  <a:lnTo>
                    <a:pt x="47" y="1689"/>
                  </a:lnTo>
                  <a:lnTo>
                    <a:pt x="44" y="1667"/>
                  </a:lnTo>
                  <a:lnTo>
                    <a:pt x="44" y="1646"/>
                  </a:lnTo>
                  <a:lnTo>
                    <a:pt x="46" y="1626"/>
                  </a:lnTo>
                  <a:lnTo>
                    <a:pt x="44" y="1608"/>
                  </a:lnTo>
                  <a:lnTo>
                    <a:pt x="41" y="1597"/>
                  </a:lnTo>
                  <a:lnTo>
                    <a:pt x="36" y="1587"/>
                  </a:lnTo>
                  <a:lnTo>
                    <a:pt x="34" y="1577"/>
                  </a:lnTo>
                  <a:lnTo>
                    <a:pt x="33" y="1570"/>
                  </a:lnTo>
                  <a:lnTo>
                    <a:pt x="30" y="1567"/>
                  </a:lnTo>
                  <a:lnTo>
                    <a:pt x="29" y="1565"/>
                  </a:lnTo>
                  <a:lnTo>
                    <a:pt x="28" y="1564"/>
                  </a:lnTo>
                  <a:lnTo>
                    <a:pt x="25" y="1563"/>
                  </a:lnTo>
                  <a:lnTo>
                    <a:pt x="21" y="1563"/>
                  </a:lnTo>
                  <a:lnTo>
                    <a:pt x="16" y="1562"/>
                  </a:lnTo>
                  <a:lnTo>
                    <a:pt x="11" y="1559"/>
                  </a:lnTo>
                  <a:lnTo>
                    <a:pt x="8" y="1556"/>
                  </a:lnTo>
                  <a:lnTo>
                    <a:pt x="5" y="1552"/>
                  </a:lnTo>
                  <a:lnTo>
                    <a:pt x="4" y="1546"/>
                  </a:lnTo>
                  <a:lnTo>
                    <a:pt x="4" y="1538"/>
                  </a:lnTo>
                  <a:lnTo>
                    <a:pt x="6" y="1528"/>
                  </a:lnTo>
                  <a:lnTo>
                    <a:pt x="10" y="1522"/>
                  </a:lnTo>
                  <a:lnTo>
                    <a:pt x="14" y="1516"/>
                  </a:lnTo>
                  <a:lnTo>
                    <a:pt x="16" y="1513"/>
                  </a:lnTo>
                  <a:lnTo>
                    <a:pt x="17" y="1509"/>
                  </a:lnTo>
                  <a:lnTo>
                    <a:pt x="17" y="1507"/>
                  </a:lnTo>
                  <a:lnTo>
                    <a:pt x="17" y="1503"/>
                  </a:lnTo>
                  <a:lnTo>
                    <a:pt x="15" y="1495"/>
                  </a:lnTo>
                  <a:lnTo>
                    <a:pt x="14" y="1487"/>
                  </a:lnTo>
                  <a:lnTo>
                    <a:pt x="14" y="1480"/>
                  </a:lnTo>
                  <a:lnTo>
                    <a:pt x="14" y="1472"/>
                  </a:lnTo>
                  <a:lnTo>
                    <a:pt x="16" y="1468"/>
                  </a:lnTo>
                  <a:lnTo>
                    <a:pt x="18" y="1463"/>
                  </a:lnTo>
                  <a:lnTo>
                    <a:pt x="23" y="1458"/>
                  </a:lnTo>
                  <a:lnTo>
                    <a:pt x="28" y="1456"/>
                  </a:lnTo>
                  <a:lnTo>
                    <a:pt x="42" y="1451"/>
                  </a:lnTo>
                  <a:lnTo>
                    <a:pt x="54" y="1446"/>
                  </a:lnTo>
                  <a:lnTo>
                    <a:pt x="58" y="1444"/>
                  </a:lnTo>
                  <a:lnTo>
                    <a:pt x="61" y="1440"/>
                  </a:lnTo>
                  <a:lnTo>
                    <a:pt x="62" y="1437"/>
                  </a:lnTo>
                  <a:lnTo>
                    <a:pt x="62" y="1430"/>
                  </a:lnTo>
                  <a:lnTo>
                    <a:pt x="58" y="1418"/>
                  </a:lnTo>
                  <a:lnTo>
                    <a:pt x="52" y="1406"/>
                  </a:lnTo>
                  <a:lnTo>
                    <a:pt x="48" y="1399"/>
                  </a:lnTo>
                  <a:lnTo>
                    <a:pt x="44" y="1390"/>
                  </a:lnTo>
                  <a:lnTo>
                    <a:pt x="42" y="1382"/>
                  </a:lnTo>
                  <a:lnTo>
                    <a:pt x="40" y="1371"/>
                  </a:lnTo>
                  <a:lnTo>
                    <a:pt x="37" y="1361"/>
                  </a:lnTo>
                  <a:lnTo>
                    <a:pt x="36" y="1350"/>
                  </a:lnTo>
                  <a:lnTo>
                    <a:pt x="35" y="1340"/>
                  </a:lnTo>
                  <a:lnTo>
                    <a:pt x="35" y="1332"/>
                  </a:lnTo>
                  <a:lnTo>
                    <a:pt x="36" y="1324"/>
                  </a:lnTo>
                  <a:lnTo>
                    <a:pt x="39" y="1318"/>
                  </a:lnTo>
                  <a:lnTo>
                    <a:pt x="41" y="1316"/>
                  </a:lnTo>
                  <a:lnTo>
                    <a:pt x="43" y="1314"/>
                  </a:lnTo>
                  <a:lnTo>
                    <a:pt x="47" y="1312"/>
                  </a:lnTo>
                  <a:lnTo>
                    <a:pt x="49" y="1312"/>
                  </a:lnTo>
                  <a:lnTo>
                    <a:pt x="63" y="1307"/>
                  </a:lnTo>
                  <a:lnTo>
                    <a:pt x="75" y="1302"/>
                  </a:lnTo>
                  <a:lnTo>
                    <a:pt x="79" y="1300"/>
                  </a:lnTo>
                  <a:lnTo>
                    <a:pt x="82" y="1298"/>
                  </a:lnTo>
                  <a:lnTo>
                    <a:pt x="84" y="1294"/>
                  </a:lnTo>
                  <a:lnTo>
                    <a:pt x="82" y="1292"/>
                  </a:lnTo>
                  <a:lnTo>
                    <a:pt x="75" y="1286"/>
                  </a:lnTo>
                  <a:lnTo>
                    <a:pt x="66" y="1279"/>
                  </a:lnTo>
                  <a:lnTo>
                    <a:pt x="60" y="1274"/>
                  </a:lnTo>
                  <a:lnTo>
                    <a:pt x="54" y="1268"/>
                  </a:lnTo>
                  <a:lnTo>
                    <a:pt x="48" y="1262"/>
                  </a:lnTo>
                  <a:lnTo>
                    <a:pt x="43" y="1254"/>
                  </a:lnTo>
                  <a:lnTo>
                    <a:pt x="34" y="1236"/>
                  </a:lnTo>
                  <a:lnTo>
                    <a:pt x="28" y="1220"/>
                  </a:lnTo>
                  <a:lnTo>
                    <a:pt x="25" y="1212"/>
                  </a:lnTo>
                  <a:lnTo>
                    <a:pt x="23" y="1206"/>
                  </a:lnTo>
                  <a:lnTo>
                    <a:pt x="19" y="1200"/>
                  </a:lnTo>
                  <a:lnTo>
                    <a:pt x="16" y="1195"/>
                  </a:lnTo>
                  <a:lnTo>
                    <a:pt x="9" y="1188"/>
                  </a:lnTo>
                  <a:lnTo>
                    <a:pt x="3" y="1179"/>
                  </a:lnTo>
                  <a:lnTo>
                    <a:pt x="0" y="1173"/>
                  </a:lnTo>
                  <a:lnTo>
                    <a:pt x="0" y="1167"/>
                  </a:lnTo>
                  <a:lnTo>
                    <a:pt x="3" y="1161"/>
                  </a:lnTo>
                  <a:lnTo>
                    <a:pt x="6" y="1153"/>
                  </a:lnTo>
                  <a:lnTo>
                    <a:pt x="10" y="1144"/>
                  </a:lnTo>
                  <a:lnTo>
                    <a:pt x="14" y="1137"/>
                  </a:lnTo>
                  <a:lnTo>
                    <a:pt x="19" y="1134"/>
                  </a:lnTo>
                  <a:lnTo>
                    <a:pt x="24" y="1131"/>
                  </a:lnTo>
                  <a:lnTo>
                    <a:pt x="27" y="1129"/>
                  </a:lnTo>
                  <a:lnTo>
                    <a:pt x="29" y="1127"/>
                  </a:lnTo>
                  <a:lnTo>
                    <a:pt x="31" y="1122"/>
                  </a:lnTo>
                  <a:lnTo>
                    <a:pt x="33" y="1117"/>
                  </a:lnTo>
                  <a:lnTo>
                    <a:pt x="36" y="1103"/>
                  </a:lnTo>
                  <a:lnTo>
                    <a:pt x="39" y="1090"/>
                  </a:lnTo>
                  <a:lnTo>
                    <a:pt x="40" y="1084"/>
                  </a:lnTo>
                  <a:lnTo>
                    <a:pt x="41" y="1078"/>
                  </a:lnTo>
                  <a:lnTo>
                    <a:pt x="41" y="1071"/>
                  </a:lnTo>
                  <a:lnTo>
                    <a:pt x="40" y="1064"/>
                  </a:lnTo>
                  <a:lnTo>
                    <a:pt x="36" y="1046"/>
                  </a:lnTo>
                  <a:lnTo>
                    <a:pt x="35" y="1028"/>
                  </a:lnTo>
                  <a:lnTo>
                    <a:pt x="35" y="1020"/>
                  </a:lnTo>
                  <a:lnTo>
                    <a:pt x="36" y="1011"/>
                  </a:lnTo>
                  <a:lnTo>
                    <a:pt x="40" y="1005"/>
                  </a:lnTo>
                  <a:lnTo>
                    <a:pt x="44" y="999"/>
                  </a:lnTo>
                  <a:lnTo>
                    <a:pt x="50" y="997"/>
                  </a:lnTo>
                  <a:lnTo>
                    <a:pt x="58" y="995"/>
                  </a:lnTo>
                  <a:lnTo>
                    <a:pt x="65" y="995"/>
                  </a:lnTo>
                  <a:lnTo>
                    <a:pt x="73" y="993"/>
                  </a:lnTo>
                  <a:lnTo>
                    <a:pt x="80" y="993"/>
                  </a:lnTo>
                  <a:lnTo>
                    <a:pt x="90" y="993"/>
                  </a:lnTo>
                  <a:lnTo>
                    <a:pt x="98" y="992"/>
                  </a:lnTo>
                  <a:lnTo>
                    <a:pt x="107" y="990"/>
                  </a:lnTo>
                  <a:lnTo>
                    <a:pt x="125" y="983"/>
                  </a:lnTo>
                  <a:lnTo>
                    <a:pt x="142" y="978"/>
                  </a:lnTo>
                  <a:lnTo>
                    <a:pt x="149" y="977"/>
                  </a:lnTo>
                  <a:lnTo>
                    <a:pt x="156" y="976"/>
                  </a:lnTo>
                  <a:lnTo>
                    <a:pt x="161" y="977"/>
                  </a:lnTo>
                  <a:lnTo>
                    <a:pt x="165" y="980"/>
                  </a:lnTo>
                  <a:lnTo>
                    <a:pt x="169" y="989"/>
                  </a:lnTo>
                  <a:lnTo>
                    <a:pt x="172" y="997"/>
                  </a:lnTo>
                  <a:lnTo>
                    <a:pt x="172" y="1001"/>
                  </a:lnTo>
                  <a:lnTo>
                    <a:pt x="172" y="1005"/>
                  </a:lnTo>
                  <a:lnTo>
                    <a:pt x="170" y="1009"/>
                  </a:lnTo>
                  <a:lnTo>
                    <a:pt x="168" y="1014"/>
                  </a:lnTo>
                  <a:lnTo>
                    <a:pt x="163" y="1024"/>
                  </a:lnTo>
                  <a:lnTo>
                    <a:pt x="160" y="1041"/>
                  </a:lnTo>
                  <a:lnTo>
                    <a:pt x="157" y="1059"/>
                  </a:lnTo>
                  <a:lnTo>
                    <a:pt x="156" y="1073"/>
                  </a:lnTo>
                  <a:lnTo>
                    <a:pt x="156" y="1079"/>
                  </a:lnTo>
                  <a:lnTo>
                    <a:pt x="156" y="1084"/>
                  </a:lnTo>
                  <a:lnTo>
                    <a:pt x="157" y="1088"/>
                  </a:lnTo>
                  <a:lnTo>
                    <a:pt x="160" y="1093"/>
                  </a:lnTo>
                  <a:lnTo>
                    <a:pt x="163" y="1100"/>
                  </a:lnTo>
                  <a:lnTo>
                    <a:pt x="169" y="1106"/>
                  </a:lnTo>
                  <a:lnTo>
                    <a:pt x="175" y="1116"/>
                  </a:lnTo>
                  <a:lnTo>
                    <a:pt x="182" y="1128"/>
                  </a:lnTo>
                  <a:lnTo>
                    <a:pt x="187" y="1134"/>
                  </a:lnTo>
                  <a:lnTo>
                    <a:pt x="193" y="1137"/>
                  </a:lnTo>
                  <a:lnTo>
                    <a:pt x="199" y="1141"/>
                  </a:lnTo>
                  <a:lnTo>
                    <a:pt x="207" y="1142"/>
                  </a:lnTo>
                  <a:lnTo>
                    <a:pt x="224" y="1144"/>
                  </a:lnTo>
                  <a:lnTo>
                    <a:pt x="239" y="1148"/>
                  </a:lnTo>
                  <a:lnTo>
                    <a:pt x="247" y="1149"/>
                  </a:lnTo>
                  <a:lnTo>
                    <a:pt x="252" y="1149"/>
                  </a:lnTo>
                  <a:lnTo>
                    <a:pt x="255" y="1149"/>
                  </a:lnTo>
                  <a:lnTo>
                    <a:pt x="256" y="1148"/>
                  </a:lnTo>
                  <a:lnTo>
                    <a:pt x="258" y="1147"/>
                  </a:lnTo>
                  <a:lnTo>
                    <a:pt x="258" y="1143"/>
                  </a:lnTo>
                  <a:lnTo>
                    <a:pt x="262" y="1134"/>
                  </a:lnTo>
                  <a:lnTo>
                    <a:pt x="264" y="1125"/>
                  </a:lnTo>
                  <a:lnTo>
                    <a:pt x="266" y="1122"/>
                  </a:lnTo>
                  <a:lnTo>
                    <a:pt x="269" y="1119"/>
                  </a:lnTo>
                  <a:lnTo>
                    <a:pt x="274" y="1117"/>
                  </a:lnTo>
                  <a:lnTo>
                    <a:pt x="280" y="1116"/>
                  </a:lnTo>
                  <a:lnTo>
                    <a:pt x="291" y="1112"/>
                  </a:lnTo>
                  <a:lnTo>
                    <a:pt x="302" y="1108"/>
                  </a:lnTo>
                  <a:lnTo>
                    <a:pt x="313" y="1105"/>
                  </a:lnTo>
                  <a:lnTo>
                    <a:pt x="323" y="1102"/>
                  </a:lnTo>
                  <a:lnTo>
                    <a:pt x="327" y="1099"/>
                  </a:lnTo>
                  <a:lnTo>
                    <a:pt x="332" y="1097"/>
                  </a:lnTo>
                  <a:lnTo>
                    <a:pt x="336" y="1094"/>
                  </a:lnTo>
                  <a:lnTo>
                    <a:pt x="339" y="1090"/>
                  </a:lnTo>
                  <a:lnTo>
                    <a:pt x="344" y="1083"/>
                  </a:lnTo>
                  <a:lnTo>
                    <a:pt x="346" y="1075"/>
                  </a:lnTo>
                  <a:lnTo>
                    <a:pt x="350" y="1067"/>
                  </a:lnTo>
                  <a:lnTo>
                    <a:pt x="351" y="1060"/>
                  </a:lnTo>
                  <a:lnTo>
                    <a:pt x="355" y="1046"/>
                  </a:lnTo>
                  <a:lnTo>
                    <a:pt x="358" y="1034"/>
                  </a:lnTo>
                  <a:lnTo>
                    <a:pt x="359" y="1028"/>
                  </a:lnTo>
                  <a:lnTo>
                    <a:pt x="361" y="1023"/>
                  </a:lnTo>
                  <a:lnTo>
                    <a:pt x="361" y="1017"/>
                  </a:lnTo>
                  <a:lnTo>
                    <a:pt x="359" y="1010"/>
                  </a:lnTo>
                  <a:lnTo>
                    <a:pt x="357" y="999"/>
                  </a:lnTo>
                  <a:lnTo>
                    <a:pt x="355" y="992"/>
                  </a:lnTo>
                  <a:lnTo>
                    <a:pt x="355" y="984"/>
                  </a:lnTo>
                  <a:lnTo>
                    <a:pt x="357" y="970"/>
                  </a:lnTo>
                  <a:lnTo>
                    <a:pt x="361" y="954"/>
                  </a:lnTo>
                  <a:lnTo>
                    <a:pt x="363" y="939"/>
                  </a:lnTo>
                  <a:lnTo>
                    <a:pt x="365" y="924"/>
                  </a:lnTo>
                  <a:lnTo>
                    <a:pt x="367" y="913"/>
                  </a:lnTo>
                  <a:lnTo>
                    <a:pt x="367" y="907"/>
                  </a:lnTo>
                  <a:lnTo>
                    <a:pt x="365" y="900"/>
                  </a:lnTo>
                  <a:lnTo>
                    <a:pt x="364" y="892"/>
                  </a:lnTo>
                  <a:lnTo>
                    <a:pt x="362" y="883"/>
                  </a:lnTo>
                  <a:lnTo>
                    <a:pt x="361" y="877"/>
                  </a:lnTo>
                  <a:lnTo>
                    <a:pt x="361" y="869"/>
                  </a:lnTo>
                  <a:lnTo>
                    <a:pt x="362" y="860"/>
                  </a:lnTo>
                  <a:lnTo>
                    <a:pt x="364" y="852"/>
                  </a:lnTo>
                  <a:lnTo>
                    <a:pt x="369" y="835"/>
                  </a:lnTo>
                  <a:lnTo>
                    <a:pt x="370" y="821"/>
                  </a:lnTo>
                  <a:lnTo>
                    <a:pt x="368" y="814"/>
                  </a:lnTo>
                  <a:lnTo>
                    <a:pt x="364" y="808"/>
                  </a:lnTo>
                  <a:lnTo>
                    <a:pt x="359" y="803"/>
                  </a:lnTo>
                  <a:lnTo>
                    <a:pt x="357" y="798"/>
                  </a:lnTo>
                  <a:lnTo>
                    <a:pt x="352" y="785"/>
                  </a:lnTo>
                  <a:lnTo>
                    <a:pt x="350" y="770"/>
                  </a:lnTo>
                  <a:lnTo>
                    <a:pt x="348" y="753"/>
                  </a:lnTo>
                  <a:lnTo>
                    <a:pt x="343" y="739"/>
                  </a:lnTo>
                  <a:lnTo>
                    <a:pt x="336" y="724"/>
                  </a:lnTo>
                  <a:lnTo>
                    <a:pt x="324" y="703"/>
                  </a:lnTo>
                  <a:lnTo>
                    <a:pt x="313" y="684"/>
                  </a:lnTo>
                  <a:lnTo>
                    <a:pt x="306" y="671"/>
                  </a:lnTo>
                  <a:lnTo>
                    <a:pt x="301" y="652"/>
                  </a:lnTo>
                  <a:lnTo>
                    <a:pt x="295" y="638"/>
                  </a:lnTo>
                  <a:lnTo>
                    <a:pt x="293" y="634"/>
                  </a:lnTo>
                  <a:lnTo>
                    <a:pt x="291" y="627"/>
                  </a:lnTo>
                  <a:lnTo>
                    <a:pt x="291" y="623"/>
                  </a:lnTo>
                  <a:lnTo>
                    <a:pt x="291" y="617"/>
                  </a:lnTo>
                  <a:lnTo>
                    <a:pt x="292" y="612"/>
                  </a:lnTo>
                  <a:lnTo>
                    <a:pt x="294" y="606"/>
                  </a:lnTo>
                  <a:lnTo>
                    <a:pt x="291" y="589"/>
                  </a:lnTo>
                  <a:lnTo>
                    <a:pt x="286" y="573"/>
                  </a:lnTo>
                  <a:lnTo>
                    <a:pt x="288" y="568"/>
                  </a:lnTo>
                  <a:lnTo>
                    <a:pt x="293" y="564"/>
                  </a:lnTo>
                  <a:lnTo>
                    <a:pt x="299" y="562"/>
                  </a:lnTo>
                  <a:lnTo>
                    <a:pt x="305" y="560"/>
                  </a:lnTo>
                  <a:lnTo>
                    <a:pt x="311" y="557"/>
                  </a:lnTo>
                  <a:lnTo>
                    <a:pt x="315" y="556"/>
                  </a:lnTo>
                  <a:lnTo>
                    <a:pt x="320" y="554"/>
                  </a:lnTo>
                  <a:lnTo>
                    <a:pt x="323" y="551"/>
                  </a:lnTo>
                  <a:lnTo>
                    <a:pt x="326" y="541"/>
                  </a:lnTo>
                  <a:lnTo>
                    <a:pt x="327" y="532"/>
                  </a:lnTo>
                  <a:lnTo>
                    <a:pt x="330" y="523"/>
                  </a:lnTo>
                  <a:lnTo>
                    <a:pt x="333" y="507"/>
                  </a:lnTo>
                  <a:lnTo>
                    <a:pt x="337" y="488"/>
                  </a:lnTo>
                  <a:lnTo>
                    <a:pt x="340" y="470"/>
                  </a:lnTo>
                  <a:lnTo>
                    <a:pt x="342" y="454"/>
                  </a:lnTo>
                  <a:lnTo>
                    <a:pt x="339" y="443"/>
                  </a:lnTo>
                  <a:lnTo>
                    <a:pt x="335" y="430"/>
                  </a:lnTo>
                  <a:lnTo>
                    <a:pt x="330" y="412"/>
                  </a:lnTo>
                  <a:lnTo>
                    <a:pt x="329" y="404"/>
                  </a:lnTo>
                  <a:lnTo>
                    <a:pt x="330" y="397"/>
                  </a:lnTo>
                  <a:lnTo>
                    <a:pt x="331" y="394"/>
                  </a:lnTo>
                  <a:lnTo>
                    <a:pt x="333" y="392"/>
                  </a:lnTo>
                  <a:lnTo>
                    <a:pt x="337" y="391"/>
                  </a:lnTo>
                  <a:lnTo>
                    <a:pt x="342" y="390"/>
                  </a:lnTo>
                  <a:lnTo>
                    <a:pt x="361" y="391"/>
                  </a:lnTo>
                  <a:lnTo>
                    <a:pt x="380" y="391"/>
                  </a:lnTo>
                  <a:lnTo>
                    <a:pt x="389" y="390"/>
                  </a:lnTo>
                  <a:lnTo>
                    <a:pt x="398" y="388"/>
                  </a:lnTo>
                  <a:lnTo>
                    <a:pt x="407" y="386"/>
                  </a:lnTo>
                  <a:lnTo>
                    <a:pt x="415" y="384"/>
                  </a:lnTo>
                  <a:lnTo>
                    <a:pt x="422" y="380"/>
                  </a:lnTo>
                  <a:lnTo>
                    <a:pt x="430" y="377"/>
                  </a:lnTo>
                  <a:lnTo>
                    <a:pt x="437" y="372"/>
                  </a:lnTo>
                  <a:lnTo>
                    <a:pt x="441" y="367"/>
                  </a:lnTo>
                  <a:lnTo>
                    <a:pt x="447" y="362"/>
                  </a:lnTo>
                  <a:lnTo>
                    <a:pt x="451" y="355"/>
                  </a:lnTo>
                  <a:lnTo>
                    <a:pt x="456" y="349"/>
                  </a:lnTo>
                  <a:lnTo>
                    <a:pt x="459" y="341"/>
                  </a:lnTo>
                  <a:lnTo>
                    <a:pt x="463" y="335"/>
                  </a:lnTo>
                  <a:lnTo>
                    <a:pt x="468" y="331"/>
                  </a:lnTo>
                  <a:lnTo>
                    <a:pt x="471" y="330"/>
                  </a:lnTo>
                  <a:lnTo>
                    <a:pt x="476" y="329"/>
                  </a:lnTo>
                  <a:lnTo>
                    <a:pt x="480" y="329"/>
                  </a:lnTo>
                  <a:lnTo>
                    <a:pt x="484" y="329"/>
                  </a:lnTo>
                  <a:lnTo>
                    <a:pt x="488" y="328"/>
                  </a:lnTo>
                  <a:lnTo>
                    <a:pt x="490" y="325"/>
                  </a:lnTo>
                  <a:lnTo>
                    <a:pt x="495" y="319"/>
                  </a:lnTo>
                  <a:lnTo>
                    <a:pt x="496" y="316"/>
                  </a:lnTo>
                  <a:lnTo>
                    <a:pt x="497" y="312"/>
                  </a:lnTo>
                  <a:lnTo>
                    <a:pt x="503" y="308"/>
                  </a:lnTo>
                  <a:lnTo>
                    <a:pt x="508" y="304"/>
                  </a:lnTo>
                  <a:lnTo>
                    <a:pt x="513" y="300"/>
                  </a:lnTo>
                  <a:lnTo>
                    <a:pt x="519" y="297"/>
                  </a:lnTo>
                  <a:lnTo>
                    <a:pt x="525" y="296"/>
                  </a:lnTo>
                  <a:lnTo>
                    <a:pt x="529" y="295"/>
                  </a:lnTo>
                  <a:lnTo>
                    <a:pt x="535" y="295"/>
                  </a:lnTo>
                  <a:lnTo>
                    <a:pt x="540" y="297"/>
                  </a:lnTo>
                  <a:lnTo>
                    <a:pt x="545" y="299"/>
                  </a:lnTo>
                  <a:lnTo>
                    <a:pt x="554" y="305"/>
                  </a:lnTo>
                  <a:lnTo>
                    <a:pt x="565" y="310"/>
                  </a:lnTo>
                  <a:lnTo>
                    <a:pt x="578" y="315"/>
                  </a:lnTo>
                  <a:lnTo>
                    <a:pt x="591" y="318"/>
                  </a:lnTo>
                  <a:lnTo>
                    <a:pt x="619" y="323"/>
                  </a:lnTo>
                  <a:lnTo>
                    <a:pt x="642" y="327"/>
                  </a:lnTo>
                  <a:lnTo>
                    <a:pt x="659" y="328"/>
                  </a:lnTo>
                  <a:lnTo>
                    <a:pt x="669" y="328"/>
                  </a:lnTo>
                  <a:lnTo>
                    <a:pt x="672" y="328"/>
                  </a:lnTo>
                  <a:lnTo>
                    <a:pt x="676" y="329"/>
                  </a:lnTo>
                  <a:lnTo>
                    <a:pt x="679" y="330"/>
                  </a:lnTo>
                  <a:lnTo>
                    <a:pt x="684" y="333"/>
                  </a:lnTo>
                  <a:lnTo>
                    <a:pt x="692" y="340"/>
                  </a:lnTo>
                  <a:lnTo>
                    <a:pt x="701" y="343"/>
                  </a:lnTo>
                  <a:lnTo>
                    <a:pt x="704" y="346"/>
                  </a:lnTo>
                  <a:lnTo>
                    <a:pt x="709" y="347"/>
                  </a:lnTo>
                  <a:lnTo>
                    <a:pt x="715" y="347"/>
                  </a:lnTo>
                  <a:lnTo>
                    <a:pt x="721" y="347"/>
                  </a:lnTo>
                  <a:lnTo>
                    <a:pt x="733" y="347"/>
                  </a:lnTo>
                  <a:lnTo>
                    <a:pt x="742" y="347"/>
                  </a:lnTo>
                  <a:lnTo>
                    <a:pt x="751" y="348"/>
                  </a:lnTo>
                  <a:lnTo>
                    <a:pt x="761" y="348"/>
                  </a:lnTo>
                  <a:lnTo>
                    <a:pt x="767" y="349"/>
                  </a:lnTo>
                  <a:lnTo>
                    <a:pt x="773" y="349"/>
                  </a:lnTo>
                  <a:lnTo>
                    <a:pt x="778" y="348"/>
                  </a:lnTo>
                  <a:lnTo>
                    <a:pt x="783" y="347"/>
                  </a:lnTo>
                  <a:lnTo>
                    <a:pt x="787" y="344"/>
                  </a:lnTo>
                  <a:lnTo>
                    <a:pt x="791" y="340"/>
                  </a:lnTo>
                  <a:lnTo>
                    <a:pt x="795" y="334"/>
                  </a:lnTo>
                  <a:lnTo>
                    <a:pt x="798" y="325"/>
                  </a:lnTo>
                  <a:lnTo>
                    <a:pt x="804" y="309"/>
                  </a:lnTo>
                  <a:lnTo>
                    <a:pt x="810" y="297"/>
                  </a:lnTo>
                  <a:lnTo>
                    <a:pt x="817" y="287"/>
                  </a:lnTo>
                  <a:lnTo>
                    <a:pt x="823" y="278"/>
                  </a:lnTo>
                  <a:lnTo>
                    <a:pt x="829" y="268"/>
                  </a:lnTo>
                  <a:lnTo>
                    <a:pt x="834" y="260"/>
                  </a:lnTo>
                  <a:lnTo>
                    <a:pt x="837" y="251"/>
                  </a:lnTo>
                  <a:lnTo>
                    <a:pt x="841" y="241"/>
                  </a:lnTo>
                  <a:lnTo>
                    <a:pt x="842" y="230"/>
                  </a:lnTo>
                  <a:lnTo>
                    <a:pt x="843" y="220"/>
                  </a:lnTo>
                  <a:lnTo>
                    <a:pt x="844" y="216"/>
                  </a:lnTo>
                  <a:lnTo>
                    <a:pt x="847" y="211"/>
                  </a:lnTo>
                  <a:lnTo>
                    <a:pt x="852" y="208"/>
                  </a:lnTo>
                  <a:lnTo>
                    <a:pt x="858" y="204"/>
                  </a:lnTo>
                  <a:lnTo>
                    <a:pt x="865" y="202"/>
                  </a:lnTo>
                  <a:lnTo>
                    <a:pt x="872" y="203"/>
                  </a:lnTo>
                  <a:lnTo>
                    <a:pt x="878" y="204"/>
                  </a:lnTo>
                  <a:lnTo>
                    <a:pt x="884" y="207"/>
                  </a:lnTo>
                  <a:lnTo>
                    <a:pt x="888" y="208"/>
                  </a:lnTo>
                  <a:lnTo>
                    <a:pt x="892" y="208"/>
                  </a:lnTo>
                  <a:lnTo>
                    <a:pt x="894" y="207"/>
                  </a:lnTo>
                  <a:lnTo>
                    <a:pt x="896" y="205"/>
                  </a:lnTo>
                  <a:lnTo>
                    <a:pt x="896" y="203"/>
                  </a:lnTo>
                  <a:lnTo>
                    <a:pt x="897" y="199"/>
                  </a:lnTo>
                  <a:lnTo>
                    <a:pt x="898" y="184"/>
                  </a:lnTo>
                  <a:lnTo>
                    <a:pt x="902" y="170"/>
                  </a:lnTo>
                  <a:lnTo>
                    <a:pt x="905" y="163"/>
                  </a:lnTo>
                  <a:lnTo>
                    <a:pt x="909" y="157"/>
                  </a:lnTo>
                  <a:lnTo>
                    <a:pt x="915" y="151"/>
                  </a:lnTo>
                  <a:lnTo>
                    <a:pt x="921" y="146"/>
                  </a:lnTo>
                  <a:lnTo>
                    <a:pt x="937" y="136"/>
                  </a:lnTo>
                  <a:lnTo>
                    <a:pt x="956" y="126"/>
                  </a:lnTo>
                  <a:lnTo>
                    <a:pt x="976" y="115"/>
                  </a:lnTo>
                  <a:lnTo>
                    <a:pt x="995" y="103"/>
                  </a:lnTo>
                  <a:lnTo>
                    <a:pt x="1013" y="94"/>
                  </a:lnTo>
                  <a:lnTo>
                    <a:pt x="1025" y="87"/>
                  </a:lnTo>
                  <a:lnTo>
                    <a:pt x="1029" y="82"/>
                  </a:lnTo>
                  <a:lnTo>
                    <a:pt x="1031" y="78"/>
                  </a:lnTo>
                  <a:lnTo>
                    <a:pt x="1031" y="73"/>
                  </a:lnTo>
                  <a:lnTo>
                    <a:pt x="1030" y="67"/>
                  </a:lnTo>
                  <a:lnTo>
                    <a:pt x="1028" y="60"/>
                  </a:lnTo>
                  <a:lnTo>
                    <a:pt x="1026" y="54"/>
                  </a:lnTo>
                  <a:lnTo>
                    <a:pt x="1026" y="50"/>
                  </a:lnTo>
                  <a:lnTo>
                    <a:pt x="1028" y="45"/>
                  </a:lnTo>
                  <a:lnTo>
                    <a:pt x="1029" y="40"/>
                  </a:lnTo>
                  <a:lnTo>
                    <a:pt x="1032" y="35"/>
                  </a:lnTo>
                  <a:lnTo>
                    <a:pt x="1037" y="32"/>
                  </a:lnTo>
                  <a:lnTo>
                    <a:pt x="1043" y="28"/>
                  </a:lnTo>
                  <a:lnTo>
                    <a:pt x="1055" y="24"/>
                  </a:lnTo>
                  <a:lnTo>
                    <a:pt x="1066" y="21"/>
                  </a:lnTo>
                  <a:lnTo>
                    <a:pt x="1076" y="16"/>
                  </a:lnTo>
                  <a:lnTo>
                    <a:pt x="1091" y="9"/>
                  </a:lnTo>
                  <a:lnTo>
                    <a:pt x="1099" y="4"/>
                  </a:lnTo>
                  <a:lnTo>
                    <a:pt x="1107" y="1"/>
                  </a:lnTo>
                  <a:lnTo>
                    <a:pt x="1113" y="0"/>
                  </a:lnTo>
                  <a:lnTo>
                    <a:pt x="1119" y="0"/>
                  </a:lnTo>
                  <a:lnTo>
                    <a:pt x="1124" y="2"/>
                  </a:lnTo>
                  <a:lnTo>
                    <a:pt x="1127" y="4"/>
                  </a:lnTo>
                  <a:lnTo>
                    <a:pt x="1130" y="9"/>
                  </a:lnTo>
                  <a:lnTo>
                    <a:pt x="1130" y="15"/>
                  </a:lnTo>
                  <a:lnTo>
                    <a:pt x="1130" y="26"/>
                  </a:lnTo>
                  <a:lnTo>
                    <a:pt x="1130" y="34"/>
                  </a:lnTo>
                  <a:lnTo>
                    <a:pt x="1130" y="38"/>
                  </a:lnTo>
                  <a:lnTo>
                    <a:pt x="1132" y="40"/>
                  </a:lnTo>
                  <a:lnTo>
                    <a:pt x="1135" y="41"/>
                  </a:lnTo>
                  <a:lnTo>
                    <a:pt x="1139" y="43"/>
                  </a:lnTo>
                  <a:lnTo>
                    <a:pt x="1148" y="46"/>
                  </a:lnTo>
                  <a:lnTo>
                    <a:pt x="1157" y="51"/>
                  </a:lnTo>
                  <a:lnTo>
                    <a:pt x="1165" y="58"/>
                  </a:lnTo>
                  <a:lnTo>
                    <a:pt x="1174" y="69"/>
                  </a:lnTo>
                  <a:lnTo>
                    <a:pt x="1177" y="75"/>
                  </a:lnTo>
                  <a:lnTo>
                    <a:pt x="1181" y="78"/>
                  </a:lnTo>
                  <a:lnTo>
                    <a:pt x="1184" y="82"/>
                  </a:lnTo>
                  <a:lnTo>
                    <a:pt x="1188" y="85"/>
                  </a:lnTo>
                  <a:lnTo>
                    <a:pt x="1193" y="87"/>
                  </a:lnTo>
                  <a:lnTo>
                    <a:pt x="1196" y="88"/>
                  </a:lnTo>
                  <a:lnTo>
                    <a:pt x="1201" y="89"/>
                  </a:lnTo>
                  <a:lnTo>
                    <a:pt x="1206" y="89"/>
                  </a:lnTo>
                  <a:lnTo>
                    <a:pt x="1217" y="90"/>
                  </a:lnTo>
                  <a:lnTo>
                    <a:pt x="1225" y="91"/>
                  </a:lnTo>
                  <a:lnTo>
                    <a:pt x="1234" y="96"/>
                  </a:lnTo>
                  <a:lnTo>
                    <a:pt x="1247" y="104"/>
                  </a:lnTo>
                  <a:lnTo>
                    <a:pt x="1261" y="115"/>
                  </a:lnTo>
                  <a:lnTo>
                    <a:pt x="1274" y="123"/>
                  </a:lnTo>
                  <a:lnTo>
                    <a:pt x="1280" y="125"/>
                  </a:lnTo>
                  <a:lnTo>
                    <a:pt x="1284" y="126"/>
                  </a:lnTo>
                  <a:lnTo>
                    <a:pt x="1287" y="125"/>
                  </a:lnTo>
                  <a:lnTo>
                    <a:pt x="1288" y="123"/>
                  </a:lnTo>
                  <a:lnTo>
                    <a:pt x="1290" y="122"/>
                  </a:lnTo>
                  <a:lnTo>
                    <a:pt x="1291" y="120"/>
                  </a:lnTo>
                  <a:lnTo>
                    <a:pt x="1293" y="114"/>
                  </a:lnTo>
                  <a:lnTo>
                    <a:pt x="1294" y="108"/>
                  </a:lnTo>
                  <a:lnTo>
                    <a:pt x="1294" y="103"/>
                  </a:lnTo>
                  <a:lnTo>
                    <a:pt x="1294" y="98"/>
                  </a:lnTo>
                  <a:lnTo>
                    <a:pt x="1294" y="94"/>
                  </a:lnTo>
                  <a:lnTo>
                    <a:pt x="1295" y="90"/>
                  </a:lnTo>
                  <a:lnTo>
                    <a:pt x="1296" y="89"/>
                  </a:lnTo>
                  <a:lnTo>
                    <a:pt x="1299" y="88"/>
                  </a:lnTo>
                  <a:lnTo>
                    <a:pt x="1302" y="88"/>
                  </a:lnTo>
                  <a:lnTo>
                    <a:pt x="1307" y="90"/>
                  </a:lnTo>
                  <a:lnTo>
                    <a:pt x="1310" y="95"/>
                  </a:lnTo>
                  <a:lnTo>
                    <a:pt x="1315" y="100"/>
                  </a:lnTo>
                  <a:lnTo>
                    <a:pt x="1325" y="111"/>
                  </a:lnTo>
                  <a:lnTo>
                    <a:pt x="1334" y="122"/>
                  </a:lnTo>
                  <a:lnTo>
                    <a:pt x="1340" y="127"/>
                  </a:lnTo>
                  <a:lnTo>
                    <a:pt x="1346" y="129"/>
                  </a:lnTo>
                  <a:lnTo>
                    <a:pt x="1352" y="132"/>
                  </a:lnTo>
                  <a:lnTo>
                    <a:pt x="1359" y="134"/>
                  </a:lnTo>
                  <a:lnTo>
                    <a:pt x="1372" y="135"/>
                  </a:lnTo>
                  <a:lnTo>
                    <a:pt x="1385" y="136"/>
                  </a:lnTo>
                  <a:lnTo>
                    <a:pt x="1398" y="136"/>
                  </a:lnTo>
                  <a:lnTo>
                    <a:pt x="1413" y="139"/>
                  </a:lnTo>
                  <a:lnTo>
                    <a:pt x="1419" y="141"/>
                  </a:lnTo>
                  <a:lnTo>
                    <a:pt x="1425" y="145"/>
                  </a:lnTo>
                  <a:lnTo>
                    <a:pt x="1428" y="148"/>
                  </a:lnTo>
                  <a:lnTo>
                    <a:pt x="1431" y="154"/>
                  </a:lnTo>
                  <a:lnTo>
                    <a:pt x="1434" y="167"/>
                  </a:lnTo>
                  <a:lnTo>
                    <a:pt x="1438" y="180"/>
                  </a:lnTo>
                  <a:lnTo>
                    <a:pt x="1440" y="186"/>
                  </a:lnTo>
                  <a:lnTo>
                    <a:pt x="1442" y="191"/>
                  </a:lnTo>
                  <a:lnTo>
                    <a:pt x="1446" y="196"/>
                  </a:lnTo>
                  <a:lnTo>
                    <a:pt x="1450" y="199"/>
                  </a:lnTo>
                  <a:lnTo>
                    <a:pt x="1456" y="203"/>
                  </a:lnTo>
                  <a:lnTo>
                    <a:pt x="1463" y="207"/>
                  </a:lnTo>
                  <a:lnTo>
                    <a:pt x="1470" y="209"/>
                  </a:lnTo>
                  <a:lnTo>
                    <a:pt x="1479" y="211"/>
                  </a:lnTo>
                  <a:lnTo>
                    <a:pt x="1498" y="215"/>
                  </a:lnTo>
                  <a:lnTo>
                    <a:pt x="1516" y="218"/>
                  </a:lnTo>
                  <a:lnTo>
                    <a:pt x="1533" y="221"/>
                  </a:lnTo>
                  <a:lnTo>
                    <a:pt x="1547" y="222"/>
                  </a:lnTo>
                  <a:lnTo>
                    <a:pt x="1553" y="221"/>
                  </a:lnTo>
                  <a:lnTo>
                    <a:pt x="1559" y="220"/>
                  </a:lnTo>
                  <a:lnTo>
                    <a:pt x="1565" y="217"/>
                  </a:lnTo>
                  <a:lnTo>
                    <a:pt x="1571" y="215"/>
                  </a:lnTo>
                  <a:lnTo>
                    <a:pt x="1580" y="208"/>
                  </a:lnTo>
                  <a:lnTo>
                    <a:pt x="1589" y="205"/>
                  </a:lnTo>
                  <a:lnTo>
                    <a:pt x="1596" y="204"/>
                  </a:lnTo>
                  <a:lnTo>
                    <a:pt x="1604" y="204"/>
                  </a:lnTo>
                  <a:lnTo>
                    <a:pt x="1612" y="205"/>
                  </a:lnTo>
                  <a:lnTo>
                    <a:pt x="1620" y="204"/>
                  </a:lnTo>
                  <a:lnTo>
                    <a:pt x="1622" y="203"/>
                  </a:lnTo>
                  <a:lnTo>
                    <a:pt x="1624" y="199"/>
                  </a:lnTo>
                  <a:lnTo>
                    <a:pt x="1627" y="196"/>
                  </a:lnTo>
                  <a:lnTo>
                    <a:pt x="1630" y="189"/>
                  </a:lnTo>
                  <a:lnTo>
                    <a:pt x="1635" y="176"/>
                  </a:lnTo>
                  <a:lnTo>
                    <a:pt x="1642" y="164"/>
                  </a:lnTo>
                  <a:lnTo>
                    <a:pt x="1647" y="160"/>
                  </a:lnTo>
                  <a:lnTo>
                    <a:pt x="1653" y="155"/>
                  </a:lnTo>
                  <a:lnTo>
                    <a:pt x="1659" y="153"/>
                  </a:lnTo>
                  <a:lnTo>
                    <a:pt x="1667" y="152"/>
                  </a:lnTo>
                  <a:lnTo>
                    <a:pt x="1687" y="151"/>
                  </a:lnTo>
                  <a:lnTo>
                    <a:pt x="1708" y="150"/>
                  </a:lnTo>
                  <a:lnTo>
                    <a:pt x="1717" y="148"/>
                  </a:lnTo>
                  <a:lnTo>
                    <a:pt x="1725" y="146"/>
                  </a:lnTo>
                  <a:lnTo>
                    <a:pt x="1729" y="145"/>
                  </a:lnTo>
                  <a:lnTo>
                    <a:pt x="1732" y="144"/>
                  </a:lnTo>
                  <a:lnTo>
                    <a:pt x="1735" y="141"/>
                  </a:lnTo>
                  <a:lnTo>
                    <a:pt x="1737" y="138"/>
                  </a:lnTo>
                  <a:lnTo>
                    <a:pt x="1744" y="127"/>
                  </a:lnTo>
                  <a:lnTo>
                    <a:pt x="1753" y="117"/>
                  </a:lnTo>
                  <a:lnTo>
                    <a:pt x="1759" y="113"/>
                  </a:lnTo>
                  <a:lnTo>
                    <a:pt x="1765" y="109"/>
                  </a:lnTo>
                  <a:lnTo>
                    <a:pt x="1772" y="106"/>
                  </a:lnTo>
                  <a:lnTo>
                    <a:pt x="1780" y="103"/>
                  </a:lnTo>
                  <a:lnTo>
                    <a:pt x="1790" y="101"/>
                  </a:lnTo>
                  <a:lnTo>
                    <a:pt x="1799" y="100"/>
                  </a:lnTo>
                  <a:lnTo>
                    <a:pt x="1807" y="100"/>
                  </a:lnTo>
                  <a:lnTo>
                    <a:pt x="1817" y="101"/>
                  </a:lnTo>
                  <a:lnTo>
                    <a:pt x="1825" y="103"/>
                  </a:lnTo>
                  <a:lnTo>
                    <a:pt x="1834" y="106"/>
                  </a:lnTo>
                  <a:lnTo>
                    <a:pt x="1842" y="110"/>
                  </a:lnTo>
                  <a:lnTo>
                    <a:pt x="1849" y="114"/>
                  </a:lnTo>
                  <a:lnTo>
                    <a:pt x="1861" y="125"/>
                  </a:lnTo>
                  <a:lnTo>
                    <a:pt x="1870" y="133"/>
                  </a:lnTo>
                  <a:lnTo>
                    <a:pt x="1874" y="138"/>
                  </a:lnTo>
                  <a:lnTo>
                    <a:pt x="1878" y="140"/>
                  </a:lnTo>
                  <a:lnTo>
                    <a:pt x="1882" y="144"/>
                  </a:lnTo>
                  <a:lnTo>
                    <a:pt x="1887" y="146"/>
                  </a:lnTo>
                  <a:lnTo>
                    <a:pt x="1889" y="146"/>
                  </a:lnTo>
                  <a:lnTo>
                    <a:pt x="1892" y="146"/>
                  </a:lnTo>
                  <a:lnTo>
                    <a:pt x="1894" y="146"/>
                  </a:lnTo>
                  <a:lnTo>
                    <a:pt x="1897" y="145"/>
                  </a:lnTo>
                  <a:lnTo>
                    <a:pt x="1901" y="141"/>
                  </a:lnTo>
                  <a:lnTo>
                    <a:pt x="1907" y="136"/>
                  </a:lnTo>
                  <a:lnTo>
                    <a:pt x="1912" y="132"/>
                  </a:lnTo>
                  <a:lnTo>
                    <a:pt x="1918" y="128"/>
                  </a:lnTo>
                  <a:lnTo>
                    <a:pt x="1924" y="126"/>
                  </a:lnTo>
                  <a:lnTo>
                    <a:pt x="1930" y="126"/>
                  </a:lnTo>
                  <a:lnTo>
                    <a:pt x="1937" y="128"/>
                  </a:lnTo>
                  <a:lnTo>
                    <a:pt x="1943" y="132"/>
                  </a:lnTo>
                  <a:lnTo>
                    <a:pt x="1950" y="136"/>
                  </a:lnTo>
                  <a:lnTo>
                    <a:pt x="1956" y="141"/>
                  </a:lnTo>
                  <a:lnTo>
                    <a:pt x="1961" y="147"/>
                  </a:lnTo>
                  <a:lnTo>
                    <a:pt x="1964" y="153"/>
                  </a:lnTo>
                  <a:lnTo>
                    <a:pt x="1968" y="159"/>
                  </a:lnTo>
                  <a:lnTo>
                    <a:pt x="1969" y="165"/>
                  </a:lnTo>
                  <a:lnTo>
                    <a:pt x="1968" y="171"/>
                  </a:lnTo>
                  <a:lnTo>
                    <a:pt x="1967" y="176"/>
                  </a:lnTo>
                  <a:lnTo>
                    <a:pt x="1965" y="182"/>
                  </a:lnTo>
                  <a:lnTo>
                    <a:pt x="1963" y="186"/>
                  </a:lnTo>
                  <a:lnTo>
                    <a:pt x="1957" y="197"/>
                  </a:lnTo>
                  <a:lnTo>
                    <a:pt x="1955" y="207"/>
                  </a:lnTo>
                  <a:lnTo>
                    <a:pt x="1954" y="216"/>
                  </a:lnTo>
                  <a:lnTo>
                    <a:pt x="1954" y="226"/>
                  </a:lnTo>
                  <a:lnTo>
                    <a:pt x="1955" y="233"/>
                  </a:lnTo>
                  <a:lnTo>
                    <a:pt x="1957" y="239"/>
                  </a:lnTo>
                  <a:lnTo>
                    <a:pt x="1961" y="246"/>
                  </a:lnTo>
                  <a:lnTo>
                    <a:pt x="1964" y="254"/>
                  </a:lnTo>
                  <a:lnTo>
                    <a:pt x="1969" y="262"/>
                  </a:lnTo>
                  <a:lnTo>
                    <a:pt x="1974" y="268"/>
                  </a:lnTo>
                  <a:lnTo>
                    <a:pt x="1979" y="274"/>
                  </a:lnTo>
                  <a:lnTo>
                    <a:pt x="1983" y="278"/>
                  </a:lnTo>
                  <a:lnTo>
                    <a:pt x="1988" y="280"/>
                  </a:lnTo>
                  <a:lnTo>
                    <a:pt x="1993" y="281"/>
                  </a:lnTo>
                  <a:lnTo>
                    <a:pt x="1999" y="279"/>
                  </a:lnTo>
                  <a:lnTo>
                    <a:pt x="2005" y="275"/>
                  </a:lnTo>
                  <a:lnTo>
                    <a:pt x="2008" y="274"/>
                  </a:lnTo>
                  <a:lnTo>
                    <a:pt x="2012" y="273"/>
                  </a:lnTo>
                  <a:lnTo>
                    <a:pt x="2014" y="273"/>
                  </a:lnTo>
                  <a:lnTo>
                    <a:pt x="2018" y="273"/>
                  </a:lnTo>
                  <a:lnTo>
                    <a:pt x="2025" y="277"/>
                  </a:lnTo>
                  <a:lnTo>
                    <a:pt x="2032" y="280"/>
                  </a:lnTo>
                  <a:lnTo>
                    <a:pt x="2045" y="293"/>
                  </a:lnTo>
                  <a:lnTo>
                    <a:pt x="2055" y="305"/>
                  </a:lnTo>
                  <a:lnTo>
                    <a:pt x="2059" y="310"/>
                  </a:lnTo>
                  <a:lnTo>
                    <a:pt x="2063" y="312"/>
                  </a:lnTo>
                  <a:lnTo>
                    <a:pt x="2067" y="315"/>
                  </a:lnTo>
                  <a:lnTo>
                    <a:pt x="2070" y="317"/>
                  </a:lnTo>
                  <a:lnTo>
                    <a:pt x="2077" y="317"/>
                  </a:lnTo>
                  <a:lnTo>
                    <a:pt x="2086" y="317"/>
                  </a:lnTo>
                  <a:lnTo>
                    <a:pt x="2094" y="318"/>
                  </a:lnTo>
                  <a:lnTo>
                    <a:pt x="2100" y="319"/>
                  </a:lnTo>
                  <a:lnTo>
                    <a:pt x="2105" y="322"/>
                  </a:lnTo>
                  <a:lnTo>
                    <a:pt x="2112" y="330"/>
                  </a:lnTo>
                  <a:lnTo>
                    <a:pt x="2115" y="334"/>
                  </a:lnTo>
                  <a:lnTo>
                    <a:pt x="2119" y="337"/>
                  </a:lnTo>
                  <a:lnTo>
                    <a:pt x="2124" y="341"/>
                  </a:lnTo>
                  <a:lnTo>
                    <a:pt x="2130" y="343"/>
                  </a:lnTo>
                  <a:lnTo>
                    <a:pt x="2141" y="347"/>
                  </a:lnTo>
                  <a:lnTo>
                    <a:pt x="2156" y="348"/>
                  </a:lnTo>
                  <a:lnTo>
                    <a:pt x="2170" y="348"/>
                  </a:lnTo>
                  <a:lnTo>
                    <a:pt x="2183" y="349"/>
                  </a:lnTo>
                  <a:lnTo>
                    <a:pt x="2194" y="352"/>
                  </a:lnTo>
                  <a:lnTo>
                    <a:pt x="2203" y="356"/>
                  </a:lnTo>
                  <a:lnTo>
                    <a:pt x="2212" y="361"/>
                  </a:lnTo>
                  <a:lnTo>
                    <a:pt x="2222" y="363"/>
                  </a:lnTo>
                  <a:lnTo>
                    <a:pt x="2227" y="363"/>
                  </a:lnTo>
                  <a:lnTo>
                    <a:pt x="2233" y="363"/>
                  </a:lnTo>
                  <a:lnTo>
                    <a:pt x="2238" y="361"/>
                  </a:lnTo>
                  <a:lnTo>
                    <a:pt x="2244" y="359"/>
                  </a:lnTo>
                  <a:lnTo>
                    <a:pt x="2253" y="355"/>
                  </a:lnTo>
                  <a:lnTo>
                    <a:pt x="2260" y="353"/>
                  </a:lnTo>
                  <a:lnTo>
                    <a:pt x="2269" y="353"/>
                  </a:lnTo>
                  <a:lnTo>
                    <a:pt x="2279" y="354"/>
                  </a:lnTo>
                  <a:lnTo>
                    <a:pt x="2290" y="358"/>
                  </a:lnTo>
                  <a:lnTo>
                    <a:pt x="2296" y="361"/>
                  </a:lnTo>
                  <a:lnTo>
                    <a:pt x="2298" y="363"/>
                  </a:lnTo>
                  <a:lnTo>
                    <a:pt x="2300" y="366"/>
                  </a:lnTo>
                  <a:lnTo>
                    <a:pt x="2300" y="369"/>
                  </a:lnTo>
                  <a:lnTo>
                    <a:pt x="2300" y="374"/>
                  </a:lnTo>
                  <a:lnTo>
                    <a:pt x="2300" y="378"/>
                  </a:lnTo>
                  <a:lnTo>
                    <a:pt x="2301" y="382"/>
                  </a:lnTo>
                  <a:lnTo>
                    <a:pt x="2302" y="385"/>
                  </a:lnTo>
                  <a:lnTo>
                    <a:pt x="2303" y="387"/>
                  </a:lnTo>
                  <a:lnTo>
                    <a:pt x="2307" y="390"/>
                  </a:lnTo>
                  <a:lnTo>
                    <a:pt x="2311" y="391"/>
                  </a:lnTo>
                  <a:lnTo>
                    <a:pt x="2317" y="391"/>
                  </a:lnTo>
                  <a:lnTo>
                    <a:pt x="2326" y="390"/>
                  </a:lnTo>
                  <a:lnTo>
                    <a:pt x="2345" y="388"/>
                  </a:lnTo>
                  <a:lnTo>
                    <a:pt x="2365" y="386"/>
                  </a:lnTo>
                  <a:lnTo>
                    <a:pt x="2384" y="384"/>
                  </a:lnTo>
                  <a:lnTo>
                    <a:pt x="2402" y="381"/>
                  </a:lnTo>
                  <a:lnTo>
                    <a:pt x="2408" y="379"/>
                  </a:lnTo>
                  <a:lnTo>
                    <a:pt x="2412" y="375"/>
                  </a:lnTo>
                  <a:lnTo>
                    <a:pt x="2416" y="372"/>
                  </a:lnTo>
                  <a:lnTo>
                    <a:pt x="2417" y="367"/>
                  </a:lnTo>
                  <a:lnTo>
                    <a:pt x="2420" y="358"/>
                  </a:lnTo>
                  <a:lnTo>
                    <a:pt x="2422" y="344"/>
                  </a:lnTo>
                  <a:lnTo>
                    <a:pt x="2424" y="338"/>
                  </a:lnTo>
                  <a:lnTo>
                    <a:pt x="2429" y="334"/>
                  </a:lnTo>
                  <a:lnTo>
                    <a:pt x="2434" y="330"/>
                  </a:lnTo>
                  <a:lnTo>
                    <a:pt x="2441" y="328"/>
                  </a:lnTo>
                  <a:lnTo>
                    <a:pt x="2455" y="327"/>
                  </a:lnTo>
                  <a:lnTo>
                    <a:pt x="2471" y="328"/>
                  </a:lnTo>
                  <a:lnTo>
                    <a:pt x="2486" y="329"/>
                  </a:lnTo>
                  <a:lnTo>
                    <a:pt x="2503" y="330"/>
                  </a:lnTo>
                  <a:lnTo>
                    <a:pt x="2523" y="331"/>
                  </a:lnTo>
                  <a:lnTo>
                    <a:pt x="2547" y="333"/>
                  </a:lnTo>
                  <a:lnTo>
                    <a:pt x="2569" y="334"/>
                  </a:lnTo>
                  <a:lnTo>
                    <a:pt x="2585" y="333"/>
                  </a:lnTo>
                  <a:lnTo>
                    <a:pt x="2592" y="331"/>
                  </a:lnTo>
                  <a:lnTo>
                    <a:pt x="2599" y="330"/>
                  </a:lnTo>
                  <a:lnTo>
                    <a:pt x="2606" y="327"/>
                  </a:lnTo>
                  <a:lnTo>
                    <a:pt x="2615" y="323"/>
                  </a:lnTo>
                  <a:lnTo>
                    <a:pt x="2624" y="319"/>
                  </a:lnTo>
                  <a:lnTo>
                    <a:pt x="2632" y="317"/>
                  </a:lnTo>
                  <a:lnTo>
                    <a:pt x="2642" y="315"/>
                  </a:lnTo>
                  <a:lnTo>
                    <a:pt x="2651" y="314"/>
                  </a:lnTo>
                  <a:lnTo>
                    <a:pt x="2668" y="312"/>
                  </a:lnTo>
                  <a:lnTo>
                    <a:pt x="2685" y="311"/>
                  </a:lnTo>
                  <a:lnTo>
                    <a:pt x="2704" y="311"/>
                  </a:lnTo>
                  <a:lnTo>
                    <a:pt x="2726" y="312"/>
                  </a:lnTo>
                  <a:lnTo>
                    <a:pt x="2737" y="314"/>
                  </a:lnTo>
                  <a:lnTo>
                    <a:pt x="2746" y="316"/>
                  </a:lnTo>
                  <a:lnTo>
                    <a:pt x="2755" y="319"/>
                  </a:lnTo>
                  <a:lnTo>
                    <a:pt x="2761" y="324"/>
                  </a:lnTo>
                  <a:lnTo>
                    <a:pt x="2771" y="335"/>
                  </a:lnTo>
                  <a:lnTo>
                    <a:pt x="2781" y="347"/>
                  </a:lnTo>
                  <a:lnTo>
                    <a:pt x="2787" y="352"/>
                  </a:lnTo>
                  <a:lnTo>
                    <a:pt x="2793" y="356"/>
                  </a:lnTo>
                  <a:lnTo>
                    <a:pt x="2799" y="360"/>
                  </a:lnTo>
                  <a:lnTo>
                    <a:pt x="2805" y="363"/>
                  </a:lnTo>
                  <a:lnTo>
                    <a:pt x="2809" y="365"/>
                  </a:lnTo>
                  <a:lnTo>
                    <a:pt x="2813" y="367"/>
                  </a:lnTo>
                  <a:lnTo>
                    <a:pt x="2817" y="371"/>
                  </a:lnTo>
                  <a:lnTo>
                    <a:pt x="2820" y="374"/>
                  </a:lnTo>
                  <a:lnTo>
                    <a:pt x="2827" y="384"/>
                  </a:lnTo>
                  <a:lnTo>
                    <a:pt x="2837" y="394"/>
                  </a:lnTo>
                  <a:lnTo>
                    <a:pt x="2840" y="398"/>
                  </a:lnTo>
                  <a:lnTo>
                    <a:pt x="2843" y="399"/>
                  </a:lnTo>
                  <a:lnTo>
                    <a:pt x="2845" y="400"/>
                  </a:lnTo>
                  <a:lnTo>
                    <a:pt x="2848" y="400"/>
                  </a:lnTo>
                  <a:lnTo>
                    <a:pt x="2851" y="398"/>
                  </a:lnTo>
                  <a:lnTo>
                    <a:pt x="2853" y="397"/>
                  </a:lnTo>
                  <a:lnTo>
                    <a:pt x="2856" y="393"/>
                  </a:lnTo>
                  <a:lnTo>
                    <a:pt x="2859" y="388"/>
                  </a:lnTo>
                  <a:lnTo>
                    <a:pt x="2863" y="384"/>
                  </a:lnTo>
                  <a:lnTo>
                    <a:pt x="2868" y="379"/>
                  </a:lnTo>
                  <a:lnTo>
                    <a:pt x="2874" y="375"/>
                  </a:lnTo>
                  <a:lnTo>
                    <a:pt x="2880" y="372"/>
                  </a:lnTo>
                  <a:lnTo>
                    <a:pt x="2888" y="368"/>
                  </a:lnTo>
                  <a:lnTo>
                    <a:pt x="2896" y="366"/>
                  </a:lnTo>
                  <a:lnTo>
                    <a:pt x="2905" y="365"/>
                  </a:lnTo>
                  <a:lnTo>
                    <a:pt x="2914" y="363"/>
                  </a:lnTo>
                  <a:lnTo>
                    <a:pt x="2938" y="363"/>
                  </a:lnTo>
                  <a:lnTo>
                    <a:pt x="2964" y="363"/>
                  </a:lnTo>
                  <a:lnTo>
                    <a:pt x="2977" y="362"/>
                  </a:lnTo>
                  <a:lnTo>
                    <a:pt x="2990" y="362"/>
                  </a:lnTo>
                  <a:lnTo>
                    <a:pt x="3002" y="360"/>
                  </a:lnTo>
                  <a:lnTo>
                    <a:pt x="3012" y="358"/>
                  </a:lnTo>
                  <a:lnTo>
                    <a:pt x="3021" y="353"/>
                  </a:lnTo>
                  <a:lnTo>
                    <a:pt x="3029" y="348"/>
                  </a:lnTo>
                  <a:lnTo>
                    <a:pt x="3038" y="340"/>
                  </a:lnTo>
                  <a:lnTo>
                    <a:pt x="3045" y="331"/>
                  </a:lnTo>
                  <a:lnTo>
                    <a:pt x="3052" y="322"/>
                  </a:lnTo>
                  <a:lnTo>
                    <a:pt x="3058" y="312"/>
                  </a:lnTo>
                  <a:lnTo>
                    <a:pt x="3064" y="300"/>
                  </a:lnTo>
                  <a:lnTo>
                    <a:pt x="3069" y="290"/>
                  </a:lnTo>
                  <a:lnTo>
                    <a:pt x="3077" y="267"/>
                  </a:lnTo>
                  <a:lnTo>
                    <a:pt x="3084" y="249"/>
                  </a:lnTo>
                  <a:lnTo>
                    <a:pt x="3088" y="242"/>
                  </a:lnTo>
                  <a:lnTo>
                    <a:pt x="3092" y="236"/>
                  </a:lnTo>
                  <a:lnTo>
                    <a:pt x="3098" y="233"/>
                  </a:lnTo>
                  <a:lnTo>
                    <a:pt x="3105" y="230"/>
                  </a:lnTo>
                  <a:lnTo>
                    <a:pt x="3113" y="229"/>
                  </a:lnTo>
                  <a:lnTo>
                    <a:pt x="3120" y="229"/>
                  </a:lnTo>
                  <a:lnTo>
                    <a:pt x="3126" y="230"/>
                  </a:lnTo>
                  <a:lnTo>
                    <a:pt x="3132" y="230"/>
                  </a:lnTo>
                  <a:lnTo>
                    <a:pt x="3136" y="232"/>
                  </a:lnTo>
                  <a:lnTo>
                    <a:pt x="3141" y="232"/>
                  </a:lnTo>
                  <a:lnTo>
                    <a:pt x="3146" y="232"/>
                  </a:lnTo>
                  <a:lnTo>
                    <a:pt x="3151" y="229"/>
                  </a:lnTo>
                  <a:lnTo>
                    <a:pt x="3159" y="226"/>
                  </a:lnTo>
                  <a:lnTo>
                    <a:pt x="3166" y="223"/>
                  </a:lnTo>
                  <a:lnTo>
                    <a:pt x="3168" y="223"/>
                  </a:lnTo>
                  <a:lnTo>
                    <a:pt x="3171" y="223"/>
                  </a:lnTo>
                  <a:lnTo>
                    <a:pt x="3174" y="226"/>
                  </a:lnTo>
                  <a:lnTo>
                    <a:pt x="3177" y="228"/>
                  </a:lnTo>
                  <a:lnTo>
                    <a:pt x="3180" y="230"/>
                  </a:lnTo>
                  <a:lnTo>
                    <a:pt x="3184" y="232"/>
                  </a:lnTo>
                  <a:lnTo>
                    <a:pt x="3186" y="233"/>
                  </a:lnTo>
                  <a:lnTo>
                    <a:pt x="3190" y="233"/>
                  </a:lnTo>
                  <a:lnTo>
                    <a:pt x="3196" y="232"/>
                  </a:lnTo>
                  <a:lnTo>
                    <a:pt x="3201" y="228"/>
                  </a:lnTo>
                  <a:lnTo>
                    <a:pt x="3204" y="226"/>
                  </a:lnTo>
                  <a:lnTo>
                    <a:pt x="3208" y="226"/>
                  </a:lnTo>
                  <a:lnTo>
                    <a:pt x="3214" y="227"/>
                  </a:lnTo>
                  <a:lnTo>
                    <a:pt x="3218" y="227"/>
                  </a:lnTo>
                  <a:lnTo>
                    <a:pt x="3230" y="230"/>
                  </a:lnTo>
                  <a:lnTo>
                    <a:pt x="3240" y="233"/>
                  </a:lnTo>
                  <a:lnTo>
                    <a:pt x="3248" y="234"/>
                  </a:lnTo>
                  <a:lnTo>
                    <a:pt x="3256" y="233"/>
                  </a:lnTo>
                  <a:lnTo>
                    <a:pt x="3261" y="230"/>
                  </a:lnTo>
                  <a:lnTo>
                    <a:pt x="3266" y="228"/>
                  </a:lnTo>
                  <a:lnTo>
                    <a:pt x="3271" y="226"/>
                  </a:lnTo>
                  <a:lnTo>
                    <a:pt x="3277" y="221"/>
                  </a:lnTo>
                  <a:lnTo>
                    <a:pt x="3283" y="216"/>
                  </a:lnTo>
                  <a:lnTo>
                    <a:pt x="3290" y="214"/>
                  </a:lnTo>
                  <a:lnTo>
                    <a:pt x="3297" y="212"/>
                  </a:lnTo>
                  <a:lnTo>
                    <a:pt x="3304" y="212"/>
                  </a:lnTo>
                  <a:lnTo>
                    <a:pt x="3311" y="214"/>
                  </a:lnTo>
                  <a:lnTo>
                    <a:pt x="3318" y="216"/>
                  </a:lnTo>
                  <a:lnTo>
                    <a:pt x="3324" y="218"/>
                  </a:lnTo>
                  <a:lnTo>
                    <a:pt x="3330" y="221"/>
                  </a:lnTo>
                  <a:lnTo>
                    <a:pt x="3338" y="228"/>
                  </a:lnTo>
                  <a:lnTo>
                    <a:pt x="3347" y="234"/>
                  </a:lnTo>
                  <a:lnTo>
                    <a:pt x="3352" y="235"/>
                  </a:lnTo>
                  <a:lnTo>
                    <a:pt x="3356" y="237"/>
                  </a:lnTo>
                  <a:lnTo>
                    <a:pt x="3363" y="239"/>
                  </a:lnTo>
                  <a:lnTo>
                    <a:pt x="3372" y="239"/>
                  </a:lnTo>
                  <a:lnTo>
                    <a:pt x="3390" y="240"/>
                  </a:lnTo>
                  <a:lnTo>
                    <a:pt x="3404" y="243"/>
                  </a:lnTo>
                  <a:lnTo>
                    <a:pt x="3410" y="245"/>
                  </a:lnTo>
                  <a:lnTo>
                    <a:pt x="3415" y="245"/>
                  </a:lnTo>
                  <a:lnTo>
                    <a:pt x="3418" y="243"/>
                  </a:lnTo>
                  <a:lnTo>
                    <a:pt x="3419" y="240"/>
                  </a:lnTo>
                  <a:lnTo>
                    <a:pt x="3422" y="236"/>
                  </a:lnTo>
                  <a:lnTo>
                    <a:pt x="3424" y="233"/>
                  </a:lnTo>
                  <a:lnTo>
                    <a:pt x="3428" y="230"/>
                  </a:lnTo>
                  <a:lnTo>
                    <a:pt x="3432" y="229"/>
                  </a:lnTo>
                  <a:lnTo>
                    <a:pt x="3442" y="227"/>
                  </a:lnTo>
                  <a:lnTo>
                    <a:pt x="3453" y="227"/>
                  </a:lnTo>
                  <a:lnTo>
                    <a:pt x="3464" y="224"/>
                  </a:lnTo>
                  <a:lnTo>
                    <a:pt x="3481" y="220"/>
                  </a:lnTo>
                  <a:lnTo>
                    <a:pt x="3497" y="216"/>
                  </a:lnTo>
                  <a:lnTo>
                    <a:pt x="3511" y="214"/>
                  </a:lnTo>
                  <a:lnTo>
                    <a:pt x="3517" y="214"/>
                  </a:lnTo>
                  <a:lnTo>
                    <a:pt x="3522" y="215"/>
                  </a:lnTo>
                  <a:lnTo>
                    <a:pt x="3526" y="215"/>
                  </a:lnTo>
                  <a:lnTo>
                    <a:pt x="3530" y="217"/>
                  </a:lnTo>
                  <a:lnTo>
                    <a:pt x="3532" y="220"/>
                  </a:lnTo>
                  <a:lnTo>
                    <a:pt x="3535" y="222"/>
                  </a:lnTo>
                  <a:lnTo>
                    <a:pt x="3536" y="227"/>
                  </a:lnTo>
                  <a:lnTo>
                    <a:pt x="3537" y="232"/>
                  </a:lnTo>
                  <a:lnTo>
                    <a:pt x="3538" y="237"/>
                  </a:lnTo>
                  <a:lnTo>
                    <a:pt x="3539" y="242"/>
                  </a:lnTo>
                  <a:lnTo>
                    <a:pt x="3541" y="247"/>
                  </a:lnTo>
                  <a:lnTo>
                    <a:pt x="3543" y="249"/>
                  </a:lnTo>
                  <a:lnTo>
                    <a:pt x="3545" y="252"/>
                  </a:lnTo>
                  <a:lnTo>
                    <a:pt x="3550" y="254"/>
                  </a:lnTo>
                  <a:lnTo>
                    <a:pt x="3555" y="255"/>
                  </a:lnTo>
                  <a:lnTo>
                    <a:pt x="3561" y="255"/>
                  </a:lnTo>
                  <a:lnTo>
                    <a:pt x="3575" y="256"/>
                  </a:lnTo>
                  <a:lnTo>
                    <a:pt x="3588" y="258"/>
                  </a:lnTo>
                  <a:lnTo>
                    <a:pt x="3601" y="259"/>
                  </a:lnTo>
                  <a:lnTo>
                    <a:pt x="3613" y="259"/>
                  </a:lnTo>
                  <a:lnTo>
                    <a:pt x="3623" y="258"/>
                  </a:lnTo>
                  <a:lnTo>
                    <a:pt x="3631" y="259"/>
                  </a:lnTo>
                  <a:lnTo>
                    <a:pt x="3636" y="260"/>
                  </a:lnTo>
                  <a:lnTo>
                    <a:pt x="3639" y="261"/>
                  </a:lnTo>
                  <a:lnTo>
                    <a:pt x="3643" y="265"/>
                  </a:lnTo>
                  <a:lnTo>
                    <a:pt x="3648" y="268"/>
                  </a:lnTo>
                  <a:lnTo>
                    <a:pt x="3651" y="271"/>
                  </a:lnTo>
                  <a:lnTo>
                    <a:pt x="3656" y="273"/>
                  </a:lnTo>
                  <a:lnTo>
                    <a:pt x="3661" y="273"/>
                  </a:lnTo>
                  <a:lnTo>
                    <a:pt x="3667" y="272"/>
                  </a:lnTo>
                  <a:lnTo>
                    <a:pt x="3676" y="268"/>
                  </a:lnTo>
                  <a:lnTo>
                    <a:pt x="3684" y="262"/>
                  </a:lnTo>
                  <a:lnTo>
                    <a:pt x="3692" y="256"/>
                  </a:lnTo>
                  <a:lnTo>
                    <a:pt x="3700" y="251"/>
                  </a:lnTo>
                  <a:lnTo>
                    <a:pt x="3705" y="248"/>
                  </a:lnTo>
                  <a:lnTo>
                    <a:pt x="3709" y="247"/>
                  </a:lnTo>
                  <a:lnTo>
                    <a:pt x="3715" y="247"/>
                  </a:lnTo>
                  <a:lnTo>
                    <a:pt x="3721" y="248"/>
                  </a:lnTo>
                  <a:lnTo>
                    <a:pt x="3734" y="252"/>
                  </a:lnTo>
                  <a:lnTo>
                    <a:pt x="3749" y="258"/>
                  </a:lnTo>
                  <a:lnTo>
                    <a:pt x="3756" y="260"/>
                  </a:lnTo>
                  <a:lnTo>
                    <a:pt x="3764" y="261"/>
                  </a:lnTo>
                  <a:lnTo>
                    <a:pt x="3772" y="262"/>
                  </a:lnTo>
                  <a:lnTo>
                    <a:pt x="3782" y="264"/>
                  </a:lnTo>
                  <a:lnTo>
                    <a:pt x="3801" y="262"/>
                  </a:lnTo>
                  <a:lnTo>
                    <a:pt x="3822" y="261"/>
                  </a:lnTo>
                  <a:lnTo>
                    <a:pt x="3843" y="261"/>
                  </a:lnTo>
                  <a:lnTo>
                    <a:pt x="3860" y="264"/>
                  </a:lnTo>
                  <a:lnTo>
                    <a:pt x="3869" y="266"/>
                  </a:lnTo>
                  <a:lnTo>
                    <a:pt x="3877" y="270"/>
                  </a:lnTo>
                  <a:lnTo>
                    <a:pt x="3886" y="273"/>
                  </a:lnTo>
                  <a:lnTo>
                    <a:pt x="3895" y="278"/>
                  </a:lnTo>
                  <a:lnTo>
                    <a:pt x="3902" y="283"/>
                  </a:lnTo>
                  <a:lnTo>
                    <a:pt x="3908" y="287"/>
                  </a:lnTo>
                  <a:lnTo>
                    <a:pt x="3913" y="292"/>
                  </a:lnTo>
                  <a:lnTo>
                    <a:pt x="3916" y="297"/>
                  </a:lnTo>
                  <a:lnTo>
                    <a:pt x="3919" y="304"/>
                  </a:lnTo>
                  <a:lnTo>
                    <a:pt x="3920" y="311"/>
                  </a:lnTo>
                  <a:lnTo>
                    <a:pt x="3921" y="315"/>
                  </a:lnTo>
                  <a:lnTo>
                    <a:pt x="3922" y="318"/>
                  </a:lnTo>
                  <a:lnTo>
                    <a:pt x="3926" y="323"/>
                  </a:lnTo>
                  <a:lnTo>
                    <a:pt x="3930" y="327"/>
                  </a:lnTo>
                  <a:lnTo>
                    <a:pt x="3940" y="334"/>
                  </a:lnTo>
                  <a:lnTo>
                    <a:pt x="3946" y="340"/>
                  </a:lnTo>
                  <a:lnTo>
                    <a:pt x="3949" y="346"/>
                  </a:lnTo>
                  <a:lnTo>
                    <a:pt x="3952" y="353"/>
                  </a:lnTo>
                  <a:lnTo>
                    <a:pt x="3953" y="358"/>
                  </a:lnTo>
                  <a:lnTo>
                    <a:pt x="3954" y="362"/>
                  </a:lnTo>
                  <a:lnTo>
                    <a:pt x="3958" y="366"/>
                  </a:lnTo>
                  <a:lnTo>
                    <a:pt x="3960" y="368"/>
                  </a:lnTo>
                  <a:lnTo>
                    <a:pt x="3964" y="371"/>
                  </a:lnTo>
                  <a:lnTo>
                    <a:pt x="3969" y="372"/>
                  </a:lnTo>
                  <a:lnTo>
                    <a:pt x="3973" y="371"/>
                  </a:lnTo>
                  <a:lnTo>
                    <a:pt x="3978" y="368"/>
                  </a:lnTo>
                  <a:lnTo>
                    <a:pt x="3985" y="365"/>
                  </a:lnTo>
                  <a:lnTo>
                    <a:pt x="3992" y="363"/>
                  </a:lnTo>
                  <a:lnTo>
                    <a:pt x="3998" y="363"/>
                  </a:lnTo>
                  <a:lnTo>
                    <a:pt x="4004" y="365"/>
                  </a:lnTo>
                  <a:lnTo>
                    <a:pt x="4016" y="371"/>
                  </a:lnTo>
                  <a:lnTo>
                    <a:pt x="4030" y="378"/>
                  </a:lnTo>
                  <a:lnTo>
                    <a:pt x="4041" y="382"/>
                  </a:lnTo>
                  <a:lnTo>
                    <a:pt x="4052" y="387"/>
                  </a:lnTo>
                  <a:lnTo>
                    <a:pt x="4056" y="390"/>
                  </a:lnTo>
                  <a:lnTo>
                    <a:pt x="4061" y="393"/>
                  </a:lnTo>
                  <a:lnTo>
                    <a:pt x="4065" y="397"/>
                  </a:lnTo>
                  <a:lnTo>
                    <a:pt x="4068" y="400"/>
                  </a:lnTo>
                  <a:lnTo>
                    <a:pt x="4072" y="404"/>
                  </a:lnTo>
                  <a:lnTo>
                    <a:pt x="4074" y="407"/>
                  </a:lnTo>
                  <a:lnTo>
                    <a:pt x="4078" y="411"/>
                  </a:lnTo>
                  <a:lnTo>
                    <a:pt x="4081" y="412"/>
                  </a:lnTo>
                  <a:lnTo>
                    <a:pt x="4085" y="413"/>
                  </a:lnTo>
                  <a:lnTo>
                    <a:pt x="4089" y="415"/>
                  </a:lnTo>
                  <a:lnTo>
                    <a:pt x="4092" y="413"/>
                  </a:lnTo>
                  <a:lnTo>
                    <a:pt x="4096" y="412"/>
                  </a:lnTo>
                  <a:lnTo>
                    <a:pt x="4099" y="410"/>
                  </a:lnTo>
                  <a:lnTo>
                    <a:pt x="4103" y="409"/>
                  </a:lnTo>
                  <a:lnTo>
                    <a:pt x="4108" y="409"/>
                  </a:lnTo>
                  <a:lnTo>
                    <a:pt x="4112" y="409"/>
                  </a:lnTo>
                  <a:lnTo>
                    <a:pt x="4117" y="409"/>
                  </a:lnTo>
                  <a:lnTo>
                    <a:pt x="4121" y="411"/>
                  </a:lnTo>
                  <a:lnTo>
                    <a:pt x="4125" y="413"/>
                  </a:lnTo>
                  <a:lnTo>
                    <a:pt x="4128" y="417"/>
                  </a:lnTo>
                  <a:lnTo>
                    <a:pt x="4131" y="422"/>
                  </a:lnTo>
                  <a:lnTo>
                    <a:pt x="4135" y="425"/>
                  </a:lnTo>
                  <a:lnTo>
                    <a:pt x="4141" y="430"/>
                  </a:lnTo>
                  <a:lnTo>
                    <a:pt x="4147" y="435"/>
                  </a:lnTo>
                  <a:lnTo>
                    <a:pt x="4161" y="444"/>
                  </a:lnTo>
                  <a:lnTo>
                    <a:pt x="4173" y="455"/>
                  </a:lnTo>
                  <a:lnTo>
                    <a:pt x="4186" y="468"/>
                  </a:lnTo>
                  <a:lnTo>
                    <a:pt x="4200" y="481"/>
                  </a:lnTo>
                  <a:lnTo>
                    <a:pt x="4217" y="493"/>
                  </a:lnTo>
                  <a:lnTo>
                    <a:pt x="4231" y="505"/>
                  </a:lnTo>
                  <a:lnTo>
                    <a:pt x="4236" y="508"/>
                  </a:lnTo>
                  <a:lnTo>
                    <a:pt x="4237" y="512"/>
                  </a:lnTo>
                  <a:lnTo>
                    <a:pt x="4235" y="514"/>
                  </a:lnTo>
                  <a:lnTo>
                    <a:pt x="4230" y="518"/>
                  </a:lnTo>
                  <a:lnTo>
                    <a:pt x="4224" y="522"/>
                  </a:lnTo>
                  <a:lnTo>
                    <a:pt x="4218" y="525"/>
                  </a:lnTo>
                  <a:lnTo>
                    <a:pt x="4212" y="527"/>
                  </a:lnTo>
                  <a:lnTo>
                    <a:pt x="4205" y="529"/>
                  </a:lnTo>
                  <a:lnTo>
                    <a:pt x="4194" y="530"/>
                  </a:lnTo>
                  <a:lnTo>
                    <a:pt x="4187" y="531"/>
                  </a:lnTo>
                  <a:lnTo>
                    <a:pt x="4185" y="531"/>
                  </a:lnTo>
                  <a:lnTo>
                    <a:pt x="4182" y="532"/>
                  </a:lnTo>
                  <a:lnTo>
                    <a:pt x="4181" y="535"/>
                  </a:lnTo>
                  <a:lnTo>
                    <a:pt x="4179" y="537"/>
                  </a:lnTo>
                  <a:lnTo>
                    <a:pt x="4177" y="541"/>
                  </a:lnTo>
                  <a:lnTo>
                    <a:pt x="4173" y="543"/>
                  </a:lnTo>
                  <a:lnTo>
                    <a:pt x="4168" y="545"/>
                  </a:lnTo>
                  <a:lnTo>
                    <a:pt x="4162" y="546"/>
                  </a:lnTo>
                  <a:lnTo>
                    <a:pt x="4159" y="546"/>
                  </a:lnTo>
                  <a:lnTo>
                    <a:pt x="4156" y="548"/>
                  </a:lnTo>
                  <a:lnTo>
                    <a:pt x="4155" y="550"/>
                  </a:lnTo>
                  <a:lnTo>
                    <a:pt x="4154" y="552"/>
                  </a:lnTo>
                  <a:lnTo>
                    <a:pt x="4153" y="558"/>
                  </a:lnTo>
                  <a:lnTo>
                    <a:pt x="4153" y="564"/>
                  </a:lnTo>
                  <a:lnTo>
                    <a:pt x="4154" y="571"/>
                  </a:lnTo>
                  <a:lnTo>
                    <a:pt x="4155" y="577"/>
                  </a:lnTo>
                  <a:lnTo>
                    <a:pt x="4160" y="585"/>
                  </a:lnTo>
                  <a:lnTo>
                    <a:pt x="4166" y="592"/>
                  </a:lnTo>
                  <a:lnTo>
                    <a:pt x="4174" y="600"/>
                  </a:lnTo>
                  <a:lnTo>
                    <a:pt x="4181" y="608"/>
                  </a:lnTo>
                  <a:lnTo>
                    <a:pt x="4188" y="615"/>
                  </a:lnTo>
                  <a:lnTo>
                    <a:pt x="4196" y="620"/>
                  </a:lnTo>
                  <a:lnTo>
                    <a:pt x="4203" y="624"/>
                  </a:lnTo>
                  <a:lnTo>
                    <a:pt x="4212" y="625"/>
                  </a:lnTo>
                  <a:lnTo>
                    <a:pt x="4224" y="626"/>
                  </a:lnTo>
                  <a:lnTo>
                    <a:pt x="4238" y="626"/>
                  </a:lnTo>
                  <a:lnTo>
                    <a:pt x="4245" y="627"/>
                  </a:lnTo>
                  <a:lnTo>
                    <a:pt x="4250" y="629"/>
                  </a:lnTo>
                  <a:lnTo>
                    <a:pt x="4255" y="630"/>
                  </a:lnTo>
                  <a:lnTo>
                    <a:pt x="4259" y="632"/>
                  </a:lnTo>
                  <a:lnTo>
                    <a:pt x="4261" y="634"/>
                  </a:lnTo>
                  <a:lnTo>
                    <a:pt x="4262" y="638"/>
                  </a:lnTo>
                  <a:lnTo>
                    <a:pt x="4263" y="642"/>
                  </a:lnTo>
                  <a:lnTo>
                    <a:pt x="4263" y="645"/>
                  </a:lnTo>
                  <a:lnTo>
                    <a:pt x="4262" y="649"/>
                  </a:lnTo>
                  <a:lnTo>
                    <a:pt x="4261" y="653"/>
                  </a:lnTo>
                  <a:lnTo>
                    <a:pt x="4259" y="658"/>
                  </a:lnTo>
                  <a:lnTo>
                    <a:pt x="4256" y="663"/>
                  </a:lnTo>
                  <a:lnTo>
                    <a:pt x="4249" y="672"/>
                  </a:lnTo>
                  <a:lnTo>
                    <a:pt x="4241" y="681"/>
                  </a:lnTo>
                  <a:lnTo>
                    <a:pt x="4237" y="687"/>
                  </a:lnTo>
                  <a:lnTo>
                    <a:pt x="4234" y="692"/>
                  </a:lnTo>
                  <a:lnTo>
                    <a:pt x="4231" y="699"/>
                  </a:lnTo>
                  <a:lnTo>
                    <a:pt x="4229" y="705"/>
                  </a:lnTo>
                  <a:lnTo>
                    <a:pt x="4228" y="711"/>
                  </a:lnTo>
                  <a:lnTo>
                    <a:pt x="4228" y="716"/>
                  </a:lnTo>
                  <a:lnTo>
                    <a:pt x="4228" y="722"/>
                  </a:lnTo>
                  <a:lnTo>
                    <a:pt x="4229" y="727"/>
                  </a:lnTo>
                  <a:lnTo>
                    <a:pt x="4232" y="734"/>
                  </a:lnTo>
                  <a:lnTo>
                    <a:pt x="4235" y="741"/>
                  </a:lnTo>
                  <a:lnTo>
                    <a:pt x="4235" y="744"/>
                  </a:lnTo>
                  <a:lnTo>
                    <a:pt x="4235" y="746"/>
                  </a:lnTo>
                  <a:lnTo>
                    <a:pt x="4232" y="747"/>
                  </a:lnTo>
                  <a:lnTo>
                    <a:pt x="4230" y="750"/>
                  </a:lnTo>
                  <a:lnTo>
                    <a:pt x="4225" y="752"/>
                  </a:lnTo>
                  <a:lnTo>
                    <a:pt x="4222" y="754"/>
                  </a:lnTo>
                  <a:lnTo>
                    <a:pt x="4219" y="757"/>
                  </a:lnTo>
                  <a:lnTo>
                    <a:pt x="4217" y="759"/>
                  </a:lnTo>
                  <a:lnTo>
                    <a:pt x="4216" y="763"/>
                  </a:lnTo>
                  <a:lnTo>
                    <a:pt x="4215" y="766"/>
                  </a:lnTo>
                  <a:lnTo>
                    <a:pt x="4216" y="770"/>
                  </a:lnTo>
                  <a:lnTo>
                    <a:pt x="4217" y="772"/>
                  </a:lnTo>
                  <a:lnTo>
                    <a:pt x="4218" y="777"/>
                  </a:lnTo>
                  <a:lnTo>
                    <a:pt x="4219" y="783"/>
                  </a:lnTo>
                  <a:lnTo>
                    <a:pt x="4218" y="787"/>
                  </a:lnTo>
                  <a:lnTo>
                    <a:pt x="4217" y="790"/>
                  </a:lnTo>
                  <a:lnTo>
                    <a:pt x="4215" y="794"/>
                  </a:lnTo>
                  <a:lnTo>
                    <a:pt x="4212" y="797"/>
                  </a:lnTo>
                  <a:lnTo>
                    <a:pt x="4205" y="802"/>
                  </a:lnTo>
                  <a:lnTo>
                    <a:pt x="4198" y="806"/>
                  </a:lnTo>
                  <a:lnTo>
                    <a:pt x="4188" y="808"/>
                  </a:lnTo>
                  <a:lnTo>
                    <a:pt x="4175" y="810"/>
                  </a:lnTo>
                  <a:lnTo>
                    <a:pt x="4160" y="812"/>
                  </a:lnTo>
                  <a:lnTo>
                    <a:pt x="4146" y="814"/>
                  </a:lnTo>
                  <a:lnTo>
                    <a:pt x="4139" y="816"/>
                  </a:lnTo>
                  <a:lnTo>
                    <a:pt x="4134" y="820"/>
                  </a:lnTo>
                  <a:lnTo>
                    <a:pt x="4129" y="823"/>
                  </a:lnTo>
                  <a:lnTo>
                    <a:pt x="4127" y="829"/>
                  </a:lnTo>
                  <a:lnTo>
                    <a:pt x="4124" y="840"/>
                  </a:lnTo>
                  <a:lnTo>
                    <a:pt x="4124" y="848"/>
                  </a:lnTo>
                  <a:lnTo>
                    <a:pt x="4123" y="852"/>
                  </a:lnTo>
                  <a:lnTo>
                    <a:pt x="4123" y="854"/>
                  </a:lnTo>
                  <a:lnTo>
                    <a:pt x="4122" y="857"/>
                  </a:lnTo>
                  <a:lnTo>
                    <a:pt x="4119" y="858"/>
                  </a:lnTo>
                  <a:lnTo>
                    <a:pt x="4114" y="861"/>
                  </a:lnTo>
                  <a:lnTo>
                    <a:pt x="4106" y="865"/>
                  </a:lnTo>
                  <a:lnTo>
                    <a:pt x="4104" y="866"/>
                  </a:lnTo>
                  <a:lnTo>
                    <a:pt x="4100" y="870"/>
                  </a:lnTo>
                  <a:lnTo>
                    <a:pt x="4098" y="872"/>
                  </a:lnTo>
                  <a:lnTo>
                    <a:pt x="4097" y="876"/>
                  </a:lnTo>
                  <a:lnTo>
                    <a:pt x="4096" y="884"/>
                  </a:lnTo>
                  <a:lnTo>
                    <a:pt x="4098" y="894"/>
                  </a:lnTo>
                  <a:lnTo>
                    <a:pt x="4099" y="898"/>
                  </a:lnTo>
                  <a:lnTo>
                    <a:pt x="4102" y="904"/>
                  </a:lnTo>
                  <a:lnTo>
                    <a:pt x="4104" y="908"/>
                  </a:lnTo>
                  <a:lnTo>
                    <a:pt x="4106" y="913"/>
                  </a:lnTo>
                  <a:lnTo>
                    <a:pt x="4114" y="920"/>
                  </a:lnTo>
                  <a:lnTo>
                    <a:pt x="4121" y="927"/>
                  </a:lnTo>
                  <a:lnTo>
                    <a:pt x="4124" y="930"/>
                  </a:lnTo>
                  <a:lnTo>
                    <a:pt x="4127" y="934"/>
                  </a:lnTo>
                  <a:lnTo>
                    <a:pt x="4129" y="939"/>
                  </a:lnTo>
                  <a:lnTo>
                    <a:pt x="4131" y="942"/>
                  </a:lnTo>
                  <a:lnTo>
                    <a:pt x="4131" y="947"/>
                  </a:lnTo>
                  <a:lnTo>
                    <a:pt x="4131" y="951"/>
                  </a:lnTo>
                  <a:lnTo>
                    <a:pt x="4129" y="955"/>
                  </a:lnTo>
                  <a:lnTo>
                    <a:pt x="4128" y="959"/>
                  </a:lnTo>
                  <a:lnTo>
                    <a:pt x="4122" y="967"/>
                  </a:lnTo>
                  <a:lnTo>
                    <a:pt x="4116" y="976"/>
                  </a:lnTo>
                  <a:lnTo>
                    <a:pt x="4111" y="985"/>
                  </a:lnTo>
                  <a:lnTo>
                    <a:pt x="4105" y="995"/>
                  </a:lnTo>
                  <a:lnTo>
                    <a:pt x="4102" y="1004"/>
                  </a:lnTo>
                  <a:lnTo>
                    <a:pt x="4100" y="1012"/>
                  </a:lnTo>
                  <a:lnTo>
                    <a:pt x="4100" y="1016"/>
                  </a:lnTo>
                  <a:lnTo>
                    <a:pt x="4102" y="1020"/>
                  </a:lnTo>
                  <a:lnTo>
                    <a:pt x="4103" y="1023"/>
                  </a:lnTo>
                  <a:lnTo>
                    <a:pt x="4105" y="1027"/>
                  </a:lnTo>
                  <a:lnTo>
                    <a:pt x="4110" y="1033"/>
                  </a:lnTo>
                  <a:lnTo>
                    <a:pt x="4117" y="1036"/>
                  </a:lnTo>
                  <a:lnTo>
                    <a:pt x="4125" y="1037"/>
                  </a:lnTo>
                  <a:lnTo>
                    <a:pt x="4135" y="1037"/>
                  </a:lnTo>
                  <a:lnTo>
                    <a:pt x="4144" y="1035"/>
                  </a:lnTo>
                  <a:lnTo>
                    <a:pt x="4153" y="1033"/>
                  </a:lnTo>
                  <a:lnTo>
                    <a:pt x="4158" y="1031"/>
                  </a:lnTo>
                  <a:lnTo>
                    <a:pt x="4162" y="1031"/>
                  </a:lnTo>
                  <a:lnTo>
                    <a:pt x="4168" y="1033"/>
                  </a:lnTo>
                  <a:lnTo>
                    <a:pt x="4173" y="1035"/>
                  </a:lnTo>
                  <a:lnTo>
                    <a:pt x="4179" y="1037"/>
                  </a:lnTo>
                  <a:lnTo>
                    <a:pt x="4184" y="1040"/>
                  </a:lnTo>
                  <a:lnTo>
                    <a:pt x="4188" y="1043"/>
                  </a:lnTo>
                  <a:lnTo>
                    <a:pt x="4191" y="1047"/>
                  </a:lnTo>
                  <a:lnTo>
                    <a:pt x="4194" y="1056"/>
                  </a:lnTo>
                  <a:lnTo>
                    <a:pt x="4196" y="1067"/>
                  </a:lnTo>
                  <a:lnTo>
                    <a:pt x="4196" y="1078"/>
                  </a:lnTo>
                  <a:lnTo>
                    <a:pt x="4194" y="1086"/>
                  </a:lnTo>
                  <a:lnTo>
                    <a:pt x="4192" y="1090"/>
                  </a:lnTo>
                  <a:lnTo>
                    <a:pt x="4190" y="1093"/>
                  </a:lnTo>
                  <a:lnTo>
                    <a:pt x="4185" y="1097"/>
                  </a:lnTo>
                  <a:lnTo>
                    <a:pt x="4180" y="1099"/>
                  </a:lnTo>
                  <a:lnTo>
                    <a:pt x="4171" y="1103"/>
                  </a:lnTo>
                  <a:lnTo>
                    <a:pt x="4162" y="1105"/>
                  </a:lnTo>
                  <a:lnTo>
                    <a:pt x="4154" y="1109"/>
                  </a:lnTo>
                  <a:lnTo>
                    <a:pt x="4146" y="1112"/>
                  </a:lnTo>
                  <a:lnTo>
                    <a:pt x="4142" y="1115"/>
                  </a:lnTo>
                  <a:lnTo>
                    <a:pt x="4139" y="1117"/>
                  </a:lnTo>
                  <a:lnTo>
                    <a:pt x="4136" y="1119"/>
                  </a:lnTo>
                  <a:lnTo>
                    <a:pt x="4135" y="1123"/>
                  </a:lnTo>
                  <a:lnTo>
                    <a:pt x="4135" y="1130"/>
                  </a:lnTo>
                  <a:lnTo>
                    <a:pt x="4137" y="1136"/>
                  </a:lnTo>
                  <a:lnTo>
                    <a:pt x="4141" y="1141"/>
                  </a:lnTo>
                  <a:lnTo>
                    <a:pt x="4146" y="1146"/>
                  </a:lnTo>
                  <a:lnTo>
                    <a:pt x="4152" y="1149"/>
                  </a:lnTo>
                  <a:lnTo>
                    <a:pt x="4155" y="1155"/>
                  </a:lnTo>
                  <a:lnTo>
                    <a:pt x="4156" y="1157"/>
                  </a:lnTo>
                  <a:lnTo>
                    <a:pt x="4158" y="1161"/>
                  </a:lnTo>
                  <a:lnTo>
                    <a:pt x="4158" y="1165"/>
                  </a:lnTo>
                  <a:lnTo>
                    <a:pt x="4156" y="1168"/>
                  </a:lnTo>
                  <a:lnTo>
                    <a:pt x="4155" y="1173"/>
                  </a:lnTo>
                  <a:lnTo>
                    <a:pt x="4154" y="1178"/>
                  </a:lnTo>
                  <a:lnTo>
                    <a:pt x="4154" y="1181"/>
                  </a:lnTo>
                  <a:lnTo>
                    <a:pt x="4155" y="1187"/>
                  </a:lnTo>
                  <a:lnTo>
                    <a:pt x="4156" y="1198"/>
                  </a:lnTo>
                  <a:lnTo>
                    <a:pt x="4156" y="1211"/>
                  </a:lnTo>
                  <a:lnTo>
                    <a:pt x="4154" y="1225"/>
                  </a:lnTo>
                  <a:lnTo>
                    <a:pt x="4152" y="1238"/>
                  </a:lnTo>
                  <a:lnTo>
                    <a:pt x="4149" y="1249"/>
                  </a:lnTo>
                  <a:lnTo>
                    <a:pt x="4147" y="1256"/>
                  </a:lnTo>
                  <a:lnTo>
                    <a:pt x="4147" y="1260"/>
                  </a:lnTo>
                  <a:lnTo>
                    <a:pt x="4148" y="1263"/>
                  </a:lnTo>
                  <a:lnTo>
                    <a:pt x="4148" y="1267"/>
                  </a:lnTo>
                  <a:lnTo>
                    <a:pt x="4150" y="1272"/>
                  </a:lnTo>
                  <a:lnTo>
                    <a:pt x="4154" y="1279"/>
                  </a:lnTo>
                  <a:lnTo>
                    <a:pt x="4159" y="1283"/>
                  </a:lnTo>
                  <a:lnTo>
                    <a:pt x="4160" y="1285"/>
                  </a:lnTo>
                  <a:lnTo>
                    <a:pt x="4160" y="1287"/>
                  </a:lnTo>
                  <a:lnTo>
                    <a:pt x="4160" y="1289"/>
                  </a:lnTo>
                  <a:lnTo>
                    <a:pt x="4159" y="1293"/>
                  </a:lnTo>
                  <a:lnTo>
                    <a:pt x="4147" y="1307"/>
                  </a:lnTo>
                  <a:lnTo>
                    <a:pt x="4135" y="1321"/>
                  </a:lnTo>
                  <a:lnTo>
                    <a:pt x="4131" y="1330"/>
                  </a:lnTo>
                  <a:lnTo>
                    <a:pt x="4129" y="1336"/>
                  </a:lnTo>
                  <a:lnTo>
                    <a:pt x="4128" y="1343"/>
                  </a:lnTo>
                  <a:lnTo>
                    <a:pt x="4127" y="1350"/>
                  </a:lnTo>
                  <a:lnTo>
                    <a:pt x="4124" y="1357"/>
                  </a:lnTo>
                  <a:lnTo>
                    <a:pt x="4121" y="1362"/>
                  </a:lnTo>
                  <a:lnTo>
                    <a:pt x="4118" y="1364"/>
                  </a:lnTo>
                  <a:lnTo>
                    <a:pt x="4116" y="1365"/>
                  </a:lnTo>
                  <a:lnTo>
                    <a:pt x="4111" y="1367"/>
                  </a:lnTo>
                  <a:lnTo>
                    <a:pt x="4108" y="1368"/>
                  </a:lnTo>
                  <a:lnTo>
                    <a:pt x="4096" y="1368"/>
                  </a:lnTo>
                  <a:lnTo>
                    <a:pt x="4085" y="1369"/>
                  </a:lnTo>
                  <a:lnTo>
                    <a:pt x="4074" y="1370"/>
                  </a:lnTo>
                  <a:lnTo>
                    <a:pt x="4067" y="1374"/>
                  </a:lnTo>
                  <a:lnTo>
                    <a:pt x="4061" y="1380"/>
                  </a:lnTo>
                  <a:lnTo>
                    <a:pt x="4055" y="1388"/>
                  </a:lnTo>
                  <a:lnTo>
                    <a:pt x="4054" y="1393"/>
                  </a:lnTo>
                  <a:lnTo>
                    <a:pt x="4053" y="1398"/>
                  </a:lnTo>
                  <a:lnTo>
                    <a:pt x="4052" y="1402"/>
                  </a:lnTo>
                  <a:lnTo>
                    <a:pt x="4053" y="1407"/>
                  </a:lnTo>
                  <a:lnTo>
                    <a:pt x="4056" y="1417"/>
                  </a:lnTo>
                  <a:lnTo>
                    <a:pt x="4061" y="1427"/>
                  </a:lnTo>
                  <a:lnTo>
                    <a:pt x="4067" y="1438"/>
                  </a:lnTo>
                  <a:lnTo>
                    <a:pt x="4072" y="1446"/>
                  </a:lnTo>
                  <a:lnTo>
                    <a:pt x="4077" y="1453"/>
                  </a:lnTo>
                  <a:lnTo>
                    <a:pt x="4080" y="1459"/>
                  </a:lnTo>
                  <a:lnTo>
                    <a:pt x="4083" y="1466"/>
                  </a:lnTo>
                  <a:lnTo>
                    <a:pt x="4085" y="1474"/>
                  </a:lnTo>
                  <a:lnTo>
                    <a:pt x="4087" y="1480"/>
                  </a:lnTo>
                  <a:lnTo>
                    <a:pt x="4092" y="1483"/>
                  </a:lnTo>
                  <a:lnTo>
                    <a:pt x="4096" y="1485"/>
                  </a:lnTo>
                  <a:lnTo>
                    <a:pt x="4100" y="1485"/>
                  </a:lnTo>
                  <a:lnTo>
                    <a:pt x="4105" y="1487"/>
                  </a:lnTo>
                  <a:lnTo>
                    <a:pt x="4110" y="1488"/>
                  </a:lnTo>
                  <a:lnTo>
                    <a:pt x="4115" y="1491"/>
                  </a:lnTo>
                  <a:lnTo>
                    <a:pt x="4121" y="1497"/>
                  </a:lnTo>
                  <a:lnTo>
                    <a:pt x="4124" y="1504"/>
                  </a:lnTo>
                  <a:lnTo>
                    <a:pt x="4128" y="1513"/>
                  </a:lnTo>
                  <a:lnTo>
                    <a:pt x="4129" y="1516"/>
                  </a:lnTo>
                  <a:lnTo>
                    <a:pt x="4130" y="1520"/>
                  </a:lnTo>
                  <a:lnTo>
                    <a:pt x="4130" y="1524"/>
                  </a:lnTo>
                  <a:lnTo>
                    <a:pt x="4129" y="1526"/>
                  </a:lnTo>
                  <a:lnTo>
                    <a:pt x="4125" y="1531"/>
                  </a:lnTo>
                  <a:lnTo>
                    <a:pt x="4122" y="1535"/>
                  </a:lnTo>
                  <a:lnTo>
                    <a:pt x="4121" y="1537"/>
                  </a:lnTo>
                  <a:lnTo>
                    <a:pt x="4121" y="1540"/>
                  </a:lnTo>
                  <a:lnTo>
                    <a:pt x="4121" y="1544"/>
                  </a:lnTo>
                  <a:lnTo>
                    <a:pt x="4123" y="1548"/>
                  </a:lnTo>
                  <a:lnTo>
                    <a:pt x="4130" y="1558"/>
                  </a:lnTo>
                  <a:lnTo>
                    <a:pt x="4135" y="1567"/>
                  </a:lnTo>
                  <a:lnTo>
                    <a:pt x="4137" y="1572"/>
                  </a:lnTo>
                  <a:lnTo>
                    <a:pt x="4139" y="1576"/>
                  </a:lnTo>
                  <a:lnTo>
                    <a:pt x="4140" y="1581"/>
                  </a:lnTo>
                  <a:lnTo>
                    <a:pt x="4140" y="1587"/>
                  </a:lnTo>
                  <a:lnTo>
                    <a:pt x="4139" y="1597"/>
                  </a:lnTo>
                  <a:lnTo>
                    <a:pt x="4136" y="1607"/>
                  </a:lnTo>
                  <a:lnTo>
                    <a:pt x="4136" y="1610"/>
                  </a:lnTo>
                  <a:lnTo>
                    <a:pt x="4137" y="1614"/>
                  </a:lnTo>
                  <a:lnTo>
                    <a:pt x="4140" y="1617"/>
                  </a:lnTo>
                  <a:lnTo>
                    <a:pt x="4143" y="1621"/>
                  </a:lnTo>
                  <a:lnTo>
                    <a:pt x="4156" y="1628"/>
                  </a:lnTo>
                  <a:lnTo>
                    <a:pt x="4174" y="1635"/>
                  </a:lnTo>
                  <a:lnTo>
                    <a:pt x="4182" y="1640"/>
                  </a:lnTo>
                  <a:lnTo>
                    <a:pt x="4191" y="1645"/>
                  </a:lnTo>
                  <a:lnTo>
                    <a:pt x="4197" y="1651"/>
                  </a:lnTo>
                  <a:lnTo>
                    <a:pt x="4200" y="1657"/>
                  </a:lnTo>
                  <a:lnTo>
                    <a:pt x="4203" y="1663"/>
                  </a:lnTo>
                  <a:lnTo>
                    <a:pt x="4205" y="1669"/>
                  </a:lnTo>
                  <a:lnTo>
                    <a:pt x="4205" y="1673"/>
                  </a:lnTo>
                  <a:lnTo>
                    <a:pt x="4206" y="1678"/>
                  </a:lnTo>
                  <a:lnTo>
                    <a:pt x="4205" y="1686"/>
                  </a:lnTo>
                  <a:lnTo>
                    <a:pt x="4205" y="1697"/>
                  </a:lnTo>
                  <a:lnTo>
                    <a:pt x="4205" y="1709"/>
                  </a:lnTo>
                  <a:lnTo>
                    <a:pt x="4209" y="1724"/>
                  </a:lnTo>
                  <a:lnTo>
                    <a:pt x="4211" y="1732"/>
                  </a:lnTo>
                  <a:lnTo>
                    <a:pt x="4213" y="1739"/>
                  </a:lnTo>
                  <a:lnTo>
                    <a:pt x="4217" y="1745"/>
                  </a:lnTo>
                  <a:lnTo>
                    <a:pt x="4221" y="1749"/>
                  </a:lnTo>
                  <a:lnTo>
                    <a:pt x="4228" y="1760"/>
                  </a:lnTo>
                  <a:lnTo>
                    <a:pt x="4235" y="1774"/>
                  </a:lnTo>
                  <a:lnTo>
                    <a:pt x="4240" y="1780"/>
                  </a:lnTo>
                  <a:lnTo>
                    <a:pt x="4243" y="1786"/>
                  </a:lnTo>
                  <a:lnTo>
                    <a:pt x="4248" y="1791"/>
                  </a:lnTo>
                  <a:lnTo>
                    <a:pt x="4251" y="1795"/>
                  </a:lnTo>
                  <a:lnTo>
                    <a:pt x="4256" y="1797"/>
                  </a:lnTo>
                  <a:lnTo>
                    <a:pt x="4261" y="1798"/>
                  </a:lnTo>
                  <a:lnTo>
                    <a:pt x="4267" y="1799"/>
                  </a:lnTo>
                  <a:lnTo>
                    <a:pt x="4273" y="1799"/>
                  </a:lnTo>
                  <a:lnTo>
                    <a:pt x="4279" y="1799"/>
                  </a:lnTo>
                  <a:lnTo>
                    <a:pt x="4285" y="1800"/>
                  </a:lnTo>
                  <a:lnTo>
                    <a:pt x="4289" y="1803"/>
                  </a:lnTo>
                  <a:lnTo>
                    <a:pt x="4293" y="1805"/>
                  </a:lnTo>
                  <a:lnTo>
                    <a:pt x="4300" y="1811"/>
                  </a:lnTo>
                  <a:lnTo>
                    <a:pt x="4307" y="1816"/>
                  </a:lnTo>
                  <a:lnTo>
                    <a:pt x="4317" y="1818"/>
                  </a:lnTo>
                  <a:lnTo>
                    <a:pt x="4326" y="1819"/>
                  </a:lnTo>
                  <a:lnTo>
                    <a:pt x="4331" y="1819"/>
                  </a:lnTo>
                  <a:lnTo>
                    <a:pt x="4333" y="1821"/>
                  </a:lnTo>
                  <a:lnTo>
                    <a:pt x="4336" y="1822"/>
                  </a:lnTo>
                  <a:lnTo>
                    <a:pt x="4336" y="1824"/>
                  </a:lnTo>
                  <a:lnTo>
                    <a:pt x="4335" y="1830"/>
                  </a:lnTo>
                  <a:lnTo>
                    <a:pt x="4331" y="1836"/>
                  </a:lnTo>
                  <a:lnTo>
                    <a:pt x="4330" y="1838"/>
                  </a:lnTo>
                  <a:lnTo>
                    <a:pt x="4330" y="1841"/>
                  </a:lnTo>
                  <a:lnTo>
                    <a:pt x="4330" y="1843"/>
                  </a:lnTo>
                  <a:lnTo>
                    <a:pt x="4332" y="1846"/>
                  </a:lnTo>
                  <a:lnTo>
                    <a:pt x="4337" y="1852"/>
                  </a:lnTo>
                  <a:lnTo>
                    <a:pt x="4343" y="1858"/>
                  </a:lnTo>
                  <a:lnTo>
                    <a:pt x="4352" y="1865"/>
                  </a:lnTo>
                  <a:lnTo>
                    <a:pt x="4366" y="1872"/>
                  </a:lnTo>
                  <a:lnTo>
                    <a:pt x="4374" y="1874"/>
                  </a:lnTo>
                  <a:lnTo>
                    <a:pt x="4381" y="1877"/>
                  </a:lnTo>
                  <a:lnTo>
                    <a:pt x="4388" y="1878"/>
                  </a:lnTo>
                  <a:lnTo>
                    <a:pt x="4395" y="1878"/>
                  </a:lnTo>
                  <a:lnTo>
                    <a:pt x="4401" y="1875"/>
                  </a:lnTo>
                  <a:lnTo>
                    <a:pt x="4407" y="1873"/>
                  </a:lnTo>
                  <a:lnTo>
                    <a:pt x="4412" y="1871"/>
                  </a:lnTo>
                  <a:lnTo>
                    <a:pt x="4415" y="1867"/>
                  </a:lnTo>
                  <a:lnTo>
                    <a:pt x="4424" y="1858"/>
                  </a:lnTo>
                  <a:lnTo>
                    <a:pt x="4431" y="1849"/>
                  </a:lnTo>
                  <a:lnTo>
                    <a:pt x="4435" y="1846"/>
                  </a:lnTo>
                  <a:lnTo>
                    <a:pt x="4439" y="1842"/>
                  </a:lnTo>
                  <a:lnTo>
                    <a:pt x="4443" y="1840"/>
                  </a:lnTo>
                  <a:lnTo>
                    <a:pt x="4448" y="1837"/>
                  </a:lnTo>
                  <a:lnTo>
                    <a:pt x="4451" y="1837"/>
                  </a:lnTo>
                  <a:lnTo>
                    <a:pt x="4455" y="1837"/>
                  </a:lnTo>
                  <a:lnTo>
                    <a:pt x="4458" y="1838"/>
                  </a:lnTo>
                  <a:lnTo>
                    <a:pt x="4462" y="1842"/>
                  </a:lnTo>
                  <a:lnTo>
                    <a:pt x="4464" y="1846"/>
                  </a:lnTo>
                  <a:lnTo>
                    <a:pt x="4468" y="1848"/>
                  </a:lnTo>
                  <a:lnTo>
                    <a:pt x="4470" y="1850"/>
                  </a:lnTo>
                  <a:lnTo>
                    <a:pt x="4475" y="1853"/>
                  </a:lnTo>
                  <a:lnTo>
                    <a:pt x="4484" y="1854"/>
                  </a:lnTo>
                  <a:lnTo>
                    <a:pt x="4495" y="1854"/>
                  </a:lnTo>
                  <a:lnTo>
                    <a:pt x="4507" y="1854"/>
                  </a:lnTo>
                  <a:lnTo>
                    <a:pt x="4517" y="1850"/>
                  </a:lnTo>
                  <a:lnTo>
                    <a:pt x="4520" y="1849"/>
                  </a:lnTo>
                  <a:lnTo>
                    <a:pt x="4522" y="1846"/>
                  </a:lnTo>
                  <a:lnTo>
                    <a:pt x="4525" y="1842"/>
                  </a:lnTo>
                  <a:lnTo>
                    <a:pt x="4527" y="1838"/>
                  </a:lnTo>
                  <a:lnTo>
                    <a:pt x="4531" y="1831"/>
                  </a:lnTo>
                  <a:lnTo>
                    <a:pt x="4536" y="1827"/>
                  </a:lnTo>
                  <a:lnTo>
                    <a:pt x="4539" y="1824"/>
                  </a:lnTo>
                  <a:lnTo>
                    <a:pt x="4543" y="1824"/>
                  </a:lnTo>
                  <a:lnTo>
                    <a:pt x="4546" y="1823"/>
                  </a:lnTo>
                  <a:lnTo>
                    <a:pt x="4552" y="1824"/>
                  </a:lnTo>
                  <a:lnTo>
                    <a:pt x="4563" y="1825"/>
                  </a:lnTo>
                  <a:lnTo>
                    <a:pt x="4574" y="1827"/>
                  </a:lnTo>
                  <a:lnTo>
                    <a:pt x="4582" y="1828"/>
                  </a:lnTo>
                  <a:lnTo>
                    <a:pt x="4591" y="1829"/>
                  </a:lnTo>
                  <a:lnTo>
                    <a:pt x="4595" y="1830"/>
                  </a:lnTo>
                  <a:lnTo>
                    <a:pt x="4597" y="1831"/>
                  </a:lnTo>
                  <a:lnTo>
                    <a:pt x="4600" y="1833"/>
                  </a:lnTo>
                  <a:lnTo>
                    <a:pt x="4601" y="1834"/>
                  </a:lnTo>
                  <a:lnTo>
                    <a:pt x="4601" y="1836"/>
                  </a:lnTo>
                  <a:lnTo>
                    <a:pt x="4601" y="1837"/>
                  </a:lnTo>
                  <a:lnTo>
                    <a:pt x="4599" y="1840"/>
                  </a:lnTo>
                  <a:lnTo>
                    <a:pt x="4596" y="1841"/>
                  </a:lnTo>
                  <a:lnTo>
                    <a:pt x="4590" y="1846"/>
                  </a:lnTo>
                  <a:lnTo>
                    <a:pt x="4587" y="1853"/>
                  </a:lnTo>
                  <a:lnTo>
                    <a:pt x="4585" y="1856"/>
                  </a:lnTo>
                  <a:lnTo>
                    <a:pt x="4585" y="1861"/>
                  </a:lnTo>
                  <a:lnTo>
                    <a:pt x="4587" y="1866"/>
                  </a:lnTo>
                  <a:lnTo>
                    <a:pt x="4589" y="1872"/>
                  </a:lnTo>
                  <a:lnTo>
                    <a:pt x="4596" y="1882"/>
                  </a:lnTo>
                  <a:lnTo>
                    <a:pt x="4605" y="1894"/>
                  </a:lnTo>
                  <a:lnTo>
                    <a:pt x="4613" y="1907"/>
                  </a:lnTo>
                  <a:lnTo>
                    <a:pt x="4621" y="1923"/>
                  </a:lnTo>
                  <a:lnTo>
                    <a:pt x="4627" y="1938"/>
                  </a:lnTo>
                  <a:lnTo>
                    <a:pt x="4634" y="1953"/>
                  </a:lnTo>
                  <a:lnTo>
                    <a:pt x="4638" y="1960"/>
                  </a:lnTo>
                  <a:lnTo>
                    <a:pt x="4641" y="1968"/>
                  </a:lnTo>
                  <a:lnTo>
                    <a:pt x="4647" y="1975"/>
                  </a:lnTo>
                  <a:lnTo>
                    <a:pt x="4653" y="1982"/>
                  </a:lnTo>
                  <a:lnTo>
                    <a:pt x="4660" y="1989"/>
                  </a:lnTo>
                  <a:lnTo>
                    <a:pt x="4668" y="1997"/>
                  </a:lnTo>
                  <a:lnTo>
                    <a:pt x="4675" y="2001"/>
                  </a:lnTo>
                  <a:lnTo>
                    <a:pt x="4681" y="2006"/>
                  </a:lnTo>
                  <a:lnTo>
                    <a:pt x="4694" y="2013"/>
                  </a:lnTo>
                  <a:lnTo>
                    <a:pt x="4704" y="2017"/>
                  </a:lnTo>
                  <a:lnTo>
                    <a:pt x="4715" y="2020"/>
                  </a:lnTo>
                  <a:lnTo>
                    <a:pt x="4726" y="2025"/>
                  </a:lnTo>
                  <a:lnTo>
                    <a:pt x="4731" y="2029"/>
                  </a:lnTo>
                  <a:lnTo>
                    <a:pt x="4734" y="2032"/>
                  </a:lnTo>
                  <a:lnTo>
                    <a:pt x="4739" y="2036"/>
                  </a:lnTo>
                  <a:lnTo>
                    <a:pt x="4741" y="2041"/>
                  </a:lnTo>
                  <a:lnTo>
                    <a:pt x="4748" y="2052"/>
                  </a:lnTo>
                  <a:lnTo>
                    <a:pt x="4757" y="2067"/>
                  </a:lnTo>
                  <a:lnTo>
                    <a:pt x="4765" y="2080"/>
                  </a:lnTo>
                  <a:lnTo>
                    <a:pt x="4772" y="2088"/>
                  </a:lnTo>
                  <a:lnTo>
                    <a:pt x="4776" y="2089"/>
                  </a:lnTo>
                  <a:lnTo>
                    <a:pt x="4779" y="2089"/>
                  </a:lnTo>
                  <a:lnTo>
                    <a:pt x="4784" y="2088"/>
                  </a:lnTo>
                  <a:lnTo>
                    <a:pt x="4789" y="2087"/>
                  </a:lnTo>
                  <a:lnTo>
                    <a:pt x="4797" y="2081"/>
                  </a:lnTo>
                  <a:lnTo>
                    <a:pt x="4805" y="2075"/>
                  </a:lnTo>
                  <a:lnTo>
                    <a:pt x="4809" y="2073"/>
                  </a:lnTo>
                  <a:lnTo>
                    <a:pt x="4817" y="2073"/>
                  </a:lnTo>
                  <a:lnTo>
                    <a:pt x="4826" y="2074"/>
                  </a:lnTo>
                  <a:lnTo>
                    <a:pt x="4836" y="2076"/>
                  </a:lnTo>
                  <a:lnTo>
                    <a:pt x="4845" y="2080"/>
                  </a:lnTo>
                  <a:lnTo>
                    <a:pt x="4852" y="2083"/>
                  </a:lnTo>
                  <a:lnTo>
                    <a:pt x="4854" y="2086"/>
                  </a:lnTo>
                  <a:lnTo>
                    <a:pt x="4857" y="2088"/>
                  </a:lnTo>
                  <a:lnTo>
                    <a:pt x="4857" y="2090"/>
                  </a:lnTo>
                  <a:lnTo>
                    <a:pt x="4857" y="2094"/>
                  </a:lnTo>
                  <a:lnTo>
                    <a:pt x="4852" y="2104"/>
                  </a:lnTo>
                  <a:lnTo>
                    <a:pt x="4848" y="2112"/>
                  </a:lnTo>
                  <a:lnTo>
                    <a:pt x="4847" y="2115"/>
                  </a:lnTo>
                  <a:lnTo>
                    <a:pt x="4846" y="2120"/>
                  </a:lnTo>
                  <a:lnTo>
                    <a:pt x="4846" y="2124"/>
                  </a:lnTo>
                  <a:lnTo>
                    <a:pt x="4847" y="2130"/>
                  </a:lnTo>
                  <a:lnTo>
                    <a:pt x="4849" y="2134"/>
                  </a:lnTo>
                  <a:lnTo>
                    <a:pt x="4853" y="2137"/>
                  </a:lnTo>
                  <a:lnTo>
                    <a:pt x="4857" y="2139"/>
                  </a:lnTo>
                  <a:lnTo>
                    <a:pt x="4861" y="2140"/>
                  </a:lnTo>
                  <a:lnTo>
                    <a:pt x="4870" y="2140"/>
                  </a:lnTo>
                  <a:lnTo>
                    <a:pt x="4876" y="2138"/>
                  </a:lnTo>
                  <a:lnTo>
                    <a:pt x="4879" y="2137"/>
                  </a:lnTo>
                  <a:lnTo>
                    <a:pt x="4883" y="2137"/>
                  </a:lnTo>
                  <a:lnTo>
                    <a:pt x="4887" y="2139"/>
                  </a:lnTo>
                  <a:lnTo>
                    <a:pt x="4891" y="2143"/>
                  </a:lnTo>
                  <a:lnTo>
                    <a:pt x="4902" y="2142"/>
                  </a:lnTo>
                  <a:lnTo>
                    <a:pt x="4922" y="2143"/>
                  </a:lnTo>
                  <a:lnTo>
                    <a:pt x="4941" y="2156"/>
                  </a:lnTo>
                  <a:lnTo>
                    <a:pt x="4955" y="2167"/>
                  </a:lnTo>
                  <a:lnTo>
                    <a:pt x="4967" y="2169"/>
                  </a:lnTo>
                  <a:lnTo>
                    <a:pt x="4980" y="2170"/>
                  </a:lnTo>
                  <a:lnTo>
                    <a:pt x="4994" y="2170"/>
                  </a:lnTo>
                  <a:lnTo>
                    <a:pt x="5006" y="2169"/>
                  </a:lnTo>
                  <a:lnTo>
                    <a:pt x="5013" y="2167"/>
                  </a:lnTo>
                  <a:lnTo>
                    <a:pt x="5019" y="2165"/>
                  </a:lnTo>
                  <a:lnTo>
                    <a:pt x="5022" y="2165"/>
                  </a:lnTo>
                  <a:lnTo>
                    <a:pt x="5024" y="2167"/>
                  </a:lnTo>
                  <a:lnTo>
                    <a:pt x="5028" y="2168"/>
                  </a:lnTo>
                  <a:lnTo>
                    <a:pt x="5032" y="2171"/>
                  </a:lnTo>
                  <a:lnTo>
                    <a:pt x="5042" y="2180"/>
                  </a:lnTo>
                  <a:lnTo>
                    <a:pt x="5053" y="2188"/>
                  </a:lnTo>
                  <a:lnTo>
                    <a:pt x="5062" y="2194"/>
                  </a:lnTo>
                  <a:lnTo>
                    <a:pt x="5069" y="2197"/>
                  </a:lnTo>
                  <a:lnTo>
                    <a:pt x="5076" y="2200"/>
                  </a:lnTo>
                  <a:lnTo>
                    <a:pt x="5084" y="2199"/>
                  </a:lnTo>
                  <a:lnTo>
                    <a:pt x="5091" y="2196"/>
                  </a:lnTo>
                  <a:lnTo>
                    <a:pt x="5097" y="2194"/>
                  </a:lnTo>
                  <a:lnTo>
                    <a:pt x="5099" y="2193"/>
                  </a:lnTo>
                  <a:lnTo>
                    <a:pt x="5104" y="2192"/>
                  </a:lnTo>
                  <a:lnTo>
                    <a:pt x="5107" y="2192"/>
                  </a:lnTo>
                  <a:lnTo>
                    <a:pt x="5112" y="2192"/>
                  </a:lnTo>
                  <a:lnTo>
                    <a:pt x="5117" y="2193"/>
                  </a:lnTo>
                  <a:lnTo>
                    <a:pt x="5120" y="2195"/>
                  </a:lnTo>
                  <a:lnTo>
                    <a:pt x="5124" y="2197"/>
                  </a:lnTo>
                  <a:lnTo>
                    <a:pt x="5126" y="2200"/>
                  </a:lnTo>
                  <a:lnTo>
                    <a:pt x="5130" y="2214"/>
                  </a:lnTo>
                  <a:lnTo>
                    <a:pt x="5133" y="2230"/>
                  </a:lnTo>
                  <a:lnTo>
                    <a:pt x="5135" y="2232"/>
                  </a:lnTo>
                  <a:lnTo>
                    <a:pt x="5137" y="2234"/>
                  </a:lnTo>
                  <a:lnTo>
                    <a:pt x="5139" y="2235"/>
                  </a:lnTo>
                  <a:lnTo>
                    <a:pt x="5143" y="2237"/>
                  </a:lnTo>
                  <a:lnTo>
                    <a:pt x="5150" y="2237"/>
                  </a:lnTo>
                  <a:lnTo>
                    <a:pt x="5160" y="2235"/>
                  </a:lnTo>
                  <a:lnTo>
                    <a:pt x="5170" y="2233"/>
                  </a:lnTo>
                  <a:lnTo>
                    <a:pt x="5182" y="2232"/>
                  </a:lnTo>
                  <a:lnTo>
                    <a:pt x="5188" y="2232"/>
                  </a:lnTo>
                  <a:lnTo>
                    <a:pt x="5194" y="2233"/>
                  </a:lnTo>
                  <a:lnTo>
                    <a:pt x="5199" y="2235"/>
                  </a:lnTo>
                  <a:lnTo>
                    <a:pt x="5202" y="2239"/>
                  </a:lnTo>
                  <a:lnTo>
                    <a:pt x="5207" y="2247"/>
                  </a:lnTo>
                  <a:lnTo>
                    <a:pt x="5212" y="2257"/>
                  </a:lnTo>
                  <a:lnTo>
                    <a:pt x="5218" y="2265"/>
                  </a:lnTo>
                  <a:lnTo>
                    <a:pt x="5225" y="2276"/>
                  </a:lnTo>
                  <a:lnTo>
                    <a:pt x="5233" y="2284"/>
                  </a:lnTo>
                  <a:lnTo>
                    <a:pt x="5239" y="2290"/>
                  </a:lnTo>
                  <a:lnTo>
                    <a:pt x="5243" y="2293"/>
                  </a:lnTo>
                  <a:lnTo>
                    <a:pt x="5246" y="2294"/>
                  </a:lnTo>
                  <a:lnTo>
                    <a:pt x="5250" y="2295"/>
                  </a:lnTo>
                  <a:lnTo>
                    <a:pt x="5255" y="2294"/>
                  </a:lnTo>
                  <a:lnTo>
                    <a:pt x="5262" y="2294"/>
                  </a:lnTo>
                  <a:lnTo>
                    <a:pt x="5268" y="2294"/>
                  </a:lnTo>
                  <a:lnTo>
                    <a:pt x="5270" y="2295"/>
                  </a:lnTo>
                  <a:lnTo>
                    <a:pt x="5273" y="2297"/>
                  </a:lnTo>
                  <a:lnTo>
                    <a:pt x="5274" y="2300"/>
                  </a:lnTo>
                  <a:lnTo>
                    <a:pt x="5275" y="2302"/>
                  </a:lnTo>
                  <a:lnTo>
                    <a:pt x="5277" y="2310"/>
                  </a:lnTo>
                  <a:lnTo>
                    <a:pt x="5281" y="2317"/>
                  </a:lnTo>
                  <a:lnTo>
                    <a:pt x="5283" y="2320"/>
                  </a:lnTo>
                  <a:lnTo>
                    <a:pt x="5287" y="2323"/>
                  </a:lnTo>
                  <a:lnTo>
                    <a:pt x="5290" y="2325"/>
                  </a:lnTo>
                  <a:lnTo>
                    <a:pt x="5296" y="2326"/>
                  </a:lnTo>
                  <a:lnTo>
                    <a:pt x="5306" y="2325"/>
                  </a:lnTo>
                  <a:lnTo>
                    <a:pt x="5313" y="2322"/>
                  </a:lnTo>
                  <a:lnTo>
                    <a:pt x="5320" y="2319"/>
                  </a:lnTo>
                  <a:lnTo>
                    <a:pt x="5328" y="2312"/>
                  </a:lnTo>
                  <a:lnTo>
                    <a:pt x="5333" y="2308"/>
                  </a:lnTo>
                  <a:lnTo>
                    <a:pt x="5339" y="2306"/>
                  </a:lnTo>
                  <a:lnTo>
                    <a:pt x="5345" y="2303"/>
                  </a:lnTo>
                  <a:lnTo>
                    <a:pt x="5352" y="2302"/>
                  </a:lnTo>
                  <a:lnTo>
                    <a:pt x="5366" y="2302"/>
                  </a:lnTo>
                  <a:lnTo>
                    <a:pt x="5377" y="2302"/>
                  </a:lnTo>
                  <a:lnTo>
                    <a:pt x="5382" y="2303"/>
                  </a:lnTo>
                  <a:lnTo>
                    <a:pt x="5387" y="2306"/>
                  </a:lnTo>
                  <a:lnTo>
                    <a:pt x="5390" y="2307"/>
                  </a:lnTo>
                  <a:lnTo>
                    <a:pt x="5395" y="2310"/>
                  </a:lnTo>
                  <a:lnTo>
                    <a:pt x="5402" y="2317"/>
                  </a:lnTo>
                  <a:lnTo>
                    <a:pt x="5408" y="2327"/>
                  </a:lnTo>
                  <a:lnTo>
                    <a:pt x="5414" y="2338"/>
                  </a:lnTo>
                  <a:lnTo>
                    <a:pt x="5420" y="2347"/>
                  </a:lnTo>
                  <a:lnTo>
                    <a:pt x="5424" y="2351"/>
                  </a:lnTo>
                  <a:lnTo>
                    <a:pt x="5427" y="2353"/>
                  </a:lnTo>
                  <a:lnTo>
                    <a:pt x="5431" y="2354"/>
                  </a:lnTo>
                  <a:lnTo>
                    <a:pt x="5435" y="2354"/>
                  </a:lnTo>
                  <a:lnTo>
                    <a:pt x="5444" y="2353"/>
                  </a:lnTo>
                  <a:lnTo>
                    <a:pt x="5451" y="2353"/>
                  </a:lnTo>
                  <a:lnTo>
                    <a:pt x="5454" y="2354"/>
                  </a:lnTo>
                  <a:lnTo>
                    <a:pt x="5457" y="2356"/>
                  </a:lnTo>
                  <a:lnTo>
                    <a:pt x="5459" y="2357"/>
                  </a:lnTo>
                  <a:lnTo>
                    <a:pt x="5462" y="2359"/>
                  </a:lnTo>
                  <a:lnTo>
                    <a:pt x="5468" y="2365"/>
                  </a:lnTo>
                  <a:lnTo>
                    <a:pt x="5478" y="2370"/>
                  </a:lnTo>
                  <a:lnTo>
                    <a:pt x="5489" y="2373"/>
                  </a:lnTo>
                  <a:lnTo>
                    <a:pt x="5498" y="2376"/>
                  </a:lnTo>
                  <a:lnTo>
                    <a:pt x="5507" y="2375"/>
                  </a:lnTo>
                  <a:lnTo>
                    <a:pt x="5514" y="2372"/>
                  </a:lnTo>
                  <a:lnTo>
                    <a:pt x="5520" y="2367"/>
                  </a:lnTo>
                  <a:lnTo>
                    <a:pt x="5526" y="2361"/>
                  </a:lnTo>
                  <a:lnTo>
                    <a:pt x="5529" y="2358"/>
                  </a:lnTo>
                  <a:lnTo>
                    <a:pt x="5533" y="2356"/>
                  </a:lnTo>
                  <a:lnTo>
                    <a:pt x="5536" y="2354"/>
                  </a:lnTo>
                  <a:lnTo>
                    <a:pt x="5541" y="2354"/>
                  </a:lnTo>
                  <a:lnTo>
                    <a:pt x="5550" y="2354"/>
                  </a:lnTo>
                  <a:lnTo>
                    <a:pt x="5558" y="2356"/>
                  </a:lnTo>
                  <a:lnTo>
                    <a:pt x="5569" y="2357"/>
                  </a:lnTo>
                  <a:lnTo>
                    <a:pt x="5578" y="2357"/>
                  </a:lnTo>
                  <a:lnTo>
                    <a:pt x="5584" y="2357"/>
                  </a:lnTo>
                  <a:lnTo>
                    <a:pt x="5588" y="2354"/>
                  </a:lnTo>
                  <a:lnTo>
                    <a:pt x="5592" y="2352"/>
                  </a:lnTo>
                  <a:lnTo>
                    <a:pt x="5595" y="2348"/>
                  </a:lnTo>
                  <a:lnTo>
                    <a:pt x="5599" y="2342"/>
                  </a:lnTo>
                  <a:lnTo>
                    <a:pt x="5605" y="2339"/>
                  </a:lnTo>
                  <a:lnTo>
                    <a:pt x="5614" y="2337"/>
                  </a:lnTo>
                  <a:lnTo>
                    <a:pt x="5627" y="2335"/>
                  </a:lnTo>
                  <a:lnTo>
                    <a:pt x="5641" y="2335"/>
                  </a:lnTo>
                  <a:lnTo>
                    <a:pt x="5655" y="2333"/>
                  </a:lnTo>
                  <a:lnTo>
                    <a:pt x="5661" y="2332"/>
                  </a:lnTo>
                  <a:lnTo>
                    <a:pt x="5666" y="2331"/>
                  </a:lnTo>
                  <a:lnTo>
                    <a:pt x="5671" y="2328"/>
                  </a:lnTo>
                  <a:lnTo>
                    <a:pt x="5673" y="2325"/>
                  </a:lnTo>
                  <a:lnTo>
                    <a:pt x="5679" y="2319"/>
                  </a:lnTo>
                  <a:lnTo>
                    <a:pt x="5684" y="2314"/>
                  </a:lnTo>
                  <a:lnTo>
                    <a:pt x="5685" y="2313"/>
                  </a:lnTo>
                  <a:lnTo>
                    <a:pt x="5689" y="2313"/>
                  </a:lnTo>
                  <a:lnTo>
                    <a:pt x="5691" y="2314"/>
                  </a:lnTo>
                  <a:lnTo>
                    <a:pt x="5695" y="2317"/>
                  </a:lnTo>
                  <a:lnTo>
                    <a:pt x="5703" y="2327"/>
                  </a:lnTo>
                  <a:lnTo>
                    <a:pt x="5715" y="2337"/>
                  </a:lnTo>
                  <a:lnTo>
                    <a:pt x="5724" y="2346"/>
                  </a:lnTo>
                  <a:lnTo>
                    <a:pt x="5731" y="2353"/>
                  </a:lnTo>
                  <a:lnTo>
                    <a:pt x="5735" y="2359"/>
                  </a:lnTo>
                  <a:lnTo>
                    <a:pt x="5737" y="2365"/>
                  </a:lnTo>
                  <a:lnTo>
                    <a:pt x="5740" y="2372"/>
                  </a:lnTo>
                  <a:lnTo>
                    <a:pt x="5741" y="2380"/>
                  </a:lnTo>
                  <a:lnTo>
                    <a:pt x="5745" y="2390"/>
                  </a:lnTo>
                  <a:lnTo>
                    <a:pt x="5748" y="2397"/>
                  </a:lnTo>
                  <a:lnTo>
                    <a:pt x="5750" y="2401"/>
                  </a:lnTo>
                  <a:lnTo>
                    <a:pt x="5754" y="2403"/>
                  </a:lnTo>
                  <a:lnTo>
                    <a:pt x="5758" y="2404"/>
                  </a:lnTo>
                  <a:lnTo>
                    <a:pt x="5761" y="2405"/>
                  </a:lnTo>
                  <a:lnTo>
                    <a:pt x="5768" y="2407"/>
                  </a:lnTo>
                  <a:lnTo>
                    <a:pt x="5773" y="2409"/>
                  </a:lnTo>
                  <a:lnTo>
                    <a:pt x="5775" y="2411"/>
                  </a:lnTo>
                  <a:lnTo>
                    <a:pt x="5777" y="2414"/>
                  </a:lnTo>
                  <a:lnTo>
                    <a:pt x="5778" y="2416"/>
                  </a:lnTo>
                  <a:lnTo>
                    <a:pt x="5779" y="2420"/>
                  </a:lnTo>
                  <a:lnTo>
                    <a:pt x="5780" y="2421"/>
                  </a:lnTo>
                  <a:lnTo>
                    <a:pt x="5783" y="2422"/>
                  </a:lnTo>
                  <a:lnTo>
                    <a:pt x="5786" y="2422"/>
                  </a:lnTo>
                  <a:lnTo>
                    <a:pt x="5792" y="2420"/>
                  </a:lnTo>
                  <a:lnTo>
                    <a:pt x="5796" y="2417"/>
                  </a:lnTo>
                  <a:lnTo>
                    <a:pt x="5800" y="2417"/>
                  </a:lnTo>
                  <a:lnTo>
                    <a:pt x="5805" y="2417"/>
                  </a:lnTo>
                  <a:lnTo>
                    <a:pt x="5809" y="2419"/>
                  </a:lnTo>
                  <a:lnTo>
                    <a:pt x="5816" y="2422"/>
                  </a:lnTo>
                  <a:lnTo>
                    <a:pt x="5822" y="2428"/>
                  </a:lnTo>
                  <a:lnTo>
                    <a:pt x="5827" y="2433"/>
                  </a:lnTo>
                  <a:lnTo>
                    <a:pt x="5832" y="2435"/>
                  </a:lnTo>
                  <a:lnTo>
                    <a:pt x="5838" y="2438"/>
                  </a:lnTo>
                  <a:lnTo>
                    <a:pt x="5846" y="2440"/>
                  </a:lnTo>
                  <a:lnTo>
                    <a:pt x="5859" y="2442"/>
                  </a:lnTo>
                  <a:lnTo>
                    <a:pt x="5872" y="2445"/>
                  </a:lnTo>
                  <a:lnTo>
                    <a:pt x="5876" y="2447"/>
                  </a:lnTo>
                  <a:lnTo>
                    <a:pt x="5881" y="2449"/>
                  </a:lnTo>
                  <a:lnTo>
                    <a:pt x="5884" y="2452"/>
                  </a:lnTo>
                  <a:lnTo>
                    <a:pt x="5885" y="2455"/>
                  </a:lnTo>
                  <a:lnTo>
                    <a:pt x="5886" y="2460"/>
                  </a:lnTo>
                  <a:lnTo>
                    <a:pt x="5888" y="2465"/>
                  </a:lnTo>
                  <a:lnTo>
                    <a:pt x="5890" y="2467"/>
                  </a:lnTo>
                  <a:lnTo>
                    <a:pt x="5890" y="2468"/>
                  </a:lnTo>
                  <a:lnTo>
                    <a:pt x="5888" y="2470"/>
                  </a:lnTo>
                  <a:lnTo>
                    <a:pt x="5886" y="2471"/>
                  </a:lnTo>
                  <a:lnTo>
                    <a:pt x="5880" y="2472"/>
                  </a:lnTo>
                  <a:lnTo>
                    <a:pt x="5872" y="2472"/>
                  </a:lnTo>
                  <a:lnTo>
                    <a:pt x="5851" y="2473"/>
                  </a:lnTo>
                  <a:lnTo>
                    <a:pt x="5837" y="2476"/>
                  </a:lnTo>
                  <a:lnTo>
                    <a:pt x="5836" y="2476"/>
                  </a:lnTo>
                  <a:lnTo>
                    <a:pt x="5836" y="2478"/>
                  </a:lnTo>
                  <a:lnTo>
                    <a:pt x="5837" y="2480"/>
                  </a:lnTo>
                  <a:lnTo>
                    <a:pt x="5840" y="2482"/>
                  </a:lnTo>
                  <a:lnTo>
                    <a:pt x="5846" y="2486"/>
                  </a:lnTo>
                  <a:lnTo>
                    <a:pt x="5850" y="2490"/>
                  </a:lnTo>
                  <a:lnTo>
                    <a:pt x="5857" y="2495"/>
                  </a:lnTo>
                  <a:lnTo>
                    <a:pt x="5865" y="2498"/>
                  </a:lnTo>
                  <a:lnTo>
                    <a:pt x="5873" y="2499"/>
                  </a:lnTo>
                  <a:lnTo>
                    <a:pt x="5881" y="2501"/>
                  </a:lnTo>
                  <a:lnTo>
                    <a:pt x="5884" y="2502"/>
                  </a:lnTo>
                  <a:lnTo>
                    <a:pt x="5886" y="2503"/>
                  </a:lnTo>
                  <a:lnTo>
                    <a:pt x="5887" y="2506"/>
                  </a:lnTo>
                  <a:lnTo>
                    <a:pt x="5890" y="2509"/>
                  </a:lnTo>
                  <a:lnTo>
                    <a:pt x="5892" y="2518"/>
                  </a:lnTo>
                  <a:lnTo>
                    <a:pt x="5894" y="2528"/>
                  </a:lnTo>
                  <a:lnTo>
                    <a:pt x="5897" y="2549"/>
                  </a:lnTo>
                  <a:lnTo>
                    <a:pt x="5899" y="2564"/>
                  </a:lnTo>
                  <a:lnTo>
                    <a:pt x="5900" y="2566"/>
                  </a:lnTo>
                  <a:lnTo>
                    <a:pt x="5903" y="2568"/>
                  </a:lnTo>
                  <a:lnTo>
                    <a:pt x="5906" y="2568"/>
                  </a:lnTo>
                  <a:lnTo>
                    <a:pt x="5910" y="2568"/>
                  </a:lnTo>
                  <a:lnTo>
                    <a:pt x="5919" y="2566"/>
                  </a:lnTo>
                  <a:lnTo>
                    <a:pt x="5929" y="2566"/>
                  </a:lnTo>
                  <a:lnTo>
                    <a:pt x="5936" y="2567"/>
                  </a:lnTo>
                  <a:lnTo>
                    <a:pt x="5941" y="2568"/>
                  </a:lnTo>
                  <a:lnTo>
                    <a:pt x="5943" y="2569"/>
                  </a:lnTo>
                  <a:lnTo>
                    <a:pt x="5944" y="2571"/>
                  </a:lnTo>
                  <a:lnTo>
                    <a:pt x="5944" y="2574"/>
                  </a:lnTo>
                  <a:lnTo>
                    <a:pt x="5945" y="2578"/>
                  </a:lnTo>
                  <a:lnTo>
                    <a:pt x="5945" y="2586"/>
                  </a:lnTo>
                  <a:lnTo>
                    <a:pt x="5944" y="2594"/>
                  </a:lnTo>
                  <a:lnTo>
                    <a:pt x="5941" y="2603"/>
                  </a:lnTo>
                  <a:lnTo>
                    <a:pt x="5938" y="2610"/>
                  </a:lnTo>
                  <a:lnTo>
                    <a:pt x="5935" y="2615"/>
                  </a:lnTo>
                  <a:lnTo>
                    <a:pt x="5934" y="2618"/>
                  </a:lnTo>
                  <a:lnTo>
                    <a:pt x="5932" y="2622"/>
                  </a:lnTo>
                  <a:lnTo>
                    <a:pt x="5932" y="2625"/>
                  </a:lnTo>
                  <a:lnTo>
                    <a:pt x="5932" y="2630"/>
                  </a:lnTo>
                  <a:lnTo>
                    <a:pt x="5931" y="2635"/>
                  </a:lnTo>
                  <a:lnTo>
                    <a:pt x="5928" y="2640"/>
                  </a:lnTo>
                  <a:lnTo>
                    <a:pt x="5922" y="2642"/>
                  </a:lnTo>
                  <a:lnTo>
                    <a:pt x="5919" y="2643"/>
                  </a:lnTo>
                  <a:lnTo>
                    <a:pt x="5917" y="2644"/>
                  </a:lnTo>
                  <a:lnTo>
                    <a:pt x="5915" y="2647"/>
                  </a:lnTo>
                  <a:lnTo>
                    <a:pt x="5912" y="2649"/>
                  </a:lnTo>
                  <a:lnTo>
                    <a:pt x="5910" y="2653"/>
                  </a:lnTo>
                  <a:lnTo>
                    <a:pt x="5910" y="2657"/>
                  </a:lnTo>
                  <a:lnTo>
                    <a:pt x="5909" y="2662"/>
                  </a:lnTo>
                  <a:lnTo>
                    <a:pt x="5910" y="2668"/>
                  </a:lnTo>
                  <a:lnTo>
                    <a:pt x="5912" y="2682"/>
                  </a:lnTo>
                  <a:lnTo>
                    <a:pt x="5918" y="2699"/>
                  </a:lnTo>
                  <a:lnTo>
                    <a:pt x="5925" y="2717"/>
                  </a:lnTo>
                  <a:lnTo>
                    <a:pt x="5934" y="2733"/>
                  </a:lnTo>
                  <a:lnTo>
                    <a:pt x="5942" y="2747"/>
                  </a:lnTo>
                  <a:lnTo>
                    <a:pt x="5950" y="2757"/>
                  </a:lnTo>
                  <a:lnTo>
                    <a:pt x="5957" y="2763"/>
                  </a:lnTo>
                  <a:lnTo>
                    <a:pt x="5963" y="2767"/>
                  </a:lnTo>
                  <a:lnTo>
                    <a:pt x="5966" y="2767"/>
                  </a:lnTo>
                  <a:lnTo>
                    <a:pt x="5968" y="2767"/>
                  </a:lnTo>
                  <a:lnTo>
                    <a:pt x="5972" y="2766"/>
                  </a:lnTo>
                  <a:lnTo>
                    <a:pt x="5975" y="2764"/>
                  </a:lnTo>
                  <a:lnTo>
                    <a:pt x="5981" y="2761"/>
                  </a:lnTo>
                  <a:lnTo>
                    <a:pt x="5988" y="2757"/>
                  </a:lnTo>
                  <a:lnTo>
                    <a:pt x="5994" y="2754"/>
                  </a:lnTo>
                  <a:lnTo>
                    <a:pt x="6001" y="2754"/>
                  </a:lnTo>
                  <a:lnTo>
                    <a:pt x="6010" y="2755"/>
                  </a:lnTo>
                  <a:lnTo>
                    <a:pt x="6018" y="2757"/>
                  </a:lnTo>
                  <a:lnTo>
                    <a:pt x="6026" y="2761"/>
                  </a:lnTo>
                  <a:lnTo>
                    <a:pt x="6035" y="2766"/>
                  </a:lnTo>
                  <a:lnTo>
                    <a:pt x="6038" y="2768"/>
                  </a:lnTo>
                  <a:lnTo>
                    <a:pt x="6042" y="2772"/>
                  </a:lnTo>
                  <a:lnTo>
                    <a:pt x="6044" y="2775"/>
                  </a:lnTo>
                  <a:lnTo>
                    <a:pt x="6046" y="2780"/>
                  </a:lnTo>
                  <a:lnTo>
                    <a:pt x="6049" y="2783"/>
                  </a:lnTo>
                  <a:lnTo>
                    <a:pt x="6051" y="2785"/>
                  </a:lnTo>
                  <a:lnTo>
                    <a:pt x="6054" y="2785"/>
                  </a:lnTo>
                  <a:lnTo>
                    <a:pt x="6056" y="2783"/>
                  </a:lnTo>
                  <a:lnTo>
                    <a:pt x="6062" y="2777"/>
                  </a:lnTo>
                  <a:lnTo>
                    <a:pt x="6070" y="2772"/>
                  </a:lnTo>
                  <a:lnTo>
                    <a:pt x="6074" y="2768"/>
                  </a:lnTo>
                  <a:lnTo>
                    <a:pt x="6077" y="2762"/>
                  </a:lnTo>
                  <a:lnTo>
                    <a:pt x="6082" y="2756"/>
                  </a:lnTo>
                  <a:lnTo>
                    <a:pt x="6087" y="2749"/>
                  </a:lnTo>
                  <a:lnTo>
                    <a:pt x="6090" y="2743"/>
                  </a:lnTo>
                  <a:lnTo>
                    <a:pt x="6094" y="2738"/>
                  </a:lnTo>
                  <a:lnTo>
                    <a:pt x="6096" y="2737"/>
                  </a:lnTo>
                  <a:lnTo>
                    <a:pt x="6098" y="2736"/>
                  </a:lnTo>
                  <a:lnTo>
                    <a:pt x="6100" y="2736"/>
                  </a:lnTo>
                  <a:lnTo>
                    <a:pt x="6101" y="2737"/>
                  </a:lnTo>
                  <a:lnTo>
                    <a:pt x="6108" y="2745"/>
                  </a:lnTo>
                  <a:lnTo>
                    <a:pt x="6115" y="2757"/>
                  </a:lnTo>
                  <a:lnTo>
                    <a:pt x="6119" y="2763"/>
                  </a:lnTo>
                  <a:lnTo>
                    <a:pt x="6124" y="2768"/>
                  </a:lnTo>
                  <a:lnTo>
                    <a:pt x="6127" y="2772"/>
                  </a:lnTo>
                  <a:lnTo>
                    <a:pt x="6131" y="2774"/>
                  </a:lnTo>
                  <a:lnTo>
                    <a:pt x="6136" y="2775"/>
                  </a:lnTo>
                  <a:lnTo>
                    <a:pt x="6140" y="2779"/>
                  </a:lnTo>
                  <a:lnTo>
                    <a:pt x="6146" y="2785"/>
                  </a:lnTo>
                  <a:lnTo>
                    <a:pt x="6152" y="2792"/>
                  </a:lnTo>
                  <a:lnTo>
                    <a:pt x="6158" y="2799"/>
                  </a:lnTo>
                  <a:lnTo>
                    <a:pt x="6163" y="2806"/>
                  </a:lnTo>
                  <a:lnTo>
                    <a:pt x="6165" y="2812"/>
                  </a:lnTo>
                  <a:lnTo>
                    <a:pt x="6168" y="2817"/>
                  </a:lnTo>
                  <a:lnTo>
                    <a:pt x="6168" y="2833"/>
                  </a:lnTo>
                  <a:lnTo>
                    <a:pt x="6168" y="2850"/>
                  </a:lnTo>
                  <a:lnTo>
                    <a:pt x="6170" y="2854"/>
                  </a:lnTo>
                  <a:lnTo>
                    <a:pt x="6172" y="2858"/>
                  </a:lnTo>
                  <a:lnTo>
                    <a:pt x="6176" y="2862"/>
                  </a:lnTo>
                  <a:lnTo>
                    <a:pt x="6181" y="2865"/>
                  </a:lnTo>
                  <a:lnTo>
                    <a:pt x="6187" y="2868"/>
                  </a:lnTo>
                  <a:lnTo>
                    <a:pt x="6191" y="2870"/>
                  </a:lnTo>
                  <a:lnTo>
                    <a:pt x="6196" y="2869"/>
                  </a:lnTo>
                  <a:lnTo>
                    <a:pt x="6201" y="2868"/>
                  </a:lnTo>
                  <a:lnTo>
                    <a:pt x="6205" y="2865"/>
                  </a:lnTo>
                  <a:lnTo>
                    <a:pt x="6206" y="2862"/>
                  </a:lnTo>
                  <a:lnTo>
                    <a:pt x="6207" y="2859"/>
                  </a:lnTo>
                  <a:lnTo>
                    <a:pt x="6207" y="2858"/>
                  </a:lnTo>
                  <a:lnTo>
                    <a:pt x="6206" y="2856"/>
                  </a:lnTo>
                  <a:lnTo>
                    <a:pt x="6205" y="2855"/>
                  </a:lnTo>
                  <a:lnTo>
                    <a:pt x="6202" y="2855"/>
                  </a:lnTo>
                  <a:lnTo>
                    <a:pt x="6199" y="2855"/>
                  </a:lnTo>
                  <a:lnTo>
                    <a:pt x="6196" y="2855"/>
                  </a:lnTo>
                  <a:lnTo>
                    <a:pt x="6194" y="2855"/>
                  </a:lnTo>
                  <a:lnTo>
                    <a:pt x="6193" y="2852"/>
                  </a:lnTo>
                  <a:lnTo>
                    <a:pt x="6193" y="2850"/>
                  </a:lnTo>
                  <a:lnTo>
                    <a:pt x="6193" y="2848"/>
                  </a:lnTo>
                  <a:lnTo>
                    <a:pt x="6194" y="2844"/>
                  </a:lnTo>
                  <a:lnTo>
                    <a:pt x="6195" y="2840"/>
                  </a:lnTo>
                  <a:lnTo>
                    <a:pt x="6199" y="2837"/>
                  </a:lnTo>
                  <a:lnTo>
                    <a:pt x="6205" y="2829"/>
                  </a:lnTo>
                  <a:lnTo>
                    <a:pt x="6211" y="2819"/>
                  </a:lnTo>
                  <a:lnTo>
                    <a:pt x="6212" y="2814"/>
                  </a:lnTo>
                  <a:lnTo>
                    <a:pt x="6212" y="2810"/>
                  </a:lnTo>
                  <a:lnTo>
                    <a:pt x="6212" y="2804"/>
                  </a:lnTo>
                  <a:lnTo>
                    <a:pt x="6208" y="2799"/>
                  </a:lnTo>
                  <a:lnTo>
                    <a:pt x="6203" y="2791"/>
                  </a:lnTo>
                  <a:lnTo>
                    <a:pt x="6202" y="2785"/>
                  </a:lnTo>
                  <a:lnTo>
                    <a:pt x="6202" y="2779"/>
                  </a:lnTo>
                  <a:lnTo>
                    <a:pt x="6202" y="2769"/>
                  </a:lnTo>
                  <a:lnTo>
                    <a:pt x="6201" y="2763"/>
                  </a:lnTo>
                  <a:lnTo>
                    <a:pt x="6199" y="2758"/>
                  </a:lnTo>
                  <a:lnTo>
                    <a:pt x="6196" y="2754"/>
                  </a:lnTo>
                  <a:lnTo>
                    <a:pt x="6194" y="2749"/>
                  </a:lnTo>
                  <a:lnTo>
                    <a:pt x="6191" y="2745"/>
                  </a:lnTo>
                  <a:lnTo>
                    <a:pt x="6191" y="2742"/>
                  </a:lnTo>
                  <a:lnTo>
                    <a:pt x="6191" y="2741"/>
                  </a:lnTo>
                  <a:lnTo>
                    <a:pt x="6195" y="2739"/>
                  </a:lnTo>
                  <a:lnTo>
                    <a:pt x="6199" y="2739"/>
                  </a:lnTo>
                  <a:lnTo>
                    <a:pt x="6201" y="2738"/>
                  </a:lnTo>
                  <a:lnTo>
                    <a:pt x="6203" y="2738"/>
                  </a:lnTo>
                  <a:lnTo>
                    <a:pt x="6205" y="2737"/>
                  </a:lnTo>
                  <a:lnTo>
                    <a:pt x="6206" y="2732"/>
                  </a:lnTo>
                  <a:lnTo>
                    <a:pt x="6206" y="2725"/>
                  </a:lnTo>
                  <a:lnTo>
                    <a:pt x="6206" y="2720"/>
                  </a:lnTo>
                  <a:lnTo>
                    <a:pt x="6207" y="2717"/>
                  </a:lnTo>
                  <a:lnTo>
                    <a:pt x="6209" y="2714"/>
                  </a:lnTo>
                  <a:lnTo>
                    <a:pt x="6212" y="2712"/>
                  </a:lnTo>
                  <a:lnTo>
                    <a:pt x="6215" y="2711"/>
                  </a:lnTo>
                  <a:lnTo>
                    <a:pt x="6220" y="2709"/>
                  </a:lnTo>
                  <a:lnTo>
                    <a:pt x="6226" y="2709"/>
                  </a:lnTo>
                  <a:lnTo>
                    <a:pt x="6233" y="2707"/>
                  </a:lnTo>
                  <a:lnTo>
                    <a:pt x="6239" y="2709"/>
                  </a:lnTo>
                  <a:lnTo>
                    <a:pt x="6245" y="2709"/>
                  </a:lnTo>
                  <a:lnTo>
                    <a:pt x="6249" y="2711"/>
                  </a:lnTo>
                  <a:lnTo>
                    <a:pt x="6252" y="2712"/>
                  </a:lnTo>
                  <a:lnTo>
                    <a:pt x="6254" y="2716"/>
                  </a:lnTo>
                  <a:lnTo>
                    <a:pt x="6256" y="2718"/>
                  </a:lnTo>
                  <a:lnTo>
                    <a:pt x="6257" y="2722"/>
                  </a:lnTo>
                  <a:lnTo>
                    <a:pt x="6257" y="2726"/>
                  </a:lnTo>
                  <a:lnTo>
                    <a:pt x="6257" y="2735"/>
                  </a:lnTo>
                  <a:lnTo>
                    <a:pt x="6258" y="2741"/>
                  </a:lnTo>
                  <a:lnTo>
                    <a:pt x="6260" y="2744"/>
                  </a:lnTo>
                  <a:lnTo>
                    <a:pt x="6262" y="2748"/>
                  </a:lnTo>
                  <a:lnTo>
                    <a:pt x="6265" y="2750"/>
                  </a:lnTo>
                  <a:lnTo>
                    <a:pt x="6269" y="2754"/>
                  </a:lnTo>
                  <a:lnTo>
                    <a:pt x="6272" y="2756"/>
                  </a:lnTo>
                  <a:lnTo>
                    <a:pt x="6275" y="2760"/>
                  </a:lnTo>
                  <a:lnTo>
                    <a:pt x="6276" y="2763"/>
                  </a:lnTo>
                  <a:lnTo>
                    <a:pt x="6277" y="2767"/>
                  </a:lnTo>
                  <a:lnTo>
                    <a:pt x="6278" y="2774"/>
                  </a:lnTo>
                  <a:lnTo>
                    <a:pt x="6278" y="2781"/>
                  </a:lnTo>
                  <a:lnTo>
                    <a:pt x="6279" y="2785"/>
                  </a:lnTo>
                  <a:lnTo>
                    <a:pt x="6281" y="2789"/>
                  </a:lnTo>
                  <a:lnTo>
                    <a:pt x="6284" y="2792"/>
                  </a:lnTo>
                  <a:lnTo>
                    <a:pt x="6288" y="2795"/>
                  </a:lnTo>
                  <a:lnTo>
                    <a:pt x="6297" y="2800"/>
                  </a:lnTo>
                  <a:lnTo>
                    <a:pt x="6308" y="2805"/>
                  </a:lnTo>
                  <a:lnTo>
                    <a:pt x="6325" y="2810"/>
                  </a:lnTo>
                  <a:lnTo>
                    <a:pt x="6347" y="2818"/>
                  </a:lnTo>
                  <a:lnTo>
                    <a:pt x="6369" y="2826"/>
                  </a:lnTo>
                  <a:lnTo>
                    <a:pt x="6384" y="2833"/>
                  </a:lnTo>
                  <a:lnTo>
                    <a:pt x="6394" y="2839"/>
                  </a:lnTo>
                  <a:lnTo>
                    <a:pt x="6403" y="2844"/>
                  </a:lnTo>
                  <a:lnTo>
                    <a:pt x="6407" y="2845"/>
                  </a:lnTo>
                  <a:lnTo>
                    <a:pt x="6411" y="2846"/>
                  </a:lnTo>
                  <a:lnTo>
                    <a:pt x="6415" y="2845"/>
                  </a:lnTo>
                  <a:lnTo>
                    <a:pt x="6417" y="2845"/>
                  </a:lnTo>
                  <a:lnTo>
                    <a:pt x="6421" y="2843"/>
                  </a:lnTo>
                  <a:lnTo>
                    <a:pt x="6422" y="2838"/>
                  </a:lnTo>
                  <a:lnTo>
                    <a:pt x="6423" y="2835"/>
                  </a:lnTo>
                  <a:lnTo>
                    <a:pt x="6422" y="2829"/>
                  </a:lnTo>
                  <a:lnTo>
                    <a:pt x="6421" y="2823"/>
                  </a:lnTo>
                  <a:lnTo>
                    <a:pt x="6419" y="2817"/>
                  </a:lnTo>
                  <a:lnTo>
                    <a:pt x="6416" y="2811"/>
                  </a:lnTo>
                  <a:lnTo>
                    <a:pt x="6413" y="2806"/>
                  </a:lnTo>
                  <a:lnTo>
                    <a:pt x="6407" y="2796"/>
                  </a:lnTo>
                  <a:lnTo>
                    <a:pt x="6402" y="2787"/>
                  </a:lnTo>
                  <a:lnTo>
                    <a:pt x="6402" y="2782"/>
                  </a:lnTo>
                  <a:lnTo>
                    <a:pt x="6402" y="2777"/>
                  </a:lnTo>
                  <a:lnTo>
                    <a:pt x="6402" y="2772"/>
                  </a:lnTo>
                  <a:lnTo>
                    <a:pt x="6404" y="2766"/>
                  </a:lnTo>
                  <a:lnTo>
                    <a:pt x="6408" y="2755"/>
                  </a:lnTo>
                  <a:lnTo>
                    <a:pt x="6409" y="2745"/>
                  </a:lnTo>
                  <a:lnTo>
                    <a:pt x="6409" y="2741"/>
                  </a:lnTo>
                  <a:lnTo>
                    <a:pt x="6408" y="2736"/>
                  </a:lnTo>
                  <a:lnTo>
                    <a:pt x="6407" y="2731"/>
                  </a:lnTo>
                  <a:lnTo>
                    <a:pt x="6404" y="2725"/>
                  </a:lnTo>
                  <a:lnTo>
                    <a:pt x="6401" y="2714"/>
                  </a:lnTo>
                  <a:lnTo>
                    <a:pt x="6398" y="2705"/>
                  </a:lnTo>
                  <a:lnTo>
                    <a:pt x="6400" y="2701"/>
                  </a:lnTo>
                  <a:lnTo>
                    <a:pt x="6401" y="2699"/>
                  </a:lnTo>
                  <a:lnTo>
                    <a:pt x="6402" y="2697"/>
                  </a:lnTo>
                  <a:lnTo>
                    <a:pt x="6404" y="2697"/>
                  </a:lnTo>
                  <a:lnTo>
                    <a:pt x="6416" y="2700"/>
                  </a:lnTo>
                  <a:lnTo>
                    <a:pt x="6432" y="2709"/>
                  </a:lnTo>
                  <a:lnTo>
                    <a:pt x="6442" y="2712"/>
                  </a:lnTo>
                  <a:lnTo>
                    <a:pt x="6453" y="2716"/>
                  </a:lnTo>
                  <a:lnTo>
                    <a:pt x="6463" y="2718"/>
                  </a:lnTo>
                  <a:lnTo>
                    <a:pt x="6471" y="2718"/>
                  </a:lnTo>
                  <a:lnTo>
                    <a:pt x="6478" y="2718"/>
                  </a:lnTo>
                  <a:lnTo>
                    <a:pt x="6480" y="2716"/>
                  </a:lnTo>
                  <a:lnTo>
                    <a:pt x="6483" y="2711"/>
                  </a:lnTo>
                  <a:lnTo>
                    <a:pt x="6483" y="2705"/>
                  </a:lnTo>
                  <a:lnTo>
                    <a:pt x="6483" y="2701"/>
                  </a:lnTo>
                  <a:lnTo>
                    <a:pt x="6485" y="2699"/>
                  </a:lnTo>
                  <a:lnTo>
                    <a:pt x="6489" y="2698"/>
                  </a:lnTo>
                  <a:lnTo>
                    <a:pt x="6493" y="2697"/>
                  </a:lnTo>
                  <a:lnTo>
                    <a:pt x="6504" y="2695"/>
                  </a:lnTo>
                  <a:lnTo>
                    <a:pt x="6518" y="2697"/>
                  </a:lnTo>
                  <a:lnTo>
                    <a:pt x="6531" y="2699"/>
                  </a:lnTo>
                  <a:lnTo>
                    <a:pt x="6542" y="2703"/>
                  </a:lnTo>
                  <a:lnTo>
                    <a:pt x="6549" y="2706"/>
                  </a:lnTo>
                  <a:lnTo>
                    <a:pt x="6556" y="2709"/>
                  </a:lnTo>
                  <a:lnTo>
                    <a:pt x="6560" y="2710"/>
                  </a:lnTo>
                  <a:lnTo>
                    <a:pt x="6562" y="2710"/>
                  </a:lnTo>
                  <a:lnTo>
                    <a:pt x="6566" y="2710"/>
                  </a:lnTo>
                  <a:lnTo>
                    <a:pt x="6568" y="2709"/>
                  </a:lnTo>
                  <a:lnTo>
                    <a:pt x="6572" y="2704"/>
                  </a:lnTo>
                  <a:lnTo>
                    <a:pt x="6574" y="2699"/>
                  </a:lnTo>
                  <a:lnTo>
                    <a:pt x="6575" y="2691"/>
                  </a:lnTo>
                  <a:lnTo>
                    <a:pt x="6579" y="2684"/>
                  </a:lnTo>
                  <a:lnTo>
                    <a:pt x="6581" y="2681"/>
                  </a:lnTo>
                  <a:lnTo>
                    <a:pt x="6584" y="2680"/>
                  </a:lnTo>
                  <a:lnTo>
                    <a:pt x="6587" y="2680"/>
                  </a:lnTo>
                  <a:lnTo>
                    <a:pt x="6591" y="2681"/>
                  </a:lnTo>
                  <a:lnTo>
                    <a:pt x="6600" y="2686"/>
                  </a:lnTo>
                  <a:lnTo>
                    <a:pt x="6610" y="2687"/>
                  </a:lnTo>
                  <a:lnTo>
                    <a:pt x="6613" y="2687"/>
                  </a:lnTo>
                  <a:lnTo>
                    <a:pt x="6616" y="2686"/>
                  </a:lnTo>
                  <a:lnTo>
                    <a:pt x="6618" y="2684"/>
                  </a:lnTo>
                  <a:lnTo>
                    <a:pt x="6618" y="2680"/>
                  </a:lnTo>
                  <a:lnTo>
                    <a:pt x="6616" y="2671"/>
                  </a:lnTo>
                  <a:lnTo>
                    <a:pt x="6613" y="2659"/>
                  </a:lnTo>
                  <a:lnTo>
                    <a:pt x="6612" y="2651"/>
                  </a:lnTo>
                  <a:lnTo>
                    <a:pt x="6611" y="2644"/>
                  </a:lnTo>
                  <a:lnTo>
                    <a:pt x="6611" y="2636"/>
                  </a:lnTo>
                  <a:lnTo>
                    <a:pt x="6612" y="2627"/>
                  </a:lnTo>
                  <a:lnTo>
                    <a:pt x="6615" y="2618"/>
                  </a:lnTo>
                  <a:lnTo>
                    <a:pt x="6617" y="2612"/>
                  </a:lnTo>
                  <a:lnTo>
                    <a:pt x="6621" y="2608"/>
                  </a:lnTo>
                  <a:lnTo>
                    <a:pt x="6623" y="2605"/>
                  </a:lnTo>
                  <a:lnTo>
                    <a:pt x="6627" y="2604"/>
                  </a:lnTo>
                  <a:lnTo>
                    <a:pt x="6630" y="2604"/>
                  </a:lnTo>
                  <a:lnTo>
                    <a:pt x="6634" y="2605"/>
                  </a:lnTo>
                  <a:lnTo>
                    <a:pt x="6637" y="2606"/>
                  </a:lnTo>
                  <a:lnTo>
                    <a:pt x="6646" y="2610"/>
                  </a:lnTo>
                  <a:lnTo>
                    <a:pt x="6654" y="2611"/>
                  </a:lnTo>
                  <a:lnTo>
                    <a:pt x="6657" y="2611"/>
                  </a:lnTo>
                  <a:lnTo>
                    <a:pt x="6660" y="2610"/>
                  </a:lnTo>
                  <a:lnTo>
                    <a:pt x="6661" y="2608"/>
                  </a:lnTo>
                  <a:lnTo>
                    <a:pt x="6661" y="2604"/>
                  </a:lnTo>
                  <a:lnTo>
                    <a:pt x="6657" y="2594"/>
                  </a:lnTo>
                  <a:lnTo>
                    <a:pt x="6656" y="2587"/>
                  </a:lnTo>
                  <a:lnTo>
                    <a:pt x="6656" y="2584"/>
                  </a:lnTo>
                  <a:lnTo>
                    <a:pt x="6657" y="2580"/>
                  </a:lnTo>
                  <a:lnTo>
                    <a:pt x="6659" y="2578"/>
                  </a:lnTo>
                  <a:lnTo>
                    <a:pt x="6661" y="2575"/>
                  </a:lnTo>
                  <a:lnTo>
                    <a:pt x="6665" y="2574"/>
                  </a:lnTo>
                  <a:lnTo>
                    <a:pt x="6667" y="2571"/>
                  </a:lnTo>
                  <a:lnTo>
                    <a:pt x="6669" y="2568"/>
                  </a:lnTo>
                  <a:lnTo>
                    <a:pt x="6671" y="2565"/>
                  </a:lnTo>
                  <a:lnTo>
                    <a:pt x="6672" y="2562"/>
                  </a:lnTo>
                  <a:lnTo>
                    <a:pt x="6671" y="2559"/>
                  </a:lnTo>
                  <a:lnTo>
                    <a:pt x="6669" y="2556"/>
                  </a:lnTo>
                  <a:lnTo>
                    <a:pt x="6666" y="2555"/>
                  </a:lnTo>
                  <a:lnTo>
                    <a:pt x="6657" y="2550"/>
                  </a:lnTo>
                  <a:lnTo>
                    <a:pt x="6650" y="2547"/>
                  </a:lnTo>
                  <a:lnTo>
                    <a:pt x="6648" y="2543"/>
                  </a:lnTo>
                  <a:lnTo>
                    <a:pt x="6647" y="2541"/>
                  </a:lnTo>
                  <a:lnTo>
                    <a:pt x="6647" y="2537"/>
                  </a:lnTo>
                  <a:lnTo>
                    <a:pt x="6649" y="2533"/>
                  </a:lnTo>
                  <a:lnTo>
                    <a:pt x="6654" y="2524"/>
                  </a:lnTo>
                  <a:lnTo>
                    <a:pt x="6660" y="2517"/>
                  </a:lnTo>
                  <a:lnTo>
                    <a:pt x="6663" y="2514"/>
                  </a:lnTo>
                  <a:lnTo>
                    <a:pt x="6667" y="2511"/>
                  </a:lnTo>
                  <a:lnTo>
                    <a:pt x="6672" y="2509"/>
                  </a:lnTo>
                  <a:lnTo>
                    <a:pt x="6678" y="2508"/>
                  </a:lnTo>
                  <a:lnTo>
                    <a:pt x="6685" y="2509"/>
                  </a:lnTo>
                  <a:lnTo>
                    <a:pt x="6694" y="2512"/>
                  </a:lnTo>
                  <a:lnTo>
                    <a:pt x="6705" y="2517"/>
                  </a:lnTo>
                  <a:lnTo>
                    <a:pt x="6716" y="2523"/>
                  </a:lnTo>
                  <a:lnTo>
                    <a:pt x="6737" y="2534"/>
                  </a:lnTo>
                  <a:lnTo>
                    <a:pt x="6754" y="2541"/>
                  </a:lnTo>
                  <a:lnTo>
                    <a:pt x="6759" y="2541"/>
                  </a:lnTo>
                  <a:lnTo>
                    <a:pt x="6762" y="2540"/>
                  </a:lnTo>
                  <a:lnTo>
                    <a:pt x="6764" y="2539"/>
                  </a:lnTo>
                  <a:lnTo>
                    <a:pt x="6767" y="2536"/>
                  </a:lnTo>
                  <a:lnTo>
                    <a:pt x="6772" y="2529"/>
                  </a:lnTo>
                  <a:lnTo>
                    <a:pt x="6776" y="2521"/>
                  </a:lnTo>
                  <a:lnTo>
                    <a:pt x="6781" y="2517"/>
                  </a:lnTo>
                  <a:lnTo>
                    <a:pt x="6785" y="2515"/>
                  </a:lnTo>
                  <a:lnTo>
                    <a:pt x="6787" y="2514"/>
                  </a:lnTo>
                  <a:lnTo>
                    <a:pt x="6791" y="2515"/>
                  </a:lnTo>
                  <a:lnTo>
                    <a:pt x="6797" y="2518"/>
                  </a:lnTo>
                  <a:lnTo>
                    <a:pt x="6802" y="25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新疆"/>
            <p:cNvSpPr/>
            <p:nvPr/>
          </p:nvSpPr>
          <p:spPr bwMode="auto">
            <a:xfrm>
              <a:off x="2616232" y="2352798"/>
              <a:ext cx="2000275" cy="1552656"/>
            </a:xfrm>
            <a:custGeom>
              <a:avLst/>
              <a:gdLst>
                <a:gd name="T0" fmla="*/ 7312 w 7557"/>
                <a:gd name="T1" fmla="*/ 2647 h 5874"/>
                <a:gd name="T2" fmla="*/ 7035 w 7557"/>
                <a:gd name="T3" fmla="*/ 2362 h 5874"/>
                <a:gd name="T4" fmla="*/ 6457 w 7557"/>
                <a:gd name="T5" fmla="*/ 2072 h 5874"/>
                <a:gd name="T6" fmla="*/ 6089 w 7557"/>
                <a:gd name="T7" fmla="*/ 1917 h 5874"/>
                <a:gd name="T8" fmla="*/ 6152 w 7557"/>
                <a:gd name="T9" fmla="*/ 1496 h 5874"/>
                <a:gd name="T10" fmla="*/ 6157 w 7557"/>
                <a:gd name="T11" fmla="*/ 1125 h 5874"/>
                <a:gd name="T12" fmla="*/ 5989 w 7557"/>
                <a:gd name="T13" fmla="*/ 736 h 5874"/>
                <a:gd name="T14" fmla="*/ 5713 w 7557"/>
                <a:gd name="T15" fmla="*/ 562 h 5874"/>
                <a:gd name="T16" fmla="*/ 5468 w 7557"/>
                <a:gd name="T17" fmla="*/ 159 h 5874"/>
                <a:gd name="T18" fmla="*/ 5285 w 7557"/>
                <a:gd name="T19" fmla="*/ 0 h 5874"/>
                <a:gd name="T20" fmla="*/ 5011 w 7557"/>
                <a:gd name="T21" fmla="*/ 246 h 5874"/>
                <a:gd name="T22" fmla="*/ 4728 w 7557"/>
                <a:gd name="T23" fmla="*/ 610 h 5874"/>
                <a:gd name="T24" fmla="*/ 4421 w 7557"/>
                <a:gd name="T25" fmla="*/ 791 h 5874"/>
                <a:gd name="T26" fmla="*/ 4019 w 7557"/>
                <a:gd name="T27" fmla="*/ 567 h 5874"/>
                <a:gd name="T28" fmla="*/ 3604 w 7557"/>
                <a:gd name="T29" fmla="*/ 1072 h 5874"/>
                <a:gd name="T30" fmla="*/ 3381 w 7557"/>
                <a:gd name="T31" fmla="*/ 1195 h 5874"/>
                <a:gd name="T32" fmla="*/ 2975 w 7557"/>
                <a:gd name="T33" fmla="*/ 1191 h 5874"/>
                <a:gd name="T34" fmla="*/ 2786 w 7557"/>
                <a:gd name="T35" fmla="*/ 1257 h 5874"/>
                <a:gd name="T36" fmla="*/ 2830 w 7557"/>
                <a:gd name="T37" fmla="*/ 1655 h 5874"/>
                <a:gd name="T38" fmla="*/ 2723 w 7557"/>
                <a:gd name="T39" fmla="*/ 2043 h 5874"/>
                <a:gd name="T40" fmla="*/ 2565 w 7557"/>
                <a:gd name="T41" fmla="*/ 2244 h 5874"/>
                <a:gd name="T42" fmla="*/ 2433 w 7557"/>
                <a:gd name="T43" fmla="*/ 2428 h 5874"/>
                <a:gd name="T44" fmla="*/ 2035 w 7557"/>
                <a:gd name="T45" fmla="*/ 2509 h 5874"/>
                <a:gd name="T46" fmla="*/ 1570 w 7557"/>
                <a:gd name="T47" fmla="*/ 2614 h 5874"/>
                <a:gd name="T48" fmla="*/ 1235 w 7557"/>
                <a:gd name="T49" fmla="*/ 2643 h 5874"/>
                <a:gd name="T50" fmla="*/ 919 w 7557"/>
                <a:gd name="T51" fmla="*/ 2730 h 5874"/>
                <a:gd name="T52" fmla="*/ 693 w 7557"/>
                <a:gd name="T53" fmla="*/ 2584 h 5874"/>
                <a:gd name="T54" fmla="*/ 497 w 7557"/>
                <a:gd name="T55" fmla="*/ 2641 h 5874"/>
                <a:gd name="T56" fmla="*/ 152 w 7557"/>
                <a:gd name="T57" fmla="*/ 2851 h 5874"/>
                <a:gd name="T58" fmla="*/ 59 w 7557"/>
                <a:gd name="T59" fmla="*/ 3076 h 5874"/>
                <a:gd name="T60" fmla="*/ 282 w 7557"/>
                <a:gd name="T61" fmla="*/ 3290 h 5874"/>
                <a:gd name="T62" fmla="*/ 289 w 7557"/>
                <a:gd name="T63" fmla="*/ 3698 h 5874"/>
                <a:gd name="T64" fmla="*/ 153 w 7557"/>
                <a:gd name="T65" fmla="*/ 3884 h 5874"/>
                <a:gd name="T66" fmla="*/ 138 w 7557"/>
                <a:gd name="T67" fmla="*/ 4019 h 5874"/>
                <a:gd name="T68" fmla="*/ 355 w 7557"/>
                <a:gd name="T69" fmla="*/ 4188 h 5874"/>
                <a:gd name="T70" fmla="*/ 345 w 7557"/>
                <a:gd name="T71" fmla="*/ 4525 h 5874"/>
                <a:gd name="T72" fmla="*/ 502 w 7557"/>
                <a:gd name="T73" fmla="*/ 4681 h 5874"/>
                <a:gd name="T74" fmla="*/ 774 w 7557"/>
                <a:gd name="T75" fmla="*/ 4931 h 5874"/>
                <a:gd name="T76" fmla="*/ 908 w 7557"/>
                <a:gd name="T77" fmla="*/ 5140 h 5874"/>
                <a:gd name="T78" fmla="*/ 982 w 7557"/>
                <a:gd name="T79" fmla="*/ 5434 h 5874"/>
                <a:gd name="T80" fmla="*/ 1204 w 7557"/>
                <a:gd name="T81" fmla="*/ 5566 h 5874"/>
                <a:gd name="T82" fmla="*/ 1504 w 7557"/>
                <a:gd name="T83" fmla="*/ 5456 h 5874"/>
                <a:gd name="T84" fmla="*/ 1761 w 7557"/>
                <a:gd name="T85" fmla="*/ 5292 h 5874"/>
                <a:gd name="T86" fmla="*/ 2054 w 7557"/>
                <a:gd name="T87" fmla="*/ 5399 h 5874"/>
                <a:gd name="T88" fmla="*/ 2399 w 7557"/>
                <a:gd name="T89" fmla="*/ 5361 h 5874"/>
                <a:gd name="T90" fmla="*/ 2613 w 7557"/>
                <a:gd name="T91" fmla="*/ 5537 h 5874"/>
                <a:gd name="T92" fmla="*/ 2924 w 7557"/>
                <a:gd name="T93" fmla="*/ 5614 h 5874"/>
                <a:gd name="T94" fmla="*/ 3323 w 7557"/>
                <a:gd name="T95" fmla="*/ 5575 h 5874"/>
                <a:gd name="T96" fmla="*/ 3703 w 7557"/>
                <a:gd name="T97" fmla="*/ 5518 h 5874"/>
                <a:gd name="T98" fmla="*/ 3978 w 7557"/>
                <a:gd name="T99" fmla="*/ 5486 h 5874"/>
                <a:gd name="T100" fmla="*/ 4287 w 7557"/>
                <a:gd name="T101" fmla="*/ 5524 h 5874"/>
                <a:gd name="T102" fmla="*/ 4622 w 7557"/>
                <a:gd name="T103" fmla="*/ 5618 h 5874"/>
                <a:gd name="T104" fmla="*/ 4994 w 7557"/>
                <a:gd name="T105" fmla="*/ 5762 h 5874"/>
                <a:gd name="T106" fmla="*/ 5330 w 7557"/>
                <a:gd name="T107" fmla="*/ 5856 h 5874"/>
                <a:gd name="T108" fmla="*/ 5342 w 7557"/>
                <a:gd name="T109" fmla="*/ 5658 h 5874"/>
                <a:gd name="T110" fmla="*/ 5448 w 7557"/>
                <a:gd name="T111" fmla="*/ 5468 h 5874"/>
                <a:gd name="T112" fmla="*/ 5286 w 7557"/>
                <a:gd name="T113" fmla="*/ 5100 h 5874"/>
                <a:gd name="T114" fmla="*/ 5452 w 7557"/>
                <a:gd name="T115" fmla="*/ 4736 h 5874"/>
                <a:gd name="T116" fmla="*/ 6021 w 7557"/>
                <a:gd name="T117" fmla="*/ 4678 h 5874"/>
                <a:gd name="T118" fmla="*/ 6254 w 7557"/>
                <a:gd name="T119" fmla="*/ 4258 h 5874"/>
                <a:gd name="T120" fmla="*/ 6592 w 7557"/>
                <a:gd name="T121" fmla="*/ 3994 h 5874"/>
                <a:gd name="T122" fmla="*/ 7097 w 7557"/>
                <a:gd name="T123" fmla="*/ 3631 h 5874"/>
                <a:gd name="T124" fmla="*/ 7508 w 7557"/>
                <a:gd name="T125" fmla="*/ 3279 h 5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7" h="5874">
                  <a:moveTo>
                    <a:pt x="7557" y="3250"/>
                  </a:moveTo>
                  <a:lnTo>
                    <a:pt x="7557" y="3237"/>
                  </a:lnTo>
                  <a:lnTo>
                    <a:pt x="7556" y="3223"/>
                  </a:lnTo>
                  <a:lnTo>
                    <a:pt x="7555" y="3209"/>
                  </a:lnTo>
                  <a:lnTo>
                    <a:pt x="7553" y="3194"/>
                  </a:lnTo>
                  <a:lnTo>
                    <a:pt x="7550" y="3179"/>
                  </a:lnTo>
                  <a:lnTo>
                    <a:pt x="7546" y="3168"/>
                  </a:lnTo>
                  <a:lnTo>
                    <a:pt x="7538" y="3155"/>
                  </a:lnTo>
                  <a:lnTo>
                    <a:pt x="7526" y="3140"/>
                  </a:lnTo>
                  <a:lnTo>
                    <a:pt x="7513" y="3123"/>
                  </a:lnTo>
                  <a:lnTo>
                    <a:pt x="7502" y="3110"/>
                  </a:lnTo>
                  <a:lnTo>
                    <a:pt x="7493" y="3098"/>
                  </a:lnTo>
                  <a:lnTo>
                    <a:pt x="7483" y="3086"/>
                  </a:lnTo>
                  <a:lnTo>
                    <a:pt x="7475" y="3074"/>
                  </a:lnTo>
                  <a:lnTo>
                    <a:pt x="7468" y="3063"/>
                  </a:lnTo>
                  <a:lnTo>
                    <a:pt x="7458" y="3049"/>
                  </a:lnTo>
                  <a:lnTo>
                    <a:pt x="7446" y="3035"/>
                  </a:lnTo>
                  <a:lnTo>
                    <a:pt x="7434" y="3021"/>
                  </a:lnTo>
                  <a:lnTo>
                    <a:pt x="7426" y="3009"/>
                  </a:lnTo>
                  <a:lnTo>
                    <a:pt x="7425" y="3003"/>
                  </a:lnTo>
                  <a:lnTo>
                    <a:pt x="7424" y="2996"/>
                  </a:lnTo>
                  <a:lnTo>
                    <a:pt x="7424" y="2989"/>
                  </a:lnTo>
                  <a:lnTo>
                    <a:pt x="7424" y="2981"/>
                  </a:lnTo>
                  <a:lnTo>
                    <a:pt x="7423" y="2962"/>
                  </a:lnTo>
                  <a:lnTo>
                    <a:pt x="7421" y="2943"/>
                  </a:lnTo>
                  <a:lnTo>
                    <a:pt x="7418" y="2920"/>
                  </a:lnTo>
                  <a:lnTo>
                    <a:pt x="7412" y="2896"/>
                  </a:lnTo>
                  <a:lnTo>
                    <a:pt x="7407" y="2871"/>
                  </a:lnTo>
                  <a:lnTo>
                    <a:pt x="7401" y="2850"/>
                  </a:lnTo>
                  <a:lnTo>
                    <a:pt x="7396" y="2830"/>
                  </a:lnTo>
                  <a:lnTo>
                    <a:pt x="7390" y="2809"/>
                  </a:lnTo>
                  <a:lnTo>
                    <a:pt x="7386" y="2788"/>
                  </a:lnTo>
                  <a:lnTo>
                    <a:pt x="7382" y="2769"/>
                  </a:lnTo>
                  <a:lnTo>
                    <a:pt x="7381" y="2750"/>
                  </a:lnTo>
                  <a:lnTo>
                    <a:pt x="7379" y="2731"/>
                  </a:lnTo>
                  <a:lnTo>
                    <a:pt x="7375" y="2711"/>
                  </a:lnTo>
                  <a:lnTo>
                    <a:pt x="7370" y="2692"/>
                  </a:lnTo>
                  <a:lnTo>
                    <a:pt x="7368" y="2683"/>
                  </a:lnTo>
                  <a:lnTo>
                    <a:pt x="7364" y="2676"/>
                  </a:lnTo>
                  <a:lnTo>
                    <a:pt x="7361" y="2670"/>
                  </a:lnTo>
                  <a:lnTo>
                    <a:pt x="7355" y="2666"/>
                  </a:lnTo>
                  <a:lnTo>
                    <a:pt x="7350" y="2662"/>
                  </a:lnTo>
                  <a:lnTo>
                    <a:pt x="7343" y="2660"/>
                  </a:lnTo>
                  <a:lnTo>
                    <a:pt x="7336" y="2657"/>
                  </a:lnTo>
                  <a:lnTo>
                    <a:pt x="7327" y="2655"/>
                  </a:lnTo>
                  <a:lnTo>
                    <a:pt x="7319" y="2652"/>
                  </a:lnTo>
                  <a:lnTo>
                    <a:pt x="7314" y="2649"/>
                  </a:lnTo>
                  <a:lnTo>
                    <a:pt x="7312" y="2647"/>
                  </a:lnTo>
                  <a:lnTo>
                    <a:pt x="7312" y="2643"/>
                  </a:lnTo>
                  <a:lnTo>
                    <a:pt x="7313" y="2632"/>
                  </a:lnTo>
                  <a:lnTo>
                    <a:pt x="7316" y="2617"/>
                  </a:lnTo>
                  <a:lnTo>
                    <a:pt x="7317" y="2607"/>
                  </a:lnTo>
                  <a:lnTo>
                    <a:pt x="7318" y="2599"/>
                  </a:lnTo>
                  <a:lnTo>
                    <a:pt x="7320" y="2591"/>
                  </a:lnTo>
                  <a:lnTo>
                    <a:pt x="7324" y="2584"/>
                  </a:lnTo>
                  <a:lnTo>
                    <a:pt x="7332" y="2570"/>
                  </a:lnTo>
                  <a:lnTo>
                    <a:pt x="7342" y="2559"/>
                  </a:lnTo>
                  <a:lnTo>
                    <a:pt x="7345" y="2554"/>
                  </a:lnTo>
                  <a:lnTo>
                    <a:pt x="7349" y="2549"/>
                  </a:lnTo>
                  <a:lnTo>
                    <a:pt x="7350" y="2546"/>
                  </a:lnTo>
                  <a:lnTo>
                    <a:pt x="7350" y="2542"/>
                  </a:lnTo>
                  <a:lnTo>
                    <a:pt x="7350" y="2540"/>
                  </a:lnTo>
                  <a:lnTo>
                    <a:pt x="7348" y="2538"/>
                  </a:lnTo>
                  <a:lnTo>
                    <a:pt x="7345" y="2536"/>
                  </a:lnTo>
                  <a:lnTo>
                    <a:pt x="7343" y="2536"/>
                  </a:lnTo>
                  <a:lnTo>
                    <a:pt x="7332" y="2535"/>
                  </a:lnTo>
                  <a:lnTo>
                    <a:pt x="7317" y="2535"/>
                  </a:lnTo>
                  <a:lnTo>
                    <a:pt x="7294" y="2536"/>
                  </a:lnTo>
                  <a:lnTo>
                    <a:pt x="7264" y="2535"/>
                  </a:lnTo>
                  <a:lnTo>
                    <a:pt x="7250" y="2534"/>
                  </a:lnTo>
                  <a:lnTo>
                    <a:pt x="7238" y="2532"/>
                  </a:lnTo>
                  <a:lnTo>
                    <a:pt x="7230" y="2530"/>
                  </a:lnTo>
                  <a:lnTo>
                    <a:pt x="7223" y="2528"/>
                  </a:lnTo>
                  <a:lnTo>
                    <a:pt x="7212" y="2521"/>
                  </a:lnTo>
                  <a:lnTo>
                    <a:pt x="7201" y="2512"/>
                  </a:lnTo>
                  <a:lnTo>
                    <a:pt x="7188" y="2504"/>
                  </a:lnTo>
                  <a:lnTo>
                    <a:pt x="7172" y="2497"/>
                  </a:lnTo>
                  <a:lnTo>
                    <a:pt x="7165" y="2493"/>
                  </a:lnTo>
                  <a:lnTo>
                    <a:pt x="7157" y="2490"/>
                  </a:lnTo>
                  <a:lnTo>
                    <a:pt x="7150" y="2486"/>
                  </a:lnTo>
                  <a:lnTo>
                    <a:pt x="7146" y="2481"/>
                  </a:lnTo>
                  <a:lnTo>
                    <a:pt x="7137" y="2471"/>
                  </a:lnTo>
                  <a:lnTo>
                    <a:pt x="7128" y="2456"/>
                  </a:lnTo>
                  <a:lnTo>
                    <a:pt x="7117" y="2439"/>
                  </a:lnTo>
                  <a:lnTo>
                    <a:pt x="7103" y="2420"/>
                  </a:lnTo>
                  <a:lnTo>
                    <a:pt x="7096" y="2411"/>
                  </a:lnTo>
                  <a:lnTo>
                    <a:pt x="7087" y="2404"/>
                  </a:lnTo>
                  <a:lnTo>
                    <a:pt x="7080" y="2399"/>
                  </a:lnTo>
                  <a:lnTo>
                    <a:pt x="7073" y="2395"/>
                  </a:lnTo>
                  <a:lnTo>
                    <a:pt x="7059" y="2389"/>
                  </a:lnTo>
                  <a:lnTo>
                    <a:pt x="7046" y="2384"/>
                  </a:lnTo>
                  <a:lnTo>
                    <a:pt x="7042" y="2381"/>
                  </a:lnTo>
                  <a:lnTo>
                    <a:pt x="7040" y="2379"/>
                  </a:lnTo>
                  <a:lnTo>
                    <a:pt x="7039" y="2376"/>
                  </a:lnTo>
                  <a:lnTo>
                    <a:pt x="7037" y="2372"/>
                  </a:lnTo>
                  <a:lnTo>
                    <a:pt x="7035" y="2362"/>
                  </a:lnTo>
                  <a:lnTo>
                    <a:pt x="7030" y="2353"/>
                  </a:lnTo>
                  <a:lnTo>
                    <a:pt x="7024" y="2342"/>
                  </a:lnTo>
                  <a:lnTo>
                    <a:pt x="7016" y="2332"/>
                  </a:lnTo>
                  <a:lnTo>
                    <a:pt x="7009" y="2322"/>
                  </a:lnTo>
                  <a:lnTo>
                    <a:pt x="7001" y="2311"/>
                  </a:lnTo>
                  <a:lnTo>
                    <a:pt x="6992" y="2302"/>
                  </a:lnTo>
                  <a:lnTo>
                    <a:pt x="6984" y="2292"/>
                  </a:lnTo>
                  <a:lnTo>
                    <a:pt x="6974" y="2284"/>
                  </a:lnTo>
                  <a:lnTo>
                    <a:pt x="6964" y="2275"/>
                  </a:lnTo>
                  <a:lnTo>
                    <a:pt x="6945" y="2258"/>
                  </a:lnTo>
                  <a:lnTo>
                    <a:pt x="6930" y="2246"/>
                  </a:lnTo>
                  <a:lnTo>
                    <a:pt x="6916" y="2238"/>
                  </a:lnTo>
                  <a:lnTo>
                    <a:pt x="6902" y="2228"/>
                  </a:lnTo>
                  <a:lnTo>
                    <a:pt x="6894" y="2222"/>
                  </a:lnTo>
                  <a:lnTo>
                    <a:pt x="6886" y="2217"/>
                  </a:lnTo>
                  <a:lnTo>
                    <a:pt x="6879" y="2212"/>
                  </a:lnTo>
                  <a:lnTo>
                    <a:pt x="6873" y="2204"/>
                  </a:lnTo>
                  <a:lnTo>
                    <a:pt x="6864" y="2190"/>
                  </a:lnTo>
                  <a:lnTo>
                    <a:pt x="6851" y="2176"/>
                  </a:lnTo>
                  <a:lnTo>
                    <a:pt x="6844" y="2169"/>
                  </a:lnTo>
                  <a:lnTo>
                    <a:pt x="6834" y="2163"/>
                  </a:lnTo>
                  <a:lnTo>
                    <a:pt x="6822" y="2157"/>
                  </a:lnTo>
                  <a:lnTo>
                    <a:pt x="6810" y="2152"/>
                  </a:lnTo>
                  <a:lnTo>
                    <a:pt x="6797" y="2149"/>
                  </a:lnTo>
                  <a:lnTo>
                    <a:pt x="6787" y="2145"/>
                  </a:lnTo>
                  <a:lnTo>
                    <a:pt x="6777" y="2141"/>
                  </a:lnTo>
                  <a:lnTo>
                    <a:pt x="6768" y="2137"/>
                  </a:lnTo>
                  <a:lnTo>
                    <a:pt x="6750" y="2128"/>
                  </a:lnTo>
                  <a:lnTo>
                    <a:pt x="6728" y="2120"/>
                  </a:lnTo>
                  <a:lnTo>
                    <a:pt x="6706" y="2115"/>
                  </a:lnTo>
                  <a:lnTo>
                    <a:pt x="6686" y="2112"/>
                  </a:lnTo>
                  <a:lnTo>
                    <a:pt x="6677" y="2109"/>
                  </a:lnTo>
                  <a:lnTo>
                    <a:pt x="6669" y="2107"/>
                  </a:lnTo>
                  <a:lnTo>
                    <a:pt x="6661" y="2105"/>
                  </a:lnTo>
                  <a:lnTo>
                    <a:pt x="6651" y="2100"/>
                  </a:lnTo>
                  <a:lnTo>
                    <a:pt x="6643" y="2096"/>
                  </a:lnTo>
                  <a:lnTo>
                    <a:pt x="6633" y="2093"/>
                  </a:lnTo>
                  <a:lnTo>
                    <a:pt x="6624" y="2090"/>
                  </a:lnTo>
                  <a:lnTo>
                    <a:pt x="6614" y="2089"/>
                  </a:lnTo>
                  <a:lnTo>
                    <a:pt x="6590" y="2088"/>
                  </a:lnTo>
                  <a:lnTo>
                    <a:pt x="6562" y="2088"/>
                  </a:lnTo>
                  <a:lnTo>
                    <a:pt x="6550" y="2088"/>
                  </a:lnTo>
                  <a:lnTo>
                    <a:pt x="6539" y="2088"/>
                  </a:lnTo>
                  <a:lnTo>
                    <a:pt x="6527" y="2088"/>
                  </a:lnTo>
                  <a:lnTo>
                    <a:pt x="6516" y="2087"/>
                  </a:lnTo>
                  <a:lnTo>
                    <a:pt x="6494" y="2083"/>
                  </a:lnTo>
                  <a:lnTo>
                    <a:pt x="6474" y="2078"/>
                  </a:lnTo>
                  <a:lnTo>
                    <a:pt x="6457" y="2072"/>
                  </a:lnTo>
                  <a:lnTo>
                    <a:pt x="6443" y="2068"/>
                  </a:lnTo>
                  <a:lnTo>
                    <a:pt x="6434" y="2064"/>
                  </a:lnTo>
                  <a:lnTo>
                    <a:pt x="6424" y="2061"/>
                  </a:lnTo>
                  <a:lnTo>
                    <a:pt x="6416" y="2055"/>
                  </a:lnTo>
                  <a:lnTo>
                    <a:pt x="6407" y="2050"/>
                  </a:lnTo>
                  <a:lnTo>
                    <a:pt x="6391" y="2038"/>
                  </a:lnTo>
                  <a:lnTo>
                    <a:pt x="6373" y="2028"/>
                  </a:lnTo>
                  <a:lnTo>
                    <a:pt x="6362" y="2025"/>
                  </a:lnTo>
                  <a:lnTo>
                    <a:pt x="6351" y="2024"/>
                  </a:lnTo>
                  <a:lnTo>
                    <a:pt x="6340" y="2023"/>
                  </a:lnTo>
                  <a:lnTo>
                    <a:pt x="6329" y="2021"/>
                  </a:lnTo>
                  <a:lnTo>
                    <a:pt x="6308" y="2021"/>
                  </a:lnTo>
                  <a:lnTo>
                    <a:pt x="6287" y="2020"/>
                  </a:lnTo>
                  <a:lnTo>
                    <a:pt x="6278" y="2018"/>
                  </a:lnTo>
                  <a:lnTo>
                    <a:pt x="6268" y="2015"/>
                  </a:lnTo>
                  <a:lnTo>
                    <a:pt x="6259" y="2012"/>
                  </a:lnTo>
                  <a:lnTo>
                    <a:pt x="6249" y="2008"/>
                  </a:lnTo>
                  <a:lnTo>
                    <a:pt x="6241" y="2004"/>
                  </a:lnTo>
                  <a:lnTo>
                    <a:pt x="6234" y="1999"/>
                  </a:lnTo>
                  <a:lnTo>
                    <a:pt x="6228" y="1994"/>
                  </a:lnTo>
                  <a:lnTo>
                    <a:pt x="6224" y="1989"/>
                  </a:lnTo>
                  <a:lnTo>
                    <a:pt x="6221" y="1982"/>
                  </a:lnTo>
                  <a:lnTo>
                    <a:pt x="6218" y="1975"/>
                  </a:lnTo>
                  <a:lnTo>
                    <a:pt x="6217" y="1973"/>
                  </a:lnTo>
                  <a:lnTo>
                    <a:pt x="6216" y="1970"/>
                  </a:lnTo>
                  <a:lnTo>
                    <a:pt x="6214" y="1969"/>
                  </a:lnTo>
                  <a:lnTo>
                    <a:pt x="6211" y="1969"/>
                  </a:lnTo>
                  <a:lnTo>
                    <a:pt x="6206" y="1970"/>
                  </a:lnTo>
                  <a:lnTo>
                    <a:pt x="6201" y="1973"/>
                  </a:lnTo>
                  <a:lnTo>
                    <a:pt x="6198" y="1974"/>
                  </a:lnTo>
                  <a:lnTo>
                    <a:pt x="6195" y="1974"/>
                  </a:lnTo>
                  <a:lnTo>
                    <a:pt x="6192" y="1974"/>
                  </a:lnTo>
                  <a:lnTo>
                    <a:pt x="6189" y="1973"/>
                  </a:lnTo>
                  <a:lnTo>
                    <a:pt x="6182" y="1970"/>
                  </a:lnTo>
                  <a:lnTo>
                    <a:pt x="6171" y="1967"/>
                  </a:lnTo>
                  <a:lnTo>
                    <a:pt x="6159" y="1962"/>
                  </a:lnTo>
                  <a:lnTo>
                    <a:pt x="6147" y="1958"/>
                  </a:lnTo>
                  <a:lnTo>
                    <a:pt x="6142" y="1956"/>
                  </a:lnTo>
                  <a:lnTo>
                    <a:pt x="6139" y="1952"/>
                  </a:lnTo>
                  <a:lnTo>
                    <a:pt x="6135" y="1949"/>
                  </a:lnTo>
                  <a:lnTo>
                    <a:pt x="6132" y="1944"/>
                  </a:lnTo>
                  <a:lnTo>
                    <a:pt x="6126" y="1933"/>
                  </a:lnTo>
                  <a:lnTo>
                    <a:pt x="6117" y="1923"/>
                  </a:lnTo>
                  <a:lnTo>
                    <a:pt x="6114" y="1920"/>
                  </a:lnTo>
                  <a:lnTo>
                    <a:pt x="6110" y="1918"/>
                  </a:lnTo>
                  <a:lnTo>
                    <a:pt x="6105" y="1917"/>
                  </a:lnTo>
                  <a:lnTo>
                    <a:pt x="6101" y="1917"/>
                  </a:lnTo>
                  <a:lnTo>
                    <a:pt x="6089" y="1917"/>
                  </a:lnTo>
                  <a:lnTo>
                    <a:pt x="6077" y="1917"/>
                  </a:lnTo>
                  <a:lnTo>
                    <a:pt x="6064" y="1918"/>
                  </a:lnTo>
                  <a:lnTo>
                    <a:pt x="6053" y="1918"/>
                  </a:lnTo>
                  <a:lnTo>
                    <a:pt x="6048" y="1918"/>
                  </a:lnTo>
                  <a:lnTo>
                    <a:pt x="6045" y="1918"/>
                  </a:lnTo>
                  <a:lnTo>
                    <a:pt x="6041" y="1917"/>
                  </a:lnTo>
                  <a:lnTo>
                    <a:pt x="6040" y="1916"/>
                  </a:lnTo>
                  <a:lnTo>
                    <a:pt x="6045" y="1904"/>
                  </a:lnTo>
                  <a:lnTo>
                    <a:pt x="6053" y="1893"/>
                  </a:lnTo>
                  <a:lnTo>
                    <a:pt x="6051" y="1886"/>
                  </a:lnTo>
                  <a:lnTo>
                    <a:pt x="6045" y="1878"/>
                  </a:lnTo>
                  <a:lnTo>
                    <a:pt x="6042" y="1873"/>
                  </a:lnTo>
                  <a:lnTo>
                    <a:pt x="6041" y="1869"/>
                  </a:lnTo>
                  <a:lnTo>
                    <a:pt x="6040" y="1864"/>
                  </a:lnTo>
                  <a:lnTo>
                    <a:pt x="6039" y="1859"/>
                  </a:lnTo>
                  <a:lnTo>
                    <a:pt x="6039" y="1848"/>
                  </a:lnTo>
                  <a:lnTo>
                    <a:pt x="6038" y="1832"/>
                  </a:lnTo>
                  <a:lnTo>
                    <a:pt x="6036" y="1824"/>
                  </a:lnTo>
                  <a:lnTo>
                    <a:pt x="6034" y="1817"/>
                  </a:lnTo>
                  <a:lnTo>
                    <a:pt x="6032" y="1811"/>
                  </a:lnTo>
                  <a:lnTo>
                    <a:pt x="6029" y="1805"/>
                  </a:lnTo>
                  <a:lnTo>
                    <a:pt x="6023" y="1793"/>
                  </a:lnTo>
                  <a:lnTo>
                    <a:pt x="6017" y="1780"/>
                  </a:lnTo>
                  <a:lnTo>
                    <a:pt x="6014" y="1768"/>
                  </a:lnTo>
                  <a:lnTo>
                    <a:pt x="6013" y="1759"/>
                  </a:lnTo>
                  <a:lnTo>
                    <a:pt x="6014" y="1749"/>
                  </a:lnTo>
                  <a:lnTo>
                    <a:pt x="6016" y="1736"/>
                  </a:lnTo>
                  <a:lnTo>
                    <a:pt x="6021" y="1719"/>
                  </a:lnTo>
                  <a:lnTo>
                    <a:pt x="6028" y="1702"/>
                  </a:lnTo>
                  <a:lnTo>
                    <a:pt x="6039" y="1684"/>
                  </a:lnTo>
                  <a:lnTo>
                    <a:pt x="6051" y="1667"/>
                  </a:lnTo>
                  <a:lnTo>
                    <a:pt x="6060" y="1653"/>
                  </a:lnTo>
                  <a:lnTo>
                    <a:pt x="6071" y="1639"/>
                  </a:lnTo>
                  <a:lnTo>
                    <a:pt x="6088" y="1626"/>
                  </a:lnTo>
                  <a:lnTo>
                    <a:pt x="6104" y="1615"/>
                  </a:lnTo>
                  <a:lnTo>
                    <a:pt x="6117" y="1605"/>
                  </a:lnTo>
                  <a:lnTo>
                    <a:pt x="6129" y="1596"/>
                  </a:lnTo>
                  <a:lnTo>
                    <a:pt x="6140" y="1586"/>
                  </a:lnTo>
                  <a:lnTo>
                    <a:pt x="6149" y="1577"/>
                  </a:lnTo>
                  <a:lnTo>
                    <a:pt x="6153" y="1572"/>
                  </a:lnTo>
                  <a:lnTo>
                    <a:pt x="6155" y="1566"/>
                  </a:lnTo>
                  <a:lnTo>
                    <a:pt x="6158" y="1561"/>
                  </a:lnTo>
                  <a:lnTo>
                    <a:pt x="6158" y="1555"/>
                  </a:lnTo>
                  <a:lnTo>
                    <a:pt x="6158" y="1546"/>
                  </a:lnTo>
                  <a:lnTo>
                    <a:pt x="6158" y="1535"/>
                  </a:lnTo>
                  <a:lnTo>
                    <a:pt x="6157" y="1523"/>
                  </a:lnTo>
                  <a:lnTo>
                    <a:pt x="6155" y="1510"/>
                  </a:lnTo>
                  <a:lnTo>
                    <a:pt x="6152" y="1496"/>
                  </a:lnTo>
                  <a:lnTo>
                    <a:pt x="6149" y="1485"/>
                  </a:lnTo>
                  <a:lnTo>
                    <a:pt x="6148" y="1477"/>
                  </a:lnTo>
                  <a:lnTo>
                    <a:pt x="6147" y="1470"/>
                  </a:lnTo>
                  <a:lnTo>
                    <a:pt x="6147" y="1463"/>
                  </a:lnTo>
                  <a:lnTo>
                    <a:pt x="6147" y="1453"/>
                  </a:lnTo>
                  <a:lnTo>
                    <a:pt x="6148" y="1446"/>
                  </a:lnTo>
                  <a:lnTo>
                    <a:pt x="6151" y="1440"/>
                  </a:lnTo>
                  <a:lnTo>
                    <a:pt x="6154" y="1434"/>
                  </a:lnTo>
                  <a:lnTo>
                    <a:pt x="6158" y="1427"/>
                  </a:lnTo>
                  <a:lnTo>
                    <a:pt x="6166" y="1415"/>
                  </a:lnTo>
                  <a:lnTo>
                    <a:pt x="6177" y="1403"/>
                  </a:lnTo>
                  <a:lnTo>
                    <a:pt x="6186" y="1393"/>
                  </a:lnTo>
                  <a:lnTo>
                    <a:pt x="6195" y="1380"/>
                  </a:lnTo>
                  <a:lnTo>
                    <a:pt x="6203" y="1366"/>
                  </a:lnTo>
                  <a:lnTo>
                    <a:pt x="6210" y="1356"/>
                  </a:lnTo>
                  <a:lnTo>
                    <a:pt x="6214" y="1352"/>
                  </a:lnTo>
                  <a:lnTo>
                    <a:pt x="6215" y="1349"/>
                  </a:lnTo>
                  <a:lnTo>
                    <a:pt x="6214" y="1344"/>
                  </a:lnTo>
                  <a:lnTo>
                    <a:pt x="6212" y="1340"/>
                  </a:lnTo>
                  <a:lnTo>
                    <a:pt x="6209" y="1334"/>
                  </a:lnTo>
                  <a:lnTo>
                    <a:pt x="6203" y="1330"/>
                  </a:lnTo>
                  <a:lnTo>
                    <a:pt x="6202" y="1327"/>
                  </a:lnTo>
                  <a:lnTo>
                    <a:pt x="6203" y="1322"/>
                  </a:lnTo>
                  <a:lnTo>
                    <a:pt x="6205" y="1315"/>
                  </a:lnTo>
                  <a:lnTo>
                    <a:pt x="6209" y="1308"/>
                  </a:lnTo>
                  <a:lnTo>
                    <a:pt x="6216" y="1292"/>
                  </a:lnTo>
                  <a:lnTo>
                    <a:pt x="6222" y="1277"/>
                  </a:lnTo>
                  <a:lnTo>
                    <a:pt x="6223" y="1271"/>
                  </a:lnTo>
                  <a:lnTo>
                    <a:pt x="6222" y="1267"/>
                  </a:lnTo>
                  <a:lnTo>
                    <a:pt x="6221" y="1262"/>
                  </a:lnTo>
                  <a:lnTo>
                    <a:pt x="6218" y="1257"/>
                  </a:lnTo>
                  <a:lnTo>
                    <a:pt x="6214" y="1250"/>
                  </a:lnTo>
                  <a:lnTo>
                    <a:pt x="6208" y="1242"/>
                  </a:lnTo>
                  <a:lnTo>
                    <a:pt x="6204" y="1237"/>
                  </a:lnTo>
                  <a:lnTo>
                    <a:pt x="6203" y="1230"/>
                  </a:lnTo>
                  <a:lnTo>
                    <a:pt x="6202" y="1224"/>
                  </a:lnTo>
                  <a:lnTo>
                    <a:pt x="6202" y="1217"/>
                  </a:lnTo>
                  <a:lnTo>
                    <a:pt x="6201" y="1202"/>
                  </a:lnTo>
                  <a:lnTo>
                    <a:pt x="6201" y="1189"/>
                  </a:lnTo>
                  <a:lnTo>
                    <a:pt x="6199" y="1185"/>
                  </a:lnTo>
                  <a:lnTo>
                    <a:pt x="6198" y="1179"/>
                  </a:lnTo>
                  <a:lnTo>
                    <a:pt x="6195" y="1174"/>
                  </a:lnTo>
                  <a:lnTo>
                    <a:pt x="6192" y="1169"/>
                  </a:lnTo>
                  <a:lnTo>
                    <a:pt x="6185" y="1160"/>
                  </a:lnTo>
                  <a:lnTo>
                    <a:pt x="6178" y="1151"/>
                  </a:lnTo>
                  <a:lnTo>
                    <a:pt x="6171" y="1144"/>
                  </a:lnTo>
                  <a:lnTo>
                    <a:pt x="6162" y="1135"/>
                  </a:lnTo>
                  <a:lnTo>
                    <a:pt x="6157" y="1125"/>
                  </a:lnTo>
                  <a:lnTo>
                    <a:pt x="6152" y="1117"/>
                  </a:lnTo>
                  <a:lnTo>
                    <a:pt x="6145" y="1103"/>
                  </a:lnTo>
                  <a:lnTo>
                    <a:pt x="6135" y="1081"/>
                  </a:lnTo>
                  <a:lnTo>
                    <a:pt x="6126" y="1059"/>
                  </a:lnTo>
                  <a:lnTo>
                    <a:pt x="6120" y="1043"/>
                  </a:lnTo>
                  <a:lnTo>
                    <a:pt x="6117" y="1030"/>
                  </a:lnTo>
                  <a:lnTo>
                    <a:pt x="6116" y="1013"/>
                  </a:lnTo>
                  <a:lnTo>
                    <a:pt x="6116" y="997"/>
                  </a:lnTo>
                  <a:lnTo>
                    <a:pt x="6118" y="983"/>
                  </a:lnTo>
                  <a:lnTo>
                    <a:pt x="6120" y="972"/>
                  </a:lnTo>
                  <a:lnTo>
                    <a:pt x="6120" y="964"/>
                  </a:lnTo>
                  <a:lnTo>
                    <a:pt x="6118" y="955"/>
                  </a:lnTo>
                  <a:lnTo>
                    <a:pt x="6115" y="949"/>
                  </a:lnTo>
                  <a:lnTo>
                    <a:pt x="6114" y="942"/>
                  </a:lnTo>
                  <a:lnTo>
                    <a:pt x="6114" y="933"/>
                  </a:lnTo>
                  <a:lnTo>
                    <a:pt x="6115" y="922"/>
                  </a:lnTo>
                  <a:lnTo>
                    <a:pt x="6115" y="909"/>
                  </a:lnTo>
                  <a:lnTo>
                    <a:pt x="6113" y="896"/>
                  </a:lnTo>
                  <a:lnTo>
                    <a:pt x="6110" y="886"/>
                  </a:lnTo>
                  <a:lnTo>
                    <a:pt x="6107" y="877"/>
                  </a:lnTo>
                  <a:lnTo>
                    <a:pt x="6103" y="867"/>
                  </a:lnTo>
                  <a:lnTo>
                    <a:pt x="6101" y="854"/>
                  </a:lnTo>
                  <a:lnTo>
                    <a:pt x="6099" y="842"/>
                  </a:lnTo>
                  <a:lnTo>
                    <a:pt x="6099" y="838"/>
                  </a:lnTo>
                  <a:lnTo>
                    <a:pt x="6098" y="832"/>
                  </a:lnTo>
                  <a:lnTo>
                    <a:pt x="6096" y="827"/>
                  </a:lnTo>
                  <a:lnTo>
                    <a:pt x="6092" y="823"/>
                  </a:lnTo>
                  <a:lnTo>
                    <a:pt x="6080" y="815"/>
                  </a:lnTo>
                  <a:lnTo>
                    <a:pt x="6066" y="808"/>
                  </a:lnTo>
                  <a:lnTo>
                    <a:pt x="6053" y="801"/>
                  </a:lnTo>
                  <a:lnTo>
                    <a:pt x="6042" y="791"/>
                  </a:lnTo>
                  <a:lnTo>
                    <a:pt x="6038" y="786"/>
                  </a:lnTo>
                  <a:lnTo>
                    <a:pt x="6035" y="780"/>
                  </a:lnTo>
                  <a:lnTo>
                    <a:pt x="6034" y="773"/>
                  </a:lnTo>
                  <a:lnTo>
                    <a:pt x="6034" y="766"/>
                  </a:lnTo>
                  <a:lnTo>
                    <a:pt x="6034" y="752"/>
                  </a:lnTo>
                  <a:lnTo>
                    <a:pt x="6034" y="738"/>
                  </a:lnTo>
                  <a:lnTo>
                    <a:pt x="6033" y="734"/>
                  </a:lnTo>
                  <a:lnTo>
                    <a:pt x="6032" y="731"/>
                  </a:lnTo>
                  <a:lnTo>
                    <a:pt x="6029" y="728"/>
                  </a:lnTo>
                  <a:lnTo>
                    <a:pt x="6027" y="726"/>
                  </a:lnTo>
                  <a:lnTo>
                    <a:pt x="6023" y="725"/>
                  </a:lnTo>
                  <a:lnTo>
                    <a:pt x="6021" y="725"/>
                  </a:lnTo>
                  <a:lnTo>
                    <a:pt x="6017" y="725"/>
                  </a:lnTo>
                  <a:lnTo>
                    <a:pt x="6013" y="725"/>
                  </a:lnTo>
                  <a:lnTo>
                    <a:pt x="6006" y="729"/>
                  </a:lnTo>
                  <a:lnTo>
                    <a:pt x="5997" y="734"/>
                  </a:lnTo>
                  <a:lnTo>
                    <a:pt x="5989" y="736"/>
                  </a:lnTo>
                  <a:lnTo>
                    <a:pt x="5982" y="736"/>
                  </a:lnTo>
                  <a:lnTo>
                    <a:pt x="5975" y="735"/>
                  </a:lnTo>
                  <a:lnTo>
                    <a:pt x="5968" y="732"/>
                  </a:lnTo>
                  <a:lnTo>
                    <a:pt x="5960" y="728"/>
                  </a:lnTo>
                  <a:lnTo>
                    <a:pt x="5954" y="723"/>
                  </a:lnTo>
                  <a:lnTo>
                    <a:pt x="5950" y="717"/>
                  </a:lnTo>
                  <a:lnTo>
                    <a:pt x="5945" y="713"/>
                  </a:lnTo>
                  <a:lnTo>
                    <a:pt x="5937" y="701"/>
                  </a:lnTo>
                  <a:lnTo>
                    <a:pt x="5928" y="688"/>
                  </a:lnTo>
                  <a:lnTo>
                    <a:pt x="5925" y="681"/>
                  </a:lnTo>
                  <a:lnTo>
                    <a:pt x="5922" y="672"/>
                  </a:lnTo>
                  <a:lnTo>
                    <a:pt x="5921" y="665"/>
                  </a:lnTo>
                  <a:lnTo>
                    <a:pt x="5920" y="658"/>
                  </a:lnTo>
                  <a:lnTo>
                    <a:pt x="5919" y="652"/>
                  </a:lnTo>
                  <a:lnTo>
                    <a:pt x="5918" y="647"/>
                  </a:lnTo>
                  <a:lnTo>
                    <a:pt x="5915" y="643"/>
                  </a:lnTo>
                  <a:lnTo>
                    <a:pt x="5912" y="638"/>
                  </a:lnTo>
                  <a:lnTo>
                    <a:pt x="5908" y="635"/>
                  </a:lnTo>
                  <a:lnTo>
                    <a:pt x="5903" y="633"/>
                  </a:lnTo>
                  <a:lnTo>
                    <a:pt x="5899" y="632"/>
                  </a:lnTo>
                  <a:lnTo>
                    <a:pt x="5894" y="632"/>
                  </a:lnTo>
                  <a:lnTo>
                    <a:pt x="5883" y="632"/>
                  </a:lnTo>
                  <a:lnTo>
                    <a:pt x="5875" y="631"/>
                  </a:lnTo>
                  <a:lnTo>
                    <a:pt x="5871" y="630"/>
                  </a:lnTo>
                  <a:lnTo>
                    <a:pt x="5869" y="628"/>
                  </a:lnTo>
                  <a:lnTo>
                    <a:pt x="5865" y="626"/>
                  </a:lnTo>
                  <a:lnTo>
                    <a:pt x="5862" y="622"/>
                  </a:lnTo>
                  <a:lnTo>
                    <a:pt x="5858" y="620"/>
                  </a:lnTo>
                  <a:lnTo>
                    <a:pt x="5855" y="620"/>
                  </a:lnTo>
                  <a:lnTo>
                    <a:pt x="5851" y="621"/>
                  </a:lnTo>
                  <a:lnTo>
                    <a:pt x="5847" y="624"/>
                  </a:lnTo>
                  <a:lnTo>
                    <a:pt x="5839" y="630"/>
                  </a:lnTo>
                  <a:lnTo>
                    <a:pt x="5828" y="634"/>
                  </a:lnTo>
                  <a:lnTo>
                    <a:pt x="5822" y="635"/>
                  </a:lnTo>
                  <a:lnTo>
                    <a:pt x="5815" y="634"/>
                  </a:lnTo>
                  <a:lnTo>
                    <a:pt x="5808" y="633"/>
                  </a:lnTo>
                  <a:lnTo>
                    <a:pt x="5801" y="630"/>
                  </a:lnTo>
                  <a:lnTo>
                    <a:pt x="5787" y="624"/>
                  </a:lnTo>
                  <a:lnTo>
                    <a:pt x="5771" y="616"/>
                  </a:lnTo>
                  <a:lnTo>
                    <a:pt x="5767" y="614"/>
                  </a:lnTo>
                  <a:lnTo>
                    <a:pt x="5763" y="612"/>
                  </a:lnTo>
                  <a:lnTo>
                    <a:pt x="5761" y="608"/>
                  </a:lnTo>
                  <a:lnTo>
                    <a:pt x="5758" y="605"/>
                  </a:lnTo>
                  <a:lnTo>
                    <a:pt x="5752" y="595"/>
                  </a:lnTo>
                  <a:lnTo>
                    <a:pt x="5744" y="586"/>
                  </a:lnTo>
                  <a:lnTo>
                    <a:pt x="5733" y="577"/>
                  </a:lnTo>
                  <a:lnTo>
                    <a:pt x="5720" y="568"/>
                  </a:lnTo>
                  <a:lnTo>
                    <a:pt x="5713" y="562"/>
                  </a:lnTo>
                  <a:lnTo>
                    <a:pt x="5706" y="555"/>
                  </a:lnTo>
                  <a:lnTo>
                    <a:pt x="5699" y="546"/>
                  </a:lnTo>
                  <a:lnTo>
                    <a:pt x="5692" y="539"/>
                  </a:lnTo>
                  <a:lnTo>
                    <a:pt x="5685" y="531"/>
                  </a:lnTo>
                  <a:lnTo>
                    <a:pt x="5679" y="524"/>
                  </a:lnTo>
                  <a:lnTo>
                    <a:pt x="5672" y="518"/>
                  </a:lnTo>
                  <a:lnTo>
                    <a:pt x="5666" y="514"/>
                  </a:lnTo>
                  <a:lnTo>
                    <a:pt x="5661" y="511"/>
                  </a:lnTo>
                  <a:lnTo>
                    <a:pt x="5657" y="506"/>
                  </a:lnTo>
                  <a:lnTo>
                    <a:pt x="5656" y="500"/>
                  </a:lnTo>
                  <a:lnTo>
                    <a:pt x="5655" y="494"/>
                  </a:lnTo>
                  <a:lnTo>
                    <a:pt x="5655" y="480"/>
                  </a:lnTo>
                  <a:lnTo>
                    <a:pt x="5656" y="463"/>
                  </a:lnTo>
                  <a:lnTo>
                    <a:pt x="5656" y="450"/>
                  </a:lnTo>
                  <a:lnTo>
                    <a:pt x="5655" y="442"/>
                  </a:lnTo>
                  <a:lnTo>
                    <a:pt x="5651" y="435"/>
                  </a:lnTo>
                  <a:lnTo>
                    <a:pt x="5644" y="423"/>
                  </a:lnTo>
                  <a:lnTo>
                    <a:pt x="5630" y="411"/>
                  </a:lnTo>
                  <a:lnTo>
                    <a:pt x="5612" y="399"/>
                  </a:lnTo>
                  <a:lnTo>
                    <a:pt x="5599" y="383"/>
                  </a:lnTo>
                  <a:lnTo>
                    <a:pt x="5587" y="369"/>
                  </a:lnTo>
                  <a:lnTo>
                    <a:pt x="5575" y="354"/>
                  </a:lnTo>
                  <a:lnTo>
                    <a:pt x="5557" y="337"/>
                  </a:lnTo>
                  <a:lnTo>
                    <a:pt x="5541" y="323"/>
                  </a:lnTo>
                  <a:lnTo>
                    <a:pt x="5528" y="313"/>
                  </a:lnTo>
                  <a:lnTo>
                    <a:pt x="5518" y="309"/>
                  </a:lnTo>
                  <a:lnTo>
                    <a:pt x="5512" y="306"/>
                  </a:lnTo>
                  <a:lnTo>
                    <a:pt x="5507" y="305"/>
                  </a:lnTo>
                  <a:lnTo>
                    <a:pt x="5506" y="301"/>
                  </a:lnTo>
                  <a:lnTo>
                    <a:pt x="5513" y="293"/>
                  </a:lnTo>
                  <a:lnTo>
                    <a:pt x="5530" y="279"/>
                  </a:lnTo>
                  <a:lnTo>
                    <a:pt x="5534" y="274"/>
                  </a:lnTo>
                  <a:lnTo>
                    <a:pt x="5536" y="268"/>
                  </a:lnTo>
                  <a:lnTo>
                    <a:pt x="5537" y="262"/>
                  </a:lnTo>
                  <a:lnTo>
                    <a:pt x="5537" y="255"/>
                  </a:lnTo>
                  <a:lnTo>
                    <a:pt x="5537" y="249"/>
                  </a:lnTo>
                  <a:lnTo>
                    <a:pt x="5535" y="242"/>
                  </a:lnTo>
                  <a:lnTo>
                    <a:pt x="5530" y="236"/>
                  </a:lnTo>
                  <a:lnTo>
                    <a:pt x="5524" y="231"/>
                  </a:lnTo>
                  <a:lnTo>
                    <a:pt x="5517" y="227"/>
                  </a:lnTo>
                  <a:lnTo>
                    <a:pt x="5510" y="219"/>
                  </a:lnTo>
                  <a:lnTo>
                    <a:pt x="5503" y="211"/>
                  </a:lnTo>
                  <a:lnTo>
                    <a:pt x="5494" y="202"/>
                  </a:lnTo>
                  <a:lnTo>
                    <a:pt x="5481" y="185"/>
                  </a:lnTo>
                  <a:lnTo>
                    <a:pt x="5472" y="172"/>
                  </a:lnTo>
                  <a:lnTo>
                    <a:pt x="5469" y="167"/>
                  </a:lnTo>
                  <a:lnTo>
                    <a:pt x="5468" y="162"/>
                  </a:lnTo>
                  <a:lnTo>
                    <a:pt x="5468" y="159"/>
                  </a:lnTo>
                  <a:lnTo>
                    <a:pt x="5469" y="154"/>
                  </a:lnTo>
                  <a:lnTo>
                    <a:pt x="5472" y="151"/>
                  </a:lnTo>
                  <a:lnTo>
                    <a:pt x="5475" y="147"/>
                  </a:lnTo>
                  <a:lnTo>
                    <a:pt x="5479" y="143"/>
                  </a:lnTo>
                  <a:lnTo>
                    <a:pt x="5484" y="141"/>
                  </a:lnTo>
                  <a:lnTo>
                    <a:pt x="5493" y="136"/>
                  </a:lnTo>
                  <a:lnTo>
                    <a:pt x="5505" y="130"/>
                  </a:lnTo>
                  <a:lnTo>
                    <a:pt x="5510" y="128"/>
                  </a:lnTo>
                  <a:lnTo>
                    <a:pt x="5515" y="124"/>
                  </a:lnTo>
                  <a:lnTo>
                    <a:pt x="5517" y="122"/>
                  </a:lnTo>
                  <a:lnTo>
                    <a:pt x="5518" y="118"/>
                  </a:lnTo>
                  <a:lnTo>
                    <a:pt x="5517" y="96"/>
                  </a:lnTo>
                  <a:lnTo>
                    <a:pt x="5516" y="79"/>
                  </a:lnTo>
                  <a:lnTo>
                    <a:pt x="5515" y="67"/>
                  </a:lnTo>
                  <a:lnTo>
                    <a:pt x="5515" y="57"/>
                  </a:lnTo>
                  <a:lnTo>
                    <a:pt x="5515" y="46"/>
                  </a:lnTo>
                  <a:lnTo>
                    <a:pt x="5515" y="39"/>
                  </a:lnTo>
                  <a:lnTo>
                    <a:pt x="5513" y="35"/>
                  </a:lnTo>
                  <a:lnTo>
                    <a:pt x="5511" y="33"/>
                  </a:lnTo>
                  <a:lnTo>
                    <a:pt x="5507" y="32"/>
                  </a:lnTo>
                  <a:lnTo>
                    <a:pt x="5504" y="30"/>
                  </a:lnTo>
                  <a:lnTo>
                    <a:pt x="5490" y="32"/>
                  </a:lnTo>
                  <a:lnTo>
                    <a:pt x="5479" y="32"/>
                  </a:lnTo>
                  <a:lnTo>
                    <a:pt x="5468" y="32"/>
                  </a:lnTo>
                  <a:lnTo>
                    <a:pt x="5455" y="30"/>
                  </a:lnTo>
                  <a:lnTo>
                    <a:pt x="5449" y="30"/>
                  </a:lnTo>
                  <a:lnTo>
                    <a:pt x="5443" y="30"/>
                  </a:lnTo>
                  <a:lnTo>
                    <a:pt x="5440" y="30"/>
                  </a:lnTo>
                  <a:lnTo>
                    <a:pt x="5436" y="32"/>
                  </a:lnTo>
                  <a:lnTo>
                    <a:pt x="5430" y="36"/>
                  </a:lnTo>
                  <a:lnTo>
                    <a:pt x="5425" y="44"/>
                  </a:lnTo>
                  <a:lnTo>
                    <a:pt x="5422" y="51"/>
                  </a:lnTo>
                  <a:lnTo>
                    <a:pt x="5416" y="55"/>
                  </a:lnTo>
                  <a:lnTo>
                    <a:pt x="5412" y="57"/>
                  </a:lnTo>
                  <a:lnTo>
                    <a:pt x="5408" y="58"/>
                  </a:lnTo>
                  <a:lnTo>
                    <a:pt x="5403" y="58"/>
                  </a:lnTo>
                  <a:lnTo>
                    <a:pt x="5397" y="57"/>
                  </a:lnTo>
                  <a:lnTo>
                    <a:pt x="5391" y="55"/>
                  </a:lnTo>
                  <a:lnTo>
                    <a:pt x="5384" y="52"/>
                  </a:lnTo>
                  <a:lnTo>
                    <a:pt x="5378" y="47"/>
                  </a:lnTo>
                  <a:lnTo>
                    <a:pt x="5372" y="41"/>
                  </a:lnTo>
                  <a:lnTo>
                    <a:pt x="5358" y="28"/>
                  </a:lnTo>
                  <a:lnTo>
                    <a:pt x="5342" y="15"/>
                  </a:lnTo>
                  <a:lnTo>
                    <a:pt x="5332" y="10"/>
                  </a:lnTo>
                  <a:lnTo>
                    <a:pt x="5321" y="5"/>
                  </a:lnTo>
                  <a:lnTo>
                    <a:pt x="5309" y="3"/>
                  </a:lnTo>
                  <a:lnTo>
                    <a:pt x="5297" y="1"/>
                  </a:lnTo>
                  <a:lnTo>
                    <a:pt x="5285" y="0"/>
                  </a:lnTo>
                  <a:lnTo>
                    <a:pt x="5273" y="0"/>
                  </a:lnTo>
                  <a:lnTo>
                    <a:pt x="5264" y="0"/>
                  </a:lnTo>
                  <a:lnTo>
                    <a:pt x="5254" y="1"/>
                  </a:lnTo>
                  <a:lnTo>
                    <a:pt x="5251" y="2"/>
                  </a:lnTo>
                  <a:lnTo>
                    <a:pt x="5248" y="3"/>
                  </a:lnTo>
                  <a:lnTo>
                    <a:pt x="5245" y="5"/>
                  </a:lnTo>
                  <a:lnTo>
                    <a:pt x="5242" y="8"/>
                  </a:lnTo>
                  <a:lnTo>
                    <a:pt x="5238" y="14"/>
                  </a:lnTo>
                  <a:lnTo>
                    <a:pt x="5232" y="20"/>
                  </a:lnTo>
                  <a:lnTo>
                    <a:pt x="5216" y="32"/>
                  </a:lnTo>
                  <a:lnTo>
                    <a:pt x="5201" y="41"/>
                  </a:lnTo>
                  <a:lnTo>
                    <a:pt x="5195" y="47"/>
                  </a:lnTo>
                  <a:lnTo>
                    <a:pt x="5190" y="54"/>
                  </a:lnTo>
                  <a:lnTo>
                    <a:pt x="5187" y="63"/>
                  </a:lnTo>
                  <a:lnTo>
                    <a:pt x="5184" y="70"/>
                  </a:lnTo>
                  <a:lnTo>
                    <a:pt x="5183" y="78"/>
                  </a:lnTo>
                  <a:lnTo>
                    <a:pt x="5184" y="84"/>
                  </a:lnTo>
                  <a:lnTo>
                    <a:pt x="5185" y="88"/>
                  </a:lnTo>
                  <a:lnTo>
                    <a:pt x="5187" y="90"/>
                  </a:lnTo>
                  <a:lnTo>
                    <a:pt x="5189" y="92"/>
                  </a:lnTo>
                  <a:lnTo>
                    <a:pt x="5191" y="93"/>
                  </a:lnTo>
                  <a:lnTo>
                    <a:pt x="5196" y="97"/>
                  </a:lnTo>
                  <a:lnTo>
                    <a:pt x="5198" y="101"/>
                  </a:lnTo>
                  <a:lnTo>
                    <a:pt x="5200" y="104"/>
                  </a:lnTo>
                  <a:lnTo>
                    <a:pt x="5200" y="109"/>
                  </a:lnTo>
                  <a:lnTo>
                    <a:pt x="5198" y="114"/>
                  </a:lnTo>
                  <a:lnTo>
                    <a:pt x="5195" y="118"/>
                  </a:lnTo>
                  <a:lnTo>
                    <a:pt x="5192" y="123"/>
                  </a:lnTo>
                  <a:lnTo>
                    <a:pt x="5188" y="127"/>
                  </a:lnTo>
                  <a:lnTo>
                    <a:pt x="5181" y="139"/>
                  </a:lnTo>
                  <a:lnTo>
                    <a:pt x="5173" y="153"/>
                  </a:lnTo>
                  <a:lnTo>
                    <a:pt x="5169" y="161"/>
                  </a:lnTo>
                  <a:lnTo>
                    <a:pt x="5164" y="168"/>
                  </a:lnTo>
                  <a:lnTo>
                    <a:pt x="5159" y="174"/>
                  </a:lnTo>
                  <a:lnTo>
                    <a:pt x="5152" y="180"/>
                  </a:lnTo>
                  <a:lnTo>
                    <a:pt x="5144" y="185"/>
                  </a:lnTo>
                  <a:lnTo>
                    <a:pt x="5137" y="190"/>
                  </a:lnTo>
                  <a:lnTo>
                    <a:pt x="5129" y="194"/>
                  </a:lnTo>
                  <a:lnTo>
                    <a:pt x="5125" y="200"/>
                  </a:lnTo>
                  <a:lnTo>
                    <a:pt x="5114" y="215"/>
                  </a:lnTo>
                  <a:lnTo>
                    <a:pt x="5103" y="227"/>
                  </a:lnTo>
                  <a:lnTo>
                    <a:pt x="5099" y="230"/>
                  </a:lnTo>
                  <a:lnTo>
                    <a:pt x="5094" y="233"/>
                  </a:lnTo>
                  <a:lnTo>
                    <a:pt x="5087" y="235"/>
                  </a:lnTo>
                  <a:lnTo>
                    <a:pt x="5080" y="237"/>
                  </a:lnTo>
                  <a:lnTo>
                    <a:pt x="5061" y="241"/>
                  </a:lnTo>
                  <a:lnTo>
                    <a:pt x="5036" y="243"/>
                  </a:lnTo>
                  <a:lnTo>
                    <a:pt x="5011" y="246"/>
                  </a:lnTo>
                  <a:lnTo>
                    <a:pt x="4989" y="244"/>
                  </a:lnTo>
                  <a:lnTo>
                    <a:pt x="4973" y="242"/>
                  </a:lnTo>
                  <a:lnTo>
                    <a:pt x="4958" y="238"/>
                  </a:lnTo>
                  <a:lnTo>
                    <a:pt x="4943" y="234"/>
                  </a:lnTo>
                  <a:lnTo>
                    <a:pt x="4924" y="228"/>
                  </a:lnTo>
                  <a:lnTo>
                    <a:pt x="4914" y="225"/>
                  </a:lnTo>
                  <a:lnTo>
                    <a:pt x="4905" y="223"/>
                  </a:lnTo>
                  <a:lnTo>
                    <a:pt x="4896" y="223"/>
                  </a:lnTo>
                  <a:lnTo>
                    <a:pt x="4888" y="223"/>
                  </a:lnTo>
                  <a:lnTo>
                    <a:pt x="4879" y="225"/>
                  </a:lnTo>
                  <a:lnTo>
                    <a:pt x="4869" y="227"/>
                  </a:lnTo>
                  <a:lnTo>
                    <a:pt x="4864" y="229"/>
                  </a:lnTo>
                  <a:lnTo>
                    <a:pt x="4860" y="230"/>
                  </a:lnTo>
                  <a:lnTo>
                    <a:pt x="4855" y="233"/>
                  </a:lnTo>
                  <a:lnTo>
                    <a:pt x="4850" y="236"/>
                  </a:lnTo>
                  <a:lnTo>
                    <a:pt x="4843" y="242"/>
                  </a:lnTo>
                  <a:lnTo>
                    <a:pt x="4837" y="250"/>
                  </a:lnTo>
                  <a:lnTo>
                    <a:pt x="4832" y="260"/>
                  </a:lnTo>
                  <a:lnTo>
                    <a:pt x="4828" y="268"/>
                  </a:lnTo>
                  <a:lnTo>
                    <a:pt x="4824" y="276"/>
                  </a:lnTo>
                  <a:lnTo>
                    <a:pt x="4819" y="281"/>
                  </a:lnTo>
                  <a:lnTo>
                    <a:pt x="4814" y="286"/>
                  </a:lnTo>
                  <a:lnTo>
                    <a:pt x="4810" y="290"/>
                  </a:lnTo>
                  <a:lnTo>
                    <a:pt x="4805" y="293"/>
                  </a:lnTo>
                  <a:lnTo>
                    <a:pt x="4800" y="297"/>
                  </a:lnTo>
                  <a:lnTo>
                    <a:pt x="4794" y="301"/>
                  </a:lnTo>
                  <a:lnTo>
                    <a:pt x="4789" y="309"/>
                  </a:lnTo>
                  <a:lnTo>
                    <a:pt x="4781" y="322"/>
                  </a:lnTo>
                  <a:lnTo>
                    <a:pt x="4774" y="338"/>
                  </a:lnTo>
                  <a:lnTo>
                    <a:pt x="4765" y="356"/>
                  </a:lnTo>
                  <a:lnTo>
                    <a:pt x="4754" y="373"/>
                  </a:lnTo>
                  <a:lnTo>
                    <a:pt x="4753" y="374"/>
                  </a:lnTo>
                  <a:lnTo>
                    <a:pt x="4753" y="376"/>
                  </a:lnTo>
                  <a:lnTo>
                    <a:pt x="4754" y="378"/>
                  </a:lnTo>
                  <a:lnTo>
                    <a:pt x="4755" y="380"/>
                  </a:lnTo>
                  <a:lnTo>
                    <a:pt x="4757" y="382"/>
                  </a:lnTo>
                  <a:lnTo>
                    <a:pt x="4759" y="386"/>
                  </a:lnTo>
                  <a:lnTo>
                    <a:pt x="4757" y="402"/>
                  </a:lnTo>
                  <a:lnTo>
                    <a:pt x="4755" y="424"/>
                  </a:lnTo>
                  <a:lnTo>
                    <a:pt x="4751" y="448"/>
                  </a:lnTo>
                  <a:lnTo>
                    <a:pt x="4749" y="465"/>
                  </a:lnTo>
                  <a:lnTo>
                    <a:pt x="4745" y="485"/>
                  </a:lnTo>
                  <a:lnTo>
                    <a:pt x="4740" y="512"/>
                  </a:lnTo>
                  <a:lnTo>
                    <a:pt x="4737" y="527"/>
                  </a:lnTo>
                  <a:lnTo>
                    <a:pt x="4734" y="545"/>
                  </a:lnTo>
                  <a:lnTo>
                    <a:pt x="4731" y="563"/>
                  </a:lnTo>
                  <a:lnTo>
                    <a:pt x="4729" y="581"/>
                  </a:lnTo>
                  <a:lnTo>
                    <a:pt x="4728" y="610"/>
                  </a:lnTo>
                  <a:lnTo>
                    <a:pt x="4729" y="627"/>
                  </a:lnTo>
                  <a:lnTo>
                    <a:pt x="4731" y="635"/>
                  </a:lnTo>
                  <a:lnTo>
                    <a:pt x="4732" y="643"/>
                  </a:lnTo>
                  <a:lnTo>
                    <a:pt x="4731" y="654"/>
                  </a:lnTo>
                  <a:lnTo>
                    <a:pt x="4729" y="670"/>
                  </a:lnTo>
                  <a:lnTo>
                    <a:pt x="4724" y="688"/>
                  </a:lnTo>
                  <a:lnTo>
                    <a:pt x="4719" y="703"/>
                  </a:lnTo>
                  <a:lnTo>
                    <a:pt x="4716" y="710"/>
                  </a:lnTo>
                  <a:lnTo>
                    <a:pt x="4711" y="719"/>
                  </a:lnTo>
                  <a:lnTo>
                    <a:pt x="4705" y="726"/>
                  </a:lnTo>
                  <a:lnTo>
                    <a:pt x="4698" y="734"/>
                  </a:lnTo>
                  <a:lnTo>
                    <a:pt x="4682" y="750"/>
                  </a:lnTo>
                  <a:lnTo>
                    <a:pt x="4669" y="761"/>
                  </a:lnTo>
                  <a:lnTo>
                    <a:pt x="4663" y="766"/>
                  </a:lnTo>
                  <a:lnTo>
                    <a:pt x="4658" y="770"/>
                  </a:lnTo>
                  <a:lnTo>
                    <a:pt x="4652" y="773"/>
                  </a:lnTo>
                  <a:lnTo>
                    <a:pt x="4646" y="775"/>
                  </a:lnTo>
                  <a:lnTo>
                    <a:pt x="4640" y="776"/>
                  </a:lnTo>
                  <a:lnTo>
                    <a:pt x="4633" y="777"/>
                  </a:lnTo>
                  <a:lnTo>
                    <a:pt x="4627" y="777"/>
                  </a:lnTo>
                  <a:lnTo>
                    <a:pt x="4619" y="776"/>
                  </a:lnTo>
                  <a:lnTo>
                    <a:pt x="4614" y="776"/>
                  </a:lnTo>
                  <a:lnTo>
                    <a:pt x="4608" y="776"/>
                  </a:lnTo>
                  <a:lnTo>
                    <a:pt x="4602" y="777"/>
                  </a:lnTo>
                  <a:lnTo>
                    <a:pt x="4597" y="778"/>
                  </a:lnTo>
                  <a:lnTo>
                    <a:pt x="4589" y="782"/>
                  </a:lnTo>
                  <a:lnTo>
                    <a:pt x="4580" y="786"/>
                  </a:lnTo>
                  <a:lnTo>
                    <a:pt x="4573" y="792"/>
                  </a:lnTo>
                  <a:lnTo>
                    <a:pt x="4565" y="796"/>
                  </a:lnTo>
                  <a:lnTo>
                    <a:pt x="4560" y="798"/>
                  </a:lnTo>
                  <a:lnTo>
                    <a:pt x="4555" y="799"/>
                  </a:lnTo>
                  <a:lnTo>
                    <a:pt x="4551" y="801"/>
                  </a:lnTo>
                  <a:lnTo>
                    <a:pt x="4546" y="801"/>
                  </a:lnTo>
                  <a:lnTo>
                    <a:pt x="4537" y="802"/>
                  </a:lnTo>
                  <a:lnTo>
                    <a:pt x="4527" y="805"/>
                  </a:lnTo>
                  <a:lnTo>
                    <a:pt x="4515" y="811"/>
                  </a:lnTo>
                  <a:lnTo>
                    <a:pt x="4502" y="817"/>
                  </a:lnTo>
                  <a:lnTo>
                    <a:pt x="4489" y="823"/>
                  </a:lnTo>
                  <a:lnTo>
                    <a:pt x="4476" y="827"/>
                  </a:lnTo>
                  <a:lnTo>
                    <a:pt x="4470" y="828"/>
                  </a:lnTo>
                  <a:lnTo>
                    <a:pt x="4464" y="829"/>
                  </a:lnTo>
                  <a:lnTo>
                    <a:pt x="4458" y="828"/>
                  </a:lnTo>
                  <a:lnTo>
                    <a:pt x="4453" y="827"/>
                  </a:lnTo>
                  <a:lnTo>
                    <a:pt x="4449" y="824"/>
                  </a:lnTo>
                  <a:lnTo>
                    <a:pt x="4444" y="820"/>
                  </a:lnTo>
                  <a:lnTo>
                    <a:pt x="4438" y="814"/>
                  </a:lnTo>
                  <a:lnTo>
                    <a:pt x="4432" y="807"/>
                  </a:lnTo>
                  <a:lnTo>
                    <a:pt x="4421" y="791"/>
                  </a:lnTo>
                  <a:lnTo>
                    <a:pt x="4415" y="779"/>
                  </a:lnTo>
                  <a:lnTo>
                    <a:pt x="4411" y="766"/>
                  </a:lnTo>
                  <a:lnTo>
                    <a:pt x="4408" y="755"/>
                  </a:lnTo>
                  <a:lnTo>
                    <a:pt x="4407" y="751"/>
                  </a:lnTo>
                  <a:lnTo>
                    <a:pt x="4403" y="747"/>
                  </a:lnTo>
                  <a:lnTo>
                    <a:pt x="4397" y="745"/>
                  </a:lnTo>
                  <a:lnTo>
                    <a:pt x="4390" y="745"/>
                  </a:lnTo>
                  <a:lnTo>
                    <a:pt x="4378" y="744"/>
                  </a:lnTo>
                  <a:lnTo>
                    <a:pt x="4369" y="742"/>
                  </a:lnTo>
                  <a:lnTo>
                    <a:pt x="4359" y="740"/>
                  </a:lnTo>
                  <a:lnTo>
                    <a:pt x="4352" y="736"/>
                  </a:lnTo>
                  <a:lnTo>
                    <a:pt x="4339" y="731"/>
                  </a:lnTo>
                  <a:lnTo>
                    <a:pt x="4323" y="723"/>
                  </a:lnTo>
                  <a:lnTo>
                    <a:pt x="4304" y="716"/>
                  </a:lnTo>
                  <a:lnTo>
                    <a:pt x="4285" y="713"/>
                  </a:lnTo>
                  <a:lnTo>
                    <a:pt x="4277" y="712"/>
                  </a:lnTo>
                  <a:lnTo>
                    <a:pt x="4269" y="710"/>
                  </a:lnTo>
                  <a:lnTo>
                    <a:pt x="4260" y="710"/>
                  </a:lnTo>
                  <a:lnTo>
                    <a:pt x="4253" y="713"/>
                  </a:lnTo>
                  <a:lnTo>
                    <a:pt x="4247" y="714"/>
                  </a:lnTo>
                  <a:lnTo>
                    <a:pt x="4243" y="714"/>
                  </a:lnTo>
                  <a:lnTo>
                    <a:pt x="4237" y="714"/>
                  </a:lnTo>
                  <a:lnTo>
                    <a:pt x="4232" y="713"/>
                  </a:lnTo>
                  <a:lnTo>
                    <a:pt x="4224" y="709"/>
                  </a:lnTo>
                  <a:lnTo>
                    <a:pt x="4218" y="703"/>
                  </a:lnTo>
                  <a:lnTo>
                    <a:pt x="4213" y="698"/>
                  </a:lnTo>
                  <a:lnTo>
                    <a:pt x="4206" y="696"/>
                  </a:lnTo>
                  <a:lnTo>
                    <a:pt x="4197" y="695"/>
                  </a:lnTo>
                  <a:lnTo>
                    <a:pt x="4187" y="694"/>
                  </a:lnTo>
                  <a:lnTo>
                    <a:pt x="4176" y="693"/>
                  </a:lnTo>
                  <a:lnTo>
                    <a:pt x="4168" y="690"/>
                  </a:lnTo>
                  <a:lnTo>
                    <a:pt x="4162" y="687"/>
                  </a:lnTo>
                  <a:lnTo>
                    <a:pt x="4153" y="679"/>
                  </a:lnTo>
                  <a:lnTo>
                    <a:pt x="4144" y="671"/>
                  </a:lnTo>
                  <a:lnTo>
                    <a:pt x="4132" y="664"/>
                  </a:lnTo>
                  <a:lnTo>
                    <a:pt x="4121" y="657"/>
                  </a:lnTo>
                  <a:lnTo>
                    <a:pt x="4110" y="651"/>
                  </a:lnTo>
                  <a:lnTo>
                    <a:pt x="4101" y="641"/>
                  </a:lnTo>
                  <a:lnTo>
                    <a:pt x="4093" y="631"/>
                  </a:lnTo>
                  <a:lnTo>
                    <a:pt x="4081" y="619"/>
                  </a:lnTo>
                  <a:lnTo>
                    <a:pt x="4069" y="607"/>
                  </a:lnTo>
                  <a:lnTo>
                    <a:pt x="4061" y="596"/>
                  </a:lnTo>
                  <a:lnTo>
                    <a:pt x="4050" y="584"/>
                  </a:lnTo>
                  <a:lnTo>
                    <a:pt x="4044" y="580"/>
                  </a:lnTo>
                  <a:lnTo>
                    <a:pt x="4039" y="576"/>
                  </a:lnTo>
                  <a:lnTo>
                    <a:pt x="4033" y="572"/>
                  </a:lnTo>
                  <a:lnTo>
                    <a:pt x="4029" y="570"/>
                  </a:lnTo>
                  <a:lnTo>
                    <a:pt x="4019" y="567"/>
                  </a:lnTo>
                  <a:lnTo>
                    <a:pt x="4013" y="562"/>
                  </a:lnTo>
                  <a:lnTo>
                    <a:pt x="4010" y="557"/>
                  </a:lnTo>
                  <a:lnTo>
                    <a:pt x="4006" y="552"/>
                  </a:lnTo>
                  <a:lnTo>
                    <a:pt x="4003" y="546"/>
                  </a:lnTo>
                  <a:lnTo>
                    <a:pt x="3997" y="540"/>
                  </a:lnTo>
                  <a:lnTo>
                    <a:pt x="3993" y="537"/>
                  </a:lnTo>
                  <a:lnTo>
                    <a:pt x="3988" y="534"/>
                  </a:lnTo>
                  <a:lnTo>
                    <a:pt x="3982" y="533"/>
                  </a:lnTo>
                  <a:lnTo>
                    <a:pt x="3975" y="532"/>
                  </a:lnTo>
                  <a:lnTo>
                    <a:pt x="3968" y="532"/>
                  </a:lnTo>
                  <a:lnTo>
                    <a:pt x="3963" y="534"/>
                  </a:lnTo>
                  <a:lnTo>
                    <a:pt x="3959" y="538"/>
                  </a:lnTo>
                  <a:lnTo>
                    <a:pt x="3955" y="543"/>
                  </a:lnTo>
                  <a:lnTo>
                    <a:pt x="3948" y="557"/>
                  </a:lnTo>
                  <a:lnTo>
                    <a:pt x="3938" y="574"/>
                  </a:lnTo>
                  <a:lnTo>
                    <a:pt x="3929" y="586"/>
                  </a:lnTo>
                  <a:lnTo>
                    <a:pt x="3918" y="601"/>
                  </a:lnTo>
                  <a:lnTo>
                    <a:pt x="3905" y="619"/>
                  </a:lnTo>
                  <a:lnTo>
                    <a:pt x="3892" y="637"/>
                  </a:lnTo>
                  <a:lnTo>
                    <a:pt x="3884" y="646"/>
                  </a:lnTo>
                  <a:lnTo>
                    <a:pt x="3874" y="656"/>
                  </a:lnTo>
                  <a:lnTo>
                    <a:pt x="3866" y="665"/>
                  </a:lnTo>
                  <a:lnTo>
                    <a:pt x="3859" y="673"/>
                  </a:lnTo>
                  <a:lnTo>
                    <a:pt x="3842" y="701"/>
                  </a:lnTo>
                  <a:lnTo>
                    <a:pt x="3824" y="732"/>
                  </a:lnTo>
                  <a:lnTo>
                    <a:pt x="3810" y="759"/>
                  </a:lnTo>
                  <a:lnTo>
                    <a:pt x="3802" y="776"/>
                  </a:lnTo>
                  <a:lnTo>
                    <a:pt x="3791" y="794"/>
                  </a:lnTo>
                  <a:lnTo>
                    <a:pt x="3770" y="822"/>
                  </a:lnTo>
                  <a:lnTo>
                    <a:pt x="3748" y="854"/>
                  </a:lnTo>
                  <a:lnTo>
                    <a:pt x="3730" y="878"/>
                  </a:lnTo>
                  <a:lnTo>
                    <a:pt x="3717" y="897"/>
                  </a:lnTo>
                  <a:lnTo>
                    <a:pt x="3701" y="918"/>
                  </a:lnTo>
                  <a:lnTo>
                    <a:pt x="3684" y="940"/>
                  </a:lnTo>
                  <a:lnTo>
                    <a:pt x="3670" y="959"/>
                  </a:lnTo>
                  <a:lnTo>
                    <a:pt x="3661" y="975"/>
                  </a:lnTo>
                  <a:lnTo>
                    <a:pt x="3654" y="990"/>
                  </a:lnTo>
                  <a:lnTo>
                    <a:pt x="3651" y="997"/>
                  </a:lnTo>
                  <a:lnTo>
                    <a:pt x="3645" y="1003"/>
                  </a:lnTo>
                  <a:lnTo>
                    <a:pt x="3639" y="1007"/>
                  </a:lnTo>
                  <a:lnTo>
                    <a:pt x="3630" y="1012"/>
                  </a:lnTo>
                  <a:lnTo>
                    <a:pt x="3623" y="1016"/>
                  </a:lnTo>
                  <a:lnTo>
                    <a:pt x="3617" y="1021"/>
                  </a:lnTo>
                  <a:lnTo>
                    <a:pt x="3615" y="1025"/>
                  </a:lnTo>
                  <a:lnTo>
                    <a:pt x="3613" y="1030"/>
                  </a:lnTo>
                  <a:lnTo>
                    <a:pt x="3611" y="1044"/>
                  </a:lnTo>
                  <a:lnTo>
                    <a:pt x="3608" y="1061"/>
                  </a:lnTo>
                  <a:lnTo>
                    <a:pt x="3604" y="1072"/>
                  </a:lnTo>
                  <a:lnTo>
                    <a:pt x="3600" y="1082"/>
                  </a:lnTo>
                  <a:lnTo>
                    <a:pt x="3594" y="1093"/>
                  </a:lnTo>
                  <a:lnTo>
                    <a:pt x="3586" y="1104"/>
                  </a:lnTo>
                  <a:lnTo>
                    <a:pt x="3581" y="1116"/>
                  </a:lnTo>
                  <a:lnTo>
                    <a:pt x="3575" y="1128"/>
                  </a:lnTo>
                  <a:lnTo>
                    <a:pt x="3569" y="1141"/>
                  </a:lnTo>
                  <a:lnTo>
                    <a:pt x="3564" y="1154"/>
                  </a:lnTo>
                  <a:lnTo>
                    <a:pt x="3560" y="1164"/>
                  </a:lnTo>
                  <a:lnTo>
                    <a:pt x="3560" y="1174"/>
                  </a:lnTo>
                  <a:lnTo>
                    <a:pt x="3561" y="1181"/>
                  </a:lnTo>
                  <a:lnTo>
                    <a:pt x="3564" y="1187"/>
                  </a:lnTo>
                  <a:lnTo>
                    <a:pt x="3572" y="1194"/>
                  </a:lnTo>
                  <a:lnTo>
                    <a:pt x="3582" y="1201"/>
                  </a:lnTo>
                  <a:lnTo>
                    <a:pt x="3586" y="1207"/>
                  </a:lnTo>
                  <a:lnTo>
                    <a:pt x="3591" y="1214"/>
                  </a:lnTo>
                  <a:lnTo>
                    <a:pt x="3595" y="1224"/>
                  </a:lnTo>
                  <a:lnTo>
                    <a:pt x="3598" y="1235"/>
                  </a:lnTo>
                  <a:lnTo>
                    <a:pt x="3605" y="1259"/>
                  </a:lnTo>
                  <a:lnTo>
                    <a:pt x="3610" y="1286"/>
                  </a:lnTo>
                  <a:lnTo>
                    <a:pt x="3611" y="1297"/>
                  </a:lnTo>
                  <a:lnTo>
                    <a:pt x="3610" y="1306"/>
                  </a:lnTo>
                  <a:lnTo>
                    <a:pt x="3608" y="1313"/>
                  </a:lnTo>
                  <a:lnTo>
                    <a:pt x="3603" y="1317"/>
                  </a:lnTo>
                  <a:lnTo>
                    <a:pt x="3598" y="1320"/>
                  </a:lnTo>
                  <a:lnTo>
                    <a:pt x="3594" y="1321"/>
                  </a:lnTo>
                  <a:lnTo>
                    <a:pt x="3588" y="1320"/>
                  </a:lnTo>
                  <a:lnTo>
                    <a:pt x="3582" y="1320"/>
                  </a:lnTo>
                  <a:lnTo>
                    <a:pt x="3573" y="1317"/>
                  </a:lnTo>
                  <a:lnTo>
                    <a:pt x="3565" y="1311"/>
                  </a:lnTo>
                  <a:lnTo>
                    <a:pt x="3553" y="1303"/>
                  </a:lnTo>
                  <a:lnTo>
                    <a:pt x="3534" y="1294"/>
                  </a:lnTo>
                  <a:lnTo>
                    <a:pt x="3523" y="1290"/>
                  </a:lnTo>
                  <a:lnTo>
                    <a:pt x="3514" y="1287"/>
                  </a:lnTo>
                  <a:lnTo>
                    <a:pt x="3507" y="1286"/>
                  </a:lnTo>
                  <a:lnTo>
                    <a:pt x="3501" y="1284"/>
                  </a:lnTo>
                  <a:lnTo>
                    <a:pt x="3489" y="1284"/>
                  </a:lnTo>
                  <a:lnTo>
                    <a:pt x="3476" y="1282"/>
                  </a:lnTo>
                  <a:lnTo>
                    <a:pt x="3468" y="1280"/>
                  </a:lnTo>
                  <a:lnTo>
                    <a:pt x="3460" y="1275"/>
                  </a:lnTo>
                  <a:lnTo>
                    <a:pt x="3452" y="1268"/>
                  </a:lnTo>
                  <a:lnTo>
                    <a:pt x="3445" y="1261"/>
                  </a:lnTo>
                  <a:lnTo>
                    <a:pt x="3430" y="1243"/>
                  </a:lnTo>
                  <a:lnTo>
                    <a:pt x="3416" y="1225"/>
                  </a:lnTo>
                  <a:lnTo>
                    <a:pt x="3409" y="1217"/>
                  </a:lnTo>
                  <a:lnTo>
                    <a:pt x="3402" y="1210"/>
                  </a:lnTo>
                  <a:lnTo>
                    <a:pt x="3395" y="1204"/>
                  </a:lnTo>
                  <a:lnTo>
                    <a:pt x="3388" y="1199"/>
                  </a:lnTo>
                  <a:lnTo>
                    <a:pt x="3381" y="1195"/>
                  </a:lnTo>
                  <a:lnTo>
                    <a:pt x="3374" y="1193"/>
                  </a:lnTo>
                  <a:lnTo>
                    <a:pt x="3367" y="1192"/>
                  </a:lnTo>
                  <a:lnTo>
                    <a:pt x="3358" y="1192"/>
                  </a:lnTo>
                  <a:lnTo>
                    <a:pt x="3344" y="1194"/>
                  </a:lnTo>
                  <a:lnTo>
                    <a:pt x="3332" y="1198"/>
                  </a:lnTo>
                  <a:lnTo>
                    <a:pt x="3320" y="1204"/>
                  </a:lnTo>
                  <a:lnTo>
                    <a:pt x="3307" y="1210"/>
                  </a:lnTo>
                  <a:lnTo>
                    <a:pt x="3299" y="1212"/>
                  </a:lnTo>
                  <a:lnTo>
                    <a:pt x="3290" y="1214"/>
                  </a:lnTo>
                  <a:lnTo>
                    <a:pt x="3282" y="1214"/>
                  </a:lnTo>
                  <a:lnTo>
                    <a:pt x="3273" y="1215"/>
                  </a:lnTo>
                  <a:lnTo>
                    <a:pt x="3254" y="1213"/>
                  </a:lnTo>
                  <a:lnTo>
                    <a:pt x="3233" y="1211"/>
                  </a:lnTo>
                  <a:lnTo>
                    <a:pt x="3219" y="1207"/>
                  </a:lnTo>
                  <a:lnTo>
                    <a:pt x="3210" y="1206"/>
                  </a:lnTo>
                  <a:lnTo>
                    <a:pt x="3202" y="1206"/>
                  </a:lnTo>
                  <a:lnTo>
                    <a:pt x="3193" y="1210"/>
                  </a:lnTo>
                  <a:lnTo>
                    <a:pt x="3180" y="1213"/>
                  </a:lnTo>
                  <a:lnTo>
                    <a:pt x="3166" y="1214"/>
                  </a:lnTo>
                  <a:lnTo>
                    <a:pt x="3149" y="1215"/>
                  </a:lnTo>
                  <a:lnTo>
                    <a:pt x="3132" y="1215"/>
                  </a:lnTo>
                  <a:lnTo>
                    <a:pt x="3117" y="1217"/>
                  </a:lnTo>
                  <a:lnTo>
                    <a:pt x="3106" y="1217"/>
                  </a:lnTo>
                  <a:lnTo>
                    <a:pt x="3101" y="1217"/>
                  </a:lnTo>
                  <a:lnTo>
                    <a:pt x="3097" y="1215"/>
                  </a:lnTo>
                  <a:lnTo>
                    <a:pt x="3092" y="1213"/>
                  </a:lnTo>
                  <a:lnTo>
                    <a:pt x="3086" y="1210"/>
                  </a:lnTo>
                  <a:lnTo>
                    <a:pt x="3075" y="1201"/>
                  </a:lnTo>
                  <a:lnTo>
                    <a:pt x="3067" y="1194"/>
                  </a:lnTo>
                  <a:lnTo>
                    <a:pt x="3063" y="1193"/>
                  </a:lnTo>
                  <a:lnTo>
                    <a:pt x="3060" y="1192"/>
                  </a:lnTo>
                  <a:lnTo>
                    <a:pt x="3057" y="1192"/>
                  </a:lnTo>
                  <a:lnTo>
                    <a:pt x="3055" y="1192"/>
                  </a:lnTo>
                  <a:lnTo>
                    <a:pt x="3054" y="1198"/>
                  </a:lnTo>
                  <a:lnTo>
                    <a:pt x="3053" y="1204"/>
                  </a:lnTo>
                  <a:lnTo>
                    <a:pt x="3052" y="1206"/>
                  </a:lnTo>
                  <a:lnTo>
                    <a:pt x="3050" y="1208"/>
                  </a:lnTo>
                  <a:lnTo>
                    <a:pt x="3048" y="1210"/>
                  </a:lnTo>
                  <a:lnTo>
                    <a:pt x="3043" y="1210"/>
                  </a:lnTo>
                  <a:lnTo>
                    <a:pt x="3033" y="1208"/>
                  </a:lnTo>
                  <a:lnTo>
                    <a:pt x="3022" y="1205"/>
                  </a:lnTo>
                  <a:lnTo>
                    <a:pt x="3010" y="1201"/>
                  </a:lnTo>
                  <a:lnTo>
                    <a:pt x="2998" y="1196"/>
                  </a:lnTo>
                  <a:lnTo>
                    <a:pt x="2992" y="1193"/>
                  </a:lnTo>
                  <a:lnTo>
                    <a:pt x="2987" y="1192"/>
                  </a:lnTo>
                  <a:lnTo>
                    <a:pt x="2983" y="1191"/>
                  </a:lnTo>
                  <a:lnTo>
                    <a:pt x="2979" y="1191"/>
                  </a:lnTo>
                  <a:lnTo>
                    <a:pt x="2975" y="1191"/>
                  </a:lnTo>
                  <a:lnTo>
                    <a:pt x="2972" y="1193"/>
                  </a:lnTo>
                  <a:lnTo>
                    <a:pt x="2969" y="1196"/>
                  </a:lnTo>
                  <a:lnTo>
                    <a:pt x="2966" y="1201"/>
                  </a:lnTo>
                  <a:lnTo>
                    <a:pt x="2964" y="1205"/>
                  </a:lnTo>
                  <a:lnTo>
                    <a:pt x="2960" y="1208"/>
                  </a:lnTo>
                  <a:lnTo>
                    <a:pt x="2955" y="1210"/>
                  </a:lnTo>
                  <a:lnTo>
                    <a:pt x="2952" y="1210"/>
                  </a:lnTo>
                  <a:lnTo>
                    <a:pt x="2947" y="1210"/>
                  </a:lnTo>
                  <a:lnTo>
                    <a:pt x="2942" y="1208"/>
                  </a:lnTo>
                  <a:lnTo>
                    <a:pt x="2939" y="1206"/>
                  </a:lnTo>
                  <a:lnTo>
                    <a:pt x="2935" y="1204"/>
                  </a:lnTo>
                  <a:lnTo>
                    <a:pt x="2931" y="1201"/>
                  </a:lnTo>
                  <a:lnTo>
                    <a:pt x="2928" y="1200"/>
                  </a:lnTo>
                  <a:lnTo>
                    <a:pt x="2923" y="1200"/>
                  </a:lnTo>
                  <a:lnTo>
                    <a:pt x="2918" y="1200"/>
                  </a:lnTo>
                  <a:lnTo>
                    <a:pt x="2908" y="1202"/>
                  </a:lnTo>
                  <a:lnTo>
                    <a:pt x="2897" y="1207"/>
                  </a:lnTo>
                  <a:lnTo>
                    <a:pt x="2892" y="1208"/>
                  </a:lnTo>
                  <a:lnTo>
                    <a:pt x="2889" y="1208"/>
                  </a:lnTo>
                  <a:lnTo>
                    <a:pt x="2885" y="1206"/>
                  </a:lnTo>
                  <a:lnTo>
                    <a:pt x="2883" y="1204"/>
                  </a:lnTo>
                  <a:lnTo>
                    <a:pt x="2876" y="1196"/>
                  </a:lnTo>
                  <a:lnTo>
                    <a:pt x="2867" y="1189"/>
                  </a:lnTo>
                  <a:lnTo>
                    <a:pt x="2864" y="1188"/>
                  </a:lnTo>
                  <a:lnTo>
                    <a:pt x="2860" y="1188"/>
                  </a:lnTo>
                  <a:lnTo>
                    <a:pt x="2858" y="1189"/>
                  </a:lnTo>
                  <a:lnTo>
                    <a:pt x="2854" y="1192"/>
                  </a:lnTo>
                  <a:lnTo>
                    <a:pt x="2846" y="1198"/>
                  </a:lnTo>
                  <a:lnTo>
                    <a:pt x="2838" y="1202"/>
                  </a:lnTo>
                  <a:lnTo>
                    <a:pt x="2828" y="1205"/>
                  </a:lnTo>
                  <a:lnTo>
                    <a:pt x="2819" y="1206"/>
                  </a:lnTo>
                  <a:lnTo>
                    <a:pt x="2809" y="1208"/>
                  </a:lnTo>
                  <a:lnTo>
                    <a:pt x="2801" y="1212"/>
                  </a:lnTo>
                  <a:lnTo>
                    <a:pt x="2788" y="1220"/>
                  </a:lnTo>
                  <a:lnTo>
                    <a:pt x="2779" y="1227"/>
                  </a:lnTo>
                  <a:lnTo>
                    <a:pt x="2778" y="1231"/>
                  </a:lnTo>
                  <a:lnTo>
                    <a:pt x="2778" y="1233"/>
                  </a:lnTo>
                  <a:lnTo>
                    <a:pt x="2780" y="1235"/>
                  </a:lnTo>
                  <a:lnTo>
                    <a:pt x="2785" y="1236"/>
                  </a:lnTo>
                  <a:lnTo>
                    <a:pt x="2789" y="1237"/>
                  </a:lnTo>
                  <a:lnTo>
                    <a:pt x="2792" y="1238"/>
                  </a:lnTo>
                  <a:lnTo>
                    <a:pt x="2795" y="1239"/>
                  </a:lnTo>
                  <a:lnTo>
                    <a:pt x="2795" y="1242"/>
                  </a:lnTo>
                  <a:lnTo>
                    <a:pt x="2795" y="1245"/>
                  </a:lnTo>
                  <a:lnTo>
                    <a:pt x="2791" y="1249"/>
                  </a:lnTo>
                  <a:lnTo>
                    <a:pt x="2789" y="1251"/>
                  </a:lnTo>
                  <a:lnTo>
                    <a:pt x="2788" y="1254"/>
                  </a:lnTo>
                  <a:lnTo>
                    <a:pt x="2786" y="1257"/>
                  </a:lnTo>
                  <a:lnTo>
                    <a:pt x="2786" y="1261"/>
                  </a:lnTo>
                  <a:lnTo>
                    <a:pt x="2788" y="1264"/>
                  </a:lnTo>
                  <a:lnTo>
                    <a:pt x="2789" y="1268"/>
                  </a:lnTo>
                  <a:lnTo>
                    <a:pt x="2790" y="1271"/>
                  </a:lnTo>
                  <a:lnTo>
                    <a:pt x="2794" y="1274"/>
                  </a:lnTo>
                  <a:lnTo>
                    <a:pt x="2800" y="1280"/>
                  </a:lnTo>
                  <a:lnTo>
                    <a:pt x="2808" y="1283"/>
                  </a:lnTo>
                  <a:lnTo>
                    <a:pt x="2813" y="1284"/>
                  </a:lnTo>
                  <a:lnTo>
                    <a:pt x="2817" y="1286"/>
                  </a:lnTo>
                  <a:lnTo>
                    <a:pt x="2824" y="1286"/>
                  </a:lnTo>
                  <a:lnTo>
                    <a:pt x="2830" y="1286"/>
                  </a:lnTo>
                  <a:lnTo>
                    <a:pt x="2842" y="1283"/>
                  </a:lnTo>
                  <a:lnTo>
                    <a:pt x="2848" y="1284"/>
                  </a:lnTo>
                  <a:lnTo>
                    <a:pt x="2849" y="1286"/>
                  </a:lnTo>
                  <a:lnTo>
                    <a:pt x="2851" y="1289"/>
                  </a:lnTo>
                  <a:lnTo>
                    <a:pt x="2851" y="1294"/>
                  </a:lnTo>
                  <a:lnTo>
                    <a:pt x="2851" y="1301"/>
                  </a:lnTo>
                  <a:lnTo>
                    <a:pt x="2852" y="1307"/>
                  </a:lnTo>
                  <a:lnTo>
                    <a:pt x="2852" y="1312"/>
                  </a:lnTo>
                  <a:lnTo>
                    <a:pt x="2854" y="1317"/>
                  </a:lnTo>
                  <a:lnTo>
                    <a:pt x="2857" y="1320"/>
                  </a:lnTo>
                  <a:lnTo>
                    <a:pt x="2867" y="1331"/>
                  </a:lnTo>
                  <a:lnTo>
                    <a:pt x="2878" y="1340"/>
                  </a:lnTo>
                  <a:lnTo>
                    <a:pt x="2882" y="1344"/>
                  </a:lnTo>
                  <a:lnTo>
                    <a:pt x="2884" y="1350"/>
                  </a:lnTo>
                  <a:lnTo>
                    <a:pt x="2886" y="1356"/>
                  </a:lnTo>
                  <a:lnTo>
                    <a:pt x="2887" y="1362"/>
                  </a:lnTo>
                  <a:lnTo>
                    <a:pt x="2889" y="1369"/>
                  </a:lnTo>
                  <a:lnTo>
                    <a:pt x="2887" y="1377"/>
                  </a:lnTo>
                  <a:lnTo>
                    <a:pt x="2886" y="1385"/>
                  </a:lnTo>
                  <a:lnTo>
                    <a:pt x="2884" y="1395"/>
                  </a:lnTo>
                  <a:lnTo>
                    <a:pt x="2877" y="1409"/>
                  </a:lnTo>
                  <a:lnTo>
                    <a:pt x="2868" y="1427"/>
                  </a:lnTo>
                  <a:lnTo>
                    <a:pt x="2863" y="1451"/>
                  </a:lnTo>
                  <a:lnTo>
                    <a:pt x="2858" y="1476"/>
                  </a:lnTo>
                  <a:lnTo>
                    <a:pt x="2854" y="1498"/>
                  </a:lnTo>
                  <a:lnTo>
                    <a:pt x="2852" y="1516"/>
                  </a:lnTo>
                  <a:lnTo>
                    <a:pt x="2848" y="1528"/>
                  </a:lnTo>
                  <a:lnTo>
                    <a:pt x="2842" y="1542"/>
                  </a:lnTo>
                  <a:lnTo>
                    <a:pt x="2839" y="1559"/>
                  </a:lnTo>
                  <a:lnTo>
                    <a:pt x="2836" y="1576"/>
                  </a:lnTo>
                  <a:lnTo>
                    <a:pt x="2834" y="1589"/>
                  </a:lnTo>
                  <a:lnTo>
                    <a:pt x="2832" y="1601"/>
                  </a:lnTo>
                  <a:lnTo>
                    <a:pt x="2832" y="1612"/>
                  </a:lnTo>
                  <a:lnTo>
                    <a:pt x="2832" y="1627"/>
                  </a:lnTo>
                  <a:lnTo>
                    <a:pt x="2832" y="1635"/>
                  </a:lnTo>
                  <a:lnTo>
                    <a:pt x="2832" y="1645"/>
                  </a:lnTo>
                  <a:lnTo>
                    <a:pt x="2830" y="1655"/>
                  </a:lnTo>
                  <a:lnTo>
                    <a:pt x="2829" y="1666"/>
                  </a:lnTo>
                  <a:lnTo>
                    <a:pt x="2829" y="1677"/>
                  </a:lnTo>
                  <a:lnTo>
                    <a:pt x="2829" y="1686"/>
                  </a:lnTo>
                  <a:lnTo>
                    <a:pt x="2830" y="1697"/>
                  </a:lnTo>
                  <a:lnTo>
                    <a:pt x="2830" y="1708"/>
                  </a:lnTo>
                  <a:lnTo>
                    <a:pt x="2830" y="1725"/>
                  </a:lnTo>
                  <a:lnTo>
                    <a:pt x="2830" y="1743"/>
                  </a:lnTo>
                  <a:lnTo>
                    <a:pt x="2830" y="1759"/>
                  </a:lnTo>
                  <a:lnTo>
                    <a:pt x="2832" y="1773"/>
                  </a:lnTo>
                  <a:lnTo>
                    <a:pt x="2836" y="1803"/>
                  </a:lnTo>
                  <a:lnTo>
                    <a:pt x="2842" y="1834"/>
                  </a:lnTo>
                  <a:lnTo>
                    <a:pt x="2847" y="1862"/>
                  </a:lnTo>
                  <a:lnTo>
                    <a:pt x="2849" y="1885"/>
                  </a:lnTo>
                  <a:lnTo>
                    <a:pt x="2849" y="1892"/>
                  </a:lnTo>
                  <a:lnTo>
                    <a:pt x="2849" y="1899"/>
                  </a:lnTo>
                  <a:lnTo>
                    <a:pt x="2848" y="1905"/>
                  </a:lnTo>
                  <a:lnTo>
                    <a:pt x="2846" y="1911"/>
                  </a:lnTo>
                  <a:lnTo>
                    <a:pt x="2843" y="1916"/>
                  </a:lnTo>
                  <a:lnTo>
                    <a:pt x="2840" y="1922"/>
                  </a:lnTo>
                  <a:lnTo>
                    <a:pt x="2835" y="1926"/>
                  </a:lnTo>
                  <a:lnTo>
                    <a:pt x="2829" y="1931"/>
                  </a:lnTo>
                  <a:lnTo>
                    <a:pt x="2824" y="1937"/>
                  </a:lnTo>
                  <a:lnTo>
                    <a:pt x="2820" y="1942"/>
                  </a:lnTo>
                  <a:lnTo>
                    <a:pt x="2816" y="1946"/>
                  </a:lnTo>
                  <a:lnTo>
                    <a:pt x="2815" y="1951"/>
                  </a:lnTo>
                  <a:lnTo>
                    <a:pt x="2819" y="1960"/>
                  </a:lnTo>
                  <a:lnTo>
                    <a:pt x="2824" y="1967"/>
                  </a:lnTo>
                  <a:lnTo>
                    <a:pt x="2827" y="1973"/>
                  </a:lnTo>
                  <a:lnTo>
                    <a:pt x="2828" y="1979"/>
                  </a:lnTo>
                  <a:lnTo>
                    <a:pt x="2829" y="1987"/>
                  </a:lnTo>
                  <a:lnTo>
                    <a:pt x="2829" y="1995"/>
                  </a:lnTo>
                  <a:lnTo>
                    <a:pt x="2828" y="2012"/>
                  </a:lnTo>
                  <a:lnTo>
                    <a:pt x="2824" y="2027"/>
                  </a:lnTo>
                  <a:lnTo>
                    <a:pt x="2822" y="2032"/>
                  </a:lnTo>
                  <a:lnTo>
                    <a:pt x="2819" y="2036"/>
                  </a:lnTo>
                  <a:lnTo>
                    <a:pt x="2814" y="2037"/>
                  </a:lnTo>
                  <a:lnTo>
                    <a:pt x="2809" y="2037"/>
                  </a:lnTo>
                  <a:lnTo>
                    <a:pt x="2798" y="2034"/>
                  </a:lnTo>
                  <a:lnTo>
                    <a:pt x="2788" y="2030"/>
                  </a:lnTo>
                  <a:lnTo>
                    <a:pt x="2783" y="2028"/>
                  </a:lnTo>
                  <a:lnTo>
                    <a:pt x="2777" y="2027"/>
                  </a:lnTo>
                  <a:lnTo>
                    <a:pt x="2772" y="2027"/>
                  </a:lnTo>
                  <a:lnTo>
                    <a:pt x="2766" y="2030"/>
                  </a:lnTo>
                  <a:lnTo>
                    <a:pt x="2756" y="2033"/>
                  </a:lnTo>
                  <a:lnTo>
                    <a:pt x="2745" y="2039"/>
                  </a:lnTo>
                  <a:lnTo>
                    <a:pt x="2739" y="2042"/>
                  </a:lnTo>
                  <a:lnTo>
                    <a:pt x="2732" y="2043"/>
                  </a:lnTo>
                  <a:lnTo>
                    <a:pt x="2723" y="2043"/>
                  </a:lnTo>
                  <a:lnTo>
                    <a:pt x="2716" y="2044"/>
                  </a:lnTo>
                  <a:lnTo>
                    <a:pt x="2708" y="2044"/>
                  </a:lnTo>
                  <a:lnTo>
                    <a:pt x="2701" y="2045"/>
                  </a:lnTo>
                  <a:lnTo>
                    <a:pt x="2695" y="2046"/>
                  </a:lnTo>
                  <a:lnTo>
                    <a:pt x="2689" y="2050"/>
                  </a:lnTo>
                  <a:lnTo>
                    <a:pt x="2684" y="2055"/>
                  </a:lnTo>
                  <a:lnTo>
                    <a:pt x="2682" y="2061"/>
                  </a:lnTo>
                  <a:lnTo>
                    <a:pt x="2682" y="2065"/>
                  </a:lnTo>
                  <a:lnTo>
                    <a:pt x="2682" y="2071"/>
                  </a:lnTo>
                  <a:lnTo>
                    <a:pt x="2684" y="2077"/>
                  </a:lnTo>
                  <a:lnTo>
                    <a:pt x="2687" y="2082"/>
                  </a:lnTo>
                  <a:lnTo>
                    <a:pt x="2690" y="2088"/>
                  </a:lnTo>
                  <a:lnTo>
                    <a:pt x="2695" y="2093"/>
                  </a:lnTo>
                  <a:lnTo>
                    <a:pt x="2702" y="2100"/>
                  </a:lnTo>
                  <a:lnTo>
                    <a:pt x="2712" y="2109"/>
                  </a:lnTo>
                  <a:lnTo>
                    <a:pt x="2722" y="2120"/>
                  </a:lnTo>
                  <a:lnTo>
                    <a:pt x="2732" y="2130"/>
                  </a:lnTo>
                  <a:lnTo>
                    <a:pt x="2737" y="2134"/>
                  </a:lnTo>
                  <a:lnTo>
                    <a:pt x="2738" y="2137"/>
                  </a:lnTo>
                  <a:lnTo>
                    <a:pt x="2734" y="2137"/>
                  </a:lnTo>
                  <a:lnTo>
                    <a:pt x="2726" y="2135"/>
                  </a:lnTo>
                  <a:lnTo>
                    <a:pt x="2714" y="2135"/>
                  </a:lnTo>
                  <a:lnTo>
                    <a:pt x="2698" y="2134"/>
                  </a:lnTo>
                  <a:lnTo>
                    <a:pt x="2683" y="2135"/>
                  </a:lnTo>
                  <a:lnTo>
                    <a:pt x="2672" y="2137"/>
                  </a:lnTo>
                  <a:lnTo>
                    <a:pt x="2658" y="2138"/>
                  </a:lnTo>
                  <a:lnTo>
                    <a:pt x="2645" y="2138"/>
                  </a:lnTo>
                  <a:lnTo>
                    <a:pt x="2635" y="2135"/>
                  </a:lnTo>
                  <a:lnTo>
                    <a:pt x="2628" y="2132"/>
                  </a:lnTo>
                  <a:lnTo>
                    <a:pt x="2625" y="2130"/>
                  </a:lnTo>
                  <a:lnTo>
                    <a:pt x="2620" y="2128"/>
                  </a:lnTo>
                  <a:lnTo>
                    <a:pt x="2618" y="2128"/>
                  </a:lnTo>
                  <a:lnTo>
                    <a:pt x="2616" y="2130"/>
                  </a:lnTo>
                  <a:lnTo>
                    <a:pt x="2615" y="2132"/>
                  </a:lnTo>
                  <a:lnTo>
                    <a:pt x="2613" y="2134"/>
                  </a:lnTo>
                  <a:lnTo>
                    <a:pt x="2608" y="2145"/>
                  </a:lnTo>
                  <a:lnTo>
                    <a:pt x="2600" y="2156"/>
                  </a:lnTo>
                  <a:lnTo>
                    <a:pt x="2587" y="2173"/>
                  </a:lnTo>
                  <a:lnTo>
                    <a:pt x="2574" y="2190"/>
                  </a:lnTo>
                  <a:lnTo>
                    <a:pt x="2569" y="2197"/>
                  </a:lnTo>
                  <a:lnTo>
                    <a:pt x="2565" y="2203"/>
                  </a:lnTo>
                  <a:lnTo>
                    <a:pt x="2563" y="2210"/>
                  </a:lnTo>
                  <a:lnTo>
                    <a:pt x="2561" y="2216"/>
                  </a:lnTo>
                  <a:lnTo>
                    <a:pt x="2559" y="2222"/>
                  </a:lnTo>
                  <a:lnTo>
                    <a:pt x="2559" y="2228"/>
                  </a:lnTo>
                  <a:lnTo>
                    <a:pt x="2561" y="2233"/>
                  </a:lnTo>
                  <a:lnTo>
                    <a:pt x="2563" y="2239"/>
                  </a:lnTo>
                  <a:lnTo>
                    <a:pt x="2565" y="2244"/>
                  </a:lnTo>
                  <a:lnTo>
                    <a:pt x="2565" y="2247"/>
                  </a:lnTo>
                  <a:lnTo>
                    <a:pt x="2565" y="2252"/>
                  </a:lnTo>
                  <a:lnTo>
                    <a:pt x="2564" y="2257"/>
                  </a:lnTo>
                  <a:lnTo>
                    <a:pt x="2561" y="2265"/>
                  </a:lnTo>
                  <a:lnTo>
                    <a:pt x="2556" y="2275"/>
                  </a:lnTo>
                  <a:lnTo>
                    <a:pt x="2556" y="2278"/>
                  </a:lnTo>
                  <a:lnTo>
                    <a:pt x="2558" y="2283"/>
                  </a:lnTo>
                  <a:lnTo>
                    <a:pt x="2561" y="2290"/>
                  </a:lnTo>
                  <a:lnTo>
                    <a:pt x="2565" y="2297"/>
                  </a:lnTo>
                  <a:lnTo>
                    <a:pt x="2569" y="2305"/>
                  </a:lnTo>
                  <a:lnTo>
                    <a:pt x="2574" y="2316"/>
                  </a:lnTo>
                  <a:lnTo>
                    <a:pt x="2577" y="2327"/>
                  </a:lnTo>
                  <a:lnTo>
                    <a:pt x="2581" y="2338"/>
                  </a:lnTo>
                  <a:lnTo>
                    <a:pt x="2582" y="2346"/>
                  </a:lnTo>
                  <a:lnTo>
                    <a:pt x="2582" y="2354"/>
                  </a:lnTo>
                  <a:lnTo>
                    <a:pt x="2581" y="2364"/>
                  </a:lnTo>
                  <a:lnTo>
                    <a:pt x="2580" y="2372"/>
                  </a:lnTo>
                  <a:lnTo>
                    <a:pt x="2577" y="2386"/>
                  </a:lnTo>
                  <a:lnTo>
                    <a:pt x="2576" y="2396"/>
                  </a:lnTo>
                  <a:lnTo>
                    <a:pt x="2576" y="2399"/>
                  </a:lnTo>
                  <a:lnTo>
                    <a:pt x="2575" y="2402"/>
                  </a:lnTo>
                  <a:lnTo>
                    <a:pt x="2572" y="2404"/>
                  </a:lnTo>
                  <a:lnTo>
                    <a:pt x="2570" y="2405"/>
                  </a:lnTo>
                  <a:lnTo>
                    <a:pt x="2564" y="2406"/>
                  </a:lnTo>
                  <a:lnTo>
                    <a:pt x="2557" y="2406"/>
                  </a:lnTo>
                  <a:lnTo>
                    <a:pt x="2542" y="2403"/>
                  </a:lnTo>
                  <a:lnTo>
                    <a:pt x="2528" y="2403"/>
                  </a:lnTo>
                  <a:lnTo>
                    <a:pt x="2519" y="2403"/>
                  </a:lnTo>
                  <a:lnTo>
                    <a:pt x="2513" y="2402"/>
                  </a:lnTo>
                  <a:lnTo>
                    <a:pt x="2509" y="2402"/>
                  </a:lnTo>
                  <a:lnTo>
                    <a:pt x="2507" y="2402"/>
                  </a:lnTo>
                  <a:lnTo>
                    <a:pt x="2505" y="2403"/>
                  </a:lnTo>
                  <a:lnTo>
                    <a:pt x="2502" y="2405"/>
                  </a:lnTo>
                  <a:lnTo>
                    <a:pt x="2500" y="2410"/>
                  </a:lnTo>
                  <a:lnTo>
                    <a:pt x="2499" y="2415"/>
                  </a:lnTo>
                  <a:lnTo>
                    <a:pt x="2498" y="2421"/>
                  </a:lnTo>
                  <a:lnTo>
                    <a:pt x="2498" y="2428"/>
                  </a:lnTo>
                  <a:lnTo>
                    <a:pt x="2496" y="2433"/>
                  </a:lnTo>
                  <a:lnTo>
                    <a:pt x="2494" y="2437"/>
                  </a:lnTo>
                  <a:lnTo>
                    <a:pt x="2492" y="2439"/>
                  </a:lnTo>
                  <a:lnTo>
                    <a:pt x="2489" y="2439"/>
                  </a:lnTo>
                  <a:lnTo>
                    <a:pt x="2487" y="2439"/>
                  </a:lnTo>
                  <a:lnTo>
                    <a:pt x="2483" y="2439"/>
                  </a:lnTo>
                  <a:lnTo>
                    <a:pt x="2471" y="2435"/>
                  </a:lnTo>
                  <a:lnTo>
                    <a:pt x="2462" y="2433"/>
                  </a:lnTo>
                  <a:lnTo>
                    <a:pt x="2452" y="2431"/>
                  </a:lnTo>
                  <a:lnTo>
                    <a:pt x="2443" y="2429"/>
                  </a:lnTo>
                  <a:lnTo>
                    <a:pt x="2433" y="2428"/>
                  </a:lnTo>
                  <a:lnTo>
                    <a:pt x="2424" y="2427"/>
                  </a:lnTo>
                  <a:lnTo>
                    <a:pt x="2413" y="2427"/>
                  </a:lnTo>
                  <a:lnTo>
                    <a:pt x="2401" y="2424"/>
                  </a:lnTo>
                  <a:lnTo>
                    <a:pt x="2395" y="2424"/>
                  </a:lnTo>
                  <a:lnTo>
                    <a:pt x="2391" y="2424"/>
                  </a:lnTo>
                  <a:lnTo>
                    <a:pt x="2388" y="2425"/>
                  </a:lnTo>
                  <a:lnTo>
                    <a:pt x="2386" y="2428"/>
                  </a:lnTo>
                  <a:lnTo>
                    <a:pt x="2383" y="2434"/>
                  </a:lnTo>
                  <a:lnTo>
                    <a:pt x="2382" y="2440"/>
                  </a:lnTo>
                  <a:lnTo>
                    <a:pt x="2376" y="2443"/>
                  </a:lnTo>
                  <a:lnTo>
                    <a:pt x="2368" y="2448"/>
                  </a:lnTo>
                  <a:lnTo>
                    <a:pt x="2363" y="2456"/>
                  </a:lnTo>
                  <a:lnTo>
                    <a:pt x="2358" y="2464"/>
                  </a:lnTo>
                  <a:lnTo>
                    <a:pt x="2349" y="2464"/>
                  </a:lnTo>
                  <a:lnTo>
                    <a:pt x="2338" y="2461"/>
                  </a:lnTo>
                  <a:lnTo>
                    <a:pt x="2330" y="2461"/>
                  </a:lnTo>
                  <a:lnTo>
                    <a:pt x="2322" y="2462"/>
                  </a:lnTo>
                  <a:lnTo>
                    <a:pt x="2313" y="2462"/>
                  </a:lnTo>
                  <a:lnTo>
                    <a:pt x="2306" y="2465"/>
                  </a:lnTo>
                  <a:lnTo>
                    <a:pt x="2292" y="2468"/>
                  </a:lnTo>
                  <a:lnTo>
                    <a:pt x="2278" y="2473"/>
                  </a:lnTo>
                  <a:lnTo>
                    <a:pt x="2274" y="2474"/>
                  </a:lnTo>
                  <a:lnTo>
                    <a:pt x="2272" y="2473"/>
                  </a:lnTo>
                  <a:lnTo>
                    <a:pt x="2269" y="2472"/>
                  </a:lnTo>
                  <a:lnTo>
                    <a:pt x="2267" y="2469"/>
                  </a:lnTo>
                  <a:lnTo>
                    <a:pt x="2263" y="2465"/>
                  </a:lnTo>
                  <a:lnTo>
                    <a:pt x="2257" y="2458"/>
                  </a:lnTo>
                  <a:lnTo>
                    <a:pt x="2253" y="2456"/>
                  </a:lnTo>
                  <a:lnTo>
                    <a:pt x="2248" y="2456"/>
                  </a:lnTo>
                  <a:lnTo>
                    <a:pt x="2243" y="2458"/>
                  </a:lnTo>
                  <a:lnTo>
                    <a:pt x="2237" y="2460"/>
                  </a:lnTo>
                  <a:lnTo>
                    <a:pt x="2225" y="2466"/>
                  </a:lnTo>
                  <a:lnTo>
                    <a:pt x="2216" y="2468"/>
                  </a:lnTo>
                  <a:lnTo>
                    <a:pt x="2206" y="2471"/>
                  </a:lnTo>
                  <a:lnTo>
                    <a:pt x="2197" y="2473"/>
                  </a:lnTo>
                  <a:lnTo>
                    <a:pt x="2188" y="2475"/>
                  </a:lnTo>
                  <a:lnTo>
                    <a:pt x="2180" y="2479"/>
                  </a:lnTo>
                  <a:lnTo>
                    <a:pt x="2171" y="2483"/>
                  </a:lnTo>
                  <a:lnTo>
                    <a:pt x="2161" y="2485"/>
                  </a:lnTo>
                  <a:lnTo>
                    <a:pt x="2150" y="2487"/>
                  </a:lnTo>
                  <a:lnTo>
                    <a:pt x="2139" y="2488"/>
                  </a:lnTo>
                  <a:lnTo>
                    <a:pt x="2129" y="2490"/>
                  </a:lnTo>
                  <a:lnTo>
                    <a:pt x="2120" y="2491"/>
                  </a:lnTo>
                  <a:lnTo>
                    <a:pt x="2109" y="2493"/>
                  </a:lnTo>
                  <a:lnTo>
                    <a:pt x="2097" y="2496"/>
                  </a:lnTo>
                  <a:lnTo>
                    <a:pt x="2077" y="2502"/>
                  </a:lnTo>
                  <a:lnTo>
                    <a:pt x="2055" y="2505"/>
                  </a:lnTo>
                  <a:lnTo>
                    <a:pt x="2035" y="2509"/>
                  </a:lnTo>
                  <a:lnTo>
                    <a:pt x="2018" y="2512"/>
                  </a:lnTo>
                  <a:lnTo>
                    <a:pt x="2009" y="2513"/>
                  </a:lnTo>
                  <a:lnTo>
                    <a:pt x="1999" y="2516"/>
                  </a:lnTo>
                  <a:lnTo>
                    <a:pt x="1990" y="2518"/>
                  </a:lnTo>
                  <a:lnTo>
                    <a:pt x="1984" y="2522"/>
                  </a:lnTo>
                  <a:lnTo>
                    <a:pt x="1976" y="2529"/>
                  </a:lnTo>
                  <a:lnTo>
                    <a:pt x="1969" y="2531"/>
                  </a:lnTo>
                  <a:lnTo>
                    <a:pt x="1961" y="2534"/>
                  </a:lnTo>
                  <a:lnTo>
                    <a:pt x="1953" y="2535"/>
                  </a:lnTo>
                  <a:lnTo>
                    <a:pt x="1944" y="2537"/>
                  </a:lnTo>
                  <a:lnTo>
                    <a:pt x="1932" y="2540"/>
                  </a:lnTo>
                  <a:lnTo>
                    <a:pt x="1919" y="2541"/>
                  </a:lnTo>
                  <a:lnTo>
                    <a:pt x="1906" y="2542"/>
                  </a:lnTo>
                  <a:lnTo>
                    <a:pt x="1892" y="2542"/>
                  </a:lnTo>
                  <a:lnTo>
                    <a:pt x="1879" y="2541"/>
                  </a:lnTo>
                  <a:lnTo>
                    <a:pt x="1869" y="2540"/>
                  </a:lnTo>
                  <a:lnTo>
                    <a:pt x="1859" y="2538"/>
                  </a:lnTo>
                  <a:lnTo>
                    <a:pt x="1850" y="2535"/>
                  </a:lnTo>
                  <a:lnTo>
                    <a:pt x="1843" y="2534"/>
                  </a:lnTo>
                  <a:lnTo>
                    <a:pt x="1838" y="2535"/>
                  </a:lnTo>
                  <a:lnTo>
                    <a:pt x="1834" y="2536"/>
                  </a:lnTo>
                  <a:lnTo>
                    <a:pt x="1832" y="2543"/>
                  </a:lnTo>
                  <a:lnTo>
                    <a:pt x="1831" y="2554"/>
                  </a:lnTo>
                  <a:lnTo>
                    <a:pt x="1829" y="2559"/>
                  </a:lnTo>
                  <a:lnTo>
                    <a:pt x="1828" y="2565"/>
                  </a:lnTo>
                  <a:lnTo>
                    <a:pt x="1825" y="2570"/>
                  </a:lnTo>
                  <a:lnTo>
                    <a:pt x="1820" y="2575"/>
                  </a:lnTo>
                  <a:lnTo>
                    <a:pt x="1813" y="2580"/>
                  </a:lnTo>
                  <a:lnTo>
                    <a:pt x="1802" y="2585"/>
                  </a:lnTo>
                  <a:lnTo>
                    <a:pt x="1789" y="2588"/>
                  </a:lnTo>
                  <a:lnTo>
                    <a:pt x="1771" y="2589"/>
                  </a:lnTo>
                  <a:lnTo>
                    <a:pt x="1756" y="2593"/>
                  </a:lnTo>
                  <a:lnTo>
                    <a:pt x="1737" y="2598"/>
                  </a:lnTo>
                  <a:lnTo>
                    <a:pt x="1718" y="2606"/>
                  </a:lnTo>
                  <a:lnTo>
                    <a:pt x="1701" y="2614"/>
                  </a:lnTo>
                  <a:lnTo>
                    <a:pt x="1690" y="2620"/>
                  </a:lnTo>
                  <a:lnTo>
                    <a:pt x="1673" y="2628"/>
                  </a:lnTo>
                  <a:lnTo>
                    <a:pt x="1662" y="2632"/>
                  </a:lnTo>
                  <a:lnTo>
                    <a:pt x="1652" y="2635"/>
                  </a:lnTo>
                  <a:lnTo>
                    <a:pt x="1642" y="2636"/>
                  </a:lnTo>
                  <a:lnTo>
                    <a:pt x="1631" y="2636"/>
                  </a:lnTo>
                  <a:lnTo>
                    <a:pt x="1614" y="2635"/>
                  </a:lnTo>
                  <a:lnTo>
                    <a:pt x="1599" y="2633"/>
                  </a:lnTo>
                  <a:lnTo>
                    <a:pt x="1593" y="2632"/>
                  </a:lnTo>
                  <a:lnTo>
                    <a:pt x="1587" y="2630"/>
                  </a:lnTo>
                  <a:lnTo>
                    <a:pt x="1581" y="2626"/>
                  </a:lnTo>
                  <a:lnTo>
                    <a:pt x="1576" y="2620"/>
                  </a:lnTo>
                  <a:lnTo>
                    <a:pt x="1570" y="2614"/>
                  </a:lnTo>
                  <a:lnTo>
                    <a:pt x="1564" y="2610"/>
                  </a:lnTo>
                  <a:lnTo>
                    <a:pt x="1557" y="2604"/>
                  </a:lnTo>
                  <a:lnTo>
                    <a:pt x="1550" y="2600"/>
                  </a:lnTo>
                  <a:lnTo>
                    <a:pt x="1535" y="2593"/>
                  </a:lnTo>
                  <a:lnTo>
                    <a:pt x="1520" y="2589"/>
                  </a:lnTo>
                  <a:lnTo>
                    <a:pt x="1514" y="2588"/>
                  </a:lnTo>
                  <a:lnTo>
                    <a:pt x="1507" y="2589"/>
                  </a:lnTo>
                  <a:lnTo>
                    <a:pt x="1500" y="2591"/>
                  </a:lnTo>
                  <a:lnTo>
                    <a:pt x="1492" y="2592"/>
                  </a:lnTo>
                  <a:lnTo>
                    <a:pt x="1485" y="2594"/>
                  </a:lnTo>
                  <a:lnTo>
                    <a:pt x="1476" y="2595"/>
                  </a:lnTo>
                  <a:lnTo>
                    <a:pt x="1467" y="2595"/>
                  </a:lnTo>
                  <a:lnTo>
                    <a:pt x="1457" y="2593"/>
                  </a:lnTo>
                  <a:lnTo>
                    <a:pt x="1449" y="2591"/>
                  </a:lnTo>
                  <a:lnTo>
                    <a:pt x="1443" y="2588"/>
                  </a:lnTo>
                  <a:lnTo>
                    <a:pt x="1437" y="2585"/>
                  </a:lnTo>
                  <a:lnTo>
                    <a:pt x="1432" y="2581"/>
                  </a:lnTo>
                  <a:lnTo>
                    <a:pt x="1425" y="2573"/>
                  </a:lnTo>
                  <a:lnTo>
                    <a:pt x="1419" y="2562"/>
                  </a:lnTo>
                  <a:lnTo>
                    <a:pt x="1418" y="2559"/>
                  </a:lnTo>
                  <a:lnTo>
                    <a:pt x="1415" y="2557"/>
                  </a:lnTo>
                  <a:lnTo>
                    <a:pt x="1412" y="2555"/>
                  </a:lnTo>
                  <a:lnTo>
                    <a:pt x="1409" y="2554"/>
                  </a:lnTo>
                  <a:lnTo>
                    <a:pt x="1402" y="2553"/>
                  </a:lnTo>
                  <a:lnTo>
                    <a:pt x="1392" y="2551"/>
                  </a:lnTo>
                  <a:lnTo>
                    <a:pt x="1375" y="2553"/>
                  </a:lnTo>
                  <a:lnTo>
                    <a:pt x="1360" y="2553"/>
                  </a:lnTo>
                  <a:lnTo>
                    <a:pt x="1355" y="2554"/>
                  </a:lnTo>
                  <a:lnTo>
                    <a:pt x="1350" y="2555"/>
                  </a:lnTo>
                  <a:lnTo>
                    <a:pt x="1346" y="2556"/>
                  </a:lnTo>
                  <a:lnTo>
                    <a:pt x="1341" y="2559"/>
                  </a:lnTo>
                  <a:lnTo>
                    <a:pt x="1331" y="2562"/>
                  </a:lnTo>
                  <a:lnTo>
                    <a:pt x="1320" y="2566"/>
                  </a:lnTo>
                  <a:lnTo>
                    <a:pt x="1314" y="2567"/>
                  </a:lnTo>
                  <a:lnTo>
                    <a:pt x="1309" y="2569"/>
                  </a:lnTo>
                  <a:lnTo>
                    <a:pt x="1305" y="2573"/>
                  </a:lnTo>
                  <a:lnTo>
                    <a:pt x="1302" y="2578"/>
                  </a:lnTo>
                  <a:lnTo>
                    <a:pt x="1296" y="2587"/>
                  </a:lnTo>
                  <a:lnTo>
                    <a:pt x="1292" y="2599"/>
                  </a:lnTo>
                  <a:lnTo>
                    <a:pt x="1286" y="2610"/>
                  </a:lnTo>
                  <a:lnTo>
                    <a:pt x="1279" y="2620"/>
                  </a:lnTo>
                  <a:lnTo>
                    <a:pt x="1274" y="2625"/>
                  </a:lnTo>
                  <a:lnTo>
                    <a:pt x="1268" y="2630"/>
                  </a:lnTo>
                  <a:lnTo>
                    <a:pt x="1261" y="2633"/>
                  </a:lnTo>
                  <a:lnTo>
                    <a:pt x="1254" y="2636"/>
                  </a:lnTo>
                  <a:lnTo>
                    <a:pt x="1245" y="2637"/>
                  </a:lnTo>
                  <a:lnTo>
                    <a:pt x="1237" y="2639"/>
                  </a:lnTo>
                  <a:lnTo>
                    <a:pt x="1235" y="2643"/>
                  </a:lnTo>
                  <a:lnTo>
                    <a:pt x="1234" y="2647"/>
                  </a:lnTo>
                  <a:lnTo>
                    <a:pt x="1234" y="2651"/>
                  </a:lnTo>
                  <a:lnTo>
                    <a:pt x="1234" y="2657"/>
                  </a:lnTo>
                  <a:lnTo>
                    <a:pt x="1235" y="2668"/>
                  </a:lnTo>
                  <a:lnTo>
                    <a:pt x="1234" y="2679"/>
                  </a:lnTo>
                  <a:lnTo>
                    <a:pt x="1230" y="2685"/>
                  </a:lnTo>
                  <a:lnTo>
                    <a:pt x="1227" y="2689"/>
                  </a:lnTo>
                  <a:lnTo>
                    <a:pt x="1221" y="2694"/>
                  </a:lnTo>
                  <a:lnTo>
                    <a:pt x="1215" y="2699"/>
                  </a:lnTo>
                  <a:lnTo>
                    <a:pt x="1202" y="2711"/>
                  </a:lnTo>
                  <a:lnTo>
                    <a:pt x="1186" y="2725"/>
                  </a:lnTo>
                  <a:lnTo>
                    <a:pt x="1170" y="2742"/>
                  </a:lnTo>
                  <a:lnTo>
                    <a:pt x="1154" y="2756"/>
                  </a:lnTo>
                  <a:lnTo>
                    <a:pt x="1146" y="2762"/>
                  </a:lnTo>
                  <a:lnTo>
                    <a:pt x="1136" y="2767"/>
                  </a:lnTo>
                  <a:lnTo>
                    <a:pt x="1127" y="2770"/>
                  </a:lnTo>
                  <a:lnTo>
                    <a:pt x="1117" y="2773"/>
                  </a:lnTo>
                  <a:lnTo>
                    <a:pt x="1108" y="2774"/>
                  </a:lnTo>
                  <a:lnTo>
                    <a:pt x="1101" y="2774"/>
                  </a:lnTo>
                  <a:lnTo>
                    <a:pt x="1096" y="2774"/>
                  </a:lnTo>
                  <a:lnTo>
                    <a:pt x="1094" y="2773"/>
                  </a:lnTo>
                  <a:lnTo>
                    <a:pt x="1091" y="2769"/>
                  </a:lnTo>
                  <a:lnTo>
                    <a:pt x="1091" y="2765"/>
                  </a:lnTo>
                  <a:lnTo>
                    <a:pt x="1091" y="2762"/>
                  </a:lnTo>
                  <a:lnTo>
                    <a:pt x="1091" y="2757"/>
                  </a:lnTo>
                  <a:lnTo>
                    <a:pt x="1091" y="2751"/>
                  </a:lnTo>
                  <a:lnTo>
                    <a:pt x="1089" y="2746"/>
                  </a:lnTo>
                  <a:lnTo>
                    <a:pt x="1087" y="2743"/>
                  </a:lnTo>
                  <a:lnTo>
                    <a:pt x="1084" y="2739"/>
                  </a:lnTo>
                  <a:lnTo>
                    <a:pt x="1081" y="2738"/>
                  </a:lnTo>
                  <a:lnTo>
                    <a:pt x="1077" y="2737"/>
                  </a:lnTo>
                  <a:lnTo>
                    <a:pt x="1072" y="2737"/>
                  </a:lnTo>
                  <a:lnTo>
                    <a:pt x="1069" y="2739"/>
                  </a:lnTo>
                  <a:lnTo>
                    <a:pt x="1065" y="2742"/>
                  </a:lnTo>
                  <a:lnTo>
                    <a:pt x="1062" y="2743"/>
                  </a:lnTo>
                  <a:lnTo>
                    <a:pt x="1058" y="2743"/>
                  </a:lnTo>
                  <a:lnTo>
                    <a:pt x="1054" y="2743"/>
                  </a:lnTo>
                  <a:lnTo>
                    <a:pt x="1046" y="2740"/>
                  </a:lnTo>
                  <a:lnTo>
                    <a:pt x="1035" y="2738"/>
                  </a:lnTo>
                  <a:lnTo>
                    <a:pt x="1024" y="2733"/>
                  </a:lnTo>
                  <a:lnTo>
                    <a:pt x="1010" y="2730"/>
                  </a:lnTo>
                  <a:lnTo>
                    <a:pt x="1003" y="2727"/>
                  </a:lnTo>
                  <a:lnTo>
                    <a:pt x="996" y="2726"/>
                  </a:lnTo>
                  <a:lnTo>
                    <a:pt x="988" y="2725"/>
                  </a:lnTo>
                  <a:lnTo>
                    <a:pt x="980" y="2725"/>
                  </a:lnTo>
                  <a:lnTo>
                    <a:pt x="959" y="2726"/>
                  </a:lnTo>
                  <a:lnTo>
                    <a:pt x="939" y="2729"/>
                  </a:lnTo>
                  <a:lnTo>
                    <a:pt x="919" y="2730"/>
                  </a:lnTo>
                  <a:lnTo>
                    <a:pt x="902" y="2731"/>
                  </a:lnTo>
                  <a:lnTo>
                    <a:pt x="896" y="2730"/>
                  </a:lnTo>
                  <a:lnTo>
                    <a:pt x="892" y="2727"/>
                  </a:lnTo>
                  <a:lnTo>
                    <a:pt x="889" y="2724"/>
                  </a:lnTo>
                  <a:lnTo>
                    <a:pt x="888" y="2720"/>
                  </a:lnTo>
                  <a:lnTo>
                    <a:pt x="888" y="2712"/>
                  </a:lnTo>
                  <a:lnTo>
                    <a:pt x="888" y="2702"/>
                  </a:lnTo>
                  <a:lnTo>
                    <a:pt x="889" y="2695"/>
                  </a:lnTo>
                  <a:lnTo>
                    <a:pt x="890" y="2688"/>
                  </a:lnTo>
                  <a:lnTo>
                    <a:pt x="893" y="2686"/>
                  </a:lnTo>
                  <a:lnTo>
                    <a:pt x="895" y="2683"/>
                  </a:lnTo>
                  <a:lnTo>
                    <a:pt x="899" y="2681"/>
                  </a:lnTo>
                  <a:lnTo>
                    <a:pt x="902" y="2680"/>
                  </a:lnTo>
                  <a:lnTo>
                    <a:pt x="907" y="2677"/>
                  </a:lnTo>
                  <a:lnTo>
                    <a:pt x="911" y="2675"/>
                  </a:lnTo>
                  <a:lnTo>
                    <a:pt x="914" y="2672"/>
                  </a:lnTo>
                  <a:lnTo>
                    <a:pt x="917" y="2668"/>
                  </a:lnTo>
                  <a:lnTo>
                    <a:pt x="919" y="2663"/>
                  </a:lnTo>
                  <a:lnTo>
                    <a:pt x="919" y="2658"/>
                  </a:lnTo>
                  <a:lnTo>
                    <a:pt x="918" y="2651"/>
                  </a:lnTo>
                  <a:lnTo>
                    <a:pt x="914" y="2645"/>
                  </a:lnTo>
                  <a:lnTo>
                    <a:pt x="911" y="2638"/>
                  </a:lnTo>
                  <a:lnTo>
                    <a:pt x="909" y="2631"/>
                  </a:lnTo>
                  <a:lnTo>
                    <a:pt x="907" y="2625"/>
                  </a:lnTo>
                  <a:lnTo>
                    <a:pt x="907" y="2619"/>
                  </a:lnTo>
                  <a:lnTo>
                    <a:pt x="907" y="2607"/>
                  </a:lnTo>
                  <a:lnTo>
                    <a:pt x="908" y="2594"/>
                  </a:lnTo>
                  <a:lnTo>
                    <a:pt x="908" y="2584"/>
                  </a:lnTo>
                  <a:lnTo>
                    <a:pt x="907" y="2576"/>
                  </a:lnTo>
                  <a:lnTo>
                    <a:pt x="905" y="2574"/>
                  </a:lnTo>
                  <a:lnTo>
                    <a:pt x="902" y="2572"/>
                  </a:lnTo>
                  <a:lnTo>
                    <a:pt x="896" y="2572"/>
                  </a:lnTo>
                  <a:lnTo>
                    <a:pt x="890" y="2572"/>
                  </a:lnTo>
                  <a:lnTo>
                    <a:pt x="875" y="2573"/>
                  </a:lnTo>
                  <a:lnTo>
                    <a:pt x="862" y="2575"/>
                  </a:lnTo>
                  <a:lnTo>
                    <a:pt x="848" y="2580"/>
                  </a:lnTo>
                  <a:lnTo>
                    <a:pt x="829" y="2587"/>
                  </a:lnTo>
                  <a:lnTo>
                    <a:pt x="810" y="2595"/>
                  </a:lnTo>
                  <a:lnTo>
                    <a:pt x="794" y="2601"/>
                  </a:lnTo>
                  <a:lnTo>
                    <a:pt x="786" y="2604"/>
                  </a:lnTo>
                  <a:lnTo>
                    <a:pt x="776" y="2605"/>
                  </a:lnTo>
                  <a:lnTo>
                    <a:pt x="766" y="2606"/>
                  </a:lnTo>
                  <a:lnTo>
                    <a:pt x="752" y="2605"/>
                  </a:lnTo>
                  <a:lnTo>
                    <a:pt x="739" y="2603"/>
                  </a:lnTo>
                  <a:lnTo>
                    <a:pt x="726" y="2599"/>
                  </a:lnTo>
                  <a:lnTo>
                    <a:pt x="713" y="2594"/>
                  </a:lnTo>
                  <a:lnTo>
                    <a:pt x="703" y="2589"/>
                  </a:lnTo>
                  <a:lnTo>
                    <a:pt x="693" y="2584"/>
                  </a:lnTo>
                  <a:lnTo>
                    <a:pt x="686" y="2578"/>
                  </a:lnTo>
                  <a:lnTo>
                    <a:pt x="680" y="2573"/>
                  </a:lnTo>
                  <a:lnTo>
                    <a:pt x="678" y="2568"/>
                  </a:lnTo>
                  <a:lnTo>
                    <a:pt x="674" y="2560"/>
                  </a:lnTo>
                  <a:lnTo>
                    <a:pt x="668" y="2551"/>
                  </a:lnTo>
                  <a:lnTo>
                    <a:pt x="665" y="2548"/>
                  </a:lnTo>
                  <a:lnTo>
                    <a:pt x="661" y="2547"/>
                  </a:lnTo>
                  <a:lnTo>
                    <a:pt x="657" y="2547"/>
                  </a:lnTo>
                  <a:lnTo>
                    <a:pt x="653" y="2549"/>
                  </a:lnTo>
                  <a:lnTo>
                    <a:pt x="649" y="2553"/>
                  </a:lnTo>
                  <a:lnTo>
                    <a:pt x="645" y="2559"/>
                  </a:lnTo>
                  <a:lnTo>
                    <a:pt x="643" y="2565"/>
                  </a:lnTo>
                  <a:lnTo>
                    <a:pt x="642" y="2572"/>
                  </a:lnTo>
                  <a:lnTo>
                    <a:pt x="642" y="2579"/>
                  </a:lnTo>
                  <a:lnTo>
                    <a:pt x="643" y="2586"/>
                  </a:lnTo>
                  <a:lnTo>
                    <a:pt x="647" y="2593"/>
                  </a:lnTo>
                  <a:lnTo>
                    <a:pt x="651" y="2600"/>
                  </a:lnTo>
                  <a:lnTo>
                    <a:pt x="656" y="2606"/>
                  </a:lnTo>
                  <a:lnTo>
                    <a:pt x="660" y="2612"/>
                  </a:lnTo>
                  <a:lnTo>
                    <a:pt x="661" y="2617"/>
                  </a:lnTo>
                  <a:lnTo>
                    <a:pt x="660" y="2620"/>
                  </a:lnTo>
                  <a:lnTo>
                    <a:pt x="659" y="2622"/>
                  </a:lnTo>
                  <a:lnTo>
                    <a:pt x="656" y="2623"/>
                  </a:lnTo>
                  <a:lnTo>
                    <a:pt x="653" y="2623"/>
                  </a:lnTo>
                  <a:lnTo>
                    <a:pt x="649" y="2622"/>
                  </a:lnTo>
                  <a:lnTo>
                    <a:pt x="642" y="2619"/>
                  </a:lnTo>
                  <a:lnTo>
                    <a:pt x="635" y="2614"/>
                  </a:lnTo>
                  <a:lnTo>
                    <a:pt x="626" y="2609"/>
                  </a:lnTo>
                  <a:lnTo>
                    <a:pt x="618" y="2603"/>
                  </a:lnTo>
                  <a:lnTo>
                    <a:pt x="615" y="2600"/>
                  </a:lnTo>
                  <a:lnTo>
                    <a:pt x="610" y="2599"/>
                  </a:lnTo>
                  <a:lnTo>
                    <a:pt x="604" y="2599"/>
                  </a:lnTo>
                  <a:lnTo>
                    <a:pt x="598" y="2599"/>
                  </a:lnTo>
                  <a:lnTo>
                    <a:pt x="592" y="2600"/>
                  </a:lnTo>
                  <a:lnTo>
                    <a:pt x="587" y="2604"/>
                  </a:lnTo>
                  <a:lnTo>
                    <a:pt x="582" y="2607"/>
                  </a:lnTo>
                  <a:lnTo>
                    <a:pt x="578" y="2611"/>
                  </a:lnTo>
                  <a:lnTo>
                    <a:pt x="573" y="2614"/>
                  </a:lnTo>
                  <a:lnTo>
                    <a:pt x="567" y="2617"/>
                  </a:lnTo>
                  <a:lnTo>
                    <a:pt x="559" y="2618"/>
                  </a:lnTo>
                  <a:lnTo>
                    <a:pt x="550" y="2616"/>
                  </a:lnTo>
                  <a:lnTo>
                    <a:pt x="544" y="2616"/>
                  </a:lnTo>
                  <a:lnTo>
                    <a:pt x="540" y="2618"/>
                  </a:lnTo>
                  <a:lnTo>
                    <a:pt x="535" y="2620"/>
                  </a:lnTo>
                  <a:lnTo>
                    <a:pt x="530" y="2623"/>
                  </a:lnTo>
                  <a:lnTo>
                    <a:pt x="519" y="2629"/>
                  </a:lnTo>
                  <a:lnTo>
                    <a:pt x="508" y="2635"/>
                  </a:lnTo>
                  <a:lnTo>
                    <a:pt x="497" y="2641"/>
                  </a:lnTo>
                  <a:lnTo>
                    <a:pt x="484" y="2647"/>
                  </a:lnTo>
                  <a:lnTo>
                    <a:pt x="476" y="2650"/>
                  </a:lnTo>
                  <a:lnTo>
                    <a:pt x="466" y="2652"/>
                  </a:lnTo>
                  <a:lnTo>
                    <a:pt x="458" y="2654"/>
                  </a:lnTo>
                  <a:lnTo>
                    <a:pt x="449" y="2654"/>
                  </a:lnTo>
                  <a:lnTo>
                    <a:pt x="441" y="2654"/>
                  </a:lnTo>
                  <a:lnTo>
                    <a:pt x="434" y="2650"/>
                  </a:lnTo>
                  <a:lnTo>
                    <a:pt x="432" y="2649"/>
                  </a:lnTo>
                  <a:lnTo>
                    <a:pt x="429" y="2647"/>
                  </a:lnTo>
                  <a:lnTo>
                    <a:pt x="427" y="2643"/>
                  </a:lnTo>
                  <a:lnTo>
                    <a:pt x="426" y="2639"/>
                  </a:lnTo>
                  <a:lnTo>
                    <a:pt x="421" y="2633"/>
                  </a:lnTo>
                  <a:lnTo>
                    <a:pt x="416" y="2630"/>
                  </a:lnTo>
                  <a:lnTo>
                    <a:pt x="410" y="2629"/>
                  </a:lnTo>
                  <a:lnTo>
                    <a:pt x="403" y="2628"/>
                  </a:lnTo>
                  <a:lnTo>
                    <a:pt x="388" y="2628"/>
                  </a:lnTo>
                  <a:lnTo>
                    <a:pt x="370" y="2626"/>
                  </a:lnTo>
                  <a:lnTo>
                    <a:pt x="360" y="2624"/>
                  </a:lnTo>
                  <a:lnTo>
                    <a:pt x="349" y="2622"/>
                  </a:lnTo>
                  <a:lnTo>
                    <a:pt x="340" y="2625"/>
                  </a:lnTo>
                  <a:lnTo>
                    <a:pt x="332" y="2630"/>
                  </a:lnTo>
                  <a:lnTo>
                    <a:pt x="321" y="2630"/>
                  </a:lnTo>
                  <a:lnTo>
                    <a:pt x="314" y="2632"/>
                  </a:lnTo>
                  <a:lnTo>
                    <a:pt x="316" y="2647"/>
                  </a:lnTo>
                  <a:lnTo>
                    <a:pt x="317" y="2658"/>
                  </a:lnTo>
                  <a:lnTo>
                    <a:pt x="309" y="2667"/>
                  </a:lnTo>
                  <a:lnTo>
                    <a:pt x="297" y="2675"/>
                  </a:lnTo>
                  <a:lnTo>
                    <a:pt x="283" y="2685"/>
                  </a:lnTo>
                  <a:lnTo>
                    <a:pt x="263" y="2699"/>
                  </a:lnTo>
                  <a:lnTo>
                    <a:pt x="253" y="2707"/>
                  </a:lnTo>
                  <a:lnTo>
                    <a:pt x="246" y="2714"/>
                  </a:lnTo>
                  <a:lnTo>
                    <a:pt x="244" y="2721"/>
                  </a:lnTo>
                  <a:lnTo>
                    <a:pt x="243" y="2730"/>
                  </a:lnTo>
                  <a:lnTo>
                    <a:pt x="244" y="2746"/>
                  </a:lnTo>
                  <a:lnTo>
                    <a:pt x="245" y="2768"/>
                  </a:lnTo>
                  <a:lnTo>
                    <a:pt x="244" y="2780"/>
                  </a:lnTo>
                  <a:lnTo>
                    <a:pt x="241" y="2789"/>
                  </a:lnTo>
                  <a:lnTo>
                    <a:pt x="238" y="2799"/>
                  </a:lnTo>
                  <a:lnTo>
                    <a:pt x="233" y="2806"/>
                  </a:lnTo>
                  <a:lnTo>
                    <a:pt x="227" y="2813"/>
                  </a:lnTo>
                  <a:lnTo>
                    <a:pt x="220" y="2820"/>
                  </a:lnTo>
                  <a:lnTo>
                    <a:pt x="213" y="2826"/>
                  </a:lnTo>
                  <a:lnTo>
                    <a:pt x="204" y="2832"/>
                  </a:lnTo>
                  <a:lnTo>
                    <a:pt x="195" y="2837"/>
                  </a:lnTo>
                  <a:lnTo>
                    <a:pt x="185" y="2841"/>
                  </a:lnTo>
                  <a:lnTo>
                    <a:pt x="175" y="2845"/>
                  </a:lnTo>
                  <a:lnTo>
                    <a:pt x="164" y="2849"/>
                  </a:lnTo>
                  <a:lnTo>
                    <a:pt x="152" y="2851"/>
                  </a:lnTo>
                  <a:lnTo>
                    <a:pt x="140" y="2852"/>
                  </a:lnTo>
                  <a:lnTo>
                    <a:pt x="130" y="2852"/>
                  </a:lnTo>
                  <a:lnTo>
                    <a:pt x="118" y="2852"/>
                  </a:lnTo>
                  <a:lnTo>
                    <a:pt x="106" y="2852"/>
                  </a:lnTo>
                  <a:lnTo>
                    <a:pt x="95" y="2853"/>
                  </a:lnTo>
                  <a:lnTo>
                    <a:pt x="86" y="2855"/>
                  </a:lnTo>
                  <a:lnTo>
                    <a:pt x="76" y="2856"/>
                  </a:lnTo>
                  <a:lnTo>
                    <a:pt x="69" y="2859"/>
                  </a:lnTo>
                  <a:lnTo>
                    <a:pt x="62" y="2863"/>
                  </a:lnTo>
                  <a:lnTo>
                    <a:pt x="56" y="2866"/>
                  </a:lnTo>
                  <a:lnTo>
                    <a:pt x="52" y="2871"/>
                  </a:lnTo>
                  <a:lnTo>
                    <a:pt x="50" y="2877"/>
                  </a:lnTo>
                  <a:lnTo>
                    <a:pt x="50" y="2883"/>
                  </a:lnTo>
                  <a:lnTo>
                    <a:pt x="52" y="2890"/>
                  </a:lnTo>
                  <a:lnTo>
                    <a:pt x="56" y="2896"/>
                  </a:lnTo>
                  <a:lnTo>
                    <a:pt x="64" y="2910"/>
                  </a:lnTo>
                  <a:lnTo>
                    <a:pt x="75" y="2926"/>
                  </a:lnTo>
                  <a:lnTo>
                    <a:pt x="80" y="2934"/>
                  </a:lnTo>
                  <a:lnTo>
                    <a:pt x="83" y="2943"/>
                  </a:lnTo>
                  <a:lnTo>
                    <a:pt x="86" y="2952"/>
                  </a:lnTo>
                  <a:lnTo>
                    <a:pt x="88" y="2962"/>
                  </a:lnTo>
                  <a:lnTo>
                    <a:pt x="92" y="2981"/>
                  </a:lnTo>
                  <a:lnTo>
                    <a:pt x="93" y="2995"/>
                  </a:lnTo>
                  <a:lnTo>
                    <a:pt x="94" y="3007"/>
                  </a:lnTo>
                  <a:lnTo>
                    <a:pt x="95" y="3016"/>
                  </a:lnTo>
                  <a:lnTo>
                    <a:pt x="96" y="3020"/>
                  </a:lnTo>
                  <a:lnTo>
                    <a:pt x="97" y="3023"/>
                  </a:lnTo>
                  <a:lnTo>
                    <a:pt x="100" y="3026"/>
                  </a:lnTo>
                  <a:lnTo>
                    <a:pt x="102" y="3027"/>
                  </a:lnTo>
                  <a:lnTo>
                    <a:pt x="106" y="3028"/>
                  </a:lnTo>
                  <a:lnTo>
                    <a:pt x="108" y="3030"/>
                  </a:lnTo>
                  <a:lnTo>
                    <a:pt x="109" y="3034"/>
                  </a:lnTo>
                  <a:lnTo>
                    <a:pt x="111" y="3038"/>
                  </a:lnTo>
                  <a:lnTo>
                    <a:pt x="112" y="3048"/>
                  </a:lnTo>
                  <a:lnTo>
                    <a:pt x="111" y="3060"/>
                  </a:lnTo>
                  <a:lnTo>
                    <a:pt x="109" y="3066"/>
                  </a:lnTo>
                  <a:lnTo>
                    <a:pt x="107" y="3071"/>
                  </a:lnTo>
                  <a:lnTo>
                    <a:pt x="105" y="3073"/>
                  </a:lnTo>
                  <a:lnTo>
                    <a:pt x="101" y="3074"/>
                  </a:lnTo>
                  <a:lnTo>
                    <a:pt x="99" y="3074"/>
                  </a:lnTo>
                  <a:lnTo>
                    <a:pt x="95" y="3074"/>
                  </a:lnTo>
                  <a:lnTo>
                    <a:pt x="92" y="3073"/>
                  </a:lnTo>
                  <a:lnTo>
                    <a:pt x="88" y="3071"/>
                  </a:lnTo>
                  <a:lnTo>
                    <a:pt x="84" y="3070"/>
                  </a:lnTo>
                  <a:lnTo>
                    <a:pt x="81" y="3068"/>
                  </a:lnTo>
                  <a:lnTo>
                    <a:pt x="76" y="3070"/>
                  </a:lnTo>
                  <a:lnTo>
                    <a:pt x="71" y="3071"/>
                  </a:lnTo>
                  <a:lnTo>
                    <a:pt x="59" y="3076"/>
                  </a:lnTo>
                  <a:lnTo>
                    <a:pt x="45" y="3083"/>
                  </a:lnTo>
                  <a:lnTo>
                    <a:pt x="29" y="3090"/>
                  </a:lnTo>
                  <a:lnTo>
                    <a:pt x="14" y="3095"/>
                  </a:lnTo>
                  <a:lnTo>
                    <a:pt x="8" y="3097"/>
                  </a:lnTo>
                  <a:lnTo>
                    <a:pt x="5" y="3101"/>
                  </a:lnTo>
                  <a:lnTo>
                    <a:pt x="1" y="3105"/>
                  </a:lnTo>
                  <a:lnTo>
                    <a:pt x="0" y="3111"/>
                  </a:lnTo>
                  <a:lnTo>
                    <a:pt x="0" y="3118"/>
                  </a:lnTo>
                  <a:lnTo>
                    <a:pt x="2" y="3128"/>
                  </a:lnTo>
                  <a:lnTo>
                    <a:pt x="5" y="3135"/>
                  </a:lnTo>
                  <a:lnTo>
                    <a:pt x="10" y="3142"/>
                  </a:lnTo>
                  <a:lnTo>
                    <a:pt x="20" y="3148"/>
                  </a:lnTo>
                  <a:lnTo>
                    <a:pt x="32" y="3154"/>
                  </a:lnTo>
                  <a:lnTo>
                    <a:pt x="37" y="3160"/>
                  </a:lnTo>
                  <a:lnTo>
                    <a:pt x="39" y="3167"/>
                  </a:lnTo>
                  <a:lnTo>
                    <a:pt x="42" y="3175"/>
                  </a:lnTo>
                  <a:lnTo>
                    <a:pt x="43" y="3185"/>
                  </a:lnTo>
                  <a:lnTo>
                    <a:pt x="44" y="3194"/>
                  </a:lnTo>
                  <a:lnTo>
                    <a:pt x="46" y="3204"/>
                  </a:lnTo>
                  <a:lnTo>
                    <a:pt x="50" y="3212"/>
                  </a:lnTo>
                  <a:lnTo>
                    <a:pt x="55" y="3219"/>
                  </a:lnTo>
                  <a:lnTo>
                    <a:pt x="68" y="3233"/>
                  </a:lnTo>
                  <a:lnTo>
                    <a:pt x="81" y="3248"/>
                  </a:lnTo>
                  <a:lnTo>
                    <a:pt x="87" y="3254"/>
                  </a:lnTo>
                  <a:lnTo>
                    <a:pt x="94" y="3259"/>
                  </a:lnTo>
                  <a:lnTo>
                    <a:pt x="100" y="3262"/>
                  </a:lnTo>
                  <a:lnTo>
                    <a:pt x="107" y="3263"/>
                  </a:lnTo>
                  <a:lnTo>
                    <a:pt x="114" y="3262"/>
                  </a:lnTo>
                  <a:lnTo>
                    <a:pt x="119" y="3261"/>
                  </a:lnTo>
                  <a:lnTo>
                    <a:pt x="121" y="3260"/>
                  </a:lnTo>
                  <a:lnTo>
                    <a:pt x="125" y="3256"/>
                  </a:lnTo>
                  <a:lnTo>
                    <a:pt x="128" y="3249"/>
                  </a:lnTo>
                  <a:lnTo>
                    <a:pt x="133" y="3240"/>
                  </a:lnTo>
                  <a:lnTo>
                    <a:pt x="137" y="3235"/>
                  </a:lnTo>
                  <a:lnTo>
                    <a:pt x="140" y="3230"/>
                  </a:lnTo>
                  <a:lnTo>
                    <a:pt x="145" y="3228"/>
                  </a:lnTo>
                  <a:lnTo>
                    <a:pt x="151" y="3225"/>
                  </a:lnTo>
                  <a:lnTo>
                    <a:pt x="156" y="3224"/>
                  </a:lnTo>
                  <a:lnTo>
                    <a:pt x="162" y="3224"/>
                  </a:lnTo>
                  <a:lnTo>
                    <a:pt x="169" y="3227"/>
                  </a:lnTo>
                  <a:lnTo>
                    <a:pt x="175" y="3229"/>
                  </a:lnTo>
                  <a:lnTo>
                    <a:pt x="191" y="3238"/>
                  </a:lnTo>
                  <a:lnTo>
                    <a:pt x="210" y="3249"/>
                  </a:lnTo>
                  <a:lnTo>
                    <a:pt x="229" y="3259"/>
                  </a:lnTo>
                  <a:lnTo>
                    <a:pt x="245" y="3267"/>
                  </a:lnTo>
                  <a:lnTo>
                    <a:pt x="258" y="3274"/>
                  </a:lnTo>
                  <a:lnTo>
                    <a:pt x="275" y="3284"/>
                  </a:lnTo>
                  <a:lnTo>
                    <a:pt x="282" y="3290"/>
                  </a:lnTo>
                  <a:lnTo>
                    <a:pt x="289" y="3297"/>
                  </a:lnTo>
                  <a:lnTo>
                    <a:pt x="295" y="3303"/>
                  </a:lnTo>
                  <a:lnTo>
                    <a:pt x="300" y="3310"/>
                  </a:lnTo>
                  <a:lnTo>
                    <a:pt x="309" y="3328"/>
                  </a:lnTo>
                  <a:lnTo>
                    <a:pt x="319" y="3344"/>
                  </a:lnTo>
                  <a:lnTo>
                    <a:pt x="332" y="3357"/>
                  </a:lnTo>
                  <a:lnTo>
                    <a:pt x="342" y="3369"/>
                  </a:lnTo>
                  <a:lnTo>
                    <a:pt x="346" y="3375"/>
                  </a:lnTo>
                  <a:lnTo>
                    <a:pt x="347" y="3382"/>
                  </a:lnTo>
                  <a:lnTo>
                    <a:pt x="348" y="3389"/>
                  </a:lnTo>
                  <a:lnTo>
                    <a:pt x="348" y="3397"/>
                  </a:lnTo>
                  <a:lnTo>
                    <a:pt x="346" y="3402"/>
                  </a:lnTo>
                  <a:lnTo>
                    <a:pt x="342" y="3408"/>
                  </a:lnTo>
                  <a:lnTo>
                    <a:pt x="339" y="3413"/>
                  </a:lnTo>
                  <a:lnTo>
                    <a:pt x="332" y="3417"/>
                  </a:lnTo>
                  <a:lnTo>
                    <a:pt x="326" y="3419"/>
                  </a:lnTo>
                  <a:lnTo>
                    <a:pt x="320" y="3424"/>
                  </a:lnTo>
                  <a:lnTo>
                    <a:pt x="315" y="3429"/>
                  </a:lnTo>
                  <a:lnTo>
                    <a:pt x="310" y="3436"/>
                  </a:lnTo>
                  <a:lnTo>
                    <a:pt x="307" y="3443"/>
                  </a:lnTo>
                  <a:lnTo>
                    <a:pt x="303" y="3452"/>
                  </a:lnTo>
                  <a:lnTo>
                    <a:pt x="300" y="3462"/>
                  </a:lnTo>
                  <a:lnTo>
                    <a:pt x="297" y="3474"/>
                  </a:lnTo>
                  <a:lnTo>
                    <a:pt x="290" y="3496"/>
                  </a:lnTo>
                  <a:lnTo>
                    <a:pt x="285" y="3520"/>
                  </a:lnTo>
                  <a:lnTo>
                    <a:pt x="284" y="3532"/>
                  </a:lnTo>
                  <a:lnTo>
                    <a:pt x="285" y="3543"/>
                  </a:lnTo>
                  <a:lnTo>
                    <a:pt x="286" y="3549"/>
                  </a:lnTo>
                  <a:lnTo>
                    <a:pt x="289" y="3553"/>
                  </a:lnTo>
                  <a:lnTo>
                    <a:pt x="292" y="3558"/>
                  </a:lnTo>
                  <a:lnTo>
                    <a:pt x="296" y="3563"/>
                  </a:lnTo>
                  <a:lnTo>
                    <a:pt x="302" y="3571"/>
                  </a:lnTo>
                  <a:lnTo>
                    <a:pt x="306" y="3577"/>
                  </a:lnTo>
                  <a:lnTo>
                    <a:pt x="307" y="3582"/>
                  </a:lnTo>
                  <a:lnTo>
                    <a:pt x="304" y="3586"/>
                  </a:lnTo>
                  <a:lnTo>
                    <a:pt x="297" y="3596"/>
                  </a:lnTo>
                  <a:lnTo>
                    <a:pt x="288" y="3614"/>
                  </a:lnTo>
                  <a:lnTo>
                    <a:pt x="284" y="3625"/>
                  </a:lnTo>
                  <a:lnTo>
                    <a:pt x="283" y="3634"/>
                  </a:lnTo>
                  <a:lnTo>
                    <a:pt x="284" y="3644"/>
                  </a:lnTo>
                  <a:lnTo>
                    <a:pt x="285" y="3653"/>
                  </a:lnTo>
                  <a:lnTo>
                    <a:pt x="291" y="3669"/>
                  </a:lnTo>
                  <a:lnTo>
                    <a:pt x="296" y="3683"/>
                  </a:lnTo>
                  <a:lnTo>
                    <a:pt x="296" y="3687"/>
                  </a:lnTo>
                  <a:lnTo>
                    <a:pt x="296" y="3689"/>
                  </a:lnTo>
                  <a:lnTo>
                    <a:pt x="295" y="3691"/>
                  </a:lnTo>
                  <a:lnTo>
                    <a:pt x="294" y="3694"/>
                  </a:lnTo>
                  <a:lnTo>
                    <a:pt x="289" y="3698"/>
                  </a:lnTo>
                  <a:lnTo>
                    <a:pt x="283" y="3702"/>
                  </a:lnTo>
                  <a:lnTo>
                    <a:pt x="277" y="3706"/>
                  </a:lnTo>
                  <a:lnTo>
                    <a:pt x="270" y="3709"/>
                  </a:lnTo>
                  <a:lnTo>
                    <a:pt x="262" y="3714"/>
                  </a:lnTo>
                  <a:lnTo>
                    <a:pt x="253" y="3721"/>
                  </a:lnTo>
                  <a:lnTo>
                    <a:pt x="250" y="3725"/>
                  </a:lnTo>
                  <a:lnTo>
                    <a:pt x="247" y="3729"/>
                  </a:lnTo>
                  <a:lnTo>
                    <a:pt x="245" y="3734"/>
                  </a:lnTo>
                  <a:lnTo>
                    <a:pt x="244" y="3739"/>
                  </a:lnTo>
                  <a:lnTo>
                    <a:pt x="243" y="3748"/>
                  </a:lnTo>
                  <a:lnTo>
                    <a:pt x="244" y="3759"/>
                  </a:lnTo>
                  <a:lnTo>
                    <a:pt x="250" y="3778"/>
                  </a:lnTo>
                  <a:lnTo>
                    <a:pt x="256" y="3791"/>
                  </a:lnTo>
                  <a:lnTo>
                    <a:pt x="259" y="3798"/>
                  </a:lnTo>
                  <a:lnTo>
                    <a:pt x="266" y="3809"/>
                  </a:lnTo>
                  <a:lnTo>
                    <a:pt x="273" y="3821"/>
                  </a:lnTo>
                  <a:lnTo>
                    <a:pt x="279" y="3834"/>
                  </a:lnTo>
                  <a:lnTo>
                    <a:pt x="281" y="3839"/>
                  </a:lnTo>
                  <a:lnTo>
                    <a:pt x="282" y="3842"/>
                  </a:lnTo>
                  <a:lnTo>
                    <a:pt x="281" y="3846"/>
                  </a:lnTo>
                  <a:lnTo>
                    <a:pt x="281" y="3849"/>
                  </a:lnTo>
                  <a:lnTo>
                    <a:pt x="278" y="3858"/>
                  </a:lnTo>
                  <a:lnTo>
                    <a:pt x="277" y="3866"/>
                  </a:lnTo>
                  <a:lnTo>
                    <a:pt x="277" y="3871"/>
                  </a:lnTo>
                  <a:lnTo>
                    <a:pt x="276" y="3876"/>
                  </a:lnTo>
                  <a:lnTo>
                    <a:pt x="275" y="3879"/>
                  </a:lnTo>
                  <a:lnTo>
                    <a:pt x="272" y="3881"/>
                  </a:lnTo>
                  <a:lnTo>
                    <a:pt x="270" y="3884"/>
                  </a:lnTo>
                  <a:lnTo>
                    <a:pt x="267" y="3886"/>
                  </a:lnTo>
                  <a:lnTo>
                    <a:pt x="265" y="3887"/>
                  </a:lnTo>
                  <a:lnTo>
                    <a:pt x="262" y="3887"/>
                  </a:lnTo>
                  <a:lnTo>
                    <a:pt x="254" y="3887"/>
                  </a:lnTo>
                  <a:lnTo>
                    <a:pt x="246" y="3887"/>
                  </a:lnTo>
                  <a:lnTo>
                    <a:pt x="239" y="3886"/>
                  </a:lnTo>
                  <a:lnTo>
                    <a:pt x="231" y="3884"/>
                  </a:lnTo>
                  <a:lnTo>
                    <a:pt x="218" y="3881"/>
                  </a:lnTo>
                  <a:lnTo>
                    <a:pt x="207" y="3880"/>
                  </a:lnTo>
                  <a:lnTo>
                    <a:pt x="202" y="3881"/>
                  </a:lnTo>
                  <a:lnTo>
                    <a:pt x="197" y="3883"/>
                  </a:lnTo>
                  <a:lnTo>
                    <a:pt x="191" y="3885"/>
                  </a:lnTo>
                  <a:lnTo>
                    <a:pt x="187" y="3889"/>
                  </a:lnTo>
                  <a:lnTo>
                    <a:pt x="181" y="3891"/>
                  </a:lnTo>
                  <a:lnTo>
                    <a:pt x="175" y="3893"/>
                  </a:lnTo>
                  <a:lnTo>
                    <a:pt x="170" y="3895"/>
                  </a:lnTo>
                  <a:lnTo>
                    <a:pt x="165" y="3893"/>
                  </a:lnTo>
                  <a:lnTo>
                    <a:pt x="162" y="3892"/>
                  </a:lnTo>
                  <a:lnTo>
                    <a:pt x="157" y="3889"/>
                  </a:lnTo>
                  <a:lnTo>
                    <a:pt x="153" y="3884"/>
                  </a:lnTo>
                  <a:lnTo>
                    <a:pt x="149" y="3877"/>
                  </a:lnTo>
                  <a:lnTo>
                    <a:pt x="146" y="3873"/>
                  </a:lnTo>
                  <a:lnTo>
                    <a:pt x="143" y="3868"/>
                  </a:lnTo>
                  <a:lnTo>
                    <a:pt x="139" y="3866"/>
                  </a:lnTo>
                  <a:lnTo>
                    <a:pt x="134" y="3864"/>
                  </a:lnTo>
                  <a:lnTo>
                    <a:pt x="130" y="3861"/>
                  </a:lnTo>
                  <a:lnTo>
                    <a:pt x="125" y="3859"/>
                  </a:lnTo>
                  <a:lnTo>
                    <a:pt x="119" y="3858"/>
                  </a:lnTo>
                  <a:lnTo>
                    <a:pt x="114" y="3858"/>
                  </a:lnTo>
                  <a:lnTo>
                    <a:pt x="102" y="3859"/>
                  </a:lnTo>
                  <a:lnTo>
                    <a:pt x="89" y="3860"/>
                  </a:lnTo>
                  <a:lnTo>
                    <a:pt x="83" y="3857"/>
                  </a:lnTo>
                  <a:lnTo>
                    <a:pt x="76" y="3853"/>
                  </a:lnTo>
                  <a:lnTo>
                    <a:pt x="69" y="3853"/>
                  </a:lnTo>
                  <a:lnTo>
                    <a:pt x="63" y="3853"/>
                  </a:lnTo>
                  <a:lnTo>
                    <a:pt x="57" y="3854"/>
                  </a:lnTo>
                  <a:lnTo>
                    <a:pt x="53" y="3855"/>
                  </a:lnTo>
                  <a:lnTo>
                    <a:pt x="49" y="3860"/>
                  </a:lnTo>
                  <a:lnTo>
                    <a:pt x="46" y="3865"/>
                  </a:lnTo>
                  <a:lnTo>
                    <a:pt x="44" y="3871"/>
                  </a:lnTo>
                  <a:lnTo>
                    <a:pt x="43" y="3878"/>
                  </a:lnTo>
                  <a:lnTo>
                    <a:pt x="42" y="3892"/>
                  </a:lnTo>
                  <a:lnTo>
                    <a:pt x="40" y="3906"/>
                  </a:lnTo>
                  <a:lnTo>
                    <a:pt x="39" y="3916"/>
                  </a:lnTo>
                  <a:lnTo>
                    <a:pt x="39" y="3924"/>
                  </a:lnTo>
                  <a:lnTo>
                    <a:pt x="39" y="3933"/>
                  </a:lnTo>
                  <a:lnTo>
                    <a:pt x="42" y="3939"/>
                  </a:lnTo>
                  <a:lnTo>
                    <a:pt x="44" y="3944"/>
                  </a:lnTo>
                  <a:lnTo>
                    <a:pt x="48" y="3948"/>
                  </a:lnTo>
                  <a:lnTo>
                    <a:pt x="51" y="3949"/>
                  </a:lnTo>
                  <a:lnTo>
                    <a:pt x="56" y="3949"/>
                  </a:lnTo>
                  <a:lnTo>
                    <a:pt x="68" y="3944"/>
                  </a:lnTo>
                  <a:lnTo>
                    <a:pt x="80" y="3941"/>
                  </a:lnTo>
                  <a:lnTo>
                    <a:pt x="84" y="3940"/>
                  </a:lnTo>
                  <a:lnTo>
                    <a:pt x="89" y="3940"/>
                  </a:lnTo>
                  <a:lnTo>
                    <a:pt x="94" y="3940"/>
                  </a:lnTo>
                  <a:lnTo>
                    <a:pt x="97" y="3941"/>
                  </a:lnTo>
                  <a:lnTo>
                    <a:pt x="100" y="3948"/>
                  </a:lnTo>
                  <a:lnTo>
                    <a:pt x="106" y="3959"/>
                  </a:lnTo>
                  <a:lnTo>
                    <a:pt x="119" y="3965"/>
                  </a:lnTo>
                  <a:lnTo>
                    <a:pt x="131" y="3969"/>
                  </a:lnTo>
                  <a:lnTo>
                    <a:pt x="132" y="3978"/>
                  </a:lnTo>
                  <a:lnTo>
                    <a:pt x="132" y="3993"/>
                  </a:lnTo>
                  <a:lnTo>
                    <a:pt x="132" y="4000"/>
                  </a:lnTo>
                  <a:lnTo>
                    <a:pt x="133" y="4007"/>
                  </a:lnTo>
                  <a:lnTo>
                    <a:pt x="134" y="4013"/>
                  </a:lnTo>
                  <a:lnTo>
                    <a:pt x="136" y="4018"/>
                  </a:lnTo>
                  <a:lnTo>
                    <a:pt x="138" y="4019"/>
                  </a:lnTo>
                  <a:lnTo>
                    <a:pt x="141" y="4021"/>
                  </a:lnTo>
                  <a:lnTo>
                    <a:pt x="144" y="4019"/>
                  </a:lnTo>
                  <a:lnTo>
                    <a:pt x="146" y="4018"/>
                  </a:lnTo>
                  <a:lnTo>
                    <a:pt x="152" y="4010"/>
                  </a:lnTo>
                  <a:lnTo>
                    <a:pt x="159" y="4003"/>
                  </a:lnTo>
                  <a:lnTo>
                    <a:pt x="163" y="4002"/>
                  </a:lnTo>
                  <a:lnTo>
                    <a:pt x="168" y="4002"/>
                  </a:lnTo>
                  <a:lnTo>
                    <a:pt x="172" y="4003"/>
                  </a:lnTo>
                  <a:lnTo>
                    <a:pt x="176" y="4004"/>
                  </a:lnTo>
                  <a:lnTo>
                    <a:pt x="185" y="4007"/>
                  </a:lnTo>
                  <a:lnTo>
                    <a:pt x="193" y="4010"/>
                  </a:lnTo>
                  <a:lnTo>
                    <a:pt x="204" y="4012"/>
                  </a:lnTo>
                  <a:lnTo>
                    <a:pt x="215" y="4016"/>
                  </a:lnTo>
                  <a:lnTo>
                    <a:pt x="225" y="4019"/>
                  </a:lnTo>
                  <a:lnTo>
                    <a:pt x="232" y="4025"/>
                  </a:lnTo>
                  <a:lnTo>
                    <a:pt x="240" y="4038"/>
                  </a:lnTo>
                  <a:lnTo>
                    <a:pt x="251" y="4050"/>
                  </a:lnTo>
                  <a:lnTo>
                    <a:pt x="265" y="4057"/>
                  </a:lnTo>
                  <a:lnTo>
                    <a:pt x="277" y="4062"/>
                  </a:lnTo>
                  <a:lnTo>
                    <a:pt x="282" y="4065"/>
                  </a:lnTo>
                  <a:lnTo>
                    <a:pt x="286" y="4067"/>
                  </a:lnTo>
                  <a:lnTo>
                    <a:pt x="289" y="4070"/>
                  </a:lnTo>
                  <a:lnTo>
                    <a:pt x="291" y="4074"/>
                  </a:lnTo>
                  <a:lnTo>
                    <a:pt x="294" y="4085"/>
                  </a:lnTo>
                  <a:lnTo>
                    <a:pt x="295" y="4101"/>
                  </a:lnTo>
                  <a:lnTo>
                    <a:pt x="294" y="4112"/>
                  </a:lnTo>
                  <a:lnTo>
                    <a:pt x="292" y="4123"/>
                  </a:lnTo>
                  <a:lnTo>
                    <a:pt x="291" y="4135"/>
                  </a:lnTo>
                  <a:lnTo>
                    <a:pt x="289" y="4148"/>
                  </a:lnTo>
                  <a:lnTo>
                    <a:pt x="288" y="4154"/>
                  </a:lnTo>
                  <a:lnTo>
                    <a:pt x="286" y="4158"/>
                  </a:lnTo>
                  <a:lnTo>
                    <a:pt x="286" y="4163"/>
                  </a:lnTo>
                  <a:lnTo>
                    <a:pt x="288" y="4168"/>
                  </a:lnTo>
                  <a:lnTo>
                    <a:pt x="290" y="4174"/>
                  </a:lnTo>
                  <a:lnTo>
                    <a:pt x="295" y="4177"/>
                  </a:lnTo>
                  <a:lnTo>
                    <a:pt x="300" y="4179"/>
                  </a:lnTo>
                  <a:lnTo>
                    <a:pt x="303" y="4177"/>
                  </a:lnTo>
                  <a:lnTo>
                    <a:pt x="307" y="4176"/>
                  </a:lnTo>
                  <a:lnTo>
                    <a:pt x="309" y="4173"/>
                  </a:lnTo>
                  <a:lnTo>
                    <a:pt x="310" y="4170"/>
                  </a:lnTo>
                  <a:lnTo>
                    <a:pt x="313" y="4168"/>
                  </a:lnTo>
                  <a:lnTo>
                    <a:pt x="314" y="4166"/>
                  </a:lnTo>
                  <a:lnTo>
                    <a:pt x="317" y="4166"/>
                  </a:lnTo>
                  <a:lnTo>
                    <a:pt x="323" y="4164"/>
                  </a:lnTo>
                  <a:lnTo>
                    <a:pt x="330" y="4167"/>
                  </a:lnTo>
                  <a:lnTo>
                    <a:pt x="339" y="4172"/>
                  </a:lnTo>
                  <a:lnTo>
                    <a:pt x="347" y="4179"/>
                  </a:lnTo>
                  <a:lnTo>
                    <a:pt x="355" y="4188"/>
                  </a:lnTo>
                  <a:lnTo>
                    <a:pt x="364" y="4196"/>
                  </a:lnTo>
                  <a:lnTo>
                    <a:pt x="373" y="4211"/>
                  </a:lnTo>
                  <a:lnTo>
                    <a:pt x="389" y="4232"/>
                  </a:lnTo>
                  <a:lnTo>
                    <a:pt x="404" y="4256"/>
                  </a:lnTo>
                  <a:lnTo>
                    <a:pt x="415" y="4275"/>
                  </a:lnTo>
                  <a:lnTo>
                    <a:pt x="417" y="4281"/>
                  </a:lnTo>
                  <a:lnTo>
                    <a:pt x="417" y="4286"/>
                  </a:lnTo>
                  <a:lnTo>
                    <a:pt x="415" y="4287"/>
                  </a:lnTo>
                  <a:lnTo>
                    <a:pt x="411" y="4290"/>
                  </a:lnTo>
                  <a:lnTo>
                    <a:pt x="410" y="4293"/>
                  </a:lnTo>
                  <a:lnTo>
                    <a:pt x="410" y="4295"/>
                  </a:lnTo>
                  <a:lnTo>
                    <a:pt x="410" y="4297"/>
                  </a:lnTo>
                  <a:lnTo>
                    <a:pt x="410" y="4301"/>
                  </a:lnTo>
                  <a:lnTo>
                    <a:pt x="415" y="4313"/>
                  </a:lnTo>
                  <a:lnTo>
                    <a:pt x="421" y="4330"/>
                  </a:lnTo>
                  <a:lnTo>
                    <a:pt x="426" y="4346"/>
                  </a:lnTo>
                  <a:lnTo>
                    <a:pt x="427" y="4357"/>
                  </a:lnTo>
                  <a:lnTo>
                    <a:pt x="427" y="4360"/>
                  </a:lnTo>
                  <a:lnTo>
                    <a:pt x="424" y="4364"/>
                  </a:lnTo>
                  <a:lnTo>
                    <a:pt x="422" y="4368"/>
                  </a:lnTo>
                  <a:lnTo>
                    <a:pt x="420" y="4370"/>
                  </a:lnTo>
                  <a:lnTo>
                    <a:pt x="412" y="4376"/>
                  </a:lnTo>
                  <a:lnTo>
                    <a:pt x="404" y="4385"/>
                  </a:lnTo>
                  <a:lnTo>
                    <a:pt x="401" y="4391"/>
                  </a:lnTo>
                  <a:lnTo>
                    <a:pt x="398" y="4396"/>
                  </a:lnTo>
                  <a:lnTo>
                    <a:pt x="397" y="4401"/>
                  </a:lnTo>
                  <a:lnTo>
                    <a:pt x="397" y="4406"/>
                  </a:lnTo>
                  <a:lnTo>
                    <a:pt x="399" y="4415"/>
                  </a:lnTo>
                  <a:lnTo>
                    <a:pt x="399" y="4428"/>
                  </a:lnTo>
                  <a:lnTo>
                    <a:pt x="399" y="4433"/>
                  </a:lnTo>
                  <a:lnTo>
                    <a:pt x="397" y="4438"/>
                  </a:lnTo>
                  <a:lnTo>
                    <a:pt x="395" y="4441"/>
                  </a:lnTo>
                  <a:lnTo>
                    <a:pt x="392" y="4445"/>
                  </a:lnTo>
                  <a:lnTo>
                    <a:pt x="384" y="4447"/>
                  </a:lnTo>
                  <a:lnTo>
                    <a:pt x="377" y="4450"/>
                  </a:lnTo>
                  <a:lnTo>
                    <a:pt x="374" y="4458"/>
                  </a:lnTo>
                  <a:lnTo>
                    <a:pt x="373" y="4466"/>
                  </a:lnTo>
                  <a:lnTo>
                    <a:pt x="363" y="4473"/>
                  </a:lnTo>
                  <a:lnTo>
                    <a:pt x="349" y="4482"/>
                  </a:lnTo>
                  <a:lnTo>
                    <a:pt x="346" y="4486"/>
                  </a:lnTo>
                  <a:lnTo>
                    <a:pt x="342" y="4492"/>
                  </a:lnTo>
                  <a:lnTo>
                    <a:pt x="341" y="4497"/>
                  </a:lnTo>
                  <a:lnTo>
                    <a:pt x="339" y="4502"/>
                  </a:lnTo>
                  <a:lnTo>
                    <a:pt x="339" y="4505"/>
                  </a:lnTo>
                  <a:lnTo>
                    <a:pt x="339" y="4510"/>
                  </a:lnTo>
                  <a:lnTo>
                    <a:pt x="340" y="4514"/>
                  </a:lnTo>
                  <a:lnTo>
                    <a:pt x="341" y="4519"/>
                  </a:lnTo>
                  <a:lnTo>
                    <a:pt x="345" y="4525"/>
                  </a:lnTo>
                  <a:lnTo>
                    <a:pt x="348" y="4530"/>
                  </a:lnTo>
                  <a:lnTo>
                    <a:pt x="354" y="4534"/>
                  </a:lnTo>
                  <a:lnTo>
                    <a:pt x="359" y="4536"/>
                  </a:lnTo>
                  <a:lnTo>
                    <a:pt x="369" y="4540"/>
                  </a:lnTo>
                  <a:lnTo>
                    <a:pt x="376" y="4545"/>
                  </a:lnTo>
                  <a:lnTo>
                    <a:pt x="379" y="4547"/>
                  </a:lnTo>
                  <a:lnTo>
                    <a:pt x="382" y="4551"/>
                  </a:lnTo>
                  <a:lnTo>
                    <a:pt x="384" y="4555"/>
                  </a:lnTo>
                  <a:lnTo>
                    <a:pt x="385" y="4560"/>
                  </a:lnTo>
                  <a:lnTo>
                    <a:pt x="388" y="4571"/>
                  </a:lnTo>
                  <a:lnTo>
                    <a:pt x="388" y="4582"/>
                  </a:lnTo>
                  <a:lnTo>
                    <a:pt x="388" y="4588"/>
                  </a:lnTo>
                  <a:lnTo>
                    <a:pt x="385" y="4593"/>
                  </a:lnTo>
                  <a:lnTo>
                    <a:pt x="383" y="4599"/>
                  </a:lnTo>
                  <a:lnTo>
                    <a:pt x="379" y="4607"/>
                  </a:lnTo>
                  <a:lnTo>
                    <a:pt x="376" y="4612"/>
                  </a:lnTo>
                  <a:lnTo>
                    <a:pt x="373" y="4618"/>
                  </a:lnTo>
                  <a:lnTo>
                    <a:pt x="372" y="4623"/>
                  </a:lnTo>
                  <a:lnTo>
                    <a:pt x="372" y="4627"/>
                  </a:lnTo>
                  <a:lnTo>
                    <a:pt x="372" y="4630"/>
                  </a:lnTo>
                  <a:lnTo>
                    <a:pt x="374" y="4634"/>
                  </a:lnTo>
                  <a:lnTo>
                    <a:pt x="377" y="4636"/>
                  </a:lnTo>
                  <a:lnTo>
                    <a:pt x="380" y="4639"/>
                  </a:lnTo>
                  <a:lnTo>
                    <a:pt x="388" y="4643"/>
                  </a:lnTo>
                  <a:lnTo>
                    <a:pt x="397" y="4648"/>
                  </a:lnTo>
                  <a:lnTo>
                    <a:pt x="408" y="4652"/>
                  </a:lnTo>
                  <a:lnTo>
                    <a:pt x="418" y="4656"/>
                  </a:lnTo>
                  <a:lnTo>
                    <a:pt x="423" y="4660"/>
                  </a:lnTo>
                  <a:lnTo>
                    <a:pt x="429" y="4662"/>
                  </a:lnTo>
                  <a:lnTo>
                    <a:pt x="435" y="4665"/>
                  </a:lnTo>
                  <a:lnTo>
                    <a:pt x="441" y="4665"/>
                  </a:lnTo>
                  <a:lnTo>
                    <a:pt x="453" y="4660"/>
                  </a:lnTo>
                  <a:lnTo>
                    <a:pt x="466" y="4653"/>
                  </a:lnTo>
                  <a:lnTo>
                    <a:pt x="481" y="4648"/>
                  </a:lnTo>
                  <a:lnTo>
                    <a:pt x="496" y="4647"/>
                  </a:lnTo>
                  <a:lnTo>
                    <a:pt x="503" y="4646"/>
                  </a:lnTo>
                  <a:lnTo>
                    <a:pt x="508" y="4647"/>
                  </a:lnTo>
                  <a:lnTo>
                    <a:pt x="512" y="4647"/>
                  </a:lnTo>
                  <a:lnTo>
                    <a:pt x="516" y="4649"/>
                  </a:lnTo>
                  <a:lnTo>
                    <a:pt x="519" y="4651"/>
                  </a:lnTo>
                  <a:lnTo>
                    <a:pt x="521" y="4653"/>
                  </a:lnTo>
                  <a:lnTo>
                    <a:pt x="522" y="4656"/>
                  </a:lnTo>
                  <a:lnTo>
                    <a:pt x="522" y="4660"/>
                  </a:lnTo>
                  <a:lnTo>
                    <a:pt x="521" y="4664"/>
                  </a:lnTo>
                  <a:lnTo>
                    <a:pt x="518" y="4668"/>
                  </a:lnTo>
                  <a:lnTo>
                    <a:pt x="514" y="4672"/>
                  </a:lnTo>
                  <a:lnTo>
                    <a:pt x="508" y="4677"/>
                  </a:lnTo>
                  <a:lnTo>
                    <a:pt x="502" y="4681"/>
                  </a:lnTo>
                  <a:lnTo>
                    <a:pt x="499" y="4686"/>
                  </a:lnTo>
                  <a:lnTo>
                    <a:pt x="498" y="4691"/>
                  </a:lnTo>
                  <a:lnTo>
                    <a:pt x="498" y="4694"/>
                  </a:lnTo>
                  <a:lnTo>
                    <a:pt x="500" y="4699"/>
                  </a:lnTo>
                  <a:lnTo>
                    <a:pt x="503" y="4703"/>
                  </a:lnTo>
                  <a:lnTo>
                    <a:pt x="506" y="4706"/>
                  </a:lnTo>
                  <a:lnTo>
                    <a:pt x="511" y="4710"/>
                  </a:lnTo>
                  <a:lnTo>
                    <a:pt x="519" y="4717"/>
                  </a:lnTo>
                  <a:lnTo>
                    <a:pt x="527" y="4727"/>
                  </a:lnTo>
                  <a:lnTo>
                    <a:pt x="533" y="4737"/>
                  </a:lnTo>
                  <a:lnTo>
                    <a:pt x="537" y="4749"/>
                  </a:lnTo>
                  <a:lnTo>
                    <a:pt x="544" y="4762"/>
                  </a:lnTo>
                  <a:lnTo>
                    <a:pt x="556" y="4779"/>
                  </a:lnTo>
                  <a:lnTo>
                    <a:pt x="568" y="4793"/>
                  </a:lnTo>
                  <a:lnTo>
                    <a:pt x="577" y="4805"/>
                  </a:lnTo>
                  <a:lnTo>
                    <a:pt x="580" y="4809"/>
                  </a:lnTo>
                  <a:lnTo>
                    <a:pt x="582" y="4811"/>
                  </a:lnTo>
                  <a:lnTo>
                    <a:pt x="586" y="4813"/>
                  </a:lnTo>
                  <a:lnTo>
                    <a:pt x="590" y="4816"/>
                  </a:lnTo>
                  <a:lnTo>
                    <a:pt x="598" y="4819"/>
                  </a:lnTo>
                  <a:lnTo>
                    <a:pt x="611" y="4822"/>
                  </a:lnTo>
                  <a:lnTo>
                    <a:pt x="617" y="4824"/>
                  </a:lnTo>
                  <a:lnTo>
                    <a:pt x="624" y="4828"/>
                  </a:lnTo>
                  <a:lnTo>
                    <a:pt x="629" y="4831"/>
                  </a:lnTo>
                  <a:lnTo>
                    <a:pt x="634" y="4836"/>
                  </a:lnTo>
                  <a:lnTo>
                    <a:pt x="637" y="4841"/>
                  </a:lnTo>
                  <a:lnTo>
                    <a:pt x="641" y="4847"/>
                  </a:lnTo>
                  <a:lnTo>
                    <a:pt x="643" y="4853"/>
                  </a:lnTo>
                  <a:lnTo>
                    <a:pt x="645" y="4857"/>
                  </a:lnTo>
                  <a:lnTo>
                    <a:pt x="648" y="4863"/>
                  </a:lnTo>
                  <a:lnTo>
                    <a:pt x="650" y="4867"/>
                  </a:lnTo>
                  <a:lnTo>
                    <a:pt x="654" y="4870"/>
                  </a:lnTo>
                  <a:lnTo>
                    <a:pt x="659" y="4873"/>
                  </a:lnTo>
                  <a:lnTo>
                    <a:pt x="668" y="4875"/>
                  </a:lnTo>
                  <a:lnTo>
                    <a:pt x="681" y="4879"/>
                  </a:lnTo>
                  <a:lnTo>
                    <a:pt x="687" y="4880"/>
                  </a:lnTo>
                  <a:lnTo>
                    <a:pt x="693" y="4883"/>
                  </a:lnTo>
                  <a:lnTo>
                    <a:pt x="699" y="4887"/>
                  </a:lnTo>
                  <a:lnTo>
                    <a:pt x="705" y="4891"/>
                  </a:lnTo>
                  <a:lnTo>
                    <a:pt x="714" y="4899"/>
                  </a:lnTo>
                  <a:lnTo>
                    <a:pt x="723" y="4908"/>
                  </a:lnTo>
                  <a:lnTo>
                    <a:pt x="731" y="4916"/>
                  </a:lnTo>
                  <a:lnTo>
                    <a:pt x="742" y="4923"/>
                  </a:lnTo>
                  <a:lnTo>
                    <a:pt x="747" y="4925"/>
                  </a:lnTo>
                  <a:lnTo>
                    <a:pt x="752" y="4927"/>
                  </a:lnTo>
                  <a:lnTo>
                    <a:pt x="757" y="4929"/>
                  </a:lnTo>
                  <a:lnTo>
                    <a:pt x="762" y="4930"/>
                  </a:lnTo>
                  <a:lnTo>
                    <a:pt x="774" y="4931"/>
                  </a:lnTo>
                  <a:lnTo>
                    <a:pt x="786" y="4935"/>
                  </a:lnTo>
                  <a:lnTo>
                    <a:pt x="798" y="4941"/>
                  </a:lnTo>
                  <a:lnTo>
                    <a:pt x="808" y="4946"/>
                  </a:lnTo>
                  <a:lnTo>
                    <a:pt x="813" y="4950"/>
                  </a:lnTo>
                  <a:lnTo>
                    <a:pt x="818" y="4951"/>
                  </a:lnTo>
                  <a:lnTo>
                    <a:pt x="823" y="4952"/>
                  </a:lnTo>
                  <a:lnTo>
                    <a:pt x="827" y="4954"/>
                  </a:lnTo>
                  <a:lnTo>
                    <a:pt x="839" y="4955"/>
                  </a:lnTo>
                  <a:lnTo>
                    <a:pt x="854" y="4956"/>
                  </a:lnTo>
                  <a:lnTo>
                    <a:pt x="863" y="4962"/>
                  </a:lnTo>
                  <a:lnTo>
                    <a:pt x="875" y="4971"/>
                  </a:lnTo>
                  <a:lnTo>
                    <a:pt x="881" y="4975"/>
                  </a:lnTo>
                  <a:lnTo>
                    <a:pt x="887" y="4979"/>
                  </a:lnTo>
                  <a:lnTo>
                    <a:pt x="890" y="4979"/>
                  </a:lnTo>
                  <a:lnTo>
                    <a:pt x="893" y="4979"/>
                  </a:lnTo>
                  <a:lnTo>
                    <a:pt x="895" y="4979"/>
                  </a:lnTo>
                  <a:lnTo>
                    <a:pt x="898" y="4976"/>
                  </a:lnTo>
                  <a:lnTo>
                    <a:pt x="901" y="4973"/>
                  </a:lnTo>
                  <a:lnTo>
                    <a:pt x="906" y="4973"/>
                  </a:lnTo>
                  <a:lnTo>
                    <a:pt x="911" y="4973"/>
                  </a:lnTo>
                  <a:lnTo>
                    <a:pt x="917" y="4974"/>
                  </a:lnTo>
                  <a:lnTo>
                    <a:pt x="927" y="4980"/>
                  </a:lnTo>
                  <a:lnTo>
                    <a:pt x="938" y="4983"/>
                  </a:lnTo>
                  <a:lnTo>
                    <a:pt x="946" y="4986"/>
                  </a:lnTo>
                  <a:lnTo>
                    <a:pt x="953" y="4988"/>
                  </a:lnTo>
                  <a:lnTo>
                    <a:pt x="958" y="4989"/>
                  </a:lnTo>
                  <a:lnTo>
                    <a:pt x="962" y="4992"/>
                  </a:lnTo>
                  <a:lnTo>
                    <a:pt x="963" y="4995"/>
                  </a:lnTo>
                  <a:lnTo>
                    <a:pt x="962" y="4998"/>
                  </a:lnTo>
                  <a:lnTo>
                    <a:pt x="959" y="5001"/>
                  </a:lnTo>
                  <a:lnTo>
                    <a:pt x="955" y="5006"/>
                  </a:lnTo>
                  <a:lnTo>
                    <a:pt x="945" y="5012"/>
                  </a:lnTo>
                  <a:lnTo>
                    <a:pt x="937" y="5017"/>
                  </a:lnTo>
                  <a:lnTo>
                    <a:pt x="927" y="5021"/>
                  </a:lnTo>
                  <a:lnTo>
                    <a:pt x="919" y="5028"/>
                  </a:lnTo>
                  <a:lnTo>
                    <a:pt x="915" y="5033"/>
                  </a:lnTo>
                  <a:lnTo>
                    <a:pt x="913" y="5039"/>
                  </a:lnTo>
                  <a:lnTo>
                    <a:pt x="909" y="5045"/>
                  </a:lnTo>
                  <a:lnTo>
                    <a:pt x="908" y="5051"/>
                  </a:lnTo>
                  <a:lnTo>
                    <a:pt x="905" y="5064"/>
                  </a:lnTo>
                  <a:lnTo>
                    <a:pt x="902" y="5077"/>
                  </a:lnTo>
                  <a:lnTo>
                    <a:pt x="901" y="5090"/>
                  </a:lnTo>
                  <a:lnTo>
                    <a:pt x="901" y="5102"/>
                  </a:lnTo>
                  <a:lnTo>
                    <a:pt x="901" y="5113"/>
                  </a:lnTo>
                  <a:lnTo>
                    <a:pt x="902" y="5121"/>
                  </a:lnTo>
                  <a:lnTo>
                    <a:pt x="903" y="5130"/>
                  </a:lnTo>
                  <a:lnTo>
                    <a:pt x="906" y="5135"/>
                  </a:lnTo>
                  <a:lnTo>
                    <a:pt x="908" y="5140"/>
                  </a:lnTo>
                  <a:lnTo>
                    <a:pt x="913" y="5144"/>
                  </a:lnTo>
                  <a:lnTo>
                    <a:pt x="917" y="5146"/>
                  </a:lnTo>
                  <a:lnTo>
                    <a:pt x="919" y="5150"/>
                  </a:lnTo>
                  <a:lnTo>
                    <a:pt x="920" y="5153"/>
                  </a:lnTo>
                  <a:lnTo>
                    <a:pt x="921" y="5157"/>
                  </a:lnTo>
                  <a:lnTo>
                    <a:pt x="921" y="5162"/>
                  </a:lnTo>
                  <a:lnTo>
                    <a:pt x="919" y="5166"/>
                  </a:lnTo>
                  <a:lnTo>
                    <a:pt x="917" y="5172"/>
                  </a:lnTo>
                  <a:lnTo>
                    <a:pt x="913" y="5179"/>
                  </a:lnTo>
                  <a:lnTo>
                    <a:pt x="911" y="5185"/>
                  </a:lnTo>
                  <a:lnTo>
                    <a:pt x="909" y="5190"/>
                  </a:lnTo>
                  <a:lnTo>
                    <a:pt x="908" y="5195"/>
                  </a:lnTo>
                  <a:lnTo>
                    <a:pt x="909" y="5198"/>
                  </a:lnTo>
                  <a:lnTo>
                    <a:pt x="913" y="5210"/>
                  </a:lnTo>
                  <a:lnTo>
                    <a:pt x="914" y="5228"/>
                  </a:lnTo>
                  <a:lnTo>
                    <a:pt x="914" y="5240"/>
                  </a:lnTo>
                  <a:lnTo>
                    <a:pt x="913" y="5252"/>
                  </a:lnTo>
                  <a:lnTo>
                    <a:pt x="911" y="5263"/>
                  </a:lnTo>
                  <a:lnTo>
                    <a:pt x="909" y="5273"/>
                  </a:lnTo>
                  <a:lnTo>
                    <a:pt x="903" y="5294"/>
                  </a:lnTo>
                  <a:lnTo>
                    <a:pt x="898" y="5311"/>
                  </a:lnTo>
                  <a:lnTo>
                    <a:pt x="896" y="5320"/>
                  </a:lnTo>
                  <a:lnTo>
                    <a:pt x="896" y="5327"/>
                  </a:lnTo>
                  <a:lnTo>
                    <a:pt x="898" y="5333"/>
                  </a:lnTo>
                  <a:lnTo>
                    <a:pt x="900" y="5339"/>
                  </a:lnTo>
                  <a:lnTo>
                    <a:pt x="901" y="5343"/>
                  </a:lnTo>
                  <a:lnTo>
                    <a:pt x="902" y="5349"/>
                  </a:lnTo>
                  <a:lnTo>
                    <a:pt x="902" y="5354"/>
                  </a:lnTo>
                  <a:lnTo>
                    <a:pt x="900" y="5360"/>
                  </a:lnTo>
                  <a:lnTo>
                    <a:pt x="899" y="5365"/>
                  </a:lnTo>
                  <a:lnTo>
                    <a:pt x="898" y="5370"/>
                  </a:lnTo>
                  <a:lnTo>
                    <a:pt x="900" y="5373"/>
                  </a:lnTo>
                  <a:lnTo>
                    <a:pt x="902" y="5377"/>
                  </a:lnTo>
                  <a:lnTo>
                    <a:pt x="908" y="5381"/>
                  </a:lnTo>
                  <a:lnTo>
                    <a:pt x="915" y="5384"/>
                  </a:lnTo>
                  <a:lnTo>
                    <a:pt x="921" y="5386"/>
                  </a:lnTo>
                  <a:lnTo>
                    <a:pt x="927" y="5390"/>
                  </a:lnTo>
                  <a:lnTo>
                    <a:pt x="934" y="5396"/>
                  </a:lnTo>
                  <a:lnTo>
                    <a:pt x="939" y="5402"/>
                  </a:lnTo>
                  <a:lnTo>
                    <a:pt x="945" y="5408"/>
                  </a:lnTo>
                  <a:lnTo>
                    <a:pt x="950" y="5411"/>
                  </a:lnTo>
                  <a:lnTo>
                    <a:pt x="956" y="5415"/>
                  </a:lnTo>
                  <a:lnTo>
                    <a:pt x="963" y="5415"/>
                  </a:lnTo>
                  <a:lnTo>
                    <a:pt x="969" y="5415"/>
                  </a:lnTo>
                  <a:lnTo>
                    <a:pt x="974" y="5417"/>
                  </a:lnTo>
                  <a:lnTo>
                    <a:pt x="977" y="5421"/>
                  </a:lnTo>
                  <a:lnTo>
                    <a:pt x="981" y="5427"/>
                  </a:lnTo>
                  <a:lnTo>
                    <a:pt x="982" y="5434"/>
                  </a:lnTo>
                  <a:lnTo>
                    <a:pt x="982" y="5441"/>
                  </a:lnTo>
                  <a:lnTo>
                    <a:pt x="983" y="5443"/>
                  </a:lnTo>
                  <a:lnTo>
                    <a:pt x="985" y="5446"/>
                  </a:lnTo>
                  <a:lnTo>
                    <a:pt x="988" y="5448"/>
                  </a:lnTo>
                  <a:lnTo>
                    <a:pt x="993" y="5448"/>
                  </a:lnTo>
                  <a:lnTo>
                    <a:pt x="1000" y="5449"/>
                  </a:lnTo>
                  <a:lnTo>
                    <a:pt x="1006" y="5450"/>
                  </a:lnTo>
                  <a:lnTo>
                    <a:pt x="1013" y="5454"/>
                  </a:lnTo>
                  <a:lnTo>
                    <a:pt x="1019" y="5458"/>
                  </a:lnTo>
                  <a:lnTo>
                    <a:pt x="1024" y="5461"/>
                  </a:lnTo>
                  <a:lnTo>
                    <a:pt x="1027" y="5466"/>
                  </a:lnTo>
                  <a:lnTo>
                    <a:pt x="1031" y="5471"/>
                  </a:lnTo>
                  <a:lnTo>
                    <a:pt x="1033" y="5475"/>
                  </a:lnTo>
                  <a:lnTo>
                    <a:pt x="1034" y="5480"/>
                  </a:lnTo>
                  <a:lnTo>
                    <a:pt x="1037" y="5484"/>
                  </a:lnTo>
                  <a:lnTo>
                    <a:pt x="1039" y="5487"/>
                  </a:lnTo>
                  <a:lnTo>
                    <a:pt x="1041" y="5491"/>
                  </a:lnTo>
                  <a:lnTo>
                    <a:pt x="1047" y="5496"/>
                  </a:lnTo>
                  <a:lnTo>
                    <a:pt x="1054" y="5499"/>
                  </a:lnTo>
                  <a:lnTo>
                    <a:pt x="1057" y="5502"/>
                  </a:lnTo>
                  <a:lnTo>
                    <a:pt x="1060" y="5507"/>
                  </a:lnTo>
                  <a:lnTo>
                    <a:pt x="1063" y="5513"/>
                  </a:lnTo>
                  <a:lnTo>
                    <a:pt x="1065" y="5521"/>
                  </a:lnTo>
                  <a:lnTo>
                    <a:pt x="1067" y="5528"/>
                  </a:lnTo>
                  <a:lnTo>
                    <a:pt x="1071" y="5534"/>
                  </a:lnTo>
                  <a:lnTo>
                    <a:pt x="1075" y="5538"/>
                  </a:lnTo>
                  <a:lnTo>
                    <a:pt x="1078" y="5542"/>
                  </a:lnTo>
                  <a:lnTo>
                    <a:pt x="1088" y="5544"/>
                  </a:lnTo>
                  <a:lnTo>
                    <a:pt x="1098" y="5546"/>
                  </a:lnTo>
                  <a:lnTo>
                    <a:pt x="1103" y="5546"/>
                  </a:lnTo>
                  <a:lnTo>
                    <a:pt x="1107" y="5547"/>
                  </a:lnTo>
                  <a:lnTo>
                    <a:pt x="1111" y="5549"/>
                  </a:lnTo>
                  <a:lnTo>
                    <a:pt x="1114" y="5553"/>
                  </a:lnTo>
                  <a:lnTo>
                    <a:pt x="1117" y="5560"/>
                  </a:lnTo>
                  <a:lnTo>
                    <a:pt x="1121" y="5563"/>
                  </a:lnTo>
                  <a:lnTo>
                    <a:pt x="1125" y="5562"/>
                  </a:lnTo>
                  <a:lnTo>
                    <a:pt x="1129" y="5559"/>
                  </a:lnTo>
                  <a:lnTo>
                    <a:pt x="1134" y="5555"/>
                  </a:lnTo>
                  <a:lnTo>
                    <a:pt x="1139" y="5551"/>
                  </a:lnTo>
                  <a:lnTo>
                    <a:pt x="1145" y="5548"/>
                  </a:lnTo>
                  <a:lnTo>
                    <a:pt x="1151" y="5547"/>
                  </a:lnTo>
                  <a:lnTo>
                    <a:pt x="1155" y="5546"/>
                  </a:lnTo>
                  <a:lnTo>
                    <a:pt x="1161" y="5546"/>
                  </a:lnTo>
                  <a:lnTo>
                    <a:pt x="1166" y="5548"/>
                  </a:lnTo>
                  <a:lnTo>
                    <a:pt x="1171" y="5550"/>
                  </a:lnTo>
                  <a:lnTo>
                    <a:pt x="1180" y="5556"/>
                  </a:lnTo>
                  <a:lnTo>
                    <a:pt x="1191" y="5561"/>
                  </a:lnTo>
                  <a:lnTo>
                    <a:pt x="1204" y="5566"/>
                  </a:lnTo>
                  <a:lnTo>
                    <a:pt x="1217" y="5569"/>
                  </a:lnTo>
                  <a:lnTo>
                    <a:pt x="1245" y="5574"/>
                  </a:lnTo>
                  <a:lnTo>
                    <a:pt x="1268" y="5578"/>
                  </a:lnTo>
                  <a:lnTo>
                    <a:pt x="1285" y="5579"/>
                  </a:lnTo>
                  <a:lnTo>
                    <a:pt x="1295" y="5579"/>
                  </a:lnTo>
                  <a:lnTo>
                    <a:pt x="1298" y="5579"/>
                  </a:lnTo>
                  <a:lnTo>
                    <a:pt x="1302" y="5580"/>
                  </a:lnTo>
                  <a:lnTo>
                    <a:pt x="1305" y="5581"/>
                  </a:lnTo>
                  <a:lnTo>
                    <a:pt x="1310" y="5584"/>
                  </a:lnTo>
                  <a:lnTo>
                    <a:pt x="1318" y="5591"/>
                  </a:lnTo>
                  <a:lnTo>
                    <a:pt x="1327" y="5594"/>
                  </a:lnTo>
                  <a:lnTo>
                    <a:pt x="1330" y="5597"/>
                  </a:lnTo>
                  <a:lnTo>
                    <a:pt x="1335" y="5598"/>
                  </a:lnTo>
                  <a:lnTo>
                    <a:pt x="1341" y="5598"/>
                  </a:lnTo>
                  <a:lnTo>
                    <a:pt x="1347" y="5598"/>
                  </a:lnTo>
                  <a:lnTo>
                    <a:pt x="1359" y="5598"/>
                  </a:lnTo>
                  <a:lnTo>
                    <a:pt x="1368" y="5598"/>
                  </a:lnTo>
                  <a:lnTo>
                    <a:pt x="1377" y="5599"/>
                  </a:lnTo>
                  <a:lnTo>
                    <a:pt x="1387" y="5599"/>
                  </a:lnTo>
                  <a:lnTo>
                    <a:pt x="1393" y="5600"/>
                  </a:lnTo>
                  <a:lnTo>
                    <a:pt x="1399" y="5600"/>
                  </a:lnTo>
                  <a:lnTo>
                    <a:pt x="1404" y="5599"/>
                  </a:lnTo>
                  <a:lnTo>
                    <a:pt x="1409" y="5598"/>
                  </a:lnTo>
                  <a:lnTo>
                    <a:pt x="1413" y="5595"/>
                  </a:lnTo>
                  <a:lnTo>
                    <a:pt x="1417" y="5591"/>
                  </a:lnTo>
                  <a:lnTo>
                    <a:pt x="1421" y="5585"/>
                  </a:lnTo>
                  <a:lnTo>
                    <a:pt x="1424" y="5576"/>
                  </a:lnTo>
                  <a:lnTo>
                    <a:pt x="1430" y="5560"/>
                  </a:lnTo>
                  <a:lnTo>
                    <a:pt x="1436" y="5547"/>
                  </a:lnTo>
                  <a:lnTo>
                    <a:pt x="1438" y="5542"/>
                  </a:lnTo>
                  <a:lnTo>
                    <a:pt x="1443" y="5537"/>
                  </a:lnTo>
                  <a:lnTo>
                    <a:pt x="1447" y="5534"/>
                  </a:lnTo>
                  <a:lnTo>
                    <a:pt x="1453" y="5529"/>
                  </a:lnTo>
                  <a:lnTo>
                    <a:pt x="1456" y="5525"/>
                  </a:lnTo>
                  <a:lnTo>
                    <a:pt x="1460" y="5521"/>
                  </a:lnTo>
                  <a:lnTo>
                    <a:pt x="1462" y="5516"/>
                  </a:lnTo>
                  <a:lnTo>
                    <a:pt x="1465" y="5511"/>
                  </a:lnTo>
                  <a:lnTo>
                    <a:pt x="1467" y="5500"/>
                  </a:lnTo>
                  <a:lnTo>
                    <a:pt x="1469" y="5488"/>
                  </a:lnTo>
                  <a:lnTo>
                    <a:pt x="1470" y="5478"/>
                  </a:lnTo>
                  <a:lnTo>
                    <a:pt x="1473" y="5468"/>
                  </a:lnTo>
                  <a:lnTo>
                    <a:pt x="1475" y="5463"/>
                  </a:lnTo>
                  <a:lnTo>
                    <a:pt x="1478" y="5461"/>
                  </a:lnTo>
                  <a:lnTo>
                    <a:pt x="1480" y="5458"/>
                  </a:lnTo>
                  <a:lnTo>
                    <a:pt x="1484" y="5456"/>
                  </a:lnTo>
                  <a:lnTo>
                    <a:pt x="1491" y="5454"/>
                  </a:lnTo>
                  <a:lnTo>
                    <a:pt x="1498" y="5455"/>
                  </a:lnTo>
                  <a:lnTo>
                    <a:pt x="1504" y="5456"/>
                  </a:lnTo>
                  <a:lnTo>
                    <a:pt x="1510" y="5459"/>
                  </a:lnTo>
                  <a:lnTo>
                    <a:pt x="1514" y="5460"/>
                  </a:lnTo>
                  <a:lnTo>
                    <a:pt x="1518" y="5459"/>
                  </a:lnTo>
                  <a:lnTo>
                    <a:pt x="1520" y="5458"/>
                  </a:lnTo>
                  <a:lnTo>
                    <a:pt x="1522" y="5456"/>
                  </a:lnTo>
                  <a:lnTo>
                    <a:pt x="1522" y="5454"/>
                  </a:lnTo>
                  <a:lnTo>
                    <a:pt x="1523" y="5450"/>
                  </a:lnTo>
                  <a:lnTo>
                    <a:pt x="1524" y="5435"/>
                  </a:lnTo>
                  <a:lnTo>
                    <a:pt x="1528" y="5421"/>
                  </a:lnTo>
                  <a:lnTo>
                    <a:pt x="1531" y="5414"/>
                  </a:lnTo>
                  <a:lnTo>
                    <a:pt x="1535" y="5408"/>
                  </a:lnTo>
                  <a:lnTo>
                    <a:pt x="1541" y="5402"/>
                  </a:lnTo>
                  <a:lnTo>
                    <a:pt x="1547" y="5397"/>
                  </a:lnTo>
                  <a:lnTo>
                    <a:pt x="1563" y="5387"/>
                  </a:lnTo>
                  <a:lnTo>
                    <a:pt x="1582" y="5377"/>
                  </a:lnTo>
                  <a:lnTo>
                    <a:pt x="1602" y="5366"/>
                  </a:lnTo>
                  <a:lnTo>
                    <a:pt x="1621" y="5354"/>
                  </a:lnTo>
                  <a:lnTo>
                    <a:pt x="1639" y="5345"/>
                  </a:lnTo>
                  <a:lnTo>
                    <a:pt x="1651" y="5338"/>
                  </a:lnTo>
                  <a:lnTo>
                    <a:pt x="1655" y="5333"/>
                  </a:lnTo>
                  <a:lnTo>
                    <a:pt x="1657" y="5329"/>
                  </a:lnTo>
                  <a:lnTo>
                    <a:pt x="1657" y="5324"/>
                  </a:lnTo>
                  <a:lnTo>
                    <a:pt x="1656" y="5318"/>
                  </a:lnTo>
                  <a:lnTo>
                    <a:pt x="1654" y="5311"/>
                  </a:lnTo>
                  <a:lnTo>
                    <a:pt x="1652" y="5305"/>
                  </a:lnTo>
                  <a:lnTo>
                    <a:pt x="1652" y="5301"/>
                  </a:lnTo>
                  <a:lnTo>
                    <a:pt x="1654" y="5296"/>
                  </a:lnTo>
                  <a:lnTo>
                    <a:pt x="1655" y="5291"/>
                  </a:lnTo>
                  <a:lnTo>
                    <a:pt x="1658" y="5286"/>
                  </a:lnTo>
                  <a:lnTo>
                    <a:pt x="1663" y="5283"/>
                  </a:lnTo>
                  <a:lnTo>
                    <a:pt x="1669" y="5279"/>
                  </a:lnTo>
                  <a:lnTo>
                    <a:pt x="1681" y="5275"/>
                  </a:lnTo>
                  <a:lnTo>
                    <a:pt x="1692" y="5272"/>
                  </a:lnTo>
                  <a:lnTo>
                    <a:pt x="1702" y="5267"/>
                  </a:lnTo>
                  <a:lnTo>
                    <a:pt x="1717" y="5260"/>
                  </a:lnTo>
                  <a:lnTo>
                    <a:pt x="1725" y="5255"/>
                  </a:lnTo>
                  <a:lnTo>
                    <a:pt x="1733" y="5252"/>
                  </a:lnTo>
                  <a:lnTo>
                    <a:pt x="1739" y="5251"/>
                  </a:lnTo>
                  <a:lnTo>
                    <a:pt x="1745" y="5251"/>
                  </a:lnTo>
                  <a:lnTo>
                    <a:pt x="1750" y="5253"/>
                  </a:lnTo>
                  <a:lnTo>
                    <a:pt x="1753" y="5255"/>
                  </a:lnTo>
                  <a:lnTo>
                    <a:pt x="1756" y="5260"/>
                  </a:lnTo>
                  <a:lnTo>
                    <a:pt x="1756" y="5266"/>
                  </a:lnTo>
                  <a:lnTo>
                    <a:pt x="1756" y="5277"/>
                  </a:lnTo>
                  <a:lnTo>
                    <a:pt x="1756" y="5285"/>
                  </a:lnTo>
                  <a:lnTo>
                    <a:pt x="1756" y="5289"/>
                  </a:lnTo>
                  <a:lnTo>
                    <a:pt x="1758" y="5291"/>
                  </a:lnTo>
                  <a:lnTo>
                    <a:pt x="1761" y="5292"/>
                  </a:lnTo>
                  <a:lnTo>
                    <a:pt x="1765" y="5294"/>
                  </a:lnTo>
                  <a:lnTo>
                    <a:pt x="1774" y="5297"/>
                  </a:lnTo>
                  <a:lnTo>
                    <a:pt x="1783" y="5302"/>
                  </a:lnTo>
                  <a:lnTo>
                    <a:pt x="1791" y="5309"/>
                  </a:lnTo>
                  <a:lnTo>
                    <a:pt x="1800" y="5320"/>
                  </a:lnTo>
                  <a:lnTo>
                    <a:pt x="1807" y="5333"/>
                  </a:lnTo>
                  <a:lnTo>
                    <a:pt x="1815" y="5345"/>
                  </a:lnTo>
                  <a:lnTo>
                    <a:pt x="1819" y="5351"/>
                  </a:lnTo>
                  <a:lnTo>
                    <a:pt x="1824" y="5354"/>
                  </a:lnTo>
                  <a:lnTo>
                    <a:pt x="1827" y="5358"/>
                  </a:lnTo>
                  <a:lnTo>
                    <a:pt x="1833" y="5359"/>
                  </a:lnTo>
                  <a:lnTo>
                    <a:pt x="1843" y="5357"/>
                  </a:lnTo>
                  <a:lnTo>
                    <a:pt x="1852" y="5353"/>
                  </a:lnTo>
                  <a:lnTo>
                    <a:pt x="1857" y="5353"/>
                  </a:lnTo>
                  <a:lnTo>
                    <a:pt x="1862" y="5353"/>
                  </a:lnTo>
                  <a:lnTo>
                    <a:pt x="1868" y="5354"/>
                  </a:lnTo>
                  <a:lnTo>
                    <a:pt x="1875" y="5359"/>
                  </a:lnTo>
                  <a:lnTo>
                    <a:pt x="1888" y="5368"/>
                  </a:lnTo>
                  <a:lnTo>
                    <a:pt x="1901" y="5376"/>
                  </a:lnTo>
                  <a:lnTo>
                    <a:pt x="1906" y="5377"/>
                  </a:lnTo>
                  <a:lnTo>
                    <a:pt x="1910" y="5377"/>
                  </a:lnTo>
                  <a:lnTo>
                    <a:pt x="1914" y="5374"/>
                  </a:lnTo>
                  <a:lnTo>
                    <a:pt x="1917" y="5371"/>
                  </a:lnTo>
                  <a:lnTo>
                    <a:pt x="1919" y="5365"/>
                  </a:lnTo>
                  <a:lnTo>
                    <a:pt x="1920" y="5359"/>
                  </a:lnTo>
                  <a:lnTo>
                    <a:pt x="1920" y="5354"/>
                  </a:lnTo>
                  <a:lnTo>
                    <a:pt x="1920" y="5349"/>
                  </a:lnTo>
                  <a:lnTo>
                    <a:pt x="1920" y="5345"/>
                  </a:lnTo>
                  <a:lnTo>
                    <a:pt x="1921" y="5341"/>
                  </a:lnTo>
                  <a:lnTo>
                    <a:pt x="1922" y="5340"/>
                  </a:lnTo>
                  <a:lnTo>
                    <a:pt x="1925" y="5339"/>
                  </a:lnTo>
                  <a:lnTo>
                    <a:pt x="1928" y="5339"/>
                  </a:lnTo>
                  <a:lnTo>
                    <a:pt x="1933" y="5341"/>
                  </a:lnTo>
                  <a:lnTo>
                    <a:pt x="1936" y="5346"/>
                  </a:lnTo>
                  <a:lnTo>
                    <a:pt x="1941" y="5351"/>
                  </a:lnTo>
                  <a:lnTo>
                    <a:pt x="1951" y="5362"/>
                  </a:lnTo>
                  <a:lnTo>
                    <a:pt x="1960" y="5373"/>
                  </a:lnTo>
                  <a:lnTo>
                    <a:pt x="1966" y="5378"/>
                  </a:lnTo>
                  <a:lnTo>
                    <a:pt x="1972" y="5380"/>
                  </a:lnTo>
                  <a:lnTo>
                    <a:pt x="1978" y="5383"/>
                  </a:lnTo>
                  <a:lnTo>
                    <a:pt x="1985" y="5385"/>
                  </a:lnTo>
                  <a:lnTo>
                    <a:pt x="1998" y="5386"/>
                  </a:lnTo>
                  <a:lnTo>
                    <a:pt x="2011" y="5387"/>
                  </a:lnTo>
                  <a:lnTo>
                    <a:pt x="2024" y="5387"/>
                  </a:lnTo>
                  <a:lnTo>
                    <a:pt x="2039" y="5390"/>
                  </a:lnTo>
                  <a:lnTo>
                    <a:pt x="2045" y="5392"/>
                  </a:lnTo>
                  <a:lnTo>
                    <a:pt x="2051" y="5396"/>
                  </a:lnTo>
                  <a:lnTo>
                    <a:pt x="2054" y="5399"/>
                  </a:lnTo>
                  <a:lnTo>
                    <a:pt x="2057" y="5405"/>
                  </a:lnTo>
                  <a:lnTo>
                    <a:pt x="2060" y="5418"/>
                  </a:lnTo>
                  <a:lnTo>
                    <a:pt x="2064" y="5431"/>
                  </a:lnTo>
                  <a:lnTo>
                    <a:pt x="2066" y="5437"/>
                  </a:lnTo>
                  <a:lnTo>
                    <a:pt x="2068" y="5442"/>
                  </a:lnTo>
                  <a:lnTo>
                    <a:pt x="2072" y="5447"/>
                  </a:lnTo>
                  <a:lnTo>
                    <a:pt x="2076" y="5450"/>
                  </a:lnTo>
                  <a:lnTo>
                    <a:pt x="2082" y="5454"/>
                  </a:lnTo>
                  <a:lnTo>
                    <a:pt x="2089" y="5458"/>
                  </a:lnTo>
                  <a:lnTo>
                    <a:pt x="2096" y="5460"/>
                  </a:lnTo>
                  <a:lnTo>
                    <a:pt x="2105" y="5462"/>
                  </a:lnTo>
                  <a:lnTo>
                    <a:pt x="2124" y="5466"/>
                  </a:lnTo>
                  <a:lnTo>
                    <a:pt x="2142" y="5469"/>
                  </a:lnTo>
                  <a:lnTo>
                    <a:pt x="2159" y="5472"/>
                  </a:lnTo>
                  <a:lnTo>
                    <a:pt x="2173" y="5473"/>
                  </a:lnTo>
                  <a:lnTo>
                    <a:pt x="2179" y="5472"/>
                  </a:lnTo>
                  <a:lnTo>
                    <a:pt x="2185" y="5471"/>
                  </a:lnTo>
                  <a:lnTo>
                    <a:pt x="2191" y="5468"/>
                  </a:lnTo>
                  <a:lnTo>
                    <a:pt x="2197" y="5466"/>
                  </a:lnTo>
                  <a:lnTo>
                    <a:pt x="2206" y="5459"/>
                  </a:lnTo>
                  <a:lnTo>
                    <a:pt x="2215" y="5456"/>
                  </a:lnTo>
                  <a:lnTo>
                    <a:pt x="2222" y="5455"/>
                  </a:lnTo>
                  <a:lnTo>
                    <a:pt x="2230" y="5455"/>
                  </a:lnTo>
                  <a:lnTo>
                    <a:pt x="2238" y="5456"/>
                  </a:lnTo>
                  <a:lnTo>
                    <a:pt x="2246" y="5455"/>
                  </a:lnTo>
                  <a:lnTo>
                    <a:pt x="2248" y="5454"/>
                  </a:lnTo>
                  <a:lnTo>
                    <a:pt x="2250" y="5450"/>
                  </a:lnTo>
                  <a:lnTo>
                    <a:pt x="2253" y="5447"/>
                  </a:lnTo>
                  <a:lnTo>
                    <a:pt x="2256" y="5440"/>
                  </a:lnTo>
                  <a:lnTo>
                    <a:pt x="2261" y="5427"/>
                  </a:lnTo>
                  <a:lnTo>
                    <a:pt x="2268" y="5415"/>
                  </a:lnTo>
                  <a:lnTo>
                    <a:pt x="2273" y="5411"/>
                  </a:lnTo>
                  <a:lnTo>
                    <a:pt x="2279" y="5406"/>
                  </a:lnTo>
                  <a:lnTo>
                    <a:pt x="2285" y="5404"/>
                  </a:lnTo>
                  <a:lnTo>
                    <a:pt x="2293" y="5403"/>
                  </a:lnTo>
                  <a:lnTo>
                    <a:pt x="2314" y="5402"/>
                  </a:lnTo>
                  <a:lnTo>
                    <a:pt x="2339" y="5401"/>
                  </a:lnTo>
                  <a:lnTo>
                    <a:pt x="2350" y="5399"/>
                  </a:lnTo>
                  <a:lnTo>
                    <a:pt x="2361" y="5397"/>
                  </a:lnTo>
                  <a:lnTo>
                    <a:pt x="2364" y="5396"/>
                  </a:lnTo>
                  <a:lnTo>
                    <a:pt x="2369" y="5395"/>
                  </a:lnTo>
                  <a:lnTo>
                    <a:pt x="2372" y="5392"/>
                  </a:lnTo>
                  <a:lnTo>
                    <a:pt x="2374" y="5389"/>
                  </a:lnTo>
                  <a:lnTo>
                    <a:pt x="2379" y="5379"/>
                  </a:lnTo>
                  <a:lnTo>
                    <a:pt x="2385" y="5371"/>
                  </a:lnTo>
                  <a:lnTo>
                    <a:pt x="2388" y="5367"/>
                  </a:lnTo>
                  <a:lnTo>
                    <a:pt x="2393" y="5365"/>
                  </a:lnTo>
                  <a:lnTo>
                    <a:pt x="2399" y="5361"/>
                  </a:lnTo>
                  <a:lnTo>
                    <a:pt x="2407" y="5359"/>
                  </a:lnTo>
                  <a:lnTo>
                    <a:pt x="2417" y="5357"/>
                  </a:lnTo>
                  <a:lnTo>
                    <a:pt x="2425" y="5355"/>
                  </a:lnTo>
                  <a:lnTo>
                    <a:pt x="2435" y="5354"/>
                  </a:lnTo>
                  <a:lnTo>
                    <a:pt x="2443" y="5354"/>
                  </a:lnTo>
                  <a:lnTo>
                    <a:pt x="2451" y="5355"/>
                  </a:lnTo>
                  <a:lnTo>
                    <a:pt x="2460" y="5358"/>
                  </a:lnTo>
                  <a:lnTo>
                    <a:pt x="2468" y="5361"/>
                  </a:lnTo>
                  <a:lnTo>
                    <a:pt x="2475" y="5365"/>
                  </a:lnTo>
                  <a:lnTo>
                    <a:pt x="2487" y="5376"/>
                  </a:lnTo>
                  <a:lnTo>
                    <a:pt x="2496" y="5384"/>
                  </a:lnTo>
                  <a:lnTo>
                    <a:pt x="2500" y="5389"/>
                  </a:lnTo>
                  <a:lnTo>
                    <a:pt x="2504" y="5391"/>
                  </a:lnTo>
                  <a:lnTo>
                    <a:pt x="2508" y="5395"/>
                  </a:lnTo>
                  <a:lnTo>
                    <a:pt x="2513" y="5397"/>
                  </a:lnTo>
                  <a:lnTo>
                    <a:pt x="2518" y="5397"/>
                  </a:lnTo>
                  <a:lnTo>
                    <a:pt x="2523" y="5396"/>
                  </a:lnTo>
                  <a:lnTo>
                    <a:pt x="2527" y="5392"/>
                  </a:lnTo>
                  <a:lnTo>
                    <a:pt x="2532" y="5387"/>
                  </a:lnTo>
                  <a:lnTo>
                    <a:pt x="2538" y="5384"/>
                  </a:lnTo>
                  <a:lnTo>
                    <a:pt x="2543" y="5380"/>
                  </a:lnTo>
                  <a:lnTo>
                    <a:pt x="2546" y="5379"/>
                  </a:lnTo>
                  <a:lnTo>
                    <a:pt x="2549" y="5378"/>
                  </a:lnTo>
                  <a:lnTo>
                    <a:pt x="2552" y="5378"/>
                  </a:lnTo>
                  <a:lnTo>
                    <a:pt x="2556" y="5379"/>
                  </a:lnTo>
                  <a:lnTo>
                    <a:pt x="2562" y="5381"/>
                  </a:lnTo>
                  <a:lnTo>
                    <a:pt x="2569" y="5385"/>
                  </a:lnTo>
                  <a:lnTo>
                    <a:pt x="2575" y="5390"/>
                  </a:lnTo>
                  <a:lnTo>
                    <a:pt x="2580" y="5395"/>
                  </a:lnTo>
                  <a:lnTo>
                    <a:pt x="2584" y="5401"/>
                  </a:lnTo>
                  <a:lnTo>
                    <a:pt x="2589" y="5406"/>
                  </a:lnTo>
                  <a:lnTo>
                    <a:pt x="2591" y="5412"/>
                  </a:lnTo>
                  <a:lnTo>
                    <a:pt x="2591" y="5418"/>
                  </a:lnTo>
                  <a:lnTo>
                    <a:pt x="2591" y="5424"/>
                  </a:lnTo>
                  <a:lnTo>
                    <a:pt x="2589" y="5429"/>
                  </a:lnTo>
                  <a:lnTo>
                    <a:pt x="2587" y="5434"/>
                  </a:lnTo>
                  <a:lnTo>
                    <a:pt x="2582" y="5440"/>
                  </a:lnTo>
                  <a:lnTo>
                    <a:pt x="2575" y="5449"/>
                  </a:lnTo>
                  <a:lnTo>
                    <a:pt x="2570" y="5458"/>
                  </a:lnTo>
                  <a:lnTo>
                    <a:pt x="2570" y="5462"/>
                  </a:lnTo>
                  <a:lnTo>
                    <a:pt x="2571" y="5467"/>
                  </a:lnTo>
                  <a:lnTo>
                    <a:pt x="2572" y="5472"/>
                  </a:lnTo>
                  <a:lnTo>
                    <a:pt x="2575" y="5478"/>
                  </a:lnTo>
                  <a:lnTo>
                    <a:pt x="2582" y="5490"/>
                  </a:lnTo>
                  <a:lnTo>
                    <a:pt x="2590" y="5505"/>
                  </a:lnTo>
                  <a:lnTo>
                    <a:pt x="2600" y="5522"/>
                  </a:lnTo>
                  <a:lnTo>
                    <a:pt x="2608" y="5534"/>
                  </a:lnTo>
                  <a:lnTo>
                    <a:pt x="2613" y="5537"/>
                  </a:lnTo>
                  <a:lnTo>
                    <a:pt x="2618" y="5538"/>
                  </a:lnTo>
                  <a:lnTo>
                    <a:pt x="2620" y="5538"/>
                  </a:lnTo>
                  <a:lnTo>
                    <a:pt x="2622" y="5537"/>
                  </a:lnTo>
                  <a:lnTo>
                    <a:pt x="2625" y="5536"/>
                  </a:lnTo>
                  <a:lnTo>
                    <a:pt x="2628" y="5534"/>
                  </a:lnTo>
                  <a:lnTo>
                    <a:pt x="2631" y="5530"/>
                  </a:lnTo>
                  <a:lnTo>
                    <a:pt x="2634" y="5529"/>
                  </a:lnTo>
                  <a:lnTo>
                    <a:pt x="2637" y="5528"/>
                  </a:lnTo>
                  <a:lnTo>
                    <a:pt x="2640" y="5528"/>
                  </a:lnTo>
                  <a:lnTo>
                    <a:pt x="2649" y="5530"/>
                  </a:lnTo>
                  <a:lnTo>
                    <a:pt x="2656" y="5534"/>
                  </a:lnTo>
                  <a:lnTo>
                    <a:pt x="2663" y="5538"/>
                  </a:lnTo>
                  <a:lnTo>
                    <a:pt x="2670" y="5544"/>
                  </a:lnTo>
                  <a:lnTo>
                    <a:pt x="2676" y="5550"/>
                  </a:lnTo>
                  <a:lnTo>
                    <a:pt x="2681" y="5556"/>
                  </a:lnTo>
                  <a:lnTo>
                    <a:pt x="2685" y="5561"/>
                  </a:lnTo>
                  <a:lnTo>
                    <a:pt x="2689" y="5563"/>
                  </a:lnTo>
                  <a:lnTo>
                    <a:pt x="2693" y="5566"/>
                  </a:lnTo>
                  <a:lnTo>
                    <a:pt x="2696" y="5568"/>
                  </a:lnTo>
                  <a:lnTo>
                    <a:pt x="2703" y="5568"/>
                  </a:lnTo>
                  <a:lnTo>
                    <a:pt x="2712" y="5568"/>
                  </a:lnTo>
                  <a:lnTo>
                    <a:pt x="2720" y="5569"/>
                  </a:lnTo>
                  <a:lnTo>
                    <a:pt x="2726" y="5570"/>
                  </a:lnTo>
                  <a:lnTo>
                    <a:pt x="2731" y="5573"/>
                  </a:lnTo>
                  <a:lnTo>
                    <a:pt x="2738" y="5581"/>
                  </a:lnTo>
                  <a:lnTo>
                    <a:pt x="2741" y="5585"/>
                  </a:lnTo>
                  <a:lnTo>
                    <a:pt x="2745" y="5588"/>
                  </a:lnTo>
                  <a:lnTo>
                    <a:pt x="2750" y="5592"/>
                  </a:lnTo>
                  <a:lnTo>
                    <a:pt x="2756" y="5594"/>
                  </a:lnTo>
                  <a:lnTo>
                    <a:pt x="2767" y="5598"/>
                  </a:lnTo>
                  <a:lnTo>
                    <a:pt x="2782" y="5599"/>
                  </a:lnTo>
                  <a:lnTo>
                    <a:pt x="2796" y="5599"/>
                  </a:lnTo>
                  <a:lnTo>
                    <a:pt x="2809" y="5600"/>
                  </a:lnTo>
                  <a:lnTo>
                    <a:pt x="2820" y="5603"/>
                  </a:lnTo>
                  <a:lnTo>
                    <a:pt x="2829" y="5607"/>
                  </a:lnTo>
                  <a:lnTo>
                    <a:pt x="2838" y="5612"/>
                  </a:lnTo>
                  <a:lnTo>
                    <a:pt x="2848" y="5614"/>
                  </a:lnTo>
                  <a:lnTo>
                    <a:pt x="2853" y="5614"/>
                  </a:lnTo>
                  <a:lnTo>
                    <a:pt x="2859" y="5614"/>
                  </a:lnTo>
                  <a:lnTo>
                    <a:pt x="2864" y="5612"/>
                  </a:lnTo>
                  <a:lnTo>
                    <a:pt x="2870" y="5610"/>
                  </a:lnTo>
                  <a:lnTo>
                    <a:pt x="2879" y="5606"/>
                  </a:lnTo>
                  <a:lnTo>
                    <a:pt x="2886" y="5604"/>
                  </a:lnTo>
                  <a:lnTo>
                    <a:pt x="2895" y="5604"/>
                  </a:lnTo>
                  <a:lnTo>
                    <a:pt x="2905" y="5605"/>
                  </a:lnTo>
                  <a:lnTo>
                    <a:pt x="2916" y="5609"/>
                  </a:lnTo>
                  <a:lnTo>
                    <a:pt x="2922" y="5612"/>
                  </a:lnTo>
                  <a:lnTo>
                    <a:pt x="2924" y="5614"/>
                  </a:lnTo>
                  <a:lnTo>
                    <a:pt x="2926" y="5617"/>
                  </a:lnTo>
                  <a:lnTo>
                    <a:pt x="2926" y="5620"/>
                  </a:lnTo>
                  <a:lnTo>
                    <a:pt x="2926" y="5625"/>
                  </a:lnTo>
                  <a:lnTo>
                    <a:pt x="2926" y="5629"/>
                  </a:lnTo>
                  <a:lnTo>
                    <a:pt x="2927" y="5633"/>
                  </a:lnTo>
                  <a:lnTo>
                    <a:pt x="2928" y="5636"/>
                  </a:lnTo>
                  <a:lnTo>
                    <a:pt x="2929" y="5638"/>
                  </a:lnTo>
                  <a:lnTo>
                    <a:pt x="2933" y="5641"/>
                  </a:lnTo>
                  <a:lnTo>
                    <a:pt x="2937" y="5642"/>
                  </a:lnTo>
                  <a:lnTo>
                    <a:pt x="2943" y="5642"/>
                  </a:lnTo>
                  <a:lnTo>
                    <a:pt x="2952" y="5641"/>
                  </a:lnTo>
                  <a:lnTo>
                    <a:pt x="2972" y="5639"/>
                  </a:lnTo>
                  <a:lnTo>
                    <a:pt x="2992" y="5637"/>
                  </a:lnTo>
                  <a:lnTo>
                    <a:pt x="3013" y="5635"/>
                  </a:lnTo>
                  <a:lnTo>
                    <a:pt x="3031" y="5631"/>
                  </a:lnTo>
                  <a:lnTo>
                    <a:pt x="3037" y="5629"/>
                  </a:lnTo>
                  <a:lnTo>
                    <a:pt x="3042" y="5625"/>
                  </a:lnTo>
                  <a:lnTo>
                    <a:pt x="3044" y="5623"/>
                  </a:lnTo>
                  <a:lnTo>
                    <a:pt x="3046" y="5618"/>
                  </a:lnTo>
                  <a:lnTo>
                    <a:pt x="3046" y="5609"/>
                  </a:lnTo>
                  <a:lnTo>
                    <a:pt x="3048" y="5595"/>
                  </a:lnTo>
                  <a:lnTo>
                    <a:pt x="3050" y="5589"/>
                  </a:lnTo>
                  <a:lnTo>
                    <a:pt x="3054" y="5585"/>
                  </a:lnTo>
                  <a:lnTo>
                    <a:pt x="3060" y="5582"/>
                  </a:lnTo>
                  <a:lnTo>
                    <a:pt x="3067" y="5580"/>
                  </a:lnTo>
                  <a:lnTo>
                    <a:pt x="3081" y="5579"/>
                  </a:lnTo>
                  <a:lnTo>
                    <a:pt x="3097" y="5579"/>
                  </a:lnTo>
                  <a:lnTo>
                    <a:pt x="3112" y="5580"/>
                  </a:lnTo>
                  <a:lnTo>
                    <a:pt x="3129" y="5581"/>
                  </a:lnTo>
                  <a:lnTo>
                    <a:pt x="3149" y="5582"/>
                  </a:lnTo>
                  <a:lnTo>
                    <a:pt x="3173" y="5584"/>
                  </a:lnTo>
                  <a:lnTo>
                    <a:pt x="3195" y="5585"/>
                  </a:lnTo>
                  <a:lnTo>
                    <a:pt x="3211" y="5584"/>
                  </a:lnTo>
                  <a:lnTo>
                    <a:pt x="3218" y="5582"/>
                  </a:lnTo>
                  <a:lnTo>
                    <a:pt x="3225" y="5581"/>
                  </a:lnTo>
                  <a:lnTo>
                    <a:pt x="3232" y="5578"/>
                  </a:lnTo>
                  <a:lnTo>
                    <a:pt x="3241" y="5574"/>
                  </a:lnTo>
                  <a:lnTo>
                    <a:pt x="3251" y="5570"/>
                  </a:lnTo>
                  <a:lnTo>
                    <a:pt x="3263" y="5566"/>
                  </a:lnTo>
                  <a:lnTo>
                    <a:pt x="3270" y="5565"/>
                  </a:lnTo>
                  <a:lnTo>
                    <a:pt x="3276" y="5565"/>
                  </a:lnTo>
                  <a:lnTo>
                    <a:pt x="3283" y="5563"/>
                  </a:lnTo>
                  <a:lnTo>
                    <a:pt x="3289" y="5565"/>
                  </a:lnTo>
                  <a:lnTo>
                    <a:pt x="3300" y="5568"/>
                  </a:lnTo>
                  <a:lnTo>
                    <a:pt x="3309" y="5573"/>
                  </a:lnTo>
                  <a:lnTo>
                    <a:pt x="3314" y="5574"/>
                  </a:lnTo>
                  <a:lnTo>
                    <a:pt x="3318" y="5575"/>
                  </a:lnTo>
                  <a:lnTo>
                    <a:pt x="3323" y="5575"/>
                  </a:lnTo>
                  <a:lnTo>
                    <a:pt x="3327" y="5575"/>
                  </a:lnTo>
                  <a:lnTo>
                    <a:pt x="3345" y="5569"/>
                  </a:lnTo>
                  <a:lnTo>
                    <a:pt x="3362" y="5567"/>
                  </a:lnTo>
                  <a:lnTo>
                    <a:pt x="3369" y="5567"/>
                  </a:lnTo>
                  <a:lnTo>
                    <a:pt x="3376" y="5568"/>
                  </a:lnTo>
                  <a:lnTo>
                    <a:pt x="3382" y="5570"/>
                  </a:lnTo>
                  <a:lnTo>
                    <a:pt x="3387" y="5575"/>
                  </a:lnTo>
                  <a:lnTo>
                    <a:pt x="3396" y="5586"/>
                  </a:lnTo>
                  <a:lnTo>
                    <a:pt x="3405" y="5597"/>
                  </a:lnTo>
                  <a:lnTo>
                    <a:pt x="3408" y="5601"/>
                  </a:lnTo>
                  <a:lnTo>
                    <a:pt x="3413" y="5606"/>
                  </a:lnTo>
                  <a:lnTo>
                    <a:pt x="3419" y="5610"/>
                  </a:lnTo>
                  <a:lnTo>
                    <a:pt x="3425" y="5613"/>
                  </a:lnTo>
                  <a:lnTo>
                    <a:pt x="3431" y="5617"/>
                  </a:lnTo>
                  <a:lnTo>
                    <a:pt x="3437" y="5620"/>
                  </a:lnTo>
                  <a:lnTo>
                    <a:pt x="3441" y="5624"/>
                  </a:lnTo>
                  <a:lnTo>
                    <a:pt x="3446" y="5629"/>
                  </a:lnTo>
                  <a:lnTo>
                    <a:pt x="3455" y="5638"/>
                  </a:lnTo>
                  <a:lnTo>
                    <a:pt x="3464" y="5650"/>
                  </a:lnTo>
                  <a:lnTo>
                    <a:pt x="3466" y="5652"/>
                  </a:lnTo>
                  <a:lnTo>
                    <a:pt x="3470" y="5654"/>
                  </a:lnTo>
                  <a:lnTo>
                    <a:pt x="3472" y="5654"/>
                  </a:lnTo>
                  <a:lnTo>
                    <a:pt x="3475" y="5654"/>
                  </a:lnTo>
                  <a:lnTo>
                    <a:pt x="3479" y="5648"/>
                  </a:lnTo>
                  <a:lnTo>
                    <a:pt x="3485" y="5639"/>
                  </a:lnTo>
                  <a:lnTo>
                    <a:pt x="3489" y="5635"/>
                  </a:lnTo>
                  <a:lnTo>
                    <a:pt x="3494" y="5630"/>
                  </a:lnTo>
                  <a:lnTo>
                    <a:pt x="3500" y="5626"/>
                  </a:lnTo>
                  <a:lnTo>
                    <a:pt x="3506" y="5623"/>
                  </a:lnTo>
                  <a:lnTo>
                    <a:pt x="3514" y="5619"/>
                  </a:lnTo>
                  <a:lnTo>
                    <a:pt x="3522" y="5617"/>
                  </a:lnTo>
                  <a:lnTo>
                    <a:pt x="3531" y="5616"/>
                  </a:lnTo>
                  <a:lnTo>
                    <a:pt x="3540" y="5614"/>
                  </a:lnTo>
                  <a:lnTo>
                    <a:pt x="3564" y="5614"/>
                  </a:lnTo>
                  <a:lnTo>
                    <a:pt x="3590" y="5614"/>
                  </a:lnTo>
                  <a:lnTo>
                    <a:pt x="3603" y="5613"/>
                  </a:lnTo>
                  <a:lnTo>
                    <a:pt x="3616" y="5613"/>
                  </a:lnTo>
                  <a:lnTo>
                    <a:pt x="3628" y="5611"/>
                  </a:lnTo>
                  <a:lnTo>
                    <a:pt x="3638" y="5609"/>
                  </a:lnTo>
                  <a:lnTo>
                    <a:pt x="3647" y="5604"/>
                  </a:lnTo>
                  <a:lnTo>
                    <a:pt x="3655" y="5599"/>
                  </a:lnTo>
                  <a:lnTo>
                    <a:pt x="3664" y="5591"/>
                  </a:lnTo>
                  <a:lnTo>
                    <a:pt x="3671" y="5582"/>
                  </a:lnTo>
                  <a:lnTo>
                    <a:pt x="3678" y="5573"/>
                  </a:lnTo>
                  <a:lnTo>
                    <a:pt x="3684" y="5563"/>
                  </a:lnTo>
                  <a:lnTo>
                    <a:pt x="3690" y="5551"/>
                  </a:lnTo>
                  <a:lnTo>
                    <a:pt x="3695" y="5541"/>
                  </a:lnTo>
                  <a:lnTo>
                    <a:pt x="3703" y="5518"/>
                  </a:lnTo>
                  <a:lnTo>
                    <a:pt x="3710" y="5500"/>
                  </a:lnTo>
                  <a:lnTo>
                    <a:pt x="3714" y="5493"/>
                  </a:lnTo>
                  <a:lnTo>
                    <a:pt x="3718" y="5487"/>
                  </a:lnTo>
                  <a:lnTo>
                    <a:pt x="3724" y="5484"/>
                  </a:lnTo>
                  <a:lnTo>
                    <a:pt x="3731" y="5481"/>
                  </a:lnTo>
                  <a:lnTo>
                    <a:pt x="3739" y="5480"/>
                  </a:lnTo>
                  <a:lnTo>
                    <a:pt x="3746" y="5480"/>
                  </a:lnTo>
                  <a:lnTo>
                    <a:pt x="3752" y="5481"/>
                  </a:lnTo>
                  <a:lnTo>
                    <a:pt x="3758" y="5481"/>
                  </a:lnTo>
                  <a:lnTo>
                    <a:pt x="3762" y="5483"/>
                  </a:lnTo>
                  <a:lnTo>
                    <a:pt x="3767" y="5483"/>
                  </a:lnTo>
                  <a:lnTo>
                    <a:pt x="3772" y="5483"/>
                  </a:lnTo>
                  <a:lnTo>
                    <a:pt x="3777" y="5480"/>
                  </a:lnTo>
                  <a:lnTo>
                    <a:pt x="3785" y="5477"/>
                  </a:lnTo>
                  <a:lnTo>
                    <a:pt x="3792" y="5474"/>
                  </a:lnTo>
                  <a:lnTo>
                    <a:pt x="3794" y="5474"/>
                  </a:lnTo>
                  <a:lnTo>
                    <a:pt x="3797" y="5474"/>
                  </a:lnTo>
                  <a:lnTo>
                    <a:pt x="3800" y="5477"/>
                  </a:lnTo>
                  <a:lnTo>
                    <a:pt x="3803" y="5479"/>
                  </a:lnTo>
                  <a:lnTo>
                    <a:pt x="3806" y="5481"/>
                  </a:lnTo>
                  <a:lnTo>
                    <a:pt x="3810" y="5483"/>
                  </a:lnTo>
                  <a:lnTo>
                    <a:pt x="3812" y="5484"/>
                  </a:lnTo>
                  <a:lnTo>
                    <a:pt x="3816" y="5484"/>
                  </a:lnTo>
                  <a:lnTo>
                    <a:pt x="3822" y="5483"/>
                  </a:lnTo>
                  <a:lnTo>
                    <a:pt x="3827" y="5479"/>
                  </a:lnTo>
                  <a:lnTo>
                    <a:pt x="3830" y="5477"/>
                  </a:lnTo>
                  <a:lnTo>
                    <a:pt x="3834" y="5477"/>
                  </a:lnTo>
                  <a:lnTo>
                    <a:pt x="3840" y="5478"/>
                  </a:lnTo>
                  <a:lnTo>
                    <a:pt x="3844" y="5478"/>
                  </a:lnTo>
                  <a:lnTo>
                    <a:pt x="3856" y="5481"/>
                  </a:lnTo>
                  <a:lnTo>
                    <a:pt x="3866" y="5484"/>
                  </a:lnTo>
                  <a:lnTo>
                    <a:pt x="3874" y="5485"/>
                  </a:lnTo>
                  <a:lnTo>
                    <a:pt x="3882" y="5484"/>
                  </a:lnTo>
                  <a:lnTo>
                    <a:pt x="3887" y="5481"/>
                  </a:lnTo>
                  <a:lnTo>
                    <a:pt x="3892" y="5479"/>
                  </a:lnTo>
                  <a:lnTo>
                    <a:pt x="3897" y="5477"/>
                  </a:lnTo>
                  <a:lnTo>
                    <a:pt x="3903" y="5472"/>
                  </a:lnTo>
                  <a:lnTo>
                    <a:pt x="3909" y="5467"/>
                  </a:lnTo>
                  <a:lnTo>
                    <a:pt x="3916" y="5465"/>
                  </a:lnTo>
                  <a:lnTo>
                    <a:pt x="3923" y="5463"/>
                  </a:lnTo>
                  <a:lnTo>
                    <a:pt x="3930" y="5463"/>
                  </a:lnTo>
                  <a:lnTo>
                    <a:pt x="3937" y="5465"/>
                  </a:lnTo>
                  <a:lnTo>
                    <a:pt x="3944" y="5467"/>
                  </a:lnTo>
                  <a:lnTo>
                    <a:pt x="3950" y="5469"/>
                  </a:lnTo>
                  <a:lnTo>
                    <a:pt x="3956" y="5472"/>
                  </a:lnTo>
                  <a:lnTo>
                    <a:pt x="3964" y="5479"/>
                  </a:lnTo>
                  <a:lnTo>
                    <a:pt x="3973" y="5485"/>
                  </a:lnTo>
                  <a:lnTo>
                    <a:pt x="3978" y="5486"/>
                  </a:lnTo>
                  <a:lnTo>
                    <a:pt x="3982" y="5488"/>
                  </a:lnTo>
                  <a:lnTo>
                    <a:pt x="3989" y="5490"/>
                  </a:lnTo>
                  <a:lnTo>
                    <a:pt x="3998" y="5490"/>
                  </a:lnTo>
                  <a:lnTo>
                    <a:pt x="4016" y="5491"/>
                  </a:lnTo>
                  <a:lnTo>
                    <a:pt x="4030" y="5494"/>
                  </a:lnTo>
                  <a:lnTo>
                    <a:pt x="4036" y="5496"/>
                  </a:lnTo>
                  <a:lnTo>
                    <a:pt x="4041" y="5496"/>
                  </a:lnTo>
                  <a:lnTo>
                    <a:pt x="4044" y="5494"/>
                  </a:lnTo>
                  <a:lnTo>
                    <a:pt x="4045" y="5491"/>
                  </a:lnTo>
                  <a:lnTo>
                    <a:pt x="4048" y="5487"/>
                  </a:lnTo>
                  <a:lnTo>
                    <a:pt x="4050" y="5484"/>
                  </a:lnTo>
                  <a:lnTo>
                    <a:pt x="4054" y="5481"/>
                  </a:lnTo>
                  <a:lnTo>
                    <a:pt x="4058" y="5480"/>
                  </a:lnTo>
                  <a:lnTo>
                    <a:pt x="4068" y="5478"/>
                  </a:lnTo>
                  <a:lnTo>
                    <a:pt x="4079" y="5478"/>
                  </a:lnTo>
                  <a:lnTo>
                    <a:pt x="4090" y="5475"/>
                  </a:lnTo>
                  <a:lnTo>
                    <a:pt x="4107" y="5471"/>
                  </a:lnTo>
                  <a:lnTo>
                    <a:pt x="4123" y="5467"/>
                  </a:lnTo>
                  <a:lnTo>
                    <a:pt x="4137" y="5465"/>
                  </a:lnTo>
                  <a:lnTo>
                    <a:pt x="4143" y="5465"/>
                  </a:lnTo>
                  <a:lnTo>
                    <a:pt x="4148" y="5466"/>
                  </a:lnTo>
                  <a:lnTo>
                    <a:pt x="4152" y="5466"/>
                  </a:lnTo>
                  <a:lnTo>
                    <a:pt x="4156" y="5468"/>
                  </a:lnTo>
                  <a:lnTo>
                    <a:pt x="4158" y="5471"/>
                  </a:lnTo>
                  <a:lnTo>
                    <a:pt x="4161" y="5473"/>
                  </a:lnTo>
                  <a:lnTo>
                    <a:pt x="4162" y="5478"/>
                  </a:lnTo>
                  <a:lnTo>
                    <a:pt x="4163" y="5483"/>
                  </a:lnTo>
                  <a:lnTo>
                    <a:pt x="4164" y="5488"/>
                  </a:lnTo>
                  <a:lnTo>
                    <a:pt x="4165" y="5493"/>
                  </a:lnTo>
                  <a:lnTo>
                    <a:pt x="4167" y="5498"/>
                  </a:lnTo>
                  <a:lnTo>
                    <a:pt x="4169" y="5500"/>
                  </a:lnTo>
                  <a:lnTo>
                    <a:pt x="4171" y="5503"/>
                  </a:lnTo>
                  <a:lnTo>
                    <a:pt x="4176" y="5505"/>
                  </a:lnTo>
                  <a:lnTo>
                    <a:pt x="4181" y="5506"/>
                  </a:lnTo>
                  <a:lnTo>
                    <a:pt x="4187" y="5506"/>
                  </a:lnTo>
                  <a:lnTo>
                    <a:pt x="4201" y="5507"/>
                  </a:lnTo>
                  <a:lnTo>
                    <a:pt x="4214" y="5509"/>
                  </a:lnTo>
                  <a:lnTo>
                    <a:pt x="4227" y="5510"/>
                  </a:lnTo>
                  <a:lnTo>
                    <a:pt x="4239" y="5510"/>
                  </a:lnTo>
                  <a:lnTo>
                    <a:pt x="4249" y="5509"/>
                  </a:lnTo>
                  <a:lnTo>
                    <a:pt x="4257" y="5510"/>
                  </a:lnTo>
                  <a:lnTo>
                    <a:pt x="4262" y="5511"/>
                  </a:lnTo>
                  <a:lnTo>
                    <a:pt x="4265" y="5512"/>
                  </a:lnTo>
                  <a:lnTo>
                    <a:pt x="4269" y="5516"/>
                  </a:lnTo>
                  <a:lnTo>
                    <a:pt x="4274" y="5519"/>
                  </a:lnTo>
                  <a:lnTo>
                    <a:pt x="4277" y="5522"/>
                  </a:lnTo>
                  <a:lnTo>
                    <a:pt x="4282" y="5524"/>
                  </a:lnTo>
                  <a:lnTo>
                    <a:pt x="4287" y="5524"/>
                  </a:lnTo>
                  <a:lnTo>
                    <a:pt x="4293" y="5523"/>
                  </a:lnTo>
                  <a:lnTo>
                    <a:pt x="4302" y="5519"/>
                  </a:lnTo>
                  <a:lnTo>
                    <a:pt x="4310" y="5513"/>
                  </a:lnTo>
                  <a:lnTo>
                    <a:pt x="4318" y="5507"/>
                  </a:lnTo>
                  <a:lnTo>
                    <a:pt x="4326" y="5502"/>
                  </a:lnTo>
                  <a:lnTo>
                    <a:pt x="4331" y="5499"/>
                  </a:lnTo>
                  <a:lnTo>
                    <a:pt x="4335" y="5498"/>
                  </a:lnTo>
                  <a:lnTo>
                    <a:pt x="4341" y="5498"/>
                  </a:lnTo>
                  <a:lnTo>
                    <a:pt x="4347" y="5499"/>
                  </a:lnTo>
                  <a:lnTo>
                    <a:pt x="4360" y="5503"/>
                  </a:lnTo>
                  <a:lnTo>
                    <a:pt x="4375" y="5509"/>
                  </a:lnTo>
                  <a:lnTo>
                    <a:pt x="4382" y="5511"/>
                  </a:lnTo>
                  <a:lnTo>
                    <a:pt x="4390" y="5512"/>
                  </a:lnTo>
                  <a:lnTo>
                    <a:pt x="4398" y="5513"/>
                  </a:lnTo>
                  <a:lnTo>
                    <a:pt x="4408" y="5515"/>
                  </a:lnTo>
                  <a:lnTo>
                    <a:pt x="4427" y="5513"/>
                  </a:lnTo>
                  <a:lnTo>
                    <a:pt x="4448" y="5513"/>
                  </a:lnTo>
                  <a:lnTo>
                    <a:pt x="4458" y="5515"/>
                  </a:lnTo>
                  <a:lnTo>
                    <a:pt x="4469" y="5517"/>
                  </a:lnTo>
                  <a:lnTo>
                    <a:pt x="4477" y="5519"/>
                  </a:lnTo>
                  <a:lnTo>
                    <a:pt x="4486" y="5523"/>
                  </a:lnTo>
                  <a:lnTo>
                    <a:pt x="4503" y="5530"/>
                  </a:lnTo>
                  <a:lnTo>
                    <a:pt x="4518" y="5535"/>
                  </a:lnTo>
                  <a:lnTo>
                    <a:pt x="4524" y="5537"/>
                  </a:lnTo>
                  <a:lnTo>
                    <a:pt x="4530" y="5541"/>
                  </a:lnTo>
                  <a:lnTo>
                    <a:pt x="4534" y="5543"/>
                  </a:lnTo>
                  <a:lnTo>
                    <a:pt x="4537" y="5547"/>
                  </a:lnTo>
                  <a:lnTo>
                    <a:pt x="4540" y="5555"/>
                  </a:lnTo>
                  <a:lnTo>
                    <a:pt x="4543" y="5562"/>
                  </a:lnTo>
                  <a:lnTo>
                    <a:pt x="4545" y="5566"/>
                  </a:lnTo>
                  <a:lnTo>
                    <a:pt x="4547" y="5569"/>
                  </a:lnTo>
                  <a:lnTo>
                    <a:pt x="4552" y="5573"/>
                  </a:lnTo>
                  <a:lnTo>
                    <a:pt x="4556" y="5578"/>
                  </a:lnTo>
                  <a:lnTo>
                    <a:pt x="4566" y="5585"/>
                  </a:lnTo>
                  <a:lnTo>
                    <a:pt x="4572" y="5591"/>
                  </a:lnTo>
                  <a:lnTo>
                    <a:pt x="4575" y="5597"/>
                  </a:lnTo>
                  <a:lnTo>
                    <a:pt x="4578" y="5604"/>
                  </a:lnTo>
                  <a:lnTo>
                    <a:pt x="4579" y="5609"/>
                  </a:lnTo>
                  <a:lnTo>
                    <a:pt x="4581" y="5613"/>
                  </a:lnTo>
                  <a:lnTo>
                    <a:pt x="4584" y="5617"/>
                  </a:lnTo>
                  <a:lnTo>
                    <a:pt x="4587" y="5619"/>
                  </a:lnTo>
                  <a:lnTo>
                    <a:pt x="4592" y="5622"/>
                  </a:lnTo>
                  <a:lnTo>
                    <a:pt x="4596" y="5623"/>
                  </a:lnTo>
                  <a:lnTo>
                    <a:pt x="4600" y="5623"/>
                  </a:lnTo>
                  <a:lnTo>
                    <a:pt x="4606" y="5622"/>
                  </a:lnTo>
                  <a:lnTo>
                    <a:pt x="4611" y="5620"/>
                  </a:lnTo>
                  <a:lnTo>
                    <a:pt x="4616" y="5619"/>
                  </a:lnTo>
                  <a:lnTo>
                    <a:pt x="4622" y="5618"/>
                  </a:lnTo>
                  <a:lnTo>
                    <a:pt x="4628" y="5619"/>
                  </a:lnTo>
                  <a:lnTo>
                    <a:pt x="4639" y="5622"/>
                  </a:lnTo>
                  <a:lnTo>
                    <a:pt x="4650" y="5625"/>
                  </a:lnTo>
                  <a:lnTo>
                    <a:pt x="4663" y="5632"/>
                  </a:lnTo>
                  <a:lnTo>
                    <a:pt x="4674" y="5638"/>
                  </a:lnTo>
                  <a:lnTo>
                    <a:pt x="4682" y="5644"/>
                  </a:lnTo>
                  <a:lnTo>
                    <a:pt x="4693" y="5652"/>
                  </a:lnTo>
                  <a:lnTo>
                    <a:pt x="4702" y="5658"/>
                  </a:lnTo>
                  <a:lnTo>
                    <a:pt x="4709" y="5663"/>
                  </a:lnTo>
                  <a:lnTo>
                    <a:pt x="4712" y="5664"/>
                  </a:lnTo>
                  <a:lnTo>
                    <a:pt x="4716" y="5664"/>
                  </a:lnTo>
                  <a:lnTo>
                    <a:pt x="4719" y="5664"/>
                  </a:lnTo>
                  <a:lnTo>
                    <a:pt x="4722" y="5663"/>
                  </a:lnTo>
                  <a:lnTo>
                    <a:pt x="4725" y="5661"/>
                  </a:lnTo>
                  <a:lnTo>
                    <a:pt x="4730" y="5660"/>
                  </a:lnTo>
                  <a:lnTo>
                    <a:pt x="4734" y="5660"/>
                  </a:lnTo>
                  <a:lnTo>
                    <a:pt x="4738" y="5660"/>
                  </a:lnTo>
                  <a:lnTo>
                    <a:pt x="4743" y="5660"/>
                  </a:lnTo>
                  <a:lnTo>
                    <a:pt x="4748" y="5662"/>
                  </a:lnTo>
                  <a:lnTo>
                    <a:pt x="4751" y="5664"/>
                  </a:lnTo>
                  <a:lnTo>
                    <a:pt x="4754" y="5668"/>
                  </a:lnTo>
                  <a:lnTo>
                    <a:pt x="4757" y="5673"/>
                  </a:lnTo>
                  <a:lnTo>
                    <a:pt x="4761" y="5676"/>
                  </a:lnTo>
                  <a:lnTo>
                    <a:pt x="4767" y="5681"/>
                  </a:lnTo>
                  <a:lnTo>
                    <a:pt x="4773" y="5686"/>
                  </a:lnTo>
                  <a:lnTo>
                    <a:pt x="4787" y="5695"/>
                  </a:lnTo>
                  <a:lnTo>
                    <a:pt x="4799" y="5706"/>
                  </a:lnTo>
                  <a:lnTo>
                    <a:pt x="4812" y="5719"/>
                  </a:lnTo>
                  <a:lnTo>
                    <a:pt x="4826" y="5732"/>
                  </a:lnTo>
                  <a:lnTo>
                    <a:pt x="4843" y="5744"/>
                  </a:lnTo>
                  <a:lnTo>
                    <a:pt x="4857" y="5756"/>
                  </a:lnTo>
                  <a:lnTo>
                    <a:pt x="4874" y="5765"/>
                  </a:lnTo>
                  <a:lnTo>
                    <a:pt x="4892" y="5774"/>
                  </a:lnTo>
                  <a:lnTo>
                    <a:pt x="4908" y="5780"/>
                  </a:lnTo>
                  <a:lnTo>
                    <a:pt x="4924" y="5782"/>
                  </a:lnTo>
                  <a:lnTo>
                    <a:pt x="4936" y="5783"/>
                  </a:lnTo>
                  <a:lnTo>
                    <a:pt x="4944" y="5783"/>
                  </a:lnTo>
                  <a:lnTo>
                    <a:pt x="4951" y="5784"/>
                  </a:lnTo>
                  <a:lnTo>
                    <a:pt x="4958" y="5788"/>
                  </a:lnTo>
                  <a:lnTo>
                    <a:pt x="4963" y="5790"/>
                  </a:lnTo>
                  <a:lnTo>
                    <a:pt x="4967" y="5790"/>
                  </a:lnTo>
                  <a:lnTo>
                    <a:pt x="4971" y="5790"/>
                  </a:lnTo>
                  <a:lnTo>
                    <a:pt x="4975" y="5788"/>
                  </a:lnTo>
                  <a:lnTo>
                    <a:pt x="4978" y="5786"/>
                  </a:lnTo>
                  <a:lnTo>
                    <a:pt x="4982" y="5783"/>
                  </a:lnTo>
                  <a:lnTo>
                    <a:pt x="4986" y="5778"/>
                  </a:lnTo>
                  <a:lnTo>
                    <a:pt x="4989" y="5775"/>
                  </a:lnTo>
                  <a:lnTo>
                    <a:pt x="4994" y="5762"/>
                  </a:lnTo>
                  <a:lnTo>
                    <a:pt x="5000" y="5744"/>
                  </a:lnTo>
                  <a:lnTo>
                    <a:pt x="5005" y="5727"/>
                  </a:lnTo>
                  <a:lnTo>
                    <a:pt x="5007" y="5714"/>
                  </a:lnTo>
                  <a:lnTo>
                    <a:pt x="5008" y="5711"/>
                  </a:lnTo>
                  <a:lnTo>
                    <a:pt x="5011" y="5708"/>
                  </a:lnTo>
                  <a:lnTo>
                    <a:pt x="5013" y="5708"/>
                  </a:lnTo>
                  <a:lnTo>
                    <a:pt x="5015" y="5708"/>
                  </a:lnTo>
                  <a:lnTo>
                    <a:pt x="5022" y="5713"/>
                  </a:lnTo>
                  <a:lnTo>
                    <a:pt x="5031" y="5720"/>
                  </a:lnTo>
                  <a:lnTo>
                    <a:pt x="5040" y="5732"/>
                  </a:lnTo>
                  <a:lnTo>
                    <a:pt x="5050" y="5748"/>
                  </a:lnTo>
                  <a:lnTo>
                    <a:pt x="5058" y="5763"/>
                  </a:lnTo>
                  <a:lnTo>
                    <a:pt x="5064" y="5773"/>
                  </a:lnTo>
                  <a:lnTo>
                    <a:pt x="5069" y="5774"/>
                  </a:lnTo>
                  <a:lnTo>
                    <a:pt x="5076" y="5775"/>
                  </a:lnTo>
                  <a:lnTo>
                    <a:pt x="5083" y="5775"/>
                  </a:lnTo>
                  <a:lnTo>
                    <a:pt x="5089" y="5775"/>
                  </a:lnTo>
                  <a:lnTo>
                    <a:pt x="5096" y="5777"/>
                  </a:lnTo>
                  <a:lnTo>
                    <a:pt x="5107" y="5782"/>
                  </a:lnTo>
                  <a:lnTo>
                    <a:pt x="5119" y="5788"/>
                  </a:lnTo>
                  <a:lnTo>
                    <a:pt x="5127" y="5793"/>
                  </a:lnTo>
                  <a:lnTo>
                    <a:pt x="5140" y="5795"/>
                  </a:lnTo>
                  <a:lnTo>
                    <a:pt x="5153" y="5796"/>
                  </a:lnTo>
                  <a:lnTo>
                    <a:pt x="5166" y="5796"/>
                  </a:lnTo>
                  <a:lnTo>
                    <a:pt x="5177" y="5796"/>
                  </a:lnTo>
                  <a:lnTo>
                    <a:pt x="5187" y="5797"/>
                  </a:lnTo>
                  <a:lnTo>
                    <a:pt x="5198" y="5802"/>
                  </a:lnTo>
                  <a:lnTo>
                    <a:pt x="5211" y="5808"/>
                  </a:lnTo>
                  <a:lnTo>
                    <a:pt x="5222" y="5817"/>
                  </a:lnTo>
                  <a:lnTo>
                    <a:pt x="5233" y="5824"/>
                  </a:lnTo>
                  <a:lnTo>
                    <a:pt x="5241" y="5832"/>
                  </a:lnTo>
                  <a:lnTo>
                    <a:pt x="5248" y="5840"/>
                  </a:lnTo>
                  <a:lnTo>
                    <a:pt x="5255" y="5850"/>
                  </a:lnTo>
                  <a:lnTo>
                    <a:pt x="5261" y="5858"/>
                  </a:lnTo>
                  <a:lnTo>
                    <a:pt x="5270" y="5865"/>
                  </a:lnTo>
                  <a:lnTo>
                    <a:pt x="5273" y="5869"/>
                  </a:lnTo>
                  <a:lnTo>
                    <a:pt x="5278" y="5871"/>
                  </a:lnTo>
                  <a:lnTo>
                    <a:pt x="5283" y="5872"/>
                  </a:lnTo>
                  <a:lnTo>
                    <a:pt x="5288" y="5874"/>
                  </a:lnTo>
                  <a:lnTo>
                    <a:pt x="5298" y="5874"/>
                  </a:lnTo>
                  <a:lnTo>
                    <a:pt x="5308" y="5872"/>
                  </a:lnTo>
                  <a:lnTo>
                    <a:pt x="5311" y="5870"/>
                  </a:lnTo>
                  <a:lnTo>
                    <a:pt x="5315" y="5869"/>
                  </a:lnTo>
                  <a:lnTo>
                    <a:pt x="5318" y="5866"/>
                  </a:lnTo>
                  <a:lnTo>
                    <a:pt x="5321" y="5863"/>
                  </a:lnTo>
                  <a:lnTo>
                    <a:pt x="5324" y="5860"/>
                  </a:lnTo>
                  <a:lnTo>
                    <a:pt x="5327" y="5858"/>
                  </a:lnTo>
                  <a:lnTo>
                    <a:pt x="5330" y="5856"/>
                  </a:lnTo>
                  <a:lnTo>
                    <a:pt x="5334" y="5855"/>
                  </a:lnTo>
                  <a:lnTo>
                    <a:pt x="5342" y="5853"/>
                  </a:lnTo>
                  <a:lnTo>
                    <a:pt x="5352" y="5855"/>
                  </a:lnTo>
                  <a:lnTo>
                    <a:pt x="5357" y="5856"/>
                  </a:lnTo>
                  <a:lnTo>
                    <a:pt x="5361" y="5856"/>
                  </a:lnTo>
                  <a:lnTo>
                    <a:pt x="5365" y="5855"/>
                  </a:lnTo>
                  <a:lnTo>
                    <a:pt x="5368" y="5853"/>
                  </a:lnTo>
                  <a:lnTo>
                    <a:pt x="5372" y="5851"/>
                  </a:lnTo>
                  <a:lnTo>
                    <a:pt x="5374" y="5847"/>
                  </a:lnTo>
                  <a:lnTo>
                    <a:pt x="5377" y="5844"/>
                  </a:lnTo>
                  <a:lnTo>
                    <a:pt x="5378" y="5838"/>
                  </a:lnTo>
                  <a:lnTo>
                    <a:pt x="5379" y="5826"/>
                  </a:lnTo>
                  <a:lnTo>
                    <a:pt x="5379" y="5815"/>
                  </a:lnTo>
                  <a:lnTo>
                    <a:pt x="5378" y="5809"/>
                  </a:lnTo>
                  <a:lnTo>
                    <a:pt x="5377" y="5805"/>
                  </a:lnTo>
                  <a:lnTo>
                    <a:pt x="5374" y="5801"/>
                  </a:lnTo>
                  <a:lnTo>
                    <a:pt x="5373" y="5799"/>
                  </a:lnTo>
                  <a:lnTo>
                    <a:pt x="5368" y="5793"/>
                  </a:lnTo>
                  <a:lnTo>
                    <a:pt x="5367" y="5788"/>
                  </a:lnTo>
                  <a:lnTo>
                    <a:pt x="5367" y="5786"/>
                  </a:lnTo>
                  <a:lnTo>
                    <a:pt x="5368" y="5783"/>
                  </a:lnTo>
                  <a:lnTo>
                    <a:pt x="5370" y="5781"/>
                  </a:lnTo>
                  <a:lnTo>
                    <a:pt x="5372" y="5778"/>
                  </a:lnTo>
                  <a:lnTo>
                    <a:pt x="5377" y="5775"/>
                  </a:lnTo>
                  <a:lnTo>
                    <a:pt x="5380" y="5771"/>
                  </a:lnTo>
                  <a:lnTo>
                    <a:pt x="5380" y="5770"/>
                  </a:lnTo>
                  <a:lnTo>
                    <a:pt x="5379" y="5769"/>
                  </a:lnTo>
                  <a:lnTo>
                    <a:pt x="5378" y="5769"/>
                  </a:lnTo>
                  <a:lnTo>
                    <a:pt x="5374" y="5769"/>
                  </a:lnTo>
                  <a:lnTo>
                    <a:pt x="5372" y="5768"/>
                  </a:lnTo>
                  <a:lnTo>
                    <a:pt x="5368" y="5767"/>
                  </a:lnTo>
                  <a:lnTo>
                    <a:pt x="5366" y="5765"/>
                  </a:lnTo>
                  <a:lnTo>
                    <a:pt x="5364" y="5763"/>
                  </a:lnTo>
                  <a:lnTo>
                    <a:pt x="5362" y="5761"/>
                  </a:lnTo>
                  <a:lnTo>
                    <a:pt x="5361" y="5756"/>
                  </a:lnTo>
                  <a:lnTo>
                    <a:pt x="5361" y="5751"/>
                  </a:lnTo>
                  <a:lnTo>
                    <a:pt x="5362" y="5745"/>
                  </a:lnTo>
                  <a:lnTo>
                    <a:pt x="5366" y="5733"/>
                  </a:lnTo>
                  <a:lnTo>
                    <a:pt x="5370" y="5721"/>
                  </a:lnTo>
                  <a:lnTo>
                    <a:pt x="5372" y="5712"/>
                  </a:lnTo>
                  <a:lnTo>
                    <a:pt x="5373" y="5700"/>
                  </a:lnTo>
                  <a:lnTo>
                    <a:pt x="5373" y="5688"/>
                  </a:lnTo>
                  <a:lnTo>
                    <a:pt x="5372" y="5676"/>
                  </a:lnTo>
                  <a:lnTo>
                    <a:pt x="5371" y="5672"/>
                  </a:lnTo>
                  <a:lnTo>
                    <a:pt x="5368" y="5667"/>
                  </a:lnTo>
                  <a:lnTo>
                    <a:pt x="5364" y="5663"/>
                  </a:lnTo>
                  <a:lnTo>
                    <a:pt x="5357" y="5661"/>
                  </a:lnTo>
                  <a:lnTo>
                    <a:pt x="5342" y="5658"/>
                  </a:lnTo>
                  <a:lnTo>
                    <a:pt x="5330" y="5657"/>
                  </a:lnTo>
                  <a:lnTo>
                    <a:pt x="5326" y="5656"/>
                  </a:lnTo>
                  <a:lnTo>
                    <a:pt x="5322" y="5655"/>
                  </a:lnTo>
                  <a:lnTo>
                    <a:pt x="5320" y="5652"/>
                  </a:lnTo>
                  <a:lnTo>
                    <a:pt x="5318" y="5650"/>
                  </a:lnTo>
                  <a:lnTo>
                    <a:pt x="5317" y="5644"/>
                  </a:lnTo>
                  <a:lnTo>
                    <a:pt x="5316" y="5641"/>
                  </a:lnTo>
                  <a:lnTo>
                    <a:pt x="5313" y="5639"/>
                  </a:lnTo>
                  <a:lnTo>
                    <a:pt x="5308" y="5638"/>
                  </a:lnTo>
                  <a:lnTo>
                    <a:pt x="5301" y="5638"/>
                  </a:lnTo>
                  <a:lnTo>
                    <a:pt x="5295" y="5636"/>
                  </a:lnTo>
                  <a:lnTo>
                    <a:pt x="5291" y="5633"/>
                  </a:lnTo>
                  <a:lnTo>
                    <a:pt x="5289" y="5630"/>
                  </a:lnTo>
                  <a:lnTo>
                    <a:pt x="5286" y="5626"/>
                  </a:lnTo>
                  <a:lnTo>
                    <a:pt x="5285" y="5620"/>
                  </a:lnTo>
                  <a:lnTo>
                    <a:pt x="5283" y="5607"/>
                  </a:lnTo>
                  <a:lnTo>
                    <a:pt x="5284" y="5593"/>
                  </a:lnTo>
                  <a:lnTo>
                    <a:pt x="5285" y="5587"/>
                  </a:lnTo>
                  <a:lnTo>
                    <a:pt x="5286" y="5582"/>
                  </a:lnTo>
                  <a:lnTo>
                    <a:pt x="5288" y="5578"/>
                  </a:lnTo>
                  <a:lnTo>
                    <a:pt x="5290" y="5575"/>
                  </a:lnTo>
                  <a:lnTo>
                    <a:pt x="5294" y="5570"/>
                  </a:lnTo>
                  <a:lnTo>
                    <a:pt x="5296" y="5566"/>
                  </a:lnTo>
                  <a:lnTo>
                    <a:pt x="5295" y="5561"/>
                  </a:lnTo>
                  <a:lnTo>
                    <a:pt x="5294" y="5554"/>
                  </a:lnTo>
                  <a:lnTo>
                    <a:pt x="5292" y="5551"/>
                  </a:lnTo>
                  <a:lnTo>
                    <a:pt x="5291" y="5548"/>
                  </a:lnTo>
                  <a:lnTo>
                    <a:pt x="5291" y="5544"/>
                  </a:lnTo>
                  <a:lnTo>
                    <a:pt x="5291" y="5541"/>
                  </a:lnTo>
                  <a:lnTo>
                    <a:pt x="5294" y="5538"/>
                  </a:lnTo>
                  <a:lnTo>
                    <a:pt x="5296" y="5535"/>
                  </a:lnTo>
                  <a:lnTo>
                    <a:pt x="5298" y="5531"/>
                  </a:lnTo>
                  <a:lnTo>
                    <a:pt x="5303" y="5528"/>
                  </a:lnTo>
                  <a:lnTo>
                    <a:pt x="5315" y="5518"/>
                  </a:lnTo>
                  <a:lnTo>
                    <a:pt x="5329" y="5507"/>
                  </a:lnTo>
                  <a:lnTo>
                    <a:pt x="5336" y="5504"/>
                  </a:lnTo>
                  <a:lnTo>
                    <a:pt x="5345" y="5499"/>
                  </a:lnTo>
                  <a:lnTo>
                    <a:pt x="5352" y="5498"/>
                  </a:lnTo>
                  <a:lnTo>
                    <a:pt x="5359" y="5497"/>
                  </a:lnTo>
                  <a:lnTo>
                    <a:pt x="5374" y="5499"/>
                  </a:lnTo>
                  <a:lnTo>
                    <a:pt x="5393" y="5499"/>
                  </a:lnTo>
                  <a:lnTo>
                    <a:pt x="5402" y="5499"/>
                  </a:lnTo>
                  <a:lnTo>
                    <a:pt x="5411" y="5497"/>
                  </a:lnTo>
                  <a:lnTo>
                    <a:pt x="5418" y="5494"/>
                  </a:lnTo>
                  <a:lnTo>
                    <a:pt x="5425" y="5491"/>
                  </a:lnTo>
                  <a:lnTo>
                    <a:pt x="5436" y="5480"/>
                  </a:lnTo>
                  <a:lnTo>
                    <a:pt x="5444" y="5472"/>
                  </a:lnTo>
                  <a:lnTo>
                    <a:pt x="5448" y="5468"/>
                  </a:lnTo>
                  <a:lnTo>
                    <a:pt x="5453" y="5466"/>
                  </a:lnTo>
                  <a:lnTo>
                    <a:pt x="5459" y="5465"/>
                  </a:lnTo>
                  <a:lnTo>
                    <a:pt x="5466" y="5466"/>
                  </a:lnTo>
                  <a:lnTo>
                    <a:pt x="5480" y="5468"/>
                  </a:lnTo>
                  <a:lnTo>
                    <a:pt x="5492" y="5471"/>
                  </a:lnTo>
                  <a:lnTo>
                    <a:pt x="5497" y="5471"/>
                  </a:lnTo>
                  <a:lnTo>
                    <a:pt x="5502" y="5469"/>
                  </a:lnTo>
                  <a:lnTo>
                    <a:pt x="5506" y="5468"/>
                  </a:lnTo>
                  <a:lnTo>
                    <a:pt x="5510" y="5465"/>
                  </a:lnTo>
                  <a:lnTo>
                    <a:pt x="5512" y="5460"/>
                  </a:lnTo>
                  <a:lnTo>
                    <a:pt x="5515" y="5454"/>
                  </a:lnTo>
                  <a:lnTo>
                    <a:pt x="5515" y="5447"/>
                  </a:lnTo>
                  <a:lnTo>
                    <a:pt x="5513" y="5440"/>
                  </a:lnTo>
                  <a:lnTo>
                    <a:pt x="5511" y="5424"/>
                  </a:lnTo>
                  <a:lnTo>
                    <a:pt x="5506" y="5414"/>
                  </a:lnTo>
                  <a:lnTo>
                    <a:pt x="5502" y="5404"/>
                  </a:lnTo>
                  <a:lnTo>
                    <a:pt x="5494" y="5392"/>
                  </a:lnTo>
                  <a:lnTo>
                    <a:pt x="5487" y="5379"/>
                  </a:lnTo>
                  <a:lnTo>
                    <a:pt x="5483" y="5367"/>
                  </a:lnTo>
                  <a:lnTo>
                    <a:pt x="5478" y="5352"/>
                  </a:lnTo>
                  <a:lnTo>
                    <a:pt x="5475" y="5332"/>
                  </a:lnTo>
                  <a:lnTo>
                    <a:pt x="5473" y="5311"/>
                  </a:lnTo>
                  <a:lnTo>
                    <a:pt x="5471" y="5296"/>
                  </a:lnTo>
                  <a:lnTo>
                    <a:pt x="5468" y="5283"/>
                  </a:lnTo>
                  <a:lnTo>
                    <a:pt x="5463" y="5272"/>
                  </a:lnTo>
                  <a:lnTo>
                    <a:pt x="5460" y="5267"/>
                  </a:lnTo>
                  <a:lnTo>
                    <a:pt x="5456" y="5264"/>
                  </a:lnTo>
                  <a:lnTo>
                    <a:pt x="5453" y="5260"/>
                  </a:lnTo>
                  <a:lnTo>
                    <a:pt x="5448" y="5258"/>
                  </a:lnTo>
                  <a:lnTo>
                    <a:pt x="5437" y="5254"/>
                  </a:lnTo>
                  <a:lnTo>
                    <a:pt x="5425" y="5248"/>
                  </a:lnTo>
                  <a:lnTo>
                    <a:pt x="5421" y="5245"/>
                  </a:lnTo>
                  <a:lnTo>
                    <a:pt x="5415" y="5241"/>
                  </a:lnTo>
                  <a:lnTo>
                    <a:pt x="5411" y="5235"/>
                  </a:lnTo>
                  <a:lnTo>
                    <a:pt x="5408" y="5228"/>
                  </a:lnTo>
                  <a:lnTo>
                    <a:pt x="5403" y="5213"/>
                  </a:lnTo>
                  <a:lnTo>
                    <a:pt x="5400" y="5198"/>
                  </a:lnTo>
                  <a:lnTo>
                    <a:pt x="5398" y="5191"/>
                  </a:lnTo>
                  <a:lnTo>
                    <a:pt x="5396" y="5184"/>
                  </a:lnTo>
                  <a:lnTo>
                    <a:pt x="5391" y="5177"/>
                  </a:lnTo>
                  <a:lnTo>
                    <a:pt x="5384" y="5169"/>
                  </a:lnTo>
                  <a:lnTo>
                    <a:pt x="5365" y="5153"/>
                  </a:lnTo>
                  <a:lnTo>
                    <a:pt x="5342" y="5139"/>
                  </a:lnTo>
                  <a:lnTo>
                    <a:pt x="5322" y="5126"/>
                  </a:lnTo>
                  <a:lnTo>
                    <a:pt x="5305" y="5115"/>
                  </a:lnTo>
                  <a:lnTo>
                    <a:pt x="5298" y="5110"/>
                  </a:lnTo>
                  <a:lnTo>
                    <a:pt x="5292" y="5106"/>
                  </a:lnTo>
                  <a:lnTo>
                    <a:pt x="5286" y="5100"/>
                  </a:lnTo>
                  <a:lnTo>
                    <a:pt x="5282" y="5094"/>
                  </a:lnTo>
                  <a:lnTo>
                    <a:pt x="5277" y="5088"/>
                  </a:lnTo>
                  <a:lnTo>
                    <a:pt x="5273" y="5081"/>
                  </a:lnTo>
                  <a:lnTo>
                    <a:pt x="5271" y="5074"/>
                  </a:lnTo>
                  <a:lnTo>
                    <a:pt x="5271" y="5067"/>
                  </a:lnTo>
                  <a:lnTo>
                    <a:pt x="5271" y="5051"/>
                  </a:lnTo>
                  <a:lnTo>
                    <a:pt x="5272" y="5038"/>
                  </a:lnTo>
                  <a:lnTo>
                    <a:pt x="5274" y="5032"/>
                  </a:lnTo>
                  <a:lnTo>
                    <a:pt x="5277" y="5027"/>
                  </a:lnTo>
                  <a:lnTo>
                    <a:pt x="5280" y="5025"/>
                  </a:lnTo>
                  <a:lnTo>
                    <a:pt x="5285" y="5023"/>
                  </a:lnTo>
                  <a:lnTo>
                    <a:pt x="5296" y="5020"/>
                  </a:lnTo>
                  <a:lnTo>
                    <a:pt x="5305" y="5017"/>
                  </a:lnTo>
                  <a:lnTo>
                    <a:pt x="5309" y="5015"/>
                  </a:lnTo>
                  <a:lnTo>
                    <a:pt x="5311" y="5012"/>
                  </a:lnTo>
                  <a:lnTo>
                    <a:pt x="5314" y="5008"/>
                  </a:lnTo>
                  <a:lnTo>
                    <a:pt x="5314" y="5004"/>
                  </a:lnTo>
                  <a:lnTo>
                    <a:pt x="5313" y="4990"/>
                  </a:lnTo>
                  <a:lnTo>
                    <a:pt x="5307" y="4974"/>
                  </a:lnTo>
                  <a:lnTo>
                    <a:pt x="5301" y="4958"/>
                  </a:lnTo>
                  <a:lnTo>
                    <a:pt x="5294" y="4948"/>
                  </a:lnTo>
                  <a:lnTo>
                    <a:pt x="5283" y="4932"/>
                  </a:lnTo>
                  <a:lnTo>
                    <a:pt x="5267" y="4910"/>
                  </a:lnTo>
                  <a:lnTo>
                    <a:pt x="5251" y="4886"/>
                  </a:lnTo>
                  <a:lnTo>
                    <a:pt x="5239" y="4868"/>
                  </a:lnTo>
                  <a:lnTo>
                    <a:pt x="5232" y="4854"/>
                  </a:lnTo>
                  <a:lnTo>
                    <a:pt x="5227" y="4842"/>
                  </a:lnTo>
                  <a:lnTo>
                    <a:pt x="5226" y="4831"/>
                  </a:lnTo>
                  <a:lnTo>
                    <a:pt x="5226" y="4823"/>
                  </a:lnTo>
                  <a:lnTo>
                    <a:pt x="5229" y="4816"/>
                  </a:lnTo>
                  <a:lnTo>
                    <a:pt x="5233" y="4810"/>
                  </a:lnTo>
                  <a:lnTo>
                    <a:pt x="5239" y="4805"/>
                  </a:lnTo>
                  <a:lnTo>
                    <a:pt x="5246" y="4801"/>
                  </a:lnTo>
                  <a:lnTo>
                    <a:pt x="5253" y="4799"/>
                  </a:lnTo>
                  <a:lnTo>
                    <a:pt x="5263" y="4797"/>
                  </a:lnTo>
                  <a:lnTo>
                    <a:pt x="5271" y="4796"/>
                  </a:lnTo>
                  <a:lnTo>
                    <a:pt x="5280" y="4794"/>
                  </a:lnTo>
                  <a:lnTo>
                    <a:pt x="5297" y="4793"/>
                  </a:lnTo>
                  <a:lnTo>
                    <a:pt x="5311" y="4792"/>
                  </a:lnTo>
                  <a:lnTo>
                    <a:pt x="5327" y="4790"/>
                  </a:lnTo>
                  <a:lnTo>
                    <a:pt x="5343" y="4784"/>
                  </a:lnTo>
                  <a:lnTo>
                    <a:pt x="5361" y="4776"/>
                  </a:lnTo>
                  <a:lnTo>
                    <a:pt x="5383" y="4765"/>
                  </a:lnTo>
                  <a:lnTo>
                    <a:pt x="5404" y="4753"/>
                  </a:lnTo>
                  <a:lnTo>
                    <a:pt x="5423" y="4743"/>
                  </a:lnTo>
                  <a:lnTo>
                    <a:pt x="5433" y="4740"/>
                  </a:lnTo>
                  <a:lnTo>
                    <a:pt x="5442" y="4737"/>
                  </a:lnTo>
                  <a:lnTo>
                    <a:pt x="5452" y="4736"/>
                  </a:lnTo>
                  <a:lnTo>
                    <a:pt x="5460" y="4736"/>
                  </a:lnTo>
                  <a:lnTo>
                    <a:pt x="5480" y="4738"/>
                  </a:lnTo>
                  <a:lnTo>
                    <a:pt x="5504" y="4740"/>
                  </a:lnTo>
                  <a:lnTo>
                    <a:pt x="5529" y="4741"/>
                  </a:lnTo>
                  <a:lnTo>
                    <a:pt x="5553" y="4740"/>
                  </a:lnTo>
                  <a:lnTo>
                    <a:pt x="5579" y="4738"/>
                  </a:lnTo>
                  <a:lnTo>
                    <a:pt x="5605" y="4737"/>
                  </a:lnTo>
                  <a:lnTo>
                    <a:pt x="5626" y="4736"/>
                  </a:lnTo>
                  <a:lnTo>
                    <a:pt x="5641" y="4734"/>
                  </a:lnTo>
                  <a:lnTo>
                    <a:pt x="5654" y="4730"/>
                  </a:lnTo>
                  <a:lnTo>
                    <a:pt x="5673" y="4723"/>
                  </a:lnTo>
                  <a:lnTo>
                    <a:pt x="5685" y="4718"/>
                  </a:lnTo>
                  <a:lnTo>
                    <a:pt x="5695" y="4715"/>
                  </a:lnTo>
                  <a:lnTo>
                    <a:pt x="5707" y="4712"/>
                  </a:lnTo>
                  <a:lnTo>
                    <a:pt x="5718" y="4710"/>
                  </a:lnTo>
                  <a:lnTo>
                    <a:pt x="5730" y="4710"/>
                  </a:lnTo>
                  <a:lnTo>
                    <a:pt x="5740" y="4710"/>
                  </a:lnTo>
                  <a:lnTo>
                    <a:pt x="5751" y="4710"/>
                  </a:lnTo>
                  <a:lnTo>
                    <a:pt x="5762" y="4711"/>
                  </a:lnTo>
                  <a:lnTo>
                    <a:pt x="5781" y="4715"/>
                  </a:lnTo>
                  <a:lnTo>
                    <a:pt x="5798" y="4717"/>
                  </a:lnTo>
                  <a:lnTo>
                    <a:pt x="5805" y="4717"/>
                  </a:lnTo>
                  <a:lnTo>
                    <a:pt x="5813" y="4717"/>
                  </a:lnTo>
                  <a:lnTo>
                    <a:pt x="5822" y="4716"/>
                  </a:lnTo>
                  <a:lnTo>
                    <a:pt x="5832" y="4714"/>
                  </a:lnTo>
                  <a:lnTo>
                    <a:pt x="5842" y="4712"/>
                  </a:lnTo>
                  <a:lnTo>
                    <a:pt x="5850" y="4709"/>
                  </a:lnTo>
                  <a:lnTo>
                    <a:pt x="5858" y="4705"/>
                  </a:lnTo>
                  <a:lnTo>
                    <a:pt x="5865" y="4702"/>
                  </a:lnTo>
                  <a:lnTo>
                    <a:pt x="5876" y="4696"/>
                  </a:lnTo>
                  <a:lnTo>
                    <a:pt x="5887" y="4691"/>
                  </a:lnTo>
                  <a:lnTo>
                    <a:pt x="5897" y="4690"/>
                  </a:lnTo>
                  <a:lnTo>
                    <a:pt x="5910" y="4689"/>
                  </a:lnTo>
                  <a:lnTo>
                    <a:pt x="5922" y="4689"/>
                  </a:lnTo>
                  <a:lnTo>
                    <a:pt x="5932" y="4687"/>
                  </a:lnTo>
                  <a:lnTo>
                    <a:pt x="5940" y="4686"/>
                  </a:lnTo>
                  <a:lnTo>
                    <a:pt x="5951" y="4681"/>
                  </a:lnTo>
                  <a:lnTo>
                    <a:pt x="5963" y="4677"/>
                  </a:lnTo>
                  <a:lnTo>
                    <a:pt x="5975" y="4674"/>
                  </a:lnTo>
                  <a:lnTo>
                    <a:pt x="5981" y="4674"/>
                  </a:lnTo>
                  <a:lnTo>
                    <a:pt x="5985" y="4674"/>
                  </a:lnTo>
                  <a:lnTo>
                    <a:pt x="5990" y="4674"/>
                  </a:lnTo>
                  <a:lnTo>
                    <a:pt x="5995" y="4675"/>
                  </a:lnTo>
                  <a:lnTo>
                    <a:pt x="6003" y="4678"/>
                  </a:lnTo>
                  <a:lnTo>
                    <a:pt x="6012" y="4680"/>
                  </a:lnTo>
                  <a:lnTo>
                    <a:pt x="6015" y="4680"/>
                  </a:lnTo>
                  <a:lnTo>
                    <a:pt x="6019" y="4679"/>
                  </a:lnTo>
                  <a:lnTo>
                    <a:pt x="6021" y="4678"/>
                  </a:lnTo>
                  <a:lnTo>
                    <a:pt x="6023" y="4674"/>
                  </a:lnTo>
                  <a:lnTo>
                    <a:pt x="6028" y="4668"/>
                  </a:lnTo>
                  <a:lnTo>
                    <a:pt x="6034" y="4664"/>
                  </a:lnTo>
                  <a:lnTo>
                    <a:pt x="6038" y="4661"/>
                  </a:lnTo>
                  <a:lnTo>
                    <a:pt x="6041" y="4659"/>
                  </a:lnTo>
                  <a:lnTo>
                    <a:pt x="6046" y="4659"/>
                  </a:lnTo>
                  <a:lnTo>
                    <a:pt x="6052" y="4659"/>
                  </a:lnTo>
                  <a:lnTo>
                    <a:pt x="6057" y="4659"/>
                  </a:lnTo>
                  <a:lnTo>
                    <a:pt x="6060" y="4656"/>
                  </a:lnTo>
                  <a:lnTo>
                    <a:pt x="6064" y="4655"/>
                  </a:lnTo>
                  <a:lnTo>
                    <a:pt x="6067" y="4652"/>
                  </a:lnTo>
                  <a:lnTo>
                    <a:pt x="6071" y="4649"/>
                  </a:lnTo>
                  <a:lnTo>
                    <a:pt x="6077" y="4648"/>
                  </a:lnTo>
                  <a:lnTo>
                    <a:pt x="6084" y="4646"/>
                  </a:lnTo>
                  <a:lnTo>
                    <a:pt x="6095" y="4646"/>
                  </a:lnTo>
                  <a:lnTo>
                    <a:pt x="6120" y="4647"/>
                  </a:lnTo>
                  <a:lnTo>
                    <a:pt x="6147" y="4647"/>
                  </a:lnTo>
                  <a:lnTo>
                    <a:pt x="6172" y="4648"/>
                  </a:lnTo>
                  <a:lnTo>
                    <a:pt x="6193" y="4648"/>
                  </a:lnTo>
                  <a:lnTo>
                    <a:pt x="6210" y="4649"/>
                  </a:lnTo>
                  <a:lnTo>
                    <a:pt x="6221" y="4649"/>
                  </a:lnTo>
                  <a:lnTo>
                    <a:pt x="6218" y="4641"/>
                  </a:lnTo>
                  <a:lnTo>
                    <a:pt x="6217" y="4624"/>
                  </a:lnTo>
                  <a:lnTo>
                    <a:pt x="6220" y="4609"/>
                  </a:lnTo>
                  <a:lnTo>
                    <a:pt x="6221" y="4595"/>
                  </a:lnTo>
                  <a:lnTo>
                    <a:pt x="6223" y="4582"/>
                  </a:lnTo>
                  <a:lnTo>
                    <a:pt x="6224" y="4572"/>
                  </a:lnTo>
                  <a:lnTo>
                    <a:pt x="6225" y="4565"/>
                  </a:lnTo>
                  <a:lnTo>
                    <a:pt x="6227" y="4558"/>
                  </a:lnTo>
                  <a:lnTo>
                    <a:pt x="6225" y="4549"/>
                  </a:lnTo>
                  <a:lnTo>
                    <a:pt x="6225" y="4541"/>
                  </a:lnTo>
                  <a:lnTo>
                    <a:pt x="6222" y="4523"/>
                  </a:lnTo>
                  <a:lnTo>
                    <a:pt x="6217" y="4504"/>
                  </a:lnTo>
                  <a:lnTo>
                    <a:pt x="6211" y="4484"/>
                  </a:lnTo>
                  <a:lnTo>
                    <a:pt x="6206" y="4460"/>
                  </a:lnTo>
                  <a:lnTo>
                    <a:pt x="6203" y="4437"/>
                  </a:lnTo>
                  <a:lnTo>
                    <a:pt x="6202" y="4414"/>
                  </a:lnTo>
                  <a:lnTo>
                    <a:pt x="6201" y="4391"/>
                  </a:lnTo>
                  <a:lnTo>
                    <a:pt x="6201" y="4368"/>
                  </a:lnTo>
                  <a:lnTo>
                    <a:pt x="6201" y="4356"/>
                  </a:lnTo>
                  <a:lnTo>
                    <a:pt x="6201" y="4345"/>
                  </a:lnTo>
                  <a:lnTo>
                    <a:pt x="6203" y="4337"/>
                  </a:lnTo>
                  <a:lnTo>
                    <a:pt x="6205" y="4328"/>
                  </a:lnTo>
                  <a:lnTo>
                    <a:pt x="6212" y="4314"/>
                  </a:lnTo>
                  <a:lnTo>
                    <a:pt x="6222" y="4300"/>
                  </a:lnTo>
                  <a:lnTo>
                    <a:pt x="6234" y="4284"/>
                  </a:lnTo>
                  <a:lnTo>
                    <a:pt x="6245" y="4271"/>
                  </a:lnTo>
                  <a:lnTo>
                    <a:pt x="6254" y="4258"/>
                  </a:lnTo>
                  <a:lnTo>
                    <a:pt x="6262" y="4246"/>
                  </a:lnTo>
                  <a:lnTo>
                    <a:pt x="6268" y="4234"/>
                  </a:lnTo>
                  <a:lnTo>
                    <a:pt x="6273" y="4224"/>
                  </a:lnTo>
                  <a:lnTo>
                    <a:pt x="6277" y="4210"/>
                  </a:lnTo>
                  <a:lnTo>
                    <a:pt x="6279" y="4191"/>
                  </a:lnTo>
                  <a:lnTo>
                    <a:pt x="6281" y="4170"/>
                  </a:lnTo>
                  <a:lnTo>
                    <a:pt x="6284" y="4155"/>
                  </a:lnTo>
                  <a:lnTo>
                    <a:pt x="6286" y="4138"/>
                  </a:lnTo>
                  <a:lnTo>
                    <a:pt x="6290" y="4119"/>
                  </a:lnTo>
                  <a:lnTo>
                    <a:pt x="6293" y="4098"/>
                  </a:lnTo>
                  <a:lnTo>
                    <a:pt x="6294" y="4078"/>
                  </a:lnTo>
                  <a:lnTo>
                    <a:pt x="6294" y="4069"/>
                  </a:lnTo>
                  <a:lnTo>
                    <a:pt x="6294" y="4062"/>
                  </a:lnTo>
                  <a:lnTo>
                    <a:pt x="6296" y="4057"/>
                  </a:lnTo>
                  <a:lnTo>
                    <a:pt x="6298" y="4054"/>
                  </a:lnTo>
                  <a:lnTo>
                    <a:pt x="6300" y="4053"/>
                  </a:lnTo>
                  <a:lnTo>
                    <a:pt x="6304" y="4053"/>
                  </a:lnTo>
                  <a:lnTo>
                    <a:pt x="6309" y="4054"/>
                  </a:lnTo>
                  <a:lnTo>
                    <a:pt x="6315" y="4057"/>
                  </a:lnTo>
                  <a:lnTo>
                    <a:pt x="6334" y="4067"/>
                  </a:lnTo>
                  <a:lnTo>
                    <a:pt x="6356" y="4078"/>
                  </a:lnTo>
                  <a:lnTo>
                    <a:pt x="6380" y="4088"/>
                  </a:lnTo>
                  <a:lnTo>
                    <a:pt x="6400" y="4097"/>
                  </a:lnTo>
                  <a:lnTo>
                    <a:pt x="6414" y="4101"/>
                  </a:lnTo>
                  <a:lnTo>
                    <a:pt x="6426" y="4103"/>
                  </a:lnTo>
                  <a:lnTo>
                    <a:pt x="6431" y="4103"/>
                  </a:lnTo>
                  <a:lnTo>
                    <a:pt x="6436" y="4101"/>
                  </a:lnTo>
                  <a:lnTo>
                    <a:pt x="6442" y="4099"/>
                  </a:lnTo>
                  <a:lnTo>
                    <a:pt x="6448" y="4095"/>
                  </a:lnTo>
                  <a:lnTo>
                    <a:pt x="6460" y="4088"/>
                  </a:lnTo>
                  <a:lnTo>
                    <a:pt x="6470" y="4081"/>
                  </a:lnTo>
                  <a:lnTo>
                    <a:pt x="6483" y="4074"/>
                  </a:lnTo>
                  <a:lnTo>
                    <a:pt x="6498" y="4068"/>
                  </a:lnTo>
                  <a:lnTo>
                    <a:pt x="6519" y="4065"/>
                  </a:lnTo>
                  <a:lnTo>
                    <a:pt x="6542" y="4062"/>
                  </a:lnTo>
                  <a:lnTo>
                    <a:pt x="6554" y="4061"/>
                  </a:lnTo>
                  <a:lnTo>
                    <a:pt x="6564" y="4059"/>
                  </a:lnTo>
                  <a:lnTo>
                    <a:pt x="6569" y="4056"/>
                  </a:lnTo>
                  <a:lnTo>
                    <a:pt x="6573" y="4055"/>
                  </a:lnTo>
                  <a:lnTo>
                    <a:pt x="6577" y="4051"/>
                  </a:lnTo>
                  <a:lnTo>
                    <a:pt x="6580" y="4049"/>
                  </a:lnTo>
                  <a:lnTo>
                    <a:pt x="6584" y="4042"/>
                  </a:lnTo>
                  <a:lnTo>
                    <a:pt x="6587" y="4034"/>
                  </a:lnTo>
                  <a:lnTo>
                    <a:pt x="6588" y="4025"/>
                  </a:lnTo>
                  <a:lnTo>
                    <a:pt x="6588" y="4017"/>
                  </a:lnTo>
                  <a:lnTo>
                    <a:pt x="6588" y="4007"/>
                  </a:lnTo>
                  <a:lnTo>
                    <a:pt x="6590" y="3999"/>
                  </a:lnTo>
                  <a:lnTo>
                    <a:pt x="6592" y="3994"/>
                  </a:lnTo>
                  <a:lnTo>
                    <a:pt x="6593" y="3990"/>
                  </a:lnTo>
                  <a:lnTo>
                    <a:pt x="6596" y="3985"/>
                  </a:lnTo>
                  <a:lnTo>
                    <a:pt x="6599" y="3980"/>
                  </a:lnTo>
                  <a:lnTo>
                    <a:pt x="6613" y="3962"/>
                  </a:lnTo>
                  <a:lnTo>
                    <a:pt x="6627" y="3946"/>
                  </a:lnTo>
                  <a:lnTo>
                    <a:pt x="6642" y="3929"/>
                  </a:lnTo>
                  <a:lnTo>
                    <a:pt x="6656" y="3916"/>
                  </a:lnTo>
                  <a:lnTo>
                    <a:pt x="6663" y="3910"/>
                  </a:lnTo>
                  <a:lnTo>
                    <a:pt x="6669" y="3904"/>
                  </a:lnTo>
                  <a:lnTo>
                    <a:pt x="6672" y="3898"/>
                  </a:lnTo>
                  <a:lnTo>
                    <a:pt x="6676" y="3893"/>
                  </a:lnTo>
                  <a:lnTo>
                    <a:pt x="6681" y="3883"/>
                  </a:lnTo>
                  <a:lnTo>
                    <a:pt x="6684" y="3873"/>
                  </a:lnTo>
                  <a:lnTo>
                    <a:pt x="6687" y="3868"/>
                  </a:lnTo>
                  <a:lnTo>
                    <a:pt x="6690" y="3862"/>
                  </a:lnTo>
                  <a:lnTo>
                    <a:pt x="6695" y="3857"/>
                  </a:lnTo>
                  <a:lnTo>
                    <a:pt x="6702" y="3849"/>
                  </a:lnTo>
                  <a:lnTo>
                    <a:pt x="6716" y="3838"/>
                  </a:lnTo>
                  <a:lnTo>
                    <a:pt x="6732" y="3826"/>
                  </a:lnTo>
                  <a:lnTo>
                    <a:pt x="6751" y="3810"/>
                  </a:lnTo>
                  <a:lnTo>
                    <a:pt x="6776" y="3791"/>
                  </a:lnTo>
                  <a:lnTo>
                    <a:pt x="6802" y="3771"/>
                  </a:lnTo>
                  <a:lnTo>
                    <a:pt x="6826" y="3753"/>
                  </a:lnTo>
                  <a:lnTo>
                    <a:pt x="6848" y="3738"/>
                  </a:lnTo>
                  <a:lnTo>
                    <a:pt x="6872" y="3721"/>
                  </a:lnTo>
                  <a:lnTo>
                    <a:pt x="6895" y="3707"/>
                  </a:lnTo>
                  <a:lnTo>
                    <a:pt x="6911" y="3697"/>
                  </a:lnTo>
                  <a:lnTo>
                    <a:pt x="6915" y="3696"/>
                  </a:lnTo>
                  <a:lnTo>
                    <a:pt x="6919" y="3696"/>
                  </a:lnTo>
                  <a:lnTo>
                    <a:pt x="6923" y="3696"/>
                  </a:lnTo>
                  <a:lnTo>
                    <a:pt x="6929" y="3697"/>
                  </a:lnTo>
                  <a:lnTo>
                    <a:pt x="6942" y="3701"/>
                  </a:lnTo>
                  <a:lnTo>
                    <a:pt x="6958" y="3706"/>
                  </a:lnTo>
                  <a:lnTo>
                    <a:pt x="6973" y="3709"/>
                  </a:lnTo>
                  <a:lnTo>
                    <a:pt x="6989" y="3713"/>
                  </a:lnTo>
                  <a:lnTo>
                    <a:pt x="6997" y="3713"/>
                  </a:lnTo>
                  <a:lnTo>
                    <a:pt x="7004" y="3713"/>
                  </a:lnTo>
                  <a:lnTo>
                    <a:pt x="7011" y="3712"/>
                  </a:lnTo>
                  <a:lnTo>
                    <a:pt x="7018" y="3709"/>
                  </a:lnTo>
                  <a:lnTo>
                    <a:pt x="7026" y="3707"/>
                  </a:lnTo>
                  <a:lnTo>
                    <a:pt x="7031" y="3702"/>
                  </a:lnTo>
                  <a:lnTo>
                    <a:pt x="7039" y="3697"/>
                  </a:lnTo>
                  <a:lnTo>
                    <a:pt x="7045" y="3691"/>
                  </a:lnTo>
                  <a:lnTo>
                    <a:pt x="7058" y="3677"/>
                  </a:lnTo>
                  <a:lnTo>
                    <a:pt x="7069" y="3663"/>
                  </a:lnTo>
                  <a:lnTo>
                    <a:pt x="7081" y="3649"/>
                  </a:lnTo>
                  <a:lnTo>
                    <a:pt x="7092" y="3637"/>
                  </a:lnTo>
                  <a:lnTo>
                    <a:pt x="7097" y="3631"/>
                  </a:lnTo>
                  <a:lnTo>
                    <a:pt x="7102" y="3627"/>
                  </a:lnTo>
                  <a:lnTo>
                    <a:pt x="7108" y="3624"/>
                  </a:lnTo>
                  <a:lnTo>
                    <a:pt x="7112" y="3622"/>
                  </a:lnTo>
                  <a:lnTo>
                    <a:pt x="7131" y="3619"/>
                  </a:lnTo>
                  <a:lnTo>
                    <a:pt x="7150" y="3616"/>
                  </a:lnTo>
                  <a:lnTo>
                    <a:pt x="7171" y="3614"/>
                  </a:lnTo>
                  <a:lnTo>
                    <a:pt x="7191" y="3612"/>
                  </a:lnTo>
                  <a:lnTo>
                    <a:pt x="7206" y="3609"/>
                  </a:lnTo>
                  <a:lnTo>
                    <a:pt x="7217" y="3609"/>
                  </a:lnTo>
                  <a:lnTo>
                    <a:pt x="7228" y="3609"/>
                  </a:lnTo>
                  <a:lnTo>
                    <a:pt x="7239" y="3612"/>
                  </a:lnTo>
                  <a:lnTo>
                    <a:pt x="7260" y="3619"/>
                  </a:lnTo>
                  <a:lnTo>
                    <a:pt x="7272" y="3625"/>
                  </a:lnTo>
                  <a:lnTo>
                    <a:pt x="7283" y="3626"/>
                  </a:lnTo>
                  <a:lnTo>
                    <a:pt x="7302" y="3625"/>
                  </a:lnTo>
                  <a:lnTo>
                    <a:pt x="7325" y="3622"/>
                  </a:lnTo>
                  <a:lnTo>
                    <a:pt x="7345" y="3619"/>
                  </a:lnTo>
                  <a:lnTo>
                    <a:pt x="7358" y="3615"/>
                  </a:lnTo>
                  <a:lnTo>
                    <a:pt x="7374" y="3610"/>
                  </a:lnTo>
                  <a:lnTo>
                    <a:pt x="7381" y="3608"/>
                  </a:lnTo>
                  <a:lnTo>
                    <a:pt x="7387" y="3605"/>
                  </a:lnTo>
                  <a:lnTo>
                    <a:pt x="7393" y="3601"/>
                  </a:lnTo>
                  <a:lnTo>
                    <a:pt x="7398" y="3597"/>
                  </a:lnTo>
                  <a:lnTo>
                    <a:pt x="7400" y="3594"/>
                  </a:lnTo>
                  <a:lnTo>
                    <a:pt x="7401" y="3590"/>
                  </a:lnTo>
                  <a:lnTo>
                    <a:pt x="7401" y="3587"/>
                  </a:lnTo>
                  <a:lnTo>
                    <a:pt x="7402" y="3583"/>
                  </a:lnTo>
                  <a:lnTo>
                    <a:pt x="7406" y="3559"/>
                  </a:lnTo>
                  <a:lnTo>
                    <a:pt x="7411" y="3525"/>
                  </a:lnTo>
                  <a:lnTo>
                    <a:pt x="7415" y="3488"/>
                  </a:lnTo>
                  <a:lnTo>
                    <a:pt x="7419" y="3460"/>
                  </a:lnTo>
                  <a:lnTo>
                    <a:pt x="7421" y="3432"/>
                  </a:lnTo>
                  <a:lnTo>
                    <a:pt x="7425" y="3398"/>
                  </a:lnTo>
                  <a:lnTo>
                    <a:pt x="7428" y="3367"/>
                  </a:lnTo>
                  <a:lnTo>
                    <a:pt x="7431" y="3344"/>
                  </a:lnTo>
                  <a:lnTo>
                    <a:pt x="7431" y="3335"/>
                  </a:lnTo>
                  <a:lnTo>
                    <a:pt x="7431" y="3326"/>
                  </a:lnTo>
                  <a:lnTo>
                    <a:pt x="7431" y="3322"/>
                  </a:lnTo>
                  <a:lnTo>
                    <a:pt x="7432" y="3317"/>
                  </a:lnTo>
                  <a:lnTo>
                    <a:pt x="7433" y="3313"/>
                  </a:lnTo>
                  <a:lnTo>
                    <a:pt x="7436" y="3310"/>
                  </a:lnTo>
                  <a:lnTo>
                    <a:pt x="7439" y="3306"/>
                  </a:lnTo>
                  <a:lnTo>
                    <a:pt x="7446" y="3303"/>
                  </a:lnTo>
                  <a:lnTo>
                    <a:pt x="7452" y="3300"/>
                  </a:lnTo>
                  <a:lnTo>
                    <a:pt x="7459" y="3298"/>
                  </a:lnTo>
                  <a:lnTo>
                    <a:pt x="7475" y="3291"/>
                  </a:lnTo>
                  <a:lnTo>
                    <a:pt x="7492" y="3284"/>
                  </a:lnTo>
                  <a:lnTo>
                    <a:pt x="7508" y="3279"/>
                  </a:lnTo>
                  <a:lnTo>
                    <a:pt x="7521" y="3274"/>
                  </a:lnTo>
                  <a:lnTo>
                    <a:pt x="7537" y="3271"/>
                  </a:lnTo>
                  <a:lnTo>
                    <a:pt x="7546" y="3269"/>
                  </a:lnTo>
                  <a:lnTo>
                    <a:pt x="7555" y="3267"/>
                  </a:lnTo>
                  <a:lnTo>
                    <a:pt x="7557" y="3266"/>
                  </a:lnTo>
                  <a:lnTo>
                    <a:pt x="7557" y="3260"/>
                  </a:lnTo>
                  <a:lnTo>
                    <a:pt x="7557" y="32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宁夏"/>
            <p:cNvSpPr/>
            <p:nvPr/>
          </p:nvSpPr>
          <p:spPr bwMode="auto">
            <a:xfrm>
              <a:off x="5226115" y="3676842"/>
              <a:ext cx="314329" cy="485801"/>
            </a:xfrm>
            <a:custGeom>
              <a:avLst/>
              <a:gdLst>
                <a:gd name="T0" fmla="*/ 1014 w 1159"/>
                <a:gd name="T1" fmla="*/ 989 h 1815"/>
                <a:gd name="T2" fmla="*/ 1037 w 1159"/>
                <a:gd name="T3" fmla="*/ 980 h 1815"/>
                <a:gd name="T4" fmla="*/ 1047 w 1159"/>
                <a:gd name="T5" fmla="*/ 964 h 1815"/>
                <a:gd name="T6" fmla="*/ 1031 w 1159"/>
                <a:gd name="T7" fmla="*/ 934 h 1815"/>
                <a:gd name="T8" fmla="*/ 1024 w 1159"/>
                <a:gd name="T9" fmla="*/ 903 h 1815"/>
                <a:gd name="T10" fmla="*/ 1038 w 1159"/>
                <a:gd name="T11" fmla="*/ 826 h 1815"/>
                <a:gd name="T12" fmla="*/ 1043 w 1159"/>
                <a:gd name="T13" fmla="*/ 776 h 1815"/>
                <a:gd name="T14" fmla="*/ 1089 w 1159"/>
                <a:gd name="T15" fmla="*/ 739 h 1815"/>
                <a:gd name="T16" fmla="*/ 1158 w 1159"/>
                <a:gd name="T17" fmla="*/ 676 h 1815"/>
                <a:gd name="T18" fmla="*/ 1090 w 1159"/>
                <a:gd name="T19" fmla="*/ 617 h 1815"/>
                <a:gd name="T20" fmla="*/ 971 w 1159"/>
                <a:gd name="T21" fmla="*/ 553 h 1815"/>
                <a:gd name="T22" fmla="*/ 794 w 1159"/>
                <a:gd name="T23" fmla="*/ 482 h 1815"/>
                <a:gd name="T24" fmla="*/ 819 w 1159"/>
                <a:gd name="T25" fmla="*/ 422 h 1815"/>
                <a:gd name="T26" fmla="*/ 824 w 1159"/>
                <a:gd name="T27" fmla="*/ 343 h 1815"/>
                <a:gd name="T28" fmla="*/ 855 w 1159"/>
                <a:gd name="T29" fmla="*/ 276 h 1815"/>
                <a:gd name="T30" fmla="*/ 953 w 1159"/>
                <a:gd name="T31" fmla="*/ 159 h 1815"/>
                <a:gd name="T32" fmla="*/ 892 w 1159"/>
                <a:gd name="T33" fmla="*/ 82 h 1815"/>
                <a:gd name="T34" fmla="*/ 844 w 1159"/>
                <a:gd name="T35" fmla="*/ 1 h 1815"/>
                <a:gd name="T36" fmla="*/ 731 w 1159"/>
                <a:gd name="T37" fmla="*/ 31 h 1815"/>
                <a:gd name="T38" fmla="*/ 682 w 1159"/>
                <a:gd name="T39" fmla="*/ 84 h 1815"/>
                <a:gd name="T40" fmla="*/ 587 w 1159"/>
                <a:gd name="T41" fmla="*/ 254 h 1815"/>
                <a:gd name="T42" fmla="*/ 568 w 1159"/>
                <a:gd name="T43" fmla="*/ 423 h 1815"/>
                <a:gd name="T44" fmla="*/ 541 w 1159"/>
                <a:gd name="T45" fmla="*/ 627 h 1815"/>
                <a:gd name="T46" fmla="*/ 464 w 1159"/>
                <a:gd name="T47" fmla="*/ 679 h 1815"/>
                <a:gd name="T48" fmla="*/ 376 w 1159"/>
                <a:gd name="T49" fmla="*/ 682 h 1815"/>
                <a:gd name="T50" fmla="*/ 244 w 1159"/>
                <a:gd name="T51" fmla="*/ 755 h 1815"/>
                <a:gd name="T52" fmla="*/ 79 w 1159"/>
                <a:gd name="T53" fmla="*/ 763 h 1815"/>
                <a:gd name="T54" fmla="*/ 12 w 1159"/>
                <a:gd name="T55" fmla="*/ 803 h 1815"/>
                <a:gd name="T56" fmla="*/ 108 w 1159"/>
                <a:gd name="T57" fmla="*/ 822 h 1815"/>
                <a:gd name="T58" fmla="*/ 156 w 1159"/>
                <a:gd name="T59" fmla="*/ 855 h 1815"/>
                <a:gd name="T60" fmla="*/ 144 w 1159"/>
                <a:gd name="T61" fmla="*/ 922 h 1815"/>
                <a:gd name="T62" fmla="*/ 226 w 1159"/>
                <a:gd name="T63" fmla="*/ 965 h 1815"/>
                <a:gd name="T64" fmla="*/ 307 w 1159"/>
                <a:gd name="T65" fmla="*/ 1053 h 1815"/>
                <a:gd name="T66" fmla="*/ 348 w 1159"/>
                <a:gd name="T67" fmla="*/ 1128 h 1815"/>
                <a:gd name="T68" fmla="*/ 327 w 1159"/>
                <a:gd name="T69" fmla="*/ 1212 h 1815"/>
                <a:gd name="T70" fmla="*/ 394 w 1159"/>
                <a:gd name="T71" fmla="*/ 1334 h 1815"/>
                <a:gd name="T72" fmla="*/ 401 w 1159"/>
                <a:gd name="T73" fmla="*/ 1407 h 1815"/>
                <a:gd name="T74" fmla="*/ 333 w 1159"/>
                <a:gd name="T75" fmla="*/ 1463 h 1815"/>
                <a:gd name="T76" fmla="*/ 364 w 1159"/>
                <a:gd name="T77" fmla="*/ 1551 h 1815"/>
                <a:gd name="T78" fmla="*/ 401 w 1159"/>
                <a:gd name="T79" fmla="*/ 1594 h 1815"/>
                <a:gd name="T80" fmla="*/ 484 w 1159"/>
                <a:gd name="T81" fmla="*/ 1594 h 1815"/>
                <a:gd name="T82" fmla="*/ 501 w 1159"/>
                <a:gd name="T83" fmla="*/ 1664 h 1815"/>
                <a:gd name="T84" fmla="*/ 540 w 1159"/>
                <a:gd name="T85" fmla="*/ 1673 h 1815"/>
                <a:gd name="T86" fmla="*/ 537 w 1159"/>
                <a:gd name="T87" fmla="*/ 1728 h 1815"/>
                <a:gd name="T88" fmla="*/ 591 w 1159"/>
                <a:gd name="T89" fmla="*/ 1736 h 1815"/>
                <a:gd name="T90" fmla="*/ 641 w 1159"/>
                <a:gd name="T91" fmla="*/ 1729 h 1815"/>
                <a:gd name="T92" fmla="*/ 698 w 1159"/>
                <a:gd name="T93" fmla="*/ 1813 h 1815"/>
                <a:gd name="T94" fmla="*/ 732 w 1159"/>
                <a:gd name="T95" fmla="*/ 1697 h 1815"/>
                <a:gd name="T96" fmla="*/ 741 w 1159"/>
                <a:gd name="T97" fmla="*/ 1589 h 1815"/>
                <a:gd name="T98" fmla="*/ 816 w 1159"/>
                <a:gd name="T99" fmla="*/ 1615 h 1815"/>
                <a:gd name="T100" fmla="*/ 877 w 1159"/>
                <a:gd name="T101" fmla="*/ 1576 h 1815"/>
                <a:gd name="T102" fmla="*/ 882 w 1159"/>
                <a:gd name="T103" fmla="*/ 1499 h 1815"/>
                <a:gd name="T104" fmla="*/ 850 w 1159"/>
                <a:gd name="T105" fmla="*/ 1385 h 1815"/>
                <a:gd name="T106" fmla="*/ 757 w 1159"/>
                <a:gd name="T107" fmla="*/ 1353 h 1815"/>
                <a:gd name="T108" fmla="*/ 751 w 1159"/>
                <a:gd name="T109" fmla="*/ 1269 h 1815"/>
                <a:gd name="T110" fmla="*/ 738 w 1159"/>
                <a:gd name="T111" fmla="*/ 1225 h 1815"/>
                <a:gd name="T112" fmla="*/ 773 w 1159"/>
                <a:gd name="T113" fmla="*/ 1150 h 1815"/>
                <a:gd name="T114" fmla="*/ 805 w 1159"/>
                <a:gd name="T115" fmla="*/ 1086 h 1815"/>
                <a:gd name="T116" fmla="*/ 770 w 1159"/>
                <a:gd name="T117" fmla="*/ 1041 h 1815"/>
                <a:gd name="T118" fmla="*/ 801 w 1159"/>
                <a:gd name="T119" fmla="*/ 1016 h 1815"/>
                <a:gd name="T120" fmla="*/ 832 w 1159"/>
                <a:gd name="T121" fmla="*/ 979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9" h="1815">
                  <a:moveTo>
                    <a:pt x="920" y="986"/>
                  </a:moveTo>
                  <a:lnTo>
                    <a:pt x="933" y="984"/>
                  </a:lnTo>
                  <a:lnTo>
                    <a:pt x="943" y="982"/>
                  </a:lnTo>
                  <a:lnTo>
                    <a:pt x="953" y="978"/>
                  </a:lnTo>
                  <a:lnTo>
                    <a:pt x="964" y="977"/>
                  </a:lnTo>
                  <a:lnTo>
                    <a:pt x="970" y="977"/>
                  </a:lnTo>
                  <a:lnTo>
                    <a:pt x="976" y="977"/>
                  </a:lnTo>
                  <a:lnTo>
                    <a:pt x="983" y="978"/>
                  </a:lnTo>
                  <a:lnTo>
                    <a:pt x="990" y="978"/>
                  </a:lnTo>
                  <a:lnTo>
                    <a:pt x="996" y="979"/>
                  </a:lnTo>
                  <a:lnTo>
                    <a:pt x="1002" y="982"/>
                  </a:lnTo>
                  <a:lnTo>
                    <a:pt x="1007" y="984"/>
                  </a:lnTo>
                  <a:lnTo>
                    <a:pt x="1011" y="988"/>
                  </a:lnTo>
                  <a:lnTo>
                    <a:pt x="1014" y="989"/>
                  </a:lnTo>
                  <a:lnTo>
                    <a:pt x="1018" y="990"/>
                  </a:lnTo>
                  <a:lnTo>
                    <a:pt x="1020" y="990"/>
                  </a:lnTo>
                  <a:lnTo>
                    <a:pt x="1021" y="990"/>
                  </a:lnTo>
                  <a:lnTo>
                    <a:pt x="1025" y="990"/>
                  </a:lnTo>
                  <a:lnTo>
                    <a:pt x="1030" y="990"/>
                  </a:lnTo>
                  <a:lnTo>
                    <a:pt x="1032" y="989"/>
                  </a:lnTo>
                  <a:lnTo>
                    <a:pt x="1033" y="988"/>
                  </a:lnTo>
                  <a:lnTo>
                    <a:pt x="1033" y="985"/>
                  </a:lnTo>
                  <a:lnTo>
                    <a:pt x="1033" y="984"/>
                  </a:lnTo>
                  <a:lnTo>
                    <a:pt x="1034" y="983"/>
                  </a:lnTo>
                  <a:lnTo>
                    <a:pt x="1035" y="982"/>
                  </a:lnTo>
                  <a:lnTo>
                    <a:pt x="1035" y="982"/>
                  </a:lnTo>
                  <a:lnTo>
                    <a:pt x="1035" y="980"/>
                  </a:lnTo>
                  <a:lnTo>
                    <a:pt x="1037" y="980"/>
                  </a:lnTo>
                  <a:lnTo>
                    <a:pt x="1038" y="980"/>
                  </a:lnTo>
                  <a:lnTo>
                    <a:pt x="1039" y="979"/>
                  </a:lnTo>
                  <a:lnTo>
                    <a:pt x="1040" y="979"/>
                  </a:lnTo>
                  <a:lnTo>
                    <a:pt x="1041" y="978"/>
                  </a:lnTo>
                  <a:lnTo>
                    <a:pt x="1043" y="978"/>
                  </a:lnTo>
                  <a:lnTo>
                    <a:pt x="1044" y="977"/>
                  </a:lnTo>
                  <a:lnTo>
                    <a:pt x="1045" y="977"/>
                  </a:lnTo>
                  <a:lnTo>
                    <a:pt x="1047" y="973"/>
                  </a:lnTo>
                  <a:lnTo>
                    <a:pt x="1049" y="971"/>
                  </a:lnTo>
                  <a:lnTo>
                    <a:pt x="1049" y="971"/>
                  </a:lnTo>
                  <a:lnTo>
                    <a:pt x="1049" y="969"/>
                  </a:lnTo>
                  <a:lnTo>
                    <a:pt x="1049" y="967"/>
                  </a:lnTo>
                  <a:lnTo>
                    <a:pt x="1049" y="966"/>
                  </a:lnTo>
                  <a:lnTo>
                    <a:pt x="1047" y="964"/>
                  </a:lnTo>
                  <a:lnTo>
                    <a:pt x="1045" y="960"/>
                  </a:lnTo>
                  <a:lnTo>
                    <a:pt x="1043" y="958"/>
                  </a:lnTo>
                  <a:lnTo>
                    <a:pt x="1040" y="956"/>
                  </a:lnTo>
                  <a:lnTo>
                    <a:pt x="1037" y="954"/>
                  </a:lnTo>
                  <a:lnTo>
                    <a:pt x="1035" y="952"/>
                  </a:lnTo>
                  <a:lnTo>
                    <a:pt x="1032" y="951"/>
                  </a:lnTo>
                  <a:lnTo>
                    <a:pt x="1028" y="948"/>
                  </a:lnTo>
                  <a:lnTo>
                    <a:pt x="1026" y="946"/>
                  </a:lnTo>
                  <a:lnTo>
                    <a:pt x="1025" y="944"/>
                  </a:lnTo>
                  <a:lnTo>
                    <a:pt x="1025" y="941"/>
                  </a:lnTo>
                  <a:lnTo>
                    <a:pt x="1026" y="939"/>
                  </a:lnTo>
                  <a:lnTo>
                    <a:pt x="1027" y="937"/>
                  </a:lnTo>
                  <a:lnTo>
                    <a:pt x="1030" y="935"/>
                  </a:lnTo>
                  <a:lnTo>
                    <a:pt x="1031" y="934"/>
                  </a:lnTo>
                  <a:lnTo>
                    <a:pt x="1032" y="933"/>
                  </a:lnTo>
                  <a:lnTo>
                    <a:pt x="1033" y="931"/>
                  </a:lnTo>
                  <a:lnTo>
                    <a:pt x="1034" y="929"/>
                  </a:lnTo>
                  <a:lnTo>
                    <a:pt x="1034" y="928"/>
                  </a:lnTo>
                  <a:lnTo>
                    <a:pt x="1034" y="927"/>
                  </a:lnTo>
                  <a:lnTo>
                    <a:pt x="1034" y="926"/>
                  </a:lnTo>
                  <a:lnTo>
                    <a:pt x="1033" y="925"/>
                  </a:lnTo>
                  <a:lnTo>
                    <a:pt x="1032" y="922"/>
                  </a:lnTo>
                  <a:lnTo>
                    <a:pt x="1030" y="919"/>
                  </a:lnTo>
                  <a:lnTo>
                    <a:pt x="1027" y="916"/>
                  </a:lnTo>
                  <a:lnTo>
                    <a:pt x="1025" y="913"/>
                  </a:lnTo>
                  <a:lnTo>
                    <a:pt x="1024" y="909"/>
                  </a:lnTo>
                  <a:lnTo>
                    <a:pt x="1024" y="907"/>
                  </a:lnTo>
                  <a:lnTo>
                    <a:pt x="1024" y="903"/>
                  </a:lnTo>
                  <a:lnTo>
                    <a:pt x="1024" y="897"/>
                  </a:lnTo>
                  <a:lnTo>
                    <a:pt x="1024" y="893"/>
                  </a:lnTo>
                  <a:lnTo>
                    <a:pt x="1024" y="885"/>
                  </a:lnTo>
                  <a:lnTo>
                    <a:pt x="1024" y="875"/>
                  </a:lnTo>
                  <a:lnTo>
                    <a:pt x="1024" y="871"/>
                  </a:lnTo>
                  <a:lnTo>
                    <a:pt x="1024" y="868"/>
                  </a:lnTo>
                  <a:lnTo>
                    <a:pt x="1024" y="863"/>
                  </a:lnTo>
                  <a:lnTo>
                    <a:pt x="1025" y="856"/>
                  </a:lnTo>
                  <a:lnTo>
                    <a:pt x="1026" y="850"/>
                  </a:lnTo>
                  <a:lnTo>
                    <a:pt x="1027" y="843"/>
                  </a:lnTo>
                  <a:lnTo>
                    <a:pt x="1030" y="838"/>
                  </a:lnTo>
                  <a:lnTo>
                    <a:pt x="1032" y="833"/>
                  </a:lnTo>
                  <a:lnTo>
                    <a:pt x="1035" y="830"/>
                  </a:lnTo>
                  <a:lnTo>
                    <a:pt x="1038" y="826"/>
                  </a:lnTo>
                  <a:lnTo>
                    <a:pt x="1045" y="820"/>
                  </a:lnTo>
                  <a:lnTo>
                    <a:pt x="1050" y="814"/>
                  </a:lnTo>
                  <a:lnTo>
                    <a:pt x="1051" y="809"/>
                  </a:lnTo>
                  <a:lnTo>
                    <a:pt x="1051" y="805"/>
                  </a:lnTo>
                  <a:lnTo>
                    <a:pt x="1050" y="802"/>
                  </a:lnTo>
                  <a:lnTo>
                    <a:pt x="1049" y="801"/>
                  </a:lnTo>
                  <a:lnTo>
                    <a:pt x="1046" y="799"/>
                  </a:lnTo>
                  <a:lnTo>
                    <a:pt x="1044" y="796"/>
                  </a:lnTo>
                  <a:lnTo>
                    <a:pt x="1041" y="794"/>
                  </a:lnTo>
                  <a:lnTo>
                    <a:pt x="1038" y="789"/>
                  </a:lnTo>
                  <a:lnTo>
                    <a:pt x="1038" y="786"/>
                  </a:lnTo>
                  <a:lnTo>
                    <a:pt x="1039" y="782"/>
                  </a:lnTo>
                  <a:lnTo>
                    <a:pt x="1041" y="778"/>
                  </a:lnTo>
                  <a:lnTo>
                    <a:pt x="1043" y="776"/>
                  </a:lnTo>
                  <a:lnTo>
                    <a:pt x="1046" y="774"/>
                  </a:lnTo>
                  <a:lnTo>
                    <a:pt x="1050" y="770"/>
                  </a:lnTo>
                  <a:lnTo>
                    <a:pt x="1055" y="765"/>
                  </a:lnTo>
                  <a:lnTo>
                    <a:pt x="1059" y="761"/>
                  </a:lnTo>
                  <a:lnTo>
                    <a:pt x="1063" y="757"/>
                  </a:lnTo>
                  <a:lnTo>
                    <a:pt x="1065" y="755"/>
                  </a:lnTo>
                  <a:lnTo>
                    <a:pt x="1069" y="752"/>
                  </a:lnTo>
                  <a:lnTo>
                    <a:pt x="1072" y="750"/>
                  </a:lnTo>
                  <a:lnTo>
                    <a:pt x="1077" y="746"/>
                  </a:lnTo>
                  <a:lnTo>
                    <a:pt x="1079" y="745"/>
                  </a:lnTo>
                  <a:lnTo>
                    <a:pt x="1082" y="744"/>
                  </a:lnTo>
                  <a:lnTo>
                    <a:pt x="1084" y="743"/>
                  </a:lnTo>
                  <a:lnTo>
                    <a:pt x="1087" y="742"/>
                  </a:lnTo>
                  <a:lnTo>
                    <a:pt x="1089" y="739"/>
                  </a:lnTo>
                  <a:lnTo>
                    <a:pt x="1091" y="736"/>
                  </a:lnTo>
                  <a:lnTo>
                    <a:pt x="1093" y="732"/>
                  </a:lnTo>
                  <a:lnTo>
                    <a:pt x="1095" y="727"/>
                  </a:lnTo>
                  <a:lnTo>
                    <a:pt x="1097" y="724"/>
                  </a:lnTo>
                  <a:lnTo>
                    <a:pt x="1102" y="720"/>
                  </a:lnTo>
                  <a:lnTo>
                    <a:pt x="1108" y="715"/>
                  </a:lnTo>
                  <a:lnTo>
                    <a:pt x="1115" y="712"/>
                  </a:lnTo>
                  <a:lnTo>
                    <a:pt x="1129" y="708"/>
                  </a:lnTo>
                  <a:lnTo>
                    <a:pt x="1142" y="704"/>
                  </a:lnTo>
                  <a:lnTo>
                    <a:pt x="1150" y="700"/>
                  </a:lnTo>
                  <a:lnTo>
                    <a:pt x="1156" y="694"/>
                  </a:lnTo>
                  <a:lnTo>
                    <a:pt x="1158" y="686"/>
                  </a:lnTo>
                  <a:lnTo>
                    <a:pt x="1159" y="680"/>
                  </a:lnTo>
                  <a:lnTo>
                    <a:pt x="1158" y="676"/>
                  </a:lnTo>
                  <a:lnTo>
                    <a:pt x="1158" y="674"/>
                  </a:lnTo>
                  <a:lnTo>
                    <a:pt x="1157" y="671"/>
                  </a:lnTo>
                  <a:lnTo>
                    <a:pt x="1154" y="668"/>
                  </a:lnTo>
                  <a:lnTo>
                    <a:pt x="1148" y="664"/>
                  </a:lnTo>
                  <a:lnTo>
                    <a:pt x="1139" y="661"/>
                  </a:lnTo>
                  <a:lnTo>
                    <a:pt x="1135" y="658"/>
                  </a:lnTo>
                  <a:lnTo>
                    <a:pt x="1129" y="655"/>
                  </a:lnTo>
                  <a:lnTo>
                    <a:pt x="1123" y="651"/>
                  </a:lnTo>
                  <a:lnTo>
                    <a:pt x="1118" y="648"/>
                  </a:lnTo>
                  <a:lnTo>
                    <a:pt x="1108" y="642"/>
                  </a:lnTo>
                  <a:lnTo>
                    <a:pt x="1100" y="635"/>
                  </a:lnTo>
                  <a:lnTo>
                    <a:pt x="1097" y="631"/>
                  </a:lnTo>
                  <a:lnTo>
                    <a:pt x="1095" y="626"/>
                  </a:lnTo>
                  <a:lnTo>
                    <a:pt x="1090" y="617"/>
                  </a:lnTo>
                  <a:lnTo>
                    <a:pt x="1088" y="607"/>
                  </a:lnTo>
                  <a:lnTo>
                    <a:pt x="1084" y="598"/>
                  </a:lnTo>
                  <a:lnTo>
                    <a:pt x="1078" y="589"/>
                  </a:lnTo>
                  <a:lnTo>
                    <a:pt x="1070" y="581"/>
                  </a:lnTo>
                  <a:lnTo>
                    <a:pt x="1060" y="574"/>
                  </a:lnTo>
                  <a:lnTo>
                    <a:pt x="1050" y="566"/>
                  </a:lnTo>
                  <a:lnTo>
                    <a:pt x="1038" y="560"/>
                  </a:lnTo>
                  <a:lnTo>
                    <a:pt x="1022" y="554"/>
                  </a:lnTo>
                  <a:lnTo>
                    <a:pt x="1012" y="551"/>
                  </a:lnTo>
                  <a:lnTo>
                    <a:pt x="1006" y="550"/>
                  </a:lnTo>
                  <a:lnTo>
                    <a:pt x="1002" y="550"/>
                  </a:lnTo>
                  <a:lnTo>
                    <a:pt x="996" y="550"/>
                  </a:lnTo>
                  <a:lnTo>
                    <a:pt x="989" y="550"/>
                  </a:lnTo>
                  <a:lnTo>
                    <a:pt x="971" y="553"/>
                  </a:lnTo>
                  <a:lnTo>
                    <a:pt x="957" y="555"/>
                  </a:lnTo>
                  <a:lnTo>
                    <a:pt x="951" y="556"/>
                  </a:lnTo>
                  <a:lnTo>
                    <a:pt x="943" y="556"/>
                  </a:lnTo>
                  <a:lnTo>
                    <a:pt x="938" y="556"/>
                  </a:lnTo>
                  <a:lnTo>
                    <a:pt x="933" y="556"/>
                  </a:lnTo>
                  <a:lnTo>
                    <a:pt x="928" y="555"/>
                  </a:lnTo>
                  <a:lnTo>
                    <a:pt x="924" y="553"/>
                  </a:lnTo>
                  <a:lnTo>
                    <a:pt x="888" y="537"/>
                  </a:lnTo>
                  <a:lnTo>
                    <a:pt x="850" y="517"/>
                  </a:lnTo>
                  <a:lnTo>
                    <a:pt x="837" y="510"/>
                  </a:lnTo>
                  <a:lnTo>
                    <a:pt x="825" y="503"/>
                  </a:lnTo>
                  <a:lnTo>
                    <a:pt x="812" y="494"/>
                  </a:lnTo>
                  <a:lnTo>
                    <a:pt x="800" y="487"/>
                  </a:lnTo>
                  <a:lnTo>
                    <a:pt x="794" y="482"/>
                  </a:lnTo>
                  <a:lnTo>
                    <a:pt x="789" y="478"/>
                  </a:lnTo>
                  <a:lnTo>
                    <a:pt x="786" y="474"/>
                  </a:lnTo>
                  <a:lnTo>
                    <a:pt x="785" y="471"/>
                  </a:lnTo>
                  <a:lnTo>
                    <a:pt x="783" y="468"/>
                  </a:lnTo>
                  <a:lnTo>
                    <a:pt x="783" y="465"/>
                  </a:lnTo>
                  <a:lnTo>
                    <a:pt x="785" y="461"/>
                  </a:lnTo>
                  <a:lnTo>
                    <a:pt x="786" y="458"/>
                  </a:lnTo>
                  <a:lnTo>
                    <a:pt x="788" y="453"/>
                  </a:lnTo>
                  <a:lnTo>
                    <a:pt x="791" y="448"/>
                  </a:lnTo>
                  <a:lnTo>
                    <a:pt x="794" y="443"/>
                  </a:lnTo>
                  <a:lnTo>
                    <a:pt x="798" y="440"/>
                  </a:lnTo>
                  <a:lnTo>
                    <a:pt x="807" y="433"/>
                  </a:lnTo>
                  <a:lnTo>
                    <a:pt x="817" y="424"/>
                  </a:lnTo>
                  <a:lnTo>
                    <a:pt x="819" y="422"/>
                  </a:lnTo>
                  <a:lnTo>
                    <a:pt x="823" y="418"/>
                  </a:lnTo>
                  <a:lnTo>
                    <a:pt x="826" y="414"/>
                  </a:lnTo>
                  <a:lnTo>
                    <a:pt x="830" y="408"/>
                  </a:lnTo>
                  <a:lnTo>
                    <a:pt x="831" y="404"/>
                  </a:lnTo>
                  <a:lnTo>
                    <a:pt x="832" y="399"/>
                  </a:lnTo>
                  <a:lnTo>
                    <a:pt x="833" y="395"/>
                  </a:lnTo>
                  <a:lnTo>
                    <a:pt x="833" y="391"/>
                  </a:lnTo>
                  <a:lnTo>
                    <a:pt x="833" y="387"/>
                  </a:lnTo>
                  <a:lnTo>
                    <a:pt x="833" y="383"/>
                  </a:lnTo>
                  <a:lnTo>
                    <a:pt x="832" y="372"/>
                  </a:lnTo>
                  <a:lnTo>
                    <a:pt x="830" y="360"/>
                  </a:lnTo>
                  <a:lnTo>
                    <a:pt x="827" y="354"/>
                  </a:lnTo>
                  <a:lnTo>
                    <a:pt x="825" y="347"/>
                  </a:lnTo>
                  <a:lnTo>
                    <a:pt x="824" y="343"/>
                  </a:lnTo>
                  <a:lnTo>
                    <a:pt x="823" y="341"/>
                  </a:lnTo>
                  <a:lnTo>
                    <a:pt x="823" y="340"/>
                  </a:lnTo>
                  <a:lnTo>
                    <a:pt x="823" y="337"/>
                  </a:lnTo>
                  <a:lnTo>
                    <a:pt x="822" y="330"/>
                  </a:lnTo>
                  <a:lnTo>
                    <a:pt x="822" y="326"/>
                  </a:lnTo>
                  <a:lnTo>
                    <a:pt x="824" y="321"/>
                  </a:lnTo>
                  <a:lnTo>
                    <a:pt x="825" y="317"/>
                  </a:lnTo>
                  <a:lnTo>
                    <a:pt x="827" y="314"/>
                  </a:lnTo>
                  <a:lnTo>
                    <a:pt x="829" y="310"/>
                  </a:lnTo>
                  <a:lnTo>
                    <a:pt x="832" y="307"/>
                  </a:lnTo>
                  <a:lnTo>
                    <a:pt x="836" y="302"/>
                  </a:lnTo>
                  <a:lnTo>
                    <a:pt x="849" y="286"/>
                  </a:lnTo>
                  <a:lnTo>
                    <a:pt x="852" y="282"/>
                  </a:lnTo>
                  <a:lnTo>
                    <a:pt x="855" y="276"/>
                  </a:lnTo>
                  <a:lnTo>
                    <a:pt x="856" y="273"/>
                  </a:lnTo>
                  <a:lnTo>
                    <a:pt x="858" y="270"/>
                  </a:lnTo>
                  <a:lnTo>
                    <a:pt x="862" y="261"/>
                  </a:lnTo>
                  <a:lnTo>
                    <a:pt x="867" y="253"/>
                  </a:lnTo>
                  <a:lnTo>
                    <a:pt x="873" y="245"/>
                  </a:lnTo>
                  <a:lnTo>
                    <a:pt x="877" y="239"/>
                  </a:lnTo>
                  <a:lnTo>
                    <a:pt x="888" y="229"/>
                  </a:lnTo>
                  <a:lnTo>
                    <a:pt x="898" y="221"/>
                  </a:lnTo>
                  <a:lnTo>
                    <a:pt x="908" y="211"/>
                  </a:lnTo>
                  <a:lnTo>
                    <a:pt x="919" y="202"/>
                  </a:lnTo>
                  <a:lnTo>
                    <a:pt x="928" y="194"/>
                  </a:lnTo>
                  <a:lnTo>
                    <a:pt x="938" y="185"/>
                  </a:lnTo>
                  <a:lnTo>
                    <a:pt x="945" y="172"/>
                  </a:lnTo>
                  <a:lnTo>
                    <a:pt x="953" y="159"/>
                  </a:lnTo>
                  <a:lnTo>
                    <a:pt x="952" y="154"/>
                  </a:lnTo>
                  <a:lnTo>
                    <a:pt x="952" y="150"/>
                  </a:lnTo>
                  <a:lnTo>
                    <a:pt x="948" y="148"/>
                  </a:lnTo>
                  <a:lnTo>
                    <a:pt x="943" y="147"/>
                  </a:lnTo>
                  <a:lnTo>
                    <a:pt x="921" y="135"/>
                  </a:lnTo>
                  <a:lnTo>
                    <a:pt x="913" y="129"/>
                  </a:lnTo>
                  <a:lnTo>
                    <a:pt x="906" y="125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14"/>
                  </a:lnTo>
                  <a:lnTo>
                    <a:pt x="899" y="112"/>
                  </a:lnTo>
                  <a:lnTo>
                    <a:pt x="898" y="102"/>
                  </a:lnTo>
                  <a:lnTo>
                    <a:pt x="894" y="90"/>
                  </a:lnTo>
                  <a:lnTo>
                    <a:pt x="892" y="82"/>
                  </a:lnTo>
                  <a:lnTo>
                    <a:pt x="888" y="71"/>
                  </a:lnTo>
                  <a:lnTo>
                    <a:pt x="886" y="61"/>
                  </a:lnTo>
                  <a:lnTo>
                    <a:pt x="885" y="50"/>
                  </a:lnTo>
                  <a:lnTo>
                    <a:pt x="886" y="32"/>
                  </a:lnTo>
                  <a:lnTo>
                    <a:pt x="889" y="19"/>
                  </a:lnTo>
                  <a:lnTo>
                    <a:pt x="888" y="14"/>
                  </a:lnTo>
                  <a:lnTo>
                    <a:pt x="887" y="8"/>
                  </a:lnTo>
                  <a:lnTo>
                    <a:pt x="886" y="5"/>
                  </a:lnTo>
                  <a:lnTo>
                    <a:pt x="883" y="2"/>
                  </a:lnTo>
                  <a:lnTo>
                    <a:pt x="881" y="1"/>
                  </a:lnTo>
                  <a:lnTo>
                    <a:pt x="876" y="0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44" y="1"/>
                  </a:lnTo>
                  <a:lnTo>
                    <a:pt x="837" y="1"/>
                  </a:lnTo>
                  <a:lnTo>
                    <a:pt x="826" y="5"/>
                  </a:lnTo>
                  <a:lnTo>
                    <a:pt x="817" y="8"/>
                  </a:lnTo>
                  <a:lnTo>
                    <a:pt x="810" y="13"/>
                  </a:lnTo>
                  <a:lnTo>
                    <a:pt x="804" y="18"/>
                  </a:lnTo>
                  <a:lnTo>
                    <a:pt x="799" y="21"/>
                  </a:lnTo>
                  <a:lnTo>
                    <a:pt x="794" y="22"/>
                  </a:lnTo>
                  <a:lnTo>
                    <a:pt x="787" y="24"/>
                  </a:lnTo>
                  <a:lnTo>
                    <a:pt x="780" y="24"/>
                  </a:lnTo>
                  <a:lnTo>
                    <a:pt x="764" y="24"/>
                  </a:lnTo>
                  <a:lnTo>
                    <a:pt x="749" y="24"/>
                  </a:lnTo>
                  <a:lnTo>
                    <a:pt x="742" y="25"/>
                  </a:lnTo>
                  <a:lnTo>
                    <a:pt x="736" y="27"/>
                  </a:lnTo>
                  <a:lnTo>
                    <a:pt x="731" y="31"/>
                  </a:lnTo>
                  <a:lnTo>
                    <a:pt x="728" y="37"/>
                  </a:lnTo>
                  <a:lnTo>
                    <a:pt x="725" y="43"/>
                  </a:lnTo>
                  <a:lnTo>
                    <a:pt x="723" y="50"/>
                  </a:lnTo>
                  <a:lnTo>
                    <a:pt x="722" y="58"/>
                  </a:lnTo>
                  <a:lnTo>
                    <a:pt x="722" y="68"/>
                  </a:lnTo>
                  <a:lnTo>
                    <a:pt x="722" y="75"/>
                  </a:lnTo>
                  <a:lnTo>
                    <a:pt x="719" y="81"/>
                  </a:lnTo>
                  <a:lnTo>
                    <a:pt x="718" y="84"/>
                  </a:lnTo>
                  <a:lnTo>
                    <a:pt x="715" y="87"/>
                  </a:lnTo>
                  <a:lnTo>
                    <a:pt x="710" y="88"/>
                  </a:lnTo>
                  <a:lnTo>
                    <a:pt x="704" y="88"/>
                  </a:lnTo>
                  <a:lnTo>
                    <a:pt x="698" y="87"/>
                  </a:lnTo>
                  <a:lnTo>
                    <a:pt x="691" y="85"/>
                  </a:lnTo>
                  <a:lnTo>
                    <a:pt x="682" y="84"/>
                  </a:lnTo>
                  <a:lnTo>
                    <a:pt x="678" y="85"/>
                  </a:lnTo>
                  <a:lnTo>
                    <a:pt x="673" y="87"/>
                  </a:lnTo>
                  <a:lnTo>
                    <a:pt x="669" y="89"/>
                  </a:lnTo>
                  <a:lnTo>
                    <a:pt x="665" y="97"/>
                  </a:lnTo>
                  <a:lnTo>
                    <a:pt x="661" y="107"/>
                  </a:lnTo>
                  <a:lnTo>
                    <a:pt x="655" y="121"/>
                  </a:lnTo>
                  <a:lnTo>
                    <a:pt x="647" y="141"/>
                  </a:lnTo>
                  <a:lnTo>
                    <a:pt x="637" y="162"/>
                  </a:lnTo>
                  <a:lnTo>
                    <a:pt x="628" y="177"/>
                  </a:lnTo>
                  <a:lnTo>
                    <a:pt x="618" y="190"/>
                  </a:lnTo>
                  <a:lnTo>
                    <a:pt x="608" y="206"/>
                  </a:lnTo>
                  <a:lnTo>
                    <a:pt x="597" y="221"/>
                  </a:lnTo>
                  <a:lnTo>
                    <a:pt x="590" y="236"/>
                  </a:lnTo>
                  <a:lnTo>
                    <a:pt x="587" y="254"/>
                  </a:lnTo>
                  <a:lnTo>
                    <a:pt x="585" y="274"/>
                  </a:lnTo>
                  <a:lnTo>
                    <a:pt x="585" y="285"/>
                  </a:lnTo>
                  <a:lnTo>
                    <a:pt x="584" y="295"/>
                  </a:lnTo>
                  <a:lnTo>
                    <a:pt x="581" y="303"/>
                  </a:lnTo>
                  <a:lnTo>
                    <a:pt x="578" y="310"/>
                  </a:lnTo>
                  <a:lnTo>
                    <a:pt x="574" y="316"/>
                  </a:lnTo>
                  <a:lnTo>
                    <a:pt x="572" y="322"/>
                  </a:lnTo>
                  <a:lnTo>
                    <a:pt x="571" y="328"/>
                  </a:lnTo>
                  <a:lnTo>
                    <a:pt x="569" y="335"/>
                  </a:lnTo>
                  <a:lnTo>
                    <a:pt x="568" y="348"/>
                  </a:lnTo>
                  <a:lnTo>
                    <a:pt x="567" y="360"/>
                  </a:lnTo>
                  <a:lnTo>
                    <a:pt x="567" y="389"/>
                  </a:lnTo>
                  <a:lnTo>
                    <a:pt x="568" y="412"/>
                  </a:lnTo>
                  <a:lnTo>
                    <a:pt x="568" y="423"/>
                  </a:lnTo>
                  <a:lnTo>
                    <a:pt x="567" y="435"/>
                  </a:lnTo>
                  <a:lnTo>
                    <a:pt x="564" y="447"/>
                  </a:lnTo>
                  <a:lnTo>
                    <a:pt x="556" y="460"/>
                  </a:lnTo>
                  <a:lnTo>
                    <a:pt x="549" y="474"/>
                  </a:lnTo>
                  <a:lnTo>
                    <a:pt x="545" y="492"/>
                  </a:lnTo>
                  <a:lnTo>
                    <a:pt x="542" y="500"/>
                  </a:lnTo>
                  <a:lnTo>
                    <a:pt x="541" y="510"/>
                  </a:lnTo>
                  <a:lnTo>
                    <a:pt x="541" y="519"/>
                  </a:lnTo>
                  <a:lnTo>
                    <a:pt x="541" y="528"/>
                  </a:lnTo>
                  <a:lnTo>
                    <a:pt x="543" y="551"/>
                  </a:lnTo>
                  <a:lnTo>
                    <a:pt x="545" y="581"/>
                  </a:lnTo>
                  <a:lnTo>
                    <a:pt x="545" y="597"/>
                  </a:lnTo>
                  <a:lnTo>
                    <a:pt x="543" y="612"/>
                  </a:lnTo>
                  <a:lnTo>
                    <a:pt x="541" y="627"/>
                  </a:lnTo>
                  <a:lnTo>
                    <a:pt x="536" y="642"/>
                  </a:lnTo>
                  <a:lnTo>
                    <a:pt x="533" y="652"/>
                  </a:lnTo>
                  <a:lnTo>
                    <a:pt x="528" y="660"/>
                  </a:lnTo>
                  <a:lnTo>
                    <a:pt x="524" y="664"/>
                  </a:lnTo>
                  <a:lnTo>
                    <a:pt x="522" y="666"/>
                  </a:lnTo>
                  <a:lnTo>
                    <a:pt x="515" y="664"/>
                  </a:lnTo>
                  <a:lnTo>
                    <a:pt x="508" y="663"/>
                  </a:lnTo>
                  <a:lnTo>
                    <a:pt x="496" y="663"/>
                  </a:lnTo>
                  <a:lnTo>
                    <a:pt x="480" y="664"/>
                  </a:lnTo>
                  <a:lnTo>
                    <a:pt x="473" y="666"/>
                  </a:lnTo>
                  <a:lnTo>
                    <a:pt x="468" y="667"/>
                  </a:lnTo>
                  <a:lnTo>
                    <a:pt x="464" y="669"/>
                  </a:lnTo>
                  <a:lnTo>
                    <a:pt x="463" y="671"/>
                  </a:lnTo>
                  <a:lnTo>
                    <a:pt x="464" y="679"/>
                  </a:lnTo>
                  <a:lnTo>
                    <a:pt x="465" y="686"/>
                  </a:lnTo>
                  <a:lnTo>
                    <a:pt x="464" y="688"/>
                  </a:lnTo>
                  <a:lnTo>
                    <a:pt x="464" y="692"/>
                  </a:lnTo>
                  <a:lnTo>
                    <a:pt x="463" y="693"/>
                  </a:lnTo>
                  <a:lnTo>
                    <a:pt x="460" y="695"/>
                  </a:lnTo>
                  <a:lnTo>
                    <a:pt x="453" y="696"/>
                  </a:lnTo>
                  <a:lnTo>
                    <a:pt x="446" y="696"/>
                  </a:lnTo>
                  <a:lnTo>
                    <a:pt x="438" y="695"/>
                  </a:lnTo>
                  <a:lnTo>
                    <a:pt x="427" y="693"/>
                  </a:lnTo>
                  <a:lnTo>
                    <a:pt x="413" y="689"/>
                  </a:lnTo>
                  <a:lnTo>
                    <a:pt x="397" y="685"/>
                  </a:lnTo>
                  <a:lnTo>
                    <a:pt x="389" y="682"/>
                  </a:lnTo>
                  <a:lnTo>
                    <a:pt x="382" y="681"/>
                  </a:lnTo>
                  <a:lnTo>
                    <a:pt x="376" y="682"/>
                  </a:lnTo>
                  <a:lnTo>
                    <a:pt x="370" y="683"/>
                  </a:lnTo>
                  <a:lnTo>
                    <a:pt x="358" y="690"/>
                  </a:lnTo>
                  <a:lnTo>
                    <a:pt x="342" y="700"/>
                  </a:lnTo>
                  <a:lnTo>
                    <a:pt x="334" y="706"/>
                  </a:lnTo>
                  <a:lnTo>
                    <a:pt x="325" y="711"/>
                  </a:lnTo>
                  <a:lnTo>
                    <a:pt x="315" y="714"/>
                  </a:lnTo>
                  <a:lnTo>
                    <a:pt x="304" y="718"/>
                  </a:lnTo>
                  <a:lnTo>
                    <a:pt x="295" y="721"/>
                  </a:lnTo>
                  <a:lnTo>
                    <a:pt x="287" y="725"/>
                  </a:lnTo>
                  <a:lnTo>
                    <a:pt x="281" y="729"/>
                  </a:lnTo>
                  <a:lnTo>
                    <a:pt x="275" y="732"/>
                  </a:lnTo>
                  <a:lnTo>
                    <a:pt x="265" y="740"/>
                  </a:lnTo>
                  <a:lnTo>
                    <a:pt x="254" y="748"/>
                  </a:lnTo>
                  <a:lnTo>
                    <a:pt x="244" y="755"/>
                  </a:lnTo>
                  <a:lnTo>
                    <a:pt x="233" y="761"/>
                  </a:lnTo>
                  <a:lnTo>
                    <a:pt x="228" y="763"/>
                  </a:lnTo>
                  <a:lnTo>
                    <a:pt x="222" y="764"/>
                  </a:lnTo>
                  <a:lnTo>
                    <a:pt x="215" y="765"/>
                  </a:lnTo>
                  <a:lnTo>
                    <a:pt x="207" y="765"/>
                  </a:lnTo>
                  <a:lnTo>
                    <a:pt x="187" y="765"/>
                  </a:lnTo>
                  <a:lnTo>
                    <a:pt x="167" y="765"/>
                  </a:lnTo>
                  <a:lnTo>
                    <a:pt x="147" y="765"/>
                  </a:lnTo>
                  <a:lnTo>
                    <a:pt x="128" y="764"/>
                  </a:lnTo>
                  <a:lnTo>
                    <a:pt x="119" y="762"/>
                  </a:lnTo>
                  <a:lnTo>
                    <a:pt x="108" y="762"/>
                  </a:lnTo>
                  <a:lnTo>
                    <a:pt x="98" y="762"/>
                  </a:lnTo>
                  <a:lnTo>
                    <a:pt x="88" y="762"/>
                  </a:lnTo>
                  <a:lnTo>
                    <a:pt x="79" y="763"/>
                  </a:lnTo>
                  <a:lnTo>
                    <a:pt x="70" y="765"/>
                  </a:lnTo>
                  <a:lnTo>
                    <a:pt x="62" y="768"/>
                  </a:lnTo>
                  <a:lnTo>
                    <a:pt x="57" y="771"/>
                  </a:lnTo>
                  <a:lnTo>
                    <a:pt x="54" y="775"/>
                  </a:lnTo>
                  <a:lnTo>
                    <a:pt x="51" y="778"/>
                  </a:lnTo>
                  <a:lnTo>
                    <a:pt x="51" y="783"/>
                  </a:lnTo>
                  <a:lnTo>
                    <a:pt x="51" y="788"/>
                  </a:lnTo>
                  <a:lnTo>
                    <a:pt x="50" y="792"/>
                  </a:lnTo>
                  <a:lnTo>
                    <a:pt x="49" y="795"/>
                  </a:lnTo>
                  <a:lnTo>
                    <a:pt x="45" y="797"/>
                  </a:lnTo>
                  <a:lnTo>
                    <a:pt x="38" y="797"/>
                  </a:lnTo>
                  <a:lnTo>
                    <a:pt x="30" y="799"/>
                  </a:lnTo>
                  <a:lnTo>
                    <a:pt x="20" y="801"/>
                  </a:lnTo>
                  <a:lnTo>
                    <a:pt x="12" y="803"/>
                  </a:lnTo>
                  <a:lnTo>
                    <a:pt x="4" y="809"/>
                  </a:lnTo>
                  <a:lnTo>
                    <a:pt x="0" y="812"/>
                  </a:lnTo>
                  <a:lnTo>
                    <a:pt x="0" y="814"/>
                  </a:lnTo>
                  <a:lnTo>
                    <a:pt x="2" y="815"/>
                  </a:lnTo>
                  <a:lnTo>
                    <a:pt x="6" y="815"/>
                  </a:lnTo>
                  <a:lnTo>
                    <a:pt x="17" y="815"/>
                  </a:lnTo>
                  <a:lnTo>
                    <a:pt x="29" y="815"/>
                  </a:lnTo>
                  <a:lnTo>
                    <a:pt x="44" y="815"/>
                  </a:lnTo>
                  <a:lnTo>
                    <a:pt x="61" y="815"/>
                  </a:lnTo>
                  <a:lnTo>
                    <a:pt x="69" y="815"/>
                  </a:lnTo>
                  <a:lnTo>
                    <a:pt x="77" y="816"/>
                  </a:lnTo>
                  <a:lnTo>
                    <a:pt x="86" y="816"/>
                  </a:lnTo>
                  <a:lnTo>
                    <a:pt x="93" y="819"/>
                  </a:lnTo>
                  <a:lnTo>
                    <a:pt x="108" y="822"/>
                  </a:lnTo>
                  <a:lnTo>
                    <a:pt x="123" y="824"/>
                  </a:lnTo>
                  <a:lnTo>
                    <a:pt x="137" y="824"/>
                  </a:lnTo>
                  <a:lnTo>
                    <a:pt x="149" y="824"/>
                  </a:lnTo>
                  <a:lnTo>
                    <a:pt x="155" y="822"/>
                  </a:lnTo>
                  <a:lnTo>
                    <a:pt x="159" y="822"/>
                  </a:lnTo>
                  <a:lnTo>
                    <a:pt x="164" y="822"/>
                  </a:lnTo>
                  <a:lnTo>
                    <a:pt x="168" y="825"/>
                  </a:lnTo>
                  <a:lnTo>
                    <a:pt x="169" y="827"/>
                  </a:lnTo>
                  <a:lnTo>
                    <a:pt x="170" y="833"/>
                  </a:lnTo>
                  <a:lnTo>
                    <a:pt x="170" y="837"/>
                  </a:lnTo>
                  <a:lnTo>
                    <a:pt x="170" y="840"/>
                  </a:lnTo>
                  <a:lnTo>
                    <a:pt x="169" y="843"/>
                  </a:lnTo>
                  <a:lnTo>
                    <a:pt x="168" y="845"/>
                  </a:lnTo>
                  <a:lnTo>
                    <a:pt x="156" y="855"/>
                  </a:lnTo>
                  <a:lnTo>
                    <a:pt x="146" y="863"/>
                  </a:lnTo>
                  <a:lnTo>
                    <a:pt x="132" y="872"/>
                  </a:lnTo>
                  <a:lnTo>
                    <a:pt x="118" y="881"/>
                  </a:lnTo>
                  <a:lnTo>
                    <a:pt x="114" y="883"/>
                  </a:lnTo>
                  <a:lnTo>
                    <a:pt x="113" y="884"/>
                  </a:lnTo>
                  <a:lnTo>
                    <a:pt x="112" y="887"/>
                  </a:lnTo>
                  <a:lnTo>
                    <a:pt x="113" y="889"/>
                  </a:lnTo>
                  <a:lnTo>
                    <a:pt x="115" y="893"/>
                  </a:lnTo>
                  <a:lnTo>
                    <a:pt x="119" y="897"/>
                  </a:lnTo>
                  <a:lnTo>
                    <a:pt x="126" y="907"/>
                  </a:lnTo>
                  <a:lnTo>
                    <a:pt x="133" y="916"/>
                  </a:lnTo>
                  <a:lnTo>
                    <a:pt x="137" y="920"/>
                  </a:lnTo>
                  <a:lnTo>
                    <a:pt x="140" y="921"/>
                  </a:lnTo>
                  <a:lnTo>
                    <a:pt x="144" y="922"/>
                  </a:lnTo>
                  <a:lnTo>
                    <a:pt x="147" y="921"/>
                  </a:lnTo>
                  <a:lnTo>
                    <a:pt x="155" y="918"/>
                  </a:lnTo>
                  <a:lnTo>
                    <a:pt x="162" y="912"/>
                  </a:lnTo>
                  <a:lnTo>
                    <a:pt x="170" y="907"/>
                  </a:lnTo>
                  <a:lnTo>
                    <a:pt x="178" y="903"/>
                  </a:lnTo>
                  <a:lnTo>
                    <a:pt x="183" y="903"/>
                  </a:lnTo>
                  <a:lnTo>
                    <a:pt x="188" y="904"/>
                  </a:lnTo>
                  <a:lnTo>
                    <a:pt x="193" y="907"/>
                  </a:lnTo>
                  <a:lnTo>
                    <a:pt x="196" y="912"/>
                  </a:lnTo>
                  <a:lnTo>
                    <a:pt x="205" y="925"/>
                  </a:lnTo>
                  <a:lnTo>
                    <a:pt x="213" y="941"/>
                  </a:lnTo>
                  <a:lnTo>
                    <a:pt x="216" y="950"/>
                  </a:lnTo>
                  <a:lnTo>
                    <a:pt x="221" y="958"/>
                  </a:lnTo>
                  <a:lnTo>
                    <a:pt x="226" y="965"/>
                  </a:lnTo>
                  <a:lnTo>
                    <a:pt x="232" y="972"/>
                  </a:lnTo>
                  <a:lnTo>
                    <a:pt x="239" y="979"/>
                  </a:lnTo>
                  <a:lnTo>
                    <a:pt x="247" y="985"/>
                  </a:lnTo>
                  <a:lnTo>
                    <a:pt x="257" y="991"/>
                  </a:lnTo>
                  <a:lnTo>
                    <a:pt x="268" y="997"/>
                  </a:lnTo>
                  <a:lnTo>
                    <a:pt x="277" y="1003"/>
                  </a:lnTo>
                  <a:lnTo>
                    <a:pt x="284" y="1009"/>
                  </a:lnTo>
                  <a:lnTo>
                    <a:pt x="291" y="1014"/>
                  </a:lnTo>
                  <a:lnTo>
                    <a:pt x="295" y="1019"/>
                  </a:lnTo>
                  <a:lnTo>
                    <a:pt x="298" y="1027"/>
                  </a:lnTo>
                  <a:lnTo>
                    <a:pt x="301" y="1036"/>
                  </a:lnTo>
                  <a:lnTo>
                    <a:pt x="302" y="1041"/>
                  </a:lnTo>
                  <a:lnTo>
                    <a:pt x="304" y="1047"/>
                  </a:lnTo>
                  <a:lnTo>
                    <a:pt x="307" y="1053"/>
                  </a:lnTo>
                  <a:lnTo>
                    <a:pt x="312" y="1059"/>
                  </a:lnTo>
                  <a:lnTo>
                    <a:pt x="322" y="1067"/>
                  </a:lnTo>
                  <a:lnTo>
                    <a:pt x="332" y="1074"/>
                  </a:lnTo>
                  <a:lnTo>
                    <a:pt x="336" y="1078"/>
                  </a:lnTo>
                  <a:lnTo>
                    <a:pt x="341" y="1082"/>
                  </a:lnTo>
                  <a:lnTo>
                    <a:pt x="346" y="1086"/>
                  </a:lnTo>
                  <a:lnTo>
                    <a:pt x="350" y="1092"/>
                  </a:lnTo>
                  <a:lnTo>
                    <a:pt x="352" y="1099"/>
                  </a:lnTo>
                  <a:lnTo>
                    <a:pt x="354" y="1105"/>
                  </a:lnTo>
                  <a:lnTo>
                    <a:pt x="356" y="1111"/>
                  </a:lnTo>
                  <a:lnTo>
                    <a:pt x="356" y="1116"/>
                  </a:lnTo>
                  <a:lnTo>
                    <a:pt x="354" y="1120"/>
                  </a:lnTo>
                  <a:lnTo>
                    <a:pt x="352" y="1124"/>
                  </a:lnTo>
                  <a:lnTo>
                    <a:pt x="348" y="1128"/>
                  </a:lnTo>
                  <a:lnTo>
                    <a:pt x="344" y="1131"/>
                  </a:lnTo>
                  <a:lnTo>
                    <a:pt x="333" y="1137"/>
                  </a:lnTo>
                  <a:lnTo>
                    <a:pt x="321" y="1142"/>
                  </a:lnTo>
                  <a:lnTo>
                    <a:pt x="315" y="1145"/>
                  </a:lnTo>
                  <a:lnTo>
                    <a:pt x="312" y="1148"/>
                  </a:lnTo>
                  <a:lnTo>
                    <a:pt x="308" y="1153"/>
                  </a:lnTo>
                  <a:lnTo>
                    <a:pt x="308" y="1160"/>
                  </a:lnTo>
                  <a:lnTo>
                    <a:pt x="308" y="1167"/>
                  </a:lnTo>
                  <a:lnTo>
                    <a:pt x="309" y="1173"/>
                  </a:lnTo>
                  <a:lnTo>
                    <a:pt x="312" y="1179"/>
                  </a:lnTo>
                  <a:lnTo>
                    <a:pt x="314" y="1184"/>
                  </a:lnTo>
                  <a:lnTo>
                    <a:pt x="320" y="1194"/>
                  </a:lnTo>
                  <a:lnTo>
                    <a:pt x="323" y="1206"/>
                  </a:lnTo>
                  <a:lnTo>
                    <a:pt x="327" y="1212"/>
                  </a:lnTo>
                  <a:lnTo>
                    <a:pt x="332" y="1218"/>
                  </a:lnTo>
                  <a:lnTo>
                    <a:pt x="338" y="1224"/>
                  </a:lnTo>
                  <a:lnTo>
                    <a:pt x="345" y="1229"/>
                  </a:lnTo>
                  <a:lnTo>
                    <a:pt x="352" y="1235"/>
                  </a:lnTo>
                  <a:lnTo>
                    <a:pt x="358" y="1240"/>
                  </a:lnTo>
                  <a:lnTo>
                    <a:pt x="363" y="1244"/>
                  </a:lnTo>
                  <a:lnTo>
                    <a:pt x="366" y="1250"/>
                  </a:lnTo>
                  <a:lnTo>
                    <a:pt x="371" y="1263"/>
                  </a:lnTo>
                  <a:lnTo>
                    <a:pt x="377" y="1280"/>
                  </a:lnTo>
                  <a:lnTo>
                    <a:pt x="383" y="1298"/>
                  </a:lnTo>
                  <a:lnTo>
                    <a:pt x="388" y="1311"/>
                  </a:lnTo>
                  <a:lnTo>
                    <a:pt x="392" y="1319"/>
                  </a:lnTo>
                  <a:lnTo>
                    <a:pt x="394" y="1326"/>
                  </a:lnTo>
                  <a:lnTo>
                    <a:pt x="394" y="1334"/>
                  </a:lnTo>
                  <a:lnTo>
                    <a:pt x="392" y="1343"/>
                  </a:lnTo>
                  <a:lnTo>
                    <a:pt x="389" y="1354"/>
                  </a:lnTo>
                  <a:lnTo>
                    <a:pt x="388" y="1361"/>
                  </a:lnTo>
                  <a:lnTo>
                    <a:pt x="389" y="1364"/>
                  </a:lnTo>
                  <a:lnTo>
                    <a:pt x="390" y="1368"/>
                  </a:lnTo>
                  <a:lnTo>
                    <a:pt x="392" y="1370"/>
                  </a:lnTo>
                  <a:lnTo>
                    <a:pt x="396" y="1373"/>
                  </a:lnTo>
                  <a:lnTo>
                    <a:pt x="399" y="1376"/>
                  </a:lnTo>
                  <a:lnTo>
                    <a:pt x="402" y="1380"/>
                  </a:lnTo>
                  <a:lnTo>
                    <a:pt x="403" y="1385"/>
                  </a:lnTo>
                  <a:lnTo>
                    <a:pt x="404" y="1391"/>
                  </a:lnTo>
                  <a:lnTo>
                    <a:pt x="404" y="1397"/>
                  </a:lnTo>
                  <a:lnTo>
                    <a:pt x="403" y="1402"/>
                  </a:lnTo>
                  <a:lnTo>
                    <a:pt x="401" y="1407"/>
                  </a:lnTo>
                  <a:lnTo>
                    <a:pt x="398" y="1411"/>
                  </a:lnTo>
                  <a:lnTo>
                    <a:pt x="391" y="1418"/>
                  </a:lnTo>
                  <a:lnTo>
                    <a:pt x="383" y="1426"/>
                  </a:lnTo>
                  <a:lnTo>
                    <a:pt x="378" y="1430"/>
                  </a:lnTo>
                  <a:lnTo>
                    <a:pt x="372" y="1432"/>
                  </a:lnTo>
                  <a:lnTo>
                    <a:pt x="366" y="1436"/>
                  </a:lnTo>
                  <a:lnTo>
                    <a:pt x="359" y="1438"/>
                  </a:lnTo>
                  <a:lnTo>
                    <a:pt x="352" y="1440"/>
                  </a:lnTo>
                  <a:lnTo>
                    <a:pt x="346" y="1443"/>
                  </a:lnTo>
                  <a:lnTo>
                    <a:pt x="342" y="1445"/>
                  </a:lnTo>
                  <a:lnTo>
                    <a:pt x="339" y="1449"/>
                  </a:lnTo>
                  <a:lnTo>
                    <a:pt x="335" y="1452"/>
                  </a:lnTo>
                  <a:lnTo>
                    <a:pt x="334" y="1457"/>
                  </a:lnTo>
                  <a:lnTo>
                    <a:pt x="333" y="1463"/>
                  </a:lnTo>
                  <a:lnTo>
                    <a:pt x="333" y="1470"/>
                  </a:lnTo>
                  <a:lnTo>
                    <a:pt x="334" y="1486"/>
                  </a:lnTo>
                  <a:lnTo>
                    <a:pt x="336" y="1502"/>
                  </a:lnTo>
                  <a:lnTo>
                    <a:pt x="340" y="1519"/>
                  </a:lnTo>
                  <a:lnTo>
                    <a:pt x="342" y="1533"/>
                  </a:lnTo>
                  <a:lnTo>
                    <a:pt x="344" y="1539"/>
                  </a:lnTo>
                  <a:lnTo>
                    <a:pt x="345" y="1545"/>
                  </a:lnTo>
                  <a:lnTo>
                    <a:pt x="346" y="1549"/>
                  </a:lnTo>
                  <a:lnTo>
                    <a:pt x="347" y="1551"/>
                  </a:lnTo>
                  <a:lnTo>
                    <a:pt x="350" y="1552"/>
                  </a:lnTo>
                  <a:lnTo>
                    <a:pt x="352" y="1553"/>
                  </a:lnTo>
                  <a:lnTo>
                    <a:pt x="356" y="1553"/>
                  </a:lnTo>
                  <a:lnTo>
                    <a:pt x="360" y="1552"/>
                  </a:lnTo>
                  <a:lnTo>
                    <a:pt x="364" y="1551"/>
                  </a:lnTo>
                  <a:lnTo>
                    <a:pt x="367" y="1550"/>
                  </a:lnTo>
                  <a:lnTo>
                    <a:pt x="371" y="1551"/>
                  </a:lnTo>
                  <a:lnTo>
                    <a:pt x="373" y="1551"/>
                  </a:lnTo>
                  <a:lnTo>
                    <a:pt x="376" y="1553"/>
                  </a:lnTo>
                  <a:lnTo>
                    <a:pt x="377" y="1556"/>
                  </a:lnTo>
                  <a:lnTo>
                    <a:pt x="379" y="1561"/>
                  </a:lnTo>
                  <a:lnTo>
                    <a:pt x="380" y="1566"/>
                  </a:lnTo>
                  <a:lnTo>
                    <a:pt x="382" y="1572"/>
                  </a:lnTo>
                  <a:lnTo>
                    <a:pt x="384" y="1577"/>
                  </a:lnTo>
                  <a:lnTo>
                    <a:pt x="386" y="1582"/>
                  </a:lnTo>
                  <a:lnTo>
                    <a:pt x="390" y="1585"/>
                  </a:lnTo>
                  <a:lnTo>
                    <a:pt x="394" y="1589"/>
                  </a:lnTo>
                  <a:lnTo>
                    <a:pt x="397" y="1591"/>
                  </a:lnTo>
                  <a:lnTo>
                    <a:pt x="401" y="1594"/>
                  </a:lnTo>
                  <a:lnTo>
                    <a:pt x="405" y="1595"/>
                  </a:lnTo>
                  <a:lnTo>
                    <a:pt x="409" y="1595"/>
                  </a:lnTo>
                  <a:lnTo>
                    <a:pt x="413" y="1595"/>
                  </a:lnTo>
                  <a:lnTo>
                    <a:pt x="417" y="1594"/>
                  </a:lnTo>
                  <a:lnTo>
                    <a:pt x="421" y="1591"/>
                  </a:lnTo>
                  <a:lnTo>
                    <a:pt x="432" y="1588"/>
                  </a:lnTo>
                  <a:lnTo>
                    <a:pt x="447" y="1584"/>
                  </a:lnTo>
                  <a:lnTo>
                    <a:pt x="463" y="1583"/>
                  </a:lnTo>
                  <a:lnTo>
                    <a:pt x="472" y="1583"/>
                  </a:lnTo>
                  <a:lnTo>
                    <a:pt x="476" y="1584"/>
                  </a:lnTo>
                  <a:lnTo>
                    <a:pt x="478" y="1585"/>
                  </a:lnTo>
                  <a:lnTo>
                    <a:pt x="480" y="1588"/>
                  </a:lnTo>
                  <a:lnTo>
                    <a:pt x="482" y="1590"/>
                  </a:lnTo>
                  <a:lnTo>
                    <a:pt x="484" y="1594"/>
                  </a:lnTo>
                  <a:lnTo>
                    <a:pt x="484" y="1597"/>
                  </a:lnTo>
                  <a:lnTo>
                    <a:pt x="482" y="1600"/>
                  </a:lnTo>
                  <a:lnTo>
                    <a:pt x="477" y="1600"/>
                  </a:lnTo>
                  <a:lnTo>
                    <a:pt x="471" y="1601"/>
                  </a:lnTo>
                  <a:lnTo>
                    <a:pt x="466" y="1603"/>
                  </a:lnTo>
                  <a:lnTo>
                    <a:pt x="465" y="1606"/>
                  </a:lnTo>
                  <a:lnTo>
                    <a:pt x="464" y="1608"/>
                  </a:lnTo>
                  <a:lnTo>
                    <a:pt x="465" y="1610"/>
                  </a:lnTo>
                  <a:lnTo>
                    <a:pt x="466" y="1614"/>
                  </a:lnTo>
                  <a:lnTo>
                    <a:pt x="472" y="1622"/>
                  </a:lnTo>
                  <a:lnTo>
                    <a:pt x="479" y="1631"/>
                  </a:lnTo>
                  <a:lnTo>
                    <a:pt x="487" y="1641"/>
                  </a:lnTo>
                  <a:lnTo>
                    <a:pt x="496" y="1653"/>
                  </a:lnTo>
                  <a:lnTo>
                    <a:pt x="501" y="1664"/>
                  </a:lnTo>
                  <a:lnTo>
                    <a:pt x="504" y="1670"/>
                  </a:lnTo>
                  <a:lnTo>
                    <a:pt x="505" y="1675"/>
                  </a:lnTo>
                  <a:lnTo>
                    <a:pt x="505" y="1679"/>
                  </a:lnTo>
                  <a:lnTo>
                    <a:pt x="506" y="1683"/>
                  </a:lnTo>
                  <a:lnTo>
                    <a:pt x="508" y="1685"/>
                  </a:lnTo>
                  <a:lnTo>
                    <a:pt x="509" y="1687"/>
                  </a:lnTo>
                  <a:lnTo>
                    <a:pt x="511" y="1687"/>
                  </a:lnTo>
                  <a:lnTo>
                    <a:pt x="516" y="1685"/>
                  </a:lnTo>
                  <a:lnTo>
                    <a:pt x="522" y="1681"/>
                  </a:lnTo>
                  <a:lnTo>
                    <a:pt x="527" y="1676"/>
                  </a:lnTo>
                  <a:lnTo>
                    <a:pt x="529" y="1672"/>
                  </a:lnTo>
                  <a:lnTo>
                    <a:pt x="531" y="1671"/>
                  </a:lnTo>
                  <a:lnTo>
                    <a:pt x="535" y="1672"/>
                  </a:lnTo>
                  <a:lnTo>
                    <a:pt x="540" y="1673"/>
                  </a:lnTo>
                  <a:lnTo>
                    <a:pt x="547" y="1676"/>
                  </a:lnTo>
                  <a:lnTo>
                    <a:pt x="559" y="1681"/>
                  </a:lnTo>
                  <a:lnTo>
                    <a:pt x="564" y="1685"/>
                  </a:lnTo>
                  <a:lnTo>
                    <a:pt x="565" y="1687"/>
                  </a:lnTo>
                  <a:lnTo>
                    <a:pt x="565" y="1689"/>
                  </a:lnTo>
                  <a:lnTo>
                    <a:pt x="565" y="1691"/>
                  </a:lnTo>
                  <a:lnTo>
                    <a:pt x="562" y="1694"/>
                  </a:lnTo>
                  <a:lnTo>
                    <a:pt x="550" y="1704"/>
                  </a:lnTo>
                  <a:lnTo>
                    <a:pt x="536" y="1717"/>
                  </a:lnTo>
                  <a:lnTo>
                    <a:pt x="535" y="1720"/>
                  </a:lnTo>
                  <a:lnTo>
                    <a:pt x="534" y="1723"/>
                  </a:lnTo>
                  <a:lnTo>
                    <a:pt x="534" y="1726"/>
                  </a:lnTo>
                  <a:lnTo>
                    <a:pt x="535" y="1727"/>
                  </a:lnTo>
                  <a:lnTo>
                    <a:pt x="537" y="1728"/>
                  </a:lnTo>
                  <a:lnTo>
                    <a:pt x="541" y="1728"/>
                  </a:lnTo>
                  <a:lnTo>
                    <a:pt x="545" y="1728"/>
                  </a:lnTo>
                  <a:lnTo>
                    <a:pt x="549" y="1727"/>
                  </a:lnTo>
                  <a:lnTo>
                    <a:pt x="566" y="1719"/>
                  </a:lnTo>
                  <a:lnTo>
                    <a:pt x="578" y="1710"/>
                  </a:lnTo>
                  <a:lnTo>
                    <a:pt x="580" y="1709"/>
                  </a:lnTo>
                  <a:lnTo>
                    <a:pt x="583" y="1709"/>
                  </a:lnTo>
                  <a:lnTo>
                    <a:pt x="584" y="1710"/>
                  </a:lnTo>
                  <a:lnTo>
                    <a:pt x="585" y="1711"/>
                  </a:lnTo>
                  <a:lnTo>
                    <a:pt x="587" y="1716"/>
                  </a:lnTo>
                  <a:lnTo>
                    <a:pt x="587" y="1725"/>
                  </a:lnTo>
                  <a:lnTo>
                    <a:pt x="589" y="1728"/>
                  </a:lnTo>
                  <a:lnTo>
                    <a:pt x="590" y="1733"/>
                  </a:lnTo>
                  <a:lnTo>
                    <a:pt x="591" y="1736"/>
                  </a:lnTo>
                  <a:lnTo>
                    <a:pt x="594" y="1740"/>
                  </a:lnTo>
                  <a:lnTo>
                    <a:pt x="599" y="1747"/>
                  </a:lnTo>
                  <a:lnTo>
                    <a:pt x="604" y="1751"/>
                  </a:lnTo>
                  <a:lnTo>
                    <a:pt x="606" y="1752"/>
                  </a:lnTo>
                  <a:lnTo>
                    <a:pt x="609" y="1752"/>
                  </a:lnTo>
                  <a:lnTo>
                    <a:pt x="610" y="1751"/>
                  </a:lnTo>
                  <a:lnTo>
                    <a:pt x="612" y="1750"/>
                  </a:lnTo>
                  <a:lnTo>
                    <a:pt x="617" y="1744"/>
                  </a:lnTo>
                  <a:lnTo>
                    <a:pt x="622" y="1736"/>
                  </a:lnTo>
                  <a:lnTo>
                    <a:pt x="624" y="1733"/>
                  </a:lnTo>
                  <a:lnTo>
                    <a:pt x="628" y="1730"/>
                  </a:lnTo>
                  <a:lnTo>
                    <a:pt x="631" y="1728"/>
                  </a:lnTo>
                  <a:lnTo>
                    <a:pt x="636" y="1728"/>
                  </a:lnTo>
                  <a:lnTo>
                    <a:pt x="641" y="1729"/>
                  </a:lnTo>
                  <a:lnTo>
                    <a:pt x="644" y="1732"/>
                  </a:lnTo>
                  <a:lnTo>
                    <a:pt x="648" y="1734"/>
                  </a:lnTo>
                  <a:lnTo>
                    <a:pt x="649" y="1740"/>
                  </a:lnTo>
                  <a:lnTo>
                    <a:pt x="652" y="1750"/>
                  </a:lnTo>
                  <a:lnTo>
                    <a:pt x="654" y="1760"/>
                  </a:lnTo>
                  <a:lnTo>
                    <a:pt x="657" y="1770"/>
                  </a:lnTo>
                  <a:lnTo>
                    <a:pt x="665" y="1782"/>
                  </a:lnTo>
                  <a:lnTo>
                    <a:pt x="672" y="1793"/>
                  </a:lnTo>
                  <a:lnTo>
                    <a:pt x="678" y="1803"/>
                  </a:lnTo>
                  <a:lnTo>
                    <a:pt x="682" y="1810"/>
                  </a:lnTo>
                  <a:lnTo>
                    <a:pt x="687" y="1814"/>
                  </a:lnTo>
                  <a:lnTo>
                    <a:pt x="690" y="1815"/>
                  </a:lnTo>
                  <a:lnTo>
                    <a:pt x="693" y="1814"/>
                  </a:lnTo>
                  <a:lnTo>
                    <a:pt x="698" y="1813"/>
                  </a:lnTo>
                  <a:lnTo>
                    <a:pt x="701" y="1810"/>
                  </a:lnTo>
                  <a:lnTo>
                    <a:pt x="711" y="1803"/>
                  </a:lnTo>
                  <a:lnTo>
                    <a:pt x="719" y="1796"/>
                  </a:lnTo>
                  <a:lnTo>
                    <a:pt x="723" y="1792"/>
                  </a:lnTo>
                  <a:lnTo>
                    <a:pt x="726" y="1786"/>
                  </a:lnTo>
                  <a:lnTo>
                    <a:pt x="729" y="1780"/>
                  </a:lnTo>
                  <a:lnTo>
                    <a:pt x="731" y="1773"/>
                  </a:lnTo>
                  <a:lnTo>
                    <a:pt x="735" y="1757"/>
                  </a:lnTo>
                  <a:lnTo>
                    <a:pt x="737" y="1740"/>
                  </a:lnTo>
                  <a:lnTo>
                    <a:pt x="738" y="1730"/>
                  </a:lnTo>
                  <a:lnTo>
                    <a:pt x="738" y="1723"/>
                  </a:lnTo>
                  <a:lnTo>
                    <a:pt x="737" y="1716"/>
                  </a:lnTo>
                  <a:lnTo>
                    <a:pt x="736" y="1709"/>
                  </a:lnTo>
                  <a:lnTo>
                    <a:pt x="732" y="1697"/>
                  </a:lnTo>
                  <a:lnTo>
                    <a:pt x="731" y="1685"/>
                  </a:lnTo>
                  <a:lnTo>
                    <a:pt x="731" y="1672"/>
                  </a:lnTo>
                  <a:lnTo>
                    <a:pt x="732" y="1659"/>
                  </a:lnTo>
                  <a:lnTo>
                    <a:pt x="734" y="1647"/>
                  </a:lnTo>
                  <a:lnTo>
                    <a:pt x="732" y="1638"/>
                  </a:lnTo>
                  <a:lnTo>
                    <a:pt x="729" y="1629"/>
                  </a:lnTo>
                  <a:lnTo>
                    <a:pt x="726" y="1620"/>
                  </a:lnTo>
                  <a:lnTo>
                    <a:pt x="725" y="1615"/>
                  </a:lnTo>
                  <a:lnTo>
                    <a:pt x="724" y="1610"/>
                  </a:lnTo>
                  <a:lnTo>
                    <a:pt x="725" y="1606"/>
                  </a:lnTo>
                  <a:lnTo>
                    <a:pt x="728" y="1600"/>
                  </a:lnTo>
                  <a:lnTo>
                    <a:pt x="730" y="1595"/>
                  </a:lnTo>
                  <a:lnTo>
                    <a:pt x="735" y="1591"/>
                  </a:lnTo>
                  <a:lnTo>
                    <a:pt x="741" y="1589"/>
                  </a:lnTo>
                  <a:lnTo>
                    <a:pt x="747" y="1587"/>
                  </a:lnTo>
                  <a:lnTo>
                    <a:pt x="753" y="1587"/>
                  </a:lnTo>
                  <a:lnTo>
                    <a:pt x="759" y="1588"/>
                  </a:lnTo>
                  <a:lnTo>
                    <a:pt x="763" y="1590"/>
                  </a:lnTo>
                  <a:lnTo>
                    <a:pt x="768" y="1594"/>
                  </a:lnTo>
                  <a:lnTo>
                    <a:pt x="775" y="1602"/>
                  </a:lnTo>
                  <a:lnTo>
                    <a:pt x="783" y="1608"/>
                  </a:lnTo>
                  <a:lnTo>
                    <a:pt x="787" y="1612"/>
                  </a:lnTo>
                  <a:lnTo>
                    <a:pt x="792" y="1614"/>
                  </a:lnTo>
                  <a:lnTo>
                    <a:pt x="798" y="1615"/>
                  </a:lnTo>
                  <a:lnTo>
                    <a:pt x="804" y="1616"/>
                  </a:lnTo>
                  <a:lnTo>
                    <a:pt x="808" y="1616"/>
                  </a:lnTo>
                  <a:lnTo>
                    <a:pt x="812" y="1616"/>
                  </a:lnTo>
                  <a:lnTo>
                    <a:pt x="816" y="1615"/>
                  </a:lnTo>
                  <a:lnTo>
                    <a:pt x="817" y="1613"/>
                  </a:lnTo>
                  <a:lnTo>
                    <a:pt x="819" y="1608"/>
                  </a:lnTo>
                  <a:lnTo>
                    <a:pt x="822" y="1602"/>
                  </a:lnTo>
                  <a:lnTo>
                    <a:pt x="824" y="1599"/>
                  </a:lnTo>
                  <a:lnTo>
                    <a:pt x="827" y="1595"/>
                  </a:lnTo>
                  <a:lnTo>
                    <a:pt x="833" y="1594"/>
                  </a:lnTo>
                  <a:lnTo>
                    <a:pt x="841" y="1594"/>
                  </a:lnTo>
                  <a:lnTo>
                    <a:pt x="850" y="1595"/>
                  </a:lnTo>
                  <a:lnTo>
                    <a:pt x="861" y="1594"/>
                  </a:lnTo>
                  <a:lnTo>
                    <a:pt x="864" y="1593"/>
                  </a:lnTo>
                  <a:lnTo>
                    <a:pt x="869" y="1590"/>
                  </a:lnTo>
                  <a:lnTo>
                    <a:pt x="873" y="1587"/>
                  </a:lnTo>
                  <a:lnTo>
                    <a:pt x="876" y="1581"/>
                  </a:lnTo>
                  <a:lnTo>
                    <a:pt x="877" y="1576"/>
                  </a:lnTo>
                  <a:lnTo>
                    <a:pt x="877" y="1570"/>
                  </a:lnTo>
                  <a:lnTo>
                    <a:pt x="876" y="1565"/>
                  </a:lnTo>
                  <a:lnTo>
                    <a:pt x="874" y="1561"/>
                  </a:lnTo>
                  <a:lnTo>
                    <a:pt x="867" y="1552"/>
                  </a:lnTo>
                  <a:lnTo>
                    <a:pt x="860" y="1544"/>
                  </a:lnTo>
                  <a:lnTo>
                    <a:pt x="858" y="1542"/>
                  </a:lnTo>
                  <a:lnTo>
                    <a:pt x="857" y="1538"/>
                  </a:lnTo>
                  <a:lnTo>
                    <a:pt x="856" y="1536"/>
                  </a:lnTo>
                  <a:lnTo>
                    <a:pt x="857" y="1532"/>
                  </a:lnTo>
                  <a:lnTo>
                    <a:pt x="861" y="1526"/>
                  </a:lnTo>
                  <a:lnTo>
                    <a:pt x="868" y="1520"/>
                  </a:lnTo>
                  <a:lnTo>
                    <a:pt x="875" y="1514"/>
                  </a:lnTo>
                  <a:lnTo>
                    <a:pt x="880" y="1507"/>
                  </a:lnTo>
                  <a:lnTo>
                    <a:pt x="882" y="1499"/>
                  </a:lnTo>
                  <a:lnTo>
                    <a:pt x="886" y="1484"/>
                  </a:lnTo>
                  <a:lnTo>
                    <a:pt x="890" y="1469"/>
                  </a:lnTo>
                  <a:lnTo>
                    <a:pt x="892" y="1452"/>
                  </a:lnTo>
                  <a:lnTo>
                    <a:pt x="892" y="1445"/>
                  </a:lnTo>
                  <a:lnTo>
                    <a:pt x="892" y="1438"/>
                  </a:lnTo>
                  <a:lnTo>
                    <a:pt x="889" y="1431"/>
                  </a:lnTo>
                  <a:lnTo>
                    <a:pt x="887" y="1425"/>
                  </a:lnTo>
                  <a:lnTo>
                    <a:pt x="880" y="1412"/>
                  </a:lnTo>
                  <a:lnTo>
                    <a:pt x="873" y="1401"/>
                  </a:lnTo>
                  <a:lnTo>
                    <a:pt x="868" y="1397"/>
                  </a:lnTo>
                  <a:lnTo>
                    <a:pt x="864" y="1392"/>
                  </a:lnTo>
                  <a:lnTo>
                    <a:pt x="861" y="1389"/>
                  </a:lnTo>
                  <a:lnTo>
                    <a:pt x="857" y="1387"/>
                  </a:lnTo>
                  <a:lnTo>
                    <a:pt x="850" y="1385"/>
                  </a:lnTo>
                  <a:lnTo>
                    <a:pt x="839" y="1382"/>
                  </a:lnTo>
                  <a:lnTo>
                    <a:pt x="829" y="1379"/>
                  </a:lnTo>
                  <a:lnTo>
                    <a:pt x="818" y="1375"/>
                  </a:lnTo>
                  <a:lnTo>
                    <a:pt x="814" y="1374"/>
                  </a:lnTo>
                  <a:lnTo>
                    <a:pt x="811" y="1373"/>
                  </a:lnTo>
                  <a:lnTo>
                    <a:pt x="799" y="1366"/>
                  </a:lnTo>
                  <a:lnTo>
                    <a:pt x="788" y="1358"/>
                  </a:lnTo>
                  <a:lnTo>
                    <a:pt x="782" y="1355"/>
                  </a:lnTo>
                  <a:lnTo>
                    <a:pt x="778" y="1353"/>
                  </a:lnTo>
                  <a:lnTo>
                    <a:pt x="774" y="1351"/>
                  </a:lnTo>
                  <a:lnTo>
                    <a:pt x="770" y="1350"/>
                  </a:lnTo>
                  <a:lnTo>
                    <a:pt x="764" y="1350"/>
                  </a:lnTo>
                  <a:lnTo>
                    <a:pt x="760" y="1351"/>
                  </a:lnTo>
                  <a:lnTo>
                    <a:pt x="757" y="1353"/>
                  </a:lnTo>
                  <a:lnTo>
                    <a:pt x="754" y="1355"/>
                  </a:lnTo>
                  <a:lnTo>
                    <a:pt x="749" y="1357"/>
                  </a:lnTo>
                  <a:lnTo>
                    <a:pt x="747" y="1357"/>
                  </a:lnTo>
                  <a:lnTo>
                    <a:pt x="745" y="1355"/>
                  </a:lnTo>
                  <a:lnTo>
                    <a:pt x="744" y="1353"/>
                  </a:lnTo>
                  <a:lnTo>
                    <a:pt x="744" y="1348"/>
                  </a:lnTo>
                  <a:lnTo>
                    <a:pt x="744" y="1342"/>
                  </a:lnTo>
                  <a:lnTo>
                    <a:pt x="747" y="1326"/>
                  </a:lnTo>
                  <a:lnTo>
                    <a:pt x="749" y="1312"/>
                  </a:lnTo>
                  <a:lnTo>
                    <a:pt x="751" y="1298"/>
                  </a:lnTo>
                  <a:lnTo>
                    <a:pt x="753" y="1285"/>
                  </a:lnTo>
                  <a:lnTo>
                    <a:pt x="753" y="1279"/>
                  </a:lnTo>
                  <a:lnTo>
                    <a:pt x="753" y="1274"/>
                  </a:lnTo>
                  <a:lnTo>
                    <a:pt x="751" y="1269"/>
                  </a:lnTo>
                  <a:lnTo>
                    <a:pt x="749" y="1265"/>
                  </a:lnTo>
                  <a:lnTo>
                    <a:pt x="747" y="1261"/>
                  </a:lnTo>
                  <a:lnTo>
                    <a:pt x="743" y="1257"/>
                  </a:lnTo>
                  <a:lnTo>
                    <a:pt x="737" y="1254"/>
                  </a:lnTo>
                  <a:lnTo>
                    <a:pt x="731" y="1249"/>
                  </a:lnTo>
                  <a:lnTo>
                    <a:pt x="718" y="1242"/>
                  </a:lnTo>
                  <a:lnTo>
                    <a:pt x="710" y="1235"/>
                  </a:lnTo>
                  <a:lnTo>
                    <a:pt x="707" y="1232"/>
                  </a:lnTo>
                  <a:lnTo>
                    <a:pt x="707" y="1230"/>
                  </a:lnTo>
                  <a:lnTo>
                    <a:pt x="710" y="1229"/>
                  </a:lnTo>
                  <a:lnTo>
                    <a:pt x="715" y="1228"/>
                  </a:lnTo>
                  <a:lnTo>
                    <a:pt x="724" y="1227"/>
                  </a:lnTo>
                  <a:lnTo>
                    <a:pt x="735" y="1227"/>
                  </a:lnTo>
                  <a:lnTo>
                    <a:pt x="738" y="1225"/>
                  </a:lnTo>
                  <a:lnTo>
                    <a:pt x="742" y="1224"/>
                  </a:lnTo>
                  <a:lnTo>
                    <a:pt x="744" y="1221"/>
                  </a:lnTo>
                  <a:lnTo>
                    <a:pt x="744" y="1217"/>
                  </a:lnTo>
                  <a:lnTo>
                    <a:pt x="744" y="1204"/>
                  </a:lnTo>
                  <a:lnTo>
                    <a:pt x="743" y="1188"/>
                  </a:lnTo>
                  <a:lnTo>
                    <a:pt x="743" y="1181"/>
                  </a:lnTo>
                  <a:lnTo>
                    <a:pt x="744" y="1173"/>
                  </a:lnTo>
                  <a:lnTo>
                    <a:pt x="745" y="1167"/>
                  </a:lnTo>
                  <a:lnTo>
                    <a:pt x="748" y="1161"/>
                  </a:lnTo>
                  <a:lnTo>
                    <a:pt x="751" y="1156"/>
                  </a:lnTo>
                  <a:lnTo>
                    <a:pt x="755" y="1154"/>
                  </a:lnTo>
                  <a:lnTo>
                    <a:pt x="760" y="1152"/>
                  </a:lnTo>
                  <a:lnTo>
                    <a:pt x="763" y="1152"/>
                  </a:lnTo>
                  <a:lnTo>
                    <a:pt x="773" y="1150"/>
                  </a:lnTo>
                  <a:lnTo>
                    <a:pt x="781" y="1150"/>
                  </a:lnTo>
                  <a:lnTo>
                    <a:pt x="787" y="1149"/>
                  </a:lnTo>
                  <a:lnTo>
                    <a:pt x="792" y="1148"/>
                  </a:lnTo>
                  <a:lnTo>
                    <a:pt x="794" y="1143"/>
                  </a:lnTo>
                  <a:lnTo>
                    <a:pt x="794" y="1136"/>
                  </a:lnTo>
                  <a:lnTo>
                    <a:pt x="794" y="1128"/>
                  </a:lnTo>
                  <a:lnTo>
                    <a:pt x="795" y="1120"/>
                  </a:lnTo>
                  <a:lnTo>
                    <a:pt x="798" y="1112"/>
                  </a:lnTo>
                  <a:lnTo>
                    <a:pt x="801" y="1106"/>
                  </a:lnTo>
                  <a:lnTo>
                    <a:pt x="802" y="1104"/>
                  </a:lnTo>
                  <a:lnTo>
                    <a:pt x="805" y="1099"/>
                  </a:lnTo>
                  <a:lnTo>
                    <a:pt x="805" y="1096"/>
                  </a:lnTo>
                  <a:lnTo>
                    <a:pt x="805" y="1091"/>
                  </a:lnTo>
                  <a:lnTo>
                    <a:pt x="805" y="1086"/>
                  </a:lnTo>
                  <a:lnTo>
                    <a:pt x="804" y="1083"/>
                  </a:lnTo>
                  <a:lnTo>
                    <a:pt x="801" y="1079"/>
                  </a:lnTo>
                  <a:lnTo>
                    <a:pt x="800" y="1077"/>
                  </a:lnTo>
                  <a:lnTo>
                    <a:pt x="792" y="1074"/>
                  </a:lnTo>
                  <a:lnTo>
                    <a:pt x="783" y="1072"/>
                  </a:lnTo>
                  <a:lnTo>
                    <a:pt x="779" y="1071"/>
                  </a:lnTo>
                  <a:lnTo>
                    <a:pt x="774" y="1068"/>
                  </a:lnTo>
                  <a:lnTo>
                    <a:pt x="772" y="1066"/>
                  </a:lnTo>
                  <a:lnTo>
                    <a:pt x="769" y="1063"/>
                  </a:lnTo>
                  <a:lnTo>
                    <a:pt x="768" y="1058"/>
                  </a:lnTo>
                  <a:lnTo>
                    <a:pt x="767" y="1053"/>
                  </a:lnTo>
                  <a:lnTo>
                    <a:pt x="768" y="1049"/>
                  </a:lnTo>
                  <a:lnTo>
                    <a:pt x="768" y="1045"/>
                  </a:lnTo>
                  <a:lnTo>
                    <a:pt x="770" y="1041"/>
                  </a:lnTo>
                  <a:lnTo>
                    <a:pt x="773" y="1040"/>
                  </a:lnTo>
                  <a:lnTo>
                    <a:pt x="775" y="1040"/>
                  </a:lnTo>
                  <a:lnTo>
                    <a:pt x="779" y="1042"/>
                  </a:lnTo>
                  <a:lnTo>
                    <a:pt x="782" y="1045"/>
                  </a:lnTo>
                  <a:lnTo>
                    <a:pt x="786" y="1046"/>
                  </a:lnTo>
                  <a:lnTo>
                    <a:pt x="788" y="1047"/>
                  </a:lnTo>
                  <a:lnTo>
                    <a:pt x="792" y="1046"/>
                  </a:lnTo>
                  <a:lnTo>
                    <a:pt x="794" y="1045"/>
                  </a:lnTo>
                  <a:lnTo>
                    <a:pt x="797" y="1042"/>
                  </a:lnTo>
                  <a:lnTo>
                    <a:pt x="799" y="1038"/>
                  </a:lnTo>
                  <a:lnTo>
                    <a:pt x="800" y="1033"/>
                  </a:lnTo>
                  <a:lnTo>
                    <a:pt x="801" y="1028"/>
                  </a:lnTo>
                  <a:lnTo>
                    <a:pt x="802" y="1022"/>
                  </a:lnTo>
                  <a:lnTo>
                    <a:pt x="801" y="1016"/>
                  </a:lnTo>
                  <a:lnTo>
                    <a:pt x="801" y="1011"/>
                  </a:lnTo>
                  <a:lnTo>
                    <a:pt x="799" y="1001"/>
                  </a:lnTo>
                  <a:lnTo>
                    <a:pt x="797" y="991"/>
                  </a:lnTo>
                  <a:lnTo>
                    <a:pt x="795" y="986"/>
                  </a:lnTo>
                  <a:lnTo>
                    <a:pt x="795" y="984"/>
                  </a:lnTo>
                  <a:lnTo>
                    <a:pt x="797" y="982"/>
                  </a:lnTo>
                  <a:lnTo>
                    <a:pt x="798" y="979"/>
                  </a:lnTo>
                  <a:lnTo>
                    <a:pt x="802" y="978"/>
                  </a:lnTo>
                  <a:lnTo>
                    <a:pt x="811" y="979"/>
                  </a:lnTo>
                  <a:lnTo>
                    <a:pt x="816" y="979"/>
                  </a:lnTo>
                  <a:lnTo>
                    <a:pt x="819" y="980"/>
                  </a:lnTo>
                  <a:lnTo>
                    <a:pt x="825" y="980"/>
                  </a:lnTo>
                  <a:lnTo>
                    <a:pt x="829" y="980"/>
                  </a:lnTo>
                  <a:lnTo>
                    <a:pt x="832" y="979"/>
                  </a:lnTo>
                  <a:lnTo>
                    <a:pt x="837" y="977"/>
                  </a:lnTo>
                  <a:lnTo>
                    <a:pt x="843" y="971"/>
                  </a:lnTo>
                  <a:lnTo>
                    <a:pt x="850" y="967"/>
                  </a:lnTo>
                  <a:lnTo>
                    <a:pt x="855" y="966"/>
                  </a:lnTo>
                  <a:lnTo>
                    <a:pt x="858" y="966"/>
                  </a:lnTo>
                  <a:lnTo>
                    <a:pt x="862" y="967"/>
                  </a:lnTo>
                  <a:lnTo>
                    <a:pt x="867" y="971"/>
                  </a:lnTo>
                  <a:lnTo>
                    <a:pt x="875" y="977"/>
                  </a:lnTo>
                  <a:lnTo>
                    <a:pt x="885" y="982"/>
                  </a:lnTo>
                  <a:lnTo>
                    <a:pt x="895" y="984"/>
                  </a:lnTo>
                  <a:lnTo>
                    <a:pt x="906" y="986"/>
                  </a:lnTo>
                  <a:lnTo>
                    <a:pt x="913" y="986"/>
                  </a:lnTo>
                  <a:lnTo>
                    <a:pt x="920" y="98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甘肃"/>
            <p:cNvSpPr/>
            <p:nvPr/>
          </p:nvSpPr>
          <p:spPr bwMode="auto">
            <a:xfrm>
              <a:off x="4206928" y="3210093"/>
              <a:ext cx="1419243" cy="1257366"/>
            </a:xfrm>
            <a:custGeom>
              <a:avLst/>
              <a:gdLst>
                <a:gd name="T0" fmla="*/ 5071 w 5358"/>
                <a:gd name="T1" fmla="*/ 2925 h 4735"/>
                <a:gd name="T2" fmla="*/ 5289 w 5358"/>
                <a:gd name="T3" fmla="*/ 3067 h 4735"/>
                <a:gd name="T4" fmla="*/ 5306 w 5358"/>
                <a:gd name="T5" fmla="*/ 3448 h 4735"/>
                <a:gd name="T6" fmla="*/ 5084 w 5358"/>
                <a:gd name="T7" fmla="*/ 3604 h 4735"/>
                <a:gd name="T8" fmla="*/ 5043 w 5358"/>
                <a:gd name="T9" fmla="*/ 3697 h 4735"/>
                <a:gd name="T10" fmla="*/ 4806 w 5358"/>
                <a:gd name="T11" fmla="*/ 3735 h 4735"/>
                <a:gd name="T12" fmla="*/ 4594 w 5358"/>
                <a:gd name="T13" fmla="*/ 3923 h 4735"/>
                <a:gd name="T14" fmla="*/ 4567 w 5358"/>
                <a:gd name="T15" fmla="*/ 4191 h 4735"/>
                <a:gd name="T16" fmla="*/ 4457 w 5358"/>
                <a:gd name="T17" fmla="*/ 4323 h 4735"/>
                <a:gd name="T18" fmla="*/ 4377 w 5358"/>
                <a:gd name="T19" fmla="*/ 4504 h 4735"/>
                <a:gd name="T20" fmla="*/ 4158 w 5358"/>
                <a:gd name="T21" fmla="*/ 4658 h 4735"/>
                <a:gd name="T22" fmla="*/ 3939 w 5358"/>
                <a:gd name="T23" fmla="*/ 4703 h 4735"/>
                <a:gd name="T24" fmla="*/ 3791 w 5358"/>
                <a:gd name="T25" fmla="*/ 4510 h 4735"/>
                <a:gd name="T26" fmla="*/ 3681 w 5358"/>
                <a:gd name="T27" fmla="*/ 4230 h 4735"/>
                <a:gd name="T28" fmla="*/ 3405 w 5358"/>
                <a:gd name="T29" fmla="*/ 4171 h 4735"/>
                <a:gd name="T30" fmla="*/ 3280 w 5358"/>
                <a:gd name="T31" fmla="*/ 3937 h 4735"/>
                <a:gd name="T32" fmla="*/ 3083 w 5358"/>
                <a:gd name="T33" fmla="*/ 4155 h 4735"/>
                <a:gd name="T34" fmla="*/ 2995 w 5358"/>
                <a:gd name="T35" fmla="*/ 4347 h 4735"/>
                <a:gd name="T36" fmla="*/ 2936 w 5358"/>
                <a:gd name="T37" fmla="*/ 4267 h 4735"/>
                <a:gd name="T38" fmla="*/ 2763 w 5358"/>
                <a:gd name="T39" fmla="*/ 4158 h 4735"/>
                <a:gd name="T40" fmla="*/ 2555 w 5358"/>
                <a:gd name="T41" fmla="*/ 3917 h 4735"/>
                <a:gd name="T42" fmla="*/ 2820 w 5358"/>
                <a:gd name="T43" fmla="*/ 3933 h 4735"/>
                <a:gd name="T44" fmla="*/ 3047 w 5358"/>
                <a:gd name="T45" fmla="*/ 3915 h 4735"/>
                <a:gd name="T46" fmla="*/ 2990 w 5358"/>
                <a:gd name="T47" fmla="*/ 3656 h 4735"/>
                <a:gd name="T48" fmla="*/ 3224 w 5358"/>
                <a:gd name="T49" fmla="*/ 3367 h 4735"/>
                <a:gd name="T50" fmla="*/ 3376 w 5358"/>
                <a:gd name="T51" fmla="*/ 3218 h 4735"/>
                <a:gd name="T52" fmla="*/ 3278 w 5358"/>
                <a:gd name="T53" fmla="*/ 2875 h 4735"/>
                <a:gd name="T54" fmla="*/ 3224 w 5358"/>
                <a:gd name="T55" fmla="*/ 2604 h 4735"/>
                <a:gd name="T56" fmla="*/ 2986 w 5358"/>
                <a:gd name="T57" fmla="*/ 2398 h 4735"/>
                <a:gd name="T58" fmla="*/ 2664 w 5358"/>
                <a:gd name="T59" fmla="*/ 2144 h 4735"/>
                <a:gd name="T60" fmla="*/ 2518 w 5358"/>
                <a:gd name="T61" fmla="*/ 2098 h 4735"/>
                <a:gd name="T62" fmla="*/ 2179 w 5358"/>
                <a:gd name="T63" fmla="*/ 1781 h 4735"/>
                <a:gd name="T64" fmla="*/ 1922 w 5358"/>
                <a:gd name="T65" fmla="*/ 1724 h 4735"/>
                <a:gd name="T66" fmla="*/ 1672 w 5358"/>
                <a:gd name="T67" fmla="*/ 1651 h 4735"/>
                <a:gd name="T68" fmla="*/ 1503 w 5358"/>
                <a:gd name="T69" fmla="*/ 1842 h 4735"/>
                <a:gd name="T70" fmla="*/ 1346 w 5358"/>
                <a:gd name="T71" fmla="*/ 2006 h 4735"/>
                <a:gd name="T72" fmla="*/ 1038 w 5358"/>
                <a:gd name="T73" fmla="*/ 1891 h 4735"/>
                <a:gd name="T74" fmla="*/ 646 w 5358"/>
                <a:gd name="T75" fmla="*/ 1760 h 4735"/>
                <a:gd name="T76" fmla="*/ 363 w 5358"/>
                <a:gd name="T77" fmla="*/ 1533 h 4735"/>
                <a:gd name="T78" fmla="*/ 23 w 5358"/>
                <a:gd name="T79" fmla="*/ 1323 h 4735"/>
                <a:gd name="T80" fmla="*/ 287 w 5358"/>
                <a:gd name="T81" fmla="*/ 785 h 4735"/>
                <a:gd name="T82" fmla="*/ 826 w 5358"/>
                <a:gd name="T83" fmla="*/ 489 h 4735"/>
                <a:gd name="T84" fmla="*/ 1389 w 5358"/>
                <a:gd name="T85" fmla="*/ 276 h 4735"/>
                <a:gd name="T86" fmla="*/ 1868 w 5358"/>
                <a:gd name="T87" fmla="*/ 359 h 4735"/>
                <a:gd name="T88" fmla="*/ 2033 w 5358"/>
                <a:gd name="T89" fmla="*/ 875 h 4735"/>
                <a:gd name="T90" fmla="*/ 2161 w 5358"/>
                <a:gd name="T91" fmla="*/ 1014 h 4735"/>
                <a:gd name="T92" fmla="*/ 2644 w 5358"/>
                <a:gd name="T93" fmla="*/ 1044 h 4735"/>
                <a:gd name="T94" fmla="*/ 2450 w 5358"/>
                <a:gd name="T95" fmla="*/ 1382 h 4735"/>
                <a:gd name="T96" fmla="*/ 2795 w 5358"/>
                <a:gd name="T97" fmla="*/ 1639 h 4735"/>
                <a:gd name="T98" fmla="*/ 2999 w 5358"/>
                <a:gd name="T99" fmla="*/ 1964 h 4735"/>
                <a:gd name="T100" fmla="*/ 3292 w 5358"/>
                <a:gd name="T101" fmla="*/ 1755 h 4735"/>
                <a:gd name="T102" fmla="*/ 3830 w 5358"/>
                <a:gd name="T103" fmla="*/ 1776 h 4735"/>
                <a:gd name="T104" fmla="*/ 3625 w 5358"/>
                <a:gd name="T105" fmla="*/ 2174 h 4735"/>
                <a:gd name="T106" fmla="*/ 3836 w 5358"/>
                <a:gd name="T107" fmla="*/ 2584 h 4735"/>
                <a:gd name="T108" fmla="*/ 4081 w 5358"/>
                <a:gd name="T109" fmla="*/ 2734 h 4735"/>
                <a:gd name="T110" fmla="*/ 4231 w 5358"/>
                <a:gd name="T111" fmla="*/ 3039 h 4735"/>
                <a:gd name="T112" fmla="*/ 4233 w 5358"/>
                <a:gd name="T113" fmla="*/ 3327 h 4735"/>
                <a:gd name="T114" fmla="*/ 4393 w 5358"/>
                <a:gd name="T115" fmla="*/ 3447 h 4735"/>
                <a:gd name="T116" fmla="*/ 4525 w 5358"/>
                <a:gd name="T117" fmla="*/ 3558 h 4735"/>
                <a:gd name="T118" fmla="*/ 4679 w 5358"/>
                <a:gd name="T119" fmla="*/ 3384 h 4735"/>
                <a:gd name="T120" fmla="*/ 4620 w 5358"/>
                <a:gd name="T121" fmla="*/ 3127 h 4735"/>
                <a:gd name="T122" fmla="*/ 4658 w 5358"/>
                <a:gd name="T123" fmla="*/ 2888 h 4735"/>
                <a:gd name="T124" fmla="*/ 4718 w 5358"/>
                <a:gd name="T125" fmla="*/ 2742 h 4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58" h="4735">
                  <a:moveTo>
                    <a:pt x="4783" y="2762"/>
                  </a:moveTo>
                  <a:lnTo>
                    <a:pt x="4788" y="2761"/>
                  </a:lnTo>
                  <a:lnTo>
                    <a:pt x="4797" y="2759"/>
                  </a:lnTo>
                  <a:lnTo>
                    <a:pt x="4806" y="2755"/>
                  </a:lnTo>
                  <a:lnTo>
                    <a:pt x="4818" y="2754"/>
                  </a:lnTo>
                  <a:lnTo>
                    <a:pt x="4832" y="2753"/>
                  </a:lnTo>
                  <a:lnTo>
                    <a:pt x="4846" y="2753"/>
                  </a:lnTo>
                  <a:lnTo>
                    <a:pt x="4851" y="2754"/>
                  </a:lnTo>
                  <a:lnTo>
                    <a:pt x="4856" y="2755"/>
                  </a:lnTo>
                  <a:lnTo>
                    <a:pt x="4861" y="2756"/>
                  </a:lnTo>
                  <a:lnTo>
                    <a:pt x="4865" y="2759"/>
                  </a:lnTo>
                  <a:lnTo>
                    <a:pt x="4871" y="2764"/>
                  </a:lnTo>
                  <a:lnTo>
                    <a:pt x="4878" y="2770"/>
                  </a:lnTo>
                  <a:lnTo>
                    <a:pt x="4880" y="2773"/>
                  </a:lnTo>
                  <a:lnTo>
                    <a:pt x="4882" y="2777"/>
                  </a:lnTo>
                  <a:lnTo>
                    <a:pt x="4884" y="2780"/>
                  </a:lnTo>
                  <a:lnTo>
                    <a:pt x="4885" y="2784"/>
                  </a:lnTo>
                  <a:lnTo>
                    <a:pt x="4882" y="2798"/>
                  </a:lnTo>
                  <a:lnTo>
                    <a:pt x="4878" y="2812"/>
                  </a:lnTo>
                  <a:lnTo>
                    <a:pt x="4876" y="2822"/>
                  </a:lnTo>
                  <a:lnTo>
                    <a:pt x="4876" y="2830"/>
                  </a:lnTo>
                  <a:lnTo>
                    <a:pt x="4876" y="2837"/>
                  </a:lnTo>
                  <a:lnTo>
                    <a:pt x="4878" y="2843"/>
                  </a:lnTo>
                  <a:lnTo>
                    <a:pt x="4878" y="2849"/>
                  </a:lnTo>
                  <a:lnTo>
                    <a:pt x="4879" y="2854"/>
                  </a:lnTo>
                  <a:lnTo>
                    <a:pt x="4879" y="2855"/>
                  </a:lnTo>
                  <a:lnTo>
                    <a:pt x="4880" y="2856"/>
                  </a:lnTo>
                  <a:lnTo>
                    <a:pt x="4891" y="2859"/>
                  </a:lnTo>
                  <a:lnTo>
                    <a:pt x="4907" y="2859"/>
                  </a:lnTo>
                  <a:lnTo>
                    <a:pt x="4917" y="2859"/>
                  </a:lnTo>
                  <a:lnTo>
                    <a:pt x="4929" y="2860"/>
                  </a:lnTo>
                  <a:lnTo>
                    <a:pt x="4941" y="2862"/>
                  </a:lnTo>
                  <a:lnTo>
                    <a:pt x="4954" y="2866"/>
                  </a:lnTo>
                  <a:lnTo>
                    <a:pt x="4956" y="2871"/>
                  </a:lnTo>
                  <a:lnTo>
                    <a:pt x="4958" y="2878"/>
                  </a:lnTo>
                  <a:lnTo>
                    <a:pt x="4960" y="2880"/>
                  </a:lnTo>
                  <a:lnTo>
                    <a:pt x="4960" y="2884"/>
                  </a:lnTo>
                  <a:lnTo>
                    <a:pt x="4962" y="2888"/>
                  </a:lnTo>
                  <a:lnTo>
                    <a:pt x="4964" y="2891"/>
                  </a:lnTo>
                  <a:lnTo>
                    <a:pt x="4968" y="2893"/>
                  </a:lnTo>
                  <a:lnTo>
                    <a:pt x="4970" y="2894"/>
                  </a:lnTo>
                  <a:lnTo>
                    <a:pt x="4975" y="2896"/>
                  </a:lnTo>
                  <a:lnTo>
                    <a:pt x="4980" y="2894"/>
                  </a:lnTo>
                  <a:lnTo>
                    <a:pt x="4987" y="2894"/>
                  </a:lnTo>
                  <a:lnTo>
                    <a:pt x="4994" y="2893"/>
                  </a:lnTo>
                  <a:lnTo>
                    <a:pt x="5002" y="2892"/>
                  </a:lnTo>
                  <a:lnTo>
                    <a:pt x="5011" y="2892"/>
                  </a:lnTo>
                  <a:lnTo>
                    <a:pt x="5024" y="2898"/>
                  </a:lnTo>
                  <a:lnTo>
                    <a:pt x="5036" y="2905"/>
                  </a:lnTo>
                  <a:lnTo>
                    <a:pt x="5055" y="2916"/>
                  </a:lnTo>
                  <a:lnTo>
                    <a:pt x="5071" y="2925"/>
                  </a:lnTo>
                  <a:lnTo>
                    <a:pt x="5076" y="2929"/>
                  </a:lnTo>
                  <a:lnTo>
                    <a:pt x="5081" y="2932"/>
                  </a:lnTo>
                  <a:lnTo>
                    <a:pt x="5084" y="2936"/>
                  </a:lnTo>
                  <a:lnTo>
                    <a:pt x="5088" y="2941"/>
                  </a:lnTo>
                  <a:lnTo>
                    <a:pt x="5089" y="2944"/>
                  </a:lnTo>
                  <a:lnTo>
                    <a:pt x="5089" y="2949"/>
                  </a:lnTo>
                  <a:lnTo>
                    <a:pt x="5090" y="2955"/>
                  </a:lnTo>
                  <a:lnTo>
                    <a:pt x="5093" y="2962"/>
                  </a:lnTo>
                  <a:lnTo>
                    <a:pt x="5095" y="2967"/>
                  </a:lnTo>
                  <a:lnTo>
                    <a:pt x="5099" y="2970"/>
                  </a:lnTo>
                  <a:lnTo>
                    <a:pt x="5104" y="2972"/>
                  </a:lnTo>
                  <a:lnTo>
                    <a:pt x="5107" y="2970"/>
                  </a:lnTo>
                  <a:lnTo>
                    <a:pt x="5111" y="2969"/>
                  </a:lnTo>
                  <a:lnTo>
                    <a:pt x="5115" y="2968"/>
                  </a:lnTo>
                  <a:lnTo>
                    <a:pt x="5118" y="2968"/>
                  </a:lnTo>
                  <a:lnTo>
                    <a:pt x="5121" y="2969"/>
                  </a:lnTo>
                  <a:lnTo>
                    <a:pt x="5123" y="2970"/>
                  </a:lnTo>
                  <a:lnTo>
                    <a:pt x="5125" y="2974"/>
                  </a:lnTo>
                  <a:lnTo>
                    <a:pt x="5127" y="2980"/>
                  </a:lnTo>
                  <a:lnTo>
                    <a:pt x="5128" y="2987"/>
                  </a:lnTo>
                  <a:lnTo>
                    <a:pt x="5131" y="2992"/>
                  </a:lnTo>
                  <a:lnTo>
                    <a:pt x="5133" y="2997"/>
                  </a:lnTo>
                  <a:lnTo>
                    <a:pt x="5139" y="3004"/>
                  </a:lnTo>
                  <a:lnTo>
                    <a:pt x="5144" y="3010"/>
                  </a:lnTo>
                  <a:lnTo>
                    <a:pt x="5151" y="3014"/>
                  </a:lnTo>
                  <a:lnTo>
                    <a:pt x="5158" y="3019"/>
                  </a:lnTo>
                  <a:lnTo>
                    <a:pt x="5164" y="3020"/>
                  </a:lnTo>
                  <a:lnTo>
                    <a:pt x="5170" y="3022"/>
                  </a:lnTo>
                  <a:lnTo>
                    <a:pt x="5172" y="3020"/>
                  </a:lnTo>
                  <a:lnTo>
                    <a:pt x="5176" y="3019"/>
                  </a:lnTo>
                  <a:lnTo>
                    <a:pt x="5177" y="3017"/>
                  </a:lnTo>
                  <a:lnTo>
                    <a:pt x="5178" y="3016"/>
                  </a:lnTo>
                  <a:lnTo>
                    <a:pt x="5180" y="3013"/>
                  </a:lnTo>
                  <a:lnTo>
                    <a:pt x="5182" y="3010"/>
                  </a:lnTo>
                  <a:lnTo>
                    <a:pt x="5184" y="3007"/>
                  </a:lnTo>
                  <a:lnTo>
                    <a:pt x="5188" y="3007"/>
                  </a:lnTo>
                  <a:lnTo>
                    <a:pt x="5195" y="3011"/>
                  </a:lnTo>
                  <a:lnTo>
                    <a:pt x="5202" y="3018"/>
                  </a:lnTo>
                  <a:lnTo>
                    <a:pt x="5210" y="3022"/>
                  </a:lnTo>
                  <a:lnTo>
                    <a:pt x="5220" y="3025"/>
                  </a:lnTo>
                  <a:lnTo>
                    <a:pt x="5230" y="3030"/>
                  </a:lnTo>
                  <a:lnTo>
                    <a:pt x="5240" y="3037"/>
                  </a:lnTo>
                  <a:lnTo>
                    <a:pt x="5249" y="3050"/>
                  </a:lnTo>
                  <a:lnTo>
                    <a:pt x="5257" y="3064"/>
                  </a:lnTo>
                  <a:lnTo>
                    <a:pt x="5259" y="3067"/>
                  </a:lnTo>
                  <a:lnTo>
                    <a:pt x="5262" y="3068"/>
                  </a:lnTo>
                  <a:lnTo>
                    <a:pt x="5264" y="3068"/>
                  </a:lnTo>
                  <a:lnTo>
                    <a:pt x="5268" y="3069"/>
                  </a:lnTo>
                  <a:lnTo>
                    <a:pt x="5275" y="3068"/>
                  </a:lnTo>
                  <a:lnTo>
                    <a:pt x="5282" y="3068"/>
                  </a:lnTo>
                  <a:lnTo>
                    <a:pt x="5289" y="3067"/>
                  </a:lnTo>
                  <a:lnTo>
                    <a:pt x="5297" y="3067"/>
                  </a:lnTo>
                  <a:lnTo>
                    <a:pt x="5304" y="3069"/>
                  </a:lnTo>
                  <a:lnTo>
                    <a:pt x="5312" y="3073"/>
                  </a:lnTo>
                  <a:lnTo>
                    <a:pt x="5325" y="3081"/>
                  </a:lnTo>
                  <a:lnTo>
                    <a:pt x="5337" y="3089"/>
                  </a:lnTo>
                  <a:lnTo>
                    <a:pt x="5344" y="3094"/>
                  </a:lnTo>
                  <a:lnTo>
                    <a:pt x="5350" y="3099"/>
                  </a:lnTo>
                  <a:lnTo>
                    <a:pt x="5354" y="3105"/>
                  </a:lnTo>
                  <a:lnTo>
                    <a:pt x="5358" y="3111"/>
                  </a:lnTo>
                  <a:lnTo>
                    <a:pt x="5358" y="3115"/>
                  </a:lnTo>
                  <a:lnTo>
                    <a:pt x="5358" y="3121"/>
                  </a:lnTo>
                  <a:lnTo>
                    <a:pt x="5357" y="3126"/>
                  </a:lnTo>
                  <a:lnTo>
                    <a:pt x="5356" y="3132"/>
                  </a:lnTo>
                  <a:lnTo>
                    <a:pt x="5347" y="3143"/>
                  </a:lnTo>
                  <a:lnTo>
                    <a:pt x="5341" y="3152"/>
                  </a:lnTo>
                  <a:lnTo>
                    <a:pt x="5340" y="3158"/>
                  </a:lnTo>
                  <a:lnTo>
                    <a:pt x="5340" y="3163"/>
                  </a:lnTo>
                  <a:lnTo>
                    <a:pt x="5340" y="3168"/>
                  </a:lnTo>
                  <a:lnTo>
                    <a:pt x="5341" y="3171"/>
                  </a:lnTo>
                  <a:lnTo>
                    <a:pt x="5344" y="3176"/>
                  </a:lnTo>
                  <a:lnTo>
                    <a:pt x="5347" y="3182"/>
                  </a:lnTo>
                  <a:lnTo>
                    <a:pt x="5350" y="3190"/>
                  </a:lnTo>
                  <a:lnTo>
                    <a:pt x="5352" y="3200"/>
                  </a:lnTo>
                  <a:lnTo>
                    <a:pt x="5354" y="3216"/>
                  </a:lnTo>
                  <a:lnTo>
                    <a:pt x="5356" y="3233"/>
                  </a:lnTo>
                  <a:lnTo>
                    <a:pt x="5356" y="3240"/>
                  </a:lnTo>
                  <a:lnTo>
                    <a:pt x="5354" y="3249"/>
                  </a:lnTo>
                  <a:lnTo>
                    <a:pt x="5353" y="3256"/>
                  </a:lnTo>
                  <a:lnTo>
                    <a:pt x="5351" y="3262"/>
                  </a:lnTo>
                  <a:lnTo>
                    <a:pt x="5347" y="3269"/>
                  </a:lnTo>
                  <a:lnTo>
                    <a:pt x="5344" y="3275"/>
                  </a:lnTo>
                  <a:lnTo>
                    <a:pt x="5339" y="3279"/>
                  </a:lnTo>
                  <a:lnTo>
                    <a:pt x="5333" y="3285"/>
                  </a:lnTo>
                  <a:lnTo>
                    <a:pt x="5322" y="3295"/>
                  </a:lnTo>
                  <a:lnTo>
                    <a:pt x="5310" y="3304"/>
                  </a:lnTo>
                  <a:lnTo>
                    <a:pt x="5304" y="3309"/>
                  </a:lnTo>
                  <a:lnTo>
                    <a:pt x="5298" y="3315"/>
                  </a:lnTo>
                  <a:lnTo>
                    <a:pt x="5295" y="3321"/>
                  </a:lnTo>
                  <a:lnTo>
                    <a:pt x="5291" y="3328"/>
                  </a:lnTo>
                  <a:lnTo>
                    <a:pt x="5290" y="3341"/>
                  </a:lnTo>
                  <a:lnTo>
                    <a:pt x="5290" y="3356"/>
                  </a:lnTo>
                  <a:lnTo>
                    <a:pt x="5290" y="3372"/>
                  </a:lnTo>
                  <a:lnTo>
                    <a:pt x="5293" y="3388"/>
                  </a:lnTo>
                  <a:lnTo>
                    <a:pt x="5293" y="3394"/>
                  </a:lnTo>
                  <a:lnTo>
                    <a:pt x="5293" y="3400"/>
                  </a:lnTo>
                  <a:lnTo>
                    <a:pt x="5296" y="3417"/>
                  </a:lnTo>
                  <a:lnTo>
                    <a:pt x="5298" y="3433"/>
                  </a:lnTo>
                  <a:lnTo>
                    <a:pt x="5301" y="3440"/>
                  </a:lnTo>
                  <a:lnTo>
                    <a:pt x="5303" y="3446"/>
                  </a:lnTo>
                  <a:lnTo>
                    <a:pt x="5304" y="3447"/>
                  </a:lnTo>
                  <a:lnTo>
                    <a:pt x="5306" y="3448"/>
                  </a:lnTo>
                  <a:lnTo>
                    <a:pt x="5306" y="3448"/>
                  </a:lnTo>
                  <a:lnTo>
                    <a:pt x="5307" y="3449"/>
                  </a:lnTo>
                  <a:lnTo>
                    <a:pt x="5308" y="3451"/>
                  </a:lnTo>
                  <a:lnTo>
                    <a:pt x="5310" y="3452"/>
                  </a:lnTo>
                  <a:lnTo>
                    <a:pt x="5313" y="3457"/>
                  </a:lnTo>
                  <a:lnTo>
                    <a:pt x="5315" y="3461"/>
                  </a:lnTo>
                  <a:lnTo>
                    <a:pt x="5316" y="3467"/>
                  </a:lnTo>
                  <a:lnTo>
                    <a:pt x="5317" y="3473"/>
                  </a:lnTo>
                  <a:lnTo>
                    <a:pt x="5319" y="3486"/>
                  </a:lnTo>
                  <a:lnTo>
                    <a:pt x="5319" y="3498"/>
                  </a:lnTo>
                  <a:lnTo>
                    <a:pt x="5320" y="3514"/>
                  </a:lnTo>
                  <a:lnTo>
                    <a:pt x="5321" y="3523"/>
                  </a:lnTo>
                  <a:lnTo>
                    <a:pt x="5320" y="3531"/>
                  </a:lnTo>
                  <a:lnTo>
                    <a:pt x="5319" y="3541"/>
                  </a:lnTo>
                  <a:lnTo>
                    <a:pt x="5316" y="3547"/>
                  </a:lnTo>
                  <a:lnTo>
                    <a:pt x="5313" y="3553"/>
                  </a:lnTo>
                  <a:lnTo>
                    <a:pt x="5308" y="3558"/>
                  </a:lnTo>
                  <a:lnTo>
                    <a:pt x="5304" y="3561"/>
                  </a:lnTo>
                  <a:lnTo>
                    <a:pt x="5301" y="3565"/>
                  </a:lnTo>
                  <a:lnTo>
                    <a:pt x="5297" y="3567"/>
                  </a:lnTo>
                  <a:lnTo>
                    <a:pt x="5290" y="3572"/>
                  </a:lnTo>
                  <a:lnTo>
                    <a:pt x="5283" y="3577"/>
                  </a:lnTo>
                  <a:lnTo>
                    <a:pt x="5276" y="3580"/>
                  </a:lnTo>
                  <a:lnTo>
                    <a:pt x="5268" y="3584"/>
                  </a:lnTo>
                  <a:lnTo>
                    <a:pt x="5262" y="3586"/>
                  </a:lnTo>
                  <a:lnTo>
                    <a:pt x="5254" y="3589"/>
                  </a:lnTo>
                  <a:lnTo>
                    <a:pt x="5240" y="3590"/>
                  </a:lnTo>
                  <a:lnTo>
                    <a:pt x="5224" y="3590"/>
                  </a:lnTo>
                  <a:lnTo>
                    <a:pt x="5212" y="3589"/>
                  </a:lnTo>
                  <a:lnTo>
                    <a:pt x="5200" y="3586"/>
                  </a:lnTo>
                  <a:lnTo>
                    <a:pt x="5193" y="3585"/>
                  </a:lnTo>
                  <a:lnTo>
                    <a:pt x="5188" y="3581"/>
                  </a:lnTo>
                  <a:lnTo>
                    <a:pt x="5184" y="3579"/>
                  </a:lnTo>
                  <a:lnTo>
                    <a:pt x="5180" y="3575"/>
                  </a:lnTo>
                  <a:lnTo>
                    <a:pt x="5176" y="3574"/>
                  </a:lnTo>
                  <a:lnTo>
                    <a:pt x="5170" y="3573"/>
                  </a:lnTo>
                  <a:lnTo>
                    <a:pt x="5167" y="3573"/>
                  </a:lnTo>
                  <a:lnTo>
                    <a:pt x="5162" y="3573"/>
                  </a:lnTo>
                  <a:lnTo>
                    <a:pt x="5152" y="3575"/>
                  </a:lnTo>
                  <a:lnTo>
                    <a:pt x="5140" y="3580"/>
                  </a:lnTo>
                  <a:lnTo>
                    <a:pt x="5131" y="3585"/>
                  </a:lnTo>
                  <a:lnTo>
                    <a:pt x="5120" y="3592"/>
                  </a:lnTo>
                  <a:lnTo>
                    <a:pt x="5112" y="3596"/>
                  </a:lnTo>
                  <a:lnTo>
                    <a:pt x="5104" y="3602"/>
                  </a:lnTo>
                  <a:lnTo>
                    <a:pt x="5100" y="3605"/>
                  </a:lnTo>
                  <a:lnTo>
                    <a:pt x="5095" y="3608"/>
                  </a:lnTo>
                  <a:lnTo>
                    <a:pt x="5090" y="3610"/>
                  </a:lnTo>
                  <a:lnTo>
                    <a:pt x="5088" y="3611"/>
                  </a:lnTo>
                  <a:lnTo>
                    <a:pt x="5086" y="3610"/>
                  </a:lnTo>
                  <a:lnTo>
                    <a:pt x="5084" y="3608"/>
                  </a:lnTo>
                  <a:lnTo>
                    <a:pt x="5084" y="3604"/>
                  </a:lnTo>
                  <a:lnTo>
                    <a:pt x="5083" y="3600"/>
                  </a:lnTo>
                  <a:lnTo>
                    <a:pt x="5082" y="3597"/>
                  </a:lnTo>
                  <a:lnTo>
                    <a:pt x="5080" y="3594"/>
                  </a:lnTo>
                  <a:lnTo>
                    <a:pt x="5079" y="3593"/>
                  </a:lnTo>
                  <a:lnTo>
                    <a:pt x="5077" y="3593"/>
                  </a:lnTo>
                  <a:lnTo>
                    <a:pt x="5076" y="3592"/>
                  </a:lnTo>
                  <a:lnTo>
                    <a:pt x="5075" y="3592"/>
                  </a:lnTo>
                  <a:lnTo>
                    <a:pt x="5067" y="3590"/>
                  </a:lnTo>
                  <a:lnTo>
                    <a:pt x="5057" y="3587"/>
                  </a:lnTo>
                  <a:lnTo>
                    <a:pt x="5049" y="3584"/>
                  </a:lnTo>
                  <a:lnTo>
                    <a:pt x="5041" y="3579"/>
                  </a:lnTo>
                  <a:lnTo>
                    <a:pt x="5036" y="3574"/>
                  </a:lnTo>
                  <a:lnTo>
                    <a:pt x="5031" y="3571"/>
                  </a:lnTo>
                  <a:lnTo>
                    <a:pt x="5029" y="3568"/>
                  </a:lnTo>
                  <a:lnTo>
                    <a:pt x="5027" y="3567"/>
                  </a:lnTo>
                  <a:lnTo>
                    <a:pt x="5026" y="3567"/>
                  </a:lnTo>
                  <a:lnTo>
                    <a:pt x="5026" y="3566"/>
                  </a:lnTo>
                  <a:lnTo>
                    <a:pt x="5025" y="3567"/>
                  </a:lnTo>
                  <a:lnTo>
                    <a:pt x="5024" y="3567"/>
                  </a:lnTo>
                  <a:lnTo>
                    <a:pt x="5024" y="3568"/>
                  </a:lnTo>
                  <a:lnTo>
                    <a:pt x="5023" y="3568"/>
                  </a:lnTo>
                  <a:lnTo>
                    <a:pt x="5021" y="3571"/>
                  </a:lnTo>
                  <a:lnTo>
                    <a:pt x="5020" y="3573"/>
                  </a:lnTo>
                  <a:lnTo>
                    <a:pt x="5017" y="3579"/>
                  </a:lnTo>
                  <a:lnTo>
                    <a:pt x="5013" y="3585"/>
                  </a:lnTo>
                  <a:lnTo>
                    <a:pt x="5008" y="3591"/>
                  </a:lnTo>
                  <a:lnTo>
                    <a:pt x="5001" y="3597"/>
                  </a:lnTo>
                  <a:lnTo>
                    <a:pt x="4998" y="3598"/>
                  </a:lnTo>
                  <a:lnTo>
                    <a:pt x="4994" y="3600"/>
                  </a:lnTo>
                  <a:lnTo>
                    <a:pt x="4992" y="3603"/>
                  </a:lnTo>
                  <a:lnTo>
                    <a:pt x="4988" y="3608"/>
                  </a:lnTo>
                  <a:lnTo>
                    <a:pt x="4988" y="3610"/>
                  </a:lnTo>
                  <a:lnTo>
                    <a:pt x="4989" y="3611"/>
                  </a:lnTo>
                  <a:lnTo>
                    <a:pt x="4991" y="3613"/>
                  </a:lnTo>
                  <a:lnTo>
                    <a:pt x="4994" y="3616"/>
                  </a:lnTo>
                  <a:lnTo>
                    <a:pt x="5000" y="3618"/>
                  </a:lnTo>
                  <a:lnTo>
                    <a:pt x="5006" y="3622"/>
                  </a:lnTo>
                  <a:lnTo>
                    <a:pt x="5007" y="3627"/>
                  </a:lnTo>
                  <a:lnTo>
                    <a:pt x="5007" y="3632"/>
                  </a:lnTo>
                  <a:lnTo>
                    <a:pt x="5007" y="3638"/>
                  </a:lnTo>
                  <a:lnTo>
                    <a:pt x="5007" y="3647"/>
                  </a:lnTo>
                  <a:lnTo>
                    <a:pt x="5008" y="3652"/>
                  </a:lnTo>
                  <a:lnTo>
                    <a:pt x="5010" y="3656"/>
                  </a:lnTo>
                  <a:lnTo>
                    <a:pt x="5011" y="3660"/>
                  </a:lnTo>
                  <a:lnTo>
                    <a:pt x="5014" y="3666"/>
                  </a:lnTo>
                  <a:lnTo>
                    <a:pt x="5019" y="3671"/>
                  </a:lnTo>
                  <a:lnTo>
                    <a:pt x="5024" y="3676"/>
                  </a:lnTo>
                  <a:lnTo>
                    <a:pt x="5031" y="3682"/>
                  </a:lnTo>
                  <a:lnTo>
                    <a:pt x="5038" y="3690"/>
                  </a:lnTo>
                  <a:lnTo>
                    <a:pt x="5041" y="3693"/>
                  </a:lnTo>
                  <a:lnTo>
                    <a:pt x="5043" y="3697"/>
                  </a:lnTo>
                  <a:lnTo>
                    <a:pt x="5045" y="3703"/>
                  </a:lnTo>
                  <a:lnTo>
                    <a:pt x="5046" y="3709"/>
                  </a:lnTo>
                  <a:lnTo>
                    <a:pt x="5046" y="3713"/>
                  </a:lnTo>
                  <a:lnTo>
                    <a:pt x="5045" y="3718"/>
                  </a:lnTo>
                  <a:lnTo>
                    <a:pt x="5044" y="3720"/>
                  </a:lnTo>
                  <a:lnTo>
                    <a:pt x="5042" y="3723"/>
                  </a:lnTo>
                  <a:lnTo>
                    <a:pt x="5041" y="3725"/>
                  </a:lnTo>
                  <a:lnTo>
                    <a:pt x="5038" y="3726"/>
                  </a:lnTo>
                  <a:lnTo>
                    <a:pt x="5035" y="3729"/>
                  </a:lnTo>
                  <a:lnTo>
                    <a:pt x="5031" y="3730"/>
                  </a:lnTo>
                  <a:lnTo>
                    <a:pt x="5024" y="3732"/>
                  </a:lnTo>
                  <a:lnTo>
                    <a:pt x="5017" y="3734"/>
                  </a:lnTo>
                  <a:lnTo>
                    <a:pt x="5007" y="3734"/>
                  </a:lnTo>
                  <a:lnTo>
                    <a:pt x="4997" y="3734"/>
                  </a:lnTo>
                  <a:lnTo>
                    <a:pt x="4992" y="3732"/>
                  </a:lnTo>
                  <a:lnTo>
                    <a:pt x="4987" y="3732"/>
                  </a:lnTo>
                  <a:lnTo>
                    <a:pt x="4982" y="3731"/>
                  </a:lnTo>
                  <a:lnTo>
                    <a:pt x="4976" y="3730"/>
                  </a:lnTo>
                  <a:lnTo>
                    <a:pt x="4972" y="3730"/>
                  </a:lnTo>
                  <a:lnTo>
                    <a:pt x="4967" y="3730"/>
                  </a:lnTo>
                  <a:lnTo>
                    <a:pt x="4960" y="3730"/>
                  </a:lnTo>
                  <a:lnTo>
                    <a:pt x="4956" y="3731"/>
                  </a:lnTo>
                  <a:lnTo>
                    <a:pt x="4948" y="3735"/>
                  </a:lnTo>
                  <a:lnTo>
                    <a:pt x="4941" y="3739"/>
                  </a:lnTo>
                  <a:lnTo>
                    <a:pt x="4932" y="3743"/>
                  </a:lnTo>
                  <a:lnTo>
                    <a:pt x="4924" y="3745"/>
                  </a:lnTo>
                  <a:lnTo>
                    <a:pt x="4918" y="3745"/>
                  </a:lnTo>
                  <a:lnTo>
                    <a:pt x="4912" y="3744"/>
                  </a:lnTo>
                  <a:lnTo>
                    <a:pt x="4907" y="3743"/>
                  </a:lnTo>
                  <a:lnTo>
                    <a:pt x="4901" y="3741"/>
                  </a:lnTo>
                  <a:lnTo>
                    <a:pt x="4893" y="3737"/>
                  </a:lnTo>
                  <a:lnTo>
                    <a:pt x="4884" y="3736"/>
                  </a:lnTo>
                  <a:lnTo>
                    <a:pt x="4878" y="3735"/>
                  </a:lnTo>
                  <a:lnTo>
                    <a:pt x="4871" y="3735"/>
                  </a:lnTo>
                  <a:lnTo>
                    <a:pt x="4865" y="3736"/>
                  </a:lnTo>
                  <a:lnTo>
                    <a:pt x="4860" y="3736"/>
                  </a:lnTo>
                  <a:lnTo>
                    <a:pt x="4851" y="3739"/>
                  </a:lnTo>
                  <a:lnTo>
                    <a:pt x="4842" y="3747"/>
                  </a:lnTo>
                  <a:lnTo>
                    <a:pt x="4840" y="3748"/>
                  </a:lnTo>
                  <a:lnTo>
                    <a:pt x="4838" y="3750"/>
                  </a:lnTo>
                  <a:lnTo>
                    <a:pt x="4836" y="3751"/>
                  </a:lnTo>
                  <a:lnTo>
                    <a:pt x="4834" y="3754"/>
                  </a:lnTo>
                  <a:lnTo>
                    <a:pt x="4830" y="3755"/>
                  </a:lnTo>
                  <a:lnTo>
                    <a:pt x="4827" y="3756"/>
                  </a:lnTo>
                  <a:lnTo>
                    <a:pt x="4825" y="3756"/>
                  </a:lnTo>
                  <a:lnTo>
                    <a:pt x="4824" y="3755"/>
                  </a:lnTo>
                  <a:lnTo>
                    <a:pt x="4821" y="3754"/>
                  </a:lnTo>
                  <a:lnTo>
                    <a:pt x="4818" y="3751"/>
                  </a:lnTo>
                  <a:lnTo>
                    <a:pt x="4813" y="3745"/>
                  </a:lnTo>
                  <a:lnTo>
                    <a:pt x="4810" y="3738"/>
                  </a:lnTo>
                  <a:lnTo>
                    <a:pt x="4806" y="3735"/>
                  </a:lnTo>
                  <a:lnTo>
                    <a:pt x="4804" y="3730"/>
                  </a:lnTo>
                  <a:lnTo>
                    <a:pt x="4791" y="3713"/>
                  </a:lnTo>
                  <a:lnTo>
                    <a:pt x="4780" y="3700"/>
                  </a:lnTo>
                  <a:lnTo>
                    <a:pt x="4773" y="3692"/>
                  </a:lnTo>
                  <a:lnTo>
                    <a:pt x="4765" y="3685"/>
                  </a:lnTo>
                  <a:lnTo>
                    <a:pt x="4755" y="3678"/>
                  </a:lnTo>
                  <a:lnTo>
                    <a:pt x="4746" y="3672"/>
                  </a:lnTo>
                  <a:lnTo>
                    <a:pt x="4736" y="3667"/>
                  </a:lnTo>
                  <a:lnTo>
                    <a:pt x="4725" y="3662"/>
                  </a:lnTo>
                  <a:lnTo>
                    <a:pt x="4714" y="3659"/>
                  </a:lnTo>
                  <a:lnTo>
                    <a:pt x="4702" y="3656"/>
                  </a:lnTo>
                  <a:lnTo>
                    <a:pt x="4691" y="3654"/>
                  </a:lnTo>
                  <a:lnTo>
                    <a:pt x="4678" y="3654"/>
                  </a:lnTo>
                  <a:lnTo>
                    <a:pt x="4654" y="3654"/>
                  </a:lnTo>
                  <a:lnTo>
                    <a:pt x="4633" y="3657"/>
                  </a:lnTo>
                  <a:lnTo>
                    <a:pt x="4622" y="3660"/>
                  </a:lnTo>
                  <a:lnTo>
                    <a:pt x="4614" y="3662"/>
                  </a:lnTo>
                  <a:lnTo>
                    <a:pt x="4608" y="3665"/>
                  </a:lnTo>
                  <a:lnTo>
                    <a:pt x="4603" y="3668"/>
                  </a:lnTo>
                  <a:lnTo>
                    <a:pt x="4598" y="3674"/>
                  </a:lnTo>
                  <a:lnTo>
                    <a:pt x="4596" y="3682"/>
                  </a:lnTo>
                  <a:lnTo>
                    <a:pt x="4595" y="3692"/>
                  </a:lnTo>
                  <a:lnTo>
                    <a:pt x="4594" y="3704"/>
                  </a:lnTo>
                  <a:lnTo>
                    <a:pt x="4594" y="3728"/>
                  </a:lnTo>
                  <a:lnTo>
                    <a:pt x="4596" y="3751"/>
                  </a:lnTo>
                  <a:lnTo>
                    <a:pt x="4598" y="3769"/>
                  </a:lnTo>
                  <a:lnTo>
                    <a:pt x="4601" y="3786"/>
                  </a:lnTo>
                  <a:lnTo>
                    <a:pt x="4599" y="3792"/>
                  </a:lnTo>
                  <a:lnTo>
                    <a:pt x="4598" y="3799"/>
                  </a:lnTo>
                  <a:lnTo>
                    <a:pt x="4596" y="3804"/>
                  </a:lnTo>
                  <a:lnTo>
                    <a:pt x="4591" y="3810"/>
                  </a:lnTo>
                  <a:lnTo>
                    <a:pt x="4580" y="3820"/>
                  </a:lnTo>
                  <a:lnTo>
                    <a:pt x="4569" y="3832"/>
                  </a:lnTo>
                  <a:lnTo>
                    <a:pt x="4554" y="3844"/>
                  </a:lnTo>
                  <a:lnTo>
                    <a:pt x="4540" y="3856"/>
                  </a:lnTo>
                  <a:lnTo>
                    <a:pt x="4536" y="3860"/>
                  </a:lnTo>
                  <a:lnTo>
                    <a:pt x="4534" y="3863"/>
                  </a:lnTo>
                  <a:lnTo>
                    <a:pt x="4532" y="3867"/>
                  </a:lnTo>
                  <a:lnTo>
                    <a:pt x="4529" y="3871"/>
                  </a:lnTo>
                  <a:lnTo>
                    <a:pt x="4528" y="3879"/>
                  </a:lnTo>
                  <a:lnTo>
                    <a:pt x="4527" y="3886"/>
                  </a:lnTo>
                  <a:lnTo>
                    <a:pt x="4528" y="3892"/>
                  </a:lnTo>
                  <a:lnTo>
                    <a:pt x="4532" y="3896"/>
                  </a:lnTo>
                  <a:lnTo>
                    <a:pt x="4536" y="3901"/>
                  </a:lnTo>
                  <a:lnTo>
                    <a:pt x="4546" y="3905"/>
                  </a:lnTo>
                  <a:lnTo>
                    <a:pt x="4558" y="3907"/>
                  </a:lnTo>
                  <a:lnTo>
                    <a:pt x="4571" y="3909"/>
                  </a:lnTo>
                  <a:lnTo>
                    <a:pt x="4578" y="3911"/>
                  </a:lnTo>
                  <a:lnTo>
                    <a:pt x="4584" y="3914"/>
                  </a:lnTo>
                  <a:lnTo>
                    <a:pt x="4590" y="3918"/>
                  </a:lnTo>
                  <a:lnTo>
                    <a:pt x="4594" y="3923"/>
                  </a:lnTo>
                  <a:lnTo>
                    <a:pt x="4601" y="3933"/>
                  </a:lnTo>
                  <a:lnTo>
                    <a:pt x="4607" y="3942"/>
                  </a:lnTo>
                  <a:lnTo>
                    <a:pt x="4613" y="3949"/>
                  </a:lnTo>
                  <a:lnTo>
                    <a:pt x="4621" y="3956"/>
                  </a:lnTo>
                  <a:lnTo>
                    <a:pt x="4629" y="3962"/>
                  </a:lnTo>
                  <a:lnTo>
                    <a:pt x="4638" y="3968"/>
                  </a:lnTo>
                  <a:lnTo>
                    <a:pt x="4642" y="3970"/>
                  </a:lnTo>
                  <a:lnTo>
                    <a:pt x="4645" y="3974"/>
                  </a:lnTo>
                  <a:lnTo>
                    <a:pt x="4647" y="3976"/>
                  </a:lnTo>
                  <a:lnTo>
                    <a:pt x="4647" y="3980"/>
                  </a:lnTo>
                  <a:lnTo>
                    <a:pt x="4646" y="3985"/>
                  </a:lnTo>
                  <a:lnTo>
                    <a:pt x="4641" y="3993"/>
                  </a:lnTo>
                  <a:lnTo>
                    <a:pt x="4636" y="3999"/>
                  </a:lnTo>
                  <a:lnTo>
                    <a:pt x="4633" y="4006"/>
                  </a:lnTo>
                  <a:lnTo>
                    <a:pt x="4629" y="4009"/>
                  </a:lnTo>
                  <a:lnTo>
                    <a:pt x="4626" y="4012"/>
                  </a:lnTo>
                  <a:lnTo>
                    <a:pt x="4621" y="4014"/>
                  </a:lnTo>
                  <a:lnTo>
                    <a:pt x="4615" y="4015"/>
                  </a:lnTo>
                  <a:lnTo>
                    <a:pt x="4603" y="4015"/>
                  </a:lnTo>
                  <a:lnTo>
                    <a:pt x="4591" y="4016"/>
                  </a:lnTo>
                  <a:lnTo>
                    <a:pt x="4588" y="4018"/>
                  </a:lnTo>
                  <a:lnTo>
                    <a:pt x="4586" y="4020"/>
                  </a:lnTo>
                  <a:lnTo>
                    <a:pt x="4588" y="4022"/>
                  </a:lnTo>
                  <a:lnTo>
                    <a:pt x="4590" y="4025"/>
                  </a:lnTo>
                  <a:lnTo>
                    <a:pt x="4598" y="4031"/>
                  </a:lnTo>
                  <a:lnTo>
                    <a:pt x="4605" y="4037"/>
                  </a:lnTo>
                  <a:lnTo>
                    <a:pt x="4608" y="4040"/>
                  </a:lnTo>
                  <a:lnTo>
                    <a:pt x="4608" y="4046"/>
                  </a:lnTo>
                  <a:lnTo>
                    <a:pt x="4608" y="4052"/>
                  </a:lnTo>
                  <a:lnTo>
                    <a:pt x="4607" y="4059"/>
                  </a:lnTo>
                  <a:lnTo>
                    <a:pt x="4602" y="4073"/>
                  </a:lnTo>
                  <a:lnTo>
                    <a:pt x="4595" y="4087"/>
                  </a:lnTo>
                  <a:lnTo>
                    <a:pt x="4585" y="4097"/>
                  </a:lnTo>
                  <a:lnTo>
                    <a:pt x="4576" y="4107"/>
                  </a:lnTo>
                  <a:lnTo>
                    <a:pt x="4572" y="4111"/>
                  </a:lnTo>
                  <a:lnTo>
                    <a:pt x="4569" y="4116"/>
                  </a:lnTo>
                  <a:lnTo>
                    <a:pt x="4566" y="4121"/>
                  </a:lnTo>
                  <a:lnTo>
                    <a:pt x="4565" y="4127"/>
                  </a:lnTo>
                  <a:lnTo>
                    <a:pt x="4564" y="4136"/>
                  </a:lnTo>
                  <a:lnTo>
                    <a:pt x="4561" y="4145"/>
                  </a:lnTo>
                  <a:lnTo>
                    <a:pt x="4558" y="4152"/>
                  </a:lnTo>
                  <a:lnTo>
                    <a:pt x="4552" y="4160"/>
                  </a:lnTo>
                  <a:lnTo>
                    <a:pt x="4548" y="4165"/>
                  </a:lnTo>
                  <a:lnTo>
                    <a:pt x="4546" y="4170"/>
                  </a:lnTo>
                  <a:lnTo>
                    <a:pt x="4545" y="4174"/>
                  </a:lnTo>
                  <a:lnTo>
                    <a:pt x="4545" y="4179"/>
                  </a:lnTo>
                  <a:lnTo>
                    <a:pt x="4546" y="4184"/>
                  </a:lnTo>
                  <a:lnTo>
                    <a:pt x="4550" y="4188"/>
                  </a:lnTo>
                  <a:lnTo>
                    <a:pt x="4555" y="4190"/>
                  </a:lnTo>
                  <a:lnTo>
                    <a:pt x="4563" y="4191"/>
                  </a:lnTo>
                  <a:lnTo>
                    <a:pt x="4567" y="4191"/>
                  </a:lnTo>
                  <a:lnTo>
                    <a:pt x="4570" y="4192"/>
                  </a:lnTo>
                  <a:lnTo>
                    <a:pt x="4572" y="4194"/>
                  </a:lnTo>
                  <a:lnTo>
                    <a:pt x="4572" y="4195"/>
                  </a:lnTo>
                  <a:lnTo>
                    <a:pt x="4572" y="4198"/>
                  </a:lnTo>
                  <a:lnTo>
                    <a:pt x="4569" y="4204"/>
                  </a:lnTo>
                  <a:lnTo>
                    <a:pt x="4565" y="4210"/>
                  </a:lnTo>
                  <a:lnTo>
                    <a:pt x="4560" y="4217"/>
                  </a:lnTo>
                  <a:lnTo>
                    <a:pt x="4558" y="4226"/>
                  </a:lnTo>
                  <a:lnTo>
                    <a:pt x="4557" y="4235"/>
                  </a:lnTo>
                  <a:lnTo>
                    <a:pt x="4558" y="4243"/>
                  </a:lnTo>
                  <a:lnTo>
                    <a:pt x="4561" y="4251"/>
                  </a:lnTo>
                  <a:lnTo>
                    <a:pt x="4565" y="4256"/>
                  </a:lnTo>
                  <a:lnTo>
                    <a:pt x="4570" y="4262"/>
                  </a:lnTo>
                  <a:lnTo>
                    <a:pt x="4580" y="4271"/>
                  </a:lnTo>
                  <a:lnTo>
                    <a:pt x="4589" y="4278"/>
                  </a:lnTo>
                  <a:lnTo>
                    <a:pt x="4592" y="4283"/>
                  </a:lnTo>
                  <a:lnTo>
                    <a:pt x="4595" y="4290"/>
                  </a:lnTo>
                  <a:lnTo>
                    <a:pt x="4596" y="4299"/>
                  </a:lnTo>
                  <a:lnTo>
                    <a:pt x="4596" y="4308"/>
                  </a:lnTo>
                  <a:lnTo>
                    <a:pt x="4595" y="4317"/>
                  </a:lnTo>
                  <a:lnTo>
                    <a:pt x="4594" y="4325"/>
                  </a:lnTo>
                  <a:lnTo>
                    <a:pt x="4591" y="4333"/>
                  </a:lnTo>
                  <a:lnTo>
                    <a:pt x="4589" y="4339"/>
                  </a:lnTo>
                  <a:lnTo>
                    <a:pt x="4585" y="4341"/>
                  </a:lnTo>
                  <a:lnTo>
                    <a:pt x="4580" y="4343"/>
                  </a:lnTo>
                  <a:lnTo>
                    <a:pt x="4576" y="4343"/>
                  </a:lnTo>
                  <a:lnTo>
                    <a:pt x="4571" y="4342"/>
                  </a:lnTo>
                  <a:lnTo>
                    <a:pt x="4565" y="4340"/>
                  </a:lnTo>
                  <a:lnTo>
                    <a:pt x="4560" y="4336"/>
                  </a:lnTo>
                  <a:lnTo>
                    <a:pt x="4555" y="4333"/>
                  </a:lnTo>
                  <a:lnTo>
                    <a:pt x="4552" y="4328"/>
                  </a:lnTo>
                  <a:lnTo>
                    <a:pt x="4545" y="4316"/>
                  </a:lnTo>
                  <a:lnTo>
                    <a:pt x="4541" y="4306"/>
                  </a:lnTo>
                  <a:lnTo>
                    <a:pt x="4539" y="4303"/>
                  </a:lnTo>
                  <a:lnTo>
                    <a:pt x="4536" y="4300"/>
                  </a:lnTo>
                  <a:lnTo>
                    <a:pt x="4534" y="4300"/>
                  </a:lnTo>
                  <a:lnTo>
                    <a:pt x="4531" y="4302"/>
                  </a:lnTo>
                  <a:lnTo>
                    <a:pt x="4523" y="4308"/>
                  </a:lnTo>
                  <a:lnTo>
                    <a:pt x="4517" y="4311"/>
                  </a:lnTo>
                  <a:lnTo>
                    <a:pt x="4515" y="4312"/>
                  </a:lnTo>
                  <a:lnTo>
                    <a:pt x="4512" y="4312"/>
                  </a:lnTo>
                  <a:lnTo>
                    <a:pt x="4509" y="4312"/>
                  </a:lnTo>
                  <a:lnTo>
                    <a:pt x="4506" y="4310"/>
                  </a:lnTo>
                  <a:lnTo>
                    <a:pt x="4503" y="4309"/>
                  </a:lnTo>
                  <a:lnTo>
                    <a:pt x="4500" y="4308"/>
                  </a:lnTo>
                  <a:lnTo>
                    <a:pt x="4496" y="4308"/>
                  </a:lnTo>
                  <a:lnTo>
                    <a:pt x="4492" y="4309"/>
                  </a:lnTo>
                  <a:lnTo>
                    <a:pt x="4483" y="4312"/>
                  </a:lnTo>
                  <a:lnTo>
                    <a:pt x="4471" y="4319"/>
                  </a:lnTo>
                  <a:lnTo>
                    <a:pt x="4464" y="4322"/>
                  </a:lnTo>
                  <a:lnTo>
                    <a:pt x="4457" y="4323"/>
                  </a:lnTo>
                  <a:lnTo>
                    <a:pt x="4450" y="4323"/>
                  </a:lnTo>
                  <a:lnTo>
                    <a:pt x="4443" y="4321"/>
                  </a:lnTo>
                  <a:lnTo>
                    <a:pt x="4426" y="4314"/>
                  </a:lnTo>
                  <a:lnTo>
                    <a:pt x="4406" y="4304"/>
                  </a:lnTo>
                  <a:lnTo>
                    <a:pt x="4395" y="4300"/>
                  </a:lnTo>
                  <a:lnTo>
                    <a:pt x="4387" y="4299"/>
                  </a:lnTo>
                  <a:lnTo>
                    <a:pt x="4378" y="4300"/>
                  </a:lnTo>
                  <a:lnTo>
                    <a:pt x="4371" y="4303"/>
                  </a:lnTo>
                  <a:lnTo>
                    <a:pt x="4365" y="4308"/>
                  </a:lnTo>
                  <a:lnTo>
                    <a:pt x="4358" y="4315"/>
                  </a:lnTo>
                  <a:lnTo>
                    <a:pt x="4351" y="4323"/>
                  </a:lnTo>
                  <a:lnTo>
                    <a:pt x="4343" y="4334"/>
                  </a:lnTo>
                  <a:lnTo>
                    <a:pt x="4336" y="4343"/>
                  </a:lnTo>
                  <a:lnTo>
                    <a:pt x="4330" y="4352"/>
                  </a:lnTo>
                  <a:lnTo>
                    <a:pt x="4327" y="4359"/>
                  </a:lnTo>
                  <a:lnTo>
                    <a:pt x="4325" y="4363"/>
                  </a:lnTo>
                  <a:lnTo>
                    <a:pt x="4324" y="4373"/>
                  </a:lnTo>
                  <a:lnTo>
                    <a:pt x="4323" y="4384"/>
                  </a:lnTo>
                  <a:lnTo>
                    <a:pt x="4320" y="4390"/>
                  </a:lnTo>
                  <a:lnTo>
                    <a:pt x="4318" y="4393"/>
                  </a:lnTo>
                  <a:lnTo>
                    <a:pt x="4314" y="4396"/>
                  </a:lnTo>
                  <a:lnTo>
                    <a:pt x="4311" y="4398"/>
                  </a:lnTo>
                  <a:lnTo>
                    <a:pt x="4307" y="4398"/>
                  </a:lnTo>
                  <a:lnTo>
                    <a:pt x="4302" y="4398"/>
                  </a:lnTo>
                  <a:lnTo>
                    <a:pt x="4298" y="4397"/>
                  </a:lnTo>
                  <a:lnTo>
                    <a:pt x="4293" y="4394"/>
                  </a:lnTo>
                  <a:lnTo>
                    <a:pt x="4290" y="4394"/>
                  </a:lnTo>
                  <a:lnTo>
                    <a:pt x="4288" y="4394"/>
                  </a:lnTo>
                  <a:lnTo>
                    <a:pt x="4287" y="4396"/>
                  </a:lnTo>
                  <a:lnTo>
                    <a:pt x="4286" y="4397"/>
                  </a:lnTo>
                  <a:lnTo>
                    <a:pt x="4284" y="4402"/>
                  </a:lnTo>
                  <a:lnTo>
                    <a:pt x="4284" y="4407"/>
                  </a:lnTo>
                  <a:lnTo>
                    <a:pt x="4284" y="4415"/>
                  </a:lnTo>
                  <a:lnTo>
                    <a:pt x="4287" y="4423"/>
                  </a:lnTo>
                  <a:lnTo>
                    <a:pt x="4289" y="4430"/>
                  </a:lnTo>
                  <a:lnTo>
                    <a:pt x="4293" y="4437"/>
                  </a:lnTo>
                  <a:lnTo>
                    <a:pt x="4298" y="4443"/>
                  </a:lnTo>
                  <a:lnTo>
                    <a:pt x="4302" y="4448"/>
                  </a:lnTo>
                  <a:lnTo>
                    <a:pt x="4308" y="4451"/>
                  </a:lnTo>
                  <a:lnTo>
                    <a:pt x="4314" y="4455"/>
                  </a:lnTo>
                  <a:lnTo>
                    <a:pt x="4326" y="4460"/>
                  </a:lnTo>
                  <a:lnTo>
                    <a:pt x="4338" y="4462"/>
                  </a:lnTo>
                  <a:lnTo>
                    <a:pt x="4349" y="4464"/>
                  </a:lnTo>
                  <a:lnTo>
                    <a:pt x="4359" y="4469"/>
                  </a:lnTo>
                  <a:lnTo>
                    <a:pt x="4364" y="4472"/>
                  </a:lnTo>
                  <a:lnTo>
                    <a:pt x="4369" y="4475"/>
                  </a:lnTo>
                  <a:lnTo>
                    <a:pt x="4372" y="4481"/>
                  </a:lnTo>
                  <a:lnTo>
                    <a:pt x="4375" y="4487"/>
                  </a:lnTo>
                  <a:lnTo>
                    <a:pt x="4377" y="4493"/>
                  </a:lnTo>
                  <a:lnTo>
                    <a:pt x="4378" y="4499"/>
                  </a:lnTo>
                  <a:lnTo>
                    <a:pt x="4377" y="4504"/>
                  </a:lnTo>
                  <a:lnTo>
                    <a:pt x="4376" y="4506"/>
                  </a:lnTo>
                  <a:lnTo>
                    <a:pt x="4375" y="4508"/>
                  </a:lnTo>
                  <a:lnTo>
                    <a:pt x="4372" y="4510"/>
                  </a:lnTo>
                  <a:lnTo>
                    <a:pt x="4370" y="4508"/>
                  </a:lnTo>
                  <a:lnTo>
                    <a:pt x="4369" y="4506"/>
                  </a:lnTo>
                  <a:lnTo>
                    <a:pt x="4365" y="4500"/>
                  </a:lnTo>
                  <a:lnTo>
                    <a:pt x="4362" y="4497"/>
                  </a:lnTo>
                  <a:lnTo>
                    <a:pt x="4358" y="4495"/>
                  </a:lnTo>
                  <a:lnTo>
                    <a:pt x="4353" y="4495"/>
                  </a:lnTo>
                  <a:lnTo>
                    <a:pt x="4352" y="4497"/>
                  </a:lnTo>
                  <a:lnTo>
                    <a:pt x="4351" y="4501"/>
                  </a:lnTo>
                  <a:lnTo>
                    <a:pt x="4351" y="4507"/>
                  </a:lnTo>
                  <a:lnTo>
                    <a:pt x="4352" y="4516"/>
                  </a:lnTo>
                  <a:lnTo>
                    <a:pt x="4355" y="4533"/>
                  </a:lnTo>
                  <a:lnTo>
                    <a:pt x="4355" y="4551"/>
                  </a:lnTo>
                  <a:lnTo>
                    <a:pt x="4355" y="4560"/>
                  </a:lnTo>
                  <a:lnTo>
                    <a:pt x="4353" y="4566"/>
                  </a:lnTo>
                  <a:lnTo>
                    <a:pt x="4352" y="4571"/>
                  </a:lnTo>
                  <a:lnTo>
                    <a:pt x="4350" y="4576"/>
                  </a:lnTo>
                  <a:lnTo>
                    <a:pt x="4347" y="4580"/>
                  </a:lnTo>
                  <a:lnTo>
                    <a:pt x="4344" y="4582"/>
                  </a:lnTo>
                  <a:lnTo>
                    <a:pt x="4340" y="4583"/>
                  </a:lnTo>
                  <a:lnTo>
                    <a:pt x="4336" y="4585"/>
                  </a:lnTo>
                  <a:lnTo>
                    <a:pt x="4326" y="4586"/>
                  </a:lnTo>
                  <a:lnTo>
                    <a:pt x="4314" y="4589"/>
                  </a:lnTo>
                  <a:lnTo>
                    <a:pt x="4300" y="4595"/>
                  </a:lnTo>
                  <a:lnTo>
                    <a:pt x="4284" y="4604"/>
                  </a:lnTo>
                  <a:lnTo>
                    <a:pt x="4275" y="4608"/>
                  </a:lnTo>
                  <a:lnTo>
                    <a:pt x="4264" y="4612"/>
                  </a:lnTo>
                  <a:lnTo>
                    <a:pt x="4254" y="4614"/>
                  </a:lnTo>
                  <a:lnTo>
                    <a:pt x="4243" y="4615"/>
                  </a:lnTo>
                  <a:lnTo>
                    <a:pt x="4233" y="4615"/>
                  </a:lnTo>
                  <a:lnTo>
                    <a:pt x="4224" y="4614"/>
                  </a:lnTo>
                  <a:lnTo>
                    <a:pt x="4217" y="4612"/>
                  </a:lnTo>
                  <a:lnTo>
                    <a:pt x="4210" y="4608"/>
                  </a:lnTo>
                  <a:lnTo>
                    <a:pt x="4204" y="4605"/>
                  </a:lnTo>
                  <a:lnTo>
                    <a:pt x="4198" y="4601"/>
                  </a:lnTo>
                  <a:lnTo>
                    <a:pt x="4192" y="4599"/>
                  </a:lnTo>
                  <a:lnTo>
                    <a:pt x="4186" y="4596"/>
                  </a:lnTo>
                  <a:lnTo>
                    <a:pt x="4179" y="4596"/>
                  </a:lnTo>
                  <a:lnTo>
                    <a:pt x="4173" y="4598"/>
                  </a:lnTo>
                  <a:lnTo>
                    <a:pt x="4166" y="4600"/>
                  </a:lnTo>
                  <a:lnTo>
                    <a:pt x="4160" y="4606"/>
                  </a:lnTo>
                  <a:lnTo>
                    <a:pt x="4155" y="4612"/>
                  </a:lnTo>
                  <a:lnTo>
                    <a:pt x="4151" y="4618"/>
                  </a:lnTo>
                  <a:lnTo>
                    <a:pt x="4150" y="4625"/>
                  </a:lnTo>
                  <a:lnTo>
                    <a:pt x="4149" y="4632"/>
                  </a:lnTo>
                  <a:lnTo>
                    <a:pt x="4150" y="4639"/>
                  </a:lnTo>
                  <a:lnTo>
                    <a:pt x="4151" y="4646"/>
                  </a:lnTo>
                  <a:lnTo>
                    <a:pt x="4155" y="4652"/>
                  </a:lnTo>
                  <a:lnTo>
                    <a:pt x="4158" y="4658"/>
                  </a:lnTo>
                  <a:lnTo>
                    <a:pt x="4161" y="4664"/>
                  </a:lnTo>
                  <a:lnTo>
                    <a:pt x="4163" y="4669"/>
                  </a:lnTo>
                  <a:lnTo>
                    <a:pt x="4164" y="4675"/>
                  </a:lnTo>
                  <a:lnTo>
                    <a:pt x="4163" y="4680"/>
                  </a:lnTo>
                  <a:lnTo>
                    <a:pt x="4161" y="4683"/>
                  </a:lnTo>
                  <a:lnTo>
                    <a:pt x="4158" y="4686"/>
                  </a:lnTo>
                  <a:lnTo>
                    <a:pt x="4154" y="4688"/>
                  </a:lnTo>
                  <a:lnTo>
                    <a:pt x="4149" y="4690"/>
                  </a:lnTo>
                  <a:lnTo>
                    <a:pt x="4139" y="4695"/>
                  </a:lnTo>
                  <a:lnTo>
                    <a:pt x="4130" y="4699"/>
                  </a:lnTo>
                  <a:lnTo>
                    <a:pt x="4118" y="4705"/>
                  </a:lnTo>
                  <a:lnTo>
                    <a:pt x="4107" y="4712"/>
                  </a:lnTo>
                  <a:lnTo>
                    <a:pt x="4103" y="4714"/>
                  </a:lnTo>
                  <a:lnTo>
                    <a:pt x="4098" y="4715"/>
                  </a:lnTo>
                  <a:lnTo>
                    <a:pt x="4093" y="4715"/>
                  </a:lnTo>
                  <a:lnTo>
                    <a:pt x="4090" y="4713"/>
                  </a:lnTo>
                  <a:lnTo>
                    <a:pt x="4087" y="4711"/>
                  </a:lnTo>
                  <a:lnTo>
                    <a:pt x="4085" y="4708"/>
                  </a:lnTo>
                  <a:lnTo>
                    <a:pt x="4082" y="4708"/>
                  </a:lnTo>
                  <a:lnTo>
                    <a:pt x="4080" y="4708"/>
                  </a:lnTo>
                  <a:lnTo>
                    <a:pt x="4076" y="4712"/>
                  </a:lnTo>
                  <a:lnTo>
                    <a:pt x="4070" y="4719"/>
                  </a:lnTo>
                  <a:lnTo>
                    <a:pt x="4067" y="4725"/>
                  </a:lnTo>
                  <a:lnTo>
                    <a:pt x="4062" y="4730"/>
                  </a:lnTo>
                  <a:lnTo>
                    <a:pt x="4057" y="4732"/>
                  </a:lnTo>
                  <a:lnTo>
                    <a:pt x="4049" y="4735"/>
                  </a:lnTo>
                  <a:lnTo>
                    <a:pt x="4046" y="4735"/>
                  </a:lnTo>
                  <a:lnTo>
                    <a:pt x="4042" y="4735"/>
                  </a:lnTo>
                  <a:lnTo>
                    <a:pt x="4038" y="4733"/>
                  </a:lnTo>
                  <a:lnTo>
                    <a:pt x="4036" y="4731"/>
                  </a:lnTo>
                  <a:lnTo>
                    <a:pt x="4031" y="4725"/>
                  </a:lnTo>
                  <a:lnTo>
                    <a:pt x="4027" y="4716"/>
                  </a:lnTo>
                  <a:lnTo>
                    <a:pt x="4023" y="4713"/>
                  </a:lnTo>
                  <a:lnTo>
                    <a:pt x="4019" y="4711"/>
                  </a:lnTo>
                  <a:lnTo>
                    <a:pt x="4013" y="4711"/>
                  </a:lnTo>
                  <a:lnTo>
                    <a:pt x="4007" y="4711"/>
                  </a:lnTo>
                  <a:lnTo>
                    <a:pt x="3996" y="4713"/>
                  </a:lnTo>
                  <a:lnTo>
                    <a:pt x="3985" y="4718"/>
                  </a:lnTo>
                  <a:lnTo>
                    <a:pt x="3981" y="4720"/>
                  </a:lnTo>
                  <a:lnTo>
                    <a:pt x="3978" y="4721"/>
                  </a:lnTo>
                  <a:lnTo>
                    <a:pt x="3974" y="4722"/>
                  </a:lnTo>
                  <a:lnTo>
                    <a:pt x="3972" y="4721"/>
                  </a:lnTo>
                  <a:lnTo>
                    <a:pt x="3968" y="4721"/>
                  </a:lnTo>
                  <a:lnTo>
                    <a:pt x="3966" y="4719"/>
                  </a:lnTo>
                  <a:lnTo>
                    <a:pt x="3964" y="4715"/>
                  </a:lnTo>
                  <a:lnTo>
                    <a:pt x="3960" y="4712"/>
                  </a:lnTo>
                  <a:lnTo>
                    <a:pt x="3956" y="4708"/>
                  </a:lnTo>
                  <a:lnTo>
                    <a:pt x="3954" y="4706"/>
                  </a:lnTo>
                  <a:lnTo>
                    <a:pt x="3949" y="4703"/>
                  </a:lnTo>
                  <a:lnTo>
                    <a:pt x="3946" y="4703"/>
                  </a:lnTo>
                  <a:lnTo>
                    <a:pt x="3939" y="4703"/>
                  </a:lnTo>
                  <a:lnTo>
                    <a:pt x="3930" y="4705"/>
                  </a:lnTo>
                  <a:lnTo>
                    <a:pt x="3922" y="4705"/>
                  </a:lnTo>
                  <a:lnTo>
                    <a:pt x="3912" y="4705"/>
                  </a:lnTo>
                  <a:lnTo>
                    <a:pt x="3902" y="4703"/>
                  </a:lnTo>
                  <a:lnTo>
                    <a:pt x="3892" y="4700"/>
                  </a:lnTo>
                  <a:lnTo>
                    <a:pt x="3883" y="4695"/>
                  </a:lnTo>
                  <a:lnTo>
                    <a:pt x="3874" y="4689"/>
                  </a:lnTo>
                  <a:lnTo>
                    <a:pt x="3871" y="4686"/>
                  </a:lnTo>
                  <a:lnTo>
                    <a:pt x="3867" y="4681"/>
                  </a:lnTo>
                  <a:lnTo>
                    <a:pt x="3864" y="4676"/>
                  </a:lnTo>
                  <a:lnTo>
                    <a:pt x="3861" y="4670"/>
                  </a:lnTo>
                  <a:lnTo>
                    <a:pt x="3859" y="4665"/>
                  </a:lnTo>
                  <a:lnTo>
                    <a:pt x="3855" y="4662"/>
                  </a:lnTo>
                  <a:lnTo>
                    <a:pt x="3852" y="4659"/>
                  </a:lnTo>
                  <a:lnTo>
                    <a:pt x="3848" y="4657"/>
                  </a:lnTo>
                  <a:lnTo>
                    <a:pt x="3840" y="4656"/>
                  </a:lnTo>
                  <a:lnTo>
                    <a:pt x="3830" y="4655"/>
                  </a:lnTo>
                  <a:lnTo>
                    <a:pt x="3822" y="4652"/>
                  </a:lnTo>
                  <a:lnTo>
                    <a:pt x="3814" y="4649"/>
                  </a:lnTo>
                  <a:lnTo>
                    <a:pt x="3804" y="4642"/>
                  </a:lnTo>
                  <a:lnTo>
                    <a:pt x="3794" y="4632"/>
                  </a:lnTo>
                  <a:lnTo>
                    <a:pt x="3780" y="4620"/>
                  </a:lnTo>
                  <a:lnTo>
                    <a:pt x="3770" y="4611"/>
                  </a:lnTo>
                  <a:lnTo>
                    <a:pt x="3765" y="4606"/>
                  </a:lnTo>
                  <a:lnTo>
                    <a:pt x="3763" y="4600"/>
                  </a:lnTo>
                  <a:lnTo>
                    <a:pt x="3760" y="4595"/>
                  </a:lnTo>
                  <a:lnTo>
                    <a:pt x="3759" y="4589"/>
                  </a:lnTo>
                  <a:lnTo>
                    <a:pt x="3759" y="4583"/>
                  </a:lnTo>
                  <a:lnTo>
                    <a:pt x="3759" y="4579"/>
                  </a:lnTo>
                  <a:lnTo>
                    <a:pt x="3760" y="4575"/>
                  </a:lnTo>
                  <a:lnTo>
                    <a:pt x="3761" y="4573"/>
                  </a:lnTo>
                  <a:lnTo>
                    <a:pt x="3766" y="4568"/>
                  </a:lnTo>
                  <a:lnTo>
                    <a:pt x="3773" y="4564"/>
                  </a:lnTo>
                  <a:lnTo>
                    <a:pt x="3780" y="4562"/>
                  </a:lnTo>
                  <a:lnTo>
                    <a:pt x="3788" y="4558"/>
                  </a:lnTo>
                  <a:lnTo>
                    <a:pt x="3796" y="4554"/>
                  </a:lnTo>
                  <a:lnTo>
                    <a:pt x="3803" y="4547"/>
                  </a:lnTo>
                  <a:lnTo>
                    <a:pt x="3805" y="4542"/>
                  </a:lnTo>
                  <a:lnTo>
                    <a:pt x="3808" y="4539"/>
                  </a:lnTo>
                  <a:lnTo>
                    <a:pt x="3809" y="4536"/>
                  </a:lnTo>
                  <a:lnTo>
                    <a:pt x="3809" y="4533"/>
                  </a:lnTo>
                  <a:lnTo>
                    <a:pt x="3808" y="4531"/>
                  </a:lnTo>
                  <a:lnTo>
                    <a:pt x="3807" y="4529"/>
                  </a:lnTo>
                  <a:lnTo>
                    <a:pt x="3804" y="4527"/>
                  </a:lnTo>
                  <a:lnTo>
                    <a:pt x="3801" y="4526"/>
                  </a:lnTo>
                  <a:lnTo>
                    <a:pt x="3795" y="4525"/>
                  </a:lnTo>
                  <a:lnTo>
                    <a:pt x="3791" y="4522"/>
                  </a:lnTo>
                  <a:lnTo>
                    <a:pt x="3790" y="4519"/>
                  </a:lnTo>
                  <a:lnTo>
                    <a:pt x="3789" y="4517"/>
                  </a:lnTo>
                  <a:lnTo>
                    <a:pt x="3790" y="4514"/>
                  </a:lnTo>
                  <a:lnTo>
                    <a:pt x="3791" y="4510"/>
                  </a:lnTo>
                  <a:lnTo>
                    <a:pt x="3794" y="4504"/>
                  </a:lnTo>
                  <a:lnTo>
                    <a:pt x="3795" y="4499"/>
                  </a:lnTo>
                  <a:lnTo>
                    <a:pt x="3796" y="4493"/>
                  </a:lnTo>
                  <a:lnTo>
                    <a:pt x="3795" y="4484"/>
                  </a:lnTo>
                  <a:lnTo>
                    <a:pt x="3792" y="4469"/>
                  </a:lnTo>
                  <a:lnTo>
                    <a:pt x="3788" y="4454"/>
                  </a:lnTo>
                  <a:lnTo>
                    <a:pt x="3783" y="4438"/>
                  </a:lnTo>
                  <a:lnTo>
                    <a:pt x="3779" y="4424"/>
                  </a:lnTo>
                  <a:lnTo>
                    <a:pt x="3779" y="4418"/>
                  </a:lnTo>
                  <a:lnTo>
                    <a:pt x="3779" y="4415"/>
                  </a:lnTo>
                  <a:lnTo>
                    <a:pt x="3779" y="4411"/>
                  </a:lnTo>
                  <a:lnTo>
                    <a:pt x="3780" y="4410"/>
                  </a:lnTo>
                  <a:lnTo>
                    <a:pt x="3786" y="4407"/>
                  </a:lnTo>
                  <a:lnTo>
                    <a:pt x="3794" y="4409"/>
                  </a:lnTo>
                  <a:lnTo>
                    <a:pt x="3802" y="4409"/>
                  </a:lnTo>
                  <a:lnTo>
                    <a:pt x="3809" y="4409"/>
                  </a:lnTo>
                  <a:lnTo>
                    <a:pt x="3811" y="4409"/>
                  </a:lnTo>
                  <a:lnTo>
                    <a:pt x="3814" y="4407"/>
                  </a:lnTo>
                  <a:lnTo>
                    <a:pt x="3816" y="4405"/>
                  </a:lnTo>
                  <a:lnTo>
                    <a:pt x="3816" y="4403"/>
                  </a:lnTo>
                  <a:lnTo>
                    <a:pt x="3815" y="4400"/>
                  </a:lnTo>
                  <a:lnTo>
                    <a:pt x="3815" y="4398"/>
                  </a:lnTo>
                  <a:lnTo>
                    <a:pt x="3814" y="4396"/>
                  </a:lnTo>
                  <a:lnTo>
                    <a:pt x="3811" y="4394"/>
                  </a:lnTo>
                  <a:lnTo>
                    <a:pt x="3805" y="4392"/>
                  </a:lnTo>
                  <a:lnTo>
                    <a:pt x="3797" y="4391"/>
                  </a:lnTo>
                  <a:lnTo>
                    <a:pt x="3788" y="4388"/>
                  </a:lnTo>
                  <a:lnTo>
                    <a:pt x="3780" y="4386"/>
                  </a:lnTo>
                  <a:lnTo>
                    <a:pt x="3774" y="4382"/>
                  </a:lnTo>
                  <a:lnTo>
                    <a:pt x="3769" y="4375"/>
                  </a:lnTo>
                  <a:lnTo>
                    <a:pt x="3760" y="4368"/>
                  </a:lnTo>
                  <a:lnTo>
                    <a:pt x="3752" y="4359"/>
                  </a:lnTo>
                  <a:lnTo>
                    <a:pt x="3747" y="4354"/>
                  </a:lnTo>
                  <a:lnTo>
                    <a:pt x="3744" y="4347"/>
                  </a:lnTo>
                  <a:lnTo>
                    <a:pt x="3739" y="4340"/>
                  </a:lnTo>
                  <a:lnTo>
                    <a:pt x="3735" y="4330"/>
                  </a:lnTo>
                  <a:lnTo>
                    <a:pt x="3732" y="4321"/>
                  </a:lnTo>
                  <a:lnTo>
                    <a:pt x="3731" y="4314"/>
                  </a:lnTo>
                  <a:lnTo>
                    <a:pt x="3729" y="4306"/>
                  </a:lnTo>
                  <a:lnTo>
                    <a:pt x="3729" y="4300"/>
                  </a:lnTo>
                  <a:lnTo>
                    <a:pt x="3731" y="4289"/>
                  </a:lnTo>
                  <a:lnTo>
                    <a:pt x="3732" y="4278"/>
                  </a:lnTo>
                  <a:lnTo>
                    <a:pt x="3731" y="4271"/>
                  </a:lnTo>
                  <a:lnTo>
                    <a:pt x="3728" y="4265"/>
                  </a:lnTo>
                  <a:lnTo>
                    <a:pt x="3725" y="4258"/>
                  </a:lnTo>
                  <a:lnTo>
                    <a:pt x="3720" y="4252"/>
                  </a:lnTo>
                  <a:lnTo>
                    <a:pt x="3714" y="4246"/>
                  </a:lnTo>
                  <a:lnTo>
                    <a:pt x="3707" y="4240"/>
                  </a:lnTo>
                  <a:lnTo>
                    <a:pt x="3698" y="4236"/>
                  </a:lnTo>
                  <a:lnTo>
                    <a:pt x="3690" y="4233"/>
                  </a:lnTo>
                  <a:lnTo>
                    <a:pt x="3681" y="4230"/>
                  </a:lnTo>
                  <a:lnTo>
                    <a:pt x="3672" y="4229"/>
                  </a:lnTo>
                  <a:lnTo>
                    <a:pt x="3663" y="4229"/>
                  </a:lnTo>
                  <a:lnTo>
                    <a:pt x="3653" y="4229"/>
                  </a:lnTo>
                  <a:lnTo>
                    <a:pt x="3634" y="4232"/>
                  </a:lnTo>
                  <a:lnTo>
                    <a:pt x="3619" y="4233"/>
                  </a:lnTo>
                  <a:lnTo>
                    <a:pt x="3603" y="4233"/>
                  </a:lnTo>
                  <a:lnTo>
                    <a:pt x="3587" y="4233"/>
                  </a:lnTo>
                  <a:lnTo>
                    <a:pt x="3580" y="4232"/>
                  </a:lnTo>
                  <a:lnTo>
                    <a:pt x="3572" y="4229"/>
                  </a:lnTo>
                  <a:lnTo>
                    <a:pt x="3566" y="4227"/>
                  </a:lnTo>
                  <a:lnTo>
                    <a:pt x="3563" y="4223"/>
                  </a:lnTo>
                  <a:lnTo>
                    <a:pt x="3559" y="4220"/>
                  </a:lnTo>
                  <a:lnTo>
                    <a:pt x="3555" y="4217"/>
                  </a:lnTo>
                  <a:lnTo>
                    <a:pt x="3551" y="4216"/>
                  </a:lnTo>
                  <a:lnTo>
                    <a:pt x="3547" y="4215"/>
                  </a:lnTo>
                  <a:lnTo>
                    <a:pt x="3543" y="4214"/>
                  </a:lnTo>
                  <a:lnTo>
                    <a:pt x="3539" y="4215"/>
                  </a:lnTo>
                  <a:lnTo>
                    <a:pt x="3536" y="4215"/>
                  </a:lnTo>
                  <a:lnTo>
                    <a:pt x="3532" y="4217"/>
                  </a:lnTo>
                  <a:lnTo>
                    <a:pt x="3526" y="4220"/>
                  </a:lnTo>
                  <a:lnTo>
                    <a:pt x="3518" y="4222"/>
                  </a:lnTo>
                  <a:lnTo>
                    <a:pt x="3513" y="4221"/>
                  </a:lnTo>
                  <a:lnTo>
                    <a:pt x="3509" y="4221"/>
                  </a:lnTo>
                  <a:lnTo>
                    <a:pt x="3506" y="4218"/>
                  </a:lnTo>
                  <a:lnTo>
                    <a:pt x="3503" y="4216"/>
                  </a:lnTo>
                  <a:lnTo>
                    <a:pt x="3501" y="4211"/>
                  </a:lnTo>
                  <a:lnTo>
                    <a:pt x="3500" y="4208"/>
                  </a:lnTo>
                  <a:lnTo>
                    <a:pt x="3500" y="4203"/>
                  </a:lnTo>
                  <a:lnTo>
                    <a:pt x="3501" y="4198"/>
                  </a:lnTo>
                  <a:lnTo>
                    <a:pt x="3503" y="4188"/>
                  </a:lnTo>
                  <a:lnTo>
                    <a:pt x="3507" y="4177"/>
                  </a:lnTo>
                  <a:lnTo>
                    <a:pt x="3509" y="4172"/>
                  </a:lnTo>
                  <a:lnTo>
                    <a:pt x="3509" y="4169"/>
                  </a:lnTo>
                  <a:lnTo>
                    <a:pt x="3509" y="4166"/>
                  </a:lnTo>
                  <a:lnTo>
                    <a:pt x="3508" y="4165"/>
                  </a:lnTo>
                  <a:lnTo>
                    <a:pt x="3506" y="4164"/>
                  </a:lnTo>
                  <a:lnTo>
                    <a:pt x="3503" y="4165"/>
                  </a:lnTo>
                  <a:lnTo>
                    <a:pt x="3500" y="4166"/>
                  </a:lnTo>
                  <a:lnTo>
                    <a:pt x="3496" y="4169"/>
                  </a:lnTo>
                  <a:lnTo>
                    <a:pt x="3489" y="4176"/>
                  </a:lnTo>
                  <a:lnTo>
                    <a:pt x="3482" y="4180"/>
                  </a:lnTo>
                  <a:lnTo>
                    <a:pt x="3478" y="4182"/>
                  </a:lnTo>
                  <a:lnTo>
                    <a:pt x="3475" y="4183"/>
                  </a:lnTo>
                  <a:lnTo>
                    <a:pt x="3469" y="4184"/>
                  </a:lnTo>
                  <a:lnTo>
                    <a:pt x="3463" y="4185"/>
                  </a:lnTo>
                  <a:lnTo>
                    <a:pt x="3455" y="4185"/>
                  </a:lnTo>
                  <a:lnTo>
                    <a:pt x="3445" y="4184"/>
                  </a:lnTo>
                  <a:lnTo>
                    <a:pt x="3436" y="4182"/>
                  </a:lnTo>
                  <a:lnTo>
                    <a:pt x="3425" y="4178"/>
                  </a:lnTo>
                  <a:lnTo>
                    <a:pt x="3414" y="4174"/>
                  </a:lnTo>
                  <a:lnTo>
                    <a:pt x="3405" y="4171"/>
                  </a:lnTo>
                  <a:lnTo>
                    <a:pt x="3396" y="4167"/>
                  </a:lnTo>
                  <a:lnTo>
                    <a:pt x="3392" y="4164"/>
                  </a:lnTo>
                  <a:lnTo>
                    <a:pt x="3388" y="4159"/>
                  </a:lnTo>
                  <a:lnTo>
                    <a:pt x="3386" y="4155"/>
                  </a:lnTo>
                  <a:lnTo>
                    <a:pt x="3385" y="4151"/>
                  </a:lnTo>
                  <a:lnTo>
                    <a:pt x="3385" y="4146"/>
                  </a:lnTo>
                  <a:lnTo>
                    <a:pt x="3386" y="4135"/>
                  </a:lnTo>
                  <a:lnTo>
                    <a:pt x="3388" y="4126"/>
                  </a:lnTo>
                  <a:lnTo>
                    <a:pt x="3389" y="4122"/>
                  </a:lnTo>
                  <a:lnTo>
                    <a:pt x="3389" y="4119"/>
                  </a:lnTo>
                  <a:lnTo>
                    <a:pt x="3389" y="4115"/>
                  </a:lnTo>
                  <a:lnTo>
                    <a:pt x="3388" y="4111"/>
                  </a:lnTo>
                  <a:lnTo>
                    <a:pt x="3382" y="4103"/>
                  </a:lnTo>
                  <a:lnTo>
                    <a:pt x="3376" y="4094"/>
                  </a:lnTo>
                  <a:lnTo>
                    <a:pt x="3373" y="4089"/>
                  </a:lnTo>
                  <a:lnTo>
                    <a:pt x="3372" y="4084"/>
                  </a:lnTo>
                  <a:lnTo>
                    <a:pt x="3370" y="4079"/>
                  </a:lnTo>
                  <a:lnTo>
                    <a:pt x="3372" y="4075"/>
                  </a:lnTo>
                  <a:lnTo>
                    <a:pt x="3373" y="4070"/>
                  </a:lnTo>
                  <a:lnTo>
                    <a:pt x="3374" y="4066"/>
                  </a:lnTo>
                  <a:lnTo>
                    <a:pt x="3377" y="4062"/>
                  </a:lnTo>
                  <a:lnTo>
                    <a:pt x="3381" y="4058"/>
                  </a:lnTo>
                  <a:lnTo>
                    <a:pt x="3383" y="4054"/>
                  </a:lnTo>
                  <a:lnTo>
                    <a:pt x="3386" y="4051"/>
                  </a:lnTo>
                  <a:lnTo>
                    <a:pt x="3387" y="4047"/>
                  </a:lnTo>
                  <a:lnTo>
                    <a:pt x="3388" y="4044"/>
                  </a:lnTo>
                  <a:lnTo>
                    <a:pt x="3387" y="4034"/>
                  </a:lnTo>
                  <a:lnTo>
                    <a:pt x="3386" y="4021"/>
                  </a:lnTo>
                  <a:lnTo>
                    <a:pt x="3385" y="4013"/>
                  </a:lnTo>
                  <a:lnTo>
                    <a:pt x="3382" y="4007"/>
                  </a:lnTo>
                  <a:lnTo>
                    <a:pt x="3377" y="4003"/>
                  </a:lnTo>
                  <a:lnTo>
                    <a:pt x="3374" y="4000"/>
                  </a:lnTo>
                  <a:lnTo>
                    <a:pt x="3362" y="3994"/>
                  </a:lnTo>
                  <a:lnTo>
                    <a:pt x="3350" y="3987"/>
                  </a:lnTo>
                  <a:lnTo>
                    <a:pt x="3344" y="3983"/>
                  </a:lnTo>
                  <a:lnTo>
                    <a:pt x="3339" y="3978"/>
                  </a:lnTo>
                  <a:lnTo>
                    <a:pt x="3336" y="3975"/>
                  </a:lnTo>
                  <a:lnTo>
                    <a:pt x="3333" y="3971"/>
                  </a:lnTo>
                  <a:lnTo>
                    <a:pt x="3330" y="3962"/>
                  </a:lnTo>
                  <a:lnTo>
                    <a:pt x="3326" y="3950"/>
                  </a:lnTo>
                  <a:lnTo>
                    <a:pt x="3324" y="3944"/>
                  </a:lnTo>
                  <a:lnTo>
                    <a:pt x="3320" y="3938"/>
                  </a:lnTo>
                  <a:lnTo>
                    <a:pt x="3317" y="3932"/>
                  </a:lnTo>
                  <a:lnTo>
                    <a:pt x="3312" y="3927"/>
                  </a:lnTo>
                  <a:lnTo>
                    <a:pt x="3306" y="3924"/>
                  </a:lnTo>
                  <a:lnTo>
                    <a:pt x="3301" y="3923"/>
                  </a:lnTo>
                  <a:lnTo>
                    <a:pt x="3297" y="3923"/>
                  </a:lnTo>
                  <a:lnTo>
                    <a:pt x="3293" y="3925"/>
                  </a:lnTo>
                  <a:lnTo>
                    <a:pt x="3287" y="3931"/>
                  </a:lnTo>
                  <a:lnTo>
                    <a:pt x="3282" y="3936"/>
                  </a:lnTo>
                  <a:lnTo>
                    <a:pt x="3280" y="3937"/>
                  </a:lnTo>
                  <a:lnTo>
                    <a:pt x="3278" y="3938"/>
                  </a:lnTo>
                  <a:lnTo>
                    <a:pt x="3274" y="3939"/>
                  </a:lnTo>
                  <a:lnTo>
                    <a:pt x="3269" y="3938"/>
                  </a:lnTo>
                  <a:lnTo>
                    <a:pt x="3263" y="3938"/>
                  </a:lnTo>
                  <a:lnTo>
                    <a:pt x="3260" y="3939"/>
                  </a:lnTo>
                  <a:lnTo>
                    <a:pt x="3256" y="3940"/>
                  </a:lnTo>
                  <a:lnTo>
                    <a:pt x="3254" y="3943"/>
                  </a:lnTo>
                  <a:lnTo>
                    <a:pt x="3247" y="3951"/>
                  </a:lnTo>
                  <a:lnTo>
                    <a:pt x="3238" y="3966"/>
                  </a:lnTo>
                  <a:lnTo>
                    <a:pt x="3231" y="3975"/>
                  </a:lnTo>
                  <a:lnTo>
                    <a:pt x="3223" y="3982"/>
                  </a:lnTo>
                  <a:lnTo>
                    <a:pt x="3216" y="3985"/>
                  </a:lnTo>
                  <a:lnTo>
                    <a:pt x="3209" y="3989"/>
                  </a:lnTo>
                  <a:lnTo>
                    <a:pt x="3207" y="3990"/>
                  </a:lnTo>
                  <a:lnTo>
                    <a:pt x="3207" y="3993"/>
                  </a:lnTo>
                  <a:lnTo>
                    <a:pt x="3207" y="3995"/>
                  </a:lnTo>
                  <a:lnTo>
                    <a:pt x="3209" y="3999"/>
                  </a:lnTo>
                  <a:lnTo>
                    <a:pt x="3210" y="4005"/>
                  </a:lnTo>
                  <a:lnTo>
                    <a:pt x="3211" y="4010"/>
                  </a:lnTo>
                  <a:lnTo>
                    <a:pt x="3210" y="4015"/>
                  </a:lnTo>
                  <a:lnTo>
                    <a:pt x="3206" y="4019"/>
                  </a:lnTo>
                  <a:lnTo>
                    <a:pt x="3202" y="4020"/>
                  </a:lnTo>
                  <a:lnTo>
                    <a:pt x="3197" y="4021"/>
                  </a:lnTo>
                  <a:lnTo>
                    <a:pt x="3182" y="4019"/>
                  </a:lnTo>
                  <a:lnTo>
                    <a:pt x="3166" y="4015"/>
                  </a:lnTo>
                  <a:lnTo>
                    <a:pt x="3159" y="4014"/>
                  </a:lnTo>
                  <a:lnTo>
                    <a:pt x="3152" y="4015"/>
                  </a:lnTo>
                  <a:lnTo>
                    <a:pt x="3147" y="4016"/>
                  </a:lnTo>
                  <a:lnTo>
                    <a:pt x="3142" y="4019"/>
                  </a:lnTo>
                  <a:lnTo>
                    <a:pt x="3137" y="4022"/>
                  </a:lnTo>
                  <a:lnTo>
                    <a:pt x="3134" y="4027"/>
                  </a:lnTo>
                  <a:lnTo>
                    <a:pt x="3130" y="4032"/>
                  </a:lnTo>
                  <a:lnTo>
                    <a:pt x="3127" y="4038"/>
                  </a:lnTo>
                  <a:lnTo>
                    <a:pt x="3121" y="4050"/>
                  </a:lnTo>
                  <a:lnTo>
                    <a:pt x="3115" y="4059"/>
                  </a:lnTo>
                  <a:lnTo>
                    <a:pt x="3111" y="4064"/>
                  </a:lnTo>
                  <a:lnTo>
                    <a:pt x="3106" y="4066"/>
                  </a:lnTo>
                  <a:lnTo>
                    <a:pt x="3100" y="4069"/>
                  </a:lnTo>
                  <a:lnTo>
                    <a:pt x="3093" y="4070"/>
                  </a:lnTo>
                  <a:lnTo>
                    <a:pt x="3090" y="4070"/>
                  </a:lnTo>
                  <a:lnTo>
                    <a:pt x="3086" y="4071"/>
                  </a:lnTo>
                  <a:lnTo>
                    <a:pt x="3083" y="4072"/>
                  </a:lnTo>
                  <a:lnTo>
                    <a:pt x="3080" y="4075"/>
                  </a:lnTo>
                  <a:lnTo>
                    <a:pt x="3074" y="4081"/>
                  </a:lnTo>
                  <a:lnTo>
                    <a:pt x="3071" y="4088"/>
                  </a:lnTo>
                  <a:lnTo>
                    <a:pt x="3068" y="4097"/>
                  </a:lnTo>
                  <a:lnTo>
                    <a:pt x="3067" y="4108"/>
                  </a:lnTo>
                  <a:lnTo>
                    <a:pt x="3067" y="4120"/>
                  </a:lnTo>
                  <a:lnTo>
                    <a:pt x="3068" y="4133"/>
                  </a:lnTo>
                  <a:lnTo>
                    <a:pt x="3074" y="4145"/>
                  </a:lnTo>
                  <a:lnTo>
                    <a:pt x="3083" y="4155"/>
                  </a:lnTo>
                  <a:lnTo>
                    <a:pt x="3084" y="4166"/>
                  </a:lnTo>
                  <a:lnTo>
                    <a:pt x="3084" y="4178"/>
                  </a:lnTo>
                  <a:lnTo>
                    <a:pt x="3083" y="4190"/>
                  </a:lnTo>
                  <a:lnTo>
                    <a:pt x="3083" y="4201"/>
                  </a:lnTo>
                  <a:lnTo>
                    <a:pt x="3083" y="4205"/>
                  </a:lnTo>
                  <a:lnTo>
                    <a:pt x="3085" y="4209"/>
                  </a:lnTo>
                  <a:lnTo>
                    <a:pt x="3087" y="4213"/>
                  </a:lnTo>
                  <a:lnTo>
                    <a:pt x="3092" y="4216"/>
                  </a:lnTo>
                  <a:lnTo>
                    <a:pt x="3102" y="4221"/>
                  </a:lnTo>
                  <a:lnTo>
                    <a:pt x="3115" y="4227"/>
                  </a:lnTo>
                  <a:lnTo>
                    <a:pt x="3119" y="4230"/>
                  </a:lnTo>
                  <a:lnTo>
                    <a:pt x="3123" y="4234"/>
                  </a:lnTo>
                  <a:lnTo>
                    <a:pt x="3127" y="4237"/>
                  </a:lnTo>
                  <a:lnTo>
                    <a:pt x="3128" y="4242"/>
                  </a:lnTo>
                  <a:lnTo>
                    <a:pt x="3128" y="4251"/>
                  </a:lnTo>
                  <a:lnTo>
                    <a:pt x="3125" y="4259"/>
                  </a:lnTo>
                  <a:lnTo>
                    <a:pt x="3123" y="4270"/>
                  </a:lnTo>
                  <a:lnTo>
                    <a:pt x="3118" y="4280"/>
                  </a:lnTo>
                  <a:lnTo>
                    <a:pt x="3114" y="4291"/>
                  </a:lnTo>
                  <a:lnTo>
                    <a:pt x="3110" y="4299"/>
                  </a:lnTo>
                  <a:lnTo>
                    <a:pt x="3108" y="4303"/>
                  </a:lnTo>
                  <a:lnTo>
                    <a:pt x="3103" y="4304"/>
                  </a:lnTo>
                  <a:lnTo>
                    <a:pt x="3098" y="4305"/>
                  </a:lnTo>
                  <a:lnTo>
                    <a:pt x="3092" y="4306"/>
                  </a:lnTo>
                  <a:lnTo>
                    <a:pt x="3078" y="4306"/>
                  </a:lnTo>
                  <a:lnTo>
                    <a:pt x="3062" y="4305"/>
                  </a:lnTo>
                  <a:lnTo>
                    <a:pt x="3056" y="4306"/>
                  </a:lnTo>
                  <a:lnTo>
                    <a:pt x="3051" y="4308"/>
                  </a:lnTo>
                  <a:lnTo>
                    <a:pt x="3046" y="4309"/>
                  </a:lnTo>
                  <a:lnTo>
                    <a:pt x="3042" y="4311"/>
                  </a:lnTo>
                  <a:lnTo>
                    <a:pt x="3040" y="4314"/>
                  </a:lnTo>
                  <a:lnTo>
                    <a:pt x="3037" y="4317"/>
                  </a:lnTo>
                  <a:lnTo>
                    <a:pt x="3036" y="4321"/>
                  </a:lnTo>
                  <a:lnTo>
                    <a:pt x="3035" y="4324"/>
                  </a:lnTo>
                  <a:lnTo>
                    <a:pt x="3035" y="4336"/>
                  </a:lnTo>
                  <a:lnTo>
                    <a:pt x="3035" y="4353"/>
                  </a:lnTo>
                  <a:lnTo>
                    <a:pt x="3034" y="4361"/>
                  </a:lnTo>
                  <a:lnTo>
                    <a:pt x="3033" y="4369"/>
                  </a:lnTo>
                  <a:lnTo>
                    <a:pt x="3032" y="4373"/>
                  </a:lnTo>
                  <a:lnTo>
                    <a:pt x="3030" y="4375"/>
                  </a:lnTo>
                  <a:lnTo>
                    <a:pt x="3029" y="4378"/>
                  </a:lnTo>
                  <a:lnTo>
                    <a:pt x="3027" y="4380"/>
                  </a:lnTo>
                  <a:lnTo>
                    <a:pt x="3024" y="4381"/>
                  </a:lnTo>
                  <a:lnTo>
                    <a:pt x="3022" y="4381"/>
                  </a:lnTo>
                  <a:lnTo>
                    <a:pt x="3020" y="4380"/>
                  </a:lnTo>
                  <a:lnTo>
                    <a:pt x="3017" y="4380"/>
                  </a:lnTo>
                  <a:lnTo>
                    <a:pt x="3015" y="4375"/>
                  </a:lnTo>
                  <a:lnTo>
                    <a:pt x="3011" y="4371"/>
                  </a:lnTo>
                  <a:lnTo>
                    <a:pt x="3005" y="4359"/>
                  </a:lnTo>
                  <a:lnTo>
                    <a:pt x="2998" y="4349"/>
                  </a:lnTo>
                  <a:lnTo>
                    <a:pt x="2995" y="4347"/>
                  </a:lnTo>
                  <a:lnTo>
                    <a:pt x="2991" y="4346"/>
                  </a:lnTo>
                  <a:lnTo>
                    <a:pt x="2989" y="4346"/>
                  </a:lnTo>
                  <a:lnTo>
                    <a:pt x="2986" y="4347"/>
                  </a:lnTo>
                  <a:lnTo>
                    <a:pt x="2984" y="4353"/>
                  </a:lnTo>
                  <a:lnTo>
                    <a:pt x="2984" y="4360"/>
                  </a:lnTo>
                  <a:lnTo>
                    <a:pt x="2984" y="4369"/>
                  </a:lnTo>
                  <a:lnTo>
                    <a:pt x="2983" y="4379"/>
                  </a:lnTo>
                  <a:lnTo>
                    <a:pt x="2983" y="4382"/>
                  </a:lnTo>
                  <a:lnTo>
                    <a:pt x="2982" y="4386"/>
                  </a:lnTo>
                  <a:lnTo>
                    <a:pt x="2979" y="4390"/>
                  </a:lnTo>
                  <a:lnTo>
                    <a:pt x="2977" y="4391"/>
                  </a:lnTo>
                  <a:lnTo>
                    <a:pt x="2966" y="4392"/>
                  </a:lnTo>
                  <a:lnTo>
                    <a:pt x="2944" y="4397"/>
                  </a:lnTo>
                  <a:lnTo>
                    <a:pt x="2936" y="4399"/>
                  </a:lnTo>
                  <a:lnTo>
                    <a:pt x="2929" y="4404"/>
                  </a:lnTo>
                  <a:lnTo>
                    <a:pt x="2923" y="4407"/>
                  </a:lnTo>
                  <a:lnTo>
                    <a:pt x="2920" y="4412"/>
                  </a:lnTo>
                  <a:lnTo>
                    <a:pt x="2916" y="4417"/>
                  </a:lnTo>
                  <a:lnTo>
                    <a:pt x="2913" y="4421"/>
                  </a:lnTo>
                  <a:lnTo>
                    <a:pt x="2909" y="4423"/>
                  </a:lnTo>
                  <a:lnTo>
                    <a:pt x="2906" y="4423"/>
                  </a:lnTo>
                  <a:lnTo>
                    <a:pt x="2903" y="4423"/>
                  </a:lnTo>
                  <a:lnTo>
                    <a:pt x="2901" y="4422"/>
                  </a:lnTo>
                  <a:lnTo>
                    <a:pt x="2900" y="4421"/>
                  </a:lnTo>
                  <a:lnTo>
                    <a:pt x="2898" y="4418"/>
                  </a:lnTo>
                  <a:lnTo>
                    <a:pt x="2898" y="4412"/>
                  </a:lnTo>
                  <a:lnTo>
                    <a:pt x="2900" y="4402"/>
                  </a:lnTo>
                  <a:lnTo>
                    <a:pt x="2900" y="4396"/>
                  </a:lnTo>
                  <a:lnTo>
                    <a:pt x="2900" y="4391"/>
                  </a:lnTo>
                  <a:lnTo>
                    <a:pt x="2897" y="4386"/>
                  </a:lnTo>
                  <a:lnTo>
                    <a:pt x="2895" y="4382"/>
                  </a:lnTo>
                  <a:lnTo>
                    <a:pt x="2889" y="4375"/>
                  </a:lnTo>
                  <a:lnTo>
                    <a:pt x="2883" y="4369"/>
                  </a:lnTo>
                  <a:lnTo>
                    <a:pt x="2879" y="4367"/>
                  </a:lnTo>
                  <a:lnTo>
                    <a:pt x="2879" y="4363"/>
                  </a:lnTo>
                  <a:lnTo>
                    <a:pt x="2879" y="4361"/>
                  </a:lnTo>
                  <a:lnTo>
                    <a:pt x="2882" y="4358"/>
                  </a:lnTo>
                  <a:lnTo>
                    <a:pt x="2889" y="4352"/>
                  </a:lnTo>
                  <a:lnTo>
                    <a:pt x="2898" y="4344"/>
                  </a:lnTo>
                  <a:lnTo>
                    <a:pt x="2907" y="4336"/>
                  </a:lnTo>
                  <a:lnTo>
                    <a:pt x="2913" y="4328"/>
                  </a:lnTo>
                  <a:lnTo>
                    <a:pt x="2916" y="4318"/>
                  </a:lnTo>
                  <a:lnTo>
                    <a:pt x="2920" y="4306"/>
                  </a:lnTo>
                  <a:lnTo>
                    <a:pt x="2922" y="4299"/>
                  </a:lnTo>
                  <a:lnTo>
                    <a:pt x="2927" y="4293"/>
                  </a:lnTo>
                  <a:lnTo>
                    <a:pt x="2930" y="4287"/>
                  </a:lnTo>
                  <a:lnTo>
                    <a:pt x="2935" y="4281"/>
                  </a:lnTo>
                  <a:lnTo>
                    <a:pt x="2939" y="4278"/>
                  </a:lnTo>
                  <a:lnTo>
                    <a:pt x="2940" y="4276"/>
                  </a:lnTo>
                  <a:lnTo>
                    <a:pt x="2939" y="4273"/>
                  </a:lnTo>
                  <a:lnTo>
                    <a:pt x="2936" y="4267"/>
                  </a:lnTo>
                  <a:lnTo>
                    <a:pt x="2933" y="4253"/>
                  </a:lnTo>
                  <a:lnTo>
                    <a:pt x="2932" y="4239"/>
                  </a:lnTo>
                  <a:lnTo>
                    <a:pt x="2930" y="4233"/>
                  </a:lnTo>
                  <a:lnTo>
                    <a:pt x="2929" y="4228"/>
                  </a:lnTo>
                  <a:lnTo>
                    <a:pt x="2927" y="4223"/>
                  </a:lnTo>
                  <a:lnTo>
                    <a:pt x="2925" y="4220"/>
                  </a:lnTo>
                  <a:lnTo>
                    <a:pt x="2920" y="4211"/>
                  </a:lnTo>
                  <a:lnTo>
                    <a:pt x="2914" y="4204"/>
                  </a:lnTo>
                  <a:lnTo>
                    <a:pt x="2911" y="4199"/>
                  </a:lnTo>
                  <a:lnTo>
                    <a:pt x="2909" y="4195"/>
                  </a:lnTo>
                  <a:lnTo>
                    <a:pt x="2908" y="4194"/>
                  </a:lnTo>
                  <a:lnTo>
                    <a:pt x="2907" y="4194"/>
                  </a:lnTo>
                  <a:lnTo>
                    <a:pt x="2906" y="4195"/>
                  </a:lnTo>
                  <a:lnTo>
                    <a:pt x="2904" y="4197"/>
                  </a:lnTo>
                  <a:lnTo>
                    <a:pt x="2898" y="4203"/>
                  </a:lnTo>
                  <a:lnTo>
                    <a:pt x="2892" y="4211"/>
                  </a:lnTo>
                  <a:lnTo>
                    <a:pt x="2889" y="4222"/>
                  </a:lnTo>
                  <a:lnTo>
                    <a:pt x="2889" y="4229"/>
                  </a:lnTo>
                  <a:lnTo>
                    <a:pt x="2888" y="4233"/>
                  </a:lnTo>
                  <a:lnTo>
                    <a:pt x="2888" y="4235"/>
                  </a:lnTo>
                  <a:lnTo>
                    <a:pt x="2885" y="4237"/>
                  </a:lnTo>
                  <a:lnTo>
                    <a:pt x="2883" y="4241"/>
                  </a:lnTo>
                  <a:lnTo>
                    <a:pt x="2877" y="4246"/>
                  </a:lnTo>
                  <a:lnTo>
                    <a:pt x="2870" y="4249"/>
                  </a:lnTo>
                  <a:lnTo>
                    <a:pt x="2862" y="4252"/>
                  </a:lnTo>
                  <a:lnTo>
                    <a:pt x="2854" y="4254"/>
                  </a:lnTo>
                  <a:lnTo>
                    <a:pt x="2846" y="4255"/>
                  </a:lnTo>
                  <a:lnTo>
                    <a:pt x="2840" y="4255"/>
                  </a:lnTo>
                  <a:lnTo>
                    <a:pt x="2834" y="4254"/>
                  </a:lnTo>
                  <a:lnTo>
                    <a:pt x="2831" y="4253"/>
                  </a:lnTo>
                  <a:lnTo>
                    <a:pt x="2827" y="4249"/>
                  </a:lnTo>
                  <a:lnTo>
                    <a:pt x="2826" y="4246"/>
                  </a:lnTo>
                  <a:lnTo>
                    <a:pt x="2825" y="4242"/>
                  </a:lnTo>
                  <a:lnTo>
                    <a:pt x="2825" y="4237"/>
                  </a:lnTo>
                  <a:lnTo>
                    <a:pt x="2825" y="4227"/>
                  </a:lnTo>
                  <a:lnTo>
                    <a:pt x="2828" y="4217"/>
                  </a:lnTo>
                  <a:lnTo>
                    <a:pt x="2829" y="4210"/>
                  </a:lnTo>
                  <a:lnTo>
                    <a:pt x="2829" y="4203"/>
                  </a:lnTo>
                  <a:lnTo>
                    <a:pt x="2827" y="4196"/>
                  </a:lnTo>
                  <a:lnTo>
                    <a:pt x="2823" y="4188"/>
                  </a:lnTo>
                  <a:lnTo>
                    <a:pt x="2820" y="4180"/>
                  </a:lnTo>
                  <a:lnTo>
                    <a:pt x="2820" y="4172"/>
                  </a:lnTo>
                  <a:lnTo>
                    <a:pt x="2820" y="4166"/>
                  </a:lnTo>
                  <a:lnTo>
                    <a:pt x="2820" y="4163"/>
                  </a:lnTo>
                  <a:lnTo>
                    <a:pt x="2819" y="4161"/>
                  </a:lnTo>
                  <a:lnTo>
                    <a:pt x="2812" y="4159"/>
                  </a:lnTo>
                  <a:lnTo>
                    <a:pt x="2806" y="4158"/>
                  </a:lnTo>
                  <a:lnTo>
                    <a:pt x="2797" y="4157"/>
                  </a:lnTo>
                  <a:lnTo>
                    <a:pt x="2785" y="4158"/>
                  </a:lnTo>
                  <a:lnTo>
                    <a:pt x="2771" y="4158"/>
                  </a:lnTo>
                  <a:lnTo>
                    <a:pt x="2763" y="4158"/>
                  </a:lnTo>
                  <a:lnTo>
                    <a:pt x="2759" y="4159"/>
                  </a:lnTo>
                  <a:lnTo>
                    <a:pt x="2757" y="4160"/>
                  </a:lnTo>
                  <a:lnTo>
                    <a:pt x="2752" y="4166"/>
                  </a:lnTo>
                  <a:lnTo>
                    <a:pt x="2749" y="4170"/>
                  </a:lnTo>
                  <a:lnTo>
                    <a:pt x="2744" y="4172"/>
                  </a:lnTo>
                  <a:lnTo>
                    <a:pt x="2736" y="4173"/>
                  </a:lnTo>
                  <a:lnTo>
                    <a:pt x="2727" y="4173"/>
                  </a:lnTo>
                  <a:lnTo>
                    <a:pt x="2720" y="4172"/>
                  </a:lnTo>
                  <a:lnTo>
                    <a:pt x="2713" y="4170"/>
                  </a:lnTo>
                  <a:lnTo>
                    <a:pt x="2707" y="4167"/>
                  </a:lnTo>
                  <a:lnTo>
                    <a:pt x="2701" y="4166"/>
                  </a:lnTo>
                  <a:lnTo>
                    <a:pt x="2694" y="4165"/>
                  </a:lnTo>
                  <a:lnTo>
                    <a:pt x="2684" y="4166"/>
                  </a:lnTo>
                  <a:lnTo>
                    <a:pt x="2680" y="4166"/>
                  </a:lnTo>
                  <a:lnTo>
                    <a:pt x="2676" y="4165"/>
                  </a:lnTo>
                  <a:lnTo>
                    <a:pt x="2674" y="4164"/>
                  </a:lnTo>
                  <a:lnTo>
                    <a:pt x="2673" y="4161"/>
                  </a:lnTo>
                  <a:lnTo>
                    <a:pt x="2673" y="4155"/>
                  </a:lnTo>
                  <a:lnTo>
                    <a:pt x="2675" y="4147"/>
                  </a:lnTo>
                  <a:lnTo>
                    <a:pt x="2681" y="4134"/>
                  </a:lnTo>
                  <a:lnTo>
                    <a:pt x="2690" y="4120"/>
                  </a:lnTo>
                  <a:lnTo>
                    <a:pt x="2693" y="4115"/>
                  </a:lnTo>
                  <a:lnTo>
                    <a:pt x="2694" y="4110"/>
                  </a:lnTo>
                  <a:lnTo>
                    <a:pt x="2692" y="4107"/>
                  </a:lnTo>
                  <a:lnTo>
                    <a:pt x="2689" y="4101"/>
                  </a:lnTo>
                  <a:lnTo>
                    <a:pt x="2677" y="4087"/>
                  </a:lnTo>
                  <a:lnTo>
                    <a:pt x="2662" y="4072"/>
                  </a:lnTo>
                  <a:lnTo>
                    <a:pt x="2656" y="4066"/>
                  </a:lnTo>
                  <a:lnTo>
                    <a:pt x="2649" y="4062"/>
                  </a:lnTo>
                  <a:lnTo>
                    <a:pt x="2645" y="4059"/>
                  </a:lnTo>
                  <a:lnTo>
                    <a:pt x="2642" y="4058"/>
                  </a:lnTo>
                  <a:lnTo>
                    <a:pt x="2638" y="4057"/>
                  </a:lnTo>
                  <a:lnTo>
                    <a:pt x="2634" y="4057"/>
                  </a:lnTo>
                  <a:lnTo>
                    <a:pt x="2631" y="4058"/>
                  </a:lnTo>
                  <a:lnTo>
                    <a:pt x="2629" y="4058"/>
                  </a:lnTo>
                  <a:lnTo>
                    <a:pt x="2626" y="4057"/>
                  </a:lnTo>
                  <a:lnTo>
                    <a:pt x="2625" y="4056"/>
                  </a:lnTo>
                  <a:lnTo>
                    <a:pt x="2623" y="4051"/>
                  </a:lnTo>
                  <a:lnTo>
                    <a:pt x="2620" y="4046"/>
                  </a:lnTo>
                  <a:lnTo>
                    <a:pt x="2610" y="4028"/>
                  </a:lnTo>
                  <a:lnTo>
                    <a:pt x="2600" y="4010"/>
                  </a:lnTo>
                  <a:lnTo>
                    <a:pt x="2595" y="3999"/>
                  </a:lnTo>
                  <a:lnTo>
                    <a:pt x="2593" y="3984"/>
                  </a:lnTo>
                  <a:lnTo>
                    <a:pt x="2589" y="3972"/>
                  </a:lnTo>
                  <a:lnTo>
                    <a:pt x="2587" y="3963"/>
                  </a:lnTo>
                  <a:lnTo>
                    <a:pt x="2581" y="3956"/>
                  </a:lnTo>
                  <a:lnTo>
                    <a:pt x="2573" y="3945"/>
                  </a:lnTo>
                  <a:lnTo>
                    <a:pt x="2564" y="3936"/>
                  </a:lnTo>
                  <a:lnTo>
                    <a:pt x="2557" y="3925"/>
                  </a:lnTo>
                  <a:lnTo>
                    <a:pt x="2556" y="3920"/>
                  </a:lnTo>
                  <a:lnTo>
                    <a:pt x="2555" y="3917"/>
                  </a:lnTo>
                  <a:lnTo>
                    <a:pt x="2555" y="3913"/>
                  </a:lnTo>
                  <a:lnTo>
                    <a:pt x="2556" y="3909"/>
                  </a:lnTo>
                  <a:lnTo>
                    <a:pt x="2558" y="3905"/>
                  </a:lnTo>
                  <a:lnTo>
                    <a:pt x="2563" y="3901"/>
                  </a:lnTo>
                  <a:lnTo>
                    <a:pt x="2566" y="3899"/>
                  </a:lnTo>
                  <a:lnTo>
                    <a:pt x="2568" y="3894"/>
                  </a:lnTo>
                  <a:lnTo>
                    <a:pt x="2569" y="3888"/>
                  </a:lnTo>
                  <a:lnTo>
                    <a:pt x="2568" y="3882"/>
                  </a:lnTo>
                  <a:lnTo>
                    <a:pt x="2569" y="3875"/>
                  </a:lnTo>
                  <a:lnTo>
                    <a:pt x="2573" y="3867"/>
                  </a:lnTo>
                  <a:lnTo>
                    <a:pt x="2575" y="3863"/>
                  </a:lnTo>
                  <a:lnTo>
                    <a:pt x="2577" y="3861"/>
                  </a:lnTo>
                  <a:lnTo>
                    <a:pt x="2581" y="3858"/>
                  </a:lnTo>
                  <a:lnTo>
                    <a:pt x="2585" y="3856"/>
                  </a:lnTo>
                  <a:lnTo>
                    <a:pt x="2592" y="3854"/>
                  </a:lnTo>
                  <a:lnTo>
                    <a:pt x="2598" y="3851"/>
                  </a:lnTo>
                  <a:lnTo>
                    <a:pt x="2604" y="3848"/>
                  </a:lnTo>
                  <a:lnTo>
                    <a:pt x="2610" y="3844"/>
                  </a:lnTo>
                  <a:lnTo>
                    <a:pt x="2612" y="3842"/>
                  </a:lnTo>
                  <a:lnTo>
                    <a:pt x="2615" y="3840"/>
                  </a:lnTo>
                  <a:lnTo>
                    <a:pt x="2620" y="3839"/>
                  </a:lnTo>
                  <a:lnTo>
                    <a:pt x="2624" y="3840"/>
                  </a:lnTo>
                  <a:lnTo>
                    <a:pt x="2629" y="3840"/>
                  </a:lnTo>
                  <a:lnTo>
                    <a:pt x="2633" y="3843"/>
                  </a:lnTo>
                  <a:lnTo>
                    <a:pt x="2637" y="3845"/>
                  </a:lnTo>
                  <a:lnTo>
                    <a:pt x="2642" y="3848"/>
                  </a:lnTo>
                  <a:lnTo>
                    <a:pt x="2648" y="3851"/>
                  </a:lnTo>
                  <a:lnTo>
                    <a:pt x="2653" y="3855"/>
                  </a:lnTo>
                  <a:lnTo>
                    <a:pt x="2661" y="3858"/>
                  </a:lnTo>
                  <a:lnTo>
                    <a:pt x="2668" y="3861"/>
                  </a:lnTo>
                  <a:lnTo>
                    <a:pt x="2684" y="3865"/>
                  </a:lnTo>
                  <a:lnTo>
                    <a:pt x="2701" y="3868"/>
                  </a:lnTo>
                  <a:lnTo>
                    <a:pt x="2708" y="3870"/>
                  </a:lnTo>
                  <a:lnTo>
                    <a:pt x="2713" y="3871"/>
                  </a:lnTo>
                  <a:lnTo>
                    <a:pt x="2718" y="3874"/>
                  </a:lnTo>
                  <a:lnTo>
                    <a:pt x="2721" y="3876"/>
                  </a:lnTo>
                  <a:lnTo>
                    <a:pt x="2727" y="3883"/>
                  </a:lnTo>
                  <a:lnTo>
                    <a:pt x="2736" y="3893"/>
                  </a:lnTo>
                  <a:lnTo>
                    <a:pt x="2740" y="3899"/>
                  </a:lnTo>
                  <a:lnTo>
                    <a:pt x="2745" y="3902"/>
                  </a:lnTo>
                  <a:lnTo>
                    <a:pt x="2750" y="3906"/>
                  </a:lnTo>
                  <a:lnTo>
                    <a:pt x="2755" y="3908"/>
                  </a:lnTo>
                  <a:lnTo>
                    <a:pt x="2763" y="3911"/>
                  </a:lnTo>
                  <a:lnTo>
                    <a:pt x="2771" y="3912"/>
                  </a:lnTo>
                  <a:lnTo>
                    <a:pt x="2778" y="3913"/>
                  </a:lnTo>
                  <a:lnTo>
                    <a:pt x="2785" y="3915"/>
                  </a:lnTo>
                  <a:lnTo>
                    <a:pt x="2793" y="3919"/>
                  </a:lnTo>
                  <a:lnTo>
                    <a:pt x="2800" y="3924"/>
                  </a:lnTo>
                  <a:lnTo>
                    <a:pt x="2807" y="3928"/>
                  </a:lnTo>
                  <a:lnTo>
                    <a:pt x="2813" y="3932"/>
                  </a:lnTo>
                  <a:lnTo>
                    <a:pt x="2820" y="3933"/>
                  </a:lnTo>
                  <a:lnTo>
                    <a:pt x="2828" y="3934"/>
                  </a:lnTo>
                  <a:lnTo>
                    <a:pt x="2833" y="3934"/>
                  </a:lnTo>
                  <a:lnTo>
                    <a:pt x="2837" y="3937"/>
                  </a:lnTo>
                  <a:lnTo>
                    <a:pt x="2841" y="3939"/>
                  </a:lnTo>
                  <a:lnTo>
                    <a:pt x="2846" y="3943"/>
                  </a:lnTo>
                  <a:lnTo>
                    <a:pt x="2850" y="3947"/>
                  </a:lnTo>
                  <a:lnTo>
                    <a:pt x="2852" y="3952"/>
                  </a:lnTo>
                  <a:lnTo>
                    <a:pt x="2854" y="3957"/>
                  </a:lnTo>
                  <a:lnTo>
                    <a:pt x="2857" y="3962"/>
                  </a:lnTo>
                  <a:lnTo>
                    <a:pt x="2858" y="3966"/>
                  </a:lnTo>
                  <a:lnTo>
                    <a:pt x="2860" y="3970"/>
                  </a:lnTo>
                  <a:lnTo>
                    <a:pt x="2864" y="3975"/>
                  </a:lnTo>
                  <a:lnTo>
                    <a:pt x="2867" y="3978"/>
                  </a:lnTo>
                  <a:lnTo>
                    <a:pt x="2876" y="3984"/>
                  </a:lnTo>
                  <a:lnTo>
                    <a:pt x="2884" y="3989"/>
                  </a:lnTo>
                  <a:lnTo>
                    <a:pt x="2891" y="3994"/>
                  </a:lnTo>
                  <a:lnTo>
                    <a:pt x="2898" y="4000"/>
                  </a:lnTo>
                  <a:lnTo>
                    <a:pt x="2903" y="4002"/>
                  </a:lnTo>
                  <a:lnTo>
                    <a:pt x="2906" y="4003"/>
                  </a:lnTo>
                  <a:lnTo>
                    <a:pt x="2908" y="4005"/>
                  </a:lnTo>
                  <a:lnTo>
                    <a:pt x="2910" y="4003"/>
                  </a:lnTo>
                  <a:lnTo>
                    <a:pt x="2914" y="4001"/>
                  </a:lnTo>
                  <a:lnTo>
                    <a:pt x="2917" y="3995"/>
                  </a:lnTo>
                  <a:lnTo>
                    <a:pt x="2926" y="3987"/>
                  </a:lnTo>
                  <a:lnTo>
                    <a:pt x="2932" y="3978"/>
                  </a:lnTo>
                  <a:lnTo>
                    <a:pt x="2938" y="3974"/>
                  </a:lnTo>
                  <a:lnTo>
                    <a:pt x="2942" y="3972"/>
                  </a:lnTo>
                  <a:lnTo>
                    <a:pt x="2947" y="3972"/>
                  </a:lnTo>
                  <a:lnTo>
                    <a:pt x="2953" y="3976"/>
                  </a:lnTo>
                  <a:lnTo>
                    <a:pt x="2960" y="3980"/>
                  </a:lnTo>
                  <a:lnTo>
                    <a:pt x="2966" y="3981"/>
                  </a:lnTo>
                  <a:lnTo>
                    <a:pt x="2971" y="3981"/>
                  </a:lnTo>
                  <a:lnTo>
                    <a:pt x="2974" y="3980"/>
                  </a:lnTo>
                  <a:lnTo>
                    <a:pt x="2978" y="3977"/>
                  </a:lnTo>
                  <a:lnTo>
                    <a:pt x="2983" y="3974"/>
                  </a:lnTo>
                  <a:lnTo>
                    <a:pt x="2990" y="3965"/>
                  </a:lnTo>
                  <a:lnTo>
                    <a:pt x="2998" y="3956"/>
                  </a:lnTo>
                  <a:lnTo>
                    <a:pt x="3004" y="3946"/>
                  </a:lnTo>
                  <a:lnTo>
                    <a:pt x="3007" y="3936"/>
                  </a:lnTo>
                  <a:lnTo>
                    <a:pt x="3009" y="3931"/>
                  </a:lnTo>
                  <a:lnTo>
                    <a:pt x="3010" y="3926"/>
                  </a:lnTo>
                  <a:lnTo>
                    <a:pt x="3013" y="3923"/>
                  </a:lnTo>
                  <a:lnTo>
                    <a:pt x="3016" y="3920"/>
                  </a:lnTo>
                  <a:lnTo>
                    <a:pt x="3020" y="3919"/>
                  </a:lnTo>
                  <a:lnTo>
                    <a:pt x="3023" y="3918"/>
                  </a:lnTo>
                  <a:lnTo>
                    <a:pt x="3028" y="3917"/>
                  </a:lnTo>
                  <a:lnTo>
                    <a:pt x="3033" y="3918"/>
                  </a:lnTo>
                  <a:lnTo>
                    <a:pt x="3037" y="3918"/>
                  </a:lnTo>
                  <a:lnTo>
                    <a:pt x="3041" y="3918"/>
                  </a:lnTo>
                  <a:lnTo>
                    <a:pt x="3045" y="3917"/>
                  </a:lnTo>
                  <a:lnTo>
                    <a:pt x="3047" y="3915"/>
                  </a:lnTo>
                  <a:lnTo>
                    <a:pt x="3049" y="3913"/>
                  </a:lnTo>
                  <a:lnTo>
                    <a:pt x="3051" y="3911"/>
                  </a:lnTo>
                  <a:lnTo>
                    <a:pt x="3051" y="3907"/>
                  </a:lnTo>
                  <a:lnTo>
                    <a:pt x="3052" y="3903"/>
                  </a:lnTo>
                  <a:lnTo>
                    <a:pt x="3052" y="3896"/>
                  </a:lnTo>
                  <a:lnTo>
                    <a:pt x="3055" y="3892"/>
                  </a:lnTo>
                  <a:lnTo>
                    <a:pt x="3056" y="3890"/>
                  </a:lnTo>
                  <a:lnTo>
                    <a:pt x="3059" y="3889"/>
                  </a:lnTo>
                  <a:lnTo>
                    <a:pt x="3061" y="3889"/>
                  </a:lnTo>
                  <a:lnTo>
                    <a:pt x="3065" y="3889"/>
                  </a:lnTo>
                  <a:lnTo>
                    <a:pt x="3071" y="3893"/>
                  </a:lnTo>
                  <a:lnTo>
                    <a:pt x="3076" y="3896"/>
                  </a:lnTo>
                  <a:lnTo>
                    <a:pt x="3078" y="3898"/>
                  </a:lnTo>
                  <a:lnTo>
                    <a:pt x="3080" y="3899"/>
                  </a:lnTo>
                  <a:lnTo>
                    <a:pt x="3081" y="3899"/>
                  </a:lnTo>
                  <a:lnTo>
                    <a:pt x="3084" y="3898"/>
                  </a:lnTo>
                  <a:lnTo>
                    <a:pt x="3085" y="3896"/>
                  </a:lnTo>
                  <a:lnTo>
                    <a:pt x="3086" y="3895"/>
                  </a:lnTo>
                  <a:lnTo>
                    <a:pt x="3086" y="3893"/>
                  </a:lnTo>
                  <a:lnTo>
                    <a:pt x="3086" y="3889"/>
                  </a:lnTo>
                  <a:lnTo>
                    <a:pt x="3084" y="3881"/>
                  </a:lnTo>
                  <a:lnTo>
                    <a:pt x="3080" y="3867"/>
                  </a:lnTo>
                  <a:lnTo>
                    <a:pt x="3077" y="3860"/>
                  </a:lnTo>
                  <a:lnTo>
                    <a:pt x="3074" y="3852"/>
                  </a:lnTo>
                  <a:lnTo>
                    <a:pt x="3070" y="3846"/>
                  </a:lnTo>
                  <a:lnTo>
                    <a:pt x="3065" y="3840"/>
                  </a:lnTo>
                  <a:lnTo>
                    <a:pt x="3060" y="3836"/>
                  </a:lnTo>
                  <a:lnTo>
                    <a:pt x="3054" y="3831"/>
                  </a:lnTo>
                  <a:lnTo>
                    <a:pt x="3048" y="3826"/>
                  </a:lnTo>
                  <a:lnTo>
                    <a:pt x="3042" y="3823"/>
                  </a:lnTo>
                  <a:lnTo>
                    <a:pt x="3026" y="3817"/>
                  </a:lnTo>
                  <a:lnTo>
                    <a:pt x="3009" y="3812"/>
                  </a:lnTo>
                  <a:lnTo>
                    <a:pt x="3001" y="3810"/>
                  </a:lnTo>
                  <a:lnTo>
                    <a:pt x="2996" y="3806"/>
                  </a:lnTo>
                  <a:lnTo>
                    <a:pt x="2993" y="3805"/>
                  </a:lnTo>
                  <a:lnTo>
                    <a:pt x="2992" y="3802"/>
                  </a:lnTo>
                  <a:lnTo>
                    <a:pt x="2992" y="3800"/>
                  </a:lnTo>
                  <a:lnTo>
                    <a:pt x="2993" y="3798"/>
                  </a:lnTo>
                  <a:lnTo>
                    <a:pt x="2996" y="3791"/>
                  </a:lnTo>
                  <a:lnTo>
                    <a:pt x="2996" y="3782"/>
                  </a:lnTo>
                  <a:lnTo>
                    <a:pt x="2996" y="3773"/>
                  </a:lnTo>
                  <a:lnTo>
                    <a:pt x="2995" y="3763"/>
                  </a:lnTo>
                  <a:lnTo>
                    <a:pt x="2990" y="3742"/>
                  </a:lnTo>
                  <a:lnTo>
                    <a:pt x="2985" y="3720"/>
                  </a:lnTo>
                  <a:lnTo>
                    <a:pt x="2983" y="3710"/>
                  </a:lnTo>
                  <a:lnTo>
                    <a:pt x="2982" y="3699"/>
                  </a:lnTo>
                  <a:lnTo>
                    <a:pt x="2980" y="3688"/>
                  </a:lnTo>
                  <a:lnTo>
                    <a:pt x="2980" y="3680"/>
                  </a:lnTo>
                  <a:lnTo>
                    <a:pt x="2982" y="3671"/>
                  </a:lnTo>
                  <a:lnTo>
                    <a:pt x="2985" y="3663"/>
                  </a:lnTo>
                  <a:lnTo>
                    <a:pt x="2990" y="3656"/>
                  </a:lnTo>
                  <a:lnTo>
                    <a:pt x="2996" y="3652"/>
                  </a:lnTo>
                  <a:lnTo>
                    <a:pt x="3001" y="3646"/>
                  </a:lnTo>
                  <a:lnTo>
                    <a:pt x="3004" y="3638"/>
                  </a:lnTo>
                  <a:lnTo>
                    <a:pt x="3007" y="3634"/>
                  </a:lnTo>
                  <a:lnTo>
                    <a:pt x="3010" y="3629"/>
                  </a:lnTo>
                  <a:lnTo>
                    <a:pt x="3015" y="3624"/>
                  </a:lnTo>
                  <a:lnTo>
                    <a:pt x="3021" y="3619"/>
                  </a:lnTo>
                  <a:lnTo>
                    <a:pt x="3040" y="3609"/>
                  </a:lnTo>
                  <a:lnTo>
                    <a:pt x="3065" y="3597"/>
                  </a:lnTo>
                  <a:lnTo>
                    <a:pt x="3089" y="3587"/>
                  </a:lnTo>
                  <a:lnTo>
                    <a:pt x="3108" y="3578"/>
                  </a:lnTo>
                  <a:lnTo>
                    <a:pt x="3116" y="3572"/>
                  </a:lnTo>
                  <a:lnTo>
                    <a:pt x="3123" y="3566"/>
                  </a:lnTo>
                  <a:lnTo>
                    <a:pt x="3131" y="3559"/>
                  </a:lnTo>
                  <a:lnTo>
                    <a:pt x="3139" y="3550"/>
                  </a:lnTo>
                  <a:lnTo>
                    <a:pt x="3144" y="3543"/>
                  </a:lnTo>
                  <a:lnTo>
                    <a:pt x="3149" y="3535"/>
                  </a:lnTo>
                  <a:lnTo>
                    <a:pt x="3154" y="3529"/>
                  </a:lnTo>
                  <a:lnTo>
                    <a:pt x="3155" y="3523"/>
                  </a:lnTo>
                  <a:lnTo>
                    <a:pt x="3158" y="3511"/>
                  </a:lnTo>
                  <a:lnTo>
                    <a:pt x="3160" y="3501"/>
                  </a:lnTo>
                  <a:lnTo>
                    <a:pt x="3159" y="3496"/>
                  </a:lnTo>
                  <a:lnTo>
                    <a:pt x="3158" y="3491"/>
                  </a:lnTo>
                  <a:lnTo>
                    <a:pt x="3156" y="3487"/>
                  </a:lnTo>
                  <a:lnTo>
                    <a:pt x="3153" y="3484"/>
                  </a:lnTo>
                  <a:lnTo>
                    <a:pt x="3149" y="3482"/>
                  </a:lnTo>
                  <a:lnTo>
                    <a:pt x="3147" y="3478"/>
                  </a:lnTo>
                  <a:lnTo>
                    <a:pt x="3146" y="3476"/>
                  </a:lnTo>
                  <a:lnTo>
                    <a:pt x="3146" y="3471"/>
                  </a:lnTo>
                  <a:lnTo>
                    <a:pt x="3146" y="3461"/>
                  </a:lnTo>
                  <a:lnTo>
                    <a:pt x="3144" y="3449"/>
                  </a:lnTo>
                  <a:lnTo>
                    <a:pt x="3144" y="3442"/>
                  </a:lnTo>
                  <a:lnTo>
                    <a:pt x="3144" y="3438"/>
                  </a:lnTo>
                  <a:lnTo>
                    <a:pt x="3146" y="3435"/>
                  </a:lnTo>
                  <a:lnTo>
                    <a:pt x="3148" y="3433"/>
                  </a:lnTo>
                  <a:lnTo>
                    <a:pt x="3153" y="3432"/>
                  </a:lnTo>
                  <a:lnTo>
                    <a:pt x="3160" y="3432"/>
                  </a:lnTo>
                  <a:lnTo>
                    <a:pt x="3166" y="3432"/>
                  </a:lnTo>
                  <a:lnTo>
                    <a:pt x="3172" y="3430"/>
                  </a:lnTo>
                  <a:lnTo>
                    <a:pt x="3178" y="3427"/>
                  </a:lnTo>
                  <a:lnTo>
                    <a:pt x="3187" y="3422"/>
                  </a:lnTo>
                  <a:lnTo>
                    <a:pt x="3191" y="3419"/>
                  </a:lnTo>
                  <a:lnTo>
                    <a:pt x="3194" y="3414"/>
                  </a:lnTo>
                  <a:lnTo>
                    <a:pt x="3198" y="3409"/>
                  </a:lnTo>
                  <a:lnTo>
                    <a:pt x="3200" y="3402"/>
                  </a:lnTo>
                  <a:lnTo>
                    <a:pt x="3204" y="3389"/>
                  </a:lnTo>
                  <a:lnTo>
                    <a:pt x="3209" y="3377"/>
                  </a:lnTo>
                  <a:lnTo>
                    <a:pt x="3211" y="3372"/>
                  </a:lnTo>
                  <a:lnTo>
                    <a:pt x="3215" y="3370"/>
                  </a:lnTo>
                  <a:lnTo>
                    <a:pt x="3219" y="3369"/>
                  </a:lnTo>
                  <a:lnTo>
                    <a:pt x="3224" y="3367"/>
                  </a:lnTo>
                  <a:lnTo>
                    <a:pt x="3229" y="3369"/>
                  </a:lnTo>
                  <a:lnTo>
                    <a:pt x="3234" y="3370"/>
                  </a:lnTo>
                  <a:lnTo>
                    <a:pt x="3238" y="3372"/>
                  </a:lnTo>
                  <a:lnTo>
                    <a:pt x="3243" y="3375"/>
                  </a:lnTo>
                  <a:lnTo>
                    <a:pt x="3251" y="3379"/>
                  </a:lnTo>
                  <a:lnTo>
                    <a:pt x="3259" y="3384"/>
                  </a:lnTo>
                  <a:lnTo>
                    <a:pt x="3262" y="3385"/>
                  </a:lnTo>
                  <a:lnTo>
                    <a:pt x="3266" y="3386"/>
                  </a:lnTo>
                  <a:lnTo>
                    <a:pt x="3270" y="3386"/>
                  </a:lnTo>
                  <a:lnTo>
                    <a:pt x="3274" y="3385"/>
                  </a:lnTo>
                  <a:lnTo>
                    <a:pt x="3278" y="3383"/>
                  </a:lnTo>
                  <a:lnTo>
                    <a:pt x="3281" y="3379"/>
                  </a:lnTo>
                  <a:lnTo>
                    <a:pt x="3285" y="3375"/>
                  </a:lnTo>
                  <a:lnTo>
                    <a:pt x="3288" y="3370"/>
                  </a:lnTo>
                  <a:lnTo>
                    <a:pt x="3292" y="3364"/>
                  </a:lnTo>
                  <a:lnTo>
                    <a:pt x="3294" y="3358"/>
                  </a:lnTo>
                  <a:lnTo>
                    <a:pt x="3297" y="3352"/>
                  </a:lnTo>
                  <a:lnTo>
                    <a:pt x="3298" y="3347"/>
                  </a:lnTo>
                  <a:lnTo>
                    <a:pt x="3298" y="3341"/>
                  </a:lnTo>
                  <a:lnTo>
                    <a:pt x="3297" y="3337"/>
                  </a:lnTo>
                  <a:lnTo>
                    <a:pt x="3294" y="3331"/>
                  </a:lnTo>
                  <a:lnTo>
                    <a:pt x="3292" y="3326"/>
                  </a:lnTo>
                  <a:lnTo>
                    <a:pt x="3287" y="3314"/>
                  </a:lnTo>
                  <a:lnTo>
                    <a:pt x="3282" y="3300"/>
                  </a:lnTo>
                  <a:lnTo>
                    <a:pt x="3281" y="3289"/>
                  </a:lnTo>
                  <a:lnTo>
                    <a:pt x="3281" y="3279"/>
                  </a:lnTo>
                  <a:lnTo>
                    <a:pt x="3281" y="3270"/>
                  </a:lnTo>
                  <a:lnTo>
                    <a:pt x="3282" y="3263"/>
                  </a:lnTo>
                  <a:lnTo>
                    <a:pt x="3284" y="3257"/>
                  </a:lnTo>
                  <a:lnTo>
                    <a:pt x="3285" y="3255"/>
                  </a:lnTo>
                  <a:lnTo>
                    <a:pt x="3287" y="3253"/>
                  </a:lnTo>
                  <a:lnTo>
                    <a:pt x="3292" y="3253"/>
                  </a:lnTo>
                  <a:lnTo>
                    <a:pt x="3298" y="3253"/>
                  </a:lnTo>
                  <a:lnTo>
                    <a:pt x="3303" y="3252"/>
                  </a:lnTo>
                  <a:lnTo>
                    <a:pt x="3310" y="3250"/>
                  </a:lnTo>
                  <a:lnTo>
                    <a:pt x="3317" y="3246"/>
                  </a:lnTo>
                  <a:lnTo>
                    <a:pt x="3324" y="3243"/>
                  </a:lnTo>
                  <a:lnTo>
                    <a:pt x="3329" y="3240"/>
                  </a:lnTo>
                  <a:lnTo>
                    <a:pt x="3333" y="3239"/>
                  </a:lnTo>
                  <a:lnTo>
                    <a:pt x="3339" y="3238"/>
                  </a:lnTo>
                  <a:lnTo>
                    <a:pt x="3344" y="3239"/>
                  </a:lnTo>
                  <a:lnTo>
                    <a:pt x="3348" y="3241"/>
                  </a:lnTo>
                  <a:lnTo>
                    <a:pt x="3351" y="3243"/>
                  </a:lnTo>
                  <a:lnTo>
                    <a:pt x="3354" y="3245"/>
                  </a:lnTo>
                  <a:lnTo>
                    <a:pt x="3358" y="3247"/>
                  </a:lnTo>
                  <a:lnTo>
                    <a:pt x="3362" y="3249"/>
                  </a:lnTo>
                  <a:lnTo>
                    <a:pt x="3366" y="3246"/>
                  </a:lnTo>
                  <a:lnTo>
                    <a:pt x="3368" y="3244"/>
                  </a:lnTo>
                  <a:lnTo>
                    <a:pt x="3372" y="3235"/>
                  </a:lnTo>
                  <a:lnTo>
                    <a:pt x="3374" y="3227"/>
                  </a:lnTo>
                  <a:lnTo>
                    <a:pt x="3376" y="3218"/>
                  </a:lnTo>
                  <a:lnTo>
                    <a:pt x="3379" y="3208"/>
                  </a:lnTo>
                  <a:lnTo>
                    <a:pt x="3379" y="3200"/>
                  </a:lnTo>
                  <a:lnTo>
                    <a:pt x="3379" y="3193"/>
                  </a:lnTo>
                  <a:lnTo>
                    <a:pt x="3379" y="3187"/>
                  </a:lnTo>
                  <a:lnTo>
                    <a:pt x="3376" y="3181"/>
                  </a:lnTo>
                  <a:lnTo>
                    <a:pt x="3374" y="3175"/>
                  </a:lnTo>
                  <a:lnTo>
                    <a:pt x="3372" y="3169"/>
                  </a:lnTo>
                  <a:lnTo>
                    <a:pt x="3366" y="3159"/>
                  </a:lnTo>
                  <a:lnTo>
                    <a:pt x="3362" y="3151"/>
                  </a:lnTo>
                  <a:lnTo>
                    <a:pt x="3361" y="3148"/>
                  </a:lnTo>
                  <a:lnTo>
                    <a:pt x="3362" y="3143"/>
                  </a:lnTo>
                  <a:lnTo>
                    <a:pt x="3364" y="3139"/>
                  </a:lnTo>
                  <a:lnTo>
                    <a:pt x="3367" y="3136"/>
                  </a:lnTo>
                  <a:lnTo>
                    <a:pt x="3375" y="3126"/>
                  </a:lnTo>
                  <a:lnTo>
                    <a:pt x="3383" y="3118"/>
                  </a:lnTo>
                  <a:lnTo>
                    <a:pt x="3391" y="3112"/>
                  </a:lnTo>
                  <a:lnTo>
                    <a:pt x="3398" y="3106"/>
                  </a:lnTo>
                  <a:lnTo>
                    <a:pt x="3407" y="3100"/>
                  </a:lnTo>
                  <a:lnTo>
                    <a:pt x="3415" y="3095"/>
                  </a:lnTo>
                  <a:lnTo>
                    <a:pt x="3420" y="3092"/>
                  </a:lnTo>
                  <a:lnTo>
                    <a:pt x="3423" y="3089"/>
                  </a:lnTo>
                  <a:lnTo>
                    <a:pt x="3421" y="3087"/>
                  </a:lnTo>
                  <a:lnTo>
                    <a:pt x="3415" y="3085"/>
                  </a:lnTo>
                  <a:lnTo>
                    <a:pt x="3410" y="3082"/>
                  </a:lnTo>
                  <a:lnTo>
                    <a:pt x="3402" y="3080"/>
                  </a:lnTo>
                  <a:lnTo>
                    <a:pt x="3396" y="3075"/>
                  </a:lnTo>
                  <a:lnTo>
                    <a:pt x="3392" y="3071"/>
                  </a:lnTo>
                  <a:lnTo>
                    <a:pt x="3383" y="3061"/>
                  </a:lnTo>
                  <a:lnTo>
                    <a:pt x="3379" y="3052"/>
                  </a:lnTo>
                  <a:lnTo>
                    <a:pt x="3373" y="3045"/>
                  </a:lnTo>
                  <a:lnTo>
                    <a:pt x="3366" y="3039"/>
                  </a:lnTo>
                  <a:lnTo>
                    <a:pt x="3360" y="3035"/>
                  </a:lnTo>
                  <a:lnTo>
                    <a:pt x="3352" y="3026"/>
                  </a:lnTo>
                  <a:lnTo>
                    <a:pt x="3348" y="3019"/>
                  </a:lnTo>
                  <a:lnTo>
                    <a:pt x="3344" y="3013"/>
                  </a:lnTo>
                  <a:lnTo>
                    <a:pt x="3342" y="3005"/>
                  </a:lnTo>
                  <a:lnTo>
                    <a:pt x="3341" y="2989"/>
                  </a:lnTo>
                  <a:lnTo>
                    <a:pt x="3339" y="2976"/>
                  </a:lnTo>
                  <a:lnTo>
                    <a:pt x="3337" y="2962"/>
                  </a:lnTo>
                  <a:lnTo>
                    <a:pt x="3333" y="2948"/>
                  </a:lnTo>
                  <a:lnTo>
                    <a:pt x="3329" y="2935"/>
                  </a:lnTo>
                  <a:lnTo>
                    <a:pt x="3324" y="2926"/>
                  </a:lnTo>
                  <a:lnTo>
                    <a:pt x="3319" y="2921"/>
                  </a:lnTo>
                  <a:lnTo>
                    <a:pt x="3314" y="2915"/>
                  </a:lnTo>
                  <a:lnTo>
                    <a:pt x="3308" y="2910"/>
                  </a:lnTo>
                  <a:lnTo>
                    <a:pt x="3298" y="2903"/>
                  </a:lnTo>
                  <a:lnTo>
                    <a:pt x="3288" y="2896"/>
                  </a:lnTo>
                  <a:lnTo>
                    <a:pt x="3284" y="2891"/>
                  </a:lnTo>
                  <a:lnTo>
                    <a:pt x="3281" y="2886"/>
                  </a:lnTo>
                  <a:lnTo>
                    <a:pt x="3279" y="2880"/>
                  </a:lnTo>
                  <a:lnTo>
                    <a:pt x="3278" y="2875"/>
                  </a:lnTo>
                  <a:lnTo>
                    <a:pt x="3278" y="2869"/>
                  </a:lnTo>
                  <a:lnTo>
                    <a:pt x="3279" y="2865"/>
                  </a:lnTo>
                  <a:lnTo>
                    <a:pt x="3282" y="2860"/>
                  </a:lnTo>
                  <a:lnTo>
                    <a:pt x="3286" y="2856"/>
                  </a:lnTo>
                  <a:lnTo>
                    <a:pt x="3299" y="2850"/>
                  </a:lnTo>
                  <a:lnTo>
                    <a:pt x="3313" y="2846"/>
                  </a:lnTo>
                  <a:lnTo>
                    <a:pt x="3319" y="2844"/>
                  </a:lnTo>
                  <a:lnTo>
                    <a:pt x="3323" y="2842"/>
                  </a:lnTo>
                  <a:lnTo>
                    <a:pt x="3324" y="2841"/>
                  </a:lnTo>
                  <a:lnTo>
                    <a:pt x="3325" y="2840"/>
                  </a:lnTo>
                  <a:lnTo>
                    <a:pt x="3325" y="2837"/>
                  </a:lnTo>
                  <a:lnTo>
                    <a:pt x="3325" y="2836"/>
                  </a:lnTo>
                  <a:lnTo>
                    <a:pt x="3319" y="2822"/>
                  </a:lnTo>
                  <a:lnTo>
                    <a:pt x="3314" y="2808"/>
                  </a:lnTo>
                  <a:lnTo>
                    <a:pt x="3311" y="2802"/>
                  </a:lnTo>
                  <a:lnTo>
                    <a:pt x="3305" y="2793"/>
                  </a:lnTo>
                  <a:lnTo>
                    <a:pt x="3299" y="2786"/>
                  </a:lnTo>
                  <a:lnTo>
                    <a:pt x="3293" y="2780"/>
                  </a:lnTo>
                  <a:lnTo>
                    <a:pt x="3280" y="2768"/>
                  </a:lnTo>
                  <a:lnTo>
                    <a:pt x="3263" y="2753"/>
                  </a:lnTo>
                  <a:lnTo>
                    <a:pt x="3260" y="2748"/>
                  </a:lnTo>
                  <a:lnTo>
                    <a:pt x="3257" y="2745"/>
                  </a:lnTo>
                  <a:lnTo>
                    <a:pt x="3255" y="2740"/>
                  </a:lnTo>
                  <a:lnTo>
                    <a:pt x="3255" y="2736"/>
                  </a:lnTo>
                  <a:lnTo>
                    <a:pt x="3255" y="2728"/>
                  </a:lnTo>
                  <a:lnTo>
                    <a:pt x="3255" y="2716"/>
                  </a:lnTo>
                  <a:lnTo>
                    <a:pt x="3255" y="2708"/>
                  </a:lnTo>
                  <a:lnTo>
                    <a:pt x="3255" y="2701"/>
                  </a:lnTo>
                  <a:lnTo>
                    <a:pt x="3256" y="2698"/>
                  </a:lnTo>
                  <a:lnTo>
                    <a:pt x="3257" y="2696"/>
                  </a:lnTo>
                  <a:lnTo>
                    <a:pt x="3259" y="2695"/>
                  </a:lnTo>
                  <a:lnTo>
                    <a:pt x="3261" y="2694"/>
                  </a:lnTo>
                  <a:lnTo>
                    <a:pt x="3267" y="2694"/>
                  </a:lnTo>
                  <a:lnTo>
                    <a:pt x="3273" y="2694"/>
                  </a:lnTo>
                  <a:lnTo>
                    <a:pt x="3278" y="2692"/>
                  </a:lnTo>
                  <a:lnTo>
                    <a:pt x="3282" y="2690"/>
                  </a:lnTo>
                  <a:lnTo>
                    <a:pt x="3286" y="2685"/>
                  </a:lnTo>
                  <a:lnTo>
                    <a:pt x="3287" y="2678"/>
                  </a:lnTo>
                  <a:lnTo>
                    <a:pt x="3287" y="2674"/>
                  </a:lnTo>
                  <a:lnTo>
                    <a:pt x="3286" y="2670"/>
                  </a:lnTo>
                  <a:lnTo>
                    <a:pt x="3285" y="2666"/>
                  </a:lnTo>
                  <a:lnTo>
                    <a:pt x="3282" y="2660"/>
                  </a:lnTo>
                  <a:lnTo>
                    <a:pt x="3268" y="2650"/>
                  </a:lnTo>
                  <a:lnTo>
                    <a:pt x="3256" y="2638"/>
                  </a:lnTo>
                  <a:lnTo>
                    <a:pt x="3253" y="2628"/>
                  </a:lnTo>
                  <a:lnTo>
                    <a:pt x="3248" y="2621"/>
                  </a:lnTo>
                  <a:lnTo>
                    <a:pt x="3244" y="2617"/>
                  </a:lnTo>
                  <a:lnTo>
                    <a:pt x="3242" y="2614"/>
                  </a:lnTo>
                  <a:lnTo>
                    <a:pt x="3237" y="2611"/>
                  </a:lnTo>
                  <a:lnTo>
                    <a:pt x="3232" y="2609"/>
                  </a:lnTo>
                  <a:lnTo>
                    <a:pt x="3224" y="2604"/>
                  </a:lnTo>
                  <a:lnTo>
                    <a:pt x="3217" y="2600"/>
                  </a:lnTo>
                  <a:lnTo>
                    <a:pt x="3212" y="2594"/>
                  </a:lnTo>
                  <a:lnTo>
                    <a:pt x="3206" y="2585"/>
                  </a:lnTo>
                  <a:lnTo>
                    <a:pt x="3198" y="2576"/>
                  </a:lnTo>
                  <a:lnTo>
                    <a:pt x="3186" y="2565"/>
                  </a:lnTo>
                  <a:lnTo>
                    <a:pt x="3173" y="2556"/>
                  </a:lnTo>
                  <a:lnTo>
                    <a:pt x="3161" y="2547"/>
                  </a:lnTo>
                  <a:lnTo>
                    <a:pt x="3149" y="2537"/>
                  </a:lnTo>
                  <a:lnTo>
                    <a:pt x="3142" y="2527"/>
                  </a:lnTo>
                  <a:lnTo>
                    <a:pt x="3140" y="2525"/>
                  </a:lnTo>
                  <a:lnTo>
                    <a:pt x="3139" y="2521"/>
                  </a:lnTo>
                  <a:lnTo>
                    <a:pt x="3139" y="2518"/>
                  </a:lnTo>
                  <a:lnTo>
                    <a:pt x="3140" y="2513"/>
                  </a:lnTo>
                  <a:lnTo>
                    <a:pt x="3141" y="2503"/>
                  </a:lnTo>
                  <a:lnTo>
                    <a:pt x="3143" y="2493"/>
                  </a:lnTo>
                  <a:lnTo>
                    <a:pt x="3144" y="2487"/>
                  </a:lnTo>
                  <a:lnTo>
                    <a:pt x="3142" y="2481"/>
                  </a:lnTo>
                  <a:lnTo>
                    <a:pt x="3140" y="2475"/>
                  </a:lnTo>
                  <a:lnTo>
                    <a:pt x="3137" y="2469"/>
                  </a:lnTo>
                  <a:lnTo>
                    <a:pt x="3130" y="2458"/>
                  </a:lnTo>
                  <a:lnTo>
                    <a:pt x="3124" y="2450"/>
                  </a:lnTo>
                  <a:lnTo>
                    <a:pt x="3121" y="2442"/>
                  </a:lnTo>
                  <a:lnTo>
                    <a:pt x="3116" y="2433"/>
                  </a:lnTo>
                  <a:lnTo>
                    <a:pt x="3112" y="2424"/>
                  </a:lnTo>
                  <a:lnTo>
                    <a:pt x="3111" y="2414"/>
                  </a:lnTo>
                  <a:lnTo>
                    <a:pt x="3111" y="2406"/>
                  </a:lnTo>
                  <a:lnTo>
                    <a:pt x="3109" y="2399"/>
                  </a:lnTo>
                  <a:lnTo>
                    <a:pt x="3108" y="2395"/>
                  </a:lnTo>
                  <a:lnTo>
                    <a:pt x="3106" y="2393"/>
                  </a:lnTo>
                  <a:lnTo>
                    <a:pt x="3104" y="2392"/>
                  </a:lnTo>
                  <a:lnTo>
                    <a:pt x="3102" y="2392"/>
                  </a:lnTo>
                  <a:lnTo>
                    <a:pt x="3099" y="2392"/>
                  </a:lnTo>
                  <a:lnTo>
                    <a:pt x="3097" y="2393"/>
                  </a:lnTo>
                  <a:lnTo>
                    <a:pt x="3095" y="2394"/>
                  </a:lnTo>
                  <a:lnTo>
                    <a:pt x="3092" y="2396"/>
                  </a:lnTo>
                  <a:lnTo>
                    <a:pt x="3086" y="2403"/>
                  </a:lnTo>
                  <a:lnTo>
                    <a:pt x="3077" y="2414"/>
                  </a:lnTo>
                  <a:lnTo>
                    <a:pt x="3070" y="2424"/>
                  </a:lnTo>
                  <a:lnTo>
                    <a:pt x="3066" y="2427"/>
                  </a:lnTo>
                  <a:lnTo>
                    <a:pt x="3062" y="2430"/>
                  </a:lnTo>
                  <a:lnTo>
                    <a:pt x="3056" y="2434"/>
                  </a:lnTo>
                  <a:lnTo>
                    <a:pt x="3049" y="2439"/>
                  </a:lnTo>
                  <a:lnTo>
                    <a:pt x="3046" y="2442"/>
                  </a:lnTo>
                  <a:lnTo>
                    <a:pt x="3043" y="2442"/>
                  </a:lnTo>
                  <a:lnTo>
                    <a:pt x="3039" y="2439"/>
                  </a:lnTo>
                  <a:lnTo>
                    <a:pt x="3032" y="2436"/>
                  </a:lnTo>
                  <a:lnTo>
                    <a:pt x="3024" y="2430"/>
                  </a:lnTo>
                  <a:lnTo>
                    <a:pt x="3016" y="2423"/>
                  </a:lnTo>
                  <a:lnTo>
                    <a:pt x="3007" y="2414"/>
                  </a:lnTo>
                  <a:lnTo>
                    <a:pt x="2996" y="2406"/>
                  </a:lnTo>
                  <a:lnTo>
                    <a:pt x="2986" y="2398"/>
                  </a:lnTo>
                  <a:lnTo>
                    <a:pt x="2990" y="2392"/>
                  </a:lnTo>
                  <a:lnTo>
                    <a:pt x="2996" y="2383"/>
                  </a:lnTo>
                  <a:lnTo>
                    <a:pt x="2993" y="2377"/>
                  </a:lnTo>
                  <a:lnTo>
                    <a:pt x="2988" y="2370"/>
                  </a:lnTo>
                  <a:lnTo>
                    <a:pt x="2982" y="2363"/>
                  </a:lnTo>
                  <a:lnTo>
                    <a:pt x="2976" y="2357"/>
                  </a:lnTo>
                  <a:lnTo>
                    <a:pt x="2969" y="2350"/>
                  </a:lnTo>
                  <a:lnTo>
                    <a:pt x="2957" y="2343"/>
                  </a:lnTo>
                  <a:lnTo>
                    <a:pt x="2946" y="2336"/>
                  </a:lnTo>
                  <a:lnTo>
                    <a:pt x="2938" y="2332"/>
                  </a:lnTo>
                  <a:lnTo>
                    <a:pt x="2934" y="2332"/>
                  </a:lnTo>
                  <a:lnTo>
                    <a:pt x="2928" y="2335"/>
                  </a:lnTo>
                  <a:lnTo>
                    <a:pt x="2922" y="2338"/>
                  </a:lnTo>
                  <a:lnTo>
                    <a:pt x="2915" y="2342"/>
                  </a:lnTo>
                  <a:lnTo>
                    <a:pt x="2908" y="2346"/>
                  </a:lnTo>
                  <a:lnTo>
                    <a:pt x="2902" y="2349"/>
                  </a:lnTo>
                  <a:lnTo>
                    <a:pt x="2896" y="2351"/>
                  </a:lnTo>
                  <a:lnTo>
                    <a:pt x="2892" y="2350"/>
                  </a:lnTo>
                  <a:lnTo>
                    <a:pt x="2877" y="2340"/>
                  </a:lnTo>
                  <a:lnTo>
                    <a:pt x="2864" y="2333"/>
                  </a:lnTo>
                  <a:lnTo>
                    <a:pt x="2856" y="2329"/>
                  </a:lnTo>
                  <a:lnTo>
                    <a:pt x="2850" y="2323"/>
                  </a:lnTo>
                  <a:lnTo>
                    <a:pt x="2844" y="2316"/>
                  </a:lnTo>
                  <a:lnTo>
                    <a:pt x="2837" y="2304"/>
                  </a:lnTo>
                  <a:lnTo>
                    <a:pt x="2828" y="2292"/>
                  </a:lnTo>
                  <a:lnTo>
                    <a:pt x="2820" y="2283"/>
                  </a:lnTo>
                  <a:lnTo>
                    <a:pt x="2812" y="2276"/>
                  </a:lnTo>
                  <a:lnTo>
                    <a:pt x="2800" y="2268"/>
                  </a:lnTo>
                  <a:lnTo>
                    <a:pt x="2789" y="2261"/>
                  </a:lnTo>
                  <a:lnTo>
                    <a:pt x="2778" y="2256"/>
                  </a:lnTo>
                  <a:lnTo>
                    <a:pt x="2770" y="2254"/>
                  </a:lnTo>
                  <a:lnTo>
                    <a:pt x="2764" y="2253"/>
                  </a:lnTo>
                  <a:lnTo>
                    <a:pt x="2757" y="2251"/>
                  </a:lnTo>
                  <a:lnTo>
                    <a:pt x="2749" y="2247"/>
                  </a:lnTo>
                  <a:lnTo>
                    <a:pt x="2738" y="2241"/>
                  </a:lnTo>
                  <a:lnTo>
                    <a:pt x="2727" y="2230"/>
                  </a:lnTo>
                  <a:lnTo>
                    <a:pt x="2721" y="2225"/>
                  </a:lnTo>
                  <a:lnTo>
                    <a:pt x="2715" y="2220"/>
                  </a:lnTo>
                  <a:lnTo>
                    <a:pt x="2708" y="2216"/>
                  </a:lnTo>
                  <a:lnTo>
                    <a:pt x="2702" y="2212"/>
                  </a:lnTo>
                  <a:lnTo>
                    <a:pt x="2689" y="2206"/>
                  </a:lnTo>
                  <a:lnTo>
                    <a:pt x="2680" y="2203"/>
                  </a:lnTo>
                  <a:lnTo>
                    <a:pt x="2676" y="2200"/>
                  </a:lnTo>
                  <a:lnTo>
                    <a:pt x="2673" y="2197"/>
                  </a:lnTo>
                  <a:lnTo>
                    <a:pt x="2671" y="2193"/>
                  </a:lnTo>
                  <a:lnTo>
                    <a:pt x="2670" y="2190"/>
                  </a:lnTo>
                  <a:lnTo>
                    <a:pt x="2669" y="2181"/>
                  </a:lnTo>
                  <a:lnTo>
                    <a:pt x="2669" y="2172"/>
                  </a:lnTo>
                  <a:lnTo>
                    <a:pt x="2669" y="2161"/>
                  </a:lnTo>
                  <a:lnTo>
                    <a:pt x="2667" y="2150"/>
                  </a:lnTo>
                  <a:lnTo>
                    <a:pt x="2664" y="2144"/>
                  </a:lnTo>
                  <a:lnTo>
                    <a:pt x="2662" y="2140"/>
                  </a:lnTo>
                  <a:lnTo>
                    <a:pt x="2657" y="2134"/>
                  </a:lnTo>
                  <a:lnTo>
                    <a:pt x="2652" y="2129"/>
                  </a:lnTo>
                  <a:lnTo>
                    <a:pt x="2645" y="2125"/>
                  </a:lnTo>
                  <a:lnTo>
                    <a:pt x="2639" y="2123"/>
                  </a:lnTo>
                  <a:lnTo>
                    <a:pt x="2632" y="2122"/>
                  </a:lnTo>
                  <a:lnTo>
                    <a:pt x="2626" y="2121"/>
                  </a:lnTo>
                  <a:lnTo>
                    <a:pt x="2613" y="2121"/>
                  </a:lnTo>
                  <a:lnTo>
                    <a:pt x="2602" y="2119"/>
                  </a:lnTo>
                  <a:lnTo>
                    <a:pt x="2598" y="2117"/>
                  </a:lnTo>
                  <a:lnTo>
                    <a:pt x="2593" y="2113"/>
                  </a:lnTo>
                  <a:lnTo>
                    <a:pt x="2588" y="2109"/>
                  </a:lnTo>
                  <a:lnTo>
                    <a:pt x="2583" y="2104"/>
                  </a:lnTo>
                  <a:lnTo>
                    <a:pt x="2580" y="2099"/>
                  </a:lnTo>
                  <a:lnTo>
                    <a:pt x="2577" y="2094"/>
                  </a:lnTo>
                  <a:lnTo>
                    <a:pt x="2575" y="2090"/>
                  </a:lnTo>
                  <a:lnTo>
                    <a:pt x="2574" y="2085"/>
                  </a:lnTo>
                  <a:lnTo>
                    <a:pt x="2573" y="2078"/>
                  </a:lnTo>
                  <a:lnTo>
                    <a:pt x="2570" y="2072"/>
                  </a:lnTo>
                  <a:lnTo>
                    <a:pt x="2569" y="2071"/>
                  </a:lnTo>
                  <a:lnTo>
                    <a:pt x="2567" y="2068"/>
                  </a:lnTo>
                  <a:lnTo>
                    <a:pt x="2564" y="2068"/>
                  </a:lnTo>
                  <a:lnTo>
                    <a:pt x="2561" y="2068"/>
                  </a:lnTo>
                  <a:lnTo>
                    <a:pt x="2557" y="2068"/>
                  </a:lnTo>
                  <a:lnTo>
                    <a:pt x="2554" y="2067"/>
                  </a:lnTo>
                  <a:lnTo>
                    <a:pt x="2552" y="2066"/>
                  </a:lnTo>
                  <a:lnTo>
                    <a:pt x="2551" y="2064"/>
                  </a:lnTo>
                  <a:lnTo>
                    <a:pt x="2550" y="2058"/>
                  </a:lnTo>
                  <a:lnTo>
                    <a:pt x="2550" y="2048"/>
                  </a:lnTo>
                  <a:lnTo>
                    <a:pt x="2549" y="2043"/>
                  </a:lnTo>
                  <a:lnTo>
                    <a:pt x="2548" y="2039"/>
                  </a:lnTo>
                  <a:lnTo>
                    <a:pt x="2547" y="2034"/>
                  </a:lnTo>
                  <a:lnTo>
                    <a:pt x="2544" y="2030"/>
                  </a:lnTo>
                  <a:lnTo>
                    <a:pt x="2538" y="2023"/>
                  </a:lnTo>
                  <a:lnTo>
                    <a:pt x="2530" y="2016"/>
                  </a:lnTo>
                  <a:lnTo>
                    <a:pt x="2522" y="2009"/>
                  </a:lnTo>
                  <a:lnTo>
                    <a:pt x="2512" y="2004"/>
                  </a:lnTo>
                  <a:lnTo>
                    <a:pt x="2506" y="2003"/>
                  </a:lnTo>
                  <a:lnTo>
                    <a:pt x="2501" y="2002"/>
                  </a:lnTo>
                  <a:lnTo>
                    <a:pt x="2497" y="2003"/>
                  </a:lnTo>
                  <a:lnTo>
                    <a:pt x="2493" y="2005"/>
                  </a:lnTo>
                  <a:lnTo>
                    <a:pt x="2489" y="2008"/>
                  </a:lnTo>
                  <a:lnTo>
                    <a:pt x="2488" y="2011"/>
                  </a:lnTo>
                  <a:lnTo>
                    <a:pt x="2488" y="2015"/>
                  </a:lnTo>
                  <a:lnTo>
                    <a:pt x="2487" y="2020"/>
                  </a:lnTo>
                  <a:lnTo>
                    <a:pt x="2487" y="2028"/>
                  </a:lnTo>
                  <a:lnTo>
                    <a:pt x="2492" y="2042"/>
                  </a:lnTo>
                  <a:lnTo>
                    <a:pt x="2498" y="2058"/>
                  </a:lnTo>
                  <a:lnTo>
                    <a:pt x="2503" y="2068"/>
                  </a:lnTo>
                  <a:lnTo>
                    <a:pt x="2511" y="2083"/>
                  </a:lnTo>
                  <a:lnTo>
                    <a:pt x="2518" y="2098"/>
                  </a:lnTo>
                  <a:lnTo>
                    <a:pt x="2520" y="2105"/>
                  </a:lnTo>
                  <a:lnTo>
                    <a:pt x="2522" y="2110"/>
                  </a:lnTo>
                  <a:lnTo>
                    <a:pt x="2522" y="2115"/>
                  </a:lnTo>
                  <a:lnTo>
                    <a:pt x="2520" y="2117"/>
                  </a:lnTo>
                  <a:lnTo>
                    <a:pt x="2519" y="2118"/>
                  </a:lnTo>
                  <a:lnTo>
                    <a:pt x="2516" y="2118"/>
                  </a:lnTo>
                  <a:lnTo>
                    <a:pt x="2512" y="2117"/>
                  </a:lnTo>
                  <a:lnTo>
                    <a:pt x="2506" y="2115"/>
                  </a:lnTo>
                  <a:lnTo>
                    <a:pt x="2494" y="2108"/>
                  </a:lnTo>
                  <a:lnTo>
                    <a:pt x="2482" y="2102"/>
                  </a:lnTo>
                  <a:lnTo>
                    <a:pt x="2470" y="2094"/>
                  </a:lnTo>
                  <a:lnTo>
                    <a:pt x="2460" y="2087"/>
                  </a:lnTo>
                  <a:lnTo>
                    <a:pt x="2445" y="2079"/>
                  </a:lnTo>
                  <a:lnTo>
                    <a:pt x="2429" y="2069"/>
                  </a:lnTo>
                  <a:lnTo>
                    <a:pt x="2413" y="2060"/>
                  </a:lnTo>
                  <a:lnTo>
                    <a:pt x="2400" y="2052"/>
                  </a:lnTo>
                  <a:lnTo>
                    <a:pt x="2387" y="2042"/>
                  </a:lnTo>
                  <a:lnTo>
                    <a:pt x="2372" y="2030"/>
                  </a:lnTo>
                  <a:lnTo>
                    <a:pt x="2356" y="2018"/>
                  </a:lnTo>
                  <a:lnTo>
                    <a:pt x="2346" y="2009"/>
                  </a:lnTo>
                  <a:lnTo>
                    <a:pt x="2338" y="1999"/>
                  </a:lnTo>
                  <a:lnTo>
                    <a:pt x="2331" y="1987"/>
                  </a:lnTo>
                  <a:lnTo>
                    <a:pt x="2325" y="1976"/>
                  </a:lnTo>
                  <a:lnTo>
                    <a:pt x="2322" y="1966"/>
                  </a:lnTo>
                  <a:lnTo>
                    <a:pt x="2321" y="1960"/>
                  </a:lnTo>
                  <a:lnTo>
                    <a:pt x="2319" y="1955"/>
                  </a:lnTo>
                  <a:lnTo>
                    <a:pt x="2316" y="1951"/>
                  </a:lnTo>
                  <a:lnTo>
                    <a:pt x="2309" y="1944"/>
                  </a:lnTo>
                  <a:lnTo>
                    <a:pt x="2300" y="1935"/>
                  </a:lnTo>
                  <a:lnTo>
                    <a:pt x="2293" y="1926"/>
                  </a:lnTo>
                  <a:lnTo>
                    <a:pt x="2287" y="1915"/>
                  </a:lnTo>
                  <a:lnTo>
                    <a:pt x="2280" y="1902"/>
                  </a:lnTo>
                  <a:lnTo>
                    <a:pt x="2277" y="1896"/>
                  </a:lnTo>
                  <a:lnTo>
                    <a:pt x="2272" y="1889"/>
                  </a:lnTo>
                  <a:lnTo>
                    <a:pt x="2266" y="1883"/>
                  </a:lnTo>
                  <a:lnTo>
                    <a:pt x="2259" y="1876"/>
                  </a:lnTo>
                  <a:lnTo>
                    <a:pt x="2245" y="1864"/>
                  </a:lnTo>
                  <a:lnTo>
                    <a:pt x="2231" y="1853"/>
                  </a:lnTo>
                  <a:lnTo>
                    <a:pt x="2218" y="1842"/>
                  </a:lnTo>
                  <a:lnTo>
                    <a:pt x="2203" y="1831"/>
                  </a:lnTo>
                  <a:lnTo>
                    <a:pt x="2190" y="1820"/>
                  </a:lnTo>
                  <a:lnTo>
                    <a:pt x="2180" y="1812"/>
                  </a:lnTo>
                  <a:lnTo>
                    <a:pt x="2177" y="1808"/>
                  </a:lnTo>
                  <a:lnTo>
                    <a:pt x="2176" y="1804"/>
                  </a:lnTo>
                  <a:lnTo>
                    <a:pt x="2176" y="1802"/>
                  </a:lnTo>
                  <a:lnTo>
                    <a:pt x="2176" y="1800"/>
                  </a:lnTo>
                  <a:lnTo>
                    <a:pt x="2177" y="1795"/>
                  </a:lnTo>
                  <a:lnTo>
                    <a:pt x="2180" y="1789"/>
                  </a:lnTo>
                  <a:lnTo>
                    <a:pt x="2182" y="1787"/>
                  </a:lnTo>
                  <a:lnTo>
                    <a:pt x="2180" y="1783"/>
                  </a:lnTo>
                  <a:lnTo>
                    <a:pt x="2179" y="1781"/>
                  </a:lnTo>
                  <a:lnTo>
                    <a:pt x="2178" y="1778"/>
                  </a:lnTo>
                  <a:lnTo>
                    <a:pt x="2172" y="1775"/>
                  </a:lnTo>
                  <a:lnTo>
                    <a:pt x="2164" y="1772"/>
                  </a:lnTo>
                  <a:lnTo>
                    <a:pt x="2153" y="1770"/>
                  </a:lnTo>
                  <a:lnTo>
                    <a:pt x="2142" y="1766"/>
                  </a:lnTo>
                  <a:lnTo>
                    <a:pt x="2136" y="1763"/>
                  </a:lnTo>
                  <a:lnTo>
                    <a:pt x="2132" y="1760"/>
                  </a:lnTo>
                  <a:lnTo>
                    <a:pt x="2126" y="1757"/>
                  </a:lnTo>
                  <a:lnTo>
                    <a:pt x="2121" y="1752"/>
                  </a:lnTo>
                  <a:lnTo>
                    <a:pt x="2117" y="1747"/>
                  </a:lnTo>
                  <a:lnTo>
                    <a:pt x="2115" y="1743"/>
                  </a:lnTo>
                  <a:lnTo>
                    <a:pt x="2113" y="1738"/>
                  </a:lnTo>
                  <a:lnTo>
                    <a:pt x="2111" y="1732"/>
                  </a:lnTo>
                  <a:lnTo>
                    <a:pt x="2108" y="1722"/>
                  </a:lnTo>
                  <a:lnTo>
                    <a:pt x="2103" y="1713"/>
                  </a:lnTo>
                  <a:lnTo>
                    <a:pt x="2100" y="1709"/>
                  </a:lnTo>
                  <a:lnTo>
                    <a:pt x="2096" y="1707"/>
                  </a:lnTo>
                  <a:lnTo>
                    <a:pt x="2091" y="1706"/>
                  </a:lnTo>
                  <a:lnTo>
                    <a:pt x="2088" y="1705"/>
                  </a:lnTo>
                  <a:lnTo>
                    <a:pt x="2083" y="1706"/>
                  </a:lnTo>
                  <a:lnTo>
                    <a:pt x="2078" y="1708"/>
                  </a:lnTo>
                  <a:lnTo>
                    <a:pt x="2073" y="1711"/>
                  </a:lnTo>
                  <a:lnTo>
                    <a:pt x="2069" y="1715"/>
                  </a:lnTo>
                  <a:lnTo>
                    <a:pt x="2059" y="1727"/>
                  </a:lnTo>
                  <a:lnTo>
                    <a:pt x="2048" y="1741"/>
                  </a:lnTo>
                  <a:lnTo>
                    <a:pt x="2038" y="1753"/>
                  </a:lnTo>
                  <a:lnTo>
                    <a:pt x="2028" y="1763"/>
                  </a:lnTo>
                  <a:lnTo>
                    <a:pt x="2023" y="1765"/>
                  </a:lnTo>
                  <a:lnTo>
                    <a:pt x="2019" y="1765"/>
                  </a:lnTo>
                  <a:lnTo>
                    <a:pt x="2013" y="1765"/>
                  </a:lnTo>
                  <a:lnTo>
                    <a:pt x="2006" y="1764"/>
                  </a:lnTo>
                  <a:lnTo>
                    <a:pt x="1994" y="1760"/>
                  </a:lnTo>
                  <a:lnTo>
                    <a:pt x="1983" y="1756"/>
                  </a:lnTo>
                  <a:lnTo>
                    <a:pt x="1979" y="1755"/>
                  </a:lnTo>
                  <a:lnTo>
                    <a:pt x="1977" y="1752"/>
                  </a:lnTo>
                  <a:lnTo>
                    <a:pt x="1975" y="1749"/>
                  </a:lnTo>
                  <a:lnTo>
                    <a:pt x="1974" y="1746"/>
                  </a:lnTo>
                  <a:lnTo>
                    <a:pt x="1972" y="1738"/>
                  </a:lnTo>
                  <a:lnTo>
                    <a:pt x="1972" y="1727"/>
                  </a:lnTo>
                  <a:lnTo>
                    <a:pt x="1971" y="1721"/>
                  </a:lnTo>
                  <a:lnTo>
                    <a:pt x="1968" y="1718"/>
                  </a:lnTo>
                  <a:lnTo>
                    <a:pt x="1963" y="1714"/>
                  </a:lnTo>
                  <a:lnTo>
                    <a:pt x="1957" y="1712"/>
                  </a:lnTo>
                  <a:lnTo>
                    <a:pt x="1950" y="1711"/>
                  </a:lnTo>
                  <a:lnTo>
                    <a:pt x="1944" y="1711"/>
                  </a:lnTo>
                  <a:lnTo>
                    <a:pt x="1937" y="1711"/>
                  </a:lnTo>
                  <a:lnTo>
                    <a:pt x="1932" y="1712"/>
                  </a:lnTo>
                  <a:lnTo>
                    <a:pt x="1927" y="1714"/>
                  </a:lnTo>
                  <a:lnTo>
                    <a:pt x="1925" y="1716"/>
                  </a:lnTo>
                  <a:lnTo>
                    <a:pt x="1922" y="1720"/>
                  </a:lnTo>
                  <a:lnTo>
                    <a:pt x="1922" y="1724"/>
                  </a:lnTo>
                  <a:lnTo>
                    <a:pt x="1922" y="1733"/>
                  </a:lnTo>
                  <a:lnTo>
                    <a:pt x="1922" y="1743"/>
                  </a:lnTo>
                  <a:lnTo>
                    <a:pt x="1921" y="1747"/>
                  </a:lnTo>
                  <a:lnTo>
                    <a:pt x="1920" y="1751"/>
                  </a:lnTo>
                  <a:lnTo>
                    <a:pt x="1916" y="1755"/>
                  </a:lnTo>
                  <a:lnTo>
                    <a:pt x="1912" y="1759"/>
                  </a:lnTo>
                  <a:lnTo>
                    <a:pt x="1899" y="1768"/>
                  </a:lnTo>
                  <a:lnTo>
                    <a:pt x="1883" y="1778"/>
                  </a:lnTo>
                  <a:lnTo>
                    <a:pt x="1876" y="1783"/>
                  </a:lnTo>
                  <a:lnTo>
                    <a:pt x="1870" y="1788"/>
                  </a:lnTo>
                  <a:lnTo>
                    <a:pt x="1867" y="1791"/>
                  </a:lnTo>
                  <a:lnTo>
                    <a:pt x="1864" y="1795"/>
                  </a:lnTo>
                  <a:lnTo>
                    <a:pt x="1863" y="1801"/>
                  </a:lnTo>
                  <a:lnTo>
                    <a:pt x="1861" y="1807"/>
                  </a:lnTo>
                  <a:lnTo>
                    <a:pt x="1858" y="1810"/>
                  </a:lnTo>
                  <a:lnTo>
                    <a:pt x="1856" y="1813"/>
                  </a:lnTo>
                  <a:lnTo>
                    <a:pt x="1853" y="1814"/>
                  </a:lnTo>
                  <a:lnTo>
                    <a:pt x="1852" y="1814"/>
                  </a:lnTo>
                  <a:lnTo>
                    <a:pt x="1850" y="1814"/>
                  </a:lnTo>
                  <a:lnTo>
                    <a:pt x="1848" y="1812"/>
                  </a:lnTo>
                  <a:lnTo>
                    <a:pt x="1845" y="1809"/>
                  </a:lnTo>
                  <a:lnTo>
                    <a:pt x="1843" y="1806"/>
                  </a:lnTo>
                  <a:lnTo>
                    <a:pt x="1839" y="1798"/>
                  </a:lnTo>
                  <a:lnTo>
                    <a:pt x="1834" y="1790"/>
                  </a:lnTo>
                  <a:lnTo>
                    <a:pt x="1830" y="1783"/>
                  </a:lnTo>
                  <a:lnTo>
                    <a:pt x="1821" y="1777"/>
                  </a:lnTo>
                  <a:lnTo>
                    <a:pt x="1812" y="1771"/>
                  </a:lnTo>
                  <a:lnTo>
                    <a:pt x="1802" y="1765"/>
                  </a:lnTo>
                  <a:lnTo>
                    <a:pt x="1793" y="1758"/>
                  </a:lnTo>
                  <a:lnTo>
                    <a:pt x="1783" y="1751"/>
                  </a:lnTo>
                  <a:lnTo>
                    <a:pt x="1774" y="1743"/>
                  </a:lnTo>
                  <a:lnTo>
                    <a:pt x="1763" y="1735"/>
                  </a:lnTo>
                  <a:lnTo>
                    <a:pt x="1757" y="1733"/>
                  </a:lnTo>
                  <a:lnTo>
                    <a:pt x="1751" y="1731"/>
                  </a:lnTo>
                  <a:lnTo>
                    <a:pt x="1746" y="1728"/>
                  </a:lnTo>
                  <a:lnTo>
                    <a:pt x="1742" y="1728"/>
                  </a:lnTo>
                  <a:lnTo>
                    <a:pt x="1737" y="1727"/>
                  </a:lnTo>
                  <a:lnTo>
                    <a:pt x="1735" y="1727"/>
                  </a:lnTo>
                  <a:lnTo>
                    <a:pt x="1732" y="1726"/>
                  </a:lnTo>
                  <a:lnTo>
                    <a:pt x="1730" y="1725"/>
                  </a:lnTo>
                  <a:lnTo>
                    <a:pt x="1729" y="1720"/>
                  </a:lnTo>
                  <a:lnTo>
                    <a:pt x="1729" y="1713"/>
                  </a:lnTo>
                  <a:lnTo>
                    <a:pt x="1727" y="1708"/>
                  </a:lnTo>
                  <a:lnTo>
                    <a:pt x="1725" y="1705"/>
                  </a:lnTo>
                  <a:lnTo>
                    <a:pt x="1723" y="1701"/>
                  </a:lnTo>
                  <a:lnTo>
                    <a:pt x="1719" y="1697"/>
                  </a:lnTo>
                  <a:lnTo>
                    <a:pt x="1710" y="1689"/>
                  </a:lnTo>
                  <a:lnTo>
                    <a:pt x="1700" y="1681"/>
                  </a:lnTo>
                  <a:lnTo>
                    <a:pt x="1692" y="1671"/>
                  </a:lnTo>
                  <a:lnTo>
                    <a:pt x="1681" y="1661"/>
                  </a:lnTo>
                  <a:lnTo>
                    <a:pt x="1672" y="1651"/>
                  </a:lnTo>
                  <a:lnTo>
                    <a:pt x="1663" y="1643"/>
                  </a:lnTo>
                  <a:lnTo>
                    <a:pt x="1657" y="1636"/>
                  </a:lnTo>
                  <a:lnTo>
                    <a:pt x="1651" y="1629"/>
                  </a:lnTo>
                  <a:lnTo>
                    <a:pt x="1647" y="1624"/>
                  </a:lnTo>
                  <a:lnTo>
                    <a:pt x="1641" y="1621"/>
                  </a:lnTo>
                  <a:lnTo>
                    <a:pt x="1636" y="1621"/>
                  </a:lnTo>
                  <a:lnTo>
                    <a:pt x="1632" y="1620"/>
                  </a:lnTo>
                  <a:lnTo>
                    <a:pt x="1628" y="1618"/>
                  </a:lnTo>
                  <a:lnTo>
                    <a:pt x="1623" y="1611"/>
                  </a:lnTo>
                  <a:lnTo>
                    <a:pt x="1619" y="1607"/>
                  </a:lnTo>
                  <a:lnTo>
                    <a:pt x="1613" y="1604"/>
                  </a:lnTo>
                  <a:lnTo>
                    <a:pt x="1606" y="1600"/>
                  </a:lnTo>
                  <a:lnTo>
                    <a:pt x="1599" y="1596"/>
                  </a:lnTo>
                  <a:lnTo>
                    <a:pt x="1582" y="1592"/>
                  </a:lnTo>
                  <a:lnTo>
                    <a:pt x="1568" y="1586"/>
                  </a:lnTo>
                  <a:lnTo>
                    <a:pt x="1561" y="1583"/>
                  </a:lnTo>
                  <a:lnTo>
                    <a:pt x="1554" y="1582"/>
                  </a:lnTo>
                  <a:lnTo>
                    <a:pt x="1547" y="1582"/>
                  </a:lnTo>
                  <a:lnTo>
                    <a:pt x="1538" y="1582"/>
                  </a:lnTo>
                  <a:lnTo>
                    <a:pt x="1530" y="1583"/>
                  </a:lnTo>
                  <a:lnTo>
                    <a:pt x="1523" y="1586"/>
                  </a:lnTo>
                  <a:lnTo>
                    <a:pt x="1516" y="1589"/>
                  </a:lnTo>
                  <a:lnTo>
                    <a:pt x="1510" y="1594"/>
                  </a:lnTo>
                  <a:lnTo>
                    <a:pt x="1505" y="1600"/>
                  </a:lnTo>
                  <a:lnTo>
                    <a:pt x="1500" y="1606"/>
                  </a:lnTo>
                  <a:lnTo>
                    <a:pt x="1497" y="1611"/>
                  </a:lnTo>
                  <a:lnTo>
                    <a:pt x="1494" y="1617"/>
                  </a:lnTo>
                  <a:lnTo>
                    <a:pt x="1493" y="1623"/>
                  </a:lnTo>
                  <a:lnTo>
                    <a:pt x="1493" y="1629"/>
                  </a:lnTo>
                  <a:lnTo>
                    <a:pt x="1494" y="1633"/>
                  </a:lnTo>
                  <a:lnTo>
                    <a:pt x="1496" y="1639"/>
                  </a:lnTo>
                  <a:lnTo>
                    <a:pt x="1498" y="1645"/>
                  </a:lnTo>
                  <a:lnTo>
                    <a:pt x="1500" y="1652"/>
                  </a:lnTo>
                  <a:lnTo>
                    <a:pt x="1502" y="1661"/>
                  </a:lnTo>
                  <a:lnTo>
                    <a:pt x="1502" y="1669"/>
                  </a:lnTo>
                  <a:lnTo>
                    <a:pt x="1502" y="1677"/>
                  </a:lnTo>
                  <a:lnTo>
                    <a:pt x="1500" y="1684"/>
                  </a:lnTo>
                  <a:lnTo>
                    <a:pt x="1499" y="1692"/>
                  </a:lnTo>
                  <a:lnTo>
                    <a:pt x="1497" y="1699"/>
                  </a:lnTo>
                  <a:lnTo>
                    <a:pt x="1494" y="1705"/>
                  </a:lnTo>
                  <a:lnTo>
                    <a:pt x="1492" y="1713"/>
                  </a:lnTo>
                  <a:lnTo>
                    <a:pt x="1491" y="1721"/>
                  </a:lnTo>
                  <a:lnTo>
                    <a:pt x="1491" y="1732"/>
                  </a:lnTo>
                  <a:lnTo>
                    <a:pt x="1491" y="1752"/>
                  </a:lnTo>
                  <a:lnTo>
                    <a:pt x="1492" y="1772"/>
                  </a:lnTo>
                  <a:lnTo>
                    <a:pt x="1492" y="1788"/>
                  </a:lnTo>
                  <a:lnTo>
                    <a:pt x="1494" y="1800"/>
                  </a:lnTo>
                  <a:lnTo>
                    <a:pt x="1498" y="1812"/>
                  </a:lnTo>
                  <a:lnTo>
                    <a:pt x="1502" y="1825"/>
                  </a:lnTo>
                  <a:lnTo>
                    <a:pt x="1503" y="1833"/>
                  </a:lnTo>
                  <a:lnTo>
                    <a:pt x="1503" y="1842"/>
                  </a:lnTo>
                  <a:lnTo>
                    <a:pt x="1500" y="1851"/>
                  </a:lnTo>
                  <a:lnTo>
                    <a:pt x="1497" y="1858"/>
                  </a:lnTo>
                  <a:lnTo>
                    <a:pt x="1493" y="1860"/>
                  </a:lnTo>
                  <a:lnTo>
                    <a:pt x="1491" y="1864"/>
                  </a:lnTo>
                  <a:lnTo>
                    <a:pt x="1487" y="1866"/>
                  </a:lnTo>
                  <a:lnTo>
                    <a:pt x="1484" y="1867"/>
                  </a:lnTo>
                  <a:lnTo>
                    <a:pt x="1480" y="1869"/>
                  </a:lnTo>
                  <a:lnTo>
                    <a:pt x="1475" y="1870"/>
                  </a:lnTo>
                  <a:lnTo>
                    <a:pt x="1471" y="1870"/>
                  </a:lnTo>
                  <a:lnTo>
                    <a:pt x="1466" y="1869"/>
                  </a:lnTo>
                  <a:lnTo>
                    <a:pt x="1450" y="1861"/>
                  </a:lnTo>
                  <a:lnTo>
                    <a:pt x="1434" y="1851"/>
                  </a:lnTo>
                  <a:lnTo>
                    <a:pt x="1426" y="1845"/>
                  </a:lnTo>
                  <a:lnTo>
                    <a:pt x="1417" y="1841"/>
                  </a:lnTo>
                  <a:lnTo>
                    <a:pt x="1414" y="1840"/>
                  </a:lnTo>
                  <a:lnTo>
                    <a:pt x="1410" y="1840"/>
                  </a:lnTo>
                  <a:lnTo>
                    <a:pt x="1408" y="1840"/>
                  </a:lnTo>
                  <a:lnTo>
                    <a:pt x="1405" y="1841"/>
                  </a:lnTo>
                  <a:lnTo>
                    <a:pt x="1401" y="1845"/>
                  </a:lnTo>
                  <a:lnTo>
                    <a:pt x="1398" y="1851"/>
                  </a:lnTo>
                  <a:lnTo>
                    <a:pt x="1397" y="1858"/>
                  </a:lnTo>
                  <a:lnTo>
                    <a:pt x="1395" y="1865"/>
                  </a:lnTo>
                  <a:lnTo>
                    <a:pt x="1393" y="1872"/>
                  </a:lnTo>
                  <a:lnTo>
                    <a:pt x="1392" y="1878"/>
                  </a:lnTo>
                  <a:lnTo>
                    <a:pt x="1391" y="1881"/>
                  </a:lnTo>
                  <a:lnTo>
                    <a:pt x="1389" y="1883"/>
                  </a:lnTo>
                  <a:lnTo>
                    <a:pt x="1387" y="1884"/>
                  </a:lnTo>
                  <a:lnTo>
                    <a:pt x="1385" y="1885"/>
                  </a:lnTo>
                  <a:lnTo>
                    <a:pt x="1377" y="1886"/>
                  </a:lnTo>
                  <a:lnTo>
                    <a:pt x="1371" y="1888"/>
                  </a:lnTo>
                  <a:lnTo>
                    <a:pt x="1368" y="1888"/>
                  </a:lnTo>
                  <a:lnTo>
                    <a:pt x="1367" y="1889"/>
                  </a:lnTo>
                  <a:lnTo>
                    <a:pt x="1366" y="1891"/>
                  </a:lnTo>
                  <a:lnTo>
                    <a:pt x="1365" y="1895"/>
                  </a:lnTo>
                  <a:lnTo>
                    <a:pt x="1366" y="1903"/>
                  </a:lnTo>
                  <a:lnTo>
                    <a:pt x="1367" y="1911"/>
                  </a:lnTo>
                  <a:lnTo>
                    <a:pt x="1368" y="1915"/>
                  </a:lnTo>
                  <a:lnTo>
                    <a:pt x="1367" y="1920"/>
                  </a:lnTo>
                  <a:lnTo>
                    <a:pt x="1366" y="1926"/>
                  </a:lnTo>
                  <a:lnTo>
                    <a:pt x="1363" y="1932"/>
                  </a:lnTo>
                  <a:lnTo>
                    <a:pt x="1358" y="1938"/>
                  </a:lnTo>
                  <a:lnTo>
                    <a:pt x="1355" y="1944"/>
                  </a:lnTo>
                  <a:lnTo>
                    <a:pt x="1353" y="1948"/>
                  </a:lnTo>
                  <a:lnTo>
                    <a:pt x="1353" y="1952"/>
                  </a:lnTo>
                  <a:lnTo>
                    <a:pt x="1352" y="1960"/>
                  </a:lnTo>
                  <a:lnTo>
                    <a:pt x="1353" y="1967"/>
                  </a:lnTo>
                  <a:lnTo>
                    <a:pt x="1353" y="1978"/>
                  </a:lnTo>
                  <a:lnTo>
                    <a:pt x="1352" y="1991"/>
                  </a:lnTo>
                  <a:lnTo>
                    <a:pt x="1349" y="1998"/>
                  </a:lnTo>
                  <a:lnTo>
                    <a:pt x="1347" y="2004"/>
                  </a:lnTo>
                  <a:lnTo>
                    <a:pt x="1346" y="2006"/>
                  </a:lnTo>
                  <a:lnTo>
                    <a:pt x="1343" y="2008"/>
                  </a:lnTo>
                  <a:lnTo>
                    <a:pt x="1342" y="2009"/>
                  </a:lnTo>
                  <a:lnTo>
                    <a:pt x="1340" y="2009"/>
                  </a:lnTo>
                  <a:lnTo>
                    <a:pt x="1330" y="2009"/>
                  </a:lnTo>
                  <a:lnTo>
                    <a:pt x="1324" y="2009"/>
                  </a:lnTo>
                  <a:lnTo>
                    <a:pt x="1320" y="2006"/>
                  </a:lnTo>
                  <a:lnTo>
                    <a:pt x="1313" y="2001"/>
                  </a:lnTo>
                  <a:lnTo>
                    <a:pt x="1303" y="1991"/>
                  </a:lnTo>
                  <a:lnTo>
                    <a:pt x="1290" y="1983"/>
                  </a:lnTo>
                  <a:lnTo>
                    <a:pt x="1283" y="1979"/>
                  </a:lnTo>
                  <a:lnTo>
                    <a:pt x="1277" y="1976"/>
                  </a:lnTo>
                  <a:lnTo>
                    <a:pt x="1271" y="1974"/>
                  </a:lnTo>
                  <a:lnTo>
                    <a:pt x="1265" y="1973"/>
                  </a:lnTo>
                  <a:lnTo>
                    <a:pt x="1260" y="1974"/>
                  </a:lnTo>
                  <a:lnTo>
                    <a:pt x="1258" y="1976"/>
                  </a:lnTo>
                  <a:lnTo>
                    <a:pt x="1254" y="1978"/>
                  </a:lnTo>
                  <a:lnTo>
                    <a:pt x="1252" y="1982"/>
                  </a:lnTo>
                  <a:lnTo>
                    <a:pt x="1247" y="1991"/>
                  </a:lnTo>
                  <a:lnTo>
                    <a:pt x="1238" y="2005"/>
                  </a:lnTo>
                  <a:lnTo>
                    <a:pt x="1232" y="2011"/>
                  </a:lnTo>
                  <a:lnTo>
                    <a:pt x="1226" y="2015"/>
                  </a:lnTo>
                  <a:lnTo>
                    <a:pt x="1221" y="2017"/>
                  </a:lnTo>
                  <a:lnTo>
                    <a:pt x="1216" y="2017"/>
                  </a:lnTo>
                  <a:lnTo>
                    <a:pt x="1207" y="2012"/>
                  </a:lnTo>
                  <a:lnTo>
                    <a:pt x="1198" y="2008"/>
                  </a:lnTo>
                  <a:lnTo>
                    <a:pt x="1189" y="2003"/>
                  </a:lnTo>
                  <a:lnTo>
                    <a:pt x="1179" y="1997"/>
                  </a:lnTo>
                  <a:lnTo>
                    <a:pt x="1170" y="1992"/>
                  </a:lnTo>
                  <a:lnTo>
                    <a:pt x="1162" y="1989"/>
                  </a:lnTo>
                  <a:lnTo>
                    <a:pt x="1153" y="1985"/>
                  </a:lnTo>
                  <a:lnTo>
                    <a:pt x="1144" y="1980"/>
                  </a:lnTo>
                  <a:lnTo>
                    <a:pt x="1133" y="1973"/>
                  </a:lnTo>
                  <a:lnTo>
                    <a:pt x="1122" y="1965"/>
                  </a:lnTo>
                  <a:lnTo>
                    <a:pt x="1116" y="1960"/>
                  </a:lnTo>
                  <a:lnTo>
                    <a:pt x="1114" y="1955"/>
                  </a:lnTo>
                  <a:lnTo>
                    <a:pt x="1112" y="1949"/>
                  </a:lnTo>
                  <a:lnTo>
                    <a:pt x="1111" y="1945"/>
                  </a:lnTo>
                  <a:lnTo>
                    <a:pt x="1109" y="1940"/>
                  </a:lnTo>
                  <a:lnTo>
                    <a:pt x="1108" y="1935"/>
                  </a:lnTo>
                  <a:lnTo>
                    <a:pt x="1106" y="1929"/>
                  </a:lnTo>
                  <a:lnTo>
                    <a:pt x="1102" y="1923"/>
                  </a:lnTo>
                  <a:lnTo>
                    <a:pt x="1094" y="1913"/>
                  </a:lnTo>
                  <a:lnTo>
                    <a:pt x="1083" y="1902"/>
                  </a:lnTo>
                  <a:lnTo>
                    <a:pt x="1077" y="1898"/>
                  </a:lnTo>
                  <a:lnTo>
                    <a:pt x="1071" y="1894"/>
                  </a:lnTo>
                  <a:lnTo>
                    <a:pt x="1064" y="1891"/>
                  </a:lnTo>
                  <a:lnTo>
                    <a:pt x="1056" y="1888"/>
                  </a:lnTo>
                  <a:lnTo>
                    <a:pt x="1051" y="1888"/>
                  </a:lnTo>
                  <a:lnTo>
                    <a:pt x="1047" y="1888"/>
                  </a:lnTo>
                  <a:lnTo>
                    <a:pt x="1043" y="1889"/>
                  </a:lnTo>
                  <a:lnTo>
                    <a:pt x="1038" y="1891"/>
                  </a:lnTo>
                  <a:lnTo>
                    <a:pt x="1028" y="1896"/>
                  </a:lnTo>
                  <a:lnTo>
                    <a:pt x="1019" y="1903"/>
                  </a:lnTo>
                  <a:lnTo>
                    <a:pt x="1009" y="1910"/>
                  </a:lnTo>
                  <a:lnTo>
                    <a:pt x="1000" y="1916"/>
                  </a:lnTo>
                  <a:lnTo>
                    <a:pt x="995" y="1919"/>
                  </a:lnTo>
                  <a:lnTo>
                    <a:pt x="990" y="1921"/>
                  </a:lnTo>
                  <a:lnTo>
                    <a:pt x="986" y="1922"/>
                  </a:lnTo>
                  <a:lnTo>
                    <a:pt x="981" y="1922"/>
                  </a:lnTo>
                  <a:lnTo>
                    <a:pt x="971" y="1921"/>
                  </a:lnTo>
                  <a:lnTo>
                    <a:pt x="962" y="1917"/>
                  </a:lnTo>
                  <a:lnTo>
                    <a:pt x="954" y="1914"/>
                  </a:lnTo>
                  <a:lnTo>
                    <a:pt x="945" y="1910"/>
                  </a:lnTo>
                  <a:lnTo>
                    <a:pt x="937" y="1907"/>
                  </a:lnTo>
                  <a:lnTo>
                    <a:pt x="929" y="1904"/>
                  </a:lnTo>
                  <a:lnTo>
                    <a:pt x="925" y="1904"/>
                  </a:lnTo>
                  <a:lnTo>
                    <a:pt x="920" y="1905"/>
                  </a:lnTo>
                  <a:lnTo>
                    <a:pt x="917" y="1907"/>
                  </a:lnTo>
                  <a:lnTo>
                    <a:pt x="912" y="1909"/>
                  </a:lnTo>
                  <a:lnTo>
                    <a:pt x="908" y="1911"/>
                  </a:lnTo>
                  <a:lnTo>
                    <a:pt x="905" y="1911"/>
                  </a:lnTo>
                  <a:lnTo>
                    <a:pt x="901" y="1911"/>
                  </a:lnTo>
                  <a:lnTo>
                    <a:pt x="899" y="1909"/>
                  </a:lnTo>
                  <a:lnTo>
                    <a:pt x="893" y="1902"/>
                  </a:lnTo>
                  <a:lnTo>
                    <a:pt x="887" y="1892"/>
                  </a:lnTo>
                  <a:lnTo>
                    <a:pt x="879" y="1872"/>
                  </a:lnTo>
                  <a:lnTo>
                    <a:pt x="872" y="1859"/>
                  </a:lnTo>
                  <a:lnTo>
                    <a:pt x="860" y="1852"/>
                  </a:lnTo>
                  <a:lnTo>
                    <a:pt x="839" y="1844"/>
                  </a:lnTo>
                  <a:lnTo>
                    <a:pt x="818" y="1837"/>
                  </a:lnTo>
                  <a:lnTo>
                    <a:pt x="803" y="1832"/>
                  </a:lnTo>
                  <a:lnTo>
                    <a:pt x="798" y="1832"/>
                  </a:lnTo>
                  <a:lnTo>
                    <a:pt x="794" y="1834"/>
                  </a:lnTo>
                  <a:lnTo>
                    <a:pt x="791" y="1837"/>
                  </a:lnTo>
                  <a:lnTo>
                    <a:pt x="786" y="1840"/>
                  </a:lnTo>
                  <a:lnTo>
                    <a:pt x="782" y="1845"/>
                  </a:lnTo>
                  <a:lnTo>
                    <a:pt x="776" y="1847"/>
                  </a:lnTo>
                  <a:lnTo>
                    <a:pt x="771" y="1850"/>
                  </a:lnTo>
                  <a:lnTo>
                    <a:pt x="762" y="1850"/>
                  </a:lnTo>
                  <a:lnTo>
                    <a:pt x="741" y="1847"/>
                  </a:lnTo>
                  <a:lnTo>
                    <a:pt x="713" y="1845"/>
                  </a:lnTo>
                  <a:lnTo>
                    <a:pt x="700" y="1844"/>
                  </a:lnTo>
                  <a:lnTo>
                    <a:pt x="688" y="1842"/>
                  </a:lnTo>
                  <a:lnTo>
                    <a:pt x="678" y="1840"/>
                  </a:lnTo>
                  <a:lnTo>
                    <a:pt x="669" y="1839"/>
                  </a:lnTo>
                  <a:lnTo>
                    <a:pt x="666" y="1837"/>
                  </a:lnTo>
                  <a:lnTo>
                    <a:pt x="664" y="1833"/>
                  </a:lnTo>
                  <a:lnTo>
                    <a:pt x="660" y="1828"/>
                  </a:lnTo>
                  <a:lnTo>
                    <a:pt x="658" y="1822"/>
                  </a:lnTo>
                  <a:lnTo>
                    <a:pt x="654" y="1808"/>
                  </a:lnTo>
                  <a:lnTo>
                    <a:pt x="652" y="1791"/>
                  </a:lnTo>
                  <a:lnTo>
                    <a:pt x="646" y="1760"/>
                  </a:lnTo>
                  <a:lnTo>
                    <a:pt x="641" y="1738"/>
                  </a:lnTo>
                  <a:lnTo>
                    <a:pt x="639" y="1731"/>
                  </a:lnTo>
                  <a:lnTo>
                    <a:pt x="639" y="1720"/>
                  </a:lnTo>
                  <a:lnTo>
                    <a:pt x="639" y="1708"/>
                  </a:lnTo>
                  <a:lnTo>
                    <a:pt x="639" y="1695"/>
                  </a:lnTo>
                  <a:lnTo>
                    <a:pt x="639" y="1683"/>
                  </a:lnTo>
                  <a:lnTo>
                    <a:pt x="639" y="1673"/>
                  </a:lnTo>
                  <a:lnTo>
                    <a:pt x="637" y="1668"/>
                  </a:lnTo>
                  <a:lnTo>
                    <a:pt x="637" y="1664"/>
                  </a:lnTo>
                  <a:lnTo>
                    <a:pt x="636" y="1662"/>
                  </a:lnTo>
                  <a:lnTo>
                    <a:pt x="634" y="1661"/>
                  </a:lnTo>
                  <a:lnTo>
                    <a:pt x="627" y="1658"/>
                  </a:lnTo>
                  <a:lnTo>
                    <a:pt x="615" y="1656"/>
                  </a:lnTo>
                  <a:lnTo>
                    <a:pt x="601" y="1655"/>
                  </a:lnTo>
                  <a:lnTo>
                    <a:pt x="584" y="1653"/>
                  </a:lnTo>
                  <a:lnTo>
                    <a:pt x="564" y="1653"/>
                  </a:lnTo>
                  <a:lnTo>
                    <a:pt x="539" y="1655"/>
                  </a:lnTo>
                  <a:lnTo>
                    <a:pt x="511" y="1656"/>
                  </a:lnTo>
                  <a:lnTo>
                    <a:pt x="480" y="1658"/>
                  </a:lnTo>
                  <a:lnTo>
                    <a:pt x="476" y="1658"/>
                  </a:lnTo>
                  <a:lnTo>
                    <a:pt x="470" y="1658"/>
                  </a:lnTo>
                  <a:lnTo>
                    <a:pt x="465" y="1656"/>
                  </a:lnTo>
                  <a:lnTo>
                    <a:pt x="460" y="1655"/>
                  </a:lnTo>
                  <a:lnTo>
                    <a:pt x="451" y="1649"/>
                  </a:lnTo>
                  <a:lnTo>
                    <a:pt x="444" y="1642"/>
                  </a:lnTo>
                  <a:lnTo>
                    <a:pt x="436" y="1633"/>
                  </a:lnTo>
                  <a:lnTo>
                    <a:pt x="432" y="1626"/>
                  </a:lnTo>
                  <a:lnTo>
                    <a:pt x="429" y="1619"/>
                  </a:lnTo>
                  <a:lnTo>
                    <a:pt x="428" y="1615"/>
                  </a:lnTo>
                  <a:lnTo>
                    <a:pt x="428" y="1611"/>
                  </a:lnTo>
                  <a:lnTo>
                    <a:pt x="432" y="1607"/>
                  </a:lnTo>
                  <a:lnTo>
                    <a:pt x="435" y="1604"/>
                  </a:lnTo>
                  <a:lnTo>
                    <a:pt x="440" y="1602"/>
                  </a:lnTo>
                  <a:lnTo>
                    <a:pt x="452" y="1601"/>
                  </a:lnTo>
                  <a:lnTo>
                    <a:pt x="464" y="1599"/>
                  </a:lnTo>
                  <a:lnTo>
                    <a:pt x="467" y="1598"/>
                  </a:lnTo>
                  <a:lnTo>
                    <a:pt x="471" y="1596"/>
                  </a:lnTo>
                  <a:lnTo>
                    <a:pt x="473" y="1594"/>
                  </a:lnTo>
                  <a:lnTo>
                    <a:pt x="475" y="1592"/>
                  </a:lnTo>
                  <a:lnTo>
                    <a:pt x="477" y="1587"/>
                  </a:lnTo>
                  <a:lnTo>
                    <a:pt x="477" y="1582"/>
                  </a:lnTo>
                  <a:lnTo>
                    <a:pt x="475" y="1577"/>
                  </a:lnTo>
                  <a:lnTo>
                    <a:pt x="471" y="1573"/>
                  </a:lnTo>
                  <a:lnTo>
                    <a:pt x="467" y="1569"/>
                  </a:lnTo>
                  <a:lnTo>
                    <a:pt x="463" y="1566"/>
                  </a:lnTo>
                  <a:lnTo>
                    <a:pt x="453" y="1561"/>
                  </a:lnTo>
                  <a:lnTo>
                    <a:pt x="444" y="1555"/>
                  </a:lnTo>
                  <a:lnTo>
                    <a:pt x="428" y="1550"/>
                  </a:lnTo>
                  <a:lnTo>
                    <a:pt x="407" y="1543"/>
                  </a:lnTo>
                  <a:lnTo>
                    <a:pt x="382" y="1537"/>
                  </a:lnTo>
                  <a:lnTo>
                    <a:pt x="363" y="1533"/>
                  </a:lnTo>
                  <a:lnTo>
                    <a:pt x="341" y="1532"/>
                  </a:lnTo>
                  <a:lnTo>
                    <a:pt x="314" y="1531"/>
                  </a:lnTo>
                  <a:lnTo>
                    <a:pt x="301" y="1530"/>
                  </a:lnTo>
                  <a:lnTo>
                    <a:pt x="288" y="1529"/>
                  </a:lnTo>
                  <a:lnTo>
                    <a:pt x="277" y="1526"/>
                  </a:lnTo>
                  <a:lnTo>
                    <a:pt x="269" y="1524"/>
                  </a:lnTo>
                  <a:lnTo>
                    <a:pt x="263" y="1520"/>
                  </a:lnTo>
                  <a:lnTo>
                    <a:pt x="259" y="1517"/>
                  </a:lnTo>
                  <a:lnTo>
                    <a:pt x="258" y="1512"/>
                  </a:lnTo>
                  <a:lnTo>
                    <a:pt x="258" y="1507"/>
                  </a:lnTo>
                  <a:lnTo>
                    <a:pt x="261" y="1494"/>
                  </a:lnTo>
                  <a:lnTo>
                    <a:pt x="263" y="1478"/>
                  </a:lnTo>
                  <a:lnTo>
                    <a:pt x="264" y="1459"/>
                  </a:lnTo>
                  <a:lnTo>
                    <a:pt x="265" y="1444"/>
                  </a:lnTo>
                  <a:lnTo>
                    <a:pt x="265" y="1437"/>
                  </a:lnTo>
                  <a:lnTo>
                    <a:pt x="264" y="1431"/>
                  </a:lnTo>
                  <a:lnTo>
                    <a:pt x="263" y="1426"/>
                  </a:lnTo>
                  <a:lnTo>
                    <a:pt x="261" y="1422"/>
                  </a:lnTo>
                  <a:lnTo>
                    <a:pt x="257" y="1417"/>
                  </a:lnTo>
                  <a:lnTo>
                    <a:pt x="253" y="1413"/>
                  </a:lnTo>
                  <a:lnTo>
                    <a:pt x="247" y="1411"/>
                  </a:lnTo>
                  <a:lnTo>
                    <a:pt x="242" y="1407"/>
                  </a:lnTo>
                  <a:lnTo>
                    <a:pt x="236" y="1406"/>
                  </a:lnTo>
                  <a:lnTo>
                    <a:pt x="228" y="1405"/>
                  </a:lnTo>
                  <a:lnTo>
                    <a:pt x="223" y="1405"/>
                  </a:lnTo>
                  <a:lnTo>
                    <a:pt x="217" y="1405"/>
                  </a:lnTo>
                  <a:lnTo>
                    <a:pt x="212" y="1405"/>
                  </a:lnTo>
                  <a:lnTo>
                    <a:pt x="207" y="1405"/>
                  </a:lnTo>
                  <a:lnTo>
                    <a:pt x="202" y="1403"/>
                  </a:lnTo>
                  <a:lnTo>
                    <a:pt x="198" y="1402"/>
                  </a:lnTo>
                  <a:lnTo>
                    <a:pt x="183" y="1400"/>
                  </a:lnTo>
                  <a:lnTo>
                    <a:pt x="152" y="1398"/>
                  </a:lnTo>
                  <a:lnTo>
                    <a:pt x="114" y="1397"/>
                  </a:lnTo>
                  <a:lnTo>
                    <a:pt x="80" y="1397"/>
                  </a:lnTo>
                  <a:lnTo>
                    <a:pt x="66" y="1397"/>
                  </a:lnTo>
                  <a:lnTo>
                    <a:pt x="51" y="1399"/>
                  </a:lnTo>
                  <a:lnTo>
                    <a:pt x="38" y="1402"/>
                  </a:lnTo>
                  <a:lnTo>
                    <a:pt x="28" y="1405"/>
                  </a:lnTo>
                  <a:lnTo>
                    <a:pt x="11" y="1410"/>
                  </a:lnTo>
                  <a:lnTo>
                    <a:pt x="4" y="1411"/>
                  </a:lnTo>
                  <a:lnTo>
                    <a:pt x="3" y="1402"/>
                  </a:lnTo>
                  <a:lnTo>
                    <a:pt x="1" y="1390"/>
                  </a:lnTo>
                  <a:lnTo>
                    <a:pt x="0" y="1377"/>
                  </a:lnTo>
                  <a:lnTo>
                    <a:pt x="0" y="1363"/>
                  </a:lnTo>
                  <a:lnTo>
                    <a:pt x="1" y="1350"/>
                  </a:lnTo>
                  <a:lnTo>
                    <a:pt x="3" y="1340"/>
                  </a:lnTo>
                  <a:lnTo>
                    <a:pt x="4" y="1335"/>
                  </a:lnTo>
                  <a:lnTo>
                    <a:pt x="5" y="1331"/>
                  </a:lnTo>
                  <a:lnTo>
                    <a:pt x="6" y="1329"/>
                  </a:lnTo>
                  <a:lnTo>
                    <a:pt x="9" y="1329"/>
                  </a:lnTo>
                  <a:lnTo>
                    <a:pt x="23" y="1323"/>
                  </a:lnTo>
                  <a:lnTo>
                    <a:pt x="41" y="1314"/>
                  </a:lnTo>
                  <a:lnTo>
                    <a:pt x="60" y="1302"/>
                  </a:lnTo>
                  <a:lnTo>
                    <a:pt x="75" y="1289"/>
                  </a:lnTo>
                  <a:lnTo>
                    <a:pt x="82" y="1280"/>
                  </a:lnTo>
                  <a:lnTo>
                    <a:pt x="91" y="1268"/>
                  </a:lnTo>
                  <a:lnTo>
                    <a:pt x="99" y="1255"/>
                  </a:lnTo>
                  <a:lnTo>
                    <a:pt x="107" y="1240"/>
                  </a:lnTo>
                  <a:lnTo>
                    <a:pt x="124" y="1209"/>
                  </a:lnTo>
                  <a:lnTo>
                    <a:pt x="140" y="1184"/>
                  </a:lnTo>
                  <a:lnTo>
                    <a:pt x="148" y="1173"/>
                  </a:lnTo>
                  <a:lnTo>
                    <a:pt x="152" y="1161"/>
                  </a:lnTo>
                  <a:lnTo>
                    <a:pt x="157" y="1150"/>
                  </a:lnTo>
                  <a:lnTo>
                    <a:pt x="161" y="1136"/>
                  </a:lnTo>
                  <a:lnTo>
                    <a:pt x="167" y="1113"/>
                  </a:lnTo>
                  <a:lnTo>
                    <a:pt x="171" y="1095"/>
                  </a:lnTo>
                  <a:lnTo>
                    <a:pt x="174" y="1087"/>
                  </a:lnTo>
                  <a:lnTo>
                    <a:pt x="175" y="1077"/>
                  </a:lnTo>
                  <a:lnTo>
                    <a:pt x="175" y="1066"/>
                  </a:lnTo>
                  <a:lnTo>
                    <a:pt x="176" y="1056"/>
                  </a:lnTo>
                  <a:lnTo>
                    <a:pt x="176" y="1044"/>
                  </a:lnTo>
                  <a:lnTo>
                    <a:pt x="177" y="1033"/>
                  </a:lnTo>
                  <a:lnTo>
                    <a:pt x="181" y="1024"/>
                  </a:lnTo>
                  <a:lnTo>
                    <a:pt x="184" y="1015"/>
                  </a:lnTo>
                  <a:lnTo>
                    <a:pt x="188" y="1008"/>
                  </a:lnTo>
                  <a:lnTo>
                    <a:pt x="192" y="1000"/>
                  </a:lnTo>
                  <a:lnTo>
                    <a:pt x="194" y="991"/>
                  </a:lnTo>
                  <a:lnTo>
                    <a:pt x="196" y="982"/>
                  </a:lnTo>
                  <a:lnTo>
                    <a:pt x="199" y="964"/>
                  </a:lnTo>
                  <a:lnTo>
                    <a:pt x="202" y="951"/>
                  </a:lnTo>
                  <a:lnTo>
                    <a:pt x="206" y="946"/>
                  </a:lnTo>
                  <a:lnTo>
                    <a:pt x="213" y="940"/>
                  </a:lnTo>
                  <a:lnTo>
                    <a:pt x="223" y="936"/>
                  </a:lnTo>
                  <a:lnTo>
                    <a:pt x="233" y="930"/>
                  </a:lnTo>
                  <a:lnTo>
                    <a:pt x="243" y="924"/>
                  </a:lnTo>
                  <a:lnTo>
                    <a:pt x="252" y="918"/>
                  </a:lnTo>
                  <a:lnTo>
                    <a:pt x="256" y="915"/>
                  </a:lnTo>
                  <a:lnTo>
                    <a:pt x="258" y="912"/>
                  </a:lnTo>
                  <a:lnTo>
                    <a:pt x="261" y="908"/>
                  </a:lnTo>
                  <a:lnTo>
                    <a:pt x="262" y="906"/>
                  </a:lnTo>
                  <a:lnTo>
                    <a:pt x="264" y="888"/>
                  </a:lnTo>
                  <a:lnTo>
                    <a:pt x="268" y="867"/>
                  </a:lnTo>
                  <a:lnTo>
                    <a:pt x="270" y="844"/>
                  </a:lnTo>
                  <a:lnTo>
                    <a:pt x="272" y="829"/>
                  </a:lnTo>
                  <a:lnTo>
                    <a:pt x="272" y="816"/>
                  </a:lnTo>
                  <a:lnTo>
                    <a:pt x="272" y="800"/>
                  </a:lnTo>
                  <a:lnTo>
                    <a:pt x="274" y="793"/>
                  </a:lnTo>
                  <a:lnTo>
                    <a:pt x="276" y="788"/>
                  </a:lnTo>
                  <a:lnTo>
                    <a:pt x="277" y="786"/>
                  </a:lnTo>
                  <a:lnTo>
                    <a:pt x="281" y="785"/>
                  </a:lnTo>
                  <a:lnTo>
                    <a:pt x="283" y="785"/>
                  </a:lnTo>
                  <a:lnTo>
                    <a:pt x="287" y="785"/>
                  </a:lnTo>
                  <a:lnTo>
                    <a:pt x="303" y="785"/>
                  </a:lnTo>
                  <a:lnTo>
                    <a:pt x="319" y="785"/>
                  </a:lnTo>
                  <a:lnTo>
                    <a:pt x="335" y="785"/>
                  </a:lnTo>
                  <a:lnTo>
                    <a:pt x="354" y="785"/>
                  </a:lnTo>
                  <a:lnTo>
                    <a:pt x="373" y="786"/>
                  </a:lnTo>
                  <a:lnTo>
                    <a:pt x="390" y="786"/>
                  </a:lnTo>
                  <a:lnTo>
                    <a:pt x="408" y="787"/>
                  </a:lnTo>
                  <a:lnTo>
                    <a:pt x="425" y="786"/>
                  </a:lnTo>
                  <a:lnTo>
                    <a:pt x="442" y="785"/>
                  </a:lnTo>
                  <a:lnTo>
                    <a:pt x="461" y="786"/>
                  </a:lnTo>
                  <a:lnTo>
                    <a:pt x="482" y="789"/>
                  </a:lnTo>
                  <a:lnTo>
                    <a:pt x="501" y="793"/>
                  </a:lnTo>
                  <a:lnTo>
                    <a:pt x="517" y="799"/>
                  </a:lnTo>
                  <a:lnTo>
                    <a:pt x="533" y="802"/>
                  </a:lnTo>
                  <a:lnTo>
                    <a:pt x="540" y="802"/>
                  </a:lnTo>
                  <a:lnTo>
                    <a:pt x="547" y="801"/>
                  </a:lnTo>
                  <a:lnTo>
                    <a:pt x="553" y="799"/>
                  </a:lnTo>
                  <a:lnTo>
                    <a:pt x="559" y="793"/>
                  </a:lnTo>
                  <a:lnTo>
                    <a:pt x="561" y="789"/>
                  </a:lnTo>
                  <a:lnTo>
                    <a:pt x="564" y="785"/>
                  </a:lnTo>
                  <a:lnTo>
                    <a:pt x="566" y="780"/>
                  </a:lnTo>
                  <a:lnTo>
                    <a:pt x="567" y="774"/>
                  </a:lnTo>
                  <a:lnTo>
                    <a:pt x="570" y="762"/>
                  </a:lnTo>
                  <a:lnTo>
                    <a:pt x="571" y="749"/>
                  </a:lnTo>
                  <a:lnTo>
                    <a:pt x="573" y="736"/>
                  </a:lnTo>
                  <a:lnTo>
                    <a:pt x="576" y="723"/>
                  </a:lnTo>
                  <a:lnTo>
                    <a:pt x="578" y="717"/>
                  </a:lnTo>
                  <a:lnTo>
                    <a:pt x="580" y="711"/>
                  </a:lnTo>
                  <a:lnTo>
                    <a:pt x="583" y="705"/>
                  </a:lnTo>
                  <a:lnTo>
                    <a:pt x="586" y="700"/>
                  </a:lnTo>
                  <a:lnTo>
                    <a:pt x="599" y="687"/>
                  </a:lnTo>
                  <a:lnTo>
                    <a:pt x="609" y="678"/>
                  </a:lnTo>
                  <a:lnTo>
                    <a:pt x="620" y="671"/>
                  </a:lnTo>
                  <a:lnTo>
                    <a:pt x="633" y="661"/>
                  </a:lnTo>
                  <a:lnTo>
                    <a:pt x="645" y="650"/>
                  </a:lnTo>
                  <a:lnTo>
                    <a:pt x="654" y="641"/>
                  </a:lnTo>
                  <a:lnTo>
                    <a:pt x="656" y="637"/>
                  </a:lnTo>
                  <a:lnTo>
                    <a:pt x="659" y="632"/>
                  </a:lnTo>
                  <a:lnTo>
                    <a:pt x="661" y="629"/>
                  </a:lnTo>
                  <a:lnTo>
                    <a:pt x="662" y="624"/>
                  </a:lnTo>
                  <a:lnTo>
                    <a:pt x="665" y="619"/>
                  </a:lnTo>
                  <a:lnTo>
                    <a:pt x="668" y="613"/>
                  </a:lnTo>
                  <a:lnTo>
                    <a:pt x="673" y="608"/>
                  </a:lnTo>
                  <a:lnTo>
                    <a:pt x="680" y="600"/>
                  </a:lnTo>
                  <a:lnTo>
                    <a:pt x="694" y="589"/>
                  </a:lnTo>
                  <a:lnTo>
                    <a:pt x="710" y="577"/>
                  </a:lnTo>
                  <a:lnTo>
                    <a:pt x="729" y="561"/>
                  </a:lnTo>
                  <a:lnTo>
                    <a:pt x="754" y="542"/>
                  </a:lnTo>
                  <a:lnTo>
                    <a:pt x="780" y="522"/>
                  </a:lnTo>
                  <a:lnTo>
                    <a:pt x="804" y="504"/>
                  </a:lnTo>
                  <a:lnTo>
                    <a:pt x="826" y="489"/>
                  </a:lnTo>
                  <a:lnTo>
                    <a:pt x="850" y="472"/>
                  </a:lnTo>
                  <a:lnTo>
                    <a:pt x="873" y="458"/>
                  </a:lnTo>
                  <a:lnTo>
                    <a:pt x="889" y="448"/>
                  </a:lnTo>
                  <a:lnTo>
                    <a:pt x="893" y="447"/>
                  </a:lnTo>
                  <a:lnTo>
                    <a:pt x="897" y="447"/>
                  </a:lnTo>
                  <a:lnTo>
                    <a:pt x="901" y="448"/>
                  </a:lnTo>
                  <a:lnTo>
                    <a:pt x="907" y="451"/>
                  </a:lnTo>
                  <a:lnTo>
                    <a:pt x="920" y="458"/>
                  </a:lnTo>
                  <a:lnTo>
                    <a:pt x="936" y="465"/>
                  </a:lnTo>
                  <a:lnTo>
                    <a:pt x="951" y="472"/>
                  </a:lnTo>
                  <a:lnTo>
                    <a:pt x="968" y="478"/>
                  </a:lnTo>
                  <a:lnTo>
                    <a:pt x="976" y="480"/>
                  </a:lnTo>
                  <a:lnTo>
                    <a:pt x="983" y="480"/>
                  </a:lnTo>
                  <a:lnTo>
                    <a:pt x="990" y="480"/>
                  </a:lnTo>
                  <a:lnTo>
                    <a:pt x="998" y="478"/>
                  </a:lnTo>
                  <a:lnTo>
                    <a:pt x="1005" y="476"/>
                  </a:lnTo>
                  <a:lnTo>
                    <a:pt x="1011" y="471"/>
                  </a:lnTo>
                  <a:lnTo>
                    <a:pt x="1018" y="464"/>
                  </a:lnTo>
                  <a:lnTo>
                    <a:pt x="1024" y="457"/>
                  </a:lnTo>
                  <a:lnTo>
                    <a:pt x="1036" y="441"/>
                  </a:lnTo>
                  <a:lnTo>
                    <a:pt x="1047" y="423"/>
                  </a:lnTo>
                  <a:lnTo>
                    <a:pt x="1059" y="405"/>
                  </a:lnTo>
                  <a:lnTo>
                    <a:pt x="1070" y="390"/>
                  </a:lnTo>
                  <a:lnTo>
                    <a:pt x="1075" y="384"/>
                  </a:lnTo>
                  <a:lnTo>
                    <a:pt x="1081" y="379"/>
                  </a:lnTo>
                  <a:lnTo>
                    <a:pt x="1086" y="376"/>
                  </a:lnTo>
                  <a:lnTo>
                    <a:pt x="1090" y="373"/>
                  </a:lnTo>
                  <a:lnTo>
                    <a:pt x="1109" y="370"/>
                  </a:lnTo>
                  <a:lnTo>
                    <a:pt x="1128" y="367"/>
                  </a:lnTo>
                  <a:lnTo>
                    <a:pt x="1149" y="365"/>
                  </a:lnTo>
                  <a:lnTo>
                    <a:pt x="1169" y="363"/>
                  </a:lnTo>
                  <a:lnTo>
                    <a:pt x="1184" y="360"/>
                  </a:lnTo>
                  <a:lnTo>
                    <a:pt x="1195" y="360"/>
                  </a:lnTo>
                  <a:lnTo>
                    <a:pt x="1206" y="360"/>
                  </a:lnTo>
                  <a:lnTo>
                    <a:pt x="1217" y="363"/>
                  </a:lnTo>
                  <a:lnTo>
                    <a:pt x="1235" y="370"/>
                  </a:lnTo>
                  <a:lnTo>
                    <a:pt x="1246" y="375"/>
                  </a:lnTo>
                  <a:lnTo>
                    <a:pt x="1258" y="376"/>
                  </a:lnTo>
                  <a:lnTo>
                    <a:pt x="1279" y="376"/>
                  </a:lnTo>
                  <a:lnTo>
                    <a:pt x="1302" y="373"/>
                  </a:lnTo>
                  <a:lnTo>
                    <a:pt x="1323" y="370"/>
                  </a:lnTo>
                  <a:lnTo>
                    <a:pt x="1333" y="367"/>
                  </a:lnTo>
                  <a:lnTo>
                    <a:pt x="1341" y="365"/>
                  </a:lnTo>
                  <a:lnTo>
                    <a:pt x="1351" y="361"/>
                  </a:lnTo>
                  <a:lnTo>
                    <a:pt x="1359" y="357"/>
                  </a:lnTo>
                  <a:lnTo>
                    <a:pt x="1366" y="352"/>
                  </a:lnTo>
                  <a:lnTo>
                    <a:pt x="1373" y="346"/>
                  </a:lnTo>
                  <a:lnTo>
                    <a:pt x="1378" y="340"/>
                  </a:lnTo>
                  <a:lnTo>
                    <a:pt x="1380" y="334"/>
                  </a:lnTo>
                  <a:lnTo>
                    <a:pt x="1384" y="310"/>
                  </a:lnTo>
                  <a:lnTo>
                    <a:pt x="1389" y="276"/>
                  </a:lnTo>
                  <a:lnTo>
                    <a:pt x="1393" y="239"/>
                  </a:lnTo>
                  <a:lnTo>
                    <a:pt x="1397" y="211"/>
                  </a:lnTo>
                  <a:lnTo>
                    <a:pt x="1399" y="183"/>
                  </a:lnTo>
                  <a:lnTo>
                    <a:pt x="1403" y="149"/>
                  </a:lnTo>
                  <a:lnTo>
                    <a:pt x="1406" y="118"/>
                  </a:lnTo>
                  <a:lnTo>
                    <a:pt x="1409" y="95"/>
                  </a:lnTo>
                  <a:lnTo>
                    <a:pt x="1409" y="87"/>
                  </a:lnTo>
                  <a:lnTo>
                    <a:pt x="1409" y="77"/>
                  </a:lnTo>
                  <a:lnTo>
                    <a:pt x="1410" y="68"/>
                  </a:lnTo>
                  <a:lnTo>
                    <a:pt x="1414" y="61"/>
                  </a:lnTo>
                  <a:lnTo>
                    <a:pt x="1417" y="56"/>
                  </a:lnTo>
                  <a:lnTo>
                    <a:pt x="1423" y="54"/>
                  </a:lnTo>
                  <a:lnTo>
                    <a:pt x="1430" y="51"/>
                  </a:lnTo>
                  <a:lnTo>
                    <a:pt x="1437" y="49"/>
                  </a:lnTo>
                  <a:lnTo>
                    <a:pt x="1453" y="42"/>
                  </a:lnTo>
                  <a:lnTo>
                    <a:pt x="1470" y="35"/>
                  </a:lnTo>
                  <a:lnTo>
                    <a:pt x="1486" y="30"/>
                  </a:lnTo>
                  <a:lnTo>
                    <a:pt x="1499" y="25"/>
                  </a:lnTo>
                  <a:lnTo>
                    <a:pt x="1522" y="20"/>
                  </a:lnTo>
                  <a:lnTo>
                    <a:pt x="1540" y="17"/>
                  </a:lnTo>
                  <a:lnTo>
                    <a:pt x="1557" y="16"/>
                  </a:lnTo>
                  <a:lnTo>
                    <a:pt x="1584" y="14"/>
                  </a:lnTo>
                  <a:lnTo>
                    <a:pt x="1603" y="14"/>
                  </a:lnTo>
                  <a:lnTo>
                    <a:pt x="1628" y="16"/>
                  </a:lnTo>
                  <a:lnTo>
                    <a:pt x="1655" y="17"/>
                  </a:lnTo>
                  <a:lnTo>
                    <a:pt x="1685" y="18"/>
                  </a:lnTo>
                  <a:lnTo>
                    <a:pt x="1702" y="18"/>
                  </a:lnTo>
                  <a:lnTo>
                    <a:pt x="1718" y="16"/>
                  </a:lnTo>
                  <a:lnTo>
                    <a:pt x="1726" y="14"/>
                  </a:lnTo>
                  <a:lnTo>
                    <a:pt x="1733" y="12"/>
                  </a:lnTo>
                  <a:lnTo>
                    <a:pt x="1741" y="10"/>
                  </a:lnTo>
                  <a:lnTo>
                    <a:pt x="1746" y="6"/>
                  </a:lnTo>
                  <a:lnTo>
                    <a:pt x="1751" y="4"/>
                  </a:lnTo>
                  <a:lnTo>
                    <a:pt x="1756" y="1"/>
                  </a:lnTo>
                  <a:lnTo>
                    <a:pt x="1760" y="0"/>
                  </a:lnTo>
                  <a:lnTo>
                    <a:pt x="1763" y="0"/>
                  </a:lnTo>
                  <a:lnTo>
                    <a:pt x="1766" y="1"/>
                  </a:lnTo>
                  <a:lnTo>
                    <a:pt x="1767" y="3"/>
                  </a:lnTo>
                  <a:lnTo>
                    <a:pt x="1769" y="5"/>
                  </a:lnTo>
                  <a:lnTo>
                    <a:pt x="1770" y="8"/>
                  </a:lnTo>
                  <a:lnTo>
                    <a:pt x="1774" y="25"/>
                  </a:lnTo>
                  <a:lnTo>
                    <a:pt x="1777" y="47"/>
                  </a:lnTo>
                  <a:lnTo>
                    <a:pt x="1783" y="70"/>
                  </a:lnTo>
                  <a:lnTo>
                    <a:pt x="1794" y="111"/>
                  </a:lnTo>
                  <a:lnTo>
                    <a:pt x="1805" y="153"/>
                  </a:lnTo>
                  <a:lnTo>
                    <a:pt x="1812" y="181"/>
                  </a:lnTo>
                  <a:lnTo>
                    <a:pt x="1821" y="212"/>
                  </a:lnTo>
                  <a:lnTo>
                    <a:pt x="1836" y="259"/>
                  </a:lnTo>
                  <a:lnTo>
                    <a:pt x="1850" y="306"/>
                  </a:lnTo>
                  <a:lnTo>
                    <a:pt x="1859" y="335"/>
                  </a:lnTo>
                  <a:lnTo>
                    <a:pt x="1868" y="359"/>
                  </a:lnTo>
                  <a:lnTo>
                    <a:pt x="1880" y="394"/>
                  </a:lnTo>
                  <a:lnTo>
                    <a:pt x="1890" y="428"/>
                  </a:lnTo>
                  <a:lnTo>
                    <a:pt x="1897" y="452"/>
                  </a:lnTo>
                  <a:lnTo>
                    <a:pt x="1905" y="471"/>
                  </a:lnTo>
                  <a:lnTo>
                    <a:pt x="1914" y="496"/>
                  </a:lnTo>
                  <a:lnTo>
                    <a:pt x="1918" y="509"/>
                  </a:lnTo>
                  <a:lnTo>
                    <a:pt x="1921" y="520"/>
                  </a:lnTo>
                  <a:lnTo>
                    <a:pt x="1924" y="530"/>
                  </a:lnTo>
                  <a:lnTo>
                    <a:pt x="1925" y="537"/>
                  </a:lnTo>
                  <a:lnTo>
                    <a:pt x="1924" y="543"/>
                  </a:lnTo>
                  <a:lnTo>
                    <a:pt x="1922" y="547"/>
                  </a:lnTo>
                  <a:lnTo>
                    <a:pt x="1920" y="550"/>
                  </a:lnTo>
                  <a:lnTo>
                    <a:pt x="1916" y="553"/>
                  </a:lnTo>
                  <a:lnTo>
                    <a:pt x="1909" y="558"/>
                  </a:lnTo>
                  <a:lnTo>
                    <a:pt x="1900" y="564"/>
                  </a:lnTo>
                  <a:lnTo>
                    <a:pt x="1889" y="572"/>
                  </a:lnTo>
                  <a:lnTo>
                    <a:pt x="1878" y="583"/>
                  </a:lnTo>
                  <a:lnTo>
                    <a:pt x="1865" y="593"/>
                  </a:lnTo>
                  <a:lnTo>
                    <a:pt x="1852" y="606"/>
                  </a:lnTo>
                  <a:lnTo>
                    <a:pt x="1842" y="617"/>
                  </a:lnTo>
                  <a:lnTo>
                    <a:pt x="1836" y="624"/>
                  </a:lnTo>
                  <a:lnTo>
                    <a:pt x="1834" y="627"/>
                  </a:lnTo>
                  <a:lnTo>
                    <a:pt x="1836" y="629"/>
                  </a:lnTo>
                  <a:lnTo>
                    <a:pt x="1837" y="632"/>
                  </a:lnTo>
                  <a:lnTo>
                    <a:pt x="1839" y="635"/>
                  </a:lnTo>
                  <a:lnTo>
                    <a:pt x="1846" y="643"/>
                  </a:lnTo>
                  <a:lnTo>
                    <a:pt x="1855" y="653"/>
                  </a:lnTo>
                  <a:lnTo>
                    <a:pt x="1864" y="666"/>
                  </a:lnTo>
                  <a:lnTo>
                    <a:pt x="1872" y="680"/>
                  </a:lnTo>
                  <a:lnTo>
                    <a:pt x="1883" y="699"/>
                  </a:lnTo>
                  <a:lnTo>
                    <a:pt x="1896" y="723"/>
                  </a:lnTo>
                  <a:lnTo>
                    <a:pt x="1909" y="748"/>
                  </a:lnTo>
                  <a:lnTo>
                    <a:pt x="1919" y="766"/>
                  </a:lnTo>
                  <a:lnTo>
                    <a:pt x="1925" y="779"/>
                  </a:lnTo>
                  <a:lnTo>
                    <a:pt x="1932" y="789"/>
                  </a:lnTo>
                  <a:lnTo>
                    <a:pt x="1934" y="794"/>
                  </a:lnTo>
                  <a:lnTo>
                    <a:pt x="1938" y="797"/>
                  </a:lnTo>
                  <a:lnTo>
                    <a:pt x="1941" y="799"/>
                  </a:lnTo>
                  <a:lnTo>
                    <a:pt x="1945" y="798"/>
                  </a:lnTo>
                  <a:lnTo>
                    <a:pt x="1947" y="798"/>
                  </a:lnTo>
                  <a:lnTo>
                    <a:pt x="1951" y="797"/>
                  </a:lnTo>
                  <a:lnTo>
                    <a:pt x="1953" y="797"/>
                  </a:lnTo>
                  <a:lnTo>
                    <a:pt x="1956" y="798"/>
                  </a:lnTo>
                  <a:lnTo>
                    <a:pt x="1960" y="801"/>
                  </a:lnTo>
                  <a:lnTo>
                    <a:pt x="1966" y="808"/>
                  </a:lnTo>
                  <a:lnTo>
                    <a:pt x="1975" y="818"/>
                  </a:lnTo>
                  <a:lnTo>
                    <a:pt x="1987" y="831"/>
                  </a:lnTo>
                  <a:lnTo>
                    <a:pt x="1998" y="844"/>
                  </a:lnTo>
                  <a:lnTo>
                    <a:pt x="2009" y="855"/>
                  </a:lnTo>
                  <a:lnTo>
                    <a:pt x="2021" y="864"/>
                  </a:lnTo>
                  <a:lnTo>
                    <a:pt x="2033" y="875"/>
                  </a:lnTo>
                  <a:lnTo>
                    <a:pt x="2038" y="881"/>
                  </a:lnTo>
                  <a:lnTo>
                    <a:pt x="2042" y="887"/>
                  </a:lnTo>
                  <a:lnTo>
                    <a:pt x="2047" y="894"/>
                  </a:lnTo>
                  <a:lnTo>
                    <a:pt x="2050" y="901"/>
                  </a:lnTo>
                  <a:lnTo>
                    <a:pt x="2051" y="909"/>
                  </a:lnTo>
                  <a:lnTo>
                    <a:pt x="2050" y="919"/>
                  </a:lnTo>
                  <a:lnTo>
                    <a:pt x="2048" y="930"/>
                  </a:lnTo>
                  <a:lnTo>
                    <a:pt x="2047" y="939"/>
                  </a:lnTo>
                  <a:lnTo>
                    <a:pt x="2042" y="959"/>
                  </a:lnTo>
                  <a:lnTo>
                    <a:pt x="2039" y="976"/>
                  </a:lnTo>
                  <a:lnTo>
                    <a:pt x="2039" y="989"/>
                  </a:lnTo>
                  <a:lnTo>
                    <a:pt x="2040" y="1003"/>
                  </a:lnTo>
                  <a:lnTo>
                    <a:pt x="2040" y="1010"/>
                  </a:lnTo>
                  <a:lnTo>
                    <a:pt x="2041" y="1016"/>
                  </a:lnTo>
                  <a:lnTo>
                    <a:pt x="2040" y="1021"/>
                  </a:lnTo>
                  <a:lnTo>
                    <a:pt x="2039" y="1026"/>
                  </a:lnTo>
                  <a:lnTo>
                    <a:pt x="2037" y="1034"/>
                  </a:lnTo>
                  <a:lnTo>
                    <a:pt x="2035" y="1041"/>
                  </a:lnTo>
                  <a:lnTo>
                    <a:pt x="2037" y="1044"/>
                  </a:lnTo>
                  <a:lnTo>
                    <a:pt x="2039" y="1045"/>
                  </a:lnTo>
                  <a:lnTo>
                    <a:pt x="2042" y="1045"/>
                  </a:lnTo>
                  <a:lnTo>
                    <a:pt x="2047" y="1044"/>
                  </a:lnTo>
                  <a:lnTo>
                    <a:pt x="2059" y="1040"/>
                  </a:lnTo>
                  <a:lnTo>
                    <a:pt x="2071" y="1037"/>
                  </a:lnTo>
                  <a:lnTo>
                    <a:pt x="2082" y="1033"/>
                  </a:lnTo>
                  <a:lnTo>
                    <a:pt x="2091" y="1027"/>
                  </a:lnTo>
                  <a:lnTo>
                    <a:pt x="2104" y="1021"/>
                  </a:lnTo>
                  <a:lnTo>
                    <a:pt x="2115" y="1015"/>
                  </a:lnTo>
                  <a:lnTo>
                    <a:pt x="2117" y="1014"/>
                  </a:lnTo>
                  <a:lnTo>
                    <a:pt x="2117" y="1013"/>
                  </a:lnTo>
                  <a:lnTo>
                    <a:pt x="2117" y="1010"/>
                  </a:lnTo>
                  <a:lnTo>
                    <a:pt x="2117" y="1007"/>
                  </a:lnTo>
                  <a:lnTo>
                    <a:pt x="2115" y="1001"/>
                  </a:lnTo>
                  <a:lnTo>
                    <a:pt x="2111" y="994"/>
                  </a:lnTo>
                  <a:lnTo>
                    <a:pt x="2108" y="987"/>
                  </a:lnTo>
                  <a:lnTo>
                    <a:pt x="2104" y="981"/>
                  </a:lnTo>
                  <a:lnTo>
                    <a:pt x="2102" y="975"/>
                  </a:lnTo>
                  <a:lnTo>
                    <a:pt x="2102" y="972"/>
                  </a:lnTo>
                  <a:lnTo>
                    <a:pt x="2105" y="969"/>
                  </a:lnTo>
                  <a:lnTo>
                    <a:pt x="2109" y="966"/>
                  </a:lnTo>
                  <a:lnTo>
                    <a:pt x="2114" y="964"/>
                  </a:lnTo>
                  <a:lnTo>
                    <a:pt x="2119" y="963"/>
                  </a:lnTo>
                  <a:lnTo>
                    <a:pt x="2128" y="962"/>
                  </a:lnTo>
                  <a:lnTo>
                    <a:pt x="2134" y="962"/>
                  </a:lnTo>
                  <a:lnTo>
                    <a:pt x="2138" y="965"/>
                  </a:lnTo>
                  <a:lnTo>
                    <a:pt x="2141" y="972"/>
                  </a:lnTo>
                  <a:lnTo>
                    <a:pt x="2146" y="982"/>
                  </a:lnTo>
                  <a:lnTo>
                    <a:pt x="2151" y="993"/>
                  </a:lnTo>
                  <a:lnTo>
                    <a:pt x="2155" y="1003"/>
                  </a:lnTo>
                  <a:lnTo>
                    <a:pt x="2159" y="1012"/>
                  </a:lnTo>
                  <a:lnTo>
                    <a:pt x="2161" y="1014"/>
                  </a:lnTo>
                  <a:lnTo>
                    <a:pt x="2164" y="1016"/>
                  </a:lnTo>
                  <a:lnTo>
                    <a:pt x="2165" y="1016"/>
                  </a:lnTo>
                  <a:lnTo>
                    <a:pt x="2167" y="1015"/>
                  </a:lnTo>
                  <a:lnTo>
                    <a:pt x="2174" y="1007"/>
                  </a:lnTo>
                  <a:lnTo>
                    <a:pt x="2182" y="1000"/>
                  </a:lnTo>
                  <a:lnTo>
                    <a:pt x="2189" y="994"/>
                  </a:lnTo>
                  <a:lnTo>
                    <a:pt x="2197" y="989"/>
                  </a:lnTo>
                  <a:lnTo>
                    <a:pt x="2211" y="981"/>
                  </a:lnTo>
                  <a:lnTo>
                    <a:pt x="2227" y="975"/>
                  </a:lnTo>
                  <a:lnTo>
                    <a:pt x="2243" y="969"/>
                  </a:lnTo>
                  <a:lnTo>
                    <a:pt x="2261" y="962"/>
                  </a:lnTo>
                  <a:lnTo>
                    <a:pt x="2279" y="956"/>
                  </a:lnTo>
                  <a:lnTo>
                    <a:pt x="2296" y="949"/>
                  </a:lnTo>
                  <a:lnTo>
                    <a:pt x="2304" y="946"/>
                  </a:lnTo>
                  <a:lnTo>
                    <a:pt x="2311" y="945"/>
                  </a:lnTo>
                  <a:lnTo>
                    <a:pt x="2317" y="945"/>
                  </a:lnTo>
                  <a:lnTo>
                    <a:pt x="2323" y="945"/>
                  </a:lnTo>
                  <a:lnTo>
                    <a:pt x="2334" y="949"/>
                  </a:lnTo>
                  <a:lnTo>
                    <a:pt x="2346" y="953"/>
                  </a:lnTo>
                  <a:lnTo>
                    <a:pt x="2362" y="958"/>
                  </a:lnTo>
                  <a:lnTo>
                    <a:pt x="2381" y="963"/>
                  </a:lnTo>
                  <a:lnTo>
                    <a:pt x="2391" y="964"/>
                  </a:lnTo>
                  <a:lnTo>
                    <a:pt x="2400" y="965"/>
                  </a:lnTo>
                  <a:lnTo>
                    <a:pt x="2410" y="965"/>
                  </a:lnTo>
                  <a:lnTo>
                    <a:pt x="2418" y="965"/>
                  </a:lnTo>
                  <a:lnTo>
                    <a:pt x="2425" y="963"/>
                  </a:lnTo>
                  <a:lnTo>
                    <a:pt x="2431" y="961"/>
                  </a:lnTo>
                  <a:lnTo>
                    <a:pt x="2436" y="958"/>
                  </a:lnTo>
                  <a:lnTo>
                    <a:pt x="2441" y="955"/>
                  </a:lnTo>
                  <a:lnTo>
                    <a:pt x="2447" y="946"/>
                  </a:lnTo>
                  <a:lnTo>
                    <a:pt x="2453" y="936"/>
                  </a:lnTo>
                  <a:lnTo>
                    <a:pt x="2455" y="931"/>
                  </a:lnTo>
                  <a:lnTo>
                    <a:pt x="2460" y="928"/>
                  </a:lnTo>
                  <a:lnTo>
                    <a:pt x="2463" y="927"/>
                  </a:lnTo>
                  <a:lnTo>
                    <a:pt x="2468" y="927"/>
                  </a:lnTo>
                  <a:lnTo>
                    <a:pt x="2479" y="931"/>
                  </a:lnTo>
                  <a:lnTo>
                    <a:pt x="2488" y="934"/>
                  </a:lnTo>
                  <a:lnTo>
                    <a:pt x="2503" y="938"/>
                  </a:lnTo>
                  <a:lnTo>
                    <a:pt x="2523" y="943"/>
                  </a:lnTo>
                  <a:lnTo>
                    <a:pt x="2545" y="949"/>
                  </a:lnTo>
                  <a:lnTo>
                    <a:pt x="2564" y="953"/>
                  </a:lnTo>
                  <a:lnTo>
                    <a:pt x="2582" y="958"/>
                  </a:lnTo>
                  <a:lnTo>
                    <a:pt x="2600" y="964"/>
                  </a:lnTo>
                  <a:lnTo>
                    <a:pt x="2607" y="968"/>
                  </a:lnTo>
                  <a:lnTo>
                    <a:pt x="2613" y="971"/>
                  </a:lnTo>
                  <a:lnTo>
                    <a:pt x="2619" y="976"/>
                  </a:lnTo>
                  <a:lnTo>
                    <a:pt x="2623" y="980"/>
                  </a:lnTo>
                  <a:lnTo>
                    <a:pt x="2630" y="995"/>
                  </a:lnTo>
                  <a:lnTo>
                    <a:pt x="2638" y="1019"/>
                  </a:lnTo>
                  <a:lnTo>
                    <a:pt x="2642" y="1032"/>
                  </a:lnTo>
                  <a:lnTo>
                    <a:pt x="2644" y="1044"/>
                  </a:lnTo>
                  <a:lnTo>
                    <a:pt x="2645" y="1056"/>
                  </a:lnTo>
                  <a:lnTo>
                    <a:pt x="2645" y="1065"/>
                  </a:lnTo>
                  <a:lnTo>
                    <a:pt x="2644" y="1073"/>
                  </a:lnTo>
                  <a:lnTo>
                    <a:pt x="2642" y="1082"/>
                  </a:lnTo>
                  <a:lnTo>
                    <a:pt x="2638" y="1091"/>
                  </a:lnTo>
                  <a:lnTo>
                    <a:pt x="2633" y="1101"/>
                  </a:lnTo>
                  <a:lnTo>
                    <a:pt x="2629" y="1110"/>
                  </a:lnTo>
                  <a:lnTo>
                    <a:pt x="2621" y="1119"/>
                  </a:lnTo>
                  <a:lnTo>
                    <a:pt x="2614" y="1127"/>
                  </a:lnTo>
                  <a:lnTo>
                    <a:pt x="2606" y="1134"/>
                  </a:lnTo>
                  <a:lnTo>
                    <a:pt x="2602" y="1138"/>
                  </a:lnTo>
                  <a:lnTo>
                    <a:pt x="2599" y="1142"/>
                  </a:lnTo>
                  <a:lnTo>
                    <a:pt x="2595" y="1146"/>
                  </a:lnTo>
                  <a:lnTo>
                    <a:pt x="2594" y="1151"/>
                  </a:lnTo>
                  <a:lnTo>
                    <a:pt x="2590" y="1159"/>
                  </a:lnTo>
                  <a:lnTo>
                    <a:pt x="2589" y="1167"/>
                  </a:lnTo>
                  <a:lnTo>
                    <a:pt x="2589" y="1176"/>
                  </a:lnTo>
                  <a:lnTo>
                    <a:pt x="2588" y="1184"/>
                  </a:lnTo>
                  <a:lnTo>
                    <a:pt x="2588" y="1192"/>
                  </a:lnTo>
                  <a:lnTo>
                    <a:pt x="2586" y="1199"/>
                  </a:lnTo>
                  <a:lnTo>
                    <a:pt x="2580" y="1211"/>
                  </a:lnTo>
                  <a:lnTo>
                    <a:pt x="2576" y="1224"/>
                  </a:lnTo>
                  <a:lnTo>
                    <a:pt x="2573" y="1237"/>
                  </a:lnTo>
                  <a:lnTo>
                    <a:pt x="2568" y="1248"/>
                  </a:lnTo>
                  <a:lnTo>
                    <a:pt x="2557" y="1264"/>
                  </a:lnTo>
                  <a:lnTo>
                    <a:pt x="2542" y="1285"/>
                  </a:lnTo>
                  <a:lnTo>
                    <a:pt x="2533" y="1297"/>
                  </a:lnTo>
                  <a:lnTo>
                    <a:pt x="2526" y="1306"/>
                  </a:lnTo>
                  <a:lnTo>
                    <a:pt x="2518" y="1314"/>
                  </a:lnTo>
                  <a:lnTo>
                    <a:pt x="2512" y="1319"/>
                  </a:lnTo>
                  <a:lnTo>
                    <a:pt x="2499" y="1327"/>
                  </a:lnTo>
                  <a:lnTo>
                    <a:pt x="2479" y="1336"/>
                  </a:lnTo>
                  <a:lnTo>
                    <a:pt x="2457" y="1344"/>
                  </a:lnTo>
                  <a:lnTo>
                    <a:pt x="2438" y="1354"/>
                  </a:lnTo>
                  <a:lnTo>
                    <a:pt x="2422" y="1361"/>
                  </a:lnTo>
                  <a:lnTo>
                    <a:pt x="2406" y="1365"/>
                  </a:lnTo>
                  <a:lnTo>
                    <a:pt x="2393" y="1369"/>
                  </a:lnTo>
                  <a:lnTo>
                    <a:pt x="2380" y="1374"/>
                  </a:lnTo>
                  <a:lnTo>
                    <a:pt x="2369" y="1379"/>
                  </a:lnTo>
                  <a:lnTo>
                    <a:pt x="2365" y="1382"/>
                  </a:lnTo>
                  <a:lnTo>
                    <a:pt x="2363" y="1384"/>
                  </a:lnTo>
                  <a:lnTo>
                    <a:pt x="2363" y="1385"/>
                  </a:lnTo>
                  <a:lnTo>
                    <a:pt x="2365" y="1386"/>
                  </a:lnTo>
                  <a:lnTo>
                    <a:pt x="2367" y="1387"/>
                  </a:lnTo>
                  <a:lnTo>
                    <a:pt x="2382" y="1386"/>
                  </a:lnTo>
                  <a:lnTo>
                    <a:pt x="2403" y="1384"/>
                  </a:lnTo>
                  <a:lnTo>
                    <a:pt x="2412" y="1381"/>
                  </a:lnTo>
                  <a:lnTo>
                    <a:pt x="2421" y="1380"/>
                  </a:lnTo>
                  <a:lnTo>
                    <a:pt x="2431" y="1379"/>
                  </a:lnTo>
                  <a:lnTo>
                    <a:pt x="2443" y="1380"/>
                  </a:lnTo>
                  <a:lnTo>
                    <a:pt x="2450" y="1382"/>
                  </a:lnTo>
                  <a:lnTo>
                    <a:pt x="2457" y="1388"/>
                  </a:lnTo>
                  <a:lnTo>
                    <a:pt x="2464" y="1397"/>
                  </a:lnTo>
                  <a:lnTo>
                    <a:pt x="2473" y="1406"/>
                  </a:lnTo>
                  <a:lnTo>
                    <a:pt x="2486" y="1426"/>
                  </a:lnTo>
                  <a:lnTo>
                    <a:pt x="2498" y="1441"/>
                  </a:lnTo>
                  <a:lnTo>
                    <a:pt x="2503" y="1445"/>
                  </a:lnTo>
                  <a:lnTo>
                    <a:pt x="2511" y="1450"/>
                  </a:lnTo>
                  <a:lnTo>
                    <a:pt x="2520" y="1456"/>
                  </a:lnTo>
                  <a:lnTo>
                    <a:pt x="2530" y="1462"/>
                  </a:lnTo>
                  <a:lnTo>
                    <a:pt x="2541" y="1467"/>
                  </a:lnTo>
                  <a:lnTo>
                    <a:pt x="2551" y="1472"/>
                  </a:lnTo>
                  <a:lnTo>
                    <a:pt x="2561" y="1475"/>
                  </a:lnTo>
                  <a:lnTo>
                    <a:pt x="2570" y="1478"/>
                  </a:lnTo>
                  <a:lnTo>
                    <a:pt x="2577" y="1479"/>
                  </a:lnTo>
                  <a:lnTo>
                    <a:pt x="2585" y="1481"/>
                  </a:lnTo>
                  <a:lnTo>
                    <a:pt x="2590" y="1484"/>
                  </a:lnTo>
                  <a:lnTo>
                    <a:pt x="2595" y="1486"/>
                  </a:lnTo>
                  <a:lnTo>
                    <a:pt x="2601" y="1491"/>
                  </a:lnTo>
                  <a:lnTo>
                    <a:pt x="2606" y="1495"/>
                  </a:lnTo>
                  <a:lnTo>
                    <a:pt x="2611" y="1501"/>
                  </a:lnTo>
                  <a:lnTo>
                    <a:pt x="2615" y="1510"/>
                  </a:lnTo>
                  <a:lnTo>
                    <a:pt x="2619" y="1519"/>
                  </a:lnTo>
                  <a:lnTo>
                    <a:pt x="2621" y="1527"/>
                  </a:lnTo>
                  <a:lnTo>
                    <a:pt x="2623" y="1535"/>
                  </a:lnTo>
                  <a:lnTo>
                    <a:pt x="2624" y="1542"/>
                  </a:lnTo>
                  <a:lnTo>
                    <a:pt x="2624" y="1556"/>
                  </a:lnTo>
                  <a:lnTo>
                    <a:pt x="2625" y="1569"/>
                  </a:lnTo>
                  <a:lnTo>
                    <a:pt x="2626" y="1575"/>
                  </a:lnTo>
                  <a:lnTo>
                    <a:pt x="2630" y="1580"/>
                  </a:lnTo>
                  <a:lnTo>
                    <a:pt x="2633" y="1582"/>
                  </a:lnTo>
                  <a:lnTo>
                    <a:pt x="2638" y="1585"/>
                  </a:lnTo>
                  <a:lnTo>
                    <a:pt x="2650" y="1586"/>
                  </a:lnTo>
                  <a:lnTo>
                    <a:pt x="2661" y="1586"/>
                  </a:lnTo>
                  <a:lnTo>
                    <a:pt x="2665" y="1587"/>
                  </a:lnTo>
                  <a:lnTo>
                    <a:pt x="2668" y="1588"/>
                  </a:lnTo>
                  <a:lnTo>
                    <a:pt x="2670" y="1590"/>
                  </a:lnTo>
                  <a:lnTo>
                    <a:pt x="2673" y="1594"/>
                  </a:lnTo>
                  <a:lnTo>
                    <a:pt x="2674" y="1602"/>
                  </a:lnTo>
                  <a:lnTo>
                    <a:pt x="2676" y="1613"/>
                  </a:lnTo>
                  <a:lnTo>
                    <a:pt x="2678" y="1618"/>
                  </a:lnTo>
                  <a:lnTo>
                    <a:pt x="2682" y="1623"/>
                  </a:lnTo>
                  <a:lnTo>
                    <a:pt x="2686" y="1625"/>
                  </a:lnTo>
                  <a:lnTo>
                    <a:pt x="2690" y="1627"/>
                  </a:lnTo>
                  <a:lnTo>
                    <a:pt x="2702" y="1629"/>
                  </a:lnTo>
                  <a:lnTo>
                    <a:pt x="2714" y="1630"/>
                  </a:lnTo>
                  <a:lnTo>
                    <a:pt x="2732" y="1631"/>
                  </a:lnTo>
                  <a:lnTo>
                    <a:pt x="2758" y="1632"/>
                  </a:lnTo>
                  <a:lnTo>
                    <a:pt x="2781" y="1633"/>
                  </a:lnTo>
                  <a:lnTo>
                    <a:pt x="2794" y="1634"/>
                  </a:lnTo>
                  <a:lnTo>
                    <a:pt x="2795" y="1636"/>
                  </a:lnTo>
                  <a:lnTo>
                    <a:pt x="2795" y="1639"/>
                  </a:lnTo>
                  <a:lnTo>
                    <a:pt x="2795" y="1645"/>
                  </a:lnTo>
                  <a:lnTo>
                    <a:pt x="2793" y="1652"/>
                  </a:lnTo>
                  <a:lnTo>
                    <a:pt x="2789" y="1670"/>
                  </a:lnTo>
                  <a:lnTo>
                    <a:pt x="2787" y="1687"/>
                  </a:lnTo>
                  <a:lnTo>
                    <a:pt x="2787" y="1706"/>
                  </a:lnTo>
                  <a:lnTo>
                    <a:pt x="2787" y="1732"/>
                  </a:lnTo>
                  <a:lnTo>
                    <a:pt x="2789" y="1757"/>
                  </a:lnTo>
                  <a:lnTo>
                    <a:pt x="2791" y="1777"/>
                  </a:lnTo>
                  <a:lnTo>
                    <a:pt x="2797" y="1795"/>
                  </a:lnTo>
                  <a:lnTo>
                    <a:pt x="2807" y="1815"/>
                  </a:lnTo>
                  <a:lnTo>
                    <a:pt x="2810" y="1825"/>
                  </a:lnTo>
                  <a:lnTo>
                    <a:pt x="2815" y="1833"/>
                  </a:lnTo>
                  <a:lnTo>
                    <a:pt x="2820" y="1840"/>
                  </a:lnTo>
                  <a:lnTo>
                    <a:pt x="2823" y="1844"/>
                  </a:lnTo>
                  <a:lnTo>
                    <a:pt x="2827" y="1845"/>
                  </a:lnTo>
                  <a:lnTo>
                    <a:pt x="2832" y="1845"/>
                  </a:lnTo>
                  <a:lnTo>
                    <a:pt x="2837" y="1845"/>
                  </a:lnTo>
                  <a:lnTo>
                    <a:pt x="2843" y="1844"/>
                  </a:lnTo>
                  <a:lnTo>
                    <a:pt x="2854" y="1840"/>
                  </a:lnTo>
                  <a:lnTo>
                    <a:pt x="2865" y="1837"/>
                  </a:lnTo>
                  <a:lnTo>
                    <a:pt x="2871" y="1835"/>
                  </a:lnTo>
                  <a:lnTo>
                    <a:pt x="2877" y="1835"/>
                  </a:lnTo>
                  <a:lnTo>
                    <a:pt x="2882" y="1837"/>
                  </a:lnTo>
                  <a:lnTo>
                    <a:pt x="2886" y="1839"/>
                  </a:lnTo>
                  <a:lnTo>
                    <a:pt x="2891" y="1841"/>
                  </a:lnTo>
                  <a:lnTo>
                    <a:pt x="2895" y="1845"/>
                  </a:lnTo>
                  <a:lnTo>
                    <a:pt x="2897" y="1848"/>
                  </a:lnTo>
                  <a:lnTo>
                    <a:pt x="2900" y="1852"/>
                  </a:lnTo>
                  <a:lnTo>
                    <a:pt x="2902" y="1861"/>
                  </a:lnTo>
                  <a:lnTo>
                    <a:pt x="2906" y="1872"/>
                  </a:lnTo>
                  <a:lnTo>
                    <a:pt x="2907" y="1877"/>
                  </a:lnTo>
                  <a:lnTo>
                    <a:pt x="2909" y="1882"/>
                  </a:lnTo>
                  <a:lnTo>
                    <a:pt x="2911" y="1885"/>
                  </a:lnTo>
                  <a:lnTo>
                    <a:pt x="2915" y="1886"/>
                  </a:lnTo>
                  <a:lnTo>
                    <a:pt x="2921" y="1889"/>
                  </a:lnTo>
                  <a:lnTo>
                    <a:pt x="2926" y="1894"/>
                  </a:lnTo>
                  <a:lnTo>
                    <a:pt x="2927" y="1896"/>
                  </a:lnTo>
                  <a:lnTo>
                    <a:pt x="2928" y="1900"/>
                  </a:lnTo>
                  <a:lnTo>
                    <a:pt x="2928" y="1904"/>
                  </a:lnTo>
                  <a:lnTo>
                    <a:pt x="2928" y="1910"/>
                  </a:lnTo>
                  <a:lnTo>
                    <a:pt x="2927" y="1915"/>
                  </a:lnTo>
                  <a:lnTo>
                    <a:pt x="2927" y="1920"/>
                  </a:lnTo>
                  <a:lnTo>
                    <a:pt x="2929" y="1923"/>
                  </a:lnTo>
                  <a:lnTo>
                    <a:pt x="2930" y="1926"/>
                  </a:lnTo>
                  <a:lnTo>
                    <a:pt x="2938" y="1930"/>
                  </a:lnTo>
                  <a:lnTo>
                    <a:pt x="2948" y="1935"/>
                  </a:lnTo>
                  <a:lnTo>
                    <a:pt x="2963" y="1941"/>
                  </a:lnTo>
                  <a:lnTo>
                    <a:pt x="2978" y="1949"/>
                  </a:lnTo>
                  <a:lnTo>
                    <a:pt x="2985" y="1954"/>
                  </a:lnTo>
                  <a:lnTo>
                    <a:pt x="2992" y="1959"/>
                  </a:lnTo>
                  <a:lnTo>
                    <a:pt x="2999" y="1964"/>
                  </a:lnTo>
                  <a:lnTo>
                    <a:pt x="3004" y="1968"/>
                  </a:lnTo>
                  <a:lnTo>
                    <a:pt x="3011" y="1977"/>
                  </a:lnTo>
                  <a:lnTo>
                    <a:pt x="3018" y="1983"/>
                  </a:lnTo>
                  <a:lnTo>
                    <a:pt x="3022" y="1984"/>
                  </a:lnTo>
                  <a:lnTo>
                    <a:pt x="3026" y="1985"/>
                  </a:lnTo>
                  <a:lnTo>
                    <a:pt x="3029" y="1985"/>
                  </a:lnTo>
                  <a:lnTo>
                    <a:pt x="3034" y="1985"/>
                  </a:lnTo>
                  <a:lnTo>
                    <a:pt x="3045" y="1984"/>
                  </a:lnTo>
                  <a:lnTo>
                    <a:pt x="3055" y="1983"/>
                  </a:lnTo>
                  <a:lnTo>
                    <a:pt x="3066" y="1984"/>
                  </a:lnTo>
                  <a:lnTo>
                    <a:pt x="3074" y="1985"/>
                  </a:lnTo>
                  <a:lnTo>
                    <a:pt x="3084" y="1986"/>
                  </a:lnTo>
                  <a:lnTo>
                    <a:pt x="3095" y="1986"/>
                  </a:lnTo>
                  <a:lnTo>
                    <a:pt x="3100" y="1984"/>
                  </a:lnTo>
                  <a:lnTo>
                    <a:pt x="3106" y="1982"/>
                  </a:lnTo>
                  <a:lnTo>
                    <a:pt x="3111" y="1977"/>
                  </a:lnTo>
                  <a:lnTo>
                    <a:pt x="3116" y="1971"/>
                  </a:lnTo>
                  <a:lnTo>
                    <a:pt x="3124" y="1959"/>
                  </a:lnTo>
                  <a:lnTo>
                    <a:pt x="3133" y="1947"/>
                  </a:lnTo>
                  <a:lnTo>
                    <a:pt x="3140" y="1938"/>
                  </a:lnTo>
                  <a:lnTo>
                    <a:pt x="3149" y="1929"/>
                  </a:lnTo>
                  <a:lnTo>
                    <a:pt x="3159" y="1921"/>
                  </a:lnTo>
                  <a:lnTo>
                    <a:pt x="3169" y="1913"/>
                  </a:lnTo>
                  <a:lnTo>
                    <a:pt x="3174" y="1909"/>
                  </a:lnTo>
                  <a:lnTo>
                    <a:pt x="3178" y="1904"/>
                  </a:lnTo>
                  <a:lnTo>
                    <a:pt x="3180" y="1901"/>
                  </a:lnTo>
                  <a:lnTo>
                    <a:pt x="3181" y="1897"/>
                  </a:lnTo>
                  <a:lnTo>
                    <a:pt x="3181" y="1894"/>
                  </a:lnTo>
                  <a:lnTo>
                    <a:pt x="3181" y="1891"/>
                  </a:lnTo>
                  <a:lnTo>
                    <a:pt x="3179" y="1888"/>
                  </a:lnTo>
                  <a:lnTo>
                    <a:pt x="3177" y="1884"/>
                  </a:lnTo>
                  <a:lnTo>
                    <a:pt x="3171" y="1877"/>
                  </a:lnTo>
                  <a:lnTo>
                    <a:pt x="3162" y="1869"/>
                  </a:lnTo>
                  <a:lnTo>
                    <a:pt x="3150" y="1856"/>
                  </a:lnTo>
                  <a:lnTo>
                    <a:pt x="3135" y="1839"/>
                  </a:lnTo>
                  <a:lnTo>
                    <a:pt x="3121" y="1821"/>
                  </a:lnTo>
                  <a:lnTo>
                    <a:pt x="3110" y="1806"/>
                  </a:lnTo>
                  <a:lnTo>
                    <a:pt x="3108" y="1801"/>
                  </a:lnTo>
                  <a:lnTo>
                    <a:pt x="3106" y="1797"/>
                  </a:lnTo>
                  <a:lnTo>
                    <a:pt x="3108" y="1794"/>
                  </a:lnTo>
                  <a:lnTo>
                    <a:pt x="3109" y="1791"/>
                  </a:lnTo>
                  <a:lnTo>
                    <a:pt x="3116" y="1789"/>
                  </a:lnTo>
                  <a:lnTo>
                    <a:pt x="3131" y="1785"/>
                  </a:lnTo>
                  <a:lnTo>
                    <a:pt x="3150" y="1782"/>
                  </a:lnTo>
                  <a:lnTo>
                    <a:pt x="3172" y="1778"/>
                  </a:lnTo>
                  <a:lnTo>
                    <a:pt x="3194" y="1775"/>
                  </a:lnTo>
                  <a:lnTo>
                    <a:pt x="3218" y="1770"/>
                  </a:lnTo>
                  <a:lnTo>
                    <a:pt x="3238" y="1766"/>
                  </a:lnTo>
                  <a:lnTo>
                    <a:pt x="3255" y="1763"/>
                  </a:lnTo>
                  <a:lnTo>
                    <a:pt x="3272" y="1759"/>
                  </a:lnTo>
                  <a:lnTo>
                    <a:pt x="3292" y="1755"/>
                  </a:lnTo>
                  <a:lnTo>
                    <a:pt x="3303" y="1752"/>
                  </a:lnTo>
                  <a:lnTo>
                    <a:pt x="3311" y="1751"/>
                  </a:lnTo>
                  <a:lnTo>
                    <a:pt x="3317" y="1751"/>
                  </a:lnTo>
                  <a:lnTo>
                    <a:pt x="3323" y="1752"/>
                  </a:lnTo>
                  <a:lnTo>
                    <a:pt x="3332" y="1758"/>
                  </a:lnTo>
                  <a:lnTo>
                    <a:pt x="3343" y="1765"/>
                  </a:lnTo>
                  <a:lnTo>
                    <a:pt x="3358" y="1776"/>
                  </a:lnTo>
                  <a:lnTo>
                    <a:pt x="3381" y="1789"/>
                  </a:lnTo>
                  <a:lnTo>
                    <a:pt x="3406" y="1801"/>
                  </a:lnTo>
                  <a:lnTo>
                    <a:pt x="3429" y="1810"/>
                  </a:lnTo>
                  <a:lnTo>
                    <a:pt x="3449" y="1818"/>
                  </a:lnTo>
                  <a:lnTo>
                    <a:pt x="3468" y="1821"/>
                  </a:lnTo>
                  <a:lnTo>
                    <a:pt x="3477" y="1822"/>
                  </a:lnTo>
                  <a:lnTo>
                    <a:pt x="3486" y="1822"/>
                  </a:lnTo>
                  <a:lnTo>
                    <a:pt x="3493" y="1822"/>
                  </a:lnTo>
                  <a:lnTo>
                    <a:pt x="3499" y="1820"/>
                  </a:lnTo>
                  <a:lnTo>
                    <a:pt x="3508" y="1814"/>
                  </a:lnTo>
                  <a:lnTo>
                    <a:pt x="3518" y="1807"/>
                  </a:lnTo>
                  <a:lnTo>
                    <a:pt x="3527" y="1800"/>
                  </a:lnTo>
                  <a:lnTo>
                    <a:pt x="3537" y="1793"/>
                  </a:lnTo>
                  <a:lnTo>
                    <a:pt x="3550" y="1785"/>
                  </a:lnTo>
                  <a:lnTo>
                    <a:pt x="3565" y="1779"/>
                  </a:lnTo>
                  <a:lnTo>
                    <a:pt x="3574" y="1776"/>
                  </a:lnTo>
                  <a:lnTo>
                    <a:pt x="3582" y="1771"/>
                  </a:lnTo>
                  <a:lnTo>
                    <a:pt x="3589" y="1765"/>
                  </a:lnTo>
                  <a:lnTo>
                    <a:pt x="3596" y="1759"/>
                  </a:lnTo>
                  <a:lnTo>
                    <a:pt x="3608" y="1746"/>
                  </a:lnTo>
                  <a:lnTo>
                    <a:pt x="3620" y="1735"/>
                  </a:lnTo>
                  <a:lnTo>
                    <a:pt x="3634" y="1726"/>
                  </a:lnTo>
                  <a:lnTo>
                    <a:pt x="3651" y="1718"/>
                  </a:lnTo>
                  <a:lnTo>
                    <a:pt x="3671" y="1709"/>
                  </a:lnTo>
                  <a:lnTo>
                    <a:pt x="3691" y="1705"/>
                  </a:lnTo>
                  <a:lnTo>
                    <a:pt x="3713" y="1700"/>
                  </a:lnTo>
                  <a:lnTo>
                    <a:pt x="3736" y="1697"/>
                  </a:lnTo>
                  <a:lnTo>
                    <a:pt x="3761" y="1696"/>
                  </a:lnTo>
                  <a:lnTo>
                    <a:pt x="3788" y="1696"/>
                  </a:lnTo>
                  <a:lnTo>
                    <a:pt x="3798" y="1696"/>
                  </a:lnTo>
                  <a:lnTo>
                    <a:pt x="3809" y="1697"/>
                  </a:lnTo>
                  <a:lnTo>
                    <a:pt x="3818" y="1700"/>
                  </a:lnTo>
                  <a:lnTo>
                    <a:pt x="3826" y="1702"/>
                  </a:lnTo>
                  <a:lnTo>
                    <a:pt x="3836" y="1708"/>
                  </a:lnTo>
                  <a:lnTo>
                    <a:pt x="3843" y="1713"/>
                  </a:lnTo>
                  <a:lnTo>
                    <a:pt x="3845" y="1716"/>
                  </a:lnTo>
                  <a:lnTo>
                    <a:pt x="3846" y="1720"/>
                  </a:lnTo>
                  <a:lnTo>
                    <a:pt x="3845" y="1725"/>
                  </a:lnTo>
                  <a:lnTo>
                    <a:pt x="3842" y="1730"/>
                  </a:lnTo>
                  <a:lnTo>
                    <a:pt x="3836" y="1743"/>
                  </a:lnTo>
                  <a:lnTo>
                    <a:pt x="3832" y="1757"/>
                  </a:lnTo>
                  <a:lnTo>
                    <a:pt x="3829" y="1764"/>
                  </a:lnTo>
                  <a:lnTo>
                    <a:pt x="3829" y="1770"/>
                  </a:lnTo>
                  <a:lnTo>
                    <a:pt x="3830" y="1776"/>
                  </a:lnTo>
                  <a:lnTo>
                    <a:pt x="3833" y="1781"/>
                  </a:lnTo>
                  <a:lnTo>
                    <a:pt x="3841" y="1793"/>
                  </a:lnTo>
                  <a:lnTo>
                    <a:pt x="3853" y="1806"/>
                  </a:lnTo>
                  <a:lnTo>
                    <a:pt x="3864" y="1821"/>
                  </a:lnTo>
                  <a:lnTo>
                    <a:pt x="3873" y="1835"/>
                  </a:lnTo>
                  <a:lnTo>
                    <a:pt x="3876" y="1842"/>
                  </a:lnTo>
                  <a:lnTo>
                    <a:pt x="3878" y="1851"/>
                  </a:lnTo>
                  <a:lnTo>
                    <a:pt x="3879" y="1860"/>
                  </a:lnTo>
                  <a:lnTo>
                    <a:pt x="3878" y="1871"/>
                  </a:lnTo>
                  <a:lnTo>
                    <a:pt x="3877" y="1882"/>
                  </a:lnTo>
                  <a:lnTo>
                    <a:pt x="3876" y="1892"/>
                  </a:lnTo>
                  <a:lnTo>
                    <a:pt x="3872" y="1902"/>
                  </a:lnTo>
                  <a:lnTo>
                    <a:pt x="3868" y="1911"/>
                  </a:lnTo>
                  <a:lnTo>
                    <a:pt x="3864" y="1920"/>
                  </a:lnTo>
                  <a:lnTo>
                    <a:pt x="3859" y="1926"/>
                  </a:lnTo>
                  <a:lnTo>
                    <a:pt x="3853" y="1929"/>
                  </a:lnTo>
                  <a:lnTo>
                    <a:pt x="3847" y="1933"/>
                  </a:lnTo>
                  <a:lnTo>
                    <a:pt x="3841" y="1935"/>
                  </a:lnTo>
                  <a:lnTo>
                    <a:pt x="3834" y="1939"/>
                  </a:lnTo>
                  <a:lnTo>
                    <a:pt x="3828" y="1942"/>
                  </a:lnTo>
                  <a:lnTo>
                    <a:pt x="3822" y="1947"/>
                  </a:lnTo>
                  <a:lnTo>
                    <a:pt x="3815" y="1954"/>
                  </a:lnTo>
                  <a:lnTo>
                    <a:pt x="3809" y="1965"/>
                  </a:lnTo>
                  <a:lnTo>
                    <a:pt x="3803" y="1977"/>
                  </a:lnTo>
                  <a:lnTo>
                    <a:pt x="3796" y="1990"/>
                  </a:lnTo>
                  <a:lnTo>
                    <a:pt x="3784" y="2016"/>
                  </a:lnTo>
                  <a:lnTo>
                    <a:pt x="3774" y="2040"/>
                  </a:lnTo>
                  <a:lnTo>
                    <a:pt x="3767" y="2048"/>
                  </a:lnTo>
                  <a:lnTo>
                    <a:pt x="3759" y="2058"/>
                  </a:lnTo>
                  <a:lnTo>
                    <a:pt x="3748" y="2066"/>
                  </a:lnTo>
                  <a:lnTo>
                    <a:pt x="3736" y="2074"/>
                  </a:lnTo>
                  <a:lnTo>
                    <a:pt x="3713" y="2089"/>
                  </a:lnTo>
                  <a:lnTo>
                    <a:pt x="3692" y="2099"/>
                  </a:lnTo>
                  <a:lnTo>
                    <a:pt x="3676" y="2109"/>
                  </a:lnTo>
                  <a:lnTo>
                    <a:pt x="3659" y="2119"/>
                  </a:lnTo>
                  <a:lnTo>
                    <a:pt x="3651" y="2125"/>
                  </a:lnTo>
                  <a:lnTo>
                    <a:pt x="3643" y="2129"/>
                  </a:lnTo>
                  <a:lnTo>
                    <a:pt x="3635" y="2132"/>
                  </a:lnTo>
                  <a:lnTo>
                    <a:pt x="3629" y="2135"/>
                  </a:lnTo>
                  <a:lnTo>
                    <a:pt x="3624" y="2136"/>
                  </a:lnTo>
                  <a:lnTo>
                    <a:pt x="3618" y="2138"/>
                  </a:lnTo>
                  <a:lnTo>
                    <a:pt x="3614" y="2142"/>
                  </a:lnTo>
                  <a:lnTo>
                    <a:pt x="3610" y="2146"/>
                  </a:lnTo>
                  <a:lnTo>
                    <a:pt x="3609" y="2149"/>
                  </a:lnTo>
                  <a:lnTo>
                    <a:pt x="3609" y="2153"/>
                  </a:lnTo>
                  <a:lnTo>
                    <a:pt x="3610" y="2156"/>
                  </a:lnTo>
                  <a:lnTo>
                    <a:pt x="3614" y="2160"/>
                  </a:lnTo>
                  <a:lnTo>
                    <a:pt x="3618" y="2163"/>
                  </a:lnTo>
                  <a:lnTo>
                    <a:pt x="3621" y="2167"/>
                  </a:lnTo>
                  <a:lnTo>
                    <a:pt x="3624" y="2171"/>
                  </a:lnTo>
                  <a:lnTo>
                    <a:pt x="3625" y="2174"/>
                  </a:lnTo>
                  <a:lnTo>
                    <a:pt x="3627" y="2184"/>
                  </a:lnTo>
                  <a:lnTo>
                    <a:pt x="3628" y="2194"/>
                  </a:lnTo>
                  <a:lnTo>
                    <a:pt x="3631" y="2206"/>
                  </a:lnTo>
                  <a:lnTo>
                    <a:pt x="3637" y="2218"/>
                  </a:lnTo>
                  <a:lnTo>
                    <a:pt x="3641" y="2230"/>
                  </a:lnTo>
                  <a:lnTo>
                    <a:pt x="3645" y="2242"/>
                  </a:lnTo>
                  <a:lnTo>
                    <a:pt x="3645" y="2248"/>
                  </a:lnTo>
                  <a:lnTo>
                    <a:pt x="3644" y="2253"/>
                  </a:lnTo>
                  <a:lnTo>
                    <a:pt x="3641" y="2255"/>
                  </a:lnTo>
                  <a:lnTo>
                    <a:pt x="3638" y="2257"/>
                  </a:lnTo>
                  <a:lnTo>
                    <a:pt x="3626" y="2262"/>
                  </a:lnTo>
                  <a:lnTo>
                    <a:pt x="3607" y="2267"/>
                  </a:lnTo>
                  <a:lnTo>
                    <a:pt x="3602" y="2269"/>
                  </a:lnTo>
                  <a:lnTo>
                    <a:pt x="3597" y="2272"/>
                  </a:lnTo>
                  <a:lnTo>
                    <a:pt x="3593" y="2274"/>
                  </a:lnTo>
                  <a:lnTo>
                    <a:pt x="3589" y="2277"/>
                  </a:lnTo>
                  <a:lnTo>
                    <a:pt x="3583" y="2286"/>
                  </a:lnTo>
                  <a:lnTo>
                    <a:pt x="3580" y="2295"/>
                  </a:lnTo>
                  <a:lnTo>
                    <a:pt x="3577" y="2307"/>
                  </a:lnTo>
                  <a:lnTo>
                    <a:pt x="3576" y="2319"/>
                  </a:lnTo>
                  <a:lnTo>
                    <a:pt x="3576" y="2332"/>
                  </a:lnTo>
                  <a:lnTo>
                    <a:pt x="3576" y="2345"/>
                  </a:lnTo>
                  <a:lnTo>
                    <a:pt x="3577" y="2358"/>
                  </a:lnTo>
                  <a:lnTo>
                    <a:pt x="3578" y="2369"/>
                  </a:lnTo>
                  <a:lnTo>
                    <a:pt x="3580" y="2379"/>
                  </a:lnTo>
                  <a:lnTo>
                    <a:pt x="3583" y="2386"/>
                  </a:lnTo>
                  <a:lnTo>
                    <a:pt x="3587" y="2392"/>
                  </a:lnTo>
                  <a:lnTo>
                    <a:pt x="3590" y="2396"/>
                  </a:lnTo>
                  <a:lnTo>
                    <a:pt x="3596" y="2400"/>
                  </a:lnTo>
                  <a:lnTo>
                    <a:pt x="3602" y="2401"/>
                  </a:lnTo>
                  <a:lnTo>
                    <a:pt x="3616" y="2405"/>
                  </a:lnTo>
                  <a:lnTo>
                    <a:pt x="3633" y="2409"/>
                  </a:lnTo>
                  <a:lnTo>
                    <a:pt x="3650" y="2415"/>
                  </a:lnTo>
                  <a:lnTo>
                    <a:pt x="3668" y="2423"/>
                  </a:lnTo>
                  <a:lnTo>
                    <a:pt x="3676" y="2426"/>
                  </a:lnTo>
                  <a:lnTo>
                    <a:pt x="3682" y="2430"/>
                  </a:lnTo>
                  <a:lnTo>
                    <a:pt x="3688" y="2433"/>
                  </a:lnTo>
                  <a:lnTo>
                    <a:pt x="3691" y="2438"/>
                  </a:lnTo>
                  <a:lnTo>
                    <a:pt x="3698" y="2449"/>
                  </a:lnTo>
                  <a:lnTo>
                    <a:pt x="3704" y="2459"/>
                  </a:lnTo>
                  <a:lnTo>
                    <a:pt x="3713" y="2474"/>
                  </a:lnTo>
                  <a:lnTo>
                    <a:pt x="3725" y="2491"/>
                  </a:lnTo>
                  <a:lnTo>
                    <a:pt x="3739" y="2509"/>
                  </a:lnTo>
                  <a:lnTo>
                    <a:pt x="3752" y="2525"/>
                  </a:lnTo>
                  <a:lnTo>
                    <a:pt x="3767" y="2539"/>
                  </a:lnTo>
                  <a:lnTo>
                    <a:pt x="3784" y="2556"/>
                  </a:lnTo>
                  <a:lnTo>
                    <a:pt x="3794" y="2563"/>
                  </a:lnTo>
                  <a:lnTo>
                    <a:pt x="3803" y="2570"/>
                  </a:lnTo>
                  <a:lnTo>
                    <a:pt x="3811" y="2576"/>
                  </a:lnTo>
                  <a:lnTo>
                    <a:pt x="3820" y="2579"/>
                  </a:lnTo>
                  <a:lnTo>
                    <a:pt x="3836" y="2584"/>
                  </a:lnTo>
                  <a:lnTo>
                    <a:pt x="3852" y="2588"/>
                  </a:lnTo>
                  <a:lnTo>
                    <a:pt x="3867" y="2589"/>
                  </a:lnTo>
                  <a:lnTo>
                    <a:pt x="3883" y="2590"/>
                  </a:lnTo>
                  <a:lnTo>
                    <a:pt x="3899" y="2591"/>
                  </a:lnTo>
                  <a:lnTo>
                    <a:pt x="3918" y="2591"/>
                  </a:lnTo>
                  <a:lnTo>
                    <a:pt x="3928" y="2591"/>
                  </a:lnTo>
                  <a:lnTo>
                    <a:pt x="3937" y="2591"/>
                  </a:lnTo>
                  <a:lnTo>
                    <a:pt x="3946" y="2592"/>
                  </a:lnTo>
                  <a:lnTo>
                    <a:pt x="3953" y="2595"/>
                  </a:lnTo>
                  <a:lnTo>
                    <a:pt x="3968" y="2598"/>
                  </a:lnTo>
                  <a:lnTo>
                    <a:pt x="3984" y="2600"/>
                  </a:lnTo>
                  <a:lnTo>
                    <a:pt x="3997" y="2600"/>
                  </a:lnTo>
                  <a:lnTo>
                    <a:pt x="4009" y="2600"/>
                  </a:lnTo>
                  <a:lnTo>
                    <a:pt x="4015" y="2598"/>
                  </a:lnTo>
                  <a:lnTo>
                    <a:pt x="4021" y="2598"/>
                  </a:lnTo>
                  <a:lnTo>
                    <a:pt x="4025" y="2600"/>
                  </a:lnTo>
                  <a:lnTo>
                    <a:pt x="4029" y="2601"/>
                  </a:lnTo>
                  <a:lnTo>
                    <a:pt x="4030" y="2606"/>
                  </a:lnTo>
                  <a:lnTo>
                    <a:pt x="4031" y="2610"/>
                  </a:lnTo>
                  <a:lnTo>
                    <a:pt x="4031" y="2614"/>
                  </a:lnTo>
                  <a:lnTo>
                    <a:pt x="4031" y="2616"/>
                  </a:lnTo>
                  <a:lnTo>
                    <a:pt x="4030" y="2620"/>
                  </a:lnTo>
                  <a:lnTo>
                    <a:pt x="4028" y="2621"/>
                  </a:lnTo>
                  <a:lnTo>
                    <a:pt x="4016" y="2631"/>
                  </a:lnTo>
                  <a:lnTo>
                    <a:pt x="4006" y="2639"/>
                  </a:lnTo>
                  <a:lnTo>
                    <a:pt x="3992" y="2648"/>
                  </a:lnTo>
                  <a:lnTo>
                    <a:pt x="3978" y="2657"/>
                  </a:lnTo>
                  <a:lnTo>
                    <a:pt x="3975" y="2659"/>
                  </a:lnTo>
                  <a:lnTo>
                    <a:pt x="3973" y="2660"/>
                  </a:lnTo>
                  <a:lnTo>
                    <a:pt x="3972" y="2663"/>
                  </a:lnTo>
                  <a:lnTo>
                    <a:pt x="3973" y="2665"/>
                  </a:lnTo>
                  <a:lnTo>
                    <a:pt x="3975" y="2669"/>
                  </a:lnTo>
                  <a:lnTo>
                    <a:pt x="3980" y="2673"/>
                  </a:lnTo>
                  <a:lnTo>
                    <a:pt x="3986" y="2683"/>
                  </a:lnTo>
                  <a:lnTo>
                    <a:pt x="3993" y="2692"/>
                  </a:lnTo>
                  <a:lnTo>
                    <a:pt x="3998" y="2696"/>
                  </a:lnTo>
                  <a:lnTo>
                    <a:pt x="4002" y="2697"/>
                  </a:lnTo>
                  <a:lnTo>
                    <a:pt x="4004" y="2698"/>
                  </a:lnTo>
                  <a:lnTo>
                    <a:pt x="4007" y="2697"/>
                  </a:lnTo>
                  <a:lnTo>
                    <a:pt x="4015" y="2694"/>
                  </a:lnTo>
                  <a:lnTo>
                    <a:pt x="4022" y="2688"/>
                  </a:lnTo>
                  <a:lnTo>
                    <a:pt x="4030" y="2683"/>
                  </a:lnTo>
                  <a:lnTo>
                    <a:pt x="4038" y="2679"/>
                  </a:lnTo>
                  <a:lnTo>
                    <a:pt x="4043" y="2679"/>
                  </a:lnTo>
                  <a:lnTo>
                    <a:pt x="4048" y="2680"/>
                  </a:lnTo>
                  <a:lnTo>
                    <a:pt x="4053" y="2683"/>
                  </a:lnTo>
                  <a:lnTo>
                    <a:pt x="4056" y="2688"/>
                  </a:lnTo>
                  <a:lnTo>
                    <a:pt x="4065" y="2701"/>
                  </a:lnTo>
                  <a:lnTo>
                    <a:pt x="4073" y="2717"/>
                  </a:lnTo>
                  <a:lnTo>
                    <a:pt x="4076" y="2726"/>
                  </a:lnTo>
                  <a:lnTo>
                    <a:pt x="4081" y="2734"/>
                  </a:lnTo>
                  <a:lnTo>
                    <a:pt x="4086" y="2741"/>
                  </a:lnTo>
                  <a:lnTo>
                    <a:pt x="4092" y="2748"/>
                  </a:lnTo>
                  <a:lnTo>
                    <a:pt x="4099" y="2755"/>
                  </a:lnTo>
                  <a:lnTo>
                    <a:pt x="4107" y="2761"/>
                  </a:lnTo>
                  <a:lnTo>
                    <a:pt x="4117" y="2767"/>
                  </a:lnTo>
                  <a:lnTo>
                    <a:pt x="4128" y="2773"/>
                  </a:lnTo>
                  <a:lnTo>
                    <a:pt x="4137" y="2779"/>
                  </a:lnTo>
                  <a:lnTo>
                    <a:pt x="4145" y="2785"/>
                  </a:lnTo>
                  <a:lnTo>
                    <a:pt x="4151" y="2790"/>
                  </a:lnTo>
                  <a:lnTo>
                    <a:pt x="4155" y="2795"/>
                  </a:lnTo>
                  <a:lnTo>
                    <a:pt x="4158" y="2803"/>
                  </a:lnTo>
                  <a:lnTo>
                    <a:pt x="4161" y="2812"/>
                  </a:lnTo>
                  <a:lnTo>
                    <a:pt x="4162" y="2817"/>
                  </a:lnTo>
                  <a:lnTo>
                    <a:pt x="4164" y="2823"/>
                  </a:lnTo>
                  <a:lnTo>
                    <a:pt x="4167" y="2829"/>
                  </a:lnTo>
                  <a:lnTo>
                    <a:pt x="4172" y="2835"/>
                  </a:lnTo>
                  <a:lnTo>
                    <a:pt x="4182" y="2843"/>
                  </a:lnTo>
                  <a:lnTo>
                    <a:pt x="4192" y="2850"/>
                  </a:lnTo>
                  <a:lnTo>
                    <a:pt x="4196" y="2854"/>
                  </a:lnTo>
                  <a:lnTo>
                    <a:pt x="4201" y="2858"/>
                  </a:lnTo>
                  <a:lnTo>
                    <a:pt x="4206" y="2862"/>
                  </a:lnTo>
                  <a:lnTo>
                    <a:pt x="4210" y="2868"/>
                  </a:lnTo>
                  <a:lnTo>
                    <a:pt x="4212" y="2875"/>
                  </a:lnTo>
                  <a:lnTo>
                    <a:pt x="4214" y="2881"/>
                  </a:lnTo>
                  <a:lnTo>
                    <a:pt x="4216" y="2887"/>
                  </a:lnTo>
                  <a:lnTo>
                    <a:pt x="4216" y="2892"/>
                  </a:lnTo>
                  <a:lnTo>
                    <a:pt x="4214" y="2896"/>
                  </a:lnTo>
                  <a:lnTo>
                    <a:pt x="4212" y="2900"/>
                  </a:lnTo>
                  <a:lnTo>
                    <a:pt x="4208" y="2904"/>
                  </a:lnTo>
                  <a:lnTo>
                    <a:pt x="4205" y="2907"/>
                  </a:lnTo>
                  <a:lnTo>
                    <a:pt x="4193" y="2913"/>
                  </a:lnTo>
                  <a:lnTo>
                    <a:pt x="4181" y="2918"/>
                  </a:lnTo>
                  <a:lnTo>
                    <a:pt x="4175" y="2921"/>
                  </a:lnTo>
                  <a:lnTo>
                    <a:pt x="4172" y="2924"/>
                  </a:lnTo>
                  <a:lnTo>
                    <a:pt x="4168" y="2929"/>
                  </a:lnTo>
                  <a:lnTo>
                    <a:pt x="4168" y="2936"/>
                  </a:lnTo>
                  <a:lnTo>
                    <a:pt x="4168" y="2943"/>
                  </a:lnTo>
                  <a:lnTo>
                    <a:pt x="4169" y="2949"/>
                  </a:lnTo>
                  <a:lnTo>
                    <a:pt x="4172" y="2955"/>
                  </a:lnTo>
                  <a:lnTo>
                    <a:pt x="4174" y="2960"/>
                  </a:lnTo>
                  <a:lnTo>
                    <a:pt x="4180" y="2970"/>
                  </a:lnTo>
                  <a:lnTo>
                    <a:pt x="4185" y="2982"/>
                  </a:lnTo>
                  <a:lnTo>
                    <a:pt x="4187" y="2988"/>
                  </a:lnTo>
                  <a:lnTo>
                    <a:pt x="4192" y="2994"/>
                  </a:lnTo>
                  <a:lnTo>
                    <a:pt x="4198" y="3000"/>
                  </a:lnTo>
                  <a:lnTo>
                    <a:pt x="4205" y="3005"/>
                  </a:lnTo>
                  <a:lnTo>
                    <a:pt x="4212" y="3011"/>
                  </a:lnTo>
                  <a:lnTo>
                    <a:pt x="4218" y="3016"/>
                  </a:lnTo>
                  <a:lnTo>
                    <a:pt x="4223" y="3020"/>
                  </a:lnTo>
                  <a:lnTo>
                    <a:pt x="4226" y="3026"/>
                  </a:lnTo>
                  <a:lnTo>
                    <a:pt x="4231" y="3039"/>
                  </a:lnTo>
                  <a:lnTo>
                    <a:pt x="4237" y="3056"/>
                  </a:lnTo>
                  <a:lnTo>
                    <a:pt x="4243" y="3074"/>
                  </a:lnTo>
                  <a:lnTo>
                    <a:pt x="4248" y="3087"/>
                  </a:lnTo>
                  <a:lnTo>
                    <a:pt x="4252" y="3095"/>
                  </a:lnTo>
                  <a:lnTo>
                    <a:pt x="4254" y="3102"/>
                  </a:lnTo>
                  <a:lnTo>
                    <a:pt x="4255" y="3110"/>
                  </a:lnTo>
                  <a:lnTo>
                    <a:pt x="4252" y="3119"/>
                  </a:lnTo>
                  <a:lnTo>
                    <a:pt x="4249" y="3130"/>
                  </a:lnTo>
                  <a:lnTo>
                    <a:pt x="4249" y="3137"/>
                  </a:lnTo>
                  <a:lnTo>
                    <a:pt x="4249" y="3140"/>
                  </a:lnTo>
                  <a:lnTo>
                    <a:pt x="4250" y="3144"/>
                  </a:lnTo>
                  <a:lnTo>
                    <a:pt x="4252" y="3146"/>
                  </a:lnTo>
                  <a:lnTo>
                    <a:pt x="4256" y="3149"/>
                  </a:lnTo>
                  <a:lnTo>
                    <a:pt x="4259" y="3152"/>
                  </a:lnTo>
                  <a:lnTo>
                    <a:pt x="4262" y="3156"/>
                  </a:lnTo>
                  <a:lnTo>
                    <a:pt x="4264" y="3161"/>
                  </a:lnTo>
                  <a:lnTo>
                    <a:pt x="4264" y="3167"/>
                  </a:lnTo>
                  <a:lnTo>
                    <a:pt x="4264" y="3173"/>
                  </a:lnTo>
                  <a:lnTo>
                    <a:pt x="4263" y="3178"/>
                  </a:lnTo>
                  <a:lnTo>
                    <a:pt x="4261" y="3183"/>
                  </a:lnTo>
                  <a:lnTo>
                    <a:pt x="4258" y="3187"/>
                  </a:lnTo>
                  <a:lnTo>
                    <a:pt x="4251" y="3194"/>
                  </a:lnTo>
                  <a:lnTo>
                    <a:pt x="4243" y="3202"/>
                  </a:lnTo>
                  <a:lnTo>
                    <a:pt x="4238" y="3206"/>
                  </a:lnTo>
                  <a:lnTo>
                    <a:pt x="4233" y="3208"/>
                  </a:lnTo>
                  <a:lnTo>
                    <a:pt x="4226" y="3212"/>
                  </a:lnTo>
                  <a:lnTo>
                    <a:pt x="4219" y="3214"/>
                  </a:lnTo>
                  <a:lnTo>
                    <a:pt x="4212" y="3216"/>
                  </a:lnTo>
                  <a:lnTo>
                    <a:pt x="4207" y="3219"/>
                  </a:lnTo>
                  <a:lnTo>
                    <a:pt x="4202" y="3221"/>
                  </a:lnTo>
                  <a:lnTo>
                    <a:pt x="4199" y="3225"/>
                  </a:lnTo>
                  <a:lnTo>
                    <a:pt x="4195" y="3228"/>
                  </a:lnTo>
                  <a:lnTo>
                    <a:pt x="4194" y="3233"/>
                  </a:lnTo>
                  <a:lnTo>
                    <a:pt x="4193" y="3239"/>
                  </a:lnTo>
                  <a:lnTo>
                    <a:pt x="4193" y="3246"/>
                  </a:lnTo>
                  <a:lnTo>
                    <a:pt x="4194" y="3262"/>
                  </a:lnTo>
                  <a:lnTo>
                    <a:pt x="4196" y="3278"/>
                  </a:lnTo>
                  <a:lnTo>
                    <a:pt x="4200" y="3295"/>
                  </a:lnTo>
                  <a:lnTo>
                    <a:pt x="4202" y="3309"/>
                  </a:lnTo>
                  <a:lnTo>
                    <a:pt x="4204" y="3315"/>
                  </a:lnTo>
                  <a:lnTo>
                    <a:pt x="4205" y="3321"/>
                  </a:lnTo>
                  <a:lnTo>
                    <a:pt x="4206" y="3325"/>
                  </a:lnTo>
                  <a:lnTo>
                    <a:pt x="4207" y="3327"/>
                  </a:lnTo>
                  <a:lnTo>
                    <a:pt x="4210" y="3328"/>
                  </a:lnTo>
                  <a:lnTo>
                    <a:pt x="4212" y="3329"/>
                  </a:lnTo>
                  <a:lnTo>
                    <a:pt x="4216" y="3329"/>
                  </a:lnTo>
                  <a:lnTo>
                    <a:pt x="4220" y="3328"/>
                  </a:lnTo>
                  <a:lnTo>
                    <a:pt x="4224" y="3327"/>
                  </a:lnTo>
                  <a:lnTo>
                    <a:pt x="4227" y="3326"/>
                  </a:lnTo>
                  <a:lnTo>
                    <a:pt x="4231" y="3327"/>
                  </a:lnTo>
                  <a:lnTo>
                    <a:pt x="4233" y="3327"/>
                  </a:lnTo>
                  <a:lnTo>
                    <a:pt x="4236" y="3329"/>
                  </a:lnTo>
                  <a:lnTo>
                    <a:pt x="4237" y="3332"/>
                  </a:lnTo>
                  <a:lnTo>
                    <a:pt x="4239" y="3337"/>
                  </a:lnTo>
                  <a:lnTo>
                    <a:pt x="4240" y="3342"/>
                  </a:lnTo>
                  <a:lnTo>
                    <a:pt x="4242" y="3348"/>
                  </a:lnTo>
                  <a:lnTo>
                    <a:pt x="4244" y="3353"/>
                  </a:lnTo>
                  <a:lnTo>
                    <a:pt x="4246" y="3358"/>
                  </a:lnTo>
                  <a:lnTo>
                    <a:pt x="4250" y="3361"/>
                  </a:lnTo>
                  <a:lnTo>
                    <a:pt x="4254" y="3365"/>
                  </a:lnTo>
                  <a:lnTo>
                    <a:pt x="4257" y="3367"/>
                  </a:lnTo>
                  <a:lnTo>
                    <a:pt x="4261" y="3370"/>
                  </a:lnTo>
                  <a:lnTo>
                    <a:pt x="4265" y="3371"/>
                  </a:lnTo>
                  <a:lnTo>
                    <a:pt x="4269" y="3371"/>
                  </a:lnTo>
                  <a:lnTo>
                    <a:pt x="4274" y="3371"/>
                  </a:lnTo>
                  <a:lnTo>
                    <a:pt x="4277" y="3370"/>
                  </a:lnTo>
                  <a:lnTo>
                    <a:pt x="4281" y="3367"/>
                  </a:lnTo>
                  <a:lnTo>
                    <a:pt x="4292" y="3364"/>
                  </a:lnTo>
                  <a:lnTo>
                    <a:pt x="4307" y="3360"/>
                  </a:lnTo>
                  <a:lnTo>
                    <a:pt x="4323" y="3359"/>
                  </a:lnTo>
                  <a:lnTo>
                    <a:pt x="4332" y="3359"/>
                  </a:lnTo>
                  <a:lnTo>
                    <a:pt x="4336" y="3360"/>
                  </a:lnTo>
                  <a:lnTo>
                    <a:pt x="4338" y="3361"/>
                  </a:lnTo>
                  <a:lnTo>
                    <a:pt x="4340" y="3364"/>
                  </a:lnTo>
                  <a:lnTo>
                    <a:pt x="4342" y="3366"/>
                  </a:lnTo>
                  <a:lnTo>
                    <a:pt x="4344" y="3371"/>
                  </a:lnTo>
                  <a:lnTo>
                    <a:pt x="4344" y="3373"/>
                  </a:lnTo>
                  <a:lnTo>
                    <a:pt x="4342" y="3376"/>
                  </a:lnTo>
                  <a:lnTo>
                    <a:pt x="4337" y="3376"/>
                  </a:lnTo>
                  <a:lnTo>
                    <a:pt x="4331" y="3377"/>
                  </a:lnTo>
                  <a:lnTo>
                    <a:pt x="4326" y="3379"/>
                  </a:lnTo>
                  <a:lnTo>
                    <a:pt x="4325" y="3382"/>
                  </a:lnTo>
                  <a:lnTo>
                    <a:pt x="4324" y="3384"/>
                  </a:lnTo>
                  <a:lnTo>
                    <a:pt x="4325" y="3386"/>
                  </a:lnTo>
                  <a:lnTo>
                    <a:pt x="4327" y="3390"/>
                  </a:lnTo>
                  <a:lnTo>
                    <a:pt x="4332" y="3398"/>
                  </a:lnTo>
                  <a:lnTo>
                    <a:pt x="4339" y="3407"/>
                  </a:lnTo>
                  <a:lnTo>
                    <a:pt x="4347" y="3417"/>
                  </a:lnTo>
                  <a:lnTo>
                    <a:pt x="4356" y="3429"/>
                  </a:lnTo>
                  <a:lnTo>
                    <a:pt x="4362" y="3440"/>
                  </a:lnTo>
                  <a:lnTo>
                    <a:pt x="4364" y="3446"/>
                  </a:lnTo>
                  <a:lnTo>
                    <a:pt x="4365" y="3451"/>
                  </a:lnTo>
                  <a:lnTo>
                    <a:pt x="4366" y="3455"/>
                  </a:lnTo>
                  <a:lnTo>
                    <a:pt x="4366" y="3459"/>
                  </a:lnTo>
                  <a:lnTo>
                    <a:pt x="4368" y="3461"/>
                  </a:lnTo>
                  <a:lnTo>
                    <a:pt x="4369" y="3463"/>
                  </a:lnTo>
                  <a:lnTo>
                    <a:pt x="4371" y="3463"/>
                  </a:lnTo>
                  <a:lnTo>
                    <a:pt x="4376" y="3461"/>
                  </a:lnTo>
                  <a:lnTo>
                    <a:pt x="4382" y="3457"/>
                  </a:lnTo>
                  <a:lnTo>
                    <a:pt x="4387" y="3452"/>
                  </a:lnTo>
                  <a:lnTo>
                    <a:pt x="4390" y="3448"/>
                  </a:lnTo>
                  <a:lnTo>
                    <a:pt x="4393" y="3447"/>
                  </a:lnTo>
                  <a:lnTo>
                    <a:pt x="4395" y="3448"/>
                  </a:lnTo>
                  <a:lnTo>
                    <a:pt x="4400" y="3449"/>
                  </a:lnTo>
                  <a:lnTo>
                    <a:pt x="4407" y="3452"/>
                  </a:lnTo>
                  <a:lnTo>
                    <a:pt x="4419" y="3457"/>
                  </a:lnTo>
                  <a:lnTo>
                    <a:pt x="4424" y="3461"/>
                  </a:lnTo>
                  <a:lnTo>
                    <a:pt x="4425" y="3463"/>
                  </a:lnTo>
                  <a:lnTo>
                    <a:pt x="4425" y="3465"/>
                  </a:lnTo>
                  <a:lnTo>
                    <a:pt x="4425" y="3467"/>
                  </a:lnTo>
                  <a:lnTo>
                    <a:pt x="4422" y="3470"/>
                  </a:lnTo>
                  <a:lnTo>
                    <a:pt x="4410" y="3480"/>
                  </a:lnTo>
                  <a:lnTo>
                    <a:pt x="4396" y="3493"/>
                  </a:lnTo>
                  <a:lnTo>
                    <a:pt x="4395" y="3496"/>
                  </a:lnTo>
                  <a:lnTo>
                    <a:pt x="4394" y="3499"/>
                  </a:lnTo>
                  <a:lnTo>
                    <a:pt x="4394" y="3502"/>
                  </a:lnTo>
                  <a:lnTo>
                    <a:pt x="4395" y="3503"/>
                  </a:lnTo>
                  <a:lnTo>
                    <a:pt x="4397" y="3504"/>
                  </a:lnTo>
                  <a:lnTo>
                    <a:pt x="4401" y="3504"/>
                  </a:lnTo>
                  <a:lnTo>
                    <a:pt x="4405" y="3504"/>
                  </a:lnTo>
                  <a:lnTo>
                    <a:pt x="4409" y="3503"/>
                  </a:lnTo>
                  <a:lnTo>
                    <a:pt x="4426" y="3495"/>
                  </a:lnTo>
                  <a:lnTo>
                    <a:pt x="4438" y="3486"/>
                  </a:lnTo>
                  <a:lnTo>
                    <a:pt x="4440" y="3485"/>
                  </a:lnTo>
                  <a:lnTo>
                    <a:pt x="4443" y="3485"/>
                  </a:lnTo>
                  <a:lnTo>
                    <a:pt x="4444" y="3486"/>
                  </a:lnTo>
                  <a:lnTo>
                    <a:pt x="4446" y="3487"/>
                  </a:lnTo>
                  <a:lnTo>
                    <a:pt x="4447" y="3492"/>
                  </a:lnTo>
                  <a:lnTo>
                    <a:pt x="4447" y="3501"/>
                  </a:lnTo>
                  <a:lnTo>
                    <a:pt x="4449" y="3504"/>
                  </a:lnTo>
                  <a:lnTo>
                    <a:pt x="4450" y="3509"/>
                  </a:lnTo>
                  <a:lnTo>
                    <a:pt x="4452" y="3512"/>
                  </a:lnTo>
                  <a:lnTo>
                    <a:pt x="4454" y="3516"/>
                  </a:lnTo>
                  <a:lnTo>
                    <a:pt x="4459" y="3523"/>
                  </a:lnTo>
                  <a:lnTo>
                    <a:pt x="4464" y="3527"/>
                  </a:lnTo>
                  <a:lnTo>
                    <a:pt x="4466" y="3528"/>
                  </a:lnTo>
                  <a:lnTo>
                    <a:pt x="4469" y="3528"/>
                  </a:lnTo>
                  <a:lnTo>
                    <a:pt x="4470" y="3527"/>
                  </a:lnTo>
                  <a:lnTo>
                    <a:pt x="4472" y="3526"/>
                  </a:lnTo>
                  <a:lnTo>
                    <a:pt x="4477" y="3520"/>
                  </a:lnTo>
                  <a:lnTo>
                    <a:pt x="4482" y="3512"/>
                  </a:lnTo>
                  <a:lnTo>
                    <a:pt x="4484" y="3509"/>
                  </a:lnTo>
                  <a:lnTo>
                    <a:pt x="4488" y="3506"/>
                  </a:lnTo>
                  <a:lnTo>
                    <a:pt x="4492" y="3504"/>
                  </a:lnTo>
                  <a:lnTo>
                    <a:pt x="4496" y="3504"/>
                  </a:lnTo>
                  <a:lnTo>
                    <a:pt x="4501" y="3505"/>
                  </a:lnTo>
                  <a:lnTo>
                    <a:pt x="4506" y="3508"/>
                  </a:lnTo>
                  <a:lnTo>
                    <a:pt x="4508" y="3510"/>
                  </a:lnTo>
                  <a:lnTo>
                    <a:pt x="4509" y="3516"/>
                  </a:lnTo>
                  <a:lnTo>
                    <a:pt x="4512" y="3526"/>
                  </a:lnTo>
                  <a:lnTo>
                    <a:pt x="4514" y="3536"/>
                  </a:lnTo>
                  <a:lnTo>
                    <a:pt x="4517" y="3546"/>
                  </a:lnTo>
                  <a:lnTo>
                    <a:pt x="4525" y="3558"/>
                  </a:lnTo>
                  <a:lnTo>
                    <a:pt x="4532" y="3569"/>
                  </a:lnTo>
                  <a:lnTo>
                    <a:pt x="4538" y="3579"/>
                  </a:lnTo>
                  <a:lnTo>
                    <a:pt x="4542" y="3586"/>
                  </a:lnTo>
                  <a:lnTo>
                    <a:pt x="4547" y="3590"/>
                  </a:lnTo>
                  <a:lnTo>
                    <a:pt x="4550" y="3591"/>
                  </a:lnTo>
                  <a:lnTo>
                    <a:pt x="4553" y="3590"/>
                  </a:lnTo>
                  <a:lnTo>
                    <a:pt x="4558" y="3589"/>
                  </a:lnTo>
                  <a:lnTo>
                    <a:pt x="4561" y="3586"/>
                  </a:lnTo>
                  <a:lnTo>
                    <a:pt x="4571" y="3579"/>
                  </a:lnTo>
                  <a:lnTo>
                    <a:pt x="4579" y="3572"/>
                  </a:lnTo>
                  <a:lnTo>
                    <a:pt x="4583" y="3568"/>
                  </a:lnTo>
                  <a:lnTo>
                    <a:pt x="4586" y="3562"/>
                  </a:lnTo>
                  <a:lnTo>
                    <a:pt x="4589" y="3556"/>
                  </a:lnTo>
                  <a:lnTo>
                    <a:pt x="4591" y="3549"/>
                  </a:lnTo>
                  <a:lnTo>
                    <a:pt x="4595" y="3533"/>
                  </a:lnTo>
                  <a:lnTo>
                    <a:pt x="4598" y="3516"/>
                  </a:lnTo>
                  <a:lnTo>
                    <a:pt x="4598" y="3506"/>
                  </a:lnTo>
                  <a:lnTo>
                    <a:pt x="4598" y="3499"/>
                  </a:lnTo>
                  <a:lnTo>
                    <a:pt x="4597" y="3492"/>
                  </a:lnTo>
                  <a:lnTo>
                    <a:pt x="4596" y="3485"/>
                  </a:lnTo>
                  <a:lnTo>
                    <a:pt x="4592" y="3473"/>
                  </a:lnTo>
                  <a:lnTo>
                    <a:pt x="4591" y="3461"/>
                  </a:lnTo>
                  <a:lnTo>
                    <a:pt x="4591" y="3448"/>
                  </a:lnTo>
                  <a:lnTo>
                    <a:pt x="4592" y="3435"/>
                  </a:lnTo>
                  <a:lnTo>
                    <a:pt x="4594" y="3423"/>
                  </a:lnTo>
                  <a:lnTo>
                    <a:pt x="4592" y="3414"/>
                  </a:lnTo>
                  <a:lnTo>
                    <a:pt x="4589" y="3405"/>
                  </a:lnTo>
                  <a:lnTo>
                    <a:pt x="4586" y="3396"/>
                  </a:lnTo>
                  <a:lnTo>
                    <a:pt x="4585" y="3391"/>
                  </a:lnTo>
                  <a:lnTo>
                    <a:pt x="4585" y="3386"/>
                  </a:lnTo>
                  <a:lnTo>
                    <a:pt x="4585" y="3382"/>
                  </a:lnTo>
                  <a:lnTo>
                    <a:pt x="4588" y="3376"/>
                  </a:lnTo>
                  <a:lnTo>
                    <a:pt x="4590" y="3371"/>
                  </a:lnTo>
                  <a:lnTo>
                    <a:pt x="4595" y="3367"/>
                  </a:lnTo>
                  <a:lnTo>
                    <a:pt x="4601" y="3365"/>
                  </a:lnTo>
                  <a:lnTo>
                    <a:pt x="4607" y="3363"/>
                  </a:lnTo>
                  <a:lnTo>
                    <a:pt x="4613" y="3363"/>
                  </a:lnTo>
                  <a:lnTo>
                    <a:pt x="4619" y="3364"/>
                  </a:lnTo>
                  <a:lnTo>
                    <a:pt x="4623" y="3366"/>
                  </a:lnTo>
                  <a:lnTo>
                    <a:pt x="4628" y="3370"/>
                  </a:lnTo>
                  <a:lnTo>
                    <a:pt x="4635" y="3378"/>
                  </a:lnTo>
                  <a:lnTo>
                    <a:pt x="4643" y="3385"/>
                  </a:lnTo>
                  <a:lnTo>
                    <a:pt x="4647" y="3388"/>
                  </a:lnTo>
                  <a:lnTo>
                    <a:pt x="4652" y="3390"/>
                  </a:lnTo>
                  <a:lnTo>
                    <a:pt x="4658" y="3391"/>
                  </a:lnTo>
                  <a:lnTo>
                    <a:pt x="4664" y="3392"/>
                  </a:lnTo>
                  <a:lnTo>
                    <a:pt x="4668" y="3392"/>
                  </a:lnTo>
                  <a:lnTo>
                    <a:pt x="4672" y="3392"/>
                  </a:lnTo>
                  <a:lnTo>
                    <a:pt x="4676" y="3391"/>
                  </a:lnTo>
                  <a:lnTo>
                    <a:pt x="4678" y="3389"/>
                  </a:lnTo>
                  <a:lnTo>
                    <a:pt x="4679" y="3384"/>
                  </a:lnTo>
                  <a:lnTo>
                    <a:pt x="4682" y="3378"/>
                  </a:lnTo>
                  <a:lnTo>
                    <a:pt x="4684" y="3375"/>
                  </a:lnTo>
                  <a:lnTo>
                    <a:pt x="4687" y="3371"/>
                  </a:lnTo>
                  <a:lnTo>
                    <a:pt x="4693" y="3370"/>
                  </a:lnTo>
                  <a:lnTo>
                    <a:pt x="4701" y="3370"/>
                  </a:lnTo>
                  <a:lnTo>
                    <a:pt x="4710" y="3371"/>
                  </a:lnTo>
                  <a:lnTo>
                    <a:pt x="4721" y="3370"/>
                  </a:lnTo>
                  <a:lnTo>
                    <a:pt x="4725" y="3369"/>
                  </a:lnTo>
                  <a:lnTo>
                    <a:pt x="4729" y="3366"/>
                  </a:lnTo>
                  <a:lnTo>
                    <a:pt x="4733" y="3363"/>
                  </a:lnTo>
                  <a:lnTo>
                    <a:pt x="4736" y="3357"/>
                  </a:lnTo>
                  <a:lnTo>
                    <a:pt x="4739" y="3352"/>
                  </a:lnTo>
                  <a:lnTo>
                    <a:pt x="4737" y="3346"/>
                  </a:lnTo>
                  <a:lnTo>
                    <a:pt x="4736" y="3341"/>
                  </a:lnTo>
                  <a:lnTo>
                    <a:pt x="4734" y="3337"/>
                  </a:lnTo>
                  <a:lnTo>
                    <a:pt x="4727" y="3328"/>
                  </a:lnTo>
                  <a:lnTo>
                    <a:pt x="4721" y="3320"/>
                  </a:lnTo>
                  <a:lnTo>
                    <a:pt x="4718" y="3318"/>
                  </a:lnTo>
                  <a:lnTo>
                    <a:pt x="4717" y="3314"/>
                  </a:lnTo>
                  <a:lnTo>
                    <a:pt x="4717" y="3312"/>
                  </a:lnTo>
                  <a:lnTo>
                    <a:pt x="4717" y="3308"/>
                  </a:lnTo>
                  <a:lnTo>
                    <a:pt x="4721" y="3302"/>
                  </a:lnTo>
                  <a:lnTo>
                    <a:pt x="4728" y="3296"/>
                  </a:lnTo>
                  <a:lnTo>
                    <a:pt x="4735" y="3290"/>
                  </a:lnTo>
                  <a:lnTo>
                    <a:pt x="4740" y="3283"/>
                  </a:lnTo>
                  <a:lnTo>
                    <a:pt x="4742" y="3275"/>
                  </a:lnTo>
                  <a:lnTo>
                    <a:pt x="4747" y="3260"/>
                  </a:lnTo>
                  <a:lnTo>
                    <a:pt x="4750" y="3245"/>
                  </a:lnTo>
                  <a:lnTo>
                    <a:pt x="4752" y="3228"/>
                  </a:lnTo>
                  <a:lnTo>
                    <a:pt x="4752" y="3221"/>
                  </a:lnTo>
                  <a:lnTo>
                    <a:pt x="4752" y="3214"/>
                  </a:lnTo>
                  <a:lnTo>
                    <a:pt x="4749" y="3207"/>
                  </a:lnTo>
                  <a:lnTo>
                    <a:pt x="4747" y="3201"/>
                  </a:lnTo>
                  <a:lnTo>
                    <a:pt x="4740" y="3188"/>
                  </a:lnTo>
                  <a:lnTo>
                    <a:pt x="4733" y="3177"/>
                  </a:lnTo>
                  <a:lnTo>
                    <a:pt x="4728" y="3173"/>
                  </a:lnTo>
                  <a:lnTo>
                    <a:pt x="4724" y="3168"/>
                  </a:lnTo>
                  <a:lnTo>
                    <a:pt x="4721" y="3165"/>
                  </a:lnTo>
                  <a:lnTo>
                    <a:pt x="4717" y="3163"/>
                  </a:lnTo>
                  <a:lnTo>
                    <a:pt x="4709" y="3161"/>
                  </a:lnTo>
                  <a:lnTo>
                    <a:pt x="4697" y="3157"/>
                  </a:lnTo>
                  <a:lnTo>
                    <a:pt x="4684" y="3153"/>
                  </a:lnTo>
                  <a:lnTo>
                    <a:pt x="4671" y="3149"/>
                  </a:lnTo>
                  <a:lnTo>
                    <a:pt x="4659" y="3142"/>
                  </a:lnTo>
                  <a:lnTo>
                    <a:pt x="4648" y="3134"/>
                  </a:lnTo>
                  <a:lnTo>
                    <a:pt x="4642" y="3131"/>
                  </a:lnTo>
                  <a:lnTo>
                    <a:pt x="4638" y="3129"/>
                  </a:lnTo>
                  <a:lnTo>
                    <a:pt x="4634" y="3127"/>
                  </a:lnTo>
                  <a:lnTo>
                    <a:pt x="4630" y="3126"/>
                  </a:lnTo>
                  <a:lnTo>
                    <a:pt x="4624" y="3126"/>
                  </a:lnTo>
                  <a:lnTo>
                    <a:pt x="4620" y="3127"/>
                  </a:lnTo>
                  <a:lnTo>
                    <a:pt x="4617" y="3129"/>
                  </a:lnTo>
                  <a:lnTo>
                    <a:pt x="4614" y="3131"/>
                  </a:lnTo>
                  <a:lnTo>
                    <a:pt x="4609" y="3133"/>
                  </a:lnTo>
                  <a:lnTo>
                    <a:pt x="4607" y="3133"/>
                  </a:lnTo>
                  <a:lnTo>
                    <a:pt x="4605" y="3131"/>
                  </a:lnTo>
                  <a:lnTo>
                    <a:pt x="4604" y="3129"/>
                  </a:lnTo>
                  <a:lnTo>
                    <a:pt x="4604" y="3124"/>
                  </a:lnTo>
                  <a:lnTo>
                    <a:pt x="4604" y="3118"/>
                  </a:lnTo>
                  <a:lnTo>
                    <a:pt x="4607" y="3102"/>
                  </a:lnTo>
                  <a:lnTo>
                    <a:pt x="4609" y="3088"/>
                  </a:lnTo>
                  <a:lnTo>
                    <a:pt x="4611" y="3074"/>
                  </a:lnTo>
                  <a:lnTo>
                    <a:pt x="4613" y="3061"/>
                  </a:lnTo>
                  <a:lnTo>
                    <a:pt x="4613" y="3055"/>
                  </a:lnTo>
                  <a:lnTo>
                    <a:pt x="4613" y="3050"/>
                  </a:lnTo>
                  <a:lnTo>
                    <a:pt x="4611" y="3045"/>
                  </a:lnTo>
                  <a:lnTo>
                    <a:pt x="4609" y="3041"/>
                  </a:lnTo>
                  <a:lnTo>
                    <a:pt x="4607" y="3037"/>
                  </a:lnTo>
                  <a:lnTo>
                    <a:pt x="4603" y="3033"/>
                  </a:lnTo>
                  <a:lnTo>
                    <a:pt x="4598" y="3030"/>
                  </a:lnTo>
                  <a:lnTo>
                    <a:pt x="4591" y="3025"/>
                  </a:lnTo>
                  <a:lnTo>
                    <a:pt x="4578" y="3018"/>
                  </a:lnTo>
                  <a:lnTo>
                    <a:pt x="4570" y="3011"/>
                  </a:lnTo>
                  <a:lnTo>
                    <a:pt x="4569" y="3008"/>
                  </a:lnTo>
                  <a:lnTo>
                    <a:pt x="4569" y="3006"/>
                  </a:lnTo>
                  <a:lnTo>
                    <a:pt x="4570" y="3005"/>
                  </a:lnTo>
                  <a:lnTo>
                    <a:pt x="4575" y="3004"/>
                  </a:lnTo>
                  <a:lnTo>
                    <a:pt x="4585" y="3004"/>
                  </a:lnTo>
                  <a:lnTo>
                    <a:pt x="4595" y="3003"/>
                  </a:lnTo>
                  <a:lnTo>
                    <a:pt x="4598" y="3001"/>
                  </a:lnTo>
                  <a:lnTo>
                    <a:pt x="4602" y="3000"/>
                  </a:lnTo>
                  <a:lnTo>
                    <a:pt x="4604" y="2997"/>
                  </a:lnTo>
                  <a:lnTo>
                    <a:pt x="4604" y="2993"/>
                  </a:lnTo>
                  <a:lnTo>
                    <a:pt x="4604" y="2980"/>
                  </a:lnTo>
                  <a:lnTo>
                    <a:pt x="4603" y="2964"/>
                  </a:lnTo>
                  <a:lnTo>
                    <a:pt x="4603" y="2957"/>
                  </a:lnTo>
                  <a:lnTo>
                    <a:pt x="4604" y="2949"/>
                  </a:lnTo>
                  <a:lnTo>
                    <a:pt x="4605" y="2943"/>
                  </a:lnTo>
                  <a:lnTo>
                    <a:pt x="4608" y="2937"/>
                  </a:lnTo>
                  <a:lnTo>
                    <a:pt x="4611" y="2932"/>
                  </a:lnTo>
                  <a:lnTo>
                    <a:pt x="4615" y="2930"/>
                  </a:lnTo>
                  <a:lnTo>
                    <a:pt x="4620" y="2928"/>
                  </a:lnTo>
                  <a:lnTo>
                    <a:pt x="4624" y="2928"/>
                  </a:lnTo>
                  <a:lnTo>
                    <a:pt x="4633" y="2926"/>
                  </a:lnTo>
                  <a:lnTo>
                    <a:pt x="4641" y="2926"/>
                  </a:lnTo>
                  <a:lnTo>
                    <a:pt x="4648" y="2925"/>
                  </a:lnTo>
                  <a:lnTo>
                    <a:pt x="4652" y="2924"/>
                  </a:lnTo>
                  <a:lnTo>
                    <a:pt x="4654" y="2919"/>
                  </a:lnTo>
                  <a:lnTo>
                    <a:pt x="4654" y="2912"/>
                  </a:lnTo>
                  <a:lnTo>
                    <a:pt x="4655" y="2904"/>
                  </a:lnTo>
                  <a:lnTo>
                    <a:pt x="4655" y="2896"/>
                  </a:lnTo>
                  <a:lnTo>
                    <a:pt x="4658" y="2888"/>
                  </a:lnTo>
                  <a:lnTo>
                    <a:pt x="4661" y="2882"/>
                  </a:lnTo>
                  <a:lnTo>
                    <a:pt x="4664" y="2880"/>
                  </a:lnTo>
                  <a:lnTo>
                    <a:pt x="4665" y="2875"/>
                  </a:lnTo>
                  <a:lnTo>
                    <a:pt x="4665" y="2872"/>
                  </a:lnTo>
                  <a:lnTo>
                    <a:pt x="4665" y="2867"/>
                  </a:lnTo>
                  <a:lnTo>
                    <a:pt x="4665" y="2862"/>
                  </a:lnTo>
                  <a:lnTo>
                    <a:pt x="4664" y="2859"/>
                  </a:lnTo>
                  <a:lnTo>
                    <a:pt x="4662" y="2855"/>
                  </a:lnTo>
                  <a:lnTo>
                    <a:pt x="4660" y="2853"/>
                  </a:lnTo>
                  <a:lnTo>
                    <a:pt x="4653" y="2850"/>
                  </a:lnTo>
                  <a:lnTo>
                    <a:pt x="4643" y="2848"/>
                  </a:lnTo>
                  <a:lnTo>
                    <a:pt x="4639" y="2847"/>
                  </a:lnTo>
                  <a:lnTo>
                    <a:pt x="4634" y="2844"/>
                  </a:lnTo>
                  <a:lnTo>
                    <a:pt x="4632" y="2842"/>
                  </a:lnTo>
                  <a:lnTo>
                    <a:pt x="4629" y="2839"/>
                  </a:lnTo>
                  <a:lnTo>
                    <a:pt x="4628" y="2834"/>
                  </a:lnTo>
                  <a:lnTo>
                    <a:pt x="4627" y="2830"/>
                  </a:lnTo>
                  <a:lnTo>
                    <a:pt x="4628" y="2825"/>
                  </a:lnTo>
                  <a:lnTo>
                    <a:pt x="4629" y="2821"/>
                  </a:lnTo>
                  <a:lnTo>
                    <a:pt x="4630" y="2817"/>
                  </a:lnTo>
                  <a:lnTo>
                    <a:pt x="4633" y="2816"/>
                  </a:lnTo>
                  <a:lnTo>
                    <a:pt x="4635" y="2816"/>
                  </a:lnTo>
                  <a:lnTo>
                    <a:pt x="4639" y="2818"/>
                  </a:lnTo>
                  <a:lnTo>
                    <a:pt x="4642" y="2821"/>
                  </a:lnTo>
                  <a:lnTo>
                    <a:pt x="4646" y="2822"/>
                  </a:lnTo>
                  <a:lnTo>
                    <a:pt x="4648" y="2823"/>
                  </a:lnTo>
                  <a:lnTo>
                    <a:pt x="4652" y="2822"/>
                  </a:lnTo>
                  <a:lnTo>
                    <a:pt x="4654" y="2821"/>
                  </a:lnTo>
                  <a:lnTo>
                    <a:pt x="4657" y="2818"/>
                  </a:lnTo>
                  <a:lnTo>
                    <a:pt x="4659" y="2814"/>
                  </a:lnTo>
                  <a:lnTo>
                    <a:pt x="4660" y="2809"/>
                  </a:lnTo>
                  <a:lnTo>
                    <a:pt x="4661" y="2804"/>
                  </a:lnTo>
                  <a:lnTo>
                    <a:pt x="4662" y="2798"/>
                  </a:lnTo>
                  <a:lnTo>
                    <a:pt x="4661" y="2792"/>
                  </a:lnTo>
                  <a:lnTo>
                    <a:pt x="4661" y="2787"/>
                  </a:lnTo>
                  <a:lnTo>
                    <a:pt x="4659" y="2777"/>
                  </a:lnTo>
                  <a:lnTo>
                    <a:pt x="4657" y="2767"/>
                  </a:lnTo>
                  <a:lnTo>
                    <a:pt x="4655" y="2762"/>
                  </a:lnTo>
                  <a:lnTo>
                    <a:pt x="4655" y="2760"/>
                  </a:lnTo>
                  <a:lnTo>
                    <a:pt x="4657" y="2758"/>
                  </a:lnTo>
                  <a:lnTo>
                    <a:pt x="4658" y="2755"/>
                  </a:lnTo>
                  <a:lnTo>
                    <a:pt x="4662" y="2754"/>
                  </a:lnTo>
                  <a:lnTo>
                    <a:pt x="4671" y="2755"/>
                  </a:lnTo>
                  <a:lnTo>
                    <a:pt x="4680" y="2756"/>
                  </a:lnTo>
                  <a:lnTo>
                    <a:pt x="4686" y="2756"/>
                  </a:lnTo>
                  <a:lnTo>
                    <a:pt x="4691" y="2756"/>
                  </a:lnTo>
                  <a:lnTo>
                    <a:pt x="4697" y="2753"/>
                  </a:lnTo>
                  <a:lnTo>
                    <a:pt x="4703" y="2747"/>
                  </a:lnTo>
                  <a:lnTo>
                    <a:pt x="4710" y="2743"/>
                  </a:lnTo>
                  <a:lnTo>
                    <a:pt x="4715" y="2742"/>
                  </a:lnTo>
                  <a:lnTo>
                    <a:pt x="4718" y="2742"/>
                  </a:lnTo>
                  <a:lnTo>
                    <a:pt x="4723" y="2743"/>
                  </a:lnTo>
                  <a:lnTo>
                    <a:pt x="4727" y="2747"/>
                  </a:lnTo>
                  <a:lnTo>
                    <a:pt x="4735" y="2753"/>
                  </a:lnTo>
                  <a:lnTo>
                    <a:pt x="4745" y="2758"/>
                  </a:lnTo>
                  <a:lnTo>
                    <a:pt x="4754" y="2761"/>
                  </a:lnTo>
                  <a:lnTo>
                    <a:pt x="4766" y="2762"/>
                  </a:lnTo>
                  <a:lnTo>
                    <a:pt x="4774" y="2762"/>
                  </a:lnTo>
                  <a:lnTo>
                    <a:pt x="4783" y="276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四川"/>
            <p:cNvSpPr/>
            <p:nvPr/>
          </p:nvSpPr>
          <p:spPr bwMode="auto">
            <a:xfrm>
              <a:off x="4549832" y="4210270"/>
              <a:ext cx="1057288" cy="981126"/>
            </a:xfrm>
            <a:custGeom>
              <a:avLst/>
              <a:gdLst>
                <a:gd name="T0" fmla="*/ 3666 w 4006"/>
                <a:gd name="T1" fmla="*/ 1742 h 3723"/>
                <a:gd name="T2" fmla="*/ 3823 w 4006"/>
                <a:gd name="T3" fmla="*/ 1601 h 3723"/>
                <a:gd name="T4" fmla="*/ 3955 w 4006"/>
                <a:gd name="T5" fmla="*/ 1338 h 3723"/>
                <a:gd name="T6" fmla="*/ 3994 w 4006"/>
                <a:gd name="T7" fmla="*/ 1152 h 3723"/>
                <a:gd name="T8" fmla="*/ 3670 w 4006"/>
                <a:gd name="T9" fmla="*/ 1062 h 3723"/>
                <a:gd name="T10" fmla="*/ 3471 w 4006"/>
                <a:gd name="T11" fmla="*/ 1017 h 3723"/>
                <a:gd name="T12" fmla="*/ 3203 w 4006"/>
                <a:gd name="T13" fmla="*/ 929 h 3723"/>
                <a:gd name="T14" fmla="*/ 3003 w 4006"/>
                <a:gd name="T15" fmla="*/ 892 h 3723"/>
                <a:gd name="T16" fmla="*/ 2846 w 4006"/>
                <a:gd name="T17" fmla="*/ 922 h 3723"/>
                <a:gd name="T18" fmla="*/ 2611 w 4006"/>
                <a:gd name="T19" fmla="*/ 912 h 3723"/>
                <a:gd name="T20" fmla="*/ 2522 w 4006"/>
                <a:gd name="T21" fmla="*/ 721 h 3723"/>
                <a:gd name="T22" fmla="*/ 2442 w 4006"/>
                <a:gd name="T23" fmla="*/ 463 h 3723"/>
                <a:gd name="T24" fmla="*/ 2206 w 4006"/>
                <a:gd name="T25" fmla="*/ 399 h 3723"/>
                <a:gd name="T26" fmla="*/ 2064 w 4006"/>
                <a:gd name="T27" fmla="*/ 192 h 3723"/>
                <a:gd name="T28" fmla="*/ 1864 w 4006"/>
                <a:gd name="T29" fmla="*/ 238 h 3723"/>
                <a:gd name="T30" fmla="*/ 1815 w 4006"/>
                <a:gd name="T31" fmla="*/ 430 h 3723"/>
                <a:gd name="T32" fmla="*/ 1712 w 4006"/>
                <a:gd name="T33" fmla="*/ 569 h 3723"/>
                <a:gd name="T34" fmla="*/ 1667 w 4006"/>
                <a:gd name="T35" fmla="*/ 495 h 3723"/>
                <a:gd name="T36" fmla="*/ 1565 w 4006"/>
                <a:gd name="T37" fmla="*/ 556 h 3723"/>
                <a:gd name="T38" fmla="*/ 1396 w 4006"/>
                <a:gd name="T39" fmla="*/ 590 h 3723"/>
                <a:gd name="T40" fmla="*/ 1269 w 4006"/>
                <a:gd name="T41" fmla="*/ 824 h 3723"/>
                <a:gd name="T42" fmla="*/ 1097 w 4006"/>
                <a:gd name="T43" fmla="*/ 880 h 3723"/>
                <a:gd name="T44" fmla="*/ 995 w 4006"/>
                <a:gd name="T45" fmla="*/ 800 h 3723"/>
                <a:gd name="T46" fmla="*/ 904 w 4006"/>
                <a:gd name="T47" fmla="*/ 630 h 3723"/>
                <a:gd name="T48" fmla="*/ 677 w 4006"/>
                <a:gd name="T49" fmla="*/ 592 h 3723"/>
                <a:gd name="T50" fmla="*/ 508 w 4006"/>
                <a:gd name="T51" fmla="*/ 306 h 3723"/>
                <a:gd name="T52" fmla="*/ 310 w 4006"/>
                <a:gd name="T53" fmla="*/ 43 h 3723"/>
                <a:gd name="T54" fmla="*/ 145 w 4006"/>
                <a:gd name="T55" fmla="*/ 131 h 3723"/>
                <a:gd name="T56" fmla="*/ 120 w 4006"/>
                <a:gd name="T57" fmla="*/ 326 h 3723"/>
                <a:gd name="T58" fmla="*/ 79 w 4006"/>
                <a:gd name="T59" fmla="*/ 523 h 3723"/>
                <a:gd name="T60" fmla="*/ 213 w 4006"/>
                <a:gd name="T61" fmla="*/ 791 h 3723"/>
                <a:gd name="T62" fmla="*/ 373 w 4006"/>
                <a:gd name="T63" fmla="*/ 1130 h 3723"/>
                <a:gd name="T64" fmla="*/ 400 w 4006"/>
                <a:gd name="T65" fmla="*/ 1380 h 3723"/>
                <a:gd name="T66" fmla="*/ 471 w 4006"/>
                <a:gd name="T67" fmla="*/ 1697 h 3723"/>
                <a:gd name="T68" fmla="*/ 461 w 4006"/>
                <a:gd name="T69" fmla="*/ 2216 h 3723"/>
                <a:gd name="T70" fmla="*/ 490 w 4006"/>
                <a:gd name="T71" fmla="*/ 2674 h 3723"/>
                <a:gd name="T72" fmla="*/ 605 w 4006"/>
                <a:gd name="T73" fmla="*/ 2482 h 3723"/>
                <a:gd name="T74" fmla="*/ 759 w 4006"/>
                <a:gd name="T75" fmla="*/ 2583 h 3723"/>
                <a:gd name="T76" fmla="*/ 804 w 4006"/>
                <a:gd name="T77" fmla="*/ 2832 h 3723"/>
                <a:gd name="T78" fmla="*/ 914 w 4006"/>
                <a:gd name="T79" fmla="*/ 2880 h 3723"/>
                <a:gd name="T80" fmla="*/ 1075 w 4006"/>
                <a:gd name="T81" fmla="*/ 3085 h 3723"/>
                <a:gd name="T82" fmla="*/ 1182 w 4006"/>
                <a:gd name="T83" fmla="*/ 3336 h 3723"/>
                <a:gd name="T84" fmla="*/ 1221 w 4006"/>
                <a:gd name="T85" fmla="*/ 3479 h 3723"/>
                <a:gd name="T86" fmla="*/ 1314 w 4006"/>
                <a:gd name="T87" fmla="*/ 3648 h 3723"/>
                <a:gd name="T88" fmla="*/ 1579 w 4006"/>
                <a:gd name="T89" fmla="*/ 3648 h 3723"/>
                <a:gd name="T90" fmla="*/ 1814 w 4006"/>
                <a:gd name="T91" fmla="*/ 3629 h 3723"/>
                <a:gd name="T92" fmla="*/ 1804 w 4006"/>
                <a:gd name="T93" fmla="*/ 3357 h 3723"/>
                <a:gd name="T94" fmla="*/ 1953 w 4006"/>
                <a:gd name="T95" fmla="*/ 3099 h 3723"/>
                <a:gd name="T96" fmla="*/ 2164 w 4006"/>
                <a:gd name="T97" fmla="*/ 2835 h 3723"/>
                <a:gd name="T98" fmla="*/ 2340 w 4006"/>
                <a:gd name="T99" fmla="*/ 2664 h 3723"/>
                <a:gd name="T100" fmla="*/ 2399 w 4006"/>
                <a:gd name="T101" fmla="*/ 2794 h 3723"/>
                <a:gd name="T102" fmla="*/ 2444 w 4006"/>
                <a:gd name="T103" fmla="*/ 2992 h 3723"/>
                <a:gd name="T104" fmla="*/ 2714 w 4006"/>
                <a:gd name="T105" fmla="*/ 2961 h 3723"/>
                <a:gd name="T106" fmla="*/ 2820 w 4006"/>
                <a:gd name="T107" fmla="*/ 3062 h 3723"/>
                <a:gd name="T108" fmla="*/ 3140 w 4006"/>
                <a:gd name="T109" fmla="*/ 3063 h 3723"/>
                <a:gd name="T110" fmla="*/ 2965 w 4006"/>
                <a:gd name="T111" fmla="*/ 2892 h 3723"/>
                <a:gd name="T112" fmla="*/ 2959 w 4006"/>
                <a:gd name="T113" fmla="*/ 2708 h 3723"/>
                <a:gd name="T114" fmla="*/ 3169 w 4006"/>
                <a:gd name="T115" fmla="*/ 2771 h 3723"/>
                <a:gd name="T116" fmla="*/ 2979 w 4006"/>
                <a:gd name="T117" fmla="*/ 2527 h 3723"/>
                <a:gd name="T118" fmla="*/ 2841 w 4006"/>
                <a:gd name="T119" fmla="*/ 2302 h 3723"/>
                <a:gd name="T120" fmla="*/ 2898 w 4006"/>
                <a:gd name="T121" fmla="*/ 2039 h 3723"/>
                <a:gd name="T122" fmla="*/ 3080 w 4006"/>
                <a:gd name="T123" fmla="*/ 1935 h 3723"/>
                <a:gd name="T124" fmla="*/ 3371 w 4006"/>
                <a:gd name="T125" fmla="*/ 2085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6" h="3723">
                  <a:moveTo>
                    <a:pt x="3509" y="1987"/>
                  </a:moveTo>
                  <a:lnTo>
                    <a:pt x="3516" y="1975"/>
                  </a:lnTo>
                  <a:lnTo>
                    <a:pt x="3525" y="1965"/>
                  </a:lnTo>
                  <a:lnTo>
                    <a:pt x="3532" y="1954"/>
                  </a:lnTo>
                  <a:lnTo>
                    <a:pt x="3540" y="1943"/>
                  </a:lnTo>
                  <a:lnTo>
                    <a:pt x="3549" y="1928"/>
                  </a:lnTo>
                  <a:lnTo>
                    <a:pt x="3557" y="1914"/>
                  </a:lnTo>
                  <a:lnTo>
                    <a:pt x="3568" y="1900"/>
                  </a:lnTo>
                  <a:lnTo>
                    <a:pt x="3582" y="1882"/>
                  </a:lnTo>
                  <a:lnTo>
                    <a:pt x="3589" y="1872"/>
                  </a:lnTo>
                  <a:lnTo>
                    <a:pt x="3595" y="1863"/>
                  </a:lnTo>
                  <a:lnTo>
                    <a:pt x="3601" y="1853"/>
                  </a:lnTo>
                  <a:lnTo>
                    <a:pt x="3603" y="1845"/>
                  </a:lnTo>
                  <a:lnTo>
                    <a:pt x="3604" y="1838"/>
                  </a:lnTo>
                  <a:lnTo>
                    <a:pt x="3602" y="1832"/>
                  </a:lnTo>
                  <a:lnTo>
                    <a:pt x="3600" y="1826"/>
                  </a:lnTo>
                  <a:lnTo>
                    <a:pt x="3596" y="1820"/>
                  </a:lnTo>
                  <a:lnTo>
                    <a:pt x="3593" y="1815"/>
                  </a:lnTo>
                  <a:lnTo>
                    <a:pt x="3590" y="1809"/>
                  </a:lnTo>
                  <a:lnTo>
                    <a:pt x="3588" y="1805"/>
                  </a:lnTo>
                  <a:lnTo>
                    <a:pt x="3587" y="1799"/>
                  </a:lnTo>
                  <a:lnTo>
                    <a:pt x="3587" y="1796"/>
                  </a:lnTo>
                  <a:lnTo>
                    <a:pt x="3588" y="1794"/>
                  </a:lnTo>
                  <a:lnTo>
                    <a:pt x="3588" y="1790"/>
                  </a:lnTo>
                  <a:lnTo>
                    <a:pt x="3590" y="1788"/>
                  </a:lnTo>
                  <a:lnTo>
                    <a:pt x="3593" y="1787"/>
                  </a:lnTo>
                  <a:lnTo>
                    <a:pt x="3595" y="1786"/>
                  </a:lnTo>
                  <a:lnTo>
                    <a:pt x="3600" y="1782"/>
                  </a:lnTo>
                  <a:lnTo>
                    <a:pt x="3602" y="1777"/>
                  </a:lnTo>
                  <a:lnTo>
                    <a:pt x="3602" y="1762"/>
                  </a:lnTo>
                  <a:lnTo>
                    <a:pt x="3601" y="1745"/>
                  </a:lnTo>
                  <a:lnTo>
                    <a:pt x="3601" y="1743"/>
                  </a:lnTo>
                  <a:lnTo>
                    <a:pt x="3601" y="1741"/>
                  </a:lnTo>
                  <a:lnTo>
                    <a:pt x="3601" y="1738"/>
                  </a:lnTo>
                  <a:lnTo>
                    <a:pt x="3602" y="1735"/>
                  </a:lnTo>
                  <a:lnTo>
                    <a:pt x="3604" y="1731"/>
                  </a:lnTo>
                  <a:lnTo>
                    <a:pt x="3608" y="1730"/>
                  </a:lnTo>
                  <a:lnTo>
                    <a:pt x="3610" y="1729"/>
                  </a:lnTo>
                  <a:lnTo>
                    <a:pt x="3614" y="1729"/>
                  </a:lnTo>
                  <a:lnTo>
                    <a:pt x="3626" y="1736"/>
                  </a:lnTo>
                  <a:lnTo>
                    <a:pt x="3639" y="1745"/>
                  </a:lnTo>
                  <a:lnTo>
                    <a:pt x="3643" y="1748"/>
                  </a:lnTo>
                  <a:lnTo>
                    <a:pt x="3648" y="1751"/>
                  </a:lnTo>
                  <a:lnTo>
                    <a:pt x="3653" y="1751"/>
                  </a:lnTo>
                  <a:lnTo>
                    <a:pt x="3657" y="1750"/>
                  </a:lnTo>
                  <a:lnTo>
                    <a:pt x="3666" y="1742"/>
                  </a:lnTo>
                  <a:lnTo>
                    <a:pt x="3675" y="1732"/>
                  </a:lnTo>
                  <a:lnTo>
                    <a:pt x="3677" y="1731"/>
                  </a:lnTo>
                  <a:lnTo>
                    <a:pt x="3679" y="1731"/>
                  </a:lnTo>
                  <a:lnTo>
                    <a:pt x="3682" y="1732"/>
                  </a:lnTo>
                  <a:lnTo>
                    <a:pt x="3683" y="1735"/>
                  </a:lnTo>
                  <a:lnTo>
                    <a:pt x="3685" y="1739"/>
                  </a:lnTo>
                  <a:lnTo>
                    <a:pt x="3686" y="1746"/>
                  </a:lnTo>
                  <a:lnTo>
                    <a:pt x="3688" y="1751"/>
                  </a:lnTo>
                  <a:lnTo>
                    <a:pt x="3690" y="1756"/>
                  </a:lnTo>
                  <a:lnTo>
                    <a:pt x="3692" y="1760"/>
                  </a:lnTo>
                  <a:lnTo>
                    <a:pt x="3695" y="1763"/>
                  </a:lnTo>
                  <a:lnTo>
                    <a:pt x="3700" y="1765"/>
                  </a:lnTo>
                  <a:lnTo>
                    <a:pt x="3704" y="1769"/>
                  </a:lnTo>
                  <a:lnTo>
                    <a:pt x="3709" y="1770"/>
                  </a:lnTo>
                  <a:lnTo>
                    <a:pt x="3714" y="1771"/>
                  </a:lnTo>
                  <a:lnTo>
                    <a:pt x="3720" y="1771"/>
                  </a:lnTo>
                  <a:lnTo>
                    <a:pt x="3725" y="1771"/>
                  </a:lnTo>
                  <a:lnTo>
                    <a:pt x="3729" y="1770"/>
                  </a:lnTo>
                  <a:lnTo>
                    <a:pt x="3734" y="1768"/>
                  </a:lnTo>
                  <a:lnTo>
                    <a:pt x="3738" y="1765"/>
                  </a:lnTo>
                  <a:lnTo>
                    <a:pt x="3741" y="1761"/>
                  </a:lnTo>
                  <a:lnTo>
                    <a:pt x="3742" y="1755"/>
                  </a:lnTo>
                  <a:lnTo>
                    <a:pt x="3744" y="1749"/>
                  </a:lnTo>
                  <a:lnTo>
                    <a:pt x="3745" y="1743"/>
                  </a:lnTo>
                  <a:lnTo>
                    <a:pt x="3745" y="1737"/>
                  </a:lnTo>
                  <a:lnTo>
                    <a:pt x="3746" y="1729"/>
                  </a:lnTo>
                  <a:lnTo>
                    <a:pt x="3748" y="1720"/>
                  </a:lnTo>
                  <a:lnTo>
                    <a:pt x="3753" y="1713"/>
                  </a:lnTo>
                  <a:lnTo>
                    <a:pt x="3757" y="1707"/>
                  </a:lnTo>
                  <a:lnTo>
                    <a:pt x="3761" y="1701"/>
                  </a:lnTo>
                  <a:lnTo>
                    <a:pt x="3765" y="1699"/>
                  </a:lnTo>
                  <a:lnTo>
                    <a:pt x="3777" y="1692"/>
                  </a:lnTo>
                  <a:lnTo>
                    <a:pt x="3788" y="1683"/>
                  </a:lnTo>
                  <a:lnTo>
                    <a:pt x="3791" y="1679"/>
                  </a:lnTo>
                  <a:lnTo>
                    <a:pt x="3795" y="1675"/>
                  </a:lnTo>
                  <a:lnTo>
                    <a:pt x="3797" y="1670"/>
                  </a:lnTo>
                  <a:lnTo>
                    <a:pt x="3799" y="1666"/>
                  </a:lnTo>
                  <a:lnTo>
                    <a:pt x="3796" y="1651"/>
                  </a:lnTo>
                  <a:lnTo>
                    <a:pt x="3793" y="1637"/>
                  </a:lnTo>
                  <a:lnTo>
                    <a:pt x="3796" y="1632"/>
                  </a:lnTo>
                  <a:lnTo>
                    <a:pt x="3801" y="1628"/>
                  </a:lnTo>
                  <a:lnTo>
                    <a:pt x="3807" y="1624"/>
                  </a:lnTo>
                  <a:lnTo>
                    <a:pt x="3812" y="1619"/>
                  </a:lnTo>
                  <a:lnTo>
                    <a:pt x="3820" y="1612"/>
                  </a:lnTo>
                  <a:lnTo>
                    <a:pt x="3823" y="1606"/>
                  </a:lnTo>
                  <a:lnTo>
                    <a:pt x="3823" y="1601"/>
                  </a:lnTo>
                  <a:lnTo>
                    <a:pt x="3821" y="1598"/>
                  </a:lnTo>
                  <a:lnTo>
                    <a:pt x="3818" y="1593"/>
                  </a:lnTo>
                  <a:lnTo>
                    <a:pt x="3816" y="1590"/>
                  </a:lnTo>
                  <a:lnTo>
                    <a:pt x="3815" y="1586"/>
                  </a:lnTo>
                  <a:lnTo>
                    <a:pt x="3815" y="1581"/>
                  </a:lnTo>
                  <a:lnTo>
                    <a:pt x="3817" y="1578"/>
                  </a:lnTo>
                  <a:lnTo>
                    <a:pt x="3818" y="1575"/>
                  </a:lnTo>
                  <a:lnTo>
                    <a:pt x="3834" y="1560"/>
                  </a:lnTo>
                  <a:lnTo>
                    <a:pt x="3847" y="1544"/>
                  </a:lnTo>
                  <a:lnTo>
                    <a:pt x="3853" y="1535"/>
                  </a:lnTo>
                  <a:lnTo>
                    <a:pt x="3859" y="1525"/>
                  </a:lnTo>
                  <a:lnTo>
                    <a:pt x="3866" y="1511"/>
                  </a:lnTo>
                  <a:lnTo>
                    <a:pt x="3871" y="1494"/>
                  </a:lnTo>
                  <a:lnTo>
                    <a:pt x="3873" y="1490"/>
                  </a:lnTo>
                  <a:lnTo>
                    <a:pt x="3875" y="1485"/>
                  </a:lnTo>
                  <a:lnTo>
                    <a:pt x="3879" y="1480"/>
                  </a:lnTo>
                  <a:lnTo>
                    <a:pt x="3883" y="1475"/>
                  </a:lnTo>
                  <a:lnTo>
                    <a:pt x="3891" y="1468"/>
                  </a:lnTo>
                  <a:lnTo>
                    <a:pt x="3900" y="1459"/>
                  </a:lnTo>
                  <a:lnTo>
                    <a:pt x="3909" y="1443"/>
                  </a:lnTo>
                  <a:lnTo>
                    <a:pt x="3918" y="1428"/>
                  </a:lnTo>
                  <a:lnTo>
                    <a:pt x="3924" y="1423"/>
                  </a:lnTo>
                  <a:lnTo>
                    <a:pt x="3933" y="1420"/>
                  </a:lnTo>
                  <a:lnTo>
                    <a:pt x="3942" y="1416"/>
                  </a:lnTo>
                  <a:lnTo>
                    <a:pt x="3953" y="1412"/>
                  </a:lnTo>
                  <a:lnTo>
                    <a:pt x="3963" y="1409"/>
                  </a:lnTo>
                  <a:lnTo>
                    <a:pt x="3973" y="1405"/>
                  </a:lnTo>
                  <a:lnTo>
                    <a:pt x="3980" y="1401"/>
                  </a:lnTo>
                  <a:lnTo>
                    <a:pt x="3985" y="1395"/>
                  </a:lnTo>
                  <a:lnTo>
                    <a:pt x="3988" y="1390"/>
                  </a:lnTo>
                  <a:lnTo>
                    <a:pt x="3991" y="1382"/>
                  </a:lnTo>
                  <a:lnTo>
                    <a:pt x="3992" y="1373"/>
                  </a:lnTo>
                  <a:lnTo>
                    <a:pt x="3993" y="1365"/>
                  </a:lnTo>
                  <a:lnTo>
                    <a:pt x="3994" y="1357"/>
                  </a:lnTo>
                  <a:lnTo>
                    <a:pt x="3994" y="1351"/>
                  </a:lnTo>
                  <a:lnTo>
                    <a:pt x="3992" y="1349"/>
                  </a:lnTo>
                  <a:lnTo>
                    <a:pt x="3990" y="1348"/>
                  </a:lnTo>
                  <a:lnTo>
                    <a:pt x="3987" y="1348"/>
                  </a:lnTo>
                  <a:lnTo>
                    <a:pt x="3985" y="1348"/>
                  </a:lnTo>
                  <a:lnTo>
                    <a:pt x="3979" y="1349"/>
                  </a:lnTo>
                  <a:lnTo>
                    <a:pt x="3973" y="1351"/>
                  </a:lnTo>
                  <a:lnTo>
                    <a:pt x="3968" y="1351"/>
                  </a:lnTo>
                  <a:lnTo>
                    <a:pt x="3965" y="1351"/>
                  </a:lnTo>
                  <a:lnTo>
                    <a:pt x="3962" y="1349"/>
                  </a:lnTo>
                  <a:lnTo>
                    <a:pt x="3961" y="1348"/>
                  </a:lnTo>
                  <a:lnTo>
                    <a:pt x="3955" y="1338"/>
                  </a:lnTo>
                  <a:lnTo>
                    <a:pt x="3949" y="1329"/>
                  </a:lnTo>
                  <a:lnTo>
                    <a:pt x="3941" y="1321"/>
                  </a:lnTo>
                  <a:lnTo>
                    <a:pt x="3930" y="1313"/>
                  </a:lnTo>
                  <a:lnTo>
                    <a:pt x="3922" y="1304"/>
                  </a:lnTo>
                  <a:lnTo>
                    <a:pt x="3911" y="1297"/>
                  </a:lnTo>
                  <a:lnTo>
                    <a:pt x="3902" y="1290"/>
                  </a:lnTo>
                  <a:lnTo>
                    <a:pt x="3895" y="1282"/>
                  </a:lnTo>
                  <a:lnTo>
                    <a:pt x="3890" y="1275"/>
                  </a:lnTo>
                  <a:lnTo>
                    <a:pt x="3887" y="1266"/>
                  </a:lnTo>
                  <a:lnTo>
                    <a:pt x="3887" y="1260"/>
                  </a:lnTo>
                  <a:lnTo>
                    <a:pt x="3887" y="1254"/>
                  </a:lnTo>
                  <a:lnTo>
                    <a:pt x="3889" y="1251"/>
                  </a:lnTo>
                  <a:lnTo>
                    <a:pt x="3892" y="1243"/>
                  </a:lnTo>
                  <a:lnTo>
                    <a:pt x="3897" y="1237"/>
                  </a:lnTo>
                  <a:lnTo>
                    <a:pt x="3900" y="1232"/>
                  </a:lnTo>
                  <a:lnTo>
                    <a:pt x="3904" y="1228"/>
                  </a:lnTo>
                  <a:lnTo>
                    <a:pt x="3910" y="1223"/>
                  </a:lnTo>
                  <a:lnTo>
                    <a:pt x="3914" y="1223"/>
                  </a:lnTo>
                  <a:lnTo>
                    <a:pt x="3918" y="1222"/>
                  </a:lnTo>
                  <a:lnTo>
                    <a:pt x="3924" y="1222"/>
                  </a:lnTo>
                  <a:lnTo>
                    <a:pt x="3930" y="1222"/>
                  </a:lnTo>
                  <a:lnTo>
                    <a:pt x="3934" y="1221"/>
                  </a:lnTo>
                  <a:lnTo>
                    <a:pt x="3937" y="1221"/>
                  </a:lnTo>
                  <a:lnTo>
                    <a:pt x="3943" y="1219"/>
                  </a:lnTo>
                  <a:lnTo>
                    <a:pt x="3949" y="1215"/>
                  </a:lnTo>
                  <a:lnTo>
                    <a:pt x="3954" y="1210"/>
                  </a:lnTo>
                  <a:lnTo>
                    <a:pt x="3958" y="1207"/>
                  </a:lnTo>
                  <a:lnTo>
                    <a:pt x="3961" y="1203"/>
                  </a:lnTo>
                  <a:lnTo>
                    <a:pt x="3963" y="1200"/>
                  </a:lnTo>
                  <a:lnTo>
                    <a:pt x="3967" y="1195"/>
                  </a:lnTo>
                  <a:lnTo>
                    <a:pt x="3968" y="1190"/>
                  </a:lnTo>
                  <a:lnTo>
                    <a:pt x="3968" y="1182"/>
                  </a:lnTo>
                  <a:lnTo>
                    <a:pt x="3968" y="1175"/>
                  </a:lnTo>
                  <a:lnTo>
                    <a:pt x="3968" y="1174"/>
                  </a:lnTo>
                  <a:lnTo>
                    <a:pt x="3969" y="1171"/>
                  </a:lnTo>
                  <a:lnTo>
                    <a:pt x="3972" y="1170"/>
                  </a:lnTo>
                  <a:lnTo>
                    <a:pt x="3975" y="1170"/>
                  </a:lnTo>
                  <a:lnTo>
                    <a:pt x="3985" y="1171"/>
                  </a:lnTo>
                  <a:lnTo>
                    <a:pt x="3998" y="1175"/>
                  </a:lnTo>
                  <a:lnTo>
                    <a:pt x="4004" y="1176"/>
                  </a:lnTo>
                  <a:lnTo>
                    <a:pt x="4006" y="1177"/>
                  </a:lnTo>
                  <a:lnTo>
                    <a:pt x="4006" y="1175"/>
                  </a:lnTo>
                  <a:lnTo>
                    <a:pt x="4006" y="1172"/>
                  </a:lnTo>
                  <a:lnTo>
                    <a:pt x="4004" y="1166"/>
                  </a:lnTo>
                  <a:lnTo>
                    <a:pt x="4000" y="1160"/>
                  </a:lnTo>
                  <a:lnTo>
                    <a:pt x="3994" y="1152"/>
                  </a:lnTo>
                  <a:lnTo>
                    <a:pt x="3987" y="1145"/>
                  </a:lnTo>
                  <a:lnTo>
                    <a:pt x="3979" y="1138"/>
                  </a:lnTo>
                  <a:lnTo>
                    <a:pt x="3973" y="1134"/>
                  </a:lnTo>
                  <a:lnTo>
                    <a:pt x="3966" y="1132"/>
                  </a:lnTo>
                  <a:lnTo>
                    <a:pt x="3956" y="1132"/>
                  </a:lnTo>
                  <a:lnTo>
                    <a:pt x="3942" y="1136"/>
                  </a:lnTo>
                  <a:lnTo>
                    <a:pt x="3930" y="1137"/>
                  </a:lnTo>
                  <a:lnTo>
                    <a:pt x="3919" y="1131"/>
                  </a:lnTo>
                  <a:lnTo>
                    <a:pt x="3909" y="1127"/>
                  </a:lnTo>
                  <a:lnTo>
                    <a:pt x="3897" y="1131"/>
                  </a:lnTo>
                  <a:lnTo>
                    <a:pt x="3886" y="1137"/>
                  </a:lnTo>
                  <a:lnTo>
                    <a:pt x="3875" y="1143"/>
                  </a:lnTo>
                  <a:lnTo>
                    <a:pt x="3865" y="1146"/>
                  </a:lnTo>
                  <a:lnTo>
                    <a:pt x="3854" y="1146"/>
                  </a:lnTo>
                  <a:lnTo>
                    <a:pt x="3840" y="1145"/>
                  </a:lnTo>
                  <a:lnTo>
                    <a:pt x="3832" y="1145"/>
                  </a:lnTo>
                  <a:lnTo>
                    <a:pt x="3824" y="1145"/>
                  </a:lnTo>
                  <a:lnTo>
                    <a:pt x="3818" y="1146"/>
                  </a:lnTo>
                  <a:lnTo>
                    <a:pt x="3812" y="1150"/>
                  </a:lnTo>
                  <a:lnTo>
                    <a:pt x="3809" y="1153"/>
                  </a:lnTo>
                  <a:lnTo>
                    <a:pt x="3807" y="1159"/>
                  </a:lnTo>
                  <a:lnTo>
                    <a:pt x="3805" y="1164"/>
                  </a:lnTo>
                  <a:lnTo>
                    <a:pt x="3804" y="1170"/>
                  </a:lnTo>
                  <a:lnTo>
                    <a:pt x="3802" y="1176"/>
                  </a:lnTo>
                  <a:lnTo>
                    <a:pt x="3798" y="1181"/>
                  </a:lnTo>
                  <a:lnTo>
                    <a:pt x="3797" y="1182"/>
                  </a:lnTo>
                  <a:lnTo>
                    <a:pt x="3795" y="1181"/>
                  </a:lnTo>
                  <a:lnTo>
                    <a:pt x="3792" y="1180"/>
                  </a:lnTo>
                  <a:lnTo>
                    <a:pt x="3789" y="1178"/>
                  </a:lnTo>
                  <a:lnTo>
                    <a:pt x="3778" y="1171"/>
                  </a:lnTo>
                  <a:lnTo>
                    <a:pt x="3766" y="1163"/>
                  </a:lnTo>
                  <a:lnTo>
                    <a:pt x="3755" y="1153"/>
                  </a:lnTo>
                  <a:lnTo>
                    <a:pt x="3744" y="1143"/>
                  </a:lnTo>
                  <a:lnTo>
                    <a:pt x="3735" y="1133"/>
                  </a:lnTo>
                  <a:lnTo>
                    <a:pt x="3726" y="1121"/>
                  </a:lnTo>
                  <a:lnTo>
                    <a:pt x="3722" y="1117"/>
                  </a:lnTo>
                  <a:lnTo>
                    <a:pt x="3715" y="1108"/>
                  </a:lnTo>
                  <a:lnTo>
                    <a:pt x="3704" y="1098"/>
                  </a:lnTo>
                  <a:lnTo>
                    <a:pt x="3696" y="1087"/>
                  </a:lnTo>
                  <a:lnTo>
                    <a:pt x="3692" y="1080"/>
                  </a:lnTo>
                  <a:lnTo>
                    <a:pt x="3690" y="1073"/>
                  </a:lnTo>
                  <a:lnTo>
                    <a:pt x="3688" y="1070"/>
                  </a:lnTo>
                  <a:lnTo>
                    <a:pt x="3685" y="1067"/>
                  </a:lnTo>
                  <a:lnTo>
                    <a:pt x="3683" y="1064"/>
                  </a:lnTo>
                  <a:lnTo>
                    <a:pt x="3681" y="1063"/>
                  </a:lnTo>
                  <a:lnTo>
                    <a:pt x="3670" y="1062"/>
                  </a:lnTo>
                  <a:lnTo>
                    <a:pt x="3658" y="1063"/>
                  </a:lnTo>
                  <a:lnTo>
                    <a:pt x="3646" y="1065"/>
                  </a:lnTo>
                  <a:lnTo>
                    <a:pt x="3634" y="1068"/>
                  </a:lnTo>
                  <a:lnTo>
                    <a:pt x="3626" y="1068"/>
                  </a:lnTo>
                  <a:lnTo>
                    <a:pt x="3619" y="1068"/>
                  </a:lnTo>
                  <a:lnTo>
                    <a:pt x="3612" y="1065"/>
                  </a:lnTo>
                  <a:lnTo>
                    <a:pt x="3604" y="1063"/>
                  </a:lnTo>
                  <a:lnTo>
                    <a:pt x="3603" y="1062"/>
                  </a:lnTo>
                  <a:lnTo>
                    <a:pt x="3601" y="1059"/>
                  </a:lnTo>
                  <a:lnTo>
                    <a:pt x="3599" y="1056"/>
                  </a:lnTo>
                  <a:lnTo>
                    <a:pt x="3596" y="1051"/>
                  </a:lnTo>
                  <a:lnTo>
                    <a:pt x="3597" y="1042"/>
                  </a:lnTo>
                  <a:lnTo>
                    <a:pt x="3600" y="1030"/>
                  </a:lnTo>
                  <a:lnTo>
                    <a:pt x="3602" y="1019"/>
                  </a:lnTo>
                  <a:lnTo>
                    <a:pt x="3603" y="1010"/>
                  </a:lnTo>
                  <a:lnTo>
                    <a:pt x="3602" y="1008"/>
                  </a:lnTo>
                  <a:lnTo>
                    <a:pt x="3601" y="1007"/>
                  </a:lnTo>
                  <a:lnTo>
                    <a:pt x="3599" y="1006"/>
                  </a:lnTo>
                  <a:lnTo>
                    <a:pt x="3597" y="1006"/>
                  </a:lnTo>
                  <a:lnTo>
                    <a:pt x="3593" y="1006"/>
                  </a:lnTo>
                  <a:lnTo>
                    <a:pt x="3589" y="1006"/>
                  </a:lnTo>
                  <a:lnTo>
                    <a:pt x="3584" y="1007"/>
                  </a:lnTo>
                  <a:lnTo>
                    <a:pt x="3577" y="1010"/>
                  </a:lnTo>
                  <a:lnTo>
                    <a:pt x="3570" y="1014"/>
                  </a:lnTo>
                  <a:lnTo>
                    <a:pt x="3563" y="1020"/>
                  </a:lnTo>
                  <a:lnTo>
                    <a:pt x="3555" y="1031"/>
                  </a:lnTo>
                  <a:lnTo>
                    <a:pt x="3549" y="1043"/>
                  </a:lnTo>
                  <a:lnTo>
                    <a:pt x="3541" y="1049"/>
                  </a:lnTo>
                  <a:lnTo>
                    <a:pt x="3538" y="1052"/>
                  </a:lnTo>
                  <a:lnTo>
                    <a:pt x="3530" y="1055"/>
                  </a:lnTo>
                  <a:lnTo>
                    <a:pt x="3524" y="1055"/>
                  </a:lnTo>
                  <a:lnTo>
                    <a:pt x="3520" y="1055"/>
                  </a:lnTo>
                  <a:lnTo>
                    <a:pt x="3512" y="1055"/>
                  </a:lnTo>
                  <a:lnTo>
                    <a:pt x="3507" y="1054"/>
                  </a:lnTo>
                  <a:lnTo>
                    <a:pt x="3503" y="1050"/>
                  </a:lnTo>
                  <a:lnTo>
                    <a:pt x="3501" y="1045"/>
                  </a:lnTo>
                  <a:lnTo>
                    <a:pt x="3500" y="1039"/>
                  </a:lnTo>
                  <a:lnTo>
                    <a:pt x="3500" y="1036"/>
                  </a:lnTo>
                  <a:lnTo>
                    <a:pt x="3499" y="1033"/>
                  </a:lnTo>
                  <a:lnTo>
                    <a:pt x="3496" y="1031"/>
                  </a:lnTo>
                  <a:lnTo>
                    <a:pt x="3495" y="1030"/>
                  </a:lnTo>
                  <a:lnTo>
                    <a:pt x="3490" y="1027"/>
                  </a:lnTo>
                  <a:lnTo>
                    <a:pt x="3486" y="1026"/>
                  </a:lnTo>
                  <a:lnTo>
                    <a:pt x="3481" y="1024"/>
                  </a:lnTo>
                  <a:lnTo>
                    <a:pt x="3476" y="1021"/>
                  </a:lnTo>
                  <a:lnTo>
                    <a:pt x="3471" y="1017"/>
                  </a:lnTo>
                  <a:lnTo>
                    <a:pt x="3469" y="1012"/>
                  </a:lnTo>
                  <a:lnTo>
                    <a:pt x="3469" y="1011"/>
                  </a:lnTo>
                  <a:lnTo>
                    <a:pt x="3469" y="1010"/>
                  </a:lnTo>
                  <a:lnTo>
                    <a:pt x="3470" y="996"/>
                  </a:lnTo>
                  <a:lnTo>
                    <a:pt x="3473" y="976"/>
                  </a:lnTo>
                  <a:lnTo>
                    <a:pt x="3474" y="963"/>
                  </a:lnTo>
                  <a:lnTo>
                    <a:pt x="3473" y="951"/>
                  </a:lnTo>
                  <a:lnTo>
                    <a:pt x="3471" y="945"/>
                  </a:lnTo>
                  <a:lnTo>
                    <a:pt x="3469" y="941"/>
                  </a:lnTo>
                  <a:lnTo>
                    <a:pt x="3467" y="937"/>
                  </a:lnTo>
                  <a:lnTo>
                    <a:pt x="3463" y="933"/>
                  </a:lnTo>
                  <a:lnTo>
                    <a:pt x="3453" y="929"/>
                  </a:lnTo>
                  <a:lnTo>
                    <a:pt x="3439" y="925"/>
                  </a:lnTo>
                  <a:lnTo>
                    <a:pt x="3423" y="923"/>
                  </a:lnTo>
                  <a:lnTo>
                    <a:pt x="3405" y="923"/>
                  </a:lnTo>
                  <a:lnTo>
                    <a:pt x="3396" y="922"/>
                  </a:lnTo>
                  <a:lnTo>
                    <a:pt x="3389" y="923"/>
                  </a:lnTo>
                  <a:lnTo>
                    <a:pt x="3381" y="923"/>
                  </a:lnTo>
                  <a:lnTo>
                    <a:pt x="3375" y="922"/>
                  </a:lnTo>
                  <a:lnTo>
                    <a:pt x="3371" y="920"/>
                  </a:lnTo>
                  <a:lnTo>
                    <a:pt x="3368" y="919"/>
                  </a:lnTo>
                  <a:lnTo>
                    <a:pt x="3364" y="914"/>
                  </a:lnTo>
                  <a:lnTo>
                    <a:pt x="3357" y="912"/>
                  </a:lnTo>
                  <a:lnTo>
                    <a:pt x="3354" y="912"/>
                  </a:lnTo>
                  <a:lnTo>
                    <a:pt x="3349" y="912"/>
                  </a:lnTo>
                  <a:lnTo>
                    <a:pt x="3345" y="913"/>
                  </a:lnTo>
                  <a:lnTo>
                    <a:pt x="3342" y="914"/>
                  </a:lnTo>
                  <a:lnTo>
                    <a:pt x="3335" y="920"/>
                  </a:lnTo>
                  <a:lnTo>
                    <a:pt x="3326" y="928"/>
                  </a:lnTo>
                  <a:lnTo>
                    <a:pt x="3325" y="928"/>
                  </a:lnTo>
                  <a:lnTo>
                    <a:pt x="3324" y="929"/>
                  </a:lnTo>
                  <a:lnTo>
                    <a:pt x="3314" y="933"/>
                  </a:lnTo>
                  <a:lnTo>
                    <a:pt x="3305" y="936"/>
                  </a:lnTo>
                  <a:lnTo>
                    <a:pt x="3295" y="937"/>
                  </a:lnTo>
                  <a:lnTo>
                    <a:pt x="3287" y="937"/>
                  </a:lnTo>
                  <a:lnTo>
                    <a:pt x="3279" y="937"/>
                  </a:lnTo>
                  <a:lnTo>
                    <a:pt x="3273" y="939"/>
                  </a:lnTo>
                  <a:lnTo>
                    <a:pt x="3268" y="942"/>
                  </a:lnTo>
                  <a:lnTo>
                    <a:pt x="3264" y="947"/>
                  </a:lnTo>
                  <a:lnTo>
                    <a:pt x="3261" y="950"/>
                  </a:lnTo>
                  <a:lnTo>
                    <a:pt x="3257" y="952"/>
                  </a:lnTo>
                  <a:lnTo>
                    <a:pt x="3253" y="954"/>
                  </a:lnTo>
                  <a:lnTo>
                    <a:pt x="3249" y="954"/>
                  </a:lnTo>
                  <a:lnTo>
                    <a:pt x="3238" y="945"/>
                  </a:lnTo>
                  <a:lnTo>
                    <a:pt x="3217" y="933"/>
                  </a:lnTo>
                  <a:lnTo>
                    <a:pt x="3203" y="929"/>
                  </a:lnTo>
                  <a:lnTo>
                    <a:pt x="3188" y="924"/>
                  </a:lnTo>
                  <a:lnTo>
                    <a:pt x="3175" y="920"/>
                  </a:lnTo>
                  <a:lnTo>
                    <a:pt x="3161" y="917"/>
                  </a:lnTo>
                  <a:lnTo>
                    <a:pt x="3154" y="913"/>
                  </a:lnTo>
                  <a:lnTo>
                    <a:pt x="3148" y="909"/>
                  </a:lnTo>
                  <a:lnTo>
                    <a:pt x="3143" y="903"/>
                  </a:lnTo>
                  <a:lnTo>
                    <a:pt x="3138" y="897"/>
                  </a:lnTo>
                  <a:lnTo>
                    <a:pt x="3136" y="891"/>
                  </a:lnTo>
                  <a:lnTo>
                    <a:pt x="3134" y="885"/>
                  </a:lnTo>
                  <a:lnTo>
                    <a:pt x="3135" y="880"/>
                  </a:lnTo>
                  <a:lnTo>
                    <a:pt x="3136" y="876"/>
                  </a:lnTo>
                  <a:lnTo>
                    <a:pt x="3140" y="870"/>
                  </a:lnTo>
                  <a:lnTo>
                    <a:pt x="3141" y="866"/>
                  </a:lnTo>
                  <a:lnTo>
                    <a:pt x="3140" y="860"/>
                  </a:lnTo>
                  <a:lnTo>
                    <a:pt x="3138" y="854"/>
                  </a:lnTo>
                  <a:lnTo>
                    <a:pt x="3136" y="851"/>
                  </a:lnTo>
                  <a:lnTo>
                    <a:pt x="3134" y="849"/>
                  </a:lnTo>
                  <a:lnTo>
                    <a:pt x="3131" y="848"/>
                  </a:lnTo>
                  <a:lnTo>
                    <a:pt x="3128" y="848"/>
                  </a:lnTo>
                  <a:lnTo>
                    <a:pt x="3123" y="848"/>
                  </a:lnTo>
                  <a:lnTo>
                    <a:pt x="3118" y="849"/>
                  </a:lnTo>
                  <a:lnTo>
                    <a:pt x="3112" y="853"/>
                  </a:lnTo>
                  <a:lnTo>
                    <a:pt x="3105" y="856"/>
                  </a:lnTo>
                  <a:lnTo>
                    <a:pt x="3098" y="860"/>
                  </a:lnTo>
                  <a:lnTo>
                    <a:pt x="3092" y="863"/>
                  </a:lnTo>
                  <a:lnTo>
                    <a:pt x="3086" y="865"/>
                  </a:lnTo>
                  <a:lnTo>
                    <a:pt x="3080" y="865"/>
                  </a:lnTo>
                  <a:lnTo>
                    <a:pt x="3070" y="865"/>
                  </a:lnTo>
                  <a:lnTo>
                    <a:pt x="3059" y="863"/>
                  </a:lnTo>
                  <a:lnTo>
                    <a:pt x="3053" y="863"/>
                  </a:lnTo>
                  <a:lnTo>
                    <a:pt x="3048" y="865"/>
                  </a:lnTo>
                  <a:lnTo>
                    <a:pt x="3045" y="866"/>
                  </a:lnTo>
                  <a:lnTo>
                    <a:pt x="3041" y="868"/>
                  </a:lnTo>
                  <a:lnTo>
                    <a:pt x="3039" y="870"/>
                  </a:lnTo>
                  <a:lnTo>
                    <a:pt x="3036" y="874"/>
                  </a:lnTo>
                  <a:lnTo>
                    <a:pt x="3035" y="878"/>
                  </a:lnTo>
                  <a:lnTo>
                    <a:pt x="3034" y="882"/>
                  </a:lnTo>
                  <a:lnTo>
                    <a:pt x="3033" y="887"/>
                  </a:lnTo>
                  <a:lnTo>
                    <a:pt x="3030" y="891"/>
                  </a:lnTo>
                  <a:lnTo>
                    <a:pt x="3028" y="893"/>
                  </a:lnTo>
                  <a:lnTo>
                    <a:pt x="3026" y="894"/>
                  </a:lnTo>
                  <a:lnTo>
                    <a:pt x="3022" y="895"/>
                  </a:lnTo>
                  <a:lnTo>
                    <a:pt x="3018" y="895"/>
                  </a:lnTo>
                  <a:lnTo>
                    <a:pt x="3014" y="894"/>
                  </a:lnTo>
                  <a:lnTo>
                    <a:pt x="3008" y="893"/>
                  </a:lnTo>
                  <a:lnTo>
                    <a:pt x="3003" y="892"/>
                  </a:lnTo>
                  <a:lnTo>
                    <a:pt x="2997" y="892"/>
                  </a:lnTo>
                  <a:lnTo>
                    <a:pt x="2992" y="894"/>
                  </a:lnTo>
                  <a:lnTo>
                    <a:pt x="2989" y="895"/>
                  </a:lnTo>
                  <a:lnTo>
                    <a:pt x="2980" y="903"/>
                  </a:lnTo>
                  <a:lnTo>
                    <a:pt x="2972" y="910"/>
                  </a:lnTo>
                  <a:lnTo>
                    <a:pt x="2968" y="913"/>
                  </a:lnTo>
                  <a:lnTo>
                    <a:pt x="2963" y="914"/>
                  </a:lnTo>
                  <a:lnTo>
                    <a:pt x="2957" y="914"/>
                  </a:lnTo>
                  <a:lnTo>
                    <a:pt x="2951" y="912"/>
                  </a:lnTo>
                  <a:lnTo>
                    <a:pt x="2946" y="910"/>
                  </a:lnTo>
                  <a:lnTo>
                    <a:pt x="2941" y="906"/>
                  </a:lnTo>
                  <a:lnTo>
                    <a:pt x="2936" y="903"/>
                  </a:lnTo>
                  <a:lnTo>
                    <a:pt x="2935" y="898"/>
                  </a:lnTo>
                  <a:lnTo>
                    <a:pt x="2932" y="886"/>
                  </a:lnTo>
                  <a:lnTo>
                    <a:pt x="2929" y="874"/>
                  </a:lnTo>
                  <a:lnTo>
                    <a:pt x="2927" y="862"/>
                  </a:lnTo>
                  <a:lnTo>
                    <a:pt x="2923" y="851"/>
                  </a:lnTo>
                  <a:lnTo>
                    <a:pt x="2921" y="838"/>
                  </a:lnTo>
                  <a:lnTo>
                    <a:pt x="2921" y="825"/>
                  </a:lnTo>
                  <a:lnTo>
                    <a:pt x="2921" y="819"/>
                  </a:lnTo>
                  <a:lnTo>
                    <a:pt x="2919" y="816"/>
                  </a:lnTo>
                  <a:lnTo>
                    <a:pt x="2915" y="813"/>
                  </a:lnTo>
                  <a:lnTo>
                    <a:pt x="2908" y="813"/>
                  </a:lnTo>
                  <a:lnTo>
                    <a:pt x="2902" y="813"/>
                  </a:lnTo>
                  <a:lnTo>
                    <a:pt x="2897" y="816"/>
                  </a:lnTo>
                  <a:lnTo>
                    <a:pt x="2892" y="818"/>
                  </a:lnTo>
                  <a:lnTo>
                    <a:pt x="2888" y="823"/>
                  </a:lnTo>
                  <a:lnTo>
                    <a:pt x="2883" y="829"/>
                  </a:lnTo>
                  <a:lnTo>
                    <a:pt x="2879" y="835"/>
                  </a:lnTo>
                  <a:lnTo>
                    <a:pt x="2878" y="842"/>
                  </a:lnTo>
                  <a:lnTo>
                    <a:pt x="2877" y="849"/>
                  </a:lnTo>
                  <a:lnTo>
                    <a:pt x="2878" y="856"/>
                  </a:lnTo>
                  <a:lnTo>
                    <a:pt x="2879" y="863"/>
                  </a:lnTo>
                  <a:lnTo>
                    <a:pt x="2883" y="869"/>
                  </a:lnTo>
                  <a:lnTo>
                    <a:pt x="2885" y="875"/>
                  </a:lnTo>
                  <a:lnTo>
                    <a:pt x="2888" y="881"/>
                  </a:lnTo>
                  <a:lnTo>
                    <a:pt x="2890" y="886"/>
                  </a:lnTo>
                  <a:lnTo>
                    <a:pt x="2891" y="892"/>
                  </a:lnTo>
                  <a:lnTo>
                    <a:pt x="2890" y="897"/>
                  </a:lnTo>
                  <a:lnTo>
                    <a:pt x="2888" y="900"/>
                  </a:lnTo>
                  <a:lnTo>
                    <a:pt x="2884" y="903"/>
                  </a:lnTo>
                  <a:lnTo>
                    <a:pt x="2881" y="905"/>
                  </a:lnTo>
                  <a:lnTo>
                    <a:pt x="2876" y="907"/>
                  </a:lnTo>
                  <a:lnTo>
                    <a:pt x="2866" y="912"/>
                  </a:lnTo>
                  <a:lnTo>
                    <a:pt x="2858" y="916"/>
                  </a:lnTo>
                  <a:lnTo>
                    <a:pt x="2846" y="922"/>
                  </a:lnTo>
                  <a:lnTo>
                    <a:pt x="2835" y="929"/>
                  </a:lnTo>
                  <a:lnTo>
                    <a:pt x="2829" y="931"/>
                  </a:lnTo>
                  <a:lnTo>
                    <a:pt x="2826" y="932"/>
                  </a:lnTo>
                  <a:lnTo>
                    <a:pt x="2821" y="932"/>
                  </a:lnTo>
                  <a:lnTo>
                    <a:pt x="2818" y="930"/>
                  </a:lnTo>
                  <a:lnTo>
                    <a:pt x="2815" y="928"/>
                  </a:lnTo>
                  <a:lnTo>
                    <a:pt x="2813" y="925"/>
                  </a:lnTo>
                  <a:lnTo>
                    <a:pt x="2810" y="925"/>
                  </a:lnTo>
                  <a:lnTo>
                    <a:pt x="2808" y="925"/>
                  </a:lnTo>
                  <a:lnTo>
                    <a:pt x="2804" y="929"/>
                  </a:lnTo>
                  <a:lnTo>
                    <a:pt x="2798" y="936"/>
                  </a:lnTo>
                  <a:lnTo>
                    <a:pt x="2795" y="942"/>
                  </a:lnTo>
                  <a:lnTo>
                    <a:pt x="2790" y="947"/>
                  </a:lnTo>
                  <a:lnTo>
                    <a:pt x="2785" y="949"/>
                  </a:lnTo>
                  <a:lnTo>
                    <a:pt x="2777" y="952"/>
                  </a:lnTo>
                  <a:lnTo>
                    <a:pt x="2774" y="952"/>
                  </a:lnTo>
                  <a:lnTo>
                    <a:pt x="2770" y="952"/>
                  </a:lnTo>
                  <a:lnTo>
                    <a:pt x="2766" y="950"/>
                  </a:lnTo>
                  <a:lnTo>
                    <a:pt x="2764" y="948"/>
                  </a:lnTo>
                  <a:lnTo>
                    <a:pt x="2759" y="942"/>
                  </a:lnTo>
                  <a:lnTo>
                    <a:pt x="2755" y="933"/>
                  </a:lnTo>
                  <a:lnTo>
                    <a:pt x="2751" y="930"/>
                  </a:lnTo>
                  <a:lnTo>
                    <a:pt x="2747" y="928"/>
                  </a:lnTo>
                  <a:lnTo>
                    <a:pt x="2741" y="928"/>
                  </a:lnTo>
                  <a:lnTo>
                    <a:pt x="2735" y="928"/>
                  </a:lnTo>
                  <a:lnTo>
                    <a:pt x="2724" y="930"/>
                  </a:lnTo>
                  <a:lnTo>
                    <a:pt x="2713" y="935"/>
                  </a:lnTo>
                  <a:lnTo>
                    <a:pt x="2709" y="937"/>
                  </a:lnTo>
                  <a:lnTo>
                    <a:pt x="2706" y="938"/>
                  </a:lnTo>
                  <a:lnTo>
                    <a:pt x="2702" y="939"/>
                  </a:lnTo>
                  <a:lnTo>
                    <a:pt x="2700" y="938"/>
                  </a:lnTo>
                  <a:lnTo>
                    <a:pt x="2696" y="938"/>
                  </a:lnTo>
                  <a:lnTo>
                    <a:pt x="2694" y="936"/>
                  </a:lnTo>
                  <a:lnTo>
                    <a:pt x="2692" y="932"/>
                  </a:lnTo>
                  <a:lnTo>
                    <a:pt x="2688" y="929"/>
                  </a:lnTo>
                  <a:lnTo>
                    <a:pt x="2684" y="925"/>
                  </a:lnTo>
                  <a:lnTo>
                    <a:pt x="2682" y="923"/>
                  </a:lnTo>
                  <a:lnTo>
                    <a:pt x="2677" y="920"/>
                  </a:lnTo>
                  <a:lnTo>
                    <a:pt x="2674" y="920"/>
                  </a:lnTo>
                  <a:lnTo>
                    <a:pt x="2667" y="920"/>
                  </a:lnTo>
                  <a:lnTo>
                    <a:pt x="2658" y="922"/>
                  </a:lnTo>
                  <a:lnTo>
                    <a:pt x="2650" y="922"/>
                  </a:lnTo>
                  <a:lnTo>
                    <a:pt x="2640" y="922"/>
                  </a:lnTo>
                  <a:lnTo>
                    <a:pt x="2630" y="920"/>
                  </a:lnTo>
                  <a:lnTo>
                    <a:pt x="2620" y="917"/>
                  </a:lnTo>
                  <a:lnTo>
                    <a:pt x="2611" y="912"/>
                  </a:lnTo>
                  <a:lnTo>
                    <a:pt x="2602" y="906"/>
                  </a:lnTo>
                  <a:lnTo>
                    <a:pt x="2599" y="903"/>
                  </a:lnTo>
                  <a:lnTo>
                    <a:pt x="2595" y="898"/>
                  </a:lnTo>
                  <a:lnTo>
                    <a:pt x="2592" y="893"/>
                  </a:lnTo>
                  <a:lnTo>
                    <a:pt x="2589" y="887"/>
                  </a:lnTo>
                  <a:lnTo>
                    <a:pt x="2587" y="882"/>
                  </a:lnTo>
                  <a:lnTo>
                    <a:pt x="2583" y="879"/>
                  </a:lnTo>
                  <a:lnTo>
                    <a:pt x="2580" y="876"/>
                  </a:lnTo>
                  <a:lnTo>
                    <a:pt x="2576" y="874"/>
                  </a:lnTo>
                  <a:lnTo>
                    <a:pt x="2568" y="873"/>
                  </a:lnTo>
                  <a:lnTo>
                    <a:pt x="2558" y="872"/>
                  </a:lnTo>
                  <a:lnTo>
                    <a:pt x="2550" y="869"/>
                  </a:lnTo>
                  <a:lnTo>
                    <a:pt x="2542" y="866"/>
                  </a:lnTo>
                  <a:lnTo>
                    <a:pt x="2532" y="859"/>
                  </a:lnTo>
                  <a:lnTo>
                    <a:pt x="2522" y="849"/>
                  </a:lnTo>
                  <a:lnTo>
                    <a:pt x="2508" y="837"/>
                  </a:lnTo>
                  <a:lnTo>
                    <a:pt x="2498" y="828"/>
                  </a:lnTo>
                  <a:lnTo>
                    <a:pt x="2493" y="823"/>
                  </a:lnTo>
                  <a:lnTo>
                    <a:pt x="2491" y="817"/>
                  </a:lnTo>
                  <a:lnTo>
                    <a:pt x="2488" y="812"/>
                  </a:lnTo>
                  <a:lnTo>
                    <a:pt x="2487" y="806"/>
                  </a:lnTo>
                  <a:lnTo>
                    <a:pt x="2487" y="800"/>
                  </a:lnTo>
                  <a:lnTo>
                    <a:pt x="2487" y="796"/>
                  </a:lnTo>
                  <a:lnTo>
                    <a:pt x="2488" y="792"/>
                  </a:lnTo>
                  <a:lnTo>
                    <a:pt x="2489" y="790"/>
                  </a:lnTo>
                  <a:lnTo>
                    <a:pt x="2494" y="785"/>
                  </a:lnTo>
                  <a:lnTo>
                    <a:pt x="2501" y="781"/>
                  </a:lnTo>
                  <a:lnTo>
                    <a:pt x="2508" y="779"/>
                  </a:lnTo>
                  <a:lnTo>
                    <a:pt x="2516" y="775"/>
                  </a:lnTo>
                  <a:lnTo>
                    <a:pt x="2524" y="771"/>
                  </a:lnTo>
                  <a:lnTo>
                    <a:pt x="2531" y="764"/>
                  </a:lnTo>
                  <a:lnTo>
                    <a:pt x="2533" y="759"/>
                  </a:lnTo>
                  <a:lnTo>
                    <a:pt x="2536" y="756"/>
                  </a:lnTo>
                  <a:lnTo>
                    <a:pt x="2537" y="753"/>
                  </a:lnTo>
                  <a:lnTo>
                    <a:pt x="2537" y="750"/>
                  </a:lnTo>
                  <a:lnTo>
                    <a:pt x="2536" y="748"/>
                  </a:lnTo>
                  <a:lnTo>
                    <a:pt x="2535" y="746"/>
                  </a:lnTo>
                  <a:lnTo>
                    <a:pt x="2532" y="744"/>
                  </a:lnTo>
                  <a:lnTo>
                    <a:pt x="2529" y="743"/>
                  </a:lnTo>
                  <a:lnTo>
                    <a:pt x="2523" y="742"/>
                  </a:lnTo>
                  <a:lnTo>
                    <a:pt x="2519" y="739"/>
                  </a:lnTo>
                  <a:lnTo>
                    <a:pt x="2518" y="736"/>
                  </a:lnTo>
                  <a:lnTo>
                    <a:pt x="2517" y="734"/>
                  </a:lnTo>
                  <a:lnTo>
                    <a:pt x="2518" y="731"/>
                  </a:lnTo>
                  <a:lnTo>
                    <a:pt x="2519" y="727"/>
                  </a:lnTo>
                  <a:lnTo>
                    <a:pt x="2522" y="721"/>
                  </a:lnTo>
                  <a:lnTo>
                    <a:pt x="2523" y="716"/>
                  </a:lnTo>
                  <a:lnTo>
                    <a:pt x="2524" y="710"/>
                  </a:lnTo>
                  <a:lnTo>
                    <a:pt x="2523" y="701"/>
                  </a:lnTo>
                  <a:lnTo>
                    <a:pt x="2520" y="686"/>
                  </a:lnTo>
                  <a:lnTo>
                    <a:pt x="2516" y="671"/>
                  </a:lnTo>
                  <a:lnTo>
                    <a:pt x="2511" y="655"/>
                  </a:lnTo>
                  <a:lnTo>
                    <a:pt x="2507" y="641"/>
                  </a:lnTo>
                  <a:lnTo>
                    <a:pt x="2507" y="635"/>
                  </a:lnTo>
                  <a:lnTo>
                    <a:pt x="2507" y="632"/>
                  </a:lnTo>
                  <a:lnTo>
                    <a:pt x="2507" y="628"/>
                  </a:lnTo>
                  <a:lnTo>
                    <a:pt x="2508" y="627"/>
                  </a:lnTo>
                  <a:lnTo>
                    <a:pt x="2514" y="624"/>
                  </a:lnTo>
                  <a:lnTo>
                    <a:pt x="2522" y="626"/>
                  </a:lnTo>
                  <a:lnTo>
                    <a:pt x="2530" y="626"/>
                  </a:lnTo>
                  <a:lnTo>
                    <a:pt x="2537" y="626"/>
                  </a:lnTo>
                  <a:lnTo>
                    <a:pt x="2539" y="626"/>
                  </a:lnTo>
                  <a:lnTo>
                    <a:pt x="2542" y="624"/>
                  </a:lnTo>
                  <a:lnTo>
                    <a:pt x="2544" y="622"/>
                  </a:lnTo>
                  <a:lnTo>
                    <a:pt x="2544" y="620"/>
                  </a:lnTo>
                  <a:lnTo>
                    <a:pt x="2543" y="617"/>
                  </a:lnTo>
                  <a:lnTo>
                    <a:pt x="2543" y="615"/>
                  </a:lnTo>
                  <a:lnTo>
                    <a:pt x="2542" y="613"/>
                  </a:lnTo>
                  <a:lnTo>
                    <a:pt x="2539" y="611"/>
                  </a:lnTo>
                  <a:lnTo>
                    <a:pt x="2533" y="609"/>
                  </a:lnTo>
                  <a:lnTo>
                    <a:pt x="2525" y="608"/>
                  </a:lnTo>
                  <a:lnTo>
                    <a:pt x="2516" y="605"/>
                  </a:lnTo>
                  <a:lnTo>
                    <a:pt x="2508" y="603"/>
                  </a:lnTo>
                  <a:lnTo>
                    <a:pt x="2502" y="599"/>
                  </a:lnTo>
                  <a:lnTo>
                    <a:pt x="2497" y="592"/>
                  </a:lnTo>
                  <a:lnTo>
                    <a:pt x="2488" y="585"/>
                  </a:lnTo>
                  <a:lnTo>
                    <a:pt x="2480" y="576"/>
                  </a:lnTo>
                  <a:lnTo>
                    <a:pt x="2475" y="571"/>
                  </a:lnTo>
                  <a:lnTo>
                    <a:pt x="2472" y="564"/>
                  </a:lnTo>
                  <a:lnTo>
                    <a:pt x="2467" y="557"/>
                  </a:lnTo>
                  <a:lnTo>
                    <a:pt x="2463" y="547"/>
                  </a:lnTo>
                  <a:lnTo>
                    <a:pt x="2460" y="538"/>
                  </a:lnTo>
                  <a:lnTo>
                    <a:pt x="2459" y="531"/>
                  </a:lnTo>
                  <a:lnTo>
                    <a:pt x="2457" y="523"/>
                  </a:lnTo>
                  <a:lnTo>
                    <a:pt x="2457" y="517"/>
                  </a:lnTo>
                  <a:lnTo>
                    <a:pt x="2459" y="506"/>
                  </a:lnTo>
                  <a:lnTo>
                    <a:pt x="2460" y="495"/>
                  </a:lnTo>
                  <a:lnTo>
                    <a:pt x="2459" y="488"/>
                  </a:lnTo>
                  <a:lnTo>
                    <a:pt x="2456" y="482"/>
                  </a:lnTo>
                  <a:lnTo>
                    <a:pt x="2453" y="475"/>
                  </a:lnTo>
                  <a:lnTo>
                    <a:pt x="2448" y="469"/>
                  </a:lnTo>
                  <a:lnTo>
                    <a:pt x="2442" y="463"/>
                  </a:lnTo>
                  <a:lnTo>
                    <a:pt x="2435" y="457"/>
                  </a:lnTo>
                  <a:lnTo>
                    <a:pt x="2426" y="453"/>
                  </a:lnTo>
                  <a:lnTo>
                    <a:pt x="2418" y="450"/>
                  </a:lnTo>
                  <a:lnTo>
                    <a:pt x="2409" y="447"/>
                  </a:lnTo>
                  <a:lnTo>
                    <a:pt x="2400" y="446"/>
                  </a:lnTo>
                  <a:lnTo>
                    <a:pt x="2391" y="446"/>
                  </a:lnTo>
                  <a:lnTo>
                    <a:pt x="2381" y="446"/>
                  </a:lnTo>
                  <a:lnTo>
                    <a:pt x="2362" y="449"/>
                  </a:lnTo>
                  <a:lnTo>
                    <a:pt x="2347" y="450"/>
                  </a:lnTo>
                  <a:lnTo>
                    <a:pt x="2331" y="450"/>
                  </a:lnTo>
                  <a:lnTo>
                    <a:pt x="2315" y="450"/>
                  </a:lnTo>
                  <a:lnTo>
                    <a:pt x="2308" y="449"/>
                  </a:lnTo>
                  <a:lnTo>
                    <a:pt x="2300" y="446"/>
                  </a:lnTo>
                  <a:lnTo>
                    <a:pt x="2294" y="444"/>
                  </a:lnTo>
                  <a:lnTo>
                    <a:pt x="2291" y="440"/>
                  </a:lnTo>
                  <a:lnTo>
                    <a:pt x="2287" y="437"/>
                  </a:lnTo>
                  <a:lnTo>
                    <a:pt x="2283" y="434"/>
                  </a:lnTo>
                  <a:lnTo>
                    <a:pt x="2279" y="433"/>
                  </a:lnTo>
                  <a:lnTo>
                    <a:pt x="2275" y="432"/>
                  </a:lnTo>
                  <a:lnTo>
                    <a:pt x="2271" y="431"/>
                  </a:lnTo>
                  <a:lnTo>
                    <a:pt x="2267" y="432"/>
                  </a:lnTo>
                  <a:lnTo>
                    <a:pt x="2264" y="432"/>
                  </a:lnTo>
                  <a:lnTo>
                    <a:pt x="2260" y="434"/>
                  </a:lnTo>
                  <a:lnTo>
                    <a:pt x="2254" y="437"/>
                  </a:lnTo>
                  <a:lnTo>
                    <a:pt x="2246" y="439"/>
                  </a:lnTo>
                  <a:lnTo>
                    <a:pt x="2241" y="438"/>
                  </a:lnTo>
                  <a:lnTo>
                    <a:pt x="2237" y="438"/>
                  </a:lnTo>
                  <a:lnTo>
                    <a:pt x="2234" y="435"/>
                  </a:lnTo>
                  <a:lnTo>
                    <a:pt x="2231" y="433"/>
                  </a:lnTo>
                  <a:lnTo>
                    <a:pt x="2229" y="428"/>
                  </a:lnTo>
                  <a:lnTo>
                    <a:pt x="2228" y="425"/>
                  </a:lnTo>
                  <a:lnTo>
                    <a:pt x="2228" y="420"/>
                  </a:lnTo>
                  <a:lnTo>
                    <a:pt x="2229" y="415"/>
                  </a:lnTo>
                  <a:lnTo>
                    <a:pt x="2231" y="405"/>
                  </a:lnTo>
                  <a:lnTo>
                    <a:pt x="2235" y="394"/>
                  </a:lnTo>
                  <a:lnTo>
                    <a:pt x="2237" y="389"/>
                  </a:lnTo>
                  <a:lnTo>
                    <a:pt x="2237" y="386"/>
                  </a:lnTo>
                  <a:lnTo>
                    <a:pt x="2237" y="383"/>
                  </a:lnTo>
                  <a:lnTo>
                    <a:pt x="2236" y="382"/>
                  </a:lnTo>
                  <a:lnTo>
                    <a:pt x="2234" y="381"/>
                  </a:lnTo>
                  <a:lnTo>
                    <a:pt x="2231" y="382"/>
                  </a:lnTo>
                  <a:lnTo>
                    <a:pt x="2228" y="383"/>
                  </a:lnTo>
                  <a:lnTo>
                    <a:pt x="2224" y="386"/>
                  </a:lnTo>
                  <a:lnTo>
                    <a:pt x="2217" y="393"/>
                  </a:lnTo>
                  <a:lnTo>
                    <a:pt x="2210" y="397"/>
                  </a:lnTo>
                  <a:lnTo>
                    <a:pt x="2206" y="399"/>
                  </a:lnTo>
                  <a:lnTo>
                    <a:pt x="2203" y="400"/>
                  </a:lnTo>
                  <a:lnTo>
                    <a:pt x="2197" y="401"/>
                  </a:lnTo>
                  <a:lnTo>
                    <a:pt x="2191" y="402"/>
                  </a:lnTo>
                  <a:lnTo>
                    <a:pt x="2183" y="402"/>
                  </a:lnTo>
                  <a:lnTo>
                    <a:pt x="2173" y="401"/>
                  </a:lnTo>
                  <a:lnTo>
                    <a:pt x="2164" y="399"/>
                  </a:lnTo>
                  <a:lnTo>
                    <a:pt x="2153" y="395"/>
                  </a:lnTo>
                  <a:lnTo>
                    <a:pt x="2142" y="391"/>
                  </a:lnTo>
                  <a:lnTo>
                    <a:pt x="2133" y="388"/>
                  </a:lnTo>
                  <a:lnTo>
                    <a:pt x="2124" y="384"/>
                  </a:lnTo>
                  <a:lnTo>
                    <a:pt x="2120" y="381"/>
                  </a:lnTo>
                  <a:lnTo>
                    <a:pt x="2116" y="376"/>
                  </a:lnTo>
                  <a:lnTo>
                    <a:pt x="2114" y="372"/>
                  </a:lnTo>
                  <a:lnTo>
                    <a:pt x="2113" y="368"/>
                  </a:lnTo>
                  <a:lnTo>
                    <a:pt x="2113" y="363"/>
                  </a:lnTo>
                  <a:lnTo>
                    <a:pt x="2114" y="352"/>
                  </a:lnTo>
                  <a:lnTo>
                    <a:pt x="2116" y="343"/>
                  </a:lnTo>
                  <a:lnTo>
                    <a:pt x="2117" y="339"/>
                  </a:lnTo>
                  <a:lnTo>
                    <a:pt x="2117" y="336"/>
                  </a:lnTo>
                  <a:lnTo>
                    <a:pt x="2117" y="332"/>
                  </a:lnTo>
                  <a:lnTo>
                    <a:pt x="2116" y="328"/>
                  </a:lnTo>
                  <a:lnTo>
                    <a:pt x="2110" y="320"/>
                  </a:lnTo>
                  <a:lnTo>
                    <a:pt x="2104" y="311"/>
                  </a:lnTo>
                  <a:lnTo>
                    <a:pt x="2101" y="306"/>
                  </a:lnTo>
                  <a:lnTo>
                    <a:pt x="2100" y="301"/>
                  </a:lnTo>
                  <a:lnTo>
                    <a:pt x="2098" y="296"/>
                  </a:lnTo>
                  <a:lnTo>
                    <a:pt x="2100" y="292"/>
                  </a:lnTo>
                  <a:lnTo>
                    <a:pt x="2101" y="287"/>
                  </a:lnTo>
                  <a:lnTo>
                    <a:pt x="2102" y="283"/>
                  </a:lnTo>
                  <a:lnTo>
                    <a:pt x="2105" y="279"/>
                  </a:lnTo>
                  <a:lnTo>
                    <a:pt x="2109" y="275"/>
                  </a:lnTo>
                  <a:lnTo>
                    <a:pt x="2111" y="271"/>
                  </a:lnTo>
                  <a:lnTo>
                    <a:pt x="2114" y="268"/>
                  </a:lnTo>
                  <a:lnTo>
                    <a:pt x="2115" y="264"/>
                  </a:lnTo>
                  <a:lnTo>
                    <a:pt x="2116" y="261"/>
                  </a:lnTo>
                  <a:lnTo>
                    <a:pt x="2115" y="251"/>
                  </a:lnTo>
                  <a:lnTo>
                    <a:pt x="2114" y="238"/>
                  </a:lnTo>
                  <a:lnTo>
                    <a:pt x="2113" y="230"/>
                  </a:lnTo>
                  <a:lnTo>
                    <a:pt x="2110" y="224"/>
                  </a:lnTo>
                  <a:lnTo>
                    <a:pt x="2105" y="220"/>
                  </a:lnTo>
                  <a:lnTo>
                    <a:pt x="2102" y="217"/>
                  </a:lnTo>
                  <a:lnTo>
                    <a:pt x="2090" y="211"/>
                  </a:lnTo>
                  <a:lnTo>
                    <a:pt x="2078" y="204"/>
                  </a:lnTo>
                  <a:lnTo>
                    <a:pt x="2072" y="200"/>
                  </a:lnTo>
                  <a:lnTo>
                    <a:pt x="2067" y="195"/>
                  </a:lnTo>
                  <a:lnTo>
                    <a:pt x="2064" y="192"/>
                  </a:lnTo>
                  <a:lnTo>
                    <a:pt x="2061" y="188"/>
                  </a:lnTo>
                  <a:lnTo>
                    <a:pt x="2058" y="179"/>
                  </a:lnTo>
                  <a:lnTo>
                    <a:pt x="2054" y="167"/>
                  </a:lnTo>
                  <a:lnTo>
                    <a:pt x="2052" y="161"/>
                  </a:lnTo>
                  <a:lnTo>
                    <a:pt x="2048" y="155"/>
                  </a:lnTo>
                  <a:lnTo>
                    <a:pt x="2042" y="149"/>
                  </a:lnTo>
                  <a:lnTo>
                    <a:pt x="2038" y="144"/>
                  </a:lnTo>
                  <a:lnTo>
                    <a:pt x="2032" y="141"/>
                  </a:lnTo>
                  <a:lnTo>
                    <a:pt x="2027" y="138"/>
                  </a:lnTo>
                  <a:lnTo>
                    <a:pt x="2023" y="138"/>
                  </a:lnTo>
                  <a:lnTo>
                    <a:pt x="2022" y="138"/>
                  </a:lnTo>
                  <a:lnTo>
                    <a:pt x="2020" y="140"/>
                  </a:lnTo>
                  <a:lnTo>
                    <a:pt x="2017" y="141"/>
                  </a:lnTo>
                  <a:lnTo>
                    <a:pt x="2013" y="147"/>
                  </a:lnTo>
                  <a:lnTo>
                    <a:pt x="2010" y="153"/>
                  </a:lnTo>
                  <a:lnTo>
                    <a:pt x="2008" y="155"/>
                  </a:lnTo>
                  <a:lnTo>
                    <a:pt x="2006" y="156"/>
                  </a:lnTo>
                  <a:lnTo>
                    <a:pt x="2002" y="156"/>
                  </a:lnTo>
                  <a:lnTo>
                    <a:pt x="1998" y="155"/>
                  </a:lnTo>
                  <a:lnTo>
                    <a:pt x="1993" y="155"/>
                  </a:lnTo>
                  <a:lnTo>
                    <a:pt x="1989" y="155"/>
                  </a:lnTo>
                  <a:lnTo>
                    <a:pt x="1985" y="156"/>
                  </a:lnTo>
                  <a:lnTo>
                    <a:pt x="1982" y="159"/>
                  </a:lnTo>
                  <a:lnTo>
                    <a:pt x="1975" y="168"/>
                  </a:lnTo>
                  <a:lnTo>
                    <a:pt x="1966" y="183"/>
                  </a:lnTo>
                  <a:lnTo>
                    <a:pt x="1960" y="191"/>
                  </a:lnTo>
                  <a:lnTo>
                    <a:pt x="1954" y="195"/>
                  </a:lnTo>
                  <a:lnTo>
                    <a:pt x="1949" y="198"/>
                  </a:lnTo>
                  <a:lnTo>
                    <a:pt x="1944" y="200"/>
                  </a:lnTo>
                  <a:lnTo>
                    <a:pt x="1939" y="201"/>
                  </a:lnTo>
                  <a:lnTo>
                    <a:pt x="1935" y="204"/>
                  </a:lnTo>
                  <a:lnTo>
                    <a:pt x="1933" y="206"/>
                  </a:lnTo>
                  <a:lnTo>
                    <a:pt x="1932" y="211"/>
                  </a:lnTo>
                  <a:lnTo>
                    <a:pt x="1931" y="217"/>
                  </a:lnTo>
                  <a:lnTo>
                    <a:pt x="1928" y="222"/>
                  </a:lnTo>
                  <a:lnTo>
                    <a:pt x="1925" y="226"/>
                  </a:lnTo>
                  <a:lnTo>
                    <a:pt x="1921" y="230"/>
                  </a:lnTo>
                  <a:lnTo>
                    <a:pt x="1915" y="232"/>
                  </a:lnTo>
                  <a:lnTo>
                    <a:pt x="1909" y="233"/>
                  </a:lnTo>
                  <a:lnTo>
                    <a:pt x="1902" y="233"/>
                  </a:lnTo>
                  <a:lnTo>
                    <a:pt x="1894" y="232"/>
                  </a:lnTo>
                  <a:lnTo>
                    <a:pt x="1887" y="231"/>
                  </a:lnTo>
                  <a:lnTo>
                    <a:pt x="1880" y="231"/>
                  </a:lnTo>
                  <a:lnTo>
                    <a:pt x="1874" y="232"/>
                  </a:lnTo>
                  <a:lnTo>
                    <a:pt x="1869" y="235"/>
                  </a:lnTo>
                  <a:lnTo>
                    <a:pt x="1864" y="238"/>
                  </a:lnTo>
                  <a:lnTo>
                    <a:pt x="1861" y="243"/>
                  </a:lnTo>
                  <a:lnTo>
                    <a:pt x="1857" y="249"/>
                  </a:lnTo>
                  <a:lnTo>
                    <a:pt x="1855" y="255"/>
                  </a:lnTo>
                  <a:lnTo>
                    <a:pt x="1852" y="261"/>
                  </a:lnTo>
                  <a:lnTo>
                    <a:pt x="1850" y="265"/>
                  </a:lnTo>
                  <a:lnTo>
                    <a:pt x="1846" y="268"/>
                  </a:lnTo>
                  <a:lnTo>
                    <a:pt x="1842" y="270"/>
                  </a:lnTo>
                  <a:lnTo>
                    <a:pt x="1837" y="270"/>
                  </a:lnTo>
                  <a:lnTo>
                    <a:pt x="1830" y="270"/>
                  </a:lnTo>
                  <a:lnTo>
                    <a:pt x="1821" y="268"/>
                  </a:lnTo>
                  <a:lnTo>
                    <a:pt x="1812" y="264"/>
                  </a:lnTo>
                  <a:lnTo>
                    <a:pt x="1798" y="261"/>
                  </a:lnTo>
                  <a:lnTo>
                    <a:pt x="1782" y="258"/>
                  </a:lnTo>
                  <a:lnTo>
                    <a:pt x="1768" y="258"/>
                  </a:lnTo>
                  <a:lnTo>
                    <a:pt x="1755" y="260"/>
                  </a:lnTo>
                  <a:lnTo>
                    <a:pt x="1746" y="261"/>
                  </a:lnTo>
                  <a:lnTo>
                    <a:pt x="1743" y="262"/>
                  </a:lnTo>
                  <a:lnTo>
                    <a:pt x="1741" y="264"/>
                  </a:lnTo>
                  <a:lnTo>
                    <a:pt x="1741" y="267"/>
                  </a:lnTo>
                  <a:lnTo>
                    <a:pt x="1742" y="270"/>
                  </a:lnTo>
                  <a:lnTo>
                    <a:pt x="1745" y="273"/>
                  </a:lnTo>
                  <a:lnTo>
                    <a:pt x="1749" y="274"/>
                  </a:lnTo>
                  <a:lnTo>
                    <a:pt x="1752" y="276"/>
                  </a:lnTo>
                  <a:lnTo>
                    <a:pt x="1761" y="282"/>
                  </a:lnTo>
                  <a:lnTo>
                    <a:pt x="1770" y="293"/>
                  </a:lnTo>
                  <a:lnTo>
                    <a:pt x="1777" y="304"/>
                  </a:lnTo>
                  <a:lnTo>
                    <a:pt x="1783" y="317"/>
                  </a:lnTo>
                  <a:lnTo>
                    <a:pt x="1788" y="327"/>
                  </a:lnTo>
                  <a:lnTo>
                    <a:pt x="1790" y="337"/>
                  </a:lnTo>
                  <a:lnTo>
                    <a:pt x="1790" y="344"/>
                  </a:lnTo>
                  <a:lnTo>
                    <a:pt x="1793" y="350"/>
                  </a:lnTo>
                  <a:lnTo>
                    <a:pt x="1795" y="353"/>
                  </a:lnTo>
                  <a:lnTo>
                    <a:pt x="1798" y="357"/>
                  </a:lnTo>
                  <a:lnTo>
                    <a:pt x="1800" y="359"/>
                  </a:lnTo>
                  <a:lnTo>
                    <a:pt x="1805" y="361"/>
                  </a:lnTo>
                  <a:lnTo>
                    <a:pt x="1806" y="363"/>
                  </a:lnTo>
                  <a:lnTo>
                    <a:pt x="1808" y="364"/>
                  </a:lnTo>
                  <a:lnTo>
                    <a:pt x="1809" y="367"/>
                  </a:lnTo>
                  <a:lnTo>
                    <a:pt x="1811" y="370"/>
                  </a:lnTo>
                  <a:lnTo>
                    <a:pt x="1812" y="378"/>
                  </a:lnTo>
                  <a:lnTo>
                    <a:pt x="1812" y="387"/>
                  </a:lnTo>
                  <a:lnTo>
                    <a:pt x="1812" y="405"/>
                  </a:lnTo>
                  <a:lnTo>
                    <a:pt x="1811" y="418"/>
                  </a:lnTo>
                  <a:lnTo>
                    <a:pt x="1811" y="422"/>
                  </a:lnTo>
                  <a:lnTo>
                    <a:pt x="1813" y="426"/>
                  </a:lnTo>
                  <a:lnTo>
                    <a:pt x="1815" y="430"/>
                  </a:lnTo>
                  <a:lnTo>
                    <a:pt x="1820" y="433"/>
                  </a:lnTo>
                  <a:lnTo>
                    <a:pt x="1830" y="438"/>
                  </a:lnTo>
                  <a:lnTo>
                    <a:pt x="1843" y="444"/>
                  </a:lnTo>
                  <a:lnTo>
                    <a:pt x="1847" y="447"/>
                  </a:lnTo>
                  <a:lnTo>
                    <a:pt x="1851" y="451"/>
                  </a:lnTo>
                  <a:lnTo>
                    <a:pt x="1855" y="454"/>
                  </a:lnTo>
                  <a:lnTo>
                    <a:pt x="1856" y="459"/>
                  </a:lnTo>
                  <a:lnTo>
                    <a:pt x="1856" y="468"/>
                  </a:lnTo>
                  <a:lnTo>
                    <a:pt x="1853" y="476"/>
                  </a:lnTo>
                  <a:lnTo>
                    <a:pt x="1851" y="487"/>
                  </a:lnTo>
                  <a:lnTo>
                    <a:pt x="1846" y="497"/>
                  </a:lnTo>
                  <a:lnTo>
                    <a:pt x="1842" y="508"/>
                  </a:lnTo>
                  <a:lnTo>
                    <a:pt x="1838" y="516"/>
                  </a:lnTo>
                  <a:lnTo>
                    <a:pt x="1836" y="520"/>
                  </a:lnTo>
                  <a:lnTo>
                    <a:pt x="1831" y="521"/>
                  </a:lnTo>
                  <a:lnTo>
                    <a:pt x="1826" y="522"/>
                  </a:lnTo>
                  <a:lnTo>
                    <a:pt x="1820" y="523"/>
                  </a:lnTo>
                  <a:lnTo>
                    <a:pt x="1806" y="523"/>
                  </a:lnTo>
                  <a:lnTo>
                    <a:pt x="1790" y="522"/>
                  </a:lnTo>
                  <a:lnTo>
                    <a:pt x="1784" y="522"/>
                  </a:lnTo>
                  <a:lnTo>
                    <a:pt x="1780" y="523"/>
                  </a:lnTo>
                  <a:lnTo>
                    <a:pt x="1776" y="525"/>
                  </a:lnTo>
                  <a:lnTo>
                    <a:pt x="1774" y="526"/>
                  </a:lnTo>
                  <a:lnTo>
                    <a:pt x="1769" y="529"/>
                  </a:lnTo>
                  <a:lnTo>
                    <a:pt x="1764" y="533"/>
                  </a:lnTo>
                  <a:lnTo>
                    <a:pt x="1762" y="535"/>
                  </a:lnTo>
                  <a:lnTo>
                    <a:pt x="1761" y="539"/>
                  </a:lnTo>
                  <a:lnTo>
                    <a:pt x="1760" y="541"/>
                  </a:lnTo>
                  <a:lnTo>
                    <a:pt x="1760" y="545"/>
                  </a:lnTo>
                  <a:lnTo>
                    <a:pt x="1760" y="551"/>
                  </a:lnTo>
                  <a:lnTo>
                    <a:pt x="1760" y="557"/>
                  </a:lnTo>
                  <a:lnTo>
                    <a:pt x="1760" y="578"/>
                  </a:lnTo>
                  <a:lnTo>
                    <a:pt x="1757" y="591"/>
                  </a:lnTo>
                  <a:lnTo>
                    <a:pt x="1755" y="594"/>
                  </a:lnTo>
                  <a:lnTo>
                    <a:pt x="1751" y="594"/>
                  </a:lnTo>
                  <a:lnTo>
                    <a:pt x="1746" y="591"/>
                  </a:lnTo>
                  <a:lnTo>
                    <a:pt x="1743" y="588"/>
                  </a:lnTo>
                  <a:lnTo>
                    <a:pt x="1735" y="578"/>
                  </a:lnTo>
                  <a:lnTo>
                    <a:pt x="1727" y="569"/>
                  </a:lnTo>
                  <a:lnTo>
                    <a:pt x="1724" y="564"/>
                  </a:lnTo>
                  <a:lnTo>
                    <a:pt x="1721" y="561"/>
                  </a:lnTo>
                  <a:lnTo>
                    <a:pt x="1719" y="560"/>
                  </a:lnTo>
                  <a:lnTo>
                    <a:pt x="1717" y="561"/>
                  </a:lnTo>
                  <a:lnTo>
                    <a:pt x="1714" y="563"/>
                  </a:lnTo>
                  <a:lnTo>
                    <a:pt x="1713" y="566"/>
                  </a:lnTo>
                  <a:lnTo>
                    <a:pt x="1712" y="569"/>
                  </a:lnTo>
                  <a:lnTo>
                    <a:pt x="1712" y="573"/>
                  </a:lnTo>
                  <a:lnTo>
                    <a:pt x="1712" y="582"/>
                  </a:lnTo>
                  <a:lnTo>
                    <a:pt x="1711" y="591"/>
                  </a:lnTo>
                  <a:lnTo>
                    <a:pt x="1708" y="599"/>
                  </a:lnTo>
                  <a:lnTo>
                    <a:pt x="1706" y="607"/>
                  </a:lnTo>
                  <a:lnTo>
                    <a:pt x="1704" y="608"/>
                  </a:lnTo>
                  <a:lnTo>
                    <a:pt x="1701" y="609"/>
                  </a:lnTo>
                  <a:lnTo>
                    <a:pt x="1699" y="609"/>
                  </a:lnTo>
                  <a:lnTo>
                    <a:pt x="1697" y="610"/>
                  </a:lnTo>
                  <a:lnTo>
                    <a:pt x="1687" y="610"/>
                  </a:lnTo>
                  <a:lnTo>
                    <a:pt x="1672" y="614"/>
                  </a:lnTo>
                  <a:lnTo>
                    <a:pt x="1664" y="616"/>
                  </a:lnTo>
                  <a:lnTo>
                    <a:pt x="1657" y="621"/>
                  </a:lnTo>
                  <a:lnTo>
                    <a:pt x="1651" y="624"/>
                  </a:lnTo>
                  <a:lnTo>
                    <a:pt x="1648" y="629"/>
                  </a:lnTo>
                  <a:lnTo>
                    <a:pt x="1644" y="634"/>
                  </a:lnTo>
                  <a:lnTo>
                    <a:pt x="1641" y="638"/>
                  </a:lnTo>
                  <a:lnTo>
                    <a:pt x="1637" y="640"/>
                  </a:lnTo>
                  <a:lnTo>
                    <a:pt x="1634" y="640"/>
                  </a:lnTo>
                  <a:lnTo>
                    <a:pt x="1631" y="640"/>
                  </a:lnTo>
                  <a:lnTo>
                    <a:pt x="1629" y="639"/>
                  </a:lnTo>
                  <a:lnTo>
                    <a:pt x="1628" y="638"/>
                  </a:lnTo>
                  <a:lnTo>
                    <a:pt x="1626" y="635"/>
                  </a:lnTo>
                  <a:lnTo>
                    <a:pt x="1626" y="629"/>
                  </a:lnTo>
                  <a:lnTo>
                    <a:pt x="1628" y="619"/>
                  </a:lnTo>
                  <a:lnTo>
                    <a:pt x="1628" y="613"/>
                  </a:lnTo>
                  <a:lnTo>
                    <a:pt x="1628" y="608"/>
                  </a:lnTo>
                  <a:lnTo>
                    <a:pt x="1625" y="603"/>
                  </a:lnTo>
                  <a:lnTo>
                    <a:pt x="1623" y="599"/>
                  </a:lnTo>
                  <a:lnTo>
                    <a:pt x="1617" y="592"/>
                  </a:lnTo>
                  <a:lnTo>
                    <a:pt x="1611" y="586"/>
                  </a:lnTo>
                  <a:lnTo>
                    <a:pt x="1607" y="584"/>
                  </a:lnTo>
                  <a:lnTo>
                    <a:pt x="1607" y="580"/>
                  </a:lnTo>
                  <a:lnTo>
                    <a:pt x="1607" y="578"/>
                  </a:lnTo>
                  <a:lnTo>
                    <a:pt x="1610" y="575"/>
                  </a:lnTo>
                  <a:lnTo>
                    <a:pt x="1617" y="569"/>
                  </a:lnTo>
                  <a:lnTo>
                    <a:pt x="1626" y="561"/>
                  </a:lnTo>
                  <a:lnTo>
                    <a:pt x="1635" y="553"/>
                  </a:lnTo>
                  <a:lnTo>
                    <a:pt x="1641" y="545"/>
                  </a:lnTo>
                  <a:lnTo>
                    <a:pt x="1644" y="535"/>
                  </a:lnTo>
                  <a:lnTo>
                    <a:pt x="1648" y="523"/>
                  </a:lnTo>
                  <a:lnTo>
                    <a:pt x="1650" y="516"/>
                  </a:lnTo>
                  <a:lnTo>
                    <a:pt x="1655" y="510"/>
                  </a:lnTo>
                  <a:lnTo>
                    <a:pt x="1658" y="504"/>
                  </a:lnTo>
                  <a:lnTo>
                    <a:pt x="1663" y="498"/>
                  </a:lnTo>
                  <a:lnTo>
                    <a:pt x="1667" y="495"/>
                  </a:lnTo>
                  <a:lnTo>
                    <a:pt x="1668" y="493"/>
                  </a:lnTo>
                  <a:lnTo>
                    <a:pt x="1667" y="490"/>
                  </a:lnTo>
                  <a:lnTo>
                    <a:pt x="1664" y="484"/>
                  </a:lnTo>
                  <a:lnTo>
                    <a:pt x="1661" y="470"/>
                  </a:lnTo>
                  <a:lnTo>
                    <a:pt x="1660" y="456"/>
                  </a:lnTo>
                  <a:lnTo>
                    <a:pt x="1658" y="450"/>
                  </a:lnTo>
                  <a:lnTo>
                    <a:pt x="1657" y="445"/>
                  </a:lnTo>
                  <a:lnTo>
                    <a:pt x="1655" y="440"/>
                  </a:lnTo>
                  <a:lnTo>
                    <a:pt x="1653" y="437"/>
                  </a:lnTo>
                  <a:lnTo>
                    <a:pt x="1648" y="428"/>
                  </a:lnTo>
                  <a:lnTo>
                    <a:pt x="1642" y="421"/>
                  </a:lnTo>
                  <a:lnTo>
                    <a:pt x="1639" y="416"/>
                  </a:lnTo>
                  <a:lnTo>
                    <a:pt x="1637" y="412"/>
                  </a:lnTo>
                  <a:lnTo>
                    <a:pt x="1636" y="411"/>
                  </a:lnTo>
                  <a:lnTo>
                    <a:pt x="1635" y="411"/>
                  </a:lnTo>
                  <a:lnTo>
                    <a:pt x="1634" y="412"/>
                  </a:lnTo>
                  <a:lnTo>
                    <a:pt x="1632" y="414"/>
                  </a:lnTo>
                  <a:lnTo>
                    <a:pt x="1628" y="422"/>
                  </a:lnTo>
                  <a:lnTo>
                    <a:pt x="1623" y="428"/>
                  </a:lnTo>
                  <a:lnTo>
                    <a:pt x="1620" y="431"/>
                  </a:lnTo>
                  <a:lnTo>
                    <a:pt x="1618" y="434"/>
                  </a:lnTo>
                  <a:lnTo>
                    <a:pt x="1617" y="439"/>
                  </a:lnTo>
                  <a:lnTo>
                    <a:pt x="1617" y="446"/>
                  </a:lnTo>
                  <a:lnTo>
                    <a:pt x="1617" y="464"/>
                  </a:lnTo>
                  <a:lnTo>
                    <a:pt x="1617" y="479"/>
                  </a:lnTo>
                  <a:lnTo>
                    <a:pt x="1616" y="483"/>
                  </a:lnTo>
                  <a:lnTo>
                    <a:pt x="1616" y="488"/>
                  </a:lnTo>
                  <a:lnTo>
                    <a:pt x="1613" y="490"/>
                  </a:lnTo>
                  <a:lnTo>
                    <a:pt x="1611" y="494"/>
                  </a:lnTo>
                  <a:lnTo>
                    <a:pt x="1609" y="496"/>
                  </a:lnTo>
                  <a:lnTo>
                    <a:pt x="1604" y="498"/>
                  </a:lnTo>
                  <a:lnTo>
                    <a:pt x="1599" y="501"/>
                  </a:lnTo>
                  <a:lnTo>
                    <a:pt x="1593" y="502"/>
                  </a:lnTo>
                  <a:lnTo>
                    <a:pt x="1587" y="503"/>
                  </a:lnTo>
                  <a:lnTo>
                    <a:pt x="1581" y="506"/>
                  </a:lnTo>
                  <a:lnTo>
                    <a:pt x="1576" y="509"/>
                  </a:lnTo>
                  <a:lnTo>
                    <a:pt x="1572" y="513"/>
                  </a:lnTo>
                  <a:lnTo>
                    <a:pt x="1567" y="517"/>
                  </a:lnTo>
                  <a:lnTo>
                    <a:pt x="1563" y="522"/>
                  </a:lnTo>
                  <a:lnTo>
                    <a:pt x="1560" y="528"/>
                  </a:lnTo>
                  <a:lnTo>
                    <a:pt x="1556" y="534"/>
                  </a:lnTo>
                  <a:lnTo>
                    <a:pt x="1555" y="539"/>
                  </a:lnTo>
                  <a:lnTo>
                    <a:pt x="1555" y="544"/>
                  </a:lnTo>
                  <a:lnTo>
                    <a:pt x="1555" y="548"/>
                  </a:lnTo>
                  <a:lnTo>
                    <a:pt x="1557" y="551"/>
                  </a:lnTo>
                  <a:lnTo>
                    <a:pt x="1565" y="556"/>
                  </a:lnTo>
                  <a:lnTo>
                    <a:pt x="1572" y="560"/>
                  </a:lnTo>
                  <a:lnTo>
                    <a:pt x="1575" y="563"/>
                  </a:lnTo>
                  <a:lnTo>
                    <a:pt x="1578" y="567"/>
                  </a:lnTo>
                  <a:lnTo>
                    <a:pt x="1579" y="572"/>
                  </a:lnTo>
                  <a:lnTo>
                    <a:pt x="1579" y="578"/>
                  </a:lnTo>
                  <a:lnTo>
                    <a:pt x="1578" y="584"/>
                  </a:lnTo>
                  <a:lnTo>
                    <a:pt x="1576" y="590"/>
                  </a:lnTo>
                  <a:lnTo>
                    <a:pt x="1574" y="596"/>
                  </a:lnTo>
                  <a:lnTo>
                    <a:pt x="1571" y="601"/>
                  </a:lnTo>
                  <a:lnTo>
                    <a:pt x="1563" y="609"/>
                  </a:lnTo>
                  <a:lnTo>
                    <a:pt x="1557" y="619"/>
                  </a:lnTo>
                  <a:lnTo>
                    <a:pt x="1555" y="622"/>
                  </a:lnTo>
                  <a:lnTo>
                    <a:pt x="1553" y="626"/>
                  </a:lnTo>
                  <a:lnTo>
                    <a:pt x="1549" y="627"/>
                  </a:lnTo>
                  <a:lnTo>
                    <a:pt x="1547" y="628"/>
                  </a:lnTo>
                  <a:lnTo>
                    <a:pt x="1544" y="627"/>
                  </a:lnTo>
                  <a:lnTo>
                    <a:pt x="1541" y="626"/>
                  </a:lnTo>
                  <a:lnTo>
                    <a:pt x="1537" y="622"/>
                  </a:lnTo>
                  <a:lnTo>
                    <a:pt x="1534" y="619"/>
                  </a:lnTo>
                  <a:lnTo>
                    <a:pt x="1525" y="610"/>
                  </a:lnTo>
                  <a:lnTo>
                    <a:pt x="1517" y="599"/>
                  </a:lnTo>
                  <a:lnTo>
                    <a:pt x="1509" y="589"/>
                  </a:lnTo>
                  <a:lnTo>
                    <a:pt x="1499" y="582"/>
                  </a:lnTo>
                  <a:lnTo>
                    <a:pt x="1494" y="578"/>
                  </a:lnTo>
                  <a:lnTo>
                    <a:pt x="1490" y="577"/>
                  </a:lnTo>
                  <a:lnTo>
                    <a:pt x="1485" y="576"/>
                  </a:lnTo>
                  <a:lnTo>
                    <a:pt x="1480" y="575"/>
                  </a:lnTo>
                  <a:lnTo>
                    <a:pt x="1477" y="575"/>
                  </a:lnTo>
                  <a:lnTo>
                    <a:pt x="1473" y="576"/>
                  </a:lnTo>
                  <a:lnTo>
                    <a:pt x="1469" y="578"/>
                  </a:lnTo>
                  <a:lnTo>
                    <a:pt x="1467" y="580"/>
                  </a:lnTo>
                  <a:lnTo>
                    <a:pt x="1465" y="588"/>
                  </a:lnTo>
                  <a:lnTo>
                    <a:pt x="1462" y="596"/>
                  </a:lnTo>
                  <a:lnTo>
                    <a:pt x="1462" y="599"/>
                  </a:lnTo>
                  <a:lnTo>
                    <a:pt x="1461" y="601"/>
                  </a:lnTo>
                  <a:lnTo>
                    <a:pt x="1460" y="602"/>
                  </a:lnTo>
                  <a:lnTo>
                    <a:pt x="1458" y="602"/>
                  </a:lnTo>
                  <a:lnTo>
                    <a:pt x="1454" y="598"/>
                  </a:lnTo>
                  <a:lnTo>
                    <a:pt x="1449" y="592"/>
                  </a:lnTo>
                  <a:lnTo>
                    <a:pt x="1447" y="589"/>
                  </a:lnTo>
                  <a:lnTo>
                    <a:pt x="1443" y="586"/>
                  </a:lnTo>
                  <a:lnTo>
                    <a:pt x="1439" y="585"/>
                  </a:lnTo>
                  <a:lnTo>
                    <a:pt x="1434" y="585"/>
                  </a:lnTo>
                  <a:lnTo>
                    <a:pt x="1421" y="585"/>
                  </a:lnTo>
                  <a:lnTo>
                    <a:pt x="1404" y="588"/>
                  </a:lnTo>
                  <a:lnTo>
                    <a:pt x="1396" y="590"/>
                  </a:lnTo>
                  <a:lnTo>
                    <a:pt x="1390" y="591"/>
                  </a:lnTo>
                  <a:lnTo>
                    <a:pt x="1385" y="594"/>
                  </a:lnTo>
                  <a:lnTo>
                    <a:pt x="1380" y="597"/>
                  </a:lnTo>
                  <a:lnTo>
                    <a:pt x="1377" y="601"/>
                  </a:lnTo>
                  <a:lnTo>
                    <a:pt x="1373" y="605"/>
                  </a:lnTo>
                  <a:lnTo>
                    <a:pt x="1371" y="610"/>
                  </a:lnTo>
                  <a:lnTo>
                    <a:pt x="1368" y="617"/>
                  </a:lnTo>
                  <a:lnTo>
                    <a:pt x="1362" y="635"/>
                  </a:lnTo>
                  <a:lnTo>
                    <a:pt x="1358" y="657"/>
                  </a:lnTo>
                  <a:lnTo>
                    <a:pt x="1355" y="667"/>
                  </a:lnTo>
                  <a:lnTo>
                    <a:pt x="1354" y="677"/>
                  </a:lnTo>
                  <a:lnTo>
                    <a:pt x="1354" y="685"/>
                  </a:lnTo>
                  <a:lnTo>
                    <a:pt x="1355" y="693"/>
                  </a:lnTo>
                  <a:lnTo>
                    <a:pt x="1358" y="699"/>
                  </a:lnTo>
                  <a:lnTo>
                    <a:pt x="1360" y="705"/>
                  </a:lnTo>
                  <a:lnTo>
                    <a:pt x="1365" y="710"/>
                  </a:lnTo>
                  <a:lnTo>
                    <a:pt x="1370" y="716"/>
                  </a:lnTo>
                  <a:lnTo>
                    <a:pt x="1379" y="725"/>
                  </a:lnTo>
                  <a:lnTo>
                    <a:pt x="1387" y="734"/>
                  </a:lnTo>
                  <a:lnTo>
                    <a:pt x="1391" y="739"/>
                  </a:lnTo>
                  <a:lnTo>
                    <a:pt x="1392" y="744"/>
                  </a:lnTo>
                  <a:lnTo>
                    <a:pt x="1392" y="750"/>
                  </a:lnTo>
                  <a:lnTo>
                    <a:pt x="1392" y="758"/>
                  </a:lnTo>
                  <a:lnTo>
                    <a:pt x="1391" y="764"/>
                  </a:lnTo>
                  <a:lnTo>
                    <a:pt x="1389" y="769"/>
                  </a:lnTo>
                  <a:lnTo>
                    <a:pt x="1386" y="775"/>
                  </a:lnTo>
                  <a:lnTo>
                    <a:pt x="1384" y="780"/>
                  </a:lnTo>
                  <a:lnTo>
                    <a:pt x="1376" y="790"/>
                  </a:lnTo>
                  <a:lnTo>
                    <a:pt x="1367" y="799"/>
                  </a:lnTo>
                  <a:lnTo>
                    <a:pt x="1360" y="807"/>
                  </a:lnTo>
                  <a:lnTo>
                    <a:pt x="1355" y="811"/>
                  </a:lnTo>
                  <a:lnTo>
                    <a:pt x="1353" y="812"/>
                  </a:lnTo>
                  <a:lnTo>
                    <a:pt x="1351" y="812"/>
                  </a:lnTo>
                  <a:lnTo>
                    <a:pt x="1348" y="810"/>
                  </a:lnTo>
                  <a:lnTo>
                    <a:pt x="1343" y="807"/>
                  </a:lnTo>
                  <a:lnTo>
                    <a:pt x="1340" y="806"/>
                  </a:lnTo>
                  <a:lnTo>
                    <a:pt x="1336" y="806"/>
                  </a:lnTo>
                  <a:lnTo>
                    <a:pt x="1332" y="806"/>
                  </a:lnTo>
                  <a:lnTo>
                    <a:pt x="1326" y="807"/>
                  </a:lnTo>
                  <a:lnTo>
                    <a:pt x="1314" y="810"/>
                  </a:lnTo>
                  <a:lnTo>
                    <a:pt x="1302" y="815"/>
                  </a:lnTo>
                  <a:lnTo>
                    <a:pt x="1296" y="818"/>
                  </a:lnTo>
                  <a:lnTo>
                    <a:pt x="1286" y="823"/>
                  </a:lnTo>
                  <a:lnTo>
                    <a:pt x="1279" y="825"/>
                  </a:lnTo>
                  <a:lnTo>
                    <a:pt x="1273" y="827"/>
                  </a:lnTo>
                  <a:lnTo>
                    <a:pt x="1269" y="824"/>
                  </a:lnTo>
                  <a:lnTo>
                    <a:pt x="1264" y="819"/>
                  </a:lnTo>
                  <a:lnTo>
                    <a:pt x="1258" y="815"/>
                  </a:lnTo>
                  <a:lnTo>
                    <a:pt x="1251" y="811"/>
                  </a:lnTo>
                  <a:lnTo>
                    <a:pt x="1242" y="809"/>
                  </a:lnTo>
                  <a:lnTo>
                    <a:pt x="1235" y="809"/>
                  </a:lnTo>
                  <a:lnTo>
                    <a:pt x="1228" y="806"/>
                  </a:lnTo>
                  <a:lnTo>
                    <a:pt x="1220" y="802"/>
                  </a:lnTo>
                  <a:lnTo>
                    <a:pt x="1210" y="796"/>
                  </a:lnTo>
                  <a:lnTo>
                    <a:pt x="1200" y="791"/>
                  </a:lnTo>
                  <a:lnTo>
                    <a:pt x="1195" y="790"/>
                  </a:lnTo>
                  <a:lnTo>
                    <a:pt x="1190" y="788"/>
                  </a:lnTo>
                  <a:lnTo>
                    <a:pt x="1188" y="788"/>
                  </a:lnTo>
                  <a:lnTo>
                    <a:pt x="1185" y="788"/>
                  </a:lnTo>
                  <a:lnTo>
                    <a:pt x="1185" y="791"/>
                  </a:lnTo>
                  <a:lnTo>
                    <a:pt x="1185" y="793"/>
                  </a:lnTo>
                  <a:lnTo>
                    <a:pt x="1187" y="796"/>
                  </a:lnTo>
                  <a:lnTo>
                    <a:pt x="1188" y="800"/>
                  </a:lnTo>
                  <a:lnTo>
                    <a:pt x="1190" y="804"/>
                  </a:lnTo>
                  <a:lnTo>
                    <a:pt x="1191" y="807"/>
                  </a:lnTo>
                  <a:lnTo>
                    <a:pt x="1191" y="811"/>
                  </a:lnTo>
                  <a:lnTo>
                    <a:pt x="1191" y="813"/>
                  </a:lnTo>
                  <a:lnTo>
                    <a:pt x="1190" y="816"/>
                  </a:lnTo>
                  <a:lnTo>
                    <a:pt x="1189" y="818"/>
                  </a:lnTo>
                  <a:lnTo>
                    <a:pt x="1187" y="821"/>
                  </a:lnTo>
                  <a:lnTo>
                    <a:pt x="1184" y="822"/>
                  </a:lnTo>
                  <a:lnTo>
                    <a:pt x="1181" y="824"/>
                  </a:lnTo>
                  <a:lnTo>
                    <a:pt x="1179" y="828"/>
                  </a:lnTo>
                  <a:lnTo>
                    <a:pt x="1178" y="831"/>
                  </a:lnTo>
                  <a:lnTo>
                    <a:pt x="1177" y="836"/>
                  </a:lnTo>
                  <a:lnTo>
                    <a:pt x="1175" y="847"/>
                  </a:lnTo>
                  <a:lnTo>
                    <a:pt x="1170" y="859"/>
                  </a:lnTo>
                  <a:lnTo>
                    <a:pt x="1162" y="872"/>
                  </a:lnTo>
                  <a:lnTo>
                    <a:pt x="1153" y="884"/>
                  </a:lnTo>
                  <a:lnTo>
                    <a:pt x="1147" y="890"/>
                  </a:lnTo>
                  <a:lnTo>
                    <a:pt x="1143" y="894"/>
                  </a:lnTo>
                  <a:lnTo>
                    <a:pt x="1138" y="898"/>
                  </a:lnTo>
                  <a:lnTo>
                    <a:pt x="1132" y="900"/>
                  </a:lnTo>
                  <a:lnTo>
                    <a:pt x="1127" y="903"/>
                  </a:lnTo>
                  <a:lnTo>
                    <a:pt x="1121" y="903"/>
                  </a:lnTo>
                  <a:lnTo>
                    <a:pt x="1116" y="901"/>
                  </a:lnTo>
                  <a:lnTo>
                    <a:pt x="1112" y="899"/>
                  </a:lnTo>
                  <a:lnTo>
                    <a:pt x="1107" y="897"/>
                  </a:lnTo>
                  <a:lnTo>
                    <a:pt x="1103" y="893"/>
                  </a:lnTo>
                  <a:lnTo>
                    <a:pt x="1100" y="890"/>
                  </a:lnTo>
                  <a:lnTo>
                    <a:pt x="1099" y="885"/>
                  </a:lnTo>
                  <a:lnTo>
                    <a:pt x="1097" y="880"/>
                  </a:lnTo>
                  <a:lnTo>
                    <a:pt x="1097" y="875"/>
                  </a:lnTo>
                  <a:lnTo>
                    <a:pt x="1099" y="872"/>
                  </a:lnTo>
                  <a:lnTo>
                    <a:pt x="1100" y="868"/>
                  </a:lnTo>
                  <a:lnTo>
                    <a:pt x="1103" y="861"/>
                  </a:lnTo>
                  <a:lnTo>
                    <a:pt x="1109" y="856"/>
                  </a:lnTo>
                  <a:lnTo>
                    <a:pt x="1121" y="848"/>
                  </a:lnTo>
                  <a:lnTo>
                    <a:pt x="1135" y="837"/>
                  </a:lnTo>
                  <a:lnTo>
                    <a:pt x="1139" y="835"/>
                  </a:lnTo>
                  <a:lnTo>
                    <a:pt x="1141" y="834"/>
                  </a:lnTo>
                  <a:lnTo>
                    <a:pt x="1141" y="831"/>
                  </a:lnTo>
                  <a:lnTo>
                    <a:pt x="1141" y="829"/>
                  </a:lnTo>
                  <a:lnTo>
                    <a:pt x="1137" y="819"/>
                  </a:lnTo>
                  <a:lnTo>
                    <a:pt x="1128" y="806"/>
                  </a:lnTo>
                  <a:lnTo>
                    <a:pt x="1121" y="793"/>
                  </a:lnTo>
                  <a:lnTo>
                    <a:pt x="1115" y="777"/>
                  </a:lnTo>
                  <a:lnTo>
                    <a:pt x="1112" y="771"/>
                  </a:lnTo>
                  <a:lnTo>
                    <a:pt x="1106" y="765"/>
                  </a:lnTo>
                  <a:lnTo>
                    <a:pt x="1100" y="759"/>
                  </a:lnTo>
                  <a:lnTo>
                    <a:pt x="1094" y="755"/>
                  </a:lnTo>
                  <a:lnTo>
                    <a:pt x="1090" y="753"/>
                  </a:lnTo>
                  <a:lnTo>
                    <a:pt x="1087" y="753"/>
                  </a:lnTo>
                  <a:lnTo>
                    <a:pt x="1082" y="755"/>
                  </a:lnTo>
                  <a:lnTo>
                    <a:pt x="1076" y="758"/>
                  </a:lnTo>
                  <a:lnTo>
                    <a:pt x="1068" y="760"/>
                  </a:lnTo>
                  <a:lnTo>
                    <a:pt x="1059" y="760"/>
                  </a:lnTo>
                  <a:lnTo>
                    <a:pt x="1053" y="759"/>
                  </a:lnTo>
                  <a:lnTo>
                    <a:pt x="1047" y="755"/>
                  </a:lnTo>
                  <a:lnTo>
                    <a:pt x="1044" y="754"/>
                  </a:lnTo>
                  <a:lnTo>
                    <a:pt x="1040" y="753"/>
                  </a:lnTo>
                  <a:lnTo>
                    <a:pt x="1038" y="753"/>
                  </a:lnTo>
                  <a:lnTo>
                    <a:pt x="1037" y="753"/>
                  </a:lnTo>
                  <a:lnTo>
                    <a:pt x="1034" y="754"/>
                  </a:lnTo>
                  <a:lnTo>
                    <a:pt x="1033" y="758"/>
                  </a:lnTo>
                  <a:lnTo>
                    <a:pt x="1033" y="760"/>
                  </a:lnTo>
                  <a:lnTo>
                    <a:pt x="1032" y="765"/>
                  </a:lnTo>
                  <a:lnTo>
                    <a:pt x="1032" y="775"/>
                  </a:lnTo>
                  <a:lnTo>
                    <a:pt x="1031" y="785"/>
                  </a:lnTo>
                  <a:lnTo>
                    <a:pt x="1031" y="790"/>
                  </a:lnTo>
                  <a:lnTo>
                    <a:pt x="1028" y="793"/>
                  </a:lnTo>
                  <a:lnTo>
                    <a:pt x="1026" y="797"/>
                  </a:lnTo>
                  <a:lnTo>
                    <a:pt x="1022" y="800"/>
                  </a:lnTo>
                  <a:lnTo>
                    <a:pt x="1018" y="802"/>
                  </a:lnTo>
                  <a:lnTo>
                    <a:pt x="1013" y="803"/>
                  </a:lnTo>
                  <a:lnTo>
                    <a:pt x="1007" y="803"/>
                  </a:lnTo>
                  <a:lnTo>
                    <a:pt x="1001" y="803"/>
                  </a:lnTo>
                  <a:lnTo>
                    <a:pt x="995" y="800"/>
                  </a:lnTo>
                  <a:lnTo>
                    <a:pt x="990" y="798"/>
                  </a:lnTo>
                  <a:lnTo>
                    <a:pt x="986" y="794"/>
                  </a:lnTo>
                  <a:lnTo>
                    <a:pt x="982" y="791"/>
                  </a:lnTo>
                  <a:lnTo>
                    <a:pt x="980" y="786"/>
                  </a:lnTo>
                  <a:lnTo>
                    <a:pt x="979" y="781"/>
                  </a:lnTo>
                  <a:lnTo>
                    <a:pt x="979" y="777"/>
                  </a:lnTo>
                  <a:lnTo>
                    <a:pt x="980" y="772"/>
                  </a:lnTo>
                  <a:lnTo>
                    <a:pt x="983" y="762"/>
                  </a:lnTo>
                  <a:lnTo>
                    <a:pt x="988" y="755"/>
                  </a:lnTo>
                  <a:lnTo>
                    <a:pt x="992" y="748"/>
                  </a:lnTo>
                  <a:lnTo>
                    <a:pt x="994" y="739"/>
                  </a:lnTo>
                  <a:lnTo>
                    <a:pt x="995" y="728"/>
                  </a:lnTo>
                  <a:lnTo>
                    <a:pt x="994" y="715"/>
                  </a:lnTo>
                  <a:lnTo>
                    <a:pt x="994" y="703"/>
                  </a:lnTo>
                  <a:lnTo>
                    <a:pt x="994" y="692"/>
                  </a:lnTo>
                  <a:lnTo>
                    <a:pt x="994" y="684"/>
                  </a:lnTo>
                  <a:lnTo>
                    <a:pt x="992" y="674"/>
                  </a:lnTo>
                  <a:lnTo>
                    <a:pt x="988" y="662"/>
                  </a:lnTo>
                  <a:lnTo>
                    <a:pt x="984" y="651"/>
                  </a:lnTo>
                  <a:lnTo>
                    <a:pt x="981" y="643"/>
                  </a:lnTo>
                  <a:lnTo>
                    <a:pt x="977" y="638"/>
                  </a:lnTo>
                  <a:lnTo>
                    <a:pt x="971" y="633"/>
                  </a:lnTo>
                  <a:lnTo>
                    <a:pt x="965" y="628"/>
                  </a:lnTo>
                  <a:lnTo>
                    <a:pt x="954" y="622"/>
                  </a:lnTo>
                  <a:lnTo>
                    <a:pt x="946" y="617"/>
                  </a:lnTo>
                  <a:lnTo>
                    <a:pt x="944" y="615"/>
                  </a:lnTo>
                  <a:lnTo>
                    <a:pt x="942" y="611"/>
                  </a:lnTo>
                  <a:lnTo>
                    <a:pt x="940" y="608"/>
                  </a:lnTo>
                  <a:lnTo>
                    <a:pt x="940" y="603"/>
                  </a:lnTo>
                  <a:lnTo>
                    <a:pt x="939" y="596"/>
                  </a:lnTo>
                  <a:lnTo>
                    <a:pt x="937" y="591"/>
                  </a:lnTo>
                  <a:lnTo>
                    <a:pt x="936" y="590"/>
                  </a:lnTo>
                  <a:lnTo>
                    <a:pt x="933" y="589"/>
                  </a:lnTo>
                  <a:lnTo>
                    <a:pt x="931" y="589"/>
                  </a:lnTo>
                  <a:lnTo>
                    <a:pt x="930" y="590"/>
                  </a:lnTo>
                  <a:lnTo>
                    <a:pt x="925" y="592"/>
                  </a:lnTo>
                  <a:lnTo>
                    <a:pt x="920" y="596"/>
                  </a:lnTo>
                  <a:lnTo>
                    <a:pt x="918" y="598"/>
                  </a:lnTo>
                  <a:lnTo>
                    <a:pt x="917" y="602"/>
                  </a:lnTo>
                  <a:lnTo>
                    <a:pt x="916" y="607"/>
                  </a:lnTo>
                  <a:lnTo>
                    <a:pt x="916" y="614"/>
                  </a:lnTo>
                  <a:lnTo>
                    <a:pt x="916" y="620"/>
                  </a:lnTo>
                  <a:lnTo>
                    <a:pt x="914" y="623"/>
                  </a:lnTo>
                  <a:lnTo>
                    <a:pt x="913" y="626"/>
                  </a:lnTo>
                  <a:lnTo>
                    <a:pt x="911" y="628"/>
                  </a:lnTo>
                  <a:lnTo>
                    <a:pt x="904" y="630"/>
                  </a:lnTo>
                  <a:lnTo>
                    <a:pt x="894" y="634"/>
                  </a:lnTo>
                  <a:lnTo>
                    <a:pt x="886" y="639"/>
                  </a:lnTo>
                  <a:lnTo>
                    <a:pt x="880" y="642"/>
                  </a:lnTo>
                  <a:lnTo>
                    <a:pt x="879" y="643"/>
                  </a:lnTo>
                  <a:lnTo>
                    <a:pt x="877" y="646"/>
                  </a:lnTo>
                  <a:lnTo>
                    <a:pt x="877" y="649"/>
                  </a:lnTo>
                  <a:lnTo>
                    <a:pt x="877" y="653"/>
                  </a:lnTo>
                  <a:lnTo>
                    <a:pt x="877" y="670"/>
                  </a:lnTo>
                  <a:lnTo>
                    <a:pt x="877" y="684"/>
                  </a:lnTo>
                  <a:lnTo>
                    <a:pt x="876" y="696"/>
                  </a:lnTo>
                  <a:lnTo>
                    <a:pt x="875" y="706"/>
                  </a:lnTo>
                  <a:lnTo>
                    <a:pt x="874" y="714"/>
                  </a:lnTo>
                  <a:lnTo>
                    <a:pt x="872" y="721"/>
                  </a:lnTo>
                  <a:lnTo>
                    <a:pt x="869" y="725"/>
                  </a:lnTo>
                  <a:lnTo>
                    <a:pt x="866" y="728"/>
                  </a:lnTo>
                  <a:lnTo>
                    <a:pt x="863" y="730"/>
                  </a:lnTo>
                  <a:lnTo>
                    <a:pt x="860" y="731"/>
                  </a:lnTo>
                  <a:lnTo>
                    <a:pt x="857" y="731"/>
                  </a:lnTo>
                  <a:lnTo>
                    <a:pt x="854" y="731"/>
                  </a:lnTo>
                  <a:lnTo>
                    <a:pt x="849" y="730"/>
                  </a:lnTo>
                  <a:lnTo>
                    <a:pt x="844" y="728"/>
                  </a:lnTo>
                  <a:lnTo>
                    <a:pt x="835" y="723"/>
                  </a:lnTo>
                  <a:lnTo>
                    <a:pt x="824" y="716"/>
                  </a:lnTo>
                  <a:lnTo>
                    <a:pt x="813" y="706"/>
                  </a:lnTo>
                  <a:lnTo>
                    <a:pt x="804" y="697"/>
                  </a:lnTo>
                  <a:lnTo>
                    <a:pt x="786" y="679"/>
                  </a:lnTo>
                  <a:lnTo>
                    <a:pt x="775" y="671"/>
                  </a:lnTo>
                  <a:lnTo>
                    <a:pt x="769" y="670"/>
                  </a:lnTo>
                  <a:lnTo>
                    <a:pt x="761" y="668"/>
                  </a:lnTo>
                  <a:lnTo>
                    <a:pt x="751" y="666"/>
                  </a:lnTo>
                  <a:lnTo>
                    <a:pt x="744" y="661"/>
                  </a:lnTo>
                  <a:lnTo>
                    <a:pt x="738" y="657"/>
                  </a:lnTo>
                  <a:lnTo>
                    <a:pt x="735" y="655"/>
                  </a:lnTo>
                  <a:lnTo>
                    <a:pt x="730" y="654"/>
                  </a:lnTo>
                  <a:lnTo>
                    <a:pt x="722" y="654"/>
                  </a:lnTo>
                  <a:lnTo>
                    <a:pt x="717" y="654"/>
                  </a:lnTo>
                  <a:lnTo>
                    <a:pt x="712" y="653"/>
                  </a:lnTo>
                  <a:lnTo>
                    <a:pt x="706" y="651"/>
                  </a:lnTo>
                  <a:lnTo>
                    <a:pt x="703" y="647"/>
                  </a:lnTo>
                  <a:lnTo>
                    <a:pt x="698" y="643"/>
                  </a:lnTo>
                  <a:lnTo>
                    <a:pt x="696" y="639"/>
                  </a:lnTo>
                  <a:lnTo>
                    <a:pt x="692" y="634"/>
                  </a:lnTo>
                  <a:lnTo>
                    <a:pt x="691" y="628"/>
                  </a:lnTo>
                  <a:lnTo>
                    <a:pt x="688" y="616"/>
                  </a:lnTo>
                  <a:lnTo>
                    <a:pt x="684" y="604"/>
                  </a:lnTo>
                  <a:lnTo>
                    <a:pt x="677" y="592"/>
                  </a:lnTo>
                  <a:lnTo>
                    <a:pt x="667" y="579"/>
                  </a:lnTo>
                  <a:lnTo>
                    <a:pt x="660" y="573"/>
                  </a:lnTo>
                  <a:lnTo>
                    <a:pt x="654" y="569"/>
                  </a:lnTo>
                  <a:lnTo>
                    <a:pt x="647" y="565"/>
                  </a:lnTo>
                  <a:lnTo>
                    <a:pt x="640" y="563"/>
                  </a:lnTo>
                  <a:lnTo>
                    <a:pt x="627" y="561"/>
                  </a:lnTo>
                  <a:lnTo>
                    <a:pt x="617" y="561"/>
                  </a:lnTo>
                  <a:lnTo>
                    <a:pt x="614" y="560"/>
                  </a:lnTo>
                  <a:lnTo>
                    <a:pt x="610" y="560"/>
                  </a:lnTo>
                  <a:lnTo>
                    <a:pt x="606" y="558"/>
                  </a:lnTo>
                  <a:lnTo>
                    <a:pt x="604" y="557"/>
                  </a:lnTo>
                  <a:lnTo>
                    <a:pt x="599" y="551"/>
                  </a:lnTo>
                  <a:lnTo>
                    <a:pt x="596" y="542"/>
                  </a:lnTo>
                  <a:lnTo>
                    <a:pt x="593" y="539"/>
                  </a:lnTo>
                  <a:lnTo>
                    <a:pt x="590" y="535"/>
                  </a:lnTo>
                  <a:lnTo>
                    <a:pt x="585" y="532"/>
                  </a:lnTo>
                  <a:lnTo>
                    <a:pt x="580" y="528"/>
                  </a:lnTo>
                  <a:lnTo>
                    <a:pt x="568" y="523"/>
                  </a:lnTo>
                  <a:lnTo>
                    <a:pt x="558" y="516"/>
                  </a:lnTo>
                  <a:lnTo>
                    <a:pt x="554" y="512"/>
                  </a:lnTo>
                  <a:lnTo>
                    <a:pt x="551" y="507"/>
                  </a:lnTo>
                  <a:lnTo>
                    <a:pt x="549" y="501"/>
                  </a:lnTo>
                  <a:lnTo>
                    <a:pt x="547" y="494"/>
                  </a:lnTo>
                  <a:lnTo>
                    <a:pt x="547" y="485"/>
                  </a:lnTo>
                  <a:lnTo>
                    <a:pt x="547" y="478"/>
                  </a:lnTo>
                  <a:lnTo>
                    <a:pt x="547" y="470"/>
                  </a:lnTo>
                  <a:lnTo>
                    <a:pt x="548" y="462"/>
                  </a:lnTo>
                  <a:lnTo>
                    <a:pt x="548" y="453"/>
                  </a:lnTo>
                  <a:lnTo>
                    <a:pt x="548" y="446"/>
                  </a:lnTo>
                  <a:lnTo>
                    <a:pt x="546" y="439"/>
                  </a:lnTo>
                  <a:lnTo>
                    <a:pt x="545" y="433"/>
                  </a:lnTo>
                  <a:lnTo>
                    <a:pt x="539" y="421"/>
                  </a:lnTo>
                  <a:lnTo>
                    <a:pt x="535" y="409"/>
                  </a:lnTo>
                  <a:lnTo>
                    <a:pt x="534" y="397"/>
                  </a:lnTo>
                  <a:lnTo>
                    <a:pt x="534" y="386"/>
                  </a:lnTo>
                  <a:lnTo>
                    <a:pt x="533" y="376"/>
                  </a:lnTo>
                  <a:lnTo>
                    <a:pt x="530" y="367"/>
                  </a:lnTo>
                  <a:lnTo>
                    <a:pt x="524" y="358"/>
                  </a:lnTo>
                  <a:lnTo>
                    <a:pt x="517" y="349"/>
                  </a:lnTo>
                  <a:lnTo>
                    <a:pt x="513" y="343"/>
                  </a:lnTo>
                  <a:lnTo>
                    <a:pt x="509" y="337"/>
                  </a:lnTo>
                  <a:lnTo>
                    <a:pt x="507" y="330"/>
                  </a:lnTo>
                  <a:lnTo>
                    <a:pt x="504" y="323"/>
                  </a:lnTo>
                  <a:lnTo>
                    <a:pt x="504" y="315"/>
                  </a:lnTo>
                  <a:lnTo>
                    <a:pt x="505" y="311"/>
                  </a:lnTo>
                  <a:lnTo>
                    <a:pt x="508" y="306"/>
                  </a:lnTo>
                  <a:lnTo>
                    <a:pt x="511" y="304"/>
                  </a:lnTo>
                  <a:lnTo>
                    <a:pt x="515" y="300"/>
                  </a:lnTo>
                  <a:lnTo>
                    <a:pt x="518" y="298"/>
                  </a:lnTo>
                  <a:lnTo>
                    <a:pt x="521" y="294"/>
                  </a:lnTo>
                  <a:lnTo>
                    <a:pt x="522" y="289"/>
                  </a:lnTo>
                  <a:lnTo>
                    <a:pt x="520" y="285"/>
                  </a:lnTo>
                  <a:lnTo>
                    <a:pt x="516" y="277"/>
                  </a:lnTo>
                  <a:lnTo>
                    <a:pt x="509" y="269"/>
                  </a:lnTo>
                  <a:lnTo>
                    <a:pt x="502" y="261"/>
                  </a:lnTo>
                  <a:lnTo>
                    <a:pt x="486" y="244"/>
                  </a:lnTo>
                  <a:lnTo>
                    <a:pt x="478" y="232"/>
                  </a:lnTo>
                  <a:lnTo>
                    <a:pt x="474" y="225"/>
                  </a:lnTo>
                  <a:lnTo>
                    <a:pt x="473" y="219"/>
                  </a:lnTo>
                  <a:lnTo>
                    <a:pt x="470" y="214"/>
                  </a:lnTo>
                  <a:lnTo>
                    <a:pt x="464" y="207"/>
                  </a:lnTo>
                  <a:lnTo>
                    <a:pt x="463" y="204"/>
                  </a:lnTo>
                  <a:lnTo>
                    <a:pt x="461" y="198"/>
                  </a:lnTo>
                  <a:lnTo>
                    <a:pt x="461" y="191"/>
                  </a:lnTo>
                  <a:lnTo>
                    <a:pt x="461" y="182"/>
                  </a:lnTo>
                  <a:lnTo>
                    <a:pt x="463" y="161"/>
                  </a:lnTo>
                  <a:lnTo>
                    <a:pt x="464" y="137"/>
                  </a:lnTo>
                  <a:lnTo>
                    <a:pt x="464" y="125"/>
                  </a:lnTo>
                  <a:lnTo>
                    <a:pt x="464" y="115"/>
                  </a:lnTo>
                  <a:lnTo>
                    <a:pt x="461" y="105"/>
                  </a:lnTo>
                  <a:lnTo>
                    <a:pt x="460" y="96"/>
                  </a:lnTo>
                  <a:lnTo>
                    <a:pt x="457" y="88"/>
                  </a:lnTo>
                  <a:lnTo>
                    <a:pt x="452" y="84"/>
                  </a:lnTo>
                  <a:lnTo>
                    <a:pt x="450" y="82"/>
                  </a:lnTo>
                  <a:lnTo>
                    <a:pt x="446" y="81"/>
                  </a:lnTo>
                  <a:lnTo>
                    <a:pt x="442" y="81"/>
                  </a:lnTo>
                  <a:lnTo>
                    <a:pt x="439" y="81"/>
                  </a:lnTo>
                  <a:lnTo>
                    <a:pt x="423" y="82"/>
                  </a:lnTo>
                  <a:lnTo>
                    <a:pt x="410" y="84"/>
                  </a:lnTo>
                  <a:lnTo>
                    <a:pt x="400" y="82"/>
                  </a:lnTo>
                  <a:lnTo>
                    <a:pt x="390" y="81"/>
                  </a:lnTo>
                  <a:lnTo>
                    <a:pt x="383" y="79"/>
                  </a:lnTo>
                  <a:lnTo>
                    <a:pt x="378" y="77"/>
                  </a:lnTo>
                  <a:lnTo>
                    <a:pt x="373" y="74"/>
                  </a:lnTo>
                  <a:lnTo>
                    <a:pt x="370" y="71"/>
                  </a:lnTo>
                  <a:lnTo>
                    <a:pt x="360" y="67"/>
                  </a:lnTo>
                  <a:lnTo>
                    <a:pt x="347" y="62"/>
                  </a:lnTo>
                  <a:lnTo>
                    <a:pt x="333" y="60"/>
                  </a:lnTo>
                  <a:lnTo>
                    <a:pt x="321" y="55"/>
                  </a:lnTo>
                  <a:lnTo>
                    <a:pt x="316" y="53"/>
                  </a:lnTo>
                  <a:lnTo>
                    <a:pt x="313" y="48"/>
                  </a:lnTo>
                  <a:lnTo>
                    <a:pt x="310" y="43"/>
                  </a:lnTo>
                  <a:lnTo>
                    <a:pt x="307" y="37"/>
                  </a:lnTo>
                  <a:lnTo>
                    <a:pt x="302" y="24"/>
                  </a:lnTo>
                  <a:lnTo>
                    <a:pt x="294" y="11"/>
                  </a:lnTo>
                  <a:lnTo>
                    <a:pt x="289" y="6"/>
                  </a:lnTo>
                  <a:lnTo>
                    <a:pt x="285" y="3"/>
                  </a:lnTo>
                  <a:lnTo>
                    <a:pt x="278" y="0"/>
                  </a:lnTo>
                  <a:lnTo>
                    <a:pt x="265" y="2"/>
                  </a:lnTo>
                  <a:lnTo>
                    <a:pt x="257" y="2"/>
                  </a:lnTo>
                  <a:lnTo>
                    <a:pt x="252" y="4"/>
                  </a:lnTo>
                  <a:lnTo>
                    <a:pt x="249" y="6"/>
                  </a:lnTo>
                  <a:lnTo>
                    <a:pt x="245" y="9"/>
                  </a:lnTo>
                  <a:lnTo>
                    <a:pt x="243" y="11"/>
                  </a:lnTo>
                  <a:lnTo>
                    <a:pt x="240" y="12"/>
                  </a:lnTo>
                  <a:lnTo>
                    <a:pt x="237" y="14"/>
                  </a:lnTo>
                  <a:lnTo>
                    <a:pt x="232" y="14"/>
                  </a:lnTo>
                  <a:lnTo>
                    <a:pt x="227" y="14"/>
                  </a:lnTo>
                  <a:lnTo>
                    <a:pt x="222" y="15"/>
                  </a:lnTo>
                  <a:lnTo>
                    <a:pt x="217" y="17"/>
                  </a:lnTo>
                  <a:lnTo>
                    <a:pt x="212" y="19"/>
                  </a:lnTo>
                  <a:lnTo>
                    <a:pt x="208" y="24"/>
                  </a:lnTo>
                  <a:lnTo>
                    <a:pt x="203" y="28"/>
                  </a:lnTo>
                  <a:lnTo>
                    <a:pt x="200" y="33"/>
                  </a:lnTo>
                  <a:lnTo>
                    <a:pt x="198" y="37"/>
                  </a:lnTo>
                  <a:lnTo>
                    <a:pt x="196" y="43"/>
                  </a:lnTo>
                  <a:lnTo>
                    <a:pt x="196" y="53"/>
                  </a:lnTo>
                  <a:lnTo>
                    <a:pt x="198" y="62"/>
                  </a:lnTo>
                  <a:lnTo>
                    <a:pt x="198" y="73"/>
                  </a:lnTo>
                  <a:lnTo>
                    <a:pt x="199" y="82"/>
                  </a:lnTo>
                  <a:lnTo>
                    <a:pt x="199" y="91"/>
                  </a:lnTo>
                  <a:lnTo>
                    <a:pt x="198" y="93"/>
                  </a:lnTo>
                  <a:lnTo>
                    <a:pt x="198" y="96"/>
                  </a:lnTo>
                  <a:lnTo>
                    <a:pt x="195" y="97"/>
                  </a:lnTo>
                  <a:lnTo>
                    <a:pt x="194" y="97"/>
                  </a:lnTo>
                  <a:lnTo>
                    <a:pt x="190" y="96"/>
                  </a:lnTo>
                  <a:lnTo>
                    <a:pt x="187" y="94"/>
                  </a:lnTo>
                  <a:lnTo>
                    <a:pt x="183" y="94"/>
                  </a:lnTo>
                  <a:lnTo>
                    <a:pt x="180" y="96"/>
                  </a:lnTo>
                  <a:lnTo>
                    <a:pt x="176" y="98"/>
                  </a:lnTo>
                  <a:lnTo>
                    <a:pt x="174" y="101"/>
                  </a:lnTo>
                  <a:lnTo>
                    <a:pt x="170" y="106"/>
                  </a:lnTo>
                  <a:lnTo>
                    <a:pt x="168" y="112"/>
                  </a:lnTo>
                  <a:lnTo>
                    <a:pt x="164" y="118"/>
                  </a:lnTo>
                  <a:lnTo>
                    <a:pt x="162" y="123"/>
                  </a:lnTo>
                  <a:lnTo>
                    <a:pt x="158" y="126"/>
                  </a:lnTo>
                  <a:lnTo>
                    <a:pt x="155" y="129"/>
                  </a:lnTo>
                  <a:lnTo>
                    <a:pt x="145" y="131"/>
                  </a:lnTo>
                  <a:lnTo>
                    <a:pt x="134" y="134"/>
                  </a:lnTo>
                  <a:lnTo>
                    <a:pt x="120" y="136"/>
                  </a:lnTo>
                  <a:lnTo>
                    <a:pt x="107" y="138"/>
                  </a:lnTo>
                  <a:lnTo>
                    <a:pt x="94" y="141"/>
                  </a:lnTo>
                  <a:lnTo>
                    <a:pt x="82" y="143"/>
                  </a:lnTo>
                  <a:lnTo>
                    <a:pt x="77" y="144"/>
                  </a:lnTo>
                  <a:lnTo>
                    <a:pt x="73" y="147"/>
                  </a:lnTo>
                  <a:lnTo>
                    <a:pt x="68" y="150"/>
                  </a:lnTo>
                  <a:lnTo>
                    <a:pt x="66" y="153"/>
                  </a:lnTo>
                  <a:lnTo>
                    <a:pt x="63" y="157"/>
                  </a:lnTo>
                  <a:lnTo>
                    <a:pt x="62" y="161"/>
                  </a:lnTo>
                  <a:lnTo>
                    <a:pt x="61" y="164"/>
                  </a:lnTo>
                  <a:lnTo>
                    <a:pt x="62" y="169"/>
                  </a:lnTo>
                  <a:lnTo>
                    <a:pt x="66" y="178"/>
                  </a:lnTo>
                  <a:lnTo>
                    <a:pt x="69" y="185"/>
                  </a:lnTo>
                  <a:lnTo>
                    <a:pt x="74" y="194"/>
                  </a:lnTo>
                  <a:lnTo>
                    <a:pt x="77" y="208"/>
                  </a:lnTo>
                  <a:lnTo>
                    <a:pt x="79" y="217"/>
                  </a:lnTo>
                  <a:lnTo>
                    <a:pt x="79" y="224"/>
                  </a:lnTo>
                  <a:lnTo>
                    <a:pt x="79" y="230"/>
                  </a:lnTo>
                  <a:lnTo>
                    <a:pt x="77" y="236"/>
                  </a:lnTo>
                  <a:lnTo>
                    <a:pt x="74" y="245"/>
                  </a:lnTo>
                  <a:lnTo>
                    <a:pt x="69" y="255"/>
                  </a:lnTo>
                  <a:lnTo>
                    <a:pt x="69" y="260"/>
                  </a:lnTo>
                  <a:lnTo>
                    <a:pt x="69" y="264"/>
                  </a:lnTo>
                  <a:lnTo>
                    <a:pt x="70" y="268"/>
                  </a:lnTo>
                  <a:lnTo>
                    <a:pt x="74" y="271"/>
                  </a:lnTo>
                  <a:lnTo>
                    <a:pt x="76" y="275"/>
                  </a:lnTo>
                  <a:lnTo>
                    <a:pt x="81" y="276"/>
                  </a:lnTo>
                  <a:lnTo>
                    <a:pt x="85" y="279"/>
                  </a:lnTo>
                  <a:lnTo>
                    <a:pt x="89" y="280"/>
                  </a:lnTo>
                  <a:lnTo>
                    <a:pt x="96" y="280"/>
                  </a:lnTo>
                  <a:lnTo>
                    <a:pt x="101" y="282"/>
                  </a:lnTo>
                  <a:lnTo>
                    <a:pt x="102" y="283"/>
                  </a:lnTo>
                  <a:lnTo>
                    <a:pt x="102" y="285"/>
                  </a:lnTo>
                  <a:lnTo>
                    <a:pt x="102" y="287"/>
                  </a:lnTo>
                  <a:lnTo>
                    <a:pt x="101" y="290"/>
                  </a:lnTo>
                  <a:lnTo>
                    <a:pt x="100" y="294"/>
                  </a:lnTo>
                  <a:lnTo>
                    <a:pt x="99" y="298"/>
                  </a:lnTo>
                  <a:lnTo>
                    <a:pt x="99" y="301"/>
                  </a:lnTo>
                  <a:lnTo>
                    <a:pt x="99" y="306"/>
                  </a:lnTo>
                  <a:lnTo>
                    <a:pt x="101" y="309"/>
                  </a:lnTo>
                  <a:lnTo>
                    <a:pt x="104" y="313"/>
                  </a:lnTo>
                  <a:lnTo>
                    <a:pt x="106" y="317"/>
                  </a:lnTo>
                  <a:lnTo>
                    <a:pt x="111" y="320"/>
                  </a:lnTo>
                  <a:lnTo>
                    <a:pt x="120" y="326"/>
                  </a:lnTo>
                  <a:lnTo>
                    <a:pt x="132" y="333"/>
                  </a:lnTo>
                  <a:lnTo>
                    <a:pt x="138" y="337"/>
                  </a:lnTo>
                  <a:lnTo>
                    <a:pt x="144" y="340"/>
                  </a:lnTo>
                  <a:lnTo>
                    <a:pt x="151" y="343"/>
                  </a:lnTo>
                  <a:lnTo>
                    <a:pt x="158" y="345"/>
                  </a:lnTo>
                  <a:lnTo>
                    <a:pt x="165" y="348"/>
                  </a:lnTo>
                  <a:lnTo>
                    <a:pt x="171" y="350"/>
                  </a:lnTo>
                  <a:lnTo>
                    <a:pt x="176" y="352"/>
                  </a:lnTo>
                  <a:lnTo>
                    <a:pt x="181" y="355"/>
                  </a:lnTo>
                  <a:lnTo>
                    <a:pt x="183" y="358"/>
                  </a:lnTo>
                  <a:lnTo>
                    <a:pt x="184" y="361"/>
                  </a:lnTo>
                  <a:lnTo>
                    <a:pt x="184" y="363"/>
                  </a:lnTo>
                  <a:lnTo>
                    <a:pt x="182" y="364"/>
                  </a:lnTo>
                  <a:lnTo>
                    <a:pt x="174" y="367"/>
                  </a:lnTo>
                  <a:lnTo>
                    <a:pt x="164" y="370"/>
                  </a:lnTo>
                  <a:lnTo>
                    <a:pt x="152" y="372"/>
                  </a:lnTo>
                  <a:lnTo>
                    <a:pt x="140" y="374"/>
                  </a:lnTo>
                  <a:lnTo>
                    <a:pt x="136" y="375"/>
                  </a:lnTo>
                  <a:lnTo>
                    <a:pt x="131" y="377"/>
                  </a:lnTo>
                  <a:lnTo>
                    <a:pt x="127" y="380"/>
                  </a:lnTo>
                  <a:lnTo>
                    <a:pt x="124" y="384"/>
                  </a:lnTo>
                  <a:lnTo>
                    <a:pt x="121" y="389"/>
                  </a:lnTo>
                  <a:lnTo>
                    <a:pt x="119" y="395"/>
                  </a:lnTo>
                  <a:lnTo>
                    <a:pt x="118" y="401"/>
                  </a:lnTo>
                  <a:lnTo>
                    <a:pt x="117" y="408"/>
                  </a:lnTo>
                  <a:lnTo>
                    <a:pt x="115" y="414"/>
                  </a:lnTo>
                  <a:lnTo>
                    <a:pt x="113" y="420"/>
                  </a:lnTo>
                  <a:lnTo>
                    <a:pt x="111" y="425"/>
                  </a:lnTo>
                  <a:lnTo>
                    <a:pt x="107" y="430"/>
                  </a:lnTo>
                  <a:lnTo>
                    <a:pt x="98" y="438"/>
                  </a:lnTo>
                  <a:lnTo>
                    <a:pt x="86" y="445"/>
                  </a:lnTo>
                  <a:lnTo>
                    <a:pt x="81" y="447"/>
                  </a:lnTo>
                  <a:lnTo>
                    <a:pt x="76" y="451"/>
                  </a:lnTo>
                  <a:lnTo>
                    <a:pt x="73" y="454"/>
                  </a:lnTo>
                  <a:lnTo>
                    <a:pt x="70" y="458"/>
                  </a:lnTo>
                  <a:lnTo>
                    <a:pt x="69" y="462"/>
                  </a:lnTo>
                  <a:lnTo>
                    <a:pt x="68" y="465"/>
                  </a:lnTo>
                  <a:lnTo>
                    <a:pt x="68" y="468"/>
                  </a:lnTo>
                  <a:lnTo>
                    <a:pt x="69" y="471"/>
                  </a:lnTo>
                  <a:lnTo>
                    <a:pt x="74" y="481"/>
                  </a:lnTo>
                  <a:lnTo>
                    <a:pt x="80" y="491"/>
                  </a:lnTo>
                  <a:lnTo>
                    <a:pt x="82" y="498"/>
                  </a:lnTo>
                  <a:lnTo>
                    <a:pt x="83" y="504"/>
                  </a:lnTo>
                  <a:lnTo>
                    <a:pt x="83" y="512"/>
                  </a:lnTo>
                  <a:lnTo>
                    <a:pt x="82" y="517"/>
                  </a:lnTo>
                  <a:lnTo>
                    <a:pt x="79" y="523"/>
                  </a:lnTo>
                  <a:lnTo>
                    <a:pt x="75" y="527"/>
                  </a:lnTo>
                  <a:lnTo>
                    <a:pt x="71" y="529"/>
                  </a:lnTo>
                  <a:lnTo>
                    <a:pt x="66" y="532"/>
                  </a:lnTo>
                  <a:lnTo>
                    <a:pt x="54" y="533"/>
                  </a:lnTo>
                  <a:lnTo>
                    <a:pt x="37" y="533"/>
                  </a:lnTo>
                  <a:lnTo>
                    <a:pt x="28" y="533"/>
                  </a:lnTo>
                  <a:lnTo>
                    <a:pt x="22" y="535"/>
                  </a:lnTo>
                  <a:lnTo>
                    <a:pt x="16" y="538"/>
                  </a:lnTo>
                  <a:lnTo>
                    <a:pt x="10" y="541"/>
                  </a:lnTo>
                  <a:lnTo>
                    <a:pt x="3" y="548"/>
                  </a:lnTo>
                  <a:lnTo>
                    <a:pt x="0" y="552"/>
                  </a:lnTo>
                  <a:lnTo>
                    <a:pt x="0" y="554"/>
                  </a:lnTo>
                  <a:lnTo>
                    <a:pt x="1" y="557"/>
                  </a:lnTo>
                  <a:lnTo>
                    <a:pt x="3" y="560"/>
                  </a:lnTo>
                  <a:lnTo>
                    <a:pt x="6" y="564"/>
                  </a:lnTo>
                  <a:lnTo>
                    <a:pt x="7" y="566"/>
                  </a:lnTo>
                  <a:lnTo>
                    <a:pt x="10" y="570"/>
                  </a:lnTo>
                  <a:lnTo>
                    <a:pt x="11" y="572"/>
                  </a:lnTo>
                  <a:lnTo>
                    <a:pt x="11" y="577"/>
                  </a:lnTo>
                  <a:lnTo>
                    <a:pt x="11" y="588"/>
                  </a:lnTo>
                  <a:lnTo>
                    <a:pt x="12" y="601"/>
                  </a:lnTo>
                  <a:lnTo>
                    <a:pt x="13" y="613"/>
                  </a:lnTo>
                  <a:lnTo>
                    <a:pt x="14" y="622"/>
                  </a:lnTo>
                  <a:lnTo>
                    <a:pt x="18" y="630"/>
                  </a:lnTo>
                  <a:lnTo>
                    <a:pt x="24" y="638"/>
                  </a:lnTo>
                  <a:lnTo>
                    <a:pt x="31" y="643"/>
                  </a:lnTo>
                  <a:lnTo>
                    <a:pt x="37" y="648"/>
                  </a:lnTo>
                  <a:lnTo>
                    <a:pt x="44" y="651"/>
                  </a:lnTo>
                  <a:lnTo>
                    <a:pt x="51" y="655"/>
                  </a:lnTo>
                  <a:lnTo>
                    <a:pt x="58" y="660"/>
                  </a:lnTo>
                  <a:lnTo>
                    <a:pt x="66" y="667"/>
                  </a:lnTo>
                  <a:lnTo>
                    <a:pt x="73" y="677"/>
                  </a:lnTo>
                  <a:lnTo>
                    <a:pt x="82" y="689"/>
                  </a:lnTo>
                  <a:lnTo>
                    <a:pt x="94" y="701"/>
                  </a:lnTo>
                  <a:lnTo>
                    <a:pt x="105" y="714"/>
                  </a:lnTo>
                  <a:lnTo>
                    <a:pt x="113" y="722"/>
                  </a:lnTo>
                  <a:lnTo>
                    <a:pt x="120" y="730"/>
                  </a:lnTo>
                  <a:lnTo>
                    <a:pt x="127" y="736"/>
                  </a:lnTo>
                  <a:lnTo>
                    <a:pt x="134" y="743"/>
                  </a:lnTo>
                  <a:lnTo>
                    <a:pt x="145" y="752"/>
                  </a:lnTo>
                  <a:lnTo>
                    <a:pt x="154" y="759"/>
                  </a:lnTo>
                  <a:lnTo>
                    <a:pt x="165" y="766"/>
                  </a:lnTo>
                  <a:lnTo>
                    <a:pt x="180" y="774"/>
                  </a:lnTo>
                  <a:lnTo>
                    <a:pt x="193" y="783"/>
                  </a:lnTo>
                  <a:lnTo>
                    <a:pt x="203" y="787"/>
                  </a:lnTo>
                  <a:lnTo>
                    <a:pt x="213" y="791"/>
                  </a:lnTo>
                  <a:lnTo>
                    <a:pt x="226" y="796"/>
                  </a:lnTo>
                  <a:lnTo>
                    <a:pt x="238" y="800"/>
                  </a:lnTo>
                  <a:lnTo>
                    <a:pt x="247" y="805"/>
                  </a:lnTo>
                  <a:lnTo>
                    <a:pt x="255" y="812"/>
                  </a:lnTo>
                  <a:lnTo>
                    <a:pt x="263" y="821"/>
                  </a:lnTo>
                  <a:lnTo>
                    <a:pt x="270" y="829"/>
                  </a:lnTo>
                  <a:lnTo>
                    <a:pt x="274" y="837"/>
                  </a:lnTo>
                  <a:lnTo>
                    <a:pt x="277" y="844"/>
                  </a:lnTo>
                  <a:lnTo>
                    <a:pt x="278" y="853"/>
                  </a:lnTo>
                  <a:lnTo>
                    <a:pt x="281" y="861"/>
                  </a:lnTo>
                  <a:lnTo>
                    <a:pt x="281" y="870"/>
                  </a:lnTo>
                  <a:lnTo>
                    <a:pt x="281" y="881"/>
                  </a:lnTo>
                  <a:lnTo>
                    <a:pt x="282" y="890"/>
                  </a:lnTo>
                  <a:lnTo>
                    <a:pt x="284" y="898"/>
                  </a:lnTo>
                  <a:lnTo>
                    <a:pt x="287" y="904"/>
                  </a:lnTo>
                  <a:lnTo>
                    <a:pt x="294" y="916"/>
                  </a:lnTo>
                  <a:lnTo>
                    <a:pt x="300" y="928"/>
                  </a:lnTo>
                  <a:lnTo>
                    <a:pt x="303" y="937"/>
                  </a:lnTo>
                  <a:lnTo>
                    <a:pt x="310" y="947"/>
                  </a:lnTo>
                  <a:lnTo>
                    <a:pt x="318" y="957"/>
                  </a:lnTo>
                  <a:lnTo>
                    <a:pt x="324" y="966"/>
                  </a:lnTo>
                  <a:lnTo>
                    <a:pt x="328" y="973"/>
                  </a:lnTo>
                  <a:lnTo>
                    <a:pt x="333" y="980"/>
                  </a:lnTo>
                  <a:lnTo>
                    <a:pt x="337" y="988"/>
                  </a:lnTo>
                  <a:lnTo>
                    <a:pt x="339" y="998"/>
                  </a:lnTo>
                  <a:lnTo>
                    <a:pt x="339" y="1008"/>
                  </a:lnTo>
                  <a:lnTo>
                    <a:pt x="338" y="1017"/>
                  </a:lnTo>
                  <a:lnTo>
                    <a:pt x="337" y="1025"/>
                  </a:lnTo>
                  <a:lnTo>
                    <a:pt x="334" y="1031"/>
                  </a:lnTo>
                  <a:lnTo>
                    <a:pt x="328" y="1038"/>
                  </a:lnTo>
                  <a:lnTo>
                    <a:pt x="325" y="1045"/>
                  </a:lnTo>
                  <a:lnTo>
                    <a:pt x="325" y="1049"/>
                  </a:lnTo>
                  <a:lnTo>
                    <a:pt x="326" y="1052"/>
                  </a:lnTo>
                  <a:lnTo>
                    <a:pt x="329" y="1057"/>
                  </a:lnTo>
                  <a:lnTo>
                    <a:pt x="333" y="1059"/>
                  </a:lnTo>
                  <a:lnTo>
                    <a:pt x="335" y="1063"/>
                  </a:lnTo>
                  <a:lnTo>
                    <a:pt x="338" y="1067"/>
                  </a:lnTo>
                  <a:lnTo>
                    <a:pt x="340" y="1071"/>
                  </a:lnTo>
                  <a:lnTo>
                    <a:pt x="341" y="1077"/>
                  </a:lnTo>
                  <a:lnTo>
                    <a:pt x="343" y="1086"/>
                  </a:lnTo>
                  <a:lnTo>
                    <a:pt x="346" y="1094"/>
                  </a:lnTo>
                  <a:lnTo>
                    <a:pt x="352" y="1102"/>
                  </a:lnTo>
                  <a:lnTo>
                    <a:pt x="357" y="1109"/>
                  </a:lnTo>
                  <a:lnTo>
                    <a:pt x="363" y="1117"/>
                  </a:lnTo>
                  <a:lnTo>
                    <a:pt x="369" y="1124"/>
                  </a:lnTo>
                  <a:lnTo>
                    <a:pt x="373" y="1130"/>
                  </a:lnTo>
                  <a:lnTo>
                    <a:pt x="376" y="1137"/>
                  </a:lnTo>
                  <a:lnTo>
                    <a:pt x="377" y="1146"/>
                  </a:lnTo>
                  <a:lnTo>
                    <a:pt x="381" y="1156"/>
                  </a:lnTo>
                  <a:lnTo>
                    <a:pt x="384" y="1165"/>
                  </a:lnTo>
                  <a:lnTo>
                    <a:pt x="390" y="1174"/>
                  </a:lnTo>
                  <a:lnTo>
                    <a:pt x="397" y="1183"/>
                  </a:lnTo>
                  <a:lnTo>
                    <a:pt x="409" y="1195"/>
                  </a:lnTo>
                  <a:lnTo>
                    <a:pt x="421" y="1208"/>
                  </a:lnTo>
                  <a:lnTo>
                    <a:pt x="430" y="1219"/>
                  </a:lnTo>
                  <a:lnTo>
                    <a:pt x="440" y="1229"/>
                  </a:lnTo>
                  <a:lnTo>
                    <a:pt x="452" y="1245"/>
                  </a:lnTo>
                  <a:lnTo>
                    <a:pt x="464" y="1258"/>
                  </a:lnTo>
                  <a:lnTo>
                    <a:pt x="471" y="1267"/>
                  </a:lnTo>
                  <a:lnTo>
                    <a:pt x="476" y="1273"/>
                  </a:lnTo>
                  <a:lnTo>
                    <a:pt x="479" y="1282"/>
                  </a:lnTo>
                  <a:lnTo>
                    <a:pt x="480" y="1285"/>
                  </a:lnTo>
                  <a:lnTo>
                    <a:pt x="480" y="1289"/>
                  </a:lnTo>
                  <a:lnTo>
                    <a:pt x="480" y="1292"/>
                  </a:lnTo>
                  <a:lnTo>
                    <a:pt x="479" y="1296"/>
                  </a:lnTo>
                  <a:lnTo>
                    <a:pt x="473" y="1302"/>
                  </a:lnTo>
                  <a:lnTo>
                    <a:pt x="463" y="1310"/>
                  </a:lnTo>
                  <a:lnTo>
                    <a:pt x="452" y="1317"/>
                  </a:lnTo>
                  <a:lnTo>
                    <a:pt x="445" y="1323"/>
                  </a:lnTo>
                  <a:lnTo>
                    <a:pt x="441" y="1325"/>
                  </a:lnTo>
                  <a:lnTo>
                    <a:pt x="438" y="1326"/>
                  </a:lnTo>
                  <a:lnTo>
                    <a:pt x="435" y="1326"/>
                  </a:lnTo>
                  <a:lnTo>
                    <a:pt x="432" y="1325"/>
                  </a:lnTo>
                  <a:lnTo>
                    <a:pt x="426" y="1321"/>
                  </a:lnTo>
                  <a:lnTo>
                    <a:pt x="421" y="1316"/>
                  </a:lnTo>
                  <a:lnTo>
                    <a:pt x="416" y="1309"/>
                  </a:lnTo>
                  <a:lnTo>
                    <a:pt x="411" y="1303"/>
                  </a:lnTo>
                  <a:lnTo>
                    <a:pt x="408" y="1298"/>
                  </a:lnTo>
                  <a:lnTo>
                    <a:pt x="403" y="1296"/>
                  </a:lnTo>
                  <a:lnTo>
                    <a:pt x="397" y="1297"/>
                  </a:lnTo>
                  <a:lnTo>
                    <a:pt x="391" y="1300"/>
                  </a:lnTo>
                  <a:lnTo>
                    <a:pt x="389" y="1302"/>
                  </a:lnTo>
                  <a:lnTo>
                    <a:pt x="387" y="1306"/>
                  </a:lnTo>
                  <a:lnTo>
                    <a:pt x="384" y="1309"/>
                  </a:lnTo>
                  <a:lnTo>
                    <a:pt x="382" y="1313"/>
                  </a:lnTo>
                  <a:lnTo>
                    <a:pt x="381" y="1325"/>
                  </a:lnTo>
                  <a:lnTo>
                    <a:pt x="381" y="1340"/>
                  </a:lnTo>
                  <a:lnTo>
                    <a:pt x="382" y="1347"/>
                  </a:lnTo>
                  <a:lnTo>
                    <a:pt x="383" y="1354"/>
                  </a:lnTo>
                  <a:lnTo>
                    <a:pt x="384" y="1361"/>
                  </a:lnTo>
                  <a:lnTo>
                    <a:pt x="388" y="1366"/>
                  </a:lnTo>
                  <a:lnTo>
                    <a:pt x="400" y="1380"/>
                  </a:lnTo>
                  <a:lnTo>
                    <a:pt x="410" y="1393"/>
                  </a:lnTo>
                  <a:lnTo>
                    <a:pt x="414" y="1398"/>
                  </a:lnTo>
                  <a:lnTo>
                    <a:pt x="415" y="1403"/>
                  </a:lnTo>
                  <a:lnTo>
                    <a:pt x="416" y="1408"/>
                  </a:lnTo>
                  <a:lnTo>
                    <a:pt x="416" y="1415"/>
                  </a:lnTo>
                  <a:lnTo>
                    <a:pt x="417" y="1422"/>
                  </a:lnTo>
                  <a:lnTo>
                    <a:pt x="419" y="1428"/>
                  </a:lnTo>
                  <a:lnTo>
                    <a:pt x="421" y="1434"/>
                  </a:lnTo>
                  <a:lnTo>
                    <a:pt x="426" y="1439"/>
                  </a:lnTo>
                  <a:lnTo>
                    <a:pt x="430" y="1443"/>
                  </a:lnTo>
                  <a:lnTo>
                    <a:pt x="434" y="1448"/>
                  </a:lnTo>
                  <a:lnTo>
                    <a:pt x="436" y="1454"/>
                  </a:lnTo>
                  <a:lnTo>
                    <a:pt x="438" y="1461"/>
                  </a:lnTo>
                  <a:lnTo>
                    <a:pt x="436" y="1472"/>
                  </a:lnTo>
                  <a:lnTo>
                    <a:pt x="435" y="1484"/>
                  </a:lnTo>
                  <a:lnTo>
                    <a:pt x="435" y="1490"/>
                  </a:lnTo>
                  <a:lnTo>
                    <a:pt x="435" y="1496"/>
                  </a:lnTo>
                  <a:lnTo>
                    <a:pt x="436" y="1500"/>
                  </a:lnTo>
                  <a:lnTo>
                    <a:pt x="439" y="1504"/>
                  </a:lnTo>
                  <a:lnTo>
                    <a:pt x="452" y="1519"/>
                  </a:lnTo>
                  <a:lnTo>
                    <a:pt x="470" y="1537"/>
                  </a:lnTo>
                  <a:lnTo>
                    <a:pt x="476" y="1547"/>
                  </a:lnTo>
                  <a:lnTo>
                    <a:pt x="479" y="1554"/>
                  </a:lnTo>
                  <a:lnTo>
                    <a:pt x="480" y="1560"/>
                  </a:lnTo>
                  <a:lnTo>
                    <a:pt x="480" y="1566"/>
                  </a:lnTo>
                  <a:lnTo>
                    <a:pt x="480" y="1572"/>
                  </a:lnTo>
                  <a:lnTo>
                    <a:pt x="478" y="1578"/>
                  </a:lnTo>
                  <a:lnTo>
                    <a:pt x="473" y="1582"/>
                  </a:lnTo>
                  <a:lnTo>
                    <a:pt x="470" y="1587"/>
                  </a:lnTo>
                  <a:lnTo>
                    <a:pt x="467" y="1591"/>
                  </a:lnTo>
                  <a:lnTo>
                    <a:pt x="467" y="1593"/>
                  </a:lnTo>
                  <a:lnTo>
                    <a:pt x="467" y="1597"/>
                  </a:lnTo>
                  <a:lnTo>
                    <a:pt x="470" y="1600"/>
                  </a:lnTo>
                  <a:lnTo>
                    <a:pt x="473" y="1607"/>
                  </a:lnTo>
                  <a:lnTo>
                    <a:pt x="477" y="1615"/>
                  </a:lnTo>
                  <a:lnTo>
                    <a:pt x="477" y="1618"/>
                  </a:lnTo>
                  <a:lnTo>
                    <a:pt x="476" y="1623"/>
                  </a:lnTo>
                  <a:lnTo>
                    <a:pt x="474" y="1626"/>
                  </a:lnTo>
                  <a:lnTo>
                    <a:pt x="473" y="1631"/>
                  </a:lnTo>
                  <a:lnTo>
                    <a:pt x="471" y="1636"/>
                  </a:lnTo>
                  <a:lnTo>
                    <a:pt x="469" y="1642"/>
                  </a:lnTo>
                  <a:lnTo>
                    <a:pt x="467" y="1648"/>
                  </a:lnTo>
                  <a:lnTo>
                    <a:pt x="467" y="1654"/>
                  </a:lnTo>
                  <a:lnTo>
                    <a:pt x="469" y="1669"/>
                  </a:lnTo>
                  <a:lnTo>
                    <a:pt x="470" y="1683"/>
                  </a:lnTo>
                  <a:lnTo>
                    <a:pt x="471" y="1697"/>
                  </a:lnTo>
                  <a:lnTo>
                    <a:pt x="472" y="1707"/>
                  </a:lnTo>
                  <a:lnTo>
                    <a:pt x="471" y="1718"/>
                  </a:lnTo>
                  <a:lnTo>
                    <a:pt x="470" y="1727"/>
                  </a:lnTo>
                  <a:lnTo>
                    <a:pt x="470" y="1738"/>
                  </a:lnTo>
                  <a:lnTo>
                    <a:pt x="469" y="1748"/>
                  </a:lnTo>
                  <a:lnTo>
                    <a:pt x="467" y="1760"/>
                  </a:lnTo>
                  <a:lnTo>
                    <a:pt x="466" y="1775"/>
                  </a:lnTo>
                  <a:lnTo>
                    <a:pt x="465" y="1790"/>
                  </a:lnTo>
                  <a:lnTo>
                    <a:pt x="464" y="1802"/>
                  </a:lnTo>
                  <a:lnTo>
                    <a:pt x="464" y="1812"/>
                  </a:lnTo>
                  <a:lnTo>
                    <a:pt x="465" y="1823"/>
                  </a:lnTo>
                  <a:lnTo>
                    <a:pt x="466" y="1833"/>
                  </a:lnTo>
                  <a:lnTo>
                    <a:pt x="469" y="1840"/>
                  </a:lnTo>
                  <a:lnTo>
                    <a:pt x="471" y="1848"/>
                  </a:lnTo>
                  <a:lnTo>
                    <a:pt x="473" y="1857"/>
                  </a:lnTo>
                  <a:lnTo>
                    <a:pt x="476" y="1869"/>
                  </a:lnTo>
                  <a:lnTo>
                    <a:pt x="478" y="1881"/>
                  </a:lnTo>
                  <a:lnTo>
                    <a:pt x="480" y="1893"/>
                  </a:lnTo>
                  <a:lnTo>
                    <a:pt x="482" y="1905"/>
                  </a:lnTo>
                  <a:lnTo>
                    <a:pt x="482" y="1918"/>
                  </a:lnTo>
                  <a:lnTo>
                    <a:pt x="482" y="1932"/>
                  </a:lnTo>
                  <a:lnTo>
                    <a:pt x="479" y="1946"/>
                  </a:lnTo>
                  <a:lnTo>
                    <a:pt x="477" y="1957"/>
                  </a:lnTo>
                  <a:lnTo>
                    <a:pt x="473" y="1966"/>
                  </a:lnTo>
                  <a:lnTo>
                    <a:pt x="469" y="1975"/>
                  </a:lnTo>
                  <a:lnTo>
                    <a:pt x="463" y="1982"/>
                  </a:lnTo>
                  <a:lnTo>
                    <a:pt x="459" y="1989"/>
                  </a:lnTo>
                  <a:lnTo>
                    <a:pt x="454" y="1996"/>
                  </a:lnTo>
                  <a:lnTo>
                    <a:pt x="452" y="2004"/>
                  </a:lnTo>
                  <a:lnTo>
                    <a:pt x="448" y="2015"/>
                  </a:lnTo>
                  <a:lnTo>
                    <a:pt x="446" y="2027"/>
                  </a:lnTo>
                  <a:lnTo>
                    <a:pt x="444" y="2040"/>
                  </a:lnTo>
                  <a:lnTo>
                    <a:pt x="445" y="2053"/>
                  </a:lnTo>
                  <a:lnTo>
                    <a:pt x="447" y="2066"/>
                  </a:lnTo>
                  <a:lnTo>
                    <a:pt x="452" y="2079"/>
                  </a:lnTo>
                  <a:lnTo>
                    <a:pt x="455" y="2091"/>
                  </a:lnTo>
                  <a:lnTo>
                    <a:pt x="457" y="2099"/>
                  </a:lnTo>
                  <a:lnTo>
                    <a:pt x="458" y="2110"/>
                  </a:lnTo>
                  <a:lnTo>
                    <a:pt x="457" y="2122"/>
                  </a:lnTo>
                  <a:lnTo>
                    <a:pt x="455" y="2136"/>
                  </a:lnTo>
                  <a:lnTo>
                    <a:pt x="454" y="2148"/>
                  </a:lnTo>
                  <a:lnTo>
                    <a:pt x="454" y="2161"/>
                  </a:lnTo>
                  <a:lnTo>
                    <a:pt x="454" y="2178"/>
                  </a:lnTo>
                  <a:lnTo>
                    <a:pt x="455" y="2196"/>
                  </a:lnTo>
                  <a:lnTo>
                    <a:pt x="458" y="2208"/>
                  </a:lnTo>
                  <a:lnTo>
                    <a:pt x="461" y="2216"/>
                  </a:lnTo>
                  <a:lnTo>
                    <a:pt x="464" y="2224"/>
                  </a:lnTo>
                  <a:lnTo>
                    <a:pt x="466" y="2233"/>
                  </a:lnTo>
                  <a:lnTo>
                    <a:pt x="467" y="2241"/>
                  </a:lnTo>
                  <a:lnTo>
                    <a:pt x="467" y="2248"/>
                  </a:lnTo>
                  <a:lnTo>
                    <a:pt x="467" y="2256"/>
                  </a:lnTo>
                  <a:lnTo>
                    <a:pt x="467" y="2277"/>
                  </a:lnTo>
                  <a:lnTo>
                    <a:pt x="466" y="2293"/>
                  </a:lnTo>
                  <a:lnTo>
                    <a:pt x="466" y="2306"/>
                  </a:lnTo>
                  <a:lnTo>
                    <a:pt x="466" y="2317"/>
                  </a:lnTo>
                  <a:lnTo>
                    <a:pt x="464" y="2327"/>
                  </a:lnTo>
                  <a:lnTo>
                    <a:pt x="460" y="2338"/>
                  </a:lnTo>
                  <a:lnTo>
                    <a:pt x="457" y="2350"/>
                  </a:lnTo>
                  <a:lnTo>
                    <a:pt x="454" y="2361"/>
                  </a:lnTo>
                  <a:lnTo>
                    <a:pt x="454" y="2380"/>
                  </a:lnTo>
                  <a:lnTo>
                    <a:pt x="452" y="2395"/>
                  </a:lnTo>
                  <a:lnTo>
                    <a:pt x="450" y="2403"/>
                  </a:lnTo>
                  <a:lnTo>
                    <a:pt x="447" y="2412"/>
                  </a:lnTo>
                  <a:lnTo>
                    <a:pt x="445" y="2424"/>
                  </a:lnTo>
                  <a:lnTo>
                    <a:pt x="444" y="2436"/>
                  </a:lnTo>
                  <a:lnTo>
                    <a:pt x="444" y="2449"/>
                  </a:lnTo>
                  <a:lnTo>
                    <a:pt x="446" y="2463"/>
                  </a:lnTo>
                  <a:lnTo>
                    <a:pt x="448" y="2476"/>
                  </a:lnTo>
                  <a:lnTo>
                    <a:pt x="451" y="2487"/>
                  </a:lnTo>
                  <a:lnTo>
                    <a:pt x="454" y="2498"/>
                  </a:lnTo>
                  <a:lnTo>
                    <a:pt x="458" y="2508"/>
                  </a:lnTo>
                  <a:lnTo>
                    <a:pt x="460" y="2519"/>
                  </a:lnTo>
                  <a:lnTo>
                    <a:pt x="463" y="2530"/>
                  </a:lnTo>
                  <a:lnTo>
                    <a:pt x="464" y="2539"/>
                  </a:lnTo>
                  <a:lnTo>
                    <a:pt x="464" y="2550"/>
                  </a:lnTo>
                  <a:lnTo>
                    <a:pt x="464" y="2559"/>
                  </a:lnTo>
                  <a:lnTo>
                    <a:pt x="461" y="2568"/>
                  </a:lnTo>
                  <a:lnTo>
                    <a:pt x="459" y="2573"/>
                  </a:lnTo>
                  <a:lnTo>
                    <a:pt x="455" y="2578"/>
                  </a:lnTo>
                  <a:lnTo>
                    <a:pt x="453" y="2586"/>
                  </a:lnTo>
                  <a:lnTo>
                    <a:pt x="452" y="2593"/>
                  </a:lnTo>
                  <a:lnTo>
                    <a:pt x="452" y="2602"/>
                  </a:lnTo>
                  <a:lnTo>
                    <a:pt x="455" y="2612"/>
                  </a:lnTo>
                  <a:lnTo>
                    <a:pt x="459" y="2620"/>
                  </a:lnTo>
                  <a:lnTo>
                    <a:pt x="464" y="2627"/>
                  </a:lnTo>
                  <a:lnTo>
                    <a:pt x="470" y="2634"/>
                  </a:lnTo>
                  <a:lnTo>
                    <a:pt x="477" y="2643"/>
                  </a:lnTo>
                  <a:lnTo>
                    <a:pt x="480" y="2647"/>
                  </a:lnTo>
                  <a:lnTo>
                    <a:pt x="484" y="2652"/>
                  </a:lnTo>
                  <a:lnTo>
                    <a:pt x="486" y="2658"/>
                  </a:lnTo>
                  <a:lnTo>
                    <a:pt x="488" y="2663"/>
                  </a:lnTo>
                  <a:lnTo>
                    <a:pt x="490" y="2674"/>
                  </a:lnTo>
                  <a:lnTo>
                    <a:pt x="494" y="2682"/>
                  </a:lnTo>
                  <a:lnTo>
                    <a:pt x="497" y="2690"/>
                  </a:lnTo>
                  <a:lnTo>
                    <a:pt x="502" y="2697"/>
                  </a:lnTo>
                  <a:lnTo>
                    <a:pt x="505" y="2702"/>
                  </a:lnTo>
                  <a:lnTo>
                    <a:pt x="508" y="2703"/>
                  </a:lnTo>
                  <a:lnTo>
                    <a:pt x="510" y="2704"/>
                  </a:lnTo>
                  <a:lnTo>
                    <a:pt x="511" y="2703"/>
                  </a:lnTo>
                  <a:lnTo>
                    <a:pt x="513" y="2699"/>
                  </a:lnTo>
                  <a:lnTo>
                    <a:pt x="514" y="2691"/>
                  </a:lnTo>
                  <a:lnTo>
                    <a:pt x="515" y="2684"/>
                  </a:lnTo>
                  <a:lnTo>
                    <a:pt x="517" y="2678"/>
                  </a:lnTo>
                  <a:lnTo>
                    <a:pt x="521" y="2674"/>
                  </a:lnTo>
                  <a:lnTo>
                    <a:pt x="523" y="2669"/>
                  </a:lnTo>
                  <a:lnTo>
                    <a:pt x="526" y="2665"/>
                  </a:lnTo>
                  <a:lnTo>
                    <a:pt x="528" y="2660"/>
                  </a:lnTo>
                  <a:lnTo>
                    <a:pt x="530" y="2653"/>
                  </a:lnTo>
                  <a:lnTo>
                    <a:pt x="533" y="2647"/>
                  </a:lnTo>
                  <a:lnTo>
                    <a:pt x="535" y="2632"/>
                  </a:lnTo>
                  <a:lnTo>
                    <a:pt x="535" y="2615"/>
                  </a:lnTo>
                  <a:lnTo>
                    <a:pt x="535" y="2600"/>
                  </a:lnTo>
                  <a:lnTo>
                    <a:pt x="533" y="2587"/>
                  </a:lnTo>
                  <a:lnTo>
                    <a:pt x="529" y="2576"/>
                  </a:lnTo>
                  <a:lnTo>
                    <a:pt x="526" y="2568"/>
                  </a:lnTo>
                  <a:lnTo>
                    <a:pt x="524" y="2564"/>
                  </a:lnTo>
                  <a:lnTo>
                    <a:pt x="524" y="2561"/>
                  </a:lnTo>
                  <a:lnTo>
                    <a:pt x="526" y="2556"/>
                  </a:lnTo>
                  <a:lnTo>
                    <a:pt x="528" y="2552"/>
                  </a:lnTo>
                  <a:lnTo>
                    <a:pt x="532" y="2549"/>
                  </a:lnTo>
                  <a:lnTo>
                    <a:pt x="535" y="2546"/>
                  </a:lnTo>
                  <a:lnTo>
                    <a:pt x="540" y="2544"/>
                  </a:lnTo>
                  <a:lnTo>
                    <a:pt x="546" y="2544"/>
                  </a:lnTo>
                  <a:lnTo>
                    <a:pt x="558" y="2544"/>
                  </a:lnTo>
                  <a:lnTo>
                    <a:pt x="570" y="2543"/>
                  </a:lnTo>
                  <a:lnTo>
                    <a:pt x="574" y="2542"/>
                  </a:lnTo>
                  <a:lnTo>
                    <a:pt x="579" y="2539"/>
                  </a:lnTo>
                  <a:lnTo>
                    <a:pt x="585" y="2537"/>
                  </a:lnTo>
                  <a:lnTo>
                    <a:pt x="590" y="2533"/>
                  </a:lnTo>
                  <a:lnTo>
                    <a:pt x="593" y="2529"/>
                  </a:lnTo>
                  <a:lnTo>
                    <a:pt x="597" y="2524"/>
                  </a:lnTo>
                  <a:lnTo>
                    <a:pt x="598" y="2520"/>
                  </a:lnTo>
                  <a:lnTo>
                    <a:pt x="599" y="2515"/>
                  </a:lnTo>
                  <a:lnTo>
                    <a:pt x="599" y="2506"/>
                  </a:lnTo>
                  <a:lnTo>
                    <a:pt x="599" y="2499"/>
                  </a:lnTo>
                  <a:lnTo>
                    <a:pt x="600" y="2491"/>
                  </a:lnTo>
                  <a:lnTo>
                    <a:pt x="603" y="2485"/>
                  </a:lnTo>
                  <a:lnTo>
                    <a:pt x="605" y="2482"/>
                  </a:lnTo>
                  <a:lnTo>
                    <a:pt x="609" y="2480"/>
                  </a:lnTo>
                  <a:lnTo>
                    <a:pt x="612" y="2477"/>
                  </a:lnTo>
                  <a:lnTo>
                    <a:pt x="617" y="2476"/>
                  </a:lnTo>
                  <a:lnTo>
                    <a:pt x="622" y="2475"/>
                  </a:lnTo>
                  <a:lnTo>
                    <a:pt x="625" y="2474"/>
                  </a:lnTo>
                  <a:lnTo>
                    <a:pt x="629" y="2472"/>
                  </a:lnTo>
                  <a:lnTo>
                    <a:pt x="631" y="2469"/>
                  </a:lnTo>
                  <a:lnTo>
                    <a:pt x="634" y="2463"/>
                  </a:lnTo>
                  <a:lnTo>
                    <a:pt x="635" y="2454"/>
                  </a:lnTo>
                  <a:lnTo>
                    <a:pt x="636" y="2449"/>
                  </a:lnTo>
                  <a:lnTo>
                    <a:pt x="639" y="2445"/>
                  </a:lnTo>
                  <a:lnTo>
                    <a:pt x="642" y="2441"/>
                  </a:lnTo>
                  <a:lnTo>
                    <a:pt x="646" y="2437"/>
                  </a:lnTo>
                  <a:lnTo>
                    <a:pt x="655" y="2432"/>
                  </a:lnTo>
                  <a:lnTo>
                    <a:pt x="666" y="2429"/>
                  </a:lnTo>
                  <a:lnTo>
                    <a:pt x="669" y="2428"/>
                  </a:lnTo>
                  <a:lnTo>
                    <a:pt x="673" y="2429"/>
                  </a:lnTo>
                  <a:lnTo>
                    <a:pt x="677" y="2430"/>
                  </a:lnTo>
                  <a:lnTo>
                    <a:pt x="678" y="2432"/>
                  </a:lnTo>
                  <a:lnTo>
                    <a:pt x="679" y="2436"/>
                  </a:lnTo>
                  <a:lnTo>
                    <a:pt x="679" y="2439"/>
                  </a:lnTo>
                  <a:lnTo>
                    <a:pt x="679" y="2444"/>
                  </a:lnTo>
                  <a:lnTo>
                    <a:pt x="677" y="2449"/>
                  </a:lnTo>
                  <a:lnTo>
                    <a:pt x="673" y="2458"/>
                  </a:lnTo>
                  <a:lnTo>
                    <a:pt x="672" y="2467"/>
                  </a:lnTo>
                  <a:lnTo>
                    <a:pt x="672" y="2470"/>
                  </a:lnTo>
                  <a:lnTo>
                    <a:pt x="673" y="2475"/>
                  </a:lnTo>
                  <a:lnTo>
                    <a:pt x="675" y="2479"/>
                  </a:lnTo>
                  <a:lnTo>
                    <a:pt x="679" y="2481"/>
                  </a:lnTo>
                  <a:lnTo>
                    <a:pt x="690" y="2488"/>
                  </a:lnTo>
                  <a:lnTo>
                    <a:pt x="705" y="2496"/>
                  </a:lnTo>
                  <a:lnTo>
                    <a:pt x="712" y="2501"/>
                  </a:lnTo>
                  <a:lnTo>
                    <a:pt x="719" y="2506"/>
                  </a:lnTo>
                  <a:lnTo>
                    <a:pt x="722" y="2508"/>
                  </a:lnTo>
                  <a:lnTo>
                    <a:pt x="723" y="2511"/>
                  </a:lnTo>
                  <a:lnTo>
                    <a:pt x="724" y="2513"/>
                  </a:lnTo>
                  <a:lnTo>
                    <a:pt x="725" y="2517"/>
                  </a:lnTo>
                  <a:lnTo>
                    <a:pt x="716" y="2536"/>
                  </a:lnTo>
                  <a:lnTo>
                    <a:pt x="711" y="2550"/>
                  </a:lnTo>
                  <a:lnTo>
                    <a:pt x="724" y="2549"/>
                  </a:lnTo>
                  <a:lnTo>
                    <a:pt x="742" y="2548"/>
                  </a:lnTo>
                  <a:lnTo>
                    <a:pt x="744" y="2551"/>
                  </a:lnTo>
                  <a:lnTo>
                    <a:pt x="748" y="2556"/>
                  </a:lnTo>
                  <a:lnTo>
                    <a:pt x="750" y="2562"/>
                  </a:lnTo>
                  <a:lnTo>
                    <a:pt x="753" y="2568"/>
                  </a:lnTo>
                  <a:lnTo>
                    <a:pt x="759" y="2583"/>
                  </a:lnTo>
                  <a:lnTo>
                    <a:pt x="765" y="2596"/>
                  </a:lnTo>
                  <a:lnTo>
                    <a:pt x="770" y="2607"/>
                  </a:lnTo>
                  <a:lnTo>
                    <a:pt x="776" y="2617"/>
                  </a:lnTo>
                  <a:lnTo>
                    <a:pt x="780" y="2625"/>
                  </a:lnTo>
                  <a:lnTo>
                    <a:pt x="782" y="2634"/>
                  </a:lnTo>
                  <a:lnTo>
                    <a:pt x="782" y="2643"/>
                  </a:lnTo>
                  <a:lnTo>
                    <a:pt x="784" y="2651"/>
                  </a:lnTo>
                  <a:lnTo>
                    <a:pt x="785" y="2655"/>
                  </a:lnTo>
                  <a:lnTo>
                    <a:pt x="787" y="2657"/>
                  </a:lnTo>
                  <a:lnTo>
                    <a:pt x="790" y="2660"/>
                  </a:lnTo>
                  <a:lnTo>
                    <a:pt x="793" y="2663"/>
                  </a:lnTo>
                  <a:lnTo>
                    <a:pt x="800" y="2666"/>
                  </a:lnTo>
                  <a:lnTo>
                    <a:pt x="809" y="2670"/>
                  </a:lnTo>
                  <a:lnTo>
                    <a:pt x="812" y="2672"/>
                  </a:lnTo>
                  <a:lnTo>
                    <a:pt x="813" y="2675"/>
                  </a:lnTo>
                  <a:lnTo>
                    <a:pt x="814" y="2678"/>
                  </a:lnTo>
                  <a:lnTo>
                    <a:pt x="814" y="2682"/>
                  </a:lnTo>
                  <a:lnTo>
                    <a:pt x="811" y="2689"/>
                  </a:lnTo>
                  <a:lnTo>
                    <a:pt x="807" y="2694"/>
                  </a:lnTo>
                  <a:lnTo>
                    <a:pt x="806" y="2695"/>
                  </a:lnTo>
                  <a:lnTo>
                    <a:pt x="806" y="2697"/>
                  </a:lnTo>
                  <a:lnTo>
                    <a:pt x="807" y="2700"/>
                  </a:lnTo>
                  <a:lnTo>
                    <a:pt x="809" y="2702"/>
                  </a:lnTo>
                  <a:lnTo>
                    <a:pt x="812" y="2708"/>
                  </a:lnTo>
                  <a:lnTo>
                    <a:pt x="813" y="2714"/>
                  </a:lnTo>
                  <a:lnTo>
                    <a:pt x="813" y="2720"/>
                  </a:lnTo>
                  <a:lnTo>
                    <a:pt x="811" y="2726"/>
                  </a:lnTo>
                  <a:lnTo>
                    <a:pt x="809" y="2728"/>
                  </a:lnTo>
                  <a:lnTo>
                    <a:pt x="806" y="2729"/>
                  </a:lnTo>
                  <a:lnTo>
                    <a:pt x="803" y="2731"/>
                  </a:lnTo>
                  <a:lnTo>
                    <a:pt x="798" y="2732"/>
                  </a:lnTo>
                  <a:lnTo>
                    <a:pt x="788" y="2733"/>
                  </a:lnTo>
                  <a:lnTo>
                    <a:pt x="779" y="2733"/>
                  </a:lnTo>
                  <a:lnTo>
                    <a:pt x="774" y="2733"/>
                  </a:lnTo>
                  <a:lnTo>
                    <a:pt x="769" y="2734"/>
                  </a:lnTo>
                  <a:lnTo>
                    <a:pt x="766" y="2737"/>
                  </a:lnTo>
                  <a:lnTo>
                    <a:pt x="762" y="2739"/>
                  </a:lnTo>
                  <a:lnTo>
                    <a:pt x="760" y="2743"/>
                  </a:lnTo>
                  <a:lnTo>
                    <a:pt x="759" y="2746"/>
                  </a:lnTo>
                  <a:lnTo>
                    <a:pt x="760" y="2751"/>
                  </a:lnTo>
                  <a:lnTo>
                    <a:pt x="761" y="2757"/>
                  </a:lnTo>
                  <a:lnTo>
                    <a:pt x="768" y="2771"/>
                  </a:lnTo>
                  <a:lnTo>
                    <a:pt x="778" y="2789"/>
                  </a:lnTo>
                  <a:lnTo>
                    <a:pt x="788" y="2807"/>
                  </a:lnTo>
                  <a:lnTo>
                    <a:pt x="797" y="2821"/>
                  </a:lnTo>
                  <a:lnTo>
                    <a:pt x="804" y="2832"/>
                  </a:lnTo>
                  <a:lnTo>
                    <a:pt x="810" y="2839"/>
                  </a:lnTo>
                  <a:lnTo>
                    <a:pt x="812" y="2841"/>
                  </a:lnTo>
                  <a:lnTo>
                    <a:pt x="812" y="2844"/>
                  </a:lnTo>
                  <a:lnTo>
                    <a:pt x="812" y="2846"/>
                  </a:lnTo>
                  <a:lnTo>
                    <a:pt x="810" y="2849"/>
                  </a:lnTo>
                  <a:lnTo>
                    <a:pt x="803" y="2855"/>
                  </a:lnTo>
                  <a:lnTo>
                    <a:pt x="799" y="2860"/>
                  </a:lnTo>
                  <a:lnTo>
                    <a:pt x="798" y="2864"/>
                  </a:lnTo>
                  <a:lnTo>
                    <a:pt x="799" y="2866"/>
                  </a:lnTo>
                  <a:lnTo>
                    <a:pt x="801" y="2869"/>
                  </a:lnTo>
                  <a:lnTo>
                    <a:pt x="806" y="2872"/>
                  </a:lnTo>
                  <a:lnTo>
                    <a:pt x="819" y="2877"/>
                  </a:lnTo>
                  <a:lnTo>
                    <a:pt x="831" y="2879"/>
                  </a:lnTo>
                  <a:lnTo>
                    <a:pt x="837" y="2882"/>
                  </a:lnTo>
                  <a:lnTo>
                    <a:pt x="842" y="2883"/>
                  </a:lnTo>
                  <a:lnTo>
                    <a:pt x="844" y="2886"/>
                  </a:lnTo>
                  <a:lnTo>
                    <a:pt x="847" y="2890"/>
                  </a:lnTo>
                  <a:lnTo>
                    <a:pt x="847" y="2893"/>
                  </a:lnTo>
                  <a:lnTo>
                    <a:pt x="847" y="2897"/>
                  </a:lnTo>
                  <a:lnTo>
                    <a:pt x="845" y="2901"/>
                  </a:lnTo>
                  <a:lnTo>
                    <a:pt x="844" y="2905"/>
                  </a:lnTo>
                  <a:lnTo>
                    <a:pt x="841" y="2915"/>
                  </a:lnTo>
                  <a:lnTo>
                    <a:pt x="839" y="2927"/>
                  </a:lnTo>
                  <a:lnTo>
                    <a:pt x="841" y="2934"/>
                  </a:lnTo>
                  <a:lnTo>
                    <a:pt x="842" y="2939"/>
                  </a:lnTo>
                  <a:lnTo>
                    <a:pt x="844" y="2940"/>
                  </a:lnTo>
                  <a:lnTo>
                    <a:pt x="847" y="2941"/>
                  </a:lnTo>
                  <a:lnTo>
                    <a:pt x="850" y="2941"/>
                  </a:lnTo>
                  <a:lnTo>
                    <a:pt x="854" y="2940"/>
                  </a:lnTo>
                  <a:lnTo>
                    <a:pt x="861" y="2939"/>
                  </a:lnTo>
                  <a:lnTo>
                    <a:pt x="867" y="2935"/>
                  </a:lnTo>
                  <a:lnTo>
                    <a:pt x="873" y="2933"/>
                  </a:lnTo>
                  <a:lnTo>
                    <a:pt x="879" y="2931"/>
                  </a:lnTo>
                  <a:lnTo>
                    <a:pt x="881" y="2931"/>
                  </a:lnTo>
                  <a:lnTo>
                    <a:pt x="882" y="2931"/>
                  </a:lnTo>
                  <a:lnTo>
                    <a:pt x="883" y="2930"/>
                  </a:lnTo>
                  <a:lnTo>
                    <a:pt x="885" y="2928"/>
                  </a:lnTo>
                  <a:lnTo>
                    <a:pt x="887" y="2918"/>
                  </a:lnTo>
                  <a:lnTo>
                    <a:pt x="891" y="2910"/>
                  </a:lnTo>
                  <a:lnTo>
                    <a:pt x="898" y="2897"/>
                  </a:lnTo>
                  <a:lnTo>
                    <a:pt x="906" y="2885"/>
                  </a:lnTo>
                  <a:lnTo>
                    <a:pt x="908" y="2882"/>
                  </a:lnTo>
                  <a:lnTo>
                    <a:pt x="911" y="2879"/>
                  </a:lnTo>
                  <a:lnTo>
                    <a:pt x="912" y="2878"/>
                  </a:lnTo>
                  <a:lnTo>
                    <a:pt x="913" y="2879"/>
                  </a:lnTo>
                  <a:lnTo>
                    <a:pt x="914" y="2880"/>
                  </a:lnTo>
                  <a:lnTo>
                    <a:pt x="916" y="2882"/>
                  </a:lnTo>
                  <a:lnTo>
                    <a:pt x="920" y="2895"/>
                  </a:lnTo>
                  <a:lnTo>
                    <a:pt x="926" y="2907"/>
                  </a:lnTo>
                  <a:lnTo>
                    <a:pt x="930" y="2909"/>
                  </a:lnTo>
                  <a:lnTo>
                    <a:pt x="935" y="2911"/>
                  </a:lnTo>
                  <a:lnTo>
                    <a:pt x="938" y="2911"/>
                  </a:lnTo>
                  <a:lnTo>
                    <a:pt x="943" y="2910"/>
                  </a:lnTo>
                  <a:lnTo>
                    <a:pt x="946" y="2908"/>
                  </a:lnTo>
                  <a:lnTo>
                    <a:pt x="951" y="2904"/>
                  </a:lnTo>
                  <a:lnTo>
                    <a:pt x="955" y="2899"/>
                  </a:lnTo>
                  <a:lnTo>
                    <a:pt x="957" y="2893"/>
                  </a:lnTo>
                  <a:lnTo>
                    <a:pt x="959" y="2888"/>
                  </a:lnTo>
                  <a:lnTo>
                    <a:pt x="963" y="2883"/>
                  </a:lnTo>
                  <a:lnTo>
                    <a:pt x="968" y="2878"/>
                  </a:lnTo>
                  <a:lnTo>
                    <a:pt x="973" y="2876"/>
                  </a:lnTo>
                  <a:lnTo>
                    <a:pt x="976" y="2874"/>
                  </a:lnTo>
                  <a:lnTo>
                    <a:pt x="981" y="2874"/>
                  </a:lnTo>
                  <a:lnTo>
                    <a:pt x="986" y="2876"/>
                  </a:lnTo>
                  <a:lnTo>
                    <a:pt x="989" y="2878"/>
                  </a:lnTo>
                  <a:lnTo>
                    <a:pt x="994" y="2885"/>
                  </a:lnTo>
                  <a:lnTo>
                    <a:pt x="998" y="2897"/>
                  </a:lnTo>
                  <a:lnTo>
                    <a:pt x="1002" y="2911"/>
                  </a:lnTo>
                  <a:lnTo>
                    <a:pt x="1006" y="2926"/>
                  </a:lnTo>
                  <a:lnTo>
                    <a:pt x="1007" y="2935"/>
                  </a:lnTo>
                  <a:lnTo>
                    <a:pt x="1008" y="2943"/>
                  </a:lnTo>
                  <a:lnTo>
                    <a:pt x="1012" y="2952"/>
                  </a:lnTo>
                  <a:lnTo>
                    <a:pt x="1017" y="2960"/>
                  </a:lnTo>
                  <a:lnTo>
                    <a:pt x="1028" y="2973"/>
                  </a:lnTo>
                  <a:lnTo>
                    <a:pt x="1040" y="2985"/>
                  </a:lnTo>
                  <a:lnTo>
                    <a:pt x="1044" y="2990"/>
                  </a:lnTo>
                  <a:lnTo>
                    <a:pt x="1046" y="2993"/>
                  </a:lnTo>
                  <a:lnTo>
                    <a:pt x="1049" y="2998"/>
                  </a:lnTo>
                  <a:lnTo>
                    <a:pt x="1050" y="3002"/>
                  </a:lnTo>
                  <a:lnTo>
                    <a:pt x="1051" y="3010"/>
                  </a:lnTo>
                  <a:lnTo>
                    <a:pt x="1051" y="3019"/>
                  </a:lnTo>
                  <a:lnTo>
                    <a:pt x="1051" y="3029"/>
                  </a:lnTo>
                  <a:lnTo>
                    <a:pt x="1051" y="3040"/>
                  </a:lnTo>
                  <a:lnTo>
                    <a:pt x="1051" y="3048"/>
                  </a:lnTo>
                  <a:lnTo>
                    <a:pt x="1051" y="3056"/>
                  </a:lnTo>
                  <a:lnTo>
                    <a:pt x="1051" y="3065"/>
                  </a:lnTo>
                  <a:lnTo>
                    <a:pt x="1052" y="3071"/>
                  </a:lnTo>
                  <a:lnTo>
                    <a:pt x="1056" y="3074"/>
                  </a:lnTo>
                  <a:lnTo>
                    <a:pt x="1061" y="3077"/>
                  </a:lnTo>
                  <a:lnTo>
                    <a:pt x="1066" y="3079"/>
                  </a:lnTo>
                  <a:lnTo>
                    <a:pt x="1072" y="3082"/>
                  </a:lnTo>
                  <a:lnTo>
                    <a:pt x="1075" y="3085"/>
                  </a:lnTo>
                  <a:lnTo>
                    <a:pt x="1077" y="3088"/>
                  </a:lnTo>
                  <a:lnTo>
                    <a:pt x="1078" y="3093"/>
                  </a:lnTo>
                  <a:lnTo>
                    <a:pt x="1080" y="3098"/>
                  </a:lnTo>
                  <a:lnTo>
                    <a:pt x="1080" y="3104"/>
                  </a:lnTo>
                  <a:lnTo>
                    <a:pt x="1082" y="3109"/>
                  </a:lnTo>
                  <a:lnTo>
                    <a:pt x="1084" y="3115"/>
                  </a:lnTo>
                  <a:lnTo>
                    <a:pt x="1088" y="3120"/>
                  </a:lnTo>
                  <a:lnTo>
                    <a:pt x="1095" y="3132"/>
                  </a:lnTo>
                  <a:lnTo>
                    <a:pt x="1102" y="3144"/>
                  </a:lnTo>
                  <a:lnTo>
                    <a:pt x="1106" y="3155"/>
                  </a:lnTo>
                  <a:lnTo>
                    <a:pt x="1108" y="3164"/>
                  </a:lnTo>
                  <a:lnTo>
                    <a:pt x="1109" y="3174"/>
                  </a:lnTo>
                  <a:lnTo>
                    <a:pt x="1108" y="3183"/>
                  </a:lnTo>
                  <a:lnTo>
                    <a:pt x="1108" y="3193"/>
                  </a:lnTo>
                  <a:lnTo>
                    <a:pt x="1109" y="3199"/>
                  </a:lnTo>
                  <a:lnTo>
                    <a:pt x="1112" y="3201"/>
                  </a:lnTo>
                  <a:lnTo>
                    <a:pt x="1114" y="3202"/>
                  </a:lnTo>
                  <a:lnTo>
                    <a:pt x="1119" y="3202"/>
                  </a:lnTo>
                  <a:lnTo>
                    <a:pt x="1125" y="3204"/>
                  </a:lnTo>
                  <a:lnTo>
                    <a:pt x="1131" y="3204"/>
                  </a:lnTo>
                  <a:lnTo>
                    <a:pt x="1137" y="3204"/>
                  </a:lnTo>
                  <a:lnTo>
                    <a:pt x="1141" y="3206"/>
                  </a:lnTo>
                  <a:lnTo>
                    <a:pt x="1146" y="3207"/>
                  </a:lnTo>
                  <a:lnTo>
                    <a:pt x="1149" y="3211"/>
                  </a:lnTo>
                  <a:lnTo>
                    <a:pt x="1151" y="3214"/>
                  </a:lnTo>
                  <a:lnTo>
                    <a:pt x="1151" y="3220"/>
                  </a:lnTo>
                  <a:lnTo>
                    <a:pt x="1151" y="3227"/>
                  </a:lnTo>
                  <a:lnTo>
                    <a:pt x="1146" y="3242"/>
                  </a:lnTo>
                  <a:lnTo>
                    <a:pt x="1143" y="3254"/>
                  </a:lnTo>
                  <a:lnTo>
                    <a:pt x="1141" y="3258"/>
                  </a:lnTo>
                  <a:lnTo>
                    <a:pt x="1140" y="3264"/>
                  </a:lnTo>
                  <a:lnTo>
                    <a:pt x="1140" y="3270"/>
                  </a:lnTo>
                  <a:lnTo>
                    <a:pt x="1143" y="3276"/>
                  </a:lnTo>
                  <a:lnTo>
                    <a:pt x="1145" y="3282"/>
                  </a:lnTo>
                  <a:lnTo>
                    <a:pt x="1149" y="3287"/>
                  </a:lnTo>
                  <a:lnTo>
                    <a:pt x="1152" y="3290"/>
                  </a:lnTo>
                  <a:lnTo>
                    <a:pt x="1156" y="3294"/>
                  </a:lnTo>
                  <a:lnTo>
                    <a:pt x="1164" y="3299"/>
                  </a:lnTo>
                  <a:lnTo>
                    <a:pt x="1170" y="3304"/>
                  </a:lnTo>
                  <a:lnTo>
                    <a:pt x="1175" y="3308"/>
                  </a:lnTo>
                  <a:lnTo>
                    <a:pt x="1178" y="3312"/>
                  </a:lnTo>
                  <a:lnTo>
                    <a:pt x="1179" y="3317"/>
                  </a:lnTo>
                  <a:lnTo>
                    <a:pt x="1181" y="3325"/>
                  </a:lnTo>
                  <a:lnTo>
                    <a:pt x="1181" y="3328"/>
                  </a:lnTo>
                  <a:lnTo>
                    <a:pt x="1181" y="3332"/>
                  </a:lnTo>
                  <a:lnTo>
                    <a:pt x="1182" y="3336"/>
                  </a:lnTo>
                  <a:lnTo>
                    <a:pt x="1184" y="3338"/>
                  </a:lnTo>
                  <a:lnTo>
                    <a:pt x="1188" y="3340"/>
                  </a:lnTo>
                  <a:lnTo>
                    <a:pt x="1194" y="3342"/>
                  </a:lnTo>
                  <a:lnTo>
                    <a:pt x="1202" y="3343"/>
                  </a:lnTo>
                  <a:lnTo>
                    <a:pt x="1210" y="3346"/>
                  </a:lnTo>
                  <a:lnTo>
                    <a:pt x="1215" y="3349"/>
                  </a:lnTo>
                  <a:lnTo>
                    <a:pt x="1219" y="3351"/>
                  </a:lnTo>
                  <a:lnTo>
                    <a:pt x="1221" y="3356"/>
                  </a:lnTo>
                  <a:lnTo>
                    <a:pt x="1223" y="3361"/>
                  </a:lnTo>
                  <a:lnTo>
                    <a:pt x="1223" y="3365"/>
                  </a:lnTo>
                  <a:lnTo>
                    <a:pt x="1223" y="3370"/>
                  </a:lnTo>
                  <a:lnTo>
                    <a:pt x="1222" y="3376"/>
                  </a:lnTo>
                  <a:lnTo>
                    <a:pt x="1221" y="3382"/>
                  </a:lnTo>
                  <a:lnTo>
                    <a:pt x="1219" y="3393"/>
                  </a:lnTo>
                  <a:lnTo>
                    <a:pt x="1216" y="3403"/>
                  </a:lnTo>
                  <a:lnTo>
                    <a:pt x="1217" y="3408"/>
                  </a:lnTo>
                  <a:lnTo>
                    <a:pt x="1219" y="3410"/>
                  </a:lnTo>
                  <a:lnTo>
                    <a:pt x="1221" y="3413"/>
                  </a:lnTo>
                  <a:lnTo>
                    <a:pt x="1223" y="3415"/>
                  </a:lnTo>
                  <a:lnTo>
                    <a:pt x="1227" y="3416"/>
                  </a:lnTo>
                  <a:lnTo>
                    <a:pt x="1231" y="3416"/>
                  </a:lnTo>
                  <a:lnTo>
                    <a:pt x="1234" y="3415"/>
                  </a:lnTo>
                  <a:lnTo>
                    <a:pt x="1238" y="3414"/>
                  </a:lnTo>
                  <a:lnTo>
                    <a:pt x="1245" y="3401"/>
                  </a:lnTo>
                  <a:lnTo>
                    <a:pt x="1252" y="3390"/>
                  </a:lnTo>
                  <a:lnTo>
                    <a:pt x="1257" y="3390"/>
                  </a:lnTo>
                  <a:lnTo>
                    <a:pt x="1260" y="3391"/>
                  </a:lnTo>
                  <a:lnTo>
                    <a:pt x="1264" y="3393"/>
                  </a:lnTo>
                  <a:lnTo>
                    <a:pt x="1267" y="3395"/>
                  </a:lnTo>
                  <a:lnTo>
                    <a:pt x="1270" y="3397"/>
                  </a:lnTo>
                  <a:lnTo>
                    <a:pt x="1271" y="3400"/>
                  </a:lnTo>
                  <a:lnTo>
                    <a:pt x="1272" y="3402"/>
                  </a:lnTo>
                  <a:lnTo>
                    <a:pt x="1272" y="3406"/>
                  </a:lnTo>
                  <a:lnTo>
                    <a:pt x="1269" y="3409"/>
                  </a:lnTo>
                  <a:lnTo>
                    <a:pt x="1264" y="3413"/>
                  </a:lnTo>
                  <a:lnTo>
                    <a:pt x="1260" y="3415"/>
                  </a:lnTo>
                  <a:lnTo>
                    <a:pt x="1258" y="3419"/>
                  </a:lnTo>
                  <a:lnTo>
                    <a:pt x="1255" y="3424"/>
                  </a:lnTo>
                  <a:lnTo>
                    <a:pt x="1252" y="3428"/>
                  </a:lnTo>
                  <a:lnTo>
                    <a:pt x="1247" y="3441"/>
                  </a:lnTo>
                  <a:lnTo>
                    <a:pt x="1242" y="3453"/>
                  </a:lnTo>
                  <a:lnTo>
                    <a:pt x="1239" y="3459"/>
                  </a:lnTo>
                  <a:lnTo>
                    <a:pt x="1235" y="3465"/>
                  </a:lnTo>
                  <a:lnTo>
                    <a:pt x="1231" y="3470"/>
                  </a:lnTo>
                  <a:lnTo>
                    <a:pt x="1226" y="3475"/>
                  </a:lnTo>
                  <a:lnTo>
                    <a:pt x="1221" y="3479"/>
                  </a:lnTo>
                  <a:lnTo>
                    <a:pt x="1219" y="3483"/>
                  </a:lnTo>
                  <a:lnTo>
                    <a:pt x="1216" y="3487"/>
                  </a:lnTo>
                  <a:lnTo>
                    <a:pt x="1216" y="3490"/>
                  </a:lnTo>
                  <a:lnTo>
                    <a:pt x="1217" y="3493"/>
                  </a:lnTo>
                  <a:lnTo>
                    <a:pt x="1220" y="3495"/>
                  </a:lnTo>
                  <a:lnTo>
                    <a:pt x="1223" y="3497"/>
                  </a:lnTo>
                  <a:lnTo>
                    <a:pt x="1228" y="3498"/>
                  </a:lnTo>
                  <a:lnTo>
                    <a:pt x="1234" y="3501"/>
                  </a:lnTo>
                  <a:lnTo>
                    <a:pt x="1239" y="3503"/>
                  </a:lnTo>
                  <a:lnTo>
                    <a:pt x="1241" y="3506"/>
                  </a:lnTo>
                  <a:lnTo>
                    <a:pt x="1242" y="3508"/>
                  </a:lnTo>
                  <a:lnTo>
                    <a:pt x="1242" y="3510"/>
                  </a:lnTo>
                  <a:lnTo>
                    <a:pt x="1244" y="3515"/>
                  </a:lnTo>
                  <a:lnTo>
                    <a:pt x="1244" y="3521"/>
                  </a:lnTo>
                  <a:lnTo>
                    <a:pt x="1246" y="3526"/>
                  </a:lnTo>
                  <a:lnTo>
                    <a:pt x="1248" y="3532"/>
                  </a:lnTo>
                  <a:lnTo>
                    <a:pt x="1253" y="3538"/>
                  </a:lnTo>
                  <a:lnTo>
                    <a:pt x="1263" y="3548"/>
                  </a:lnTo>
                  <a:lnTo>
                    <a:pt x="1271" y="3556"/>
                  </a:lnTo>
                  <a:lnTo>
                    <a:pt x="1283" y="3564"/>
                  </a:lnTo>
                  <a:lnTo>
                    <a:pt x="1294" y="3571"/>
                  </a:lnTo>
                  <a:lnTo>
                    <a:pt x="1297" y="3575"/>
                  </a:lnTo>
                  <a:lnTo>
                    <a:pt x="1301" y="3579"/>
                  </a:lnTo>
                  <a:lnTo>
                    <a:pt x="1303" y="3584"/>
                  </a:lnTo>
                  <a:lnTo>
                    <a:pt x="1305" y="3590"/>
                  </a:lnTo>
                  <a:lnTo>
                    <a:pt x="1305" y="3592"/>
                  </a:lnTo>
                  <a:lnTo>
                    <a:pt x="1305" y="3595"/>
                  </a:lnTo>
                  <a:lnTo>
                    <a:pt x="1304" y="3596"/>
                  </a:lnTo>
                  <a:lnTo>
                    <a:pt x="1303" y="3597"/>
                  </a:lnTo>
                  <a:lnTo>
                    <a:pt x="1301" y="3597"/>
                  </a:lnTo>
                  <a:lnTo>
                    <a:pt x="1296" y="3597"/>
                  </a:lnTo>
                  <a:lnTo>
                    <a:pt x="1285" y="3594"/>
                  </a:lnTo>
                  <a:lnTo>
                    <a:pt x="1276" y="3594"/>
                  </a:lnTo>
                  <a:lnTo>
                    <a:pt x="1272" y="3595"/>
                  </a:lnTo>
                  <a:lnTo>
                    <a:pt x="1270" y="3597"/>
                  </a:lnTo>
                  <a:lnTo>
                    <a:pt x="1267" y="3599"/>
                  </a:lnTo>
                  <a:lnTo>
                    <a:pt x="1267" y="3603"/>
                  </a:lnTo>
                  <a:lnTo>
                    <a:pt x="1269" y="3611"/>
                  </a:lnTo>
                  <a:lnTo>
                    <a:pt x="1272" y="3622"/>
                  </a:lnTo>
                  <a:lnTo>
                    <a:pt x="1276" y="3633"/>
                  </a:lnTo>
                  <a:lnTo>
                    <a:pt x="1280" y="3642"/>
                  </a:lnTo>
                  <a:lnTo>
                    <a:pt x="1284" y="3646"/>
                  </a:lnTo>
                  <a:lnTo>
                    <a:pt x="1289" y="3648"/>
                  </a:lnTo>
                  <a:lnTo>
                    <a:pt x="1294" y="3649"/>
                  </a:lnTo>
                  <a:lnTo>
                    <a:pt x="1301" y="3649"/>
                  </a:lnTo>
                  <a:lnTo>
                    <a:pt x="1314" y="3648"/>
                  </a:lnTo>
                  <a:lnTo>
                    <a:pt x="1324" y="3647"/>
                  </a:lnTo>
                  <a:lnTo>
                    <a:pt x="1328" y="3648"/>
                  </a:lnTo>
                  <a:lnTo>
                    <a:pt x="1332" y="3649"/>
                  </a:lnTo>
                  <a:lnTo>
                    <a:pt x="1334" y="3653"/>
                  </a:lnTo>
                  <a:lnTo>
                    <a:pt x="1338" y="3657"/>
                  </a:lnTo>
                  <a:lnTo>
                    <a:pt x="1342" y="3670"/>
                  </a:lnTo>
                  <a:lnTo>
                    <a:pt x="1348" y="3687"/>
                  </a:lnTo>
                  <a:lnTo>
                    <a:pt x="1352" y="3696"/>
                  </a:lnTo>
                  <a:lnTo>
                    <a:pt x="1355" y="3704"/>
                  </a:lnTo>
                  <a:lnTo>
                    <a:pt x="1359" y="3711"/>
                  </a:lnTo>
                  <a:lnTo>
                    <a:pt x="1362" y="3716"/>
                  </a:lnTo>
                  <a:lnTo>
                    <a:pt x="1367" y="3720"/>
                  </a:lnTo>
                  <a:lnTo>
                    <a:pt x="1371" y="3722"/>
                  </a:lnTo>
                  <a:lnTo>
                    <a:pt x="1374" y="3723"/>
                  </a:lnTo>
                  <a:lnTo>
                    <a:pt x="1379" y="3723"/>
                  </a:lnTo>
                  <a:lnTo>
                    <a:pt x="1383" y="3722"/>
                  </a:lnTo>
                  <a:lnTo>
                    <a:pt x="1386" y="3720"/>
                  </a:lnTo>
                  <a:lnTo>
                    <a:pt x="1390" y="3716"/>
                  </a:lnTo>
                  <a:lnTo>
                    <a:pt x="1393" y="3712"/>
                  </a:lnTo>
                  <a:lnTo>
                    <a:pt x="1396" y="3708"/>
                  </a:lnTo>
                  <a:lnTo>
                    <a:pt x="1401" y="3704"/>
                  </a:lnTo>
                  <a:lnTo>
                    <a:pt x="1404" y="3702"/>
                  </a:lnTo>
                  <a:lnTo>
                    <a:pt x="1409" y="3701"/>
                  </a:lnTo>
                  <a:lnTo>
                    <a:pt x="1414" y="3701"/>
                  </a:lnTo>
                  <a:lnTo>
                    <a:pt x="1420" y="3701"/>
                  </a:lnTo>
                  <a:lnTo>
                    <a:pt x="1424" y="3703"/>
                  </a:lnTo>
                  <a:lnTo>
                    <a:pt x="1430" y="3706"/>
                  </a:lnTo>
                  <a:lnTo>
                    <a:pt x="1439" y="3711"/>
                  </a:lnTo>
                  <a:lnTo>
                    <a:pt x="1446" y="3715"/>
                  </a:lnTo>
                  <a:lnTo>
                    <a:pt x="1455" y="3717"/>
                  </a:lnTo>
                  <a:lnTo>
                    <a:pt x="1464" y="3718"/>
                  </a:lnTo>
                  <a:lnTo>
                    <a:pt x="1469" y="3718"/>
                  </a:lnTo>
                  <a:lnTo>
                    <a:pt x="1474" y="3718"/>
                  </a:lnTo>
                  <a:lnTo>
                    <a:pt x="1478" y="3716"/>
                  </a:lnTo>
                  <a:lnTo>
                    <a:pt x="1480" y="3715"/>
                  </a:lnTo>
                  <a:lnTo>
                    <a:pt x="1484" y="3709"/>
                  </a:lnTo>
                  <a:lnTo>
                    <a:pt x="1490" y="3701"/>
                  </a:lnTo>
                  <a:lnTo>
                    <a:pt x="1500" y="3689"/>
                  </a:lnTo>
                  <a:lnTo>
                    <a:pt x="1515" y="3674"/>
                  </a:lnTo>
                  <a:lnTo>
                    <a:pt x="1523" y="3668"/>
                  </a:lnTo>
                  <a:lnTo>
                    <a:pt x="1530" y="3662"/>
                  </a:lnTo>
                  <a:lnTo>
                    <a:pt x="1538" y="3659"/>
                  </a:lnTo>
                  <a:lnTo>
                    <a:pt x="1546" y="3657"/>
                  </a:lnTo>
                  <a:lnTo>
                    <a:pt x="1557" y="3655"/>
                  </a:lnTo>
                  <a:lnTo>
                    <a:pt x="1568" y="3653"/>
                  </a:lnTo>
                  <a:lnTo>
                    <a:pt x="1579" y="3648"/>
                  </a:lnTo>
                  <a:lnTo>
                    <a:pt x="1591" y="3642"/>
                  </a:lnTo>
                  <a:lnTo>
                    <a:pt x="1606" y="3634"/>
                  </a:lnTo>
                  <a:lnTo>
                    <a:pt x="1623" y="3624"/>
                  </a:lnTo>
                  <a:lnTo>
                    <a:pt x="1637" y="3617"/>
                  </a:lnTo>
                  <a:lnTo>
                    <a:pt x="1649" y="3611"/>
                  </a:lnTo>
                  <a:lnTo>
                    <a:pt x="1657" y="3610"/>
                  </a:lnTo>
                  <a:lnTo>
                    <a:pt x="1666" y="3610"/>
                  </a:lnTo>
                  <a:lnTo>
                    <a:pt x="1669" y="3610"/>
                  </a:lnTo>
                  <a:lnTo>
                    <a:pt x="1673" y="3611"/>
                  </a:lnTo>
                  <a:lnTo>
                    <a:pt x="1675" y="3614"/>
                  </a:lnTo>
                  <a:lnTo>
                    <a:pt x="1676" y="3617"/>
                  </a:lnTo>
                  <a:lnTo>
                    <a:pt x="1677" y="3623"/>
                  </a:lnTo>
                  <a:lnTo>
                    <a:pt x="1677" y="3632"/>
                  </a:lnTo>
                  <a:lnTo>
                    <a:pt x="1676" y="3639"/>
                  </a:lnTo>
                  <a:lnTo>
                    <a:pt x="1675" y="3645"/>
                  </a:lnTo>
                  <a:lnTo>
                    <a:pt x="1674" y="3649"/>
                  </a:lnTo>
                  <a:lnTo>
                    <a:pt x="1675" y="3655"/>
                  </a:lnTo>
                  <a:lnTo>
                    <a:pt x="1676" y="3660"/>
                  </a:lnTo>
                  <a:lnTo>
                    <a:pt x="1681" y="3666"/>
                  </a:lnTo>
                  <a:lnTo>
                    <a:pt x="1688" y="3672"/>
                  </a:lnTo>
                  <a:lnTo>
                    <a:pt x="1695" y="3674"/>
                  </a:lnTo>
                  <a:lnTo>
                    <a:pt x="1699" y="3676"/>
                  </a:lnTo>
                  <a:lnTo>
                    <a:pt x="1702" y="3674"/>
                  </a:lnTo>
                  <a:lnTo>
                    <a:pt x="1706" y="3674"/>
                  </a:lnTo>
                  <a:lnTo>
                    <a:pt x="1710" y="3672"/>
                  </a:lnTo>
                  <a:lnTo>
                    <a:pt x="1716" y="3666"/>
                  </a:lnTo>
                  <a:lnTo>
                    <a:pt x="1723" y="3657"/>
                  </a:lnTo>
                  <a:lnTo>
                    <a:pt x="1727" y="3653"/>
                  </a:lnTo>
                  <a:lnTo>
                    <a:pt x="1731" y="3649"/>
                  </a:lnTo>
                  <a:lnTo>
                    <a:pt x="1736" y="3647"/>
                  </a:lnTo>
                  <a:lnTo>
                    <a:pt x="1739" y="3646"/>
                  </a:lnTo>
                  <a:lnTo>
                    <a:pt x="1746" y="3646"/>
                  </a:lnTo>
                  <a:lnTo>
                    <a:pt x="1754" y="3645"/>
                  </a:lnTo>
                  <a:lnTo>
                    <a:pt x="1757" y="3645"/>
                  </a:lnTo>
                  <a:lnTo>
                    <a:pt x="1761" y="3643"/>
                  </a:lnTo>
                  <a:lnTo>
                    <a:pt x="1763" y="3641"/>
                  </a:lnTo>
                  <a:lnTo>
                    <a:pt x="1767" y="3638"/>
                  </a:lnTo>
                  <a:lnTo>
                    <a:pt x="1774" y="3632"/>
                  </a:lnTo>
                  <a:lnTo>
                    <a:pt x="1781" y="3628"/>
                  </a:lnTo>
                  <a:lnTo>
                    <a:pt x="1784" y="3627"/>
                  </a:lnTo>
                  <a:lnTo>
                    <a:pt x="1788" y="3626"/>
                  </a:lnTo>
                  <a:lnTo>
                    <a:pt x="1792" y="3626"/>
                  </a:lnTo>
                  <a:lnTo>
                    <a:pt x="1795" y="3627"/>
                  </a:lnTo>
                  <a:lnTo>
                    <a:pt x="1804" y="3629"/>
                  </a:lnTo>
                  <a:lnTo>
                    <a:pt x="1811" y="3629"/>
                  </a:lnTo>
                  <a:lnTo>
                    <a:pt x="1814" y="3629"/>
                  </a:lnTo>
                  <a:lnTo>
                    <a:pt x="1818" y="3628"/>
                  </a:lnTo>
                  <a:lnTo>
                    <a:pt x="1820" y="3626"/>
                  </a:lnTo>
                  <a:lnTo>
                    <a:pt x="1823" y="3623"/>
                  </a:lnTo>
                  <a:lnTo>
                    <a:pt x="1826" y="3614"/>
                  </a:lnTo>
                  <a:lnTo>
                    <a:pt x="1828" y="3602"/>
                  </a:lnTo>
                  <a:lnTo>
                    <a:pt x="1828" y="3590"/>
                  </a:lnTo>
                  <a:lnTo>
                    <a:pt x="1830" y="3579"/>
                  </a:lnTo>
                  <a:lnTo>
                    <a:pt x="1830" y="3571"/>
                  </a:lnTo>
                  <a:lnTo>
                    <a:pt x="1831" y="3565"/>
                  </a:lnTo>
                  <a:lnTo>
                    <a:pt x="1832" y="3561"/>
                  </a:lnTo>
                  <a:lnTo>
                    <a:pt x="1834" y="3559"/>
                  </a:lnTo>
                  <a:lnTo>
                    <a:pt x="1837" y="3558"/>
                  </a:lnTo>
                  <a:lnTo>
                    <a:pt x="1839" y="3557"/>
                  </a:lnTo>
                  <a:lnTo>
                    <a:pt x="1845" y="3554"/>
                  </a:lnTo>
                  <a:lnTo>
                    <a:pt x="1850" y="3552"/>
                  </a:lnTo>
                  <a:lnTo>
                    <a:pt x="1851" y="3551"/>
                  </a:lnTo>
                  <a:lnTo>
                    <a:pt x="1852" y="3548"/>
                  </a:lnTo>
                  <a:lnTo>
                    <a:pt x="1853" y="3545"/>
                  </a:lnTo>
                  <a:lnTo>
                    <a:pt x="1855" y="3541"/>
                  </a:lnTo>
                  <a:lnTo>
                    <a:pt x="1853" y="3533"/>
                  </a:lnTo>
                  <a:lnTo>
                    <a:pt x="1851" y="3527"/>
                  </a:lnTo>
                  <a:lnTo>
                    <a:pt x="1847" y="3521"/>
                  </a:lnTo>
                  <a:lnTo>
                    <a:pt x="1843" y="3517"/>
                  </a:lnTo>
                  <a:lnTo>
                    <a:pt x="1840" y="3515"/>
                  </a:lnTo>
                  <a:lnTo>
                    <a:pt x="1838" y="3513"/>
                  </a:lnTo>
                  <a:lnTo>
                    <a:pt x="1836" y="3509"/>
                  </a:lnTo>
                  <a:lnTo>
                    <a:pt x="1834" y="3506"/>
                  </a:lnTo>
                  <a:lnTo>
                    <a:pt x="1833" y="3501"/>
                  </a:lnTo>
                  <a:lnTo>
                    <a:pt x="1833" y="3496"/>
                  </a:lnTo>
                  <a:lnTo>
                    <a:pt x="1833" y="3491"/>
                  </a:lnTo>
                  <a:lnTo>
                    <a:pt x="1833" y="3487"/>
                  </a:lnTo>
                  <a:lnTo>
                    <a:pt x="1836" y="3476"/>
                  </a:lnTo>
                  <a:lnTo>
                    <a:pt x="1837" y="3465"/>
                  </a:lnTo>
                  <a:lnTo>
                    <a:pt x="1839" y="3456"/>
                  </a:lnTo>
                  <a:lnTo>
                    <a:pt x="1839" y="3446"/>
                  </a:lnTo>
                  <a:lnTo>
                    <a:pt x="1838" y="3437"/>
                  </a:lnTo>
                  <a:lnTo>
                    <a:pt x="1836" y="3426"/>
                  </a:lnTo>
                  <a:lnTo>
                    <a:pt x="1831" y="3414"/>
                  </a:lnTo>
                  <a:lnTo>
                    <a:pt x="1824" y="3403"/>
                  </a:lnTo>
                  <a:lnTo>
                    <a:pt x="1817" y="3395"/>
                  </a:lnTo>
                  <a:lnTo>
                    <a:pt x="1811" y="3387"/>
                  </a:lnTo>
                  <a:lnTo>
                    <a:pt x="1808" y="3383"/>
                  </a:lnTo>
                  <a:lnTo>
                    <a:pt x="1807" y="3378"/>
                  </a:lnTo>
                  <a:lnTo>
                    <a:pt x="1805" y="3375"/>
                  </a:lnTo>
                  <a:lnTo>
                    <a:pt x="1805" y="3370"/>
                  </a:lnTo>
                  <a:lnTo>
                    <a:pt x="1804" y="3357"/>
                  </a:lnTo>
                  <a:lnTo>
                    <a:pt x="1804" y="3339"/>
                  </a:lnTo>
                  <a:lnTo>
                    <a:pt x="1805" y="3321"/>
                  </a:lnTo>
                  <a:lnTo>
                    <a:pt x="1807" y="3308"/>
                  </a:lnTo>
                  <a:lnTo>
                    <a:pt x="1811" y="3299"/>
                  </a:lnTo>
                  <a:lnTo>
                    <a:pt x="1814" y="3289"/>
                  </a:lnTo>
                  <a:lnTo>
                    <a:pt x="1818" y="3277"/>
                  </a:lnTo>
                  <a:lnTo>
                    <a:pt x="1819" y="3264"/>
                  </a:lnTo>
                  <a:lnTo>
                    <a:pt x="1819" y="3249"/>
                  </a:lnTo>
                  <a:lnTo>
                    <a:pt x="1819" y="3232"/>
                  </a:lnTo>
                  <a:lnTo>
                    <a:pt x="1819" y="3225"/>
                  </a:lnTo>
                  <a:lnTo>
                    <a:pt x="1820" y="3217"/>
                  </a:lnTo>
                  <a:lnTo>
                    <a:pt x="1821" y="3211"/>
                  </a:lnTo>
                  <a:lnTo>
                    <a:pt x="1823" y="3207"/>
                  </a:lnTo>
                  <a:lnTo>
                    <a:pt x="1827" y="3201"/>
                  </a:lnTo>
                  <a:lnTo>
                    <a:pt x="1830" y="3197"/>
                  </a:lnTo>
                  <a:lnTo>
                    <a:pt x="1832" y="3192"/>
                  </a:lnTo>
                  <a:lnTo>
                    <a:pt x="1834" y="3185"/>
                  </a:lnTo>
                  <a:lnTo>
                    <a:pt x="1836" y="3176"/>
                  </a:lnTo>
                  <a:lnTo>
                    <a:pt x="1837" y="3170"/>
                  </a:lnTo>
                  <a:lnTo>
                    <a:pt x="1839" y="3166"/>
                  </a:lnTo>
                  <a:lnTo>
                    <a:pt x="1843" y="3164"/>
                  </a:lnTo>
                  <a:lnTo>
                    <a:pt x="1846" y="3164"/>
                  </a:lnTo>
                  <a:lnTo>
                    <a:pt x="1850" y="3166"/>
                  </a:lnTo>
                  <a:lnTo>
                    <a:pt x="1853" y="3169"/>
                  </a:lnTo>
                  <a:lnTo>
                    <a:pt x="1857" y="3174"/>
                  </a:lnTo>
                  <a:lnTo>
                    <a:pt x="1861" y="3179"/>
                  </a:lnTo>
                  <a:lnTo>
                    <a:pt x="1865" y="3182"/>
                  </a:lnTo>
                  <a:lnTo>
                    <a:pt x="1868" y="3182"/>
                  </a:lnTo>
                  <a:lnTo>
                    <a:pt x="1869" y="3182"/>
                  </a:lnTo>
                  <a:lnTo>
                    <a:pt x="1871" y="3181"/>
                  </a:lnTo>
                  <a:lnTo>
                    <a:pt x="1875" y="3179"/>
                  </a:lnTo>
                  <a:lnTo>
                    <a:pt x="1880" y="3174"/>
                  </a:lnTo>
                  <a:lnTo>
                    <a:pt x="1884" y="3170"/>
                  </a:lnTo>
                  <a:lnTo>
                    <a:pt x="1890" y="3166"/>
                  </a:lnTo>
                  <a:lnTo>
                    <a:pt x="1896" y="3163"/>
                  </a:lnTo>
                  <a:lnTo>
                    <a:pt x="1905" y="3160"/>
                  </a:lnTo>
                  <a:lnTo>
                    <a:pt x="1910" y="3156"/>
                  </a:lnTo>
                  <a:lnTo>
                    <a:pt x="1916" y="3151"/>
                  </a:lnTo>
                  <a:lnTo>
                    <a:pt x="1922" y="3143"/>
                  </a:lnTo>
                  <a:lnTo>
                    <a:pt x="1926" y="3132"/>
                  </a:lnTo>
                  <a:lnTo>
                    <a:pt x="1931" y="3123"/>
                  </a:lnTo>
                  <a:lnTo>
                    <a:pt x="1932" y="3117"/>
                  </a:lnTo>
                  <a:lnTo>
                    <a:pt x="1935" y="3112"/>
                  </a:lnTo>
                  <a:lnTo>
                    <a:pt x="1939" y="3109"/>
                  </a:lnTo>
                  <a:lnTo>
                    <a:pt x="1943" y="3105"/>
                  </a:lnTo>
                  <a:lnTo>
                    <a:pt x="1953" y="3099"/>
                  </a:lnTo>
                  <a:lnTo>
                    <a:pt x="1964" y="3092"/>
                  </a:lnTo>
                  <a:lnTo>
                    <a:pt x="1975" y="3085"/>
                  </a:lnTo>
                  <a:lnTo>
                    <a:pt x="1985" y="3074"/>
                  </a:lnTo>
                  <a:lnTo>
                    <a:pt x="1996" y="3061"/>
                  </a:lnTo>
                  <a:lnTo>
                    <a:pt x="2004" y="3050"/>
                  </a:lnTo>
                  <a:lnTo>
                    <a:pt x="2014" y="3041"/>
                  </a:lnTo>
                  <a:lnTo>
                    <a:pt x="2026" y="3030"/>
                  </a:lnTo>
                  <a:lnTo>
                    <a:pt x="2039" y="3021"/>
                  </a:lnTo>
                  <a:lnTo>
                    <a:pt x="2051" y="3010"/>
                  </a:lnTo>
                  <a:lnTo>
                    <a:pt x="2056" y="3005"/>
                  </a:lnTo>
                  <a:lnTo>
                    <a:pt x="2059" y="3000"/>
                  </a:lnTo>
                  <a:lnTo>
                    <a:pt x="2061" y="2994"/>
                  </a:lnTo>
                  <a:lnTo>
                    <a:pt x="2064" y="2990"/>
                  </a:lnTo>
                  <a:lnTo>
                    <a:pt x="2067" y="2978"/>
                  </a:lnTo>
                  <a:lnTo>
                    <a:pt x="2070" y="2962"/>
                  </a:lnTo>
                  <a:lnTo>
                    <a:pt x="2073" y="2948"/>
                  </a:lnTo>
                  <a:lnTo>
                    <a:pt x="2076" y="2937"/>
                  </a:lnTo>
                  <a:lnTo>
                    <a:pt x="2077" y="2929"/>
                  </a:lnTo>
                  <a:lnTo>
                    <a:pt x="2077" y="2922"/>
                  </a:lnTo>
                  <a:lnTo>
                    <a:pt x="2077" y="2918"/>
                  </a:lnTo>
                  <a:lnTo>
                    <a:pt x="2075" y="2914"/>
                  </a:lnTo>
                  <a:lnTo>
                    <a:pt x="2072" y="2910"/>
                  </a:lnTo>
                  <a:lnTo>
                    <a:pt x="2069" y="2907"/>
                  </a:lnTo>
                  <a:lnTo>
                    <a:pt x="2061" y="2899"/>
                  </a:lnTo>
                  <a:lnTo>
                    <a:pt x="2056" y="2891"/>
                  </a:lnTo>
                  <a:lnTo>
                    <a:pt x="2052" y="2884"/>
                  </a:lnTo>
                  <a:lnTo>
                    <a:pt x="2050" y="2877"/>
                  </a:lnTo>
                  <a:lnTo>
                    <a:pt x="2050" y="2871"/>
                  </a:lnTo>
                  <a:lnTo>
                    <a:pt x="2052" y="2864"/>
                  </a:lnTo>
                  <a:lnTo>
                    <a:pt x="2057" y="2858"/>
                  </a:lnTo>
                  <a:lnTo>
                    <a:pt x="2063" y="2853"/>
                  </a:lnTo>
                  <a:lnTo>
                    <a:pt x="2079" y="2841"/>
                  </a:lnTo>
                  <a:lnTo>
                    <a:pt x="2098" y="2826"/>
                  </a:lnTo>
                  <a:lnTo>
                    <a:pt x="2105" y="2819"/>
                  </a:lnTo>
                  <a:lnTo>
                    <a:pt x="2111" y="2813"/>
                  </a:lnTo>
                  <a:lnTo>
                    <a:pt x="2115" y="2809"/>
                  </a:lnTo>
                  <a:lnTo>
                    <a:pt x="2121" y="2808"/>
                  </a:lnTo>
                  <a:lnTo>
                    <a:pt x="2126" y="2809"/>
                  </a:lnTo>
                  <a:lnTo>
                    <a:pt x="2130" y="2811"/>
                  </a:lnTo>
                  <a:lnTo>
                    <a:pt x="2135" y="2815"/>
                  </a:lnTo>
                  <a:lnTo>
                    <a:pt x="2140" y="2821"/>
                  </a:lnTo>
                  <a:lnTo>
                    <a:pt x="2145" y="2827"/>
                  </a:lnTo>
                  <a:lnTo>
                    <a:pt x="2149" y="2832"/>
                  </a:lnTo>
                  <a:lnTo>
                    <a:pt x="2154" y="2834"/>
                  </a:lnTo>
                  <a:lnTo>
                    <a:pt x="2159" y="2835"/>
                  </a:lnTo>
                  <a:lnTo>
                    <a:pt x="2164" y="2835"/>
                  </a:lnTo>
                  <a:lnTo>
                    <a:pt x="2170" y="2833"/>
                  </a:lnTo>
                  <a:lnTo>
                    <a:pt x="2174" y="2829"/>
                  </a:lnTo>
                  <a:lnTo>
                    <a:pt x="2180" y="2823"/>
                  </a:lnTo>
                  <a:lnTo>
                    <a:pt x="2191" y="2814"/>
                  </a:lnTo>
                  <a:lnTo>
                    <a:pt x="2202" y="2806"/>
                  </a:lnTo>
                  <a:lnTo>
                    <a:pt x="2209" y="2801"/>
                  </a:lnTo>
                  <a:lnTo>
                    <a:pt x="2214" y="2795"/>
                  </a:lnTo>
                  <a:lnTo>
                    <a:pt x="2217" y="2789"/>
                  </a:lnTo>
                  <a:lnTo>
                    <a:pt x="2220" y="2781"/>
                  </a:lnTo>
                  <a:lnTo>
                    <a:pt x="2220" y="2772"/>
                  </a:lnTo>
                  <a:lnTo>
                    <a:pt x="2218" y="2764"/>
                  </a:lnTo>
                  <a:lnTo>
                    <a:pt x="2216" y="2754"/>
                  </a:lnTo>
                  <a:lnTo>
                    <a:pt x="2211" y="2745"/>
                  </a:lnTo>
                  <a:lnTo>
                    <a:pt x="2208" y="2735"/>
                  </a:lnTo>
                  <a:lnTo>
                    <a:pt x="2203" y="2726"/>
                  </a:lnTo>
                  <a:lnTo>
                    <a:pt x="2199" y="2716"/>
                  </a:lnTo>
                  <a:lnTo>
                    <a:pt x="2196" y="2709"/>
                  </a:lnTo>
                  <a:lnTo>
                    <a:pt x="2195" y="2702"/>
                  </a:lnTo>
                  <a:lnTo>
                    <a:pt x="2195" y="2694"/>
                  </a:lnTo>
                  <a:lnTo>
                    <a:pt x="2196" y="2687"/>
                  </a:lnTo>
                  <a:lnTo>
                    <a:pt x="2199" y="2681"/>
                  </a:lnTo>
                  <a:lnTo>
                    <a:pt x="2204" y="2675"/>
                  </a:lnTo>
                  <a:lnTo>
                    <a:pt x="2206" y="2669"/>
                  </a:lnTo>
                  <a:lnTo>
                    <a:pt x="2210" y="2663"/>
                  </a:lnTo>
                  <a:lnTo>
                    <a:pt x="2211" y="2656"/>
                  </a:lnTo>
                  <a:lnTo>
                    <a:pt x="2212" y="2650"/>
                  </a:lnTo>
                  <a:lnTo>
                    <a:pt x="2215" y="2646"/>
                  </a:lnTo>
                  <a:lnTo>
                    <a:pt x="2218" y="2645"/>
                  </a:lnTo>
                  <a:lnTo>
                    <a:pt x="2222" y="2644"/>
                  </a:lnTo>
                  <a:lnTo>
                    <a:pt x="2226" y="2645"/>
                  </a:lnTo>
                  <a:lnTo>
                    <a:pt x="2229" y="2647"/>
                  </a:lnTo>
                  <a:lnTo>
                    <a:pt x="2233" y="2651"/>
                  </a:lnTo>
                  <a:lnTo>
                    <a:pt x="2235" y="2655"/>
                  </a:lnTo>
                  <a:lnTo>
                    <a:pt x="2239" y="2659"/>
                  </a:lnTo>
                  <a:lnTo>
                    <a:pt x="2243" y="2662"/>
                  </a:lnTo>
                  <a:lnTo>
                    <a:pt x="2250" y="2664"/>
                  </a:lnTo>
                  <a:lnTo>
                    <a:pt x="2258" y="2664"/>
                  </a:lnTo>
                  <a:lnTo>
                    <a:pt x="2267" y="2663"/>
                  </a:lnTo>
                  <a:lnTo>
                    <a:pt x="2275" y="2662"/>
                  </a:lnTo>
                  <a:lnTo>
                    <a:pt x="2284" y="2663"/>
                  </a:lnTo>
                  <a:lnTo>
                    <a:pt x="2291" y="2665"/>
                  </a:lnTo>
                  <a:lnTo>
                    <a:pt x="2298" y="2668"/>
                  </a:lnTo>
                  <a:lnTo>
                    <a:pt x="2308" y="2669"/>
                  </a:lnTo>
                  <a:lnTo>
                    <a:pt x="2318" y="2669"/>
                  </a:lnTo>
                  <a:lnTo>
                    <a:pt x="2329" y="2666"/>
                  </a:lnTo>
                  <a:lnTo>
                    <a:pt x="2340" y="2664"/>
                  </a:lnTo>
                  <a:lnTo>
                    <a:pt x="2349" y="2659"/>
                  </a:lnTo>
                  <a:lnTo>
                    <a:pt x="2359" y="2656"/>
                  </a:lnTo>
                  <a:lnTo>
                    <a:pt x="2367" y="2653"/>
                  </a:lnTo>
                  <a:lnTo>
                    <a:pt x="2374" y="2653"/>
                  </a:lnTo>
                  <a:lnTo>
                    <a:pt x="2380" y="2653"/>
                  </a:lnTo>
                  <a:lnTo>
                    <a:pt x="2386" y="2656"/>
                  </a:lnTo>
                  <a:lnTo>
                    <a:pt x="2391" y="2658"/>
                  </a:lnTo>
                  <a:lnTo>
                    <a:pt x="2394" y="2659"/>
                  </a:lnTo>
                  <a:lnTo>
                    <a:pt x="2400" y="2660"/>
                  </a:lnTo>
                  <a:lnTo>
                    <a:pt x="2406" y="2660"/>
                  </a:lnTo>
                  <a:lnTo>
                    <a:pt x="2412" y="2660"/>
                  </a:lnTo>
                  <a:lnTo>
                    <a:pt x="2420" y="2660"/>
                  </a:lnTo>
                  <a:lnTo>
                    <a:pt x="2429" y="2660"/>
                  </a:lnTo>
                  <a:lnTo>
                    <a:pt x="2432" y="2662"/>
                  </a:lnTo>
                  <a:lnTo>
                    <a:pt x="2436" y="2663"/>
                  </a:lnTo>
                  <a:lnTo>
                    <a:pt x="2438" y="2664"/>
                  </a:lnTo>
                  <a:lnTo>
                    <a:pt x="2439" y="2665"/>
                  </a:lnTo>
                  <a:lnTo>
                    <a:pt x="2438" y="2666"/>
                  </a:lnTo>
                  <a:lnTo>
                    <a:pt x="2435" y="2670"/>
                  </a:lnTo>
                  <a:lnTo>
                    <a:pt x="2426" y="2677"/>
                  </a:lnTo>
                  <a:lnTo>
                    <a:pt x="2417" y="2683"/>
                  </a:lnTo>
                  <a:lnTo>
                    <a:pt x="2406" y="2689"/>
                  </a:lnTo>
                  <a:lnTo>
                    <a:pt x="2396" y="2695"/>
                  </a:lnTo>
                  <a:lnTo>
                    <a:pt x="2390" y="2699"/>
                  </a:lnTo>
                  <a:lnTo>
                    <a:pt x="2384" y="2704"/>
                  </a:lnTo>
                  <a:lnTo>
                    <a:pt x="2379" y="2710"/>
                  </a:lnTo>
                  <a:lnTo>
                    <a:pt x="2375" y="2716"/>
                  </a:lnTo>
                  <a:lnTo>
                    <a:pt x="2372" y="2725"/>
                  </a:lnTo>
                  <a:lnTo>
                    <a:pt x="2369" y="2732"/>
                  </a:lnTo>
                  <a:lnTo>
                    <a:pt x="2368" y="2740"/>
                  </a:lnTo>
                  <a:lnTo>
                    <a:pt x="2368" y="2747"/>
                  </a:lnTo>
                  <a:lnTo>
                    <a:pt x="2367" y="2763"/>
                  </a:lnTo>
                  <a:lnTo>
                    <a:pt x="2366" y="2775"/>
                  </a:lnTo>
                  <a:lnTo>
                    <a:pt x="2363" y="2785"/>
                  </a:lnTo>
                  <a:lnTo>
                    <a:pt x="2362" y="2794"/>
                  </a:lnTo>
                  <a:lnTo>
                    <a:pt x="2362" y="2797"/>
                  </a:lnTo>
                  <a:lnTo>
                    <a:pt x="2363" y="2800"/>
                  </a:lnTo>
                  <a:lnTo>
                    <a:pt x="2366" y="2802"/>
                  </a:lnTo>
                  <a:lnTo>
                    <a:pt x="2369" y="2803"/>
                  </a:lnTo>
                  <a:lnTo>
                    <a:pt x="2373" y="2804"/>
                  </a:lnTo>
                  <a:lnTo>
                    <a:pt x="2378" y="2804"/>
                  </a:lnTo>
                  <a:lnTo>
                    <a:pt x="2382" y="2802"/>
                  </a:lnTo>
                  <a:lnTo>
                    <a:pt x="2387" y="2800"/>
                  </a:lnTo>
                  <a:lnTo>
                    <a:pt x="2391" y="2797"/>
                  </a:lnTo>
                  <a:lnTo>
                    <a:pt x="2394" y="2795"/>
                  </a:lnTo>
                  <a:lnTo>
                    <a:pt x="2399" y="2794"/>
                  </a:lnTo>
                  <a:lnTo>
                    <a:pt x="2403" y="2794"/>
                  </a:lnTo>
                  <a:lnTo>
                    <a:pt x="2405" y="2795"/>
                  </a:lnTo>
                  <a:lnTo>
                    <a:pt x="2407" y="2796"/>
                  </a:lnTo>
                  <a:lnTo>
                    <a:pt x="2409" y="2798"/>
                  </a:lnTo>
                  <a:lnTo>
                    <a:pt x="2410" y="2802"/>
                  </a:lnTo>
                  <a:lnTo>
                    <a:pt x="2411" y="2810"/>
                  </a:lnTo>
                  <a:lnTo>
                    <a:pt x="2415" y="2815"/>
                  </a:lnTo>
                  <a:lnTo>
                    <a:pt x="2418" y="2820"/>
                  </a:lnTo>
                  <a:lnTo>
                    <a:pt x="2424" y="2825"/>
                  </a:lnTo>
                  <a:lnTo>
                    <a:pt x="2429" y="2830"/>
                  </a:lnTo>
                  <a:lnTo>
                    <a:pt x="2432" y="2835"/>
                  </a:lnTo>
                  <a:lnTo>
                    <a:pt x="2432" y="2839"/>
                  </a:lnTo>
                  <a:lnTo>
                    <a:pt x="2431" y="2841"/>
                  </a:lnTo>
                  <a:lnTo>
                    <a:pt x="2429" y="2845"/>
                  </a:lnTo>
                  <a:lnTo>
                    <a:pt x="2425" y="2847"/>
                  </a:lnTo>
                  <a:lnTo>
                    <a:pt x="2418" y="2853"/>
                  </a:lnTo>
                  <a:lnTo>
                    <a:pt x="2413" y="2858"/>
                  </a:lnTo>
                  <a:lnTo>
                    <a:pt x="2413" y="2860"/>
                  </a:lnTo>
                  <a:lnTo>
                    <a:pt x="2413" y="2863"/>
                  </a:lnTo>
                  <a:lnTo>
                    <a:pt x="2416" y="2865"/>
                  </a:lnTo>
                  <a:lnTo>
                    <a:pt x="2419" y="2867"/>
                  </a:lnTo>
                  <a:lnTo>
                    <a:pt x="2422" y="2871"/>
                  </a:lnTo>
                  <a:lnTo>
                    <a:pt x="2424" y="2873"/>
                  </a:lnTo>
                  <a:lnTo>
                    <a:pt x="2425" y="2876"/>
                  </a:lnTo>
                  <a:lnTo>
                    <a:pt x="2425" y="2879"/>
                  </a:lnTo>
                  <a:lnTo>
                    <a:pt x="2423" y="2885"/>
                  </a:lnTo>
                  <a:lnTo>
                    <a:pt x="2419" y="2892"/>
                  </a:lnTo>
                  <a:lnTo>
                    <a:pt x="2415" y="2899"/>
                  </a:lnTo>
                  <a:lnTo>
                    <a:pt x="2409" y="2905"/>
                  </a:lnTo>
                  <a:lnTo>
                    <a:pt x="2405" y="2908"/>
                  </a:lnTo>
                  <a:lnTo>
                    <a:pt x="2400" y="2910"/>
                  </a:lnTo>
                  <a:lnTo>
                    <a:pt x="2396" y="2912"/>
                  </a:lnTo>
                  <a:lnTo>
                    <a:pt x="2391" y="2914"/>
                  </a:lnTo>
                  <a:lnTo>
                    <a:pt x="2380" y="2917"/>
                  </a:lnTo>
                  <a:lnTo>
                    <a:pt x="2373" y="2920"/>
                  </a:lnTo>
                  <a:lnTo>
                    <a:pt x="2371" y="2922"/>
                  </a:lnTo>
                  <a:lnTo>
                    <a:pt x="2369" y="2924"/>
                  </a:lnTo>
                  <a:lnTo>
                    <a:pt x="2369" y="2927"/>
                  </a:lnTo>
                  <a:lnTo>
                    <a:pt x="2371" y="2930"/>
                  </a:lnTo>
                  <a:lnTo>
                    <a:pt x="2373" y="2935"/>
                  </a:lnTo>
                  <a:lnTo>
                    <a:pt x="2379" y="2940"/>
                  </a:lnTo>
                  <a:lnTo>
                    <a:pt x="2385" y="2946"/>
                  </a:lnTo>
                  <a:lnTo>
                    <a:pt x="2393" y="2952"/>
                  </a:lnTo>
                  <a:lnTo>
                    <a:pt x="2412" y="2965"/>
                  </a:lnTo>
                  <a:lnTo>
                    <a:pt x="2430" y="2979"/>
                  </a:lnTo>
                  <a:lnTo>
                    <a:pt x="2444" y="2992"/>
                  </a:lnTo>
                  <a:lnTo>
                    <a:pt x="2456" y="3003"/>
                  </a:lnTo>
                  <a:lnTo>
                    <a:pt x="2462" y="3008"/>
                  </a:lnTo>
                  <a:lnTo>
                    <a:pt x="2467" y="3010"/>
                  </a:lnTo>
                  <a:lnTo>
                    <a:pt x="2473" y="3014"/>
                  </a:lnTo>
                  <a:lnTo>
                    <a:pt x="2479" y="3015"/>
                  </a:lnTo>
                  <a:lnTo>
                    <a:pt x="2486" y="3015"/>
                  </a:lnTo>
                  <a:lnTo>
                    <a:pt x="2492" y="3014"/>
                  </a:lnTo>
                  <a:lnTo>
                    <a:pt x="2498" y="3011"/>
                  </a:lnTo>
                  <a:lnTo>
                    <a:pt x="2504" y="3008"/>
                  </a:lnTo>
                  <a:lnTo>
                    <a:pt x="2511" y="3003"/>
                  </a:lnTo>
                  <a:lnTo>
                    <a:pt x="2517" y="3000"/>
                  </a:lnTo>
                  <a:lnTo>
                    <a:pt x="2523" y="2998"/>
                  </a:lnTo>
                  <a:lnTo>
                    <a:pt x="2530" y="2998"/>
                  </a:lnTo>
                  <a:lnTo>
                    <a:pt x="2545" y="3000"/>
                  </a:lnTo>
                  <a:lnTo>
                    <a:pt x="2563" y="3003"/>
                  </a:lnTo>
                  <a:lnTo>
                    <a:pt x="2571" y="3003"/>
                  </a:lnTo>
                  <a:lnTo>
                    <a:pt x="2580" y="3002"/>
                  </a:lnTo>
                  <a:lnTo>
                    <a:pt x="2582" y="3002"/>
                  </a:lnTo>
                  <a:lnTo>
                    <a:pt x="2585" y="2999"/>
                  </a:lnTo>
                  <a:lnTo>
                    <a:pt x="2587" y="2998"/>
                  </a:lnTo>
                  <a:lnTo>
                    <a:pt x="2588" y="2996"/>
                  </a:lnTo>
                  <a:lnTo>
                    <a:pt x="2593" y="2981"/>
                  </a:lnTo>
                  <a:lnTo>
                    <a:pt x="2601" y="2964"/>
                  </a:lnTo>
                  <a:lnTo>
                    <a:pt x="2607" y="2954"/>
                  </a:lnTo>
                  <a:lnTo>
                    <a:pt x="2614" y="2945"/>
                  </a:lnTo>
                  <a:lnTo>
                    <a:pt x="2623" y="2936"/>
                  </a:lnTo>
                  <a:lnTo>
                    <a:pt x="2632" y="2928"/>
                  </a:lnTo>
                  <a:lnTo>
                    <a:pt x="2643" y="2922"/>
                  </a:lnTo>
                  <a:lnTo>
                    <a:pt x="2652" y="2918"/>
                  </a:lnTo>
                  <a:lnTo>
                    <a:pt x="2661" y="2917"/>
                  </a:lnTo>
                  <a:lnTo>
                    <a:pt x="2669" y="2917"/>
                  </a:lnTo>
                  <a:lnTo>
                    <a:pt x="2676" y="2918"/>
                  </a:lnTo>
                  <a:lnTo>
                    <a:pt x="2683" y="2921"/>
                  </a:lnTo>
                  <a:lnTo>
                    <a:pt x="2688" y="2924"/>
                  </a:lnTo>
                  <a:lnTo>
                    <a:pt x="2692" y="2928"/>
                  </a:lnTo>
                  <a:lnTo>
                    <a:pt x="2694" y="2930"/>
                  </a:lnTo>
                  <a:lnTo>
                    <a:pt x="2696" y="2934"/>
                  </a:lnTo>
                  <a:lnTo>
                    <a:pt x="2697" y="2937"/>
                  </a:lnTo>
                  <a:lnTo>
                    <a:pt x="2699" y="2942"/>
                  </a:lnTo>
                  <a:lnTo>
                    <a:pt x="2699" y="2949"/>
                  </a:lnTo>
                  <a:lnTo>
                    <a:pt x="2700" y="2956"/>
                  </a:lnTo>
                  <a:lnTo>
                    <a:pt x="2701" y="2959"/>
                  </a:lnTo>
                  <a:lnTo>
                    <a:pt x="2703" y="2960"/>
                  </a:lnTo>
                  <a:lnTo>
                    <a:pt x="2705" y="2961"/>
                  </a:lnTo>
                  <a:lnTo>
                    <a:pt x="2708" y="2961"/>
                  </a:lnTo>
                  <a:lnTo>
                    <a:pt x="2714" y="2961"/>
                  </a:lnTo>
                  <a:lnTo>
                    <a:pt x="2722" y="2961"/>
                  </a:lnTo>
                  <a:lnTo>
                    <a:pt x="2727" y="2961"/>
                  </a:lnTo>
                  <a:lnTo>
                    <a:pt x="2731" y="2962"/>
                  </a:lnTo>
                  <a:lnTo>
                    <a:pt x="2733" y="2964"/>
                  </a:lnTo>
                  <a:lnTo>
                    <a:pt x="2735" y="2966"/>
                  </a:lnTo>
                  <a:lnTo>
                    <a:pt x="2737" y="2970"/>
                  </a:lnTo>
                  <a:lnTo>
                    <a:pt x="2738" y="2973"/>
                  </a:lnTo>
                  <a:lnTo>
                    <a:pt x="2738" y="2979"/>
                  </a:lnTo>
                  <a:lnTo>
                    <a:pt x="2738" y="2985"/>
                  </a:lnTo>
                  <a:lnTo>
                    <a:pt x="2734" y="2997"/>
                  </a:lnTo>
                  <a:lnTo>
                    <a:pt x="2730" y="3005"/>
                  </a:lnTo>
                  <a:lnTo>
                    <a:pt x="2726" y="3014"/>
                  </a:lnTo>
                  <a:lnTo>
                    <a:pt x="2724" y="3023"/>
                  </a:lnTo>
                  <a:lnTo>
                    <a:pt x="2724" y="3028"/>
                  </a:lnTo>
                  <a:lnTo>
                    <a:pt x="2724" y="3031"/>
                  </a:lnTo>
                  <a:lnTo>
                    <a:pt x="2725" y="3035"/>
                  </a:lnTo>
                  <a:lnTo>
                    <a:pt x="2726" y="3037"/>
                  </a:lnTo>
                  <a:lnTo>
                    <a:pt x="2728" y="3040"/>
                  </a:lnTo>
                  <a:lnTo>
                    <a:pt x="2732" y="3041"/>
                  </a:lnTo>
                  <a:lnTo>
                    <a:pt x="2735" y="3041"/>
                  </a:lnTo>
                  <a:lnTo>
                    <a:pt x="2739" y="3041"/>
                  </a:lnTo>
                  <a:lnTo>
                    <a:pt x="2743" y="3041"/>
                  </a:lnTo>
                  <a:lnTo>
                    <a:pt x="2746" y="3042"/>
                  </a:lnTo>
                  <a:lnTo>
                    <a:pt x="2749" y="3043"/>
                  </a:lnTo>
                  <a:lnTo>
                    <a:pt x="2750" y="3044"/>
                  </a:lnTo>
                  <a:lnTo>
                    <a:pt x="2750" y="3046"/>
                  </a:lnTo>
                  <a:lnTo>
                    <a:pt x="2749" y="3048"/>
                  </a:lnTo>
                  <a:lnTo>
                    <a:pt x="2747" y="3050"/>
                  </a:lnTo>
                  <a:lnTo>
                    <a:pt x="2745" y="3053"/>
                  </a:lnTo>
                  <a:lnTo>
                    <a:pt x="2741" y="3057"/>
                  </a:lnTo>
                  <a:lnTo>
                    <a:pt x="2739" y="3063"/>
                  </a:lnTo>
                  <a:lnTo>
                    <a:pt x="2737" y="3071"/>
                  </a:lnTo>
                  <a:lnTo>
                    <a:pt x="2737" y="3078"/>
                  </a:lnTo>
                  <a:lnTo>
                    <a:pt x="2738" y="3080"/>
                  </a:lnTo>
                  <a:lnTo>
                    <a:pt x="2739" y="3082"/>
                  </a:lnTo>
                  <a:lnTo>
                    <a:pt x="2740" y="3082"/>
                  </a:lnTo>
                  <a:lnTo>
                    <a:pt x="2743" y="3082"/>
                  </a:lnTo>
                  <a:lnTo>
                    <a:pt x="2749" y="3084"/>
                  </a:lnTo>
                  <a:lnTo>
                    <a:pt x="2756" y="3081"/>
                  </a:lnTo>
                  <a:lnTo>
                    <a:pt x="2768" y="3077"/>
                  </a:lnTo>
                  <a:lnTo>
                    <a:pt x="2782" y="3071"/>
                  </a:lnTo>
                  <a:lnTo>
                    <a:pt x="2795" y="3066"/>
                  </a:lnTo>
                  <a:lnTo>
                    <a:pt x="2807" y="3062"/>
                  </a:lnTo>
                  <a:lnTo>
                    <a:pt x="2812" y="3062"/>
                  </a:lnTo>
                  <a:lnTo>
                    <a:pt x="2815" y="3062"/>
                  </a:lnTo>
                  <a:lnTo>
                    <a:pt x="2820" y="3062"/>
                  </a:lnTo>
                  <a:lnTo>
                    <a:pt x="2823" y="3065"/>
                  </a:lnTo>
                  <a:lnTo>
                    <a:pt x="2831" y="3068"/>
                  </a:lnTo>
                  <a:lnTo>
                    <a:pt x="2839" y="3075"/>
                  </a:lnTo>
                  <a:lnTo>
                    <a:pt x="2856" y="3090"/>
                  </a:lnTo>
                  <a:lnTo>
                    <a:pt x="2869" y="3103"/>
                  </a:lnTo>
                  <a:lnTo>
                    <a:pt x="2872" y="3105"/>
                  </a:lnTo>
                  <a:lnTo>
                    <a:pt x="2876" y="3107"/>
                  </a:lnTo>
                  <a:lnTo>
                    <a:pt x="2878" y="3109"/>
                  </a:lnTo>
                  <a:lnTo>
                    <a:pt x="2882" y="3109"/>
                  </a:lnTo>
                  <a:lnTo>
                    <a:pt x="2885" y="3109"/>
                  </a:lnTo>
                  <a:lnTo>
                    <a:pt x="2889" y="3109"/>
                  </a:lnTo>
                  <a:lnTo>
                    <a:pt x="2892" y="3107"/>
                  </a:lnTo>
                  <a:lnTo>
                    <a:pt x="2897" y="3105"/>
                  </a:lnTo>
                  <a:lnTo>
                    <a:pt x="2905" y="3100"/>
                  </a:lnTo>
                  <a:lnTo>
                    <a:pt x="2913" y="3098"/>
                  </a:lnTo>
                  <a:lnTo>
                    <a:pt x="2922" y="3096"/>
                  </a:lnTo>
                  <a:lnTo>
                    <a:pt x="2933" y="3094"/>
                  </a:lnTo>
                  <a:lnTo>
                    <a:pt x="2945" y="3094"/>
                  </a:lnTo>
                  <a:lnTo>
                    <a:pt x="2954" y="3092"/>
                  </a:lnTo>
                  <a:lnTo>
                    <a:pt x="2964" y="3090"/>
                  </a:lnTo>
                  <a:lnTo>
                    <a:pt x="2972" y="3087"/>
                  </a:lnTo>
                  <a:lnTo>
                    <a:pt x="2979" y="3086"/>
                  </a:lnTo>
                  <a:lnTo>
                    <a:pt x="2986" y="3085"/>
                  </a:lnTo>
                  <a:lnTo>
                    <a:pt x="2993" y="3084"/>
                  </a:lnTo>
                  <a:lnTo>
                    <a:pt x="3003" y="3084"/>
                  </a:lnTo>
                  <a:lnTo>
                    <a:pt x="3014" y="3084"/>
                  </a:lnTo>
                  <a:lnTo>
                    <a:pt x="3024" y="3082"/>
                  </a:lnTo>
                  <a:lnTo>
                    <a:pt x="3035" y="3080"/>
                  </a:lnTo>
                  <a:lnTo>
                    <a:pt x="3046" y="3075"/>
                  </a:lnTo>
                  <a:lnTo>
                    <a:pt x="3055" y="3069"/>
                  </a:lnTo>
                  <a:lnTo>
                    <a:pt x="3062" y="3067"/>
                  </a:lnTo>
                  <a:lnTo>
                    <a:pt x="3066" y="3066"/>
                  </a:lnTo>
                  <a:lnTo>
                    <a:pt x="3068" y="3067"/>
                  </a:lnTo>
                  <a:lnTo>
                    <a:pt x="3073" y="3068"/>
                  </a:lnTo>
                  <a:lnTo>
                    <a:pt x="3077" y="3071"/>
                  </a:lnTo>
                  <a:lnTo>
                    <a:pt x="3085" y="3075"/>
                  </a:lnTo>
                  <a:lnTo>
                    <a:pt x="3093" y="3079"/>
                  </a:lnTo>
                  <a:lnTo>
                    <a:pt x="3098" y="3080"/>
                  </a:lnTo>
                  <a:lnTo>
                    <a:pt x="3103" y="3080"/>
                  </a:lnTo>
                  <a:lnTo>
                    <a:pt x="3108" y="3080"/>
                  </a:lnTo>
                  <a:lnTo>
                    <a:pt x="3114" y="3079"/>
                  </a:lnTo>
                  <a:lnTo>
                    <a:pt x="3122" y="3075"/>
                  </a:lnTo>
                  <a:lnTo>
                    <a:pt x="3131" y="3071"/>
                  </a:lnTo>
                  <a:lnTo>
                    <a:pt x="3135" y="3068"/>
                  </a:lnTo>
                  <a:lnTo>
                    <a:pt x="3137" y="3066"/>
                  </a:lnTo>
                  <a:lnTo>
                    <a:pt x="3140" y="3063"/>
                  </a:lnTo>
                  <a:lnTo>
                    <a:pt x="3141" y="3061"/>
                  </a:lnTo>
                  <a:lnTo>
                    <a:pt x="3141" y="3056"/>
                  </a:lnTo>
                  <a:lnTo>
                    <a:pt x="3141" y="3049"/>
                  </a:lnTo>
                  <a:lnTo>
                    <a:pt x="3141" y="3033"/>
                  </a:lnTo>
                  <a:lnTo>
                    <a:pt x="3142" y="3015"/>
                  </a:lnTo>
                  <a:lnTo>
                    <a:pt x="3141" y="3000"/>
                  </a:lnTo>
                  <a:lnTo>
                    <a:pt x="3138" y="2991"/>
                  </a:lnTo>
                  <a:lnTo>
                    <a:pt x="3136" y="2986"/>
                  </a:lnTo>
                  <a:lnTo>
                    <a:pt x="3134" y="2984"/>
                  </a:lnTo>
                  <a:lnTo>
                    <a:pt x="3131" y="2981"/>
                  </a:lnTo>
                  <a:lnTo>
                    <a:pt x="3128" y="2980"/>
                  </a:lnTo>
                  <a:lnTo>
                    <a:pt x="3124" y="2979"/>
                  </a:lnTo>
                  <a:lnTo>
                    <a:pt x="3121" y="2977"/>
                  </a:lnTo>
                  <a:lnTo>
                    <a:pt x="3118" y="2975"/>
                  </a:lnTo>
                  <a:lnTo>
                    <a:pt x="3117" y="2972"/>
                  </a:lnTo>
                  <a:lnTo>
                    <a:pt x="3116" y="2968"/>
                  </a:lnTo>
                  <a:lnTo>
                    <a:pt x="3115" y="2964"/>
                  </a:lnTo>
                  <a:lnTo>
                    <a:pt x="3116" y="2959"/>
                  </a:lnTo>
                  <a:lnTo>
                    <a:pt x="3117" y="2952"/>
                  </a:lnTo>
                  <a:lnTo>
                    <a:pt x="3118" y="2946"/>
                  </a:lnTo>
                  <a:lnTo>
                    <a:pt x="3118" y="2942"/>
                  </a:lnTo>
                  <a:lnTo>
                    <a:pt x="3117" y="2940"/>
                  </a:lnTo>
                  <a:lnTo>
                    <a:pt x="3114" y="2936"/>
                  </a:lnTo>
                  <a:lnTo>
                    <a:pt x="3106" y="2929"/>
                  </a:lnTo>
                  <a:lnTo>
                    <a:pt x="3102" y="2922"/>
                  </a:lnTo>
                  <a:lnTo>
                    <a:pt x="3098" y="2917"/>
                  </a:lnTo>
                  <a:lnTo>
                    <a:pt x="3092" y="2912"/>
                  </a:lnTo>
                  <a:lnTo>
                    <a:pt x="3089" y="2910"/>
                  </a:lnTo>
                  <a:lnTo>
                    <a:pt x="3084" y="2909"/>
                  </a:lnTo>
                  <a:lnTo>
                    <a:pt x="3079" y="2909"/>
                  </a:lnTo>
                  <a:lnTo>
                    <a:pt x="3073" y="2909"/>
                  </a:lnTo>
                  <a:lnTo>
                    <a:pt x="3059" y="2912"/>
                  </a:lnTo>
                  <a:lnTo>
                    <a:pt x="3046" y="2916"/>
                  </a:lnTo>
                  <a:lnTo>
                    <a:pt x="3033" y="2920"/>
                  </a:lnTo>
                  <a:lnTo>
                    <a:pt x="3021" y="2922"/>
                  </a:lnTo>
                  <a:lnTo>
                    <a:pt x="3012" y="2923"/>
                  </a:lnTo>
                  <a:lnTo>
                    <a:pt x="3004" y="2922"/>
                  </a:lnTo>
                  <a:lnTo>
                    <a:pt x="2996" y="2921"/>
                  </a:lnTo>
                  <a:lnTo>
                    <a:pt x="2987" y="2920"/>
                  </a:lnTo>
                  <a:lnTo>
                    <a:pt x="2980" y="2917"/>
                  </a:lnTo>
                  <a:lnTo>
                    <a:pt x="2973" y="2915"/>
                  </a:lnTo>
                  <a:lnTo>
                    <a:pt x="2968" y="2911"/>
                  </a:lnTo>
                  <a:lnTo>
                    <a:pt x="2965" y="2908"/>
                  </a:lnTo>
                  <a:lnTo>
                    <a:pt x="2964" y="2903"/>
                  </a:lnTo>
                  <a:lnTo>
                    <a:pt x="2965" y="2898"/>
                  </a:lnTo>
                  <a:lnTo>
                    <a:pt x="2965" y="2892"/>
                  </a:lnTo>
                  <a:lnTo>
                    <a:pt x="2966" y="2886"/>
                  </a:lnTo>
                  <a:lnTo>
                    <a:pt x="2967" y="2880"/>
                  </a:lnTo>
                  <a:lnTo>
                    <a:pt x="2967" y="2874"/>
                  </a:lnTo>
                  <a:lnTo>
                    <a:pt x="2967" y="2869"/>
                  </a:lnTo>
                  <a:lnTo>
                    <a:pt x="2965" y="2861"/>
                  </a:lnTo>
                  <a:lnTo>
                    <a:pt x="2957" y="2849"/>
                  </a:lnTo>
                  <a:lnTo>
                    <a:pt x="2947" y="2838"/>
                  </a:lnTo>
                  <a:lnTo>
                    <a:pt x="2939" y="2829"/>
                  </a:lnTo>
                  <a:lnTo>
                    <a:pt x="2933" y="2826"/>
                  </a:lnTo>
                  <a:lnTo>
                    <a:pt x="2928" y="2825"/>
                  </a:lnTo>
                  <a:lnTo>
                    <a:pt x="2924" y="2826"/>
                  </a:lnTo>
                  <a:lnTo>
                    <a:pt x="2921" y="2829"/>
                  </a:lnTo>
                  <a:lnTo>
                    <a:pt x="2917" y="2835"/>
                  </a:lnTo>
                  <a:lnTo>
                    <a:pt x="2916" y="2839"/>
                  </a:lnTo>
                  <a:lnTo>
                    <a:pt x="2914" y="2841"/>
                  </a:lnTo>
                  <a:lnTo>
                    <a:pt x="2910" y="2842"/>
                  </a:lnTo>
                  <a:lnTo>
                    <a:pt x="2907" y="2844"/>
                  </a:lnTo>
                  <a:lnTo>
                    <a:pt x="2902" y="2844"/>
                  </a:lnTo>
                  <a:lnTo>
                    <a:pt x="2898" y="2842"/>
                  </a:lnTo>
                  <a:lnTo>
                    <a:pt x="2894" y="2840"/>
                  </a:lnTo>
                  <a:lnTo>
                    <a:pt x="2890" y="2836"/>
                  </a:lnTo>
                  <a:lnTo>
                    <a:pt x="2886" y="2832"/>
                  </a:lnTo>
                  <a:lnTo>
                    <a:pt x="2884" y="2826"/>
                  </a:lnTo>
                  <a:lnTo>
                    <a:pt x="2882" y="2819"/>
                  </a:lnTo>
                  <a:lnTo>
                    <a:pt x="2879" y="2811"/>
                  </a:lnTo>
                  <a:lnTo>
                    <a:pt x="2877" y="2795"/>
                  </a:lnTo>
                  <a:lnTo>
                    <a:pt x="2876" y="2777"/>
                  </a:lnTo>
                  <a:lnTo>
                    <a:pt x="2875" y="2769"/>
                  </a:lnTo>
                  <a:lnTo>
                    <a:pt x="2876" y="2763"/>
                  </a:lnTo>
                  <a:lnTo>
                    <a:pt x="2876" y="2756"/>
                  </a:lnTo>
                  <a:lnTo>
                    <a:pt x="2877" y="2751"/>
                  </a:lnTo>
                  <a:lnTo>
                    <a:pt x="2879" y="2746"/>
                  </a:lnTo>
                  <a:lnTo>
                    <a:pt x="2882" y="2743"/>
                  </a:lnTo>
                  <a:lnTo>
                    <a:pt x="2885" y="2739"/>
                  </a:lnTo>
                  <a:lnTo>
                    <a:pt x="2889" y="2737"/>
                  </a:lnTo>
                  <a:lnTo>
                    <a:pt x="2900" y="2721"/>
                  </a:lnTo>
                  <a:lnTo>
                    <a:pt x="2911" y="2702"/>
                  </a:lnTo>
                  <a:lnTo>
                    <a:pt x="2915" y="2699"/>
                  </a:lnTo>
                  <a:lnTo>
                    <a:pt x="2920" y="2696"/>
                  </a:lnTo>
                  <a:lnTo>
                    <a:pt x="2924" y="2696"/>
                  </a:lnTo>
                  <a:lnTo>
                    <a:pt x="2928" y="2696"/>
                  </a:lnTo>
                  <a:lnTo>
                    <a:pt x="2936" y="2700"/>
                  </a:lnTo>
                  <a:lnTo>
                    <a:pt x="2944" y="2704"/>
                  </a:lnTo>
                  <a:lnTo>
                    <a:pt x="2947" y="2706"/>
                  </a:lnTo>
                  <a:lnTo>
                    <a:pt x="2953" y="2707"/>
                  </a:lnTo>
                  <a:lnTo>
                    <a:pt x="2959" y="2708"/>
                  </a:lnTo>
                  <a:lnTo>
                    <a:pt x="2966" y="2708"/>
                  </a:lnTo>
                  <a:lnTo>
                    <a:pt x="2972" y="2706"/>
                  </a:lnTo>
                  <a:lnTo>
                    <a:pt x="2978" y="2702"/>
                  </a:lnTo>
                  <a:lnTo>
                    <a:pt x="2980" y="2700"/>
                  </a:lnTo>
                  <a:lnTo>
                    <a:pt x="2983" y="2697"/>
                  </a:lnTo>
                  <a:lnTo>
                    <a:pt x="2984" y="2694"/>
                  </a:lnTo>
                  <a:lnTo>
                    <a:pt x="2985" y="2690"/>
                  </a:lnTo>
                  <a:lnTo>
                    <a:pt x="2987" y="2682"/>
                  </a:lnTo>
                  <a:lnTo>
                    <a:pt x="2990" y="2674"/>
                  </a:lnTo>
                  <a:lnTo>
                    <a:pt x="2993" y="2666"/>
                  </a:lnTo>
                  <a:lnTo>
                    <a:pt x="2996" y="2659"/>
                  </a:lnTo>
                  <a:lnTo>
                    <a:pt x="3001" y="2653"/>
                  </a:lnTo>
                  <a:lnTo>
                    <a:pt x="3004" y="2647"/>
                  </a:lnTo>
                  <a:lnTo>
                    <a:pt x="3008" y="2643"/>
                  </a:lnTo>
                  <a:lnTo>
                    <a:pt x="3012" y="2640"/>
                  </a:lnTo>
                  <a:lnTo>
                    <a:pt x="3016" y="2638"/>
                  </a:lnTo>
                  <a:lnTo>
                    <a:pt x="3021" y="2638"/>
                  </a:lnTo>
                  <a:lnTo>
                    <a:pt x="3026" y="2638"/>
                  </a:lnTo>
                  <a:lnTo>
                    <a:pt x="3029" y="2640"/>
                  </a:lnTo>
                  <a:lnTo>
                    <a:pt x="3034" y="2644"/>
                  </a:lnTo>
                  <a:lnTo>
                    <a:pt x="3039" y="2647"/>
                  </a:lnTo>
                  <a:lnTo>
                    <a:pt x="3042" y="2652"/>
                  </a:lnTo>
                  <a:lnTo>
                    <a:pt x="3045" y="2658"/>
                  </a:lnTo>
                  <a:lnTo>
                    <a:pt x="3052" y="2670"/>
                  </a:lnTo>
                  <a:lnTo>
                    <a:pt x="3059" y="2681"/>
                  </a:lnTo>
                  <a:lnTo>
                    <a:pt x="3062" y="2685"/>
                  </a:lnTo>
                  <a:lnTo>
                    <a:pt x="3066" y="2689"/>
                  </a:lnTo>
                  <a:lnTo>
                    <a:pt x="3071" y="2693"/>
                  </a:lnTo>
                  <a:lnTo>
                    <a:pt x="3075" y="2695"/>
                  </a:lnTo>
                  <a:lnTo>
                    <a:pt x="3084" y="2700"/>
                  </a:lnTo>
                  <a:lnTo>
                    <a:pt x="3090" y="2706"/>
                  </a:lnTo>
                  <a:lnTo>
                    <a:pt x="3096" y="2713"/>
                  </a:lnTo>
                  <a:lnTo>
                    <a:pt x="3100" y="2720"/>
                  </a:lnTo>
                  <a:lnTo>
                    <a:pt x="3106" y="2727"/>
                  </a:lnTo>
                  <a:lnTo>
                    <a:pt x="3114" y="2732"/>
                  </a:lnTo>
                  <a:lnTo>
                    <a:pt x="3122" y="2738"/>
                  </a:lnTo>
                  <a:lnTo>
                    <a:pt x="3131" y="2743"/>
                  </a:lnTo>
                  <a:lnTo>
                    <a:pt x="3141" y="2748"/>
                  </a:lnTo>
                  <a:lnTo>
                    <a:pt x="3146" y="2754"/>
                  </a:lnTo>
                  <a:lnTo>
                    <a:pt x="3150" y="2762"/>
                  </a:lnTo>
                  <a:lnTo>
                    <a:pt x="3154" y="2767"/>
                  </a:lnTo>
                  <a:lnTo>
                    <a:pt x="3156" y="2770"/>
                  </a:lnTo>
                  <a:lnTo>
                    <a:pt x="3160" y="2772"/>
                  </a:lnTo>
                  <a:lnTo>
                    <a:pt x="3163" y="2772"/>
                  </a:lnTo>
                  <a:lnTo>
                    <a:pt x="3167" y="2772"/>
                  </a:lnTo>
                  <a:lnTo>
                    <a:pt x="3169" y="2771"/>
                  </a:lnTo>
                  <a:lnTo>
                    <a:pt x="3172" y="2769"/>
                  </a:lnTo>
                  <a:lnTo>
                    <a:pt x="3173" y="2765"/>
                  </a:lnTo>
                  <a:lnTo>
                    <a:pt x="3174" y="2760"/>
                  </a:lnTo>
                  <a:lnTo>
                    <a:pt x="3173" y="2750"/>
                  </a:lnTo>
                  <a:lnTo>
                    <a:pt x="3171" y="2739"/>
                  </a:lnTo>
                  <a:lnTo>
                    <a:pt x="3169" y="2732"/>
                  </a:lnTo>
                  <a:lnTo>
                    <a:pt x="3168" y="2725"/>
                  </a:lnTo>
                  <a:lnTo>
                    <a:pt x="3165" y="2719"/>
                  </a:lnTo>
                  <a:lnTo>
                    <a:pt x="3159" y="2710"/>
                  </a:lnTo>
                  <a:lnTo>
                    <a:pt x="3146" y="2696"/>
                  </a:lnTo>
                  <a:lnTo>
                    <a:pt x="3135" y="2682"/>
                  </a:lnTo>
                  <a:lnTo>
                    <a:pt x="3131" y="2677"/>
                  </a:lnTo>
                  <a:lnTo>
                    <a:pt x="3128" y="2674"/>
                  </a:lnTo>
                  <a:lnTo>
                    <a:pt x="3127" y="2669"/>
                  </a:lnTo>
                  <a:lnTo>
                    <a:pt x="3125" y="2665"/>
                  </a:lnTo>
                  <a:lnTo>
                    <a:pt x="3125" y="2658"/>
                  </a:lnTo>
                  <a:lnTo>
                    <a:pt x="3128" y="2650"/>
                  </a:lnTo>
                  <a:lnTo>
                    <a:pt x="3129" y="2645"/>
                  </a:lnTo>
                  <a:lnTo>
                    <a:pt x="3129" y="2639"/>
                  </a:lnTo>
                  <a:lnTo>
                    <a:pt x="3128" y="2634"/>
                  </a:lnTo>
                  <a:lnTo>
                    <a:pt x="3127" y="2628"/>
                  </a:lnTo>
                  <a:lnTo>
                    <a:pt x="3121" y="2617"/>
                  </a:lnTo>
                  <a:lnTo>
                    <a:pt x="3114" y="2606"/>
                  </a:lnTo>
                  <a:lnTo>
                    <a:pt x="3105" y="2594"/>
                  </a:lnTo>
                  <a:lnTo>
                    <a:pt x="3096" y="2584"/>
                  </a:lnTo>
                  <a:lnTo>
                    <a:pt x="3091" y="2580"/>
                  </a:lnTo>
                  <a:lnTo>
                    <a:pt x="3085" y="2577"/>
                  </a:lnTo>
                  <a:lnTo>
                    <a:pt x="3078" y="2575"/>
                  </a:lnTo>
                  <a:lnTo>
                    <a:pt x="3070" y="2574"/>
                  </a:lnTo>
                  <a:lnTo>
                    <a:pt x="3054" y="2574"/>
                  </a:lnTo>
                  <a:lnTo>
                    <a:pt x="3041" y="2574"/>
                  </a:lnTo>
                  <a:lnTo>
                    <a:pt x="3035" y="2573"/>
                  </a:lnTo>
                  <a:lnTo>
                    <a:pt x="3030" y="2571"/>
                  </a:lnTo>
                  <a:lnTo>
                    <a:pt x="3027" y="2569"/>
                  </a:lnTo>
                  <a:lnTo>
                    <a:pt x="3024" y="2565"/>
                  </a:lnTo>
                  <a:lnTo>
                    <a:pt x="3021" y="2556"/>
                  </a:lnTo>
                  <a:lnTo>
                    <a:pt x="3016" y="2549"/>
                  </a:lnTo>
                  <a:lnTo>
                    <a:pt x="3014" y="2546"/>
                  </a:lnTo>
                  <a:lnTo>
                    <a:pt x="3010" y="2544"/>
                  </a:lnTo>
                  <a:lnTo>
                    <a:pt x="3007" y="2543"/>
                  </a:lnTo>
                  <a:lnTo>
                    <a:pt x="3001" y="2543"/>
                  </a:lnTo>
                  <a:lnTo>
                    <a:pt x="2996" y="2542"/>
                  </a:lnTo>
                  <a:lnTo>
                    <a:pt x="2991" y="2539"/>
                  </a:lnTo>
                  <a:lnTo>
                    <a:pt x="2987" y="2536"/>
                  </a:lnTo>
                  <a:lnTo>
                    <a:pt x="2983" y="2532"/>
                  </a:lnTo>
                  <a:lnTo>
                    <a:pt x="2979" y="2527"/>
                  </a:lnTo>
                  <a:lnTo>
                    <a:pt x="2974" y="2523"/>
                  </a:lnTo>
                  <a:lnTo>
                    <a:pt x="2970" y="2519"/>
                  </a:lnTo>
                  <a:lnTo>
                    <a:pt x="2964" y="2515"/>
                  </a:lnTo>
                  <a:lnTo>
                    <a:pt x="2952" y="2512"/>
                  </a:lnTo>
                  <a:lnTo>
                    <a:pt x="2941" y="2511"/>
                  </a:lnTo>
                  <a:lnTo>
                    <a:pt x="2936" y="2510"/>
                  </a:lnTo>
                  <a:lnTo>
                    <a:pt x="2933" y="2506"/>
                  </a:lnTo>
                  <a:lnTo>
                    <a:pt x="2930" y="2501"/>
                  </a:lnTo>
                  <a:lnTo>
                    <a:pt x="2929" y="2494"/>
                  </a:lnTo>
                  <a:lnTo>
                    <a:pt x="2929" y="2477"/>
                  </a:lnTo>
                  <a:lnTo>
                    <a:pt x="2930" y="2464"/>
                  </a:lnTo>
                  <a:lnTo>
                    <a:pt x="2932" y="2451"/>
                  </a:lnTo>
                  <a:lnTo>
                    <a:pt x="2933" y="2437"/>
                  </a:lnTo>
                  <a:lnTo>
                    <a:pt x="2932" y="2428"/>
                  </a:lnTo>
                  <a:lnTo>
                    <a:pt x="2930" y="2420"/>
                  </a:lnTo>
                  <a:lnTo>
                    <a:pt x="2929" y="2416"/>
                  </a:lnTo>
                  <a:lnTo>
                    <a:pt x="2929" y="2411"/>
                  </a:lnTo>
                  <a:lnTo>
                    <a:pt x="2930" y="2405"/>
                  </a:lnTo>
                  <a:lnTo>
                    <a:pt x="2933" y="2397"/>
                  </a:lnTo>
                  <a:lnTo>
                    <a:pt x="2933" y="2393"/>
                  </a:lnTo>
                  <a:lnTo>
                    <a:pt x="2933" y="2391"/>
                  </a:lnTo>
                  <a:lnTo>
                    <a:pt x="2933" y="2387"/>
                  </a:lnTo>
                  <a:lnTo>
                    <a:pt x="2932" y="2386"/>
                  </a:lnTo>
                  <a:lnTo>
                    <a:pt x="2928" y="2384"/>
                  </a:lnTo>
                  <a:lnTo>
                    <a:pt x="2923" y="2384"/>
                  </a:lnTo>
                  <a:lnTo>
                    <a:pt x="2909" y="2387"/>
                  </a:lnTo>
                  <a:lnTo>
                    <a:pt x="2892" y="2391"/>
                  </a:lnTo>
                  <a:lnTo>
                    <a:pt x="2878" y="2394"/>
                  </a:lnTo>
                  <a:lnTo>
                    <a:pt x="2866" y="2397"/>
                  </a:lnTo>
                  <a:lnTo>
                    <a:pt x="2861" y="2399"/>
                  </a:lnTo>
                  <a:lnTo>
                    <a:pt x="2857" y="2399"/>
                  </a:lnTo>
                  <a:lnTo>
                    <a:pt x="2852" y="2399"/>
                  </a:lnTo>
                  <a:lnTo>
                    <a:pt x="2848" y="2398"/>
                  </a:lnTo>
                  <a:lnTo>
                    <a:pt x="2847" y="2395"/>
                  </a:lnTo>
                  <a:lnTo>
                    <a:pt x="2847" y="2392"/>
                  </a:lnTo>
                  <a:lnTo>
                    <a:pt x="2847" y="2387"/>
                  </a:lnTo>
                  <a:lnTo>
                    <a:pt x="2848" y="2380"/>
                  </a:lnTo>
                  <a:lnTo>
                    <a:pt x="2851" y="2366"/>
                  </a:lnTo>
                  <a:lnTo>
                    <a:pt x="2851" y="2350"/>
                  </a:lnTo>
                  <a:lnTo>
                    <a:pt x="2851" y="2341"/>
                  </a:lnTo>
                  <a:lnTo>
                    <a:pt x="2851" y="2331"/>
                  </a:lnTo>
                  <a:lnTo>
                    <a:pt x="2850" y="2321"/>
                  </a:lnTo>
                  <a:lnTo>
                    <a:pt x="2848" y="2315"/>
                  </a:lnTo>
                  <a:lnTo>
                    <a:pt x="2847" y="2310"/>
                  </a:lnTo>
                  <a:lnTo>
                    <a:pt x="2845" y="2306"/>
                  </a:lnTo>
                  <a:lnTo>
                    <a:pt x="2841" y="2302"/>
                  </a:lnTo>
                  <a:lnTo>
                    <a:pt x="2837" y="2298"/>
                  </a:lnTo>
                  <a:lnTo>
                    <a:pt x="2829" y="2294"/>
                  </a:lnTo>
                  <a:lnTo>
                    <a:pt x="2825" y="2290"/>
                  </a:lnTo>
                  <a:lnTo>
                    <a:pt x="2821" y="2284"/>
                  </a:lnTo>
                  <a:lnTo>
                    <a:pt x="2819" y="2279"/>
                  </a:lnTo>
                  <a:lnTo>
                    <a:pt x="2816" y="2273"/>
                  </a:lnTo>
                  <a:lnTo>
                    <a:pt x="2816" y="2267"/>
                  </a:lnTo>
                  <a:lnTo>
                    <a:pt x="2816" y="2261"/>
                  </a:lnTo>
                  <a:lnTo>
                    <a:pt x="2819" y="2255"/>
                  </a:lnTo>
                  <a:lnTo>
                    <a:pt x="2821" y="2249"/>
                  </a:lnTo>
                  <a:lnTo>
                    <a:pt x="2823" y="2244"/>
                  </a:lnTo>
                  <a:lnTo>
                    <a:pt x="2827" y="2240"/>
                  </a:lnTo>
                  <a:lnTo>
                    <a:pt x="2832" y="2235"/>
                  </a:lnTo>
                  <a:lnTo>
                    <a:pt x="2841" y="2227"/>
                  </a:lnTo>
                  <a:lnTo>
                    <a:pt x="2851" y="2218"/>
                  </a:lnTo>
                  <a:lnTo>
                    <a:pt x="2858" y="2214"/>
                  </a:lnTo>
                  <a:lnTo>
                    <a:pt x="2864" y="2209"/>
                  </a:lnTo>
                  <a:lnTo>
                    <a:pt x="2872" y="2198"/>
                  </a:lnTo>
                  <a:lnTo>
                    <a:pt x="2882" y="2183"/>
                  </a:lnTo>
                  <a:lnTo>
                    <a:pt x="2888" y="2176"/>
                  </a:lnTo>
                  <a:lnTo>
                    <a:pt x="2894" y="2168"/>
                  </a:lnTo>
                  <a:lnTo>
                    <a:pt x="2900" y="2162"/>
                  </a:lnTo>
                  <a:lnTo>
                    <a:pt x="2907" y="2158"/>
                  </a:lnTo>
                  <a:lnTo>
                    <a:pt x="2921" y="2154"/>
                  </a:lnTo>
                  <a:lnTo>
                    <a:pt x="2933" y="2152"/>
                  </a:lnTo>
                  <a:lnTo>
                    <a:pt x="2939" y="2151"/>
                  </a:lnTo>
                  <a:lnTo>
                    <a:pt x="2944" y="2148"/>
                  </a:lnTo>
                  <a:lnTo>
                    <a:pt x="2948" y="2145"/>
                  </a:lnTo>
                  <a:lnTo>
                    <a:pt x="2952" y="2140"/>
                  </a:lnTo>
                  <a:lnTo>
                    <a:pt x="2964" y="2124"/>
                  </a:lnTo>
                  <a:lnTo>
                    <a:pt x="2976" y="2110"/>
                  </a:lnTo>
                  <a:lnTo>
                    <a:pt x="2979" y="2105"/>
                  </a:lnTo>
                  <a:lnTo>
                    <a:pt x="2980" y="2099"/>
                  </a:lnTo>
                  <a:lnTo>
                    <a:pt x="2979" y="2096"/>
                  </a:lnTo>
                  <a:lnTo>
                    <a:pt x="2978" y="2091"/>
                  </a:lnTo>
                  <a:lnTo>
                    <a:pt x="2976" y="2088"/>
                  </a:lnTo>
                  <a:lnTo>
                    <a:pt x="2972" y="2085"/>
                  </a:lnTo>
                  <a:lnTo>
                    <a:pt x="2967" y="2083"/>
                  </a:lnTo>
                  <a:lnTo>
                    <a:pt x="2963" y="2080"/>
                  </a:lnTo>
                  <a:lnTo>
                    <a:pt x="2952" y="2077"/>
                  </a:lnTo>
                  <a:lnTo>
                    <a:pt x="2938" y="2070"/>
                  </a:lnTo>
                  <a:lnTo>
                    <a:pt x="2924" y="2061"/>
                  </a:lnTo>
                  <a:lnTo>
                    <a:pt x="2915" y="2054"/>
                  </a:lnTo>
                  <a:lnTo>
                    <a:pt x="2908" y="2048"/>
                  </a:lnTo>
                  <a:lnTo>
                    <a:pt x="2901" y="2042"/>
                  </a:lnTo>
                  <a:lnTo>
                    <a:pt x="2898" y="2039"/>
                  </a:lnTo>
                  <a:lnTo>
                    <a:pt x="2898" y="2034"/>
                  </a:lnTo>
                  <a:lnTo>
                    <a:pt x="2900" y="2031"/>
                  </a:lnTo>
                  <a:lnTo>
                    <a:pt x="2902" y="2027"/>
                  </a:lnTo>
                  <a:lnTo>
                    <a:pt x="2907" y="2023"/>
                  </a:lnTo>
                  <a:lnTo>
                    <a:pt x="2910" y="2021"/>
                  </a:lnTo>
                  <a:lnTo>
                    <a:pt x="2914" y="2020"/>
                  </a:lnTo>
                  <a:lnTo>
                    <a:pt x="2917" y="2019"/>
                  </a:lnTo>
                  <a:lnTo>
                    <a:pt x="2920" y="2019"/>
                  </a:lnTo>
                  <a:lnTo>
                    <a:pt x="2922" y="2017"/>
                  </a:lnTo>
                  <a:lnTo>
                    <a:pt x="2923" y="2015"/>
                  </a:lnTo>
                  <a:lnTo>
                    <a:pt x="2926" y="2012"/>
                  </a:lnTo>
                  <a:lnTo>
                    <a:pt x="2927" y="2004"/>
                  </a:lnTo>
                  <a:lnTo>
                    <a:pt x="2928" y="1996"/>
                  </a:lnTo>
                  <a:lnTo>
                    <a:pt x="2929" y="1993"/>
                  </a:lnTo>
                  <a:lnTo>
                    <a:pt x="2932" y="1988"/>
                  </a:lnTo>
                  <a:lnTo>
                    <a:pt x="2935" y="1984"/>
                  </a:lnTo>
                  <a:lnTo>
                    <a:pt x="2941" y="1981"/>
                  </a:lnTo>
                  <a:lnTo>
                    <a:pt x="2952" y="1973"/>
                  </a:lnTo>
                  <a:lnTo>
                    <a:pt x="2963" y="1964"/>
                  </a:lnTo>
                  <a:lnTo>
                    <a:pt x="2966" y="1959"/>
                  </a:lnTo>
                  <a:lnTo>
                    <a:pt x="2968" y="1954"/>
                  </a:lnTo>
                  <a:lnTo>
                    <a:pt x="2971" y="1950"/>
                  </a:lnTo>
                  <a:lnTo>
                    <a:pt x="2971" y="1946"/>
                  </a:lnTo>
                  <a:lnTo>
                    <a:pt x="2968" y="1937"/>
                  </a:lnTo>
                  <a:lnTo>
                    <a:pt x="2968" y="1927"/>
                  </a:lnTo>
                  <a:lnTo>
                    <a:pt x="2968" y="1924"/>
                  </a:lnTo>
                  <a:lnTo>
                    <a:pt x="2971" y="1919"/>
                  </a:lnTo>
                  <a:lnTo>
                    <a:pt x="2973" y="1916"/>
                  </a:lnTo>
                  <a:lnTo>
                    <a:pt x="2977" y="1914"/>
                  </a:lnTo>
                  <a:lnTo>
                    <a:pt x="2982" y="1912"/>
                  </a:lnTo>
                  <a:lnTo>
                    <a:pt x="2986" y="1910"/>
                  </a:lnTo>
                  <a:lnTo>
                    <a:pt x="2990" y="1910"/>
                  </a:lnTo>
                  <a:lnTo>
                    <a:pt x="2995" y="1910"/>
                  </a:lnTo>
                  <a:lnTo>
                    <a:pt x="2998" y="1913"/>
                  </a:lnTo>
                  <a:lnTo>
                    <a:pt x="3002" y="1914"/>
                  </a:lnTo>
                  <a:lnTo>
                    <a:pt x="3005" y="1918"/>
                  </a:lnTo>
                  <a:lnTo>
                    <a:pt x="3009" y="1921"/>
                  </a:lnTo>
                  <a:lnTo>
                    <a:pt x="3012" y="1925"/>
                  </a:lnTo>
                  <a:lnTo>
                    <a:pt x="3018" y="1927"/>
                  </a:lnTo>
                  <a:lnTo>
                    <a:pt x="3026" y="1930"/>
                  </a:lnTo>
                  <a:lnTo>
                    <a:pt x="3033" y="1931"/>
                  </a:lnTo>
                  <a:lnTo>
                    <a:pt x="3048" y="1932"/>
                  </a:lnTo>
                  <a:lnTo>
                    <a:pt x="3062" y="1932"/>
                  </a:lnTo>
                  <a:lnTo>
                    <a:pt x="3068" y="1932"/>
                  </a:lnTo>
                  <a:lnTo>
                    <a:pt x="3074" y="1933"/>
                  </a:lnTo>
                  <a:lnTo>
                    <a:pt x="3080" y="1935"/>
                  </a:lnTo>
                  <a:lnTo>
                    <a:pt x="3086" y="1938"/>
                  </a:lnTo>
                  <a:lnTo>
                    <a:pt x="3104" y="1951"/>
                  </a:lnTo>
                  <a:lnTo>
                    <a:pt x="3121" y="1964"/>
                  </a:lnTo>
                  <a:lnTo>
                    <a:pt x="3123" y="1969"/>
                  </a:lnTo>
                  <a:lnTo>
                    <a:pt x="3125" y="1976"/>
                  </a:lnTo>
                  <a:lnTo>
                    <a:pt x="3127" y="1984"/>
                  </a:lnTo>
                  <a:lnTo>
                    <a:pt x="3127" y="1991"/>
                  </a:lnTo>
                  <a:lnTo>
                    <a:pt x="3128" y="2001"/>
                  </a:lnTo>
                  <a:lnTo>
                    <a:pt x="3130" y="2007"/>
                  </a:lnTo>
                  <a:lnTo>
                    <a:pt x="3131" y="2009"/>
                  </a:lnTo>
                  <a:lnTo>
                    <a:pt x="3134" y="2012"/>
                  </a:lnTo>
                  <a:lnTo>
                    <a:pt x="3136" y="2012"/>
                  </a:lnTo>
                  <a:lnTo>
                    <a:pt x="3138" y="2012"/>
                  </a:lnTo>
                  <a:lnTo>
                    <a:pt x="3144" y="2009"/>
                  </a:lnTo>
                  <a:lnTo>
                    <a:pt x="3149" y="2008"/>
                  </a:lnTo>
                  <a:lnTo>
                    <a:pt x="3161" y="2004"/>
                  </a:lnTo>
                  <a:lnTo>
                    <a:pt x="3174" y="2001"/>
                  </a:lnTo>
                  <a:lnTo>
                    <a:pt x="3188" y="1997"/>
                  </a:lnTo>
                  <a:lnTo>
                    <a:pt x="3201" y="1994"/>
                  </a:lnTo>
                  <a:lnTo>
                    <a:pt x="3219" y="1991"/>
                  </a:lnTo>
                  <a:lnTo>
                    <a:pt x="3231" y="1990"/>
                  </a:lnTo>
                  <a:lnTo>
                    <a:pt x="3236" y="1990"/>
                  </a:lnTo>
                  <a:lnTo>
                    <a:pt x="3241" y="1989"/>
                  </a:lnTo>
                  <a:lnTo>
                    <a:pt x="3243" y="1988"/>
                  </a:lnTo>
                  <a:lnTo>
                    <a:pt x="3245" y="1987"/>
                  </a:lnTo>
                  <a:lnTo>
                    <a:pt x="3251" y="1981"/>
                  </a:lnTo>
                  <a:lnTo>
                    <a:pt x="3260" y="1976"/>
                  </a:lnTo>
                  <a:lnTo>
                    <a:pt x="3264" y="1975"/>
                  </a:lnTo>
                  <a:lnTo>
                    <a:pt x="3268" y="1975"/>
                  </a:lnTo>
                  <a:lnTo>
                    <a:pt x="3273" y="1976"/>
                  </a:lnTo>
                  <a:lnTo>
                    <a:pt x="3278" y="1979"/>
                  </a:lnTo>
                  <a:lnTo>
                    <a:pt x="3282" y="1984"/>
                  </a:lnTo>
                  <a:lnTo>
                    <a:pt x="3287" y="1991"/>
                  </a:lnTo>
                  <a:lnTo>
                    <a:pt x="3291" y="2000"/>
                  </a:lnTo>
                  <a:lnTo>
                    <a:pt x="3294" y="2008"/>
                  </a:lnTo>
                  <a:lnTo>
                    <a:pt x="3301" y="2027"/>
                  </a:lnTo>
                  <a:lnTo>
                    <a:pt x="3306" y="2044"/>
                  </a:lnTo>
                  <a:lnTo>
                    <a:pt x="3310" y="2057"/>
                  </a:lnTo>
                  <a:lnTo>
                    <a:pt x="3312" y="2064"/>
                  </a:lnTo>
                  <a:lnTo>
                    <a:pt x="3314" y="2067"/>
                  </a:lnTo>
                  <a:lnTo>
                    <a:pt x="3317" y="2070"/>
                  </a:lnTo>
                  <a:lnTo>
                    <a:pt x="3322" y="2072"/>
                  </a:lnTo>
                  <a:lnTo>
                    <a:pt x="3326" y="2075"/>
                  </a:lnTo>
                  <a:lnTo>
                    <a:pt x="3343" y="2079"/>
                  </a:lnTo>
                  <a:lnTo>
                    <a:pt x="3362" y="2083"/>
                  </a:lnTo>
                  <a:lnTo>
                    <a:pt x="3371" y="2085"/>
                  </a:lnTo>
                  <a:lnTo>
                    <a:pt x="3381" y="2085"/>
                  </a:lnTo>
                  <a:lnTo>
                    <a:pt x="3389" y="2085"/>
                  </a:lnTo>
                  <a:lnTo>
                    <a:pt x="3396" y="2084"/>
                  </a:lnTo>
                  <a:lnTo>
                    <a:pt x="3400" y="2083"/>
                  </a:lnTo>
                  <a:lnTo>
                    <a:pt x="3405" y="2083"/>
                  </a:lnTo>
                  <a:lnTo>
                    <a:pt x="3411" y="2082"/>
                  </a:lnTo>
                  <a:lnTo>
                    <a:pt x="3417" y="2078"/>
                  </a:lnTo>
                  <a:lnTo>
                    <a:pt x="3423" y="2072"/>
                  </a:lnTo>
                  <a:lnTo>
                    <a:pt x="3429" y="2067"/>
                  </a:lnTo>
                  <a:lnTo>
                    <a:pt x="3438" y="2066"/>
                  </a:lnTo>
                  <a:lnTo>
                    <a:pt x="3446" y="2065"/>
                  </a:lnTo>
                  <a:lnTo>
                    <a:pt x="3449" y="2064"/>
                  </a:lnTo>
                  <a:lnTo>
                    <a:pt x="3451" y="2061"/>
                  </a:lnTo>
                  <a:lnTo>
                    <a:pt x="3453" y="2059"/>
                  </a:lnTo>
                  <a:lnTo>
                    <a:pt x="3456" y="2056"/>
                  </a:lnTo>
                  <a:lnTo>
                    <a:pt x="3457" y="2047"/>
                  </a:lnTo>
                  <a:lnTo>
                    <a:pt x="3462" y="2040"/>
                  </a:lnTo>
                  <a:lnTo>
                    <a:pt x="3469" y="2038"/>
                  </a:lnTo>
                  <a:lnTo>
                    <a:pt x="3478" y="2036"/>
                  </a:lnTo>
                  <a:lnTo>
                    <a:pt x="3488" y="2032"/>
                  </a:lnTo>
                  <a:lnTo>
                    <a:pt x="3496" y="2027"/>
                  </a:lnTo>
                  <a:lnTo>
                    <a:pt x="3500" y="2022"/>
                  </a:lnTo>
                  <a:lnTo>
                    <a:pt x="3502" y="2016"/>
                  </a:lnTo>
                  <a:lnTo>
                    <a:pt x="3505" y="2009"/>
                  </a:lnTo>
                  <a:lnTo>
                    <a:pt x="3505" y="2002"/>
                  </a:lnTo>
                  <a:lnTo>
                    <a:pt x="3507" y="1994"/>
                  </a:lnTo>
                  <a:lnTo>
                    <a:pt x="3509" y="198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贵州"/>
            <p:cNvSpPr/>
            <p:nvPr/>
          </p:nvSpPr>
          <p:spPr bwMode="auto">
            <a:xfrm>
              <a:off x="5092764" y="4867529"/>
              <a:ext cx="600083" cy="514377"/>
            </a:xfrm>
            <a:custGeom>
              <a:avLst/>
              <a:gdLst>
                <a:gd name="T0" fmla="*/ 1464 w 2274"/>
                <a:gd name="T1" fmla="*/ 41 h 1956"/>
                <a:gd name="T2" fmla="*/ 1595 w 2274"/>
                <a:gd name="T3" fmla="*/ 13 h 1956"/>
                <a:gd name="T4" fmla="*/ 1725 w 2274"/>
                <a:gd name="T5" fmla="*/ 60 h 1956"/>
                <a:gd name="T6" fmla="*/ 1814 w 2274"/>
                <a:gd name="T7" fmla="*/ 79 h 1956"/>
                <a:gd name="T8" fmla="*/ 1920 w 2274"/>
                <a:gd name="T9" fmla="*/ 245 h 1956"/>
                <a:gd name="T10" fmla="*/ 1946 w 2274"/>
                <a:gd name="T11" fmla="*/ 383 h 1956"/>
                <a:gd name="T12" fmla="*/ 1974 w 2274"/>
                <a:gd name="T13" fmla="*/ 412 h 1956"/>
                <a:gd name="T14" fmla="*/ 2045 w 2274"/>
                <a:gd name="T15" fmla="*/ 445 h 1956"/>
                <a:gd name="T16" fmla="*/ 2142 w 2274"/>
                <a:gd name="T17" fmla="*/ 330 h 1956"/>
                <a:gd name="T18" fmla="*/ 2205 w 2274"/>
                <a:gd name="T19" fmla="*/ 453 h 1956"/>
                <a:gd name="T20" fmla="*/ 2182 w 2274"/>
                <a:gd name="T21" fmla="*/ 611 h 1956"/>
                <a:gd name="T22" fmla="*/ 2187 w 2274"/>
                <a:gd name="T23" fmla="*/ 763 h 1956"/>
                <a:gd name="T24" fmla="*/ 2072 w 2274"/>
                <a:gd name="T25" fmla="*/ 868 h 1956"/>
                <a:gd name="T26" fmla="*/ 2031 w 2274"/>
                <a:gd name="T27" fmla="*/ 964 h 1956"/>
                <a:gd name="T28" fmla="*/ 2187 w 2274"/>
                <a:gd name="T29" fmla="*/ 899 h 1956"/>
                <a:gd name="T30" fmla="*/ 2274 w 2274"/>
                <a:gd name="T31" fmla="*/ 980 h 1956"/>
                <a:gd name="T32" fmla="*/ 2269 w 2274"/>
                <a:gd name="T33" fmla="*/ 1028 h 1956"/>
                <a:gd name="T34" fmla="*/ 2219 w 2274"/>
                <a:gd name="T35" fmla="*/ 1157 h 1956"/>
                <a:gd name="T36" fmla="*/ 2215 w 2274"/>
                <a:gd name="T37" fmla="*/ 1283 h 1956"/>
                <a:gd name="T38" fmla="*/ 2234 w 2274"/>
                <a:gd name="T39" fmla="*/ 1310 h 1956"/>
                <a:gd name="T40" fmla="*/ 2217 w 2274"/>
                <a:gd name="T41" fmla="*/ 1453 h 1956"/>
                <a:gd name="T42" fmla="*/ 2078 w 2274"/>
                <a:gd name="T43" fmla="*/ 1485 h 1956"/>
                <a:gd name="T44" fmla="*/ 2081 w 2274"/>
                <a:gd name="T45" fmla="*/ 1554 h 1956"/>
                <a:gd name="T46" fmla="*/ 1977 w 2274"/>
                <a:gd name="T47" fmla="*/ 1585 h 1956"/>
                <a:gd name="T48" fmla="*/ 1917 w 2274"/>
                <a:gd name="T49" fmla="*/ 1623 h 1956"/>
                <a:gd name="T50" fmla="*/ 1831 w 2274"/>
                <a:gd name="T51" fmla="*/ 1636 h 1956"/>
                <a:gd name="T52" fmla="*/ 1735 w 2274"/>
                <a:gd name="T53" fmla="*/ 1647 h 1956"/>
                <a:gd name="T54" fmla="*/ 1580 w 2274"/>
                <a:gd name="T55" fmla="*/ 1770 h 1956"/>
                <a:gd name="T56" fmla="*/ 1535 w 2274"/>
                <a:gd name="T57" fmla="*/ 1690 h 1956"/>
                <a:gd name="T58" fmla="*/ 1430 w 2274"/>
                <a:gd name="T59" fmla="*/ 1656 h 1956"/>
                <a:gd name="T60" fmla="*/ 1334 w 2274"/>
                <a:gd name="T61" fmla="*/ 1576 h 1956"/>
                <a:gd name="T62" fmla="*/ 1266 w 2274"/>
                <a:gd name="T63" fmla="*/ 1733 h 1956"/>
                <a:gd name="T64" fmla="*/ 1134 w 2274"/>
                <a:gd name="T65" fmla="*/ 1745 h 1956"/>
                <a:gd name="T66" fmla="*/ 960 w 2274"/>
                <a:gd name="T67" fmla="*/ 1870 h 1956"/>
                <a:gd name="T68" fmla="*/ 814 w 2274"/>
                <a:gd name="T69" fmla="*/ 1931 h 1956"/>
                <a:gd name="T70" fmla="*/ 664 w 2274"/>
                <a:gd name="T71" fmla="*/ 1847 h 1956"/>
                <a:gd name="T72" fmla="*/ 510 w 2274"/>
                <a:gd name="T73" fmla="*/ 1828 h 1956"/>
                <a:gd name="T74" fmla="*/ 368 w 2274"/>
                <a:gd name="T75" fmla="*/ 1946 h 1956"/>
                <a:gd name="T76" fmla="*/ 359 w 2274"/>
                <a:gd name="T77" fmla="*/ 1776 h 1956"/>
                <a:gd name="T78" fmla="*/ 403 w 2274"/>
                <a:gd name="T79" fmla="*/ 1700 h 1956"/>
                <a:gd name="T80" fmla="*/ 334 w 2274"/>
                <a:gd name="T81" fmla="*/ 1616 h 1956"/>
                <a:gd name="T82" fmla="*/ 270 w 2274"/>
                <a:gd name="T83" fmla="*/ 1530 h 1956"/>
                <a:gd name="T84" fmla="*/ 301 w 2274"/>
                <a:gd name="T85" fmla="*/ 1320 h 1956"/>
                <a:gd name="T86" fmla="*/ 376 w 2274"/>
                <a:gd name="T87" fmla="*/ 1121 h 1956"/>
                <a:gd name="T88" fmla="*/ 185 w 2274"/>
                <a:gd name="T89" fmla="*/ 1063 h 1956"/>
                <a:gd name="T90" fmla="*/ 38 w 2274"/>
                <a:gd name="T91" fmla="*/ 990 h 1956"/>
                <a:gd name="T92" fmla="*/ 0 w 2274"/>
                <a:gd name="T93" fmla="*/ 867 h 1956"/>
                <a:gd name="T94" fmla="*/ 132 w 2274"/>
                <a:gd name="T95" fmla="*/ 699 h 1956"/>
                <a:gd name="T96" fmla="*/ 296 w 2274"/>
                <a:gd name="T97" fmla="*/ 713 h 1956"/>
                <a:gd name="T98" fmla="*/ 474 w 2274"/>
                <a:gd name="T99" fmla="*/ 775 h 1956"/>
                <a:gd name="T100" fmla="*/ 625 w 2274"/>
                <a:gd name="T101" fmla="*/ 747 h 1956"/>
                <a:gd name="T102" fmla="*/ 729 w 2274"/>
                <a:gd name="T103" fmla="*/ 592 h 1956"/>
                <a:gd name="T104" fmla="*/ 941 w 2274"/>
                <a:gd name="T105" fmla="*/ 612 h 1956"/>
                <a:gd name="T106" fmla="*/ 1048 w 2274"/>
                <a:gd name="T107" fmla="*/ 511 h 1956"/>
                <a:gd name="T108" fmla="*/ 904 w 2274"/>
                <a:gd name="T109" fmla="*/ 450 h 1956"/>
                <a:gd name="T110" fmla="*/ 803 w 2274"/>
                <a:gd name="T111" fmla="*/ 362 h 1956"/>
                <a:gd name="T112" fmla="*/ 900 w 2274"/>
                <a:gd name="T113" fmla="*/ 227 h 1956"/>
                <a:gd name="T114" fmla="*/ 1023 w 2274"/>
                <a:gd name="T115" fmla="*/ 257 h 1956"/>
                <a:gd name="T116" fmla="*/ 1128 w 2274"/>
                <a:gd name="T117" fmla="*/ 274 h 1956"/>
                <a:gd name="T118" fmla="*/ 1141 w 2274"/>
                <a:gd name="T119" fmla="*/ 149 h 1956"/>
                <a:gd name="T120" fmla="*/ 1196 w 2274"/>
                <a:gd name="T121" fmla="*/ 294 h 1956"/>
                <a:gd name="T122" fmla="*/ 1290 w 2274"/>
                <a:gd name="T123" fmla="*/ 163 h 1956"/>
                <a:gd name="T124" fmla="*/ 1411 w 2274"/>
                <a:gd name="T125" fmla="*/ 176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4" h="1956">
                  <a:moveTo>
                    <a:pt x="1428" y="176"/>
                  </a:moveTo>
                  <a:lnTo>
                    <a:pt x="1429" y="176"/>
                  </a:lnTo>
                  <a:lnTo>
                    <a:pt x="1430" y="175"/>
                  </a:lnTo>
                  <a:lnTo>
                    <a:pt x="1435" y="171"/>
                  </a:lnTo>
                  <a:lnTo>
                    <a:pt x="1438" y="169"/>
                  </a:lnTo>
                  <a:lnTo>
                    <a:pt x="1441" y="167"/>
                  </a:lnTo>
                  <a:lnTo>
                    <a:pt x="1443" y="164"/>
                  </a:lnTo>
                  <a:lnTo>
                    <a:pt x="1454" y="157"/>
                  </a:lnTo>
                  <a:lnTo>
                    <a:pt x="1467" y="149"/>
                  </a:lnTo>
                  <a:lnTo>
                    <a:pt x="1477" y="143"/>
                  </a:lnTo>
                  <a:lnTo>
                    <a:pt x="1489" y="137"/>
                  </a:lnTo>
                  <a:lnTo>
                    <a:pt x="1493" y="133"/>
                  </a:lnTo>
                  <a:lnTo>
                    <a:pt x="1496" y="130"/>
                  </a:lnTo>
                  <a:lnTo>
                    <a:pt x="1498" y="126"/>
                  </a:lnTo>
                  <a:lnTo>
                    <a:pt x="1499" y="122"/>
                  </a:lnTo>
                  <a:lnTo>
                    <a:pt x="1496" y="117"/>
                  </a:lnTo>
                  <a:lnTo>
                    <a:pt x="1491" y="111"/>
                  </a:lnTo>
                  <a:lnTo>
                    <a:pt x="1483" y="104"/>
                  </a:lnTo>
                  <a:lnTo>
                    <a:pt x="1475" y="95"/>
                  </a:lnTo>
                  <a:lnTo>
                    <a:pt x="1474" y="93"/>
                  </a:lnTo>
                  <a:lnTo>
                    <a:pt x="1472" y="89"/>
                  </a:lnTo>
                  <a:lnTo>
                    <a:pt x="1469" y="79"/>
                  </a:lnTo>
                  <a:lnTo>
                    <a:pt x="1468" y="68"/>
                  </a:lnTo>
                  <a:lnTo>
                    <a:pt x="1468" y="61"/>
                  </a:lnTo>
                  <a:lnTo>
                    <a:pt x="1466" y="53"/>
                  </a:lnTo>
                  <a:lnTo>
                    <a:pt x="1464" y="50"/>
                  </a:lnTo>
                  <a:lnTo>
                    <a:pt x="1463" y="47"/>
                  </a:lnTo>
                  <a:lnTo>
                    <a:pt x="1463" y="43"/>
                  </a:lnTo>
                  <a:lnTo>
                    <a:pt x="1464" y="41"/>
                  </a:lnTo>
                  <a:lnTo>
                    <a:pt x="1468" y="37"/>
                  </a:lnTo>
                  <a:lnTo>
                    <a:pt x="1472" y="32"/>
                  </a:lnTo>
                  <a:lnTo>
                    <a:pt x="1476" y="30"/>
                  </a:lnTo>
                  <a:lnTo>
                    <a:pt x="1482" y="26"/>
                  </a:lnTo>
                  <a:lnTo>
                    <a:pt x="1491" y="21"/>
                  </a:lnTo>
                  <a:lnTo>
                    <a:pt x="1498" y="16"/>
                  </a:lnTo>
                  <a:lnTo>
                    <a:pt x="1501" y="15"/>
                  </a:lnTo>
                  <a:lnTo>
                    <a:pt x="1505" y="12"/>
                  </a:lnTo>
                  <a:lnTo>
                    <a:pt x="1507" y="11"/>
                  </a:lnTo>
                  <a:lnTo>
                    <a:pt x="1508" y="10"/>
                  </a:lnTo>
                  <a:lnTo>
                    <a:pt x="1513" y="7"/>
                  </a:lnTo>
                  <a:lnTo>
                    <a:pt x="1519" y="4"/>
                  </a:lnTo>
                  <a:lnTo>
                    <a:pt x="1523" y="3"/>
                  </a:lnTo>
                  <a:lnTo>
                    <a:pt x="1526" y="2"/>
                  </a:lnTo>
                  <a:lnTo>
                    <a:pt x="1530" y="0"/>
                  </a:lnTo>
                  <a:lnTo>
                    <a:pt x="1532" y="2"/>
                  </a:lnTo>
                  <a:lnTo>
                    <a:pt x="1538" y="6"/>
                  </a:lnTo>
                  <a:lnTo>
                    <a:pt x="1543" y="13"/>
                  </a:lnTo>
                  <a:lnTo>
                    <a:pt x="1549" y="18"/>
                  </a:lnTo>
                  <a:lnTo>
                    <a:pt x="1554" y="21"/>
                  </a:lnTo>
                  <a:lnTo>
                    <a:pt x="1557" y="22"/>
                  </a:lnTo>
                  <a:lnTo>
                    <a:pt x="1562" y="22"/>
                  </a:lnTo>
                  <a:lnTo>
                    <a:pt x="1564" y="22"/>
                  </a:lnTo>
                  <a:lnTo>
                    <a:pt x="1567" y="22"/>
                  </a:lnTo>
                  <a:lnTo>
                    <a:pt x="1571" y="22"/>
                  </a:lnTo>
                  <a:lnTo>
                    <a:pt x="1580" y="21"/>
                  </a:lnTo>
                  <a:lnTo>
                    <a:pt x="1584" y="19"/>
                  </a:lnTo>
                  <a:lnTo>
                    <a:pt x="1590" y="17"/>
                  </a:lnTo>
                  <a:lnTo>
                    <a:pt x="1595" y="13"/>
                  </a:lnTo>
                  <a:lnTo>
                    <a:pt x="1600" y="10"/>
                  </a:lnTo>
                  <a:lnTo>
                    <a:pt x="1602" y="9"/>
                  </a:lnTo>
                  <a:lnTo>
                    <a:pt x="1606" y="7"/>
                  </a:lnTo>
                  <a:lnTo>
                    <a:pt x="1608" y="7"/>
                  </a:lnTo>
                  <a:lnTo>
                    <a:pt x="1611" y="7"/>
                  </a:lnTo>
                  <a:lnTo>
                    <a:pt x="1614" y="10"/>
                  </a:lnTo>
                  <a:lnTo>
                    <a:pt x="1617" y="13"/>
                  </a:lnTo>
                  <a:lnTo>
                    <a:pt x="1618" y="21"/>
                  </a:lnTo>
                  <a:lnTo>
                    <a:pt x="1619" y="32"/>
                  </a:lnTo>
                  <a:lnTo>
                    <a:pt x="1620" y="49"/>
                  </a:lnTo>
                  <a:lnTo>
                    <a:pt x="1623" y="66"/>
                  </a:lnTo>
                  <a:lnTo>
                    <a:pt x="1625" y="74"/>
                  </a:lnTo>
                  <a:lnTo>
                    <a:pt x="1627" y="80"/>
                  </a:lnTo>
                  <a:lnTo>
                    <a:pt x="1631" y="84"/>
                  </a:lnTo>
                  <a:lnTo>
                    <a:pt x="1633" y="86"/>
                  </a:lnTo>
                  <a:lnTo>
                    <a:pt x="1637" y="87"/>
                  </a:lnTo>
                  <a:lnTo>
                    <a:pt x="1639" y="88"/>
                  </a:lnTo>
                  <a:lnTo>
                    <a:pt x="1644" y="89"/>
                  </a:lnTo>
                  <a:lnTo>
                    <a:pt x="1646" y="89"/>
                  </a:lnTo>
                  <a:lnTo>
                    <a:pt x="1651" y="91"/>
                  </a:lnTo>
                  <a:lnTo>
                    <a:pt x="1656" y="89"/>
                  </a:lnTo>
                  <a:lnTo>
                    <a:pt x="1662" y="88"/>
                  </a:lnTo>
                  <a:lnTo>
                    <a:pt x="1668" y="87"/>
                  </a:lnTo>
                  <a:lnTo>
                    <a:pt x="1677" y="82"/>
                  </a:lnTo>
                  <a:lnTo>
                    <a:pt x="1687" y="76"/>
                  </a:lnTo>
                  <a:lnTo>
                    <a:pt x="1700" y="69"/>
                  </a:lnTo>
                  <a:lnTo>
                    <a:pt x="1715" y="63"/>
                  </a:lnTo>
                  <a:lnTo>
                    <a:pt x="1720" y="62"/>
                  </a:lnTo>
                  <a:lnTo>
                    <a:pt x="1725" y="60"/>
                  </a:lnTo>
                  <a:lnTo>
                    <a:pt x="1733" y="59"/>
                  </a:lnTo>
                  <a:lnTo>
                    <a:pt x="1741" y="59"/>
                  </a:lnTo>
                  <a:lnTo>
                    <a:pt x="1746" y="60"/>
                  </a:lnTo>
                  <a:lnTo>
                    <a:pt x="1751" y="61"/>
                  </a:lnTo>
                  <a:lnTo>
                    <a:pt x="1754" y="62"/>
                  </a:lnTo>
                  <a:lnTo>
                    <a:pt x="1758" y="63"/>
                  </a:lnTo>
                  <a:lnTo>
                    <a:pt x="1763" y="66"/>
                  </a:lnTo>
                  <a:lnTo>
                    <a:pt x="1768" y="68"/>
                  </a:lnTo>
                  <a:lnTo>
                    <a:pt x="1769" y="70"/>
                  </a:lnTo>
                  <a:lnTo>
                    <a:pt x="1771" y="72"/>
                  </a:lnTo>
                  <a:lnTo>
                    <a:pt x="1772" y="73"/>
                  </a:lnTo>
                  <a:lnTo>
                    <a:pt x="1775" y="74"/>
                  </a:lnTo>
                  <a:lnTo>
                    <a:pt x="1778" y="78"/>
                  </a:lnTo>
                  <a:lnTo>
                    <a:pt x="1782" y="81"/>
                  </a:lnTo>
                  <a:lnTo>
                    <a:pt x="1783" y="82"/>
                  </a:lnTo>
                  <a:lnTo>
                    <a:pt x="1784" y="82"/>
                  </a:lnTo>
                  <a:lnTo>
                    <a:pt x="1788" y="81"/>
                  </a:lnTo>
                  <a:lnTo>
                    <a:pt x="1792" y="78"/>
                  </a:lnTo>
                  <a:lnTo>
                    <a:pt x="1796" y="76"/>
                  </a:lnTo>
                  <a:lnTo>
                    <a:pt x="1798" y="74"/>
                  </a:lnTo>
                  <a:lnTo>
                    <a:pt x="1802" y="72"/>
                  </a:lnTo>
                  <a:lnTo>
                    <a:pt x="1806" y="69"/>
                  </a:lnTo>
                  <a:lnTo>
                    <a:pt x="1807" y="69"/>
                  </a:lnTo>
                  <a:lnTo>
                    <a:pt x="1808" y="69"/>
                  </a:lnTo>
                  <a:lnTo>
                    <a:pt x="1809" y="69"/>
                  </a:lnTo>
                  <a:lnTo>
                    <a:pt x="1810" y="70"/>
                  </a:lnTo>
                  <a:lnTo>
                    <a:pt x="1812" y="73"/>
                  </a:lnTo>
                  <a:lnTo>
                    <a:pt x="1813" y="74"/>
                  </a:lnTo>
                  <a:lnTo>
                    <a:pt x="1814" y="79"/>
                  </a:lnTo>
                  <a:lnTo>
                    <a:pt x="1815" y="84"/>
                  </a:lnTo>
                  <a:lnTo>
                    <a:pt x="1819" y="93"/>
                  </a:lnTo>
                  <a:lnTo>
                    <a:pt x="1822" y="105"/>
                  </a:lnTo>
                  <a:lnTo>
                    <a:pt x="1825" y="113"/>
                  </a:lnTo>
                  <a:lnTo>
                    <a:pt x="1826" y="122"/>
                  </a:lnTo>
                  <a:lnTo>
                    <a:pt x="1828" y="135"/>
                  </a:lnTo>
                  <a:lnTo>
                    <a:pt x="1831" y="148"/>
                  </a:lnTo>
                  <a:lnTo>
                    <a:pt x="1833" y="161"/>
                  </a:lnTo>
                  <a:lnTo>
                    <a:pt x="1835" y="175"/>
                  </a:lnTo>
                  <a:lnTo>
                    <a:pt x="1834" y="188"/>
                  </a:lnTo>
                  <a:lnTo>
                    <a:pt x="1833" y="201"/>
                  </a:lnTo>
                  <a:lnTo>
                    <a:pt x="1835" y="214"/>
                  </a:lnTo>
                  <a:lnTo>
                    <a:pt x="1838" y="224"/>
                  </a:lnTo>
                  <a:lnTo>
                    <a:pt x="1840" y="232"/>
                  </a:lnTo>
                  <a:lnTo>
                    <a:pt x="1842" y="238"/>
                  </a:lnTo>
                  <a:lnTo>
                    <a:pt x="1848" y="244"/>
                  </a:lnTo>
                  <a:lnTo>
                    <a:pt x="1854" y="246"/>
                  </a:lnTo>
                  <a:lnTo>
                    <a:pt x="1861" y="249"/>
                  </a:lnTo>
                  <a:lnTo>
                    <a:pt x="1869" y="252"/>
                  </a:lnTo>
                  <a:lnTo>
                    <a:pt x="1872" y="252"/>
                  </a:lnTo>
                  <a:lnTo>
                    <a:pt x="1877" y="251"/>
                  </a:lnTo>
                  <a:lnTo>
                    <a:pt x="1883" y="249"/>
                  </a:lnTo>
                  <a:lnTo>
                    <a:pt x="1889" y="246"/>
                  </a:lnTo>
                  <a:lnTo>
                    <a:pt x="1898" y="243"/>
                  </a:lnTo>
                  <a:lnTo>
                    <a:pt x="1907" y="242"/>
                  </a:lnTo>
                  <a:lnTo>
                    <a:pt x="1911" y="242"/>
                  </a:lnTo>
                  <a:lnTo>
                    <a:pt x="1915" y="242"/>
                  </a:lnTo>
                  <a:lnTo>
                    <a:pt x="1917" y="243"/>
                  </a:lnTo>
                  <a:lnTo>
                    <a:pt x="1920" y="245"/>
                  </a:lnTo>
                  <a:lnTo>
                    <a:pt x="1922" y="250"/>
                  </a:lnTo>
                  <a:lnTo>
                    <a:pt x="1922" y="255"/>
                  </a:lnTo>
                  <a:lnTo>
                    <a:pt x="1922" y="261"/>
                  </a:lnTo>
                  <a:lnTo>
                    <a:pt x="1920" y="268"/>
                  </a:lnTo>
                  <a:lnTo>
                    <a:pt x="1916" y="275"/>
                  </a:lnTo>
                  <a:lnTo>
                    <a:pt x="1914" y="282"/>
                  </a:lnTo>
                  <a:lnTo>
                    <a:pt x="1909" y="292"/>
                  </a:lnTo>
                  <a:lnTo>
                    <a:pt x="1908" y="301"/>
                  </a:lnTo>
                  <a:lnTo>
                    <a:pt x="1908" y="308"/>
                  </a:lnTo>
                  <a:lnTo>
                    <a:pt x="1909" y="313"/>
                  </a:lnTo>
                  <a:lnTo>
                    <a:pt x="1911" y="320"/>
                  </a:lnTo>
                  <a:lnTo>
                    <a:pt x="1914" y="327"/>
                  </a:lnTo>
                  <a:lnTo>
                    <a:pt x="1915" y="334"/>
                  </a:lnTo>
                  <a:lnTo>
                    <a:pt x="1916" y="343"/>
                  </a:lnTo>
                  <a:lnTo>
                    <a:pt x="1915" y="353"/>
                  </a:lnTo>
                  <a:lnTo>
                    <a:pt x="1911" y="362"/>
                  </a:lnTo>
                  <a:lnTo>
                    <a:pt x="1910" y="366"/>
                  </a:lnTo>
                  <a:lnTo>
                    <a:pt x="1909" y="371"/>
                  </a:lnTo>
                  <a:lnTo>
                    <a:pt x="1909" y="375"/>
                  </a:lnTo>
                  <a:lnTo>
                    <a:pt x="1909" y="379"/>
                  </a:lnTo>
                  <a:lnTo>
                    <a:pt x="1911" y="384"/>
                  </a:lnTo>
                  <a:lnTo>
                    <a:pt x="1915" y="388"/>
                  </a:lnTo>
                  <a:lnTo>
                    <a:pt x="1919" y="389"/>
                  </a:lnTo>
                  <a:lnTo>
                    <a:pt x="1922" y="390"/>
                  </a:lnTo>
                  <a:lnTo>
                    <a:pt x="1926" y="391"/>
                  </a:lnTo>
                  <a:lnTo>
                    <a:pt x="1929" y="390"/>
                  </a:lnTo>
                  <a:lnTo>
                    <a:pt x="1934" y="389"/>
                  </a:lnTo>
                  <a:lnTo>
                    <a:pt x="1940" y="387"/>
                  </a:lnTo>
                  <a:lnTo>
                    <a:pt x="1946" y="383"/>
                  </a:lnTo>
                  <a:lnTo>
                    <a:pt x="1951" y="377"/>
                  </a:lnTo>
                  <a:lnTo>
                    <a:pt x="1953" y="375"/>
                  </a:lnTo>
                  <a:lnTo>
                    <a:pt x="1954" y="369"/>
                  </a:lnTo>
                  <a:lnTo>
                    <a:pt x="1953" y="364"/>
                  </a:lnTo>
                  <a:lnTo>
                    <a:pt x="1952" y="357"/>
                  </a:lnTo>
                  <a:lnTo>
                    <a:pt x="1949" y="351"/>
                  </a:lnTo>
                  <a:lnTo>
                    <a:pt x="1948" y="343"/>
                  </a:lnTo>
                  <a:lnTo>
                    <a:pt x="1947" y="336"/>
                  </a:lnTo>
                  <a:lnTo>
                    <a:pt x="1948" y="328"/>
                  </a:lnTo>
                  <a:lnTo>
                    <a:pt x="1949" y="325"/>
                  </a:lnTo>
                  <a:lnTo>
                    <a:pt x="1951" y="322"/>
                  </a:lnTo>
                  <a:lnTo>
                    <a:pt x="1953" y="320"/>
                  </a:lnTo>
                  <a:lnTo>
                    <a:pt x="1954" y="318"/>
                  </a:lnTo>
                  <a:lnTo>
                    <a:pt x="1959" y="316"/>
                  </a:lnTo>
                  <a:lnTo>
                    <a:pt x="1964" y="316"/>
                  </a:lnTo>
                  <a:lnTo>
                    <a:pt x="1968" y="318"/>
                  </a:lnTo>
                  <a:lnTo>
                    <a:pt x="1974" y="324"/>
                  </a:lnTo>
                  <a:lnTo>
                    <a:pt x="1977" y="328"/>
                  </a:lnTo>
                  <a:lnTo>
                    <a:pt x="1980" y="336"/>
                  </a:lnTo>
                  <a:lnTo>
                    <a:pt x="1982" y="338"/>
                  </a:lnTo>
                  <a:lnTo>
                    <a:pt x="1982" y="341"/>
                  </a:lnTo>
                  <a:lnTo>
                    <a:pt x="1982" y="344"/>
                  </a:lnTo>
                  <a:lnTo>
                    <a:pt x="1983" y="346"/>
                  </a:lnTo>
                  <a:lnTo>
                    <a:pt x="1983" y="355"/>
                  </a:lnTo>
                  <a:lnTo>
                    <a:pt x="1983" y="362"/>
                  </a:lnTo>
                  <a:lnTo>
                    <a:pt x="1982" y="375"/>
                  </a:lnTo>
                  <a:lnTo>
                    <a:pt x="1979" y="388"/>
                  </a:lnTo>
                  <a:lnTo>
                    <a:pt x="1977" y="400"/>
                  </a:lnTo>
                  <a:lnTo>
                    <a:pt x="1974" y="412"/>
                  </a:lnTo>
                  <a:lnTo>
                    <a:pt x="1974" y="418"/>
                  </a:lnTo>
                  <a:lnTo>
                    <a:pt x="1973" y="423"/>
                  </a:lnTo>
                  <a:lnTo>
                    <a:pt x="1973" y="427"/>
                  </a:lnTo>
                  <a:lnTo>
                    <a:pt x="1973" y="431"/>
                  </a:lnTo>
                  <a:lnTo>
                    <a:pt x="1974" y="435"/>
                  </a:lnTo>
                  <a:lnTo>
                    <a:pt x="1977" y="438"/>
                  </a:lnTo>
                  <a:lnTo>
                    <a:pt x="1978" y="438"/>
                  </a:lnTo>
                  <a:lnTo>
                    <a:pt x="1979" y="439"/>
                  </a:lnTo>
                  <a:lnTo>
                    <a:pt x="1980" y="439"/>
                  </a:lnTo>
                  <a:lnTo>
                    <a:pt x="1982" y="439"/>
                  </a:lnTo>
                  <a:lnTo>
                    <a:pt x="1985" y="438"/>
                  </a:lnTo>
                  <a:lnTo>
                    <a:pt x="1987" y="437"/>
                  </a:lnTo>
                  <a:lnTo>
                    <a:pt x="1989" y="437"/>
                  </a:lnTo>
                  <a:lnTo>
                    <a:pt x="1990" y="435"/>
                  </a:lnTo>
                  <a:lnTo>
                    <a:pt x="1992" y="434"/>
                  </a:lnTo>
                  <a:lnTo>
                    <a:pt x="1995" y="434"/>
                  </a:lnTo>
                  <a:lnTo>
                    <a:pt x="1998" y="432"/>
                  </a:lnTo>
                  <a:lnTo>
                    <a:pt x="2003" y="429"/>
                  </a:lnTo>
                  <a:lnTo>
                    <a:pt x="2009" y="428"/>
                  </a:lnTo>
                  <a:lnTo>
                    <a:pt x="2015" y="428"/>
                  </a:lnTo>
                  <a:lnTo>
                    <a:pt x="2021" y="428"/>
                  </a:lnTo>
                  <a:lnTo>
                    <a:pt x="2027" y="429"/>
                  </a:lnTo>
                  <a:lnTo>
                    <a:pt x="2030" y="431"/>
                  </a:lnTo>
                  <a:lnTo>
                    <a:pt x="2034" y="432"/>
                  </a:lnTo>
                  <a:lnTo>
                    <a:pt x="2037" y="434"/>
                  </a:lnTo>
                  <a:lnTo>
                    <a:pt x="2040" y="437"/>
                  </a:lnTo>
                  <a:lnTo>
                    <a:pt x="2041" y="439"/>
                  </a:lnTo>
                  <a:lnTo>
                    <a:pt x="2042" y="442"/>
                  </a:lnTo>
                  <a:lnTo>
                    <a:pt x="2045" y="445"/>
                  </a:lnTo>
                  <a:lnTo>
                    <a:pt x="2046" y="448"/>
                  </a:lnTo>
                  <a:lnTo>
                    <a:pt x="2047" y="450"/>
                  </a:lnTo>
                  <a:lnTo>
                    <a:pt x="2049" y="452"/>
                  </a:lnTo>
                  <a:lnTo>
                    <a:pt x="2050" y="452"/>
                  </a:lnTo>
                  <a:lnTo>
                    <a:pt x="2052" y="452"/>
                  </a:lnTo>
                  <a:lnTo>
                    <a:pt x="2055" y="453"/>
                  </a:lnTo>
                  <a:lnTo>
                    <a:pt x="2058" y="453"/>
                  </a:lnTo>
                  <a:lnTo>
                    <a:pt x="2067" y="452"/>
                  </a:lnTo>
                  <a:lnTo>
                    <a:pt x="2078" y="451"/>
                  </a:lnTo>
                  <a:lnTo>
                    <a:pt x="2084" y="451"/>
                  </a:lnTo>
                  <a:lnTo>
                    <a:pt x="2090" y="450"/>
                  </a:lnTo>
                  <a:lnTo>
                    <a:pt x="2096" y="450"/>
                  </a:lnTo>
                  <a:lnTo>
                    <a:pt x="2100" y="450"/>
                  </a:lnTo>
                  <a:lnTo>
                    <a:pt x="2105" y="447"/>
                  </a:lnTo>
                  <a:lnTo>
                    <a:pt x="2108" y="445"/>
                  </a:lnTo>
                  <a:lnTo>
                    <a:pt x="2110" y="442"/>
                  </a:lnTo>
                  <a:lnTo>
                    <a:pt x="2110" y="438"/>
                  </a:lnTo>
                  <a:lnTo>
                    <a:pt x="2110" y="432"/>
                  </a:lnTo>
                  <a:lnTo>
                    <a:pt x="2110" y="423"/>
                  </a:lnTo>
                  <a:lnTo>
                    <a:pt x="2110" y="415"/>
                  </a:lnTo>
                  <a:lnTo>
                    <a:pt x="2112" y="404"/>
                  </a:lnTo>
                  <a:lnTo>
                    <a:pt x="2117" y="393"/>
                  </a:lnTo>
                  <a:lnTo>
                    <a:pt x="2123" y="382"/>
                  </a:lnTo>
                  <a:lnTo>
                    <a:pt x="2128" y="368"/>
                  </a:lnTo>
                  <a:lnTo>
                    <a:pt x="2131" y="350"/>
                  </a:lnTo>
                  <a:lnTo>
                    <a:pt x="2135" y="339"/>
                  </a:lnTo>
                  <a:lnTo>
                    <a:pt x="2137" y="333"/>
                  </a:lnTo>
                  <a:lnTo>
                    <a:pt x="2140" y="332"/>
                  </a:lnTo>
                  <a:lnTo>
                    <a:pt x="2142" y="330"/>
                  </a:lnTo>
                  <a:lnTo>
                    <a:pt x="2149" y="325"/>
                  </a:lnTo>
                  <a:lnTo>
                    <a:pt x="2156" y="321"/>
                  </a:lnTo>
                  <a:lnTo>
                    <a:pt x="2163" y="319"/>
                  </a:lnTo>
                  <a:lnTo>
                    <a:pt x="2168" y="318"/>
                  </a:lnTo>
                  <a:lnTo>
                    <a:pt x="2168" y="320"/>
                  </a:lnTo>
                  <a:lnTo>
                    <a:pt x="2168" y="322"/>
                  </a:lnTo>
                  <a:lnTo>
                    <a:pt x="2169" y="326"/>
                  </a:lnTo>
                  <a:lnTo>
                    <a:pt x="2169" y="328"/>
                  </a:lnTo>
                  <a:lnTo>
                    <a:pt x="2172" y="343"/>
                  </a:lnTo>
                  <a:lnTo>
                    <a:pt x="2174" y="358"/>
                  </a:lnTo>
                  <a:lnTo>
                    <a:pt x="2175" y="370"/>
                  </a:lnTo>
                  <a:lnTo>
                    <a:pt x="2175" y="383"/>
                  </a:lnTo>
                  <a:lnTo>
                    <a:pt x="2173" y="391"/>
                  </a:lnTo>
                  <a:lnTo>
                    <a:pt x="2172" y="399"/>
                  </a:lnTo>
                  <a:lnTo>
                    <a:pt x="2173" y="403"/>
                  </a:lnTo>
                  <a:lnTo>
                    <a:pt x="2174" y="404"/>
                  </a:lnTo>
                  <a:lnTo>
                    <a:pt x="2178" y="407"/>
                  </a:lnTo>
                  <a:lnTo>
                    <a:pt x="2180" y="409"/>
                  </a:lnTo>
                  <a:lnTo>
                    <a:pt x="2185" y="413"/>
                  </a:lnTo>
                  <a:lnTo>
                    <a:pt x="2190" y="415"/>
                  </a:lnTo>
                  <a:lnTo>
                    <a:pt x="2200" y="415"/>
                  </a:lnTo>
                  <a:lnTo>
                    <a:pt x="2211" y="416"/>
                  </a:lnTo>
                  <a:lnTo>
                    <a:pt x="2212" y="419"/>
                  </a:lnTo>
                  <a:lnTo>
                    <a:pt x="2215" y="422"/>
                  </a:lnTo>
                  <a:lnTo>
                    <a:pt x="2215" y="426"/>
                  </a:lnTo>
                  <a:lnTo>
                    <a:pt x="2215" y="429"/>
                  </a:lnTo>
                  <a:lnTo>
                    <a:pt x="2215" y="437"/>
                  </a:lnTo>
                  <a:lnTo>
                    <a:pt x="2213" y="444"/>
                  </a:lnTo>
                  <a:lnTo>
                    <a:pt x="2205" y="453"/>
                  </a:lnTo>
                  <a:lnTo>
                    <a:pt x="2198" y="464"/>
                  </a:lnTo>
                  <a:lnTo>
                    <a:pt x="2191" y="475"/>
                  </a:lnTo>
                  <a:lnTo>
                    <a:pt x="2186" y="485"/>
                  </a:lnTo>
                  <a:lnTo>
                    <a:pt x="2184" y="490"/>
                  </a:lnTo>
                  <a:lnTo>
                    <a:pt x="2182" y="496"/>
                  </a:lnTo>
                  <a:lnTo>
                    <a:pt x="2182" y="501"/>
                  </a:lnTo>
                  <a:lnTo>
                    <a:pt x="2182" y="505"/>
                  </a:lnTo>
                  <a:lnTo>
                    <a:pt x="2184" y="510"/>
                  </a:lnTo>
                  <a:lnTo>
                    <a:pt x="2185" y="513"/>
                  </a:lnTo>
                  <a:lnTo>
                    <a:pt x="2187" y="515"/>
                  </a:lnTo>
                  <a:lnTo>
                    <a:pt x="2192" y="517"/>
                  </a:lnTo>
                  <a:lnTo>
                    <a:pt x="2199" y="519"/>
                  </a:lnTo>
                  <a:lnTo>
                    <a:pt x="2204" y="519"/>
                  </a:lnTo>
                  <a:lnTo>
                    <a:pt x="2205" y="520"/>
                  </a:lnTo>
                  <a:lnTo>
                    <a:pt x="2206" y="521"/>
                  </a:lnTo>
                  <a:lnTo>
                    <a:pt x="2206" y="522"/>
                  </a:lnTo>
                  <a:lnTo>
                    <a:pt x="2206" y="522"/>
                  </a:lnTo>
                  <a:lnTo>
                    <a:pt x="2205" y="528"/>
                  </a:lnTo>
                  <a:lnTo>
                    <a:pt x="2201" y="535"/>
                  </a:lnTo>
                  <a:lnTo>
                    <a:pt x="2197" y="541"/>
                  </a:lnTo>
                  <a:lnTo>
                    <a:pt x="2192" y="548"/>
                  </a:lnTo>
                  <a:lnTo>
                    <a:pt x="2188" y="554"/>
                  </a:lnTo>
                  <a:lnTo>
                    <a:pt x="2187" y="559"/>
                  </a:lnTo>
                  <a:lnTo>
                    <a:pt x="2185" y="565"/>
                  </a:lnTo>
                  <a:lnTo>
                    <a:pt x="2185" y="571"/>
                  </a:lnTo>
                  <a:lnTo>
                    <a:pt x="2184" y="578"/>
                  </a:lnTo>
                  <a:lnTo>
                    <a:pt x="2184" y="585"/>
                  </a:lnTo>
                  <a:lnTo>
                    <a:pt x="2182" y="598"/>
                  </a:lnTo>
                  <a:lnTo>
                    <a:pt x="2182" y="611"/>
                  </a:lnTo>
                  <a:lnTo>
                    <a:pt x="2182" y="616"/>
                  </a:lnTo>
                  <a:lnTo>
                    <a:pt x="2184" y="621"/>
                  </a:lnTo>
                  <a:lnTo>
                    <a:pt x="2185" y="626"/>
                  </a:lnTo>
                  <a:lnTo>
                    <a:pt x="2188" y="631"/>
                  </a:lnTo>
                  <a:lnTo>
                    <a:pt x="2193" y="636"/>
                  </a:lnTo>
                  <a:lnTo>
                    <a:pt x="2200" y="640"/>
                  </a:lnTo>
                  <a:lnTo>
                    <a:pt x="2209" y="643"/>
                  </a:lnTo>
                  <a:lnTo>
                    <a:pt x="2213" y="646"/>
                  </a:lnTo>
                  <a:lnTo>
                    <a:pt x="2220" y="648"/>
                  </a:lnTo>
                  <a:lnTo>
                    <a:pt x="2226" y="650"/>
                  </a:lnTo>
                  <a:lnTo>
                    <a:pt x="2231" y="653"/>
                  </a:lnTo>
                  <a:lnTo>
                    <a:pt x="2236" y="658"/>
                  </a:lnTo>
                  <a:lnTo>
                    <a:pt x="2241" y="662"/>
                  </a:lnTo>
                  <a:lnTo>
                    <a:pt x="2244" y="667"/>
                  </a:lnTo>
                  <a:lnTo>
                    <a:pt x="2248" y="677"/>
                  </a:lnTo>
                  <a:lnTo>
                    <a:pt x="2249" y="687"/>
                  </a:lnTo>
                  <a:lnTo>
                    <a:pt x="2249" y="697"/>
                  </a:lnTo>
                  <a:lnTo>
                    <a:pt x="2247" y="705"/>
                  </a:lnTo>
                  <a:lnTo>
                    <a:pt x="2245" y="709"/>
                  </a:lnTo>
                  <a:lnTo>
                    <a:pt x="2244" y="712"/>
                  </a:lnTo>
                  <a:lnTo>
                    <a:pt x="2242" y="716"/>
                  </a:lnTo>
                  <a:lnTo>
                    <a:pt x="2238" y="719"/>
                  </a:lnTo>
                  <a:lnTo>
                    <a:pt x="2224" y="729"/>
                  </a:lnTo>
                  <a:lnTo>
                    <a:pt x="2210" y="737"/>
                  </a:lnTo>
                  <a:lnTo>
                    <a:pt x="2201" y="743"/>
                  </a:lnTo>
                  <a:lnTo>
                    <a:pt x="2195" y="749"/>
                  </a:lnTo>
                  <a:lnTo>
                    <a:pt x="2191" y="755"/>
                  </a:lnTo>
                  <a:lnTo>
                    <a:pt x="2188" y="760"/>
                  </a:lnTo>
                  <a:lnTo>
                    <a:pt x="2187" y="763"/>
                  </a:lnTo>
                  <a:lnTo>
                    <a:pt x="2187" y="768"/>
                  </a:lnTo>
                  <a:lnTo>
                    <a:pt x="2187" y="773"/>
                  </a:lnTo>
                  <a:lnTo>
                    <a:pt x="2186" y="776"/>
                  </a:lnTo>
                  <a:lnTo>
                    <a:pt x="2186" y="779"/>
                  </a:lnTo>
                  <a:lnTo>
                    <a:pt x="2185" y="781"/>
                  </a:lnTo>
                  <a:lnTo>
                    <a:pt x="2182" y="782"/>
                  </a:lnTo>
                  <a:lnTo>
                    <a:pt x="2180" y="782"/>
                  </a:lnTo>
                  <a:lnTo>
                    <a:pt x="2178" y="784"/>
                  </a:lnTo>
                  <a:lnTo>
                    <a:pt x="2175" y="784"/>
                  </a:lnTo>
                  <a:lnTo>
                    <a:pt x="2167" y="782"/>
                  </a:lnTo>
                  <a:lnTo>
                    <a:pt x="2161" y="781"/>
                  </a:lnTo>
                  <a:lnTo>
                    <a:pt x="2148" y="779"/>
                  </a:lnTo>
                  <a:lnTo>
                    <a:pt x="2127" y="775"/>
                  </a:lnTo>
                  <a:lnTo>
                    <a:pt x="2122" y="775"/>
                  </a:lnTo>
                  <a:lnTo>
                    <a:pt x="2118" y="776"/>
                  </a:lnTo>
                  <a:lnTo>
                    <a:pt x="2116" y="778"/>
                  </a:lnTo>
                  <a:lnTo>
                    <a:pt x="2115" y="779"/>
                  </a:lnTo>
                  <a:lnTo>
                    <a:pt x="2112" y="782"/>
                  </a:lnTo>
                  <a:lnTo>
                    <a:pt x="2111" y="786"/>
                  </a:lnTo>
                  <a:lnTo>
                    <a:pt x="2110" y="790"/>
                  </a:lnTo>
                  <a:lnTo>
                    <a:pt x="2109" y="793"/>
                  </a:lnTo>
                  <a:lnTo>
                    <a:pt x="2106" y="798"/>
                  </a:lnTo>
                  <a:lnTo>
                    <a:pt x="2103" y="804"/>
                  </a:lnTo>
                  <a:lnTo>
                    <a:pt x="2099" y="813"/>
                  </a:lnTo>
                  <a:lnTo>
                    <a:pt x="2096" y="823"/>
                  </a:lnTo>
                  <a:lnTo>
                    <a:pt x="2091" y="834"/>
                  </a:lnTo>
                  <a:lnTo>
                    <a:pt x="2086" y="843"/>
                  </a:lnTo>
                  <a:lnTo>
                    <a:pt x="2080" y="856"/>
                  </a:lnTo>
                  <a:lnTo>
                    <a:pt x="2072" y="868"/>
                  </a:lnTo>
                  <a:lnTo>
                    <a:pt x="2068" y="873"/>
                  </a:lnTo>
                  <a:lnTo>
                    <a:pt x="2064" y="878"/>
                  </a:lnTo>
                  <a:lnTo>
                    <a:pt x="2059" y="881"/>
                  </a:lnTo>
                  <a:lnTo>
                    <a:pt x="2053" y="886"/>
                  </a:lnTo>
                  <a:lnTo>
                    <a:pt x="2048" y="889"/>
                  </a:lnTo>
                  <a:lnTo>
                    <a:pt x="2042" y="894"/>
                  </a:lnTo>
                  <a:lnTo>
                    <a:pt x="2040" y="895"/>
                  </a:lnTo>
                  <a:lnTo>
                    <a:pt x="2035" y="900"/>
                  </a:lnTo>
                  <a:lnTo>
                    <a:pt x="2029" y="907"/>
                  </a:lnTo>
                  <a:lnTo>
                    <a:pt x="2024" y="913"/>
                  </a:lnTo>
                  <a:lnTo>
                    <a:pt x="2020" y="919"/>
                  </a:lnTo>
                  <a:lnTo>
                    <a:pt x="2014" y="923"/>
                  </a:lnTo>
                  <a:lnTo>
                    <a:pt x="2009" y="924"/>
                  </a:lnTo>
                  <a:lnTo>
                    <a:pt x="2004" y="925"/>
                  </a:lnTo>
                  <a:lnTo>
                    <a:pt x="2002" y="926"/>
                  </a:lnTo>
                  <a:lnTo>
                    <a:pt x="1999" y="926"/>
                  </a:lnTo>
                  <a:lnTo>
                    <a:pt x="1996" y="927"/>
                  </a:lnTo>
                  <a:lnTo>
                    <a:pt x="1993" y="929"/>
                  </a:lnTo>
                  <a:lnTo>
                    <a:pt x="1992" y="931"/>
                  </a:lnTo>
                  <a:lnTo>
                    <a:pt x="1992" y="933"/>
                  </a:lnTo>
                  <a:lnTo>
                    <a:pt x="1993" y="937"/>
                  </a:lnTo>
                  <a:lnTo>
                    <a:pt x="1997" y="940"/>
                  </a:lnTo>
                  <a:lnTo>
                    <a:pt x="2003" y="945"/>
                  </a:lnTo>
                  <a:lnTo>
                    <a:pt x="2010" y="950"/>
                  </a:lnTo>
                  <a:lnTo>
                    <a:pt x="2017" y="956"/>
                  </a:lnTo>
                  <a:lnTo>
                    <a:pt x="2025" y="963"/>
                  </a:lnTo>
                  <a:lnTo>
                    <a:pt x="2027" y="964"/>
                  </a:lnTo>
                  <a:lnTo>
                    <a:pt x="2029" y="965"/>
                  </a:lnTo>
                  <a:lnTo>
                    <a:pt x="2031" y="964"/>
                  </a:lnTo>
                  <a:lnTo>
                    <a:pt x="2034" y="963"/>
                  </a:lnTo>
                  <a:lnTo>
                    <a:pt x="2040" y="960"/>
                  </a:lnTo>
                  <a:lnTo>
                    <a:pt x="2047" y="955"/>
                  </a:lnTo>
                  <a:lnTo>
                    <a:pt x="2062" y="940"/>
                  </a:lnTo>
                  <a:lnTo>
                    <a:pt x="2079" y="925"/>
                  </a:lnTo>
                  <a:lnTo>
                    <a:pt x="2086" y="918"/>
                  </a:lnTo>
                  <a:lnTo>
                    <a:pt x="2097" y="910"/>
                  </a:lnTo>
                  <a:lnTo>
                    <a:pt x="2103" y="908"/>
                  </a:lnTo>
                  <a:lnTo>
                    <a:pt x="2106" y="908"/>
                  </a:lnTo>
                  <a:lnTo>
                    <a:pt x="2109" y="908"/>
                  </a:lnTo>
                  <a:lnTo>
                    <a:pt x="2110" y="910"/>
                  </a:lnTo>
                  <a:lnTo>
                    <a:pt x="2112" y="912"/>
                  </a:lnTo>
                  <a:lnTo>
                    <a:pt x="2112" y="914"/>
                  </a:lnTo>
                  <a:lnTo>
                    <a:pt x="2113" y="920"/>
                  </a:lnTo>
                  <a:lnTo>
                    <a:pt x="2112" y="925"/>
                  </a:lnTo>
                  <a:lnTo>
                    <a:pt x="2112" y="930"/>
                  </a:lnTo>
                  <a:lnTo>
                    <a:pt x="2113" y="935"/>
                  </a:lnTo>
                  <a:lnTo>
                    <a:pt x="2115" y="937"/>
                  </a:lnTo>
                  <a:lnTo>
                    <a:pt x="2118" y="938"/>
                  </a:lnTo>
                  <a:lnTo>
                    <a:pt x="2123" y="939"/>
                  </a:lnTo>
                  <a:lnTo>
                    <a:pt x="2128" y="939"/>
                  </a:lnTo>
                  <a:lnTo>
                    <a:pt x="2134" y="937"/>
                  </a:lnTo>
                  <a:lnTo>
                    <a:pt x="2140" y="935"/>
                  </a:lnTo>
                  <a:lnTo>
                    <a:pt x="2150" y="925"/>
                  </a:lnTo>
                  <a:lnTo>
                    <a:pt x="2162" y="912"/>
                  </a:lnTo>
                  <a:lnTo>
                    <a:pt x="2168" y="907"/>
                  </a:lnTo>
                  <a:lnTo>
                    <a:pt x="2176" y="902"/>
                  </a:lnTo>
                  <a:lnTo>
                    <a:pt x="2181" y="900"/>
                  </a:lnTo>
                  <a:lnTo>
                    <a:pt x="2187" y="899"/>
                  </a:lnTo>
                  <a:lnTo>
                    <a:pt x="2192" y="898"/>
                  </a:lnTo>
                  <a:lnTo>
                    <a:pt x="2197" y="897"/>
                  </a:lnTo>
                  <a:lnTo>
                    <a:pt x="2204" y="895"/>
                  </a:lnTo>
                  <a:lnTo>
                    <a:pt x="2212" y="895"/>
                  </a:lnTo>
                  <a:lnTo>
                    <a:pt x="2220" y="897"/>
                  </a:lnTo>
                  <a:lnTo>
                    <a:pt x="2229" y="898"/>
                  </a:lnTo>
                  <a:lnTo>
                    <a:pt x="2236" y="901"/>
                  </a:lnTo>
                  <a:lnTo>
                    <a:pt x="2241" y="906"/>
                  </a:lnTo>
                  <a:lnTo>
                    <a:pt x="2243" y="912"/>
                  </a:lnTo>
                  <a:lnTo>
                    <a:pt x="2244" y="918"/>
                  </a:lnTo>
                  <a:lnTo>
                    <a:pt x="2244" y="927"/>
                  </a:lnTo>
                  <a:lnTo>
                    <a:pt x="2244" y="936"/>
                  </a:lnTo>
                  <a:lnTo>
                    <a:pt x="2244" y="940"/>
                  </a:lnTo>
                  <a:lnTo>
                    <a:pt x="2247" y="945"/>
                  </a:lnTo>
                  <a:lnTo>
                    <a:pt x="2247" y="946"/>
                  </a:lnTo>
                  <a:lnTo>
                    <a:pt x="2248" y="946"/>
                  </a:lnTo>
                  <a:lnTo>
                    <a:pt x="2250" y="948"/>
                  </a:lnTo>
                  <a:lnTo>
                    <a:pt x="2255" y="949"/>
                  </a:lnTo>
                  <a:lnTo>
                    <a:pt x="2257" y="950"/>
                  </a:lnTo>
                  <a:lnTo>
                    <a:pt x="2261" y="950"/>
                  </a:lnTo>
                  <a:lnTo>
                    <a:pt x="2263" y="951"/>
                  </a:lnTo>
                  <a:lnTo>
                    <a:pt x="2266" y="951"/>
                  </a:lnTo>
                  <a:lnTo>
                    <a:pt x="2268" y="954"/>
                  </a:lnTo>
                  <a:lnTo>
                    <a:pt x="2270" y="955"/>
                  </a:lnTo>
                  <a:lnTo>
                    <a:pt x="2272" y="957"/>
                  </a:lnTo>
                  <a:lnTo>
                    <a:pt x="2272" y="958"/>
                  </a:lnTo>
                  <a:lnTo>
                    <a:pt x="2273" y="962"/>
                  </a:lnTo>
                  <a:lnTo>
                    <a:pt x="2274" y="964"/>
                  </a:lnTo>
                  <a:lnTo>
                    <a:pt x="2274" y="980"/>
                  </a:lnTo>
                  <a:lnTo>
                    <a:pt x="2273" y="993"/>
                  </a:lnTo>
                  <a:lnTo>
                    <a:pt x="2272" y="998"/>
                  </a:lnTo>
                  <a:lnTo>
                    <a:pt x="2269" y="1001"/>
                  </a:lnTo>
                  <a:lnTo>
                    <a:pt x="2266" y="1005"/>
                  </a:lnTo>
                  <a:lnTo>
                    <a:pt x="2262" y="1007"/>
                  </a:lnTo>
                  <a:lnTo>
                    <a:pt x="2257" y="1009"/>
                  </a:lnTo>
                  <a:lnTo>
                    <a:pt x="2253" y="1012"/>
                  </a:lnTo>
                  <a:lnTo>
                    <a:pt x="2248" y="1013"/>
                  </a:lnTo>
                  <a:lnTo>
                    <a:pt x="2243" y="1015"/>
                  </a:lnTo>
                  <a:lnTo>
                    <a:pt x="2238" y="1020"/>
                  </a:lnTo>
                  <a:lnTo>
                    <a:pt x="2236" y="1025"/>
                  </a:lnTo>
                  <a:lnTo>
                    <a:pt x="2236" y="1026"/>
                  </a:lnTo>
                  <a:lnTo>
                    <a:pt x="2237" y="1030"/>
                  </a:lnTo>
                  <a:lnTo>
                    <a:pt x="2238" y="1030"/>
                  </a:lnTo>
                  <a:lnTo>
                    <a:pt x="2239" y="1031"/>
                  </a:lnTo>
                  <a:lnTo>
                    <a:pt x="2242" y="1031"/>
                  </a:lnTo>
                  <a:lnTo>
                    <a:pt x="2244" y="1030"/>
                  </a:lnTo>
                  <a:lnTo>
                    <a:pt x="2248" y="1030"/>
                  </a:lnTo>
                  <a:lnTo>
                    <a:pt x="2250" y="1028"/>
                  </a:lnTo>
                  <a:lnTo>
                    <a:pt x="2253" y="1027"/>
                  </a:lnTo>
                  <a:lnTo>
                    <a:pt x="2254" y="1026"/>
                  </a:lnTo>
                  <a:lnTo>
                    <a:pt x="2256" y="1025"/>
                  </a:lnTo>
                  <a:lnTo>
                    <a:pt x="2258" y="1024"/>
                  </a:lnTo>
                  <a:lnTo>
                    <a:pt x="2261" y="1024"/>
                  </a:lnTo>
                  <a:lnTo>
                    <a:pt x="2262" y="1023"/>
                  </a:lnTo>
                  <a:lnTo>
                    <a:pt x="2264" y="1024"/>
                  </a:lnTo>
                  <a:lnTo>
                    <a:pt x="2267" y="1025"/>
                  </a:lnTo>
                  <a:lnTo>
                    <a:pt x="2268" y="1026"/>
                  </a:lnTo>
                  <a:lnTo>
                    <a:pt x="2269" y="1028"/>
                  </a:lnTo>
                  <a:lnTo>
                    <a:pt x="2270" y="1034"/>
                  </a:lnTo>
                  <a:lnTo>
                    <a:pt x="2270" y="1042"/>
                  </a:lnTo>
                  <a:lnTo>
                    <a:pt x="2270" y="1045"/>
                  </a:lnTo>
                  <a:lnTo>
                    <a:pt x="2269" y="1049"/>
                  </a:lnTo>
                  <a:lnTo>
                    <a:pt x="2269" y="1052"/>
                  </a:lnTo>
                  <a:lnTo>
                    <a:pt x="2268" y="1056"/>
                  </a:lnTo>
                  <a:lnTo>
                    <a:pt x="2268" y="1061"/>
                  </a:lnTo>
                  <a:lnTo>
                    <a:pt x="2266" y="1066"/>
                  </a:lnTo>
                  <a:lnTo>
                    <a:pt x="2264" y="1069"/>
                  </a:lnTo>
                  <a:lnTo>
                    <a:pt x="2263" y="1071"/>
                  </a:lnTo>
                  <a:lnTo>
                    <a:pt x="2262" y="1072"/>
                  </a:lnTo>
                  <a:lnTo>
                    <a:pt x="2260" y="1074"/>
                  </a:lnTo>
                  <a:lnTo>
                    <a:pt x="2256" y="1075"/>
                  </a:lnTo>
                  <a:lnTo>
                    <a:pt x="2254" y="1075"/>
                  </a:lnTo>
                  <a:lnTo>
                    <a:pt x="2250" y="1075"/>
                  </a:lnTo>
                  <a:lnTo>
                    <a:pt x="2247" y="1074"/>
                  </a:lnTo>
                  <a:lnTo>
                    <a:pt x="2239" y="1075"/>
                  </a:lnTo>
                  <a:lnTo>
                    <a:pt x="2235" y="1076"/>
                  </a:lnTo>
                  <a:lnTo>
                    <a:pt x="2230" y="1078"/>
                  </a:lnTo>
                  <a:lnTo>
                    <a:pt x="2225" y="1083"/>
                  </a:lnTo>
                  <a:lnTo>
                    <a:pt x="2222" y="1088"/>
                  </a:lnTo>
                  <a:lnTo>
                    <a:pt x="2219" y="1094"/>
                  </a:lnTo>
                  <a:lnTo>
                    <a:pt x="2218" y="1099"/>
                  </a:lnTo>
                  <a:lnTo>
                    <a:pt x="2216" y="1105"/>
                  </a:lnTo>
                  <a:lnTo>
                    <a:pt x="2215" y="1115"/>
                  </a:lnTo>
                  <a:lnTo>
                    <a:pt x="2215" y="1125"/>
                  </a:lnTo>
                  <a:lnTo>
                    <a:pt x="2218" y="1138"/>
                  </a:lnTo>
                  <a:lnTo>
                    <a:pt x="2219" y="1151"/>
                  </a:lnTo>
                  <a:lnTo>
                    <a:pt x="2219" y="1157"/>
                  </a:lnTo>
                  <a:lnTo>
                    <a:pt x="2219" y="1164"/>
                  </a:lnTo>
                  <a:lnTo>
                    <a:pt x="2218" y="1170"/>
                  </a:lnTo>
                  <a:lnTo>
                    <a:pt x="2217" y="1176"/>
                  </a:lnTo>
                  <a:lnTo>
                    <a:pt x="2213" y="1185"/>
                  </a:lnTo>
                  <a:lnTo>
                    <a:pt x="2207" y="1195"/>
                  </a:lnTo>
                  <a:lnTo>
                    <a:pt x="2201" y="1204"/>
                  </a:lnTo>
                  <a:lnTo>
                    <a:pt x="2195" y="1214"/>
                  </a:lnTo>
                  <a:lnTo>
                    <a:pt x="2190" y="1223"/>
                  </a:lnTo>
                  <a:lnTo>
                    <a:pt x="2185" y="1233"/>
                  </a:lnTo>
                  <a:lnTo>
                    <a:pt x="2180" y="1244"/>
                  </a:lnTo>
                  <a:lnTo>
                    <a:pt x="2175" y="1254"/>
                  </a:lnTo>
                  <a:lnTo>
                    <a:pt x="2174" y="1259"/>
                  </a:lnTo>
                  <a:lnTo>
                    <a:pt x="2174" y="1265"/>
                  </a:lnTo>
                  <a:lnTo>
                    <a:pt x="2174" y="1272"/>
                  </a:lnTo>
                  <a:lnTo>
                    <a:pt x="2176" y="1280"/>
                  </a:lnTo>
                  <a:lnTo>
                    <a:pt x="2178" y="1283"/>
                  </a:lnTo>
                  <a:lnTo>
                    <a:pt x="2179" y="1285"/>
                  </a:lnTo>
                  <a:lnTo>
                    <a:pt x="2179" y="1286"/>
                  </a:lnTo>
                  <a:lnTo>
                    <a:pt x="2180" y="1289"/>
                  </a:lnTo>
                  <a:lnTo>
                    <a:pt x="2181" y="1290"/>
                  </a:lnTo>
                  <a:lnTo>
                    <a:pt x="2185" y="1294"/>
                  </a:lnTo>
                  <a:lnTo>
                    <a:pt x="2188" y="1295"/>
                  </a:lnTo>
                  <a:lnTo>
                    <a:pt x="2193" y="1296"/>
                  </a:lnTo>
                  <a:lnTo>
                    <a:pt x="2198" y="1296"/>
                  </a:lnTo>
                  <a:lnTo>
                    <a:pt x="2201" y="1296"/>
                  </a:lnTo>
                  <a:lnTo>
                    <a:pt x="2206" y="1294"/>
                  </a:lnTo>
                  <a:lnTo>
                    <a:pt x="2209" y="1290"/>
                  </a:lnTo>
                  <a:lnTo>
                    <a:pt x="2211" y="1289"/>
                  </a:lnTo>
                  <a:lnTo>
                    <a:pt x="2215" y="1283"/>
                  </a:lnTo>
                  <a:lnTo>
                    <a:pt x="2216" y="1280"/>
                  </a:lnTo>
                  <a:lnTo>
                    <a:pt x="2217" y="1278"/>
                  </a:lnTo>
                  <a:lnTo>
                    <a:pt x="2217" y="1274"/>
                  </a:lnTo>
                  <a:lnTo>
                    <a:pt x="2218" y="1273"/>
                  </a:lnTo>
                  <a:lnTo>
                    <a:pt x="2219" y="1267"/>
                  </a:lnTo>
                  <a:lnTo>
                    <a:pt x="2219" y="1263"/>
                  </a:lnTo>
                  <a:lnTo>
                    <a:pt x="2220" y="1259"/>
                  </a:lnTo>
                  <a:lnTo>
                    <a:pt x="2223" y="1255"/>
                  </a:lnTo>
                  <a:lnTo>
                    <a:pt x="2224" y="1255"/>
                  </a:lnTo>
                  <a:lnTo>
                    <a:pt x="2226" y="1255"/>
                  </a:lnTo>
                  <a:lnTo>
                    <a:pt x="2229" y="1255"/>
                  </a:lnTo>
                  <a:lnTo>
                    <a:pt x="2230" y="1257"/>
                  </a:lnTo>
                  <a:lnTo>
                    <a:pt x="2231" y="1257"/>
                  </a:lnTo>
                  <a:lnTo>
                    <a:pt x="2232" y="1258"/>
                  </a:lnTo>
                  <a:lnTo>
                    <a:pt x="2234" y="1259"/>
                  </a:lnTo>
                  <a:lnTo>
                    <a:pt x="2235" y="1260"/>
                  </a:lnTo>
                  <a:lnTo>
                    <a:pt x="2236" y="1261"/>
                  </a:lnTo>
                  <a:lnTo>
                    <a:pt x="2237" y="1263"/>
                  </a:lnTo>
                  <a:lnTo>
                    <a:pt x="2238" y="1264"/>
                  </a:lnTo>
                  <a:lnTo>
                    <a:pt x="2238" y="1266"/>
                  </a:lnTo>
                  <a:lnTo>
                    <a:pt x="2241" y="1273"/>
                  </a:lnTo>
                  <a:lnTo>
                    <a:pt x="2241" y="1284"/>
                  </a:lnTo>
                  <a:lnTo>
                    <a:pt x="2239" y="1289"/>
                  </a:lnTo>
                  <a:lnTo>
                    <a:pt x="2238" y="1295"/>
                  </a:lnTo>
                  <a:lnTo>
                    <a:pt x="2237" y="1298"/>
                  </a:lnTo>
                  <a:lnTo>
                    <a:pt x="2236" y="1301"/>
                  </a:lnTo>
                  <a:lnTo>
                    <a:pt x="2235" y="1304"/>
                  </a:lnTo>
                  <a:lnTo>
                    <a:pt x="2234" y="1307"/>
                  </a:lnTo>
                  <a:lnTo>
                    <a:pt x="2234" y="1310"/>
                  </a:lnTo>
                  <a:lnTo>
                    <a:pt x="2234" y="1313"/>
                  </a:lnTo>
                  <a:lnTo>
                    <a:pt x="2234" y="1315"/>
                  </a:lnTo>
                  <a:lnTo>
                    <a:pt x="2235" y="1316"/>
                  </a:lnTo>
                  <a:lnTo>
                    <a:pt x="2239" y="1321"/>
                  </a:lnTo>
                  <a:lnTo>
                    <a:pt x="2244" y="1326"/>
                  </a:lnTo>
                  <a:lnTo>
                    <a:pt x="2248" y="1329"/>
                  </a:lnTo>
                  <a:lnTo>
                    <a:pt x="2250" y="1333"/>
                  </a:lnTo>
                  <a:lnTo>
                    <a:pt x="2251" y="1336"/>
                  </a:lnTo>
                  <a:lnTo>
                    <a:pt x="2251" y="1341"/>
                  </a:lnTo>
                  <a:lnTo>
                    <a:pt x="2249" y="1346"/>
                  </a:lnTo>
                  <a:lnTo>
                    <a:pt x="2244" y="1351"/>
                  </a:lnTo>
                  <a:lnTo>
                    <a:pt x="2239" y="1355"/>
                  </a:lnTo>
                  <a:lnTo>
                    <a:pt x="2236" y="1361"/>
                  </a:lnTo>
                  <a:lnTo>
                    <a:pt x="2232" y="1366"/>
                  </a:lnTo>
                  <a:lnTo>
                    <a:pt x="2231" y="1372"/>
                  </a:lnTo>
                  <a:lnTo>
                    <a:pt x="2232" y="1376"/>
                  </a:lnTo>
                  <a:lnTo>
                    <a:pt x="2234" y="1379"/>
                  </a:lnTo>
                  <a:lnTo>
                    <a:pt x="2239" y="1387"/>
                  </a:lnTo>
                  <a:lnTo>
                    <a:pt x="2245" y="1395"/>
                  </a:lnTo>
                  <a:lnTo>
                    <a:pt x="2243" y="1398"/>
                  </a:lnTo>
                  <a:lnTo>
                    <a:pt x="2241" y="1400"/>
                  </a:lnTo>
                  <a:lnTo>
                    <a:pt x="2236" y="1405"/>
                  </a:lnTo>
                  <a:lnTo>
                    <a:pt x="2232" y="1410"/>
                  </a:lnTo>
                  <a:lnTo>
                    <a:pt x="2229" y="1417"/>
                  </a:lnTo>
                  <a:lnTo>
                    <a:pt x="2228" y="1422"/>
                  </a:lnTo>
                  <a:lnTo>
                    <a:pt x="2228" y="1429"/>
                  </a:lnTo>
                  <a:lnTo>
                    <a:pt x="2226" y="1437"/>
                  </a:lnTo>
                  <a:lnTo>
                    <a:pt x="2223" y="1446"/>
                  </a:lnTo>
                  <a:lnTo>
                    <a:pt x="2217" y="1453"/>
                  </a:lnTo>
                  <a:lnTo>
                    <a:pt x="2205" y="1462"/>
                  </a:lnTo>
                  <a:lnTo>
                    <a:pt x="2195" y="1472"/>
                  </a:lnTo>
                  <a:lnTo>
                    <a:pt x="2193" y="1475"/>
                  </a:lnTo>
                  <a:lnTo>
                    <a:pt x="2191" y="1480"/>
                  </a:lnTo>
                  <a:lnTo>
                    <a:pt x="2190" y="1485"/>
                  </a:lnTo>
                  <a:lnTo>
                    <a:pt x="2190" y="1490"/>
                  </a:lnTo>
                  <a:lnTo>
                    <a:pt x="2191" y="1496"/>
                  </a:lnTo>
                  <a:lnTo>
                    <a:pt x="2193" y="1500"/>
                  </a:lnTo>
                  <a:lnTo>
                    <a:pt x="2194" y="1504"/>
                  </a:lnTo>
                  <a:lnTo>
                    <a:pt x="2194" y="1506"/>
                  </a:lnTo>
                  <a:lnTo>
                    <a:pt x="2194" y="1510"/>
                  </a:lnTo>
                  <a:lnTo>
                    <a:pt x="2193" y="1512"/>
                  </a:lnTo>
                  <a:lnTo>
                    <a:pt x="2190" y="1515"/>
                  </a:lnTo>
                  <a:lnTo>
                    <a:pt x="2187" y="1516"/>
                  </a:lnTo>
                  <a:lnTo>
                    <a:pt x="2184" y="1517"/>
                  </a:lnTo>
                  <a:lnTo>
                    <a:pt x="2179" y="1518"/>
                  </a:lnTo>
                  <a:lnTo>
                    <a:pt x="2169" y="1518"/>
                  </a:lnTo>
                  <a:lnTo>
                    <a:pt x="2159" y="1517"/>
                  </a:lnTo>
                  <a:lnTo>
                    <a:pt x="2150" y="1515"/>
                  </a:lnTo>
                  <a:lnTo>
                    <a:pt x="2144" y="1512"/>
                  </a:lnTo>
                  <a:lnTo>
                    <a:pt x="2134" y="1504"/>
                  </a:lnTo>
                  <a:lnTo>
                    <a:pt x="2123" y="1496"/>
                  </a:lnTo>
                  <a:lnTo>
                    <a:pt x="2118" y="1492"/>
                  </a:lnTo>
                  <a:lnTo>
                    <a:pt x="2113" y="1488"/>
                  </a:lnTo>
                  <a:lnTo>
                    <a:pt x="2108" y="1485"/>
                  </a:lnTo>
                  <a:lnTo>
                    <a:pt x="2102" y="1484"/>
                  </a:lnTo>
                  <a:lnTo>
                    <a:pt x="2096" y="1482"/>
                  </a:lnTo>
                  <a:lnTo>
                    <a:pt x="2085" y="1482"/>
                  </a:lnTo>
                  <a:lnTo>
                    <a:pt x="2078" y="1485"/>
                  </a:lnTo>
                  <a:lnTo>
                    <a:pt x="2069" y="1488"/>
                  </a:lnTo>
                  <a:lnTo>
                    <a:pt x="2061" y="1494"/>
                  </a:lnTo>
                  <a:lnTo>
                    <a:pt x="2052" y="1500"/>
                  </a:lnTo>
                  <a:lnTo>
                    <a:pt x="2035" y="1513"/>
                  </a:lnTo>
                  <a:lnTo>
                    <a:pt x="2024" y="1524"/>
                  </a:lnTo>
                  <a:lnTo>
                    <a:pt x="2022" y="1526"/>
                  </a:lnTo>
                  <a:lnTo>
                    <a:pt x="2020" y="1531"/>
                  </a:lnTo>
                  <a:lnTo>
                    <a:pt x="2020" y="1534"/>
                  </a:lnTo>
                  <a:lnTo>
                    <a:pt x="2020" y="1536"/>
                  </a:lnTo>
                  <a:lnTo>
                    <a:pt x="2021" y="1540"/>
                  </a:lnTo>
                  <a:lnTo>
                    <a:pt x="2023" y="1542"/>
                  </a:lnTo>
                  <a:lnTo>
                    <a:pt x="2028" y="1544"/>
                  </a:lnTo>
                  <a:lnTo>
                    <a:pt x="2034" y="1545"/>
                  </a:lnTo>
                  <a:lnTo>
                    <a:pt x="2037" y="1545"/>
                  </a:lnTo>
                  <a:lnTo>
                    <a:pt x="2041" y="1545"/>
                  </a:lnTo>
                  <a:lnTo>
                    <a:pt x="2045" y="1543"/>
                  </a:lnTo>
                  <a:lnTo>
                    <a:pt x="2049" y="1541"/>
                  </a:lnTo>
                  <a:lnTo>
                    <a:pt x="2056" y="1536"/>
                  </a:lnTo>
                  <a:lnTo>
                    <a:pt x="2066" y="1530"/>
                  </a:lnTo>
                  <a:lnTo>
                    <a:pt x="2073" y="1524"/>
                  </a:lnTo>
                  <a:lnTo>
                    <a:pt x="2080" y="1521"/>
                  </a:lnTo>
                  <a:lnTo>
                    <a:pt x="2083" y="1521"/>
                  </a:lnTo>
                  <a:lnTo>
                    <a:pt x="2085" y="1519"/>
                  </a:lnTo>
                  <a:lnTo>
                    <a:pt x="2087" y="1521"/>
                  </a:lnTo>
                  <a:lnTo>
                    <a:pt x="2088" y="1522"/>
                  </a:lnTo>
                  <a:lnTo>
                    <a:pt x="2090" y="1528"/>
                  </a:lnTo>
                  <a:lnTo>
                    <a:pt x="2087" y="1535"/>
                  </a:lnTo>
                  <a:lnTo>
                    <a:pt x="2085" y="1544"/>
                  </a:lnTo>
                  <a:lnTo>
                    <a:pt x="2081" y="1554"/>
                  </a:lnTo>
                  <a:lnTo>
                    <a:pt x="2079" y="1559"/>
                  </a:lnTo>
                  <a:lnTo>
                    <a:pt x="2077" y="1563"/>
                  </a:lnTo>
                  <a:lnTo>
                    <a:pt x="2075" y="1570"/>
                  </a:lnTo>
                  <a:lnTo>
                    <a:pt x="2074" y="1574"/>
                  </a:lnTo>
                  <a:lnTo>
                    <a:pt x="2075" y="1579"/>
                  </a:lnTo>
                  <a:lnTo>
                    <a:pt x="2079" y="1586"/>
                  </a:lnTo>
                  <a:lnTo>
                    <a:pt x="2084" y="1593"/>
                  </a:lnTo>
                  <a:lnTo>
                    <a:pt x="2087" y="1598"/>
                  </a:lnTo>
                  <a:lnTo>
                    <a:pt x="2090" y="1603"/>
                  </a:lnTo>
                  <a:lnTo>
                    <a:pt x="2088" y="1606"/>
                  </a:lnTo>
                  <a:lnTo>
                    <a:pt x="2085" y="1610"/>
                  </a:lnTo>
                  <a:lnTo>
                    <a:pt x="2080" y="1611"/>
                  </a:lnTo>
                  <a:lnTo>
                    <a:pt x="2074" y="1611"/>
                  </a:lnTo>
                  <a:lnTo>
                    <a:pt x="2067" y="1611"/>
                  </a:lnTo>
                  <a:lnTo>
                    <a:pt x="2060" y="1608"/>
                  </a:lnTo>
                  <a:lnTo>
                    <a:pt x="2052" y="1605"/>
                  </a:lnTo>
                  <a:lnTo>
                    <a:pt x="2034" y="1601"/>
                  </a:lnTo>
                  <a:lnTo>
                    <a:pt x="2021" y="1599"/>
                  </a:lnTo>
                  <a:lnTo>
                    <a:pt x="2020" y="1599"/>
                  </a:lnTo>
                  <a:lnTo>
                    <a:pt x="2018" y="1599"/>
                  </a:lnTo>
                  <a:lnTo>
                    <a:pt x="2011" y="1599"/>
                  </a:lnTo>
                  <a:lnTo>
                    <a:pt x="2003" y="1599"/>
                  </a:lnTo>
                  <a:lnTo>
                    <a:pt x="1996" y="1599"/>
                  </a:lnTo>
                  <a:lnTo>
                    <a:pt x="1990" y="1598"/>
                  </a:lnTo>
                  <a:lnTo>
                    <a:pt x="1987" y="1597"/>
                  </a:lnTo>
                  <a:lnTo>
                    <a:pt x="1985" y="1595"/>
                  </a:lnTo>
                  <a:lnTo>
                    <a:pt x="1982" y="1593"/>
                  </a:lnTo>
                  <a:lnTo>
                    <a:pt x="1978" y="1589"/>
                  </a:lnTo>
                  <a:lnTo>
                    <a:pt x="1977" y="1585"/>
                  </a:lnTo>
                  <a:lnTo>
                    <a:pt x="1976" y="1580"/>
                  </a:lnTo>
                  <a:lnTo>
                    <a:pt x="1974" y="1578"/>
                  </a:lnTo>
                  <a:lnTo>
                    <a:pt x="1974" y="1575"/>
                  </a:lnTo>
                  <a:lnTo>
                    <a:pt x="1973" y="1572"/>
                  </a:lnTo>
                  <a:lnTo>
                    <a:pt x="1972" y="1568"/>
                  </a:lnTo>
                  <a:lnTo>
                    <a:pt x="1970" y="1565"/>
                  </a:lnTo>
                  <a:lnTo>
                    <a:pt x="1967" y="1561"/>
                  </a:lnTo>
                  <a:lnTo>
                    <a:pt x="1962" y="1560"/>
                  </a:lnTo>
                  <a:lnTo>
                    <a:pt x="1959" y="1561"/>
                  </a:lnTo>
                  <a:lnTo>
                    <a:pt x="1951" y="1562"/>
                  </a:lnTo>
                  <a:lnTo>
                    <a:pt x="1946" y="1565"/>
                  </a:lnTo>
                  <a:lnTo>
                    <a:pt x="1943" y="1567"/>
                  </a:lnTo>
                  <a:lnTo>
                    <a:pt x="1939" y="1572"/>
                  </a:lnTo>
                  <a:lnTo>
                    <a:pt x="1936" y="1576"/>
                  </a:lnTo>
                  <a:lnTo>
                    <a:pt x="1933" y="1581"/>
                  </a:lnTo>
                  <a:lnTo>
                    <a:pt x="1932" y="1585"/>
                  </a:lnTo>
                  <a:lnTo>
                    <a:pt x="1932" y="1588"/>
                  </a:lnTo>
                  <a:lnTo>
                    <a:pt x="1930" y="1592"/>
                  </a:lnTo>
                  <a:lnTo>
                    <a:pt x="1932" y="1597"/>
                  </a:lnTo>
                  <a:lnTo>
                    <a:pt x="1932" y="1600"/>
                  </a:lnTo>
                  <a:lnTo>
                    <a:pt x="1933" y="1603"/>
                  </a:lnTo>
                  <a:lnTo>
                    <a:pt x="1933" y="1605"/>
                  </a:lnTo>
                  <a:lnTo>
                    <a:pt x="1932" y="1607"/>
                  </a:lnTo>
                  <a:lnTo>
                    <a:pt x="1929" y="1608"/>
                  </a:lnTo>
                  <a:lnTo>
                    <a:pt x="1927" y="1610"/>
                  </a:lnTo>
                  <a:lnTo>
                    <a:pt x="1923" y="1610"/>
                  </a:lnTo>
                  <a:lnTo>
                    <a:pt x="1921" y="1611"/>
                  </a:lnTo>
                  <a:lnTo>
                    <a:pt x="1919" y="1613"/>
                  </a:lnTo>
                  <a:lnTo>
                    <a:pt x="1917" y="1623"/>
                  </a:lnTo>
                  <a:lnTo>
                    <a:pt x="1917" y="1638"/>
                  </a:lnTo>
                  <a:lnTo>
                    <a:pt x="1919" y="1648"/>
                  </a:lnTo>
                  <a:lnTo>
                    <a:pt x="1920" y="1658"/>
                  </a:lnTo>
                  <a:lnTo>
                    <a:pt x="1919" y="1674"/>
                  </a:lnTo>
                  <a:lnTo>
                    <a:pt x="1917" y="1681"/>
                  </a:lnTo>
                  <a:lnTo>
                    <a:pt x="1914" y="1687"/>
                  </a:lnTo>
                  <a:lnTo>
                    <a:pt x="1911" y="1689"/>
                  </a:lnTo>
                  <a:lnTo>
                    <a:pt x="1909" y="1692"/>
                  </a:lnTo>
                  <a:lnTo>
                    <a:pt x="1907" y="1693"/>
                  </a:lnTo>
                  <a:lnTo>
                    <a:pt x="1904" y="1693"/>
                  </a:lnTo>
                  <a:lnTo>
                    <a:pt x="1902" y="1693"/>
                  </a:lnTo>
                  <a:lnTo>
                    <a:pt x="1898" y="1692"/>
                  </a:lnTo>
                  <a:lnTo>
                    <a:pt x="1896" y="1689"/>
                  </a:lnTo>
                  <a:lnTo>
                    <a:pt x="1894" y="1685"/>
                  </a:lnTo>
                  <a:lnTo>
                    <a:pt x="1891" y="1675"/>
                  </a:lnTo>
                  <a:lnTo>
                    <a:pt x="1889" y="1663"/>
                  </a:lnTo>
                  <a:lnTo>
                    <a:pt x="1888" y="1660"/>
                  </a:lnTo>
                  <a:lnTo>
                    <a:pt x="1888" y="1656"/>
                  </a:lnTo>
                  <a:lnTo>
                    <a:pt x="1883" y="1650"/>
                  </a:lnTo>
                  <a:lnTo>
                    <a:pt x="1877" y="1645"/>
                  </a:lnTo>
                  <a:lnTo>
                    <a:pt x="1875" y="1645"/>
                  </a:lnTo>
                  <a:lnTo>
                    <a:pt x="1872" y="1644"/>
                  </a:lnTo>
                  <a:lnTo>
                    <a:pt x="1865" y="1643"/>
                  </a:lnTo>
                  <a:lnTo>
                    <a:pt x="1855" y="1643"/>
                  </a:lnTo>
                  <a:lnTo>
                    <a:pt x="1850" y="1642"/>
                  </a:lnTo>
                  <a:lnTo>
                    <a:pt x="1844" y="1642"/>
                  </a:lnTo>
                  <a:lnTo>
                    <a:pt x="1840" y="1641"/>
                  </a:lnTo>
                  <a:lnTo>
                    <a:pt x="1835" y="1639"/>
                  </a:lnTo>
                  <a:lnTo>
                    <a:pt x="1831" y="1636"/>
                  </a:lnTo>
                  <a:lnTo>
                    <a:pt x="1827" y="1632"/>
                  </a:lnTo>
                  <a:lnTo>
                    <a:pt x="1821" y="1623"/>
                  </a:lnTo>
                  <a:lnTo>
                    <a:pt x="1815" y="1612"/>
                  </a:lnTo>
                  <a:lnTo>
                    <a:pt x="1809" y="1605"/>
                  </a:lnTo>
                  <a:lnTo>
                    <a:pt x="1803" y="1600"/>
                  </a:lnTo>
                  <a:lnTo>
                    <a:pt x="1801" y="1599"/>
                  </a:lnTo>
                  <a:lnTo>
                    <a:pt x="1798" y="1598"/>
                  </a:lnTo>
                  <a:lnTo>
                    <a:pt x="1796" y="1598"/>
                  </a:lnTo>
                  <a:lnTo>
                    <a:pt x="1795" y="1599"/>
                  </a:lnTo>
                  <a:lnTo>
                    <a:pt x="1791" y="1601"/>
                  </a:lnTo>
                  <a:lnTo>
                    <a:pt x="1789" y="1605"/>
                  </a:lnTo>
                  <a:lnTo>
                    <a:pt x="1788" y="1610"/>
                  </a:lnTo>
                  <a:lnTo>
                    <a:pt x="1785" y="1617"/>
                  </a:lnTo>
                  <a:lnTo>
                    <a:pt x="1784" y="1622"/>
                  </a:lnTo>
                  <a:lnTo>
                    <a:pt x="1783" y="1626"/>
                  </a:lnTo>
                  <a:lnTo>
                    <a:pt x="1781" y="1631"/>
                  </a:lnTo>
                  <a:lnTo>
                    <a:pt x="1777" y="1633"/>
                  </a:lnTo>
                  <a:lnTo>
                    <a:pt x="1773" y="1636"/>
                  </a:lnTo>
                  <a:lnTo>
                    <a:pt x="1770" y="1638"/>
                  </a:lnTo>
                  <a:lnTo>
                    <a:pt x="1765" y="1638"/>
                  </a:lnTo>
                  <a:lnTo>
                    <a:pt x="1760" y="1638"/>
                  </a:lnTo>
                  <a:lnTo>
                    <a:pt x="1753" y="1636"/>
                  </a:lnTo>
                  <a:lnTo>
                    <a:pt x="1746" y="1633"/>
                  </a:lnTo>
                  <a:lnTo>
                    <a:pt x="1743" y="1632"/>
                  </a:lnTo>
                  <a:lnTo>
                    <a:pt x="1739" y="1632"/>
                  </a:lnTo>
                  <a:lnTo>
                    <a:pt x="1737" y="1633"/>
                  </a:lnTo>
                  <a:lnTo>
                    <a:pt x="1735" y="1636"/>
                  </a:lnTo>
                  <a:lnTo>
                    <a:pt x="1734" y="1641"/>
                  </a:lnTo>
                  <a:lnTo>
                    <a:pt x="1735" y="1647"/>
                  </a:lnTo>
                  <a:lnTo>
                    <a:pt x="1737" y="1651"/>
                  </a:lnTo>
                  <a:lnTo>
                    <a:pt x="1737" y="1656"/>
                  </a:lnTo>
                  <a:lnTo>
                    <a:pt x="1733" y="1661"/>
                  </a:lnTo>
                  <a:lnTo>
                    <a:pt x="1729" y="1663"/>
                  </a:lnTo>
                  <a:lnTo>
                    <a:pt x="1726" y="1669"/>
                  </a:lnTo>
                  <a:lnTo>
                    <a:pt x="1725" y="1671"/>
                  </a:lnTo>
                  <a:lnTo>
                    <a:pt x="1724" y="1680"/>
                  </a:lnTo>
                  <a:lnTo>
                    <a:pt x="1724" y="1688"/>
                  </a:lnTo>
                  <a:lnTo>
                    <a:pt x="1725" y="1695"/>
                  </a:lnTo>
                  <a:lnTo>
                    <a:pt x="1726" y="1702"/>
                  </a:lnTo>
                  <a:lnTo>
                    <a:pt x="1726" y="1710"/>
                  </a:lnTo>
                  <a:lnTo>
                    <a:pt x="1725" y="1717"/>
                  </a:lnTo>
                  <a:lnTo>
                    <a:pt x="1722" y="1724"/>
                  </a:lnTo>
                  <a:lnTo>
                    <a:pt x="1718" y="1730"/>
                  </a:lnTo>
                  <a:lnTo>
                    <a:pt x="1712" y="1736"/>
                  </a:lnTo>
                  <a:lnTo>
                    <a:pt x="1703" y="1739"/>
                  </a:lnTo>
                  <a:lnTo>
                    <a:pt x="1695" y="1743"/>
                  </a:lnTo>
                  <a:lnTo>
                    <a:pt x="1684" y="1745"/>
                  </a:lnTo>
                  <a:lnTo>
                    <a:pt x="1664" y="1750"/>
                  </a:lnTo>
                  <a:lnTo>
                    <a:pt x="1647" y="1753"/>
                  </a:lnTo>
                  <a:lnTo>
                    <a:pt x="1638" y="1756"/>
                  </a:lnTo>
                  <a:lnTo>
                    <a:pt x="1626" y="1761"/>
                  </a:lnTo>
                  <a:lnTo>
                    <a:pt x="1615" y="1765"/>
                  </a:lnTo>
                  <a:lnTo>
                    <a:pt x="1605" y="1770"/>
                  </a:lnTo>
                  <a:lnTo>
                    <a:pt x="1599" y="1773"/>
                  </a:lnTo>
                  <a:lnTo>
                    <a:pt x="1593" y="1774"/>
                  </a:lnTo>
                  <a:lnTo>
                    <a:pt x="1588" y="1775"/>
                  </a:lnTo>
                  <a:lnTo>
                    <a:pt x="1583" y="1774"/>
                  </a:lnTo>
                  <a:lnTo>
                    <a:pt x="1580" y="1770"/>
                  </a:lnTo>
                  <a:lnTo>
                    <a:pt x="1579" y="1764"/>
                  </a:lnTo>
                  <a:lnTo>
                    <a:pt x="1577" y="1756"/>
                  </a:lnTo>
                  <a:lnTo>
                    <a:pt x="1577" y="1749"/>
                  </a:lnTo>
                  <a:lnTo>
                    <a:pt x="1576" y="1740"/>
                  </a:lnTo>
                  <a:lnTo>
                    <a:pt x="1576" y="1734"/>
                  </a:lnTo>
                  <a:lnTo>
                    <a:pt x="1575" y="1731"/>
                  </a:lnTo>
                  <a:lnTo>
                    <a:pt x="1574" y="1730"/>
                  </a:lnTo>
                  <a:lnTo>
                    <a:pt x="1573" y="1729"/>
                  </a:lnTo>
                  <a:lnTo>
                    <a:pt x="1571" y="1727"/>
                  </a:lnTo>
                  <a:lnTo>
                    <a:pt x="1569" y="1729"/>
                  </a:lnTo>
                  <a:lnTo>
                    <a:pt x="1567" y="1729"/>
                  </a:lnTo>
                  <a:lnTo>
                    <a:pt x="1561" y="1733"/>
                  </a:lnTo>
                  <a:lnTo>
                    <a:pt x="1556" y="1738"/>
                  </a:lnTo>
                  <a:lnTo>
                    <a:pt x="1554" y="1740"/>
                  </a:lnTo>
                  <a:lnTo>
                    <a:pt x="1550" y="1742"/>
                  </a:lnTo>
                  <a:lnTo>
                    <a:pt x="1549" y="1742"/>
                  </a:lnTo>
                  <a:lnTo>
                    <a:pt x="1546" y="1740"/>
                  </a:lnTo>
                  <a:lnTo>
                    <a:pt x="1544" y="1738"/>
                  </a:lnTo>
                  <a:lnTo>
                    <a:pt x="1540" y="1733"/>
                  </a:lnTo>
                  <a:lnTo>
                    <a:pt x="1539" y="1729"/>
                  </a:lnTo>
                  <a:lnTo>
                    <a:pt x="1538" y="1723"/>
                  </a:lnTo>
                  <a:lnTo>
                    <a:pt x="1538" y="1717"/>
                  </a:lnTo>
                  <a:lnTo>
                    <a:pt x="1538" y="1713"/>
                  </a:lnTo>
                  <a:lnTo>
                    <a:pt x="1538" y="1707"/>
                  </a:lnTo>
                  <a:lnTo>
                    <a:pt x="1538" y="1701"/>
                  </a:lnTo>
                  <a:lnTo>
                    <a:pt x="1538" y="1698"/>
                  </a:lnTo>
                  <a:lnTo>
                    <a:pt x="1538" y="1694"/>
                  </a:lnTo>
                  <a:lnTo>
                    <a:pt x="1536" y="1692"/>
                  </a:lnTo>
                  <a:lnTo>
                    <a:pt x="1535" y="1690"/>
                  </a:lnTo>
                  <a:lnTo>
                    <a:pt x="1532" y="1690"/>
                  </a:lnTo>
                  <a:lnTo>
                    <a:pt x="1530" y="1692"/>
                  </a:lnTo>
                  <a:lnTo>
                    <a:pt x="1526" y="1694"/>
                  </a:lnTo>
                  <a:lnTo>
                    <a:pt x="1520" y="1698"/>
                  </a:lnTo>
                  <a:lnTo>
                    <a:pt x="1511" y="1708"/>
                  </a:lnTo>
                  <a:lnTo>
                    <a:pt x="1500" y="1719"/>
                  </a:lnTo>
                  <a:lnTo>
                    <a:pt x="1493" y="1724"/>
                  </a:lnTo>
                  <a:lnTo>
                    <a:pt x="1487" y="1727"/>
                  </a:lnTo>
                  <a:lnTo>
                    <a:pt x="1482" y="1729"/>
                  </a:lnTo>
                  <a:lnTo>
                    <a:pt x="1474" y="1729"/>
                  </a:lnTo>
                  <a:lnTo>
                    <a:pt x="1468" y="1729"/>
                  </a:lnTo>
                  <a:lnTo>
                    <a:pt x="1463" y="1725"/>
                  </a:lnTo>
                  <a:lnTo>
                    <a:pt x="1458" y="1721"/>
                  </a:lnTo>
                  <a:lnTo>
                    <a:pt x="1454" y="1717"/>
                  </a:lnTo>
                  <a:lnTo>
                    <a:pt x="1450" y="1711"/>
                  </a:lnTo>
                  <a:lnTo>
                    <a:pt x="1447" y="1705"/>
                  </a:lnTo>
                  <a:lnTo>
                    <a:pt x="1445" y="1700"/>
                  </a:lnTo>
                  <a:lnTo>
                    <a:pt x="1444" y="1694"/>
                  </a:lnTo>
                  <a:lnTo>
                    <a:pt x="1444" y="1690"/>
                  </a:lnTo>
                  <a:lnTo>
                    <a:pt x="1443" y="1685"/>
                  </a:lnTo>
                  <a:lnTo>
                    <a:pt x="1443" y="1681"/>
                  </a:lnTo>
                  <a:lnTo>
                    <a:pt x="1443" y="1676"/>
                  </a:lnTo>
                  <a:lnTo>
                    <a:pt x="1443" y="1668"/>
                  </a:lnTo>
                  <a:lnTo>
                    <a:pt x="1441" y="1662"/>
                  </a:lnTo>
                  <a:lnTo>
                    <a:pt x="1441" y="1661"/>
                  </a:lnTo>
                  <a:lnTo>
                    <a:pt x="1439" y="1661"/>
                  </a:lnTo>
                  <a:lnTo>
                    <a:pt x="1435" y="1657"/>
                  </a:lnTo>
                  <a:lnTo>
                    <a:pt x="1432" y="1656"/>
                  </a:lnTo>
                  <a:lnTo>
                    <a:pt x="1430" y="1656"/>
                  </a:lnTo>
                  <a:lnTo>
                    <a:pt x="1425" y="1655"/>
                  </a:lnTo>
                  <a:lnTo>
                    <a:pt x="1423" y="1655"/>
                  </a:lnTo>
                  <a:lnTo>
                    <a:pt x="1419" y="1654"/>
                  </a:lnTo>
                  <a:lnTo>
                    <a:pt x="1414" y="1652"/>
                  </a:lnTo>
                  <a:lnTo>
                    <a:pt x="1410" y="1650"/>
                  </a:lnTo>
                  <a:lnTo>
                    <a:pt x="1407" y="1647"/>
                  </a:lnTo>
                  <a:lnTo>
                    <a:pt x="1405" y="1643"/>
                  </a:lnTo>
                  <a:lnTo>
                    <a:pt x="1403" y="1635"/>
                  </a:lnTo>
                  <a:lnTo>
                    <a:pt x="1401" y="1624"/>
                  </a:lnTo>
                  <a:lnTo>
                    <a:pt x="1400" y="1614"/>
                  </a:lnTo>
                  <a:lnTo>
                    <a:pt x="1399" y="1607"/>
                  </a:lnTo>
                  <a:lnTo>
                    <a:pt x="1397" y="1605"/>
                  </a:lnTo>
                  <a:lnTo>
                    <a:pt x="1395" y="1601"/>
                  </a:lnTo>
                  <a:lnTo>
                    <a:pt x="1393" y="1599"/>
                  </a:lnTo>
                  <a:lnTo>
                    <a:pt x="1390" y="1597"/>
                  </a:lnTo>
                  <a:lnTo>
                    <a:pt x="1384" y="1593"/>
                  </a:lnTo>
                  <a:lnTo>
                    <a:pt x="1378" y="1588"/>
                  </a:lnTo>
                  <a:lnTo>
                    <a:pt x="1373" y="1582"/>
                  </a:lnTo>
                  <a:lnTo>
                    <a:pt x="1369" y="1574"/>
                  </a:lnTo>
                  <a:lnTo>
                    <a:pt x="1368" y="1569"/>
                  </a:lnTo>
                  <a:lnTo>
                    <a:pt x="1366" y="1566"/>
                  </a:lnTo>
                  <a:lnTo>
                    <a:pt x="1363" y="1563"/>
                  </a:lnTo>
                  <a:lnTo>
                    <a:pt x="1361" y="1562"/>
                  </a:lnTo>
                  <a:lnTo>
                    <a:pt x="1359" y="1562"/>
                  </a:lnTo>
                  <a:lnTo>
                    <a:pt x="1355" y="1563"/>
                  </a:lnTo>
                  <a:lnTo>
                    <a:pt x="1350" y="1566"/>
                  </a:lnTo>
                  <a:lnTo>
                    <a:pt x="1346" y="1569"/>
                  </a:lnTo>
                  <a:lnTo>
                    <a:pt x="1340" y="1574"/>
                  </a:lnTo>
                  <a:lnTo>
                    <a:pt x="1334" y="1576"/>
                  </a:lnTo>
                  <a:lnTo>
                    <a:pt x="1328" y="1579"/>
                  </a:lnTo>
                  <a:lnTo>
                    <a:pt x="1323" y="1580"/>
                  </a:lnTo>
                  <a:lnTo>
                    <a:pt x="1321" y="1580"/>
                  </a:lnTo>
                  <a:lnTo>
                    <a:pt x="1319" y="1580"/>
                  </a:lnTo>
                  <a:lnTo>
                    <a:pt x="1313" y="1580"/>
                  </a:lnTo>
                  <a:lnTo>
                    <a:pt x="1310" y="1581"/>
                  </a:lnTo>
                  <a:lnTo>
                    <a:pt x="1306" y="1582"/>
                  </a:lnTo>
                  <a:lnTo>
                    <a:pt x="1305" y="1585"/>
                  </a:lnTo>
                  <a:lnTo>
                    <a:pt x="1302" y="1589"/>
                  </a:lnTo>
                  <a:lnTo>
                    <a:pt x="1299" y="1594"/>
                  </a:lnTo>
                  <a:lnTo>
                    <a:pt x="1292" y="1603"/>
                  </a:lnTo>
                  <a:lnTo>
                    <a:pt x="1281" y="1613"/>
                  </a:lnTo>
                  <a:lnTo>
                    <a:pt x="1275" y="1619"/>
                  </a:lnTo>
                  <a:lnTo>
                    <a:pt x="1271" y="1625"/>
                  </a:lnTo>
                  <a:lnTo>
                    <a:pt x="1268" y="1631"/>
                  </a:lnTo>
                  <a:lnTo>
                    <a:pt x="1267" y="1637"/>
                  </a:lnTo>
                  <a:lnTo>
                    <a:pt x="1267" y="1642"/>
                  </a:lnTo>
                  <a:lnTo>
                    <a:pt x="1268" y="1648"/>
                  </a:lnTo>
                  <a:lnTo>
                    <a:pt x="1269" y="1654"/>
                  </a:lnTo>
                  <a:lnTo>
                    <a:pt x="1272" y="1658"/>
                  </a:lnTo>
                  <a:lnTo>
                    <a:pt x="1277" y="1669"/>
                  </a:lnTo>
                  <a:lnTo>
                    <a:pt x="1279" y="1680"/>
                  </a:lnTo>
                  <a:lnTo>
                    <a:pt x="1280" y="1686"/>
                  </a:lnTo>
                  <a:lnTo>
                    <a:pt x="1280" y="1692"/>
                  </a:lnTo>
                  <a:lnTo>
                    <a:pt x="1279" y="1696"/>
                  </a:lnTo>
                  <a:lnTo>
                    <a:pt x="1277" y="1701"/>
                  </a:lnTo>
                  <a:lnTo>
                    <a:pt x="1272" y="1715"/>
                  </a:lnTo>
                  <a:lnTo>
                    <a:pt x="1267" y="1730"/>
                  </a:lnTo>
                  <a:lnTo>
                    <a:pt x="1266" y="1733"/>
                  </a:lnTo>
                  <a:lnTo>
                    <a:pt x="1265" y="1734"/>
                  </a:lnTo>
                  <a:lnTo>
                    <a:pt x="1262" y="1731"/>
                  </a:lnTo>
                  <a:lnTo>
                    <a:pt x="1261" y="1724"/>
                  </a:lnTo>
                  <a:lnTo>
                    <a:pt x="1260" y="1715"/>
                  </a:lnTo>
                  <a:lnTo>
                    <a:pt x="1256" y="1710"/>
                  </a:lnTo>
                  <a:lnTo>
                    <a:pt x="1255" y="1707"/>
                  </a:lnTo>
                  <a:lnTo>
                    <a:pt x="1253" y="1706"/>
                  </a:lnTo>
                  <a:lnTo>
                    <a:pt x="1250" y="1706"/>
                  </a:lnTo>
                  <a:lnTo>
                    <a:pt x="1248" y="1705"/>
                  </a:lnTo>
                  <a:lnTo>
                    <a:pt x="1246" y="1706"/>
                  </a:lnTo>
                  <a:lnTo>
                    <a:pt x="1243" y="1707"/>
                  </a:lnTo>
                  <a:lnTo>
                    <a:pt x="1242" y="1710"/>
                  </a:lnTo>
                  <a:lnTo>
                    <a:pt x="1241" y="1712"/>
                  </a:lnTo>
                  <a:lnTo>
                    <a:pt x="1239" y="1720"/>
                  </a:lnTo>
                  <a:lnTo>
                    <a:pt x="1236" y="1730"/>
                  </a:lnTo>
                  <a:lnTo>
                    <a:pt x="1234" y="1734"/>
                  </a:lnTo>
                  <a:lnTo>
                    <a:pt x="1230" y="1738"/>
                  </a:lnTo>
                  <a:lnTo>
                    <a:pt x="1228" y="1740"/>
                  </a:lnTo>
                  <a:lnTo>
                    <a:pt x="1224" y="1743"/>
                  </a:lnTo>
                  <a:lnTo>
                    <a:pt x="1216" y="1745"/>
                  </a:lnTo>
                  <a:lnTo>
                    <a:pt x="1209" y="1745"/>
                  </a:lnTo>
                  <a:lnTo>
                    <a:pt x="1199" y="1744"/>
                  </a:lnTo>
                  <a:lnTo>
                    <a:pt x="1190" y="1740"/>
                  </a:lnTo>
                  <a:lnTo>
                    <a:pt x="1177" y="1738"/>
                  </a:lnTo>
                  <a:lnTo>
                    <a:pt x="1164" y="1737"/>
                  </a:lnTo>
                  <a:lnTo>
                    <a:pt x="1157" y="1737"/>
                  </a:lnTo>
                  <a:lnTo>
                    <a:pt x="1148" y="1738"/>
                  </a:lnTo>
                  <a:lnTo>
                    <a:pt x="1141" y="1742"/>
                  </a:lnTo>
                  <a:lnTo>
                    <a:pt x="1134" y="1745"/>
                  </a:lnTo>
                  <a:lnTo>
                    <a:pt x="1128" y="1750"/>
                  </a:lnTo>
                  <a:lnTo>
                    <a:pt x="1121" y="1756"/>
                  </a:lnTo>
                  <a:lnTo>
                    <a:pt x="1115" y="1761"/>
                  </a:lnTo>
                  <a:lnTo>
                    <a:pt x="1109" y="1768"/>
                  </a:lnTo>
                  <a:lnTo>
                    <a:pt x="1103" y="1774"/>
                  </a:lnTo>
                  <a:lnTo>
                    <a:pt x="1094" y="1781"/>
                  </a:lnTo>
                  <a:lnTo>
                    <a:pt x="1083" y="1789"/>
                  </a:lnTo>
                  <a:lnTo>
                    <a:pt x="1072" y="1796"/>
                  </a:lnTo>
                  <a:lnTo>
                    <a:pt x="1048" y="1809"/>
                  </a:lnTo>
                  <a:lnTo>
                    <a:pt x="1029" y="1819"/>
                  </a:lnTo>
                  <a:lnTo>
                    <a:pt x="1021" y="1821"/>
                  </a:lnTo>
                  <a:lnTo>
                    <a:pt x="1014" y="1824"/>
                  </a:lnTo>
                  <a:lnTo>
                    <a:pt x="1006" y="1825"/>
                  </a:lnTo>
                  <a:lnTo>
                    <a:pt x="998" y="1825"/>
                  </a:lnTo>
                  <a:lnTo>
                    <a:pt x="985" y="1824"/>
                  </a:lnTo>
                  <a:lnTo>
                    <a:pt x="977" y="1822"/>
                  </a:lnTo>
                  <a:lnTo>
                    <a:pt x="970" y="1820"/>
                  </a:lnTo>
                  <a:lnTo>
                    <a:pt x="963" y="1820"/>
                  </a:lnTo>
                  <a:lnTo>
                    <a:pt x="957" y="1820"/>
                  </a:lnTo>
                  <a:lnTo>
                    <a:pt x="951" y="1822"/>
                  </a:lnTo>
                  <a:lnTo>
                    <a:pt x="950" y="1825"/>
                  </a:lnTo>
                  <a:lnTo>
                    <a:pt x="947" y="1827"/>
                  </a:lnTo>
                  <a:lnTo>
                    <a:pt x="947" y="1831"/>
                  </a:lnTo>
                  <a:lnTo>
                    <a:pt x="947" y="1834"/>
                  </a:lnTo>
                  <a:lnTo>
                    <a:pt x="950" y="1841"/>
                  </a:lnTo>
                  <a:lnTo>
                    <a:pt x="954" y="1852"/>
                  </a:lnTo>
                  <a:lnTo>
                    <a:pt x="958" y="1858"/>
                  </a:lnTo>
                  <a:lnTo>
                    <a:pt x="960" y="1864"/>
                  </a:lnTo>
                  <a:lnTo>
                    <a:pt x="960" y="1870"/>
                  </a:lnTo>
                  <a:lnTo>
                    <a:pt x="960" y="1876"/>
                  </a:lnTo>
                  <a:lnTo>
                    <a:pt x="960" y="1883"/>
                  </a:lnTo>
                  <a:lnTo>
                    <a:pt x="958" y="1889"/>
                  </a:lnTo>
                  <a:lnTo>
                    <a:pt x="956" y="1895"/>
                  </a:lnTo>
                  <a:lnTo>
                    <a:pt x="953" y="1901"/>
                  </a:lnTo>
                  <a:lnTo>
                    <a:pt x="950" y="1906"/>
                  </a:lnTo>
                  <a:lnTo>
                    <a:pt x="946" y="1909"/>
                  </a:lnTo>
                  <a:lnTo>
                    <a:pt x="941" y="1913"/>
                  </a:lnTo>
                  <a:lnTo>
                    <a:pt x="938" y="1915"/>
                  </a:lnTo>
                  <a:lnTo>
                    <a:pt x="928" y="1920"/>
                  </a:lnTo>
                  <a:lnTo>
                    <a:pt x="918" y="1926"/>
                  </a:lnTo>
                  <a:lnTo>
                    <a:pt x="908" y="1934"/>
                  </a:lnTo>
                  <a:lnTo>
                    <a:pt x="900" y="1942"/>
                  </a:lnTo>
                  <a:lnTo>
                    <a:pt x="895" y="1947"/>
                  </a:lnTo>
                  <a:lnTo>
                    <a:pt x="891" y="1951"/>
                  </a:lnTo>
                  <a:lnTo>
                    <a:pt x="888" y="1953"/>
                  </a:lnTo>
                  <a:lnTo>
                    <a:pt x="883" y="1954"/>
                  </a:lnTo>
                  <a:lnTo>
                    <a:pt x="880" y="1956"/>
                  </a:lnTo>
                  <a:lnTo>
                    <a:pt x="876" y="1954"/>
                  </a:lnTo>
                  <a:lnTo>
                    <a:pt x="874" y="1953"/>
                  </a:lnTo>
                  <a:lnTo>
                    <a:pt x="870" y="1951"/>
                  </a:lnTo>
                  <a:lnTo>
                    <a:pt x="864" y="1945"/>
                  </a:lnTo>
                  <a:lnTo>
                    <a:pt x="857" y="1935"/>
                  </a:lnTo>
                  <a:lnTo>
                    <a:pt x="853" y="1932"/>
                  </a:lnTo>
                  <a:lnTo>
                    <a:pt x="849" y="1929"/>
                  </a:lnTo>
                  <a:lnTo>
                    <a:pt x="843" y="1927"/>
                  </a:lnTo>
                  <a:lnTo>
                    <a:pt x="838" y="1927"/>
                  </a:lnTo>
                  <a:lnTo>
                    <a:pt x="826" y="1928"/>
                  </a:lnTo>
                  <a:lnTo>
                    <a:pt x="814" y="1931"/>
                  </a:lnTo>
                  <a:lnTo>
                    <a:pt x="808" y="1932"/>
                  </a:lnTo>
                  <a:lnTo>
                    <a:pt x="802" y="1932"/>
                  </a:lnTo>
                  <a:lnTo>
                    <a:pt x="798" y="1931"/>
                  </a:lnTo>
                  <a:lnTo>
                    <a:pt x="793" y="1929"/>
                  </a:lnTo>
                  <a:lnTo>
                    <a:pt x="789" y="1926"/>
                  </a:lnTo>
                  <a:lnTo>
                    <a:pt x="786" y="1922"/>
                  </a:lnTo>
                  <a:lnTo>
                    <a:pt x="783" y="1918"/>
                  </a:lnTo>
                  <a:lnTo>
                    <a:pt x="782" y="1913"/>
                  </a:lnTo>
                  <a:lnTo>
                    <a:pt x="780" y="1908"/>
                  </a:lnTo>
                  <a:lnTo>
                    <a:pt x="778" y="1904"/>
                  </a:lnTo>
                  <a:lnTo>
                    <a:pt x="775" y="1903"/>
                  </a:lnTo>
                  <a:lnTo>
                    <a:pt x="773" y="1902"/>
                  </a:lnTo>
                  <a:lnTo>
                    <a:pt x="764" y="1901"/>
                  </a:lnTo>
                  <a:lnTo>
                    <a:pt x="756" y="1900"/>
                  </a:lnTo>
                  <a:lnTo>
                    <a:pt x="746" y="1899"/>
                  </a:lnTo>
                  <a:lnTo>
                    <a:pt x="737" y="1895"/>
                  </a:lnTo>
                  <a:lnTo>
                    <a:pt x="729" y="1891"/>
                  </a:lnTo>
                  <a:lnTo>
                    <a:pt x="721" y="1888"/>
                  </a:lnTo>
                  <a:lnTo>
                    <a:pt x="714" y="1884"/>
                  </a:lnTo>
                  <a:lnTo>
                    <a:pt x="707" y="1882"/>
                  </a:lnTo>
                  <a:lnTo>
                    <a:pt x="699" y="1881"/>
                  </a:lnTo>
                  <a:lnTo>
                    <a:pt x="691" y="1879"/>
                  </a:lnTo>
                  <a:lnTo>
                    <a:pt x="687" y="1879"/>
                  </a:lnTo>
                  <a:lnTo>
                    <a:pt x="683" y="1878"/>
                  </a:lnTo>
                  <a:lnTo>
                    <a:pt x="681" y="1876"/>
                  </a:lnTo>
                  <a:lnTo>
                    <a:pt x="677" y="1872"/>
                  </a:lnTo>
                  <a:lnTo>
                    <a:pt x="673" y="1866"/>
                  </a:lnTo>
                  <a:lnTo>
                    <a:pt x="668" y="1858"/>
                  </a:lnTo>
                  <a:lnTo>
                    <a:pt x="664" y="1847"/>
                  </a:lnTo>
                  <a:lnTo>
                    <a:pt x="661" y="1838"/>
                  </a:lnTo>
                  <a:lnTo>
                    <a:pt x="658" y="1833"/>
                  </a:lnTo>
                  <a:lnTo>
                    <a:pt x="656" y="1828"/>
                  </a:lnTo>
                  <a:lnTo>
                    <a:pt x="654" y="1826"/>
                  </a:lnTo>
                  <a:lnTo>
                    <a:pt x="651" y="1824"/>
                  </a:lnTo>
                  <a:lnTo>
                    <a:pt x="642" y="1821"/>
                  </a:lnTo>
                  <a:lnTo>
                    <a:pt x="629" y="1821"/>
                  </a:lnTo>
                  <a:lnTo>
                    <a:pt x="613" y="1821"/>
                  </a:lnTo>
                  <a:lnTo>
                    <a:pt x="599" y="1821"/>
                  </a:lnTo>
                  <a:lnTo>
                    <a:pt x="594" y="1820"/>
                  </a:lnTo>
                  <a:lnTo>
                    <a:pt x="589" y="1819"/>
                  </a:lnTo>
                  <a:lnTo>
                    <a:pt x="586" y="1815"/>
                  </a:lnTo>
                  <a:lnTo>
                    <a:pt x="584" y="1812"/>
                  </a:lnTo>
                  <a:lnTo>
                    <a:pt x="579" y="1805"/>
                  </a:lnTo>
                  <a:lnTo>
                    <a:pt x="574" y="1795"/>
                  </a:lnTo>
                  <a:lnTo>
                    <a:pt x="572" y="1792"/>
                  </a:lnTo>
                  <a:lnTo>
                    <a:pt x="568" y="1789"/>
                  </a:lnTo>
                  <a:lnTo>
                    <a:pt x="565" y="1789"/>
                  </a:lnTo>
                  <a:lnTo>
                    <a:pt x="562" y="1789"/>
                  </a:lnTo>
                  <a:lnTo>
                    <a:pt x="559" y="1790"/>
                  </a:lnTo>
                  <a:lnTo>
                    <a:pt x="555" y="1792"/>
                  </a:lnTo>
                  <a:lnTo>
                    <a:pt x="550" y="1795"/>
                  </a:lnTo>
                  <a:lnTo>
                    <a:pt x="548" y="1800"/>
                  </a:lnTo>
                  <a:lnTo>
                    <a:pt x="540" y="1808"/>
                  </a:lnTo>
                  <a:lnTo>
                    <a:pt x="532" y="1815"/>
                  </a:lnTo>
                  <a:lnTo>
                    <a:pt x="524" y="1820"/>
                  </a:lnTo>
                  <a:lnTo>
                    <a:pt x="517" y="1822"/>
                  </a:lnTo>
                  <a:lnTo>
                    <a:pt x="513" y="1825"/>
                  </a:lnTo>
                  <a:lnTo>
                    <a:pt x="510" y="1828"/>
                  </a:lnTo>
                  <a:lnTo>
                    <a:pt x="507" y="1833"/>
                  </a:lnTo>
                  <a:lnTo>
                    <a:pt x="505" y="1839"/>
                  </a:lnTo>
                  <a:lnTo>
                    <a:pt x="500" y="1852"/>
                  </a:lnTo>
                  <a:lnTo>
                    <a:pt x="494" y="1865"/>
                  </a:lnTo>
                  <a:lnTo>
                    <a:pt x="490" y="1871"/>
                  </a:lnTo>
                  <a:lnTo>
                    <a:pt x="486" y="1876"/>
                  </a:lnTo>
                  <a:lnTo>
                    <a:pt x="481" y="1879"/>
                  </a:lnTo>
                  <a:lnTo>
                    <a:pt x="477" y="1882"/>
                  </a:lnTo>
                  <a:lnTo>
                    <a:pt x="467" y="1884"/>
                  </a:lnTo>
                  <a:lnTo>
                    <a:pt x="456" y="1885"/>
                  </a:lnTo>
                  <a:lnTo>
                    <a:pt x="452" y="1887"/>
                  </a:lnTo>
                  <a:lnTo>
                    <a:pt x="447" y="1889"/>
                  </a:lnTo>
                  <a:lnTo>
                    <a:pt x="443" y="1891"/>
                  </a:lnTo>
                  <a:lnTo>
                    <a:pt x="439" y="1895"/>
                  </a:lnTo>
                  <a:lnTo>
                    <a:pt x="431" y="1904"/>
                  </a:lnTo>
                  <a:lnTo>
                    <a:pt x="425" y="1913"/>
                  </a:lnTo>
                  <a:lnTo>
                    <a:pt x="419" y="1920"/>
                  </a:lnTo>
                  <a:lnTo>
                    <a:pt x="414" y="1923"/>
                  </a:lnTo>
                  <a:lnTo>
                    <a:pt x="408" y="1926"/>
                  </a:lnTo>
                  <a:lnTo>
                    <a:pt x="402" y="1927"/>
                  </a:lnTo>
                  <a:lnTo>
                    <a:pt x="396" y="1929"/>
                  </a:lnTo>
                  <a:lnTo>
                    <a:pt x="392" y="1932"/>
                  </a:lnTo>
                  <a:lnTo>
                    <a:pt x="389" y="1937"/>
                  </a:lnTo>
                  <a:lnTo>
                    <a:pt x="385" y="1944"/>
                  </a:lnTo>
                  <a:lnTo>
                    <a:pt x="383" y="1946"/>
                  </a:lnTo>
                  <a:lnTo>
                    <a:pt x="379" y="1948"/>
                  </a:lnTo>
                  <a:lnTo>
                    <a:pt x="377" y="1950"/>
                  </a:lnTo>
                  <a:lnTo>
                    <a:pt x="374" y="1948"/>
                  </a:lnTo>
                  <a:lnTo>
                    <a:pt x="368" y="1946"/>
                  </a:lnTo>
                  <a:lnTo>
                    <a:pt x="365" y="1941"/>
                  </a:lnTo>
                  <a:lnTo>
                    <a:pt x="361" y="1935"/>
                  </a:lnTo>
                  <a:lnTo>
                    <a:pt x="356" y="1929"/>
                  </a:lnTo>
                  <a:lnTo>
                    <a:pt x="352" y="1926"/>
                  </a:lnTo>
                  <a:lnTo>
                    <a:pt x="347" y="1922"/>
                  </a:lnTo>
                  <a:lnTo>
                    <a:pt x="342" y="1920"/>
                  </a:lnTo>
                  <a:lnTo>
                    <a:pt x="337" y="1918"/>
                  </a:lnTo>
                  <a:lnTo>
                    <a:pt x="333" y="1913"/>
                  </a:lnTo>
                  <a:lnTo>
                    <a:pt x="327" y="1907"/>
                  </a:lnTo>
                  <a:lnTo>
                    <a:pt x="323" y="1902"/>
                  </a:lnTo>
                  <a:lnTo>
                    <a:pt x="320" y="1900"/>
                  </a:lnTo>
                  <a:lnTo>
                    <a:pt x="315" y="1897"/>
                  </a:lnTo>
                  <a:lnTo>
                    <a:pt x="310" y="1896"/>
                  </a:lnTo>
                  <a:lnTo>
                    <a:pt x="307" y="1895"/>
                  </a:lnTo>
                  <a:lnTo>
                    <a:pt x="304" y="1894"/>
                  </a:lnTo>
                  <a:lnTo>
                    <a:pt x="302" y="1893"/>
                  </a:lnTo>
                  <a:lnTo>
                    <a:pt x="301" y="1888"/>
                  </a:lnTo>
                  <a:lnTo>
                    <a:pt x="299" y="1882"/>
                  </a:lnTo>
                  <a:lnTo>
                    <a:pt x="298" y="1876"/>
                  </a:lnTo>
                  <a:lnTo>
                    <a:pt x="299" y="1870"/>
                  </a:lnTo>
                  <a:lnTo>
                    <a:pt x="299" y="1865"/>
                  </a:lnTo>
                  <a:lnTo>
                    <a:pt x="303" y="1856"/>
                  </a:lnTo>
                  <a:lnTo>
                    <a:pt x="307" y="1846"/>
                  </a:lnTo>
                  <a:lnTo>
                    <a:pt x="310" y="1837"/>
                  </a:lnTo>
                  <a:lnTo>
                    <a:pt x="316" y="1828"/>
                  </a:lnTo>
                  <a:lnTo>
                    <a:pt x="326" y="1815"/>
                  </a:lnTo>
                  <a:lnTo>
                    <a:pt x="337" y="1801"/>
                  </a:lnTo>
                  <a:lnTo>
                    <a:pt x="349" y="1788"/>
                  </a:lnTo>
                  <a:lnTo>
                    <a:pt x="359" y="1776"/>
                  </a:lnTo>
                  <a:lnTo>
                    <a:pt x="360" y="1773"/>
                  </a:lnTo>
                  <a:lnTo>
                    <a:pt x="362" y="1767"/>
                  </a:lnTo>
                  <a:lnTo>
                    <a:pt x="362" y="1762"/>
                  </a:lnTo>
                  <a:lnTo>
                    <a:pt x="362" y="1761"/>
                  </a:lnTo>
                  <a:lnTo>
                    <a:pt x="361" y="1759"/>
                  </a:lnTo>
                  <a:lnTo>
                    <a:pt x="360" y="1759"/>
                  </a:lnTo>
                  <a:lnTo>
                    <a:pt x="351" y="1757"/>
                  </a:lnTo>
                  <a:lnTo>
                    <a:pt x="341" y="1751"/>
                  </a:lnTo>
                  <a:lnTo>
                    <a:pt x="339" y="1748"/>
                  </a:lnTo>
                  <a:lnTo>
                    <a:pt x="336" y="1743"/>
                  </a:lnTo>
                  <a:lnTo>
                    <a:pt x="337" y="1738"/>
                  </a:lnTo>
                  <a:lnTo>
                    <a:pt x="340" y="1732"/>
                  </a:lnTo>
                  <a:lnTo>
                    <a:pt x="341" y="1730"/>
                  </a:lnTo>
                  <a:lnTo>
                    <a:pt x="343" y="1729"/>
                  </a:lnTo>
                  <a:lnTo>
                    <a:pt x="347" y="1729"/>
                  </a:lnTo>
                  <a:lnTo>
                    <a:pt x="351" y="1729"/>
                  </a:lnTo>
                  <a:lnTo>
                    <a:pt x="361" y="1729"/>
                  </a:lnTo>
                  <a:lnTo>
                    <a:pt x="373" y="1727"/>
                  </a:lnTo>
                  <a:lnTo>
                    <a:pt x="376" y="1725"/>
                  </a:lnTo>
                  <a:lnTo>
                    <a:pt x="378" y="1721"/>
                  </a:lnTo>
                  <a:lnTo>
                    <a:pt x="379" y="1717"/>
                  </a:lnTo>
                  <a:lnTo>
                    <a:pt x="380" y="1712"/>
                  </a:lnTo>
                  <a:lnTo>
                    <a:pt x="381" y="1701"/>
                  </a:lnTo>
                  <a:lnTo>
                    <a:pt x="383" y="1696"/>
                  </a:lnTo>
                  <a:lnTo>
                    <a:pt x="385" y="1694"/>
                  </a:lnTo>
                  <a:lnTo>
                    <a:pt x="389" y="1694"/>
                  </a:lnTo>
                  <a:lnTo>
                    <a:pt x="392" y="1694"/>
                  </a:lnTo>
                  <a:lnTo>
                    <a:pt x="396" y="1696"/>
                  </a:lnTo>
                  <a:lnTo>
                    <a:pt x="403" y="1700"/>
                  </a:lnTo>
                  <a:lnTo>
                    <a:pt x="408" y="1704"/>
                  </a:lnTo>
                  <a:lnTo>
                    <a:pt x="410" y="1705"/>
                  </a:lnTo>
                  <a:lnTo>
                    <a:pt x="412" y="1705"/>
                  </a:lnTo>
                  <a:lnTo>
                    <a:pt x="414" y="1704"/>
                  </a:lnTo>
                  <a:lnTo>
                    <a:pt x="415" y="1702"/>
                  </a:lnTo>
                  <a:lnTo>
                    <a:pt x="417" y="1696"/>
                  </a:lnTo>
                  <a:lnTo>
                    <a:pt x="417" y="1689"/>
                  </a:lnTo>
                  <a:lnTo>
                    <a:pt x="418" y="1681"/>
                  </a:lnTo>
                  <a:lnTo>
                    <a:pt x="419" y="1674"/>
                  </a:lnTo>
                  <a:lnTo>
                    <a:pt x="419" y="1670"/>
                  </a:lnTo>
                  <a:lnTo>
                    <a:pt x="419" y="1667"/>
                  </a:lnTo>
                  <a:lnTo>
                    <a:pt x="418" y="1663"/>
                  </a:lnTo>
                  <a:lnTo>
                    <a:pt x="417" y="1661"/>
                  </a:lnTo>
                  <a:lnTo>
                    <a:pt x="414" y="1658"/>
                  </a:lnTo>
                  <a:lnTo>
                    <a:pt x="408" y="1657"/>
                  </a:lnTo>
                  <a:lnTo>
                    <a:pt x="402" y="1656"/>
                  </a:lnTo>
                  <a:lnTo>
                    <a:pt x="395" y="1655"/>
                  </a:lnTo>
                  <a:lnTo>
                    <a:pt x="380" y="1656"/>
                  </a:lnTo>
                  <a:lnTo>
                    <a:pt x="366" y="1657"/>
                  </a:lnTo>
                  <a:lnTo>
                    <a:pt x="360" y="1658"/>
                  </a:lnTo>
                  <a:lnTo>
                    <a:pt x="356" y="1658"/>
                  </a:lnTo>
                  <a:lnTo>
                    <a:pt x="353" y="1658"/>
                  </a:lnTo>
                  <a:lnTo>
                    <a:pt x="352" y="1657"/>
                  </a:lnTo>
                  <a:lnTo>
                    <a:pt x="349" y="1651"/>
                  </a:lnTo>
                  <a:lnTo>
                    <a:pt x="348" y="1642"/>
                  </a:lnTo>
                  <a:lnTo>
                    <a:pt x="347" y="1632"/>
                  </a:lnTo>
                  <a:lnTo>
                    <a:pt x="345" y="1626"/>
                  </a:lnTo>
                  <a:lnTo>
                    <a:pt x="340" y="1620"/>
                  </a:lnTo>
                  <a:lnTo>
                    <a:pt x="334" y="1616"/>
                  </a:lnTo>
                  <a:lnTo>
                    <a:pt x="329" y="1611"/>
                  </a:lnTo>
                  <a:lnTo>
                    <a:pt x="326" y="1604"/>
                  </a:lnTo>
                  <a:lnTo>
                    <a:pt x="323" y="1595"/>
                  </a:lnTo>
                  <a:lnTo>
                    <a:pt x="322" y="1585"/>
                  </a:lnTo>
                  <a:lnTo>
                    <a:pt x="322" y="1576"/>
                  </a:lnTo>
                  <a:lnTo>
                    <a:pt x="323" y="1567"/>
                  </a:lnTo>
                  <a:lnTo>
                    <a:pt x="323" y="1565"/>
                  </a:lnTo>
                  <a:lnTo>
                    <a:pt x="324" y="1561"/>
                  </a:lnTo>
                  <a:lnTo>
                    <a:pt x="326" y="1557"/>
                  </a:lnTo>
                  <a:lnTo>
                    <a:pt x="324" y="1553"/>
                  </a:lnTo>
                  <a:lnTo>
                    <a:pt x="322" y="1548"/>
                  </a:lnTo>
                  <a:lnTo>
                    <a:pt x="317" y="1544"/>
                  </a:lnTo>
                  <a:lnTo>
                    <a:pt x="314" y="1543"/>
                  </a:lnTo>
                  <a:lnTo>
                    <a:pt x="310" y="1542"/>
                  </a:lnTo>
                  <a:lnTo>
                    <a:pt x="307" y="1544"/>
                  </a:lnTo>
                  <a:lnTo>
                    <a:pt x="301" y="1551"/>
                  </a:lnTo>
                  <a:lnTo>
                    <a:pt x="295" y="1556"/>
                  </a:lnTo>
                  <a:lnTo>
                    <a:pt x="285" y="1561"/>
                  </a:lnTo>
                  <a:lnTo>
                    <a:pt x="279" y="1565"/>
                  </a:lnTo>
                  <a:lnTo>
                    <a:pt x="276" y="1565"/>
                  </a:lnTo>
                  <a:lnTo>
                    <a:pt x="273" y="1563"/>
                  </a:lnTo>
                  <a:lnTo>
                    <a:pt x="272" y="1562"/>
                  </a:lnTo>
                  <a:lnTo>
                    <a:pt x="272" y="1560"/>
                  </a:lnTo>
                  <a:lnTo>
                    <a:pt x="272" y="1556"/>
                  </a:lnTo>
                  <a:lnTo>
                    <a:pt x="272" y="1549"/>
                  </a:lnTo>
                  <a:lnTo>
                    <a:pt x="273" y="1540"/>
                  </a:lnTo>
                  <a:lnTo>
                    <a:pt x="272" y="1536"/>
                  </a:lnTo>
                  <a:lnTo>
                    <a:pt x="272" y="1534"/>
                  </a:lnTo>
                  <a:lnTo>
                    <a:pt x="270" y="1530"/>
                  </a:lnTo>
                  <a:lnTo>
                    <a:pt x="269" y="1528"/>
                  </a:lnTo>
                  <a:lnTo>
                    <a:pt x="263" y="1523"/>
                  </a:lnTo>
                  <a:lnTo>
                    <a:pt x="257" y="1518"/>
                  </a:lnTo>
                  <a:lnTo>
                    <a:pt x="244" y="1511"/>
                  </a:lnTo>
                  <a:lnTo>
                    <a:pt x="236" y="1504"/>
                  </a:lnTo>
                  <a:lnTo>
                    <a:pt x="234" y="1500"/>
                  </a:lnTo>
                  <a:lnTo>
                    <a:pt x="233" y="1496"/>
                  </a:lnTo>
                  <a:lnTo>
                    <a:pt x="233" y="1491"/>
                  </a:lnTo>
                  <a:lnTo>
                    <a:pt x="233" y="1485"/>
                  </a:lnTo>
                  <a:lnTo>
                    <a:pt x="234" y="1480"/>
                  </a:lnTo>
                  <a:lnTo>
                    <a:pt x="235" y="1475"/>
                  </a:lnTo>
                  <a:lnTo>
                    <a:pt x="238" y="1471"/>
                  </a:lnTo>
                  <a:lnTo>
                    <a:pt x="240" y="1467"/>
                  </a:lnTo>
                  <a:lnTo>
                    <a:pt x="248" y="1459"/>
                  </a:lnTo>
                  <a:lnTo>
                    <a:pt x="260" y="1447"/>
                  </a:lnTo>
                  <a:lnTo>
                    <a:pt x="265" y="1440"/>
                  </a:lnTo>
                  <a:lnTo>
                    <a:pt x="270" y="1433"/>
                  </a:lnTo>
                  <a:lnTo>
                    <a:pt x="273" y="1427"/>
                  </a:lnTo>
                  <a:lnTo>
                    <a:pt x="276" y="1421"/>
                  </a:lnTo>
                  <a:lnTo>
                    <a:pt x="276" y="1410"/>
                  </a:lnTo>
                  <a:lnTo>
                    <a:pt x="277" y="1397"/>
                  </a:lnTo>
                  <a:lnTo>
                    <a:pt x="279" y="1385"/>
                  </a:lnTo>
                  <a:lnTo>
                    <a:pt x="283" y="1376"/>
                  </a:lnTo>
                  <a:lnTo>
                    <a:pt x="288" y="1365"/>
                  </a:lnTo>
                  <a:lnTo>
                    <a:pt x="292" y="1354"/>
                  </a:lnTo>
                  <a:lnTo>
                    <a:pt x="296" y="1341"/>
                  </a:lnTo>
                  <a:lnTo>
                    <a:pt x="298" y="1329"/>
                  </a:lnTo>
                  <a:lnTo>
                    <a:pt x="298" y="1323"/>
                  </a:lnTo>
                  <a:lnTo>
                    <a:pt x="301" y="1320"/>
                  </a:lnTo>
                  <a:lnTo>
                    <a:pt x="302" y="1317"/>
                  </a:lnTo>
                  <a:lnTo>
                    <a:pt x="305" y="1316"/>
                  </a:lnTo>
                  <a:lnTo>
                    <a:pt x="311" y="1314"/>
                  </a:lnTo>
                  <a:lnTo>
                    <a:pt x="316" y="1311"/>
                  </a:lnTo>
                  <a:lnTo>
                    <a:pt x="318" y="1309"/>
                  </a:lnTo>
                  <a:lnTo>
                    <a:pt x="321" y="1305"/>
                  </a:lnTo>
                  <a:lnTo>
                    <a:pt x="322" y="1301"/>
                  </a:lnTo>
                  <a:lnTo>
                    <a:pt x="324" y="1295"/>
                  </a:lnTo>
                  <a:lnTo>
                    <a:pt x="327" y="1284"/>
                  </a:lnTo>
                  <a:lnTo>
                    <a:pt x="329" y="1273"/>
                  </a:lnTo>
                  <a:lnTo>
                    <a:pt x="332" y="1259"/>
                  </a:lnTo>
                  <a:lnTo>
                    <a:pt x="335" y="1242"/>
                  </a:lnTo>
                  <a:lnTo>
                    <a:pt x="337" y="1235"/>
                  </a:lnTo>
                  <a:lnTo>
                    <a:pt x="342" y="1229"/>
                  </a:lnTo>
                  <a:lnTo>
                    <a:pt x="348" y="1225"/>
                  </a:lnTo>
                  <a:lnTo>
                    <a:pt x="354" y="1219"/>
                  </a:lnTo>
                  <a:lnTo>
                    <a:pt x="361" y="1211"/>
                  </a:lnTo>
                  <a:lnTo>
                    <a:pt x="371" y="1206"/>
                  </a:lnTo>
                  <a:lnTo>
                    <a:pt x="378" y="1200"/>
                  </a:lnTo>
                  <a:lnTo>
                    <a:pt x="385" y="1196"/>
                  </a:lnTo>
                  <a:lnTo>
                    <a:pt x="393" y="1192"/>
                  </a:lnTo>
                  <a:lnTo>
                    <a:pt x="397" y="1189"/>
                  </a:lnTo>
                  <a:lnTo>
                    <a:pt x="397" y="1184"/>
                  </a:lnTo>
                  <a:lnTo>
                    <a:pt x="397" y="1177"/>
                  </a:lnTo>
                  <a:lnTo>
                    <a:pt x="395" y="1166"/>
                  </a:lnTo>
                  <a:lnTo>
                    <a:pt x="392" y="1157"/>
                  </a:lnTo>
                  <a:lnTo>
                    <a:pt x="387" y="1146"/>
                  </a:lnTo>
                  <a:lnTo>
                    <a:pt x="381" y="1134"/>
                  </a:lnTo>
                  <a:lnTo>
                    <a:pt x="376" y="1121"/>
                  </a:lnTo>
                  <a:lnTo>
                    <a:pt x="368" y="1109"/>
                  </a:lnTo>
                  <a:lnTo>
                    <a:pt x="361" y="1099"/>
                  </a:lnTo>
                  <a:lnTo>
                    <a:pt x="353" y="1090"/>
                  </a:lnTo>
                  <a:lnTo>
                    <a:pt x="343" y="1083"/>
                  </a:lnTo>
                  <a:lnTo>
                    <a:pt x="334" y="1076"/>
                  </a:lnTo>
                  <a:lnTo>
                    <a:pt x="326" y="1069"/>
                  </a:lnTo>
                  <a:lnTo>
                    <a:pt x="321" y="1063"/>
                  </a:lnTo>
                  <a:lnTo>
                    <a:pt x="317" y="1055"/>
                  </a:lnTo>
                  <a:lnTo>
                    <a:pt x="313" y="1046"/>
                  </a:lnTo>
                  <a:lnTo>
                    <a:pt x="310" y="1040"/>
                  </a:lnTo>
                  <a:lnTo>
                    <a:pt x="307" y="1037"/>
                  </a:lnTo>
                  <a:lnTo>
                    <a:pt x="302" y="1034"/>
                  </a:lnTo>
                  <a:lnTo>
                    <a:pt x="298" y="1032"/>
                  </a:lnTo>
                  <a:lnTo>
                    <a:pt x="295" y="1031"/>
                  </a:lnTo>
                  <a:lnTo>
                    <a:pt x="291" y="1031"/>
                  </a:lnTo>
                  <a:lnTo>
                    <a:pt x="289" y="1031"/>
                  </a:lnTo>
                  <a:lnTo>
                    <a:pt x="286" y="1032"/>
                  </a:lnTo>
                  <a:lnTo>
                    <a:pt x="272" y="1047"/>
                  </a:lnTo>
                  <a:lnTo>
                    <a:pt x="257" y="1063"/>
                  </a:lnTo>
                  <a:lnTo>
                    <a:pt x="253" y="1065"/>
                  </a:lnTo>
                  <a:lnTo>
                    <a:pt x="248" y="1066"/>
                  </a:lnTo>
                  <a:lnTo>
                    <a:pt x="244" y="1068"/>
                  </a:lnTo>
                  <a:lnTo>
                    <a:pt x="238" y="1068"/>
                  </a:lnTo>
                  <a:lnTo>
                    <a:pt x="228" y="1066"/>
                  </a:lnTo>
                  <a:lnTo>
                    <a:pt x="219" y="1064"/>
                  </a:lnTo>
                  <a:lnTo>
                    <a:pt x="210" y="1061"/>
                  </a:lnTo>
                  <a:lnTo>
                    <a:pt x="202" y="1059"/>
                  </a:lnTo>
                  <a:lnTo>
                    <a:pt x="194" y="1061"/>
                  </a:lnTo>
                  <a:lnTo>
                    <a:pt x="185" y="1063"/>
                  </a:lnTo>
                  <a:lnTo>
                    <a:pt x="181" y="1065"/>
                  </a:lnTo>
                  <a:lnTo>
                    <a:pt x="177" y="1070"/>
                  </a:lnTo>
                  <a:lnTo>
                    <a:pt x="173" y="1075"/>
                  </a:lnTo>
                  <a:lnTo>
                    <a:pt x="170" y="1080"/>
                  </a:lnTo>
                  <a:lnTo>
                    <a:pt x="166" y="1087"/>
                  </a:lnTo>
                  <a:lnTo>
                    <a:pt x="164" y="1090"/>
                  </a:lnTo>
                  <a:lnTo>
                    <a:pt x="160" y="1094"/>
                  </a:lnTo>
                  <a:lnTo>
                    <a:pt x="158" y="1096"/>
                  </a:lnTo>
                  <a:lnTo>
                    <a:pt x="150" y="1099"/>
                  </a:lnTo>
                  <a:lnTo>
                    <a:pt x="137" y="1100"/>
                  </a:lnTo>
                  <a:lnTo>
                    <a:pt x="122" y="1101"/>
                  </a:lnTo>
                  <a:lnTo>
                    <a:pt x="108" y="1101"/>
                  </a:lnTo>
                  <a:lnTo>
                    <a:pt x="95" y="1099"/>
                  </a:lnTo>
                  <a:lnTo>
                    <a:pt x="85" y="1096"/>
                  </a:lnTo>
                  <a:lnTo>
                    <a:pt x="77" y="1091"/>
                  </a:lnTo>
                  <a:lnTo>
                    <a:pt x="66" y="1084"/>
                  </a:lnTo>
                  <a:lnTo>
                    <a:pt x="55" y="1077"/>
                  </a:lnTo>
                  <a:lnTo>
                    <a:pt x="44" y="1069"/>
                  </a:lnTo>
                  <a:lnTo>
                    <a:pt x="43" y="1065"/>
                  </a:lnTo>
                  <a:lnTo>
                    <a:pt x="43" y="1062"/>
                  </a:lnTo>
                  <a:lnTo>
                    <a:pt x="43" y="1058"/>
                  </a:lnTo>
                  <a:lnTo>
                    <a:pt x="44" y="1056"/>
                  </a:lnTo>
                  <a:lnTo>
                    <a:pt x="47" y="1045"/>
                  </a:lnTo>
                  <a:lnTo>
                    <a:pt x="49" y="1032"/>
                  </a:lnTo>
                  <a:lnTo>
                    <a:pt x="49" y="1026"/>
                  </a:lnTo>
                  <a:lnTo>
                    <a:pt x="47" y="1019"/>
                  </a:lnTo>
                  <a:lnTo>
                    <a:pt x="45" y="1012"/>
                  </a:lnTo>
                  <a:lnTo>
                    <a:pt x="43" y="1005"/>
                  </a:lnTo>
                  <a:lnTo>
                    <a:pt x="38" y="990"/>
                  </a:lnTo>
                  <a:lnTo>
                    <a:pt x="34" y="980"/>
                  </a:lnTo>
                  <a:lnTo>
                    <a:pt x="33" y="974"/>
                  </a:lnTo>
                  <a:lnTo>
                    <a:pt x="33" y="969"/>
                  </a:lnTo>
                  <a:lnTo>
                    <a:pt x="34" y="963"/>
                  </a:lnTo>
                  <a:lnTo>
                    <a:pt x="36" y="958"/>
                  </a:lnTo>
                  <a:lnTo>
                    <a:pt x="39" y="950"/>
                  </a:lnTo>
                  <a:lnTo>
                    <a:pt x="45" y="943"/>
                  </a:lnTo>
                  <a:lnTo>
                    <a:pt x="50" y="938"/>
                  </a:lnTo>
                  <a:lnTo>
                    <a:pt x="55" y="933"/>
                  </a:lnTo>
                  <a:lnTo>
                    <a:pt x="56" y="930"/>
                  </a:lnTo>
                  <a:lnTo>
                    <a:pt x="57" y="926"/>
                  </a:lnTo>
                  <a:lnTo>
                    <a:pt x="57" y="921"/>
                  </a:lnTo>
                  <a:lnTo>
                    <a:pt x="56" y="916"/>
                  </a:lnTo>
                  <a:lnTo>
                    <a:pt x="53" y="904"/>
                  </a:lnTo>
                  <a:lnTo>
                    <a:pt x="50" y="892"/>
                  </a:lnTo>
                  <a:lnTo>
                    <a:pt x="45" y="882"/>
                  </a:lnTo>
                  <a:lnTo>
                    <a:pt x="39" y="875"/>
                  </a:lnTo>
                  <a:lnTo>
                    <a:pt x="34" y="870"/>
                  </a:lnTo>
                  <a:lnTo>
                    <a:pt x="30" y="867"/>
                  </a:lnTo>
                  <a:lnTo>
                    <a:pt x="26" y="866"/>
                  </a:lnTo>
                  <a:lnTo>
                    <a:pt x="21" y="867"/>
                  </a:lnTo>
                  <a:lnTo>
                    <a:pt x="17" y="868"/>
                  </a:lnTo>
                  <a:lnTo>
                    <a:pt x="12" y="873"/>
                  </a:lnTo>
                  <a:lnTo>
                    <a:pt x="8" y="878"/>
                  </a:lnTo>
                  <a:lnTo>
                    <a:pt x="6" y="879"/>
                  </a:lnTo>
                  <a:lnTo>
                    <a:pt x="3" y="878"/>
                  </a:lnTo>
                  <a:lnTo>
                    <a:pt x="1" y="873"/>
                  </a:lnTo>
                  <a:lnTo>
                    <a:pt x="0" y="870"/>
                  </a:lnTo>
                  <a:lnTo>
                    <a:pt x="0" y="867"/>
                  </a:lnTo>
                  <a:lnTo>
                    <a:pt x="1" y="864"/>
                  </a:lnTo>
                  <a:lnTo>
                    <a:pt x="2" y="864"/>
                  </a:lnTo>
                  <a:lnTo>
                    <a:pt x="9" y="863"/>
                  </a:lnTo>
                  <a:lnTo>
                    <a:pt x="15" y="861"/>
                  </a:lnTo>
                  <a:lnTo>
                    <a:pt x="17" y="860"/>
                  </a:lnTo>
                  <a:lnTo>
                    <a:pt x="18" y="857"/>
                  </a:lnTo>
                  <a:lnTo>
                    <a:pt x="17" y="854"/>
                  </a:lnTo>
                  <a:lnTo>
                    <a:pt x="13" y="849"/>
                  </a:lnTo>
                  <a:lnTo>
                    <a:pt x="11" y="847"/>
                  </a:lnTo>
                  <a:lnTo>
                    <a:pt x="9" y="844"/>
                  </a:lnTo>
                  <a:lnTo>
                    <a:pt x="9" y="843"/>
                  </a:lnTo>
                  <a:lnTo>
                    <a:pt x="9" y="841"/>
                  </a:lnTo>
                  <a:lnTo>
                    <a:pt x="12" y="837"/>
                  </a:lnTo>
                  <a:lnTo>
                    <a:pt x="17" y="835"/>
                  </a:lnTo>
                  <a:lnTo>
                    <a:pt x="28" y="828"/>
                  </a:lnTo>
                  <a:lnTo>
                    <a:pt x="40" y="819"/>
                  </a:lnTo>
                  <a:lnTo>
                    <a:pt x="53" y="805"/>
                  </a:lnTo>
                  <a:lnTo>
                    <a:pt x="68" y="791"/>
                  </a:lnTo>
                  <a:lnTo>
                    <a:pt x="83" y="774"/>
                  </a:lnTo>
                  <a:lnTo>
                    <a:pt x="96" y="760"/>
                  </a:lnTo>
                  <a:lnTo>
                    <a:pt x="107" y="747"/>
                  </a:lnTo>
                  <a:lnTo>
                    <a:pt x="114" y="735"/>
                  </a:lnTo>
                  <a:lnTo>
                    <a:pt x="119" y="724"/>
                  </a:lnTo>
                  <a:lnTo>
                    <a:pt x="121" y="713"/>
                  </a:lnTo>
                  <a:lnTo>
                    <a:pt x="122" y="709"/>
                  </a:lnTo>
                  <a:lnTo>
                    <a:pt x="125" y="704"/>
                  </a:lnTo>
                  <a:lnTo>
                    <a:pt x="127" y="702"/>
                  </a:lnTo>
                  <a:lnTo>
                    <a:pt x="129" y="699"/>
                  </a:lnTo>
                  <a:lnTo>
                    <a:pt x="132" y="699"/>
                  </a:lnTo>
                  <a:lnTo>
                    <a:pt x="134" y="699"/>
                  </a:lnTo>
                  <a:lnTo>
                    <a:pt x="138" y="699"/>
                  </a:lnTo>
                  <a:lnTo>
                    <a:pt x="141" y="700"/>
                  </a:lnTo>
                  <a:lnTo>
                    <a:pt x="150" y="705"/>
                  </a:lnTo>
                  <a:lnTo>
                    <a:pt x="159" y="710"/>
                  </a:lnTo>
                  <a:lnTo>
                    <a:pt x="164" y="712"/>
                  </a:lnTo>
                  <a:lnTo>
                    <a:pt x="167" y="716"/>
                  </a:lnTo>
                  <a:lnTo>
                    <a:pt x="171" y="718"/>
                  </a:lnTo>
                  <a:lnTo>
                    <a:pt x="172" y="721"/>
                  </a:lnTo>
                  <a:lnTo>
                    <a:pt x="173" y="728"/>
                  </a:lnTo>
                  <a:lnTo>
                    <a:pt x="177" y="734"/>
                  </a:lnTo>
                  <a:lnTo>
                    <a:pt x="181" y="740"/>
                  </a:lnTo>
                  <a:lnTo>
                    <a:pt x="184" y="743"/>
                  </a:lnTo>
                  <a:lnTo>
                    <a:pt x="196" y="752"/>
                  </a:lnTo>
                  <a:lnTo>
                    <a:pt x="207" y="762"/>
                  </a:lnTo>
                  <a:lnTo>
                    <a:pt x="213" y="772"/>
                  </a:lnTo>
                  <a:lnTo>
                    <a:pt x="219" y="781"/>
                  </a:lnTo>
                  <a:lnTo>
                    <a:pt x="222" y="785"/>
                  </a:lnTo>
                  <a:lnTo>
                    <a:pt x="227" y="787"/>
                  </a:lnTo>
                  <a:lnTo>
                    <a:pt x="230" y="787"/>
                  </a:lnTo>
                  <a:lnTo>
                    <a:pt x="234" y="786"/>
                  </a:lnTo>
                  <a:lnTo>
                    <a:pt x="240" y="780"/>
                  </a:lnTo>
                  <a:lnTo>
                    <a:pt x="246" y="774"/>
                  </a:lnTo>
                  <a:lnTo>
                    <a:pt x="258" y="760"/>
                  </a:lnTo>
                  <a:lnTo>
                    <a:pt x="270" y="746"/>
                  </a:lnTo>
                  <a:lnTo>
                    <a:pt x="279" y="732"/>
                  </a:lnTo>
                  <a:lnTo>
                    <a:pt x="288" y="722"/>
                  </a:lnTo>
                  <a:lnTo>
                    <a:pt x="291" y="717"/>
                  </a:lnTo>
                  <a:lnTo>
                    <a:pt x="296" y="713"/>
                  </a:lnTo>
                  <a:lnTo>
                    <a:pt x="299" y="711"/>
                  </a:lnTo>
                  <a:lnTo>
                    <a:pt x="304" y="709"/>
                  </a:lnTo>
                  <a:lnTo>
                    <a:pt x="308" y="708"/>
                  </a:lnTo>
                  <a:lnTo>
                    <a:pt x="313" y="708"/>
                  </a:lnTo>
                  <a:lnTo>
                    <a:pt x="317" y="710"/>
                  </a:lnTo>
                  <a:lnTo>
                    <a:pt x="322" y="712"/>
                  </a:lnTo>
                  <a:lnTo>
                    <a:pt x="333" y="719"/>
                  </a:lnTo>
                  <a:lnTo>
                    <a:pt x="343" y="730"/>
                  </a:lnTo>
                  <a:lnTo>
                    <a:pt x="348" y="737"/>
                  </a:lnTo>
                  <a:lnTo>
                    <a:pt x="352" y="743"/>
                  </a:lnTo>
                  <a:lnTo>
                    <a:pt x="355" y="750"/>
                  </a:lnTo>
                  <a:lnTo>
                    <a:pt x="356" y="757"/>
                  </a:lnTo>
                  <a:lnTo>
                    <a:pt x="359" y="769"/>
                  </a:lnTo>
                  <a:lnTo>
                    <a:pt x="361" y="776"/>
                  </a:lnTo>
                  <a:lnTo>
                    <a:pt x="364" y="779"/>
                  </a:lnTo>
                  <a:lnTo>
                    <a:pt x="366" y="780"/>
                  </a:lnTo>
                  <a:lnTo>
                    <a:pt x="368" y="781"/>
                  </a:lnTo>
                  <a:lnTo>
                    <a:pt x="372" y="781"/>
                  </a:lnTo>
                  <a:lnTo>
                    <a:pt x="381" y="782"/>
                  </a:lnTo>
                  <a:lnTo>
                    <a:pt x="397" y="782"/>
                  </a:lnTo>
                  <a:lnTo>
                    <a:pt x="416" y="781"/>
                  </a:lnTo>
                  <a:lnTo>
                    <a:pt x="435" y="780"/>
                  </a:lnTo>
                  <a:lnTo>
                    <a:pt x="449" y="779"/>
                  </a:lnTo>
                  <a:lnTo>
                    <a:pt x="455" y="778"/>
                  </a:lnTo>
                  <a:lnTo>
                    <a:pt x="460" y="775"/>
                  </a:lnTo>
                  <a:lnTo>
                    <a:pt x="468" y="774"/>
                  </a:lnTo>
                  <a:lnTo>
                    <a:pt x="471" y="774"/>
                  </a:lnTo>
                  <a:lnTo>
                    <a:pt x="473" y="774"/>
                  </a:lnTo>
                  <a:lnTo>
                    <a:pt x="474" y="775"/>
                  </a:lnTo>
                  <a:lnTo>
                    <a:pt x="477" y="776"/>
                  </a:lnTo>
                  <a:lnTo>
                    <a:pt x="478" y="780"/>
                  </a:lnTo>
                  <a:lnTo>
                    <a:pt x="479" y="785"/>
                  </a:lnTo>
                  <a:lnTo>
                    <a:pt x="480" y="790"/>
                  </a:lnTo>
                  <a:lnTo>
                    <a:pt x="481" y="793"/>
                  </a:lnTo>
                  <a:lnTo>
                    <a:pt x="482" y="794"/>
                  </a:lnTo>
                  <a:lnTo>
                    <a:pt x="484" y="795"/>
                  </a:lnTo>
                  <a:lnTo>
                    <a:pt x="486" y="795"/>
                  </a:lnTo>
                  <a:lnTo>
                    <a:pt x="488" y="795"/>
                  </a:lnTo>
                  <a:lnTo>
                    <a:pt x="496" y="794"/>
                  </a:lnTo>
                  <a:lnTo>
                    <a:pt x="502" y="791"/>
                  </a:lnTo>
                  <a:lnTo>
                    <a:pt x="509" y="785"/>
                  </a:lnTo>
                  <a:lnTo>
                    <a:pt x="518" y="775"/>
                  </a:lnTo>
                  <a:lnTo>
                    <a:pt x="530" y="766"/>
                  </a:lnTo>
                  <a:lnTo>
                    <a:pt x="542" y="756"/>
                  </a:lnTo>
                  <a:lnTo>
                    <a:pt x="555" y="749"/>
                  </a:lnTo>
                  <a:lnTo>
                    <a:pt x="567" y="744"/>
                  </a:lnTo>
                  <a:lnTo>
                    <a:pt x="573" y="743"/>
                  </a:lnTo>
                  <a:lnTo>
                    <a:pt x="579" y="744"/>
                  </a:lnTo>
                  <a:lnTo>
                    <a:pt x="585" y="746"/>
                  </a:lnTo>
                  <a:lnTo>
                    <a:pt x="589" y="748"/>
                  </a:lnTo>
                  <a:lnTo>
                    <a:pt x="600" y="755"/>
                  </a:lnTo>
                  <a:lnTo>
                    <a:pt x="609" y="762"/>
                  </a:lnTo>
                  <a:lnTo>
                    <a:pt x="612" y="765"/>
                  </a:lnTo>
                  <a:lnTo>
                    <a:pt x="614" y="766"/>
                  </a:lnTo>
                  <a:lnTo>
                    <a:pt x="617" y="767"/>
                  </a:lnTo>
                  <a:lnTo>
                    <a:pt x="619" y="766"/>
                  </a:lnTo>
                  <a:lnTo>
                    <a:pt x="622" y="760"/>
                  </a:lnTo>
                  <a:lnTo>
                    <a:pt x="625" y="747"/>
                  </a:lnTo>
                  <a:lnTo>
                    <a:pt x="629" y="732"/>
                  </a:lnTo>
                  <a:lnTo>
                    <a:pt x="632" y="718"/>
                  </a:lnTo>
                  <a:lnTo>
                    <a:pt x="635" y="704"/>
                  </a:lnTo>
                  <a:lnTo>
                    <a:pt x="637" y="689"/>
                  </a:lnTo>
                  <a:lnTo>
                    <a:pt x="638" y="681"/>
                  </a:lnTo>
                  <a:lnTo>
                    <a:pt x="641" y="675"/>
                  </a:lnTo>
                  <a:lnTo>
                    <a:pt x="644" y="671"/>
                  </a:lnTo>
                  <a:lnTo>
                    <a:pt x="649" y="666"/>
                  </a:lnTo>
                  <a:lnTo>
                    <a:pt x="657" y="658"/>
                  </a:lnTo>
                  <a:lnTo>
                    <a:pt x="663" y="649"/>
                  </a:lnTo>
                  <a:lnTo>
                    <a:pt x="666" y="645"/>
                  </a:lnTo>
                  <a:lnTo>
                    <a:pt x="666" y="640"/>
                  </a:lnTo>
                  <a:lnTo>
                    <a:pt x="667" y="635"/>
                  </a:lnTo>
                  <a:lnTo>
                    <a:pt x="666" y="631"/>
                  </a:lnTo>
                  <a:lnTo>
                    <a:pt x="664" y="627"/>
                  </a:lnTo>
                  <a:lnTo>
                    <a:pt x="663" y="623"/>
                  </a:lnTo>
                  <a:lnTo>
                    <a:pt x="661" y="620"/>
                  </a:lnTo>
                  <a:lnTo>
                    <a:pt x="658" y="617"/>
                  </a:lnTo>
                  <a:lnTo>
                    <a:pt x="656" y="615"/>
                  </a:lnTo>
                  <a:lnTo>
                    <a:pt x="656" y="614"/>
                  </a:lnTo>
                  <a:lnTo>
                    <a:pt x="657" y="612"/>
                  </a:lnTo>
                  <a:lnTo>
                    <a:pt x="660" y="612"/>
                  </a:lnTo>
                  <a:lnTo>
                    <a:pt x="666" y="614"/>
                  </a:lnTo>
                  <a:lnTo>
                    <a:pt x="673" y="611"/>
                  </a:lnTo>
                  <a:lnTo>
                    <a:pt x="685" y="607"/>
                  </a:lnTo>
                  <a:lnTo>
                    <a:pt x="699" y="601"/>
                  </a:lnTo>
                  <a:lnTo>
                    <a:pt x="712" y="596"/>
                  </a:lnTo>
                  <a:lnTo>
                    <a:pt x="724" y="592"/>
                  </a:lnTo>
                  <a:lnTo>
                    <a:pt x="729" y="592"/>
                  </a:lnTo>
                  <a:lnTo>
                    <a:pt x="732" y="592"/>
                  </a:lnTo>
                  <a:lnTo>
                    <a:pt x="737" y="592"/>
                  </a:lnTo>
                  <a:lnTo>
                    <a:pt x="740" y="595"/>
                  </a:lnTo>
                  <a:lnTo>
                    <a:pt x="748" y="598"/>
                  </a:lnTo>
                  <a:lnTo>
                    <a:pt x="756" y="605"/>
                  </a:lnTo>
                  <a:lnTo>
                    <a:pt x="773" y="620"/>
                  </a:lnTo>
                  <a:lnTo>
                    <a:pt x="786" y="633"/>
                  </a:lnTo>
                  <a:lnTo>
                    <a:pt x="789" y="635"/>
                  </a:lnTo>
                  <a:lnTo>
                    <a:pt x="793" y="637"/>
                  </a:lnTo>
                  <a:lnTo>
                    <a:pt x="795" y="639"/>
                  </a:lnTo>
                  <a:lnTo>
                    <a:pt x="799" y="639"/>
                  </a:lnTo>
                  <a:lnTo>
                    <a:pt x="802" y="639"/>
                  </a:lnTo>
                  <a:lnTo>
                    <a:pt x="806" y="639"/>
                  </a:lnTo>
                  <a:lnTo>
                    <a:pt x="809" y="637"/>
                  </a:lnTo>
                  <a:lnTo>
                    <a:pt x="814" y="635"/>
                  </a:lnTo>
                  <a:lnTo>
                    <a:pt x="822" y="630"/>
                  </a:lnTo>
                  <a:lnTo>
                    <a:pt x="830" y="628"/>
                  </a:lnTo>
                  <a:lnTo>
                    <a:pt x="839" y="626"/>
                  </a:lnTo>
                  <a:lnTo>
                    <a:pt x="850" y="624"/>
                  </a:lnTo>
                  <a:lnTo>
                    <a:pt x="862" y="624"/>
                  </a:lnTo>
                  <a:lnTo>
                    <a:pt x="871" y="622"/>
                  </a:lnTo>
                  <a:lnTo>
                    <a:pt x="881" y="620"/>
                  </a:lnTo>
                  <a:lnTo>
                    <a:pt x="889" y="617"/>
                  </a:lnTo>
                  <a:lnTo>
                    <a:pt x="896" y="616"/>
                  </a:lnTo>
                  <a:lnTo>
                    <a:pt x="903" y="615"/>
                  </a:lnTo>
                  <a:lnTo>
                    <a:pt x="910" y="614"/>
                  </a:lnTo>
                  <a:lnTo>
                    <a:pt x="920" y="614"/>
                  </a:lnTo>
                  <a:lnTo>
                    <a:pt x="931" y="614"/>
                  </a:lnTo>
                  <a:lnTo>
                    <a:pt x="941" y="612"/>
                  </a:lnTo>
                  <a:lnTo>
                    <a:pt x="952" y="610"/>
                  </a:lnTo>
                  <a:lnTo>
                    <a:pt x="963" y="605"/>
                  </a:lnTo>
                  <a:lnTo>
                    <a:pt x="972" y="599"/>
                  </a:lnTo>
                  <a:lnTo>
                    <a:pt x="979" y="597"/>
                  </a:lnTo>
                  <a:lnTo>
                    <a:pt x="983" y="596"/>
                  </a:lnTo>
                  <a:lnTo>
                    <a:pt x="985" y="597"/>
                  </a:lnTo>
                  <a:lnTo>
                    <a:pt x="990" y="598"/>
                  </a:lnTo>
                  <a:lnTo>
                    <a:pt x="994" y="601"/>
                  </a:lnTo>
                  <a:lnTo>
                    <a:pt x="1002" y="605"/>
                  </a:lnTo>
                  <a:lnTo>
                    <a:pt x="1010" y="609"/>
                  </a:lnTo>
                  <a:lnTo>
                    <a:pt x="1015" y="610"/>
                  </a:lnTo>
                  <a:lnTo>
                    <a:pt x="1020" y="610"/>
                  </a:lnTo>
                  <a:lnTo>
                    <a:pt x="1025" y="610"/>
                  </a:lnTo>
                  <a:lnTo>
                    <a:pt x="1031" y="609"/>
                  </a:lnTo>
                  <a:lnTo>
                    <a:pt x="1039" y="605"/>
                  </a:lnTo>
                  <a:lnTo>
                    <a:pt x="1048" y="601"/>
                  </a:lnTo>
                  <a:lnTo>
                    <a:pt x="1052" y="598"/>
                  </a:lnTo>
                  <a:lnTo>
                    <a:pt x="1054" y="596"/>
                  </a:lnTo>
                  <a:lnTo>
                    <a:pt x="1057" y="593"/>
                  </a:lnTo>
                  <a:lnTo>
                    <a:pt x="1058" y="591"/>
                  </a:lnTo>
                  <a:lnTo>
                    <a:pt x="1058" y="586"/>
                  </a:lnTo>
                  <a:lnTo>
                    <a:pt x="1058" y="579"/>
                  </a:lnTo>
                  <a:lnTo>
                    <a:pt x="1058" y="563"/>
                  </a:lnTo>
                  <a:lnTo>
                    <a:pt x="1059" y="545"/>
                  </a:lnTo>
                  <a:lnTo>
                    <a:pt x="1058" y="530"/>
                  </a:lnTo>
                  <a:lnTo>
                    <a:pt x="1055" y="521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48" y="511"/>
                  </a:lnTo>
                  <a:lnTo>
                    <a:pt x="1045" y="510"/>
                  </a:lnTo>
                  <a:lnTo>
                    <a:pt x="1041" y="509"/>
                  </a:lnTo>
                  <a:lnTo>
                    <a:pt x="1038" y="507"/>
                  </a:lnTo>
                  <a:lnTo>
                    <a:pt x="1035" y="505"/>
                  </a:lnTo>
                  <a:lnTo>
                    <a:pt x="1034" y="502"/>
                  </a:lnTo>
                  <a:lnTo>
                    <a:pt x="1033" y="498"/>
                  </a:lnTo>
                  <a:lnTo>
                    <a:pt x="1032" y="494"/>
                  </a:lnTo>
                  <a:lnTo>
                    <a:pt x="1033" y="489"/>
                  </a:lnTo>
                  <a:lnTo>
                    <a:pt x="1034" y="482"/>
                  </a:lnTo>
                  <a:lnTo>
                    <a:pt x="1035" y="476"/>
                  </a:lnTo>
                  <a:lnTo>
                    <a:pt x="1035" y="472"/>
                  </a:lnTo>
                  <a:lnTo>
                    <a:pt x="1034" y="470"/>
                  </a:lnTo>
                  <a:lnTo>
                    <a:pt x="1031" y="466"/>
                  </a:lnTo>
                  <a:lnTo>
                    <a:pt x="1023" y="459"/>
                  </a:lnTo>
                  <a:lnTo>
                    <a:pt x="1019" y="452"/>
                  </a:lnTo>
                  <a:lnTo>
                    <a:pt x="1015" y="447"/>
                  </a:lnTo>
                  <a:lnTo>
                    <a:pt x="1009" y="442"/>
                  </a:lnTo>
                  <a:lnTo>
                    <a:pt x="1006" y="440"/>
                  </a:lnTo>
                  <a:lnTo>
                    <a:pt x="1001" y="439"/>
                  </a:lnTo>
                  <a:lnTo>
                    <a:pt x="996" y="439"/>
                  </a:lnTo>
                  <a:lnTo>
                    <a:pt x="990" y="439"/>
                  </a:lnTo>
                  <a:lnTo>
                    <a:pt x="976" y="442"/>
                  </a:lnTo>
                  <a:lnTo>
                    <a:pt x="963" y="446"/>
                  </a:lnTo>
                  <a:lnTo>
                    <a:pt x="950" y="450"/>
                  </a:lnTo>
                  <a:lnTo>
                    <a:pt x="938" y="452"/>
                  </a:lnTo>
                  <a:lnTo>
                    <a:pt x="929" y="453"/>
                  </a:lnTo>
                  <a:lnTo>
                    <a:pt x="921" y="452"/>
                  </a:lnTo>
                  <a:lnTo>
                    <a:pt x="913" y="451"/>
                  </a:lnTo>
                  <a:lnTo>
                    <a:pt x="904" y="450"/>
                  </a:lnTo>
                  <a:lnTo>
                    <a:pt x="897" y="447"/>
                  </a:lnTo>
                  <a:lnTo>
                    <a:pt x="890" y="445"/>
                  </a:lnTo>
                  <a:lnTo>
                    <a:pt x="885" y="441"/>
                  </a:lnTo>
                  <a:lnTo>
                    <a:pt x="882" y="438"/>
                  </a:lnTo>
                  <a:lnTo>
                    <a:pt x="881" y="433"/>
                  </a:lnTo>
                  <a:lnTo>
                    <a:pt x="882" y="428"/>
                  </a:lnTo>
                  <a:lnTo>
                    <a:pt x="882" y="422"/>
                  </a:lnTo>
                  <a:lnTo>
                    <a:pt x="883" y="416"/>
                  </a:lnTo>
                  <a:lnTo>
                    <a:pt x="884" y="410"/>
                  </a:lnTo>
                  <a:lnTo>
                    <a:pt x="884" y="404"/>
                  </a:lnTo>
                  <a:lnTo>
                    <a:pt x="884" y="399"/>
                  </a:lnTo>
                  <a:lnTo>
                    <a:pt x="882" y="391"/>
                  </a:lnTo>
                  <a:lnTo>
                    <a:pt x="874" y="379"/>
                  </a:lnTo>
                  <a:lnTo>
                    <a:pt x="864" y="368"/>
                  </a:lnTo>
                  <a:lnTo>
                    <a:pt x="856" y="359"/>
                  </a:lnTo>
                  <a:lnTo>
                    <a:pt x="850" y="356"/>
                  </a:lnTo>
                  <a:lnTo>
                    <a:pt x="845" y="355"/>
                  </a:lnTo>
                  <a:lnTo>
                    <a:pt x="841" y="356"/>
                  </a:lnTo>
                  <a:lnTo>
                    <a:pt x="838" y="359"/>
                  </a:lnTo>
                  <a:lnTo>
                    <a:pt x="834" y="365"/>
                  </a:lnTo>
                  <a:lnTo>
                    <a:pt x="833" y="369"/>
                  </a:lnTo>
                  <a:lnTo>
                    <a:pt x="831" y="371"/>
                  </a:lnTo>
                  <a:lnTo>
                    <a:pt x="827" y="372"/>
                  </a:lnTo>
                  <a:lnTo>
                    <a:pt x="824" y="374"/>
                  </a:lnTo>
                  <a:lnTo>
                    <a:pt x="819" y="374"/>
                  </a:lnTo>
                  <a:lnTo>
                    <a:pt x="815" y="372"/>
                  </a:lnTo>
                  <a:lnTo>
                    <a:pt x="811" y="370"/>
                  </a:lnTo>
                  <a:lnTo>
                    <a:pt x="807" y="366"/>
                  </a:lnTo>
                  <a:lnTo>
                    <a:pt x="803" y="362"/>
                  </a:lnTo>
                  <a:lnTo>
                    <a:pt x="801" y="356"/>
                  </a:lnTo>
                  <a:lnTo>
                    <a:pt x="799" y="349"/>
                  </a:lnTo>
                  <a:lnTo>
                    <a:pt x="796" y="341"/>
                  </a:lnTo>
                  <a:lnTo>
                    <a:pt x="794" y="325"/>
                  </a:lnTo>
                  <a:lnTo>
                    <a:pt x="793" y="307"/>
                  </a:lnTo>
                  <a:lnTo>
                    <a:pt x="792" y="299"/>
                  </a:lnTo>
                  <a:lnTo>
                    <a:pt x="793" y="293"/>
                  </a:lnTo>
                  <a:lnTo>
                    <a:pt x="793" y="286"/>
                  </a:lnTo>
                  <a:lnTo>
                    <a:pt x="794" y="281"/>
                  </a:lnTo>
                  <a:lnTo>
                    <a:pt x="796" y="276"/>
                  </a:lnTo>
                  <a:lnTo>
                    <a:pt x="799" y="273"/>
                  </a:lnTo>
                  <a:lnTo>
                    <a:pt x="802" y="269"/>
                  </a:lnTo>
                  <a:lnTo>
                    <a:pt x="806" y="267"/>
                  </a:lnTo>
                  <a:lnTo>
                    <a:pt x="817" y="251"/>
                  </a:lnTo>
                  <a:lnTo>
                    <a:pt x="828" y="232"/>
                  </a:lnTo>
                  <a:lnTo>
                    <a:pt x="832" y="229"/>
                  </a:lnTo>
                  <a:lnTo>
                    <a:pt x="837" y="226"/>
                  </a:lnTo>
                  <a:lnTo>
                    <a:pt x="841" y="226"/>
                  </a:lnTo>
                  <a:lnTo>
                    <a:pt x="845" y="226"/>
                  </a:lnTo>
                  <a:lnTo>
                    <a:pt x="853" y="230"/>
                  </a:lnTo>
                  <a:lnTo>
                    <a:pt x="861" y="234"/>
                  </a:lnTo>
                  <a:lnTo>
                    <a:pt x="864" y="236"/>
                  </a:lnTo>
                  <a:lnTo>
                    <a:pt x="870" y="237"/>
                  </a:lnTo>
                  <a:lnTo>
                    <a:pt x="876" y="238"/>
                  </a:lnTo>
                  <a:lnTo>
                    <a:pt x="883" y="238"/>
                  </a:lnTo>
                  <a:lnTo>
                    <a:pt x="889" y="236"/>
                  </a:lnTo>
                  <a:lnTo>
                    <a:pt x="895" y="232"/>
                  </a:lnTo>
                  <a:lnTo>
                    <a:pt x="897" y="230"/>
                  </a:lnTo>
                  <a:lnTo>
                    <a:pt x="900" y="227"/>
                  </a:lnTo>
                  <a:lnTo>
                    <a:pt x="901" y="224"/>
                  </a:lnTo>
                  <a:lnTo>
                    <a:pt x="902" y="220"/>
                  </a:lnTo>
                  <a:lnTo>
                    <a:pt x="904" y="212"/>
                  </a:lnTo>
                  <a:lnTo>
                    <a:pt x="907" y="204"/>
                  </a:lnTo>
                  <a:lnTo>
                    <a:pt x="910" y="196"/>
                  </a:lnTo>
                  <a:lnTo>
                    <a:pt x="913" y="189"/>
                  </a:lnTo>
                  <a:lnTo>
                    <a:pt x="918" y="183"/>
                  </a:lnTo>
                  <a:lnTo>
                    <a:pt x="921" y="177"/>
                  </a:lnTo>
                  <a:lnTo>
                    <a:pt x="925" y="173"/>
                  </a:lnTo>
                  <a:lnTo>
                    <a:pt x="929" y="170"/>
                  </a:lnTo>
                  <a:lnTo>
                    <a:pt x="933" y="168"/>
                  </a:lnTo>
                  <a:lnTo>
                    <a:pt x="938" y="168"/>
                  </a:lnTo>
                  <a:lnTo>
                    <a:pt x="943" y="168"/>
                  </a:lnTo>
                  <a:lnTo>
                    <a:pt x="946" y="170"/>
                  </a:lnTo>
                  <a:lnTo>
                    <a:pt x="951" y="174"/>
                  </a:lnTo>
                  <a:lnTo>
                    <a:pt x="956" y="177"/>
                  </a:lnTo>
                  <a:lnTo>
                    <a:pt x="959" y="182"/>
                  </a:lnTo>
                  <a:lnTo>
                    <a:pt x="962" y="188"/>
                  </a:lnTo>
                  <a:lnTo>
                    <a:pt x="969" y="200"/>
                  </a:lnTo>
                  <a:lnTo>
                    <a:pt x="976" y="211"/>
                  </a:lnTo>
                  <a:lnTo>
                    <a:pt x="979" y="215"/>
                  </a:lnTo>
                  <a:lnTo>
                    <a:pt x="983" y="219"/>
                  </a:lnTo>
                  <a:lnTo>
                    <a:pt x="988" y="223"/>
                  </a:lnTo>
                  <a:lnTo>
                    <a:pt x="992" y="225"/>
                  </a:lnTo>
                  <a:lnTo>
                    <a:pt x="1001" y="230"/>
                  </a:lnTo>
                  <a:lnTo>
                    <a:pt x="1007" y="236"/>
                  </a:lnTo>
                  <a:lnTo>
                    <a:pt x="1013" y="243"/>
                  </a:lnTo>
                  <a:lnTo>
                    <a:pt x="1017" y="250"/>
                  </a:lnTo>
                  <a:lnTo>
                    <a:pt x="1023" y="257"/>
                  </a:lnTo>
                  <a:lnTo>
                    <a:pt x="1031" y="262"/>
                  </a:lnTo>
                  <a:lnTo>
                    <a:pt x="1039" y="268"/>
                  </a:lnTo>
                  <a:lnTo>
                    <a:pt x="1048" y="273"/>
                  </a:lnTo>
                  <a:lnTo>
                    <a:pt x="1058" y="278"/>
                  </a:lnTo>
                  <a:lnTo>
                    <a:pt x="1063" y="284"/>
                  </a:lnTo>
                  <a:lnTo>
                    <a:pt x="1067" y="292"/>
                  </a:lnTo>
                  <a:lnTo>
                    <a:pt x="1071" y="297"/>
                  </a:lnTo>
                  <a:lnTo>
                    <a:pt x="1073" y="300"/>
                  </a:lnTo>
                  <a:lnTo>
                    <a:pt x="1077" y="302"/>
                  </a:lnTo>
                  <a:lnTo>
                    <a:pt x="1080" y="302"/>
                  </a:lnTo>
                  <a:lnTo>
                    <a:pt x="1084" y="302"/>
                  </a:lnTo>
                  <a:lnTo>
                    <a:pt x="1086" y="301"/>
                  </a:lnTo>
                  <a:lnTo>
                    <a:pt x="1089" y="299"/>
                  </a:lnTo>
                  <a:lnTo>
                    <a:pt x="1090" y="295"/>
                  </a:lnTo>
                  <a:lnTo>
                    <a:pt x="1091" y="290"/>
                  </a:lnTo>
                  <a:lnTo>
                    <a:pt x="1090" y="280"/>
                  </a:lnTo>
                  <a:lnTo>
                    <a:pt x="1088" y="269"/>
                  </a:lnTo>
                  <a:lnTo>
                    <a:pt x="1086" y="262"/>
                  </a:lnTo>
                  <a:lnTo>
                    <a:pt x="1085" y="256"/>
                  </a:lnTo>
                  <a:lnTo>
                    <a:pt x="1084" y="252"/>
                  </a:lnTo>
                  <a:lnTo>
                    <a:pt x="1084" y="251"/>
                  </a:lnTo>
                  <a:lnTo>
                    <a:pt x="1085" y="252"/>
                  </a:lnTo>
                  <a:lnTo>
                    <a:pt x="1091" y="253"/>
                  </a:lnTo>
                  <a:lnTo>
                    <a:pt x="1096" y="256"/>
                  </a:lnTo>
                  <a:lnTo>
                    <a:pt x="1102" y="259"/>
                  </a:lnTo>
                  <a:lnTo>
                    <a:pt x="1114" y="267"/>
                  </a:lnTo>
                  <a:lnTo>
                    <a:pt x="1124" y="274"/>
                  </a:lnTo>
                  <a:lnTo>
                    <a:pt x="1126" y="274"/>
                  </a:lnTo>
                  <a:lnTo>
                    <a:pt x="1128" y="274"/>
                  </a:lnTo>
                  <a:lnTo>
                    <a:pt x="1129" y="273"/>
                  </a:lnTo>
                  <a:lnTo>
                    <a:pt x="1130" y="270"/>
                  </a:lnTo>
                  <a:lnTo>
                    <a:pt x="1132" y="264"/>
                  </a:lnTo>
                  <a:lnTo>
                    <a:pt x="1132" y="255"/>
                  </a:lnTo>
                  <a:lnTo>
                    <a:pt x="1132" y="245"/>
                  </a:lnTo>
                  <a:lnTo>
                    <a:pt x="1133" y="237"/>
                  </a:lnTo>
                  <a:lnTo>
                    <a:pt x="1135" y="230"/>
                  </a:lnTo>
                  <a:lnTo>
                    <a:pt x="1139" y="224"/>
                  </a:lnTo>
                  <a:lnTo>
                    <a:pt x="1141" y="220"/>
                  </a:lnTo>
                  <a:lnTo>
                    <a:pt x="1142" y="217"/>
                  </a:lnTo>
                  <a:lnTo>
                    <a:pt x="1143" y="212"/>
                  </a:lnTo>
                  <a:lnTo>
                    <a:pt x="1143" y="207"/>
                  </a:lnTo>
                  <a:lnTo>
                    <a:pt x="1142" y="202"/>
                  </a:lnTo>
                  <a:lnTo>
                    <a:pt x="1141" y="196"/>
                  </a:lnTo>
                  <a:lnTo>
                    <a:pt x="1139" y="192"/>
                  </a:lnTo>
                  <a:lnTo>
                    <a:pt x="1136" y="186"/>
                  </a:lnTo>
                  <a:lnTo>
                    <a:pt x="1129" y="174"/>
                  </a:lnTo>
                  <a:lnTo>
                    <a:pt x="1122" y="163"/>
                  </a:lnTo>
                  <a:lnTo>
                    <a:pt x="1116" y="154"/>
                  </a:lnTo>
                  <a:lnTo>
                    <a:pt x="1113" y="144"/>
                  </a:lnTo>
                  <a:lnTo>
                    <a:pt x="1113" y="141"/>
                  </a:lnTo>
                  <a:lnTo>
                    <a:pt x="1114" y="138"/>
                  </a:lnTo>
                  <a:lnTo>
                    <a:pt x="1115" y="136"/>
                  </a:lnTo>
                  <a:lnTo>
                    <a:pt x="1117" y="133"/>
                  </a:lnTo>
                  <a:lnTo>
                    <a:pt x="1120" y="133"/>
                  </a:lnTo>
                  <a:lnTo>
                    <a:pt x="1123" y="135"/>
                  </a:lnTo>
                  <a:lnTo>
                    <a:pt x="1128" y="137"/>
                  </a:lnTo>
                  <a:lnTo>
                    <a:pt x="1133" y="141"/>
                  </a:lnTo>
                  <a:lnTo>
                    <a:pt x="1141" y="149"/>
                  </a:lnTo>
                  <a:lnTo>
                    <a:pt x="1147" y="157"/>
                  </a:lnTo>
                  <a:lnTo>
                    <a:pt x="1149" y="162"/>
                  </a:lnTo>
                  <a:lnTo>
                    <a:pt x="1151" y="167"/>
                  </a:lnTo>
                  <a:lnTo>
                    <a:pt x="1152" y="171"/>
                  </a:lnTo>
                  <a:lnTo>
                    <a:pt x="1153" y="176"/>
                  </a:lnTo>
                  <a:lnTo>
                    <a:pt x="1153" y="186"/>
                  </a:lnTo>
                  <a:lnTo>
                    <a:pt x="1154" y="192"/>
                  </a:lnTo>
                  <a:lnTo>
                    <a:pt x="1155" y="194"/>
                  </a:lnTo>
                  <a:lnTo>
                    <a:pt x="1158" y="196"/>
                  </a:lnTo>
                  <a:lnTo>
                    <a:pt x="1160" y="198"/>
                  </a:lnTo>
                  <a:lnTo>
                    <a:pt x="1164" y="199"/>
                  </a:lnTo>
                  <a:lnTo>
                    <a:pt x="1173" y="202"/>
                  </a:lnTo>
                  <a:lnTo>
                    <a:pt x="1183" y="207"/>
                  </a:lnTo>
                  <a:lnTo>
                    <a:pt x="1186" y="211"/>
                  </a:lnTo>
                  <a:lnTo>
                    <a:pt x="1189" y="215"/>
                  </a:lnTo>
                  <a:lnTo>
                    <a:pt x="1190" y="223"/>
                  </a:lnTo>
                  <a:lnTo>
                    <a:pt x="1187" y="230"/>
                  </a:lnTo>
                  <a:lnTo>
                    <a:pt x="1181" y="246"/>
                  </a:lnTo>
                  <a:lnTo>
                    <a:pt x="1176" y="261"/>
                  </a:lnTo>
                  <a:lnTo>
                    <a:pt x="1171" y="271"/>
                  </a:lnTo>
                  <a:lnTo>
                    <a:pt x="1170" y="280"/>
                  </a:lnTo>
                  <a:lnTo>
                    <a:pt x="1170" y="283"/>
                  </a:lnTo>
                  <a:lnTo>
                    <a:pt x="1170" y="286"/>
                  </a:lnTo>
                  <a:lnTo>
                    <a:pt x="1171" y="288"/>
                  </a:lnTo>
                  <a:lnTo>
                    <a:pt x="1172" y="289"/>
                  </a:lnTo>
                  <a:lnTo>
                    <a:pt x="1177" y="290"/>
                  </a:lnTo>
                  <a:lnTo>
                    <a:pt x="1183" y="292"/>
                  </a:lnTo>
                  <a:lnTo>
                    <a:pt x="1190" y="293"/>
                  </a:lnTo>
                  <a:lnTo>
                    <a:pt x="1196" y="294"/>
                  </a:lnTo>
                  <a:lnTo>
                    <a:pt x="1202" y="296"/>
                  </a:lnTo>
                  <a:lnTo>
                    <a:pt x="1208" y="301"/>
                  </a:lnTo>
                  <a:lnTo>
                    <a:pt x="1210" y="303"/>
                  </a:lnTo>
                  <a:lnTo>
                    <a:pt x="1211" y="305"/>
                  </a:lnTo>
                  <a:lnTo>
                    <a:pt x="1214" y="305"/>
                  </a:lnTo>
                  <a:lnTo>
                    <a:pt x="1216" y="303"/>
                  </a:lnTo>
                  <a:lnTo>
                    <a:pt x="1222" y="299"/>
                  </a:lnTo>
                  <a:lnTo>
                    <a:pt x="1228" y="293"/>
                  </a:lnTo>
                  <a:lnTo>
                    <a:pt x="1234" y="284"/>
                  </a:lnTo>
                  <a:lnTo>
                    <a:pt x="1237" y="276"/>
                  </a:lnTo>
                  <a:lnTo>
                    <a:pt x="1239" y="271"/>
                  </a:lnTo>
                  <a:lnTo>
                    <a:pt x="1239" y="267"/>
                  </a:lnTo>
                  <a:lnTo>
                    <a:pt x="1239" y="263"/>
                  </a:lnTo>
                  <a:lnTo>
                    <a:pt x="1237" y="258"/>
                  </a:lnTo>
                  <a:lnTo>
                    <a:pt x="1235" y="253"/>
                  </a:lnTo>
                  <a:lnTo>
                    <a:pt x="1234" y="248"/>
                  </a:lnTo>
                  <a:lnTo>
                    <a:pt x="1233" y="242"/>
                  </a:lnTo>
                  <a:lnTo>
                    <a:pt x="1233" y="236"/>
                  </a:lnTo>
                  <a:lnTo>
                    <a:pt x="1234" y="230"/>
                  </a:lnTo>
                  <a:lnTo>
                    <a:pt x="1236" y="223"/>
                  </a:lnTo>
                  <a:lnTo>
                    <a:pt x="1239" y="217"/>
                  </a:lnTo>
                  <a:lnTo>
                    <a:pt x="1242" y="210"/>
                  </a:lnTo>
                  <a:lnTo>
                    <a:pt x="1253" y="195"/>
                  </a:lnTo>
                  <a:lnTo>
                    <a:pt x="1262" y="182"/>
                  </a:lnTo>
                  <a:lnTo>
                    <a:pt x="1271" y="171"/>
                  </a:lnTo>
                  <a:lnTo>
                    <a:pt x="1278" y="167"/>
                  </a:lnTo>
                  <a:lnTo>
                    <a:pt x="1283" y="164"/>
                  </a:lnTo>
                  <a:lnTo>
                    <a:pt x="1287" y="163"/>
                  </a:lnTo>
                  <a:lnTo>
                    <a:pt x="1290" y="163"/>
                  </a:lnTo>
                  <a:lnTo>
                    <a:pt x="1292" y="166"/>
                  </a:lnTo>
                  <a:lnTo>
                    <a:pt x="1296" y="167"/>
                  </a:lnTo>
                  <a:lnTo>
                    <a:pt x="1298" y="170"/>
                  </a:lnTo>
                  <a:lnTo>
                    <a:pt x="1302" y="174"/>
                  </a:lnTo>
                  <a:lnTo>
                    <a:pt x="1304" y="176"/>
                  </a:lnTo>
                  <a:lnTo>
                    <a:pt x="1307" y="179"/>
                  </a:lnTo>
                  <a:lnTo>
                    <a:pt x="1310" y="179"/>
                  </a:lnTo>
                  <a:lnTo>
                    <a:pt x="1312" y="177"/>
                  </a:lnTo>
                  <a:lnTo>
                    <a:pt x="1315" y="175"/>
                  </a:lnTo>
                  <a:lnTo>
                    <a:pt x="1315" y="170"/>
                  </a:lnTo>
                  <a:lnTo>
                    <a:pt x="1315" y="163"/>
                  </a:lnTo>
                  <a:lnTo>
                    <a:pt x="1313" y="151"/>
                  </a:lnTo>
                  <a:lnTo>
                    <a:pt x="1315" y="143"/>
                  </a:lnTo>
                  <a:lnTo>
                    <a:pt x="1316" y="141"/>
                  </a:lnTo>
                  <a:lnTo>
                    <a:pt x="1318" y="137"/>
                  </a:lnTo>
                  <a:lnTo>
                    <a:pt x="1322" y="136"/>
                  </a:lnTo>
                  <a:lnTo>
                    <a:pt x="1325" y="135"/>
                  </a:lnTo>
                  <a:lnTo>
                    <a:pt x="1331" y="133"/>
                  </a:lnTo>
                  <a:lnTo>
                    <a:pt x="1338" y="135"/>
                  </a:lnTo>
                  <a:lnTo>
                    <a:pt x="1354" y="136"/>
                  </a:lnTo>
                  <a:lnTo>
                    <a:pt x="1369" y="139"/>
                  </a:lnTo>
                  <a:lnTo>
                    <a:pt x="1382" y="143"/>
                  </a:lnTo>
                  <a:lnTo>
                    <a:pt x="1392" y="148"/>
                  </a:lnTo>
                  <a:lnTo>
                    <a:pt x="1399" y="152"/>
                  </a:lnTo>
                  <a:lnTo>
                    <a:pt x="1403" y="158"/>
                  </a:lnTo>
                  <a:lnTo>
                    <a:pt x="1405" y="163"/>
                  </a:lnTo>
                  <a:lnTo>
                    <a:pt x="1407" y="170"/>
                  </a:lnTo>
                  <a:lnTo>
                    <a:pt x="1409" y="173"/>
                  </a:lnTo>
                  <a:lnTo>
                    <a:pt x="1411" y="176"/>
                  </a:lnTo>
                  <a:lnTo>
                    <a:pt x="1413" y="177"/>
                  </a:lnTo>
                  <a:lnTo>
                    <a:pt x="1416" y="179"/>
                  </a:lnTo>
                  <a:lnTo>
                    <a:pt x="1417" y="180"/>
                  </a:lnTo>
                  <a:lnTo>
                    <a:pt x="1418" y="180"/>
                  </a:lnTo>
                  <a:lnTo>
                    <a:pt x="1419" y="179"/>
                  </a:lnTo>
                  <a:lnTo>
                    <a:pt x="1422" y="179"/>
                  </a:lnTo>
                  <a:lnTo>
                    <a:pt x="1423" y="179"/>
                  </a:lnTo>
                  <a:lnTo>
                    <a:pt x="1425" y="177"/>
                  </a:lnTo>
                  <a:lnTo>
                    <a:pt x="1426" y="177"/>
                  </a:lnTo>
                  <a:lnTo>
                    <a:pt x="1428" y="17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Freeform 105"/>
            <p:cNvSpPr/>
            <p:nvPr/>
          </p:nvSpPr>
          <p:spPr bwMode="auto">
            <a:xfrm>
              <a:off x="6159577" y="5639095"/>
              <a:ext cx="19050" cy="19051"/>
            </a:xfrm>
            <a:custGeom>
              <a:avLst/>
              <a:gdLst>
                <a:gd name="T0" fmla="*/ 2 w 78"/>
                <a:gd name="T1" fmla="*/ 44 h 64"/>
                <a:gd name="T2" fmla="*/ 5 w 78"/>
                <a:gd name="T3" fmla="*/ 38 h 64"/>
                <a:gd name="T4" fmla="*/ 10 w 78"/>
                <a:gd name="T5" fmla="*/ 34 h 64"/>
                <a:gd name="T6" fmla="*/ 17 w 78"/>
                <a:gd name="T7" fmla="*/ 29 h 64"/>
                <a:gd name="T8" fmla="*/ 26 w 78"/>
                <a:gd name="T9" fmla="*/ 27 h 64"/>
                <a:gd name="T10" fmla="*/ 34 w 78"/>
                <a:gd name="T11" fmla="*/ 26 h 64"/>
                <a:gd name="T12" fmla="*/ 41 w 78"/>
                <a:gd name="T13" fmla="*/ 22 h 64"/>
                <a:gd name="T14" fmla="*/ 48 w 78"/>
                <a:gd name="T15" fmla="*/ 19 h 64"/>
                <a:gd name="T16" fmla="*/ 53 w 78"/>
                <a:gd name="T17" fmla="*/ 14 h 64"/>
                <a:gd name="T18" fmla="*/ 60 w 78"/>
                <a:gd name="T19" fmla="*/ 7 h 64"/>
                <a:gd name="T20" fmla="*/ 70 w 78"/>
                <a:gd name="T21" fmla="*/ 1 h 64"/>
                <a:gd name="T22" fmla="*/ 73 w 78"/>
                <a:gd name="T23" fmla="*/ 0 h 64"/>
                <a:gd name="T24" fmla="*/ 77 w 78"/>
                <a:gd name="T25" fmla="*/ 1 h 64"/>
                <a:gd name="T26" fmla="*/ 78 w 78"/>
                <a:gd name="T27" fmla="*/ 4 h 64"/>
                <a:gd name="T28" fmla="*/ 78 w 78"/>
                <a:gd name="T29" fmla="*/ 13 h 64"/>
                <a:gd name="T30" fmla="*/ 76 w 78"/>
                <a:gd name="T31" fmla="*/ 21 h 64"/>
                <a:gd name="T32" fmla="*/ 73 w 78"/>
                <a:gd name="T33" fmla="*/ 31 h 64"/>
                <a:gd name="T34" fmla="*/ 70 w 78"/>
                <a:gd name="T35" fmla="*/ 40 h 64"/>
                <a:gd name="T36" fmla="*/ 67 w 78"/>
                <a:gd name="T37" fmla="*/ 48 h 64"/>
                <a:gd name="T38" fmla="*/ 64 w 78"/>
                <a:gd name="T39" fmla="*/ 54 h 64"/>
                <a:gd name="T40" fmla="*/ 60 w 78"/>
                <a:gd name="T41" fmla="*/ 57 h 64"/>
                <a:gd name="T42" fmla="*/ 58 w 78"/>
                <a:gd name="T43" fmla="*/ 58 h 64"/>
                <a:gd name="T44" fmla="*/ 54 w 78"/>
                <a:gd name="T45" fmla="*/ 57 h 64"/>
                <a:gd name="T46" fmla="*/ 51 w 78"/>
                <a:gd name="T47" fmla="*/ 54 h 64"/>
                <a:gd name="T48" fmla="*/ 46 w 78"/>
                <a:gd name="T49" fmla="*/ 53 h 64"/>
                <a:gd name="T50" fmla="*/ 41 w 78"/>
                <a:gd name="T51" fmla="*/ 52 h 64"/>
                <a:gd name="T52" fmla="*/ 35 w 78"/>
                <a:gd name="T53" fmla="*/ 53 h 64"/>
                <a:gd name="T54" fmla="*/ 21 w 78"/>
                <a:gd name="T55" fmla="*/ 59 h 64"/>
                <a:gd name="T56" fmla="*/ 7 w 78"/>
                <a:gd name="T57" fmla="*/ 64 h 64"/>
                <a:gd name="T58" fmla="*/ 4 w 78"/>
                <a:gd name="T59" fmla="*/ 64 h 64"/>
                <a:gd name="T60" fmla="*/ 2 w 78"/>
                <a:gd name="T61" fmla="*/ 64 h 64"/>
                <a:gd name="T62" fmla="*/ 1 w 78"/>
                <a:gd name="T63" fmla="*/ 63 h 64"/>
                <a:gd name="T64" fmla="*/ 0 w 78"/>
                <a:gd name="T65" fmla="*/ 60 h 64"/>
                <a:gd name="T66" fmla="*/ 0 w 78"/>
                <a:gd name="T67" fmla="*/ 58 h 64"/>
                <a:gd name="T68" fmla="*/ 0 w 78"/>
                <a:gd name="T69" fmla="*/ 54 h 64"/>
                <a:gd name="T70" fmla="*/ 1 w 78"/>
                <a:gd name="T71" fmla="*/ 50 h 64"/>
                <a:gd name="T72" fmla="*/ 2 w 78"/>
                <a:gd name="T73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64">
                  <a:moveTo>
                    <a:pt x="2" y="44"/>
                  </a:moveTo>
                  <a:lnTo>
                    <a:pt x="5" y="38"/>
                  </a:lnTo>
                  <a:lnTo>
                    <a:pt x="10" y="34"/>
                  </a:lnTo>
                  <a:lnTo>
                    <a:pt x="17" y="29"/>
                  </a:lnTo>
                  <a:lnTo>
                    <a:pt x="26" y="27"/>
                  </a:lnTo>
                  <a:lnTo>
                    <a:pt x="34" y="26"/>
                  </a:lnTo>
                  <a:lnTo>
                    <a:pt x="41" y="22"/>
                  </a:lnTo>
                  <a:lnTo>
                    <a:pt x="48" y="19"/>
                  </a:lnTo>
                  <a:lnTo>
                    <a:pt x="53" y="14"/>
                  </a:lnTo>
                  <a:lnTo>
                    <a:pt x="60" y="7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7" y="1"/>
                  </a:lnTo>
                  <a:lnTo>
                    <a:pt x="78" y="4"/>
                  </a:lnTo>
                  <a:lnTo>
                    <a:pt x="78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7" y="48"/>
                  </a:lnTo>
                  <a:lnTo>
                    <a:pt x="64" y="54"/>
                  </a:lnTo>
                  <a:lnTo>
                    <a:pt x="60" y="57"/>
                  </a:lnTo>
                  <a:lnTo>
                    <a:pt x="58" y="58"/>
                  </a:lnTo>
                  <a:lnTo>
                    <a:pt x="54" y="57"/>
                  </a:lnTo>
                  <a:lnTo>
                    <a:pt x="51" y="54"/>
                  </a:lnTo>
                  <a:lnTo>
                    <a:pt x="46" y="53"/>
                  </a:lnTo>
                  <a:lnTo>
                    <a:pt x="41" y="52"/>
                  </a:lnTo>
                  <a:lnTo>
                    <a:pt x="35" y="53"/>
                  </a:lnTo>
                  <a:lnTo>
                    <a:pt x="21" y="59"/>
                  </a:lnTo>
                  <a:lnTo>
                    <a:pt x="7" y="64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台湾"/>
            <p:cNvSpPr/>
            <p:nvPr/>
          </p:nvSpPr>
          <p:spPr bwMode="auto">
            <a:xfrm>
              <a:off x="6807285" y="5248550"/>
              <a:ext cx="171452" cy="390545"/>
            </a:xfrm>
            <a:custGeom>
              <a:avLst/>
              <a:gdLst>
                <a:gd name="T0" fmla="*/ 213 w 666"/>
                <a:gd name="T1" fmla="*/ 320 h 1493"/>
                <a:gd name="T2" fmla="*/ 261 w 666"/>
                <a:gd name="T3" fmla="*/ 259 h 1493"/>
                <a:gd name="T4" fmla="*/ 280 w 666"/>
                <a:gd name="T5" fmla="*/ 186 h 1493"/>
                <a:gd name="T6" fmla="*/ 306 w 666"/>
                <a:gd name="T7" fmla="*/ 132 h 1493"/>
                <a:gd name="T8" fmla="*/ 345 w 666"/>
                <a:gd name="T9" fmla="*/ 106 h 1493"/>
                <a:gd name="T10" fmla="*/ 430 w 666"/>
                <a:gd name="T11" fmla="*/ 66 h 1493"/>
                <a:gd name="T12" fmla="*/ 446 w 666"/>
                <a:gd name="T13" fmla="*/ 33 h 1493"/>
                <a:gd name="T14" fmla="*/ 469 w 666"/>
                <a:gd name="T15" fmla="*/ 7 h 1493"/>
                <a:gd name="T16" fmla="*/ 495 w 666"/>
                <a:gd name="T17" fmla="*/ 0 h 1493"/>
                <a:gd name="T18" fmla="*/ 522 w 666"/>
                <a:gd name="T19" fmla="*/ 18 h 1493"/>
                <a:gd name="T20" fmla="*/ 564 w 666"/>
                <a:gd name="T21" fmla="*/ 43 h 1493"/>
                <a:gd name="T22" fmla="*/ 615 w 666"/>
                <a:gd name="T23" fmla="*/ 45 h 1493"/>
                <a:gd name="T24" fmla="*/ 652 w 666"/>
                <a:gd name="T25" fmla="*/ 80 h 1493"/>
                <a:gd name="T26" fmla="*/ 665 w 666"/>
                <a:gd name="T27" fmla="*/ 131 h 1493"/>
                <a:gd name="T28" fmla="*/ 634 w 666"/>
                <a:gd name="T29" fmla="*/ 168 h 1493"/>
                <a:gd name="T30" fmla="*/ 625 w 666"/>
                <a:gd name="T31" fmla="*/ 225 h 1493"/>
                <a:gd name="T32" fmla="*/ 644 w 666"/>
                <a:gd name="T33" fmla="*/ 283 h 1493"/>
                <a:gd name="T34" fmla="*/ 644 w 666"/>
                <a:gd name="T35" fmla="*/ 366 h 1493"/>
                <a:gd name="T36" fmla="*/ 606 w 666"/>
                <a:gd name="T37" fmla="*/ 451 h 1493"/>
                <a:gd name="T38" fmla="*/ 573 w 666"/>
                <a:gd name="T39" fmla="*/ 540 h 1493"/>
                <a:gd name="T40" fmla="*/ 570 w 666"/>
                <a:gd name="T41" fmla="*/ 674 h 1493"/>
                <a:gd name="T42" fmla="*/ 553 w 666"/>
                <a:gd name="T43" fmla="*/ 830 h 1493"/>
                <a:gd name="T44" fmla="*/ 537 w 666"/>
                <a:gd name="T45" fmla="*/ 925 h 1493"/>
                <a:gd name="T46" fmla="*/ 519 w 666"/>
                <a:gd name="T47" fmla="*/ 995 h 1493"/>
                <a:gd name="T48" fmla="*/ 433 w 666"/>
                <a:gd name="T49" fmla="*/ 1135 h 1493"/>
                <a:gd name="T50" fmla="*/ 388 w 666"/>
                <a:gd name="T51" fmla="*/ 1214 h 1493"/>
                <a:gd name="T52" fmla="*/ 370 w 666"/>
                <a:gd name="T53" fmla="*/ 1310 h 1493"/>
                <a:gd name="T54" fmla="*/ 384 w 666"/>
                <a:gd name="T55" fmla="*/ 1374 h 1493"/>
                <a:gd name="T56" fmla="*/ 386 w 666"/>
                <a:gd name="T57" fmla="*/ 1426 h 1493"/>
                <a:gd name="T58" fmla="*/ 373 w 666"/>
                <a:gd name="T59" fmla="*/ 1455 h 1493"/>
                <a:gd name="T60" fmla="*/ 387 w 666"/>
                <a:gd name="T61" fmla="*/ 1486 h 1493"/>
                <a:gd name="T62" fmla="*/ 374 w 666"/>
                <a:gd name="T63" fmla="*/ 1492 h 1493"/>
                <a:gd name="T64" fmla="*/ 343 w 666"/>
                <a:gd name="T65" fmla="*/ 1463 h 1493"/>
                <a:gd name="T66" fmla="*/ 310 w 666"/>
                <a:gd name="T67" fmla="*/ 1455 h 1493"/>
                <a:gd name="T68" fmla="*/ 299 w 666"/>
                <a:gd name="T69" fmla="*/ 1413 h 1493"/>
                <a:gd name="T70" fmla="*/ 270 w 666"/>
                <a:gd name="T71" fmla="*/ 1331 h 1493"/>
                <a:gd name="T72" fmla="*/ 228 w 666"/>
                <a:gd name="T73" fmla="*/ 1287 h 1493"/>
                <a:gd name="T74" fmla="*/ 132 w 666"/>
                <a:gd name="T75" fmla="*/ 1240 h 1493"/>
                <a:gd name="T76" fmla="*/ 119 w 666"/>
                <a:gd name="T77" fmla="*/ 1215 h 1493"/>
                <a:gd name="T78" fmla="*/ 88 w 666"/>
                <a:gd name="T79" fmla="*/ 1158 h 1493"/>
                <a:gd name="T80" fmla="*/ 41 w 666"/>
                <a:gd name="T81" fmla="*/ 1058 h 1493"/>
                <a:gd name="T82" fmla="*/ 14 w 666"/>
                <a:gd name="T83" fmla="*/ 1044 h 1493"/>
                <a:gd name="T84" fmla="*/ 2 w 666"/>
                <a:gd name="T85" fmla="*/ 1009 h 1493"/>
                <a:gd name="T86" fmla="*/ 12 w 666"/>
                <a:gd name="T87" fmla="*/ 918 h 1493"/>
                <a:gd name="T88" fmla="*/ 25 w 666"/>
                <a:gd name="T89" fmla="*/ 874 h 1493"/>
                <a:gd name="T90" fmla="*/ 19 w 666"/>
                <a:gd name="T91" fmla="*/ 813 h 1493"/>
                <a:gd name="T92" fmla="*/ 9 w 666"/>
                <a:gd name="T93" fmla="*/ 770 h 1493"/>
                <a:gd name="T94" fmla="*/ 29 w 666"/>
                <a:gd name="T95" fmla="*/ 720 h 1493"/>
                <a:gd name="T96" fmla="*/ 60 w 666"/>
                <a:gd name="T97" fmla="*/ 691 h 1493"/>
                <a:gd name="T98" fmla="*/ 52 w 666"/>
                <a:gd name="T99" fmla="*/ 672 h 1493"/>
                <a:gd name="T100" fmla="*/ 59 w 666"/>
                <a:gd name="T101" fmla="*/ 647 h 1493"/>
                <a:gd name="T102" fmla="*/ 132 w 666"/>
                <a:gd name="T103" fmla="*/ 501 h 1493"/>
                <a:gd name="T104" fmla="*/ 151 w 666"/>
                <a:gd name="T105" fmla="*/ 443 h 1493"/>
                <a:gd name="T106" fmla="*/ 181 w 666"/>
                <a:gd name="T107" fmla="*/ 383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6" h="1493">
                  <a:moveTo>
                    <a:pt x="187" y="371"/>
                  </a:moveTo>
                  <a:lnTo>
                    <a:pt x="195" y="353"/>
                  </a:lnTo>
                  <a:lnTo>
                    <a:pt x="204" y="335"/>
                  </a:lnTo>
                  <a:lnTo>
                    <a:pt x="207" y="327"/>
                  </a:lnTo>
                  <a:lnTo>
                    <a:pt x="213" y="320"/>
                  </a:lnTo>
                  <a:lnTo>
                    <a:pt x="219" y="312"/>
                  </a:lnTo>
                  <a:lnTo>
                    <a:pt x="228" y="303"/>
                  </a:lnTo>
                  <a:lnTo>
                    <a:pt x="241" y="288"/>
                  </a:lnTo>
                  <a:lnTo>
                    <a:pt x="254" y="270"/>
                  </a:lnTo>
                  <a:lnTo>
                    <a:pt x="261" y="259"/>
                  </a:lnTo>
                  <a:lnTo>
                    <a:pt x="266" y="249"/>
                  </a:lnTo>
                  <a:lnTo>
                    <a:pt x="269" y="237"/>
                  </a:lnTo>
                  <a:lnTo>
                    <a:pt x="273" y="224"/>
                  </a:lnTo>
                  <a:lnTo>
                    <a:pt x="276" y="203"/>
                  </a:lnTo>
                  <a:lnTo>
                    <a:pt x="280" y="186"/>
                  </a:lnTo>
                  <a:lnTo>
                    <a:pt x="285" y="168"/>
                  </a:lnTo>
                  <a:lnTo>
                    <a:pt x="292" y="152"/>
                  </a:lnTo>
                  <a:lnTo>
                    <a:pt x="295" y="145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12" y="126"/>
                  </a:lnTo>
                  <a:lnTo>
                    <a:pt x="319" y="120"/>
                  </a:lnTo>
                  <a:lnTo>
                    <a:pt x="326" y="114"/>
                  </a:lnTo>
                  <a:lnTo>
                    <a:pt x="336" y="109"/>
                  </a:lnTo>
                  <a:lnTo>
                    <a:pt x="345" y="106"/>
                  </a:lnTo>
                  <a:lnTo>
                    <a:pt x="381" y="93"/>
                  </a:lnTo>
                  <a:lnTo>
                    <a:pt x="407" y="82"/>
                  </a:lnTo>
                  <a:lnTo>
                    <a:pt x="418" y="77"/>
                  </a:lnTo>
                  <a:lnTo>
                    <a:pt x="426" y="70"/>
                  </a:lnTo>
                  <a:lnTo>
                    <a:pt x="430" y="66"/>
                  </a:lnTo>
                  <a:lnTo>
                    <a:pt x="433" y="60"/>
                  </a:lnTo>
                  <a:lnTo>
                    <a:pt x="437" y="54"/>
                  </a:lnTo>
                  <a:lnTo>
                    <a:pt x="439" y="46"/>
                  </a:lnTo>
                  <a:lnTo>
                    <a:pt x="443" y="39"/>
                  </a:lnTo>
                  <a:lnTo>
                    <a:pt x="446" y="33"/>
                  </a:lnTo>
                  <a:lnTo>
                    <a:pt x="450" y="26"/>
                  </a:lnTo>
                  <a:lnTo>
                    <a:pt x="455" y="22"/>
                  </a:lnTo>
                  <a:lnTo>
                    <a:pt x="458" y="16"/>
                  </a:lnTo>
                  <a:lnTo>
                    <a:pt x="464" y="12"/>
                  </a:lnTo>
                  <a:lnTo>
                    <a:pt x="469" y="7"/>
                  </a:lnTo>
                  <a:lnTo>
                    <a:pt x="474" y="5"/>
                  </a:lnTo>
                  <a:lnTo>
                    <a:pt x="480" y="3"/>
                  </a:lnTo>
                  <a:lnTo>
                    <a:pt x="484" y="0"/>
                  </a:lnTo>
                  <a:lnTo>
                    <a:pt x="490" y="0"/>
                  </a:lnTo>
                  <a:lnTo>
                    <a:pt x="495" y="0"/>
                  </a:lnTo>
                  <a:lnTo>
                    <a:pt x="500" y="1"/>
                  </a:lnTo>
                  <a:lnTo>
                    <a:pt x="505" y="3"/>
                  </a:lnTo>
                  <a:lnTo>
                    <a:pt x="509" y="6"/>
                  </a:lnTo>
                  <a:lnTo>
                    <a:pt x="514" y="10"/>
                  </a:lnTo>
                  <a:lnTo>
                    <a:pt x="522" y="18"/>
                  </a:lnTo>
                  <a:lnTo>
                    <a:pt x="529" y="25"/>
                  </a:lnTo>
                  <a:lnTo>
                    <a:pt x="538" y="31"/>
                  </a:lnTo>
                  <a:lnTo>
                    <a:pt x="546" y="37"/>
                  </a:lnTo>
                  <a:lnTo>
                    <a:pt x="554" y="41"/>
                  </a:lnTo>
                  <a:lnTo>
                    <a:pt x="564" y="43"/>
                  </a:lnTo>
                  <a:lnTo>
                    <a:pt x="573" y="45"/>
                  </a:lnTo>
                  <a:lnTo>
                    <a:pt x="584" y="44"/>
                  </a:lnTo>
                  <a:lnTo>
                    <a:pt x="596" y="44"/>
                  </a:lnTo>
                  <a:lnTo>
                    <a:pt x="606" y="44"/>
                  </a:lnTo>
                  <a:lnTo>
                    <a:pt x="615" y="45"/>
                  </a:lnTo>
                  <a:lnTo>
                    <a:pt x="623" y="49"/>
                  </a:lnTo>
                  <a:lnTo>
                    <a:pt x="631" y="54"/>
                  </a:lnTo>
                  <a:lnTo>
                    <a:pt x="638" y="61"/>
                  </a:lnTo>
                  <a:lnTo>
                    <a:pt x="645" y="69"/>
                  </a:lnTo>
                  <a:lnTo>
                    <a:pt x="652" y="80"/>
                  </a:lnTo>
                  <a:lnTo>
                    <a:pt x="658" y="90"/>
                  </a:lnTo>
                  <a:lnTo>
                    <a:pt x="663" y="101"/>
                  </a:lnTo>
                  <a:lnTo>
                    <a:pt x="665" y="112"/>
                  </a:lnTo>
                  <a:lnTo>
                    <a:pt x="666" y="121"/>
                  </a:lnTo>
                  <a:lnTo>
                    <a:pt x="665" y="131"/>
                  </a:lnTo>
                  <a:lnTo>
                    <a:pt x="661" y="139"/>
                  </a:lnTo>
                  <a:lnTo>
                    <a:pt x="655" y="146"/>
                  </a:lnTo>
                  <a:lnTo>
                    <a:pt x="648" y="152"/>
                  </a:lnTo>
                  <a:lnTo>
                    <a:pt x="641" y="159"/>
                  </a:lnTo>
                  <a:lnTo>
                    <a:pt x="634" y="168"/>
                  </a:lnTo>
                  <a:lnTo>
                    <a:pt x="628" y="178"/>
                  </a:lnTo>
                  <a:lnTo>
                    <a:pt x="625" y="190"/>
                  </a:lnTo>
                  <a:lnTo>
                    <a:pt x="623" y="203"/>
                  </a:lnTo>
                  <a:lnTo>
                    <a:pt x="623" y="216"/>
                  </a:lnTo>
                  <a:lnTo>
                    <a:pt x="625" y="225"/>
                  </a:lnTo>
                  <a:lnTo>
                    <a:pt x="627" y="232"/>
                  </a:lnTo>
                  <a:lnTo>
                    <a:pt x="629" y="240"/>
                  </a:lnTo>
                  <a:lnTo>
                    <a:pt x="633" y="249"/>
                  </a:lnTo>
                  <a:lnTo>
                    <a:pt x="639" y="265"/>
                  </a:lnTo>
                  <a:lnTo>
                    <a:pt x="644" y="283"/>
                  </a:lnTo>
                  <a:lnTo>
                    <a:pt x="647" y="300"/>
                  </a:lnTo>
                  <a:lnTo>
                    <a:pt x="648" y="316"/>
                  </a:lnTo>
                  <a:lnTo>
                    <a:pt x="648" y="333"/>
                  </a:lnTo>
                  <a:lnTo>
                    <a:pt x="647" y="350"/>
                  </a:lnTo>
                  <a:lnTo>
                    <a:pt x="644" y="366"/>
                  </a:lnTo>
                  <a:lnTo>
                    <a:pt x="639" y="383"/>
                  </a:lnTo>
                  <a:lnTo>
                    <a:pt x="632" y="400"/>
                  </a:lnTo>
                  <a:lnTo>
                    <a:pt x="623" y="416"/>
                  </a:lnTo>
                  <a:lnTo>
                    <a:pt x="615" y="433"/>
                  </a:lnTo>
                  <a:lnTo>
                    <a:pt x="606" y="451"/>
                  </a:lnTo>
                  <a:lnTo>
                    <a:pt x="596" y="468"/>
                  </a:lnTo>
                  <a:lnTo>
                    <a:pt x="588" y="485"/>
                  </a:lnTo>
                  <a:lnTo>
                    <a:pt x="582" y="503"/>
                  </a:lnTo>
                  <a:lnTo>
                    <a:pt x="577" y="520"/>
                  </a:lnTo>
                  <a:lnTo>
                    <a:pt x="573" y="540"/>
                  </a:lnTo>
                  <a:lnTo>
                    <a:pt x="572" y="564"/>
                  </a:lnTo>
                  <a:lnTo>
                    <a:pt x="571" y="590"/>
                  </a:lnTo>
                  <a:lnTo>
                    <a:pt x="571" y="618"/>
                  </a:lnTo>
                  <a:lnTo>
                    <a:pt x="570" y="647"/>
                  </a:lnTo>
                  <a:lnTo>
                    <a:pt x="570" y="674"/>
                  </a:lnTo>
                  <a:lnTo>
                    <a:pt x="570" y="698"/>
                  </a:lnTo>
                  <a:lnTo>
                    <a:pt x="568" y="718"/>
                  </a:lnTo>
                  <a:lnTo>
                    <a:pt x="563" y="760"/>
                  </a:lnTo>
                  <a:lnTo>
                    <a:pt x="557" y="807"/>
                  </a:lnTo>
                  <a:lnTo>
                    <a:pt x="553" y="830"/>
                  </a:lnTo>
                  <a:lnTo>
                    <a:pt x="551" y="850"/>
                  </a:lnTo>
                  <a:lnTo>
                    <a:pt x="547" y="867"/>
                  </a:lnTo>
                  <a:lnTo>
                    <a:pt x="544" y="880"/>
                  </a:lnTo>
                  <a:lnTo>
                    <a:pt x="539" y="901"/>
                  </a:lnTo>
                  <a:lnTo>
                    <a:pt x="537" y="925"/>
                  </a:lnTo>
                  <a:lnTo>
                    <a:pt x="534" y="939"/>
                  </a:lnTo>
                  <a:lnTo>
                    <a:pt x="532" y="952"/>
                  </a:lnTo>
                  <a:lnTo>
                    <a:pt x="529" y="965"/>
                  </a:lnTo>
                  <a:lnTo>
                    <a:pt x="525" y="980"/>
                  </a:lnTo>
                  <a:lnTo>
                    <a:pt x="519" y="995"/>
                  </a:lnTo>
                  <a:lnTo>
                    <a:pt x="509" y="1013"/>
                  </a:lnTo>
                  <a:lnTo>
                    <a:pt x="499" y="1034"/>
                  </a:lnTo>
                  <a:lnTo>
                    <a:pt x="485" y="1056"/>
                  </a:lnTo>
                  <a:lnTo>
                    <a:pt x="459" y="1097"/>
                  </a:lnTo>
                  <a:lnTo>
                    <a:pt x="433" y="1135"/>
                  </a:lnTo>
                  <a:lnTo>
                    <a:pt x="414" y="1159"/>
                  </a:lnTo>
                  <a:lnTo>
                    <a:pt x="402" y="1176"/>
                  </a:lnTo>
                  <a:lnTo>
                    <a:pt x="398" y="1185"/>
                  </a:lnTo>
                  <a:lnTo>
                    <a:pt x="393" y="1197"/>
                  </a:lnTo>
                  <a:lnTo>
                    <a:pt x="388" y="1214"/>
                  </a:lnTo>
                  <a:lnTo>
                    <a:pt x="382" y="1237"/>
                  </a:lnTo>
                  <a:lnTo>
                    <a:pt x="376" y="1261"/>
                  </a:lnTo>
                  <a:lnTo>
                    <a:pt x="373" y="1281"/>
                  </a:lnTo>
                  <a:lnTo>
                    <a:pt x="370" y="1297"/>
                  </a:lnTo>
                  <a:lnTo>
                    <a:pt x="370" y="1310"/>
                  </a:lnTo>
                  <a:lnTo>
                    <a:pt x="371" y="1321"/>
                  </a:lnTo>
                  <a:lnTo>
                    <a:pt x="373" y="1330"/>
                  </a:lnTo>
                  <a:lnTo>
                    <a:pt x="375" y="1341"/>
                  </a:lnTo>
                  <a:lnTo>
                    <a:pt x="378" y="1350"/>
                  </a:lnTo>
                  <a:lnTo>
                    <a:pt x="384" y="1374"/>
                  </a:lnTo>
                  <a:lnTo>
                    <a:pt x="388" y="1397"/>
                  </a:lnTo>
                  <a:lnTo>
                    <a:pt x="389" y="1407"/>
                  </a:lnTo>
                  <a:lnTo>
                    <a:pt x="389" y="1416"/>
                  </a:lnTo>
                  <a:lnTo>
                    <a:pt x="388" y="1423"/>
                  </a:lnTo>
                  <a:lnTo>
                    <a:pt x="386" y="1426"/>
                  </a:lnTo>
                  <a:lnTo>
                    <a:pt x="380" y="1434"/>
                  </a:lnTo>
                  <a:lnTo>
                    <a:pt x="374" y="1441"/>
                  </a:lnTo>
                  <a:lnTo>
                    <a:pt x="373" y="1445"/>
                  </a:lnTo>
                  <a:lnTo>
                    <a:pt x="373" y="1450"/>
                  </a:lnTo>
                  <a:lnTo>
                    <a:pt x="373" y="1455"/>
                  </a:lnTo>
                  <a:lnTo>
                    <a:pt x="375" y="1461"/>
                  </a:lnTo>
                  <a:lnTo>
                    <a:pt x="381" y="1472"/>
                  </a:lnTo>
                  <a:lnTo>
                    <a:pt x="386" y="1479"/>
                  </a:lnTo>
                  <a:lnTo>
                    <a:pt x="387" y="1482"/>
                  </a:lnTo>
                  <a:lnTo>
                    <a:pt x="387" y="1486"/>
                  </a:lnTo>
                  <a:lnTo>
                    <a:pt x="386" y="1488"/>
                  </a:lnTo>
                  <a:lnTo>
                    <a:pt x="383" y="1491"/>
                  </a:lnTo>
                  <a:lnTo>
                    <a:pt x="380" y="1493"/>
                  </a:lnTo>
                  <a:lnTo>
                    <a:pt x="376" y="1493"/>
                  </a:lnTo>
                  <a:lnTo>
                    <a:pt x="374" y="1492"/>
                  </a:lnTo>
                  <a:lnTo>
                    <a:pt x="370" y="1489"/>
                  </a:lnTo>
                  <a:lnTo>
                    <a:pt x="363" y="1483"/>
                  </a:lnTo>
                  <a:lnTo>
                    <a:pt x="356" y="1475"/>
                  </a:lnTo>
                  <a:lnTo>
                    <a:pt x="349" y="1468"/>
                  </a:lnTo>
                  <a:lnTo>
                    <a:pt x="343" y="1463"/>
                  </a:lnTo>
                  <a:lnTo>
                    <a:pt x="336" y="1461"/>
                  </a:lnTo>
                  <a:lnTo>
                    <a:pt x="326" y="1460"/>
                  </a:lnTo>
                  <a:lnTo>
                    <a:pt x="320" y="1460"/>
                  </a:lnTo>
                  <a:lnTo>
                    <a:pt x="314" y="1457"/>
                  </a:lnTo>
                  <a:lnTo>
                    <a:pt x="310" y="1455"/>
                  </a:lnTo>
                  <a:lnTo>
                    <a:pt x="306" y="1450"/>
                  </a:lnTo>
                  <a:lnTo>
                    <a:pt x="304" y="1444"/>
                  </a:lnTo>
                  <a:lnTo>
                    <a:pt x="301" y="1436"/>
                  </a:lnTo>
                  <a:lnTo>
                    <a:pt x="300" y="1426"/>
                  </a:lnTo>
                  <a:lnTo>
                    <a:pt x="299" y="1413"/>
                  </a:lnTo>
                  <a:lnTo>
                    <a:pt x="298" y="1399"/>
                  </a:lnTo>
                  <a:lnTo>
                    <a:pt x="294" y="1384"/>
                  </a:lnTo>
                  <a:lnTo>
                    <a:pt x="289" y="1366"/>
                  </a:lnTo>
                  <a:lnTo>
                    <a:pt x="281" y="1348"/>
                  </a:lnTo>
                  <a:lnTo>
                    <a:pt x="270" y="1331"/>
                  </a:lnTo>
                  <a:lnTo>
                    <a:pt x="258" y="1315"/>
                  </a:lnTo>
                  <a:lnTo>
                    <a:pt x="251" y="1308"/>
                  </a:lnTo>
                  <a:lnTo>
                    <a:pt x="244" y="1300"/>
                  </a:lnTo>
                  <a:lnTo>
                    <a:pt x="236" y="1293"/>
                  </a:lnTo>
                  <a:lnTo>
                    <a:pt x="228" y="1287"/>
                  </a:lnTo>
                  <a:lnTo>
                    <a:pt x="192" y="1270"/>
                  </a:lnTo>
                  <a:lnTo>
                    <a:pt x="160" y="1255"/>
                  </a:lnTo>
                  <a:lnTo>
                    <a:pt x="147" y="1249"/>
                  </a:lnTo>
                  <a:lnTo>
                    <a:pt x="136" y="1243"/>
                  </a:lnTo>
                  <a:lnTo>
                    <a:pt x="132" y="1240"/>
                  </a:lnTo>
                  <a:lnTo>
                    <a:pt x="129" y="1236"/>
                  </a:lnTo>
                  <a:lnTo>
                    <a:pt x="126" y="1234"/>
                  </a:lnTo>
                  <a:lnTo>
                    <a:pt x="125" y="1230"/>
                  </a:lnTo>
                  <a:lnTo>
                    <a:pt x="123" y="1223"/>
                  </a:lnTo>
                  <a:lnTo>
                    <a:pt x="119" y="1215"/>
                  </a:lnTo>
                  <a:lnTo>
                    <a:pt x="115" y="1205"/>
                  </a:lnTo>
                  <a:lnTo>
                    <a:pt x="109" y="1196"/>
                  </a:lnTo>
                  <a:lnTo>
                    <a:pt x="103" y="1184"/>
                  </a:lnTo>
                  <a:lnTo>
                    <a:pt x="96" y="1172"/>
                  </a:lnTo>
                  <a:lnTo>
                    <a:pt x="88" y="1158"/>
                  </a:lnTo>
                  <a:lnTo>
                    <a:pt x="82" y="1142"/>
                  </a:lnTo>
                  <a:lnTo>
                    <a:pt x="69" y="1109"/>
                  </a:lnTo>
                  <a:lnTo>
                    <a:pt x="56" y="1079"/>
                  </a:lnTo>
                  <a:lnTo>
                    <a:pt x="48" y="1067"/>
                  </a:lnTo>
                  <a:lnTo>
                    <a:pt x="41" y="1058"/>
                  </a:lnTo>
                  <a:lnTo>
                    <a:pt x="36" y="1053"/>
                  </a:lnTo>
                  <a:lnTo>
                    <a:pt x="33" y="1051"/>
                  </a:lnTo>
                  <a:lnTo>
                    <a:pt x="28" y="1047"/>
                  </a:lnTo>
                  <a:lnTo>
                    <a:pt x="23" y="1046"/>
                  </a:lnTo>
                  <a:lnTo>
                    <a:pt x="14" y="1044"/>
                  </a:lnTo>
                  <a:lnTo>
                    <a:pt x="8" y="1039"/>
                  </a:lnTo>
                  <a:lnTo>
                    <a:pt x="4" y="1033"/>
                  </a:lnTo>
                  <a:lnTo>
                    <a:pt x="2" y="1027"/>
                  </a:lnTo>
                  <a:lnTo>
                    <a:pt x="0" y="1019"/>
                  </a:lnTo>
                  <a:lnTo>
                    <a:pt x="2" y="1009"/>
                  </a:lnTo>
                  <a:lnTo>
                    <a:pt x="2" y="1000"/>
                  </a:lnTo>
                  <a:lnTo>
                    <a:pt x="3" y="988"/>
                  </a:lnTo>
                  <a:lnTo>
                    <a:pt x="6" y="962"/>
                  </a:lnTo>
                  <a:lnTo>
                    <a:pt x="10" y="932"/>
                  </a:lnTo>
                  <a:lnTo>
                    <a:pt x="12" y="918"/>
                  </a:lnTo>
                  <a:lnTo>
                    <a:pt x="15" y="906"/>
                  </a:lnTo>
                  <a:lnTo>
                    <a:pt x="18" y="896"/>
                  </a:lnTo>
                  <a:lnTo>
                    <a:pt x="21" y="890"/>
                  </a:lnTo>
                  <a:lnTo>
                    <a:pt x="24" y="883"/>
                  </a:lnTo>
                  <a:lnTo>
                    <a:pt x="25" y="874"/>
                  </a:lnTo>
                  <a:lnTo>
                    <a:pt x="27" y="862"/>
                  </a:lnTo>
                  <a:lnTo>
                    <a:pt x="25" y="849"/>
                  </a:lnTo>
                  <a:lnTo>
                    <a:pt x="24" y="837"/>
                  </a:lnTo>
                  <a:lnTo>
                    <a:pt x="22" y="824"/>
                  </a:lnTo>
                  <a:lnTo>
                    <a:pt x="19" y="813"/>
                  </a:lnTo>
                  <a:lnTo>
                    <a:pt x="16" y="805"/>
                  </a:lnTo>
                  <a:lnTo>
                    <a:pt x="12" y="798"/>
                  </a:lnTo>
                  <a:lnTo>
                    <a:pt x="10" y="789"/>
                  </a:lnTo>
                  <a:lnTo>
                    <a:pt x="9" y="780"/>
                  </a:lnTo>
                  <a:lnTo>
                    <a:pt x="9" y="770"/>
                  </a:lnTo>
                  <a:lnTo>
                    <a:pt x="10" y="760"/>
                  </a:lnTo>
                  <a:lnTo>
                    <a:pt x="12" y="750"/>
                  </a:lnTo>
                  <a:lnTo>
                    <a:pt x="16" y="739"/>
                  </a:lnTo>
                  <a:lnTo>
                    <a:pt x="23" y="729"/>
                  </a:lnTo>
                  <a:lnTo>
                    <a:pt x="29" y="720"/>
                  </a:lnTo>
                  <a:lnTo>
                    <a:pt x="36" y="713"/>
                  </a:lnTo>
                  <a:lnTo>
                    <a:pt x="41" y="709"/>
                  </a:lnTo>
                  <a:lnTo>
                    <a:pt x="47" y="704"/>
                  </a:lnTo>
                  <a:lnTo>
                    <a:pt x="54" y="698"/>
                  </a:lnTo>
                  <a:lnTo>
                    <a:pt x="60" y="691"/>
                  </a:lnTo>
                  <a:lnTo>
                    <a:pt x="61" y="687"/>
                  </a:lnTo>
                  <a:lnTo>
                    <a:pt x="60" y="685"/>
                  </a:lnTo>
                  <a:lnTo>
                    <a:pt x="58" y="681"/>
                  </a:lnTo>
                  <a:lnTo>
                    <a:pt x="54" y="678"/>
                  </a:lnTo>
                  <a:lnTo>
                    <a:pt x="52" y="672"/>
                  </a:lnTo>
                  <a:lnTo>
                    <a:pt x="52" y="666"/>
                  </a:lnTo>
                  <a:lnTo>
                    <a:pt x="52" y="661"/>
                  </a:lnTo>
                  <a:lnTo>
                    <a:pt x="54" y="657"/>
                  </a:lnTo>
                  <a:lnTo>
                    <a:pt x="56" y="651"/>
                  </a:lnTo>
                  <a:lnTo>
                    <a:pt x="59" y="647"/>
                  </a:lnTo>
                  <a:lnTo>
                    <a:pt x="79" y="615"/>
                  </a:lnTo>
                  <a:lnTo>
                    <a:pt x="97" y="583"/>
                  </a:lnTo>
                  <a:lnTo>
                    <a:pt x="113" y="550"/>
                  </a:lnTo>
                  <a:lnTo>
                    <a:pt x="128" y="517"/>
                  </a:lnTo>
                  <a:lnTo>
                    <a:pt x="132" y="501"/>
                  </a:lnTo>
                  <a:lnTo>
                    <a:pt x="136" y="484"/>
                  </a:lnTo>
                  <a:lnTo>
                    <a:pt x="138" y="478"/>
                  </a:lnTo>
                  <a:lnTo>
                    <a:pt x="141" y="472"/>
                  </a:lnTo>
                  <a:lnTo>
                    <a:pt x="145" y="458"/>
                  </a:lnTo>
                  <a:lnTo>
                    <a:pt x="151" y="443"/>
                  </a:lnTo>
                  <a:lnTo>
                    <a:pt x="156" y="430"/>
                  </a:lnTo>
                  <a:lnTo>
                    <a:pt x="162" y="416"/>
                  </a:lnTo>
                  <a:lnTo>
                    <a:pt x="168" y="404"/>
                  </a:lnTo>
                  <a:lnTo>
                    <a:pt x="174" y="394"/>
                  </a:lnTo>
                  <a:lnTo>
                    <a:pt x="181" y="383"/>
                  </a:lnTo>
                  <a:lnTo>
                    <a:pt x="187" y="37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海南"/>
            <p:cNvSpPr/>
            <p:nvPr/>
          </p:nvSpPr>
          <p:spPr bwMode="auto">
            <a:xfrm>
              <a:off x="5588069" y="5905808"/>
              <a:ext cx="266703" cy="219086"/>
            </a:xfrm>
            <a:custGeom>
              <a:avLst/>
              <a:gdLst>
                <a:gd name="T0" fmla="*/ 10 w 1013"/>
                <a:gd name="T1" fmla="*/ 523 h 846"/>
                <a:gd name="T2" fmla="*/ 0 w 1013"/>
                <a:gd name="T3" fmla="*/ 448 h 846"/>
                <a:gd name="T4" fmla="*/ 18 w 1013"/>
                <a:gd name="T5" fmla="*/ 400 h 846"/>
                <a:gd name="T6" fmla="*/ 8 w 1013"/>
                <a:gd name="T7" fmla="*/ 342 h 846"/>
                <a:gd name="T8" fmla="*/ 66 w 1013"/>
                <a:gd name="T9" fmla="*/ 318 h 846"/>
                <a:gd name="T10" fmla="*/ 196 w 1013"/>
                <a:gd name="T11" fmla="*/ 227 h 846"/>
                <a:gd name="T12" fmla="*/ 284 w 1013"/>
                <a:gd name="T13" fmla="*/ 170 h 846"/>
                <a:gd name="T14" fmla="*/ 260 w 1013"/>
                <a:gd name="T15" fmla="*/ 167 h 846"/>
                <a:gd name="T16" fmla="*/ 229 w 1013"/>
                <a:gd name="T17" fmla="*/ 165 h 846"/>
                <a:gd name="T18" fmla="*/ 260 w 1013"/>
                <a:gd name="T19" fmla="*/ 120 h 846"/>
                <a:gd name="T20" fmla="*/ 333 w 1013"/>
                <a:gd name="T21" fmla="*/ 114 h 846"/>
                <a:gd name="T22" fmla="*/ 383 w 1013"/>
                <a:gd name="T23" fmla="*/ 132 h 846"/>
                <a:gd name="T24" fmla="*/ 383 w 1013"/>
                <a:gd name="T25" fmla="*/ 104 h 846"/>
                <a:gd name="T26" fmla="*/ 418 w 1013"/>
                <a:gd name="T27" fmla="*/ 64 h 846"/>
                <a:gd name="T28" fmla="*/ 495 w 1013"/>
                <a:gd name="T29" fmla="*/ 88 h 846"/>
                <a:gd name="T30" fmla="*/ 535 w 1013"/>
                <a:gd name="T31" fmla="*/ 75 h 846"/>
                <a:gd name="T32" fmla="*/ 561 w 1013"/>
                <a:gd name="T33" fmla="*/ 102 h 846"/>
                <a:gd name="T34" fmla="*/ 592 w 1013"/>
                <a:gd name="T35" fmla="*/ 77 h 846"/>
                <a:gd name="T36" fmla="*/ 636 w 1013"/>
                <a:gd name="T37" fmla="*/ 77 h 846"/>
                <a:gd name="T38" fmla="*/ 654 w 1013"/>
                <a:gd name="T39" fmla="*/ 46 h 846"/>
                <a:gd name="T40" fmla="*/ 711 w 1013"/>
                <a:gd name="T41" fmla="*/ 37 h 846"/>
                <a:gd name="T42" fmla="*/ 765 w 1013"/>
                <a:gd name="T43" fmla="*/ 43 h 846"/>
                <a:gd name="T44" fmla="*/ 815 w 1013"/>
                <a:gd name="T45" fmla="*/ 69 h 846"/>
                <a:gd name="T46" fmla="*/ 827 w 1013"/>
                <a:gd name="T47" fmla="*/ 12 h 846"/>
                <a:gd name="T48" fmla="*/ 868 w 1013"/>
                <a:gd name="T49" fmla="*/ 14 h 846"/>
                <a:gd name="T50" fmla="*/ 942 w 1013"/>
                <a:gd name="T51" fmla="*/ 60 h 846"/>
                <a:gd name="T52" fmla="*/ 1009 w 1013"/>
                <a:gd name="T53" fmla="*/ 185 h 846"/>
                <a:gd name="T54" fmla="*/ 977 w 1013"/>
                <a:gd name="T55" fmla="*/ 243 h 846"/>
                <a:gd name="T56" fmla="*/ 946 w 1013"/>
                <a:gd name="T57" fmla="*/ 234 h 846"/>
                <a:gd name="T58" fmla="*/ 912 w 1013"/>
                <a:gd name="T59" fmla="*/ 223 h 846"/>
                <a:gd name="T60" fmla="*/ 928 w 1013"/>
                <a:gd name="T61" fmla="*/ 252 h 846"/>
                <a:gd name="T62" fmla="*/ 913 w 1013"/>
                <a:gd name="T63" fmla="*/ 289 h 846"/>
                <a:gd name="T64" fmla="*/ 819 w 1013"/>
                <a:gd name="T65" fmla="*/ 441 h 846"/>
                <a:gd name="T66" fmla="*/ 776 w 1013"/>
                <a:gd name="T67" fmla="*/ 533 h 846"/>
                <a:gd name="T68" fmla="*/ 775 w 1013"/>
                <a:gd name="T69" fmla="*/ 562 h 846"/>
                <a:gd name="T70" fmla="*/ 806 w 1013"/>
                <a:gd name="T71" fmla="*/ 545 h 846"/>
                <a:gd name="T72" fmla="*/ 810 w 1013"/>
                <a:gd name="T73" fmla="*/ 582 h 846"/>
                <a:gd name="T74" fmla="*/ 732 w 1013"/>
                <a:gd name="T75" fmla="*/ 628 h 846"/>
                <a:gd name="T76" fmla="*/ 651 w 1013"/>
                <a:gd name="T77" fmla="*/ 664 h 846"/>
                <a:gd name="T78" fmla="*/ 625 w 1013"/>
                <a:gd name="T79" fmla="*/ 730 h 846"/>
                <a:gd name="T80" fmla="*/ 579 w 1013"/>
                <a:gd name="T81" fmla="*/ 750 h 846"/>
                <a:gd name="T82" fmla="*/ 575 w 1013"/>
                <a:gd name="T83" fmla="*/ 731 h 846"/>
                <a:gd name="T84" fmla="*/ 574 w 1013"/>
                <a:gd name="T85" fmla="*/ 706 h 846"/>
                <a:gd name="T86" fmla="*/ 532 w 1013"/>
                <a:gd name="T87" fmla="*/ 745 h 846"/>
                <a:gd name="T88" fmla="*/ 490 w 1013"/>
                <a:gd name="T89" fmla="*/ 744 h 846"/>
                <a:gd name="T90" fmla="*/ 461 w 1013"/>
                <a:gd name="T91" fmla="*/ 777 h 846"/>
                <a:gd name="T92" fmla="*/ 476 w 1013"/>
                <a:gd name="T93" fmla="*/ 809 h 846"/>
                <a:gd name="T94" fmla="*/ 457 w 1013"/>
                <a:gd name="T95" fmla="*/ 825 h 846"/>
                <a:gd name="T96" fmla="*/ 417 w 1013"/>
                <a:gd name="T97" fmla="*/ 814 h 846"/>
                <a:gd name="T98" fmla="*/ 406 w 1013"/>
                <a:gd name="T99" fmla="*/ 846 h 846"/>
                <a:gd name="T100" fmla="*/ 367 w 1013"/>
                <a:gd name="T101" fmla="*/ 826 h 846"/>
                <a:gd name="T102" fmla="*/ 349 w 1013"/>
                <a:gd name="T103" fmla="*/ 808 h 846"/>
                <a:gd name="T104" fmla="*/ 292 w 1013"/>
                <a:gd name="T105" fmla="*/ 783 h 846"/>
                <a:gd name="T106" fmla="*/ 213 w 1013"/>
                <a:gd name="T107" fmla="*/ 766 h 846"/>
                <a:gd name="T108" fmla="*/ 153 w 1013"/>
                <a:gd name="T109" fmla="*/ 756 h 846"/>
                <a:gd name="T110" fmla="*/ 115 w 1013"/>
                <a:gd name="T111" fmla="*/ 730 h 846"/>
                <a:gd name="T112" fmla="*/ 85 w 1013"/>
                <a:gd name="T113" fmla="*/ 706 h 846"/>
                <a:gd name="T114" fmla="*/ 63 w 1013"/>
                <a:gd name="T115" fmla="*/ 699 h 846"/>
                <a:gd name="T116" fmla="*/ 25 w 1013"/>
                <a:gd name="T117" fmla="*/ 689 h 846"/>
                <a:gd name="T118" fmla="*/ 35 w 1013"/>
                <a:gd name="T119" fmla="*/ 623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3" h="846">
                  <a:moveTo>
                    <a:pt x="18" y="587"/>
                  </a:moveTo>
                  <a:lnTo>
                    <a:pt x="14" y="582"/>
                  </a:lnTo>
                  <a:lnTo>
                    <a:pt x="10" y="575"/>
                  </a:lnTo>
                  <a:lnTo>
                    <a:pt x="9" y="569"/>
                  </a:lnTo>
                  <a:lnTo>
                    <a:pt x="8" y="563"/>
                  </a:lnTo>
                  <a:lnTo>
                    <a:pt x="8" y="556"/>
                  </a:lnTo>
                  <a:lnTo>
                    <a:pt x="8" y="549"/>
                  </a:lnTo>
                  <a:lnTo>
                    <a:pt x="10" y="523"/>
                  </a:lnTo>
                  <a:lnTo>
                    <a:pt x="12" y="501"/>
                  </a:lnTo>
                  <a:lnTo>
                    <a:pt x="10" y="492"/>
                  </a:lnTo>
                  <a:lnTo>
                    <a:pt x="9" y="483"/>
                  </a:lnTo>
                  <a:lnTo>
                    <a:pt x="7" y="475"/>
                  </a:lnTo>
                  <a:lnTo>
                    <a:pt x="5" y="467"/>
                  </a:lnTo>
                  <a:lnTo>
                    <a:pt x="2" y="460"/>
                  </a:lnTo>
                  <a:lnTo>
                    <a:pt x="1" y="454"/>
                  </a:lnTo>
                  <a:lnTo>
                    <a:pt x="0" y="448"/>
                  </a:lnTo>
                  <a:lnTo>
                    <a:pt x="0" y="442"/>
                  </a:lnTo>
                  <a:lnTo>
                    <a:pt x="0" y="437"/>
                  </a:lnTo>
                  <a:lnTo>
                    <a:pt x="2" y="432"/>
                  </a:lnTo>
                  <a:lnTo>
                    <a:pt x="3" y="428"/>
                  </a:lnTo>
                  <a:lnTo>
                    <a:pt x="6" y="424"/>
                  </a:lnTo>
                  <a:lnTo>
                    <a:pt x="12" y="416"/>
                  </a:lnTo>
                  <a:lnTo>
                    <a:pt x="16" y="406"/>
                  </a:lnTo>
                  <a:lnTo>
                    <a:pt x="18" y="400"/>
                  </a:lnTo>
                  <a:lnTo>
                    <a:pt x="18" y="394"/>
                  </a:lnTo>
                  <a:lnTo>
                    <a:pt x="18" y="388"/>
                  </a:lnTo>
                  <a:lnTo>
                    <a:pt x="15" y="381"/>
                  </a:lnTo>
                  <a:lnTo>
                    <a:pt x="12" y="374"/>
                  </a:lnTo>
                  <a:lnTo>
                    <a:pt x="9" y="366"/>
                  </a:lnTo>
                  <a:lnTo>
                    <a:pt x="7" y="357"/>
                  </a:lnTo>
                  <a:lnTo>
                    <a:pt x="7" y="349"/>
                  </a:lnTo>
                  <a:lnTo>
                    <a:pt x="8" y="342"/>
                  </a:lnTo>
                  <a:lnTo>
                    <a:pt x="10" y="335"/>
                  </a:lnTo>
                  <a:lnTo>
                    <a:pt x="13" y="333"/>
                  </a:lnTo>
                  <a:lnTo>
                    <a:pt x="16" y="330"/>
                  </a:lnTo>
                  <a:lnTo>
                    <a:pt x="20" y="329"/>
                  </a:lnTo>
                  <a:lnTo>
                    <a:pt x="24" y="328"/>
                  </a:lnTo>
                  <a:lnTo>
                    <a:pt x="43" y="325"/>
                  </a:lnTo>
                  <a:lnTo>
                    <a:pt x="58" y="322"/>
                  </a:lnTo>
                  <a:lnTo>
                    <a:pt x="66" y="318"/>
                  </a:lnTo>
                  <a:lnTo>
                    <a:pt x="76" y="314"/>
                  </a:lnTo>
                  <a:lnTo>
                    <a:pt x="85" y="306"/>
                  </a:lnTo>
                  <a:lnTo>
                    <a:pt x="97" y="297"/>
                  </a:lnTo>
                  <a:lnTo>
                    <a:pt x="122" y="275"/>
                  </a:lnTo>
                  <a:lnTo>
                    <a:pt x="151" y="254"/>
                  </a:lnTo>
                  <a:lnTo>
                    <a:pt x="165" y="245"/>
                  </a:lnTo>
                  <a:lnTo>
                    <a:pt x="180" y="235"/>
                  </a:lnTo>
                  <a:lnTo>
                    <a:pt x="196" y="227"/>
                  </a:lnTo>
                  <a:lnTo>
                    <a:pt x="211" y="218"/>
                  </a:lnTo>
                  <a:lnTo>
                    <a:pt x="240" y="205"/>
                  </a:lnTo>
                  <a:lnTo>
                    <a:pt x="261" y="195"/>
                  </a:lnTo>
                  <a:lnTo>
                    <a:pt x="270" y="190"/>
                  </a:lnTo>
                  <a:lnTo>
                    <a:pt x="277" y="184"/>
                  </a:lnTo>
                  <a:lnTo>
                    <a:pt x="280" y="179"/>
                  </a:lnTo>
                  <a:lnTo>
                    <a:pt x="283" y="174"/>
                  </a:lnTo>
                  <a:lnTo>
                    <a:pt x="284" y="170"/>
                  </a:lnTo>
                  <a:lnTo>
                    <a:pt x="284" y="165"/>
                  </a:lnTo>
                  <a:lnTo>
                    <a:pt x="284" y="163"/>
                  </a:lnTo>
                  <a:lnTo>
                    <a:pt x="283" y="160"/>
                  </a:lnTo>
                  <a:lnTo>
                    <a:pt x="280" y="159"/>
                  </a:lnTo>
                  <a:lnTo>
                    <a:pt x="278" y="158"/>
                  </a:lnTo>
                  <a:lnTo>
                    <a:pt x="274" y="159"/>
                  </a:lnTo>
                  <a:lnTo>
                    <a:pt x="271" y="161"/>
                  </a:lnTo>
                  <a:lnTo>
                    <a:pt x="260" y="167"/>
                  </a:lnTo>
                  <a:lnTo>
                    <a:pt x="248" y="173"/>
                  </a:lnTo>
                  <a:lnTo>
                    <a:pt x="243" y="176"/>
                  </a:lnTo>
                  <a:lnTo>
                    <a:pt x="239" y="176"/>
                  </a:lnTo>
                  <a:lnTo>
                    <a:pt x="236" y="176"/>
                  </a:lnTo>
                  <a:lnTo>
                    <a:pt x="234" y="174"/>
                  </a:lnTo>
                  <a:lnTo>
                    <a:pt x="233" y="172"/>
                  </a:lnTo>
                  <a:lnTo>
                    <a:pt x="232" y="170"/>
                  </a:lnTo>
                  <a:lnTo>
                    <a:pt x="229" y="165"/>
                  </a:lnTo>
                  <a:lnTo>
                    <a:pt x="229" y="160"/>
                  </a:lnTo>
                  <a:lnTo>
                    <a:pt x="229" y="155"/>
                  </a:lnTo>
                  <a:lnTo>
                    <a:pt x="230" y="149"/>
                  </a:lnTo>
                  <a:lnTo>
                    <a:pt x="233" y="145"/>
                  </a:lnTo>
                  <a:lnTo>
                    <a:pt x="238" y="139"/>
                  </a:lnTo>
                  <a:lnTo>
                    <a:pt x="243" y="133"/>
                  </a:lnTo>
                  <a:lnTo>
                    <a:pt x="252" y="126"/>
                  </a:lnTo>
                  <a:lnTo>
                    <a:pt x="260" y="120"/>
                  </a:lnTo>
                  <a:lnTo>
                    <a:pt x="268" y="115"/>
                  </a:lnTo>
                  <a:lnTo>
                    <a:pt x="276" y="110"/>
                  </a:lnTo>
                  <a:lnTo>
                    <a:pt x="283" y="108"/>
                  </a:lnTo>
                  <a:lnTo>
                    <a:pt x="290" y="106"/>
                  </a:lnTo>
                  <a:lnTo>
                    <a:pt x="297" y="106"/>
                  </a:lnTo>
                  <a:lnTo>
                    <a:pt x="305" y="107"/>
                  </a:lnTo>
                  <a:lnTo>
                    <a:pt x="315" y="109"/>
                  </a:lnTo>
                  <a:lnTo>
                    <a:pt x="333" y="114"/>
                  </a:lnTo>
                  <a:lnTo>
                    <a:pt x="343" y="119"/>
                  </a:lnTo>
                  <a:lnTo>
                    <a:pt x="350" y="123"/>
                  </a:lnTo>
                  <a:lnTo>
                    <a:pt x="355" y="128"/>
                  </a:lnTo>
                  <a:lnTo>
                    <a:pt x="359" y="130"/>
                  </a:lnTo>
                  <a:lnTo>
                    <a:pt x="365" y="133"/>
                  </a:lnTo>
                  <a:lnTo>
                    <a:pt x="371" y="133"/>
                  </a:lnTo>
                  <a:lnTo>
                    <a:pt x="378" y="133"/>
                  </a:lnTo>
                  <a:lnTo>
                    <a:pt x="383" y="132"/>
                  </a:lnTo>
                  <a:lnTo>
                    <a:pt x="387" y="128"/>
                  </a:lnTo>
                  <a:lnTo>
                    <a:pt x="388" y="126"/>
                  </a:lnTo>
                  <a:lnTo>
                    <a:pt x="388" y="123"/>
                  </a:lnTo>
                  <a:lnTo>
                    <a:pt x="387" y="121"/>
                  </a:lnTo>
                  <a:lnTo>
                    <a:pt x="386" y="116"/>
                  </a:lnTo>
                  <a:lnTo>
                    <a:pt x="384" y="113"/>
                  </a:lnTo>
                  <a:lnTo>
                    <a:pt x="384" y="109"/>
                  </a:lnTo>
                  <a:lnTo>
                    <a:pt x="383" y="104"/>
                  </a:lnTo>
                  <a:lnTo>
                    <a:pt x="384" y="100"/>
                  </a:lnTo>
                  <a:lnTo>
                    <a:pt x="386" y="91"/>
                  </a:lnTo>
                  <a:lnTo>
                    <a:pt x="391" y="83"/>
                  </a:lnTo>
                  <a:lnTo>
                    <a:pt x="397" y="76"/>
                  </a:lnTo>
                  <a:lnTo>
                    <a:pt x="405" y="70"/>
                  </a:lnTo>
                  <a:lnTo>
                    <a:pt x="410" y="67"/>
                  </a:lnTo>
                  <a:lnTo>
                    <a:pt x="413" y="65"/>
                  </a:lnTo>
                  <a:lnTo>
                    <a:pt x="418" y="64"/>
                  </a:lnTo>
                  <a:lnTo>
                    <a:pt x="423" y="64"/>
                  </a:lnTo>
                  <a:lnTo>
                    <a:pt x="441" y="64"/>
                  </a:lnTo>
                  <a:lnTo>
                    <a:pt x="455" y="65"/>
                  </a:lnTo>
                  <a:lnTo>
                    <a:pt x="462" y="66"/>
                  </a:lnTo>
                  <a:lnTo>
                    <a:pt x="468" y="70"/>
                  </a:lnTo>
                  <a:lnTo>
                    <a:pt x="475" y="73"/>
                  </a:lnTo>
                  <a:lnTo>
                    <a:pt x="482" y="78"/>
                  </a:lnTo>
                  <a:lnTo>
                    <a:pt x="495" y="88"/>
                  </a:lnTo>
                  <a:lnTo>
                    <a:pt x="504" y="94"/>
                  </a:lnTo>
                  <a:lnTo>
                    <a:pt x="507" y="95"/>
                  </a:lnTo>
                  <a:lnTo>
                    <a:pt x="511" y="94"/>
                  </a:lnTo>
                  <a:lnTo>
                    <a:pt x="514" y="91"/>
                  </a:lnTo>
                  <a:lnTo>
                    <a:pt x="519" y="86"/>
                  </a:lnTo>
                  <a:lnTo>
                    <a:pt x="524" y="82"/>
                  </a:lnTo>
                  <a:lnTo>
                    <a:pt x="529" y="77"/>
                  </a:lnTo>
                  <a:lnTo>
                    <a:pt x="535" y="75"/>
                  </a:lnTo>
                  <a:lnTo>
                    <a:pt x="539" y="73"/>
                  </a:lnTo>
                  <a:lnTo>
                    <a:pt x="543" y="73"/>
                  </a:lnTo>
                  <a:lnTo>
                    <a:pt x="548" y="76"/>
                  </a:lnTo>
                  <a:lnTo>
                    <a:pt x="550" y="81"/>
                  </a:lnTo>
                  <a:lnTo>
                    <a:pt x="553" y="86"/>
                  </a:lnTo>
                  <a:lnTo>
                    <a:pt x="554" y="94"/>
                  </a:lnTo>
                  <a:lnTo>
                    <a:pt x="557" y="98"/>
                  </a:lnTo>
                  <a:lnTo>
                    <a:pt x="561" y="102"/>
                  </a:lnTo>
                  <a:lnTo>
                    <a:pt x="566" y="103"/>
                  </a:lnTo>
                  <a:lnTo>
                    <a:pt x="569" y="103"/>
                  </a:lnTo>
                  <a:lnTo>
                    <a:pt x="574" y="101"/>
                  </a:lnTo>
                  <a:lnTo>
                    <a:pt x="577" y="96"/>
                  </a:lnTo>
                  <a:lnTo>
                    <a:pt x="581" y="90"/>
                  </a:lnTo>
                  <a:lnTo>
                    <a:pt x="583" y="84"/>
                  </a:lnTo>
                  <a:lnTo>
                    <a:pt x="587" y="79"/>
                  </a:lnTo>
                  <a:lnTo>
                    <a:pt x="592" y="77"/>
                  </a:lnTo>
                  <a:lnTo>
                    <a:pt x="595" y="76"/>
                  </a:lnTo>
                  <a:lnTo>
                    <a:pt x="606" y="77"/>
                  </a:lnTo>
                  <a:lnTo>
                    <a:pt x="616" y="79"/>
                  </a:lnTo>
                  <a:lnTo>
                    <a:pt x="620" y="82"/>
                  </a:lnTo>
                  <a:lnTo>
                    <a:pt x="625" y="82"/>
                  </a:lnTo>
                  <a:lnTo>
                    <a:pt x="630" y="81"/>
                  </a:lnTo>
                  <a:lnTo>
                    <a:pt x="633" y="79"/>
                  </a:lnTo>
                  <a:lnTo>
                    <a:pt x="636" y="77"/>
                  </a:lnTo>
                  <a:lnTo>
                    <a:pt x="638" y="73"/>
                  </a:lnTo>
                  <a:lnTo>
                    <a:pt x="641" y="70"/>
                  </a:lnTo>
                  <a:lnTo>
                    <a:pt x="641" y="66"/>
                  </a:lnTo>
                  <a:lnTo>
                    <a:pt x="642" y="62"/>
                  </a:lnTo>
                  <a:lnTo>
                    <a:pt x="643" y="58"/>
                  </a:lnTo>
                  <a:lnTo>
                    <a:pt x="645" y="53"/>
                  </a:lnTo>
                  <a:lnTo>
                    <a:pt x="649" y="48"/>
                  </a:lnTo>
                  <a:lnTo>
                    <a:pt x="654" y="46"/>
                  </a:lnTo>
                  <a:lnTo>
                    <a:pt x="658" y="43"/>
                  </a:lnTo>
                  <a:lnTo>
                    <a:pt x="665" y="43"/>
                  </a:lnTo>
                  <a:lnTo>
                    <a:pt x="674" y="43"/>
                  </a:lnTo>
                  <a:lnTo>
                    <a:pt x="681" y="44"/>
                  </a:lnTo>
                  <a:lnTo>
                    <a:pt x="689" y="44"/>
                  </a:lnTo>
                  <a:lnTo>
                    <a:pt x="695" y="44"/>
                  </a:lnTo>
                  <a:lnTo>
                    <a:pt x="701" y="41"/>
                  </a:lnTo>
                  <a:lnTo>
                    <a:pt x="711" y="37"/>
                  </a:lnTo>
                  <a:lnTo>
                    <a:pt x="721" y="29"/>
                  </a:lnTo>
                  <a:lnTo>
                    <a:pt x="726" y="27"/>
                  </a:lnTo>
                  <a:lnTo>
                    <a:pt x="731" y="25"/>
                  </a:lnTo>
                  <a:lnTo>
                    <a:pt x="737" y="26"/>
                  </a:lnTo>
                  <a:lnTo>
                    <a:pt x="743" y="27"/>
                  </a:lnTo>
                  <a:lnTo>
                    <a:pt x="750" y="31"/>
                  </a:lnTo>
                  <a:lnTo>
                    <a:pt x="757" y="37"/>
                  </a:lnTo>
                  <a:lnTo>
                    <a:pt x="765" y="43"/>
                  </a:lnTo>
                  <a:lnTo>
                    <a:pt x="775" y="51"/>
                  </a:lnTo>
                  <a:lnTo>
                    <a:pt x="784" y="58"/>
                  </a:lnTo>
                  <a:lnTo>
                    <a:pt x="794" y="64"/>
                  </a:lnTo>
                  <a:lnTo>
                    <a:pt x="801" y="69"/>
                  </a:lnTo>
                  <a:lnTo>
                    <a:pt x="808" y="71"/>
                  </a:lnTo>
                  <a:lnTo>
                    <a:pt x="810" y="71"/>
                  </a:lnTo>
                  <a:lnTo>
                    <a:pt x="813" y="70"/>
                  </a:lnTo>
                  <a:lnTo>
                    <a:pt x="815" y="69"/>
                  </a:lnTo>
                  <a:lnTo>
                    <a:pt x="818" y="67"/>
                  </a:lnTo>
                  <a:lnTo>
                    <a:pt x="820" y="60"/>
                  </a:lnTo>
                  <a:lnTo>
                    <a:pt x="820" y="51"/>
                  </a:lnTo>
                  <a:lnTo>
                    <a:pt x="819" y="33"/>
                  </a:lnTo>
                  <a:lnTo>
                    <a:pt x="818" y="22"/>
                  </a:lnTo>
                  <a:lnTo>
                    <a:pt x="819" y="19"/>
                  </a:lnTo>
                  <a:lnTo>
                    <a:pt x="821" y="15"/>
                  </a:lnTo>
                  <a:lnTo>
                    <a:pt x="827" y="12"/>
                  </a:lnTo>
                  <a:lnTo>
                    <a:pt x="834" y="7"/>
                  </a:lnTo>
                  <a:lnTo>
                    <a:pt x="843" y="3"/>
                  </a:lnTo>
                  <a:lnTo>
                    <a:pt x="849" y="1"/>
                  </a:lnTo>
                  <a:lnTo>
                    <a:pt x="854" y="0"/>
                  </a:lnTo>
                  <a:lnTo>
                    <a:pt x="858" y="1"/>
                  </a:lnTo>
                  <a:lnTo>
                    <a:pt x="862" y="3"/>
                  </a:lnTo>
                  <a:lnTo>
                    <a:pt x="865" y="8"/>
                  </a:lnTo>
                  <a:lnTo>
                    <a:pt x="868" y="14"/>
                  </a:lnTo>
                  <a:lnTo>
                    <a:pt x="870" y="21"/>
                  </a:lnTo>
                  <a:lnTo>
                    <a:pt x="873" y="28"/>
                  </a:lnTo>
                  <a:lnTo>
                    <a:pt x="878" y="35"/>
                  </a:lnTo>
                  <a:lnTo>
                    <a:pt x="884" y="40"/>
                  </a:lnTo>
                  <a:lnTo>
                    <a:pt x="890" y="44"/>
                  </a:lnTo>
                  <a:lnTo>
                    <a:pt x="907" y="50"/>
                  </a:lnTo>
                  <a:lnTo>
                    <a:pt x="925" y="56"/>
                  </a:lnTo>
                  <a:lnTo>
                    <a:pt x="942" y="60"/>
                  </a:lnTo>
                  <a:lnTo>
                    <a:pt x="958" y="66"/>
                  </a:lnTo>
                  <a:lnTo>
                    <a:pt x="965" y="71"/>
                  </a:lnTo>
                  <a:lnTo>
                    <a:pt x="971" y="78"/>
                  </a:lnTo>
                  <a:lnTo>
                    <a:pt x="977" y="86"/>
                  </a:lnTo>
                  <a:lnTo>
                    <a:pt x="982" y="98"/>
                  </a:lnTo>
                  <a:lnTo>
                    <a:pt x="994" y="130"/>
                  </a:lnTo>
                  <a:lnTo>
                    <a:pt x="1005" y="169"/>
                  </a:lnTo>
                  <a:lnTo>
                    <a:pt x="1009" y="185"/>
                  </a:lnTo>
                  <a:lnTo>
                    <a:pt x="1011" y="201"/>
                  </a:lnTo>
                  <a:lnTo>
                    <a:pt x="1013" y="207"/>
                  </a:lnTo>
                  <a:lnTo>
                    <a:pt x="1013" y="211"/>
                  </a:lnTo>
                  <a:lnTo>
                    <a:pt x="1011" y="215"/>
                  </a:lnTo>
                  <a:lnTo>
                    <a:pt x="1009" y="217"/>
                  </a:lnTo>
                  <a:lnTo>
                    <a:pt x="998" y="226"/>
                  </a:lnTo>
                  <a:lnTo>
                    <a:pt x="984" y="237"/>
                  </a:lnTo>
                  <a:lnTo>
                    <a:pt x="977" y="243"/>
                  </a:lnTo>
                  <a:lnTo>
                    <a:pt x="970" y="248"/>
                  </a:lnTo>
                  <a:lnTo>
                    <a:pt x="963" y="252"/>
                  </a:lnTo>
                  <a:lnTo>
                    <a:pt x="957" y="253"/>
                  </a:lnTo>
                  <a:lnTo>
                    <a:pt x="953" y="252"/>
                  </a:lnTo>
                  <a:lnTo>
                    <a:pt x="950" y="249"/>
                  </a:lnTo>
                  <a:lnTo>
                    <a:pt x="948" y="247"/>
                  </a:lnTo>
                  <a:lnTo>
                    <a:pt x="947" y="242"/>
                  </a:lnTo>
                  <a:lnTo>
                    <a:pt x="946" y="234"/>
                  </a:lnTo>
                  <a:lnTo>
                    <a:pt x="944" y="224"/>
                  </a:lnTo>
                  <a:lnTo>
                    <a:pt x="941" y="221"/>
                  </a:lnTo>
                  <a:lnTo>
                    <a:pt x="939" y="218"/>
                  </a:lnTo>
                  <a:lnTo>
                    <a:pt x="935" y="217"/>
                  </a:lnTo>
                  <a:lnTo>
                    <a:pt x="931" y="216"/>
                  </a:lnTo>
                  <a:lnTo>
                    <a:pt x="922" y="218"/>
                  </a:lnTo>
                  <a:lnTo>
                    <a:pt x="914" y="222"/>
                  </a:lnTo>
                  <a:lnTo>
                    <a:pt x="912" y="223"/>
                  </a:lnTo>
                  <a:lnTo>
                    <a:pt x="909" y="226"/>
                  </a:lnTo>
                  <a:lnTo>
                    <a:pt x="909" y="227"/>
                  </a:lnTo>
                  <a:lnTo>
                    <a:pt x="909" y="229"/>
                  </a:lnTo>
                  <a:lnTo>
                    <a:pt x="913" y="233"/>
                  </a:lnTo>
                  <a:lnTo>
                    <a:pt x="919" y="239"/>
                  </a:lnTo>
                  <a:lnTo>
                    <a:pt x="922" y="241"/>
                  </a:lnTo>
                  <a:lnTo>
                    <a:pt x="926" y="246"/>
                  </a:lnTo>
                  <a:lnTo>
                    <a:pt x="928" y="252"/>
                  </a:lnTo>
                  <a:lnTo>
                    <a:pt x="931" y="258"/>
                  </a:lnTo>
                  <a:lnTo>
                    <a:pt x="931" y="265"/>
                  </a:lnTo>
                  <a:lnTo>
                    <a:pt x="931" y="271"/>
                  </a:lnTo>
                  <a:lnTo>
                    <a:pt x="928" y="274"/>
                  </a:lnTo>
                  <a:lnTo>
                    <a:pt x="927" y="277"/>
                  </a:lnTo>
                  <a:lnTo>
                    <a:pt x="925" y="280"/>
                  </a:lnTo>
                  <a:lnTo>
                    <a:pt x="921" y="283"/>
                  </a:lnTo>
                  <a:lnTo>
                    <a:pt x="913" y="289"/>
                  </a:lnTo>
                  <a:lnTo>
                    <a:pt x="902" y="298"/>
                  </a:lnTo>
                  <a:lnTo>
                    <a:pt x="890" y="311"/>
                  </a:lnTo>
                  <a:lnTo>
                    <a:pt x="877" y="327"/>
                  </a:lnTo>
                  <a:lnTo>
                    <a:pt x="864" y="343"/>
                  </a:lnTo>
                  <a:lnTo>
                    <a:pt x="852" y="362"/>
                  </a:lnTo>
                  <a:lnTo>
                    <a:pt x="840" y="382"/>
                  </a:lnTo>
                  <a:lnTo>
                    <a:pt x="832" y="403"/>
                  </a:lnTo>
                  <a:lnTo>
                    <a:pt x="819" y="441"/>
                  </a:lnTo>
                  <a:lnTo>
                    <a:pt x="812" y="473"/>
                  </a:lnTo>
                  <a:lnTo>
                    <a:pt x="808" y="486"/>
                  </a:lnTo>
                  <a:lnTo>
                    <a:pt x="802" y="499"/>
                  </a:lnTo>
                  <a:lnTo>
                    <a:pt x="800" y="505"/>
                  </a:lnTo>
                  <a:lnTo>
                    <a:pt x="795" y="511"/>
                  </a:lnTo>
                  <a:lnTo>
                    <a:pt x="791" y="517"/>
                  </a:lnTo>
                  <a:lnTo>
                    <a:pt x="786" y="523"/>
                  </a:lnTo>
                  <a:lnTo>
                    <a:pt x="776" y="533"/>
                  </a:lnTo>
                  <a:lnTo>
                    <a:pt x="771" y="543"/>
                  </a:lnTo>
                  <a:lnTo>
                    <a:pt x="769" y="546"/>
                  </a:lnTo>
                  <a:lnTo>
                    <a:pt x="769" y="551"/>
                  </a:lnTo>
                  <a:lnTo>
                    <a:pt x="769" y="554"/>
                  </a:lnTo>
                  <a:lnTo>
                    <a:pt x="769" y="557"/>
                  </a:lnTo>
                  <a:lnTo>
                    <a:pt x="770" y="558"/>
                  </a:lnTo>
                  <a:lnTo>
                    <a:pt x="772" y="561"/>
                  </a:lnTo>
                  <a:lnTo>
                    <a:pt x="775" y="562"/>
                  </a:lnTo>
                  <a:lnTo>
                    <a:pt x="777" y="562"/>
                  </a:lnTo>
                  <a:lnTo>
                    <a:pt x="780" y="561"/>
                  </a:lnTo>
                  <a:lnTo>
                    <a:pt x="783" y="560"/>
                  </a:lnTo>
                  <a:lnTo>
                    <a:pt x="787" y="558"/>
                  </a:lnTo>
                  <a:lnTo>
                    <a:pt x="790" y="555"/>
                  </a:lnTo>
                  <a:lnTo>
                    <a:pt x="796" y="550"/>
                  </a:lnTo>
                  <a:lnTo>
                    <a:pt x="802" y="546"/>
                  </a:lnTo>
                  <a:lnTo>
                    <a:pt x="806" y="545"/>
                  </a:lnTo>
                  <a:lnTo>
                    <a:pt x="809" y="546"/>
                  </a:lnTo>
                  <a:lnTo>
                    <a:pt x="810" y="550"/>
                  </a:lnTo>
                  <a:lnTo>
                    <a:pt x="813" y="555"/>
                  </a:lnTo>
                  <a:lnTo>
                    <a:pt x="813" y="562"/>
                  </a:lnTo>
                  <a:lnTo>
                    <a:pt x="813" y="569"/>
                  </a:lnTo>
                  <a:lnTo>
                    <a:pt x="813" y="574"/>
                  </a:lnTo>
                  <a:lnTo>
                    <a:pt x="812" y="579"/>
                  </a:lnTo>
                  <a:lnTo>
                    <a:pt x="810" y="582"/>
                  </a:lnTo>
                  <a:lnTo>
                    <a:pt x="808" y="587"/>
                  </a:lnTo>
                  <a:lnTo>
                    <a:pt x="801" y="594"/>
                  </a:lnTo>
                  <a:lnTo>
                    <a:pt x="794" y="601"/>
                  </a:lnTo>
                  <a:lnTo>
                    <a:pt x="775" y="614"/>
                  </a:lnTo>
                  <a:lnTo>
                    <a:pt x="756" y="625"/>
                  </a:lnTo>
                  <a:lnTo>
                    <a:pt x="747" y="628"/>
                  </a:lnTo>
                  <a:lnTo>
                    <a:pt x="739" y="628"/>
                  </a:lnTo>
                  <a:lnTo>
                    <a:pt x="732" y="628"/>
                  </a:lnTo>
                  <a:lnTo>
                    <a:pt x="724" y="627"/>
                  </a:lnTo>
                  <a:lnTo>
                    <a:pt x="715" y="627"/>
                  </a:lnTo>
                  <a:lnTo>
                    <a:pt x="706" y="628"/>
                  </a:lnTo>
                  <a:lnTo>
                    <a:pt x="694" y="632"/>
                  </a:lnTo>
                  <a:lnTo>
                    <a:pt x="682" y="639"/>
                  </a:lnTo>
                  <a:lnTo>
                    <a:pt x="670" y="649"/>
                  </a:lnTo>
                  <a:lnTo>
                    <a:pt x="660" y="656"/>
                  </a:lnTo>
                  <a:lnTo>
                    <a:pt x="651" y="664"/>
                  </a:lnTo>
                  <a:lnTo>
                    <a:pt x="644" y="671"/>
                  </a:lnTo>
                  <a:lnTo>
                    <a:pt x="638" y="678"/>
                  </a:lnTo>
                  <a:lnTo>
                    <a:pt x="635" y="686"/>
                  </a:lnTo>
                  <a:lnTo>
                    <a:pt x="632" y="693"/>
                  </a:lnTo>
                  <a:lnTo>
                    <a:pt x="630" y="700"/>
                  </a:lnTo>
                  <a:lnTo>
                    <a:pt x="629" y="714"/>
                  </a:lnTo>
                  <a:lnTo>
                    <a:pt x="626" y="725"/>
                  </a:lnTo>
                  <a:lnTo>
                    <a:pt x="625" y="730"/>
                  </a:lnTo>
                  <a:lnTo>
                    <a:pt x="623" y="734"/>
                  </a:lnTo>
                  <a:lnTo>
                    <a:pt x="619" y="738"/>
                  </a:lnTo>
                  <a:lnTo>
                    <a:pt x="614" y="741"/>
                  </a:lnTo>
                  <a:lnTo>
                    <a:pt x="608" y="745"/>
                  </a:lnTo>
                  <a:lnTo>
                    <a:pt x="601" y="747"/>
                  </a:lnTo>
                  <a:lnTo>
                    <a:pt x="593" y="750"/>
                  </a:lnTo>
                  <a:lnTo>
                    <a:pt x="586" y="750"/>
                  </a:lnTo>
                  <a:lnTo>
                    <a:pt x="579" y="750"/>
                  </a:lnTo>
                  <a:lnTo>
                    <a:pt x="573" y="749"/>
                  </a:lnTo>
                  <a:lnTo>
                    <a:pt x="570" y="747"/>
                  </a:lnTo>
                  <a:lnTo>
                    <a:pt x="568" y="746"/>
                  </a:lnTo>
                  <a:lnTo>
                    <a:pt x="568" y="744"/>
                  </a:lnTo>
                  <a:lnTo>
                    <a:pt x="567" y="741"/>
                  </a:lnTo>
                  <a:lnTo>
                    <a:pt x="568" y="738"/>
                  </a:lnTo>
                  <a:lnTo>
                    <a:pt x="572" y="734"/>
                  </a:lnTo>
                  <a:lnTo>
                    <a:pt x="575" y="731"/>
                  </a:lnTo>
                  <a:lnTo>
                    <a:pt x="579" y="728"/>
                  </a:lnTo>
                  <a:lnTo>
                    <a:pt x="582" y="725"/>
                  </a:lnTo>
                  <a:lnTo>
                    <a:pt x="585" y="722"/>
                  </a:lnTo>
                  <a:lnTo>
                    <a:pt x="585" y="719"/>
                  </a:lnTo>
                  <a:lnTo>
                    <a:pt x="583" y="715"/>
                  </a:lnTo>
                  <a:lnTo>
                    <a:pt x="581" y="711"/>
                  </a:lnTo>
                  <a:lnTo>
                    <a:pt x="577" y="708"/>
                  </a:lnTo>
                  <a:lnTo>
                    <a:pt x="574" y="706"/>
                  </a:lnTo>
                  <a:lnTo>
                    <a:pt x="570" y="706"/>
                  </a:lnTo>
                  <a:lnTo>
                    <a:pt x="566" y="707"/>
                  </a:lnTo>
                  <a:lnTo>
                    <a:pt x="561" y="711"/>
                  </a:lnTo>
                  <a:lnTo>
                    <a:pt x="555" y="716"/>
                  </a:lnTo>
                  <a:lnTo>
                    <a:pt x="550" y="725"/>
                  </a:lnTo>
                  <a:lnTo>
                    <a:pt x="544" y="733"/>
                  </a:lnTo>
                  <a:lnTo>
                    <a:pt x="538" y="740"/>
                  </a:lnTo>
                  <a:lnTo>
                    <a:pt x="532" y="745"/>
                  </a:lnTo>
                  <a:lnTo>
                    <a:pt x="526" y="747"/>
                  </a:lnTo>
                  <a:lnTo>
                    <a:pt x="520" y="750"/>
                  </a:lnTo>
                  <a:lnTo>
                    <a:pt x="514" y="750"/>
                  </a:lnTo>
                  <a:lnTo>
                    <a:pt x="510" y="749"/>
                  </a:lnTo>
                  <a:lnTo>
                    <a:pt x="505" y="747"/>
                  </a:lnTo>
                  <a:lnTo>
                    <a:pt x="500" y="745"/>
                  </a:lnTo>
                  <a:lnTo>
                    <a:pt x="494" y="744"/>
                  </a:lnTo>
                  <a:lnTo>
                    <a:pt x="490" y="744"/>
                  </a:lnTo>
                  <a:lnTo>
                    <a:pt x="485" y="744"/>
                  </a:lnTo>
                  <a:lnTo>
                    <a:pt x="480" y="746"/>
                  </a:lnTo>
                  <a:lnTo>
                    <a:pt x="475" y="749"/>
                  </a:lnTo>
                  <a:lnTo>
                    <a:pt x="472" y="752"/>
                  </a:lnTo>
                  <a:lnTo>
                    <a:pt x="468" y="758"/>
                  </a:lnTo>
                  <a:lnTo>
                    <a:pt x="465" y="764"/>
                  </a:lnTo>
                  <a:lnTo>
                    <a:pt x="462" y="771"/>
                  </a:lnTo>
                  <a:lnTo>
                    <a:pt x="461" y="777"/>
                  </a:lnTo>
                  <a:lnTo>
                    <a:pt x="460" y="783"/>
                  </a:lnTo>
                  <a:lnTo>
                    <a:pt x="461" y="788"/>
                  </a:lnTo>
                  <a:lnTo>
                    <a:pt x="462" y="793"/>
                  </a:lnTo>
                  <a:lnTo>
                    <a:pt x="465" y="797"/>
                  </a:lnTo>
                  <a:lnTo>
                    <a:pt x="468" y="800"/>
                  </a:lnTo>
                  <a:lnTo>
                    <a:pt x="472" y="803"/>
                  </a:lnTo>
                  <a:lnTo>
                    <a:pt x="474" y="807"/>
                  </a:lnTo>
                  <a:lnTo>
                    <a:pt x="476" y="809"/>
                  </a:lnTo>
                  <a:lnTo>
                    <a:pt x="476" y="813"/>
                  </a:lnTo>
                  <a:lnTo>
                    <a:pt x="476" y="816"/>
                  </a:lnTo>
                  <a:lnTo>
                    <a:pt x="475" y="819"/>
                  </a:lnTo>
                  <a:lnTo>
                    <a:pt x="472" y="821"/>
                  </a:lnTo>
                  <a:lnTo>
                    <a:pt x="469" y="823"/>
                  </a:lnTo>
                  <a:lnTo>
                    <a:pt x="465" y="825"/>
                  </a:lnTo>
                  <a:lnTo>
                    <a:pt x="461" y="825"/>
                  </a:lnTo>
                  <a:lnTo>
                    <a:pt x="457" y="825"/>
                  </a:lnTo>
                  <a:lnTo>
                    <a:pt x="453" y="825"/>
                  </a:lnTo>
                  <a:lnTo>
                    <a:pt x="444" y="821"/>
                  </a:lnTo>
                  <a:lnTo>
                    <a:pt x="434" y="816"/>
                  </a:lnTo>
                  <a:lnTo>
                    <a:pt x="429" y="814"/>
                  </a:lnTo>
                  <a:lnTo>
                    <a:pt x="425" y="813"/>
                  </a:lnTo>
                  <a:lnTo>
                    <a:pt x="422" y="813"/>
                  </a:lnTo>
                  <a:lnTo>
                    <a:pt x="419" y="813"/>
                  </a:lnTo>
                  <a:lnTo>
                    <a:pt x="417" y="814"/>
                  </a:lnTo>
                  <a:lnTo>
                    <a:pt x="416" y="816"/>
                  </a:lnTo>
                  <a:lnTo>
                    <a:pt x="416" y="819"/>
                  </a:lnTo>
                  <a:lnTo>
                    <a:pt x="416" y="823"/>
                  </a:lnTo>
                  <a:lnTo>
                    <a:pt x="415" y="832"/>
                  </a:lnTo>
                  <a:lnTo>
                    <a:pt x="413" y="840"/>
                  </a:lnTo>
                  <a:lnTo>
                    <a:pt x="412" y="842"/>
                  </a:lnTo>
                  <a:lnTo>
                    <a:pt x="410" y="845"/>
                  </a:lnTo>
                  <a:lnTo>
                    <a:pt x="406" y="846"/>
                  </a:lnTo>
                  <a:lnTo>
                    <a:pt x="404" y="846"/>
                  </a:lnTo>
                  <a:lnTo>
                    <a:pt x="397" y="831"/>
                  </a:lnTo>
                  <a:lnTo>
                    <a:pt x="388" y="814"/>
                  </a:lnTo>
                  <a:lnTo>
                    <a:pt x="384" y="814"/>
                  </a:lnTo>
                  <a:lnTo>
                    <a:pt x="379" y="816"/>
                  </a:lnTo>
                  <a:lnTo>
                    <a:pt x="374" y="820"/>
                  </a:lnTo>
                  <a:lnTo>
                    <a:pt x="369" y="823"/>
                  </a:lnTo>
                  <a:lnTo>
                    <a:pt x="367" y="826"/>
                  </a:lnTo>
                  <a:lnTo>
                    <a:pt x="365" y="826"/>
                  </a:lnTo>
                  <a:lnTo>
                    <a:pt x="362" y="827"/>
                  </a:lnTo>
                  <a:lnTo>
                    <a:pt x="360" y="826"/>
                  </a:lnTo>
                  <a:lnTo>
                    <a:pt x="358" y="825"/>
                  </a:lnTo>
                  <a:lnTo>
                    <a:pt x="355" y="822"/>
                  </a:lnTo>
                  <a:lnTo>
                    <a:pt x="353" y="819"/>
                  </a:lnTo>
                  <a:lnTo>
                    <a:pt x="352" y="813"/>
                  </a:lnTo>
                  <a:lnTo>
                    <a:pt x="349" y="808"/>
                  </a:lnTo>
                  <a:lnTo>
                    <a:pt x="346" y="803"/>
                  </a:lnTo>
                  <a:lnTo>
                    <a:pt x="343" y="798"/>
                  </a:lnTo>
                  <a:lnTo>
                    <a:pt x="340" y="795"/>
                  </a:lnTo>
                  <a:lnTo>
                    <a:pt x="331" y="790"/>
                  </a:lnTo>
                  <a:lnTo>
                    <a:pt x="323" y="787"/>
                  </a:lnTo>
                  <a:lnTo>
                    <a:pt x="314" y="784"/>
                  </a:lnTo>
                  <a:lnTo>
                    <a:pt x="303" y="783"/>
                  </a:lnTo>
                  <a:lnTo>
                    <a:pt x="292" y="783"/>
                  </a:lnTo>
                  <a:lnTo>
                    <a:pt x="281" y="784"/>
                  </a:lnTo>
                  <a:lnTo>
                    <a:pt x="262" y="787"/>
                  </a:lnTo>
                  <a:lnTo>
                    <a:pt x="247" y="789"/>
                  </a:lnTo>
                  <a:lnTo>
                    <a:pt x="240" y="789"/>
                  </a:lnTo>
                  <a:lnTo>
                    <a:pt x="234" y="788"/>
                  </a:lnTo>
                  <a:lnTo>
                    <a:pt x="228" y="784"/>
                  </a:lnTo>
                  <a:lnTo>
                    <a:pt x="222" y="778"/>
                  </a:lnTo>
                  <a:lnTo>
                    <a:pt x="213" y="766"/>
                  </a:lnTo>
                  <a:lnTo>
                    <a:pt x="204" y="759"/>
                  </a:lnTo>
                  <a:lnTo>
                    <a:pt x="201" y="757"/>
                  </a:lnTo>
                  <a:lnTo>
                    <a:pt x="195" y="756"/>
                  </a:lnTo>
                  <a:lnTo>
                    <a:pt x="188" y="756"/>
                  </a:lnTo>
                  <a:lnTo>
                    <a:pt x="177" y="757"/>
                  </a:lnTo>
                  <a:lnTo>
                    <a:pt x="167" y="758"/>
                  </a:lnTo>
                  <a:lnTo>
                    <a:pt x="159" y="757"/>
                  </a:lnTo>
                  <a:lnTo>
                    <a:pt x="153" y="756"/>
                  </a:lnTo>
                  <a:lnTo>
                    <a:pt x="148" y="753"/>
                  </a:lnTo>
                  <a:lnTo>
                    <a:pt x="141" y="746"/>
                  </a:lnTo>
                  <a:lnTo>
                    <a:pt x="136" y="739"/>
                  </a:lnTo>
                  <a:lnTo>
                    <a:pt x="134" y="737"/>
                  </a:lnTo>
                  <a:lnTo>
                    <a:pt x="132" y="734"/>
                  </a:lnTo>
                  <a:lnTo>
                    <a:pt x="128" y="732"/>
                  </a:lnTo>
                  <a:lnTo>
                    <a:pt x="125" y="731"/>
                  </a:lnTo>
                  <a:lnTo>
                    <a:pt x="115" y="730"/>
                  </a:lnTo>
                  <a:lnTo>
                    <a:pt x="107" y="728"/>
                  </a:lnTo>
                  <a:lnTo>
                    <a:pt x="102" y="727"/>
                  </a:lnTo>
                  <a:lnTo>
                    <a:pt x="97" y="725"/>
                  </a:lnTo>
                  <a:lnTo>
                    <a:pt x="94" y="721"/>
                  </a:lnTo>
                  <a:lnTo>
                    <a:pt x="91" y="718"/>
                  </a:lnTo>
                  <a:lnTo>
                    <a:pt x="88" y="714"/>
                  </a:lnTo>
                  <a:lnTo>
                    <a:pt x="87" y="711"/>
                  </a:lnTo>
                  <a:lnTo>
                    <a:pt x="85" y="706"/>
                  </a:lnTo>
                  <a:lnTo>
                    <a:pt x="84" y="702"/>
                  </a:lnTo>
                  <a:lnTo>
                    <a:pt x="84" y="696"/>
                  </a:lnTo>
                  <a:lnTo>
                    <a:pt x="81" y="690"/>
                  </a:lnTo>
                  <a:lnTo>
                    <a:pt x="78" y="688"/>
                  </a:lnTo>
                  <a:lnTo>
                    <a:pt x="76" y="688"/>
                  </a:lnTo>
                  <a:lnTo>
                    <a:pt x="72" y="690"/>
                  </a:lnTo>
                  <a:lnTo>
                    <a:pt x="68" y="694"/>
                  </a:lnTo>
                  <a:lnTo>
                    <a:pt x="63" y="699"/>
                  </a:lnTo>
                  <a:lnTo>
                    <a:pt x="56" y="701"/>
                  </a:lnTo>
                  <a:lnTo>
                    <a:pt x="47" y="702"/>
                  </a:lnTo>
                  <a:lnTo>
                    <a:pt x="40" y="701"/>
                  </a:lnTo>
                  <a:lnTo>
                    <a:pt x="35" y="700"/>
                  </a:lnTo>
                  <a:lnTo>
                    <a:pt x="32" y="699"/>
                  </a:lnTo>
                  <a:lnTo>
                    <a:pt x="29" y="696"/>
                  </a:lnTo>
                  <a:lnTo>
                    <a:pt x="27" y="693"/>
                  </a:lnTo>
                  <a:lnTo>
                    <a:pt x="25" y="689"/>
                  </a:lnTo>
                  <a:lnTo>
                    <a:pt x="22" y="684"/>
                  </a:lnTo>
                  <a:lnTo>
                    <a:pt x="22" y="680"/>
                  </a:lnTo>
                  <a:lnTo>
                    <a:pt x="22" y="675"/>
                  </a:lnTo>
                  <a:lnTo>
                    <a:pt x="25" y="661"/>
                  </a:lnTo>
                  <a:lnTo>
                    <a:pt x="27" y="649"/>
                  </a:lnTo>
                  <a:lnTo>
                    <a:pt x="31" y="639"/>
                  </a:lnTo>
                  <a:lnTo>
                    <a:pt x="33" y="630"/>
                  </a:lnTo>
                  <a:lnTo>
                    <a:pt x="35" y="623"/>
                  </a:lnTo>
                  <a:lnTo>
                    <a:pt x="35" y="617"/>
                  </a:lnTo>
                  <a:lnTo>
                    <a:pt x="35" y="611"/>
                  </a:lnTo>
                  <a:lnTo>
                    <a:pt x="33" y="606"/>
                  </a:lnTo>
                  <a:lnTo>
                    <a:pt x="31" y="601"/>
                  </a:lnTo>
                  <a:lnTo>
                    <a:pt x="27" y="596"/>
                  </a:lnTo>
                  <a:lnTo>
                    <a:pt x="24" y="592"/>
                  </a:lnTo>
                  <a:lnTo>
                    <a:pt x="18" y="58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Freeform 108"/>
            <p:cNvSpPr/>
            <p:nvPr/>
          </p:nvSpPr>
          <p:spPr bwMode="auto">
            <a:xfrm>
              <a:off x="6807304" y="4496041"/>
              <a:ext cx="76201" cy="38102"/>
            </a:xfrm>
            <a:custGeom>
              <a:avLst/>
              <a:gdLst>
                <a:gd name="T0" fmla="*/ 147 w 268"/>
                <a:gd name="T1" fmla="*/ 108 h 134"/>
                <a:gd name="T2" fmla="*/ 129 w 268"/>
                <a:gd name="T3" fmla="*/ 101 h 134"/>
                <a:gd name="T4" fmla="*/ 104 w 268"/>
                <a:gd name="T5" fmla="*/ 93 h 134"/>
                <a:gd name="T6" fmla="*/ 79 w 268"/>
                <a:gd name="T7" fmla="*/ 85 h 134"/>
                <a:gd name="T8" fmla="*/ 61 w 268"/>
                <a:gd name="T9" fmla="*/ 76 h 134"/>
                <a:gd name="T10" fmla="*/ 50 w 268"/>
                <a:gd name="T11" fmla="*/ 68 h 134"/>
                <a:gd name="T12" fmla="*/ 41 w 268"/>
                <a:gd name="T13" fmla="*/ 60 h 134"/>
                <a:gd name="T14" fmla="*/ 34 w 268"/>
                <a:gd name="T15" fmla="*/ 52 h 134"/>
                <a:gd name="T16" fmla="*/ 25 w 268"/>
                <a:gd name="T17" fmla="*/ 48 h 134"/>
                <a:gd name="T18" fmla="*/ 17 w 268"/>
                <a:gd name="T19" fmla="*/ 44 h 134"/>
                <a:gd name="T20" fmla="*/ 10 w 268"/>
                <a:gd name="T21" fmla="*/ 42 h 134"/>
                <a:gd name="T22" fmla="*/ 4 w 268"/>
                <a:gd name="T23" fmla="*/ 38 h 134"/>
                <a:gd name="T24" fmla="*/ 2 w 268"/>
                <a:gd name="T25" fmla="*/ 33 h 134"/>
                <a:gd name="T26" fmla="*/ 0 w 268"/>
                <a:gd name="T27" fmla="*/ 31 h 134"/>
                <a:gd name="T28" fmla="*/ 0 w 268"/>
                <a:gd name="T29" fmla="*/ 28 h 134"/>
                <a:gd name="T30" fmla="*/ 2 w 268"/>
                <a:gd name="T31" fmla="*/ 25 h 134"/>
                <a:gd name="T32" fmla="*/ 3 w 268"/>
                <a:gd name="T33" fmla="*/ 22 h 134"/>
                <a:gd name="T34" fmla="*/ 9 w 268"/>
                <a:gd name="T35" fmla="*/ 16 h 134"/>
                <a:gd name="T36" fmla="*/ 16 w 268"/>
                <a:gd name="T37" fmla="*/ 10 h 134"/>
                <a:gd name="T38" fmla="*/ 22 w 268"/>
                <a:gd name="T39" fmla="*/ 7 h 134"/>
                <a:gd name="T40" fmla="*/ 29 w 268"/>
                <a:gd name="T41" fmla="*/ 5 h 134"/>
                <a:gd name="T42" fmla="*/ 37 w 268"/>
                <a:gd name="T43" fmla="*/ 3 h 134"/>
                <a:gd name="T44" fmla="*/ 46 w 268"/>
                <a:gd name="T45" fmla="*/ 1 h 134"/>
                <a:gd name="T46" fmla="*/ 54 w 268"/>
                <a:gd name="T47" fmla="*/ 0 h 134"/>
                <a:gd name="T48" fmla="*/ 62 w 268"/>
                <a:gd name="T49" fmla="*/ 0 h 134"/>
                <a:gd name="T50" fmla="*/ 69 w 268"/>
                <a:gd name="T51" fmla="*/ 1 h 134"/>
                <a:gd name="T52" fmla="*/ 74 w 268"/>
                <a:gd name="T53" fmla="*/ 5 h 134"/>
                <a:gd name="T54" fmla="*/ 83 w 268"/>
                <a:gd name="T55" fmla="*/ 13 h 134"/>
                <a:gd name="T56" fmla="*/ 91 w 268"/>
                <a:gd name="T57" fmla="*/ 20 h 134"/>
                <a:gd name="T58" fmla="*/ 100 w 268"/>
                <a:gd name="T59" fmla="*/ 26 h 134"/>
                <a:gd name="T60" fmla="*/ 111 w 268"/>
                <a:gd name="T61" fmla="*/ 31 h 134"/>
                <a:gd name="T62" fmla="*/ 123 w 268"/>
                <a:gd name="T63" fmla="*/ 35 h 134"/>
                <a:gd name="T64" fmla="*/ 135 w 268"/>
                <a:gd name="T65" fmla="*/ 39 h 134"/>
                <a:gd name="T66" fmla="*/ 140 w 268"/>
                <a:gd name="T67" fmla="*/ 42 h 134"/>
                <a:gd name="T68" fmla="*/ 144 w 268"/>
                <a:gd name="T69" fmla="*/ 44 h 134"/>
                <a:gd name="T70" fmla="*/ 148 w 268"/>
                <a:gd name="T71" fmla="*/ 48 h 134"/>
                <a:gd name="T72" fmla="*/ 151 w 268"/>
                <a:gd name="T73" fmla="*/ 52 h 134"/>
                <a:gd name="T74" fmla="*/ 156 w 268"/>
                <a:gd name="T75" fmla="*/ 57 h 134"/>
                <a:gd name="T76" fmla="*/ 161 w 268"/>
                <a:gd name="T77" fmla="*/ 61 h 134"/>
                <a:gd name="T78" fmla="*/ 168 w 268"/>
                <a:gd name="T79" fmla="*/ 66 h 134"/>
                <a:gd name="T80" fmla="*/ 176 w 268"/>
                <a:gd name="T81" fmla="*/ 69 h 134"/>
                <a:gd name="T82" fmla="*/ 192 w 268"/>
                <a:gd name="T83" fmla="*/ 75 h 134"/>
                <a:gd name="T84" fmla="*/ 209 w 268"/>
                <a:gd name="T85" fmla="*/ 80 h 134"/>
                <a:gd name="T86" fmla="*/ 224 w 268"/>
                <a:gd name="T87" fmla="*/ 83 h 134"/>
                <a:gd name="T88" fmla="*/ 242 w 268"/>
                <a:gd name="T89" fmla="*/ 87 h 134"/>
                <a:gd name="T90" fmla="*/ 250 w 268"/>
                <a:gd name="T91" fmla="*/ 88 h 134"/>
                <a:gd name="T92" fmla="*/ 257 w 268"/>
                <a:gd name="T93" fmla="*/ 91 h 134"/>
                <a:gd name="T94" fmla="*/ 262 w 268"/>
                <a:gd name="T95" fmla="*/ 94 h 134"/>
                <a:gd name="T96" fmla="*/ 267 w 268"/>
                <a:gd name="T97" fmla="*/ 99 h 134"/>
                <a:gd name="T98" fmla="*/ 268 w 268"/>
                <a:gd name="T99" fmla="*/ 104 h 134"/>
                <a:gd name="T100" fmla="*/ 268 w 268"/>
                <a:gd name="T101" fmla="*/ 110 h 134"/>
                <a:gd name="T102" fmla="*/ 267 w 268"/>
                <a:gd name="T103" fmla="*/ 114 h 134"/>
                <a:gd name="T104" fmla="*/ 263 w 268"/>
                <a:gd name="T105" fmla="*/ 119 h 134"/>
                <a:gd name="T106" fmla="*/ 255 w 268"/>
                <a:gd name="T107" fmla="*/ 127 h 134"/>
                <a:gd name="T108" fmla="*/ 245 w 268"/>
                <a:gd name="T109" fmla="*/ 133 h 134"/>
                <a:gd name="T110" fmla="*/ 239 w 268"/>
                <a:gd name="T111" fmla="*/ 134 h 134"/>
                <a:gd name="T112" fmla="*/ 229 w 268"/>
                <a:gd name="T113" fmla="*/ 133 h 134"/>
                <a:gd name="T114" fmla="*/ 216 w 268"/>
                <a:gd name="T115" fmla="*/ 131 h 134"/>
                <a:gd name="T116" fmla="*/ 200 w 268"/>
                <a:gd name="T117" fmla="*/ 126 h 134"/>
                <a:gd name="T118" fmla="*/ 169 w 268"/>
                <a:gd name="T119" fmla="*/ 117 h 134"/>
                <a:gd name="T120" fmla="*/ 147 w 268"/>
                <a:gd name="T121" fmla="*/ 10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134">
                  <a:moveTo>
                    <a:pt x="147" y="108"/>
                  </a:moveTo>
                  <a:lnTo>
                    <a:pt x="129" y="101"/>
                  </a:lnTo>
                  <a:lnTo>
                    <a:pt x="104" y="93"/>
                  </a:lnTo>
                  <a:lnTo>
                    <a:pt x="79" y="85"/>
                  </a:lnTo>
                  <a:lnTo>
                    <a:pt x="61" y="76"/>
                  </a:lnTo>
                  <a:lnTo>
                    <a:pt x="50" y="68"/>
                  </a:lnTo>
                  <a:lnTo>
                    <a:pt x="41" y="60"/>
                  </a:lnTo>
                  <a:lnTo>
                    <a:pt x="34" y="52"/>
                  </a:lnTo>
                  <a:lnTo>
                    <a:pt x="25" y="48"/>
                  </a:lnTo>
                  <a:lnTo>
                    <a:pt x="17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9" y="16"/>
                  </a:lnTo>
                  <a:lnTo>
                    <a:pt x="16" y="10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37" y="3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9" y="1"/>
                  </a:lnTo>
                  <a:lnTo>
                    <a:pt x="74" y="5"/>
                  </a:lnTo>
                  <a:lnTo>
                    <a:pt x="83" y="13"/>
                  </a:lnTo>
                  <a:lnTo>
                    <a:pt x="91" y="20"/>
                  </a:lnTo>
                  <a:lnTo>
                    <a:pt x="100" y="26"/>
                  </a:lnTo>
                  <a:lnTo>
                    <a:pt x="111" y="31"/>
                  </a:lnTo>
                  <a:lnTo>
                    <a:pt x="123" y="35"/>
                  </a:lnTo>
                  <a:lnTo>
                    <a:pt x="135" y="39"/>
                  </a:lnTo>
                  <a:lnTo>
                    <a:pt x="140" y="42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1" y="52"/>
                  </a:lnTo>
                  <a:lnTo>
                    <a:pt x="156" y="57"/>
                  </a:lnTo>
                  <a:lnTo>
                    <a:pt x="161" y="61"/>
                  </a:lnTo>
                  <a:lnTo>
                    <a:pt x="168" y="66"/>
                  </a:lnTo>
                  <a:lnTo>
                    <a:pt x="176" y="69"/>
                  </a:lnTo>
                  <a:lnTo>
                    <a:pt x="192" y="75"/>
                  </a:lnTo>
                  <a:lnTo>
                    <a:pt x="209" y="80"/>
                  </a:lnTo>
                  <a:lnTo>
                    <a:pt x="224" y="83"/>
                  </a:lnTo>
                  <a:lnTo>
                    <a:pt x="242" y="87"/>
                  </a:lnTo>
                  <a:lnTo>
                    <a:pt x="250" y="88"/>
                  </a:lnTo>
                  <a:lnTo>
                    <a:pt x="257" y="91"/>
                  </a:lnTo>
                  <a:lnTo>
                    <a:pt x="262" y="94"/>
                  </a:lnTo>
                  <a:lnTo>
                    <a:pt x="267" y="99"/>
                  </a:lnTo>
                  <a:lnTo>
                    <a:pt x="268" y="104"/>
                  </a:lnTo>
                  <a:lnTo>
                    <a:pt x="268" y="110"/>
                  </a:lnTo>
                  <a:lnTo>
                    <a:pt x="267" y="114"/>
                  </a:lnTo>
                  <a:lnTo>
                    <a:pt x="263" y="119"/>
                  </a:lnTo>
                  <a:lnTo>
                    <a:pt x="255" y="127"/>
                  </a:lnTo>
                  <a:lnTo>
                    <a:pt x="245" y="133"/>
                  </a:lnTo>
                  <a:lnTo>
                    <a:pt x="239" y="134"/>
                  </a:lnTo>
                  <a:lnTo>
                    <a:pt x="229" y="133"/>
                  </a:lnTo>
                  <a:lnTo>
                    <a:pt x="216" y="131"/>
                  </a:lnTo>
                  <a:lnTo>
                    <a:pt x="200" y="126"/>
                  </a:lnTo>
                  <a:lnTo>
                    <a:pt x="169" y="117"/>
                  </a:lnTo>
                  <a:lnTo>
                    <a:pt x="147" y="10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Freeform 109"/>
            <p:cNvSpPr/>
            <p:nvPr/>
          </p:nvSpPr>
          <p:spPr bwMode="auto">
            <a:xfrm>
              <a:off x="6854995" y="4543538"/>
              <a:ext cx="19051" cy="9525"/>
            </a:xfrm>
            <a:custGeom>
              <a:avLst/>
              <a:gdLst>
                <a:gd name="T0" fmla="*/ 27 w 68"/>
                <a:gd name="T1" fmla="*/ 22 h 35"/>
                <a:gd name="T2" fmla="*/ 15 w 68"/>
                <a:gd name="T3" fmla="*/ 16 h 35"/>
                <a:gd name="T4" fmla="*/ 2 w 68"/>
                <a:gd name="T5" fmla="*/ 9 h 35"/>
                <a:gd name="T6" fmla="*/ 1 w 68"/>
                <a:gd name="T7" fmla="*/ 8 h 35"/>
                <a:gd name="T8" fmla="*/ 0 w 68"/>
                <a:gd name="T9" fmla="*/ 6 h 35"/>
                <a:gd name="T10" fmla="*/ 0 w 68"/>
                <a:gd name="T11" fmla="*/ 3 h 35"/>
                <a:gd name="T12" fmla="*/ 1 w 68"/>
                <a:gd name="T13" fmla="*/ 2 h 35"/>
                <a:gd name="T14" fmla="*/ 6 w 68"/>
                <a:gd name="T15" fmla="*/ 0 h 35"/>
                <a:gd name="T16" fmla="*/ 13 w 68"/>
                <a:gd name="T17" fmla="*/ 0 h 35"/>
                <a:gd name="T18" fmla="*/ 23 w 68"/>
                <a:gd name="T19" fmla="*/ 2 h 35"/>
                <a:gd name="T20" fmla="*/ 34 w 68"/>
                <a:gd name="T21" fmla="*/ 7 h 35"/>
                <a:gd name="T22" fmla="*/ 45 w 68"/>
                <a:gd name="T23" fmla="*/ 10 h 35"/>
                <a:gd name="T24" fmla="*/ 53 w 68"/>
                <a:gd name="T25" fmla="*/ 14 h 35"/>
                <a:gd name="T26" fmla="*/ 59 w 68"/>
                <a:gd name="T27" fmla="*/ 18 h 35"/>
                <a:gd name="T28" fmla="*/ 64 w 68"/>
                <a:gd name="T29" fmla="*/ 23 h 35"/>
                <a:gd name="T30" fmla="*/ 65 w 68"/>
                <a:gd name="T31" fmla="*/ 26 h 35"/>
                <a:gd name="T32" fmla="*/ 66 w 68"/>
                <a:gd name="T33" fmla="*/ 28 h 35"/>
                <a:gd name="T34" fmla="*/ 68 w 68"/>
                <a:gd name="T35" fmla="*/ 32 h 35"/>
                <a:gd name="T36" fmla="*/ 66 w 68"/>
                <a:gd name="T37" fmla="*/ 34 h 35"/>
                <a:gd name="T38" fmla="*/ 65 w 68"/>
                <a:gd name="T39" fmla="*/ 35 h 35"/>
                <a:gd name="T40" fmla="*/ 61 w 68"/>
                <a:gd name="T41" fmla="*/ 35 h 35"/>
                <a:gd name="T42" fmla="*/ 56 w 68"/>
                <a:gd name="T43" fmla="*/ 34 h 35"/>
                <a:gd name="T44" fmla="*/ 50 w 68"/>
                <a:gd name="T45" fmla="*/ 33 h 35"/>
                <a:gd name="T46" fmla="*/ 37 w 68"/>
                <a:gd name="T47" fmla="*/ 28 h 35"/>
                <a:gd name="T48" fmla="*/ 27 w 68"/>
                <a:gd name="T49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35">
                  <a:moveTo>
                    <a:pt x="27" y="22"/>
                  </a:moveTo>
                  <a:lnTo>
                    <a:pt x="15" y="16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6" y="0"/>
                  </a:lnTo>
                  <a:lnTo>
                    <a:pt x="13" y="0"/>
                  </a:lnTo>
                  <a:lnTo>
                    <a:pt x="23" y="2"/>
                  </a:lnTo>
                  <a:lnTo>
                    <a:pt x="34" y="7"/>
                  </a:lnTo>
                  <a:lnTo>
                    <a:pt x="45" y="10"/>
                  </a:lnTo>
                  <a:lnTo>
                    <a:pt x="53" y="14"/>
                  </a:lnTo>
                  <a:lnTo>
                    <a:pt x="59" y="18"/>
                  </a:lnTo>
                  <a:lnTo>
                    <a:pt x="64" y="23"/>
                  </a:lnTo>
                  <a:lnTo>
                    <a:pt x="65" y="26"/>
                  </a:lnTo>
                  <a:lnTo>
                    <a:pt x="66" y="28"/>
                  </a:lnTo>
                  <a:lnTo>
                    <a:pt x="68" y="32"/>
                  </a:lnTo>
                  <a:lnTo>
                    <a:pt x="66" y="34"/>
                  </a:lnTo>
                  <a:lnTo>
                    <a:pt x="65" y="35"/>
                  </a:lnTo>
                  <a:lnTo>
                    <a:pt x="61" y="35"/>
                  </a:lnTo>
                  <a:lnTo>
                    <a:pt x="56" y="34"/>
                  </a:lnTo>
                  <a:lnTo>
                    <a:pt x="50" y="33"/>
                  </a:lnTo>
                  <a:lnTo>
                    <a:pt x="37" y="28"/>
                  </a:lnTo>
                  <a:lnTo>
                    <a:pt x="27" y="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Freeform 110"/>
            <p:cNvSpPr/>
            <p:nvPr/>
          </p:nvSpPr>
          <p:spPr bwMode="auto">
            <a:xfrm>
              <a:off x="6873875" y="4543425"/>
              <a:ext cx="9525" cy="9525"/>
            </a:xfrm>
            <a:custGeom>
              <a:avLst/>
              <a:gdLst>
                <a:gd name="T0" fmla="*/ 19 w 25"/>
                <a:gd name="T1" fmla="*/ 24 h 24"/>
                <a:gd name="T2" fmla="*/ 16 w 25"/>
                <a:gd name="T3" fmla="*/ 23 h 24"/>
                <a:gd name="T4" fmla="*/ 12 w 25"/>
                <a:gd name="T5" fmla="*/ 21 h 24"/>
                <a:gd name="T6" fmla="*/ 9 w 25"/>
                <a:gd name="T7" fmla="*/ 18 h 24"/>
                <a:gd name="T8" fmla="*/ 5 w 25"/>
                <a:gd name="T9" fmla="*/ 13 h 24"/>
                <a:gd name="T10" fmla="*/ 3 w 25"/>
                <a:gd name="T11" fmla="*/ 10 h 24"/>
                <a:gd name="T12" fmla="*/ 0 w 25"/>
                <a:gd name="T13" fmla="*/ 5 h 24"/>
                <a:gd name="T14" fmla="*/ 0 w 25"/>
                <a:gd name="T15" fmla="*/ 3 h 24"/>
                <a:gd name="T16" fmla="*/ 0 w 25"/>
                <a:gd name="T17" fmla="*/ 2 h 24"/>
                <a:gd name="T18" fmla="*/ 2 w 25"/>
                <a:gd name="T19" fmla="*/ 0 h 24"/>
                <a:gd name="T20" fmla="*/ 3 w 25"/>
                <a:gd name="T21" fmla="*/ 0 h 24"/>
                <a:gd name="T22" fmla="*/ 8 w 25"/>
                <a:gd name="T23" fmla="*/ 0 h 24"/>
                <a:gd name="T24" fmla="*/ 13 w 25"/>
                <a:gd name="T25" fmla="*/ 3 h 24"/>
                <a:gd name="T26" fmla="*/ 17 w 25"/>
                <a:gd name="T27" fmla="*/ 4 h 24"/>
                <a:gd name="T28" fmla="*/ 19 w 25"/>
                <a:gd name="T29" fmla="*/ 6 h 24"/>
                <a:gd name="T30" fmla="*/ 22 w 25"/>
                <a:gd name="T31" fmla="*/ 9 h 24"/>
                <a:gd name="T32" fmla="*/ 24 w 25"/>
                <a:gd name="T33" fmla="*/ 11 h 24"/>
                <a:gd name="T34" fmla="*/ 25 w 25"/>
                <a:gd name="T35" fmla="*/ 17 h 24"/>
                <a:gd name="T36" fmla="*/ 24 w 25"/>
                <a:gd name="T37" fmla="*/ 21 h 24"/>
                <a:gd name="T38" fmla="*/ 22 w 25"/>
                <a:gd name="T39" fmla="*/ 23 h 24"/>
                <a:gd name="T40" fmla="*/ 19 w 25"/>
                <a:gd name="T4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9" y="24"/>
                  </a:moveTo>
                  <a:lnTo>
                    <a:pt x="16" y="23"/>
                  </a:lnTo>
                  <a:lnTo>
                    <a:pt x="12" y="21"/>
                  </a:lnTo>
                  <a:lnTo>
                    <a:pt x="9" y="18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2" y="9"/>
                  </a:lnTo>
                  <a:lnTo>
                    <a:pt x="24" y="11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19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996580" y="5434845"/>
            <a:ext cx="609600" cy="866775"/>
            <a:chOff x="4267200" y="2995612"/>
            <a:chExt cx="609600" cy="866775"/>
          </a:xfrm>
        </p:grpSpPr>
        <p:sp>
          <p:nvSpPr>
            <p:cNvPr id="43" name="Freeform 71"/>
            <p:cNvSpPr>
              <a:spLocks noEditPoints="1"/>
            </p:cNvSpPr>
            <p:nvPr/>
          </p:nvSpPr>
          <p:spPr bwMode="auto">
            <a:xfrm>
              <a:off x="4267200" y="2995612"/>
              <a:ext cx="561975" cy="314325"/>
            </a:xfrm>
            <a:custGeom>
              <a:avLst/>
              <a:gdLst>
                <a:gd name="T0" fmla="*/ 2147483647 w 298"/>
                <a:gd name="T1" fmla="*/ 2147483647 h 172"/>
                <a:gd name="T2" fmla="*/ 2147483647 w 298"/>
                <a:gd name="T3" fmla="*/ 2147483647 h 172"/>
                <a:gd name="T4" fmla="*/ 2147483647 w 298"/>
                <a:gd name="T5" fmla="*/ 2147483647 h 172"/>
                <a:gd name="T6" fmla="*/ 2147483647 w 298"/>
                <a:gd name="T7" fmla="*/ 2147483647 h 172"/>
                <a:gd name="T8" fmla="*/ 2147483647 w 298"/>
                <a:gd name="T9" fmla="*/ 2147483647 h 172"/>
                <a:gd name="T10" fmla="*/ 2147483647 w 298"/>
                <a:gd name="T11" fmla="*/ 2147483647 h 172"/>
                <a:gd name="T12" fmla="*/ 2147483647 w 298"/>
                <a:gd name="T13" fmla="*/ 0 h 172"/>
                <a:gd name="T14" fmla="*/ 2147483647 w 298"/>
                <a:gd name="T15" fmla="*/ 2147483647 h 172"/>
                <a:gd name="T16" fmla="*/ 2147483647 w 298"/>
                <a:gd name="T17" fmla="*/ 2147483647 h 172"/>
                <a:gd name="T18" fmla="*/ 2147483647 w 298"/>
                <a:gd name="T19" fmla="*/ 2147483647 h 172"/>
                <a:gd name="T20" fmla="*/ 2147483647 w 298"/>
                <a:gd name="T21" fmla="*/ 2147483647 h 172"/>
                <a:gd name="T22" fmla="*/ 2147483647 w 298"/>
                <a:gd name="T23" fmla="*/ 0 h 172"/>
                <a:gd name="T24" fmla="*/ 2147483647 w 298"/>
                <a:gd name="T25" fmla="*/ 2147483647 h 172"/>
                <a:gd name="T26" fmla="*/ 2147483647 w 298"/>
                <a:gd name="T27" fmla="*/ 2147483647 h 172"/>
                <a:gd name="T28" fmla="*/ 2147483647 w 298"/>
                <a:gd name="T29" fmla="*/ 2147483647 h 172"/>
                <a:gd name="T30" fmla="*/ 2147483647 w 298"/>
                <a:gd name="T31" fmla="*/ 0 h 172"/>
                <a:gd name="T32" fmla="*/ 2147483647 w 298"/>
                <a:gd name="T33" fmla="*/ 2147483647 h 172"/>
                <a:gd name="T34" fmla="*/ 2147483647 w 298"/>
                <a:gd name="T35" fmla="*/ 2147483647 h 172"/>
                <a:gd name="T36" fmla="*/ 2147483647 w 298"/>
                <a:gd name="T37" fmla="*/ 2147483647 h 172"/>
                <a:gd name="T38" fmla="*/ 2147483647 w 298"/>
                <a:gd name="T39" fmla="*/ 2147483647 h 172"/>
                <a:gd name="T40" fmla="*/ 0 w 298"/>
                <a:gd name="T41" fmla="*/ 2147483647 h 172"/>
                <a:gd name="T42" fmla="*/ 2147483647 w 298"/>
                <a:gd name="T43" fmla="*/ 2147483647 h 172"/>
                <a:gd name="T44" fmla="*/ 2147483647 w 298"/>
                <a:gd name="T45" fmla="*/ 2147483647 h 172"/>
                <a:gd name="T46" fmla="*/ 2147483647 w 298"/>
                <a:gd name="T47" fmla="*/ 2147483647 h 172"/>
                <a:gd name="T48" fmla="*/ 2147483647 w 298"/>
                <a:gd name="T49" fmla="*/ 2147483647 h 172"/>
                <a:gd name="T50" fmla="*/ 2147483647 w 298"/>
                <a:gd name="T51" fmla="*/ 2147483647 h 172"/>
                <a:gd name="T52" fmla="*/ 2147483647 w 298"/>
                <a:gd name="T53" fmla="*/ 2147483647 h 172"/>
                <a:gd name="T54" fmla="*/ 2147483647 w 298"/>
                <a:gd name="T55" fmla="*/ 2147483647 h 172"/>
                <a:gd name="T56" fmla="*/ 2147483647 w 298"/>
                <a:gd name="T57" fmla="*/ 2147483647 h 172"/>
                <a:gd name="T58" fmla="*/ 2147483647 w 298"/>
                <a:gd name="T59" fmla="*/ 2147483647 h 172"/>
                <a:gd name="T60" fmla="*/ 2147483647 w 298"/>
                <a:gd name="T61" fmla="*/ 2147483647 h 172"/>
                <a:gd name="T62" fmla="*/ 2147483647 w 298"/>
                <a:gd name="T63" fmla="*/ 2147483647 h 172"/>
                <a:gd name="T64" fmla="*/ 2147483647 w 298"/>
                <a:gd name="T65" fmla="*/ 2147483647 h 172"/>
                <a:gd name="T66" fmla="*/ 2147483647 w 298"/>
                <a:gd name="T67" fmla="*/ 2147483647 h 172"/>
                <a:gd name="T68" fmla="*/ 2147483647 w 298"/>
                <a:gd name="T69" fmla="*/ 2147483647 h 172"/>
                <a:gd name="T70" fmla="*/ 2147483647 w 298"/>
                <a:gd name="T71" fmla="*/ 2147483647 h 172"/>
                <a:gd name="T72" fmla="*/ 2147483647 w 298"/>
                <a:gd name="T73" fmla="*/ 2147483647 h 172"/>
                <a:gd name="T74" fmla="*/ 2147483647 w 298"/>
                <a:gd name="T75" fmla="*/ 2147483647 h 172"/>
                <a:gd name="T76" fmla="*/ 2147483647 w 298"/>
                <a:gd name="T77" fmla="*/ 2147483647 h 172"/>
                <a:gd name="T78" fmla="*/ 2147483647 w 298"/>
                <a:gd name="T79" fmla="*/ 2147483647 h 172"/>
                <a:gd name="T80" fmla="*/ 2147483647 w 298"/>
                <a:gd name="T81" fmla="*/ 2147483647 h 172"/>
                <a:gd name="T82" fmla="*/ 2147483647 w 298"/>
                <a:gd name="T83" fmla="*/ 2147483647 h 172"/>
                <a:gd name="T84" fmla="*/ 2147483647 w 298"/>
                <a:gd name="T85" fmla="*/ 2147483647 h 172"/>
                <a:gd name="T86" fmla="*/ 2147483647 w 298"/>
                <a:gd name="T87" fmla="*/ 2147483647 h 172"/>
                <a:gd name="T88" fmla="*/ 2147483647 w 298"/>
                <a:gd name="T89" fmla="*/ 2147483647 h 172"/>
                <a:gd name="T90" fmla="*/ 2147483647 w 298"/>
                <a:gd name="T91" fmla="*/ 2147483647 h 172"/>
                <a:gd name="T92" fmla="*/ 2147483647 w 298"/>
                <a:gd name="T93" fmla="*/ 2147483647 h 172"/>
                <a:gd name="T94" fmla="*/ 2147483647 w 298"/>
                <a:gd name="T95" fmla="*/ 2147483647 h 172"/>
                <a:gd name="T96" fmla="*/ 2147483647 w 298"/>
                <a:gd name="T97" fmla="*/ 2147483647 h 172"/>
                <a:gd name="T98" fmla="*/ 2147483647 w 298"/>
                <a:gd name="T99" fmla="*/ 2147483647 h 172"/>
                <a:gd name="T100" fmla="*/ 2147483647 w 298"/>
                <a:gd name="T101" fmla="*/ 2147483647 h 17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8"/>
                <a:gd name="T154" fmla="*/ 0 h 172"/>
                <a:gd name="T155" fmla="*/ 298 w 298"/>
                <a:gd name="T156" fmla="*/ 172 h 17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8" h="172">
                  <a:moveTo>
                    <a:pt x="77" y="172"/>
                  </a:moveTo>
                  <a:cubicBezTo>
                    <a:pt x="74" y="171"/>
                    <a:pt x="71" y="170"/>
                    <a:pt x="66" y="169"/>
                  </a:cubicBezTo>
                  <a:cubicBezTo>
                    <a:pt x="61" y="164"/>
                    <a:pt x="63" y="161"/>
                    <a:pt x="63" y="156"/>
                  </a:cubicBezTo>
                  <a:cubicBezTo>
                    <a:pt x="64" y="151"/>
                    <a:pt x="63" y="152"/>
                    <a:pt x="69" y="151"/>
                  </a:cubicBezTo>
                  <a:cubicBezTo>
                    <a:pt x="69" y="150"/>
                    <a:pt x="70" y="149"/>
                    <a:pt x="71" y="149"/>
                  </a:cubicBezTo>
                  <a:cubicBezTo>
                    <a:pt x="71" y="147"/>
                    <a:pt x="71" y="144"/>
                    <a:pt x="71" y="142"/>
                  </a:cubicBezTo>
                  <a:cubicBezTo>
                    <a:pt x="71" y="142"/>
                    <a:pt x="71" y="142"/>
                    <a:pt x="72" y="142"/>
                  </a:cubicBezTo>
                  <a:cubicBezTo>
                    <a:pt x="73" y="142"/>
                    <a:pt x="75" y="143"/>
                    <a:pt x="78" y="142"/>
                  </a:cubicBezTo>
                  <a:cubicBezTo>
                    <a:pt x="81" y="141"/>
                    <a:pt x="83" y="139"/>
                    <a:pt x="86" y="137"/>
                  </a:cubicBezTo>
                  <a:cubicBezTo>
                    <a:pt x="91" y="137"/>
                    <a:pt x="96" y="137"/>
                    <a:pt x="101" y="137"/>
                  </a:cubicBezTo>
                  <a:cubicBezTo>
                    <a:pt x="102" y="137"/>
                    <a:pt x="105" y="139"/>
                    <a:pt x="105" y="143"/>
                  </a:cubicBezTo>
                  <a:cubicBezTo>
                    <a:pt x="104" y="146"/>
                    <a:pt x="103" y="148"/>
                    <a:pt x="101" y="150"/>
                  </a:cubicBezTo>
                  <a:cubicBezTo>
                    <a:pt x="99" y="153"/>
                    <a:pt x="97" y="156"/>
                    <a:pt x="96" y="161"/>
                  </a:cubicBezTo>
                  <a:cubicBezTo>
                    <a:pt x="90" y="164"/>
                    <a:pt x="85" y="167"/>
                    <a:pt x="80" y="171"/>
                  </a:cubicBezTo>
                  <a:cubicBezTo>
                    <a:pt x="79" y="172"/>
                    <a:pt x="78" y="172"/>
                    <a:pt x="77" y="172"/>
                  </a:cubicBezTo>
                  <a:close/>
                  <a:moveTo>
                    <a:pt x="0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3" y="2"/>
                    <a:pt x="73" y="5"/>
                    <a:pt x="73" y="8"/>
                  </a:cubicBezTo>
                  <a:cubicBezTo>
                    <a:pt x="73" y="10"/>
                    <a:pt x="74" y="11"/>
                    <a:pt x="77" y="13"/>
                  </a:cubicBezTo>
                  <a:cubicBezTo>
                    <a:pt x="77" y="14"/>
                    <a:pt x="78" y="15"/>
                    <a:pt x="79" y="17"/>
                  </a:cubicBezTo>
                  <a:cubicBezTo>
                    <a:pt x="75" y="17"/>
                    <a:pt x="73" y="19"/>
                    <a:pt x="70" y="20"/>
                  </a:cubicBezTo>
                  <a:cubicBezTo>
                    <a:pt x="66" y="25"/>
                    <a:pt x="61" y="27"/>
                    <a:pt x="57" y="31"/>
                  </a:cubicBezTo>
                  <a:cubicBezTo>
                    <a:pt x="54" y="33"/>
                    <a:pt x="50" y="34"/>
                    <a:pt x="47" y="33"/>
                  </a:cubicBezTo>
                  <a:cubicBezTo>
                    <a:pt x="45" y="33"/>
                    <a:pt x="44" y="32"/>
                    <a:pt x="41" y="31"/>
                  </a:cubicBezTo>
                  <a:cubicBezTo>
                    <a:pt x="37" y="25"/>
                    <a:pt x="37" y="27"/>
                    <a:pt x="33" y="26"/>
                  </a:cubicBezTo>
                  <a:cubicBezTo>
                    <a:pt x="32" y="27"/>
                    <a:pt x="31" y="27"/>
                    <a:pt x="31" y="29"/>
                  </a:cubicBezTo>
                  <a:cubicBezTo>
                    <a:pt x="31" y="30"/>
                    <a:pt x="31" y="31"/>
                    <a:pt x="31" y="32"/>
                  </a:cubicBezTo>
                  <a:cubicBezTo>
                    <a:pt x="28" y="35"/>
                    <a:pt x="24" y="38"/>
                    <a:pt x="22" y="42"/>
                  </a:cubicBezTo>
                  <a:cubicBezTo>
                    <a:pt x="19" y="43"/>
                    <a:pt x="16" y="43"/>
                    <a:pt x="15" y="44"/>
                  </a:cubicBezTo>
                  <a:cubicBezTo>
                    <a:pt x="10" y="42"/>
                    <a:pt x="9" y="40"/>
                    <a:pt x="7" y="38"/>
                  </a:cubicBezTo>
                  <a:cubicBezTo>
                    <a:pt x="6" y="38"/>
                    <a:pt x="5" y="37"/>
                    <a:pt x="4" y="37"/>
                  </a:cubicBezTo>
                  <a:cubicBezTo>
                    <a:pt x="2" y="37"/>
                    <a:pt x="1" y="37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74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2"/>
                    <a:pt x="154" y="3"/>
                    <a:pt x="154" y="4"/>
                  </a:cubicBezTo>
                  <a:cubicBezTo>
                    <a:pt x="156" y="8"/>
                    <a:pt x="156" y="10"/>
                    <a:pt x="155" y="14"/>
                  </a:cubicBezTo>
                  <a:cubicBezTo>
                    <a:pt x="155" y="17"/>
                    <a:pt x="155" y="20"/>
                    <a:pt x="156" y="25"/>
                  </a:cubicBezTo>
                  <a:cubicBezTo>
                    <a:pt x="150" y="25"/>
                    <a:pt x="144" y="25"/>
                    <a:pt x="137" y="25"/>
                  </a:cubicBezTo>
                  <a:cubicBezTo>
                    <a:pt x="135" y="27"/>
                    <a:pt x="138" y="31"/>
                    <a:pt x="140" y="33"/>
                  </a:cubicBezTo>
                  <a:cubicBezTo>
                    <a:pt x="140" y="34"/>
                    <a:pt x="139" y="35"/>
                    <a:pt x="139" y="36"/>
                  </a:cubicBezTo>
                  <a:cubicBezTo>
                    <a:pt x="137" y="36"/>
                    <a:pt x="133" y="31"/>
                    <a:pt x="133" y="31"/>
                  </a:cubicBezTo>
                  <a:cubicBezTo>
                    <a:pt x="131" y="31"/>
                    <a:pt x="129" y="31"/>
                    <a:pt x="127" y="31"/>
                  </a:cubicBezTo>
                  <a:cubicBezTo>
                    <a:pt x="126" y="32"/>
                    <a:pt x="125" y="34"/>
                    <a:pt x="124" y="36"/>
                  </a:cubicBezTo>
                  <a:cubicBezTo>
                    <a:pt x="124" y="37"/>
                    <a:pt x="124" y="41"/>
                    <a:pt x="121" y="43"/>
                  </a:cubicBezTo>
                  <a:cubicBezTo>
                    <a:pt x="118" y="40"/>
                    <a:pt x="114" y="42"/>
                    <a:pt x="112" y="42"/>
                  </a:cubicBezTo>
                  <a:cubicBezTo>
                    <a:pt x="111" y="42"/>
                    <a:pt x="111" y="41"/>
                    <a:pt x="110" y="40"/>
                  </a:cubicBezTo>
                  <a:cubicBezTo>
                    <a:pt x="110" y="34"/>
                    <a:pt x="106" y="35"/>
                    <a:pt x="104" y="35"/>
                  </a:cubicBezTo>
                  <a:cubicBezTo>
                    <a:pt x="104" y="35"/>
                    <a:pt x="104" y="34"/>
                    <a:pt x="104" y="33"/>
                  </a:cubicBezTo>
                  <a:cubicBezTo>
                    <a:pt x="106" y="29"/>
                    <a:pt x="109" y="24"/>
                    <a:pt x="109" y="20"/>
                  </a:cubicBezTo>
                  <a:cubicBezTo>
                    <a:pt x="107" y="17"/>
                    <a:pt x="104" y="15"/>
                    <a:pt x="104" y="12"/>
                  </a:cubicBezTo>
                  <a:cubicBezTo>
                    <a:pt x="102" y="9"/>
                    <a:pt x="101" y="10"/>
                    <a:pt x="99" y="10"/>
                  </a:cubicBezTo>
                  <a:cubicBezTo>
                    <a:pt x="97" y="11"/>
                    <a:pt x="95" y="11"/>
                    <a:pt x="93" y="11"/>
                  </a:cubicBezTo>
                  <a:cubicBezTo>
                    <a:pt x="90" y="14"/>
                    <a:pt x="88" y="15"/>
                    <a:pt x="86" y="16"/>
                  </a:cubicBezTo>
                  <a:cubicBezTo>
                    <a:pt x="84" y="16"/>
                    <a:pt x="82" y="17"/>
                    <a:pt x="80" y="17"/>
                  </a:cubicBezTo>
                  <a:cubicBezTo>
                    <a:pt x="80" y="12"/>
                    <a:pt x="77" y="11"/>
                    <a:pt x="75" y="9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5"/>
                    <a:pt x="74" y="2"/>
                    <a:pt x="74" y="0"/>
                  </a:cubicBezTo>
                  <a:close/>
                  <a:moveTo>
                    <a:pt x="155" y="0"/>
                  </a:moveTo>
                  <a:cubicBezTo>
                    <a:pt x="200" y="0"/>
                    <a:pt x="200" y="0"/>
                    <a:pt x="200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200" y="3"/>
                    <a:pt x="200" y="6"/>
                    <a:pt x="199" y="7"/>
                  </a:cubicBezTo>
                  <a:cubicBezTo>
                    <a:pt x="195" y="11"/>
                    <a:pt x="194" y="11"/>
                    <a:pt x="194" y="17"/>
                  </a:cubicBezTo>
                  <a:cubicBezTo>
                    <a:pt x="194" y="18"/>
                    <a:pt x="195" y="19"/>
                    <a:pt x="195" y="20"/>
                  </a:cubicBezTo>
                  <a:cubicBezTo>
                    <a:pt x="194" y="23"/>
                    <a:pt x="192" y="29"/>
                    <a:pt x="193" y="33"/>
                  </a:cubicBezTo>
                  <a:cubicBezTo>
                    <a:pt x="193" y="34"/>
                    <a:pt x="193" y="35"/>
                    <a:pt x="194" y="35"/>
                  </a:cubicBezTo>
                  <a:cubicBezTo>
                    <a:pt x="192" y="36"/>
                    <a:pt x="189" y="37"/>
                    <a:pt x="187" y="39"/>
                  </a:cubicBezTo>
                  <a:cubicBezTo>
                    <a:pt x="183" y="35"/>
                    <a:pt x="179" y="38"/>
                    <a:pt x="174" y="40"/>
                  </a:cubicBezTo>
                  <a:cubicBezTo>
                    <a:pt x="172" y="40"/>
                    <a:pt x="171" y="41"/>
                    <a:pt x="169" y="41"/>
                  </a:cubicBezTo>
                  <a:cubicBezTo>
                    <a:pt x="168" y="40"/>
                    <a:pt x="165" y="40"/>
                    <a:pt x="164" y="40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7" y="36"/>
                    <a:pt x="170" y="33"/>
                    <a:pt x="172" y="30"/>
                  </a:cubicBezTo>
                  <a:cubicBezTo>
                    <a:pt x="172" y="26"/>
                    <a:pt x="171" y="25"/>
                    <a:pt x="171" y="24"/>
                  </a:cubicBezTo>
                  <a:cubicBezTo>
                    <a:pt x="167" y="24"/>
                    <a:pt x="165" y="24"/>
                    <a:pt x="163" y="25"/>
                  </a:cubicBezTo>
                  <a:cubicBezTo>
                    <a:pt x="162" y="25"/>
                    <a:pt x="160" y="25"/>
                    <a:pt x="158" y="26"/>
                  </a:cubicBezTo>
                  <a:cubicBezTo>
                    <a:pt x="158" y="23"/>
                    <a:pt x="157" y="21"/>
                    <a:pt x="156" y="19"/>
                  </a:cubicBezTo>
                  <a:cubicBezTo>
                    <a:pt x="156" y="14"/>
                    <a:pt x="158" y="10"/>
                    <a:pt x="157" y="4"/>
                  </a:cubicBezTo>
                  <a:cubicBezTo>
                    <a:pt x="156" y="4"/>
                    <a:pt x="156" y="3"/>
                    <a:pt x="155" y="3"/>
                  </a:cubicBezTo>
                  <a:cubicBezTo>
                    <a:pt x="155" y="2"/>
                    <a:pt x="155" y="1"/>
                    <a:pt x="155" y="0"/>
                  </a:cubicBezTo>
                  <a:close/>
                  <a:moveTo>
                    <a:pt x="202" y="0"/>
                  </a:moveTo>
                  <a:cubicBezTo>
                    <a:pt x="255" y="0"/>
                    <a:pt x="255" y="0"/>
                    <a:pt x="255" y="0"/>
                  </a:cubicBezTo>
                  <a:cubicBezTo>
                    <a:pt x="254" y="4"/>
                    <a:pt x="252" y="8"/>
                    <a:pt x="254" y="12"/>
                  </a:cubicBezTo>
                  <a:cubicBezTo>
                    <a:pt x="255" y="12"/>
                    <a:pt x="255" y="13"/>
                    <a:pt x="256" y="13"/>
                  </a:cubicBezTo>
                  <a:cubicBezTo>
                    <a:pt x="256" y="14"/>
                    <a:pt x="256" y="14"/>
                    <a:pt x="256" y="14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4" y="13"/>
                    <a:pt x="252" y="13"/>
                    <a:pt x="250" y="14"/>
                  </a:cubicBezTo>
                  <a:cubicBezTo>
                    <a:pt x="249" y="15"/>
                    <a:pt x="250" y="15"/>
                    <a:pt x="250" y="18"/>
                  </a:cubicBezTo>
                  <a:cubicBezTo>
                    <a:pt x="245" y="22"/>
                    <a:pt x="246" y="20"/>
                    <a:pt x="245" y="27"/>
                  </a:cubicBezTo>
                  <a:cubicBezTo>
                    <a:pt x="244" y="29"/>
                    <a:pt x="242" y="30"/>
                    <a:pt x="241" y="31"/>
                  </a:cubicBezTo>
                  <a:cubicBezTo>
                    <a:pt x="238" y="31"/>
                    <a:pt x="236" y="32"/>
                    <a:pt x="235" y="32"/>
                  </a:cubicBezTo>
                  <a:cubicBezTo>
                    <a:pt x="233" y="33"/>
                    <a:pt x="233" y="35"/>
                    <a:pt x="236" y="37"/>
                  </a:cubicBezTo>
                  <a:cubicBezTo>
                    <a:pt x="230" y="38"/>
                    <a:pt x="227" y="43"/>
                    <a:pt x="224" y="47"/>
                  </a:cubicBezTo>
                  <a:cubicBezTo>
                    <a:pt x="224" y="47"/>
                    <a:pt x="224" y="48"/>
                    <a:pt x="223" y="49"/>
                  </a:cubicBezTo>
                  <a:cubicBezTo>
                    <a:pt x="222" y="52"/>
                    <a:pt x="220" y="53"/>
                    <a:pt x="218" y="54"/>
                  </a:cubicBezTo>
                  <a:cubicBezTo>
                    <a:pt x="218" y="50"/>
                    <a:pt x="216" y="48"/>
                    <a:pt x="214" y="47"/>
                  </a:cubicBezTo>
                  <a:cubicBezTo>
                    <a:pt x="214" y="47"/>
                    <a:pt x="214" y="47"/>
                    <a:pt x="214" y="47"/>
                  </a:cubicBezTo>
                  <a:cubicBezTo>
                    <a:pt x="211" y="42"/>
                    <a:pt x="208" y="38"/>
                    <a:pt x="204" y="34"/>
                  </a:cubicBezTo>
                  <a:cubicBezTo>
                    <a:pt x="200" y="33"/>
                    <a:pt x="197" y="34"/>
                    <a:pt x="195" y="33"/>
                  </a:cubicBezTo>
                  <a:cubicBezTo>
                    <a:pt x="194" y="29"/>
                    <a:pt x="195" y="26"/>
                    <a:pt x="196" y="22"/>
                  </a:cubicBezTo>
                  <a:cubicBezTo>
                    <a:pt x="197" y="19"/>
                    <a:pt x="196" y="16"/>
                    <a:pt x="196" y="14"/>
                  </a:cubicBezTo>
                  <a:cubicBezTo>
                    <a:pt x="198" y="11"/>
                    <a:pt x="200" y="9"/>
                    <a:pt x="201" y="7"/>
                  </a:cubicBezTo>
                  <a:cubicBezTo>
                    <a:pt x="201" y="6"/>
                    <a:pt x="202" y="4"/>
                    <a:pt x="202" y="2"/>
                  </a:cubicBezTo>
                  <a:cubicBezTo>
                    <a:pt x="202" y="2"/>
                    <a:pt x="202" y="1"/>
                    <a:pt x="202" y="0"/>
                  </a:cubicBezTo>
                  <a:close/>
                  <a:moveTo>
                    <a:pt x="0" y="7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2" y="56"/>
                    <a:pt x="4" y="56"/>
                    <a:pt x="6" y="57"/>
                  </a:cubicBezTo>
                  <a:cubicBezTo>
                    <a:pt x="7" y="57"/>
                    <a:pt x="8" y="58"/>
                    <a:pt x="10" y="59"/>
                  </a:cubicBezTo>
                  <a:cubicBezTo>
                    <a:pt x="11" y="59"/>
                    <a:pt x="13" y="59"/>
                    <a:pt x="14" y="59"/>
                  </a:cubicBezTo>
                  <a:cubicBezTo>
                    <a:pt x="14" y="61"/>
                    <a:pt x="15" y="62"/>
                    <a:pt x="15" y="63"/>
                  </a:cubicBezTo>
                  <a:cubicBezTo>
                    <a:pt x="14" y="64"/>
                    <a:pt x="14" y="65"/>
                    <a:pt x="13" y="66"/>
                  </a:cubicBezTo>
                  <a:cubicBezTo>
                    <a:pt x="11" y="68"/>
                    <a:pt x="9" y="69"/>
                    <a:pt x="7" y="69"/>
                  </a:cubicBezTo>
                  <a:cubicBezTo>
                    <a:pt x="4" y="69"/>
                    <a:pt x="2" y="70"/>
                    <a:pt x="0" y="70"/>
                  </a:cubicBezTo>
                  <a:close/>
                  <a:moveTo>
                    <a:pt x="0" y="53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4" y="39"/>
                    <a:pt x="5" y="40"/>
                    <a:pt x="7" y="40"/>
                  </a:cubicBezTo>
                  <a:cubicBezTo>
                    <a:pt x="8" y="42"/>
                    <a:pt x="10" y="43"/>
                    <a:pt x="12" y="45"/>
                  </a:cubicBezTo>
                  <a:cubicBezTo>
                    <a:pt x="14" y="45"/>
                    <a:pt x="16" y="46"/>
                    <a:pt x="21" y="45"/>
                  </a:cubicBezTo>
                  <a:cubicBezTo>
                    <a:pt x="25" y="42"/>
                    <a:pt x="29" y="36"/>
                    <a:pt x="33" y="33"/>
                  </a:cubicBezTo>
                  <a:cubicBezTo>
                    <a:pt x="33" y="32"/>
                    <a:pt x="33" y="31"/>
                    <a:pt x="33" y="29"/>
                  </a:cubicBezTo>
                  <a:cubicBezTo>
                    <a:pt x="34" y="29"/>
                    <a:pt x="35" y="29"/>
                    <a:pt x="37" y="29"/>
                  </a:cubicBezTo>
                  <a:cubicBezTo>
                    <a:pt x="37" y="30"/>
                    <a:pt x="38" y="30"/>
                    <a:pt x="38" y="31"/>
                  </a:cubicBezTo>
                  <a:cubicBezTo>
                    <a:pt x="40" y="32"/>
                    <a:pt x="44" y="34"/>
                    <a:pt x="48" y="36"/>
                  </a:cubicBezTo>
                  <a:cubicBezTo>
                    <a:pt x="49" y="36"/>
                    <a:pt x="50" y="36"/>
                    <a:pt x="51" y="36"/>
                  </a:cubicBezTo>
                  <a:cubicBezTo>
                    <a:pt x="53" y="35"/>
                    <a:pt x="55" y="34"/>
                    <a:pt x="58" y="33"/>
                  </a:cubicBezTo>
                  <a:cubicBezTo>
                    <a:pt x="61" y="30"/>
                    <a:pt x="63" y="29"/>
                    <a:pt x="68" y="26"/>
                  </a:cubicBezTo>
                  <a:cubicBezTo>
                    <a:pt x="68" y="25"/>
                    <a:pt x="69" y="25"/>
                    <a:pt x="70" y="24"/>
                  </a:cubicBezTo>
                  <a:cubicBezTo>
                    <a:pt x="73" y="20"/>
                    <a:pt x="75" y="19"/>
                    <a:pt x="80" y="18"/>
                  </a:cubicBezTo>
                  <a:cubicBezTo>
                    <a:pt x="82" y="18"/>
                    <a:pt x="84" y="18"/>
                    <a:pt x="87" y="18"/>
                  </a:cubicBezTo>
                  <a:cubicBezTo>
                    <a:pt x="93" y="15"/>
                    <a:pt x="94" y="12"/>
                    <a:pt x="101" y="12"/>
                  </a:cubicBezTo>
                  <a:cubicBezTo>
                    <a:pt x="102" y="14"/>
                    <a:pt x="103" y="16"/>
                    <a:pt x="105" y="18"/>
                  </a:cubicBezTo>
                  <a:cubicBezTo>
                    <a:pt x="106" y="19"/>
                    <a:pt x="107" y="20"/>
                    <a:pt x="108" y="21"/>
                  </a:cubicBezTo>
                  <a:cubicBezTo>
                    <a:pt x="106" y="24"/>
                    <a:pt x="104" y="27"/>
                    <a:pt x="102" y="32"/>
                  </a:cubicBezTo>
                  <a:cubicBezTo>
                    <a:pt x="102" y="33"/>
                    <a:pt x="102" y="35"/>
                    <a:pt x="102" y="36"/>
                  </a:cubicBezTo>
                  <a:cubicBezTo>
                    <a:pt x="103" y="37"/>
                    <a:pt x="105" y="37"/>
                    <a:pt x="108" y="37"/>
                  </a:cubicBezTo>
                  <a:cubicBezTo>
                    <a:pt x="108" y="39"/>
                    <a:pt x="109" y="40"/>
                    <a:pt x="109" y="42"/>
                  </a:cubicBezTo>
                  <a:cubicBezTo>
                    <a:pt x="110" y="43"/>
                    <a:pt x="110" y="43"/>
                    <a:pt x="111" y="44"/>
                  </a:cubicBezTo>
                  <a:cubicBezTo>
                    <a:pt x="113" y="44"/>
                    <a:pt x="116" y="43"/>
                    <a:pt x="119" y="43"/>
                  </a:cubicBezTo>
                  <a:cubicBezTo>
                    <a:pt x="121" y="45"/>
                    <a:pt x="121" y="49"/>
                    <a:pt x="121" y="54"/>
                  </a:cubicBezTo>
                  <a:cubicBezTo>
                    <a:pt x="121" y="55"/>
                    <a:pt x="120" y="56"/>
                    <a:pt x="118" y="57"/>
                  </a:cubicBezTo>
                  <a:cubicBezTo>
                    <a:pt x="118" y="58"/>
                    <a:pt x="116" y="58"/>
                    <a:pt x="115" y="58"/>
                  </a:cubicBezTo>
                  <a:cubicBezTo>
                    <a:pt x="115" y="61"/>
                    <a:pt x="115" y="64"/>
                    <a:pt x="114" y="66"/>
                  </a:cubicBezTo>
                  <a:cubicBezTo>
                    <a:pt x="114" y="68"/>
                    <a:pt x="113" y="69"/>
                    <a:pt x="112" y="71"/>
                  </a:cubicBezTo>
                  <a:cubicBezTo>
                    <a:pt x="111" y="71"/>
                    <a:pt x="109" y="72"/>
                    <a:pt x="109" y="74"/>
                  </a:cubicBezTo>
                  <a:cubicBezTo>
                    <a:pt x="105" y="74"/>
                    <a:pt x="102" y="83"/>
                    <a:pt x="99" y="85"/>
                  </a:cubicBezTo>
                  <a:cubicBezTo>
                    <a:pt x="99" y="86"/>
                    <a:pt x="96" y="87"/>
                    <a:pt x="96" y="87"/>
                  </a:cubicBezTo>
                  <a:cubicBezTo>
                    <a:pt x="94" y="89"/>
                    <a:pt x="91" y="91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7" y="94"/>
                    <a:pt x="85" y="97"/>
                    <a:pt x="84" y="99"/>
                  </a:cubicBezTo>
                  <a:cubicBezTo>
                    <a:pt x="83" y="101"/>
                    <a:pt x="82" y="103"/>
                    <a:pt x="81" y="105"/>
                  </a:cubicBezTo>
                  <a:cubicBezTo>
                    <a:pt x="77" y="106"/>
                    <a:pt x="75" y="107"/>
                    <a:pt x="73" y="109"/>
                  </a:cubicBezTo>
                  <a:cubicBezTo>
                    <a:pt x="71" y="109"/>
                    <a:pt x="71" y="109"/>
                    <a:pt x="70" y="109"/>
                  </a:cubicBezTo>
                  <a:cubicBezTo>
                    <a:pt x="70" y="108"/>
                    <a:pt x="70" y="107"/>
                    <a:pt x="70" y="106"/>
                  </a:cubicBezTo>
                  <a:cubicBezTo>
                    <a:pt x="69" y="106"/>
                    <a:pt x="69" y="105"/>
                    <a:pt x="68" y="105"/>
                  </a:cubicBezTo>
                  <a:cubicBezTo>
                    <a:pt x="66" y="105"/>
                    <a:pt x="66" y="104"/>
                    <a:pt x="65" y="104"/>
                  </a:cubicBezTo>
                  <a:cubicBezTo>
                    <a:pt x="64" y="100"/>
                    <a:pt x="62" y="100"/>
                    <a:pt x="60" y="101"/>
                  </a:cubicBezTo>
                  <a:cubicBezTo>
                    <a:pt x="59" y="103"/>
                    <a:pt x="59" y="104"/>
                    <a:pt x="59" y="105"/>
                  </a:cubicBezTo>
                  <a:cubicBezTo>
                    <a:pt x="55" y="106"/>
                    <a:pt x="51" y="106"/>
                    <a:pt x="47" y="106"/>
                  </a:cubicBezTo>
                  <a:cubicBezTo>
                    <a:pt x="45" y="106"/>
                    <a:pt x="42" y="105"/>
                    <a:pt x="39" y="105"/>
                  </a:cubicBezTo>
                  <a:cubicBezTo>
                    <a:pt x="37" y="104"/>
                    <a:pt x="36" y="104"/>
                    <a:pt x="34" y="104"/>
                  </a:cubicBezTo>
                  <a:cubicBezTo>
                    <a:pt x="32" y="102"/>
                    <a:pt x="31" y="101"/>
                    <a:pt x="29" y="99"/>
                  </a:cubicBezTo>
                  <a:cubicBezTo>
                    <a:pt x="29" y="97"/>
                    <a:pt x="28" y="96"/>
                    <a:pt x="27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5" y="91"/>
                    <a:pt x="27" y="90"/>
                    <a:pt x="28" y="87"/>
                  </a:cubicBezTo>
                  <a:cubicBezTo>
                    <a:pt x="28" y="86"/>
                    <a:pt x="28" y="84"/>
                    <a:pt x="28" y="83"/>
                  </a:cubicBezTo>
                  <a:cubicBezTo>
                    <a:pt x="27" y="82"/>
                    <a:pt x="25" y="81"/>
                    <a:pt x="24" y="80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17" y="79"/>
                    <a:pt x="13" y="79"/>
                    <a:pt x="9" y="78"/>
                  </a:cubicBezTo>
                  <a:cubicBezTo>
                    <a:pt x="8" y="78"/>
                    <a:pt x="7" y="77"/>
                    <a:pt x="5" y="77"/>
                  </a:cubicBezTo>
                  <a:cubicBezTo>
                    <a:pt x="5" y="74"/>
                    <a:pt x="4" y="73"/>
                    <a:pt x="4" y="71"/>
                  </a:cubicBezTo>
                  <a:cubicBezTo>
                    <a:pt x="5" y="71"/>
                    <a:pt x="7" y="71"/>
                    <a:pt x="9" y="71"/>
                  </a:cubicBezTo>
                  <a:cubicBezTo>
                    <a:pt x="11" y="71"/>
                    <a:pt x="13" y="68"/>
                    <a:pt x="15" y="67"/>
                  </a:cubicBezTo>
                  <a:cubicBezTo>
                    <a:pt x="17" y="63"/>
                    <a:pt x="17" y="60"/>
                    <a:pt x="15" y="58"/>
                  </a:cubicBezTo>
                  <a:cubicBezTo>
                    <a:pt x="14" y="58"/>
                    <a:pt x="12" y="58"/>
                    <a:pt x="11" y="58"/>
                  </a:cubicBezTo>
                  <a:cubicBezTo>
                    <a:pt x="7" y="55"/>
                    <a:pt x="4" y="54"/>
                    <a:pt x="0" y="53"/>
                  </a:cubicBezTo>
                  <a:close/>
                  <a:moveTo>
                    <a:pt x="89" y="131"/>
                  </a:moveTo>
                  <a:cubicBezTo>
                    <a:pt x="85" y="128"/>
                    <a:pt x="85" y="126"/>
                    <a:pt x="84" y="124"/>
                  </a:cubicBezTo>
                  <a:cubicBezTo>
                    <a:pt x="83" y="120"/>
                    <a:pt x="81" y="118"/>
                    <a:pt x="80" y="116"/>
                  </a:cubicBezTo>
                  <a:cubicBezTo>
                    <a:pt x="80" y="111"/>
                    <a:pt x="80" y="112"/>
                    <a:pt x="83" y="109"/>
                  </a:cubicBezTo>
                  <a:cubicBezTo>
                    <a:pt x="84" y="101"/>
                    <a:pt x="84" y="100"/>
                    <a:pt x="91" y="94"/>
                  </a:cubicBezTo>
                  <a:cubicBezTo>
                    <a:pt x="95" y="91"/>
                    <a:pt x="98" y="88"/>
                    <a:pt x="102" y="85"/>
                  </a:cubicBezTo>
                  <a:cubicBezTo>
                    <a:pt x="105" y="81"/>
                    <a:pt x="108" y="78"/>
                    <a:pt x="112" y="73"/>
                  </a:cubicBezTo>
                  <a:cubicBezTo>
                    <a:pt x="115" y="71"/>
                    <a:pt x="115" y="69"/>
                    <a:pt x="116" y="66"/>
                  </a:cubicBezTo>
                  <a:cubicBezTo>
                    <a:pt x="116" y="58"/>
                    <a:pt x="119" y="60"/>
                    <a:pt x="123" y="55"/>
                  </a:cubicBezTo>
                  <a:cubicBezTo>
                    <a:pt x="123" y="52"/>
                    <a:pt x="123" y="47"/>
                    <a:pt x="123" y="44"/>
                  </a:cubicBezTo>
                  <a:cubicBezTo>
                    <a:pt x="125" y="42"/>
                    <a:pt x="125" y="39"/>
                    <a:pt x="126" y="37"/>
                  </a:cubicBezTo>
                  <a:cubicBezTo>
                    <a:pt x="126" y="35"/>
                    <a:pt x="127" y="34"/>
                    <a:pt x="128" y="33"/>
                  </a:cubicBezTo>
                  <a:cubicBezTo>
                    <a:pt x="129" y="33"/>
                    <a:pt x="130" y="33"/>
                    <a:pt x="131" y="33"/>
                  </a:cubicBezTo>
                  <a:cubicBezTo>
                    <a:pt x="133" y="34"/>
                    <a:pt x="135" y="36"/>
                    <a:pt x="137" y="38"/>
                  </a:cubicBezTo>
                  <a:cubicBezTo>
                    <a:pt x="138" y="38"/>
                    <a:pt x="139" y="38"/>
                    <a:pt x="140" y="38"/>
                  </a:cubicBezTo>
                  <a:cubicBezTo>
                    <a:pt x="143" y="36"/>
                    <a:pt x="143" y="33"/>
                    <a:pt x="143" y="32"/>
                  </a:cubicBezTo>
                  <a:cubicBezTo>
                    <a:pt x="142" y="31"/>
                    <a:pt x="139" y="29"/>
                    <a:pt x="138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46" y="27"/>
                    <a:pt x="151" y="27"/>
                    <a:pt x="156" y="27"/>
                  </a:cubicBezTo>
                  <a:cubicBezTo>
                    <a:pt x="158" y="29"/>
                    <a:pt x="164" y="29"/>
                    <a:pt x="168" y="25"/>
                  </a:cubicBezTo>
                  <a:cubicBezTo>
                    <a:pt x="169" y="25"/>
                    <a:pt x="169" y="25"/>
                    <a:pt x="170" y="25"/>
                  </a:cubicBezTo>
                  <a:cubicBezTo>
                    <a:pt x="170" y="27"/>
                    <a:pt x="170" y="29"/>
                    <a:pt x="170" y="30"/>
                  </a:cubicBezTo>
                  <a:cubicBezTo>
                    <a:pt x="168" y="32"/>
                    <a:pt x="164" y="35"/>
                    <a:pt x="162" y="38"/>
                  </a:cubicBezTo>
                  <a:cubicBezTo>
                    <a:pt x="162" y="42"/>
                    <a:pt x="163" y="43"/>
                    <a:pt x="171" y="43"/>
                  </a:cubicBezTo>
                  <a:cubicBezTo>
                    <a:pt x="174" y="41"/>
                    <a:pt x="177" y="40"/>
                    <a:pt x="181" y="39"/>
                  </a:cubicBezTo>
                  <a:cubicBezTo>
                    <a:pt x="182" y="39"/>
                    <a:pt x="183" y="39"/>
                    <a:pt x="184" y="39"/>
                  </a:cubicBezTo>
                  <a:cubicBezTo>
                    <a:pt x="184" y="39"/>
                    <a:pt x="185" y="40"/>
                    <a:pt x="186" y="40"/>
                  </a:cubicBezTo>
                  <a:cubicBezTo>
                    <a:pt x="192" y="40"/>
                    <a:pt x="195" y="33"/>
                    <a:pt x="203" y="36"/>
                  </a:cubicBezTo>
                  <a:cubicBezTo>
                    <a:pt x="205" y="38"/>
                    <a:pt x="206" y="40"/>
                    <a:pt x="208" y="42"/>
                  </a:cubicBezTo>
                  <a:cubicBezTo>
                    <a:pt x="210" y="45"/>
                    <a:pt x="213" y="48"/>
                    <a:pt x="216" y="53"/>
                  </a:cubicBezTo>
                  <a:cubicBezTo>
                    <a:pt x="216" y="54"/>
                    <a:pt x="216" y="54"/>
                    <a:pt x="216" y="55"/>
                  </a:cubicBezTo>
                  <a:cubicBezTo>
                    <a:pt x="212" y="55"/>
                    <a:pt x="212" y="56"/>
                    <a:pt x="210" y="57"/>
                  </a:cubicBezTo>
                  <a:cubicBezTo>
                    <a:pt x="208" y="59"/>
                    <a:pt x="203" y="60"/>
                    <a:pt x="206" y="65"/>
                  </a:cubicBezTo>
                  <a:cubicBezTo>
                    <a:pt x="206" y="65"/>
                    <a:pt x="206" y="65"/>
                    <a:pt x="206" y="66"/>
                  </a:cubicBezTo>
                  <a:cubicBezTo>
                    <a:pt x="201" y="68"/>
                    <a:pt x="195" y="72"/>
                    <a:pt x="189" y="76"/>
                  </a:cubicBezTo>
                  <a:cubicBezTo>
                    <a:pt x="189" y="76"/>
                    <a:pt x="188" y="77"/>
                    <a:pt x="187" y="78"/>
                  </a:cubicBezTo>
                  <a:cubicBezTo>
                    <a:pt x="185" y="78"/>
                    <a:pt x="184" y="77"/>
                    <a:pt x="184" y="77"/>
                  </a:cubicBezTo>
                  <a:cubicBezTo>
                    <a:pt x="183" y="77"/>
                    <a:pt x="182" y="77"/>
                    <a:pt x="181" y="77"/>
                  </a:cubicBezTo>
                  <a:cubicBezTo>
                    <a:pt x="180" y="77"/>
                    <a:pt x="179" y="78"/>
                    <a:pt x="179" y="79"/>
                  </a:cubicBezTo>
                  <a:cubicBezTo>
                    <a:pt x="178" y="79"/>
                    <a:pt x="177" y="79"/>
                    <a:pt x="177" y="79"/>
                  </a:cubicBezTo>
                  <a:cubicBezTo>
                    <a:pt x="174" y="76"/>
                    <a:pt x="173" y="77"/>
                    <a:pt x="171" y="77"/>
                  </a:cubicBezTo>
                  <a:cubicBezTo>
                    <a:pt x="171" y="79"/>
                    <a:pt x="171" y="80"/>
                    <a:pt x="171" y="82"/>
                  </a:cubicBezTo>
                  <a:cubicBezTo>
                    <a:pt x="169" y="84"/>
                    <a:pt x="167" y="81"/>
                    <a:pt x="165" y="86"/>
                  </a:cubicBezTo>
                  <a:cubicBezTo>
                    <a:pt x="161" y="86"/>
                    <a:pt x="162" y="85"/>
                    <a:pt x="161" y="83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58" y="81"/>
                    <a:pt x="157" y="80"/>
                    <a:pt x="155" y="79"/>
                  </a:cubicBezTo>
                  <a:cubicBezTo>
                    <a:pt x="155" y="79"/>
                    <a:pt x="154" y="79"/>
                    <a:pt x="153" y="79"/>
                  </a:cubicBezTo>
                  <a:cubicBezTo>
                    <a:pt x="152" y="81"/>
                    <a:pt x="152" y="81"/>
                    <a:pt x="151" y="83"/>
                  </a:cubicBezTo>
                  <a:cubicBezTo>
                    <a:pt x="150" y="85"/>
                    <a:pt x="148" y="87"/>
                    <a:pt x="147" y="89"/>
                  </a:cubicBezTo>
                  <a:cubicBezTo>
                    <a:pt x="143" y="91"/>
                    <a:pt x="143" y="91"/>
                    <a:pt x="140" y="94"/>
                  </a:cubicBezTo>
                  <a:cubicBezTo>
                    <a:pt x="139" y="94"/>
                    <a:pt x="138" y="95"/>
                    <a:pt x="136" y="95"/>
                  </a:cubicBezTo>
                  <a:cubicBezTo>
                    <a:pt x="135" y="96"/>
                    <a:pt x="134" y="97"/>
                    <a:pt x="133" y="99"/>
                  </a:cubicBezTo>
                  <a:cubicBezTo>
                    <a:pt x="128" y="99"/>
                    <a:pt x="127" y="99"/>
                    <a:pt x="125" y="101"/>
                  </a:cubicBezTo>
                  <a:cubicBezTo>
                    <a:pt x="125" y="101"/>
                    <a:pt x="125" y="102"/>
                    <a:pt x="124" y="103"/>
                  </a:cubicBezTo>
                  <a:cubicBezTo>
                    <a:pt x="124" y="103"/>
                    <a:pt x="123" y="103"/>
                    <a:pt x="122" y="103"/>
                  </a:cubicBezTo>
                  <a:cubicBezTo>
                    <a:pt x="118" y="101"/>
                    <a:pt x="118" y="102"/>
                    <a:pt x="114" y="103"/>
                  </a:cubicBezTo>
                  <a:cubicBezTo>
                    <a:pt x="110" y="104"/>
                    <a:pt x="107" y="105"/>
                    <a:pt x="104" y="106"/>
                  </a:cubicBezTo>
                  <a:cubicBezTo>
                    <a:pt x="99" y="107"/>
                    <a:pt x="97" y="107"/>
                    <a:pt x="94" y="110"/>
                  </a:cubicBezTo>
                  <a:cubicBezTo>
                    <a:pt x="94" y="112"/>
                    <a:pt x="93" y="113"/>
                    <a:pt x="93" y="114"/>
                  </a:cubicBezTo>
                  <a:cubicBezTo>
                    <a:pt x="89" y="116"/>
                    <a:pt x="88" y="116"/>
                    <a:pt x="88" y="120"/>
                  </a:cubicBezTo>
                  <a:cubicBezTo>
                    <a:pt x="90" y="122"/>
                    <a:pt x="95" y="125"/>
                    <a:pt x="95" y="129"/>
                  </a:cubicBezTo>
                  <a:cubicBezTo>
                    <a:pt x="93" y="130"/>
                    <a:pt x="90" y="131"/>
                    <a:pt x="89" y="131"/>
                  </a:cubicBezTo>
                  <a:close/>
                  <a:moveTo>
                    <a:pt x="283" y="82"/>
                  </a:moveTo>
                  <a:cubicBezTo>
                    <a:pt x="281" y="79"/>
                    <a:pt x="280" y="77"/>
                    <a:pt x="278" y="74"/>
                  </a:cubicBezTo>
                  <a:cubicBezTo>
                    <a:pt x="277" y="73"/>
                    <a:pt x="276" y="73"/>
                    <a:pt x="275" y="73"/>
                  </a:cubicBezTo>
                  <a:cubicBezTo>
                    <a:pt x="274" y="69"/>
                    <a:pt x="272" y="66"/>
                    <a:pt x="271" y="65"/>
                  </a:cubicBezTo>
                  <a:cubicBezTo>
                    <a:pt x="270" y="64"/>
                    <a:pt x="270" y="63"/>
                    <a:pt x="270" y="61"/>
                  </a:cubicBezTo>
                  <a:cubicBezTo>
                    <a:pt x="271" y="58"/>
                    <a:pt x="272" y="55"/>
                    <a:pt x="272" y="52"/>
                  </a:cubicBezTo>
                  <a:cubicBezTo>
                    <a:pt x="270" y="44"/>
                    <a:pt x="273" y="43"/>
                    <a:pt x="276" y="39"/>
                  </a:cubicBezTo>
                  <a:cubicBezTo>
                    <a:pt x="276" y="37"/>
                    <a:pt x="276" y="35"/>
                    <a:pt x="277" y="33"/>
                  </a:cubicBezTo>
                  <a:cubicBezTo>
                    <a:pt x="279" y="26"/>
                    <a:pt x="280" y="23"/>
                    <a:pt x="284" y="19"/>
                  </a:cubicBezTo>
                  <a:cubicBezTo>
                    <a:pt x="286" y="17"/>
                    <a:pt x="288" y="16"/>
                    <a:pt x="291" y="14"/>
                  </a:cubicBezTo>
                  <a:cubicBezTo>
                    <a:pt x="293" y="14"/>
                    <a:pt x="294" y="14"/>
                    <a:pt x="296" y="14"/>
                  </a:cubicBezTo>
                  <a:cubicBezTo>
                    <a:pt x="296" y="15"/>
                    <a:pt x="298" y="19"/>
                    <a:pt x="297" y="21"/>
                  </a:cubicBezTo>
                  <a:cubicBezTo>
                    <a:pt x="294" y="26"/>
                    <a:pt x="296" y="36"/>
                    <a:pt x="296" y="44"/>
                  </a:cubicBezTo>
                  <a:cubicBezTo>
                    <a:pt x="294" y="49"/>
                    <a:pt x="291" y="56"/>
                    <a:pt x="287" y="61"/>
                  </a:cubicBezTo>
                  <a:cubicBezTo>
                    <a:pt x="287" y="62"/>
                    <a:pt x="287" y="63"/>
                    <a:pt x="286" y="64"/>
                  </a:cubicBezTo>
                  <a:cubicBezTo>
                    <a:pt x="286" y="69"/>
                    <a:pt x="285" y="76"/>
                    <a:pt x="285" y="81"/>
                  </a:cubicBezTo>
                  <a:cubicBezTo>
                    <a:pt x="284" y="81"/>
                    <a:pt x="283" y="82"/>
                    <a:pt x="283" y="8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2700">
              <a:solidFill>
                <a:schemeClr val="bg1"/>
              </a:solidFill>
              <a:miter lim="800000"/>
            </a:ln>
          </p:spPr>
          <p:txBody>
            <a:bodyPr wrap="square" lIns="91440" tIns="45720" rIns="91440" bIns="45720" anchor="t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  <a:p>
              <a:pPr algn="l" rtl="0"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44" name="Freeform 72"/>
            <p:cNvSpPr/>
            <p:nvPr/>
          </p:nvSpPr>
          <p:spPr bwMode="auto">
            <a:xfrm>
              <a:off x="4352925" y="3043237"/>
              <a:ext cx="514350" cy="819150"/>
            </a:xfrm>
            <a:custGeom>
              <a:avLst/>
              <a:gdLst>
                <a:gd name="T0" fmla="*/ 2147483647 w 273"/>
                <a:gd name="T1" fmla="*/ 2147483647 h 447"/>
                <a:gd name="T2" fmla="*/ 2147483647 w 273"/>
                <a:gd name="T3" fmla="*/ 2147483647 h 447"/>
                <a:gd name="T4" fmla="*/ 2147483647 w 273"/>
                <a:gd name="T5" fmla="*/ 2147483647 h 447"/>
                <a:gd name="T6" fmla="*/ 2147483647 w 273"/>
                <a:gd name="T7" fmla="*/ 2147483647 h 447"/>
                <a:gd name="T8" fmla="*/ 2147483647 w 273"/>
                <a:gd name="T9" fmla="*/ 0 h 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3"/>
                <a:gd name="T16" fmla="*/ 0 h 447"/>
                <a:gd name="T17" fmla="*/ 273 w 273"/>
                <a:gd name="T18" fmla="*/ 447 h 4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3" h="447">
                  <a:moveTo>
                    <a:pt x="25" y="168"/>
                  </a:moveTo>
                  <a:cubicBezTo>
                    <a:pt x="85" y="287"/>
                    <a:pt x="11" y="300"/>
                    <a:pt x="5" y="359"/>
                  </a:cubicBezTo>
                  <a:cubicBezTo>
                    <a:pt x="0" y="380"/>
                    <a:pt x="15" y="447"/>
                    <a:pt x="110" y="415"/>
                  </a:cubicBezTo>
                  <a:cubicBezTo>
                    <a:pt x="237" y="320"/>
                    <a:pt x="208" y="234"/>
                    <a:pt x="218" y="147"/>
                  </a:cubicBezTo>
                  <a:cubicBezTo>
                    <a:pt x="233" y="68"/>
                    <a:pt x="273" y="78"/>
                    <a:pt x="262" y="0"/>
                  </a:cubicBezTo>
                </a:path>
              </a:pathLst>
            </a:custGeom>
            <a:noFill/>
            <a:ln w="12700">
              <a:solidFill>
                <a:schemeClr val="bg1">
                  <a:lumMod val="85000"/>
                </a:schemeClr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9CCFF"/>
                  </a:solidFill>
                </a14:hiddenFill>
              </a:ext>
            </a:extLst>
          </p:spPr>
          <p:txBody>
            <a:bodyPr wrap="square" lIns="91440" tIns="45720" rIns="91440" bIns="45720" anchor="t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2200"/>
                </a:lnSpc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  <a:p>
              <a:pPr algn="l" rtl="0">
                <a:lnSpc>
                  <a:spcPts val="2200"/>
                </a:lnSpc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45" name="Freeform 70"/>
            <p:cNvSpPr/>
            <p:nvPr/>
          </p:nvSpPr>
          <p:spPr bwMode="auto">
            <a:xfrm>
              <a:off x="4267200" y="2995612"/>
              <a:ext cx="609600" cy="847725"/>
            </a:xfrm>
            <a:custGeom>
              <a:avLst/>
              <a:gdLst>
                <a:gd name="T0" fmla="*/ 0 w 544"/>
                <a:gd name="T1" fmla="*/ 0 h 759"/>
                <a:gd name="T2" fmla="*/ 2147483647 w 544"/>
                <a:gd name="T3" fmla="*/ 0 h 759"/>
                <a:gd name="T4" fmla="*/ 2147483647 w 544"/>
                <a:gd name="T5" fmla="*/ 2147483647 h 759"/>
                <a:gd name="T6" fmla="*/ 0 w 544"/>
                <a:gd name="T7" fmla="*/ 2147483647 h 759"/>
                <a:gd name="T8" fmla="*/ 0 w 544"/>
                <a:gd name="T9" fmla="*/ 0 h 759"/>
                <a:gd name="T10" fmla="*/ 0 w 544"/>
                <a:gd name="T11" fmla="*/ 0 h 7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4"/>
                <a:gd name="T19" fmla="*/ 0 h 759"/>
                <a:gd name="T20" fmla="*/ 544 w 544"/>
                <a:gd name="T21" fmla="*/ 759 h 7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4" h="759">
                  <a:moveTo>
                    <a:pt x="0" y="0"/>
                  </a:moveTo>
                  <a:lnTo>
                    <a:pt x="544" y="0"/>
                  </a:lnTo>
                  <a:lnTo>
                    <a:pt x="544" y="759"/>
                  </a:lnTo>
                  <a:lnTo>
                    <a:pt x="0" y="75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9CCFF"/>
                  </a:solidFill>
                </a14:hiddenFill>
              </a:ext>
            </a:extLst>
          </p:spPr>
          <p:txBody>
            <a:bodyPr wrap="square" lIns="91440" tIns="45720" rIns="91440" bIns="45720" anchor="t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2200"/>
                </a:lnSpc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  <a:p>
              <a:pPr algn="l" rtl="0">
                <a:lnSpc>
                  <a:spcPts val="2200"/>
                </a:lnSpc>
                <a:defRPr sz="1000"/>
              </a:pPr>
              <a:endParaRPr lang="zh-CN" altLang="en-US" sz="1800" b="0" i="0" u="none" strike="noStrike" baseline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8" name="组合 467"/>
          <p:cNvGrpSpPr/>
          <p:nvPr/>
        </p:nvGrpSpPr>
        <p:grpSpPr>
          <a:xfrm>
            <a:off x="323850" y="503077"/>
            <a:ext cx="8458704" cy="6289170"/>
            <a:chOff x="229224" y="432721"/>
            <a:chExt cx="8604000" cy="6397200"/>
          </a:xfrm>
        </p:grpSpPr>
        <p:sp>
          <p:nvSpPr>
            <p:cNvPr id="3" name="Tacheng"/>
            <p:cNvSpPr/>
            <p:nvPr/>
          </p:nvSpPr>
          <p:spPr bwMode="auto">
            <a:xfrm>
              <a:off x="1836670" y="1228176"/>
              <a:ext cx="704459" cy="731684"/>
            </a:xfrm>
            <a:custGeom>
              <a:avLst/>
              <a:gdLst>
                <a:gd name="T0" fmla="*/ 3 w 216"/>
                <a:gd name="T1" fmla="*/ 111 h 248"/>
                <a:gd name="T2" fmla="*/ 5 w 216"/>
                <a:gd name="T3" fmla="*/ 110 h 248"/>
                <a:gd name="T4" fmla="*/ 5 w 216"/>
                <a:gd name="T5" fmla="*/ 98 h 248"/>
                <a:gd name="T6" fmla="*/ 0 w 216"/>
                <a:gd name="T7" fmla="*/ 93 h 248"/>
                <a:gd name="T8" fmla="*/ 0 w 216"/>
                <a:gd name="T9" fmla="*/ 77 h 248"/>
                <a:gd name="T10" fmla="*/ 8 w 216"/>
                <a:gd name="T11" fmla="*/ 63 h 248"/>
                <a:gd name="T12" fmla="*/ 59 w 216"/>
                <a:gd name="T13" fmla="*/ 0 h 248"/>
                <a:gd name="T14" fmla="*/ 63 w 216"/>
                <a:gd name="T15" fmla="*/ 1 h 248"/>
                <a:gd name="T16" fmla="*/ 86 w 216"/>
                <a:gd name="T17" fmla="*/ 23 h 248"/>
                <a:gd name="T18" fmla="*/ 154 w 216"/>
                <a:gd name="T19" fmla="*/ 37 h 248"/>
                <a:gd name="T20" fmla="*/ 175 w 216"/>
                <a:gd name="T21" fmla="*/ 43 h 248"/>
                <a:gd name="T22" fmla="*/ 215 w 216"/>
                <a:gd name="T23" fmla="*/ 46 h 248"/>
                <a:gd name="T24" fmla="*/ 215 w 216"/>
                <a:gd name="T25" fmla="*/ 61 h 248"/>
                <a:gd name="T26" fmla="*/ 216 w 216"/>
                <a:gd name="T27" fmla="*/ 72 h 248"/>
                <a:gd name="T28" fmla="*/ 204 w 216"/>
                <a:gd name="T29" fmla="*/ 81 h 248"/>
                <a:gd name="T30" fmla="*/ 211 w 216"/>
                <a:gd name="T31" fmla="*/ 112 h 248"/>
                <a:gd name="T32" fmla="*/ 202 w 216"/>
                <a:gd name="T33" fmla="*/ 156 h 248"/>
                <a:gd name="T34" fmla="*/ 133 w 216"/>
                <a:gd name="T35" fmla="*/ 136 h 248"/>
                <a:gd name="T36" fmla="*/ 125 w 216"/>
                <a:gd name="T37" fmla="*/ 161 h 248"/>
                <a:gd name="T38" fmla="*/ 135 w 216"/>
                <a:gd name="T39" fmla="*/ 169 h 248"/>
                <a:gd name="T40" fmla="*/ 141 w 216"/>
                <a:gd name="T41" fmla="*/ 193 h 248"/>
                <a:gd name="T42" fmla="*/ 135 w 216"/>
                <a:gd name="T43" fmla="*/ 208 h 248"/>
                <a:gd name="T44" fmla="*/ 110 w 216"/>
                <a:gd name="T45" fmla="*/ 233 h 248"/>
                <a:gd name="T46" fmla="*/ 104 w 216"/>
                <a:gd name="T47" fmla="*/ 239 h 248"/>
                <a:gd name="T48" fmla="*/ 99 w 216"/>
                <a:gd name="T49" fmla="*/ 244 h 248"/>
                <a:gd name="T50" fmla="*/ 95 w 216"/>
                <a:gd name="T51" fmla="*/ 246 h 248"/>
                <a:gd name="T52" fmla="*/ 90 w 216"/>
                <a:gd name="T53" fmla="*/ 246 h 248"/>
                <a:gd name="T54" fmla="*/ 89 w 216"/>
                <a:gd name="T55" fmla="*/ 248 h 248"/>
                <a:gd name="T56" fmla="*/ 81 w 216"/>
                <a:gd name="T57" fmla="*/ 246 h 248"/>
                <a:gd name="T58" fmla="*/ 81 w 216"/>
                <a:gd name="T59" fmla="*/ 235 h 248"/>
                <a:gd name="T60" fmla="*/ 75 w 216"/>
                <a:gd name="T61" fmla="*/ 235 h 248"/>
                <a:gd name="T62" fmla="*/ 73 w 216"/>
                <a:gd name="T63" fmla="*/ 228 h 248"/>
                <a:gd name="T64" fmla="*/ 67 w 216"/>
                <a:gd name="T65" fmla="*/ 225 h 248"/>
                <a:gd name="T66" fmla="*/ 64 w 216"/>
                <a:gd name="T67" fmla="*/ 217 h 248"/>
                <a:gd name="T68" fmla="*/ 50 w 216"/>
                <a:gd name="T69" fmla="*/ 214 h 248"/>
                <a:gd name="T70" fmla="*/ 51 w 216"/>
                <a:gd name="T71" fmla="*/ 210 h 248"/>
                <a:gd name="T72" fmla="*/ 44 w 216"/>
                <a:gd name="T73" fmla="*/ 201 h 248"/>
                <a:gd name="T74" fmla="*/ 36 w 216"/>
                <a:gd name="T75" fmla="*/ 199 h 248"/>
                <a:gd name="T76" fmla="*/ 33 w 216"/>
                <a:gd name="T77" fmla="*/ 196 h 248"/>
                <a:gd name="T78" fmla="*/ 23 w 216"/>
                <a:gd name="T79" fmla="*/ 188 h 248"/>
                <a:gd name="T80" fmla="*/ 23 w 216"/>
                <a:gd name="T81" fmla="*/ 176 h 248"/>
                <a:gd name="T82" fmla="*/ 29 w 216"/>
                <a:gd name="T83" fmla="*/ 171 h 248"/>
                <a:gd name="T84" fmla="*/ 30 w 216"/>
                <a:gd name="T85" fmla="*/ 166 h 248"/>
                <a:gd name="T86" fmla="*/ 33 w 216"/>
                <a:gd name="T87" fmla="*/ 162 h 248"/>
                <a:gd name="T88" fmla="*/ 37 w 216"/>
                <a:gd name="T89" fmla="*/ 168 h 248"/>
                <a:gd name="T90" fmla="*/ 45 w 216"/>
                <a:gd name="T91" fmla="*/ 161 h 248"/>
                <a:gd name="T92" fmla="*/ 49 w 216"/>
                <a:gd name="T93" fmla="*/ 153 h 248"/>
                <a:gd name="T94" fmla="*/ 46 w 216"/>
                <a:gd name="T95" fmla="*/ 143 h 248"/>
                <a:gd name="T96" fmla="*/ 35 w 216"/>
                <a:gd name="T97" fmla="*/ 134 h 248"/>
                <a:gd name="T98" fmla="*/ 24 w 216"/>
                <a:gd name="T99" fmla="*/ 129 h 248"/>
                <a:gd name="T100" fmla="*/ 7 w 216"/>
                <a:gd name="T101" fmla="*/ 114 h 248"/>
                <a:gd name="T102" fmla="*/ 3 w 216"/>
                <a:gd name="T103" fmla="*/ 11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248">
                  <a:moveTo>
                    <a:pt x="3" y="111"/>
                  </a:moveTo>
                  <a:lnTo>
                    <a:pt x="5" y="110"/>
                  </a:lnTo>
                  <a:lnTo>
                    <a:pt x="5" y="98"/>
                  </a:lnTo>
                  <a:lnTo>
                    <a:pt x="0" y="93"/>
                  </a:lnTo>
                  <a:lnTo>
                    <a:pt x="0" y="77"/>
                  </a:lnTo>
                  <a:lnTo>
                    <a:pt x="8" y="63"/>
                  </a:lnTo>
                  <a:lnTo>
                    <a:pt x="59" y="0"/>
                  </a:lnTo>
                  <a:lnTo>
                    <a:pt x="63" y="1"/>
                  </a:lnTo>
                  <a:lnTo>
                    <a:pt x="86" y="23"/>
                  </a:lnTo>
                  <a:lnTo>
                    <a:pt x="154" y="37"/>
                  </a:lnTo>
                  <a:lnTo>
                    <a:pt x="175" y="43"/>
                  </a:lnTo>
                  <a:lnTo>
                    <a:pt x="215" y="46"/>
                  </a:lnTo>
                  <a:lnTo>
                    <a:pt x="215" y="61"/>
                  </a:lnTo>
                  <a:lnTo>
                    <a:pt x="216" y="72"/>
                  </a:lnTo>
                  <a:lnTo>
                    <a:pt x="204" y="81"/>
                  </a:lnTo>
                  <a:lnTo>
                    <a:pt x="211" y="112"/>
                  </a:lnTo>
                  <a:lnTo>
                    <a:pt x="202" y="156"/>
                  </a:lnTo>
                  <a:lnTo>
                    <a:pt x="133" y="136"/>
                  </a:lnTo>
                  <a:lnTo>
                    <a:pt x="125" y="161"/>
                  </a:lnTo>
                  <a:lnTo>
                    <a:pt x="135" y="169"/>
                  </a:lnTo>
                  <a:lnTo>
                    <a:pt x="141" y="193"/>
                  </a:lnTo>
                  <a:lnTo>
                    <a:pt x="135" y="208"/>
                  </a:lnTo>
                  <a:lnTo>
                    <a:pt x="110" y="233"/>
                  </a:lnTo>
                  <a:lnTo>
                    <a:pt x="104" y="239"/>
                  </a:lnTo>
                  <a:lnTo>
                    <a:pt x="99" y="244"/>
                  </a:lnTo>
                  <a:lnTo>
                    <a:pt x="95" y="246"/>
                  </a:lnTo>
                  <a:lnTo>
                    <a:pt x="90" y="246"/>
                  </a:lnTo>
                  <a:lnTo>
                    <a:pt x="89" y="248"/>
                  </a:lnTo>
                  <a:lnTo>
                    <a:pt x="81" y="246"/>
                  </a:lnTo>
                  <a:lnTo>
                    <a:pt x="81" y="235"/>
                  </a:lnTo>
                  <a:lnTo>
                    <a:pt x="75" y="235"/>
                  </a:lnTo>
                  <a:lnTo>
                    <a:pt x="73" y="228"/>
                  </a:lnTo>
                  <a:lnTo>
                    <a:pt x="67" y="225"/>
                  </a:lnTo>
                  <a:lnTo>
                    <a:pt x="64" y="217"/>
                  </a:lnTo>
                  <a:lnTo>
                    <a:pt x="50" y="214"/>
                  </a:lnTo>
                  <a:lnTo>
                    <a:pt x="51" y="210"/>
                  </a:lnTo>
                  <a:lnTo>
                    <a:pt x="44" y="201"/>
                  </a:lnTo>
                  <a:lnTo>
                    <a:pt x="36" y="199"/>
                  </a:lnTo>
                  <a:lnTo>
                    <a:pt x="33" y="196"/>
                  </a:lnTo>
                  <a:lnTo>
                    <a:pt x="23" y="188"/>
                  </a:lnTo>
                  <a:lnTo>
                    <a:pt x="23" y="176"/>
                  </a:lnTo>
                  <a:lnTo>
                    <a:pt x="29" y="171"/>
                  </a:lnTo>
                  <a:lnTo>
                    <a:pt x="30" y="166"/>
                  </a:lnTo>
                  <a:lnTo>
                    <a:pt x="33" y="162"/>
                  </a:lnTo>
                  <a:lnTo>
                    <a:pt x="37" y="168"/>
                  </a:lnTo>
                  <a:lnTo>
                    <a:pt x="45" y="161"/>
                  </a:lnTo>
                  <a:lnTo>
                    <a:pt x="49" y="153"/>
                  </a:lnTo>
                  <a:lnTo>
                    <a:pt x="46" y="143"/>
                  </a:lnTo>
                  <a:lnTo>
                    <a:pt x="35" y="134"/>
                  </a:lnTo>
                  <a:lnTo>
                    <a:pt x="24" y="129"/>
                  </a:lnTo>
                  <a:lnTo>
                    <a:pt x="7" y="114"/>
                  </a:lnTo>
                  <a:lnTo>
                    <a:pt x="3" y="111"/>
                  </a:lnTo>
                  <a:close/>
                </a:path>
              </a:pathLst>
            </a:custGeom>
            <a:solidFill>
              <a:srgbClr val="99CC00">
                <a:alpha val="4655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" name="Wenshan"/>
            <p:cNvSpPr/>
            <p:nvPr/>
          </p:nvSpPr>
          <p:spPr bwMode="auto">
            <a:xfrm>
              <a:off x="4427156" y="5665268"/>
              <a:ext cx="467504" cy="322209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2147483647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2147483647 w 144"/>
                <a:gd name="T19" fmla="*/ 2147483647 h 108"/>
                <a:gd name="T20" fmla="*/ 2147483647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2147483647 w 144"/>
                <a:gd name="T41" fmla="*/ 2147483647 h 108"/>
                <a:gd name="T42" fmla="*/ 2147483647 w 144"/>
                <a:gd name="T43" fmla="*/ 2147483647 h 108"/>
                <a:gd name="T44" fmla="*/ 2147483647 w 144"/>
                <a:gd name="T45" fmla="*/ 2147483647 h 108"/>
                <a:gd name="T46" fmla="*/ 2147483647 w 144"/>
                <a:gd name="T47" fmla="*/ 2147483647 h 108"/>
                <a:gd name="T48" fmla="*/ 2147483647 w 144"/>
                <a:gd name="T49" fmla="*/ 2147483647 h 108"/>
                <a:gd name="T50" fmla="*/ 2147483647 w 144"/>
                <a:gd name="T51" fmla="*/ 1995963781 h 108"/>
                <a:gd name="T52" fmla="*/ 2147483647 w 144"/>
                <a:gd name="T53" fmla="*/ 272176873 h 108"/>
                <a:gd name="T54" fmla="*/ 2147483647 w 144"/>
                <a:gd name="T55" fmla="*/ 544353745 h 108"/>
                <a:gd name="T56" fmla="*/ 2147483647 w 144"/>
                <a:gd name="T57" fmla="*/ 272176873 h 108"/>
                <a:gd name="T58" fmla="*/ 2147483647 w 144"/>
                <a:gd name="T59" fmla="*/ 362902546 h 108"/>
                <a:gd name="T60" fmla="*/ 2147483647 w 144"/>
                <a:gd name="T61" fmla="*/ 907256291 h 108"/>
                <a:gd name="T62" fmla="*/ 2147483647 w 144"/>
                <a:gd name="T63" fmla="*/ 90725637 h 108"/>
                <a:gd name="T64" fmla="*/ 2147483647 w 144"/>
                <a:gd name="T65" fmla="*/ 453628146 h 108"/>
                <a:gd name="T66" fmla="*/ 2147483647 w 144"/>
                <a:gd name="T67" fmla="*/ 0 h 108"/>
                <a:gd name="T68" fmla="*/ 1723786740 w 144"/>
                <a:gd name="T69" fmla="*/ 362902546 h 108"/>
                <a:gd name="T70" fmla="*/ 1360884393 w 144"/>
                <a:gd name="T71" fmla="*/ 725805093 h 108"/>
                <a:gd name="T72" fmla="*/ 453628082 w 144"/>
                <a:gd name="T73" fmla="*/ 1360884586 h 108"/>
                <a:gd name="T74" fmla="*/ 453628082 w 144"/>
                <a:gd name="T75" fmla="*/ 2147483647 h 108"/>
                <a:gd name="T76" fmla="*/ 90725624 w 144"/>
                <a:gd name="T77" fmla="*/ 2147483647 h 108"/>
                <a:gd name="T78" fmla="*/ 816530577 w 144"/>
                <a:gd name="T79" fmla="*/ 2147483647 h 108"/>
                <a:gd name="T80" fmla="*/ 1088707336 w 144"/>
                <a:gd name="T81" fmla="*/ 2147483647 h 108"/>
                <a:gd name="T82" fmla="*/ 1451609980 w 144"/>
                <a:gd name="T83" fmla="*/ 2147483647 h 108"/>
                <a:gd name="T84" fmla="*/ 1179432923 w 144"/>
                <a:gd name="T85" fmla="*/ 2147483647 h 108"/>
                <a:gd name="T86" fmla="*/ 1451609980 w 144"/>
                <a:gd name="T87" fmla="*/ 2147483647 h 108"/>
                <a:gd name="T88" fmla="*/ 1905237913 w 144"/>
                <a:gd name="T89" fmla="*/ 2147483647 h 108"/>
                <a:gd name="T90" fmla="*/ 1995963499 w 144"/>
                <a:gd name="T91" fmla="*/ 2147483647 h 108"/>
                <a:gd name="T92" fmla="*/ 2147483647 w 144"/>
                <a:gd name="T93" fmla="*/ 2147483647 h 108"/>
                <a:gd name="T94" fmla="*/ 2147483647 w 144"/>
                <a:gd name="T95" fmla="*/ 2147483647 h 1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4"/>
                <a:gd name="T145" fmla="*/ 0 h 108"/>
                <a:gd name="T146" fmla="*/ 144 w 144"/>
                <a:gd name="T147" fmla="*/ 108 h 1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4" h="108">
                  <a:moveTo>
                    <a:pt x="31" y="97"/>
                  </a:moveTo>
                  <a:cubicBezTo>
                    <a:pt x="38" y="99"/>
                    <a:pt x="35" y="106"/>
                    <a:pt x="42" y="108"/>
                  </a:cubicBezTo>
                  <a:cubicBezTo>
                    <a:pt x="46" y="107"/>
                    <a:pt x="45" y="106"/>
                    <a:pt x="48" y="103"/>
                  </a:cubicBezTo>
                  <a:cubicBezTo>
                    <a:pt x="50" y="101"/>
                    <a:pt x="54" y="99"/>
                    <a:pt x="54" y="99"/>
                  </a:cubicBezTo>
                  <a:cubicBezTo>
                    <a:pt x="59" y="100"/>
                    <a:pt x="59" y="101"/>
                    <a:pt x="63" y="97"/>
                  </a:cubicBezTo>
                  <a:cubicBezTo>
                    <a:pt x="64" y="96"/>
                    <a:pt x="67" y="93"/>
                    <a:pt x="67" y="93"/>
                  </a:cubicBezTo>
                  <a:cubicBezTo>
                    <a:pt x="66" y="88"/>
                    <a:pt x="65" y="85"/>
                    <a:pt x="70" y="83"/>
                  </a:cubicBezTo>
                  <a:cubicBezTo>
                    <a:pt x="72" y="81"/>
                    <a:pt x="75" y="81"/>
                    <a:pt x="78" y="80"/>
                  </a:cubicBezTo>
                  <a:cubicBezTo>
                    <a:pt x="82" y="78"/>
                    <a:pt x="81" y="78"/>
                    <a:pt x="86" y="77"/>
                  </a:cubicBezTo>
                  <a:cubicBezTo>
                    <a:pt x="89" y="74"/>
                    <a:pt x="91" y="72"/>
                    <a:pt x="93" y="69"/>
                  </a:cubicBezTo>
                  <a:cubicBezTo>
                    <a:pt x="97" y="70"/>
                    <a:pt x="96" y="73"/>
                    <a:pt x="100" y="75"/>
                  </a:cubicBezTo>
                  <a:cubicBezTo>
                    <a:pt x="101" y="77"/>
                    <a:pt x="102" y="77"/>
                    <a:pt x="104" y="79"/>
                  </a:cubicBezTo>
                  <a:cubicBezTo>
                    <a:pt x="108" y="78"/>
                    <a:pt x="109" y="76"/>
                    <a:pt x="113" y="74"/>
                  </a:cubicBezTo>
                  <a:cubicBezTo>
                    <a:pt x="114" y="70"/>
                    <a:pt x="115" y="69"/>
                    <a:pt x="119" y="68"/>
                  </a:cubicBezTo>
                  <a:cubicBezTo>
                    <a:pt x="121" y="66"/>
                    <a:pt x="123" y="65"/>
                    <a:pt x="124" y="62"/>
                  </a:cubicBezTo>
                  <a:cubicBezTo>
                    <a:pt x="128" y="63"/>
                    <a:pt x="134" y="67"/>
                    <a:pt x="134" y="67"/>
                  </a:cubicBezTo>
                  <a:cubicBezTo>
                    <a:pt x="136" y="65"/>
                    <a:pt x="138" y="62"/>
                    <a:pt x="140" y="61"/>
                  </a:cubicBezTo>
                  <a:cubicBezTo>
                    <a:pt x="141" y="60"/>
                    <a:pt x="144" y="59"/>
                    <a:pt x="144" y="59"/>
                  </a:cubicBezTo>
                  <a:cubicBezTo>
                    <a:pt x="139" y="56"/>
                    <a:pt x="140" y="48"/>
                    <a:pt x="144" y="44"/>
                  </a:cubicBezTo>
                  <a:cubicBezTo>
                    <a:pt x="143" y="39"/>
                    <a:pt x="139" y="29"/>
                    <a:pt x="135" y="25"/>
                  </a:cubicBezTo>
                  <a:cubicBezTo>
                    <a:pt x="132" y="25"/>
                    <a:pt x="126" y="28"/>
                    <a:pt x="126" y="28"/>
                  </a:cubicBezTo>
                  <a:cubicBezTo>
                    <a:pt x="120" y="27"/>
                    <a:pt x="121" y="28"/>
                    <a:pt x="117" y="30"/>
                  </a:cubicBezTo>
                  <a:cubicBezTo>
                    <a:pt x="115" y="28"/>
                    <a:pt x="114" y="26"/>
                    <a:pt x="112" y="24"/>
                  </a:cubicBezTo>
                  <a:cubicBezTo>
                    <a:pt x="110" y="26"/>
                    <a:pt x="106" y="29"/>
                    <a:pt x="106" y="29"/>
                  </a:cubicBezTo>
                  <a:cubicBezTo>
                    <a:pt x="104" y="27"/>
                    <a:pt x="101" y="25"/>
                    <a:pt x="99" y="24"/>
                  </a:cubicBezTo>
                  <a:cubicBezTo>
                    <a:pt x="95" y="25"/>
                    <a:pt x="93" y="27"/>
                    <a:pt x="91" y="22"/>
                  </a:cubicBezTo>
                  <a:cubicBezTo>
                    <a:pt x="90" y="14"/>
                    <a:pt x="88" y="9"/>
                    <a:pt x="82" y="3"/>
                  </a:cubicBezTo>
                  <a:cubicBezTo>
                    <a:pt x="81" y="4"/>
                    <a:pt x="80" y="6"/>
                    <a:pt x="79" y="6"/>
                  </a:cubicBezTo>
                  <a:cubicBezTo>
                    <a:pt x="77" y="7"/>
                    <a:pt x="75" y="3"/>
                    <a:pt x="75" y="3"/>
                  </a:cubicBezTo>
                  <a:cubicBezTo>
                    <a:pt x="72" y="3"/>
                    <a:pt x="68" y="2"/>
                    <a:pt x="65" y="4"/>
                  </a:cubicBezTo>
                  <a:cubicBezTo>
                    <a:pt x="63" y="5"/>
                    <a:pt x="63" y="10"/>
                    <a:pt x="63" y="10"/>
                  </a:cubicBezTo>
                  <a:cubicBezTo>
                    <a:pt x="61" y="7"/>
                    <a:pt x="57" y="1"/>
                    <a:pt x="57" y="1"/>
                  </a:cubicBezTo>
                  <a:cubicBezTo>
                    <a:pt x="49" y="3"/>
                    <a:pt x="51" y="3"/>
                    <a:pt x="45" y="5"/>
                  </a:cubicBezTo>
                  <a:cubicBezTo>
                    <a:pt x="44" y="6"/>
                    <a:pt x="30" y="0"/>
                    <a:pt x="27" y="0"/>
                  </a:cubicBezTo>
                  <a:cubicBezTo>
                    <a:pt x="24" y="1"/>
                    <a:pt x="22" y="3"/>
                    <a:pt x="19" y="4"/>
                  </a:cubicBezTo>
                  <a:cubicBezTo>
                    <a:pt x="18" y="5"/>
                    <a:pt x="15" y="8"/>
                    <a:pt x="15" y="8"/>
                  </a:cubicBezTo>
                  <a:cubicBezTo>
                    <a:pt x="13" y="13"/>
                    <a:pt x="10" y="14"/>
                    <a:pt x="5" y="15"/>
                  </a:cubicBezTo>
                  <a:cubicBezTo>
                    <a:pt x="2" y="18"/>
                    <a:pt x="1" y="23"/>
                    <a:pt x="5" y="27"/>
                  </a:cubicBezTo>
                  <a:cubicBezTo>
                    <a:pt x="5" y="31"/>
                    <a:pt x="5" y="44"/>
                    <a:pt x="1" y="48"/>
                  </a:cubicBezTo>
                  <a:cubicBezTo>
                    <a:pt x="0" y="54"/>
                    <a:pt x="4" y="55"/>
                    <a:pt x="9" y="57"/>
                  </a:cubicBezTo>
                  <a:cubicBezTo>
                    <a:pt x="10" y="59"/>
                    <a:pt x="12" y="62"/>
                    <a:pt x="12" y="62"/>
                  </a:cubicBezTo>
                  <a:cubicBezTo>
                    <a:pt x="13" y="65"/>
                    <a:pt x="16" y="69"/>
                    <a:pt x="16" y="69"/>
                  </a:cubicBezTo>
                  <a:cubicBezTo>
                    <a:pt x="18" y="75"/>
                    <a:pt x="19" y="92"/>
                    <a:pt x="13" y="98"/>
                  </a:cubicBezTo>
                  <a:cubicBezTo>
                    <a:pt x="13" y="101"/>
                    <a:pt x="16" y="106"/>
                    <a:pt x="16" y="106"/>
                  </a:cubicBezTo>
                  <a:cubicBezTo>
                    <a:pt x="18" y="104"/>
                    <a:pt x="19" y="103"/>
                    <a:pt x="21" y="101"/>
                  </a:cubicBezTo>
                  <a:lnTo>
                    <a:pt x="22" y="100"/>
                  </a:lnTo>
                  <a:cubicBezTo>
                    <a:pt x="23" y="98"/>
                    <a:pt x="26" y="94"/>
                    <a:pt x="26" y="94"/>
                  </a:cubicBezTo>
                  <a:cubicBezTo>
                    <a:pt x="28" y="95"/>
                    <a:pt x="31" y="97"/>
                    <a:pt x="31" y="97"/>
                  </a:cubicBezTo>
                  <a:close/>
                </a:path>
              </a:pathLst>
            </a:custGeom>
            <a:solidFill>
              <a:srgbClr val="99CC00">
                <a:alpha val="30637"/>
              </a:srgbClr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Honghe"/>
            <p:cNvSpPr/>
            <p:nvPr/>
          </p:nvSpPr>
          <p:spPr bwMode="auto">
            <a:xfrm>
              <a:off x="4097342" y="5608210"/>
              <a:ext cx="422675" cy="402762"/>
            </a:xfrm>
            <a:custGeom>
              <a:avLst/>
              <a:gdLst>
                <a:gd name="T0" fmla="*/ 2147483647 w 130"/>
                <a:gd name="T1" fmla="*/ 1723786697 h 136"/>
                <a:gd name="T2" fmla="*/ 2147483647 w 130"/>
                <a:gd name="T3" fmla="*/ 2086689034 h 136"/>
                <a:gd name="T4" fmla="*/ 2147483647 w 130"/>
                <a:gd name="T5" fmla="*/ 2147483647 h 136"/>
                <a:gd name="T6" fmla="*/ 2147483647 w 130"/>
                <a:gd name="T7" fmla="*/ 2147483647 h 136"/>
                <a:gd name="T8" fmla="*/ 2147483647 w 130"/>
                <a:gd name="T9" fmla="*/ 2147483647 h 136"/>
                <a:gd name="T10" fmla="*/ 2147483647 w 130"/>
                <a:gd name="T11" fmla="*/ 2147483647 h 136"/>
                <a:gd name="T12" fmla="*/ 2147483647 w 130"/>
                <a:gd name="T13" fmla="*/ 2147483647 h 136"/>
                <a:gd name="T14" fmla="*/ 2147483647 w 130"/>
                <a:gd name="T15" fmla="*/ 2147483647 h 136"/>
                <a:gd name="T16" fmla="*/ 2147483647 w 130"/>
                <a:gd name="T17" fmla="*/ 2147483647 h 136"/>
                <a:gd name="T18" fmla="*/ 2147483647 w 130"/>
                <a:gd name="T19" fmla="*/ 2147483647 h 136"/>
                <a:gd name="T20" fmla="*/ 2147483647 w 130"/>
                <a:gd name="T21" fmla="*/ 2147483647 h 136"/>
                <a:gd name="T22" fmla="*/ 2147483647 w 130"/>
                <a:gd name="T23" fmla="*/ 2147483647 h 136"/>
                <a:gd name="T24" fmla="*/ 2147483647 w 130"/>
                <a:gd name="T25" fmla="*/ 2147483647 h 136"/>
                <a:gd name="T26" fmla="*/ 2147483647 w 130"/>
                <a:gd name="T27" fmla="*/ 2147483647 h 136"/>
                <a:gd name="T28" fmla="*/ 2147483647 w 130"/>
                <a:gd name="T29" fmla="*/ 2147483647 h 136"/>
                <a:gd name="T30" fmla="*/ 2147483647 w 130"/>
                <a:gd name="T31" fmla="*/ 2147483647 h 136"/>
                <a:gd name="T32" fmla="*/ 2147483647 w 130"/>
                <a:gd name="T33" fmla="*/ 2147483647 h 136"/>
                <a:gd name="T34" fmla="*/ 2147483647 w 130"/>
                <a:gd name="T35" fmla="*/ 2147483647 h 136"/>
                <a:gd name="T36" fmla="*/ 2147483647 w 130"/>
                <a:gd name="T37" fmla="*/ 2147483647 h 136"/>
                <a:gd name="T38" fmla="*/ 2147483647 w 130"/>
                <a:gd name="T39" fmla="*/ 2147483647 h 136"/>
                <a:gd name="T40" fmla="*/ 2147483647 w 130"/>
                <a:gd name="T41" fmla="*/ 2147483647 h 136"/>
                <a:gd name="T42" fmla="*/ 2147483647 w 130"/>
                <a:gd name="T43" fmla="*/ 2147483647 h 136"/>
                <a:gd name="T44" fmla="*/ 2147483647 w 130"/>
                <a:gd name="T45" fmla="*/ 2147483647 h 136"/>
                <a:gd name="T46" fmla="*/ 2147483647 w 130"/>
                <a:gd name="T47" fmla="*/ 2147483647 h 136"/>
                <a:gd name="T48" fmla="*/ 2147483647 w 130"/>
                <a:gd name="T49" fmla="*/ 2147483647 h 136"/>
                <a:gd name="T50" fmla="*/ 2147483647 w 130"/>
                <a:gd name="T51" fmla="*/ 2147483647 h 136"/>
                <a:gd name="T52" fmla="*/ 2147483647 w 130"/>
                <a:gd name="T53" fmla="*/ 2147483647 h 136"/>
                <a:gd name="T54" fmla="*/ 2147483647 w 130"/>
                <a:gd name="T55" fmla="*/ 2147483647 h 136"/>
                <a:gd name="T56" fmla="*/ 2147483647 w 130"/>
                <a:gd name="T57" fmla="*/ 2147483647 h 136"/>
                <a:gd name="T58" fmla="*/ 2147483647 w 130"/>
                <a:gd name="T59" fmla="*/ 2147483647 h 136"/>
                <a:gd name="T60" fmla="*/ 2147483647 w 130"/>
                <a:gd name="T61" fmla="*/ 2147483647 h 136"/>
                <a:gd name="T62" fmla="*/ 1723786661 w 130"/>
                <a:gd name="T63" fmla="*/ 2147483647 h 136"/>
                <a:gd name="T64" fmla="*/ 1633061079 w 130"/>
                <a:gd name="T65" fmla="*/ 2147483647 h 136"/>
                <a:gd name="T66" fmla="*/ 1360884331 w 130"/>
                <a:gd name="T67" fmla="*/ 2147483647 h 136"/>
                <a:gd name="T68" fmla="*/ 0 w 130"/>
                <a:gd name="T69" fmla="*/ 2147483647 h 136"/>
                <a:gd name="T70" fmla="*/ 1270158749 w 130"/>
                <a:gd name="T71" fmla="*/ 2147483647 h 136"/>
                <a:gd name="T72" fmla="*/ 544353643 w 130"/>
                <a:gd name="T73" fmla="*/ 2147483647 h 136"/>
                <a:gd name="T74" fmla="*/ 725804957 w 130"/>
                <a:gd name="T75" fmla="*/ 2147483647 h 136"/>
                <a:gd name="T76" fmla="*/ 1451609914 w 130"/>
                <a:gd name="T77" fmla="*/ 2147483647 h 136"/>
                <a:gd name="T78" fmla="*/ 2147483647 w 130"/>
                <a:gd name="T79" fmla="*/ 2147483647 h 136"/>
                <a:gd name="T80" fmla="*/ 2147483647 w 130"/>
                <a:gd name="T81" fmla="*/ 2147483647 h 136"/>
                <a:gd name="T82" fmla="*/ 2147483647 w 130"/>
                <a:gd name="T83" fmla="*/ 2147483647 h 136"/>
                <a:gd name="T84" fmla="*/ 2086688991 w 130"/>
                <a:gd name="T85" fmla="*/ 2147483647 h 136"/>
                <a:gd name="T86" fmla="*/ 2147483647 w 130"/>
                <a:gd name="T87" fmla="*/ 2147483647 h 136"/>
                <a:gd name="T88" fmla="*/ 2147483647 w 130"/>
                <a:gd name="T89" fmla="*/ 2147483647 h 136"/>
                <a:gd name="T90" fmla="*/ 2147483647 w 130"/>
                <a:gd name="T91" fmla="*/ 2147483647 h 136"/>
                <a:gd name="T92" fmla="*/ 2147483647 w 130"/>
                <a:gd name="T93" fmla="*/ 2147483647 h 136"/>
                <a:gd name="T94" fmla="*/ 2147483647 w 130"/>
                <a:gd name="T95" fmla="*/ 2147483647 h 136"/>
                <a:gd name="T96" fmla="*/ 2147483647 w 130"/>
                <a:gd name="T97" fmla="*/ 2147483647 h 136"/>
                <a:gd name="T98" fmla="*/ 2147483647 w 130"/>
                <a:gd name="T99" fmla="*/ 2147483647 h 136"/>
                <a:gd name="T100" fmla="*/ 2147483647 w 130"/>
                <a:gd name="T101" fmla="*/ 2147483647 h 136"/>
                <a:gd name="T102" fmla="*/ 2147483647 w 130"/>
                <a:gd name="T103" fmla="*/ 907256140 h 136"/>
                <a:gd name="T104" fmla="*/ 2147483647 w 130"/>
                <a:gd name="T105" fmla="*/ 544353655 h 136"/>
                <a:gd name="T106" fmla="*/ 2147483647 w 130"/>
                <a:gd name="T107" fmla="*/ 997981725 h 136"/>
                <a:gd name="T108" fmla="*/ 2147483647 w 130"/>
                <a:gd name="T109" fmla="*/ 1270158775 h 136"/>
                <a:gd name="T110" fmla="*/ 2147483647 w 130"/>
                <a:gd name="T111" fmla="*/ 907256140 h 136"/>
                <a:gd name="T112" fmla="*/ 2147483647 w 130"/>
                <a:gd name="T113" fmla="*/ 635079388 h 136"/>
                <a:gd name="T114" fmla="*/ 2147483647 w 130"/>
                <a:gd name="T115" fmla="*/ 0 h 136"/>
                <a:gd name="T116" fmla="*/ 2147483647 w 130"/>
                <a:gd name="T117" fmla="*/ 272176827 h 136"/>
                <a:gd name="T118" fmla="*/ 2147483647 w 130"/>
                <a:gd name="T119" fmla="*/ 725804972 h 136"/>
                <a:gd name="T120" fmla="*/ 2147483647 w 130"/>
                <a:gd name="T121" fmla="*/ 816530556 h 136"/>
                <a:gd name="T122" fmla="*/ 2147483647 w 130"/>
                <a:gd name="T123" fmla="*/ 1723786697 h 1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0"/>
                <a:gd name="T187" fmla="*/ 0 h 136"/>
                <a:gd name="T188" fmla="*/ 130 w 130"/>
                <a:gd name="T189" fmla="*/ 136 h 1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0" h="136">
                  <a:moveTo>
                    <a:pt x="128" y="19"/>
                  </a:moveTo>
                  <a:cubicBezTo>
                    <a:pt x="125" y="20"/>
                    <a:pt x="122" y="21"/>
                    <a:pt x="120" y="23"/>
                  </a:cubicBezTo>
                  <a:cubicBezTo>
                    <a:pt x="118" y="24"/>
                    <a:pt x="115" y="28"/>
                    <a:pt x="115" y="28"/>
                  </a:cubicBezTo>
                  <a:cubicBezTo>
                    <a:pt x="114" y="32"/>
                    <a:pt x="111" y="32"/>
                    <a:pt x="107" y="33"/>
                  </a:cubicBezTo>
                  <a:cubicBezTo>
                    <a:pt x="104" y="36"/>
                    <a:pt x="105" y="34"/>
                    <a:pt x="104" y="37"/>
                  </a:cubicBezTo>
                  <a:cubicBezTo>
                    <a:pt x="105" y="45"/>
                    <a:pt x="106" y="44"/>
                    <a:pt x="105" y="53"/>
                  </a:cubicBezTo>
                  <a:cubicBezTo>
                    <a:pt x="104" y="57"/>
                    <a:pt x="102" y="66"/>
                    <a:pt x="102" y="66"/>
                  </a:cubicBezTo>
                  <a:cubicBezTo>
                    <a:pt x="103" y="74"/>
                    <a:pt x="104" y="75"/>
                    <a:pt x="111" y="77"/>
                  </a:cubicBezTo>
                  <a:cubicBezTo>
                    <a:pt x="112" y="80"/>
                    <a:pt x="113" y="83"/>
                    <a:pt x="115" y="85"/>
                  </a:cubicBezTo>
                  <a:cubicBezTo>
                    <a:pt x="117" y="93"/>
                    <a:pt x="115" y="90"/>
                    <a:pt x="116" y="87"/>
                  </a:cubicBezTo>
                  <a:cubicBezTo>
                    <a:pt x="122" y="93"/>
                    <a:pt x="123" y="104"/>
                    <a:pt x="116" y="111"/>
                  </a:cubicBezTo>
                  <a:cubicBezTo>
                    <a:pt x="115" y="115"/>
                    <a:pt x="113" y="121"/>
                    <a:pt x="117" y="125"/>
                  </a:cubicBezTo>
                  <a:cubicBezTo>
                    <a:pt x="122" y="123"/>
                    <a:pt x="124" y="117"/>
                    <a:pt x="127" y="114"/>
                  </a:cubicBezTo>
                  <a:cubicBezTo>
                    <a:pt x="128" y="115"/>
                    <a:pt x="130" y="115"/>
                    <a:pt x="130" y="116"/>
                  </a:cubicBezTo>
                  <a:lnTo>
                    <a:pt x="127" y="119"/>
                  </a:lnTo>
                  <a:cubicBezTo>
                    <a:pt x="125" y="121"/>
                    <a:pt x="123" y="125"/>
                    <a:pt x="123" y="125"/>
                  </a:cubicBezTo>
                  <a:cubicBezTo>
                    <a:pt x="123" y="129"/>
                    <a:pt x="120" y="136"/>
                    <a:pt x="120" y="136"/>
                  </a:cubicBezTo>
                  <a:cubicBezTo>
                    <a:pt x="114" y="134"/>
                    <a:pt x="112" y="128"/>
                    <a:pt x="109" y="124"/>
                  </a:cubicBezTo>
                  <a:cubicBezTo>
                    <a:pt x="108" y="122"/>
                    <a:pt x="106" y="121"/>
                    <a:pt x="105" y="119"/>
                  </a:cubicBezTo>
                  <a:cubicBezTo>
                    <a:pt x="104" y="118"/>
                    <a:pt x="103" y="117"/>
                    <a:pt x="103" y="117"/>
                  </a:cubicBezTo>
                  <a:cubicBezTo>
                    <a:pt x="97" y="119"/>
                    <a:pt x="99" y="124"/>
                    <a:pt x="95" y="128"/>
                  </a:cubicBezTo>
                  <a:cubicBezTo>
                    <a:pt x="94" y="127"/>
                    <a:pt x="93" y="126"/>
                    <a:pt x="93" y="124"/>
                  </a:cubicBezTo>
                  <a:cubicBezTo>
                    <a:pt x="93" y="123"/>
                    <a:pt x="95" y="126"/>
                    <a:pt x="94" y="126"/>
                  </a:cubicBezTo>
                  <a:cubicBezTo>
                    <a:pt x="93" y="126"/>
                    <a:pt x="91" y="123"/>
                    <a:pt x="91" y="123"/>
                  </a:cubicBezTo>
                  <a:cubicBezTo>
                    <a:pt x="90" y="120"/>
                    <a:pt x="88" y="118"/>
                    <a:pt x="86" y="115"/>
                  </a:cubicBezTo>
                  <a:cubicBezTo>
                    <a:pt x="84" y="117"/>
                    <a:pt x="84" y="119"/>
                    <a:pt x="83" y="121"/>
                  </a:cubicBezTo>
                  <a:cubicBezTo>
                    <a:pt x="80" y="125"/>
                    <a:pt x="76" y="127"/>
                    <a:pt x="73" y="130"/>
                  </a:cubicBezTo>
                  <a:cubicBezTo>
                    <a:pt x="71" y="132"/>
                    <a:pt x="64" y="135"/>
                    <a:pt x="64" y="135"/>
                  </a:cubicBezTo>
                  <a:cubicBezTo>
                    <a:pt x="61" y="129"/>
                    <a:pt x="54" y="123"/>
                    <a:pt x="49" y="118"/>
                  </a:cubicBezTo>
                  <a:cubicBezTo>
                    <a:pt x="47" y="116"/>
                    <a:pt x="43" y="115"/>
                    <a:pt x="41" y="113"/>
                  </a:cubicBezTo>
                  <a:cubicBezTo>
                    <a:pt x="36" y="115"/>
                    <a:pt x="32" y="119"/>
                    <a:pt x="29" y="124"/>
                  </a:cubicBezTo>
                  <a:cubicBezTo>
                    <a:pt x="25" y="122"/>
                    <a:pt x="23" y="120"/>
                    <a:pt x="19" y="119"/>
                  </a:cubicBezTo>
                  <a:lnTo>
                    <a:pt x="18" y="118"/>
                  </a:lnTo>
                  <a:cubicBezTo>
                    <a:pt x="17" y="118"/>
                    <a:pt x="16" y="118"/>
                    <a:pt x="15" y="117"/>
                  </a:cubicBezTo>
                  <a:cubicBezTo>
                    <a:pt x="9" y="112"/>
                    <a:pt x="9" y="106"/>
                    <a:pt x="0" y="104"/>
                  </a:cubicBezTo>
                  <a:cubicBezTo>
                    <a:pt x="3" y="98"/>
                    <a:pt x="8" y="97"/>
                    <a:pt x="14" y="96"/>
                  </a:cubicBezTo>
                  <a:cubicBezTo>
                    <a:pt x="13" y="85"/>
                    <a:pt x="15" y="89"/>
                    <a:pt x="6" y="88"/>
                  </a:cubicBezTo>
                  <a:cubicBezTo>
                    <a:pt x="3" y="85"/>
                    <a:pt x="8" y="76"/>
                    <a:pt x="8" y="76"/>
                  </a:cubicBezTo>
                  <a:cubicBezTo>
                    <a:pt x="10" y="78"/>
                    <a:pt x="16" y="80"/>
                    <a:pt x="16" y="80"/>
                  </a:cubicBezTo>
                  <a:cubicBezTo>
                    <a:pt x="21" y="75"/>
                    <a:pt x="23" y="80"/>
                    <a:pt x="25" y="73"/>
                  </a:cubicBezTo>
                  <a:cubicBezTo>
                    <a:pt x="34" y="75"/>
                    <a:pt x="33" y="73"/>
                    <a:pt x="31" y="63"/>
                  </a:cubicBezTo>
                  <a:cubicBezTo>
                    <a:pt x="30" y="59"/>
                    <a:pt x="27" y="55"/>
                    <a:pt x="25" y="53"/>
                  </a:cubicBezTo>
                  <a:cubicBezTo>
                    <a:pt x="24" y="52"/>
                    <a:pt x="23" y="51"/>
                    <a:pt x="23" y="51"/>
                  </a:cubicBezTo>
                  <a:cubicBezTo>
                    <a:pt x="24" y="48"/>
                    <a:pt x="30" y="43"/>
                    <a:pt x="30" y="43"/>
                  </a:cubicBezTo>
                  <a:cubicBezTo>
                    <a:pt x="28" y="38"/>
                    <a:pt x="30" y="39"/>
                    <a:pt x="33" y="37"/>
                  </a:cubicBezTo>
                  <a:cubicBezTo>
                    <a:pt x="34" y="36"/>
                    <a:pt x="36" y="34"/>
                    <a:pt x="36" y="34"/>
                  </a:cubicBezTo>
                  <a:cubicBezTo>
                    <a:pt x="40" y="36"/>
                    <a:pt x="45" y="37"/>
                    <a:pt x="49" y="38"/>
                  </a:cubicBezTo>
                  <a:cubicBezTo>
                    <a:pt x="51" y="40"/>
                    <a:pt x="54" y="46"/>
                    <a:pt x="54" y="46"/>
                  </a:cubicBezTo>
                  <a:cubicBezTo>
                    <a:pt x="56" y="44"/>
                    <a:pt x="56" y="42"/>
                    <a:pt x="57" y="40"/>
                  </a:cubicBezTo>
                  <a:cubicBezTo>
                    <a:pt x="62" y="40"/>
                    <a:pt x="77" y="45"/>
                    <a:pt x="73" y="41"/>
                  </a:cubicBezTo>
                  <a:cubicBezTo>
                    <a:pt x="75" y="39"/>
                    <a:pt x="78" y="36"/>
                    <a:pt x="79" y="33"/>
                  </a:cubicBezTo>
                  <a:cubicBezTo>
                    <a:pt x="78" y="19"/>
                    <a:pt x="75" y="16"/>
                    <a:pt x="87" y="10"/>
                  </a:cubicBezTo>
                  <a:cubicBezTo>
                    <a:pt x="88" y="6"/>
                    <a:pt x="88" y="5"/>
                    <a:pt x="92" y="6"/>
                  </a:cubicBezTo>
                  <a:cubicBezTo>
                    <a:pt x="94" y="8"/>
                    <a:pt x="96" y="9"/>
                    <a:pt x="98" y="11"/>
                  </a:cubicBezTo>
                  <a:cubicBezTo>
                    <a:pt x="99" y="12"/>
                    <a:pt x="101" y="14"/>
                    <a:pt x="101" y="14"/>
                  </a:cubicBezTo>
                  <a:cubicBezTo>
                    <a:pt x="103" y="12"/>
                    <a:pt x="105" y="12"/>
                    <a:pt x="107" y="10"/>
                  </a:cubicBezTo>
                  <a:cubicBezTo>
                    <a:pt x="108" y="9"/>
                    <a:pt x="110" y="7"/>
                    <a:pt x="110" y="7"/>
                  </a:cubicBezTo>
                  <a:cubicBezTo>
                    <a:pt x="111" y="5"/>
                    <a:pt x="113" y="0"/>
                    <a:pt x="113" y="0"/>
                  </a:cubicBezTo>
                  <a:cubicBezTo>
                    <a:pt x="115" y="1"/>
                    <a:pt x="116" y="2"/>
                    <a:pt x="119" y="3"/>
                  </a:cubicBezTo>
                  <a:cubicBezTo>
                    <a:pt x="121" y="5"/>
                    <a:pt x="124" y="6"/>
                    <a:pt x="126" y="8"/>
                  </a:cubicBezTo>
                  <a:lnTo>
                    <a:pt x="127" y="9"/>
                  </a:lnTo>
                  <a:cubicBezTo>
                    <a:pt x="127" y="10"/>
                    <a:pt x="128" y="19"/>
                    <a:pt x="128" y="19"/>
                  </a:cubicBezTo>
                  <a:close/>
                </a:path>
              </a:pathLst>
            </a:custGeom>
            <a:solidFill>
              <a:srgbClr val="99CC00">
                <a:alpha val="31653"/>
              </a:srgbClr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Yuxi"/>
            <p:cNvSpPr/>
            <p:nvPr/>
          </p:nvSpPr>
          <p:spPr bwMode="auto">
            <a:xfrm>
              <a:off x="4030098" y="5557865"/>
              <a:ext cx="333017" cy="292002"/>
            </a:xfrm>
            <a:custGeom>
              <a:avLst/>
              <a:gdLst>
                <a:gd name="T0" fmla="*/ 2147483647 w 103"/>
                <a:gd name="T1" fmla="*/ 2147483647 h 97"/>
                <a:gd name="T2" fmla="*/ 1995963754 w 103"/>
                <a:gd name="T3" fmla="*/ 2147483647 h 97"/>
                <a:gd name="T4" fmla="*/ 2086689352 w 103"/>
                <a:gd name="T5" fmla="*/ 2147483647 h 97"/>
                <a:gd name="T6" fmla="*/ 1542335763 w 103"/>
                <a:gd name="T7" fmla="*/ 2147483647 h 97"/>
                <a:gd name="T8" fmla="*/ 1179433073 w 103"/>
                <a:gd name="T9" fmla="*/ 2147483647 h 97"/>
                <a:gd name="T10" fmla="*/ 453628139 w 103"/>
                <a:gd name="T11" fmla="*/ 2147483647 h 97"/>
                <a:gd name="T12" fmla="*/ 907256279 w 103"/>
                <a:gd name="T13" fmla="*/ 2147483647 h 97"/>
                <a:gd name="T14" fmla="*/ 635079484 w 103"/>
                <a:gd name="T15" fmla="*/ 2147483647 h 97"/>
                <a:gd name="T16" fmla="*/ 362902541 w 103"/>
                <a:gd name="T17" fmla="*/ 2147483647 h 97"/>
                <a:gd name="T18" fmla="*/ 0 w 103"/>
                <a:gd name="T19" fmla="*/ 2147483647 h 97"/>
                <a:gd name="T20" fmla="*/ 635079484 w 103"/>
                <a:gd name="T21" fmla="*/ 2147483647 h 97"/>
                <a:gd name="T22" fmla="*/ 1179433073 w 103"/>
                <a:gd name="T23" fmla="*/ 2147483647 h 97"/>
                <a:gd name="T24" fmla="*/ 1814512558 w 103"/>
                <a:gd name="T25" fmla="*/ 2147483647 h 97"/>
                <a:gd name="T26" fmla="*/ 2147483647 w 103"/>
                <a:gd name="T27" fmla="*/ 2147483647 h 97"/>
                <a:gd name="T28" fmla="*/ 2147483647 w 103"/>
                <a:gd name="T29" fmla="*/ 2147483647 h 97"/>
                <a:gd name="T30" fmla="*/ 2147483647 w 103"/>
                <a:gd name="T31" fmla="*/ 2147483647 h 97"/>
                <a:gd name="T32" fmla="*/ 2147483647 w 103"/>
                <a:gd name="T33" fmla="*/ 2147483647 h 97"/>
                <a:gd name="T34" fmla="*/ 2147483647 w 103"/>
                <a:gd name="T35" fmla="*/ 2147483647 h 97"/>
                <a:gd name="T36" fmla="*/ 2147483647 w 103"/>
                <a:gd name="T37" fmla="*/ 2147483647 h 97"/>
                <a:gd name="T38" fmla="*/ 2147483647 w 103"/>
                <a:gd name="T39" fmla="*/ 1905238121 h 97"/>
                <a:gd name="T40" fmla="*/ 2147483647 w 103"/>
                <a:gd name="T41" fmla="*/ 1542335735 h 97"/>
                <a:gd name="T42" fmla="*/ 2147483647 w 103"/>
                <a:gd name="T43" fmla="*/ 453628131 h 97"/>
                <a:gd name="T44" fmla="*/ 2147483647 w 103"/>
                <a:gd name="T45" fmla="*/ 0 h 97"/>
                <a:gd name="T46" fmla="*/ 2147483647 w 103"/>
                <a:gd name="T47" fmla="*/ 90725634 h 97"/>
                <a:gd name="T48" fmla="*/ 2147483647 w 103"/>
                <a:gd name="T49" fmla="*/ 544353728 h 97"/>
                <a:gd name="T50" fmla="*/ 2147483647 w 103"/>
                <a:gd name="T51" fmla="*/ 1088707455 h 97"/>
                <a:gd name="T52" fmla="*/ 2147483647 w 103"/>
                <a:gd name="T53" fmla="*/ 2147483647 h 97"/>
                <a:gd name="T54" fmla="*/ 2147483647 w 103"/>
                <a:gd name="T55" fmla="*/ 2147483647 h 97"/>
                <a:gd name="T56" fmla="*/ 2147483647 w 103"/>
                <a:gd name="T57" fmla="*/ 2147483647 h 97"/>
                <a:gd name="T58" fmla="*/ 2147483647 w 103"/>
                <a:gd name="T59" fmla="*/ 2147483647 h 97"/>
                <a:gd name="T60" fmla="*/ 2147483647 w 103"/>
                <a:gd name="T61" fmla="*/ 2086689314 h 97"/>
                <a:gd name="T62" fmla="*/ 2147483647 w 103"/>
                <a:gd name="T63" fmla="*/ 997981859 h 97"/>
                <a:gd name="T64" fmla="*/ 2147483647 w 103"/>
                <a:gd name="T65" fmla="*/ 544353728 h 97"/>
                <a:gd name="T66" fmla="*/ 2147483647 w 103"/>
                <a:gd name="T67" fmla="*/ 1360884542 h 97"/>
                <a:gd name="T68" fmla="*/ 2147483647 w 103"/>
                <a:gd name="T69" fmla="*/ 1451610139 h 97"/>
                <a:gd name="T70" fmla="*/ 2147483647 w 103"/>
                <a:gd name="T71" fmla="*/ 1995963717 h 97"/>
                <a:gd name="T72" fmla="*/ 2147483647 w 103"/>
                <a:gd name="T73" fmla="*/ 2147483647 h 97"/>
                <a:gd name="T74" fmla="*/ 2147483647 w 103"/>
                <a:gd name="T75" fmla="*/ 2147483647 h 97"/>
                <a:gd name="T76" fmla="*/ 2147483647 w 103"/>
                <a:gd name="T77" fmla="*/ 2147483647 h 97"/>
                <a:gd name="T78" fmla="*/ 2147483647 w 103"/>
                <a:gd name="T79" fmla="*/ 2147483647 h 97"/>
                <a:gd name="T80" fmla="*/ 2147483647 w 103"/>
                <a:gd name="T81" fmla="*/ 2147483647 h 97"/>
                <a:gd name="T82" fmla="*/ 2147483647 w 103"/>
                <a:gd name="T83" fmla="*/ 2147483647 h 97"/>
                <a:gd name="T84" fmla="*/ 2147483647 w 103"/>
                <a:gd name="T85" fmla="*/ 2147483647 h 97"/>
                <a:gd name="T86" fmla="*/ 2147483647 w 103"/>
                <a:gd name="T87" fmla="*/ 2147483647 h 97"/>
                <a:gd name="T88" fmla="*/ 2147483647 w 103"/>
                <a:gd name="T89" fmla="*/ 2147483647 h 97"/>
                <a:gd name="T90" fmla="*/ 2147483647 w 103"/>
                <a:gd name="T91" fmla="*/ 2147483647 h 97"/>
                <a:gd name="T92" fmla="*/ 2147483647 w 103"/>
                <a:gd name="T93" fmla="*/ 2147483647 h 97"/>
                <a:gd name="T94" fmla="*/ 2147483647 w 103"/>
                <a:gd name="T95" fmla="*/ 2147483647 h 97"/>
                <a:gd name="T96" fmla="*/ 2147483647 w 103"/>
                <a:gd name="T97" fmla="*/ 2147483647 h 97"/>
                <a:gd name="T98" fmla="*/ 2147483647 w 103"/>
                <a:gd name="T99" fmla="*/ 2147483647 h 97"/>
                <a:gd name="T100" fmla="*/ 2147483647 w 103"/>
                <a:gd name="T101" fmla="*/ 2147483647 h 97"/>
                <a:gd name="T102" fmla="*/ 2147483647 w 103"/>
                <a:gd name="T103" fmla="*/ 2147483647 h 97"/>
                <a:gd name="T104" fmla="*/ 2147483647 w 103"/>
                <a:gd name="T105" fmla="*/ 2147483647 h 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3"/>
                <a:gd name="T160" fmla="*/ 0 h 97"/>
                <a:gd name="T161" fmla="*/ 103 w 103"/>
                <a:gd name="T162" fmla="*/ 97 h 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3" h="97">
                  <a:moveTo>
                    <a:pt x="28" y="93"/>
                  </a:moveTo>
                  <a:cubicBezTo>
                    <a:pt x="26" y="93"/>
                    <a:pt x="24" y="93"/>
                    <a:pt x="22" y="93"/>
                  </a:cubicBezTo>
                  <a:cubicBezTo>
                    <a:pt x="19" y="90"/>
                    <a:pt x="19" y="90"/>
                    <a:pt x="23" y="88"/>
                  </a:cubicBezTo>
                  <a:cubicBezTo>
                    <a:pt x="22" y="82"/>
                    <a:pt x="20" y="79"/>
                    <a:pt x="17" y="74"/>
                  </a:cubicBezTo>
                  <a:cubicBezTo>
                    <a:pt x="16" y="73"/>
                    <a:pt x="13" y="72"/>
                    <a:pt x="13" y="72"/>
                  </a:cubicBezTo>
                  <a:cubicBezTo>
                    <a:pt x="11" y="65"/>
                    <a:pt x="10" y="71"/>
                    <a:pt x="5" y="68"/>
                  </a:cubicBezTo>
                  <a:cubicBezTo>
                    <a:pt x="6" y="64"/>
                    <a:pt x="9" y="61"/>
                    <a:pt x="10" y="57"/>
                  </a:cubicBezTo>
                  <a:cubicBezTo>
                    <a:pt x="8" y="53"/>
                    <a:pt x="9" y="54"/>
                    <a:pt x="7" y="48"/>
                  </a:cubicBezTo>
                  <a:cubicBezTo>
                    <a:pt x="7" y="47"/>
                    <a:pt x="4" y="45"/>
                    <a:pt x="4" y="45"/>
                  </a:cubicBezTo>
                  <a:cubicBezTo>
                    <a:pt x="3" y="41"/>
                    <a:pt x="2" y="38"/>
                    <a:pt x="0" y="35"/>
                  </a:cubicBezTo>
                  <a:cubicBezTo>
                    <a:pt x="3" y="32"/>
                    <a:pt x="7" y="27"/>
                    <a:pt x="7" y="27"/>
                  </a:cubicBezTo>
                  <a:cubicBezTo>
                    <a:pt x="11" y="31"/>
                    <a:pt x="7" y="37"/>
                    <a:pt x="13" y="40"/>
                  </a:cubicBezTo>
                  <a:cubicBezTo>
                    <a:pt x="15" y="38"/>
                    <a:pt x="18" y="34"/>
                    <a:pt x="20" y="31"/>
                  </a:cubicBezTo>
                  <a:cubicBezTo>
                    <a:pt x="24" y="35"/>
                    <a:pt x="22" y="34"/>
                    <a:pt x="28" y="35"/>
                  </a:cubicBezTo>
                  <a:cubicBezTo>
                    <a:pt x="34" y="38"/>
                    <a:pt x="24" y="32"/>
                    <a:pt x="31" y="42"/>
                  </a:cubicBezTo>
                  <a:cubicBezTo>
                    <a:pt x="32" y="43"/>
                    <a:pt x="32" y="41"/>
                    <a:pt x="33" y="40"/>
                  </a:cubicBezTo>
                  <a:cubicBezTo>
                    <a:pt x="34" y="39"/>
                    <a:pt x="36" y="39"/>
                    <a:pt x="37" y="39"/>
                  </a:cubicBezTo>
                  <a:cubicBezTo>
                    <a:pt x="40" y="36"/>
                    <a:pt x="43" y="30"/>
                    <a:pt x="37" y="27"/>
                  </a:cubicBezTo>
                  <a:cubicBezTo>
                    <a:pt x="39" y="30"/>
                    <a:pt x="36" y="28"/>
                    <a:pt x="39" y="28"/>
                  </a:cubicBezTo>
                  <a:cubicBezTo>
                    <a:pt x="37" y="26"/>
                    <a:pt x="35" y="24"/>
                    <a:pt x="34" y="21"/>
                  </a:cubicBezTo>
                  <a:cubicBezTo>
                    <a:pt x="35" y="19"/>
                    <a:pt x="36" y="19"/>
                    <a:pt x="38" y="17"/>
                  </a:cubicBezTo>
                  <a:cubicBezTo>
                    <a:pt x="39" y="12"/>
                    <a:pt x="39" y="7"/>
                    <a:pt x="44" y="5"/>
                  </a:cubicBezTo>
                  <a:cubicBezTo>
                    <a:pt x="45" y="3"/>
                    <a:pt x="48" y="0"/>
                    <a:pt x="48" y="0"/>
                  </a:cubicBezTo>
                  <a:cubicBezTo>
                    <a:pt x="52" y="1"/>
                    <a:pt x="53" y="2"/>
                    <a:pt x="56" y="1"/>
                  </a:cubicBezTo>
                  <a:cubicBezTo>
                    <a:pt x="58" y="3"/>
                    <a:pt x="58" y="4"/>
                    <a:pt x="60" y="6"/>
                  </a:cubicBezTo>
                  <a:cubicBezTo>
                    <a:pt x="59" y="8"/>
                    <a:pt x="58" y="10"/>
                    <a:pt x="56" y="12"/>
                  </a:cubicBezTo>
                  <a:cubicBezTo>
                    <a:pt x="56" y="16"/>
                    <a:pt x="54" y="20"/>
                    <a:pt x="54" y="24"/>
                  </a:cubicBezTo>
                  <a:cubicBezTo>
                    <a:pt x="54" y="27"/>
                    <a:pt x="59" y="32"/>
                    <a:pt x="59" y="32"/>
                  </a:cubicBezTo>
                  <a:cubicBezTo>
                    <a:pt x="62" y="29"/>
                    <a:pt x="62" y="28"/>
                    <a:pt x="66" y="27"/>
                  </a:cubicBezTo>
                  <a:cubicBezTo>
                    <a:pt x="72" y="28"/>
                    <a:pt x="73" y="28"/>
                    <a:pt x="78" y="30"/>
                  </a:cubicBezTo>
                  <a:cubicBezTo>
                    <a:pt x="81" y="28"/>
                    <a:pt x="86" y="23"/>
                    <a:pt x="86" y="23"/>
                  </a:cubicBezTo>
                  <a:cubicBezTo>
                    <a:pt x="87" y="17"/>
                    <a:pt x="89" y="15"/>
                    <a:pt x="92" y="11"/>
                  </a:cubicBezTo>
                  <a:cubicBezTo>
                    <a:pt x="93" y="9"/>
                    <a:pt x="96" y="6"/>
                    <a:pt x="96" y="6"/>
                  </a:cubicBezTo>
                  <a:cubicBezTo>
                    <a:pt x="97" y="9"/>
                    <a:pt x="96" y="13"/>
                    <a:pt x="98" y="15"/>
                  </a:cubicBezTo>
                  <a:cubicBezTo>
                    <a:pt x="99" y="16"/>
                    <a:pt x="102" y="17"/>
                    <a:pt x="101" y="16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8" y="28"/>
                    <a:pt x="98" y="27"/>
                    <a:pt x="103" y="29"/>
                  </a:cubicBezTo>
                  <a:cubicBezTo>
                    <a:pt x="102" y="30"/>
                    <a:pt x="99" y="33"/>
                    <a:pt x="99" y="33"/>
                  </a:cubicBezTo>
                  <a:cubicBezTo>
                    <a:pt x="99" y="35"/>
                    <a:pt x="99" y="49"/>
                    <a:pt x="98" y="48"/>
                  </a:cubicBezTo>
                  <a:cubicBezTo>
                    <a:pt x="100" y="46"/>
                    <a:pt x="98" y="47"/>
                    <a:pt x="99" y="44"/>
                  </a:cubicBezTo>
                  <a:cubicBezTo>
                    <a:pt x="98" y="54"/>
                    <a:pt x="96" y="53"/>
                    <a:pt x="92" y="60"/>
                  </a:cubicBezTo>
                  <a:cubicBezTo>
                    <a:pt x="88" y="58"/>
                    <a:pt x="84" y="58"/>
                    <a:pt x="80" y="57"/>
                  </a:cubicBezTo>
                  <a:cubicBezTo>
                    <a:pt x="76" y="58"/>
                    <a:pt x="77" y="60"/>
                    <a:pt x="75" y="63"/>
                  </a:cubicBezTo>
                  <a:cubicBezTo>
                    <a:pt x="74" y="62"/>
                    <a:pt x="71" y="55"/>
                    <a:pt x="74" y="58"/>
                  </a:cubicBezTo>
                  <a:cubicBezTo>
                    <a:pt x="73" y="61"/>
                    <a:pt x="70" y="54"/>
                    <a:pt x="67" y="53"/>
                  </a:cubicBezTo>
                  <a:cubicBezTo>
                    <a:pt x="65" y="52"/>
                    <a:pt x="61" y="51"/>
                    <a:pt x="61" y="51"/>
                  </a:cubicBezTo>
                  <a:cubicBezTo>
                    <a:pt x="57" y="52"/>
                    <a:pt x="51" y="56"/>
                    <a:pt x="51" y="56"/>
                  </a:cubicBezTo>
                  <a:cubicBezTo>
                    <a:pt x="50" y="61"/>
                    <a:pt x="46" y="63"/>
                    <a:pt x="44" y="67"/>
                  </a:cubicBezTo>
                  <a:cubicBezTo>
                    <a:pt x="45" y="68"/>
                    <a:pt x="47" y="70"/>
                    <a:pt x="47" y="70"/>
                  </a:cubicBezTo>
                  <a:cubicBezTo>
                    <a:pt x="48" y="73"/>
                    <a:pt x="49" y="77"/>
                    <a:pt x="51" y="79"/>
                  </a:cubicBezTo>
                  <a:cubicBezTo>
                    <a:pt x="54" y="88"/>
                    <a:pt x="54" y="91"/>
                    <a:pt x="44" y="92"/>
                  </a:cubicBezTo>
                  <a:cubicBezTo>
                    <a:pt x="43" y="95"/>
                    <a:pt x="36" y="97"/>
                    <a:pt x="36" y="97"/>
                  </a:cubicBezTo>
                  <a:cubicBezTo>
                    <a:pt x="34" y="96"/>
                    <a:pt x="30" y="93"/>
                    <a:pt x="28" y="93"/>
                  </a:cubicBezTo>
                  <a:close/>
                </a:path>
              </a:pathLst>
            </a:custGeom>
            <a:solidFill>
              <a:srgbClr val="99CC00">
                <a:alpha val="41559"/>
              </a:srgbClr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Puer"/>
            <p:cNvSpPr/>
            <p:nvPr/>
          </p:nvSpPr>
          <p:spPr bwMode="auto">
            <a:xfrm>
              <a:off x="3613827" y="5554509"/>
              <a:ext cx="579577" cy="479958"/>
            </a:xfrm>
            <a:custGeom>
              <a:avLst/>
              <a:gdLst>
                <a:gd name="T0" fmla="*/ 2147483647 w 178"/>
                <a:gd name="T1" fmla="*/ 2147483647 h 161"/>
                <a:gd name="T2" fmla="*/ 2147483647 w 178"/>
                <a:gd name="T3" fmla="*/ 2147483647 h 161"/>
                <a:gd name="T4" fmla="*/ 2147483647 w 178"/>
                <a:gd name="T5" fmla="*/ 2147483647 h 161"/>
                <a:gd name="T6" fmla="*/ 2147483647 w 178"/>
                <a:gd name="T7" fmla="*/ 2147483647 h 161"/>
                <a:gd name="T8" fmla="*/ 2147483647 w 178"/>
                <a:gd name="T9" fmla="*/ 2147483647 h 161"/>
                <a:gd name="T10" fmla="*/ 2147483647 w 178"/>
                <a:gd name="T11" fmla="*/ 2147483647 h 161"/>
                <a:gd name="T12" fmla="*/ 2147483647 w 178"/>
                <a:gd name="T13" fmla="*/ 2147483647 h 161"/>
                <a:gd name="T14" fmla="*/ 2147483647 w 178"/>
                <a:gd name="T15" fmla="*/ 2147483647 h 161"/>
                <a:gd name="T16" fmla="*/ 2147483647 w 178"/>
                <a:gd name="T17" fmla="*/ 2147483647 h 161"/>
                <a:gd name="T18" fmla="*/ 2147483647 w 178"/>
                <a:gd name="T19" fmla="*/ 2147483647 h 161"/>
                <a:gd name="T20" fmla="*/ 2147483647 w 178"/>
                <a:gd name="T21" fmla="*/ 2147483647 h 161"/>
                <a:gd name="T22" fmla="*/ 2147483647 w 178"/>
                <a:gd name="T23" fmla="*/ 2147483647 h 161"/>
                <a:gd name="T24" fmla="*/ 2147483647 w 178"/>
                <a:gd name="T25" fmla="*/ 2147483647 h 161"/>
                <a:gd name="T26" fmla="*/ 2147483647 w 178"/>
                <a:gd name="T27" fmla="*/ 2147483647 h 161"/>
                <a:gd name="T28" fmla="*/ 2147483647 w 178"/>
                <a:gd name="T29" fmla="*/ 2147483647 h 161"/>
                <a:gd name="T30" fmla="*/ 2147483647 w 178"/>
                <a:gd name="T31" fmla="*/ 2147483647 h 161"/>
                <a:gd name="T32" fmla="*/ 1542335691 w 178"/>
                <a:gd name="T33" fmla="*/ 2147483647 h 161"/>
                <a:gd name="T34" fmla="*/ 725805049 w 178"/>
                <a:gd name="T35" fmla="*/ 2147483647 h 161"/>
                <a:gd name="T36" fmla="*/ 0 w 178"/>
                <a:gd name="T37" fmla="*/ 2147483647 h 161"/>
                <a:gd name="T38" fmla="*/ 362902524 w 178"/>
                <a:gd name="T39" fmla="*/ 2147483647 h 161"/>
                <a:gd name="T40" fmla="*/ 816530643 w 178"/>
                <a:gd name="T41" fmla="*/ 2147483647 h 161"/>
                <a:gd name="T42" fmla="*/ 1088707424 w 178"/>
                <a:gd name="T43" fmla="*/ 2147483647 h 161"/>
                <a:gd name="T44" fmla="*/ 2147483647 w 178"/>
                <a:gd name="T45" fmla="*/ 2147483647 h 161"/>
                <a:gd name="T46" fmla="*/ 2147483647 w 178"/>
                <a:gd name="T47" fmla="*/ 2147483647 h 161"/>
                <a:gd name="T48" fmla="*/ 2147483647 w 178"/>
                <a:gd name="T49" fmla="*/ 2147483647 h 161"/>
                <a:gd name="T50" fmla="*/ 2147483647 w 178"/>
                <a:gd name="T51" fmla="*/ 2147483647 h 161"/>
                <a:gd name="T52" fmla="*/ 2147483647 w 178"/>
                <a:gd name="T53" fmla="*/ 2147483647 h 161"/>
                <a:gd name="T54" fmla="*/ 2147483647 w 178"/>
                <a:gd name="T55" fmla="*/ 2147483647 h 161"/>
                <a:gd name="T56" fmla="*/ 2147483647 w 178"/>
                <a:gd name="T57" fmla="*/ 2147483647 h 161"/>
                <a:gd name="T58" fmla="*/ 2147483647 w 178"/>
                <a:gd name="T59" fmla="*/ 2147483647 h 161"/>
                <a:gd name="T60" fmla="*/ 2147483647 w 178"/>
                <a:gd name="T61" fmla="*/ 2147483647 h 161"/>
                <a:gd name="T62" fmla="*/ 2147483647 w 178"/>
                <a:gd name="T63" fmla="*/ 2147483647 h 161"/>
                <a:gd name="T64" fmla="*/ 2147483647 w 178"/>
                <a:gd name="T65" fmla="*/ 2147483647 h 161"/>
                <a:gd name="T66" fmla="*/ 2147483647 w 178"/>
                <a:gd name="T67" fmla="*/ 2147483647 h 161"/>
                <a:gd name="T68" fmla="*/ 2147483647 w 178"/>
                <a:gd name="T69" fmla="*/ 2086689179 h 161"/>
                <a:gd name="T70" fmla="*/ 2147483647 w 178"/>
                <a:gd name="T71" fmla="*/ 1360884454 h 161"/>
                <a:gd name="T72" fmla="*/ 2147483647 w 178"/>
                <a:gd name="T73" fmla="*/ 544353692 h 161"/>
                <a:gd name="T74" fmla="*/ 2147483647 w 178"/>
                <a:gd name="T75" fmla="*/ 362902511 h 161"/>
                <a:gd name="T76" fmla="*/ 2147483647 w 178"/>
                <a:gd name="T77" fmla="*/ 544353692 h 161"/>
                <a:gd name="T78" fmla="*/ 2147483647 w 178"/>
                <a:gd name="T79" fmla="*/ 0 h 161"/>
                <a:gd name="T80" fmla="*/ 2147483647 w 178"/>
                <a:gd name="T81" fmla="*/ 544353692 h 161"/>
                <a:gd name="T82" fmla="*/ 2147483647 w 178"/>
                <a:gd name="T83" fmla="*/ 907256204 h 161"/>
                <a:gd name="T84" fmla="*/ 2147483647 w 178"/>
                <a:gd name="T85" fmla="*/ 1542335636 h 161"/>
                <a:gd name="T86" fmla="*/ 2147483647 w 178"/>
                <a:gd name="T87" fmla="*/ 2147483647 h 161"/>
                <a:gd name="T88" fmla="*/ 2147483647 w 178"/>
                <a:gd name="T89" fmla="*/ 2147483647 h 161"/>
                <a:gd name="T90" fmla="*/ 2147483647 w 178"/>
                <a:gd name="T91" fmla="*/ 2147483647 h 161"/>
                <a:gd name="T92" fmla="*/ 2147483647 w 178"/>
                <a:gd name="T93" fmla="*/ 2147483647 h 161"/>
                <a:gd name="T94" fmla="*/ 2147483647 w 178"/>
                <a:gd name="T95" fmla="*/ 2147483647 h 161"/>
                <a:gd name="T96" fmla="*/ 2147483647 w 178"/>
                <a:gd name="T97" fmla="*/ 2147483647 h 161"/>
                <a:gd name="T98" fmla="*/ 2147483647 w 178"/>
                <a:gd name="T99" fmla="*/ 2147483647 h 161"/>
                <a:gd name="T100" fmla="*/ 2147483647 w 178"/>
                <a:gd name="T101" fmla="*/ 2147483647 h 161"/>
                <a:gd name="T102" fmla="*/ 2147483647 w 178"/>
                <a:gd name="T103" fmla="*/ 2147483647 h 161"/>
                <a:gd name="T104" fmla="*/ 2147483647 w 178"/>
                <a:gd name="T105" fmla="*/ 2147483647 h 161"/>
                <a:gd name="T106" fmla="*/ 2147483647 w 178"/>
                <a:gd name="T107" fmla="*/ 2147483647 h 161"/>
                <a:gd name="T108" fmla="*/ 2147483647 w 178"/>
                <a:gd name="T109" fmla="*/ 2147483647 h 161"/>
                <a:gd name="T110" fmla="*/ 2147483647 w 178"/>
                <a:gd name="T111" fmla="*/ 2147483647 h 161"/>
                <a:gd name="T112" fmla="*/ 2147483647 w 178"/>
                <a:gd name="T113" fmla="*/ 2147483647 h 161"/>
                <a:gd name="T114" fmla="*/ 2147483647 w 178"/>
                <a:gd name="T115" fmla="*/ 2147483647 h 1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8"/>
                <a:gd name="T175" fmla="*/ 0 h 161"/>
                <a:gd name="T176" fmla="*/ 178 w 178"/>
                <a:gd name="T177" fmla="*/ 161 h 1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8" h="161">
                  <a:moveTo>
                    <a:pt x="178" y="142"/>
                  </a:moveTo>
                  <a:cubicBezTo>
                    <a:pt x="176" y="144"/>
                    <a:pt x="175" y="146"/>
                    <a:pt x="173" y="148"/>
                  </a:cubicBezTo>
                  <a:cubicBezTo>
                    <a:pt x="171" y="155"/>
                    <a:pt x="167" y="151"/>
                    <a:pt x="161" y="150"/>
                  </a:cubicBezTo>
                  <a:cubicBezTo>
                    <a:pt x="158" y="147"/>
                    <a:pt x="154" y="149"/>
                    <a:pt x="152" y="151"/>
                  </a:cubicBezTo>
                  <a:cubicBezTo>
                    <a:pt x="150" y="149"/>
                    <a:pt x="147" y="146"/>
                    <a:pt x="147" y="146"/>
                  </a:cubicBezTo>
                  <a:cubicBezTo>
                    <a:pt x="140" y="147"/>
                    <a:pt x="140" y="145"/>
                    <a:pt x="138" y="151"/>
                  </a:cubicBezTo>
                  <a:cubicBezTo>
                    <a:pt x="136" y="151"/>
                    <a:pt x="131" y="148"/>
                    <a:pt x="131" y="148"/>
                  </a:cubicBezTo>
                  <a:cubicBezTo>
                    <a:pt x="130" y="144"/>
                    <a:pt x="126" y="138"/>
                    <a:pt x="126" y="138"/>
                  </a:cubicBezTo>
                  <a:cubicBezTo>
                    <a:pt x="120" y="140"/>
                    <a:pt x="124" y="140"/>
                    <a:pt x="116" y="139"/>
                  </a:cubicBezTo>
                  <a:cubicBezTo>
                    <a:pt x="111" y="136"/>
                    <a:pt x="104" y="137"/>
                    <a:pt x="98" y="136"/>
                  </a:cubicBezTo>
                  <a:cubicBezTo>
                    <a:pt x="91" y="138"/>
                    <a:pt x="83" y="139"/>
                    <a:pt x="75" y="140"/>
                  </a:cubicBezTo>
                  <a:cubicBezTo>
                    <a:pt x="73" y="142"/>
                    <a:pt x="68" y="144"/>
                    <a:pt x="68" y="144"/>
                  </a:cubicBezTo>
                  <a:cubicBezTo>
                    <a:pt x="70" y="146"/>
                    <a:pt x="68" y="148"/>
                    <a:pt x="66" y="150"/>
                  </a:cubicBezTo>
                  <a:cubicBezTo>
                    <a:pt x="64" y="155"/>
                    <a:pt x="63" y="152"/>
                    <a:pt x="61" y="149"/>
                  </a:cubicBezTo>
                  <a:cubicBezTo>
                    <a:pt x="56" y="152"/>
                    <a:pt x="57" y="153"/>
                    <a:pt x="51" y="154"/>
                  </a:cubicBezTo>
                  <a:cubicBezTo>
                    <a:pt x="49" y="156"/>
                    <a:pt x="45" y="159"/>
                    <a:pt x="42" y="161"/>
                  </a:cubicBezTo>
                  <a:cubicBezTo>
                    <a:pt x="34" y="158"/>
                    <a:pt x="26" y="155"/>
                    <a:pt x="17" y="154"/>
                  </a:cubicBezTo>
                  <a:cubicBezTo>
                    <a:pt x="13" y="158"/>
                    <a:pt x="16" y="156"/>
                    <a:pt x="8" y="155"/>
                  </a:cubicBezTo>
                  <a:cubicBezTo>
                    <a:pt x="5" y="152"/>
                    <a:pt x="4" y="152"/>
                    <a:pt x="0" y="151"/>
                  </a:cubicBezTo>
                  <a:cubicBezTo>
                    <a:pt x="1" y="149"/>
                    <a:pt x="4" y="146"/>
                    <a:pt x="4" y="146"/>
                  </a:cubicBezTo>
                  <a:cubicBezTo>
                    <a:pt x="5" y="142"/>
                    <a:pt x="6" y="140"/>
                    <a:pt x="9" y="137"/>
                  </a:cubicBezTo>
                  <a:cubicBezTo>
                    <a:pt x="10" y="136"/>
                    <a:pt x="12" y="134"/>
                    <a:pt x="12" y="134"/>
                  </a:cubicBezTo>
                  <a:cubicBezTo>
                    <a:pt x="13" y="124"/>
                    <a:pt x="13" y="111"/>
                    <a:pt x="25" y="108"/>
                  </a:cubicBezTo>
                  <a:cubicBezTo>
                    <a:pt x="27" y="106"/>
                    <a:pt x="24" y="99"/>
                    <a:pt x="24" y="97"/>
                  </a:cubicBezTo>
                  <a:cubicBezTo>
                    <a:pt x="27" y="94"/>
                    <a:pt x="29" y="94"/>
                    <a:pt x="32" y="91"/>
                  </a:cubicBezTo>
                  <a:cubicBezTo>
                    <a:pt x="33" y="90"/>
                    <a:pt x="35" y="88"/>
                    <a:pt x="35" y="88"/>
                  </a:cubicBezTo>
                  <a:cubicBezTo>
                    <a:pt x="37" y="89"/>
                    <a:pt x="40" y="92"/>
                    <a:pt x="40" y="92"/>
                  </a:cubicBezTo>
                  <a:cubicBezTo>
                    <a:pt x="47" y="90"/>
                    <a:pt x="39" y="92"/>
                    <a:pt x="53" y="92"/>
                  </a:cubicBezTo>
                  <a:cubicBezTo>
                    <a:pt x="55" y="92"/>
                    <a:pt x="58" y="88"/>
                    <a:pt x="58" y="88"/>
                  </a:cubicBezTo>
                  <a:cubicBezTo>
                    <a:pt x="59" y="85"/>
                    <a:pt x="60" y="83"/>
                    <a:pt x="62" y="81"/>
                  </a:cubicBezTo>
                  <a:cubicBezTo>
                    <a:pt x="64" y="71"/>
                    <a:pt x="65" y="70"/>
                    <a:pt x="78" y="69"/>
                  </a:cubicBezTo>
                  <a:cubicBezTo>
                    <a:pt x="77" y="68"/>
                    <a:pt x="75" y="66"/>
                    <a:pt x="75" y="66"/>
                  </a:cubicBezTo>
                  <a:cubicBezTo>
                    <a:pt x="76" y="61"/>
                    <a:pt x="75" y="57"/>
                    <a:pt x="78" y="54"/>
                  </a:cubicBezTo>
                  <a:cubicBezTo>
                    <a:pt x="81" y="46"/>
                    <a:pt x="75" y="43"/>
                    <a:pt x="86" y="41"/>
                  </a:cubicBezTo>
                  <a:cubicBezTo>
                    <a:pt x="88" y="39"/>
                    <a:pt x="87" y="28"/>
                    <a:pt x="89" y="23"/>
                  </a:cubicBezTo>
                  <a:cubicBezTo>
                    <a:pt x="89" y="20"/>
                    <a:pt x="86" y="15"/>
                    <a:pt x="86" y="15"/>
                  </a:cubicBezTo>
                  <a:cubicBezTo>
                    <a:pt x="85" y="12"/>
                    <a:pt x="84" y="9"/>
                    <a:pt x="83" y="6"/>
                  </a:cubicBezTo>
                  <a:cubicBezTo>
                    <a:pt x="83" y="5"/>
                    <a:pt x="83" y="4"/>
                    <a:pt x="84" y="4"/>
                  </a:cubicBezTo>
                  <a:cubicBezTo>
                    <a:pt x="85" y="4"/>
                    <a:pt x="86" y="6"/>
                    <a:pt x="86" y="6"/>
                  </a:cubicBezTo>
                  <a:cubicBezTo>
                    <a:pt x="96" y="5"/>
                    <a:pt x="92" y="5"/>
                    <a:pt x="97" y="0"/>
                  </a:cubicBezTo>
                  <a:cubicBezTo>
                    <a:pt x="101" y="4"/>
                    <a:pt x="102" y="4"/>
                    <a:pt x="107" y="6"/>
                  </a:cubicBezTo>
                  <a:cubicBezTo>
                    <a:pt x="109" y="7"/>
                    <a:pt x="112" y="10"/>
                    <a:pt x="112" y="10"/>
                  </a:cubicBezTo>
                  <a:cubicBezTo>
                    <a:pt x="114" y="16"/>
                    <a:pt x="113" y="15"/>
                    <a:pt x="115" y="17"/>
                  </a:cubicBezTo>
                  <a:cubicBezTo>
                    <a:pt x="116" y="20"/>
                    <a:pt x="118" y="24"/>
                    <a:pt x="120" y="26"/>
                  </a:cubicBezTo>
                  <a:cubicBezTo>
                    <a:pt x="122" y="31"/>
                    <a:pt x="123" y="33"/>
                    <a:pt x="128" y="35"/>
                  </a:cubicBezTo>
                  <a:cubicBezTo>
                    <a:pt x="129" y="38"/>
                    <a:pt x="130" y="42"/>
                    <a:pt x="131" y="44"/>
                  </a:cubicBezTo>
                  <a:cubicBezTo>
                    <a:pt x="132" y="46"/>
                    <a:pt x="136" y="49"/>
                    <a:pt x="136" y="49"/>
                  </a:cubicBezTo>
                  <a:cubicBezTo>
                    <a:pt x="137" y="54"/>
                    <a:pt x="138" y="61"/>
                    <a:pt x="134" y="65"/>
                  </a:cubicBezTo>
                  <a:cubicBezTo>
                    <a:pt x="132" y="70"/>
                    <a:pt x="134" y="69"/>
                    <a:pt x="140" y="70"/>
                  </a:cubicBezTo>
                  <a:cubicBezTo>
                    <a:pt x="142" y="76"/>
                    <a:pt x="148" y="77"/>
                    <a:pt x="150" y="84"/>
                  </a:cubicBezTo>
                  <a:cubicBezTo>
                    <a:pt x="149" y="90"/>
                    <a:pt x="147" y="92"/>
                    <a:pt x="153" y="94"/>
                  </a:cubicBezTo>
                  <a:cubicBezTo>
                    <a:pt x="156" y="97"/>
                    <a:pt x="156" y="94"/>
                    <a:pt x="155" y="100"/>
                  </a:cubicBezTo>
                  <a:cubicBezTo>
                    <a:pt x="157" y="109"/>
                    <a:pt x="154" y="105"/>
                    <a:pt x="161" y="105"/>
                  </a:cubicBezTo>
                  <a:lnTo>
                    <a:pt x="162" y="106"/>
                  </a:lnTo>
                  <a:cubicBezTo>
                    <a:pt x="161" y="116"/>
                    <a:pt x="161" y="116"/>
                    <a:pt x="152" y="118"/>
                  </a:cubicBezTo>
                  <a:cubicBezTo>
                    <a:pt x="149" y="121"/>
                    <a:pt x="150" y="119"/>
                    <a:pt x="149" y="122"/>
                  </a:cubicBezTo>
                  <a:cubicBezTo>
                    <a:pt x="159" y="125"/>
                    <a:pt x="161" y="136"/>
                    <a:pt x="172" y="138"/>
                  </a:cubicBezTo>
                  <a:cubicBezTo>
                    <a:pt x="174" y="139"/>
                    <a:pt x="176" y="142"/>
                    <a:pt x="178" y="142"/>
                  </a:cubicBezTo>
                  <a:close/>
                </a:path>
              </a:pathLst>
            </a:custGeom>
            <a:solidFill>
              <a:srgbClr val="99CC00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Lincang"/>
            <p:cNvSpPr/>
            <p:nvPr/>
          </p:nvSpPr>
          <p:spPr bwMode="auto">
            <a:xfrm>
              <a:off x="3562594" y="5510876"/>
              <a:ext cx="345825" cy="338991"/>
            </a:xfrm>
            <a:custGeom>
              <a:avLst/>
              <a:gdLst>
                <a:gd name="T0" fmla="*/ 2147483647 w 106"/>
                <a:gd name="T1" fmla="*/ 2147483647 h 113"/>
                <a:gd name="T2" fmla="*/ 2147483647 w 106"/>
                <a:gd name="T3" fmla="*/ 2147483647 h 113"/>
                <a:gd name="T4" fmla="*/ 2086689370 w 106"/>
                <a:gd name="T5" fmla="*/ 2147483647 h 113"/>
                <a:gd name="T6" fmla="*/ 1360884579 w 106"/>
                <a:gd name="T7" fmla="*/ 2147483647 h 113"/>
                <a:gd name="T8" fmla="*/ 725805089 w 106"/>
                <a:gd name="T9" fmla="*/ 2147483647 h 113"/>
                <a:gd name="T10" fmla="*/ 725805089 w 106"/>
                <a:gd name="T11" fmla="*/ 2147483647 h 113"/>
                <a:gd name="T12" fmla="*/ 272176871 w 106"/>
                <a:gd name="T13" fmla="*/ 2147483647 h 113"/>
                <a:gd name="T14" fmla="*/ 635079490 w 106"/>
                <a:gd name="T15" fmla="*/ 2147483647 h 113"/>
                <a:gd name="T16" fmla="*/ 0 w 106"/>
                <a:gd name="T17" fmla="*/ 2147483647 h 113"/>
                <a:gd name="T18" fmla="*/ 1179433083 w 106"/>
                <a:gd name="T19" fmla="*/ 2147483647 h 113"/>
                <a:gd name="T20" fmla="*/ 2147483647 w 106"/>
                <a:gd name="T21" fmla="*/ 2147483647 h 113"/>
                <a:gd name="T22" fmla="*/ 2147483647 w 106"/>
                <a:gd name="T23" fmla="*/ 2147483647 h 113"/>
                <a:gd name="T24" fmla="*/ 2147483647 w 106"/>
                <a:gd name="T25" fmla="*/ 2147483647 h 113"/>
                <a:gd name="T26" fmla="*/ 2147483647 w 106"/>
                <a:gd name="T27" fmla="*/ 2147483647 h 113"/>
                <a:gd name="T28" fmla="*/ 2147483647 w 106"/>
                <a:gd name="T29" fmla="*/ 2147483647 h 113"/>
                <a:gd name="T30" fmla="*/ 2147483647 w 106"/>
                <a:gd name="T31" fmla="*/ 1723787005 h 113"/>
                <a:gd name="T32" fmla="*/ 2147483647 w 106"/>
                <a:gd name="T33" fmla="*/ 997981903 h 113"/>
                <a:gd name="T34" fmla="*/ 2147483647 w 106"/>
                <a:gd name="T35" fmla="*/ 272176876 h 113"/>
                <a:gd name="T36" fmla="*/ 2147483647 w 106"/>
                <a:gd name="T37" fmla="*/ 0 h 113"/>
                <a:gd name="T38" fmla="*/ 2147483647 w 106"/>
                <a:gd name="T39" fmla="*/ 90725638 h 113"/>
                <a:gd name="T40" fmla="*/ 2147483647 w 106"/>
                <a:gd name="T41" fmla="*/ 453628151 h 113"/>
                <a:gd name="T42" fmla="*/ 2147483647 w 106"/>
                <a:gd name="T43" fmla="*/ 453628151 h 113"/>
                <a:gd name="T44" fmla="*/ 2147483647 w 106"/>
                <a:gd name="T45" fmla="*/ 1088707504 h 113"/>
                <a:gd name="T46" fmla="*/ 2147483647 w 106"/>
                <a:gd name="T47" fmla="*/ 1633061404 h 113"/>
                <a:gd name="T48" fmla="*/ 2147483647 w 106"/>
                <a:gd name="T49" fmla="*/ 1995963806 h 113"/>
                <a:gd name="T50" fmla="*/ 2147483647 w 106"/>
                <a:gd name="T51" fmla="*/ 1633061404 h 113"/>
                <a:gd name="T52" fmla="*/ 2147483647 w 106"/>
                <a:gd name="T53" fmla="*/ 2147483647 h 113"/>
                <a:gd name="T54" fmla="*/ 2147483647 w 106"/>
                <a:gd name="T55" fmla="*/ 2147483647 h 113"/>
                <a:gd name="T56" fmla="*/ 2147483647 w 106"/>
                <a:gd name="T57" fmla="*/ 2147483647 h 113"/>
                <a:gd name="T58" fmla="*/ 2147483647 w 106"/>
                <a:gd name="T59" fmla="*/ 2147483647 h 113"/>
                <a:gd name="T60" fmla="*/ 2147483647 w 106"/>
                <a:gd name="T61" fmla="*/ 2147483647 h 113"/>
                <a:gd name="T62" fmla="*/ 2147483647 w 106"/>
                <a:gd name="T63" fmla="*/ 2147483647 h 113"/>
                <a:gd name="T64" fmla="*/ 2147483647 w 106"/>
                <a:gd name="T65" fmla="*/ 2147483647 h 113"/>
                <a:gd name="T66" fmla="*/ 2147483647 w 106"/>
                <a:gd name="T67" fmla="*/ 2147483647 h 113"/>
                <a:gd name="T68" fmla="*/ 2147483647 w 106"/>
                <a:gd name="T69" fmla="*/ 2147483647 h 113"/>
                <a:gd name="T70" fmla="*/ 2147483647 w 106"/>
                <a:gd name="T71" fmla="*/ 2147483647 h 113"/>
                <a:gd name="T72" fmla="*/ 2147483647 w 106"/>
                <a:gd name="T73" fmla="*/ 2147483647 h 1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6"/>
                <a:gd name="T112" fmla="*/ 0 h 113"/>
                <a:gd name="T113" fmla="*/ 106 w 106"/>
                <a:gd name="T114" fmla="*/ 113 h 1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6" h="113">
                  <a:moveTo>
                    <a:pt x="39" y="113"/>
                  </a:moveTo>
                  <a:cubicBezTo>
                    <a:pt x="35" y="111"/>
                    <a:pt x="36" y="112"/>
                    <a:pt x="34" y="110"/>
                  </a:cubicBezTo>
                  <a:cubicBezTo>
                    <a:pt x="28" y="111"/>
                    <a:pt x="29" y="112"/>
                    <a:pt x="23" y="111"/>
                  </a:cubicBezTo>
                  <a:cubicBezTo>
                    <a:pt x="21" y="109"/>
                    <a:pt x="18" y="109"/>
                    <a:pt x="15" y="108"/>
                  </a:cubicBezTo>
                  <a:cubicBezTo>
                    <a:pt x="12" y="107"/>
                    <a:pt x="8" y="103"/>
                    <a:pt x="8" y="103"/>
                  </a:cubicBezTo>
                  <a:cubicBezTo>
                    <a:pt x="9" y="95"/>
                    <a:pt x="10" y="95"/>
                    <a:pt x="8" y="86"/>
                  </a:cubicBezTo>
                  <a:cubicBezTo>
                    <a:pt x="8" y="84"/>
                    <a:pt x="3" y="82"/>
                    <a:pt x="3" y="82"/>
                  </a:cubicBezTo>
                  <a:cubicBezTo>
                    <a:pt x="6" y="79"/>
                    <a:pt x="4" y="80"/>
                    <a:pt x="7" y="79"/>
                  </a:cubicBezTo>
                  <a:cubicBezTo>
                    <a:pt x="6" y="68"/>
                    <a:pt x="6" y="71"/>
                    <a:pt x="0" y="65"/>
                  </a:cubicBezTo>
                  <a:cubicBezTo>
                    <a:pt x="2" y="52"/>
                    <a:pt x="6" y="55"/>
                    <a:pt x="13" y="48"/>
                  </a:cubicBezTo>
                  <a:cubicBezTo>
                    <a:pt x="15" y="43"/>
                    <a:pt x="23" y="40"/>
                    <a:pt x="28" y="39"/>
                  </a:cubicBezTo>
                  <a:cubicBezTo>
                    <a:pt x="31" y="36"/>
                    <a:pt x="33" y="32"/>
                    <a:pt x="35" y="29"/>
                  </a:cubicBezTo>
                  <a:cubicBezTo>
                    <a:pt x="41" y="31"/>
                    <a:pt x="38" y="36"/>
                    <a:pt x="40" y="41"/>
                  </a:cubicBezTo>
                  <a:cubicBezTo>
                    <a:pt x="40" y="42"/>
                    <a:pt x="42" y="43"/>
                    <a:pt x="42" y="43"/>
                  </a:cubicBezTo>
                  <a:cubicBezTo>
                    <a:pt x="46" y="42"/>
                    <a:pt x="53" y="35"/>
                    <a:pt x="57" y="31"/>
                  </a:cubicBezTo>
                  <a:cubicBezTo>
                    <a:pt x="58" y="24"/>
                    <a:pt x="58" y="22"/>
                    <a:pt x="63" y="19"/>
                  </a:cubicBezTo>
                  <a:cubicBezTo>
                    <a:pt x="64" y="16"/>
                    <a:pt x="66" y="13"/>
                    <a:pt x="68" y="11"/>
                  </a:cubicBezTo>
                  <a:cubicBezTo>
                    <a:pt x="69" y="9"/>
                    <a:pt x="70" y="5"/>
                    <a:pt x="71" y="3"/>
                  </a:cubicBezTo>
                  <a:cubicBezTo>
                    <a:pt x="72" y="2"/>
                    <a:pt x="74" y="0"/>
                    <a:pt x="74" y="0"/>
                  </a:cubicBezTo>
                  <a:cubicBezTo>
                    <a:pt x="76" y="0"/>
                    <a:pt x="78" y="0"/>
                    <a:pt x="80" y="1"/>
                  </a:cubicBezTo>
                  <a:cubicBezTo>
                    <a:pt x="81" y="2"/>
                    <a:pt x="82" y="5"/>
                    <a:pt x="82" y="5"/>
                  </a:cubicBezTo>
                  <a:cubicBezTo>
                    <a:pt x="84" y="3"/>
                    <a:pt x="85" y="1"/>
                    <a:pt x="89" y="5"/>
                  </a:cubicBezTo>
                  <a:cubicBezTo>
                    <a:pt x="91" y="7"/>
                    <a:pt x="85" y="12"/>
                    <a:pt x="85" y="12"/>
                  </a:cubicBezTo>
                  <a:cubicBezTo>
                    <a:pt x="84" y="14"/>
                    <a:pt x="82" y="18"/>
                    <a:pt x="82" y="18"/>
                  </a:cubicBezTo>
                  <a:cubicBezTo>
                    <a:pt x="82" y="19"/>
                    <a:pt x="82" y="21"/>
                    <a:pt x="83" y="22"/>
                  </a:cubicBezTo>
                  <a:cubicBezTo>
                    <a:pt x="85" y="24"/>
                    <a:pt x="88" y="18"/>
                    <a:pt x="88" y="18"/>
                  </a:cubicBezTo>
                  <a:cubicBezTo>
                    <a:pt x="106" y="22"/>
                    <a:pt x="93" y="22"/>
                    <a:pt x="102" y="31"/>
                  </a:cubicBezTo>
                  <a:cubicBezTo>
                    <a:pt x="105" y="40"/>
                    <a:pt x="106" y="55"/>
                    <a:pt x="96" y="58"/>
                  </a:cubicBezTo>
                  <a:cubicBezTo>
                    <a:pt x="93" y="61"/>
                    <a:pt x="94" y="68"/>
                    <a:pt x="91" y="71"/>
                  </a:cubicBezTo>
                  <a:cubicBezTo>
                    <a:pt x="92" y="84"/>
                    <a:pt x="96" y="84"/>
                    <a:pt x="83" y="85"/>
                  </a:cubicBezTo>
                  <a:cubicBezTo>
                    <a:pt x="82" y="86"/>
                    <a:pt x="80" y="87"/>
                    <a:pt x="79" y="88"/>
                  </a:cubicBezTo>
                  <a:cubicBezTo>
                    <a:pt x="78" y="91"/>
                    <a:pt x="75" y="95"/>
                    <a:pt x="75" y="95"/>
                  </a:cubicBezTo>
                  <a:cubicBezTo>
                    <a:pt x="74" y="100"/>
                    <a:pt x="75" y="98"/>
                    <a:pt x="72" y="103"/>
                  </a:cubicBezTo>
                  <a:cubicBezTo>
                    <a:pt x="71" y="104"/>
                    <a:pt x="69" y="106"/>
                    <a:pt x="69" y="106"/>
                  </a:cubicBezTo>
                  <a:cubicBezTo>
                    <a:pt x="46" y="105"/>
                    <a:pt x="59" y="107"/>
                    <a:pt x="50" y="103"/>
                  </a:cubicBezTo>
                  <a:cubicBezTo>
                    <a:pt x="48" y="105"/>
                    <a:pt x="45" y="107"/>
                    <a:pt x="43" y="109"/>
                  </a:cubicBezTo>
                  <a:cubicBezTo>
                    <a:pt x="42" y="110"/>
                    <a:pt x="39" y="113"/>
                    <a:pt x="39" y="113"/>
                  </a:cubicBezTo>
                  <a:close/>
                </a:path>
              </a:pathLst>
            </a:custGeom>
            <a:solidFill>
              <a:srgbClr val="99CC00">
                <a:alpha val="94757"/>
              </a:srgbClr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baoshan"/>
            <p:cNvSpPr/>
            <p:nvPr/>
          </p:nvSpPr>
          <p:spPr bwMode="auto">
            <a:xfrm>
              <a:off x="3498552" y="5349771"/>
              <a:ext cx="333017" cy="305428"/>
            </a:xfrm>
            <a:custGeom>
              <a:avLst/>
              <a:gdLst>
                <a:gd name="T0" fmla="*/ 2147483647 w 102"/>
                <a:gd name="T1" fmla="*/ 2147483647 h 103"/>
                <a:gd name="T2" fmla="*/ 1995963748 w 102"/>
                <a:gd name="T3" fmla="*/ 2147483647 h 103"/>
                <a:gd name="T4" fmla="*/ 2147483647 w 102"/>
                <a:gd name="T5" fmla="*/ 2147483647 h 103"/>
                <a:gd name="T6" fmla="*/ 1905238150 w 102"/>
                <a:gd name="T7" fmla="*/ 2147483647 h 103"/>
                <a:gd name="T8" fmla="*/ 1451610161 w 102"/>
                <a:gd name="T9" fmla="*/ 2147483647 h 103"/>
                <a:gd name="T10" fmla="*/ 1270158965 w 102"/>
                <a:gd name="T11" fmla="*/ 2147483647 h 103"/>
                <a:gd name="T12" fmla="*/ 1723786955 w 102"/>
                <a:gd name="T13" fmla="*/ 2147483647 h 103"/>
                <a:gd name="T14" fmla="*/ 362902540 w 102"/>
                <a:gd name="T15" fmla="*/ 2147483647 h 103"/>
                <a:gd name="T16" fmla="*/ 272176868 w 102"/>
                <a:gd name="T17" fmla="*/ 2147483647 h 103"/>
                <a:gd name="T18" fmla="*/ 0 w 102"/>
                <a:gd name="T19" fmla="*/ 2147483647 h 103"/>
                <a:gd name="T20" fmla="*/ 272176868 w 102"/>
                <a:gd name="T21" fmla="*/ 1542335763 h 103"/>
                <a:gd name="T22" fmla="*/ 635079483 w 102"/>
                <a:gd name="T23" fmla="*/ 907256279 h 103"/>
                <a:gd name="T24" fmla="*/ 1088707472 w 102"/>
                <a:gd name="T25" fmla="*/ 1270158969 h 103"/>
                <a:gd name="T26" fmla="*/ 1814512552 w 102"/>
                <a:gd name="T27" fmla="*/ 907256279 h 103"/>
                <a:gd name="T28" fmla="*/ 2147483647 w 102"/>
                <a:gd name="T29" fmla="*/ 0 h 103"/>
                <a:gd name="T30" fmla="*/ 2147483647 w 102"/>
                <a:gd name="T31" fmla="*/ 90725635 h 103"/>
                <a:gd name="T32" fmla="*/ 2147483647 w 102"/>
                <a:gd name="T33" fmla="*/ 1814512558 h 103"/>
                <a:gd name="T34" fmla="*/ 2147483647 w 102"/>
                <a:gd name="T35" fmla="*/ 1451610165 h 103"/>
                <a:gd name="T36" fmla="*/ 2147483647 w 102"/>
                <a:gd name="T37" fmla="*/ 1179433073 h 103"/>
                <a:gd name="T38" fmla="*/ 2147483647 w 102"/>
                <a:gd name="T39" fmla="*/ 1633061361 h 103"/>
                <a:gd name="T40" fmla="*/ 2147483647 w 102"/>
                <a:gd name="T41" fmla="*/ 2086689352 h 103"/>
                <a:gd name="T42" fmla="*/ 2147483647 w 102"/>
                <a:gd name="T43" fmla="*/ 1995963754 h 103"/>
                <a:gd name="T44" fmla="*/ 2147483647 w 102"/>
                <a:gd name="T45" fmla="*/ 2147483647 h 103"/>
                <a:gd name="T46" fmla="*/ 2147483647 w 102"/>
                <a:gd name="T47" fmla="*/ 2147483647 h 103"/>
                <a:gd name="T48" fmla="*/ 2147483647 w 102"/>
                <a:gd name="T49" fmla="*/ 2147483647 h 103"/>
                <a:gd name="T50" fmla="*/ 2147483647 w 102"/>
                <a:gd name="T51" fmla="*/ 2147483647 h 103"/>
                <a:gd name="T52" fmla="*/ 2147483647 w 102"/>
                <a:gd name="T53" fmla="*/ 2147483647 h 103"/>
                <a:gd name="T54" fmla="*/ 2147483647 w 102"/>
                <a:gd name="T55" fmla="*/ 2147483647 h 103"/>
                <a:gd name="T56" fmla="*/ 2147483647 w 102"/>
                <a:gd name="T57" fmla="*/ 2147483647 h 103"/>
                <a:gd name="T58" fmla="*/ 2147483647 w 102"/>
                <a:gd name="T59" fmla="*/ 2147483647 h 103"/>
                <a:gd name="T60" fmla="*/ 2147483647 w 102"/>
                <a:gd name="T61" fmla="*/ 2147483647 h 103"/>
                <a:gd name="T62" fmla="*/ 2147483647 w 102"/>
                <a:gd name="T63" fmla="*/ 2147483647 h 103"/>
                <a:gd name="T64" fmla="*/ 2147483647 w 102"/>
                <a:gd name="T65" fmla="*/ 2147483647 h 103"/>
                <a:gd name="T66" fmla="*/ 2147483647 w 102"/>
                <a:gd name="T67" fmla="*/ 2147483647 h 103"/>
                <a:gd name="T68" fmla="*/ 2147483647 w 102"/>
                <a:gd name="T69" fmla="*/ 2147483647 h 103"/>
                <a:gd name="T70" fmla="*/ 2147483647 w 102"/>
                <a:gd name="T71" fmla="*/ 2147483647 h 103"/>
                <a:gd name="T72" fmla="*/ 2147483647 w 102"/>
                <a:gd name="T73" fmla="*/ 2147483647 h 103"/>
                <a:gd name="T74" fmla="*/ 2147483647 w 102"/>
                <a:gd name="T75" fmla="*/ 2147483647 h 103"/>
                <a:gd name="T76" fmla="*/ 2147483647 w 102"/>
                <a:gd name="T77" fmla="*/ 2147483647 h 103"/>
                <a:gd name="T78" fmla="*/ 2147483647 w 102"/>
                <a:gd name="T79" fmla="*/ 2147483647 h 103"/>
                <a:gd name="T80" fmla="*/ 2147483647 w 102"/>
                <a:gd name="T81" fmla="*/ 2147483647 h 103"/>
                <a:gd name="T82" fmla="*/ 2147483647 w 102"/>
                <a:gd name="T83" fmla="*/ 2147483647 h 10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2"/>
                <a:gd name="T127" fmla="*/ 0 h 103"/>
                <a:gd name="T128" fmla="*/ 102 w 102"/>
                <a:gd name="T129" fmla="*/ 103 h 10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2" h="103">
                  <a:moveTo>
                    <a:pt x="34" y="102"/>
                  </a:moveTo>
                  <a:cubicBezTo>
                    <a:pt x="32" y="102"/>
                    <a:pt x="20" y="103"/>
                    <a:pt x="22" y="98"/>
                  </a:cubicBezTo>
                  <a:cubicBezTo>
                    <a:pt x="23" y="93"/>
                    <a:pt x="24" y="88"/>
                    <a:pt x="26" y="84"/>
                  </a:cubicBezTo>
                  <a:cubicBezTo>
                    <a:pt x="24" y="82"/>
                    <a:pt x="26" y="77"/>
                    <a:pt x="21" y="75"/>
                  </a:cubicBezTo>
                  <a:cubicBezTo>
                    <a:pt x="19" y="75"/>
                    <a:pt x="18" y="78"/>
                    <a:pt x="16" y="77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2" y="66"/>
                    <a:pt x="14" y="64"/>
                    <a:pt x="19" y="59"/>
                  </a:cubicBezTo>
                  <a:cubicBezTo>
                    <a:pt x="17" y="52"/>
                    <a:pt x="9" y="54"/>
                    <a:pt x="4" y="49"/>
                  </a:cubicBezTo>
                  <a:cubicBezTo>
                    <a:pt x="5" y="42"/>
                    <a:pt x="7" y="43"/>
                    <a:pt x="3" y="39"/>
                  </a:cubicBezTo>
                  <a:cubicBezTo>
                    <a:pt x="2" y="36"/>
                    <a:pt x="2" y="33"/>
                    <a:pt x="0" y="31"/>
                  </a:cubicBezTo>
                  <a:cubicBezTo>
                    <a:pt x="0" y="28"/>
                    <a:pt x="0" y="20"/>
                    <a:pt x="3" y="17"/>
                  </a:cubicBezTo>
                  <a:cubicBezTo>
                    <a:pt x="4" y="14"/>
                    <a:pt x="7" y="10"/>
                    <a:pt x="7" y="10"/>
                  </a:cubicBezTo>
                  <a:cubicBezTo>
                    <a:pt x="9" y="12"/>
                    <a:pt x="8" y="13"/>
                    <a:pt x="12" y="14"/>
                  </a:cubicBezTo>
                  <a:cubicBezTo>
                    <a:pt x="15" y="13"/>
                    <a:pt x="20" y="10"/>
                    <a:pt x="20" y="10"/>
                  </a:cubicBezTo>
                  <a:cubicBezTo>
                    <a:pt x="21" y="6"/>
                    <a:pt x="24" y="0"/>
                    <a:pt x="24" y="0"/>
                  </a:cubicBezTo>
                  <a:cubicBezTo>
                    <a:pt x="28" y="0"/>
                    <a:pt x="32" y="0"/>
                    <a:pt x="35" y="1"/>
                  </a:cubicBezTo>
                  <a:cubicBezTo>
                    <a:pt x="41" y="3"/>
                    <a:pt x="39" y="20"/>
                    <a:pt x="39" y="20"/>
                  </a:cubicBezTo>
                  <a:cubicBezTo>
                    <a:pt x="41" y="18"/>
                    <a:pt x="41" y="17"/>
                    <a:pt x="43" y="16"/>
                  </a:cubicBezTo>
                  <a:cubicBezTo>
                    <a:pt x="43" y="15"/>
                    <a:pt x="43" y="13"/>
                    <a:pt x="44" y="13"/>
                  </a:cubicBezTo>
                  <a:cubicBezTo>
                    <a:pt x="46" y="12"/>
                    <a:pt x="50" y="18"/>
                    <a:pt x="50" y="18"/>
                  </a:cubicBezTo>
                  <a:cubicBezTo>
                    <a:pt x="51" y="20"/>
                    <a:pt x="53" y="23"/>
                    <a:pt x="53" y="23"/>
                  </a:cubicBezTo>
                  <a:cubicBezTo>
                    <a:pt x="58" y="22"/>
                    <a:pt x="58" y="21"/>
                    <a:pt x="64" y="22"/>
                  </a:cubicBezTo>
                  <a:cubicBezTo>
                    <a:pt x="65" y="23"/>
                    <a:pt x="68" y="26"/>
                    <a:pt x="68" y="26"/>
                  </a:cubicBezTo>
                  <a:cubicBezTo>
                    <a:pt x="65" y="27"/>
                    <a:pt x="64" y="29"/>
                    <a:pt x="61" y="30"/>
                  </a:cubicBezTo>
                  <a:cubicBezTo>
                    <a:pt x="65" y="34"/>
                    <a:pt x="66" y="39"/>
                    <a:pt x="70" y="43"/>
                  </a:cubicBezTo>
                  <a:cubicBezTo>
                    <a:pt x="72" y="50"/>
                    <a:pt x="72" y="49"/>
                    <a:pt x="80" y="50"/>
                  </a:cubicBezTo>
                  <a:cubicBezTo>
                    <a:pt x="84" y="50"/>
                    <a:pt x="87" y="50"/>
                    <a:pt x="91" y="49"/>
                  </a:cubicBezTo>
                  <a:cubicBezTo>
                    <a:pt x="93" y="49"/>
                    <a:pt x="95" y="44"/>
                    <a:pt x="95" y="44"/>
                  </a:cubicBezTo>
                  <a:cubicBezTo>
                    <a:pt x="98" y="47"/>
                    <a:pt x="99" y="50"/>
                    <a:pt x="102" y="53"/>
                  </a:cubicBezTo>
                  <a:cubicBezTo>
                    <a:pt x="98" y="57"/>
                    <a:pt x="100" y="56"/>
                    <a:pt x="93" y="57"/>
                  </a:cubicBezTo>
                  <a:cubicBezTo>
                    <a:pt x="89" y="61"/>
                    <a:pt x="89" y="66"/>
                    <a:pt x="85" y="70"/>
                  </a:cubicBezTo>
                  <a:cubicBezTo>
                    <a:pt x="83" y="72"/>
                    <a:pt x="82" y="74"/>
                    <a:pt x="80" y="76"/>
                  </a:cubicBezTo>
                  <a:lnTo>
                    <a:pt x="79" y="77"/>
                  </a:lnTo>
                  <a:cubicBezTo>
                    <a:pt x="77" y="84"/>
                    <a:pt x="75" y="87"/>
                    <a:pt x="70" y="92"/>
                  </a:cubicBezTo>
                  <a:cubicBezTo>
                    <a:pt x="68" y="90"/>
                    <a:pt x="70" y="90"/>
                    <a:pt x="71" y="91"/>
                  </a:cubicBezTo>
                  <a:lnTo>
                    <a:pt x="72" y="90"/>
                  </a:lnTo>
                  <a:cubicBezTo>
                    <a:pt x="73" y="90"/>
                    <a:pt x="74" y="90"/>
                    <a:pt x="74" y="91"/>
                  </a:cubicBezTo>
                  <a:cubicBezTo>
                    <a:pt x="73" y="93"/>
                    <a:pt x="70" y="93"/>
                    <a:pt x="69" y="94"/>
                  </a:cubicBezTo>
                  <a:cubicBezTo>
                    <a:pt x="68" y="95"/>
                    <a:pt x="65" y="98"/>
                    <a:pt x="65" y="98"/>
                  </a:cubicBezTo>
                  <a:cubicBezTo>
                    <a:pt x="55" y="96"/>
                    <a:pt x="62" y="92"/>
                    <a:pt x="56" y="86"/>
                  </a:cubicBezTo>
                  <a:cubicBezTo>
                    <a:pt x="48" y="90"/>
                    <a:pt x="50" y="94"/>
                    <a:pt x="39" y="98"/>
                  </a:cubicBezTo>
                  <a:cubicBezTo>
                    <a:pt x="37" y="100"/>
                    <a:pt x="34" y="102"/>
                    <a:pt x="34" y="102"/>
                  </a:cubicBezTo>
                  <a:close/>
                </a:path>
              </a:pathLst>
            </a:custGeom>
            <a:solidFill>
              <a:srgbClr val="99CC00">
                <a:alpha val="68277"/>
              </a:srgbClr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Dehong"/>
            <p:cNvSpPr/>
            <p:nvPr/>
          </p:nvSpPr>
          <p:spPr bwMode="auto">
            <a:xfrm>
              <a:off x="3360862" y="5426967"/>
              <a:ext cx="224146" cy="255082"/>
            </a:xfrm>
            <a:custGeom>
              <a:avLst/>
              <a:gdLst/>
              <a:ahLst/>
              <a:cxnLst/>
              <a:rect l="0" t="0" r="r" b="b"/>
              <a:pathLst>
                <a:path w="659605" h="822282">
                  <a:moveTo>
                    <a:pt x="400049" y="711"/>
                  </a:moveTo>
                  <a:cubicBezTo>
                    <a:pt x="392508" y="711"/>
                    <a:pt x="369614" y="130"/>
                    <a:pt x="354805" y="3092"/>
                  </a:cubicBezTo>
                  <a:cubicBezTo>
                    <a:pt x="352344" y="3584"/>
                    <a:pt x="353546" y="7991"/>
                    <a:pt x="352424" y="10236"/>
                  </a:cubicBezTo>
                  <a:cubicBezTo>
                    <a:pt x="351144" y="12796"/>
                    <a:pt x="348942" y="14820"/>
                    <a:pt x="347662" y="17380"/>
                  </a:cubicBezTo>
                  <a:cubicBezTo>
                    <a:pt x="340770" y="31162"/>
                    <a:pt x="351676" y="18126"/>
                    <a:pt x="338137" y="31667"/>
                  </a:cubicBezTo>
                  <a:cubicBezTo>
                    <a:pt x="334537" y="46062"/>
                    <a:pt x="336790" y="38087"/>
                    <a:pt x="330993" y="55480"/>
                  </a:cubicBezTo>
                  <a:cubicBezTo>
                    <a:pt x="329406" y="60243"/>
                    <a:pt x="321468" y="58655"/>
                    <a:pt x="316705" y="60242"/>
                  </a:cubicBezTo>
                  <a:lnTo>
                    <a:pt x="309562" y="62623"/>
                  </a:lnTo>
                  <a:cubicBezTo>
                    <a:pt x="304799" y="61829"/>
                    <a:pt x="299230" y="63011"/>
                    <a:pt x="295274" y="60242"/>
                  </a:cubicBezTo>
                  <a:cubicBezTo>
                    <a:pt x="290585" y="56960"/>
                    <a:pt x="288924" y="50717"/>
                    <a:pt x="285749" y="45955"/>
                  </a:cubicBezTo>
                  <a:cubicBezTo>
                    <a:pt x="284162" y="43574"/>
                    <a:pt x="283368" y="40398"/>
                    <a:pt x="280987" y="38811"/>
                  </a:cubicBezTo>
                  <a:lnTo>
                    <a:pt x="266699" y="29286"/>
                  </a:lnTo>
                  <a:cubicBezTo>
                    <a:pt x="262522" y="26501"/>
                    <a:pt x="252412" y="24523"/>
                    <a:pt x="252412" y="24523"/>
                  </a:cubicBezTo>
                  <a:cubicBezTo>
                    <a:pt x="251618" y="26904"/>
                    <a:pt x="250720" y="29253"/>
                    <a:pt x="250030" y="31667"/>
                  </a:cubicBezTo>
                  <a:cubicBezTo>
                    <a:pt x="249131" y="34814"/>
                    <a:pt x="248938" y="38184"/>
                    <a:pt x="247649" y="41192"/>
                  </a:cubicBezTo>
                  <a:cubicBezTo>
                    <a:pt x="245568" y="46049"/>
                    <a:pt x="239558" y="52301"/>
                    <a:pt x="235743" y="55480"/>
                  </a:cubicBezTo>
                  <a:cubicBezTo>
                    <a:pt x="233544" y="57312"/>
                    <a:pt x="230980" y="58655"/>
                    <a:pt x="228599" y="60242"/>
                  </a:cubicBezTo>
                  <a:cubicBezTo>
                    <a:pt x="211595" y="85752"/>
                    <a:pt x="238069" y="47048"/>
                    <a:pt x="216693" y="74530"/>
                  </a:cubicBezTo>
                  <a:cubicBezTo>
                    <a:pt x="203319" y="91724"/>
                    <a:pt x="213675" y="86648"/>
                    <a:pt x="200024" y="91198"/>
                  </a:cubicBezTo>
                  <a:cubicBezTo>
                    <a:pt x="194040" y="109152"/>
                    <a:pt x="202808" y="87719"/>
                    <a:pt x="190499" y="103105"/>
                  </a:cubicBezTo>
                  <a:cubicBezTo>
                    <a:pt x="188931" y="105065"/>
                    <a:pt x="189240" y="108003"/>
                    <a:pt x="188118" y="110248"/>
                  </a:cubicBezTo>
                  <a:cubicBezTo>
                    <a:pt x="186838" y="112808"/>
                    <a:pt x="184943" y="115011"/>
                    <a:pt x="183355" y="117392"/>
                  </a:cubicBezTo>
                  <a:lnTo>
                    <a:pt x="178593" y="131680"/>
                  </a:lnTo>
                  <a:cubicBezTo>
                    <a:pt x="177558" y="134785"/>
                    <a:pt x="177111" y="138058"/>
                    <a:pt x="176212" y="141205"/>
                  </a:cubicBezTo>
                  <a:cubicBezTo>
                    <a:pt x="175522" y="143618"/>
                    <a:pt x="174624" y="145967"/>
                    <a:pt x="173830" y="148348"/>
                  </a:cubicBezTo>
                  <a:cubicBezTo>
                    <a:pt x="174624" y="166604"/>
                    <a:pt x="174810" y="184897"/>
                    <a:pt x="176212" y="203117"/>
                  </a:cubicBezTo>
                  <a:cubicBezTo>
                    <a:pt x="176495" y="206794"/>
                    <a:pt x="180625" y="215221"/>
                    <a:pt x="183355" y="217405"/>
                  </a:cubicBezTo>
                  <a:cubicBezTo>
                    <a:pt x="185315" y="218973"/>
                    <a:pt x="188118" y="218992"/>
                    <a:pt x="190499" y="219786"/>
                  </a:cubicBezTo>
                  <a:cubicBezTo>
                    <a:pt x="192880" y="222167"/>
                    <a:pt x="195056" y="224774"/>
                    <a:pt x="197643" y="226930"/>
                  </a:cubicBezTo>
                  <a:cubicBezTo>
                    <a:pt x="199842" y="228762"/>
                    <a:pt x="202999" y="229457"/>
                    <a:pt x="204787" y="231692"/>
                  </a:cubicBezTo>
                  <a:cubicBezTo>
                    <a:pt x="206355" y="233652"/>
                    <a:pt x="206374" y="236455"/>
                    <a:pt x="207168" y="238836"/>
                  </a:cubicBezTo>
                  <a:cubicBezTo>
                    <a:pt x="186690" y="252486"/>
                    <a:pt x="212602" y="236118"/>
                    <a:pt x="192880" y="245980"/>
                  </a:cubicBezTo>
                  <a:cubicBezTo>
                    <a:pt x="190321" y="247260"/>
                    <a:pt x="188352" y="249580"/>
                    <a:pt x="185737" y="250742"/>
                  </a:cubicBezTo>
                  <a:cubicBezTo>
                    <a:pt x="181149" y="252781"/>
                    <a:pt x="176212" y="253917"/>
                    <a:pt x="171449" y="255505"/>
                  </a:cubicBezTo>
                  <a:lnTo>
                    <a:pt x="164305" y="257886"/>
                  </a:lnTo>
                  <a:cubicBezTo>
                    <a:pt x="152985" y="265433"/>
                    <a:pt x="159877" y="261743"/>
                    <a:pt x="142874" y="267411"/>
                  </a:cubicBezTo>
                  <a:cubicBezTo>
                    <a:pt x="137444" y="269221"/>
                    <a:pt x="128587" y="276936"/>
                    <a:pt x="128587" y="276936"/>
                  </a:cubicBezTo>
                  <a:cubicBezTo>
                    <a:pt x="121039" y="288257"/>
                    <a:pt x="126539" y="283175"/>
                    <a:pt x="109537" y="288842"/>
                  </a:cubicBezTo>
                  <a:lnTo>
                    <a:pt x="102393" y="291223"/>
                  </a:lnTo>
                  <a:cubicBezTo>
                    <a:pt x="100012" y="292811"/>
                    <a:pt x="97273" y="293962"/>
                    <a:pt x="95249" y="295986"/>
                  </a:cubicBezTo>
                  <a:cubicBezTo>
                    <a:pt x="93225" y="298010"/>
                    <a:pt x="92319" y="300931"/>
                    <a:pt x="90487" y="303130"/>
                  </a:cubicBezTo>
                  <a:cubicBezTo>
                    <a:pt x="88331" y="305717"/>
                    <a:pt x="85724" y="307892"/>
                    <a:pt x="83343" y="310273"/>
                  </a:cubicBezTo>
                  <a:lnTo>
                    <a:pt x="76199" y="331705"/>
                  </a:lnTo>
                  <a:cubicBezTo>
                    <a:pt x="75405" y="334086"/>
                    <a:pt x="75210" y="336760"/>
                    <a:pt x="73818" y="338848"/>
                  </a:cubicBezTo>
                  <a:lnTo>
                    <a:pt x="69055" y="345992"/>
                  </a:lnTo>
                  <a:cubicBezTo>
                    <a:pt x="60376" y="372032"/>
                    <a:pt x="74215" y="332599"/>
                    <a:pt x="61912" y="360280"/>
                  </a:cubicBezTo>
                  <a:cubicBezTo>
                    <a:pt x="58597" y="367739"/>
                    <a:pt x="56748" y="376172"/>
                    <a:pt x="54768" y="384092"/>
                  </a:cubicBezTo>
                  <a:cubicBezTo>
                    <a:pt x="53974" y="392823"/>
                    <a:pt x="53911" y="401652"/>
                    <a:pt x="52387" y="410286"/>
                  </a:cubicBezTo>
                  <a:cubicBezTo>
                    <a:pt x="49037" y="429267"/>
                    <a:pt x="49087" y="419268"/>
                    <a:pt x="42862" y="431717"/>
                  </a:cubicBezTo>
                  <a:cubicBezTo>
                    <a:pt x="41739" y="433962"/>
                    <a:pt x="41274" y="436480"/>
                    <a:pt x="40480" y="438861"/>
                  </a:cubicBezTo>
                  <a:cubicBezTo>
                    <a:pt x="41274" y="451561"/>
                    <a:pt x="40102" y="464539"/>
                    <a:pt x="42862" y="476961"/>
                  </a:cubicBezTo>
                  <a:cubicBezTo>
                    <a:pt x="43429" y="479511"/>
                    <a:pt x="54891" y="483980"/>
                    <a:pt x="57149" y="484105"/>
                  </a:cubicBezTo>
                  <a:cubicBezTo>
                    <a:pt x="83314" y="485559"/>
                    <a:pt x="109536" y="485692"/>
                    <a:pt x="135730" y="486486"/>
                  </a:cubicBezTo>
                  <a:cubicBezTo>
                    <a:pt x="139803" y="498702"/>
                    <a:pt x="142835" y="499277"/>
                    <a:pt x="138112" y="510298"/>
                  </a:cubicBezTo>
                  <a:cubicBezTo>
                    <a:pt x="136985" y="512929"/>
                    <a:pt x="135584" y="515654"/>
                    <a:pt x="133349" y="517442"/>
                  </a:cubicBezTo>
                  <a:cubicBezTo>
                    <a:pt x="131389" y="519010"/>
                    <a:pt x="128586" y="519029"/>
                    <a:pt x="126205" y="519823"/>
                  </a:cubicBezTo>
                  <a:cubicBezTo>
                    <a:pt x="123824" y="521411"/>
                    <a:pt x="121622" y="523306"/>
                    <a:pt x="119062" y="524586"/>
                  </a:cubicBezTo>
                  <a:cubicBezTo>
                    <a:pt x="116817" y="525709"/>
                    <a:pt x="113878" y="525399"/>
                    <a:pt x="111918" y="526967"/>
                  </a:cubicBezTo>
                  <a:cubicBezTo>
                    <a:pt x="109683" y="528755"/>
                    <a:pt x="108743" y="531730"/>
                    <a:pt x="107155" y="534111"/>
                  </a:cubicBezTo>
                  <a:cubicBezTo>
                    <a:pt x="106361" y="536492"/>
                    <a:pt x="104361" y="538779"/>
                    <a:pt x="104774" y="541255"/>
                  </a:cubicBezTo>
                  <a:cubicBezTo>
                    <a:pt x="106328" y="550576"/>
                    <a:pt x="117336" y="550998"/>
                    <a:pt x="123824" y="553161"/>
                  </a:cubicBezTo>
                  <a:cubicBezTo>
                    <a:pt x="126539" y="554066"/>
                    <a:pt x="128587" y="556336"/>
                    <a:pt x="130968" y="557923"/>
                  </a:cubicBezTo>
                  <a:cubicBezTo>
                    <a:pt x="130174" y="585704"/>
                    <a:pt x="131574" y="613635"/>
                    <a:pt x="128587" y="641267"/>
                  </a:cubicBezTo>
                  <a:cubicBezTo>
                    <a:pt x="128279" y="644112"/>
                    <a:pt x="123467" y="644006"/>
                    <a:pt x="121443" y="646030"/>
                  </a:cubicBezTo>
                  <a:cubicBezTo>
                    <a:pt x="119419" y="648054"/>
                    <a:pt x="118704" y="651149"/>
                    <a:pt x="116680" y="653173"/>
                  </a:cubicBezTo>
                  <a:cubicBezTo>
                    <a:pt x="114656" y="655197"/>
                    <a:pt x="111735" y="656104"/>
                    <a:pt x="109537" y="657936"/>
                  </a:cubicBezTo>
                  <a:cubicBezTo>
                    <a:pt x="86129" y="677444"/>
                    <a:pt x="116362" y="653491"/>
                    <a:pt x="97630" y="672223"/>
                  </a:cubicBezTo>
                  <a:cubicBezTo>
                    <a:pt x="93012" y="676841"/>
                    <a:pt x="89155" y="677430"/>
                    <a:pt x="83343" y="679367"/>
                  </a:cubicBezTo>
                  <a:cubicBezTo>
                    <a:pt x="65611" y="691189"/>
                    <a:pt x="87384" y="675998"/>
                    <a:pt x="69055" y="691273"/>
                  </a:cubicBezTo>
                  <a:cubicBezTo>
                    <a:pt x="66857" y="693105"/>
                    <a:pt x="64110" y="694204"/>
                    <a:pt x="61912" y="696036"/>
                  </a:cubicBezTo>
                  <a:cubicBezTo>
                    <a:pt x="59325" y="698192"/>
                    <a:pt x="57426" y="701112"/>
                    <a:pt x="54768" y="703180"/>
                  </a:cubicBezTo>
                  <a:cubicBezTo>
                    <a:pt x="50250" y="706694"/>
                    <a:pt x="45243" y="709530"/>
                    <a:pt x="40480" y="712705"/>
                  </a:cubicBezTo>
                  <a:lnTo>
                    <a:pt x="33337" y="717467"/>
                  </a:lnTo>
                  <a:cubicBezTo>
                    <a:pt x="31749" y="719848"/>
                    <a:pt x="30728" y="722726"/>
                    <a:pt x="28574" y="724611"/>
                  </a:cubicBezTo>
                  <a:cubicBezTo>
                    <a:pt x="24267" y="728380"/>
                    <a:pt x="14287" y="734136"/>
                    <a:pt x="14287" y="734136"/>
                  </a:cubicBezTo>
                  <a:cubicBezTo>
                    <a:pt x="3175" y="750804"/>
                    <a:pt x="0" y="745248"/>
                    <a:pt x="11905" y="753186"/>
                  </a:cubicBezTo>
                  <a:cubicBezTo>
                    <a:pt x="23018" y="769854"/>
                    <a:pt x="16668" y="764298"/>
                    <a:pt x="28574" y="772236"/>
                  </a:cubicBezTo>
                  <a:cubicBezTo>
                    <a:pt x="30162" y="774617"/>
                    <a:pt x="31313" y="777356"/>
                    <a:pt x="33337" y="779380"/>
                  </a:cubicBezTo>
                  <a:cubicBezTo>
                    <a:pt x="37953" y="783996"/>
                    <a:pt x="41814" y="784587"/>
                    <a:pt x="47624" y="786523"/>
                  </a:cubicBezTo>
                  <a:cubicBezTo>
                    <a:pt x="49212" y="788904"/>
                    <a:pt x="50152" y="791879"/>
                    <a:pt x="52387" y="793667"/>
                  </a:cubicBezTo>
                  <a:cubicBezTo>
                    <a:pt x="54347" y="795235"/>
                    <a:pt x="57755" y="794273"/>
                    <a:pt x="59530" y="796048"/>
                  </a:cubicBezTo>
                  <a:cubicBezTo>
                    <a:pt x="61305" y="797823"/>
                    <a:pt x="60344" y="801232"/>
                    <a:pt x="61912" y="803192"/>
                  </a:cubicBezTo>
                  <a:cubicBezTo>
                    <a:pt x="65270" y="807390"/>
                    <a:pt x="71491" y="808767"/>
                    <a:pt x="76199" y="810336"/>
                  </a:cubicBezTo>
                  <a:cubicBezTo>
                    <a:pt x="78015" y="813060"/>
                    <a:pt x="82052" y="822282"/>
                    <a:pt x="88105" y="819861"/>
                  </a:cubicBezTo>
                  <a:cubicBezTo>
                    <a:pt x="90762" y="818798"/>
                    <a:pt x="90633" y="814505"/>
                    <a:pt x="92868" y="812717"/>
                  </a:cubicBezTo>
                  <a:cubicBezTo>
                    <a:pt x="94828" y="811149"/>
                    <a:pt x="97631" y="811130"/>
                    <a:pt x="100012" y="810336"/>
                  </a:cubicBezTo>
                  <a:cubicBezTo>
                    <a:pt x="100806" y="807955"/>
                    <a:pt x="100618" y="804967"/>
                    <a:pt x="102393" y="803192"/>
                  </a:cubicBezTo>
                  <a:cubicBezTo>
                    <a:pt x="106440" y="799145"/>
                    <a:pt x="111918" y="796842"/>
                    <a:pt x="116680" y="793667"/>
                  </a:cubicBezTo>
                  <a:cubicBezTo>
                    <a:pt x="119061" y="792080"/>
                    <a:pt x="121109" y="789810"/>
                    <a:pt x="123824" y="788905"/>
                  </a:cubicBezTo>
                  <a:cubicBezTo>
                    <a:pt x="126205" y="788111"/>
                    <a:pt x="128774" y="787742"/>
                    <a:pt x="130968" y="786523"/>
                  </a:cubicBezTo>
                  <a:cubicBezTo>
                    <a:pt x="135971" y="783743"/>
                    <a:pt x="140493" y="780173"/>
                    <a:pt x="145255" y="776998"/>
                  </a:cubicBezTo>
                  <a:cubicBezTo>
                    <a:pt x="147636" y="775411"/>
                    <a:pt x="149566" y="772641"/>
                    <a:pt x="152399" y="772236"/>
                  </a:cubicBezTo>
                  <a:lnTo>
                    <a:pt x="169068" y="769855"/>
                  </a:lnTo>
                  <a:cubicBezTo>
                    <a:pt x="195135" y="761163"/>
                    <a:pt x="155646" y="775026"/>
                    <a:pt x="183355" y="762711"/>
                  </a:cubicBezTo>
                  <a:cubicBezTo>
                    <a:pt x="187943" y="760672"/>
                    <a:pt x="192880" y="759536"/>
                    <a:pt x="197643" y="757948"/>
                  </a:cubicBezTo>
                  <a:cubicBezTo>
                    <a:pt x="203073" y="756138"/>
                    <a:pt x="207168" y="751598"/>
                    <a:pt x="211930" y="748423"/>
                  </a:cubicBezTo>
                  <a:lnTo>
                    <a:pt x="219074" y="743661"/>
                  </a:lnTo>
                  <a:cubicBezTo>
                    <a:pt x="221455" y="742073"/>
                    <a:pt x="223503" y="739803"/>
                    <a:pt x="226218" y="738898"/>
                  </a:cubicBezTo>
                  <a:lnTo>
                    <a:pt x="233362" y="736517"/>
                  </a:lnTo>
                  <a:cubicBezTo>
                    <a:pt x="235743" y="734930"/>
                    <a:pt x="237890" y="732917"/>
                    <a:pt x="240505" y="731755"/>
                  </a:cubicBezTo>
                  <a:cubicBezTo>
                    <a:pt x="254942" y="725339"/>
                    <a:pt x="254103" y="727939"/>
                    <a:pt x="269080" y="724611"/>
                  </a:cubicBezTo>
                  <a:cubicBezTo>
                    <a:pt x="271530" y="724067"/>
                    <a:pt x="273726" y="722480"/>
                    <a:pt x="276224" y="722230"/>
                  </a:cubicBezTo>
                  <a:cubicBezTo>
                    <a:pt x="289674" y="720885"/>
                    <a:pt x="303211" y="720642"/>
                    <a:pt x="316705" y="719848"/>
                  </a:cubicBezTo>
                  <a:cubicBezTo>
                    <a:pt x="318293" y="717467"/>
                    <a:pt x="319233" y="714493"/>
                    <a:pt x="321468" y="712705"/>
                  </a:cubicBezTo>
                  <a:cubicBezTo>
                    <a:pt x="323428" y="711137"/>
                    <a:pt x="326117" y="710600"/>
                    <a:pt x="328612" y="710323"/>
                  </a:cubicBezTo>
                  <a:cubicBezTo>
                    <a:pt x="340471" y="709005"/>
                    <a:pt x="352424" y="708736"/>
                    <a:pt x="364330" y="707942"/>
                  </a:cubicBezTo>
                  <a:cubicBezTo>
                    <a:pt x="366711" y="707148"/>
                    <a:pt x="368964" y="705561"/>
                    <a:pt x="371474" y="705561"/>
                  </a:cubicBezTo>
                  <a:cubicBezTo>
                    <a:pt x="385784" y="705561"/>
                    <a:pt x="400077" y="706754"/>
                    <a:pt x="414337" y="707942"/>
                  </a:cubicBezTo>
                  <a:cubicBezTo>
                    <a:pt x="428243" y="709101"/>
                    <a:pt x="430723" y="712134"/>
                    <a:pt x="445293" y="712705"/>
                  </a:cubicBezTo>
                  <a:cubicBezTo>
                    <a:pt x="480200" y="714074"/>
                    <a:pt x="515143" y="714292"/>
                    <a:pt x="550068" y="715086"/>
                  </a:cubicBezTo>
                  <a:cubicBezTo>
                    <a:pt x="552449" y="716673"/>
                    <a:pt x="554597" y="718686"/>
                    <a:pt x="557212" y="719848"/>
                  </a:cubicBezTo>
                  <a:cubicBezTo>
                    <a:pt x="561799" y="721887"/>
                    <a:pt x="571499" y="724611"/>
                    <a:pt x="571499" y="724611"/>
                  </a:cubicBezTo>
                  <a:cubicBezTo>
                    <a:pt x="578643" y="723817"/>
                    <a:pt x="585840" y="723412"/>
                    <a:pt x="592930" y="722230"/>
                  </a:cubicBezTo>
                  <a:cubicBezTo>
                    <a:pt x="623170" y="717189"/>
                    <a:pt x="557853" y="722178"/>
                    <a:pt x="616743" y="717467"/>
                  </a:cubicBezTo>
                  <a:cubicBezTo>
                    <a:pt x="631007" y="716326"/>
                    <a:pt x="645318" y="715880"/>
                    <a:pt x="659605" y="715086"/>
                  </a:cubicBezTo>
                  <a:cubicBezTo>
                    <a:pt x="651668" y="714292"/>
                    <a:pt x="643677" y="713918"/>
                    <a:pt x="635793" y="712705"/>
                  </a:cubicBezTo>
                  <a:cubicBezTo>
                    <a:pt x="633312" y="712323"/>
                    <a:pt x="630108" y="712366"/>
                    <a:pt x="628649" y="710323"/>
                  </a:cubicBezTo>
                  <a:cubicBezTo>
                    <a:pt x="625731" y="706238"/>
                    <a:pt x="623887" y="696036"/>
                    <a:pt x="623887" y="696036"/>
                  </a:cubicBezTo>
                  <a:cubicBezTo>
                    <a:pt x="624681" y="679367"/>
                    <a:pt x="624425" y="662616"/>
                    <a:pt x="626268" y="646030"/>
                  </a:cubicBezTo>
                  <a:cubicBezTo>
                    <a:pt x="626822" y="641040"/>
                    <a:pt x="629442" y="636505"/>
                    <a:pt x="631030" y="631742"/>
                  </a:cubicBezTo>
                  <a:lnTo>
                    <a:pt x="635793" y="617455"/>
                  </a:lnTo>
                  <a:cubicBezTo>
                    <a:pt x="637073" y="613615"/>
                    <a:pt x="637264" y="609492"/>
                    <a:pt x="638174" y="605548"/>
                  </a:cubicBezTo>
                  <a:cubicBezTo>
                    <a:pt x="639646" y="599170"/>
                    <a:pt x="641349" y="592848"/>
                    <a:pt x="642937" y="586498"/>
                  </a:cubicBezTo>
                  <a:cubicBezTo>
                    <a:pt x="651325" y="552950"/>
                    <a:pt x="640883" y="585518"/>
                    <a:pt x="647699" y="565067"/>
                  </a:cubicBezTo>
                  <a:cubicBezTo>
                    <a:pt x="646905" y="542048"/>
                    <a:pt x="646755" y="518999"/>
                    <a:pt x="645318" y="496011"/>
                  </a:cubicBezTo>
                  <a:cubicBezTo>
                    <a:pt x="645161" y="493506"/>
                    <a:pt x="644505" y="490827"/>
                    <a:pt x="642937" y="488867"/>
                  </a:cubicBezTo>
                  <a:cubicBezTo>
                    <a:pt x="641149" y="486632"/>
                    <a:pt x="637992" y="485937"/>
                    <a:pt x="635793" y="484105"/>
                  </a:cubicBezTo>
                  <a:cubicBezTo>
                    <a:pt x="633206" y="481949"/>
                    <a:pt x="630805" y="479548"/>
                    <a:pt x="628649" y="476961"/>
                  </a:cubicBezTo>
                  <a:cubicBezTo>
                    <a:pt x="618728" y="465055"/>
                    <a:pt x="629840" y="473785"/>
                    <a:pt x="616743" y="465055"/>
                  </a:cubicBezTo>
                  <a:cubicBezTo>
                    <a:pt x="607218" y="465849"/>
                    <a:pt x="597377" y="464878"/>
                    <a:pt x="588168" y="467436"/>
                  </a:cubicBezTo>
                  <a:cubicBezTo>
                    <a:pt x="582653" y="468968"/>
                    <a:pt x="578643" y="473786"/>
                    <a:pt x="573880" y="476961"/>
                  </a:cubicBezTo>
                  <a:lnTo>
                    <a:pt x="566737" y="481723"/>
                  </a:lnTo>
                  <a:cubicBezTo>
                    <a:pt x="563322" y="481154"/>
                    <a:pt x="548349" y="480667"/>
                    <a:pt x="545305" y="474580"/>
                  </a:cubicBezTo>
                  <a:cubicBezTo>
                    <a:pt x="543146" y="470261"/>
                    <a:pt x="543871" y="465027"/>
                    <a:pt x="542924" y="460292"/>
                  </a:cubicBezTo>
                  <a:cubicBezTo>
                    <a:pt x="541429" y="452818"/>
                    <a:pt x="540431" y="450431"/>
                    <a:pt x="538162" y="443623"/>
                  </a:cubicBezTo>
                  <a:cubicBezTo>
                    <a:pt x="538956" y="416636"/>
                    <a:pt x="539086" y="389621"/>
                    <a:pt x="540543" y="362661"/>
                  </a:cubicBezTo>
                  <a:cubicBezTo>
                    <a:pt x="540678" y="360155"/>
                    <a:pt x="541356" y="357477"/>
                    <a:pt x="542924" y="355517"/>
                  </a:cubicBezTo>
                  <a:cubicBezTo>
                    <a:pt x="544712" y="353282"/>
                    <a:pt x="547687" y="352342"/>
                    <a:pt x="550068" y="350755"/>
                  </a:cubicBezTo>
                  <a:lnTo>
                    <a:pt x="564355" y="329323"/>
                  </a:lnTo>
                  <a:cubicBezTo>
                    <a:pt x="566223" y="326521"/>
                    <a:pt x="569343" y="324767"/>
                    <a:pt x="571499" y="322180"/>
                  </a:cubicBezTo>
                  <a:cubicBezTo>
                    <a:pt x="573331" y="319981"/>
                    <a:pt x="574027" y="316824"/>
                    <a:pt x="576262" y="315036"/>
                  </a:cubicBezTo>
                  <a:cubicBezTo>
                    <a:pt x="578222" y="313468"/>
                    <a:pt x="581024" y="313449"/>
                    <a:pt x="583405" y="312655"/>
                  </a:cubicBezTo>
                  <a:cubicBezTo>
                    <a:pt x="585786" y="311067"/>
                    <a:pt x="590549" y="310754"/>
                    <a:pt x="590549" y="307892"/>
                  </a:cubicBezTo>
                  <a:cubicBezTo>
                    <a:pt x="590549" y="304524"/>
                    <a:pt x="585473" y="303406"/>
                    <a:pt x="583405" y="300748"/>
                  </a:cubicBezTo>
                  <a:cubicBezTo>
                    <a:pt x="579891" y="296230"/>
                    <a:pt x="577055" y="291223"/>
                    <a:pt x="573880" y="286461"/>
                  </a:cubicBezTo>
                  <a:lnTo>
                    <a:pt x="569118" y="279317"/>
                  </a:lnTo>
                  <a:cubicBezTo>
                    <a:pt x="564774" y="272801"/>
                    <a:pt x="564730" y="270753"/>
                    <a:pt x="557212" y="267411"/>
                  </a:cubicBezTo>
                  <a:cubicBezTo>
                    <a:pt x="552624" y="265372"/>
                    <a:pt x="547687" y="264236"/>
                    <a:pt x="542924" y="262648"/>
                  </a:cubicBezTo>
                  <a:lnTo>
                    <a:pt x="528637" y="257886"/>
                  </a:lnTo>
                  <a:lnTo>
                    <a:pt x="521493" y="255505"/>
                  </a:lnTo>
                  <a:cubicBezTo>
                    <a:pt x="519905" y="253124"/>
                    <a:pt x="519111" y="249949"/>
                    <a:pt x="516730" y="248361"/>
                  </a:cubicBezTo>
                  <a:cubicBezTo>
                    <a:pt x="514007" y="246546"/>
                    <a:pt x="510340" y="246920"/>
                    <a:pt x="507205" y="245980"/>
                  </a:cubicBezTo>
                  <a:cubicBezTo>
                    <a:pt x="502397" y="244537"/>
                    <a:pt x="497680" y="242805"/>
                    <a:pt x="492918" y="241217"/>
                  </a:cubicBezTo>
                  <a:cubicBezTo>
                    <a:pt x="489813" y="240182"/>
                    <a:pt x="486540" y="239735"/>
                    <a:pt x="483393" y="238836"/>
                  </a:cubicBezTo>
                  <a:cubicBezTo>
                    <a:pt x="480979" y="238146"/>
                    <a:pt x="478663" y="237145"/>
                    <a:pt x="476249" y="236455"/>
                  </a:cubicBezTo>
                  <a:cubicBezTo>
                    <a:pt x="455318" y="230474"/>
                    <a:pt x="476709" y="237401"/>
                    <a:pt x="459580" y="231692"/>
                  </a:cubicBezTo>
                  <a:cubicBezTo>
                    <a:pt x="457199" y="230105"/>
                    <a:pt x="454225" y="229165"/>
                    <a:pt x="452437" y="226930"/>
                  </a:cubicBezTo>
                  <a:cubicBezTo>
                    <a:pt x="450869" y="224970"/>
                    <a:pt x="450055" y="222296"/>
                    <a:pt x="450055" y="219786"/>
                  </a:cubicBezTo>
                  <a:cubicBezTo>
                    <a:pt x="450055" y="161700"/>
                    <a:pt x="448536" y="172619"/>
                    <a:pt x="454818" y="141205"/>
                  </a:cubicBezTo>
                  <a:cubicBezTo>
                    <a:pt x="454024" y="138824"/>
                    <a:pt x="454005" y="136021"/>
                    <a:pt x="452437" y="134061"/>
                  </a:cubicBezTo>
                  <a:cubicBezTo>
                    <a:pt x="450649" y="131826"/>
                    <a:pt x="447317" y="131322"/>
                    <a:pt x="445293" y="129298"/>
                  </a:cubicBezTo>
                  <a:cubicBezTo>
                    <a:pt x="443269" y="127274"/>
                    <a:pt x="442118" y="124536"/>
                    <a:pt x="440530" y="122155"/>
                  </a:cubicBezTo>
                  <a:lnTo>
                    <a:pt x="435768" y="107867"/>
                  </a:lnTo>
                  <a:cubicBezTo>
                    <a:pt x="431995" y="96546"/>
                    <a:pt x="437512" y="83345"/>
                    <a:pt x="433387" y="72148"/>
                  </a:cubicBezTo>
                  <a:cubicBezTo>
                    <a:pt x="431408" y="66777"/>
                    <a:pt x="419099" y="62623"/>
                    <a:pt x="419099" y="62623"/>
                  </a:cubicBezTo>
                  <a:lnTo>
                    <a:pt x="414337" y="48336"/>
                  </a:lnTo>
                  <a:cubicBezTo>
                    <a:pt x="412064" y="41517"/>
                    <a:pt x="413137" y="33995"/>
                    <a:pt x="411955" y="26905"/>
                  </a:cubicBezTo>
                  <a:cubicBezTo>
                    <a:pt x="411542" y="24429"/>
                    <a:pt x="411142" y="21721"/>
                    <a:pt x="409574" y="19761"/>
                  </a:cubicBezTo>
                  <a:cubicBezTo>
                    <a:pt x="407786" y="17526"/>
                    <a:pt x="404811" y="16586"/>
                    <a:pt x="402430" y="14998"/>
                  </a:cubicBezTo>
                  <a:cubicBezTo>
                    <a:pt x="401636" y="11029"/>
                    <a:pt x="402911" y="5954"/>
                    <a:pt x="400049" y="3092"/>
                  </a:cubicBezTo>
                  <a:cubicBezTo>
                    <a:pt x="396957" y="0"/>
                    <a:pt x="407590" y="711"/>
                    <a:pt x="400049" y="711"/>
                  </a:cubicBezTo>
                  <a:close/>
                </a:path>
              </a:pathLst>
            </a:custGeom>
            <a:solidFill>
              <a:srgbClr val="99CC00">
                <a:alpha val="31120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Dali"/>
            <p:cNvSpPr/>
            <p:nvPr/>
          </p:nvSpPr>
          <p:spPr bwMode="auto">
            <a:xfrm>
              <a:off x="3636241" y="5222230"/>
              <a:ext cx="368240" cy="352417"/>
            </a:xfrm>
            <a:custGeom>
              <a:avLst/>
              <a:gdLst/>
              <a:ahLst/>
              <a:cxnLst/>
              <a:rect l="0" t="0" r="r" b="b"/>
              <a:pathLst>
                <a:path w="1080342" h="1133937">
                  <a:moveTo>
                    <a:pt x="16669" y="516732"/>
                  </a:moveTo>
                  <a:cubicBezTo>
                    <a:pt x="16272" y="516732"/>
                    <a:pt x="8104" y="512344"/>
                    <a:pt x="4762" y="504825"/>
                  </a:cubicBezTo>
                  <a:cubicBezTo>
                    <a:pt x="2723" y="500238"/>
                    <a:pt x="0" y="490538"/>
                    <a:pt x="0" y="490538"/>
                  </a:cubicBezTo>
                  <a:lnTo>
                    <a:pt x="4762" y="476250"/>
                  </a:lnTo>
                  <a:cubicBezTo>
                    <a:pt x="5797" y="473145"/>
                    <a:pt x="5680" y="469652"/>
                    <a:pt x="7144" y="466725"/>
                  </a:cubicBezTo>
                  <a:cubicBezTo>
                    <a:pt x="9704" y="461606"/>
                    <a:pt x="11907" y="455613"/>
                    <a:pt x="16669" y="452438"/>
                  </a:cubicBezTo>
                  <a:lnTo>
                    <a:pt x="23812" y="447675"/>
                  </a:lnTo>
                  <a:cubicBezTo>
                    <a:pt x="30162" y="448469"/>
                    <a:pt x="36835" y="447905"/>
                    <a:pt x="42862" y="450057"/>
                  </a:cubicBezTo>
                  <a:cubicBezTo>
                    <a:pt x="48252" y="451982"/>
                    <a:pt x="52387" y="456407"/>
                    <a:pt x="57150" y="459582"/>
                  </a:cubicBezTo>
                  <a:lnTo>
                    <a:pt x="64294" y="464344"/>
                  </a:lnTo>
                  <a:cubicBezTo>
                    <a:pt x="65881" y="466725"/>
                    <a:pt x="66629" y="469971"/>
                    <a:pt x="69056" y="471488"/>
                  </a:cubicBezTo>
                  <a:cubicBezTo>
                    <a:pt x="73313" y="474149"/>
                    <a:pt x="83344" y="476250"/>
                    <a:pt x="83344" y="476250"/>
                  </a:cubicBezTo>
                  <a:cubicBezTo>
                    <a:pt x="87342" y="464257"/>
                    <a:pt x="87328" y="465961"/>
                    <a:pt x="88106" y="447675"/>
                  </a:cubicBezTo>
                  <a:cubicBezTo>
                    <a:pt x="89389" y="417530"/>
                    <a:pt x="89052" y="387327"/>
                    <a:pt x="90487" y="357188"/>
                  </a:cubicBezTo>
                  <a:cubicBezTo>
                    <a:pt x="90643" y="353919"/>
                    <a:pt x="92227" y="350872"/>
                    <a:pt x="92869" y="347663"/>
                  </a:cubicBezTo>
                  <a:cubicBezTo>
                    <a:pt x="93816" y="342928"/>
                    <a:pt x="94736" y="338176"/>
                    <a:pt x="95250" y="333375"/>
                  </a:cubicBezTo>
                  <a:cubicBezTo>
                    <a:pt x="97118" y="315940"/>
                    <a:pt x="98425" y="298450"/>
                    <a:pt x="100012" y="280988"/>
                  </a:cubicBezTo>
                  <a:cubicBezTo>
                    <a:pt x="100903" y="271182"/>
                    <a:pt x="101828" y="257741"/>
                    <a:pt x="109537" y="250032"/>
                  </a:cubicBezTo>
                  <a:cubicBezTo>
                    <a:pt x="111561" y="248008"/>
                    <a:pt x="114300" y="246857"/>
                    <a:pt x="116681" y="245269"/>
                  </a:cubicBezTo>
                  <a:cubicBezTo>
                    <a:pt x="119557" y="245530"/>
                    <a:pt x="141950" y="245549"/>
                    <a:pt x="150019" y="250032"/>
                  </a:cubicBezTo>
                  <a:cubicBezTo>
                    <a:pt x="155022" y="252812"/>
                    <a:pt x="159544" y="256382"/>
                    <a:pt x="164306" y="259557"/>
                  </a:cubicBezTo>
                  <a:lnTo>
                    <a:pt x="171450" y="264319"/>
                  </a:lnTo>
                  <a:cubicBezTo>
                    <a:pt x="173539" y="265711"/>
                    <a:pt x="176213" y="265906"/>
                    <a:pt x="178594" y="266700"/>
                  </a:cubicBezTo>
                  <a:cubicBezTo>
                    <a:pt x="184150" y="265906"/>
                    <a:pt x="190503" y="267294"/>
                    <a:pt x="195262" y="264319"/>
                  </a:cubicBezTo>
                  <a:cubicBezTo>
                    <a:pt x="198037" y="262584"/>
                    <a:pt x="196355" y="257802"/>
                    <a:pt x="197644" y="254794"/>
                  </a:cubicBezTo>
                  <a:cubicBezTo>
                    <a:pt x="198771" y="252164"/>
                    <a:pt x="200252" y="249535"/>
                    <a:pt x="202406" y="247650"/>
                  </a:cubicBezTo>
                  <a:cubicBezTo>
                    <a:pt x="212483" y="238833"/>
                    <a:pt x="214026" y="239014"/>
                    <a:pt x="223837" y="235744"/>
                  </a:cubicBezTo>
                  <a:cubicBezTo>
                    <a:pt x="229825" y="217786"/>
                    <a:pt x="221052" y="239225"/>
                    <a:pt x="233362" y="223838"/>
                  </a:cubicBezTo>
                  <a:cubicBezTo>
                    <a:pt x="234930" y="221878"/>
                    <a:pt x="233969" y="218469"/>
                    <a:pt x="235744" y="216694"/>
                  </a:cubicBezTo>
                  <a:cubicBezTo>
                    <a:pt x="243933" y="208505"/>
                    <a:pt x="248191" y="207782"/>
                    <a:pt x="257175" y="204788"/>
                  </a:cubicBezTo>
                  <a:cubicBezTo>
                    <a:pt x="262660" y="201131"/>
                    <a:pt x="266700" y="200549"/>
                    <a:pt x="266700" y="192882"/>
                  </a:cubicBezTo>
                  <a:cubicBezTo>
                    <a:pt x="266700" y="190372"/>
                    <a:pt x="265113" y="188119"/>
                    <a:pt x="264319" y="185738"/>
                  </a:cubicBezTo>
                  <a:cubicBezTo>
                    <a:pt x="265444" y="181238"/>
                    <a:pt x="266590" y="172114"/>
                    <a:pt x="271462" y="169069"/>
                  </a:cubicBezTo>
                  <a:cubicBezTo>
                    <a:pt x="275719" y="166408"/>
                    <a:pt x="280987" y="165895"/>
                    <a:pt x="285750" y="164307"/>
                  </a:cubicBezTo>
                  <a:cubicBezTo>
                    <a:pt x="293519" y="161717"/>
                    <a:pt x="301433" y="158518"/>
                    <a:pt x="309562" y="157163"/>
                  </a:cubicBezTo>
                  <a:cubicBezTo>
                    <a:pt x="315874" y="156111"/>
                    <a:pt x="322287" y="155755"/>
                    <a:pt x="328612" y="154782"/>
                  </a:cubicBezTo>
                  <a:cubicBezTo>
                    <a:pt x="332613" y="154166"/>
                    <a:pt x="336550" y="153194"/>
                    <a:pt x="340519" y="152400"/>
                  </a:cubicBezTo>
                  <a:cubicBezTo>
                    <a:pt x="351953" y="144777"/>
                    <a:pt x="345794" y="151315"/>
                    <a:pt x="350044" y="135732"/>
                  </a:cubicBezTo>
                  <a:cubicBezTo>
                    <a:pt x="351365" y="130889"/>
                    <a:pt x="353219" y="126207"/>
                    <a:pt x="354806" y="121444"/>
                  </a:cubicBezTo>
                  <a:lnTo>
                    <a:pt x="361950" y="100013"/>
                  </a:lnTo>
                  <a:cubicBezTo>
                    <a:pt x="362744" y="97632"/>
                    <a:pt x="363839" y="95330"/>
                    <a:pt x="364331" y="92869"/>
                  </a:cubicBezTo>
                  <a:cubicBezTo>
                    <a:pt x="365125" y="88900"/>
                    <a:pt x="366081" y="84961"/>
                    <a:pt x="366712" y="80963"/>
                  </a:cubicBezTo>
                  <a:cubicBezTo>
                    <a:pt x="368463" y="69875"/>
                    <a:pt x="365248" y="56965"/>
                    <a:pt x="371475" y="47625"/>
                  </a:cubicBezTo>
                  <a:cubicBezTo>
                    <a:pt x="378113" y="37668"/>
                    <a:pt x="379751" y="33189"/>
                    <a:pt x="388144" y="26194"/>
                  </a:cubicBezTo>
                  <a:cubicBezTo>
                    <a:pt x="390342" y="24362"/>
                    <a:pt x="392672" y="22594"/>
                    <a:pt x="395287" y="21432"/>
                  </a:cubicBezTo>
                  <a:cubicBezTo>
                    <a:pt x="399875" y="19393"/>
                    <a:pt x="404812" y="18257"/>
                    <a:pt x="409575" y="16669"/>
                  </a:cubicBezTo>
                  <a:lnTo>
                    <a:pt x="423862" y="11907"/>
                  </a:lnTo>
                  <a:cubicBezTo>
                    <a:pt x="449912" y="3222"/>
                    <a:pt x="410458" y="17071"/>
                    <a:pt x="438150" y="4763"/>
                  </a:cubicBezTo>
                  <a:cubicBezTo>
                    <a:pt x="442737" y="2724"/>
                    <a:pt x="452437" y="0"/>
                    <a:pt x="452437" y="0"/>
                  </a:cubicBezTo>
                  <a:lnTo>
                    <a:pt x="488156" y="7144"/>
                  </a:lnTo>
                  <a:cubicBezTo>
                    <a:pt x="490617" y="7636"/>
                    <a:pt x="492886" y="8835"/>
                    <a:pt x="495300" y="9525"/>
                  </a:cubicBezTo>
                  <a:cubicBezTo>
                    <a:pt x="498447" y="10424"/>
                    <a:pt x="501690" y="10967"/>
                    <a:pt x="504825" y="11907"/>
                  </a:cubicBezTo>
                  <a:cubicBezTo>
                    <a:pt x="509633" y="13350"/>
                    <a:pt x="514350" y="15082"/>
                    <a:pt x="519112" y="16669"/>
                  </a:cubicBezTo>
                  <a:lnTo>
                    <a:pt x="554831" y="28575"/>
                  </a:lnTo>
                  <a:lnTo>
                    <a:pt x="569119" y="33338"/>
                  </a:lnTo>
                  <a:cubicBezTo>
                    <a:pt x="571500" y="34132"/>
                    <a:pt x="573763" y="35492"/>
                    <a:pt x="576262" y="35719"/>
                  </a:cubicBezTo>
                  <a:lnTo>
                    <a:pt x="602456" y="38100"/>
                  </a:lnTo>
                  <a:cubicBezTo>
                    <a:pt x="604837" y="39688"/>
                    <a:pt x="606985" y="41701"/>
                    <a:pt x="609600" y="42863"/>
                  </a:cubicBezTo>
                  <a:cubicBezTo>
                    <a:pt x="614187" y="44902"/>
                    <a:pt x="619125" y="46038"/>
                    <a:pt x="623887" y="47625"/>
                  </a:cubicBezTo>
                  <a:cubicBezTo>
                    <a:pt x="629227" y="49405"/>
                    <a:pt x="634995" y="51533"/>
                    <a:pt x="640556" y="52388"/>
                  </a:cubicBezTo>
                  <a:cubicBezTo>
                    <a:pt x="647660" y="53481"/>
                    <a:pt x="654843" y="53975"/>
                    <a:pt x="661987" y="54769"/>
                  </a:cubicBezTo>
                  <a:cubicBezTo>
                    <a:pt x="664368" y="53975"/>
                    <a:pt x="667042" y="53780"/>
                    <a:pt x="669131" y="52388"/>
                  </a:cubicBezTo>
                  <a:cubicBezTo>
                    <a:pt x="686969" y="40497"/>
                    <a:pt x="666432" y="48524"/>
                    <a:pt x="683419" y="42863"/>
                  </a:cubicBezTo>
                  <a:cubicBezTo>
                    <a:pt x="694739" y="35315"/>
                    <a:pt x="687847" y="39005"/>
                    <a:pt x="704850" y="33338"/>
                  </a:cubicBezTo>
                  <a:lnTo>
                    <a:pt x="711994" y="30957"/>
                  </a:lnTo>
                  <a:cubicBezTo>
                    <a:pt x="725488" y="31751"/>
                    <a:pt x="739221" y="30687"/>
                    <a:pt x="752475" y="33338"/>
                  </a:cubicBezTo>
                  <a:cubicBezTo>
                    <a:pt x="755777" y="33998"/>
                    <a:pt x="757032" y="38326"/>
                    <a:pt x="759619" y="40482"/>
                  </a:cubicBezTo>
                  <a:cubicBezTo>
                    <a:pt x="761817" y="42314"/>
                    <a:pt x="764381" y="43657"/>
                    <a:pt x="766762" y="45244"/>
                  </a:cubicBezTo>
                  <a:cubicBezTo>
                    <a:pt x="777416" y="61223"/>
                    <a:pt x="764865" y="45566"/>
                    <a:pt x="778669" y="54769"/>
                  </a:cubicBezTo>
                  <a:cubicBezTo>
                    <a:pt x="781471" y="56637"/>
                    <a:pt x="783225" y="59757"/>
                    <a:pt x="785812" y="61913"/>
                  </a:cubicBezTo>
                  <a:cubicBezTo>
                    <a:pt x="788011" y="63745"/>
                    <a:pt x="790575" y="65088"/>
                    <a:pt x="792956" y="66675"/>
                  </a:cubicBezTo>
                  <a:lnTo>
                    <a:pt x="802481" y="80963"/>
                  </a:lnTo>
                  <a:cubicBezTo>
                    <a:pt x="805266" y="85140"/>
                    <a:pt x="812006" y="84137"/>
                    <a:pt x="816769" y="85725"/>
                  </a:cubicBezTo>
                  <a:cubicBezTo>
                    <a:pt x="828501" y="89636"/>
                    <a:pt x="821419" y="87692"/>
                    <a:pt x="838200" y="90488"/>
                  </a:cubicBezTo>
                  <a:cubicBezTo>
                    <a:pt x="868092" y="110414"/>
                    <a:pt x="849091" y="94832"/>
                    <a:pt x="842962" y="178594"/>
                  </a:cubicBezTo>
                  <a:cubicBezTo>
                    <a:pt x="842596" y="183601"/>
                    <a:pt x="839787" y="188119"/>
                    <a:pt x="838200" y="192882"/>
                  </a:cubicBezTo>
                  <a:cubicBezTo>
                    <a:pt x="834915" y="202739"/>
                    <a:pt x="837211" y="197938"/>
                    <a:pt x="831056" y="207169"/>
                  </a:cubicBezTo>
                  <a:lnTo>
                    <a:pt x="823912" y="228600"/>
                  </a:lnTo>
                  <a:cubicBezTo>
                    <a:pt x="822101" y="234030"/>
                    <a:pt x="814387" y="242888"/>
                    <a:pt x="814387" y="242888"/>
                  </a:cubicBezTo>
                  <a:cubicBezTo>
                    <a:pt x="813593" y="245269"/>
                    <a:pt x="812006" y="247522"/>
                    <a:pt x="812006" y="250032"/>
                  </a:cubicBezTo>
                  <a:cubicBezTo>
                    <a:pt x="812006" y="261964"/>
                    <a:pt x="812699" y="273938"/>
                    <a:pt x="814387" y="285750"/>
                  </a:cubicBezTo>
                  <a:cubicBezTo>
                    <a:pt x="817371" y="306640"/>
                    <a:pt x="817895" y="293645"/>
                    <a:pt x="823912" y="307182"/>
                  </a:cubicBezTo>
                  <a:cubicBezTo>
                    <a:pt x="825951" y="311769"/>
                    <a:pt x="827087" y="316707"/>
                    <a:pt x="828675" y="321469"/>
                  </a:cubicBezTo>
                  <a:cubicBezTo>
                    <a:pt x="830202" y="326050"/>
                    <a:pt x="829885" y="331073"/>
                    <a:pt x="831056" y="335757"/>
                  </a:cubicBezTo>
                  <a:cubicBezTo>
                    <a:pt x="832274" y="340627"/>
                    <a:pt x="834231" y="345282"/>
                    <a:pt x="835819" y="350044"/>
                  </a:cubicBezTo>
                  <a:lnTo>
                    <a:pt x="838200" y="357188"/>
                  </a:lnTo>
                  <a:cubicBezTo>
                    <a:pt x="839105" y="359903"/>
                    <a:pt x="842963" y="360363"/>
                    <a:pt x="845344" y="361950"/>
                  </a:cubicBezTo>
                  <a:cubicBezTo>
                    <a:pt x="846931" y="366713"/>
                    <a:pt x="847321" y="372061"/>
                    <a:pt x="850106" y="376238"/>
                  </a:cubicBezTo>
                  <a:lnTo>
                    <a:pt x="859631" y="390525"/>
                  </a:lnTo>
                  <a:cubicBezTo>
                    <a:pt x="863863" y="396873"/>
                    <a:pt x="865193" y="399879"/>
                    <a:pt x="871537" y="404813"/>
                  </a:cubicBezTo>
                  <a:cubicBezTo>
                    <a:pt x="876055" y="408327"/>
                    <a:pt x="880395" y="412528"/>
                    <a:pt x="885825" y="414338"/>
                  </a:cubicBezTo>
                  <a:lnTo>
                    <a:pt x="892969" y="416719"/>
                  </a:lnTo>
                  <a:cubicBezTo>
                    <a:pt x="901034" y="415711"/>
                    <a:pt x="918473" y="414797"/>
                    <a:pt x="926306" y="409575"/>
                  </a:cubicBezTo>
                  <a:lnTo>
                    <a:pt x="933450" y="404813"/>
                  </a:lnTo>
                  <a:cubicBezTo>
                    <a:pt x="939033" y="388062"/>
                    <a:pt x="932893" y="408146"/>
                    <a:pt x="938212" y="376238"/>
                  </a:cubicBezTo>
                  <a:cubicBezTo>
                    <a:pt x="938625" y="373762"/>
                    <a:pt x="939800" y="371475"/>
                    <a:pt x="940594" y="369094"/>
                  </a:cubicBezTo>
                  <a:cubicBezTo>
                    <a:pt x="941388" y="362744"/>
                    <a:pt x="940598" y="355986"/>
                    <a:pt x="942975" y="350044"/>
                  </a:cubicBezTo>
                  <a:cubicBezTo>
                    <a:pt x="944716" y="345691"/>
                    <a:pt x="964208" y="340585"/>
                    <a:pt x="964406" y="340519"/>
                  </a:cubicBezTo>
                  <a:cubicBezTo>
                    <a:pt x="973134" y="337609"/>
                    <a:pt x="981397" y="337173"/>
                    <a:pt x="990600" y="335757"/>
                  </a:cubicBezTo>
                  <a:cubicBezTo>
                    <a:pt x="995372" y="335023"/>
                    <a:pt x="1000153" y="334322"/>
                    <a:pt x="1004887" y="333375"/>
                  </a:cubicBezTo>
                  <a:cubicBezTo>
                    <a:pt x="1017300" y="330892"/>
                    <a:pt x="1010960" y="331640"/>
                    <a:pt x="1021556" y="328613"/>
                  </a:cubicBezTo>
                  <a:cubicBezTo>
                    <a:pt x="1024703" y="327714"/>
                    <a:pt x="1027906" y="327026"/>
                    <a:pt x="1031081" y="326232"/>
                  </a:cubicBezTo>
                  <a:cubicBezTo>
                    <a:pt x="1038225" y="327026"/>
                    <a:pt x="1046349" y="324915"/>
                    <a:pt x="1052512" y="328613"/>
                  </a:cubicBezTo>
                  <a:cubicBezTo>
                    <a:pt x="1055983" y="330695"/>
                    <a:pt x="1054491" y="336492"/>
                    <a:pt x="1054894" y="340519"/>
                  </a:cubicBezTo>
                  <a:cubicBezTo>
                    <a:pt x="1059263" y="384207"/>
                    <a:pt x="1053119" y="363768"/>
                    <a:pt x="1059656" y="383382"/>
                  </a:cubicBezTo>
                  <a:cubicBezTo>
                    <a:pt x="1060450" y="401638"/>
                    <a:pt x="1060635" y="419931"/>
                    <a:pt x="1062037" y="438150"/>
                  </a:cubicBezTo>
                  <a:cubicBezTo>
                    <a:pt x="1062230" y="440653"/>
                    <a:pt x="1063729" y="442880"/>
                    <a:pt x="1064419" y="445294"/>
                  </a:cubicBezTo>
                  <a:cubicBezTo>
                    <a:pt x="1070407" y="466251"/>
                    <a:pt x="1063465" y="444814"/>
                    <a:pt x="1069181" y="461963"/>
                  </a:cubicBezTo>
                  <a:cubicBezTo>
                    <a:pt x="1068387" y="472282"/>
                    <a:pt x="1069467" y="482919"/>
                    <a:pt x="1066800" y="492919"/>
                  </a:cubicBezTo>
                  <a:cubicBezTo>
                    <a:pt x="1066063" y="495684"/>
                    <a:pt x="1061680" y="495658"/>
                    <a:pt x="1059656" y="497682"/>
                  </a:cubicBezTo>
                  <a:cubicBezTo>
                    <a:pt x="1043781" y="513557"/>
                    <a:pt x="1066802" y="496886"/>
                    <a:pt x="1047750" y="509588"/>
                  </a:cubicBezTo>
                  <a:cubicBezTo>
                    <a:pt x="1046956" y="511969"/>
                    <a:pt x="1046588" y="514538"/>
                    <a:pt x="1045369" y="516732"/>
                  </a:cubicBezTo>
                  <a:cubicBezTo>
                    <a:pt x="1042589" y="521735"/>
                    <a:pt x="1035844" y="531019"/>
                    <a:pt x="1035844" y="531019"/>
                  </a:cubicBezTo>
                  <a:lnTo>
                    <a:pt x="1045369" y="559594"/>
                  </a:lnTo>
                  <a:cubicBezTo>
                    <a:pt x="1047180" y="565024"/>
                    <a:pt x="1054894" y="573882"/>
                    <a:pt x="1054894" y="573882"/>
                  </a:cubicBezTo>
                  <a:cubicBezTo>
                    <a:pt x="1056481" y="578644"/>
                    <a:pt x="1058672" y="583247"/>
                    <a:pt x="1059656" y="588169"/>
                  </a:cubicBezTo>
                  <a:cubicBezTo>
                    <a:pt x="1060450" y="592138"/>
                    <a:pt x="1061159" y="596124"/>
                    <a:pt x="1062037" y="600075"/>
                  </a:cubicBezTo>
                  <a:cubicBezTo>
                    <a:pt x="1062747" y="603270"/>
                    <a:pt x="1063733" y="606400"/>
                    <a:pt x="1064419" y="609600"/>
                  </a:cubicBezTo>
                  <a:cubicBezTo>
                    <a:pt x="1066115" y="617515"/>
                    <a:pt x="1067218" y="625560"/>
                    <a:pt x="1069181" y="633413"/>
                  </a:cubicBezTo>
                  <a:cubicBezTo>
                    <a:pt x="1070769" y="639763"/>
                    <a:pt x="1072868" y="646007"/>
                    <a:pt x="1073944" y="652463"/>
                  </a:cubicBezTo>
                  <a:cubicBezTo>
                    <a:pt x="1076990" y="670743"/>
                    <a:pt x="1075378" y="662016"/>
                    <a:pt x="1078706" y="678657"/>
                  </a:cubicBezTo>
                  <a:cubicBezTo>
                    <a:pt x="1074076" y="692546"/>
                    <a:pt x="1080342" y="680444"/>
                    <a:pt x="1066800" y="688182"/>
                  </a:cubicBezTo>
                  <a:cubicBezTo>
                    <a:pt x="1063876" y="689853"/>
                    <a:pt x="1062037" y="692944"/>
                    <a:pt x="1059656" y="695325"/>
                  </a:cubicBezTo>
                  <a:cubicBezTo>
                    <a:pt x="1058862" y="697706"/>
                    <a:pt x="1058398" y="700224"/>
                    <a:pt x="1057275" y="702469"/>
                  </a:cubicBezTo>
                  <a:cubicBezTo>
                    <a:pt x="1055995" y="705029"/>
                    <a:pt x="1052680" y="706756"/>
                    <a:pt x="1052512" y="709613"/>
                  </a:cubicBezTo>
                  <a:cubicBezTo>
                    <a:pt x="1051858" y="720734"/>
                    <a:pt x="1053592" y="731886"/>
                    <a:pt x="1054894" y="742950"/>
                  </a:cubicBezTo>
                  <a:cubicBezTo>
                    <a:pt x="1055187" y="745443"/>
                    <a:pt x="1055707" y="748134"/>
                    <a:pt x="1057275" y="750094"/>
                  </a:cubicBezTo>
                  <a:cubicBezTo>
                    <a:pt x="1059063" y="752329"/>
                    <a:pt x="1062038" y="753269"/>
                    <a:pt x="1064419" y="754857"/>
                  </a:cubicBezTo>
                  <a:cubicBezTo>
                    <a:pt x="1065213" y="757238"/>
                    <a:pt x="1065678" y="759755"/>
                    <a:pt x="1066800" y="762000"/>
                  </a:cubicBezTo>
                  <a:cubicBezTo>
                    <a:pt x="1068080" y="764560"/>
                    <a:pt x="1070400" y="766529"/>
                    <a:pt x="1071562" y="769144"/>
                  </a:cubicBezTo>
                  <a:cubicBezTo>
                    <a:pt x="1073601" y="773732"/>
                    <a:pt x="1076325" y="783432"/>
                    <a:pt x="1076325" y="783432"/>
                  </a:cubicBezTo>
                  <a:cubicBezTo>
                    <a:pt x="1073003" y="803365"/>
                    <a:pt x="1076622" y="793702"/>
                    <a:pt x="1064419" y="812007"/>
                  </a:cubicBezTo>
                  <a:cubicBezTo>
                    <a:pt x="1060331" y="818140"/>
                    <a:pt x="1059065" y="831041"/>
                    <a:pt x="1057275" y="838200"/>
                  </a:cubicBezTo>
                  <a:cubicBezTo>
                    <a:pt x="1056666" y="840635"/>
                    <a:pt x="1056462" y="843384"/>
                    <a:pt x="1054894" y="845344"/>
                  </a:cubicBezTo>
                  <a:cubicBezTo>
                    <a:pt x="1053106" y="847579"/>
                    <a:pt x="1050131" y="848519"/>
                    <a:pt x="1047750" y="850107"/>
                  </a:cubicBezTo>
                  <a:cubicBezTo>
                    <a:pt x="1046162" y="852488"/>
                    <a:pt x="1045602" y="856088"/>
                    <a:pt x="1042987" y="857250"/>
                  </a:cubicBezTo>
                  <a:cubicBezTo>
                    <a:pt x="1037858" y="859529"/>
                    <a:pt x="1031822" y="858531"/>
                    <a:pt x="1026319" y="859632"/>
                  </a:cubicBezTo>
                  <a:cubicBezTo>
                    <a:pt x="1023858" y="860124"/>
                    <a:pt x="1021678" y="861828"/>
                    <a:pt x="1019175" y="862013"/>
                  </a:cubicBezTo>
                  <a:cubicBezTo>
                    <a:pt x="1000161" y="863421"/>
                    <a:pt x="981075" y="863600"/>
                    <a:pt x="962025" y="864394"/>
                  </a:cubicBezTo>
                  <a:cubicBezTo>
                    <a:pt x="959644" y="865982"/>
                    <a:pt x="956469" y="866776"/>
                    <a:pt x="954881" y="869157"/>
                  </a:cubicBezTo>
                  <a:cubicBezTo>
                    <a:pt x="953066" y="871880"/>
                    <a:pt x="953440" y="875547"/>
                    <a:pt x="952500" y="878682"/>
                  </a:cubicBezTo>
                  <a:cubicBezTo>
                    <a:pt x="951057" y="883490"/>
                    <a:pt x="949325" y="888207"/>
                    <a:pt x="947737" y="892969"/>
                  </a:cubicBezTo>
                  <a:cubicBezTo>
                    <a:pt x="939052" y="919023"/>
                    <a:pt x="952904" y="879559"/>
                    <a:pt x="940594" y="907257"/>
                  </a:cubicBezTo>
                  <a:cubicBezTo>
                    <a:pt x="938555" y="911844"/>
                    <a:pt x="937419" y="916782"/>
                    <a:pt x="935831" y="921544"/>
                  </a:cubicBezTo>
                  <a:lnTo>
                    <a:pt x="931069" y="935832"/>
                  </a:lnTo>
                  <a:cubicBezTo>
                    <a:pt x="930034" y="938937"/>
                    <a:pt x="929481" y="942182"/>
                    <a:pt x="928687" y="945357"/>
                  </a:cubicBezTo>
                  <a:cubicBezTo>
                    <a:pt x="927893" y="953294"/>
                    <a:pt x="927776" y="961329"/>
                    <a:pt x="926306" y="969169"/>
                  </a:cubicBezTo>
                  <a:cubicBezTo>
                    <a:pt x="926302" y="969190"/>
                    <a:pt x="920357" y="987018"/>
                    <a:pt x="919162" y="990600"/>
                  </a:cubicBezTo>
                  <a:cubicBezTo>
                    <a:pt x="917882" y="994440"/>
                    <a:pt x="917846" y="998602"/>
                    <a:pt x="916781" y="1002507"/>
                  </a:cubicBezTo>
                  <a:cubicBezTo>
                    <a:pt x="915460" y="1007350"/>
                    <a:pt x="913606" y="1012032"/>
                    <a:pt x="912019" y="1016794"/>
                  </a:cubicBezTo>
                  <a:lnTo>
                    <a:pt x="902494" y="1045369"/>
                  </a:lnTo>
                  <a:cubicBezTo>
                    <a:pt x="899934" y="1053049"/>
                    <a:pt x="899694" y="1061329"/>
                    <a:pt x="897731" y="1069182"/>
                  </a:cubicBezTo>
                  <a:cubicBezTo>
                    <a:pt x="891915" y="1092449"/>
                    <a:pt x="899026" y="1063360"/>
                    <a:pt x="892969" y="1090613"/>
                  </a:cubicBezTo>
                  <a:cubicBezTo>
                    <a:pt x="892259" y="1093808"/>
                    <a:pt x="892632" y="1097582"/>
                    <a:pt x="890587" y="1100138"/>
                  </a:cubicBezTo>
                  <a:cubicBezTo>
                    <a:pt x="889019" y="1102098"/>
                    <a:pt x="885825" y="1101725"/>
                    <a:pt x="883444" y="1102519"/>
                  </a:cubicBezTo>
                  <a:cubicBezTo>
                    <a:pt x="881063" y="1101725"/>
                    <a:pt x="878545" y="1101261"/>
                    <a:pt x="876300" y="1100138"/>
                  </a:cubicBezTo>
                  <a:cubicBezTo>
                    <a:pt x="869671" y="1096824"/>
                    <a:pt x="867277" y="1093496"/>
                    <a:pt x="862012" y="1088232"/>
                  </a:cubicBezTo>
                  <a:cubicBezTo>
                    <a:pt x="861146" y="1085635"/>
                    <a:pt x="859703" y="1073366"/>
                    <a:pt x="852487" y="1083469"/>
                  </a:cubicBezTo>
                  <a:cubicBezTo>
                    <a:pt x="849569" y="1087554"/>
                    <a:pt x="851275" y="1094207"/>
                    <a:pt x="847725" y="1097757"/>
                  </a:cubicBezTo>
                  <a:cubicBezTo>
                    <a:pt x="845344" y="1100138"/>
                    <a:pt x="842737" y="1102313"/>
                    <a:pt x="840581" y="1104900"/>
                  </a:cubicBezTo>
                  <a:cubicBezTo>
                    <a:pt x="838749" y="1107099"/>
                    <a:pt x="838246" y="1110527"/>
                    <a:pt x="835819" y="1112044"/>
                  </a:cubicBezTo>
                  <a:cubicBezTo>
                    <a:pt x="831562" y="1114705"/>
                    <a:pt x="826294" y="1115219"/>
                    <a:pt x="821531" y="1116807"/>
                  </a:cubicBezTo>
                  <a:cubicBezTo>
                    <a:pt x="818816" y="1117712"/>
                    <a:pt x="817002" y="1120407"/>
                    <a:pt x="814387" y="1121569"/>
                  </a:cubicBezTo>
                  <a:cubicBezTo>
                    <a:pt x="804496" y="1125965"/>
                    <a:pt x="798383" y="1126675"/>
                    <a:pt x="788194" y="1128713"/>
                  </a:cubicBezTo>
                  <a:cubicBezTo>
                    <a:pt x="769938" y="1127919"/>
                    <a:pt x="751433" y="1129437"/>
                    <a:pt x="733425" y="1126332"/>
                  </a:cubicBezTo>
                  <a:cubicBezTo>
                    <a:pt x="733419" y="1126331"/>
                    <a:pt x="715568" y="1114427"/>
                    <a:pt x="711994" y="1112044"/>
                  </a:cubicBezTo>
                  <a:cubicBezTo>
                    <a:pt x="704700" y="1107180"/>
                    <a:pt x="694531" y="1110457"/>
                    <a:pt x="685800" y="1109663"/>
                  </a:cubicBezTo>
                  <a:cubicBezTo>
                    <a:pt x="682625" y="1108869"/>
                    <a:pt x="679422" y="1108181"/>
                    <a:pt x="676275" y="1107282"/>
                  </a:cubicBezTo>
                  <a:cubicBezTo>
                    <a:pt x="673861" y="1106592"/>
                    <a:pt x="671601" y="1105349"/>
                    <a:pt x="669131" y="1104900"/>
                  </a:cubicBezTo>
                  <a:cubicBezTo>
                    <a:pt x="662835" y="1103755"/>
                    <a:pt x="656431" y="1103313"/>
                    <a:pt x="650081" y="1102519"/>
                  </a:cubicBezTo>
                  <a:cubicBezTo>
                    <a:pt x="644525" y="1103313"/>
                    <a:pt x="638172" y="1101925"/>
                    <a:pt x="633412" y="1104900"/>
                  </a:cubicBezTo>
                  <a:cubicBezTo>
                    <a:pt x="630637" y="1106634"/>
                    <a:pt x="632846" y="1111702"/>
                    <a:pt x="631031" y="1114425"/>
                  </a:cubicBezTo>
                  <a:cubicBezTo>
                    <a:pt x="629443" y="1116806"/>
                    <a:pt x="626268" y="1117600"/>
                    <a:pt x="623887" y="1119188"/>
                  </a:cubicBezTo>
                  <a:cubicBezTo>
                    <a:pt x="622300" y="1121569"/>
                    <a:pt x="621360" y="1124544"/>
                    <a:pt x="619125" y="1126332"/>
                  </a:cubicBezTo>
                  <a:cubicBezTo>
                    <a:pt x="617165" y="1127900"/>
                    <a:pt x="614226" y="1127591"/>
                    <a:pt x="611981" y="1128713"/>
                  </a:cubicBezTo>
                  <a:cubicBezTo>
                    <a:pt x="609421" y="1129993"/>
                    <a:pt x="607218" y="1131888"/>
                    <a:pt x="604837" y="1133475"/>
                  </a:cubicBezTo>
                  <a:cubicBezTo>
                    <a:pt x="594518" y="1132681"/>
                    <a:pt x="583832" y="1133937"/>
                    <a:pt x="573881" y="1131094"/>
                  </a:cubicBezTo>
                  <a:cubicBezTo>
                    <a:pt x="571467" y="1130404"/>
                    <a:pt x="571500" y="1126460"/>
                    <a:pt x="571500" y="1123950"/>
                  </a:cubicBezTo>
                  <a:cubicBezTo>
                    <a:pt x="571500" y="1119903"/>
                    <a:pt x="572816" y="1115949"/>
                    <a:pt x="573881" y="1112044"/>
                  </a:cubicBezTo>
                  <a:cubicBezTo>
                    <a:pt x="583889" y="1075352"/>
                    <a:pt x="573386" y="1113159"/>
                    <a:pt x="583406" y="1090613"/>
                  </a:cubicBezTo>
                  <a:cubicBezTo>
                    <a:pt x="585445" y="1086025"/>
                    <a:pt x="585384" y="1080502"/>
                    <a:pt x="588169" y="1076325"/>
                  </a:cubicBezTo>
                  <a:cubicBezTo>
                    <a:pt x="599995" y="1058586"/>
                    <a:pt x="584792" y="1080378"/>
                    <a:pt x="600075" y="1062038"/>
                  </a:cubicBezTo>
                  <a:cubicBezTo>
                    <a:pt x="609996" y="1050132"/>
                    <a:pt x="598884" y="1058862"/>
                    <a:pt x="611981" y="1050132"/>
                  </a:cubicBezTo>
                  <a:lnTo>
                    <a:pt x="621506" y="1035844"/>
                  </a:lnTo>
                  <a:cubicBezTo>
                    <a:pt x="624291" y="1031667"/>
                    <a:pt x="623485" y="1025734"/>
                    <a:pt x="626269" y="1021557"/>
                  </a:cubicBezTo>
                  <a:cubicBezTo>
                    <a:pt x="627856" y="1019176"/>
                    <a:pt x="629751" y="1016973"/>
                    <a:pt x="631031" y="1014413"/>
                  </a:cubicBezTo>
                  <a:cubicBezTo>
                    <a:pt x="632153" y="1012168"/>
                    <a:pt x="631844" y="1009229"/>
                    <a:pt x="633412" y="1007269"/>
                  </a:cubicBezTo>
                  <a:cubicBezTo>
                    <a:pt x="635200" y="1005034"/>
                    <a:pt x="638175" y="1004094"/>
                    <a:pt x="640556" y="1002507"/>
                  </a:cubicBezTo>
                  <a:cubicBezTo>
                    <a:pt x="641350" y="1000126"/>
                    <a:pt x="641369" y="997323"/>
                    <a:pt x="642937" y="995363"/>
                  </a:cubicBezTo>
                  <a:cubicBezTo>
                    <a:pt x="644725" y="993128"/>
                    <a:pt x="649460" y="993394"/>
                    <a:pt x="650081" y="990600"/>
                  </a:cubicBezTo>
                  <a:cubicBezTo>
                    <a:pt x="653201" y="976563"/>
                    <a:pt x="645934" y="968583"/>
                    <a:pt x="633412" y="964407"/>
                  </a:cubicBezTo>
                  <a:cubicBezTo>
                    <a:pt x="631031" y="963613"/>
                    <a:pt x="628765" y="962288"/>
                    <a:pt x="626269" y="962025"/>
                  </a:cubicBezTo>
                  <a:cubicBezTo>
                    <a:pt x="613614" y="960693"/>
                    <a:pt x="600869" y="960438"/>
                    <a:pt x="588169" y="959644"/>
                  </a:cubicBezTo>
                  <a:cubicBezTo>
                    <a:pt x="582449" y="961074"/>
                    <a:pt x="575612" y="961648"/>
                    <a:pt x="571500" y="966788"/>
                  </a:cubicBezTo>
                  <a:cubicBezTo>
                    <a:pt x="569932" y="968748"/>
                    <a:pt x="569913" y="971551"/>
                    <a:pt x="569119" y="973932"/>
                  </a:cubicBezTo>
                  <a:cubicBezTo>
                    <a:pt x="565944" y="969169"/>
                    <a:pt x="561404" y="965074"/>
                    <a:pt x="559594" y="959644"/>
                  </a:cubicBezTo>
                  <a:cubicBezTo>
                    <a:pt x="553926" y="942642"/>
                    <a:pt x="557615" y="949534"/>
                    <a:pt x="550069" y="938213"/>
                  </a:cubicBezTo>
                  <a:cubicBezTo>
                    <a:pt x="552450" y="936625"/>
                    <a:pt x="555328" y="935604"/>
                    <a:pt x="557212" y="933450"/>
                  </a:cubicBezTo>
                  <a:cubicBezTo>
                    <a:pt x="566030" y="923372"/>
                    <a:pt x="565848" y="921831"/>
                    <a:pt x="569119" y="912019"/>
                  </a:cubicBezTo>
                  <a:cubicBezTo>
                    <a:pt x="569019" y="911217"/>
                    <a:pt x="567743" y="890906"/>
                    <a:pt x="564356" y="885825"/>
                  </a:cubicBezTo>
                  <a:cubicBezTo>
                    <a:pt x="562488" y="883023"/>
                    <a:pt x="560014" y="880550"/>
                    <a:pt x="557212" y="878682"/>
                  </a:cubicBezTo>
                  <a:cubicBezTo>
                    <a:pt x="555124" y="877290"/>
                    <a:pt x="552450" y="877094"/>
                    <a:pt x="550069" y="876300"/>
                  </a:cubicBezTo>
                  <a:cubicBezTo>
                    <a:pt x="548481" y="873919"/>
                    <a:pt x="546211" y="871872"/>
                    <a:pt x="545306" y="869157"/>
                  </a:cubicBezTo>
                  <a:cubicBezTo>
                    <a:pt x="543045" y="862375"/>
                    <a:pt x="544175" y="854260"/>
                    <a:pt x="540544" y="847725"/>
                  </a:cubicBezTo>
                  <a:cubicBezTo>
                    <a:pt x="537764" y="842722"/>
                    <a:pt x="534194" y="838200"/>
                    <a:pt x="531019" y="833438"/>
                  </a:cubicBezTo>
                  <a:cubicBezTo>
                    <a:pt x="523762" y="822553"/>
                    <a:pt x="535099" y="828448"/>
                    <a:pt x="521494" y="823913"/>
                  </a:cubicBezTo>
                  <a:cubicBezTo>
                    <a:pt x="519755" y="822754"/>
                    <a:pt x="510493" y="815673"/>
                    <a:pt x="507206" y="816769"/>
                  </a:cubicBezTo>
                  <a:cubicBezTo>
                    <a:pt x="504011" y="817834"/>
                    <a:pt x="502218" y="821326"/>
                    <a:pt x="500062" y="823913"/>
                  </a:cubicBezTo>
                  <a:cubicBezTo>
                    <a:pt x="498230" y="826112"/>
                    <a:pt x="496580" y="828497"/>
                    <a:pt x="495300" y="831057"/>
                  </a:cubicBezTo>
                  <a:cubicBezTo>
                    <a:pt x="491427" y="838804"/>
                    <a:pt x="494981" y="838519"/>
                    <a:pt x="488156" y="845344"/>
                  </a:cubicBezTo>
                  <a:cubicBezTo>
                    <a:pt x="481622" y="851878"/>
                    <a:pt x="478194" y="850216"/>
                    <a:pt x="469106" y="852488"/>
                  </a:cubicBezTo>
                  <a:cubicBezTo>
                    <a:pt x="466671" y="853097"/>
                    <a:pt x="464412" y="854325"/>
                    <a:pt x="461962" y="854869"/>
                  </a:cubicBezTo>
                  <a:cubicBezTo>
                    <a:pt x="457249" y="855916"/>
                    <a:pt x="452437" y="856456"/>
                    <a:pt x="447675" y="857250"/>
                  </a:cubicBezTo>
                  <a:cubicBezTo>
                    <a:pt x="450056" y="858044"/>
                    <a:pt x="452574" y="858509"/>
                    <a:pt x="454819" y="859632"/>
                  </a:cubicBezTo>
                  <a:cubicBezTo>
                    <a:pt x="457378" y="860912"/>
                    <a:pt x="459139" y="863924"/>
                    <a:pt x="461962" y="864394"/>
                  </a:cubicBezTo>
                  <a:cubicBezTo>
                    <a:pt x="464438" y="864807"/>
                    <a:pt x="466725" y="862807"/>
                    <a:pt x="469106" y="862013"/>
                  </a:cubicBezTo>
                  <a:cubicBezTo>
                    <a:pt x="466725" y="860425"/>
                    <a:pt x="464824" y="857250"/>
                    <a:pt x="461962" y="857250"/>
                  </a:cubicBezTo>
                  <a:cubicBezTo>
                    <a:pt x="459100" y="857250"/>
                    <a:pt x="457434" y="860851"/>
                    <a:pt x="454819" y="862013"/>
                  </a:cubicBezTo>
                  <a:cubicBezTo>
                    <a:pt x="450231" y="864052"/>
                    <a:pt x="445294" y="865188"/>
                    <a:pt x="440531" y="866775"/>
                  </a:cubicBezTo>
                  <a:cubicBezTo>
                    <a:pt x="430713" y="870047"/>
                    <a:pt x="419894" y="868363"/>
                    <a:pt x="409575" y="869157"/>
                  </a:cubicBezTo>
                  <a:lnTo>
                    <a:pt x="328612" y="866775"/>
                  </a:lnTo>
                  <a:cubicBezTo>
                    <a:pt x="323006" y="866502"/>
                    <a:pt x="317413" y="865656"/>
                    <a:pt x="311944" y="864394"/>
                  </a:cubicBezTo>
                  <a:cubicBezTo>
                    <a:pt x="307052" y="863265"/>
                    <a:pt x="297656" y="859632"/>
                    <a:pt x="297656" y="859632"/>
                  </a:cubicBezTo>
                  <a:cubicBezTo>
                    <a:pt x="291307" y="840581"/>
                    <a:pt x="300831" y="862807"/>
                    <a:pt x="288131" y="850107"/>
                  </a:cubicBezTo>
                  <a:cubicBezTo>
                    <a:pt x="286356" y="848332"/>
                    <a:pt x="286873" y="845208"/>
                    <a:pt x="285750" y="842963"/>
                  </a:cubicBezTo>
                  <a:cubicBezTo>
                    <a:pt x="281781" y="835026"/>
                    <a:pt x="280987" y="835819"/>
                    <a:pt x="273844" y="831057"/>
                  </a:cubicBezTo>
                  <a:cubicBezTo>
                    <a:pt x="260194" y="810583"/>
                    <a:pt x="276559" y="836487"/>
                    <a:pt x="266700" y="816769"/>
                  </a:cubicBezTo>
                  <a:cubicBezTo>
                    <a:pt x="265420" y="814209"/>
                    <a:pt x="263525" y="812006"/>
                    <a:pt x="261937" y="809625"/>
                  </a:cubicBezTo>
                  <a:cubicBezTo>
                    <a:pt x="256275" y="792640"/>
                    <a:pt x="264304" y="813177"/>
                    <a:pt x="252412" y="795338"/>
                  </a:cubicBezTo>
                  <a:cubicBezTo>
                    <a:pt x="251020" y="793249"/>
                    <a:pt x="251153" y="790439"/>
                    <a:pt x="250031" y="788194"/>
                  </a:cubicBezTo>
                  <a:cubicBezTo>
                    <a:pt x="246062" y="780256"/>
                    <a:pt x="245270" y="781050"/>
                    <a:pt x="238125" y="776288"/>
                  </a:cubicBezTo>
                  <a:cubicBezTo>
                    <a:pt x="232568" y="759619"/>
                    <a:pt x="238125" y="763588"/>
                    <a:pt x="226219" y="759619"/>
                  </a:cubicBezTo>
                  <a:cubicBezTo>
                    <a:pt x="225425" y="755650"/>
                    <a:pt x="225258" y="751503"/>
                    <a:pt x="223837" y="747713"/>
                  </a:cubicBezTo>
                  <a:cubicBezTo>
                    <a:pt x="222832" y="745033"/>
                    <a:pt x="220355" y="743129"/>
                    <a:pt x="219075" y="740569"/>
                  </a:cubicBezTo>
                  <a:cubicBezTo>
                    <a:pt x="209224" y="720865"/>
                    <a:pt x="225571" y="746738"/>
                    <a:pt x="211931" y="726282"/>
                  </a:cubicBezTo>
                  <a:cubicBezTo>
                    <a:pt x="207741" y="713709"/>
                    <a:pt x="210941" y="721224"/>
                    <a:pt x="200025" y="704850"/>
                  </a:cubicBezTo>
                  <a:lnTo>
                    <a:pt x="195262" y="697707"/>
                  </a:lnTo>
                  <a:cubicBezTo>
                    <a:pt x="194468" y="695326"/>
                    <a:pt x="194003" y="692808"/>
                    <a:pt x="192881" y="690563"/>
                  </a:cubicBezTo>
                  <a:cubicBezTo>
                    <a:pt x="185558" y="675915"/>
                    <a:pt x="178218" y="684319"/>
                    <a:pt x="214312" y="681038"/>
                  </a:cubicBezTo>
                  <a:cubicBezTo>
                    <a:pt x="213518" y="683419"/>
                    <a:pt x="213499" y="686222"/>
                    <a:pt x="211931" y="688182"/>
                  </a:cubicBezTo>
                  <a:cubicBezTo>
                    <a:pt x="205366" y="696388"/>
                    <a:pt x="199856" y="692122"/>
                    <a:pt x="190500" y="690563"/>
                  </a:cubicBezTo>
                  <a:cubicBezTo>
                    <a:pt x="192087" y="688182"/>
                    <a:pt x="193027" y="685207"/>
                    <a:pt x="195262" y="683419"/>
                  </a:cubicBezTo>
                  <a:cubicBezTo>
                    <a:pt x="196848" y="682151"/>
                    <a:pt x="211266" y="678847"/>
                    <a:pt x="211931" y="678657"/>
                  </a:cubicBezTo>
                  <a:cubicBezTo>
                    <a:pt x="214345" y="677967"/>
                    <a:pt x="216661" y="676965"/>
                    <a:pt x="219075" y="676275"/>
                  </a:cubicBezTo>
                  <a:cubicBezTo>
                    <a:pt x="240032" y="670287"/>
                    <a:pt x="218595" y="677229"/>
                    <a:pt x="235744" y="671513"/>
                  </a:cubicBezTo>
                  <a:cubicBezTo>
                    <a:pt x="228416" y="682504"/>
                    <a:pt x="226790" y="689478"/>
                    <a:pt x="204787" y="676275"/>
                  </a:cubicBezTo>
                  <a:cubicBezTo>
                    <a:pt x="200482" y="673692"/>
                    <a:pt x="214312" y="673100"/>
                    <a:pt x="219075" y="671513"/>
                  </a:cubicBezTo>
                  <a:lnTo>
                    <a:pt x="226219" y="669132"/>
                  </a:lnTo>
                  <a:lnTo>
                    <a:pt x="233362" y="666750"/>
                  </a:lnTo>
                  <a:cubicBezTo>
                    <a:pt x="235771" y="663137"/>
                    <a:pt x="240506" y="657394"/>
                    <a:pt x="240506" y="652463"/>
                  </a:cubicBezTo>
                  <a:cubicBezTo>
                    <a:pt x="240506" y="649190"/>
                    <a:pt x="239024" y="646085"/>
                    <a:pt x="238125" y="642938"/>
                  </a:cubicBezTo>
                  <a:cubicBezTo>
                    <a:pt x="237435" y="640524"/>
                    <a:pt x="237519" y="637569"/>
                    <a:pt x="235744" y="635794"/>
                  </a:cubicBezTo>
                  <a:cubicBezTo>
                    <a:pt x="233969" y="634019"/>
                    <a:pt x="230981" y="634207"/>
                    <a:pt x="228600" y="633413"/>
                  </a:cubicBezTo>
                  <a:cubicBezTo>
                    <a:pt x="226219" y="631825"/>
                    <a:pt x="223341" y="630804"/>
                    <a:pt x="221456" y="628650"/>
                  </a:cubicBezTo>
                  <a:cubicBezTo>
                    <a:pt x="221448" y="628641"/>
                    <a:pt x="209553" y="610796"/>
                    <a:pt x="207169" y="607219"/>
                  </a:cubicBezTo>
                  <a:cubicBezTo>
                    <a:pt x="204385" y="603042"/>
                    <a:pt x="192881" y="602457"/>
                    <a:pt x="192881" y="602457"/>
                  </a:cubicBezTo>
                  <a:cubicBezTo>
                    <a:pt x="175419" y="603251"/>
                    <a:pt x="157923" y="603497"/>
                    <a:pt x="140494" y="604838"/>
                  </a:cubicBezTo>
                  <a:cubicBezTo>
                    <a:pt x="135813" y="605198"/>
                    <a:pt x="119172" y="611152"/>
                    <a:pt x="116681" y="611982"/>
                  </a:cubicBezTo>
                  <a:lnTo>
                    <a:pt x="109537" y="614363"/>
                  </a:lnTo>
                  <a:cubicBezTo>
                    <a:pt x="93954" y="609169"/>
                    <a:pt x="109247" y="616383"/>
                    <a:pt x="100012" y="604838"/>
                  </a:cubicBezTo>
                  <a:cubicBezTo>
                    <a:pt x="98224" y="602603"/>
                    <a:pt x="95250" y="601663"/>
                    <a:pt x="92869" y="600075"/>
                  </a:cubicBezTo>
                  <a:lnTo>
                    <a:pt x="80962" y="564357"/>
                  </a:lnTo>
                  <a:cubicBezTo>
                    <a:pt x="80168" y="561976"/>
                    <a:pt x="76064" y="563098"/>
                    <a:pt x="73819" y="561975"/>
                  </a:cubicBezTo>
                  <a:cubicBezTo>
                    <a:pt x="71259" y="560695"/>
                    <a:pt x="69056" y="558800"/>
                    <a:pt x="66675" y="557213"/>
                  </a:cubicBezTo>
                  <a:cubicBezTo>
                    <a:pt x="53973" y="538161"/>
                    <a:pt x="70644" y="561182"/>
                    <a:pt x="54769" y="545307"/>
                  </a:cubicBezTo>
                  <a:cubicBezTo>
                    <a:pt x="43998" y="534536"/>
                    <a:pt x="56769" y="540417"/>
                    <a:pt x="42862" y="535782"/>
                  </a:cubicBezTo>
                  <a:cubicBezTo>
                    <a:pt x="38100" y="532607"/>
                    <a:pt x="34005" y="528067"/>
                    <a:pt x="28575" y="526257"/>
                  </a:cubicBezTo>
                  <a:cubicBezTo>
                    <a:pt x="18716" y="522970"/>
                    <a:pt x="23520" y="525267"/>
                    <a:pt x="14287" y="519113"/>
                  </a:cubicBezTo>
                  <a:cubicBezTo>
                    <a:pt x="10857" y="513968"/>
                    <a:pt x="8040" y="511099"/>
                    <a:pt x="7144" y="504825"/>
                  </a:cubicBezTo>
                  <a:cubicBezTo>
                    <a:pt x="6695" y="501682"/>
                    <a:pt x="17066" y="516732"/>
                    <a:pt x="16669" y="516732"/>
                  </a:cubicBezTo>
                  <a:close/>
                </a:path>
              </a:pathLst>
            </a:custGeom>
            <a:solidFill>
              <a:srgbClr val="99CC00">
                <a:alpha val="2821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Chuxiong"/>
            <p:cNvSpPr/>
            <p:nvPr/>
          </p:nvSpPr>
          <p:spPr bwMode="auto">
            <a:xfrm>
              <a:off x="3940439" y="5275932"/>
              <a:ext cx="323410" cy="412831"/>
            </a:xfrm>
            <a:custGeom>
              <a:avLst/>
              <a:gdLst/>
              <a:ahLst/>
              <a:cxnLst/>
              <a:rect l="0" t="0" r="r" b="b"/>
              <a:pathLst>
                <a:path w="941248" h="1319213">
                  <a:moveTo>
                    <a:pt x="157162" y="157163"/>
                  </a:moveTo>
                  <a:cubicBezTo>
                    <a:pt x="159146" y="157163"/>
                    <a:pt x="162217" y="156174"/>
                    <a:pt x="178594" y="145257"/>
                  </a:cubicBezTo>
                  <a:cubicBezTo>
                    <a:pt x="182771" y="142472"/>
                    <a:pt x="188119" y="142082"/>
                    <a:pt x="192881" y="140494"/>
                  </a:cubicBezTo>
                  <a:lnTo>
                    <a:pt x="221456" y="130969"/>
                  </a:lnTo>
                  <a:cubicBezTo>
                    <a:pt x="232065" y="127433"/>
                    <a:pt x="225797" y="124590"/>
                    <a:pt x="235744" y="119063"/>
                  </a:cubicBezTo>
                  <a:cubicBezTo>
                    <a:pt x="240132" y="116625"/>
                    <a:pt x="250031" y="114300"/>
                    <a:pt x="250031" y="114300"/>
                  </a:cubicBezTo>
                  <a:cubicBezTo>
                    <a:pt x="261223" y="103110"/>
                    <a:pt x="254373" y="109025"/>
                    <a:pt x="271462" y="97632"/>
                  </a:cubicBezTo>
                  <a:lnTo>
                    <a:pt x="278606" y="92869"/>
                  </a:lnTo>
                  <a:cubicBezTo>
                    <a:pt x="280194" y="90488"/>
                    <a:pt x="281345" y="87749"/>
                    <a:pt x="283369" y="85725"/>
                  </a:cubicBezTo>
                  <a:cubicBezTo>
                    <a:pt x="289029" y="80065"/>
                    <a:pt x="297728" y="78558"/>
                    <a:pt x="304800" y="76200"/>
                  </a:cubicBezTo>
                  <a:cubicBezTo>
                    <a:pt x="332672" y="66909"/>
                    <a:pt x="363545" y="74849"/>
                    <a:pt x="392906" y="73819"/>
                  </a:cubicBezTo>
                  <a:cubicBezTo>
                    <a:pt x="408791" y="73262"/>
                    <a:pt x="424656" y="72232"/>
                    <a:pt x="440531" y="71438"/>
                  </a:cubicBezTo>
                  <a:cubicBezTo>
                    <a:pt x="445294" y="69850"/>
                    <a:pt x="450642" y="69460"/>
                    <a:pt x="454819" y="66675"/>
                  </a:cubicBezTo>
                  <a:cubicBezTo>
                    <a:pt x="472558" y="54849"/>
                    <a:pt x="450766" y="70052"/>
                    <a:pt x="469106" y="54769"/>
                  </a:cubicBezTo>
                  <a:cubicBezTo>
                    <a:pt x="471305" y="52937"/>
                    <a:pt x="473869" y="51594"/>
                    <a:pt x="476250" y="50007"/>
                  </a:cubicBezTo>
                  <a:cubicBezTo>
                    <a:pt x="486377" y="34814"/>
                    <a:pt x="479213" y="48023"/>
                    <a:pt x="483394" y="16669"/>
                  </a:cubicBezTo>
                  <a:cubicBezTo>
                    <a:pt x="484059" y="11685"/>
                    <a:pt x="486524" y="4898"/>
                    <a:pt x="488156" y="0"/>
                  </a:cubicBezTo>
                  <a:cubicBezTo>
                    <a:pt x="500730" y="4192"/>
                    <a:pt x="493211" y="990"/>
                    <a:pt x="509587" y="11907"/>
                  </a:cubicBezTo>
                  <a:cubicBezTo>
                    <a:pt x="511676" y="13299"/>
                    <a:pt x="514424" y="13299"/>
                    <a:pt x="516731" y="14288"/>
                  </a:cubicBezTo>
                  <a:cubicBezTo>
                    <a:pt x="519994" y="15686"/>
                    <a:pt x="523081" y="17463"/>
                    <a:pt x="526256" y="19050"/>
                  </a:cubicBezTo>
                  <a:cubicBezTo>
                    <a:pt x="527844" y="21431"/>
                    <a:pt x="528995" y="24170"/>
                    <a:pt x="531019" y="26194"/>
                  </a:cubicBezTo>
                  <a:cubicBezTo>
                    <a:pt x="546896" y="42073"/>
                    <a:pt x="530221" y="19048"/>
                    <a:pt x="542925" y="38100"/>
                  </a:cubicBezTo>
                  <a:cubicBezTo>
                    <a:pt x="543719" y="40481"/>
                    <a:pt x="544183" y="42999"/>
                    <a:pt x="545306" y="45244"/>
                  </a:cubicBezTo>
                  <a:cubicBezTo>
                    <a:pt x="546586" y="47804"/>
                    <a:pt x="549865" y="49533"/>
                    <a:pt x="550069" y="52388"/>
                  </a:cubicBezTo>
                  <a:cubicBezTo>
                    <a:pt x="552275" y="83276"/>
                    <a:pt x="550977" y="114326"/>
                    <a:pt x="552450" y="145257"/>
                  </a:cubicBezTo>
                  <a:cubicBezTo>
                    <a:pt x="552569" y="147764"/>
                    <a:pt x="552538" y="151381"/>
                    <a:pt x="554831" y="152400"/>
                  </a:cubicBezTo>
                  <a:cubicBezTo>
                    <a:pt x="560679" y="154999"/>
                    <a:pt x="567531" y="153988"/>
                    <a:pt x="573881" y="154782"/>
                  </a:cubicBezTo>
                  <a:cubicBezTo>
                    <a:pt x="589206" y="159890"/>
                    <a:pt x="572561" y="153159"/>
                    <a:pt x="588169" y="164307"/>
                  </a:cubicBezTo>
                  <a:cubicBezTo>
                    <a:pt x="591058" y="166370"/>
                    <a:pt x="594519" y="167482"/>
                    <a:pt x="597694" y="169069"/>
                  </a:cubicBezTo>
                  <a:cubicBezTo>
                    <a:pt x="599281" y="171450"/>
                    <a:pt x="600221" y="174425"/>
                    <a:pt x="602456" y="176213"/>
                  </a:cubicBezTo>
                  <a:cubicBezTo>
                    <a:pt x="604416" y="177781"/>
                    <a:pt x="607825" y="176819"/>
                    <a:pt x="609600" y="178594"/>
                  </a:cubicBezTo>
                  <a:cubicBezTo>
                    <a:pt x="613647" y="182641"/>
                    <a:pt x="615950" y="188119"/>
                    <a:pt x="619125" y="192882"/>
                  </a:cubicBezTo>
                  <a:cubicBezTo>
                    <a:pt x="622789" y="198379"/>
                    <a:pt x="628144" y="201275"/>
                    <a:pt x="633412" y="204788"/>
                  </a:cubicBezTo>
                  <a:cubicBezTo>
                    <a:pt x="635000" y="207169"/>
                    <a:pt x="636021" y="210047"/>
                    <a:pt x="638175" y="211932"/>
                  </a:cubicBezTo>
                  <a:cubicBezTo>
                    <a:pt x="642482" y="215701"/>
                    <a:pt x="648414" y="217410"/>
                    <a:pt x="652462" y="221457"/>
                  </a:cubicBezTo>
                  <a:lnTo>
                    <a:pt x="659606" y="228600"/>
                  </a:lnTo>
                  <a:cubicBezTo>
                    <a:pt x="660400" y="230981"/>
                    <a:pt x="659656" y="234812"/>
                    <a:pt x="661987" y="235744"/>
                  </a:cubicBezTo>
                  <a:cubicBezTo>
                    <a:pt x="665026" y="236960"/>
                    <a:pt x="668365" y="234262"/>
                    <a:pt x="671512" y="233363"/>
                  </a:cubicBezTo>
                  <a:cubicBezTo>
                    <a:pt x="673926" y="232673"/>
                    <a:pt x="676242" y="231672"/>
                    <a:pt x="678656" y="230982"/>
                  </a:cubicBezTo>
                  <a:cubicBezTo>
                    <a:pt x="686514" y="228737"/>
                    <a:pt x="691889" y="227858"/>
                    <a:pt x="700087" y="226219"/>
                  </a:cubicBezTo>
                  <a:cubicBezTo>
                    <a:pt x="702900" y="226435"/>
                    <a:pt x="730935" y="226853"/>
                    <a:pt x="740569" y="230982"/>
                  </a:cubicBezTo>
                  <a:cubicBezTo>
                    <a:pt x="744256" y="232562"/>
                    <a:pt x="754796" y="241493"/>
                    <a:pt x="757237" y="242888"/>
                  </a:cubicBezTo>
                  <a:cubicBezTo>
                    <a:pt x="759416" y="244133"/>
                    <a:pt x="762000" y="244475"/>
                    <a:pt x="764381" y="245269"/>
                  </a:cubicBezTo>
                  <a:cubicBezTo>
                    <a:pt x="777875" y="244475"/>
                    <a:pt x="791635" y="245673"/>
                    <a:pt x="804862" y="242888"/>
                  </a:cubicBezTo>
                  <a:cubicBezTo>
                    <a:pt x="807663" y="242298"/>
                    <a:pt x="807601" y="237768"/>
                    <a:pt x="809625" y="235744"/>
                  </a:cubicBezTo>
                  <a:cubicBezTo>
                    <a:pt x="811649" y="233720"/>
                    <a:pt x="814570" y="232814"/>
                    <a:pt x="816769" y="230982"/>
                  </a:cubicBezTo>
                  <a:cubicBezTo>
                    <a:pt x="835111" y="215697"/>
                    <a:pt x="813312" y="230905"/>
                    <a:pt x="831056" y="219075"/>
                  </a:cubicBezTo>
                  <a:cubicBezTo>
                    <a:pt x="835819" y="220663"/>
                    <a:pt x="843757" y="219075"/>
                    <a:pt x="845344" y="223838"/>
                  </a:cubicBezTo>
                  <a:lnTo>
                    <a:pt x="850106" y="238125"/>
                  </a:lnTo>
                  <a:cubicBezTo>
                    <a:pt x="850698" y="242273"/>
                    <a:pt x="851670" y="256181"/>
                    <a:pt x="854869" y="261938"/>
                  </a:cubicBezTo>
                  <a:cubicBezTo>
                    <a:pt x="857649" y="266941"/>
                    <a:pt x="864394" y="276225"/>
                    <a:pt x="864394" y="276225"/>
                  </a:cubicBezTo>
                  <a:cubicBezTo>
                    <a:pt x="870061" y="293228"/>
                    <a:pt x="866371" y="286336"/>
                    <a:pt x="873919" y="297657"/>
                  </a:cubicBezTo>
                  <a:cubicBezTo>
                    <a:pt x="876278" y="304733"/>
                    <a:pt x="877783" y="313427"/>
                    <a:pt x="883444" y="319088"/>
                  </a:cubicBezTo>
                  <a:cubicBezTo>
                    <a:pt x="885467" y="321111"/>
                    <a:pt x="888206" y="322263"/>
                    <a:pt x="890587" y="323850"/>
                  </a:cubicBezTo>
                  <a:lnTo>
                    <a:pt x="895350" y="338138"/>
                  </a:lnTo>
                  <a:lnTo>
                    <a:pt x="897731" y="345282"/>
                  </a:lnTo>
                  <a:cubicBezTo>
                    <a:pt x="902037" y="384035"/>
                    <a:pt x="901702" y="371443"/>
                    <a:pt x="897731" y="431007"/>
                  </a:cubicBezTo>
                  <a:cubicBezTo>
                    <a:pt x="897196" y="439031"/>
                    <a:pt x="894301" y="438849"/>
                    <a:pt x="888206" y="442913"/>
                  </a:cubicBezTo>
                  <a:cubicBezTo>
                    <a:pt x="881084" y="485647"/>
                    <a:pt x="882546" y="471325"/>
                    <a:pt x="888206" y="552450"/>
                  </a:cubicBezTo>
                  <a:cubicBezTo>
                    <a:pt x="888405" y="555305"/>
                    <a:pt x="890945" y="557570"/>
                    <a:pt x="892969" y="559594"/>
                  </a:cubicBezTo>
                  <a:cubicBezTo>
                    <a:pt x="897586" y="564212"/>
                    <a:pt x="901444" y="564801"/>
                    <a:pt x="907256" y="566738"/>
                  </a:cubicBezTo>
                  <a:lnTo>
                    <a:pt x="921544" y="581025"/>
                  </a:lnTo>
                  <a:cubicBezTo>
                    <a:pt x="928367" y="587848"/>
                    <a:pt x="924814" y="587568"/>
                    <a:pt x="928687" y="595313"/>
                  </a:cubicBezTo>
                  <a:cubicBezTo>
                    <a:pt x="929967" y="597873"/>
                    <a:pt x="931862" y="600076"/>
                    <a:pt x="933450" y="602457"/>
                  </a:cubicBezTo>
                  <a:cubicBezTo>
                    <a:pt x="934244" y="604838"/>
                    <a:pt x="934709" y="607355"/>
                    <a:pt x="935831" y="609600"/>
                  </a:cubicBezTo>
                  <a:cubicBezTo>
                    <a:pt x="937111" y="612160"/>
                    <a:pt x="940426" y="613887"/>
                    <a:pt x="940594" y="616744"/>
                  </a:cubicBezTo>
                  <a:cubicBezTo>
                    <a:pt x="941248" y="627866"/>
                    <a:pt x="939865" y="639064"/>
                    <a:pt x="938212" y="650082"/>
                  </a:cubicBezTo>
                  <a:cubicBezTo>
                    <a:pt x="937467" y="655046"/>
                    <a:pt x="935037" y="659607"/>
                    <a:pt x="933450" y="664369"/>
                  </a:cubicBezTo>
                  <a:lnTo>
                    <a:pt x="931069" y="671513"/>
                  </a:lnTo>
                  <a:cubicBezTo>
                    <a:pt x="929098" y="677426"/>
                    <a:pt x="922847" y="681379"/>
                    <a:pt x="919162" y="685800"/>
                  </a:cubicBezTo>
                  <a:cubicBezTo>
                    <a:pt x="917330" y="687999"/>
                    <a:pt x="916554" y="691059"/>
                    <a:pt x="914400" y="692944"/>
                  </a:cubicBezTo>
                  <a:cubicBezTo>
                    <a:pt x="910092" y="696713"/>
                    <a:pt x="904875" y="699294"/>
                    <a:pt x="900112" y="702469"/>
                  </a:cubicBezTo>
                  <a:cubicBezTo>
                    <a:pt x="895935" y="705254"/>
                    <a:pt x="890587" y="705644"/>
                    <a:pt x="885825" y="707232"/>
                  </a:cubicBezTo>
                  <a:cubicBezTo>
                    <a:pt x="883110" y="708137"/>
                    <a:pt x="881062" y="710407"/>
                    <a:pt x="878681" y="711994"/>
                  </a:cubicBezTo>
                  <a:cubicBezTo>
                    <a:pt x="879475" y="722313"/>
                    <a:pt x="879778" y="732681"/>
                    <a:pt x="881062" y="742950"/>
                  </a:cubicBezTo>
                  <a:cubicBezTo>
                    <a:pt x="884026" y="766661"/>
                    <a:pt x="896679" y="720967"/>
                    <a:pt x="881062" y="783432"/>
                  </a:cubicBezTo>
                  <a:cubicBezTo>
                    <a:pt x="879674" y="788985"/>
                    <a:pt x="871537" y="797719"/>
                    <a:pt x="871537" y="797719"/>
                  </a:cubicBezTo>
                  <a:cubicBezTo>
                    <a:pt x="870743" y="800100"/>
                    <a:pt x="870375" y="802669"/>
                    <a:pt x="869156" y="804863"/>
                  </a:cubicBezTo>
                  <a:cubicBezTo>
                    <a:pt x="866376" y="809866"/>
                    <a:pt x="859631" y="819150"/>
                    <a:pt x="859631" y="819150"/>
                  </a:cubicBezTo>
                  <a:cubicBezTo>
                    <a:pt x="858837" y="821531"/>
                    <a:pt x="858469" y="824100"/>
                    <a:pt x="857250" y="826294"/>
                  </a:cubicBezTo>
                  <a:cubicBezTo>
                    <a:pt x="850129" y="839113"/>
                    <a:pt x="849260" y="839048"/>
                    <a:pt x="840581" y="847725"/>
                  </a:cubicBezTo>
                  <a:cubicBezTo>
                    <a:pt x="827716" y="846968"/>
                    <a:pt x="784523" y="842599"/>
                    <a:pt x="769144" y="847725"/>
                  </a:cubicBezTo>
                  <a:cubicBezTo>
                    <a:pt x="766763" y="848519"/>
                    <a:pt x="770306" y="852675"/>
                    <a:pt x="771525" y="854869"/>
                  </a:cubicBezTo>
                  <a:cubicBezTo>
                    <a:pt x="774305" y="859873"/>
                    <a:pt x="781050" y="869157"/>
                    <a:pt x="781050" y="869157"/>
                  </a:cubicBezTo>
                  <a:cubicBezTo>
                    <a:pt x="781844" y="885826"/>
                    <a:pt x="782045" y="902533"/>
                    <a:pt x="783431" y="919163"/>
                  </a:cubicBezTo>
                  <a:cubicBezTo>
                    <a:pt x="783639" y="921664"/>
                    <a:pt x="788312" y="926080"/>
                    <a:pt x="785812" y="926307"/>
                  </a:cubicBezTo>
                  <a:cubicBezTo>
                    <a:pt x="767614" y="927961"/>
                    <a:pt x="749300" y="924719"/>
                    <a:pt x="731044" y="923925"/>
                  </a:cubicBezTo>
                  <a:cubicBezTo>
                    <a:pt x="728663" y="923131"/>
                    <a:pt x="725675" y="923319"/>
                    <a:pt x="723900" y="921544"/>
                  </a:cubicBezTo>
                  <a:cubicBezTo>
                    <a:pt x="715963" y="913607"/>
                    <a:pt x="728663" y="912018"/>
                    <a:pt x="714375" y="916782"/>
                  </a:cubicBezTo>
                  <a:cubicBezTo>
                    <a:pt x="712934" y="923988"/>
                    <a:pt x="713178" y="930629"/>
                    <a:pt x="707231" y="935832"/>
                  </a:cubicBezTo>
                  <a:cubicBezTo>
                    <a:pt x="702924" y="939601"/>
                    <a:pt x="692944" y="945357"/>
                    <a:pt x="692944" y="945357"/>
                  </a:cubicBezTo>
                  <a:cubicBezTo>
                    <a:pt x="680238" y="964412"/>
                    <a:pt x="696918" y="941381"/>
                    <a:pt x="681037" y="957263"/>
                  </a:cubicBezTo>
                  <a:cubicBezTo>
                    <a:pt x="679013" y="959287"/>
                    <a:pt x="678702" y="962890"/>
                    <a:pt x="676275" y="964407"/>
                  </a:cubicBezTo>
                  <a:cubicBezTo>
                    <a:pt x="672018" y="967068"/>
                    <a:pt x="661987" y="969169"/>
                    <a:pt x="661987" y="969169"/>
                  </a:cubicBezTo>
                  <a:cubicBezTo>
                    <a:pt x="653257" y="982266"/>
                    <a:pt x="661987" y="971154"/>
                    <a:pt x="650081" y="981075"/>
                  </a:cubicBezTo>
                  <a:cubicBezTo>
                    <a:pt x="631733" y="996364"/>
                    <a:pt x="653540" y="981149"/>
                    <a:pt x="635794" y="992982"/>
                  </a:cubicBezTo>
                  <a:cubicBezTo>
                    <a:pt x="635000" y="996157"/>
                    <a:pt x="633950" y="999279"/>
                    <a:pt x="633412" y="1002507"/>
                  </a:cubicBezTo>
                  <a:cubicBezTo>
                    <a:pt x="632360" y="1008819"/>
                    <a:pt x="632372" y="1015300"/>
                    <a:pt x="631031" y="1021557"/>
                  </a:cubicBezTo>
                  <a:cubicBezTo>
                    <a:pt x="629979" y="1026465"/>
                    <a:pt x="627856" y="1031082"/>
                    <a:pt x="626269" y="1035844"/>
                  </a:cubicBezTo>
                  <a:lnTo>
                    <a:pt x="614362" y="1071563"/>
                  </a:lnTo>
                  <a:cubicBezTo>
                    <a:pt x="610170" y="1084137"/>
                    <a:pt x="614072" y="1077314"/>
                    <a:pt x="597694" y="1088232"/>
                  </a:cubicBezTo>
                  <a:lnTo>
                    <a:pt x="590550" y="1092994"/>
                  </a:lnTo>
                  <a:cubicBezTo>
                    <a:pt x="591344" y="1105694"/>
                    <a:pt x="591212" y="1118486"/>
                    <a:pt x="592931" y="1131094"/>
                  </a:cubicBezTo>
                  <a:cubicBezTo>
                    <a:pt x="593609" y="1136068"/>
                    <a:pt x="597694" y="1145382"/>
                    <a:pt x="597694" y="1145382"/>
                  </a:cubicBezTo>
                  <a:cubicBezTo>
                    <a:pt x="598488" y="1150144"/>
                    <a:pt x="599128" y="1154935"/>
                    <a:pt x="600075" y="1159669"/>
                  </a:cubicBezTo>
                  <a:cubicBezTo>
                    <a:pt x="600717" y="1162878"/>
                    <a:pt x="602456" y="1169194"/>
                    <a:pt x="602456" y="1169194"/>
                  </a:cubicBezTo>
                  <a:cubicBezTo>
                    <a:pt x="603250" y="1165225"/>
                    <a:pt x="601599" y="1159716"/>
                    <a:pt x="604837" y="1157288"/>
                  </a:cubicBezTo>
                  <a:cubicBezTo>
                    <a:pt x="610878" y="1152757"/>
                    <a:pt x="613875" y="1168707"/>
                    <a:pt x="614362" y="1169194"/>
                  </a:cubicBezTo>
                  <a:cubicBezTo>
                    <a:pt x="616137" y="1170969"/>
                    <a:pt x="619125" y="1170781"/>
                    <a:pt x="621506" y="1171575"/>
                  </a:cubicBezTo>
                  <a:cubicBezTo>
                    <a:pt x="641983" y="1185227"/>
                    <a:pt x="617883" y="1167048"/>
                    <a:pt x="631031" y="1183482"/>
                  </a:cubicBezTo>
                  <a:cubicBezTo>
                    <a:pt x="632819" y="1185717"/>
                    <a:pt x="635794" y="1186657"/>
                    <a:pt x="638175" y="1188244"/>
                  </a:cubicBezTo>
                  <a:cubicBezTo>
                    <a:pt x="635576" y="1248028"/>
                    <a:pt x="641573" y="1225677"/>
                    <a:pt x="631031" y="1257300"/>
                  </a:cubicBezTo>
                  <a:cubicBezTo>
                    <a:pt x="630126" y="1260015"/>
                    <a:pt x="626268" y="1260475"/>
                    <a:pt x="623887" y="1262063"/>
                  </a:cubicBezTo>
                  <a:cubicBezTo>
                    <a:pt x="616630" y="1272948"/>
                    <a:pt x="613681" y="1281339"/>
                    <a:pt x="600075" y="1285875"/>
                  </a:cubicBezTo>
                  <a:lnTo>
                    <a:pt x="585787" y="1290638"/>
                  </a:lnTo>
                  <a:lnTo>
                    <a:pt x="578644" y="1293019"/>
                  </a:lnTo>
                  <a:cubicBezTo>
                    <a:pt x="576263" y="1294607"/>
                    <a:pt x="573524" y="1295758"/>
                    <a:pt x="571500" y="1297782"/>
                  </a:cubicBezTo>
                  <a:cubicBezTo>
                    <a:pt x="564674" y="1304607"/>
                    <a:pt x="568230" y="1304321"/>
                    <a:pt x="564356" y="1312069"/>
                  </a:cubicBezTo>
                  <a:cubicBezTo>
                    <a:pt x="563076" y="1314629"/>
                    <a:pt x="561181" y="1316832"/>
                    <a:pt x="559594" y="1319213"/>
                  </a:cubicBezTo>
                  <a:cubicBezTo>
                    <a:pt x="557213" y="1318419"/>
                    <a:pt x="553909" y="1318875"/>
                    <a:pt x="552450" y="1316832"/>
                  </a:cubicBezTo>
                  <a:cubicBezTo>
                    <a:pt x="549532" y="1312747"/>
                    <a:pt x="547687" y="1302544"/>
                    <a:pt x="547687" y="1302544"/>
                  </a:cubicBezTo>
                  <a:cubicBezTo>
                    <a:pt x="546893" y="1292225"/>
                    <a:pt x="546920" y="1281811"/>
                    <a:pt x="545306" y="1271588"/>
                  </a:cubicBezTo>
                  <a:cubicBezTo>
                    <a:pt x="544727" y="1267920"/>
                    <a:pt x="540429" y="1253875"/>
                    <a:pt x="535781" y="1250157"/>
                  </a:cubicBezTo>
                  <a:cubicBezTo>
                    <a:pt x="533821" y="1248589"/>
                    <a:pt x="531128" y="1248086"/>
                    <a:pt x="528637" y="1247775"/>
                  </a:cubicBezTo>
                  <a:cubicBezTo>
                    <a:pt x="518368" y="1246491"/>
                    <a:pt x="508000" y="1246188"/>
                    <a:pt x="497681" y="1245394"/>
                  </a:cubicBezTo>
                  <a:cubicBezTo>
                    <a:pt x="495300" y="1243807"/>
                    <a:pt x="492561" y="1242656"/>
                    <a:pt x="490537" y="1240632"/>
                  </a:cubicBezTo>
                  <a:cubicBezTo>
                    <a:pt x="488513" y="1238608"/>
                    <a:pt x="488010" y="1235276"/>
                    <a:pt x="485775" y="1233488"/>
                  </a:cubicBezTo>
                  <a:cubicBezTo>
                    <a:pt x="483815" y="1231920"/>
                    <a:pt x="481012" y="1231901"/>
                    <a:pt x="478631" y="1231107"/>
                  </a:cubicBezTo>
                  <a:cubicBezTo>
                    <a:pt x="477044" y="1228726"/>
                    <a:pt x="476296" y="1225480"/>
                    <a:pt x="473869" y="1223963"/>
                  </a:cubicBezTo>
                  <a:cubicBezTo>
                    <a:pt x="469612" y="1221302"/>
                    <a:pt x="463758" y="1221985"/>
                    <a:pt x="459581" y="1219200"/>
                  </a:cubicBezTo>
                  <a:lnTo>
                    <a:pt x="452437" y="1214438"/>
                  </a:lnTo>
                  <a:cubicBezTo>
                    <a:pt x="449262" y="1215232"/>
                    <a:pt x="445468" y="1214775"/>
                    <a:pt x="442912" y="1216819"/>
                  </a:cubicBezTo>
                  <a:cubicBezTo>
                    <a:pt x="440952" y="1218387"/>
                    <a:pt x="441075" y="1221513"/>
                    <a:pt x="440531" y="1223963"/>
                  </a:cubicBezTo>
                  <a:cubicBezTo>
                    <a:pt x="439484" y="1228676"/>
                    <a:pt x="440007" y="1233793"/>
                    <a:pt x="438150" y="1238250"/>
                  </a:cubicBezTo>
                  <a:cubicBezTo>
                    <a:pt x="435949" y="1243534"/>
                    <a:pt x="431800" y="1247775"/>
                    <a:pt x="428625" y="1252538"/>
                  </a:cubicBezTo>
                  <a:cubicBezTo>
                    <a:pt x="427038" y="1254919"/>
                    <a:pt x="423680" y="1255468"/>
                    <a:pt x="421481" y="1257300"/>
                  </a:cubicBezTo>
                  <a:cubicBezTo>
                    <a:pt x="399091" y="1275958"/>
                    <a:pt x="436173" y="1249886"/>
                    <a:pt x="400050" y="1273969"/>
                  </a:cubicBezTo>
                  <a:cubicBezTo>
                    <a:pt x="367927" y="1295385"/>
                    <a:pt x="398136" y="1284132"/>
                    <a:pt x="378619" y="1290638"/>
                  </a:cubicBezTo>
                  <a:cubicBezTo>
                    <a:pt x="366044" y="1286447"/>
                    <a:pt x="372868" y="1290346"/>
                    <a:pt x="361950" y="1273969"/>
                  </a:cubicBezTo>
                  <a:lnTo>
                    <a:pt x="357187" y="1266825"/>
                  </a:lnTo>
                  <a:cubicBezTo>
                    <a:pt x="356393" y="1264444"/>
                    <a:pt x="355298" y="1262143"/>
                    <a:pt x="354806" y="1259682"/>
                  </a:cubicBezTo>
                  <a:cubicBezTo>
                    <a:pt x="353705" y="1254178"/>
                    <a:pt x="353121" y="1248582"/>
                    <a:pt x="352425" y="1243013"/>
                  </a:cubicBezTo>
                  <a:cubicBezTo>
                    <a:pt x="351534" y="1235881"/>
                    <a:pt x="351454" y="1228630"/>
                    <a:pt x="350044" y="1221582"/>
                  </a:cubicBezTo>
                  <a:cubicBezTo>
                    <a:pt x="345950" y="1201112"/>
                    <a:pt x="347168" y="1213447"/>
                    <a:pt x="340519" y="1200150"/>
                  </a:cubicBezTo>
                  <a:cubicBezTo>
                    <a:pt x="336107" y="1191327"/>
                    <a:pt x="339837" y="1191985"/>
                    <a:pt x="335756" y="1181100"/>
                  </a:cubicBezTo>
                  <a:cubicBezTo>
                    <a:pt x="334751" y="1178421"/>
                    <a:pt x="332581" y="1176338"/>
                    <a:pt x="330994" y="1173957"/>
                  </a:cubicBezTo>
                  <a:cubicBezTo>
                    <a:pt x="327819" y="1174751"/>
                    <a:pt x="324025" y="1174294"/>
                    <a:pt x="321469" y="1176338"/>
                  </a:cubicBezTo>
                  <a:cubicBezTo>
                    <a:pt x="319509" y="1177906"/>
                    <a:pt x="320306" y="1181288"/>
                    <a:pt x="319087" y="1183482"/>
                  </a:cubicBezTo>
                  <a:cubicBezTo>
                    <a:pt x="316306" y="1188487"/>
                    <a:pt x="308542" y="1200831"/>
                    <a:pt x="302419" y="1204913"/>
                  </a:cubicBezTo>
                  <a:cubicBezTo>
                    <a:pt x="300330" y="1206305"/>
                    <a:pt x="297656" y="1206500"/>
                    <a:pt x="295275" y="1207294"/>
                  </a:cubicBezTo>
                  <a:cubicBezTo>
                    <a:pt x="282527" y="1215793"/>
                    <a:pt x="290155" y="1210033"/>
                    <a:pt x="273844" y="1226344"/>
                  </a:cubicBezTo>
                  <a:cubicBezTo>
                    <a:pt x="271463" y="1228725"/>
                    <a:pt x="269502" y="1231620"/>
                    <a:pt x="266700" y="1233488"/>
                  </a:cubicBezTo>
                  <a:lnTo>
                    <a:pt x="259556" y="1238250"/>
                  </a:lnTo>
                  <a:cubicBezTo>
                    <a:pt x="255587" y="1237456"/>
                    <a:pt x="251164" y="1237877"/>
                    <a:pt x="247650" y="1235869"/>
                  </a:cubicBezTo>
                  <a:cubicBezTo>
                    <a:pt x="245165" y="1234449"/>
                    <a:pt x="244911" y="1230749"/>
                    <a:pt x="242887" y="1228725"/>
                  </a:cubicBezTo>
                  <a:cubicBezTo>
                    <a:pt x="240864" y="1226702"/>
                    <a:pt x="238125" y="1225550"/>
                    <a:pt x="235744" y="1223963"/>
                  </a:cubicBezTo>
                  <a:cubicBezTo>
                    <a:pt x="229391" y="1204911"/>
                    <a:pt x="238920" y="1227139"/>
                    <a:pt x="226219" y="1214438"/>
                  </a:cubicBezTo>
                  <a:cubicBezTo>
                    <a:pt x="213520" y="1201739"/>
                    <a:pt x="235740" y="1211262"/>
                    <a:pt x="216694" y="1204913"/>
                  </a:cubicBezTo>
                  <a:cubicBezTo>
                    <a:pt x="212502" y="1192339"/>
                    <a:pt x="215704" y="1199858"/>
                    <a:pt x="204787" y="1183482"/>
                  </a:cubicBezTo>
                  <a:cubicBezTo>
                    <a:pt x="203200" y="1181101"/>
                    <a:pt x="200025" y="1180307"/>
                    <a:pt x="197644" y="1178719"/>
                  </a:cubicBezTo>
                  <a:cubicBezTo>
                    <a:pt x="188952" y="1152652"/>
                    <a:pt x="202815" y="1192141"/>
                    <a:pt x="190500" y="1164432"/>
                  </a:cubicBezTo>
                  <a:cubicBezTo>
                    <a:pt x="188461" y="1159844"/>
                    <a:pt x="188522" y="1154321"/>
                    <a:pt x="185737" y="1150144"/>
                  </a:cubicBezTo>
                  <a:cubicBezTo>
                    <a:pt x="184150" y="1147763"/>
                    <a:pt x="182807" y="1145199"/>
                    <a:pt x="180975" y="1143000"/>
                  </a:cubicBezTo>
                  <a:cubicBezTo>
                    <a:pt x="175248" y="1136127"/>
                    <a:pt x="173709" y="1135775"/>
                    <a:pt x="166687" y="1131094"/>
                  </a:cubicBezTo>
                  <a:cubicBezTo>
                    <a:pt x="165100" y="1128713"/>
                    <a:pt x="163949" y="1125974"/>
                    <a:pt x="161925" y="1123950"/>
                  </a:cubicBezTo>
                  <a:cubicBezTo>
                    <a:pt x="159901" y="1121926"/>
                    <a:pt x="156298" y="1121615"/>
                    <a:pt x="154781" y="1119188"/>
                  </a:cubicBezTo>
                  <a:cubicBezTo>
                    <a:pt x="152120" y="1114931"/>
                    <a:pt x="150019" y="1104900"/>
                    <a:pt x="150019" y="1104900"/>
                  </a:cubicBezTo>
                  <a:cubicBezTo>
                    <a:pt x="148228" y="1079835"/>
                    <a:pt x="150097" y="1078982"/>
                    <a:pt x="145256" y="1062038"/>
                  </a:cubicBezTo>
                  <a:cubicBezTo>
                    <a:pt x="144566" y="1059624"/>
                    <a:pt x="144094" y="1057088"/>
                    <a:pt x="142875" y="1054894"/>
                  </a:cubicBezTo>
                  <a:cubicBezTo>
                    <a:pt x="140095" y="1049891"/>
                    <a:pt x="136525" y="1045369"/>
                    <a:pt x="133350" y="1040607"/>
                  </a:cubicBezTo>
                  <a:lnTo>
                    <a:pt x="128587" y="1033463"/>
                  </a:lnTo>
                  <a:cubicBezTo>
                    <a:pt x="127000" y="1031082"/>
                    <a:pt x="126206" y="1027906"/>
                    <a:pt x="123825" y="1026319"/>
                  </a:cubicBezTo>
                  <a:lnTo>
                    <a:pt x="116681" y="1021557"/>
                  </a:lnTo>
                  <a:cubicBezTo>
                    <a:pt x="112491" y="1008984"/>
                    <a:pt x="115691" y="1016499"/>
                    <a:pt x="104775" y="1000125"/>
                  </a:cubicBezTo>
                  <a:cubicBezTo>
                    <a:pt x="99220" y="991792"/>
                    <a:pt x="97627" y="987425"/>
                    <a:pt x="85725" y="983457"/>
                  </a:cubicBezTo>
                  <a:lnTo>
                    <a:pt x="71437" y="978694"/>
                  </a:lnTo>
                  <a:cubicBezTo>
                    <a:pt x="69056" y="976313"/>
                    <a:pt x="66450" y="974137"/>
                    <a:pt x="64294" y="971550"/>
                  </a:cubicBezTo>
                  <a:cubicBezTo>
                    <a:pt x="62462" y="969352"/>
                    <a:pt x="61685" y="966291"/>
                    <a:pt x="59531" y="964407"/>
                  </a:cubicBezTo>
                  <a:cubicBezTo>
                    <a:pt x="55223" y="960638"/>
                    <a:pt x="50006" y="958057"/>
                    <a:pt x="45244" y="954882"/>
                  </a:cubicBezTo>
                  <a:cubicBezTo>
                    <a:pt x="45240" y="954879"/>
                    <a:pt x="27386" y="948929"/>
                    <a:pt x="23812" y="947738"/>
                  </a:cubicBezTo>
                  <a:lnTo>
                    <a:pt x="16669" y="945357"/>
                  </a:lnTo>
                  <a:cubicBezTo>
                    <a:pt x="14288" y="943769"/>
                    <a:pt x="12085" y="941874"/>
                    <a:pt x="9525" y="940594"/>
                  </a:cubicBezTo>
                  <a:cubicBezTo>
                    <a:pt x="7280" y="939471"/>
                    <a:pt x="4156" y="939988"/>
                    <a:pt x="2381" y="938213"/>
                  </a:cubicBezTo>
                  <a:cubicBezTo>
                    <a:pt x="606" y="936438"/>
                    <a:pt x="794" y="933450"/>
                    <a:pt x="0" y="931069"/>
                  </a:cubicBezTo>
                  <a:cubicBezTo>
                    <a:pt x="794" y="926307"/>
                    <a:pt x="1210" y="921466"/>
                    <a:pt x="2381" y="916782"/>
                  </a:cubicBezTo>
                  <a:cubicBezTo>
                    <a:pt x="3599" y="911912"/>
                    <a:pt x="7144" y="902494"/>
                    <a:pt x="7144" y="902494"/>
                  </a:cubicBezTo>
                  <a:cubicBezTo>
                    <a:pt x="18766" y="832757"/>
                    <a:pt x="5211" y="919874"/>
                    <a:pt x="14287" y="838200"/>
                  </a:cubicBezTo>
                  <a:cubicBezTo>
                    <a:pt x="15142" y="830509"/>
                    <a:pt x="18051" y="830674"/>
                    <a:pt x="21431" y="823913"/>
                  </a:cubicBezTo>
                  <a:cubicBezTo>
                    <a:pt x="31285" y="804203"/>
                    <a:pt x="14931" y="830090"/>
                    <a:pt x="28575" y="809625"/>
                  </a:cubicBezTo>
                  <a:cubicBezTo>
                    <a:pt x="35740" y="773795"/>
                    <a:pt x="26625" y="818396"/>
                    <a:pt x="33337" y="788194"/>
                  </a:cubicBezTo>
                  <a:cubicBezTo>
                    <a:pt x="40668" y="755210"/>
                    <a:pt x="28811" y="803922"/>
                    <a:pt x="40481" y="757238"/>
                  </a:cubicBezTo>
                  <a:cubicBezTo>
                    <a:pt x="41698" y="752368"/>
                    <a:pt x="45244" y="742950"/>
                    <a:pt x="45244" y="742950"/>
                  </a:cubicBezTo>
                  <a:cubicBezTo>
                    <a:pt x="45926" y="736126"/>
                    <a:pt x="45716" y="720574"/>
                    <a:pt x="50006" y="711994"/>
                  </a:cubicBezTo>
                  <a:cubicBezTo>
                    <a:pt x="54967" y="702073"/>
                    <a:pt x="58342" y="702468"/>
                    <a:pt x="69056" y="695325"/>
                  </a:cubicBezTo>
                  <a:cubicBezTo>
                    <a:pt x="73233" y="692540"/>
                    <a:pt x="78581" y="692150"/>
                    <a:pt x="83344" y="690563"/>
                  </a:cubicBezTo>
                  <a:cubicBezTo>
                    <a:pt x="106700" y="682779"/>
                    <a:pt x="132556" y="688976"/>
                    <a:pt x="157162" y="688182"/>
                  </a:cubicBezTo>
                  <a:lnTo>
                    <a:pt x="166687" y="659607"/>
                  </a:lnTo>
                  <a:lnTo>
                    <a:pt x="169069" y="652463"/>
                  </a:lnTo>
                  <a:cubicBezTo>
                    <a:pt x="169863" y="650082"/>
                    <a:pt x="169675" y="647094"/>
                    <a:pt x="171450" y="645319"/>
                  </a:cubicBezTo>
                  <a:cubicBezTo>
                    <a:pt x="180617" y="636152"/>
                    <a:pt x="175792" y="640043"/>
                    <a:pt x="185737" y="633413"/>
                  </a:cubicBezTo>
                  <a:cubicBezTo>
                    <a:pt x="188933" y="623828"/>
                    <a:pt x="190624" y="622306"/>
                    <a:pt x="185737" y="609600"/>
                  </a:cubicBezTo>
                  <a:cubicBezTo>
                    <a:pt x="183682" y="604258"/>
                    <a:pt x="176212" y="595313"/>
                    <a:pt x="176212" y="595313"/>
                  </a:cubicBezTo>
                  <a:cubicBezTo>
                    <a:pt x="175418" y="592932"/>
                    <a:pt x="174375" y="590619"/>
                    <a:pt x="173831" y="588169"/>
                  </a:cubicBezTo>
                  <a:cubicBezTo>
                    <a:pt x="172784" y="583456"/>
                    <a:pt x="173845" y="578074"/>
                    <a:pt x="171450" y="573882"/>
                  </a:cubicBezTo>
                  <a:cubicBezTo>
                    <a:pt x="170205" y="571703"/>
                    <a:pt x="166687" y="572294"/>
                    <a:pt x="164306" y="571500"/>
                  </a:cubicBezTo>
                  <a:cubicBezTo>
                    <a:pt x="162719" y="569119"/>
                    <a:pt x="159763" y="567210"/>
                    <a:pt x="159544" y="564357"/>
                  </a:cubicBezTo>
                  <a:cubicBezTo>
                    <a:pt x="158932" y="556403"/>
                    <a:pt x="159579" y="548169"/>
                    <a:pt x="161925" y="540544"/>
                  </a:cubicBezTo>
                  <a:cubicBezTo>
                    <a:pt x="162915" y="537325"/>
                    <a:pt x="166913" y="535987"/>
                    <a:pt x="169069" y="533400"/>
                  </a:cubicBezTo>
                  <a:cubicBezTo>
                    <a:pt x="170901" y="531202"/>
                    <a:pt x="171999" y="528455"/>
                    <a:pt x="173831" y="526257"/>
                  </a:cubicBezTo>
                  <a:cubicBezTo>
                    <a:pt x="175987" y="523670"/>
                    <a:pt x="178819" y="521700"/>
                    <a:pt x="180975" y="519113"/>
                  </a:cubicBezTo>
                  <a:cubicBezTo>
                    <a:pt x="186103" y="512960"/>
                    <a:pt x="185732" y="511983"/>
                    <a:pt x="188119" y="504825"/>
                  </a:cubicBezTo>
                  <a:cubicBezTo>
                    <a:pt x="187325" y="498475"/>
                    <a:pt x="186882" y="492071"/>
                    <a:pt x="185737" y="485775"/>
                  </a:cubicBezTo>
                  <a:cubicBezTo>
                    <a:pt x="184027" y="476372"/>
                    <a:pt x="182951" y="480202"/>
                    <a:pt x="178594" y="471488"/>
                  </a:cubicBezTo>
                  <a:cubicBezTo>
                    <a:pt x="177471" y="469243"/>
                    <a:pt x="177431" y="466538"/>
                    <a:pt x="176212" y="464344"/>
                  </a:cubicBezTo>
                  <a:cubicBezTo>
                    <a:pt x="173432" y="459341"/>
                    <a:pt x="169862" y="454819"/>
                    <a:pt x="166687" y="450057"/>
                  </a:cubicBezTo>
                  <a:cubicBezTo>
                    <a:pt x="159142" y="438739"/>
                    <a:pt x="162828" y="445623"/>
                    <a:pt x="157162" y="428625"/>
                  </a:cubicBezTo>
                  <a:lnTo>
                    <a:pt x="154781" y="421482"/>
                  </a:lnTo>
                  <a:cubicBezTo>
                    <a:pt x="155575" y="395288"/>
                    <a:pt x="154186" y="368937"/>
                    <a:pt x="157162" y="342900"/>
                  </a:cubicBezTo>
                  <a:cubicBezTo>
                    <a:pt x="157487" y="340057"/>
                    <a:pt x="162518" y="340373"/>
                    <a:pt x="164306" y="338138"/>
                  </a:cubicBezTo>
                  <a:cubicBezTo>
                    <a:pt x="165874" y="336178"/>
                    <a:pt x="165564" y="333239"/>
                    <a:pt x="166687" y="330994"/>
                  </a:cubicBezTo>
                  <a:cubicBezTo>
                    <a:pt x="167967" y="328434"/>
                    <a:pt x="169862" y="326231"/>
                    <a:pt x="171450" y="323850"/>
                  </a:cubicBezTo>
                  <a:cubicBezTo>
                    <a:pt x="184489" y="284732"/>
                    <a:pt x="175766" y="313587"/>
                    <a:pt x="171450" y="214313"/>
                  </a:cubicBezTo>
                  <a:cubicBezTo>
                    <a:pt x="171341" y="211805"/>
                    <a:pt x="169678" y="209604"/>
                    <a:pt x="169069" y="207169"/>
                  </a:cubicBezTo>
                  <a:cubicBezTo>
                    <a:pt x="168087" y="203243"/>
                    <a:pt x="167481" y="199232"/>
                    <a:pt x="166687" y="195263"/>
                  </a:cubicBezTo>
                  <a:cubicBezTo>
                    <a:pt x="165537" y="181464"/>
                    <a:pt x="161876" y="159690"/>
                    <a:pt x="166687" y="145257"/>
                  </a:cubicBezTo>
                  <a:cubicBezTo>
                    <a:pt x="167189" y="143751"/>
                    <a:pt x="155178" y="157163"/>
                    <a:pt x="157162" y="157163"/>
                  </a:cubicBezTo>
                  <a:close/>
                </a:path>
              </a:pathLst>
            </a:custGeom>
            <a:solidFill>
              <a:srgbClr val="99CC00">
                <a:alpha val="30209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Kunming"/>
            <p:cNvSpPr/>
            <p:nvPr/>
          </p:nvSpPr>
          <p:spPr bwMode="auto">
            <a:xfrm>
              <a:off x="4203010" y="5282644"/>
              <a:ext cx="259369" cy="375911"/>
            </a:xfrm>
            <a:custGeom>
              <a:avLst/>
              <a:gdLst/>
              <a:ahLst/>
              <a:cxnLst/>
              <a:rect l="0" t="0" r="r" b="b"/>
              <a:pathLst>
                <a:path w="753931" h="1196981">
                  <a:moveTo>
                    <a:pt x="72245" y="195263"/>
                  </a:moveTo>
                  <a:cubicBezTo>
                    <a:pt x="73039" y="192882"/>
                    <a:pt x="73058" y="190079"/>
                    <a:pt x="74626" y="188119"/>
                  </a:cubicBezTo>
                  <a:cubicBezTo>
                    <a:pt x="80350" y="180964"/>
                    <a:pt x="90881" y="182349"/>
                    <a:pt x="98439" y="180975"/>
                  </a:cubicBezTo>
                  <a:cubicBezTo>
                    <a:pt x="101659" y="180390"/>
                    <a:pt x="104789" y="179388"/>
                    <a:pt x="107964" y="178594"/>
                  </a:cubicBezTo>
                  <a:lnTo>
                    <a:pt x="143683" y="154782"/>
                  </a:lnTo>
                  <a:cubicBezTo>
                    <a:pt x="146485" y="152914"/>
                    <a:pt x="148239" y="149794"/>
                    <a:pt x="150826" y="147638"/>
                  </a:cubicBezTo>
                  <a:cubicBezTo>
                    <a:pt x="156981" y="142508"/>
                    <a:pt x="157954" y="142880"/>
                    <a:pt x="165114" y="140494"/>
                  </a:cubicBezTo>
                  <a:cubicBezTo>
                    <a:pt x="167495" y="138113"/>
                    <a:pt x="169314" y="134985"/>
                    <a:pt x="172258" y="133350"/>
                  </a:cubicBezTo>
                  <a:cubicBezTo>
                    <a:pt x="176646" y="130912"/>
                    <a:pt x="186545" y="128588"/>
                    <a:pt x="186545" y="128588"/>
                  </a:cubicBezTo>
                  <a:cubicBezTo>
                    <a:pt x="202921" y="117671"/>
                    <a:pt x="195403" y="120873"/>
                    <a:pt x="207976" y="116682"/>
                  </a:cubicBezTo>
                  <a:lnTo>
                    <a:pt x="229408" y="102394"/>
                  </a:lnTo>
                  <a:cubicBezTo>
                    <a:pt x="233585" y="99609"/>
                    <a:pt x="243695" y="97632"/>
                    <a:pt x="243695" y="97632"/>
                  </a:cubicBezTo>
                  <a:cubicBezTo>
                    <a:pt x="245283" y="100013"/>
                    <a:pt x="246223" y="102987"/>
                    <a:pt x="248458" y="104775"/>
                  </a:cubicBezTo>
                  <a:cubicBezTo>
                    <a:pt x="250418" y="106343"/>
                    <a:pt x="253356" y="106034"/>
                    <a:pt x="255601" y="107157"/>
                  </a:cubicBezTo>
                  <a:cubicBezTo>
                    <a:pt x="258161" y="108437"/>
                    <a:pt x="260364" y="110332"/>
                    <a:pt x="262745" y="111919"/>
                  </a:cubicBezTo>
                  <a:cubicBezTo>
                    <a:pt x="268413" y="128922"/>
                    <a:pt x="264723" y="122030"/>
                    <a:pt x="272270" y="133350"/>
                  </a:cubicBezTo>
                  <a:cubicBezTo>
                    <a:pt x="268904" y="150183"/>
                    <a:pt x="271170" y="141413"/>
                    <a:pt x="265126" y="159544"/>
                  </a:cubicBezTo>
                  <a:lnTo>
                    <a:pt x="262745" y="166688"/>
                  </a:lnTo>
                  <a:lnTo>
                    <a:pt x="260364" y="173832"/>
                  </a:lnTo>
                  <a:cubicBezTo>
                    <a:pt x="266936" y="193550"/>
                    <a:pt x="260949" y="185334"/>
                    <a:pt x="279414" y="197644"/>
                  </a:cubicBezTo>
                  <a:lnTo>
                    <a:pt x="286558" y="202407"/>
                  </a:lnTo>
                  <a:lnTo>
                    <a:pt x="293701" y="207169"/>
                  </a:lnTo>
                  <a:cubicBezTo>
                    <a:pt x="300489" y="206415"/>
                    <a:pt x="314298" y="206396"/>
                    <a:pt x="322276" y="202407"/>
                  </a:cubicBezTo>
                  <a:cubicBezTo>
                    <a:pt x="324836" y="201127"/>
                    <a:pt x="327039" y="199232"/>
                    <a:pt x="329420" y="197644"/>
                  </a:cubicBezTo>
                  <a:cubicBezTo>
                    <a:pt x="329445" y="197492"/>
                    <a:pt x="331713" y="179300"/>
                    <a:pt x="334183" y="176213"/>
                  </a:cubicBezTo>
                  <a:cubicBezTo>
                    <a:pt x="335971" y="173978"/>
                    <a:pt x="338945" y="173038"/>
                    <a:pt x="341326" y="171450"/>
                  </a:cubicBezTo>
                  <a:lnTo>
                    <a:pt x="350851" y="157163"/>
                  </a:lnTo>
                  <a:lnTo>
                    <a:pt x="355614" y="150019"/>
                  </a:lnTo>
                  <a:cubicBezTo>
                    <a:pt x="359805" y="137445"/>
                    <a:pt x="355906" y="144267"/>
                    <a:pt x="372283" y="133350"/>
                  </a:cubicBezTo>
                  <a:cubicBezTo>
                    <a:pt x="376460" y="130566"/>
                    <a:pt x="381808" y="130175"/>
                    <a:pt x="386570" y="128588"/>
                  </a:cubicBezTo>
                  <a:lnTo>
                    <a:pt x="393714" y="126207"/>
                  </a:lnTo>
                  <a:cubicBezTo>
                    <a:pt x="396095" y="124619"/>
                    <a:pt x="398298" y="122724"/>
                    <a:pt x="400858" y="121444"/>
                  </a:cubicBezTo>
                  <a:cubicBezTo>
                    <a:pt x="403884" y="119931"/>
                    <a:pt x="414982" y="117191"/>
                    <a:pt x="417526" y="116682"/>
                  </a:cubicBezTo>
                  <a:cubicBezTo>
                    <a:pt x="437077" y="112772"/>
                    <a:pt x="443079" y="113549"/>
                    <a:pt x="467533" y="111919"/>
                  </a:cubicBezTo>
                  <a:cubicBezTo>
                    <a:pt x="475107" y="89195"/>
                    <a:pt x="467269" y="114821"/>
                    <a:pt x="472295" y="59532"/>
                  </a:cubicBezTo>
                  <a:cubicBezTo>
                    <a:pt x="472522" y="57032"/>
                    <a:pt x="473108" y="54348"/>
                    <a:pt x="474676" y="52388"/>
                  </a:cubicBezTo>
                  <a:cubicBezTo>
                    <a:pt x="476464" y="50153"/>
                    <a:pt x="479439" y="49213"/>
                    <a:pt x="481820" y="47625"/>
                  </a:cubicBezTo>
                  <a:cubicBezTo>
                    <a:pt x="482614" y="45244"/>
                    <a:pt x="482633" y="42442"/>
                    <a:pt x="484201" y="40482"/>
                  </a:cubicBezTo>
                  <a:cubicBezTo>
                    <a:pt x="485989" y="38247"/>
                    <a:pt x="489321" y="37743"/>
                    <a:pt x="491345" y="35719"/>
                  </a:cubicBezTo>
                  <a:cubicBezTo>
                    <a:pt x="493369" y="33695"/>
                    <a:pt x="494520" y="30956"/>
                    <a:pt x="496108" y="28575"/>
                  </a:cubicBezTo>
                  <a:cubicBezTo>
                    <a:pt x="500293" y="16021"/>
                    <a:pt x="495723" y="26181"/>
                    <a:pt x="505633" y="14288"/>
                  </a:cubicBezTo>
                  <a:cubicBezTo>
                    <a:pt x="510761" y="8134"/>
                    <a:pt x="510390" y="7159"/>
                    <a:pt x="512776" y="0"/>
                  </a:cubicBezTo>
                  <a:cubicBezTo>
                    <a:pt x="513570" y="26194"/>
                    <a:pt x="514503" y="52384"/>
                    <a:pt x="515158" y="78582"/>
                  </a:cubicBezTo>
                  <a:cubicBezTo>
                    <a:pt x="516091" y="115885"/>
                    <a:pt x="515304" y="153253"/>
                    <a:pt x="517539" y="190500"/>
                  </a:cubicBezTo>
                  <a:cubicBezTo>
                    <a:pt x="517710" y="193357"/>
                    <a:pt x="520277" y="195620"/>
                    <a:pt x="522301" y="197644"/>
                  </a:cubicBezTo>
                  <a:cubicBezTo>
                    <a:pt x="524325" y="199668"/>
                    <a:pt x="527064" y="200819"/>
                    <a:pt x="529445" y="202407"/>
                  </a:cubicBezTo>
                  <a:cubicBezTo>
                    <a:pt x="541274" y="220147"/>
                    <a:pt x="526068" y="198353"/>
                    <a:pt x="541351" y="216694"/>
                  </a:cubicBezTo>
                  <a:cubicBezTo>
                    <a:pt x="551271" y="228598"/>
                    <a:pt x="540164" y="219872"/>
                    <a:pt x="553258" y="228600"/>
                  </a:cubicBezTo>
                  <a:lnTo>
                    <a:pt x="567545" y="250032"/>
                  </a:lnTo>
                  <a:cubicBezTo>
                    <a:pt x="570720" y="254795"/>
                    <a:pt x="577070" y="256382"/>
                    <a:pt x="581833" y="259557"/>
                  </a:cubicBezTo>
                  <a:lnTo>
                    <a:pt x="588976" y="264319"/>
                  </a:lnTo>
                  <a:cubicBezTo>
                    <a:pt x="589770" y="266700"/>
                    <a:pt x="590235" y="269218"/>
                    <a:pt x="591358" y="271463"/>
                  </a:cubicBezTo>
                  <a:cubicBezTo>
                    <a:pt x="592638" y="274023"/>
                    <a:pt x="594993" y="275976"/>
                    <a:pt x="596120" y="278607"/>
                  </a:cubicBezTo>
                  <a:cubicBezTo>
                    <a:pt x="597409" y="281615"/>
                    <a:pt x="597707" y="284957"/>
                    <a:pt x="598501" y="288132"/>
                  </a:cubicBezTo>
                  <a:cubicBezTo>
                    <a:pt x="599295" y="295276"/>
                    <a:pt x="600168" y="302411"/>
                    <a:pt x="600883" y="309563"/>
                  </a:cubicBezTo>
                  <a:cubicBezTo>
                    <a:pt x="603865" y="339377"/>
                    <a:pt x="600385" y="327119"/>
                    <a:pt x="605645" y="342900"/>
                  </a:cubicBezTo>
                  <a:cubicBezTo>
                    <a:pt x="610165" y="415220"/>
                    <a:pt x="604441" y="360694"/>
                    <a:pt x="610408" y="390525"/>
                  </a:cubicBezTo>
                  <a:cubicBezTo>
                    <a:pt x="613529" y="406127"/>
                    <a:pt x="611481" y="401426"/>
                    <a:pt x="615170" y="414338"/>
                  </a:cubicBezTo>
                  <a:cubicBezTo>
                    <a:pt x="615860" y="416752"/>
                    <a:pt x="616428" y="419237"/>
                    <a:pt x="617551" y="421482"/>
                  </a:cubicBezTo>
                  <a:cubicBezTo>
                    <a:pt x="618831" y="424042"/>
                    <a:pt x="620726" y="426244"/>
                    <a:pt x="622314" y="428625"/>
                  </a:cubicBezTo>
                  <a:cubicBezTo>
                    <a:pt x="623108" y="431006"/>
                    <a:pt x="623303" y="433680"/>
                    <a:pt x="624695" y="435769"/>
                  </a:cubicBezTo>
                  <a:cubicBezTo>
                    <a:pt x="637518" y="455004"/>
                    <a:pt x="658805" y="441629"/>
                    <a:pt x="681845" y="440532"/>
                  </a:cubicBezTo>
                  <a:cubicBezTo>
                    <a:pt x="692164" y="441326"/>
                    <a:pt x="708957" y="433304"/>
                    <a:pt x="712801" y="442913"/>
                  </a:cubicBezTo>
                  <a:cubicBezTo>
                    <a:pt x="724466" y="472075"/>
                    <a:pt x="716162" y="494739"/>
                    <a:pt x="708039" y="519113"/>
                  </a:cubicBezTo>
                  <a:cubicBezTo>
                    <a:pt x="708833" y="536575"/>
                    <a:pt x="709026" y="554075"/>
                    <a:pt x="710420" y="571500"/>
                  </a:cubicBezTo>
                  <a:cubicBezTo>
                    <a:pt x="710620" y="574002"/>
                    <a:pt x="715095" y="577625"/>
                    <a:pt x="712801" y="578644"/>
                  </a:cubicBezTo>
                  <a:cubicBezTo>
                    <a:pt x="705512" y="581884"/>
                    <a:pt x="696926" y="580231"/>
                    <a:pt x="688989" y="581025"/>
                  </a:cubicBezTo>
                  <a:cubicBezTo>
                    <a:pt x="684478" y="594558"/>
                    <a:pt x="688383" y="586395"/>
                    <a:pt x="672320" y="602457"/>
                  </a:cubicBezTo>
                  <a:cubicBezTo>
                    <a:pt x="663402" y="611374"/>
                    <a:pt x="668370" y="608535"/>
                    <a:pt x="658033" y="611982"/>
                  </a:cubicBezTo>
                  <a:cubicBezTo>
                    <a:pt x="656445" y="614363"/>
                    <a:pt x="655424" y="617241"/>
                    <a:pt x="653270" y="619125"/>
                  </a:cubicBezTo>
                  <a:cubicBezTo>
                    <a:pt x="648962" y="622894"/>
                    <a:pt x="643745" y="625475"/>
                    <a:pt x="638983" y="628650"/>
                  </a:cubicBezTo>
                  <a:lnTo>
                    <a:pt x="631839" y="633413"/>
                  </a:lnTo>
                  <a:cubicBezTo>
                    <a:pt x="626235" y="637149"/>
                    <a:pt x="622314" y="642937"/>
                    <a:pt x="617551" y="647700"/>
                  </a:cubicBezTo>
                  <a:cubicBezTo>
                    <a:pt x="608381" y="656870"/>
                    <a:pt x="613213" y="652974"/>
                    <a:pt x="603264" y="659607"/>
                  </a:cubicBezTo>
                  <a:cubicBezTo>
                    <a:pt x="601676" y="661988"/>
                    <a:pt x="599663" y="664135"/>
                    <a:pt x="598501" y="666750"/>
                  </a:cubicBezTo>
                  <a:cubicBezTo>
                    <a:pt x="596462" y="671338"/>
                    <a:pt x="593739" y="681038"/>
                    <a:pt x="593739" y="681038"/>
                  </a:cubicBezTo>
                  <a:cubicBezTo>
                    <a:pt x="592818" y="689329"/>
                    <a:pt x="592224" y="708313"/>
                    <a:pt x="586595" y="716757"/>
                  </a:cubicBezTo>
                  <a:lnTo>
                    <a:pt x="581833" y="723900"/>
                  </a:lnTo>
                  <a:cubicBezTo>
                    <a:pt x="579320" y="738976"/>
                    <a:pt x="578467" y="748776"/>
                    <a:pt x="574689" y="762000"/>
                  </a:cubicBezTo>
                  <a:cubicBezTo>
                    <a:pt x="573999" y="764414"/>
                    <a:pt x="573102" y="766763"/>
                    <a:pt x="572308" y="769144"/>
                  </a:cubicBezTo>
                  <a:cubicBezTo>
                    <a:pt x="570862" y="780707"/>
                    <a:pt x="570271" y="789194"/>
                    <a:pt x="567545" y="800100"/>
                  </a:cubicBezTo>
                  <a:cubicBezTo>
                    <a:pt x="566936" y="802535"/>
                    <a:pt x="565958" y="804863"/>
                    <a:pt x="565164" y="807244"/>
                  </a:cubicBezTo>
                  <a:cubicBezTo>
                    <a:pt x="594957" y="827107"/>
                    <a:pt x="550822" y="799497"/>
                    <a:pt x="646126" y="814388"/>
                  </a:cubicBezTo>
                  <a:cubicBezTo>
                    <a:pt x="649360" y="814893"/>
                    <a:pt x="647609" y="820766"/>
                    <a:pt x="648508" y="823913"/>
                  </a:cubicBezTo>
                  <a:cubicBezTo>
                    <a:pt x="653196" y="840318"/>
                    <a:pt x="648976" y="819577"/>
                    <a:pt x="653270" y="845344"/>
                  </a:cubicBezTo>
                  <a:cubicBezTo>
                    <a:pt x="652476" y="862013"/>
                    <a:pt x="652732" y="878765"/>
                    <a:pt x="650889" y="895350"/>
                  </a:cubicBezTo>
                  <a:cubicBezTo>
                    <a:pt x="650335" y="900340"/>
                    <a:pt x="646126" y="909638"/>
                    <a:pt x="646126" y="909638"/>
                  </a:cubicBezTo>
                  <a:cubicBezTo>
                    <a:pt x="646920" y="920750"/>
                    <a:pt x="647543" y="931876"/>
                    <a:pt x="648508" y="942975"/>
                  </a:cubicBezTo>
                  <a:cubicBezTo>
                    <a:pt x="649131" y="950136"/>
                    <a:pt x="649707" y="957317"/>
                    <a:pt x="650889" y="964407"/>
                  </a:cubicBezTo>
                  <a:cubicBezTo>
                    <a:pt x="651302" y="966883"/>
                    <a:pt x="651702" y="969590"/>
                    <a:pt x="653270" y="971550"/>
                  </a:cubicBezTo>
                  <a:cubicBezTo>
                    <a:pt x="655058" y="973785"/>
                    <a:pt x="657568" y="976008"/>
                    <a:pt x="660414" y="976313"/>
                  </a:cubicBezTo>
                  <a:cubicBezTo>
                    <a:pt x="680161" y="978429"/>
                    <a:pt x="700101" y="977900"/>
                    <a:pt x="719945" y="978694"/>
                  </a:cubicBezTo>
                  <a:cubicBezTo>
                    <a:pt x="721533" y="981075"/>
                    <a:pt x="722684" y="983814"/>
                    <a:pt x="724708" y="985838"/>
                  </a:cubicBezTo>
                  <a:cubicBezTo>
                    <a:pt x="726731" y="987861"/>
                    <a:pt x="730264" y="988219"/>
                    <a:pt x="731851" y="990600"/>
                  </a:cubicBezTo>
                  <a:cubicBezTo>
                    <a:pt x="733666" y="993323"/>
                    <a:pt x="733334" y="996978"/>
                    <a:pt x="734233" y="1000125"/>
                  </a:cubicBezTo>
                  <a:cubicBezTo>
                    <a:pt x="734923" y="1002539"/>
                    <a:pt x="735395" y="1005075"/>
                    <a:pt x="736614" y="1007269"/>
                  </a:cubicBezTo>
                  <a:cubicBezTo>
                    <a:pt x="739394" y="1012273"/>
                    <a:pt x="746139" y="1021557"/>
                    <a:pt x="746139" y="1021557"/>
                  </a:cubicBezTo>
                  <a:lnTo>
                    <a:pt x="750901" y="1035844"/>
                  </a:lnTo>
                  <a:lnTo>
                    <a:pt x="753283" y="1042988"/>
                  </a:lnTo>
                  <a:cubicBezTo>
                    <a:pt x="752907" y="1048253"/>
                    <a:pt x="753931" y="1072645"/>
                    <a:pt x="748520" y="1083469"/>
                  </a:cubicBezTo>
                  <a:cubicBezTo>
                    <a:pt x="747240" y="1086029"/>
                    <a:pt x="745782" y="1088589"/>
                    <a:pt x="743758" y="1090613"/>
                  </a:cubicBezTo>
                  <a:cubicBezTo>
                    <a:pt x="741734" y="1092637"/>
                    <a:pt x="738995" y="1093788"/>
                    <a:pt x="736614" y="1095375"/>
                  </a:cubicBezTo>
                  <a:cubicBezTo>
                    <a:pt x="735026" y="1100138"/>
                    <a:pt x="732835" y="1104740"/>
                    <a:pt x="731851" y="1109663"/>
                  </a:cubicBezTo>
                  <a:cubicBezTo>
                    <a:pt x="730264" y="1117600"/>
                    <a:pt x="732813" y="1127751"/>
                    <a:pt x="727089" y="1133475"/>
                  </a:cubicBezTo>
                  <a:cubicBezTo>
                    <a:pt x="724708" y="1135856"/>
                    <a:pt x="722101" y="1138032"/>
                    <a:pt x="719945" y="1140619"/>
                  </a:cubicBezTo>
                  <a:cubicBezTo>
                    <a:pt x="718113" y="1142818"/>
                    <a:pt x="717207" y="1145739"/>
                    <a:pt x="715183" y="1147763"/>
                  </a:cubicBezTo>
                  <a:cubicBezTo>
                    <a:pt x="713159" y="1149787"/>
                    <a:pt x="710420" y="1150938"/>
                    <a:pt x="708039" y="1152525"/>
                  </a:cubicBezTo>
                  <a:cubicBezTo>
                    <a:pt x="694388" y="1173001"/>
                    <a:pt x="712565" y="1148904"/>
                    <a:pt x="696133" y="1162050"/>
                  </a:cubicBezTo>
                  <a:cubicBezTo>
                    <a:pt x="693898" y="1163838"/>
                    <a:pt x="693797" y="1167677"/>
                    <a:pt x="691370" y="1169194"/>
                  </a:cubicBezTo>
                  <a:cubicBezTo>
                    <a:pt x="691365" y="1169197"/>
                    <a:pt x="673514" y="1175147"/>
                    <a:pt x="669939" y="1176338"/>
                  </a:cubicBezTo>
                  <a:cubicBezTo>
                    <a:pt x="664509" y="1178148"/>
                    <a:pt x="661081" y="1184053"/>
                    <a:pt x="655651" y="1185863"/>
                  </a:cubicBezTo>
                  <a:lnTo>
                    <a:pt x="648508" y="1188244"/>
                  </a:lnTo>
                  <a:lnTo>
                    <a:pt x="634220" y="1183482"/>
                  </a:lnTo>
                  <a:cubicBezTo>
                    <a:pt x="631839" y="1182688"/>
                    <a:pt x="633614" y="1178113"/>
                    <a:pt x="631839" y="1176338"/>
                  </a:cubicBezTo>
                  <a:cubicBezTo>
                    <a:pt x="630064" y="1174563"/>
                    <a:pt x="627076" y="1174751"/>
                    <a:pt x="624695" y="1173957"/>
                  </a:cubicBezTo>
                  <a:cubicBezTo>
                    <a:pt x="620060" y="1160050"/>
                    <a:pt x="625941" y="1172821"/>
                    <a:pt x="615170" y="1162050"/>
                  </a:cubicBezTo>
                  <a:cubicBezTo>
                    <a:pt x="613147" y="1160027"/>
                    <a:pt x="612643" y="1156695"/>
                    <a:pt x="610408" y="1154907"/>
                  </a:cubicBezTo>
                  <a:cubicBezTo>
                    <a:pt x="608448" y="1153339"/>
                    <a:pt x="605509" y="1153648"/>
                    <a:pt x="603264" y="1152525"/>
                  </a:cubicBezTo>
                  <a:cubicBezTo>
                    <a:pt x="600704" y="1151245"/>
                    <a:pt x="598501" y="1149350"/>
                    <a:pt x="596120" y="1147763"/>
                  </a:cubicBezTo>
                  <a:cubicBezTo>
                    <a:pt x="594533" y="1145382"/>
                    <a:pt x="593512" y="1142504"/>
                    <a:pt x="591358" y="1140619"/>
                  </a:cubicBezTo>
                  <a:cubicBezTo>
                    <a:pt x="591348" y="1140611"/>
                    <a:pt x="573503" y="1128717"/>
                    <a:pt x="569926" y="1126332"/>
                  </a:cubicBezTo>
                  <a:cubicBezTo>
                    <a:pt x="567545" y="1124745"/>
                    <a:pt x="564807" y="1123593"/>
                    <a:pt x="562783" y="1121569"/>
                  </a:cubicBezTo>
                  <a:cubicBezTo>
                    <a:pt x="553615" y="1112401"/>
                    <a:pt x="557507" y="1117227"/>
                    <a:pt x="550876" y="1107282"/>
                  </a:cubicBezTo>
                  <a:cubicBezTo>
                    <a:pt x="538285" y="1109380"/>
                    <a:pt x="536588" y="1106092"/>
                    <a:pt x="531826" y="1116807"/>
                  </a:cubicBezTo>
                  <a:cubicBezTo>
                    <a:pt x="529787" y="1121394"/>
                    <a:pt x="527064" y="1131094"/>
                    <a:pt x="527064" y="1131094"/>
                  </a:cubicBezTo>
                  <a:cubicBezTo>
                    <a:pt x="526270" y="1137444"/>
                    <a:pt x="527060" y="1144202"/>
                    <a:pt x="524683" y="1150144"/>
                  </a:cubicBezTo>
                  <a:cubicBezTo>
                    <a:pt x="523620" y="1152801"/>
                    <a:pt x="520154" y="1153745"/>
                    <a:pt x="517539" y="1154907"/>
                  </a:cubicBezTo>
                  <a:cubicBezTo>
                    <a:pt x="503470" y="1161160"/>
                    <a:pt x="498164" y="1160234"/>
                    <a:pt x="481820" y="1162050"/>
                  </a:cubicBezTo>
                  <a:cubicBezTo>
                    <a:pt x="469120" y="1161256"/>
                    <a:pt x="456375" y="1161001"/>
                    <a:pt x="443720" y="1159669"/>
                  </a:cubicBezTo>
                  <a:cubicBezTo>
                    <a:pt x="438801" y="1159151"/>
                    <a:pt x="433032" y="1155525"/>
                    <a:pt x="429433" y="1152525"/>
                  </a:cubicBezTo>
                  <a:cubicBezTo>
                    <a:pt x="426846" y="1150369"/>
                    <a:pt x="424876" y="1147538"/>
                    <a:pt x="422289" y="1145382"/>
                  </a:cubicBezTo>
                  <a:cubicBezTo>
                    <a:pt x="420090" y="1143550"/>
                    <a:pt x="417526" y="1142207"/>
                    <a:pt x="415145" y="1140619"/>
                  </a:cubicBezTo>
                  <a:cubicBezTo>
                    <a:pt x="413558" y="1135857"/>
                    <a:pt x="409399" y="1131254"/>
                    <a:pt x="410383" y="1126332"/>
                  </a:cubicBezTo>
                  <a:cubicBezTo>
                    <a:pt x="415224" y="1102122"/>
                    <a:pt x="410264" y="1124367"/>
                    <a:pt x="415145" y="1107282"/>
                  </a:cubicBezTo>
                  <a:cubicBezTo>
                    <a:pt x="417331" y="1099630"/>
                    <a:pt x="416488" y="1096414"/>
                    <a:pt x="422289" y="1090613"/>
                  </a:cubicBezTo>
                  <a:cubicBezTo>
                    <a:pt x="424313" y="1088589"/>
                    <a:pt x="427052" y="1087438"/>
                    <a:pt x="429433" y="1085850"/>
                  </a:cubicBezTo>
                  <a:cubicBezTo>
                    <a:pt x="431020" y="1083469"/>
                    <a:pt x="432172" y="1080730"/>
                    <a:pt x="434195" y="1078707"/>
                  </a:cubicBezTo>
                  <a:cubicBezTo>
                    <a:pt x="436219" y="1076683"/>
                    <a:pt x="439551" y="1076179"/>
                    <a:pt x="441339" y="1073944"/>
                  </a:cubicBezTo>
                  <a:cubicBezTo>
                    <a:pt x="454482" y="1057515"/>
                    <a:pt x="430393" y="1075683"/>
                    <a:pt x="450864" y="1062038"/>
                  </a:cubicBezTo>
                  <a:cubicBezTo>
                    <a:pt x="455428" y="1048345"/>
                    <a:pt x="454818" y="1057986"/>
                    <a:pt x="436576" y="1052513"/>
                  </a:cubicBezTo>
                  <a:cubicBezTo>
                    <a:pt x="433835" y="1051691"/>
                    <a:pt x="431814" y="1049338"/>
                    <a:pt x="429433" y="1047750"/>
                  </a:cubicBezTo>
                  <a:cubicBezTo>
                    <a:pt x="427845" y="1045369"/>
                    <a:pt x="425832" y="1043222"/>
                    <a:pt x="424670" y="1040607"/>
                  </a:cubicBezTo>
                  <a:cubicBezTo>
                    <a:pt x="422631" y="1036019"/>
                    <a:pt x="421496" y="1031082"/>
                    <a:pt x="419908" y="1026319"/>
                  </a:cubicBezTo>
                  <a:cubicBezTo>
                    <a:pt x="417136" y="1018003"/>
                    <a:pt x="416583" y="1017335"/>
                    <a:pt x="415145" y="1007269"/>
                  </a:cubicBezTo>
                  <a:cubicBezTo>
                    <a:pt x="414089" y="999880"/>
                    <a:pt x="414477" y="986882"/>
                    <a:pt x="410383" y="978694"/>
                  </a:cubicBezTo>
                  <a:cubicBezTo>
                    <a:pt x="409103" y="976134"/>
                    <a:pt x="407208" y="973931"/>
                    <a:pt x="405620" y="971550"/>
                  </a:cubicBezTo>
                  <a:cubicBezTo>
                    <a:pt x="404826" y="969169"/>
                    <a:pt x="403783" y="966857"/>
                    <a:pt x="403239" y="964407"/>
                  </a:cubicBezTo>
                  <a:cubicBezTo>
                    <a:pt x="402192" y="959694"/>
                    <a:pt x="403536" y="954136"/>
                    <a:pt x="400858" y="950119"/>
                  </a:cubicBezTo>
                  <a:cubicBezTo>
                    <a:pt x="399466" y="948030"/>
                    <a:pt x="399695" y="955069"/>
                    <a:pt x="398476" y="957263"/>
                  </a:cubicBezTo>
                  <a:cubicBezTo>
                    <a:pt x="395696" y="962266"/>
                    <a:pt x="392126" y="966788"/>
                    <a:pt x="388951" y="971550"/>
                  </a:cubicBezTo>
                  <a:lnTo>
                    <a:pt x="369901" y="1000125"/>
                  </a:lnTo>
                  <a:lnTo>
                    <a:pt x="365139" y="1007269"/>
                  </a:lnTo>
                  <a:lnTo>
                    <a:pt x="360376" y="1014413"/>
                  </a:lnTo>
                  <a:cubicBezTo>
                    <a:pt x="355740" y="1028322"/>
                    <a:pt x="361623" y="1015547"/>
                    <a:pt x="350851" y="1026319"/>
                  </a:cubicBezTo>
                  <a:cubicBezTo>
                    <a:pt x="334976" y="1042194"/>
                    <a:pt x="357996" y="1025526"/>
                    <a:pt x="338945" y="1038225"/>
                  </a:cubicBezTo>
                  <a:cubicBezTo>
                    <a:pt x="337358" y="1040606"/>
                    <a:pt x="336207" y="1043345"/>
                    <a:pt x="334183" y="1045369"/>
                  </a:cubicBezTo>
                  <a:cubicBezTo>
                    <a:pt x="332159" y="1047393"/>
                    <a:pt x="328827" y="1047897"/>
                    <a:pt x="327039" y="1050132"/>
                  </a:cubicBezTo>
                  <a:cubicBezTo>
                    <a:pt x="325471" y="1052092"/>
                    <a:pt x="325877" y="1055081"/>
                    <a:pt x="324658" y="1057275"/>
                  </a:cubicBezTo>
                  <a:cubicBezTo>
                    <a:pt x="321878" y="1062279"/>
                    <a:pt x="318308" y="1066800"/>
                    <a:pt x="315133" y="1071563"/>
                  </a:cubicBezTo>
                  <a:lnTo>
                    <a:pt x="310370" y="1078707"/>
                  </a:lnTo>
                  <a:cubicBezTo>
                    <a:pt x="304385" y="1096663"/>
                    <a:pt x="312460" y="1074527"/>
                    <a:pt x="303226" y="1092994"/>
                  </a:cubicBezTo>
                  <a:cubicBezTo>
                    <a:pt x="298593" y="1102260"/>
                    <a:pt x="303041" y="1098984"/>
                    <a:pt x="298464" y="1109663"/>
                  </a:cubicBezTo>
                  <a:cubicBezTo>
                    <a:pt x="297337" y="1112294"/>
                    <a:pt x="295289" y="1114426"/>
                    <a:pt x="293701" y="1116807"/>
                  </a:cubicBezTo>
                  <a:cubicBezTo>
                    <a:pt x="292907" y="1119188"/>
                    <a:pt x="292442" y="1121705"/>
                    <a:pt x="291320" y="1123950"/>
                  </a:cubicBezTo>
                  <a:cubicBezTo>
                    <a:pt x="288818" y="1128954"/>
                    <a:pt x="283724" y="1134886"/>
                    <a:pt x="279414" y="1138238"/>
                  </a:cubicBezTo>
                  <a:cubicBezTo>
                    <a:pt x="274896" y="1141752"/>
                    <a:pt x="265126" y="1147763"/>
                    <a:pt x="265126" y="1147763"/>
                  </a:cubicBezTo>
                  <a:cubicBezTo>
                    <a:pt x="263539" y="1150144"/>
                    <a:pt x="262791" y="1153390"/>
                    <a:pt x="260364" y="1154907"/>
                  </a:cubicBezTo>
                  <a:cubicBezTo>
                    <a:pt x="256107" y="1157568"/>
                    <a:pt x="246076" y="1159669"/>
                    <a:pt x="246076" y="1159669"/>
                  </a:cubicBezTo>
                  <a:cubicBezTo>
                    <a:pt x="243695" y="1161257"/>
                    <a:pt x="241548" y="1163270"/>
                    <a:pt x="238933" y="1164432"/>
                  </a:cubicBezTo>
                  <a:cubicBezTo>
                    <a:pt x="234345" y="1166471"/>
                    <a:pt x="224645" y="1169194"/>
                    <a:pt x="224645" y="1169194"/>
                  </a:cubicBezTo>
                  <a:cubicBezTo>
                    <a:pt x="219089" y="1168400"/>
                    <a:pt x="213445" y="1168075"/>
                    <a:pt x="207976" y="1166813"/>
                  </a:cubicBezTo>
                  <a:cubicBezTo>
                    <a:pt x="165483" y="1157006"/>
                    <a:pt x="224242" y="1166414"/>
                    <a:pt x="177020" y="1159669"/>
                  </a:cubicBezTo>
                  <a:cubicBezTo>
                    <a:pt x="174639" y="1158875"/>
                    <a:pt x="172386" y="1157288"/>
                    <a:pt x="169876" y="1157288"/>
                  </a:cubicBezTo>
                  <a:cubicBezTo>
                    <a:pt x="141290" y="1157288"/>
                    <a:pt x="112580" y="1156676"/>
                    <a:pt x="84151" y="1159669"/>
                  </a:cubicBezTo>
                  <a:cubicBezTo>
                    <a:pt x="81305" y="1159969"/>
                    <a:pt x="81290" y="1164674"/>
                    <a:pt x="79389" y="1166813"/>
                  </a:cubicBezTo>
                  <a:cubicBezTo>
                    <a:pt x="74914" y="1171847"/>
                    <a:pt x="69864" y="1176338"/>
                    <a:pt x="65101" y="1181100"/>
                  </a:cubicBezTo>
                  <a:cubicBezTo>
                    <a:pt x="49219" y="1196981"/>
                    <a:pt x="72254" y="1180300"/>
                    <a:pt x="53195" y="1193007"/>
                  </a:cubicBezTo>
                  <a:cubicBezTo>
                    <a:pt x="50814" y="1192213"/>
                    <a:pt x="48140" y="1192017"/>
                    <a:pt x="46051" y="1190625"/>
                  </a:cubicBezTo>
                  <a:cubicBezTo>
                    <a:pt x="43249" y="1188757"/>
                    <a:pt x="41495" y="1185638"/>
                    <a:pt x="38908" y="1183482"/>
                  </a:cubicBezTo>
                  <a:cubicBezTo>
                    <a:pt x="36709" y="1181650"/>
                    <a:pt x="34145" y="1180307"/>
                    <a:pt x="31764" y="1178719"/>
                  </a:cubicBezTo>
                  <a:lnTo>
                    <a:pt x="22239" y="1164432"/>
                  </a:lnTo>
                  <a:lnTo>
                    <a:pt x="17476" y="1157288"/>
                  </a:lnTo>
                  <a:cubicBezTo>
                    <a:pt x="10192" y="1135432"/>
                    <a:pt x="13213" y="1147995"/>
                    <a:pt x="10333" y="1119188"/>
                  </a:cubicBezTo>
                  <a:cubicBezTo>
                    <a:pt x="11533" y="1090384"/>
                    <a:pt x="8316" y="1075109"/>
                    <a:pt x="15095" y="1052513"/>
                  </a:cubicBezTo>
                  <a:cubicBezTo>
                    <a:pt x="16538" y="1047704"/>
                    <a:pt x="17073" y="1042402"/>
                    <a:pt x="19858" y="1038225"/>
                  </a:cubicBezTo>
                  <a:lnTo>
                    <a:pt x="29383" y="1023938"/>
                  </a:lnTo>
                  <a:cubicBezTo>
                    <a:pt x="35050" y="1006935"/>
                    <a:pt x="31360" y="1013827"/>
                    <a:pt x="38908" y="1002507"/>
                  </a:cubicBezTo>
                  <a:cubicBezTo>
                    <a:pt x="39702" y="1000126"/>
                    <a:pt x="40070" y="997557"/>
                    <a:pt x="41289" y="995363"/>
                  </a:cubicBezTo>
                  <a:cubicBezTo>
                    <a:pt x="44069" y="990359"/>
                    <a:pt x="50814" y="981075"/>
                    <a:pt x="50814" y="981075"/>
                  </a:cubicBezTo>
                  <a:cubicBezTo>
                    <a:pt x="51608" y="978694"/>
                    <a:pt x="52506" y="976345"/>
                    <a:pt x="53195" y="973932"/>
                  </a:cubicBezTo>
                  <a:cubicBezTo>
                    <a:pt x="57184" y="959968"/>
                    <a:pt x="57920" y="953551"/>
                    <a:pt x="53195" y="935832"/>
                  </a:cubicBezTo>
                  <a:cubicBezTo>
                    <a:pt x="52327" y="932578"/>
                    <a:pt x="48709" y="930756"/>
                    <a:pt x="46051" y="928688"/>
                  </a:cubicBezTo>
                  <a:cubicBezTo>
                    <a:pt x="41533" y="925174"/>
                    <a:pt x="31764" y="919163"/>
                    <a:pt x="31764" y="919163"/>
                  </a:cubicBezTo>
                  <a:cubicBezTo>
                    <a:pt x="18117" y="898694"/>
                    <a:pt x="34476" y="924589"/>
                    <a:pt x="24620" y="904875"/>
                  </a:cubicBezTo>
                  <a:cubicBezTo>
                    <a:pt x="23340" y="902315"/>
                    <a:pt x="21138" y="900291"/>
                    <a:pt x="19858" y="897732"/>
                  </a:cubicBezTo>
                  <a:cubicBezTo>
                    <a:pt x="18735" y="895487"/>
                    <a:pt x="18599" y="892833"/>
                    <a:pt x="17476" y="890588"/>
                  </a:cubicBezTo>
                  <a:cubicBezTo>
                    <a:pt x="8247" y="872130"/>
                    <a:pt x="16316" y="894250"/>
                    <a:pt x="10333" y="876300"/>
                  </a:cubicBezTo>
                  <a:cubicBezTo>
                    <a:pt x="9539" y="870744"/>
                    <a:pt x="9213" y="865101"/>
                    <a:pt x="7951" y="859632"/>
                  </a:cubicBezTo>
                  <a:cubicBezTo>
                    <a:pt x="6822" y="854740"/>
                    <a:pt x="3189" y="845344"/>
                    <a:pt x="3189" y="845344"/>
                  </a:cubicBezTo>
                  <a:cubicBezTo>
                    <a:pt x="9763" y="805897"/>
                    <a:pt x="0" y="835680"/>
                    <a:pt x="79389" y="828675"/>
                  </a:cubicBezTo>
                  <a:cubicBezTo>
                    <a:pt x="82240" y="828423"/>
                    <a:pt x="84334" y="825745"/>
                    <a:pt x="86533" y="823913"/>
                  </a:cubicBezTo>
                  <a:cubicBezTo>
                    <a:pt x="93406" y="818186"/>
                    <a:pt x="93758" y="816647"/>
                    <a:pt x="98439" y="809625"/>
                  </a:cubicBezTo>
                  <a:lnTo>
                    <a:pt x="107964" y="781050"/>
                  </a:lnTo>
                  <a:cubicBezTo>
                    <a:pt x="109491" y="776470"/>
                    <a:pt x="109481" y="771513"/>
                    <a:pt x="110345" y="766763"/>
                  </a:cubicBezTo>
                  <a:cubicBezTo>
                    <a:pt x="112644" y="754118"/>
                    <a:pt x="111802" y="757628"/>
                    <a:pt x="115108" y="747713"/>
                  </a:cubicBezTo>
                  <a:cubicBezTo>
                    <a:pt x="115902" y="728663"/>
                    <a:pt x="114477" y="709390"/>
                    <a:pt x="117489" y="690563"/>
                  </a:cubicBezTo>
                  <a:cubicBezTo>
                    <a:pt x="117886" y="688084"/>
                    <a:pt x="122388" y="689305"/>
                    <a:pt x="124633" y="688182"/>
                  </a:cubicBezTo>
                  <a:cubicBezTo>
                    <a:pt x="127193" y="686902"/>
                    <a:pt x="129161" y="684581"/>
                    <a:pt x="131776" y="683419"/>
                  </a:cubicBezTo>
                  <a:cubicBezTo>
                    <a:pt x="136364" y="681380"/>
                    <a:pt x="146064" y="678657"/>
                    <a:pt x="146064" y="678657"/>
                  </a:cubicBezTo>
                  <a:cubicBezTo>
                    <a:pt x="148445" y="676276"/>
                    <a:pt x="151052" y="674100"/>
                    <a:pt x="153208" y="671513"/>
                  </a:cubicBezTo>
                  <a:cubicBezTo>
                    <a:pt x="155040" y="669314"/>
                    <a:pt x="155946" y="666393"/>
                    <a:pt x="157970" y="664369"/>
                  </a:cubicBezTo>
                  <a:cubicBezTo>
                    <a:pt x="159994" y="662345"/>
                    <a:pt x="162733" y="661194"/>
                    <a:pt x="165114" y="659607"/>
                  </a:cubicBezTo>
                  <a:cubicBezTo>
                    <a:pt x="176031" y="643230"/>
                    <a:pt x="176449" y="650749"/>
                    <a:pt x="172258" y="638175"/>
                  </a:cubicBezTo>
                  <a:cubicBezTo>
                    <a:pt x="171168" y="618558"/>
                    <a:pt x="171702" y="599958"/>
                    <a:pt x="167495" y="581025"/>
                  </a:cubicBezTo>
                  <a:cubicBezTo>
                    <a:pt x="166562" y="576827"/>
                    <a:pt x="163823" y="569515"/>
                    <a:pt x="160351" y="566738"/>
                  </a:cubicBezTo>
                  <a:cubicBezTo>
                    <a:pt x="158391" y="565170"/>
                    <a:pt x="155589" y="565151"/>
                    <a:pt x="153208" y="564357"/>
                  </a:cubicBezTo>
                  <a:cubicBezTo>
                    <a:pt x="142096" y="547688"/>
                    <a:pt x="148446" y="553244"/>
                    <a:pt x="136539" y="545307"/>
                  </a:cubicBezTo>
                  <a:cubicBezTo>
                    <a:pt x="135745" y="542926"/>
                    <a:pt x="135377" y="540357"/>
                    <a:pt x="134158" y="538163"/>
                  </a:cubicBezTo>
                  <a:cubicBezTo>
                    <a:pt x="120508" y="513592"/>
                    <a:pt x="127642" y="532898"/>
                    <a:pt x="122251" y="516732"/>
                  </a:cubicBezTo>
                  <a:cubicBezTo>
                    <a:pt x="123045" y="481807"/>
                    <a:pt x="122541" y="446828"/>
                    <a:pt x="124633" y="411957"/>
                  </a:cubicBezTo>
                  <a:cubicBezTo>
                    <a:pt x="124934" y="406946"/>
                    <a:pt x="127808" y="402432"/>
                    <a:pt x="129395" y="397669"/>
                  </a:cubicBezTo>
                  <a:cubicBezTo>
                    <a:pt x="133303" y="385945"/>
                    <a:pt x="131363" y="393001"/>
                    <a:pt x="134158" y="376238"/>
                  </a:cubicBezTo>
                  <a:cubicBezTo>
                    <a:pt x="133364" y="355600"/>
                    <a:pt x="133197" y="334929"/>
                    <a:pt x="131776" y="314325"/>
                  </a:cubicBezTo>
                  <a:cubicBezTo>
                    <a:pt x="131603" y="311821"/>
                    <a:pt x="130963" y="309142"/>
                    <a:pt x="129395" y="307182"/>
                  </a:cubicBezTo>
                  <a:cubicBezTo>
                    <a:pt x="127607" y="304947"/>
                    <a:pt x="124632" y="304007"/>
                    <a:pt x="122251" y="302419"/>
                  </a:cubicBezTo>
                  <a:cubicBezTo>
                    <a:pt x="121592" y="299122"/>
                    <a:pt x="119777" y="287487"/>
                    <a:pt x="117489" y="283369"/>
                  </a:cubicBezTo>
                  <a:cubicBezTo>
                    <a:pt x="117485" y="283361"/>
                    <a:pt x="105585" y="265513"/>
                    <a:pt x="103201" y="261938"/>
                  </a:cubicBezTo>
                  <a:cubicBezTo>
                    <a:pt x="101614" y="259557"/>
                    <a:pt x="99344" y="257509"/>
                    <a:pt x="98439" y="254794"/>
                  </a:cubicBezTo>
                  <a:cubicBezTo>
                    <a:pt x="95153" y="244935"/>
                    <a:pt x="97451" y="249738"/>
                    <a:pt x="91295" y="240507"/>
                  </a:cubicBezTo>
                  <a:cubicBezTo>
                    <a:pt x="90501" y="236538"/>
                    <a:pt x="89416" y="232616"/>
                    <a:pt x="88914" y="228600"/>
                  </a:cubicBezTo>
                  <a:cubicBezTo>
                    <a:pt x="87827" y="219901"/>
                    <a:pt x="89305" y="210724"/>
                    <a:pt x="86533" y="202407"/>
                  </a:cubicBezTo>
                  <a:cubicBezTo>
                    <a:pt x="85739" y="200026"/>
                    <a:pt x="81770" y="200819"/>
                    <a:pt x="79389" y="200025"/>
                  </a:cubicBezTo>
                  <a:cubicBezTo>
                    <a:pt x="84151" y="198438"/>
                    <a:pt x="92088" y="200025"/>
                    <a:pt x="93676" y="195263"/>
                  </a:cubicBezTo>
                  <a:lnTo>
                    <a:pt x="72245" y="195263"/>
                  </a:lnTo>
                  <a:close/>
                </a:path>
              </a:pathLst>
            </a:custGeom>
            <a:solidFill>
              <a:srgbClr val="99CC00">
                <a:alpha val="11606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Qujing"/>
            <p:cNvSpPr/>
            <p:nvPr/>
          </p:nvSpPr>
          <p:spPr bwMode="auto">
            <a:xfrm>
              <a:off x="4375923" y="5212161"/>
              <a:ext cx="291390" cy="473245"/>
            </a:xfrm>
            <a:custGeom>
              <a:avLst/>
              <a:gdLst/>
              <a:ahLst/>
              <a:cxnLst/>
              <a:rect l="0" t="0" r="r" b="b"/>
              <a:pathLst>
                <a:path w="844996" h="1516062">
                  <a:moveTo>
                    <a:pt x="1776" y="227806"/>
                  </a:moveTo>
                  <a:cubicBezTo>
                    <a:pt x="1379" y="226218"/>
                    <a:pt x="0" y="209331"/>
                    <a:pt x="4157" y="201612"/>
                  </a:cubicBezTo>
                  <a:cubicBezTo>
                    <a:pt x="6537" y="197192"/>
                    <a:pt x="13682" y="198437"/>
                    <a:pt x="18445" y="196849"/>
                  </a:cubicBezTo>
                  <a:cubicBezTo>
                    <a:pt x="39913" y="189693"/>
                    <a:pt x="23104" y="194599"/>
                    <a:pt x="70832" y="192087"/>
                  </a:cubicBezTo>
                  <a:lnTo>
                    <a:pt x="75595" y="177799"/>
                  </a:lnTo>
                  <a:cubicBezTo>
                    <a:pt x="78329" y="169598"/>
                    <a:pt x="76459" y="167411"/>
                    <a:pt x="82739" y="161131"/>
                  </a:cubicBezTo>
                  <a:cubicBezTo>
                    <a:pt x="84763" y="159107"/>
                    <a:pt x="87684" y="158200"/>
                    <a:pt x="89882" y="156368"/>
                  </a:cubicBezTo>
                  <a:cubicBezTo>
                    <a:pt x="92385" y="154282"/>
                    <a:pt x="99888" y="145074"/>
                    <a:pt x="104170" y="144462"/>
                  </a:cubicBezTo>
                  <a:cubicBezTo>
                    <a:pt x="118336" y="142439"/>
                    <a:pt x="132745" y="142875"/>
                    <a:pt x="147032" y="142081"/>
                  </a:cubicBezTo>
                  <a:cubicBezTo>
                    <a:pt x="164168" y="130656"/>
                    <a:pt x="143071" y="146833"/>
                    <a:pt x="158939" y="123031"/>
                  </a:cubicBezTo>
                  <a:lnTo>
                    <a:pt x="168464" y="108743"/>
                  </a:lnTo>
                  <a:lnTo>
                    <a:pt x="173226" y="94456"/>
                  </a:lnTo>
                  <a:cubicBezTo>
                    <a:pt x="174989" y="89167"/>
                    <a:pt x="175015" y="80759"/>
                    <a:pt x="177989" y="75406"/>
                  </a:cubicBezTo>
                  <a:cubicBezTo>
                    <a:pt x="180769" y="70402"/>
                    <a:pt x="184339" y="65881"/>
                    <a:pt x="187514" y="61118"/>
                  </a:cubicBezTo>
                  <a:lnTo>
                    <a:pt x="197039" y="46831"/>
                  </a:lnTo>
                  <a:lnTo>
                    <a:pt x="201801" y="39687"/>
                  </a:lnTo>
                  <a:cubicBezTo>
                    <a:pt x="206145" y="33171"/>
                    <a:pt x="206189" y="31123"/>
                    <a:pt x="213707" y="27781"/>
                  </a:cubicBezTo>
                  <a:cubicBezTo>
                    <a:pt x="218295" y="25742"/>
                    <a:pt x="223043" y="23843"/>
                    <a:pt x="227995" y="23018"/>
                  </a:cubicBezTo>
                  <a:cubicBezTo>
                    <a:pt x="232757" y="22224"/>
                    <a:pt x="237561" y="21649"/>
                    <a:pt x="242282" y="20637"/>
                  </a:cubicBezTo>
                  <a:cubicBezTo>
                    <a:pt x="248682" y="19265"/>
                    <a:pt x="254876" y="16950"/>
                    <a:pt x="261332" y="15874"/>
                  </a:cubicBezTo>
                  <a:cubicBezTo>
                    <a:pt x="266095" y="15080"/>
                    <a:pt x="270907" y="14540"/>
                    <a:pt x="275620" y="13493"/>
                  </a:cubicBezTo>
                  <a:cubicBezTo>
                    <a:pt x="278070" y="12949"/>
                    <a:pt x="280292" y="11548"/>
                    <a:pt x="282764" y="11112"/>
                  </a:cubicBezTo>
                  <a:cubicBezTo>
                    <a:pt x="293818" y="9161"/>
                    <a:pt x="316101" y="6349"/>
                    <a:pt x="316101" y="6349"/>
                  </a:cubicBezTo>
                  <a:cubicBezTo>
                    <a:pt x="320864" y="4762"/>
                    <a:pt x="325626" y="0"/>
                    <a:pt x="330389" y="1587"/>
                  </a:cubicBezTo>
                  <a:lnTo>
                    <a:pt x="344676" y="6349"/>
                  </a:lnTo>
                  <a:cubicBezTo>
                    <a:pt x="355788" y="23018"/>
                    <a:pt x="349438" y="17462"/>
                    <a:pt x="361345" y="25399"/>
                  </a:cubicBezTo>
                  <a:cubicBezTo>
                    <a:pt x="362932" y="27780"/>
                    <a:pt x="364827" y="29983"/>
                    <a:pt x="366107" y="32543"/>
                  </a:cubicBezTo>
                  <a:cubicBezTo>
                    <a:pt x="368550" y="37428"/>
                    <a:pt x="369963" y="47058"/>
                    <a:pt x="370870" y="51593"/>
                  </a:cubicBezTo>
                  <a:cubicBezTo>
                    <a:pt x="370076" y="62706"/>
                    <a:pt x="371191" y="74123"/>
                    <a:pt x="368489" y="84931"/>
                  </a:cubicBezTo>
                  <a:cubicBezTo>
                    <a:pt x="367101" y="90484"/>
                    <a:pt x="362139" y="94456"/>
                    <a:pt x="358964" y="99218"/>
                  </a:cubicBezTo>
                  <a:lnTo>
                    <a:pt x="354201" y="106362"/>
                  </a:lnTo>
                  <a:cubicBezTo>
                    <a:pt x="352614" y="108743"/>
                    <a:pt x="351463" y="111482"/>
                    <a:pt x="349439" y="113506"/>
                  </a:cubicBezTo>
                  <a:lnTo>
                    <a:pt x="342295" y="120649"/>
                  </a:lnTo>
                  <a:cubicBezTo>
                    <a:pt x="341501" y="123030"/>
                    <a:pt x="341482" y="125833"/>
                    <a:pt x="339914" y="127793"/>
                  </a:cubicBezTo>
                  <a:cubicBezTo>
                    <a:pt x="338126" y="130028"/>
                    <a:pt x="333391" y="129762"/>
                    <a:pt x="332770" y="132556"/>
                  </a:cubicBezTo>
                  <a:cubicBezTo>
                    <a:pt x="331550" y="138043"/>
                    <a:pt x="334080" y="151701"/>
                    <a:pt x="339914" y="156368"/>
                  </a:cubicBezTo>
                  <a:cubicBezTo>
                    <a:pt x="341874" y="157936"/>
                    <a:pt x="344676" y="157955"/>
                    <a:pt x="347057" y="158749"/>
                  </a:cubicBezTo>
                  <a:cubicBezTo>
                    <a:pt x="348645" y="161130"/>
                    <a:pt x="350658" y="163278"/>
                    <a:pt x="351820" y="165893"/>
                  </a:cubicBezTo>
                  <a:cubicBezTo>
                    <a:pt x="353859" y="170481"/>
                    <a:pt x="353797" y="176004"/>
                    <a:pt x="356582" y="180181"/>
                  </a:cubicBezTo>
                  <a:lnTo>
                    <a:pt x="361345" y="187324"/>
                  </a:lnTo>
                  <a:cubicBezTo>
                    <a:pt x="362139" y="189705"/>
                    <a:pt x="363726" y="191958"/>
                    <a:pt x="363726" y="194468"/>
                  </a:cubicBezTo>
                  <a:cubicBezTo>
                    <a:pt x="363726" y="199391"/>
                    <a:pt x="362312" y="213965"/>
                    <a:pt x="358964" y="220662"/>
                  </a:cubicBezTo>
                  <a:cubicBezTo>
                    <a:pt x="357684" y="223222"/>
                    <a:pt x="355789" y="225425"/>
                    <a:pt x="354201" y="227806"/>
                  </a:cubicBezTo>
                  <a:cubicBezTo>
                    <a:pt x="354226" y="227957"/>
                    <a:pt x="356494" y="246150"/>
                    <a:pt x="358964" y="249237"/>
                  </a:cubicBezTo>
                  <a:cubicBezTo>
                    <a:pt x="360752" y="251472"/>
                    <a:pt x="363726" y="252412"/>
                    <a:pt x="366107" y="253999"/>
                  </a:cubicBezTo>
                  <a:cubicBezTo>
                    <a:pt x="367695" y="257174"/>
                    <a:pt x="368360" y="261014"/>
                    <a:pt x="370870" y="263524"/>
                  </a:cubicBezTo>
                  <a:cubicBezTo>
                    <a:pt x="372645" y="265299"/>
                    <a:pt x="376239" y="264131"/>
                    <a:pt x="378014" y="265906"/>
                  </a:cubicBezTo>
                  <a:cubicBezTo>
                    <a:pt x="379789" y="267681"/>
                    <a:pt x="379003" y="270961"/>
                    <a:pt x="380395" y="273049"/>
                  </a:cubicBezTo>
                  <a:cubicBezTo>
                    <a:pt x="382263" y="275851"/>
                    <a:pt x="385158" y="277812"/>
                    <a:pt x="387539" y="280193"/>
                  </a:cubicBezTo>
                  <a:cubicBezTo>
                    <a:pt x="392901" y="296282"/>
                    <a:pt x="385464" y="278842"/>
                    <a:pt x="397064" y="292099"/>
                  </a:cubicBezTo>
                  <a:cubicBezTo>
                    <a:pt x="407518" y="304046"/>
                    <a:pt x="401362" y="306519"/>
                    <a:pt x="413732" y="308768"/>
                  </a:cubicBezTo>
                  <a:cubicBezTo>
                    <a:pt x="420028" y="309913"/>
                    <a:pt x="426432" y="310355"/>
                    <a:pt x="432782" y="311149"/>
                  </a:cubicBezTo>
                  <a:cubicBezTo>
                    <a:pt x="453074" y="317915"/>
                    <a:pt x="444513" y="316028"/>
                    <a:pt x="485170" y="311149"/>
                  </a:cubicBezTo>
                  <a:cubicBezTo>
                    <a:pt x="490154" y="310551"/>
                    <a:pt x="499457" y="306387"/>
                    <a:pt x="499457" y="306387"/>
                  </a:cubicBezTo>
                  <a:cubicBezTo>
                    <a:pt x="501838" y="304799"/>
                    <a:pt x="504577" y="303648"/>
                    <a:pt x="506601" y="301624"/>
                  </a:cubicBezTo>
                  <a:cubicBezTo>
                    <a:pt x="522480" y="285747"/>
                    <a:pt x="499455" y="302422"/>
                    <a:pt x="518507" y="289718"/>
                  </a:cubicBezTo>
                  <a:cubicBezTo>
                    <a:pt x="521682" y="284956"/>
                    <a:pt x="527651" y="281142"/>
                    <a:pt x="528032" y="275431"/>
                  </a:cubicBezTo>
                  <a:cubicBezTo>
                    <a:pt x="530638" y="236352"/>
                    <a:pt x="521977" y="248150"/>
                    <a:pt x="537557" y="232568"/>
                  </a:cubicBezTo>
                  <a:cubicBezTo>
                    <a:pt x="545495" y="233362"/>
                    <a:pt x="553486" y="233736"/>
                    <a:pt x="561370" y="234949"/>
                  </a:cubicBezTo>
                  <a:cubicBezTo>
                    <a:pt x="563851" y="235331"/>
                    <a:pt x="566554" y="235763"/>
                    <a:pt x="568514" y="237331"/>
                  </a:cubicBezTo>
                  <a:cubicBezTo>
                    <a:pt x="570749" y="239119"/>
                    <a:pt x="571444" y="242276"/>
                    <a:pt x="573276" y="244474"/>
                  </a:cubicBezTo>
                  <a:cubicBezTo>
                    <a:pt x="575432" y="247061"/>
                    <a:pt x="577680" y="249660"/>
                    <a:pt x="580420" y="251618"/>
                  </a:cubicBezTo>
                  <a:cubicBezTo>
                    <a:pt x="583309" y="253681"/>
                    <a:pt x="586863" y="254620"/>
                    <a:pt x="589945" y="256381"/>
                  </a:cubicBezTo>
                  <a:cubicBezTo>
                    <a:pt x="602867" y="263765"/>
                    <a:pt x="591138" y="259159"/>
                    <a:pt x="604232" y="263524"/>
                  </a:cubicBezTo>
                  <a:cubicBezTo>
                    <a:pt x="613757" y="262730"/>
                    <a:pt x="623435" y="263017"/>
                    <a:pt x="632807" y="261143"/>
                  </a:cubicBezTo>
                  <a:cubicBezTo>
                    <a:pt x="640744" y="259556"/>
                    <a:pt x="639952" y="254000"/>
                    <a:pt x="644714" y="249237"/>
                  </a:cubicBezTo>
                  <a:cubicBezTo>
                    <a:pt x="646738" y="247213"/>
                    <a:pt x="649476" y="246062"/>
                    <a:pt x="651857" y="244474"/>
                  </a:cubicBezTo>
                  <a:cubicBezTo>
                    <a:pt x="653445" y="242093"/>
                    <a:pt x="654385" y="239119"/>
                    <a:pt x="656620" y="237331"/>
                  </a:cubicBezTo>
                  <a:cubicBezTo>
                    <a:pt x="658580" y="235763"/>
                    <a:pt x="661519" y="236072"/>
                    <a:pt x="663764" y="234949"/>
                  </a:cubicBezTo>
                  <a:cubicBezTo>
                    <a:pt x="666323" y="233669"/>
                    <a:pt x="668526" y="231774"/>
                    <a:pt x="670907" y="230187"/>
                  </a:cubicBezTo>
                  <a:cubicBezTo>
                    <a:pt x="672495" y="227806"/>
                    <a:pt x="673435" y="224831"/>
                    <a:pt x="675670" y="223043"/>
                  </a:cubicBezTo>
                  <a:cubicBezTo>
                    <a:pt x="677630" y="221475"/>
                    <a:pt x="680569" y="221785"/>
                    <a:pt x="682814" y="220662"/>
                  </a:cubicBezTo>
                  <a:cubicBezTo>
                    <a:pt x="685374" y="219382"/>
                    <a:pt x="687576" y="217487"/>
                    <a:pt x="689957" y="215899"/>
                  </a:cubicBezTo>
                  <a:cubicBezTo>
                    <a:pt x="692338" y="216693"/>
                    <a:pt x="695120" y="216740"/>
                    <a:pt x="697101" y="218281"/>
                  </a:cubicBezTo>
                  <a:cubicBezTo>
                    <a:pt x="702417" y="222416"/>
                    <a:pt x="711389" y="232568"/>
                    <a:pt x="711389" y="232568"/>
                  </a:cubicBezTo>
                  <a:cubicBezTo>
                    <a:pt x="717374" y="250525"/>
                    <a:pt x="708604" y="229087"/>
                    <a:pt x="720914" y="244474"/>
                  </a:cubicBezTo>
                  <a:cubicBezTo>
                    <a:pt x="728583" y="254060"/>
                    <a:pt x="716905" y="249840"/>
                    <a:pt x="728057" y="258762"/>
                  </a:cubicBezTo>
                  <a:cubicBezTo>
                    <a:pt x="730017" y="260330"/>
                    <a:pt x="732820" y="260349"/>
                    <a:pt x="735201" y="261143"/>
                  </a:cubicBezTo>
                  <a:lnTo>
                    <a:pt x="756632" y="275431"/>
                  </a:lnTo>
                  <a:lnTo>
                    <a:pt x="763776" y="280193"/>
                  </a:lnTo>
                  <a:cubicBezTo>
                    <a:pt x="766951" y="284956"/>
                    <a:pt x="771491" y="289051"/>
                    <a:pt x="773301" y="294481"/>
                  </a:cubicBezTo>
                  <a:cubicBezTo>
                    <a:pt x="774095" y="296862"/>
                    <a:pt x="774114" y="299664"/>
                    <a:pt x="775682" y="301624"/>
                  </a:cubicBezTo>
                  <a:cubicBezTo>
                    <a:pt x="777470" y="303859"/>
                    <a:pt x="780445" y="304799"/>
                    <a:pt x="782826" y="306387"/>
                  </a:cubicBezTo>
                  <a:lnTo>
                    <a:pt x="789970" y="327818"/>
                  </a:lnTo>
                  <a:cubicBezTo>
                    <a:pt x="790764" y="330199"/>
                    <a:pt x="790959" y="332874"/>
                    <a:pt x="792351" y="334962"/>
                  </a:cubicBezTo>
                  <a:lnTo>
                    <a:pt x="797114" y="342106"/>
                  </a:lnTo>
                  <a:cubicBezTo>
                    <a:pt x="805119" y="366122"/>
                    <a:pt x="792902" y="328861"/>
                    <a:pt x="801876" y="358774"/>
                  </a:cubicBezTo>
                  <a:cubicBezTo>
                    <a:pt x="809128" y="382946"/>
                    <a:pt x="804680" y="363266"/>
                    <a:pt x="809020" y="384968"/>
                  </a:cubicBezTo>
                  <a:cubicBezTo>
                    <a:pt x="808198" y="391545"/>
                    <a:pt x="807930" y="403817"/>
                    <a:pt x="804257" y="411162"/>
                  </a:cubicBezTo>
                  <a:cubicBezTo>
                    <a:pt x="802977" y="413722"/>
                    <a:pt x="801730" y="416518"/>
                    <a:pt x="799495" y="418306"/>
                  </a:cubicBezTo>
                  <a:cubicBezTo>
                    <a:pt x="796410" y="420774"/>
                    <a:pt x="778209" y="423044"/>
                    <a:pt x="778064" y="423068"/>
                  </a:cubicBezTo>
                  <a:cubicBezTo>
                    <a:pt x="774889" y="424656"/>
                    <a:pt x="771428" y="425768"/>
                    <a:pt x="768539" y="427831"/>
                  </a:cubicBezTo>
                  <a:cubicBezTo>
                    <a:pt x="765799" y="429788"/>
                    <a:pt x="763982" y="432818"/>
                    <a:pt x="761395" y="434974"/>
                  </a:cubicBezTo>
                  <a:cubicBezTo>
                    <a:pt x="759196" y="436806"/>
                    <a:pt x="756632" y="438149"/>
                    <a:pt x="754251" y="439737"/>
                  </a:cubicBezTo>
                  <a:cubicBezTo>
                    <a:pt x="752664" y="442118"/>
                    <a:pt x="751321" y="444682"/>
                    <a:pt x="749489" y="446881"/>
                  </a:cubicBezTo>
                  <a:cubicBezTo>
                    <a:pt x="747333" y="449468"/>
                    <a:pt x="744213" y="451222"/>
                    <a:pt x="742345" y="454024"/>
                  </a:cubicBezTo>
                  <a:cubicBezTo>
                    <a:pt x="740953" y="456113"/>
                    <a:pt x="741087" y="458923"/>
                    <a:pt x="739964" y="461168"/>
                  </a:cubicBezTo>
                  <a:cubicBezTo>
                    <a:pt x="738684" y="463728"/>
                    <a:pt x="736789" y="465931"/>
                    <a:pt x="735201" y="468312"/>
                  </a:cubicBezTo>
                  <a:lnTo>
                    <a:pt x="730439" y="482599"/>
                  </a:lnTo>
                  <a:cubicBezTo>
                    <a:pt x="729645" y="484980"/>
                    <a:pt x="730145" y="488350"/>
                    <a:pt x="728057" y="489743"/>
                  </a:cubicBezTo>
                  <a:lnTo>
                    <a:pt x="720914" y="494506"/>
                  </a:lnTo>
                  <a:cubicBezTo>
                    <a:pt x="714924" y="512470"/>
                    <a:pt x="723006" y="490318"/>
                    <a:pt x="713770" y="508793"/>
                  </a:cubicBezTo>
                  <a:cubicBezTo>
                    <a:pt x="706879" y="522577"/>
                    <a:pt x="717786" y="509540"/>
                    <a:pt x="704245" y="523081"/>
                  </a:cubicBezTo>
                  <a:cubicBezTo>
                    <a:pt x="696801" y="552859"/>
                    <a:pt x="706315" y="515836"/>
                    <a:pt x="699482" y="539749"/>
                  </a:cubicBezTo>
                  <a:cubicBezTo>
                    <a:pt x="697818" y="545573"/>
                    <a:pt x="695169" y="559318"/>
                    <a:pt x="692339" y="563562"/>
                  </a:cubicBezTo>
                  <a:lnTo>
                    <a:pt x="687576" y="570706"/>
                  </a:lnTo>
                  <a:cubicBezTo>
                    <a:pt x="686782" y="573881"/>
                    <a:pt x="686135" y="577096"/>
                    <a:pt x="685195" y="580231"/>
                  </a:cubicBezTo>
                  <a:cubicBezTo>
                    <a:pt x="683031" y="587444"/>
                    <a:pt x="680432" y="594518"/>
                    <a:pt x="678051" y="601662"/>
                  </a:cubicBezTo>
                  <a:cubicBezTo>
                    <a:pt x="676929" y="605030"/>
                    <a:pt x="674687" y="607924"/>
                    <a:pt x="673289" y="611187"/>
                  </a:cubicBezTo>
                  <a:cubicBezTo>
                    <a:pt x="672300" y="613494"/>
                    <a:pt x="672126" y="616137"/>
                    <a:pt x="670907" y="618331"/>
                  </a:cubicBezTo>
                  <a:cubicBezTo>
                    <a:pt x="668127" y="623334"/>
                    <a:pt x="661382" y="632618"/>
                    <a:pt x="661382" y="632618"/>
                  </a:cubicBezTo>
                  <a:cubicBezTo>
                    <a:pt x="655715" y="649621"/>
                    <a:pt x="659405" y="642729"/>
                    <a:pt x="651857" y="654049"/>
                  </a:cubicBezTo>
                  <a:cubicBezTo>
                    <a:pt x="651063" y="656430"/>
                    <a:pt x="650136" y="658771"/>
                    <a:pt x="649476" y="661193"/>
                  </a:cubicBezTo>
                  <a:cubicBezTo>
                    <a:pt x="647754" y="667508"/>
                    <a:pt x="646784" y="674034"/>
                    <a:pt x="644714" y="680243"/>
                  </a:cubicBezTo>
                  <a:cubicBezTo>
                    <a:pt x="643126" y="685006"/>
                    <a:pt x="641168" y="689661"/>
                    <a:pt x="639951" y="694531"/>
                  </a:cubicBezTo>
                  <a:cubicBezTo>
                    <a:pt x="639157" y="697706"/>
                    <a:pt x="639034" y="701129"/>
                    <a:pt x="637570" y="704056"/>
                  </a:cubicBezTo>
                  <a:cubicBezTo>
                    <a:pt x="635010" y="709175"/>
                    <a:pt x="631220" y="713581"/>
                    <a:pt x="628045" y="718343"/>
                  </a:cubicBezTo>
                  <a:lnTo>
                    <a:pt x="623282" y="725487"/>
                  </a:lnTo>
                  <a:cubicBezTo>
                    <a:pt x="621695" y="727868"/>
                    <a:pt x="620901" y="731044"/>
                    <a:pt x="618520" y="732631"/>
                  </a:cubicBezTo>
                  <a:lnTo>
                    <a:pt x="611376" y="737393"/>
                  </a:lnTo>
                  <a:cubicBezTo>
                    <a:pt x="609789" y="739774"/>
                    <a:pt x="608768" y="742652"/>
                    <a:pt x="606614" y="744537"/>
                  </a:cubicBezTo>
                  <a:cubicBezTo>
                    <a:pt x="602306" y="748306"/>
                    <a:pt x="592326" y="754062"/>
                    <a:pt x="592326" y="754062"/>
                  </a:cubicBezTo>
                  <a:cubicBezTo>
                    <a:pt x="589920" y="757671"/>
                    <a:pt x="585182" y="763423"/>
                    <a:pt x="585182" y="768349"/>
                  </a:cubicBezTo>
                  <a:cubicBezTo>
                    <a:pt x="585182" y="773272"/>
                    <a:pt x="586597" y="787846"/>
                    <a:pt x="589945" y="794543"/>
                  </a:cubicBezTo>
                  <a:cubicBezTo>
                    <a:pt x="591225" y="797103"/>
                    <a:pt x="593427" y="799127"/>
                    <a:pt x="594707" y="801687"/>
                  </a:cubicBezTo>
                  <a:cubicBezTo>
                    <a:pt x="604563" y="821399"/>
                    <a:pt x="588208" y="795510"/>
                    <a:pt x="601851" y="815974"/>
                  </a:cubicBezTo>
                  <a:cubicBezTo>
                    <a:pt x="602645" y="818355"/>
                    <a:pt x="602457" y="821343"/>
                    <a:pt x="604232" y="823118"/>
                  </a:cubicBezTo>
                  <a:cubicBezTo>
                    <a:pt x="605369" y="824255"/>
                    <a:pt x="620821" y="827861"/>
                    <a:pt x="620901" y="827881"/>
                  </a:cubicBezTo>
                  <a:cubicBezTo>
                    <a:pt x="623282" y="829468"/>
                    <a:pt x="626021" y="830619"/>
                    <a:pt x="628045" y="832643"/>
                  </a:cubicBezTo>
                  <a:cubicBezTo>
                    <a:pt x="630069" y="834667"/>
                    <a:pt x="630572" y="837999"/>
                    <a:pt x="632807" y="839787"/>
                  </a:cubicBezTo>
                  <a:cubicBezTo>
                    <a:pt x="634767" y="841355"/>
                    <a:pt x="637570" y="841374"/>
                    <a:pt x="639951" y="842168"/>
                  </a:cubicBezTo>
                  <a:cubicBezTo>
                    <a:pt x="653602" y="862644"/>
                    <a:pt x="635425" y="838547"/>
                    <a:pt x="651857" y="851693"/>
                  </a:cubicBezTo>
                  <a:cubicBezTo>
                    <a:pt x="667243" y="864002"/>
                    <a:pt x="645810" y="855234"/>
                    <a:pt x="663764" y="861218"/>
                  </a:cubicBezTo>
                  <a:cubicBezTo>
                    <a:pt x="664558" y="863599"/>
                    <a:pt x="664577" y="866402"/>
                    <a:pt x="666145" y="868362"/>
                  </a:cubicBezTo>
                  <a:cubicBezTo>
                    <a:pt x="669501" y="872556"/>
                    <a:pt x="675728" y="873937"/>
                    <a:pt x="680432" y="875506"/>
                  </a:cubicBezTo>
                  <a:cubicBezTo>
                    <a:pt x="701098" y="906503"/>
                    <a:pt x="679124" y="875567"/>
                    <a:pt x="699482" y="899318"/>
                  </a:cubicBezTo>
                  <a:cubicBezTo>
                    <a:pt x="701345" y="901491"/>
                    <a:pt x="702091" y="904577"/>
                    <a:pt x="704245" y="906462"/>
                  </a:cubicBezTo>
                  <a:cubicBezTo>
                    <a:pt x="708552" y="910231"/>
                    <a:pt x="718532" y="915987"/>
                    <a:pt x="718532" y="915987"/>
                  </a:cubicBezTo>
                  <a:cubicBezTo>
                    <a:pt x="722864" y="928979"/>
                    <a:pt x="720168" y="919475"/>
                    <a:pt x="723295" y="939799"/>
                  </a:cubicBezTo>
                  <a:cubicBezTo>
                    <a:pt x="724749" y="949252"/>
                    <a:pt x="725469" y="961023"/>
                    <a:pt x="732820" y="968374"/>
                  </a:cubicBezTo>
                  <a:cubicBezTo>
                    <a:pt x="734844" y="970398"/>
                    <a:pt x="737583" y="971549"/>
                    <a:pt x="739964" y="973137"/>
                  </a:cubicBezTo>
                  <a:cubicBezTo>
                    <a:pt x="740758" y="975518"/>
                    <a:pt x="740570" y="978506"/>
                    <a:pt x="742345" y="980281"/>
                  </a:cubicBezTo>
                  <a:cubicBezTo>
                    <a:pt x="746392" y="984328"/>
                    <a:pt x="756632" y="989806"/>
                    <a:pt x="756632" y="989806"/>
                  </a:cubicBezTo>
                  <a:cubicBezTo>
                    <a:pt x="758220" y="992187"/>
                    <a:pt x="759241" y="995065"/>
                    <a:pt x="761395" y="996949"/>
                  </a:cubicBezTo>
                  <a:cubicBezTo>
                    <a:pt x="768487" y="1003154"/>
                    <a:pt x="774324" y="1006730"/>
                    <a:pt x="782826" y="1008856"/>
                  </a:cubicBezTo>
                  <a:cubicBezTo>
                    <a:pt x="786752" y="1009838"/>
                    <a:pt x="790827" y="1010172"/>
                    <a:pt x="794732" y="1011237"/>
                  </a:cubicBezTo>
                  <a:cubicBezTo>
                    <a:pt x="799575" y="1012558"/>
                    <a:pt x="809020" y="1015999"/>
                    <a:pt x="809020" y="1015999"/>
                  </a:cubicBezTo>
                  <a:cubicBezTo>
                    <a:pt x="811401" y="1017587"/>
                    <a:pt x="814279" y="1018608"/>
                    <a:pt x="816164" y="1020762"/>
                  </a:cubicBezTo>
                  <a:cubicBezTo>
                    <a:pt x="819933" y="1025069"/>
                    <a:pt x="821642" y="1031001"/>
                    <a:pt x="825689" y="1035049"/>
                  </a:cubicBezTo>
                  <a:lnTo>
                    <a:pt x="832832" y="1042193"/>
                  </a:lnTo>
                  <a:lnTo>
                    <a:pt x="839976" y="1063624"/>
                  </a:lnTo>
                  <a:lnTo>
                    <a:pt x="842357" y="1070768"/>
                  </a:lnTo>
                  <a:cubicBezTo>
                    <a:pt x="838031" y="1114030"/>
                    <a:pt x="844996" y="1095263"/>
                    <a:pt x="835214" y="1087437"/>
                  </a:cubicBezTo>
                  <a:cubicBezTo>
                    <a:pt x="833254" y="1085869"/>
                    <a:pt x="830451" y="1085850"/>
                    <a:pt x="828070" y="1085056"/>
                  </a:cubicBezTo>
                  <a:cubicBezTo>
                    <a:pt x="824457" y="1082647"/>
                    <a:pt x="818713" y="1077912"/>
                    <a:pt x="813782" y="1077912"/>
                  </a:cubicBezTo>
                  <a:cubicBezTo>
                    <a:pt x="811272" y="1077912"/>
                    <a:pt x="809020" y="1079499"/>
                    <a:pt x="806639" y="1080293"/>
                  </a:cubicBezTo>
                  <a:cubicBezTo>
                    <a:pt x="805845" y="1082674"/>
                    <a:pt x="805825" y="1085477"/>
                    <a:pt x="804257" y="1087437"/>
                  </a:cubicBezTo>
                  <a:cubicBezTo>
                    <a:pt x="802469" y="1089672"/>
                    <a:pt x="799312" y="1090367"/>
                    <a:pt x="797114" y="1092199"/>
                  </a:cubicBezTo>
                  <a:cubicBezTo>
                    <a:pt x="794527" y="1094355"/>
                    <a:pt x="792351" y="1096962"/>
                    <a:pt x="789970" y="1099343"/>
                  </a:cubicBezTo>
                  <a:cubicBezTo>
                    <a:pt x="789176" y="1101724"/>
                    <a:pt x="788712" y="1104242"/>
                    <a:pt x="787589" y="1106487"/>
                  </a:cubicBezTo>
                  <a:cubicBezTo>
                    <a:pt x="778355" y="1124954"/>
                    <a:pt x="786430" y="1102818"/>
                    <a:pt x="780445" y="1120774"/>
                  </a:cubicBezTo>
                  <a:cubicBezTo>
                    <a:pt x="779651" y="1142205"/>
                    <a:pt x="783096" y="1164221"/>
                    <a:pt x="778064" y="1185068"/>
                  </a:cubicBezTo>
                  <a:cubicBezTo>
                    <a:pt x="776886" y="1189948"/>
                    <a:pt x="763776" y="1189831"/>
                    <a:pt x="763776" y="1189831"/>
                  </a:cubicBezTo>
                  <a:cubicBezTo>
                    <a:pt x="747465" y="1206142"/>
                    <a:pt x="755093" y="1200382"/>
                    <a:pt x="742345" y="1208881"/>
                  </a:cubicBezTo>
                  <a:cubicBezTo>
                    <a:pt x="736983" y="1224966"/>
                    <a:pt x="744419" y="1207531"/>
                    <a:pt x="732820" y="1220787"/>
                  </a:cubicBezTo>
                  <a:cubicBezTo>
                    <a:pt x="729051" y="1225094"/>
                    <a:pt x="727342" y="1231027"/>
                    <a:pt x="723295" y="1235074"/>
                  </a:cubicBezTo>
                  <a:lnTo>
                    <a:pt x="716151" y="1242218"/>
                  </a:lnTo>
                  <a:cubicBezTo>
                    <a:pt x="711071" y="1257459"/>
                    <a:pt x="718056" y="1242852"/>
                    <a:pt x="706626" y="1251743"/>
                  </a:cubicBezTo>
                  <a:cubicBezTo>
                    <a:pt x="701310" y="1255878"/>
                    <a:pt x="697102" y="1261268"/>
                    <a:pt x="692339" y="1266031"/>
                  </a:cubicBezTo>
                  <a:cubicBezTo>
                    <a:pt x="683169" y="1275201"/>
                    <a:pt x="687065" y="1270369"/>
                    <a:pt x="680432" y="1280318"/>
                  </a:cubicBezTo>
                  <a:cubicBezTo>
                    <a:pt x="679638" y="1282699"/>
                    <a:pt x="679173" y="1285217"/>
                    <a:pt x="678051" y="1287462"/>
                  </a:cubicBezTo>
                  <a:cubicBezTo>
                    <a:pt x="668815" y="1305937"/>
                    <a:pt x="676897" y="1283785"/>
                    <a:pt x="670907" y="1301749"/>
                  </a:cubicBezTo>
                  <a:cubicBezTo>
                    <a:pt x="665435" y="1340057"/>
                    <a:pt x="669695" y="1324438"/>
                    <a:pt x="661382" y="1349374"/>
                  </a:cubicBezTo>
                  <a:cubicBezTo>
                    <a:pt x="660477" y="1352089"/>
                    <a:pt x="658207" y="1354137"/>
                    <a:pt x="656620" y="1356518"/>
                  </a:cubicBezTo>
                  <a:cubicBezTo>
                    <a:pt x="657414" y="1375568"/>
                    <a:pt x="657774" y="1394641"/>
                    <a:pt x="659001" y="1413668"/>
                  </a:cubicBezTo>
                  <a:cubicBezTo>
                    <a:pt x="659362" y="1419269"/>
                    <a:pt x="660281" y="1424833"/>
                    <a:pt x="661382" y="1430337"/>
                  </a:cubicBezTo>
                  <a:cubicBezTo>
                    <a:pt x="661874" y="1432798"/>
                    <a:pt x="662196" y="1435521"/>
                    <a:pt x="663764" y="1437481"/>
                  </a:cubicBezTo>
                  <a:cubicBezTo>
                    <a:pt x="665552" y="1439716"/>
                    <a:pt x="668526" y="1440656"/>
                    <a:pt x="670907" y="1442243"/>
                  </a:cubicBezTo>
                  <a:lnTo>
                    <a:pt x="678051" y="1463674"/>
                  </a:lnTo>
                  <a:lnTo>
                    <a:pt x="680432" y="1470818"/>
                  </a:lnTo>
                  <a:cubicBezTo>
                    <a:pt x="678051" y="1471612"/>
                    <a:pt x="675483" y="1471980"/>
                    <a:pt x="673289" y="1473199"/>
                  </a:cubicBezTo>
                  <a:cubicBezTo>
                    <a:pt x="668285" y="1475979"/>
                    <a:pt x="659001" y="1482724"/>
                    <a:pt x="659001" y="1482724"/>
                  </a:cubicBezTo>
                  <a:cubicBezTo>
                    <a:pt x="657414" y="1485105"/>
                    <a:pt x="656263" y="1487844"/>
                    <a:pt x="654239" y="1489868"/>
                  </a:cubicBezTo>
                  <a:cubicBezTo>
                    <a:pt x="644303" y="1499805"/>
                    <a:pt x="625286" y="1498345"/>
                    <a:pt x="613757" y="1499393"/>
                  </a:cubicBezTo>
                  <a:cubicBezTo>
                    <a:pt x="594889" y="1505683"/>
                    <a:pt x="604422" y="1503331"/>
                    <a:pt x="585182" y="1506537"/>
                  </a:cubicBezTo>
                  <a:cubicBezTo>
                    <a:pt x="582801" y="1508124"/>
                    <a:pt x="580728" y="1510321"/>
                    <a:pt x="578039" y="1511299"/>
                  </a:cubicBezTo>
                  <a:cubicBezTo>
                    <a:pt x="571888" y="1513536"/>
                    <a:pt x="558989" y="1516062"/>
                    <a:pt x="558989" y="1516062"/>
                  </a:cubicBezTo>
                  <a:cubicBezTo>
                    <a:pt x="550258" y="1515268"/>
                    <a:pt x="541429" y="1515205"/>
                    <a:pt x="532795" y="1513681"/>
                  </a:cubicBezTo>
                  <a:cubicBezTo>
                    <a:pt x="527851" y="1512809"/>
                    <a:pt x="518507" y="1508918"/>
                    <a:pt x="518507" y="1508918"/>
                  </a:cubicBezTo>
                  <a:cubicBezTo>
                    <a:pt x="516126" y="1506537"/>
                    <a:pt x="513520" y="1504361"/>
                    <a:pt x="511364" y="1501774"/>
                  </a:cubicBezTo>
                  <a:cubicBezTo>
                    <a:pt x="509532" y="1499576"/>
                    <a:pt x="509028" y="1496148"/>
                    <a:pt x="506601" y="1494631"/>
                  </a:cubicBezTo>
                  <a:cubicBezTo>
                    <a:pt x="502344" y="1491970"/>
                    <a:pt x="497076" y="1491456"/>
                    <a:pt x="492314" y="1489868"/>
                  </a:cubicBezTo>
                  <a:cubicBezTo>
                    <a:pt x="486884" y="1488058"/>
                    <a:pt x="482789" y="1483518"/>
                    <a:pt x="478026" y="1480343"/>
                  </a:cubicBezTo>
                  <a:cubicBezTo>
                    <a:pt x="475303" y="1478528"/>
                    <a:pt x="471648" y="1478861"/>
                    <a:pt x="468501" y="1477962"/>
                  </a:cubicBezTo>
                  <a:cubicBezTo>
                    <a:pt x="442643" y="1470575"/>
                    <a:pt x="490254" y="1477102"/>
                    <a:pt x="416114" y="1473199"/>
                  </a:cubicBezTo>
                  <a:cubicBezTo>
                    <a:pt x="411409" y="1471631"/>
                    <a:pt x="405183" y="1470252"/>
                    <a:pt x="401826" y="1466056"/>
                  </a:cubicBezTo>
                  <a:cubicBezTo>
                    <a:pt x="400258" y="1464096"/>
                    <a:pt x="400568" y="1461157"/>
                    <a:pt x="399445" y="1458912"/>
                  </a:cubicBezTo>
                  <a:cubicBezTo>
                    <a:pt x="398165" y="1456352"/>
                    <a:pt x="396270" y="1454149"/>
                    <a:pt x="394682" y="1451768"/>
                  </a:cubicBezTo>
                  <a:cubicBezTo>
                    <a:pt x="393888" y="1424781"/>
                    <a:pt x="395283" y="1397640"/>
                    <a:pt x="392301" y="1370806"/>
                  </a:cubicBezTo>
                  <a:cubicBezTo>
                    <a:pt x="391985" y="1367961"/>
                    <a:pt x="387181" y="1368067"/>
                    <a:pt x="385157" y="1366043"/>
                  </a:cubicBezTo>
                  <a:cubicBezTo>
                    <a:pt x="383133" y="1364019"/>
                    <a:pt x="382549" y="1360784"/>
                    <a:pt x="380395" y="1358899"/>
                  </a:cubicBezTo>
                  <a:cubicBezTo>
                    <a:pt x="376087" y="1355130"/>
                    <a:pt x="370870" y="1352549"/>
                    <a:pt x="366107" y="1349374"/>
                  </a:cubicBezTo>
                  <a:cubicBezTo>
                    <a:pt x="363305" y="1347506"/>
                    <a:pt x="361622" y="1344298"/>
                    <a:pt x="358964" y="1342231"/>
                  </a:cubicBezTo>
                  <a:cubicBezTo>
                    <a:pt x="346683" y="1332679"/>
                    <a:pt x="348310" y="1333918"/>
                    <a:pt x="337532" y="1330324"/>
                  </a:cubicBezTo>
                  <a:cubicBezTo>
                    <a:pt x="321682" y="1314474"/>
                    <a:pt x="338751" y="1329414"/>
                    <a:pt x="323245" y="1320799"/>
                  </a:cubicBezTo>
                  <a:cubicBezTo>
                    <a:pt x="318241" y="1318019"/>
                    <a:pt x="308957" y="1311274"/>
                    <a:pt x="308957" y="1311274"/>
                  </a:cubicBezTo>
                  <a:cubicBezTo>
                    <a:pt x="306576" y="1308099"/>
                    <a:pt x="305116" y="1303950"/>
                    <a:pt x="301814" y="1301749"/>
                  </a:cubicBezTo>
                  <a:cubicBezTo>
                    <a:pt x="297637" y="1298964"/>
                    <a:pt x="287526" y="1296987"/>
                    <a:pt x="287526" y="1296987"/>
                  </a:cubicBezTo>
                  <a:cubicBezTo>
                    <a:pt x="285145" y="1295399"/>
                    <a:pt x="282581" y="1294056"/>
                    <a:pt x="280382" y="1292224"/>
                  </a:cubicBezTo>
                  <a:cubicBezTo>
                    <a:pt x="277795" y="1290068"/>
                    <a:pt x="276183" y="1286716"/>
                    <a:pt x="273239" y="1285081"/>
                  </a:cubicBezTo>
                  <a:cubicBezTo>
                    <a:pt x="268850" y="1282643"/>
                    <a:pt x="263714" y="1281906"/>
                    <a:pt x="258951" y="1280318"/>
                  </a:cubicBezTo>
                  <a:lnTo>
                    <a:pt x="251807" y="1277937"/>
                  </a:lnTo>
                  <a:lnTo>
                    <a:pt x="244664" y="1275556"/>
                  </a:lnTo>
                  <a:cubicBezTo>
                    <a:pt x="243076" y="1273175"/>
                    <a:pt x="240723" y="1271153"/>
                    <a:pt x="239901" y="1268412"/>
                  </a:cubicBezTo>
                  <a:cubicBezTo>
                    <a:pt x="238288" y="1263036"/>
                    <a:pt x="238782" y="1257212"/>
                    <a:pt x="237520" y="1251743"/>
                  </a:cubicBezTo>
                  <a:cubicBezTo>
                    <a:pt x="236106" y="1245616"/>
                    <a:pt x="233116" y="1235434"/>
                    <a:pt x="227995" y="1230312"/>
                  </a:cubicBezTo>
                  <a:cubicBezTo>
                    <a:pt x="223378" y="1225695"/>
                    <a:pt x="219518" y="1225105"/>
                    <a:pt x="213707" y="1223168"/>
                  </a:cubicBezTo>
                  <a:cubicBezTo>
                    <a:pt x="211326" y="1221581"/>
                    <a:pt x="209179" y="1219568"/>
                    <a:pt x="206564" y="1218406"/>
                  </a:cubicBezTo>
                  <a:cubicBezTo>
                    <a:pt x="201976" y="1216367"/>
                    <a:pt x="192276" y="1213643"/>
                    <a:pt x="192276" y="1213643"/>
                  </a:cubicBezTo>
                  <a:cubicBezTo>
                    <a:pt x="190689" y="1211262"/>
                    <a:pt x="189538" y="1208523"/>
                    <a:pt x="187514" y="1206499"/>
                  </a:cubicBezTo>
                  <a:cubicBezTo>
                    <a:pt x="177908" y="1196893"/>
                    <a:pt x="164882" y="1200446"/>
                    <a:pt x="151795" y="1199356"/>
                  </a:cubicBezTo>
                  <a:cubicBezTo>
                    <a:pt x="149414" y="1197768"/>
                    <a:pt x="145345" y="1197370"/>
                    <a:pt x="144651" y="1194593"/>
                  </a:cubicBezTo>
                  <a:cubicBezTo>
                    <a:pt x="139658" y="1174622"/>
                    <a:pt x="143956" y="1109420"/>
                    <a:pt x="144651" y="1099343"/>
                  </a:cubicBezTo>
                  <a:cubicBezTo>
                    <a:pt x="144824" y="1096839"/>
                    <a:pt x="146238" y="1094580"/>
                    <a:pt x="147032" y="1092199"/>
                  </a:cubicBezTo>
                  <a:cubicBezTo>
                    <a:pt x="146238" y="1077118"/>
                    <a:pt x="147613" y="1061765"/>
                    <a:pt x="144651" y="1046956"/>
                  </a:cubicBezTo>
                  <a:cubicBezTo>
                    <a:pt x="144159" y="1044495"/>
                    <a:pt x="139988" y="1044956"/>
                    <a:pt x="137507" y="1044574"/>
                  </a:cubicBezTo>
                  <a:cubicBezTo>
                    <a:pt x="129623" y="1043361"/>
                    <a:pt x="121602" y="1043247"/>
                    <a:pt x="113695" y="1042193"/>
                  </a:cubicBezTo>
                  <a:cubicBezTo>
                    <a:pt x="109683" y="1041658"/>
                    <a:pt x="105781" y="1040477"/>
                    <a:pt x="101789" y="1039812"/>
                  </a:cubicBezTo>
                  <a:cubicBezTo>
                    <a:pt x="96253" y="1038889"/>
                    <a:pt x="90676" y="1038225"/>
                    <a:pt x="85120" y="1037431"/>
                  </a:cubicBezTo>
                  <a:cubicBezTo>
                    <a:pt x="67727" y="1031633"/>
                    <a:pt x="75702" y="1033885"/>
                    <a:pt x="61307" y="1030287"/>
                  </a:cubicBezTo>
                  <a:cubicBezTo>
                    <a:pt x="69301" y="1006311"/>
                    <a:pt x="58532" y="1040720"/>
                    <a:pt x="66070" y="977899"/>
                  </a:cubicBezTo>
                  <a:cubicBezTo>
                    <a:pt x="66668" y="972915"/>
                    <a:pt x="70832" y="963612"/>
                    <a:pt x="70832" y="963612"/>
                  </a:cubicBezTo>
                  <a:cubicBezTo>
                    <a:pt x="71626" y="957262"/>
                    <a:pt x="72466" y="950918"/>
                    <a:pt x="73214" y="944562"/>
                  </a:cubicBezTo>
                  <a:cubicBezTo>
                    <a:pt x="74054" y="937424"/>
                    <a:pt x="73322" y="929950"/>
                    <a:pt x="75595" y="923131"/>
                  </a:cubicBezTo>
                  <a:cubicBezTo>
                    <a:pt x="77405" y="917701"/>
                    <a:pt x="81945" y="913606"/>
                    <a:pt x="85120" y="908843"/>
                  </a:cubicBezTo>
                  <a:lnTo>
                    <a:pt x="89882" y="901699"/>
                  </a:lnTo>
                  <a:cubicBezTo>
                    <a:pt x="91274" y="899611"/>
                    <a:pt x="90696" y="896516"/>
                    <a:pt x="92264" y="894556"/>
                  </a:cubicBezTo>
                  <a:cubicBezTo>
                    <a:pt x="94052" y="892321"/>
                    <a:pt x="97026" y="891381"/>
                    <a:pt x="99407" y="889793"/>
                  </a:cubicBezTo>
                  <a:lnTo>
                    <a:pt x="108932" y="875506"/>
                  </a:lnTo>
                  <a:cubicBezTo>
                    <a:pt x="112107" y="870743"/>
                    <a:pt x="123220" y="865981"/>
                    <a:pt x="123220" y="865981"/>
                  </a:cubicBezTo>
                  <a:cubicBezTo>
                    <a:pt x="134332" y="849312"/>
                    <a:pt x="127982" y="854868"/>
                    <a:pt x="139889" y="846931"/>
                  </a:cubicBezTo>
                  <a:cubicBezTo>
                    <a:pt x="151001" y="830262"/>
                    <a:pt x="144651" y="835818"/>
                    <a:pt x="156557" y="827881"/>
                  </a:cubicBezTo>
                  <a:cubicBezTo>
                    <a:pt x="169258" y="808830"/>
                    <a:pt x="152588" y="831850"/>
                    <a:pt x="168464" y="815974"/>
                  </a:cubicBezTo>
                  <a:cubicBezTo>
                    <a:pt x="170487" y="813951"/>
                    <a:pt x="170491" y="809673"/>
                    <a:pt x="173226" y="808831"/>
                  </a:cubicBezTo>
                  <a:cubicBezTo>
                    <a:pt x="181606" y="806253"/>
                    <a:pt x="190689" y="807243"/>
                    <a:pt x="199420" y="806449"/>
                  </a:cubicBezTo>
                  <a:cubicBezTo>
                    <a:pt x="208608" y="778885"/>
                    <a:pt x="199432" y="808630"/>
                    <a:pt x="204182" y="737393"/>
                  </a:cubicBezTo>
                  <a:cubicBezTo>
                    <a:pt x="204400" y="734127"/>
                    <a:pt x="205922" y="731077"/>
                    <a:pt x="206564" y="727868"/>
                  </a:cubicBezTo>
                  <a:cubicBezTo>
                    <a:pt x="207511" y="723134"/>
                    <a:pt x="208151" y="718343"/>
                    <a:pt x="208945" y="713581"/>
                  </a:cubicBezTo>
                  <a:cubicBezTo>
                    <a:pt x="209620" y="705475"/>
                    <a:pt x="214619" y="664537"/>
                    <a:pt x="208945" y="656431"/>
                  </a:cubicBezTo>
                  <a:cubicBezTo>
                    <a:pt x="206066" y="652318"/>
                    <a:pt x="199420" y="659606"/>
                    <a:pt x="194657" y="661193"/>
                  </a:cubicBezTo>
                  <a:cubicBezTo>
                    <a:pt x="190077" y="662720"/>
                    <a:pt x="185132" y="662780"/>
                    <a:pt x="180370" y="663574"/>
                  </a:cubicBezTo>
                  <a:lnTo>
                    <a:pt x="166082" y="668337"/>
                  </a:lnTo>
                  <a:lnTo>
                    <a:pt x="158939" y="670718"/>
                  </a:lnTo>
                  <a:cubicBezTo>
                    <a:pt x="146439" y="679052"/>
                    <a:pt x="148706" y="679700"/>
                    <a:pt x="125601" y="673099"/>
                  </a:cubicBezTo>
                  <a:cubicBezTo>
                    <a:pt x="122363" y="672174"/>
                    <a:pt x="120838" y="668337"/>
                    <a:pt x="118457" y="665956"/>
                  </a:cubicBezTo>
                  <a:cubicBezTo>
                    <a:pt x="111939" y="646400"/>
                    <a:pt x="121775" y="677468"/>
                    <a:pt x="113695" y="639762"/>
                  </a:cubicBezTo>
                  <a:cubicBezTo>
                    <a:pt x="112643" y="634853"/>
                    <a:pt x="108932" y="625474"/>
                    <a:pt x="108932" y="625474"/>
                  </a:cubicBezTo>
                  <a:cubicBezTo>
                    <a:pt x="108418" y="620845"/>
                    <a:pt x="105626" y="593682"/>
                    <a:pt x="104170" y="587374"/>
                  </a:cubicBezTo>
                  <a:cubicBezTo>
                    <a:pt x="103041" y="582483"/>
                    <a:pt x="99407" y="573087"/>
                    <a:pt x="99407" y="573087"/>
                  </a:cubicBezTo>
                  <a:cubicBezTo>
                    <a:pt x="98613" y="563562"/>
                    <a:pt x="98289" y="553986"/>
                    <a:pt x="97026" y="544512"/>
                  </a:cubicBezTo>
                  <a:cubicBezTo>
                    <a:pt x="96694" y="542024"/>
                    <a:pt x="95058" y="539844"/>
                    <a:pt x="94645" y="537368"/>
                  </a:cubicBezTo>
                  <a:cubicBezTo>
                    <a:pt x="90938" y="515126"/>
                    <a:pt x="94169" y="521177"/>
                    <a:pt x="89882" y="504031"/>
                  </a:cubicBezTo>
                  <a:cubicBezTo>
                    <a:pt x="89273" y="501596"/>
                    <a:pt x="89543" y="498346"/>
                    <a:pt x="87501" y="496887"/>
                  </a:cubicBezTo>
                  <a:cubicBezTo>
                    <a:pt x="83416" y="493969"/>
                    <a:pt x="73214" y="492124"/>
                    <a:pt x="73214" y="492124"/>
                  </a:cubicBezTo>
                  <a:cubicBezTo>
                    <a:pt x="67546" y="475122"/>
                    <a:pt x="72628" y="480622"/>
                    <a:pt x="61307" y="473074"/>
                  </a:cubicBezTo>
                  <a:cubicBezTo>
                    <a:pt x="57116" y="460501"/>
                    <a:pt x="60318" y="468019"/>
                    <a:pt x="49401" y="451643"/>
                  </a:cubicBezTo>
                  <a:cubicBezTo>
                    <a:pt x="47533" y="448841"/>
                    <a:pt x="44413" y="447086"/>
                    <a:pt x="42257" y="444499"/>
                  </a:cubicBezTo>
                  <a:cubicBezTo>
                    <a:pt x="33972" y="434557"/>
                    <a:pt x="42079" y="438884"/>
                    <a:pt x="30351" y="434974"/>
                  </a:cubicBezTo>
                  <a:lnTo>
                    <a:pt x="20826" y="420687"/>
                  </a:lnTo>
                  <a:lnTo>
                    <a:pt x="16064" y="413543"/>
                  </a:lnTo>
                  <a:cubicBezTo>
                    <a:pt x="15270" y="408781"/>
                    <a:pt x="14729" y="403969"/>
                    <a:pt x="13682" y="399256"/>
                  </a:cubicBezTo>
                  <a:cubicBezTo>
                    <a:pt x="13137" y="396806"/>
                    <a:pt x="11397" y="394620"/>
                    <a:pt x="11301" y="392112"/>
                  </a:cubicBezTo>
                  <a:cubicBezTo>
                    <a:pt x="9806" y="353239"/>
                    <a:pt x="10308" y="314308"/>
                    <a:pt x="8920" y="275431"/>
                  </a:cubicBezTo>
                  <a:cubicBezTo>
                    <a:pt x="8663" y="268232"/>
                    <a:pt x="5696" y="254548"/>
                    <a:pt x="4157" y="246856"/>
                  </a:cubicBezTo>
                  <a:cubicBezTo>
                    <a:pt x="4951" y="234950"/>
                    <a:pt x="3806" y="222753"/>
                    <a:pt x="6539" y="211137"/>
                  </a:cubicBezTo>
                  <a:cubicBezTo>
                    <a:pt x="7194" y="208351"/>
                    <a:pt x="2173" y="229394"/>
                    <a:pt x="1776" y="227806"/>
                  </a:cubicBezTo>
                  <a:close/>
                </a:path>
              </a:pathLst>
            </a:custGeom>
            <a:solidFill>
              <a:srgbClr val="99CC00">
                <a:alpha val="5903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Nujiang"/>
            <p:cNvSpPr/>
            <p:nvPr/>
          </p:nvSpPr>
          <p:spPr bwMode="auto">
            <a:xfrm>
              <a:off x="3568998" y="4900021"/>
              <a:ext cx="220944" cy="506809"/>
            </a:xfrm>
            <a:custGeom>
              <a:avLst/>
              <a:gdLst/>
              <a:ahLst/>
              <a:cxnLst/>
              <a:rect l="0" t="0" r="r" b="b"/>
              <a:pathLst>
                <a:path w="646278" h="1629810">
                  <a:moveTo>
                    <a:pt x="124556" y="1453598"/>
                  </a:moveTo>
                  <a:cubicBezTo>
                    <a:pt x="125747" y="1453995"/>
                    <a:pt x="129912" y="1451070"/>
                    <a:pt x="131700" y="1448835"/>
                  </a:cubicBezTo>
                  <a:cubicBezTo>
                    <a:pt x="136855" y="1442391"/>
                    <a:pt x="132478" y="1426921"/>
                    <a:pt x="131700" y="1422642"/>
                  </a:cubicBezTo>
                  <a:cubicBezTo>
                    <a:pt x="131251" y="1420172"/>
                    <a:pt x="131094" y="1417273"/>
                    <a:pt x="129319" y="1415498"/>
                  </a:cubicBezTo>
                  <a:cubicBezTo>
                    <a:pt x="127544" y="1413723"/>
                    <a:pt x="124556" y="1413911"/>
                    <a:pt x="122175" y="1413117"/>
                  </a:cubicBezTo>
                  <a:cubicBezTo>
                    <a:pt x="119694" y="1405673"/>
                    <a:pt x="117287" y="1396363"/>
                    <a:pt x="110269" y="1391685"/>
                  </a:cubicBezTo>
                  <a:lnTo>
                    <a:pt x="103125" y="1386923"/>
                  </a:lnTo>
                  <a:cubicBezTo>
                    <a:pt x="102331" y="1384542"/>
                    <a:pt x="101963" y="1381973"/>
                    <a:pt x="100744" y="1379779"/>
                  </a:cubicBezTo>
                  <a:cubicBezTo>
                    <a:pt x="97964" y="1374776"/>
                    <a:pt x="93029" y="1370922"/>
                    <a:pt x="91219" y="1365492"/>
                  </a:cubicBezTo>
                  <a:cubicBezTo>
                    <a:pt x="79908" y="1331561"/>
                    <a:pt x="91267" y="1366856"/>
                    <a:pt x="84075" y="1341679"/>
                  </a:cubicBezTo>
                  <a:cubicBezTo>
                    <a:pt x="83385" y="1339265"/>
                    <a:pt x="82384" y="1336949"/>
                    <a:pt x="81694" y="1334535"/>
                  </a:cubicBezTo>
                  <a:cubicBezTo>
                    <a:pt x="80795" y="1331388"/>
                    <a:pt x="80252" y="1328145"/>
                    <a:pt x="79312" y="1325010"/>
                  </a:cubicBezTo>
                  <a:cubicBezTo>
                    <a:pt x="77869" y="1320202"/>
                    <a:pt x="74550" y="1310723"/>
                    <a:pt x="74550" y="1310723"/>
                  </a:cubicBezTo>
                  <a:cubicBezTo>
                    <a:pt x="75344" y="1306754"/>
                    <a:pt x="74069" y="1301679"/>
                    <a:pt x="76931" y="1298817"/>
                  </a:cubicBezTo>
                  <a:cubicBezTo>
                    <a:pt x="78706" y="1297042"/>
                    <a:pt x="81599" y="1300785"/>
                    <a:pt x="84075" y="1301198"/>
                  </a:cubicBezTo>
                  <a:cubicBezTo>
                    <a:pt x="91165" y="1302380"/>
                    <a:pt x="98362" y="1302785"/>
                    <a:pt x="105506" y="1303579"/>
                  </a:cubicBezTo>
                  <a:cubicBezTo>
                    <a:pt x="116619" y="1302785"/>
                    <a:pt x="127771" y="1302428"/>
                    <a:pt x="138844" y="1301198"/>
                  </a:cubicBezTo>
                  <a:cubicBezTo>
                    <a:pt x="142097" y="1300837"/>
                    <a:pt x="145234" y="1299757"/>
                    <a:pt x="148369" y="1298817"/>
                  </a:cubicBezTo>
                  <a:cubicBezTo>
                    <a:pt x="153177" y="1297374"/>
                    <a:pt x="162656" y="1294054"/>
                    <a:pt x="162656" y="1294054"/>
                  </a:cubicBezTo>
                  <a:cubicBezTo>
                    <a:pt x="165890" y="1277882"/>
                    <a:pt x="168356" y="1271141"/>
                    <a:pt x="162656" y="1251192"/>
                  </a:cubicBezTo>
                  <a:cubicBezTo>
                    <a:pt x="161966" y="1248778"/>
                    <a:pt x="157926" y="1249500"/>
                    <a:pt x="155512" y="1248810"/>
                  </a:cubicBezTo>
                  <a:cubicBezTo>
                    <a:pt x="152365" y="1247911"/>
                    <a:pt x="149162" y="1247223"/>
                    <a:pt x="145987" y="1246429"/>
                  </a:cubicBezTo>
                  <a:cubicBezTo>
                    <a:pt x="143606" y="1244842"/>
                    <a:pt x="140728" y="1243821"/>
                    <a:pt x="138844" y="1241667"/>
                  </a:cubicBezTo>
                  <a:cubicBezTo>
                    <a:pt x="135075" y="1237359"/>
                    <a:pt x="129319" y="1227379"/>
                    <a:pt x="129319" y="1227379"/>
                  </a:cubicBezTo>
                  <a:cubicBezTo>
                    <a:pt x="135304" y="1209422"/>
                    <a:pt x="126534" y="1230860"/>
                    <a:pt x="138844" y="1215473"/>
                  </a:cubicBezTo>
                  <a:cubicBezTo>
                    <a:pt x="140412" y="1213513"/>
                    <a:pt x="140103" y="1210574"/>
                    <a:pt x="141225" y="1208329"/>
                  </a:cubicBezTo>
                  <a:cubicBezTo>
                    <a:pt x="142505" y="1205769"/>
                    <a:pt x="144707" y="1203745"/>
                    <a:pt x="145987" y="1201185"/>
                  </a:cubicBezTo>
                  <a:cubicBezTo>
                    <a:pt x="147110" y="1198940"/>
                    <a:pt x="147246" y="1196287"/>
                    <a:pt x="148369" y="1194042"/>
                  </a:cubicBezTo>
                  <a:cubicBezTo>
                    <a:pt x="149649" y="1191482"/>
                    <a:pt x="151969" y="1189513"/>
                    <a:pt x="153131" y="1186898"/>
                  </a:cubicBezTo>
                  <a:cubicBezTo>
                    <a:pt x="155170" y="1182310"/>
                    <a:pt x="155109" y="1176787"/>
                    <a:pt x="157894" y="1172610"/>
                  </a:cubicBezTo>
                  <a:lnTo>
                    <a:pt x="172181" y="1151179"/>
                  </a:lnTo>
                  <a:lnTo>
                    <a:pt x="176944" y="1144035"/>
                  </a:lnTo>
                  <a:cubicBezTo>
                    <a:pt x="187668" y="1111860"/>
                    <a:pt x="175692" y="1151545"/>
                    <a:pt x="184087" y="1101173"/>
                  </a:cubicBezTo>
                  <a:cubicBezTo>
                    <a:pt x="184912" y="1096221"/>
                    <a:pt x="187262" y="1091648"/>
                    <a:pt x="188850" y="1086885"/>
                  </a:cubicBezTo>
                  <a:cubicBezTo>
                    <a:pt x="189755" y="1084170"/>
                    <a:pt x="192450" y="1082357"/>
                    <a:pt x="193612" y="1079742"/>
                  </a:cubicBezTo>
                  <a:cubicBezTo>
                    <a:pt x="195651" y="1075154"/>
                    <a:pt x="198375" y="1065454"/>
                    <a:pt x="198375" y="1065454"/>
                  </a:cubicBezTo>
                  <a:cubicBezTo>
                    <a:pt x="199169" y="1056723"/>
                    <a:pt x="199516" y="1047939"/>
                    <a:pt x="200756" y="1039260"/>
                  </a:cubicBezTo>
                  <a:cubicBezTo>
                    <a:pt x="201111" y="1036775"/>
                    <a:pt x="202920" y="1034617"/>
                    <a:pt x="203137" y="1032117"/>
                  </a:cubicBezTo>
                  <a:cubicBezTo>
                    <a:pt x="205205" y="1008335"/>
                    <a:pt x="204997" y="975835"/>
                    <a:pt x="207900" y="951154"/>
                  </a:cubicBezTo>
                  <a:cubicBezTo>
                    <a:pt x="208193" y="948661"/>
                    <a:pt x="209591" y="946424"/>
                    <a:pt x="210281" y="944010"/>
                  </a:cubicBezTo>
                  <a:cubicBezTo>
                    <a:pt x="211180" y="940863"/>
                    <a:pt x="211868" y="937660"/>
                    <a:pt x="212662" y="934485"/>
                  </a:cubicBezTo>
                  <a:cubicBezTo>
                    <a:pt x="213456" y="910673"/>
                    <a:pt x="213603" y="886830"/>
                    <a:pt x="215044" y="863048"/>
                  </a:cubicBezTo>
                  <a:cubicBezTo>
                    <a:pt x="215196" y="860542"/>
                    <a:pt x="217425" y="858414"/>
                    <a:pt x="217425" y="855904"/>
                  </a:cubicBezTo>
                  <a:cubicBezTo>
                    <a:pt x="217425" y="845733"/>
                    <a:pt x="217111" y="767980"/>
                    <a:pt x="212662" y="736842"/>
                  </a:cubicBezTo>
                  <a:cubicBezTo>
                    <a:pt x="211465" y="728463"/>
                    <a:pt x="209292" y="730100"/>
                    <a:pt x="205519" y="722554"/>
                  </a:cubicBezTo>
                  <a:cubicBezTo>
                    <a:pt x="204396" y="720309"/>
                    <a:pt x="203931" y="717791"/>
                    <a:pt x="203137" y="715410"/>
                  </a:cubicBezTo>
                  <a:cubicBezTo>
                    <a:pt x="203931" y="705091"/>
                    <a:pt x="203009" y="694494"/>
                    <a:pt x="205519" y="684454"/>
                  </a:cubicBezTo>
                  <a:cubicBezTo>
                    <a:pt x="206336" y="681187"/>
                    <a:pt x="209718" y="678945"/>
                    <a:pt x="212662" y="677310"/>
                  </a:cubicBezTo>
                  <a:cubicBezTo>
                    <a:pt x="217050" y="674872"/>
                    <a:pt x="226950" y="672548"/>
                    <a:pt x="226950" y="672548"/>
                  </a:cubicBezTo>
                  <a:cubicBezTo>
                    <a:pt x="229331" y="670167"/>
                    <a:pt x="232226" y="668206"/>
                    <a:pt x="234094" y="665404"/>
                  </a:cubicBezTo>
                  <a:cubicBezTo>
                    <a:pt x="235486" y="663315"/>
                    <a:pt x="236475" y="660770"/>
                    <a:pt x="236475" y="658260"/>
                  </a:cubicBezTo>
                  <a:cubicBezTo>
                    <a:pt x="236475" y="630097"/>
                    <a:pt x="237041" y="633762"/>
                    <a:pt x="231712" y="617779"/>
                  </a:cubicBezTo>
                  <a:cubicBezTo>
                    <a:pt x="230918" y="582854"/>
                    <a:pt x="230756" y="547909"/>
                    <a:pt x="229331" y="513004"/>
                  </a:cubicBezTo>
                  <a:cubicBezTo>
                    <a:pt x="229166" y="508960"/>
                    <a:pt x="227932" y="505024"/>
                    <a:pt x="226950" y="501098"/>
                  </a:cubicBezTo>
                  <a:cubicBezTo>
                    <a:pt x="225659" y="495932"/>
                    <a:pt x="223687" y="490691"/>
                    <a:pt x="219806" y="486810"/>
                  </a:cubicBezTo>
                  <a:cubicBezTo>
                    <a:pt x="217782" y="484786"/>
                    <a:pt x="215043" y="483635"/>
                    <a:pt x="212662" y="482048"/>
                  </a:cubicBezTo>
                  <a:lnTo>
                    <a:pt x="198375" y="460617"/>
                  </a:lnTo>
                  <a:cubicBezTo>
                    <a:pt x="196787" y="458236"/>
                    <a:pt x="193612" y="457442"/>
                    <a:pt x="191231" y="455854"/>
                  </a:cubicBezTo>
                  <a:cubicBezTo>
                    <a:pt x="189644" y="453473"/>
                    <a:pt x="188896" y="450227"/>
                    <a:pt x="186469" y="448710"/>
                  </a:cubicBezTo>
                  <a:cubicBezTo>
                    <a:pt x="182212" y="446049"/>
                    <a:pt x="172181" y="443948"/>
                    <a:pt x="172181" y="443948"/>
                  </a:cubicBezTo>
                  <a:cubicBezTo>
                    <a:pt x="170594" y="441567"/>
                    <a:pt x="169573" y="438689"/>
                    <a:pt x="167419" y="436804"/>
                  </a:cubicBezTo>
                  <a:cubicBezTo>
                    <a:pt x="163111" y="433035"/>
                    <a:pt x="153131" y="427279"/>
                    <a:pt x="153131" y="427279"/>
                  </a:cubicBezTo>
                  <a:cubicBezTo>
                    <a:pt x="152977" y="427298"/>
                    <a:pt x="128964" y="429523"/>
                    <a:pt x="124556" y="432042"/>
                  </a:cubicBezTo>
                  <a:cubicBezTo>
                    <a:pt x="121632" y="433713"/>
                    <a:pt x="119999" y="437029"/>
                    <a:pt x="117412" y="439185"/>
                  </a:cubicBezTo>
                  <a:cubicBezTo>
                    <a:pt x="115214" y="441017"/>
                    <a:pt x="112408" y="442047"/>
                    <a:pt x="110269" y="443948"/>
                  </a:cubicBezTo>
                  <a:cubicBezTo>
                    <a:pt x="105235" y="448423"/>
                    <a:pt x="95981" y="458235"/>
                    <a:pt x="95981" y="458235"/>
                  </a:cubicBezTo>
                  <a:cubicBezTo>
                    <a:pt x="94394" y="462998"/>
                    <a:pt x="94769" y="468973"/>
                    <a:pt x="91219" y="472523"/>
                  </a:cubicBezTo>
                  <a:cubicBezTo>
                    <a:pt x="88838" y="474904"/>
                    <a:pt x="86231" y="477080"/>
                    <a:pt x="84075" y="479667"/>
                  </a:cubicBezTo>
                  <a:cubicBezTo>
                    <a:pt x="82243" y="481865"/>
                    <a:pt x="81336" y="484786"/>
                    <a:pt x="79312" y="486810"/>
                  </a:cubicBezTo>
                  <a:cubicBezTo>
                    <a:pt x="77288" y="488834"/>
                    <a:pt x="74550" y="489985"/>
                    <a:pt x="72169" y="491573"/>
                  </a:cubicBezTo>
                  <a:cubicBezTo>
                    <a:pt x="67406" y="490779"/>
                    <a:pt x="61837" y="491961"/>
                    <a:pt x="57881" y="489192"/>
                  </a:cubicBezTo>
                  <a:cubicBezTo>
                    <a:pt x="53192" y="485910"/>
                    <a:pt x="48356" y="474904"/>
                    <a:pt x="48356" y="474904"/>
                  </a:cubicBezTo>
                  <a:cubicBezTo>
                    <a:pt x="47562" y="450298"/>
                    <a:pt x="47421" y="425662"/>
                    <a:pt x="45975" y="401085"/>
                  </a:cubicBezTo>
                  <a:cubicBezTo>
                    <a:pt x="45828" y="398580"/>
                    <a:pt x="45369" y="395717"/>
                    <a:pt x="43594" y="393942"/>
                  </a:cubicBezTo>
                  <a:cubicBezTo>
                    <a:pt x="39546" y="389895"/>
                    <a:pt x="33353" y="388464"/>
                    <a:pt x="29306" y="384417"/>
                  </a:cubicBezTo>
                  <a:lnTo>
                    <a:pt x="22162" y="377273"/>
                  </a:lnTo>
                  <a:cubicBezTo>
                    <a:pt x="21368" y="374892"/>
                    <a:pt x="20903" y="372374"/>
                    <a:pt x="19781" y="370129"/>
                  </a:cubicBezTo>
                  <a:cubicBezTo>
                    <a:pt x="10545" y="351654"/>
                    <a:pt x="18627" y="373806"/>
                    <a:pt x="12637" y="355842"/>
                  </a:cubicBezTo>
                  <a:cubicBezTo>
                    <a:pt x="15018" y="354254"/>
                    <a:pt x="18264" y="353506"/>
                    <a:pt x="19781" y="351079"/>
                  </a:cubicBezTo>
                  <a:cubicBezTo>
                    <a:pt x="22442" y="346822"/>
                    <a:pt x="24544" y="336792"/>
                    <a:pt x="24544" y="336792"/>
                  </a:cubicBezTo>
                  <a:cubicBezTo>
                    <a:pt x="23750" y="332823"/>
                    <a:pt x="25024" y="327747"/>
                    <a:pt x="22162" y="324885"/>
                  </a:cubicBezTo>
                  <a:cubicBezTo>
                    <a:pt x="18612" y="321335"/>
                    <a:pt x="12637" y="321710"/>
                    <a:pt x="7875" y="320123"/>
                  </a:cubicBezTo>
                  <a:lnTo>
                    <a:pt x="731" y="317742"/>
                  </a:lnTo>
                  <a:cubicBezTo>
                    <a:pt x="1525" y="273292"/>
                    <a:pt x="0" y="228740"/>
                    <a:pt x="3112" y="184392"/>
                  </a:cubicBezTo>
                  <a:cubicBezTo>
                    <a:pt x="3288" y="181888"/>
                    <a:pt x="8481" y="183785"/>
                    <a:pt x="10256" y="182010"/>
                  </a:cubicBezTo>
                  <a:cubicBezTo>
                    <a:pt x="12031" y="180235"/>
                    <a:pt x="11843" y="177248"/>
                    <a:pt x="12637" y="174867"/>
                  </a:cubicBezTo>
                  <a:cubicBezTo>
                    <a:pt x="11843" y="164548"/>
                    <a:pt x="11719" y="154155"/>
                    <a:pt x="10256" y="143910"/>
                  </a:cubicBezTo>
                  <a:cubicBezTo>
                    <a:pt x="9330" y="137430"/>
                    <a:pt x="7082" y="131210"/>
                    <a:pt x="5494" y="124860"/>
                  </a:cubicBezTo>
                  <a:cubicBezTo>
                    <a:pt x="2506" y="112910"/>
                    <a:pt x="4144" y="118432"/>
                    <a:pt x="731" y="108192"/>
                  </a:cubicBezTo>
                  <a:cubicBezTo>
                    <a:pt x="1525" y="105017"/>
                    <a:pt x="1648" y="101594"/>
                    <a:pt x="3112" y="98667"/>
                  </a:cubicBezTo>
                  <a:cubicBezTo>
                    <a:pt x="7876" y="89139"/>
                    <a:pt x="11048" y="83983"/>
                    <a:pt x="19781" y="79617"/>
                  </a:cubicBezTo>
                  <a:cubicBezTo>
                    <a:pt x="22026" y="78494"/>
                    <a:pt x="24437" y="77567"/>
                    <a:pt x="26925" y="77235"/>
                  </a:cubicBezTo>
                  <a:cubicBezTo>
                    <a:pt x="36399" y="75972"/>
                    <a:pt x="45975" y="75648"/>
                    <a:pt x="55500" y="74854"/>
                  </a:cubicBezTo>
                  <a:cubicBezTo>
                    <a:pt x="65195" y="60309"/>
                    <a:pt x="63399" y="66187"/>
                    <a:pt x="57881" y="36754"/>
                  </a:cubicBezTo>
                  <a:cubicBezTo>
                    <a:pt x="57354" y="33941"/>
                    <a:pt x="54281" y="32225"/>
                    <a:pt x="53119" y="29610"/>
                  </a:cubicBezTo>
                  <a:cubicBezTo>
                    <a:pt x="51080" y="25023"/>
                    <a:pt x="48356" y="15323"/>
                    <a:pt x="48356" y="15323"/>
                  </a:cubicBezTo>
                  <a:cubicBezTo>
                    <a:pt x="49281" y="12549"/>
                    <a:pt x="52037" y="2189"/>
                    <a:pt x="55500" y="1035"/>
                  </a:cubicBezTo>
                  <a:cubicBezTo>
                    <a:pt x="58605" y="0"/>
                    <a:pt x="61781" y="2984"/>
                    <a:pt x="65025" y="3417"/>
                  </a:cubicBezTo>
                  <a:cubicBezTo>
                    <a:pt x="73715" y="4576"/>
                    <a:pt x="82488" y="5004"/>
                    <a:pt x="91219" y="5798"/>
                  </a:cubicBezTo>
                  <a:cubicBezTo>
                    <a:pt x="93600" y="6592"/>
                    <a:pt x="96587" y="6404"/>
                    <a:pt x="98362" y="8179"/>
                  </a:cubicBezTo>
                  <a:cubicBezTo>
                    <a:pt x="102409" y="12227"/>
                    <a:pt x="107887" y="22467"/>
                    <a:pt x="107887" y="22467"/>
                  </a:cubicBezTo>
                  <a:cubicBezTo>
                    <a:pt x="108681" y="37548"/>
                    <a:pt x="109065" y="52656"/>
                    <a:pt x="110269" y="67710"/>
                  </a:cubicBezTo>
                  <a:cubicBezTo>
                    <a:pt x="110279" y="67837"/>
                    <a:pt x="112570" y="86066"/>
                    <a:pt x="115031" y="89142"/>
                  </a:cubicBezTo>
                  <a:cubicBezTo>
                    <a:pt x="116819" y="91377"/>
                    <a:pt x="119794" y="92317"/>
                    <a:pt x="122175" y="93904"/>
                  </a:cubicBezTo>
                  <a:cubicBezTo>
                    <a:pt x="129404" y="115593"/>
                    <a:pt x="118311" y="81325"/>
                    <a:pt x="126937" y="112954"/>
                  </a:cubicBezTo>
                  <a:cubicBezTo>
                    <a:pt x="128258" y="117797"/>
                    <a:pt x="130112" y="122479"/>
                    <a:pt x="131700" y="127242"/>
                  </a:cubicBezTo>
                  <a:cubicBezTo>
                    <a:pt x="133269" y="131949"/>
                    <a:pt x="134647" y="138171"/>
                    <a:pt x="138844" y="141529"/>
                  </a:cubicBezTo>
                  <a:cubicBezTo>
                    <a:pt x="140804" y="143097"/>
                    <a:pt x="143606" y="143116"/>
                    <a:pt x="145987" y="143910"/>
                  </a:cubicBezTo>
                  <a:lnTo>
                    <a:pt x="205519" y="139148"/>
                  </a:lnTo>
                  <a:cubicBezTo>
                    <a:pt x="210523" y="138748"/>
                    <a:pt x="215044" y="135973"/>
                    <a:pt x="219806" y="134385"/>
                  </a:cubicBezTo>
                  <a:lnTo>
                    <a:pt x="241237" y="127242"/>
                  </a:lnTo>
                  <a:cubicBezTo>
                    <a:pt x="244342" y="126207"/>
                    <a:pt x="247587" y="125654"/>
                    <a:pt x="250762" y="124860"/>
                  </a:cubicBezTo>
                  <a:cubicBezTo>
                    <a:pt x="261081" y="125654"/>
                    <a:pt x="271719" y="124575"/>
                    <a:pt x="281719" y="127242"/>
                  </a:cubicBezTo>
                  <a:cubicBezTo>
                    <a:pt x="284484" y="127979"/>
                    <a:pt x="285920" y="131579"/>
                    <a:pt x="286481" y="134385"/>
                  </a:cubicBezTo>
                  <a:cubicBezTo>
                    <a:pt x="294477" y="174366"/>
                    <a:pt x="283071" y="150343"/>
                    <a:pt x="293625" y="182010"/>
                  </a:cubicBezTo>
                  <a:cubicBezTo>
                    <a:pt x="298178" y="195671"/>
                    <a:pt x="294075" y="182376"/>
                    <a:pt x="298387" y="201060"/>
                  </a:cubicBezTo>
                  <a:cubicBezTo>
                    <a:pt x="299859" y="207438"/>
                    <a:pt x="303150" y="220110"/>
                    <a:pt x="303150" y="220110"/>
                  </a:cubicBezTo>
                  <a:cubicBezTo>
                    <a:pt x="308141" y="329927"/>
                    <a:pt x="296855" y="291714"/>
                    <a:pt x="312675" y="339173"/>
                  </a:cubicBezTo>
                  <a:cubicBezTo>
                    <a:pt x="312675" y="339174"/>
                    <a:pt x="317436" y="353459"/>
                    <a:pt x="317437" y="353460"/>
                  </a:cubicBezTo>
                  <a:lnTo>
                    <a:pt x="322200" y="360604"/>
                  </a:lnTo>
                  <a:cubicBezTo>
                    <a:pt x="322994" y="413785"/>
                    <a:pt x="323062" y="466982"/>
                    <a:pt x="324581" y="520148"/>
                  </a:cubicBezTo>
                  <a:cubicBezTo>
                    <a:pt x="324653" y="522657"/>
                    <a:pt x="326815" y="524786"/>
                    <a:pt x="326962" y="527292"/>
                  </a:cubicBezTo>
                  <a:cubicBezTo>
                    <a:pt x="328408" y="551868"/>
                    <a:pt x="327898" y="576534"/>
                    <a:pt x="329344" y="601110"/>
                  </a:cubicBezTo>
                  <a:cubicBezTo>
                    <a:pt x="329491" y="603616"/>
                    <a:pt x="330157" y="606294"/>
                    <a:pt x="331725" y="608254"/>
                  </a:cubicBezTo>
                  <a:cubicBezTo>
                    <a:pt x="333513" y="610489"/>
                    <a:pt x="336488" y="611429"/>
                    <a:pt x="338869" y="613017"/>
                  </a:cubicBezTo>
                  <a:cubicBezTo>
                    <a:pt x="345218" y="632063"/>
                    <a:pt x="335695" y="609843"/>
                    <a:pt x="348394" y="622542"/>
                  </a:cubicBezTo>
                  <a:cubicBezTo>
                    <a:pt x="367498" y="641646"/>
                    <a:pt x="348899" y="633822"/>
                    <a:pt x="365062" y="639210"/>
                  </a:cubicBezTo>
                  <a:cubicBezTo>
                    <a:pt x="369072" y="641884"/>
                    <a:pt x="376134" y="645269"/>
                    <a:pt x="376969" y="651117"/>
                  </a:cubicBezTo>
                  <a:cubicBezTo>
                    <a:pt x="377432" y="654357"/>
                    <a:pt x="375486" y="657495"/>
                    <a:pt x="374587" y="660642"/>
                  </a:cubicBezTo>
                  <a:cubicBezTo>
                    <a:pt x="373897" y="663055"/>
                    <a:pt x="373425" y="665591"/>
                    <a:pt x="372206" y="667785"/>
                  </a:cubicBezTo>
                  <a:cubicBezTo>
                    <a:pt x="369426" y="672789"/>
                    <a:pt x="362681" y="682073"/>
                    <a:pt x="362681" y="682073"/>
                  </a:cubicBezTo>
                  <a:cubicBezTo>
                    <a:pt x="360029" y="690031"/>
                    <a:pt x="359913" y="689768"/>
                    <a:pt x="357919" y="698742"/>
                  </a:cubicBezTo>
                  <a:cubicBezTo>
                    <a:pt x="357041" y="702693"/>
                    <a:pt x="356602" y="706743"/>
                    <a:pt x="355537" y="710648"/>
                  </a:cubicBezTo>
                  <a:cubicBezTo>
                    <a:pt x="354216" y="715491"/>
                    <a:pt x="350775" y="724935"/>
                    <a:pt x="350775" y="724935"/>
                  </a:cubicBezTo>
                  <a:cubicBezTo>
                    <a:pt x="349859" y="730429"/>
                    <a:pt x="348945" y="740502"/>
                    <a:pt x="346012" y="746367"/>
                  </a:cubicBezTo>
                  <a:cubicBezTo>
                    <a:pt x="344732" y="748926"/>
                    <a:pt x="342837" y="751129"/>
                    <a:pt x="341250" y="753510"/>
                  </a:cubicBezTo>
                  <a:cubicBezTo>
                    <a:pt x="338795" y="760875"/>
                    <a:pt x="336487" y="766564"/>
                    <a:pt x="336487" y="774942"/>
                  </a:cubicBezTo>
                  <a:cubicBezTo>
                    <a:pt x="336487" y="791630"/>
                    <a:pt x="334369" y="808878"/>
                    <a:pt x="338869" y="824948"/>
                  </a:cubicBezTo>
                  <a:cubicBezTo>
                    <a:pt x="340412" y="830460"/>
                    <a:pt x="347726" y="832663"/>
                    <a:pt x="353156" y="834473"/>
                  </a:cubicBezTo>
                  <a:cubicBezTo>
                    <a:pt x="372769" y="841010"/>
                    <a:pt x="362474" y="838525"/>
                    <a:pt x="384112" y="841617"/>
                  </a:cubicBezTo>
                  <a:cubicBezTo>
                    <a:pt x="398400" y="840823"/>
                    <a:pt x="412715" y="840423"/>
                    <a:pt x="426975" y="839235"/>
                  </a:cubicBezTo>
                  <a:cubicBezTo>
                    <a:pt x="431786" y="838834"/>
                    <a:pt x="436490" y="837588"/>
                    <a:pt x="441262" y="836854"/>
                  </a:cubicBezTo>
                  <a:cubicBezTo>
                    <a:pt x="446809" y="836001"/>
                    <a:pt x="452375" y="835267"/>
                    <a:pt x="457931" y="834473"/>
                  </a:cubicBezTo>
                  <a:cubicBezTo>
                    <a:pt x="474934" y="828805"/>
                    <a:pt x="468042" y="832495"/>
                    <a:pt x="479362" y="824948"/>
                  </a:cubicBezTo>
                  <a:lnTo>
                    <a:pt x="488887" y="810660"/>
                  </a:lnTo>
                  <a:cubicBezTo>
                    <a:pt x="491132" y="807292"/>
                    <a:pt x="490287" y="802680"/>
                    <a:pt x="491269" y="798754"/>
                  </a:cubicBezTo>
                  <a:cubicBezTo>
                    <a:pt x="491878" y="796319"/>
                    <a:pt x="492856" y="793991"/>
                    <a:pt x="493650" y="791610"/>
                  </a:cubicBezTo>
                  <a:cubicBezTo>
                    <a:pt x="495587" y="797422"/>
                    <a:pt x="496177" y="801281"/>
                    <a:pt x="500794" y="805898"/>
                  </a:cubicBezTo>
                  <a:cubicBezTo>
                    <a:pt x="502817" y="807921"/>
                    <a:pt x="505556" y="809073"/>
                    <a:pt x="507937" y="810660"/>
                  </a:cubicBezTo>
                  <a:cubicBezTo>
                    <a:pt x="513605" y="827663"/>
                    <a:pt x="509915" y="820771"/>
                    <a:pt x="517462" y="832092"/>
                  </a:cubicBezTo>
                  <a:cubicBezTo>
                    <a:pt x="518256" y="835267"/>
                    <a:pt x="518904" y="838482"/>
                    <a:pt x="519844" y="841617"/>
                  </a:cubicBezTo>
                  <a:cubicBezTo>
                    <a:pt x="522008" y="848829"/>
                    <a:pt x="524606" y="855904"/>
                    <a:pt x="526987" y="863048"/>
                  </a:cubicBezTo>
                  <a:cubicBezTo>
                    <a:pt x="527892" y="865763"/>
                    <a:pt x="531750" y="866223"/>
                    <a:pt x="534131" y="867810"/>
                  </a:cubicBezTo>
                  <a:cubicBezTo>
                    <a:pt x="558988" y="859525"/>
                    <a:pt x="543412" y="862690"/>
                    <a:pt x="581756" y="865429"/>
                  </a:cubicBezTo>
                  <a:lnTo>
                    <a:pt x="586519" y="879717"/>
                  </a:lnTo>
                  <a:lnTo>
                    <a:pt x="588900" y="886860"/>
                  </a:lnTo>
                  <a:cubicBezTo>
                    <a:pt x="589419" y="891010"/>
                    <a:pt x="590110" y="906660"/>
                    <a:pt x="593662" y="913054"/>
                  </a:cubicBezTo>
                  <a:cubicBezTo>
                    <a:pt x="596442" y="918058"/>
                    <a:pt x="601376" y="921912"/>
                    <a:pt x="603187" y="927342"/>
                  </a:cubicBezTo>
                  <a:cubicBezTo>
                    <a:pt x="605124" y="933150"/>
                    <a:pt x="605717" y="937014"/>
                    <a:pt x="610331" y="941629"/>
                  </a:cubicBezTo>
                  <a:cubicBezTo>
                    <a:pt x="612355" y="943653"/>
                    <a:pt x="615094" y="944804"/>
                    <a:pt x="617475" y="946392"/>
                  </a:cubicBezTo>
                  <a:cubicBezTo>
                    <a:pt x="628315" y="978915"/>
                    <a:pt x="616487" y="945675"/>
                    <a:pt x="627000" y="970204"/>
                  </a:cubicBezTo>
                  <a:cubicBezTo>
                    <a:pt x="632916" y="984009"/>
                    <a:pt x="624989" y="970761"/>
                    <a:pt x="634144" y="984492"/>
                  </a:cubicBezTo>
                  <a:cubicBezTo>
                    <a:pt x="634938" y="997986"/>
                    <a:pt x="635244" y="1011517"/>
                    <a:pt x="636525" y="1024973"/>
                  </a:cubicBezTo>
                  <a:cubicBezTo>
                    <a:pt x="637950" y="1039934"/>
                    <a:pt x="646278" y="1036854"/>
                    <a:pt x="636525" y="1058310"/>
                  </a:cubicBezTo>
                  <a:cubicBezTo>
                    <a:pt x="635171" y="1061289"/>
                    <a:pt x="630195" y="1059982"/>
                    <a:pt x="627000" y="1060692"/>
                  </a:cubicBezTo>
                  <a:cubicBezTo>
                    <a:pt x="599747" y="1066749"/>
                    <a:pt x="628836" y="1059638"/>
                    <a:pt x="605569" y="1065454"/>
                  </a:cubicBezTo>
                  <a:cubicBezTo>
                    <a:pt x="594377" y="1076646"/>
                    <a:pt x="601228" y="1070730"/>
                    <a:pt x="584137" y="1082123"/>
                  </a:cubicBezTo>
                  <a:lnTo>
                    <a:pt x="576994" y="1086885"/>
                  </a:lnTo>
                  <a:lnTo>
                    <a:pt x="567469" y="1101173"/>
                  </a:lnTo>
                  <a:lnTo>
                    <a:pt x="562706" y="1108317"/>
                  </a:lnTo>
                  <a:cubicBezTo>
                    <a:pt x="561119" y="1113079"/>
                    <a:pt x="558361" y="1117601"/>
                    <a:pt x="557944" y="1122604"/>
                  </a:cubicBezTo>
                  <a:cubicBezTo>
                    <a:pt x="557308" y="1130232"/>
                    <a:pt x="555614" y="1157302"/>
                    <a:pt x="553181" y="1167848"/>
                  </a:cubicBezTo>
                  <a:cubicBezTo>
                    <a:pt x="552052" y="1172739"/>
                    <a:pt x="550006" y="1177373"/>
                    <a:pt x="548419" y="1182135"/>
                  </a:cubicBezTo>
                  <a:lnTo>
                    <a:pt x="546037" y="1189279"/>
                  </a:lnTo>
                  <a:cubicBezTo>
                    <a:pt x="544468" y="1193985"/>
                    <a:pt x="543090" y="1200210"/>
                    <a:pt x="538894" y="1203567"/>
                  </a:cubicBezTo>
                  <a:cubicBezTo>
                    <a:pt x="536934" y="1205135"/>
                    <a:pt x="534251" y="1205731"/>
                    <a:pt x="531750" y="1205948"/>
                  </a:cubicBezTo>
                  <a:cubicBezTo>
                    <a:pt x="515915" y="1207325"/>
                    <a:pt x="500000" y="1207535"/>
                    <a:pt x="484125" y="1208329"/>
                  </a:cubicBezTo>
                  <a:cubicBezTo>
                    <a:pt x="479362" y="1209917"/>
                    <a:pt x="472622" y="1208915"/>
                    <a:pt x="469837" y="1213092"/>
                  </a:cubicBezTo>
                  <a:cubicBezTo>
                    <a:pt x="463487" y="1222616"/>
                    <a:pt x="467456" y="1218648"/>
                    <a:pt x="457931" y="1224998"/>
                  </a:cubicBezTo>
                  <a:cubicBezTo>
                    <a:pt x="456235" y="1230087"/>
                    <a:pt x="453917" y="1236434"/>
                    <a:pt x="453169" y="1241667"/>
                  </a:cubicBezTo>
                  <a:cubicBezTo>
                    <a:pt x="449354" y="1268371"/>
                    <a:pt x="458727" y="1262832"/>
                    <a:pt x="443644" y="1267860"/>
                  </a:cubicBezTo>
                  <a:cubicBezTo>
                    <a:pt x="441263" y="1269448"/>
                    <a:pt x="438385" y="1270469"/>
                    <a:pt x="436500" y="1272623"/>
                  </a:cubicBezTo>
                  <a:cubicBezTo>
                    <a:pt x="432731" y="1276930"/>
                    <a:pt x="430150" y="1282148"/>
                    <a:pt x="426975" y="1286910"/>
                  </a:cubicBezTo>
                  <a:lnTo>
                    <a:pt x="422212" y="1294054"/>
                  </a:lnTo>
                  <a:cubicBezTo>
                    <a:pt x="420624" y="1296435"/>
                    <a:pt x="417267" y="1296985"/>
                    <a:pt x="415069" y="1298817"/>
                  </a:cubicBezTo>
                  <a:cubicBezTo>
                    <a:pt x="412482" y="1300973"/>
                    <a:pt x="410306" y="1303579"/>
                    <a:pt x="407925" y="1305960"/>
                  </a:cubicBezTo>
                  <a:cubicBezTo>
                    <a:pt x="407131" y="1308341"/>
                    <a:pt x="407319" y="1311329"/>
                    <a:pt x="405544" y="1313104"/>
                  </a:cubicBezTo>
                  <a:cubicBezTo>
                    <a:pt x="403769" y="1314879"/>
                    <a:pt x="400910" y="1315485"/>
                    <a:pt x="398400" y="1315485"/>
                  </a:cubicBezTo>
                  <a:cubicBezTo>
                    <a:pt x="390423" y="1315485"/>
                    <a:pt x="382525" y="1313898"/>
                    <a:pt x="374587" y="1313104"/>
                  </a:cubicBezTo>
                  <a:cubicBezTo>
                    <a:pt x="371412" y="1312310"/>
                    <a:pt x="368197" y="1311663"/>
                    <a:pt x="365062" y="1310723"/>
                  </a:cubicBezTo>
                  <a:cubicBezTo>
                    <a:pt x="360254" y="1309280"/>
                    <a:pt x="355745" y="1306670"/>
                    <a:pt x="350775" y="1305960"/>
                  </a:cubicBezTo>
                  <a:lnTo>
                    <a:pt x="334106" y="1303579"/>
                  </a:lnTo>
                  <a:cubicBezTo>
                    <a:pt x="331725" y="1301992"/>
                    <a:pt x="329522" y="1300097"/>
                    <a:pt x="326962" y="1298817"/>
                  </a:cubicBezTo>
                  <a:cubicBezTo>
                    <a:pt x="322076" y="1296374"/>
                    <a:pt x="312449" y="1294961"/>
                    <a:pt x="307912" y="1294054"/>
                  </a:cubicBezTo>
                  <a:cubicBezTo>
                    <a:pt x="291410" y="1299555"/>
                    <a:pt x="302087" y="1293564"/>
                    <a:pt x="298387" y="1325010"/>
                  </a:cubicBezTo>
                  <a:cubicBezTo>
                    <a:pt x="296556" y="1340571"/>
                    <a:pt x="295383" y="1334651"/>
                    <a:pt x="291244" y="1351204"/>
                  </a:cubicBezTo>
                  <a:lnTo>
                    <a:pt x="286481" y="1370254"/>
                  </a:lnTo>
                  <a:cubicBezTo>
                    <a:pt x="285872" y="1372689"/>
                    <a:pt x="284790" y="1374984"/>
                    <a:pt x="284100" y="1377398"/>
                  </a:cubicBezTo>
                  <a:cubicBezTo>
                    <a:pt x="283201" y="1380545"/>
                    <a:pt x="282513" y="1383748"/>
                    <a:pt x="281719" y="1386923"/>
                  </a:cubicBezTo>
                  <a:cubicBezTo>
                    <a:pt x="280925" y="1398829"/>
                    <a:pt x="280586" y="1410775"/>
                    <a:pt x="279337" y="1422642"/>
                  </a:cubicBezTo>
                  <a:cubicBezTo>
                    <a:pt x="278994" y="1425897"/>
                    <a:pt x="277454" y="1428932"/>
                    <a:pt x="276956" y="1432167"/>
                  </a:cubicBezTo>
                  <a:cubicBezTo>
                    <a:pt x="275863" y="1439271"/>
                    <a:pt x="275369" y="1446454"/>
                    <a:pt x="274575" y="1453598"/>
                  </a:cubicBezTo>
                  <a:cubicBezTo>
                    <a:pt x="275369" y="1472648"/>
                    <a:pt x="275059" y="1491776"/>
                    <a:pt x="276956" y="1510748"/>
                  </a:cubicBezTo>
                  <a:cubicBezTo>
                    <a:pt x="277456" y="1515743"/>
                    <a:pt x="286481" y="1526622"/>
                    <a:pt x="281719" y="1525035"/>
                  </a:cubicBezTo>
                  <a:lnTo>
                    <a:pt x="267431" y="1520273"/>
                  </a:lnTo>
                  <a:cubicBezTo>
                    <a:pt x="265050" y="1518685"/>
                    <a:pt x="262847" y="1516790"/>
                    <a:pt x="260287" y="1515510"/>
                  </a:cubicBezTo>
                  <a:cubicBezTo>
                    <a:pt x="254844" y="1512788"/>
                    <a:pt x="246671" y="1512106"/>
                    <a:pt x="241237" y="1510748"/>
                  </a:cubicBezTo>
                  <a:cubicBezTo>
                    <a:pt x="238802" y="1510139"/>
                    <a:pt x="236475" y="1509161"/>
                    <a:pt x="234094" y="1508367"/>
                  </a:cubicBezTo>
                  <a:cubicBezTo>
                    <a:pt x="233300" y="1505986"/>
                    <a:pt x="233280" y="1503183"/>
                    <a:pt x="231712" y="1501223"/>
                  </a:cubicBezTo>
                  <a:cubicBezTo>
                    <a:pt x="228354" y="1497025"/>
                    <a:pt x="222133" y="1495648"/>
                    <a:pt x="217425" y="1494079"/>
                  </a:cubicBezTo>
                  <a:cubicBezTo>
                    <a:pt x="205518" y="1498047"/>
                    <a:pt x="211076" y="1494078"/>
                    <a:pt x="205519" y="1510748"/>
                  </a:cubicBezTo>
                  <a:lnTo>
                    <a:pt x="203137" y="1517892"/>
                  </a:lnTo>
                  <a:lnTo>
                    <a:pt x="200756" y="1525035"/>
                  </a:lnTo>
                  <a:cubicBezTo>
                    <a:pt x="201550" y="1537735"/>
                    <a:pt x="201805" y="1550480"/>
                    <a:pt x="203137" y="1563135"/>
                  </a:cubicBezTo>
                  <a:cubicBezTo>
                    <a:pt x="203400" y="1565631"/>
                    <a:pt x="203744" y="1568504"/>
                    <a:pt x="205519" y="1570279"/>
                  </a:cubicBezTo>
                  <a:cubicBezTo>
                    <a:pt x="207294" y="1572054"/>
                    <a:pt x="210281" y="1571866"/>
                    <a:pt x="212662" y="1572660"/>
                  </a:cubicBezTo>
                  <a:cubicBezTo>
                    <a:pt x="215712" y="1581808"/>
                    <a:pt x="217875" y="1584744"/>
                    <a:pt x="212662" y="1596473"/>
                  </a:cubicBezTo>
                  <a:cubicBezTo>
                    <a:pt x="211057" y="1600085"/>
                    <a:pt x="201544" y="1602560"/>
                    <a:pt x="198375" y="1603617"/>
                  </a:cubicBezTo>
                  <a:cubicBezTo>
                    <a:pt x="192026" y="1622663"/>
                    <a:pt x="201549" y="1600443"/>
                    <a:pt x="188850" y="1613142"/>
                  </a:cubicBezTo>
                  <a:cubicBezTo>
                    <a:pt x="186340" y="1615652"/>
                    <a:pt x="185848" y="1619585"/>
                    <a:pt x="184087" y="1622667"/>
                  </a:cubicBezTo>
                  <a:cubicBezTo>
                    <a:pt x="182667" y="1625152"/>
                    <a:pt x="180912" y="1627429"/>
                    <a:pt x="179325" y="1629810"/>
                  </a:cubicBezTo>
                  <a:cubicBezTo>
                    <a:pt x="175306" y="1617754"/>
                    <a:pt x="175402" y="1619702"/>
                    <a:pt x="174562" y="1601235"/>
                  </a:cubicBezTo>
                  <a:cubicBezTo>
                    <a:pt x="170311" y="1507726"/>
                    <a:pt x="181280" y="1545188"/>
                    <a:pt x="167419" y="1503604"/>
                  </a:cubicBezTo>
                  <a:cubicBezTo>
                    <a:pt x="166625" y="1501223"/>
                    <a:pt x="166429" y="1498549"/>
                    <a:pt x="165037" y="1496460"/>
                  </a:cubicBezTo>
                  <a:lnTo>
                    <a:pt x="150750" y="1475029"/>
                  </a:lnTo>
                  <a:cubicBezTo>
                    <a:pt x="149162" y="1472648"/>
                    <a:pt x="148702" y="1468790"/>
                    <a:pt x="145987" y="1467885"/>
                  </a:cubicBezTo>
                  <a:cubicBezTo>
                    <a:pt x="136129" y="1464599"/>
                    <a:pt x="140932" y="1466896"/>
                    <a:pt x="131700" y="1460742"/>
                  </a:cubicBezTo>
                  <a:cubicBezTo>
                    <a:pt x="129827" y="1457932"/>
                    <a:pt x="124086" y="1450680"/>
                    <a:pt x="124556" y="1446454"/>
                  </a:cubicBezTo>
                  <a:cubicBezTo>
                    <a:pt x="125111" y="1441465"/>
                    <a:pt x="123365" y="1453201"/>
                    <a:pt x="124556" y="1453598"/>
                  </a:cubicBezTo>
                  <a:close/>
                </a:path>
              </a:pathLst>
            </a:custGeom>
            <a:solidFill>
              <a:srgbClr val="99CC00">
                <a:alpha val="7279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DiqingYN"/>
            <p:cNvSpPr/>
            <p:nvPr/>
          </p:nvSpPr>
          <p:spPr bwMode="auto">
            <a:xfrm>
              <a:off x="3658656" y="4755698"/>
              <a:ext cx="265773" cy="436325"/>
            </a:xfrm>
            <a:custGeom>
              <a:avLst/>
              <a:gdLst/>
              <a:ahLst/>
              <a:cxnLst/>
              <a:rect l="0" t="0" r="r" b="b"/>
              <a:pathLst>
                <a:path w="781814" h="1388759">
                  <a:moveTo>
                    <a:pt x="7908" y="573882"/>
                  </a:moveTo>
                  <a:cubicBezTo>
                    <a:pt x="6321" y="575073"/>
                    <a:pt x="11454" y="564464"/>
                    <a:pt x="12671" y="559594"/>
                  </a:cubicBezTo>
                  <a:cubicBezTo>
                    <a:pt x="14492" y="552309"/>
                    <a:pt x="14333" y="548406"/>
                    <a:pt x="19814" y="542925"/>
                  </a:cubicBezTo>
                  <a:cubicBezTo>
                    <a:pt x="21838" y="540901"/>
                    <a:pt x="24577" y="539750"/>
                    <a:pt x="26958" y="538163"/>
                  </a:cubicBezTo>
                  <a:cubicBezTo>
                    <a:pt x="34114" y="516697"/>
                    <a:pt x="33337" y="525281"/>
                    <a:pt x="29339" y="495300"/>
                  </a:cubicBezTo>
                  <a:cubicBezTo>
                    <a:pt x="29007" y="492812"/>
                    <a:pt x="28733" y="489932"/>
                    <a:pt x="26958" y="488157"/>
                  </a:cubicBezTo>
                  <a:cubicBezTo>
                    <a:pt x="25183" y="486382"/>
                    <a:pt x="22195" y="486569"/>
                    <a:pt x="19814" y="485775"/>
                  </a:cubicBezTo>
                  <a:cubicBezTo>
                    <a:pt x="8459" y="451709"/>
                    <a:pt x="17402" y="482926"/>
                    <a:pt x="12671" y="414338"/>
                  </a:cubicBezTo>
                  <a:cubicBezTo>
                    <a:pt x="12086" y="405856"/>
                    <a:pt x="8118" y="395919"/>
                    <a:pt x="5527" y="388144"/>
                  </a:cubicBezTo>
                  <a:lnTo>
                    <a:pt x="3146" y="381000"/>
                  </a:lnTo>
                  <a:cubicBezTo>
                    <a:pt x="5754" y="323621"/>
                    <a:pt x="0" y="345190"/>
                    <a:pt x="10289" y="314325"/>
                  </a:cubicBezTo>
                  <a:cubicBezTo>
                    <a:pt x="18969" y="288285"/>
                    <a:pt x="5130" y="327721"/>
                    <a:pt x="17433" y="300038"/>
                  </a:cubicBezTo>
                  <a:cubicBezTo>
                    <a:pt x="19472" y="295450"/>
                    <a:pt x="22196" y="285750"/>
                    <a:pt x="22196" y="285750"/>
                  </a:cubicBezTo>
                  <a:cubicBezTo>
                    <a:pt x="22990" y="257969"/>
                    <a:pt x="23223" y="230166"/>
                    <a:pt x="24577" y="202407"/>
                  </a:cubicBezTo>
                  <a:cubicBezTo>
                    <a:pt x="24812" y="197584"/>
                    <a:pt x="26275" y="192899"/>
                    <a:pt x="26958" y="188119"/>
                  </a:cubicBezTo>
                  <a:cubicBezTo>
                    <a:pt x="27863" y="181784"/>
                    <a:pt x="27998" y="175326"/>
                    <a:pt x="29339" y="169069"/>
                  </a:cubicBezTo>
                  <a:cubicBezTo>
                    <a:pt x="32645" y="153642"/>
                    <a:pt x="31272" y="156669"/>
                    <a:pt x="41246" y="150019"/>
                  </a:cubicBezTo>
                  <a:cubicBezTo>
                    <a:pt x="42040" y="147638"/>
                    <a:pt x="41584" y="144334"/>
                    <a:pt x="43627" y="142875"/>
                  </a:cubicBezTo>
                  <a:cubicBezTo>
                    <a:pt x="47712" y="139957"/>
                    <a:pt x="57914" y="138113"/>
                    <a:pt x="57914" y="138113"/>
                  </a:cubicBezTo>
                  <a:cubicBezTo>
                    <a:pt x="60295" y="136525"/>
                    <a:pt x="62498" y="134630"/>
                    <a:pt x="65058" y="133350"/>
                  </a:cubicBezTo>
                  <a:cubicBezTo>
                    <a:pt x="67303" y="132227"/>
                    <a:pt x="70008" y="132188"/>
                    <a:pt x="72202" y="130969"/>
                  </a:cubicBezTo>
                  <a:cubicBezTo>
                    <a:pt x="77205" y="128189"/>
                    <a:pt x="86489" y="121444"/>
                    <a:pt x="86489" y="121444"/>
                  </a:cubicBezTo>
                  <a:cubicBezTo>
                    <a:pt x="102075" y="126639"/>
                    <a:pt x="86778" y="119424"/>
                    <a:pt x="96014" y="130969"/>
                  </a:cubicBezTo>
                  <a:cubicBezTo>
                    <a:pt x="97802" y="133204"/>
                    <a:pt x="100777" y="134144"/>
                    <a:pt x="103158" y="135732"/>
                  </a:cubicBezTo>
                  <a:cubicBezTo>
                    <a:pt x="114386" y="152571"/>
                    <a:pt x="99719" y="132291"/>
                    <a:pt x="117446" y="150019"/>
                  </a:cubicBezTo>
                  <a:cubicBezTo>
                    <a:pt x="122062" y="154635"/>
                    <a:pt x="122653" y="158497"/>
                    <a:pt x="124589" y="164307"/>
                  </a:cubicBezTo>
                  <a:cubicBezTo>
                    <a:pt x="125383" y="173832"/>
                    <a:pt x="125785" y="183398"/>
                    <a:pt x="126971" y="192882"/>
                  </a:cubicBezTo>
                  <a:cubicBezTo>
                    <a:pt x="127377" y="196129"/>
                    <a:pt x="127888" y="199480"/>
                    <a:pt x="129352" y="202407"/>
                  </a:cubicBezTo>
                  <a:cubicBezTo>
                    <a:pt x="131912" y="207526"/>
                    <a:pt x="135702" y="211932"/>
                    <a:pt x="138877" y="216694"/>
                  </a:cubicBezTo>
                  <a:lnTo>
                    <a:pt x="148402" y="230982"/>
                  </a:lnTo>
                  <a:lnTo>
                    <a:pt x="153164" y="238125"/>
                  </a:lnTo>
                  <a:cubicBezTo>
                    <a:pt x="159514" y="237331"/>
                    <a:pt x="166187" y="237896"/>
                    <a:pt x="172214" y="235744"/>
                  </a:cubicBezTo>
                  <a:cubicBezTo>
                    <a:pt x="177605" y="233819"/>
                    <a:pt x="186502" y="226219"/>
                    <a:pt x="186502" y="226219"/>
                  </a:cubicBezTo>
                  <a:cubicBezTo>
                    <a:pt x="188089" y="223838"/>
                    <a:pt x="191005" y="221925"/>
                    <a:pt x="191264" y="219075"/>
                  </a:cubicBezTo>
                  <a:cubicBezTo>
                    <a:pt x="192337" y="207274"/>
                    <a:pt x="187709" y="196503"/>
                    <a:pt x="184121" y="185738"/>
                  </a:cubicBezTo>
                  <a:cubicBezTo>
                    <a:pt x="182311" y="180308"/>
                    <a:pt x="177771" y="176213"/>
                    <a:pt x="174596" y="171450"/>
                  </a:cubicBezTo>
                  <a:cubicBezTo>
                    <a:pt x="171811" y="167273"/>
                    <a:pt x="169833" y="157163"/>
                    <a:pt x="169833" y="157163"/>
                  </a:cubicBezTo>
                  <a:cubicBezTo>
                    <a:pt x="170627" y="149225"/>
                    <a:pt x="167931" y="140080"/>
                    <a:pt x="172214" y="133350"/>
                  </a:cubicBezTo>
                  <a:cubicBezTo>
                    <a:pt x="174806" y="129277"/>
                    <a:pt x="181921" y="132496"/>
                    <a:pt x="186502" y="130969"/>
                  </a:cubicBezTo>
                  <a:cubicBezTo>
                    <a:pt x="189217" y="130064"/>
                    <a:pt x="191086" y="127487"/>
                    <a:pt x="193646" y="126207"/>
                  </a:cubicBezTo>
                  <a:cubicBezTo>
                    <a:pt x="195891" y="125084"/>
                    <a:pt x="198408" y="124619"/>
                    <a:pt x="200789" y="123825"/>
                  </a:cubicBezTo>
                  <a:cubicBezTo>
                    <a:pt x="202726" y="118017"/>
                    <a:pt x="203319" y="114153"/>
                    <a:pt x="207933" y="109538"/>
                  </a:cubicBezTo>
                  <a:cubicBezTo>
                    <a:pt x="209957" y="107514"/>
                    <a:pt x="212696" y="106363"/>
                    <a:pt x="215077" y="104775"/>
                  </a:cubicBezTo>
                  <a:cubicBezTo>
                    <a:pt x="214778" y="100290"/>
                    <a:pt x="215997" y="73279"/>
                    <a:pt x="210314" y="61913"/>
                  </a:cubicBezTo>
                  <a:cubicBezTo>
                    <a:pt x="209034" y="59353"/>
                    <a:pt x="207139" y="57150"/>
                    <a:pt x="205552" y="54769"/>
                  </a:cubicBezTo>
                  <a:cubicBezTo>
                    <a:pt x="206346" y="48419"/>
                    <a:pt x="205334" y="41567"/>
                    <a:pt x="207933" y="35719"/>
                  </a:cubicBezTo>
                  <a:cubicBezTo>
                    <a:pt x="208952" y="33425"/>
                    <a:pt x="212883" y="34557"/>
                    <a:pt x="215077" y="33338"/>
                  </a:cubicBezTo>
                  <a:cubicBezTo>
                    <a:pt x="220080" y="30558"/>
                    <a:pt x="224602" y="26988"/>
                    <a:pt x="229364" y="23813"/>
                  </a:cubicBezTo>
                  <a:lnTo>
                    <a:pt x="236508" y="19050"/>
                  </a:lnTo>
                  <a:cubicBezTo>
                    <a:pt x="238096" y="16669"/>
                    <a:pt x="238844" y="13424"/>
                    <a:pt x="241271" y="11907"/>
                  </a:cubicBezTo>
                  <a:cubicBezTo>
                    <a:pt x="245528" y="9246"/>
                    <a:pt x="251381" y="9928"/>
                    <a:pt x="255558" y="7144"/>
                  </a:cubicBezTo>
                  <a:cubicBezTo>
                    <a:pt x="264791" y="990"/>
                    <a:pt x="259987" y="3287"/>
                    <a:pt x="269846" y="0"/>
                  </a:cubicBezTo>
                  <a:cubicBezTo>
                    <a:pt x="278637" y="87918"/>
                    <a:pt x="274197" y="34589"/>
                    <a:pt x="269846" y="223838"/>
                  </a:cubicBezTo>
                  <a:cubicBezTo>
                    <a:pt x="269788" y="226348"/>
                    <a:pt x="268028" y="228536"/>
                    <a:pt x="267464" y="230982"/>
                  </a:cubicBezTo>
                  <a:cubicBezTo>
                    <a:pt x="265644" y="238869"/>
                    <a:pt x="262702" y="254794"/>
                    <a:pt x="262702" y="254794"/>
                  </a:cubicBezTo>
                  <a:cubicBezTo>
                    <a:pt x="263496" y="282575"/>
                    <a:pt x="263055" y="310419"/>
                    <a:pt x="265083" y="338138"/>
                  </a:cubicBezTo>
                  <a:cubicBezTo>
                    <a:pt x="265449" y="343145"/>
                    <a:pt x="269846" y="352425"/>
                    <a:pt x="269846" y="352425"/>
                  </a:cubicBezTo>
                  <a:cubicBezTo>
                    <a:pt x="270640" y="361950"/>
                    <a:pt x="271845" y="371450"/>
                    <a:pt x="272227" y="381000"/>
                  </a:cubicBezTo>
                  <a:cubicBezTo>
                    <a:pt x="273433" y="411149"/>
                    <a:pt x="273138" y="441351"/>
                    <a:pt x="274608" y="471488"/>
                  </a:cubicBezTo>
                  <a:cubicBezTo>
                    <a:pt x="274730" y="473995"/>
                    <a:pt x="275770" y="476438"/>
                    <a:pt x="276989" y="478632"/>
                  </a:cubicBezTo>
                  <a:cubicBezTo>
                    <a:pt x="279769" y="483635"/>
                    <a:pt x="283339" y="488157"/>
                    <a:pt x="286514" y="492919"/>
                  </a:cubicBezTo>
                  <a:cubicBezTo>
                    <a:pt x="292921" y="502529"/>
                    <a:pt x="289662" y="507410"/>
                    <a:pt x="293658" y="516732"/>
                  </a:cubicBezTo>
                  <a:cubicBezTo>
                    <a:pt x="294785" y="519362"/>
                    <a:pt x="296833" y="521494"/>
                    <a:pt x="298421" y="523875"/>
                  </a:cubicBezTo>
                  <a:cubicBezTo>
                    <a:pt x="302326" y="535591"/>
                    <a:pt x="302338" y="537873"/>
                    <a:pt x="307946" y="547688"/>
                  </a:cubicBezTo>
                  <a:cubicBezTo>
                    <a:pt x="309366" y="550173"/>
                    <a:pt x="310473" y="553044"/>
                    <a:pt x="312708" y="554832"/>
                  </a:cubicBezTo>
                  <a:cubicBezTo>
                    <a:pt x="314668" y="556400"/>
                    <a:pt x="317607" y="556091"/>
                    <a:pt x="319852" y="557213"/>
                  </a:cubicBezTo>
                  <a:cubicBezTo>
                    <a:pt x="322412" y="558493"/>
                    <a:pt x="324615" y="560388"/>
                    <a:pt x="326996" y="561975"/>
                  </a:cubicBezTo>
                  <a:cubicBezTo>
                    <a:pt x="328932" y="567784"/>
                    <a:pt x="329524" y="571648"/>
                    <a:pt x="334139" y="576263"/>
                  </a:cubicBezTo>
                  <a:cubicBezTo>
                    <a:pt x="336163" y="578287"/>
                    <a:pt x="338902" y="579438"/>
                    <a:pt x="341283" y="581025"/>
                  </a:cubicBezTo>
                  <a:cubicBezTo>
                    <a:pt x="342077" y="583406"/>
                    <a:pt x="341154" y="588169"/>
                    <a:pt x="343664" y="588169"/>
                  </a:cubicBezTo>
                  <a:cubicBezTo>
                    <a:pt x="346526" y="588169"/>
                    <a:pt x="347265" y="583640"/>
                    <a:pt x="348427" y="581025"/>
                  </a:cubicBezTo>
                  <a:cubicBezTo>
                    <a:pt x="350466" y="576438"/>
                    <a:pt x="351602" y="571500"/>
                    <a:pt x="353189" y="566738"/>
                  </a:cubicBezTo>
                  <a:lnTo>
                    <a:pt x="355571" y="559594"/>
                  </a:lnTo>
                  <a:cubicBezTo>
                    <a:pt x="356929" y="550086"/>
                    <a:pt x="359454" y="533107"/>
                    <a:pt x="360333" y="523875"/>
                  </a:cubicBezTo>
                  <a:cubicBezTo>
                    <a:pt x="364612" y="478943"/>
                    <a:pt x="360299" y="507401"/>
                    <a:pt x="365096" y="478632"/>
                  </a:cubicBezTo>
                  <a:cubicBezTo>
                    <a:pt x="365890" y="457994"/>
                    <a:pt x="362784" y="436832"/>
                    <a:pt x="367477" y="416719"/>
                  </a:cubicBezTo>
                  <a:cubicBezTo>
                    <a:pt x="369933" y="406193"/>
                    <a:pt x="392279" y="405932"/>
                    <a:pt x="398433" y="404813"/>
                  </a:cubicBezTo>
                  <a:cubicBezTo>
                    <a:pt x="401653" y="404228"/>
                    <a:pt x="404823" y="403372"/>
                    <a:pt x="407958" y="402432"/>
                  </a:cubicBezTo>
                  <a:cubicBezTo>
                    <a:pt x="412767" y="400989"/>
                    <a:pt x="417483" y="399257"/>
                    <a:pt x="422246" y="397669"/>
                  </a:cubicBezTo>
                  <a:lnTo>
                    <a:pt x="429389" y="395288"/>
                  </a:lnTo>
                  <a:cubicBezTo>
                    <a:pt x="445766" y="384371"/>
                    <a:pt x="438247" y="387573"/>
                    <a:pt x="450821" y="383382"/>
                  </a:cubicBezTo>
                  <a:cubicBezTo>
                    <a:pt x="456524" y="349161"/>
                    <a:pt x="448834" y="383253"/>
                    <a:pt x="457964" y="361950"/>
                  </a:cubicBezTo>
                  <a:cubicBezTo>
                    <a:pt x="459253" y="358942"/>
                    <a:pt x="459057" y="355433"/>
                    <a:pt x="460346" y="352425"/>
                  </a:cubicBezTo>
                  <a:cubicBezTo>
                    <a:pt x="463521" y="345017"/>
                    <a:pt x="465902" y="344753"/>
                    <a:pt x="472252" y="340519"/>
                  </a:cubicBezTo>
                  <a:cubicBezTo>
                    <a:pt x="483365" y="323851"/>
                    <a:pt x="477015" y="329407"/>
                    <a:pt x="488921" y="321469"/>
                  </a:cubicBezTo>
                  <a:cubicBezTo>
                    <a:pt x="490508" y="319088"/>
                    <a:pt x="491851" y="316524"/>
                    <a:pt x="493683" y="314325"/>
                  </a:cubicBezTo>
                  <a:cubicBezTo>
                    <a:pt x="500675" y="305935"/>
                    <a:pt x="505163" y="304291"/>
                    <a:pt x="515114" y="297657"/>
                  </a:cubicBezTo>
                  <a:lnTo>
                    <a:pt x="522258" y="292894"/>
                  </a:lnTo>
                  <a:cubicBezTo>
                    <a:pt x="527453" y="277308"/>
                    <a:pt x="520238" y="292605"/>
                    <a:pt x="531783" y="283369"/>
                  </a:cubicBezTo>
                  <a:cubicBezTo>
                    <a:pt x="547171" y="271059"/>
                    <a:pt x="525734" y="279829"/>
                    <a:pt x="543689" y="273844"/>
                  </a:cubicBezTo>
                  <a:cubicBezTo>
                    <a:pt x="551237" y="285166"/>
                    <a:pt x="547546" y="278271"/>
                    <a:pt x="553214" y="295275"/>
                  </a:cubicBezTo>
                  <a:lnTo>
                    <a:pt x="555596" y="302419"/>
                  </a:lnTo>
                  <a:cubicBezTo>
                    <a:pt x="556390" y="304800"/>
                    <a:pt x="556585" y="307474"/>
                    <a:pt x="557977" y="309563"/>
                  </a:cubicBezTo>
                  <a:lnTo>
                    <a:pt x="567502" y="323850"/>
                  </a:lnTo>
                  <a:cubicBezTo>
                    <a:pt x="569471" y="326804"/>
                    <a:pt x="573852" y="327025"/>
                    <a:pt x="577027" y="328613"/>
                  </a:cubicBezTo>
                  <a:cubicBezTo>
                    <a:pt x="578614" y="330994"/>
                    <a:pt x="579554" y="333969"/>
                    <a:pt x="581789" y="335757"/>
                  </a:cubicBezTo>
                  <a:cubicBezTo>
                    <a:pt x="583749" y="337325"/>
                    <a:pt x="587158" y="336363"/>
                    <a:pt x="588933" y="338138"/>
                  </a:cubicBezTo>
                  <a:cubicBezTo>
                    <a:pt x="590708" y="339913"/>
                    <a:pt x="590069" y="343103"/>
                    <a:pt x="591314" y="345282"/>
                  </a:cubicBezTo>
                  <a:cubicBezTo>
                    <a:pt x="593283" y="348728"/>
                    <a:pt x="596151" y="351578"/>
                    <a:pt x="598458" y="354807"/>
                  </a:cubicBezTo>
                  <a:cubicBezTo>
                    <a:pt x="600122" y="357136"/>
                    <a:pt x="601389" y="359752"/>
                    <a:pt x="603221" y="361950"/>
                  </a:cubicBezTo>
                  <a:cubicBezTo>
                    <a:pt x="605377" y="364537"/>
                    <a:pt x="608208" y="366507"/>
                    <a:pt x="610364" y="369094"/>
                  </a:cubicBezTo>
                  <a:cubicBezTo>
                    <a:pt x="612196" y="371293"/>
                    <a:pt x="613295" y="374039"/>
                    <a:pt x="615127" y="376238"/>
                  </a:cubicBezTo>
                  <a:cubicBezTo>
                    <a:pt x="617283" y="378825"/>
                    <a:pt x="620203" y="380724"/>
                    <a:pt x="622271" y="383382"/>
                  </a:cubicBezTo>
                  <a:cubicBezTo>
                    <a:pt x="622285" y="383399"/>
                    <a:pt x="634171" y="401232"/>
                    <a:pt x="636558" y="404813"/>
                  </a:cubicBezTo>
                  <a:cubicBezTo>
                    <a:pt x="637950" y="406902"/>
                    <a:pt x="637720" y="409763"/>
                    <a:pt x="638939" y="411957"/>
                  </a:cubicBezTo>
                  <a:cubicBezTo>
                    <a:pt x="647109" y="426664"/>
                    <a:pt x="645173" y="424050"/>
                    <a:pt x="655608" y="431007"/>
                  </a:cubicBezTo>
                  <a:cubicBezTo>
                    <a:pt x="656402" y="433388"/>
                    <a:pt x="656448" y="436169"/>
                    <a:pt x="657989" y="438150"/>
                  </a:cubicBezTo>
                  <a:cubicBezTo>
                    <a:pt x="666774" y="449444"/>
                    <a:pt x="669871" y="450834"/>
                    <a:pt x="679421" y="457200"/>
                  </a:cubicBezTo>
                  <a:cubicBezTo>
                    <a:pt x="685404" y="475150"/>
                    <a:pt x="677335" y="453030"/>
                    <a:pt x="686564" y="471488"/>
                  </a:cubicBezTo>
                  <a:cubicBezTo>
                    <a:pt x="696420" y="491200"/>
                    <a:pt x="680065" y="465311"/>
                    <a:pt x="693708" y="485775"/>
                  </a:cubicBezTo>
                  <a:cubicBezTo>
                    <a:pt x="694502" y="488156"/>
                    <a:pt x="694966" y="490674"/>
                    <a:pt x="696089" y="492919"/>
                  </a:cubicBezTo>
                  <a:cubicBezTo>
                    <a:pt x="697369" y="495479"/>
                    <a:pt x="699690" y="497448"/>
                    <a:pt x="700852" y="500063"/>
                  </a:cubicBezTo>
                  <a:cubicBezTo>
                    <a:pt x="712187" y="525567"/>
                    <a:pt x="699598" y="505326"/>
                    <a:pt x="710377" y="521494"/>
                  </a:cubicBezTo>
                  <a:cubicBezTo>
                    <a:pt x="716949" y="541212"/>
                    <a:pt x="712354" y="531605"/>
                    <a:pt x="724664" y="550069"/>
                  </a:cubicBezTo>
                  <a:cubicBezTo>
                    <a:pt x="726056" y="552158"/>
                    <a:pt x="725827" y="555019"/>
                    <a:pt x="727046" y="557213"/>
                  </a:cubicBezTo>
                  <a:cubicBezTo>
                    <a:pt x="729826" y="562216"/>
                    <a:pt x="736571" y="571500"/>
                    <a:pt x="736571" y="571500"/>
                  </a:cubicBezTo>
                  <a:lnTo>
                    <a:pt x="743714" y="592932"/>
                  </a:lnTo>
                  <a:lnTo>
                    <a:pt x="746096" y="600075"/>
                  </a:lnTo>
                  <a:cubicBezTo>
                    <a:pt x="745302" y="604044"/>
                    <a:pt x="746199" y="608787"/>
                    <a:pt x="743714" y="611982"/>
                  </a:cubicBezTo>
                  <a:cubicBezTo>
                    <a:pt x="734159" y="624268"/>
                    <a:pt x="731866" y="619097"/>
                    <a:pt x="722283" y="623888"/>
                  </a:cubicBezTo>
                  <a:cubicBezTo>
                    <a:pt x="703808" y="633124"/>
                    <a:pt x="725960" y="625042"/>
                    <a:pt x="707996" y="631032"/>
                  </a:cubicBezTo>
                  <a:cubicBezTo>
                    <a:pt x="696804" y="642222"/>
                    <a:pt x="702720" y="635373"/>
                    <a:pt x="691327" y="652463"/>
                  </a:cubicBezTo>
                  <a:cubicBezTo>
                    <a:pt x="689935" y="654552"/>
                    <a:pt x="686564" y="654050"/>
                    <a:pt x="684183" y="654844"/>
                  </a:cubicBezTo>
                  <a:cubicBezTo>
                    <a:pt x="682596" y="657225"/>
                    <a:pt x="680583" y="659373"/>
                    <a:pt x="679421" y="661988"/>
                  </a:cubicBezTo>
                  <a:cubicBezTo>
                    <a:pt x="677382" y="666575"/>
                    <a:pt x="674658" y="676275"/>
                    <a:pt x="674658" y="676275"/>
                  </a:cubicBezTo>
                  <a:cubicBezTo>
                    <a:pt x="675452" y="681831"/>
                    <a:pt x="675938" y="687440"/>
                    <a:pt x="677039" y="692944"/>
                  </a:cubicBezTo>
                  <a:cubicBezTo>
                    <a:pt x="679407" y="704781"/>
                    <a:pt x="679077" y="695744"/>
                    <a:pt x="684183" y="707232"/>
                  </a:cubicBezTo>
                  <a:cubicBezTo>
                    <a:pt x="686222" y="711819"/>
                    <a:pt x="687358" y="716757"/>
                    <a:pt x="688946" y="721519"/>
                  </a:cubicBezTo>
                  <a:cubicBezTo>
                    <a:pt x="689851" y="724234"/>
                    <a:pt x="692546" y="726048"/>
                    <a:pt x="693708" y="728663"/>
                  </a:cubicBezTo>
                  <a:cubicBezTo>
                    <a:pt x="693714" y="728677"/>
                    <a:pt x="699659" y="746515"/>
                    <a:pt x="700852" y="750094"/>
                  </a:cubicBezTo>
                  <a:lnTo>
                    <a:pt x="703233" y="757238"/>
                  </a:lnTo>
                  <a:cubicBezTo>
                    <a:pt x="704027" y="759619"/>
                    <a:pt x="704222" y="762293"/>
                    <a:pt x="705614" y="764382"/>
                  </a:cubicBezTo>
                  <a:lnTo>
                    <a:pt x="715139" y="778669"/>
                  </a:lnTo>
                  <a:lnTo>
                    <a:pt x="719902" y="785813"/>
                  </a:lnTo>
                  <a:cubicBezTo>
                    <a:pt x="721489" y="792163"/>
                    <a:pt x="722594" y="798654"/>
                    <a:pt x="724664" y="804863"/>
                  </a:cubicBezTo>
                  <a:cubicBezTo>
                    <a:pt x="725458" y="807244"/>
                    <a:pt x="725271" y="810232"/>
                    <a:pt x="727046" y="812007"/>
                  </a:cubicBezTo>
                  <a:cubicBezTo>
                    <a:pt x="728821" y="813782"/>
                    <a:pt x="731944" y="813266"/>
                    <a:pt x="734189" y="814388"/>
                  </a:cubicBezTo>
                  <a:cubicBezTo>
                    <a:pt x="736749" y="815668"/>
                    <a:pt x="738773" y="817870"/>
                    <a:pt x="741333" y="819150"/>
                  </a:cubicBezTo>
                  <a:cubicBezTo>
                    <a:pt x="761051" y="829009"/>
                    <a:pt x="735148" y="812647"/>
                    <a:pt x="755621" y="826294"/>
                  </a:cubicBezTo>
                  <a:cubicBezTo>
                    <a:pt x="767014" y="843384"/>
                    <a:pt x="761099" y="836535"/>
                    <a:pt x="772289" y="847725"/>
                  </a:cubicBezTo>
                  <a:cubicBezTo>
                    <a:pt x="773083" y="850106"/>
                    <a:pt x="773548" y="852624"/>
                    <a:pt x="774671" y="854869"/>
                  </a:cubicBezTo>
                  <a:cubicBezTo>
                    <a:pt x="775951" y="857429"/>
                    <a:pt x="778306" y="859382"/>
                    <a:pt x="779433" y="862013"/>
                  </a:cubicBezTo>
                  <a:cubicBezTo>
                    <a:pt x="780722" y="865021"/>
                    <a:pt x="781020" y="868363"/>
                    <a:pt x="781814" y="871538"/>
                  </a:cubicBezTo>
                  <a:cubicBezTo>
                    <a:pt x="780937" y="877679"/>
                    <a:pt x="780377" y="888701"/>
                    <a:pt x="777052" y="895350"/>
                  </a:cubicBezTo>
                  <a:cubicBezTo>
                    <a:pt x="775772" y="897910"/>
                    <a:pt x="773877" y="900113"/>
                    <a:pt x="772289" y="902494"/>
                  </a:cubicBezTo>
                  <a:cubicBezTo>
                    <a:pt x="771495" y="904875"/>
                    <a:pt x="770357" y="907168"/>
                    <a:pt x="769908" y="909638"/>
                  </a:cubicBezTo>
                  <a:cubicBezTo>
                    <a:pt x="769039" y="914417"/>
                    <a:pt x="768835" y="929191"/>
                    <a:pt x="765146" y="935832"/>
                  </a:cubicBezTo>
                  <a:cubicBezTo>
                    <a:pt x="749758" y="963531"/>
                    <a:pt x="760131" y="936589"/>
                    <a:pt x="750858" y="964407"/>
                  </a:cubicBezTo>
                  <a:cubicBezTo>
                    <a:pt x="746304" y="978069"/>
                    <a:pt x="751739" y="965315"/>
                    <a:pt x="741333" y="978694"/>
                  </a:cubicBezTo>
                  <a:cubicBezTo>
                    <a:pt x="737819" y="983212"/>
                    <a:pt x="731808" y="992982"/>
                    <a:pt x="731808" y="992982"/>
                  </a:cubicBezTo>
                  <a:cubicBezTo>
                    <a:pt x="730221" y="997744"/>
                    <a:pt x="729830" y="1003092"/>
                    <a:pt x="727046" y="1007269"/>
                  </a:cubicBezTo>
                  <a:lnTo>
                    <a:pt x="707996" y="1035844"/>
                  </a:lnTo>
                  <a:lnTo>
                    <a:pt x="698471" y="1050132"/>
                  </a:lnTo>
                  <a:lnTo>
                    <a:pt x="696089" y="1057275"/>
                  </a:lnTo>
                  <a:cubicBezTo>
                    <a:pt x="696883" y="1072356"/>
                    <a:pt x="695769" y="1087660"/>
                    <a:pt x="698471" y="1102519"/>
                  </a:cubicBezTo>
                  <a:cubicBezTo>
                    <a:pt x="699073" y="1105832"/>
                    <a:pt x="703746" y="1106861"/>
                    <a:pt x="705614" y="1109663"/>
                  </a:cubicBezTo>
                  <a:cubicBezTo>
                    <a:pt x="707006" y="1111752"/>
                    <a:pt x="707202" y="1114426"/>
                    <a:pt x="707996" y="1116807"/>
                  </a:cubicBezTo>
                  <a:cubicBezTo>
                    <a:pt x="707202" y="1125538"/>
                    <a:pt x="707451" y="1134428"/>
                    <a:pt x="705614" y="1143000"/>
                  </a:cubicBezTo>
                  <a:cubicBezTo>
                    <a:pt x="704095" y="1150087"/>
                    <a:pt x="698402" y="1150996"/>
                    <a:pt x="693708" y="1154907"/>
                  </a:cubicBezTo>
                  <a:cubicBezTo>
                    <a:pt x="691121" y="1157063"/>
                    <a:pt x="688631" y="1159392"/>
                    <a:pt x="686564" y="1162050"/>
                  </a:cubicBezTo>
                  <a:cubicBezTo>
                    <a:pt x="683050" y="1166568"/>
                    <a:pt x="680214" y="1171575"/>
                    <a:pt x="677039" y="1176338"/>
                  </a:cubicBezTo>
                  <a:cubicBezTo>
                    <a:pt x="675452" y="1178719"/>
                    <a:pt x="674658" y="1181895"/>
                    <a:pt x="672277" y="1183482"/>
                  </a:cubicBezTo>
                  <a:lnTo>
                    <a:pt x="665133" y="1188244"/>
                  </a:lnTo>
                  <a:cubicBezTo>
                    <a:pt x="660595" y="1195053"/>
                    <a:pt x="653077" y="1207343"/>
                    <a:pt x="646083" y="1209675"/>
                  </a:cubicBezTo>
                  <a:lnTo>
                    <a:pt x="638939" y="1212057"/>
                  </a:lnTo>
                  <a:cubicBezTo>
                    <a:pt x="627827" y="1228725"/>
                    <a:pt x="634176" y="1223169"/>
                    <a:pt x="622271" y="1231107"/>
                  </a:cubicBezTo>
                  <a:lnTo>
                    <a:pt x="617508" y="1245394"/>
                  </a:lnTo>
                  <a:lnTo>
                    <a:pt x="615127" y="1252538"/>
                  </a:lnTo>
                  <a:cubicBezTo>
                    <a:pt x="614333" y="1266825"/>
                    <a:pt x="614521" y="1281201"/>
                    <a:pt x="612746" y="1295400"/>
                  </a:cubicBezTo>
                  <a:cubicBezTo>
                    <a:pt x="612123" y="1300382"/>
                    <a:pt x="607983" y="1309688"/>
                    <a:pt x="607983" y="1309688"/>
                  </a:cubicBezTo>
                  <a:cubicBezTo>
                    <a:pt x="607574" y="1318691"/>
                    <a:pt x="614955" y="1355102"/>
                    <a:pt x="600839" y="1369219"/>
                  </a:cubicBezTo>
                  <a:cubicBezTo>
                    <a:pt x="598815" y="1371243"/>
                    <a:pt x="596077" y="1372394"/>
                    <a:pt x="593696" y="1373982"/>
                  </a:cubicBezTo>
                  <a:cubicBezTo>
                    <a:pt x="592108" y="1376363"/>
                    <a:pt x="590957" y="1379101"/>
                    <a:pt x="588933" y="1381125"/>
                  </a:cubicBezTo>
                  <a:cubicBezTo>
                    <a:pt x="584316" y="1385742"/>
                    <a:pt x="580457" y="1386332"/>
                    <a:pt x="574646" y="1388269"/>
                  </a:cubicBezTo>
                  <a:cubicBezTo>
                    <a:pt x="563533" y="1387475"/>
                    <a:pt x="552073" y="1388759"/>
                    <a:pt x="541308" y="1385888"/>
                  </a:cubicBezTo>
                  <a:cubicBezTo>
                    <a:pt x="538883" y="1385241"/>
                    <a:pt x="539079" y="1381250"/>
                    <a:pt x="538927" y="1378744"/>
                  </a:cubicBezTo>
                  <a:cubicBezTo>
                    <a:pt x="537486" y="1354962"/>
                    <a:pt x="538703" y="1331035"/>
                    <a:pt x="536546" y="1307307"/>
                  </a:cubicBezTo>
                  <a:cubicBezTo>
                    <a:pt x="536287" y="1304457"/>
                    <a:pt x="533615" y="1302362"/>
                    <a:pt x="531783" y="1300163"/>
                  </a:cubicBezTo>
                  <a:cubicBezTo>
                    <a:pt x="529627" y="1297576"/>
                    <a:pt x="526795" y="1295606"/>
                    <a:pt x="524639" y="1293019"/>
                  </a:cubicBezTo>
                  <a:cubicBezTo>
                    <a:pt x="514718" y="1281113"/>
                    <a:pt x="525830" y="1289843"/>
                    <a:pt x="512733" y="1281113"/>
                  </a:cubicBezTo>
                  <a:cubicBezTo>
                    <a:pt x="511599" y="1269772"/>
                    <a:pt x="512687" y="1252492"/>
                    <a:pt x="503208" y="1243013"/>
                  </a:cubicBezTo>
                  <a:cubicBezTo>
                    <a:pt x="501184" y="1240989"/>
                    <a:pt x="498445" y="1239838"/>
                    <a:pt x="496064" y="1238250"/>
                  </a:cubicBezTo>
                  <a:cubicBezTo>
                    <a:pt x="490081" y="1220300"/>
                    <a:pt x="498151" y="1242423"/>
                    <a:pt x="488921" y="1223963"/>
                  </a:cubicBezTo>
                  <a:cubicBezTo>
                    <a:pt x="487798" y="1221718"/>
                    <a:pt x="487758" y="1219013"/>
                    <a:pt x="486539" y="1216819"/>
                  </a:cubicBezTo>
                  <a:cubicBezTo>
                    <a:pt x="483759" y="1211816"/>
                    <a:pt x="480189" y="1207294"/>
                    <a:pt x="477014" y="1202532"/>
                  </a:cubicBezTo>
                  <a:lnTo>
                    <a:pt x="472252" y="1195388"/>
                  </a:lnTo>
                  <a:cubicBezTo>
                    <a:pt x="469467" y="1191211"/>
                    <a:pt x="469077" y="1185863"/>
                    <a:pt x="467489" y="1181100"/>
                  </a:cubicBezTo>
                  <a:lnTo>
                    <a:pt x="462727" y="1166813"/>
                  </a:lnTo>
                  <a:cubicBezTo>
                    <a:pt x="461933" y="1164432"/>
                    <a:pt x="461738" y="1161757"/>
                    <a:pt x="460346" y="1159669"/>
                  </a:cubicBezTo>
                  <a:lnTo>
                    <a:pt x="455583" y="1152525"/>
                  </a:lnTo>
                  <a:cubicBezTo>
                    <a:pt x="454789" y="1150144"/>
                    <a:pt x="454770" y="1147342"/>
                    <a:pt x="453202" y="1145382"/>
                  </a:cubicBezTo>
                  <a:cubicBezTo>
                    <a:pt x="442882" y="1132482"/>
                    <a:pt x="448440" y="1149549"/>
                    <a:pt x="441296" y="1133475"/>
                  </a:cubicBezTo>
                  <a:cubicBezTo>
                    <a:pt x="439257" y="1128888"/>
                    <a:pt x="438121" y="1123950"/>
                    <a:pt x="436533" y="1119188"/>
                  </a:cubicBezTo>
                  <a:lnTo>
                    <a:pt x="429389" y="1097757"/>
                  </a:lnTo>
                  <a:cubicBezTo>
                    <a:pt x="421398" y="1073786"/>
                    <a:pt x="433582" y="1110939"/>
                    <a:pt x="424627" y="1081088"/>
                  </a:cubicBezTo>
                  <a:cubicBezTo>
                    <a:pt x="423184" y="1076279"/>
                    <a:pt x="421452" y="1071563"/>
                    <a:pt x="419864" y="1066800"/>
                  </a:cubicBezTo>
                  <a:lnTo>
                    <a:pt x="417483" y="1059657"/>
                  </a:lnTo>
                  <a:cubicBezTo>
                    <a:pt x="416689" y="1070769"/>
                    <a:pt x="417287" y="1082070"/>
                    <a:pt x="415102" y="1092994"/>
                  </a:cubicBezTo>
                  <a:cubicBezTo>
                    <a:pt x="414460" y="1096203"/>
                    <a:pt x="413127" y="1086716"/>
                    <a:pt x="412721" y="1083469"/>
                  </a:cubicBezTo>
                  <a:cubicBezTo>
                    <a:pt x="411535" y="1073985"/>
                    <a:pt x="411910" y="1064322"/>
                    <a:pt x="410339" y="1054894"/>
                  </a:cubicBezTo>
                  <a:cubicBezTo>
                    <a:pt x="409514" y="1049942"/>
                    <a:pt x="407164" y="1045369"/>
                    <a:pt x="405577" y="1040607"/>
                  </a:cubicBezTo>
                  <a:cubicBezTo>
                    <a:pt x="404542" y="1037502"/>
                    <a:pt x="404485" y="1034090"/>
                    <a:pt x="403196" y="1031082"/>
                  </a:cubicBezTo>
                  <a:cubicBezTo>
                    <a:pt x="402069" y="1028451"/>
                    <a:pt x="400021" y="1026319"/>
                    <a:pt x="398433" y="1023938"/>
                  </a:cubicBezTo>
                  <a:cubicBezTo>
                    <a:pt x="396846" y="1019175"/>
                    <a:pt x="396456" y="1013827"/>
                    <a:pt x="393671" y="1009650"/>
                  </a:cubicBezTo>
                  <a:cubicBezTo>
                    <a:pt x="387034" y="999695"/>
                    <a:pt x="385395" y="995212"/>
                    <a:pt x="377002" y="988219"/>
                  </a:cubicBezTo>
                  <a:cubicBezTo>
                    <a:pt x="374803" y="986387"/>
                    <a:pt x="372239" y="985044"/>
                    <a:pt x="369858" y="983457"/>
                  </a:cubicBezTo>
                  <a:cubicBezTo>
                    <a:pt x="365152" y="985025"/>
                    <a:pt x="358928" y="986403"/>
                    <a:pt x="355571" y="990600"/>
                  </a:cubicBezTo>
                  <a:cubicBezTo>
                    <a:pt x="354003" y="992560"/>
                    <a:pt x="354581" y="995655"/>
                    <a:pt x="353189" y="997744"/>
                  </a:cubicBezTo>
                  <a:cubicBezTo>
                    <a:pt x="348092" y="1005390"/>
                    <a:pt x="346393" y="1004772"/>
                    <a:pt x="338902" y="1007269"/>
                  </a:cubicBezTo>
                  <a:cubicBezTo>
                    <a:pt x="336521" y="1008857"/>
                    <a:pt x="333957" y="1010200"/>
                    <a:pt x="331758" y="1012032"/>
                  </a:cubicBezTo>
                  <a:cubicBezTo>
                    <a:pt x="313417" y="1027315"/>
                    <a:pt x="335211" y="1012109"/>
                    <a:pt x="317471" y="1023938"/>
                  </a:cubicBezTo>
                  <a:cubicBezTo>
                    <a:pt x="309923" y="1035260"/>
                    <a:pt x="313614" y="1028365"/>
                    <a:pt x="307946" y="1045369"/>
                  </a:cubicBezTo>
                  <a:lnTo>
                    <a:pt x="305564" y="1052513"/>
                  </a:lnTo>
                  <a:cubicBezTo>
                    <a:pt x="304770" y="1058069"/>
                    <a:pt x="304445" y="1063713"/>
                    <a:pt x="303183" y="1069182"/>
                  </a:cubicBezTo>
                  <a:cubicBezTo>
                    <a:pt x="302054" y="1074073"/>
                    <a:pt x="300008" y="1078707"/>
                    <a:pt x="298421" y="1083469"/>
                  </a:cubicBezTo>
                  <a:cubicBezTo>
                    <a:pt x="297627" y="1085850"/>
                    <a:pt x="297431" y="1088524"/>
                    <a:pt x="296039" y="1090613"/>
                  </a:cubicBezTo>
                  <a:cubicBezTo>
                    <a:pt x="294452" y="1092994"/>
                    <a:pt x="292557" y="1095197"/>
                    <a:pt x="291277" y="1097757"/>
                  </a:cubicBezTo>
                  <a:cubicBezTo>
                    <a:pt x="288556" y="1103199"/>
                    <a:pt x="287872" y="1111375"/>
                    <a:pt x="286514" y="1116807"/>
                  </a:cubicBezTo>
                  <a:cubicBezTo>
                    <a:pt x="285905" y="1119242"/>
                    <a:pt x="284822" y="1121537"/>
                    <a:pt x="284133" y="1123950"/>
                  </a:cubicBezTo>
                  <a:cubicBezTo>
                    <a:pt x="283234" y="1127097"/>
                    <a:pt x="282692" y="1130340"/>
                    <a:pt x="281752" y="1133475"/>
                  </a:cubicBezTo>
                  <a:cubicBezTo>
                    <a:pt x="280309" y="1138284"/>
                    <a:pt x="276989" y="1147763"/>
                    <a:pt x="276989" y="1147763"/>
                  </a:cubicBezTo>
                  <a:cubicBezTo>
                    <a:pt x="277783" y="1171575"/>
                    <a:pt x="277392" y="1195457"/>
                    <a:pt x="279371" y="1219200"/>
                  </a:cubicBezTo>
                  <a:cubicBezTo>
                    <a:pt x="279788" y="1224203"/>
                    <a:pt x="279956" y="1230704"/>
                    <a:pt x="284133" y="1233488"/>
                  </a:cubicBezTo>
                  <a:lnTo>
                    <a:pt x="291277" y="1238250"/>
                  </a:lnTo>
                  <a:cubicBezTo>
                    <a:pt x="302389" y="1254919"/>
                    <a:pt x="296039" y="1249363"/>
                    <a:pt x="307946" y="1257300"/>
                  </a:cubicBezTo>
                  <a:cubicBezTo>
                    <a:pt x="310215" y="1264108"/>
                    <a:pt x="311213" y="1266495"/>
                    <a:pt x="312708" y="1273969"/>
                  </a:cubicBezTo>
                  <a:cubicBezTo>
                    <a:pt x="313655" y="1278704"/>
                    <a:pt x="314295" y="1283494"/>
                    <a:pt x="315089" y="1288257"/>
                  </a:cubicBezTo>
                  <a:cubicBezTo>
                    <a:pt x="314295" y="1293019"/>
                    <a:pt x="315103" y="1298352"/>
                    <a:pt x="312708" y="1302544"/>
                  </a:cubicBezTo>
                  <a:cubicBezTo>
                    <a:pt x="311463" y="1304723"/>
                    <a:pt x="308074" y="1304925"/>
                    <a:pt x="305564" y="1304925"/>
                  </a:cubicBezTo>
                  <a:cubicBezTo>
                    <a:pt x="288541" y="1304925"/>
                    <a:pt x="270244" y="1302296"/>
                    <a:pt x="253177" y="1300163"/>
                  </a:cubicBezTo>
                  <a:cubicBezTo>
                    <a:pt x="252516" y="1296859"/>
                    <a:pt x="250704" y="1285235"/>
                    <a:pt x="248414" y="1281113"/>
                  </a:cubicBezTo>
                  <a:cubicBezTo>
                    <a:pt x="245634" y="1276109"/>
                    <a:pt x="242064" y="1271588"/>
                    <a:pt x="238889" y="1266825"/>
                  </a:cubicBezTo>
                  <a:cubicBezTo>
                    <a:pt x="237302" y="1264444"/>
                    <a:pt x="236508" y="1261269"/>
                    <a:pt x="234127" y="1259682"/>
                  </a:cubicBezTo>
                  <a:lnTo>
                    <a:pt x="219839" y="1250157"/>
                  </a:lnTo>
                  <a:cubicBezTo>
                    <a:pt x="217458" y="1250951"/>
                    <a:pt x="214471" y="1250763"/>
                    <a:pt x="212696" y="1252538"/>
                  </a:cubicBezTo>
                  <a:cubicBezTo>
                    <a:pt x="210921" y="1254313"/>
                    <a:pt x="211437" y="1257437"/>
                    <a:pt x="210314" y="1259682"/>
                  </a:cubicBezTo>
                  <a:cubicBezTo>
                    <a:pt x="209034" y="1262241"/>
                    <a:pt x="207139" y="1264444"/>
                    <a:pt x="205552" y="1266825"/>
                  </a:cubicBezTo>
                  <a:cubicBezTo>
                    <a:pt x="204681" y="1269440"/>
                    <a:pt x="201810" y="1280141"/>
                    <a:pt x="198408" y="1281113"/>
                  </a:cubicBezTo>
                  <a:cubicBezTo>
                    <a:pt x="189218" y="1283739"/>
                    <a:pt x="179377" y="1282978"/>
                    <a:pt x="169833" y="1283494"/>
                  </a:cubicBezTo>
                  <a:cubicBezTo>
                    <a:pt x="150002" y="1284566"/>
                    <a:pt x="130146" y="1285081"/>
                    <a:pt x="110302" y="1285875"/>
                  </a:cubicBezTo>
                  <a:cubicBezTo>
                    <a:pt x="102364" y="1285081"/>
                    <a:pt x="94374" y="1284707"/>
                    <a:pt x="86489" y="1283494"/>
                  </a:cubicBezTo>
                  <a:cubicBezTo>
                    <a:pt x="84008" y="1283112"/>
                    <a:pt x="81306" y="1282681"/>
                    <a:pt x="79346" y="1281113"/>
                  </a:cubicBezTo>
                  <a:cubicBezTo>
                    <a:pt x="77111" y="1279325"/>
                    <a:pt x="76171" y="1276350"/>
                    <a:pt x="74583" y="1273969"/>
                  </a:cubicBezTo>
                  <a:cubicBezTo>
                    <a:pt x="63196" y="1239805"/>
                    <a:pt x="66630" y="1255643"/>
                    <a:pt x="72202" y="1190625"/>
                  </a:cubicBezTo>
                  <a:cubicBezTo>
                    <a:pt x="72631" y="1185623"/>
                    <a:pt x="75377" y="1181100"/>
                    <a:pt x="76964" y="1176338"/>
                  </a:cubicBezTo>
                  <a:cubicBezTo>
                    <a:pt x="80410" y="1166001"/>
                    <a:pt x="77573" y="1170967"/>
                    <a:pt x="86489" y="1162050"/>
                  </a:cubicBezTo>
                  <a:cubicBezTo>
                    <a:pt x="88077" y="1157288"/>
                    <a:pt x="88468" y="1151940"/>
                    <a:pt x="91252" y="1147763"/>
                  </a:cubicBezTo>
                  <a:cubicBezTo>
                    <a:pt x="92839" y="1145382"/>
                    <a:pt x="94852" y="1143234"/>
                    <a:pt x="96014" y="1140619"/>
                  </a:cubicBezTo>
                  <a:cubicBezTo>
                    <a:pt x="100410" y="1130727"/>
                    <a:pt x="101120" y="1124615"/>
                    <a:pt x="103158" y="1114425"/>
                  </a:cubicBezTo>
                  <a:cubicBezTo>
                    <a:pt x="102336" y="1107029"/>
                    <a:pt x="104017" y="1092253"/>
                    <a:pt x="96014" y="1085850"/>
                  </a:cubicBezTo>
                  <a:cubicBezTo>
                    <a:pt x="94054" y="1084282"/>
                    <a:pt x="91252" y="1084263"/>
                    <a:pt x="88871" y="1083469"/>
                  </a:cubicBezTo>
                  <a:cubicBezTo>
                    <a:pt x="87283" y="1081088"/>
                    <a:pt x="86132" y="1078349"/>
                    <a:pt x="84108" y="1076325"/>
                  </a:cubicBezTo>
                  <a:cubicBezTo>
                    <a:pt x="82084" y="1074301"/>
                    <a:pt x="79163" y="1073395"/>
                    <a:pt x="76964" y="1071563"/>
                  </a:cubicBezTo>
                  <a:cubicBezTo>
                    <a:pt x="74377" y="1069407"/>
                    <a:pt x="72202" y="1066800"/>
                    <a:pt x="69821" y="1064419"/>
                  </a:cubicBezTo>
                  <a:cubicBezTo>
                    <a:pt x="69027" y="1060450"/>
                    <a:pt x="67558" y="1056559"/>
                    <a:pt x="67439" y="1052513"/>
                  </a:cubicBezTo>
                  <a:cubicBezTo>
                    <a:pt x="65175" y="975536"/>
                    <a:pt x="62677" y="821532"/>
                    <a:pt x="62677" y="821532"/>
                  </a:cubicBezTo>
                  <a:cubicBezTo>
                    <a:pt x="61883" y="841376"/>
                    <a:pt x="62617" y="861340"/>
                    <a:pt x="60296" y="881063"/>
                  </a:cubicBezTo>
                  <a:cubicBezTo>
                    <a:pt x="59548" y="887419"/>
                    <a:pt x="58468" y="868388"/>
                    <a:pt x="57914" y="862013"/>
                  </a:cubicBezTo>
                  <a:cubicBezTo>
                    <a:pt x="55772" y="837385"/>
                    <a:pt x="58302" y="833933"/>
                    <a:pt x="53152" y="816769"/>
                  </a:cubicBezTo>
                  <a:cubicBezTo>
                    <a:pt x="51709" y="811961"/>
                    <a:pt x="49977" y="807244"/>
                    <a:pt x="48389" y="802482"/>
                  </a:cubicBezTo>
                  <a:lnTo>
                    <a:pt x="46008" y="795338"/>
                  </a:lnTo>
                  <a:cubicBezTo>
                    <a:pt x="45463" y="778984"/>
                    <a:pt x="42641" y="688375"/>
                    <a:pt x="41246" y="666750"/>
                  </a:cubicBezTo>
                  <a:cubicBezTo>
                    <a:pt x="40921" y="661715"/>
                    <a:pt x="39560" y="649092"/>
                    <a:pt x="36483" y="642938"/>
                  </a:cubicBezTo>
                  <a:cubicBezTo>
                    <a:pt x="35203" y="640378"/>
                    <a:pt x="32883" y="638409"/>
                    <a:pt x="31721" y="635794"/>
                  </a:cubicBezTo>
                  <a:cubicBezTo>
                    <a:pt x="29682" y="631207"/>
                    <a:pt x="26958" y="621507"/>
                    <a:pt x="26958" y="621507"/>
                  </a:cubicBezTo>
                  <a:cubicBezTo>
                    <a:pt x="26164" y="613569"/>
                    <a:pt x="26047" y="605535"/>
                    <a:pt x="24577" y="597694"/>
                  </a:cubicBezTo>
                  <a:cubicBezTo>
                    <a:pt x="23652" y="592760"/>
                    <a:pt x="21402" y="588169"/>
                    <a:pt x="19814" y="583407"/>
                  </a:cubicBezTo>
                  <a:cubicBezTo>
                    <a:pt x="16527" y="573546"/>
                    <a:pt x="18827" y="578354"/>
                    <a:pt x="12671" y="569119"/>
                  </a:cubicBezTo>
                  <a:cubicBezTo>
                    <a:pt x="13465" y="564357"/>
                    <a:pt x="12657" y="559024"/>
                    <a:pt x="15052" y="554832"/>
                  </a:cubicBezTo>
                  <a:cubicBezTo>
                    <a:pt x="16297" y="552653"/>
                    <a:pt x="20421" y="554225"/>
                    <a:pt x="22196" y="552450"/>
                  </a:cubicBezTo>
                  <a:cubicBezTo>
                    <a:pt x="25079" y="549567"/>
                    <a:pt x="9495" y="572691"/>
                    <a:pt x="7908" y="573882"/>
                  </a:cubicBezTo>
                  <a:close/>
                </a:path>
              </a:pathLst>
            </a:custGeom>
            <a:solidFill>
              <a:srgbClr val="99CC00">
                <a:alpha val="18240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Lijiang"/>
            <p:cNvSpPr/>
            <p:nvPr/>
          </p:nvSpPr>
          <p:spPr bwMode="auto">
            <a:xfrm>
              <a:off x="3754719" y="5010780"/>
              <a:ext cx="358633" cy="345704"/>
            </a:xfrm>
            <a:custGeom>
              <a:avLst/>
              <a:gdLst/>
              <a:ahLst/>
              <a:cxnLst/>
              <a:rect l="0" t="0" r="r" b="b"/>
              <a:pathLst>
                <a:path w="1048175" h="1093143">
                  <a:moveTo>
                    <a:pt x="490537" y="92869"/>
                  </a:moveTo>
                  <a:cubicBezTo>
                    <a:pt x="495299" y="94060"/>
                    <a:pt x="499830" y="98130"/>
                    <a:pt x="528637" y="95250"/>
                  </a:cubicBezTo>
                  <a:cubicBezTo>
                    <a:pt x="534627" y="77285"/>
                    <a:pt x="526545" y="99435"/>
                    <a:pt x="535781" y="80963"/>
                  </a:cubicBezTo>
                  <a:cubicBezTo>
                    <a:pt x="536903" y="78718"/>
                    <a:pt x="536943" y="76013"/>
                    <a:pt x="538162" y="73819"/>
                  </a:cubicBezTo>
                  <a:cubicBezTo>
                    <a:pt x="546333" y="59110"/>
                    <a:pt x="544395" y="61725"/>
                    <a:pt x="554831" y="54769"/>
                  </a:cubicBezTo>
                  <a:cubicBezTo>
                    <a:pt x="560814" y="36816"/>
                    <a:pt x="552744" y="58942"/>
                    <a:pt x="561975" y="40481"/>
                  </a:cubicBezTo>
                  <a:cubicBezTo>
                    <a:pt x="563097" y="38236"/>
                    <a:pt x="562788" y="35298"/>
                    <a:pt x="564356" y="33338"/>
                  </a:cubicBezTo>
                  <a:cubicBezTo>
                    <a:pt x="566144" y="31103"/>
                    <a:pt x="569119" y="30163"/>
                    <a:pt x="571500" y="28575"/>
                  </a:cubicBezTo>
                  <a:cubicBezTo>
                    <a:pt x="573223" y="28919"/>
                    <a:pt x="587409" y="31244"/>
                    <a:pt x="590550" y="33338"/>
                  </a:cubicBezTo>
                  <a:cubicBezTo>
                    <a:pt x="593352" y="35206"/>
                    <a:pt x="595313" y="38100"/>
                    <a:pt x="597694" y="40481"/>
                  </a:cubicBezTo>
                  <a:cubicBezTo>
                    <a:pt x="615156" y="39687"/>
                    <a:pt x="632859" y="41095"/>
                    <a:pt x="650081" y="38100"/>
                  </a:cubicBezTo>
                  <a:cubicBezTo>
                    <a:pt x="652554" y="37670"/>
                    <a:pt x="651243" y="33150"/>
                    <a:pt x="652462" y="30956"/>
                  </a:cubicBezTo>
                  <a:cubicBezTo>
                    <a:pt x="660632" y="16249"/>
                    <a:pt x="658696" y="18863"/>
                    <a:pt x="669131" y="11906"/>
                  </a:cubicBezTo>
                  <a:cubicBezTo>
                    <a:pt x="670618" y="7445"/>
                    <a:pt x="671476" y="0"/>
                    <a:pt x="678656" y="0"/>
                  </a:cubicBezTo>
                  <a:cubicBezTo>
                    <a:pt x="681518" y="0"/>
                    <a:pt x="683419" y="3175"/>
                    <a:pt x="685800" y="4763"/>
                  </a:cubicBezTo>
                  <a:cubicBezTo>
                    <a:pt x="694949" y="18486"/>
                    <a:pt x="687030" y="5251"/>
                    <a:pt x="692944" y="19050"/>
                  </a:cubicBezTo>
                  <a:cubicBezTo>
                    <a:pt x="696571" y="27513"/>
                    <a:pt x="697684" y="28542"/>
                    <a:pt x="702469" y="35719"/>
                  </a:cubicBezTo>
                  <a:cubicBezTo>
                    <a:pt x="703263" y="38100"/>
                    <a:pt x="704241" y="40428"/>
                    <a:pt x="704850" y="42863"/>
                  </a:cubicBezTo>
                  <a:cubicBezTo>
                    <a:pt x="708629" y="57982"/>
                    <a:pt x="706064" y="56027"/>
                    <a:pt x="711994" y="73819"/>
                  </a:cubicBezTo>
                  <a:lnTo>
                    <a:pt x="726281" y="116681"/>
                  </a:lnTo>
                  <a:cubicBezTo>
                    <a:pt x="727561" y="120521"/>
                    <a:pt x="727680" y="124661"/>
                    <a:pt x="728662" y="128588"/>
                  </a:cubicBezTo>
                  <a:cubicBezTo>
                    <a:pt x="731176" y="138643"/>
                    <a:pt x="733480" y="139385"/>
                    <a:pt x="740569" y="150019"/>
                  </a:cubicBezTo>
                  <a:lnTo>
                    <a:pt x="745331" y="157163"/>
                  </a:lnTo>
                  <a:lnTo>
                    <a:pt x="750094" y="164306"/>
                  </a:lnTo>
                  <a:cubicBezTo>
                    <a:pt x="750888" y="166687"/>
                    <a:pt x="751353" y="169205"/>
                    <a:pt x="752475" y="171450"/>
                  </a:cubicBezTo>
                  <a:cubicBezTo>
                    <a:pt x="753755" y="174010"/>
                    <a:pt x="756766" y="175771"/>
                    <a:pt x="757237" y="178594"/>
                  </a:cubicBezTo>
                  <a:cubicBezTo>
                    <a:pt x="759199" y="190364"/>
                    <a:pt x="758432" y="202439"/>
                    <a:pt x="759619" y="214313"/>
                  </a:cubicBezTo>
                  <a:cubicBezTo>
                    <a:pt x="761342" y="231537"/>
                    <a:pt x="760618" y="221075"/>
                    <a:pt x="766762" y="233363"/>
                  </a:cubicBezTo>
                  <a:cubicBezTo>
                    <a:pt x="776621" y="253080"/>
                    <a:pt x="760258" y="227176"/>
                    <a:pt x="773906" y="247650"/>
                  </a:cubicBezTo>
                  <a:cubicBezTo>
                    <a:pt x="775805" y="266638"/>
                    <a:pt x="774683" y="267040"/>
                    <a:pt x="778669" y="280988"/>
                  </a:cubicBezTo>
                  <a:cubicBezTo>
                    <a:pt x="779359" y="283401"/>
                    <a:pt x="779831" y="285937"/>
                    <a:pt x="781050" y="288131"/>
                  </a:cubicBezTo>
                  <a:cubicBezTo>
                    <a:pt x="783830" y="293135"/>
                    <a:pt x="790575" y="302419"/>
                    <a:pt x="790575" y="302419"/>
                  </a:cubicBezTo>
                  <a:cubicBezTo>
                    <a:pt x="798358" y="325773"/>
                    <a:pt x="785739" y="292785"/>
                    <a:pt x="800100" y="314325"/>
                  </a:cubicBezTo>
                  <a:cubicBezTo>
                    <a:pt x="812403" y="332779"/>
                    <a:pt x="791688" y="316654"/>
                    <a:pt x="809625" y="328613"/>
                  </a:cubicBezTo>
                  <a:cubicBezTo>
                    <a:pt x="810419" y="331788"/>
                    <a:pt x="811066" y="335003"/>
                    <a:pt x="812006" y="338138"/>
                  </a:cubicBezTo>
                  <a:cubicBezTo>
                    <a:pt x="814170" y="345351"/>
                    <a:pt x="816769" y="352425"/>
                    <a:pt x="819150" y="359569"/>
                  </a:cubicBezTo>
                  <a:lnTo>
                    <a:pt x="823912" y="373856"/>
                  </a:lnTo>
                  <a:cubicBezTo>
                    <a:pt x="824817" y="376571"/>
                    <a:pt x="827087" y="378619"/>
                    <a:pt x="828675" y="381000"/>
                  </a:cubicBezTo>
                  <a:cubicBezTo>
                    <a:pt x="834342" y="398003"/>
                    <a:pt x="829260" y="392504"/>
                    <a:pt x="840581" y="400050"/>
                  </a:cubicBezTo>
                  <a:cubicBezTo>
                    <a:pt x="841542" y="404854"/>
                    <a:pt x="842118" y="415595"/>
                    <a:pt x="847725" y="419100"/>
                  </a:cubicBezTo>
                  <a:cubicBezTo>
                    <a:pt x="851982" y="421761"/>
                    <a:pt x="857250" y="422275"/>
                    <a:pt x="862012" y="423863"/>
                  </a:cubicBezTo>
                  <a:lnTo>
                    <a:pt x="876300" y="428625"/>
                  </a:lnTo>
                  <a:lnTo>
                    <a:pt x="883444" y="431006"/>
                  </a:lnTo>
                  <a:cubicBezTo>
                    <a:pt x="885031" y="433387"/>
                    <a:pt x="888206" y="435288"/>
                    <a:pt x="888206" y="438150"/>
                  </a:cubicBezTo>
                  <a:cubicBezTo>
                    <a:pt x="888206" y="441012"/>
                    <a:pt x="884724" y="442734"/>
                    <a:pt x="883444" y="445294"/>
                  </a:cubicBezTo>
                  <a:cubicBezTo>
                    <a:pt x="882321" y="447539"/>
                    <a:pt x="881856" y="450057"/>
                    <a:pt x="881062" y="452438"/>
                  </a:cubicBezTo>
                  <a:cubicBezTo>
                    <a:pt x="881856" y="477044"/>
                    <a:pt x="881280" y="501732"/>
                    <a:pt x="883444" y="526256"/>
                  </a:cubicBezTo>
                  <a:cubicBezTo>
                    <a:pt x="883696" y="529107"/>
                    <a:pt x="885971" y="531612"/>
                    <a:pt x="888206" y="533400"/>
                  </a:cubicBezTo>
                  <a:cubicBezTo>
                    <a:pt x="890166" y="534968"/>
                    <a:pt x="892969" y="534987"/>
                    <a:pt x="895350" y="535781"/>
                  </a:cubicBezTo>
                  <a:cubicBezTo>
                    <a:pt x="900711" y="551867"/>
                    <a:pt x="893276" y="534432"/>
                    <a:pt x="904875" y="547688"/>
                  </a:cubicBezTo>
                  <a:cubicBezTo>
                    <a:pt x="908644" y="551995"/>
                    <a:pt x="911225" y="557213"/>
                    <a:pt x="914400" y="561975"/>
                  </a:cubicBezTo>
                  <a:cubicBezTo>
                    <a:pt x="915987" y="564356"/>
                    <a:pt x="918257" y="566404"/>
                    <a:pt x="919162" y="569119"/>
                  </a:cubicBezTo>
                  <a:cubicBezTo>
                    <a:pt x="920750" y="573881"/>
                    <a:pt x="921140" y="579229"/>
                    <a:pt x="923925" y="583406"/>
                  </a:cubicBezTo>
                  <a:lnTo>
                    <a:pt x="933450" y="597694"/>
                  </a:lnTo>
                  <a:cubicBezTo>
                    <a:pt x="935037" y="600075"/>
                    <a:pt x="935831" y="603251"/>
                    <a:pt x="938212" y="604838"/>
                  </a:cubicBezTo>
                  <a:lnTo>
                    <a:pt x="945356" y="609600"/>
                  </a:lnTo>
                  <a:cubicBezTo>
                    <a:pt x="950824" y="631473"/>
                    <a:pt x="942922" y="608939"/>
                    <a:pt x="954881" y="623888"/>
                  </a:cubicBezTo>
                  <a:cubicBezTo>
                    <a:pt x="968027" y="640320"/>
                    <a:pt x="943930" y="622143"/>
                    <a:pt x="964406" y="635794"/>
                  </a:cubicBezTo>
                  <a:cubicBezTo>
                    <a:pt x="968597" y="648368"/>
                    <a:pt x="965395" y="640849"/>
                    <a:pt x="976312" y="657225"/>
                  </a:cubicBezTo>
                  <a:cubicBezTo>
                    <a:pt x="977900" y="659606"/>
                    <a:pt x="981075" y="660400"/>
                    <a:pt x="983456" y="661988"/>
                  </a:cubicBezTo>
                  <a:cubicBezTo>
                    <a:pt x="997250" y="682674"/>
                    <a:pt x="977977" y="651201"/>
                    <a:pt x="990600" y="704850"/>
                  </a:cubicBezTo>
                  <a:cubicBezTo>
                    <a:pt x="991256" y="707636"/>
                    <a:pt x="995363" y="708025"/>
                    <a:pt x="997744" y="709613"/>
                  </a:cubicBezTo>
                  <a:cubicBezTo>
                    <a:pt x="1002268" y="708708"/>
                    <a:pt x="1011915" y="707289"/>
                    <a:pt x="1016794" y="704850"/>
                  </a:cubicBezTo>
                  <a:cubicBezTo>
                    <a:pt x="1019354" y="703570"/>
                    <a:pt x="1021739" y="701920"/>
                    <a:pt x="1023937" y="700088"/>
                  </a:cubicBezTo>
                  <a:cubicBezTo>
                    <a:pt x="1026524" y="697932"/>
                    <a:pt x="1028925" y="695531"/>
                    <a:pt x="1031081" y="692944"/>
                  </a:cubicBezTo>
                  <a:cubicBezTo>
                    <a:pt x="1032913" y="690745"/>
                    <a:pt x="1033609" y="687588"/>
                    <a:pt x="1035844" y="685800"/>
                  </a:cubicBezTo>
                  <a:cubicBezTo>
                    <a:pt x="1037804" y="684232"/>
                    <a:pt x="1040606" y="684213"/>
                    <a:pt x="1042987" y="683419"/>
                  </a:cubicBezTo>
                  <a:cubicBezTo>
                    <a:pt x="1043781" y="681038"/>
                    <a:pt x="1042859" y="676275"/>
                    <a:pt x="1045369" y="676275"/>
                  </a:cubicBezTo>
                  <a:cubicBezTo>
                    <a:pt x="1047879" y="676275"/>
                    <a:pt x="1047750" y="680909"/>
                    <a:pt x="1047750" y="683419"/>
                  </a:cubicBezTo>
                  <a:cubicBezTo>
                    <a:pt x="1047750" y="697728"/>
                    <a:pt x="1048175" y="712250"/>
                    <a:pt x="1045369" y="726281"/>
                  </a:cubicBezTo>
                  <a:cubicBezTo>
                    <a:pt x="1044709" y="729579"/>
                    <a:pt x="1033422" y="732645"/>
                    <a:pt x="1031081" y="733425"/>
                  </a:cubicBezTo>
                  <a:cubicBezTo>
                    <a:pt x="1026528" y="747087"/>
                    <a:pt x="1031961" y="734336"/>
                    <a:pt x="1021556" y="747713"/>
                  </a:cubicBezTo>
                  <a:cubicBezTo>
                    <a:pt x="1018042" y="752231"/>
                    <a:pt x="1012031" y="762000"/>
                    <a:pt x="1012031" y="762000"/>
                  </a:cubicBezTo>
                  <a:cubicBezTo>
                    <a:pt x="1005947" y="780253"/>
                    <a:pt x="1012450" y="758868"/>
                    <a:pt x="1007269" y="797719"/>
                  </a:cubicBezTo>
                  <a:cubicBezTo>
                    <a:pt x="1006937" y="800207"/>
                    <a:pt x="1005681" y="802482"/>
                    <a:pt x="1004887" y="804863"/>
                  </a:cubicBezTo>
                  <a:cubicBezTo>
                    <a:pt x="1006077" y="812000"/>
                    <a:pt x="1007840" y="827154"/>
                    <a:pt x="1012031" y="833438"/>
                  </a:cubicBezTo>
                  <a:lnTo>
                    <a:pt x="1016794" y="840581"/>
                  </a:lnTo>
                  <a:cubicBezTo>
                    <a:pt x="1020628" y="863587"/>
                    <a:pt x="1022649" y="869373"/>
                    <a:pt x="1016794" y="900113"/>
                  </a:cubicBezTo>
                  <a:cubicBezTo>
                    <a:pt x="1016259" y="902924"/>
                    <a:pt x="1012265" y="903713"/>
                    <a:pt x="1009650" y="904875"/>
                  </a:cubicBezTo>
                  <a:cubicBezTo>
                    <a:pt x="1005062" y="906914"/>
                    <a:pt x="999539" y="906853"/>
                    <a:pt x="995362" y="909638"/>
                  </a:cubicBezTo>
                  <a:cubicBezTo>
                    <a:pt x="992981" y="911225"/>
                    <a:pt x="990834" y="913238"/>
                    <a:pt x="988219" y="914400"/>
                  </a:cubicBezTo>
                  <a:cubicBezTo>
                    <a:pt x="988209" y="914405"/>
                    <a:pt x="970365" y="920352"/>
                    <a:pt x="966787" y="921544"/>
                  </a:cubicBezTo>
                  <a:cubicBezTo>
                    <a:pt x="959219" y="924066"/>
                    <a:pt x="950882" y="922871"/>
                    <a:pt x="942975" y="923925"/>
                  </a:cubicBezTo>
                  <a:cubicBezTo>
                    <a:pt x="938963" y="924460"/>
                    <a:pt x="935051" y="925582"/>
                    <a:pt x="931069" y="926306"/>
                  </a:cubicBezTo>
                  <a:cubicBezTo>
                    <a:pt x="926318" y="927170"/>
                    <a:pt x="921544" y="927894"/>
                    <a:pt x="916781" y="928688"/>
                  </a:cubicBezTo>
                  <a:cubicBezTo>
                    <a:pt x="906462" y="927894"/>
                    <a:pt x="896094" y="927590"/>
                    <a:pt x="885825" y="926306"/>
                  </a:cubicBezTo>
                  <a:cubicBezTo>
                    <a:pt x="883334" y="925995"/>
                    <a:pt x="881191" y="923925"/>
                    <a:pt x="878681" y="923925"/>
                  </a:cubicBezTo>
                  <a:cubicBezTo>
                    <a:pt x="864372" y="923925"/>
                    <a:pt x="850106" y="925512"/>
                    <a:pt x="835819" y="926306"/>
                  </a:cubicBezTo>
                  <a:cubicBezTo>
                    <a:pt x="832154" y="927528"/>
                    <a:pt x="823702" y="929650"/>
                    <a:pt x="821531" y="933450"/>
                  </a:cubicBezTo>
                  <a:cubicBezTo>
                    <a:pt x="820642" y="935006"/>
                    <a:pt x="819199" y="949462"/>
                    <a:pt x="816769" y="952500"/>
                  </a:cubicBezTo>
                  <a:cubicBezTo>
                    <a:pt x="814981" y="954735"/>
                    <a:pt x="812185" y="955983"/>
                    <a:pt x="809625" y="957263"/>
                  </a:cubicBezTo>
                  <a:cubicBezTo>
                    <a:pt x="802976" y="960587"/>
                    <a:pt x="791952" y="961148"/>
                    <a:pt x="785812" y="962025"/>
                  </a:cubicBezTo>
                  <a:cubicBezTo>
                    <a:pt x="783431" y="963613"/>
                    <a:pt x="781229" y="965508"/>
                    <a:pt x="778669" y="966788"/>
                  </a:cubicBezTo>
                  <a:cubicBezTo>
                    <a:pt x="776424" y="967911"/>
                    <a:pt x="773719" y="967950"/>
                    <a:pt x="771525" y="969169"/>
                  </a:cubicBezTo>
                  <a:cubicBezTo>
                    <a:pt x="766521" y="971949"/>
                    <a:pt x="762667" y="976884"/>
                    <a:pt x="757237" y="978694"/>
                  </a:cubicBezTo>
                  <a:lnTo>
                    <a:pt x="742950" y="983456"/>
                  </a:lnTo>
                  <a:lnTo>
                    <a:pt x="728662" y="992981"/>
                  </a:lnTo>
                  <a:cubicBezTo>
                    <a:pt x="726281" y="994568"/>
                    <a:pt x="726281" y="998537"/>
                    <a:pt x="723900" y="1000125"/>
                  </a:cubicBezTo>
                  <a:cubicBezTo>
                    <a:pt x="721177" y="1001940"/>
                    <a:pt x="717642" y="1002308"/>
                    <a:pt x="714375" y="1002506"/>
                  </a:cubicBezTo>
                  <a:cubicBezTo>
                    <a:pt x="691385" y="1003899"/>
                    <a:pt x="668338" y="1004094"/>
                    <a:pt x="645319" y="1004888"/>
                  </a:cubicBezTo>
                  <a:cubicBezTo>
                    <a:pt x="642938" y="1005682"/>
                    <a:pt x="640663" y="1006937"/>
                    <a:pt x="638175" y="1007269"/>
                  </a:cubicBezTo>
                  <a:cubicBezTo>
                    <a:pt x="599329" y="1012448"/>
                    <a:pt x="620708" y="1005948"/>
                    <a:pt x="602456" y="1012031"/>
                  </a:cubicBezTo>
                  <a:cubicBezTo>
                    <a:pt x="595312" y="1016794"/>
                    <a:pt x="594519" y="1016000"/>
                    <a:pt x="590550" y="1023938"/>
                  </a:cubicBezTo>
                  <a:cubicBezTo>
                    <a:pt x="589428" y="1026183"/>
                    <a:pt x="589944" y="1029306"/>
                    <a:pt x="588169" y="1031081"/>
                  </a:cubicBezTo>
                  <a:cubicBezTo>
                    <a:pt x="586394" y="1032856"/>
                    <a:pt x="583406" y="1032669"/>
                    <a:pt x="581025" y="1033463"/>
                  </a:cubicBezTo>
                  <a:cubicBezTo>
                    <a:pt x="574676" y="1052510"/>
                    <a:pt x="581025" y="1028701"/>
                    <a:pt x="581025" y="1047750"/>
                  </a:cubicBezTo>
                  <a:cubicBezTo>
                    <a:pt x="581025" y="1057308"/>
                    <a:pt x="579907" y="1066851"/>
                    <a:pt x="578644" y="1076325"/>
                  </a:cubicBezTo>
                  <a:cubicBezTo>
                    <a:pt x="578312" y="1078813"/>
                    <a:pt x="578037" y="1081694"/>
                    <a:pt x="576262" y="1083469"/>
                  </a:cubicBezTo>
                  <a:cubicBezTo>
                    <a:pt x="572215" y="1087516"/>
                    <a:pt x="561975" y="1092994"/>
                    <a:pt x="561975" y="1092994"/>
                  </a:cubicBezTo>
                  <a:cubicBezTo>
                    <a:pt x="554513" y="1092461"/>
                    <a:pt x="525291" y="1093143"/>
                    <a:pt x="514350" y="1085850"/>
                  </a:cubicBezTo>
                  <a:lnTo>
                    <a:pt x="507206" y="1081088"/>
                  </a:lnTo>
                  <a:cubicBezTo>
                    <a:pt x="501539" y="1064085"/>
                    <a:pt x="505229" y="1070977"/>
                    <a:pt x="497681" y="1059656"/>
                  </a:cubicBezTo>
                  <a:lnTo>
                    <a:pt x="488156" y="1031081"/>
                  </a:lnTo>
                  <a:cubicBezTo>
                    <a:pt x="487121" y="1027976"/>
                    <a:pt x="486715" y="1024691"/>
                    <a:pt x="485775" y="1021556"/>
                  </a:cubicBezTo>
                  <a:cubicBezTo>
                    <a:pt x="484332" y="1016748"/>
                    <a:pt x="482600" y="1012031"/>
                    <a:pt x="481012" y="1007269"/>
                  </a:cubicBezTo>
                  <a:cubicBezTo>
                    <a:pt x="480107" y="1004554"/>
                    <a:pt x="477412" y="1002740"/>
                    <a:pt x="476250" y="1000125"/>
                  </a:cubicBezTo>
                  <a:cubicBezTo>
                    <a:pt x="474211" y="995538"/>
                    <a:pt x="471487" y="985838"/>
                    <a:pt x="471487" y="985838"/>
                  </a:cubicBezTo>
                  <a:cubicBezTo>
                    <a:pt x="470693" y="978694"/>
                    <a:pt x="470516" y="971454"/>
                    <a:pt x="469106" y="964406"/>
                  </a:cubicBezTo>
                  <a:cubicBezTo>
                    <a:pt x="468122" y="959484"/>
                    <a:pt x="464344" y="950119"/>
                    <a:pt x="464344" y="950119"/>
                  </a:cubicBezTo>
                  <a:cubicBezTo>
                    <a:pt x="464512" y="948098"/>
                    <a:pt x="464339" y="922981"/>
                    <a:pt x="469106" y="914400"/>
                  </a:cubicBezTo>
                  <a:cubicBezTo>
                    <a:pt x="471886" y="909397"/>
                    <a:pt x="478631" y="900113"/>
                    <a:pt x="478631" y="900113"/>
                  </a:cubicBezTo>
                  <a:cubicBezTo>
                    <a:pt x="479425" y="897732"/>
                    <a:pt x="479889" y="895214"/>
                    <a:pt x="481012" y="892969"/>
                  </a:cubicBezTo>
                  <a:cubicBezTo>
                    <a:pt x="482292" y="890409"/>
                    <a:pt x="484613" y="888440"/>
                    <a:pt x="485775" y="885825"/>
                  </a:cubicBezTo>
                  <a:cubicBezTo>
                    <a:pt x="487814" y="881238"/>
                    <a:pt x="490537" y="871538"/>
                    <a:pt x="490537" y="871538"/>
                  </a:cubicBezTo>
                  <a:cubicBezTo>
                    <a:pt x="491331" y="853282"/>
                    <a:pt x="491039" y="834946"/>
                    <a:pt x="492919" y="816769"/>
                  </a:cubicBezTo>
                  <a:cubicBezTo>
                    <a:pt x="493436" y="811775"/>
                    <a:pt x="496094" y="807244"/>
                    <a:pt x="497681" y="802481"/>
                  </a:cubicBezTo>
                  <a:lnTo>
                    <a:pt x="500062" y="795338"/>
                  </a:lnTo>
                  <a:cubicBezTo>
                    <a:pt x="499268" y="788988"/>
                    <a:pt x="501351" y="781531"/>
                    <a:pt x="497681" y="776288"/>
                  </a:cubicBezTo>
                  <a:cubicBezTo>
                    <a:pt x="494120" y="771201"/>
                    <a:pt x="463261" y="769288"/>
                    <a:pt x="461962" y="769144"/>
                  </a:cubicBezTo>
                  <a:lnTo>
                    <a:pt x="454819" y="747713"/>
                  </a:lnTo>
                  <a:cubicBezTo>
                    <a:pt x="453009" y="742283"/>
                    <a:pt x="440531" y="738188"/>
                    <a:pt x="440531" y="738188"/>
                  </a:cubicBezTo>
                  <a:cubicBezTo>
                    <a:pt x="434182" y="719137"/>
                    <a:pt x="443706" y="741363"/>
                    <a:pt x="431006" y="728663"/>
                  </a:cubicBezTo>
                  <a:cubicBezTo>
                    <a:pt x="429231" y="726888"/>
                    <a:pt x="430400" y="723294"/>
                    <a:pt x="428625" y="721519"/>
                  </a:cubicBezTo>
                  <a:cubicBezTo>
                    <a:pt x="424990" y="717884"/>
                    <a:pt x="414181" y="710611"/>
                    <a:pt x="407194" y="709613"/>
                  </a:cubicBezTo>
                  <a:cubicBezTo>
                    <a:pt x="398515" y="708373"/>
                    <a:pt x="389731" y="708025"/>
                    <a:pt x="381000" y="707231"/>
                  </a:cubicBezTo>
                  <a:cubicBezTo>
                    <a:pt x="380857" y="707255"/>
                    <a:pt x="362653" y="709526"/>
                    <a:pt x="359569" y="711994"/>
                  </a:cubicBezTo>
                  <a:cubicBezTo>
                    <a:pt x="345681" y="723104"/>
                    <a:pt x="369085" y="719142"/>
                    <a:pt x="340519" y="728663"/>
                  </a:cubicBezTo>
                  <a:cubicBezTo>
                    <a:pt x="323557" y="734316"/>
                    <a:pt x="335878" y="730852"/>
                    <a:pt x="302419" y="733425"/>
                  </a:cubicBezTo>
                  <a:cubicBezTo>
                    <a:pt x="295528" y="732799"/>
                    <a:pt x="268968" y="730835"/>
                    <a:pt x="259556" y="728663"/>
                  </a:cubicBezTo>
                  <a:cubicBezTo>
                    <a:pt x="254665" y="727534"/>
                    <a:pt x="250031" y="725488"/>
                    <a:pt x="245269" y="723900"/>
                  </a:cubicBezTo>
                  <a:cubicBezTo>
                    <a:pt x="239839" y="722090"/>
                    <a:pt x="236627" y="715316"/>
                    <a:pt x="230981" y="714375"/>
                  </a:cubicBezTo>
                  <a:lnTo>
                    <a:pt x="216694" y="711994"/>
                  </a:lnTo>
                  <a:cubicBezTo>
                    <a:pt x="214313" y="710406"/>
                    <a:pt x="212165" y="708393"/>
                    <a:pt x="209550" y="707231"/>
                  </a:cubicBezTo>
                  <a:cubicBezTo>
                    <a:pt x="199360" y="702702"/>
                    <a:pt x="195437" y="702860"/>
                    <a:pt x="185737" y="700088"/>
                  </a:cubicBezTo>
                  <a:cubicBezTo>
                    <a:pt x="183324" y="699398"/>
                    <a:pt x="181085" y="698017"/>
                    <a:pt x="178594" y="697706"/>
                  </a:cubicBezTo>
                  <a:cubicBezTo>
                    <a:pt x="168324" y="696422"/>
                    <a:pt x="157956" y="696119"/>
                    <a:pt x="147637" y="695325"/>
                  </a:cubicBezTo>
                  <a:cubicBezTo>
                    <a:pt x="130245" y="689528"/>
                    <a:pt x="138220" y="691781"/>
                    <a:pt x="123825" y="688181"/>
                  </a:cubicBezTo>
                  <a:cubicBezTo>
                    <a:pt x="121444" y="686594"/>
                    <a:pt x="119296" y="684581"/>
                    <a:pt x="116681" y="683419"/>
                  </a:cubicBezTo>
                  <a:cubicBezTo>
                    <a:pt x="109222" y="680104"/>
                    <a:pt x="100789" y="678255"/>
                    <a:pt x="92869" y="676275"/>
                  </a:cubicBezTo>
                  <a:cubicBezTo>
                    <a:pt x="91513" y="654580"/>
                    <a:pt x="92576" y="644150"/>
                    <a:pt x="88106" y="626269"/>
                  </a:cubicBezTo>
                  <a:cubicBezTo>
                    <a:pt x="87497" y="623834"/>
                    <a:pt x="86848" y="621370"/>
                    <a:pt x="85725" y="619125"/>
                  </a:cubicBezTo>
                  <a:cubicBezTo>
                    <a:pt x="84445" y="616565"/>
                    <a:pt x="82550" y="614362"/>
                    <a:pt x="80962" y="611981"/>
                  </a:cubicBezTo>
                  <a:cubicBezTo>
                    <a:pt x="74979" y="594031"/>
                    <a:pt x="83049" y="616154"/>
                    <a:pt x="73819" y="597694"/>
                  </a:cubicBezTo>
                  <a:cubicBezTo>
                    <a:pt x="72696" y="595449"/>
                    <a:pt x="73005" y="592510"/>
                    <a:pt x="71437" y="590550"/>
                  </a:cubicBezTo>
                  <a:cubicBezTo>
                    <a:pt x="69649" y="588315"/>
                    <a:pt x="66675" y="587375"/>
                    <a:pt x="64294" y="585788"/>
                  </a:cubicBezTo>
                  <a:cubicBezTo>
                    <a:pt x="55605" y="559727"/>
                    <a:pt x="69463" y="599205"/>
                    <a:pt x="57150" y="571500"/>
                  </a:cubicBezTo>
                  <a:cubicBezTo>
                    <a:pt x="55111" y="566913"/>
                    <a:pt x="53975" y="561975"/>
                    <a:pt x="52387" y="557213"/>
                  </a:cubicBezTo>
                  <a:lnTo>
                    <a:pt x="50006" y="550069"/>
                  </a:lnTo>
                  <a:cubicBezTo>
                    <a:pt x="49212" y="547688"/>
                    <a:pt x="48234" y="545360"/>
                    <a:pt x="47625" y="542925"/>
                  </a:cubicBezTo>
                  <a:cubicBezTo>
                    <a:pt x="46831" y="539750"/>
                    <a:pt x="46184" y="536535"/>
                    <a:pt x="45244" y="533400"/>
                  </a:cubicBezTo>
                  <a:cubicBezTo>
                    <a:pt x="43801" y="528592"/>
                    <a:pt x="40481" y="519113"/>
                    <a:pt x="40481" y="519113"/>
                  </a:cubicBezTo>
                  <a:cubicBezTo>
                    <a:pt x="39000" y="505784"/>
                    <a:pt x="38751" y="497902"/>
                    <a:pt x="35719" y="485775"/>
                  </a:cubicBezTo>
                  <a:cubicBezTo>
                    <a:pt x="35110" y="483340"/>
                    <a:pt x="34131" y="481012"/>
                    <a:pt x="33337" y="478631"/>
                  </a:cubicBezTo>
                  <a:cubicBezTo>
                    <a:pt x="32423" y="473146"/>
                    <a:pt x="31505" y="463061"/>
                    <a:pt x="28575" y="457200"/>
                  </a:cubicBezTo>
                  <a:cubicBezTo>
                    <a:pt x="27295" y="454640"/>
                    <a:pt x="25400" y="452437"/>
                    <a:pt x="23812" y="450056"/>
                  </a:cubicBezTo>
                  <a:cubicBezTo>
                    <a:pt x="23018" y="447675"/>
                    <a:pt x="22650" y="445107"/>
                    <a:pt x="21431" y="442913"/>
                  </a:cubicBezTo>
                  <a:cubicBezTo>
                    <a:pt x="18651" y="437909"/>
                    <a:pt x="11906" y="428625"/>
                    <a:pt x="11906" y="428625"/>
                  </a:cubicBezTo>
                  <a:lnTo>
                    <a:pt x="7144" y="414338"/>
                  </a:lnTo>
                  <a:lnTo>
                    <a:pt x="4762" y="407194"/>
                  </a:lnTo>
                  <a:cubicBezTo>
                    <a:pt x="4094" y="403187"/>
                    <a:pt x="0" y="379301"/>
                    <a:pt x="0" y="376238"/>
                  </a:cubicBezTo>
                  <a:cubicBezTo>
                    <a:pt x="0" y="365097"/>
                    <a:pt x="728" y="353918"/>
                    <a:pt x="2381" y="342900"/>
                  </a:cubicBezTo>
                  <a:cubicBezTo>
                    <a:pt x="3126" y="337936"/>
                    <a:pt x="5556" y="333375"/>
                    <a:pt x="7144" y="328613"/>
                  </a:cubicBezTo>
                  <a:lnTo>
                    <a:pt x="9525" y="321469"/>
                  </a:lnTo>
                  <a:cubicBezTo>
                    <a:pt x="9785" y="319127"/>
                    <a:pt x="13532" y="284511"/>
                    <a:pt x="14287" y="280988"/>
                  </a:cubicBezTo>
                  <a:cubicBezTo>
                    <a:pt x="15339" y="276079"/>
                    <a:pt x="17462" y="271463"/>
                    <a:pt x="19050" y="266700"/>
                  </a:cubicBezTo>
                  <a:cubicBezTo>
                    <a:pt x="20988" y="260887"/>
                    <a:pt x="21576" y="257031"/>
                    <a:pt x="26194" y="252413"/>
                  </a:cubicBezTo>
                  <a:cubicBezTo>
                    <a:pt x="28218" y="250389"/>
                    <a:pt x="30956" y="249238"/>
                    <a:pt x="33337" y="247650"/>
                  </a:cubicBezTo>
                  <a:lnTo>
                    <a:pt x="38100" y="233363"/>
                  </a:lnTo>
                  <a:lnTo>
                    <a:pt x="40481" y="226219"/>
                  </a:lnTo>
                  <a:cubicBezTo>
                    <a:pt x="41275" y="220663"/>
                    <a:pt x="39849" y="214285"/>
                    <a:pt x="42862" y="209550"/>
                  </a:cubicBezTo>
                  <a:cubicBezTo>
                    <a:pt x="45935" y="204721"/>
                    <a:pt x="52387" y="203200"/>
                    <a:pt x="57150" y="200025"/>
                  </a:cubicBezTo>
                  <a:cubicBezTo>
                    <a:pt x="57158" y="200020"/>
                    <a:pt x="71430" y="190507"/>
                    <a:pt x="71437" y="190500"/>
                  </a:cubicBezTo>
                  <a:cubicBezTo>
                    <a:pt x="73818" y="188119"/>
                    <a:pt x="75779" y="185224"/>
                    <a:pt x="78581" y="183356"/>
                  </a:cubicBezTo>
                  <a:cubicBezTo>
                    <a:pt x="80670" y="181964"/>
                    <a:pt x="83480" y="182097"/>
                    <a:pt x="85725" y="180975"/>
                  </a:cubicBezTo>
                  <a:cubicBezTo>
                    <a:pt x="88285" y="179695"/>
                    <a:pt x="90488" y="177800"/>
                    <a:pt x="92869" y="176213"/>
                  </a:cubicBezTo>
                  <a:cubicBezTo>
                    <a:pt x="111919" y="188913"/>
                    <a:pt x="88897" y="172242"/>
                    <a:pt x="104775" y="188119"/>
                  </a:cubicBezTo>
                  <a:cubicBezTo>
                    <a:pt x="106799" y="190143"/>
                    <a:pt x="109538" y="191294"/>
                    <a:pt x="111919" y="192881"/>
                  </a:cubicBezTo>
                  <a:lnTo>
                    <a:pt x="126206" y="214313"/>
                  </a:lnTo>
                  <a:cubicBezTo>
                    <a:pt x="128990" y="218490"/>
                    <a:pt x="129381" y="223838"/>
                    <a:pt x="130969" y="228600"/>
                  </a:cubicBezTo>
                  <a:cubicBezTo>
                    <a:pt x="132779" y="234030"/>
                    <a:pt x="140494" y="242888"/>
                    <a:pt x="140494" y="242888"/>
                  </a:cubicBezTo>
                  <a:lnTo>
                    <a:pt x="145256" y="257175"/>
                  </a:lnTo>
                  <a:cubicBezTo>
                    <a:pt x="146050" y="259556"/>
                    <a:pt x="147145" y="261858"/>
                    <a:pt x="147637" y="264319"/>
                  </a:cubicBezTo>
                  <a:cubicBezTo>
                    <a:pt x="148431" y="268288"/>
                    <a:pt x="148954" y="272320"/>
                    <a:pt x="150019" y="276225"/>
                  </a:cubicBezTo>
                  <a:cubicBezTo>
                    <a:pt x="150023" y="276238"/>
                    <a:pt x="155969" y="294077"/>
                    <a:pt x="157162" y="297656"/>
                  </a:cubicBezTo>
                  <a:cubicBezTo>
                    <a:pt x="158067" y="300371"/>
                    <a:pt x="160337" y="302419"/>
                    <a:pt x="161925" y="304800"/>
                  </a:cubicBezTo>
                  <a:cubicBezTo>
                    <a:pt x="162719" y="307181"/>
                    <a:pt x="163183" y="309699"/>
                    <a:pt x="164306" y="311944"/>
                  </a:cubicBezTo>
                  <a:cubicBezTo>
                    <a:pt x="165586" y="314504"/>
                    <a:pt x="167907" y="316473"/>
                    <a:pt x="169069" y="319088"/>
                  </a:cubicBezTo>
                  <a:cubicBezTo>
                    <a:pt x="180404" y="344592"/>
                    <a:pt x="167815" y="324351"/>
                    <a:pt x="178594" y="340519"/>
                  </a:cubicBezTo>
                  <a:cubicBezTo>
                    <a:pt x="184577" y="358470"/>
                    <a:pt x="176508" y="336349"/>
                    <a:pt x="185737" y="354806"/>
                  </a:cubicBezTo>
                  <a:cubicBezTo>
                    <a:pt x="186860" y="357051"/>
                    <a:pt x="186900" y="359756"/>
                    <a:pt x="188119" y="361950"/>
                  </a:cubicBezTo>
                  <a:cubicBezTo>
                    <a:pt x="190899" y="366954"/>
                    <a:pt x="197644" y="376238"/>
                    <a:pt x="197644" y="376238"/>
                  </a:cubicBezTo>
                  <a:cubicBezTo>
                    <a:pt x="198407" y="379290"/>
                    <a:pt x="200698" y="389490"/>
                    <a:pt x="202406" y="392906"/>
                  </a:cubicBezTo>
                  <a:cubicBezTo>
                    <a:pt x="203686" y="395466"/>
                    <a:pt x="205581" y="397669"/>
                    <a:pt x="207169" y="400050"/>
                  </a:cubicBezTo>
                  <a:cubicBezTo>
                    <a:pt x="212836" y="417053"/>
                    <a:pt x="209146" y="410161"/>
                    <a:pt x="216694" y="421481"/>
                  </a:cubicBezTo>
                  <a:cubicBezTo>
                    <a:pt x="222361" y="438484"/>
                    <a:pt x="218671" y="431592"/>
                    <a:pt x="226219" y="442913"/>
                  </a:cubicBezTo>
                  <a:cubicBezTo>
                    <a:pt x="227806" y="447675"/>
                    <a:pt x="229997" y="452278"/>
                    <a:pt x="230981" y="457200"/>
                  </a:cubicBezTo>
                  <a:cubicBezTo>
                    <a:pt x="231642" y="460504"/>
                    <a:pt x="233454" y="472128"/>
                    <a:pt x="235744" y="476250"/>
                  </a:cubicBezTo>
                  <a:cubicBezTo>
                    <a:pt x="238524" y="481254"/>
                    <a:pt x="239839" y="488728"/>
                    <a:pt x="245269" y="490538"/>
                  </a:cubicBezTo>
                  <a:lnTo>
                    <a:pt x="252412" y="492919"/>
                  </a:lnTo>
                  <a:cubicBezTo>
                    <a:pt x="253206" y="495300"/>
                    <a:pt x="253671" y="497818"/>
                    <a:pt x="254794" y="500063"/>
                  </a:cubicBezTo>
                  <a:cubicBezTo>
                    <a:pt x="256074" y="502622"/>
                    <a:pt x="259280" y="504358"/>
                    <a:pt x="259556" y="507206"/>
                  </a:cubicBezTo>
                  <a:cubicBezTo>
                    <a:pt x="266391" y="577845"/>
                    <a:pt x="240347" y="566682"/>
                    <a:pt x="269081" y="576263"/>
                  </a:cubicBezTo>
                  <a:cubicBezTo>
                    <a:pt x="280987" y="575469"/>
                    <a:pt x="293030" y="575843"/>
                    <a:pt x="304800" y="573881"/>
                  </a:cubicBezTo>
                  <a:cubicBezTo>
                    <a:pt x="314063" y="572337"/>
                    <a:pt x="315644" y="558714"/>
                    <a:pt x="321469" y="554831"/>
                  </a:cubicBezTo>
                  <a:lnTo>
                    <a:pt x="328612" y="550069"/>
                  </a:lnTo>
                  <a:cubicBezTo>
                    <a:pt x="342807" y="507486"/>
                    <a:pt x="331003" y="547496"/>
                    <a:pt x="335756" y="450056"/>
                  </a:cubicBezTo>
                  <a:cubicBezTo>
                    <a:pt x="335818" y="448776"/>
                    <a:pt x="339549" y="430888"/>
                    <a:pt x="340519" y="428625"/>
                  </a:cubicBezTo>
                  <a:cubicBezTo>
                    <a:pt x="341646" y="425995"/>
                    <a:pt x="344001" y="424041"/>
                    <a:pt x="345281" y="421481"/>
                  </a:cubicBezTo>
                  <a:cubicBezTo>
                    <a:pt x="346403" y="419236"/>
                    <a:pt x="346094" y="416298"/>
                    <a:pt x="347662" y="414338"/>
                  </a:cubicBezTo>
                  <a:cubicBezTo>
                    <a:pt x="349450" y="412103"/>
                    <a:pt x="352425" y="411163"/>
                    <a:pt x="354806" y="409575"/>
                  </a:cubicBezTo>
                  <a:cubicBezTo>
                    <a:pt x="367508" y="390523"/>
                    <a:pt x="350837" y="413544"/>
                    <a:pt x="366712" y="397669"/>
                  </a:cubicBezTo>
                  <a:cubicBezTo>
                    <a:pt x="382584" y="381797"/>
                    <a:pt x="359573" y="398459"/>
                    <a:pt x="378619" y="385763"/>
                  </a:cubicBezTo>
                  <a:cubicBezTo>
                    <a:pt x="391315" y="366717"/>
                    <a:pt x="374653" y="389728"/>
                    <a:pt x="390525" y="373856"/>
                  </a:cubicBezTo>
                  <a:cubicBezTo>
                    <a:pt x="392548" y="371833"/>
                    <a:pt x="394007" y="369272"/>
                    <a:pt x="395287" y="366713"/>
                  </a:cubicBezTo>
                  <a:cubicBezTo>
                    <a:pt x="398162" y="360964"/>
                    <a:pt x="396747" y="356972"/>
                    <a:pt x="402431" y="352425"/>
                  </a:cubicBezTo>
                  <a:cubicBezTo>
                    <a:pt x="404391" y="350857"/>
                    <a:pt x="407194" y="350838"/>
                    <a:pt x="409575" y="350044"/>
                  </a:cubicBezTo>
                  <a:cubicBezTo>
                    <a:pt x="421886" y="331577"/>
                    <a:pt x="417289" y="341189"/>
                    <a:pt x="423862" y="321469"/>
                  </a:cubicBezTo>
                  <a:lnTo>
                    <a:pt x="426244" y="314325"/>
                  </a:lnTo>
                  <a:cubicBezTo>
                    <a:pt x="425450" y="301625"/>
                    <a:pt x="425847" y="288794"/>
                    <a:pt x="423862" y="276225"/>
                  </a:cubicBezTo>
                  <a:cubicBezTo>
                    <a:pt x="423416" y="273398"/>
                    <a:pt x="419268" y="271938"/>
                    <a:pt x="419100" y="269081"/>
                  </a:cubicBezTo>
                  <a:cubicBezTo>
                    <a:pt x="418416" y="257452"/>
                    <a:pt x="416141" y="238703"/>
                    <a:pt x="426244" y="228600"/>
                  </a:cubicBezTo>
                  <a:cubicBezTo>
                    <a:pt x="428267" y="226577"/>
                    <a:pt x="431006" y="225425"/>
                    <a:pt x="433387" y="223838"/>
                  </a:cubicBezTo>
                  <a:cubicBezTo>
                    <a:pt x="442076" y="197777"/>
                    <a:pt x="428218" y="237255"/>
                    <a:pt x="440531" y="209550"/>
                  </a:cubicBezTo>
                  <a:cubicBezTo>
                    <a:pt x="442570" y="204963"/>
                    <a:pt x="443706" y="200025"/>
                    <a:pt x="445294" y="195263"/>
                  </a:cubicBezTo>
                  <a:cubicBezTo>
                    <a:pt x="447104" y="189833"/>
                    <a:pt x="451644" y="185738"/>
                    <a:pt x="454819" y="180975"/>
                  </a:cubicBezTo>
                  <a:lnTo>
                    <a:pt x="459581" y="173831"/>
                  </a:lnTo>
                  <a:cubicBezTo>
                    <a:pt x="460973" y="171743"/>
                    <a:pt x="460840" y="168933"/>
                    <a:pt x="461962" y="166688"/>
                  </a:cubicBezTo>
                  <a:cubicBezTo>
                    <a:pt x="463242" y="164128"/>
                    <a:pt x="465137" y="161925"/>
                    <a:pt x="466725" y="159544"/>
                  </a:cubicBezTo>
                  <a:cubicBezTo>
                    <a:pt x="474601" y="135912"/>
                    <a:pt x="461387" y="172010"/>
                    <a:pt x="476250" y="145256"/>
                  </a:cubicBezTo>
                  <a:cubicBezTo>
                    <a:pt x="478688" y="140868"/>
                    <a:pt x="478227" y="135146"/>
                    <a:pt x="481012" y="130969"/>
                  </a:cubicBezTo>
                  <a:lnTo>
                    <a:pt x="485775" y="123825"/>
                  </a:lnTo>
                  <a:cubicBezTo>
                    <a:pt x="486569" y="121444"/>
                    <a:pt x="487664" y="119142"/>
                    <a:pt x="488156" y="116681"/>
                  </a:cubicBezTo>
                  <a:cubicBezTo>
                    <a:pt x="489257" y="111178"/>
                    <a:pt x="489436" y="105516"/>
                    <a:pt x="490537" y="100013"/>
                  </a:cubicBezTo>
                  <a:cubicBezTo>
                    <a:pt x="491694" y="94227"/>
                    <a:pt x="493259" y="89618"/>
                    <a:pt x="500062" y="88106"/>
                  </a:cubicBezTo>
                  <a:cubicBezTo>
                    <a:pt x="504711" y="87073"/>
                    <a:pt x="485775" y="91678"/>
                    <a:pt x="490537" y="92869"/>
                  </a:cubicBezTo>
                  <a:close/>
                </a:path>
              </a:pathLst>
            </a:custGeom>
            <a:solidFill>
              <a:srgbClr val="99CC00">
                <a:alpha val="7876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Shaotong"/>
            <p:cNvSpPr/>
            <p:nvPr/>
          </p:nvSpPr>
          <p:spPr bwMode="auto">
            <a:xfrm>
              <a:off x="4356710" y="4920159"/>
              <a:ext cx="419473" cy="355773"/>
            </a:xfrm>
            <a:custGeom>
              <a:avLst/>
              <a:gdLst/>
              <a:ahLst/>
              <a:cxnLst/>
              <a:rect l="0" t="0" r="r" b="b"/>
              <a:pathLst>
                <a:path w="1229258" h="1144788">
                  <a:moveTo>
                    <a:pt x="52388" y="1143597"/>
                  </a:moveTo>
                  <a:cubicBezTo>
                    <a:pt x="52388" y="1142406"/>
                    <a:pt x="48842" y="1134180"/>
                    <a:pt x="47625" y="1129310"/>
                  </a:cubicBezTo>
                  <a:cubicBezTo>
                    <a:pt x="46831" y="1126135"/>
                    <a:pt x="46184" y="1122920"/>
                    <a:pt x="45244" y="1119785"/>
                  </a:cubicBezTo>
                  <a:cubicBezTo>
                    <a:pt x="43802" y="1114976"/>
                    <a:pt x="40482" y="1105497"/>
                    <a:pt x="40482" y="1105497"/>
                  </a:cubicBezTo>
                  <a:cubicBezTo>
                    <a:pt x="39688" y="1090416"/>
                    <a:pt x="39899" y="1075248"/>
                    <a:pt x="38100" y="1060254"/>
                  </a:cubicBezTo>
                  <a:cubicBezTo>
                    <a:pt x="37502" y="1055270"/>
                    <a:pt x="33338" y="1045966"/>
                    <a:pt x="33338" y="1045966"/>
                  </a:cubicBezTo>
                  <a:cubicBezTo>
                    <a:pt x="32544" y="1032472"/>
                    <a:pt x="32705" y="1018888"/>
                    <a:pt x="30957" y="1005485"/>
                  </a:cubicBezTo>
                  <a:cubicBezTo>
                    <a:pt x="30308" y="1000507"/>
                    <a:pt x="27782" y="995960"/>
                    <a:pt x="26194" y="991197"/>
                  </a:cubicBezTo>
                  <a:cubicBezTo>
                    <a:pt x="24384" y="985767"/>
                    <a:pt x="16669" y="976910"/>
                    <a:pt x="16669" y="976910"/>
                  </a:cubicBezTo>
                  <a:cubicBezTo>
                    <a:pt x="9854" y="956463"/>
                    <a:pt x="20293" y="989020"/>
                    <a:pt x="11907" y="955479"/>
                  </a:cubicBezTo>
                  <a:cubicBezTo>
                    <a:pt x="10689" y="950609"/>
                    <a:pt x="8732" y="945954"/>
                    <a:pt x="7144" y="941191"/>
                  </a:cubicBezTo>
                  <a:lnTo>
                    <a:pt x="4763" y="934047"/>
                  </a:lnTo>
                  <a:cubicBezTo>
                    <a:pt x="3969" y="927697"/>
                    <a:pt x="3434" y="921309"/>
                    <a:pt x="2382" y="914997"/>
                  </a:cubicBezTo>
                  <a:cubicBezTo>
                    <a:pt x="1844" y="911769"/>
                    <a:pt x="0" y="908745"/>
                    <a:pt x="0" y="905472"/>
                  </a:cubicBezTo>
                  <a:cubicBezTo>
                    <a:pt x="0" y="881646"/>
                    <a:pt x="941" y="857817"/>
                    <a:pt x="2382" y="834035"/>
                  </a:cubicBezTo>
                  <a:cubicBezTo>
                    <a:pt x="2795" y="827225"/>
                    <a:pt x="6647" y="825504"/>
                    <a:pt x="9525" y="819747"/>
                  </a:cubicBezTo>
                  <a:cubicBezTo>
                    <a:pt x="10648" y="817502"/>
                    <a:pt x="11113" y="814985"/>
                    <a:pt x="11907" y="812604"/>
                  </a:cubicBezTo>
                  <a:cubicBezTo>
                    <a:pt x="12701" y="783235"/>
                    <a:pt x="12821" y="753840"/>
                    <a:pt x="14288" y="724497"/>
                  </a:cubicBezTo>
                  <a:cubicBezTo>
                    <a:pt x="14745" y="715355"/>
                    <a:pt x="17807" y="717930"/>
                    <a:pt x="23813" y="712591"/>
                  </a:cubicBezTo>
                  <a:cubicBezTo>
                    <a:pt x="28847" y="708117"/>
                    <a:pt x="33338" y="703066"/>
                    <a:pt x="38100" y="698304"/>
                  </a:cubicBezTo>
                  <a:cubicBezTo>
                    <a:pt x="40481" y="695923"/>
                    <a:pt x="42049" y="692225"/>
                    <a:pt x="45244" y="691160"/>
                  </a:cubicBezTo>
                  <a:cubicBezTo>
                    <a:pt x="70476" y="682750"/>
                    <a:pt x="49880" y="688884"/>
                    <a:pt x="109538" y="686397"/>
                  </a:cubicBezTo>
                  <a:cubicBezTo>
                    <a:pt x="112713" y="684810"/>
                    <a:pt x="115800" y="683033"/>
                    <a:pt x="119063" y="681635"/>
                  </a:cubicBezTo>
                  <a:cubicBezTo>
                    <a:pt x="121370" y="680646"/>
                    <a:pt x="124432" y="681029"/>
                    <a:pt x="126207" y="679254"/>
                  </a:cubicBezTo>
                  <a:cubicBezTo>
                    <a:pt x="130254" y="675207"/>
                    <a:pt x="132557" y="669729"/>
                    <a:pt x="135732" y="664966"/>
                  </a:cubicBezTo>
                  <a:cubicBezTo>
                    <a:pt x="139468" y="659362"/>
                    <a:pt x="146283" y="656283"/>
                    <a:pt x="150019" y="650679"/>
                  </a:cubicBezTo>
                  <a:cubicBezTo>
                    <a:pt x="160936" y="634302"/>
                    <a:pt x="154114" y="638201"/>
                    <a:pt x="166688" y="634010"/>
                  </a:cubicBezTo>
                  <a:cubicBezTo>
                    <a:pt x="167482" y="631629"/>
                    <a:pt x="167528" y="628847"/>
                    <a:pt x="169069" y="626866"/>
                  </a:cubicBezTo>
                  <a:cubicBezTo>
                    <a:pt x="177849" y="615578"/>
                    <a:pt x="180953" y="614182"/>
                    <a:pt x="190500" y="607816"/>
                  </a:cubicBezTo>
                  <a:cubicBezTo>
                    <a:pt x="201613" y="591148"/>
                    <a:pt x="195263" y="596704"/>
                    <a:pt x="207169" y="588766"/>
                  </a:cubicBezTo>
                  <a:cubicBezTo>
                    <a:pt x="218995" y="571028"/>
                    <a:pt x="203796" y="592814"/>
                    <a:pt x="219075" y="574479"/>
                  </a:cubicBezTo>
                  <a:cubicBezTo>
                    <a:pt x="228997" y="562572"/>
                    <a:pt x="217885" y="571304"/>
                    <a:pt x="230982" y="562572"/>
                  </a:cubicBezTo>
                  <a:cubicBezTo>
                    <a:pt x="243682" y="543522"/>
                    <a:pt x="227011" y="566544"/>
                    <a:pt x="242888" y="550666"/>
                  </a:cubicBezTo>
                  <a:cubicBezTo>
                    <a:pt x="244912" y="548642"/>
                    <a:pt x="245496" y="545407"/>
                    <a:pt x="247650" y="543522"/>
                  </a:cubicBezTo>
                  <a:cubicBezTo>
                    <a:pt x="251958" y="539753"/>
                    <a:pt x="257175" y="537172"/>
                    <a:pt x="261938" y="533997"/>
                  </a:cubicBezTo>
                  <a:lnTo>
                    <a:pt x="269082" y="529235"/>
                  </a:lnTo>
                  <a:cubicBezTo>
                    <a:pt x="270669" y="526854"/>
                    <a:pt x="271690" y="523976"/>
                    <a:pt x="273844" y="522091"/>
                  </a:cubicBezTo>
                  <a:cubicBezTo>
                    <a:pt x="278152" y="518322"/>
                    <a:pt x="288132" y="512566"/>
                    <a:pt x="288132" y="512566"/>
                  </a:cubicBezTo>
                  <a:cubicBezTo>
                    <a:pt x="296862" y="499469"/>
                    <a:pt x="288132" y="510581"/>
                    <a:pt x="300038" y="500660"/>
                  </a:cubicBezTo>
                  <a:cubicBezTo>
                    <a:pt x="318378" y="485377"/>
                    <a:pt x="296586" y="500580"/>
                    <a:pt x="314325" y="488754"/>
                  </a:cubicBezTo>
                  <a:cubicBezTo>
                    <a:pt x="318559" y="482404"/>
                    <a:pt x="319885" y="479402"/>
                    <a:pt x="326232" y="474466"/>
                  </a:cubicBezTo>
                  <a:cubicBezTo>
                    <a:pt x="330750" y="470952"/>
                    <a:pt x="340519" y="464941"/>
                    <a:pt x="340519" y="464941"/>
                  </a:cubicBezTo>
                  <a:cubicBezTo>
                    <a:pt x="341313" y="457797"/>
                    <a:pt x="342405" y="450681"/>
                    <a:pt x="342900" y="443510"/>
                  </a:cubicBezTo>
                  <a:cubicBezTo>
                    <a:pt x="343994" y="427653"/>
                    <a:pt x="343905" y="411720"/>
                    <a:pt x="345282" y="395885"/>
                  </a:cubicBezTo>
                  <a:cubicBezTo>
                    <a:pt x="345499" y="393384"/>
                    <a:pt x="346973" y="391155"/>
                    <a:pt x="347663" y="388741"/>
                  </a:cubicBezTo>
                  <a:cubicBezTo>
                    <a:pt x="348562" y="385594"/>
                    <a:pt x="349250" y="382391"/>
                    <a:pt x="350044" y="379216"/>
                  </a:cubicBezTo>
                  <a:cubicBezTo>
                    <a:pt x="349250" y="366516"/>
                    <a:pt x="348995" y="353771"/>
                    <a:pt x="347663" y="341116"/>
                  </a:cubicBezTo>
                  <a:cubicBezTo>
                    <a:pt x="347400" y="338620"/>
                    <a:pt x="347057" y="335747"/>
                    <a:pt x="345282" y="333972"/>
                  </a:cubicBezTo>
                  <a:cubicBezTo>
                    <a:pt x="344144" y="332834"/>
                    <a:pt x="328695" y="329231"/>
                    <a:pt x="328613" y="329210"/>
                  </a:cubicBezTo>
                  <a:cubicBezTo>
                    <a:pt x="322945" y="312207"/>
                    <a:pt x="326635" y="319099"/>
                    <a:pt x="319088" y="307779"/>
                  </a:cubicBezTo>
                  <a:cubicBezTo>
                    <a:pt x="321205" y="290845"/>
                    <a:pt x="317303" y="290382"/>
                    <a:pt x="328613" y="281585"/>
                  </a:cubicBezTo>
                  <a:cubicBezTo>
                    <a:pt x="333131" y="278071"/>
                    <a:pt x="342900" y="272060"/>
                    <a:pt x="342900" y="272060"/>
                  </a:cubicBezTo>
                  <a:cubicBezTo>
                    <a:pt x="344488" y="269679"/>
                    <a:pt x="345428" y="266704"/>
                    <a:pt x="347663" y="264916"/>
                  </a:cubicBezTo>
                  <a:cubicBezTo>
                    <a:pt x="364025" y="251827"/>
                    <a:pt x="344952" y="277247"/>
                    <a:pt x="361950" y="255391"/>
                  </a:cubicBezTo>
                  <a:cubicBezTo>
                    <a:pt x="365464" y="250873"/>
                    <a:pt x="368300" y="245866"/>
                    <a:pt x="371475" y="241104"/>
                  </a:cubicBezTo>
                  <a:cubicBezTo>
                    <a:pt x="374650" y="236341"/>
                    <a:pt x="381000" y="234754"/>
                    <a:pt x="385763" y="231579"/>
                  </a:cubicBezTo>
                  <a:cubicBezTo>
                    <a:pt x="396058" y="224716"/>
                    <a:pt x="389147" y="224345"/>
                    <a:pt x="400050" y="219672"/>
                  </a:cubicBezTo>
                  <a:cubicBezTo>
                    <a:pt x="403058" y="218383"/>
                    <a:pt x="406428" y="218190"/>
                    <a:pt x="409575" y="217291"/>
                  </a:cubicBezTo>
                  <a:cubicBezTo>
                    <a:pt x="411989" y="216601"/>
                    <a:pt x="414338" y="215704"/>
                    <a:pt x="416719" y="214910"/>
                  </a:cubicBezTo>
                  <a:lnTo>
                    <a:pt x="431007" y="229197"/>
                  </a:lnTo>
                  <a:cubicBezTo>
                    <a:pt x="434557" y="232747"/>
                    <a:pt x="432219" y="239935"/>
                    <a:pt x="435769" y="243485"/>
                  </a:cubicBezTo>
                  <a:cubicBezTo>
                    <a:pt x="438150" y="245866"/>
                    <a:pt x="440326" y="248473"/>
                    <a:pt x="442913" y="250629"/>
                  </a:cubicBezTo>
                  <a:cubicBezTo>
                    <a:pt x="445112" y="252461"/>
                    <a:pt x="447442" y="254229"/>
                    <a:pt x="450057" y="255391"/>
                  </a:cubicBezTo>
                  <a:cubicBezTo>
                    <a:pt x="454644" y="257430"/>
                    <a:pt x="464344" y="260154"/>
                    <a:pt x="464344" y="260154"/>
                  </a:cubicBezTo>
                  <a:cubicBezTo>
                    <a:pt x="471546" y="258713"/>
                    <a:pt x="478193" y="258954"/>
                    <a:pt x="483394" y="253010"/>
                  </a:cubicBezTo>
                  <a:cubicBezTo>
                    <a:pt x="502841" y="230785"/>
                    <a:pt x="483989" y="244675"/>
                    <a:pt x="500063" y="233960"/>
                  </a:cubicBezTo>
                  <a:cubicBezTo>
                    <a:pt x="501650" y="231579"/>
                    <a:pt x="502924" y="228955"/>
                    <a:pt x="504825" y="226816"/>
                  </a:cubicBezTo>
                  <a:cubicBezTo>
                    <a:pt x="509300" y="221782"/>
                    <a:pt x="519113" y="212529"/>
                    <a:pt x="519113" y="212529"/>
                  </a:cubicBezTo>
                  <a:cubicBezTo>
                    <a:pt x="524780" y="195526"/>
                    <a:pt x="521090" y="202418"/>
                    <a:pt x="528638" y="191097"/>
                  </a:cubicBezTo>
                  <a:cubicBezTo>
                    <a:pt x="529432" y="187922"/>
                    <a:pt x="530120" y="184719"/>
                    <a:pt x="531019" y="181572"/>
                  </a:cubicBezTo>
                  <a:cubicBezTo>
                    <a:pt x="537862" y="157619"/>
                    <a:pt x="528322" y="194736"/>
                    <a:pt x="535782" y="164904"/>
                  </a:cubicBezTo>
                  <a:cubicBezTo>
                    <a:pt x="535231" y="161045"/>
                    <a:pt x="533424" y="144322"/>
                    <a:pt x="531019" y="138710"/>
                  </a:cubicBezTo>
                  <a:cubicBezTo>
                    <a:pt x="529892" y="136079"/>
                    <a:pt x="527419" y="134181"/>
                    <a:pt x="526257" y="131566"/>
                  </a:cubicBezTo>
                  <a:cubicBezTo>
                    <a:pt x="524218" y="126979"/>
                    <a:pt x="523082" y="122041"/>
                    <a:pt x="521494" y="117279"/>
                  </a:cubicBezTo>
                  <a:cubicBezTo>
                    <a:pt x="520700" y="114898"/>
                    <a:pt x="520505" y="112223"/>
                    <a:pt x="519113" y="110135"/>
                  </a:cubicBezTo>
                  <a:lnTo>
                    <a:pt x="514350" y="102991"/>
                  </a:lnTo>
                  <a:lnTo>
                    <a:pt x="509588" y="88704"/>
                  </a:lnTo>
                  <a:lnTo>
                    <a:pt x="507207" y="81560"/>
                  </a:lnTo>
                  <a:cubicBezTo>
                    <a:pt x="508001" y="64891"/>
                    <a:pt x="505089" y="47624"/>
                    <a:pt x="509588" y="31554"/>
                  </a:cubicBezTo>
                  <a:cubicBezTo>
                    <a:pt x="511131" y="26042"/>
                    <a:pt x="519828" y="26076"/>
                    <a:pt x="523875" y="22029"/>
                  </a:cubicBezTo>
                  <a:cubicBezTo>
                    <a:pt x="526256" y="19648"/>
                    <a:pt x="528217" y="16753"/>
                    <a:pt x="531019" y="14885"/>
                  </a:cubicBezTo>
                  <a:cubicBezTo>
                    <a:pt x="533108" y="13493"/>
                    <a:pt x="535782" y="13298"/>
                    <a:pt x="538163" y="12504"/>
                  </a:cubicBezTo>
                  <a:cubicBezTo>
                    <a:pt x="539881" y="10786"/>
                    <a:pt x="548835" y="898"/>
                    <a:pt x="552450" y="597"/>
                  </a:cubicBezTo>
                  <a:cubicBezTo>
                    <a:pt x="559613" y="0"/>
                    <a:pt x="566738" y="2185"/>
                    <a:pt x="573882" y="2979"/>
                  </a:cubicBezTo>
                  <a:cubicBezTo>
                    <a:pt x="576263" y="3773"/>
                    <a:pt x="579250" y="3585"/>
                    <a:pt x="581025" y="5360"/>
                  </a:cubicBezTo>
                  <a:cubicBezTo>
                    <a:pt x="593724" y="18059"/>
                    <a:pt x="571504" y="8536"/>
                    <a:pt x="590550" y="14885"/>
                  </a:cubicBezTo>
                  <a:cubicBezTo>
                    <a:pt x="628643" y="14039"/>
                    <a:pt x="711434" y="9978"/>
                    <a:pt x="757238" y="14885"/>
                  </a:cubicBezTo>
                  <a:cubicBezTo>
                    <a:pt x="760084" y="15190"/>
                    <a:pt x="762001" y="18060"/>
                    <a:pt x="764382" y="19647"/>
                  </a:cubicBezTo>
                  <a:cubicBezTo>
                    <a:pt x="765176" y="22028"/>
                    <a:pt x="764988" y="25016"/>
                    <a:pt x="766763" y="26791"/>
                  </a:cubicBezTo>
                  <a:cubicBezTo>
                    <a:pt x="768538" y="28566"/>
                    <a:pt x="772448" y="27129"/>
                    <a:pt x="773907" y="29172"/>
                  </a:cubicBezTo>
                  <a:cubicBezTo>
                    <a:pt x="776825" y="33257"/>
                    <a:pt x="777082" y="38697"/>
                    <a:pt x="778669" y="43460"/>
                  </a:cubicBezTo>
                  <a:lnTo>
                    <a:pt x="781050" y="50604"/>
                  </a:lnTo>
                  <a:cubicBezTo>
                    <a:pt x="778669" y="51398"/>
                    <a:pt x="775995" y="51593"/>
                    <a:pt x="773907" y="52985"/>
                  </a:cubicBezTo>
                  <a:cubicBezTo>
                    <a:pt x="762688" y="60465"/>
                    <a:pt x="771308" y="59696"/>
                    <a:pt x="759619" y="64891"/>
                  </a:cubicBezTo>
                  <a:cubicBezTo>
                    <a:pt x="755032" y="66930"/>
                    <a:pt x="745332" y="69654"/>
                    <a:pt x="745332" y="69654"/>
                  </a:cubicBezTo>
                  <a:cubicBezTo>
                    <a:pt x="742157" y="74416"/>
                    <a:pt x="737617" y="78511"/>
                    <a:pt x="735807" y="83941"/>
                  </a:cubicBezTo>
                  <a:cubicBezTo>
                    <a:pt x="735013" y="86322"/>
                    <a:pt x="734993" y="89125"/>
                    <a:pt x="733425" y="91085"/>
                  </a:cubicBezTo>
                  <a:cubicBezTo>
                    <a:pt x="731637" y="93320"/>
                    <a:pt x="728663" y="94260"/>
                    <a:pt x="726282" y="95847"/>
                  </a:cubicBezTo>
                  <a:cubicBezTo>
                    <a:pt x="725488" y="98228"/>
                    <a:pt x="724445" y="100541"/>
                    <a:pt x="723900" y="102991"/>
                  </a:cubicBezTo>
                  <a:cubicBezTo>
                    <a:pt x="720539" y="118116"/>
                    <a:pt x="720344" y="132552"/>
                    <a:pt x="719138" y="148235"/>
                  </a:cubicBezTo>
                  <a:cubicBezTo>
                    <a:pt x="719932" y="167285"/>
                    <a:pt x="718507" y="186558"/>
                    <a:pt x="721519" y="205385"/>
                  </a:cubicBezTo>
                  <a:cubicBezTo>
                    <a:pt x="721916" y="207864"/>
                    <a:pt x="726153" y="207766"/>
                    <a:pt x="728663" y="207766"/>
                  </a:cubicBezTo>
                  <a:cubicBezTo>
                    <a:pt x="733491" y="207766"/>
                    <a:pt x="738188" y="206179"/>
                    <a:pt x="742950" y="205385"/>
                  </a:cubicBezTo>
                  <a:cubicBezTo>
                    <a:pt x="752475" y="206179"/>
                    <a:pt x="762335" y="205140"/>
                    <a:pt x="771525" y="207766"/>
                  </a:cubicBezTo>
                  <a:cubicBezTo>
                    <a:pt x="774277" y="208552"/>
                    <a:pt x="774053" y="213122"/>
                    <a:pt x="776288" y="214910"/>
                  </a:cubicBezTo>
                  <a:cubicBezTo>
                    <a:pt x="778248" y="216478"/>
                    <a:pt x="781051" y="216497"/>
                    <a:pt x="783432" y="217291"/>
                  </a:cubicBezTo>
                  <a:lnTo>
                    <a:pt x="792957" y="231579"/>
                  </a:lnTo>
                  <a:cubicBezTo>
                    <a:pt x="795741" y="235756"/>
                    <a:pt x="797719" y="245866"/>
                    <a:pt x="797719" y="245866"/>
                  </a:cubicBezTo>
                  <a:cubicBezTo>
                    <a:pt x="796925" y="272854"/>
                    <a:pt x="797520" y="299918"/>
                    <a:pt x="795338" y="326829"/>
                  </a:cubicBezTo>
                  <a:cubicBezTo>
                    <a:pt x="795107" y="329681"/>
                    <a:pt x="791855" y="331412"/>
                    <a:pt x="790575" y="333972"/>
                  </a:cubicBezTo>
                  <a:cubicBezTo>
                    <a:pt x="785944" y="343233"/>
                    <a:pt x="790387" y="339968"/>
                    <a:pt x="785813" y="350641"/>
                  </a:cubicBezTo>
                  <a:cubicBezTo>
                    <a:pt x="784686" y="353272"/>
                    <a:pt x="782638" y="355404"/>
                    <a:pt x="781050" y="357785"/>
                  </a:cubicBezTo>
                  <a:cubicBezTo>
                    <a:pt x="780256" y="360166"/>
                    <a:pt x="780061" y="362840"/>
                    <a:pt x="778669" y="364929"/>
                  </a:cubicBezTo>
                  <a:cubicBezTo>
                    <a:pt x="775004" y="370426"/>
                    <a:pt x="769650" y="373322"/>
                    <a:pt x="764382" y="376835"/>
                  </a:cubicBezTo>
                  <a:cubicBezTo>
                    <a:pt x="763588" y="379216"/>
                    <a:pt x="763568" y="382019"/>
                    <a:pt x="762000" y="383979"/>
                  </a:cubicBezTo>
                  <a:cubicBezTo>
                    <a:pt x="760212" y="386214"/>
                    <a:pt x="755157" y="385895"/>
                    <a:pt x="754857" y="388741"/>
                  </a:cubicBezTo>
                  <a:cubicBezTo>
                    <a:pt x="753442" y="402184"/>
                    <a:pt x="754453" y="415995"/>
                    <a:pt x="757238" y="429222"/>
                  </a:cubicBezTo>
                  <a:cubicBezTo>
                    <a:pt x="757828" y="432023"/>
                    <a:pt x="762053" y="432321"/>
                    <a:pt x="764382" y="433985"/>
                  </a:cubicBezTo>
                  <a:cubicBezTo>
                    <a:pt x="767611" y="436292"/>
                    <a:pt x="771101" y="438323"/>
                    <a:pt x="773907" y="441129"/>
                  </a:cubicBezTo>
                  <a:cubicBezTo>
                    <a:pt x="775930" y="443152"/>
                    <a:pt x="776242" y="446755"/>
                    <a:pt x="778669" y="448272"/>
                  </a:cubicBezTo>
                  <a:cubicBezTo>
                    <a:pt x="782926" y="450933"/>
                    <a:pt x="792957" y="453035"/>
                    <a:pt x="792957" y="453035"/>
                  </a:cubicBezTo>
                  <a:cubicBezTo>
                    <a:pt x="804288" y="460589"/>
                    <a:pt x="795649" y="455986"/>
                    <a:pt x="809625" y="460179"/>
                  </a:cubicBezTo>
                  <a:cubicBezTo>
                    <a:pt x="816838" y="462343"/>
                    <a:pt x="823913" y="464940"/>
                    <a:pt x="831057" y="467322"/>
                  </a:cubicBezTo>
                  <a:cubicBezTo>
                    <a:pt x="833438" y="468116"/>
                    <a:pt x="835739" y="469212"/>
                    <a:pt x="838200" y="469704"/>
                  </a:cubicBezTo>
                  <a:cubicBezTo>
                    <a:pt x="842169" y="470498"/>
                    <a:pt x="846202" y="471020"/>
                    <a:pt x="850107" y="472085"/>
                  </a:cubicBezTo>
                  <a:cubicBezTo>
                    <a:pt x="854950" y="473406"/>
                    <a:pt x="859632" y="475260"/>
                    <a:pt x="864394" y="476847"/>
                  </a:cubicBezTo>
                  <a:lnTo>
                    <a:pt x="878682" y="481610"/>
                  </a:lnTo>
                  <a:cubicBezTo>
                    <a:pt x="883262" y="483137"/>
                    <a:pt x="888256" y="482944"/>
                    <a:pt x="892969" y="483991"/>
                  </a:cubicBezTo>
                  <a:cubicBezTo>
                    <a:pt x="895419" y="484535"/>
                    <a:pt x="897699" y="485682"/>
                    <a:pt x="900113" y="486372"/>
                  </a:cubicBezTo>
                  <a:cubicBezTo>
                    <a:pt x="921044" y="492353"/>
                    <a:pt x="899653" y="485426"/>
                    <a:pt x="916782" y="491135"/>
                  </a:cubicBezTo>
                  <a:cubicBezTo>
                    <a:pt x="925513" y="490341"/>
                    <a:pt x="934341" y="490278"/>
                    <a:pt x="942975" y="488754"/>
                  </a:cubicBezTo>
                  <a:cubicBezTo>
                    <a:pt x="947919" y="487882"/>
                    <a:pt x="952500" y="485579"/>
                    <a:pt x="957263" y="483991"/>
                  </a:cubicBezTo>
                  <a:lnTo>
                    <a:pt x="964407" y="481610"/>
                  </a:lnTo>
                  <a:cubicBezTo>
                    <a:pt x="966788" y="480022"/>
                    <a:pt x="968935" y="478009"/>
                    <a:pt x="971550" y="476847"/>
                  </a:cubicBezTo>
                  <a:cubicBezTo>
                    <a:pt x="971556" y="476844"/>
                    <a:pt x="989407" y="470896"/>
                    <a:pt x="992982" y="469704"/>
                  </a:cubicBezTo>
                  <a:lnTo>
                    <a:pt x="1000125" y="467322"/>
                  </a:lnTo>
                  <a:lnTo>
                    <a:pt x="1007269" y="464941"/>
                  </a:lnTo>
                  <a:cubicBezTo>
                    <a:pt x="1015641" y="452384"/>
                    <a:pt x="1007205" y="461567"/>
                    <a:pt x="1021557" y="455416"/>
                  </a:cubicBezTo>
                  <a:cubicBezTo>
                    <a:pt x="1024187" y="454289"/>
                    <a:pt x="1026141" y="451934"/>
                    <a:pt x="1028700" y="450654"/>
                  </a:cubicBezTo>
                  <a:cubicBezTo>
                    <a:pt x="1030945" y="449531"/>
                    <a:pt x="1033463" y="449066"/>
                    <a:pt x="1035844" y="448272"/>
                  </a:cubicBezTo>
                  <a:cubicBezTo>
                    <a:pt x="1037432" y="445891"/>
                    <a:pt x="1038706" y="443268"/>
                    <a:pt x="1040607" y="441129"/>
                  </a:cubicBezTo>
                  <a:cubicBezTo>
                    <a:pt x="1040616" y="441118"/>
                    <a:pt x="1058461" y="423274"/>
                    <a:pt x="1062038" y="419697"/>
                  </a:cubicBezTo>
                  <a:cubicBezTo>
                    <a:pt x="1066085" y="415650"/>
                    <a:pt x="1067516" y="409457"/>
                    <a:pt x="1071563" y="405410"/>
                  </a:cubicBezTo>
                  <a:lnTo>
                    <a:pt x="1092994" y="383979"/>
                  </a:lnTo>
                  <a:cubicBezTo>
                    <a:pt x="1095018" y="381955"/>
                    <a:pt x="1095925" y="379034"/>
                    <a:pt x="1097757" y="376835"/>
                  </a:cubicBezTo>
                  <a:cubicBezTo>
                    <a:pt x="1099913" y="374248"/>
                    <a:pt x="1102744" y="372278"/>
                    <a:pt x="1104900" y="369691"/>
                  </a:cubicBezTo>
                  <a:cubicBezTo>
                    <a:pt x="1106732" y="367492"/>
                    <a:pt x="1107639" y="364571"/>
                    <a:pt x="1109663" y="362547"/>
                  </a:cubicBezTo>
                  <a:cubicBezTo>
                    <a:pt x="1114278" y="357932"/>
                    <a:pt x="1118141" y="357340"/>
                    <a:pt x="1123950" y="355404"/>
                  </a:cubicBezTo>
                  <a:cubicBezTo>
                    <a:pt x="1135856" y="356198"/>
                    <a:pt x="1147899" y="355823"/>
                    <a:pt x="1159669" y="357785"/>
                  </a:cubicBezTo>
                  <a:cubicBezTo>
                    <a:pt x="1172356" y="359899"/>
                    <a:pt x="1162878" y="363375"/>
                    <a:pt x="1169194" y="369691"/>
                  </a:cubicBezTo>
                  <a:cubicBezTo>
                    <a:pt x="1173241" y="373738"/>
                    <a:pt x="1183482" y="379216"/>
                    <a:pt x="1183482" y="379216"/>
                  </a:cubicBezTo>
                  <a:cubicBezTo>
                    <a:pt x="1197129" y="399689"/>
                    <a:pt x="1178957" y="375596"/>
                    <a:pt x="1195388" y="388741"/>
                  </a:cubicBezTo>
                  <a:cubicBezTo>
                    <a:pt x="1197623" y="390529"/>
                    <a:pt x="1197996" y="394000"/>
                    <a:pt x="1200150" y="395885"/>
                  </a:cubicBezTo>
                  <a:cubicBezTo>
                    <a:pt x="1204458" y="399654"/>
                    <a:pt x="1214438" y="405410"/>
                    <a:pt x="1214438" y="405410"/>
                  </a:cubicBezTo>
                  <a:cubicBezTo>
                    <a:pt x="1227946" y="425675"/>
                    <a:pt x="1225130" y="418397"/>
                    <a:pt x="1216819" y="464941"/>
                  </a:cubicBezTo>
                  <a:cubicBezTo>
                    <a:pt x="1215813" y="470576"/>
                    <a:pt x="1207294" y="479229"/>
                    <a:pt x="1207294" y="479229"/>
                  </a:cubicBezTo>
                  <a:cubicBezTo>
                    <a:pt x="1206500" y="481610"/>
                    <a:pt x="1205602" y="483959"/>
                    <a:pt x="1204913" y="486372"/>
                  </a:cubicBezTo>
                  <a:cubicBezTo>
                    <a:pt x="1198112" y="510178"/>
                    <a:pt x="1202327" y="511874"/>
                    <a:pt x="1204913" y="550666"/>
                  </a:cubicBezTo>
                  <a:cubicBezTo>
                    <a:pt x="1205286" y="556266"/>
                    <a:pt x="1206032" y="561866"/>
                    <a:pt x="1207294" y="567335"/>
                  </a:cubicBezTo>
                  <a:cubicBezTo>
                    <a:pt x="1208423" y="572226"/>
                    <a:pt x="1209272" y="577445"/>
                    <a:pt x="1212057" y="581622"/>
                  </a:cubicBezTo>
                  <a:lnTo>
                    <a:pt x="1221582" y="595910"/>
                  </a:lnTo>
                  <a:cubicBezTo>
                    <a:pt x="1222376" y="598291"/>
                    <a:pt x="1222841" y="600809"/>
                    <a:pt x="1223963" y="603054"/>
                  </a:cubicBezTo>
                  <a:cubicBezTo>
                    <a:pt x="1225243" y="605614"/>
                    <a:pt x="1228409" y="607353"/>
                    <a:pt x="1228725" y="610197"/>
                  </a:cubicBezTo>
                  <a:cubicBezTo>
                    <a:pt x="1229258" y="614996"/>
                    <a:pt x="1227515" y="619801"/>
                    <a:pt x="1226344" y="624485"/>
                  </a:cubicBezTo>
                  <a:cubicBezTo>
                    <a:pt x="1222401" y="640259"/>
                    <a:pt x="1221369" y="639092"/>
                    <a:pt x="1212057" y="653060"/>
                  </a:cubicBezTo>
                  <a:cubicBezTo>
                    <a:pt x="1210470" y="655441"/>
                    <a:pt x="1207294" y="656235"/>
                    <a:pt x="1204913" y="657822"/>
                  </a:cubicBezTo>
                  <a:cubicBezTo>
                    <a:pt x="1198928" y="675778"/>
                    <a:pt x="1207001" y="653645"/>
                    <a:pt x="1197769" y="672110"/>
                  </a:cubicBezTo>
                  <a:cubicBezTo>
                    <a:pt x="1187913" y="691822"/>
                    <a:pt x="1204271" y="665932"/>
                    <a:pt x="1190625" y="686397"/>
                  </a:cubicBezTo>
                  <a:cubicBezTo>
                    <a:pt x="1183733" y="707075"/>
                    <a:pt x="1189413" y="697135"/>
                    <a:pt x="1171575" y="714972"/>
                  </a:cubicBezTo>
                  <a:cubicBezTo>
                    <a:pt x="1167527" y="719019"/>
                    <a:pt x="1162050" y="729260"/>
                    <a:pt x="1162050" y="729260"/>
                  </a:cubicBezTo>
                  <a:cubicBezTo>
                    <a:pt x="1159664" y="736420"/>
                    <a:pt x="1160036" y="737392"/>
                    <a:pt x="1154907" y="743547"/>
                  </a:cubicBezTo>
                  <a:cubicBezTo>
                    <a:pt x="1152751" y="746134"/>
                    <a:pt x="1149919" y="748104"/>
                    <a:pt x="1147763" y="750691"/>
                  </a:cubicBezTo>
                  <a:cubicBezTo>
                    <a:pt x="1145931" y="752890"/>
                    <a:pt x="1145427" y="756318"/>
                    <a:pt x="1143000" y="757835"/>
                  </a:cubicBezTo>
                  <a:cubicBezTo>
                    <a:pt x="1138743" y="760496"/>
                    <a:pt x="1133475" y="761010"/>
                    <a:pt x="1128713" y="762597"/>
                  </a:cubicBezTo>
                  <a:cubicBezTo>
                    <a:pt x="1125608" y="763632"/>
                    <a:pt x="1122335" y="764080"/>
                    <a:pt x="1119188" y="764979"/>
                  </a:cubicBezTo>
                  <a:cubicBezTo>
                    <a:pt x="1116774" y="765669"/>
                    <a:pt x="1114540" y="767097"/>
                    <a:pt x="1112044" y="767360"/>
                  </a:cubicBezTo>
                  <a:cubicBezTo>
                    <a:pt x="1099389" y="768692"/>
                    <a:pt x="1086650" y="769054"/>
                    <a:pt x="1073944" y="769741"/>
                  </a:cubicBezTo>
                  <a:lnTo>
                    <a:pt x="1023938" y="772122"/>
                  </a:lnTo>
                  <a:lnTo>
                    <a:pt x="1009650" y="776885"/>
                  </a:lnTo>
                  <a:lnTo>
                    <a:pt x="1002507" y="779266"/>
                  </a:lnTo>
                  <a:cubicBezTo>
                    <a:pt x="988780" y="788418"/>
                    <a:pt x="1002020" y="780496"/>
                    <a:pt x="988219" y="786410"/>
                  </a:cubicBezTo>
                  <a:cubicBezTo>
                    <a:pt x="984956" y="787808"/>
                    <a:pt x="981957" y="789774"/>
                    <a:pt x="978694" y="791172"/>
                  </a:cubicBezTo>
                  <a:cubicBezTo>
                    <a:pt x="976387" y="792161"/>
                    <a:pt x="973795" y="792431"/>
                    <a:pt x="971550" y="793554"/>
                  </a:cubicBezTo>
                  <a:cubicBezTo>
                    <a:pt x="968991" y="794834"/>
                    <a:pt x="967096" y="797338"/>
                    <a:pt x="964407" y="798316"/>
                  </a:cubicBezTo>
                  <a:cubicBezTo>
                    <a:pt x="958256" y="800553"/>
                    <a:pt x="951567" y="801009"/>
                    <a:pt x="945357" y="803079"/>
                  </a:cubicBezTo>
                  <a:lnTo>
                    <a:pt x="938213" y="805460"/>
                  </a:lnTo>
                  <a:cubicBezTo>
                    <a:pt x="912813" y="804666"/>
                    <a:pt x="887390" y="804415"/>
                    <a:pt x="862013" y="803079"/>
                  </a:cubicBezTo>
                  <a:cubicBezTo>
                    <a:pt x="857191" y="802825"/>
                    <a:pt x="852409" y="801868"/>
                    <a:pt x="847725" y="800697"/>
                  </a:cubicBezTo>
                  <a:cubicBezTo>
                    <a:pt x="842855" y="799479"/>
                    <a:pt x="833438" y="795935"/>
                    <a:pt x="833438" y="795935"/>
                  </a:cubicBezTo>
                  <a:lnTo>
                    <a:pt x="823913" y="781647"/>
                  </a:lnTo>
                  <a:cubicBezTo>
                    <a:pt x="822326" y="779266"/>
                    <a:pt x="821531" y="776092"/>
                    <a:pt x="819150" y="774504"/>
                  </a:cubicBezTo>
                  <a:lnTo>
                    <a:pt x="812007" y="769741"/>
                  </a:lnTo>
                  <a:cubicBezTo>
                    <a:pt x="799303" y="750686"/>
                    <a:pt x="815979" y="773714"/>
                    <a:pt x="800100" y="757835"/>
                  </a:cubicBezTo>
                  <a:cubicBezTo>
                    <a:pt x="798076" y="755811"/>
                    <a:pt x="797362" y="752715"/>
                    <a:pt x="795338" y="750691"/>
                  </a:cubicBezTo>
                  <a:cubicBezTo>
                    <a:pt x="790724" y="746077"/>
                    <a:pt x="786858" y="745484"/>
                    <a:pt x="781050" y="743547"/>
                  </a:cubicBezTo>
                  <a:cubicBezTo>
                    <a:pt x="767404" y="723078"/>
                    <a:pt x="785574" y="747166"/>
                    <a:pt x="769144" y="734022"/>
                  </a:cubicBezTo>
                  <a:cubicBezTo>
                    <a:pt x="756817" y="724160"/>
                    <a:pt x="773111" y="728805"/>
                    <a:pt x="757238" y="719735"/>
                  </a:cubicBezTo>
                  <a:cubicBezTo>
                    <a:pt x="754396" y="718111"/>
                    <a:pt x="750888" y="718148"/>
                    <a:pt x="747713" y="717354"/>
                  </a:cubicBezTo>
                  <a:cubicBezTo>
                    <a:pt x="736600" y="718148"/>
                    <a:pt x="725346" y="717799"/>
                    <a:pt x="714375" y="719735"/>
                  </a:cubicBezTo>
                  <a:cubicBezTo>
                    <a:pt x="705572" y="721288"/>
                    <a:pt x="707761" y="725818"/>
                    <a:pt x="704850" y="731641"/>
                  </a:cubicBezTo>
                  <a:cubicBezTo>
                    <a:pt x="703570" y="734201"/>
                    <a:pt x="701368" y="736225"/>
                    <a:pt x="700088" y="738785"/>
                  </a:cubicBezTo>
                  <a:cubicBezTo>
                    <a:pt x="698966" y="741030"/>
                    <a:pt x="698926" y="743735"/>
                    <a:pt x="697707" y="745929"/>
                  </a:cubicBezTo>
                  <a:cubicBezTo>
                    <a:pt x="689537" y="760636"/>
                    <a:pt x="691473" y="758022"/>
                    <a:pt x="681038" y="764979"/>
                  </a:cubicBezTo>
                  <a:cubicBezTo>
                    <a:pt x="670121" y="781355"/>
                    <a:pt x="676943" y="777456"/>
                    <a:pt x="664369" y="781647"/>
                  </a:cubicBezTo>
                  <a:cubicBezTo>
                    <a:pt x="653257" y="798316"/>
                    <a:pt x="659607" y="792760"/>
                    <a:pt x="647700" y="800697"/>
                  </a:cubicBezTo>
                  <a:cubicBezTo>
                    <a:pt x="639672" y="812741"/>
                    <a:pt x="645486" y="808091"/>
                    <a:pt x="640557" y="800697"/>
                  </a:cubicBezTo>
                  <a:cubicBezTo>
                    <a:pt x="638689" y="797895"/>
                    <a:pt x="636071" y="795621"/>
                    <a:pt x="633413" y="793554"/>
                  </a:cubicBezTo>
                  <a:cubicBezTo>
                    <a:pt x="628895" y="790040"/>
                    <a:pt x="619125" y="784029"/>
                    <a:pt x="619125" y="784029"/>
                  </a:cubicBezTo>
                  <a:cubicBezTo>
                    <a:pt x="617538" y="780854"/>
                    <a:pt x="616873" y="777014"/>
                    <a:pt x="614363" y="774504"/>
                  </a:cubicBezTo>
                  <a:cubicBezTo>
                    <a:pt x="612588" y="772729"/>
                    <a:pt x="609464" y="773245"/>
                    <a:pt x="607219" y="772122"/>
                  </a:cubicBezTo>
                  <a:cubicBezTo>
                    <a:pt x="604659" y="770842"/>
                    <a:pt x="602274" y="769192"/>
                    <a:pt x="600075" y="767360"/>
                  </a:cubicBezTo>
                  <a:cubicBezTo>
                    <a:pt x="581741" y="752081"/>
                    <a:pt x="603525" y="767277"/>
                    <a:pt x="585788" y="755454"/>
                  </a:cubicBezTo>
                  <a:cubicBezTo>
                    <a:pt x="572137" y="734978"/>
                    <a:pt x="590314" y="759075"/>
                    <a:pt x="573882" y="745929"/>
                  </a:cubicBezTo>
                  <a:cubicBezTo>
                    <a:pt x="558496" y="733620"/>
                    <a:pt x="579929" y="742388"/>
                    <a:pt x="561975" y="736404"/>
                  </a:cubicBezTo>
                  <a:cubicBezTo>
                    <a:pt x="559594" y="734816"/>
                    <a:pt x="557392" y="732921"/>
                    <a:pt x="554832" y="731641"/>
                  </a:cubicBezTo>
                  <a:cubicBezTo>
                    <a:pt x="541801" y="725125"/>
                    <a:pt x="524364" y="730815"/>
                    <a:pt x="511969" y="731641"/>
                  </a:cubicBezTo>
                  <a:lnTo>
                    <a:pt x="507207" y="745929"/>
                  </a:lnTo>
                  <a:cubicBezTo>
                    <a:pt x="505680" y="750509"/>
                    <a:pt x="505996" y="755532"/>
                    <a:pt x="504825" y="760216"/>
                  </a:cubicBezTo>
                  <a:cubicBezTo>
                    <a:pt x="503607" y="765086"/>
                    <a:pt x="501650" y="769741"/>
                    <a:pt x="500063" y="774504"/>
                  </a:cubicBezTo>
                  <a:cubicBezTo>
                    <a:pt x="499269" y="776885"/>
                    <a:pt x="498291" y="779212"/>
                    <a:pt x="497682" y="781647"/>
                  </a:cubicBezTo>
                  <a:cubicBezTo>
                    <a:pt x="496888" y="784822"/>
                    <a:pt x="497115" y="788449"/>
                    <a:pt x="495300" y="791172"/>
                  </a:cubicBezTo>
                  <a:cubicBezTo>
                    <a:pt x="493713" y="793553"/>
                    <a:pt x="490538" y="794347"/>
                    <a:pt x="488157" y="795935"/>
                  </a:cubicBezTo>
                  <a:cubicBezTo>
                    <a:pt x="486569" y="798316"/>
                    <a:pt x="485775" y="801491"/>
                    <a:pt x="483394" y="803079"/>
                  </a:cubicBezTo>
                  <a:cubicBezTo>
                    <a:pt x="480671" y="804894"/>
                    <a:pt x="477004" y="804520"/>
                    <a:pt x="473869" y="805460"/>
                  </a:cubicBezTo>
                  <a:cubicBezTo>
                    <a:pt x="469061" y="806902"/>
                    <a:pt x="464344" y="808635"/>
                    <a:pt x="459582" y="810222"/>
                  </a:cubicBezTo>
                  <a:cubicBezTo>
                    <a:pt x="444905" y="815115"/>
                    <a:pt x="459861" y="810605"/>
                    <a:pt x="435769" y="814985"/>
                  </a:cubicBezTo>
                  <a:cubicBezTo>
                    <a:pt x="432549" y="815570"/>
                    <a:pt x="429453" y="816724"/>
                    <a:pt x="426244" y="817366"/>
                  </a:cubicBezTo>
                  <a:cubicBezTo>
                    <a:pt x="421510" y="818313"/>
                    <a:pt x="416719" y="818953"/>
                    <a:pt x="411957" y="819747"/>
                  </a:cubicBezTo>
                  <a:cubicBezTo>
                    <a:pt x="408951" y="820749"/>
                    <a:pt x="399089" y="823342"/>
                    <a:pt x="397669" y="826891"/>
                  </a:cubicBezTo>
                  <a:cubicBezTo>
                    <a:pt x="396737" y="829222"/>
                    <a:pt x="399256" y="831654"/>
                    <a:pt x="400050" y="834035"/>
                  </a:cubicBezTo>
                  <a:cubicBezTo>
                    <a:pt x="379172" y="854916"/>
                    <a:pt x="404728" y="828423"/>
                    <a:pt x="388144" y="848322"/>
                  </a:cubicBezTo>
                  <a:cubicBezTo>
                    <a:pt x="385988" y="850909"/>
                    <a:pt x="383068" y="852808"/>
                    <a:pt x="381000" y="855466"/>
                  </a:cubicBezTo>
                  <a:cubicBezTo>
                    <a:pt x="377486" y="859984"/>
                    <a:pt x="374650" y="864991"/>
                    <a:pt x="371475" y="869754"/>
                  </a:cubicBezTo>
                  <a:lnTo>
                    <a:pt x="366713" y="876897"/>
                  </a:lnTo>
                  <a:cubicBezTo>
                    <a:pt x="365321" y="878986"/>
                    <a:pt x="361950" y="878485"/>
                    <a:pt x="359569" y="879279"/>
                  </a:cubicBezTo>
                  <a:cubicBezTo>
                    <a:pt x="358775" y="881660"/>
                    <a:pt x="358310" y="884177"/>
                    <a:pt x="357188" y="886422"/>
                  </a:cubicBezTo>
                  <a:cubicBezTo>
                    <a:pt x="355908" y="888982"/>
                    <a:pt x="352425" y="890704"/>
                    <a:pt x="352425" y="893566"/>
                  </a:cubicBezTo>
                  <a:cubicBezTo>
                    <a:pt x="352425" y="898586"/>
                    <a:pt x="355600" y="903091"/>
                    <a:pt x="357188" y="907854"/>
                  </a:cubicBezTo>
                  <a:cubicBezTo>
                    <a:pt x="358093" y="910569"/>
                    <a:pt x="361772" y="911336"/>
                    <a:pt x="364332" y="912616"/>
                  </a:cubicBezTo>
                  <a:cubicBezTo>
                    <a:pt x="370981" y="915940"/>
                    <a:pt x="382002" y="916501"/>
                    <a:pt x="388144" y="917379"/>
                  </a:cubicBezTo>
                  <a:cubicBezTo>
                    <a:pt x="390525" y="919760"/>
                    <a:pt x="394223" y="921327"/>
                    <a:pt x="395288" y="924522"/>
                  </a:cubicBezTo>
                  <a:cubicBezTo>
                    <a:pt x="396082" y="926903"/>
                    <a:pt x="395334" y="931027"/>
                    <a:pt x="392907" y="931666"/>
                  </a:cubicBezTo>
                  <a:cubicBezTo>
                    <a:pt x="379005" y="935325"/>
                    <a:pt x="350044" y="936429"/>
                    <a:pt x="350044" y="936429"/>
                  </a:cubicBezTo>
                  <a:lnTo>
                    <a:pt x="330994" y="941191"/>
                  </a:lnTo>
                  <a:cubicBezTo>
                    <a:pt x="327727" y="942008"/>
                    <a:pt x="326437" y="946179"/>
                    <a:pt x="323850" y="948335"/>
                  </a:cubicBezTo>
                  <a:cubicBezTo>
                    <a:pt x="321652" y="950167"/>
                    <a:pt x="318905" y="951265"/>
                    <a:pt x="316707" y="953097"/>
                  </a:cubicBezTo>
                  <a:cubicBezTo>
                    <a:pt x="314120" y="955253"/>
                    <a:pt x="312507" y="958605"/>
                    <a:pt x="309563" y="960241"/>
                  </a:cubicBezTo>
                  <a:cubicBezTo>
                    <a:pt x="297197" y="967111"/>
                    <a:pt x="279355" y="966331"/>
                    <a:pt x="266700" y="967385"/>
                  </a:cubicBezTo>
                  <a:cubicBezTo>
                    <a:pt x="261938" y="970560"/>
                    <a:pt x="254223" y="971480"/>
                    <a:pt x="252413" y="976910"/>
                  </a:cubicBezTo>
                  <a:cubicBezTo>
                    <a:pt x="249127" y="986769"/>
                    <a:pt x="251425" y="981966"/>
                    <a:pt x="245269" y="991197"/>
                  </a:cubicBezTo>
                  <a:cubicBezTo>
                    <a:pt x="240634" y="1005104"/>
                    <a:pt x="246515" y="992333"/>
                    <a:pt x="235744" y="1003104"/>
                  </a:cubicBezTo>
                  <a:cubicBezTo>
                    <a:pt x="219869" y="1018979"/>
                    <a:pt x="242890" y="1002308"/>
                    <a:pt x="223838" y="1015010"/>
                  </a:cubicBezTo>
                  <a:cubicBezTo>
                    <a:pt x="222250" y="1018185"/>
                    <a:pt x="221348" y="1021808"/>
                    <a:pt x="219075" y="1024535"/>
                  </a:cubicBezTo>
                  <a:cubicBezTo>
                    <a:pt x="217243" y="1026733"/>
                    <a:pt x="213955" y="1027274"/>
                    <a:pt x="211932" y="1029297"/>
                  </a:cubicBezTo>
                  <a:cubicBezTo>
                    <a:pt x="209908" y="1031321"/>
                    <a:pt x="208757" y="1034060"/>
                    <a:pt x="207169" y="1036441"/>
                  </a:cubicBezTo>
                  <a:cubicBezTo>
                    <a:pt x="206375" y="1041997"/>
                    <a:pt x="206050" y="1047641"/>
                    <a:pt x="204788" y="1053110"/>
                  </a:cubicBezTo>
                  <a:cubicBezTo>
                    <a:pt x="203883" y="1057033"/>
                    <a:pt x="200094" y="1070676"/>
                    <a:pt x="195263" y="1074541"/>
                  </a:cubicBezTo>
                  <a:cubicBezTo>
                    <a:pt x="193303" y="1076109"/>
                    <a:pt x="190612" y="1076629"/>
                    <a:pt x="188119" y="1076922"/>
                  </a:cubicBezTo>
                  <a:cubicBezTo>
                    <a:pt x="177055" y="1078224"/>
                    <a:pt x="165894" y="1078510"/>
                    <a:pt x="154782" y="1079304"/>
                  </a:cubicBezTo>
                  <a:cubicBezTo>
                    <a:pt x="152401" y="1080891"/>
                    <a:pt x="150198" y="1082786"/>
                    <a:pt x="147638" y="1084066"/>
                  </a:cubicBezTo>
                  <a:cubicBezTo>
                    <a:pt x="145393" y="1085188"/>
                    <a:pt x="142454" y="1084879"/>
                    <a:pt x="140494" y="1086447"/>
                  </a:cubicBezTo>
                  <a:cubicBezTo>
                    <a:pt x="134810" y="1090994"/>
                    <a:pt x="136225" y="1094986"/>
                    <a:pt x="133350" y="1100735"/>
                  </a:cubicBezTo>
                  <a:cubicBezTo>
                    <a:pt x="130033" y="1107368"/>
                    <a:pt x="126713" y="1109753"/>
                    <a:pt x="121444" y="1115022"/>
                  </a:cubicBezTo>
                  <a:cubicBezTo>
                    <a:pt x="115777" y="1132025"/>
                    <a:pt x="119467" y="1125133"/>
                    <a:pt x="111919" y="1136454"/>
                  </a:cubicBezTo>
                  <a:cubicBezTo>
                    <a:pt x="108548" y="1135330"/>
                    <a:pt x="98244" y="1131691"/>
                    <a:pt x="95250" y="1131691"/>
                  </a:cubicBezTo>
                  <a:cubicBezTo>
                    <a:pt x="81733" y="1131691"/>
                    <a:pt x="68263" y="1133278"/>
                    <a:pt x="54769" y="1134072"/>
                  </a:cubicBezTo>
                  <a:cubicBezTo>
                    <a:pt x="52388" y="1134866"/>
                    <a:pt x="49956" y="1137386"/>
                    <a:pt x="47625" y="1136454"/>
                  </a:cubicBezTo>
                  <a:cubicBezTo>
                    <a:pt x="40662" y="1133669"/>
                    <a:pt x="52388" y="1144788"/>
                    <a:pt x="52388" y="1143597"/>
                  </a:cubicBezTo>
                  <a:close/>
                </a:path>
              </a:pathLst>
            </a:custGeom>
            <a:solidFill>
              <a:srgbClr val="99CC00">
                <a:alpha val="47520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Fangchenggang"/>
            <p:cNvSpPr/>
            <p:nvPr/>
          </p:nvSpPr>
          <p:spPr bwMode="auto">
            <a:xfrm>
              <a:off x="5118806" y="6068030"/>
              <a:ext cx="201731" cy="157748"/>
            </a:xfrm>
            <a:custGeom>
              <a:avLst/>
              <a:gdLst/>
              <a:ahLst/>
              <a:cxnLst/>
              <a:rect l="0" t="0" r="r" b="b"/>
              <a:pathLst>
                <a:path w="593148" h="500418">
                  <a:moveTo>
                    <a:pt x="356778" y="490538"/>
                  </a:moveTo>
                  <a:cubicBezTo>
                    <a:pt x="357969" y="490538"/>
                    <a:pt x="354251" y="485182"/>
                    <a:pt x="352016" y="483394"/>
                  </a:cubicBezTo>
                  <a:cubicBezTo>
                    <a:pt x="350056" y="481826"/>
                    <a:pt x="347365" y="481306"/>
                    <a:pt x="344872" y="481013"/>
                  </a:cubicBezTo>
                  <a:cubicBezTo>
                    <a:pt x="333808" y="479711"/>
                    <a:pt x="322647" y="479426"/>
                    <a:pt x="311535" y="478632"/>
                  </a:cubicBezTo>
                  <a:cubicBezTo>
                    <a:pt x="309947" y="476251"/>
                    <a:pt x="309007" y="473276"/>
                    <a:pt x="306772" y="471488"/>
                  </a:cubicBezTo>
                  <a:cubicBezTo>
                    <a:pt x="304812" y="469920"/>
                    <a:pt x="301935" y="470096"/>
                    <a:pt x="299628" y="469107"/>
                  </a:cubicBezTo>
                  <a:cubicBezTo>
                    <a:pt x="296365" y="467709"/>
                    <a:pt x="293574" y="465088"/>
                    <a:pt x="290103" y="464344"/>
                  </a:cubicBezTo>
                  <a:cubicBezTo>
                    <a:pt x="282303" y="462673"/>
                    <a:pt x="274213" y="462895"/>
                    <a:pt x="266291" y="461963"/>
                  </a:cubicBezTo>
                  <a:cubicBezTo>
                    <a:pt x="260717" y="461307"/>
                    <a:pt x="255178" y="460376"/>
                    <a:pt x="249622" y="459582"/>
                  </a:cubicBezTo>
                  <a:cubicBezTo>
                    <a:pt x="247241" y="458788"/>
                    <a:pt x="244253" y="458975"/>
                    <a:pt x="242478" y="457200"/>
                  </a:cubicBezTo>
                  <a:cubicBezTo>
                    <a:pt x="240703" y="455425"/>
                    <a:pt x="241219" y="452302"/>
                    <a:pt x="240097" y="450057"/>
                  </a:cubicBezTo>
                  <a:cubicBezTo>
                    <a:pt x="238817" y="447497"/>
                    <a:pt x="236615" y="445473"/>
                    <a:pt x="235335" y="442913"/>
                  </a:cubicBezTo>
                  <a:cubicBezTo>
                    <a:pt x="234212" y="440668"/>
                    <a:pt x="234076" y="438014"/>
                    <a:pt x="232953" y="435769"/>
                  </a:cubicBezTo>
                  <a:cubicBezTo>
                    <a:pt x="231673" y="433209"/>
                    <a:pt x="229471" y="431185"/>
                    <a:pt x="228191" y="428625"/>
                  </a:cubicBezTo>
                  <a:cubicBezTo>
                    <a:pt x="227069" y="426380"/>
                    <a:pt x="226500" y="423895"/>
                    <a:pt x="225810" y="421482"/>
                  </a:cubicBezTo>
                  <a:cubicBezTo>
                    <a:pt x="224911" y="418335"/>
                    <a:pt x="226575" y="412856"/>
                    <a:pt x="223428" y="411957"/>
                  </a:cubicBezTo>
                  <a:cubicBezTo>
                    <a:pt x="208088" y="407574"/>
                    <a:pt x="175803" y="407194"/>
                    <a:pt x="175803" y="407194"/>
                  </a:cubicBezTo>
                  <a:cubicBezTo>
                    <a:pt x="174065" y="406035"/>
                    <a:pt x="164801" y="398955"/>
                    <a:pt x="161516" y="400050"/>
                  </a:cubicBezTo>
                  <a:cubicBezTo>
                    <a:pt x="156086" y="401860"/>
                    <a:pt x="151991" y="406400"/>
                    <a:pt x="147228" y="409575"/>
                  </a:cubicBezTo>
                  <a:cubicBezTo>
                    <a:pt x="143860" y="411820"/>
                    <a:pt x="139248" y="410975"/>
                    <a:pt x="135322" y="411957"/>
                  </a:cubicBezTo>
                  <a:cubicBezTo>
                    <a:pt x="132887" y="412566"/>
                    <a:pt x="130559" y="413544"/>
                    <a:pt x="128178" y="414338"/>
                  </a:cubicBezTo>
                  <a:cubicBezTo>
                    <a:pt x="127384" y="416719"/>
                    <a:pt x="128156" y="420624"/>
                    <a:pt x="125797" y="421482"/>
                  </a:cubicBezTo>
                  <a:cubicBezTo>
                    <a:pt x="118300" y="424208"/>
                    <a:pt x="109913" y="422982"/>
                    <a:pt x="101985" y="423863"/>
                  </a:cubicBezTo>
                  <a:cubicBezTo>
                    <a:pt x="95625" y="424570"/>
                    <a:pt x="89285" y="425450"/>
                    <a:pt x="82935" y="426244"/>
                  </a:cubicBezTo>
                  <a:cubicBezTo>
                    <a:pt x="69552" y="435167"/>
                    <a:pt x="77529" y="432032"/>
                    <a:pt x="51978" y="428625"/>
                  </a:cubicBezTo>
                  <a:cubicBezTo>
                    <a:pt x="47966" y="428090"/>
                    <a:pt x="43977" y="427309"/>
                    <a:pt x="40072" y="426244"/>
                  </a:cubicBezTo>
                  <a:cubicBezTo>
                    <a:pt x="40040" y="426235"/>
                    <a:pt x="22228" y="420296"/>
                    <a:pt x="18641" y="419100"/>
                  </a:cubicBezTo>
                  <a:cubicBezTo>
                    <a:pt x="15536" y="418065"/>
                    <a:pt x="12291" y="417513"/>
                    <a:pt x="9116" y="416719"/>
                  </a:cubicBezTo>
                  <a:cubicBezTo>
                    <a:pt x="8957" y="416480"/>
                    <a:pt x="0" y="404404"/>
                    <a:pt x="1972" y="402432"/>
                  </a:cubicBezTo>
                  <a:cubicBezTo>
                    <a:pt x="5522" y="398882"/>
                    <a:pt x="16260" y="397669"/>
                    <a:pt x="16260" y="397669"/>
                  </a:cubicBezTo>
                  <a:cubicBezTo>
                    <a:pt x="18641" y="395288"/>
                    <a:pt x="20745" y="392592"/>
                    <a:pt x="23403" y="390525"/>
                  </a:cubicBezTo>
                  <a:cubicBezTo>
                    <a:pt x="27921" y="387011"/>
                    <a:pt x="37691" y="381000"/>
                    <a:pt x="37691" y="381000"/>
                  </a:cubicBezTo>
                  <a:cubicBezTo>
                    <a:pt x="52283" y="337223"/>
                    <a:pt x="37585" y="383669"/>
                    <a:pt x="42453" y="259557"/>
                  </a:cubicBezTo>
                  <a:cubicBezTo>
                    <a:pt x="42789" y="250979"/>
                    <a:pt x="45293" y="252260"/>
                    <a:pt x="51978" y="250032"/>
                  </a:cubicBezTo>
                  <a:cubicBezTo>
                    <a:pt x="54359" y="248444"/>
                    <a:pt x="56562" y="246549"/>
                    <a:pt x="59122" y="245269"/>
                  </a:cubicBezTo>
                  <a:cubicBezTo>
                    <a:pt x="61367" y="244146"/>
                    <a:pt x="64306" y="244456"/>
                    <a:pt x="66266" y="242888"/>
                  </a:cubicBezTo>
                  <a:cubicBezTo>
                    <a:pt x="81653" y="230578"/>
                    <a:pt x="60215" y="239348"/>
                    <a:pt x="78172" y="233363"/>
                  </a:cubicBezTo>
                  <a:cubicBezTo>
                    <a:pt x="91819" y="212894"/>
                    <a:pt x="75460" y="238789"/>
                    <a:pt x="85316" y="219075"/>
                  </a:cubicBezTo>
                  <a:cubicBezTo>
                    <a:pt x="86596" y="216515"/>
                    <a:pt x="88798" y="214491"/>
                    <a:pt x="90078" y="211932"/>
                  </a:cubicBezTo>
                  <a:cubicBezTo>
                    <a:pt x="92081" y="207926"/>
                    <a:pt x="93695" y="199085"/>
                    <a:pt x="94841" y="195263"/>
                  </a:cubicBezTo>
                  <a:cubicBezTo>
                    <a:pt x="101916" y="171675"/>
                    <a:pt x="98021" y="190465"/>
                    <a:pt x="101985" y="166688"/>
                  </a:cubicBezTo>
                  <a:cubicBezTo>
                    <a:pt x="101191" y="159544"/>
                    <a:pt x="101876" y="152076"/>
                    <a:pt x="99603" y="145257"/>
                  </a:cubicBezTo>
                  <a:cubicBezTo>
                    <a:pt x="97793" y="139827"/>
                    <a:pt x="90078" y="130969"/>
                    <a:pt x="90078" y="130969"/>
                  </a:cubicBezTo>
                  <a:cubicBezTo>
                    <a:pt x="89284" y="128588"/>
                    <a:pt x="89472" y="125600"/>
                    <a:pt x="87697" y="123825"/>
                  </a:cubicBezTo>
                  <a:cubicBezTo>
                    <a:pt x="85922" y="122050"/>
                    <a:pt x="80553" y="123954"/>
                    <a:pt x="80553" y="121444"/>
                  </a:cubicBezTo>
                  <a:cubicBezTo>
                    <a:pt x="80553" y="118934"/>
                    <a:pt x="85236" y="119555"/>
                    <a:pt x="87697" y="119063"/>
                  </a:cubicBezTo>
                  <a:cubicBezTo>
                    <a:pt x="93201" y="117962"/>
                    <a:pt x="98830" y="117605"/>
                    <a:pt x="104366" y="116682"/>
                  </a:cubicBezTo>
                  <a:cubicBezTo>
                    <a:pt x="108358" y="116017"/>
                    <a:pt x="112303" y="115094"/>
                    <a:pt x="116272" y="114300"/>
                  </a:cubicBezTo>
                  <a:cubicBezTo>
                    <a:pt x="117860" y="111919"/>
                    <a:pt x="119011" y="109181"/>
                    <a:pt x="121035" y="107157"/>
                  </a:cubicBezTo>
                  <a:cubicBezTo>
                    <a:pt x="123059" y="105133"/>
                    <a:pt x="125563" y="103556"/>
                    <a:pt x="128178" y="102394"/>
                  </a:cubicBezTo>
                  <a:cubicBezTo>
                    <a:pt x="155670" y="90175"/>
                    <a:pt x="187236" y="96187"/>
                    <a:pt x="216285" y="95250"/>
                  </a:cubicBezTo>
                  <a:lnTo>
                    <a:pt x="230572" y="90488"/>
                  </a:lnTo>
                  <a:lnTo>
                    <a:pt x="237716" y="88107"/>
                  </a:lnTo>
                  <a:cubicBezTo>
                    <a:pt x="240097" y="86519"/>
                    <a:pt x="242661" y="85176"/>
                    <a:pt x="244860" y="83344"/>
                  </a:cubicBezTo>
                  <a:cubicBezTo>
                    <a:pt x="247447" y="81188"/>
                    <a:pt x="249201" y="78068"/>
                    <a:pt x="252003" y="76200"/>
                  </a:cubicBezTo>
                  <a:cubicBezTo>
                    <a:pt x="254092" y="74808"/>
                    <a:pt x="256766" y="74613"/>
                    <a:pt x="259147" y="73819"/>
                  </a:cubicBezTo>
                  <a:cubicBezTo>
                    <a:pt x="272798" y="53343"/>
                    <a:pt x="254621" y="77440"/>
                    <a:pt x="271053" y="64294"/>
                  </a:cubicBezTo>
                  <a:cubicBezTo>
                    <a:pt x="273288" y="62506"/>
                    <a:pt x="273984" y="59349"/>
                    <a:pt x="275816" y="57150"/>
                  </a:cubicBezTo>
                  <a:cubicBezTo>
                    <a:pt x="277972" y="54563"/>
                    <a:pt x="280893" y="52665"/>
                    <a:pt x="282960" y="50007"/>
                  </a:cubicBezTo>
                  <a:cubicBezTo>
                    <a:pt x="297921" y="30772"/>
                    <a:pt x="285798" y="40177"/>
                    <a:pt x="299628" y="30957"/>
                  </a:cubicBezTo>
                  <a:cubicBezTo>
                    <a:pt x="302803" y="26194"/>
                    <a:pt x="304390" y="19844"/>
                    <a:pt x="309153" y="16669"/>
                  </a:cubicBezTo>
                  <a:cubicBezTo>
                    <a:pt x="326243" y="5276"/>
                    <a:pt x="319394" y="11191"/>
                    <a:pt x="330585" y="0"/>
                  </a:cubicBezTo>
                  <a:cubicBezTo>
                    <a:pt x="335678" y="1698"/>
                    <a:pt x="341072" y="2802"/>
                    <a:pt x="344872" y="7144"/>
                  </a:cubicBezTo>
                  <a:cubicBezTo>
                    <a:pt x="348641" y="11452"/>
                    <a:pt x="351222" y="16669"/>
                    <a:pt x="354397" y="21432"/>
                  </a:cubicBezTo>
                  <a:lnTo>
                    <a:pt x="363922" y="35719"/>
                  </a:lnTo>
                  <a:cubicBezTo>
                    <a:pt x="365509" y="38100"/>
                    <a:pt x="368867" y="38650"/>
                    <a:pt x="371066" y="40482"/>
                  </a:cubicBezTo>
                  <a:cubicBezTo>
                    <a:pt x="373653" y="42638"/>
                    <a:pt x="375015" y="46560"/>
                    <a:pt x="378210" y="47625"/>
                  </a:cubicBezTo>
                  <a:cubicBezTo>
                    <a:pt x="385029" y="49898"/>
                    <a:pt x="392497" y="49213"/>
                    <a:pt x="399641" y="50007"/>
                  </a:cubicBezTo>
                  <a:cubicBezTo>
                    <a:pt x="418692" y="62706"/>
                    <a:pt x="395672" y="46038"/>
                    <a:pt x="411547" y="61913"/>
                  </a:cubicBezTo>
                  <a:cubicBezTo>
                    <a:pt x="413571" y="63937"/>
                    <a:pt x="416310" y="65088"/>
                    <a:pt x="418691" y="66675"/>
                  </a:cubicBezTo>
                  <a:cubicBezTo>
                    <a:pt x="420278" y="69056"/>
                    <a:pt x="421621" y="71620"/>
                    <a:pt x="423453" y="73819"/>
                  </a:cubicBezTo>
                  <a:cubicBezTo>
                    <a:pt x="425609" y="76406"/>
                    <a:pt x="428729" y="78161"/>
                    <a:pt x="430597" y="80963"/>
                  </a:cubicBezTo>
                  <a:cubicBezTo>
                    <a:pt x="431989" y="83052"/>
                    <a:pt x="432184" y="85726"/>
                    <a:pt x="432978" y="88107"/>
                  </a:cubicBezTo>
                  <a:cubicBezTo>
                    <a:pt x="432184" y="91282"/>
                    <a:pt x="432641" y="95076"/>
                    <a:pt x="430597" y="97632"/>
                  </a:cubicBezTo>
                  <a:cubicBezTo>
                    <a:pt x="429029" y="99592"/>
                    <a:pt x="425888" y="99404"/>
                    <a:pt x="423453" y="100013"/>
                  </a:cubicBezTo>
                  <a:cubicBezTo>
                    <a:pt x="419527" y="100995"/>
                    <a:pt x="415516" y="101600"/>
                    <a:pt x="411547" y="102394"/>
                  </a:cubicBezTo>
                  <a:cubicBezTo>
                    <a:pt x="395569" y="113047"/>
                    <a:pt x="411224" y="100498"/>
                    <a:pt x="402022" y="114300"/>
                  </a:cubicBezTo>
                  <a:cubicBezTo>
                    <a:pt x="400154" y="117102"/>
                    <a:pt x="397034" y="118857"/>
                    <a:pt x="394878" y="121444"/>
                  </a:cubicBezTo>
                  <a:cubicBezTo>
                    <a:pt x="384957" y="133350"/>
                    <a:pt x="396069" y="124620"/>
                    <a:pt x="382972" y="133350"/>
                  </a:cubicBezTo>
                  <a:cubicBezTo>
                    <a:pt x="385353" y="134938"/>
                    <a:pt x="388328" y="135878"/>
                    <a:pt x="390116" y="138113"/>
                  </a:cubicBezTo>
                  <a:cubicBezTo>
                    <a:pt x="391684" y="140073"/>
                    <a:pt x="392297" y="142755"/>
                    <a:pt x="392497" y="145257"/>
                  </a:cubicBezTo>
                  <a:cubicBezTo>
                    <a:pt x="393891" y="162682"/>
                    <a:pt x="393016" y="180263"/>
                    <a:pt x="394878" y="197644"/>
                  </a:cubicBezTo>
                  <a:cubicBezTo>
                    <a:pt x="395413" y="202636"/>
                    <a:pt x="398053" y="207169"/>
                    <a:pt x="399641" y="211932"/>
                  </a:cubicBezTo>
                  <a:lnTo>
                    <a:pt x="402022" y="219075"/>
                  </a:lnTo>
                  <a:lnTo>
                    <a:pt x="404403" y="226219"/>
                  </a:lnTo>
                  <a:cubicBezTo>
                    <a:pt x="406884" y="233662"/>
                    <a:pt x="409294" y="242973"/>
                    <a:pt x="416310" y="247650"/>
                  </a:cubicBezTo>
                  <a:cubicBezTo>
                    <a:pt x="421072" y="250825"/>
                    <a:pt x="424879" y="256915"/>
                    <a:pt x="430597" y="257175"/>
                  </a:cubicBezTo>
                  <a:lnTo>
                    <a:pt x="482985" y="259557"/>
                  </a:lnTo>
                  <a:cubicBezTo>
                    <a:pt x="485366" y="261144"/>
                    <a:pt x="487387" y="263497"/>
                    <a:pt x="490128" y="264319"/>
                  </a:cubicBezTo>
                  <a:cubicBezTo>
                    <a:pt x="495504" y="265932"/>
                    <a:pt x="501261" y="265777"/>
                    <a:pt x="506797" y="266700"/>
                  </a:cubicBezTo>
                  <a:cubicBezTo>
                    <a:pt x="510789" y="267365"/>
                    <a:pt x="514777" y="268100"/>
                    <a:pt x="518703" y="269082"/>
                  </a:cubicBezTo>
                  <a:cubicBezTo>
                    <a:pt x="526591" y="271054"/>
                    <a:pt x="526005" y="271568"/>
                    <a:pt x="532991" y="276225"/>
                  </a:cubicBezTo>
                  <a:cubicBezTo>
                    <a:pt x="534578" y="278606"/>
                    <a:pt x="535518" y="281581"/>
                    <a:pt x="537753" y="283369"/>
                  </a:cubicBezTo>
                  <a:cubicBezTo>
                    <a:pt x="539713" y="284937"/>
                    <a:pt x="543122" y="283975"/>
                    <a:pt x="544897" y="285750"/>
                  </a:cubicBezTo>
                  <a:cubicBezTo>
                    <a:pt x="548944" y="289797"/>
                    <a:pt x="554422" y="300038"/>
                    <a:pt x="554422" y="300038"/>
                  </a:cubicBezTo>
                  <a:cubicBezTo>
                    <a:pt x="553628" y="304800"/>
                    <a:pt x="553428" y="309701"/>
                    <a:pt x="552041" y="314325"/>
                  </a:cubicBezTo>
                  <a:cubicBezTo>
                    <a:pt x="547395" y="329812"/>
                    <a:pt x="545279" y="317854"/>
                    <a:pt x="549660" y="330994"/>
                  </a:cubicBezTo>
                  <a:cubicBezTo>
                    <a:pt x="550012" y="333811"/>
                    <a:pt x="553526" y="362831"/>
                    <a:pt x="554422" y="366713"/>
                  </a:cubicBezTo>
                  <a:cubicBezTo>
                    <a:pt x="555551" y="371604"/>
                    <a:pt x="557597" y="376238"/>
                    <a:pt x="559185" y="381000"/>
                  </a:cubicBezTo>
                  <a:cubicBezTo>
                    <a:pt x="560090" y="383715"/>
                    <a:pt x="563947" y="384175"/>
                    <a:pt x="566328" y="385763"/>
                  </a:cubicBezTo>
                  <a:cubicBezTo>
                    <a:pt x="572316" y="403721"/>
                    <a:pt x="563543" y="382282"/>
                    <a:pt x="575853" y="397669"/>
                  </a:cubicBezTo>
                  <a:cubicBezTo>
                    <a:pt x="577421" y="399629"/>
                    <a:pt x="577112" y="402568"/>
                    <a:pt x="578235" y="404813"/>
                  </a:cubicBezTo>
                  <a:cubicBezTo>
                    <a:pt x="582204" y="412752"/>
                    <a:pt x="582996" y="411956"/>
                    <a:pt x="590141" y="416719"/>
                  </a:cubicBezTo>
                  <a:cubicBezTo>
                    <a:pt x="584977" y="447706"/>
                    <a:pt x="593148" y="420104"/>
                    <a:pt x="580616" y="435769"/>
                  </a:cubicBezTo>
                  <a:cubicBezTo>
                    <a:pt x="579048" y="437729"/>
                    <a:pt x="579454" y="440719"/>
                    <a:pt x="578235" y="442913"/>
                  </a:cubicBezTo>
                  <a:cubicBezTo>
                    <a:pt x="575455" y="447916"/>
                    <a:pt x="573472" y="454025"/>
                    <a:pt x="568710" y="457200"/>
                  </a:cubicBezTo>
                  <a:cubicBezTo>
                    <a:pt x="552333" y="468117"/>
                    <a:pt x="559852" y="464914"/>
                    <a:pt x="547278" y="469107"/>
                  </a:cubicBezTo>
                  <a:cubicBezTo>
                    <a:pt x="538780" y="481854"/>
                    <a:pt x="544539" y="474227"/>
                    <a:pt x="528228" y="490538"/>
                  </a:cubicBezTo>
                  <a:cubicBezTo>
                    <a:pt x="526205" y="492561"/>
                    <a:pt x="523644" y="494020"/>
                    <a:pt x="521085" y="495300"/>
                  </a:cubicBezTo>
                  <a:cubicBezTo>
                    <a:pt x="518840" y="496423"/>
                    <a:pt x="516322" y="496888"/>
                    <a:pt x="513941" y="497682"/>
                  </a:cubicBezTo>
                  <a:cubicBezTo>
                    <a:pt x="512237" y="489161"/>
                    <a:pt x="512930" y="484765"/>
                    <a:pt x="506797" y="478632"/>
                  </a:cubicBezTo>
                  <a:cubicBezTo>
                    <a:pt x="504773" y="476608"/>
                    <a:pt x="502034" y="475457"/>
                    <a:pt x="499653" y="473869"/>
                  </a:cubicBezTo>
                  <a:cubicBezTo>
                    <a:pt x="504290" y="459961"/>
                    <a:pt x="498407" y="472734"/>
                    <a:pt x="509178" y="461963"/>
                  </a:cubicBezTo>
                  <a:cubicBezTo>
                    <a:pt x="525050" y="446091"/>
                    <a:pt x="502039" y="462753"/>
                    <a:pt x="521085" y="450057"/>
                  </a:cubicBezTo>
                  <a:cubicBezTo>
                    <a:pt x="524270" y="440500"/>
                    <a:pt x="529134" y="433783"/>
                    <a:pt x="523466" y="423863"/>
                  </a:cubicBezTo>
                  <a:cubicBezTo>
                    <a:pt x="521293" y="420060"/>
                    <a:pt x="512846" y="417941"/>
                    <a:pt x="509178" y="416719"/>
                  </a:cubicBezTo>
                  <a:cubicBezTo>
                    <a:pt x="490126" y="429423"/>
                    <a:pt x="513151" y="412748"/>
                    <a:pt x="497272" y="428625"/>
                  </a:cubicBezTo>
                  <a:cubicBezTo>
                    <a:pt x="492655" y="433242"/>
                    <a:pt x="488796" y="433832"/>
                    <a:pt x="482985" y="435769"/>
                  </a:cubicBezTo>
                  <a:cubicBezTo>
                    <a:pt x="473448" y="421465"/>
                    <a:pt x="480603" y="435569"/>
                    <a:pt x="480603" y="409575"/>
                  </a:cubicBezTo>
                  <a:cubicBezTo>
                    <a:pt x="480603" y="404747"/>
                    <a:pt x="479016" y="400050"/>
                    <a:pt x="478222" y="395288"/>
                  </a:cubicBezTo>
                  <a:cubicBezTo>
                    <a:pt x="472666" y="396082"/>
                    <a:pt x="466313" y="394694"/>
                    <a:pt x="461553" y="397669"/>
                  </a:cubicBezTo>
                  <a:cubicBezTo>
                    <a:pt x="458778" y="399403"/>
                    <a:pt x="460636" y="404267"/>
                    <a:pt x="459172" y="407194"/>
                  </a:cubicBezTo>
                  <a:cubicBezTo>
                    <a:pt x="456612" y="412314"/>
                    <a:pt x="449647" y="421482"/>
                    <a:pt x="449647" y="421482"/>
                  </a:cubicBezTo>
                  <a:cubicBezTo>
                    <a:pt x="445489" y="433955"/>
                    <a:pt x="443561" y="436560"/>
                    <a:pt x="449647" y="454819"/>
                  </a:cubicBezTo>
                  <a:cubicBezTo>
                    <a:pt x="450441" y="457200"/>
                    <a:pt x="454410" y="456406"/>
                    <a:pt x="456791" y="457200"/>
                  </a:cubicBezTo>
                  <a:cubicBezTo>
                    <a:pt x="459315" y="464774"/>
                    <a:pt x="463175" y="472805"/>
                    <a:pt x="456791" y="481013"/>
                  </a:cubicBezTo>
                  <a:cubicBezTo>
                    <a:pt x="453709" y="484976"/>
                    <a:pt x="447266" y="484187"/>
                    <a:pt x="442503" y="485775"/>
                  </a:cubicBezTo>
                  <a:cubicBezTo>
                    <a:pt x="416463" y="494455"/>
                    <a:pt x="455899" y="480616"/>
                    <a:pt x="428216" y="492919"/>
                  </a:cubicBezTo>
                  <a:cubicBezTo>
                    <a:pt x="423628" y="494958"/>
                    <a:pt x="413928" y="497682"/>
                    <a:pt x="413928" y="497682"/>
                  </a:cubicBezTo>
                  <a:cubicBezTo>
                    <a:pt x="412341" y="495301"/>
                    <a:pt x="409636" y="493361"/>
                    <a:pt x="409166" y="490538"/>
                  </a:cubicBezTo>
                  <a:cubicBezTo>
                    <a:pt x="408016" y="483636"/>
                    <a:pt x="414516" y="481415"/>
                    <a:pt x="418691" y="478632"/>
                  </a:cubicBezTo>
                  <a:cubicBezTo>
                    <a:pt x="419485" y="476251"/>
                    <a:pt x="419297" y="473263"/>
                    <a:pt x="421072" y="471488"/>
                  </a:cubicBezTo>
                  <a:cubicBezTo>
                    <a:pt x="433772" y="458788"/>
                    <a:pt x="424248" y="481014"/>
                    <a:pt x="430597" y="461963"/>
                  </a:cubicBezTo>
                  <a:lnTo>
                    <a:pt x="425835" y="447675"/>
                  </a:lnTo>
                  <a:cubicBezTo>
                    <a:pt x="425041" y="445294"/>
                    <a:pt x="425834" y="441326"/>
                    <a:pt x="423453" y="440532"/>
                  </a:cubicBezTo>
                  <a:lnTo>
                    <a:pt x="416310" y="438150"/>
                  </a:lnTo>
                  <a:cubicBezTo>
                    <a:pt x="412341" y="438944"/>
                    <a:pt x="407512" y="437941"/>
                    <a:pt x="404403" y="440532"/>
                  </a:cubicBezTo>
                  <a:cubicBezTo>
                    <a:pt x="401889" y="442627"/>
                    <a:pt x="404883" y="448468"/>
                    <a:pt x="402022" y="450057"/>
                  </a:cubicBezTo>
                  <a:cubicBezTo>
                    <a:pt x="396428" y="453165"/>
                    <a:pt x="389322" y="451644"/>
                    <a:pt x="382972" y="452438"/>
                  </a:cubicBezTo>
                  <a:cubicBezTo>
                    <a:pt x="377718" y="468201"/>
                    <a:pt x="375635" y="467601"/>
                    <a:pt x="380591" y="485775"/>
                  </a:cubicBezTo>
                  <a:cubicBezTo>
                    <a:pt x="381344" y="488536"/>
                    <a:pt x="383766" y="490538"/>
                    <a:pt x="385353" y="492919"/>
                  </a:cubicBezTo>
                  <a:cubicBezTo>
                    <a:pt x="384559" y="495300"/>
                    <a:pt x="385457" y="500418"/>
                    <a:pt x="382972" y="500063"/>
                  </a:cubicBezTo>
                  <a:cubicBezTo>
                    <a:pt x="377306" y="499254"/>
                    <a:pt x="374380" y="491107"/>
                    <a:pt x="368685" y="490538"/>
                  </a:cubicBezTo>
                  <a:lnTo>
                    <a:pt x="344872" y="488157"/>
                  </a:lnTo>
                  <a:cubicBezTo>
                    <a:pt x="342491" y="487363"/>
                    <a:pt x="337728" y="488285"/>
                    <a:pt x="337728" y="485775"/>
                  </a:cubicBezTo>
                  <a:cubicBezTo>
                    <a:pt x="337728" y="483265"/>
                    <a:pt x="342437" y="482785"/>
                    <a:pt x="344872" y="483394"/>
                  </a:cubicBezTo>
                  <a:cubicBezTo>
                    <a:pt x="346594" y="483825"/>
                    <a:pt x="355587" y="490538"/>
                    <a:pt x="356778" y="490538"/>
                  </a:cubicBezTo>
                  <a:close/>
                </a:path>
              </a:pathLst>
            </a:custGeom>
            <a:solidFill>
              <a:srgbClr val="99CC00">
                <a:alpha val="95627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Qinzhou"/>
            <p:cNvSpPr/>
            <p:nvPr/>
          </p:nvSpPr>
          <p:spPr bwMode="auto">
            <a:xfrm>
              <a:off x="5250092" y="6014328"/>
              <a:ext cx="307400" cy="194668"/>
            </a:xfrm>
            <a:custGeom>
              <a:avLst/>
              <a:gdLst/>
              <a:ahLst/>
              <a:cxnLst/>
              <a:rect l="0" t="0" r="r" b="b"/>
              <a:pathLst>
                <a:path w="900113" h="625931">
                  <a:moveTo>
                    <a:pt x="50007" y="275887"/>
                  </a:moveTo>
                  <a:cubicBezTo>
                    <a:pt x="52388" y="277077"/>
                    <a:pt x="80231" y="272223"/>
                    <a:pt x="85725" y="271124"/>
                  </a:cubicBezTo>
                  <a:cubicBezTo>
                    <a:pt x="88186" y="270632"/>
                    <a:pt x="90455" y="269433"/>
                    <a:pt x="92869" y="268743"/>
                  </a:cubicBezTo>
                  <a:cubicBezTo>
                    <a:pt x="96016" y="267844"/>
                    <a:pt x="99219" y="267156"/>
                    <a:pt x="102394" y="266362"/>
                  </a:cubicBezTo>
                  <a:cubicBezTo>
                    <a:pt x="104775" y="263981"/>
                    <a:pt x="106951" y="261374"/>
                    <a:pt x="109538" y="259218"/>
                  </a:cubicBezTo>
                  <a:cubicBezTo>
                    <a:pt x="111737" y="257386"/>
                    <a:pt x="114658" y="256480"/>
                    <a:pt x="116682" y="254456"/>
                  </a:cubicBezTo>
                  <a:cubicBezTo>
                    <a:pt x="127454" y="243684"/>
                    <a:pt x="114679" y="249567"/>
                    <a:pt x="128588" y="244931"/>
                  </a:cubicBezTo>
                  <a:cubicBezTo>
                    <a:pt x="134073" y="245845"/>
                    <a:pt x="144158" y="246763"/>
                    <a:pt x="150019" y="249693"/>
                  </a:cubicBezTo>
                  <a:cubicBezTo>
                    <a:pt x="152579" y="250973"/>
                    <a:pt x="154782" y="252868"/>
                    <a:pt x="157163" y="254456"/>
                  </a:cubicBezTo>
                  <a:cubicBezTo>
                    <a:pt x="158761" y="254190"/>
                    <a:pt x="180700" y="250689"/>
                    <a:pt x="183357" y="249693"/>
                  </a:cubicBezTo>
                  <a:cubicBezTo>
                    <a:pt x="186036" y="248688"/>
                    <a:pt x="188119" y="246518"/>
                    <a:pt x="190500" y="244931"/>
                  </a:cubicBezTo>
                  <a:cubicBezTo>
                    <a:pt x="192088" y="242550"/>
                    <a:pt x="194258" y="240467"/>
                    <a:pt x="195263" y="237787"/>
                  </a:cubicBezTo>
                  <a:cubicBezTo>
                    <a:pt x="196684" y="233997"/>
                    <a:pt x="197383" y="229920"/>
                    <a:pt x="197644" y="225881"/>
                  </a:cubicBezTo>
                  <a:cubicBezTo>
                    <a:pt x="198974" y="205271"/>
                    <a:pt x="196264" y="184276"/>
                    <a:pt x="200025" y="163968"/>
                  </a:cubicBezTo>
                  <a:cubicBezTo>
                    <a:pt x="200621" y="160750"/>
                    <a:pt x="206355" y="162297"/>
                    <a:pt x="209550" y="161587"/>
                  </a:cubicBezTo>
                  <a:cubicBezTo>
                    <a:pt x="213501" y="160709"/>
                    <a:pt x="217488" y="160000"/>
                    <a:pt x="221457" y="159206"/>
                  </a:cubicBezTo>
                  <a:cubicBezTo>
                    <a:pt x="241922" y="145560"/>
                    <a:pt x="216032" y="161918"/>
                    <a:pt x="235744" y="152062"/>
                  </a:cubicBezTo>
                  <a:cubicBezTo>
                    <a:pt x="254209" y="142830"/>
                    <a:pt x="232076" y="150903"/>
                    <a:pt x="250032" y="144918"/>
                  </a:cubicBezTo>
                  <a:lnTo>
                    <a:pt x="285750" y="121106"/>
                  </a:lnTo>
                  <a:cubicBezTo>
                    <a:pt x="287839" y="119714"/>
                    <a:pt x="290700" y="119943"/>
                    <a:pt x="292894" y="118724"/>
                  </a:cubicBezTo>
                  <a:cubicBezTo>
                    <a:pt x="297898" y="115944"/>
                    <a:pt x="301752" y="111009"/>
                    <a:pt x="307182" y="109199"/>
                  </a:cubicBezTo>
                  <a:lnTo>
                    <a:pt x="321469" y="104437"/>
                  </a:lnTo>
                  <a:cubicBezTo>
                    <a:pt x="323850" y="102056"/>
                    <a:pt x="325811" y="99161"/>
                    <a:pt x="328613" y="97293"/>
                  </a:cubicBezTo>
                  <a:cubicBezTo>
                    <a:pt x="330702" y="95901"/>
                    <a:pt x="333797" y="96480"/>
                    <a:pt x="335757" y="94912"/>
                  </a:cubicBezTo>
                  <a:cubicBezTo>
                    <a:pt x="337992" y="93124"/>
                    <a:pt x="338092" y="89285"/>
                    <a:pt x="340519" y="87768"/>
                  </a:cubicBezTo>
                  <a:cubicBezTo>
                    <a:pt x="344776" y="85107"/>
                    <a:pt x="354807" y="83006"/>
                    <a:pt x="354807" y="83006"/>
                  </a:cubicBezTo>
                  <a:cubicBezTo>
                    <a:pt x="365126" y="83800"/>
                    <a:pt x="375540" y="83773"/>
                    <a:pt x="385763" y="85387"/>
                  </a:cubicBezTo>
                  <a:cubicBezTo>
                    <a:pt x="403877" y="88247"/>
                    <a:pt x="395138" y="91730"/>
                    <a:pt x="411957" y="92531"/>
                  </a:cubicBezTo>
                  <a:cubicBezTo>
                    <a:pt x="441303" y="93929"/>
                    <a:pt x="470694" y="94118"/>
                    <a:pt x="500063" y="94912"/>
                  </a:cubicBezTo>
                  <a:cubicBezTo>
                    <a:pt x="508868" y="97847"/>
                    <a:pt x="507489" y="96204"/>
                    <a:pt x="514350" y="104437"/>
                  </a:cubicBezTo>
                  <a:cubicBezTo>
                    <a:pt x="516182" y="106636"/>
                    <a:pt x="516878" y="109793"/>
                    <a:pt x="519113" y="111581"/>
                  </a:cubicBezTo>
                  <a:cubicBezTo>
                    <a:pt x="521073" y="113149"/>
                    <a:pt x="523876" y="113168"/>
                    <a:pt x="526257" y="113962"/>
                  </a:cubicBezTo>
                  <a:cubicBezTo>
                    <a:pt x="530226" y="113168"/>
                    <a:pt x="534237" y="112563"/>
                    <a:pt x="538163" y="111581"/>
                  </a:cubicBezTo>
                  <a:cubicBezTo>
                    <a:pt x="540598" y="110972"/>
                    <a:pt x="542872" y="109808"/>
                    <a:pt x="545307" y="109199"/>
                  </a:cubicBezTo>
                  <a:cubicBezTo>
                    <a:pt x="549233" y="108217"/>
                    <a:pt x="553308" y="107883"/>
                    <a:pt x="557213" y="106818"/>
                  </a:cubicBezTo>
                  <a:cubicBezTo>
                    <a:pt x="562056" y="105497"/>
                    <a:pt x="566738" y="103643"/>
                    <a:pt x="571500" y="102056"/>
                  </a:cubicBezTo>
                  <a:cubicBezTo>
                    <a:pt x="576555" y="100371"/>
                    <a:pt x="588200" y="98239"/>
                    <a:pt x="592932" y="97293"/>
                  </a:cubicBezTo>
                  <a:cubicBezTo>
                    <a:pt x="601467" y="71686"/>
                    <a:pt x="597360" y="88015"/>
                    <a:pt x="600075" y="47287"/>
                  </a:cubicBezTo>
                  <a:lnTo>
                    <a:pt x="614363" y="52049"/>
                  </a:lnTo>
                  <a:lnTo>
                    <a:pt x="628650" y="47287"/>
                  </a:lnTo>
                  <a:cubicBezTo>
                    <a:pt x="637451" y="34086"/>
                    <a:pt x="628377" y="44528"/>
                    <a:pt x="640557" y="37762"/>
                  </a:cubicBezTo>
                  <a:cubicBezTo>
                    <a:pt x="645560" y="34982"/>
                    <a:pt x="649414" y="30047"/>
                    <a:pt x="654844" y="28237"/>
                  </a:cubicBezTo>
                  <a:lnTo>
                    <a:pt x="669132" y="23474"/>
                  </a:lnTo>
                  <a:cubicBezTo>
                    <a:pt x="673894" y="25062"/>
                    <a:pt x="681832" y="23475"/>
                    <a:pt x="683419" y="28237"/>
                  </a:cubicBezTo>
                  <a:cubicBezTo>
                    <a:pt x="684213" y="30618"/>
                    <a:pt x="684025" y="33606"/>
                    <a:pt x="685800" y="35381"/>
                  </a:cubicBezTo>
                  <a:cubicBezTo>
                    <a:pt x="687575" y="37156"/>
                    <a:pt x="690699" y="36640"/>
                    <a:pt x="692944" y="37762"/>
                  </a:cubicBezTo>
                  <a:cubicBezTo>
                    <a:pt x="695504" y="39042"/>
                    <a:pt x="697707" y="40937"/>
                    <a:pt x="700088" y="42524"/>
                  </a:cubicBezTo>
                  <a:cubicBezTo>
                    <a:pt x="708819" y="41730"/>
                    <a:pt x="717648" y="41666"/>
                    <a:pt x="726282" y="40143"/>
                  </a:cubicBezTo>
                  <a:cubicBezTo>
                    <a:pt x="731226" y="39271"/>
                    <a:pt x="740569" y="35381"/>
                    <a:pt x="740569" y="35381"/>
                  </a:cubicBezTo>
                  <a:cubicBezTo>
                    <a:pt x="742950" y="33793"/>
                    <a:pt x="745689" y="32642"/>
                    <a:pt x="747713" y="30618"/>
                  </a:cubicBezTo>
                  <a:cubicBezTo>
                    <a:pt x="749737" y="28594"/>
                    <a:pt x="750240" y="25262"/>
                    <a:pt x="752475" y="23474"/>
                  </a:cubicBezTo>
                  <a:cubicBezTo>
                    <a:pt x="754435" y="21906"/>
                    <a:pt x="757238" y="21887"/>
                    <a:pt x="759619" y="21093"/>
                  </a:cubicBezTo>
                  <a:cubicBezTo>
                    <a:pt x="762000" y="18712"/>
                    <a:pt x="765257" y="16961"/>
                    <a:pt x="766763" y="13949"/>
                  </a:cubicBezTo>
                  <a:cubicBezTo>
                    <a:pt x="773331" y="813"/>
                    <a:pt x="763013" y="0"/>
                    <a:pt x="776288" y="4424"/>
                  </a:cubicBezTo>
                  <a:cubicBezTo>
                    <a:pt x="781949" y="21411"/>
                    <a:pt x="773922" y="874"/>
                    <a:pt x="785813" y="18712"/>
                  </a:cubicBezTo>
                  <a:cubicBezTo>
                    <a:pt x="790745" y="26110"/>
                    <a:pt x="784925" y="26573"/>
                    <a:pt x="792957" y="32999"/>
                  </a:cubicBezTo>
                  <a:cubicBezTo>
                    <a:pt x="794917" y="34567"/>
                    <a:pt x="797906" y="34162"/>
                    <a:pt x="800100" y="35381"/>
                  </a:cubicBezTo>
                  <a:cubicBezTo>
                    <a:pt x="824657" y="49025"/>
                    <a:pt x="805370" y="41901"/>
                    <a:pt x="821532" y="47287"/>
                  </a:cubicBezTo>
                  <a:cubicBezTo>
                    <a:pt x="850100" y="66332"/>
                    <a:pt x="808041" y="36970"/>
                    <a:pt x="833438" y="59193"/>
                  </a:cubicBezTo>
                  <a:cubicBezTo>
                    <a:pt x="837745" y="62962"/>
                    <a:pt x="842963" y="65543"/>
                    <a:pt x="847725" y="68718"/>
                  </a:cubicBezTo>
                  <a:lnTo>
                    <a:pt x="854869" y="73481"/>
                  </a:lnTo>
                  <a:cubicBezTo>
                    <a:pt x="859046" y="76266"/>
                    <a:pt x="864394" y="76656"/>
                    <a:pt x="869157" y="78243"/>
                  </a:cubicBezTo>
                  <a:cubicBezTo>
                    <a:pt x="878975" y="81515"/>
                    <a:pt x="889794" y="79830"/>
                    <a:pt x="900113" y="80624"/>
                  </a:cubicBezTo>
                  <a:cubicBezTo>
                    <a:pt x="900107" y="80697"/>
                    <a:pt x="899666" y="119171"/>
                    <a:pt x="892969" y="125868"/>
                  </a:cubicBezTo>
                  <a:lnTo>
                    <a:pt x="885825" y="133012"/>
                  </a:lnTo>
                  <a:cubicBezTo>
                    <a:pt x="886619" y="138568"/>
                    <a:pt x="886945" y="144212"/>
                    <a:pt x="888207" y="149681"/>
                  </a:cubicBezTo>
                  <a:cubicBezTo>
                    <a:pt x="889336" y="154572"/>
                    <a:pt x="892969" y="163968"/>
                    <a:pt x="892969" y="163968"/>
                  </a:cubicBezTo>
                  <a:cubicBezTo>
                    <a:pt x="893763" y="169524"/>
                    <a:pt x="894346" y="175115"/>
                    <a:pt x="895350" y="180637"/>
                  </a:cubicBezTo>
                  <a:cubicBezTo>
                    <a:pt x="895936" y="183857"/>
                    <a:pt x="897732" y="186889"/>
                    <a:pt x="897732" y="190162"/>
                  </a:cubicBezTo>
                  <a:cubicBezTo>
                    <a:pt x="897732" y="204471"/>
                    <a:pt x="896144" y="218737"/>
                    <a:pt x="895350" y="233024"/>
                  </a:cubicBezTo>
                  <a:cubicBezTo>
                    <a:pt x="892969" y="232230"/>
                    <a:pt x="890452" y="231765"/>
                    <a:pt x="888207" y="230643"/>
                  </a:cubicBezTo>
                  <a:cubicBezTo>
                    <a:pt x="885647" y="229363"/>
                    <a:pt x="883678" y="227043"/>
                    <a:pt x="881063" y="225881"/>
                  </a:cubicBezTo>
                  <a:cubicBezTo>
                    <a:pt x="876475" y="223842"/>
                    <a:pt x="871538" y="222706"/>
                    <a:pt x="866775" y="221118"/>
                  </a:cubicBezTo>
                  <a:lnTo>
                    <a:pt x="859632" y="218737"/>
                  </a:lnTo>
                  <a:lnTo>
                    <a:pt x="845344" y="209212"/>
                  </a:lnTo>
                  <a:lnTo>
                    <a:pt x="838200" y="204449"/>
                  </a:lnTo>
                  <a:cubicBezTo>
                    <a:pt x="836133" y="201348"/>
                    <a:pt x="832567" y="192833"/>
                    <a:pt x="826294" y="194924"/>
                  </a:cubicBezTo>
                  <a:cubicBezTo>
                    <a:pt x="823099" y="195989"/>
                    <a:pt x="821808" y="200000"/>
                    <a:pt x="819150" y="202068"/>
                  </a:cubicBezTo>
                  <a:cubicBezTo>
                    <a:pt x="814632" y="205582"/>
                    <a:pt x="809625" y="208418"/>
                    <a:pt x="804863" y="211593"/>
                  </a:cubicBezTo>
                  <a:lnTo>
                    <a:pt x="797719" y="216356"/>
                  </a:lnTo>
                  <a:lnTo>
                    <a:pt x="790575" y="221118"/>
                  </a:lnTo>
                  <a:lnTo>
                    <a:pt x="783432" y="225881"/>
                  </a:lnTo>
                  <a:cubicBezTo>
                    <a:pt x="781844" y="228262"/>
                    <a:pt x="780501" y="230826"/>
                    <a:pt x="778669" y="233024"/>
                  </a:cubicBezTo>
                  <a:cubicBezTo>
                    <a:pt x="772939" y="239899"/>
                    <a:pt x="771406" y="240247"/>
                    <a:pt x="764382" y="244931"/>
                  </a:cubicBezTo>
                  <a:cubicBezTo>
                    <a:pt x="762794" y="247312"/>
                    <a:pt x="760899" y="249514"/>
                    <a:pt x="759619" y="252074"/>
                  </a:cubicBezTo>
                  <a:cubicBezTo>
                    <a:pt x="757716" y="255879"/>
                    <a:pt x="755874" y="265184"/>
                    <a:pt x="754857" y="268743"/>
                  </a:cubicBezTo>
                  <a:cubicBezTo>
                    <a:pt x="754167" y="271157"/>
                    <a:pt x="753269" y="273506"/>
                    <a:pt x="752475" y="275887"/>
                  </a:cubicBezTo>
                  <a:cubicBezTo>
                    <a:pt x="751681" y="282237"/>
                    <a:pt x="750999" y="288602"/>
                    <a:pt x="750094" y="294937"/>
                  </a:cubicBezTo>
                  <a:cubicBezTo>
                    <a:pt x="749411" y="299716"/>
                    <a:pt x="747713" y="304396"/>
                    <a:pt x="747713" y="309224"/>
                  </a:cubicBezTo>
                  <a:cubicBezTo>
                    <a:pt x="747713" y="333843"/>
                    <a:pt x="748104" y="358504"/>
                    <a:pt x="750094" y="383043"/>
                  </a:cubicBezTo>
                  <a:cubicBezTo>
                    <a:pt x="750500" y="388047"/>
                    <a:pt x="754857" y="397331"/>
                    <a:pt x="754857" y="397331"/>
                  </a:cubicBezTo>
                  <a:cubicBezTo>
                    <a:pt x="755750" y="419659"/>
                    <a:pt x="771556" y="449699"/>
                    <a:pt x="750094" y="464006"/>
                  </a:cubicBezTo>
                  <a:cubicBezTo>
                    <a:pt x="748005" y="465398"/>
                    <a:pt x="745331" y="465593"/>
                    <a:pt x="742950" y="466387"/>
                  </a:cubicBezTo>
                  <a:cubicBezTo>
                    <a:pt x="717416" y="483410"/>
                    <a:pt x="734377" y="476248"/>
                    <a:pt x="688182" y="473531"/>
                  </a:cubicBezTo>
                  <a:cubicBezTo>
                    <a:pt x="662125" y="464843"/>
                    <a:pt x="700898" y="479395"/>
                    <a:pt x="676275" y="464006"/>
                  </a:cubicBezTo>
                  <a:cubicBezTo>
                    <a:pt x="672018" y="461345"/>
                    <a:pt x="666165" y="462027"/>
                    <a:pt x="661988" y="459243"/>
                  </a:cubicBezTo>
                  <a:cubicBezTo>
                    <a:pt x="659607" y="457656"/>
                    <a:pt x="657404" y="455761"/>
                    <a:pt x="654844" y="454481"/>
                  </a:cubicBezTo>
                  <a:cubicBezTo>
                    <a:pt x="648407" y="451263"/>
                    <a:pt x="640007" y="451183"/>
                    <a:pt x="633413" y="449718"/>
                  </a:cubicBezTo>
                  <a:cubicBezTo>
                    <a:pt x="630963" y="449174"/>
                    <a:pt x="628650" y="448131"/>
                    <a:pt x="626269" y="447337"/>
                  </a:cubicBezTo>
                  <a:cubicBezTo>
                    <a:pt x="622338" y="447774"/>
                    <a:pt x="604674" y="448221"/>
                    <a:pt x="597694" y="452099"/>
                  </a:cubicBezTo>
                  <a:cubicBezTo>
                    <a:pt x="592691" y="454879"/>
                    <a:pt x="588169" y="458449"/>
                    <a:pt x="583407" y="461624"/>
                  </a:cubicBezTo>
                  <a:cubicBezTo>
                    <a:pt x="580605" y="463492"/>
                    <a:pt x="578850" y="466612"/>
                    <a:pt x="576263" y="468768"/>
                  </a:cubicBezTo>
                  <a:cubicBezTo>
                    <a:pt x="574064" y="470600"/>
                    <a:pt x="571500" y="471943"/>
                    <a:pt x="569119" y="473531"/>
                  </a:cubicBezTo>
                  <a:cubicBezTo>
                    <a:pt x="567532" y="475912"/>
                    <a:pt x="566592" y="478886"/>
                    <a:pt x="564357" y="480674"/>
                  </a:cubicBezTo>
                  <a:cubicBezTo>
                    <a:pt x="557544" y="486124"/>
                    <a:pt x="539235" y="481058"/>
                    <a:pt x="535782" y="480674"/>
                  </a:cubicBezTo>
                  <a:cubicBezTo>
                    <a:pt x="506289" y="461013"/>
                    <a:pt x="527213" y="470900"/>
                    <a:pt x="466725" y="473531"/>
                  </a:cubicBezTo>
                  <a:cubicBezTo>
                    <a:pt x="459567" y="475917"/>
                    <a:pt x="458592" y="475546"/>
                    <a:pt x="452438" y="480674"/>
                  </a:cubicBezTo>
                  <a:cubicBezTo>
                    <a:pt x="449851" y="482830"/>
                    <a:pt x="448238" y="486182"/>
                    <a:pt x="445294" y="487818"/>
                  </a:cubicBezTo>
                  <a:cubicBezTo>
                    <a:pt x="440906" y="490256"/>
                    <a:pt x="435184" y="489797"/>
                    <a:pt x="431007" y="492581"/>
                  </a:cubicBezTo>
                  <a:lnTo>
                    <a:pt x="423863" y="497343"/>
                  </a:lnTo>
                  <a:cubicBezTo>
                    <a:pt x="422275" y="499724"/>
                    <a:pt x="420380" y="501927"/>
                    <a:pt x="419100" y="504487"/>
                  </a:cubicBezTo>
                  <a:cubicBezTo>
                    <a:pt x="415313" y="512062"/>
                    <a:pt x="418952" y="513564"/>
                    <a:pt x="409575" y="518774"/>
                  </a:cubicBezTo>
                  <a:cubicBezTo>
                    <a:pt x="405187" y="521212"/>
                    <a:pt x="400050" y="521949"/>
                    <a:pt x="395288" y="523537"/>
                  </a:cubicBezTo>
                  <a:lnTo>
                    <a:pt x="388144" y="525918"/>
                  </a:lnTo>
                  <a:cubicBezTo>
                    <a:pt x="385763" y="524331"/>
                    <a:pt x="381978" y="523846"/>
                    <a:pt x="381000" y="521156"/>
                  </a:cubicBezTo>
                  <a:cubicBezTo>
                    <a:pt x="372953" y="499026"/>
                    <a:pt x="387320" y="496823"/>
                    <a:pt x="371475" y="502106"/>
                  </a:cubicBezTo>
                  <a:cubicBezTo>
                    <a:pt x="357829" y="522575"/>
                    <a:pt x="375999" y="498487"/>
                    <a:pt x="359569" y="511631"/>
                  </a:cubicBezTo>
                  <a:cubicBezTo>
                    <a:pt x="348423" y="520548"/>
                    <a:pt x="360090" y="516336"/>
                    <a:pt x="352425" y="525918"/>
                  </a:cubicBezTo>
                  <a:cubicBezTo>
                    <a:pt x="350637" y="528153"/>
                    <a:pt x="347663" y="529093"/>
                    <a:pt x="345282" y="530681"/>
                  </a:cubicBezTo>
                  <a:cubicBezTo>
                    <a:pt x="334636" y="546647"/>
                    <a:pt x="335109" y="542813"/>
                    <a:pt x="342900" y="575924"/>
                  </a:cubicBezTo>
                  <a:cubicBezTo>
                    <a:pt x="343475" y="578367"/>
                    <a:pt x="347663" y="577512"/>
                    <a:pt x="350044" y="578306"/>
                  </a:cubicBezTo>
                  <a:cubicBezTo>
                    <a:pt x="356029" y="596262"/>
                    <a:pt x="347954" y="574126"/>
                    <a:pt x="357188" y="592593"/>
                  </a:cubicBezTo>
                  <a:cubicBezTo>
                    <a:pt x="367047" y="612311"/>
                    <a:pt x="350682" y="586407"/>
                    <a:pt x="364332" y="606881"/>
                  </a:cubicBezTo>
                  <a:cubicBezTo>
                    <a:pt x="370681" y="625927"/>
                    <a:pt x="361158" y="603707"/>
                    <a:pt x="373857" y="616406"/>
                  </a:cubicBezTo>
                  <a:cubicBezTo>
                    <a:pt x="375632" y="618181"/>
                    <a:pt x="375444" y="621168"/>
                    <a:pt x="376238" y="623549"/>
                  </a:cubicBezTo>
                  <a:cubicBezTo>
                    <a:pt x="373857" y="624343"/>
                    <a:pt x="371604" y="625931"/>
                    <a:pt x="369094" y="625931"/>
                  </a:cubicBezTo>
                  <a:cubicBezTo>
                    <a:pt x="353772" y="625931"/>
                    <a:pt x="354964" y="625242"/>
                    <a:pt x="345282" y="618787"/>
                  </a:cubicBezTo>
                  <a:cubicBezTo>
                    <a:pt x="343694" y="616406"/>
                    <a:pt x="343271" y="612429"/>
                    <a:pt x="340519" y="611643"/>
                  </a:cubicBezTo>
                  <a:cubicBezTo>
                    <a:pt x="336627" y="610531"/>
                    <a:pt x="332660" y="614024"/>
                    <a:pt x="328613" y="614024"/>
                  </a:cubicBezTo>
                  <a:cubicBezTo>
                    <a:pt x="319846" y="614024"/>
                    <a:pt x="311150" y="612437"/>
                    <a:pt x="302419" y="611643"/>
                  </a:cubicBezTo>
                  <a:cubicBezTo>
                    <a:pt x="301625" y="602118"/>
                    <a:pt x="301301" y="592542"/>
                    <a:pt x="300038" y="583068"/>
                  </a:cubicBezTo>
                  <a:cubicBezTo>
                    <a:pt x="299706" y="580580"/>
                    <a:pt x="299225" y="577884"/>
                    <a:pt x="297657" y="575924"/>
                  </a:cubicBezTo>
                  <a:cubicBezTo>
                    <a:pt x="295869" y="573689"/>
                    <a:pt x="292894" y="572749"/>
                    <a:pt x="290513" y="571162"/>
                  </a:cubicBezTo>
                  <a:cubicBezTo>
                    <a:pt x="283369" y="549731"/>
                    <a:pt x="291306" y="560842"/>
                    <a:pt x="278607" y="554493"/>
                  </a:cubicBezTo>
                  <a:cubicBezTo>
                    <a:pt x="276047" y="553213"/>
                    <a:pt x="273844" y="551318"/>
                    <a:pt x="271463" y="549731"/>
                  </a:cubicBezTo>
                  <a:cubicBezTo>
                    <a:pt x="269875" y="547350"/>
                    <a:pt x="268935" y="544375"/>
                    <a:pt x="266700" y="542587"/>
                  </a:cubicBezTo>
                  <a:cubicBezTo>
                    <a:pt x="264740" y="541019"/>
                    <a:pt x="262026" y="540655"/>
                    <a:pt x="259557" y="540206"/>
                  </a:cubicBezTo>
                  <a:cubicBezTo>
                    <a:pt x="253261" y="539061"/>
                    <a:pt x="246857" y="538618"/>
                    <a:pt x="240507" y="537824"/>
                  </a:cubicBezTo>
                  <a:cubicBezTo>
                    <a:pt x="238919" y="535443"/>
                    <a:pt x="238509" y="531418"/>
                    <a:pt x="235744" y="530681"/>
                  </a:cubicBezTo>
                  <a:cubicBezTo>
                    <a:pt x="199963" y="521140"/>
                    <a:pt x="208624" y="539807"/>
                    <a:pt x="202407" y="521156"/>
                  </a:cubicBezTo>
                  <a:cubicBezTo>
                    <a:pt x="214980" y="516963"/>
                    <a:pt x="208158" y="520862"/>
                    <a:pt x="219075" y="504487"/>
                  </a:cubicBezTo>
                  <a:cubicBezTo>
                    <a:pt x="220467" y="502398"/>
                    <a:pt x="223838" y="502900"/>
                    <a:pt x="226219" y="502106"/>
                  </a:cubicBezTo>
                  <a:cubicBezTo>
                    <a:pt x="237331" y="485437"/>
                    <a:pt x="230981" y="490993"/>
                    <a:pt x="242888" y="483056"/>
                  </a:cubicBezTo>
                  <a:cubicBezTo>
                    <a:pt x="242094" y="477500"/>
                    <a:pt x="242120" y="471763"/>
                    <a:pt x="240507" y="466387"/>
                  </a:cubicBezTo>
                  <a:cubicBezTo>
                    <a:pt x="239685" y="463646"/>
                    <a:pt x="237024" y="461803"/>
                    <a:pt x="235744" y="459243"/>
                  </a:cubicBezTo>
                  <a:cubicBezTo>
                    <a:pt x="234621" y="456998"/>
                    <a:pt x="234157" y="454480"/>
                    <a:pt x="233363" y="452099"/>
                  </a:cubicBezTo>
                  <a:cubicBezTo>
                    <a:pt x="219869" y="452893"/>
                    <a:pt x="206332" y="453136"/>
                    <a:pt x="192882" y="454481"/>
                  </a:cubicBezTo>
                  <a:cubicBezTo>
                    <a:pt x="182580" y="455511"/>
                    <a:pt x="187636" y="457345"/>
                    <a:pt x="180975" y="464006"/>
                  </a:cubicBezTo>
                  <a:cubicBezTo>
                    <a:pt x="176359" y="468622"/>
                    <a:pt x="172498" y="469213"/>
                    <a:pt x="166688" y="471149"/>
                  </a:cubicBezTo>
                  <a:cubicBezTo>
                    <a:pt x="164307" y="470355"/>
                    <a:pt x="161789" y="469890"/>
                    <a:pt x="159544" y="468768"/>
                  </a:cubicBezTo>
                  <a:cubicBezTo>
                    <a:pt x="156984" y="467488"/>
                    <a:pt x="155030" y="465133"/>
                    <a:pt x="152400" y="464006"/>
                  </a:cubicBezTo>
                  <a:cubicBezTo>
                    <a:pt x="149392" y="462717"/>
                    <a:pt x="146050" y="462418"/>
                    <a:pt x="142875" y="461624"/>
                  </a:cubicBezTo>
                  <a:cubicBezTo>
                    <a:pt x="138113" y="458449"/>
                    <a:pt x="134018" y="453909"/>
                    <a:pt x="128588" y="452099"/>
                  </a:cubicBezTo>
                  <a:cubicBezTo>
                    <a:pt x="113916" y="447209"/>
                    <a:pt x="128855" y="451715"/>
                    <a:pt x="104775" y="447337"/>
                  </a:cubicBezTo>
                  <a:cubicBezTo>
                    <a:pt x="101555" y="446752"/>
                    <a:pt x="98459" y="445598"/>
                    <a:pt x="95250" y="444956"/>
                  </a:cubicBezTo>
                  <a:cubicBezTo>
                    <a:pt x="74298" y="440765"/>
                    <a:pt x="87721" y="444826"/>
                    <a:pt x="73819" y="440193"/>
                  </a:cubicBezTo>
                  <a:cubicBezTo>
                    <a:pt x="64409" y="426077"/>
                    <a:pt x="73561" y="435855"/>
                    <a:pt x="47625" y="430668"/>
                  </a:cubicBezTo>
                  <a:cubicBezTo>
                    <a:pt x="42703" y="429684"/>
                    <a:pt x="33338" y="425906"/>
                    <a:pt x="33338" y="425906"/>
                  </a:cubicBezTo>
                  <a:cubicBezTo>
                    <a:pt x="30299" y="416790"/>
                    <a:pt x="27994" y="411093"/>
                    <a:pt x="26194" y="402093"/>
                  </a:cubicBezTo>
                  <a:cubicBezTo>
                    <a:pt x="25247" y="397359"/>
                    <a:pt x="24984" y="392490"/>
                    <a:pt x="23813" y="387806"/>
                  </a:cubicBezTo>
                  <a:cubicBezTo>
                    <a:pt x="22595" y="382936"/>
                    <a:pt x="20638" y="378281"/>
                    <a:pt x="19050" y="373518"/>
                  </a:cubicBezTo>
                  <a:lnTo>
                    <a:pt x="14288" y="359231"/>
                  </a:lnTo>
                  <a:lnTo>
                    <a:pt x="11907" y="352087"/>
                  </a:lnTo>
                  <a:cubicBezTo>
                    <a:pt x="11113" y="344149"/>
                    <a:pt x="10653" y="336171"/>
                    <a:pt x="9525" y="328274"/>
                  </a:cubicBezTo>
                  <a:cubicBezTo>
                    <a:pt x="9062" y="325034"/>
                    <a:pt x="8959" y="321472"/>
                    <a:pt x="7144" y="318749"/>
                  </a:cubicBezTo>
                  <a:cubicBezTo>
                    <a:pt x="5556" y="316368"/>
                    <a:pt x="2381" y="315574"/>
                    <a:pt x="0" y="313987"/>
                  </a:cubicBezTo>
                  <a:cubicBezTo>
                    <a:pt x="794" y="311606"/>
                    <a:pt x="339" y="308302"/>
                    <a:pt x="2382" y="306843"/>
                  </a:cubicBezTo>
                  <a:cubicBezTo>
                    <a:pt x="6467" y="303925"/>
                    <a:pt x="16669" y="302081"/>
                    <a:pt x="16669" y="302081"/>
                  </a:cubicBezTo>
                  <a:cubicBezTo>
                    <a:pt x="19050" y="300493"/>
                    <a:pt x="21614" y="299150"/>
                    <a:pt x="23813" y="297318"/>
                  </a:cubicBezTo>
                  <a:cubicBezTo>
                    <a:pt x="42145" y="282041"/>
                    <a:pt x="20367" y="297234"/>
                    <a:pt x="38100" y="285412"/>
                  </a:cubicBezTo>
                  <a:cubicBezTo>
                    <a:pt x="39688" y="283031"/>
                    <a:pt x="41583" y="280828"/>
                    <a:pt x="42863" y="278268"/>
                  </a:cubicBezTo>
                  <a:cubicBezTo>
                    <a:pt x="43986" y="276023"/>
                    <a:pt x="43201" y="272583"/>
                    <a:pt x="45244" y="271124"/>
                  </a:cubicBezTo>
                  <a:cubicBezTo>
                    <a:pt x="49198" y="268300"/>
                    <a:pt x="66036" y="264753"/>
                    <a:pt x="71438" y="263981"/>
                  </a:cubicBezTo>
                  <a:cubicBezTo>
                    <a:pt x="73009" y="263757"/>
                    <a:pt x="47626" y="274697"/>
                    <a:pt x="50007" y="275887"/>
                  </a:cubicBezTo>
                  <a:close/>
                </a:path>
              </a:pathLst>
            </a:custGeom>
            <a:solidFill>
              <a:srgbClr val="99CC00">
                <a:alpha val="8987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Beihai"/>
            <p:cNvSpPr/>
            <p:nvPr/>
          </p:nvSpPr>
          <p:spPr bwMode="auto">
            <a:xfrm>
              <a:off x="5374973" y="6158651"/>
              <a:ext cx="182519" cy="83909"/>
            </a:xfrm>
            <a:custGeom>
              <a:avLst/>
              <a:gdLst/>
              <a:ahLst/>
              <a:cxnLst/>
              <a:rect l="0" t="0" r="r" b="b"/>
              <a:pathLst>
                <a:path w="531085" h="281391">
                  <a:moveTo>
                    <a:pt x="390525" y="2785"/>
                  </a:moveTo>
                  <a:cubicBezTo>
                    <a:pt x="388541" y="1594"/>
                    <a:pt x="408040" y="3926"/>
                    <a:pt x="416719" y="5166"/>
                  </a:cubicBezTo>
                  <a:cubicBezTo>
                    <a:pt x="426750" y="6599"/>
                    <a:pt x="421578" y="8270"/>
                    <a:pt x="431007" y="12310"/>
                  </a:cubicBezTo>
                  <a:cubicBezTo>
                    <a:pt x="433946" y="13569"/>
                    <a:pt x="450324" y="16650"/>
                    <a:pt x="452438" y="17073"/>
                  </a:cubicBezTo>
                  <a:cubicBezTo>
                    <a:pt x="464345" y="25010"/>
                    <a:pt x="457994" y="19454"/>
                    <a:pt x="469107" y="36123"/>
                  </a:cubicBezTo>
                  <a:lnTo>
                    <a:pt x="473869" y="43266"/>
                  </a:lnTo>
                  <a:cubicBezTo>
                    <a:pt x="473075" y="51204"/>
                    <a:pt x="473867" y="59465"/>
                    <a:pt x="471488" y="67079"/>
                  </a:cubicBezTo>
                  <a:cubicBezTo>
                    <a:pt x="469781" y="72542"/>
                    <a:pt x="465138" y="76604"/>
                    <a:pt x="461963" y="81366"/>
                  </a:cubicBezTo>
                  <a:lnTo>
                    <a:pt x="457200" y="88510"/>
                  </a:lnTo>
                  <a:cubicBezTo>
                    <a:pt x="456406" y="94066"/>
                    <a:pt x="455823" y="99657"/>
                    <a:pt x="454819" y="105179"/>
                  </a:cubicBezTo>
                  <a:cubicBezTo>
                    <a:pt x="453623" y="111757"/>
                    <a:pt x="452097" y="115728"/>
                    <a:pt x="450057" y="121848"/>
                  </a:cubicBezTo>
                  <a:cubicBezTo>
                    <a:pt x="450648" y="125988"/>
                    <a:pt x="451623" y="139906"/>
                    <a:pt x="454819" y="145660"/>
                  </a:cubicBezTo>
                  <a:cubicBezTo>
                    <a:pt x="457599" y="150664"/>
                    <a:pt x="459581" y="156773"/>
                    <a:pt x="464344" y="159948"/>
                  </a:cubicBezTo>
                  <a:lnTo>
                    <a:pt x="478632" y="169473"/>
                  </a:lnTo>
                  <a:cubicBezTo>
                    <a:pt x="483811" y="172925"/>
                    <a:pt x="498436" y="175338"/>
                    <a:pt x="504825" y="176616"/>
                  </a:cubicBezTo>
                  <a:cubicBezTo>
                    <a:pt x="511969" y="175822"/>
                    <a:pt x="519069" y="174235"/>
                    <a:pt x="526257" y="174235"/>
                  </a:cubicBezTo>
                  <a:cubicBezTo>
                    <a:pt x="531085" y="174235"/>
                    <a:pt x="516653" y="175445"/>
                    <a:pt x="511969" y="176616"/>
                  </a:cubicBezTo>
                  <a:cubicBezTo>
                    <a:pt x="498370" y="180016"/>
                    <a:pt x="499919" y="179888"/>
                    <a:pt x="490538" y="186141"/>
                  </a:cubicBezTo>
                  <a:cubicBezTo>
                    <a:pt x="490656" y="186734"/>
                    <a:pt x="493347" y="202750"/>
                    <a:pt x="495300" y="205191"/>
                  </a:cubicBezTo>
                  <a:cubicBezTo>
                    <a:pt x="498658" y="209389"/>
                    <a:pt x="504881" y="210766"/>
                    <a:pt x="509588" y="212335"/>
                  </a:cubicBezTo>
                  <a:cubicBezTo>
                    <a:pt x="510382" y="214716"/>
                    <a:pt x="510750" y="217285"/>
                    <a:pt x="511969" y="219479"/>
                  </a:cubicBezTo>
                  <a:cubicBezTo>
                    <a:pt x="514749" y="224482"/>
                    <a:pt x="521494" y="233766"/>
                    <a:pt x="521494" y="233766"/>
                  </a:cubicBezTo>
                  <a:cubicBezTo>
                    <a:pt x="519907" y="236147"/>
                    <a:pt x="518756" y="238886"/>
                    <a:pt x="516732" y="240910"/>
                  </a:cubicBezTo>
                  <a:cubicBezTo>
                    <a:pt x="514708" y="242934"/>
                    <a:pt x="511105" y="243246"/>
                    <a:pt x="509588" y="245673"/>
                  </a:cubicBezTo>
                  <a:cubicBezTo>
                    <a:pt x="506927" y="249930"/>
                    <a:pt x="506413" y="255198"/>
                    <a:pt x="504825" y="259960"/>
                  </a:cubicBezTo>
                  <a:cubicBezTo>
                    <a:pt x="504031" y="262341"/>
                    <a:pt x="503836" y="265015"/>
                    <a:pt x="502444" y="267104"/>
                  </a:cubicBezTo>
                  <a:cubicBezTo>
                    <a:pt x="500857" y="269485"/>
                    <a:pt x="499917" y="272460"/>
                    <a:pt x="497682" y="274248"/>
                  </a:cubicBezTo>
                  <a:cubicBezTo>
                    <a:pt x="495722" y="275816"/>
                    <a:pt x="492919" y="275835"/>
                    <a:pt x="490538" y="276629"/>
                  </a:cubicBezTo>
                  <a:cubicBezTo>
                    <a:pt x="482600" y="275835"/>
                    <a:pt x="474222" y="276974"/>
                    <a:pt x="466725" y="274248"/>
                  </a:cubicBezTo>
                  <a:cubicBezTo>
                    <a:pt x="464366" y="273390"/>
                    <a:pt x="465466" y="269349"/>
                    <a:pt x="464344" y="267104"/>
                  </a:cubicBezTo>
                  <a:cubicBezTo>
                    <a:pt x="463064" y="264544"/>
                    <a:pt x="460862" y="262520"/>
                    <a:pt x="459582" y="259960"/>
                  </a:cubicBezTo>
                  <a:cubicBezTo>
                    <a:pt x="458459" y="257715"/>
                    <a:pt x="458768" y="254776"/>
                    <a:pt x="457200" y="252816"/>
                  </a:cubicBezTo>
                  <a:cubicBezTo>
                    <a:pt x="451197" y="245312"/>
                    <a:pt x="438440" y="246602"/>
                    <a:pt x="431007" y="245673"/>
                  </a:cubicBezTo>
                  <a:cubicBezTo>
                    <a:pt x="428800" y="244201"/>
                    <a:pt x="418607" y="239517"/>
                    <a:pt x="421482" y="233766"/>
                  </a:cubicBezTo>
                  <a:cubicBezTo>
                    <a:pt x="422604" y="231521"/>
                    <a:pt x="426244" y="232179"/>
                    <a:pt x="428625" y="231385"/>
                  </a:cubicBezTo>
                  <a:cubicBezTo>
                    <a:pt x="434978" y="212333"/>
                    <a:pt x="425449" y="234561"/>
                    <a:pt x="438150" y="221860"/>
                  </a:cubicBezTo>
                  <a:cubicBezTo>
                    <a:pt x="439925" y="220085"/>
                    <a:pt x="439409" y="216961"/>
                    <a:pt x="440532" y="214716"/>
                  </a:cubicBezTo>
                  <a:cubicBezTo>
                    <a:pt x="441812" y="212157"/>
                    <a:pt x="443707" y="209954"/>
                    <a:pt x="445294" y="207573"/>
                  </a:cubicBezTo>
                  <a:cubicBezTo>
                    <a:pt x="444500" y="200429"/>
                    <a:pt x="444095" y="193231"/>
                    <a:pt x="442913" y="186141"/>
                  </a:cubicBezTo>
                  <a:cubicBezTo>
                    <a:pt x="442500" y="183665"/>
                    <a:pt x="442862" y="179930"/>
                    <a:pt x="440532" y="178998"/>
                  </a:cubicBezTo>
                  <a:cubicBezTo>
                    <a:pt x="437493" y="177783"/>
                    <a:pt x="434182" y="180585"/>
                    <a:pt x="431007" y="181379"/>
                  </a:cubicBezTo>
                  <a:cubicBezTo>
                    <a:pt x="429419" y="183760"/>
                    <a:pt x="428479" y="186735"/>
                    <a:pt x="426244" y="188523"/>
                  </a:cubicBezTo>
                  <a:cubicBezTo>
                    <a:pt x="420386" y="193209"/>
                    <a:pt x="413296" y="189743"/>
                    <a:pt x="407194" y="188523"/>
                  </a:cubicBezTo>
                  <a:cubicBezTo>
                    <a:pt x="404813" y="186142"/>
                    <a:pt x="401301" y="184506"/>
                    <a:pt x="400050" y="181379"/>
                  </a:cubicBezTo>
                  <a:cubicBezTo>
                    <a:pt x="397966" y="176168"/>
                    <a:pt x="398673" y="170232"/>
                    <a:pt x="397669" y="164710"/>
                  </a:cubicBezTo>
                  <a:cubicBezTo>
                    <a:pt x="396473" y="158132"/>
                    <a:pt x="394947" y="154161"/>
                    <a:pt x="392907" y="148041"/>
                  </a:cubicBezTo>
                  <a:cubicBezTo>
                    <a:pt x="393130" y="146255"/>
                    <a:pt x="395047" y="124710"/>
                    <a:pt x="397669" y="119466"/>
                  </a:cubicBezTo>
                  <a:cubicBezTo>
                    <a:pt x="400229" y="114347"/>
                    <a:pt x="407194" y="105179"/>
                    <a:pt x="407194" y="105179"/>
                  </a:cubicBezTo>
                  <a:cubicBezTo>
                    <a:pt x="406400" y="101210"/>
                    <a:pt x="408533" y="94867"/>
                    <a:pt x="404813" y="93273"/>
                  </a:cubicBezTo>
                  <a:cubicBezTo>
                    <a:pt x="400199" y="91295"/>
                    <a:pt x="395288" y="96448"/>
                    <a:pt x="390525" y="98035"/>
                  </a:cubicBezTo>
                  <a:cubicBezTo>
                    <a:pt x="378055" y="102191"/>
                    <a:pt x="385871" y="100060"/>
                    <a:pt x="366713" y="102798"/>
                  </a:cubicBezTo>
                  <a:cubicBezTo>
                    <a:pt x="364332" y="103592"/>
                    <a:pt x="361344" y="103404"/>
                    <a:pt x="359569" y="105179"/>
                  </a:cubicBezTo>
                  <a:cubicBezTo>
                    <a:pt x="357794" y="106954"/>
                    <a:pt x="358311" y="110078"/>
                    <a:pt x="357188" y="112323"/>
                  </a:cubicBezTo>
                  <a:cubicBezTo>
                    <a:pt x="355908" y="114883"/>
                    <a:pt x="354013" y="117085"/>
                    <a:pt x="352425" y="119466"/>
                  </a:cubicBezTo>
                  <a:cubicBezTo>
                    <a:pt x="348488" y="131280"/>
                    <a:pt x="346725" y="133322"/>
                    <a:pt x="352425" y="150423"/>
                  </a:cubicBezTo>
                  <a:cubicBezTo>
                    <a:pt x="353330" y="153138"/>
                    <a:pt x="357188" y="153598"/>
                    <a:pt x="359569" y="155185"/>
                  </a:cubicBezTo>
                  <a:cubicBezTo>
                    <a:pt x="360363" y="157566"/>
                    <a:pt x="360175" y="160554"/>
                    <a:pt x="361950" y="162329"/>
                  </a:cubicBezTo>
                  <a:cubicBezTo>
                    <a:pt x="363725" y="164104"/>
                    <a:pt x="367526" y="162750"/>
                    <a:pt x="369094" y="164710"/>
                  </a:cubicBezTo>
                  <a:cubicBezTo>
                    <a:pt x="371138" y="167266"/>
                    <a:pt x="370576" y="171088"/>
                    <a:pt x="371475" y="174235"/>
                  </a:cubicBezTo>
                  <a:cubicBezTo>
                    <a:pt x="372165" y="176649"/>
                    <a:pt x="373167" y="178965"/>
                    <a:pt x="373857" y="181379"/>
                  </a:cubicBezTo>
                  <a:cubicBezTo>
                    <a:pt x="374756" y="184526"/>
                    <a:pt x="375298" y="187769"/>
                    <a:pt x="376238" y="190904"/>
                  </a:cubicBezTo>
                  <a:cubicBezTo>
                    <a:pt x="377680" y="195712"/>
                    <a:pt x="381000" y="205191"/>
                    <a:pt x="381000" y="205191"/>
                  </a:cubicBezTo>
                  <a:cubicBezTo>
                    <a:pt x="380206" y="210747"/>
                    <a:pt x="380232" y="216484"/>
                    <a:pt x="378619" y="221860"/>
                  </a:cubicBezTo>
                  <a:cubicBezTo>
                    <a:pt x="376290" y="229623"/>
                    <a:pt x="372218" y="229179"/>
                    <a:pt x="366713" y="233766"/>
                  </a:cubicBezTo>
                  <a:cubicBezTo>
                    <a:pt x="364126" y="235922"/>
                    <a:pt x="361950" y="238529"/>
                    <a:pt x="359569" y="240910"/>
                  </a:cubicBezTo>
                  <a:lnTo>
                    <a:pt x="354807" y="255198"/>
                  </a:lnTo>
                  <a:cubicBezTo>
                    <a:pt x="353902" y="257913"/>
                    <a:pt x="351876" y="260143"/>
                    <a:pt x="350044" y="262341"/>
                  </a:cubicBezTo>
                  <a:cubicBezTo>
                    <a:pt x="344519" y="268970"/>
                    <a:pt x="342345" y="271417"/>
                    <a:pt x="333375" y="271866"/>
                  </a:cubicBezTo>
                  <a:cubicBezTo>
                    <a:pt x="304825" y="273294"/>
                    <a:pt x="276225" y="273454"/>
                    <a:pt x="247650" y="274248"/>
                  </a:cubicBezTo>
                  <a:lnTo>
                    <a:pt x="230982" y="276629"/>
                  </a:lnTo>
                  <a:cubicBezTo>
                    <a:pt x="223850" y="277520"/>
                    <a:pt x="216675" y="278060"/>
                    <a:pt x="209550" y="279010"/>
                  </a:cubicBezTo>
                  <a:cubicBezTo>
                    <a:pt x="204764" y="279648"/>
                    <a:pt x="200025" y="280597"/>
                    <a:pt x="195263" y="281391"/>
                  </a:cubicBezTo>
                  <a:cubicBezTo>
                    <a:pt x="171450" y="280597"/>
                    <a:pt x="147607" y="280451"/>
                    <a:pt x="123825" y="279010"/>
                  </a:cubicBezTo>
                  <a:cubicBezTo>
                    <a:pt x="121320" y="278858"/>
                    <a:pt x="118642" y="278197"/>
                    <a:pt x="116682" y="276629"/>
                  </a:cubicBezTo>
                  <a:cubicBezTo>
                    <a:pt x="101296" y="264320"/>
                    <a:pt x="122729" y="273088"/>
                    <a:pt x="104775" y="267104"/>
                  </a:cubicBezTo>
                  <a:cubicBezTo>
                    <a:pt x="103188" y="264723"/>
                    <a:pt x="99542" y="262783"/>
                    <a:pt x="100013" y="259960"/>
                  </a:cubicBezTo>
                  <a:cubicBezTo>
                    <a:pt x="100567" y="256638"/>
                    <a:pt x="104213" y="254451"/>
                    <a:pt x="107157" y="252816"/>
                  </a:cubicBezTo>
                  <a:cubicBezTo>
                    <a:pt x="115517" y="248172"/>
                    <a:pt x="124396" y="247912"/>
                    <a:pt x="133350" y="245673"/>
                  </a:cubicBezTo>
                  <a:cubicBezTo>
                    <a:pt x="135785" y="245064"/>
                    <a:pt x="138300" y="244510"/>
                    <a:pt x="140494" y="243291"/>
                  </a:cubicBezTo>
                  <a:cubicBezTo>
                    <a:pt x="165055" y="229646"/>
                    <a:pt x="145763" y="236772"/>
                    <a:pt x="161925" y="231385"/>
                  </a:cubicBezTo>
                  <a:cubicBezTo>
                    <a:pt x="163513" y="229004"/>
                    <a:pt x="164453" y="226029"/>
                    <a:pt x="166688" y="224241"/>
                  </a:cubicBezTo>
                  <a:cubicBezTo>
                    <a:pt x="168648" y="222673"/>
                    <a:pt x="172373" y="223903"/>
                    <a:pt x="173832" y="221860"/>
                  </a:cubicBezTo>
                  <a:cubicBezTo>
                    <a:pt x="176750" y="217775"/>
                    <a:pt x="178594" y="207573"/>
                    <a:pt x="178594" y="207573"/>
                  </a:cubicBezTo>
                  <a:cubicBezTo>
                    <a:pt x="176213" y="206779"/>
                    <a:pt x="173695" y="206314"/>
                    <a:pt x="171450" y="205191"/>
                  </a:cubicBezTo>
                  <a:cubicBezTo>
                    <a:pt x="158584" y="198757"/>
                    <a:pt x="163977" y="197457"/>
                    <a:pt x="161925" y="178998"/>
                  </a:cubicBezTo>
                  <a:cubicBezTo>
                    <a:pt x="140306" y="180542"/>
                    <a:pt x="123579" y="183538"/>
                    <a:pt x="102394" y="178998"/>
                  </a:cubicBezTo>
                  <a:cubicBezTo>
                    <a:pt x="99595" y="178398"/>
                    <a:pt x="97810" y="175515"/>
                    <a:pt x="95250" y="174235"/>
                  </a:cubicBezTo>
                  <a:cubicBezTo>
                    <a:pt x="93005" y="173113"/>
                    <a:pt x="90488" y="172648"/>
                    <a:pt x="88107" y="171854"/>
                  </a:cubicBezTo>
                  <a:cubicBezTo>
                    <a:pt x="86519" y="174235"/>
                    <a:pt x="85579" y="177210"/>
                    <a:pt x="83344" y="178998"/>
                  </a:cubicBezTo>
                  <a:cubicBezTo>
                    <a:pt x="76850" y="184193"/>
                    <a:pt x="61555" y="179676"/>
                    <a:pt x="57150" y="178998"/>
                  </a:cubicBezTo>
                  <a:cubicBezTo>
                    <a:pt x="23708" y="173853"/>
                    <a:pt x="60913" y="179304"/>
                    <a:pt x="38100" y="174235"/>
                  </a:cubicBezTo>
                  <a:cubicBezTo>
                    <a:pt x="33387" y="173188"/>
                    <a:pt x="28575" y="172648"/>
                    <a:pt x="23813" y="171854"/>
                  </a:cubicBezTo>
                  <a:cubicBezTo>
                    <a:pt x="23019" y="169473"/>
                    <a:pt x="21764" y="167198"/>
                    <a:pt x="21432" y="164710"/>
                  </a:cubicBezTo>
                  <a:cubicBezTo>
                    <a:pt x="20169" y="155236"/>
                    <a:pt x="21676" y="145325"/>
                    <a:pt x="19050" y="136135"/>
                  </a:cubicBezTo>
                  <a:cubicBezTo>
                    <a:pt x="18264" y="133384"/>
                    <a:pt x="14288" y="132960"/>
                    <a:pt x="11907" y="131373"/>
                  </a:cubicBezTo>
                  <a:cubicBezTo>
                    <a:pt x="990" y="114996"/>
                    <a:pt x="4193" y="122515"/>
                    <a:pt x="0" y="109941"/>
                  </a:cubicBezTo>
                  <a:cubicBezTo>
                    <a:pt x="4193" y="97368"/>
                    <a:pt x="989" y="104888"/>
                    <a:pt x="11907" y="88510"/>
                  </a:cubicBezTo>
                  <a:cubicBezTo>
                    <a:pt x="13494" y="86129"/>
                    <a:pt x="13954" y="82271"/>
                    <a:pt x="16669" y="81366"/>
                  </a:cubicBezTo>
                  <a:lnTo>
                    <a:pt x="38100" y="74223"/>
                  </a:lnTo>
                  <a:lnTo>
                    <a:pt x="45244" y="71841"/>
                  </a:lnTo>
                  <a:cubicBezTo>
                    <a:pt x="53976" y="58745"/>
                    <a:pt x="45244" y="69857"/>
                    <a:pt x="57150" y="59935"/>
                  </a:cubicBezTo>
                  <a:cubicBezTo>
                    <a:pt x="63560" y="54593"/>
                    <a:pt x="63835" y="51408"/>
                    <a:pt x="71438" y="48029"/>
                  </a:cubicBezTo>
                  <a:cubicBezTo>
                    <a:pt x="71452" y="48023"/>
                    <a:pt x="89290" y="42078"/>
                    <a:pt x="92869" y="40885"/>
                  </a:cubicBezTo>
                  <a:cubicBezTo>
                    <a:pt x="99079" y="38815"/>
                    <a:pt x="105569" y="37710"/>
                    <a:pt x="111919" y="36123"/>
                  </a:cubicBezTo>
                  <a:cubicBezTo>
                    <a:pt x="116789" y="34906"/>
                    <a:pt x="126207" y="31360"/>
                    <a:pt x="126207" y="31360"/>
                  </a:cubicBezTo>
                  <a:cubicBezTo>
                    <a:pt x="140494" y="32154"/>
                    <a:pt x="154870" y="31966"/>
                    <a:pt x="169069" y="33741"/>
                  </a:cubicBezTo>
                  <a:cubicBezTo>
                    <a:pt x="174051" y="34364"/>
                    <a:pt x="183357" y="38504"/>
                    <a:pt x="183357" y="38504"/>
                  </a:cubicBezTo>
                  <a:cubicBezTo>
                    <a:pt x="188119" y="37710"/>
                    <a:pt x="193326" y="38282"/>
                    <a:pt x="197644" y="36123"/>
                  </a:cubicBezTo>
                  <a:cubicBezTo>
                    <a:pt x="200204" y="34843"/>
                    <a:pt x="200253" y="30864"/>
                    <a:pt x="202407" y="28979"/>
                  </a:cubicBezTo>
                  <a:cubicBezTo>
                    <a:pt x="206714" y="25210"/>
                    <a:pt x="211932" y="22629"/>
                    <a:pt x="216694" y="19454"/>
                  </a:cubicBezTo>
                  <a:cubicBezTo>
                    <a:pt x="219075" y="17866"/>
                    <a:pt x="221123" y="15596"/>
                    <a:pt x="223838" y="14691"/>
                  </a:cubicBezTo>
                  <a:cubicBezTo>
                    <a:pt x="234087" y="11275"/>
                    <a:pt x="228547" y="12919"/>
                    <a:pt x="240507" y="9929"/>
                  </a:cubicBezTo>
                  <a:cubicBezTo>
                    <a:pt x="261938" y="10723"/>
                    <a:pt x="283402" y="10884"/>
                    <a:pt x="304800" y="12310"/>
                  </a:cubicBezTo>
                  <a:cubicBezTo>
                    <a:pt x="307305" y="12477"/>
                    <a:pt x="309699" y="13568"/>
                    <a:pt x="311944" y="14691"/>
                  </a:cubicBezTo>
                  <a:cubicBezTo>
                    <a:pt x="314504" y="15971"/>
                    <a:pt x="316707" y="17866"/>
                    <a:pt x="319088" y="19454"/>
                  </a:cubicBezTo>
                  <a:cubicBezTo>
                    <a:pt x="320675" y="21835"/>
                    <a:pt x="320998" y="26360"/>
                    <a:pt x="323850" y="26598"/>
                  </a:cubicBezTo>
                  <a:cubicBezTo>
                    <a:pt x="361775" y="29758"/>
                    <a:pt x="362091" y="28931"/>
                    <a:pt x="383382" y="21835"/>
                  </a:cubicBezTo>
                  <a:cubicBezTo>
                    <a:pt x="397029" y="1362"/>
                    <a:pt x="378857" y="25455"/>
                    <a:pt x="395288" y="12310"/>
                  </a:cubicBezTo>
                  <a:cubicBezTo>
                    <a:pt x="410675" y="0"/>
                    <a:pt x="389237" y="8770"/>
                    <a:pt x="407194" y="2785"/>
                  </a:cubicBezTo>
                  <a:cubicBezTo>
                    <a:pt x="411957" y="4373"/>
                    <a:pt x="417305" y="4763"/>
                    <a:pt x="421482" y="7548"/>
                  </a:cubicBezTo>
                  <a:cubicBezTo>
                    <a:pt x="423863" y="9135"/>
                    <a:pt x="425910" y="11405"/>
                    <a:pt x="428625" y="12310"/>
                  </a:cubicBezTo>
                  <a:cubicBezTo>
                    <a:pt x="430884" y="13063"/>
                    <a:pt x="392509" y="3976"/>
                    <a:pt x="390525" y="2785"/>
                  </a:cubicBezTo>
                  <a:close/>
                </a:path>
              </a:pathLst>
            </a:custGeom>
            <a:solidFill>
              <a:srgbClr val="99CC00">
                <a:alpha val="5675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Yulin"/>
            <p:cNvSpPr/>
            <p:nvPr/>
          </p:nvSpPr>
          <p:spPr bwMode="auto">
            <a:xfrm>
              <a:off x="5503057" y="5940489"/>
              <a:ext cx="243358" cy="271864"/>
            </a:xfrm>
            <a:custGeom>
              <a:avLst/>
              <a:gdLst/>
              <a:ahLst/>
              <a:cxnLst/>
              <a:rect l="0" t="0" r="r" b="b"/>
              <a:pathLst>
                <a:path w="708249" h="889099">
                  <a:moveTo>
                    <a:pt x="46261" y="276225"/>
                  </a:moveTo>
                  <a:cubicBezTo>
                    <a:pt x="47849" y="274241"/>
                    <a:pt x="50356" y="263747"/>
                    <a:pt x="62930" y="259556"/>
                  </a:cubicBezTo>
                  <a:cubicBezTo>
                    <a:pt x="65311" y="257175"/>
                    <a:pt x="67130" y="254047"/>
                    <a:pt x="70074" y="252412"/>
                  </a:cubicBezTo>
                  <a:cubicBezTo>
                    <a:pt x="70078" y="252410"/>
                    <a:pt x="87931" y="246460"/>
                    <a:pt x="91505" y="245269"/>
                  </a:cubicBezTo>
                  <a:lnTo>
                    <a:pt x="98649" y="242887"/>
                  </a:lnTo>
                  <a:lnTo>
                    <a:pt x="105793" y="240506"/>
                  </a:lnTo>
                  <a:cubicBezTo>
                    <a:pt x="122581" y="215324"/>
                    <a:pt x="117322" y="229404"/>
                    <a:pt x="112936" y="183356"/>
                  </a:cubicBezTo>
                  <a:cubicBezTo>
                    <a:pt x="112698" y="180857"/>
                    <a:pt x="111774" y="178406"/>
                    <a:pt x="110555" y="176212"/>
                  </a:cubicBezTo>
                  <a:cubicBezTo>
                    <a:pt x="107775" y="171209"/>
                    <a:pt x="101030" y="161925"/>
                    <a:pt x="101030" y="161925"/>
                  </a:cubicBezTo>
                  <a:cubicBezTo>
                    <a:pt x="108174" y="161131"/>
                    <a:pt x="115371" y="160726"/>
                    <a:pt x="122461" y="159544"/>
                  </a:cubicBezTo>
                  <a:cubicBezTo>
                    <a:pt x="124937" y="159131"/>
                    <a:pt x="127830" y="158937"/>
                    <a:pt x="129605" y="157162"/>
                  </a:cubicBezTo>
                  <a:cubicBezTo>
                    <a:pt x="158279" y="128488"/>
                    <a:pt x="129533" y="153699"/>
                    <a:pt x="141511" y="135731"/>
                  </a:cubicBezTo>
                  <a:cubicBezTo>
                    <a:pt x="143379" y="132929"/>
                    <a:pt x="146587" y="131245"/>
                    <a:pt x="148655" y="128587"/>
                  </a:cubicBezTo>
                  <a:cubicBezTo>
                    <a:pt x="159426" y="114739"/>
                    <a:pt x="157720" y="115681"/>
                    <a:pt x="162943" y="100012"/>
                  </a:cubicBezTo>
                  <a:lnTo>
                    <a:pt x="165324" y="92869"/>
                  </a:lnTo>
                  <a:cubicBezTo>
                    <a:pt x="166366" y="85572"/>
                    <a:pt x="165480" y="74646"/>
                    <a:pt x="172468" y="69056"/>
                  </a:cubicBezTo>
                  <a:cubicBezTo>
                    <a:pt x="174428" y="67488"/>
                    <a:pt x="177230" y="67469"/>
                    <a:pt x="179611" y="66675"/>
                  </a:cubicBezTo>
                  <a:cubicBezTo>
                    <a:pt x="195486" y="67469"/>
                    <a:pt x="211401" y="67679"/>
                    <a:pt x="227236" y="69056"/>
                  </a:cubicBezTo>
                  <a:cubicBezTo>
                    <a:pt x="229737" y="69273"/>
                    <a:pt x="232605" y="69662"/>
                    <a:pt x="234380" y="71437"/>
                  </a:cubicBezTo>
                  <a:cubicBezTo>
                    <a:pt x="257389" y="94446"/>
                    <a:pt x="212184" y="62196"/>
                    <a:pt x="243905" y="83344"/>
                  </a:cubicBezTo>
                  <a:cubicBezTo>
                    <a:pt x="244699" y="85725"/>
                    <a:pt x="245164" y="88242"/>
                    <a:pt x="246286" y="90487"/>
                  </a:cubicBezTo>
                  <a:cubicBezTo>
                    <a:pt x="254392" y="106698"/>
                    <a:pt x="259238" y="98216"/>
                    <a:pt x="284386" y="100012"/>
                  </a:cubicBezTo>
                  <a:cubicBezTo>
                    <a:pt x="286767" y="101600"/>
                    <a:pt x="288970" y="103495"/>
                    <a:pt x="291530" y="104775"/>
                  </a:cubicBezTo>
                  <a:cubicBezTo>
                    <a:pt x="293775" y="105898"/>
                    <a:pt x="296899" y="105381"/>
                    <a:pt x="298674" y="107156"/>
                  </a:cubicBezTo>
                  <a:cubicBezTo>
                    <a:pt x="300449" y="108931"/>
                    <a:pt x="299663" y="112211"/>
                    <a:pt x="301055" y="114300"/>
                  </a:cubicBezTo>
                  <a:cubicBezTo>
                    <a:pt x="302923" y="117102"/>
                    <a:pt x="306043" y="118857"/>
                    <a:pt x="308199" y="121444"/>
                  </a:cubicBezTo>
                  <a:cubicBezTo>
                    <a:pt x="316484" y="131386"/>
                    <a:pt x="308377" y="127059"/>
                    <a:pt x="320105" y="130969"/>
                  </a:cubicBezTo>
                  <a:cubicBezTo>
                    <a:pt x="337568" y="130175"/>
                    <a:pt x="355250" y="131461"/>
                    <a:pt x="372493" y="128587"/>
                  </a:cubicBezTo>
                  <a:cubicBezTo>
                    <a:pt x="375316" y="128117"/>
                    <a:pt x="375232" y="123467"/>
                    <a:pt x="377255" y="121444"/>
                  </a:cubicBezTo>
                  <a:cubicBezTo>
                    <a:pt x="379279" y="119420"/>
                    <a:pt x="382018" y="118269"/>
                    <a:pt x="384399" y="116681"/>
                  </a:cubicBezTo>
                  <a:lnTo>
                    <a:pt x="401068" y="66675"/>
                  </a:lnTo>
                  <a:cubicBezTo>
                    <a:pt x="402133" y="63480"/>
                    <a:pt x="405830" y="61912"/>
                    <a:pt x="408211" y="59531"/>
                  </a:cubicBezTo>
                  <a:cubicBezTo>
                    <a:pt x="412748" y="45923"/>
                    <a:pt x="406850" y="57263"/>
                    <a:pt x="417736" y="50006"/>
                  </a:cubicBezTo>
                  <a:cubicBezTo>
                    <a:pt x="420538" y="48138"/>
                    <a:pt x="421803" y="44230"/>
                    <a:pt x="424880" y="42862"/>
                  </a:cubicBezTo>
                  <a:cubicBezTo>
                    <a:pt x="429292" y="40901"/>
                    <a:pt x="434348" y="40773"/>
                    <a:pt x="439168" y="40481"/>
                  </a:cubicBezTo>
                  <a:cubicBezTo>
                    <a:pt x="460574" y="39184"/>
                    <a:pt x="482030" y="38894"/>
                    <a:pt x="503461" y="38100"/>
                  </a:cubicBezTo>
                  <a:cubicBezTo>
                    <a:pt x="508727" y="32834"/>
                    <a:pt x="512053" y="30442"/>
                    <a:pt x="515368" y="23812"/>
                  </a:cubicBezTo>
                  <a:cubicBezTo>
                    <a:pt x="516490" y="21567"/>
                    <a:pt x="515974" y="18444"/>
                    <a:pt x="517749" y="16669"/>
                  </a:cubicBezTo>
                  <a:cubicBezTo>
                    <a:pt x="519524" y="14894"/>
                    <a:pt x="522699" y="15506"/>
                    <a:pt x="524893" y="14287"/>
                  </a:cubicBezTo>
                  <a:cubicBezTo>
                    <a:pt x="529896" y="11507"/>
                    <a:pt x="534418" y="7937"/>
                    <a:pt x="539180" y="4762"/>
                  </a:cubicBezTo>
                  <a:lnTo>
                    <a:pt x="546324" y="0"/>
                  </a:lnTo>
                  <a:cubicBezTo>
                    <a:pt x="563716" y="5797"/>
                    <a:pt x="555741" y="3544"/>
                    <a:pt x="570136" y="7144"/>
                  </a:cubicBezTo>
                  <a:cubicBezTo>
                    <a:pt x="588600" y="19453"/>
                    <a:pt x="578994" y="14859"/>
                    <a:pt x="598711" y="21431"/>
                  </a:cubicBezTo>
                  <a:lnTo>
                    <a:pt x="605855" y="23812"/>
                  </a:lnTo>
                  <a:cubicBezTo>
                    <a:pt x="608236" y="25400"/>
                    <a:pt x="610800" y="26743"/>
                    <a:pt x="612999" y="28575"/>
                  </a:cubicBezTo>
                  <a:cubicBezTo>
                    <a:pt x="615586" y="30731"/>
                    <a:pt x="617341" y="33851"/>
                    <a:pt x="620143" y="35719"/>
                  </a:cubicBezTo>
                  <a:cubicBezTo>
                    <a:pt x="622231" y="37111"/>
                    <a:pt x="625041" y="36978"/>
                    <a:pt x="627286" y="38100"/>
                  </a:cubicBezTo>
                  <a:cubicBezTo>
                    <a:pt x="632290" y="40602"/>
                    <a:pt x="638222" y="45696"/>
                    <a:pt x="641574" y="50006"/>
                  </a:cubicBezTo>
                  <a:cubicBezTo>
                    <a:pt x="645088" y="54524"/>
                    <a:pt x="651099" y="64294"/>
                    <a:pt x="651099" y="64294"/>
                  </a:cubicBezTo>
                  <a:cubicBezTo>
                    <a:pt x="641114" y="79269"/>
                    <a:pt x="650669" y="63203"/>
                    <a:pt x="641574" y="90487"/>
                  </a:cubicBezTo>
                  <a:lnTo>
                    <a:pt x="636811" y="104775"/>
                  </a:lnTo>
                  <a:cubicBezTo>
                    <a:pt x="636017" y="110331"/>
                    <a:pt x="635434" y="115922"/>
                    <a:pt x="634430" y="121444"/>
                  </a:cubicBezTo>
                  <a:cubicBezTo>
                    <a:pt x="632969" y="129478"/>
                    <a:pt x="628426" y="136850"/>
                    <a:pt x="634430" y="145256"/>
                  </a:cubicBezTo>
                  <a:cubicBezTo>
                    <a:pt x="636332" y="147919"/>
                    <a:pt x="640808" y="146738"/>
                    <a:pt x="643955" y="147637"/>
                  </a:cubicBezTo>
                  <a:cubicBezTo>
                    <a:pt x="652579" y="150101"/>
                    <a:pt x="650418" y="149565"/>
                    <a:pt x="658243" y="154781"/>
                  </a:cubicBezTo>
                  <a:cubicBezTo>
                    <a:pt x="659037" y="171450"/>
                    <a:pt x="659238" y="188157"/>
                    <a:pt x="660624" y="204787"/>
                  </a:cubicBezTo>
                  <a:cubicBezTo>
                    <a:pt x="660832" y="207288"/>
                    <a:pt x="661882" y="209686"/>
                    <a:pt x="663005" y="211931"/>
                  </a:cubicBezTo>
                  <a:cubicBezTo>
                    <a:pt x="664285" y="214491"/>
                    <a:pt x="666180" y="216694"/>
                    <a:pt x="667768" y="219075"/>
                  </a:cubicBezTo>
                  <a:cubicBezTo>
                    <a:pt x="673435" y="236077"/>
                    <a:pt x="669745" y="229185"/>
                    <a:pt x="677293" y="240506"/>
                  </a:cubicBezTo>
                  <a:lnTo>
                    <a:pt x="684436" y="261937"/>
                  </a:lnTo>
                  <a:cubicBezTo>
                    <a:pt x="685230" y="264318"/>
                    <a:pt x="689199" y="263525"/>
                    <a:pt x="691580" y="264319"/>
                  </a:cubicBezTo>
                  <a:cubicBezTo>
                    <a:pt x="693168" y="269081"/>
                    <a:pt x="693559" y="274429"/>
                    <a:pt x="696343" y="278606"/>
                  </a:cubicBezTo>
                  <a:cubicBezTo>
                    <a:pt x="697930" y="280987"/>
                    <a:pt x="699943" y="283135"/>
                    <a:pt x="701105" y="285750"/>
                  </a:cubicBezTo>
                  <a:cubicBezTo>
                    <a:pt x="703144" y="290337"/>
                    <a:pt x="704280" y="295275"/>
                    <a:pt x="705868" y="300037"/>
                  </a:cubicBezTo>
                  <a:lnTo>
                    <a:pt x="708249" y="307181"/>
                  </a:lnTo>
                  <a:cubicBezTo>
                    <a:pt x="703486" y="308769"/>
                    <a:pt x="698884" y="310960"/>
                    <a:pt x="693961" y="311944"/>
                  </a:cubicBezTo>
                  <a:cubicBezTo>
                    <a:pt x="679594" y="314817"/>
                    <a:pt x="685895" y="313045"/>
                    <a:pt x="674911" y="316706"/>
                  </a:cubicBezTo>
                  <a:cubicBezTo>
                    <a:pt x="672530" y="318294"/>
                    <a:pt x="670328" y="320189"/>
                    <a:pt x="667768" y="321469"/>
                  </a:cubicBezTo>
                  <a:cubicBezTo>
                    <a:pt x="665523" y="322592"/>
                    <a:pt x="662399" y="322075"/>
                    <a:pt x="660624" y="323850"/>
                  </a:cubicBezTo>
                  <a:cubicBezTo>
                    <a:pt x="656577" y="327897"/>
                    <a:pt x="654274" y="333375"/>
                    <a:pt x="651099" y="338137"/>
                  </a:cubicBezTo>
                  <a:lnTo>
                    <a:pt x="641574" y="352425"/>
                  </a:lnTo>
                  <a:cubicBezTo>
                    <a:pt x="639986" y="357187"/>
                    <a:pt x="638028" y="361842"/>
                    <a:pt x="636811" y="366712"/>
                  </a:cubicBezTo>
                  <a:cubicBezTo>
                    <a:pt x="633821" y="378672"/>
                    <a:pt x="635465" y="373132"/>
                    <a:pt x="632049" y="383381"/>
                  </a:cubicBezTo>
                  <a:cubicBezTo>
                    <a:pt x="634694" y="433648"/>
                    <a:pt x="629653" y="414295"/>
                    <a:pt x="639193" y="442912"/>
                  </a:cubicBezTo>
                  <a:lnTo>
                    <a:pt x="641574" y="450056"/>
                  </a:lnTo>
                  <a:cubicBezTo>
                    <a:pt x="643384" y="455486"/>
                    <a:pt x="651099" y="464344"/>
                    <a:pt x="651099" y="464344"/>
                  </a:cubicBezTo>
                  <a:cubicBezTo>
                    <a:pt x="651893" y="466725"/>
                    <a:pt x="652358" y="469242"/>
                    <a:pt x="653480" y="471487"/>
                  </a:cubicBezTo>
                  <a:cubicBezTo>
                    <a:pt x="654760" y="474047"/>
                    <a:pt x="660031" y="476396"/>
                    <a:pt x="658243" y="478631"/>
                  </a:cubicBezTo>
                  <a:cubicBezTo>
                    <a:pt x="655107" y="482551"/>
                    <a:pt x="648132" y="480609"/>
                    <a:pt x="643955" y="483394"/>
                  </a:cubicBezTo>
                  <a:cubicBezTo>
                    <a:pt x="636928" y="488078"/>
                    <a:pt x="635399" y="488422"/>
                    <a:pt x="629668" y="495300"/>
                  </a:cubicBezTo>
                  <a:cubicBezTo>
                    <a:pt x="619748" y="507204"/>
                    <a:pt x="630855" y="498478"/>
                    <a:pt x="617761" y="507206"/>
                  </a:cubicBezTo>
                  <a:cubicBezTo>
                    <a:pt x="611780" y="525153"/>
                    <a:pt x="619845" y="503040"/>
                    <a:pt x="610618" y="521494"/>
                  </a:cubicBezTo>
                  <a:cubicBezTo>
                    <a:pt x="609495" y="523739"/>
                    <a:pt x="609455" y="526443"/>
                    <a:pt x="608236" y="528637"/>
                  </a:cubicBezTo>
                  <a:cubicBezTo>
                    <a:pt x="605456" y="533641"/>
                    <a:pt x="598711" y="542925"/>
                    <a:pt x="598711" y="542925"/>
                  </a:cubicBezTo>
                  <a:cubicBezTo>
                    <a:pt x="596890" y="550210"/>
                    <a:pt x="597049" y="554113"/>
                    <a:pt x="591568" y="559594"/>
                  </a:cubicBezTo>
                  <a:cubicBezTo>
                    <a:pt x="589544" y="561618"/>
                    <a:pt x="586805" y="562769"/>
                    <a:pt x="584424" y="564356"/>
                  </a:cubicBezTo>
                  <a:cubicBezTo>
                    <a:pt x="575563" y="561403"/>
                    <a:pt x="565464" y="557212"/>
                    <a:pt x="555849" y="557212"/>
                  </a:cubicBezTo>
                  <a:cubicBezTo>
                    <a:pt x="548661" y="557212"/>
                    <a:pt x="541562" y="558800"/>
                    <a:pt x="534418" y="559594"/>
                  </a:cubicBezTo>
                  <a:cubicBezTo>
                    <a:pt x="514347" y="572974"/>
                    <a:pt x="526594" y="571160"/>
                    <a:pt x="512986" y="564356"/>
                  </a:cubicBezTo>
                  <a:cubicBezTo>
                    <a:pt x="510741" y="563234"/>
                    <a:pt x="508224" y="562769"/>
                    <a:pt x="505843" y="561975"/>
                  </a:cubicBezTo>
                  <a:cubicBezTo>
                    <a:pt x="503462" y="560387"/>
                    <a:pt x="500723" y="559236"/>
                    <a:pt x="498699" y="557212"/>
                  </a:cubicBezTo>
                  <a:cubicBezTo>
                    <a:pt x="496675" y="555188"/>
                    <a:pt x="496363" y="551586"/>
                    <a:pt x="493936" y="550069"/>
                  </a:cubicBezTo>
                  <a:cubicBezTo>
                    <a:pt x="489679" y="547408"/>
                    <a:pt x="479649" y="545306"/>
                    <a:pt x="479649" y="545306"/>
                  </a:cubicBezTo>
                  <a:cubicBezTo>
                    <a:pt x="472805" y="545990"/>
                    <a:pt x="457279" y="545776"/>
                    <a:pt x="448693" y="550069"/>
                  </a:cubicBezTo>
                  <a:cubicBezTo>
                    <a:pt x="446133" y="551349"/>
                    <a:pt x="443930" y="553244"/>
                    <a:pt x="441549" y="554831"/>
                  </a:cubicBezTo>
                  <a:cubicBezTo>
                    <a:pt x="435881" y="571834"/>
                    <a:pt x="439571" y="564942"/>
                    <a:pt x="432024" y="576262"/>
                  </a:cubicBezTo>
                  <a:cubicBezTo>
                    <a:pt x="426965" y="591440"/>
                    <a:pt x="429887" y="579428"/>
                    <a:pt x="432024" y="607219"/>
                  </a:cubicBezTo>
                  <a:cubicBezTo>
                    <a:pt x="432301" y="610826"/>
                    <a:pt x="430827" y="640545"/>
                    <a:pt x="436786" y="652462"/>
                  </a:cubicBezTo>
                  <a:cubicBezTo>
                    <a:pt x="438066" y="655022"/>
                    <a:pt x="439525" y="657582"/>
                    <a:pt x="441549" y="659606"/>
                  </a:cubicBezTo>
                  <a:cubicBezTo>
                    <a:pt x="443573" y="661630"/>
                    <a:pt x="446312" y="662781"/>
                    <a:pt x="448693" y="664369"/>
                  </a:cubicBezTo>
                  <a:lnTo>
                    <a:pt x="455836" y="685800"/>
                  </a:lnTo>
                  <a:lnTo>
                    <a:pt x="458218" y="692944"/>
                  </a:lnTo>
                  <a:cubicBezTo>
                    <a:pt x="457424" y="695325"/>
                    <a:pt x="457404" y="698127"/>
                    <a:pt x="455836" y="700087"/>
                  </a:cubicBezTo>
                  <a:cubicBezTo>
                    <a:pt x="453391" y="703144"/>
                    <a:pt x="441763" y="708129"/>
                    <a:pt x="439168" y="709612"/>
                  </a:cubicBezTo>
                  <a:cubicBezTo>
                    <a:pt x="436683" y="711032"/>
                    <a:pt x="434881" y="714200"/>
                    <a:pt x="432024" y="714375"/>
                  </a:cubicBezTo>
                  <a:cubicBezTo>
                    <a:pt x="395571" y="716607"/>
                    <a:pt x="358999" y="715962"/>
                    <a:pt x="322486" y="716756"/>
                  </a:cubicBezTo>
                  <a:cubicBezTo>
                    <a:pt x="320105" y="719137"/>
                    <a:pt x="318145" y="722032"/>
                    <a:pt x="315343" y="723900"/>
                  </a:cubicBezTo>
                  <a:cubicBezTo>
                    <a:pt x="313254" y="725292"/>
                    <a:pt x="310700" y="726064"/>
                    <a:pt x="308199" y="726281"/>
                  </a:cubicBezTo>
                  <a:cubicBezTo>
                    <a:pt x="292364" y="727658"/>
                    <a:pt x="276449" y="727868"/>
                    <a:pt x="260574" y="728662"/>
                  </a:cubicBezTo>
                  <a:cubicBezTo>
                    <a:pt x="242613" y="734651"/>
                    <a:pt x="264755" y="726572"/>
                    <a:pt x="246286" y="735806"/>
                  </a:cubicBezTo>
                  <a:cubicBezTo>
                    <a:pt x="244041" y="736928"/>
                    <a:pt x="241524" y="737393"/>
                    <a:pt x="239143" y="738187"/>
                  </a:cubicBezTo>
                  <a:cubicBezTo>
                    <a:pt x="234697" y="741151"/>
                    <a:pt x="227551" y="745241"/>
                    <a:pt x="224855" y="750094"/>
                  </a:cubicBezTo>
                  <a:cubicBezTo>
                    <a:pt x="222417" y="754482"/>
                    <a:pt x="221680" y="759619"/>
                    <a:pt x="220093" y="764381"/>
                  </a:cubicBezTo>
                  <a:lnTo>
                    <a:pt x="217711" y="771525"/>
                  </a:lnTo>
                  <a:cubicBezTo>
                    <a:pt x="216957" y="778311"/>
                    <a:pt x="216938" y="792123"/>
                    <a:pt x="212949" y="800100"/>
                  </a:cubicBezTo>
                  <a:cubicBezTo>
                    <a:pt x="211669" y="802660"/>
                    <a:pt x="209774" y="804863"/>
                    <a:pt x="208186" y="807244"/>
                  </a:cubicBezTo>
                  <a:lnTo>
                    <a:pt x="203424" y="821531"/>
                  </a:lnTo>
                  <a:cubicBezTo>
                    <a:pt x="201614" y="826961"/>
                    <a:pt x="197074" y="831056"/>
                    <a:pt x="193899" y="835819"/>
                  </a:cubicBezTo>
                  <a:lnTo>
                    <a:pt x="189136" y="842962"/>
                  </a:lnTo>
                  <a:cubicBezTo>
                    <a:pt x="187548" y="845343"/>
                    <a:pt x="186398" y="848082"/>
                    <a:pt x="184374" y="850106"/>
                  </a:cubicBezTo>
                  <a:cubicBezTo>
                    <a:pt x="181993" y="852487"/>
                    <a:pt x="179386" y="854663"/>
                    <a:pt x="177230" y="857250"/>
                  </a:cubicBezTo>
                  <a:cubicBezTo>
                    <a:pt x="167309" y="869156"/>
                    <a:pt x="178421" y="860426"/>
                    <a:pt x="165324" y="869156"/>
                  </a:cubicBezTo>
                  <a:cubicBezTo>
                    <a:pt x="152028" y="889099"/>
                    <a:pt x="159201" y="882764"/>
                    <a:pt x="110555" y="873919"/>
                  </a:cubicBezTo>
                  <a:cubicBezTo>
                    <a:pt x="108085" y="873470"/>
                    <a:pt x="109742" y="868735"/>
                    <a:pt x="108174" y="866775"/>
                  </a:cubicBezTo>
                  <a:cubicBezTo>
                    <a:pt x="106386" y="864540"/>
                    <a:pt x="103411" y="863600"/>
                    <a:pt x="101030" y="862012"/>
                  </a:cubicBezTo>
                  <a:cubicBezTo>
                    <a:pt x="96476" y="848350"/>
                    <a:pt x="101910" y="861104"/>
                    <a:pt x="91505" y="847725"/>
                  </a:cubicBezTo>
                  <a:cubicBezTo>
                    <a:pt x="87991" y="843207"/>
                    <a:pt x="81980" y="833437"/>
                    <a:pt x="81980" y="833437"/>
                  </a:cubicBezTo>
                  <a:cubicBezTo>
                    <a:pt x="82774" y="816768"/>
                    <a:pt x="79861" y="799500"/>
                    <a:pt x="84361" y="783431"/>
                  </a:cubicBezTo>
                  <a:cubicBezTo>
                    <a:pt x="85904" y="777919"/>
                    <a:pt x="98649" y="773906"/>
                    <a:pt x="98649" y="773906"/>
                  </a:cubicBezTo>
                  <a:cubicBezTo>
                    <a:pt x="101055" y="770297"/>
                    <a:pt x="105793" y="764545"/>
                    <a:pt x="105793" y="759619"/>
                  </a:cubicBezTo>
                  <a:cubicBezTo>
                    <a:pt x="105793" y="755571"/>
                    <a:pt x="104393" y="751639"/>
                    <a:pt x="103411" y="747712"/>
                  </a:cubicBezTo>
                  <a:cubicBezTo>
                    <a:pt x="102802" y="745277"/>
                    <a:pt x="102805" y="742344"/>
                    <a:pt x="101030" y="740569"/>
                  </a:cubicBezTo>
                  <a:cubicBezTo>
                    <a:pt x="99255" y="738794"/>
                    <a:pt x="96267" y="738981"/>
                    <a:pt x="93886" y="738187"/>
                  </a:cubicBezTo>
                  <a:cubicBezTo>
                    <a:pt x="92299" y="735806"/>
                    <a:pt x="91278" y="732928"/>
                    <a:pt x="89124" y="731044"/>
                  </a:cubicBezTo>
                  <a:cubicBezTo>
                    <a:pt x="84816" y="727275"/>
                    <a:pt x="74836" y="721519"/>
                    <a:pt x="74836" y="721519"/>
                  </a:cubicBezTo>
                  <a:cubicBezTo>
                    <a:pt x="74042" y="719138"/>
                    <a:pt x="74497" y="715834"/>
                    <a:pt x="72455" y="714375"/>
                  </a:cubicBezTo>
                  <a:cubicBezTo>
                    <a:pt x="68370" y="711457"/>
                    <a:pt x="62345" y="712396"/>
                    <a:pt x="58168" y="709612"/>
                  </a:cubicBezTo>
                  <a:cubicBezTo>
                    <a:pt x="45699" y="701301"/>
                    <a:pt x="53864" y="705205"/>
                    <a:pt x="31974" y="702469"/>
                  </a:cubicBezTo>
                  <a:cubicBezTo>
                    <a:pt x="27270" y="700900"/>
                    <a:pt x="21042" y="699520"/>
                    <a:pt x="17686" y="695325"/>
                  </a:cubicBezTo>
                  <a:cubicBezTo>
                    <a:pt x="16118" y="693365"/>
                    <a:pt x="16099" y="690562"/>
                    <a:pt x="15305" y="688181"/>
                  </a:cubicBezTo>
                  <a:cubicBezTo>
                    <a:pt x="14511" y="677069"/>
                    <a:pt x="14577" y="665861"/>
                    <a:pt x="12924" y="654844"/>
                  </a:cubicBezTo>
                  <a:cubicBezTo>
                    <a:pt x="12179" y="649879"/>
                    <a:pt x="8161" y="640556"/>
                    <a:pt x="8161" y="640556"/>
                  </a:cubicBezTo>
                  <a:cubicBezTo>
                    <a:pt x="7367" y="631825"/>
                    <a:pt x="6327" y="623112"/>
                    <a:pt x="5780" y="614362"/>
                  </a:cubicBezTo>
                  <a:cubicBezTo>
                    <a:pt x="3729" y="581535"/>
                    <a:pt x="0" y="575573"/>
                    <a:pt x="5780" y="552450"/>
                  </a:cubicBezTo>
                  <a:cubicBezTo>
                    <a:pt x="6389" y="550015"/>
                    <a:pt x="7038" y="547551"/>
                    <a:pt x="8161" y="545306"/>
                  </a:cubicBezTo>
                  <a:cubicBezTo>
                    <a:pt x="9441" y="542746"/>
                    <a:pt x="11336" y="540543"/>
                    <a:pt x="12924" y="538162"/>
                  </a:cubicBezTo>
                  <a:cubicBezTo>
                    <a:pt x="13687" y="535110"/>
                    <a:pt x="15978" y="524910"/>
                    <a:pt x="17686" y="521494"/>
                  </a:cubicBezTo>
                  <a:cubicBezTo>
                    <a:pt x="18966" y="518934"/>
                    <a:pt x="20617" y="516549"/>
                    <a:pt x="22449" y="514350"/>
                  </a:cubicBezTo>
                  <a:cubicBezTo>
                    <a:pt x="24605" y="511763"/>
                    <a:pt x="27437" y="509793"/>
                    <a:pt x="29593" y="507206"/>
                  </a:cubicBezTo>
                  <a:cubicBezTo>
                    <a:pt x="39514" y="495300"/>
                    <a:pt x="28402" y="504030"/>
                    <a:pt x="41499" y="495300"/>
                  </a:cubicBezTo>
                  <a:cubicBezTo>
                    <a:pt x="46181" y="488275"/>
                    <a:pt x="46529" y="486742"/>
                    <a:pt x="53405" y="481012"/>
                  </a:cubicBezTo>
                  <a:cubicBezTo>
                    <a:pt x="55604" y="479180"/>
                    <a:pt x="58410" y="478151"/>
                    <a:pt x="60549" y="476250"/>
                  </a:cubicBezTo>
                  <a:cubicBezTo>
                    <a:pt x="65583" y="471775"/>
                    <a:pt x="71099" y="467566"/>
                    <a:pt x="74836" y="461962"/>
                  </a:cubicBezTo>
                  <a:cubicBezTo>
                    <a:pt x="76424" y="459581"/>
                    <a:pt x="77364" y="456607"/>
                    <a:pt x="79599" y="454819"/>
                  </a:cubicBezTo>
                  <a:cubicBezTo>
                    <a:pt x="81559" y="453251"/>
                    <a:pt x="84498" y="453560"/>
                    <a:pt x="86743" y="452437"/>
                  </a:cubicBezTo>
                  <a:cubicBezTo>
                    <a:pt x="89302" y="451157"/>
                    <a:pt x="91505" y="449262"/>
                    <a:pt x="93886" y="447675"/>
                  </a:cubicBezTo>
                  <a:cubicBezTo>
                    <a:pt x="98593" y="449244"/>
                    <a:pt x="104816" y="450621"/>
                    <a:pt x="108174" y="454819"/>
                  </a:cubicBezTo>
                  <a:cubicBezTo>
                    <a:pt x="109742" y="456779"/>
                    <a:pt x="108780" y="460187"/>
                    <a:pt x="110555" y="461962"/>
                  </a:cubicBezTo>
                  <a:cubicBezTo>
                    <a:pt x="112330" y="463737"/>
                    <a:pt x="115505" y="463125"/>
                    <a:pt x="117699" y="464344"/>
                  </a:cubicBezTo>
                  <a:cubicBezTo>
                    <a:pt x="122702" y="467124"/>
                    <a:pt x="127224" y="470694"/>
                    <a:pt x="131986" y="473869"/>
                  </a:cubicBezTo>
                  <a:lnTo>
                    <a:pt x="139130" y="478631"/>
                  </a:lnTo>
                  <a:cubicBezTo>
                    <a:pt x="147861" y="477837"/>
                    <a:pt x="157007" y="479022"/>
                    <a:pt x="165324" y="476250"/>
                  </a:cubicBezTo>
                  <a:cubicBezTo>
                    <a:pt x="167705" y="475456"/>
                    <a:pt x="167705" y="471616"/>
                    <a:pt x="167705" y="469106"/>
                  </a:cubicBezTo>
                  <a:cubicBezTo>
                    <a:pt x="167705" y="466390"/>
                    <a:pt x="164822" y="453813"/>
                    <a:pt x="162943" y="450056"/>
                  </a:cubicBezTo>
                  <a:cubicBezTo>
                    <a:pt x="161663" y="447496"/>
                    <a:pt x="159768" y="445293"/>
                    <a:pt x="158180" y="442912"/>
                  </a:cubicBezTo>
                  <a:cubicBezTo>
                    <a:pt x="151891" y="424044"/>
                    <a:pt x="154243" y="433577"/>
                    <a:pt x="151036" y="414337"/>
                  </a:cubicBezTo>
                  <a:cubicBezTo>
                    <a:pt x="151830" y="404018"/>
                    <a:pt x="150751" y="393381"/>
                    <a:pt x="153418" y="383381"/>
                  </a:cubicBezTo>
                  <a:cubicBezTo>
                    <a:pt x="154155" y="380616"/>
                    <a:pt x="158538" y="380642"/>
                    <a:pt x="160561" y="378619"/>
                  </a:cubicBezTo>
                  <a:cubicBezTo>
                    <a:pt x="162585" y="376595"/>
                    <a:pt x="163736" y="373856"/>
                    <a:pt x="165324" y="371475"/>
                  </a:cubicBezTo>
                  <a:cubicBezTo>
                    <a:pt x="164806" y="365255"/>
                    <a:pt x="167616" y="343304"/>
                    <a:pt x="158180" y="335756"/>
                  </a:cubicBezTo>
                  <a:cubicBezTo>
                    <a:pt x="156220" y="334188"/>
                    <a:pt x="153417" y="334169"/>
                    <a:pt x="151036" y="333375"/>
                  </a:cubicBezTo>
                  <a:cubicBezTo>
                    <a:pt x="148655" y="331787"/>
                    <a:pt x="146508" y="329774"/>
                    <a:pt x="143893" y="328612"/>
                  </a:cubicBezTo>
                  <a:cubicBezTo>
                    <a:pt x="129449" y="322192"/>
                    <a:pt x="127047" y="324006"/>
                    <a:pt x="110555" y="321469"/>
                  </a:cubicBezTo>
                  <a:cubicBezTo>
                    <a:pt x="106555" y="320854"/>
                    <a:pt x="102618" y="319881"/>
                    <a:pt x="98649" y="319087"/>
                  </a:cubicBezTo>
                  <a:lnTo>
                    <a:pt x="84361" y="309562"/>
                  </a:lnTo>
                  <a:lnTo>
                    <a:pt x="77218" y="304800"/>
                  </a:lnTo>
                  <a:cubicBezTo>
                    <a:pt x="71230" y="286842"/>
                    <a:pt x="80003" y="308281"/>
                    <a:pt x="67693" y="292894"/>
                  </a:cubicBezTo>
                  <a:cubicBezTo>
                    <a:pt x="66125" y="290934"/>
                    <a:pt x="67354" y="287209"/>
                    <a:pt x="65311" y="285750"/>
                  </a:cubicBezTo>
                  <a:cubicBezTo>
                    <a:pt x="61226" y="282832"/>
                    <a:pt x="51024" y="280987"/>
                    <a:pt x="51024" y="280987"/>
                  </a:cubicBezTo>
                  <a:cubicBezTo>
                    <a:pt x="43932" y="270351"/>
                    <a:pt x="44368" y="275981"/>
                    <a:pt x="53405" y="271462"/>
                  </a:cubicBezTo>
                  <a:cubicBezTo>
                    <a:pt x="54409" y="270960"/>
                    <a:pt x="44674" y="278209"/>
                    <a:pt x="46261" y="276225"/>
                  </a:cubicBezTo>
                  <a:close/>
                </a:path>
              </a:pathLst>
            </a:custGeom>
            <a:solidFill>
              <a:srgbClr val="99CC00">
                <a:alpha val="83066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Chongzuo"/>
            <p:cNvSpPr/>
            <p:nvPr/>
          </p:nvSpPr>
          <p:spPr bwMode="auto">
            <a:xfrm>
              <a:off x="4952298" y="5890143"/>
              <a:ext cx="288188" cy="315497"/>
            </a:xfrm>
            <a:custGeom>
              <a:avLst/>
              <a:gdLst/>
              <a:ahLst/>
              <a:cxnLst/>
              <a:rect l="0" t="0" r="r" b="b"/>
              <a:pathLst>
                <a:path w="833438" h="1000851">
                  <a:moveTo>
                    <a:pt x="485775" y="993267"/>
                  </a:moveTo>
                  <a:cubicBezTo>
                    <a:pt x="477441" y="993267"/>
                    <a:pt x="447575" y="992992"/>
                    <a:pt x="428625" y="990886"/>
                  </a:cubicBezTo>
                  <a:cubicBezTo>
                    <a:pt x="419038" y="989821"/>
                    <a:pt x="422697" y="984374"/>
                    <a:pt x="419100" y="978979"/>
                  </a:cubicBezTo>
                  <a:cubicBezTo>
                    <a:pt x="417232" y="976177"/>
                    <a:pt x="414614" y="973903"/>
                    <a:pt x="411956" y="971836"/>
                  </a:cubicBezTo>
                  <a:cubicBezTo>
                    <a:pt x="407050" y="968021"/>
                    <a:pt x="398069" y="961007"/>
                    <a:pt x="390525" y="959929"/>
                  </a:cubicBezTo>
                  <a:cubicBezTo>
                    <a:pt x="381846" y="958689"/>
                    <a:pt x="373062" y="958342"/>
                    <a:pt x="364331" y="957548"/>
                  </a:cubicBezTo>
                  <a:cubicBezTo>
                    <a:pt x="347191" y="951835"/>
                    <a:pt x="368611" y="958772"/>
                    <a:pt x="347663" y="952786"/>
                  </a:cubicBezTo>
                  <a:cubicBezTo>
                    <a:pt x="330572" y="947902"/>
                    <a:pt x="352828" y="952866"/>
                    <a:pt x="328613" y="948023"/>
                  </a:cubicBezTo>
                  <a:cubicBezTo>
                    <a:pt x="317422" y="936832"/>
                    <a:pt x="323337" y="943681"/>
                    <a:pt x="311944" y="926592"/>
                  </a:cubicBezTo>
                  <a:cubicBezTo>
                    <a:pt x="308769" y="921829"/>
                    <a:pt x="297656" y="917067"/>
                    <a:pt x="297656" y="917067"/>
                  </a:cubicBezTo>
                  <a:cubicBezTo>
                    <a:pt x="296069" y="914686"/>
                    <a:pt x="295129" y="911711"/>
                    <a:pt x="292894" y="909923"/>
                  </a:cubicBezTo>
                  <a:cubicBezTo>
                    <a:pt x="290934" y="908355"/>
                    <a:pt x="287944" y="908761"/>
                    <a:pt x="285750" y="907542"/>
                  </a:cubicBezTo>
                  <a:cubicBezTo>
                    <a:pt x="280747" y="904762"/>
                    <a:pt x="276225" y="901192"/>
                    <a:pt x="271463" y="898017"/>
                  </a:cubicBezTo>
                  <a:cubicBezTo>
                    <a:pt x="268661" y="896149"/>
                    <a:pt x="267263" y="892508"/>
                    <a:pt x="264319" y="890873"/>
                  </a:cubicBezTo>
                  <a:cubicBezTo>
                    <a:pt x="259930" y="888435"/>
                    <a:pt x="254794" y="887699"/>
                    <a:pt x="250031" y="886111"/>
                  </a:cubicBezTo>
                  <a:lnTo>
                    <a:pt x="242888" y="883729"/>
                  </a:lnTo>
                  <a:lnTo>
                    <a:pt x="235744" y="881348"/>
                  </a:lnTo>
                  <a:cubicBezTo>
                    <a:pt x="234156" y="878967"/>
                    <a:pt x="231451" y="877027"/>
                    <a:pt x="230981" y="874204"/>
                  </a:cubicBezTo>
                  <a:cubicBezTo>
                    <a:pt x="229742" y="866770"/>
                    <a:pt x="236436" y="865690"/>
                    <a:pt x="240506" y="862298"/>
                  </a:cubicBezTo>
                  <a:cubicBezTo>
                    <a:pt x="243093" y="860142"/>
                    <a:pt x="245269" y="857535"/>
                    <a:pt x="247650" y="855154"/>
                  </a:cubicBezTo>
                  <a:cubicBezTo>
                    <a:pt x="248444" y="852773"/>
                    <a:pt x="251153" y="850256"/>
                    <a:pt x="250031" y="848011"/>
                  </a:cubicBezTo>
                  <a:cubicBezTo>
                    <a:pt x="248909" y="845766"/>
                    <a:pt x="245133" y="846752"/>
                    <a:pt x="242888" y="845629"/>
                  </a:cubicBezTo>
                  <a:cubicBezTo>
                    <a:pt x="224434" y="836402"/>
                    <a:pt x="246547" y="844467"/>
                    <a:pt x="228600" y="838486"/>
                  </a:cubicBezTo>
                  <a:cubicBezTo>
                    <a:pt x="221054" y="827165"/>
                    <a:pt x="226553" y="832247"/>
                    <a:pt x="209550" y="826579"/>
                  </a:cubicBezTo>
                  <a:lnTo>
                    <a:pt x="202406" y="824198"/>
                  </a:lnTo>
                  <a:cubicBezTo>
                    <a:pt x="186030" y="813281"/>
                    <a:pt x="193549" y="816483"/>
                    <a:pt x="180975" y="812292"/>
                  </a:cubicBezTo>
                  <a:cubicBezTo>
                    <a:pt x="179388" y="809911"/>
                    <a:pt x="178448" y="806936"/>
                    <a:pt x="176213" y="805148"/>
                  </a:cubicBezTo>
                  <a:cubicBezTo>
                    <a:pt x="174253" y="803580"/>
                    <a:pt x="171314" y="803890"/>
                    <a:pt x="169069" y="802767"/>
                  </a:cubicBezTo>
                  <a:cubicBezTo>
                    <a:pt x="147086" y="791775"/>
                    <a:pt x="183004" y="804464"/>
                    <a:pt x="147638" y="795623"/>
                  </a:cubicBezTo>
                  <a:cubicBezTo>
                    <a:pt x="142768" y="794406"/>
                    <a:pt x="133350" y="790861"/>
                    <a:pt x="133350" y="790861"/>
                  </a:cubicBezTo>
                  <a:cubicBezTo>
                    <a:pt x="107810" y="773833"/>
                    <a:pt x="146577" y="800354"/>
                    <a:pt x="119063" y="778954"/>
                  </a:cubicBezTo>
                  <a:cubicBezTo>
                    <a:pt x="119053" y="778946"/>
                    <a:pt x="101209" y="767052"/>
                    <a:pt x="97631" y="764667"/>
                  </a:cubicBezTo>
                  <a:cubicBezTo>
                    <a:pt x="95543" y="763275"/>
                    <a:pt x="92938" y="762831"/>
                    <a:pt x="90488" y="762286"/>
                  </a:cubicBezTo>
                  <a:cubicBezTo>
                    <a:pt x="65340" y="756697"/>
                    <a:pt x="85139" y="762883"/>
                    <a:pt x="69056" y="757523"/>
                  </a:cubicBezTo>
                  <a:cubicBezTo>
                    <a:pt x="68262" y="744029"/>
                    <a:pt x="67104" y="730552"/>
                    <a:pt x="66675" y="717042"/>
                  </a:cubicBezTo>
                  <a:cubicBezTo>
                    <a:pt x="65516" y="680539"/>
                    <a:pt x="69358" y="643673"/>
                    <a:pt x="64294" y="607504"/>
                  </a:cubicBezTo>
                  <a:cubicBezTo>
                    <a:pt x="63500" y="601835"/>
                    <a:pt x="50006" y="597979"/>
                    <a:pt x="50006" y="597979"/>
                  </a:cubicBezTo>
                  <a:cubicBezTo>
                    <a:pt x="49212" y="595598"/>
                    <a:pt x="49400" y="592611"/>
                    <a:pt x="47625" y="590836"/>
                  </a:cubicBezTo>
                  <a:cubicBezTo>
                    <a:pt x="32614" y="575825"/>
                    <a:pt x="38169" y="584917"/>
                    <a:pt x="26194" y="578929"/>
                  </a:cubicBezTo>
                  <a:cubicBezTo>
                    <a:pt x="23634" y="577649"/>
                    <a:pt x="21431" y="575754"/>
                    <a:pt x="19050" y="574167"/>
                  </a:cubicBezTo>
                  <a:cubicBezTo>
                    <a:pt x="17463" y="571786"/>
                    <a:pt x="16120" y="569222"/>
                    <a:pt x="14288" y="567023"/>
                  </a:cubicBezTo>
                  <a:cubicBezTo>
                    <a:pt x="12132" y="564436"/>
                    <a:pt x="9012" y="562681"/>
                    <a:pt x="7144" y="559879"/>
                  </a:cubicBezTo>
                  <a:cubicBezTo>
                    <a:pt x="5752" y="557791"/>
                    <a:pt x="5885" y="554981"/>
                    <a:pt x="4763" y="552736"/>
                  </a:cubicBezTo>
                  <a:cubicBezTo>
                    <a:pt x="3483" y="550176"/>
                    <a:pt x="1588" y="547973"/>
                    <a:pt x="0" y="545592"/>
                  </a:cubicBezTo>
                  <a:cubicBezTo>
                    <a:pt x="794" y="526542"/>
                    <a:pt x="972" y="507456"/>
                    <a:pt x="2381" y="488442"/>
                  </a:cubicBezTo>
                  <a:cubicBezTo>
                    <a:pt x="2653" y="484775"/>
                    <a:pt x="6809" y="476327"/>
                    <a:pt x="9525" y="474154"/>
                  </a:cubicBezTo>
                  <a:cubicBezTo>
                    <a:pt x="11485" y="472586"/>
                    <a:pt x="14288" y="472567"/>
                    <a:pt x="16669" y="471773"/>
                  </a:cubicBezTo>
                  <a:cubicBezTo>
                    <a:pt x="19050" y="469392"/>
                    <a:pt x="21657" y="467216"/>
                    <a:pt x="23813" y="464629"/>
                  </a:cubicBezTo>
                  <a:cubicBezTo>
                    <a:pt x="25645" y="462431"/>
                    <a:pt x="26340" y="459274"/>
                    <a:pt x="28575" y="457486"/>
                  </a:cubicBezTo>
                  <a:cubicBezTo>
                    <a:pt x="30535" y="455918"/>
                    <a:pt x="33338" y="455898"/>
                    <a:pt x="35719" y="455104"/>
                  </a:cubicBezTo>
                  <a:cubicBezTo>
                    <a:pt x="37306" y="452723"/>
                    <a:pt x="38054" y="449478"/>
                    <a:pt x="40481" y="447961"/>
                  </a:cubicBezTo>
                  <a:cubicBezTo>
                    <a:pt x="53627" y="439745"/>
                    <a:pt x="87357" y="441281"/>
                    <a:pt x="95250" y="440817"/>
                  </a:cubicBezTo>
                  <a:cubicBezTo>
                    <a:pt x="112989" y="423078"/>
                    <a:pt x="100180" y="439063"/>
                    <a:pt x="104775" y="390811"/>
                  </a:cubicBezTo>
                  <a:cubicBezTo>
                    <a:pt x="105651" y="381611"/>
                    <a:pt x="107815" y="384308"/>
                    <a:pt x="114300" y="378904"/>
                  </a:cubicBezTo>
                  <a:cubicBezTo>
                    <a:pt x="132636" y="363625"/>
                    <a:pt x="110850" y="378824"/>
                    <a:pt x="128588" y="366998"/>
                  </a:cubicBezTo>
                  <a:lnTo>
                    <a:pt x="138113" y="352711"/>
                  </a:lnTo>
                  <a:lnTo>
                    <a:pt x="142875" y="345567"/>
                  </a:lnTo>
                  <a:cubicBezTo>
                    <a:pt x="141827" y="334036"/>
                    <a:pt x="143288" y="315023"/>
                    <a:pt x="133350" y="305086"/>
                  </a:cubicBezTo>
                  <a:cubicBezTo>
                    <a:pt x="131326" y="303062"/>
                    <a:pt x="128587" y="301911"/>
                    <a:pt x="126206" y="300323"/>
                  </a:cubicBezTo>
                  <a:lnTo>
                    <a:pt x="116681" y="286036"/>
                  </a:lnTo>
                  <a:cubicBezTo>
                    <a:pt x="115289" y="283948"/>
                    <a:pt x="111783" y="284777"/>
                    <a:pt x="109538" y="283654"/>
                  </a:cubicBezTo>
                  <a:cubicBezTo>
                    <a:pt x="106978" y="282374"/>
                    <a:pt x="104593" y="280724"/>
                    <a:pt x="102394" y="278892"/>
                  </a:cubicBezTo>
                  <a:cubicBezTo>
                    <a:pt x="95982" y="273549"/>
                    <a:pt x="95711" y="270366"/>
                    <a:pt x="88106" y="266986"/>
                  </a:cubicBezTo>
                  <a:cubicBezTo>
                    <a:pt x="76782" y="261953"/>
                    <a:pt x="71515" y="261839"/>
                    <a:pt x="59531" y="259842"/>
                  </a:cubicBezTo>
                  <a:lnTo>
                    <a:pt x="73819" y="250317"/>
                  </a:lnTo>
                  <a:cubicBezTo>
                    <a:pt x="81648" y="245098"/>
                    <a:pt x="80232" y="242620"/>
                    <a:pt x="85725" y="236029"/>
                  </a:cubicBezTo>
                  <a:cubicBezTo>
                    <a:pt x="104381" y="213642"/>
                    <a:pt x="78314" y="250719"/>
                    <a:pt x="102394" y="214598"/>
                  </a:cubicBezTo>
                  <a:cubicBezTo>
                    <a:pt x="103981" y="212217"/>
                    <a:pt x="107339" y="211668"/>
                    <a:pt x="109538" y="209836"/>
                  </a:cubicBezTo>
                  <a:cubicBezTo>
                    <a:pt x="112125" y="207680"/>
                    <a:pt x="114300" y="205073"/>
                    <a:pt x="116681" y="202692"/>
                  </a:cubicBezTo>
                  <a:cubicBezTo>
                    <a:pt x="117475" y="170942"/>
                    <a:pt x="116852" y="139125"/>
                    <a:pt x="119063" y="107442"/>
                  </a:cubicBezTo>
                  <a:cubicBezTo>
                    <a:pt x="119262" y="104587"/>
                    <a:pt x="121801" y="102322"/>
                    <a:pt x="123825" y="100298"/>
                  </a:cubicBezTo>
                  <a:cubicBezTo>
                    <a:pt x="142557" y="81566"/>
                    <a:pt x="118607" y="111800"/>
                    <a:pt x="138113" y="88392"/>
                  </a:cubicBezTo>
                  <a:cubicBezTo>
                    <a:pt x="139945" y="86193"/>
                    <a:pt x="140640" y="83036"/>
                    <a:pt x="142875" y="81248"/>
                  </a:cubicBezTo>
                  <a:cubicBezTo>
                    <a:pt x="144475" y="79968"/>
                    <a:pt x="158860" y="76691"/>
                    <a:pt x="159544" y="76486"/>
                  </a:cubicBezTo>
                  <a:cubicBezTo>
                    <a:pt x="166757" y="74322"/>
                    <a:pt x="173831" y="71723"/>
                    <a:pt x="180975" y="69342"/>
                  </a:cubicBezTo>
                  <a:lnTo>
                    <a:pt x="188119" y="66961"/>
                  </a:lnTo>
                  <a:lnTo>
                    <a:pt x="202406" y="57436"/>
                  </a:lnTo>
                  <a:lnTo>
                    <a:pt x="209550" y="52673"/>
                  </a:lnTo>
                  <a:cubicBezTo>
                    <a:pt x="215535" y="34716"/>
                    <a:pt x="206765" y="56154"/>
                    <a:pt x="219075" y="40767"/>
                  </a:cubicBezTo>
                  <a:cubicBezTo>
                    <a:pt x="224007" y="34602"/>
                    <a:pt x="218187" y="31499"/>
                    <a:pt x="226219" y="26479"/>
                  </a:cubicBezTo>
                  <a:cubicBezTo>
                    <a:pt x="230476" y="23818"/>
                    <a:pt x="240506" y="21717"/>
                    <a:pt x="240506" y="21717"/>
                  </a:cubicBezTo>
                  <a:cubicBezTo>
                    <a:pt x="244381" y="22363"/>
                    <a:pt x="256914" y="23688"/>
                    <a:pt x="261938" y="26479"/>
                  </a:cubicBezTo>
                  <a:cubicBezTo>
                    <a:pt x="266941" y="29259"/>
                    <a:pt x="271463" y="32829"/>
                    <a:pt x="276225" y="36004"/>
                  </a:cubicBezTo>
                  <a:lnTo>
                    <a:pt x="283369" y="40767"/>
                  </a:lnTo>
                  <a:cubicBezTo>
                    <a:pt x="285750" y="39973"/>
                    <a:pt x="288268" y="39509"/>
                    <a:pt x="290513" y="38386"/>
                  </a:cubicBezTo>
                  <a:cubicBezTo>
                    <a:pt x="293073" y="37106"/>
                    <a:pt x="295041" y="34785"/>
                    <a:pt x="297656" y="33623"/>
                  </a:cubicBezTo>
                  <a:cubicBezTo>
                    <a:pt x="302244" y="31584"/>
                    <a:pt x="311944" y="28861"/>
                    <a:pt x="311944" y="28861"/>
                  </a:cubicBezTo>
                  <a:cubicBezTo>
                    <a:pt x="314325" y="27273"/>
                    <a:pt x="316528" y="25378"/>
                    <a:pt x="319088" y="24098"/>
                  </a:cubicBezTo>
                  <a:cubicBezTo>
                    <a:pt x="321333" y="22976"/>
                    <a:pt x="324037" y="22936"/>
                    <a:pt x="326231" y="21717"/>
                  </a:cubicBezTo>
                  <a:cubicBezTo>
                    <a:pt x="331235" y="18937"/>
                    <a:pt x="335756" y="15367"/>
                    <a:pt x="340519" y="12192"/>
                  </a:cubicBezTo>
                  <a:cubicBezTo>
                    <a:pt x="344696" y="9407"/>
                    <a:pt x="350044" y="9017"/>
                    <a:pt x="354806" y="7429"/>
                  </a:cubicBezTo>
                  <a:cubicBezTo>
                    <a:pt x="364667" y="4142"/>
                    <a:pt x="359859" y="6442"/>
                    <a:pt x="369094" y="286"/>
                  </a:cubicBezTo>
                  <a:cubicBezTo>
                    <a:pt x="379413" y="1080"/>
                    <a:pt x="390050" y="0"/>
                    <a:pt x="400050" y="2667"/>
                  </a:cubicBezTo>
                  <a:cubicBezTo>
                    <a:pt x="402815" y="3404"/>
                    <a:pt x="402789" y="7787"/>
                    <a:pt x="404813" y="9811"/>
                  </a:cubicBezTo>
                  <a:cubicBezTo>
                    <a:pt x="406836" y="11834"/>
                    <a:pt x="409575" y="12986"/>
                    <a:pt x="411956" y="14573"/>
                  </a:cubicBezTo>
                  <a:cubicBezTo>
                    <a:pt x="418309" y="33626"/>
                    <a:pt x="408780" y="11396"/>
                    <a:pt x="421481" y="24098"/>
                  </a:cubicBezTo>
                  <a:cubicBezTo>
                    <a:pt x="449254" y="51873"/>
                    <a:pt x="417913" y="29659"/>
                    <a:pt x="438150" y="43148"/>
                  </a:cubicBezTo>
                  <a:cubicBezTo>
                    <a:pt x="439738" y="45529"/>
                    <a:pt x="440889" y="48268"/>
                    <a:pt x="442913" y="50292"/>
                  </a:cubicBezTo>
                  <a:cubicBezTo>
                    <a:pt x="444936" y="52315"/>
                    <a:pt x="448539" y="52627"/>
                    <a:pt x="450056" y="55054"/>
                  </a:cubicBezTo>
                  <a:cubicBezTo>
                    <a:pt x="452717" y="59311"/>
                    <a:pt x="454819" y="69342"/>
                    <a:pt x="454819" y="69342"/>
                  </a:cubicBezTo>
                  <a:cubicBezTo>
                    <a:pt x="454025" y="82836"/>
                    <a:pt x="454443" y="96456"/>
                    <a:pt x="452438" y="109823"/>
                  </a:cubicBezTo>
                  <a:cubicBezTo>
                    <a:pt x="452013" y="112653"/>
                    <a:pt x="448955" y="114407"/>
                    <a:pt x="447675" y="116967"/>
                  </a:cubicBezTo>
                  <a:cubicBezTo>
                    <a:pt x="437819" y="136679"/>
                    <a:pt x="454177" y="110789"/>
                    <a:pt x="440531" y="131254"/>
                  </a:cubicBezTo>
                  <a:cubicBezTo>
                    <a:pt x="439737" y="133635"/>
                    <a:pt x="438150" y="135888"/>
                    <a:pt x="438150" y="138398"/>
                  </a:cubicBezTo>
                  <a:cubicBezTo>
                    <a:pt x="438150" y="152708"/>
                    <a:pt x="438507" y="167095"/>
                    <a:pt x="440531" y="181261"/>
                  </a:cubicBezTo>
                  <a:cubicBezTo>
                    <a:pt x="441395" y="187311"/>
                    <a:pt x="447220" y="190289"/>
                    <a:pt x="452438" y="190786"/>
                  </a:cubicBezTo>
                  <a:cubicBezTo>
                    <a:pt x="466683" y="192143"/>
                    <a:pt x="481013" y="192373"/>
                    <a:pt x="495300" y="193167"/>
                  </a:cubicBezTo>
                  <a:cubicBezTo>
                    <a:pt x="496888" y="195548"/>
                    <a:pt x="498783" y="197751"/>
                    <a:pt x="500063" y="200311"/>
                  </a:cubicBezTo>
                  <a:cubicBezTo>
                    <a:pt x="501185" y="202556"/>
                    <a:pt x="502217" y="204955"/>
                    <a:pt x="502444" y="207454"/>
                  </a:cubicBezTo>
                  <a:cubicBezTo>
                    <a:pt x="503811" y="222494"/>
                    <a:pt x="503709" y="237637"/>
                    <a:pt x="504825" y="252698"/>
                  </a:cubicBezTo>
                  <a:cubicBezTo>
                    <a:pt x="504969" y="254638"/>
                    <a:pt x="507426" y="283008"/>
                    <a:pt x="511969" y="286036"/>
                  </a:cubicBezTo>
                  <a:cubicBezTo>
                    <a:pt x="521201" y="292190"/>
                    <a:pt x="516398" y="289893"/>
                    <a:pt x="526256" y="293179"/>
                  </a:cubicBezTo>
                  <a:lnTo>
                    <a:pt x="561975" y="281273"/>
                  </a:lnTo>
                  <a:cubicBezTo>
                    <a:pt x="564690" y="280368"/>
                    <a:pt x="566559" y="277791"/>
                    <a:pt x="569119" y="276511"/>
                  </a:cubicBezTo>
                  <a:cubicBezTo>
                    <a:pt x="571364" y="275388"/>
                    <a:pt x="573882" y="274923"/>
                    <a:pt x="576263" y="274129"/>
                  </a:cubicBezTo>
                  <a:cubicBezTo>
                    <a:pt x="584993" y="261034"/>
                    <a:pt x="576263" y="272145"/>
                    <a:pt x="588169" y="262223"/>
                  </a:cubicBezTo>
                  <a:cubicBezTo>
                    <a:pt x="594577" y="256883"/>
                    <a:pt x="594856" y="253695"/>
                    <a:pt x="602456" y="250317"/>
                  </a:cubicBezTo>
                  <a:cubicBezTo>
                    <a:pt x="607044" y="248278"/>
                    <a:pt x="616744" y="245554"/>
                    <a:pt x="616744" y="245554"/>
                  </a:cubicBezTo>
                  <a:cubicBezTo>
                    <a:pt x="619791" y="246316"/>
                    <a:pt x="630000" y="248611"/>
                    <a:pt x="633413" y="250317"/>
                  </a:cubicBezTo>
                  <a:cubicBezTo>
                    <a:pt x="635973" y="251597"/>
                    <a:pt x="637997" y="253799"/>
                    <a:pt x="640556" y="255079"/>
                  </a:cubicBezTo>
                  <a:cubicBezTo>
                    <a:pt x="642801" y="256202"/>
                    <a:pt x="645506" y="256242"/>
                    <a:pt x="647700" y="257461"/>
                  </a:cubicBezTo>
                  <a:cubicBezTo>
                    <a:pt x="647704" y="257463"/>
                    <a:pt x="665557" y="269365"/>
                    <a:pt x="669131" y="271748"/>
                  </a:cubicBezTo>
                  <a:cubicBezTo>
                    <a:pt x="671220" y="273140"/>
                    <a:pt x="673840" y="273520"/>
                    <a:pt x="676275" y="274129"/>
                  </a:cubicBezTo>
                  <a:cubicBezTo>
                    <a:pt x="703201" y="280861"/>
                    <a:pt x="671816" y="271057"/>
                    <a:pt x="702469" y="281273"/>
                  </a:cubicBezTo>
                  <a:lnTo>
                    <a:pt x="709613" y="283654"/>
                  </a:lnTo>
                  <a:cubicBezTo>
                    <a:pt x="711994" y="285242"/>
                    <a:pt x="714732" y="286393"/>
                    <a:pt x="716756" y="288417"/>
                  </a:cubicBezTo>
                  <a:cubicBezTo>
                    <a:pt x="725541" y="297203"/>
                    <a:pt x="716960" y="294902"/>
                    <a:pt x="728663" y="302704"/>
                  </a:cubicBezTo>
                  <a:cubicBezTo>
                    <a:pt x="730751" y="304096"/>
                    <a:pt x="733425" y="304292"/>
                    <a:pt x="735806" y="305086"/>
                  </a:cubicBezTo>
                  <a:lnTo>
                    <a:pt x="750094" y="326517"/>
                  </a:lnTo>
                  <a:cubicBezTo>
                    <a:pt x="751682" y="328898"/>
                    <a:pt x="754857" y="329692"/>
                    <a:pt x="757238" y="331279"/>
                  </a:cubicBezTo>
                  <a:cubicBezTo>
                    <a:pt x="758032" y="333660"/>
                    <a:pt x="757844" y="336648"/>
                    <a:pt x="759619" y="338423"/>
                  </a:cubicBezTo>
                  <a:cubicBezTo>
                    <a:pt x="763666" y="342470"/>
                    <a:pt x="773906" y="347948"/>
                    <a:pt x="773906" y="347948"/>
                  </a:cubicBezTo>
                  <a:cubicBezTo>
                    <a:pt x="779574" y="364951"/>
                    <a:pt x="774492" y="359451"/>
                    <a:pt x="785813" y="366998"/>
                  </a:cubicBezTo>
                  <a:cubicBezTo>
                    <a:pt x="787400" y="369379"/>
                    <a:pt x="789295" y="371582"/>
                    <a:pt x="790575" y="374142"/>
                  </a:cubicBezTo>
                  <a:cubicBezTo>
                    <a:pt x="791697" y="376387"/>
                    <a:pt x="791737" y="379092"/>
                    <a:pt x="792956" y="381286"/>
                  </a:cubicBezTo>
                  <a:cubicBezTo>
                    <a:pt x="795736" y="386289"/>
                    <a:pt x="799306" y="390811"/>
                    <a:pt x="802481" y="395573"/>
                  </a:cubicBezTo>
                  <a:cubicBezTo>
                    <a:pt x="805159" y="399590"/>
                    <a:pt x="812006" y="397160"/>
                    <a:pt x="816769" y="397954"/>
                  </a:cubicBezTo>
                  <a:cubicBezTo>
                    <a:pt x="833437" y="403511"/>
                    <a:pt x="829468" y="397955"/>
                    <a:pt x="833438" y="409861"/>
                  </a:cubicBezTo>
                  <a:cubicBezTo>
                    <a:pt x="832644" y="416211"/>
                    <a:pt x="833433" y="422969"/>
                    <a:pt x="831056" y="428911"/>
                  </a:cubicBezTo>
                  <a:cubicBezTo>
                    <a:pt x="829993" y="431568"/>
                    <a:pt x="826528" y="432511"/>
                    <a:pt x="823913" y="433673"/>
                  </a:cubicBezTo>
                  <a:cubicBezTo>
                    <a:pt x="819325" y="435712"/>
                    <a:pt x="813802" y="435651"/>
                    <a:pt x="809625" y="438436"/>
                  </a:cubicBezTo>
                  <a:cubicBezTo>
                    <a:pt x="800393" y="444590"/>
                    <a:pt x="805196" y="442293"/>
                    <a:pt x="795338" y="445579"/>
                  </a:cubicBezTo>
                  <a:cubicBezTo>
                    <a:pt x="790575" y="448754"/>
                    <a:pt x="784225" y="450341"/>
                    <a:pt x="781050" y="455104"/>
                  </a:cubicBezTo>
                  <a:lnTo>
                    <a:pt x="771525" y="469392"/>
                  </a:lnTo>
                  <a:cubicBezTo>
                    <a:pt x="770731" y="471773"/>
                    <a:pt x="769144" y="474026"/>
                    <a:pt x="769144" y="476536"/>
                  </a:cubicBezTo>
                  <a:cubicBezTo>
                    <a:pt x="769144" y="482893"/>
                    <a:pt x="772398" y="488536"/>
                    <a:pt x="776288" y="493204"/>
                  </a:cubicBezTo>
                  <a:cubicBezTo>
                    <a:pt x="778444" y="495791"/>
                    <a:pt x="781364" y="497690"/>
                    <a:pt x="783431" y="500348"/>
                  </a:cubicBezTo>
                  <a:cubicBezTo>
                    <a:pt x="786945" y="504866"/>
                    <a:pt x="789781" y="509873"/>
                    <a:pt x="792956" y="514636"/>
                  </a:cubicBezTo>
                  <a:cubicBezTo>
                    <a:pt x="794543" y="517017"/>
                    <a:pt x="795338" y="520191"/>
                    <a:pt x="797719" y="521779"/>
                  </a:cubicBezTo>
                  <a:lnTo>
                    <a:pt x="804863" y="526542"/>
                  </a:lnTo>
                  <a:cubicBezTo>
                    <a:pt x="805657" y="528923"/>
                    <a:pt x="806122" y="531441"/>
                    <a:pt x="807244" y="533686"/>
                  </a:cubicBezTo>
                  <a:cubicBezTo>
                    <a:pt x="808524" y="536246"/>
                    <a:pt x="811747" y="537979"/>
                    <a:pt x="812006" y="540829"/>
                  </a:cubicBezTo>
                  <a:cubicBezTo>
                    <a:pt x="812585" y="547202"/>
                    <a:pt x="810295" y="553515"/>
                    <a:pt x="809625" y="559879"/>
                  </a:cubicBezTo>
                  <a:cubicBezTo>
                    <a:pt x="808707" y="568598"/>
                    <a:pt x="809081" y="577500"/>
                    <a:pt x="807244" y="586073"/>
                  </a:cubicBezTo>
                  <a:cubicBezTo>
                    <a:pt x="806512" y="589488"/>
                    <a:pt x="797564" y="598877"/>
                    <a:pt x="795338" y="600361"/>
                  </a:cubicBezTo>
                  <a:cubicBezTo>
                    <a:pt x="793249" y="601753"/>
                    <a:pt x="790575" y="601948"/>
                    <a:pt x="788194" y="602742"/>
                  </a:cubicBezTo>
                  <a:cubicBezTo>
                    <a:pt x="776368" y="620480"/>
                    <a:pt x="791567" y="598694"/>
                    <a:pt x="776288" y="617029"/>
                  </a:cubicBezTo>
                  <a:cubicBezTo>
                    <a:pt x="774456" y="619228"/>
                    <a:pt x="773952" y="622656"/>
                    <a:pt x="771525" y="624173"/>
                  </a:cubicBezTo>
                  <a:cubicBezTo>
                    <a:pt x="767268" y="626834"/>
                    <a:pt x="761415" y="626152"/>
                    <a:pt x="757238" y="628936"/>
                  </a:cubicBezTo>
                  <a:lnTo>
                    <a:pt x="750094" y="633698"/>
                  </a:lnTo>
                  <a:cubicBezTo>
                    <a:pt x="736443" y="654174"/>
                    <a:pt x="754620" y="630077"/>
                    <a:pt x="738188" y="643223"/>
                  </a:cubicBezTo>
                  <a:cubicBezTo>
                    <a:pt x="722310" y="655926"/>
                    <a:pt x="745334" y="645602"/>
                    <a:pt x="726281" y="655129"/>
                  </a:cubicBezTo>
                  <a:cubicBezTo>
                    <a:pt x="724036" y="656252"/>
                    <a:pt x="721383" y="656388"/>
                    <a:pt x="719138" y="657511"/>
                  </a:cubicBezTo>
                  <a:cubicBezTo>
                    <a:pt x="716578" y="658791"/>
                    <a:pt x="714609" y="661111"/>
                    <a:pt x="711994" y="662273"/>
                  </a:cubicBezTo>
                  <a:cubicBezTo>
                    <a:pt x="707406" y="664312"/>
                    <a:pt x="702469" y="665448"/>
                    <a:pt x="697706" y="667036"/>
                  </a:cubicBezTo>
                  <a:cubicBezTo>
                    <a:pt x="669467" y="676450"/>
                    <a:pt x="693058" y="669328"/>
                    <a:pt x="623888" y="671798"/>
                  </a:cubicBezTo>
                  <a:cubicBezTo>
                    <a:pt x="619125" y="673386"/>
                    <a:pt x="613777" y="673776"/>
                    <a:pt x="609600" y="676561"/>
                  </a:cubicBezTo>
                  <a:cubicBezTo>
                    <a:pt x="600368" y="682715"/>
                    <a:pt x="605171" y="680418"/>
                    <a:pt x="595313" y="683704"/>
                  </a:cubicBezTo>
                  <a:cubicBezTo>
                    <a:pt x="579001" y="700016"/>
                    <a:pt x="586629" y="694256"/>
                    <a:pt x="573881" y="702754"/>
                  </a:cubicBezTo>
                  <a:cubicBezTo>
                    <a:pt x="573087" y="705135"/>
                    <a:pt x="571223" y="707403"/>
                    <a:pt x="571500" y="709898"/>
                  </a:cubicBezTo>
                  <a:cubicBezTo>
                    <a:pt x="572634" y="720100"/>
                    <a:pt x="576063" y="723886"/>
                    <a:pt x="581025" y="731329"/>
                  </a:cubicBezTo>
                  <a:cubicBezTo>
                    <a:pt x="580231" y="740854"/>
                    <a:pt x="580215" y="750476"/>
                    <a:pt x="578644" y="759904"/>
                  </a:cubicBezTo>
                  <a:cubicBezTo>
                    <a:pt x="577819" y="764856"/>
                    <a:pt x="578058" y="771407"/>
                    <a:pt x="573881" y="774192"/>
                  </a:cubicBezTo>
                  <a:lnTo>
                    <a:pt x="566738" y="778954"/>
                  </a:lnTo>
                  <a:cubicBezTo>
                    <a:pt x="554587" y="797179"/>
                    <a:pt x="564518" y="779116"/>
                    <a:pt x="569119" y="783717"/>
                  </a:cubicBezTo>
                  <a:cubicBezTo>
                    <a:pt x="570894" y="785492"/>
                    <a:pt x="567861" y="788616"/>
                    <a:pt x="566738" y="790861"/>
                  </a:cubicBezTo>
                  <a:cubicBezTo>
                    <a:pt x="562770" y="798797"/>
                    <a:pt x="561973" y="798005"/>
                    <a:pt x="554831" y="802767"/>
                  </a:cubicBezTo>
                  <a:cubicBezTo>
                    <a:pt x="551656" y="807529"/>
                    <a:pt x="549353" y="813006"/>
                    <a:pt x="545306" y="817054"/>
                  </a:cubicBezTo>
                  <a:cubicBezTo>
                    <a:pt x="536139" y="826222"/>
                    <a:pt x="540031" y="821396"/>
                    <a:pt x="533400" y="831342"/>
                  </a:cubicBezTo>
                  <a:cubicBezTo>
                    <a:pt x="532606" y="837692"/>
                    <a:pt x="532360" y="844135"/>
                    <a:pt x="531019" y="850392"/>
                  </a:cubicBezTo>
                  <a:cubicBezTo>
                    <a:pt x="529967" y="855301"/>
                    <a:pt x="527844" y="859917"/>
                    <a:pt x="526256" y="864679"/>
                  </a:cubicBezTo>
                  <a:lnTo>
                    <a:pt x="523875" y="871823"/>
                  </a:lnTo>
                  <a:cubicBezTo>
                    <a:pt x="522970" y="874538"/>
                    <a:pt x="520700" y="876586"/>
                    <a:pt x="519113" y="878967"/>
                  </a:cubicBezTo>
                  <a:cubicBezTo>
                    <a:pt x="518319" y="882936"/>
                    <a:pt x="516938" y="886831"/>
                    <a:pt x="516731" y="890873"/>
                  </a:cubicBezTo>
                  <a:cubicBezTo>
                    <a:pt x="512418" y="974964"/>
                    <a:pt x="540137" y="963242"/>
                    <a:pt x="507206" y="974217"/>
                  </a:cubicBezTo>
                  <a:lnTo>
                    <a:pt x="492919" y="983742"/>
                  </a:lnTo>
                  <a:cubicBezTo>
                    <a:pt x="490538" y="985329"/>
                    <a:pt x="488490" y="987599"/>
                    <a:pt x="485775" y="988504"/>
                  </a:cubicBezTo>
                  <a:cubicBezTo>
                    <a:pt x="483394" y="989298"/>
                    <a:pt x="480825" y="989667"/>
                    <a:pt x="478631" y="990886"/>
                  </a:cubicBezTo>
                  <a:cubicBezTo>
                    <a:pt x="460695" y="1000851"/>
                    <a:pt x="494109" y="993267"/>
                    <a:pt x="485775" y="993267"/>
                  </a:cubicBezTo>
                  <a:close/>
                </a:path>
              </a:pathLst>
            </a:custGeom>
            <a:solidFill>
              <a:srgbClr val="99CC00">
                <a:alpha val="5236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Nanning"/>
            <p:cNvSpPr/>
            <p:nvPr/>
          </p:nvSpPr>
          <p:spPr bwMode="auto">
            <a:xfrm>
              <a:off x="5102796" y="5779384"/>
              <a:ext cx="413069" cy="322209"/>
            </a:xfrm>
            <a:custGeom>
              <a:avLst/>
              <a:gdLst/>
              <a:ahLst/>
              <a:cxnLst/>
              <a:rect l="0" t="0" r="r" b="b"/>
              <a:pathLst>
                <a:path w="1209675" h="1028863">
                  <a:moveTo>
                    <a:pt x="21431" y="436149"/>
                  </a:moveTo>
                  <a:cubicBezTo>
                    <a:pt x="21431" y="437340"/>
                    <a:pt x="26114" y="434260"/>
                    <a:pt x="28575" y="433768"/>
                  </a:cubicBezTo>
                  <a:cubicBezTo>
                    <a:pt x="34079" y="432667"/>
                    <a:pt x="40115" y="433666"/>
                    <a:pt x="45244" y="431386"/>
                  </a:cubicBezTo>
                  <a:cubicBezTo>
                    <a:pt x="47859" y="430224"/>
                    <a:pt x="48419" y="426624"/>
                    <a:pt x="50006" y="424243"/>
                  </a:cubicBezTo>
                  <a:cubicBezTo>
                    <a:pt x="50800" y="421862"/>
                    <a:pt x="51842" y="419549"/>
                    <a:pt x="52387" y="417099"/>
                  </a:cubicBezTo>
                  <a:cubicBezTo>
                    <a:pt x="66538" y="353423"/>
                    <a:pt x="13223" y="403470"/>
                    <a:pt x="204787" y="400430"/>
                  </a:cubicBezTo>
                  <a:cubicBezTo>
                    <a:pt x="209550" y="398843"/>
                    <a:pt x="214898" y="398453"/>
                    <a:pt x="219075" y="395668"/>
                  </a:cubicBezTo>
                  <a:lnTo>
                    <a:pt x="233362" y="386143"/>
                  </a:lnTo>
                  <a:cubicBezTo>
                    <a:pt x="235743" y="384555"/>
                    <a:pt x="237791" y="382285"/>
                    <a:pt x="240506" y="381380"/>
                  </a:cubicBezTo>
                  <a:lnTo>
                    <a:pt x="254794" y="376618"/>
                  </a:lnTo>
                  <a:cubicBezTo>
                    <a:pt x="257175" y="375824"/>
                    <a:pt x="259502" y="374845"/>
                    <a:pt x="261937" y="374236"/>
                  </a:cubicBezTo>
                  <a:lnTo>
                    <a:pt x="271462" y="371855"/>
                  </a:lnTo>
                  <a:cubicBezTo>
                    <a:pt x="272256" y="369474"/>
                    <a:pt x="272452" y="366800"/>
                    <a:pt x="273844" y="364711"/>
                  </a:cubicBezTo>
                  <a:cubicBezTo>
                    <a:pt x="285736" y="346874"/>
                    <a:pt x="277705" y="367411"/>
                    <a:pt x="283369" y="350424"/>
                  </a:cubicBezTo>
                  <a:cubicBezTo>
                    <a:pt x="282575" y="344868"/>
                    <a:pt x="284000" y="338490"/>
                    <a:pt x="280987" y="333755"/>
                  </a:cubicBezTo>
                  <a:cubicBezTo>
                    <a:pt x="273734" y="322357"/>
                    <a:pt x="260889" y="323823"/>
                    <a:pt x="250031" y="321849"/>
                  </a:cubicBezTo>
                  <a:cubicBezTo>
                    <a:pt x="242109" y="320409"/>
                    <a:pt x="233681" y="317192"/>
                    <a:pt x="226219" y="314705"/>
                  </a:cubicBezTo>
                  <a:cubicBezTo>
                    <a:pt x="202226" y="306707"/>
                    <a:pt x="239430" y="318907"/>
                    <a:pt x="209550" y="309943"/>
                  </a:cubicBezTo>
                  <a:cubicBezTo>
                    <a:pt x="204741" y="308500"/>
                    <a:pt x="195262" y="305180"/>
                    <a:pt x="195262" y="305180"/>
                  </a:cubicBezTo>
                  <a:cubicBezTo>
                    <a:pt x="195282" y="305100"/>
                    <a:pt x="198888" y="289648"/>
                    <a:pt x="200025" y="288511"/>
                  </a:cubicBezTo>
                  <a:cubicBezTo>
                    <a:pt x="204072" y="284464"/>
                    <a:pt x="209550" y="282161"/>
                    <a:pt x="214312" y="278986"/>
                  </a:cubicBezTo>
                  <a:lnTo>
                    <a:pt x="228600" y="269461"/>
                  </a:lnTo>
                  <a:cubicBezTo>
                    <a:pt x="239802" y="261992"/>
                    <a:pt x="231213" y="262743"/>
                    <a:pt x="242887" y="257555"/>
                  </a:cubicBezTo>
                  <a:cubicBezTo>
                    <a:pt x="247475" y="255516"/>
                    <a:pt x="252412" y="254381"/>
                    <a:pt x="257175" y="252793"/>
                  </a:cubicBezTo>
                  <a:lnTo>
                    <a:pt x="264319" y="250411"/>
                  </a:lnTo>
                  <a:lnTo>
                    <a:pt x="271462" y="248030"/>
                  </a:lnTo>
                  <a:lnTo>
                    <a:pt x="278606" y="245649"/>
                  </a:lnTo>
                  <a:cubicBezTo>
                    <a:pt x="291308" y="226597"/>
                    <a:pt x="274637" y="249618"/>
                    <a:pt x="290512" y="233743"/>
                  </a:cubicBezTo>
                  <a:cubicBezTo>
                    <a:pt x="292536" y="231719"/>
                    <a:pt x="293855" y="229084"/>
                    <a:pt x="295275" y="226599"/>
                  </a:cubicBezTo>
                  <a:cubicBezTo>
                    <a:pt x="297036" y="223517"/>
                    <a:pt x="297527" y="219584"/>
                    <a:pt x="300037" y="217074"/>
                  </a:cubicBezTo>
                  <a:cubicBezTo>
                    <a:pt x="312356" y="204755"/>
                    <a:pt x="315168" y="208046"/>
                    <a:pt x="330994" y="205168"/>
                  </a:cubicBezTo>
                  <a:cubicBezTo>
                    <a:pt x="338904" y="203730"/>
                    <a:pt x="347361" y="200505"/>
                    <a:pt x="354806" y="198024"/>
                  </a:cubicBezTo>
                  <a:lnTo>
                    <a:pt x="361950" y="195643"/>
                  </a:lnTo>
                  <a:cubicBezTo>
                    <a:pt x="363537" y="193262"/>
                    <a:pt x="364880" y="190698"/>
                    <a:pt x="366712" y="188499"/>
                  </a:cubicBezTo>
                  <a:cubicBezTo>
                    <a:pt x="368868" y="185912"/>
                    <a:pt x="372220" y="184299"/>
                    <a:pt x="373856" y="181355"/>
                  </a:cubicBezTo>
                  <a:cubicBezTo>
                    <a:pt x="373860" y="181348"/>
                    <a:pt x="379808" y="163499"/>
                    <a:pt x="381000" y="159924"/>
                  </a:cubicBezTo>
                  <a:cubicBezTo>
                    <a:pt x="382527" y="155343"/>
                    <a:pt x="382210" y="150320"/>
                    <a:pt x="383381" y="145636"/>
                  </a:cubicBezTo>
                  <a:cubicBezTo>
                    <a:pt x="384599" y="140766"/>
                    <a:pt x="386556" y="136111"/>
                    <a:pt x="388144" y="131349"/>
                  </a:cubicBezTo>
                  <a:lnTo>
                    <a:pt x="390525" y="124205"/>
                  </a:lnTo>
                  <a:lnTo>
                    <a:pt x="395287" y="109918"/>
                  </a:lnTo>
                  <a:cubicBezTo>
                    <a:pt x="397673" y="102761"/>
                    <a:pt x="397304" y="101783"/>
                    <a:pt x="402431" y="95630"/>
                  </a:cubicBezTo>
                  <a:cubicBezTo>
                    <a:pt x="404587" y="93043"/>
                    <a:pt x="406773" y="90354"/>
                    <a:pt x="409575" y="88486"/>
                  </a:cubicBezTo>
                  <a:cubicBezTo>
                    <a:pt x="411664" y="87094"/>
                    <a:pt x="414338" y="86899"/>
                    <a:pt x="416719" y="86105"/>
                  </a:cubicBezTo>
                  <a:cubicBezTo>
                    <a:pt x="419100" y="84518"/>
                    <a:pt x="421008" y="81547"/>
                    <a:pt x="423862" y="81343"/>
                  </a:cubicBezTo>
                  <a:cubicBezTo>
                    <a:pt x="457124" y="78967"/>
                    <a:pt x="440430" y="82379"/>
                    <a:pt x="457200" y="86105"/>
                  </a:cubicBezTo>
                  <a:cubicBezTo>
                    <a:pt x="461913" y="87152"/>
                    <a:pt x="466725" y="87692"/>
                    <a:pt x="471487" y="88486"/>
                  </a:cubicBezTo>
                  <a:lnTo>
                    <a:pt x="492919" y="95630"/>
                  </a:lnTo>
                  <a:lnTo>
                    <a:pt x="500062" y="98011"/>
                  </a:lnTo>
                  <a:cubicBezTo>
                    <a:pt x="502443" y="97217"/>
                    <a:pt x="505431" y="97405"/>
                    <a:pt x="507206" y="95630"/>
                  </a:cubicBezTo>
                  <a:cubicBezTo>
                    <a:pt x="508981" y="93855"/>
                    <a:pt x="508195" y="90575"/>
                    <a:pt x="509587" y="88486"/>
                  </a:cubicBezTo>
                  <a:cubicBezTo>
                    <a:pt x="511455" y="85684"/>
                    <a:pt x="514350" y="83724"/>
                    <a:pt x="516731" y="81343"/>
                  </a:cubicBezTo>
                  <a:cubicBezTo>
                    <a:pt x="520921" y="68770"/>
                    <a:pt x="517721" y="76285"/>
                    <a:pt x="528637" y="59911"/>
                  </a:cubicBezTo>
                  <a:lnTo>
                    <a:pt x="533400" y="52768"/>
                  </a:lnTo>
                  <a:cubicBezTo>
                    <a:pt x="535175" y="47444"/>
                    <a:pt x="537596" y="35999"/>
                    <a:pt x="542925" y="31336"/>
                  </a:cubicBezTo>
                  <a:cubicBezTo>
                    <a:pt x="547232" y="27567"/>
                    <a:pt x="552450" y="24986"/>
                    <a:pt x="557212" y="21811"/>
                  </a:cubicBezTo>
                  <a:cubicBezTo>
                    <a:pt x="566442" y="15657"/>
                    <a:pt x="561643" y="17953"/>
                    <a:pt x="571500" y="14668"/>
                  </a:cubicBezTo>
                  <a:cubicBezTo>
                    <a:pt x="571776" y="14254"/>
                    <a:pt x="579954" y="0"/>
                    <a:pt x="583406" y="2761"/>
                  </a:cubicBezTo>
                  <a:cubicBezTo>
                    <a:pt x="587326" y="5897"/>
                    <a:pt x="588169" y="17049"/>
                    <a:pt x="588169" y="17049"/>
                  </a:cubicBezTo>
                  <a:cubicBezTo>
                    <a:pt x="588963" y="23399"/>
                    <a:pt x="589943" y="29728"/>
                    <a:pt x="590550" y="36099"/>
                  </a:cubicBezTo>
                  <a:cubicBezTo>
                    <a:pt x="593873" y="70992"/>
                    <a:pt x="586990" y="58145"/>
                    <a:pt x="597694" y="74199"/>
                  </a:cubicBezTo>
                  <a:cubicBezTo>
                    <a:pt x="605519" y="105501"/>
                    <a:pt x="597204" y="69471"/>
                    <a:pt x="602456" y="145636"/>
                  </a:cubicBezTo>
                  <a:cubicBezTo>
                    <a:pt x="602708" y="149290"/>
                    <a:pt x="606904" y="157767"/>
                    <a:pt x="609600" y="159924"/>
                  </a:cubicBezTo>
                  <a:cubicBezTo>
                    <a:pt x="611560" y="161492"/>
                    <a:pt x="614363" y="161511"/>
                    <a:pt x="616744" y="162305"/>
                  </a:cubicBezTo>
                  <a:cubicBezTo>
                    <a:pt x="621676" y="177103"/>
                    <a:pt x="617398" y="171995"/>
                    <a:pt x="645319" y="167068"/>
                  </a:cubicBezTo>
                  <a:cubicBezTo>
                    <a:pt x="650263" y="166196"/>
                    <a:pt x="659606" y="162305"/>
                    <a:pt x="659606" y="162305"/>
                  </a:cubicBezTo>
                  <a:cubicBezTo>
                    <a:pt x="661987" y="159924"/>
                    <a:pt x="663806" y="156796"/>
                    <a:pt x="666750" y="155161"/>
                  </a:cubicBezTo>
                  <a:cubicBezTo>
                    <a:pt x="671138" y="152723"/>
                    <a:pt x="681037" y="150399"/>
                    <a:pt x="681037" y="150399"/>
                  </a:cubicBezTo>
                  <a:cubicBezTo>
                    <a:pt x="685800" y="147224"/>
                    <a:pt x="689712" y="141997"/>
                    <a:pt x="695325" y="140874"/>
                  </a:cubicBezTo>
                  <a:cubicBezTo>
                    <a:pt x="721598" y="135619"/>
                    <a:pt x="711458" y="138670"/>
                    <a:pt x="726281" y="133730"/>
                  </a:cubicBezTo>
                  <a:cubicBezTo>
                    <a:pt x="728662" y="135318"/>
                    <a:pt x="730865" y="137213"/>
                    <a:pt x="733425" y="138493"/>
                  </a:cubicBezTo>
                  <a:cubicBezTo>
                    <a:pt x="753145" y="148353"/>
                    <a:pt x="727238" y="131987"/>
                    <a:pt x="747712" y="145636"/>
                  </a:cubicBezTo>
                  <a:cubicBezTo>
                    <a:pt x="749300" y="148017"/>
                    <a:pt x="751313" y="150165"/>
                    <a:pt x="752475" y="152780"/>
                  </a:cubicBezTo>
                  <a:cubicBezTo>
                    <a:pt x="754514" y="157368"/>
                    <a:pt x="757237" y="167068"/>
                    <a:pt x="757237" y="167068"/>
                  </a:cubicBezTo>
                  <a:cubicBezTo>
                    <a:pt x="758181" y="176505"/>
                    <a:pt x="759896" y="197027"/>
                    <a:pt x="762000" y="207549"/>
                  </a:cubicBezTo>
                  <a:cubicBezTo>
                    <a:pt x="762492" y="210010"/>
                    <a:pt x="763772" y="212258"/>
                    <a:pt x="764381" y="214693"/>
                  </a:cubicBezTo>
                  <a:cubicBezTo>
                    <a:pt x="765363" y="218619"/>
                    <a:pt x="765697" y="222694"/>
                    <a:pt x="766762" y="226599"/>
                  </a:cubicBezTo>
                  <a:cubicBezTo>
                    <a:pt x="768083" y="231442"/>
                    <a:pt x="769937" y="236124"/>
                    <a:pt x="771525" y="240886"/>
                  </a:cubicBezTo>
                  <a:cubicBezTo>
                    <a:pt x="773335" y="246316"/>
                    <a:pt x="781050" y="255174"/>
                    <a:pt x="781050" y="255174"/>
                  </a:cubicBezTo>
                  <a:cubicBezTo>
                    <a:pt x="781844" y="257555"/>
                    <a:pt x="782308" y="260073"/>
                    <a:pt x="783431" y="262318"/>
                  </a:cubicBezTo>
                  <a:cubicBezTo>
                    <a:pt x="784711" y="264878"/>
                    <a:pt x="787289" y="266746"/>
                    <a:pt x="788194" y="269461"/>
                  </a:cubicBezTo>
                  <a:cubicBezTo>
                    <a:pt x="789721" y="274042"/>
                    <a:pt x="789528" y="279036"/>
                    <a:pt x="790575" y="283749"/>
                  </a:cubicBezTo>
                  <a:cubicBezTo>
                    <a:pt x="791119" y="286199"/>
                    <a:pt x="791181" y="289118"/>
                    <a:pt x="792956" y="290893"/>
                  </a:cubicBezTo>
                  <a:cubicBezTo>
                    <a:pt x="794731" y="292668"/>
                    <a:pt x="797719" y="292480"/>
                    <a:pt x="800100" y="293274"/>
                  </a:cubicBezTo>
                  <a:cubicBezTo>
                    <a:pt x="805295" y="308861"/>
                    <a:pt x="798079" y="293562"/>
                    <a:pt x="809625" y="302799"/>
                  </a:cubicBezTo>
                  <a:cubicBezTo>
                    <a:pt x="820771" y="311716"/>
                    <a:pt x="809104" y="307505"/>
                    <a:pt x="816769" y="317086"/>
                  </a:cubicBezTo>
                  <a:cubicBezTo>
                    <a:pt x="818557" y="319321"/>
                    <a:pt x="821773" y="319948"/>
                    <a:pt x="823912" y="321849"/>
                  </a:cubicBezTo>
                  <a:cubicBezTo>
                    <a:pt x="828946" y="326324"/>
                    <a:pt x="834464" y="330532"/>
                    <a:pt x="838200" y="336136"/>
                  </a:cubicBezTo>
                  <a:cubicBezTo>
                    <a:pt x="839787" y="338517"/>
                    <a:pt x="840938" y="341256"/>
                    <a:pt x="842962" y="343280"/>
                  </a:cubicBezTo>
                  <a:cubicBezTo>
                    <a:pt x="847579" y="347897"/>
                    <a:pt x="851439" y="348487"/>
                    <a:pt x="857250" y="350424"/>
                  </a:cubicBezTo>
                  <a:cubicBezTo>
                    <a:pt x="858837" y="352805"/>
                    <a:pt x="859858" y="355683"/>
                    <a:pt x="862012" y="357568"/>
                  </a:cubicBezTo>
                  <a:cubicBezTo>
                    <a:pt x="872089" y="366386"/>
                    <a:pt x="873632" y="366204"/>
                    <a:pt x="883444" y="369474"/>
                  </a:cubicBezTo>
                  <a:cubicBezTo>
                    <a:pt x="885031" y="371855"/>
                    <a:pt x="885971" y="374830"/>
                    <a:pt x="888206" y="376618"/>
                  </a:cubicBezTo>
                  <a:cubicBezTo>
                    <a:pt x="890166" y="378186"/>
                    <a:pt x="893105" y="377877"/>
                    <a:pt x="895350" y="378999"/>
                  </a:cubicBezTo>
                  <a:cubicBezTo>
                    <a:pt x="897910" y="380279"/>
                    <a:pt x="900113" y="382174"/>
                    <a:pt x="902494" y="383761"/>
                  </a:cubicBezTo>
                  <a:cubicBezTo>
                    <a:pt x="916141" y="404234"/>
                    <a:pt x="897969" y="380141"/>
                    <a:pt x="914400" y="393286"/>
                  </a:cubicBezTo>
                  <a:cubicBezTo>
                    <a:pt x="916635" y="395074"/>
                    <a:pt x="917138" y="398406"/>
                    <a:pt x="919162" y="400430"/>
                  </a:cubicBezTo>
                  <a:cubicBezTo>
                    <a:pt x="921968" y="403236"/>
                    <a:pt x="926050" y="404608"/>
                    <a:pt x="928687" y="407574"/>
                  </a:cubicBezTo>
                  <a:cubicBezTo>
                    <a:pt x="932290" y="411628"/>
                    <a:pt x="937205" y="424994"/>
                    <a:pt x="945356" y="426624"/>
                  </a:cubicBezTo>
                  <a:cubicBezTo>
                    <a:pt x="954728" y="428499"/>
                    <a:pt x="964431" y="427950"/>
                    <a:pt x="973931" y="429005"/>
                  </a:cubicBezTo>
                  <a:cubicBezTo>
                    <a:pt x="978730" y="429538"/>
                    <a:pt x="983456" y="430592"/>
                    <a:pt x="988219" y="431386"/>
                  </a:cubicBezTo>
                  <a:cubicBezTo>
                    <a:pt x="989806" y="433767"/>
                    <a:pt x="990957" y="436506"/>
                    <a:pt x="992981" y="438530"/>
                  </a:cubicBezTo>
                  <a:cubicBezTo>
                    <a:pt x="1001236" y="446786"/>
                    <a:pt x="999807" y="439007"/>
                    <a:pt x="1004887" y="450436"/>
                  </a:cubicBezTo>
                  <a:cubicBezTo>
                    <a:pt x="1013239" y="469228"/>
                    <a:pt x="1003943" y="460920"/>
                    <a:pt x="1016794" y="469486"/>
                  </a:cubicBezTo>
                  <a:cubicBezTo>
                    <a:pt x="1017144" y="472985"/>
                    <a:pt x="1017370" y="492909"/>
                    <a:pt x="1021556" y="500443"/>
                  </a:cubicBezTo>
                  <a:cubicBezTo>
                    <a:pt x="1024336" y="505446"/>
                    <a:pt x="1026319" y="511555"/>
                    <a:pt x="1031081" y="514730"/>
                  </a:cubicBezTo>
                  <a:lnTo>
                    <a:pt x="1038225" y="519493"/>
                  </a:lnTo>
                  <a:cubicBezTo>
                    <a:pt x="1039812" y="521874"/>
                    <a:pt x="1040964" y="524613"/>
                    <a:pt x="1042987" y="526636"/>
                  </a:cubicBezTo>
                  <a:cubicBezTo>
                    <a:pt x="1047604" y="531253"/>
                    <a:pt x="1051463" y="531843"/>
                    <a:pt x="1057275" y="533780"/>
                  </a:cubicBezTo>
                  <a:cubicBezTo>
                    <a:pt x="1059189" y="551008"/>
                    <a:pt x="1058996" y="557990"/>
                    <a:pt x="1064419" y="574261"/>
                  </a:cubicBezTo>
                  <a:cubicBezTo>
                    <a:pt x="1065213" y="576642"/>
                    <a:pt x="1065025" y="579630"/>
                    <a:pt x="1066800" y="581405"/>
                  </a:cubicBezTo>
                  <a:cubicBezTo>
                    <a:pt x="1084811" y="599417"/>
                    <a:pt x="1076497" y="582988"/>
                    <a:pt x="1088231" y="598074"/>
                  </a:cubicBezTo>
                  <a:cubicBezTo>
                    <a:pt x="1091745" y="602592"/>
                    <a:pt x="1097756" y="612361"/>
                    <a:pt x="1097756" y="612361"/>
                  </a:cubicBezTo>
                  <a:cubicBezTo>
                    <a:pt x="1099344" y="617124"/>
                    <a:pt x="1099734" y="622472"/>
                    <a:pt x="1102519" y="626649"/>
                  </a:cubicBezTo>
                  <a:cubicBezTo>
                    <a:pt x="1104106" y="629030"/>
                    <a:pt x="1106119" y="631178"/>
                    <a:pt x="1107281" y="633793"/>
                  </a:cubicBezTo>
                  <a:cubicBezTo>
                    <a:pt x="1109320" y="638380"/>
                    <a:pt x="1108495" y="644530"/>
                    <a:pt x="1112044" y="648080"/>
                  </a:cubicBezTo>
                  <a:cubicBezTo>
                    <a:pt x="1114425" y="650461"/>
                    <a:pt x="1116529" y="653157"/>
                    <a:pt x="1119187" y="655224"/>
                  </a:cubicBezTo>
                  <a:cubicBezTo>
                    <a:pt x="1123705" y="658738"/>
                    <a:pt x="1133475" y="664749"/>
                    <a:pt x="1133475" y="664749"/>
                  </a:cubicBezTo>
                  <a:cubicBezTo>
                    <a:pt x="1146171" y="683796"/>
                    <a:pt x="1129509" y="660784"/>
                    <a:pt x="1145381" y="676655"/>
                  </a:cubicBezTo>
                  <a:cubicBezTo>
                    <a:pt x="1147405" y="678679"/>
                    <a:pt x="1147990" y="681914"/>
                    <a:pt x="1150144" y="683799"/>
                  </a:cubicBezTo>
                  <a:cubicBezTo>
                    <a:pt x="1162350" y="694479"/>
                    <a:pt x="1162671" y="692972"/>
                    <a:pt x="1176337" y="695705"/>
                  </a:cubicBezTo>
                  <a:cubicBezTo>
                    <a:pt x="1178718" y="697293"/>
                    <a:pt x="1182576" y="697753"/>
                    <a:pt x="1183481" y="700468"/>
                  </a:cubicBezTo>
                  <a:cubicBezTo>
                    <a:pt x="1186004" y="708036"/>
                    <a:pt x="1184649" y="716396"/>
                    <a:pt x="1185862" y="724280"/>
                  </a:cubicBezTo>
                  <a:cubicBezTo>
                    <a:pt x="1186244" y="726761"/>
                    <a:pt x="1186469" y="729649"/>
                    <a:pt x="1188244" y="731424"/>
                  </a:cubicBezTo>
                  <a:cubicBezTo>
                    <a:pt x="1192291" y="735471"/>
                    <a:pt x="1202531" y="740949"/>
                    <a:pt x="1202531" y="740949"/>
                  </a:cubicBezTo>
                  <a:lnTo>
                    <a:pt x="1207294" y="755236"/>
                  </a:lnTo>
                  <a:lnTo>
                    <a:pt x="1209675" y="762380"/>
                  </a:lnTo>
                  <a:cubicBezTo>
                    <a:pt x="1205484" y="774954"/>
                    <a:pt x="1208686" y="767435"/>
                    <a:pt x="1197769" y="783811"/>
                  </a:cubicBezTo>
                  <a:cubicBezTo>
                    <a:pt x="1195901" y="786613"/>
                    <a:pt x="1193569" y="789319"/>
                    <a:pt x="1190625" y="790955"/>
                  </a:cubicBezTo>
                  <a:cubicBezTo>
                    <a:pt x="1181572" y="795984"/>
                    <a:pt x="1169502" y="796694"/>
                    <a:pt x="1159669" y="798099"/>
                  </a:cubicBezTo>
                  <a:cubicBezTo>
                    <a:pt x="1138238" y="797305"/>
                    <a:pt x="1116715" y="797852"/>
                    <a:pt x="1095375" y="795718"/>
                  </a:cubicBezTo>
                  <a:cubicBezTo>
                    <a:pt x="1092527" y="795433"/>
                    <a:pt x="1091054" y="790485"/>
                    <a:pt x="1088231" y="790955"/>
                  </a:cubicBezTo>
                  <a:cubicBezTo>
                    <a:pt x="1082963" y="791833"/>
                    <a:pt x="1079641" y="802341"/>
                    <a:pt x="1076325" y="805243"/>
                  </a:cubicBezTo>
                  <a:cubicBezTo>
                    <a:pt x="1069232" y="811449"/>
                    <a:pt x="1063397" y="815024"/>
                    <a:pt x="1054894" y="817149"/>
                  </a:cubicBezTo>
                  <a:cubicBezTo>
                    <a:pt x="1050967" y="818131"/>
                    <a:pt x="1046956" y="818736"/>
                    <a:pt x="1042987" y="819530"/>
                  </a:cubicBezTo>
                  <a:cubicBezTo>
                    <a:pt x="1042193" y="825086"/>
                    <a:pt x="1041707" y="830695"/>
                    <a:pt x="1040606" y="836199"/>
                  </a:cubicBezTo>
                  <a:cubicBezTo>
                    <a:pt x="1040114" y="838660"/>
                    <a:pt x="1039793" y="841383"/>
                    <a:pt x="1038225" y="843343"/>
                  </a:cubicBezTo>
                  <a:cubicBezTo>
                    <a:pt x="1036437" y="845578"/>
                    <a:pt x="1033462" y="846518"/>
                    <a:pt x="1031081" y="848105"/>
                  </a:cubicBezTo>
                  <a:cubicBezTo>
                    <a:pt x="1028844" y="854818"/>
                    <a:pt x="1028854" y="858339"/>
                    <a:pt x="1021556" y="862393"/>
                  </a:cubicBezTo>
                  <a:cubicBezTo>
                    <a:pt x="1017168" y="864831"/>
                    <a:pt x="1007269" y="867155"/>
                    <a:pt x="1007269" y="867155"/>
                  </a:cubicBezTo>
                  <a:cubicBezTo>
                    <a:pt x="1004888" y="868743"/>
                    <a:pt x="1002805" y="870913"/>
                    <a:pt x="1000125" y="871918"/>
                  </a:cubicBezTo>
                  <a:cubicBezTo>
                    <a:pt x="983563" y="878129"/>
                    <a:pt x="943987" y="872193"/>
                    <a:pt x="938212" y="871918"/>
                  </a:cubicBezTo>
                  <a:cubicBezTo>
                    <a:pt x="937418" y="868743"/>
                    <a:pt x="937875" y="864949"/>
                    <a:pt x="935831" y="862393"/>
                  </a:cubicBezTo>
                  <a:cubicBezTo>
                    <a:pt x="934263" y="860433"/>
                    <a:pt x="931157" y="860460"/>
                    <a:pt x="928687" y="860011"/>
                  </a:cubicBezTo>
                  <a:cubicBezTo>
                    <a:pt x="922391" y="858866"/>
                    <a:pt x="916008" y="858237"/>
                    <a:pt x="909637" y="857630"/>
                  </a:cubicBezTo>
                  <a:cubicBezTo>
                    <a:pt x="871971" y="854043"/>
                    <a:pt x="852849" y="854358"/>
                    <a:pt x="809625" y="852868"/>
                  </a:cubicBezTo>
                  <a:cubicBezTo>
                    <a:pt x="808037" y="850487"/>
                    <a:pt x="807289" y="847241"/>
                    <a:pt x="804862" y="845724"/>
                  </a:cubicBezTo>
                  <a:cubicBezTo>
                    <a:pt x="800605" y="843063"/>
                    <a:pt x="790575" y="840961"/>
                    <a:pt x="790575" y="840961"/>
                  </a:cubicBezTo>
                  <a:cubicBezTo>
                    <a:pt x="776182" y="844560"/>
                    <a:pt x="784152" y="842309"/>
                    <a:pt x="766762" y="848105"/>
                  </a:cubicBezTo>
                  <a:lnTo>
                    <a:pt x="759619" y="850486"/>
                  </a:lnTo>
                  <a:lnTo>
                    <a:pt x="731044" y="869536"/>
                  </a:lnTo>
                  <a:lnTo>
                    <a:pt x="716756" y="879061"/>
                  </a:lnTo>
                  <a:lnTo>
                    <a:pt x="702469" y="883824"/>
                  </a:lnTo>
                  <a:cubicBezTo>
                    <a:pt x="699754" y="884729"/>
                    <a:pt x="697885" y="887306"/>
                    <a:pt x="695325" y="888586"/>
                  </a:cubicBezTo>
                  <a:cubicBezTo>
                    <a:pt x="693080" y="889709"/>
                    <a:pt x="690562" y="890174"/>
                    <a:pt x="688181" y="890968"/>
                  </a:cubicBezTo>
                  <a:cubicBezTo>
                    <a:pt x="685800" y="893349"/>
                    <a:pt x="683839" y="896243"/>
                    <a:pt x="681037" y="898111"/>
                  </a:cubicBezTo>
                  <a:cubicBezTo>
                    <a:pt x="678949" y="899503"/>
                    <a:pt x="676088" y="899274"/>
                    <a:pt x="673894" y="900493"/>
                  </a:cubicBezTo>
                  <a:cubicBezTo>
                    <a:pt x="668890" y="903273"/>
                    <a:pt x="664369" y="906843"/>
                    <a:pt x="659606" y="910018"/>
                  </a:cubicBezTo>
                  <a:cubicBezTo>
                    <a:pt x="655429" y="912802"/>
                    <a:pt x="650081" y="913193"/>
                    <a:pt x="645319" y="914780"/>
                  </a:cubicBezTo>
                  <a:lnTo>
                    <a:pt x="638175" y="917161"/>
                  </a:lnTo>
                  <a:cubicBezTo>
                    <a:pt x="633879" y="921457"/>
                    <a:pt x="628650" y="924556"/>
                    <a:pt x="628650" y="931449"/>
                  </a:cubicBezTo>
                  <a:cubicBezTo>
                    <a:pt x="628650" y="933959"/>
                    <a:pt x="630237" y="936212"/>
                    <a:pt x="631031" y="938593"/>
                  </a:cubicBezTo>
                  <a:cubicBezTo>
                    <a:pt x="630237" y="947324"/>
                    <a:pt x="629618" y="956073"/>
                    <a:pt x="628650" y="964786"/>
                  </a:cubicBezTo>
                  <a:cubicBezTo>
                    <a:pt x="628030" y="970364"/>
                    <a:pt x="626889" y="975877"/>
                    <a:pt x="626269" y="981455"/>
                  </a:cubicBezTo>
                  <a:cubicBezTo>
                    <a:pt x="625301" y="990169"/>
                    <a:pt x="626465" y="999269"/>
                    <a:pt x="623887" y="1007649"/>
                  </a:cubicBezTo>
                  <a:cubicBezTo>
                    <a:pt x="623045" y="1010384"/>
                    <a:pt x="619359" y="1011249"/>
                    <a:pt x="616744" y="1012411"/>
                  </a:cubicBezTo>
                  <a:cubicBezTo>
                    <a:pt x="612156" y="1014450"/>
                    <a:pt x="602456" y="1017174"/>
                    <a:pt x="602456" y="1017174"/>
                  </a:cubicBezTo>
                  <a:cubicBezTo>
                    <a:pt x="597694" y="1016380"/>
                    <a:pt x="592749" y="1016320"/>
                    <a:pt x="588169" y="1014793"/>
                  </a:cubicBezTo>
                  <a:cubicBezTo>
                    <a:pt x="585454" y="1013888"/>
                    <a:pt x="583585" y="1011310"/>
                    <a:pt x="581025" y="1010030"/>
                  </a:cubicBezTo>
                  <a:cubicBezTo>
                    <a:pt x="578780" y="1008907"/>
                    <a:pt x="576262" y="1008443"/>
                    <a:pt x="573881" y="1007649"/>
                  </a:cubicBezTo>
                  <a:cubicBezTo>
                    <a:pt x="565944" y="1008443"/>
                    <a:pt x="557842" y="1008236"/>
                    <a:pt x="550069" y="1010030"/>
                  </a:cubicBezTo>
                  <a:cubicBezTo>
                    <a:pt x="545165" y="1011162"/>
                    <a:pt x="539017" y="1019240"/>
                    <a:pt x="535781" y="1021936"/>
                  </a:cubicBezTo>
                  <a:cubicBezTo>
                    <a:pt x="533582" y="1023768"/>
                    <a:pt x="531018" y="1025111"/>
                    <a:pt x="528637" y="1026699"/>
                  </a:cubicBezTo>
                  <a:cubicBezTo>
                    <a:pt x="511175" y="1025905"/>
                    <a:pt x="493129" y="1028863"/>
                    <a:pt x="476250" y="1024318"/>
                  </a:cubicBezTo>
                  <a:cubicBezTo>
                    <a:pt x="467572" y="1021982"/>
                    <a:pt x="467553" y="1009303"/>
                    <a:pt x="464344" y="1002886"/>
                  </a:cubicBezTo>
                  <a:cubicBezTo>
                    <a:pt x="459384" y="992966"/>
                    <a:pt x="456005" y="993359"/>
                    <a:pt x="445294" y="986218"/>
                  </a:cubicBezTo>
                  <a:cubicBezTo>
                    <a:pt x="436061" y="980062"/>
                    <a:pt x="440866" y="982360"/>
                    <a:pt x="431006" y="979074"/>
                  </a:cubicBezTo>
                  <a:lnTo>
                    <a:pt x="416719" y="969549"/>
                  </a:lnTo>
                  <a:cubicBezTo>
                    <a:pt x="411956" y="966374"/>
                    <a:pt x="412624" y="957071"/>
                    <a:pt x="407194" y="955261"/>
                  </a:cubicBezTo>
                  <a:lnTo>
                    <a:pt x="400050" y="952880"/>
                  </a:lnTo>
                  <a:cubicBezTo>
                    <a:pt x="398462" y="950499"/>
                    <a:pt x="397522" y="947524"/>
                    <a:pt x="395287" y="945736"/>
                  </a:cubicBezTo>
                  <a:cubicBezTo>
                    <a:pt x="393734" y="944494"/>
                    <a:pt x="379241" y="941130"/>
                    <a:pt x="378619" y="940974"/>
                  </a:cubicBezTo>
                  <a:cubicBezTo>
                    <a:pt x="375444" y="936211"/>
                    <a:pt x="369475" y="932397"/>
                    <a:pt x="369094" y="926686"/>
                  </a:cubicBezTo>
                  <a:cubicBezTo>
                    <a:pt x="368300" y="914780"/>
                    <a:pt x="368400" y="902781"/>
                    <a:pt x="366712" y="890968"/>
                  </a:cubicBezTo>
                  <a:cubicBezTo>
                    <a:pt x="366002" y="885998"/>
                    <a:pt x="365500" y="880230"/>
                    <a:pt x="361950" y="876680"/>
                  </a:cubicBezTo>
                  <a:cubicBezTo>
                    <a:pt x="359569" y="874299"/>
                    <a:pt x="356874" y="872194"/>
                    <a:pt x="354806" y="869536"/>
                  </a:cubicBezTo>
                  <a:cubicBezTo>
                    <a:pt x="351292" y="865018"/>
                    <a:pt x="345281" y="855249"/>
                    <a:pt x="345281" y="855249"/>
                  </a:cubicBezTo>
                  <a:cubicBezTo>
                    <a:pt x="341313" y="843342"/>
                    <a:pt x="338138" y="843343"/>
                    <a:pt x="342900" y="833818"/>
                  </a:cubicBezTo>
                  <a:cubicBezTo>
                    <a:pt x="344180" y="831258"/>
                    <a:pt x="345427" y="828462"/>
                    <a:pt x="347662" y="826674"/>
                  </a:cubicBezTo>
                  <a:cubicBezTo>
                    <a:pt x="349622" y="825106"/>
                    <a:pt x="352425" y="825087"/>
                    <a:pt x="354806" y="824293"/>
                  </a:cubicBezTo>
                  <a:cubicBezTo>
                    <a:pt x="355600" y="821912"/>
                    <a:pt x="355412" y="818924"/>
                    <a:pt x="357187" y="817149"/>
                  </a:cubicBezTo>
                  <a:cubicBezTo>
                    <a:pt x="358962" y="815374"/>
                    <a:pt x="362086" y="815891"/>
                    <a:pt x="364331" y="814768"/>
                  </a:cubicBezTo>
                  <a:cubicBezTo>
                    <a:pt x="366891" y="813488"/>
                    <a:pt x="369094" y="811593"/>
                    <a:pt x="371475" y="810005"/>
                  </a:cubicBezTo>
                  <a:cubicBezTo>
                    <a:pt x="382125" y="794028"/>
                    <a:pt x="369579" y="809681"/>
                    <a:pt x="383381" y="800480"/>
                  </a:cubicBezTo>
                  <a:cubicBezTo>
                    <a:pt x="386183" y="798612"/>
                    <a:pt x="387938" y="795492"/>
                    <a:pt x="390525" y="793336"/>
                  </a:cubicBezTo>
                  <a:cubicBezTo>
                    <a:pt x="392724" y="791504"/>
                    <a:pt x="395288" y="790161"/>
                    <a:pt x="397669" y="788574"/>
                  </a:cubicBezTo>
                  <a:cubicBezTo>
                    <a:pt x="400854" y="779017"/>
                    <a:pt x="405718" y="772299"/>
                    <a:pt x="400050" y="762380"/>
                  </a:cubicBezTo>
                  <a:cubicBezTo>
                    <a:pt x="398630" y="759895"/>
                    <a:pt x="395466" y="758898"/>
                    <a:pt x="392906" y="757618"/>
                  </a:cubicBezTo>
                  <a:cubicBezTo>
                    <a:pt x="387121" y="754725"/>
                    <a:pt x="379842" y="754488"/>
                    <a:pt x="373856" y="752855"/>
                  </a:cubicBezTo>
                  <a:cubicBezTo>
                    <a:pt x="369013" y="751534"/>
                    <a:pt x="359569" y="748093"/>
                    <a:pt x="359569" y="748093"/>
                  </a:cubicBezTo>
                  <a:cubicBezTo>
                    <a:pt x="357182" y="740935"/>
                    <a:pt x="357553" y="739958"/>
                    <a:pt x="352425" y="733805"/>
                  </a:cubicBezTo>
                  <a:cubicBezTo>
                    <a:pt x="350269" y="731218"/>
                    <a:pt x="347437" y="729248"/>
                    <a:pt x="345281" y="726661"/>
                  </a:cubicBezTo>
                  <a:cubicBezTo>
                    <a:pt x="326559" y="704195"/>
                    <a:pt x="352449" y="733842"/>
                    <a:pt x="338137" y="712374"/>
                  </a:cubicBezTo>
                  <a:cubicBezTo>
                    <a:pt x="336269" y="709572"/>
                    <a:pt x="333150" y="707817"/>
                    <a:pt x="330994" y="705230"/>
                  </a:cubicBezTo>
                  <a:cubicBezTo>
                    <a:pt x="321074" y="693326"/>
                    <a:pt x="332181" y="702052"/>
                    <a:pt x="319087" y="693324"/>
                  </a:cubicBezTo>
                  <a:cubicBezTo>
                    <a:pt x="316728" y="686245"/>
                    <a:pt x="315225" y="677556"/>
                    <a:pt x="309562" y="671893"/>
                  </a:cubicBezTo>
                  <a:cubicBezTo>
                    <a:pt x="307538" y="669869"/>
                    <a:pt x="304800" y="668718"/>
                    <a:pt x="302419" y="667130"/>
                  </a:cubicBezTo>
                  <a:cubicBezTo>
                    <a:pt x="300850" y="662425"/>
                    <a:pt x="299470" y="656199"/>
                    <a:pt x="295275" y="652843"/>
                  </a:cubicBezTo>
                  <a:cubicBezTo>
                    <a:pt x="293315" y="651275"/>
                    <a:pt x="290376" y="651584"/>
                    <a:pt x="288131" y="650461"/>
                  </a:cubicBezTo>
                  <a:cubicBezTo>
                    <a:pt x="285571" y="649181"/>
                    <a:pt x="283547" y="646979"/>
                    <a:pt x="280987" y="645699"/>
                  </a:cubicBezTo>
                  <a:cubicBezTo>
                    <a:pt x="272405" y="641408"/>
                    <a:pt x="256860" y="641619"/>
                    <a:pt x="250031" y="640936"/>
                  </a:cubicBezTo>
                  <a:cubicBezTo>
                    <a:pt x="236122" y="636300"/>
                    <a:pt x="248897" y="642183"/>
                    <a:pt x="238125" y="631411"/>
                  </a:cubicBezTo>
                  <a:cubicBezTo>
                    <a:pt x="236101" y="629387"/>
                    <a:pt x="233180" y="628481"/>
                    <a:pt x="230981" y="626649"/>
                  </a:cubicBezTo>
                  <a:cubicBezTo>
                    <a:pt x="228394" y="624493"/>
                    <a:pt x="226424" y="621661"/>
                    <a:pt x="223837" y="619505"/>
                  </a:cubicBezTo>
                  <a:cubicBezTo>
                    <a:pt x="217683" y="614377"/>
                    <a:pt x="216709" y="614748"/>
                    <a:pt x="209550" y="612361"/>
                  </a:cubicBezTo>
                  <a:cubicBezTo>
                    <a:pt x="207962" y="609980"/>
                    <a:pt x="207629" y="605552"/>
                    <a:pt x="204787" y="605218"/>
                  </a:cubicBezTo>
                  <a:cubicBezTo>
                    <a:pt x="192936" y="603824"/>
                    <a:pt x="180839" y="605637"/>
                    <a:pt x="169069" y="607599"/>
                  </a:cubicBezTo>
                  <a:cubicBezTo>
                    <a:pt x="166246" y="608069"/>
                    <a:pt x="164124" y="610529"/>
                    <a:pt x="161925" y="612361"/>
                  </a:cubicBezTo>
                  <a:cubicBezTo>
                    <a:pt x="143582" y="627646"/>
                    <a:pt x="165381" y="612438"/>
                    <a:pt x="147637" y="624268"/>
                  </a:cubicBezTo>
                  <a:cubicBezTo>
                    <a:pt x="146050" y="626649"/>
                    <a:pt x="145029" y="629527"/>
                    <a:pt x="142875" y="631411"/>
                  </a:cubicBezTo>
                  <a:cubicBezTo>
                    <a:pt x="138371" y="635351"/>
                    <a:pt x="128811" y="642185"/>
                    <a:pt x="121444" y="643318"/>
                  </a:cubicBezTo>
                  <a:cubicBezTo>
                    <a:pt x="113560" y="644531"/>
                    <a:pt x="105569" y="644905"/>
                    <a:pt x="97631" y="645699"/>
                  </a:cubicBezTo>
                  <a:cubicBezTo>
                    <a:pt x="92075" y="644905"/>
                    <a:pt x="86091" y="645598"/>
                    <a:pt x="80962" y="643318"/>
                  </a:cubicBezTo>
                  <a:cubicBezTo>
                    <a:pt x="77350" y="641713"/>
                    <a:pt x="74875" y="632199"/>
                    <a:pt x="73819" y="629030"/>
                  </a:cubicBezTo>
                  <a:cubicBezTo>
                    <a:pt x="73025" y="617918"/>
                    <a:pt x="72739" y="606757"/>
                    <a:pt x="71437" y="595693"/>
                  </a:cubicBezTo>
                  <a:cubicBezTo>
                    <a:pt x="71144" y="593200"/>
                    <a:pt x="69388" y="591037"/>
                    <a:pt x="69056" y="588549"/>
                  </a:cubicBezTo>
                  <a:cubicBezTo>
                    <a:pt x="67793" y="579075"/>
                    <a:pt x="70106" y="568895"/>
                    <a:pt x="66675" y="559974"/>
                  </a:cubicBezTo>
                  <a:cubicBezTo>
                    <a:pt x="65500" y="556919"/>
                    <a:pt x="60297" y="558492"/>
                    <a:pt x="57150" y="557593"/>
                  </a:cubicBezTo>
                  <a:cubicBezTo>
                    <a:pt x="54736" y="556903"/>
                    <a:pt x="52200" y="556430"/>
                    <a:pt x="50006" y="555211"/>
                  </a:cubicBezTo>
                  <a:cubicBezTo>
                    <a:pt x="45003" y="552431"/>
                    <a:pt x="40481" y="548861"/>
                    <a:pt x="35719" y="545686"/>
                  </a:cubicBezTo>
                  <a:lnTo>
                    <a:pt x="21431" y="536161"/>
                  </a:lnTo>
                  <a:cubicBezTo>
                    <a:pt x="15451" y="532174"/>
                    <a:pt x="7144" y="534574"/>
                    <a:pt x="0" y="533780"/>
                  </a:cubicBezTo>
                  <a:cubicBezTo>
                    <a:pt x="794" y="518699"/>
                    <a:pt x="582" y="503531"/>
                    <a:pt x="2381" y="488536"/>
                  </a:cubicBezTo>
                  <a:cubicBezTo>
                    <a:pt x="2979" y="483552"/>
                    <a:pt x="5556" y="479011"/>
                    <a:pt x="7144" y="474249"/>
                  </a:cubicBezTo>
                  <a:lnTo>
                    <a:pt x="14287" y="452818"/>
                  </a:lnTo>
                  <a:lnTo>
                    <a:pt x="19050" y="438530"/>
                  </a:lnTo>
                  <a:cubicBezTo>
                    <a:pt x="19844" y="436149"/>
                    <a:pt x="19342" y="432778"/>
                    <a:pt x="21431" y="431386"/>
                  </a:cubicBezTo>
                  <a:cubicBezTo>
                    <a:pt x="23812" y="429799"/>
                    <a:pt x="25834" y="427446"/>
                    <a:pt x="28575" y="426624"/>
                  </a:cubicBezTo>
                  <a:cubicBezTo>
                    <a:pt x="33951" y="425011"/>
                    <a:pt x="21431" y="434958"/>
                    <a:pt x="21431" y="436149"/>
                  </a:cubicBezTo>
                  <a:close/>
                </a:path>
              </a:pathLst>
            </a:custGeom>
            <a:solidFill>
              <a:srgbClr val="99CC00">
                <a:alpha val="8000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Guigang"/>
            <p:cNvSpPr/>
            <p:nvPr/>
          </p:nvSpPr>
          <p:spPr bwMode="auto">
            <a:xfrm>
              <a:off x="5445419" y="5765959"/>
              <a:ext cx="259369" cy="258439"/>
            </a:xfrm>
            <a:custGeom>
              <a:avLst/>
              <a:gdLst/>
              <a:ahLst/>
              <a:cxnLst/>
              <a:rect l="0" t="0" r="r" b="b"/>
              <a:pathLst>
                <a:path w="767752" h="828675">
                  <a:moveTo>
                    <a:pt x="0" y="478631"/>
                  </a:moveTo>
                  <a:cubicBezTo>
                    <a:pt x="0" y="473472"/>
                    <a:pt x="1740" y="459351"/>
                    <a:pt x="4762" y="454818"/>
                  </a:cubicBezTo>
                  <a:cubicBezTo>
                    <a:pt x="6630" y="452016"/>
                    <a:pt x="9525" y="450056"/>
                    <a:pt x="11906" y="447675"/>
                  </a:cubicBezTo>
                  <a:cubicBezTo>
                    <a:pt x="13494" y="441325"/>
                    <a:pt x="14599" y="434835"/>
                    <a:pt x="16669" y="428625"/>
                  </a:cubicBezTo>
                  <a:cubicBezTo>
                    <a:pt x="17463" y="426244"/>
                    <a:pt x="17658" y="423570"/>
                    <a:pt x="19050" y="421481"/>
                  </a:cubicBezTo>
                  <a:cubicBezTo>
                    <a:pt x="20918" y="418679"/>
                    <a:pt x="23128" y="415731"/>
                    <a:pt x="26194" y="414337"/>
                  </a:cubicBezTo>
                  <a:cubicBezTo>
                    <a:pt x="38247" y="408859"/>
                    <a:pt x="59490" y="408279"/>
                    <a:pt x="71437" y="407193"/>
                  </a:cubicBezTo>
                  <a:cubicBezTo>
                    <a:pt x="76200" y="405606"/>
                    <a:pt x="81064" y="404296"/>
                    <a:pt x="85725" y="402431"/>
                  </a:cubicBezTo>
                  <a:cubicBezTo>
                    <a:pt x="99962" y="396736"/>
                    <a:pt x="93576" y="399020"/>
                    <a:pt x="104775" y="395287"/>
                  </a:cubicBezTo>
                  <a:cubicBezTo>
                    <a:pt x="150113" y="402844"/>
                    <a:pt x="133896" y="397851"/>
                    <a:pt x="154781" y="404812"/>
                  </a:cubicBezTo>
                  <a:cubicBezTo>
                    <a:pt x="157162" y="406400"/>
                    <a:pt x="160137" y="407340"/>
                    <a:pt x="161925" y="409575"/>
                  </a:cubicBezTo>
                  <a:cubicBezTo>
                    <a:pt x="163493" y="411535"/>
                    <a:pt x="162264" y="415259"/>
                    <a:pt x="164306" y="416718"/>
                  </a:cubicBezTo>
                  <a:cubicBezTo>
                    <a:pt x="168391" y="419636"/>
                    <a:pt x="178594" y="421481"/>
                    <a:pt x="178594" y="421481"/>
                  </a:cubicBezTo>
                  <a:cubicBezTo>
                    <a:pt x="189511" y="437856"/>
                    <a:pt x="182689" y="433957"/>
                    <a:pt x="195262" y="438150"/>
                  </a:cubicBezTo>
                  <a:cubicBezTo>
                    <a:pt x="207963" y="419099"/>
                    <a:pt x="191293" y="442119"/>
                    <a:pt x="207169" y="426243"/>
                  </a:cubicBezTo>
                  <a:cubicBezTo>
                    <a:pt x="209192" y="424220"/>
                    <a:pt x="210099" y="421298"/>
                    <a:pt x="211931" y="419100"/>
                  </a:cubicBezTo>
                  <a:cubicBezTo>
                    <a:pt x="230581" y="396720"/>
                    <a:pt x="204530" y="433774"/>
                    <a:pt x="228600" y="397668"/>
                  </a:cubicBezTo>
                  <a:cubicBezTo>
                    <a:pt x="231775" y="392906"/>
                    <a:pt x="237457" y="389953"/>
                    <a:pt x="242887" y="388143"/>
                  </a:cubicBezTo>
                  <a:cubicBezTo>
                    <a:pt x="261015" y="382101"/>
                    <a:pt x="252252" y="384365"/>
                    <a:pt x="269081" y="381000"/>
                  </a:cubicBezTo>
                  <a:cubicBezTo>
                    <a:pt x="271462" y="379412"/>
                    <a:pt x="273665" y="377517"/>
                    <a:pt x="276225" y="376237"/>
                  </a:cubicBezTo>
                  <a:cubicBezTo>
                    <a:pt x="278470" y="375114"/>
                    <a:pt x="281280" y="375248"/>
                    <a:pt x="283369" y="373856"/>
                  </a:cubicBezTo>
                  <a:cubicBezTo>
                    <a:pt x="301206" y="361964"/>
                    <a:pt x="280669" y="369993"/>
                    <a:pt x="297656" y="364331"/>
                  </a:cubicBezTo>
                  <a:cubicBezTo>
                    <a:pt x="300037" y="362743"/>
                    <a:pt x="302185" y="360730"/>
                    <a:pt x="304800" y="359568"/>
                  </a:cubicBezTo>
                  <a:cubicBezTo>
                    <a:pt x="319604" y="352989"/>
                    <a:pt x="325298" y="354185"/>
                    <a:pt x="342900" y="352425"/>
                  </a:cubicBezTo>
                  <a:cubicBezTo>
                    <a:pt x="346075" y="351631"/>
                    <a:pt x="349962" y="352198"/>
                    <a:pt x="352425" y="350043"/>
                  </a:cubicBezTo>
                  <a:cubicBezTo>
                    <a:pt x="356732" y="346274"/>
                    <a:pt x="361950" y="335756"/>
                    <a:pt x="361950" y="335756"/>
                  </a:cubicBezTo>
                  <a:cubicBezTo>
                    <a:pt x="362744" y="332581"/>
                    <a:pt x="363970" y="329484"/>
                    <a:pt x="364331" y="326231"/>
                  </a:cubicBezTo>
                  <a:cubicBezTo>
                    <a:pt x="369023" y="283994"/>
                    <a:pt x="362707" y="304903"/>
                    <a:pt x="369094" y="285750"/>
                  </a:cubicBezTo>
                  <a:cubicBezTo>
                    <a:pt x="370965" y="274522"/>
                    <a:pt x="371014" y="271884"/>
                    <a:pt x="373856" y="261937"/>
                  </a:cubicBezTo>
                  <a:cubicBezTo>
                    <a:pt x="374546" y="259523"/>
                    <a:pt x="375114" y="257038"/>
                    <a:pt x="376237" y="254793"/>
                  </a:cubicBezTo>
                  <a:cubicBezTo>
                    <a:pt x="377517" y="252233"/>
                    <a:pt x="379412" y="250031"/>
                    <a:pt x="381000" y="247650"/>
                  </a:cubicBezTo>
                  <a:cubicBezTo>
                    <a:pt x="381794" y="245269"/>
                    <a:pt x="382162" y="242700"/>
                    <a:pt x="383381" y="240506"/>
                  </a:cubicBezTo>
                  <a:cubicBezTo>
                    <a:pt x="386161" y="235502"/>
                    <a:pt x="389731" y="230981"/>
                    <a:pt x="392906" y="226218"/>
                  </a:cubicBezTo>
                  <a:lnTo>
                    <a:pt x="402431" y="211931"/>
                  </a:lnTo>
                  <a:lnTo>
                    <a:pt x="411956" y="197643"/>
                  </a:lnTo>
                  <a:lnTo>
                    <a:pt x="416719" y="190500"/>
                  </a:lnTo>
                  <a:cubicBezTo>
                    <a:pt x="423068" y="171449"/>
                    <a:pt x="413544" y="193675"/>
                    <a:pt x="426244" y="180975"/>
                  </a:cubicBezTo>
                  <a:cubicBezTo>
                    <a:pt x="428019" y="179200"/>
                    <a:pt x="427057" y="175791"/>
                    <a:pt x="428625" y="173831"/>
                  </a:cubicBezTo>
                  <a:cubicBezTo>
                    <a:pt x="430413" y="171596"/>
                    <a:pt x="433388" y="170656"/>
                    <a:pt x="435769" y="169068"/>
                  </a:cubicBezTo>
                  <a:cubicBezTo>
                    <a:pt x="452830" y="143477"/>
                    <a:pt x="437558" y="162418"/>
                    <a:pt x="452437" y="150018"/>
                  </a:cubicBezTo>
                  <a:cubicBezTo>
                    <a:pt x="455024" y="147862"/>
                    <a:pt x="456923" y="144942"/>
                    <a:pt x="459581" y="142875"/>
                  </a:cubicBezTo>
                  <a:cubicBezTo>
                    <a:pt x="464099" y="139361"/>
                    <a:pt x="473869" y="133350"/>
                    <a:pt x="473869" y="133350"/>
                  </a:cubicBezTo>
                  <a:cubicBezTo>
                    <a:pt x="475456" y="130969"/>
                    <a:pt x="476396" y="127994"/>
                    <a:pt x="478631" y="126206"/>
                  </a:cubicBezTo>
                  <a:cubicBezTo>
                    <a:pt x="480591" y="124638"/>
                    <a:pt x="483361" y="124515"/>
                    <a:pt x="485775" y="123825"/>
                  </a:cubicBezTo>
                  <a:cubicBezTo>
                    <a:pt x="501261" y="119400"/>
                    <a:pt x="501710" y="120909"/>
                    <a:pt x="523875" y="119062"/>
                  </a:cubicBezTo>
                  <a:cubicBezTo>
                    <a:pt x="538270" y="115464"/>
                    <a:pt x="530295" y="117716"/>
                    <a:pt x="547687" y="111918"/>
                  </a:cubicBezTo>
                  <a:cubicBezTo>
                    <a:pt x="556004" y="109145"/>
                    <a:pt x="565150" y="110331"/>
                    <a:pt x="573881" y="109537"/>
                  </a:cubicBezTo>
                  <a:cubicBezTo>
                    <a:pt x="576664" y="105363"/>
                    <a:pt x="580696" y="100672"/>
                    <a:pt x="581025" y="95250"/>
                  </a:cubicBezTo>
                  <a:cubicBezTo>
                    <a:pt x="585613" y="19544"/>
                    <a:pt x="563327" y="37196"/>
                    <a:pt x="590550" y="19050"/>
                  </a:cubicBezTo>
                  <a:cubicBezTo>
                    <a:pt x="591344" y="16669"/>
                    <a:pt x="591363" y="13866"/>
                    <a:pt x="592931" y="11906"/>
                  </a:cubicBezTo>
                  <a:cubicBezTo>
                    <a:pt x="594719" y="9671"/>
                    <a:pt x="598051" y="9167"/>
                    <a:pt x="600075" y="7143"/>
                  </a:cubicBezTo>
                  <a:cubicBezTo>
                    <a:pt x="602098" y="5120"/>
                    <a:pt x="603250" y="2381"/>
                    <a:pt x="604837" y="0"/>
                  </a:cubicBezTo>
                  <a:cubicBezTo>
                    <a:pt x="604982" y="24"/>
                    <a:pt x="623184" y="2294"/>
                    <a:pt x="626269" y="4762"/>
                  </a:cubicBezTo>
                  <a:cubicBezTo>
                    <a:pt x="628504" y="6550"/>
                    <a:pt x="629444" y="9525"/>
                    <a:pt x="631031" y="11906"/>
                  </a:cubicBezTo>
                  <a:cubicBezTo>
                    <a:pt x="630237" y="34925"/>
                    <a:pt x="630800" y="58030"/>
                    <a:pt x="628650" y="80962"/>
                  </a:cubicBezTo>
                  <a:cubicBezTo>
                    <a:pt x="628383" y="83812"/>
                    <a:pt x="625167" y="85546"/>
                    <a:pt x="623887" y="88106"/>
                  </a:cubicBezTo>
                  <a:cubicBezTo>
                    <a:pt x="622764" y="90351"/>
                    <a:pt x="622300" y="92869"/>
                    <a:pt x="621506" y="95250"/>
                  </a:cubicBezTo>
                  <a:cubicBezTo>
                    <a:pt x="622300" y="103187"/>
                    <a:pt x="621364" y="111494"/>
                    <a:pt x="623887" y="119062"/>
                  </a:cubicBezTo>
                  <a:cubicBezTo>
                    <a:pt x="624792" y="121777"/>
                    <a:pt x="628341" y="122847"/>
                    <a:pt x="631031" y="123825"/>
                  </a:cubicBezTo>
                  <a:cubicBezTo>
                    <a:pt x="639025" y="126732"/>
                    <a:pt x="649045" y="127462"/>
                    <a:pt x="657225" y="130968"/>
                  </a:cubicBezTo>
                  <a:cubicBezTo>
                    <a:pt x="660488" y="132366"/>
                    <a:pt x="663454" y="134413"/>
                    <a:pt x="666750" y="135731"/>
                  </a:cubicBezTo>
                  <a:cubicBezTo>
                    <a:pt x="671411" y="137595"/>
                    <a:pt x="681037" y="140493"/>
                    <a:pt x="681037" y="140493"/>
                  </a:cubicBezTo>
                  <a:cubicBezTo>
                    <a:pt x="683418" y="142081"/>
                    <a:pt x="685621" y="143976"/>
                    <a:pt x="688181" y="145256"/>
                  </a:cubicBezTo>
                  <a:cubicBezTo>
                    <a:pt x="690426" y="146379"/>
                    <a:pt x="693365" y="146069"/>
                    <a:pt x="695325" y="147637"/>
                  </a:cubicBezTo>
                  <a:cubicBezTo>
                    <a:pt x="710712" y="159947"/>
                    <a:pt x="689274" y="151177"/>
                    <a:pt x="707231" y="157162"/>
                  </a:cubicBezTo>
                  <a:cubicBezTo>
                    <a:pt x="726522" y="186100"/>
                    <a:pt x="714997" y="163502"/>
                    <a:pt x="719137" y="221456"/>
                  </a:cubicBezTo>
                  <a:cubicBezTo>
                    <a:pt x="719537" y="227055"/>
                    <a:pt x="719504" y="232886"/>
                    <a:pt x="721519" y="238125"/>
                  </a:cubicBezTo>
                  <a:cubicBezTo>
                    <a:pt x="723574" y="243467"/>
                    <a:pt x="731044" y="252412"/>
                    <a:pt x="731044" y="252412"/>
                  </a:cubicBezTo>
                  <a:cubicBezTo>
                    <a:pt x="731838" y="261143"/>
                    <a:pt x="731902" y="269972"/>
                    <a:pt x="733425" y="278606"/>
                  </a:cubicBezTo>
                  <a:cubicBezTo>
                    <a:pt x="734297" y="283550"/>
                    <a:pt x="736600" y="288131"/>
                    <a:pt x="738187" y="292893"/>
                  </a:cubicBezTo>
                  <a:lnTo>
                    <a:pt x="740569" y="300037"/>
                  </a:lnTo>
                  <a:cubicBezTo>
                    <a:pt x="741363" y="309562"/>
                    <a:pt x="740392" y="319403"/>
                    <a:pt x="742950" y="328612"/>
                  </a:cubicBezTo>
                  <a:cubicBezTo>
                    <a:pt x="744482" y="334127"/>
                    <a:pt x="752475" y="342900"/>
                    <a:pt x="752475" y="342900"/>
                  </a:cubicBezTo>
                  <a:cubicBezTo>
                    <a:pt x="750879" y="352479"/>
                    <a:pt x="752028" y="357634"/>
                    <a:pt x="745331" y="364331"/>
                  </a:cubicBezTo>
                  <a:cubicBezTo>
                    <a:pt x="743307" y="366355"/>
                    <a:pt x="740568" y="367506"/>
                    <a:pt x="738187" y="369093"/>
                  </a:cubicBezTo>
                  <a:cubicBezTo>
                    <a:pt x="735012" y="373856"/>
                    <a:pt x="728223" y="377674"/>
                    <a:pt x="728662" y="383381"/>
                  </a:cubicBezTo>
                  <a:cubicBezTo>
                    <a:pt x="729456" y="393700"/>
                    <a:pt x="729430" y="404114"/>
                    <a:pt x="731044" y="414337"/>
                  </a:cubicBezTo>
                  <a:cubicBezTo>
                    <a:pt x="732259" y="422029"/>
                    <a:pt x="735559" y="429756"/>
                    <a:pt x="740569" y="435768"/>
                  </a:cubicBezTo>
                  <a:cubicBezTo>
                    <a:pt x="742725" y="438355"/>
                    <a:pt x="745556" y="440325"/>
                    <a:pt x="747712" y="442912"/>
                  </a:cubicBezTo>
                  <a:cubicBezTo>
                    <a:pt x="749544" y="445111"/>
                    <a:pt x="750643" y="447857"/>
                    <a:pt x="752475" y="450056"/>
                  </a:cubicBezTo>
                  <a:cubicBezTo>
                    <a:pt x="767752" y="468388"/>
                    <a:pt x="752559" y="446610"/>
                    <a:pt x="764381" y="464343"/>
                  </a:cubicBezTo>
                  <a:cubicBezTo>
                    <a:pt x="763587" y="472281"/>
                    <a:pt x="764726" y="480659"/>
                    <a:pt x="762000" y="488156"/>
                  </a:cubicBezTo>
                  <a:cubicBezTo>
                    <a:pt x="761142" y="490515"/>
                    <a:pt x="757101" y="489414"/>
                    <a:pt x="754856" y="490537"/>
                  </a:cubicBezTo>
                  <a:cubicBezTo>
                    <a:pt x="752296" y="491817"/>
                    <a:pt x="750343" y="494173"/>
                    <a:pt x="747712" y="495300"/>
                  </a:cubicBezTo>
                  <a:cubicBezTo>
                    <a:pt x="744704" y="496589"/>
                    <a:pt x="741334" y="496782"/>
                    <a:pt x="738187" y="497681"/>
                  </a:cubicBezTo>
                  <a:cubicBezTo>
                    <a:pt x="735774" y="498370"/>
                    <a:pt x="733425" y="499268"/>
                    <a:pt x="731044" y="500062"/>
                  </a:cubicBezTo>
                  <a:cubicBezTo>
                    <a:pt x="728663" y="501650"/>
                    <a:pt x="725924" y="502801"/>
                    <a:pt x="723900" y="504825"/>
                  </a:cubicBezTo>
                  <a:cubicBezTo>
                    <a:pt x="721876" y="506849"/>
                    <a:pt x="720969" y="509770"/>
                    <a:pt x="719137" y="511968"/>
                  </a:cubicBezTo>
                  <a:cubicBezTo>
                    <a:pt x="716981" y="514555"/>
                    <a:pt x="714375" y="516731"/>
                    <a:pt x="711994" y="519112"/>
                  </a:cubicBezTo>
                  <a:cubicBezTo>
                    <a:pt x="706005" y="537073"/>
                    <a:pt x="714084" y="514931"/>
                    <a:pt x="704850" y="533400"/>
                  </a:cubicBezTo>
                  <a:cubicBezTo>
                    <a:pt x="703728" y="535645"/>
                    <a:pt x="703263" y="538162"/>
                    <a:pt x="702469" y="540543"/>
                  </a:cubicBezTo>
                  <a:cubicBezTo>
                    <a:pt x="701675" y="550862"/>
                    <a:pt x="701371" y="561230"/>
                    <a:pt x="700087" y="571500"/>
                  </a:cubicBezTo>
                  <a:cubicBezTo>
                    <a:pt x="699776" y="573990"/>
                    <a:pt x="699666" y="577075"/>
                    <a:pt x="697706" y="578643"/>
                  </a:cubicBezTo>
                  <a:cubicBezTo>
                    <a:pt x="695150" y="580688"/>
                    <a:pt x="691328" y="580126"/>
                    <a:pt x="688181" y="581025"/>
                  </a:cubicBezTo>
                  <a:cubicBezTo>
                    <a:pt x="685767" y="581715"/>
                    <a:pt x="683418" y="582612"/>
                    <a:pt x="681037" y="583406"/>
                  </a:cubicBezTo>
                  <a:cubicBezTo>
                    <a:pt x="679450" y="585787"/>
                    <a:pt x="678429" y="588665"/>
                    <a:pt x="676275" y="590550"/>
                  </a:cubicBezTo>
                  <a:cubicBezTo>
                    <a:pt x="673194" y="593246"/>
                    <a:pt x="661588" y="601870"/>
                    <a:pt x="654844" y="602456"/>
                  </a:cubicBezTo>
                  <a:cubicBezTo>
                    <a:pt x="639009" y="603833"/>
                    <a:pt x="623094" y="604043"/>
                    <a:pt x="607219" y="604837"/>
                  </a:cubicBezTo>
                  <a:cubicBezTo>
                    <a:pt x="605800" y="605040"/>
                    <a:pt x="587943" y="606576"/>
                    <a:pt x="583406" y="609600"/>
                  </a:cubicBezTo>
                  <a:cubicBezTo>
                    <a:pt x="579454" y="612235"/>
                    <a:pt x="573697" y="619492"/>
                    <a:pt x="571500" y="623887"/>
                  </a:cubicBezTo>
                  <a:cubicBezTo>
                    <a:pt x="570378" y="626132"/>
                    <a:pt x="569913" y="628650"/>
                    <a:pt x="569119" y="631031"/>
                  </a:cubicBezTo>
                  <a:cubicBezTo>
                    <a:pt x="568766" y="633501"/>
                    <a:pt x="565962" y="655323"/>
                    <a:pt x="564356" y="659606"/>
                  </a:cubicBezTo>
                  <a:cubicBezTo>
                    <a:pt x="563351" y="662286"/>
                    <a:pt x="560874" y="664190"/>
                    <a:pt x="559594" y="666750"/>
                  </a:cubicBezTo>
                  <a:cubicBezTo>
                    <a:pt x="558471" y="668995"/>
                    <a:pt x="558987" y="672118"/>
                    <a:pt x="557212" y="673893"/>
                  </a:cubicBezTo>
                  <a:cubicBezTo>
                    <a:pt x="546848" y="684256"/>
                    <a:pt x="532651" y="687178"/>
                    <a:pt x="519112" y="690562"/>
                  </a:cubicBezTo>
                  <a:cubicBezTo>
                    <a:pt x="510381" y="689768"/>
                    <a:pt x="501330" y="690655"/>
                    <a:pt x="492919" y="688181"/>
                  </a:cubicBezTo>
                  <a:cubicBezTo>
                    <a:pt x="487428" y="686566"/>
                    <a:pt x="478631" y="678656"/>
                    <a:pt x="478631" y="678656"/>
                  </a:cubicBezTo>
                  <a:cubicBezTo>
                    <a:pt x="477044" y="673893"/>
                    <a:pt x="478046" y="667152"/>
                    <a:pt x="473869" y="664368"/>
                  </a:cubicBezTo>
                  <a:cubicBezTo>
                    <a:pt x="471488" y="662781"/>
                    <a:pt x="469285" y="660886"/>
                    <a:pt x="466725" y="659606"/>
                  </a:cubicBezTo>
                  <a:cubicBezTo>
                    <a:pt x="455901" y="654195"/>
                    <a:pt x="431509" y="655219"/>
                    <a:pt x="426244" y="654843"/>
                  </a:cubicBezTo>
                  <a:cubicBezTo>
                    <a:pt x="423863" y="653256"/>
                    <a:pt x="420888" y="652316"/>
                    <a:pt x="419100" y="650081"/>
                  </a:cubicBezTo>
                  <a:cubicBezTo>
                    <a:pt x="405955" y="633650"/>
                    <a:pt x="430048" y="651822"/>
                    <a:pt x="409575" y="638175"/>
                  </a:cubicBezTo>
                  <a:cubicBezTo>
                    <a:pt x="407987" y="635794"/>
                    <a:pt x="407666" y="631251"/>
                    <a:pt x="404812" y="631031"/>
                  </a:cubicBezTo>
                  <a:cubicBezTo>
                    <a:pt x="385802" y="629569"/>
                    <a:pt x="366507" y="630513"/>
                    <a:pt x="347662" y="633412"/>
                  </a:cubicBezTo>
                  <a:cubicBezTo>
                    <a:pt x="344543" y="633892"/>
                    <a:pt x="341143" y="645518"/>
                    <a:pt x="340519" y="647700"/>
                  </a:cubicBezTo>
                  <a:cubicBezTo>
                    <a:pt x="333322" y="672886"/>
                    <a:pt x="344689" y="637568"/>
                    <a:pt x="333375" y="671512"/>
                  </a:cubicBezTo>
                  <a:cubicBezTo>
                    <a:pt x="332310" y="674707"/>
                    <a:pt x="329033" y="676788"/>
                    <a:pt x="326231" y="678656"/>
                  </a:cubicBezTo>
                  <a:cubicBezTo>
                    <a:pt x="324142" y="680048"/>
                    <a:pt x="321468" y="680243"/>
                    <a:pt x="319087" y="681037"/>
                  </a:cubicBezTo>
                  <a:cubicBezTo>
                    <a:pt x="314534" y="694699"/>
                    <a:pt x="319967" y="681948"/>
                    <a:pt x="309562" y="695325"/>
                  </a:cubicBezTo>
                  <a:cubicBezTo>
                    <a:pt x="294602" y="714559"/>
                    <a:pt x="306723" y="705154"/>
                    <a:pt x="292894" y="714375"/>
                  </a:cubicBezTo>
                  <a:cubicBezTo>
                    <a:pt x="291306" y="716756"/>
                    <a:pt x="288390" y="718668"/>
                    <a:pt x="288131" y="721518"/>
                  </a:cubicBezTo>
                  <a:cubicBezTo>
                    <a:pt x="287169" y="732098"/>
                    <a:pt x="289921" y="738796"/>
                    <a:pt x="292894" y="747712"/>
                  </a:cubicBezTo>
                  <a:cubicBezTo>
                    <a:pt x="292100" y="758031"/>
                    <a:pt x="293146" y="768660"/>
                    <a:pt x="290512" y="778668"/>
                  </a:cubicBezTo>
                  <a:cubicBezTo>
                    <a:pt x="288347" y="786895"/>
                    <a:pt x="281277" y="794001"/>
                    <a:pt x="273844" y="797718"/>
                  </a:cubicBezTo>
                  <a:cubicBezTo>
                    <a:pt x="271599" y="798841"/>
                    <a:pt x="269081" y="799306"/>
                    <a:pt x="266700" y="800100"/>
                  </a:cubicBezTo>
                  <a:cubicBezTo>
                    <a:pt x="257432" y="814000"/>
                    <a:pt x="267789" y="801936"/>
                    <a:pt x="252412" y="809625"/>
                  </a:cubicBezTo>
                  <a:cubicBezTo>
                    <a:pt x="247293" y="812185"/>
                    <a:pt x="238125" y="819150"/>
                    <a:pt x="238125" y="819150"/>
                  </a:cubicBezTo>
                  <a:cubicBezTo>
                    <a:pt x="234469" y="824633"/>
                    <a:pt x="233885" y="828675"/>
                    <a:pt x="226219" y="828675"/>
                  </a:cubicBezTo>
                  <a:cubicBezTo>
                    <a:pt x="223709" y="828675"/>
                    <a:pt x="221456" y="827087"/>
                    <a:pt x="219075" y="826293"/>
                  </a:cubicBezTo>
                  <a:lnTo>
                    <a:pt x="204787" y="804862"/>
                  </a:lnTo>
                  <a:lnTo>
                    <a:pt x="200025" y="797718"/>
                  </a:lnTo>
                  <a:lnTo>
                    <a:pt x="195262" y="790575"/>
                  </a:lnTo>
                  <a:cubicBezTo>
                    <a:pt x="188657" y="770758"/>
                    <a:pt x="198712" y="802348"/>
                    <a:pt x="190500" y="766762"/>
                  </a:cubicBezTo>
                  <a:cubicBezTo>
                    <a:pt x="189371" y="761871"/>
                    <a:pt x="186954" y="757345"/>
                    <a:pt x="185737" y="752475"/>
                  </a:cubicBezTo>
                  <a:cubicBezTo>
                    <a:pt x="184943" y="749300"/>
                    <a:pt x="185841" y="745080"/>
                    <a:pt x="183356" y="742950"/>
                  </a:cubicBezTo>
                  <a:cubicBezTo>
                    <a:pt x="179545" y="739683"/>
                    <a:pt x="173831" y="739775"/>
                    <a:pt x="169069" y="738187"/>
                  </a:cubicBezTo>
                  <a:lnTo>
                    <a:pt x="161925" y="735806"/>
                  </a:lnTo>
                  <a:lnTo>
                    <a:pt x="147637" y="726281"/>
                  </a:lnTo>
                  <a:cubicBezTo>
                    <a:pt x="126094" y="711919"/>
                    <a:pt x="159087" y="724540"/>
                    <a:pt x="135731" y="716756"/>
                  </a:cubicBezTo>
                  <a:cubicBezTo>
                    <a:pt x="129748" y="698803"/>
                    <a:pt x="137818" y="720929"/>
                    <a:pt x="128587" y="702468"/>
                  </a:cubicBezTo>
                  <a:cubicBezTo>
                    <a:pt x="127465" y="700223"/>
                    <a:pt x="127774" y="697285"/>
                    <a:pt x="126206" y="695325"/>
                  </a:cubicBezTo>
                  <a:cubicBezTo>
                    <a:pt x="124418" y="693090"/>
                    <a:pt x="121443" y="692150"/>
                    <a:pt x="119062" y="690562"/>
                  </a:cubicBezTo>
                  <a:lnTo>
                    <a:pt x="100012" y="661987"/>
                  </a:lnTo>
                  <a:cubicBezTo>
                    <a:pt x="98425" y="659606"/>
                    <a:pt x="96155" y="657558"/>
                    <a:pt x="95250" y="654843"/>
                  </a:cubicBezTo>
                  <a:cubicBezTo>
                    <a:pt x="93662" y="650081"/>
                    <a:pt x="94036" y="644106"/>
                    <a:pt x="90487" y="640556"/>
                  </a:cubicBezTo>
                  <a:cubicBezTo>
                    <a:pt x="88106" y="638175"/>
                    <a:pt x="85500" y="635999"/>
                    <a:pt x="83344" y="633412"/>
                  </a:cubicBezTo>
                  <a:cubicBezTo>
                    <a:pt x="81512" y="631213"/>
                    <a:pt x="80605" y="628292"/>
                    <a:pt x="78581" y="626268"/>
                  </a:cubicBezTo>
                  <a:cubicBezTo>
                    <a:pt x="76557" y="624244"/>
                    <a:pt x="73818" y="623093"/>
                    <a:pt x="71437" y="621506"/>
                  </a:cubicBezTo>
                  <a:cubicBezTo>
                    <a:pt x="58475" y="582615"/>
                    <a:pt x="73918" y="631426"/>
                    <a:pt x="64294" y="592931"/>
                  </a:cubicBezTo>
                  <a:cubicBezTo>
                    <a:pt x="63076" y="588061"/>
                    <a:pt x="61119" y="583406"/>
                    <a:pt x="59531" y="578643"/>
                  </a:cubicBezTo>
                  <a:cubicBezTo>
                    <a:pt x="58737" y="576262"/>
                    <a:pt x="54768" y="577056"/>
                    <a:pt x="52387" y="576262"/>
                  </a:cubicBezTo>
                  <a:cubicBezTo>
                    <a:pt x="49212" y="571500"/>
                    <a:pt x="44672" y="567405"/>
                    <a:pt x="42862" y="561975"/>
                  </a:cubicBezTo>
                  <a:cubicBezTo>
                    <a:pt x="42068" y="559594"/>
                    <a:pt x="41700" y="557025"/>
                    <a:pt x="40481" y="554831"/>
                  </a:cubicBezTo>
                  <a:cubicBezTo>
                    <a:pt x="37701" y="549827"/>
                    <a:pt x="30956" y="540543"/>
                    <a:pt x="30956" y="540543"/>
                  </a:cubicBezTo>
                  <a:cubicBezTo>
                    <a:pt x="30162" y="535781"/>
                    <a:pt x="30432" y="530713"/>
                    <a:pt x="28575" y="526256"/>
                  </a:cubicBezTo>
                  <a:cubicBezTo>
                    <a:pt x="23232" y="513432"/>
                    <a:pt x="20928" y="513220"/>
                    <a:pt x="11906" y="507206"/>
                  </a:cubicBezTo>
                  <a:lnTo>
                    <a:pt x="7144" y="492918"/>
                  </a:lnTo>
                  <a:lnTo>
                    <a:pt x="4762" y="485775"/>
                  </a:lnTo>
                  <a:cubicBezTo>
                    <a:pt x="7224" y="451317"/>
                    <a:pt x="0" y="483790"/>
                    <a:pt x="0" y="478631"/>
                  </a:cubicBezTo>
                  <a:close/>
                </a:path>
              </a:pathLst>
            </a:custGeom>
            <a:solidFill>
              <a:srgbClr val="99CC00">
                <a:alpha val="35139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Wuzhou"/>
            <p:cNvSpPr/>
            <p:nvPr/>
          </p:nvSpPr>
          <p:spPr bwMode="auto">
            <a:xfrm>
              <a:off x="5650352" y="5712257"/>
              <a:ext cx="236954" cy="325566"/>
            </a:xfrm>
            <a:custGeom>
              <a:avLst/>
              <a:gdLst/>
              <a:ahLst/>
              <a:cxnLst/>
              <a:rect l="0" t="0" r="r" b="b"/>
              <a:pathLst>
                <a:path w="702468" h="1035972">
                  <a:moveTo>
                    <a:pt x="16668" y="166687"/>
                  </a:moveTo>
                  <a:cubicBezTo>
                    <a:pt x="19049" y="165100"/>
                    <a:pt x="21788" y="163949"/>
                    <a:pt x="23812" y="161925"/>
                  </a:cubicBezTo>
                  <a:cubicBezTo>
                    <a:pt x="25836" y="159901"/>
                    <a:pt x="26340" y="156569"/>
                    <a:pt x="28575" y="154781"/>
                  </a:cubicBezTo>
                  <a:cubicBezTo>
                    <a:pt x="30535" y="153213"/>
                    <a:pt x="33337" y="153194"/>
                    <a:pt x="35718" y="152400"/>
                  </a:cubicBezTo>
                  <a:cubicBezTo>
                    <a:pt x="40162" y="149437"/>
                    <a:pt x="47311" y="145345"/>
                    <a:pt x="50006" y="140494"/>
                  </a:cubicBezTo>
                  <a:cubicBezTo>
                    <a:pt x="52444" y="136106"/>
                    <a:pt x="53180" y="130969"/>
                    <a:pt x="54768" y="126206"/>
                  </a:cubicBezTo>
                  <a:lnTo>
                    <a:pt x="57150" y="119062"/>
                  </a:lnTo>
                  <a:cubicBezTo>
                    <a:pt x="56356" y="115887"/>
                    <a:pt x="55708" y="112672"/>
                    <a:pt x="54768" y="109537"/>
                  </a:cubicBezTo>
                  <a:cubicBezTo>
                    <a:pt x="53325" y="104729"/>
                    <a:pt x="54183" y="98035"/>
                    <a:pt x="50006" y="95250"/>
                  </a:cubicBezTo>
                  <a:cubicBezTo>
                    <a:pt x="47625" y="93662"/>
                    <a:pt x="45493" y="91614"/>
                    <a:pt x="42862" y="90487"/>
                  </a:cubicBezTo>
                  <a:cubicBezTo>
                    <a:pt x="39854" y="89198"/>
                    <a:pt x="36484" y="89005"/>
                    <a:pt x="33337" y="88106"/>
                  </a:cubicBezTo>
                  <a:cubicBezTo>
                    <a:pt x="30923" y="87416"/>
                    <a:pt x="28574" y="86519"/>
                    <a:pt x="26193" y="85725"/>
                  </a:cubicBezTo>
                  <a:cubicBezTo>
                    <a:pt x="20494" y="77175"/>
                    <a:pt x="19096" y="76435"/>
                    <a:pt x="16668" y="64294"/>
                  </a:cubicBezTo>
                  <a:cubicBezTo>
                    <a:pt x="15874" y="60325"/>
                    <a:pt x="17149" y="55249"/>
                    <a:pt x="14287" y="52387"/>
                  </a:cubicBezTo>
                  <a:cubicBezTo>
                    <a:pt x="10737" y="48837"/>
                    <a:pt x="0" y="47625"/>
                    <a:pt x="0" y="47625"/>
                  </a:cubicBezTo>
                  <a:cubicBezTo>
                    <a:pt x="1587" y="45244"/>
                    <a:pt x="2335" y="41998"/>
                    <a:pt x="4762" y="40481"/>
                  </a:cubicBezTo>
                  <a:cubicBezTo>
                    <a:pt x="9019" y="37820"/>
                    <a:pt x="14287" y="37307"/>
                    <a:pt x="19050" y="35719"/>
                  </a:cubicBezTo>
                  <a:lnTo>
                    <a:pt x="33337" y="30956"/>
                  </a:lnTo>
                  <a:lnTo>
                    <a:pt x="40481" y="28575"/>
                  </a:lnTo>
                  <a:lnTo>
                    <a:pt x="47625" y="26194"/>
                  </a:lnTo>
                  <a:cubicBezTo>
                    <a:pt x="61353" y="17040"/>
                    <a:pt x="48109" y="24966"/>
                    <a:pt x="61912" y="19050"/>
                  </a:cubicBezTo>
                  <a:cubicBezTo>
                    <a:pt x="65175" y="17652"/>
                    <a:pt x="68141" y="15605"/>
                    <a:pt x="71437" y="14287"/>
                  </a:cubicBezTo>
                  <a:cubicBezTo>
                    <a:pt x="76098" y="12423"/>
                    <a:pt x="85725" y="9525"/>
                    <a:pt x="85725" y="9525"/>
                  </a:cubicBezTo>
                  <a:cubicBezTo>
                    <a:pt x="88106" y="7937"/>
                    <a:pt x="90253" y="5924"/>
                    <a:pt x="92868" y="4762"/>
                  </a:cubicBezTo>
                  <a:cubicBezTo>
                    <a:pt x="97456" y="2723"/>
                    <a:pt x="107156" y="0"/>
                    <a:pt x="107156" y="0"/>
                  </a:cubicBezTo>
                  <a:cubicBezTo>
                    <a:pt x="109537" y="794"/>
                    <a:pt x="112340" y="813"/>
                    <a:pt x="114300" y="2381"/>
                  </a:cubicBezTo>
                  <a:cubicBezTo>
                    <a:pt x="119987" y="6931"/>
                    <a:pt x="118567" y="10917"/>
                    <a:pt x="121443" y="16669"/>
                  </a:cubicBezTo>
                  <a:cubicBezTo>
                    <a:pt x="122723" y="19229"/>
                    <a:pt x="124182" y="21788"/>
                    <a:pt x="126206" y="23812"/>
                  </a:cubicBezTo>
                  <a:cubicBezTo>
                    <a:pt x="128230" y="25836"/>
                    <a:pt x="130969" y="26987"/>
                    <a:pt x="133350" y="28575"/>
                  </a:cubicBezTo>
                  <a:cubicBezTo>
                    <a:pt x="136525" y="33337"/>
                    <a:pt x="141065" y="37432"/>
                    <a:pt x="142875" y="42862"/>
                  </a:cubicBezTo>
                  <a:cubicBezTo>
                    <a:pt x="143669" y="45243"/>
                    <a:pt x="143481" y="48231"/>
                    <a:pt x="145256" y="50006"/>
                  </a:cubicBezTo>
                  <a:cubicBezTo>
                    <a:pt x="147031" y="51781"/>
                    <a:pt x="150019" y="51593"/>
                    <a:pt x="152400" y="52387"/>
                  </a:cubicBezTo>
                  <a:cubicBezTo>
                    <a:pt x="154496" y="58677"/>
                    <a:pt x="158165" y="71772"/>
                    <a:pt x="164306" y="73819"/>
                  </a:cubicBezTo>
                  <a:lnTo>
                    <a:pt x="171450" y="76200"/>
                  </a:lnTo>
                  <a:cubicBezTo>
                    <a:pt x="173831" y="77787"/>
                    <a:pt x="176570" y="78939"/>
                    <a:pt x="178593" y="80962"/>
                  </a:cubicBezTo>
                  <a:cubicBezTo>
                    <a:pt x="180617" y="82986"/>
                    <a:pt x="181202" y="86221"/>
                    <a:pt x="183356" y="88106"/>
                  </a:cubicBezTo>
                  <a:cubicBezTo>
                    <a:pt x="187663" y="91875"/>
                    <a:pt x="197643" y="97631"/>
                    <a:pt x="197643" y="97631"/>
                  </a:cubicBezTo>
                  <a:cubicBezTo>
                    <a:pt x="196849" y="107950"/>
                    <a:pt x="196876" y="118364"/>
                    <a:pt x="195262" y="128587"/>
                  </a:cubicBezTo>
                  <a:cubicBezTo>
                    <a:pt x="190406" y="159347"/>
                    <a:pt x="191329" y="126109"/>
                    <a:pt x="180975" y="157162"/>
                  </a:cubicBezTo>
                  <a:lnTo>
                    <a:pt x="178593" y="164306"/>
                  </a:lnTo>
                  <a:cubicBezTo>
                    <a:pt x="179387" y="167481"/>
                    <a:pt x="179351" y="170989"/>
                    <a:pt x="180975" y="173831"/>
                  </a:cubicBezTo>
                  <a:cubicBezTo>
                    <a:pt x="183797" y="178770"/>
                    <a:pt x="190708" y="182701"/>
                    <a:pt x="195262" y="185737"/>
                  </a:cubicBezTo>
                  <a:cubicBezTo>
                    <a:pt x="200457" y="201323"/>
                    <a:pt x="193242" y="186026"/>
                    <a:pt x="204787" y="195262"/>
                  </a:cubicBezTo>
                  <a:cubicBezTo>
                    <a:pt x="207022" y="197050"/>
                    <a:pt x="207526" y="200382"/>
                    <a:pt x="209550" y="202406"/>
                  </a:cubicBezTo>
                  <a:cubicBezTo>
                    <a:pt x="211574" y="204430"/>
                    <a:pt x="214312" y="205581"/>
                    <a:pt x="216693" y="207169"/>
                  </a:cubicBezTo>
                  <a:cubicBezTo>
                    <a:pt x="218281" y="209550"/>
                    <a:pt x="221010" y="211485"/>
                    <a:pt x="221456" y="214312"/>
                  </a:cubicBezTo>
                  <a:cubicBezTo>
                    <a:pt x="223441" y="226881"/>
                    <a:pt x="219633" y="240402"/>
                    <a:pt x="223837" y="252412"/>
                  </a:cubicBezTo>
                  <a:cubicBezTo>
                    <a:pt x="225728" y="257815"/>
                    <a:pt x="238125" y="261937"/>
                    <a:pt x="238125" y="261937"/>
                  </a:cubicBezTo>
                  <a:cubicBezTo>
                    <a:pt x="239712" y="264318"/>
                    <a:pt x="240733" y="267196"/>
                    <a:pt x="242887" y="269081"/>
                  </a:cubicBezTo>
                  <a:cubicBezTo>
                    <a:pt x="247195" y="272850"/>
                    <a:pt x="257175" y="278606"/>
                    <a:pt x="257175" y="278606"/>
                  </a:cubicBezTo>
                  <a:cubicBezTo>
                    <a:pt x="261366" y="291180"/>
                    <a:pt x="258164" y="283661"/>
                    <a:pt x="269081" y="300037"/>
                  </a:cubicBezTo>
                  <a:cubicBezTo>
                    <a:pt x="270669" y="302418"/>
                    <a:pt x="273844" y="303212"/>
                    <a:pt x="276225" y="304800"/>
                  </a:cubicBezTo>
                  <a:cubicBezTo>
                    <a:pt x="277019" y="307181"/>
                    <a:pt x="277065" y="309963"/>
                    <a:pt x="278606" y="311944"/>
                  </a:cubicBezTo>
                  <a:cubicBezTo>
                    <a:pt x="282741" y="317260"/>
                    <a:pt x="292893" y="326231"/>
                    <a:pt x="292893" y="326231"/>
                  </a:cubicBezTo>
                  <a:lnTo>
                    <a:pt x="297656" y="340519"/>
                  </a:lnTo>
                  <a:cubicBezTo>
                    <a:pt x="298691" y="343624"/>
                    <a:pt x="298748" y="347036"/>
                    <a:pt x="300037" y="350044"/>
                  </a:cubicBezTo>
                  <a:cubicBezTo>
                    <a:pt x="301164" y="352674"/>
                    <a:pt x="303212" y="354806"/>
                    <a:pt x="304800" y="357187"/>
                  </a:cubicBezTo>
                  <a:cubicBezTo>
                    <a:pt x="312243" y="386963"/>
                    <a:pt x="302730" y="349943"/>
                    <a:pt x="309562" y="373856"/>
                  </a:cubicBezTo>
                  <a:cubicBezTo>
                    <a:pt x="310461" y="377003"/>
                    <a:pt x="311044" y="380234"/>
                    <a:pt x="311943" y="383381"/>
                  </a:cubicBezTo>
                  <a:cubicBezTo>
                    <a:pt x="312633" y="385795"/>
                    <a:pt x="312550" y="388750"/>
                    <a:pt x="314325" y="390525"/>
                  </a:cubicBezTo>
                  <a:cubicBezTo>
                    <a:pt x="316100" y="392300"/>
                    <a:pt x="319087" y="392112"/>
                    <a:pt x="321468" y="392906"/>
                  </a:cubicBezTo>
                  <a:cubicBezTo>
                    <a:pt x="333298" y="375162"/>
                    <a:pt x="318090" y="396961"/>
                    <a:pt x="333375" y="378619"/>
                  </a:cubicBezTo>
                  <a:cubicBezTo>
                    <a:pt x="343299" y="366710"/>
                    <a:pt x="332181" y="375446"/>
                    <a:pt x="345281" y="366712"/>
                  </a:cubicBezTo>
                  <a:cubicBezTo>
                    <a:pt x="351919" y="356755"/>
                    <a:pt x="353557" y="352276"/>
                    <a:pt x="361950" y="345281"/>
                  </a:cubicBezTo>
                  <a:cubicBezTo>
                    <a:pt x="364148" y="343449"/>
                    <a:pt x="366712" y="342106"/>
                    <a:pt x="369093" y="340519"/>
                  </a:cubicBezTo>
                  <a:cubicBezTo>
                    <a:pt x="370681" y="338138"/>
                    <a:pt x="371832" y="335399"/>
                    <a:pt x="373856" y="333375"/>
                  </a:cubicBezTo>
                  <a:cubicBezTo>
                    <a:pt x="375880" y="331351"/>
                    <a:pt x="379212" y="330847"/>
                    <a:pt x="381000" y="328612"/>
                  </a:cubicBezTo>
                  <a:cubicBezTo>
                    <a:pt x="390237" y="317066"/>
                    <a:pt x="374937" y="324284"/>
                    <a:pt x="390525" y="319087"/>
                  </a:cubicBezTo>
                  <a:cubicBezTo>
                    <a:pt x="392112" y="316706"/>
                    <a:pt x="393455" y="314142"/>
                    <a:pt x="395287" y="311944"/>
                  </a:cubicBezTo>
                  <a:cubicBezTo>
                    <a:pt x="397443" y="309357"/>
                    <a:pt x="400796" y="307744"/>
                    <a:pt x="402431" y="304800"/>
                  </a:cubicBezTo>
                  <a:cubicBezTo>
                    <a:pt x="405756" y="298815"/>
                    <a:pt x="407587" y="287945"/>
                    <a:pt x="409575" y="280987"/>
                  </a:cubicBezTo>
                  <a:cubicBezTo>
                    <a:pt x="410265" y="278574"/>
                    <a:pt x="410388" y="275804"/>
                    <a:pt x="411956" y="273844"/>
                  </a:cubicBezTo>
                  <a:cubicBezTo>
                    <a:pt x="413744" y="271609"/>
                    <a:pt x="416719" y="270669"/>
                    <a:pt x="419100" y="269081"/>
                  </a:cubicBezTo>
                  <a:cubicBezTo>
                    <a:pt x="420687" y="266700"/>
                    <a:pt x="421708" y="263822"/>
                    <a:pt x="423862" y="261937"/>
                  </a:cubicBezTo>
                  <a:cubicBezTo>
                    <a:pt x="433939" y="253120"/>
                    <a:pt x="435482" y="253301"/>
                    <a:pt x="445293" y="250031"/>
                  </a:cubicBezTo>
                  <a:cubicBezTo>
                    <a:pt x="451445" y="250910"/>
                    <a:pt x="462453" y="251467"/>
                    <a:pt x="469106" y="254794"/>
                  </a:cubicBezTo>
                  <a:cubicBezTo>
                    <a:pt x="471666" y="256074"/>
                    <a:pt x="473869" y="257969"/>
                    <a:pt x="476250" y="259556"/>
                  </a:cubicBezTo>
                  <a:cubicBezTo>
                    <a:pt x="477837" y="261937"/>
                    <a:pt x="478858" y="264815"/>
                    <a:pt x="481012" y="266700"/>
                  </a:cubicBezTo>
                  <a:cubicBezTo>
                    <a:pt x="485320" y="270469"/>
                    <a:pt x="495300" y="276225"/>
                    <a:pt x="495300" y="276225"/>
                  </a:cubicBezTo>
                  <a:cubicBezTo>
                    <a:pt x="496887" y="278606"/>
                    <a:pt x="497827" y="281581"/>
                    <a:pt x="500062" y="283369"/>
                  </a:cubicBezTo>
                  <a:cubicBezTo>
                    <a:pt x="507144" y="289035"/>
                    <a:pt x="528953" y="283575"/>
                    <a:pt x="531018" y="283369"/>
                  </a:cubicBezTo>
                  <a:cubicBezTo>
                    <a:pt x="542924" y="275431"/>
                    <a:pt x="536574" y="280987"/>
                    <a:pt x="547687" y="264319"/>
                  </a:cubicBezTo>
                  <a:cubicBezTo>
                    <a:pt x="549275" y="261938"/>
                    <a:pt x="552450" y="261144"/>
                    <a:pt x="554831" y="259556"/>
                  </a:cubicBezTo>
                  <a:cubicBezTo>
                    <a:pt x="556418" y="257175"/>
                    <a:pt x="557761" y="254611"/>
                    <a:pt x="559593" y="252412"/>
                  </a:cubicBezTo>
                  <a:cubicBezTo>
                    <a:pt x="561749" y="249825"/>
                    <a:pt x="566365" y="248616"/>
                    <a:pt x="566737" y="245269"/>
                  </a:cubicBezTo>
                  <a:cubicBezTo>
                    <a:pt x="568055" y="233409"/>
                    <a:pt x="565150" y="221456"/>
                    <a:pt x="564356" y="209550"/>
                  </a:cubicBezTo>
                  <a:cubicBezTo>
                    <a:pt x="565150" y="193675"/>
                    <a:pt x="564681" y="177686"/>
                    <a:pt x="566737" y="161925"/>
                  </a:cubicBezTo>
                  <a:cubicBezTo>
                    <a:pt x="567107" y="159087"/>
                    <a:pt x="568940" y="156061"/>
                    <a:pt x="571500" y="154781"/>
                  </a:cubicBezTo>
                  <a:cubicBezTo>
                    <a:pt x="575818" y="152622"/>
                    <a:pt x="581074" y="153447"/>
                    <a:pt x="585787" y="152400"/>
                  </a:cubicBezTo>
                  <a:cubicBezTo>
                    <a:pt x="588237" y="151856"/>
                    <a:pt x="590550" y="150813"/>
                    <a:pt x="592931" y="150019"/>
                  </a:cubicBezTo>
                  <a:cubicBezTo>
                    <a:pt x="595312" y="148431"/>
                    <a:pt x="598558" y="147683"/>
                    <a:pt x="600075" y="145256"/>
                  </a:cubicBezTo>
                  <a:cubicBezTo>
                    <a:pt x="602736" y="140999"/>
                    <a:pt x="600660" y="133753"/>
                    <a:pt x="604837" y="130969"/>
                  </a:cubicBezTo>
                  <a:lnTo>
                    <a:pt x="619125" y="121444"/>
                  </a:lnTo>
                  <a:cubicBezTo>
                    <a:pt x="622300" y="122238"/>
                    <a:pt x="625515" y="122885"/>
                    <a:pt x="628650" y="123825"/>
                  </a:cubicBezTo>
                  <a:cubicBezTo>
                    <a:pt x="657661" y="132528"/>
                    <a:pt x="630492" y="125475"/>
                    <a:pt x="652462" y="130969"/>
                  </a:cubicBezTo>
                  <a:cubicBezTo>
                    <a:pt x="660174" y="142534"/>
                    <a:pt x="656624" y="133393"/>
                    <a:pt x="654843" y="147637"/>
                  </a:cubicBezTo>
                  <a:cubicBezTo>
                    <a:pt x="653657" y="157121"/>
                    <a:pt x="654033" y="166784"/>
                    <a:pt x="652462" y="176212"/>
                  </a:cubicBezTo>
                  <a:cubicBezTo>
                    <a:pt x="650573" y="187549"/>
                    <a:pt x="648331" y="189553"/>
                    <a:pt x="642937" y="197644"/>
                  </a:cubicBezTo>
                  <a:cubicBezTo>
                    <a:pt x="663425" y="211300"/>
                    <a:pt x="637494" y="194921"/>
                    <a:pt x="657225" y="204787"/>
                  </a:cubicBezTo>
                  <a:cubicBezTo>
                    <a:pt x="659785" y="206067"/>
                    <a:pt x="661987" y="207962"/>
                    <a:pt x="664368" y="209550"/>
                  </a:cubicBezTo>
                  <a:cubicBezTo>
                    <a:pt x="665162" y="211931"/>
                    <a:pt x="666141" y="214259"/>
                    <a:pt x="666750" y="216694"/>
                  </a:cubicBezTo>
                  <a:cubicBezTo>
                    <a:pt x="668108" y="222125"/>
                    <a:pt x="668791" y="230303"/>
                    <a:pt x="671512" y="235744"/>
                  </a:cubicBezTo>
                  <a:cubicBezTo>
                    <a:pt x="676615" y="245949"/>
                    <a:pt x="676050" y="240557"/>
                    <a:pt x="683418" y="250031"/>
                  </a:cubicBezTo>
                  <a:cubicBezTo>
                    <a:pt x="686932" y="254549"/>
                    <a:pt x="691133" y="258889"/>
                    <a:pt x="692943" y="264319"/>
                  </a:cubicBezTo>
                  <a:lnTo>
                    <a:pt x="700087" y="285750"/>
                  </a:lnTo>
                  <a:cubicBezTo>
                    <a:pt x="701367" y="289590"/>
                    <a:pt x="701674" y="293687"/>
                    <a:pt x="702468" y="297656"/>
                  </a:cubicBezTo>
                  <a:cubicBezTo>
                    <a:pt x="701674" y="319881"/>
                    <a:pt x="702041" y="342178"/>
                    <a:pt x="700087" y="364331"/>
                  </a:cubicBezTo>
                  <a:cubicBezTo>
                    <a:pt x="699646" y="369332"/>
                    <a:pt x="696913" y="373856"/>
                    <a:pt x="695325" y="378619"/>
                  </a:cubicBezTo>
                  <a:lnTo>
                    <a:pt x="688181" y="400050"/>
                  </a:lnTo>
                  <a:cubicBezTo>
                    <a:pt x="687387" y="402431"/>
                    <a:pt x="687193" y="405106"/>
                    <a:pt x="685800" y="407194"/>
                  </a:cubicBezTo>
                  <a:lnTo>
                    <a:pt x="681037" y="414337"/>
                  </a:lnTo>
                  <a:cubicBezTo>
                    <a:pt x="679100" y="420149"/>
                    <a:pt x="678510" y="424008"/>
                    <a:pt x="673893" y="428625"/>
                  </a:cubicBezTo>
                  <a:cubicBezTo>
                    <a:pt x="668233" y="434285"/>
                    <a:pt x="659534" y="435793"/>
                    <a:pt x="652462" y="438150"/>
                  </a:cubicBezTo>
                  <a:cubicBezTo>
                    <a:pt x="640741" y="442057"/>
                    <a:pt x="647788" y="440119"/>
                    <a:pt x="631031" y="442912"/>
                  </a:cubicBezTo>
                  <a:cubicBezTo>
                    <a:pt x="628650" y="444500"/>
                    <a:pt x="625772" y="445521"/>
                    <a:pt x="623887" y="447675"/>
                  </a:cubicBezTo>
                  <a:cubicBezTo>
                    <a:pt x="620118" y="451982"/>
                    <a:pt x="614362" y="461962"/>
                    <a:pt x="614362" y="461962"/>
                  </a:cubicBezTo>
                  <a:cubicBezTo>
                    <a:pt x="608378" y="479916"/>
                    <a:pt x="617146" y="458483"/>
                    <a:pt x="604837" y="473869"/>
                  </a:cubicBezTo>
                  <a:cubicBezTo>
                    <a:pt x="603269" y="475829"/>
                    <a:pt x="603578" y="478767"/>
                    <a:pt x="602456" y="481012"/>
                  </a:cubicBezTo>
                  <a:cubicBezTo>
                    <a:pt x="601176" y="483572"/>
                    <a:pt x="599281" y="485775"/>
                    <a:pt x="597693" y="488156"/>
                  </a:cubicBezTo>
                  <a:cubicBezTo>
                    <a:pt x="591712" y="506103"/>
                    <a:pt x="599777" y="483990"/>
                    <a:pt x="590550" y="502444"/>
                  </a:cubicBezTo>
                  <a:cubicBezTo>
                    <a:pt x="589427" y="504689"/>
                    <a:pt x="589291" y="507342"/>
                    <a:pt x="588168" y="509587"/>
                  </a:cubicBezTo>
                  <a:cubicBezTo>
                    <a:pt x="586888" y="512147"/>
                    <a:pt x="584686" y="514171"/>
                    <a:pt x="583406" y="516731"/>
                  </a:cubicBezTo>
                  <a:cubicBezTo>
                    <a:pt x="573552" y="536441"/>
                    <a:pt x="589906" y="510554"/>
                    <a:pt x="576262" y="531019"/>
                  </a:cubicBezTo>
                  <a:cubicBezTo>
                    <a:pt x="575468" y="533400"/>
                    <a:pt x="575003" y="535917"/>
                    <a:pt x="573881" y="538162"/>
                  </a:cubicBezTo>
                  <a:cubicBezTo>
                    <a:pt x="572601" y="540722"/>
                    <a:pt x="570245" y="542675"/>
                    <a:pt x="569118" y="545306"/>
                  </a:cubicBezTo>
                  <a:cubicBezTo>
                    <a:pt x="567829" y="548314"/>
                    <a:pt x="567531" y="551656"/>
                    <a:pt x="566737" y="554831"/>
                  </a:cubicBezTo>
                  <a:cubicBezTo>
                    <a:pt x="565943" y="561975"/>
                    <a:pt x="565196" y="569124"/>
                    <a:pt x="564356" y="576262"/>
                  </a:cubicBezTo>
                  <a:cubicBezTo>
                    <a:pt x="563608" y="582618"/>
                    <a:pt x="562401" y="588927"/>
                    <a:pt x="561975" y="595312"/>
                  </a:cubicBezTo>
                  <a:cubicBezTo>
                    <a:pt x="560812" y="612754"/>
                    <a:pt x="560387" y="630237"/>
                    <a:pt x="559593" y="647700"/>
                  </a:cubicBezTo>
                  <a:cubicBezTo>
                    <a:pt x="560387" y="678656"/>
                    <a:pt x="559769" y="709681"/>
                    <a:pt x="561975" y="740569"/>
                  </a:cubicBezTo>
                  <a:cubicBezTo>
                    <a:pt x="562179" y="743423"/>
                    <a:pt x="564502" y="745924"/>
                    <a:pt x="566737" y="747712"/>
                  </a:cubicBezTo>
                  <a:cubicBezTo>
                    <a:pt x="568697" y="749280"/>
                    <a:pt x="571636" y="748971"/>
                    <a:pt x="573881" y="750094"/>
                  </a:cubicBezTo>
                  <a:cubicBezTo>
                    <a:pt x="576441" y="751374"/>
                    <a:pt x="578644" y="753269"/>
                    <a:pt x="581025" y="754856"/>
                  </a:cubicBezTo>
                  <a:cubicBezTo>
                    <a:pt x="581819" y="757237"/>
                    <a:pt x="582284" y="759755"/>
                    <a:pt x="583406" y="762000"/>
                  </a:cubicBezTo>
                  <a:cubicBezTo>
                    <a:pt x="584686" y="764560"/>
                    <a:pt x="587883" y="766296"/>
                    <a:pt x="588168" y="769144"/>
                  </a:cubicBezTo>
                  <a:cubicBezTo>
                    <a:pt x="588726" y="774729"/>
                    <a:pt x="586888" y="780309"/>
                    <a:pt x="585787" y="785812"/>
                  </a:cubicBezTo>
                  <a:cubicBezTo>
                    <a:pt x="585295" y="788273"/>
                    <a:pt x="584974" y="790996"/>
                    <a:pt x="583406" y="792956"/>
                  </a:cubicBezTo>
                  <a:cubicBezTo>
                    <a:pt x="581618" y="795191"/>
                    <a:pt x="578461" y="795887"/>
                    <a:pt x="576262" y="797719"/>
                  </a:cubicBezTo>
                  <a:cubicBezTo>
                    <a:pt x="557921" y="813002"/>
                    <a:pt x="579715" y="797796"/>
                    <a:pt x="561975" y="809625"/>
                  </a:cubicBezTo>
                  <a:cubicBezTo>
                    <a:pt x="557250" y="828518"/>
                    <a:pt x="560131" y="815922"/>
                    <a:pt x="554831" y="847725"/>
                  </a:cubicBezTo>
                  <a:cubicBezTo>
                    <a:pt x="554006" y="852677"/>
                    <a:pt x="551656" y="857250"/>
                    <a:pt x="550068" y="862012"/>
                  </a:cubicBezTo>
                  <a:cubicBezTo>
                    <a:pt x="549163" y="864727"/>
                    <a:pt x="545306" y="865187"/>
                    <a:pt x="542925" y="866775"/>
                  </a:cubicBezTo>
                  <a:cubicBezTo>
                    <a:pt x="542131" y="869156"/>
                    <a:pt x="542111" y="871959"/>
                    <a:pt x="540543" y="873919"/>
                  </a:cubicBezTo>
                  <a:cubicBezTo>
                    <a:pt x="538755" y="876154"/>
                    <a:pt x="535598" y="876849"/>
                    <a:pt x="533400" y="878681"/>
                  </a:cubicBezTo>
                  <a:cubicBezTo>
                    <a:pt x="530813" y="880837"/>
                    <a:pt x="528324" y="883167"/>
                    <a:pt x="526256" y="885825"/>
                  </a:cubicBezTo>
                  <a:cubicBezTo>
                    <a:pt x="522742" y="890343"/>
                    <a:pt x="519906" y="895350"/>
                    <a:pt x="516731" y="900112"/>
                  </a:cubicBezTo>
                  <a:cubicBezTo>
                    <a:pt x="515143" y="902493"/>
                    <a:pt x="511786" y="903043"/>
                    <a:pt x="509587" y="904875"/>
                  </a:cubicBezTo>
                  <a:cubicBezTo>
                    <a:pt x="491255" y="920152"/>
                    <a:pt x="513033" y="904959"/>
                    <a:pt x="495300" y="916781"/>
                  </a:cubicBezTo>
                  <a:cubicBezTo>
                    <a:pt x="493712" y="919162"/>
                    <a:pt x="492691" y="922040"/>
                    <a:pt x="490537" y="923925"/>
                  </a:cubicBezTo>
                  <a:cubicBezTo>
                    <a:pt x="486230" y="927694"/>
                    <a:pt x="481012" y="930275"/>
                    <a:pt x="476250" y="933450"/>
                  </a:cubicBezTo>
                  <a:cubicBezTo>
                    <a:pt x="473448" y="935318"/>
                    <a:pt x="471908" y="938726"/>
                    <a:pt x="469106" y="940594"/>
                  </a:cubicBezTo>
                  <a:cubicBezTo>
                    <a:pt x="467017" y="941986"/>
                    <a:pt x="464458" y="942712"/>
                    <a:pt x="461962" y="942975"/>
                  </a:cubicBezTo>
                  <a:cubicBezTo>
                    <a:pt x="449307" y="944307"/>
                    <a:pt x="436562" y="944562"/>
                    <a:pt x="423862" y="945356"/>
                  </a:cubicBezTo>
                  <a:cubicBezTo>
                    <a:pt x="422293" y="950063"/>
                    <a:pt x="420916" y="956286"/>
                    <a:pt x="416718" y="959644"/>
                  </a:cubicBezTo>
                  <a:cubicBezTo>
                    <a:pt x="414758" y="961212"/>
                    <a:pt x="411956" y="961231"/>
                    <a:pt x="409575" y="962025"/>
                  </a:cubicBezTo>
                  <a:cubicBezTo>
                    <a:pt x="407194" y="964406"/>
                    <a:pt x="404499" y="966511"/>
                    <a:pt x="402431" y="969169"/>
                  </a:cubicBezTo>
                  <a:cubicBezTo>
                    <a:pt x="398917" y="973687"/>
                    <a:pt x="398336" y="981646"/>
                    <a:pt x="392906" y="983456"/>
                  </a:cubicBezTo>
                  <a:lnTo>
                    <a:pt x="385762" y="985837"/>
                  </a:lnTo>
                  <a:cubicBezTo>
                    <a:pt x="384968" y="988218"/>
                    <a:pt x="385156" y="991206"/>
                    <a:pt x="383381" y="992981"/>
                  </a:cubicBezTo>
                  <a:cubicBezTo>
                    <a:pt x="376900" y="999462"/>
                    <a:pt x="370184" y="1002641"/>
                    <a:pt x="361950" y="1004887"/>
                  </a:cubicBezTo>
                  <a:cubicBezTo>
                    <a:pt x="333948" y="1012525"/>
                    <a:pt x="342838" y="1009654"/>
                    <a:pt x="304800" y="1012031"/>
                  </a:cubicBezTo>
                  <a:cubicBezTo>
                    <a:pt x="301625" y="1012825"/>
                    <a:pt x="298422" y="1013513"/>
                    <a:pt x="295275" y="1014412"/>
                  </a:cubicBezTo>
                  <a:cubicBezTo>
                    <a:pt x="292861" y="1015102"/>
                    <a:pt x="288131" y="1014284"/>
                    <a:pt x="288131" y="1016794"/>
                  </a:cubicBezTo>
                  <a:cubicBezTo>
                    <a:pt x="288131" y="1019304"/>
                    <a:pt x="292782" y="1018882"/>
                    <a:pt x="295275" y="1019175"/>
                  </a:cubicBezTo>
                  <a:cubicBezTo>
                    <a:pt x="306339" y="1020477"/>
                    <a:pt x="317500" y="1020762"/>
                    <a:pt x="328612" y="1021556"/>
                  </a:cubicBezTo>
                  <a:cubicBezTo>
                    <a:pt x="323850" y="1023144"/>
                    <a:pt x="318502" y="1023535"/>
                    <a:pt x="314325" y="1026319"/>
                  </a:cubicBezTo>
                  <a:cubicBezTo>
                    <a:pt x="311944" y="1027906"/>
                    <a:pt x="309741" y="1029801"/>
                    <a:pt x="307181" y="1031081"/>
                  </a:cubicBezTo>
                  <a:cubicBezTo>
                    <a:pt x="304936" y="1032203"/>
                    <a:pt x="300037" y="1035972"/>
                    <a:pt x="300037" y="1033462"/>
                  </a:cubicBezTo>
                  <a:cubicBezTo>
                    <a:pt x="300037" y="1030600"/>
                    <a:pt x="304550" y="1029827"/>
                    <a:pt x="307181" y="1028700"/>
                  </a:cubicBezTo>
                  <a:cubicBezTo>
                    <a:pt x="310189" y="1027411"/>
                    <a:pt x="313571" y="1027259"/>
                    <a:pt x="316706" y="1026319"/>
                  </a:cubicBezTo>
                  <a:cubicBezTo>
                    <a:pt x="321514" y="1024876"/>
                    <a:pt x="326231" y="1023144"/>
                    <a:pt x="330993" y="1021556"/>
                  </a:cubicBezTo>
                  <a:lnTo>
                    <a:pt x="338137" y="1019175"/>
                  </a:lnTo>
                  <a:lnTo>
                    <a:pt x="345281" y="1016794"/>
                  </a:lnTo>
                  <a:cubicBezTo>
                    <a:pt x="335176" y="1013425"/>
                    <a:pt x="287541" y="996559"/>
                    <a:pt x="297656" y="1016794"/>
                  </a:cubicBezTo>
                  <a:cubicBezTo>
                    <a:pt x="304054" y="1029593"/>
                    <a:pt x="326231" y="1018381"/>
                    <a:pt x="340518" y="1019175"/>
                  </a:cubicBezTo>
                  <a:lnTo>
                    <a:pt x="319087" y="1026319"/>
                  </a:lnTo>
                  <a:lnTo>
                    <a:pt x="311943" y="1028700"/>
                  </a:lnTo>
                  <a:cubicBezTo>
                    <a:pt x="305593" y="1027906"/>
                    <a:pt x="298136" y="1029989"/>
                    <a:pt x="292893" y="1026319"/>
                  </a:cubicBezTo>
                  <a:cubicBezTo>
                    <a:pt x="288780" y="1023440"/>
                    <a:pt x="292308" y="1014815"/>
                    <a:pt x="288131" y="1012031"/>
                  </a:cubicBezTo>
                  <a:lnTo>
                    <a:pt x="280987" y="1007269"/>
                  </a:lnTo>
                  <a:cubicBezTo>
                    <a:pt x="276796" y="994695"/>
                    <a:pt x="279998" y="1002214"/>
                    <a:pt x="269081" y="985837"/>
                  </a:cubicBezTo>
                  <a:cubicBezTo>
                    <a:pt x="267689" y="983749"/>
                    <a:pt x="267919" y="980888"/>
                    <a:pt x="266700" y="978694"/>
                  </a:cubicBezTo>
                  <a:cubicBezTo>
                    <a:pt x="259579" y="965876"/>
                    <a:pt x="258709" y="965940"/>
                    <a:pt x="250031" y="957262"/>
                  </a:cubicBezTo>
                  <a:cubicBezTo>
                    <a:pt x="242808" y="935593"/>
                    <a:pt x="253887" y="969813"/>
                    <a:pt x="245268" y="938212"/>
                  </a:cubicBezTo>
                  <a:cubicBezTo>
                    <a:pt x="243947" y="933369"/>
                    <a:pt x="240506" y="923925"/>
                    <a:pt x="240506" y="923925"/>
                  </a:cubicBezTo>
                  <a:cubicBezTo>
                    <a:pt x="239712" y="910431"/>
                    <a:pt x="240910" y="896671"/>
                    <a:pt x="238125" y="883444"/>
                  </a:cubicBezTo>
                  <a:cubicBezTo>
                    <a:pt x="237535" y="880643"/>
                    <a:pt x="233541" y="879961"/>
                    <a:pt x="230981" y="878681"/>
                  </a:cubicBezTo>
                  <a:cubicBezTo>
                    <a:pt x="227566" y="876973"/>
                    <a:pt x="217362" y="874682"/>
                    <a:pt x="214312" y="873919"/>
                  </a:cubicBezTo>
                  <a:cubicBezTo>
                    <a:pt x="215106" y="858838"/>
                    <a:pt x="215326" y="843715"/>
                    <a:pt x="216693" y="828675"/>
                  </a:cubicBezTo>
                  <a:cubicBezTo>
                    <a:pt x="216920" y="826175"/>
                    <a:pt x="217952" y="823776"/>
                    <a:pt x="219075" y="821531"/>
                  </a:cubicBezTo>
                  <a:cubicBezTo>
                    <a:pt x="220355" y="818971"/>
                    <a:pt x="221813" y="816411"/>
                    <a:pt x="223837" y="814387"/>
                  </a:cubicBezTo>
                  <a:cubicBezTo>
                    <a:pt x="225861" y="812363"/>
                    <a:pt x="228600" y="811212"/>
                    <a:pt x="230981" y="809625"/>
                  </a:cubicBezTo>
                  <a:cubicBezTo>
                    <a:pt x="233977" y="800635"/>
                    <a:pt x="237263" y="794200"/>
                    <a:pt x="230981" y="783431"/>
                  </a:cubicBezTo>
                  <a:cubicBezTo>
                    <a:pt x="228097" y="778487"/>
                    <a:pt x="216693" y="773906"/>
                    <a:pt x="216693" y="773906"/>
                  </a:cubicBezTo>
                  <a:cubicBezTo>
                    <a:pt x="212652" y="761782"/>
                    <a:pt x="217559" y="770154"/>
                    <a:pt x="207168" y="764381"/>
                  </a:cubicBezTo>
                  <a:cubicBezTo>
                    <a:pt x="202165" y="761601"/>
                    <a:pt x="197643" y="758031"/>
                    <a:pt x="192881" y="754856"/>
                  </a:cubicBezTo>
                  <a:lnTo>
                    <a:pt x="185737" y="750094"/>
                  </a:lnTo>
                  <a:cubicBezTo>
                    <a:pt x="183648" y="748702"/>
                    <a:pt x="180974" y="748506"/>
                    <a:pt x="178593" y="747712"/>
                  </a:cubicBezTo>
                  <a:cubicBezTo>
                    <a:pt x="164947" y="727243"/>
                    <a:pt x="183117" y="751331"/>
                    <a:pt x="166687" y="738187"/>
                  </a:cubicBezTo>
                  <a:cubicBezTo>
                    <a:pt x="164452" y="736399"/>
                    <a:pt x="164352" y="732561"/>
                    <a:pt x="161925" y="731044"/>
                  </a:cubicBezTo>
                  <a:cubicBezTo>
                    <a:pt x="157668" y="728383"/>
                    <a:pt x="147637" y="726281"/>
                    <a:pt x="147637" y="726281"/>
                  </a:cubicBezTo>
                  <a:cubicBezTo>
                    <a:pt x="140493" y="727075"/>
                    <a:pt x="133179" y="726919"/>
                    <a:pt x="126206" y="728662"/>
                  </a:cubicBezTo>
                  <a:cubicBezTo>
                    <a:pt x="123429" y="729356"/>
                    <a:pt x="121622" y="732145"/>
                    <a:pt x="119062" y="733425"/>
                  </a:cubicBezTo>
                  <a:cubicBezTo>
                    <a:pt x="116817" y="734548"/>
                    <a:pt x="114299" y="735012"/>
                    <a:pt x="111918" y="735806"/>
                  </a:cubicBezTo>
                  <a:cubicBezTo>
                    <a:pt x="110331" y="738187"/>
                    <a:pt x="109391" y="741162"/>
                    <a:pt x="107156" y="742950"/>
                  </a:cubicBezTo>
                  <a:cubicBezTo>
                    <a:pt x="95610" y="752187"/>
                    <a:pt x="102826" y="736888"/>
                    <a:pt x="97631" y="752475"/>
                  </a:cubicBezTo>
                  <a:cubicBezTo>
                    <a:pt x="98085" y="746574"/>
                    <a:pt x="97254" y="724653"/>
                    <a:pt x="102393" y="714375"/>
                  </a:cubicBezTo>
                  <a:cubicBezTo>
                    <a:pt x="103673" y="711815"/>
                    <a:pt x="105132" y="709255"/>
                    <a:pt x="107156" y="707231"/>
                  </a:cubicBezTo>
                  <a:cubicBezTo>
                    <a:pt x="109180" y="705207"/>
                    <a:pt x="111919" y="704056"/>
                    <a:pt x="114300" y="702469"/>
                  </a:cubicBezTo>
                  <a:cubicBezTo>
                    <a:pt x="118485" y="689914"/>
                    <a:pt x="113915" y="700074"/>
                    <a:pt x="123825" y="688181"/>
                  </a:cubicBezTo>
                  <a:cubicBezTo>
                    <a:pt x="125657" y="685982"/>
                    <a:pt x="126352" y="682825"/>
                    <a:pt x="128587" y="681037"/>
                  </a:cubicBezTo>
                  <a:cubicBezTo>
                    <a:pt x="130547" y="679469"/>
                    <a:pt x="133537" y="679875"/>
                    <a:pt x="135731" y="678656"/>
                  </a:cubicBezTo>
                  <a:cubicBezTo>
                    <a:pt x="140734" y="675876"/>
                    <a:pt x="144588" y="670941"/>
                    <a:pt x="150018" y="669131"/>
                  </a:cubicBezTo>
                  <a:cubicBezTo>
                    <a:pt x="160267" y="665715"/>
                    <a:pt x="154727" y="667359"/>
                    <a:pt x="166687" y="664369"/>
                  </a:cubicBezTo>
                  <a:cubicBezTo>
                    <a:pt x="169068" y="661988"/>
                    <a:pt x="171963" y="660027"/>
                    <a:pt x="173831" y="657225"/>
                  </a:cubicBezTo>
                  <a:cubicBezTo>
                    <a:pt x="178395" y="650379"/>
                    <a:pt x="175815" y="642341"/>
                    <a:pt x="171450" y="635794"/>
                  </a:cubicBezTo>
                  <a:cubicBezTo>
                    <a:pt x="169862" y="633413"/>
                    <a:pt x="168711" y="630674"/>
                    <a:pt x="166687" y="628650"/>
                  </a:cubicBezTo>
                  <a:cubicBezTo>
                    <a:pt x="164663" y="626626"/>
                    <a:pt x="161924" y="625475"/>
                    <a:pt x="159543" y="623887"/>
                  </a:cubicBezTo>
                  <a:cubicBezTo>
                    <a:pt x="148150" y="606798"/>
                    <a:pt x="154065" y="613648"/>
                    <a:pt x="142875" y="602456"/>
                  </a:cubicBezTo>
                  <a:cubicBezTo>
                    <a:pt x="136885" y="584491"/>
                    <a:pt x="144967" y="606641"/>
                    <a:pt x="135731" y="588169"/>
                  </a:cubicBezTo>
                  <a:cubicBezTo>
                    <a:pt x="134609" y="585924"/>
                    <a:pt x="134144" y="583406"/>
                    <a:pt x="133350" y="581025"/>
                  </a:cubicBezTo>
                  <a:cubicBezTo>
                    <a:pt x="136995" y="515406"/>
                    <a:pt x="121958" y="546239"/>
                    <a:pt x="142875" y="535781"/>
                  </a:cubicBezTo>
                  <a:cubicBezTo>
                    <a:pt x="145435" y="534501"/>
                    <a:pt x="147637" y="532606"/>
                    <a:pt x="150018" y="531019"/>
                  </a:cubicBezTo>
                  <a:cubicBezTo>
                    <a:pt x="156938" y="510264"/>
                    <a:pt x="153968" y="522075"/>
                    <a:pt x="150018" y="478631"/>
                  </a:cubicBezTo>
                  <a:cubicBezTo>
                    <a:pt x="149791" y="476131"/>
                    <a:pt x="148759" y="473732"/>
                    <a:pt x="147637" y="471487"/>
                  </a:cubicBezTo>
                  <a:cubicBezTo>
                    <a:pt x="141136" y="458485"/>
                    <a:pt x="144084" y="470366"/>
                    <a:pt x="140493" y="457200"/>
                  </a:cubicBezTo>
                  <a:cubicBezTo>
                    <a:pt x="134196" y="434112"/>
                    <a:pt x="139730" y="444147"/>
                    <a:pt x="130968" y="431006"/>
                  </a:cubicBezTo>
                  <a:cubicBezTo>
                    <a:pt x="118995" y="395085"/>
                    <a:pt x="128226" y="427239"/>
                    <a:pt x="123825" y="352425"/>
                  </a:cubicBezTo>
                  <a:cubicBezTo>
                    <a:pt x="123495" y="346822"/>
                    <a:pt x="123723" y="340885"/>
                    <a:pt x="121443" y="335756"/>
                  </a:cubicBezTo>
                  <a:cubicBezTo>
                    <a:pt x="119474" y="331327"/>
                    <a:pt x="100609" y="326430"/>
                    <a:pt x="100012" y="326231"/>
                  </a:cubicBezTo>
                  <a:lnTo>
                    <a:pt x="92868" y="323850"/>
                  </a:lnTo>
                  <a:lnTo>
                    <a:pt x="64293" y="304800"/>
                  </a:lnTo>
                  <a:cubicBezTo>
                    <a:pt x="60116" y="302016"/>
                    <a:pt x="54183" y="302821"/>
                    <a:pt x="50006" y="300037"/>
                  </a:cubicBezTo>
                  <a:cubicBezTo>
                    <a:pt x="47625" y="298450"/>
                    <a:pt x="45477" y="296437"/>
                    <a:pt x="42862" y="295275"/>
                  </a:cubicBezTo>
                  <a:cubicBezTo>
                    <a:pt x="38275" y="293236"/>
                    <a:pt x="28575" y="290512"/>
                    <a:pt x="28575" y="290512"/>
                  </a:cubicBezTo>
                  <a:cubicBezTo>
                    <a:pt x="22587" y="272556"/>
                    <a:pt x="31360" y="293995"/>
                    <a:pt x="19050" y="278606"/>
                  </a:cubicBezTo>
                  <a:cubicBezTo>
                    <a:pt x="17482" y="276646"/>
                    <a:pt x="17462" y="273843"/>
                    <a:pt x="16668" y="271462"/>
                  </a:cubicBezTo>
                  <a:cubicBezTo>
                    <a:pt x="27989" y="263916"/>
                    <a:pt x="22907" y="269415"/>
                    <a:pt x="28575" y="252412"/>
                  </a:cubicBezTo>
                  <a:lnTo>
                    <a:pt x="30956" y="245269"/>
                  </a:lnTo>
                  <a:lnTo>
                    <a:pt x="33337" y="238125"/>
                  </a:lnTo>
                  <a:cubicBezTo>
                    <a:pt x="36119" y="218648"/>
                    <a:pt x="40165" y="198104"/>
                    <a:pt x="33337" y="178594"/>
                  </a:cubicBezTo>
                  <a:cubicBezTo>
                    <a:pt x="31679" y="173856"/>
                    <a:pt x="19050" y="173831"/>
                    <a:pt x="19050" y="173831"/>
                  </a:cubicBezTo>
                  <a:cubicBezTo>
                    <a:pt x="18256" y="171450"/>
                    <a:pt x="15736" y="169018"/>
                    <a:pt x="16668" y="166687"/>
                  </a:cubicBezTo>
                  <a:cubicBezTo>
                    <a:pt x="17731" y="164030"/>
                    <a:pt x="21788" y="163949"/>
                    <a:pt x="23812" y="161925"/>
                  </a:cubicBezTo>
                  <a:lnTo>
                    <a:pt x="16668" y="166687"/>
                  </a:lnTo>
                  <a:close/>
                </a:path>
              </a:pathLst>
            </a:custGeom>
            <a:solidFill>
              <a:srgbClr val="99CC00">
                <a:alpha val="9571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Laibin"/>
            <p:cNvSpPr/>
            <p:nvPr/>
          </p:nvSpPr>
          <p:spPr bwMode="auto">
            <a:xfrm>
              <a:off x="5301325" y="5705544"/>
              <a:ext cx="371442" cy="204737"/>
            </a:xfrm>
            <a:custGeom>
              <a:avLst/>
              <a:gdLst/>
              <a:ahLst/>
              <a:cxnLst/>
              <a:rect l="0" t="0" r="r" b="b"/>
              <a:pathLst>
                <a:path w="1088360" h="657225">
                  <a:moveTo>
                    <a:pt x="1587" y="233363"/>
                  </a:moveTo>
                  <a:cubicBezTo>
                    <a:pt x="0" y="223838"/>
                    <a:pt x="1925" y="227678"/>
                    <a:pt x="3968" y="226219"/>
                  </a:cubicBezTo>
                  <a:cubicBezTo>
                    <a:pt x="15716" y="217828"/>
                    <a:pt x="59179" y="219183"/>
                    <a:pt x="61118" y="219075"/>
                  </a:cubicBezTo>
                  <a:cubicBezTo>
                    <a:pt x="63499" y="217488"/>
                    <a:pt x="66377" y="216467"/>
                    <a:pt x="68262" y="214313"/>
                  </a:cubicBezTo>
                  <a:cubicBezTo>
                    <a:pt x="72031" y="210005"/>
                    <a:pt x="77787" y="200025"/>
                    <a:pt x="77787" y="200025"/>
                  </a:cubicBezTo>
                  <a:cubicBezTo>
                    <a:pt x="83500" y="182885"/>
                    <a:pt x="76563" y="204305"/>
                    <a:pt x="82549" y="183357"/>
                  </a:cubicBezTo>
                  <a:cubicBezTo>
                    <a:pt x="83239" y="180943"/>
                    <a:pt x="83712" y="178407"/>
                    <a:pt x="84931" y="176213"/>
                  </a:cubicBezTo>
                  <a:cubicBezTo>
                    <a:pt x="87711" y="171209"/>
                    <a:pt x="91281" y="166688"/>
                    <a:pt x="94456" y="161925"/>
                  </a:cubicBezTo>
                  <a:cubicBezTo>
                    <a:pt x="96324" y="159123"/>
                    <a:pt x="99443" y="157369"/>
                    <a:pt x="101599" y="154782"/>
                  </a:cubicBezTo>
                  <a:cubicBezTo>
                    <a:pt x="103431" y="152583"/>
                    <a:pt x="104774" y="150019"/>
                    <a:pt x="106362" y="147638"/>
                  </a:cubicBezTo>
                  <a:cubicBezTo>
                    <a:pt x="107949" y="142875"/>
                    <a:pt x="106947" y="136134"/>
                    <a:pt x="111124" y="133350"/>
                  </a:cubicBezTo>
                  <a:cubicBezTo>
                    <a:pt x="113505" y="131763"/>
                    <a:pt x="115653" y="129750"/>
                    <a:pt x="118268" y="128588"/>
                  </a:cubicBezTo>
                  <a:cubicBezTo>
                    <a:pt x="118272" y="128586"/>
                    <a:pt x="136125" y="122635"/>
                    <a:pt x="139699" y="121444"/>
                  </a:cubicBezTo>
                  <a:cubicBezTo>
                    <a:pt x="142414" y="120539"/>
                    <a:pt x="144462" y="118269"/>
                    <a:pt x="146843" y="116682"/>
                  </a:cubicBezTo>
                  <a:cubicBezTo>
                    <a:pt x="151383" y="98521"/>
                    <a:pt x="147228" y="116216"/>
                    <a:pt x="151606" y="92869"/>
                  </a:cubicBezTo>
                  <a:cubicBezTo>
                    <a:pt x="153098" y="84913"/>
                    <a:pt x="154781" y="76994"/>
                    <a:pt x="156368" y="69057"/>
                  </a:cubicBezTo>
                  <a:cubicBezTo>
                    <a:pt x="156878" y="66508"/>
                    <a:pt x="159616" y="55418"/>
                    <a:pt x="161131" y="52388"/>
                  </a:cubicBezTo>
                  <a:cubicBezTo>
                    <a:pt x="162411" y="49828"/>
                    <a:pt x="164731" y="47859"/>
                    <a:pt x="165893" y="45244"/>
                  </a:cubicBezTo>
                  <a:cubicBezTo>
                    <a:pt x="167932" y="40657"/>
                    <a:pt x="169068" y="35719"/>
                    <a:pt x="170656" y="30957"/>
                  </a:cubicBezTo>
                  <a:cubicBezTo>
                    <a:pt x="172593" y="25147"/>
                    <a:pt x="173183" y="21285"/>
                    <a:pt x="177799" y="16669"/>
                  </a:cubicBezTo>
                  <a:cubicBezTo>
                    <a:pt x="179823" y="14645"/>
                    <a:pt x="182562" y="13494"/>
                    <a:pt x="184943" y="11907"/>
                  </a:cubicBezTo>
                  <a:cubicBezTo>
                    <a:pt x="191222" y="2489"/>
                    <a:pt x="187271" y="3556"/>
                    <a:pt x="199231" y="7144"/>
                  </a:cubicBezTo>
                  <a:cubicBezTo>
                    <a:pt x="204039" y="8587"/>
                    <a:pt x="213518" y="11907"/>
                    <a:pt x="213518" y="11907"/>
                  </a:cubicBezTo>
                  <a:cubicBezTo>
                    <a:pt x="234406" y="32792"/>
                    <a:pt x="207899" y="7222"/>
                    <a:pt x="227806" y="23813"/>
                  </a:cubicBezTo>
                  <a:cubicBezTo>
                    <a:pt x="246133" y="39087"/>
                    <a:pt x="224362" y="23900"/>
                    <a:pt x="242093" y="35719"/>
                  </a:cubicBezTo>
                  <a:cubicBezTo>
                    <a:pt x="249237" y="46436"/>
                    <a:pt x="248839" y="49808"/>
                    <a:pt x="258762" y="54769"/>
                  </a:cubicBezTo>
                  <a:cubicBezTo>
                    <a:pt x="261007" y="55891"/>
                    <a:pt x="263525" y="56356"/>
                    <a:pt x="265906" y="57150"/>
                  </a:cubicBezTo>
                  <a:cubicBezTo>
                    <a:pt x="276257" y="72679"/>
                    <a:pt x="267137" y="56576"/>
                    <a:pt x="273049" y="88107"/>
                  </a:cubicBezTo>
                  <a:cubicBezTo>
                    <a:pt x="273974" y="93041"/>
                    <a:pt x="276224" y="97632"/>
                    <a:pt x="277812" y="102394"/>
                  </a:cubicBezTo>
                  <a:lnTo>
                    <a:pt x="280193" y="109538"/>
                  </a:lnTo>
                  <a:cubicBezTo>
                    <a:pt x="280987" y="111919"/>
                    <a:pt x="280485" y="115290"/>
                    <a:pt x="282574" y="116682"/>
                  </a:cubicBezTo>
                  <a:lnTo>
                    <a:pt x="289718" y="121444"/>
                  </a:lnTo>
                  <a:cubicBezTo>
                    <a:pt x="291173" y="125809"/>
                    <a:pt x="294098" y="138759"/>
                    <a:pt x="299243" y="142875"/>
                  </a:cubicBezTo>
                  <a:cubicBezTo>
                    <a:pt x="301203" y="144443"/>
                    <a:pt x="304193" y="144038"/>
                    <a:pt x="306387" y="145257"/>
                  </a:cubicBezTo>
                  <a:cubicBezTo>
                    <a:pt x="311390" y="148037"/>
                    <a:pt x="315912" y="151607"/>
                    <a:pt x="320674" y="154782"/>
                  </a:cubicBezTo>
                  <a:lnTo>
                    <a:pt x="327818" y="159544"/>
                  </a:lnTo>
                  <a:cubicBezTo>
                    <a:pt x="335633" y="171266"/>
                    <a:pt x="328678" y="163393"/>
                    <a:pt x="342106" y="171450"/>
                  </a:cubicBezTo>
                  <a:cubicBezTo>
                    <a:pt x="342112" y="171453"/>
                    <a:pt x="359963" y="183355"/>
                    <a:pt x="363537" y="185738"/>
                  </a:cubicBezTo>
                  <a:cubicBezTo>
                    <a:pt x="365625" y="187130"/>
                    <a:pt x="368300" y="187325"/>
                    <a:pt x="370681" y="188119"/>
                  </a:cubicBezTo>
                  <a:cubicBezTo>
                    <a:pt x="372268" y="190500"/>
                    <a:pt x="373208" y="193475"/>
                    <a:pt x="375443" y="195263"/>
                  </a:cubicBezTo>
                  <a:cubicBezTo>
                    <a:pt x="377403" y="196831"/>
                    <a:pt x="380342" y="196521"/>
                    <a:pt x="382587" y="197644"/>
                  </a:cubicBezTo>
                  <a:cubicBezTo>
                    <a:pt x="401054" y="206878"/>
                    <a:pt x="378918" y="198803"/>
                    <a:pt x="396874" y="204788"/>
                  </a:cubicBezTo>
                  <a:cubicBezTo>
                    <a:pt x="399932" y="204023"/>
                    <a:pt x="410122" y="201735"/>
                    <a:pt x="413543" y="200025"/>
                  </a:cubicBezTo>
                  <a:cubicBezTo>
                    <a:pt x="416103" y="198745"/>
                    <a:pt x="418007" y="196268"/>
                    <a:pt x="420687" y="195263"/>
                  </a:cubicBezTo>
                  <a:cubicBezTo>
                    <a:pt x="424477" y="193842"/>
                    <a:pt x="428642" y="193760"/>
                    <a:pt x="432593" y="192882"/>
                  </a:cubicBezTo>
                  <a:cubicBezTo>
                    <a:pt x="435788" y="192172"/>
                    <a:pt x="438943" y="191294"/>
                    <a:pt x="442118" y="190500"/>
                  </a:cubicBezTo>
                  <a:cubicBezTo>
                    <a:pt x="443706" y="192881"/>
                    <a:pt x="444857" y="195620"/>
                    <a:pt x="446881" y="197644"/>
                  </a:cubicBezTo>
                  <a:cubicBezTo>
                    <a:pt x="448905" y="199668"/>
                    <a:pt x="452236" y="200172"/>
                    <a:pt x="454024" y="202407"/>
                  </a:cubicBezTo>
                  <a:cubicBezTo>
                    <a:pt x="467109" y="218763"/>
                    <a:pt x="441701" y="199700"/>
                    <a:pt x="463549" y="216694"/>
                  </a:cubicBezTo>
                  <a:cubicBezTo>
                    <a:pt x="468067" y="220208"/>
                    <a:pt x="477837" y="226219"/>
                    <a:pt x="477837" y="226219"/>
                  </a:cubicBezTo>
                  <a:cubicBezTo>
                    <a:pt x="479424" y="228600"/>
                    <a:pt x="480364" y="231575"/>
                    <a:pt x="482599" y="233363"/>
                  </a:cubicBezTo>
                  <a:cubicBezTo>
                    <a:pt x="484559" y="234931"/>
                    <a:pt x="487968" y="233969"/>
                    <a:pt x="489743" y="235744"/>
                  </a:cubicBezTo>
                  <a:cubicBezTo>
                    <a:pt x="493790" y="239791"/>
                    <a:pt x="494505" y="246857"/>
                    <a:pt x="499268" y="250032"/>
                  </a:cubicBezTo>
                  <a:cubicBezTo>
                    <a:pt x="506293" y="254714"/>
                    <a:pt x="507826" y="255062"/>
                    <a:pt x="513556" y="261938"/>
                  </a:cubicBezTo>
                  <a:cubicBezTo>
                    <a:pt x="515388" y="264137"/>
                    <a:pt x="516083" y="267294"/>
                    <a:pt x="518318" y="269082"/>
                  </a:cubicBezTo>
                  <a:cubicBezTo>
                    <a:pt x="520278" y="270650"/>
                    <a:pt x="523081" y="270669"/>
                    <a:pt x="525462" y="271463"/>
                  </a:cubicBezTo>
                  <a:cubicBezTo>
                    <a:pt x="532606" y="270669"/>
                    <a:pt x="539920" y="270825"/>
                    <a:pt x="546893" y="269082"/>
                  </a:cubicBezTo>
                  <a:cubicBezTo>
                    <a:pt x="554830" y="267098"/>
                    <a:pt x="560388" y="254794"/>
                    <a:pt x="563562" y="250032"/>
                  </a:cubicBezTo>
                  <a:cubicBezTo>
                    <a:pt x="569716" y="240801"/>
                    <a:pt x="567419" y="245601"/>
                    <a:pt x="570706" y="235744"/>
                  </a:cubicBezTo>
                  <a:cubicBezTo>
                    <a:pt x="573640" y="209332"/>
                    <a:pt x="570815" y="221126"/>
                    <a:pt x="577849" y="200025"/>
                  </a:cubicBezTo>
                  <a:cubicBezTo>
                    <a:pt x="578643" y="197644"/>
                    <a:pt x="578143" y="194274"/>
                    <a:pt x="580231" y="192882"/>
                  </a:cubicBezTo>
                  <a:cubicBezTo>
                    <a:pt x="582612" y="191294"/>
                    <a:pt x="585176" y="189951"/>
                    <a:pt x="587374" y="188119"/>
                  </a:cubicBezTo>
                  <a:cubicBezTo>
                    <a:pt x="589961" y="185963"/>
                    <a:pt x="591452" y="182369"/>
                    <a:pt x="594518" y="180975"/>
                  </a:cubicBezTo>
                  <a:cubicBezTo>
                    <a:pt x="600477" y="178267"/>
                    <a:pt x="607218" y="177800"/>
                    <a:pt x="613568" y="176213"/>
                  </a:cubicBezTo>
                  <a:cubicBezTo>
                    <a:pt x="618438" y="174996"/>
                    <a:pt x="623093" y="173038"/>
                    <a:pt x="627856" y="171450"/>
                  </a:cubicBezTo>
                  <a:cubicBezTo>
                    <a:pt x="630237" y="170656"/>
                    <a:pt x="632911" y="170461"/>
                    <a:pt x="634999" y="169069"/>
                  </a:cubicBezTo>
                  <a:cubicBezTo>
                    <a:pt x="655472" y="155422"/>
                    <a:pt x="629569" y="171784"/>
                    <a:pt x="649287" y="161925"/>
                  </a:cubicBezTo>
                  <a:cubicBezTo>
                    <a:pt x="667747" y="152695"/>
                    <a:pt x="645624" y="160765"/>
                    <a:pt x="663574" y="154782"/>
                  </a:cubicBezTo>
                  <a:cubicBezTo>
                    <a:pt x="668337" y="151607"/>
                    <a:pt x="674687" y="150020"/>
                    <a:pt x="677862" y="145257"/>
                  </a:cubicBezTo>
                  <a:cubicBezTo>
                    <a:pt x="679449" y="142876"/>
                    <a:pt x="680600" y="140137"/>
                    <a:pt x="682624" y="138113"/>
                  </a:cubicBezTo>
                  <a:cubicBezTo>
                    <a:pt x="684648" y="136089"/>
                    <a:pt x="687629" y="135251"/>
                    <a:pt x="689768" y="133350"/>
                  </a:cubicBezTo>
                  <a:cubicBezTo>
                    <a:pt x="694802" y="128875"/>
                    <a:pt x="699293" y="123826"/>
                    <a:pt x="704056" y="119063"/>
                  </a:cubicBezTo>
                  <a:cubicBezTo>
                    <a:pt x="706437" y="116682"/>
                    <a:pt x="709331" y="114721"/>
                    <a:pt x="711199" y="111919"/>
                  </a:cubicBezTo>
                  <a:cubicBezTo>
                    <a:pt x="714983" y="106243"/>
                    <a:pt x="721154" y="94964"/>
                    <a:pt x="727868" y="90488"/>
                  </a:cubicBezTo>
                  <a:cubicBezTo>
                    <a:pt x="729957" y="89096"/>
                    <a:pt x="732631" y="88901"/>
                    <a:pt x="735012" y="88107"/>
                  </a:cubicBezTo>
                  <a:lnTo>
                    <a:pt x="749299" y="78582"/>
                  </a:lnTo>
                  <a:cubicBezTo>
                    <a:pt x="751680" y="76994"/>
                    <a:pt x="753728" y="74724"/>
                    <a:pt x="756443" y="73819"/>
                  </a:cubicBezTo>
                  <a:lnTo>
                    <a:pt x="763587" y="71438"/>
                  </a:lnTo>
                  <a:cubicBezTo>
                    <a:pt x="778668" y="72232"/>
                    <a:pt x="793791" y="72452"/>
                    <a:pt x="808831" y="73819"/>
                  </a:cubicBezTo>
                  <a:cubicBezTo>
                    <a:pt x="811330" y="74046"/>
                    <a:pt x="813464" y="76200"/>
                    <a:pt x="815974" y="76200"/>
                  </a:cubicBezTo>
                  <a:cubicBezTo>
                    <a:pt x="838213" y="76200"/>
                    <a:pt x="860424" y="74613"/>
                    <a:pt x="882649" y="73819"/>
                  </a:cubicBezTo>
                  <a:cubicBezTo>
                    <a:pt x="885030" y="73025"/>
                    <a:pt x="888018" y="73213"/>
                    <a:pt x="889793" y="71438"/>
                  </a:cubicBezTo>
                  <a:cubicBezTo>
                    <a:pt x="891568" y="69663"/>
                    <a:pt x="891565" y="66729"/>
                    <a:pt x="892174" y="64294"/>
                  </a:cubicBezTo>
                  <a:cubicBezTo>
                    <a:pt x="893156" y="60368"/>
                    <a:pt x="892881" y="56073"/>
                    <a:pt x="894556" y="52388"/>
                  </a:cubicBezTo>
                  <a:cubicBezTo>
                    <a:pt x="896925" y="47177"/>
                    <a:pt x="900906" y="42863"/>
                    <a:pt x="904081" y="38100"/>
                  </a:cubicBezTo>
                  <a:cubicBezTo>
                    <a:pt x="910430" y="28576"/>
                    <a:pt x="906462" y="32544"/>
                    <a:pt x="915987" y="26194"/>
                  </a:cubicBezTo>
                  <a:cubicBezTo>
                    <a:pt x="922336" y="7143"/>
                    <a:pt x="912812" y="29369"/>
                    <a:pt x="925512" y="16669"/>
                  </a:cubicBezTo>
                  <a:cubicBezTo>
                    <a:pt x="927287" y="14894"/>
                    <a:pt x="926118" y="11300"/>
                    <a:pt x="927893" y="9525"/>
                  </a:cubicBezTo>
                  <a:cubicBezTo>
                    <a:pt x="931940" y="5478"/>
                    <a:pt x="942181" y="0"/>
                    <a:pt x="942181" y="0"/>
                  </a:cubicBezTo>
                  <a:cubicBezTo>
                    <a:pt x="944562" y="794"/>
                    <a:pt x="947130" y="1163"/>
                    <a:pt x="949324" y="2382"/>
                  </a:cubicBezTo>
                  <a:cubicBezTo>
                    <a:pt x="954328" y="5162"/>
                    <a:pt x="963612" y="11907"/>
                    <a:pt x="963612" y="11907"/>
                  </a:cubicBezTo>
                  <a:cubicBezTo>
                    <a:pt x="969597" y="29862"/>
                    <a:pt x="960827" y="8425"/>
                    <a:pt x="973137" y="23813"/>
                  </a:cubicBezTo>
                  <a:cubicBezTo>
                    <a:pt x="986280" y="40242"/>
                    <a:pt x="962191" y="22074"/>
                    <a:pt x="982662" y="35719"/>
                  </a:cubicBezTo>
                  <a:cubicBezTo>
                    <a:pt x="984249" y="38100"/>
                    <a:pt x="985189" y="41075"/>
                    <a:pt x="987424" y="42863"/>
                  </a:cubicBezTo>
                  <a:cubicBezTo>
                    <a:pt x="989384" y="44431"/>
                    <a:pt x="992793" y="43469"/>
                    <a:pt x="994568" y="45244"/>
                  </a:cubicBezTo>
                  <a:cubicBezTo>
                    <a:pt x="1006447" y="57123"/>
                    <a:pt x="985063" y="48692"/>
                    <a:pt x="1004093" y="57150"/>
                  </a:cubicBezTo>
                  <a:cubicBezTo>
                    <a:pt x="1008681" y="59189"/>
                    <a:pt x="1018381" y="61913"/>
                    <a:pt x="1018381" y="61913"/>
                  </a:cubicBezTo>
                  <a:cubicBezTo>
                    <a:pt x="1023143" y="65088"/>
                    <a:pt x="1031859" y="65772"/>
                    <a:pt x="1032668" y="71438"/>
                  </a:cubicBezTo>
                  <a:cubicBezTo>
                    <a:pt x="1033462" y="76994"/>
                    <a:pt x="1033787" y="82638"/>
                    <a:pt x="1035049" y="88107"/>
                  </a:cubicBezTo>
                  <a:cubicBezTo>
                    <a:pt x="1037897" y="100449"/>
                    <a:pt x="1038261" y="102292"/>
                    <a:pt x="1046956" y="109538"/>
                  </a:cubicBezTo>
                  <a:cubicBezTo>
                    <a:pt x="1049154" y="111370"/>
                    <a:pt x="1051718" y="112713"/>
                    <a:pt x="1054099" y="114300"/>
                  </a:cubicBezTo>
                  <a:cubicBezTo>
                    <a:pt x="1056480" y="113506"/>
                    <a:pt x="1058733" y="111919"/>
                    <a:pt x="1061243" y="111919"/>
                  </a:cubicBezTo>
                  <a:cubicBezTo>
                    <a:pt x="1070516" y="111919"/>
                    <a:pt x="1067663" y="115958"/>
                    <a:pt x="1073149" y="121444"/>
                  </a:cubicBezTo>
                  <a:cubicBezTo>
                    <a:pt x="1075173" y="123468"/>
                    <a:pt x="1077912" y="124619"/>
                    <a:pt x="1080293" y="126207"/>
                  </a:cubicBezTo>
                  <a:cubicBezTo>
                    <a:pt x="1088360" y="138305"/>
                    <a:pt x="1085721" y="129189"/>
                    <a:pt x="1077912" y="138113"/>
                  </a:cubicBezTo>
                  <a:cubicBezTo>
                    <a:pt x="1074143" y="142420"/>
                    <a:pt x="1071562" y="147638"/>
                    <a:pt x="1068387" y="152400"/>
                  </a:cubicBezTo>
                  <a:lnTo>
                    <a:pt x="1063624" y="159544"/>
                  </a:lnTo>
                  <a:cubicBezTo>
                    <a:pt x="1060449" y="164306"/>
                    <a:pt x="1054099" y="165894"/>
                    <a:pt x="1049337" y="169069"/>
                  </a:cubicBezTo>
                  <a:lnTo>
                    <a:pt x="1042193" y="173832"/>
                  </a:lnTo>
                  <a:cubicBezTo>
                    <a:pt x="1038826" y="176077"/>
                    <a:pt x="1034213" y="175231"/>
                    <a:pt x="1030287" y="176213"/>
                  </a:cubicBezTo>
                  <a:cubicBezTo>
                    <a:pt x="1027852" y="176822"/>
                    <a:pt x="1025524" y="177800"/>
                    <a:pt x="1023143" y="178594"/>
                  </a:cubicBezTo>
                  <a:cubicBezTo>
                    <a:pt x="1020762" y="180975"/>
                    <a:pt x="1018657" y="183670"/>
                    <a:pt x="1015999" y="185738"/>
                  </a:cubicBezTo>
                  <a:cubicBezTo>
                    <a:pt x="1011481" y="189252"/>
                    <a:pt x="1001712" y="195263"/>
                    <a:pt x="1001712" y="195263"/>
                  </a:cubicBezTo>
                  <a:cubicBezTo>
                    <a:pt x="1000124" y="197644"/>
                    <a:pt x="998229" y="199847"/>
                    <a:pt x="996949" y="202407"/>
                  </a:cubicBezTo>
                  <a:cubicBezTo>
                    <a:pt x="993624" y="209056"/>
                    <a:pt x="993064" y="220078"/>
                    <a:pt x="992187" y="226219"/>
                  </a:cubicBezTo>
                  <a:cubicBezTo>
                    <a:pt x="991393" y="249238"/>
                    <a:pt x="998360" y="273890"/>
                    <a:pt x="989806" y="295275"/>
                  </a:cubicBezTo>
                  <a:cubicBezTo>
                    <a:pt x="986550" y="303415"/>
                    <a:pt x="972246" y="296133"/>
                    <a:pt x="963612" y="297657"/>
                  </a:cubicBezTo>
                  <a:cubicBezTo>
                    <a:pt x="963609" y="297657"/>
                    <a:pt x="945755" y="303609"/>
                    <a:pt x="942181" y="304800"/>
                  </a:cubicBezTo>
                  <a:cubicBezTo>
                    <a:pt x="939800" y="305594"/>
                    <a:pt x="937522" y="306827"/>
                    <a:pt x="935037" y="307182"/>
                  </a:cubicBezTo>
                  <a:cubicBezTo>
                    <a:pt x="921121" y="309170"/>
                    <a:pt x="918998" y="309159"/>
                    <a:pt x="906462" y="311944"/>
                  </a:cubicBezTo>
                  <a:cubicBezTo>
                    <a:pt x="903267" y="312654"/>
                    <a:pt x="900072" y="313385"/>
                    <a:pt x="896937" y="314325"/>
                  </a:cubicBezTo>
                  <a:cubicBezTo>
                    <a:pt x="892128" y="315768"/>
                    <a:pt x="882649" y="319088"/>
                    <a:pt x="882649" y="319088"/>
                  </a:cubicBezTo>
                  <a:cubicBezTo>
                    <a:pt x="881062" y="321469"/>
                    <a:pt x="880122" y="324444"/>
                    <a:pt x="877887" y="326232"/>
                  </a:cubicBezTo>
                  <a:cubicBezTo>
                    <a:pt x="875927" y="327800"/>
                    <a:pt x="872937" y="327394"/>
                    <a:pt x="870743" y="328613"/>
                  </a:cubicBezTo>
                  <a:cubicBezTo>
                    <a:pt x="865740" y="331393"/>
                    <a:pt x="861218" y="334963"/>
                    <a:pt x="856456" y="338138"/>
                  </a:cubicBezTo>
                  <a:lnTo>
                    <a:pt x="849312" y="342900"/>
                  </a:lnTo>
                  <a:cubicBezTo>
                    <a:pt x="847724" y="345281"/>
                    <a:pt x="846703" y="348159"/>
                    <a:pt x="844549" y="350044"/>
                  </a:cubicBezTo>
                  <a:cubicBezTo>
                    <a:pt x="832022" y="361005"/>
                    <a:pt x="831625" y="355776"/>
                    <a:pt x="823118" y="366713"/>
                  </a:cubicBezTo>
                  <a:cubicBezTo>
                    <a:pt x="819604" y="371231"/>
                    <a:pt x="816768" y="376238"/>
                    <a:pt x="813593" y="381000"/>
                  </a:cubicBezTo>
                  <a:cubicBezTo>
                    <a:pt x="807438" y="390233"/>
                    <a:pt x="806117" y="389049"/>
                    <a:pt x="815974" y="385763"/>
                  </a:cubicBezTo>
                  <a:cubicBezTo>
                    <a:pt x="828678" y="366708"/>
                    <a:pt x="812002" y="389736"/>
                    <a:pt x="827881" y="373857"/>
                  </a:cubicBezTo>
                  <a:cubicBezTo>
                    <a:pt x="843760" y="357978"/>
                    <a:pt x="820732" y="374654"/>
                    <a:pt x="839787" y="361950"/>
                  </a:cubicBezTo>
                  <a:cubicBezTo>
                    <a:pt x="841374" y="359569"/>
                    <a:pt x="842314" y="356595"/>
                    <a:pt x="844549" y="354807"/>
                  </a:cubicBezTo>
                  <a:cubicBezTo>
                    <a:pt x="846509" y="353239"/>
                    <a:pt x="849918" y="354200"/>
                    <a:pt x="851693" y="352425"/>
                  </a:cubicBezTo>
                  <a:cubicBezTo>
                    <a:pt x="853468" y="350650"/>
                    <a:pt x="855849" y="347057"/>
                    <a:pt x="854074" y="345282"/>
                  </a:cubicBezTo>
                  <a:cubicBezTo>
                    <a:pt x="852103" y="343311"/>
                    <a:pt x="840026" y="352266"/>
                    <a:pt x="839787" y="352425"/>
                  </a:cubicBezTo>
                  <a:cubicBezTo>
                    <a:pt x="837850" y="358236"/>
                    <a:pt x="837260" y="362096"/>
                    <a:pt x="832643" y="366713"/>
                  </a:cubicBezTo>
                  <a:cubicBezTo>
                    <a:pt x="830619" y="368737"/>
                    <a:pt x="827880" y="369888"/>
                    <a:pt x="825499" y="371475"/>
                  </a:cubicBezTo>
                  <a:cubicBezTo>
                    <a:pt x="818922" y="381342"/>
                    <a:pt x="817961" y="377925"/>
                    <a:pt x="830262" y="381000"/>
                  </a:cubicBezTo>
                  <a:cubicBezTo>
                    <a:pt x="833529" y="381817"/>
                    <a:pt x="825274" y="385557"/>
                    <a:pt x="823118" y="388144"/>
                  </a:cubicBezTo>
                  <a:cubicBezTo>
                    <a:pt x="813197" y="400050"/>
                    <a:pt x="824309" y="391320"/>
                    <a:pt x="811212" y="400050"/>
                  </a:cubicBezTo>
                  <a:lnTo>
                    <a:pt x="804068" y="421482"/>
                  </a:lnTo>
                  <a:cubicBezTo>
                    <a:pt x="803274" y="423863"/>
                    <a:pt x="802296" y="426190"/>
                    <a:pt x="801687" y="428625"/>
                  </a:cubicBezTo>
                  <a:cubicBezTo>
                    <a:pt x="800355" y="433952"/>
                    <a:pt x="796863" y="448957"/>
                    <a:pt x="794543" y="452438"/>
                  </a:cubicBezTo>
                  <a:lnTo>
                    <a:pt x="789781" y="459582"/>
                  </a:lnTo>
                  <a:cubicBezTo>
                    <a:pt x="788987" y="472282"/>
                    <a:pt x="789118" y="485074"/>
                    <a:pt x="787399" y="497682"/>
                  </a:cubicBezTo>
                  <a:cubicBezTo>
                    <a:pt x="783662" y="525088"/>
                    <a:pt x="782189" y="499025"/>
                    <a:pt x="773112" y="526257"/>
                  </a:cubicBezTo>
                  <a:cubicBezTo>
                    <a:pt x="771814" y="530150"/>
                    <a:pt x="769856" y="538114"/>
                    <a:pt x="765968" y="540544"/>
                  </a:cubicBezTo>
                  <a:cubicBezTo>
                    <a:pt x="761711" y="543205"/>
                    <a:pt x="756443" y="543719"/>
                    <a:pt x="751681" y="545307"/>
                  </a:cubicBezTo>
                  <a:cubicBezTo>
                    <a:pt x="724949" y="554218"/>
                    <a:pt x="746999" y="547593"/>
                    <a:pt x="682624" y="550069"/>
                  </a:cubicBezTo>
                  <a:cubicBezTo>
                    <a:pt x="680243" y="550863"/>
                    <a:pt x="677569" y="551058"/>
                    <a:pt x="675481" y="552450"/>
                  </a:cubicBezTo>
                  <a:cubicBezTo>
                    <a:pt x="672679" y="554318"/>
                    <a:pt x="670894" y="557402"/>
                    <a:pt x="668337" y="559594"/>
                  </a:cubicBezTo>
                  <a:cubicBezTo>
                    <a:pt x="665324" y="562177"/>
                    <a:pt x="661987" y="564357"/>
                    <a:pt x="658812" y="566738"/>
                  </a:cubicBezTo>
                  <a:cubicBezTo>
                    <a:pt x="652827" y="584695"/>
                    <a:pt x="661597" y="563257"/>
                    <a:pt x="649287" y="578644"/>
                  </a:cubicBezTo>
                  <a:cubicBezTo>
                    <a:pt x="647719" y="580604"/>
                    <a:pt x="648298" y="583699"/>
                    <a:pt x="646906" y="585788"/>
                  </a:cubicBezTo>
                  <a:cubicBezTo>
                    <a:pt x="645038" y="588590"/>
                    <a:pt x="642143" y="590551"/>
                    <a:pt x="639762" y="592932"/>
                  </a:cubicBezTo>
                  <a:cubicBezTo>
                    <a:pt x="633777" y="610888"/>
                    <a:pt x="641852" y="588752"/>
                    <a:pt x="632618" y="607219"/>
                  </a:cubicBezTo>
                  <a:cubicBezTo>
                    <a:pt x="631495" y="609464"/>
                    <a:pt x="632280" y="612904"/>
                    <a:pt x="630237" y="614363"/>
                  </a:cubicBezTo>
                  <a:cubicBezTo>
                    <a:pt x="626152" y="617281"/>
                    <a:pt x="615949" y="619125"/>
                    <a:pt x="615949" y="619125"/>
                  </a:cubicBezTo>
                  <a:cubicBezTo>
                    <a:pt x="612774" y="618331"/>
                    <a:pt x="609351" y="618208"/>
                    <a:pt x="606424" y="616744"/>
                  </a:cubicBezTo>
                  <a:cubicBezTo>
                    <a:pt x="601305" y="614184"/>
                    <a:pt x="592137" y="607219"/>
                    <a:pt x="592137" y="607219"/>
                  </a:cubicBezTo>
                  <a:cubicBezTo>
                    <a:pt x="590549" y="604838"/>
                    <a:pt x="589398" y="602099"/>
                    <a:pt x="587374" y="600075"/>
                  </a:cubicBezTo>
                  <a:cubicBezTo>
                    <a:pt x="582758" y="595459"/>
                    <a:pt x="578897" y="594868"/>
                    <a:pt x="573087" y="592932"/>
                  </a:cubicBezTo>
                  <a:cubicBezTo>
                    <a:pt x="569501" y="582173"/>
                    <a:pt x="573363" y="587062"/>
                    <a:pt x="561181" y="583407"/>
                  </a:cubicBezTo>
                  <a:cubicBezTo>
                    <a:pt x="556372" y="581964"/>
                    <a:pt x="546893" y="578644"/>
                    <a:pt x="546893" y="578644"/>
                  </a:cubicBezTo>
                  <a:cubicBezTo>
                    <a:pt x="527843" y="579438"/>
                    <a:pt x="508588" y="578126"/>
                    <a:pt x="489743" y="581025"/>
                  </a:cubicBezTo>
                  <a:cubicBezTo>
                    <a:pt x="486914" y="581460"/>
                    <a:pt x="487216" y="586381"/>
                    <a:pt x="484981" y="588169"/>
                  </a:cubicBezTo>
                  <a:cubicBezTo>
                    <a:pt x="483021" y="589737"/>
                    <a:pt x="480307" y="590101"/>
                    <a:pt x="477837" y="590550"/>
                  </a:cubicBezTo>
                  <a:cubicBezTo>
                    <a:pt x="471541" y="591695"/>
                    <a:pt x="465112" y="591959"/>
                    <a:pt x="458787" y="592932"/>
                  </a:cubicBezTo>
                  <a:cubicBezTo>
                    <a:pt x="454787" y="593547"/>
                    <a:pt x="450850" y="594519"/>
                    <a:pt x="446881" y="595313"/>
                  </a:cubicBezTo>
                  <a:cubicBezTo>
                    <a:pt x="440364" y="599657"/>
                    <a:pt x="438316" y="599699"/>
                    <a:pt x="434974" y="607219"/>
                  </a:cubicBezTo>
                  <a:cubicBezTo>
                    <a:pt x="429792" y="618878"/>
                    <a:pt x="431028" y="620374"/>
                    <a:pt x="427831" y="631032"/>
                  </a:cubicBezTo>
                  <a:cubicBezTo>
                    <a:pt x="425811" y="637764"/>
                    <a:pt x="423772" y="646997"/>
                    <a:pt x="418306" y="652463"/>
                  </a:cubicBezTo>
                  <a:cubicBezTo>
                    <a:pt x="416282" y="654487"/>
                    <a:pt x="413543" y="655638"/>
                    <a:pt x="411162" y="657225"/>
                  </a:cubicBezTo>
                  <a:cubicBezTo>
                    <a:pt x="407193" y="656431"/>
                    <a:pt x="403256" y="655459"/>
                    <a:pt x="399256" y="654844"/>
                  </a:cubicBezTo>
                  <a:cubicBezTo>
                    <a:pt x="383088" y="652357"/>
                    <a:pt x="383279" y="653862"/>
                    <a:pt x="370681" y="650082"/>
                  </a:cubicBezTo>
                  <a:cubicBezTo>
                    <a:pt x="365872" y="648639"/>
                    <a:pt x="360570" y="648104"/>
                    <a:pt x="356393" y="645319"/>
                  </a:cubicBezTo>
                  <a:lnTo>
                    <a:pt x="342106" y="635794"/>
                  </a:lnTo>
                  <a:cubicBezTo>
                    <a:pt x="339304" y="633926"/>
                    <a:pt x="337549" y="630806"/>
                    <a:pt x="334962" y="628650"/>
                  </a:cubicBezTo>
                  <a:cubicBezTo>
                    <a:pt x="332763" y="626818"/>
                    <a:pt x="330199" y="625475"/>
                    <a:pt x="327818" y="623888"/>
                  </a:cubicBezTo>
                  <a:lnTo>
                    <a:pt x="323056" y="609600"/>
                  </a:lnTo>
                  <a:cubicBezTo>
                    <a:pt x="321991" y="606405"/>
                    <a:pt x="318499" y="604613"/>
                    <a:pt x="315912" y="602457"/>
                  </a:cubicBezTo>
                  <a:cubicBezTo>
                    <a:pt x="309755" y="597327"/>
                    <a:pt x="308786" y="597700"/>
                    <a:pt x="301624" y="595313"/>
                  </a:cubicBezTo>
                  <a:cubicBezTo>
                    <a:pt x="300037" y="592932"/>
                    <a:pt x="299016" y="590054"/>
                    <a:pt x="296862" y="588169"/>
                  </a:cubicBezTo>
                  <a:cubicBezTo>
                    <a:pt x="286785" y="579352"/>
                    <a:pt x="285242" y="579533"/>
                    <a:pt x="275431" y="576263"/>
                  </a:cubicBezTo>
                  <a:cubicBezTo>
                    <a:pt x="273050" y="574675"/>
                    <a:pt x="270075" y="573735"/>
                    <a:pt x="268287" y="571500"/>
                  </a:cubicBezTo>
                  <a:cubicBezTo>
                    <a:pt x="266719" y="569540"/>
                    <a:pt x="267681" y="566132"/>
                    <a:pt x="265906" y="564357"/>
                  </a:cubicBezTo>
                  <a:cubicBezTo>
                    <a:pt x="264131" y="562582"/>
                    <a:pt x="260956" y="563194"/>
                    <a:pt x="258762" y="561975"/>
                  </a:cubicBezTo>
                  <a:cubicBezTo>
                    <a:pt x="253758" y="559195"/>
                    <a:pt x="244474" y="552450"/>
                    <a:pt x="244474" y="552450"/>
                  </a:cubicBezTo>
                  <a:cubicBezTo>
                    <a:pt x="235744" y="539355"/>
                    <a:pt x="244474" y="550466"/>
                    <a:pt x="232568" y="540544"/>
                  </a:cubicBezTo>
                  <a:cubicBezTo>
                    <a:pt x="214236" y="525267"/>
                    <a:pt x="236014" y="540460"/>
                    <a:pt x="218281" y="528638"/>
                  </a:cubicBezTo>
                  <a:cubicBezTo>
                    <a:pt x="216693" y="523875"/>
                    <a:pt x="216303" y="518527"/>
                    <a:pt x="213518" y="514350"/>
                  </a:cubicBezTo>
                  <a:cubicBezTo>
                    <a:pt x="211931" y="511969"/>
                    <a:pt x="210036" y="509766"/>
                    <a:pt x="208756" y="507207"/>
                  </a:cubicBezTo>
                  <a:cubicBezTo>
                    <a:pt x="206850" y="503396"/>
                    <a:pt x="205012" y="494105"/>
                    <a:pt x="203993" y="490538"/>
                  </a:cubicBezTo>
                  <a:cubicBezTo>
                    <a:pt x="203303" y="488124"/>
                    <a:pt x="202735" y="485639"/>
                    <a:pt x="201612" y="483394"/>
                  </a:cubicBezTo>
                  <a:cubicBezTo>
                    <a:pt x="200332" y="480834"/>
                    <a:pt x="198437" y="478631"/>
                    <a:pt x="196849" y="476250"/>
                  </a:cubicBezTo>
                  <a:cubicBezTo>
                    <a:pt x="196055" y="473869"/>
                    <a:pt x="195590" y="471352"/>
                    <a:pt x="194468" y="469107"/>
                  </a:cubicBezTo>
                  <a:cubicBezTo>
                    <a:pt x="193188" y="466547"/>
                    <a:pt x="190833" y="464593"/>
                    <a:pt x="189706" y="461963"/>
                  </a:cubicBezTo>
                  <a:cubicBezTo>
                    <a:pt x="188417" y="458955"/>
                    <a:pt x="188264" y="455573"/>
                    <a:pt x="187324" y="452438"/>
                  </a:cubicBezTo>
                  <a:cubicBezTo>
                    <a:pt x="185881" y="447630"/>
                    <a:pt x="184149" y="442913"/>
                    <a:pt x="182562" y="438150"/>
                  </a:cubicBezTo>
                  <a:lnTo>
                    <a:pt x="180181" y="431007"/>
                  </a:lnTo>
                  <a:cubicBezTo>
                    <a:pt x="179387" y="412751"/>
                    <a:pt x="180686" y="394282"/>
                    <a:pt x="177799" y="376238"/>
                  </a:cubicBezTo>
                  <a:cubicBezTo>
                    <a:pt x="177347" y="373412"/>
                    <a:pt x="173286" y="372602"/>
                    <a:pt x="170656" y="371475"/>
                  </a:cubicBezTo>
                  <a:cubicBezTo>
                    <a:pt x="167648" y="370186"/>
                    <a:pt x="164326" y="369804"/>
                    <a:pt x="161131" y="369094"/>
                  </a:cubicBezTo>
                  <a:cubicBezTo>
                    <a:pt x="143890" y="365263"/>
                    <a:pt x="154845" y="368587"/>
                    <a:pt x="142081" y="364332"/>
                  </a:cubicBezTo>
                  <a:cubicBezTo>
                    <a:pt x="131762" y="365126"/>
                    <a:pt x="121394" y="365429"/>
                    <a:pt x="111124" y="366713"/>
                  </a:cubicBezTo>
                  <a:cubicBezTo>
                    <a:pt x="102062" y="367846"/>
                    <a:pt x="105161" y="370157"/>
                    <a:pt x="96837" y="373857"/>
                  </a:cubicBezTo>
                  <a:cubicBezTo>
                    <a:pt x="92249" y="375896"/>
                    <a:pt x="87312" y="377032"/>
                    <a:pt x="82549" y="378619"/>
                  </a:cubicBezTo>
                  <a:cubicBezTo>
                    <a:pt x="82545" y="378620"/>
                    <a:pt x="68265" y="383380"/>
                    <a:pt x="68262" y="383382"/>
                  </a:cubicBezTo>
                  <a:lnTo>
                    <a:pt x="53974" y="392907"/>
                  </a:lnTo>
                  <a:cubicBezTo>
                    <a:pt x="47624" y="392113"/>
                    <a:pt x="40866" y="392902"/>
                    <a:pt x="34924" y="390525"/>
                  </a:cubicBezTo>
                  <a:cubicBezTo>
                    <a:pt x="32267" y="389462"/>
                    <a:pt x="30689" y="386195"/>
                    <a:pt x="30162" y="383382"/>
                  </a:cubicBezTo>
                  <a:cubicBezTo>
                    <a:pt x="27679" y="370138"/>
                    <a:pt x="27082" y="310896"/>
                    <a:pt x="23018" y="304800"/>
                  </a:cubicBezTo>
                  <a:cubicBezTo>
                    <a:pt x="21431" y="302419"/>
                    <a:pt x="19418" y="300272"/>
                    <a:pt x="18256" y="297657"/>
                  </a:cubicBezTo>
                  <a:cubicBezTo>
                    <a:pt x="16217" y="293069"/>
                    <a:pt x="13493" y="283369"/>
                    <a:pt x="13493" y="283369"/>
                  </a:cubicBezTo>
                  <a:cubicBezTo>
                    <a:pt x="16033" y="219872"/>
                    <a:pt x="3175" y="242888"/>
                    <a:pt x="1587" y="233363"/>
                  </a:cubicBezTo>
                  <a:close/>
                </a:path>
              </a:pathLst>
            </a:custGeom>
            <a:solidFill>
              <a:srgbClr val="99CC00">
                <a:alpha val="9292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Baise"/>
            <p:cNvSpPr/>
            <p:nvPr/>
          </p:nvSpPr>
          <p:spPr bwMode="auto">
            <a:xfrm>
              <a:off x="4600069" y="5578003"/>
              <a:ext cx="595588" cy="399405"/>
            </a:xfrm>
            <a:custGeom>
              <a:avLst/>
              <a:gdLst/>
              <a:ahLst/>
              <a:cxnLst/>
              <a:rect l="0" t="0" r="r" b="b"/>
              <a:pathLst>
                <a:path w="1744563" h="1278939">
                  <a:moveTo>
                    <a:pt x="3969" y="169069"/>
                  </a:moveTo>
                  <a:cubicBezTo>
                    <a:pt x="0" y="169069"/>
                    <a:pt x="8497" y="165469"/>
                    <a:pt x="11112" y="164307"/>
                  </a:cubicBezTo>
                  <a:cubicBezTo>
                    <a:pt x="15700" y="162268"/>
                    <a:pt x="25400" y="159544"/>
                    <a:pt x="25400" y="159544"/>
                  </a:cubicBezTo>
                  <a:cubicBezTo>
                    <a:pt x="27123" y="159888"/>
                    <a:pt x="41309" y="162213"/>
                    <a:pt x="44450" y="164307"/>
                  </a:cubicBezTo>
                  <a:cubicBezTo>
                    <a:pt x="47252" y="166175"/>
                    <a:pt x="49213" y="169069"/>
                    <a:pt x="51594" y="171450"/>
                  </a:cubicBezTo>
                  <a:cubicBezTo>
                    <a:pt x="56789" y="187037"/>
                    <a:pt x="49573" y="171738"/>
                    <a:pt x="61119" y="180975"/>
                  </a:cubicBezTo>
                  <a:cubicBezTo>
                    <a:pt x="76506" y="193285"/>
                    <a:pt x="55068" y="184515"/>
                    <a:pt x="73025" y="190500"/>
                  </a:cubicBezTo>
                  <a:cubicBezTo>
                    <a:pt x="78133" y="193906"/>
                    <a:pt x="86824" y="201509"/>
                    <a:pt x="94456" y="202407"/>
                  </a:cubicBezTo>
                  <a:cubicBezTo>
                    <a:pt x="105521" y="203709"/>
                    <a:pt x="116681" y="203994"/>
                    <a:pt x="127794" y="204788"/>
                  </a:cubicBezTo>
                  <a:cubicBezTo>
                    <a:pt x="131763" y="205582"/>
                    <a:pt x="135774" y="206187"/>
                    <a:pt x="139700" y="207169"/>
                  </a:cubicBezTo>
                  <a:cubicBezTo>
                    <a:pt x="142135" y="207778"/>
                    <a:pt x="144334" y="209550"/>
                    <a:pt x="146844" y="209550"/>
                  </a:cubicBezTo>
                  <a:cubicBezTo>
                    <a:pt x="154032" y="209550"/>
                    <a:pt x="161131" y="207963"/>
                    <a:pt x="168275" y="207169"/>
                  </a:cubicBezTo>
                  <a:cubicBezTo>
                    <a:pt x="170656" y="205582"/>
                    <a:pt x="173280" y="204308"/>
                    <a:pt x="175419" y="202407"/>
                  </a:cubicBezTo>
                  <a:cubicBezTo>
                    <a:pt x="199885" y="180659"/>
                    <a:pt x="180636" y="194165"/>
                    <a:pt x="196850" y="183357"/>
                  </a:cubicBezTo>
                  <a:cubicBezTo>
                    <a:pt x="200364" y="178085"/>
                    <a:pt x="203255" y="172736"/>
                    <a:pt x="208756" y="169069"/>
                  </a:cubicBezTo>
                  <a:cubicBezTo>
                    <a:pt x="210845" y="167677"/>
                    <a:pt x="213519" y="167482"/>
                    <a:pt x="215900" y="166688"/>
                  </a:cubicBezTo>
                  <a:cubicBezTo>
                    <a:pt x="218281" y="164307"/>
                    <a:pt x="220100" y="161179"/>
                    <a:pt x="223044" y="159544"/>
                  </a:cubicBezTo>
                  <a:cubicBezTo>
                    <a:pt x="227432" y="157106"/>
                    <a:pt x="232569" y="156369"/>
                    <a:pt x="237331" y="154782"/>
                  </a:cubicBezTo>
                  <a:lnTo>
                    <a:pt x="251619" y="150019"/>
                  </a:lnTo>
                  <a:cubicBezTo>
                    <a:pt x="254724" y="148984"/>
                    <a:pt x="258009" y="148578"/>
                    <a:pt x="261144" y="147638"/>
                  </a:cubicBezTo>
                  <a:cubicBezTo>
                    <a:pt x="265952" y="146195"/>
                    <a:pt x="275431" y="142875"/>
                    <a:pt x="275431" y="142875"/>
                  </a:cubicBezTo>
                  <a:cubicBezTo>
                    <a:pt x="287260" y="125135"/>
                    <a:pt x="272054" y="146929"/>
                    <a:pt x="287337" y="128588"/>
                  </a:cubicBezTo>
                  <a:cubicBezTo>
                    <a:pt x="289169" y="126389"/>
                    <a:pt x="290512" y="123825"/>
                    <a:pt x="292100" y="121444"/>
                  </a:cubicBezTo>
                  <a:cubicBezTo>
                    <a:pt x="292894" y="119063"/>
                    <a:pt x="294188" y="116793"/>
                    <a:pt x="294481" y="114300"/>
                  </a:cubicBezTo>
                  <a:cubicBezTo>
                    <a:pt x="295783" y="103236"/>
                    <a:pt x="294310" y="91807"/>
                    <a:pt x="296862" y="80963"/>
                  </a:cubicBezTo>
                  <a:cubicBezTo>
                    <a:pt x="297633" y="77685"/>
                    <a:pt x="301348" y="75887"/>
                    <a:pt x="304006" y="73819"/>
                  </a:cubicBezTo>
                  <a:cubicBezTo>
                    <a:pt x="308524" y="70305"/>
                    <a:pt x="314247" y="68342"/>
                    <a:pt x="318294" y="64294"/>
                  </a:cubicBezTo>
                  <a:cubicBezTo>
                    <a:pt x="322782" y="59805"/>
                    <a:pt x="326611" y="55041"/>
                    <a:pt x="332581" y="52388"/>
                  </a:cubicBezTo>
                  <a:cubicBezTo>
                    <a:pt x="337169" y="50349"/>
                    <a:pt x="342106" y="49213"/>
                    <a:pt x="346869" y="47625"/>
                  </a:cubicBezTo>
                  <a:cubicBezTo>
                    <a:pt x="349584" y="46720"/>
                    <a:pt x="351452" y="44143"/>
                    <a:pt x="354012" y="42863"/>
                  </a:cubicBezTo>
                  <a:cubicBezTo>
                    <a:pt x="358008" y="40865"/>
                    <a:pt x="366873" y="39242"/>
                    <a:pt x="370681" y="38100"/>
                  </a:cubicBezTo>
                  <a:cubicBezTo>
                    <a:pt x="399644" y="29411"/>
                    <a:pt x="372556" y="36441"/>
                    <a:pt x="394494" y="30957"/>
                  </a:cubicBezTo>
                  <a:cubicBezTo>
                    <a:pt x="402040" y="42276"/>
                    <a:pt x="398352" y="35386"/>
                    <a:pt x="404019" y="52388"/>
                  </a:cubicBezTo>
                  <a:cubicBezTo>
                    <a:pt x="404813" y="54769"/>
                    <a:pt x="405008" y="57443"/>
                    <a:pt x="406400" y="59532"/>
                  </a:cubicBezTo>
                  <a:lnTo>
                    <a:pt x="415925" y="73819"/>
                  </a:lnTo>
                  <a:cubicBezTo>
                    <a:pt x="421481" y="73025"/>
                    <a:pt x="427125" y="72700"/>
                    <a:pt x="432594" y="71438"/>
                  </a:cubicBezTo>
                  <a:cubicBezTo>
                    <a:pt x="437485" y="70309"/>
                    <a:pt x="446881" y="66675"/>
                    <a:pt x="446881" y="66675"/>
                  </a:cubicBezTo>
                  <a:cubicBezTo>
                    <a:pt x="457994" y="67469"/>
                    <a:pt x="469154" y="67755"/>
                    <a:pt x="480219" y="69057"/>
                  </a:cubicBezTo>
                  <a:cubicBezTo>
                    <a:pt x="482712" y="69350"/>
                    <a:pt x="484927" y="70829"/>
                    <a:pt x="487362" y="71438"/>
                  </a:cubicBezTo>
                  <a:cubicBezTo>
                    <a:pt x="498269" y="74165"/>
                    <a:pt x="506754" y="74755"/>
                    <a:pt x="518319" y="76200"/>
                  </a:cubicBezTo>
                  <a:cubicBezTo>
                    <a:pt x="523160" y="100410"/>
                    <a:pt x="518200" y="78165"/>
                    <a:pt x="523081" y="95250"/>
                  </a:cubicBezTo>
                  <a:cubicBezTo>
                    <a:pt x="523980" y="98397"/>
                    <a:pt x="523998" y="101848"/>
                    <a:pt x="525462" y="104775"/>
                  </a:cubicBezTo>
                  <a:cubicBezTo>
                    <a:pt x="528022" y="109895"/>
                    <a:pt x="530224" y="115888"/>
                    <a:pt x="534987" y="119063"/>
                  </a:cubicBezTo>
                  <a:cubicBezTo>
                    <a:pt x="537368" y="120650"/>
                    <a:pt x="539932" y="121993"/>
                    <a:pt x="542131" y="123825"/>
                  </a:cubicBezTo>
                  <a:cubicBezTo>
                    <a:pt x="550032" y="130408"/>
                    <a:pt x="547550" y="131297"/>
                    <a:pt x="556419" y="135732"/>
                  </a:cubicBezTo>
                  <a:cubicBezTo>
                    <a:pt x="560225" y="137635"/>
                    <a:pt x="569527" y="139477"/>
                    <a:pt x="573087" y="140494"/>
                  </a:cubicBezTo>
                  <a:cubicBezTo>
                    <a:pt x="575501" y="141184"/>
                    <a:pt x="577850" y="142081"/>
                    <a:pt x="580231" y="142875"/>
                  </a:cubicBezTo>
                  <a:cubicBezTo>
                    <a:pt x="589615" y="149132"/>
                    <a:pt x="588056" y="148998"/>
                    <a:pt x="601662" y="152400"/>
                  </a:cubicBezTo>
                  <a:cubicBezTo>
                    <a:pt x="603900" y="152960"/>
                    <a:pt x="615539" y="155612"/>
                    <a:pt x="618331" y="157163"/>
                  </a:cubicBezTo>
                  <a:cubicBezTo>
                    <a:pt x="623335" y="159943"/>
                    <a:pt x="627856" y="163513"/>
                    <a:pt x="632619" y="166688"/>
                  </a:cubicBezTo>
                  <a:cubicBezTo>
                    <a:pt x="635000" y="168275"/>
                    <a:pt x="637047" y="170545"/>
                    <a:pt x="639762" y="171450"/>
                  </a:cubicBezTo>
                  <a:lnTo>
                    <a:pt x="646906" y="173832"/>
                  </a:lnTo>
                  <a:cubicBezTo>
                    <a:pt x="649287" y="176213"/>
                    <a:pt x="651248" y="179107"/>
                    <a:pt x="654050" y="180975"/>
                  </a:cubicBezTo>
                  <a:cubicBezTo>
                    <a:pt x="656139" y="182367"/>
                    <a:pt x="658949" y="182234"/>
                    <a:pt x="661194" y="183357"/>
                  </a:cubicBezTo>
                  <a:cubicBezTo>
                    <a:pt x="663753" y="184637"/>
                    <a:pt x="665956" y="186532"/>
                    <a:pt x="668337" y="188119"/>
                  </a:cubicBezTo>
                  <a:cubicBezTo>
                    <a:pt x="670274" y="193927"/>
                    <a:pt x="670867" y="197793"/>
                    <a:pt x="675481" y="202407"/>
                  </a:cubicBezTo>
                  <a:cubicBezTo>
                    <a:pt x="677505" y="204431"/>
                    <a:pt x="680244" y="205582"/>
                    <a:pt x="682625" y="207169"/>
                  </a:cubicBezTo>
                  <a:cubicBezTo>
                    <a:pt x="686282" y="212655"/>
                    <a:pt x="686862" y="216694"/>
                    <a:pt x="694531" y="216694"/>
                  </a:cubicBezTo>
                  <a:cubicBezTo>
                    <a:pt x="697041" y="216694"/>
                    <a:pt x="699294" y="215107"/>
                    <a:pt x="701675" y="214313"/>
                  </a:cubicBezTo>
                  <a:cubicBezTo>
                    <a:pt x="704056" y="211932"/>
                    <a:pt x="705875" y="208804"/>
                    <a:pt x="708819" y="207169"/>
                  </a:cubicBezTo>
                  <a:cubicBezTo>
                    <a:pt x="713207" y="204731"/>
                    <a:pt x="723106" y="202407"/>
                    <a:pt x="723106" y="202407"/>
                  </a:cubicBezTo>
                  <a:cubicBezTo>
                    <a:pt x="735012" y="203201"/>
                    <a:pt x="746965" y="203470"/>
                    <a:pt x="758825" y="204788"/>
                  </a:cubicBezTo>
                  <a:cubicBezTo>
                    <a:pt x="761320" y="205065"/>
                    <a:pt x="763775" y="205950"/>
                    <a:pt x="765969" y="207169"/>
                  </a:cubicBezTo>
                  <a:cubicBezTo>
                    <a:pt x="770972" y="209949"/>
                    <a:pt x="780256" y="216694"/>
                    <a:pt x="780256" y="216694"/>
                  </a:cubicBezTo>
                  <a:cubicBezTo>
                    <a:pt x="781844" y="219075"/>
                    <a:pt x="782865" y="221953"/>
                    <a:pt x="785019" y="223838"/>
                  </a:cubicBezTo>
                  <a:cubicBezTo>
                    <a:pt x="789326" y="227607"/>
                    <a:pt x="795259" y="229316"/>
                    <a:pt x="799306" y="233363"/>
                  </a:cubicBezTo>
                  <a:lnTo>
                    <a:pt x="806450" y="240507"/>
                  </a:lnTo>
                  <a:cubicBezTo>
                    <a:pt x="814627" y="238871"/>
                    <a:pt x="820040" y="237984"/>
                    <a:pt x="827881" y="235744"/>
                  </a:cubicBezTo>
                  <a:cubicBezTo>
                    <a:pt x="830295" y="235054"/>
                    <a:pt x="832644" y="234157"/>
                    <a:pt x="835025" y="233363"/>
                  </a:cubicBezTo>
                  <a:cubicBezTo>
                    <a:pt x="860566" y="216335"/>
                    <a:pt x="821798" y="242856"/>
                    <a:pt x="849312" y="221457"/>
                  </a:cubicBezTo>
                  <a:cubicBezTo>
                    <a:pt x="853830" y="217943"/>
                    <a:pt x="863600" y="211932"/>
                    <a:pt x="863600" y="211932"/>
                  </a:cubicBezTo>
                  <a:cubicBezTo>
                    <a:pt x="869949" y="192881"/>
                    <a:pt x="860425" y="215107"/>
                    <a:pt x="873125" y="202407"/>
                  </a:cubicBezTo>
                  <a:cubicBezTo>
                    <a:pt x="880894" y="194638"/>
                    <a:pt x="882400" y="187364"/>
                    <a:pt x="887412" y="178594"/>
                  </a:cubicBezTo>
                  <a:cubicBezTo>
                    <a:pt x="888832" y="176109"/>
                    <a:pt x="890587" y="173831"/>
                    <a:pt x="892175" y="171450"/>
                  </a:cubicBezTo>
                  <a:lnTo>
                    <a:pt x="896937" y="157163"/>
                  </a:lnTo>
                  <a:lnTo>
                    <a:pt x="899319" y="150019"/>
                  </a:lnTo>
                  <a:cubicBezTo>
                    <a:pt x="900113" y="142875"/>
                    <a:pt x="901278" y="135763"/>
                    <a:pt x="901700" y="128588"/>
                  </a:cubicBezTo>
                  <a:cubicBezTo>
                    <a:pt x="902866" y="108763"/>
                    <a:pt x="899421" y="88362"/>
                    <a:pt x="904081" y="69057"/>
                  </a:cubicBezTo>
                  <a:cubicBezTo>
                    <a:pt x="904895" y="65684"/>
                    <a:pt x="919763" y="58035"/>
                    <a:pt x="925512" y="57150"/>
                  </a:cubicBezTo>
                  <a:cubicBezTo>
                    <a:pt x="933396" y="55937"/>
                    <a:pt x="941409" y="55758"/>
                    <a:pt x="949325" y="54769"/>
                  </a:cubicBezTo>
                  <a:cubicBezTo>
                    <a:pt x="954116" y="54170"/>
                    <a:pt x="958810" y="52885"/>
                    <a:pt x="963612" y="52388"/>
                  </a:cubicBezTo>
                  <a:cubicBezTo>
                    <a:pt x="1049239" y="43530"/>
                    <a:pt x="992501" y="51322"/>
                    <a:pt x="1035050" y="45244"/>
                  </a:cubicBezTo>
                  <a:cubicBezTo>
                    <a:pt x="1052052" y="39577"/>
                    <a:pt x="1045160" y="43267"/>
                    <a:pt x="1056481" y="35719"/>
                  </a:cubicBezTo>
                  <a:cubicBezTo>
                    <a:pt x="1067134" y="19741"/>
                    <a:pt x="1054585" y="35396"/>
                    <a:pt x="1068387" y="26194"/>
                  </a:cubicBezTo>
                  <a:cubicBezTo>
                    <a:pt x="1073886" y="22528"/>
                    <a:pt x="1076780" y="17177"/>
                    <a:pt x="1080294" y="11907"/>
                  </a:cubicBezTo>
                  <a:cubicBezTo>
                    <a:pt x="1089025" y="12701"/>
                    <a:pt x="1097915" y="12451"/>
                    <a:pt x="1106487" y="14288"/>
                  </a:cubicBezTo>
                  <a:cubicBezTo>
                    <a:pt x="1109285" y="14888"/>
                    <a:pt x="1111016" y="17888"/>
                    <a:pt x="1113631" y="19050"/>
                  </a:cubicBezTo>
                  <a:cubicBezTo>
                    <a:pt x="1118219" y="21089"/>
                    <a:pt x="1127919" y="23813"/>
                    <a:pt x="1127919" y="23813"/>
                  </a:cubicBezTo>
                  <a:cubicBezTo>
                    <a:pt x="1145875" y="17828"/>
                    <a:pt x="1123739" y="25903"/>
                    <a:pt x="1142206" y="16669"/>
                  </a:cubicBezTo>
                  <a:cubicBezTo>
                    <a:pt x="1144451" y="15546"/>
                    <a:pt x="1146969" y="15082"/>
                    <a:pt x="1149350" y="14288"/>
                  </a:cubicBezTo>
                  <a:cubicBezTo>
                    <a:pt x="1154617" y="9021"/>
                    <a:pt x="1157006" y="5697"/>
                    <a:pt x="1163637" y="2382"/>
                  </a:cubicBezTo>
                  <a:cubicBezTo>
                    <a:pt x="1165882" y="1259"/>
                    <a:pt x="1168400" y="794"/>
                    <a:pt x="1170781" y="0"/>
                  </a:cubicBezTo>
                  <a:cubicBezTo>
                    <a:pt x="1173956" y="794"/>
                    <a:pt x="1177583" y="567"/>
                    <a:pt x="1180306" y="2382"/>
                  </a:cubicBezTo>
                  <a:cubicBezTo>
                    <a:pt x="1182687" y="3969"/>
                    <a:pt x="1184955" y="6665"/>
                    <a:pt x="1185069" y="9525"/>
                  </a:cubicBezTo>
                  <a:cubicBezTo>
                    <a:pt x="1187116" y="60695"/>
                    <a:pt x="1194164" y="50434"/>
                    <a:pt x="1175544" y="69057"/>
                  </a:cubicBezTo>
                  <a:cubicBezTo>
                    <a:pt x="1172928" y="76902"/>
                    <a:pt x="1170272" y="77769"/>
                    <a:pt x="1180306" y="83344"/>
                  </a:cubicBezTo>
                  <a:cubicBezTo>
                    <a:pt x="1184695" y="85782"/>
                    <a:pt x="1194594" y="88107"/>
                    <a:pt x="1194594" y="88107"/>
                  </a:cubicBezTo>
                  <a:cubicBezTo>
                    <a:pt x="1196975" y="90488"/>
                    <a:pt x="1198935" y="93382"/>
                    <a:pt x="1201737" y="95250"/>
                  </a:cubicBezTo>
                  <a:cubicBezTo>
                    <a:pt x="1222417" y="109037"/>
                    <a:pt x="1193233" y="81986"/>
                    <a:pt x="1216025" y="104775"/>
                  </a:cubicBezTo>
                  <a:cubicBezTo>
                    <a:pt x="1216819" y="107156"/>
                    <a:pt x="1217283" y="109674"/>
                    <a:pt x="1218406" y="111919"/>
                  </a:cubicBezTo>
                  <a:cubicBezTo>
                    <a:pt x="1219686" y="114479"/>
                    <a:pt x="1222764" y="116230"/>
                    <a:pt x="1223169" y="119063"/>
                  </a:cubicBezTo>
                  <a:cubicBezTo>
                    <a:pt x="1223772" y="123283"/>
                    <a:pt x="1219385" y="132932"/>
                    <a:pt x="1216025" y="135732"/>
                  </a:cubicBezTo>
                  <a:cubicBezTo>
                    <a:pt x="1213298" y="138004"/>
                    <a:pt x="1209675" y="138907"/>
                    <a:pt x="1206500" y="140494"/>
                  </a:cubicBezTo>
                  <a:cubicBezTo>
                    <a:pt x="1204912" y="142875"/>
                    <a:pt x="1204164" y="146121"/>
                    <a:pt x="1201737" y="147638"/>
                  </a:cubicBezTo>
                  <a:cubicBezTo>
                    <a:pt x="1197480" y="150299"/>
                    <a:pt x="1192212" y="150813"/>
                    <a:pt x="1187450" y="152400"/>
                  </a:cubicBezTo>
                  <a:lnTo>
                    <a:pt x="1173162" y="157163"/>
                  </a:lnTo>
                  <a:lnTo>
                    <a:pt x="1158875" y="161925"/>
                  </a:lnTo>
                  <a:lnTo>
                    <a:pt x="1151731" y="164307"/>
                  </a:lnTo>
                  <a:cubicBezTo>
                    <a:pt x="1149324" y="167918"/>
                    <a:pt x="1144587" y="173666"/>
                    <a:pt x="1144587" y="178594"/>
                  </a:cubicBezTo>
                  <a:cubicBezTo>
                    <a:pt x="1144587" y="181867"/>
                    <a:pt x="1146070" y="184972"/>
                    <a:pt x="1146969" y="188119"/>
                  </a:cubicBezTo>
                  <a:cubicBezTo>
                    <a:pt x="1148247" y="192592"/>
                    <a:pt x="1150247" y="199315"/>
                    <a:pt x="1154112" y="202407"/>
                  </a:cubicBezTo>
                  <a:cubicBezTo>
                    <a:pt x="1156072" y="203975"/>
                    <a:pt x="1158875" y="203994"/>
                    <a:pt x="1161256" y="204788"/>
                  </a:cubicBezTo>
                  <a:cubicBezTo>
                    <a:pt x="1173958" y="223840"/>
                    <a:pt x="1157287" y="200819"/>
                    <a:pt x="1173162" y="216694"/>
                  </a:cubicBezTo>
                  <a:cubicBezTo>
                    <a:pt x="1175186" y="218718"/>
                    <a:pt x="1175771" y="221953"/>
                    <a:pt x="1177925" y="223838"/>
                  </a:cubicBezTo>
                  <a:cubicBezTo>
                    <a:pt x="1182232" y="227607"/>
                    <a:pt x="1188165" y="229316"/>
                    <a:pt x="1192212" y="233363"/>
                  </a:cubicBezTo>
                  <a:lnTo>
                    <a:pt x="1199356" y="240507"/>
                  </a:lnTo>
                  <a:cubicBezTo>
                    <a:pt x="1200150" y="242888"/>
                    <a:pt x="1202669" y="245320"/>
                    <a:pt x="1201737" y="247650"/>
                  </a:cubicBezTo>
                  <a:cubicBezTo>
                    <a:pt x="1200674" y="250307"/>
                    <a:pt x="1197400" y="251852"/>
                    <a:pt x="1194594" y="252413"/>
                  </a:cubicBezTo>
                  <a:cubicBezTo>
                    <a:pt x="1185222" y="254288"/>
                    <a:pt x="1175544" y="254000"/>
                    <a:pt x="1166019" y="254794"/>
                  </a:cubicBezTo>
                  <a:cubicBezTo>
                    <a:pt x="1149642" y="265711"/>
                    <a:pt x="1153541" y="258889"/>
                    <a:pt x="1149350" y="271463"/>
                  </a:cubicBezTo>
                  <a:cubicBezTo>
                    <a:pt x="1151731" y="273050"/>
                    <a:pt x="1153733" y="275472"/>
                    <a:pt x="1156494" y="276225"/>
                  </a:cubicBezTo>
                  <a:cubicBezTo>
                    <a:pt x="1162668" y="277909"/>
                    <a:pt x="1172682" y="272883"/>
                    <a:pt x="1175544" y="278607"/>
                  </a:cubicBezTo>
                  <a:cubicBezTo>
                    <a:pt x="1181589" y="290697"/>
                    <a:pt x="1176580" y="305638"/>
                    <a:pt x="1177925" y="319088"/>
                  </a:cubicBezTo>
                  <a:cubicBezTo>
                    <a:pt x="1178175" y="321586"/>
                    <a:pt x="1178738" y="324272"/>
                    <a:pt x="1180306" y="326232"/>
                  </a:cubicBezTo>
                  <a:cubicBezTo>
                    <a:pt x="1182094" y="328467"/>
                    <a:pt x="1185069" y="329407"/>
                    <a:pt x="1187450" y="330994"/>
                  </a:cubicBezTo>
                  <a:lnTo>
                    <a:pt x="1196975" y="345282"/>
                  </a:lnTo>
                  <a:cubicBezTo>
                    <a:pt x="1198367" y="347370"/>
                    <a:pt x="1198234" y="350180"/>
                    <a:pt x="1199356" y="352425"/>
                  </a:cubicBezTo>
                  <a:cubicBezTo>
                    <a:pt x="1200636" y="354985"/>
                    <a:pt x="1202531" y="357188"/>
                    <a:pt x="1204119" y="359569"/>
                  </a:cubicBezTo>
                  <a:cubicBezTo>
                    <a:pt x="1209786" y="376572"/>
                    <a:pt x="1206096" y="369680"/>
                    <a:pt x="1213644" y="381000"/>
                  </a:cubicBezTo>
                  <a:cubicBezTo>
                    <a:pt x="1214438" y="384175"/>
                    <a:pt x="1215085" y="387390"/>
                    <a:pt x="1216025" y="390525"/>
                  </a:cubicBezTo>
                  <a:cubicBezTo>
                    <a:pt x="1217467" y="395334"/>
                    <a:pt x="1219199" y="400050"/>
                    <a:pt x="1220787" y="404813"/>
                  </a:cubicBezTo>
                  <a:lnTo>
                    <a:pt x="1225550" y="419100"/>
                  </a:lnTo>
                  <a:cubicBezTo>
                    <a:pt x="1226455" y="421815"/>
                    <a:pt x="1230313" y="422275"/>
                    <a:pt x="1232694" y="423863"/>
                  </a:cubicBezTo>
                  <a:cubicBezTo>
                    <a:pt x="1238677" y="441814"/>
                    <a:pt x="1230608" y="419693"/>
                    <a:pt x="1239837" y="438150"/>
                  </a:cubicBezTo>
                  <a:cubicBezTo>
                    <a:pt x="1240960" y="440395"/>
                    <a:pt x="1241096" y="443049"/>
                    <a:pt x="1242219" y="445294"/>
                  </a:cubicBezTo>
                  <a:cubicBezTo>
                    <a:pt x="1243499" y="447854"/>
                    <a:pt x="1245819" y="449823"/>
                    <a:pt x="1246981" y="452438"/>
                  </a:cubicBezTo>
                  <a:cubicBezTo>
                    <a:pt x="1249020" y="457025"/>
                    <a:pt x="1251744" y="466725"/>
                    <a:pt x="1251744" y="466725"/>
                  </a:cubicBezTo>
                  <a:cubicBezTo>
                    <a:pt x="1252538" y="472281"/>
                    <a:pt x="1253272" y="477847"/>
                    <a:pt x="1254125" y="483394"/>
                  </a:cubicBezTo>
                  <a:cubicBezTo>
                    <a:pt x="1254859" y="488166"/>
                    <a:pt x="1256506" y="492854"/>
                    <a:pt x="1256506" y="497682"/>
                  </a:cubicBezTo>
                  <a:cubicBezTo>
                    <a:pt x="1256506" y="504708"/>
                    <a:pt x="1253149" y="510825"/>
                    <a:pt x="1246981" y="514350"/>
                  </a:cubicBezTo>
                  <a:cubicBezTo>
                    <a:pt x="1244139" y="515974"/>
                    <a:pt x="1240631" y="515938"/>
                    <a:pt x="1237456" y="516732"/>
                  </a:cubicBezTo>
                  <a:cubicBezTo>
                    <a:pt x="1235075" y="518319"/>
                    <a:pt x="1232872" y="520214"/>
                    <a:pt x="1230312" y="521494"/>
                  </a:cubicBezTo>
                  <a:cubicBezTo>
                    <a:pt x="1228067" y="522616"/>
                    <a:pt x="1224628" y="521833"/>
                    <a:pt x="1223169" y="523875"/>
                  </a:cubicBezTo>
                  <a:cubicBezTo>
                    <a:pt x="1220251" y="527960"/>
                    <a:pt x="1218406" y="538163"/>
                    <a:pt x="1218406" y="538163"/>
                  </a:cubicBezTo>
                  <a:cubicBezTo>
                    <a:pt x="1219994" y="540544"/>
                    <a:pt x="1220609" y="544027"/>
                    <a:pt x="1223169" y="545307"/>
                  </a:cubicBezTo>
                  <a:cubicBezTo>
                    <a:pt x="1227487" y="547466"/>
                    <a:pt x="1232876" y="546161"/>
                    <a:pt x="1237456" y="547688"/>
                  </a:cubicBezTo>
                  <a:cubicBezTo>
                    <a:pt x="1240171" y="548593"/>
                    <a:pt x="1242219" y="550863"/>
                    <a:pt x="1244600" y="552450"/>
                  </a:cubicBezTo>
                  <a:cubicBezTo>
                    <a:pt x="1246187" y="554831"/>
                    <a:pt x="1247338" y="557570"/>
                    <a:pt x="1249362" y="559594"/>
                  </a:cubicBezTo>
                  <a:cubicBezTo>
                    <a:pt x="1251386" y="561618"/>
                    <a:pt x="1254621" y="562203"/>
                    <a:pt x="1256506" y="564357"/>
                  </a:cubicBezTo>
                  <a:cubicBezTo>
                    <a:pt x="1260275" y="568664"/>
                    <a:pt x="1261269" y="575469"/>
                    <a:pt x="1266031" y="578644"/>
                  </a:cubicBezTo>
                  <a:cubicBezTo>
                    <a:pt x="1275977" y="585275"/>
                    <a:pt x="1271151" y="581383"/>
                    <a:pt x="1280319" y="590550"/>
                  </a:cubicBezTo>
                  <a:cubicBezTo>
                    <a:pt x="1281887" y="595255"/>
                    <a:pt x="1283266" y="601481"/>
                    <a:pt x="1287462" y="604838"/>
                  </a:cubicBezTo>
                  <a:cubicBezTo>
                    <a:pt x="1289422" y="606406"/>
                    <a:pt x="1292225" y="606425"/>
                    <a:pt x="1294606" y="607219"/>
                  </a:cubicBezTo>
                  <a:cubicBezTo>
                    <a:pt x="1297781" y="606425"/>
                    <a:pt x="1300996" y="605778"/>
                    <a:pt x="1304131" y="604838"/>
                  </a:cubicBezTo>
                  <a:cubicBezTo>
                    <a:pt x="1308940" y="603395"/>
                    <a:pt x="1318419" y="600075"/>
                    <a:pt x="1318419" y="600075"/>
                  </a:cubicBezTo>
                  <a:cubicBezTo>
                    <a:pt x="1320800" y="600869"/>
                    <a:pt x="1323112" y="601912"/>
                    <a:pt x="1325562" y="602457"/>
                  </a:cubicBezTo>
                  <a:cubicBezTo>
                    <a:pt x="1330275" y="603505"/>
                    <a:pt x="1335115" y="603891"/>
                    <a:pt x="1339850" y="604838"/>
                  </a:cubicBezTo>
                  <a:cubicBezTo>
                    <a:pt x="1343059" y="605480"/>
                    <a:pt x="1346200" y="606425"/>
                    <a:pt x="1349375" y="607219"/>
                  </a:cubicBezTo>
                  <a:cubicBezTo>
                    <a:pt x="1362071" y="626266"/>
                    <a:pt x="1345409" y="603254"/>
                    <a:pt x="1361281" y="619125"/>
                  </a:cubicBezTo>
                  <a:cubicBezTo>
                    <a:pt x="1372053" y="629896"/>
                    <a:pt x="1359280" y="624014"/>
                    <a:pt x="1373187" y="628650"/>
                  </a:cubicBezTo>
                  <a:cubicBezTo>
                    <a:pt x="1375568" y="631031"/>
                    <a:pt x="1377529" y="633926"/>
                    <a:pt x="1380331" y="635794"/>
                  </a:cubicBezTo>
                  <a:cubicBezTo>
                    <a:pt x="1382420" y="637186"/>
                    <a:pt x="1385515" y="636607"/>
                    <a:pt x="1387475" y="638175"/>
                  </a:cubicBezTo>
                  <a:cubicBezTo>
                    <a:pt x="1389710" y="639963"/>
                    <a:pt x="1390650" y="642938"/>
                    <a:pt x="1392237" y="645319"/>
                  </a:cubicBezTo>
                  <a:cubicBezTo>
                    <a:pt x="1395412" y="644525"/>
                    <a:pt x="1398835" y="644402"/>
                    <a:pt x="1401762" y="642938"/>
                  </a:cubicBezTo>
                  <a:cubicBezTo>
                    <a:pt x="1406882" y="640378"/>
                    <a:pt x="1416050" y="633413"/>
                    <a:pt x="1416050" y="633413"/>
                  </a:cubicBezTo>
                  <a:cubicBezTo>
                    <a:pt x="1420199" y="633932"/>
                    <a:pt x="1435851" y="634623"/>
                    <a:pt x="1442244" y="638175"/>
                  </a:cubicBezTo>
                  <a:cubicBezTo>
                    <a:pt x="1447247" y="640955"/>
                    <a:pt x="1456531" y="647700"/>
                    <a:pt x="1456531" y="647700"/>
                  </a:cubicBezTo>
                  <a:cubicBezTo>
                    <a:pt x="1457325" y="650081"/>
                    <a:pt x="1457789" y="652599"/>
                    <a:pt x="1458912" y="654844"/>
                  </a:cubicBezTo>
                  <a:cubicBezTo>
                    <a:pt x="1460192" y="657404"/>
                    <a:pt x="1462513" y="659373"/>
                    <a:pt x="1463675" y="661988"/>
                  </a:cubicBezTo>
                  <a:cubicBezTo>
                    <a:pt x="1472027" y="680781"/>
                    <a:pt x="1462729" y="672470"/>
                    <a:pt x="1475581" y="681038"/>
                  </a:cubicBezTo>
                  <a:lnTo>
                    <a:pt x="1489869" y="702469"/>
                  </a:lnTo>
                  <a:cubicBezTo>
                    <a:pt x="1491737" y="705271"/>
                    <a:pt x="1494631" y="707232"/>
                    <a:pt x="1497012" y="709613"/>
                  </a:cubicBezTo>
                  <a:cubicBezTo>
                    <a:pt x="1497806" y="711994"/>
                    <a:pt x="1497619" y="714982"/>
                    <a:pt x="1499394" y="716757"/>
                  </a:cubicBezTo>
                  <a:cubicBezTo>
                    <a:pt x="1503441" y="720804"/>
                    <a:pt x="1513681" y="726282"/>
                    <a:pt x="1513681" y="726282"/>
                  </a:cubicBezTo>
                  <a:cubicBezTo>
                    <a:pt x="1522412" y="725488"/>
                    <a:pt x="1531241" y="725424"/>
                    <a:pt x="1539875" y="723900"/>
                  </a:cubicBezTo>
                  <a:cubicBezTo>
                    <a:pt x="1544819" y="723028"/>
                    <a:pt x="1554162" y="719138"/>
                    <a:pt x="1554162" y="719138"/>
                  </a:cubicBezTo>
                  <a:cubicBezTo>
                    <a:pt x="1558925" y="719932"/>
                    <a:pt x="1563766" y="720348"/>
                    <a:pt x="1568450" y="721519"/>
                  </a:cubicBezTo>
                  <a:cubicBezTo>
                    <a:pt x="1573320" y="722737"/>
                    <a:pt x="1582737" y="726282"/>
                    <a:pt x="1582737" y="726282"/>
                  </a:cubicBezTo>
                  <a:cubicBezTo>
                    <a:pt x="1583531" y="728663"/>
                    <a:pt x="1583996" y="731180"/>
                    <a:pt x="1585119" y="733425"/>
                  </a:cubicBezTo>
                  <a:cubicBezTo>
                    <a:pt x="1590257" y="743700"/>
                    <a:pt x="1589868" y="736940"/>
                    <a:pt x="1592262" y="747713"/>
                  </a:cubicBezTo>
                  <a:cubicBezTo>
                    <a:pt x="1593309" y="752426"/>
                    <a:pt x="1592485" y="757682"/>
                    <a:pt x="1594644" y="762000"/>
                  </a:cubicBezTo>
                  <a:cubicBezTo>
                    <a:pt x="1595924" y="764560"/>
                    <a:pt x="1599406" y="765175"/>
                    <a:pt x="1601787" y="766763"/>
                  </a:cubicBezTo>
                  <a:cubicBezTo>
                    <a:pt x="1603375" y="769144"/>
                    <a:pt x="1604123" y="772390"/>
                    <a:pt x="1606550" y="773907"/>
                  </a:cubicBezTo>
                  <a:cubicBezTo>
                    <a:pt x="1610807" y="776568"/>
                    <a:pt x="1620837" y="778669"/>
                    <a:pt x="1620837" y="778669"/>
                  </a:cubicBezTo>
                  <a:cubicBezTo>
                    <a:pt x="1642477" y="775578"/>
                    <a:pt x="1632181" y="778063"/>
                    <a:pt x="1651794" y="771525"/>
                  </a:cubicBezTo>
                  <a:lnTo>
                    <a:pt x="1658937" y="769144"/>
                  </a:lnTo>
                  <a:lnTo>
                    <a:pt x="1666081" y="766763"/>
                  </a:lnTo>
                  <a:cubicBezTo>
                    <a:pt x="1674255" y="769487"/>
                    <a:pt x="1675542" y="769079"/>
                    <a:pt x="1682750" y="776288"/>
                  </a:cubicBezTo>
                  <a:cubicBezTo>
                    <a:pt x="1693520" y="787059"/>
                    <a:pt x="1680748" y="781178"/>
                    <a:pt x="1694656" y="785813"/>
                  </a:cubicBezTo>
                  <a:cubicBezTo>
                    <a:pt x="1699924" y="791081"/>
                    <a:pt x="1702312" y="794403"/>
                    <a:pt x="1708944" y="797719"/>
                  </a:cubicBezTo>
                  <a:cubicBezTo>
                    <a:pt x="1711189" y="798841"/>
                    <a:pt x="1713706" y="799306"/>
                    <a:pt x="1716087" y="800100"/>
                  </a:cubicBezTo>
                  <a:cubicBezTo>
                    <a:pt x="1727917" y="817844"/>
                    <a:pt x="1712709" y="796045"/>
                    <a:pt x="1727994" y="814388"/>
                  </a:cubicBezTo>
                  <a:cubicBezTo>
                    <a:pt x="1744563" y="834272"/>
                    <a:pt x="1719037" y="807815"/>
                    <a:pt x="1739900" y="828675"/>
                  </a:cubicBezTo>
                  <a:lnTo>
                    <a:pt x="1718469" y="835819"/>
                  </a:lnTo>
                  <a:lnTo>
                    <a:pt x="1711325" y="838200"/>
                  </a:lnTo>
                  <a:lnTo>
                    <a:pt x="1689894" y="852488"/>
                  </a:lnTo>
                  <a:lnTo>
                    <a:pt x="1682750" y="857250"/>
                  </a:lnTo>
                  <a:cubicBezTo>
                    <a:pt x="1679852" y="861596"/>
                    <a:pt x="1676035" y="865964"/>
                    <a:pt x="1675606" y="871538"/>
                  </a:cubicBezTo>
                  <a:cubicBezTo>
                    <a:pt x="1670922" y="932433"/>
                    <a:pt x="1683704" y="910592"/>
                    <a:pt x="1668462" y="933450"/>
                  </a:cubicBezTo>
                  <a:cubicBezTo>
                    <a:pt x="1667668" y="935831"/>
                    <a:pt x="1667203" y="938349"/>
                    <a:pt x="1666081" y="940594"/>
                  </a:cubicBezTo>
                  <a:cubicBezTo>
                    <a:pt x="1664801" y="943154"/>
                    <a:pt x="1661319" y="944876"/>
                    <a:pt x="1661319" y="947738"/>
                  </a:cubicBezTo>
                  <a:cubicBezTo>
                    <a:pt x="1661319" y="956170"/>
                    <a:pt x="1670826" y="955829"/>
                    <a:pt x="1675606" y="957263"/>
                  </a:cubicBezTo>
                  <a:cubicBezTo>
                    <a:pt x="1703314" y="965574"/>
                    <a:pt x="1677463" y="961068"/>
                    <a:pt x="1720850" y="964407"/>
                  </a:cubicBezTo>
                  <a:cubicBezTo>
                    <a:pt x="1724110" y="966580"/>
                    <a:pt x="1735671" y="974095"/>
                    <a:pt x="1737519" y="976313"/>
                  </a:cubicBezTo>
                  <a:cubicBezTo>
                    <a:pt x="1739126" y="978241"/>
                    <a:pt x="1739106" y="981076"/>
                    <a:pt x="1739900" y="983457"/>
                  </a:cubicBezTo>
                  <a:cubicBezTo>
                    <a:pt x="1739106" y="995363"/>
                    <a:pt x="1742062" y="1008141"/>
                    <a:pt x="1737519" y="1019175"/>
                  </a:cubicBezTo>
                  <a:cubicBezTo>
                    <a:pt x="1735607" y="1023817"/>
                    <a:pt x="1727408" y="1021153"/>
                    <a:pt x="1723231" y="1023938"/>
                  </a:cubicBezTo>
                  <a:cubicBezTo>
                    <a:pt x="1713999" y="1030092"/>
                    <a:pt x="1718802" y="1027795"/>
                    <a:pt x="1708944" y="1031082"/>
                  </a:cubicBezTo>
                  <a:cubicBezTo>
                    <a:pt x="1707356" y="1033463"/>
                    <a:pt x="1706608" y="1036708"/>
                    <a:pt x="1704181" y="1038225"/>
                  </a:cubicBezTo>
                  <a:cubicBezTo>
                    <a:pt x="1699924" y="1040886"/>
                    <a:pt x="1694656" y="1041400"/>
                    <a:pt x="1689894" y="1042988"/>
                  </a:cubicBezTo>
                  <a:cubicBezTo>
                    <a:pt x="1685275" y="1044528"/>
                    <a:pt x="1677844" y="1047206"/>
                    <a:pt x="1673225" y="1047750"/>
                  </a:cubicBezTo>
                  <a:cubicBezTo>
                    <a:pt x="1662947" y="1048959"/>
                    <a:pt x="1652588" y="1049338"/>
                    <a:pt x="1642269" y="1050132"/>
                  </a:cubicBezTo>
                  <a:cubicBezTo>
                    <a:pt x="1619250" y="1049338"/>
                    <a:pt x="1596161" y="1049717"/>
                    <a:pt x="1573212" y="1047750"/>
                  </a:cubicBezTo>
                  <a:cubicBezTo>
                    <a:pt x="1568210" y="1047321"/>
                    <a:pt x="1563687" y="1044575"/>
                    <a:pt x="1558925" y="1042988"/>
                  </a:cubicBezTo>
                  <a:lnTo>
                    <a:pt x="1551781" y="1040607"/>
                  </a:lnTo>
                  <a:cubicBezTo>
                    <a:pt x="1549400" y="1039813"/>
                    <a:pt x="1547072" y="1038834"/>
                    <a:pt x="1544637" y="1038225"/>
                  </a:cubicBezTo>
                  <a:cubicBezTo>
                    <a:pt x="1532677" y="1035235"/>
                    <a:pt x="1538217" y="1036879"/>
                    <a:pt x="1527969" y="1033463"/>
                  </a:cubicBezTo>
                  <a:cubicBezTo>
                    <a:pt x="1524000" y="1034257"/>
                    <a:pt x="1518924" y="1032982"/>
                    <a:pt x="1516062" y="1035844"/>
                  </a:cubicBezTo>
                  <a:cubicBezTo>
                    <a:pt x="1513200" y="1038706"/>
                    <a:pt x="1514216" y="1043738"/>
                    <a:pt x="1513681" y="1047750"/>
                  </a:cubicBezTo>
                  <a:cubicBezTo>
                    <a:pt x="1512627" y="1055657"/>
                    <a:pt x="1513094" y="1063790"/>
                    <a:pt x="1511300" y="1071563"/>
                  </a:cubicBezTo>
                  <a:cubicBezTo>
                    <a:pt x="1509099" y="1081102"/>
                    <a:pt x="1499875" y="1080928"/>
                    <a:pt x="1492250" y="1083469"/>
                  </a:cubicBezTo>
                  <a:lnTo>
                    <a:pt x="1485106" y="1085850"/>
                  </a:lnTo>
                  <a:cubicBezTo>
                    <a:pt x="1481931" y="1085056"/>
                    <a:pt x="1478137" y="1085513"/>
                    <a:pt x="1475581" y="1083469"/>
                  </a:cubicBezTo>
                  <a:cubicBezTo>
                    <a:pt x="1473621" y="1081901"/>
                    <a:pt x="1474419" y="1078519"/>
                    <a:pt x="1473200" y="1076325"/>
                  </a:cubicBezTo>
                  <a:cubicBezTo>
                    <a:pt x="1470420" y="1071322"/>
                    <a:pt x="1466850" y="1066800"/>
                    <a:pt x="1463675" y="1062038"/>
                  </a:cubicBezTo>
                  <a:cubicBezTo>
                    <a:pt x="1447805" y="1038234"/>
                    <a:pt x="1468904" y="1054412"/>
                    <a:pt x="1451769" y="1042988"/>
                  </a:cubicBezTo>
                  <a:cubicBezTo>
                    <a:pt x="1447132" y="1029080"/>
                    <a:pt x="1453015" y="1041853"/>
                    <a:pt x="1442244" y="1031082"/>
                  </a:cubicBezTo>
                  <a:cubicBezTo>
                    <a:pt x="1440220" y="1029058"/>
                    <a:pt x="1439635" y="1025823"/>
                    <a:pt x="1437481" y="1023938"/>
                  </a:cubicBezTo>
                  <a:cubicBezTo>
                    <a:pt x="1418984" y="1007753"/>
                    <a:pt x="1414728" y="1013884"/>
                    <a:pt x="1385094" y="1012032"/>
                  </a:cubicBezTo>
                  <a:cubicBezTo>
                    <a:pt x="1373981" y="1012826"/>
                    <a:pt x="1362727" y="1012477"/>
                    <a:pt x="1351756" y="1014413"/>
                  </a:cubicBezTo>
                  <a:cubicBezTo>
                    <a:pt x="1348938" y="1014910"/>
                    <a:pt x="1342588" y="1017151"/>
                    <a:pt x="1344612" y="1019175"/>
                  </a:cubicBezTo>
                  <a:cubicBezTo>
                    <a:pt x="1346926" y="1021489"/>
                    <a:pt x="1350990" y="1017693"/>
                    <a:pt x="1354137" y="1016794"/>
                  </a:cubicBezTo>
                  <a:cubicBezTo>
                    <a:pt x="1356551" y="1016104"/>
                    <a:pt x="1361281" y="1011903"/>
                    <a:pt x="1361281" y="1014413"/>
                  </a:cubicBezTo>
                  <a:cubicBezTo>
                    <a:pt x="1361281" y="1017275"/>
                    <a:pt x="1356697" y="1017895"/>
                    <a:pt x="1354137" y="1019175"/>
                  </a:cubicBezTo>
                  <a:cubicBezTo>
                    <a:pt x="1334420" y="1029034"/>
                    <a:pt x="1360324" y="1012671"/>
                    <a:pt x="1339850" y="1026319"/>
                  </a:cubicBezTo>
                  <a:cubicBezTo>
                    <a:pt x="1346200" y="1027113"/>
                    <a:pt x="1353176" y="1025838"/>
                    <a:pt x="1358900" y="1028700"/>
                  </a:cubicBezTo>
                  <a:cubicBezTo>
                    <a:pt x="1361827" y="1030164"/>
                    <a:pt x="1352522" y="1030183"/>
                    <a:pt x="1349375" y="1031082"/>
                  </a:cubicBezTo>
                  <a:cubicBezTo>
                    <a:pt x="1346961" y="1031772"/>
                    <a:pt x="1344476" y="1032341"/>
                    <a:pt x="1342231" y="1033463"/>
                  </a:cubicBezTo>
                  <a:cubicBezTo>
                    <a:pt x="1339671" y="1034743"/>
                    <a:pt x="1337647" y="1036945"/>
                    <a:pt x="1335087" y="1038225"/>
                  </a:cubicBezTo>
                  <a:cubicBezTo>
                    <a:pt x="1330201" y="1040668"/>
                    <a:pt x="1320574" y="1042081"/>
                    <a:pt x="1316037" y="1042988"/>
                  </a:cubicBezTo>
                  <a:cubicBezTo>
                    <a:pt x="1312862" y="1042194"/>
                    <a:pt x="1309353" y="1042231"/>
                    <a:pt x="1306512" y="1040607"/>
                  </a:cubicBezTo>
                  <a:cubicBezTo>
                    <a:pt x="1303588" y="1038936"/>
                    <a:pt x="1302496" y="1034714"/>
                    <a:pt x="1299369" y="1033463"/>
                  </a:cubicBezTo>
                  <a:cubicBezTo>
                    <a:pt x="1297880" y="1032867"/>
                    <a:pt x="1263739" y="1028711"/>
                    <a:pt x="1263650" y="1028700"/>
                  </a:cubicBezTo>
                  <a:cubicBezTo>
                    <a:pt x="1260360" y="1026507"/>
                    <a:pt x="1249100" y="1016569"/>
                    <a:pt x="1244600" y="1026319"/>
                  </a:cubicBezTo>
                  <a:cubicBezTo>
                    <a:pt x="1240595" y="1034997"/>
                    <a:pt x="1244845" y="1045704"/>
                    <a:pt x="1242219" y="1054894"/>
                  </a:cubicBezTo>
                  <a:cubicBezTo>
                    <a:pt x="1241431" y="1057652"/>
                    <a:pt x="1230384" y="1061731"/>
                    <a:pt x="1227931" y="1062038"/>
                  </a:cubicBezTo>
                  <a:cubicBezTo>
                    <a:pt x="1217662" y="1063322"/>
                    <a:pt x="1207294" y="1063625"/>
                    <a:pt x="1196975" y="1064419"/>
                  </a:cubicBezTo>
                  <a:cubicBezTo>
                    <a:pt x="1200944" y="1063625"/>
                    <a:pt x="1204955" y="1063020"/>
                    <a:pt x="1208881" y="1062038"/>
                  </a:cubicBezTo>
                  <a:cubicBezTo>
                    <a:pt x="1211316" y="1061429"/>
                    <a:pt x="1213694" y="1058725"/>
                    <a:pt x="1216025" y="1059657"/>
                  </a:cubicBezTo>
                  <a:cubicBezTo>
                    <a:pt x="1218682" y="1060720"/>
                    <a:pt x="1219200" y="1064419"/>
                    <a:pt x="1220787" y="1066800"/>
                  </a:cubicBezTo>
                  <a:cubicBezTo>
                    <a:pt x="1218406" y="1067594"/>
                    <a:pt x="1216057" y="1068492"/>
                    <a:pt x="1213644" y="1069182"/>
                  </a:cubicBezTo>
                  <a:cubicBezTo>
                    <a:pt x="1192679" y="1075173"/>
                    <a:pt x="1214130" y="1068226"/>
                    <a:pt x="1196975" y="1073944"/>
                  </a:cubicBezTo>
                  <a:cubicBezTo>
                    <a:pt x="1176506" y="1087591"/>
                    <a:pt x="1202401" y="1071232"/>
                    <a:pt x="1182687" y="1081088"/>
                  </a:cubicBezTo>
                  <a:cubicBezTo>
                    <a:pt x="1180127" y="1082368"/>
                    <a:pt x="1178159" y="1084688"/>
                    <a:pt x="1175544" y="1085850"/>
                  </a:cubicBezTo>
                  <a:cubicBezTo>
                    <a:pt x="1170956" y="1087889"/>
                    <a:pt x="1161256" y="1090613"/>
                    <a:pt x="1161256" y="1090613"/>
                  </a:cubicBezTo>
                  <a:cubicBezTo>
                    <a:pt x="1159369" y="1096276"/>
                    <a:pt x="1157491" y="1101301"/>
                    <a:pt x="1156494" y="1107282"/>
                  </a:cubicBezTo>
                  <a:cubicBezTo>
                    <a:pt x="1152006" y="1134205"/>
                    <a:pt x="1156839" y="1118150"/>
                    <a:pt x="1151731" y="1133475"/>
                  </a:cubicBezTo>
                  <a:cubicBezTo>
                    <a:pt x="1146812" y="1202350"/>
                    <a:pt x="1152003" y="1140701"/>
                    <a:pt x="1146969" y="1183482"/>
                  </a:cubicBezTo>
                  <a:cubicBezTo>
                    <a:pt x="1146112" y="1190765"/>
                    <a:pt x="1148362" y="1207608"/>
                    <a:pt x="1139825" y="1214438"/>
                  </a:cubicBezTo>
                  <a:cubicBezTo>
                    <a:pt x="1137865" y="1216006"/>
                    <a:pt x="1135062" y="1216025"/>
                    <a:pt x="1132681" y="1216819"/>
                  </a:cubicBezTo>
                  <a:cubicBezTo>
                    <a:pt x="1130300" y="1218407"/>
                    <a:pt x="1127054" y="1219155"/>
                    <a:pt x="1125537" y="1221582"/>
                  </a:cubicBezTo>
                  <a:cubicBezTo>
                    <a:pt x="1122876" y="1225839"/>
                    <a:pt x="1124952" y="1233084"/>
                    <a:pt x="1120775" y="1235869"/>
                  </a:cubicBezTo>
                  <a:lnTo>
                    <a:pt x="1113631" y="1240632"/>
                  </a:lnTo>
                  <a:cubicBezTo>
                    <a:pt x="1102518" y="1257300"/>
                    <a:pt x="1108868" y="1251744"/>
                    <a:pt x="1096962" y="1259682"/>
                  </a:cubicBezTo>
                  <a:cubicBezTo>
                    <a:pt x="1092957" y="1265689"/>
                    <a:pt x="1092034" y="1270544"/>
                    <a:pt x="1082675" y="1269207"/>
                  </a:cubicBezTo>
                  <a:cubicBezTo>
                    <a:pt x="1079842" y="1268802"/>
                    <a:pt x="1078146" y="1265606"/>
                    <a:pt x="1075531" y="1264444"/>
                  </a:cubicBezTo>
                  <a:cubicBezTo>
                    <a:pt x="1070944" y="1262405"/>
                    <a:pt x="1066006" y="1261269"/>
                    <a:pt x="1061244" y="1259682"/>
                  </a:cubicBezTo>
                  <a:cubicBezTo>
                    <a:pt x="1058863" y="1258888"/>
                    <a:pt x="1056189" y="1258692"/>
                    <a:pt x="1054100" y="1257300"/>
                  </a:cubicBezTo>
                  <a:lnTo>
                    <a:pt x="1039812" y="1247775"/>
                  </a:lnTo>
                  <a:lnTo>
                    <a:pt x="1032669" y="1243013"/>
                  </a:lnTo>
                  <a:cubicBezTo>
                    <a:pt x="1027906" y="1243807"/>
                    <a:pt x="1022573" y="1242998"/>
                    <a:pt x="1018381" y="1245394"/>
                  </a:cubicBezTo>
                  <a:cubicBezTo>
                    <a:pt x="1016202" y="1246639"/>
                    <a:pt x="1017392" y="1250449"/>
                    <a:pt x="1016000" y="1252538"/>
                  </a:cubicBezTo>
                  <a:cubicBezTo>
                    <a:pt x="1010904" y="1260183"/>
                    <a:pt x="1009202" y="1259567"/>
                    <a:pt x="1001712" y="1262063"/>
                  </a:cubicBezTo>
                  <a:cubicBezTo>
                    <a:pt x="999331" y="1263650"/>
                    <a:pt x="997128" y="1265545"/>
                    <a:pt x="994569" y="1266825"/>
                  </a:cubicBezTo>
                  <a:cubicBezTo>
                    <a:pt x="992324" y="1267948"/>
                    <a:pt x="989860" y="1268598"/>
                    <a:pt x="987425" y="1269207"/>
                  </a:cubicBezTo>
                  <a:cubicBezTo>
                    <a:pt x="979586" y="1271167"/>
                    <a:pt x="969011" y="1272555"/>
                    <a:pt x="961231" y="1273969"/>
                  </a:cubicBezTo>
                  <a:cubicBezTo>
                    <a:pt x="933894" y="1278939"/>
                    <a:pt x="964360" y="1275347"/>
                    <a:pt x="913606" y="1278732"/>
                  </a:cubicBezTo>
                  <a:cubicBezTo>
                    <a:pt x="908844" y="1277938"/>
                    <a:pt x="903731" y="1278311"/>
                    <a:pt x="899319" y="1276350"/>
                  </a:cubicBezTo>
                  <a:cubicBezTo>
                    <a:pt x="896242" y="1274982"/>
                    <a:pt x="893810" y="1272151"/>
                    <a:pt x="892175" y="1269207"/>
                  </a:cubicBezTo>
                  <a:cubicBezTo>
                    <a:pt x="889737" y="1264819"/>
                    <a:pt x="890197" y="1259096"/>
                    <a:pt x="887412" y="1254919"/>
                  </a:cubicBezTo>
                  <a:cubicBezTo>
                    <a:pt x="885825" y="1252538"/>
                    <a:pt x="883930" y="1250335"/>
                    <a:pt x="882650" y="1247775"/>
                  </a:cubicBezTo>
                  <a:cubicBezTo>
                    <a:pt x="881528" y="1245530"/>
                    <a:pt x="881488" y="1242826"/>
                    <a:pt x="880269" y="1240632"/>
                  </a:cubicBezTo>
                  <a:cubicBezTo>
                    <a:pt x="877489" y="1235628"/>
                    <a:pt x="873919" y="1231107"/>
                    <a:pt x="870744" y="1226344"/>
                  </a:cubicBezTo>
                  <a:cubicBezTo>
                    <a:pt x="867569" y="1221581"/>
                    <a:pt x="861886" y="1218629"/>
                    <a:pt x="856456" y="1216819"/>
                  </a:cubicBezTo>
                  <a:lnTo>
                    <a:pt x="842169" y="1212057"/>
                  </a:lnTo>
                  <a:cubicBezTo>
                    <a:pt x="822325" y="1212851"/>
                    <a:pt x="802405" y="1212525"/>
                    <a:pt x="782637" y="1214438"/>
                  </a:cubicBezTo>
                  <a:cubicBezTo>
                    <a:pt x="777640" y="1214921"/>
                    <a:pt x="768350" y="1219200"/>
                    <a:pt x="768350" y="1219200"/>
                  </a:cubicBezTo>
                  <a:cubicBezTo>
                    <a:pt x="765969" y="1220788"/>
                    <a:pt x="763821" y="1222801"/>
                    <a:pt x="761206" y="1223963"/>
                  </a:cubicBezTo>
                  <a:cubicBezTo>
                    <a:pt x="756619" y="1226002"/>
                    <a:pt x="751681" y="1227138"/>
                    <a:pt x="746919" y="1228725"/>
                  </a:cubicBezTo>
                  <a:cubicBezTo>
                    <a:pt x="729952" y="1234381"/>
                    <a:pt x="742299" y="1230913"/>
                    <a:pt x="708819" y="1233488"/>
                  </a:cubicBezTo>
                  <a:cubicBezTo>
                    <a:pt x="707544" y="1233169"/>
                    <a:pt x="694203" y="1230093"/>
                    <a:pt x="692150" y="1228725"/>
                  </a:cubicBezTo>
                  <a:cubicBezTo>
                    <a:pt x="689348" y="1226857"/>
                    <a:pt x="687593" y="1223738"/>
                    <a:pt x="685006" y="1221582"/>
                  </a:cubicBezTo>
                  <a:cubicBezTo>
                    <a:pt x="678850" y="1216452"/>
                    <a:pt x="677880" y="1216825"/>
                    <a:pt x="670719" y="1214438"/>
                  </a:cubicBezTo>
                  <a:cubicBezTo>
                    <a:pt x="668338" y="1212850"/>
                    <a:pt x="666190" y="1210837"/>
                    <a:pt x="663575" y="1209675"/>
                  </a:cubicBezTo>
                  <a:cubicBezTo>
                    <a:pt x="658987" y="1207636"/>
                    <a:pt x="649287" y="1204913"/>
                    <a:pt x="649287" y="1204913"/>
                  </a:cubicBezTo>
                  <a:cubicBezTo>
                    <a:pt x="646901" y="1197755"/>
                    <a:pt x="647272" y="1196779"/>
                    <a:pt x="642144" y="1190625"/>
                  </a:cubicBezTo>
                  <a:cubicBezTo>
                    <a:pt x="639988" y="1188038"/>
                    <a:pt x="637944" y="1185117"/>
                    <a:pt x="635000" y="1183482"/>
                  </a:cubicBezTo>
                  <a:cubicBezTo>
                    <a:pt x="630611" y="1181044"/>
                    <a:pt x="625635" y="1179703"/>
                    <a:pt x="620712" y="1178719"/>
                  </a:cubicBezTo>
                  <a:lnTo>
                    <a:pt x="596900" y="1173957"/>
                  </a:lnTo>
                  <a:cubicBezTo>
                    <a:pt x="594519" y="1172369"/>
                    <a:pt x="591780" y="1171218"/>
                    <a:pt x="589756" y="1169194"/>
                  </a:cubicBezTo>
                  <a:cubicBezTo>
                    <a:pt x="587732" y="1167170"/>
                    <a:pt x="587229" y="1163838"/>
                    <a:pt x="584994" y="1162050"/>
                  </a:cubicBezTo>
                  <a:cubicBezTo>
                    <a:pt x="583034" y="1160482"/>
                    <a:pt x="580231" y="1160463"/>
                    <a:pt x="577850" y="1159669"/>
                  </a:cubicBezTo>
                  <a:cubicBezTo>
                    <a:pt x="577056" y="1157288"/>
                    <a:pt x="577244" y="1154300"/>
                    <a:pt x="575469" y="1152525"/>
                  </a:cubicBezTo>
                  <a:cubicBezTo>
                    <a:pt x="571422" y="1148478"/>
                    <a:pt x="561181" y="1143000"/>
                    <a:pt x="561181" y="1143000"/>
                  </a:cubicBezTo>
                  <a:cubicBezTo>
                    <a:pt x="559594" y="1140619"/>
                    <a:pt x="558846" y="1137374"/>
                    <a:pt x="556419" y="1135857"/>
                  </a:cubicBezTo>
                  <a:cubicBezTo>
                    <a:pt x="552162" y="1133196"/>
                    <a:pt x="546308" y="1133879"/>
                    <a:pt x="542131" y="1131094"/>
                  </a:cubicBezTo>
                  <a:lnTo>
                    <a:pt x="534987" y="1126332"/>
                  </a:lnTo>
                  <a:cubicBezTo>
                    <a:pt x="529003" y="1108378"/>
                    <a:pt x="537771" y="1129811"/>
                    <a:pt x="525462" y="1114425"/>
                  </a:cubicBezTo>
                  <a:cubicBezTo>
                    <a:pt x="523894" y="1112465"/>
                    <a:pt x="524300" y="1109476"/>
                    <a:pt x="523081" y="1107282"/>
                  </a:cubicBezTo>
                  <a:cubicBezTo>
                    <a:pt x="520301" y="1102278"/>
                    <a:pt x="513556" y="1092994"/>
                    <a:pt x="513556" y="1092994"/>
                  </a:cubicBezTo>
                  <a:cubicBezTo>
                    <a:pt x="512036" y="1061068"/>
                    <a:pt x="524889" y="1048654"/>
                    <a:pt x="504031" y="1038225"/>
                  </a:cubicBezTo>
                  <a:cubicBezTo>
                    <a:pt x="501786" y="1037102"/>
                    <a:pt x="499268" y="1036638"/>
                    <a:pt x="496887" y="1035844"/>
                  </a:cubicBezTo>
                  <a:cubicBezTo>
                    <a:pt x="495300" y="1033463"/>
                    <a:pt x="490705" y="1031185"/>
                    <a:pt x="492125" y="1028700"/>
                  </a:cubicBezTo>
                  <a:cubicBezTo>
                    <a:pt x="497336" y="1019581"/>
                    <a:pt x="507606" y="1019293"/>
                    <a:pt x="515937" y="1016794"/>
                  </a:cubicBezTo>
                  <a:cubicBezTo>
                    <a:pt x="520746" y="1015352"/>
                    <a:pt x="530225" y="1012032"/>
                    <a:pt x="530225" y="1012032"/>
                  </a:cubicBezTo>
                  <a:cubicBezTo>
                    <a:pt x="532606" y="1010444"/>
                    <a:pt x="535170" y="1009101"/>
                    <a:pt x="537369" y="1007269"/>
                  </a:cubicBezTo>
                  <a:cubicBezTo>
                    <a:pt x="544242" y="1001541"/>
                    <a:pt x="544593" y="1000003"/>
                    <a:pt x="549275" y="992982"/>
                  </a:cubicBezTo>
                  <a:cubicBezTo>
                    <a:pt x="554942" y="975979"/>
                    <a:pt x="549860" y="981478"/>
                    <a:pt x="561181" y="973932"/>
                  </a:cubicBezTo>
                  <a:cubicBezTo>
                    <a:pt x="566376" y="958346"/>
                    <a:pt x="559161" y="973643"/>
                    <a:pt x="570706" y="964407"/>
                  </a:cubicBezTo>
                  <a:cubicBezTo>
                    <a:pt x="572941" y="962619"/>
                    <a:pt x="573315" y="959148"/>
                    <a:pt x="575469" y="957263"/>
                  </a:cubicBezTo>
                  <a:cubicBezTo>
                    <a:pt x="579776" y="953494"/>
                    <a:pt x="584994" y="950913"/>
                    <a:pt x="589756" y="947738"/>
                  </a:cubicBezTo>
                  <a:lnTo>
                    <a:pt x="596900" y="942975"/>
                  </a:lnTo>
                  <a:cubicBezTo>
                    <a:pt x="598469" y="938268"/>
                    <a:pt x="599847" y="932046"/>
                    <a:pt x="604044" y="928688"/>
                  </a:cubicBezTo>
                  <a:cubicBezTo>
                    <a:pt x="606004" y="927120"/>
                    <a:pt x="608806" y="927101"/>
                    <a:pt x="611187" y="926307"/>
                  </a:cubicBezTo>
                  <a:cubicBezTo>
                    <a:pt x="613568" y="923926"/>
                    <a:pt x="615673" y="921231"/>
                    <a:pt x="618331" y="919163"/>
                  </a:cubicBezTo>
                  <a:cubicBezTo>
                    <a:pt x="632157" y="908410"/>
                    <a:pt x="630492" y="913309"/>
                    <a:pt x="639762" y="902494"/>
                  </a:cubicBezTo>
                  <a:cubicBezTo>
                    <a:pt x="645053" y="896321"/>
                    <a:pt x="652330" y="884833"/>
                    <a:pt x="656431" y="878682"/>
                  </a:cubicBezTo>
                  <a:cubicBezTo>
                    <a:pt x="657823" y="876593"/>
                    <a:pt x="661194" y="877094"/>
                    <a:pt x="663575" y="876300"/>
                  </a:cubicBezTo>
                  <a:cubicBezTo>
                    <a:pt x="664165" y="876418"/>
                    <a:pt x="680186" y="879112"/>
                    <a:pt x="682625" y="881063"/>
                  </a:cubicBezTo>
                  <a:cubicBezTo>
                    <a:pt x="684860" y="882851"/>
                    <a:pt x="684960" y="886690"/>
                    <a:pt x="687387" y="888207"/>
                  </a:cubicBezTo>
                  <a:cubicBezTo>
                    <a:pt x="691644" y="890868"/>
                    <a:pt x="701675" y="892969"/>
                    <a:pt x="701675" y="892969"/>
                  </a:cubicBezTo>
                  <a:cubicBezTo>
                    <a:pt x="704056" y="894557"/>
                    <a:pt x="706620" y="895900"/>
                    <a:pt x="708819" y="897732"/>
                  </a:cubicBezTo>
                  <a:cubicBezTo>
                    <a:pt x="711406" y="899888"/>
                    <a:pt x="713160" y="903007"/>
                    <a:pt x="715962" y="904875"/>
                  </a:cubicBezTo>
                  <a:cubicBezTo>
                    <a:pt x="718051" y="906267"/>
                    <a:pt x="720861" y="906134"/>
                    <a:pt x="723106" y="907257"/>
                  </a:cubicBezTo>
                  <a:cubicBezTo>
                    <a:pt x="741564" y="916486"/>
                    <a:pt x="719444" y="908417"/>
                    <a:pt x="737394" y="914400"/>
                  </a:cubicBezTo>
                  <a:cubicBezTo>
                    <a:pt x="739775" y="915988"/>
                    <a:pt x="741704" y="918758"/>
                    <a:pt x="744537" y="919163"/>
                  </a:cubicBezTo>
                  <a:cubicBezTo>
                    <a:pt x="747777" y="919626"/>
                    <a:pt x="750927" y="917722"/>
                    <a:pt x="754062" y="916782"/>
                  </a:cubicBezTo>
                  <a:cubicBezTo>
                    <a:pt x="758871" y="915339"/>
                    <a:pt x="763587" y="913607"/>
                    <a:pt x="768350" y="912019"/>
                  </a:cubicBezTo>
                  <a:lnTo>
                    <a:pt x="775494" y="909638"/>
                  </a:lnTo>
                  <a:cubicBezTo>
                    <a:pt x="777875" y="908050"/>
                    <a:pt x="780753" y="907029"/>
                    <a:pt x="782637" y="904875"/>
                  </a:cubicBezTo>
                  <a:cubicBezTo>
                    <a:pt x="786406" y="900567"/>
                    <a:pt x="786732" y="892398"/>
                    <a:pt x="792162" y="890588"/>
                  </a:cubicBezTo>
                  <a:lnTo>
                    <a:pt x="799306" y="888207"/>
                  </a:lnTo>
                  <a:lnTo>
                    <a:pt x="820737" y="866775"/>
                  </a:lnTo>
                  <a:cubicBezTo>
                    <a:pt x="822512" y="865000"/>
                    <a:pt x="825687" y="865613"/>
                    <a:pt x="827881" y="864394"/>
                  </a:cubicBezTo>
                  <a:cubicBezTo>
                    <a:pt x="852447" y="850747"/>
                    <a:pt x="833148" y="857876"/>
                    <a:pt x="849312" y="852488"/>
                  </a:cubicBezTo>
                  <a:cubicBezTo>
                    <a:pt x="850900" y="850107"/>
                    <a:pt x="855495" y="847829"/>
                    <a:pt x="854075" y="845344"/>
                  </a:cubicBezTo>
                  <a:cubicBezTo>
                    <a:pt x="851235" y="840374"/>
                    <a:pt x="839787" y="835819"/>
                    <a:pt x="839787" y="835819"/>
                  </a:cubicBezTo>
                  <a:cubicBezTo>
                    <a:pt x="838200" y="833438"/>
                    <a:pt x="837049" y="830699"/>
                    <a:pt x="835025" y="828675"/>
                  </a:cubicBezTo>
                  <a:cubicBezTo>
                    <a:pt x="833001" y="826651"/>
                    <a:pt x="829669" y="826148"/>
                    <a:pt x="827881" y="823913"/>
                  </a:cubicBezTo>
                  <a:cubicBezTo>
                    <a:pt x="826313" y="821953"/>
                    <a:pt x="826294" y="819150"/>
                    <a:pt x="825500" y="816769"/>
                  </a:cubicBezTo>
                  <a:cubicBezTo>
                    <a:pt x="826294" y="800100"/>
                    <a:pt x="826495" y="783393"/>
                    <a:pt x="827881" y="766763"/>
                  </a:cubicBezTo>
                  <a:cubicBezTo>
                    <a:pt x="828480" y="759577"/>
                    <a:pt x="837060" y="749422"/>
                    <a:pt x="839787" y="745332"/>
                  </a:cubicBezTo>
                  <a:lnTo>
                    <a:pt x="844550" y="738188"/>
                  </a:lnTo>
                  <a:lnTo>
                    <a:pt x="851694" y="716757"/>
                  </a:lnTo>
                  <a:lnTo>
                    <a:pt x="854075" y="709613"/>
                  </a:lnTo>
                  <a:cubicBezTo>
                    <a:pt x="853281" y="700882"/>
                    <a:pt x="852934" y="692098"/>
                    <a:pt x="851694" y="683419"/>
                  </a:cubicBezTo>
                  <a:cubicBezTo>
                    <a:pt x="851339" y="680934"/>
                    <a:pt x="849921" y="678710"/>
                    <a:pt x="849312" y="676275"/>
                  </a:cubicBezTo>
                  <a:cubicBezTo>
                    <a:pt x="848330" y="672349"/>
                    <a:pt x="848352" y="668159"/>
                    <a:pt x="846931" y="664369"/>
                  </a:cubicBezTo>
                  <a:cubicBezTo>
                    <a:pt x="845926" y="661689"/>
                    <a:pt x="843756" y="659606"/>
                    <a:pt x="842169" y="657225"/>
                  </a:cubicBezTo>
                  <a:cubicBezTo>
                    <a:pt x="841510" y="653931"/>
                    <a:pt x="839693" y="642291"/>
                    <a:pt x="837406" y="638175"/>
                  </a:cubicBezTo>
                  <a:cubicBezTo>
                    <a:pt x="834626" y="633172"/>
                    <a:pt x="831056" y="628650"/>
                    <a:pt x="827881" y="623888"/>
                  </a:cubicBezTo>
                  <a:lnTo>
                    <a:pt x="823119" y="616744"/>
                  </a:lnTo>
                  <a:lnTo>
                    <a:pt x="818356" y="609600"/>
                  </a:lnTo>
                  <a:cubicBezTo>
                    <a:pt x="811129" y="587919"/>
                    <a:pt x="822218" y="622171"/>
                    <a:pt x="813594" y="590550"/>
                  </a:cubicBezTo>
                  <a:cubicBezTo>
                    <a:pt x="806225" y="563530"/>
                    <a:pt x="812585" y="586151"/>
                    <a:pt x="804069" y="569119"/>
                  </a:cubicBezTo>
                  <a:cubicBezTo>
                    <a:pt x="794213" y="549407"/>
                    <a:pt x="810568" y="575296"/>
                    <a:pt x="796925" y="554832"/>
                  </a:cubicBezTo>
                  <a:cubicBezTo>
                    <a:pt x="796131" y="552451"/>
                    <a:pt x="796319" y="549463"/>
                    <a:pt x="794544" y="547688"/>
                  </a:cubicBezTo>
                  <a:cubicBezTo>
                    <a:pt x="790497" y="543641"/>
                    <a:pt x="780256" y="538163"/>
                    <a:pt x="780256" y="538163"/>
                  </a:cubicBezTo>
                  <a:cubicBezTo>
                    <a:pt x="762000" y="538957"/>
                    <a:pt x="743711" y="539194"/>
                    <a:pt x="725487" y="540544"/>
                  </a:cubicBezTo>
                  <a:cubicBezTo>
                    <a:pt x="712255" y="541524"/>
                    <a:pt x="719499" y="542941"/>
                    <a:pt x="708819" y="547688"/>
                  </a:cubicBezTo>
                  <a:cubicBezTo>
                    <a:pt x="704231" y="549727"/>
                    <a:pt x="694531" y="552450"/>
                    <a:pt x="694531" y="552450"/>
                  </a:cubicBezTo>
                  <a:cubicBezTo>
                    <a:pt x="674695" y="547492"/>
                    <a:pt x="680362" y="547888"/>
                    <a:pt x="646906" y="552450"/>
                  </a:cubicBezTo>
                  <a:cubicBezTo>
                    <a:pt x="641932" y="553128"/>
                    <a:pt x="636796" y="554428"/>
                    <a:pt x="632619" y="557213"/>
                  </a:cubicBezTo>
                  <a:cubicBezTo>
                    <a:pt x="616242" y="568130"/>
                    <a:pt x="623761" y="564928"/>
                    <a:pt x="611187" y="569119"/>
                  </a:cubicBezTo>
                  <a:cubicBezTo>
                    <a:pt x="608806" y="570707"/>
                    <a:pt x="606892" y="573597"/>
                    <a:pt x="604044" y="573882"/>
                  </a:cubicBezTo>
                  <a:cubicBezTo>
                    <a:pt x="590721" y="575214"/>
                    <a:pt x="588895" y="572513"/>
                    <a:pt x="580231" y="566738"/>
                  </a:cubicBezTo>
                  <a:cubicBezTo>
                    <a:pt x="578644" y="564357"/>
                    <a:pt x="576749" y="562154"/>
                    <a:pt x="575469" y="559594"/>
                  </a:cubicBezTo>
                  <a:cubicBezTo>
                    <a:pt x="574346" y="557349"/>
                    <a:pt x="574862" y="554225"/>
                    <a:pt x="573087" y="552450"/>
                  </a:cubicBezTo>
                  <a:cubicBezTo>
                    <a:pt x="571312" y="550675"/>
                    <a:pt x="568325" y="550863"/>
                    <a:pt x="565944" y="550069"/>
                  </a:cubicBezTo>
                  <a:cubicBezTo>
                    <a:pt x="564356" y="545307"/>
                    <a:pt x="563966" y="539959"/>
                    <a:pt x="561181" y="535782"/>
                  </a:cubicBezTo>
                  <a:lnTo>
                    <a:pt x="551656" y="521494"/>
                  </a:lnTo>
                  <a:cubicBezTo>
                    <a:pt x="533699" y="527479"/>
                    <a:pt x="555833" y="519405"/>
                    <a:pt x="537369" y="528638"/>
                  </a:cubicBezTo>
                  <a:cubicBezTo>
                    <a:pt x="535124" y="529761"/>
                    <a:pt x="532606" y="530225"/>
                    <a:pt x="530225" y="531019"/>
                  </a:cubicBezTo>
                  <a:lnTo>
                    <a:pt x="520700" y="545307"/>
                  </a:lnTo>
                  <a:cubicBezTo>
                    <a:pt x="516022" y="552325"/>
                    <a:pt x="506713" y="554732"/>
                    <a:pt x="499269" y="557213"/>
                  </a:cubicBezTo>
                  <a:lnTo>
                    <a:pt x="470694" y="538163"/>
                  </a:lnTo>
                  <a:cubicBezTo>
                    <a:pt x="468313" y="536575"/>
                    <a:pt x="466265" y="534305"/>
                    <a:pt x="463550" y="533400"/>
                  </a:cubicBezTo>
                  <a:cubicBezTo>
                    <a:pt x="453301" y="529984"/>
                    <a:pt x="458841" y="531628"/>
                    <a:pt x="446881" y="528638"/>
                  </a:cubicBezTo>
                  <a:cubicBezTo>
                    <a:pt x="444500" y="527050"/>
                    <a:pt x="442352" y="525037"/>
                    <a:pt x="439737" y="523875"/>
                  </a:cubicBezTo>
                  <a:cubicBezTo>
                    <a:pt x="435150" y="521836"/>
                    <a:pt x="430212" y="520700"/>
                    <a:pt x="425450" y="519113"/>
                  </a:cubicBezTo>
                  <a:lnTo>
                    <a:pt x="411162" y="514350"/>
                  </a:lnTo>
                  <a:cubicBezTo>
                    <a:pt x="396836" y="509573"/>
                    <a:pt x="381000" y="512763"/>
                    <a:pt x="365919" y="511969"/>
                  </a:cubicBezTo>
                  <a:cubicBezTo>
                    <a:pt x="362744" y="507207"/>
                    <a:pt x="356833" y="503389"/>
                    <a:pt x="356394" y="497682"/>
                  </a:cubicBezTo>
                  <a:cubicBezTo>
                    <a:pt x="353819" y="464223"/>
                    <a:pt x="357285" y="476543"/>
                    <a:pt x="351631" y="459582"/>
                  </a:cubicBezTo>
                  <a:cubicBezTo>
                    <a:pt x="349760" y="438995"/>
                    <a:pt x="351075" y="438584"/>
                    <a:pt x="346869" y="423863"/>
                  </a:cubicBezTo>
                  <a:cubicBezTo>
                    <a:pt x="346179" y="421449"/>
                    <a:pt x="346028" y="418700"/>
                    <a:pt x="344487" y="416719"/>
                  </a:cubicBezTo>
                  <a:cubicBezTo>
                    <a:pt x="340352" y="411403"/>
                    <a:pt x="333936" y="408036"/>
                    <a:pt x="330200" y="402432"/>
                  </a:cubicBezTo>
                  <a:lnTo>
                    <a:pt x="325437" y="395288"/>
                  </a:lnTo>
                  <a:cubicBezTo>
                    <a:pt x="319456" y="377341"/>
                    <a:pt x="327521" y="399454"/>
                    <a:pt x="318294" y="381000"/>
                  </a:cubicBezTo>
                  <a:cubicBezTo>
                    <a:pt x="317171" y="378755"/>
                    <a:pt x="317131" y="376051"/>
                    <a:pt x="315912" y="373857"/>
                  </a:cubicBezTo>
                  <a:cubicBezTo>
                    <a:pt x="313132" y="368853"/>
                    <a:pt x="306387" y="359569"/>
                    <a:pt x="306387" y="359569"/>
                  </a:cubicBezTo>
                  <a:cubicBezTo>
                    <a:pt x="300404" y="341618"/>
                    <a:pt x="308473" y="363739"/>
                    <a:pt x="299244" y="345282"/>
                  </a:cubicBezTo>
                  <a:cubicBezTo>
                    <a:pt x="296037" y="338868"/>
                    <a:pt x="298163" y="336299"/>
                    <a:pt x="292100" y="330994"/>
                  </a:cubicBezTo>
                  <a:cubicBezTo>
                    <a:pt x="287792" y="327225"/>
                    <a:pt x="277812" y="321469"/>
                    <a:pt x="277812" y="321469"/>
                  </a:cubicBezTo>
                  <a:cubicBezTo>
                    <a:pt x="272256" y="322263"/>
                    <a:pt x="266520" y="322237"/>
                    <a:pt x="261144" y="323850"/>
                  </a:cubicBezTo>
                  <a:cubicBezTo>
                    <a:pt x="252073" y="326571"/>
                    <a:pt x="255133" y="329861"/>
                    <a:pt x="249237" y="335757"/>
                  </a:cubicBezTo>
                  <a:cubicBezTo>
                    <a:pt x="244621" y="340373"/>
                    <a:pt x="240760" y="340964"/>
                    <a:pt x="234950" y="342900"/>
                  </a:cubicBezTo>
                  <a:cubicBezTo>
                    <a:pt x="229231" y="341470"/>
                    <a:pt x="222392" y="340895"/>
                    <a:pt x="218281" y="335757"/>
                  </a:cubicBezTo>
                  <a:cubicBezTo>
                    <a:pt x="216713" y="333797"/>
                    <a:pt x="217943" y="330072"/>
                    <a:pt x="215900" y="328613"/>
                  </a:cubicBezTo>
                  <a:cubicBezTo>
                    <a:pt x="211815" y="325695"/>
                    <a:pt x="206375" y="325438"/>
                    <a:pt x="201612" y="323850"/>
                  </a:cubicBezTo>
                  <a:lnTo>
                    <a:pt x="194469" y="321469"/>
                  </a:lnTo>
                  <a:cubicBezTo>
                    <a:pt x="168486" y="312809"/>
                    <a:pt x="189817" y="319188"/>
                    <a:pt x="127794" y="316707"/>
                  </a:cubicBezTo>
                  <a:cubicBezTo>
                    <a:pt x="127397" y="316740"/>
                    <a:pt x="97881" y="314561"/>
                    <a:pt x="92075" y="323850"/>
                  </a:cubicBezTo>
                  <a:cubicBezTo>
                    <a:pt x="89414" y="328107"/>
                    <a:pt x="88900" y="333375"/>
                    <a:pt x="87312" y="338138"/>
                  </a:cubicBezTo>
                  <a:lnTo>
                    <a:pt x="84931" y="345282"/>
                  </a:lnTo>
                  <a:cubicBezTo>
                    <a:pt x="84137" y="352426"/>
                    <a:pt x="83960" y="359665"/>
                    <a:pt x="82550" y="366713"/>
                  </a:cubicBezTo>
                  <a:cubicBezTo>
                    <a:pt x="81565" y="371636"/>
                    <a:pt x="77787" y="381000"/>
                    <a:pt x="77787" y="381000"/>
                  </a:cubicBezTo>
                  <a:lnTo>
                    <a:pt x="70644" y="359569"/>
                  </a:lnTo>
                  <a:cubicBezTo>
                    <a:pt x="69850" y="357188"/>
                    <a:pt x="69654" y="354514"/>
                    <a:pt x="68262" y="352425"/>
                  </a:cubicBezTo>
                  <a:lnTo>
                    <a:pt x="58737" y="338138"/>
                  </a:lnTo>
                  <a:lnTo>
                    <a:pt x="51594" y="316707"/>
                  </a:lnTo>
                  <a:cubicBezTo>
                    <a:pt x="50529" y="313512"/>
                    <a:pt x="46831" y="311944"/>
                    <a:pt x="44450" y="309563"/>
                  </a:cubicBezTo>
                  <a:lnTo>
                    <a:pt x="37306" y="288132"/>
                  </a:lnTo>
                  <a:lnTo>
                    <a:pt x="34925" y="280988"/>
                  </a:lnTo>
                  <a:cubicBezTo>
                    <a:pt x="34131" y="275432"/>
                    <a:pt x="33806" y="269788"/>
                    <a:pt x="32544" y="264319"/>
                  </a:cubicBezTo>
                  <a:cubicBezTo>
                    <a:pt x="31415" y="259428"/>
                    <a:pt x="27781" y="250032"/>
                    <a:pt x="27781" y="250032"/>
                  </a:cubicBezTo>
                  <a:cubicBezTo>
                    <a:pt x="26987" y="245269"/>
                    <a:pt x="26571" y="240428"/>
                    <a:pt x="25400" y="235744"/>
                  </a:cubicBezTo>
                  <a:cubicBezTo>
                    <a:pt x="24182" y="230874"/>
                    <a:pt x="20637" y="221457"/>
                    <a:pt x="20637" y="221457"/>
                  </a:cubicBezTo>
                  <a:cubicBezTo>
                    <a:pt x="19843" y="216694"/>
                    <a:pt x="19303" y="211882"/>
                    <a:pt x="18256" y="207169"/>
                  </a:cubicBezTo>
                  <a:cubicBezTo>
                    <a:pt x="17712" y="204719"/>
                    <a:pt x="15875" y="202535"/>
                    <a:pt x="15875" y="200025"/>
                  </a:cubicBezTo>
                  <a:cubicBezTo>
                    <a:pt x="15875" y="189676"/>
                    <a:pt x="15413" y="179020"/>
                    <a:pt x="18256" y="169069"/>
                  </a:cubicBezTo>
                  <a:cubicBezTo>
                    <a:pt x="18946" y="166655"/>
                    <a:pt x="22986" y="167378"/>
                    <a:pt x="25400" y="166688"/>
                  </a:cubicBezTo>
                  <a:cubicBezTo>
                    <a:pt x="28547" y="165789"/>
                    <a:pt x="31750" y="165101"/>
                    <a:pt x="34925" y="164307"/>
                  </a:cubicBezTo>
                  <a:cubicBezTo>
                    <a:pt x="45220" y="166880"/>
                    <a:pt x="7938" y="169069"/>
                    <a:pt x="3969" y="169069"/>
                  </a:cubicBezTo>
                  <a:close/>
                </a:path>
              </a:pathLst>
            </a:custGeom>
            <a:solidFill>
              <a:srgbClr val="99CC00">
                <a:alpha val="94476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Hechi"/>
            <p:cNvSpPr/>
            <p:nvPr/>
          </p:nvSpPr>
          <p:spPr bwMode="auto">
            <a:xfrm>
              <a:off x="4974713" y="5494094"/>
              <a:ext cx="461100" cy="369198"/>
            </a:xfrm>
            <a:custGeom>
              <a:avLst/>
              <a:gdLst/>
              <a:ahLst/>
              <a:cxnLst/>
              <a:rect l="0" t="0" r="r" b="b"/>
              <a:pathLst>
                <a:path w="1350717" h="1207165">
                  <a:moveTo>
                    <a:pt x="794" y="295147"/>
                  </a:moveTo>
                  <a:cubicBezTo>
                    <a:pt x="0" y="297528"/>
                    <a:pt x="5978" y="294333"/>
                    <a:pt x="7938" y="292765"/>
                  </a:cubicBezTo>
                  <a:cubicBezTo>
                    <a:pt x="10173" y="290977"/>
                    <a:pt x="11538" y="288237"/>
                    <a:pt x="12700" y="285622"/>
                  </a:cubicBezTo>
                  <a:cubicBezTo>
                    <a:pt x="15440" y="279458"/>
                    <a:pt x="16348" y="269333"/>
                    <a:pt x="22225" y="264190"/>
                  </a:cubicBezTo>
                  <a:cubicBezTo>
                    <a:pt x="26533" y="260421"/>
                    <a:pt x="31750" y="257840"/>
                    <a:pt x="36513" y="254665"/>
                  </a:cubicBezTo>
                  <a:cubicBezTo>
                    <a:pt x="36514" y="254664"/>
                    <a:pt x="54372" y="248713"/>
                    <a:pt x="57944" y="247522"/>
                  </a:cubicBezTo>
                  <a:cubicBezTo>
                    <a:pt x="72271" y="242747"/>
                    <a:pt x="88107" y="245934"/>
                    <a:pt x="103188" y="245140"/>
                  </a:cubicBezTo>
                  <a:cubicBezTo>
                    <a:pt x="128112" y="238910"/>
                    <a:pt x="102812" y="244599"/>
                    <a:pt x="155575" y="240378"/>
                  </a:cubicBezTo>
                  <a:cubicBezTo>
                    <a:pt x="161170" y="239930"/>
                    <a:pt x="166688" y="238791"/>
                    <a:pt x="172244" y="237997"/>
                  </a:cubicBezTo>
                  <a:cubicBezTo>
                    <a:pt x="174625" y="236409"/>
                    <a:pt x="177600" y="235469"/>
                    <a:pt x="179388" y="233234"/>
                  </a:cubicBezTo>
                  <a:cubicBezTo>
                    <a:pt x="180956" y="231274"/>
                    <a:pt x="180377" y="228179"/>
                    <a:pt x="181769" y="226090"/>
                  </a:cubicBezTo>
                  <a:cubicBezTo>
                    <a:pt x="183637" y="223288"/>
                    <a:pt x="186532" y="221328"/>
                    <a:pt x="188913" y="218947"/>
                  </a:cubicBezTo>
                  <a:cubicBezTo>
                    <a:pt x="189707" y="216566"/>
                    <a:pt x="190685" y="214238"/>
                    <a:pt x="191294" y="211803"/>
                  </a:cubicBezTo>
                  <a:cubicBezTo>
                    <a:pt x="192276" y="207877"/>
                    <a:pt x="191667" y="203411"/>
                    <a:pt x="193675" y="199897"/>
                  </a:cubicBezTo>
                  <a:cubicBezTo>
                    <a:pt x="195848" y="196094"/>
                    <a:pt x="204295" y="193975"/>
                    <a:pt x="207963" y="192753"/>
                  </a:cubicBezTo>
                  <a:cubicBezTo>
                    <a:pt x="210344" y="191165"/>
                    <a:pt x="212492" y="189152"/>
                    <a:pt x="215107" y="187990"/>
                  </a:cubicBezTo>
                  <a:cubicBezTo>
                    <a:pt x="219694" y="185951"/>
                    <a:pt x="229394" y="183228"/>
                    <a:pt x="229394" y="183228"/>
                  </a:cubicBezTo>
                  <a:cubicBezTo>
                    <a:pt x="231775" y="181640"/>
                    <a:pt x="236334" y="181320"/>
                    <a:pt x="236538" y="178465"/>
                  </a:cubicBezTo>
                  <a:cubicBezTo>
                    <a:pt x="239891" y="131531"/>
                    <a:pt x="239981" y="134020"/>
                    <a:pt x="231775" y="109409"/>
                  </a:cubicBezTo>
                  <a:cubicBezTo>
                    <a:pt x="232569" y="98297"/>
                    <a:pt x="232855" y="87136"/>
                    <a:pt x="234157" y="76072"/>
                  </a:cubicBezTo>
                  <a:cubicBezTo>
                    <a:pt x="234450" y="73579"/>
                    <a:pt x="234970" y="70888"/>
                    <a:pt x="236538" y="68928"/>
                  </a:cubicBezTo>
                  <a:cubicBezTo>
                    <a:pt x="238326" y="66693"/>
                    <a:pt x="241301" y="65753"/>
                    <a:pt x="243682" y="64165"/>
                  </a:cubicBezTo>
                  <a:cubicBezTo>
                    <a:pt x="256382" y="45115"/>
                    <a:pt x="239711" y="68137"/>
                    <a:pt x="255588" y="52259"/>
                  </a:cubicBezTo>
                  <a:cubicBezTo>
                    <a:pt x="257612" y="50235"/>
                    <a:pt x="258518" y="47314"/>
                    <a:pt x="260350" y="45115"/>
                  </a:cubicBezTo>
                  <a:cubicBezTo>
                    <a:pt x="266077" y="38242"/>
                    <a:pt x="267616" y="37890"/>
                    <a:pt x="274638" y="33209"/>
                  </a:cubicBezTo>
                  <a:cubicBezTo>
                    <a:pt x="276225" y="30828"/>
                    <a:pt x="277246" y="27950"/>
                    <a:pt x="279400" y="26065"/>
                  </a:cubicBezTo>
                  <a:cubicBezTo>
                    <a:pt x="283708" y="22296"/>
                    <a:pt x="288925" y="19715"/>
                    <a:pt x="293688" y="16540"/>
                  </a:cubicBezTo>
                  <a:lnTo>
                    <a:pt x="307975" y="7015"/>
                  </a:lnTo>
                  <a:cubicBezTo>
                    <a:pt x="312152" y="4230"/>
                    <a:pt x="322263" y="2253"/>
                    <a:pt x="322263" y="2253"/>
                  </a:cubicBezTo>
                  <a:cubicBezTo>
                    <a:pt x="363549" y="7413"/>
                    <a:pt x="327314" y="0"/>
                    <a:pt x="348457" y="9397"/>
                  </a:cubicBezTo>
                  <a:cubicBezTo>
                    <a:pt x="353044" y="11436"/>
                    <a:pt x="362744" y="14159"/>
                    <a:pt x="362744" y="14159"/>
                  </a:cubicBezTo>
                  <a:cubicBezTo>
                    <a:pt x="365125" y="15747"/>
                    <a:pt x="367864" y="16898"/>
                    <a:pt x="369888" y="18922"/>
                  </a:cubicBezTo>
                  <a:cubicBezTo>
                    <a:pt x="385763" y="34797"/>
                    <a:pt x="362742" y="18126"/>
                    <a:pt x="381794" y="30828"/>
                  </a:cubicBezTo>
                  <a:cubicBezTo>
                    <a:pt x="382588" y="33209"/>
                    <a:pt x="382607" y="36012"/>
                    <a:pt x="384175" y="37972"/>
                  </a:cubicBezTo>
                  <a:cubicBezTo>
                    <a:pt x="385963" y="40207"/>
                    <a:pt x="389295" y="40710"/>
                    <a:pt x="391319" y="42734"/>
                  </a:cubicBezTo>
                  <a:cubicBezTo>
                    <a:pt x="393343" y="44758"/>
                    <a:pt x="394494" y="47497"/>
                    <a:pt x="396082" y="49878"/>
                  </a:cubicBezTo>
                  <a:cubicBezTo>
                    <a:pt x="396876" y="52259"/>
                    <a:pt x="396688" y="55247"/>
                    <a:pt x="398463" y="57022"/>
                  </a:cubicBezTo>
                  <a:cubicBezTo>
                    <a:pt x="400238" y="58797"/>
                    <a:pt x="404960" y="56978"/>
                    <a:pt x="405607" y="59403"/>
                  </a:cubicBezTo>
                  <a:cubicBezTo>
                    <a:pt x="408478" y="70167"/>
                    <a:pt x="406686" y="81676"/>
                    <a:pt x="407988" y="92740"/>
                  </a:cubicBezTo>
                  <a:cubicBezTo>
                    <a:pt x="408281" y="95233"/>
                    <a:pt x="408594" y="98109"/>
                    <a:pt x="410369" y="99884"/>
                  </a:cubicBezTo>
                  <a:cubicBezTo>
                    <a:pt x="412144" y="101659"/>
                    <a:pt x="415063" y="101720"/>
                    <a:pt x="417513" y="102265"/>
                  </a:cubicBezTo>
                  <a:cubicBezTo>
                    <a:pt x="422226" y="103312"/>
                    <a:pt x="427038" y="103853"/>
                    <a:pt x="431800" y="104647"/>
                  </a:cubicBezTo>
                  <a:cubicBezTo>
                    <a:pt x="436563" y="107822"/>
                    <a:pt x="442913" y="109409"/>
                    <a:pt x="446088" y="114172"/>
                  </a:cubicBezTo>
                  <a:lnTo>
                    <a:pt x="455613" y="128459"/>
                  </a:lnTo>
                  <a:cubicBezTo>
                    <a:pt x="457200" y="130840"/>
                    <a:pt x="459470" y="132888"/>
                    <a:pt x="460375" y="135603"/>
                  </a:cubicBezTo>
                  <a:cubicBezTo>
                    <a:pt x="461963" y="140365"/>
                    <a:pt x="462354" y="145713"/>
                    <a:pt x="465138" y="149890"/>
                  </a:cubicBezTo>
                  <a:cubicBezTo>
                    <a:pt x="466725" y="152271"/>
                    <a:pt x="468620" y="154474"/>
                    <a:pt x="469900" y="157034"/>
                  </a:cubicBezTo>
                  <a:cubicBezTo>
                    <a:pt x="471023" y="159279"/>
                    <a:pt x="471159" y="161933"/>
                    <a:pt x="472282" y="164178"/>
                  </a:cubicBezTo>
                  <a:cubicBezTo>
                    <a:pt x="473562" y="166738"/>
                    <a:pt x="475764" y="168762"/>
                    <a:pt x="477044" y="171322"/>
                  </a:cubicBezTo>
                  <a:cubicBezTo>
                    <a:pt x="486898" y="191031"/>
                    <a:pt x="470543" y="165143"/>
                    <a:pt x="484188" y="185609"/>
                  </a:cubicBezTo>
                  <a:cubicBezTo>
                    <a:pt x="488421" y="198311"/>
                    <a:pt x="486469" y="199554"/>
                    <a:pt x="496094" y="207040"/>
                  </a:cubicBezTo>
                  <a:cubicBezTo>
                    <a:pt x="500612" y="210554"/>
                    <a:pt x="510382" y="216565"/>
                    <a:pt x="510382" y="216565"/>
                  </a:cubicBezTo>
                  <a:lnTo>
                    <a:pt x="524669" y="211803"/>
                  </a:lnTo>
                  <a:lnTo>
                    <a:pt x="531813" y="209422"/>
                  </a:lnTo>
                  <a:cubicBezTo>
                    <a:pt x="534194" y="207834"/>
                    <a:pt x="536397" y="205939"/>
                    <a:pt x="538957" y="204659"/>
                  </a:cubicBezTo>
                  <a:cubicBezTo>
                    <a:pt x="548416" y="199929"/>
                    <a:pt x="544467" y="205317"/>
                    <a:pt x="553244" y="197515"/>
                  </a:cubicBezTo>
                  <a:cubicBezTo>
                    <a:pt x="558278" y="193040"/>
                    <a:pt x="567532" y="183228"/>
                    <a:pt x="567532" y="183228"/>
                  </a:cubicBezTo>
                  <a:cubicBezTo>
                    <a:pt x="569119" y="185609"/>
                    <a:pt x="570059" y="188584"/>
                    <a:pt x="572294" y="190372"/>
                  </a:cubicBezTo>
                  <a:cubicBezTo>
                    <a:pt x="574254" y="191940"/>
                    <a:pt x="577979" y="190710"/>
                    <a:pt x="579438" y="192753"/>
                  </a:cubicBezTo>
                  <a:cubicBezTo>
                    <a:pt x="593330" y="212201"/>
                    <a:pt x="575269" y="204062"/>
                    <a:pt x="591344" y="209422"/>
                  </a:cubicBezTo>
                  <a:cubicBezTo>
                    <a:pt x="593725" y="211803"/>
                    <a:pt x="595830" y="214498"/>
                    <a:pt x="598488" y="216565"/>
                  </a:cubicBezTo>
                  <a:cubicBezTo>
                    <a:pt x="603006" y="220079"/>
                    <a:pt x="612775" y="226090"/>
                    <a:pt x="612775" y="226090"/>
                  </a:cubicBezTo>
                  <a:cubicBezTo>
                    <a:pt x="617458" y="233114"/>
                    <a:pt x="617806" y="234648"/>
                    <a:pt x="624682" y="240378"/>
                  </a:cubicBezTo>
                  <a:cubicBezTo>
                    <a:pt x="626880" y="242210"/>
                    <a:pt x="629444" y="243553"/>
                    <a:pt x="631825" y="245140"/>
                  </a:cubicBezTo>
                  <a:lnTo>
                    <a:pt x="641350" y="259428"/>
                  </a:lnTo>
                  <a:cubicBezTo>
                    <a:pt x="644525" y="264191"/>
                    <a:pt x="650875" y="265778"/>
                    <a:pt x="655638" y="268953"/>
                  </a:cubicBezTo>
                  <a:lnTo>
                    <a:pt x="669925" y="278478"/>
                  </a:lnTo>
                  <a:cubicBezTo>
                    <a:pt x="672013" y="279871"/>
                    <a:pt x="674688" y="280065"/>
                    <a:pt x="677069" y="280859"/>
                  </a:cubicBezTo>
                  <a:cubicBezTo>
                    <a:pt x="702469" y="280065"/>
                    <a:pt x="727935" y="280478"/>
                    <a:pt x="753269" y="278478"/>
                  </a:cubicBezTo>
                  <a:cubicBezTo>
                    <a:pt x="758274" y="278083"/>
                    <a:pt x="762794" y="275303"/>
                    <a:pt x="767557" y="273715"/>
                  </a:cubicBezTo>
                  <a:cubicBezTo>
                    <a:pt x="780131" y="269523"/>
                    <a:pt x="772609" y="272727"/>
                    <a:pt x="788988" y="261809"/>
                  </a:cubicBezTo>
                  <a:cubicBezTo>
                    <a:pt x="791369" y="260222"/>
                    <a:pt x="794108" y="259071"/>
                    <a:pt x="796132" y="257047"/>
                  </a:cubicBezTo>
                  <a:cubicBezTo>
                    <a:pt x="805299" y="247879"/>
                    <a:pt x="800473" y="251771"/>
                    <a:pt x="810419" y="245140"/>
                  </a:cubicBezTo>
                  <a:lnTo>
                    <a:pt x="819944" y="230853"/>
                  </a:lnTo>
                  <a:lnTo>
                    <a:pt x="824707" y="223709"/>
                  </a:lnTo>
                  <a:cubicBezTo>
                    <a:pt x="826440" y="216777"/>
                    <a:pt x="828461" y="209331"/>
                    <a:pt x="829469" y="202278"/>
                  </a:cubicBezTo>
                  <a:cubicBezTo>
                    <a:pt x="830485" y="195163"/>
                    <a:pt x="831135" y="187999"/>
                    <a:pt x="831850" y="180847"/>
                  </a:cubicBezTo>
                  <a:cubicBezTo>
                    <a:pt x="832146" y="177890"/>
                    <a:pt x="833645" y="150662"/>
                    <a:pt x="836613" y="142747"/>
                  </a:cubicBezTo>
                  <a:cubicBezTo>
                    <a:pt x="839032" y="136296"/>
                    <a:pt x="844307" y="133514"/>
                    <a:pt x="848519" y="128459"/>
                  </a:cubicBezTo>
                  <a:cubicBezTo>
                    <a:pt x="850351" y="126260"/>
                    <a:pt x="850855" y="122832"/>
                    <a:pt x="853282" y="121315"/>
                  </a:cubicBezTo>
                  <a:cubicBezTo>
                    <a:pt x="857539" y="118654"/>
                    <a:pt x="862807" y="118140"/>
                    <a:pt x="867569" y="116553"/>
                  </a:cubicBezTo>
                  <a:lnTo>
                    <a:pt x="881857" y="111790"/>
                  </a:lnTo>
                  <a:cubicBezTo>
                    <a:pt x="884238" y="110996"/>
                    <a:pt x="886912" y="110801"/>
                    <a:pt x="889000" y="109409"/>
                  </a:cubicBezTo>
                  <a:lnTo>
                    <a:pt x="896144" y="104647"/>
                  </a:lnTo>
                  <a:cubicBezTo>
                    <a:pt x="897732" y="102266"/>
                    <a:pt x="898883" y="99527"/>
                    <a:pt x="900907" y="97503"/>
                  </a:cubicBezTo>
                  <a:cubicBezTo>
                    <a:pt x="902931" y="95479"/>
                    <a:pt x="906262" y="94975"/>
                    <a:pt x="908050" y="92740"/>
                  </a:cubicBezTo>
                  <a:cubicBezTo>
                    <a:pt x="909618" y="90780"/>
                    <a:pt x="909309" y="87842"/>
                    <a:pt x="910432" y="85597"/>
                  </a:cubicBezTo>
                  <a:cubicBezTo>
                    <a:pt x="911712" y="83037"/>
                    <a:pt x="913914" y="81013"/>
                    <a:pt x="915194" y="78453"/>
                  </a:cubicBezTo>
                  <a:cubicBezTo>
                    <a:pt x="916316" y="76208"/>
                    <a:pt x="915800" y="73084"/>
                    <a:pt x="917575" y="71309"/>
                  </a:cubicBezTo>
                  <a:cubicBezTo>
                    <a:pt x="921622" y="67262"/>
                    <a:pt x="931863" y="61784"/>
                    <a:pt x="931863" y="61784"/>
                  </a:cubicBezTo>
                  <a:cubicBezTo>
                    <a:pt x="936625" y="64959"/>
                    <a:pt x="942975" y="66547"/>
                    <a:pt x="946150" y="71309"/>
                  </a:cubicBezTo>
                  <a:cubicBezTo>
                    <a:pt x="952305" y="80541"/>
                    <a:pt x="948198" y="77548"/>
                    <a:pt x="958057" y="80834"/>
                  </a:cubicBezTo>
                  <a:cubicBezTo>
                    <a:pt x="963981" y="84784"/>
                    <a:pt x="967816" y="87768"/>
                    <a:pt x="974725" y="90359"/>
                  </a:cubicBezTo>
                  <a:cubicBezTo>
                    <a:pt x="977789" y="91508"/>
                    <a:pt x="981075" y="91946"/>
                    <a:pt x="984250" y="92740"/>
                  </a:cubicBezTo>
                  <a:cubicBezTo>
                    <a:pt x="1004724" y="106390"/>
                    <a:pt x="978820" y="90025"/>
                    <a:pt x="998538" y="99884"/>
                  </a:cubicBezTo>
                  <a:cubicBezTo>
                    <a:pt x="1017005" y="109118"/>
                    <a:pt x="994869" y="101043"/>
                    <a:pt x="1012825" y="107028"/>
                  </a:cubicBezTo>
                  <a:cubicBezTo>
                    <a:pt x="1014413" y="109409"/>
                    <a:pt x="1015434" y="112287"/>
                    <a:pt x="1017588" y="114172"/>
                  </a:cubicBezTo>
                  <a:cubicBezTo>
                    <a:pt x="1021895" y="117941"/>
                    <a:pt x="1031875" y="123697"/>
                    <a:pt x="1031875" y="123697"/>
                  </a:cubicBezTo>
                  <a:cubicBezTo>
                    <a:pt x="1044576" y="142747"/>
                    <a:pt x="1036637" y="134808"/>
                    <a:pt x="1055688" y="147509"/>
                  </a:cubicBezTo>
                  <a:lnTo>
                    <a:pt x="1062832" y="152272"/>
                  </a:lnTo>
                  <a:cubicBezTo>
                    <a:pt x="1064129" y="156164"/>
                    <a:pt x="1066089" y="164130"/>
                    <a:pt x="1069975" y="166559"/>
                  </a:cubicBezTo>
                  <a:cubicBezTo>
                    <a:pt x="1074232" y="169220"/>
                    <a:pt x="1084263" y="171322"/>
                    <a:pt x="1084263" y="171322"/>
                  </a:cubicBezTo>
                  <a:cubicBezTo>
                    <a:pt x="1086939" y="216814"/>
                    <a:pt x="1082369" y="198980"/>
                    <a:pt x="1091407" y="226090"/>
                  </a:cubicBezTo>
                  <a:cubicBezTo>
                    <a:pt x="1092312" y="228805"/>
                    <a:pt x="1094889" y="230674"/>
                    <a:pt x="1096169" y="233234"/>
                  </a:cubicBezTo>
                  <a:cubicBezTo>
                    <a:pt x="1101919" y="244736"/>
                    <a:pt x="1093652" y="237113"/>
                    <a:pt x="1105694" y="245140"/>
                  </a:cubicBezTo>
                  <a:cubicBezTo>
                    <a:pt x="1113242" y="256461"/>
                    <a:pt x="1109552" y="249568"/>
                    <a:pt x="1115219" y="266572"/>
                  </a:cubicBezTo>
                  <a:lnTo>
                    <a:pt x="1117600" y="273715"/>
                  </a:lnTo>
                  <a:cubicBezTo>
                    <a:pt x="1118394" y="285621"/>
                    <a:pt x="1110375" y="302355"/>
                    <a:pt x="1119982" y="309434"/>
                  </a:cubicBezTo>
                  <a:cubicBezTo>
                    <a:pt x="1131502" y="317922"/>
                    <a:pt x="1148645" y="308828"/>
                    <a:pt x="1162844" y="307053"/>
                  </a:cubicBezTo>
                  <a:cubicBezTo>
                    <a:pt x="1167826" y="306430"/>
                    <a:pt x="1172369" y="303878"/>
                    <a:pt x="1177132" y="302290"/>
                  </a:cubicBezTo>
                  <a:cubicBezTo>
                    <a:pt x="1180237" y="301255"/>
                    <a:pt x="1183522" y="300849"/>
                    <a:pt x="1186657" y="299909"/>
                  </a:cubicBezTo>
                  <a:cubicBezTo>
                    <a:pt x="1191465" y="298467"/>
                    <a:pt x="1196182" y="296734"/>
                    <a:pt x="1200944" y="295147"/>
                  </a:cubicBezTo>
                  <a:cubicBezTo>
                    <a:pt x="1204784" y="293867"/>
                    <a:pt x="1208899" y="293643"/>
                    <a:pt x="1212850" y="292765"/>
                  </a:cubicBezTo>
                  <a:cubicBezTo>
                    <a:pt x="1216045" y="292055"/>
                    <a:pt x="1219200" y="291178"/>
                    <a:pt x="1222375" y="290384"/>
                  </a:cubicBezTo>
                  <a:cubicBezTo>
                    <a:pt x="1224756" y="288797"/>
                    <a:pt x="1226959" y="286902"/>
                    <a:pt x="1229519" y="285622"/>
                  </a:cubicBezTo>
                  <a:cubicBezTo>
                    <a:pt x="1231764" y="284499"/>
                    <a:pt x="1234241" y="283900"/>
                    <a:pt x="1236663" y="283240"/>
                  </a:cubicBezTo>
                  <a:cubicBezTo>
                    <a:pt x="1242978" y="281518"/>
                    <a:pt x="1249503" y="280548"/>
                    <a:pt x="1255713" y="278478"/>
                  </a:cubicBezTo>
                  <a:cubicBezTo>
                    <a:pt x="1279731" y="270473"/>
                    <a:pt x="1242470" y="282689"/>
                    <a:pt x="1272382" y="273715"/>
                  </a:cubicBezTo>
                  <a:cubicBezTo>
                    <a:pt x="1277190" y="272272"/>
                    <a:pt x="1281907" y="270540"/>
                    <a:pt x="1286669" y="268953"/>
                  </a:cubicBezTo>
                  <a:lnTo>
                    <a:pt x="1293813" y="266572"/>
                  </a:lnTo>
                  <a:cubicBezTo>
                    <a:pt x="1300163" y="267366"/>
                    <a:pt x="1307620" y="265283"/>
                    <a:pt x="1312863" y="268953"/>
                  </a:cubicBezTo>
                  <a:cubicBezTo>
                    <a:pt x="1316975" y="271832"/>
                    <a:pt x="1316038" y="278478"/>
                    <a:pt x="1317625" y="283240"/>
                  </a:cubicBezTo>
                  <a:lnTo>
                    <a:pt x="1320007" y="290384"/>
                  </a:lnTo>
                  <a:cubicBezTo>
                    <a:pt x="1321818" y="295814"/>
                    <a:pt x="1329532" y="304672"/>
                    <a:pt x="1329532" y="304672"/>
                  </a:cubicBezTo>
                  <a:cubicBezTo>
                    <a:pt x="1328738" y="307053"/>
                    <a:pt x="1328925" y="310040"/>
                    <a:pt x="1327150" y="311815"/>
                  </a:cubicBezTo>
                  <a:cubicBezTo>
                    <a:pt x="1323103" y="315862"/>
                    <a:pt x="1312863" y="321340"/>
                    <a:pt x="1312863" y="321340"/>
                  </a:cubicBezTo>
                  <a:cubicBezTo>
                    <a:pt x="1316832" y="322134"/>
                    <a:pt x="1324197" y="319715"/>
                    <a:pt x="1324769" y="323722"/>
                  </a:cubicBezTo>
                  <a:cubicBezTo>
                    <a:pt x="1325578" y="329388"/>
                    <a:pt x="1318419" y="333247"/>
                    <a:pt x="1315244" y="338009"/>
                  </a:cubicBezTo>
                  <a:lnTo>
                    <a:pt x="1310482" y="345153"/>
                  </a:lnTo>
                  <a:lnTo>
                    <a:pt x="1305719" y="352297"/>
                  </a:lnTo>
                  <a:lnTo>
                    <a:pt x="1300957" y="366584"/>
                  </a:lnTo>
                  <a:cubicBezTo>
                    <a:pt x="1299599" y="370657"/>
                    <a:pt x="1297768" y="378236"/>
                    <a:pt x="1293813" y="380872"/>
                  </a:cubicBezTo>
                  <a:cubicBezTo>
                    <a:pt x="1291090" y="382687"/>
                    <a:pt x="1287463" y="382459"/>
                    <a:pt x="1284288" y="383253"/>
                  </a:cubicBezTo>
                  <a:cubicBezTo>
                    <a:pt x="1281535" y="386006"/>
                    <a:pt x="1271484" y="391797"/>
                    <a:pt x="1279525" y="397540"/>
                  </a:cubicBezTo>
                  <a:cubicBezTo>
                    <a:pt x="1283610" y="400458"/>
                    <a:pt x="1293813" y="402303"/>
                    <a:pt x="1293813" y="402303"/>
                  </a:cubicBezTo>
                  <a:cubicBezTo>
                    <a:pt x="1306508" y="400893"/>
                    <a:pt x="1313730" y="397572"/>
                    <a:pt x="1324769" y="402303"/>
                  </a:cubicBezTo>
                  <a:cubicBezTo>
                    <a:pt x="1327400" y="403430"/>
                    <a:pt x="1329532" y="405478"/>
                    <a:pt x="1331913" y="407065"/>
                  </a:cubicBezTo>
                  <a:cubicBezTo>
                    <a:pt x="1333500" y="409446"/>
                    <a:pt x="1335513" y="411594"/>
                    <a:pt x="1336675" y="414209"/>
                  </a:cubicBezTo>
                  <a:cubicBezTo>
                    <a:pt x="1338714" y="418797"/>
                    <a:pt x="1338653" y="424320"/>
                    <a:pt x="1341438" y="428497"/>
                  </a:cubicBezTo>
                  <a:lnTo>
                    <a:pt x="1346200" y="435640"/>
                  </a:lnTo>
                  <a:cubicBezTo>
                    <a:pt x="1344774" y="451327"/>
                    <a:pt x="1350717" y="461331"/>
                    <a:pt x="1336675" y="466597"/>
                  </a:cubicBezTo>
                  <a:cubicBezTo>
                    <a:pt x="1332885" y="468018"/>
                    <a:pt x="1328738" y="468184"/>
                    <a:pt x="1324769" y="468978"/>
                  </a:cubicBezTo>
                  <a:cubicBezTo>
                    <a:pt x="1304295" y="482626"/>
                    <a:pt x="1330199" y="466263"/>
                    <a:pt x="1310482" y="476122"/>
                  </a:cubicBezTo>
                  <a:cubicBezTo>
                    <a:pt x="1292028" y="485349"/>
                    <a:pt x="1314141" y="477284"/>
                    <a:pt x="1296194" y="483265"/>
                  </a:cubicBezTo>
                  <a:lnTo>
                    <a:pt x="1281907" y="492790"/>
                  </a:lnTo>
                  <a:cubicBezTo>
                    <a:pt x="1279818" y="494182"/>
                    <a:pt x="1276957" y="493953"/>
                    <a:pt x="1274763" y="495172"/>
                  </a:cubicBezTo>
                  <a:cubicBezTo>
                    <a:pt x="1269759" y="497952"/>
                    <a:pt x="1265238" y="501522"/>
                    <a:pt x="1260475" y="504697"/>
                  </a:cubicBezTo>
                  <a:cubicBezTo>
                    <a:pt x="1258387" y="506089"/>
                    <a:pt x="1255526" y="505859"/>
                    <a:pt x="1253332" y="507078"/>
                  </a:cubicBezTo>
                  <a:cubicBezTo>
                    <a:pt x="1248328" y="509858"/>
                    <a:pt x="1239044" y="516603"/>
                    <a:pt x="1239044" y="516603"/>
                  </a:cubicBezTo>
                  <a:lnTo>
                    <a:pt x="1234282" y="530890"/>
                  </a:lnTo>
                  <a:cubicBezTo>
                    <a:pt x="1232472" y="536320"/>
                    <a:pt x="1243807" y="545178"/>
                    <a:pt x="1243807" y="545178"/>
                  </a:cubicBezTo>
                  <a:cubicBezTo>
                    <a:pt x="1244601" y="547559"/>
                    <a:pt x="1246188" y="549812"/>
                    <a:pt x="1246188" y="552322"/>
                  </a:cubicBezTo>
                  <a:cubicBezTo>
                    <a:pt x="1246188" y="561494"/>
                    <a:pt x="1244138" y="566389"/>
                    <a:pt x="1236663" y="571372"/>
                  </a:cubicBezTo>
                  <a:cubicBezTo>
                    <a:pt x="1234574" y="572764"/>
                    <a:pt x="1231900" y="572959"/>
                    <a:pt x="1229519" y="573753"/>
                  </a:cubicBezTo>
                  <a:cubicBezTo>
                    <a:pt x="1227138" y="576134"/>
                    <a:pt x="1224531" y="578310"/>
                    <a:pt x="1222375" y="580897"/>
                  </a:cubicBezTo>
                  <a:cubicBezTo>
                    <a:pt x="1220543" y="583095"/>
                    <a:pt x="1219636" y="586017"/>
                    <a:pt x="1217613" y="588040"/>
                  </a:cubicBezTo>
                  <a:cubicBezTo>
                    <a:pt x="1215589" y="590064"/>
                    <a:pt x="1212850" y="591215"/>
                    <a:pt x="1210469" y="592803"/>
                  </a:cubicBezTo>
                  <a:cubicBezTo>
                    <a:pt x="1203327" y="614231"/>
                    <a:pt x="1211262" y="603122"/>
                    <a:pt x="1198563" y="609472"/>
                  </a:cubicBezTo>
                  <a:cubicBezTo>
                    <a:pt x="1196003" y="610752"/>
                    <a:pt x="1193800" y="612647"/>
                    <a:pt x="1191419" y="614234"/>
                  </a:cubicBezTo>
                  <a:cubicBezTo>
                    <a:pt x="1190625" y="616615"/>
                    <a:pt x="1189038" y="618868"/>
                    <a:pt x="1189038" y="621378"/>
                  </a:cubicBezTo>
                  <a:cubicBezTo>
                    <a:pt x="1189038" y="625581"/>
                    <a:pt x="1191255" y="637348"/>
                    <a:pt x="1196182" y="640428"/>
                  </a:cubicBezTo>
                  <a:cubicBezTo>
                    <a:pt x="1200439" y="643089"/>
                    <a:pt x="1205707" y="643603"/>
                    <a:pt x="1210469" y="645190"/>
                  </a:cubicBezTo>
                  <a:lnTo>
                    <a:pt x="1217613" y="647572"/>
                  </a:lnTo>
                  <a:lnTo>
                    <a:pt x="1231900" y="652334"/>
                  </a:lnTo>
                  <a:lnTo>
                    <a:pt x="1239044" y="654715"/>
                  </a:lnTo>
                  <a:cubicBezTo>
                    <a:pt x="1241425" y="656303"/>
                    <a:pt x="1243573" y="658316"/>
                    <a:pt x="1246188" y="659478"/>
                  </a:cubicBezTo>
                  <a:cubicBezTo>
                    <a:pt x="1250775" y="661517"/>
                    <a:pt x="1260475" y="664240"/>
                    <a:pt x="1260475" y="664240"/>
                  </a:cubicBezTo>
                  <a:cubicBezTo>
                    <a:pt x="1262856" y="665828"/>
                    <a:pt x="1265595" y="666979"/>
                    <a:pt x="1267619" y="669003"/>
                  </a:cubicBezTo>
                  <a:cubicBezTo>
                    <a:pt x="1269643" y="671027"/>
                    <a:pt x="1270183" y="674315"/>
                    <a:pt x="1272382" y="676147"/>
                  </a:cubicBezTo>
                  <a:cubicBezTo>
                    <a:pt x="1275109" y="678419"/>
                    <a:pt x="1278732" y="679322"/>
                    <a:pt x="1281907" y="680909"/>
                  </a:cubicBezTo>
                  <a:cubicBezTo>
                    <a:pt x="1284288" y="680115"/>
                    <a:pt x="1286805" y="677405"/>
                    <a:pt x="1289050" y="678528"/>
                  </a:cubicBezTo>
                  <a:cubicBezTo>
                    <a:pt x="1291295" y="679651"/>
                    <a:pt x="1292226" y="683291"/>
                    <a:pt x="1291432" y="685672"/>
                  </a:cubicBezTo>
                  <a:cubicBezTo>
                    <a:pt x="1289622" y="691102"/>
                    <a:pt x="1285954" y="695912"/>
                    <a:pt x="1281907" y="699959"/>
                  </a:cubicBezTo>
                  <a:cubicBezTo>
                    <a:pt x="1261038" y="720828"/>
                    <a:pt x="1286576" y="694356"/>
                    <a:pt x="1270000" y="714247"/>
                  </a:cubicBezTo>
                  <a:cubicBezTo>
                    <a:pt x="1267844" y="716834"/>
                    <a:pt x="1265013" y="718803"/>
                    <a:pt x="1262857" y="721390"/>
                  </a:cubicBezTo>
                  <a:cubicBezTo>
                    <a:pt x="1252935" y="733297"/>
                    <a:pt x="1264047" y="724565"/>
                    <a:pt x="1250950" y="733297"/>
                  </a:cubicBezTo>
                  <a:cubicBezTo>
                    <a:pt x="1250156" y="735678"/>
                    <a:pt x="1250137" y="738480"/>
                    <a:pt x="1248569" y="740440"/>
                  </a:cubicBezTo>
                  <a:cubicBezTo>
                    <a:pt x="1246781" y="742675"/>
                    <a:pt x="1243624" y="743371"/>
                    <a:pt x="1241425" y="745203"/>
                  </a:cubicBezTo>
                  <a:cubicBezTo>
                    <a:pt x="1238838" y="747359"/>
                    <a:pt x="1236663" y="749966"/>
                    <a:pt x="1234282" y="752347"/>
                  </a:cubicBezTo>
                  <a:cubicBezTo>
                    <a:pt x="1233357" y="755120"/>
                    <a:pt x="1230598" y="765481"/>
                    <a:pt x="1227138" y="766634"/>
                  </a:cubicBezTo>
                  <a:cubicBezTo>
                    <a:pt x="1224033" y="767669"/>
                    <a:pt x="1220748" y="765193"/>
                    <a:pt x="1217613" y="764253"/>
                  </a:cubicBezTo>
                  <a:cubicBezTo>
                    <a:pt x="1212804" y="762810"/>
                    <a:pt x="1203325" y="759490"/>
                    <a:pt x="1203325" y="759490"/>
                  </a:cubicBezTo>
                  <a:cubicBezTo>
                    <a:pt x="1200966" y="752414"/>
                    <a:pt x="1199461" y="743720"/>
                    <a:pt x="1193800" y="738059"/>
                  </a:cubicBezTo>
                  <a:cubicBezTo>
                    <a:pt x="1191777" y="736036"/>
                    <a:pt x="1189287" y="734424"/>
                    <a:pt x="1186657" y="733297"/>
                  </a:cubicBezTo>
                  <a:cubicBezTo>
                    <a:pt x="1183649" y="732008"/>
                    <a:pt x="1180267" y="731855"/>
                    <a:pt x="1177132" y="730915"/>
                  </a:cubicBezTo>
                  <a:cubicBezTo>
                    <a:pt x="1172324" y="729472"/>
                    <a:pt x="1167607" y="727740"/>
                    <a:pt x="1162844" y="726153"/>
                  </a:cubicBezTo>
                  <a:lnTo>
                    <a:pt x="1155700" y="723772"/>
                  </a:lnTo>
                  <a:cubicBezTo>
                    <a:pt x="1153319" y="722184"/>
                    <a:pt x="1151405" y="719294"/>
                    <a:pt x="1148557" y="719009"/>
                  </a:cubicBezTo>
                  <a:cubicBezTo>
                    <a:pt x="1142972" y="718450"/>
                    <a:pt x="1136318" y="717944"/>
                    <a:pt x="1131888" y="721390"/>
                  </a:cubicBezTo>
                  <a:cubicBezTo>
                    <a:pt x="1124728" y="726959"/>
                    <a:pt x="1129010" y="740879"/>
                    <a:pt x="1124744" y="747584"/>
                  </a:cubicBezTo>
                  <a:cubicBezTo>
                    <a:pt x="1121128" y="753266"/>
                    <a:pt x="1114193" y="756268"/>
                    <a:pt x="1110457" y="761872"/>
                  </a:cubicBezTo>
                  <a:lnTo>
                    <a:pt x="1100932" y="776159"/>
                  </a:lnTo>
                  <a:lnTo>
                    <a:pt x="1096169" y="783303"/>
                  </a:lnTo>
                  <a:cubicBezTo>
                    <a:pt x="1095375" y="799178"/>
                    <a:pt x="1103789" y="818574"/>
                    <a:pt x="1093788" y="830928"/>
                  </a:cubicBezTo>
                  <a:cubicBezTo>
                    <a:pt x="1085782" y="840818"/>
                    <a:pt x="1065796" y="825579"/>
                    <a:pt x="1055688" y="833309"/>
                  </a:cubicBezTo>
                  <a:cubicBezTo>
                    <a:pt x="1048096" y="839115"/>
                    <a:pt x="1054570" y="852410"/>
                    <a:pt x="1053307" y="861884"/>
                  </a:cubicBezTo>
                  <a:cubicBezTo>
                    <a:pt x="1052975" y="864372"/>
                    <a:pt x="1052700" y="867253"/>
                    <a:pt x="1050925" y="869028"/>
                  </a:cubicBezTo>
                  <a:cubicBezTo>
                    <a:pt x="1049150" y="870803"/>
                    <a:pt x="1046163" y="870615"/>
                    <a:pt x="1043782" y="871409"/>
                  </a:cubicBezTo>
                  <a:cubicBezTo>
                    <a:pt x="1036234" y="882730"/>
                    <a:pt x="1039924" y="875838"/>
                    <a:pt x="1034257" y="892840"/>
                  </a:cubicBezTo>
                  <a:cubicBezTo>
                    <a:pt x="1033352" y="895555"/>
                    <a:pt x="1031082" y="897603"/>
                    <a:pt x="1029494" y="899984"/>
                  </a:cubicBezTo>
                  <a:cubicBezTo>
                    <a:pt x="1027107" y="907145"/>
                    <a:pt x="1027480" y="908116"/>
                    <a:pt x="1022350" y="914272"/>
                  </a:cubicBezTo>
                  <a:cubicBezTo>
                    <a:pt x="1020194" y="916859"/>
                    <a:pt x="1018151" y="919780"/>
                    <a:pt x="1015207" y="921415"/>
                  </a:cubicBezTo>
                  <a:cubicBezTo>
                    <a:pt x="1010818" y="923853"/>
                    <a:pt x="1005682" y="924590"/>
                    <a:pt x="1000919" y="926178"/>
                  </a:cubicBezTo>
                  <a:cubicBezTo>
                    <a:pt x="978699" y="933585"/>
                    <a:pt x="996259" y="928435"/>
                    <a:pt x="946150" y="930940"/>
                  </a:cubicBezTo>
                  <a:cubicBezTo>
                    <a:pt x="944563" y="933321"/>
                    <a:pt x="943412" y="936060"/>
                    <a:pt x="941388" y="938084"/>
                  </a:cubicBezTo>
                  <a:cubicBezTo>
                    <a:pt x="939364" y="940108"/>
                    <a:pt x="936443" y="941015"/>
                    <a:pt x="934244" y="942847"/>
                  </a:cubicBezTo>
                  <a:cubicBezTo>
                    <a:pt x="931657" y="945003"/>
                    <a:pt x="929481" y="947609"/>
                    <a:pt x="927100" y="949990"/>
                  </a:cubicBezTo>
                  <a:cubicBezTo>
                    <a:pt x="922909" y="962564"/>
                    <a:pt x="926111" y="955045"/>
                    <a:pt x="915194" y="971422"/>
                  </a:cubicBezTo>
                  <a:cubicBezTo>
                    <a:pt x="913607" y="973803"/>
                    <a:pt x="910431" y="974597"/>
                    <a:pt x="908050" y="976184"/>
                  </a:cubicBezTo>
                  <a:cubicBezTo>
                    <a:pt x="907256" y="978565"/>
                    <a:pt x="907061" y="981239"/>
                    <a:pt x="905669" y="983328"/>
                  </a:cubicBezTo>
                  <a:cubicBezTo>
                    <a:pt x="902002" y="988828"/>
                    <a:pt x="896653" y="991720"/>
                    <a:pt x="891382" y="995234"/>
                  </a:cubicBezTo>
                  <a:cubicBezTo>
                    <a:pt x="879556" y="1012972"/>
                    <a:pt x="894756" y="991185"/>
                    <a:pt x="879475" y="1009522"/>
                  </a:cubicBezTo>
                  <a:cubicBezTo>
                    <a:pt x="877643" y="1011720"/>
                    <a:pt x="876736" y="1014642"/>
                    <a:pt x="874713" y="1016665"/>
                  </a:cubicBezTo>
                  <a:cubicBezTo>
                    <a:pt x="870096" y="1021282"/>
                    <a:pt x="866237" y="1021872"/>
                    <a:pt x="860425" y="1023809"/>
                  </a:cubicBezTo>
                  <a:cubicBezTo>
                    <a:pt x="858044" y="1023015"/>
                    <a:pt x="855527" y="1022550"/>
                    <a:pt x="853282" y="1021428"/>
                  </a:cubicBezTo>
                  <a:cubicBezTo>
                    <a:pt x="850722" y="1020148"/>
                    <a:pt x="848999" y="1016757"/>
                    <a:pt x="846138" y="1016665"/>
                  </a:cubicBezTo>
                  <a:lnTo>
                    <a:pt x="779463" y="1019047"/>
                  </a:lnTo>
                  <a:cubicBezTo>
                    <a:pt x="777082" y="1020634"/>
                    <a:pt x="774343" y="1021785"/>
                    <a:pt x="772319" y="1023809"/>
                  </a:cubicBezTo>
                  <a:cubicBezTo>
                    <a:pt x="770295" y="1025833"/>
                    <a:pt x="769220" y="1028624"/>
                    <a:pt x="767557" y="1030953"/>
                  </a:cubicBezTo>
                  <a:cubicBezTo>
                    <a:pt x="765250" y="1034183"/>
                    <a:pt x="762794" y="1037303"/>
                    <a:pt x="760413" y="1040478"/>
                  </a:cubicBezTo>
                  <a:lnTo>
                    <a:pt x="755650" y="1054765"/>
                  </a:lnTo>
                  <a:cubicBezTo>
                    <a:pt x="753127" y="1062333"/>
                    <a:pt x="754323" y="1070671"/>
                    <a:pt x="753269" y="1078578"/>
                  </a:cubicBezTo>
                  <a:cubicBezTo>
                    <a:pt x="752734" y="1082590"/>
                    <a:pt x="751870" y="1086558"/>
                    <a:pt x="750888" y="1090484"/>
                  </a:cubicBezTo>
                  <a:cubicBezTo>
                    <a:pt x="750279" y="1092919"/>
                    <a:pt x="749726" y="1095434"/>
                    <a:pt x="748507" y="1097628"/>
                  </a:cubicBezTo>
                  <a:lnTo>
                    <a:pt x="734219" y="1119059"/>
                  </a:lnTo>
                  <a:cubicBezTo>
                    <a:pt x="732631" y="1121440"/>
                    <a:pt x="729635" y="1122542"/>
                    <a:pt x="727075" y="1123822"/>
                  </a:cubicBezTo>
                  <a:cubicBezTo>
                    <a:pt x="723074" y="1125823"/>
                    <a:pt x="714222" y="1127439"/>
                    <a:pt x="710407" y="1128584"/>
                  </a:cubicBezTo>
                  <a:cubicBezTo>
                    <a:pt x="705598" y="1130027"/>
                    <a:pt x="700296" y="1130562"/>
                    <a:pt x="696119" y="1133347"/>
                  </a:cubicBezTo>
                  <a:lnTo>
                    <a:pt x="681832" y="1142872"/>
                  </a:lnTo>
                  <a:lnTo>
                    <a:pt x="674688" y="1147634"/>
                  </a:lnTo>
                  <a:cubicBezTo>
                    <a:pt x="671725" y="1152078"/>
                    <a:pt x="667633" y="1159227"/>
                    <a:pt x="662782" y="1161922"/>
                  </a:cubicBezTo>
                  <a:cubicBezTo>
                    <a:pt x="658394" y="1164360"/>
                    <a:pt x="648494" y="1166684"/>
                    <a:pt x="648494" y="1166684"/>
                  </a:cubicBezTo>
                  <a:cubicBezTo>
                    <a:pt x="646113" y="1168272"/>
                    <a:pt x="643965" y="1170285"/>
                    <a:pt x="641350" y="1171447"/>
                  </a:cubicBezTo>
                  <a:cubicBezTo>
                    <a:pt x="636763" y="1173486"/>
                    <a:pt x="631825" y="1174622"/>
                    <a:pt x="627063" y="1176209"/>
                  </a:cubicBezTo>
                  <a:cubicBezTo>
                    <a:pt x="624682" y="1177003"/>
                    <a:pt x="622354" y="1177981"/>
                    <a:pt x="619919" y="1178590"/>
                  </a:cubicBezTo>
                  <a:lnTo>
                    <a:pt x="600869" y="1183353"/>
                  </a:lnTo>
                  <a:cubicBezTo>
                    <a:pt x="596107" y="1186528"/>
                    <a:pt x="588392" y="1187448"/>
                    <a:pt x="586582" y="1192878"/>
                  </a:cubicBezTo>
                  <a:lnTo>
                    <a:pt x="581819" y="1207165"/>
                  </a:lnTo>
                  <a:cubicBezTo>
                    <a:pt x="578093" y="1195987"/>
                    <a:pt x="577057" y="1194542"/>
                    <a:pt x="577057" y="1178590"/>
                  </a:cubicBezTo>
                  <a:cubicBezTo>
                    <a:pt x="577057" y="1175317"/>
                    <a:pt x="578539" y="1172212"/>
                    <a:pt x="579438" y="1169065"/>
                  </a:cubicBezTo>
                  <a:cubicBezTo>
                    <a:pt x="580988" y="1163641"/>
                    <a:pt x="582407" y="1158953"/>
                    <a:pt x="586582" y="1154778"/>
                  </a:cubicBezTo>
                  <a:cubicBezTo>
                    <a:pt x="588606" y="1152754"/>
                    <a:pt x="591344" y="1151603"/>
                    <a:pt x="593725" y="1150015"/>
                  </a:cubicBezTo>
                  <a:cubicBezTo>
                    <a:pt x="595662" y="1144207"/>
                    <a:pt x="596255" y="1140343"/>
                    <a:pt x="600869" y="1135728"/>
                  </a:cubicBezTo>
                  <a:cubicBezTo>
                    <a:pt x="602893" y="1133704"/>
                    <a:pt x="605632" y="1132553"/>
                    <a:pt x="608013" y="1130965"/>
                  </a:cubicBezTo>
                  <a:cubicBezTo>
                    <a:pt x="609600" y="1128584"/>
                    <a:pt x="610752" y="1125845"/>
                    <a:pt x="612775" y="1123822"/>
                  </a:cubicBezTo>
                  <a:cubicBezTo>
                    <a:pt x="617392" y="1119205"/>
                    <a:pt x="621251" y="1118615"/>
                    <a:pt x="627063" y="1116678"/>
                  </a:cubicBezTo>
                  <a:cubicBezTo>
                    <a:pt x="629444" y="1115090"/>
                    <a:pt x="632008" y="1113747"/>
                    <a:pt x="634207" y="1111915"/>
                  </a:cubicBezTo>
                  <a:cubicBezTo>
                    <a:pt x="641082" y="1106186"/>
                    <a:pt x="641430" y="1104652"/>
                    <a:pt x="646113" y="1097628"/>
                  </a:cubicBezTo>
                  <a:cubicBezTo>
                    <a:pt x="643732" y="1096040"/>
                    <a:pt x="641659" y="1093843"/>
                    <a:pt x="638969" y="1092865"/>
                  </a:cubicBezTo>
                  <a:cubicBezTo>
                    <a:pt x="632818" y="1090628"/>
                    <a:pt x="619919" y="1088103"/>
                    <a:pt x="619919" y="1088103"/>
                  </a:cubicBezTo>
                  <a:cubicBezTo>
                    <a:pt x="594378" y="1071075"/>
                    <a:pt x="633146" y="1097596"/>
                    <a:pt x="605632" y="1076197"/>
                  </a:cubicBezTo>
                  <a:cubicBezTo>
                    <a:pt x="601114" y="1072683"/>
                    <a:pt x="591344" y="1066672"/>
                    <a:pt x="591344" y="1066672"/>
                  </a:cubicBezTo>
                  <a:cubicBezTo>
                    <a:pt x="589757" y="1064291"/>
                    <a:pt x="588414" y="1061727"/>
                    <a:pt x="586582" y="1059528"/>
                  </a:cubicBezTo>
                  <a:cubicBezTo>
                    <a:pt x="582819" y="1055012"/>
                    <a:pt x="577647" y="1050299"/>
                    <a:pt x="572294" y="1047622"/>
                  </a:cubicBezTo>
                  <a:cubicBezTo>
                    <a:pt x="570049" y="1046499"/>
                    <a:pt x="567531" y="1046034"/>
                    <a:pt x="565150" y="1045240"/>
                  </a:cubicBezTo>
                  <a:cubicBezTo>
                    <a:pt x="562769" y="1046034"/>
                    <a:pt x="559967" y="1046054"/>
                    <a:pt x="558007" y="1047622"/>
                  </a:cubicBezTo>
                  <a:cubicBezTo>
                    <a:pt x="555772" y="1049410"/>
                    <a:pt x="555671" y="1053248"/>
                    <a:pt x="553244" y="1054765"/>
                  </a:cubicBezTo>
                  <a:cubicBezTo>
                    <a:pt x="548987" y="1057426"/>
                    <a:pt x="538957" y="1059528"/>
                    <a:pt x="538957" y="1059528"/>
                  </a:cubicBezTo>
                  <a:cubicBezTo>
                    <a:pt x="530226" y="1058734"/>
                    <a:pt x="521336" y="1058984"/>
                    <a:pt x="512763" y="1057147"/>
                  </a:cubicBezTo>
                  <a:cubicBezTo>
                    <a:pt x="507428" y="1056004"/>
                    <a:pt x="503016" y="1049558"/>
                    <a:pt x="500857" y="1045240"/>
                  </a:cubicBezTo>
                  <a:cubicBezTo>
                    <a:pt x="499734" y="1042995"/>
                    <a:pt x="499598" y="1040342"/>
                    <a:pt x="498475" y="1038097"/>
                  </a:cubicBezTo>
                  <a:cubicBezTo>
                    <a:pt x="497195" y="1035537"/>
                    <a:pt x="494993" y="1033513"/>
                    <a:pt x="493713" y="1030953"/>
                  </a:cubicBezTo>
                  <a:cubicBezTo>
                    <a:pt x="492591" y="1028708"/>
                    <a:pt x="492900" y="1025769"/>
                    <a:pt x="491332" y="1023809"/>
                  </a:cubicBezTo>
                  <a:cubicBezTo>
                    <a:pt x="489544" y="1021574"/>
                    <a:pt x="486569" y="1020634"/>
                    <a:pt x="484188" y="1019047"/>
                  </a:cubicBezTo>
                  <a:cubicBezTo>
                    <a:pt x="483394" y="1016666"/>
                    <a:pt x="483375" y="1013863"/>
                    <a:pt x="481807" y="1011903"/>
                  </a:cubicBezTo>
                  <a:cubicBezTo>
                    <a:pt x="478444" y="1007699"/>
                    <a:pt x="470003" y="1005119"/>
                    <a:pt x="465138" y="1004759"/>
                  </a:cubicBezTo>
                  <a:cubicBezTo>
                    <a:pt x="446914" y="1003409"/>
                    <a:pt x="428625" y="1003172"/>
                    <a:pt x="410369" y="1002378"/>
                  </a:cubicBezTo>
                  <a:cubicBezTo>
                    <a:pt x="407988" y="1001584"/>
                    <a:pt x="405185" y="1001565"/>
                    <a:pt x="403225" y="999997"/>
                  </a:cubicBezTo>
                  <a:cubicBezTo>
                    <a:pt x="387838" y="987687"/>
                    <a:pt x="409276" y="996457"/>
                    <a:pt x="391319" y="990472"/>
                  </a:cubicBezTo>
                  <a:cubicBezTo>
                    <a:pt x="377672" y="969999"/>
                    <a:pt x="394034" y="995902"/>
                    <a:pt x="384175" y="976184"/>
                  </a:cubicBezTo>
                  <a:cubicBezTo>
                    <a:pt x="382895" y="973624"/>
                    <a:pt x="380575" y="971655"/>
                    <a:pt x="379413" y="969040"/>
                  </a:cubicBezTo>
                  <a:cubicBezTo>
                    <a:pt x="379407" y="969026"/>
                    <a:pt x="373462" y="951188"/>
                    <a:pt x="372269" y="947609"/>
                  </a:cubicBezTo>
                  <a:cubicBezTo>
                    <a:pt x="370905" y="943517"/>
                    <a:pt x="360939" y="941944"/>
                    <a:pt x="357982" y="940465"/>
                  </a:cubicBezTo>
                  <a:cubicBezTo>
                    <a:pt x="355422" y="939185"/>
                    <a:pt x="353453" y="936865"/>
                    <a:pt x="350838" y="935703"/>
                  </a:cubicBezTo>
                  <a:cubicBezTo>
                    <a:pt x="325337" y="924370"/>
                    <a:pt x="345571" y="936954"/>
                    <a:pt x="329407" y="926178"/>
                  </a:cubicBezTo>
                  <a:cubicBezTo>
                    <a:pt x="315895" y="927529"/>
                    <a:pt x="306147" y="930850"/>
                    <a:pt x="293688" y="926178"/>
                  </a:cubicBezTo>
                  <a:cubicBezTo>
                    <a:pt x="291008" y="925173"/>
                    <a:pt x="288925" y="923003"/>
                    <a:pt x="286544" y="921415"/>
                  </a:cubicBezTo>
                  <a:cubicBezTo>
                    <a:pt x="284957" y="919034"/>
                    <a:pt x="283805" y="916295"/>
                    <a:pt x="281782" y="914272"/>
                  </a:cubicBezTo>
                  <a:cubicBezTo>
                    <a:pt x="277165" y="909655"/>
                    <a:pt x="273306" y="909065"/>
                    <a:pt x="267494" y="907128"/>
                  </a:cubicBezTo>
                  <a:cubicBezTo>
                    <a:pt x="265113" y="905540"/>
                    <a:pt x="262965" y="903527"/>
                    <a:pt x="260350" y="902365"/>
                  </a:cubicBezTo>
                  <a:cubicBezTo>
                    <a:pt x="260342" y="902361"/>
                    <a:pt x="242495" y="896414"/>
                    <a:pt x="238919" y="895222"/>
                  </a:cubicBezTo>
                  <a:lnTo>
                    <a:pt x="210344" y="885697"/>
                  </a:lnTo>
                  <a:cubicBezTo>
                    <a:pt x="206504" y="884417"/>
                    <a:pt x="202364" y="884297"/>
                    <a:pt x="198438" y="883315"/>
                  </a:cubicBezTo>
                  <a:cubicBezTo>
                    <a:pt x="196003" y="882706"/>
                    <a:pt x="193675" y="881728"/>
                    <a:pt x="191294" y="880934"/>
                  </a:cubicBezTo>
                  <a:cubicBezTo>
                    <a:pt x="189707" y="878553"/>
                    <a:pt x="187812" y="876350"/>
                    <a:pt x="186532" y="873790"/>
                  </a:cubicBezTo>
                  <a:cubicBezTo>
                    <a:pt x="183325" y="867377"/>
                    <a:pt x="185450" y="864808"/>
                    <a:pt x="179388" y="859503"/>
                  </a:cubicBezTo>
                  <a:cubicBezTo>
                    <a:pt x="175080" y="855734"/>
                    <a:pt x="169863" y="853153"/>
                    <a:pt x="165100" y="849978"/>
                  </a:cubicBezTo>
                  <a:cubicBezTo>
                    <a:pt x="160923" y="847193"/>
                    <a:pt x="155575" y="846803"/>
                    <a:pt x="150813" y="845215"/>
                  </a:cubicBezTo>
                  <a:cubicBezTo>
                    <a:pt x="140952" y="841928"/>
                    <a:pt x="145760" y="844228"/>
                    <a:pt x="136525" y="838072"/>
                  </a:cubicBezTo>
                  <a:cubicBezTo>
                    <a:pt x="134938" y="835691"/>
                    <a:pt x="133787" y="832952"/>
                    <a:pt x="131763" y="830928"/>
                  </a:cubicBezTo>
                  <a:cubicBezTo>
                    <a:pt x="127817" y="826982"/>
                    <a:pt x="119078" y="826943"/>
                    <a:pt x="127000" y="819022"/>
                  </a:cubicBezTo>
                  <a:cubicBezTo>
                    <a:pt x="131048" y="814975"/>
                    <a:pt x="136525" y="812672"/>
                    <a:pt x="141288" y="809497"/>
                  </a:cubicBezTo>
                  <a:lnTo>
                    <a:pt x="148432" y="804734"/>
                  </a:lnTo>
                  <a:cubicBezTo>
                    <a:pt x="162079" y="784261"/>
                    <a:pt x="143907" y="808354"/>
                    <a:pt x="160338" y="795209"/>
                  </a:cubicBezTo>
                  <a:cubicBezTo>
                    <a:pt x="162573" y="793421"/>
                    <a:pt x="163513" y="790446"/>
                    <a:pt x="165100" y="788065"/>
                  </a:cubicBezTo>
                  <a:cubicBezTo>
                    <a:pt x="164306" y="778540"/>
                    <a:pt x="163982" y="768964"/>
                    <a:pt x="162719" y="759490"/>
                  </a:cubicBezTo>
                  <a:cubicBezTo>
                    <a:pt x="162387" y="757002"/>
                    <a:pt x="161879" y="754328"/>
                    <a:pt x="160338" y="752347"/>
                  </a:cubicBezTo>
                  <a:cubicBezTo>
                    <a:pt x="156203" y="747030"/>
                    <a:pt x="146050" y="738059"/>
                    <a:pt x="146050" y="738059"/>
                  </a:cubicBezTo>
                  <a:cubicBezTo>
                    <a:pt x="145256" y="735678"/>
                    <a:pt x="144051" y="733396"/>
                    <a:pt x="143669" y="730915"/>
                  </a:cubicBezTo>
                  <a:cubicBezTo>
                    <a:pt x="142456" y="723031"/>
                    <a:pt x="143082" y="714876"/>
                    <a:pt x="141288" y="707103"/>
                  </a:cubicBezTo>
                  <a:cubicBezTo>
                    <a:pt x="140644" y="704314"/>
                    <a:pt x="138113" y="702340"/>
                    <a:pt x="136525" y="699959"/>
                  </a:cubicBezTo>
                  <a:cubicBezTo>
                    <a:pt x="135731" y="696784"/>
                    <a:pt x="135043" y="693581"/>
                    <a:pt x="134144" y="690434"/>
                  </a:cubicBezTo>
                  <a:cubicBezTo>
                    <a:pt x="133454" y="688020"/>
                    <a:pt x="132307" y="685740"/>
                    <a:pt x="131763" y="683290"/>
                  </a:cubicBezTo>
                  <a:cubicBezTo>
                    <a:pt x="125352" y="654437"/>
                    <a:pt x="134241" y="683580"/>
                    <a:pt x="124619" y="654715"/>
                  </a:cubicBezTo>
                  <a:cubicBezTo>
                    <a:pt x="123714" y="652000"/>
                    <a:pt x="121880" y="649595"/>
                    <a:pt x="119857" y="647572"/>
                  </a:cubicBezTo>
                  <a:cubicBezTo>
                    <a:pt x="117833" y="645548"/>
                    <a:pt x="114912" y="644641"/>
                    <a:pt x="112713" y="642809"/>
                  </a:cubicBezTo>
                  <a:cubicBezTo>
                    <a:pt x="110126" y="640653"/>
                    <a:pt x="107950" y="638046"/>
                    <a:pt x="105569" y="635665"/>
                  </a:cubicBezTo>
                  <a:cubicBezTo>
                    <a:pt x="101378" y="623092"/>
                    <a:pt x="104580" y="630609"/>
                    <a:pt x="93663" y="614234"/>
                  </a:cubicBezTo>
                  <a:lnTo>
                    <a:pt x="88900" y="607090"/>
                  </a:lnTo>
                  <a:cubicBezTo>
                    <a:pt x="88106" y="603915"/>
                    <a:pt x="87459" y="600700"/>
                    <a:pt x="86519" y="597565"/>
                  </a:cubicBezTo>
                  <a:cubicBezTo>
                    <a:pt x="85077" y="592757"/>
                    <a:pt x="82975" y="588148"/>
                    <a:pt x="81757" y="583278"/>
                  </a:cubicBezTo>
                  <a:cubicBezTo>
                    <a:pt x="80327" y="577560"/>
                    <a:pt x="79750" y="570719"/>
                    <a:pt x="74613" y="566609"/>
                  </a:cubicBezTo>
                  <a:cubicBezTo>
                    <a:pt x="73061" y="565367"/>
                    <a:pt x="58566" y="562002"/>
                    <a:pt x="57944" y="561847"/>
                  </a:cubicBezTo>
                  <a:cubicBezTo>
                    <a:pt x="56357" y="559466"/>
                    <a:pt x="51394" y="556938"/>
                    <a:pt x="53182" y="554703"/>
                  </a:cubicBezTo>
                  <a:cubicBezTo>
                    <a:pt x="56318" y="550783"/>
                    <a:pt x="62707" y="551528"/>
                    <a:pt x="67469" y="549940"/>
                  </a:cubicBezTo>
                  <a:cubicBezTo>
                    <a:pt x="89136" y="542717"/>
                    <a:pt x="54926" y="553795"/>
                    <a:pt x="86519" y="545178"/>
                  </a:cubicBezTo>
                  <a:cubicBezTo>
                    <a:pt x="91362" y="543857"/>
                    <a:pt x="100807" y="540415"/>
                    <a:pt x="100807" y="540415"/>
                  </a:cubicBezTo>
                  <a:cubicBezTo>
                    <a:pt x="103982" y="535653"/>
                    <a:pt x="111721" y="531681"/>
                    <a:pt x="110332" y="526128"/>
                  </a:cubicBezTo>
                  <a:cubicBezTo>
                    <a:pt x="109538" y="522953"/>
                    <a:pt x="110105" y="519066"/>
                    <a:pt x="107950" y="516603"/>
                  </a:cubicBezTo>
                  <a:cubicBezTo>
                    <a:pt x="101206" y="508896"/>
                    <a:pt x="94869" y="507480"/>
                    <a:pt x="86519" y="504697"/>
                  </a:cubicBezTo>
                  <a:cubicBezTo>
                    <a:pt x="74700" y="486967"/>
                    <a:pt x="89886" y="508737"/>
                    <a:pt x="74613" y="490409"/>
                  </a:cubicBezTo>
                  <a:cubicBezTo>
                    <a:pt x="64691" y="478503"/>
                    <a:pt x="75802" y="487233"/>
                    <a:pt x="62707" y="478503"/>
                  </a:cubicBezTo>
                  <a:lnTo>
                    <a:pt x="57944" y="464215"/>
                  </a:lnTo>
                  <a:cubicBezTo>
                    <a:pt x="57039" y="461500"/>
                    <a:pt x="60326" y="458659"/>
                    <a:pt x="62707" y="457072"/>
                  </a:cubicBezTo>
                  <a:cubicBezTo>
                    <a:pt x="65430" y="455257"/>
                    <a:pt x="69012" y="455276"/>
                    <a:pt x="72232" y="454690"/>
                  </a:cubicBezTo>
                  <a:cubicBezTo>
                    <a:pt x="77754" y="453686"/>
                    <a:pt x="83344" y="453103"/>
                    <a:pt x="88900" y="452309"/>
                  </a:cubicBezTo>
                  <a:cubicBezTo>
                    <a:pt x="91281" y="451515"/>
                    <a:pt x="94084" y="451496"/>
                    <a:pt x="96044" y="449928"/>
                  </a:cubicBezTo>
                  <a:cubicBezTo>
                    <a:pt x="111432" y="437618"/>
                    <a:pt x="89995" y="446388"/>
                    <a:pt x="107950" y="440403"/>
                  </a:cubicBezTo>
                  <a:cubicBezTo>
                    <a:pt x="119062" y="423734"/>
                    <a:pt x="112712" y="429290"/>
                    <a:pt x="124619" y="421353"/>
                  </a:cubicBezTo>
                  <a:lnTo>
                    <a:pt x="129382" y="407065"/>
                  </a:lnTo>
                  <a:cubicBezTo>
                    <a:pt x="130662" y="403225"/>
                    <a:pt x="128810" y="398779"/>
                    <a:pt x="127000" y="395159"/>
                  </a:cubicBezTo>
                  <a:cubicBezTo>
                    <a:pt x="120076" y="381313"/>
                    <a:pt x="119232" y="385907"/>
                    <a:pt x="110332" y="378490"/>
                  </a:cubicBezTo>
                  <a:cubicBezTo>
                    <a:pt x="98442" y="368582"/>
                    <a:pt x="108597" y="373151"/>
                    <a:pt x="96044" y="368965"/>
                  </a:cubicBezTo>
                  <a:cubicBezTo>
                    <a:pt x="94457" y="366584"/>
                    <a:pt x="93517" y="363610"/>
                    <a:pt x="91282" y="361822"/>
                  </a:cubicBezTo>
                  <a:cubicBezTo>
                    <a:pt x="89322" y="360254"/>
                    <a:pt x="84828" y="361854"/>
                    <a:pt x="84138" y="359440"/>
                  </a:cubicBezTo>
                  <a:cubicBezTo>
                    <a:pt x="82812" y="354798"/>
                    <a:pt x="85348" y="349837"/>
                    <a:pt x="86519" y="345153"/>
                  </a:cubicBezTo>
                  <a:cubicBezTo>
                    <a:pt x="87737" y="340283"/>
                    <a:pt x="91282" y="330865"/>
                    <a:pt x="91282" y="330865"/>
                  </a:cubicBezTo>
                  <a:cubicBezTo>
                    <a:pt x="90488" y="314196"/>
                    <a:pt x="92173" y="297223"/>
                    <a:pt x="88900" y="280859"/>
                  </a:cubicBezTo>
                  <a:cubicBezTo>
                    <a:pt x="88408" y="278398"/>
                    <a:pt x="83845" y="281848"/>
                    <a:pt x="81757" y="283240"/>
                  </a:cubicBezTo>
                  <a:cubicBezTo>
                    <a:pt x="78955" y="285108"/>
                    <a:pt x="77200" y="288228"/>
                    <a:pt x="74613" y="290384"/>
                  </a:cubicBezTo>
                  <a:cubicBezTo>
                    <a:pt x="72414" y="292216"/>
                    <a:pt x="69850" y="293559"/>
                    <a:pt x="67469" y="295147"/>
                  </a:cubicBezTo>
                  <a:cubicBezTo>
                    <a:pt x="51764" y="318703"/>
                    <a:pt x="63653" y="309842"/>
                    <a:pt x="24607" y="307053"/>
                  </a:cubicBezTo>
                  <a:cubicBezTo>
                    <a:pt x="22226" y="306259"/>
                    <a:pt x="19423" y="306240"/>
                    <a:pt x="17463" y="304672"/>
                  </a:cubicBezTo>
                  <a:cubicBezTo>
                    <a:pt x="2075" y="292362"/>
                    <a:pt x="23512" y="301132"/>
                    <a:pt x="5557" y="295147"/>
                  </a:cubicBezTo>
                  <a:cubicBezTo>
                    <a:pt x="4763" y="292766"/>
                    <a:pt x="3175" y="290513"/>
                    <a:pt x="3175" y="288003"/>
                  </a:cubicBezTo>
                  <a:cubicBezTo>
                    <a:pt x="3175" y="277843"/>
                    <a:pt x="6351" y="282288"/>
                    <a:pt x="12700" y="278478"/>
                  </a:cubicBezTo>
                  <a:cubicBezTo>
                    <a:pt x="14625" y="277323"/>
                    <a:pt x="1588" y="292766"/>
                    <a:pt x="794" y="295147"/>
                  </a:cubicBezTo>
                  <a:close/>
                </a:path>
              </a:pathLst>
            </a:custGeom>
            <a:solidFill>
              <a:srgbClr val="99CC00">
                <a:alpha val="71101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Liuzhou"/>
            <p:cNvSpPr/>
            <p:nvPr/>
          </p:nvSpPr>
          <p:spPr bwMode="auto">
            <a:xfrm>
              <a:off x="5333346" y="5430324"/>
              <a:ext cx="291390" cy="365842"/>
            </a:xfrm>
            <a:custGeom>
              <a:avLst/>
              <a:gdLst/>
              <a:ahLst/>
              <a:cxnLst/>
              <a:rect l="0" t="0" r="r" b="b"/>
              <a:pathLst>
                <a:path w="850520" h="1164524">
                  <a:moveTo>
                    <a:pt x="28988" y="347755"/>
                  </a:moveTo>
                  <a:cubicBezTo>
                    <a:pt x="27797" y="341008"/>
                    <a:pt x="30314" y="329506"/>
                    <a:pt x="26607" y="321561"/>
                  </a:cubicBezTo>
                  <a:cubicBezTo>
                    <a:pt x="24187" y="316374"/>
                    <a:pt x="17082" y="315211"/>
                    <a:pt x="12320" y="312036"/>
                  </a:cubicBezTo>
                  <a:lnTo>
                    <a:pt x="5176" y="307274"/>
                  </a:lnTo>
                  <a:cubicBezTo>
                    <a:pt x="3588" y="304893"/>
                    <a:pt x="883" y="302953"/>
                    <a:pt x="413" y="300130"/>
                  </a:cubicBezTo>
                  <a:cubicBezTo>
                    <a:pt x="0" y="297654"/>
                    <a:pt x="1227" y="294946"/>
                    <a:pt x="2795" y="292986"/>
                  </a:cubicBezTo>
                  <a:cubicBezTo>
                    <a:pt x="6152" y="288789"/>
                    <a:pt x="12376" y="287411"/>
                    <a:pt x="17082" y="285843"/>
                  </a:cubicBezTo>
                  <a:cubicBezTo>
                    <a:pt x="36137" y="273139"/>
                    <a:pt x="13109" y="289815"/>
                    <a:pt x="28988" y="273936"/>
                  </a:cubicBezTo>
                  <a:cubicBezTo>
                    <a:pt x="31012" y="271912"/>
                    <a:pt x="33751" y="270761"/>
                    <a:pt x="36132" y="269174"/>
                  </a:cubicBezTo>
                  <a:cubicBezTo>
                    <a:pt x="37720" y="266793"/>
                    <a:pt x="38741" y="263915"/>
                    <a:pt x="40895" y="262030"/>
                  </a:cubicBezTo>
                  <a:cubicBezTo>
                    <a:pt x="45202" y="258261"/>
                    <a:pt x="55182" y="252505"/>
                    <a:pt x="55182" y="252505"/>
                  </a:cubicBezTo>
                  <a:cubicBezTo>
                    <a:pt x="56770" y="247743"/>
                    <a:pt x="59611" y="243227"/>
                    <a:pt x="59945" y="238218"/>
                  </a:cubicBezTo>
                  <a:cubicBezTo>
                    <a:pt x="60739" y="226312"/>
                    <a:pt x="59593" y="214115"/>
                    <a:pt x="62326" y="202499"/>
                  </a:cubicBezTo>
                  <a:cubicBezTo>
                    <a:pt x="62982" y="199713"/>
                    <a:pt x="66910" y="199016"/>
                    <a:pt x="69470" y="197736"/>
                  </a:cubicBezTo>
                  <a:cubicBezTo>
                    <a:pt x="89196" y="187872"/>
                    <a:pt x="63273" y="204247"/>
                    <a:pt x="83757" y="190593"/>
                  </a:cubicBezTo>
                  <a:cubicBezTo>
                    <a:pt x="87055" y="191252"/>
                    <a:pt x="98689" y="193067"/>
                    <a:pt x="102807" y="195355"/>
                  </a:cubicBezTo>
                  <a:cubicBezTo>
                    <a:pt x="107811" y="198135"/>
                    <a:pt x="117095" y="204880"/>
                    <a:pt x="117095" y="204880"/>
                  </a:cubicBezTo>
                  <a:cubicBezTo>
                    <a:pt x="118682" y="207261"/>
                    <a:pt x="119833" y="210000"/>
                    <a:pt x="121857" y="212024"/>
                  </a:cubicBezTo>
                  <a:cubicBezTo>
                    <a:pt x="123881" y="214048"/>
                    <a:pt x="127484" y="214359"/>
                    <a:pt x="129001" y="216786"/>
                  </a:cubicBezTo>
                  <a:cubicBezTo>
                    <a:pt x="131662" y="221043"/>
                    <a:pt x="129586" y="228290"/>
                    <a:pt x="133763" y="231074"/>
                  </a:cubicBezTo>
                  <a:cubicBezTo>
                    <a:pt x="136144" y="232661"/>
                    <a:pt x="138292" y="234674"/>
                    <a:pt x="140907" y="235836"/>
                  </a:cubicBezTo>
                  <a:cubicBezTo>
                    <a:pt x="162004" y="245212"/>
                    <a:pt x="176364" y="241657"/>
                    <a:pt x="202820" y="242980"/>
                  </a:cubicBezTo>
                  <a:cubicBezTo>
                    <a:pt x="205201" y="243774"/>
                    <a:pt x="207718" y="244239"/>
                    <a:pt x="209963" y="245361"/>
                  </a:cubicBezTo>
                  <a:cubicBezTo>
                    <a:pt x="212523" y="246641"/>
                    <a:pt x="214427" y="249119"/>
                    <a:pt x="217107" y="250124"/>
                  </a:cubicBezTo>
                  <a:cubicBezTo>
                    <a:pt x="220897" y="251545"/>
                    <a:pt x="225044" y="251711"/>
                    <a:pt x="229013" y="252505"/>
                  </a:cubicBezTo>
                  <a:cubicBezTo>
                    <a:pt x="238594" y="250908"/>
                    <a:pt x="243747" y="252059"/>
                    <a:pt x="250445" y="245361"/>
                  </a:cubicBezTo>
                  <a:cubicBezTo>
                    <a:pt x="252468" y="243338"/>
                    <a:pt x="253620" y="240599"/>
                    <a:pt x="255207" y="238218"/>
                  </a:cubicBezTo>
                  <a:cubicBezTo>
                    <a:pt x="262499" y="216338"/>
                    <a:pt x="255244" y="240197"/>
                    <a:pt x="259970" y="188211"/>
                  </a:cubicBezTo>
                  <a:cubicBezTo>
                    <a:pt x="260140" y="186346"/>
                    <a:pt x="263479" y="174049"/>
                    <a:pt x="264732" y="171543"/>
                  </a:cubicBezTo>
                  <a:cubicBezTo>
                    <a:pt x="266012" y="168983"/>
                    <a:pt x="267907" y="166780"/>
                    <a:pt x="269495" y="164399"/>
                  </a:cubicBezTo>
                  <a:cubicBezTo>
                    <a:pt x="268701" y="154080"/>
                    <a:pt x="272854" y="142054"/>
                    <a:pt x="267113" y="133443"/>
                  </a:cubicBezTo>
                  <a:cubicBezTo>
                    <a:pt x="261701" y="125325"/>
                    <a:pt x="247931" y="138271"/>
                    <a:pt x="243301" y="140586"/>
                  </a:cubicBezTo>
                  <a:cubicBezTo>
                    <a:pt x="241056" y="141709"/>
                    <a:pt x="238538" y="142174"/>
                    <a:pt x="236157" y="142968"/>
                  </a:cubicBezTo>
                  <a:lnTo>
                    <a:pt x="226632" y="157255"/>
                  </a:lnTo>
                  <a:cubicBezTo>
                    <a:pt x="225045" y="159636"/>
                    <a:pt x="224251" y="162812"/>
                    <a:pt x="221870" y="164399"/>
                  </a:cubicBezTo>
                  <a:lnTo>
                    <a:pt x="214726" y="169161"/>
                  </a:lnTo>
                  <a:cubicBezTo>
                    <a:pt x="213138" y="171542"/>
                    <a:pt x="212757" y="175684"/>
                    <a:pt x="209963" y="176305"/>
                  </a:cubicBezTo>
                  <a:cubicBezTo>
                    <a:pt x="198471" y="178859"/>
                    <a:pt x="193880" y="174314"/>
                    <a:pt x="186151" y="169161"/>
                  </a:cubicBezTo>
                  <a:cubicBezTo>
                    <a:pt x="183742" y="165548"/>
                    <a:pt x="179007" y="159805"/>
                    <a:pt x="179007" y="154874"/>
                  </a:cubicBezTo>
                  <a:cubicBezTo>
                    <a:pt x="179007" y="152364"/>
                    <a:pt x="180265" y="149975"/>
                    <a:pt x="181388" y="147730"/>
                  </a:cubicBezTo>
                  <a:cubicBezTo>
                    <a:pt x="182668" y="145170"/>
                    <a:pt x="183916" y="142374"/>
                    <a:pt x="186151" y="140586"/>
                  </a:cubicBezTo>
                  <a:cubicBezTo>
                    <a:pt x="188111" y="139018"/>
                    <a:pt x="190914" y="138999"/>
                    <a:pt x="193295" y="138205"/>
                  </a:cubicBezTo>
                  <a:cubicBezTo>
                    <a:pt x="198057" y="133443"/>
                    <a:pt x="201978" y="127654"/>
                    <a:pt x="207582" y="123918"/>
                  </a:cubicBezTo>
                  <a:cubicBezTo>
                    <a:pt x="209963" y="122330"/>
                    <a:pt x="212587" y="121056"/>
                    <a:pt x="214726" y="119155"/>
                  </a:cubicBezTo>
                  <a:cubicBezTo>
                    <a:pt x="221990" y="112698"/>
                    <a:pt x="225903" y="103418"/>
                    <a:pt x="236157" y="102486"/>
                  </a:cubicBezTo>
                  <a:cubicBezTo>
                    <a:pt x="251197" y="101119"/>
                    <a:pt x="266320" y="100899"/>
                    <a:pt x="281401" y="100105"/>
                  </a:cubicBezTo>
                  <a:cubicBezTo>
                    <a:pt x="299657" y="100899"/>
                    <a:pt x="317993" y="100606"/>
                    <a:pt x="336170" y="102486"/>
                  </a:cubicBezTo>
                  <a:cubicBezTo>
                    <a:pt x="341163" y="103003"/>
                    <a:pt x="345695" y="105661"/>
                    <a:pt x="350457" y="107249"/>
                  </a:cubicBezTo>
                  <a:lnTo>
                    <a:pt x="357601" y="109630"/>
                  </a:lnTo>
                  <a:cubicBezTo>
                    <a:pt x="374736" y="115341"/>
                    <a:pt x="353332" y="108410"/>
                    <a:pt x="374270" y="114393"/>
                  </a:cubicBezTo>
                  <a:cubicBezTo>
                    <a:pt x="398143" y="121215"/>
                    <a:pt x="361212" y="111724"/>
                    <a:pt x="390938" y="119155"/>
                  </a:cubicBezTo>
                  <a:cubicBezTo>
                    <a:pt x="393319" y="118361"/>
                    <a:pt x="396307" y="118549"/>
                    <a:pt x="398082" y="116774"/>
                  </a:cubicBezTo>
                  <a:cubicBezTo>
                    <a:pt x="399250" y="115606"/>
                    <a:pt x="402785" y="100225"/>
                    <a:pt x="402845" y="100105"/>
                  </a:cubicBezTo>
                  <a:cubicBezTo>
                    <a:pt x="405405" y="94986"/>
                    <a:pt x="409195" y="90580"/>
                    <a:pt x="412370" y="85818"/>
                  </a:cubicBezTo>
                  <a:lnTo>
                    <a:pt x="421895" y="71530"/>
                  </a:lnTo>
                  <a:cubicBezTo>
                    <a:pt x="423482" y="69149"/>
                    <a:pt x="426657" y="68355"/>
                    <a:pt x="429038" y="66768"/>
                  </a:cubicBezTo>
                  <a:cubicBezTo>
                    <a:pt x="446060" y="41237"/>
                    <a:pt x="419551" y="79986"/>
                    <a:pt x="440945" y="52480"/>
                  </a:cubicBezTo>
                  <a:cubicBezTo>
                    <a:pt x="444459" y="47962"/>
                    <a:pt x="447295" y="42955"/>
                    <a:pt x="450470" y="38193"/>
                  </a:cubicBezTo>
                  <a:lnTo>
                    <a:pt x="464757" y="16761"/>
                  </a:lnTo>
                  <a:cubicBezTo>
                    <a:pt x="466149" y="14673"/>
                    <a:pt x="466016" y="11863"/>
                    <a:pt x="467138" y="9618"/>
                  </a:cubicBezTo>
                  <a:cubicBezTo>
                    <a:pt x="468418" y="7058"/>
                    <a:pt x="470313" y="4855"/>
                    <a:pt x="471901" y="2474"/>
                  </a:cubicBezTo>
                  <a:lnTo>
                    <a:pt x="493332" y="9618"/>
                  </a:lnTo>
                  <a:lnTo>
                    <a:pt x="500476" y="11999"/>
                  </a:lnTo>
                  <a:cubicBezTo>
                    <a:pt x="506826" y="11205"/>
                    <a:pt x="513230" y="10763"/>
                    <a:pt x="519526" y="9618"/>
                  </a:cubicBezTo>
                  <a:cubicBezTo>
                    <a:pt x="528930" y="7908"/>
                    <a:pt x="525099" y="6831"/>
                    <a:pt x="533813" y="2474"/>
                  </a:cubicBezTo>
                  <a:cubicBezTo>
                    <a:pt x="536058" y="1352"/>
                    <a:pt x="538576" y="887"/>
                    <a:pt x="540957" y="93"/>
                  </a:cubicBezTo>
                  <a:cubicBezTo>
                    <a:pt x="549688" y="887"/>
                    <a:pt x="558740" y="0"/>
                    <a:pt x="567151" y="2474"/>
                  </a:cubicBezTo>
                  <a:cubicBezTo>
                    <a:pt x="572642" y="4089"/>
                    <a:pt x="576008" y="10189"/>
                    <a:pt x="581438" y="11999"/>
                  </a:cubicBezTo>
                  <a:lnTo>
                    <a:pt x="588582" y="14380"/>
                  </a:lnTo>
                  <a:lnTo>
                    <a:pt x="593345" y="28668"/>
                  </a:lnTo>
                  <a:lnTo>
                    <a:pt x="595726" y="35811"/>
                  </a:lnTo>
                  <a:cubicBezTo>
                    <a:pt x="596520" y="44542"/>
                    <a:pt x="596583" y="53371"/>
                    <a:pt x="598107" y="62005"/>
                  </a:cubicBezTo>
                  <a:cubicBezTo>
                    <a:pt x="598979" y="66949"/>
                    <a:pt x="598693" y="73508"/>
                    <a:pt x="602870" y="76293"/>
                  </a:cubicBezTo>
                  <a:cubicBezTo>
                    <a:pt x="605251" y="77880"/>
                    <a:pt x="607815" y="79223"/>
                    <a:pt x="610013" y="81055"/>
                  </a:cubicBezTo>
                  <a:cubicBezTo>
                    <a:pt x="621904" y="90965"/>
                    <a:pt x="611747" y="86396"/>
                    <a:pt x="624301" y="90580"/>
                  </a:cubicBezTo>
                  <a:lnTo>
                    <a:pt x="638588" y="112011"/>
                  </a:lnTo>
                  <a:lnTo>
                    <a:pt x="648113" y="126299"/>
                  </a:lnTo>
                  <a:cubicBezTo>
                    <a:pt x="649505" y="128388"/>
                    <a:pt x="649701" y="131062"/>
                    <a:pt x="650495" y="133443"/>
                  </a:cubicBezTo>
                  <a:cubicBezTo>
                    <a:pt x="649618" y="139583"/>
                    <a:pt x="649056" y="150606"/>
                    <a:pt x="645732" y="157255"/>
                  </a:cubicBezTo>
                  <a:cubicBezTo>
                    <a:pt x="636497" y="175728"/>
                    <a:pt x="644578" y="153579"/>
                    <a:pt x="638588" y="171543"/>
                  </a:cubicBezTo>
                  <a:cubicBezTo>
                    <a:pt x="637794" y="184243"/>
                    <a:pt x="638191" y="197074"/>
                    <a:pt x="636207" y="209643"/>
                  </a:cubicBezTo>
                  <a:cubicBezTo>
                    <a:pt x="635761" y="212470"/>
                    <a:pt x="632607" y="214171"/>
                    <a:pt x="631445" y="216786"/>
                  </a:cubicBezTo>
                  <a:cubicBezTo>
                    <a:pt x="629406" y="221374"/>
                    <a:pt x="626682" y="231074"/>
                    <a:pt x="626682" y="231074"/>
                  </a:cubicBezTo>
                  <a:cubicBezTo>
                    <a:pt x="631842" y="272360"/>
                    <a:pt x="624429" y="236125"/>
                    <a:pt x="633826" y="257268"/>
                  </a:cubicBezTo>
                  <a:cubicBezTo>
                    <a:pt x="635865" y="261855"/>
                    <a:pt x="638588" y="271555"/>
                    <a:pt x="638588" y="271555"/>
                  </a:cubicBezTo>
                  <a:cubicBezTo>
                    <a:pt x="633634" y="291374"/>
                    <a:pt x="639665" y="271783"/>
                    <a:pt x="631445" y="288224"/>
                  </a:cubicBezTo>
                  <a:cubicBezTo>
                    <a:pt x="629539" y="292036"/>
                    <a:pt x="627701" y="301325"/>
                    <a:pt x="626682" y="304893"/>
                  </a:cubicBezTo>
                  <a:cubicBezTo>
                    <a:pt x="625993" y="307306"/>
                    <a:pt x="624961" y="309615"/>
                    <a:pt x="624301" y="312036"/>
                  </a:cubicBezTo>
                  <a:cubicBezTo>
                    <a:pt x="622579" y="318351"/>
                    <a:pt x="621126" y="324736"/>
                    <a:pt x="619538" y="331086"/>
                  </a:cubicBezTo>
                  <a:cubicBezTo>
                    <a:pt x="618744" y="334261"/>
                    <a:pt x="618192" y="337506"/>
                    <a:pt x="617157" y="340611"/>
                  </a:cubicBezTo>
                  <a:cubicBezTo>
                    <a:pt x="615570" y="345374"/>
                    <a:pt x="615180" y="350722"/>
                    <a:pt x="612395" y="354899"/>
                  </a:cubicBezTo>
                  <a:lnTo>
                    <a:pt x="607632" y="362043"/>
                  </a:lnTo>
                  <a:lnTo>
                    <a:pt x="595726" y="397761"/>
                  </a:lnTo>
                  <a:cubicBezTo>
                    <a:pt x="594821" y="400476"/>
                    <a:pt x="592551" y="402524"/>
                    <a:pt x="590963" y="404905"/>
                  </a:cubicBezTo>
                  <a:cubicBezTo>
                    <a:pt x="582284" y="430945"/>
                    <a:pt x="596123" y="391512"/>
                    <a:pt x="583820" y="419193"/>
                  </a:cubicBezTo>
                  <a:cubicBezTo>
                    <a:pt x="581781" y="423780"/>
                    <a:pt x="581841" y="429303"/>
                    <a:pt x="579057" y="433480"/>
                  </a:cubicBezTo>
                  <a:cubicBezTo>
                    <a:pt x="577470" y="435861"/>
                    <a:pt x="575575" y="438064"/>
                    <a:pt x="574295" y="440624"/>
                  </a:cubicBezTo>
                  <a:cubicBezTo>
                    <a:pt x="571571" y="446072"/>
                    <a:pt x="570892" y="454232"/>
                    <a:pt x="569532" y="459674"/>
                  </a:cubicBezTo>
                  <a:cubicBezTo>
                    <a:pt x="568923" y="462109"/>
                    <a:pt x="567841" y="464404"/>
                    <a:pt x="567151" y="466818"/>
                  </a:cubicBezTo>
                  <a:cubicBezTo>
                    <a:pt x="561182" y="487713"/>
                    <a:pt x="568090" y="466386"/>
                    <a:pt x="562388" y="483486"/>
                  </a:cubicBezTo>
                  <a:cubicBezTo>
                    <a:pt x="561594" y="499361"/>
                    <a:pt x="561030" y="515249"/>
                    <a:pt x="560007" y="531111"/>
                  </a:cubicBezTo>
                  <a:cubicBezTo>
                    <a:pt x="559443" y="539860"/>
                    <a:pt x="560035" y="548875"/>
                    <a:pt x="557626" y="557305"/>
                  </a:cubicBezTo>
                  <a:cubicBezTo>
                    <a:pt x="556701" y="560543"/>
                    <a:pt x="552638" y="561862"/>
                    <a:pt x="550482" y="564449"/>
                  </a:cubicBezTo>
                  <a:cubicBezTo>
                    <a:pt x="545355" y="570602"/>
                    <a:pt x="545725" y="571579"/>
                    <a:pt x="543338" y="578736"/>
                  </a:cubicBezTo>
                  <a:cubicBezTo>
                    <a:pt x="544386" y="590260"/>
                    <a:pt x="542928" y="609283"/>
                    <a:pt x="552863" y="619218"/>
                  </a:cubicBezTo>
                  <a:cubicBezTo>
                    <a:pt x="557478" y="623833"/>
                    <a:pt x="561342" y="624425"/>
                    <a:pt x="567151" y="626361"/>
                  </a:cubicBezTo>
                  <a:cubicBezTo>
                    <a:pt x="569532" y="628742"/>
                    <a:pt x="571708" y="631349"/>
                    <a:pt x="574295" y="633505"/>
                  </a:cubicBezTo>
                  <a:cubicBezTo>
                    <a:pt x="576493" y="635337"/>
                    <a:pt x="579650" y="636033"/>
                    <a:pt x="581438" y="638268"/>
                  </a:cubicBezTo>
                  <a:cubicBezTo>
                    <a:pt x="583006" y="640228"/>
                    <a:pt x="581323" y="645155"/>
                    <a:pt x="583820" y="645411"/>
                  </a:cubicBezTo>
                  <a:cubicBezTo>
                    <a:pt x="613835" y="648489"/>
                    <a:pt x="644145" y="646999"/>
                    <a:pt x="674307" y="647793"/>
                  </a:cubicBezTo>
                  <a:cubicBezTo>
                    <a:pt x="675735" y="656364"/>
                    <a:pt x="675871" y="661759"/>
                    <a:pt x="679070" y="669224"/>
                  </a:cubicBezTo>
                  <a:cubicBezTo>
                    <a:pt x="683465" y="679479"/>
                    <a:pt x="686582" y="682873"/>
                    <a:pt x="693357" y="693036"/>
                  </a:cubicBezTo>
                  <a:lnTo>
                    <a:pt x="698120" y="700180"/>
                  </a:lnTo>
                  <a:cubicBezTo>
                    <a:pt x="699707" y="702561"/>
                    <a:pt x="700501" y="705737"/>
                    <a:pt x="702882" y="707324"/>
                  </a:cubicBezTo>
                  <a:lnTo>
                    <a:pt x="717170" y="716849"/>
                  </a:lnTo>
                  <a:cubicBezTo>
                    <a:pt x="725969" y="730049"/>
                    <a:pt x="716897" y="719608"/>
                    <a:pt x="729076" y="726374"/>
                  </a:cubicBezTo>
                  <a:cubicBezTo>
                    <a:pt x="734079" y="729154"/>
                    <a:pt x="738601" y="732724"/>
                    <a:pt x="743363" y="735899"/>
                  </a:cubicBezTo>
                  <a:cubicBezTo>
                    <a:pt x="745452" y="737291"/>
                    <a:pt x="748093" y="737590"/>
                    <a:pt x="750507" y="738280"/>
                  </a:cubicBezTo>
                  <a:cubicBezTo>
                    <a:pt x="753654" y="739179"/>
                    <a:pt x="756885" y="739762"/>
                    <a:pt x="760032" y="740661"/>
                  </a:cubicBezTo>
                  <a:cubicBezTo>
                    <a:pt x="762446" y="741351"/>
                    <a:pt x="764680" y="742780"/>
                    <a:pt x="767176" y="743043"/>
                  </a:cubicBezTo>
                  <a:cubicBezTo>
                    <a:pt x="779831" y="744375"/>
                    <a:pt x="792576" y="744630"/>
                    <a:pt x="805276" y="745424"/>
                  </a:cubicBezTo>
                  <a:cubicBezTo>
                    <a:pt x="807657" y="747805"/>
                    <a:pt x="810552" y="749766"/>
                    <a:pt x="812420" y="752568"/>
                  </a:cubicBezTo>
                  <a:cubicBezTo>
                    <a:pt x="813812" y="754656"/>
                    <a:pt x="814616" y="757208"/>
                    <a:pt x="814801" y="759711"/>
                  </a:cubicBezTo>
                  <a:cubicBezTo>
                    <a:pt x="816209" y="778725"/>
                    <a:pt x="815285" y="797889"/>
                    <a:pt x="817182" y="816861"/>
                  </a:cubicBezTo>
                  <a:cubicBezTo>
                    <a:pt x="817682" y="821856"/>
                    <a:pt x="821945" y="831149"/>
                    <a:pt x="821945" y="831149"/>
                  </a:cubicBezTo>
                  <a:cubicBezTo>
                    <a:pt x="822464" y="835298"/>
                    <a:pt x="823155" y="850950"/>
                    <a:pt x="826707" y="857343"/>
                  </a:cubicBezTo>
                  <a:cubicBezTo>
                    <a:pt x="829487" y="862346"/>
                    <a:pt x="833057" y="866868"/>
                    <a:pt x="836232" y="871630"/>
                  </a:cubicBezTo>
                  <a:cubicBezTo>
                    <a:pt x="837820" y="874011"/>
                    <a:pt x="840995" y="874805"/>
                    <a:pt x="843376" y="876393"/>
                  </a:cubicBezTo>
                  <a:cubicBezTo>
                    <a:pt x="845646" y="883204"/>
                    <a:pt x="846642" y="885583"/>
                    <a:pt x="848138" y="893061"/>
                  </a:cubicBezTo>
                  <a:cubicBezTo>
                    <a:pt x="849085" y="897796"/>
                    <a:pt x="849726" y="902586"/>
                    <a:pt x="850520" y="907349"/>
                  </a:cubicBezTo>
                  <a:cubicBezTo>
                    <a:pt x="845526" y="907973"/>
                    <a:pt x="829238" y="907125"/>
                    <a:pt x="824326" y="914493"/>
                  </a:cubicBezTo>
                  <a:cubicBezTo>
                    <a:pt x="822511" y="917216"/>
                    <a:pt x="823409" y="921091"/>
                    <a:pt x="821945" y="924018"/>
                  </a:cubicBezTo>
                  <a:cubicBezTo>
                    <a:pt x="812919" y="942070"/>
                    <a:pt x="815075" y="933691"/>
                    <a:pt x="805276" y="945449"/>
                  </a:cubicBezTo>
                  <a:cubicBezTo>
                    <a:pt x="795354" y="957355"/>
                    <a:pt x="806465" y="948625"/>
                    <a:pt x="793370" y="957355"/>
                  </a:cubicBezTo>
                  <a:cubicBezTo>
                    <a:pt x="783330" y="987474"/>
                    <a:pt x="793622" y="971882"/>
                    <a:pt x="738601" y="969261"/>
                  </a:cubicBezTo>
                  <a:cubicBezTo>
                    <a:pt x="717332" y="969793"/>
                    <a:pt x="662854" y="954201"/>
                    <a:pt x="636207" y="976405"/>
                  </a:cubicBezTo>
                  <a:cubicBezTo>
                    <a:pt x="633620" y="978561"/>
                    <a:pt x="631444" y="981168"/>
                    <a:pt x="629063" y="983549"/>
                  </a:cubicBezTo>
                  <a:cubicBezTo>
                    <a:pt x="627127" y="989359"/>
                    <a:pt x="626536" y="993220"/>
                    <a:pt x="621920" y="997836"/>
                  </a:cubicBezTo>
                  <a:cubicBezTo>
                    <a:pt x="619896" y="999860"/>
                    <a:pt x="617157" y="1001011"/>
                    <a:pt x="614776" y="1002599"/>
                  </a:cubicBezTo>
                  <a:cubicBezTo>
                    <a:pt x="613188" y="1004980"/>
                    <a:pt x="612248" y="1007955"/>
                    <a:pt x="610013" y="1009743"/>
                  </a:cubicBezTo>
                  <a:cubicBezTo>
                    <a:pt x="608053" y="1011311"/>
                    <a:pt x="604645" y="1010349"/>
                    <a:pt x="602870" y="1012124"/>
                  </a:cubicBezTo>
                  <a:cubicBezTo>
                    <a:pt x="598823" y="1016171"/>
                    <a:pt x="596520" y="1021649"/>
                    <a:pt x="593345" y="1026411"/>
                  </a:cubicBezTo>
                  <a:cubicBezTo>
                    <a:pt x="591953" y="1028500"/>
                    <a:pt x="588446" y="1027670"/>
                    <a:pt x="586201" y="1028793"/>
                  </a:cubicBezTo>
                  <a:cubicBezTo>
                    <a:pt x="583641" y="1030073"/>
                    <a:pt x="581438" y="1031968"/>
                    <a:pt x="579057" y="1033555"/>
                  </a:cubicBezTo>
                  <a:cubicBezTo>
                    <a:pt x="565412" y="1054026"/>
                    <a:pt x="583580" y="1029937"/>
                    <a:pt x="567151" y="1043080"/>
                  </a:cubicBezTo>
                  <a:cubicBezTo>
                    <a:pt x="554938" y="1052850"/>
                    <a:pt x="570631" y="1048391"/>
                    <a:pt x="555245" y="1054986"/>
                  </a:cubicBezTo>
                  <a:cubicBezTo>
                    <a:pt x="547218" y="1058427"/>
                    <a:pt x="526462" y="1059180"/>
                    <a:pt x="521907" y="1059749"/>
                  </a:cubicBezTo>
                  <a:cubicBezTo>
                    <a:pt x="508497" y="1061425"/>
                    <a:pt x="510457" y="1061184"/>
                    <a:pt x="500476" y="1064511"/>
                  </a:cubicBezTo>
                  <a:cubicBezTo>
                    <a:pt x="498095" y="1066099"/>
                    <a:pt x="495356" y="1067250"/>
                    <a:pt x="493332" y="1069274"/>
                  </a:cubicBezTo>
                  <a:cubicBezTo>
                    <a:pt x="487673" y="1074933"/>
                    <a:pt x="486164" y="1083634"/>
                    <a:pt x="483807" y="1090705"/>
                  </a:cubicBezTo>
                  <a:cubicBezTo>
                    <a:pt x="482902" y="1093420"/>
                    <a:pt x="480325" y="1095289"/>
                    <a:pt x="479045" y="1097849"/>
                  </a:cubicBezTo>
                  <a:cubicBezTo>
                    <a:pt x="477922" y="1100094"/>
                    <a:pt x="477882" y="1102799"/>
                    <a:pt x="476663" y="1104993"/>
                  </a:cubicBezTo>
                  <a:cubicBezTo>
                    <a:pt x="468375" y="1119911"/>
                    <a:pt x="465333" y="1121085"/>
                    <a:pt x="452851" y="1133568"/>
                  </a:cubicBezTo>
                  <a:cubicBezTo>
                    <a:pt x="450827" y="1135592"/>
                    <a:pt x="457614" y="1130393"/>
                    <a:pt x="459995" y="1128805"/>
                  </a:cubicBezTo>
                  <a:cubicBezTo>
                    <a:pt x="463932" y="1140619"/>
                    <a:pt x="465695" y="1142661"/>
                    <a:pt x="459995" y="1159761"/>
                  </a:cubicBezTo>
                  <a:cubicBezTo>
                    <a:pt x="459090" y="1162476"/>
                    <a:pt x="455232" y="1162936"/>
                    <a:pt x="452851" y="1164524"/>
                  </a:cubicBezTo>
                  <a:cubicBezTo>
                    <a:pt x="438231" y="1163306"/>
                    <a:pt x="424223" y="1162925"/>
                    <a:pt x="409988" y="1159761"/>
                  </a:cubicBezTo>
                  <a:cubicBezTo>
                    <a:pt x="399217" y="1157367"/>
                    <a:pt x="405974" y="1157755"/>
                    <a:pt x="395701" y="1152618"/>
                  </a:cubicBezTo>
                  <a:cubicBezTo>
                    <a:pt x="393456" y="1151495"/>
                    <a:pt x="390938" y="1151030"/>
                    <a:pt x="388557" y="1150236"/>
                  </a:cubicBezTo>
                  <a:cubicBezTo>
                    <a:pt x="386176" y="1147855"/>
                    <a:pt x="384000" y="1145249"/>
                    <a:pt x="381413" y="1143093"/>
                  </a:cubicBezTo>
                  <a:cubicBezTo>
                    <a:pt x="379215" y="1141261"/>
                    <a:pt x="376154" y="1140484"/>
                    <a:pt x="374270" y="1138330"/>
                  </a:cubicBezTo>
                  <a:cubicBezTo>
                    <a:pt x="356756" y="1118314"/>
                    <a:pt x="369448" y="1131070"/>
                    <a:pt x="362363" y="1116899"/>
                  </a:cubicBezTo>
                  <a:cubicBezTo>
                    <a:pt x="358112" y="1108397"/>
                    <a:pt x="349630" y="1101785"/>
                    <a:pt x="343313" y="1095468"/>
                  </a:cubicBezTo>
                  <a:cubicBezTo>
                    <a:pt x="341538" y="1093693"/>
                    <a:pt x="338551" y="1093880"/>
                    <a:pt x="336170" y="1093086"/>
                  </a:cubicBezTo>
                  <a:cubicBezTo>
                    <a:pt x="306143" y="1094853"/>
                    <a:pt x="303565" y="1098012"/>
                    <a:pt x="281401" y="1093086"/>
                  </a:cubicBezTo>
                  <a:cubicBezTo>
                    <a:pt x="278951" y="1092541"/>
                    <a:pt x="276451" y="1091924"/>
                    <a:pt x="274257" y="1090705"/>
                  </a:cubicBezTo>
                  <a:cubicBezTo>
                    <a:pt x="269254" y="1087925"/>
                    <a:pt x="264732" y="1084355"/>
                    <a:pt x="259970" y="1081180"/>
                  </a:cubicBezTo>
                  <a:cubicBezTo>
                    <a:pt x="244175" y="1070649"/>
                    <a:pt x="261260" y="1077062"/>
                    <a:pt x="245682" y="1069274"/>
                  </a:cubicBezTo>
                  <a:cubicBezTo>
                    <a:pt x="243437" y="1068152"/>
                    <a:pt x="240919" y="1067687"/>
                    <a:pt x="238538" y="1066893"/>
                  </a:cubicBezTo>
                  <a:cubicBezTo>
                    <a:pt x="230168" y="1054336"/>
                    <a:pt x="238603" y="1063519"/>
                    <a:pt x="224251" y="1057368"/>
                  </a:cubicBezTo>
                  <a:cubicBezTo>
                    <a:pt x="213346" y="1052694"/>
                    <a:pt x="220260" y="1052326"/>
                    <a:pt x="209963" y="1045461"/>
                  </a:cubicBezTo>
                  <a:cubicBezTo>
                    <a:pt x="207875" y="1044069"/>
                    <a:pt x="205065" y="1044202"/>
                    <a:pt x="202820" y="1043080"/>
                  </a:cubicBezTo>
                  <a:cubicBezTo>
                    <a:pt x="200260" y="1041800"/>
                    <a:pt x="198057" y="1039905"/>
                    <a:pt x="195676" y="1038318"/>
                  </a:cubicBezTo>
                  <a:cubicBezTo>
                    <a:pt x="184283" y="1021228"/>
                    <a:pt x="190198" y="1028077"/>
                    <a:pt x="179007" y="1016886"/>
                  </a:cubicBezTo>
                  <a:cubicBezTo>
                    <a:pt x="169177" y="987393"/>
                    <a:pt x="172418" y="1002816"/>
                    <a:pt x="176626" y="950211"/>
                  </a:cubicBezTo>
                  <a:cubicBezTo>
                    <a:pt x="177322" y="941513"/>
                    <a:pt x="179106" y="943035"/>
                    <a:pt x="186151" y="940686"/>
                  </a:cubicBezTo>
                  <a:cubicBezTo>
                    <a:pt x="188532" y="938305"/>
                    <a:pt x="191139" y="936130"/>
                    <a:pt x="193295" y="933543"/>
                  </a:cubicBezTo>
                  <a:cubicBezTo>
                    <a:pt x="195127" y="931344"/>
                    <a:pt x="195822" y="928187"/>
                    <a:pt x="198057" y="926399"/>
                  </a:cubicBezTo>
                  <a:cubicBezTo>
                    <a:pt x="200017" y="924831"/>
                    <a:pt x="202820" y="924812"/>
                    <a:pt x="205201" y="924018"/>
                  </a:cubicBezTo>
                  <a:cubicBezTo>
                    <a:pt x="209836" y="910111"/>
                    <a:pt x="203955" y="922882"/>
                    <a:pt x="214726" y="912111"/>
                  </a:cubicBezTo>
                  <a:cubicBezTo>
                    <a:pt x="230601" y="896236"/>
                    <a:pt x="207580" y="912907"/>
                    <a:pt x="226632" y="900205"/>
                  </a:cubicBezTo>
                  <a:cubicBezTo>
                    <a:pt x="229484" y="891651"/>
                    <a:pt x="236227" y="878524"/>
                    <a:pt x="229013" y="869249"/>
                  </a:cubicBezTo>
                  <a:cubicBezTo>
                    <a:pt x="225931" y="865286"/>
                    <a:pt x="214726" y="864486"/>
                    <a:pt x="214726" y="864486"/>
                  </a:cubicBezTo>
                  <a:cubicBezTo>
                    <a:pt x="204033" y="853794"/>
                    <a:pt x="210776" y="858407"/>
                    <a:pt x="193295" y="852580"/>
                  </a:cubicBezTo>
                  <a:lnTo>
                    <a:pt x="186151" y="850199"/>
                  </a:lnTo>
                  <a:cubicBezTo>
                    <a:pt x="167688" y="837891"/>
                    <a:pt x="177291" y="842483"/>
                    <a:pt x="157576" y="835911"/>
                  </a:cubicBezTo>
                  <a:lnTo>
                    <a:pt x="150432" y="833530"/>
                  </a:lnTo>
                  <a:lnTo>
                    <a:pt x="143288" y="831149"/>
                  </a:lnTo>
                  <a:cubicBezTo>
                    <a:pt x="142494" y="828768"/>
                    <a:pt x="140907" y="826515"/>
                    <a:pt x="140907" y="824005"/>
                  </a:cubicBezTo>
                  <a:cubicBezTo>
                    <a:pt x="140907" y="816817"/>
                    <a:pt x="141015" y="809393"/>
                    <a:pt x="143288" y="802574"/>
                  </a:cubicBezTo>
                  <a:cubicBezTo>
                    <a:pt x="144887" y="797777"/>
                    <a:pt x="163934" y="786429"/>
                    <a:pt x="164720" y="785905"/>
                  </a:cubicBezTo>
                  <a:cubicBezTo>
                    <a:pt x="176415" y="778109"/>
                    <a:pt x="167846" y="780397"/>
                    <a:pt x="176626" y="771618"/>
                  </a:cubicBezTo>
                  <a:cubicBezTo>
                    <a:pt x="178650" y="769594"/>
                    <a:pt x="181389" y="768443"/>
                    <a:pt x="183770" y="766855"/>
                  </a:cubicBezTo>
                  <a:cubicBezTo>
                    <a:pt x="184564" y="764474"/>
                    <a:pt x="184759" y="761800"/>
                    <a:pt x="186151" y="759711"/>
                  </a:cubicBezTo>
                  <a:cubicBezTo>
                    <a:pt x="194069" y="747835"/>
                    <a:pt x="199097" y="757177"/>
                    <a:pt x="190913" y="735899"/>
                  </a:cubicBezTo>
                  <a:cubicBezTo>
                    <a:pt x="188858" y="730557"/>
                    <a:pt x="184563" y="726374"/>
                    <a:pt x="181388" y="721611"/>
                  </a:cubicBezTo>
                  <a:lnTo>
                    <a:pt x="176626" y="714468"/>
                  </a:lnTo>
                  <a:cubicBezTo>
                    <a:pt x="177420" y="712087"/>
                    <a:pt x="176828" y="708569"/>
                    <a:pt x="179007" y="707324"/>
                  </a:cubicBezTo>
                  <a:cubicBezTo>
                    <a:pt x="183199" y="704928"/>
                    <a:pt x="188545" y="705807"/>
                    <a:pt x="193295" y="704943"/>
                  </a:cubicBezTo>
                  <a:cubicBezTo>
                    <a:pt x="197277" y="704219"/>
                    <a:pt x="201219" y="703285"/>
                    <a:pt x="205201" y="702561"/>
                  </a:cubicBezTo>
                  <a:cubicBezTo>
                    <a:pt x="209951" y="701697"/>
                    <a:pt x="214775" y="701227"/>
                    <a:pt x="219488" y="700180"/>
                  </a:cubicBezTo>
                  <a:cubicBezTo>
                    <a:pt x="221938" y="699636"/>
                    <a:pt x="224218" y="698489"/>
                    <a:pt x="226632" y="697799"/>
                  </a:cubicBezTo>
                  <a:cubicBezTo>
                    <a:pt x="229779" y="696900"/>
                    <a:pt x="233010" y="696317"/>
                    <a:pt x="236157" y="695418"/>
                  </a:cubicBezTo>
                  <a:cubicBezTo>
                    <a:pt x="247157" y="692275"/>
                    <a:pt x="244800" y="692036"/>
                    <a:pt x="257588" y="683511"/>
                  </a:cubicBezTo>
                  <a:lnTo>
                    <a:pt x="264732" y="678749"/>
                  </a:lnTo>
                  <a:cubicBezTo>
                    <a:pt x="265526" y="676368"/>
                    <a:pt x="265338" y="673380"/>
                    <a:pt x="267113" y="671605"/>
                  </a:cubicBezTo>
                  <a:cubicBezTo>
                    <a:pt x="271160" y="667558"/>
                    <a:pt x="281401" y="662080"/>
                    <a:pt x="281401" y="662080"/>
                  </a:cubicBezTo>
                  <a:cubicBezTo>
                    <a:pt x="282195" y="659699"/>
                    <a:pt x="283782" y="657446"/>
                    <a:pt x="283782" y="654936"/>
                  </a:cubicBezTo>
                  <a:cubicBezTo>
                    <a:pt x="283782" y="641419"/>
                    <a:pt x="284333" y="627650"/>
                    <a:pt x="281401" y="614455"/>
                  </a:cubicBezTo>
                  <a:cubicBezTo>
                    <a:pt x="280856" y="612005"/>
                    <a:pt x="276733" y="612487"/>
                    <a:pt x="274257" y="612074"/>
                  </a:cubicBezTo>
                  <a:cubicBezTo>
                    <a:pt x="267167" y="610892"/>
                    <a:pt x="259970" y="610487"/>
                    <a:pt x="252826" y="609693"/>
                  </a:cubicBezTo>
                  <a:cubicBezTo>
                    <a:pt x="250445" y="608899"/>
                    <a:pt x="247927" y="608434"/>
                    <a:pt x="245682" y="607311"/>
                  </a:cubicBezTo>
                  <a:cubicBezTo>
                    <a:pt x="239049" y="603994"/>
                    <a:pt x="236664" y="600674"/>
                    <a:pt x="231395" y="595405"/>
                  </a:cubicBezTo>
                  <a:cubicBezTo>
                    <a:pt x="234601" y="576166"/>
                    <a:pt x="232249" y="585698"/>
                    <a:pt x="238538" y="566830"/>
                  </a:cubicBezTo>
                  <a:cubicBezTo>
                    <a:pt x="240348" y="561400"/>
                    <a:pt x="246253" y="557973"/>
                    <a:pt x="248063" y="552543"/>
                  </a:cubicBezTo>
                  <a:lnTo>
                    <a:pt x="250445" y="545399"/>
                  </a:lnTo>
                  <a:cubicBezTo>
                    <a:pt x="253504" y="520924"/>
                    <a:pt x="255982" y="510176"/>
                    <a:pt x="250445" y="481105"/>
                  </a:cubicBezTo>
                  <a:cubicBezTo>
                    <a:pt x="249910" y="478294"/>
                    <a:pt x="245682" y="477930"/>
                    <a:pt x="243301" y="476343"/>
                  </a:cubicBezTo>
                  <a:cubicBezTo>
                    <a:pt x="237745" y="477137"/>
                    <a:pt x="232101" y="477462"/>
                    <a:pt x="226632" y="478724"/>
                  </a:cubicBezTo>
                  <a:cubicBezTo>
                    <a:pt x="226613" y="478728"/>
                    <a:pt x="208782" y="484674"/>
                    <a:pt x="205201" y="485868"/>
                  </a:cubicBezTo>
                  <a:cubicBezTo>
                    <a:pt x="197633" y="488391"/>
                    <a:pt x="189326" y="487455"/>
                    <a:pt x="181388" y="488249"/>
                  </a:cubicBezTo>
                  <a:cubicBezTo>
                    <a:pt x="160946" y="495063"/>
                    <a:pt x="193493" y="484627"/>
                    <a:pt x="159957" y="493011"/>
                  </a:cubicBezTo>
                  <a:cubicBezTo>
                    <a:pt x="155087" y="494229"/>
                    <a:pt x="150432" y="496186"/>
                    <a:pt x="145670" y="497774"/>
                  </a:cubicBezTo>
                  <a:cubicBezTo>
                    <a:pt x="127878" y="503706"/>
                    <a:pt x="152592" y="504464"/>
                    <a:pt x="124238" y="507299"/>
                  </a:cubicBezTo>
                  <a:lnTo>
                    <a:pt x="100426" y="509680"/>
                  </a:lnTo>
                  <a:cubicBezTo>
                    <a:pt x="90901" y="508886"/>
                    <a:pt x="80400" y="511573"/>
                    <a:pt x="71851" y="507299"/>
                  </a:cubicBezTo>
                  <a:cubicBezTo>
                    <a:pt x="67361" y="505054"/>
                    <a:pt x="67088" y="493011"/>
                    <a:pt x="67088" y="493011"/>
                  </a:cubicBezTo>
                  <a:cubicBezTo>
                    <a:pt x="66294" y="481899"/>
                    <a:pt x="67409" y="470482"/>
                    <a:pt x="64707" y="459674"/>
                  </a:cubicBezTo>
                  <a:cubicBezTo>
                    <a:pt x="63319" y="454121"/>
                    <a:pt x="55182" y="445386"/>
                    <a:pt x="55182" y="445386"/>
                  </a:cubicBezTo>
                  <a:lnTo>
                    <a:pt x="50420" y="431099"/>
                  </a:lnTo>
                  <a:lnTo>
                    <a:pt x="48038" y="423955"/>
                  </a:lnTo>
                  <a:cubicBezTo>
                    <a:pt x="46451" y="414430"/>
                    <a:pt x="45170" y="404849"/>
                    <a:pt x="43276" y="395380"/>
                  </a:cubicBezTo>
                  <a:cubicBezTo>
                    <a:pt x="42482" y="391411"/>
                    <a:pt x="41960" y="387379"/>
                    <a:pt x="40895" y="383474"/>
                  </a:cubicBezTo>
                  <a:cubicBezTo>
                    <a:pt x="38914" y="376209"/>
                    <a:pt x="36132" y="369187"/>
                    <a:pt x="33751" y="362043"/>
                  </a:cubicBezTo>
                  <a:cubicBezTo>
                    <a:pt x="30488" y="352254"/>
                    <a:pt x="30179" y="354502"/>
                    <a:pt x="28988" y="347755"/>
                  </a:cubicBezTo>
                  <a:close/>
                </a:path>
              </a:pathLst>
            </a:custGeom>
            <a:solidFill>
              <a:srgbClr val="99CC00">
                <a:alpha val="71007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Hezhou"/>
            <p:cNvSpPr/>
            <p:nvPr/>
          </p:nvSpPr>
          <p:spPr bwMode="auto">
            <a:xfrm>
              <a:off x="5685575" y="5588072"/>
              <a:ext cx="272177" cy="248370"/>
            </a:xfrm>
            <a:custGeom>
              <a:avLst/>
              <a:gdLst/>
              <a:ahLst/>
              <a:cxnLst/>
              <a:rect l="0" t="0" r="r" b="b"/>
              <a:pathLst>
                <a:path w="797719" h="800513">
                  <a:moveTo>
                    <a:pt x="7144" y="411956"/>
                  </a:moveTo>
                  <a:cubicBezTo>
                    <a:pt x="14288" y="411956"/>
                    <a:pt x="39008" y="412281"/>
                    <a:pt x="54769" y="414337"/>
                  </a:cubicBezTo>
                  <a:cubicBezTo>
                    <a:pt x="65196" y="415697"/>
                    <a:pt x="59421" y="421710"/>
                    <a:pt x="66675" y="426243"/>
                  </a:cubicBezTo>
                  <a:cubicBezTo>
                    <a:pt x="70932" y="428904"/>
                    <a:pt x="76200" y="429418"/>
                    <a:pt x="80962" y="431006"/>
                  </a:cubicBezTo>
                  <a:lnTo>
                    <a:pt x="88106" y="433387"/>
                  </a:lnTo>
                  <a:cubicBezTo>
                    <a:pt x="105117" y="444727"/>
                    <a:pt x="96841" y="441524"/>
                    <a:pt x="111919" y="445293"/>
                  </a:cubicBezTo>
                  <a:cubicBezTo>
                    <a:pt x="119063" y="444499"/>
                    <a:pt x="126676" y="445581"/>
                    <a:pt x="133350" y="442912"/>
                  </a:cubicBezTo>
                  <a:cubicBezTo>
                    <a:pt x="135681" y="441980"/>
                    <a:pt x="135122" y="438203"/>
                    <a:pt x="135731" y="435768"/>
                  </a:cubicBezTo>
                  <a:cubicBezTo>
                    <a:pt x="141474" y="412794"/>
                    <a:pt x="135052" y="433039"/>
                    <a:pt x="140494" y="416718"/>
                  </a:cubicBezTo>
                  <a:cubicBezTo>
                    <a:pt x="149225" y="417512"/>
                    <a:pt x="158257" y="416691"/>
                    <a:pt x="166687" y="419100"/>
                  </a:cubicBezTo>
                  <a:cubicBezTo>
                    <a:pt x="169925" y="420025"/>
                    <a:pt x="173355" y="422909"/>
                    <a:pt x="173831" y="426243"/>
                  </a:cubicBezTo>
                  <a:cubicBezTo>
                    <a:pt x="175071" y="434922"/>
                    <a:pt x="173924" y="444026"/>
                    <a:pt x="171450" y="452437"/>
                  </a:cubicBezTo>
                  <a:cubicBezTo>
                    <a:pt x="169835" y="457928"/>
                    <a:pt x="161925" y="466725"/>
                    <a:pt x="161925" y="466725"/>
                  </a:cubicBezTo>
                  <a:cubicBezTo>
                    <a:pt x="162719" y="470694"/>
                    <a:pt x="162298" y="475117"/>
                    <a:pt x="164306" y="478631"/>
                  </a:cubicBezTo>
                  <a:cubicBezTo>
                    <a:pt x="169158" y="487122"/>
                    <a:pt x="179270" y="482090"/>
                    <a:pt x="185737" y="481012"/>
                  </a:cubicBezTo>
                  <a:cubicBezTo>
                    <a:pt x="186531" y="478631"/>
                    <a:pt x="186551" y="475828"/>
                    <a:pt x="188119" y="473868"/>
                  </a:cubicBezTo>
                  <a:cubicBezTo>
                    <a:pt x="189907" y="471633"/>
                    <a:pt x="192702" y="470386"/>
                    <a:pt x="195262" y="469106"/>
                  </a:cubicBezTo>
                  <a:cubicBezTo>
                    <a:pt x="207156" y="463159"/>
                    <a:pt x="237018" y="464561"/>
                    <a:pt x="240506" y="464343"/>
                  </a:cubicBezTo>
                  <a:cubicBezTo>
                    <a:pt x="242887" y="463549"/>
                    <a:pt x="246856" y="464343"/>
                    <a:pt x="247650" y="461962"/>
                  </a:cubicBezTo>
                  <a:cubicBezTo>
                    <a:pt x="249939" y="455096"/>
                    <a:pt x="243815" y="447875"/>
                    <a:pt x="240506" y="442912"/>
                  </a:cubicBezTo>
                  <a:cubicBezTo>
                    <a:pt x="242379" y="431674"/>
                    <a:pt x="242425" y="429054"/>
                    <a:pt x="245269" y="419100"/>
                  </a:cubicBezTo>
                  <a:cubicBezTo>
                    <a:pt x="245959" y="416686"/>
                    <a:pt x="246431" y="414150"/>
                    <a:pt x="247650" y="411956"/>
                  </a:cubicBezTo>
                  <a:cubicBezTo>
                    <a:pt x="250430" y="406952"/>
                    <a:pt x="257175" y="397668"/>
                    <a:pt x="257175" y="397668"/>
                  </a:cubicBezTo>
                  <a:cubicBezTo>
                    <a:pt x="257969" y="395287"/>
                    <a:pt x="259064" y="392986"/>
                    <a:pt x="259556" y="390525"/>
                  </a:cubicBezTo>
                  <a:cubicBezTo>
                    <a:pt x="261450" y="381056"/>
                    <a:pt x="264319" y="361950"/>
                    <a:pt x="264319" y="361950"/>
                  </a:cubicBezTo>
                  <a:cubicBezTo>
                    <a:pt x="264022" y="357490"/>
                    <a:pt x="265236" y="330449"/>
                    <a:pt x="259556" y="319087"/>
                  </a:cubicBezTo>
                  <a:cubicBezTo>
                    <a:pt x="258276" y="316527"/>
                    <a:pt x="257029" y="313731"/>
                    <a:pt x="254794" y="311943"/>
                  </a:cubicBezTo>
                  <a:cubicBezTo>
                    <a:pt x="251709" y="309475"/>
                    <a:pt x="233507" y="307205"/>
                    <a:pt x="233362" y="307181"/>
                  </a:cubicBezTo>
                  <a:cubicBezTo>
                    <a:pt x="230981" y="306387"/>
                    <a:pt x="227341" y="307045"/>
                    <a:pt x="226219" y="304800"/>
                  </a:cubicBezTo>
                  <a:cubicBezTo>
                    <a:pt x="225097" y="302555"/>
                    <a:pt x="227478" y="299901"/>
                    <a:pt x="228600" y="297656"/>
                  </a:cubicBezTo>
                  <a:cubicBezTo>
                    <a:pt x="232569" y="289718"/>
                    <a:pt x="233361" y="290512"/>
                    <a:pt x="240506" y="285750"/>
                  </a:cubicBezTo>
                  <a:cubicBezTo>
                    <a:pt x="245187" y="278728"/>
                    <a:pt x="245539" y="277189"/>
                    <a:pt x="252412" y="271462"/>
                  </a:cubicBezTo>
                  <a:cubicBezTo>
                    <a:pt x="254611" y="269630"/>
                    <a:pt x="257175" y="268287"/>
                    <a:pt x="259556" y="266700"/>
                  </a:cubicBezTo>
                  <a:cubicBezTo>
                    <a:pt x="261144" y="264319"/>
                    <a:pt x="262404" y="261683"/>
                    <a:pt x="264319" y="259556"/>
                  </a:cubicBezTo>
                  <a:cubicBezTo>
                    <a:pt x="264329" y="259545"/>
                    <a:pt x="283591" y="240283"/>
                    <a:pt x="288131" y="235743"/>
                  </a:cubicBezTo>
                  <a:cubicBezTo>
                    <a:pt x="292178" y="231696"/>
                    <a:pt x="297656" y="229393"/>
                    <a:pt x="302419" y="226218"/>
                  </a:cubicBezTo>
                  <a:lnTo>
                    <a:pt x="309562" y="221456"/>
                  </a:lnTo>
                  <a:lnTo>
                    <a:pt x="323850" y="200025"/>
                  </a:lnTo>
                  <a:lnTo>
                    <a:pt x="328612" y="192881"/>
                  </a:lnTo>
                  <a:lnTo>
                    <a:pt x="333375" y="185737"/>
                  </a:lnTo>
                  <a:cubicBezTo>
                    <a:pt x="334169" y="183356"/>
                    <a:pt x="336446" y="181007"/>
                    <a:pt x="335756" y="178593"/>
                  </a:cubicBezTo>
                  <a:cubicBezTo>
                    <a:pt x="334666" y="174777"/>
                    <a:pt x="330387" y="172618"/>
                    <a:pt x="328612" y="169068"/>
                  </a:cubicBezTo>
                  <a:cubicBezTo>
                    <a:pt x="327148" y="166141"/>
                    <a:pt x="327025" y="162718"/>
                    <a:pt x="326231" y="159543"/>
                  </a:cubicBezTo>
                  <a:cubicBezTo>
                    <a:pt x="322899" y="109565"/>
                    <a:pt x="326066" y="139416"/>
                    <a:pt x="321469" y="109537"/>
                  </a:cubicBezTo>
                  <a:cubicBezTo>
                    <a:pt x="317936" y="86576"/>
                    <a:pt x="321256" y="99376"/>
                    <a:pt x="314325" y="78581"/>
                  </a:cubicBezTo>
                  <a:cubicBezTo>
                    <a:pt x="313531" y="76200"/>
                    <a:pt x="313719" y="73212"/>
                    <a:pt x="311944" y="71437"/>
                  </a:cubicBezTo>
                  <a:lnTo>
                    <a:pt x="304800" y="64293"/>
                  </a:lnTo>
                  <a:cubicBezTo>
                    <a:pt x="305594" y="61912"/>
                    <a:pt x="306059" y="59395"/>
                    <a:pt x="307181" y="57150"/>
                  </a:cubicBezTo>
                  <a:cubicBezTo>
                    <a:pt x="309682" y="52149"/>
                    <a:pt x="314780" y="46212"/>
                    <a:pt x="319087" y="42862"/>
                  </a:cubicBezTo>
                  <a:cubicBezTo>
                    <a:pt x="323605" y="39348"/>
                    <a:pt x="333375" y="33337"/>
                    <a:pt x="333375" y="33337"/>
                  </a:cubicBezTo>
                  <a:cubicBezTo>
                    <a:pt x="334169" y="30956"/>
                    <a:pt x="333577" y="27438"/>
                    <a:pt x="335756" y="26193"/>
                  </a:cubicBezTo>
                  <a:cubicBezTo>
                    <a:pt x="339948" y="23797"/>
                    <a:pt x="345463" y="25339"/>
                    <a:pt x="350044" y="23812"/>
                  </a:cubicBezTo>
                  <a:cubicBezTo>
                    <a:pt x="357833" y="21216"/>
                    <a:pt x="357700" y="16326"/>
                    <a:pt x="364331" y="11906"/>
                  </a:cubicBezTo>
                  <a:cubicBezTo>
                    <a:pt x="366420" y="10514"/>
                    <a:pt x="369094" y="10319"/>
                    <a:pt x="371475" y="9525"/>
                  </a:cubicBezTo>
                  <a:cubicBezTo>
                    <a:pt x="373856" y="7937"/>
                    <a:pt x="376004" y="5924"/>
                    <a:pt x="378619" y="4762"/>
                  </a:cubicBezTo>
                  <a:cubicBezTo>
                    <a:pt x="383206" y="2723"/>
                    <a:pt x="392906" y="0"/>
                    <a:pt x="392906" y="0"/>
                  </a:cubicBezTo>
                  <a:cubicBezTo>
                    <a:pt x="404812" y="794"/>
                    <a:pt x="416751" y="1194"/>
                    <a:pt x="428625" y="2381"/>
                  </a:cubicBezTo>
                  <a:cubicBezTo>
                    <a:pt x="432652" y="2784"/>
                    <a:pt x="436911" y="2952"/>
                    <a:pt x="440531" y="4762"/>
                  </a:cubicBezTo>
                  <a:cubicBezTo>
                    <a:pt x="443543" y="6268"/>
                    <a:pt x="445088" y="9750"/>
                    <a:pt x="447675" y="11906"/>
                  </a:cubicBezTo>
                  <a:cubicBezTo>
                    <a:pt x="449874" y="13738"/>
                    <a:pt x="452438" y="15081"/>
                    <a:pt x="454819" y="16668"/>
                  </a:cubicBezTo>
                  <a:cubicBezTo>
                    <a:pt x="456406" y="19049"/>
                    <a:pt x="457346" y="22024"/>
                    <a:pt x="459581" y="23812"/>
                  </a:cubicBezTo>
                  <a:cubicBezTo>
                    <a:pt x="461541" y="25380"/>
                    <a:pt x="464950" y="24418"/>
                    <a:pt x="466725" y="26193"/>
                  </a:cubicBezTo>
                  <a:cubicBezTo>
                    <a:pt x="468500" y="27968"/>
                    <a:pt x="467983" y="31092"/>
                    <a:pt x="469106" y="33337"/>
                  </a:cubicBezTo>
                  <a:cubicBezTo>
                    <a:pt x="470386" y="35897"/>
                    <a:pt x="472281" y="38100"/>
                    <a:pt x="473869" y="40481"/>
                  </a:cubicBezTo>
                  <a:lnTo>
                    <a:pt x="485775" y="76200"/>
                  </a:lnTo>
                  <a:cubicBezTo>
                    <a:pt x="487344" y="80907"/>
                    <a:pt x="488722" y="87129"/>
                    <a:pt x="492919" y="90487"/>
                  </a:cubicBezTo>
                  <a:cubicBezTo>
                    <a:pt x="494879" y="92055"/>
                    <a:pt x="497681" y="92074"/>
                    <a:pt x="500062" y="92868"/>
                  </a:cubicBezTo>
                  <a:cubicBezTo>
                    <a:pt x="506752" y="112936"/>
                    <a:pt x="505846" y="100694"/>
                    <a:pt x="502444" y="114300"/>
                  </a:cubicBezTo>
                  <a:cubicBezTo>
                    <a:pt x="501462" y="118226"/>
                    <a:pt x="501127" y="122301"/>
                    <a:pt x="500062" y="126206"/>
                  </a:cubicBezTo>
                  <a:cubicBezTo>
                    <a:pt x="498741" y="131049"/>
                    <a:pt x="495300" y="140493"/>
                    <a:pt x="495300" y="140493"/>
                  </a:cubicBezTo>
                  <a:cubicBezTo>
                    <a:pt x="494506" y="151606"/>
                    <a:pt x="494572" y="162813"/>
                    <a:pt x="492919" y="173831"/>
                  </a:cubicBezTo>
                  <a:cubicBezTo>
                    <a:pt x="492174" y="178795"/>
                    <a:pt x="489744" y="183356"/>
                    <a:pt x="488156" y="188118"/>
                  </a:cubicBezTo>
                  <a:lnTo>
                    <a:pt x="485775" y="195262"/>
                  </a:lnTo>
                  <a:cubicBezTo>
                    <a:pt x="486569" y="219868"/>
                    <a:pt x="472777" y="249857"/>
                    <a:pt x="488156" y="269081"/>
                  </a:cubicBezTo>
                  <a:cubicBezTo>
                    <a:pt x="499571" y="283350"/>
                    <a:pt x="524748" y="268580"/>
                    <a:pt x="542925" y="266700"/>
                  </a:cubicBezTo>
                  <a:cubicBezTo>
                    <a:pt x="547918" y="266183"/>
                    <a:pt x="552450" y="263525"/>
                    <a:pt x="557212" y="261937"/>
                  </a:cubicBezTo>
                  <a:cubicBezTo>
                    <a:pt x="559593" y="261143"/>
                    <a:pt x="561921" y="260165"/>
                    <a:pt x="564356" y="259556"/>
                  </a:cubicBezTo>
                  <a:cubicBezTo>
                    <a:pt x="567414" y="258791"/>
                    <a:pt x="577604" y="256503"/>
                    <a:pt x="581025" y="254793"/>
                  </a:cubicBezTo>
                  <a:cubicBezTo>
                    <a:pt x="583585" y="253513"/>
                    <a:pt x="585788" y="251618"/>
                    <a:pt x="588169" y="250031"/>
                  </a:cubicBezTo>
                  <a:cubicBezTo>
                    <a:pt x="595715" y="238711"/>
                    <a:pt x="592027" y="245600"/>
                    <a:pt x="597694" y="228600"/>
                  </a:cubicBezTo>
                  <a:lnTo>
                    <a:pt x="600075" y="221456"/>
                  </a:lnTo>
                  <a:cubicBezTo>
                    <a:pt x="600869" y="219075"/>
                    <a:pt x="600681" y="216087"/>
                    <a:pt x="602456" y="214312"/>
                  </a:cubicBezTo>
                  <a:lnTo>
                    <a:pt x="609600" y="207168"/>
                  </a:lnTo>
                  <a:cubicBezTo>
                    <a:pt x="611841" y="200445"/>
                    <a:pt x="610534" y="198017"/>
                    <a:pt x="619125" y="197643"/>
                  </a:cubicBezTo>
                  <a:cubicBezTo>
                    <a:pt x="653233" y="196160"/>
                    <a:pt x="687388" y="196056"/>
                    <a:pt x="721519" y="195262"/>
                  </a:cubicBezTo>
                  <a:cubicBezTo>
                    <a:pt x="741315" y="196676"/>
                    <a:pt x="750318" y="195914"/>
                    <a:pt x="766762" y="200025"/>
                  </a:cubicBezTo>
                  <a:cubicBezTo>
                    <a:pt x="769197" y="200634"/>
                    <a:pt x="771525" y="201612"/>
                    <a:pt x="773906" y="202406"/>
                  </a:cubicBezTo>
                  <a:cubicBezTo>
                    <a:pt x="774700" y="204787"/>
                    <a:pt x="777219" y="207219"/>
                    <a:pt x="776287" y="209550"/>
                  </a:cubicBezTo>
                  <a:cubicBezTo>
                    <a:pt x="775224" y="212207"/>
                    <a:pt x="771167" y="212289"/>
                    <a:pt x="769144" y="214312"/>
                  </a:cubicBezTo>
                  <a:cubicBezTo>
                    <a:pt x="767120" y="216336"/>
                    <a:pt x="766405" y="219432"/>
                    <a:pt x="764381" y="221456"/>
                  </a:cubicBezTo>
                  <a:cubicBezTo>
                    <a:pt x="762357" y="223480"/>
                    <a:pt x="759436" y="224386"/>
                    <a:pt x="757237" y="226218"/>
                  </a:cubicBezTo>
                  <a:cubicBezTo>
                    <a:pt x="750364" y="231945"/>
                    <a:pt x="750012" y="233484"/>
                    <a:pt x="745331" y="240506"/>
                  </a:cubicBezTo>
                  <a:cubicBezTo>
                    <a:pt x="738809" y="260073"/>
                    <a:pt x="736299" y="261525"/>
                    <a:pt x="742950" y="288131"/>
                  </a:cubicBezTo>
                  <a:cubicBezTo>
                    <a:pt x="743644" y="290907"/>
                    <a:pt x="747534" y="291613"/>
                    <a:pt x="750094" y="292893"/>
                  </a:cubicBezTo>
                  <a:cubicBezTo>
                    <a:pt x="752339" y="294016"/>
                    <a:pt x="754992" y="294152"/>
                    <a:pt x="757237" y="295275"/>
                  </a:cubicBezTo>
                  <a:cubicBezTo>
                    <a:pt x="762590" y="297952"/>
                    <a:pt x="767762" y="302665"/>
                    <a:pt x="771525" y="307181"/>
                  </a:cubicBezTo>
                  <a:cubicBezTo>
                    <a:pt x="777813" y="314727"/>
                    <a:pt x="777590" y="318233"/>
                    <a:pt x="781050" y="328612"/>
                  </a:cubicBezTo>
                  <a:cubicBezTo>
                    <a:pt x="782085" y="331717"/>
                    <a:pt x="782142" y="335129"/>
                    <a:pt x="783431" y="338137"/>
                  </a:cubicBezTo>
                  <a:cubicBezTo>
                    <a:pt x="784558" y="340768"/>
                    <a:pt x="786606" y="342900"/>
                    <a:pt x="788194" y="345281"/>
                  </a:cubicBezTo>
                  <a:lnTo>
                    <a:pt x="795337" y="366712"/>
                  </a:lnTo>
                  <a:lnTo>
                    <a:pt x="797719" y="373856"/>
                  </a:lnTo>
                  <a:cubicBezTo>
                    <a:pt x="796925" y="397668"/>
                    <a:pt x="796736" y="421509"/>
                    <a:pt x="795337" y="445293"/>
                  </a:cubicBezTo>
                  <a:cubicBezTo>
                    <a:pt x="795145" y="448560"/>
                    <a:pt x="794580" y="451976"/>
                    <a:pt x="792956" y="454818"/>
                  </a:cubicBezTo>
                  <a:cubicBezTo>
                    <a:pt x="791285" y="457742"/>
                    <a:pt x="787968" y="459375"/>
                    <a:pt x="785812" y="461962"/>
                  </a:cubicBezTo>
                  <a:cubicBezTo>
                    <a:pt x="775891" y="473868"/>
                    <a:pt x="787003" y="465138"/>
                    <a:pt x="773906" y="473868"/>
                  </a:cubicBezTo>
                  <a:cubicBezTo>
                    <a:pt x="772207" y="478965"/>
                    <a:pt x="771108" y="484353"/>
                    <a:pt x="766762" y="488156"/>
                  </a:cubicBezTo>
                  <a:cubicBezTo>
                    <a:pt x="762455" y="491925"/>
                    <a:pt x="757237" y="494506"/>
                    <a:pt x="752475" y="497681"/>
                  </a:cubicBezTo>
                  <a:cubicBezTo>
                    <a:pt x="748298" y="500466"/>
                    <a:pt x="742950" y="500855"/>
                    <a:pt x="738187" y="502443"/>
                  </a:cubicBezTo>
                  <a:lnTo>
                    <a:pt x="731044" y="504825"/>
                  </a:lnTo>
                  <a:cubicBezTo>
                    <a:pt x="727204" y="506105"/>
                    <a:pt x="723064" y="506224"/>
                    <a:pt x="719137" y="507206"/>
                  </a:cubicBezTo>
                  <a:cubicBezTo>
                    <a:pt x="716702" y="507815"/>
                    <a:pt x="714375" y="508793"/>
                    <a:pt x="711994" y="509587"/>
                  </a:cubicBezTo>
                  <a:cubicBezTo>
                    <a:pt x="702673" y="537542"/>
                    <a:pt x="703859" y="531225"/>
                    <a:pt x="711994" y="588168"/>
                  </a:cubicBezTo>
                  <a:cubicBezTo>
                    <a:pt x="712399" y="591001"/>
                    <a:pt x="716756" y="584993"/>
                    <a:pt x="719137" y="583406"/>
                  </a:cubicBezTo>
                  <a:cubicBezTo>
                    <a:pt x="721518" y="584200"/>
                    <a:pt x="724822" y="583744"/>
                    <a:pt x="726281" y="585787"/>
                  </a:cubicBezTo>
                  <a:cubicBezTo>
                    <a:pt x="726281" y="585788"/>
                    <a:pt x="732234" y="603645"/>
                    <a:pt x="733425" y="607218"/>
                  </a:cubicBezTo>
                  <a:lnTo>
                    <a:pt x="735806" y="614362"/>
                  </a:lnTo>
                  <a:lnTo>
                    <a:pt x="738187" y="621506"/>
                  </a:lnTo>
                  <a:cubicBezTo>
                    <a:pt x="737393" y="635793"/>
                    <a:pt x="740145" y="650732"/>
                    <a:pt x="735806" y="664368"/>
                  </a:cubicBezTo>
                  <a:cubicBezTo>
                    <a:pt x="733864" y="670473"/>
                    <a:pt x="720619" y="674193"/>
                    <a:pt x="714375" y="676275"/>
                  </a:cubicBezTo>
                  <a:cubicBezTo>
                    <a:pt x="711994" y="678656"/>
                    <a:pt x="709818" y="681262"/>
                    <a:pt x="707231" y="683418"/>
                  </a:cubicBezTo>
                  <a:cubicBezTo>
                    <a:pt x="705032" y="685250"/>
                    <a:pt x="702111" y="686157"/>
                    <a:pt x="700087" y="688181"/>
                  </a:cubicBezTo>
                  <a:cubicBezTo>
                    <a:pt x="698063" y="690205"/>
                    <a:pt x="697157" y="693126"/>
                    <a:pt x="695325" y="695325"/>
                  </a:cubicBezTo>
                  <a:cubicBezTo>
                    <a:pt x="689981" y="701738"/>
                    <a:pt x="686799" y="702006"/>
                    <a:pt x="683419" y="709612"/>
                  </a:cubicBezTo>
                  <a:cubicBezTo>
                    <a:pt x="683418" y="709614"/>
                    <a:pt x="677466" y="727470"/>
                    <a:pt x="676275" y="731043"/>
                  </a:cubicBezTo>
                  <a:cubicBezTo>
                    <a:pt x="675481" y="733424"/>
                    <a:pt x="675982" y="736795"/>
                    <a:pt x="673894" y="738187"/>
                  </a:cubicBezTo>
                  <a:cubicBezTo>
                    <a:pt x="671513" y="739775"/>
                    <a:pt x="669365" y="741788"/>
                    <a:pt x="666750" y="742950"/>
                  </a:cubicBezTo>
                  <a:cubicBezTo>
                    <a:pt x="662162" y="744989"/>
                    <a:pt x="652462" y="747712"/>
                    <a:pt x="652462" y="747712"/>
                  </a:cubicBezTo>
                  <a:cubicBezTo>
                    <a:pt x="650081" y="749300"/>
                    <a:pt x="647999" y="751470"/>
                    <a:pt x="645319" y="752475"/>
                  </a:cubicBezTo>
                  <a:cubicBezTo>
                    <a:pt x="641529" y="753896"/>
                    <a:pt x="637363" y="753978"/>
                    <a:pt x="633412" y="754856"/>
                  </a:cubicBezTo>
                  <a:cubicBezTo>
                    <a:pt x="630217" y="755566"/>
                    <a:pt x="627022" y="756297"/>
                    <a:pt x="623887" y="757237"/>
                  </a:cubicBezTo>
                  <a:cubicBezTo>
                    <a:pt x="619079" y="758680"/>
                    <a:pt x="614362" y="760412"/>
                    <a:pt x="609600" y="762000"/>
                  </a:cubicBezTo>
                  <a:lnTo>
                    <a:pt x="602456" y="764381"/>
                  </a:lnTo>
                  <a:cubicBezTo>
                    <a:pt x="599281" y="759618"/>
                    <a:pt x="593267" y="755807"/>
                    <a:pt x="592931" y="750093"/>
                  </a:cubicBezTo>
                  <a:cubicBezTo>
                    <a:pt x="592249" y="738505"/>
                    <a:pt x="592064" y="710904"/>
                    <a:pt x="588169" y="695325"/>
                  </a:cubicBezTo>
                  <a:cubicBezTo>
                    <a:pt x="586951" y="690455"/>
                    <a:pt x="584994" y="685800"/>
                    <a:pt x="583406" y="681037"/>
                  </a:cubicBezTo>
                  <a:cubicBezTo>
                    <a:pt x="582612" y="678656"/>
                    <a:pt x="582417" y="675982"/>
                    <a:pt x="581025" y="673893"/>
                  </a:cubicBezTo>
                  <a:cubicBezTo>
                    <a:pt x="577850" y="669131"/>
                    <a:pt x="573310" y="665036"/>
                    <a:pt x="571500" y="659606"/>
                  </a:cubicBezTo>
                  <a:cubicBezTo>
                    <a:pt x="568506" y="650622"/>
                    <a:pt x="567783" y="646364"/>
                    <a:pt x="559594" y="638175"/>
                  </a:cubicBezTo>
                  <a:cubicBezTo>
                    <a:pt x="557213" y="635794"/>
                    <a:pt x="554606" y="633618"/>
                    <a:pt x="552450" y="631031"/>
                  </a:cubicBezTo>
                  <a:cubicBezTo>
                    <a:pt x="542528" y="619125"/>
                    <a:pt x="553639" y="627855"/>
                    <a:pt x="540544" y="619125"/>
                  </a:cubicBezTo>
                  <a:cubicBezTo>
                    <a:pt x="537387" y="614389"/>
                    <a:pt x="532247" y="610752"/>
                    <a:pt x="538162" y="604837"/>
                  </a:cubicBezTo>
                  <a:cubicBezTo>
                    <a:pt x="539937" y="603062"/>
                    <a:pt x="542925" y="603250"/>
                    <a:pt x="545306" y="602456"/>
                  </a:cubicBezTo>
                  <a:cubicBezTo>
                    <a:pt x="546100" y="600075"/>
                    <a:pt x="547195" y="597773"/>
                    <a:pt x="547687" y="595312"/>
                  </a:cubicBezTo>
                  <a:cubicBezTo>
                    <a:pt x="550383" y="581833"/>
                    <a:pt x="551440" y="573352"/>
                    <a:pt x="547687" y="559593"/>
                  </a:cubicBezTo>
                  <a:cubicBezTo>
                    <a:pt x="546934" y="556832"/>
                    <a:pt x="545160" y="554238"/>
                    <a:pt x="542925" y="552450"/>
                  </a:cubicBezTo>
                  <a:cubicBezTo>
                    <a:pt x="540965" y="550882"/>
                    <a:pt x="538026" y="551191"/>
                    <a:pt x="535781" y="550068"/>
                  </a:cubicBezTo>
                  <a:cubicBezTo>
                    <a:pt x="533221" y="548788"/>
                    <a:pt x="531018" y="546893"/>
                    <a:pt x="528637" y="545306"/>
                  </a:cubicBezTo>
                  <a:cubicBezTo>
                    <a:pt x="527843" y="542925"/>
                    <a:pt x="527824" y="540122"/>
                    <a:pt x="526256" y="538162"/>
                  </a:cubicBezTo>
                  <a:cubicBezTo>
                    <a:pt x="522900" y="533968"/>
                    <a:pt x="516673" y="532587"/>
                    <a:pt x="511969" y="531018"/>
                  </a:cubicBezTo>
                  <a:cubicBezTo>
                    <a:pt x="510381" y="533399"/>
                    <a:pt x="508486" y="535602"/>
                    <a:pt x="507206" y="538162"/>
                  </a:cubicBezTo>
                  <a:cubicBezTo>
                    <a:pt x="497347" y="557880"/>
                    <a:pt x="513712" y="531976"/>
                    <a:pt x="500062" y="552450"/>
                  </a:cubicBezTo>
                  <a:cubicBezTo>
                    <a:pt x="493898" y="589434"/>
                    <a:pt x="506870" y="540068"/>
                    <a:pt x="469106" y="569118"/>
                  </a:cubicBezTo>
                  <a:cubicBezTo>
                    <a:pt x="463409" y="573501"/>
                    <a:pt x="467818" y="583446"/>
                    <a:pt x="466725" y="590550"/>
                  </a:cubicBezTo>
                  <a:cubicBezTo>
                    <a:pt x="466227" y="593785"/>
                    <a:pt x="465284" y="596940"/>
                    <a:pt x="464344" y="600075"/>
                  </a:cubicBezTo>
                  <a:cubicBezTo>
                    <a:pt x="462901" y="604883"/>
                    <a:pt x="459581" y="614362"/>
                    <a:pt x="459581" y="614362"/>
                  </a:cubicBezTo>
                  <a:cubicBezTo>
                    <a:pt x="458787" y="635000"/>
                    <a:pt x="461893" y="656162"/>
                    <a:pt x="457200" y="676275"/>
                  </a:cubicBezTo>
                  <a:cubicBezTo>
                    <a:pt x="455899" y="681849"/>
                    <a:pt x="447675" y="682625"/>
                    <a:pt x="442912" y="685800"/>
                  </a:cubicBezTo>
                  <a:cubicBezTo>
                    <a:pt x="433680" y="691955"/>
                    <a:pt x="438484" y="689657"/>
                    <a:pt x="428625" y="692943"/>
                  </a:cubicBezTo>
                  <a:cubicBezTo>
                    <a:pt x="411162" y="692149"/>
                    <a:pt x="393117" y="695106"/>
                    <a:pt x="376237" y="690562"/>
                  </a:cubicBezTo>
                  <a:cubicBezTo>
                    <a:pt x="370710" y="689074"/>
                    <a:pt x="366712" y="676275"/>
                    <a:pt x="366712" y="676275"/>
                  </a:cubicBezTo>
                  <a:cubicBezTo>
                    <a:pt x="365918" y="673894"/>
                    <a:pt x="365899" y="671091"/>
                    <a:pt x="364331" y="669131"/>
                  </a:cubicBezTo>
                  <a:cubicBezTo>
                    <a:pt x="360974" y="664934"/>
                    <a:pt x="354750" y="663556"/>
                    <a:pt x="350044" y="661987"/>
                  </a:cubicBezTo>
                  <a:cubicBezTo>
                    <a:pt x="347663" y="663575"/>
                    <a:pt x="345460" y="665470"/>
                    <a:pt x="342900" y="666750"/>
                  </a:cubicBezTo>
                  <a:cubicBezTo>
                    <a:pt x="333444" y="671478"/>
                    <a:pt x="337385" y="666095"/>
                    <a:pt x="328612" y="673893"/>
                  </a:cubicBezTo>
                  <a:cubicBezTo>
                    <a:pt x="309336" y="691027"/>
                    <a:pt x="321912" y="685652"/>
                    <a:pt x="307181" y="690562"/>
                  </a:cubicBezTo>
                  <a:cubicBezTo>
                    <a:pt x="296965" y="721215"/>
                    <a:pt x="306769" y="689830"/>
                    <a:pt x="300037" y="716756"/>
                  </a:cubicBezTo>
                  <a:cubicBezTo>
                    <a:pt x="299428" y="719191"/>
                    <a:pt x="299224" y="721940"/>
                    <a:pt x="297656" y="723900"/>
                  </a:cubicBezTo>
                  <a:cubicBezTo>
                    <a:pt x="295868" y="726135"/>
                    <a:pt x="292893" y="727075"/>
                    <a:pt x="290512" y="728662"/>
                  </a:cubicBezTo>
                  <a:cubicBezTo>
                    <a:pt x="289718" y="731043"/>
                    <a:pt x="289906" y="734031"/>
                    <a:pt x="288131" y="735806"/>
                  </a:cubicBezTo>
                  <a:cubicBezTo>
                    <a:pt x="286356" y="737581"/>
                    <a:pt x="283232" y="737064"/>
                    <a:pt x="280987" y="738187"/>
                  </a:cubicBezTo>
                  <a:cubicBezTo>
                    <a:pt x="278427" y="739467"/>
                    <a:pt x="276225" y="741362"/>
                    <a:pt x="273844" y="742950"/>
                  </a:cubicBezTo>
                  <a:cubicBezTo>
                    <a:pt x="272256" y="745331"/>
                    <a:pt x="271316" y="748305"/>
                    <a:pt x="269081" y="750093"/>
                  </a:cubicBezTo>
                  <a:cubicBezTo>
                    <a:pt x="267121" y="751661"/>
                    <a:pt x="264131" y="751256"/>
                    <a:pt x="261937" y="752475"/>
                  </a:cubicBezTo>
                  <a:cubicBezTo>
                    <a:pt x="256934" y="755255"/>
                    <a:pt x="252412" y="758825"/>
                    <a:pt x="247650" y="762000"/>
                  </a:cubicBezTo>
                  <a:cubicBezTo>
                    <a:pt x="226787" y="782860"/>
                    <a:pt x="252313" y="756403"/>
                    <a:pt x="235744" y="776287"/>
                  </a:cubicBezTo>
                  <a:cubicBezTo>
                    <a:pt x="230014" y="783163"/>
                    <a:pt x="228481" y="783511"/>
                    <a:pt x="221456" y="788193"/>
                  </a:cubicBezTo>
                  <a:cubicBezTo>
                    <a:pt x="218678" y="792360"/>
                    <a:pt x="215503" y="799108"/>
                    <a:pt x="209550" y="800100"/>
                  </a:cubicBezTo>
                  <a:cubicBezTo>
                    <a:pt x="207074" y="800513"/>
                    <a:pt x="204787" y="798512"/>
                    <a:pt x="202406" y="797718"/>
                  </a:cubicBezTo>
                  <a:lnTo>
                    <a:pt x="197644" y="783431"/>
                  </a:lnTo>
                  <a:cubicBezTo>
                    <a:pt x="197640" y="783420"/>
                    <a:pt x="185740" y="765577"/>
                    <a:pt x="183356" y="762000"/>
                  </a:cubicBezTo>
                  <a:lnTo>
                    <a:pt x="178594" y="754856"/>
                  </a:lnTo>
                  <a:lnTo>
                    <a:pt x="173831" y="747712"/>
                  </a:lnTo>
                  <a:cubicBezTo>
                    <a:pt x="173037" y="745331"/>
                    <a:pt x="171942" y="743029"/>
                    <a:pt x="171450" y="740568"/>
                  </a:cubicBezTo>
                  <a:cubicBezTo>
                    <a:pt x="170482" y="735730"/>
                    <a:pt x="169336" y="720557"/>
                    <a:pt x="166687" y="714375"/>
                  </a:cubicBezTo>
                  <a:cubicBezTo>
                    <a:pt x="164200" y="708571"/>
                    <a:pt x="159074" y="704380"/>
                    <a:pt x="154781" y="700087"/>
                  </a:cubicBezTo>
                  <a:cubicBezTo>
                    <a:pt x="148432" y="681036"/>
                    <a:pt x="157956" y="703262"/>
                    <a:pt x="145256" y="690562"/>
                  </a:cubicBezTo>
                  <a:cubicBezTo>
                    <a:pt x="143481" y="688787"/>
                    <a:pt x="144650" y="685193"/>
                    <a:pt x="142875" y="683418"/>
                  </a:cubicBezTo>
                  <a:cubicBezTo>
                    <a:pt x="138828" y="679371"/>
                    <a:pt x="133350" y="677068"/>
                    <a:pt x="128587" y="673893"/>
                  </a:cubicBezTo>
                  <a:lnTo>
                    <a:pt x="121444" y="669131"/>
                  </a:lnTo>
                  <a:lnTo>
                    <a:pt x="114300" y="664368"/>
                  </a:lnTo>
                  <a:cubicBezTo>
                    <a:pt x="113506" y="661987"/>
                    <a:pt x="112230" y="659715"/>
                    <a:pt x="111919" y="657225"/>
                  </a:cubicBezTo>
                  <a:cubicBezTo>
                    <a:pt x="110635" y="646955"/>
                    <a:pt x="112171" y="636277"/>
                    <a:pt x="109537" y="626268"/>
                  </a:cubicBezTo>
                  <a:cubicBezTo>
                    <a:pt x="106582" y="615039"/>
                    <a:pt x="100695" y="612437"/>
                    <a:pt x="92869" y="607218"/>
                  </a:cubicBezTo>
                  <a:cubicBezTo>
                    <a:pt x="88232" y="593312"/>
                    <a:pt x="94115" y="606083"/>
                    <a:pt x="83344" y="595312"/>
                  </a:cubicBezTo>
                  <a:cubicBezTo>
                    <a:pt x="72575" y="584542"/>
                    <a:pt x="85343" y="590422"/>
                    <a:pt x="71437" y="585787"/>
                  </a:cubicBezTo>
                  <a:cubicBezTo>
                    <a:pt x="72231" y="581025"/>
                    <a:pt x="71660" y="575818"/>
                    <a:pt x="73819" y="571500"/>
                  </a:cubicBezTo>
                  <a:cubicBezTo>
                    <a:pt x="75666" y="567805"/>
                    <a:pt x="84724" y="565483"/>
                    <a:pt x="88106" y="564356"/>
                  </a:cubicBezTo>
                  <a:cubicBezTo>
                    <a:pt x="99023" y="547980"/>
                    <a:pt x="95821" y="555498"/>
                    <a:pt x="100012" y="542925"/>
                  </a:cubicBezTo>
                  <a:cubicBezTo>
                    <a:pt x="94185" y="525442"/>
                    <a:pt x="98800" y="532187"/>
                    <a:pt x="88106" y="521493"/>
                  </a:cubicBezTo>
                  <a:cubicBezTo>
                    <a:pt x="86169" y="515682"/>
                    <a:pt x="85579" y="511823"/>
                    <a:pt x="80962" y="507206"/>
                  </a:cubicBezTo>
                  <a:cubicBezTo>
                    <a:pt x="78938" y="505182"/>
                    <a:pt x="76200" y="504031"/>
                    <a:pt x="73819" y="502443"/>
                  </a:cubicBezTo>
                  <a:lnTo>
                    <a:pt x="59531" y="481012"/>
                  </a:lnTo>
                  <a:cubicBezTo>
                    <a:pt x="58139" y="478924"/>
                    <a:pt x="54768" y="479425"/>
                    <a:pt x="52387" y="478631"/>
                  </a:cubicBezTo>
                  <a:cubicBezTo>
                    <a:pt x="49212" y="473868"/>
                    <a:pt x="44672" y="469773"/>
                    <a:pt x="42862" y="464343"/>
                  </a:cubicBezTo>
                  <a:cubicBezTo>
                    <a:pt x="42068" y="461962"/>
                    <a:pt x="41700" y="459394"/>
                    <a:pt x="40481" y="457200"/>
                  </a:cubicBezTo>
                  <a:cubicBezTo>
                    <a:pt x="37701" y="452196"/>
                    <a:pt x="34131" y="447675"/>
                    <a:pt x="30956" y="442912"/>
                  </a:cubicBezTo>
                  <a:lnTo>
                    <a:pt x="26194" y="435768"/>
                  </a:lnTo>
                  <a:cubicBezTo>
                    <a:pt x="22458" y="430164"/>
                    <a:pt x="11906" y="421481"/>
                    <a:pt x="11906" y="421481"/>
                  </a:cubicBezTo>
                  <a:cubicBezTo>
                    <a:pt x="10319" y="416718"/>
                    <a:pt x="4360" y="403016"/>
                    <a:pt x="7144" y="407193"/>
                  </a:cubicBezTo>
                  <a:cubicBezTo>
                    <a:pt x="8731" y="409574"/>
                    <a:pt x="9882" y="412313"/>
                    <a:pt x="11906" y="414337"/>
                  </a:cubicBezTo>
                  <a:cubicBezTo>
                    <a:pt x="13161" y="415592"/>
                    <a:pt x="0" y="411956"/>
                    <a:pt x="7144" y="411956"/>
                  </a:cubicBezTo>
                  <a:close/>
                </a:path>
              </a:pathLst>
            </a:custGeom>
            <a:solidFill>
              <a:srgbClr val="99CC00">
                <a:alpha val="35960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Guilin"/>
            <p:cNvSpPr/>
            <p:nvPr/>
          </p:nvSpPr>
          <p:spPr bwMode="auto">
            <a:xfrm>
              <a:off x="5522269" y="5356484"/>
              <a:ext cx="336219" cy="379267"/>
            </a:xfrm>
            <a:custGeom>
              <a:avLst/>
              <a:gdLst/>
              <a:ahLst/>
              <a:cxnLst/>
              <a:rect l="0" t="0" r="r" b="b"/>
              <a:pathLst>
                <a:path w="984995" h="1204913">
                  <a:moveTo>
                    <a:pt x="64293" y="311944"/>
                  </a:moveTo>
                  <a:cubicBezTo>
                    <a:pt x="70685" y="310666"/>
                    <a:pt x="85305" y="308255"/>
                    <a:pt x="90487" y="304800"/>
                  </a:cubicBezTo>
                  <a:lnTo>
                    <a:pt x="104775" y="295275"/>
                  </a:lnTo>
                  <a:cubicBezTo>
                    <a:pt x="106362" y="292894"/>
                    <a:pt x="107514" y="290155"/>
                    <a:pt x="109537" y="288132"/>
                  </a:cubicBezTo>
                  <a:cubicBezTo>
                    <a:pt x="111561" y="286108"/>
                    <a:pt x="115776" y="286084"/>
                    <a:pt x="116681" y="283369"/>
                  </a:cubicBezTo>
                  <a:cubicBezTo>
                    <a:pt x="117180" y="281872"/>
                    <a:pt x="112659" y="268923"/>
                    <a:pt x="111918" y="266700"/>
                  </a:cubicBezTo>
                  <a:cubicBezTo>
                    <a:pt x="113737" y="243065"/>
                    <a:pt x="112048" y="242437"/>
                    <a:pt x="116681" y="226219"/>
                  </a:cubicBezTo>
                  <a:cubicBezTo>
                    <a:pt x="117371" y="223805"/>
                    <a:pt x="117494" y="221035"/>
                    <a:pt x="119062" y="219075"/>
                  </a:cubicBezTo>
                  <a:cubicBezTo>
                    <a:pt x="120850" y="216840"/>
                    <a:pt x="123825" y="215900"/>
                    <a:pt x="126206" y="214313"/>
                  </a:cubicBezTo>
                  <a:cubicBezTo>
                    <a:pt x="127000" y="211932"/>
                    <a:pt x="127368" y="209363"/>
                    <a:pt x="128587" y="207169"/>
                  </a:cubicBezTo>
                  <a:cubicBezTo>
                    <a:pt x="131367" y="202166"/>
                    <a:pt x="138112" y="192882"/>
                    <a:pt x="138112" y="192882"/>
                  </a:cubicBezTo>
                  <a:cubicBezTo>
                    <a:pt x="140049" y="187071"/>
                    <a:pt x="140639" y="183211"/>
                    <a:pt x="145256" y="178594"/>
                  </a:cubicBezTo>
                  <a:cubicBezTo>
                    <a:pt x="163985" y="159866"/>
                    <a:pt x="140042" y="190091"/>
                    <a:pt x="159543" y="166688"/>
                  </a:cubicBezTo>
                  <a:cubicBezTo>
                    <a:pt x="161375" y="164489"/>
                    <a:pt x="162405" y="161683"/>
                    <a:pt x="164306" y="159544"/>
                  </a:cubicBezTo>
                  <a:cubicBezTo>
                    <a:pt x="176168" y="146199"/>
                    <a:pt x="174880" y="147733"/>
                    <a:pt x="185737" y="140494"/>
                  </a:cubicBezTo>
                  <a:cubicBezTo>
                    <a:pt x="191399" y="123507"/>
                    <a:pt x="183370" y="144044"/>
                    <a:pt x="195262" y="126207"/>
                  </a:cubicBezTo>
                  <a:cubicBezTo>
                    <a:pt x="196654" y="124118"/>
                    <a:pt x="195600" y="120522"/>
                    <a:pt x="197643" y="119063"/>
                  </a:cubicBezTo>
                  <a:cubicBezTo>
                    <a:pt x="201728" y="116145"/>
                    <a:pt x="211931" y="114300"/>
                    <a:pt x="211931" y="114300"/>
                  </a:cubicBezTo>
                  <a:cubicBezTo>
                    <a:pt x="218719" y="115054"/>
                    <a:pt x="232528" y="115075"/>
                    <a:pt x="240506" y="119063"/>
                  </a:cubicBezTo>
                  <a:cubicBezTo>
                    <a:pt x="243066" y="120343"/>
                    <a:pt x="245269" y="122238"/>
                    <a:pt x="247650" y="123825"/>
                  </a:cubicBezTo>
                  <a:cubicBezTo>
                    <a:pt x="249237" y="126206"/>
                    <a:pt x="251250" y="128354"/>
                    <a:pt x="252412" y="130969"/>
                  </a:cubicBezTo>
                  <a:cubicBezTo>
                    <a:pt x="254451" y="135557"/>
                    <a:pt x="257175" y="145257"/>
                    <a:pt x="257175" y="145257"/>
                  </a:cubicBezTo>
                  <a:cubicBezTo>
                    <a:pt x="257969" y="152401"/>
                    <a:pt x="258540" y="159573"/>
                    <a:pt x="259556" y="166688"/>
                  </a:cubicBezTo>
                  <a:cubicBezTo>
                    <a:pt x="260692" y="174640"/>
                    <a:pt x="260969" y="180007"/>
                    <a:pt x="266700" y="185738"/>
                  </a:cubicBezTo>
                  <a:cubicBezTo>
                    <a:pt x="268723" y="187761"/>
                    <a:pt x="271462" y="188913"/>
                    <a:pt x="273843" y="190500"/>
                  </a:cubicBezTo>
                  <a:cubicBezTo>
                    <a:pt x="280196" y="209553"/>
                    <a:pt x="270667" y="187323"/>
                    <a:pt x="283368" y="200025"/>
                  </a:cubicBezTo>
                  <a:cubicBezTo>
                    <a:pt x="287415" y="204073"/>
                    <a:pt x="289718" y="209550"/>
                    <a:pt x="292893" y="214313"/>
                  </a:cubicBezTo>
                  <a:cubicBezTo>
                    <a:pt x="295678" y="218490"/>
                    <a:pt x="307181" y="219075"/>
                    <a:pt x="307181" y="219075"/>
                  </a:cubicBezTo>
                  <a:lnTo>
                    <a:pt x="321468" y="228600"/>
                  </a:lnTo>
                  <a:cubicBezTo>
                    <a:pt x="324512" y="230630"/>
                    <a:pt x="338951" y="233122"/>
                    <a:pt x="340518" y="233363"/>
                  </a:cubicBezTo>
                  <a:cubicBezTo>
                    <a:pt x="346843" y="234336"/>
                    <a:pt x="353233" y="234839"/>
                    <a:pt x="359568" y="235744"/>
                  </a:cubicBezTo>
                  <a:cubicBezTo>
                    <a:pt x="364348" y="236427"/>
                    <a:pt x="369093" y="237331"/>
                    <a:pt x="373856" y="238125"/>
                  </a:cubicBezTo>
                  <a:cubicBezTo>
                    <a:pt x="376237" y="238919"/>
                    <a:pt x="378669" y="241439"/>
                    <a:pt x="381000" y="240507"/>
                  </a:cubicBezTo>
                  <a:cubicBezTo>
                    <a:pt x="385353" y="238766"/>
                    <a:pt x="390459" y="219272"/>
                    <a:pt x="390525" y="219075"/>
                  </a:cubicBezTo>
                  <a:lnTo>
                    <a:pt x="395287" y="204788"/>
                  </a:lnTo>
                  <a:cubicBezTo>
                    <a:pt x="396081" y="202407"/>
                    <a:pt x="396276" y="199732"/>
                    <a:pt x="397668" y="197644"/>
                  </a:cubicBezTo>
                  <a:lnTo>
                    <a:pt x="402431" y="190500"/>
                  </a:lnTo>
                  <a:cubicBezTo>
                    <a:pt x="408416" y="172545"/>
                    <a:pt x="399646" y="193982"/>
                    <a:pt x="411956" y="178594"/>
                  </a:cubicBezTo>
                  <a:cubicBezTo>
                    <a:pt x="425099" y="162165"/>
                    <a:pt x="401010" y="180333"/>
                    <a:pt x="421481" y="166688"/>
                  </a:cubicBezTo>
                  <a:cubicBezTo>
                    <a:pt x="433296" y="148963"/>
                    <a:pt x="418118" y="170721"/>
                    <a:pt x="433387" y="152400"/>
                  </a:cubicBezTo>
                  <a:cubicBezTo>
                    <a:pt x="435219" y="150202"/>
                    <a:pt x="436318" y="147455"/>
                    <a:pt x="438150" y="145257"/>
                  </a:cubicBezTo>
                  <a:cubicBezTo>
                    <a:pt x="440306" y="142670"/>
                    <a:pt x="443137" y="140700"/>
                    <a:pt x="445293" y="138113"/>
                  </a:cubicBezTo>
                  <a:cubicBezTo>
                    <a:pt x="447125" y="135914"/>
                    <a:pt x="448224" y="133168"/>
                    <a:pt x="450056" y="130969"/>
                  </a:cubicBezTo>
                  <a:cubicBezTo>
                    <a:pt x="452212" y="128382"/>
                    <a:pt x="455132" y="126483"/>
                    <a:pt x="457200" y="123825"/>
                  </a:cubicBezTo>
                  <a:cubicBezTo>
                    <a:pt x="460714" y="119307"/>
                    <a:pt x="466725" y="109538"/>
                    <a:pt x="466725" y="109538"/>
                  </a:cubicBezTo>
                  <a:cubicBezTo>
                    <a:pt x="470916" y="96963"/>
                    <a:pt x="467713" y="104484"/>
                    <a:pt x="478631" y="88107"/>
                  </a:cubicBezTo>
                  <a:lnTo>
                    <a:pt x="488156" y="73819"/>
                  </a:lnTo>
                  <a:cubicBezTo>
                    <a:pt x="489744" y="71438"/>
                    <a:pt x="492919" y="70644"/>
                    <a:pt x="495300" y="69057"/>
                  </a:cubicBezTo>
                  <a:cubicBezTo>
                    <a:pt x="499935" y="55150"/>
                    <a:pt x="494054" y="67921"/>
                    <a:pt x="504825" y="57150"/>
                  </a:cubicBezTo>
                  <a:cubicBezTo>
                    <a:pt x="506848" y="55127"/>
                    <a:pt x="507564" y="52030"/>
                    <a:pt x="509587" y="50007"/>
                  </a:cubicBezTo>
                  <a:cubicBezTo>
                    <a:pt x="514204" y="45390"/>
                    <a:pt x="518063" y="44800"/>
                    <a:pt x="523875" y="42863"/>
                  </a:cubicBezTo>
                  <a:cubicBezTo>
                    <a:pt x="554882" y="43932"/>
                    <a:pt x="590069" y="23546"/>
                    <a:pt x="595312" y="52388"/>
                  </a:cubicBezTo>
                  <a:cubicBezTo>
                    <a:pt x="596457" y="58684"/>
                    <a:pt x="595316" y="65496"/>
                    <a:pt x="597693" y="71438"/>
                  </a:cubicBezTo>
                  <a:cubicBezTo>
                    <a:pt x="598756" y="74095"/>
                    <a:pt x="602456" y="74613"/>
                    <a:pt x="604837" y="76200"/>
                  </a:cubicBezTo>
                  <a:cubicBezTo>
                    <a:pt x="611981" y="75406"/>
                    <a:pt x="619220" y="75228"/>
                    <a:pt x="626268" y="73819"/>
                  </a:cubicBezTo>
                  <a:cubicBezTo>
                    <a:pt x="626288" y="73815"/>
                    <a:pt x="644119" y="67869"/>
                    <a:pt x="647700" y="66675"/>
                  </a:cubicBezTo>
                  <a:cubicBezTo>
                    <a:pt x="664803" y="60973"/>
                    <a:pt x="643469" y="67884"/>
                    <a:pt x="664368" y="61913"/>
                  </a:cubicBezTo>
                  <a:cubicBezTo>
                    <a:pt x="666782" y="61223"/>
                    <a:pt x="669131" y="60326"/>
                    <a:pt x="671512" y="59532"/>
                  </a:cubicBezTo>
                  <a:cubicBezTo>
                    <a:pt x="677862" y="55298"/>
                    <a:pt x="680864" y="53972"/>
                    <a:pt x="685800" y="47625"/>
                  </a:cubicBezTo>
                  <a:cubicBezTo>
                    <a:pt x="685814" y="47608"/>
                    <a:pt x="697700" y="29775"/>
                    <a:pt x="700087" y="26194"/>
                  </a:cubicBezTo>
                  <a:cubicBezTo>
                    <a:pt x="702871" y="22017"/>
                    <a:pt x="703262" y="16669"/>
                    <a:pt x="704850" y="11907"/>
                  </a:cubicBezTo>
                  <a:cubicBezTo>
                    <a:pt x="705644" y="9526"/>
                    <a:pt x="705143" y="6155"/>
                    <a:pt x="707231" y="4763"/>
                  </a:cubicBezTo>
                  <a:lnTo>
                    <a:pt x="714375" y="0"/>
                  </a:lnTo>
                  <a:cubicBezTo>
                    <a:pt x="719594" y="7829"/>
                    <a:pt x="719053" y="5660"/>
                    <a:pt x="721518" y="14288"/>
                  </a:cubicBezTo>
                  <a:cubicBezTo>
                    <a:pt x="723392" y="20846"/>
                    <a:pt x="722228" y="27019"/>
                    <a:pt x="731043" y="28575"/>
                  </a:cubicBezTo>
                  <a:cubicBezTo>
                    <a:pt x="742014" y="30511"/>
                    <a:pt x="753268" y="30163"/>
                    <a:pt x="764381" y="30957"/>
                  </a:cubicBezTo>
                  <a:lnTo>
                    <a:pt x="785812" y="38100"/>
                  </a:lnTo>
                  <a:cubicBezTo>
                    <a:pt x="785817" y="38102"/>
                    <a:pt x="800094" y="42862"/>
                    <a:pt x="800100" y="42863"/>
                  </a:cubicBezTo>
                  <a:cubicBezTo>
                    <a:pt x="810318" y="43998"/>
                    <a:pt x="827528" y="45684"/>
                    <a:pt x="838200" y="47625"/>
                  </a:cubicBezTo>
                  <a:cubicBezTo>
                    <a:pt x="844772" y="48820"/>
                    <a:pt x="848752" y="50349"/>
                    <a:pt x="854868" y="52388"/>
                  </a:cubicBezTo>
                  <a:cubicBezTo>
                    <a:pt x="856456" y="54769"/>
                    <a:pt x="858504" y="56901"/>
                    <a:pt x="859631" y="59532"/>
                  </a:cubicBezTo>
                  <a:cubicBezTo>
                    <a:pt x="860920" y="62540"/>
                    <a:pt x="861113" y="65910"/>
                    <a:pt x="862012" y="69057"/>
                  </a:cubicBezTo>
                  <a:cubicBezTo>
                    <a:pt x="862701" y="71470"/>
                    <a:pt x="863599" y="73819"/>
                    <a:pt x="864393" y="76200"/>
                  </a:cubicBezTo>
                  <a:cubicBezTo>
                    <a:pt x="863599" y="86519"/>
                    <a:pt x="863626" y="96934"/>
                    <a:pt x="862012" y="107157"/>
                  </a:cubicBezTo>
                  <a:cubicBezTo>
                    <a:pt x="861229" y="112115"/>
                    <a:pt x="858837" y="116682"/>
                    <a:pt x="857250" y="121444"/>
                  </a:cubicBezTo>
                  <a:lnTo>
                    <a:pt x="854868" y="128588"/>
                  </a:lnTo>
                  <a:cubicBezTo>
                    <a:pt x="854074" y="137319"/>
                    <a:pt x="853646" y="146092"/>
                    <a:pt x="852487" y="154782"/>
                  </a:cubicBezTo>
                  <a:cubicBezTo>
                    <a:pt x="851557" y="161760"/>
                    <a:pt x="849562" y="165023"/>
                    <a:pt x="847725" y="171450"/>
                  </a:cubicBezTo>
                  <a:cubicBezTo>
                    <a:pt x="844419" y="183018"/>
                    <a:pt x="845515" y="181643"/>
                    <a:pt x="842962" y="195263"/>
                  </a:cubicBezTo>
                  <a:cubicBezTo>
                    <a:pt x="841470" y="203219"/>
                    <a:pt x="838200" y="219075"/>
                    <a:pt x="838200" y="219075"/>
                  </a:cubicBezTo>
                  <a:cubicBezTo>
                    <a:pt x="839559" y="225870"/>
                    <a:pt x="840945" y="233784"/>
                    <a:pt x="842962" y="240507"/>
                  </a:cubicBezTo>
                  <a:cubicBezTo>
                    <a:pt x="843654" y="242814"/>
                    <a:pt x="847778" y="258995"/>
                    <a:pt x="852487" y="261938"/>
                  </a:cubicBezTo>
                  <a:cubicBezTo>
                    <a:pt x="856744" y="264599"/>
                    <a:pt x="861758" y="266527"/>
                    <a:pt x="866775" y="266700"/>
                  </a:cubicBezTo>
                  <a:lnTo>
                    <a:pt x="935831" y="269082"/>
                  </a:lnTo>
                  <a:cubicBezTo>
                    <a:pt x="956937" y="276117"/>
                    <a:pt x="945129" y="273290"/>
                    <a:pt x="971550" y="276225"/>
                  </a:cubicBezTo>
                  <a:cubicBezTo>
                    <a:pt x="984995" y="280709"/>
                    <a:pt x="977153" y="276506"/>
                    <a:pt x="971550" y="280988"/>
                  </a:cubicBezTo>
                  <a:cubicBezTo>
                    <a:pt x="956164" y="293297"/>
                    <a:pt x="977597" y="284529"/>
                    <a:pt x="959643" y="290513"/>
                  </a:cubicBezTo>
                  <a:cubicBezTo>
                    <a:pt x="958849" y="292894"/>
                    <a:pt x="958384" y="295412"/>
                    <a:pt x="957262" y="297657"/>
                  </a:cubicBezTo>
                  <a:cubicBezTo>
                    <a:pt x="953947" y="304287"/>
                    <a:pt x="950622" y="306678"/>
                    <a:pt x="945356" y="311944"/>
                  </a:cubicBezTo>
                  <a:cubicBezTo>
                    <a:pt x="942998" y="319016"/>
                    <a:pt x="941491" y="327715"/>
                    <a:pt x="935831" y="333375"/>
                  </a:cubicBezTo>
                  <a:cubicBezTo>
                    <a:pt x="933807" y="335399"/>
                    <a:pt x="931068" y="336550"/>
                    <a:pt x="928687" y="338138"/>
                  </a:cubicBezTo>
                  <a:cubicBezTo>
                    <a:pt x="924051" y="352047"/>
                    <a:pt x="929934" y="339272"/>
                    <a:pt x="919162" y="350044"/>
                  </a:cubicBezTo>
                  <a:cubicBezTo>
                    <a:pt x="912341" y="356865"/>
                    <a:pt x="915890" y="356588"/>
                    <a:pt x="912018" y="364332"/>
                  </a:cubicBezTo>
                  <a:cubicBezTo>
                    <a:pt x="908703" y="370963"/>
                    <a:pt x="905379" y="373352"/>
                    <a:pt x="900112" y="378619"/>
                  </a:cubicBezTo>
                  <a:cubicBezTo>
                    <a:pt x="899318" y="384969"/>
                    <a:pt x="898401" y="391305"/>
                    <a:pt x="897731" y="397669"/>
                  </a:cubicBezTo>
                  <a:cubicBezTo>
                    <a:pt x="894521" y="428168"/>
                    <a:pt x="898295" y="415029"/>
                    <a:pt x="892968" y="431007"/>
                  </a:cubicBezTo>
                  <a:cubicBezTo>
                    <a:pt x="884516" y="481725"/>
                    <a:pt x="890123" y="441065"/>
                    <a:pt x="885825" y="511969"/>
                  </a:cubicBezTo>
                  <a:cubicBezTo>
                    <a:pt x="884102" y="540401"/>
                    <a:pt x="890438" y="533499"/>
                    <a:pt x="876300" y="542925"/>
                  </a:cubicBezTo>
                  <a:cubicBezTo>
                    <a:pt x="872114" y="555479"/>
                    <a:pt x="876684" y="545322"/>
                    <a:pt x="866775" y="557213"/>
                  </a:cubicBezTo>
                  <a:cubicBezTo>
                    <a:pt x="861284" y="563803"/>
                    <a:pt x="862695" y="566282"/>
                    <a:pt x="854868" y="571500"/>
                  </a:cubicBezTo>
                  <a:cubicBezTo>
                    <a:pt x="852780" y="572892"/>
                    <a:pt x="850201" y="573469"/>
                    <a:pt x="847725" y="573882"/>
                  </a:cubicBezTo>
                  <a:cubicBezTo>
                    <a:pt x="840635" y="575064"/>
                    <a:pt x="833437" y="575469"/>
                    <a:pt x="826293" y="576263"/>
                  </a:cubicBezTo>
                  <a:cubicBezTo>
                    <a:pt x="823912" y="577850"/>
                    <a:pt x="821348" y="579193"/>
                    <a:pt x="819150" y="581025"/>
                  </a:cubicBezTo>
                  <a:cubicBezTo>
                    <a:pt x="812274" y="586755"/>
                    <a:pt x="811926" y="588289"/>
                    <a:pt x="807243" y="595313"/>
                  </a:cubicBezTo>
                  <a:cubicBezTo>
                    <a:pt x="803646" y="609703"/>
                    <a:pt x="805895" y="601741"/>
                    <a:pt x="800100" y="619125"/>
                  </a:cubicBezTo>
                  <a:cubicBezTo>
                    <a:pt x="799306" y="621506"/>
                    <a:pt x="799110" y="624180"/>
                    <a:pt x="797718" y="626269"/>
                  </a:cubicBezTo>
                  <a:lnTo>
                    <a:pt x="788193" y="640557"/>
                  </a:lnTo>
                  <a:lnTo>
                    <a:pt x="783431" y="647700"/>
                  </a:lnTo>
                  <a:cubicBezTo>
                    <a:pt x="777763" y="664703"/>
                    <a:pt x="782845" y="659203"/>
                    <a:pt x="771525" y="666750"/>
                  </a:cubicBezTo>
                  <a:cubicBezTo>
                    <a:pt x="769937" y="669131"/>
                    <a:pt x="768997" y="672106"/>
                    <a:pt x="766762" y="673894"/>
                  </a:cubicBezTo>
                  <a:cubicBezTo>
                    <a:pt x="764802" y="675462"/>
                    <a:pt x="761393" y="674500"/>
                    <a:pt x="759618" y="676275"/>
                  </a:cubicBezTo>
                  <a:cubicBezTo>
                    <a:pt x="757843" y="678050"/>
                    <a:pt x="759012" y="681644"/>
                    <a:pt x="757237" y="683419"/>
                  </a:cubicBezTo>
                  <a:cubicBezTo>
                    <a:pt x="753190" y="687466"/>
                    <a:pt x="747712" y="689769"/>
                    <a:pt x="742950" y="692944"/>
                  </a:cubicBezTo>
                  <a:cubicBezTo>
                    <a:pt x="740569" y="694532"/>
                    <a:pt x="737830" y="695683"/>
                    <a:pt x="735806" y="697707"/>
                  </a:cubicBezTo>
                  <a:cubicBezTo>
                    <a:pt x="733425" y="700088"/>
                    <a:pt x="730818" y="702263"/>
                    <a:pt x="728662" y="704850"/>
                  </a:cubicBezTo>
                  <a:cubicBezTo>
                    <a:pt x="726830" y="707049"/>
                    <a:pt x="725924" y="709970"/>
                    <a:pt x="723900" y="711994"/>
                  </a:cubicBezTo>
                  <a:cubicBezTo>
                    <a:pt x="721876" y="714018"/>
                    <a:pt x="719137" y="715169"/>
                    <a:pt x="716756" y="716757"/>
                  </a:cubicBezTo>
                  <a:cubicBezTo>
                    <a:pt x="704052" y="735809"/>
                    <a:pt x="720727" y="712784"/>
                    <a:pt x="704850" y="728663"/>
                  </a:cubicBezTo>
                  <a:cubicBezTo>
                    <a:pt x="702826" y="730687"/>
                    <a:pt x="701675" y="733426"/>
                    <a:pt x="700087" y="735807"/>
                  </a:cubicBezTo>
                  <a:cubicBezTo>
                    <a:pt x="700881" y="745332"/>
                    <a:pt x="700897" y="754954"/>
                    <a:pt x="702468" y="764382"/>
                  </a:cubicBezTo>
                  <a:cubicBezTo>
                    <a:pt x="703293" y="769334"/>
                    <a:pt x="705643" y="773907"/>
                    <a:pt x="707231" y="778669"/>
                  </a:cubicBezTo>
                  <a:cubicBezTo>
                    <a:pt x="711423" y="791245"/>
                    <a:pt x="708216" y="783719"/>
                    <a:pt x="719137" y="800100"/>
                  </a:cubicBezTo>
                  <a:cubicBezTo>
                    <a:pt x="720725" y="802481"/>
                    <a:pt x="723900" y="803275"/>
                    <a:pt x="726281" y="804863"/>
                  </a:cubicBezTo>
                  <a:lnTo>
                    <a:pt x="731043" y="819150"/>
                  </a:lnTo>
                  <a:cubicBezTo>
                    <a:pt x="731837" y="821531"/>
                    <a:pt x="731044" y="825500"/>
                    <a:pt x="733425" y="826294"/>
                  </a:cubicBezTo>
                  <a:lnTo>
                    <a:pt x="740568" y="828675"/>
                  </a:lnTo>
                  <a:cubicBezTo>
                    <a:pt x="742949" y="830263"/>
                    <a:pt x="745152" y="832158"/>
                    <a:pt x="747712" y="833438"/>
                  </a:cubicBezTo>
                  <a:cubicBezTo>
                    <a:pt x="749957" y="834561"/>
                    <a:pt x="753081" y="834044"/>
                    <a:pt x="754856" y="835819"/>
                  </a:cubicBezTo>
                  <a:cubicBezTo>
                    <a:pt x="756631" y="837594"/>
                    <a:pt x="756443" y="840582"/>
                    <a:pt x="757237" y="842963"/>
                  </a:cubicBezTo>
                  <a:cubicBezTo>
                    <a:pt x="762793" y="842169"/>
                    <a:pt x="768530" y="842195"/>
                    <a:pt x="773906" y="840582"/>
                  </a:cubicBezTo>
                  <a:cubicBezTo>
                    <a:pt x="779450" y="838919"/>
                    <a:pt x="784206" y="831998"/>
                    <a:pt x="788193" y="828675"/>
                  </a:cubicBezTo>
                  <a:cubicBezTo>
                    <a:pt x="790392" y="826843"/>
                    <a:pt x="792956" y="825500"/>
                    <a:pt x="795337" y="823913"/>
                  </a:cubicBezTo>
                  <a:cubicBezTo>
                    <a:pt x="796131" y="838994"/>
                    <a:pt x="795677" y="854193"/>
                    <a:pt x="797718" y="869157"/>
                  </a:cubicBezTo>
                  <a:cubicBezTo>
                    <a:pt x="798105" y="871993"/>
                    <a:pt x="801319" y="873685"/>
                    <a:pt x="802481" y="876300"/>
                  </a:cubicBezTo>
                  <a:cubicBezTo>
                    <a:pt x="804520" y="880888"/>
                    <a:pt x="807243" y="890588"/>
                    <a:pt x="807243" y="890588"/>
                  </a:cubicBezTo>
                  <a:cubicBezTo>
                    <a:pt x="808852" y="901849"/>
                    <a:pt x="812235" y="915076"/>
                    <a:pt x="807243" y="926307"/>
                  </a:cubicBezTo>
                  <a:cubicBezTo>
                    <a:pt x="806224" y="928600"/>
                    <a:pt x="802345" y="927566"/>
                    <a:pt x="800100" y="928688"/>
                  </a:cubicBezTo>
                  <a:cubicBezTo>
                    <a:pt x="797540" y="929968"/>
                    <a:pt x="795337" y="931863"/>
                    <a:pt x="792956" y="933450"/>
                  </a:cubicBezTo>
                  <a:cubicBezTo>
                    <a:pt x="788765" y="946024"/>
                    <a:pt x="791967" y="938505"/>
                    <a:pt x="781050" y="954882"/>
                  </a:cubicBezTo>
                  <a:cubicBezTo>
                    <a:pt x="779463" y="957263"/>
                    <a:pt x="776105" y="957812"/>
                    <a:pt x="773906" y="959644"/>
                  </a:cubicBezTo>
                  <a:cubicBezTo>
                    <a:pt x="771319" y="961800"/>
                    <a:pt x="768918" y="964201"/>
                    <a:pt x="766762" y="966788"/>
                  </a:cubicBezTo>
                  <a:cubicBezTo>
                    <a:pt x="764930" y="968987"/>
                    <a:pt x="764235" y="972144"/>
                    <a:pt x="762000" y="973932"/>
                  </a:cubicBezTo>
                  <a:cubicBezTo>
                    <a:pt x="760040" y="975500"/>
                    <a:pt x="757237" y="975519"/>
                    <a:pt x="754856" y="976313"/>
                  </a:cubicBezTo>
                  <a:cubicBezTo>
                    <a:pt x="743666" y="987503"/>
                    <a:pt x="750512" y="981591"/>
                    <a:pt x="733425" y="992982"/>
                  </a:cubicBezTo>
                  <a:lnTo>
                    <a:pt x="726281" y="997744"/>
                  </a:lnTo>
                  <a:lnTo>
                    <a:pt x="719137" y="1002507"/>
                  </a:lnTo>
                  <a:cubicBezTo>
                    <a:pt x="718343" y="1004888"/>
                    <a:pt x="717878" y="1007405"/>
                    <a:pt x="716756" y="1009650"/>
                  </a:cubicBezTo>
                  <a:cubicBezTo>
                    <a:pt x="715476" y="1012210"/>
                    <a:pt x="713155" y="1014179"/>
                    <a:pt x="711993" y="1016794"/>
                  </a:cubicBezTo>
                  <a:cubicBezTo>
                    <a:pt x="709954" y="1021382"/>
                    <a:pt x="707231" y="1031082"/>
                    <a:pt x="707231" y="1031082"/>
                  </a:cubicBezTo>
                  <a:cubicBezTo>
                    <a:pt x="708818" y="1033463"/>
                    <a:pt x="709566" y="1036708"/>
                    <a:pt x="711993" y="1038225"/>
                  </a:cubicBezTo>
                  <a:cubicBezTo>
                    <a:pt x="716250" y="1040886"/>
                    <a:pt x="726281" y="1042988"/>
                    <a:pt x="726281" y="1042988"/>
                  </a:cubicBezTo>
                  <a:cubicBezTo>
                    <a:pt x="737198" y="1059364"/>
                    <a:pt x="733996" y="1051845"/>
                    <a:pt x="738187" y="1064419"/>
                  </a:cubicBezTo>
                  <a:cubicBezTo>
                    <a:pt x="737393" y="1068388"/>
                    <a:pt x="736788" y="1072399"/>
                    <a:pt x="735806" y="1076325"/>
                  </a:cubicBezTo>
                  <a:cubicBezTo>
                    <a:pt x="735197" y="1078760"/>
                    <a:pt x="733718" y="1080976"/>
                    <a:pt x="733425" y="1083469"/>
                  </a:cubicBezTo>
                  <a:cubicBezTo>
                    <a:pt x="728305" y="1126989"/>
                    <a:pt x="735143" y="1104508"/>
                    <a:pt x="728662" y="1123950"/>
                  </a:cubicBezTo>
                  <a:cubicBezTo>
                    <a:pt x="728125" y="1127172"/>
                    <a:pt x="725837" y="1143243"/>
                    <a:pt x="723900" y="1147763"/>
                  </a:cubicBezTo>
                  <a:cubicBezTo>
                    <a:pt x="722773" y="1150394"/>
                    <a:pt x="720725" y="1152526"/>
                    <a:pt x="719137" y="1154907"/>
                  </a:cubicBezTo>
                  <a:cubicBezTo>
                    <a:pt x="714623" y="1168450"/>
                    <a:pt x="713161" y="1169709"/>
                    <a:pt x="719137" y="1190625"/>
                  </a:cubicBezTo>
                  <a:cubicBezTo>
                    <a:pt x="719923" y="1193377"/>
                    <a:pt x="723900" y="1193800"/>
                    <a:pt x="726281" y="1195388"/>
                  </a:cubicBezTo>
                  <a:cubicBezTo>
                    <a:pt x="727868" y="1197769"/>
                    <a:pt x="732323" y="1199972"/>
                    <a:pt x="731043" y="1202532"/>
                  </a:cubicBezTo>
                  <a:cubicBezTo>
                    <a:pt x="729921" y="1204777"/>
                    <a:pt x="726145" y="1201273"/>
                    <a:pt x="723900" y="1200150"/>
                  </a:cubicBezTo>
                  <a:cubicBezTo>
                    <a:pt x="721340" y="1198870"/>
                    <a:pt x="719137" y="1196975"/>
                    <a:pt x="716756" y="1195388"/>
                  </a:cubicBezTo>
                  <a:cubicBezTo>
                    <a:pt x="701675" y="1196182"/>
                    <a:pt x="686507" y="1195970"/>
                    <a:pt x="671512" y="1197769"/>
                  </a:cubicBezTo>
                  <a:cubicBezTo>
                    <a:pt x="666528" y="1198367"/>
                    <a:pt x="661987" y="1200944"/>
                    <a:pt x="657225" y="1202532"/>
                  </a:cubicBezTo>
                  <a:lnTo>
                    <a:pt x="650081" y="1204913"/>
                  </a:lnTo>
                  <a:cubicBezTo>
                    <a:pt x="644508" y="1203056"/>
                    <a:pt x="639442" y="1202992"/>
                    <a:pt x="638175" y="1195388"/>
                  </a:cubicBezTo>
                  <a:cubicBezTo>
                    <a:pt x="637762" y="1192912"/>
                    <a:pt x="639337" y="1190438"/>
                    <a:pt x="640556" y="1188244"/>
                  </a:cubicBezTo>
                  <a:cubicBezTo>
                    <a:pt x="643336" y="1183241"/>
                    <a:pt x="650081" y="1173957"/>
                    <a:pt x="650081" y="1173957"/>
                  </a:cubicBezTo>
                  <a:cubicBezTo>
                    <a:pt x="649287" y="1164432"/>
                    <a:pt x="654746" y="1151841"/>
                    <a:pt x="647700" y="1145382"/>
                  </a:cubicBezTo>
                  <a:cubicBezTo>
                    <a:pt x="641237" y="1139458"/>
                    <a:pt x="629451" y="1144056"/>
                    <a:pt x="621506" y="1147763"/>
                  </a:cubicBezTo>
                  <a:cubicBezTo>
                    <a:pt x="616319" y="1150183"/>
                    <a:pt x="611981" y="1162050"/>
                    <a:pt x="611981" y="1162050"/>
                  </a:cubicBezTo>
                  <a:cubicBezTo>
                    <a:pt x="611187" y="1166019"/>
                    <a:pt x="613320" y="1172363"/>
                    <a:pt x="609600" y="1173957"/>
                  </a:cubicBezTo>
                  <a:cubicBezTo>
                    <a:pt x="604986" y="1175935"/>
                    <a:pt x="600075" y="1170782"/>
                    <a:pt x="595312" y="1169194"/>
                  </a:cubicBezTo>
                  <a:cubicBezTo>
                    <a:pt x="592207" y="1168159"/>
                    <a:pt x="588922" y="1167753"/>
                    <a:pt x="585787" y="1166813"/>
                  </a:cubicBezTo>
                  <a:cubicBezTo>
                    <a:pt x="580979" y="1165370"/>
                    <a:pt x="571500" y="1162050"/>
                    <a:pt x="571500" y="1162050"/>
                  </a:cubicBezTo>
                  <a:cubicBezTo>
                    <a:pt x="569912" y="1159669"/>
                    <a:pt x="569164" y="1156424"/>
                    <a:pt x="566737" y="1154907"/>
                  </a:cubicBezTo>
                  <a:cubicBezTo>
                    <a:pt x="566732" y="1154904"/>
                    <a:pt x="548881" y="1148954"/>
                    <a:pt x="545306" y="1147763"/>
                  </a:cubicBezTo>
                  <a:lnTo>
                    <a:pt x="538162" y="1145382"/>
                  </a:lnTo>
                  <a:lnTo>
                    <a:pt x="531018" y="1143000"/>
                  </a:lnTo>
                  <a:cubicBezTo>
                    <a:pt x="519906" y="1143794"/>
                    <a:pt x="508745" y="1144080"/>
                    <a:pt x="497681" y="1145382"/>
                  </a:cubicBezTo>
                  <a:cubicBezTo>
                    <a:pt x="495188" y="1145675"/>
                    <a:pt x="493013" y="1147350"/>
                    <a:pt x="490537" y="1147763"/>
                  </a:cubicBezTo>
                  <a:cubicBezTo>
                    <a:pt x="483447" y="1148945"/>
                    <a:pt x="476244" y="1149304"/>
                    <a:pt x="469106" y="1150144"/>
                  </a:cubicBezTo>
                  <a:cubicBezTo>
                    <a:pt x="451650" y="1152197"/>
                    <a:pt x="450108" y="1152518"/>
                    <a:pt x="433387" y="1154907"/>
                  </a:cubicBezTo>
                  <a:cubicBezTo>
                    <a:pt x="423000" y="1158369"/>
                    <a:pt x="419505" y="1158141"/>
                    <a:pt x="411956" y="1164432"/>
                  </a:cubicBezTo>
                  <a:cubicBezTo>
                    <a:pt x="409369" y="1166588"/>
                    <a:pt x="407614" y="1169707"/>
                    <a:pt x="404812" y="1171575"/>
                  </a:cubicBezTo>
                  <a:cubicBezTo>
                    <a:pt x="402723" y="1172967"/>
                    <a:pt x="399913" y="1172834"/>
                    <a:pt x="397668" y="1173957"/>
                  </a:cubicBezTo>
                  <a:cubicBezTo>
                    <a:pt x="395109" y="1175237"/>
                    <a:pt x="393085" y="1177439"/>
                    <a:pt x="390525" y="1178719"/>
                  </a:cubicBezTo>
                  <a:cubicBezTo>
                    <a:pt x="384665" y="1181649"/>
                    <a:pt x="374577" y="1182568"/>
                    <a:pt x="369093" y="1183482"/>
                  </a:cubicBezTo>
                  <a:cubicBezTo>
                    <a:pt x="354014" y="1179711"/>
                    <a:pt x="362293" y="1182916"/>
                    <a:pt x="345281" y="1171575"/>
                  </a:cubicBezTo>
                  <a:lnTo>
                    <a:pt x="338137" y="1166813"/>
                  </a:lnTo>
                  <a:cubicBezTo>
                    <a:pt x="336550" y="1164432"/>
                    <a:pt x="335399" y="1161693"/>
                    <a:pt x="333375" y="1159669"/>
                  </a:cubicBezTo>
                  <a:cubicBezTo>
                    <a:pt x="328761" y="1155055"/>
                    <a:pt x="324895" y="1154462"/>
                    <a:pt x="319087" y="1152525"/>
                  </a:cubicBezTo>
                  <a:cubicBezTo>
                    <a:pt x="318293" y="1150144"/>
                    <a:pt x="318098" y="1147470"/>
                    <a:pt x="316706" y="1145382"/>
                  </a:cubicBezTo>
                  <a:cubicBezTo>
                    <a:pt x="309226" y="1134163"/>
                    <a:pt x="309995" y="1142783"/>
                    <a:pt x="304800" y="1131094"/>
                  </a:cubicBezTo>
                  <a:cubicBezTo>
                    <a:pt x="302761" y="1126507"/>
                    <a:pt x="301625" y="1121569"/>
                    <a:pt x="300037" y="1116807"/>
                  </a:cubicBezTo>
                  <a:cubicBezTo>
                    <a:pt x="299243" y="1114426"/>
                    <a:pt x="299048" y="1111751"/>
                    <a:pt x="297656" y="1109663"/>
                  </a:cubicBezTo>
                  <a:lnTo>
                    <a:pt x="292893" y="1102519"/>
                  </a:lnTo>
                  <a:cubicBezTo>
                    <a:pt x="286910" y="1084568"/>
                    <a:pt x="294979" y="1106689"/>
                    <a:pt x="285750" y="1088232"/>
                  </a:cubicBezTo>
                  <a:cubicBezTo>
                    <a:pt x="281112" y="1078956"/>
                    <a:pt x="285569" y="1082255"/>
                    <a:pt x="280987" y="1071563"/>
                  </a:cubicBezTo>
                  <a:cubicBezTo>
                    <a:pt x="279860" y="1068932"/>
                    <a:pt x="277505" y="1066979"/>
                    <a:pt x="276225" y="1064419"/>
                  </a:cubicBezTo>
                  <a:cubicBezTo>
                    <a:pt x="275102" y="1062174"/>
                    <a:pt x="274637" y="1059656"/>
                    <a:pt x="273843" y="1057275"/>
                  </a:cubicBezTo>
                  <a:cubicBezTo>
                    <a:pt x="273049" y="1050131"/>
                    <a:pt x="272353" y="1042976"/>
                    <a:pt x="271462" y="1035844"/>
                  </a:cubicBezTo>
                  <a:cubicBezTo>
                    <a:pt x="270766" y="1030275"/>
                    <a:pt x="269589" y="1024765"/>
                    <a:pt x="269081" y="1019175"/>
                  </a:cubicBezTo>
                  <a:cubicBezTo>
                    <a:pt x="268001" y="1007292"/>
                    <a:pt x="269433" y="995072"/>
                    <a:pt x="266700" y="983457"/>
                  </a:cubicBezTo>
                  <a:cubicBezTo>
                    <a:pt x="266044" y="980671"/>
                    <a:pt x="262375" y="979191"/>
                    <a:pt x="259556" y="978694"/>
                  </a:cubicBezTo>
                  <a:cubicBezTo>
                    <a:pt x="248585" y="976758"/>
                    <a:pt x="237331" y="977107"/>
                    <a:pt x="226218" y="976313"/>
                  </a:cubicBezTo>
                  <a:cubicBezTo>
                    <a:pt x="211823" y="972715"/>
                    <a:pt x="219798" y="974967"/>
                    <a:pt x="202406" y="969169"/>
                  </a:cubicBezTo>
                  <a:cubicBezTo>
                    <a:pt x="199039" y="968046"/>
                    <a:pt x="196144" y="965805"/>
                    <a:pt x="192881" y="964407"/>
                  </a:cubicBezTo>
                  <a:cubicBezTo>
                    <a:pt x="190574" y="963418"/>
                    <a:pt x="188118" y="962819"/>
                    <a:pt x="185737" y="962025"/>
                  </a:cubicBezTo>
                  <a:cubicBezTo>
                    <a:pt x="181552" y="949471"/>
                    <a:pt x="186122" y="959631"/>
                    <a:pt x="176212" y="947738"/>
                  </a:cubicBezTo>
                  <a:cubicBezTo>
                    <a:pt x="166291" y="935832"/>
                    <a:pt x="177403" y="944562"/>
                    <a:pt x="164306" y="935832"/>
                  </a:cubicBezTo>
                  <a:cubicBezTo>
                    <a:pt x="162369" y="930021"/>
                    <a:pt x="161779" y="926161"/>
                    <a:pt x="157162" y="921544"/>
                  </a:cubicBezTo>
                  <a:cubicBezTo>
                    <a:pt x="155138" y="919520"/>
                    <a:pt x="152399" y="918369"/>
                    <a:pt x="150018" y="916782"/>
                  </a:cubicBezTo>
                  <a:cubicBezTo>
                    <a:pt x="130979" y="888219"/>
                    <a:pt x="160328" y="930264"/>
                    <a:pt x="138112" y="904875"/>
                  </a:cubicBezTo>
                  <a:cubicBezTo>
                    <a:pt x="134343" y="900568"/>
                    <a:pt x="131762" y="895350"/>
                    <a:pt x="128587" y="890588"/>
                  </a:cubicBezTo>
                  <a:cubicBezTo>
                    <a:pt x="126999" y="888207"/>
                    <a:pt x="124003" y="887105"/>
                    <a:pt x="121443" y="885825"/>
                  </a:cubicBezTo>
                  <a:cubicBezTo>
                    <a:pt x="117435" y="883821"/>
                    <a:pt x="105513" y="881264"/>
                    <a:pt x="102393" y="881063"/>
                  </a:cubicBezTo>
                  <a:cubicBezTo>
                    <a:pt x="81783" y="879733"/>
                    <a:pt x="61118" y="879476"/>
                    <a:pt x="40481" y="878682"/>
                  </a:cubicBezTo>
                  <a:lnTo>
                    <a:pt x="26193" y="869157"/>
                  </a:lnTo>
                  <a:cubicBezTo>
                    <a:pt x="24104" y="867765"/>
                    <a:pt x="25380" y="863973"/>
                    <a:pt x="23812" y="862013"/>
                  </a:cubicBezTo>
                  <a:cubicBezTo>
                    <a:pt x="22024" y="859778"/>
                    <a:pt x="19049" y="858838"/>
                    <a:pt x="16668" y="857250"/>
                  </a:cubicBezTo>
                  <a:cubicBezTo>
                    <a:pt x="13493" y="852488"/>
                    <a:pt x="8953" y="848393"/>
                    <a:pt x="7143" y="842963"/>
                  </a:cubicBezTo>
                  <a:cubicBezTo>
                    <a:pt x="3857" y="833104"/>
                    <a:pt x="6154" y="837908"/>
                    <a:pt x="0" y="828675"/>
                  </a:cubicBezTo>
                  <a:cubicBezTo>
                    <a:pt x="794" y="821531"/>
                    <a:pt x="108" y="814063"/>
                    <a:pt x="2381" y="807244"/>
                  </a:cubicBezTo>
                  <a:cubicBezTo>
                    <a:pt x="4191" y="801814"/>
                    <a:pt x="11906" y="792957"/>
                    <a:pt x="11906" y="792957"/>
                  </a:cubicBezTo>
                  <a:cubicBezTo>
                    <a:pt x="12700" y="789782"/>
                    <a:pt x="14036" y="786695"/>
                    <a:pt x="14287" y="783432"/>
                  </a:cubicBezTo>
                  <a:cubicBezTo>
                    <a:pt x="16111" y="759712"/>
                    <a:pt x="14456" y="737344"/>
                    <a:pt x="19050" y="714375"/>
                  </a:cubicBezTo>
                  <a:cubicBezTo>
                    <a:pt x="21418" y="702535"/>
                    <a:pt x="21085" y="711581"/>
                    <a:pt x="26193" y="700088"/>
                  </a:cubicBezTo>
                  <a:cubicBezTo>
                    <a:pt x="28232" y="695500"/>
                    <a:pt x="29368" y="690563"/>
                    <a:pt x="30956" y="685800"/>
                  </a:cubicBezTo>
                  <a:cubicBezTo>
                    <a:pt x="31861" y="683085"/>
                    <a:pt x="34556" y="681272"/>
                    <a:pt x="35718" y="678657"/>
                  </a:cubicBezTo>
                  <a:cubicBezTo>
                    <a:pt x="40903" y="666991"/>
                    <a:pt x="39663" y="665506"/>
                    <a:pt x="42862" y="654844"/>
                  </a:cubicBezTo>
                  <a:cubicBezTo>
                    <a:pt x="45026" y="647631"/>
                    <a:pt x="47625" y="640557"/>
                    <a:pt x="50006" y="633413"/>
                  </a:cubicBezTo>
                  <a:cubicBezTo>
                    <a:pt x="50911" y="630698"/>
                    <a:pt x="53488" y="628829"/>
                    <a:pt x="54768" y="626269"/>
                  </a:cubicBezTo>
                  <a:cubicBezTo>
                    <a:pt x="64624" y="606557"/>
                    <a:pt x="48269" y="632446"/>
                    <a:pt x="61912" y="611982"/>
                  </a:cubicBezTo>
                  <a:lnTo>
                    <a:pt x="66675" y="597694"/>
                  </a:lnTo>
                  <a:cubicBezTo>
                    <a:pt x="67469" y="595313"/>
                    <a:pt x="67664" y="592639"/>
                    <a:pt x="69056" y="590550"/>
                  </a:cubicBezTo>
                  <a:cubicBezTo>
                    <a:pt x="82699" y="570086"/>
                    <a:pt x="66344" y="595975"/>
                    <a:pt x="76200" y="576263"/>
                  </a:cubicBezTo>
                  <a:cubicBezTo>
                    <a:pt x="77480" y="573703"/>
                    <a:pt x="79682" y="571679"/>
                    <a:pt x="80962" y="569119"/>
                  </a:cubicBezTo>
                  <a:cubicBezTo>
                    <a:pt x="83850" y="563341"/>
                    <a:pt x="84096" y="556042"/>
                    <a:pt x="85725" y="550069"/>
                  </a:cubicBezTo>
                  <a:cubicBezTo>
                    <a:pt x="94783" y="516857"/>
                    <a:pt x="87070" y="552868"/>
                    <a:pt x="92868" y="523875"/>
                  </a:cubicBezTo>
                  <a:cubicBezTo>
                    <a:pt x="92074" y="515938"/>
                    <a:pt x="91957" y="507903"/>
                    <a:pt x="90487" y="500063"/>
                  </a:cubicBezTo>
                  <a:cubicBezTo>
                    <a:pt x="89562" y="495129"/>
                    <a:pt x="86551" y="490727"/>
                    <a:pt x="85725" y="485775"/>
                  </a:cubicBezTo>
                  <a:lnTo>
                    <a:pt x="83343" y="471488"/>
                  </a:lnTo>
                  <a:cubicBezTo>
                    <a:pt x="84137" y="466725"/>
                    <a:pt x="84677" y="461913"/>
                    <a:pt x="85725" y="457200"/>
                  </a:cubicBezTo>
                  <a:cubicBezTo>
                    <a:pt x="86270" y="454750"/>
                    <a:pt x="87795" y="452547"/>
                    <a:pt x="88106" y="450057"/>
                  </a:cubicBezTo>
                  <a:cubicBezTo>
                    <a:pt x="89390" y="439787"/>
                    <a:pt x="89278" y="429379"/>
                    <a:pt x="90487" y="419100"/>
                  </a:cubicBezTo>
                  <a:cubicBezTo>
                    <a:pt x="90869" y="415850"/>
                    <a:pt x="91404" y="412502"/>
                    <a:pt x="92868" y="409575"/>
                  </a:cubicBezTo>
                  <a:cubicBezTo>
                    <a:pt x="95428" y="404456"/>
                    <a:pt x="99218" y="400050"/>
                    <a:pt x="102393" y="395288"/>
                  </a:cubicBezTo>
                  <a:lnTo>
                    <a:pt x="107156" y="388144"/>
                  </a:lnTo>
                  <a:cubicBezTo>
                    <a:pt x="106362" y="380207"/>
                    <a:pt x="106569" y="372105"/>
                    <a:pt x="104775" y="364332"/>
                  </a:cubicBezTo>
                  <a:cubicBezTo>
                    <a:pt x="103643" y="359426"/>
                    <a:pt x="95565" y="353281"/>
                    <a:pt x="92868" y="350044"/>
                  </a:cubicBezTo>
                  <a:cubicBezTo>
                    <a:pt x="91036" y="347845"/>
                    <a:pt x="89938" y="345099"/>
                    <a:pt x="88106" y="342900"/>
                  </a:cubicBezTo>
                  <a:cubicBezTo>
                    <a:pt x="82379" y="336027"/>
                    <a:pt x="80840" y="335675"/>
                    <a:pt x="73818" y="330994"/>
                  </a:cubicBezTo>
                  <a:cubicBezTo>
                    <a:pt x="68151" y="313992"/>
                    <a:pt x="71841" y="320884"/>
                    <a:pt x="64293" y="309563"/>
                  </a:cubicBezTo>
                  <a:cubicBezTo>
                    <a:pt x="66674" y="307975"/>
                    <a:pt x="68877" y="306080"/>
                    <a:pt x="71437" y="304800"/>
                  </a:cubicBezTo>
                  <a:cubicBezTo>
                    <a:pt x="73682" y="303677"/>
                    <a:pt x="76250" y="303351"/>
                    <a:pt x="78581" y="302419"/>
                  </a:cubicBezTo>
                  <a:cubicBezTo>
                    <a:pt x="80229" y="301760"/>
                    <a:pt x="81756" y="300832"/>
                    <a:pt x="64293" y="311944"/>
                  </a:cubicBezTo>
                  <a:close/>
                </a:path>
              </a:pathLst>
            </a:custGeom>
            <a:solidFill>
              <a:srgbClr val="99CC00">
                <a:alpha val="83591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4" name="Zhanjiang"/>
            <p:cNvGrpSpPr/>
            <p:nvPr/>
          </p:nvGrpSpPr>
          <p:grpSpPr bwMode="auto">
            <a:xfrm>
              <a:off x="5519067" y="6158651"/>
              <a:ext cx="240156" cy="308784"/>
              <a:chOff x="15735300" y="16249650"/>
              <a:chExt cx="707660" cy="1014394"/>
            </a:xfrm>
          </p:grpSpPr>
          <p:sp>
            <p:nvSpPr>
              <p:cNvPr id="465" name="任意多边形 464"/>
              <p:cNvSpPr/>
              <p:nvPr/>
            </p:nvSpPr>
            <p:spPr bwMode="auto">
              <a:xfrm>
                <a:off x="15735300" y="16249650"/>
                <a:ext cx="707660" cy="1014394"/>
              </a:xfrm>
              <a:custGeom>
                <a:avLst/>
                <a:gdLst/>
                <a:ahLst/>
                <a:cxnLst/>
                <a:rect l="0" t="0" r="r" b="b"/>
                <a:pathLst>
                  <a:path w="707660" h="1014394">
                    <a:moveTo>
                      <a:pt x="85353" y="273825"/>
                    </a:moveTo>
                    <a:cubicBezTo>
                      <a:pt x="85750" y="273825"/>
                      <a:pt x="86059" y="265603"/>
                      <a:pt x="87734" y="261919"/>
                    </a:cubicBezTo>
                    <a:cubicBezTo>
                      <a:pt x="90102" y="256708"/>
                      <a:pt x="95449" y="253062"/>
                      <a:pt x="97259" y="247632"/>
                    </a:cubicBezTo>
                    <a:lnTo>
                      <a:pt x="99641" y="240488"/>
                    </a:lnTo>
                    <a:cubicBezTo>
                      <a:pt x="98879" y="237441"/>
                      <a:pt x="96584" y="227232"/>
                      <a:pt x="94878" y="223819"/>
                    </a:cubicBezTo>
                    <a:cubicBezTo>
                      <a:pt x="93598" y="221259"/>
                      <a:pt x="91278" y="219290"/>
                      <a:pt x="90116" y="216675"/>
                    </a:cubicBezTo>
                    <a:cubicBezTo>
                      <a:pt x="78781" y="191171"/>
                      <a:pt x="91368" y="211412"/>
                      <a:pt x="80591" y="195244"/>
                    </a:cubicBezTo>
                    <a:cubicBezTo>
                      <a:pt x="85796" y="174423"/>
                      <a:pt x="78716" y="189940"/>
                      <a:pt x="113928" y="183338"/>
                    </a:cubicBezTo>
                    <a:cubicBezTo>
                      <a:pt x="118503" y="182480"/>
                      <a:pt x="125367" y="173806"/>
                      <a:pt x="128216" y="171432"/>
                    </a:cubicBezTo>
                    <a:cubicBezTo>
                      <a:pt x="130414" y="169600"/>
                      <a:pt x="132978" y="168257"/>
                      <a:pt x="135359" y="166669"/>
                    </a:cubicBezTo>
                    <a:cubicBezTo>
                      <a:pt x="146472" y="150001"/>
                      <a:pt x="140122" y="155557"/>
                      <a:pt x="152028" y="147619"/>
                    </a:cubicBezTo>
                    <a:cubicBezTo>
                      <a:pt x="159576" y="136299"/>
                      <a:pt x="155886" y="143190"/>
                      <a:pt x="161553" y="126188"/>
                    </a:cubicBezTo>
                    <a:lnTo>
                      <a:pt x="163934" y="119044"/>
                    </a:lnTo>
                    <a:cubicBezTo>
                      <a:pt x="165867" y="103585"/>
                      <a:pt x="165201" y="102705"/>
                      <a:pt x="168697" y="90469"/>
                    </a:cubicBezTo>
                    <a:cubicBezTo>
                      <a:pt x="169387" y="88055"/>
                      <a:pt x="169955" y="85570"/>
                      <a:pt x="171078" y="83325"/>
                    </a:cubicBezTo>
                    <a:cubicBezTo>
                      <a:pt x="174392" y="76698"/>
                      <a:pt x="177721" y="74301"/>
                      <a:pt x="182984" y="69038"/>
                    </a:cubicBezTo>
                    <a:cubicBezTo>
                      <a:pt x="187621" y="55130"/>
                      <a:pt x="181738" y="67903"/>
                      <a:pt x="192509" y="57132"/>
                    </a:cubicBezTo>
                    <a:cubicBezTo>
                      <a:pt x="194533" y="55108"/>
                      <a:pt x="195248" y="52012"/>
                      <a:pt x="197272" y="49988"/>
                    </a:cubicBezTo>
                    <a:cubicBezTo>
                      <a:pt x="204097" y="43163"/>
                      <a:pt x="203812" y="46717"/>
                      <a:pt x="211559" y="42844"/>
                    </a:cubicBezTo>
                    <a:cubicBezTo>
                      <a:pt x="214119" y="41564"/>
                      <a:pt x="215873" y="38507"/>
                      <a:pt x="218703" y="38082"/>
                    </a:cubicBezTo>
                    <a:cubicBezTo>
                      <a:pt x="232070" y="36077"/>
                      <a:pt x="245690" y="36494"/>
                      <a:pt x="259184" y="35700"/>
                    </a:cubicBezTo>
                    <a:cubicBezTo>
                      <a:pt x="264668" y="34786"/>
                      <a:pt x="274756" y="33868"/>
                      <a:pt x="280616" y="30938"/>
                    </a:cubicBezTo>
                    <a:cubicBezTo>
                      <a:pt x="289675" y="26408"/>
                      <a:pt x="289009" y="21785"/>
                      <a:pt x="302047" y="21413"/>
                    </a:cubicBezTo>
                    <a:lnTo>
                      <a:pt x="385391" y="19032"/>
                    </a:lnTo>
                    <a:cubicBezTo>
                      <a:pt x="387772" y="18238"/>
                      <a:pt x="390121" y="17340"/>
                      <a:pt x="392534" y="16650"/>
                    </a:cubicBezTo>
                    <a:cubicBezTo>
                      <a:pt x="395681" y="15751"/>
                      <a:pt x="399217" y="15893"/>
                      <a:pt x="402059" y="14269"/>
                    </a:cubicBezTo>
                    <a:cubicBezTo>
                      <a:pt x="427030" y="0"/>
                      <a:pt x="394044" y="12177"/>
                      <a:pt x="416347" y="4744"/>
                    </a:cubicBezTo>
                    <a:cubicBezTo>
                      <a:pt x="418728" y="5538"/>
                      <a:pt x="423078" y="4649"/>
                      <a:pt x="423491" y="7125"/>
                    </a:cubicBezTo>
                    <a:cubicBezTo>
                      <a:pt x="425809" y="21035"/>
                      <a:pt x="422470" y="29234"/>
                      <a:pt x="418728" y="40463"/>
                    </a:cubicBezTo>
                    <a:cubicBezTo>
                      <a:pt x="418274" y="46364"/>
                      <a:pt x="419105" y="68285"/>
                      <a:pt x="413966" y="78563"/>
                    </a:cubicBezTo>
                    <a:cubicBezTo>
                      <a:pt x="412686" y="81123"/>
                      <a:pt x="410791" y="83326"/>
                      <a:pt x="409203" y="85707"/>
                    </a:cubicBezTo>
                    <a:cubicBezTo>
                      <a:pt x="407616" y="96819"/>
                      <a:pt x="407164" y="108154"/>
                      <a:pt x="404441" y="119044"/>
                    </a:cubicBezTo>
                    <a:cubicBezTo>
                      <a:pt x="396981" y="148873"/>
                      <a:pt x="406521" y="111759"/>
                      <a:pt x="399678" y="135713"/>
                    </a:cubicBezTo>
                    <a:cubicBezTo>
                      <a:pt x="398779" y="138860"/>
                      <a:pt x="398091" y="142063"/>
                      <a:pt x="397297" y="145238"/>
                    </a:cubicBezTo>
                    <a:cubicBezTo>
                      <a:pt x="401628" y="175557"/>
                      <a:pt x="395776" y="151722"/>
                      <a:pt x="404441" y="169050"/>
                    </a:cubicBezTo>
                    <a:cubicBezTo>
                      <a:pt x="405564" y="171295"/>
                      <a:pt x="405047" y="174419"/>
                      <a:pt x="406822" y="176194"/>
                    </a:cubicBezTo>
                    <a:cubicBezTo>
                      <a:pt x="408597" y="177969"/>
                      <a:pt x="411585" y="177781"/>
                      <a:pt x="413966" y="178575"/>
                    </a:cubicBezTo>
                    <a:cubicBezTo>
                      <a:pt x="415902" y="184384"/>
                      <a:pt x="416494" y="188248"/>
                      <a:pt x="421109" y="192863"/>
                    </a:cubicBezTo>
                    <a:cubicBezTo>
                      <a:pt x="423133" y="194887"/>
                      <a:pt x="425872" y="196038"/>
                      <a:pt x="428253" y="197625"/>
                    </a:cubicBezTo>
                    <a:cubicBezTo>
                      <a:pt x="433921" y="214628"/>
                      <a:pt x="428839" y="209128"/>
                      <a:pt x="440159" y="216675"/>
                    </a:cubicBezTo>
                    <a:cubicBezTo>
                      <a:pt x="441747" y="219056"/>
                      <a:pt x="442768" y="221934"/>
                      <a:pt x="444922" y="223819"/>
                    </a:cubicBezTo>
                    <a:cubicBezTo>
                      <a:pt x="449229" y="227588"/>
                      <a:pt x="459209" y="233344"/>
                      <a:pt x="459209" y="233344"/>
                    </a:cubicBezTo>
                    <a:cubicBezTo>
                      <a:pt x="460797" y="235725"/>
                      <a:pt x="461948" y="238464"/>
                      <a:pt x="463972" y="240488"/>
                    </a:cubicBezTo>
                    <a:cubicBezTo>
                      <a:pt x="465996" y="242512"/>
                      <a:pt x="469328" y="243015"/>
                      <a:pt x="471116" y="245250"/>
                    </a:cubicBezTo>
                    <a:cubicBezTo>
                      <a:pt x="480353" y="256796"/>
                      <a:pt x="465054" y="249580"/>
                      <a:pt x="480641" y="254775"/>
                    </a:cubicBezTo>
                    <a:cubicBezTo>
                      <a:pt x="487785" y="265492"/>
                      <a:pt x="487387" y="268864"/>
                      <a:pt x="497309" y="273825"/>
                    </a:cubicBezTo>
                    <a:cubicBezTo>
                      <a:pt x="499554" y="274948"/>
                      <a:pt x="502072" y="275413"/>
                      <a:pt x="504453" y="276207"/>
                    </a:cubicBezTo>
                    <a:cubicBezTo>
                      <a:pt x="517153" y="275413"/>
                      <a:pt x="529876" y="274927"/>
                      <a:pt x="542553" y="273825"/>
                    </a:cubicBezTo>
                    <a:cubicBezTo>
                      <a:pt x="548145" y="273339"/>
                      <a:pt x="553846" y="273057"/>
                      <a:pt x="559222" y="271444"/>
                    </a:cubicBezTo>
                    <a:cubicBezTo>
                      <a:pt x="561963" y="270622"/>
                      <a:pt x="563985" y="268269"/>
                      <a:pt x="566366" y="266682"/>
                    </a:cubicBezTo>
                    <a:cubicBezTo>
                      <a:pt x="567953" y="264301"/>
                      <a:pt x="569104" y="261562"/>
                      <a:pt x="571128" y="259538"/>
                    </a:cubicBezTo>
                    <a:cubicBezTo>
                      <a:pt x="573152" y="257514"/>
                      <a:pt x="576484" y="257010"/>
                      <a:pt x="578272" y="254775"/>
                    </a:cubicBezTo>
                    <a:cubicBezTo>
                      <a:pt x="591418" y="238343"/>
                      <a:pt x="567321" y="256520"/>
                      <a:pt x="587797" y="242869"/>
                    </a:cubicBezTo>
                    <a:lnTo>
                      <a:pt x="602084" y="221438"/>
                    </a:lnTo>
                    <a:cubicBezTo>
                      <a:pt x="606514" y="214791"/>
                      <a:pt x="607162" y="202817"/>
                      <a:pt x="609228" y="195244"/>
                    </a:cubicBezTo>
                    <a:cubicBezTo>
                      <a:pt x="610549" y="190401"/>
                      <a:pt x="609814" y="183742"/>
                      <a:pt x="613991" y="180957"/>
                    </a:cubicBezTo>
                    <a:lnTo>
                      <a:pt x="621134" y="176194"/>
                    </a:lnTo>
                    <a:cubicBezTo>
                      <a:pt x="624309" y="176988"/>
                      <a:pt x="628103" y="176531"/>
                      <a:pt x="630659" y="178575"/>
                    </a:cubicBezTo>
                    <a:cubicBezTo>
                      <a:pt x="632619" y="180143"/>
                      <a:pt x="631822" y="183525"/>
                      <a:pt x="633041" y="185719"/>
                    </a:cubicBezTo>
                    <a:cubicBezTo>
                      <a:pt x="641213" y="200428"/>
                      <a:pt x="639274" y="197812"/>
                      <a:pt x="649709" y="204769"/>
                    </a:cubicBezTo>
                    <a:lnTo>
                      <a:pt x="668759" y="233344"/>
                    </a:lnTo>
                    <a:cubicBezTo>
                      <a:pt x="670151" y="235433"/>
                      <a:pt x="669922" y="238294"/>
                      <a:pt x="671141" y="240488"/>
                    </a:cubicBezTo>
                    <a:cubicBezTo>
                      <a:pt x="673921" y="245491"/>
                      <a:pt x="677491" y="250013"/>
                      <a:pt x="680666" y="254775"/>
                    </a:cubicBezTo>
                    <a:cubicBezTo>
                      <a:pt x="682253" y="257156"/>
                      <a:pt x="684523" y="259204"/>
                      <a:pt x="685428" y="261919"/>
                    </a:cubicBezTo>
                    <a:cubicBezTo>
                      <a:pt x="688714" y="271778"/>
                      <a:pt x="686417" y="266975"/>
                      <a:pt x="692572" y="276207"/>
                    </a:cubicBezTo>
                    <a:cubicBezTo>
                      <a:pt x="693366" y="278588"/>
                      <a:pt x="693831" y="281105"/>
                      <a:pt x="694953" y="283350"/>
                    </a:cubicBezTo>
                    <a:cubicBezTo>
                      <a:pt x="696233" y="285910"/>
                      <a:pt x="698554" y="287879"/>
                      <a:pt x="699716" y="290494"/>
                    </a:cubicBezTo>
                    <a:cubicBezTo>
                      <a:pt x="701755" y="295082"/>
                      <a:pt x="702891" y="300019"/>
                      <a:pt x="704478" y="304782"/>
                    </a:cubicBezTo>
                    <a:lnTo>
                      <a:pt x="706859" y="311925"/>
                    </a:lnTo>
                    <a:cubicBezTo>
                      <a:pt x="706065" y="315100"/>
                      <a:pt x="707660" y="320686"/>
                      <a:pt x="704478" y="321450"/>
                    </a:cubicBezTo>
                    <a:cubicBezTo>
                      <a:pt x="685890" y="325911"/>
                      <a:pt x="647328" y="326213"/>
                      <a:pt x="647328" y="326213"/>
                    </a:cubicBezTo>
                    <a:cubicBezTo>
                      <a:pt x="644153" y="327007"/>
                      <a:pt x="641043" y="328131"/>
                      <a:pt x="637803" y="328594"/>
                    </a:cubicBezTo>
                    <a:cubicBezTo>
                      <a:pt x="629906" y="329722"/>
                      <a:pt x="621875" y="329762"/>
                      <a:pt x="613991" y="330975"/>
                    </a:cubicBezTo>
                    <a:cubicBezTo>
                      <a:pt x="606915" y="332064"/>
                      <a:pt x="596399" y="339042"/>
                      <a:pt x="592559" y="342882"/>
                    </a:cubicBezTo>
                    <a:cubicBezTo>
                      <a:pt x="590178" y="345263"/>
                      <a:pt x="587572" y="347438"/>
                      <a:pt x="585416" y="350025"/>
                    </a:cubicBezTo>
                    <a:cubicBezTo>
                      <a:pt x="583584" y="352224"/>
                      <a:pt x="582807" y="355284"/>
                      <a:pt x="580653" y="357169"/>
                    </a:cubicBezTo>
                    <a:cubicBezTo>
                      <a:pt x="576346" y="360938"/>
                      <a:pt x="566366" y="366694"/>
                      <a:pt x="566366" y="366694"/>
                    </a:cubicBezTo>
                    <a:cubicBezTo>
                      <a:pt x="559941" y="385964"/>
                      <a:pt x="568192" y="358037"/>
                      <a:pt x="566366" y="400032"/>
                    </a:cubicBezTo>
                    <a:cubicBezTo>
                      <a:pt x="565947" y="409679"/>
                      <a:pt x="569638" y="423251"/>
                      <a:pt x="561603" y="428607"/>
                    </a:cubicBezTo>
                    <a:lnTo>
                      <a:pt x="554459" y="433369"/>
                    </a:lnTo>
                    <a:cubicBezTo>
                      <a:pt x="552872" y="435750"/>
                      <a:pt x="551851" y="438628"/>
                      <a:pt x="549697" y="440513"/>
                    </a:cubicBezTo>
                    <a:cubicBezTo>
                      <a:pt x="545389" y="444282"/>
                      <a:pt x="535409" y="450038"/>
                      <a:pt x="535409" y="450038"/>
                    </a:cubicBezTo>
                    <a:cubicBezTo>
                      <a:pt x="533822" y="452419"/>
                      <a:pt x="531927" y="454622"/>
                      <a:pt x="530647" y="457182"/>
                    </a:cubicBezTo>
                    <a:cubicBezTo>
                      <a:pt x="528745" y="460985"/>
                      <a:pt x="526900" y="470294"/>
                      <a:pt x="525884" y="473850"/>
                    </a:cubicBezTo>
                    <a:cubicBezTo>
                      <a:pt x="525194" y="476264"/>
                      <a:pt x="524047" y="478544"/>
                      <a:pt x="523503" y="480994"/>
                    </a:cubicBezTo>
                    <a:cubicBezTo>
                      <a:pt x="522456" y="485707"/>
                      <a:pt x="523281" y="490963"/>
                      <a:pt x="521122" y="495282"/>
                    </a:cubicBezTo>
                    <a:cubicBezTo>
                      <a:pt x="519842" y="497842"/>
                      <a:pt x="516359" y="498457"/>
                      <a:pt x="513978" y="500044"/>
                    </a:cubicBezTo>
                    <a:cubicBezTo>
                      <a:pt x="497602" y="489127"/>
                      <a:pt x="505121" y="492329"/>
                      <a:pt x="492547" y="488138"/>
                    </a:cubicBezTo>
                    <a:cubicBezTo>
                      <a:pt x="483746" y="474938"/>
                      <a:pt x="492819" y="485378"/>
                      <a:pt x="480641" y="478613"/>
                    </a:cubicBezTo>
                    <a:cubicBezTo>
                      <a:pt x="475637" y="475833"/>
                      <a:pt x="466353" y="469088"/>
                      <a:pt x="466353" y="469088"/>
                    </a:cubicBezTo>
                    <a:cubicBezTo>
                      <a:pt x="464766" y="466707"/>
                      <a:pt x="462061" y="464767"/>
                      <a:pt x="461591" y="461944"/>
                    </a:cubicBezTo>
                    <a:cubicBezTo>
                      <a:pt x="460418" y="454903"/>
                      <a:pt x="465939" y="453109"/>
                      <a:pt x="471116" y="452419"/>
                    </a:cubicBezTo>
                    <a:cubicBezTo>
                      <a:pt x="480590" y="451156"/>
                      <a:pt x="490166" y="450832"/>
                      <a:pt x="499691" y="450038"/>
                    </a:cubicBezTo>
                    <a:cubicBezTo>
                      <a:pt x="526566" y="441079"/>
                      <a:pt x="507288" y="451739"/>
                      <a:pt x="516359" y="438132"/>
                    </a:cubicBezTo>
                    <a:cubicBezTo>
                      <a:pt x="518227" y="435330"/>
                      <a:pt x="521122" y="433369"/>
                      <a:pt x="523503" y="430988"/>
                    </a:cubicBezTo>
                    <a:cubicBezTo>
                      <a:pt x="522709" y="419082"/>
                      <a:pt x="525905" y="406201"/>
                      <a:pt x="521122" y="395269"/>
                    </a:cubicBezTo>
                    <a:cubicBezTo>
                      <a:pt x="519187" y="390845"/>
                      <a:pt x="511584" y="393752"/>
                      <a:pt x="506834" y="392888"/>
                    </a:cubicBezTo>
                    <a:cubicBezTo>
                      <a:pt x="494190" y="390589"/>
                      <a:pt x="497699" y="391431"/>
                      <a:pt x="487784" y="388125"/>
                    </a:cubicBezTo>
                    <a:cubicBezTo>
                      <a:pt x="488578" y="382569"/>
                      <a:pt x="488553" y="376833"/>
                      <a:pt x="490166" y="371457"/>
                    </a:cubicBezTo>
                    <a:cubicBezTo>
                      <a:pt x="490988" y="368716"/>
                      <a:pt x="493648" y="366873"/>
                      <a:pt x="494928" y="364313"/>
                    </a:cubicBezTo>
                    <a:cubicBezTo>
                      <a:pt x="496050" y="362068"/>
                      <a:pt x="496515" y="359550"/>
                      <a:pt x="497309" y="357169"/>
                    </a:cubicBezTo>
                    <a:cubicBezTo>
                      <a:pt x="496515" y="350025"/>
                      <a:pt x="497597" y="342412"/>
                      <a:pt x="494928" y="335738"/>
                    </a:cubicBezTo>
                    <a:cubicBezTo>
                      <a:pt x="493996" y="333407"/>
                      <a:pt x="490029" y="334480"/>
                      <a:pt x="487784" y="333357"/>
                    </a:cubicBezTo>
                    <a:cubicBezTo>
                      <a:pt x="469320" y="324124"/>
                      <a:pt x="491454" y="332198"/>
                      <a:pt x="473497" y="326213"/>
                    </a:cubicBezTo>
                    <a:cubicBezTo>
                      <a:pt x="464766" y="327007"/>
                      <a:pt x="455683" y="326016"/>
                      <a:pt x="447303" y="328594"/>
                    </a:cubicBezTo>
                    <a:cubicBezTo>
                      <a:pt x="438873" y="331188"/>
                      <a:pt x="443741" y="347368"/>
                      <a:pt x="444922" y="350025"/>
                    </a:cubicBezTo>
                    <a:cubicBezTo>
                      <a:pt x="446290" y="353102"/>
                      <a:pt x="449685" y="354788"/>
                      <a:pt x="452066" y="357169"/>
                    </a:cubicBezTo>
                    <a:cubicBezTo>
                      <a:pt x="452860" y="359550"/>
                      <a:pt x="452879" y="362353"/>
                      <a:pt x="454447" y="364313"/>
                    </a:cubicBezTo>
                    <a:cubicBezTo>
                      <a:pt x="466757" y="379700"/>
                      <a:pt x="457987" y="358262"/>
                      <a:pt x="463972" y="376219"/>
                    </a:cubicBezTo>
                    <a:cubicBezTo>
                      <a:pt x="461591" y="377807"/>
                      <a:pt x="459443" y="379820"/>
                      <a:pt x="456828" y="380982"/>
                    </a:cubicBezTo>
                    <a:cubicBezTo>
                      <a:pt x="452241" y="383021"/>
                      <a:pt x="442541" y="385744"/>
                      <a:pt x="442541" y="385744"/>
                    </a:cubicBezTo>
                    <a:cubicBezTo>
                      <a:pt x="440160" y="387332"/>
                      <a:pt x="437421" y="388483"/>
                      <a:pt x="435397" y="390507"/>
                    </a:cubicBezTo>
                    <a:cubicBezTo>
                      <a:pt x="433373" y="392531"/>
                      <a:pt x="431104" y="394827"/>
                      <a:pt x="430634" y="397650"/>
                    </a:cubicBezTo>
                    <a:cubicBezTo>
                      <a:pt x="429977" y="401592"/>
                      <a:pt x="436120" y="409451"/>
                      <a:pt x="437778" y="411938"/>
                    </a:cubicBezTo>
                    <a:cubicBezTo>
                      <a:pt x="434321" y="477620"/>
                      <a:pt x="446277" y="442697"/>
                      <a:pt x="428253" y="464325"/>
                    </a:cubicBezTo>
                    <a:cubicBezTo>
                      <a:pt x="426421" y="466524"/>
                      <a:pt x="425323" y="469270"/>
                      <a:pt x="423491" y="471469"/>
                    </a:cubicBezTo>
                    <a:cubicBezTo>
                      <a:pt x="404833" y="493860"/>
                      <a:pt x="430906" y="456776"/>
                      <a:pt x="406822" y="492900"/>
                    </a:cubicBezTo>
                    <a:lnTo>
                      <a:pt x="402059" y="500044"/>
                    </a:lnTo>
                    <a:cubicBezTo>
                      <a:pt x="402853" y="504807"/>
                      <a:pt x="401672" y="510376"/>
                      <a:pt x="404441" y="514332"/>
                    </a:cubicBezTo>
                    <a:cubicBezTo>
                      <a:pt x="407723" y="519021"/>
                      <a:pt x="413298" y="522047"/>
                      <a:pt x="418728" y="523857"/>
                    </a:cubicBezTo>
                    <a:cubicBezTo>
                      <a:pt x="444336" y="532392"/>
                      <a:pt x="428007" y="528285"/>
                      <a:pt x="468734" y="531000"/>
                    </a:cubicBezTo>
                    <a:cubicBezTo>
                      <a:pt x="471115" y="530206"/>
                      <a:pt x="473633" y="529741"/>
                      <a:pt x="475878" y="528619"/>
                    </a:cubicBezTo>
                    <a:cubicBezTo>
                      <a:pt x="494351" y="519384"/>
                      <a:pt x="472202" y="527465"/>
                      <a:pt x="490166" y="521475"/>
                    </a:cubicBezTo>
                    <a:cubicBezTo>
                      <a:pt x="496516" y="522269"/>
                      <a:pt x="503274" y="521480"/>
                      <a:pt x="509216" y="523857"/>
                    </a:cubicBezTo>
                    <a:cubicBezTo>
                      <a:pt x="516063" y="526596"/>
                      <a:pt x="514364" y="536375"/>
                      <a:pt x="511597" y="540525"/>
                    </a:cubicBezTo>
                    <a:cubicBezTo>
                      <a:pt x="510009" y="542906"/>
                      <a:pt x="506652" y="543456"/>
                      <a:pt x="504453" y="545288"/>
                    </a:cubicBezTo>
                    <a:cubicBezTo>
                      <a:pt x="501866" y="547444"/>
                      <a:pt x="499690" y="550051"/>
                      <a:pt x="497309" y="552432"/>
                    </a:cubicBezTo>
                    <a:lnTo>
                      <a:pt x="492547" y="566719"/>
                    </a:lnTo>
                    <a:cubicBezTo>
                      <a:pt x="491576" y="569633"/>
                      <a:pt x="496357" y="596723"/>
                      <a:pt x="497309" y="602438"/>
                    </a:cubicBezTo>
                    <a:cubicBezTo>
                      <a:pt x="504453" y="601644"/>
                      <a:pt x="511651" y="601239"/>
                      <a:pt x="518741" y="600057"/>
                    </a:cubicBezTo>
                    <a:cubicBezTo>
                      <a:pt x="521217" y="599644"/>
                      <a:pt x="523374" y="597675"/>
                      <a:pt x="525884" y="597675"/>
                    </a:cubicBezTo>
                    <a:cubicBezTo>
                      <a:pt x="532283" y="597675"/>
                      <a:pt x="538584" y="599263"/>
                      <a:pt x="544934" y="600057"/>
                    </a:cubicBezTo>
                    <a:cubicBezTo>
                      <a:pt x="547315" y="600851"/>
                      <a:pt x="550955" y="600193"/>
                      <a:pt x="552078" y="602438"/>
                    </a:cubicBezTo>
                    <a:cubicBezTo>
                      <a:pt x="555707" y="609696"/>
                      <a:pt x="545274" y="611056"/>
                      <a:pt x="542553" y="611963"/>
                    </a:cubicBezTo>
                    <a:cubicBezTo>
                      <a:pt x="540966" y="614344"/>
                      <a:pt x="538391" y="616309"/>
                      <a:pt x="537791" y="619107"/>
                    </a:cubicBezTo>
                    <a:cubicBezTo>
                      <a:pt x="535954" y="627679"/>
                      <a:pt x="538665" y="637160"/>
                      <a:pt x="535409" y="645300"/>
                    </a:cubicBezTo>
                    <a:cubicBezTo>
                      <a:pt x="534477" y="647630"/>
                      <a:pt x="530716" y="643463"/>
                      <a:pt x="528266" y="642919"/>
                    </a:cubicBezTo>
                    <a:cubicBezTo>
                      <a:pt x="499404" y="636506"/>
                      <a:pt x="528563" y="645399"/>
                      <a:pt x="499691" y="635775"/>
                    </a:cubicBezTo>
                    <a:lnTo>
                      <a:pt x="492547" y="633394"/>
                    </a:lnTo>
                    <a:cubicBezTo>
                      <a:pt x="490959" y="631013"/>
                      <a:pt x="488139" y="629090"/>
                      <a:pt x="487784" y="626250"/>
                    </a:cubicBezTo>
                    <a:cubicBezTo>
                      <a:pt x="487282" y="622234"/>
                      <a:pt x="488158" y="617858"/>
                      <a:pt x="490166" y="614344"/>
                    </a:cubicBezTo>
                    <a:cubicBezTo>
                      <a:pt x="492906" y="609549"/>
                      <a:pt x="502683" y="608238"/>
                      <a:pt x="506834" y="607200"/>
                    </a:cubicBezTo>
                    <a:cubicBezTo>
                      <a:pt x="504453" y="606406"/>
                      <a:pt x="501651" y="606387"/>
                      <a:pt x="499691" y="604819"/>
                    </a:cubicBezTo>
                    <a:cubicBezTo>
                      <a:pt x="497456" y="603031"/>
                      <a:pt x="496090" y="600290"/>
                      <a:pt x="494928" y="597675"/>
                    </a:cubicBezTo>
                    <a:cubicBezTo>
                      <a:pt x="492889" y="593088"/>
                      <a:pt x="491753" y="588150"/>
                      <a:pt x="490166" y="583388"/>
                    </a:cubicBezTo>
                    <a:lnTo>
                      <a:pt x="487784" y="576244"/>
                    </a:lnTo>
                    <a:cubicBezTo>
                      <a:pt x="486808" y="573316"/>
                      <a:pt x="476482" y="565665"/>
                      <a:pt x="473497" y="564338"/>
                    </a:cubicBezTo>
                    <a:cubicBezTo>
                      <a:pt x="468909" y="562299"/>
                      <a:pt x="459209" y="559575"/>
                      <a:pt x="459209" y="559575"/>
                    </a:cubicBezTo>
                    <a:cubicBezTo>
                      <a:pt x="458575" y="559598"/>
                      <a:pt x="402172" y="549938"/>
                      <a:pt x="385391" y="566719"/>
                    </a:cubicBezTo>
                    <a:cubicBezTo>
                      <a:pt x="383367" y="568743"/>
                      <a:pt x="382216" y="571482"/>
                      <a:pt x="380628" y="573863"/>
                    </a:cubicBezTo>
                    <a:cubicBezTo>
                      <a:pt x="379834" y="577832"/>
                      <a:pt x="380255" y="582255"/>
                      <a:pt x="378247" y="585769"/>
                    </a:cubicBezTo>
                    <a:cubicBezTo>
                      <a:pt x="372982" y="594983"/>
                      <a:pt x="357836" y="588873"/>
                      <a:pt x="352053" y="588150"/>
                    </a:cubicBezTo>
                    <a:cubicBezTo>
                      <a:pt x="350466" y="585769"/>
                      <a:pt x="346597" y="583783"/>
                      <a:pt x="347291" y="581007"/>
                    </a:cubicBezTo>
                    <a:cubicBezTo>
                      <a:pt x="347900" y="578572"/>
                      <a:pt x="352474" y="580193"/>
                      <a:pt x="354434" y="578625"/>
                    </a:cubicBezTo>
                    <a:cubicBezTo>
                      <a:pt x="369820" y="566316"/>
                      <a:pt x="348386" y="575087"/>
                      <a:pt x="366341" y="569100"/>
                    </a:cubicBezTo>
                    <a:cubicBezTo>
                      <a:pt x="367135" y="566719"/>
                      <a:pt x="367600" y="564202"/>
                      <a:pt x="368722" y="561957"/>
                    </a:cubicBezTo>
                    <a:cubicBezTo>
                      <a:pt x="370002" y="559397"/>
                      <a:pt x="373199" y="557661"/>
                      <a:pt x="373484" y="554813"/>
                    </a:cubicBezTo>
                    <a:cubicBezTo>
                      <a:pt x="374042" y="549228"/>
                      <a:pt x="371897" y="543700"/>
                      <a:pt x="371103" y="538144"/>
                    </a:cubicBezTo>
                    <a:cubicBezTo>
                      <a:pt x="374261" y="533407"/>
                      <a:pt x="379400" y="529773"/>
                      <a:pt x="373484" y="523857"/>
                    </a:cubicBezTo>
                    <a:cubicBezTo>
                      <a:pt x="371709" y="522082"/>
                      <a:pt x="368722" y="522269"/>
                      <a:pt x="366341" y="521475"/>
                    </a:cubicBezTo>
                    <a:cubicBezTo>
                      <a:pt x="356765" y="523071"/>
                      <a:pt x="351604" y="521924"/>
                      <a:pt x="344909" y="528619"/>
                    </a:cubicBezTo>
                    <a:cubicBezTo>
                      <a:pt x="342885" y="530643"/>
                      <a:pt x="342632" y="534343"/>
                      <a:pt x="340147" y="535763"/>
                    </a:cubicBezTo>
                    <a:cubicBezTo>
                      <a:pt x="336633" y="537771"/>
                      <a:pt x="332167" y="537162"/>
                      <a:pt x="328241" y="538144"/>
                    </a:cubicBezTo>
                    <a:cubicBezTo>
                      <a:pt x="325806" y="538753"/>
                      <a:pt x="323478" y="539731"/>
                      <a:pt x="321097" y="540525"/>
                    </a:cubicBezTo>
                    <a:cubicBezTo>
                      <a:pt x="318716" y="542113"/>
                      <a:pt x="315741" y="543053"/>
                      <a:pt x="313953" y="545288"/>
                    </a:cubicBezTo>
                    <a:cubicBezTo>
                      <a:pt x="310448" y="549669"/>
                      <a:pt x="311079" y="557647"/>
                      <a:pt x="313953" y="561957"/>
                    </a:cubicBezTo>
                    <a:cubicBezTo>
                      <a:pt x="315541" y="564338"/>
                      <a:pt x="318716" y="565132"/>
                      <a:pt x="321097" y="566719"/>
                    </a:cubicBezTo>
                    <a:cubicBezTo>
                      <a:pt x="321891" y="569100"/>
                      <a:pt x="323478" y="571353"/>
                      <a:pt x="323478" y="573863"/>
                    </a:cubicBezTo>
                    <a:cubicBezTo>
                      <a:pt x="323478" y="580262"/>
                      <a:pt x="323249" y="586886"/>
                      <a:pt x="321097" y="592913"/>
                    </a:cubicBezTo>
                    <a:cubicBezTo>
                      <a:pt x="316757" y="605066"/>
                      <a:pt x="312948" y="606283"/>
                      <a:pt x="304428" y="611963"/>
                    </a:cubicBezTo>
                    <a:cubicBezTo>
                      <a:pt x="300521" y="623686"/>
                      <a:pt x="296550" y="628170"/>
                      <a:pt x="302047" y="640538"/>
                    </a:cubicBezTo>
                    <a:cubicBezTo>
                      <a:pt x="303977" y="644880"/>
                      <a:pt x="312539" y="649914"/>
                      <a:pt x="316334" y="652444"/>
                    </a:cubicBezTo>
                    <a:cubicBezTo>
                      <a:pt x="322684" y="651650"/>
                      <a:pt x="329127" y="651404"/>
                      <a:pt x="335384" y="650063"/>
                    </a:cubicBezTo>
                    <a:cubicBezTo>
                      <a:pt x="340293" y="649011"/>
                      <a:pt x="349672" y="645300"/>
                      <a:pt x="349672" y="645300"/>
                    </a:cubicBezTo>
                    <a:cubicBezTo>
                      <a:pt x="364753" y="646888"/>
                      <a:pt x="379890" y="648014"/>
                      <a:pt x="394916" y="650063"/>
                    </a:cubicBezTo>
                    <a:cubicBezTo>
                      <a:pt x="397403" y="650402"/>
                      <a:pt x="400099" y="650876"/>
                      <a:pt x="402059" y="652444"/>
                    </a:cubicBezTo>
                    <a:cubicBezTo>
                      <a:pt x="404294" y="654232"/>
                      <a:pt x="404395" y="658071"/>
                      <a:pt x="406822" y="659588"/>
                    </a:cubicBezTo>
                    <a:cubicBezTo>
                      <a:pt x="411079" y="662249"/>
                      <a:pt x="421109" y="664350"/>
                      <a:pt x="421109" y="664350"/>
                    </a:cubicBezTo>
                    <a:cubicBezTo>
                      <a:pt x="432429" y="671897"/>
                      <a:pt x="427349" y="666398"/>
                      <a:pt x="433016" y="683400"/>
                    </a:cubicBezTo>
                    <a:lnTo>
                      <a:pt x="435397" y="690544"/>
                    </a:lnTo>
                    <a:cubicBezTo>
                      <a:pt x="434603" y="700863"/>
                      <a:pt x="434225" y="711222"/>
                      <a:pt x="433016" y="721500"/>
                    </a:cubicBezTo>
                    <a:cubicBezTo>
                      <a:pt x="432634" y="724750"/>
                      <a:pt x="433739" y="729990"/>
                      <a:pt x="430634" y="731025"/>
                    </a:cubicBezTo>
                    <a:cubicBezTo>
                      <a:pt x="427919" y="731930"/>
                      <a:pt x="427459" y="726263"/>
                      <a:pt x="425872" y="723882"/>
                    </a:cubicBezTo>
                    <a:cubicBezTo>
                      <a:pt x="425078" y="721501"/>
                      <a:pt x="424181" y="719152"/>
                      <a:pt x="423491" y="716738"/>
                    </a:cubicBezTo>
                    <a:cubicBezTo>
                      <a:pt x="422592" y="713591"/>
                      <a:pt x="422924" y="709936"/>
                      <a:pt x="421109" y="707213"/>
                    </a:cubicBezTo>
                    <a:cubicBezTo>
                      <a:pt x="419522" y="704832"/>
                      <a:pt x="416347" y="704038"/>
                      <a:pt x="413966" y="702450"/>
                    </a:cubicBezTo>
                    <a:cubicBezTo>
                      <a:pt x="412472" y="700209"/>
                      <a:pt x="406727" y="689610"/>
                      <a:pt x="402059" y="690544"/>
                    </a:cubicBezTo>
                    <a:cubicBezTo>
                      <a:pt x="399253" y="691105"/>
                      <a:pt x="398884" y="695307"/>
                      <a:pt x="397297" y="697688"/>
                    </a:cubicBezTo>
                    <a:cubicBezTo>
                      <a:pt x="396533" y="700746"/>
                      <a:pt x="394244" y="710937"/>
                      <a:pt x="392534" y="714357"/>
                    </a:cubicBezTo>
                    <a:cubicBezTo>
                      <a:pt x="391254" y="716916"/>
                      <a:pt x="389359" y="719119"/>
                      <a:pt x="387772" y="721500"/>
                    </a:cubicBezTo>
                    <a:cubicBezTo>
                      <a:pt x="387911" y="723858"/>
                      <a:pt x="386322" y="756702"/>
                      <a:pt x="392534" y="769125"/>
                    </a:cubicBezTo>
                    <a:cubicBezTo>
                      <a:pt x="393814" y="771685"/>
                      <a:pt x="395062" y="774481"/>
                      <a:pt x="397297" y="776269"/>
                    </a:cubicBezTo>
                    <a:cubicBezTo>
                      <a:pt x="399257" y="777837"/>
                      <a:pt x="402060" y="777856"/>
                      <a:pt x="404441" y="778650"/>
                    </a:cubicBezTo>
                    <a:cubicBezTo>
                      <a:pt x="406822" y="777063"/>
                      <a:pt x="409025" y="772608"/>
                      <a:pt x="411584" y="773888"/>
                    </a:cubicBezTo>
                    <a:cubicBezTo>
                      <a:pt x="413255" y="774723"/>
                      <a:pt x="413944" y="788840"/>
                      <a:pt x="416347" y="790557"/>
                    </a:cubicBezTo>
                    <a:cubicBezTo>
                      <a:pt x="420432" y="793475"/>
                      <a:pt x="430634" y="795319"/>
                      <a:pt x="430634" y="795319"/>
                    </a:cubicBezTo>
                    <a:cubicBezTo>
                      <a:pt x="431428" y="797700"/>
                      <a:pt x="430506" y="802463"/>
                      <a:pt x="433016" y="802463"/>
                    </a:cubicBezTo>
                    <a:cubicBezTo>
                      <a:pt x="435887" y="802463"/>
                      <a:pt x="439753" y="789936"/>
                      <a:pt x="440159" y="788175"/>
                    </a:cubicBezTo>
                    <a:cubicBezTo>
                      <a:pt x="441979" y="780288"/>
                      <a:pt x="443334" y="772300"/>
                      <a:pt x="444922" y="764363"/>
                    </a:cubicBezTo>
                    <a:cubicBezTo>
                      <a:pt x="448891" y="765157"/>
                      <a:pt x="453314" y="764736"/>
                      <a:pt x="456828" y="766744"/>
                    </a:cubicBezTo>
                    <a:cubicBezTo>
                      <a:pt x="463462" y="770535"/>
                      <a:pt x="462682" y="780585"/>
                      <a:pt x="459209" y="785794"/>
                    </a:cubicBezTo>
                    <a:cubicBezTo>
                      <a:pt x="457817" y="787882"/>
                      <a:pt x="454535" y="787726"/>
                      <a:pt x="452066" y="788175"/>
                    </a:cubicBezTo>
                    <a:cubicBezTo>
                      <a:pt x="445770" y="789320"/>
                      <a:pt x="439366" y="789763"/>
                      <a:pt x="433016" y="790557"/>
                    </a:cubicBezTo>
                    <a:cubicBezTo>
                      <a:pt x="433810" y="797701"/>
                      <a:pt x="431588" y="805893"/>
                      <a:pt x="435397" y="811988"/>
                    </a:cubicBezTo>
                    <a:cubicBezTo>
                      <a:pt x="437659" y="815607"/>
                      <a:pt x="450979" y="805569"/>
                      <a:pt x="452066" y="804844"/>
                    </a:cubicBezTo>
                    <a:cubicBezTo>
                      <a:pt x="458416" y="805638"/>
                      <a:pt x="464820" y="806080"/>
                      <a:pt x="471116" y="807225"/>
                    </a:cubicBezTo>
                    <a:cubicBezTo>
                      <a:pt x="473585" y="807674"/>
                      <a:pt x="476299" y="808039"/>
                      <a:pt x="478259" y="809607"/>
                    </a:cubicBezTo>
                    <a:cubicBezTo>
                      <a:pt x="480494" y="811395"/>
                      <a:pt x="481434" y="814369"/>
                      <a:pt x="483022" y="816750"/>
                    </a:cubicBezTo>
                    <a:lnTo>
                      <a:pt x="492547" y="845325"/>
                    </a:lnTo>
                    <a:cubicBezTo>
                      <a:pt x="493582" y="848430"/>
                      <a:pt x="494134" y="851675"/>
                      <a:pt x="494928" y="854850"/>
                    </a:cubicBezTo>
                    <a:cubicBezTo>
                      <a:pt x="494134" y="863581"/>
                      <a:pt x="496255" y="873099"/>
                      <a:pt x="492547" y="881044"/>
                    </a:cubicBezTo>
                    <a:cubicBezTo>
                      <a:pt x="490126" y="886231"/>
                      <a:pt x="478259" y="890569"/>
                      <a:pt x="478259" y="890569"/>
                    </a:cubicBezTo>
                    <a:cubicBezTo>
                      <a:pt x="475084" y="895332"/>
                      <a:pt x="470544" y="899427"/>
                      <a:pt x="468734" y="904857"/>
                    </a:cubicBezTo>
                    <a:cubicBezTo>
                      <a:pt x="467940" y="907238"/>
                      <a:pt x="467475" y="909755"/>
                      <a:pt x="466353" y="912000"/>
                    </a:cubicBezTo>
                    <a:cubicBezTo>
                      <a:pt x="465073" y="914560"/>
                      <a:pt x="462871" y="916584"/>
                      <a:pt x="461591" y="919144"/>
                    </a:cubicBezTo>
                    <a:cubicBezTo>
                      <a:pt x="460468" y="921389"/>
                      <a:pt x="460332" y="924043"/>
                      <a:pt x="459209" y="926288"/>
                    </a:cubicBezTo>
                    <a:cubicBezTo>
                      <a:pt x="457929" y="928848"/>
                      <a:pt x="455727" y="930872"/>
                      <a:pt x="454447" y="933432"/>
                    </a:cubicBezTo>
                    <a:cubicBezTo>
                      <a:pt x="453325" y="935677"/>
                      <a:pt x="453285" y="938381"/>
                      <a:pt x="452066" y="940575"/>
                    </a:cubicBezTo>
                    <a:cubicBezTo>
                      <a:pt x="449286" y="945579"/>
                      <a:pt x="445716" y="950100"/>
                      <a:pt x="442541" y="954863"/>
                    </a:cubicBezTo>
                    <a:cubicBezTo>
                      <a:pt x="440953" y="957244"/>
                      <a:pt x="440159" y="960420"/>
                      <a:pt x="437778" y="962007"/>
                    </a:cubicBezTo>
                    <a:cubicBezTo>
                      <a:pt x="435397" y="963594"/>
                      <a:pt x="432773" y="964868"/>
                      <a:pt x="430634" y="966769"/>
                    </a:cubicBezTo>
                    <a:cubicBezTo>
                      <a:pt x="422674" y="973845"/>
                      <a:pt x="413134" y="986890"/>
                      <a:pt x="402059" y="990582"/>
                    </a:cubicBezTo>
                    <a:lnTo>
                      <a:pt x="387772" y="995344"/>
                    </a:lnTo>
                    <a:cubicBezTo>
                      <a:pt x="373484" y="994550"/>
                      <a:pt x="359154" y="994320"/>
                      <a:pt x="344909" y="992963"/>
                    </a:cubicBezTo>
                    <a:cubicBezTo>
                      <a:pt x="342411" y="992725"/>
                      <a:pt x="339541" y="992357"/>
                      <a:pt x="337766" y="990582"/>
                    </a:cubicBezTo>
                    <a:cubicBezTo>
                      <a:pt x="335991" y="988807"/>
                      <a:pt x="336178" y="985819"/>
                      <a:pt x="335384" y="983438"/>
                    </a:cubicBezTo>
                    <a:lnTo>
                      <a:pt x="321097" y="988200"/>
                    </a:lnTo>
                    <a:lnTo>
                      <a:pt x="313953" y="990582"/>
                    </a:lnTo>
                    <a:cubicBezTo>
                      <a:pt x="313159" y="992963"/>
                      <a:pt x="313140" y="995765"/>
                      <a:pt x="311572" y="997725"/>
                    </a:cubicBezTo>
                    <a:cubicBezTo>
                      <a:pt x="308214" y="1001923"/>
                      <a:pt x="301991" y="1003300"/>
                      <a:pt x="297284" y="1004869"/>
                    </a:cubicBezTo>
                    <a:cubicBezTo>
                      <a:pt x="294903" y="1006457"/>
                      <a:pt x="292756" y="1008470"/>
                      <a:pt x="290141" y="1009632"/>
                    </a:cubicBezTo>
                    <a:cubicBezTo>
                      <a:pt x="285553" y="1011671"/>
                      <a:pt x="275853" y="1014394"/>
                      <a:pt x="275853" y="1014394"/>
                    </a:cubicBezTo>
                    <a:cubicBezTo>
                      <a:pt x="274266" y="1012013"/>
                      <a:pt x="272371" y="1009810"/>
                      <a:pt x="271091" y="1007250"/>
                    </a:cubicBezTo>
                    <a:cubicBezTo>
                      <a:pt x="269968" y="1005005"/>
                      <a:pt x="269928" y="1002301"/>
                      <a:pt x="268709" y="1000107"/>
                    </a:cubicBezTo>
                    <a:cubicBezTo>
                      <a:pt x="265929" y="995103"/>
                      <a:pt x="262359" y="990582"/>
                      <a:pt x="259184" y="985819"/>
                    </a:cubicBezTo>
                    <a:cubicBezTo>
                      <a:pt x="257597" y="983438"/>
                      <a:pt x="257137" y="979580"/>
                      <a:pt x="254422" y="978675"/>
                    </a:cubicBezTo>
                    <a:cubicBezTo>
                      <a:pt x="244563" y="975389"/>
                      <a:pt x="249367" y="977686"/>
                      <a:pt x="240134" y="971532"/>
                    </a:cubicBezTo>
                    <a:cubicBezTo>
                      <a:pt x="233569" y="972352"/>
                      <a:pt x="221282" y="972623"/>
                      <a:pt x="213941" y="976294"/>
                    </a:cubicBezTo>
                    <a:cubicBezTo>
                      <a:pt x="211381" y="977574"/>
                      <a:pt x="209412" y="979895"/>
                      <a:pt x="206797" y="981057"/>
                    </a:cubicBezTo>
                    <a:cubicBezTo>
                      <a:pt x="202209" y="983096"/>
                      <a:pt x="197272" y="984232"/>
                      <a:pt x="192509" y="985819"/>
                    </a:cubicBezTo>
                    <a:lnTo>
                      <a:pt x="185366" y="988200"/>
                    </a:lnTo>
                    <a:cubicBezTo>
                      <a:pt x="175047" y="987406"/>
                      <a:pt x="164360" y="988662"/>
                      <a:pt x="154409" y="985819"/>
                    </a:cubicBezTo>
                    <a:cubicBezTo>
                      <a:pt x="151995" y="985129"/>
                      <a:pt x="152236" y="981176"/>
                      <a:pt x="152028" y="978675"/>
                    </a:cubicBezTo>
                    <a:cubicBezTo>
                      <a:pt x="150642" y="962045"/>
                      <a:pt x="152390" y="945129"/>
                      <a:pt x="149647" y="928669"/>
                    </a:cubicBezTo>
                    <a:cubicBezTo>
                      <a:pt x="149093" y="925347"/>
                      <a:pt x="144659" y="924112"/>
                      <a:pt x="142503" y="921525"/>
                    </a:cubicBezTo>
                    <a:cubicBezTo>
                      <a:pt x="140671" y="919327"/>
                      <a:pt x="139328" y="916763"/>
                      <a:pt x="137741" y="914382"/>
                    </a:cubicBezTo>
                    <a:cubicBezTo>
                      <a:pt x="138535" y="908032"/>
                      <a:pt x="135071" y="899261"/>
                      <a:pt x="140122" y="895332"/>
                    </a:cubicBezTo>
                    <a:cubicBezTo>
                      <a:pt x="145173" y="891403"/>
                      <a:pt x="153158" y="895526"/>
                      <a:pt x="159172" y="897713"/>
                    </a:cubicBezTo>
                    <a:cubicBezTo>
                      <a:pt x="163206" y="899180"/>
                      <a:pt x="168810" y="908598"/>
                      <a:pt x="171078" y="912000"/>
                    </a:cubicBezTo>
                    <a:cubicBezTo>
                      <a:pt x="176635" y="928669"/>
                      <a:pt x="171078" y="924700"/>
                      <a:pt x="182984" y="928669"/>
                    </a:cubicBezTo>
                    <a:cubicBezTo>
                      <a:pt x="184572" y="931050"/>
                      <a:pt x="185320" y="934296"/>
                      <a:pt x="187747" y="935813"/>
                    </a:cubicBezTo>
                    <a:cubicBezTo>
                      <a:pt x="192004" y="938474"/>
                      <a:pt x="202034" y="940575"/>
                      <a:pt x="202034" y="940575"/>
                    </a:cubicBezTo>
                    <a:cubicBezTo>
                      <a:pt x="204415" y="939781"/>
                      <a:pt x="207218" y="939762"/>
                      <a:pt x="209178" y="938194"/>
                    </a:cubicBezTo>
                    <a:cubicBezTo>
                      <a:pt x="217311" y="931688"/>
                      <a:pt x="213988" y="920558"/>
                      <a:pt x="216322" y="912000"/>
                    </a:cubicBezTo>
                    <a:cubicBezTo>
                      <a:pt x="217075" y="909239"/>
                      <a:pt x="219804" y="907416"/>
                      <a:pt x="221084" y="904857"/>
                    </a:cubicBezTo>
                    <a:cubicBezTo>
                      <a:pt x="222207" y="902612"/>
                      <a:pt x="222672" y="900094"/>
                      <a:pt x="223466" y="897713"/>
                    </a:cubicBezTo>
                    <a:cubicBezTo>
                      <a:pt x="222672" y="895332"/>
                      <a:pt x="222859" y="892344"/>
                      <a:pt x="221084" y="890569"/>
                    </a:cubicBezTo>
                    <a:cubicBezTo>
                      <a:pt x="217037" y="886522"/>
                      <a:pt x="206797" y="881044"/>
                      <a:pt x="206797" y="881044"/>
                    </a:cubicBezTo>
                    <a:cubicBezTo>
                      <a:pt x="197331" y="866845"/>
                      <a:pt x="206677" y="876282"/>
                      <a:pt x="180603" y="876282"/>
                    </a:cubicBezTo>
                    <a:cubicBezTo>
                      <a:pt x="176556" y="876282"/>
                      <a:pt x="172666" y="874694"/>
                      <a:pt x="168697" y="873900"/>
                    </a:cubicBezTo>
                    <a:cubicBezTo>
                      <a:pt x="169319" y="873745"/>
                      <a:pt x="183814" y="870380"/>
                      <a:pt x="185366" y="869138"/>
                    </a:cubicBezTo>
                    <a:cubicBezTo>
                      <a:pt x="187601" y="867350"/>
                      <a:pt x="188541" y="864375"/>
                      <a:pt x="190128" y="861994"/>
                    </a:cubicBezTo>
                    <a:cubicBezTo>
                      <a:pt x="188672" y="857627"/>
                      <a:pt x="185750" y="844680"/>
                      <a:pt x="180603" y="840563"/>
                    </a:cubicBezTo>
                    <a:cubicBezTo>
                      <a:pt x="178643" y="838995"/>
                      <a:pt x="175840" y="838976"/>
                      <a:pt x="173459" y="838182"/>
                    </a:cubicBezTo>
                    <a:cubicBezTo>
                      <a:pt x="168697" y="838976"/>
                      <a:pt x="163364" y="838168"/>
                      <a:pt x="159172" y="840563"/>
                    </a:cubicBezTo>
                    <a:cubicBezTo>
                      <a:pt x="156993" y="841808"/>
                      <a:pt x="157914" y="845462"/>
                      <a:pt x="156791" y="847707"/>
                    </a:cubicBezTo>
                    <a:cubicBezTo>
                      <a:pt x="155511" y="850267"/>
                      <a:pt x="153616" y="852469"/>
                      <a:pt x="152028" y="854850"/>
                    </a:cubicBezTo>
                    <a:cubicBezTo>
                      <a:pt x="149647" y="852469"/>
                      <a:pt x="147686" y="849575"/>
                      <a:pt x="144884" y="847707"/>
                    </a:cubicBezTo>
                    <a:cubicBezTo>
                      <a:pt x="142796" y="846315"/>
                      <a:pt x="140234" y="845618"/>
                      <a:pt x="137741" y="845325"/>
                    </a:cubicBezTo>
                    <a:cubicBezTo>
                      <a:pt x="126676" y="844023"/>
                      <a:pt x="115516" y="843738"/>
                      <a:pt x="104403" y="842944"/>
                    </a:cubicBezTo>
                    <a:cubicBezTo>
                      <a:pt x="97774" y="832999"/>
                      <a:pt x="95524" y="832995"/>
                      <a:pt x="102022" y="816750"/>
                    </a:cubicBezTo>
                    <a:cubicBezTo>
                      <a:pt x="103085" y="814093"/>
                      <a:pt x="106785" y="813575"/>
                      <a:pt x="109166" y="811988"/>
                    </a:cubicBezTo>
                    <a:cubicBezTo>
                      <a:pt x="108372" y="808019"/>
                      <a:pt x="106784" y="804129"/>
                      <a:pt x="106784" y="800082"/>
                    </a:cubicBezTo>
                    <a:cubicBezTo>
                      <a:pt x="106784" y="794337"/>
                      <a:pt x="109668" y="786668"/>
                      <a:pt x="111547" y="781032"/>
                    </a:cubicBezTo>
                    <a:cubicBezTo>
                      <a:pt x="109166" y="779444"/>
                      <a:pt x="107018" y="777431"/>
                      <a:pt x="104403" y="776269"/>
                    </a:cubicBezTo>
                    <a:cubicBezTo>
                      <a:pt x="99816" y="774230"/>
                      <a:pt x="90116" y="771507"/>
                      <a:pt x="90116" y="771507"/>
                    </a:cubicBezTo>
                    <a:cubicBezTo>
                      <a:pt x="85353" y="768332"/>
                      <a:pt x="77638" y="767412"/>
                      <a:pt x="75828" y="761982"/>
                    </a:cubicBezTo>
                    <a:cubicBezTo>
                      <a:pt x="72542" y="752123"/>
                      <a:pt x="74839" y="756926"/>
                      <a:pt x="68684" y="747694"/>
                    </a:cubicBezTo>
                    <a:cubicBezTo>
                      <a:pt x="71065" y="746107"/>
                      <a:pt x="73039" y="743576"/>
                      <a:pt x="75828" y="742932"/>
                    </a:cubicBezTo>
                    <a:cubicBezTo>
                      <a:pt x="83601" y="741138"/>
                      <a:pt x="91757" y="741763"/>
                      <a:pt x="99641" y="740550"/>
                    </a:cubicBezTo>
                    <a:cubicBezTo>
                      <a:pt x="102122" y="740168"/>
                      <a:pt x="104403" y="738963"/>
                      <a:pt x="106784" y="738169"/>
                    </a:cubicBezTo>
                    <a:lnTo>
                      <a:pt x="116309" y="723882"/>
                    </a:lnTo>
                    <a:cubicBezTo>
                      <a:pt x="119484" y="719120"/>
                      <a:pt x="106784" y="717532"/>
                      <a:pt x="102022" y="714357"/>
                    </a:cubicBezTo>
                    <a:cubicBezTo>
                      <a:pt x="99933" y="712965"/>
                      <a:pt x="97359" y="712357"/>
                      <a:pt x="94878" y="711975"/>
                    </a:cubicBezTo>
                    <a:cubicBezTo>
                      <a:pt x="86994" y="710762"/>
                      <a:pt x="79003" y="710388"/>
                      <a:pt x="71066" y="709594"/>
                    </a:cubicBezTo>
                    <a:cubicBezTo>
                      <a:pt x="71860" y="703244"/>
                      <a:pt x="71763" y="696718"/>
                      <a:pt x="73447" y="690544"/>
                    </a:cubicBezTo>
                    <a:cubicBezTo>
                      <a:pt x="74200" y="687783"/>
                      <a:pt x="77854" y="686240"/>
                      <a:pt x="78209" y="683400"/>
                    </a:cubicBezTo>
                    <a:cubicBezTo>
                      <a:pt x="79479" y="673239"/>
                      <a:pt x="77098" y="670165"/>
                      <a:pt x="68684" y="669113"/>
                    </a:cubicBezTo>
                    <a:cubicBezTo>
                      <a:pt x="58415" y="667829"/>
                      <a:pt x="48047" y="667526"/>
                      <a:pt x="37728" y="666732"/>
                    </a:cubicBezTo>
                    <a:cubicBezTo>
                      <a:pt x="0" y="654153"/>
                      <a:pt x="26656" y="665570"/>
                      <a:pt x="32966" y="566719"/>
                    </a:cubicBezTo>
                    <a:cubicBezTo>
                      <a:pt x="33932" y="551581"/>
                      <a:pt x="35261" y="553255"/>
                      <a:pt x="44872" y="550050"/>
                    </a:cubicBezTo>
                    <a:cubicBezTo>
                      <a:pt x="46459" y="547669"/>
                      <a:pt x="48507" y="545537"/>
                      <a:pt x="49634" y="542907"/>
                    </a:cubicBezTo>
                    <a:cubicBezTo>
                      <a:pt x="53644" y="533552"/>
                      <a:pt x="52633" y="520946"/>
                      <a:pt x="49634" y="511950"/>
                    </a:cubicBezTo>
                    <a:cubicBezTo>
                      <a:pt x="47824" y="506520"/>
                      <a:pt x="40109" y="497663"/>
                      <a:pt x="40109" y="497663"/>
                    </a:cubicBezTo>
                    <a:cubicBezTo>
                      <a:pt x="39315" y="495282"/>
                      <a:pt x="37728" y="493029"/>
                      <a:pt x="37728" y="490519"/>
                    </a:cubicBezTo>
                    <a:cubicBezTo>
                      <a:pt x="37728" y="485587"/>
                      <a:pt x="39141" y="471025"/>
                      <a:pt x="42491" y="464325"/>
                    </a:cubicBezTo>
                    <a:cubicBezTo>
                      <a:pt x="43771" y="461766"/>
                      <a:pt x="44638" y="458344"/>
                      <a:pt x="47253" y="457182"/>
                    </a:cubicBezTo>
                    <a:cubicBezTo>
                      <a:pt x="52382" y="454902"/>
                      <a:pt x="58366" y="455594"/>
                      <a:pt x="63922" y="454800"/>
                    </a:cubicBezTo>
                    <a:cubicBezTo>
                      <a:pt x="70273" y="450567"/>
                      <a:pt x="72653" y="450303"/>
                      <a:pt x="75828" y="442894"/>
                    </a:cubicBezTo>
                    <a:cubicBezTo>
                      <a:pt x="77117" y="439886"/>
                      <a:pt x="76394" y="436092"/>
                      <a:pt x="78209" y="433369"/>
                    </a:cubicBezTo>
                    <a:cubicBezTo>
                      <a:pt x="80846" y="429414"/>
                      <a:pt x="88423" y="427583"/>
                      <a:pt x="92497" y="426225"/>
                    </a:cubicBezTo>
                    <a:cubicBezTo>
                      <a:pt x="94084" y="423844"/>
                      <a:pt x="96983" y="421930"/>
                      <a:pt x="97259" y="419082"/>
                    </a:cubicBezTo>
                    <a:cubicBezTo>
                      <a:pt x="99401" y="396946"/>
                      <a:pt x="96702" y="374451"/>
                      <a:pt x="99641" y="352407"/>
                    </a:cubicBezTo>
                    <a:cubicBezTo>
                      <a:pt x="100004" y="349681"/>
                      <a:pt x="111847" y="345540"/>
                      <a:pt x="113928" y="345263"/>
                    </a:cubicBezTo>
                    <a:cubicBezTo>
                      <a:pt x="123402" y="344000"/>
                      <a:pt x="132978" y="343676"/>
                      <a:pt x="142503" y="342882"/>
                    </a:cubicBezTo>
                    <a:cubicBezTo>
                      <a:pt x="144884" y="341294"/>
                      <a:pt x="147762" y="340273"/>
                      <a:pt x="149647" y="338119"/>
                    </a:cubicBezTo>
                    <a:cubicBezTo>
                      <a:pt x="153416" y="333812"/>
                      <a:pt x="159172" y="323832"/>
                      <a:pt x="159172" y="323832"/>
                    </a:cubicBezTo>
                    <a:cubicBezTo>
                      <a:pt x="159966" y="321451"/>
                      <a:pt x="161553" y="319198"/>
                      <a:pt x="161553" y="316688"/>
                    </a:cubicBezTo>
                    <a:cubicBezTo>
                      <a:pt x="161553" y="311757"/>
                      <a:pt x="156818" y="306013"/>
                      <a:pt x="154409" y="302400"/>
                    </a:cubicBezTo>
                    <a:cubicBezTo>
                      <a:pt x="153615" y="296050"/>
                      <a:pt x="154627" y="289198"/>
                      <a:pt x="152028" y="283350"/>
                    </a:cubicBezTo>
                    <a:cubicBezTo>
                      <a:pt x="151009" y="281056"/>
                      <a:pt x="147394" y="280969"/>
                      <a:pt x="144884" y="280969"/>
                    </a:cubicBezTo>
                    <a:cubicBezTo>
                      <a:pt x="135326" y="280969"/>
                      <a:pt x="125834" y="282556"/>
                      <a:pt x="116309" y="283350"/>
                    </a:cubicBezTo>
                    <a:cubicBezTo>
                      <a:pt x="106782" y="284938"/>
                      <a:pt x="97261" y="288114"/>
                      <a:pt x="87734" y="283350"/>
                    </a:cubicBezTo>
                    <a:cubicBezTo>
                      <a:pt x="85175" y="282070"/>
                      <a:pt x="84559" y="278588"/>
                      <a:pt x="82972" y="276207"/>
                    </a:cubicBezTo>
                    <a:cubicBezTo>
                      <a:pt x="83766" y="271444"/>
                      <a:pt x="83194" y="266238"/>
                      <a:pt x="85353" y="261919"/>
                    </a:cubicBezTo>
                    <a:cubicBezTo>
                      <a:pt x="93158" y="246310"/>
                      <a:pt x="84956" y="273825"/>
                      <a:pt x="85353" y="273825"/>
                    </a:cubicBezTo>
                    <a:close/>
                  </a:path>
                </a:pathLst>
              </a:custGeom>
              <a:solidFill>
                <a:srgbClr val="99CC00">
                  <a:alpha val="19217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6" name="任意多边形 465"/>
              <p:cNvSpPr/>
              <p:nvPr/>
            </p:nvSpPr>
            <p:spPr bwMode="auto">
              <a:xfrm>
                <a:off x="16232575" y="17168346"/>
                <a:ext cx="47815" cy="38279"/>
              </a:xfrm>
              <a:custGeom>
                <a:avLst/>
                <a:gdLst>
                  <a:gd name="T0" fmla="*/ 17866 w 43686"/>
                  <a:gd name="T1" fmla="*/ 6615 h 43181"/>
                  <a:gd name="T2" fmla="*/ 43929 w 43686"/>
                  <a:gd name="T3" fmla="*/ 6615 h 43181"/>
                  <a:gd name="T4" fmla="*/ 41323 w 43686"/>
                  <a:gd name="T5" fmla="*/ 23502 h 43181"/>
                  <a:gd name="T6" fmla="*/ 30898 w 43686"/>
                  <a:gd name="T7" fmla="*/ 36168 h 43181"/>
                  <a:gd name="T8" fmla="*/ 23079 w 43686"/>
                  <a:gd name="T9" fmla="*/ 38279 h 43181"/>
                  <a:gd name="T10" fmla="*/ 10048 w 43686"/>
                  <a:gd name="T11" fmla="*/ 36168 h 43181"/>
                  <a:gd name="T12" fmla="*/ 2228 w 43686"/>
                  <a:gd name="T13" fmla="*/ 31946 h 43181"/>
                  <a:gd name="T14" fmla="*/ 12654 w 43686"/>
                  <a:gd name="T15" fmla="*/ 19281 h 43181"/>
                  <a:gd name="T16" fmla="*/ 17866 w 43686"/>
                  <a:gd name="T17" fmla="*/ 12948 h 43181"/>
                  <a:gd name="T18" fmla="*/ 15260 w 43686"/>
                  <a:gd name="T19" fmla="*/ 4504 h 43181"/>
                  <a:gd name="T20" fmla="*/ 17866 w 43686"/>
                  <a:gd name="T21" fmla="*/ 6615 h 431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686" h="43181">
                    <a:moveTo>
                      <a:pt x="16323" y="7462"/>
                    </a:moveTo>
                    <a:cubicBezTo>
                      <a:pt x="20689" y="7859"/>
                      <a:pt x="35161" y="0"/>
                      <a:pt x="40136" y="7462"/>
                    </a:cubicBezTo>
                    <a:cubicBezTo>
                      <a:pt x="43686" y="12787"/>
                      <a:pt x="38900" y="20216"/>
                      <a:pt x="37755" y="26512"/>
                    </a:cubicBezTo>
                    <a:cubicBezTo>
                      <a:pt x="36550" y="33139"/>
                      <a:pt x="34140" y="36860"/>
                      <a:pt x="28230" y="40800"/>
                    </a:cubicBezTo>
                    <a:cubicBezTo>
                      <a:pt x="26141" y="42192"/>
                      <a:pt x="23467" y="42387"/>
                      <a:pt x="21086" y="43181"/>
                    </a:cubicBezTo>
                    <a:cubicBezTo>
                      <a:pt x="17117" y="42387"/>
                      <a:pt x="12970" y="42221"/>
                      <a:pt x="9180" y="40800"/>
                    </a:cubicBezTo>
                    <a:cubicBezTo>
                      <a:pt x="6500" y="39795"/>
                      <a:pt x="3099" y="38694"/>
                      <a:pt x="2036" y="36037"/>
                    </a:cubicBezTo>
                    <a:cubicBezTo>
                      <a:pt x="0" y="30948"/>
                      <a:pt x="9998" y="23626"/>
                      <a:pt x="11561" y="21750"/>
                    </a:cubicBezTo>
                    <a:cubicBezTo>
                      <a:pt x="13393" y="19551"/>
                      <a:pt x="14736" y="16987"/>
                      <a:pt x="16323" y="14606"/>
                    </a:cubicBezTo>
                    <a:cubicBezTo>
                      <a:pt x="15529" y="11431"/>
                      <a:pt x="13942" y="8354"/>
                      <a:pt x="13942" y="5081"/>
                    </a:cubicBezTo>
                    <a:lnTo>
                      <a:pt x="16323" y="7462"/>
                    </a:lnTo>
                    <a:close/>
                  </a:path>
                </a:pathLst>
              </a:custGeom>
              <a:solidFill>
                <a:srgbClr val="99CC00">
                  <a:alpha val="19217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7" name="任意多边形 466"/>
              <p:cNvSpPr/>
              <p:nvPr/>
            </p:nvSpPr>
            <p:spPr bwMode="auto">
              <a:xfrm>
                <a:off x="16309078" y="17168346"/>
                <a:ext cx="9563" cy="28709"/>
              </a:xfrm>
              <a:custGeom>
                <a:avLst/>
                <a:gdLst>
                  <a:gd name="T0" fmla="*/ 2453 w 12811"/>
                  <a:gd name="T1" fmla="*/ 3587 h 28039"/>
                  <a:gd name="T2" fmla="*/ 7786 w 12811"/>
                  <a:gd name="T3" fmla="*/ 1149 h 28039"/>
                  <a:gd name="T4" fmla="*/ 9563 w 12811"/>
                  <a:gd name="T5" fmla="*/ 8462 h 28039"/>
                  <a:gd name="T6" fmla="*/ 7786 w 12811"/>
                  <a:gd name="T7" fmla="*/ 27968 h 28039"/>
                  <a:gd name="T8" fmla="*/ 676 w 12811"/>
                  <a:gd name="T9" fmla="*/ 25530 h 28039"/>
                  <a:gd name="T10" fmla="*/ 6008 w 12811"/>
                  <a:gd name="T11" fmla="*/ 20654 h 28039"/>
                  <a:gd name="T12" fmla="*/ 2453 w 12811"/>
                  <a:gd name="T13" fmla="*/ 3587 h 280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811" h="28039">
                    <a:moveTo>
                      <a:pt x="3286" y="3503"/>
                    </a:moveTo>
                    <a:cubicBezTo>
                      <a:pt x="3683" y="328"/>
                      <a:pt x="8185" y="0"/>
                      <a:pt x="10430" y="1122"/>
                    </a:cubicBezTo>
                    <a:cubicBezTo>
                      <a:pt x="12675" y="2244"/>
                      <a:pt x="12811" y="5755"/>
                      <a:pt x="12811" y="8265"/>
                    </a:cubicBezTo>
                    <a:cubicBezTo>
                      <a:pt x="12811" y="14664"/>
                      <a:pt x="11224" y="20965"/>
                      <a:pt x="10430" y="27315"/>
                    </a:cubicBezTo>
                    <a:cubicBezTo>
                      <a:pt x="7255" y="26521"/>
                      <a:pt x="1940" y="28039"/>
                      <a:pt x="905" y="24934"/>
                    </a:cubicBezTo>
                    <a:cubicBezTo>
                      <a:pt x="0" y="22219"/>
                      <a:pt x="6261" y="22407"/>
                      <a:pt x="8049" y="20172"/>
                    </a:cubicBezTo>
                    <a:cubicBezTo>
                      <a:pt x="11183" y="16255"/>
                      <a:pt x="2889" y="6678"/>
                      <a:pt x="3286" y="3503"/>
                    </a:cubicBezTo>
                    <a:close/>
                  </a:path>
                </a:pathLst>
              </a:custGeom>
              <a:solidFill>
                <a:srgbClr val="99CC00">
                  <a:alpha val="19217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5" name="Maoming"/>
            <p:cNvSpPr/>
            <p:nvPr/>
          </p:nvSpPr>
          <p:spPr bwMode="auto">
            <a:xfrm>
              <a:off x="5653554" y="6017685"/>
              <a:ext cx="243358" cy="238301"/>
            </a:xfrm>
            <a:custGeom>
              <a:avLst/>
              <a:gdLst/>
              <a:ahLst/>
              <a:cxnLst/>
              <a:rect l="0" t="0" r="r" b="b"/>
              <a:pathLst>
                <a:path w="719303" h="750595">
                  <a:moveTo>
                    <a:pt x="379170" y="794"/>
                  </a:moveTo>
                  <a:cubicBezTo>
                    <a:pt x="377583" y="1588"/>
                    <a:pt x="383556" y="9359"/>
                    <a:pt x="391076" y="12701"/>
                  </a:cubicBezTo>
                  <a:cubicBezTo>
                    <a:pt x="395664" y="14740"/>
                    <a:pt x="405364" y="17463"/>
                    <a:pt x="405364" y="17463"/>
                  </a:cubicBezTo>
                  <a:cubicBezTo>
                    <a:pt x="423290" y="29416"/>
                    <a:pt x="400513" y="15386"/>
                    <a:pt x="422032" y="24607"/>
                  </a:cubicBezTo>
                  <a:cubicBezTo>
                    <a:pt x="424663" y="25734"/>
                    <a:pt x="426616" y="28089"/>
                    <a:pt x="429176" y="29369"/>
                  </a:cubicBezTo>
                  <a:cubicBezTo>
                    <a:pt x="431421" y="30492"/>
                    <a:pt x="434075" y="30628"/>
                    <a:pt x="436320" y="31751"/>
                  </a:cubicBezTo>
                  <a:cubicBezTo>
                    <a:pt x="444822" y="36002"/>
                    <a:pt x="451434" y="44484"/>
                    <a:pt x="457751" y="50801"/>
                  </a:cubicBezTo>
                  <a:cubicBezTo>
                    <a:pt x="459526" y="52576"/>
                    <a:pt x="462434" y="52690"/>
                    <a:pt x="464895" y="53182"/>
                  </a:cubicBezTo>
                  <a:cubicBezTo>
                    <a:pt x="470399" y="54283"/>
                    <a:pt x="476017" y="54710"/>
                    <a:pt x="481564" y="55563"/>
                  </a:cubicBezTo>
                  <a:cubicBezTo>
                    <a:pt x="486336" y="56297"/>
                    <a:pt x="491089" y="57150"/>
                    <a:pt x="495851" y="57944"/>
                  </a:cubicBezTo>
                  <a:cubicBezTo>
                    <a:pt x="496645" y="60325"/>
                    <a:pt x="497687" y="62638"/>
                    <a:pt x="498232" y="65088"/>
                  </a:cubicBezTo>
                  <a:cubicBezTo>
                    <a:pt x="500513" y="75350"/>
                    <a:pt x="498275" y="79418"/>
                    <a:pt x="505376" y="86519"/>
                  </a:cubicBezTo>
                  <a:cubicBezTo>
                    <a:pt x="507400" y="88543"/>
                    <a:pt x="509707" y="90755"/>
                    <a:pt x="512520" y="91282"/>
                  </a:cubicBezTo>
                  <a:cubicBezTo>
                    <a:pt x="522692" y="93189"/>
                    <a:pt x="533157" y="92869"/>
                    <a:pt x="543476" y="93663"/>
                  </a:cubicBezTo>
                  <a:cubicBezTo>
                    <a:pt x="545857" y="95251"/>
                    <a:pt x="548596" y="96402"/>
                    <a:pt x="550620" y="98426"/>
                  </a:cubicBezTo>
                  <a:cubicBezTo>
                    <a:pt x="566495" y="114301"/>
                    <a:pt x="543474" y="97630"/>
                    <a:pt x="562526" y="110332"/>
                  </a:cubicBezTo>
                  <a:cubicBezTo>
                    <a:pt x="564114" y="112713"/>
                    <a:pt x="566009" y="114916"/>
                    <a:pt x="567289" y="117476"/>
                  </a:cubicBezTo>
                  <a:cubicBezTo>
                    <a:pt x="576800" y="136497"/>
                    <a:pt x="551417" y="125760"/>
                    <a:pt x="607770" y="122238"/>
                  </a:cubicBezTo>
                  <a:cubicBezTo>
                    <a:pt x="633289" y="105228"/>
                    <a:pt x="594566" y="131714"/>
                    <a:pt x="622057" y="110332"/>
                  </a:cubicBezTo>
                  <a:cubicBezTo>
                    <a:pt x="634338" y="100780"/>
                    <a:pt x="632711" y="102018"/>
                    <a:pt x="643489" y="98426"/>
                  </a:cubicBezTo>
                  <a:lnTo>
                    <a:pt x="710164" y="100807"/>
                  </a:lnTo>
                  <a:cubicBezTo>
                    <a:pt x="717641" y="102013"/>
                    <a:pt x="719303" y="113099"/>
                    <a:pt x="714926" y="117476"/>
                  </a:cubicBezTo>
                  <a:cubicBezTo>
                    <a:pt x="713151" y="119251"/>
                    <a:pt x="710163" y="119063"/>
                    <a:pt x="707782" y="119857"/>
                  </a:cubicBezTo>
                  <a:cubicBezTo>
                    <a:pt x="695083" y="138908"/>
                    <a:pt x="711751" y="115888"/>
                    <a:pt x="695876" y="131763"/>
                  </a:cubicBezTo>
                  <a:cubicBezTo>
                    <a:pt x="680001" y="147638"/>
                    <a:pt x="703021" y="130970"/>
                    <a:pt x="683970" y="143669"/>
                  </a:cubicBezTo>
                  <a:cubicBezTo>
                    <a:pt x="679289" y="150691"/>
                    <a:pt x="678937" y="152230"/>
                    <a:pt x="672064" y="157957"/>
                  </a:cubicBezTo>
                  <a:cubicBezTo>
                    <a:pt x="669865" y="159789"/>
                    <a:pt x="667119" y="160887"/>
                    <a:pt x="664920" y="162719"/>
                  </a:cubicBezTo>
                  <a:cubicBezTo>
                    <a:pt x="658511" y="168059"/>
                    <a:pt x="658233" y="171248"/>
                    <a:pt x="650632" y="174626"/>
                  </a:cubicBezTo>
                  <a:cubicBezTo>
                    <a:pt x="643179" y="177938"/>
                    <a:pt x="634735" y="179790"/>
                    <a:pt x="626820" y="181769"/>
                  </a:cubicBezTo>
                  <a:cubicBezTo>
                    <a:pt x="624439" y="183357"/>
                    <a:pt x="622236" y="185252"/>
                    <a:pt x="619676" y="186532"/>
                  </a:cubicBezTo>
                  <a:cubicBezTo>
                    <a:pt x="617431" y="187655"/>
                    <a:pt x="614726" y="187694"/>
                    <a:pt x="612532" y="188913"/>
                  </a:cubicBezTo>
                  <a:cubicBezTo>
                    <a:pt x="607529" y="191693"/>
                    <a:pt x="603007" y="195263"/>
                    <a:pt x="598245" y="198438"/>
                  </a:cubicBezTo>
                  <a:lnTo>
                    <a:pt x="591101" y="203201"/>
                  </a:lnTo>
                  <a:cubicBezTo>
                    <a:pt x="591895" y="211138"/>
                    <a:pt x="593482" y="219036"/>
                    <a:pt x="593482" y="227013"/>
                  </a:cubicBezTo>
                  <a:cubicBezTo>
                    <a:pt x="593482" y="230286"/>
                    <a:pt x="594080" y="235184"/>
                    <a:pt x="591101" y="236538"/>
                  </a:cubicBezTo>
                  <a:cubicBezTo>
                    <a:pt x="583839" y="239839"/>
                    <a:pt x="575226" y="238125"/>
                    <a:pt x="567289" y="238919"/>
                  </a:cubicBezTo>
                  <a:cubicBezTo>
                    <a:pt x="564114" y="239713"/>
                    <a:pt x="560606" y="239677"/>
                    <a:pt x="557764" y="241301"/>
                  </a:cubicBezTo>
                  <a:cubicBezTo>
                    <a:pt x="548283" y="246719"/>
                    <a:pt x="552104" y="247858"/>
                    <a:pt x="548239" y="255588"/>
                  </a:cubicBezTo>
                  <a:cubicBezTo>
                    <a:pt x="546959" y="258148"/>
                    <a:pt x="545064" y="260351"/>
                    <a:pt x="543476" y="262732"/>
                  </a:cubicBezTo>
                  <a:cubicBezTo>
                    <a:pt x="535599" y="286367"/>
                    <a:pt x="548815" y="250263"/>
                    <a:pt x="533951" y="277019"/>
                  </a:cubicBezTo>
                  <a:cubicBezTo>
                    <a:pt x="531513" y="281407"/>
                    <a:pt x="531974" y="287130"/>
                    <a:pt x="529189" y="291307"/>
                  </a:cubicBezTo>
                  <a:lnTo>
                    <a:pt x="519664" y="305594"/>
                  </a:lnTo>
                  <a:lnTo>
                    <a:pt x="514901" y="312738"/>
                  </a:lnTo>
                  <a:lnTo>
                    <a:pt x="510139" y="327026"/>
                  </a:lnTo>
                  <a:lnTo>
                    <a:pt x="507757" y="334169"/>
                  </a:lnTo>
                  <a:cubicBezTo>
                    <a:pt x="508551" y="359569"/>
                    <a:pt x="508729" y="384996"/>
                    <a:pt x="510139" y="410369"/>
                  </a:cubicBezTo>
                  <a:cubicBezTo>
                    <a:pt x="510215" y="411739"/>
                    <a:pt x="513720" y="424912"/>
                    <a:pt x="514901" y="427038"/>
                  </a:cubicBezTo>
                  <a:cubicBezTo>
                    <a:pt x="517681" y="432042"/>
                    <a:pt x="520378" y="437279"/>
                    <a:pt x="524426" y="441326"/>
                  </a:cubicBezTo>
                  <a:cubicBezTo>
                    <a:pt x="533594" y="450493"/>
                    <a:pt x="528768" y="446601"/>
                    <a:pt x="538714" y="453232"/>
                  </a:cubicBezTo>
                  <a:cubicBezTo>
                    <a:pt x="551413" y="472283"/>
                    <a:pt x="534745" y="449263"/>
                    <a:pt x="550620" y="465138"/>
                  </a:cubicBezTo>
                  <a:cubicBezTo>
                    <a:pt x="566495" y="481013"/>
                    <a:pt x="543475" y="464345"/>
                    <a:pt x="562526" y="477044"/>
                  </a:cubicBezTo>
                  <a:cubicBezTo>
                    <a:pt x="563320" y="479425"/>
                    <a:pt x="563339" y="482228"/>
                    <a:pt x="564907" y="484188"/>
                  </a:cubicBezTo>
                  <a:cubicBezTo>
                    <a:pt x="566695" y="486423"/>
                    <a:pt x="570534" y="486524"/>
                    <a:pt x="572051" y="488951"/>
                  </a:cubicBezTo>
                  <a:cubicBezTo>
                    <a:pt x="574712" y="493208"/>
                    <a:pt x="576814" y="503238"/>
                    <a:pt x="576814" y="503238"/>
                  </a:cubicBezTo>
                  <a:cubicBezTo>
                    <a:pt x="576020" y="508794"/>
                    <a:pt x="576045" y="514531"/>
                    <a:pt x="574432" y="519907"/>
                  </a:cubicBezTo>
                  <a:cubicBezTo>
                    <a:pt x="573610" y="522648"/>
                    <a:pt x="570950" y="524491"/>
                    <a:pt x="569670" y="527051"/>
                  </a:cubicBezTo>
                  <a:cubicBezTo>
                    <a:pt x="568548" y="529296"/>
                    <a:pt x="568083" y="531813"/>
                    <a:pt x="567289" y="534194"/>
                  </a:cubicBezTo>
                  <a:cubicBezTo>
                    <a:pt x="568083" y="538957"/>
                    <a:pt x="566901" y="544526"/>
                    <a:pt x="569670" y="548482"/>
                  </a:cubicBezTo>
                  <a:cubicBezTo>
                    <a:pt x="572952" y="553171"/>
                    <a:pt x="583957" y="558007"/>
                    <a:pt x="583957" y="558007"/>
                  </a:cubicBezTo>
                  <a:cubicBezTo>
                    <a:pt x="583163" y="588169"/>
                    <a:pt x="583046" y="618357"/>
                    <a:pt x="581576" y="648494"/>
                  </a:cubicBezTo>
                  <a:cubicBezTo>
                    <a:pt x="581454" y="651001"/>
                    <a:pt x="580318" y="653393"/>
                    <a:pt x="579195" y="655638"/>
                  </a:cubicBezTo>
                  <a:cubicBezTo>
                    <a:pt x="577915" y="658198"/>
                    <a:pt x="576020" y="660401"/>
                    <a:pt x="574432" y="662782"/>
                  </a:cubicBezTo>
                  <a:cubicBezTo>
                    <a:pt x="573638" y="665163"/>
                    <a:pt x="573826" y="668151"/>
                    <a:pt x="572051" y="669926"/>
                  </a:cubicBezTo>
                  <a:cubicBezTo>
                    <a:pt x="568004" y="673973"/>
                    <a:pt x="557764" y="679451"/>
                    <a:pt x="557764" y="679451"/>
                  </a:cubicBezTo>
                  <a:cubicBezTo>
                    <a:pt x="556176" y="681832"/>
                    <a:pt x="554163" y="683979"/>
                    <a:pt x="553001" y="686594"/>
                  </a:cubicBezTo>
                  <a:cubicBezTo>
                    <a:pt x="549227" y="695085"/>
                    <a:pt x="549945" y="701558"/>
                    <a:pt x="543476" y="708026"/>
                  </a:cubicBezTo>
                  <a:cubicBezTo>
                    <a:pt x="541452" y="710050"/>
                    <a:pt x="538713" y="711201"/>
                    <a:pt x="536332" y="712788"/>
                  </a:cubicBezTo>
                  <a:cubicBezTo>
                    <a:pt x="535538" y="715169"/>
                    <a:pt x="535726" y="718157"/>
                    <a:pt x="533951" y="719932"/>
                  </a:cubicBezTo>
                  <a:cubicBezTo>
                    <a:pt x="532176" y="721707"/>
                    <a:pt x="529052" y="721190"/>
                    <a:pt x="526807" y="722313"/>
                  </a:cubicBezTo>
                  <a:cubicBezTo>
                    <a:pt x="508343" y="731546"/>
                    <a:pt x="530477" y="723472"/>
                    <a:pt x="512520" y="729457"/>
                  </a:cubicBezTo>
                  <a:cubicBezTo>
                    <a:pt x="508551" y="728663"/>
                    <a:pt x="503476" y="729938"/>
                    <a:pt x="500614" y="727076"/>
                  </a:cubicBezTo>
                  <a:cubicBezTo>
                    <a:pt x="498839" y="725301"/>
                    <a:pt x="501776" y="722126"/>
                    <a:pt x="502995" y="719932"/>
                  </a:cubicBezTo>
                  <a:cubicBezTo>
                    <a:pt x="505775" y="714928"/>
                    <a:pt x="512520" y="705644"/>
                    <a:pt x="512520" y="705644"/>
                  </a:cubicBezTo>
                  <a:cubicBezTo>
                    <a:pt x="507326" y="690061"/>
                    <a:pt x="514540" y="705354"/>
                    <a:pt x="502995" y="696119"/>
                  </a:cubicBezTo>
                  <a:cubicBezTo>
                    <a:pt x="500760" y="694331"/>
                    <a:pt x="500659" y="690493"/>
                    <a:pt x="498232" y="688976"/>
                  </a:cubicBezTo>
                  <a:cubicBezTo>
                    <a:pt x="493975" y="686315"/>
                    <a:pt x="483945" y="684213"/>
                    <a:pt x="483945" y="684213"/>
                  </a:cubicBezTo>
                  <a:cubicBezTo>
                    <a:pt x="464120" y="689169"/>
                    <a:pt x="483722" y="683134"/>
                    <a:pt x="467276" y="691357"/>
                  </a:cubicBezTo>
                  <a:cubicBezTo>
                    <a:pt x="461415" y="694287"/>
                    <a:pt x="451330" y="695205"/>
                    <a:pt x="445845" y="696119"/>
                  </a:cubicBezTo>
                  <a:cubicBezTo>
                    <a:pt x="438701" y="695325"/>
                    <a:pt x="431462" y="695147"/>
                    <a:pt x="424414" y="693738"/>
                  </a:cubicBezTo>
                  <a:cubicBezTo>
                    <a:pt x="419491" y="692754"/>
                    <a:pt x="414889" y="690563"/>
                    <a:pt x="410126" y="688976"/>
                  </a:cubicBezTo>
                  <a:cubicBezTo>
                    <a:pt x="406788" y="687864"/>
                    <a:pt x="386342" y="684615"/>
                    <a:pt x="383932" y="684213"/>
                  </a:cubicBezTo>
                  <a:cubicBezTo>
                    <a:pt x="371140" y="679949"/>
                    <a:pt x="373186" y="679549"/>
                    <a:pt x="352976" y="684213"/>
                  </a:cubicBezTo>
                  <a:cubicBezTo>
                    <a:pt x="350187" y="684857"/>
                    <a:pt x="348213" y="687388"/>
                    <a:pt x="345832" y="688976"/>
                  </a:cubicBezTo>
                  <a:cubicBezTo>
                    <a:pt x="348213" y="689770"/>
                    <a:pt x="350554" y="690697"/>
                    <a:pt x="352976" y="691357"/>
                  </a:cubicBezTo>
                  <a:cubicBezTo>
                    <a:pt x="359291" y="693079"/>
                    <a:pt x="365817" y="694049"/>
                    <a:pt x="372026" y="696119"/>
                  </a:cubicBezTo>
                  <a:lnTo>
                    <a:pt x="379170" y="698501"/>
                  </a:lnTo>
                  <a:cubicBezTo>
                    <a:pt x="380469" y="702399"/>
                    <a:pt x="388082" y="716715"/>
                    <a:pt x="381551" y="722313"/>
                  </a:cubicBezTo>
                  <a:cubicBezTo>
                    <a:pt x="381548" y="722316"/>
                    <a:pt x="363693" y="728266"/>
                    <a:pt x="360120" y="729457"/>
                  </a:cubicBezTo>
                  <a:lnTo>
                    <a:pt x="352976" y="731838"/>
                  </a:lnTo>
                  <a:lnTo>
                    <a:pt x="345832" y="734219"/>
                  </a:lnTo>
                  <a:cubicBezTo>
                    <a:pt x="325367" y="747865"/>
                    <a:pt x="351257" y="731507"/>
                    <a:pt x="331545" y="741363"/>
                  </a:cubicBezTo>
                  <a:cubicBezTo>
                    <a:pt x="313080" y="750595"/>
                    <a:pt x="335213" y="742522"/>
                    <a:pt x="317257" y="748507"/>
                  </a:cubicBezTo>
                  <a:cubicBezTo>
                    <a:pt x="312664" y="725541"/>
                    <a:pt x="318288" y="745805"/>
                    <a:pt x="310114" y="729457"/>
                  </a:cubicBezTo>
                  <a:cubicBezTo>
                    <a:pt x="308991" y="727212"/>
                    <a:pt x="308951" y="724507"/>
                    <a:pt x="307732" y="722313"/>
                  </a:cubicBezTo>
                  <a:cubicBezTo>
                    <a:pt x="304952" y="717310"/>
                    <a:pt x="298207" y="708026"/>
                    <a:pt x="298207" y="708026"/>
                  </a:cubicBezTo>
                  <a:cubicBezTo>
                    <a:pt x="292224" y="690076"/>
                    <a:pt x="300293" y="712196"/>
                    <a:pt x="291064" y="693738"/>
                  </a:cubicBezTo>
                  <a:cubicBezTo>
                    <a:pt x="281208" y="674026"/>
                    <a:pt x="297563" y="699915"/>
                    <a:pt x="283920" y="679451"/>
                  </a:cubicBezTo>
                  <a:cubicBezTo>
                    <a:pt x="279729" y="666877"/>
                    <a:pt x="282931" y="674396"/>
                    <a:pt x="272014" y="658019"/>
                  </a:cubicBezTo>
                  <a:cubicBezTo>
                    <a:pt x="269229" y="653842"/>
                    <a:pt x="268839" y="648494"/>
                    <a:pt x="267251" y="643732"/>
                  </a:cubicBezTo>
                  <a:cubicBezTo>
                    <a:pt x="266346" y="641017"/>
                    <a:pt x="263769" y="639148"/>
                    <a:pt x="262489" y="636588"/>
                  </a:cubicBezTo>
                  <a:cubicBezTo>
                    <a:pt x="261366" y="634343"/>
                    <a:pt x="261326" y="631638"/>
                    <a:pt x="260107" y="629444"/>
                  </a:cubicBezTo>
                  <a:cubicBezTo>
                    <a:pt x="251936" y="614737"/>
                    <a:pt x="253873" y="617352"/>
                    <a:pt x="243439" y="610394"/>
                  </a:cubicBezTo>
                  <a:cubicBezTo>
                    <a:pt x="240264" y="611188"/>
                    <a:pt x="236637" y="610961"/>
                    <a:pt x="233914" y="612776"/>
                  </a:cubicBezTo>
                  <a:cubicBezTo>
                    <a:pt x="231533" y="614363"/>
                    <a:pt x="231175" y="617895"/>
                    <a:pt x="229151" y="619919"/>
                  </a:cubicBezTo>
                  <a:cubicBezTo>
                    <a:pt x="227127" y="621943"/>
                    <a:pt x="224388" y="623094"/>
                    <a:pt x="222007" y="624682"/>
                  </a:cubicBezTo>
                  <a:cubicBezTo>
                    <a:pt x="218409" y="639077"/>
                    <a:pt x="220661" y="631102"/>
                    <a:pt x="214864" y="648494"/>
                  </a:cubicBezTo>
                  <a:cubicBezTo>
                    <a:pt x="212822" y="654621"/>
                    <a:pt x="203885" y="665185"/>
                    <a:pt x="198195" y="669926"/>
                  </a:cubicBezTo>
                  <a:cubicBezTo>
                    <a:pt x="195996" y="671758"/>
                    <a:pt x="193432" y="673101"/>
                    <a:pt x="191051" y="674688"/>
                  </a:cubicBezTo>
                  <a:cubicBezTo>
                    <a:pt x="190257" y="677069"/>
                    <a:pt x="190062" y="679743"/>
                    <a:pt x="188670" y="681832"/>
                  </a:cubicBezTo>
                  <a:cubicBezTo>
                    <a:pt x="186802" y="684634"/>
                    <a:pt x="184328" y="687108"/>
                    <a:pt x="181526" y="688976"/>
                  </a:cubicBezTo>
                  <a:cubicBezTo>
                    <a:pt x="179477" y="690342"/>
                    <a:pt x="166127" y="693421"/>
                    <a:pt x="164857" y="693738"/>
                  </a:cubicBezTo>
                  <a:cubicBezTo>
                    <a:pt x="168223" y="694860"/>
                    <a:pt x="178540" y="698501"/>
                    <a:pt x="181526" y="698501"/>
                  </a:cubicBezTo>
                  <a:cubicBezTo>
                    <a:pt x="185573" y="698501"/>
                    <a:pt x="189463" y="696913"/>
                    <a:pt x="193432" y="696119"/>
                  </a:cubicBezTo>
                  <a:cubicBezTo>
                    <a:pt x="192638" y="692944"/>
                    <a:pt x="194156" y="687629"/>
                    <a:pt x="191051" y="686594"/>
                  </a:cubicBezTo>
                  <a:cubicBezTo>
                    <a:pt x="188336" y="685689"/>
                    <a:pt x="188121" y="691539"/>
                    <a:pt x="186289" y="693738"/>
                  </a:cubicBezTo>
                  <a:cubicBezTo>
                    <a:pt x="184133" y="696325"/>
                    <a:pt x="181301" y="698295"/>
                    <a:pt x="179145" y="700882"/>
                  </a:cubicBezTo>
                  <a:cubicBezTo>
                    <a:pt x="177313" y="703081"/>
                    <a:pt x="176763" y="706438"/>
                    <a:pt x="174382" y="708026"/>
                  </a:cubicBezTo>
                  <a:cubicBezTo>
                    <a:pt x="171659" y="709841"/>
                    <a:pt x="168032" y="709613"/>
                    <a:pt x="164857" y="710407"/>
                  </a:cubicBezTo>
                  <a:cubicBezTo>
                    <a:pt x="148982" y="709613"/>
                    <a:pt x="133004" y="709998"/>
                    <a:pt x="117232" y="708026"/>
                  </a:cubicBezTo>
                  <a:cubicBezTo>
                    <a:pt x="113710" y="707586"/>
                    <a:pt x="110970" y="704661"/>
                    <a:pt x="107707" y="703263"/>
                  </a:cubicBezTo>
                  <a:cubicBezTo>
                    <a:pt x="105400" y="702274"/>
                    <a:pt x="102945" y="701676"/>
                    <a:pt x="100564" y="700882"/>
                  </a:cubicBezTo>
                  <a:cubicBezTo>
                    <a:pt x="89452" y="684213"/>
                    <a:pt x="95802" y="689769"/>
                    <a:pt x="83895" y="681832"/>
                  </a:cubicBezTo>
                  <a:cubicBezTo>
                    <a:pt x="82307" y="679451"/>
                    <a:pt x="81367" y="676476"/>
                    <a:pt x="79132" y="674688"/>
                  </a:cubicBezTo>
                  <a:cubicBezTo>
                    <a:pt x="77172" y="673120"/>
                    <a:pt x="73764" y="674082"/>
                    <a:pt x="71989" y="672307"/>
                  </a:cubicBezTo>
                  <a:cubicBezTo>
                    <a:pt x="67942" y="668259"/>
                    <a:pt x="65639" y="662782"/>
                    <a:pt x="62464" y="658019"/>
                  </a:cubicBezTo>
                  <a:lnTo>
                    <a:pt x="57701" y="650876"/>
                  </a:lnTo>
                  <a:cubicBezTo>
                    <a:pt x="53066" y="636969"/>
                    <a:pt x="58947" y="649740"/>
                    <a:pt x="48176" y="638969"/>
                  </a:cubicBezTo>
                  <a:cubicBezTo>
                    <a:pt x="37405" y="628198"/>
                    <a:pt x="50178" y="634081"/>
                    <a:pt x="36270" y="629444"/>
                  </a:cubicBezTo>
                  <a:lnTo>
                    <a:pt x="26745" y="615157"/>
                  </a:lnTo>
                  <a:cubicBezTo>
                    <a:pt x="25157" y="612776"/>
                    <a:pt x="24006" y="610037"/>
                    <a:pt x="21982" y="608013"/>
                  </a:cubicBezTo>
                  <a:lnTo>
                    <a:pt x="14839" y="600869"/>
                  </a:lnTo>
                  <a:cubicBezTo>
                    <a:pt x="15334" y="587015"/>
                    <a:pt x="13228" y="545653"/>
                    <a:pt x="19601" y="522288"/>
                  </a:cubicBezTo>
                  <a:cubicBezTo>
                    <a:pt x="20922" y="517445"/>
                    <a:pt x="22776" y="512763"/>
                    <a:pt x="24364" y="508001"/>
                  </a:cubicBezTo>
                  <a:cubicBezTo>
                    <a:pt x="25158" y="505620"/>
                    <a:pt x="25353" y="502946"/>
                    <a:pt x="26745" y="500857"/>
                  </a:cubicBezTo>
                  <a:lnTo>
                    <a:pt x="31507" y="493713"/>
                  </a:lnTo>
                  <a:cubicBezTo>
                    <a:pt x="30713" y="475457"/>
                    <a:pt x="31006" y="457121"/>
                    <a:pt x="29126" y="438944"/>
                  </a:cubicBezTo>
                  <a:cubicBezTo>
                    <a:pt x="28610" y="433951"/>
                    <a:pt x="25951" y="429419"/>
                    <a:pt x="24364" y="424657"/>
                  </a:cubicBezTo>
                  <a:lnTo>
                    <a:pt x="19601" y="410369"/>
                  </a:lnTo>
                  <a:cubicBezTo>
                    <a:pt x="15010" y="396594"/>
                    <a:pt x="14451" y="388607"/>
                    <a:pt x="12457" y="374651"/>
                  </a:cubicBezTo>
                  <a:cubicBezTo>
                    <a:pt x="10076" y="377032"/>
                    <a:pt x="6949" y="384738"/>
                    <a:pt x="5314" y="381794"/>
                  </a:cubicBezTo>
                  <a:cubicBezTo>
                    <a:pt x="625" y="373353"/>
                    <a:pt x="551" y="353219"/>
                    <a:pt x="551" y="353219"/>
                  </a:cubicBezTo>
                  <a:cubicBezTo>
                    <a:pt x="1345" y="339725"/>
                    <a:pt x="0" y="325933"/>
                    <a:pt x="2932" y="312738"/>
                  </a:cubicBezTo>
                  <a:cubicBezTo>
                    <a:pt x="3477" y="310288"/>
                    <a:pt x="7882" y="311576"/>
                    <a:pt x="10076" y="310357"/>
                  </a:cubicBezTo>
                  <a:cubicBezTo>
                    <a:pt x="15080" y="307577"/>
                    <a:pt x="18934" y="302642"/>
                    <a:pt x="24364" y="300832"/>
                  </a:cubicBezTo>
                  <a:lnTo>
                    <a:pt x="38651" y="296069"/>
                  </a:lnTo>
                  <a:cubicBezTo>
                    <a:pt x="43414" y="296863"/>
                    <a:pt x="48482" y="296594"/>
                    <a:pt x="52939" y="298451"/>
                  </a:cubicBezTo>
                  <a:cubicBezTo>
                    <a:pt x="58222" y="300653"/>
                    <a:pt x="61796" y="306166"/>
                    <a:pt x="67226" y="307976"/>
                  </a:cubicBezTo>
                  <a:lnTo>
                    <a:pt x="74370" y="310357"/>
                  </a:lnTo>
                  <a:lnTo>
                    <a:pt x="112470" y="307976"/>
                  </a:lnTo>
                  <a:cubicBezTo>
                    <a:pt x="123586" y="307235"/>
                    <a:pt x="134962" y="308146"/>
                    <a:pt x="145807" y="305594"/>
                  </a:cubicBezTo>
                  <a:cubicBezTo>
                    <a:pt x="149085" y="304823"/>
                    <a:pt x="150149" y="300319"/>
                    <a:pt x="152951" y="298451"/>
                  </a:cubicBezTo>
                  <a:cubicBezTo>
                    <a:pt x="155040" y="297059"/>
                    <a:pt x="157714" y="296863"/>
                    <a:pt x="160095" y="296069"/>
                  </a:cubicBezTo>
                  <a:cubicBezTo>
                    <a:pt x="161682" y="293688"/>
                    <a:pt x="162834" y="290949"/>
                    <a:pt x="164857" y="288926"/>
                  </a:cubicBezTo>
                  <a:cubicBezTo>
                    <a:pt x="166881" y="286902"/>
                    <a:pt x="170213" y="286398"/>
                    <a:pt x="172001" y="284163"/>
                  </a:cubicBezTo>
                  <a:cubicBezTo>
                    <a:pt x="173569" y="282203"/>
                    <a:pt x="173259" y="279264"/>
                    <a:pt x="174382" y="277019"/>
                  </a:cubicBezTo>
                  <a:cubicBezTo>
                    <a:pt x="175662" y="274459"/>
                    <a:pt x="177557" y="272257"/>
                    <a:pt x="179145" y="269876"/>
                  </a:cubicBezTo>
                  <a:cubicBezTo>
                    <a:pt x="179939" y="267495"/>
                    <a:pt x="179751" y="264507"/>
                    <a:pt x="181526" y="262732"/>
                  </a:cubicBezTo>
                  <a:cubicBezTo>
                    <a:pt x="185573" y="258685"/>
                    <a:pt x="195814" y="253207"/>
                    <a:pt x="195814" y="253207"/>
                  </a:cubicBezTo>
                  <a:cubicBezTo>
                    <a:pt x="196608" y="250826"/>
                    <a:pt x="196420" y="247838"/>
                    <a:pt x="198195" y="246063"/>
                  </a:cubicBezTo>
                  <a:cubicBezTo>
                    <a:pt x="202242" y="242016"/>
                    <a:pt x="212482" y="236538"/>
                    <a:pt x="212482" y="236538"/>
                  </a:cubicBezTo>
                  <a:lnTo>
                    <a:pt x="222007" y="222251"/>
                  </a:lnTo>
                  <a:cubicBezTo>
                    <a:pt x="224792" y="218074"/>
                    <a:pt x="226770" y="207963"/>
                    <a:pt x="226770" y="207963"/>
                  </a:cubicBezTo>
                  <a:cubicBezTo>
                    <a:pt x="224389" y="207169"/>
                    <a:pt x="221401" y="207357"/>
                    <a:pt x="219626" y="205582"/>
                  </a:cubicBezTo>
                  <a:cubicBezTo>
                    <a:pt x="215579" y="201535"/>
                    <a:pt x="213276" y="196057"/>
                    <a:pt x="210101" y="191294"/>
                  </a:cubicBezTo>
                  <a:cubicBezTo>
                    <a:pt x="203946" y="182062"/>
                    <a:pt x="206244" y="186866"/>
                    <a:pt x="202957" y="177007"/>
                  </a:cubicBezTo>
                  <a:cubicBezTo>
                    <a:pt x="202986" y="176348"/>
                    <a:pt x="201354" y="129690"/>
                    <a:pt x="207720" y="112713"/>
                  </a:cubicBezTo>
                  <a:cubicBezTo>
                    <a:pt x="208966" y="109389"/>
                    <a:pt x="211084" y="106451"/>
                    <a:pt x="212482" y="103188"/>
                  </a:cubicBezTo>
                  <a:cubicBezTo>
                    <a:pt x="216455" y="93918"/>
                    <a:pt x="212384" y="96385"/>
                    <a:pt x="222007" y="88901"/>
                  </a:cubicBezTo>
                  <a:cubicBezTo>
                    <a:pt x="226525" y="85387"/>
                    <a:pt x="236295" y="79376"/>
                    <a:pt x="236295" y="79376"/>
                  </a:cubicBezTo>
                  <a:cubicBezTo>
                    <a:pt x="244232" y="67469"/>
                    <a:pt x="238675" y="73820"/>
                    <a:pt x="255345" y="62707"/>
                  </a:cubicBezTo>
                  <a:lnTo>
                    <a:pt x="262489" y="57944"/>
                  </a:lnTo>
                  <a:lnTo>
                    <a:pt x="272014" y="43657"/>
                  </a:lnTo>
                  <a:cubicBezTo>
                    <a:pt x="275100" y="39029"/>
                    <a:pt x="303338" y="36765"/>
                    <a:pt x="305351" y="36513"/>
                  </a:cubicBezTo>
                  <a:lnTo>
                    <a:pt x="326782" y="29369"/>
                  </a:lnTo>
                  <a:lnTo>
                    <a:pt x="333926" y="26988"/>
                  </a:lnTo>
                  <a:lnTo>
                    <a:pt x="341070" y="24607"/>
                  </a:lnTo>
                  <a:cubicBezTo>
                    <a:pt x="343451" y="23019"/>
                    <a:pt x="345599" y="21006"/>
                    <a:pt x="348214" y="19844"/>
                  </a:cubicBezTo>
                  <a:cubicBezTo>
                    <a:pt x="352801" y="17805"/>
                    <a:pt x="362501" y="15082"/>
                    <a:pt x="362501" y="15082"/>
                  </a:cubicBezTo>
                  <a:cubicBezTo>
                    <a:pt x="364882" y="13494"/>
                    <a:pt x="367014" y="11446"/>
                    <a:pt x="369645" y="10319"/>
                  </a:cubicBezTo>
                  <a:cubicBezTo>
                    <a:pt x="372653" y="9030"/>
                    <a:pt x="376328" y="9562"/>
                    <a:pt x="379170" y="7938"/>
                  </a:cubicBezTo>
                  <a:cubicBezTo>
                    <a:pt x="382094" y="6267"/>
                    <a:pt x="383933" y="3175"/>
                    <a:pt x="386314" y="794"/>
                  </a:cubicBezTo>
                  <a:cubicBezTo>
                    <a:pt x="392121" y="2731"/>
                    <a:pt x="395987" y="3324"/>
                    <a:pt x="400601" y="7938"/>
                  </a:cubicBezTo>
                  <a:cubicBezTo>
                    <a:pt x="401856" y="9193"/>
                    <a:pt x="380757" y="0"/>
                    <a:pt x="379170" y="794"/>
                  </a:cubicBezTo>
                  <a:close/>
                </a:path>
              </a:pathLst>
            </a:custGeom>
            <a:solidFill>
              <a:srgbClr val="99CC00">
                <a:alpha val="9044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Yangjiang"/>
            <p:cNvSpPr/>
            <p:nvPr/>
          </p:nvSpPr>
          <p:spPr bwMode="auto">
            <a:xfrm>
              <a:off x="5823265" y="6017685"/>
              <a:ext cx="201731" cy="221519"/>
            </a:xfrm>
            <a:custGeom>
              <a:avLst/>
              <a:gdLst/>
              <a:ahLst/>
              <a:cxnLst/>
              <a:rect l="0" t="0" r="r" b="b"/>
              <a:pathLst>
                <a:path w="587144" h="703687">
                  <a:moveTo>
                    <a:pt x="213287" y="97631"/>
                  </a:moveTo>
                  <a:cubicBezTo>
                    <a:pt x="212096" y="99615"/>
                    <a:pt x="223839" y="88948"/>
                    <a:pt x="227575" y="83344"/>
                  </a:cubicBezTo>
                  <a:cubicBezTo>
                    <a:pt x="229162" y="80963"/>
                    <a:pt x="230436" y="78339"/>
                    <a:pt x="232337" y="76200"/>
                  </a:cubicBezTo>
                  <a:cubicBezTo>
                    <a:pt x="236812" y="71166"/>
                    <a:pt x="242889" y="67517"/>
                    <a:pt x="246625" y="61913"/>
                  </a:cubicBezTo>
                  <a:lnTo>
                    <a:pt x="265675" y="33338"/>
                  </a:lnTo>
                  <a:cubicBezTo>
                    <a:pt x="267068" y="31250"/>
                    <a:pt x="270438" y="31750"/>
                    <a:pt x="272819" y="30956"/>
                  </a:cubicBezTo>
                  <a:cubicBezTo>
                    <a:pt x="278804" y="13001"/>
                    <a:pt x="270034" y="34438"/>
                    <a:pt x="282344" y="19050"/>
                  </a:cubicBezTo>
                  <a:cubicBezTo>
                    <a:pt x="283912" y="17090"/>
                    <a:pt x="283603" y="14151"/>
                    <a:pt x="284725" y="11906"/>
                  </a:cubicBezTo>
                  <a:cubicBezTo>
                    <a:pt x="288693" y="3969"/>
                    <a:pt x="289488" y="4762"/>
                    <a:pt x="296631" y="0"/>
                  </a:cubicBezTo>
                  <a:cubicBezTo>
                    <a:pt x="298219" y="2381"/>
                    <a:pt x="300114" y="4584"/>
                    <a:pt x="301394" y="7144"/>
                  </a:cubicBezTo>
                  <a:cubicBezTo>
                    <a:pt x="304166" y="12688"/>
                    <a:pt x="305547" y="23700"/>
                    <a:pt x="306156" y="28575"/>
                  </a:cubicBezTo>
                  <a:cubicBezTo>
                    <a:pt x="307145" y="36491"/>
                    <a:pt x="304517" y="45497"/>
                    <a:pt x="308537" y="52388"/>
                  </a:cubicBezTo>
                  <a:cubicBezTo>
                    <a:pt x="311067" y="56724"/>
                    <a:pt x="318062" y="55563"/>
                    <a:pt x="322825" y="57150"/>
                  </a:cubicBezTo>
                  <a:lnTo>
                    <a:pt x="329969" y="59531"/>
                  </a:lnTo>
                  <a:lnTo>
                    <a:pt x="344256" y="54769"/>
                  </a:lnTo>
                  <a:lnTo>
                    <a:pt x="351400" y="52388"/>
                  </a:lnTo>
                  <a:cubicBezTo>
                    <a:pt x="355369" y="53182"/>
                    <a:pt x="361496" y="51149"/>
                    <a:pt x="363306" y="54769"/>
                  </a:cubicBezTo>
                  <a:cubicBezTo>
                    <a:pt x="365816" y="59789"/>
                    <a:pt x="362940" y="66199"/>
                    <a:pt x="360925" y="71438"/>
                  </a:cubicBezTo>
                  <a:cubicBezTo>
                    <a:pt x="358870" y="76780"/>
                    <a:pt x="351400" y="85725"/>
                    <a:pt x="351400" y="85725"/>
                  </a:cubicBezTo>
                  <a:cubicBezTo>
                    <a:pt x="360199" y="98925"/>
                    <a:pt x="351128" y="88485"/>
                    <a:pt x="363306" y="95250"/>
                  </a:cubicBezTo>
                  <a:cubicBezTo>
                    <a:pt x="368310" y="98030"/>
                    <a:pt x="377594" y="104775"/>
                    <a:pt x="377594" y="104775"/>
                  </a:cubicBezTo>
                  <a:cubicBezTo>
                    <a:pt x="390293" y="123826"/>
                    <a:pt x="373625" y="100806"/>
                    <a:pt x="389500" y="116681"/>
                  </a:cubicBezTo>
                  <a:cubicBezTo>
                    <a:pt x="391524" y="118705"/>
                    <a:pt x="392982" y="121265"/>
                    <a:pt x="394262" y="123825"/>
                  </a:cubicBezTo>
                  <a:cubicBezTo>
                    <a:pt x="395385" y="126070"/>
                    <a:pt x="394869" y="129194"/>
                    <a:pt x="396644" y="130969"/>
                  </a:cubicBezTo>
                  <a:cubicBezTo>
                    <a:pt x="398419" y="132744"/>
                    <a:pt x="401406" y="132556"/>
                    <a:pt x="403787" y="133350"/>
                  </a:cubicBezTo>
                  <a:cubicBezTo>
                    <a:pt x="405994" y="139968"/>
                    <a:pt x="406009" y="142101"/>
                    <a:pt x="410931" y="147638"/>
                  </a:cubicBezTo>
                  <a:cubicBezTo>
                    <a:pt x="415406" y="152672"/>
                    <a:pt x="420456" y="157163"/>
                    <a:pt x="425219" y="161925"/>
                  </a:cubicBezTo>
                  <a:cubicBezTo>
                    <a:pt x="431418" y="168124"/>
                    <a:pt x="442699" y="163338"/>
                    <a:pt x="451412" y="164306"/>
                  </a:cubicBezTo>
                  <a:cubicBezTo>
                    <a:pt x="456990" y="164926"/>
                    <a:pt x="462525" y="165894"/>
                    <a:pt x="468081" y="166688"/>
                  </a:cubicBezTo>
                  <a:cubicBezTo>
                    <a:pt x="470462" y="167482"/>
                    <a:pt x="477000" y="167294"/>
                    <a:pt x="475225" y="169069"/>
                  </a:cubicBezTo>
                  <a:cubicBezTo>
                    <a:pt x="471675" y="172619"/>
                    <a:pt x="460937" y="173831"/>
                    <a:pt x="460937" y="173831"/>
                  </a:cubicBezTo>
                  <a:cubicBezTo>
                    <a:pt x="456175" y="177006"/>
                    <a:pt x="452080" y="181546"/>
                    <a:pt x="446650" y="183356"/>
                  </a:cubicBezTo>
                  <a:cubicBezTo>
                    <a:pt x="436791" y="186643"/>
                    <a:pt x="441595" y="184346"/>
                    <a:pt x="432362" y="190500"/>
                  </a:cubicBezTo>
                  <a:cubicBezTo>
                    <a:pt x="419663" y="209551"/>
                    <a:pt x="436331" y="186531"/>
                    <a:pt x="420456" y="202406"/>
                  </a:cubicBezTo>
                  <a:cubicBezTo>
                    <a:pt x="404577" y="218285"/>
                    <a:pt x="427605" y="201609"/>
                    <a:pt x="408550" y="214313"/>
                  </a:cubicBezTo>
                  <a:cubicBezTo>
                    <a:pt x="390792" y="240945"/>
                    <a:pt x="401834" y="221381"/>
                    <a:pt x="406169" y="292894"/>
                  </a:cubicBezTo>
                  <a:cubicBezTo>
                    <a:pt x="406321" y="295400"/>
                    <a:pt x="406982" y="298078"/>
                    <a:pt x="408550" y="300038"/>
                  </a:cubicBezTo>
                  <a:cubicBezTo>
                    <a:pt x="410338" y="302273"/>
                    <a:pt x="413495" y="302968"/>
                    <a:pt x="415694" y="304800"/>
                  </a:cubicBezTo>
                  <a:cubicBezTo>
                    <a:pt x="420119" y="308487"/>
                    <a:pt x="424065" y="314734"/>
                    <a:pt x="429981" y="316706"/>
                  </a:cubicBezTo>
                  <a:cubicBezTo>
                    <a:pt x="434562" y="318233"/>
                    <a:pt x="439506" y="318294"/>
                    <a:pt x="444269" y="319088"/>
                  </a:cubicBezTo>
                  <a:lnTo>
                    <a:pt x="458556" y="328613"/>
                  </a:lnTo>
                  <a:lnTo>
                    <a:pt x="465700" y="333375"/>
                  </a:lnTo>
                  <a:cubicBezTo>
                    <a:pt x="467287" y="335756"/>
                    <a:pt x="468438" y="338495"/>
                    <a:pt x="470462" y="340519"/>
                  </a:cubicBezTo>
                  <a:cubicBezTo>
                    <a:pt x="477282" y="347339"/>
                    <a:pt x="477007" y="343791"/>
                    <a:pt x="484750" y="347663"/>
                  </a:cubicBezTo>
                  <a:cubicBezTo>
                    <a:pt x="487310" y="348943"/>
                    <a:pt x="489513" y="350838"/>
                    <a:pt x="491894" y="352425"/>
                  </a:cubicBezTo>
                  <a:cubicBezTo>
                    <a:pt x="493481" y="354806"/>
                    <a:pt x="494632" y="357545"/>
                    <a:pt x="496656" y="359569"/>
                  </a:cubicBezTo>
                  <a:cubicBezTo>
                    <a:pt x="498680" y="361593"/>
                    <a:pt x="502012" y="362096"/>
                    <a:pt x="503800" y="364331"/>
                  </a:cubicBezTo>
                  <a:cubicBezTo>
                    <a:pt x="505368" y="366291"/>
                    <a:pt x="505058" y="369230"/>
                    <a:pt x="506181" y="371475"/>
                  </a:cubicBezTo>
                  <a:cubicBezTo>
                    <a:pt x="507461" y="374035"/>
                    <a:pt x="509356" y="376238"/>
                    <a:pt x="510944" y="378619"/>
                  </a:cubicBezTo>
                  <a:cubicBezTo>
                    <a:pt x="515135" y="391193"/>
                    <a:pt x="511236" y="384371"/>
                    <a:pt x="527612" y="395288"/>
                  </a:cubicBezTo>
                  <a:cubicBezTo>
                    <a:pt x="531789" y="398073"/>
                    <a:pt x="541900" y="400050"/>
                    <a:pt x="541900" y="400050"/>
                  </a:cubicBezTo>
                  <a:cubicBezTo>
                    <a:pt x="544281" y="401638"/>
                    <a:pt x="546484" y="403533"/>
                    <a:pt x="549044" y="404813"/>
                  </a:cubicBezTo>
                  <a:cubicBezTo>
                    <a:pt x="552460" y="406521"/>
                    <a:pt x="562660" y="408812"/>
                    <a:pt x="565712" y="409575"/>
                  </a:cubicBezTo>
                  <a:cubicBezTo>
                    <a:pt x="567300" y="411956"/>
                    <a:pt x="568451" y="414695"/>
                    <a:pt x="570475" y="416719"/>
                  </a:cubicBezTo>
                  <a:cubicBezTo>
                    <a:pt x="572499" y="418743"/>
                    <a:pt x="575420" y="419649"/>
                    <a:pt x="577619" y="421481"/>
                  </a:cubicBezTo>
                  <a:cubicBezTo>
                    <a:pt x="580206" y="423637"/>
                    <a:pt x="582381" y="426244"/>
                    <a:pt x="584762" y="428625"/>
                  </a:cubicBezTo>
                  <a:cubicBezTo>
                    <a:pt x="585556" y="431006"/>
                    <a:pt x="587144" y="433259"/>
                    <a:pt x="587144" y="435769"/>
                  </a:cubicBezTo>
                  <a:cubicBezTo>
                    <a:pt x="587144" y="438479"/>
                    <a:pt x="584836" y="452782"/>
                    <a:pt x="582381" y="457200"/>
                  </a:cubicBezTo>
                  <a:cubicBezTo>
                    <a:pt x="579601" y="462204"/>
                    <a:pt x="572856" y="471488"/>
                    <a:pt x="572856" y="471488"/>
                  </a:cubicBezTo>
                  <a:cubicBezTo>
                    <a:pt x="567496" y="487568"/>
                    <a:pt x="572856" y="467775"/>
                    <a:pt x="572856" y="492919"/>
                  </a:cubicBezTo>
                  <a:cubicBezTo>
                    <a:pt x="572856" y="508814"/>
                    <a:pt x="573449" y="524930"/>
                    <a:pt x="570475" y="540544"/>
                  </a:cubicBezTo>
                  <a:cubicBezTo>
                    <a:pt x="570005" y="543010"/>
                    <a:pt x="565712" y="542131"/>
                    <a:pt x="563331" y="542925"/>
                  </a:cubicBezTo>
                  <a:cubicBezTo>
                    <a:pt x="544279" y="555627"/>
                    <a:pt x="567300" y="538956"/>
                    <a:pt x="551425" y="554831"/>
                  </a:cubicBezTo>
                  <a:cubicBezTo>
                    <a:pt x="546808" y="559448"/>
                    <a:pt x="542949" y="560038"/>
                    <a:pt x="537137" y="561975"/>
                  </a:cubicBezTo>
                  <a:cubicBezTo>
                    <a:pt x="529200" y="550068"/>
                    <a:pt x="534756" y="556418"/>
                    <a:pt x="518087" y="545306"/>
                  </a:cubicBezTo>
                  <a:cubicBezTo>
                    <a:pt x="515285" y="543438"/>
                    <a:pt x="513746" y="540031"/>
                    <a:pt x="510944" y="538163"/>
                  </a:cubicBezTo>
                  <a:cubicBezTo>
                    <a:pt x="508855" y="536771"/>
                    <a:pt x="506045" y="536904"/>
                    <a:pt x="503800" y="535781"/>
                  </a:cubicBezTo>
                  <a:cubicBezTo>
                    <a:pt x="501240" y="534501"/>
                    <a:pt x="499037" y="532606"/>
                    <a:pt x="496656" y="531019"/>
                  </a:cubicBezTo>
                  <a:cubicBezTo>
                    <a:pt x="495862" y="528638"/>
                    <a:pt x="494819" y="526325"/>
                    <a:pt x="494275" y="523875"/>
                  </a:cubicBezTo>
                  <a:cubicBezTo>
                    <a:pt x="493228" y="519162"/>
                    <a:pt x="494053" y="513906"/>
                    <a:pt x="491894" y="509588"/>
                  </a:cubicBezTo>
                  <a:cubicBezTo>
                    <a:pt x="490614" y="507028"/>
                    <a:pt x="487131" y="506413"/>
                    <a:pt x="484750" y="504825"/>
                  </a:cubicBezTo>
                  <a:cubicBezTo>
                    <a:pt x="463319" y="511969"/>
                    <a:pt x="474430" y="504032"/>
                    <a:pt x="468081" y="516731"/>
                  </a:cubicBezTo>
                  <a:cubicBezTo>
                    <a:pt x="466801" y="519291"/>
                    <a:pt x="464906" y="521494"/>
                    <a:pt x="463319" y="523875"/>
                  </a:cubicBezTo>
                  <a:cubicBezTo>
                    <a:pt x="462697" y="523720"/>
                    <a:pt x="448203" y="520355"/>
                    <a:pt x="446650" y="519113"/>
                  </a:cubicBezTo>
                  <a:cubicBezTo>
                    <a:pt x="444415" y="517325"/>
                    <a:pt x="444673" y="512625"/>
                    <a:pt x="441887" y="511969"/>
                  </a:cubicBezTo>
                  <a:cubicBezTo>
                    <a:pt x="430272" y="509236"/>
                    <a:pt x="418075" y="510382"/>
                    <a:pt x="406169" y="509588"/>
                  </a:cubicBezTo>
                  <a:cubicBezTo>
                    <a:pt x="403788" y="508000"/>
                    <a:pt x="400613" y="507206"/>
                    <a:pt x="399025" y="504825"/>
                  </a:cubicBezTo>
                  <a:cubicBezTo>
                    <a:pt x="397304" y="502244"/>
                    <a:pt x="396706" y="491211"/>
                    <a:pt x="394262" y="488156"/>
                  </a:cubicBezTo>
                  <a:cubicBezTo>
                    <a:pt x="392474" y="485921"/>
                    <a:pt x="389500" y="484981"/>
                    <a:pt x="387119" y="483394"/>
                  </a:cubicBezTo>
                  <a:cubicBezTo>
                    <a:pt x="374699" y="484774"/>
                    <a:pt x="364979" y="481335"/>
                    <a:pt x="358544" y="492919"/>
                  </a:cubicBezTo>
                  <a:cubicBezTo>
                    <a:pt x="356106" y="497307"/>
                    <a:pt x="355369" y="502444"/>
                    <a:pt x="353781" y="507206"/>
                  </a:cubicBezTo>
                  <a:lnTo>
                    <a:pt x="351400" y="514350"/>
                  </a:lnTo>
                  <a:cubicBezTo>
                    <a:pt x="367776" y="525267"/>
                    <a:pt x="360257" y="522065"/>
                    <a:pt x="372831" y="526256"/>
                  </a:cubicBezTo>
                  <a:cubicBezTo>
                    <a:pt x="386098" y="535100"/>
                    <a:pt x="393583" y="533740"/>
                    <a:pt x="379975" y="540544"/>
                  </a:cubicBezTo>
                  <a:cubicBezTo>
                    <a:pt x="377730" y="541667"/>
                    <a:pt x="375212" y="542131"/>
                    <a:pt x="372831" y="542925"/>
                  </a:cubicBezTo>
                  <a:cubicBezTo>
                    <a:pt x="370450" y="544513"/>
                    <a:pt x="367711" y="545664"/>
                    <a:pt x="365687" y="547688"/>
                  </a:cubicBezTo>
                  <a:cubicBezTo>
                    <a:pt x="360027" y="553348"/>
                    <a:pt x="358519" y="562047"/>
                    <a:pt x="356162" y="569119"/>
                  </a:cubicBezTo>
                  <a:lnTo>
                    <a:pt x="353781" y="576263"/>
                  </a:lnTo>
                  <a:cubicBezTo>
                    <a:pt x="354575" y="579438"/>
                    <a:pt x="354118" y="583232"/>
                    <a:pt x="356162" y="585788"/>
                  </a:cubicBezTo>
                  <a:cubicBezTo>
                    <a:pt x="357730" y="587748"/>
                    <a:pt x="361061" y="587047"/>
                    <a:pt x="363306" y="588169"/>
                  </a:cubicBezTo>
                  <a:cubicBezTo>
                    <a:pt x="365866" y="589449"/>
                    <a:pt x="367835" y="591769"/>
                    <a:pt x="370450" y="592931"/>
                  </a:cubicBezTo>
                  <a:cubicBezTo>
                    <a:pt x="375037" y="594970"/>
                    <a:pt x="379975" y="596106"/>
                    <a:pt x="384737" y="597694"/>
                  </a:cubicBezTo>
                  <a:lnTo>
                    <a:pt x="391881" y="600075"/>
                  </a:lnTo>
                  <a:cubicBezTo>
                    <a:pt x="393469" y="602456"/>
                    <a:pt x="396644" y="604357"/>
                    <a:pt x="396644" y="607219"/>
                  </a:cubicBezTo>
                  <a:cubicBezTo>
                    <a:pt x="396644" y="614400"/>
                    <a:pt x="389198" y="615257"/>
                    <a:pt x="384737" y="616744"/>
                  </a:cubicBezTo>
                  <a:cubicBezTo>
                    <a:pt x="383943" y="619125"/>
                    <a:pt x="382356" y="621378"/>
                    <a:pt x="382356" y="623888"/>
                  </a:cubicBezTo>
                  <a:cubicBezTo>
                    <a:pt x="382356" y="627161"/>
                    <a:pt x="385772" y="630308"/>
                    <a:pt x="384737" y="633413"/>
                  </a:cubicBezTo>
                  <a:cubicBezTo>
                    <a:pt x="383832" y="636128"/>
                    <a:pt x="380421" y="637729"/>
                    <a:pt x="377594" y="638175"/>
                  </a:cubicBezTo>
                  <a:cubicBezTo>
                    <a:pt x="365025" y="640159"/>
                    <a:pt x="352194" y="639762"/>
                    <a:pt x="339494" y="640556"/>
                  </a:cubicBezTo>
                  <a:cubicBezTo>
                    <a:pt x="319020" y="654206"/>
                    <a:pt x="344924" y="637841"/>
                    <a:pt x="325206" y="647700"/>
                  </a:cubicBezTo>
                  <a:cubicBezTo>
                    <a:pt x="322646" y="648980"/>
                    <a:pt x="320443" y="650875"/>
                    <a:pt x="318062" y="652463"/>
                  </a:cubicBezTo>
                  <a:cubicBezTo>
                    <a:pt x="304409" y="631980"/>
                    <a:pt x="320782" y="657901"/>
                    <a:pt x="310919" y="638175"/>
                  </a:cubicBezTo>
                  <a:cubicBezTo>
                    <a:pt x="309639" y="635615"/>
                    <a:pt x="307744" y="633412"/>
                    <a:pt x="306156" y="631031"/>
                  </a:cubicBezTo>
                  <a:cubicBezTo>
                    <a:pt x="308168" y="622982"/>
                    <a:pt x="307443" y="618940"/>
                    <a:pt x="315681" y="614363"/>
                  </a:cubicBezTo>
                  <a:cubicBezTo>
                    <a:pt x="320070" y="611925"/>
                    <a:pt x="325206" y="611188"/>
                    <a:pt x="329969" y="609600"/>
                  </a:cubicBezTo>
                  <a:lnTo>
                    <a:pt x="337112" y="607219"/>
                  </a:lnTo>
                  <a:cubicBezTo>
                    <a:pt x="343741" y="597276"/>
                    <a:pt x="342972" y="602078"/>
                    <a:pt x="339494" y="588169"/>
                  </a:cubicBezTo>
                  <a:cubicBezTo>
                    <a:pt x="338885" y="585734"/>
                    <a:pt x="338887" y="582800"/>
                    <a:pt x="337112" y="581025"/>
                  </a:cubicBezTo>
                  <a:cubicBezTo>
                    <a:pt x="335337" y="579250"/>
                    <a:pt x="332350" y="579438"/>
                    <a:pt x="329969" y="578644"/>
                  </a:cubicBezTo>
                  <a:cubicBezTo>
                    <a:pt x="313592" y="567727"/>
                    <a:pt x="321111" y="567309"/>
                    <a:pt x="308537" y="571500"/>
                  </a:cubicBezTo>
                  <a:cubicBezTo>
                    <a:pt x="300990" y="582821"/>
                    <a:pt x="304680" y="581359"/>
                    <a:pt x="299012" y="564356"/>
                  </a:cubicBezTo>
                  <a:cubicBezTo>
                    <a:pt x="298107" y="561641"/>
                    <a:pt x="294250" y="561181"/>
                    <a:pt x="291869" y="559594"/>
                  </a:cubicBezTo>
                  <a:cubicBezTo>
                    <a:pt x="290281" y="557213"/>
                    <a:pt x="288938" y="554649"/>
                    <a:pt x="287106" y="552450"/>
                  </a:cubicBezTo>
                  <a:cubicBezTo>
                    <a:pt x="284950" y="549863"/>
                    <a:pt x="281468" y="548318"/>
                    <a:pt x="279962" y="545306"/>
                  </a:cubicBezTo>
                  <a:cubicBezTo>
                    <a:pt x="278152" y="541686"/>
                    <a:pt x="280443" y="536262"/>
                    <a:pt x="277581" y="533400"/>
                  </a:cubicBezTo>
                  <a:cubicBezTo>
                    <a:pt x="274031" y="529850"/>
                    <a:pt x="263294" y="528638"/>
                    <a:pt x="263294" y="528638"/>
                  </a:cubicBezTo>
                  <a:cubicBezTo>
                    <a:pt x="261706" y="526257"/>
                    <a:pt x="260555" y="523518"/>
                    <a:pt x="258531" y="521494"/>
                  </a:cubicBezTo>
                  <a:cubicBezTo>
                    <a:pt x="253914" y="516877"/>
                    <a:pt x="250055" y="516287"/>
                    <a:pt x="244244" y="514350"/>
                  </a:cubicBezTo>
                  <a:cubicBezTo>
                    <a:pt x="242656" y="511969"/>
                    <a:pt x="241716" y="508994"/>
                    <a:pt x="239481" y="507206"/>
                  </a:cubicBezTo>
                  <a:cubicBezTo>
                    <a:pt x="233417" y="502355"/>
                    <a:pt x="223926" y="506227"/>
                    <a:pt x="218050" y="507206"/>
                  </a:cubicBezTo>
                  <a:cubicBezTo>
                    <a:pt x="202071" y="517860"/>
                    <a:pt x="217728" y="505309"/>
                    <a:pt x="208525" y="519113"/>
                  </a:cubicBezTo>
                  <a:cubicBezTo>
                    <a:pt x="206657" y="521915"/>
                    <a:pt x="203537" y="523669"/>
                    <a:pt x="201381" y="526256"/>
                  </a:cubicBezTo>
                  <a:cubicBezTo>
                    <a:pt x="199549" y="528455"/>
                    <a:pt x="198206" y="531019"/>
                    <a:pt x="196619" y="533400"/>
                  </a:cubicBezTo>
                  <a:cubicBezTo>
                    <a:pt x="202968" y="552451"/>
                    <a:pt x="193444" y="530225"/>
                    <a:pt x="206144" y="542925"/>
                  </a:cubicBezTo>
                  <a:cubicBezTo>
                    <a:pt x="207919" y="544700"/>
                    <a:pt x="206957" y="548109"/>
                    <a:pt x="208525" y="550069"/>
                  </a:cubicBezTo>
                  <a:cubicBezTo>
                    <a:pt x="210313" y="552304"/>
                    <a:pt x="213470" y="552999"/>
                    <a:pt x="215669" y="554831"/>
                  </a:cubicBezTo>
                  <a:cubicBezTo>
                    <a:pt x="218256" y="556987"/>
                    <a:pt x="219735" y="560607"/>
                    <a:pt x="222812" y="561975"/>
                  </a:cubicBezTo>
                  <a:cubicBezTo>
                    <a:pt x="227224" y="563936"/>
                    <a:pt x="232301" y="563823"/>
                    <a:pt x="237100" y="564356"/>
                  </a:cubicBezTo>
                  <a:cubicBezTo>
                    <a:pt x="246600" y="565412"/>
                    <a:pt x="256150" y="565944"/>
                    <a:pt x="265675" y="566738"/>
                  </a:cubicBezTo>
                  <a:cubicBezTo>
                    <a:pt x="267665" y="572709"/>
                    <a:pt x="274136" y="583601"/>
                    <a:pt x="268056" y="590550"/>
                  </a:cubicBezTo>
                  <a:cubicBezTo>
                    <a:pt x="264287" y="594858"/>
                    <a:pt x="253769" y="600075"/>
                    <a:pt x="253769" y="600075"/>
                  </a:cubicBezTo>
                  <a:cubicBezTo>
                    <a:pt x="248101" y="617078"/>
                    <a:pt x="253183" y="611578"/>
                    <a:pt x="241862" y="619125"/>
                  </a:cubicBezTo>
                  <a:lnTo>
                    <a:pt x="232337" y="633413"/>
                  </a:lnTo>
                  <a:cubicBezTo>
                    <a:pt x="230092" y="636781"/>
                    <a:pt x="231377" y="641529"/>
                    <a:pt x="229956" y="645319"/>
                  </a:cubicBezTo>
                  <a:cubicBezTo>
                    <a:pt x="228951" y="647999"/>
                    <a:pt x="226474" y="649903"/>
                    <a:pt x="225194" y="652463"/>
                  </a:cubicBezTo>
                  <a:cubicBezTo>
                    <a:pt x="222928" y="656994"/>
                    <a:pt x="223001" y="665622"/>
                    <a:pt x="215669" y="666750"/>
                  </a:cubicBezTo>
                  <a:cubicBezTo>
                    <a:pt x="197608" y="669529"/>
                    <a:pt x="179156" y="668337"/>
                    <a:pt x="160900" y="669131"/>
                  </a:cubicBezTo>
                  <a:cubicBezTo>
                    <a:pt x="159312" y="671512"/>
                    <a:pt x="158923" y="675619"/>
                    <a:pt x="156137" y="676275"/>
                  </a:cubicBezTo>
                  <a:cubicBezTo>
                    <a:pt x="112419" y="686562"/>
                    <a:pt x="128272" y="666877"/>
                    <a:pt x="115656" y="685800"/>
                  </a:cubicBezTo>
                  <a:cubicBezTo>
                    <a:pt x="115125" y="687925"/>
                    <a:pt x="112866" y="701501"/>
                    <a:pt x="108512" y="702469"/>
                  </a:cubicBezTo>
                  <a:cubicBezTo>
                    <a:pt x="103033" y="703687"/>
                    <a:pt x="97400" y="700882"/>
                    <a:pt x="91844" y="700088"/>
                  </a:cubicBezTo>
                  <a:cubicBezTo>
                    <a:pt x="88353" y="626805"/>
                    <a:pt x="101454" y="665899"/>
                    <a:pt x="82319" y="642938"/>
                  </a:cubicBezTo>
                  <a:cubicBezTo>
                    <a:pt x="80487" y="640739"/>
                    <a:pt x="79144" y="638175"/>
                    <a:pt x="77556" y="635794"/>
                  </a:cubicBezTo>
                  <a:cubicBezTo>
                    <a:pt x="80396" y="607390"/>
                    <a:pt x="83706" y="585580"/>
                    <a:pt x="77556" y="554831"/>
                  </a:cubicBezTo>
                  <a:cubicBezTo>
                    <a:pt x="76914" y="551622"/>
                    <a:pt x="71206" y="553244"/>
                    <a:pt x="68031" y="552450"/>
                  </a:cubicBezTo>
                  <a:cubicBezTo>
                    <a:pt x="59578" y="527087"/>
                    <a:pt x="72402" y="567695"/>
                    <a:pt x="63269" y="497681"/>
                  </a:cubicBezTo>
                  <a:cubicBezTo>
                    <a:pt x="62899" y="494843"/>
                    <a:pt x="60094" y="492919"/>
                    <a:pt x="58506" y="490538"/>
                  </a:cubicBezTo>
                  <a:cubicBezTo>
                    <a:pt x="57712" y="488157"/>
                    <a:pt x="57693" y="485354"/>
                    <a:pt x="56125" y="483394"/>
                  </a:cubicBezTo>
                  <a:cubicBezTo>
                    <a:pt x="45806" y="470495"/>
                    <a:pt x="51362" y="487560"/>
                    <a:pt x="44219" y="471488"/>
                  </a:cubicBezTo>
                  <a:cubicBezTo>
                    <a:pt x="32882" y="445981"/>
                    <a:pt x="45472" y="466225"/>
                    <a:pt x="34694" y="450056"/>
                  </a:cubicBezTo>
                  <a:cubicBezTo>
                    <a:pt x="33900" y="446087"/>
                    <a:pt x="32312" y="442197"/>
                    <a:pt x="32312" y="438150"/>
                  </a:cubicBezTo>
                  <a:cubicBezTo>
                    <a:pt x="32312" y="435640"/>
                    <a:pt x="35626" y="442963"/>
                    <a:pt x="34694" y="445294"/>
                  </a:cubicBezTo>
                  <a:cubicBezTo>
                    <a:pt x="33631" y="447951"/>
                    <a:pt x="29931" y="448469"/>
                    <a:pt x="27550" y="450056"/>
                  </a:cubicBezTo>
                  <a:cubicBezTo>
                    <a:pt x="24375" y="445294"/>
                    <a:pt x="19147" y="441382"/>
                    <a:pt x="18025" y="435769"/>
                  </a:cubicBezTo>
                  <a:cubicBezTo>
                    <a:pt x="17231" y="431800"/>
                    <a:pt x="17889" y="427231"/>
                    <a:pt x="15644" y="423863"/>
                  </a:cubicBezTo>
                  <a:cubicBezTo>
                    <a:pt x="14252" y="421774"/>
                    <a:pt x="10881" y="422275"/>
                    <a:pt x="8500" y="421481"/>
                  </a:cubicBezTo>
                  <a:cubicBezTo>
                    <a:pt x="0" y="395980"/>
                    <a:pt x="4744" y="413023"/>
                    <a:pt x="8500" y="354806"/>
                  </a:cubicBezTo>
                  <a:cubicBezTo>
                    <a:pt x="8811" y="349988"/>
                    <a:pt x="9710" y="345203"/>
                    <a:pt x="10881" y="340519"/>
                  </a:cubicBezTo>
                  <a:cubicBezTo>
                    <a:pt x="12099" y="335649"/>
                    <a:pt x="14660" y="331154"/>
                    <a:pt x="15644" y="326231"/>
                  </a:cubicBezTo>
                  <a:cubicBezTo>
                    <a:pt x="16438" y="322262"/>
                    <a:pt x="16604" y="318115"/>
                    <a:pt x="18025" y="314325"/>
                  </a:cubicBezTo>
                  <a:cubicBezTo>
                    <a:pt x="19030" y="311645"/>
                    <a:pt x="21507" y="309741"/>
                    <a:pt x="22787" y="307181"/>
                  </a:cubicBezTo>
                  <a:cubicBezTo>
                    <a:pt x="23910" y="304936"/>
                    <a:pt x="24046" y="302283"/>
                    <a:pt x="25169" y="300038"/>
                  </a:cubicBezTo>
                  <a:cubicBezTo>
                    <a:pt x="26449" y="297478"/>
                    <a:pt x="28651" y="295454"/>
                    <a:pt x="29931" y="292894"/>
                  </a:cubicBezTo>
                  <a:cubicBezTo>
                    <a:pt x="31832" y="289092"/>
                    <a:pt x="33678" y="279780"/>
                    <a:pt x="34694" y="276225"/>
                  </a:cubicBezTo>
                  <a:cubicBezTo>
                    <a:pt x="35384" y="273811"/>
                    <a:pt x="35856" y="271275"/>
                    <a:pt x="37075" y="269081"/>
                  </a:cubicBezTo>
                  <a:cubicBezTo>
                    <a:pt x="39855" y="264078"/>
                    <a:pt x="43425" y="259556"/>
                    <a:pt x="46600" y="254794"/>
                  </a:cubicBezTo>
                  <a:cubicBezTo>
                    <a:pt x="50064" y="249598"/>
                    <a:pt x="58289" y="249144"/>
                    <a:pt x="63269" y="247650"/>
                  </a:cubicBezTo>
                  <a:cubicBezTo>
                    <a:pt x="86856" y="240574"/>
                    <a:pt x="68065" y="244470"/>
                    <a:pt x="91844" y="240506"/>
                  </a:cubicBezTo>
                  <a:cubicBezTo>
                    <a:pt x="92638" y="238125"/>
                    <a:pt x="93812" y="235839"/>
                    <a:pt x="94225" y="233363"/>
                  </a:cubicBezTo>
                  <a:cubicBezTo>
                    <a:pt x="95407" y="226273"/>
                    <a:pt x="94333" y="218750"/>
                    <a:pt x="96606" y="211931"/>
                  </a:cubicBezTo>
                  <a:cubicBezTo>
                    <a:pt x="97671" y="208736"/>
                    <a:pt x="101163" y="206944"/>
                    <a:pt x="103750" y="204788"/>
                  </a:cubicBezTo>
                  <a:cubicBezTo>
                    <a:pt x="109906" y="199658"/>
                    <a:pt x="110876" y="200031"/>
                    <a:pt x="118037" y="197644"/>
                  </a:cubicBezTo>
                  <a:lnTo>
                    <a:pt x="132325" y="188119"/>
                  </a:lnTo>
                  <a:cubicBezTo>
                    <a:pt x="134706" y="186531"/>
                    <a:pt x="136754" y="184261"/>
                    <a:pt x="139469" y="183356"/>
                  </a:cubicBezTo>
                  <a:cubicBezTo>
                    <a:pt x="157419" y="177373"/>
                    <a:pt x="135296" y="185443"/>
                    <a:pt x="153756" y="176213"/>
                  </a:cubicBezTo>
                  <a:cubicBezTo>
                    <a:pt x="156001" y="175090"/>
                    <a:pt x="158655" y="174954"/>
                    <a:pt x="160900" y="173831"/>
                  </a:cubicBezTo>
                  <a:cubicBezTo>
                    <a:pt x="179360" y="164601"/>
                    <a:pt x="157237" y="172671"/>
                    <a:pt x="175187" y="166688"/>
                  </a:cubicBezTo>
                  <a:cubicBezTo>
                    <a:pt x="176775" y="164307"/>
                    <a:pt x="178670" y="162104"/>
                    <a:pt x="179950" y="159544"/>
                  </a:cubicBezTo>
                  <a:cubicBezTo>
                    <a:pt x="181073" y="157299"/>
                    <a:pt x="180763" y="154360"/>
                    <a:pt x="182331" y="152400"/>
                  </a:cubicBezTo>
                  <a:cubicBezTo>
                    <a:pt x="184119" y="150165"/>
                    <a:pt x="187094" y="149225"/>
                    <a:pt x="189475" y="147638"/>
                  </a:cubicBezTo>
                  <a:cubicBezTo>
                    <a:pt x="195459" y="129684"/>
                    <a:pt x="186691" y="151117"/>
                    <a:pt x="199000" y="135731"/>
                  </a:cubicBezTo>
                  <a:cubicBezTo>
                    <a:pt x="200568" y="133771"/>
                    <a:pt x="200259" y="130833"/>
                    <a:pt x="201381" y="128588"/>
                  </a:cubicBezTo>
                  <a:cubicBezTo>
                    <a:pt x="205350" y="120651"/>
                    <a:pt x="206144" y="121444"/>
                    <a:pt x="213287" y="116681"/>
                  </a:cubicBezTo>
                  <a:cubicBezTo>
                    <a:pt x="214875" y="114300"/>
                    <a:pt x="217228" y="112279"/>
                    <a:pt x="218050" y="109538"/>
                  </a:cubicBezTo>
                  <a:cubicBezTo>
                    <a:pt x="221340" y="98573"/>
                    <a:pt x="218409" y="94532"/>
                    <a:pt x="222812" y="85725"/>
                  </a:cubicBezTo>
                  <a:cubicBezTo>
                    <a:pt x="227247" y="76855"/>
                    <a:pt x="228135" y="79339"/>
                    <a:pt x="234719" y="71438"/>
                  </a:cubicBezTo>
                  <a:cubicBezTo>
                    <a:pt x="236551" y="69239"/>
                    <a:pt x="214478" y="95647"/>
                    <a:pt x="213287" y="97631"/>
                  </a:cubicBezTo>
                  <a:close/>
                </a:path>
              </a:pathLst>
            </a:custGeom>
            <a:solidFill>
              <a:srgbClr val="99CC00">
                <a:alpha val="57037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7" name="Jiangmen"/>
            <p:cNvGrpSpPr/>
            <p:nvPr/>
          </p:nvGrpSpPr>
          <p:grpSpPr bwMode="auto">
            <a:xfrm>
              <a:off x="5960955" y="5977409"/>
              <a:ext cx="227348" cy="238301"/>
              <a:chOff x="17049750" y="15735300"/>
              <a:chExt cx="669051" cy="764382"/>
            </a:xfrm>
          </p:grpSpPr>
          <p:sp>
            <p:nvSpPr>
              <p:cNvPr id="462" name="任意多边形 461"/>
              <p:cNvSpPr/>
              <p:nvPr/>
            </p:nvSpPr>
            <p:spPr bwMode="auto">
              <a:xfrm>
                <a:off x="17049750" y="15735300"/>
                <a:ext cx="669051" cy="679451"/>
              </a:xfrm>
              <a:custGeom>
                <a:avLst/>
                <a:gdLst/>
                <a:ahLst/>
                <a:cxnLst/>
                <a:rect l="0" t="0" r="r" b="b"/>
                <a:pathLst>
                  <a:path w="669051" h="683739">
                    <a:moveTo>
                      <a:pt x="80261" y="300038"/>
                    </a:moveTo>
                    <a:cubicBezTo>
                      <a:pt x="78674" y="302419"/>
                      <a:pt x="81101" y="294875"/>
                      <a:pt x="82642" y="292894"/>
                    </a:cubicBezTo>
                    <a:cubicBezTo>
                      <a:pt x="86777" y="287578"/>
                      <a:pt x="96930" y="278607"/>
                      <a:pt x="96930" y="278607"/>
                    </a:cubicBezTo>
                    <a:cubicBezTo>
                      <a:pt x="102291" y="262521"/>
                      <a:pt x="94856" y="279956"/>
                      <a:pt x="106455" y="266700"/>
                    </a:cubicBezTo>
                    <a:cubicBezTo>
                      <a:pt x="110224" y="262393"/>
                      <a:pt x="112805" y="257175"/>
                      <a:pt x="115980" y="252413"/>
                    </a:cubicBezTo>
                    <a:cubicBezTo>
                      <a:pt x="123525" y="241095"/>
                      <a:pt x="119839" y="247978"/>
                      <a:pt x="125505" y="230982"/>
                    </a:cubicBezTo>
                    <a:cubicBezTo>
                      <a:pt x="126299" y="228601"/>
                      <a:pt x="125797" y="225230"/>
                      <a:pt x="127886" y="223838"/>
                    </a:cubicBezTo>
                    <a:cubicBezTo>
                      <a:pt x="144262" y="212921"/>
                      <a:pt x="136744" y="216123"/>
                      <a:pt x="149317" y="211932"/>
                    </a:cubicBezTo>
                    <a:cubicBezTo>
                      <a:pt x="171740" y="189509"/>
                      <a:pt x="135782" y="223337"/>
                      <a:pt x="170749" y="200025"/>
                    </a:cubicBezTo>
                    <a:lnTo>
                      <a:pt x="185036" y="190500"/>
                    </a:lnTo>
                    <a:lnTo>
                      <a:pt x="192180" y="185738"/>
                    </a:lnTo>
                    <a:lnTo>
                      <a:pt x="201705" y="171450"/>
                    </a:lnTo>
                    <a:cubicBezTo>
                      <a:pt x="203097" y="169362"/>
                      <a:pt x="202964" y="166552"/>
                      <a:pt x="204086" y="164307"/>
                    </a:cubicBezTo>
                    <a:cubicBezTo>
                      <a:pt x="205366" y="161747"/>
                      <a:pt x="207261" y="159544"/>
                      <a:pt x="208849" y="157163"/>
                    </a:cubicBezTo>
                    <a:cubicBezTo>
                      <a:pt x="209643" y="159544"/>
                      <a:pt x="210108" y="162062"/>
                      <a:pt x="211230" y="164307"/>
                    </a:cubicBezTo>
                    <a:cubicBezTo>
                      <a:pt x="216190" y="174228"/>
                      <a:pt x="219565" y="173832"/>
                      <a:pt x="230280" y="180975"/>
                    </a:cubicBezTo>
                    <a:lnTo>
                      <a:pt x="237424" y="185738"/>
                    </a:lnTo>
                    <a:cubicBezTo>
                      <a:pt x="254092" y="180181"/>
                      <a:pt x="250124" y="185737"/>
                      <a:pt x="254092" y="173832"/>
                    </a:cubicBezTo>
                    <a:cubicBezTo>
                      <a:pt x="253298" y="165894"/>
                      <a:pt x="252839" y="157916"/>
                      <a:pt x="251711" y="150019"/>
                    </a:cubicBezTo>
                    <a:cubicBezTo>
                      <a:pt x="250648" y="142579"/>
                      <a:pt x="248887" y="140132"/>
                      <a:pt x="246949" y="133350"/>
                    </a:cubicBezTo>
                    <a:cubicBezTo>
                      <a:pt x="246050" y="130203"/>
                      <a:pt x="245507" y="126960"/>
                      <a:pt x="244567" y="123825"/>
                    </a:cubicBezTo>
                    <a:cubicBezTo>
                      <a:pt x="243124" y="119017"/>
                      <a:pt x="239805" y="109538"/>
                      <a:pt x="239805" y="109538"/>
                    </a:cubicBezTo>
                    <a:cubicBezTo>
                      <a:pt x="242186" y="107950"/>
                      <a:pt x="244101" y="105060"/>
                      <a:pt x="246949" y="104775"/>
                    </a:cubicBezTo>
                    <a:cubicBezTo>
                      <a:pt x="252534" y="104217"/>
                      <a:pt x="258379" y="105142"/>
                      <a:pt x="263617" y="107157"/>
                    </a:cubicBezTo>
                    <a:cubicBezTo>
                      <a:pt x="268959" y="109212"/>
                      <a:pt x="272475" y="114872"/>
                      <a:pt x="277905" y="116682"/>
                    </a:cubicBezTo>
                    <a:lnTo>
                      <a:pt x="285049" y="119063"/>
                    </a:lnTo>
                    <a:cubicBezTo>
                      <a:pt x="285646" y="118944"/>
                      <a:pt x="301656" y="116254"/>
                      <a:pt x="304099" y="114300"/>
                    </a:cubicBezTo>
                    <a:cubicBezTo>
                      <a:pt x="306334" y="112512"/>
                      <a:pt x="306626" y="108945"/>
                      <a:pt x="308861" y="107157"/>
                    </a:cubicBezTo>
                    <a:cubicBezTo>
                      <a:pt x="310821" y="105589"/>
                      <a:pt x="313811" y="105994"/>
                      <a:pt x="316005" y="104775"/>
                    </a:cubicBezTo>
                    <a:cubicBezTo>
                      <a:pt x="321008" y="101995"/>
                      <a:pt x="325530" y="98425"/>
                      <a:pt x="330292" y="95250"/>
                    </a:cubicBezTo>
                    <a:lnTo>
                      <a:pt x="337436" y="90488"/>
                    </a:lnTo>
                    <a:cubicBezTo>
                      <a:pt x="339152" y="90831"/>
                      <a:pt x="353348" y="93158"/>
                      <a:pt x="356486" y="95250"/>
                    </a:cubicBezTo>
                    <a:cubicBezTo>
                      <a:pt x="374324" y="107141"/>
                      <a:pt x="353787" y="99114"/>
                      <a:pt x="370774" y="104775"/>
                    </a:cubicBezTo>
                    <a:cubicBezTo>
                      <a:pt x="373155" y="106363"/>
                      <a:pt x="375302" y="108376"/>
                      <a:pt x="377917" y="109538"/>
                    </a:cubicBezTo>
                    <a:cubicBezTo>
                      <a:pt x="382505" y="111577"/>
                      <a:pt x="392205" y="114300"/>
                      <a:pt x="392205" y="114300"/>
                    </a:cubicBezTo>
                    <a:cubicBezTo>
                      <a:pt x="404111" y="110332"/>
                      <a:pt x="398555" y="114300"/>
                      <a:pt x="404111" y="97632"/>
                    </a:cubicBezTo>
                    <a:cubicBezTo>
                      <a:pt x="405921" y="92202"/>
                      <a:pt x="410461" y="88107"/>
                      <a:pt x="413636" y="83344"/>
                    </a:cubicBezTo>
                    <a:cubicBezTo>
                      <a:pt x="416421" y="79167"/>
                      <a:pt x="416811" y="73819"/>
                      <a:pt x="418399" y="69057"/>
                    </a:cubicBezTo>
                    <a:lnTo>
                      <a:pt x="425542" y="47625"/>
                    </a:lnTo>
                    <a:lnTo>
                      <a:pt x="430305" y="33338"/>
                    </a:lnTo>
                    <a:cubicBezTo>
                      <a:pt x="432115" y="27908"/>
                      <a:pt x="439830" y="19050"/>
                      <a:pt x="439830" y="19050"/>
                    </a:cubicBezTo>
                    <a:cubicBezTo>
                      <a:pt x="441767" y="13239"/>
                      <a:pt x="442357" y="9380"/>
                      <a:pt x="446974" y="4763"/>
                    </a:cubicBezTo>
                    <a:cubicBezTo>
                      <a:pt x="448998" y="2739"/>
                      <a:pt x="451736" y="1588"/>
                      <a:pt x="454117" y="0"/>
                    </a:cubicBezTo>
                    <a:cubicBezTo>
                      <a:pt x="454911" y="2381"/>
                      <a:pt x="454931" y="5184"/>
                      <a:pt x="456499" y="7144"/>
                    </a:cubicBezTo>
                    <a:cubicBezTo>
                      <a:pt x="460617" y="12292"/>
                      <a:pt x="473561" y="15213"/>
                      <a:pt x="477930" y="16669"/>
                    </a:cubicBezTo>
                    <a:cubicBezTo>
                      <a:pt x="481770" y="17949"/>
                      <a:pt x="485885" y="18172"/>
                      <a:pt x="489836" y="19050"/>
                    </a:cubicBezTo>
                    <a:cubicBezTo>
                      <a:pt x="493031" y="19760"/>
                      <a:pt x="496166" y="20722"/>
                      <a:pt x="499361" y="21432"/>
                    </a:cubicBezTo>
                    <a:cubicBezTo>
                      <a:pt x="503312" y="22310"/>
                      <a:pt x="507362" y="22748"/>
                      <a:pt x="511267" y="23813"/>
                    </a:cubicBezTo>
                    <a:cubicBezTo>
                      <a:pt x="544518" y="32880"/>
                      <a:pt x="508440" y="25151"/>
                      <a:pt x="537461" y="30957"/>
                    </a:cubicBezTo>
                    <a:cubicBezTo>
                      <a:pt x="539049" y="33338"/>
                      <a:pt x="541062" y="35485"/>
                      <a:pt x="542224" y="38100"/>
                    </a:cubicBezTo>
                    <a:cubicBezTo>
                      <a:pt x="544263" y="42688"/>
                      <a:pt x="545399" y="47625"/>
                      <a:pt x="546986" y="52388"/>
                    </a:cubicBezTo>
                    <a:lnTo>
                      <a:pt x="554130" y="73819"/>
                    </a:lnTo>
                    <a:cubicBezTo>
                      <a:pt x="555035" y="76534"/>
                      <a:pt x="558893" y="76994"/>
                      <a:pt x="561274" y="78582"/>
                    </a:cubicBezTo>
                    <a:cubicBezTo>
                      <a:pt x="568088" y="99024"/>
                      <a:pt x="557652" y="66477"/>
                      <a:pt x="566036" y="100013"/>
                    </a:cubicBezTo>
                    <a:cubicBezTo>
                      <a:pt x="574137" y="132414"/>
                      <a:pt x="566628" y="101344"/>
                      <a:pt x="575561" y="121444"/>
                    </a:cubicBezTo>
                    <a:cubicBezTo>
                      <a:pt x="577600" y="126032"/>
                      <a:pt x="578736" y="130969"/>
                      <a:pt x="580324" y="135732"/>
                    </a:cubicBezTo>
                    <a:cubicBezTo>
                      <a:pt x="582134" y="141162"/>
                      <a:pt x="589849" y="142082"/>
                      <a:pt x="594611" y="145257"/>
                    </a:cubicBezTo>
                    <a:cubicBezTo>
                      <a:pt x="597413" y="147125"/>
                      <a:pt x="599168" y="150244"/>
                      <a:pt x="601755" y="152400"/>
                    </a:cubicBezTo>
                    <a:cubicBezTo>
                      <a:pt x="603954" y="154232"/>
                      <a:pt x="606518" y="155575"/>
                      <a:pt x="608899" y="157163"/>
                    </a:cubicBezTo>
                    <a:cubicBezTo>
                      <a:pt x="622553" y="177647"/>
                      <a:pt x="606178" y="151724"/>
                      <a:pt x="616042" y="171450"/>
                    </a:cubicBezTo>
                    <a:cubicBezTo>
                      <a:pt x="617322" y="174010"/>
                      <a:pt x="619217" y="176213"/>
                      <a:pt x="620805" y="178594"/>
                    </a:cubicBezTo>
                    <a:cubicBezTo>
                      <a:pt x="621599" y="187325"/>
                      <a:pt x="620608" y="196408"/>
                      <a:pt x="623186" y="204788"/>
                    </a:cubicBezTo>
                    <a:cubicBezTo>
                      <a:pt x="624028" y="207523"/>
                      <a:pt x="628306" y="207526"/>
                      <a:pt x="630330" y="209550"/>
                    </a:cubicBezTo>
                    <a:cubicBezTo>
                      <a:pt x="632354" y="211574"/>
                      <a:pt x="633260" y="214495"/>
                      <a:pt x="635092" y="216694"/>
                    </a:cubicBezTo>
                    <a:cubicBezTo>
                      <a:pt x="637248" y="219281"/>
                      <a:pt x="640080" y="221251"/>
                      <a:pt x="642236" y="223838"/>
                    </a:cubicBezTo>
                    <a:cubicBezTo>
                      <a:pt x="644068" y="226037"/>
                      <a:pt x="645167" y="228783"/>
                      <a:pt x="646999" y="230982"/>
                    </a:cubicBezTo>
                    <a:cubicBezTo>
                      <a:pt x="652728" y="237857"/>
                      <a:pt x="654262" y="238205"/>
                      <a:pt x="661286" y="242888"/>
                    </a:cubicBezTo>
                    <a:lnTo>
                      <a:pt x="666049" y="257175"/>
                    </a:lnTo>
                    <a:cubicBezTo>
                      <a:pt x="666843" y="259556"/>
                      <a:pt x="661319" y="258867"/>
                      <a:pt x="658905" y="259557"/>
                    </a:cubicBezTo>
                    <a:cubicBezTo>
                      <a:pt x="633710" y="266756"/>
                      <a:pt x="669051" y="255380"/>
                      <a:pt x="635092" y="266700"/>
                    </a:cubicBezTo>
                    <a:lnTo>
                      <a:pt x="627949" y="269082"/>
                    </a:lnTo>
                    <a:cubicBezTo>
                      <a:pt x="617032" y="285458"/>
                      <a:pt x="623854" y="281559"/>
                      <a:pt x="611280" y="285750"/>
                    </a:cubicBezTo>
                    <a:cubicBezTo>
                      <a:pt x="605482" y="303143"/>
                      <a:pt x="607734" y="295168"/>
                      <a:pt x="604136" y="309563"/>
                    </a:cubicBezTo>
                    <a:cubicBezTo>
                      <a:pt x="604930" y="319088"/>
                      <a:pt x="603959" y="328929"/>
                      <a:pt x="606517" y="338138"/>
                    </a:cubicBezTo>
                    <a:cubicBezTo>
                      <a:pt x="608049" y="343653"/>
                      <a:pt x="616042" y="352425"/>
                      <a:pt x="616042" y="352425"/>
                    </a:cubicBezTo>
                    <a:cubicBezTo>
                      <a:pt x="614586" y="356793"/>
                      <a:pt x="611664" y="369739"/>
                      <a:pt x="606517" y="373857"/>
                    </a:cubicBezTo>
                    <a:cubicBezTo>
                      <a:pt x="604557" y="375425"/>
                      <a:pt x="601755" y="375444"/>
                      <a:pt x="599374" y="376238"/>
                    </a:cubicBezTo>
                    <a:cubicBezTo>
                      <a:pt x="598580" y="378619"/>
                      <a:pt x="597537" y="380932"/>
                      <a:pt x="596992" y="383382"/>
                    </a:cubicBezTo>
                    <a:cubicBezTo>
                      <a:pt x="591401" y="408538"/>
                      <a:pt x="597592" y="388725"/>
                      <a:pt x="592230" y="404813"/>
                    </a:cubicBezTo>
                    <a:cubicBezTo>
                      <a:pt x="589849" y="403225"/>
                      <a:pt x="587110" y="402074"/>
                      <a:pt x="585086" y="400050"/>
                    </a:cubicBezTo>
                    <a:cubicBezTo>
                      <a:pt x="583063" y="398027"/>
                      <a:pt x="580679" y="395747"/>
                      <a:pt x="580324" y="392907"/>
                    </a:cubicBezTo>
                    <a:cubicBezTo>
                      <a:pt x="579801" y="388726"/>
                      <a:pt x="583531" y="378523"/>
                      <a:pt x="585086" y="373857"/>
                    </a:cubicBezTo>
                    <a:cubicBezTo>
                      <a:pt x="584292" y="371476"/>
                      <a:pt x="583924" y="368907"/>
                      <a:pt x="582705" y="366713"/>
                    </a:cubicBezTo>
                    <a:cubicBezTo>
                      <a:pt x="569058" y="342147"/>
                      <a:pt x="576187" y="361446"/>
                      <a:pt x="570799" y="345282"/>
                    </a:cubicBezTo>
                    <a:cubicBezTo>
                      <a:pt x="571593" y="339726"/>
                      <a:pt x="571567" y="333989"/>
                      <a:pt x="573180" y="328613"/>
                    </a:cubicBezTo>
                    <a:cubicBezTo>
                      <a:pt x="574002" y="325872"/>
                      <a:pt x="576662" y="324029"/>
                      <a:pt x="577942" y="321469"/>
                    </a:cubicBezTo>
                    <a:cubicBezTo>
                      <a:pt x="579065" y="319224"/>
                      <a:pt x="579530" y="316706"/>
                      <a:pt x="580324" y="314325"/>
                    </a:cubicBezTo>
                    <a:cubicBezTo>
                      <a:pt x="580078" y="309653"/>
                      <a:pt x="591891" y="266700"/>
                      <a:pt x="570799" y="266700"/>
                    </a:cubicBezTo>
                    <a:cubicBezTo>
                      <a:pt x="562822" y="266700"/>
                      <a:pt x="554924" y="268288"/>
                      <a:pt x="546986" y="269082"/>
                    </a:cubicBezTo>
                    <a:cubicBezTo>
                      <a:pt x="543390" y="287063"/>
                      <a:pt x="542224" y="290299"/>
                      <a:pt x="542224" y="314325"/>
                    </a:cubicBezTo>
                    <a:cubicBezTo>
                      <a:pt x="542224" y="322707"/>
                      <a:pt x="544531" y="328390"/>
                      <a:pt x="546986" y="335757"/>
                    </a:cubicBezTo>
                    <a:cubicBezTo>
                      <a:pt x="546192" y="350838"/>
                      <a:pt x="545577" y="365929"/>
                      <a:pt x="544605" y="381000"/>
                    </a:cubicBezTo>
                    <a:cubicBezTo>
                      <a:pt x="543051" y="405088"/>
                      <a:pt x="542500" y="407365"/>
                      <a:pt x="539842" y="428625"/>
                    </a:cubicBezTo>
                    <a:cubicBezTo>
                      <a:pt x="540636" y="438150"/>
                      <a:pt x="539413" y="448065"/>
                      <a:pt x="542224" y="457200"/>
                    </a:cubicBezTo>
                    <a:cubicBezTo>
                      <a:pt x="542962" y="459599"/>
                      <a:pt x="546882" y="459227"/>
                      <a:pt x="549367" y="459582"/>
                    </a:cubicBezTo>
                    <a:cubicBezTo>
                      <a:pt x="558046" y="460822"/>
                      <a:pt x="566830" y="461169"/>
                      <a:pt x="575561" y="461963"/>
                    </a:cubicBezTo>
                    <a:cubicBezTo>
                      <a:pt x="573180" y="462757"/>
                      <a:pt x="570927" y="464344"/>
                      <a:pt x="568417" y="464344"/>
                    </a:cubicBezTo>
                    <a:cubicBezTo>
                      <a:pt x="564370" y="464344"/>
                      <a:pt x="559039" y="458803"/>
                      <a:pt x="556511" y="461963"/>
                    </a:cubicBezTo>
                    <a:cubicBezTo>
                      <a:pt x="551844" y="467796"/>
                      <a:pt x="560671" y="478918"/>
                      <a:pt x="563655" y="483394"/>
                    </a:cubicBezTo>
                    <a:cubicBezTo>
                      <a:pt x="565242" y="488157"/>
                      <a:pt x="570005" y="492919"/>
                      <a:pt x="568417" y="497682"/>
                    </a:cubicBezTo>
                    <a:cubicBezTo>
                      <a:pt x="564756" y="508665"/>
                      <a:pt x="566528" y="502364"/>
                      <a:pt x="563655" y="516732"/>
                    </a:cubicBezTo>
                    <a:cubicBezTo>
                      <a:pt x="574600" y="549568"/>
                      <a:pt x="573639" y="541151"/>
                      <a:pt x="566036" y="600075"/>
                    </a:cubicBezTo>
                    <a:cubicBezTo>
                      <a:pt x="565670" y="602914"/>
                      <a:pt x="561273" y="603250"/>
                      <a:pt x="558892" y="604838"/>
                    </a:cubicBezTo>
                    <a:cubicBezTo>
                      <a:pt x="557305" y="602457"/>
                      <a:pt x="556154" y="599718"/>
                      <a:pt x="554130" y="597694"/>
                    </a:cubicBezTo>
                    <a:cubicBezTo>
                      <a:pt x="552106" y="595670"/>
                      <a:pt x="548774" y="595167"/>
                      <a:pt x="546986" y="592932"/>
                    </a:cubicBezTo>
                    <a:cubicBezTo>
                      <a:pt x="537749" y="581386"/>
                      <a:pt x="553048" y="588602"/>
                      <a:pt x="537461" y="583407"/>
                    </a:cubicBezTo>
                    <a:cubicBezTo>
                      <a:pt x="535080" y="581819"/>
                      <a:pt x="533140" y="579115"/>
                      <a:pt x="530317" y="578644"/>
                    </a:cubicBezTo>
                    <a:cubicBezTo>
                      <a:pt x="525828" y="577896"/>
                      <a:pt x="519139" y="584233"/>
                      <a:pt x="516030" y="585788"/>
                    </a:cubicBezTo>
                    <a:cubicBezTo>
                      <a:pt x="511150" y="588228"/>
                      <a:pt x="501506" y="589645"/>
                      <a:pt x="496980" y="590550"/>
                    </a:cubicBezTo>
                    <a:cubicBezTo>
                      <a:pt x="494599" y="592931"/>
                      <a:pt x="491704" y="594892"/>
                      <a:pt x="489836" y="597694"/>
                    </a:cubicBezTo>
                    <a:cubicBezTo>
                      <a:pt x="488444" y="599783"/>
                      <a:pt x="489230" y="603063"/>
                      <a:pt x="487455" y="604838"/>
                    </a:cubicBezTo>
                    <a:cubicBezTo>
                      <a:pt x="485680" y="606613"/>
                      <a:pt x="482692" y="606425"/>
                      <a:pt x="480311" y="607219"/>
                    </a:cubicBezTo>
                    <a:cubicBezTo>
                      <a:pt x="477930" y="606425"/>
                      <a:pt x="475256" y="606230"/>
                      <a:pt x="473167" y="604838"/>
                    </a:cubicBezTo>
                    <a:cubicBezTo>
                      <a:pt x="467669" y="601172"/>
                      <a:pt x="464774" y="595819"/>
                      <a:pt x="461261" y="590550"/>
                    </a:cubicBezTo>
                    <a:cubicBezTo>
                      <a:pt x="469180" y="578673"/>
                      <a:pt x="465382" y="588442"/>
                      <a:pt x="463642" y="576263"/>
                    </a:cubicBezTo>
                    <a:cubicBezTo>
                      <a:pt x="462402" y="567584"/>
                      <a:pt x="463098" y="558642"/>
                      <a:pt x="461261" y="550069"/>
                    </a:cubicBezTo>
                    <a:cubicBezTo>
                      <a:pt x="460661" y="547271"/>
                      <a:pt x="457779" y="545485"/>
                      <a:pt x="456499" y="542925"/>
                    </a:cubicBezTo>
                    <a:cubicBezTo>
                      <a:pt x="455376" y="540680"/>
                      <a:pt x="455685" y="537742"/>
                      <a:pt x="454117" y="535782"/>
                    </a:cubicBezTo>
                    <a:cubicBezTo>
                      <a:pt x="452329" y="533547"/>
                      <a:pt x="449355" y="532607"/>
                      <a:pt x="446974" y="531019"/>
                    </a:cubicBezTo>
                    <a:cubicBezTo>
                      <a:pt x="444593" y="531813"/>
                      <a:pt x="441605" y="531625"/>
                      <a:pt x="439830" y="533400"/>
                    </a:cubicBezTo>
                    <a:cubicBezTo>
                      <a:pt x="438055" y="535175"/>
                      <a:pt x="439628" y="539299"/>
                      <a:pt x="437449" y="540544"/>
                    </a:cubicBezTo>
                    <a:cubicBezTo>
                      <a:pt x="433257" y="542940"/>
                      <a:pt x="427924" y="542131"/>
                      <a:pt x="423161" y="542925"/>
                    </a:cubicBezTo>
                    <a:cubicBezTo>
                      <a:pt x="419986" y="547688"/>
                      <a:pt x="414346" y="551533"/>
                      <a:pt x="413636" y="557213"/>
                    </a:cubicBezTo>
                    <a:cubicBezTo>
                      <a:pt x="412842" y="563563"/>
                      <a:pt x="413632" y="570321"/>
                      <a:pt x="411255" y="576263"/>
                    </a:cubicBezTo>
                    <a:cubicBezTo>
                      <a:pt x="409514" y="580616"/>
                      <a:pt x="390022" y="585722"/>
                      <a:pt x="389824" y="585788"/>
                    </a:cubicBezTo>
                    <a:lnTo>
                      <a:pt x="382680" y="588169"/>
                    </a:lnTo>
                    <a:cubicBezTo>
                      <a:pt x="381886" y="590550"/>
                      <a:pt x="381867" y="593353"/>
                      <a:pt x="380299" y="595313"/>
                    </a:cubicBezTo>
                    <a:cubicBezTo>
                      <a:pt x="378511" y="597548"/>
                      <a:pt x="374575" y="597590"/>
                      <a:pt x="373155" y="600075"/>
                    </a:cubicBezTo>
                    <a:cubicBezTo>
                      <a:pt x="371147" y="603589"/>
                      <a:pt x="372449" y="608297"/>
                      <a:pt x="370774" y="611982"/>
                    </a:cubicBezTo>
                    <a:cubicBezTo>
                      <a:pt x="368406" y="617193"/>
                      <a:pt x="361249" y="626269"/>
                      <a:pt x="361249" y="626269"/>
                    </a:cubicBezTo>
                    <a:cubicBezTo>
                      <a:pt x="360455" y="629444"/>
                      <a:pt x="361352" y="633664"/>
                      <a:pt x="358867" y="635794"/>
                    </a:cubicBezTo>
                    <a:cubicBezTo>
                      <a:pt x="355056" y="639061"/>
                      <a:pt x="344580" y="640557"/>
                      <a:pt x="344580" y="640557"/>
                    </a:cubicBezTo>
                    <a:cubicBezTo>
                      <a:pt x="343786" y="644526"/>
                      <a:pt x="344684" y="649268"/>
                      <a:pt x="342199" y="652463"/>
                    </a:cubicBezTo>
                    <a:cubicBezTo>
                      <a:pt x="338685" y="656981"/>
                      <a:pt x="327911" y="661988"/>
                      <a:pt x="327911" y="661988"/>
                    </a:cubicBezTo>
                    <a:cubicBezTo>
                      <a:pt x="314417" y="661194"/>
                      <a:pt x="300797" y="661612"/>
                      <a:pt x="287430" y="659607"/>
                    </a:cubicBezTo>
                    <a:cubicBezTo>
                      <a:pt x="274992" y="657741"/>
                      <a:pt x="284002" y="653797"/>
                      <a:pt x="277905" y="647700"/>
                    </a:cubicBezTo>
                    <a:cubicBezTo>
                      <a:pt x="276767" y="646562"/>
                      <a:pt x="261318" y="642959"/>
                      <a:pt x="261236" y="642938"/>
                    </a:cubicBezTo>
                    <a:cubicBezTo>
                      <a:pt x="260442" y="637382"/>
                      <a:pt x="261868" y="631004"/>
                      <a:pt x="258855" y="626269"/>
                    </a:cubicBezTo>
                    <a:cubicBezTo>
                      <a:pt x="255782" y="621440"/>
                      <a:pt x="244567" y="616744"/>
                      <a:pt x="244567" y="616744"/>
                    </a:cubicBezTo>
                    <a:cubicBezTo>
                      <a:pt x="242980" y="614363"/>
                      <a:pt x="240810" y="612280"/>
                      <a:pt x="239805" y="609600"/>
                    </a:cubicBezTo>
                    <a:cubicBezTo>
                      <a:pt x="237347" y="603045"/>
                      <a:pt x="235432" y="586648"/>
                      <a:pt x="239805" y="581025"/>
                    </a:cubicBezTo>
                    <a:cubicBezTo>
                      <a:pt x="242887" y="577062"/>
                      <a:pt x="254092" y="576263"/>
                      <a:pt x="254092" y="576263"/>
                    </a:cubicBezTo>
                    <a:cubicBezTo>
                      <a:pt x="260607" y="571919"/>
                      <a:pt x="262658" y="571875"/>
                      <a:pt x="265999" y="564357"/>
                    </a:cubicBezTo>
                    <a:cubicBezTo>
                      <a:pt x="268038" y="559769"/>
                      <a:pt x="270761" y="550069"/>
                      <a:pt x="270761" y="550069"/>
                    </a:cubicBezTo>
                    <a:cubicBezTo>
                      <a:pt x="269967" y="546894"/>
                      <a:pt x="270424" y="543100"/>
                      <a:pt x="268380" y="540544"/>
                    </a:cubicBezTo>
                    <a:cubicBezTo>
                      <a:pt x="266812" y="538584"/>
                      <a:pt x="263481" y="539286"/>
                      <a:pt x="261236" y="538163"/>
                    </a:cubicBezTo>
                    <a:cubicBezTo>
                      <a:pt x="258676" y="536883"/>
                      <a:pt x="256473" y="534988"/>
                      <a:pt x="254092" y="533400"/>
                    </a:cubicBezTo>
                    <a:cubicBezTo>
                      <a:pt x="251711" y="534988"/>
                      <a:pt x="249755" y="537602"/>
                      <a:pt x="246949" y="538163"/>
                    </a:cubicBezTo>
                    <a:cubicBezTo>
                      <a:pt x="237577" y="540038"/>
                      <a:pt x="221877" y="531651"/>
                      <a:pt x="218374" y="540544"/>
                    </a:cubicBezTo>
                    <a:cubicBezTo>
                      <a:pt x="209060" y="564188"/>
                      <a:pt x="217294" y="591365"/>
                      <a:pt x="215992" y="616744"/>
                    </a:cubicBezTo>
                    <a:cubicBezTo>
                      <a:pt x="215705" y="622349"/>
                      <a:pt x="214405" y="627857"/>
                      <a:pt x="213611" y="633413"/>
                    </a:cubicBezTo>
                    <a:cubicBezTo>
                      <a:pt x="211939" y="661832"/>
                      <a:pt x="222291" y="669555"/>
                      <a:pt x="204086" y="678657"/>
                    </a:cubicBezTo>
                    <a:cubicBezTo>
                      <a:pt x="201841" y="679780"/>
                      <a:pt x="199323" y="680244"/>
                      <a:pt x="196942" y="681038"/>
                    </a:cubicBezTo>
                    <a:cubicBezTo>
                      <a:pt x="189798" y="680244"/>
                      <a:pt x="180593" y="683739"/>
                      <a:pt x="175511" y="678657"/>
                    </a:cubicBezTo>
                    <a:cubicBezTo>
                      <a:pt x="171542" y="674688"/>
                      <a:pt x="177461" y="667584"/>
                      <a:pt x="177892" y="661988"/>
                    </a:cubicBezTo>
                    <a:cubicBezTo>
                      <a:pt x="179050" y="646930"/>
                      <a:pt x="178907" y="631784"/>
                      <a:pt x="180274" y="616744"/>
                    </a:cubicBezTo>
                    <a:cubicBezTo>
                      <a:pt x="180501" y="614244"/>
                      <a:pt x="182046" y="612035"/>
                      <a:pt x="182655" y="609600"/>
                    </a:cubicBezTo>
                    <a:cubicBezTo>
                      <a:pt x="183637" y="605674"/>
                      <a:pt x="184242" y="601663"/>
                      <a:pt x="185036" y="597694"/>
                    </a:cubicBezTo>
                    <a:cubicBezTo>
                      <a:pt x="184242" y="582613"/>
                      <a:pt x="187644" y="566704"/>
                      <a:pt x="182655" y="552450"/>
                    </a:cubicBezTo>
                    <a:cubicBezTo>
                      <a:pt x="181060" y="547893"/>
                      <a:pt x="172686" y="552228"/>
                      <a:pt x="168367" y="550069"/>
                    </a:cubicBezTo>
                    <a:cubicBezTo>
                      <a:pt x="165807" y="548789"/>
                      <a:pt x="165840" y="544713"/>
                      <a:pt x="163605" y="542925"/>
                    </a:cubicBezTo>
                    <a:cubicBezTo>
                      <a:pt x="161645" y="541357"/>
                      <a:pt x="158842" y="541338"/>
                      <a:pt x="156461" y="540544"/>
                    </a:cubicBezTo>
                    <a:cubicBezTo>
                      <a:pt x="151825" y="526635"/>
                      <a:pt x="157708" y="539410"/>
                      <a:pt x="146936" y="528638"/>
                    </a:cubicBezTo>
                    <a:cubicBezTo>
                      <a:pt x="144912" y="526614"/>
                      <a:pt x="144601" y="523011"/>
                      <a:pt x="142174" y="521494"/>
                    </a:cubicBezTo>
                    <a:cubicBezTo>
                      <a:pt x="137917" y="518833"/>
                      <a:pt x="132649" y="518320"/>
                      <a:pt x="127886" y="516732"/>
                    </a:cubicBezTo>
                    <a:lnTo>
                      <a:pt x="120742" y="514350"/>
                    </a:lnTo>
                    <a:cubicBezTo>
                      <a:pt x="118361" y="513556"/>
                      <a:pt x="115687" y="513361"/>
                      <a:pt x="113599" y="511969"/>
                    </a:cubicBezTo>
                    <a:lnTo>
                      <a:pt x="106455" y="507207"/>
                    </a:lnTo>
                    <a:cubicBezTo>
                      <a:pt x="100898" y="490538"/>
                      <a:pt x="106455" y="494507"/>
                      <a:pt x="94549" y="490538"/>
                    </a:cubicBezTo>
                    <a:cubicBezTo>
                      <a:pt x="92168" y="488950"/>
                      <a:pt x="89290" y="487929"/>
                      <a:pt x="87405" y="485775"/>
                    </a:cubicBezTo>
                    <a:cubicBezTo>
                      <a:pt x="83636" y="481468"/>
                      <a:pt x="83310" y="473298"/>
                      <a:pt x="77880" y="471488"/>
                    </a:cubicBezTo>
                    <a:lnTo>
                      <a:pt x="63592" y="466725"/>
                    </a:lnTo>
                    <a:cubicBezTo>
                      <a:pt x="60877" y="465820"/>
                      <a:pt x="59064" y="463125"/>
                      <a:pt x="56449" y="461963"/>
                    </a:cubicBezTo>
                    <a:cubicBezTo>
                      <a:pt x="51861" y="459924"/>
                      <a:pt x="42161" y="457200"/>
                      <a:pt x="42161" y="457200"/>
                    </a:cubicBezTo>
                    <a:cubicBezTo>
                      <a:pt x="39780" y="454819"/>
                      <a:pt x="37961" y="451692"/>
                      <a:pt x="35017" y="450057"/>
                    </a:cubicBezTo>
                    <a:cubicBezTo>
                      <a:pt x="30629" y="447619"/>
                      <a:pt x="24907" y="448078"/>
                      <a:pt x="20730" y="445294"/>
                    </a:cubicBezTo>
                    <a:lnTo>
                      <a:pt x="13586" y="440532"/>
                    </a:lnTo>
                    <a:cubicBezTo>
                      <a:pt x="0" y="420150"/>
                      <a:pt x="6442" y="432469"/>
                      <a:pt x="6442" y="383382"/>
                    </a:cubicBezTo>
                    <a:cubicBezTo>
                      <a:pt x="6442" y="357949"/>
                      <a:pt x="2084" y="361816"/>
                      <a:pt x="15967" y="357188"/>
                    </a:cubicBezTo>
                    <a:cubicBezTo>
                      <a:pt x="20504" y="343580"/>
                      <a:pt x="14606" y="354920"/>
                      <a:pt x="25492" y="347663"/>
                    </a:cubicBezTo>
                    <a:cubicBezTo>
                      <a:pt x="43396" y="335726"/>
                      <a:pt x="23343" y="345674"/>
                      <a:pt x="37399" y="333375"/>
                    </a:cubicBezTo>
                    <a:cubicBezTo>
                      <a:pt x="41706" y="329606"/>
                      <a:pt x="47638" y="327897"/>
                      <a:pt x="51686" y="323850"/>
                    </a:cubicBezTo>
                    <a:cubicBezTo>
                      <a:pt x="54067" y="321469"/>
                      <a:pt x="56172" y="318774"/>
                      <a:pt x="58830" y="316707"/>
                    </a:cubicBezTo>
                    <a:cubicBezTo>
                      <a:pt x="63348" y="313193"/>
                      <a:pt x="68355" y="310357"/>
                      <a:pt x="73117" y="307182"/>
                    </a:cubicBezTo>
                    <a:lnTo>
                      <a:pt x="80261" y="302419"/>
                    </a:lnTo>
                    <a:cubicBezTo>
                      <a:pt x="83436" y="297657"/>
                      <a:pt x="88398" y="293685"/>
                      <a:pt x="89786" y="288132"/>
                    </a:cubicBezTo>
                    <a:cubicBezTo>
                      <a:pt x="90580" y="284957"/>
                      <a:pt x="90878" y="281615"/>
                      <a:pt x="92167" y="278607"/>
                    </a:cubicBezTo>
                    <a:cubicBezTo>
                      <a:pt x="95512" y="270803"/>
                      <a:pt x="81849" y="297657"/>
                      <a:pt x="80261" y="300038"/>
                    </a:cubicBezTo>
                    <a:close/>
                  </a:path>
                </a:pathLst>
              </a:custGeom>
              <a:solidFill>
                <a:srgbClr val="99CC00">
                  <a:alpha val="75261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3" name="任意多边形 462"/>
              <p:cNvSpPr/>
              <p:nvPr/>
            </p:nvSpPr>
            <p:spPr bwMode="auto">
              <a:xfrm>
                <a:off x="17432065" y="16377003"/>
                <a:ext cx="76463" cy="122679"/>
              </a:xfrm>
              <a:custGeom>
                <a:avLst/>
                <a:gdLst>
                  <a:gd name="T0" fmla="*/ 72888 w 74942"/>
                  <a:gd name="T1" fmla="*/ 3850 h 118003"/>
                  <a:gd name="T2" fmla="*/ 65599 w 74942"/>
                  <a:gd name="T3" fmla="*/ 1373 h 118003"/>
                  <a:gd name="T4" fmla="*/ 31584 w 74942"/>
                  <a:gd name="T5" fmla="*/ 6325 h 118003"/>
                  <a:gd name="T6" fmla="*/ 26726 w 74942"/>
                  <a:gd name="T7" fmla="*/ 13752 h 118003"/>
                  <a:gd name="T8" fmla="*/ 24296 w 74942"/>
                  <a:gd name="T9" fmla="*/ 23655 h 118003"/>
                  <a:gd name="T10" fmla="*/ 9718 w 74942"/>
                  <a:gd name="T11" fmla="*/ 28605 h 118003"/>
                  <a:gd name="T12" fmla="*/ 0 w 74942"/>
                  <a:gd name="T13" fmla="*/ 43459 h 118003"/>
                  <a:gd name="T14" fmla="*/ 2429 w 74942"/>
                  <a:gd name="T15" fmla="*/ 50886 h 118003"/>
                  <a:gd name="T16" fmla="*/ 4860 w 74942"/>
                  <a:gd name="T17" fmla="*/ 80593 h 118003"/>
                  <a:gd name="T18" fmla="*/ 12148 w 74942"/>
                  <a:gd name="T19" fmla="*/ 85545 h 118003"/>
                  <a:gd name="T20" fmla="*/ 24296 w 74942"/>
                  <a:gd name="T21" fmla="*/ 97922 h 118003"/>
                  <a:gd name="T22" fmla="*/ 31584 w 74942"/>
                  <a:gd name="T23" fmla="*/ 122679 h 118003"/>
                  <a:gd name="T24" fmla="*/ 53451 w 74942"/>
                  <a:gd name="T25" fmla="*/ 120203 h 118003"/>
                  <a:gd name="T26" fmla="*/ 46162 w 74942"/>
                  <a:gd name="T27" fmla="*/ 117727 h 118003"/>
                  <a:gd name="T28" fmla="*/ 41303 w 74942"/>
                  <a:gd name="T29" fmla="*/ 102874 h 118003"/>
                  <a:gd name="T30" fmla="*/ 38873 w 74942"/>
                  <a:gd name="T31" fmla="*/ 80593 h 118003"/>
                  <a:gd name="T32" fmla="*/ 36444 w 74942"/>
                  <a:gd name="T33" fmla="*/ 73167 h 118003"/>
                  <a:gd name="T34" fmla="*/ 58310 w 74942"/>
                  <a:gd name="T35" fmla="*/ 70690 h 118003"/>
                  <a:gd name="T36" fmla="*/ 51021 w 74942"/>
                  <a:gd name="T37" fmla="*/ 68215 h 118003"/>
                  <a:gd name="T38" fmla="*/ 43733 w 74942"/>
                  <a:gd name="T39" fmla="*/ 53362 h 118003"/>
                  <a:gd name="T40" fmla="*/ 36444 w 74942"/>
                  <a:gd name="T41" fmla="*/ 48410 h 118003"/>
                  <a:gd name="T42" fmla="*/ 53451 w 74942"/>
                  <a:gd name="T43" fmla="*/ 36032 h 118003"/>
                  <a:gd name="T44" fmla="*/ 60739 w 74942"/>
                  <a:gd name="T45" fmla="*/ 31081 h 118003"/>
                  <a:gd name="T46" fmla="*/ 72888 w 74942"/>
                  <a:gd name="T47" fmla="*/ 16228 h 118003"/>
                  <a:gd name="T48" fmla="*/ 75317 w 74942"/>
                  <a:gd name="T49" fmla="*/ 8800 h 118003"/>
                  <a:gd name="T50" fmla="*/ 68028 w 74942"/>
                  <a:gd name="T51" fmla="*/ 6325 h 118003"/>
                  <a:gd name="T52" fmla="*/ 72888 w 74942"/>
                  <a:gd name="T53" fmla="*/ 3850 h 11800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4942" h="118003">
                    <a:moveTo>
                      <a:pt x="71438" y="3703"/>
                    </a:moveTo>
                    <a:cubicBezTo>
                      <a:pt x="71041" y="2909"/>
                      <a:pt x="66804" y="1321"/>
                      <a:pt x="64294" y="1321"/>
                    </a:cubicBezTo>
                    <a:cubicBezTo>
                      <a:pt x="43429" y="1321"/>
                      <a:pt x="44176" y="1678"/>
                      <a:pt x="30956" y="6084"/>
                    </a:cubicBezTo>
                    <a:cubicBezTo>
                      <a:pt x="29369" y="8465"/>
                      <a:pt x="27321" y="10597"/>
                      <a:pt x="26194" y="13228"/>
                    </a:cubicBezTo>
                    <a:cubicBezTo>
                      <a:pt x="24905" y="16236"/>
                      <a:pt x="26298" y="20623"/>
                      <a:pt x="23813" y="22753"/>
                    </a:cubicBezTo>
                    <a:cubicBezTo>
                      <a:pt x="20001" y="26020"/>
                      <a:pt x="9525" y="27515"/>
                      <a:pt x="9525" y="27515"/>
                    </a:cubicBezTo>
                    <a:cubicBezTo>
                      <a:pt x="5229" y="31811"/>
                      <a:pt x="0" y="34910"/>
                      <a:pt x="0" y="41803"/>
                    </a:cubicBezTo>
                    <a:cubicBezTo>
                      <a:pt x="0" y="44313"/>
                      <a:pt x="1587" y="46565"/>
                      <a:pt x="2381" y="48946"/>
                    </a:cubicBezTo>
                    <a:cubicBezTo>
                      <a:pt x="3175" y="58471"/>
                      <a:pt x="2137" y="68331"/>
                      <a:pt x="4763" y="77521"/>
                    </a:cubicBezTo>
                    <a:cubicBezTo>
                      <a:pt x="5549" y="80273"/>
                      <a:pt x="9882" y="80260"/>
                      <a:pt x="11906" y="82284"/>
                    </a:cubicBezTo>
                    <a:cubicBezTo>
                      <a:pt x="27774" y="98153"/>
                      <a:pt x="4771" y="81497"/>
                      <a:pt x="23813" y="94190"/>
                    </a:cubicBezTo>
                    <a:cubicBezTo>
                      <a:pt x="29610" y="111583"/>
                      <a:pt x="27358" y="103608"/>
                      <a:pt x="30956" y="118003"/>
                    </a:cubicBezTo>
                    <a:cubicBezTo>
                      <a:pt x="38100" y="117209"/>
                      <a:pt x="45569" y="117894"/>
                      <a:pt x="52388" y="115621"/>
                    </a:cubicBezTo>
                    <a:cubicBezTo>
                      <a:pt x="54769" y="114827"/>
                      <a:pt x="46703" y="115282"/>
                      <a:pt x="45244" y="113240"/>
                    </a:cubicBezTo>
                    <a:cubicBezTo>
                      <a:pt x="42326" y="109155"/>
                      <a:pt x="40481" y="98953"/>
                      <a:pt x="40481" y="98953"/>
                    </a:cubicBezTo>
                    <a:cubicBezTo>
                      <a:pt x="39687" y="91809"/>
                      <a:pt x="39282" y="84611"/>
                      <a:pt x="38100" y="77521"/>
                    </a:cubicBezTo>
                    <a:cubicBezTo>
                      <a:pt x="37687" y="75045"/>
                      <a:pt x="33474" y="71500"/>
                      <a:pt x="35719" y="70378"/>
                    </a:cubicBezTo>
                    <a:cubicBezTo>
                      <a:pt x="42148" y="67164"/>
                      <a:pt x="50006" y="68790"/>
                      <a:pt x="57150" y="67996"/>
                    </a:cubicBezTo>
                    <a:cubicBezTo>
                      <a:pt x="54769" y="67202"/>
                      <a:pt x="51966" y="67183"/>
                      <a:pt x="50006" y="65615"/>
                    </a:cubicBezTo>
                    <a:cubicBezTo>
                      <a:pt x="38855" y="56694"/>
                      <a:pt x="50531" y="60913"/>
                      <a:pt x="42863" y="51328"/>
                    </a:cubicBezTo>
                    <a:cubicBezTo>
                      <a:pt x="41075" y="49093"/>
                      <a:pt x="38100" y="48153"/>
                      <a:pt x="35719" y="46565"/>
                    </a:cubicBezTo>
                    <a:cubicBezTo>
                      <a:pt x="39811" y="30197"/>
                      <a:pt x="34076" y="40763"/>
                      <a:pt x="52388" y="34659"/>
                    </a:cubicBezTo>
                    <a:cubicBezTo>
                      <a:pt x="55103" y="33754"/>
                      <a:pt x="57333" y="31728"/>
                      <a:pt x="59531" y="29896"/>
                    </a:cubicBezTo>
                    <a:cubicBezTo>
                      <a:pt x="66409" y="24165"/>
                      <a:pt x="66754" y="22635"/>
                      <a:pt x="71438" y="15609"/>
                    </a:cubicBezTo>
                    <a:cubicBezTo>
                      <a:pt x="72232" y="13228"/>
                      <a:pt x="74942" y="10710"/>
                      <a:pt x="73819" y="8465"/>
                    </a:cubicBezTo>
                    <a:cubicBezTo>
                      <a:pt x="72696" y="6220"/>
                      <a:pt x="68920" y="7207"/>
                      <a:pt x="66675" y="6084"/>
                    </a:cubicBezTo>
                    <a:cubicBezTo>
                      <a:pt x="54507" y="0"/>
                      <a:pt x="71835" y="4497"/>
                      <a:pt x="71438" y="3703"/>
                    </a:cubicBezTo>
                    <a:close/>
                  </a:path>
                </a:pathLst>
              </a:custGeom>
              <a:solidFill>
                <a:srgbClr val="99CC00">
                  <a:alpha val="75261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4" name="任意多边形 463"/>
              <p:cNvSpPr/>
              <p:nvPr/>
            </p:nvSpPr>
            <p:spPr bwMode="auto">
              <a:xfrm>
                <a:off x="17355602" y="16414751"/>
                <a:ext cx="47789" cy="66058"/>
              </a:xfrm>
              <a:custGeom>
                <a:avLst/>
                <a:gdLst>
                  <a:gd name="T0" fmla="*/ 43939 w 44335"/>
                  <a:gd name="T1" fmla="*/ 1652 h 63501"/>
                  <a:gd name="T2" fmla="*/ 23405 w 44335"/>
                  <a:gd name="T3" fmla="*/ 4129 h 63501"/>
                  <a:gd name="T4" fmla="*/ 20838 w 44335"/>
                  <a:gd name="T5" fmla="*/ 11560 h 63501"/>
                  <a:gd name="T6" fmla="*/ 5438 w 44335"/>
                  <a:gd name="T7" fmla="*/ 21469 h 63501"/>
                  <a:gd name="T8" fmla="*/ 2870 w 44335"/>
                  <a:gd name="T9" fmla="*/ 31378 h 63501"/>
                  <a:gd name="T10" fmla="*/ 304 w 44335"/>
                  <a:gd name="T11" fmla="*/ 38809 h 63501"/>
                  <a:gd name="T12" fmla="*/ 2870 w 44335"/>
                  <a:gd name="T13" fmla="*/ 48718 h 63501"/>
                  <a:gd name="T14" fmla="*/ 18272 w 44335"/>
                  <a:gd name="T15" fmla="*/ 51195 h 63501"/>
                  <a:gd name="T16" fmla="*/ 20838 w 44335"/>
                  <a:gd name="T17" fmla="*/ 58626 h 63501"/>
                  <a:gd name="T18" fmla="*/ 36239 w 44335"/>
                  <a:gd name="T19" fmla="*/ 66058 h 63501"/>
                  <a:gd name="T20" fmla="*/ 41372 w 44335"/>
                  <a:gd name="T21" fmla="*/ 58626 h 63501"/>
                  <a:gd name="T22" fmla="*/ 46506 w 44335"/>
                  <a:gd name="T23" fmla="*/ 43763 h 63501"/>
                  <a:gd name="T24" fmla="*/ 31105 w 44335"/>
                  <a:gd name="T25" fmla="*/ 36332 h 63501"/>
                  <a:gd name="T26" fmla="*/ 33672 w 44335"/>
                  <a:gd name="T27" fmla="*/ 26424 h 63501"/>
                  <a:gd name="T28" fmla="*/ 46506 w 44335"/>
                  <a:gd name="T29" fmla="*/ 14037 h 63501"/>
                  <a:gd name="T30" fmla="*/ 43939 w 44335"/>
                  <a:gd name="T31" fmla="*/ 1652 h 6350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335" h="63501">
                    <a:moveTo>
                      <a:pt x="40763" y="1588"/>
                    </a:moveTo>
                    <a:cubicBezTo>
                      <a:pt x="37191" y="0"/>
                      <a:pt x="27561" y="1370"/>
                      <a:pt x="21713" y="3969"/>
                    </a:cubicBezTo>
                    <a:cubicBezTo>
                      <a:pt x="19419" y="4988"/>
                      <a:pt x="21107" y="9338"/>
                      <a:pt x="19332" y="11113"/>
                    </a:cubicBezTo>
                    <a:cubicBezTo>
                      <a:pt x="15285" y="15160"/>
                      <a:pt x="5045" y="20638"/>
                      <a:pt x="5045" y="20638"/>
                    </a:cubicBezTo>
                    <a:cubicBezTo>
                      <a:pt x="4251" y="23813"/>
                      <a:pt x="3562" y="27016"/>
                      <a:pt x="2663" y="30163"/>
                    </a:cubicBezTo>
                    <a:cubicBezTo>
                      <a:pt x="1973" y="32577"/>
                      <a:pt x="282" y="34797"/>
                      <a:pt x="282" y="37307"/>
                    </a:cubicBezTo>
                    <a:cubicBezTo>
                      <a:pt x="282" y="40580"/>
                      <a:pt x="0" y="44930"/>
                      <a:pt x="2663" y="46832"/>
                    </a:cubicBezTo>
                    <a:cubicBezTo>
                      <a:pt x="6592" y="49638"/>
                      <a:pt x="12188" y="48419"/>
                      <a:pt x="16951" y="49213"/>
                    </a:cubicBezTo>
                    <a:cubicBezTo>
                      <a:pt x="17745" y="51594"/>
                      <a:pt x="17764" y="54397"/>
                      <a:pt x="19332" y="56357"/>
                    </a:cubicBezTo>
                    <a:cubicBezTo>
                      <a:pt x="22688" y="60552"/>
                      <a:pt x="28916" y="61932"/>
                      <a:pt x="33620" y="63501"/>
                    </a:cubicBezTo>
                    <a:cubicBezTo>
                      <a:pt x="35207" y="61120"/>
                      <a:pt x="37220" y="58972"/>
                      <a:pt x="38382" y="56357"/>
                    </a:cubicBezTo>
                    <a:cubicBezTo>
                      <a:pt x="40421" y="51769"/>
                      <a:pt x="43145" y="42069"/>
                      <a:pt x="43145" y="42069"/>
                    </a:cubicBezTo>
                    <a:cubicBezTo>
                      <a:pt x="40372" y="41145"/>
                      <a:pt x="30011" y="38388"/>
                      <a:pt x="28857" y="34926"/>
                    </a:cubicBezTo>
                    <a:cubicBezTo>
                      <a:pt x="27822" y="31821"/>
                      <a:pt x="29949" y="28409"/>
                      <a:pt x="31238" y="25401"/>
                    </a:cubicBezTo>
                    <a:cubicBezTo>
                      <a:pt x="34413" y="17993"/>
                      <a:pt x="36795" y="17727"/>
                      <a:pt x="43145" y="13494"/>
                    </a:cubicBezTo>
                    <a:cubicBezTo>
                      <a:pt x="34495" y="10611"/>
                      <a:pt x="44335" y="3176"/>
                      <a:pt x="40763" y="1588"/>
                    </a:cubicBezTo>
                    <a:close/>
                  </a:path>
                </a:pathLst>
              </a:custGeom>
              <a:solidFill>
                <a:srgbClr val="99CC00">
                  <a:alpha val="75261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8" name="Zhongshan"/>
            <p:cNvSpPr/>
            <p:nvPr/>
          </p:nvSpPr>
          <p:spPr bwMode="auto">
            <a:xfrm>
              <a:off x="6169090" y="5997547"/>
              <a:ext cx="76850" cy="107403"/>
            </a:xfrm>
            <a:custGeom>
              <a:avLst/>
              <a:gdLst>
                <a:gd name="T0" fmla="*/ 0 w 228652"/>
                <a:gd name="T1" fmla="*/ 105433 h 342466"/>
                <a:gd name="T2" fmla="*/ 7143 w 228652"/>
                <a:gd name="T3" fmla="*/ 84002 h 342466"/>
                <a:gd name="T4" fmla="*/ 9525 w 228652"/>
                <a:gd name="T5" fmla="*/ 76858 h 342466"/>
                <a:gd name="T6" fmla="*/ 14287 w 228652"/>
                <a:gd name="T7" fmla="*/ 55427 h 342466"/>
                <a:gd name="T8" fmla="*/ 21431 w 228652"/>
                <a:gd name="T9" fmla="*/ 50664 h 342466"/>
                <a:gd name="T10" fmla="*/ 26193 w 228652"/>
                <a:gd name="T11" fmla="*/ 43521 h 342466"/>
                <a:gd name="T12" fmla="*/ 42862 w 228652"/>
                <a:gd name="T13" fmla="*/ 26852 h 342466"/>
                <a:gd name="T14" fmla="*/ 57150 w 228652"/>
                <a:gd name="T15" fmla="*/ 22089 h 342466"/>
                <a:gd name="T16" fmla="*/ 64293 w 228652"/>
                <a:gd name="T17" fmla="*/ 19708 h 342466"/>
                <a:gd name="T18" fmla="*/ 71437 w 228652"/>
                <a:gd name="T19" fmla="*/ 12564 h 342466"/>
                <a:gd name="T20" fmla="*/ 95250 w 228652"/>
                <a:gd name="T21" fmla="*/ 7802 h 342466"/>
                <a:gd name="T22" fmla="*/ 109537 w 228652"/>
                <a:gd name="T23" fmla="*/ 658 h 342466"/>
                <a:gd name="T24" fmla="*/ 116681 w 228652"/>
                <a:gd name="T25" fmla="*/ 5421 h 342466"/>
                <a:gd name="T26" fmla="*/ 121443 w 228652"/>
                <a:gd name="T27" fmla="*/ 12564 h 342466"/>
                <a:gd name="T28" fmla="*/ 128587 w 228652"/>
                <a:gd name="T29" fmla="*/ 14946 h 342466"/>
                <a:gd name="T30" fmla="*/ 142875 w 228652"/>
                <a:gd name="T31" fmla="*/ 22089 h 342466"/>
                <a:gd name="T32" fmla="*/ 145256 w 228652"/>
                <a:gd name="T33" fmla="*/ 29233 h 342466"/>
                <a:gd name="T34" fmla="*/ 159543 w 228652"/>
                <a:gd name="T35" fmla="*/ 33996 h 342466"/>
                <a:gd name="T36" fmla="*/ 166687 w 228652"/>
                <a:gd name="T37" fmla="*/ 38758 h 342466"/>
                <a:gd name="T38" fmla="*/ 176212 w 228652"/>
                <a:gd name="T39" fmla="*/ 53046 h 342466"/>
                <a:gd name="T40" fmla="*/ 190500 w 228652"/>
                <a:gd name="T41" fmla="*/ 60189 h 342466"/>
                <a:gd name="T42" fmla="*/ 195262 w 228652"/>
                <a:gd name="T43" fmla="*/ 67333 h 342466"/>
                <a:gd name="T44" fmla="*/ 197643 w 228652"/>
                <a:gd name="T45" fmla="*/ 79239 h 342466"/>
                <a:gd name="T46" fmla="*/ 211931 w 228652"/>
                <a:gd name="T47" fmla="*/ 86383 h 342466"/>
                <a:gd name="T48" fmla="*/ 221456 w 228652"/>
                <a:gd name="T49" fmla="*/ 91146 h 342466"/>
                <a:gd name="T50" fmla="*/ 219075 w 228652"/>
                <a:gd name="T51" fmla="*/ 105433 h 342466"/>
                <a:gd name="T52" fmla="*/ 216693 w 228652"/>
                <a:gd name="T53" fmla="*/ 193539 h 342466"/>
                <a:gd name="T54" fmla="*/ 192881 w 228652"/>
                <a:gd name="T55" fmla="*/ 200683 h 342466"/>
                <a:gd name="T56" fmla="*/ 185737 w 228652"/>
                <a:gd name="T57" fmla="*/ 203064 h 342466"/>
                <a:gd name="T58" fmla="*/ 183356 w 228652"/>
                <a:gd name="T59" fmla="*/ 210208 h 342466"/>
                <a:gd name="T60" fmla="*/ 169068 w 228652"/>
                <a:gd name="T61" fmla="*/ 217352 h 342466"/>
                <a:gd name="T62" fmla="*/ 171450 w 228652"/>
                <a:gd name="T63" fmla="*/ 264977 h 342466"/>
                <a:gd name="T64" fmla="*/ 178593 w 228652"/>
                <a:gd name="T65" fmla="*/ 267358 h 342466"/>
                <a:gd name="T66" fmla="*/ 180975 w 228652"/>
                <a:gd name="T67" fmla="*/ 274502 h 342466"/>
                <a:gd name="T68" fmla="*/ 188118 w 228652"/>
                <a:gd name="T69" fmla="*/ 288789 h 342466"/>
                <a:gd name="T70" fmla="*/ 183356 w 228652"/>
                <a:gd name="T71" fmla="*/ 295933 h 342466"/>
                <a:gd name="T72" fmla="*/ 176212 w 228652"/>
                <a:gd name="T73" fmla="*/ 298314 h 342466"/>
                <a:gd name="T74" fmla="*/ 173831 w 228652"/>
                <a:gd name="T75" fmla="*/ 305458 h 342466"/>
                <a:gd name="T76" fmla="*/ 169068 w 228652"/>
                <a:gd name="T77" fmla="*/ 312602 h 342466"/>
                <a:gd name="T78" fmla="*/ 159543 w 228652"/>
                <a:gd name="T79" fmla="*/ 334033 h 342466"/>
                <a:gd name="T80" fmla="*/ 145256 w 228652"/>
                <a:gd name="T81" fmla="*/ 338796 h 342466"/>
                <a:gd name="T82" fmla="*/ 138112 w 228652"/>
                <a:gd name="T83" fmla="*/ 341177 h 342466"/>
                <a:gd name="T84" fmla="*/ 119062 w 228652"/>
                <a:gd name="T85" fmla="*/ 338796 h 342466"/>
                <a:gd name="T86" fmla="*/ 111918 w 228652"/>
                <a:gd name="T87" fmla="*/ 312602 h 342466"/>
                <a:gd name="T88" fmla="*/ 107156 w 228652"/>
                <a:gd name="T89" fmla="*/ 305458 h 342466"/>
                <a:gd name="T90" fmla="*/ 100012 w 228652"/>
                <a:gd name="T91" fmla="*/ 274502 h 342466"/>
                <a:gd name="T92" fmla="*/ 85725 w 228652"/>
                <a:gd name="T93" fmla="*/ 269739 h 342466"/>
                <a:gd name="T94" fmla="*/ 83343 w 228652"/>
                <a:gd name="T95" fmla="*/ 262596 h 342466"/>
                <a:gd name="T96" fmla="*/ 80962 w 228652"/>
                <a:gd name="T97" fmla="*/ 253071 h 342466"/>
                <a:gd name="T98" fmla="*/ 71437 w 228652"/>
                <a:gd name="T99" fmla="*/ 238783 h 342466"/>
                <a:gd name="T100" fmla="*/ 69056 w 228652"/>
                <a:gd name="T101" fmla="*/ 231639 h 342466"/>
                <a:gd name="T102" fmla="*/ 64293 w 228652"/>
                <a:gd name="T103" fmla="*/ 224496 h 342466"/>
                <a:gd name="T104" fmla="*/ 59531 w 228652"/>
                <a:gd name="T105" fmla="*/ 198302 h 342466"/>
                <a:gd name="T106" fmla="*/ 42862 w 228652"/>
                <a:gd name="T107" fmla="*/ 179252 h 342466"/>
                <a:gd name="T108" fmla="*/ 40481 w 228652"/>
                <a:gd name="T109" fmla="*/ 172108 h 342466"/>
                <a:gd name="T110" fmla="*/ 33337 w 228652"/>
                <a:gd name="T111" fmla="*/ 169727 h 342466"/>
                <a:gd name="T112" fmla="*/ 19050 w 228652"/>
                <a:gd name="T113" fmla="*/ 162583 h 342466"/>
                <a:gd name="T114" fmla="*/ 11906 w 228652"/>
                <a:gd name="T115" fmla="*/ 134008 h 342466"/>
                <a:gd name="T116" fmla="*/ 0 w 228652"/>
                <a:gd name="T117" fmla="*/ 105433 h 34246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28652" h="342466">
                  <a:moveTo>
                    <a:pt x="0" y="105433"/>
                  </a:moveTo>
                  <a:lnTo>
                    <a:pt x="7143" y="84002"/>
                  </a:lnTo>
                  <a:lnTo>
                    <a:pt x="9525" y="76858"/>
                  </a:lnTo>
                  <a:cubicBezTo>
                    <a:pt x="9549" y="76712"/>
                    <a:pt x="11819" y="58512"/>
                    <a:pt x="14287" y="55427"/>
                  </a:cubicBezTo>
                  <a:cubicBezTo>
                    <a:pt x="16075" y="53192"/>
                    <a:pt x="19050" y="52252"/>
                    <a:pt x="21431" y="50664"/>
                  </a:cubicBezTo>
                  <a:cubicBezTo>
                    <a:pt x="23018" y="48283"/>
                    <a:pt x="24913" y="46080"/>
                    <a:pt x="26193" y="43521"/>
                  </a:cubicBezTo>
                  <a:cubicBezTo>
                    <a:pt x="31463" y="32982"/>
                    <a:pt x="24030" y="33130"/>
                    <a:pt x="42862" y="26852"/>
                  </a:cubicBezTo>
                  <a:lnTo>
                    <a:pt x="57150" y="22089"/>
                  </a:lnTo>
                  <a:lnTo>
                    <a:pt x="64293" y="19708"/>
                  </a:lnTo>
                  <a:cubicBezTo>
                    <a:pt x="66674" y="17327"/>
                    <a:pt x="68635" y="14432"/>
                    <a:pt x="71437" y="12564"/>
                  </a:cubicBezTo>
                  <a:cubicBezTo>
                    <a:pt x="75970" y="9542"/>
                    <a:pt x="93840" y="8003"/>
                    <a:pt x="95250" y="7802"/>
                  </a:cubicBezTo>
                  <a:cubicBezTo>
                    <a:pt x="97739" y="6142"/>
                    <a:pt x="105592" y="0"/>
                    <a:pt x="109537" y="658"/>
                  </a:cubicBezTo>
                  <a:cubicBezTo>
                    <a:pt x="112360" y="1129"/>
                    <a:pt x="114300" y="3833"/>
                    <a:pt x="116681" y="5421"/>
                  </a:cubicBezTo>
                  <a:cubicBezTo>
                    <a:pt x="118268" y="7802"/>
                    <a:pt x="119208" y="10776"/>
                    <a:pt x="121443" y="12564"/>
                  </a:cubicBezTo>
                  <a:cubicBezTo>
                    <a:pt x="123403" y="14132"/>
                    <a:pt x="126342" y="13823"/>
                    <a:pt x="128587" y="14946"/>
                  </a:cubicBezTo>
                  <a:cubicBezTo>
                    <a:pt x="147045" y="24175"/>
                    <a:pt x="124925" y="16106"/>
                    <a:pt x="142875" y="22089"/>
                  </a:cubicBezTo>
                  <a:cubicBezTo>
                    <a:pt x="143669" y="24470"/>
                    <a:pt x="143214" y="27774"/>
                    <a:pt x="145256" y="29233"/>
                  </a:cubicBezTo>
                  <a:cubicBezTo>
                    <a:pt x="149341" y="32151"/>
                    <a:pt x="154781" y="32408"/>
                    <a:pt x="159543" y="33996"/>
                  </a:cubicBezTo>
                  <a:cubicBezTo>
                    <a:pt x="162258" y="34901"/>
                    <a:pt x="164306" y="37171"/>
                    <a:pt x="166687" y="38758"/>
                  </a:cubicBezTo>
                  <a:cubicBezTo>
                    <a:pt x="169862" y="43521"/>
                    <a:pt x="170782" y="51236"/>
                    <a:pt x="176212" y="53046"/>
                  </a:cubicBezTo>
                  <a:cubicBezTo>
                    <a:pt x="186071" y="56332"/>
                    <a:pt x="181267" y="54035"/>
                    <a:pt x="190500" y="60189"/>
                  </a:cubicBezTo>
                  <a:cubicBezTo>
                    <a:pt x="192087" y="62570"/>
                    <a:pt x="194257" y="64653"/>
                    <a:pt x="195262" y="67333"/>
                  </a:cubicBezTo>
                  <a:cubicBezTo>
                    <a:pt x="196683" y="71123"/>
                    <a:pt x="195635" y="75725"/>
                    <a:pt x="197643" y="79239"/>
                  </a:cubicBezTo>
                  <a:cubicBezTo>
                    <a:pt x="200117" y="83569"/>
                    <a:pt x="207999" y="84698"/>
                    <a:pt x="211931" y="86383"/>
                  </a:cubicBezTo>
                  <a:cubicBezTo>
                    <a:pt x="215194" y="87781"/>
                    <a:pt x="218281" y="89558"/>
                    <a:pt x="221456" y="91146"/>
                  </a:cubicBezTo>
                  <a:cubicBezTo>
                    <a:pt x="228652" y="112734"/>
                    <a:pt x="220771" y="82825"/>
                    <a:pt x="219075" y="105433"/>
                  </a:cubicBezTo>
                  <a:cubicBezTo>
                    <a:pt x="216878" y="134730"/>
                    <a:pt x="221883" y="164622"/>
                    <a:pt x="216693" y="193539"/>
                  </a:cubicBezTo>
                  <a:cubicBezTo>
                    <a:pt x="216387" y="195244"/>
                    <a:pt x="196138" y="199753"/>
                    <a:pt x="192881" y="200683"/>
                  </a:cubicBezTo>
                  <a:cubicBezTo>
                    <a:pt x="190467" y="201373"/>
                    <a:pt x="188118" y="202270"/>
                    <a:pt x="185737" y="203064"/>
                  </a:cubicBezTo>
                  <a:cubicBezTo>
                    <a:pt x="184943" y="205445"/>
                    <a:pt x="184924" y="208248"/>
                    <a:pt x="183356" y="210208"/>
                  </a:cubicBezTo>
                  <a:cubicBezTo>
                    <a:pt x="179998" y="214405"/>
                    <a:pt x="173775" y="215783"/>
                    <a:pt x="169068" y="217352"/>
                  </a:cubicBezTo>
                  <a:cubicBezTo>
                    <a:pt x="169862" y="233227"/>
                    <a:pt x="168476" y="249363"/>
                    <a:pt x="171450" y="264977"/>
                  </a:cubicBezTo>
                  <a:cubicBezTo>
                    <a:pt x="171920" y="267442"/>
                    <a:pt x="176818" y="265583"/>
                    <a:pt x="178593" y="267358"/>
                  </a:cubicBezTo>
                  <a:cubicBezTo>
                    <a:pt x="180368" y="269133"/>
                    <a:pt x="179852" y="272257"/>
                    <a:pt x="180975" y="274502"/>
                  </a:cubicBezTo>
                  <a:cubicBezTo>
                    <a:pt x="190205" y="292962"/>
                    <a:pt x="182135" y="270839"/>
                    <a:pt x="188118" y="288789"/>
                  </a:cubicBezTo>
                  <a:cubicBezTo>
                    <a:pt x="186531" y="291170"/>
                    <a:pt x="185591" y="294145"/>
                    <a:pt x="183356" y="295933"/>
                  </a:cubicBezTo>
                  <a:cubicBezTo>
                    <a:pt x="181396" y="297501"/>
                    <a:pt x="177987" y="296539"/>
                    <a:pt x="176212" y="298314"/>
                  </a:cubicBezTo>
                  <a:cubicBezTo>
                    <a:pt x="174437" y="300089"/>
                    <a:pt x="174954" y="303213"/>
                    <a:pt x="173831" y="305458"/>
                  </a:cubicBezTo>
                  <a:cubicBezTo>
                    <a:pt x="172551" y="308018"/>
                    <a:pt x="170656" y="310221"/>
                    <a:pt x="169068" y="312602"/>
                  </a:cubicBezTo>
                  <a:cubicBezTo>
                    <a:pt x="167067" y="326609"/>
                    <a:pt x="170957" y="328960"/>
                    <a:pt x="159543" y="334033"/>
                  </a:cubicBezTo>
                  <a:cubicBezTo>
                    <a:pt x="154956" y="336072"/>
                    <a:pt x="150018" y="337208"/>
                    <a:pt x="145256" y="338796"/>
                  </a:cubicBezTo>
                  <a:lnTo>
                    <a:pt x="138112" y="341177"/>
                  </a:lnTo>
                  <a:cubicBezTo>
                    <a:pt x="131762" y="340383"/>
                    <a:pt x="124305" y="342466"/>
                    <a:pt x="119062" y="338796"/>
                  </a:cubicBezTo>
                  <a:cubicBezTo>
                    <a:pt x="115136" y="336048"/>
                    <a:pt x="113579" y="317032"/>
                    <a:pt x="111918" y="312602"/>
                  </a:cubicBezTo>
                  <a:cubicBezTo>
                    <a:pt x="110913" y="309922"/>
                    <a:pt x="108743" y="307839"/>
                    <a:pt x="107156" y="305458"/>
                  </a:cubicBezTo>
                  <a:cubicBezTo>
                    <a:pt x="106988" y="304284"/>
                    <a:pt x="103936" y="275810"/>
                    <a:pt x="100012" y="274502"/>
                  </a:cubicBezTo>
                  <a:lnTo>
                    <a:pt x="85725" y="269739"/>
                  </a:lnTo>
                  <a:cubicBezTo>
                    <a:pt x="84931" y="267358"/>
                    <a:pt x="84033" y="265009"/>
                    <a:pt x="83343" y="262596"/>
                  </a:cubicBezTo>
                  <a:cubicBezTo>
                    <a:pt x="82444" y="259449"/>
                    <a:pt x="82426" y="255998"/>
                    <a:pt x="80962" y="253071"/>
                  </a:cubicBezTo>
                  <a:cubicBezTo>
                    <a:pt x="78402" y="247951"/>
                    <a:pt x="71437" y="238783"/>
                    <a:pt x="71437" y="238783"/>
                  </a:cubicBezTo>
                  <a:cubicBezTo>
                    <a:pt x="70643" y="236402"/>
                    <a:pt x="70179" y="233884"/>
                    <a:pt x="69056" y="231639"/>
                  </a:cubicBezTo>
                  <a:cubicBezTo>
                    <a:pt x="67776" y="229079"/>
                    <a:pt x="65420" y="227126"/>
                    <a:pt x="64293" y="224496"/>
                  </a:cubicBezTo>
                  <a:cubicBezTo>
                    <a:pt x="56588" y="206520"/>
                    <a:pt x="69171" y="223367"/>
                    <a:pt x="59531" y="198302"/>
                  </a:cubicBezTo>
                  <a:cubicBezTo>
                    <a:pt x="54741" y="185847"/>
                    <a:pt x="51608" y="185082"/>
                    <a:pt x="42862" y="179252"/>
                  </a:cubicBezTo>
                  <a:cubicBezTo>
                    <a:pt x="42068" y="176871"/>
                    <a:pt x="42256" y="173883"/>
                    <a:pt x="40481" y="172108"/>
                  </a:cubicBezTo>
                  <a:cubicBezTo>
                    <a:pt x="38706" y="170333"/>
                    <a:pt x="35582" y="170850"/>
                    <a:pt x="33337" y="169727"/>
                  </a:cubicBezTo>
                  <a:cubicBezTo>
                    <a:pt x="14870" y="160493"/>
                    <a:pt x="37006" y="168568"/>
                    <a:pt x="19050" y="162583"/>
                  </a:cubicBezTo>
                  <a:cubicBezTo>
                    <a:pt x="12760" y="143715"/>
                    <a:pt x="15112" y="153248"/>
                    <a:pt x="11906" y="134008"/>
                  </a:cubicBezTo>
                  <a:cubicBezTo>
                    <a:pt x="9221" y="99095"/>
                    <a:pt x="9525" y="113401"/>
                    <a:pt x="0" y="105433"/>
                  </a:cubicBezTo>
                  <a:close/>
                </a:path>
              </a:pathLst>
            </a:custGeom>
            <a:solidFill>
              <a:srgbClr val="99CC00">
                <a:alpha val="2178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Yunfu"/>
            <p:cNvSpPr/>
            <p:nvPr/>
          </p:nvSpPr>
          <p:spPr bwMode="auto">
            <a:xfrm>
              <a:off x="5781638" y="5906925"/>
              <a:ext cx="246560" cy="164461"/>
            </a:xfrm>
            <a:custGeom>
              <a:avLst/>
              <a:gdLst/>
              <a:ahLst/>
              <a:cxnLst/>
              <a:rect l="0" t="0" r="r" b="b"/>
              <a:pathLst>
                <a:path w="724688" h="536293">
                  <a:moveTo>
                    <a:pt x="164307" y="12028"/>
                  </a:moveTo>
                  <a:cubicBezTo>
                    <a:pt x="165101" y="13615"/>
                    <a:pt x="177415" y="12032"/>
                    <a:pt x="183357" y="14409"/>
                  </a:cubicBezTo>
                  <a:cubicBezTo>
                    <a:pt x="189260" y="16770"/>
                    <a:pt x="187434" y="24864"/>
                    <a:pt x="190500" y="28696"/>
                  </a:cubicBezTo>
                  <a:cubicBezTo>
                    <a:pt x="193858" y="32894"/>
                    <a:pt x="200081" y="34271"/>
                    <a:pt x="204788" y="35840"/>
                  </a:cubicBezTo>
                  <a:cubicBezTo>
                    <a:pt x="206375" y="33459"/>
                    <a:pt x="207526" y="30720"/>
                    <a:pt x="209550" y="28696"/>
                  </a:cubicBezTo>
                  <a:cubicBezTo>
                    <a:pt x="214165" y="24081"/>
                    <a:pt x="218029" y="23489"/>
                    <a:pt x="223838" y="21553"/>
                  </a:cubicBezTo>
                  <a:cubicBezTo>
                    <a:pt x="224632" y="19172"/>
                    <a:pt x="224444" y="16184"/>
                    <a:pt x="226219" y="14409"/>
                  </a:cubicBezTo>
                  <a:cubicBezTo>
                    <a:pt x="227994" y="12634"/>
                    <a:pt x="230853" y="12028"/>
                    <a:pt x="233363" y="12028"/>
                  </a:cubicBezTo>
                  <a:cubicBezTo>
                    <a:pt x="239109" y="12028"/>
                    <a:pt x="246776" y="14911"/>
                    <a:pt x="252413" y="16790"/>
                  </a:cubicBezTo>
                  <a:lnTo>
                    <a:pt x="257175" y="31078"/>
                  </a:lnTo>
                  <a:cubicBezTo>
                    <a:pt x="257969" y="33459"/>
                    <a:pt x="259065" y="35760"/>
                    <a:pt x="259557" y="38221"/>
                  </a:cubicBezTo>
                  <a:cubicBezTo>
                    <a:pt x="260462" y="42749"/>
                    <a:pt x="261878" y="52390"/>
                    <a:pt x="264319" y="57271"/>
                  </a:cubicBezTo>
                  <a:cubicBezTo>
                    <a:pt x="265599" y="59831"/>
                    <a:pt x="266655" y="62898"/>
                    <a:pt x="269082" y="64415"/>
                  </a:cubicBezTo>
                  <a:cubicBezTo>
                    <a:pt x="273339" y="67076"/>
                    <a:pt x="283369" y="69178"/>
                    <a:pt x="283369" y="69178"/>
                  </a:cubicBezTo>
                  <a:cubicBezTo>
                    <a:pt x="294482" y="85846"/>
                    <a:pt x="288132" y="80290"/>
                    <a:pt x="300038" y="88228"/>
                  </a:cubicBezTo>
                  <a:cubicBezTo>
                    <a:pt x="301625" y="90609"/>
                    <a:pt x="302565" y="93583"/>
                    <a:pt x="304800" y="95371"/>
                  </a:cubicBezTo>
                  <a:cubicBezTo>
                    <a:pt x="306760" y="96939"/>
                    <a:pt x="309699" y="96630"/>
                    <a:pt x="311944" y="97753"/>
                  </a:cubicBezTo>
                  <a:cubicBezTo>
                    <a:pt x="314504" y="99033"/>
                    <a:pt x="316707" y="100928"/>
                    <a:pt x="319088" y="102515"/>
                  </a:cubicBezTo>
                  <a:cubicBezTo>
                    <a:pt x="333055" y="97860"/>
                    <a:pt x="326102" y="99095"/>
                    <a:pt x="350044" y="102515"/>
                  </a:cubicBezTo>
                  <a:cubicBezTo>
                    <a:pt x="353284" y="102978"/>
                    <a:pt x="356299" y="104773"/>
                    <a:pt x="359569" y="104896"/>
                  </a:cubicBezTo>
                  <a:cubicBezTo>
                    <a:pt x="398443" y="106363"/>
                    <a:pt x="437356" y="106484"/>
                    <a:pt x="476250" y="107278"/>
                  </a:cubicBezTo>
                  <a:cubicBezTo>
                    <a:pt x="477044" y="109659"/>
                    <a:pt x="477064" y="112461"/>
                    <a:pt x="478632" y="114421"/>
                  </a:cubicBezTo>
                  <a:cubicBezTo>
                    <a:pt x="480420" y="116656"/>
                    <a:pt x="484613" y="116569"/>
                    <a:pt x="485775" y="119184"/>
                  </a:cubicBezTo>
                  <a:cubicBezTo>
                    <a:pt x="500056" y="151317"/>
                    <a:pt x="456285" y="134176"/>
                    <a:pt x="533400" y="138234"/>
                  </a:cubicBezTo>
                  <a:cubicBezTo>
                    <a:pt x="537010" y="140641"/>
                    <a:pt x="542761" y="145378"/>
                    <a:pt x="547688" y="145378"/>
                  </a:cubicBezTo>
                  <a:cubicBezTo>
                    <a:pt x="570230" y="145378"/>
                    <a:pt x="554390" y="143070"/>
                    <a:pt x="569119" y="140615"/>
                  </a:cubicBezTo>
                  <a:cubicBezTo>
                    <a:pt x="576209" y="139433"/>
                    <a:pt x="583406" y="139028"/>
                    <a:pt x="590550" y="138234"/>
                  </a:cubicBezTo>
                  <a:lnTo>
                    <a:pt x="604838" y="133471"/>
                  </a:lnTo>
                  <a:lnTo>
                    <a:pt x="611982" y="131090"/>
                  </a:lnTo>
                  <a:cubicBezTo>
                    <a:pt x="616470" y="126601"/>
                    <a:pt x="620299" y="121837"/>
                    <a:pt x="626269" y="119184"/>
                  </a:cubicBezTo>
                  <a:cubicBezTo>
                    <a:pt x="651770" y="107851"/>
                    <a:pt x="631536" y="120435"/>
                    <a:pt x="647700" y="109659"/>
                  </a:cubicBezTo>
                  <a:cubicBezTo>
                    <a:pt x="650081" y="110453"/>
                    <a:pt x="652884" y="110472"/>
                    <a:pt x="654844" y="112040"/>
                  </a:cubicBezTo>
                  <a:cubicBezTo>
                    <a:pt x="665648" y="120683"/>
                    <a:pt x="658742" y="142048"/>
                    <a:pt x="657225" y="150140"/>
                  </a:cubicBezTo>
                  <a:cubicBezTo>
                    <a:pt x="656698" y="152953"/>
                    <a:pt x="653743" y="154724"/>
                    <a:pt x="652463" y="157284"/>
                  </a:cubicBezTo>
                  <a:cubicBezTo>
                    <a:pt x="651341" y="159529"/>
                    <a:pt x="650876" y="162047"/>
                    <a:pt x="650082" y="164428"/>
                  </a:cubicBezTo>
                  <a:cubicBezTo>
                    <a:pt x="649863" y="167924"/>
                    <a:pt x="651266" y="197776"/>
                    <a:pt x="645319" y="209671"/>
                  </a:cubicBezTo>
                  <a:cubicBezTo>
                    <a:pt x="644039" y="212231"/>
                    <a:pt x="642144" y="214434"/>
                    <a:pt x="640557" y="216815"/>
                  </a:cubicBezTo>
                  <a:cubicBezTo>
                    <a:pt x="641351" y="219990"/>
                    <a:pt x="640453" y="224210"/>
                    <a:pt x="642938" y="226340"/>
                  </a:cubicBezTo>
                  <a:cubicBezTo>
                    <a:pt x="646749" y="229607"/>
                    <a:pt x="657225" y="231103"/>
                    <a:pt x="657225" y="231103"/>
                  </a:cubicBezTo>
                  <a:cubicBezTo>
                    <a:pt x="658813" y="233484"/>
                    <a:pt x="660826" y="235631"/>
                    <a:pt x="661988" y="238246"/>
                  </a:cubicBezTo>
                  <a:cubicBezTo>
                    <a:pt x="664027" y="242834"/>
                    <a:pt x="666750" y="252534"/>
                    <a:pt x="666750" y="252534"/>
                  </a:cubicBezTo>
                  <a:cubicBezTo>
                    <a:pt x="667544" y="258884"/>
                    <a:pt x="668159" y="265259"/>
                    <a:pt x="669132" y="271584"/>
                  </a:cubicBezTo>
                  <a:cubicBezTo>
                    <a:pt x="669747" y="275584"/>
                    <a:pt x="669505" y="279976"/>
                    <a:pt x="671513" y="283490"/>
                  </a:cubicBezTo>
                  <a:cubicBezTo>
                    <a:pt x="672933" y="285975"/>
                    <a:pt x="676276" y="286665"/>
                    <a:pt x="678657" y="288253"/>
                  </a:cubicBezTo>
                  <a:cubicBezTo>
                    <a:pt x="679451" y="290634"/>
                    <a:pt x="678996" y="293937"/>
                    <a:pt x="681038" y="295396"/>
                  </a:cubicBezTo>
                  <a:cubicBezTo>
                    <a:pt x="685123" y="298314"/>
                    <a:pt x="690563" y="298571"/>
                    <a:pt x="695325" y="300159"/>
                  </a:cubicBezTo>
                  <a:cubicBezTo>
                    <a:pt x="698040" y="301064"/>
                    <a:pt x="700088" y="303334"/>
                    <a:pt x="702469" y="304921"/>
                  </a:cubicBezTo>
                  <a:cubicBezTo>
                    <a:pt x="709116" y="324864"/>
                    <a:pt x="699406" y="293912"/>
                    <a:pt x="707232" y="338259"/>
                  </a:cubicBezTo>
                  <a:cubicBezTo>
                    <a:pt x="708104" y="343203"/>
                    <a:pt x="710407" y="347784"/>
                    <a:pt x="711994" y="352546"/>
                  </a:cubicBezTo>
                  <a:lnTo>
                    <a:pt x="716757" y="366834"/>
                  </a:lnTo>
                  <a:cubicBezTo>
                    <a:pt x="718037" y="370673"/>
                    <a:pt x="718344" y="374771"/>
                    <a:pt x="719138" y="378740"/>
                  </a:cubicBezTo>
                  <a:cubicBezTo>
                    <a:pt x="720361" y="392195"/>
                    <a:pt x="724688" y="400979"/>
                    <a:pt x="719138" y="412078"/>
                  </a:cubicBezTo>
                  <a:cubicBezTo>
                    <a:pt x="717858" y="414638"/>
                    <a:pt x="716610" y="417433"/>
                    <a:pt x="714375" y="419221"/>
                  </a:cubicBezTo>
                  <a:cubicBezTo>
                    <a:pt x="712415" y="420789"/>
                    <a:pt x="709613" y="420809"/>
                    <a:pt x="707232" y="421603"/>
                  </a:cubicBezTo>
                  <a:cubicBezTo>
                    <a:pt x="695399" y="439349"/>
                    <a:pt x="710614" y="417542"/>
                    <a:pt x="695325" y="435890"/>
                  </a:cubicBezTo>
                  <a:cubicBezTo>
                    <a:pt x="693493" y="438089"/>
                    <a:pt x="692587" y="441010"/>
                    <a:pt x="690563" y="443034"/>
                  </a:cubicBezTo>
                  <a:cubicBezTo>
                    <a:pt x="688539" y="445058"/>
                    <a:pt x="686034" y="446634"/>
                    <a:pt x="683419" y="447796"/>
                  </a:cubicBezTo>
                  <a:cubicBezTo>
                    <a:pt x="671029" y="453303"/>
                    <a:pt x="666027" y="453003"/>
                    <a:pt x="652463" y="454940"/>
                  </a:cubicBezTo>
                  <a:cubicBezTo>
                    <a:pt x="648570" y="456238"/>
                    <a:pt x="640605" y="458196"/>
                    <a:pt x="638175" y="462084"/>
                  </a:cubicBezTo>
                  <a:cubicBezTo>
                    <a:pt x="630930" y="473676"/>
                    <a:pt x="635367" y="476718"/>
                    <a:pt x="631032" y="488278"/>
                  </a:cubicBezTo>
                  <a:cubicBezTo>
                    <a:pt x="629044" y="493580"/>
                    <a:pt x="622829" y="498861"/>
                    <a:pt x="619125" y="502565"/>
                  </a:cubicBezTo>
                  <a:cubicBezTo>
                    <a:pt x="614572" y="516227"/>
                    <a:pt x="620005" y="503476"/>
                    <a:pt x="609600" y="516853"/>
                  </a:cubicBezTo>
                  <a:cubicBezTo>
                    <a:pt x="601163" y="527701"/>
                    <a:pt x="604418" y="531754"/>
                    <a:pt x="592932" y="533521"/>
                  </a:cubicBezTo>
                  <a:cubicBezTo>
                    <a:pt x="585048" y="534734"/>
                    <a:pt x="577057" y="535109"/>
                    <a:pt x="569119" y="535903"/>
                  </a:cubicBezTo>
                  <a:cubicBezTo>
                    <a:pt x="560388" y="535109"/>
                    <a:pt x="551242" y="536293"/>
                    <a:pt x="542925" y="533521"/>
                  </a:cubicBezTo>
                  <a:cubicBezTo>
                    <a:pt x="540544" y="532727"/>
                    <a:pt x="542319" y="528153"/>
                    <a:pt x="540544" y="526378"/>
                  </a:cubicBezTo>
                  <a:cubicBezTo>
                    <a:pt x="538769" y="524603"/>
                    <a:pt x="535781" y="524790"/>
                    <a:pt x="533400" y="523996"/>
                  </a:cubicBezTo>
                  <a:cubicBezTo>
                    <a:pt x="532606" y="521615"/>
                    <a:pt x="532794" y="518628"/>
                    <a:pt x="531019" y="516853"/>
                  </a:cubicBezTo>
                  <a:cubicBezTo>
                    <a:pt x="529244" y="515078"/>
                    <a:pt x="526120" y="515594"/>
                    <a:pt x="523875" y="514471"/>
                  </a:cubicBezTo>
                  <a:cubicBezTo>
                    <a:pt x="521316" y="513191"/>
                    <a:pt x="519113" y="511296"/>
                    <a:pt x="516732" y="509709"/>
                  </a:cubicBezTo>
                  <a:cubicBezTo>
                    <a:pt x="515938" y="507328"/>
                    <a:pt x="515040" y="504979"/>
                    <a:pt x="514350" y="502565"/>
                  </a:cubicBezTo>
                  <a:cubicBezTo>
                    <a:pt x="513451" y="499418"/>
                    <a:pt x="514454" y="495170"/>
                    <a:pt x="511969" y="493040"/>
                  </a:cubicBezTo>
                  <a:cubicBezTo>
                    <a:pt x="508158" y="489773"/>
                    <a:pt x="497682" y="488278"/>
                    <a:pt x="497682" y="488278"/>
                  </a:cubicBezTo>
                  <a:cubicBezTo>
                    <a:pt x="496094" y="485897"/>
                    <a:pt x="494943" y="483158"/>
                    <a:pt x="492919" y="481134"/>
                  </a:cubicBezTo>
                  <a:cubicBezTo>
                    <a:pt x="490895" y="479110"/>
                    <a:pt x="487660" y="478525"/>
                    <a:pt x="485775" y="476371"/>
                  </a:cubicBezTo>
                  <a:cubicBezTo>
                    <a:pt x="482006" y="472064"/>
                    <a:pt x="476250" y="462084"/>
                    <a:pt x="476250" y="462084"/>
                  </a:cubicBezTo>
                  <a:cubicBezTo>
                    <a:pt x="477044" y="457321"/>
                    <a:pt x="476236" y="451988"/>
                    <a:pt x="478632" y="447796"/>
                  </a:cubicBezTo>
                  <a:cubicBezTo>
                    <a:pt x="479877" y="445617"/>
                    <a:pt x="483815" y="446983"/>
                    <a:pt x="485775" y="445415"/>
                  </a:cubicBezTo>
                  <a:cubicBezTo>
                    <a:pt x="488010" y="443627"/>
                    <a:pt x="488950" y="440652"/>
                    <a:pt x="490538" y="438271"/>
                  </a:cubicBezTo>
                  <a:cubicBezTo>
                    <a:pt x="489744" y="435096"/>
                    <a:pt x="489972" y="431469"/>
                    <a:pt x="488157" y="428746"/>
                  </a:cubicBezTo>
                  <a:cubicBezTo>
                    <a:pt x="485519" y="424790"/>
                    <a:pt x="477944" y="422961"/>
                    <a:pt x="473869" y="421603"/>
                  </a:cubicBezTo>
                  <a:cubicBezTo>
                    <a:pt x="470694" y="422397"/>
                    <a:pt x="467479" y="423044"/>
                    <a:pt x="464344" y="423984"/>
                  </a:cubicBezTo>
                  <a:cubicBezTo>
                    <a:pt x="459536" y="425426"/>
                    <a:pt x="450057" y="428746"/>
                    <a:pt x="450057" y="428746"/>
                  </a:cubicBezTo>
                  <a:cubicBezTo>
                    <a:pt x="447700" y="421677"/>
                    <a:pt x="446191" y="412974"/>
                    <a:pt x="440532" y="407315"/>
                  </a:cubicBezTo>
                  <a:cubicBezTo>
                    <a:pt x="438508" y="405291"/>
                    <a:pt x="435769" y="404140"/>
                    <a:pt x="433388" y="402553"/>
                  </a:cubicBezTo>
                  <a:cubicBezTo>
                    <a:pt x="425840" y="391232"/>
                    <a:pt x="429530" y="398124"/>
                    <a:pt x="423863" y="381121"/>
                  </a:cubicBezTo>
                  <a:cubicBezTo>
                    <a:pt x="422958" y="378406"/>
                    <a:pt x="420688" y="376359"/>
                    <a:pt x="419100" y="373978"/>
                  </a:cubicBezTo>
                  <a:cubicBezTo>
                    <a:pt x="412750" y="374772"/>
                    <a:pt x="406346" y="375214"/>
                    <a:pt x="400050" y="376359"/>
                  </a:cubicBezTo>
                  <a:cubicBezTo>
                    <a:pt x="397581" y="376808"/>
                    <a:pt x="394366" y="376698"/>
                    <a:pt x="392907" y="378740"/>
                  </a:cubicBezTo>
                  <a:cubicBezTo>
                    <a:pt x="378112" y="399453"/>
                    <a:pt x="395226" y="385993"/>
                    <a:pt x="385763" y="402553"/>
                  </a:cubicBezTo>
                  <a:cubicBezTo>
                    <a:pt x="382943" y="407487"/>
                    <a:pt x="376025" y="411425"/>
                    <a:pt x="371475" y="414459"/>
                  </a:cubicBezTo>
                  <a:lnTo>
                    <a:pt x="352425" y="443034"/>
                  </a:lnTo>
                  <a:cubicBezTo>
                    <a:pt x="350557" y="445836"/>
                    <a:pt x="347438" y="447591"/>
                    <a:pt x="345282" y="450178"/>
                  </a:cubicBezTo>
                  <a:cubicBezTo>
                    <a:pt x="343450" y="452376"/>
                    <a:pt x="342107" y="454940"/>
                    <a:pt x="340519" y="457321"/>
                  </a:cubicBezTo>
                  <a:cubicBezTo>
                    <a:pt x="338950" y="462028"/>
                    <a:pt x="337573" y="468251"/>
                    <a:pt x="333375" y="471609"/>
                  </a:cubicBezTo>
                  <a:cubicBezTo>
                    <a:pt x="331415" y="473177"/>
                    <a:pt x="328739" y="473861"/>
                    <a:pt x="326232" y="473990"/>
                  </a:cubicBezTo>
                  <a:cubicBezTo>
                    <a:pt x="297683" y="475454"/>
                    <a:pt x="269082" y="475577"/>
                    <a:pt x="240507" y="476371"/>
                  </a:cubicBezTo>
                  <a:lnTo>
                    <a:pt x="219075" y="490659"/>
                  </a:lnTo>
                  <a:cubicBezTo>
                    <a:pt x="214898" y="493444"/>
                    <a:pt x="204788" y="495421"/>
                    <a:pt x="204788" y="495421"/>
                  </a:cubicBezTo>
                  <a:cubicBezTo>
                    <a:pt x="199232" y="494627"/>
                    <a:pt x="192609" y="496408"/>
                    <a:pt x="188119" y="493040"/>
                  </a:cubicBezTo>
                  <a:cubicBezTo>
                    <a:pt x="186866" y="492101"/>
                    <a:pt x="186013" y="476646"/>
                    <a:pt x="183357" y="473990"/>
                  </a:cubicBezTo>
                  <a:cubicBezTo>
                    <a:pt x="181582" y="472215"/>
                    <a:pt x="178594" y="472403"/>
                    <a:pt x="176213" y="471609"/>
                  </a:cubicBezTo>
                  <a:cubicBezTo>
                    <a:pt x="175419" y="469228"/>
                    <a:pt x="175400" y="466425"/>
                    <a:pt x="173832" y="464465"/>
                  </a:cubicBezTo>
                  <a:cubicBezTo>
                    <a:pt x="172044" y="462230"/>
                    <a:pt x="169248" y="460983"/>
                    <a:pt x="166688" y="459703"/>
                  </a:cubicBezTo>
                  <a:cubicBezTo>
                    <a:pt x="155860" y="454289"/>
                    <a:pt x="131495" y="455318"/>
                    <a:pt x="126207" y="454940"/>
                  </a:cubicBezTo>
                  <a:cubicBezTo>
                    <a:pt x="125413" y="450178"/>
                    <a:pt x="126220" y="444845"/>
                    <a:pt x="123825" y="440653"/>
                  </a:cubicBezTo>
                  <a:cubicBezTo>
                    <a:pt x="122580" y="438474"/>
                    <a:pt x="119143" y="438763"/>
                    <a:pt x="116682" y="438271"/>
                  </a:cubicBezTo>
                  <a:cubicBezTo>
                    <a:pt x="111178" y="437170"/>
                    <a:pt x="105569" y="436684"/>
                    <a:pt x="100013" y="435890"/>
                  </a:cubicBezTo>
                  <a:cubicBezTo>
                    <a:pt x="79535" y="422240"/>
                    <a:pt x="105447" y="438608"/>
                    <a:pt x="85725" y="428746"/>
                  </a:cubicBezTo>
                  <a:cubicBezTo>
                    <a:pt x="83166" y="427466"/>
                    <a:pt x="80963" y="425571"/>
                    <a:pt x="78582" y="423984"/>
                  </a:cubicBezTo>
                  <a:cubicBezTo>
                    <a:pt x="77788" y="421603"/>
                    <a:pt x="78243" y="418299"/>
                    <a:pt x="76200" y="416840"/>
                  </a:cubicBezTo>
                  <a:cubicBezTo>
                    <a:pt x="73082" y="414613"/>
                    <a:pt x="57477" y="410969"/>
                    <a:pt x="52388" y="409696"/>
                  </a:cubicBezTo>
                  <a:cubicBezTo>
                    <a:pt x="51594" y="407315"/>
                    <a:pt x="51782" y="404328"/>
                    <a:pt x="50007" y="402553"/>
                  </a:cubicBezTo>
                  <a:cubicBezTo>
                    <a:pt x="31578" y="384125"/>
                    <a:pt x="42049" y="398132"/>
                    <a:pt x="28575" y="390646"/>
                  </a:cubicBezTo>
                  <a:cubicBezTo>
                    <a:pt x="23572" y="387866"/>
                    <a:pt x="19050" y="384296"/>
                    <a:pt x="14288" y="381121"/>
                  </a:cubicBezTo>
                  <a:lnTo>
                    <a:pt x="7144" y="376359"/>
                  </a:lnTo>
                  <a:cubicBezTo>
                    <a:pt x="5055" y="374967"/>
                    <a:pt x="2381" y="374772"/>
                    <a:pt x="0" y="373978"/>
                  </a:cubicBezTo>
                  <a:cubicBezTo>
                    <a:pt x="1569" y="369274"/>
                    <a:pt x="2949" y="363046"/>
                    <a:pt x="7144" y="359690"/>
                  </a:cubicBezTo>
                  <a:cubicBezTo>
                    <a:pt x="9104" y="358122"/>
                    <a:pt x="11907" y="358103"/>
                    <a:pt x="14288" y="357309"/>
                  </a:cubicBezTo>
                  <a:cubicBezTo>
                    <a:pt x="27832" y="343765"/>
                    <a:pt x="14790" y="354677"/>
                    <a:pt x="28575" y="347784"/>
                  </a:cubicBezTo>
                  <a:cubicBezTo>
                    <a:pt x="31135" y="346504"/>
                    <a:pt x="32896" y="343492"/>
                    <a:pt x="35719" y="343021"/>
                  </a:cubicBezTo>
                  <a:cubicBezTo>
                    <a:pt x="47489" y="341059"/>
                    <a:pt x="59532" y="341434"/>
                    <a:pt x="71438" y="340640"/>
                  </a:cubicBezTo>
                  <a:cubicBezTo>
                    <a:pt x="73819" y="339846"/>
                    <a:pt x="76388" y="339478"/>
                    <a:pt x="78582" y="338259"/>
                  </a:cubicBezTo>
                  <a:cubicBezTo>
                    <a:pt x="83585" y="335479"/>
                    <a:pt x="92869" y="328734"/>
                    <a:pt x="92869" y="328734"/>
                  </a:cubicBezTo>
                  <a:cubicBezTo>
                    <a:pt x="97060" y="316160"/>
                    <a:pt x="93858" y="323678"/>
                    <a:pt x="104775" y="307303"/>
                  </a:cubicBezTo>
                  <a:lnTo>
                    <a:pt x="109538" y="300159"/>
                  </a:lnTo>
                  <a:cubicBezTo>
                    <a:pt x="111125" y="297778"/>
                    <a:pt x="111919" y="294602"/>
                    <a:pt x="114300" y="293015"/>
                  </a:cubicBezTo>
                  <a:lnTo>
                    <a:pt x="121444" y="288253"/>
                  </a:lnTo>
                  <a:cubicBezTo>
                    <a:pt x="132556" y="271584"/>
                    <a:pt x="126206" y="277140"/>
                    <a:pt x="138113" y="269203"/>
                  </a:cubicBezTo>
                  <a:cubicBezTo>
                    <a:pt x="139700" y="266822"/>
                    <a:pt x="140851" y="264083"/>
                    <a:pt x="142875" y="262059"/>
                  </a:cubicBezTo>
                  <a:cubicBezTo>
                    <a:pt x="144899" y="260035"/>
                    <a:pt x="148231" y="259531"/>
                    <a:pt x="150019" y="257296"/>
                  </a:cubicBezTo>
                  <a:cubicBezTo>
                    <a:pt x="151587" y="255336"/>
                    <a:pt x="151008" y="252241"/>
                    <a:pt x="152400" y="250153"/>
                  </a:cubicBezTo>
                  <a:cubicBezTo>
                    <a:pt x="154268" y="247351"/>
                    <a:pt x="157163" y="245390"/>
                    <a:pt x="159544" y="243009"/>
                  </a:cubicBezTo>
                  <a:cubicBezTo>
                    <a:pt x="160338" y="240628"/>
                    <a:pt x="161316" y="238300"/>
                    <a:pt x="161925" y="235865"/>
                  </a:cubicBezTo>
                  <a:cubicBezTo>
                    <a:pt x="163890" y="228006"/>
                    <a:pt x="165269" y="217475"/>
                    <a:pt x="166688" y="209671"/>
                  </a:cubicBezTo>
                  <a:cubicBezTo>
                    <a:pt x="167842" y="203325"/>
                    <a:pt x="168089" y="195216"/>
                    <a:pt x="173832" y="190621"/>
                  </a:cubicBezTo>
                  <a:cubicBezTo>
                    <a:pt x="175792" y="189053"/>
                    <a:pt x="178594" y="189034"/>
                    <a:pt x="180975" y="188240"/>
                  </a:cubicBezTo>
                  <a:cubicBezTo>
                    <a:pt x="182563" y="185859"/>
                    <a:pt x="183714" y="183120"/>
                    <a:pt x="185738" y="181096"/>
                  </a:cubicBezTo>
                  <a:cubicBezTo>
                    <a:pt x="187762" y="179072"/>
                    <a:pt x="191365" y="178761"/>
                    <a:pt x="192882" y="176334"/>
                  </a:cubicBezTo>
                  <a:cubicBezTo>
                    <a:pt x="195543" y="172077"/>
                    <a:pt x="197644" y="162046"/>
                    <a:pt x="197644" y="162046"/>
                  </a:cubicBezTo>
                  <a:cubicBezTo>
                    <a:pt x="196850" y="159665"/>
                    <a:pt x="197305" y="156362"/>
                    <a:pt x="195263" y="154903"/>
                  </a:cubicBezTo>
                  <a:cubicBezTo>
                    <a:pt x="191178" y="151985"/>
                    <a:pt x="180975" y="150140"/>
                    <a:pt x="180975" y="150140"/>
                  </a:cubicBezTo>
                  <a:cubicBezTo>
                    <a:pt x="178594" y="148553"/>
                    <a:pt x="175349" y="147805"/>
                    <a:pt x="173832" y="145378"/>
                  </a:cubicBezTo>
                  <a:cubicBezTo>
                    <a:pt x="171171" y="141121"/>
                    <a:pt x="169069" y="131090"/>
                    <a:pt x="169069" y="131090"/>
                  </a:cubicBezTo>
                  <a:cubicBezTo>
                    <a:pt x="169863" y="88228"/>
                    <a:pt x="168224" y="45251"/>
                    <a:pt x="171450" y="2503"/>
                  </a:cubicBezTo>
                  <a:cubicBezTo>
                    <a:pt x="171639" y="0"/>
                    <a:pt x="177088" y="2876"/>
                    <a:pt x="178594" y="4884"/>
                  </a:cubicBezTo>
                  <a:cubicBezTo>
                    <a:pt x="180023" y="6789"/>
                    <a:pt x="163513" y="10441"/>
                    <a:pt x="164307" y="12028"/>
                  </a:cubicBezTo>
                  <a:close/>
                </a:path>
              </a:pathLst>
            </a:custGeom>
            <a:solidFill>
              <a:srgbClr val="99CC00">
                <a:alpha val="3260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Zhaoqing"/>
            <p:cNvSpPr/>
            <p:nvPr/>
          </p:nvSpPr>
          <p:spPr bwMode="auto">
            <a:xfrm>
              <a:off x="5836073" y="5712257"/>
              <a:ext cx="268975" cy="288646"/>
            </a:xfrm>
            <a:custGeom>
              <a:avLst/>
              <a:gdLst/>
              <a:ahLst/>
              <a:cxnLst/>
              <a:rect l="0" t="0" r="r" b="b"/>
              <a:pathLst>
                <a:path w="781897" h="909832">
                  <a:moveTo>
                    <a:pt x="304310" y="85725"/>
                  </a:moveTo>
                  <a:cubicBezTo>
                    <a:pt x="303913" y="88900"/>
                    <a:pt x="303599" y="82173"/>
                    <a:pt x="309073" y="109538"/>
                  </a:cubicBezTo>
                  <a:cubicBezTo>
                    <a:pt x="309565" y="111999"/>
                    <a:pt x="309886" y="114721"/>
                    <a:pt x="311454" y="116681"/>
                  </a:cubicBezTo>
                  <a:cubicBezTo>
                    <a:pt x="314812" y="120878"/>
                    <a:pt x="321034" y="122256"/>
                    <a:pt x="325741" y="123825"/>
                  </a:cubicBezTo>
                  <a:cubicBezTo>
                    <a:pt x="330504" y="123031"/>
                    <a:pt x="335837" y="123840"/>
                    <a:pt x="340029" y="121444"/>
                  </a:cubicBezTo>
                  <a:cubicBezTo>
                    <a:pt x="342208" y="120199"/>
                    <a:pt x="342028" y="116781"/>
                    <a:pt x="342410" y="114300"/>
                  </a:cubicBezTo>
                  <a:cubicBezTo>
                    <a:pt x="343623" y="106416"/>
                    <a:pt x="343578" y="98372"/>
                    <a:pt x="344791" y="90488"/>
                  </a:cubicBezTo>
                  <a:cubicBezTo>
                    <a:pt x="345173" y="88007"/>
                    <a:pt x="345398" y="85119"/>
                    <a:pt x="347173" y="83344"/>
                  </a:cubicBezTo>
                  <a:cubicBezTo>
                    <a:pt x="348948" y="81569"/>
                    <a:pt x="351935" y="81757"/>
                    <a:pt x="354316" y="80963"/>
                  </a:cubicBezTo>
                  <a:cubicBezTo>
                    <a:pt x="362254" y="81757"/>
                    <a:pt x="370561" y="80821"/>
                    <a:pt x="378129" y="83344"/>
                  </a:cubicBezTo>
                  <a:cubicBezTo>
                    <a:pt x="380844" y="84249"/>
                    <a:pt x="381059" y="88289"/>
                    <a:pt x="382891" y="90488"/>
                  </a:cubicBezTo>
                  <a:cubicBezTo>
                    <a:pt x="388618" y="97361"/>
                    <a:pt x="390157" y="97713"/>
                    <a:pt x="397179" y="102394"/>
                  </a:cubicBezTo>
                  <a:cubicBezTo>
                    <a:pt x="398766" y="104775"/>
                    <a:pt x="400661" y="106978"/>
                    <a:pt x="401941" y="109538"/>
                  </a:cubicBezTo>
                  <a:cubicBezTo>
                    <a:pt x="403064" y="111783"/>
                    <a:pt x="402755" y="114721"/>
                    <a:pt x="404323" y="116681"/>
                  </a:cubicBezTo>
                  <a:cubicBezTo>
                    <a:pt x="406111" y="118916"/>
                    <a:pt x="409085" y="119856"/>
                    <a:pt x="411466" y="121444"/>
                  </a:cubicBezTo>
                  <a:lnTo>
                    <a:pt x="420991" y="107156"/>
                  </a:lnTo>
                  <a:cubicBezTo>
                    <a:pt x="425753" y="100014"/>
                    <a:pt x="424962" y="99218"/>
                    <a:pt x="432898" y="95250"/>
                  </a:cubicBezTo>
                  <a:cubicBezTo>
                    <a:pt x="435143" y="94128"/>
                    <a:pt x="437660" y="93663"/>
                    <a:pt x="440041" y="92869"/>
                  </a:cubicBezTo>
                  <a:cubicBezTo>
                    <a:pt x="446556" y="88525"/>
                    <a:pt x="448607" y="88481"/>
                    <a:pt x="451948" y="80963"/>
                  </a:cubicBezTo>
                  <a:cubicBezTo>
                    <a:pt x="453987" y="76375"/>
                    <a:pt x="456710" y="66675"/>
                    <a:pt x="456710" y="66675"/>
                  </a:cubicBezTo>
                  <a:cubicBezTo>
                    <a:pt x="455916" y="48419"/>
                    <a:pt x="454329" y="30180"/>
                    <a:pt x="454329" y="11906"/>
                  </a:cubicBezTo>
                  <a:cubicBezTo>
                    <a:pt x="454329" y="8633"/>
                    <a:pt x="454666" y="4937"/>
                    <a:pt x="456710" y="2381"/>
                  </a:cubicBezTo>
                  <a:cubicBezTo>
                    <a:pt x="458278" y="421"/>
                    <a:pt x="461473" y="794"/>
                    <a:pt x="463854" y="0"/>
                  </a:cubicBezTo>
                  <a:cubicBezTo>
                    <a:pt x="471141" y="1822"/>
                    <a:pt x="475041" y="1662"/>
                    <a:pt x="480523" y="7144"/>
                  </a:cubicBezTo>
                  <a:cubicBezTo>
                    <a:pt x="482547" y="9168"/>
                    <a:pt x="482904" y="12700"/>
                    <a:pt x="485285" y="14288"/>
                  </a:cubicBezTo>
                  <a:cubicBezTo>
                    <a:pt x="488008" y="16103"/>
                    <a:pt x="491663" y="15770"/>
                    <a:pt x="494810" y="16669"/>
                  </a:cubicBezTo>
                  <a:cubicBezTo>
                    <a:pt x="511224" y="21358"/>
                    <a:pt x="490458" y="17134"/>
                    <a:pt x="516241" y="21431"/>
                  </a:cubicBezTo>
                  <a:cubicBezTo>
                    <a:pt x="521004" y="24606"/>
                    <a:pt x="525099" y="29145"/>
                    <a:pt x="530529" y="30956"/>
                  </a:cubicBezTo>
                  <a:cubicBezTo>
                    <a:pt x="532910" y="31750"/>
                    <a:pt x="535479" y="32119"/>
                    <a:pt x="537673" y="33338"/>
                  </a:cubicBezTo>
                  <a:cubicBezTo>
                    <a:pt x="542676" y="36118"/>
                    <a:pt x="551960" y="42863"/>
                    <a:pt x="551960" y="42863"/>
                  </a:cubicBezTo>
                  <a:cubicBezTo>
                    <a:pt x="557422" y="86563"/>
                    <a:pt x="551737" y="36907"/>
                    <a:pt x="556723" y="116681"/>
                  </a:cubicBezTo>
                  <a:cubicBezTo>
                    <a:pt x="557429" y="127978"/>
                    <a:pt x="555909" y="137299"/>
                    <a:pt x="563866" y="145256"/>
                  </a:cubicBezTo>
                  <a:cubicBezTo>
                    <a:pt x="565890" y="147280"/>
                    <a:pt x="568629" y="148431"/>
                    <a:pt x="571010" y="150019"/>
                  </a:cubicBezTo>
                  <a:cubicBezTo>
                    <a:pt x="582123" y="166687"/>
                    <a:pt x="575773" y="161131"/>
                    <a:pt x="587679" y="169069"/>
                  </a:cubicBezTo>
                  <a:cubicBezTo>
                    <a:pt x="594028" y="188120"/>
                    <a:pt x="584504" y="165894"/>
                    <a:pt x="597204" y="178594"/>
                  </a:cubicBezTo>
                  <a:cubicBezTo>
                    <a:pt x="598979" y="180369"/>
                    <a:pt x="598017" y="183778"/>
                    <a:pt x="599585" y="185738"/>
                  </a:cubicBezTo>
                  <a:cubicBezTo>
                    <a:pt x="601373" y="187973"/>
                    <a:pt x="604348" y="188913"/>
                    <a:pt x="606729" y="190500"/>
                  </a:cubicBezTo>
                  <a:cubicBezTo>
                    <a:pt x="607523" y="192881"/>
                    <a:pt x="607987" y="195399"/>
                    <a:pt x="609110" y="197644"/>
                  </a:cubicBezTo>
                  <a:cubicBezTo>
                    <a:pt x="610390" y="200204"/>
                    <a:pt x="612968" y="202073"/>
                    <a:pt x="613873" y="204788"/>
                  </a:cubicBezTo>
                  <a:cubicBezTo>
                    <a:pt x="615400" y="209368"/>
                    <a:pt x="614727" y="214495"/>
                    <a:pt x="616254" y="219075"/>
                  </a:cubicBezTo>
                  <a:cubicBezTo>
                    <a:pt x="617159" y="221790"/>
                    <a:pt x="619736" y="223659"/>
                    <a:pt x="621016" y="226219"/>
                  </a:cubicBezTo>
                  <a:cubicBezTo>
                    <a:pt x="622139" y="228464"/>
                    <a:pt x="622179" y="231169"/>
                    <a:pt x="623398" y="233363"/>
                  </a:cubicBezTo>
                  <a:cubicBezTo>
                    <a:pt x="626178" y="238366"/>
                    <a:pt x="629748" y="242888"/>
                    <a:pt x="632923" y="247650"/>
                  </a:cubicBezTo>
                  <a:cubicBezTo>
                    <a:pt x="634315" y="249738"/>
                    <a:pt x="637572" y="249754"/>
                    <a:pt x="640066" y="250031"/>
                  </a:cubicBezTo>
                  <a:cubicBezTo>
                    <a:pt x="651926" y="251349"/>
                    <a:pt x="663879" y="251619"/>
                    <a:pt x="675785" y="252413"/>
                  </a:cubicBezTo>
                  <a:cubicBezTo>
                    <a:pt x="678166" y="253207"/>
                    <a:pt x="681154" y="253019"/>
                    <a:pt x="682929" y="254794"/>
                  </a:cubicBezTo>
                  <a:cubicBezTo>
                    <a:pt x="684704" y="256569"/>
                    <a:pt x="684766" y="259488"/>
                    <a:pt x="685310" y="261938"/>
                  </a:cubicBezTo>
                  <a:cubicBezTo>
                    <a:pt x="686357" y="266651"/>
                    <a:pt x="686520" y="271541"/>
                    <a:pt x="687691" y="276225"/>
                  </a:cubicBezTo>
                  <a:cubicBezTo>
                    <a:pt x="688909" y="281095"/>
                    <a:pt x="690866" y="285750"/>
                    <a:pt x="692454" y="290513"/>
                  </a:cubicBezTo>
                  <a:lnTo>
                    <a:pt x="694835" y="297656"/>
                  </a:lnTo>
                  <a:cubicBezTo>
                    <a:pt x="697670" y="328850"/>
                    <a:pt x="694443" y="315533"/>
                    <a:pt x="701979" y="338138"/>
                  </a:cubicBezTo>
                  <a:cubicBezTo>
                    <a:pt x="705992" y="350176"/>
                    <a:pt x="711799" y="351350"/>
                    <a:pt x="718648" y="359569"/>
                  </a:cubicBezTo>
                  <a:cubicBezTo>
                    <a:pt x="723776" y="365723"/>
                    <a:pt x="723405" y="366698"/>
                    <a:pt x="725791" y="373856"/>
                  </a:cubicBezTo>
                  <a:cubicBezTo>
                    <a:pt x="726888" y="381535"/>
                    <a:pt x="728182" y="397686"/>
                    <a:pt x="732935" y="404813"/>
                  </a:cubicBezTo>
                  <a:lnTo>
                    <a:pt x="737698" y="411956"/>
                  </a:lnTo>
                  <a:cubicBezTo>
                    <a:pt x="746857" y="439437"/>
                    <a:pt x="739168" y="412730"/>
                    <a:pt x="744841" y="452438"/>
                  </a:cubicBezTo>
                  <a:cubicBezTo>
                    <a:pt x="745222" y="455105"/>
                    <a:pt x="749145" y="465692"/>
                    <a:pt x="751985" y="466725"/>
                  </a:cubicBezTo>
                  <a:cubicBezTo>
                    <a:pt x="758740" y="469181"/>
                    <a:pt x="766272" y="468312"/>
                    <a:pt x="773416" y="469106"/>
                  </a:cubicBezTo>
                  <a:cubicBezTo>
                    <a:pt x="770618" y="502684"/>
                    <a:pt x="774057" y="488613"/>
                    <a:pt x="766273" y="511969"/>
                  </a:cubicBezTo>
                  <a:cubicBezTo>
                    <a:pt x="764463" y="517399"/>
                    <a:pt x="759923" y="521494"/>
                    <a:pt x="756748" y="526256"/>
                  </a:cubicBezTo>
                  <a:lnTo>
                    <a:pt x="751985" y="533400"/>
                  </a:lnTo>
                  <a:cubicBezTo>
                    <a:pt x="751191" y="535781"/>
                    <a:pt x="749604" y="538034"/>
                    <a:pt x="749604" y="540544"/>
                  </a:cubicBezTo>
                  <a:cubicBezTo>
                    <a:pt x="749604" y="548213"/>
                    <a:pt x="753643" y="548793"/>
                    <a:pt x="759129" y="552450"/>
                  </a:cubicBezTo>
                  <a:lnTo>
                    <a:pt x="768654" y="581025"/>
                  </a:lnTo>
                  <a:cubicBezTo>
                    <a:pt x="769448" y="583406"/>
                    <a:pt x="769643" y="586081"/>
                    <a:pt x="771035" y="588169"/>
                  </a:cubicBezTo>
                  <a:lnTo>
                    <a:pt x="775798" y="595313"/>
                  </a:lnTo>
                  <a:lnTo>
                    <a:pt x="780560" y="609600"/>
                  </a:lnTo>
                  <a:cubicBezTo>
                    <a:pt x="781897" y="613613"/>
                    <a:pt x="777622" y="631793"/>
                    <a:pt x="775798" y="638175"/>
                  </a:cubicBezTo>
                  <a:cubicBezTo>
                    <a:pt x="775108" y="640589"/>
                    <a:pt x="774539" y="643074"/>
                    <a:pt x="773416" y="645319"/>
                  </a:cubicBezTo>
                  <a:cubicBezTo>
                    <a:pt x="772136" y="647879"/>
                    <a:pt x="769816" y="649848"/>
                    <a:pt x="768654" y="652463"/>
                  </a:cubicBezTo>
                  <a:cubicBezTo>
                    <a:pt x="766615" y="657050"/>
                    <a:pt x="765479" y="661988"/>
                    <a:pt x="763891" y="666750"/>
                  </a:cubicBezTo>
                  <a:lnTo>
                    <a:pt x="761510" y="673894"/>
                  </a:lnTo>
                  <a:cubicBezTo>
                    <a:pt x="759464" y="692312"/>
                    <a:pt x="756450" y="707307"/>
                    <a:pt x="761510" y="726281"/>
                  </a:cubicBezTo>
                  <a:cubicBezTo>
                    <a:pt x="762247" y="729046"/>
                    <a:pt x="766273" y="729456"/>
                    <a:pt x="768654" y="731044"/>
                  </a:cubicBezTo>
                  <a:cubicBezTo>
                    <a:pt x="770241" y="733425"/>
                    <a:pt x="772136" y="735628"/>
                    <a:pt x="773416" y="738188"/>
                  </a:cubicBezTo>
                  <a:cubicBezTo>
                    <a:pt x="776743" y="744842"/>
                    <a:pt x="777300" y="755847"/>
                    <a:pt x="778179" y="762000"/>
                  </a:cubicBezTo>
                  <a:cubicBezTo>
                    <a:pt x="777385" y="767556"/>
                    <a:pt x="780181" y="775163"/>
                    <a:pt x="775798" y="778669"/>
                  </a:cubicBezTo>
                  <a:cubicBezTo>
                    <a:pt x="766416" y="786175"/>
                    <a:pt x="742468" y="777084"/>
                    <a:pt x="761510" y="783431"/>
                  </a:cubicBezTo>
                  <a:cubicBezTo>
                    <a:pt x="760716" y="786606"/>
                    <a:pt x="760753" y="790114"/>
                    <a:pt x="759129" y="792956"/>
                  </a:cubicBezTo>
                  <a:cubicBezTo>
                    <a:pt x="753572" y="802680"/>
                    <a:pt x="748137" y="800741"/>
                    <a:pt x="737698" y="802481"/>
                  </a:cubicBezTo>
                  <a:cubicBezTo>
                    <a:pt x="735317" y="804862"/>
                    <a:pt x="731544" y="806406"/>
                    <a:pt x="730554" y="809625"/>
                  </a:cubicBezTo>
                  <a:cubicBezTo>
                    <a:pt x="728208" y="817250"/>
                    <a:pt x="732193" y="826547"/>
                    <a:pt x="728173" y="833438"/>
                  </a:cubicBezTo>
                  <a:cubicBezTo>
                    <a:pt x="725643" y="837774"/>
                    <a:pt x="713885" y="838200"/>
                    <a:pt x="713885" y="838200"/>
                  </a:cubicBezTo>
                  <a:cubicBezTo>
                    <a:pt x="709123" y="842963"/>
                    <a:pt x="705988" y="850358"/>
                    <a:pt x="699598" y="852488"/>
                  </a:cubicBezTo>
                  <a:cubicBezTo>
                    <a:pt x="697217" y="853282"/>
                    <a:pt x="694648" y="853650"/>
                    <a:pt x="692454" y="854869"/>
                  </a:cubicBezTo>
                  <a:lnTo>
                    <a:pt x="671023" y="869156"/>
                  </a:lnTo>
                  <a:cubicBezTo>
                    <a:pt x="667655" y="871401"/>
                    <a:pt x="663021" y="870473"/>
                    <a:pt x="659116" y="871538"/>
                  </a:cubicBezTo>
                  <a:cubicBezTo>
                    <a:pt x="654273" y="872859"/>
                    <a:pt x="649591" y="874713"/>
                    <a:pt x="644829" y="876300"/>
                  </a:cubicBezTo>
                  <a:lnTo>
                    <a:pt x="637685" y="878681"/>
                  </a:lnTo>
                  <a:lnTo>
                    <a:pt x="623398" y="888206"/>
                  </a:lnTo>
                  <a:cubicBezTo>
                    <a:pt x="621017" y="889794"/>
                    <a:pt x="618969" y="892064"/>
                    <a:pt x="616254" y="892969"/>
                  </a:cubicBezTo>
                  <a:lnTo>
                    <a:pt x="609110" y="895350"/>
                  </a:lnTo>
                  <a:cubicBezTo>
                    <a:pt x="606729" y="896938"/>
                    <a:pt x="604581" y="898951"/>
                    <a:pt x="601966" y="900113"/>
                  </a:cubicBezTo>
                  <a:cubicBezTo>
                    <a:pt x="592080" y="904507"/>
                    <a:pt x="585957" y="905219"/>
                    <a:pt x="575773" y="907256"/>
                  </a:cubicBezTo>
                  <a:cubicBezTo>
                    <a:pt x="556723" y="906462"/>
                    <a:pt x="537034" y="909832"/>
                    <a:pt x="518623" y="904875"/>
                  </a:cubicBezTo>
                  <a:cubicBezTo>
                    <a:pt x="513776" y="903570"/>
                    <a:pt x="515448" y="895350"/>
                    <a:pt x="513860" y="890588"/>
                  </a:cubicBezTo>
                  <a:cubicBezTo>
                    <a:pt x="512955" y="887873"/>
                    <a:pt x="510685" y="885825"/>
                    <a:pt x="509098" y="883444"/>
                  </a:cubicBezTo>
                  <a:cubicBezTo>
                    <a:pt x="508304" y="877094"/>
                    <a:pt x="507562" y="870737"/>
                    <a:pt x="506716" y="864394"/>
                  </a:cubicBezTo>
                  <a:cubicBezTo>
                    <a:pt x="505752" y="857163"/>
                    <a:pt x="506519" y="846138"/>
                    <a:pt x="499573" y="840581"/>
                  </a:cubicBezTo>
                  <a:cubicBezTo>
                    <a:pt x="497613" y="839013"/>
                    <a:pt x="494674" y="839322"/>
                    <a:pt x="492429" y="838200"/>
                  </a:cubicBezTo>
                  <a:cubicBezTo>
                    <a:pt x="489869" y="836920"/>
                    <a:pt x="487666" y="835025"/>
                    <a:pt x="485285" y="833438"/>
                  </a:cubicBezTo>
                  <a:cubicBezTo>
                    <a:pt x="484491" y="831057"/>
                    <a:pt x="482904" y="828804"/>
                    <a:pt x="482904" y="826294"/>
                  </a:cubicBezTo>
                  <a:cubicBezTo>
                    <a:pt x="482904" y="805521"/>
                    <a:pt x="484734" y="815674"/>
                    <a:pt x="487666" y="802481"/>
                  </a:cubicBezTo>
                  <a:cubicBezTo>
                    <a:pt x="492344" y="781434"/>
                    <a:pt x="487686" y="795272"/>
                    <a:pt x="492429" y="778669"/>
                  </a:cubicBezTo>
                  <a:cubicBezTo>
                    <a:pt x="493119" y="776255"/>
                    <a:pt x="493687" y="773770"/>
                    <a:pt x="494810" y="771525"/>
                  </a:cubicBezTo>
                  <a:cubicBezTo>
                    <a:pt x="496090" y="768965"/>
                    <a:pt x="497985" y="766762"/>
                    <a:pt x="499573" y="764381"/>
                  </a:cubicBezTo>
                  <a:cubicBezTo>
                    <a:pt x="500367" y="762000"/>
                    <a:pt x="501954" y="759748"/>
                    <a:pt x="501954" y="757238"/>
                  </a:cubicBezTo>
                  <a:cubicBezTo>
                    <a:pt x="501954" y="731496"/>
                    <a:pt x="502223" y="734227"/>
                    <a:pt x="497191" y="719138"/>
                  </a:cubicBezTo>
                  <a:cubicBezTo>
                    <a:pt x="494016" y="719932"/>
                    <a:pt x="490674" y="720230"/>
                    <a:pt x="487666" y="721519"/>
                  </a:cubicBezTo>
                  <a:cubicBezTo>
                    <a:pt x="476761" y="726192"/>
                    <a:pt x="483677" y="726560"/>
                    <a:pt x="473379" y="733425"/>
                  </a:cubicBezTo>
                  <a:cubicBezTo>
                    <a:pt x="471290" y="734817"/>
                    <a:pt x="468616" y="735012"/>
                    <a:pt x="466235" y="735806"/>
                  </a:cubicBezTo>
                  <a:lnTo>
                    <a:pt x="451948" y="745331"/>
                  </a:lnTo>
                  <a:cubicBezTo>
                    <a:pt x="449225" y="747146"/>
                    <a:pt x="445570" y="746814"/>
                    <a:pt x="442423" y="747713"/>
                  </a:cubicBezTo>
                  <a:cubicBezTo>
                    <a:pt x="417424" y="754856"/>
                    <a:pt x="462183" y="748600"/>
                    <a:pt x="392416" y="752475"/>
                  </a:cubicBezTo>
                  <a:lnTo>
                    <a:pt x="325741" y="750094"/>
                  </a:lnTo>
                  <a:cubicBezTo>
                    <a:pt x="322516" y="749538"/>
                    <a:pt x="324259" y="743716"/>
                    <a:pt x="323360" y="740569"/>
                  </a:cubicBezTo>
                  <a:cubicBezTo>
                    <a:pt x="322241" y="736653"/>
                    <a:pt x="319900" y="728737"/>
                    <a:pt x="316216" y="726281"/>
                  </a:cubicBezTo>
                  <a:cubicBezTo>
                    <a:pt x="313850" y="724703"/>
                    <a:pt x="292449" y="721525"/>
                    <a:pt x="292404" y="721519"/>
                  </a:cubicBezTo>
                  <a:cubicBezTo>
                    <a:pt x="253780" y="716002"/>
                    <a:pt x="249301" y="718430"/>
                    <a:pt x="192391" y="716756"/>
                  </a:cubicBezTo>
                  <a:lnTo>
                    <a:pt x="170960" y="709613"/>
                  </a:lnTo>
                  <a:cubicBezTo>
                    <a:pt x="164889" y="707590"/>
                    <a:pt x="158260" y="708025"/>
                    <a:pt x="151910" y="707231"/>
                  </a:cubicBezTo>
                  <a:cubicBezTo>
                    <a:pt x="149529" y="706437"/>
                    <a:pt x="146726" y="706418"/>
                    <a:pt x="144766" y="704850"/>
                  </a:cubicBezTo>
                  <a:cubicBezTo>
                    <a:pt x="142531" y="703062"/>
                    <a:pt x="141836" y="699905"/>
                    <a:pt x="140004" y="697706"/>
                  </a:cubicBezTo>
                  <a:cubicBezTo>
                    <a:pt x="137848" y="695119"/>
                    <a:pt x="135016" y="693150"/>
                    <a:pt x="132860" y="690563"/>
                  </a:cubicBezTo>
                  <a:cubicBezTo>
                    <a:pt x="131028" y="688364"/>
                    <a:pt x="130525" y="684936"/>
                    <a:pt x="128098" y="683419"/>
                  </a:cubicBezTo>
                  <a:cubicBezTo>
                    <a:pt x="123841" y="680758"/>
                    <a:pt x="118573" y="680244"/>
                    <a:pt x="113810" y="678656"/>
                  </a:cubicBezTo>
                  <a:lnTo>
                    <a:pt x="106666" y="676275"/>
                  </a:lnTo>
                  <a:cubicBezTo>
                    <a:pt x="105872" y="673894"/>
                    <a:pt x="104667" y="671612"/>
                    <a:pt x="104285" y="669131"/>
                  </a:cubicBezTo>
                  <a:cubicBezTo>
                    <a:pt x="103792" y="665924"/>
                    <a:pt x="101782" y="637807"/>
                    <a:pt x="99523" y="631031"/>
                  </a:cubicBezTo>
                  <a:cubicBezTo>
                    <a:pt x="97256" y="624229"/>
                    <a:pt x="93057" y="622753"/>
                    <a:pt x="87616" y="619125"/>
                  </a:cubicBezTo>
                  <a:cubicBezTo>
                    <a:pt x="62887" y="622216"/>
                    <a:pt x="73891" y="617956"/>
                    <a:pt x="54279" y="631031"/>
                  </a:cubicBezTo>
                  <a:lnTo>
                    <a:pt x="39991" y="635794"/>
                  </a:lnTo>
                  <a:cubicBezTo>
                    <a:pt x="36816" y="635000"/>
                    <a:pt x="33022" y="635457"/>
                    <a:pt x="30466" y="633413"/>
                  </a:cubicBezTo>
                  <a:cubicBezTo>
                    <a:pt x="28506" y="631845"/>
                    <a:pt x="29653" y="628229"/>
                    <a:pt x="28085" y="626269"/>
                  </a:cubicBezTo>
                  <a:cubicBezTo>
                    <a:pt x="26297" y="624034"/>
                    <a:pt x="23556" y="622668"/>
                    <a:pt x="20941" y="621506"/>
                  </a:cubicBezTo>
                  <a:cubicBezTo>
                    <a:pt x="16354" y="619467"/>
                    <a:pt x="6654" y="616744"/>
                    <a:pt x="6654" y="616744"/>
                  </a:cubicBezTo>
                  <a:cubicBezTo>
                    <a:pt x="765" y="599075"/>
                    <a:pt x="0" y="599728"/>
                    <a:pt x="6654" y="569119"/>
                  </a:cubicBezTo>
                  <a:cubicBezTo>
                    <a:pt x="7870" y="563526"/>
                    <a:pt x="16179" y="554831"/>
                    <a:pt x="16179" y="554831"/>
                  </a:cubicBezTo>
                  <a:cubicBezTo>
                    <a:pt x="16973" y="552450"/>
                    <a:pt x="17951" y="550123"/>
                    <a:pt x="18560" y="547688"/>
                  </a:cubicBezTo>
                  <a:cubicBezTo>
                    <a:pt x="19921" y="542244"/>
                    <a:pt x="20598" y="534087"/>
                    <a:pt x="23323" y="528638"/>
                  </a:cubicBezTo>
                  <a:cubicBezTo>
                    <a:pt x="24603" y="526078"/>
                    <a:pt x="26923" y="524109"/>
                    <a:pt x="28085" y="521494"/>
                  </a:cubicBezTo>
                  <a:cubicBezTo>
                    <a:pt x="28087" y="521490"/>
                    <a:pt x="34038" y="503637"/>
                    <a:pt x="35229" y="500063"/>
                  </a:cubicBezTo>
                  <a:cubicBezTo>
                    <a:pt x="36134" y="497348"/>
                    <a:pt x="38711" y="495479"/>
                    <a:pt x="39991" y="492919"/>
                  </a:cubicBezTo>
                  <a:cubicBezTo>
                    <a:pt x="41114" y="490674"/>
                    <a:pt x="41154" y="487969"/>
                    <a:pt x="42373" y="485775"/>
                  </a:cubicBezTo>
                  <a:cubicBezTo>
                    <a:pt x="45153" y="480772"/>
                    <a:pt x="48723" y="476250"/>
                    <a:pt x="51898" y="471488"/>
                  </a:cubicBezTo>
                  <a:cubicBezTo>
                    <a:pt x="53485" y="469107"/>
                    <a:pt x="54279" y="465932"/>
                    <a:pt x="56660" y="464344"/>
                  </a:cubicBezTo>
                  <a:lnTo>
                    <a:pt x="63804" y="459581"/>
                  </a:lnTo>
                  <a:cubicBezTo>
                    <a:pt x="64598" y="457200"/>
                    <a:pt x="64410" y="454213"/>
                    <a:pt x="66185" y="452438"/>
                  </a:cubicBezTo>
                  <a:cubicBezTo>
                    <a:pt x="67960" y="450663"/>
                    <a:pt x="70879" y="450601"/>
                    <a:pt x="73329" y="450056"/>
                  </a:cubicBezTo>
                  <a:cubicBezTo>
                    <a:pt x="78042" y="449009"/>
                    <a:pt x="82932" y="448846"/>
                    <a:pt x="87616" y="447675"/>
                  </a:cubicBezTo>
                  <a:cubicBezTo>
                    <a:pt x="92486" y="446458"/>
                    <a:pt x="97141" y="444501"/>
                    <a:pt x="101904" y="442913"/>
                  </a:cubicBezTo>
                  <a:cubicBezTo>
                    <a:pt x="104285" y="442119"/>
                    <a:pt x="106959" y="441923"/>
                    <a:pt x="109048" y="440531"/>
                  </a:cubicBezTo>
                  <a:lnTo>
                    <a:pt x="116191" y="435769"/>
                  </a:lnTo>
                  <a:cubicBezTo>
                    <a:pt x="116985" y="433388"/>
                    <a:pt x="117354" y="430819"/>
                    <a:pt x="118573" y="428625"/>
                  </a:cubicBezTo>
                  <a:cubicBezTo>
                    <a:pt x="121353" y="423622"/>
                    <a:pt x="128098" y="414338"/>
                    <a:pt x="128098" y="414338"/>
                  </a:cubicBezTo>
                  <a:cubicBezTo>
                    <a:pt x="134081" y="396388"/>
                    <a:pt x="126012" y="418508"/>
                    <a:pt x="135241" y="400050"/>
                  </a:cubicBezTo>
                  <a:cubicBezTo>
                    <a:pt x="137147" y="396238"/>
                    <a:pt x="138985" y="386949"/>
                    <a:pt x="140004" y="383381"/>
                  </a:cubicBezTo>
                  <a:cubicBezTo>
                    <a:pt x="140693" y="380968"/>
                    <a:pt x="141776" y="378673"/>
                    <a:pt x="142385" y="376238"/>
                  </a:cubicBezTo>
                  <a:cubicBezTo>
                    <a:pt x="143367" y="372311"/>
                    <a:pt x="143784" y="368258"/>
                    <a:pt x="144766" y="364331"/>
                  </a:cubicBezTo>
                  <a:cubicBezTo>
                    <a:pt x="145375" y="361896"/>
                    <a:pt x="145106" y="358647"/>
                    <a:pt x="147148" y="357188"/>
                  </a:cubicBezTo>
                  <a:cubicBezTo>
                    <a:pt x="151233" y="354270"/>
                    <a:pt x="156512" y="353409"/>
                    <a:pt x="161435" y="352425"/>
                  </a:cubicBezTo>
                  <a:cubicBezTo>
                    <a:pt x="185621" y="347588"/>
                    <a:pt x="163412" y="352542"/>
                    <a:pt x="180485" y="347663"/>
                  </a:cubicBezTo>
                  <a:cubicBezTo>
                    <a:pt x="184040" y="346647"/>
                    <a:pt x="193352" y="344801"/>
                    <a:pt x="197154" y="342900"/>
                  </a:cubicBezTo>
                  <a:cubicBezTo>
                    <a:pt x="199714" y="341620"/>
                    <a:pt x="201683" y="339300"/>
                    <a:pt x="204298" y="338138"/>
                  </a:cubicBezTo>
                  <a:cubicBezTo>
                    <a:pt x="208885" y="336099"/>
                    <a:pt x="218585" y="333375"/>
                    <a:pt x="218585" y="333375"/>
                  </a:cubicBezTo>
                  <a:cubicBezTo>
                    <a:pt x="219379" y="330994"/>
                    <a:pt x="219747" y="328425"/>
                    <a:pt x="220966" y="326231"/>
                  </a:cubicBezTo>
                  <a:cubicBezTo>
                    <a:pt x="223746" y="321228"/>
                    <a:pt x="228681" y="317374"/>
                    <a:pt x="230491" y="311944"/>
                  </a:cubicBezTo>
                  <a:cubicBezTo>
                    <a:pt x="234683" y="299370"/>
                    <a:pt x="231481" y="306889"/>
                    <a:pt x="242398" y="290513"/>
                  </a:cubicBezTo>
                  <a:cubicBezTo>
                    <a:pt x="245573" y="285751"/>
                    <a:pt x="251923" y="284163"/>
                    <a:pt x="256685" y="280988"/>
                  </a:cubicBezTo>
                  <a:cubicBezTo>
                    <a:pt x="274422" y="269163"/>
                    <a:pt x="252638" y="284360"/>
                    <a:pt x="270973" y="269081"/>
                  </a:cubicBezTo>
                  <a:cubicBezTo>
                    <a:pt x="273171" y="267249"/>
                    <a:pt x="275735" y="265906"/>
                    <a:pt x="278116" y="264319"/>
                  </a:cubicBezTo>
                  <a:cubicBezTo>
                    <a:pt x="278910" y="261938"/>
                    <a:pt x="279279" y="259369"/>
                    <a:pt x="280498" y="257175"/>
                  </a:cubicBezTo>
                  <a:cubicBezTo>
                    <a:pt x="283278" y="252172"/>
                    <a:pt x="290023" y="242888"/>
                    <a:pt x="290023" y="242888"/>
                  </a:cubicBezTo>
                  <a:cubicBezTo>
                    <a:pt x="294076" y="230728"/>
                    <a:pt x="292538" y="239057"/>
                    <a:pt x="290023" y="221456"/>
                  </a:cubicBezTo>
                  <a:cubicBezTo>
                    <a:pt x="289118" y="215121"/>
                    <a:pt x="288348" y="208766"/>
                    <a:pt x="287641" y="202406"/>
                  </a:cubicBezTo>
                  <a:cubicBezTo>
                    <a:pt x="286760" y="194478"/>
                    <a:pt x="286730" y="186434"/>
                    <a:pt x="285260" y="178594"/>
                  </a:cubicBezTo>
                  <a:cubicBezTo>
                    <a:pt x="284335" y="173660"/>
                    <a:pt x="282086" y="169069"/>
                    <a:pt x="280498" y="164306"/>
                  </a:cubicBezTo>
                  <a:lnTo>
                    <a:pt x="275735" y="150019"/>
                  </a:lnTo>
                  <a:cubicBezTo>
                    <a:pt x="274941" y="147638"/>
                    <a:pt x="270972" y="148432"/>
                    <a:pt x="268591" y="147638"/>
                  </a:cubicBezTo>
                  <a:cubicBezTo>
                    <a:pt x="267797" y="144463"/>
                    <a:pt x="267109" y="141260"/>
                    <a:pt x="266210" y="138113"/>
                  </a:cubicBezTo>
                  <a:cubicBezTo>
                    <a:pt x="265520" y="135699"/>
                    <a:pt x="263829" y="133479"/>
                    <a:pt x="263829" y="130969"/>
                  </a:cubicBezTo>
                  <a:cubicBezTo>
                    <a:pt x="263829" y="126922"/>
                    <a:pt x="265545" y="123055"/>
                    <a:pt x="266210" y="119063"/>
                  </a:cubicBezTo>
                  <a:cubicBezTo>
                    <a:pt x="267133" y="113527"/>
                    <a:pt x="265145" y="106824"/>
                    <a:pt x="268591" y="102394"/>
                  </a:cubicBezTo>
                  <a:cubicBezTo>
                    <a:pt x="271673" y="98431"/>
                    <a:pt x="278116" y="99219"/>
                    <a:pt x="282879" y="97631"/>
                  </a:cubicBezTo>
                  <a:lnTo>
                    <a:pt x="290023" y="95250"/>
                  </a:lnTo>
                  <a:cubicBezTo>
                    <a:pt x="293634" y="92843"/>
                    <a:pt x="299382" y="88106"/>
                    <a:pt x="304310" y="88106"/>
                  </a:cubicBezTo>
                  <a:cubicBezTo>
                    <a:pt x="306820" y="88106"/>
                    <a:pt x="309073" y="89694"/>
                    <a:pt x="311454" y="90488"/>
                  </a:cubicBezTo>
                  <a:cubicBezTo>
                    <a:pt x="314337" y="99137"/>
                    <a:pt x="304707" y="82550"/>
                    <a:pt x="304310" y="85725"/>
                  </a:cubicBezTo>
                  <a:close/>
                </a:path>
              </a:pathLst>
            </a:custGeom>
            <a:solidFill>
              <a:srgbClr val="99CC00">
                <a:alpha val="3024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Fuoshan"/>
            <p:cNvSpPr/>
            <p:nvPr/>
          </p:nvSpPr>
          <p:spPr bwMode="auto">
            <a:xfrm>
              <a:off x="6024996" y="5859936"/>
              <a:ext cx="182519" cy="177886"/>
            </a:xfrm>
            <a:custGeom>
              <a:avLst/>
              <a:gdLst/>
              <a:ahLst/>
              <a:cxnLst/>
              <a:rect l="0" t="0" r="r" b="b"/>
              <a:pathLst>
                <a:path w="534053" h="581869">
                  <a:moveTo>
                    <a:pt x="222750" y="17513"/>
                  </a:moveTo>
                  <a:cubicBezTo>
                    <a:pt x="221560" y="18704"/>
                    <a:pt x="226233" y="12929"/>
                    <a:pt x="227513" y="10369"/>
                  </a:cubicBezTo>
                  <a:cubicBezTo>
                    <a:pt x="228636" y="8124"/>
                    <a:pt x="228119" y="5000"/>
                    <a:pt x="229894" y="3225"/>
                  </a:cubicBezTo>
                  <a:cubicBezTo>
                    <a:pt x="231669" y="1450"/>
                    <a:pt x="234657" y="1638"/>
                    <a:pt x="237038" y="844"/>
                  </a:cubicBezTo>
                  <a:cubicBezTo>
                    <a:pt x="243388" y="1638"/>
                    <a:pt x="250560" y="0"/>
                    <a:pt x="256088" y="3225"/>
                  </a:cubicBezTo>
                  <a:cubicBezTo>
                    <a:pt x="261032" y="6109"/>
                    <a:pt x="265613" y="17513"/>
                    <a:pt x="265613" y="17513"/>
                  </a:cubicBezTo>
                  <a:cubicBezTo>
                    <a:pt x="266407" y="23069"/>
                    <a:pt x="266893" y="28678"/>
                    <a:pt x="267994" y="34181"/>
                  </a:cubicBezTo>
                  <a:cubicBezTo>
                    <a:pt x="268486" y="36642"/>
                    <a:pt x="268807" y="39365"/>
                    <a:pt x="270375" y="41325"/>
                  </a:cubicBezTo>
                  <a:cubicBezTo>
                    <a:pt x="272163" y="43560"/>
                    <a:pt x="275138" y="44500"/>
                    <a:pt x="277519" y="46088"/>
                  </a:cubicBezTo>
                  <a:cubicBezTo>
                    <a:pt x="281710" y="58661"/>
                    <a:pt x="278508" y="51143"/>
                    <a:pt x="289425" y="67519"/>
                  </a:cubicBezTo>
                  <a:cubicBezTo>
                    <a:pt x="292210" y="71696"/>
                    <a:pt x="303713" y="72281"/>
                    <a:pt x="303713" y="72281"/>
                  </a:cubicBezTo>
                  <a:cubicBezTo>
                    <a:pt x="307653" y="103803"/>
                    <a:pt x="303581" y="81345"/>
                    <a:pt x="308475" y="98475"/>
                  </a:cubicBezTo>
                  <a:cubicBezTo>
                    <a:pt x="309374" y="101622"/>
                    <a:pt x="309041" y="105277"/>
                    <a:pt x="310856" y="108000"/>
                  </a:cubicBezTo>
                  <a:cubicBezTo>
                    <a:pt x="312444" y="110381"/>
                    <a:pt x="315619" y="111175"/>
                    <a:pt x="318000" y="112763"/>
                  </a:cubicBezTo>
                  <a:cubicBezTo>
                    <a:pt x="325548" y="124083"/>
                    <a:pt x="321858" y="117191"/>
                    <a:pt x="327525" y="134194"/>
                  </a:cubicBezTo>
                  <a:cubicBezTo>
                    <a:pt x="327527" y="134199"/>
                    <a:pt x="332284" y="148476"/>
                    <a:pt x="332288" y="148481"/>
                  </a:cubicBezTo>
                  <a:cubicBezTo>
                    <a:pt x="336945" y="155467"/>
                    <a:pt x="337459" y="154881"/>
                    <a:pt x="339431" y="162769"/>
                  </a:cubicBezTo>
                  <a:cubicBezTo>
                    <a:pt x="340413" y="166695"/>
                    <a:pt x="340831" y="170749"/>
                    <a:pt x="341813" y="174675"/>
                  </a:cubicBezTo>
                  <a:cubicBezTo>
                    <a:pt x="342422" y="177110"/>
                    <a:pt x="342419" y="180044"/>
                    <a:pt x="344194" y="181819"/>
                  </a:cubicBezTo>
                  <a:cubicBezTo>
                    <a:pt x="345969" y="183594"/>
                    <a:pt x="348957" y="183406"/>
                    <a:pt x="351338" y="184200"/>
                  </a:cubicBezTo>
                  <a:cubicBezTo>
                    <a:pt x="357688" y="183406"/>
                    <a:pt x="365337" y="185748"/>
                    <a:pt x="370388" y="181819"/>
                  </a:cubicBezTo>
                  <a:cubicBezTo>
                    <a:pt x="374199" y="178855"/>
                    <a:pt x="370373" y="171723"/>
                    <a:pt x="372769" y="167531"/>
                  </a:cubicBezTo>
                  <a:cubicBezTo>
                    <a:pt x="374014" y="165352"/>
                    <a:pt x="377499" y="165840"/>
                    <a:pt x="379913" y="165150"/>
                  </a:cubicBezTo>
                  <a:cubicBezTo>
                    <a:pt x="383060" y="164251"/>
                    <a:pt x="386263" y="163563"/>
                    <a:pt x="389438" y="162769"/>
                  </a:cubicBezTo>
                  <a:cubicBezTo>
                    <a:pt x="392613" y="163563"/>
                    <a:pt x="396240" y="163335"/>
                    <a:pt x="398963" y="165150"/>
                  </a:cubicBezTo>
                  <a:cubicBezTo>
                    <a:pt x="401344" y="166738"/>
                    <a:pt x="401701" y="170270"/>
                    <a:pt x="403725" y="172294"/>
                  </a:cubicBezTo>
                  <a:cubicBezTo>
                    <a:pt x="405749" y="174318"/>
                    <a:pt x="408488" y="175469"/>
                    <a:pt x="410869" y="177056"/>
                  </a:cubicBezTo>
                  <a:cubicBezTo>
                    <a:pt x="412456" y="179437"/>
                    <a:pt x="413607" y="182176"/>
                    <a:pt x="415631" y="184200"/>
                  </a:cubicBezTo>
                  <a:cubicBezTo>
                    <a:pt x="431512" y="200082"/>
                    <a:pt x="414832" y="177051"/>
                    <a:pt x="427538" y="196106"/>
                  </a:cubicBezTo>
                  <a:cubicBezTo>
                    <a:pt x="433887" y="215157"/>
                    <a:pt x="427538" y="191343"/>
                    <a:pt x="427538" y="210394"/>
                  </a:cubicBezTo>
                  <a:cubicBezTo>
                    <a:pt x="427538" y="280657"/>
                    <a:pt x="411063" y="266879"/>
                    <a:pt x="437063" y="284213"/>
                  </a:cubicBezTo>
                  <a:cubicBezTo>
                    <a:pt x="447980" y="300588"/>
                    <a:pt x="441158" y="296690"/>
                    <a:pt x="453731" y="300881"/>
                  </a:cubicBezTo>
                  <a:cubicBezTo>
                    <a:pt x="464648" y="317258"/>
                    <a:pt x="461445" y="309739"/>
                    <a:pt x="465638" y="322313"/>
                  </a:cubicBezTo>
                  <a:cubicBezTo>
                    <a:pt x="466432" y="331044"/>
                    <a:pt x="465441" y="340127"/>
                    <a:pt x="468019" y="348506"/>
                  </a:cubicBezTo>
                  <a:cubicBezTo>
                    <a:pt x="468861" y="351242"/>
                    <a:pt x="473139" y="351245"/>
                    <a:pt x="475163" y="353269"/>
                  </a:cubicBezTo>
                  <a:cubicBezTo>
                    <a:pt x="477187" y="355293"/>
                    <a:pt x="478338" y="358032"/>
                    <a:pt x="479925" y="360413"/>
                  </a:cubicBezTo>
                  <a:cubicBezTo>
                    <a:pt x="481564" y="368611"/>
                    <a:pt x="482443" y="373986"/>
                    <a:pt x="484688" y="381844"/>
                  </a:cubicBezTo>
                  <a:cubicBezTo>
                    <a:pt x="485378" y="384258"/>
                    <a:pt x="485947" y="386743"/>
                    <a:pt x="487069" y="388988"/>
                  </a:cubicBezTo>
                  <a:cubicBezTo>
                    <a:pt x="488349" y="391548"/>
                    <a:pt x="489596" y="394343"/>
                    <a:pt x="491831" y="396131"/>
                  </a:cubicBezTo>
                  <a:cubicBezTo>
                    <a:pt x="493791" y="397699"/>
                    <a:pt x="496594" y="397719"/>
                    <a:pt x="498975" y="398513"/>
                  </a:cubicBezTo>
                  <a:cubicBezTo>
                    <a:pt x="500563" y="400894"/>
                    <a:pt x="502458" y="403096"/>
                    <a:pt x="503738" y="405656"/>
                  </a:cubicBezTo>
                  <a:cubicBezTo>
                    <a:pt x="507612" y="413403"/>
                    <a:pt x="504057" y="413120"/>
                    <a:pt x="510881" y="419944"/>
                  </a:cubicBezTo>
                  <a:cubicBezTo>
                    <a:pt x="512905" y="421968"/>
                    <a:pt x="515644" y="423119"/>
                    <a:pt x="518025" y="424706"/>
                  </a:cubicBezTo>
                  <a:cubicBezTo>
                    <a:pt x="528942" y="441083"/>
                    <a:pt x="525740" y="433564"/>
                    <a:pt x="529931" y="446138"/>
                  </a:cubicBezTo>
                  <a:cubicBezTo>
                    <a:pt x="518336" y="463530"/>
                    <a:pt x="534053" y="443970"/>
                    <a:pt x="498975" y="455663"/>
                  </a:cubicBezTo>
                  <a:cubicBezTo>
                    <a:pt x="496594" y="456457"/>
                    <a:pt x="498636" y="461347"/>
                    <a:pt x="496594" y="462806"/>
                  </a:cubicBezTo>
                  <a:cubicBezTo>
                    <a:pt x="492509" y="465724"/>
                    <a:pt x="487069" y="465981"/>
                    <a:pt x="482306" y="467569"/>
                  </a:cubicBezTo>
                  <a:lnTo>
                    <a:pt x="475163" y="469950"/>
                  </a:lnTo>
                  <a:cubicBezTo>
                    <a:pt x="472782" y="471538"/>
                    <a:pt x="470043" y="472689"/>
                    <a:pt x="468019" y="474713"/>
                  </a:cubicBezTo>
                  <a:cubicBezTo>
                    <a:pt x="452140" y="490590"/>
                    <a:pt x="475165" y="473915"/>
                    <a:pt x="456113" y="486619"/>
                  </a:cubicBezTo>
                  <a:cubicBezTo>
                    <a:pt x="445000" y="503287"/>
                    <a:pt x="451350" y="497731"/>
                    <a:pt x="439444" y="505669"/>
                  </a:cubicBezTo>
                  <a:cubicBezTo>
                    <a:pt x="433459" y="523626"/>
                    <a:pt x="441533" y="501492"/>
                    <a:pt x="432300" y="519956"/>
                  </a:cubicBezTo>
                  <a:cubicBezTo>
                    <a:pt x="422438" y="539679"/>
                    <a:pt x="438810" y="513765"/>
                    <a:pt x="425156" y="534244"/>
                  </a:cubicBezTo>
                  <a:cubicBezTo>
                    <a:pt x="419359" y="551636"/>
                    <a:pt x="421611" y="543661"/>
                    <a:pt x="418013" y="558056"/>
                  </a:cubicBezTo>
                  <a:cubicBezTo>
                    <a:pt x="413668" y="551540"/>
                    <a:pt x="413625" y="549492"/>
                    <a:pt x="406106" y="546150"/>
                  </a:cubicBezTo>
                  <a:cubicBezTo>
                    <a:pt x="401519" y="544111"/>
                    <a:pt x="391819" y="541388"/>
                    <a:pt x="391819" y="541388"/>
                  </a:cubicBezTo>
                  <a:cubicBezTo>
                    <a:pt x="391025" y="534244"/>
                    <a:pt x="390848" y="527004"/>
                    <a:pt x="389438" y="519956"/>
                  </a:cubicBezTo>
                  <a:cubicBezTo>
                    <a:pt x="388453" y="515033"/>
                    <a:pt x="386263" y="510431"/>
                    <a:pt x="384675" y="505669"/>
                  </a:cubicBezTo>
                  <a:lnTo>
                    <a:pt x="379913" y="491381"/>
                  </a:lnTo>
                  <a:lnTo>
                    <a:pt x="370388" y="462806"/>
                  </a:lnTo>
                  <a:cubicBezTo>
                    <a:pt x="368346" y="456680"/>
                    <a:pt x="359408" y="446116"/>
                    <a:pt x="353719" y="441375"/>
                  </a:cubicBezTo>
                  <a:cubicBezTo>
                    <a:pt x="351520" y="439543"/>
                    <a:pt x="348956" y="438200"/>
                    <a:pt x="346575" y="436613"/>
                  </a:cubicBezTo>
                  <a:cubicBezTo>
                    <a:pt x="344988" y="434232"/>
                    <a:pt x="343837" y="431493"/>
                    <a:pt x="341813" y="429469"/>
                  </a:cubicBezTo>
                  <a:cubicBezTo>
                    <a:pt x="337196" y="424852"/>
                    <a:pt x="333336" y="424262"/>
                    <a:pt x="327525" y="422325"/>
                  </a:cubicBezTo>
                  <a:cubicBezTo>
                    <a:pt x="325938" y="419944"/>
                    <a:pt x="324998" y="416969"/>
                    <a:pt x="322763" y="415181"/>
                  </a:cubicBezTo>
                  <a:cubicBezTo>
                    <a:pt x="320803" y="413613"/>
                    <a:pt x="318080" y="413292"/>
                    <a:pt x="315619" y="412800"/>
                  </a:cubicBezTo>
                  <a:cubicBezTo>
                    <a:pt x="310115" y="411699"/>
                    <a:pt x="304506" y="411213"/>
                    <a:pt x="298950" y="410419"/>
                  </a:cubicBezTo>
                  <a:cubicBezTo>
                    <a:pt x="291585" y="407964"/>
                    <a:pt x="285896" y="405656"/>
                    <a:pt x="277519" y="405656"/>
                  </a:cubicBezTo>
                  <a:cubicBezTo>
                    <a:pt x="271120" y="405656"/>
                    <a:pt x="264819" y="407244"/>
                    <a:pt x="258469" y="408038"/>
                  </a:cubicBezTo>
                  <a:cubicBezTo>
                    <a:pt x="249783" y="434095"/>
                    <a:pt x="263638" y="394621"/>
                    <a:pt x="251325" y="422325"/>
                  </a:cubicBezTo>
                  <a:cubicBezTo>
                    <a:pt x="244287" y="438162"/>
                    <a:pt x="250926" y="434168"/>
                    <a:pt x="239419" y="443756"/>
                  </a:cubicBezTo>
                  <a:cubicBezTo>
                    <a:pt x="237220" y="445588"/>
                    <a:pt x="234656" y="446931"/>
                    <a:pt x="232275" y="448519"/>
                  </a:cubicBezTo>
                  <a:cubicBezTo>
                    <a:pt x="226913" y="464608"/>
                    <a:pt x="234350" y="447168"/>
                    <a:pt x="222750" y="460425"/>
                  </a:cubicBezTo>
                  <a:cubicBezTo>
                    <a:pt x="218981" y="464733"/>
                    <a:pt x="213225" y="474713"/>
                    <a:pt x="213225" y="474713"/>
                  </a:cubicBezTo>
                  <a:cubicBezTo>
                    <a:pt x="212431" y="477094"/>
                    <a:pt x="211336" y="479395"/>
                    <a:pt x="210844" y="481856"/>
                  </a:cubicBezTo>
                  <a:cubicBezTo>
                    <a:pt x="209743" y="487360"/>
                    <a:pt x="210478" y="493286"/>
                    <a:pt x="208463" y="498525"/>
                  </a:cubicBezTo>
                  <a:cubicBezTo>
                    <a:pt x="203673" y="510980"/>
                    <a:pt x="200540" y="511745"/>
                    <a:pt x="191794" y="517575"/>
                  </a:cubicBezTo>
                  <a:cubicBezTo>
                    <a:pt x="187031" y="515988"/>
                    <a:pt x="181683" y="515598"/>
                    <a:pt x="177506" y="512813"/>
                  </a:cubicBezTo>
                  <a:cubicBezTo>
                    <a:pt x="168275" y="506657"/>
                    <a:pt x="173078" y="508955"/>
                    <a:pt x="163219" y="505669"/>
                  </a:cubicBezTo>
                  <a:cubicBezTo>
                    <a:pt x="160838" y="504081"/>
                    <a:pt x="158635" y="502186"/>
                    <a:pt x="156075" y="500906"/>
                  </a:cubicBezTo>
                  <a:cubicBezTo>
                    <a:pt x="136355" y="491046"/>
                    <a:pt x="162262" y="507412"/>
                    <a:pt x="141788" y="493763"/>
                  </a:cubicBezTo>
                  <a:cubicBezTo>
                    <a:pt x="129233" y="497948"/>
                    <a:pt x="139393" y="493378"/>
                    <a:pt x="127500" y="503288"/>
                  </a:cubicBezTo>
                  <a:cubicBezTo>
                    <a:pt x="121346" y="508416"/>
                    <a:pt x="120371" y="508045"/>
                    <a:pt x="113213" y="510431"/>
                  </a:cubicBezTo>
                  <a:cubicBezTo>
                    <a:pt x="102894" y="509637"/>
                    <a:pt x="92535" y="509259"/>
                    <a:pt x="82256" y="508050"/>
                  </a:cubicBezTo>
                  <a:cubicBezTo>
                    <a:pt x="79006" y="507668"/>
                    <a:pt x="76004" y="505669"/>
                    <a:pt x="72731" y="505669"/>
                  </a:cubicBezTo>
                  <a:cubicBezTo>
                    <a:pt x="65543" y="505669"/>
                    <a:pt x="58444" y="507256"/>
                    <a:pt x="51300" y="508050"/>
                  </a:cubicBezTo>
                  <a:cubicBezTo>
                    <a:pt x="52094" y="526306"/>
                    <a:pt x="52331" y="544595"/>
                    <a:pt x="53681" y="562819"/>
                  </a:cubicBezTo>
                  <a:cubicBezTo>
                    <a:pt x="53965" y="566658"/>
                    <a:pt x="57104" y="575467"/>
                    <a:pt x="58444" y="579488"/>
                  </a:cubicBezTo>
                  <a:cubicBezTo>
                    <a:pt x="56063" y="580282"/>
                    <a:pt x="53810" y="581869"/>
                    <a:pt x="51300" y="581869"/>
                  </a:cubicBezTo>
                  <a:cubicBezTo>
                    <a:pt x="46369" y="581869"/>
                    <a:pt x="40626" y="577134"/>
                    <a:pt x="37013" y="574725"/>
                  </a:cubicBezTo>
                  <a:cubicBezTo>
                    <a:pt x="31648" y="558635"/>
                    <a:pt x="39088" y="576077"/>
                    <a:pt x="27488" y="562819"/>
                  </a:cubicBezTo>
                  <a:cubicBezTo>
                    <a:pt x="9975" y="542804"/>
                    <a:pt x="22666" y="555557"/>
                    <a:pt x="15581" y="541388"/>
                  </a:cubicBezTo>
                  <a:cubicBezTo>
                    <a:pt x="6354" y="522934"/>
                    <a:pt x="14419" y="545047"/>
                    <a:pt x="8438" y="527100"/>
                  </a:cubicBezTo>
                  <a:cubicBezTo>
                    <a:pt x="7402" y="512605"/>
                    <a:pt x="6752" y="492479"/>
                    <a:pt x="3675" y="477094"/>
                  </a:cubicBezTo>
                  <a:cubicBezTo>
                    <a:pt x="3183" y="474633"/>
                    <a:pt x="2088" y="472331"/>
                    <a:pt x="1294" y="469950"/>
                  </a:cubicBezTo>
                  <a:cubicBezTo>
                    <a:pt x="2088" y="465981"/>
                    <a:pt x="0" y="459740"/>
                    <a:pt x="3675" y="458044"/>
                  </a:cubicBezTo>
                  <a:cubicBezTo>
                    <a:pt x="12353" y="454039"/>
                    <a:pt x="22822" y="457234"/>
                    <a:pt x="32250" y="455663"/>
                  </a:cubicBezTo>
                  <a:cubicBezTo>
                    <a:pt x="37202" y="454838"/>
                    <a:pt x="41775" y="452488"/>
                    <a:pt x="46538" y="450900"/>
                  </a:cubicBezTo>
                  <a:lnTo>
                    <a:pt x="67969" y="443756"/>
                  </a:lnTo>
                  <a:lnTo>
                    <a:pt x="75113" y="441375"/>
                  </a:lnTo>
                  <a:cubicBezTo>
                    <a:pt x="86433" y="433828"/>
                    <a:pt x="79541" y="437518"/>
                    <a:pt x="96544" y="431850"/>
                  </a:cubicBezTo>
                  <a:cubicBezTo>
                    <a:pt x="102460" y="429878"/>
                    <a:pt x="106407" y="423631"/>
                    <a:pt x="110831" y="419944"/>
                  </a:cubicBezTo>
                  <a:cubicBezTo>
                    <a:pt x="113030" y="418112"/>
                    <a:pt x="115415" y="416461"/>
                    <a:pt x="117975" y="415181"/>
                  </a:cubicBezTo>
                  <a:cubicBezTo>
                    <a:pt x="120220" y="414058"/>
                    <a:pt x="122874" y="413922"/>
                    <a:pt x="125119" y="412800"/>
                  </a:cubicBezTo>
                  <a:cubicBezTo>
                    <a:pt x="127679" y="411520"/>
                    <a:pt x="129548" y="408943"/>
                    <a:pt x="132263" y="408038"/>
                  </a:cubicBezTo>
                  <a:cubicBezTo>
                    <a:pt x="136843" y="406511"/>
                    <a:pt x="141837" y="406703"/>
                    <a:pt x="146550" y="405656"/>
                  </a:cubicBezTo>
                  <a:cubicBezTo>
                    <a:pt x="155983" y="403560"/>
                    <a:pt x="158768" y="399892"/>
                    <a:pt x="167981" y="393750"/>
                  </a:cubicBezTo>
                  <a:lnTo>
                    <a:pt x="175125" y="388988"/>
                  </a:lnTo>
                  <a:cubicBezTo>
                    <a:pt x="176713" y="386607"/>
                    <a:pt x="178726" y="384459"/>
                    <a:pt x="179888" y="381844"/>
                  </a:cubicBezTo>
                  <a:cubicBezTo>
                    <a:pt x="181927" y="377256"/>
                    <a:pt x="183063" y="372319"/>
                    <a:pt x="184650" y="367556"/>
                  </a:cubicBezTo>
                  <a:lnTo>
                    <a:pt x="187031" y="360413"/>
                  </a:lnTo>
                  <a:cubicBezTo>
                    <a:pt x="188066" y="357308"/>
                    <a:pt x="187099" y="353202"/>
                    <a:pt x="189413" y="350888"/>
                  </a:cubicBezTo>
                  <a:cubicBezTo>
                    <a:pt x="191727" y="348574"/>
                    <a:pt x="195763" y="349300"/>
                    <a:pt x="198938" y="348506"/>
                  </a:cubicBezTo>
                  <a:lnTo>
                    <a:pt x="213225" y="338981"/>
                  </a:lnTo>
                  <a:cubicBezTo>
                    <a:pt x="215606" y="337394"/>
                    <a:pt x="215607" y="333425"/>
                    <a:pt x="217988" y="331838"/>
                  </a:cubicBezTo>
                  <a:cubicBezTo>
                    <a:pt x="220711" y="330023"/>
                    <a:pt x="224338" y="330250"/>
                    <a:pt x="227513" y="329456"/>
                  </a:cubicBezTo>
                  <a:cubicBezTo>
                    <a:pt x="235054" y="306833"/>
                    <a:pt x="232571" y="317131"/>
                    <a:pt x="227513" y="269925"/>
                  </a:cubicBezTo>
                  <a:cubicBezTo>
                    <a:pt x="226947" y="264646"/>
                    <a:pt x="222625" y="253132"/>
                    <a:pt x="217988" y="248494"/>
                  </a:cubicBezTo>
                  <a:cubicBezTo>
                    <a:pt x="215964" y="246470"/>
                    <a:pt x="213225" y="245319"/>
                    <a:pt x="210844" y="243731"/>
                  </a:cubicBezTo>
                  <a:cubicBezTo>
                    <a:pt x="212916" y="218864"/>
                    <a:pt x="206673" y="219425"/>
                    <a:pt x="220369" y="208013"/>
                  </a:cubicBezTo>
                  <a:cubicBezTo>
                    <a:pt x="222568" y="206181"/>
                    <a:pt x="225132" y="204838"/>
                    <a:pt x="227513" y="203250"/>
                  </a:cubicBezTo>
                  <a:cubicBezTo>
                    <a:pt x="228307" y="200869"/>
                    <a:pt x="228326" y="198066"/>
                    <a:pt x="229894" y="196106"/>
                  </a:cubicBezTo>
                  <a:cubicBezTo>
                    <a:pt x="231682" y="193871"/>
                    <a:pt x="235521" y="193771"/>
                    <a:pt x="237038" y="191344"/>
                  </a:cubicBezTo>
                  <a:cubicBezTo>
                    <a:pt x="239699" y="187087"/>
                    <a:pt x="241800" y="177056"/>
                    <a:pt x="241800" y="177056"/>
                  </a:cubicBezTo>
                  <a:cubicBezTo>
                    <a:pt x="241006" y="168325"/>
                    <a:pt x="241256" y="159435"/>
                    <a:pt x="239419" y="150863"/>
                  </a:cubicBezTo>
                  <a:cubicBezTo>
                    <a:pt x="238819" y="148064"/>
                    <a:pt x="235818" y="146334"/>
                    <a:pt x="234656" y="143719"/>
                  </a:cubicBezTo>
                  <a:cubicBezTo>
                    <a:pt x="232617" y="139131"/>
                    <a:pt x="231481" y="134194"/>
                    <a:pt x="229894" y="129431"/>
                  </a:cubicBezTo>
                  <a:lnTo>
                    <a:pt x="225131" y="115144"/>
                  </a:lnTo>
                  <a:cubicBezTo>
                    <a:pt x="224337" y="112763"/>
                    <a:pt x="224142" y="110089"/>
                    <a:pt x="222750" y="108000"/>
                  </a:cubicBezTo>
                  <a:cubicBezTo>
                    <a:pt x="221163" y="105619"/>
                    <a:pt x="219268" y="103416"/>
                    <a:pt x="217988" y="100856"/>
                  </a:cubicBezTo>
                  <a:cubicBezTo>
                    <a:pt x="216865" y="98611"/>
                    <a:pt x="217174" y="95673"/>
                    <a:pt x="215606" y="93713"/>
                  </a:cubicBezTo>
                  <a:cubicBezTo>
                    <a:pt x="212247" y="89515"/>
                    <a:pt x="206027" y="88138"/>
                    <a:pt x="201319" y="86569"/>
                  </a:cubicBezTo>
                  <a:cubicBezTo>
                    <a:pt x="233272" y="65266"/>
                    <a:pt x="201964" y="90362"/>
                    <a:pt x="220369" y="62756"/>
                  </a:cubicBezTo>
                  <a:lnTo>
                    <a:pt x="229894" y="48469"/>
                  </a:lnTo>
                  <a:cubicBezTo>
                    <a:pt x="230688" y="46088"/>
                    <a:pt x="232012" y="43821"/>
                    <a:pt x="232275" y="41325"/>
                  </a:cubicBezTo>
                  <a:cubicBezTo>
                    <a:pt x="233607" y="28670"/>
                    <a:pt x="231742" y="15612"/>
                    <a:pt x="234656" y="3225"/>
                  </a:cubicBezTo>
                  <a:cubicBezTo>
                    <a:pt x="235231" y="782"/>
                    <a:pt x="223940" y="16322"/>
                    <a:pt x="222750" y="17513"/>
                  </a:cubicBezTo>
                  <a:close/>
                </a:path>
              </a:pathLst>
            </a:custGeom>
            <a:solidFill>
              <a:srgbClr val="99CC00">
                <a:alpha val="9517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Guangzhou"/>
            <p:cNvSpPr/>
            <p:nvPr/>
          </p:nvSpPr>
          <p:spPr bwMode="auto">
            <a:xfrm>
              <a:off x="6130665" y="5786097"/>
              <a:ext cx="198529" cy="238301"/>
            </a:xfrm>
            <a:custGeom>
              <a:avLst/>
              <a:gdLst/>
              <a:ahLst/>
              <a:cxnLst/>
              <a:rect l="0" t="0" r="r" b="b"/>
              <a:pathLst>
                <a:path w="576696" h="772308">
                  <a:moveTo>
                    <a:pt x="794" y="300820"/>
                  </a:moveTo>
                  <a:lnTo>
                    <a:pt x="15082" y="293677"/>
                  </a:lnTo>
                  <a:cubicBezTo>
                    <a:pt x="19089" y="291673"/>
                    <a:pt x="27928" y="290061"/>
                    <a:pt x="31751" y="288914"/>
                  </a:cubicBezTo>
                  <a:cubicBezTo>
                    <a:pt x="36559" y="287472"/>
                    <a:pt x="46038" y="284152"/>
                    <a:pt x="46038" y="284152"/>
                  </a:cubicBezTo>
                  <a:cubicBezTo>
                    <a:pt x="59583" y="270607"/>
                    <a:pt x="46539" y="281521"/>
                    <a:pt x="60326" y="274627"/>
                  </a:cubicBezTo>
                  <a:cubicBezTo>
                    <a:pt x="62886" y="273347"/>
                    <a:pt x="64909" y="271144"/>
                    <a:pt x="67469" y="269864"/>
                  </a:cubicBezTo>
                  <a:cubicBezTo>
                    <a:pt x="71274" y="267961"/>
                    <a:pt x="80579" y="266119"/>
                    <a:pt x="84138" y="265102"/>
                  </a:cubicBezTo>
                  <a:cubicBezTo>
                    <a:pt x="100767" y="260350"/>
                    <a:pt x="79494" y="264404"/>
                    <a:pt x="107951" y="260339"/>
                  </a:cubicBezTo>
                  <a:cubicBezTo>
                    <a:pt x="108668" y="253167"/>
                    <a:pt x="106607" y="236173"/>
                    <a:pt x="115094" y="229383"/>
                  </a:cubicBezTo>
                  <a:cubicBezTo>
                    <a:pt x="117054" y="227815"/>
                    <a:pt x="119857" y="227796"/>
                    <a:pt x="122238" y="227002"/>
                  </a:cubicBezTo>
                  <a:lnTo>
                    <a:pt x="136526" y="217477"/>
                  </a:lnTo>
                  <a:cubicBezTo>
                    <a:pt x="138907" y="215890"/>
                    <a:pt x="140954" y="213619"/>
                    <a:pt x="143669" y="212714"/>
                  </a:cubicBezTo>
                  <a:lnTo>
                    <a:pt x="157957" y="207952"/>
                  </a:lnTo>
                  <a:cubicBezTo>
                    <a:pt x="181496" y="192259"/>
                    <a:pt x="167292" y="205951"/>
                    <a:pt x="174626" y="191283"/>
                  </a:cubicBezTo>
                  <a:cubicBezTo>
                    <a:pt x="179764" y="181007"/>
                    <a:pt x="179374" y="187769"/>
                    <a:pt x="181769" y="176995"/>
                  </a:cubicBezTo>
                  <a:cubicBezTo>
                    <a:pt x="186012" y="157902"/>
                    <a:pt x="182202" y="168125"/>
                    <a:pt x="186532" y="150802"/>
                  </a:cubicBezTo>
                  <a:cubicBezTo>
                    <a:pt x="187611" y="146487"/>
                    <a:pt x="190037" y="139425"/>
                    <a:pt x="193676" y="136514"/>
                  </a:cubicBezTo>
                  <a:cubicBezTo>
                    <a:pt x="195636" y="134946"/>
                    <a:pt x="198438" y="134927"/>
                    <a:pt x="200819" y="134133"/>
                  </a:cubicBezTo>
                  <a:cubicBezTo>
                    <a:pt x="227240" y="137068"/>
                    <a:pt x="215432" y="134241"/>
                    <a:pt x="236538" y="141277"/>
                  </a:cubicBezTo>
                  <a:cubicBezTo>
                    <a:pt x="260379" y="144257"/>
                    <a:pt x="249276" y="142606"/>
                    <a:pt x="269876" y="146039"/>
                  </a:cubicBezTo>
                  <a:cubicBezTo>
                    <a:pt x="272257" y="146833"/>
                    <a:pt x="275059" y="146852"/>
                    <a:pt x="277019" y="148420"/>
                  </a:cubicBezTo>
                  <a:cubicBezTo>
                    <a:pt x="279254" y="150208"/>
                    <a:pt x="279355" y="154047"/>
                    <a:pt x="281782" y="155564"/>
                  </a:cubicBezTo>
                  <a:cubicBezTo>
                    <a:pt x="286039" y="158225"/>
                    <a:pt x="291307" y="158739"/>
                    <a:pt x="296069" y="160327"/>
                  </a:cubicBezTo>
                  <a:lnTo>
                    <a:pt x="303213" y="162708"/>
                  </a:lnTo>
                  <a:lnTo>
                    <a:pt x="310357" y="165089"/>
                  </a:lnTo>
                  <a:cubicBezTo>
                    <a:pt x="316642" y="163518"/>
                    <a:pt x="322421" y="163208"/>
                    <a:pt x="327026" y="157945"/>
                  </a:cubicBezTo>
                  <a:cubicBezTo>
                    <a:pt x="330795" y="153638"/>
                    <a:pt x="336551" y="143658"/>
                    <a:pt x="336551" y="143658"/>
                  </a:cubicBezTo>
                  <a:cubicBezTo>
                    <a:pt x="337345" y="141277"/>
                    <a:pt x="338694" y="139013"/>
                    <a:pt x="338932" y="136514"/>
                  </a:cubicBezTo>
                  <a:cubicBezTo>
                    <a:pt x="340289" y="122269"/>
                    <a:pt x="338365" y="107654"/>
                    <a:pt x="341313" y="93652"/>
                  </a:cubicBezTo>
                  <a:cubicBezTo>
                    <a:pt x="341830" y="91196"/>
                    <a:pt x="345996" y="91762"/>
                    <a:pt x="348457" y="91270"/>
                  </a:cubicBezTo>
                  <a:cubicBezTo>
                    <a:pt x="353961" y="90169"/>
                    <a:pt x="359590" y="89812"/>
                    <a:pt x="365126" y="88889"/>
                  </a:cubicBezTo>
                  <a:cubicBezTo>
                    <a:pt x="376619" y="86974"/>
                    <a:pt x="374975" y="87194"/>
                    <a:pt x="384176" y="84127"/>
                  </a:cubicBezTo>
                  <a:cubicBezTo>
                    <a:pt x="386557" y="82539"/>
                    <a:pt x="389435" y="81518"/>
                    <a:pt x="391319" y="79364"/>
                  </a:cubicBezTo>
                  <a:cubicBezTo>
                    <a:pt x="395088" y="75056"/>
                    <a:pt x="400844" y="65077"/>
                    <a:pt x="400844" y="65077"/>
                  </a:cubicBezTo>
                  <a:cubicBezTo>
                    <a:pt x="402183" y="54369"/>
                    <a:pt x="401831" y="40277"/>
                    <a:pt x="410369" y="31739"/>
                  </a:cubicBezTo>
                  <a:cubicBezTo>
                    <a:pt x="412393" y="29715"/>
                    <a:pt x="415132" y="28564"/>
                    <a:pt x="417513" y="26977"/>
                  </a:cubicBezTo>
                  <a:cubicBezTo>
                    <a:pt x="419101" y="24596"/>
                    <a:pt x="420122" y="21718"/>
                    <a:pt x="422276" y="19833"/>
                  </a:cubicBezTo>
                  <a:cubicBezTo>
                    <a:pt x="444942" y="0"/>
                    <a:pt x="455779" y="9651"/>
                    <a:pt x="493713" y="7927"/>
                  </a:cubicBezTo>
                  <a:lnTo>
                    <a:pt x="541338" y="5545"/>
                  </a:lnTo>
                  <a:cubicBezTo>
                    <a:pt x="576696" y="9966"/>
                    <a:pt x="568435" y="2506"/>
                    <a:pt x="558007" y="65077"/>
                  </a:cubicBezTo>
                  <a:cubicBezTo>
                    <a:pt x="557066" y="70723"/>
                    <a:pt x="551657" y="74602"/>
                    <a:pt x="548482" y="79364"/>
                  </a:cubicBezTo>
                  <a:lnTo>
                    <a:pt x="543719" y="86508"/>
                  </a:lnTo>
                  <a:lnTo>
                    <a:pt x="538957" y="105558"/>
                  </a:lnTo>
                  <a:cubicBezTo>
                    <a:pt x="537740" y="110428"/>
                    <a:pt x="524669" y="110320"/>
                    <a:pt x="524669" y="110320"/>
                  </a:cubicBezTo>
                  <a:cubicBezTo>
                    <a:pt x="522288" y="111908"/>
                    <a:pt x="519550" y="113059"/>
                    <a:pt x="517526" y="115083"/>
                  </a:cubicBezTo>
                  <a:cubicBezTo>
                    <a:pt x="515502" y="117107"/>
                    <a:pt x="515190" y="120710"/>
                    <a:pt x="512763" y="122227"/>
                  </a:cubicBezTo>
                  <a:cubicBezTo>
                    <a:pt x="508506" y="124888"/>
                    <a:pt x="503238" y="125402"/>
                    <a:pt x="498476" y="126989"/>
                  </a:cubicBezTo>
                  <a:lnTo>
                    <a:pt x="491332" y="129370"/>
                  </a:lnTo>
                  <a:cubicBezTo>
                    <a:pt x="486569" y="132545"/>
                    <a:pt x="480219" y="134132"/>
                    <a:pt x="477044" y="138895"/>
                  </a:cubicBezTo>
                  <a:cubicBezTo>
                    <a:pt x="474080" y="143342"/>
                    <a:pt x="469992" y="150486"/>
                    <a:pt x="465138" y="153183"/>
                  </a:cubicBezTo>
                  <a:cubicBezTo>
                    <a:pt x="460750" y="155621"/>
                    <a:pt x="450851" y="157945"/>
                    <a:pt x="450851" y="157945"/>
                  </a:cubicBezTo>
                  <a:cubicBezTo>
                    <a:pt x="443303" y="169266"/>
                    <a:pt x="445183" y="162374"/>
                    <a:pt x="450851" y="179377"/>
                  </a:cubicBezTo>
                  <a:lnTo>
                    <a:pt x="453232" y="186520"/>
                  </a:lnTo>
                  <a:cubicBezTo>
                    <a:pt x="454026" y="196839"/>
                    <a:pt x="454404" y="207198"/>
                    <a:pt x="455613" y="217477"/>
                  </a:cubicBezTo>
                  <a:cubicBezTo>
                    <a:pt x="455995" y="220727"/>
                    <a:pt x="456179" y="224279"/>
                    <a:pt x="457994" y="227002"/>
                  </a:cubicBezTo>
                  <a:cubicBezTo>
                    <a:pt x="460632" y="230958"/>
                    <a:pt x="468207" y="232787"/>
                    <a:pt x="472282" y="234145"/>
                  </a:cubicBezTo>
                  <a:cubicBezTo>
                    <a:pt x="478267" y="252101"/>
                    <a:pt x="470194" y="229968"/>
                    <a:pt x="479426" y="248433"/>
                  </a:cubicBezTo>
                  <a:cubicBezTo>
                    <a:pt x="480549" y="250678"/>
                    <a:pt x="480032" y="253802"/>
                    <a:pt x="481807" y="255577"/>
                  </a:cubicBezTo>
                  <a:cubicBezTo>
                    <a:pt x="483582" y="257352"/>
                    <a:pt x="486570" y="257164"/>
                    <a:pt x="488951" y="257958"/>
                  </a:cubicBezTo>
                  <a:cubicBezTo>
                    <a:pt x="491332" y="260339"/>
                    <a:pt x="493292" y="263234"/>
                    <a:pt x="496094" y="265102"/>
                  </a:cubicBezTo>
                  <a:cubicBezTo>
                    <a:pt x="504751" y="270874"/>
                    <a:pt x="524505" y="265550"/>
                    <a:pt x="529432" y="265102"/>
                  </a:cubicBezTo>
                  <a:cubicBezTo>
                    <a:pt x="535382" y="263118"/>
                    <a:pt x="538943" y="259842"/>
                    <a:pt x="543719" y="267483"/>
                  </a:cubicBezTo>
                  <a:cubicBezTo>
                    <a:pt x="546380" y="271740"/>
                    <a:pt x="546894" y="277008"/>
                    <a:pt x="548482" y="281770"/>
                  </a:cubicBezTo>
                  <a:lnTo>
                    <a:pt x="550863" y="288914"/>
                  </a:lnTo>
                  <a:cubicBezTo>
                    <a:pt x="550069" y="296852"/>
                    <a:pt x="552050" y="305592"/>
                    <a:pt x="548482" y="312727"/>
                  </a:cubicBezTo>
                  <a:cubicBezTo>
                    <a:pt x="545922" y="317847"/>
                    <a:pt x="538957" y="319077"/>
                    <a:pt x="534194" y="322252"/>
                  </a:cubicBezTo>
                  <a:lnTo>
                    <a:pt x="527051" y="327014"/>
                  </a:lnTo>
                  <a:lnTo>
                    <a:pt x="519907" y="331777"/>
                  </a:lnTo>
                  <a:cubicBezTo>
                    <a:pt x="517325" y="339523"/>
                    <a:pt x="518811" y="339937"/>
                    <a:pt x="510382" y="343683"/>
                  </a:cubicBezTo>
                  <a:cubicBezTo>
                    <a:pt x="505794" y="345722"/>
                    <a:pt x="496094" y="348445"/>
                    <a:pt x="496094" y="348445"/>
                  </a:cubicBezTo>
                  <a:lnTo>
                    <a:pt x="491332" y="362733"/>
                  </a:lnTo>
                  <a:cubicBezTo>
                    <a:pt x="488310" y="371801"/>
                    <a:pt x="489566" y="381770"/>
                    <a:pt x="488951" y="391308"/>
                  </a:cubicBezTo>
                  <a:cubicBezTo>
                    <a:pt x="487979" y="406379"/>
                    <a:pt x="487541" y="421481"/>
                    <a:pt x="486569" y="436552"/>
                  </a:cubicBezTo>
                  <a:cubicBezTo>
                    <a:pt x="484577" y="467429"/>
                    <a:pt x="493099" y="462157"/>
                    <a:pt x="477044" y="467508"/>
                  </a:cubicBezTo>
                  <a:cubicBezTo>
                    <a:pt x="452036" y="459172"/>
                    <a:pt x="470714" y="464458"/>
                    <a:pt x="412751" y="467508"/>
                  </a:cubicBezTo>
                  <a:cubicBezTo>
                    <a:pt x="401625" y="468093"/>
                    <a:pt x="390526" y="469095"/>
                    <a:pt x="379413" y="469889"/>
                  </a:cubicBezTo>
                  <a:lnTo>
                    <a:pt x="365126" y="474652"/>
                  </a:lnTo>
                  <a:cubicBezTo>
                    <a:pt x="362745" y="475446"/>
                    <a:pt x="360482" y="476806"/>
                    <a:pt x="357982" y="477033"/>
                  </a:cubicBezTo>
                  <a:lnTo>
                    <a:pt x="331788" y="479414"/>
                  </a:lnTo>
                  <a:cubicBezTo>
                    <a:pt x="329407" y="481002"/>
                    <a:pt x="327204" y="482897"/>
                    <a:pt x="324644" y="484177"/>
                  </a:cubicBezTo>
                  <a:cubicBezTo>
                    <a:pt x="322399" y="485299"/>
                    <a:pt x="319695" y="485339"/>
                    <a:pt x="317501" y="486558"/>
                  </a:cubicBezTo>
                  <a:cubicBezTo>
                    <a:pt x="312497" y="489338"/>
                    <a:pt x="303213" y="496083"/>
                    <a:pt x="303213" y="496083"/>
                  </a:cubicBezTo>
                  <a:lnTo>
                    <a:pt x="293688" y="510370"/>
                  </a:lnTo>
                  <a:cubicBezTo>
                    <a:pt x="289263" y="517007"/>
                    <a:pt x="294941" y="526286"/>
                    <a:pt x="296069" y="534183"/>
                  </a:cubicBezTo>
                  <a:cubicBezTo>
                    <a:pt x="296532" y="537423"/>
                    <a:pt x="297511" y="540573"/>
                    <a:pt x="298451" y="543708"/>
                  </a:cubicBezTo>
                  <a:cubicBezTo>
                    <a:pt x="300615" y="550920"/>
                    <a:pt x="303213" y="557995"/>
                    <a:pt x="305594" y="565139"/>
                  </a:cubicBezTo>
                  <a:lnTo>
                    <a:pt x="312738" y="586570"/>
                  </a:lnTo>
                  <a:cubicBezTo>
                    <a:pt x="313532" y="588951"/>
                    <a:pt x="313727" y="591626"/>
                    <a:pt x="315119" y="593714"/>
                  </a:cubicBezTo>
                  <a:lnTo>
                    <a:pt x="319882" y="600858"/>
                  </a:lnTo>
                  <a:cubicBezTo>
                    <a:pt x="325549" y="617860"/>
                    <a:pt x="321859" y="610968"/>
                    <a:pt x="329407" y="622289"/>
                  </a:cubicBezTo>
                  <a:cubicBezTo>
                    <a:pt x="338549" y="649719"/>
                    <a:pt x="330542" y="622582"/>
                    <a:pt x="336551" y="655627"/>
                  </a:cubicBezTo>
                  <a:cubicBezTo>
                    <a:pt x="337000" y="658096"/>
                    <a:pt x="337157" y="660995"/>
                    <a:pt x="338932" y="662770"/>
                  </a:cubicBezTo>
                  <a:cubicBezTo>
                    <a:pt x="342979" y="666817"/>
                    <a:pt x="353219" y="672295"/>
                    <a:pt x="353219" y="672295"/>
                  </a:cubicBezTo>
                  <a:cubicBezTo>
                    <a:pt x="352425" y="674676"/>
                    <a:pt x="352406" y="677479"/>
                    <a:pt x="350838" y="679439"/>
                  </a:cubicBezTo>
                  <a:cubicBezTo>
                    <a:pt x="349050" y="681674"/>
                    <a:pt x="346517" y="683732"/>
                    <a:pt x="343694" y="684202"/>
                  </a:cubicBezTo>
                  <a:cubicBezTo>
                    <a:pt x="339753" y="684859"/>
                    <a:pt x="331893" y="678715"/>
                    <a:pt x="329407" y="677058"/>
                  </a:cubicBezTo>
                  <a:cubicBezTo>
                    <a:pt x="327026" y="677852"/>
                    <a:pt x="324773" y="679439"/>
                    <a:pt x="322263" y="679439"/>
                  </a:cubicBezTo>
                  <a:cubicBezTo>
                    <a:pt x="311964" y="679439"/>
                    <a:pt x="310604" y="677222"/>
                    <a:pt x="303213" y="672295"/>
                  </a:cubicBezTo>
                  <a:cubicBezTo>
                    <a:pt x="302419" y="669914"/>
                    <a:pt x="302607" y="666927"/>
                    <a:pt x="300832" y="665152"/>
                  </a:cubicBezTo>
                  <a:cubicBezTo>
                    <a:pt x="299057" y="663377"/>
                    <a:pt x="296198" y="662770"/>
                    <a:pt x="293688" y="662770"/>
                  </a:cubicBezTo>
                  <a:cubicBezTo>
                    <a:pt x="286500" y="662770"/>
                    <a:pt x="279401" y="664358"/>
                    <a:pt x="272257" y="665152"/>
                  </a:cubicBezTo>
                  <a:cubicBezTo>
                    <a:pt x="273051" y="669914"/>
                    <a:pt x="272479" y="675121"/>
                    <a:pt x="274638" y="679439"/>
                  </a:cubicBezTo>
                  <a:cubicBezTo>
                    <a:pt x="277364" y="684890"/>
                    <a:pt x="289986" y="685843"/>
                    <a:pt x="293688" y="686583"/>
                  </a:cubicBezTo>
                  <a:cubicBezTo>
                    <a:pt x="295276" y="688964"/>
                    <a:pt x="296216" y="691939"/>
                    <a:pt x="298451" y="693727"/>
                  </a:cubicBezTo>
                  <a:cubicBezTo>
                    <a:pt x="300411" y="695295"/>
                    <a:pt x="303349" y="694986"/>
                    <a:pt x="305594" y="696108"/>
                  </a:cubicBezTo>
                  <a:cubicBezTo>
                    <a:pt x="308154" y="697388"/>
                    <a:pt x="310357" y="699283"/>
                    <a:pt x="312738" y="700870"/>
                  </a:cubicBezTo>
                  <a:cubicBezTo>
                    <a:pt x="314326" y="703251"/>
                    <a:pt x="315347" y="706129"/>
                    <a:pt x="317501" y="708014"/>
                  </a:cubicBezTo>
                  <a:cubicBezTo>
                    <a:pt x="321808" y="711783"/>
                    <a:pt x="331788" y="717539"/>
                    <a:pt x="331788" y="717539"/>
                  </a:cubicBezTo>
                  <a:cubicBezTo>
                    <a:pt x="332582" y="719920"/>
                    <a:pt x="333046" y="722438"/>
                    <a:pt x="334169" y="724683"/>
                  </a:cubicBezTo>
                  <a:cubicBezTo>
                    <a:pt x="335449" y="727243"/>
                    <a:pt x="337927" y="729147"/>
                    <a:pt x="338932" y="731827"/>
                  </a:cubicBezTo>
                  <a:cubicBezTo>
                    <a:pt x="340353" y="735617"/>
                    <a:pt x="340519" y="739764"/>
                    <a:pt x="341313" y="743733"/>
                  </a:cubicBezTo>
                  <a:cubicBezTo>
                    <a:pt x="339872" y="750939"/>
                    <a:pt x="340116" y="757580"/>
                    <a:pt x="334169" y="762783"/>
                  </a:cubicBezTo>
                  <a:cubicBezTo>
                    <a:pt x="329862" y="766552"/>
                    <a:pt x="319882" y="772308"/>
                    <a:pt x="319882" y="772308"/>
                  </a:cubicBezTo>
                  <a:cubicBezTo>
                    <a:pt x="318294" y="769927"/>
                    <a:pt x="316399" y="767724"/>
                    <a:pt x="315119" y="765164"/>
                  </a:cubicBezTo>
                  <a:cubicBezTo>
                    <a:pt x="313996" y="762919"/>
                    <a:pt x="314130" y="760109"/>
                    <a:pt x="312738" y="758020"/>
                  </a:cubicBezTo>
                  <a:cubicBezTo>
                    <a:pt x="302204" y="742219"/>
                    <a:pt x="308623" y="759317"/>
                    <a:pt x="300832" y="743733"/>
                  </a:cubicBezTo>
                  <a:cubicBezTo>
                    <a:pt x="299710" y="741488"/>
                    <a:pt x="300540" y="737981"/>
                    <a:pt x="298451" y="736589"/>
                  </a:cubicBezTo>
                  <a:cubicBezTo>
                    <a:pt x="295083" y="734344"/>
                    <a:pt x="290513" y="735002"/>
                    <a:pt x="286544" y="734208"/>
                  </a:cubicBezTo>
                  <a:cubicBezTo>
                    <a:pt x="281782" y="731033"/>
                    <a:pt x="275432" y="729445"/>
                    <a:pt x="272257" y="724683"/>
                  </a:cubicBezTo>
                  <a:cubicBezTo>
                    <a:pt x="270669" y="722302"/>
                    <a:pt x="269648" y="719424"/>
                    <a:pt x="267494" y="717539"/>
                  </a:cubicBezTo>
                  <a:cubicBezTo>
                    <a:pt x="263187" y="713770"/>
                    <a:pt x="257969" y="711189"/>
                    <a:pt x="253207" y="708014"/>
                  </a:cubicBezTo>
                  <a:lnTo>
                    <a:pt x="246063" y="703252"/>
                  </a:lnTo>
                  <a:cubicBezTo>
                    <a:pt x="244476" y="700871"/>
                    <a:pt x="243536" y="697896"/>
                    <a:pt x="241301" y="696108"/>
                  </a:cubicBezTo>
                  <a:cubicBezTo>
                    <a:pt x="239341" y="694540"/>
                    <a:pt x="236402" y="694850"/>
                    <a:pt x="234157" y="693727"/>
                  </a:cubicBezTo>
                  <a:cubicBezTo>
                    <a:pt x="231597" y="692447"/>
                    <a:pt x="229394" y="690552"/>
                    <a:pt x="227013" y="688964"/>
                  </a:cubicBezTo>
                  <a:cubicBezTo>
                    <a:pt x="226219" y="686583"/>
                    <a:pt x="226200" y="683780"/>
                    <a:pt x="224632" y="681820"/>
                  </a:cubicBezTo>
                  <a:cubicBezTo>
                    <a:pt x="222844" y="679585"/>
                    <a:pt x="219687" y="678890"/>
                    <a:pt x="217488" y="677058"/>
                  </a:cubicBezTo>
                  <a:cubicBezTo>
                    <a:pt x="214901" y="674902"/>
                    <a:pt x="212725" y="672295"/>
                    <a:pt x="210344" y="669914"/>
                  </a:cubicBezTo>
                  <a:cubicBezTo>
                    <a:pt x="209550" y="667533"/>
                    <a:pt x="208653" y="665184"/>
                    <a:pt x="207963" y="662770"/>
                  </a:cubicBezTo>
                  <a:cubicBezTo>
                    <a:pt x="207064" y="659623"/>
                    <a:pt x="206871" y="656253"/>
                    <a:pt x="205582" y="653245"/>
                  </a:cubicBezTo>
                  <a:cubicBezTo>
                    <a:pt x="204455" y="650615"/>
                    <a:pt x="202407" y="648483"/>
                    <a:pt x="200819" y="646102"/>
                  </a:cubicBezTo>
                  <a:cubicBezTo>
                    <a:pt x="200025" y="642927"/>
                    <a:pt x="199727" y="639585"/>
                    <a:pt x="198438" y="636577"/>
                  </a:cubicBezTo>
                  <a:cubicBezTo>
                    <a:pt x="196357" y="631720"/>
                    <a:pt x="190347" y="625468"/>
                    <a:pt x="186532" y="622289"/>
                  </a:cubicBezTo>
                  <a:cubicBezTo>
                    <a:pt x="184333" y="620457"/>
                    <a:pt x="181769" y="619114"/>
                    <a:pt x="179388" y="617527"/>
                  </a:cubicBezTo>
                  <a:cubicBezTo>
                    <a:pt x="173561" y="600044"/>
                    <a:pt x="178176" y="606789"/>
                    <a:pt x="167482" y="596095"/>
                  </a:cubicBezTo>
                  <a:lnTo>
                    <a:pt x="162719" y="581808"/>
                  </a:lnTo>
                  <a:lnTo>
                    <a:pt x="160338" y="574664"/>
                  </a:lnTo>
                  <a:cubicBezTo>
                    <a:pt x="159544" y="565933"/>
                    <a:pt x="160431" y="556881"/>
                    <a:pt x="157957" y="548470"/>
                  </a:cubicBezTo>
                  <a:cubicBezTo>
                    <a:pt x="154569" y="536952"/>
                    <a:pt x="149331" y="534783"/>
                    <a:pt x="141288" y="529420"/>
                  </a:cubicBezTo>
                  <a:cubicBezTo>
                    <a:pt x="135303" y="511465"/>
                    <a:pt x="144073" y="532902"/>
                    <a:pt x="131763" y="517514"/>
                  </a:cubicBezTo>
                  <a:cubicBezTo>
                    <a:pt x="118620" y="501085"/>
                    <a:pt x="142709" y="519253"/>
                    <a:pt x="122238" y="505608"/>
                  </a:cubicBezTo>
                  <a:cubicBezTo>
                    <a:pt x="119689" y="429135"/>
                    <a:pt x="127392" y="456777"/>
                    <a:pt x="115094" y="419883"/>
                  </a:cubicBezTo>
                  <a:cubicBezTo>
                    <a:pt x="113395" y="414788"/>
                    <a:pt x="112295" y="409396"/>
                    <a:pt x="107951" y="405595"/>
                  </a:cubicBezTo>
                  <a:cubicBezTo>
                    <a:pt x="97874" y="396777"/>
                    <a:pt x="96331" y="396959"/>
                    <a:pt x="86519" y="393689"/>
                  </a:cubicBezTo>
                  <a:cubicBezTo>
                    <a:pt x="80169" y="394483"/>
                    <a:pt x="72712" y="392400"/>
                    <a:pt x="67469" y="396070"/>
                  </a:cubicBezTo>
                  <a:cubicBezTo>
                    <a:pt x="63356" y="398949"/>
                    <a:pt x="62707" y="410358"/>
                    <a:pt x="62707" y="410358"/>
                  </a:cubicBezTo>
                  <a:cubicBezTo>
                    <a:pt x="55563" y="409564"/>
                    <a:pt x="48249" y="409720"/>
                    <a:pt x="41276" y="407977"/>
                  </a:cubicBezTo>
                  <a:cubicBezTo>
                    <a:pt x="31671" y="405576"/>
                    <a:pt x="32028" y="396903"/>
                    <a:pt x="29369" y="388927"/>
                  </a:cubicBezTo>
                  <a:cubicBezTo>
                    <a:pt x="28464" y="386212"/>
                    <a:pt x="24607" y="385752"/>
                    <a:pt x="22226" y="384164"/>
                  </a:cubicBezTo>
                  <a:cubicBezTo>
                    <a:pt x="21432" y="380989"/>
                    <a:pt x="20743" y="377786"/>
                    <a:pt x="19844" y="374639"/>
                  </a:cubicBezTo>
                  <a:cubicBezTo>
                    <a:pt x="19154" y="372225"/>
                    <a:pt x="17912" y="369965"/>
                    <a:pt x="17463" y="367495"/>
                  </a:cubicBezTo>
                  <a:cubicBezTo>
                    <a:pt x="16318" y="361199"/>
                    <a:pt x="16423" y="354702"/>
                    <a:pt x="15082" y="348445"/>
                  </a:cubicBezTo>
                  <a:cubicBezTo>
                    <a:pt x="14030" y="343536"/>
                    <a:pt x="11907" y="338920"/>
                    <a:pt x="10319" y="334158"/>
                  </a:cubicBezTo>
                  <a:cubicBezTo>
                    <a:pt x="9525" y="331777"/>
                    <a:pt x="9330" y="329103"/>
                    <a:pt x="7938" y="327014"/>
                  </a:cubicBezTo>
                  <a:lnTo>
                    <a:pt x="3176" y="319870"/>
                  </a:lnTo>
                  <a:cubicBezTo>
                    <a:pt x="4674" y="309381"/>
                    <a:pt x="3101" y="303276"/>
                    <a:pt x="10319" y="296058"/>
                  </a:cubicBezTo>
                  <a:cubicBezTo>
                    <a:pt x="10880" y="295497"/>
                    <a:pt x="0" y="301217"/>
                    <a:pt x="794" y="300820"/>
                  </a:cubicBezTo>
                  <a:close/>
                </a:path>
              </a:pathLst>
            </a:custGeom>
            <a:solidFill>
              <a:srgbClr val="99CC00">
                <a:alpha val="1967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Qingyuan"/>
            <p:cNvSpPr/>
            <p:nvPr/>
          </p:nvSpPr>
          <p:spPr bwMode="auto">
            <a:xfrm>
              <a:off x="5935338" y="5571290"/>
              <a:ext cx="361836" cy="305428"/>
            </a:xfrm>
            <a:custGeom>
              <a:avLst/>
              <a:gdLst/>
              <a:ahLst/>
              <a:cxnLst/>
              <a:rect l="0" t="0" r="r" b="b"/>
              <a:pathLst>
                <a:path w="1054894" h="986715">
                  <a:moveTo>
                    <a:pt x="45244" y="241384"/>
                  </a:moveTo>
                  <a:cubicBezTo>
                    <a:pt x="45244" y="240987"/>
                    <a:pt x="46726" y="235006"/>
                    <a:pt x="47625" y="231859"/>
                  </a:cubicBezTo>
                  <a:cubicBezTo>
                    <a:pt x="48315" y="229445"/>
                    <a:pt x="47964" y="226174"/>
                    <a:pt x="50007" y="224715"/>
                  </a:cubicBezTo>
                  <a:cubicBezTo>
                    <a:pt x="54092" y="221797"/>
                    <a:pt x="64294" y="219953"/>
                    <a:pt x="64294" y="219953"/>
                  </a:cubicBezTo>
                  <a:cubicBezTo>
                    <a:pt x="66675" y="218365"/>
                    <a:pt x="68878" y="216470"/>
                    <a:pt x="71438" y="215190"/>
                  </a:cubicBezTo>
                  <a:cubicBezTo>
                    <a:pt x="73683" y="214067"/>
                    <a:pt x="76622" y="214377"/>
                    <a:pt x="78582" y="212809"/>
                  </a:cubicBezTo>
                  <a:cubicBezTo>
                    <a:pt x="80817" y="211021"/>
                    <a:pt x="80917" y="207182"/>
                    <a:pt x="83344" y="205665"/>
                  </a:cubicBezTo>
                  <a:cubicBezTo>
                    <a:pt x="87601" y="203004"/>
                    <a:pt x="97632" y="200903"/>
                    <a:pt x="97632" y="200903"/>
                  </a:cubicBezTo>
                  <a:cubicBezTo>
                    <a:pt x="100013" y="199315"/>
                    <a:pt x="102145" y="197267"/>
                    <a:pt x="104775" y="196140"/>
                  </a:cubicBezTo>
                  <a:cubicBezTo>
                    <a:pt x="107783" y="194851"/>
                    <a:pt x="111837" y="195914"/>
                    <a:pt x="114300" y="193759"/>
                  </a:cubicBezTo>
                  <a:cubicBezTo>
                    <a:pt x="118608" y="189990"/>
                    <a:pt x="123825" y="179472"/>
                    <a:pt x="123825" y="179472"/>
                  </a:cubicBezTo>
                  <a:cubicBezTo>
                    <a:pt x="120821" y="155441"/>
                    <a:pt x="123467" y="166493"/>
                    <a:pt x="116682" y="146134"/>
                  </a:cubicBezTo>
                  <a:cubicBezTo>
                    <a:pt x="114872" y="140704"/>
                    <a:pt x="108967" y="137277"/>
                    <a:pt x="107157" y="131847"/>
                  </a:cubicBezTo>
                  <a:lnTo>
                    <a:pt x="102394" y="117559"/>
                  </a:lnTo>
                  <a:cubicBezTo>
                    <a:pt x="103188" y="104859"/>
                    <a:pt x="103623" y="92132"/>
                    <a:pt x="104775" y="79459"/>
                  </a:cubicBezTo>
                  <a:cubicBezTo>
                    <a:pt x="105567" y="70744"/>
                    <a:pt x="108101" y="61888"/>
                    <a:pt x="109538" y="53265"/>
                  </a:cubicBezTo>
                  <a:cubicBezTo>
                    <a:pt x="115223" y="19154"/>
                    <a:pt x="108826" y="48611"/>
                    <a:pt x="114300" y="29453"/>
                  </a:cubicBezTo>
                  <a:cubicBezTo>
                    <a:pt x="114324" y="29369"/>
                    <a:pt x="117923" y="13924"/>
                    <a:pt x="119063" y="12784"/>
                  </a:cubicBezTo>
                  <a:cubicBezTo>
                    <a:pt x="120838" y="11009"/>
                    <a:pt x="123719" y="10735"/>
                    <a:pt x="126207" y="10403"/>
                  </a:cubicBezTo>
                  <a:cubicBezTo>
                    <a:pt x="135681" y="9140"/>
                    <a:pt x="145257" y="8816"/>
                    <a:pt x="154782" y="8022"/>
                  </a:cubicBezTo>
                  <a:cubicBezTo>
                    <a:pt x="202898" y="0"/>
                    <a:pt x="174689" y="3791"/>
                    <a:pt x="276225" y="8022"/>
                  </a:cubicBezTo>
                  <a:cubicBezTo>
                    <a:pt x="283412" y="8321"/>
                    <a:pt x="284327" y="12416"/>
                    <a:pt x="290513" y="15165"/>
                  </a:cubicBezTo>
                  <a:cubicBezTo>
                    <a:pt x="295100" y="17204"/>
                    <a:pt x="300038" y="18340"/>
                    <a:pt x="304800" y="19928"/>
                  </a:cubicBezTo>
                  <a:lnTo>
                    <a:pt x="319088" y="24690"/>
                  </a:lnTo>
                  <a:lnTo>
                    <a:pt x="326232" y="27072"/>
                  </a:lnTo>
                  <a:cubicBezTo>
                    <a:pt x="334963" y="26278"/>
                    <a:pt x="343746" y="25930"/>
                    <a:pt x="352425" y="24690"/>
                  </a:cubicBezTo>
                  <a:cubicBezTo>
                    <a:pt x="365759" y="22785"/>
                    <a:pt x="353379" y="20246"/>
                    <a:pt x="366713" y="24690"/>
                  </a:cubicBezTo>
                  <a:cubicBezTo>
                    <a:pt x="369094" y="27071"/>
                    <a:pt x="371055" y="29966"/>
                    <a:pt x="373857" y="31834"/>
                  </a:cubicBezTo>
                  <a:cubicBezTo>
                    <a:pt x="375945" y="33226"/>
                    <a:pt x="379040" y="32647"/>
                    <a:pt x="381000" y="34215"/>
                  </a:cubicBezTo>
                  <a:cubicBezTo>
                    <a:pt x="383235" y="36003"/>
                    <a:pt x="383931" y="39160"/>
                    <a:pt x="385763" y="41359"/>
                  </a:cubicBezTo>
                  <a:cubicBezTo>
                    <a:pt x="387919" y="43946"/>
                    <a:pt x="390751" y="45916"/>
                    <a:pt x="392907" y="48503"/>
                  </a:cubicBezTo>
                  <a:cubicBezTo>
                    <a:pt x="394739" y="50702"/>
                    <a:pt x="395837" y="53448"/>
                    <a:pt x="397669" y="55647"/>
                  </a:cubicBezTo>
                  <a:cubicBezTo>
                    <a:pt x="399825" y="58234"/>
                    <a:pt x="402746" y="60132"/>
                    <a:pt x="404813" y="62790"/>
                  </a:cubicBezTo>
                  <a:cubicBezTo>
                    <a:pt x="404827" y="62808"/>
                    <a:pt x="416712" y="80641"/>
                    <a:pt x="419100" y="84222"/>
                  </a:cubicBezTo>
                  <a:lnTo>
                    <a:pt x="423863" y="91365"/>
                  </a:lnTo>
                  <a:cubicBezTo>
                    <a:pt x="428054" y="103939"/>
                    <a:pt x="424852" y="96420"/>
                    <a:pt x="435769" y="112797"/>
                  </a:cubicBezTo>
                  <a:cubicBezTo>
                    <a:pt x="437356" y="115178"/>
                    <a:pt x="440532" y="115972"/>
                    <a:pt x="442913" y="117559"/>
                  </a:cubicBezTo>
                  <a:lnTo>
                    <a:pt x="447675" y="131847"/>
                  </a:lnTo>
                  <a:cubicBezTo>
                    <a:pt x="449243" y="136550"/>
                    <a:pt x="450626" y="142779"/>
                    <a:pt x="454819" y="146134"/>
                  </a:cubicBezTo>
                  <a:cubicBezTo>
                    <a:pt x="456779" y="147702"/>
                    <a:pt x="459582" y="147721"/>
                    <a:pt x="461963" y="148515"/>
                  </a:cubicBezTo>
                  <a:cubicBezTo>
                    <a:pt x="476250" y="147721"/>
                    <a:pt x="490626" y="147909"/>
                    <a:pt x="504825" y="146134"/>
                  </a:cubicBezTo>
                  <a:cubicBezTo>
                    <a:pt x="504836" y="146133"/>
                    <a:pt x="522680" y="140183"/>
                    <a:pt x="526257" y="138990"/>
                  </a:cubicBezTo>
                  <a:cubicBezTo>
                    <a:pt x="528972" y="138085"/>
                    <a:pt x="530840" y="135508"/>
                    <a:pt x="533400" y="134228"/>
                  </a:cubicBezTo>
                  <a:cubicBezTo>
                    <a:pt x="535645" y="133106"/>
                    <a:pt x="538163" y="132641"/>
                    <a:pt x="540544" y="131847"/>
                  </a:cubicBezTo>
                  <a:cubicBezTo>
                    <a:pt x="541338" y="129466"/>
                    <a:pt x="541150" y="126478"/>
                    <a:pt x="542925" y="124703"/>
                  </a:cubicBezTo>
                  <a:cubicBezTo>
                    <a:pt x="544700" y="122928"/>
                    <a:pt x="547634" y="122931"/>
                    <a:pt x="550069" y="122322"/>
                  </a:cubicBezTo>
                  <a:cubicBezTo>
                    <a:pt x="553995" y="121340"/>
                    <a:pt x="558006" y="120734"/>
                    <a:pt x="561975" y="119940"/>
                  </a:cubicBezTo>
                  <a:cubicBezTo>
                    <a:pt x="553296" y="145980"/>
                    <a:pt x="567135" y="106547"/>
                    <a:pt x="554832" y="134228"/>
                  </a:cubicBezTo>
                  <a:cubicBezTo>
                    <a:pt x="548055" y="149475"/>
                    <a:pt x="551645" y="145914"/>
                    <a:pt x="547688" y="160422"/>
                  </a:cubicBezTo>
                  <a:cubicBezTo>
                    <a:pt x="546367" y="165265"/>
                    <a:pt x="544513" y="169947"/>
                    <a:pt x="542925" y="174709"/>
                  </a:cubicBezTo>
                  <a:cubicBezTo>
                    <a:pt x="542131" y="177090"/>
                    <a:pt x="541936" y="179764"/>
                    <a:pt x="540544" y="181853"/>
                  </a:cubicBezTo>
                  <a:cubicBezTo>
                    <a:pt x="538957" y="184234"/>
                    <a:pt x="536944" y="186382"/>
                    <a:pt x="535782" y="188997"/>
                  </a:cubicBezTo>
                  <a:cubicBezTo>
                    <a:pt x="535776" y="189011"/>
                    <a:pt x="529831" y="206849"/>
                    <a:pt x="528638" y="210428"/>
                  </a:cubicBezTo>
                  <a:cubicBezTo>
                    <a:pt x="527844" y="212809"/>
                    <a:pt x="528346" y="216180"/>
                    <a:pt x="526257" y="217572"/>
                  </a:cubicBezTo>
                  <a:lnTo>
                    <a:pt x="519113" y="222334"/>
                  </a:lnTo>
                  <a:lnTo>
                    <a:pt x="511969" y="243765"/>
                  </a:lnTo>
                  <a:cubicBezTo>
                    <a:pt x="511175" y="246146"/>
                    <a:pt x="510197" y="248474"/>
                    <a:pt x="509588" y="250909"/>
                  </a:cubicBezTo>
                  <a:cubicBezTo>
                    <a:pt x="508794" y="254084"/>
                    <a:pt x="508147" y="257299"/>
                    <a:pt x="507207" y="260434"/>
                  </a:cubicBezTo>
                  <a:cubicBezTo>
                    <a:pt x="505764" y="265243"/>
                    <a:pt x="504032" y="269959"/>
                    <a:pt x="502444" y="274722"/>
                  </a:cubicBezTo>
                  <a:lnTo>
                    <a:pt x="500063" y="281865"/>
                  </a:lnTo>
                  <a:cubicBezTo>
                    <a:pt x="500992" y="289301"/>
                    <a:pt x="499702" y="302055"/>
                    <a:pt x="507207" y="308059"/>
                  </a:cubicBezTo>
                  <a:cubicBezTo>
                    <a:pt x="509167" y="309627"/>
                    <a:pt x="511969" y="309646"/>
                    <a:pt x="514350" y="310440"/>
                  </a:cubicBezTo>
                  <a:cubicBezTo>
                    <a:pt x="515938" y="312821"/>
                    <a:pt x="517833" y="315024"/>
                    <a:pt x="519113" y="317584"/>
                  </a:cubicBezTo>
                  <a:cubicBezTo>
                    <a:pt x="520236" y="319829"/>
                    <a:pt x="520275" y="322534"/>
                    <a:pt x="521494" y="324728"/>
                  </a:cubicBezTo>
                  <a:cubicBezTo>
                    <a:pt x="524274" y="329731"/>
                    <a:pt x="527844" y="334253"/>
                    <a:pt x="531019" y="339015"/>
                  </a:cubicBezTo>
                  <a:cubicBezTo>
                    <a:pt x="532607" y="341396"/>
                    <a:pt x="535782" y="342190"/>
                    <a:pt x="538163" y="343778"/>
                  </a:cubicBezTo>
                  <a:cubicBezTo>
                    <a:pt x="539750" y="346159"/>
                    <a:pt x="540901" y="348898"/>
                    <a:pt x="542925" y="350922"/>
                  </a:cubicBezTo>
                  <a:cubicBezTo>
                    <a:pt x="544949" y="352946"/>
                    <a:pt x="548281" y="353449"/>
                    <a:pt x="550069" y="355684"/>
                  </a:cubicBezTo>
                  <a:cubicBezTo>
                    <a:pt x="551637" y="357644"/>
                    <a:pt x="551327" y="360583"/>
                    <a:pt x="552450" y="362828"/>
                  </a:cubicBezTo>
                  <a:cubicBezTo>
                    <a:pt x="556419" y="370766"/>
                    <a:pt x="557213" y="369972"/>
                    <a:pt x="564357" y="374734"/>
                  </a:cubicBezTo>
                  <a:cubicBezTo>
                    <a:pt x="567392" y="379287"/>
                    <a:pt x="571326" y="386201"/>
                    <a:pt x="576263" y="389022"/>
                  </a:cubicBezTo>
                  <a:cubicBezTo>
                    <a:pt x="579105" y="390646"/>
                    <a:pt x="582613" y="390609"/>
                    <a:pt x="585788" y="391403"/>
                  </a:cubicBezTo>
                  <a:cubicBezTo>
                    <a:pt x="588668" y="391141"/>
                    <a:pt x="611055" y="391124"/>
                    <a:pt x="619125" y="386640"/>
                  </a:cubicBezTo>
                  <a:cubicBezTo>
                    <a:pt x="630274" y="380446"/>
                    <a:pt x="634399" y="373562"/>
                    <a:pt x="647700" y="372353"/>
                  </a:cubicBezTo>
                  <a:lnTo>
                    <a:pt x="673894" y="369972"/>
                  </a:lnTo>
                  <a:cubicBezTo>
                    <a:pt x="680244" y="370766"/>
                    <a:pt x="686648" y="371208"/>
                    <a:pt x="692944" y="372353"/>
                  </a:cubicBezTo>
                  <a:cubicBezTo>
                    <a:pt x="695414" y="372802"/>
                    <a:pt x="697674" y="374044"/>
                    <a:pt x="700088" y="374734"/>
                  </a:cubicBezTo>
                  <a:cubicBezTo>
                    <a:pt x="703235" y="375633"/>
                    <a:pt x="706478" y="376175"/>
                    <a:pt x="709613" y="377115"/>
                  </a:cubicBezTo>
                  <a:cubicBezTo>
                    <a:pt x="714421" y="378558"/>
                    <a:pt x="719138" y="380290"/>
                    <a:pt x="723900" y="381878"/>
                  </a:cubicBezTo>
                  <a:lnTo>
                    <a:pt x="731044" y="384259"/>
                  </a:lnTo>
                  <a:cubicBezTo>
                    <a:pt x="733427" y="384140"/>
                    <a:pt x="779463" y="386111"/>
                    <a:pt x="792957" y="377115"/>
                  </a:cubicBezTo>
                  <a:cubicBezTo>
                    <a:pt x="811422" y="364805"/>
                    <a:pt x="801813" y="369400"/>
                    <a:pt x="821532" y="362828"/>
                  </a:cubicBezTo>
                  <a:lnTo>
                    <a:pt x="828675" y="360447"/>
                  </a:lnTo>
                  <a:cubicBezTo>
                    <a:pt x="840581" y="361241"/>
                    <a:pt x="852534" y="361510"/>
                    <a:pt x="864394" y="362828"/>
                  </a:cubicBezTo>
                  <a:cubicBezTo>
                    <a:pt x="875168" y="364025"/>
                    <a:pt x="873553" y="370643"/>
                    <a:pt x="885825" y="374734"/>
                  </a:cubicBezTo>
                  <a:cubicBezTo>
                    <a:pt x="890588" y="376322"/>
                    <a:pt x="895936" y="376712"/>
                    <a:pt x="900113" y="379497"/>
                  </a:cubicBezTo>
                  <a:cubicBezTo>
                    <a:pt x="902494" y="381084"/>
                    <a:pt x="904642" y="383097"/>
                    <a:pt x="907257" y="384259"/>
                  </a:cubicBezTo>
                  <a:cubicBezTo>
                    <a:pt x="917148" y="388655"/>
                    <a:pt x="923261" y="389365"/>
                    <a:pt x="933450" y="391403"/>
                  </a:cubicBezTo>
                  <a:cubicBezTo>
                    <a:pt x="937419" y="390609"/>
                    <a:pt x="941430" y="390004"/>
                    <a:pt x="945357" y="389022"/>
                  </a:cubicBezTo>
                  <a:cubicBezTo>
                    <a:pt x="947792" y="388413"/>
                    <a:pt x="949990" y="386640"/>
                    <a:pt x="952500" y="386640"/>
                  </a:cubicBezTo>
                  <a:cubicBezTo>
                    <a:pt x="959688" y="386640"/>
                    <a:pt x="966788" y="388228"/>
                    <a:pt x="973932" y="389022"/>
                  </a:cubicBezTo>
                  <a:lnTo>
                    <a:pt x="983457" y="417597"/>
                  </a:lnTo>
                  <a:cubicBezTo>
                    <a:pt x="984737" y="421436"/>
                    <a:pt x="984773" y="425598"/>
                    <a:pt x="985838" y="429503"/>
                  </a:cubicBezTo>
                  <a:cubicBezTo>
                    <a:pt x="987159" y="434346"/>
                    <a:pt x="989013" y="439028"/>
                    <a:pt x="990600" y="443790"/>
                  </a:cubicBezTo>
                  <a:lnTo>
                    <a:pt x="992982" y="450934"/>
                  </a:lnTo>
                  <a:cubicBezTo>
                    <a:pt x="994172" y="458074"/>
                    <a:pt x="995932" y="473221"/>
                    <a:pt x="1000125" y="479509"/>
                  </a:cubicBezTo>
                  <a:cubicBezTo>
                    <a:pt x="1001713" y="481890"/>
                    <a:pt x="1002653" y="484865"/>
                    <a:pt x="1004888" y="486653"/>
                  </a:cubicBezTo>
                  <a:cubicBezTo>
                    <a:pt x="1006848" y="488221"/>
                    <a:pt x="1009651" y="488240"/>
                    <a:pt x="1012032" y="489034"/>
                  </a:cubicBezTo>
                  <a:cubicBezTo>
                    <a:pt x="1014413" y="490622"/>
                    <a:pt x="1016615" y="492517"/>
                    <a:pt x="1019175" y="493797"/>
                  </a:cubicBezTo>
                  <a:cubicBezTo>
                    <a:pt x="1021420" y="494920"/>
                    <a:pt x="1024125" y="494959"/>
                    <a:pt x="1026319" y="496178"/>
                  </a:cubicBezTo>
                  <a:cubicBezTo>
                    <a:pt x="1031323" y="498958"/>
                    <a:pt x="1040607" y="505703"/>
                    <a:pt x="1040607" y="505703"/>
                  </a:cubicBezTo>
                  <a:lnTo>
                    <a:pt x="1050132" y="519990"/>
                  </a:lnTo>
                  <a:lnTo>
                    <a:pt x="1054894" y="527134"/>
                  </a:lnTo>
                  <a:cubicBezTo>
                    <a:pt x="1052513" y="528722"/>
                    <a:pt x="1049635" y="529743"/>
                    <a:pt x="1047750" y="531897"/>
                  </a:cubicBezTo>
                  <a:cubicBezTo>
                    <a:pt x="1043981" y="536204"/>
                    <a:pt x="1038225" y="546184"/>
                    <a:pt x="1038225" y="546184"/>
                  </a:cubicBezTo>
                  <a:lnTo>
                    <a:pt x="1031082" y="567615"/>
                  </a:lnTo>
                  <a:cubicBezTo>
                    <a:pt x="1030177" y="570330"/>
                    <a:pt x="1027907" y="572378"/>
                    <a:pt x="1026319" y="574759"/>
                  </a:cubicBezTo>
                  <a:lnTo>
                    <a:pt x="1021557" y="589047"/>
                  </a:lnTo>
                  <a:cubicBezTo>
                    <a:pt x="1020260" y="592937"/>
                    <a:pt x="1018297" y="600906"/>
                    <a:pt x="1014413" y="603334"/>
                  </a:cubicBezTo>
                  <a:cubicBezTo>
                    <a:pt x="1010156" y="605995"/>
                    <a:pt x="1004888" y="606509"/>
                    <a:pt x="1000125" y="608097"/>
                  </a:cubicBezTo>
                  <a:cubicBezTo>
                    <a:pt x="989143" y="611758"/>
                    <a:pt x="995441" y="609986"/>
                    <a:pt x="981075" y="612859"/>
                  </a:cubicBezTo>
                  <a:cubicBezTo>
                    <a:pt x="973529" y="624180"/>
                    <a:pt x="977218" y="617288"/>
                    <a:pt x="971550" y="634290"/>
                  </a:cubicBezTo>
                  <a:cubicBezTo>
                    <a:pt x="970645" y="637005"/>
                    <a:pt x="968068" y="638874"/>
                    <a:pt x="966788" y="641434"/>
                  </a:cubicBezTo>
                  <a:cubicBezTo>
                    <a:pt x="965666" y="643679"/>
                    <a:pt x="965201" y="646197"/>
                    <a:pt x="964407" y="648578"/>
                  </a:cubicBezTo>
                  <a:cubicBezTo>
                    <a:pt x="966788" y="650959"/>
                    <a:pt x="968748" y="653854"/>
                    <a:pt x="971550" y="655722"/>
                  </a:cubicBezTo>
                  <a:cubicBezTo>
                    <a:pt x="973639" y="657114"/>
                    <a:pt x="976449" y="656981"/>
                    <a:pt x="978694" y="658103"/>
                  </a:cubicBezTo>
                  <a:cubicBezTo>
                    <a:pt x="981254" y="659383"/>
                    <a:pt x="983457" y="661278"/>
                    <a:pt x="985838" y="662865"/>
                  </a:cubicBezTo>
                  <a:cubicBezTo>
                    <a:pt x="991822" y="680819"/>
                    <a:pt x="983054" y="659386"/>
                    <a:pt x="995363" y="674772"/>
                  </a:cubicBezTo>
                  <a:cubicBezTo>
                    <a:pt x="996931" y="676732"/>
                    <a:pt x="995969" y="680140"/>
                    <a:pt x="997744" y="681915"/>
                  </a:cubicBezTo>
                  <a:cubicBezTo>
                    <a:pt x="1001792" y="685962"/>
                    <a:pt x="1012032" y="691440"/>
                    <a:pt x="1012032" y="691440"/>
                  </a:cubicBezTo>
                  <a:cubicBezTo>
                    <a:pt x="1013253" y="695103"/>
                    <a:pt x="1017160" y="702065"/>
                    <a:pt x="1012032" y="705728"/>
                  </a:cubicBezTo>
                  <a:cubicBezTo>
                    <a:pt x="1007947" y="708646"/>
                    <a:pt x="997744" y="710490"/>
                    <a:pt x="997744" y="710490"/>
                  </a:cubicBezTo>
                  <a:cubicBezTo>
                    <a:pt x="995363" y="712078"/>
                    <a:pt x="992117" y="712826"/>
                    <a:pt x="990600" y="715253"/>
                  </a:cubicBezTo>
                  <a:cubicBezTo>
                    <a:pt x="987621" y="720020"/>
                    <a:pt x="985218" y="732901"/>
                    <a:pt x="983457" y="739065"/>
                  </a:cubicBezTo>
                  <a:cubicBezTo>
                    <a:pt x="982767" y="741479"/>
                    <a:pt x="982850" y="744434"/>
                    <a:pt x="981075" y="746209"/>
                  </a:cubicBezTo>
                  <a:cubicBezTo>
                    <a:pt x="979300" y="747984"/>
                    <a:pt x="976313" y="747796"/>
                    <a:pt x="973932" y="748590"/>
                  </a:cubicBezTo>
                  <a:cubicBezTo>
                    <a:pt x="973138" y="751765"/>
                    <a:pt x="972449" y="754968"/>
                    <a:pt x="971550" y="758115"/>
                  </a:cubicBezTo>
                  <a:cubicBezTo>
                    <a:pt x="970860" y="760529"/>
                    <a:pt x="971211" y="763800"/>
                    <a:pt x="969169" y="765259"/>
                  </a:cubicBezTo>
                  <a:cubicBezTo>
                    <a:pt x="965084" y="768177"/>
                    <a:pt x="959834" y="769197"/>
                    <a:pt x="954882" y="770022"/>
                  </a:cubicBezTo>
                  <a:cubicBezTo>
                    <a:pt x="937366" y="772941"/>
                    <a:pt x="945278" y="771232"/>
                    <a:pt x="931069" y="774784"/>
                  </a:cubicBezTo>
                  <a:cubicBezTo>
                    <a:pt x="928237" y="776672"/>
                    <a:pt x="917579" y="783103"/>
                    <a:pt x="916782" y="786690"/>
                  </a:cubicBezTo>
                  <a:cubicBezTo>
                    <a:pt x="914712" y="796003"/>
                    <a:pt x="917901" y="824305"/>
                    <a:pt x="909638" y="836697"/>
                  </a:cubicBezTo>
                  <a:cubicBezTo>
                    <a:pt x="908050" y="839078"/>
                    <a:pt x="907302" y="842323"/>
                    <a:pt x="904875" y="843840"/>
                  </a:cubicBezTo>
                  <a:cubicBezTo>
                    <a:pt x="900618" y="846501"/>
                    <a:pt x="890588" y="848603"/>
                    <a:pt x="890588" y="848603"/>
                  </a:cubicBezTo>
                  <a:cubicBezTo>
                    <a:pt x="880269" y="847809"/>
                    <a:pt x="869910" y="847431"/>
                    <a:pt x="859632" y="846222"/>
                  </a:cubicBezTo>
                  <a:cubicBezTo>
                    <a:pt x="856382" y="845840"/>
                    <a:pt x="853302" y="844550"/>
                    <a:pt x="850107" y="843840"/>
                  </a:cubicBezTo>
                  <a:cubicBezTo>
                    <a:pt x="846156" y="842962"/>
                    <a:pt x="842127" y="842441"/>
                    <a:pt x="838200" y="841459"/>
                  </a:cubicBezTo>
                  <a:cubicBezTo>
                    <a:pt x="835765" y="840850"/>
                    <a:pt x="833518" y="839570"/>
                    <a:pt x="831057" y="839078"/>
                  </a:cubicBezTo>
                  <a:cubicBezTo>
                    <a:pt x="825553" y="837977"/>
                    <a:pt x="819944" y="837491"/>
                    <a:pt x="814388" y="836697"/>
                  </a:cubicBezTo>
                  <a:cubicBezTo>
                    <a:pt x="812007" y="835109"/>
                    <a:pt x="809859" y="833096"/>
                    <a:pt x="807244" y="831934"/>
                  </a:cubicBezTo>
                  <a:cubicBezTo>
                    <a:pt x="802657" y="829895"/>
                    <a:pt x="797719" y="828759"/>
                    <a:pt x="792957" y="827172"/>
                  </a:cubicBezTo>
                  <a:cubicBezTo>
                    <a:pt x="790576" y="826378"/>
                    <a:pt x="788248" y="825399"/>
                    <a:pt x="785813" y="824790"/>
                  </a:cubicBezTo>
                  <a:lnTo>
                    <a:pt x="766763" y="820028"/>
                  </a:lnTo>
                  <a:cubicBezTo>
                    <a:pt x="762000" y="821615"/>
                    <a:pt x="754062" y="820027"/>
                    <a:pt x="752475" y="824790"/>
                  </a:cubicBezTo>
                  <a:cubicBezTo>
                    <a:pt x="749189" y="834649"/>
                    <a:pt x="752182" y="830542"/>
                    <a:pt x="742950" y="836697"/>
                  </a:cubicBezTo>
                  <a:cubicBezTo>
                    <a:pt x="738606" y="849729"/>
                    <a:pt x="739358" y="839538"/>
                    <a:pt x="747713" y="846222"/>
                  </a:cubicBezTo>
                  <a:cubicBezTo>
                    <a:pt x="749948" y="848010"/>
                    <a:pt x="750888" y="850984"/>
                    <a:pt x="752475" y="853365"/>
                  </a:cubicBezTo>
                  <a:cubicBezTo>
                    <a:pt x="751681" y="860509"/>
                    <a:pt x="753502" y="868468"/>
                    <a:pt x="750094" y="874797"/>
                  </a:cubicBezTo>
                  <a:cubicBezTo>
                    <a:pt x="747381" y="879837"/>
                    <a:pt x="740569" y="881147"/>
                    <a:pt x="735807" y="884322"/>
                  </a:cubicBezTo>
                  <a:lnTo>
                    <a:pt x="728663" y="889084"/>
                  </a:lnTo>
                  <a:cubicBezTo>
                    <a:pt x="724486" y="891869"/>
                    <a:pt x="718552" y="891062"/>
                    <a:pt x="714375" y="893847"/>
                  </a:cubicBezTo>
                  <a:cubicBezTo>
                    <a:pt x="705143" y="900001"/>
                    <a:pt x="709947" y="897704"/>
                    <a:pt x="700088" y="900990"/>
                  </a:cubicBezTo>
                  <a:cubicBezTo>
                    <a:pt x="698500" y="903371"/>
                    <a:pt x="696230" y="905419"/>
                    <a:pt x="695325" y="908134"/>
                  </a:cubicBezTo>
                  <a:cubicBezTo>
                    <a:pt x="693798" y="912715"/>
                    <a:pt x="695289" y="918201"/>
                    <a:pt x="692944" y="922422"/>
                  </a:cubicBezTo>
                  <a:cubicBezTo>
                    <a:pt x="692077" y="923983"/>
                    <a:pt x="678826" y="932627"/>
                    <a:pt x="676275" y="934328"/>
                  </a:cubicBezTo>
                  <a:cubicBezTo>
                    <a:pt x="675481" y="938297"/>
                    <a:pt x="677132" y="943806"/>
                    <a:pt x="673894" y="946234"/>
                  </a:cubicBezTo>
                  <a:cubicBezTo>
                    <a:pt x="669404" y="949602"/>
                    <a:pt x="662694" y="947353"/>
                    <a:pt x="657225" y="948615"/>
                  </a:cubicBezTo>
                  <a:cubicBezTo>
                    <a:pt x="652334" y="949744"/>
                    <a:pt x="647700" y="951790"/>
                    <a:pt x="642938" y="953378"/>
                  </a:cubicBezTo>
                  <a:lnTo>
                    <a:pt x="635794" y="955759"/>
                  </a:lnTo>
                  <a:lnTo>
                    <a:pt x="628650" y="958140"/>
                  </a:lnTo>
                  <a:cubicBezTo>
                    <a:pt x="627063" y="960521"/>
                    <a:pt x="626123" y="963496"/>
                    <a:pt x="623888" y="965284"/>
                  </a:cubicBezTo>
                  <a:cubicBezTo>
                    <a:pt x="621928" y="966852"/>
                    <a:pt x="618989" y="966542"/>
                    <a:pt x="616744" y="967665"/>
                  </a:cubicBezTo>
                  <a:cubicBezTo>
                    <a:pt x="614184" y="968945"/>
                    <a:pt x="612215" y="971266"/>
                    <a:pt x="609600" y="972428"/>
                  </a:cubicBezTo>
                  <a:cubicBezTo>
                    <a:pt x="605013" y="974467"/>
                    <a:pt x="600075" y="975603"/>
                    <a:pt x="595313" y="977190"/>
                  </a:cubicBezTo>
                  <a:lnTo>
                    <a:pt x="588169" y="979572"/>
                  </a:lnTo>
                  <a:lnTo>
                    <a:pt x="573882" y="984334"/>
                  </a:lnTo>
                  <a:lnTo>
                    <a:pt x="566738" y="986715"/>
                  </a:lnTo>
                  <a:lnTo>
                    <a:pt x="552450" y="981953"/>
                  </a:lnTo>
                  <a:cubicBezTo>
                    <a:pt x="547020" y="980143"/>
                    <a:pt x="538163" y="972428"/>
                    <a:pt x="538163" y="972428"/>
                  </a:cubicBezTo>
                  <a:cubicBezTo>
                    <a:pt x="533160" y="964924"/>
                    <a:pt x="533294" y="966483"/>
                    <a:pt x="531019" y="958140"/>
                  </a:cubicBezTo>
                  <a:cubicBezTo>
                    <a:pt x="529297" y="951825"/>
                    <a:pt x="528328" y="945299"/>
                    <a:pt x="526257" y="939090"/>
                  </a:cubicBezTo>
                  <a:cubicBezTo>
                    <a:pt x="525463" y="936709"/>
                    <a:pt x="525443" y="933907"/>
                    <a:pt x="523875" y="931947"/>
                  </a:cubicBezTo>
                  <a:cubicBezTo>
                    <a:pt x="522087" y="929712"/>
                    <a:pt x="519113" y="928772"/>
                    <a:pt x="516732" y="927184"/>
                  </a:cubicBezTo>
                  <a:cubicBezTo>
                    <a:pt x="515144" y="924803"/>
                    <a:pt x="513993" y="922064"/>
                    <a:pt x="511969" y="920040"/>
                  </a:cubicBezTo>
                  <a:cubicBezTo>
                    <a:pt x="507354" y="915425"/>
                    <a:pt x="503491" y="914833"/>
                    <a:pt x="497682" y="912897"/>
                  </a:cubicBezTo>
                  <a:cubicBezTo>
                    <a:pt x="493713" y="913691"/>
                    <a:pt x="489680" y="914213"/>
                    <a:pt x="485775" y="915278"/>
                  </a:cubicBezTo>
                  <a:cubicBezTo>
                    <a:pt x="480932" y="916599"/>
                    <a:pt x="471488" y="920040"/>
                    <a:pt x="471488" y="920040"/>
                  </a:cubicBezTo>
                  <a:cubicBezTo>
                    <a:pt x="467519" y="919246"/>
                    <a:pt x="463096" y="919667"/>
                    <a:pt x="459582" y="917659"/>
                  </a:cubicBezTo>
                  <a:cubicBezTo>
                    <a:pt x="454785" y="914918"/>
                    <a:pt x="453476" y="905144"/>
                    <a:pt x="452438" y="900990"/>
                  </a:cubicBezTo>
                  <a:cubicBezTo>
                    <a:pt x="451644" y="889084"/>
                    <a:pt x="451244" y="877145"/>
                    <a:pt x="450057" y="865272"/>
                  </a:cubicBezTo>
                  <a:cubicBezTo>
                    <a:pt x="449654" y="861244"/>
                    <a:pt x="449350" y="857050"/>
                    <a:pt x="447675" y="853365"/>
                  </a:cubicBezTo>
                  <a:cubicBezTo>
                    <a:pt x="445306" y="848154"/>
                    <a:pt x="438150" y="839078"/>
                    <a:pt x="438150" y="839078"/>
                  </a:cubicBezTo>
                  <a:cubicBezTo>
                    <a:pt x="429466" y="813023"/>
                    <a:pt x="444012" y="851791"/>
                    <a:pt x="428625" y="827172"/>
                  </a:cubicBezTo>
                  <a:cubicBezTo>
                    <a:pt x="423648" y="819208"/>
                    <a:pt x="423427" y="807349"/>
                    <a:pt x="421482" y="798597"/>
                  </a:cubicBezTo>
                  <a:cubicBezTo>
                    <a:pt x="420937" y="796147"/>
                    <a:pt x="419894" y="793834"/>
                    <a:pt x="419100" y="791453"/>
                  </a:cubicBezTo>
                  <a:cubicBezTo>
                    <a:pt x="418306" y="786690"/>
                    <a:pt x="417766" y="781878"/>
                    <a:pt x="416719" y="777165"/>
                  </a:cubicBezTo>
                  <a:cubicBezTo>
                    <a:pt x="416175" y="774715"/>
                    <a:pt x="414830" y="772483"/>
                    <a:pt x="414338" y="770022"/>
                  </a:cubicBezTo>
                  <a:cubicBezTo>
                    <a:pt x="408157" y="739112"/>
                    <a:pt x="416496" y="766970"/>
                    <a:pt x="407194" y="739065"/>
                  </a:cubicBezTo>
                  <a:cubicBezTo>
                    <a:pt x="404675" y="731508"/>
                    <a:pt x="398134" y="723397"/>
                    <a:pt x="390525" y="720015"/>
                  </a:cubicBezTo>
                  <a:cubicBezTo>
                    <a:pt x="385938" y="717976"/>
                    <a:pt x="376238" y="715253"/>
                    <a:pt x="376238" y="715253"/>
                  </a:cubicBezTo>
                  <a:cubicBezTo>
                    <a:pt x="359862" y="704336"/>
                    <a:pt x="367380" y="707538"/>
                    <a:pt x="354807" y="703347"/>
                  </a:cubicBezTo>
                  <a:cubicBezTo>
                    <a:pt x="337785" y="677816"/>
                    <a:pt x="364294" y="716565"/>
                    <a:pt x="342900" y="689059"/>
                  </a:cubicBezTo>
                  <a:cubicBezTo>
                    <a:pt x="339386" y="684541"/>
                    <a:pt x="336550" y="679534"/>
                    <a:pt x="333375" y="674772"/>
                  </a:cubicBezTo>
                  <a:lnTo>
                    <a:pt x="319088" y="653340"/>
                  </a:lnTo>
                  <a:cubicBezTo>
                    <a:pt x="317501" y="650959"/>
                    <a:pt x="314325" y="650165"/>
                    <a:pt x="311944" y="648578"/>
                  </a:cubicBezTo>
                  <a:cubicBezTo>
                    <a:pt x="310357" y="646197"/>
                    <a:pt x="309206" y="643458"/>
                    <a:pt x="307182" y="641434"/>
                  </a:cubicBezTo>
                  <a:cubicBezTo>
                    <a:pt x="305158" y="639410"/>
                    <a:pt x="301923" y="638826"/>
                    <a:pt x="300038" y="636672"/>
                  </a:cubicBezTo>
                  <a:cubicBezTo>
                    <a:pt x="296269" y="632364"/>
                    <a:pt x="293688" y="627147"/>
                    <a:pt x="290513" y="622384"/>
                  </a:cubicBezTo>
                  <a:lnTo>
                    <a:pt x="285750" y="615240"/>
                  </a:lnTo>
                  <a:cubicBezTo>
                    <a:pt x="284956" y="612859"/>
                    <a:pt x="284588" y="610291"/>
                    <a:pt x="283369" y="608097"/>
                  </a:cubicBezTo>
                  <a:cubicBezTo>
                    <a:pt x="280589" y="603093"/>
                    <a:pt x="273844" y="593809"/>
                    <a:pt x="273844" y="593809"/>
                  </a:cubicBezTo>
                  <a:cubicBezTo>
                    <a:pt x="273050" y="583490"/>
                    <a:pt x="272071" y="573184"/>
                    <a:pt x="271463" y="562853"/>
                  </a:cubicBezTo>
                  <a:cubicBezTo>
                    <a:pt x="270483" y="546194"/>
                    <a:pt x="271152" y="529406"/>
                    <a:pt x="269082" y="512847"/>
                  </a:cubicBezTo>
                  <a:cubicBezTo>
                    <a:pt x="268182" y="505651"/>
                    <a:pt x="262425" y="504822"/>
                    <a:pt x="257175" y="503322"/>
                  </a:cubicBezTo>
                  <a:cubicBezTo>
                    <a:pt x="254640" y="502598"/>
                    <a:pt x="243527" y="500237"/>
                    <a:pt x="240507" y="498559"/>
                  </a:cubicBezTo>
                  <a:cubicBezTo>
                    <a:pt x="235503" y="495779"/>
                    <a:pt x="226219" y="489034"/>
                    <a:pt x="226219" y="489034"/>
                  </a:cubicBezTo>
                  <a:cubicBezTo>
                    <a:pt x="213523" y="469987"/>
                    <a:pt x="230185" y="492999"/>
                    <a:pt x="214313" y="477128"/>
                  </a:cubicBezTo>
                  <a:cubicBezTo>
                    <a:pt x="212289" y="475104"/>
                    <a:pt x="211931" y="471572"/>
                    <a:pt x="209550" y="469984"/>
                  </a:cubicBezTo>
                  <a:cubicBezTo>
                    <a:pt x="206827" y="468169"/>
                    <a:pt x="203160" y="468543"/>
                    <a:pt x="200025" y="467603"/>
                  </a:cubicBezTo>
                  <a:cubicBezTo>
                    <a:pt x="195217" y="466160"/>
                    <a:pt x="190500" y="464428"/>
                    <a:pt x="185738" y="462840"/>
                  </a:cubicBezTo>
                  <a:lnTo>
                    <a:pt x="178594" y="460459"/>
                  </a:lnTo>
                  <a:cubicBezTo>
                    <a:pt x="156257" y="466043"/>
                    <a:pt x="171090" y="459120"/>
                    <a:pt x="166688" y="500940"/>
                  </a:cubicBezTo>
                  <a:cubicBezTo>
                    <a:pt x="166072" y="506795"/>
                    <a:pt x="162655" y="510561"/>
                    <a:pt x="159544" y="515228"/>
                  </a:cubicBezTo>
                  <a:cubicBezTo>
                    <a:pt x="150168" y="543359"/>
                    <a:pt x="157933" y="516211"/>
                    <a:pt x="152400" y="560472"/>
                  </a:cubicBezTo>
                  <a:cubicBezTo>
                    <a:pt x="152089" y="562962"/>
                    <a:pt x="151794" y="565840"/>
                    <a:pt x="150019" y="567615"/>
                  </a:cubicBezTo>
                  <a:cubicBezTo>
                    <a:pt x="148244" y="569390"/>
                    <a:pt x="145069" y="568778"/>
                    <a:pt x="142875" y="569997"/>
                  </a:cubicBezTo>
                  <a:cubicBezTo>
                    <a:pt x="118316" y="583642"/>
                    <a:pt x="137607" y="576516"/>
                    <a:pt x="121444" y="581903"/>
                  </a:cubicBezTo>
                  <a:cubicBezTo>
                    <a:pt x="119857" y="579522"/>
                    <a:pt x="117962" y="577319"/>
                    <a:pt x="116682" y="574759"/>
                  </a:cubicBezTo>
                  <a:cubicBezTo>
                    <a:pt x="115559" y="572514"/>
                    <a:pt x="116075" y="569390"/>
                    <a:pt x="114300" y="567615"/>
                  </a:cubicBezTo>
                  <a:cubicBezTo>
                    <a:pt x="112525" y="565840"/>
                    <a:pt x="109538" y="566028"/>
                    <a:pt x="107157" y="565234"/>
                  </a:cubicBezTo>
                  <a:cubicBezTo>
                    <a:pt x="106363" y="562853"/>
                    <a:pt x="106343" y="560050"/>
                    <a:pt x="104775" y="558090"/>
                  </a:cubicBezTo>
                  <a:cubicBezTo>
                    <a:pt x="101418" y="553893"/>
                    <a:pt x="95194" y="552515"/>
                    <a:pt x="90488" y="550947"/>
                  </a:cubicBezTo>
                  <a:cubicBezTo>
                    <a:pt x="86875" y="548538"/>
                    <a:pt x="81131" y="543803"/>
                    <a:pt x="76200" y="543803"/>
                  </a:cubicBezTo>
                  <a:cubicBezTo>
                    <a:pt x="72927" y="543803"/>
                    <a:pt x="69850" y="545390"/>
                    <a:pt x="66675" y="546184"/>
                  </a:cubicBezTo>
                  <a:cubicBezTo>
                    <a:pt x="65881" y="548565"/>
                    <a:pt x="65416" y="551083"/>
                    <a:pt x="64294" y="553328"/>
                  </a:cubicBezTo>
                  <a:cubicBezTo>
                    <a:pt x="63014" y="555888"/>
                    <a:pt x="60437" y="557757"/>
                    <a:pt x="59532" y="560472"/>
                  </a:cubicBezTo>
                  <a:cubicBezTo>
                    <a:pt x="53014" y="580026"/>
                    <a:pt x="63340" y="570632"/>
                    <a:pt x="50007" y="579522"/>
                  </a:cubicBezTo>
                  <a:cubicBezTo>
                    <a:pt x="45480" y="578616"/>
                    <a:pt x="35838" y="577199"/>
                    <a:pt x="30957" y="574759"/>
                  </a:cubicBezTo>
                  <a:cubicBezTo>
                    <a:pt x="28397" y="573479"/>
                    <a:pt x="26194" y="571584"/>
                    <a:pt x="23813" y="569997"/>
                  </a:cubicBezTo>
                  <a:cubicBezTo>
                    <a:pt x="18104" y="552869"/>
                    <a:pt x="26856" y="572431"/>
                    <a:pt x="11907" y="560472"/>
                  </a:cubicBezTo>
                  <a:cubicBezTo>
                    <a:pt x="9947" y="558904"/>
                    <a:pt x="10319" y="555709"/>
                    <a:pt x="9525" y="553328"/>
                  </a:cubicBezTo>
                  <a:cubicBezTo>
                    <a:pt x="14162" y="539420"/>
                    <a:pt x="8279" y="552193"/>
                    <a:pt x="19050" y="541422"/>
                  </a:cubicBezTo>
                  <a:cubicBezTo>
                    <a:pt x="29821" y="530651"/>
                    <a:pt x="17050" y="536532"/>
                    <a:pt x="30957" y="531897"/>
                  </a:cubicBezTo>
                  <a:cubicBezTo>
                    <a:pt x="50012" y="519191"/>
                    <a:pt x="26981" y="535871"/>
                    <a:pt x="42863" y="519990"/>
                  </a:cubicBezTo>
                  <a:cubicBezTo>
                    <a:pt x="44887" y="517966"/>
                    <a:pt x="47626" y="516815"/>
                    <a:pt x="50007" y="515228"/>
                  </a:cubicBezTo>
                  <a:cubicBezTo>
                    <a:pt x="55651" y="487006"/>
                    <a:pt x="48233" y="516242"/>
                    <a:pt x="57150" y="496178"/>
                  </a:cubicBezTo>
                  <a:cubicBezTo>
                    <a:pt x="59189" y="491590"/>
                    <a:pt x="61913" y="481890"/>
                    <a:pt x="61913" y="481890"/>
                  </a:cubicBezTo>
                  <a:cubicBezTo>
                    <a:pt x="61119" y="460459"/>
                    <a:pt x="61474" y="438955"/>
                    <a:pt x="59532" y="417597"/>
                  </a:cubicBezTo>
                  <a:cubicBezTo>
                    <a:pt x="59077" y="412597"/>
                    <a:pt x="56357" y="408072"/>
                    <a:pt x="54769" y="403309"/>
                  </a:cubicBezTo>
                  <a:lnTo>
                    <a:pt x="47625" y="381878"/>
                  </a:lnTo>
                  <a:cubicBezTo>
                    <a:pt x="46720" y="379163"/>
                    <a:pt x="44450" y="377115"/>
                    <a:pt x="42863" y="374734"/>
                  </a:cubicBezTo>
                  <a:cubicBezTo>
                    <a:pt x="42013" y="371333"/>
                    <a:pt x="37301" y="351450"/>
                    <a:pt x="35719" y="350922"/>
                  </a:cubicBezTo>
                  <a:lnTo>
                    <a:pt x="28575" y="348540"/>
                  </a:lnTo>
                  <a:cubicBezTo>
                    <a:pt x="23310" y="343275"/>
                    <a:pt x="20918" y="339949"/>
                    <a:pt x="14288" y="336634"/>
                  </a:cubicBezTo>
                  <a:cubicBezTo>
                    <a:pt x="12043" y="335511"/>
                    <a:pt x="9525" y="335047"/>
                    <a:pt x="7144" y="334253"/>
                  </a:cubicBezTo>
                  <a:lnTo>
                    <a:pt x="2382" y="319965"/>
                  </a:lnTo>
                  <a:lnTo>
                    <a:pt x="0" y="312822"/>
                  </a:lnTo>
                  <a:cubicBezTo>
                    <a:pt x="4602" y="299018"/>
                    <a:pt x="2036" y="299616"/>
                    <a:pt x="11907" y="291390"/>
                  </a:cubicBezTo>
                  <a:cubicBezTo>
                    <a:pt x="14105" y="289558"/>
                    <a:pt x="16669" y="288215"/>
                    <a:pt x="19050" y="286628"/>
                  </a:cubicBezTo>
                  <a:cubicBezTo>
                    <a:pt x="24415" y="270538"/>
                    <a:pt x="16975" y="287980"/>
                    <a:pt x="28575" y="274722"/>
                  </a:cubicBezTo>
                  <a:cubicBezTo>
                    <a:pt x="46091" y="254703"/>
                    <a:pt x="33396" y="267461"/>
                    <a:pt x="40482" y="253290"/>
                  </a:cubicBezTo>
                  <a:cubicBezTo>
                    <a:pt x="41762" y="250731"/>
                    <a:pt x="43657" y="248528"/>
                    <a:pt x="45244" y="246147"/>
                  </a:cubicBezTo>
                  <a:cubicBezTo>
                    <a:pt x="46038" y="242178"/>
                    <a:pt x="45380" y="237608"/>
                    <a:pt x="47625" y="234240"/>
                  </a:cubicBezTo>
                  <a:cubicBezTo>
                    <a:pt x="55522" y="222394"/>
                    <a:pt x="45244" y="241781"/>
                    <a:pt x="45244" y="241384"/>
                  </a:cubicBezTo>
                  <a:close/>
                </a:path>
              </a:pathLst>
            </a:custGeom>
            <a:solidFill>
              <a:srgbClr val="99CC00">
                <a:alpha val="63246"/>
              </a:srgbClr>
            </a:solidFill>
            <a:ln w="6350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Huizhou"/>
            <p:cNvSpPr/>
            <p:nvPr/>
          </p:nvSpPr>
          <p:spPr bwMode="auto">
            <a:xfrm>
              <a:off x="6284365" y="5779384"/>
              <a:ext cx="291390" cy="251726"/>
            </a:xfrm>
            <a:custGeom>
              <a:avLst/>
              <a:gdLst/>
              <a:ahLst/>
              <a:cxnLst/>
              <a:rect l="0" t="0" r="r" b="b"/>
              <a:pathLst>
                <a:path w="855483" h="810074">
                  <a:moveTo>
                    <a:pt x="88395" y="26194"/>
                  </a:moveTo>
                  <a:cubicBezTo>
                    <a:pt x="88395" y="26194"/>
                    <a:pt x="94912" y="25101"/>
                    <a:pt x="97920" y="23812"/>
                  </a:cubicBezTo>
                  <a:cubicBezTo>
                    <a:pt x="100550" y="22685"/>
                    <a:pt x="102504" y="20330"/>
                    <a:pt x="105064" y="19050"/>
                  </a:cubicBezTo>
                  <a:cubicBezTo>
                    <a:pt x="107309" y="17928"/>
                    <a:pt x="109826" y="17463"/>
                    <a:pt x="112207" y="16669"/>
                  </a:cubicBezTo>
                  <a:cubicBezTo>
                    <a:pt x="134134" y="2050"/>
                    <a:pt x="111252" y="15536"/>
                    <a:pt x="169357" y="9525"/>
                  </a:cubicBezTo>
                  <a:cubicBezTo>
                    <a:pt x="175868" y="8851"/>
                    <a:pt x="182057" y="6350"/>
                    <a:pt x="188407" y="4762"/>
                  </a:cubicBezTo>
                  <a:cubicBezTo>
                    <a:pt x="193277" y="3544"/>
                    <a:pt x="202695" y="0"/>
                    <a:pt x="202695" y="0"/>
                  </a:cubicBezTo>
                  <a:cubicBezTo>
                    <a:pt x="208251" y="794"/>
                    <a:pt x="213860" y="1280"/>
                    <a:pt x="219364" y="2381"/>
                  </a:cubicBezTo>
                  <a:cubicBezTo>
                    <a:pt x="221825" y="2873"/>
                    <a:pt x="224547" y="3194"/>
                    <a:pt x="226507" y="4762"/>
                  </a:cubicBezTo>
                  <a:cubicBezTo>
                    <a:pt x="228742" y="6550"/>
                    <a:pt x="229116" y="10021"/>
                    <a:pt x="231270" y="11906"/>
                  </a:cubicBezTo>
                  <a:cubicBezTo>
                    <a:pt x="235577" y="15675"/>
                    <a:pt x="245557" y="21431"/>
                    <a:pt x="245557" y="21431"/>
                  </a:cubicBezTo>
                  <a:cubicBezTo>
                    <a:pt x="257731" y="39690"/>
                    <a:pt x="248577" y="23372"/>
                    <a:pt x="252701" y="66675"/>
                  </a:cubicBezTo>
                  <a:cubicBezTo>
                    <a:pt x="252749" y="67183"/>
                    <a:pt x="255554" y="83337"/>
                    <a:pt x="257464" y="85725"/>
                  </a:cubicBezTo>
                  <a:cubicBezTo>
                    <a:pt x="259252" y="87960"/>
                    <a:pt x="262226" y="88900"/>
                    <a:pt x="264607" y="90487"/>
                  </a:cubicBezTo>
                  <a:cubicBezTo>
                    <a:pt x="267782" y="95250"/>
                    <a:pt x="272321" y="99345"/>
                    <a:pt x="274132" y="104775"/>
                  </a:cubicBezTo>
                  <a:cubicBezTo>
                    <a:pt x="274926" y="107156"/>
                    <a:pt x="275824" y="109505"/>
                    <a:pt x="276514" y="111919"/>
                  </a:cubicBezTo>
                  <a:cubicBezTo>
                    <a:pt x="277413" y="115066"/>
                    <a:pt x="277606" y="118436"/>
                    <a:pt x="278895" y="121444"/>
                  </a:cubicBezTo>
                  <a:cubicBezTo>
                    <a:pt x="280022" y="124074"/>
                    <a:pt x="282377" y="126028"/>
                    <a:pt x="283657" y="128587"/>
                  </a:cubicBezTo>
                  <a:cubicBezTo>
                    <a:pt x="284780" y="130832"/>
                    <a:pt x="284916" y="133486"/>
                    <a:pt x="286039" y="135731"/>
                  </a:cubicBezTo>
                  <a:cubicBezTo>
                    <a:pt x="287319" y="138291"/>
                    <a:pt x="289521" y="140315"/>
                    <a:pt x="290801" y="142875"/>
                  </a:cubicBezTo>
                  <a:cubicBezTo>
                    <a:pt x="291923" y="145120"/>
                    <a:pt x="291407" y="148244"/>
                    <a:pt x="293182" y="150019"/>
                  </a:cubicBezTo>
                  <a:cubicBezTo>
                    <a:pt x="294957" y="151794"/>
                    <a:pt x="298132" y="151181"/>
                    <a:pt x="300326" y="152400"/>
                  </a:cubicBezTo>
                  <a:cubicBezTo>
                    <a:pt x="305330" y="155180"/>
                    <a:pt x="309851" y="158750"/>
                    <a:pt x="314614" y="161925"/>
                  </a:cubicBezTo>
                  <a:lnTo>
                    <a:pt x="321757" y="166687"/>
                  </a:lnTo>
                  <a:cubicBezTo>
                    <a:pt x="327394" y="164808"/>
                    <a:pt x="335061" y="161925"/>
                    <a:pt x="340807" y="161925"/>
                  </a:cubicBezTo>
                  <a:cubicBezTo>
                    <a:pt x="345635" y="161925"/>
                    <a:pt x="350332" y="163512"/>
                    <a:pt x="355095" y="164306"/>
                  </a:cubicBezTo>
                  <a:cubicBezTo>
                    <a:pt x="357476" y="166687"/>
                    <a:pt x="359652" y="169294"/>
                    <a:pt x="362239" y="171450"/>
                  </a:cubicBezTo>
                  <a:cubicBezTo>
                    <a:pt x="364437" y="173282"/>
                    <a:pt x="367359" y="174189"/>
                    <a:pt x="369382" y="176212"/>
                  </a:cubicBezTo>
                  <a:cubicBezTo>
                    <a:pt x="371406" y="178236"/>
                    <a:pt x="372557" y="180975"/>
                    <a:pt x="374145" y="183356"/>
                  </a:cubicBezTo>
                  <a:cubicBezTo>
                    <a:pt x="378781" y="197265"/>
                    <a:pt x="372898" y="184490"/>
                    <a:pt x="383670" y="195262"/>
                  </a:cubicBezTo>
                  <a:cubicBezTo>
                    <a:pt x="385694" y="197286"/>
                    <a:pt x="386600" y="200207"/>
                    <a:pt x="388432" y="202406"/>
                  </a:cubicBezTo>
                  <a:cubicBezTo>
                    <a:pt x="394162" y="209282"/>
                    <a:pt x="395695" y="209630"/>
                    <a:pt x="402720" y="214312"/>
                  </a:cubicBezTo>
                  <a:cubicBezTo>
                    <a:pt x="403514" y="216693"/>
                    <a:pt x="403326" y="219681"/>
                    <a:pt x="405101" y="221456"/>
                  </a:cubicBezTo>
                  <a:cubicBezTo>
                    <a:pt x="406876" y="223231"/>
                    <a:pt x="410000" y="222714"/>
                    <a:pt x="412245" y="223837"/>
                  </a:cubicBezTo>
                  <a:cubicBezTo>
                    <a:pt x="414805" y="225117"/>
                    <a:pt x="417190" y="226768"/>
                    <a:pt x="419389" y="228600"/>
                  </a:cubicBezTo>
                  <a:cubicBezTo>
                    <a:pt x="437716" y="243874"/>
                    <a:pt x="415945" y="228687"/>
                    <a:pt x="433676" y="240506"/>
                  </a:cubicBezTo>
                  <a:cubicBezTo>
                    <a:pt x="435264" y="242887"/>
                    <a:pt x="437277" y="245035"/>
                    <a:pt x="438439" y="247650"/>
                  </a:cubicBezTo>
                  <a:cubicBezTo>
                    <a:pt x="440478" y="252237"/>
                    <a:pt x="443201" y="261937"/>
                    <a:pt x="443201" y="261937"/>
                  </a:cubicBezTo>
                  <a:lnTo>
                    <a:pt x="436057" y="283369"/>
                  </a:lnTo>
                  <a:lnTo>
                    <a:pt x="433676" y="290512"/>
                  </a:lnTo>
                  <a:cubicBezTo>
                    <a:pt x="438871" y="306098"/>
                    <a:pt x="431656" y="290801"/>
                    <a:pt x="443201" y="300037"/>
                  </a:cubicBezTo>
                  <a:cubicBezTo>
                    <a:pt x="445436" y="301825"/>
                    <a:pt x="445810" y="305296"/>
                    <a:pt x="447964" y="307181"/>
                  </a:cubicBezTo>
                  <a:cubicBezTo>
                    <a:pt x="452271" y="310950"/>
                    <a:pt x="462251" y="316706"/>
                    <a:pt x="462251" y="316706"/>
                  </a:cubicBezTo>
                  <a:cubicBezTo>
                    <a:pt x="463839" y="319087"/>
                    <a:pt x="465182" y="321651"/>
                    <a:pt x="467014" y="323850"/>
                  </a:cubicBezTo>
                  <a:cubicBezTo>
                    <a:pt x="469170" y="326437"/>
                    <a:pt x="472289" y="328192"/>
                    <a:pt x="474157" y="330994"/>
                  </a:cubicBezTo>
                  <a:cubicBezTo>
                    <a:pt x="475549" y="333082"/>
                    <a:pt x="475416" y="335892"/>
                    <a:pt x="476539" y="338137"/>
                  </a:cubicBezTo>
                  <a:cubicBezTo>
                    <a:pt x="477819" y="340697"/>
                    <a:pt x="480021" y="342721"/>
                    <a:pt x="481301" y="345281"/>
                  </a:cubicBezTo>
                  <a:cubicBezTo>
                    <a:pt x="491155" y="364991"/>
                    <a:pt x="474801" y="339104"/>
                    <a:pt x="488445" y="359569"/>
                  </a:cubicBezTo>
                  <a:cubicBezTo>
                    <a:pt x="492636" y="372142"/>
                    <a:pt x="489434" y="364625"/>
                    <a:pt x="500351" y="381000"/>
                  </a:cubicBezTo>
                  <a:cubicBezTo>
                    <a:pt x="501939" y="383381"/>
                    <a:pt x="502399" y="387239"/>
                    <a:pt x="505114" y="388144"/>
                  </a:cubicBezTo>
                  <a:lnTo>
                    <a:pt x="512257" y="390525"/>
                  </a:lnTo>
                  <a:cubicBezTo>
                    <a:pt x="520949" y="416592"/>
                    <a:pt x="507086" y="377103"/>
                    <a:pt x="519401" y="404812"/>
                  </a:cubicBezTo>
                  <a:cubicBezTo>
                    <a:pt x="521440" y="409400"/>
                    <a:pt x="521379" y="414923"/>
                    <a:pt x="524164" y="419100"/>
                  </a:cubicBezTo>
                  <a:lnTo>
                    <a:pt x="533689" y="433387"/>
                  </a:lnTo>
                  <a:cubicBezTo>
                    <a:pt x="540039" y="432593"/>
                    <a:pt x="547496" y="434676"/>
                    <a:pt x="552739" y="431006"/>
                  </a:cubicBezTo>
                  <a:cubicBezTo>
                    <a:pt x="554871" y="429514"/>
                    <a:pt x="558673" y="411223"/>
                    <a:pt x="559882" y="407194"/>
                  </a:cubicBezTo>
                  <a:cubicBezTo>
                    <a:pt x="561325" y="402385"/>
                    <a:pt x="561860" y="397083"/>
                    <a:pt x="564645" y="392906"/>
                  </a:cubicBezTo>
                  <a:cubicBezTo>
                    <a:pt x="566232" y="390525"/>
                    <a:pt x="568245" y="388377"/>
                    <a:pt x="569407" y="385762"/>
                  </a:cubicBezTo>
                  <a:cubicBezTo>
                    <a:pt x="571446" y="381175"/>
                    <a:pt x="572582" y="376237"/>
                    <a:pt x="574170" y="371475"/>
                  </a:cubicBezTo>
                  <a:cubicBezTo>
                    <a:pt x="575075" y="368760"/>
                    <a:pt x="577770" y="366946"/>
                    <a:pt x="578932" y="364331"/>
                  </a:cubicBezTo>
                  <a:cubicBezTo>
                    <a:pt x="580971" y="359744"/>
                    <a:pt x="582107" y="354806"/>
                    <a:pt x="583695" y="350044"/>
                  </a:cubicBezTo>
                  <a:cubicBezTo>
                    <a:pt x="587602" y="338324"/>
                    <a:pt x="585665" y="345368"/>
                    <a:pt x="588457" y="328612"/>
                  </a:cubicBezTo>
                  <a:cubicBezTo>
                    <a:pt x="590838" y="329406"/>
                    <a:pt x="593826" y="329219"/>
                    <a:pt x="595601" y="330994"/>
                  </a:cubicBezTo>
                  <a:cubicBezTo>
                    <a:pt x="623383" y="358776"/>
                    <a:pt x="592028" y="336549"/>
                    <a:pt x="612270" y="350044"/>
                  </a:cubicBezTo>
                  <a:cubicBezTo>
                    <a:pt x="613857" y="352425"/>
                    <a:pt x="614797" y="355399"/>
                    <a:pt x="617032" y="357187"/>
                  </a:cubicBezTo>
                  <a:cubicBezTo>
                    <a:pt x="618992" y="358755"/>
                    <a:pt x="621931" y="358446"/>
                    <a:pt x="624176" y="359569"/>
                  </a:cubicBezTo>
                  <a:cubicBezTo>
                    <a:pt x="626736" y="360849"/>
                    <a:pt x="628939" y="362744"/>
                    <a:pt x="631320" y="364331"/>
                  </a:cubicBezTo>
                  <a:cubicBezTo>
                    <a:pt x="636082" y="362744"/>
                    <a:pt x="641430" y="362353"/>
                    <a:pt x="645607" y="359569"/>
                  </a:cubicBezTo>
                  <a:cubicBezTo>
                    <a:pt x="661984" y="348652"/>
                    <a:pt x="654465" y="351855"/>
                    <a:pt x="667039" y="347662"/>
                  </a:cubicBezTo>
                  <a:cubicBezTo>
                    <a:pt x="668626" y="345281"/>
                    <a:pt x="670639" y="343134"/>
                    <a:pt x="671801" y="340519"/>
                  </a:cubicBezTo>
                  <a:cubicBezTo>
                    <a:pt x="672954" y="337924"/>
                    <a:pt x="676353" y="322195"/>
                    <a:pt x="681326" y="319087"/>
                  </a:cubicBezTo>
                  <a:cubicBezTo>
                    <a:pt x="685583" y="316426"/>
                    <a:pt x="695614" y="314325"/>
                    <a:pt x="695614" y="314325"/>
                  </a:cubicBezTo>
                  <a:cubicBezTo>
                    <a:pt x="724189" y="315119"/>
                    <a:pt x="752837" y="314513"/>
                    <a:pt x="781339" y="316706"/>
                  </a:cubicBezTo>
                  <a:cubicBezTo>
                    <a:pt x="784192" y="316925"/>
                    <a:pt x="786458" y="319445"/>
                    <a:pt x="788482" y="321469"/>
                  </a:cubicBezTo>
                  <a:cubicBezTo>
                    <a:pt x="794779" y="327766"/>
                    <a:pt x="791615" y="330881"/>
                    <a:pt x="800389" y="335756"/>
                  </a:cubicBezTo>
                  <a:cubicBezTo>
                    <a:pt x="804777" y="338194"/>
                    <a:pt x="809914" y="338931"/>
                    <a:pt x="814676" y="340519"/>
                  </a:cubicBezTo>
                  <a:cubicBezTo>
                    <a:pt x="817057" y="341313"/>
                    <a:pt x="819731" y="341508"/>
                    <a:pt x="821820" y="342900"/>
                  </a:cubicBezTo>
                  <a:lnTo>
                    <a:pt x="843251" y="357187"/>
                  </a:lnTo>
                  <a:lnTo>
                    <a:pt x="850395" y="361950"/>
                  </a:lnTo>
                  <a:cubicBezTo>
                    <a:pt x="851982" y="364331"/>
                    <a:pt x="854802" y="366254"/>
                    <a:pt x="855157" y="369094"/>
                  </a:cubicBezTo>
                  <a:cubicBezTo>
                    <a:pt x="855483" y="371701"/>
                    <a:pt x="849477" y="394799"/>
                    <a:pt x="848014" y="395287"/>
                  </a:cubicBezTo>
                  <a:cubicBezTo>
                    <a:pt x="840856" y="397674"/>
                    <a:pt x="839879" y="397303"/>
                    <a:pt x="833726" y="402431"/>
                  </a:cubicBezTo>
                  <a:cubicBezTo>
                    <a:pt x="821833" y="412341"/>
                    <a:pt x="831993" y="407771"/>
                    <a:pt x="819439" y="411956"/>
                  </a:cubicBezTo>
                  <a:cubicBezTo>
                    <a:pt x="800976" y="424264"/>
                    <a:pt x="810579" y="419672"/>
                    <a:pt x="790864" y="426244"/>
                  </a:cubicBezTo>
                  <a:lnTo>
                    <a:pt x="783720" y="428625"/>
                  </a:lnTo>
                  <a:lnTo>
                    <a:pt x="776576" y="431006"/>
                  </a:lnTo>
                  <a:lnTo>
                    <a:pt x="771814" y="445294"/>
                  </a:lnTo>
                  <a:cubicBezTo>
                    <a:pt x="768542" y="455112"/>
                    <a:pt x="773373" y="466680"/>
                    <a:pt x="769432" y="476250"/>
                  </a:cubicBezTo>
                  <a:cubicBezTo>
                    <a:pt x="766826" y="482578"/>
                    <a:pt x="754536" y="485978"/>
                    <a:pt x="748001" y="488156"/>
                  </a:cubicBezTo>
                  <a:cubicBezTo>
                    <a:pt x="746414" y="490537"/>
                    <a:pt x="745474" y="493512"/>
                    <a:pt x="743239" y="495300"/>
                  </a:cubicBezTo>
                  <a:cubicBezTo>
                    <a:pt x="741279" y="496868"/>
                    <a:pt x="738289" y="496462"/>
                    <a:pt x="736095" y="497681"/>
                  </a:cubicBezTo>
                  <a:cubicBezTo>
                    <a:pt x="731091" y="500461"/>
                    <a:pt x="726570" y="504031"/>
                    <a:pt x="721807" y="507206"/>
                  </a:cubicBezTo>
                  <a:cubicBezTo>
                    <a:pt x="719426" y="508793"/>
                    <a:pt x="716688" y="509946"/>
                    <a:pt x="714664" y="511969"/>
                  </a:cubicBezTo>
                  <a:cubicBezTo>
                    <a:pt x="712283" y="514350"/>
                    <a:pt x="710322" y="517244"/>
                    <a:pt x="707520" y="519112"/>
                  </a:cubicBezTo>
                  <a:cubicBezTo>
                    <a:pt x="705431" y="520504"/>
                    <a:pt x="702757" y="520700"/>
                    <a:pt x="700376" y="521494"/>
                  </a:cubicBezTo>
                  <a:cubicBezTo>
                    <a:pt x="691759" y="534420"/>
                    <a:pt x="699137" y="527256"/>
                    <a:pt x="676564" y="531019"/>
                  </a:cubicBezTo>
                  <a:cubicBezTo>
                    <a:pt x="669365" y="532219"/>
                    <a:pt x="659104" y="536045"/>
                    <a:pt x="652751" y="538162"/>
                  </a:cubicBezTo>
                  <a:cubicBezTo>
                    <a:pt x="648171" y="539689"/>
                    <a:pt x="643177" y="539497"/>
                    <a:pt x="638464" y="540544"/>
                  </a:cubicBezTo>
                  <a:cubicBezTo>
                    <a:pt x="636014" y="541089"/>
                    <a:pt x="633701" y="542131"/>
                    <a:pt x="631320" y="542925"/>
                  </a:cubicBezTo>
                  <a:cubicBezTo>
                    <a:pt x="627129" y="555499"/>
                    <a:pt x="630331" y="547980"/>
                    <a:pt x="619414" y="564356"/>
                  </a:cubicBezTo>
                  <a:cubicBezTo>
                    <a:pt x="617826" y="566737"/>
                    <a:pt x="614651" y="567531"/>
                    <a:pt x="612270" y="569119"/>
                  </a:cubicBezTo>
                  <a:cubicBezTo>
                    <a:pt x="610682" y="571500"/>
                    <a:pt x="609531" y="574238"/>
                    <a:pt x="607507" y="576262"/>
                  </a:cubicBezTo>
                  <a:cubicBezTo>
                    <a:pt x="605483" y="578286"/>
                    <a:pt x="601269" y="578310"/>
                    <a:pt x="600364" y="581025"/>
                  </a:cubicBezTo>
                  <a:cubicBezTo>
                    <a:pt x="599329" y="584130"/>
                    <a:pt x="601846" y="587403"/>
                    <a:pt x="602745" y="590550"/>
                  </a:cubicBezTo>
                  <a:cubicBezTo>
                    <a:pt x="605210" y="599177"/>
                    <a:pt x="604670" y="597010"/>
                    <a:pt x="609889" y="604837"/>
                  </a:cubicBezTo>
                  <a:cubicBezTo>
                    <a:pt x="615349" y="621221"/>
                    <a:pt x="609266" y="601412"/>
                    <a:pt x="614651" y="631031"/>
                  </a:cubicBezTo>
                  <a:cubicBezTo>
                    <a:pt x="615100" y="633501"/>
                    <a:pt x="615464" y="636215"/>
                    <a:pt x="617032" y="638175"/>
                  </a:cubicBezTo>
                  <a:cubicBezTo>
                    <a:pt x="618820" y="640410"/>
                    <a:pt x="621795" y="641350"/>
                    <a:pt x="624176" y="642937"/>
                  </a:cubicBezTo>
                  <a:cubicBezTo>
                    <a:pt x="629844" y="659940"/>
                    <a:pt x="624762" y="654440"/>
                    <a:pt x="636082" y="661987"/>
                  </a:cubicBezTo>
                  <a:cubicBezTo>
                    <a:pt x="642069" y="679942"/>
                    <a:pt x="633298" y="658508"/>
                    <a:pt x="645607" y="673894"/>
                  </a:cubicBezTo>
                  <a:cubicBezTo>
                    <a:pt x="647175" y="675854"/>
                    <a:pt x="646866" y="678792"/>
                    <a:pt x="647989" y="681037"/>
                  </a:cubicBezTo>
                  <a:cubicBezTo>
                    <a:pt x="649269" y="683597"/>
                    <a:pt x="651589" y="685566"/>
                    <a:pt x="652751" y="688181"/>
                  </a:cubicBezTo>
                  <a:cubicBezTo>
                    <a:pt x="654790" y="692769"/>
                    <a:pt x="657514" y="702469"/>
                    <a:pt x="657514" y="702469"/>
                  </a:cubicBezTo>
                  <a:cubicBezTo>
                    <a:pt x="656720" y="704850"/>
                    <a:pt x="656907" y="707837"/>
                    <a:pt x="655132" y="709612"/>
                  </a:cubicBezTo>
                  <a:cubicBezTo>
                    <a:pt x="653357" y="711387"/>
                    <a:pt x="650458" y="711545"/>
                    <a:pt x="647989" y="711994"/>
                  </a:cubicBezTo>
                  <a:cubicBezTo>
                    <a:pt x="641693" y="713139"/>
                    <a:pt x="635289" y="713581"/>
                    <a:pt x="628939" y="714375"/>
                  </a:cubicBezTo>
                  <a:cubicBezTo>
                    <a:pt x="628145" y="716756"/>
                    <a:pt x="626144" y="719043"/>
                    <a:pt x="626557" y="721519"/>
                  </a:cubicBezTo>
                  <a:cubicBezTo>
                    <a:pt x="627755" y="728708"/>
                    <a:pt x="642324" y="732539"/>
                    <a:pt x="628939" y="742950"/>
                  </a:cubicBezTo>
                  <a:cubicBezTo>
                    <a:pt x="623888" y="746879"/>
                    <a:pt x="616239" y="744537"/>
                    <a:pt x="609889" y="745331"/>
                  </a:cubicBezTo>
                  <a:cubicBezTo>
                    <a:pt x="593748" y="769540"/>
                    <a:pt x="613172" y="737734"/>
                    <a:pt x="602745" y="807244"/>
                  </a:cubicBezTo>
                  <a:cubicBezTo>
                    <a:pt x="602320" y="810074"/>
                    <a:pt x="599814" y="802299"/>
                    <a:pt x="597982" y="800100"/>
                  </a:cubicBezTo>
                  <a:cubicBezTo>
                    <a:pt x="595826" y="797513"/>
                    <a:pt x="593220" y="795337"/>
                    <a:pt x="590839" y="792956"/>
                  </a:cubicBezTo>
                  <a:cubicBezTo>
                    <a:pt x="589140" y="787862"/>
                    <a:pt x="588038" y="782469"/>
                    <a:pt x="583695" y="778669"/>
                  </a:cubicBezTo>
                  <a:cubicBezTo>
                    <a:pt x="573619" y="769853"/>
                    <a:pt x="572074" y="770034"/>
                    <a:pt x="562264" y="766762"/>
                  </a:cubicBezTo>
                  <a:cubicBezTo>
                    <a:pt x="541983" y="769660"/>
                    <a:pt x="538960" y="771322"/>
                    <a:pt x="514639" y="766762"/>
                  </a:cubicBezTo>
                  <a:cubicBezTo>
                    <a:pt x="511826" y="766235"/>
                    <a:pt x="509876" y="763587"/>
                    <a:pt x="507495" y="762000"/>
                  </a:cubicBezTo>
                  <a:cubicBezTo>
                    <a:pt x="492418" y="739386"/>
                    <a:pt x="500863" y="755091"/>
                    <a:pt x="505114" y="697706"/>
                  </a:cubicBezTo>
                  <a:cubicBezTo>
                    <a:pt x="505299" y="695203"/>
                    <a:pt x="506276" y="692756"/>
                    <a:pt x="507495" y="690562"/>
                  </a:cubicBezTo>
                  <a:cubicBezTo>
                    <a:pt x="510275" y="685559"/>
                    <a:pt x="513845" y="681037"/>
                    <a:pt x="517020" y="676275"/>
                  </a:cubicBezTo>
                  <a:lnTo>
                    <a:pt x="521782" y="669131"/>
                  </a:lnTo>
                  <a:cubicBezTo>
                    <a:pt x="524566" y="664954"/>
                    <a:pt x="531307" y="665957"/>
                    <a:pt x="536070" y="664369"/>
                  </a:cubicBezTo>
                  <a:lnTo>
                    <a:pt x="543214" y="661987"/>
                  </a:lnTo>
                  <a:cubicBezTo>
                    <a:pt x="544008" y="659606"/>
                    <a:pt x="546389" y="657225"/>
                    <a:pt x="545595" y="654844"/>
                  </a:cubicBezTo>
                  <a:cubicBezTo>
                    <a:pt x="543785" y="649414"/>
                    <a:pt x="536070" y="640556"/>
                    <a:pt x="536070" y="640556"/>
                  </a:cubicBezTo>
                  <a:cubicBezTo>
                    <a:pt x="519241" y="643921"/>
                    <a:pt x="528004" y="641657"/>
                    <a:pt x="509876" y="647700"/>
                  </a:cubicBezTo>
                  <a:cubicBezTo>
                    <a:pt x="507161" y="648605"/>
                    <a:pt x="505113" y="650875"/>
                    <a:pt x="502732" y="652462"/>
                  </a:cubicBezTo>
                  <a:cubicBezTo>
                    <a:pt x="501938" y="654843"/>
                    <a:pt x="502126" y="657831"/>
                    <a:pt x="500351" y="659606"/>
                  </a:cubicBezTo>
                  <a:cubicBezTo>
                    <a:pt x="492163" y="667795"/>
                    <a:pt x="487903" y="668518"/>
                    <a:pt x="478920" y="671512"/>
                  </a:cubicBezTo>
                  <a:cubicBezTo>
                    <a:pt x="476539" y="673100"/>
                    <a:pt x="474565" y="675631"/>
                    <a:pt x="471776" y="676275"/>
                  </a:cubicBezTo>
                  <a:cubicBezTo>
                    <a:pt x="464003" y="678069"/>
                    <a:pt x="455848" y="677443"/>
                    <a:pt x="447964" y="678656"/>
                  </a:cubicBezTo>
                  <a:cubicBezTo>
                    <a:pt x="445483" y="679038"/>
                    <a:pt x="443201" y="680243"/>
                    <a:pt x="440820" y="681037"/>
                  </a:cubicBezTo>
                  <a:cubicBezTo>
                    <a:pt x="424587" y="691860"/>
                    <a:pt x="445055" y="679625"/>
                    <a:pt x="419389" y="688181"/>
                  </a:cubicBezTo>
                  <a:cubicBezTo>
                    <a:pt x="416674" y="689086"/>
                    <a:pt x="414626" y="691356"/>
                    <a:pt x="412245" y="692944"/>
                  </a:cubicBezTo>
                  <a:cubicBezTo>
                    <a:pt x="411451" y="700088"/>
                    <a:pt x="412320" y="707620"/>
                    <a:pt x="409864" y="714375"/>
                  </a:cubicBezTo>
                  <a:cubicBezTo>
                    <a:pt x="408886" y="717065"/>
                    <a:pt x="403625" y="716422"/>
                    <a:pt x="402720" y="719137"/>
                  </a:cubicBezTo>
                  <a:cubicBezTo>
                    <a:pt x="393182" y="747750"/>
                    <a:pt x="410080" y="739703"/>
                    <a:pt x="393195" y="745331"/>
                  </a:cubicBezTo>
                  <a:cubicBezTo>
                    <a:pt x="389692" y="744981"/>
                    <a:pt x="369774" y="744755"/>
                    <a:pt x="362239" y="740569"/>
                  </a:cubicBezTo>
                  <a:cubicBezTo>
                    <a:pt x="357235" y="737789"/>
                    <a:pt x="347951" y="731044"/>
                    <a:pt x="347951" y="731044"/>
                  </a:cubicBezTo>
                  <a:cubicBezTo>
                    <a:pt x="346382" y="726337"/>
                    <a:pt x="345005" y="720114"/>
                    <a:pt x="340807" y="716756"/>
                  </a:cubicBezTo>
                  <a:cubicBezTo>
                    <a:pt x="338847" y="715188"/>
                    <a:pt x="336045" y="715169"/>
                    <a:pt x="333664" y="714375"/>
                  </a:cubicBezTo>
                  <a:cubicBezTo>
                    <a:pt x="332076" y="711994"/>
                    <a:pt x="329545" y="710020"/>
                    <a:pt x="328901" y="707231"/>
                  </a:cubicBezTo>
                  <a:cubicBezTo>
                    <a:pt x="328202" y="704204"/>
                    <a:pt x="330239" y="681577"/>
                    <a:pt x="321757" y="676275"/>
                  </a:cubicBezTo>
                  <a:cubicBezTo>
                    <a:pt x="317500" y="673614"/>
                    <a:pt x="312232" y="673100"/>
                    <a:pt x="307470" y="671512"/>
                  </a:cubicBezTo>
                  <a:lnTo>
                    <a:pt x="300326" y="669131"/>
                  </a:lnTo>
                  <a:cubicBezTo>
                    <a:pt x="287626" y="669925"/>
                    <a:pt x="274795" y="669527"/>
                    <a:pt x="262226" y="671512"/>
                  </a:cubicBezTo>
                  <a:cubicBezTo>
                    <a:pt x="259399" y="671958"/>
                    <a:pt x="257932" y="676016"/>
                    <a:pt x="255082" y="676275"/>
                  </a:cubicBezTo>
                  <a:cubicBezTo>
                    <a:pt x="248709" y="676855"/>
                    <a:pt x="242382" y="674688"/>
                    <a:pt x="236032" y="673894"/>
                  </a:cubicBezTo>
                  <a:cubicBezTo>
                    <a:pt x="231328" y="672325"/>
                    <a:pt x="225101" y="670944"/>
                    <a:pt x="221745" y="666750"/>
                  </a:cubicBezTo>
                  <a:cubicBezTo>
                    <a:pt x="220177" y="664790"/>
                    <a:pt x="220158" y="661987"/>
                    <a:pt x="219364" y="659606"/>
                  </a:cubicBezTo>
                  <a:cubicBezTo>
                    <a:pt x="220158" y="656431"/>
                    <a:pt x="219930" y="652804"/>
                    <a:pt x="221745" y="650081"/>
                  </a:cubicBezTo>
                  <a:cubicBezTo>
                    <a:pt x="223333" y="647700"/>
                    <a:pt x="228152" y="648084"/>
                    <a:pt x="228889" y="645319"/>
                  </a:cubicBezTo>
                  <a:cubicBezTo>
                    <a:pt x="239292" y="606308"/>
                    <a:pt x="220501" y="621540"/>
                    <a:pt x="238414" y="609600"/>
                  </a:cubicBezTo>
                  <a:cubicBezTo>
                    <a:pt x="239208" y="607219"/>
                    <a:pt x="241589" y="604837"/>
                    <a:pt x="240795" y="602456"/>
                  </a:cubicBezTo>
                  <a:cubicBezTo>
                    <a:pt x="238985" y="597026"/>
                    <a:pt x="234445" y="592931"/>
                    <a:pt x="231270" y="588169"/>
                  </a:cubicBezTo>
                  <a:cubicBezTo>
                    <a:pt x="225115" y="578937"/>
                    <a:pt x="229222" y="581930"/>
                    <a:pt x="219364" y="578644"/>
                  </a:cubicBezTo>
                  <a:cubicBezTo>
                    <a:pt x="210563" y="565443"/>
                    <a:pt x="219637" y="575885"/>
                    <a:pt x="207457" y="569119"/>
                  </a:cubicBezTo>
                  <a:cubicBezTo>
                    <a:pt x="202454" y="566339"/>
                    <a:pt x="198600" y="561404"/>
                    <a:pt x="193170" y="559594"/>
                  </a:cubicBezTo>
                  <a:lnTo>
                    <a:pt x="178882" y="554831"/>
                  </a:lnTo>
                  <a:cubicBezTo>
                    <a:pt x="177295" y="550069"/>
                    <a:pt x="178297" y="543328"/>
                    <a:pt x="174120" y="540544"/>
                  </a:cubicBezTo>
                  <a:lnTo>
                    <a:pt x="159832" y="531019"/>
                  </a:lnTo>
                  <a:cubicBezTo>
                    <a:pt x="158245" y="528638"/>
                    <a:pt x="157305" y="525663"/>
                    <a:pt x="155070" y="523875"/>
                  </a:cubicBezTo>
                  <a:cubicBezTo>
                    <a:pt x="153110" y="522307"/>
                    <a:pt x="149701" y="523269"/>
                    <a:pt x="147926" y="521494"/>
                  </a:cubicBezTo>
                  <a:cubicBezTo>
                    <a:pt x="135226" y="508794"/>
                    <a:pt x="157452" y="518318"/>
                    <a:pt x="138401" y="511969"/>
                  </a:cubicBezTo>
                  <a:lnTo>
                    <a:pt x="124114" y="502444"/>
                  </a:lnTo>
                  <a:cubicBezTo>
                    <a:pt x="121733" y="500856"/>
                    <a:pt x="119747" y="498375"/>
                    <a:pt x="116970" y="497681"/>
                  </a:cubicBezTo>
                  <a:cubicBezTo>
                    <a:pt x="113795" y="496887"/>
                    <a:pt x="110580" y="496240"/>
                    <a:pt x="107445" y="495300"/>
                  </a:cubicBezTo>
                  <a:cubicBezTo>
                    <a:pt x="102636" y="493857"/>
                    <a:pt x="98109" y="491362"/>
                    <a:pt x="93157" y="490537"/>
                  </a:cubicBezTo>
                  <a:cubicBezTo>
                    <a:pt x="88395" y="489743"/>
                    <a:pt x="83583" y="489203"/>
                    <a:pt x="78870" y="488156"/>
                  </a:cubicBezTo>
                  <a:cubicBezTo>
                    <a:pt x="76420" y="487612"/>
                    <a:pt x="74202" y="486188"/>
                    <a:pt x="71726" y="485775"/>
                  </a:cubicBezTo>
                  <a:cubicBezTo>
                    <a:pt x="64636" y="484593"/>
                    <a:pt x="57439" y="484188"/>
                    <a:pt x="50295" y="483394"/>
                  </a:cubicBezTo>
                  <a:cubicBezTo>
                    <a:pt x="43945" y="481277"/>
                    <a:pt x="40770" y="482335"/>
                    <a:pt x="40770" y="473869"/>
                  </a:cubicBezTo>
                  <a:cubicBezTo>
                    <a:pt x="40770" y="445283"/>
                    <a:pt x="41687" y="416693"/>
                    <a:pt x="43151" y="388144"/>
                  </a:cubicBezTo>
                  <a:cubicBezTo>
                    <a:pt x="43280" y="385637"/>
                    <a:pt x="44409" y="383245"/>
                    <a:pt x="45532" y="381000"/>
                  </a:cubicBezTo>
                  <a:cubicBezTo>
                    <a:pt x="50815" y="370434"/>
                    <a:pt x="51552" y="373438"/>
                    <a:pt x="64582" y="369094"/>
                  </a:cubicBezTo>
                  <a:lnTo>
                    <a:pt x="71726" y="366712"/>
                  </a:lnTo>
                  <a:cubicBezTo>
                    <a:pt x="72520" y="361950"/>
                    <a:pt x="71948" y="356743"/>
                    <a:pt x="74107" y="352425"/>
                  </a:cubicBezTo>
                  <a:cubicBezTo>
                    <a:pt x="77151" y="346336"/>
                    <a:pt x="92121" y="345851"/>
                    <a:pt x="95539" y="345281"/>
                  </a:cubicBezTo>
                  <a:cubicBezTo>
                    <a:pt x="97126" y="342900"/>
                    <a:pt x="99021" y="340697"/>
                    <a:pt x="100301" y="338137"/>
                  </a:cubicBezTo>
                  <a:cubicBezTo>
                    <a:pt x="104395" y="329949"/>
                    <a:pt x="103176" y="323908"/>
                    <a:pt x="100301" y="314325"/>
                  </a:cubicBezTo>
                  <a:cubicBezTo>
                    <a:pt x="99479" y="311584"/>
                    <a:pt x="96701" y="309796"/>
                    <a:pt x="95539" y="307181"/>
                  </a:cubicBezTo>
                  <a:cubicBezTo>
                    <a:pt x="93500" y="302594"/>
                    <a:pt x="92364" y="297656"/>
                    <a:pt x="90776" y="292894"/>
                  </a:cubicBezTo>
                  <a:cubicBezTo>
                    <a:pt x="88239" y="285284"/>
                    <a:pt x="89629" y="284578"/>
                    <a:pt x="81251" y="280987"/>
                  </a:cubicBezTo>
                  <a:cubicBezTo>
                    <a:pt x="78243" y="279698"/>
                    <a:pt x="74979" y="278967"/>
                    <a:pt x="71726" y="278606"/>
                  </a:cubicBezTo>
                  <a:cubicBezTo>
                    <a:pt x="60653" y="277376"/>
                    <a:pt x="49501" y="277019"/>
                    <a:pt x="38389" y="276225"/>
                  </a:cubicBezTo>
                  <a:cubicBezTo>
                    <a:pt x="37595" y="273844"/>
                    <a:pt x="37782" y="270856"/>
                    <a:pt x="36007" y="269081"/>
                  </a:cubicBezTo>
                  <a:cubicBezTo>
                    <a:pt x="34232" y="267306"/>
                    <a:pt x="31109" y="267822"/>
                    <a:pt x="28864" y="266700"/>
                  </a:cubicBezTo>
                  <a:cubicBezTo>
                    <a:pt x="26304" y="265420"/>
                    <a:pt x="24101" y="263525"/>
                    <a:pt x="21720" y="261937"/>
                  </a:cubicBezTo>
                  <a:cubicBezTo>
                    <a:pt x="20926" y="259556"/>
                    <a:pt x="21114" y="256569"/>
                    <a:pt x="19339" y="254794"/>
                  </a:cubicBezTo>
                  <a:cubicBezTo>
                    <a:pt x="17564" y="253019"/>
                    <a:pt x="12989" y="254793"/>
                    <a:pt x="12195" y="252412"/>
                  </a:cubicBezTo>
                  <a:cubicBezTo>
                    <a:pt x="8645" y="241763"/>
                    <a:pt x="10981" y="229724"/>
                    <a:pt x="7432" y="219075"/>
                  </a:cubicBezTo>
                  <a:cubicBezTo>
                    <a:pt x="4016" y="208826"/>
                    <a:pt x="5660" y="214366"/>
                    <a:pt x="2670" y="202406"/>
                  </a:cubicBezTo>
                  <a:cubicBezTo>
                    <a:pt x="3464" y="194469"/>
                    <a:pt x="0" y="184768"/>
                    <a:pt x="5051" y="178594"/>
                  </a:cubicBezTo>
                  <a:cubicBezTo>
                    <a:pt x="9103" y="173641"/>
                    <a:pt x="18074" y="178364"/>
                    <a:pt x="24101" y="176212"/>
                  </a:cubicBezTo>
                  <a:cubicBezTo>
                    <a:pt x="29491" y="174287"/>
                    <a:pt x="33626" y="169862"/>
                    <a:pt x="38389" y="166687"/>
                  </a:cubicBezTo>
                  <a:cubicBezTo>
                    <a:pt x="40770" y="165100"/>
                    <a:pt x="43509" y="163948"/>
                    <a:pt x="45532" y="161925"/>
                  </a:cubicBezTo>
                  <a:cubicBezTo>
                    <a:pt x="47913" y="159544"/>
                    <a:pt x="49874" y="156649"/>
                    <a:pt x="52676" y="154781"/>
                  </a:cubicBezTo>
                  <a:cubicBezTo>
                    <a:pt x="54765" y="153389"/>
                    <a:pt x="57439" y="153194"/>
                    <a:pt x="59820" y="152400"/>
                  </a:cubicBezTo>
                  <a:lnTo>
                    <a:pt x="69345" y="138112"/>
                  </a:lnTo>
                  <a:cubicBezTo>
                    <a:pt x="74024" y="131093"/>
                    <a:pt x="83331" y="128687"/>
                    <a:pt x="90776" y="126206"/>
                  </a:cubicBezTo>
                  <a:cubicBezTo>
                    <a:pt x="92364" y="123825"/>
                    <a:pt x="94377" y="121677"/>
                    <a:pt x="95539" y="119062"/>
                  </a:cubicBezTo>
                  <a:cubicBezTo>
                    <a:pt x="97578" y="114475"/>
                    <a:pt x="97517" y="108952"/>
                    <a:pt x="100301" y="104775"/>
                  </a:cubicBezTo>
                  <a:lnTo>
                    <a:pt x="109826" y="90487"/>
                  </a:lnTo>
                  <a:cubicBezTo>
                    <a:pt x="112367" y="67619"/>
                    <a:pt x="113995" y="65497"/>
                    <a:pt x="109826" y="40481"/>
                  </a:cubicBezTo>
                  <a:cubicBezTo>
                    <a:pt x="109001" y="35529"/>
                    <a:pt x="109826" y="27782"/>
                    <a:pt x="105064" y="26194"/>
                  </a:cubicBezTo>
                  <a:cubicBezTo>
                    <a:pt x="102683" y="25400"/>
                    <a:pt x="99312" y="25901"/>
                    <a:pt x="97920" y="23812"/>
                  </a:cubicBezTo>
                  <a:cubicBezTo>
                    <a:pt x="96936" y="22335"/>
                    <a:pt x="88395" y="26194"/>
                    <a:pt x="88395" y="26194"/>
                  </a:cubicBezTo>
                  <a:close/>
                </a:path>
              </a:pathLst>
            </a:custGeom>
            <a:solidFill>
              <a:srgbClr val="99CC00">
                <a:alpha val="43431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Shanwei"/>
            <p:cNvSpPr/>
            <p:nvPr/>
          </p:nvSpPr>
          <p:spPr bwMode="auto">
            <a:xfrm>
              <a:off x="6492501" y="5856580"/>
              <a:ext cx="236954" cy="147679"/>
            </a:xfrm>
            <a:custGeom>
              <a:avLst/>
              <a:gdLst/>
              <a:ahLst/>
              <a:cxnLst/>
              <a:rect l="0" t="0" r="r" b="b"/>
              <a:pathLst>
                <a:path w="698101" h="473558">
                  <a:moveTo>
                    <a:pt x="250031" y="123825"/>
                  </a:moveTo>
                  <a:cubicBezTo>
                    <a:pt x="248047" y="125809"/>
                    <a:pt x="254930" y="122567"/>
                    <a:pt x="257175" y="121444"/>
                  </a:cubicBezTo>
                  <a:cubicBezTo>
                    <a:pt x="275640" y="112212"/>
                    <a:pt x="253507" y="120285"/>
                    <a:pt x="271463" y="114300"/>
                  </a:cubicBezTo>
                  <a:cubicBezTo>
                    <a:pt x="287774" y="97989"/>
                    <a:pt x="282014" y="105617"/>
                    <a:pt x="290513" y="92869"/>
                  </a:cubicBezTo>
                  <a:cubicBezTo>
                    <a:pt x="294930" y="75201"/>
                    <a:pt x="292322" y="87585"/>
                    <a:pt x="295275" y="59531"/>
                  </a:cubicBezTo>
                  <a:cubicBezTo>
                    <a:pt x="296027" y="52383"/>
                    <a:pt x="295383" y="44919"/>
                    <a:pt x="297656" y="38100"/>
                  </a:cubicBezTo>
                  <a:cubicBezTo>
                    <a:pt x="298966" y="34170"/>
                    <a:pt x="308675" y="28373"/>
                    <a:pt x="311944" y="26194"/>
                  </a:cubicBezTo>
                  <a:cubicBezTo>
                    <a:pt x="313531" y="23813"/>
                    <a:pt x="315426" y="21610"/>
                    <a:pt x="316706" y="19050"/>
                  </a:cubicBezTo>
                  <a:cubicBezTo>
                    <a:pt x="318946" y="14570"/>
                    <a:pt x="318889" y="7864"/>
                    <a:pt x="323850" y="4763"/>
                  </a:cubicBezTo>
                  <a:cubicBezTo>
                    <a:pt x="328107" y="2102"/>
                    <a:pt x="338138" y="0"/>
                    <a:pt x="338138" y="0"/>
                  </a:cubicBezTo>
                  <a:cubicBezTo>
                    <a:pt x="345281" y="10715"/>
                    <a:pt x="344885" y="14090"/>
                    <a:pt x="354806" y="19050"/>
                  </a:cubicBezTo>
                  <a:cubicBezTo>
                    <a:pt x="357051" y="20172"/>
                    <a:pt x="359569" y="20637"/>
                    <a:pt x="361950" y="21431"/>
                  </a:cubicBezTo>
                  <a:cubicBezTo>
                    <a:pt x="370680" y="34526"/>
                    <a:pt x="361952" y="23418"/>
                    <a:pt x="373856" y="33338"/>
                  </a:cubicBezTo>
                  <a:cubicBezTo>
                    <a:pt x="392185" y="48613"/>
                    <a:pt x="370412" y="33422"/>
                    <a:pt x="388144" y="45244"/>
                  </a:cubicBezTo>
                  <a:cubicBezTo>
                    <a:pt x="388938" y="47625"/>
                    <a:pt x="388750" y="50613"/>
                    <a:pt x="390525" y="52388"/>
                  </a:cubicBezTo>
                  <a:cubicBezTo>
                    <a:pt x="392300" y="54163"/>
                    <a:pt x="395159" y="54769"/>
                    <a:pt x="397669" y="54769"/>
                  </a:cubicBezTo>
                  <a:cubicBezTo>
                    <a:pt x="401716" y="54769"/>
                    <a:pt x="405624" y="53266"/>
                    <a:pt x="409575" y="52388"/>
                  </a:cubicBezTo>
                  <a:cubicBezTo>
                    <a:pt x="418537" y="50396"/>
                    <a:pt x="418294" y="50275"/>
                    <a:pt x="426244" y="47625"/>
                  </a:cubicBezTo>
                  <a:cubicBezTo>
                    <a:pt x="434181" y="59531"/>
                    <a:pt x="428625" y="53182"/>
                    <a:pt x="445294" y="64294"/>
                  </a:cubicBezTo>
                  <a:lnTo>
                    <a:pt x="452438" y="69056"/>
                  </a:lnTo>
                  <a:cubicBezTo>
                    <a:pt x="453232" y="71437"/>
                    <a:pt x="454819" y="73690"/>
                    <a:pt x="454819" y="76200"/>
                  </a:cubicBezTo>
                  <a:cubicBezTo>
                    <a:pt x="454819" y="79801"/>
                    <a:pt x="447953" y="99179"/>
                    <a:pt x="447675" y="100013"/>
                  </a:cubicBezTo>
                  <a:cubicBezTo>
                    <a:pt x="446770" y="102728"/>
                    <a:pt x="442912" y="103188"/>
                    <a:pt x="440531" y="104775"/>
                  </a:cubicBezTo>
                  <a:cubicBezTo>
                    <a:pt x="438944" y="107156"/>
                    <a:pt x="437049" y="109359"/>
                    <a:pt x="435769" y="111919"/>
                  </a:cubicBezTo>
                  <a:cubicBezTo>
                    <a:pt x="434647" y="114164"/>
                    <a:pt x="434956" y="117103"/>
                    <a:pt x="433388" y="119063"/>
                  </a:cubicBezTo>
                  <a:cubicBezTo>
                    <a:pt x="431600" y="121298"/>
                    <a:pt x="428625" y="122238"/>
                    <a:pt x="426244" y="123825"/>
                  </a:cubicBezTo>
                  <a:cubicBezTo>
                    <a:pt x="425450" y="126206"/>
                    <a:pt x="424986" y="128724"/>
                    <a:pt x="423863" y="130969"/>
                  </a:cubicBezTo>
                  <a:cubicBezTo>
                    <a:pt x="414629" y="149436"/>
                    <a:pt x="422704" y="127300"/>
                    <a:pt x="416719" y="145256"/>
                  </a:cubicBezTo>
                  <a:cubicBezTo>
                    <a:pt x="418327" y="154906"/>
                    <a:pt x="418818" y="160191"/>
                    <a:pt x="421481" y="169069"/>
                  </a:cubicBezTo>
                  <a:cubicBezTo>
                    <a:pt x="423013" y="174176"/>
                    <a:pt x="425817" y="185960"/>
                    <a:pt x="431006" y="190500"/>
                  </a:cubicBezTo>
                  <a:cubicBezTo>
                    <a:pt x="441083" y="199318"/>
                    <a:pt x="442626" y="199136"/>
                    <a:pt x="452438" y="202406"/>
                  </a:cubicBezTo>
                  <a:cubicBezTo>
                    <a:pt x="454025" y="200025"/>
                    <a:pt x="454559" y="196364"/>
                    <a:pt x="457200" y="195263"/>
                  </a:cubicBezTo>
                  <a:cubicBezTo>
                    <a:pt x="464672" y="192150"/>
                    <a:pt x="481013" y="190500"/>
                    <a:pt x="481013" y="190500"/>
                  </a:cubicBezTo>
                  <a:cubicBezTo>
                    <a:pt x="489744" y="191294"/>
                    <a:pt x="498634" y="191044"/>
                    <a:pt x="507206" y="192881"/>
                  </a:cubicBezTo>
                  <a:cubicBezTo>
                    <a:pt x="516641" y="194903"/>
                    <a:pt x="513268" y="198554"/>
                    <a:pt x="516731" y="204788"/>
                  </a:cubicBezTo>
                  <a:cubicBezTo>
                    <a:pt x="519511" y="209791"/>
                    <a:pt x="524446" y="213645"/>
                    <a:pt x="526256" y="219075"/>
                  </a:cubicBezTo>
                  <a:lnTo>
                    <a:pt x="533400" y="240506"/>
                  </a:lnTo>
                  <a:cubicBezTo>
                    <a:pt x="534305" y="243221"/>
                    <a:pt x="536575" y="245269"/>
                    <a:pt x="538163" y="247650"/>
                  </a:cubicBezTo>
                  <a:lnTo>
                    <a:pt x="545306" y="269081"/>
                  </a:lnTo>
                  <a:cubicBezTo>
                    <a:pt x="546833" y="273662"/>
                    <a:pt x="546641" y="278656"/>
                    <a:pt x="547688" y="283369"/>
                  </a:cubicBezTo>
                  <a:cubicBezTo>
                    <a:pt x="548233" y="285819"/>
                    <a:pt x="548294" y="288738"/>
                    <a:pt x="550069" y="290513"/>
                  </a:cubicBezTo>
                  <a:cubicBezTo>
                    <a:pt x="551204" y="291648"/>
                    <a:pt x="566661" y="295260"/>
                    <a:pt x="566738" y="295275"/>
                  </a:cubicBezTo>
                  <a:cubicBezTo>
                    <a:pt x="571472" y="296222"/>
                    <a:pt x="576275" y="296792"/>
                    <a:pt x="581025" y="297656"/>
                  </a:cubicBezTo>
                  <a:cubicBezTo>
                    <a:pt x="585007" y="298380"/>
                    <a:pt x="588949" y="299314"/>
                    <a:pt x="592931" y="300038"/>
                  </a:cubicBezTo>
                  <a:cubicBezTo>
                    <a:pt x="597681" y="300902"/>
                    <a:pt x="602469" y="301555"/>
                    <a:pt x="607219" y="302419"/>
                  </a:cubicBezTo>
                  <a:cubicBezTo>
                    <a:pt x="611201" y="303143"/>
                    <a:pt x="615220" y="303735"/>
                    <a:pt x="619125" y="304800"/>
                  </a:cubicBezTo>
                  <a:cubicBezTo>
                    <a:pt x="623968" y="306121"/>
                    <a:pt x="633413" y="309563"/>
                    <a:pt x="633413" y="309563"/>
                  </a:cubicBezTo>
                  <a:cubicBezTo>
                    <a:pt x="637382" y="308769"/>
                    <a:pt x="641635" y="308856"/>
                    <a:pt x="645319" y="307181"/>
                  </a:cubicBezTo>
                  <a:cubicBezTo>
                    <a:pt x="650530" y="304812"/>
                    <a:pt x="659606" y="297656"/>
                    <a:pt x="659606" y="297656"/>
                  </a:cubicBezTo>
                  <a:cubicBezTo>
                    <a:pt x="671512" y="298450"/>
                    <a:pt x="683749" y="297144"/>
                    <a:pt x="695325" y="300038"/>
                  </a:cubicBezTo>
                  <a:cubicBezTo>
                    <a:pt x="698101" y="300732"/>
                    <a:pt x="690796" y="303638"/>
                    <a:pt x="688181" y="304800"/>
                  </a:cubicBezTo>
                  <a:cubicBezTo>
                    <a:pt x="683594" y="306839"/>
                    <a:pt x="673894" y="309563"/>
                    <a:pt x="673894" y="309563"/>
                  </a:cubicBezTo>
                  <a:cubicBezTo>
                    <a:pt x="673100" y="311944"/>
                    <a:pt x="672635" y="314461"/>
                    <a:pt x="671513" y="316706"/>
                  </a:cubicBezTo>
                  <a:cubicBezTo>
                    <a:pt x="670233" y="319266"/>
                    <a:pt x="667444" y="321073"/>
                    <a:pt x="666750" y="323850"/>
                  </a:cubicBezTo>
                  <a:cubicBezTo>
                    <a:pt x="665007" y="330823"/>
                    <a:pt x="668228" y="339217"/>
                    <a:pt x="664369" y="345281"/>
                  </a:cubicBezTo>
                  <a:cubicBezTo>
                    <a:pt x="661674" y="349516"/>
                    <a:pt x="650081" y="350044"/>
                    <a:pt x="650081" y="350044"/>
                  </a:cubicBezTo>
                  <a:cubicBezTo>
                    <a:pt x="649287" y="352425"/>
                    <a:pt x="650031" y="356256"/>
                    <a:pt x="647700" y="357188"/>
                  </a:cubicBezTo>
                  <a:cubicBezTo>
                    <a:pt x="646343" y="357731"/>
                    <a:pt x="633148" y="353130"/>
                    <a:pt x="631031" y="352425"/>
                  </a:cubicBezTo>
                  <a:cubicBezTo>
                    <a:pt x="625364" y="335423"/>
                    <a:pt x="629054" y="342315"/>
                    <a:pt x="621506" y="330994"/>
                  </a:cubicBezTo>
                  <a:cubicBezTo>
                    <a:pt x="619125" y="332581"/>
                    <a:pt x="616151" y="333521"/>
                    <a:pt x="614363" y="335756"/>
                  </a:cubicBezTo>
                  <a:cubicBezTo>
                    <a:pt x="612795" y="337716"/>
                    <a:pt x="613756" y="341125"/>
                    <a:pt x="611981" y="342900"/>
                  </a:cubicBezTo>
                  <a:cubicBezTo>
                    <a:pt x="610206" y="344675"/>
                    <a:pt x="607288" y="344736"/>
                    <a:pt x="604838" y="345281"/>
                  </a:cubicBezTo>
                  <a:cubicBezTo>
                    <a:pt x="600125" y="346329"/>
                    <a:pt x="595313" y="346869"/>
                    <a:pt x="590550" y="347663"/>
                  </a:cubicBezTo>
                  <a:cubicBezTo>
                    <a:pt x="569626" y="361613"/>
                    <a:pt x="581958" y="356619"/>
                    <a:pt x="552450" y="359569"/>
                  </a:cubicBezTo>
                  <a:cubicBezTo>
                    <a:pt x="550863" y="361950"/>
                    <a:pt x="548158" y="363890"/>
                    <a:pt x="547688" y="366713"/>
                  </a:cubicBezTo>
                  <a:cubicBezTo>
                    <a:pt x="547275" y="369189"/>
                    <a:pt x="548501" y="371896"/>
                    <a:pt x="550069" y="373856"/>
                  </a:cubicBezTo>
                  <a:cubicBezTo>
                    <a:pt x="553427" y="378053"/>
                    <a:pt x="559649" y="379431"/>
                    <a:pt x="564356" y="381000"/>
                  </a:cubicBezTo>
                  <a:cubicBezTo>
                    <a:pt x="547975" y="386460"/>
                    <a:pt x="567779" y="380378"/>
                    <a:pt x="538163" y="385763"/>
                  </a:cubicBezTo>
                  <a:cubicBezTo>
                    <a:pt x="535693" y="386212"/>
                    <a:pt x="533489" y="387695"/>
                    <a:pt x="531019" y="388144"/>
                  </a:cubicBezTo>
                  <a:cubicBezTo>
                    <a:pt x="524723" y="389289"/>
                    <a:pt x="518319" y="389731"/>
                    <a:pt x="511969" y="390525"/>
                  </a:cubicBezTo>
                  <a:cubicBezTo>
                    <a:pt x="509588" y="392113"/>
                    <a:pt x="507614" y="394644"/>
                    <a:pt x="504825" y="395288"/>
                  </a:cubicBezTo>
                  <a:cubicBezTo>
                    <a:pt x="470164" y="403287"/>
                    <a:pt x="490521" y="391331"/>
                    <a:pt x="473869" y="402431"/>
                  </a:cubicBezTo>
                  <a:cubicBezTo>
                    <a:pt x="471488" y="400844"/>
                    <a:pt x="469285" y="398949"/>
                    <a:pt x="466725" y="397669"/>
                  </a:cubicBezTo>
                  <a:cubicBezTo>
                    <a:pt x="464480" y="396547"/>
                    <a:pt x="461356" y="397063"/>
                    <a:pt x="459581" y="395288"/>
                  </a:cubicBezTo>
                  <a:cubicBezTo>
                    <a:pt x="457806" y="393513"/>
                    <a:pt x="457994" y="390525"/>
                    <a:pt x="457200" y="388144"/>
                  </a:cubicBezTo>
                  <a:cubicBezTo>
                    <a:pt x="454250" y="358635"/>
                    <a:pt x="461457" y="368756"/>
                    <a:pt x="440531" y="354806"/>
                  </a:cubicBezTo>
                  <a:cubicBezTo>
                    <a:pt x="437163" y="352561"/>
                    <a:pt x="432530" y="353490"/>
                    <a:pt x="428625" y="352425"/>
                  </a:cubicBezTo>
                  <a:cubicBezTo>
                    <a:pt x="423782" y="351104"/>
                    <a:pt x="414338" y="347663"/>
                    <a:pt x="414338" y="347663"/>
                  </a:cubicBezTo>
                  <a:cubicBezTo>
                    <a:pt x="416650" y="317608"/>
                    <a:pt x="406964" y="319153"/>
                    <a:pt x="423863" y="314325"/>
                  </a:cubicBezTo>
                  <a:cubicBezTo>
                    <a:pt x="427010" y="313426"/>
                    <a:pt x="430213" y="312738"/>
                    <a:pt x="433388" y="311944"/>
                  </a:cubicBezTo>
                  <a:cubicBezTo>
                    <a:pt x="416385" y="306276"/>
                    <a:pt x="421885" y="303004"/>
                    <a:pt x="414338" y="314325"/>
                  </a:cubicBezTo>
                  <a:cubicBezTo>
                    <a:pt x="413544" y="317500"/>
                    <a:pt x="414001" y="321294"/>
                    <a:pt x="411956" y="323850"/>
                  </a:cubicBezTo>
                  <a:cubicBezTo>
                    <a:pt x="410388" y="325810"/>
                    <a:pt x="406901" y="324839"/>
                    <a:pt x="404813" y="326231"/>
                  </a:cubicBezTo>
                  <a:cubicBezTo>
                    <a:pt x="386978" y="338122"/>
                    <a:pt x="407510" y="330095"/>
                    <a:pt x="390525" y="335756"/>
                  </a:cubicBezTo>
                  <a:lnTo>
                    <a:pt x="369094" y="350044"/>
                  </a:lnTo>
                  <a:cubicBezTo>
                    <a:pt x="367006" y="351436"/>
                    <a:pt x="364331" y="351631"/>
                    <a:pt x="361950" y="352425"/>
                  </a:cubicBezTo>
                  <a:cubicBezTo>
                    <a:pt x="349254" y="371472"/>
                    <a:pt x="365916" y="348460"/>
                    <a:pt x="350044" y="364331"/>
                  </a:cubicBezTo>
                  <a:cubicBezTo>
                    <a:pt x="334162" y="380212"/>
                    <a:pt x="357193" y="363532"/>
                    <a:pt x="338138" y="376238"/>
                  </a:cubicBezTo>
                  <a:cubicBezTo>
                    <a:pt x="331944" y="394818"/>
                    <a:pt x="330578" y="392554"/>
                    <a:pt x="335756" y="416719"/>
                  </a:cubicBezTo>
                  <a:cubicBezTo>
                    <a:pt x="336356" y="419518"/>
                    <a:pt x="338092" y="422346"/>
                    <a:pt x="340519" y="423863"/>
                  </a:cubicBezTo>
                  <a:cubicBezTo>
                    <a:pt x="344776" y="426524"/>
                    <a:pt x="354806" y="428625"/>
                    <a:pt x="354806" y="428625"/>
                  </a:cubicBezTo>
                  <a:cubicBezTo>
                    <a:pt x="352567" y="429371"/>
                    <a:pt x="341062" y="432510"/>
                    <a:pt x="340519" y="435769"/>
                  </a:cubicBezTo>
                  <a:cubicBezTo>
                    <a:pt x="338473" y="448046"/>
                    <a:pt x="341850" y="456429"/>
                    <a:pt x="345281" y="466725"/>
                  </a:cubicBezTo>
                  <a:cubicBezTo>
                    <a:pt x="342900" y="468313"/>
                    <a:pt x="340982" y="471172"/>
                    <a:pt x="338138" y="471488"/>
                  </a:cubicBezTo>
                  <a:cubicBezTo>
                    <a:pt x="319509" y="473558"/>
                    <a:pt x="328767" y="468867"/>
                    <a:pt x="316706" y="464344"/>
                  </a:cubicBezTo>
                  <a:cubicBezTo>
                    <a:pt x="312916" y="462923"/>
                    <a:pt x="308726" y="462945"/>
                    <a:pt x="304800" y="461963"/>
                  </a:cubicBezTo>
                  <a:cubicBezTo>
                    <a:pt x="302365" y="461354"/>
                    <a:pt x="300037" y="460375"/>
                    <a:pt x="297656" y="459581"/>
                  </a:cubicBezTo>
                  <a:cubicBezTo>
                    <a:pt x="297069" y="457820"/>
                    <a:pt x="293590" y="445294"/>
                    <a:pt x="290513" y="445294"/>
                  </a:cubicBezTo>
                  <a:cubicBezTo>
                    <a:pt x="288003" y="445294"/>
                    <a:pt x="290174" y="450979"/>
                    <a:pt x="288131" y="452438"/>
                  </a:cubicBezTo>
                  <a:cubicBezTo>
                    <a:pt x="284046" y="455356"/>
                    <a:pt x="278606" y="455613"/>
                    <a:pt x="273844" y="457200"/>
                  </a:cubicBezTo>
                  <a:lnTo>
                    <a:pt x="266700" y="459581"/>
                  </a:lnTo>
                  <a:cubicBezTo>
                    <a:pt x="257969" y="458787"/>
                    <a:pt x="249140" y="458723"/>
                    <a:pt x="240506" y="457200"/>
                  </a:cubicBezTo>
                  <a:cubicBezTo>
                    <a:pt x="235562" y="456328"/>
                    <a:pt x="226219" y="452438"/>
                    <a:pt x="226219" y="452438"/>
                  </a:cubicBezTo>
                  <a:lnTo>
                    <a:pt x="221456" y="438150"/>
                  </a:lnTo>
                  <a:lnTo>
                    <a:pt x="219075" y="431006"/>
                  </a:lnTo>
                  <a:cubicBezTo>
                    <a:pt x="214609" y="390805"/>
                    <a:pt x="224750" y="417854"/>
                    <a:pt x="171450" y="407194"/>
                  </a:cubicBezTo>
                  <a:cubicBezTo>
                    <a:pt x="168989" y="406702"/>
                    <a:pt x="169759" y="402464"/>
                    <a:pt x="169069" y="400050"/>
                  </a:cubicBezTo>
                  <a:cubicBezTo>
                    <a:pt x="168170" y="396903"/>
                    <a:pt x="167977" y="393533"/>
                    <a:pt x="166688" y="390525"/>
                  </a:cubicBezTo>
                  <a:cubicBezTo>
                    <a:pt x="163098" y="382147"/>
                    <a:pt x="162391" y="383536"/>
                    <a:pt x="154781" y="381000"/>
                  </a:cubicBezTo>
                  <a:cubicBezTo>
                    <a:pt x="148431" y="381794"/>
                    <a:pt x="141673" y="381004"/>
                    <a:pt x="135731" y="383381"/>
                  </a:cubicBezTo>
                  <a:cubicBezTo>
                    <a:pt x="133074" y="384444"/>
                    <a:pt x="131663" y="387749"/>
                    <a:pt x="130969" y="390525"/>
                  </a:cubicBezTo>
                  <a:cubicBezTo>
                    <a:pt x="129226" y="397498"/>
                    <a:pt x="129382" y="404812"/>
                    <a:pt x="128588" y="411956"/>
                  </a:cubicBezTo>
                  <a:cubicBezTo>
                    <a:pt x="112211" y="401039"/>
                    <a:pt x="119730" y="400620"/>
                    <a:pt x="107156" y="404813"/>
                  </a:cubicBezTo>
                  <a:lnTo>
                    <a:pt x="102394" y="419100"/>
                  </a:lnTo>
                  <a:cubicBezTo>
                    <a:pt x="101600" y="421481"/>
                    <a:pt x="102102" y="424852"/>
                    <a:pt x="100013" y="426244"/>
                  </a:cubicBezTo>
                  <a:lnTo>
                    <a:pt x="92869" y="431006"/>
                  </a:lnTo>
                  <a:lnTo>
                    <a:pt x="71438" y="423863"/>
                  </a:lnTo>
                  <a:lnTo>
                    <a:pt x="64294" y="421481"/>
                  </a:lnTo>
                  <a:cubicBezTo>
                    <a:pt x="63500" y="427831"/>
                    <a:pt x="62965" y="434219"/>
                    <a:pt x="61913" y="440531"/>
                  </a:cubicBezTo>
                  <a:cubicBezTo>
                    <a:pt x="60917" y="446504"/>
                    <a:pt x="59035" y="451543"/>
                    <a:pt x="57150" y="457200"/>
                  </a:cubicBezTo>
                  <a:cubicBezTo>
                    <a:pt x="53975" y="452438"/>
                    <a:pt x="49435" y="448343"/>
                    <a:pt x="47625" y="442913"/>
                  </a:cubicBezTo>
                  <a:cubicBezTo>
                    <a:pt x="46831" y="440532"/>
                    <a:pt x="46463" y="437963"/>
                    <a:pt x="45244" y="435769"/>
                  </a:cubicBezTo>
                  <a:cubicBezTo>
                    <a:pt x="42464" y="430765"/>
                    <a:pt x="38894" y="426244"/>
                    <a:pt x="35719" y="421481"/>
                  </a:cubicBezTo>
                  <a:lnTo>
                    <a:pt x="30956" y="414338"/>
                  </a:lnTo>
                  <a:cubicBezTo>
                    <a:pt x="22277" y="388298"/>
                    <a:pt x="36116" y="427731"/>
                    <a:pt x="23813" y="400050"/>
                  </a:cubicBezTo>
                  <a:cubicBezTo>
                    <a:pt x="21774" y="395463"/>
                    <a:pt x="21834" y="389940"/>
                    <a:pt x="19050" y="385763"/>
                  </a:cubicBezTo>
                  <a:cubicBezTo>
                    <a:pt x="17463" y="383382"/>
                    <a:pt x="15568" y="381179"/>
                    <a:pt x="14288" y="378619"/>
                  </a:cubicBezTo>
                  <a:cubicBezTo>
                    <a:pt x="13165" y="376374"/>
                    <a:pt x="13125" y="373669"/>
                    <a:pt x="11906" y="371475"/>
                  </a:cubicBezTo>
                  <a:cubicBezTo>
                    <a:pt x="9126" y="366472"/>
                    <a:pt x="2381" y="357188"/>
                    <a:pt x="2381" y="357188"/>
                  </a:cubicBezTo>
                  <a:cubicBezTo>
                    <a:pt x="1587" y="354807"/>
                    <a:pt x="0" y="352554"/>
                    <a:pt x="0" y="350044"/>
                  </a:cubicBezTo>
                  <a:cubicBezTo>
                    <a:pt x="0" y="347534"/>
                    <a:pt x="1258" y="345145"/>
                    <a:pt x="2381" y="342900"/>
                  </a:cubicBezTo>
                  <a:cubicBezTo>
                    <a:pt x="6816" y="334030"/>
                    <a:pt x="7704" y="336514"/>
                    <a:pt x="14288" y="328613"/>
                  </a:cubicBezTo>
                  <a:cubicBezTo>
                    <a:pt x="22574" y="318670"/>
                    <a:pt x="14465" y="322997"/>
                    <a:pt x="26194" y="319088"/>
                  </a:cubicBezTo>
                  <a:cubicBezTo>
                    <a:pt x="37516" y="311540"/>
                    <a:pt x="30621" y="315231"/>
                    <a:pt x="47625" y="309563"/>
                  </a:cubicBezTo>
                  <a:lnTo>
                    <a:pt x="69056" y="302419"/>
                  </a:lnTo>
                  <a:cubicBezTo>
                    <a:pt x="74381" y="300644"/>
                    <a:pt x="80169" y="300832"/>
                    <a:pt x="85725" y="300038"/>
                  </a:cubicBezTo>
                  <a:cubicBezTo>
                    <a:pt x="102728" y="294370"/>
                    <a:pt x="95836" y="298060"/>
                    <a:pt x="107156" y="290513"/>
                  </a:cubicBezTo>
                  <a:cubicBezTo>
                    <a:pt x="115888" y="277416"/>
                    <a:pt x="107156" y="288528"/>
                    <a:pt x="119063" y="278606"/>
                  </a:cubicBezTo>
                  <a:cubicBezTo>
                    <a:pt x="121650" y="276450"/>
                    <a:pt x="123548" y="273530"/>
                    <a:pt x="126206" y="271463"/>
                  </a:cubicBezTo>
                  <a:cubicBezTo>
                    <a:pt x="130724" y="267949"/>
                    <a:pt x="140494" y="261938"/>
                    <a:pt x="140494" y="261938"/>
                  </a:cubicBezTo>
                  <a:cubicBezTo>
                    <a:pt x="142081" y="259557"/>
                    <a:pt x="143232" y="256818"/>
                    <a:pt x="145256" y="254794"/>
                  </a:cubicBezTo>
                  <a:cubicBezTo>
                    <a:pt x="147280" y="252770"/>
                    <a:pt x="150201" y="251863"/>
                    <a:pt x="152400" y="250031"/>
                  </a:cubicBezTo>
                  <a:cubicBezTo>
                    <a:pt x="154987" y="247875"/>
                    <a:pt x="157163" y="245269"/>
                    <a:pt x="159544" y="242888"/>
                  </a:cubicBezTo>
                  <a:cubicBezTo>
                    <a:pt x="163734" y="230315"/>
                    <a:pt x="160534" y="237830"/>
                    <a:pt x="171450" y="221456"/>
                  </a:cubicBezTo>
                  <a:lnTo>
                    <a:pt x="176213" y="214313"/>
                  </a:lnTo>
                  <a:cubicBezTo>
                    <a:pt x="177007" y="203994"/>
                    <a:pt x="175927" y="193356"/>
                    <a:pt x="178594" y="183356"/>
                  </a:cubicBezTo>
                  <a:cubicBezTo>
                    <a:pt x="179331" y="180591"/>
                    <a:pt x="183123" y="179756"/>
                    <a:pt x="185738" y="178594"/>
                  </a:cubicBezTo>
                  <a:cubicBezTo>
                    <a:pt x="199811" y="172339"/>
                    <a:pt x="205104" y="173267"/>
                    <a:pt x="221456" y="171450"/>
                  </a:cubicBezTo>
                  <a:cubicBezTo>
                    <a:pt x="223837" y="170656"/>
                    <a:pt x="226355" y="170192"/>
                    <a:pt x="228600" y="169069"/>
                  </a:cubicBezTo>
                  <a:cubicBezTo>
                    <a:pt x="233601" y="166569"/>
                    <a:pt x="239538" y="161470"/>
                    <a:pt x="242888" y="157163"/>
                  </a:cubicBezTo>
                  <a:cubicBezTo>
                    <a:pt x="246402" y="152645"/>
                    <a:pt x="252413" y="142875"/>
                    <a:pt x="252413" y="142875"/>
                  </a:cubicBezTo>
                  <a:cubicBezTo>
                    <a:pt x="255878" y="104751"/>
                    <a:pt x="246231" y="122153"/>
                    <a:pt x="261938" y="114300"/>
                  </a:cubicBezTo>
                  <a:cubicBezTo>
                    <a:pt x="264498" y="113020"/>
                    <a:pt x="266700" y="111125"/>
                    <a:pt x="269081" y="109538"/>
                  </a:cubicBezTo>
                  <a:cubicBezTo>
                    <a:pt x="271818" y="101329"/>
                    <a:pt x="252015" y="121841"/>
                    <a:pt x="250031" y="123825"/>
                  </a:cubicBezTo>
                  <a:close/>
                </a:path>
              </a:pathLst>
            </a:custGeom>
            <a:solidFill>
              <a:srgbClr val="99CC00">
                <a:alpha val="4545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" name="Jieyang"/>
            <p:cNvSpPr/>
            <p:nvPr/>
          </p:nvSpPr>
          <p:spPr bwMode="auto">
            <a:xfrm>
              <a:off x="6604573" y="5792809"/>
              <a:ext cx="188923" cy="161105"/>
            </a:xfrm>
            <a:custGeom>
              <a:avLst/>
              <a:gdLst/>
              <a:ahLst/>
              <a:cxnLst/>
              <a:rect l="0" t="0" r="r" b="b"/>
              <a:pathLst>
                <a:path w="554278" h="507299">
                  <a:moveTo>
                    <a:pt x="1035" y="204788"/>
                  </a:moveTo>
                  <a:cubicBezTo>
                    <a:pt x="1432" y="203597"/>
                    <a:pt x="2775" y="185508"/>
                    <a:pt x="5797" y="180975"/>
                  </a:cubicBezTo>
                  <a:cubicBezTo>
                    <a:pt x="7665" y="178173"/>
                    <a:pt x="10354" y="175988"/>
                    <a:pt x="12941" y="173832"/>
                  </a:cubicBezTo>
                  <a:cubicBezTo>
                    <a:pt x="15140" y="172000"/>
                    <a:pt x="17525" y="170349"/>
                    <a:pt x="20085" y="169069"/>
                  </a:cubicBezTo>
                  <a:cubicBezTo>
                    <a:pt x="24292" y="166966"/>
                    <a:pt x="35695" y="164669"/>
                    <a:pt x="39135" y="164307"/>
                  </a:cubicBezTo>
                  <a:cubicBezTo>
                    <a:pt x="50214" y="163141"/>
                    <a:pt x="61360" y="162719"/>
                    <a:pt x="72472" y="161925"/>
                  </a:cubicBezTo>
                  <a:cubicBezTo>
                    <a:pt x="75647" y="161131"/>
                    <a:pt x="79274" y="161359"/>
                    <a:pt x="81997" y="159544"/>
                  </a:cubicBezTo>
                  <a:cubicBezTo>
                    <a:pt x="84378" y="157956"/>
                    <a:pt x="84928" y="154599"/>
                    <a:pt x="86760" y="152400"/>
                  </a:cubicBezTo>
                  <a:cubicBezTo>
                    <a:pt x="88916" y="149813"/>
                    <a:pt x="91748" y="147844"/>
                    <a:pt x="93904" y="145257"/>
                  </a:cubicBezTo>
                  <a:cubicBezTo>
                    <a:pt x="103828" y="133348"/>
                    <a:pt x="92710" y="142084"/>
                    <a:pt x="105810" y="133350"/>
                  </a:cubicBezTo>
                  <a:cubicBezTo>
                    <a:pt x="107397" y="130969"/>
                    <a:pt x="109410" y="128822"/>
                    <a:pt x="110572" y="126207"/>
                  </a:cubicBezTo>
                  <a:cubicBezTo>
                    <a:pt x="121909" y="100700"/>
                    <a:pt x="109319" y="120944"/>
                    <a:pt x="120097" y="104775"/>
                  </a:cubicBezTo>
                  <a:cubicBezTo>
                    <a:pt x="120891" y="96044"/>
                    <a:pt x="121320" y="87272"/>
                    <a:pt x="122479" y="78582"/>
                  </a:cubicBezTo>
                  <a:cubicBezTo>
                    <a:pt x="122912" y="75338"/>
                    <a:pt x="123045" y="71780"/>
                    <a:pt x="124860" y="69057"/>
                  </a:cubicBezTo>
                  <a:cubicBezTo>
                    <a:pt x="127498" y="65100"/>
                    <a:pt x="135071" y="63272"/>
                    <a:pt x="139147" y="61913"/>
                  </a:cubicBezTo>
                  <a:cubicBezTo>
                    <a:pt x="151851" y="80968"/>
                    <a:pt x="135175" y="57940"/>
                    <a:pt x="151054" y="73819"/>
                  </a:cubicBezTo>
                  <a:cubicBezTo>
                    <a:pt x="157878" y="80643"/>
                    <a:pt x="154323" y="80360"/>
                    <a:pt x="158197" y="88107"/>
                  </a:cubicBezTo>
                  <a:cubicBezTo>
                    <a:pt x="162165" y="96043"/>
                    <a:pt x="162962" y="95251"/>
                    <a:pt x="170104" y="100013"/>
                  </a:cubicBezTo>
                  <a:cubicBezTo>
                    <a:pt x="178835" y="99219"/>
                    <a:pt x="187725" y="99469"/>
                    <a:pt x="196297" y="97632"/>
                  </a:cubicBezTo>
                  <a:cubicBezTo>
                    <a:pt x="204378" y="95900"/>
                    <a:pt x="203298" y="90631"/>
                    <a:pt x="208204" y="85725"/>
                  </a:cubicBezTo>
                  <a:cubicBezTo>
                    <a:pt x="212820" y="81109"/>
                    <a:pt x="216681" y="80518"/>
                    <a:pt x="222491" y="78582"/>
                  </a:cubicBezTo>
                  <a:cubicBezTo>
                    <a:pt x="224872" y="80169"/>
                    <a:pt x="227075" y="82064"/>
                    <a:pt x="229635" y="83344"/>
                  </a:cubicBezTo>
                  <a:cubicBezTo>
                    <a:pt x="231880" y="84466"/>
                    <a:pt x="234269" y="85725"/>
                    <a:pt x="236779" y="85725"/>
                  </a:cubicBezTo>
                  <a:cubicBezTo>
                    <a:pt x="257432" y="85725"/>
                    <a:pt x="278054" y="84138"/>
                    <a:pt x="298691" y="83344"/>
                  </a:cubicBezTo>
                  <a:cubicBezTo>
                    <a:pt x="314668" y="72694"/>
                    <a:pt x="299015" y="85240"/>
                    <a:pt x="308216" y="71438"/>
                  </a:cubicBezTo>
                  <a:cubicBezTo>
                    <a:pt x="310084" y="68636"/>
                    <a:pt x="313292" y="66952"/>
                    <a:pt x="315360" y="64294"/>
                  </a:cubicBezTo>
                  <a:cubicBezTo>
                    <a:pt x="330319" y="45061"/>
                    <a:pt x="318199" y="54465"/>
                    <a:pt x="332029" y="45244"/>
                  </a:cubicBezTo>
                  <a:cubicBezTo>
                    <a:pt x="333616" y="42863"/>
                    <a:pt x="334767" y="40124"/>
                    <a:pt x="336791" y="38100"/>
                  </a:cubicBezTo>
                  <a:cubicBezTo>
                    <a:pt x="338815" y="36076"/>
                    <a:pt x="342050" y="35492"/>
                    <a:pt x="343935" y="33338"/>
                  </a:cubicBezTo>
                  <a:cubicBezTo>
                    <a:pt x="347704" y="29030"/>
                    <a:pt x="350285" y="23813"/>
                    <a:pt x="353460" y="19050"/>
                  </a:cubicBezTo>
                  <a:cubicBezTo>
                    <a:pt x="355047" y="16669"/>
                    <a:pt x="355841" y="13494"/>
                    <a:pt x="358222" y="11907"/>
                  </a:cubicBezTo>
                  <a:cubicBezTo>
                    <a:pt x="368168" y="5276"/>
                    <a:pt x="363342" y="9168"/>
                    <a:pt x="372510" y="0"/>
                  </a:cubicBezTo>
                  <a:cubicBezTo>
                    <a:pt x="377215" y="1569"/>
                    <a:pt x="383441" y="2949"/>
                    <a:pt x="386797" y="7144"/>
                  </a:cubicBezTo>
                  <a:cubicBezTo>
                    <a:pt x="396033" y="18689"/>
                    <a:pt x="380738" y="11474"/>
                    <a:pt x="396322" y="16669"/>
                  </a:cubicBezTo>
                  <a:cubicBezTo>
                    <a:pt x="412699" y="27586"/>
                    <a:pt x="405180" y="24384"/>
                    <a:pt x="417754" y="28575"/>
                  </a:cubicBezTo>
                  <a:cubicBezTo>
                    <a:pt x="436809" y="41281"/>
                    <a:pt x="413778" y="24601"/>
                    <a:pt x="429660" y="40482"/>
                  </a:cubicBezTo>
                  <a:cubicBezTo>
                    <a:pt x="431684" y="42506"/>
                    <a:pt x="434423" y="43657"/>
                    <a:pt x="436804" y="45244"/>
                  </a:cubicBezTo>
                  <a:cubicBezTo>
                    <a:pt x="438391" y="47625"/>
                    <a:pt x="439542" y="50364"/>
                    <a:pt x="441566" y="52388"/>
                  </a:cubicBezTo>
                  <a:cubicBezTo>
                    <a:pt x="451252" y="62074"/>
                    <a:pt x="448863" y="52492"/>
                    <a:pt x="462997" y="61913"/>
                  </a:cubicBezTo>
                  <a:lnTo>
                    <a:pt x="470141" y="66675"/>
                  </a:lnTo>
                  <a:cubicBezTo>
                    <a:pt x="478942" y="79875"/>
                    <a:pt x="469869" y="69435"/>
                    <a:pt x="482047" y="76200"/>
                  </a:cubicBezTo>
                  <a:cubicBezTo>
                    <a:pt x="487051" y="78980"/>
                    <a:pt x="496335" y="85725"/>
                    <a:pt x="496335" y="85725"/>
                  </a:cubicBezTo>
                  <a:cubicBezTo>
                    <a:pt x="500526" y="98299"/>
                    <a:pt x="497324" y="90780"/>
                    <a:pt x="508241" y="107157"/>
                  </a:cubicBezTo>
                  <a:cubicBezTo>
                    <a:pt x="509828" y="109538"/>
                    <a:pt x="513004" y="110332"/>
                    <a:pt x="515385" y="111919"/>
                  </a:cubicBezTo>
                  <a:cubicBezTo>
                    <a:pt x="521990" y="131736"/>
                    <a:pt x="511935" y="100146"/>
                    <a:pt x="520147" y="135732"/>
                  </a:cubicBezTo>
                  <a:cubicBezTo>
                    <a:pt x="521276" y="140623"/>
                    <a:pt x="523322" y="145257"/>
                    <a:pt x="524910" y="150019"/>
                  </a:cubicBezTo>
                  <a:cubicBezTo>
                    <a:pt x="525704" y="152400"/>
                    <a:pt x="524910" y="156369"/>
                    <a:pt x="527291" y="157163"/>
                  </a:cubicBezTo>
                  <a:lnTo>
                    <a:pt x="534435" y="159544"/>
                  </a:lnTo>
                  <a:cubicBezTo>
                    <a:pt x="536816" y="161925"/>
                    <a:pt x="538777" y="164820"/>
                    <a:pt x="541579" y="166688"/>
                  </a:cubicBezTo>
                  <a:cubicBezTo>
                    <a:pt x="547928" y="170921"/>
                    <a:pt x="554278" y="167217"/>
                    <a:pt x="541579" y="171450"/>
                  </a:cubicBezTo>
                  <a:cubicBezTo>
                    <a:pt x="521102" y="185102"/>
                    <a:pt x="545202" y="166923"/>
                    <a:pt x="532054" y="183357"/>
                  </a:cubicBezTo>
                  <a:cubicBezTo>
                    <a:pt x="530266" y="185592"/>
                    <a:pt x="527291" y="186532"/>
                    <a:pt x="524910" y="188119"/>
                  </a:cubicBezTo>
                  <a:cubicBezTo>
                    <a:pt x="521253" y="193604"/>
                    <a:pt x="520671" y="197644"/>
                    <a:pt x="513004" y="197644"/>
                  </a:cubicBezTo>
                  <a:cubicBezTo>
                    <a:pt x="510494" y="197644"/>
                    <a:pt x="508241" y="196057"/>
                    <a:pt x="505860" y="195263"/>
                  </a:cubicBezTo>
                  <a:cubicBezTo>
                    <a:pt x="504272" y="192882"/>
                    <a:pt x="503332" y="189907"/>
                    <a:pt x="501097" y="188119"/>
                  </a:cubicBezTo>
                  <a:cubicBezTo>
                    <a:pt x="498656" y="186166"/>
                    <a:pt x="482640" y="183475"/>
                    <a:pt x="482047" y="183357"/>
                  </a:cubicBezTo>
                  <a:cubicBezTo>
                    <a:pt x="479666" y="181769"/>
                    <a:pt x="477464" y="179874"/>
                    <a:pt x="474904" y="178594"/>
                  </a:cubicBezTo>
                  <a:cubicBezTo>
                    <a:pt x="472659" y="177471"/>
                    <a:pt x="469720" y="177781"/>
                    <a:pt x="467760" y="176213"/>
                  </a:cubicBezTo>
                  <a:cubicBezTo>
                    <a:pt x="465525" y="174425"/>
                    <a:pt x="465021" y="171093"/>
                    <a:pt x="462997" y="169069"/>
                  </a:cubicBezTo>
                  <a:cubicBezTo>
                    <a:pt x="460974" y="167046"/>
                    <a:pt x="458052" y="166139"/>
                    <a:pt x="455854" y="164307"/>
                  </a:cubicBezTo>
                  <a:cubicBezTo>
                    <a:pt x="453267" y="162151"/>
                    <a:pt x="450866" y="159750"/>
                    <a:pt x="448710" y="157163"/>
                  </a:cubicBezTo>
                  <a:cubicBezTo>
                    <a:pt x="446878" y="154964"/>
                    <a:pt x="446182" y="151807"/>
                    <a:pt x="443947" y="150019"/>
                  </a:cubicBezTo>
                  <a:cubicBezTo>
                    <a:pt x="441987" y="148451"/>
                    <a:pt x="439185" y="148432"/>
                    <a:pt x="436804" y="147638"/>
                  </a:cubicBezTo>
                  <a:cubicBezTo>
                    <a:pt x="434423" y="146050"/>
                    <a:pt x="432522" y="142875"/>
                    <a:pt x="429660" y="142875"/>
                  </a:cubicBezTo>
                  <a:cubicBezTo>
                    <a:pt x="424368" y="142875"/>
                    <a:pt x="419871" y="151607"/>
                    <a:pt x="417754" y="154782"/>
                  </a:cubicBezTo>
                  <a:cubicBezTo>
                    <a:pt x="417223" y="159028"/>
                    <a:pt x="417935" y="176397"/>
                    <a:pt x="410610" y="180975"/>
                  </a:cubicBezTo>
                  <a:cubicBezTo>
                    <a:pt x="406353" y="183636"/>
                    <a:pt x="396322" y="185738"/>
                    <a:pt x="396322" y="185738"/>
                  </a:cubicBezTo>
                  <a:cubicBezTo>
                    <a:pt x="394735" y="188119"/>
                    <a:pt x="391965" y="190049"/>
                    <a:pt x="391560" y="192882"/>
                  </a:cubicBezTo>
                  <a:cubicBezTo>
                    <a:pt x="390973" y="196990"/>
                    <a:pt x="395327" y="206849"/>
                    <a:pt x="398704" y="209550"/>
                  </a:cubicBezTo>
                  <a:cubicBezTo>
                    <a:pt x="400664" y="211118"/>
                    <a:pt x="403602" y="210809"/>
                    <a:pt x="405847" y="211932"/>
                  </a:cubicBezTo>
                  <a:cubicBezTo>
                    <a:pt x="408407" y="213212"/>
                    <a:pt x="410610" y="215107"/>
                    <a:pt x="412991" y="216694"/>
                  </a:cubicBezTo>
                  <a:lnTo>
                    <a:pt x="417754" y="230982"/>
                  </a:lnTo>
                  <a:lnTo>
                    <a:pt x="420135" y="238125"/>
                  </a:lnTo>
                  <a:cubicBezTo>
                    <a:pt x="412851" y="239947"/>
                    <a:pt x="408946" y="239789"/>
                    <a:pt x="403466" y="245269"/>
                  </a:cubicBezTo>
                  <a:cubicBezTo>
                    <a:pt x="387591" y="261144"/>
                    <a:pt x="410611" y="244476"/>
                    <a:pt x="391560" y="257175"/>
                  </a:cubicBezTo>
                  <a:cubicBezTo>
                    <a:pt x="390766" y="259556"/>
                    <a:pt x="389671" y="261858"/>
                    <a:pt x="389179" y="264319"/>
                  </a:cubicBezTo>
                  <a:cubicBezTo>
                    <a:pt x="388078" y="269823"/>
                    <a:pt x="388881" y="275777"/>
                    <a:pt x="386797" y="280988"/>
                  </a:cubicBezTo>
                  <a:cubicBezTo>
                    <a:pt x="385546" y="284115"/>
                    <a:pt x="381810" y="285545"/>
                    <a:pt x="379654" y="288132"/>
                  </a:cubicBezTo>
                  <a:cubicBezTo>
                    <a:pt x="377822" y="290330"/>
                    <a:pt x="376479" y="292894"/>
                    <a:pt x="374891" y="295275"/>
                  </a:cubicBezTo>
                  <a:lnTo>
                    <a:pt x="370129" y="309563"/>
                  </a:lnTo>
                  <a:cubicBezTo>
                    <a:pt x="368086" y="315691"/>
                    <a:pt x="366564" y="319644"/>
                    <a:pt x="365366" y="326232"/>
                  </a:cubicBezTo>
                  <a:cubicBezTo>
                    <a:pt x="364362" y="331754"/>
                    <a:pt x="363779" y="337344"/>
                    <a:pt x="362985" y="342900"/>
                  </a:cubicBezTo>
                  <a:cubicBezTo>
                    <a:pt x="363779" y="350838"/>
                    <a:pt x="362843" y="359145"/>
                    <a:pt x="365366" y="366713"/>
                  </a:cubicBezTo>
                  <a:cubicBezTo>
                    <a:pt x="366271" y="369428"/>
                    <a:pt x="370722" y="369240"/>
                    <a:pt x="372510" y="371475"/>
                  </a:cubicBezTo>
                  <a:cubicBezTo>
                    <a:pt x="374078" y="373435"/>
                    <a:pt x="373116" y="376844"/>
                    <a:pt x="374891" y="378619"/>
                  </a:cubicBezTo>
                  <a:cubicBezTo>
                    <a:pt x="378938" y="382666"/>
                    <a:pt x="384416" y="384969"/>
                    <a:pt x="389179" y="388144"/>
                  </a:cubicBezTo>
                  <a:lnTo>
                    <a:pt x="396322" y="392907"/>
                  </a:lnTo>
                  <a:cubicBezTo>
                    <a:pt x="397116" y="395288"/>
                    <a:pt x="396929" y="398275"/>
                    <a:pt x="398704" y="400050"/>
                  </a:cubicBezTo>
                  <a:cubicBezTo>
                    <a:pt x="400479" y="401825"/>
                    <a:pt x="403602" y="401309"/>
                    <a:pt x="405847" y="402432"/>
                  </a:cubicBezTo>
                  <a:cubicBezTo>
                    <a:pt x="424301" y="411659"/>
                    <a:pt x="402188" y="403594"/>
                    <a:pt x="420135" y="409575"/>
                  </a:cubicBezTo>
                  <a:cubicBezTo>
                    <a:pt x="420929" y="411956"/>
                    <a:pt x="420741" y="414944"/>
                    <a:pt x="422516" y="416719"/>
                  </a:cubicBezTo>
                  <a:cubicBezTo>
                    <a:pt x="424291" y="418494"/>
                    <a:pt x="427210" y="418555"/>
                    <a:pt x="429660" y="419100"/>
                  </a:cubicBezTo>
                  <a:cubicBezTo>
                    <a:pt x="434373" y="420147"/>
                    <a:pt x="439185" y="420688"/>
                    <a:pt x="443947" y="421482"/>
                  </a:cubicBezTo>
                  <a:cubicBezTo>
                    <a:pt x="448651" y="419913"/>
                    <a:pt x="454879" y="418533"/>
                    <a:pt x="458235" y="414338"/>
                  </a:cubicBezTo>
                  <a:cubicBezTo>
                    <a:pt x="459803" y="412378"/>
                    <a:pt x="459048" y="409154"/>
                    <a:pt x="460616" y="407194"/>
                  </a:cubicBezTo>
                  <a:cubicBezTo>
                    <a:pt x="462404" y="404959"/>
                    <a:pt x="465561" y="404264"/>
                    <a:pt x="467760" y="402432"/>
                  </a:cubicBezTo>
                  <a:cubicBezTo>
                    <a:pt x="470347" y="400276"/>
                    <a:pt x="472317" y="397444"/>
                    <a:pt x="474904" y="395288"/>
                  </a:cubicBezTo>
                  <a:cubicBezTo>
                    <a:pt x="481060" y="390157"/>
                    <a:pt x="482029" y="390531"/>
                    <a:pt x="489191" y="388144"/>
                  </a:cubicBezTo>
                  <a:cubicBezTo>
                    <a:pt x="500304" y="388938"/>
                    <a:pt x="512322" y="386059"/>
                    <a:pt x="522529" y="390525"/>
                  </a:cubicBezTo>
                  <a:cubicBezTo>
                    <a:pt x="527128" y="392537"/>
                    <a:pt x="525704" y="400050"/>
                    <a:pt x="527291" y="404813"/>
                  </a:cubicBezTo>
                  <a:cubicBezTo>
                    <a:pt x="530577" y="414672"/>
                    <a:pt x="527583" y="410565"/>
                    <a:pt x="536816" y="416719"/>
                  </a:cubicBezTo>
                  <a:cubicBezTo>
                    <a:pt x="538404" y="419100"/>
                    <a:pt x="542200" y="421069"/>
                    <a:pt x="541579" y="423863"/>
                  </a:cubicBezTo>
                  <a:cubicBezTo>
                    <a:pt x="540337" y="429450"/>
                    <a:pt x="533864" y="432720"/>
                    <a:pt x="532054" y="438150"/>
                  </a:cubicBezTo>
                  <a:lnTo>
                    <a:pt x="529672" y="445294"/>
                  </a:lnTo>
                  <a:cubicBezTo>
                    <a:pt x="528878" y="450057"/>
                    <a:pt x="528818" y="455001"/>
                    <a:pt x="527291" y="459582"/>
                  </a:cubicBezTo>
                  <a:cubicBezTo>
                    <a:pt x="526386" y="462297"/>
                    <a:pt x="523223" y="463949"/>
                    <a:pt x="522529" y="466725"/>
                  </a:cubicBezTo>
                  <a:cubicBezTo>
                    <a:pt x="520786" y="473698"/>
                    <a:pt x="525230" y="483074"/>
                    <a:pt x="520147" y="488157"/>
                  </a:cubicBezTo>
                  <a:cubicBezTo>
                    <a:pt x="515065" y="493239"/>
                    <a:pt x="505860" y="489744"/>
                    <a:pt x="498716" y="490538"/>
                  </a:cubicBezTo>
                  <a:cubicBezTo>
                    <a:pt x="478643" y="497228"/>
                    <a:pt x="501726" y="490202"/>
                    <a:pt x="455854" y="495300"/>
                  </a:cubicBezTo>
                  <a:cubicBezTo>
                    <a:pt x="453359" y="495577"/>
                    <a:pt x="451091" y="496888"/>
                    <a:pt x="448710" y="497682"/>
                  </a:cubicBezTo>
                  <a:cubicBezTo>
                    <a:pt x="446329" y="496888"/>
                    <a:pt x="443341" y="497075"/>
                    <a:pt x="441566" y="495300"/>
                  </a:cubicBezTo>
                  <a:cubicBezTo>
                    <a:pt x="439791" y="493525"/>
                    <a:pt x="440307" y="490402"/>
                    <a:pt x="439185" y="488157"/>
                  </a:cubicBezTo>
                  <a:cubicBezTo>
                    <a:pt x="437905" y="485597"/>
                    <a:pt x="436010" y="483394"/>
                    <a:pt x="434422" y="481013"/>
                  </a:cubicBezTo>
                  <a:cubicBezTo>
                    <a:pt x="433628" y="478632"/>
                    <a:pt x="434130" y="475261"/>
                    <a:pt x="432041" y="473869"/>
                  </a:cubicBezTo>
                  <a:cubicBezTo>
                    <a:pt x="428674" y="471624"/>
                    <a:pt x="424182" y="471488"/>
                    <a:pt x="420135" y="471488"/>
                  </a:cubicBezTo>
                  <a:cubicBezTo>
                    <a:pt x="406618" y="471488"/>
                    <a:pt x="393148" y="473075"/>
                    <a:pt x="379654" y="473869"/>
                  </a:cubicBezTo>
                  <a:cubicBezTo>
                    <a:pt x="378066" y="476250"/>
                    <a:pt x="375796" y="478298"/>
                    <a:pt x="374891" y="481013"/>
                  </a:cubicBezTo>
                  <a:cubicBezTo>
                    <a:pt x="373364" y="485593"/>
                    <a:pt x="375689" y="491667"/>
                    <a:pt x="372510" y="495300"/>
                  </a:cubicBezTo>
                  <a:cubicBezTo>
                    <a:pt x="369204" y="499078"/>
                    <a:pt x="362985" y="498475"/>
                    <a:pt x="358222" y="500063"/>
                  </a:cubicBezTo>
                  <a:cubicBezTo>
                    <a:pt x="347653" y="503586"/>
                    <a:pt x="335997" y="501650"/>
                    <a:pt x="324885" y="502444"/>
                  </a:cubicBezTo>
                  <a:cubicBezTo>
                    <a:pt x="310459" y="507252"/>
                    <a:pt x="313444" y="507299"/>
                    <a:pt x="289166" y="502444"/>
                  </a:cubicBezTo>
                  <a:cubicBezTo>
                    <a:pt x="286360" y="501883"/>
                    <a:pt x="284652" y="498809"/>
                    <a:pt x="282022" y="497682"/>
                  </a:cubicBezTo>
                  <a:cubicBezTo>
                    <a:pt x="279014" y="496393"/>
                    <a:pt x="275737" y="495763"/>
                    <a:pt x="272497" y="495300"/>
                  </a:cubicBezTo>
                  <a:cubicBezTo>
                    <a:pt x="264600" y="494172"/>
                    <a:pt x="256622" y="493713"/>
                    <a:pt x="248685" y="492919"/>
                  </a:cubicBezTo>
                  <a:cubicBezTo>
                    <a:pt x="245510" y="492125"/>
                    <a:pt x="242380" y="491123"/>
                    <a:pt x="239160" y="490538"/>
                  </a:cubicBezTo>
                  <a:cubicBezTo>
                    <a:pt x="215085" y="486161"/>
                    <a:pt x="230016" y="490666"/>
                    <a:pt x="215347" y="485775"/>
                  </a:cubicBezTo>
                  <a:cubicBezTo>
                    <a:pt x="214553" y="481806"/>
                    <a:pt x="213948" y="477795"/>
                    <a:pt x="212966" y="473869"/>
                  </a:cubicBezTo>
                  <a:cubicBezTo>
                    <a:pt x="210135" y="462542"/>
                    <a:pt x="210432" y="470566"/>
                    <a:pt x="208204" y="457200"/>
                  </a:cubicBezTo>
                  <a:cubicBezTo>
                    <a:pt x="204726" y="436335"/>
                    <a:pt x="207727" y="443626"/>
                    <a:pt x="203441" y="428625"/>
                  </a:cubicBezTo>
                  <a:cubicBezTo>
                    <a:pt x="202752" y="426212"/>
                    <a:pt x="202182" y="423727"/>
                    <a:pt x="201060" y="421482"/>
                  </a:cubicBezTo>
                  <a:cubicBezTo>
                    <a:pt x="199780" y="418922"/>
                    <a:pt x="197885" y="416719"/>
                    <a:pt x="196297" y="414338"/>
                  </a:cubicBezTo>
                  <a:cubicBezTo>
                    <a:pt x="190316" y="396391"/>
                    <a:pt x="198381" y="418504"/>
                    <a:pt x="189154" y="400050"/>
                  </a:cubicBezTo>
                  <a:cubicBezTo>
                    <a:pt x="188031" y="397805"/>
                    <a:pt x="188547" y="394682"/>
                    <a:pt x="186772" y="392907"/>
                  </a:cubicBezTo>
                  <a:cubicBezTo>
                    <a:pt x="184997" y="391132"/>
                    <a:pt x="182010" y="391319"/>
                    <a:pt x="179629" y="390525"/>
                  </a:cubicBezTo>
                  <a:cubicBezTo>
                    <a:pt x="173279" y="391319"/>
                    <a:pt x="166875" y="391762"/>
                    <a:pt x="160579" y="392907"/>
                  </a:cubicBezTo>
                  <a:cubicBezTo>
                    <a:pt x="158109" y="393356"/>
                    <a:pt x="155870" y="394679"/>
                    <a:pt x="153435" y="395288"/>
                  </a:cubicBezTo>
                  <a:lnTo>
                    <a:pt x="134385" y="400050"/>
                  </a:lnTo>
                  <a:cubicBezTo>
                    <a:pt x="131210" y="399256"/>
                    <a:pt x="128069" y="398311"/>
                    <a:pt x="124860" y="397669"/>
                  </a:cubicBezTo>
                  <a:cubicBezTo>
                    <a:pt x="120125" y="396722"/>
                    <a:pt x="114891" y="397447"/>
                    <a:pt x="110572" y="395288"/>
                  </a:cubicBezTo>
                  <a:cubicBezTo>
                    <a:pt x="101740" y="390872"/>
                    <a:pt x="109063" y="386634"/>
                    <a:pt x="103429" y="381000"/>
                  </a:cubicBezTo>
                  <a:cubicBezTo>
                    <a:pt x="101654" y="379225"/>
                    <a:pt x="98666" y="379413"/>
                    <a:pt x="96285" y="378619"/>
                  </a:cubicBezTo>
                  <a:cubicBezTo>
                    <a:pt x="95491" y="376238"/>
                    <a:pt x="94513" y="373910"/>
                    <a:pt x="93904" y="371475"/>
                  </a:cubicBezTo>
                  <a:lnTo>
                    <a:pt x="89141" y="352425"/>
                  </a:lnTo>
                  <a:lnTo>
                    <a:pt x="93904" y="338138"/>
                  </a:lnTo>
                  <a:cubicBezTo>
                    <a:pt x="94809" y="335423"/>
                    <a:pt x="98908" y="335276"/>
                    <a:pt x="101047" y="333375"/>
                  </a:cubicBezTo>
                  <a:cubicBezTo>
                    <a:pt x="106081" y="328900"/>
                    <a:pt x="110572" y="323850"/>
                    <a:pt x="115335" y="319088"/>
                  </a:cubicBezTo>
                  <a:cubicBezTo>
                    <a:pt x="119383" y="315041"/>
                    <a:pt x="124860" y="304800"/>
                    <a:pt x="124860" y="304800"/>
                  </a:cubicBezTo>
                  <a:cubicBezTo>
                    <a:pt x="125654" y="302419"/>
                    <a:pt x="127241" y="300167"/>
                    <a:pt x="127241" y="297657"/>
                  </a:cubicBezTo>
                  <a:cubicBezTo>
                    <a:pt x="127241" y="280653"/>
                    <a:pt x="130681" y="270581"/>
                    <a:pt x="117716" y="261938"/>
                  </a:cubicBezTo>
                  <a:cubicBezTo>
                    <a:pt x="115627" y="260546"/>
                    <a:pt x="112953" y="260351"/>
                    <a:pt x="110572" y="259557"/>
                  </a:cubicBezTo>
                  <a:cubicBezTo>
                    <a:pt x="108191" y="257969"/>
                    <a:pt x="105453" y="256818"/>
                    <a:pt x="103429" y="254794"/>
                  </a:cubicBezTo>
                  <a:cubicBezTo>
                    <a:pt x="101405" y="252770"/>
                    <a:pt x="100901" y="249438"/>
                    <a:pt x="98666" y="247650"/>
                  </a:cubicBezTo>
                  <a:cubicBezTo>
                    <a:pt x="96706" y="246082"/>
                    <a:pt x="94017" y="245546"/>
                    <a:pt x="91522" y="245269"/>
                  </a:cubicBezTo>
                  <a:cubicBezTo>
                    <a:pt x="79663" y="243951"/>
                    <a:pt x="67710" y="243682"/>
                    <a:pt x="55804" y="242888"/>
                  </a:cubicBezTo>
                  <a:cubicBezTo>
                    <a:pt x="54216" y="240507"/>
                    <a:pt x="53065" y="237768"/>
                    <a:pt x="51041" y="235744"/>
                  </a:cubicBezTo>
                  <a:cubicBezTo>
                    <a:pt x="46426" y="231130"/>
                    <a:pt x="42562" y="230537"/>
                    <a:pt x="36754" y="228600"/>
                  </a:cubicBezTo>
                  <a:cubicBezTo>
                    <a:pt x="35166" y="226219"/>
                    <a:pt x="34226" y="223245"/>
                    <a:pt x="31991" y="221457"/>
                  </a:cubicBezTo>
                  <a:cubicBezTo>
                    <a:pt x="30031" y="219889"/>
                    <a:pt x="26622" y="220850"/>
                    <a:pt x="24847" y="219075"/>
                  </a:cubicBezTo>
                  <a:cubicBezTo>
                    <a:pt x="5743" y="199971"/>
                    <a:pt x="24342" y="207795"/>
                    <a:pt x="8179" y="202407"/>
                  </a:cubicBezTo>
                  <a:cubicBezTo>
                    <a:pt x="5798" y="200819"/>
                    <a:pt x="1940" y="200359"/>
                    <a:pt x="1035" y="197644"/>
                  </a:cubicBezTo>
                  <a:cubicBezTo>
                    <a:pt x="0" y="194539"/>
                    <a:pt x="2127" y="191127"/>
                    <a:pt x="3416" y="188119"/>
                  </a:cubicBezTo>
                  <a:cubicBezTo>
                    <a:pt x="4543" y="185488"/>
                    <a:pt x="638" y="205979"/>
                    <a:pt x="1035" y="204788"/>
                  </a:cubicBezTo>
                  <a:close/>
                </a:path>
              </a:pathLst>
            </a:custGeom>
            <a:solidFill>
              <a:srgbClr val="99CC00">
                <a:alpha val="4767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" name="Heyuan"/>
            <p:cNvSpPr/>
            <p:nvPr/>
          </p:nvSpPr>
          <p:spPr bwMode="auto">
            <a:xfrm>
              <a:off x="6354811" y="5618279"/>
              <a:ext cx="240156" cy="292002"/>
            </a:xfrm>
            <a:custGeom>
              <a:avLst/>
              <a:gdLst/>
              <a:ahLst/>
              <a:cxnLst/>
              <a:rect l="0" t="0" r="r" b="b"/>
              <a:pathLst>
                <a:path w="707231" h="939744">
                  <a:moveTo>
                    <a:pt x="54769" y="535858"/>
                  </a:moveTo>
                  <a:cubicBezTo>
                    <a:pt x="54769" y="533477"/>
                    <a:pt x="60170" y="536472"/>
                    <a:pt x="64294" y="509664"/>
                  </a:cubicBezTo>
                  <a:cubicBezTo>
                    <a:pt x="65280" y="503254"/>
                    <a:pt x="67905" y="500676"/>
                    <a:pt x="71438" y="495377"/>
                  </a:cubicBezTo>
                  <a:cubicBezTo>
                    <a:pt x="72232" y="485852"/>
                    <a:pt x="71008" y="475937"/>
                    <a:pt x="73819" y="466802"/>
                  </a:cubicBezTo>
                  <a:cubicBezTo>
                    <a:pt x="74557" y="464403"/>
                    <a:pt x="78528" y="465029"/>
                    <a:pt x="80963" y="464420"/>
                  </a:cubicBezTo>
                  <a:lnTo>
                    <a:pt x="100013" y="459658"/>
                  </a:lnTo>
                  <a:cubicBezTo>
                    <a:pt x="113109" y="450926"/>
                    <a:pt x="101997" y="459658"/>
                    <a:pt x="111919" y="447752"/>
                  </a:cubicBezTo>
                  <a:cubicBezTo>
                    <a:pt x="114075" y="445165"/>
                    <a:pt x="116907" y="443195"/>
                    <a:pt x="119063" y="440608"/>
                  </a:cubicBezTo>
                  <a:cubicBezTo>
                    <a:pt x="120895" y="438409"/>
                    <a:pt x="121801" y="435488"/>
                    <a:pt x="123825" y="433464"/>
                  </a:cubicBezTo>
                  <a:cubicBezTo>
                    <a:pt x="125849" y="431440"/>
                    <a:pt x="128588" y="430289"/>
                    <a:pt x="130969" y="428702"/>
                  </a:cubicBezTo>
                  <a:cubicBezTo>
                    <a:pt x="141886" y="412325"/>
                    <a:pt x="135064" y="416224"/>
                    <a:pt x="147638" y="412033"/>
                  </a:cubicBezTo>
                  <a:cubicBezTo>
                    <a:pt x="168109" y="398383"/>
                    <a:pt x="144018" y="416558"/>
                    <a:pt x="157163" y="400127"/>
                  </a:cubicBezTo>
                  <a:cubicBezTo>
                    <a:pt x="158951" y="397892"/>
                    <a:pt x="161925" y="396952"/>
                    <a:pt x="164306" y="395364"/>
                  </a:cubicBezTo>
                  <a:cubicBezTo>
                    <a:pt x="175223" y="378988"/>
                    <a:pt x="172021" y="386507"/>
                    <a:pt x="176213" y="373933"/>
                  </a:cubicBezTo>
                  <a:cubicBezTo>
                    <a:pt x="177007" y="369170"/>
                    <a:pt x="177547" y="364358"/>
                    <a:pt x="178594" y="359645"/>
                  </a:cubicBezTo>
                  <a:cubicBezTo>
                    <a:pt x="179138" y="357195"/>
                    <a:pt x="181907" y="354832"/>
                    <a:pt x="180975" y="352502"/>
                  </a:cubicBezTo>
                  <a:cubicBezTo>
                    <a:pt x="179912" y="349845"/>
                    <a:pt x="176462" y="348866"/>
                    <a:pt x="173831" y="347739"/>
                  </a:cubicBezTo>
                  <a:cubicBezTo>
                    <a:pt x="169311" y="345802"/>
                    <a:pt x="153241" y="343514"/>
                    <a:pt x="150019" y="342977"/>
                  </a:cubicBezTo>
                  <a:cubicBezTo>
                    <a:pt x="145519" y="344102"/>
                    <a:pt x="136395" y="345248"/>
                    <a:pt x="133350" y="350120"/>
                  </a:cubicBezTo>
                  <a:cubicBezTo>
                    <a:pt x="130689" y="354377"/>
                    <a:pt x="130175" y="359645"/>
                    <a:pt x="128588" y="364408"/>
                  </a:cubicBezTo>
                  <a:cubicBezTo>
                    <a:pt x="124620" y="376313"/>
                    <a:pt x="120253" y="377902"/>
                    <a:pt x="111919" y="383458"/>
                  </a:cubicBezTo>
                  <a:cubicBezTo>
                    <a:pt x="110331" y="385839"/>
                    <a:pt x="108436" y="388042"/>
                    <a:pt x="107156" y="390602"/>
                  </a:cubicBezTo>
                  <a:cubicBezTo>
                    <a:pt x="106034" y="392847"/>
                    <a:pt x="106167" y="395657"/>
                    <a:pt x="104775" y="397745"/>
                  </a:cubicBezTo>
                  <a:cubicBezTo>
                    <a:pt x="101109" y="403244"/>
                    <a:pt x="95758" y="406138"/>
                    <a:pt x="90488" y="409652"/>
                  </a:cubicBezTo>
                  <a:cubicBezTo>
                    <a:pt x="59501" y="404486"/>
                    <a:pt x="87102" y="412658"/>
                    <a:pt x="71438" y="400127"/>
                  </a:cubicBezTo>
                  <a:cubicBezTo>
                    <a:pt x="69478" y="398559"/>
                    <a:pt x="66764" y="398194"/>
                    <a:pt x="64294" y="397745"/>
                  </a:cubicBezTo>
                  <a:cubicBezTo>
                    <a:pt x="23394" y="390308"/>
                    <a:pt x="60966" y="399294"/>
                    <a:pt x="35719" y="392983"/>
                  </a:cubicBezTo>
                  <a:cubicBezTo>
                    <a:pt x="34131" y="388220"/>
                    <a:pt x="32173" y="383565"/>
                    <a:pt x="30956" y="378695"/>
                  </a:cubicBezTo>
                  <a:cubicBezTo>
                    <a:pt x="27358" y="364300"/>
                    <a:pt x="29610" y="372275"/>
                    <a:pt x="23813" y="354883"/>
                  </a:cubicBezTo>
                  <a:cubicBezTo>
                    <a:pt x="23019" y="352502"/>
                    <a:pt x="19050" y="353296"/>
                    <a:pt x="16669" y="352502"/>
                  </a:cubicBezTo>
                  <a:cubicBezTo>
                    <a:pt x="15875" y="350121"/>
                    <a:pt x="15411" y="347603"/>
                    <a:pt x="14288" y="345358"/>
                  </a:cubicBezTo>
                  <a:cubicBezTo>
                    <a:pt x="13008" y="342798"/>
                    <a:pt x="10687" y="340829"/>
                    <a:pt x="9525" y="338214"/>
                  </a:cubicBezTo>
                  <a:cubicBezTo>
                    <a:pt x="7486" y="333627"/>
                    <a:pt x="4763" y="323927"/>
                    <a:pt x="4763" y="323927"/>
                  </a:cubicBezTo>
                  <a:cubicBezTo>
                    <a:pt x="5557" y="317577"/>
                    <a:pt x="5460" y="311051"/>
                    <a:pt x="7144" y="304877"/>
                  </a:cubicBezTo>
                  <a:cubicBezTo>
                    <a:pt x="7897" y="302116"/>
                    <a:pt x="10626" y="300293"/>
                    <a:pt x="11906" y="297733"/>
                  </a:cubicBezTo>
                  <a:cubicBezTo>
                    <a:pt x="13029" y="295488"/>
                    <a:pt x="13494" y="292970"/>
                    <a:pt x="14288" y="290589"/>
                  </a:cubicBezTo>
                  <a:cubicBezTo>
                    <a:pt x="12466" y="283305"/>
                    <a:pt x="12624" y="279400"/>
                    <a:pt x="7144" y="273920"/>
                  </a:cubicBezTo>
                  <a:cubicBezTo>
                    <a:pt x="5120" y="271896"/>
                    <a:pt x="2381" y="270745"/>
                    <a:pt x="0" y="269158"/>
                  </a:cubicBezTo>
                  <a:cubicBezTo>
                    <a:pt x="684" y="262314"/>
                    <a:pt x="470" y="246788"/>
                    <a:pt x="4763" y="238202"/>
                  </a:cubicBezTo>
                  <a:cubicBezTo>
                    <a:pt x="6043" y="235642"/>
                    <a:pt x="7693" y="233257"/>
                    <a:pt x="9525" y="231058"/>
                  </a:cubicBezTo>
                  <a:cubicBezTo>
                    <a:pt x="11681" y="228471"/>
                    <a:pt x="13867" y="225782"/>
                    <a:pt x="16669" y="223914"/>
                  </a:cubicBezTo>
                  <a:cubicBezTo>
                    <a:pt x="18758" y="222522"/>
                    <a:pt x="21432" y="222327"/>
                    <a:pt x="23813" y="221533"/>
                  </a:cubicBezTo>
                  <a:cubicBezTo>
                    <a:pt x="26221" y="217921"/>
                    <a:pt x="30956" y="212175"/>
                    <a:pt x="30956" y="207245"/>
                  </a:cubicBezTo>
                  <a:cubicBezTo>
                    <a:pt x="30956" y="203972"/>
                    <a:pt x="29515" y="200855"/>
                    <a:pt x="28575" y="197720"/>
                  </a:cubicBezTo>
                  <a:cubicBezTo>
                    <a:pt x="23938" y="182263"/>
                    <a:pt x="26010" y="186729"/>
                    <a:pt x="19050" y="176289"/>
                  </a:cubicBezTo>
                  <a:cubicBezTo>
                    <a:pt x="18256" y="173908"/>
                    <a:pt x="17792" y="171390"/>
                    <a:pt x="16669" y="169145"/>
                  </a:cubicBezTo>
                  <a:cubicBezTo>
                    <a:pt x="7436" y="150681"/>
                    <a:pt x="15510" y="172815"/>
                    <a:pt x="9525" y="154858"/>
                  </a:cubicBezTo>
                  <a:cubicBezTo>
                    <a:pt x="10319" y="151683"/>
                    <a:pt x="8979" y="146797"/>
                    <a:pt x="11906" y="145333"/>
                  </a:cubicBezTo>
                  <a:cubicBezTo>
                    <a:pt x="14466" y="144053"/>
                    <a:pt x="16435" y="148933"/>
                    <a:pt x="19050" y="150095"/>
                  </a:cubicBezTo>
                  <a:cubicBezTo>
                    <a:pt x="23638" y="152134"/>
                    <a:pt x="28575" y="153270"/>
                    <a:pt x="33338" y="154858"/>
                  </a:cubicBezTo>
                  <a:cubicBezTo>
                    <a:pt x="37918" y="156385"/>
                    <a:pt x="42891" y="156292"/>
                    <a:pt x="47625" y="157239"/>
                  </a:cubicBezTo>
                  <a:cubicBezTo>
                    <a:pt x="50834" y="157881"/>
                    <a:pt x="53950" y="158934"/>
                    <a:pt x="57150" y="159620"/>
                  </a:cubicBezTo>
                  <a:cubicBezTo>
                    <a:pt x="65065" y="161316"/>
                    <a:pt x="73283" y="161823"/>
                    <a:pt x="80963" y="164383"/>
                  </a:cubicBezTo>
                  <a:lnTo>
                    <a:pt x="95250" y="169145"/>
                  </a:lnTo>
                  <a:cubicBezTo>
                    <a:pt x="97631" y="169939"/>
                    <a:pt x="100305" y="170135"/>
                    <a:pt x="102394" y="171527"/>
                  </a:cubicBezTo>
                  <a:cubicBezTo>
                    <a:pt x="111626" y="177681"/>
                    <a:pt x="106823" y="175384"/>
                    <a:pt x="116681" y="178670"/>
                  </a:cubicBezTo>
                  <a:cubicBezTo>
                    <a:pt x="118922" y="178110"/>
                    <a:pt x="130556" y="175460"/>
                    <a:pt x="133350" y="173908"/>
                  </a:cubicBezTo>
                  <a:cubicBezTo>
                    <a:pt x="138354" y="171128"/>
                    <a:pt x="147638" y="164383"/>
                    <a:pt x="147638" y="164383"/>
                  </a:cubicBezTo>
                  <a:cubicBezTo>
                    <a:pt x="149225" y="162002"/>
                    <a:pt x="149973" y="158756"/>
                    <a:pt x="152400" y="157239"/>
                  </a:cubicBezTo>
                  <a:cubicBezTo>
                    <a:pt x="156657" y="154578"/>
                    <a:pt x="166688" y="152477"/>
                    <a:pt x="166688" y="152477"/>
                  </a:cubicBezTo>
                  <a:cubicBezTo>
                    <a:pt x="169069" y="150889"/>
                    <a:pt x="171216" y="148876"/>
                    <a:pt x="173831" y="147714"/>
                  </a:cubicBezTo>
                  <a:cubicBezTo>
                    <a:pt x="178419" y="145675"/>
                    <a:pt x="183356" y="144540"/>
                    <a:pt x="188119" y="142952"/>
                  </a:cubicBezTo>
                  <a:cubicBezTo>
                    <a:pt x="195097" y="140626"/>
                    <a:pt x="199259" y="138908"/>
                    <a:pt x="207169" y="138189"/>
                  </a:cubicBezTo>
                  <a:cubicBezTo>
                    <a:pt x="220630" y="136965"/>
                    <a:pt x="234156" y="136602"/>
                    <a:pt x="247650" y="135808"/>
                  </a:cubicBezTo>
                  <a:cubicBezTo>
                    <a:pt x="255848" y="134169"/>
                    <a:pt x="261223" y="133290"/>
                    <a:pt x="269081" y="131045"/>
                  </a:cubicBezTo>
                  <a:cubicBezTo>
                    <a:pt x="271495" y="130355"/>
                    <a:pt x="273844" y="129458"/>
                    <a:pt x="276225" y="128664"/>
                  </a:cubicBezTo>
                  <a:cubicBezTo>
                    <a:pt x="282575" y="129458"/>
                    <a:pt x="288979" y="129900"/>
                    <a:pt x="295275" y="131045"/>
                  </a:cubicBezTo>
                  <a:cubicBezTo>
                    <a:pt x="297745" y="131494"/>
                    <a:pt x="299909" y="133427"/>
                    <a:pt x="302419" y="133427"/>
                  </a:cubicBezTo>
                  <a:cubicBezTo>
                    <a:pt x="308032" y="133427"/>
                    <a:pt x="313532" y="131839"/>
                    <a:pt x="319088" y="131045"/>
                  </a:cubicBezTo>
                  <a:cubicBezTo>
                    <a:pt x="322263" y="126283"/>
                    <a:pt x="326803" y="122188"/>
                    <a:pt x="328613" y="116758"/>
                  </a:cubicBezTo>
                  <a:cubicBezTo>
                    <a:pt x="330972" y="109679"/>
                    <a:pt x="332475" y="100990"/>
                    <a:pt x="338138" y="95327"/>
                  </a:cubicBezTo>
                  <a:cubicBezTo>
                    <a:pt x="340162" y="93303"/>
                    <a:pt x="342900" y="92152"/>
                    <a:pt x="345281" y="90564"/>
                  </a:cubicBezTo>
                  <a:cubicBezTo>
                    <a:pt x="346869" y="88183"/>
                    <a:pt x="347809" y="85208"/>
                    <a:pt x="350044" y="83420"/>
                  </a:cubicBezTo>
                  <a:cubicBezTo>
                    <a:pt x="352004" y="81852"/>
                    <a:pt x="354943" y="82161"/>
                    <a:pt x="357188" y="81039"/>
                  </a:cubicBezTo>
                  <a:cubicBezTo>
                    <a:pt x="378737" y="70265"/>
                    <a:pt x="345912" y="82166"/>
                    <a:pt x="376238" y="73895"/>
                  </a:cubicBezTo>
                  <a:cubicBezTo>
                    <a:pt x="383503" y="71914"/>
                    <a:pt x="390525" y="69133"/>
                    <a:pt x="397669" y="66752"/>
                  </a:cubicBezTo>
                  <a:cubicBezTo>
                    <a:pt x="400050" y="65958"/>
                    <a:pt x="402337" y="64783"/>
                    <a:pt x="404813" y="64370"/>
                  </a:cubicBezTo>
                  <a:cubicBezTo>
                    <a:pt x="409575" y="63576"/>
                    <a:pt x="414284" y="62333"/>
                    <a:pt x="419100" y="61989"/>
                  </a:cubicBezTo>
                  <a:cubicBezTo>
                    <a:pt x="436536" y="60744"/>
                    <a:pt x="454025" y="60402"/>
                    <a:pt x="471488" y="59608"/>
                  </a:cubicBezTo>
                  <a:cubicBezTo>
                    <a:pt x="484061" y="55417"/>
                    <a:pt x="476543" y="58619"/>
                    <a:pt x="492919" y="47702"/>
                  </a:cubicBezTo>
                  <a:cubicBezTo>
                    <a:pt x="495721" y="45834"/>
                    <a:pt x="497907" y="43145"/>
                    <a:pt x="500063" y="40558"/>
                  </a:cubicBezTo>
                  <a:cubicBezTo>
                    <a:pt x="501895" y="38359"/>
                    <a:pt x="502590" y="35202"/>
                    <a:pt x="504825" y="33414"/>
                  </a:cubicBezTo>
                  <a:cubicBezTo>
                    <a:pt x="506785" y="31846"/>
                    <a:pt x="509588" y="31827"/>
                    <a:pt x="511969" y="31033"/>
                  </a:cubicBezTo>
                  <a:cubicBezTo>
                    <a:pt x="514350" y="29445"/>
                    <a:pt x="516498" y="27432"/>
                    <a:pt x="519113" y="26270"/>
                  </a:cubicBezTo>
                  <a:cubicBezTo>
                    <a:pt x="519121" y="26266"/>
                    <a:pt x="536968" y="20319"/>
                    <a:pt x="540544" y="19127"/>
                  </a:cubicBezTo>
                  <a:cubicBezTo>
                    <a:pt x="540554" y="19124"/>
                    <a:pt x="554820" y="14367"/>
                    <a:pt x="554831" y="14364"/>
                  </a:cubicBezTo>
                  <a:cubicBezTo>
                    <a:pt x="558006" y="13570"/>
                    <a:pt x="561209" y="12882"/>
                    <a:pt x="564356" y="11983"/>
                  </a:cubicBezTo>
                  <a:cubicBezTo>
                    <a:pt x="572277" y="9720"/>
                    <a:pt x="572101" y="8708"/>
                    <a:pt x="581025" y="7220"/>
                  </a:cubicBezTo>
                  <a:cubicBezTo>
                    <a:pt x="587337" y="6168"/>
                    <a:pt x="593725" y="5633"/>
                    <a:pt x="600075" y="4839"/>
                  </a:cubicBezTo>
                  <a:cubicBezTo>
                    <a:pt x="607400" y="2398"/>
                    <a:pt x="610656" y="0"/>
                    <a:pt x="619125" y="4839"/>
                  </a:cubicBezTo>
                  <a:cubicBezTo>
                    <a:pt x="621610" y="6259"/>
                    <a:pt x="621653" y="10195"/>
                    <a:pt x="623888" y="11983"/>
                  </a:cubicBezTo>
                  <a:cubicBezTo>
                    <a:pt x="625848" y="13551"/>
                    <a:pt x="628650" y="13570"/>
                    <a:pt x="631031" y="14364"/>
                  </a:cubicBezTo>
                  <a:cubicBezTo>
                    <a:pt x="639832" y="27565"/>
                    <a:pt x="630758" y="17123"/>
                    <a:pt x="642938" y="23889"/>
                  </a:cubicBezTo>
                  <a:cubicBezTo>
                    <a:pt x="647941" y="26669"/>
                    <a:pt x="657225" y="33414"/>
                    <a:pt x="657225" y="33414"/>
                  </a:cubicBezTo>
                  <a:cubicBezTo>
                    <a:pt x="658019" y="35795"/>
                    <a:pt x="658483" y="38313"/>
                    <a:pt x="659606" y="40558"/>
                  </a:cubicBezTo>
                  <a:cubicBezTo>
                    <a:pt x="660886" y="43118"/>
                    <a:pt x="664369" y="44840"/>
                    <a:pt x="664369" y="47702"/>
                  </a:cubicBezTo>
                  <a:cubicBezTo>
                    <a:pt x="664369" y="55797"/>
                    <a:pt x="659606" y="71514"/>
                    <a:pt x="659606" y="71514"/>
                  </a:cubicBezTo>
                  <a:cubicBezTo>
                    <a:pt x="659230" y="76776"/>
                    <a:pt x="660256" y="101172"/>
                    <a:pt x="654844" y="111995"/>
                  </a:cubicBezTo>
                  <a:cubicBezTo>
                    <a:pt x="653564" y="114555"/>
                    <a:pt x="651669" y="116758"/>
                    <a:pt x="650081" y="119139"/>
                  </a:cubicBezTo>
                  <a:cubicBezTo>
                    <a:pt x="647806" y="125964"/>
                    <a:pt x="644973" y="130527"/>
                    <a:pt x="650081" y="138189"/>
                  </a:cubicBezTo>
                  <a:cubicBezTo>
                    <a:pt x="651473" y="140278"/>
                    <a:pt x="654844" y="139776"/>
                    <a:pt x="657225" y="140570"/>
                  </a:cubicBezTo>
                  <a:cubicBezTo>
                    <a:pt x="658813" y="142951"/>
                    <a:pt x="659753" y="145926"/>
                    <a:pt x="661988" y="147714"/>
                  </a:cubicBezTo>
                  <a:cubicBezTo>
                    <a:pt x="663948" y="149282"/>
                    <a:pt x="667356" y="148320"/>
                    <a:pt x="669131" y="150095"/>
                  </a:cubicBezTo>
                  <a:cubicBezTo>
                    <a:pt x="670906" y="151870"/>
                    <a:pt x="670294" y="155045"/>
                    <a:pt x="671513" y="157239"/>
                  </a:cubicBezTo>
                  <a:cubicBezTo>
                    <a:pt x="674293" y="162243"/>
                    <a:pt x="681038" y="171527"/>
                    <a:pt x="681038" y="171527"/>
                  </a:cubicBezTo>
                  <a:cubicBezTo>
                    <a:pt x="681832" y="173908"/>
                    <a:pt x="682927" y="176209"/>
                    <a:pt x="683419" y="178670"/>
                  </a:cubicBezTo>
                  <a:cubicBezTo>
                    <a:pt x="687078" y="196967"/>
                    <a:pt x="686996" y="218041"/>
                    <a:pt x="688181" y="235820"/>
                  </a:cubicBezTo>
                  <a:cubicBezTo>
                    <a:pt x="688870" y="246147"/>
                    <a:pt x="689851" y="256452"/>
                    <a:pt x="690563" y="266777"/>
                  </a:cubicBezTo>
                  <a:cubicBezTo>
                    <a:pt x="690807" y="270318"/>
                    <a:pt x="689372" y="300116"/>
                    <a:pt x="695325" y="312020"/>
                  </a:cubicBezTo>
                  <a:cubicBezTo>
                    <a:pt x="696605" y="314580"/>
                    <a:pt x="698064" y="317140"/>
                    <a:pt x="700088" y="319164"/>
                  </a:cubicBezTo>
                  <a:cubicBezTo>
                    <a:pt x="702112" y="321188"/>
                    <a:pt x="704850" y="322339"/>
                    <a:pt x="707231" y="323927"/>
                  </a:cubicBezTo>
                  <a:cubicBezTo>
                    <a:pt x="706437" y="326308"/>
                    <a:pt x="706938" y="329678"/>
                    <a:pt x="704850" y="331070"/>
                  </a:cubicBezTo>
                  <a:cubicBezTo>
                    <a:pt x="701482" y="333315"/>
                    <a:pt x="696870" y="332470"/>
                    <a:pt x="692944" y="333452"/>
                  </a:cubicBezTo>
                  <a:cubicBezTo>
                    <a:pt x="685056" y="335424"/>
                    <a:pt x="685642" y="335938"/>
                    <a:pt x="678656" y="340595"/>
                  </a:cubicBezTo>
                  <a:cubicBezTo>
                    <a:pt x="674121" y="354203"/>
                    <a:pt x="680017" y="342862"/>
                    <a:pt x="669131" y="350120"/>
                  </a:cubicBezTo>
                  <a:cubicBezTo>
                    <a:pt x="666329" y="351988"/>
                    <a:pt x="664575" y="355108"/>
                    <a:pt x="661988" y="357264"/>
                  </a:cubicBezTo>
                  <a:cubicBezTo>
                    <a:pt x="659789" y="359096"/>
                    <a:pt x="657225" y="360439"/>
                    <a:pt x="654844" y="362027"/>
                  </a:cubicBezTo>
                  <a:cubicBezTo>
                    <a:pt x="648859" y="379982"/>
                    <a:pt x="657629" y="358545"/>
                    <a:pt x="645319" y="373933"/>
                  </a:cubicBezTo>
                  <a:cubicBezTo>
                    <a:pt x="643751" y="375893"/>
                    <a:pt x="644061" y="378832"/>
                    <a:pt x="642938" y="381077"/>
                  </a:cubicBezTo>
                  <a:cubicBezTo>
                    <a:pt x="641658" y="383637"/>
                    <a:pt x="639763" y="385839"/>
                    <a:pt x="638175" y="388220"/>
                  </a:cubicBezTo>
                  <a:cubicBezTo>
                    <a:pt x="636296" y="393857"/>
                    <a:pt x="633413" y="401524"/>
                    <a:pt x="633413" y="407270"/>
                  </a:cubicBezTo>
                  <a:cubicBezTo>
                    <a:pt x="633413" y="413669"/>
                    <a:pt x="632244" y="420995"/>
                    <a:pt x="635794" y="426320"/>
                  </a:cubicBezTo>
                  <a:cubicBezTo>
                    <a:pt x="638039" y="429688"/>
                    <a:pt x="643731" y="427908"/>
                    <a:pt x="647700" y="428702"/>
                  </a:cubicBezTo>
                  <a:cubicBezTo>
                    <a:pt x="652045" y="441736"/>
                    <a:pt x="651244" y="436009"/>
                    <a:pt x="647700" y="457277"/>
                  </a:cubicBezTo>
                  <a:cubicBezTo>
                    <a:pt x="647287" y="459753"/>
                    <a:pt x="646887" y="462460"/>
                    <a:pt x="645319" y="464420"/>
                  </a:cubicBezTo>
                  <a:cubicBezTo>
                    <a:pt x="643531" y="466655"/>
                    <a:pt x="640556" y="467595"/>
                    <a:pt x="638175" y="469183"/>
                  </a:cubicBezTo>
                  <a:cubicBezTo>
                    <a:pt x="636588" y="471564"/>
                    <a:pt x="635437" y="474303"/>
                    <a:pt x="633413" y="476327"/>
                  </a:cubicBezTo>
                  <a:cubicBezTo>
                    <a:pt x="619649" y="490091"/>
                    <a:pt x="632785" y="470670"/>
                    <a:pt x="619125" y="488233"/>
                  </a:cubicBezTo>
                  <a:cubicBezTo>
                    <a:pt x="615611" y="492751"/>
                    <a:pt x="609600" y="502520"/>
                    <a:pt x="609600" y="502520"/>
                  </a:cubicBezTo>
                  <a:cubicBezTo>
                    <a:pt x="600512" y="529789"/>
                    <a:pt x="604256" y="515777"/>
                    <a:pt x="609600" y="576339"/>
                  </a:cubicBezTo>
                  <a:cubicBezTo>
                    <a:pt x="610465" y="586137"/>
                    <a:pt x="614316" y="590557"/>
                    <a:pt x="619125" y="597770"/>
                  </a:cubicBezTo>
                  <a:cubicBezTo>
                    <a:pt x="620713" y="602533"/>
                    <a:pt x="621103" y="607881"/>
                    <a:pt x="623888" y="612058"/>
                  </a:cubicBezTo>
                  <a:cubicBezTo>
                    <a:pt x="631434" y="623378"/>
                    <a:pt x="627746" y="616489"/>
                    <a:pt x="633413" y="633489"/>
                  </a:cubicBezTo>
                  <a:lnTo>
                    <a:pt x="635794" y="640633"/>
                  </a:lnTo>
                  <a:lnTo>
                    <a:pt x="638175" y="647777"/>
                  </a:lnTo>
                  <a:cubicBezTo>
                    <a:pt x="638969" y="666033"/>
                    <a:pt x="638676" y="684369"/>
                    <a:pt x="640556" y="702545"/>
                  </a:cubicBezTo>
                  <a:cubicBezTo>
                    <a:pt x="641073" y="707539"/>
                    <a:pt x="643731" y="712070"/>
                    <a:pt x="645319" y="716833"/>
                  </a:cubicBezTo>
                  <a:lnTo>
                    <a:pt x="647700" y="723977"/>
                  </a:lnTo>
                  <a:cubicBezTo>
                    <a:pt x="648494" y="729533"/>
                    <a:pt x="649077" y="735123"/>
                    <a:pt x="650081" y="740645"/>
                  </a:cubicBezTo>
                  <a:cubicBezTo>
                    <a:pt x="651941" y="750872"/>
                    <a:pt x="652296" y="748394"/>
                    <a:pt x="654844" y="757314"/>
                  </a:cubicBezTo>
                  <a:cubicBezTo>
                    <a:pt x="655743" y="760461"/>
                    <a:pt x="656515" y="763644"/>
                    <a:pt x="657225" y="766839"/>
                  </a:cubicBezTo>
                  <a:cubicBezTo>
                    <a:pt x="657627" y="768648"/>
                    <a:pt x="659859" y="782695"/>
                    <a:pt x="661988" y="785889"/>
                  </a:cubicBezTo>
                  <a:cubicBezTo>
                    <a:pt x="663856" y="788691"/>
                    <a:pt x="666750" y="790652"/>
                    <a:pt x="669131" y="793033"/>
                  </a:cubicBezTo>
                  <a:cubicBezTo>
                    <a:pt x="671068" y="798842"/>
                    <a:pt x="671660" y="802705"/>
                    <a:pt x="676275" y="807320"/>
                  </a:cubicBezTo>
                  <a:cubicBezTo>
                    <a:pt x="678299" y="809344"/>
                    <a:pt x="681038" y="810495"/>
                    <a:pt x="683419" y="812083"/>
                  </a:cubicBezTo>
                  <a:cubicBezTo>
                    <a:pt x="684213" y="814464"/>
                    <a:pt x="685800" y="816717"/>
                    <a:pt x="685800" y="819227"/>
                  </a:cubicBezTo>
                  <a:cubicBezTo>
                    <a:pt x="685800" y="830892"/>
                    <a:pt x="687420" y="843799"/>
                    <a:pt x="678656" y="852564"/>
                  </a:cubicBezTo>
                  <a:cubicBezTo>
                    <a:pt x="676632" y="854588"/>
                    <a:pt x="673711" y="855495"/>
                    <a:pt x="671513" y="857327"/>
                  </a:cubicBezTo>
                  <a:cubicBezTo>
                    <a:pt x="659623" y="867235"/>
                    <a:pt x="669778" y="862666"/>
                    <a:pt x="657225" y="866852"/>
                  </a:cubicBezTo>
                  <a:cubicBezTo>
                    <a:pt x="635586" y="863760"/>
                    <a:pt x="645882" y="866245"/>
                    <a:pt x="626269" y="859708"/>
                  </a:cubicBezTo>
                  <a:lnTo>
                    <a:pt x="619125" y="857327"/>
                  </a:lnTo>
                  <a:cubicBezTo>
                    <a:pt x="616744" y="855739"/>
                    <a:pt x="614541" y="853844"/>
                    <a:pt x="611981" y="852564"/>
                  </a:cubicBezTo>
                  <a:cubicBezTo>
                    <a:pt x="609736" y="851442"/>
                    <a:pt x="607032" y="851402"/>
                    <a:pt x="604838" y="850183"/>
                  </a:cubicBezTo>
                  <a:cubicBezTo>
                    <a:pt x="599834" y="847403"/>
                    <a:pt x="590550" y="840658"/>
                    <a:pt x="590550" y="840658"/>
                  </a:cubicBezTo>
                  <a:cubicBezTo>
                    <a:pt x="588963" y="838277"/>
                    <a:pt x="587812" y="835538"/>
                    <a:pt x="585788" y="833514"/>
                  </a:cubicBezTo>
                  <a:cubicBezTo>
                    <a:pt x="575707" y="823433"/>
                    <a:pt x="557169" y="825175"/>
                    <a:pt x="545306" y="823989"/>
                  </a:cubicBezTo>
                  <a:cubicBezTo>
                    <a:pt x="525300" y="821989"/>
                    <a:pt x="525521" y="821843"/>
                    <a:pt x="507206" y="819227"/>
                  </a:cubicBezTo>
                  <a:cubicBezTo>
                    <a:pt x="497681" y="820021"/>
                    <a:pt x="488003" y="819734"/>
                    <a:pt x="478631" y="821608"/>
                  </a:cubicBezTo>
                  <a:cubicBezTo>
                    <a:pt x="467260" y="823882"/>
                    <a:pt x="474269" y="827059"/>
                    <a:pt x="469106" y="833514"/>
                  </a:cubicBezTo>
                  <a:cubicBezTo>
                    <a:pt x="467318" y="835749"/>
                    <a:pt x="464344" y="836689"/>
                    <a:pt x="461963" y="838277"/>
                  </a:cubicBezTo>
                  <a:cubicBezTo>
                    <a:pt x="457770" y="850850"/>
                    <a:pt x="460973" y="843332"/>
                    <a:pt x="450056" y="859708"/>
                  </a:cubicBezTo>
                  <a:cubicBezTo>
                    <a:pt x="446881" y="864470"/>
                    <a:pt x="435769" y="869233"/>
                    <a:pt x="435769" y="869233"/>
                  </a:cubicBezTo>
                  <a:cubicBezTo>
                    <a:pt x="428625" y="868439"/>
                    <a:pt x="421428" y="868034"/>
                    <a:pt x="414338" y="866852"/>
                  </a:cubicBezTo>
                  <a:cubicBezTo>
                    <a:pt x="411862" y="866439"/>
                    <a:pt x="408969" y="866245"/>
                    <a:pt x="407194" y="864470"/>
                  </a:cubicBezTo>
                  <a:cubicBezTo>
                    <a:pt x="392175" y="849451"/>
                    <a:pt x="401278" y="855018"/>
                    <a:pt x="395288" y="843039"/>
                  </a:cubicBezTo>
                  <a:cubicBezTo>
                    <a:pt x="394008" y="840479"/>
                    <a:pt x="392113" y="838276"/>
                    <a:pt x="390525" y="835895"/>
                  </a:cubicBezTo>
                  <a:cubicBezTo>
                    <a:pt x="388144" y="836689"/>
                    <a:pt x="385156" y="836502"/>
                    <a:pt x="383381" y="838277"/>
                  </a:cubicBezTo>
                  <a:cubicBezTo>
                    <a:pt x="381606" y="840052"/>
                    <a:pt x="381609" y="842985"/>
                    <a:pt x="381000" y="845420"/>
                  </a:cubicBezTo>
                  <a:cubicBezTo>
                    <a:pt x="380018" y="849347"/>
                    <a:pt x="379684" y="853422"/>
                    <a:pt x="378619" y="857327"/>
                  </a:cubicBezTo>
                  <a:cubicBezTo>
                    <a:pt x="377298" y="862170"/>
                    <a:pt x="374840" y="866691"/>
                    <a:pt x="373856" y="871614"/>
                  </a:cubicBezTo>
                  <a:cubicBezTo>
                    <a:pt x="373432" y="873732"/>
                    <a:pt x="370355" y="890103"/>
                    <a:pt x="369094" y="893045"/>
                  </a:cubicBezTo>
                  <a:cubicBezTo>
                    <a:pt x="365965" y="900346"/>
                    <a:pt x="362234" y="901277"/>
                    <a:pt x="357188" y="907333"/>
                  </a:cubicBezTo>
                  <a:cubicBezTo>
                    <a:pt x="347268" y="919237"/>
                    <a:pt x="358375" y="910511"/>
                    <a:pt x="345281" y="919239"/>
                  </a:cubicBezTo>
                  <a:cubicBezTo>
                    <a:pt x="344487" y="922414"/>
                    <a:pt x="344715" y="926041"/>
                    <a:pt x="342900" y="928764"/>
                  </a:cubicBezTo>
                  <a:cubicBezTo>
                    <a:pt x="335580" y="939744"/>
                    <a:pt x="334690" y="930434"/>
                    <a:pt x="328613" y="926383"/>
                  </a:cubicBezTo>
                  <a:cubicBezTo>
                    <a:pt x="326524" y="924991"/>
                    <a:pt x="323850" y="924796"/>
                    <a:pt x="321469" y="924002"/>
                  </a:cubicBezTo>
                  <a:cubicBezTo>
                    <a:pt x="310148" y="916454"/>
                    <a:pt x="315230" y="921954"/>
                    <a:pt x="309563" y="904952"/>
                  </a:cubicBezTo>
                  <a:cubicBezTo>
                    <a:pt x="308498" y="901757"/>
                    <a:pt x="304800" y="900189"/>
                    <a:pt x="302419" y="897808"/>
                  </a:cubicBezTo>
                  <a:cubicBezTo>
                    <a:pt x="296436" y="879855"/>
                    <a:pt x="304506" y="901981"/>
                    <a:pt x="295275" y="883520"/>
                  </a:cubicBezTo>
                  <a:cubicBezTo>
                    <a:pt x="294153" y="881275"/>
                    <a:pt x="294462" y="878337"/>
                    <a:pt x="292894" y="876377"/>
                  </a:cubicBezTo>
                  <a:cubicBezTo>
                    <a:pt x="291106" y="874142"/>
                    <a:pt x="287949" y="873446"/>
                    <a:pt x="285750" y="871614"/>
                  </a:cubicBezTo>
                  <a:cubicBezTo>
                    <a:pt x="283163" y="869458"/>
                    <a:pt x="280987" y="866851"/>
                    <a:pt x="278606" y="864470"/>
                  </a:cubicBezTo>
                  <a:cubicBezTo>
                    <a:pt x="276670" y="858661"/>
                    <a:pt x="276078" y="854798"/>
                    <a:pt x="271463" y="850183"/>
                  </a:cubicBezTo>
                  <a:cubicBezTo>
                    <a:pt x="269439" y="848159"/>
                    <a:pt x="266700" y="847008"/>
                    <a:pt x="264319" y="845420"/>
                  </a:cubicBezTo>
                  <a:cubicBezTo>
                    <a:pt x="263525" y="843039"/>
                    <a:pt x="263060" y="840522"/>
                    <a:pt x="261938" y="838277"/>
                  </a:cubicBezTo>
                  <a:cubicBezTo>
                    <a:pt x="260658" y="835717"/>
                    <a:pt x="258337" y="833748"/>
                    <a:pt x="257175" y="831133"/>
                  </a:cubicBezTo>
                  <a:cubicBezTo>
                    <a:pt x="248823" y="812340"/>
                    <a:pt x="258121" y="820650"/>
                    <a:pt x="245269" y="812083"/>
                  </a:cubicBezTo>
                  <a:cubicBezTo>
                    <a:pt x="244475" y="809702"/>
                    <a:pt x="244456" y="806899"/>
                    <a:pt x="242888" y="804939"/>
                  </a:cubicBezTo>
                  <a:cubicBezTo>
                    <a:pt x="241100" y="802704"/>
                    <a:pt x="237768" y="802201"/>
                    <a:pt x="235744" y="800177"/>
                  </a:cubicBezTo>
                  <a:cubicBezTo>
                    <a:pt x="233720" y="798153"/>
                    <a:pt x="232569" y="795414"/>
                    <a:pt x="230981" y="793033"/>
                  </a:cubicBezTo>
                  <a:lnTo>
                    <a:pt x="235744" y="778745"/>
                  </a:lnTo>
                  <a:lnTo>
                    <a:pt x="238125" y="771602"/>
                  </a:lnTo>
                  <a:cubicBezTo>
                    <a:pt x="237331" y="764458"/>
                    <a:pt x="239603" y="756234"/>
                    <a:pt x="235744" y="750170"/>
                  </a:cubicBezTo>
                  <a:cubicBezTo>
                    <a:pt x="233049" y="745935"/>
                    <a:pt x="221456" y="745408"/>
                    <a:pt x="221456" y="745408"/>
                  </a:cubicBezTo>
                  <a:cubicBezTo>
                    <a:pt x="219075" y="743820"/>
                    <a:pt x="216101" y="742880"/>
                    <a:pt x="214313" y="740645"/>
                  </a:cubicBezTo>
                  <a:cubicBezTo>
                    <a:pt x="205077" y="729100"/>
                    <a:pt x="220372" y="736317"/>
                    <a:pt x="204788" y="731120"/>
                  </a:cubicBezTo>
                  <a:cubicBezTo>
                    <a:pt x="203200" y="728739"/>
                    <a:pt x="202049" y="726001"/>
                    <a:pt x="200025" y="723977"/>
                  </a:cubicBezTo>
                  <a:cubicBezTo>
                    <a:pt x="198001" y="721953"/>
                    <a:pt x="194766" y="721368"/>
                    <a:pt x="192881" y="719214"/>
                  </a:cubicBezTo>
                  <a:cubicBezTo>
                    <a:pt x="189112" y="714907"/>
                    <a:pt x="186531" y="709689"/>
                    <a:pt x="183356" y="704927"/>
                  </a:cubicBezTo>
                  <a:cubicBezTo>
                    <a:pt x="181769" y="702546"/>
                    <a:pt x="180975" y="699371"/>
                    <a:pt x="178594" y="697783"/>
                  </a:cubicBezTo>
                  <a:lnTo>
                    <a:pt x="171450" y="693020"/>
                  </a:lnTo>
                  <a:cubicBezTo>
                    <a:pt x="160533" y="676644"/>
                    <a:pt x="167355" y="680543"/>
                    <a:pt x="154781" y="676352"/>
                  </a:cubicBezTo>
                  <a:cubicBezTo>
                    <a:pt x="153194" y="673971"/>
                    <a:pt x="152813" y="669829"/>
                    <a:pt x="150019" y="669208"/>
                  </a:cubicBezTo>
                  <a:cubicBezTo>
                    <a:pt x="94344" y="656836"/>
                    <a:pt x="125817" y="676093"/>
                    <a:pt x="104775" y="662064"/>
                  </a:cubicBezTo>
                  <a:cubicBezTo>
                    <a:pt x="97229" y="650743"/>
                    <a:pt x="100918" y="657635"/>
                    <a:pt x="95250" y="640633"/>
                  </a:cubicBezTo>
                  <a:cubicBezTo>
                    <a:pt x="94185" y="637438"/>
                    <a:pt x="90487" y="635870"/>
                    <a:pt x="88106" y="633489"/>
                  </a:cubicBezTo>
                  <a:cubicBezTo>
                    <a:pt x="83915" y="620915"/>
                    <a:pt x="87117" y="628434"/>
                    <a:pt x="76200" y="612058"/>
                  </a:cubicBezTo>
                  <a:cubicBezTo>
                    <a:pt x="73415" y="607881"/>
                    <a:pt x="66090" y="610079"/>
                    <a:pt x="61913" y="607295"/>
                  </a:cubicBezTo>
                  <a:lnTo>
                    <a:pt x="54769" y="602533"/>
                  </a:lnTo>
                  <a:cubicBezTo>
                    <a:pt x="44211" y="570861"/>
                    <a:pt x="49571" y="593246"/>
                    <a:pt x="54769" y="533477"/>
                  </a:cubicBezTo>
                  <a:cubicBezTo>
                    <a:pt x="54986" y="530976"/>
                    <a:pt x="55061" y="527725"/>
                    <a:pt x="57150" y="526333"/>
                  </a:cubicBezTo>
                  <a:cubicBezTo>
                    <a:pt x="60517" y="524088"/>
                    <a:pt x="65087" y="524746"/>
                    <a:pt x="69056" y="523952"/>
                  </a:cubicBezTo>
                  <a:cubicBezTo>
                    <a:pt x="65246" y="512521"/>
                    <a:pt x="68104" y="516332"/>
                    <a:pt x="64294" y="523952"/>
                  </a:cubicBezTo>
                  <a:cubicBezTo>
                    <a:pt x="63792" y="524956"/>
                    <a:pt x="54769" y="538239"/>
                    <a:pt x="54769" y="535858"/>
                  </a:cubicBezTo>
                  <a:close/>
                </a:path>
              </a:pathLst>
            </a:custGeom>
            <a:solidFill>
              <a:srgbClr val="99CC00">
                <a:alpha val="36101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" name="Meizhou"/>
            <p:cNvSpPr/>
            <p:nvPr/>
          </p:nvSpPr>
          <p:spPr bwMode="auto">
            <a:xfrm>
              <a:off x="6562946" y="5588072"/>
              <a:ext cx="278581" cy="281933"/>
            </a:xfrm>
            <a:custGeom>
              <a:avLst/>
              <a:gdLst/>
              <a:ahLst/>
              <a:cxnLst/>
              <a:rect l="0" t="0" r="r" b="b"/>
              <a:pathLst>
                <a:path w="812007" h="913915">
                  <a:moveTo>
                    <a:pt x="52388" y="173347"/>
                  </a:moveTo>
                  <a:cubicBezTo>
                    <a:pt x="51198" y="173744"/>
                    <a:pt x="56670" y="168584"/>
                    <a:pt x="59532" y="168584"/>
                  </a:cubicBezTo>
                  <a:cubicBezTo>
                    <a:pt x="64552" y="168584"/>
                    <a:pt x="73819" y="173347"/>
                    <a:pt x="73819" y="173347"/>
                  </a:cubicBezTo>
                  <a:cubicBezTo>
                    <a:pt x="84932" y="190015"/>
                    <a:pt x="78582" y="184459"/>
                    <a:pt x="90488" y="192397"/>
                  </a:cubicBezTo>
                  <a:cubicBezTo>
                    <a:pt x="92075" y="194778"/>
                    <a:pt x="93015" y="197752"/>
                    <a:pt x="95250" y="199540"/>
                  </a:cubicBezTo>
                  <a:cubicBezTo>
                    <a:pt x="97210" y="201108"/>
                    <a:pt x="100149" y="200799"/>
                    <a:pt x="102394" y="201922"/>
                  </a:cubicBezTo>
                  <a:cubicBezTo>
                    <a:pt x="120852" y="211151"/>
                    <a:pt x="98732" y="203082"/>
                    <a:pt x="116682" y="209065"/>
                  </a:cubicBezTo>
                  <a:cubicBezTo>
                    <a:pt x="119063" y="211446"/>
                    <a:pt x="120901" y="214538"/>
                    <a:pt x="123825" y="216209"/>
                  </a:cubicBezTo>
                  <a:cubicBezTo>
                    <a:pt x="126666" y="217833"/>
                    <a:pt x="130203" y="217691"/>
                    <a:pt x="133350" y="218590"/>
                  </a:cubicBezTo>
                  <a:cubicBezTo>
                    <a:pt x="157263" y="225423"/>
                    <a:pt x="120244" y="215910"/>
                    <a:pt x="150019" y="223353"/>
                  </a:cubicBezTo>
                  <a:cubicBezTo>
                    <a:pt x="152400" y="224940"/>
                    <a:pt x="154603" y="226835"/>
                    <a:pt x="157163" y="228115"/>
                  </a:cubicBezTo>
                  <a:cubicBezTo>
                    <a:pt x="161170" y="230119"/>
                    <a:pt x="170009" y="231731"/>
                    <a:pt x="173832" y="232878"/>
                  </a:cubicBezTo>
                  <a:cubicBezTo>
                    <a:pt x="178640" y="234320"/>
                    <a:pt x="188119" y="237640"/>
                    <a:pt x="188119" y="237640"/>
                  </a:cubicBezTo>
                  <a:cubicBezTo>
                    <a:pt x="191294" y="236846"/>
                    <a:pt x="195514" y="237744"/>
                    <a:pt x="197644" y="235259"/>
                  </a:cubicBezTo>
                  <a:cubicBezTo>
                    <a:pt x="200911" y="231448"/>
                    <a:pt x="202407" y="220972"/>
                    <a:pt x="202407" y="220972"/>
                  </a:cubicBezTo>
                  <a:cubicBezTo>
                    <a:pt x="201400" y="212915"/>
                    <a:pt x="200481" y="195461"/>
                    <a:pt x="195263" y="187634"/>
                  </a:cubicBezTo>
                  <a:lnTo>
                    <a:pt x="185738" y="173347"/>
                  </a:lnTo>
                  <a:lnTo>
                    <a:pt x="180975" y="159059"/>
                  </a:lnTo>
                  <a:lnTo>
                    <a:pt x="178594" y="151915"/>
                  </a:lnTo>
                  <a:cubicBezTo>
                    <a:pt x="179388" y="115403"/>
                    <a:pt x="179485" y="78869"/>
                    <a:pt x="180975" y="42378"/>
                  </a:cubicBezTo>
                  <a:cubicBezTo>
                    <a:pt x="181077" y="39870"/>
                    <a:pt x="181582" y="37009"/>
                    <a:pt x="183357" y="35234"/>
                  </a:cubicBezTo>
                  <a:cubicBezTo>
                    <a:pt x="187404" y="31187"/>
                    <a:pt x="197644" y="25709"/>
                    <a:pt x="197644" y="25709"/>
                  </a:cubicBezTo>
                  <a:cubicBezTo>
                    <a:pt x="199232" y="23328"/>
                    <a:pt x="200172" y="20353"/>
                    <a:pt x="202407" y="18565"/>
                  </a:cubicBezTo>
                  <a:cubicBezTo>
                    <a:pt x="204367" y="16997"/>
                    <a:pt x="207305" y="17306"/>
                    <a:pt x="209550" y="16184"/>
                  </a:cubicBezTo>
                  <a:cubicBezTo>
                    <a:pt x="212110" y="14904"/>
                    <a:pt x="214079" y="12584"/>
                    <a:pt x="216694" y="11422"/>
                  </a:cubicBezTo>
                  <a:cubicBezTo>
                    <a:pt x="221282" y="9383"/>
                    <a:pt x="226219" y="8247"/>
                    <a:pt x="230982" y="6659"/>
                  </a:cubicBezTo>
                  <a:lnTo>
                    <a:pt x="238125" y="4278"/>
                  </a:lnTo>
                  <a:lnTo>
                    <a:pt x="245269" y="1897"/>
                  </a:lnTo>
                  <a:cubicBezTo>
                    <a:pt x="305400" y="7363"/>
                    <a:pt x="246577" y="0"/>
                    <a:pt x="285750" y="9040"/>
                  </a:cubicBezTo>
                  <a:cubicBezTo>
                    <a:pt x="291219" y="10302"/>
                    <a:pt x="296897" y="10418"/>
                    <a:pt x="302419" y="11422"/>
                  </a:cubicBezTo>
                  <a:cubicBezTo>
                    <a:pt x="305639" y="12007"/>
                    <a:pt x="308749" y="13093"/>
                    <a:pt x="311944" y="13803"/>
                  </a:cubicBezTo>
                  <a:cubicBezTo>
                    <a:pt x="315895" y="14681"/>
                    <a:pt x="319858" y="15519"/>
                    <a:pt x="323850" y="16184"/>
                  </a:cubicBezTo>
                  <a:cubicBezTo>
                    <a:pt x="329386" y="17107"/>
                    <a:pt x="334997" y="17561"/>
                    <a:pt x="340519" y="18565"/>
                  </a:cubicBezTo>
                  <a:cubicBezTo>
                    <a:pt x="343739" y="19151"/>
                    <a:pt x="346804" y="20484"/>
                    <a:pt x="350044" y="20947"/>
                  </a:cubicBezTo>
                  <a:cubicBezTo>
                    <a:pt x="357941" y="22075"/>
                    <a:pt x="365919" y="22534"/>
                    <a:pt x="373857" y="23328"/>
                  </a:cubicBezTo>
                  <a:cubicBezTo>
                    <a:pt x="403583" y="30759"/>
                    <a:pt x="366652" y="21268"/>
                    <a:pt x="390525" y="28090"/>
                  </a:cubicBezTo>
                  <a:cubicBezTo>
                    <a:pt x="393672" y="28989"/>
                    <a:pt x="396915" y="29532"/>
                    <a:pt x="400050" y="30472"/>
                  </a:cubicBezTo>
                  <a:lnTo>
                    <a:pt x="421482" y="37615"/>
                  </a:lnTo>
                  <a:cubicBezTo>
                    <a:pt x="426807" y="39390"/>
                    <a:pt x="432594" y="39203"/>
                    <a:pt x="438150" y="39997"/>
                  </a:cubicBezTo>
                  <a:cubicBezTo>
                    <a:pt x="452546" y="44795"/>
                    <a:pt x="453373" y="46097"/>
                    <a:pt x="476250" y="39997"/>
                  </a:cubicBezTo>
                  <a:cubicBezTo>
                    <a:pt x="479015" y="39260"/>
                    <a:pt x="479181" y="35052"/>
                    <a:pt x="481013" y="32853"/>
                  </a:cubicBezTo>
                  <a:cubicBezTo>
                    <a:pt x="483169" y="30266"/>
                    <a:pt x="486001" y="28296"/>
                    <a:pt x="488157" y="25709"/>
                  </a:cubicBezTo>
                  <a:cubicBezTo>
                    <a:pt x="493285" y="19555"/>
                    <a:pt x="492914" y="18580"/>
                    <a:pt x="495300" y="11422"/>
                  </a:cubicBezTo>
                  <a:cubicBezTo>
                    <a:pt x="497681" y="13009"/>
                    <a:pt x="500420" y="14160"/>
                    <a:pt x="502444" y="16184"/>
                  </a:cubicBezTo>
                  <a:cubicBezTo>
                    <a:pt x="518322" y="32061"/>
                    <a:pt x="495300" y="15390"/>
                    <a:pt x="514350" y="28090"/>
                  </a:cubicBezTo>
                  <a:cubicBezTo>
                    <a:pt x="515144" y="30471"/>
                    <a:pt x="515164" y="33274"/>
                    <a:pt x="516732" y="35234"/>
                  </a:cubicBezTo>
                  <a:cubicBezTo>
                    <a:pt x="518520" y="37469"/>
                    <a:pt x="521851" y="37973"/>
                    <a:pt x="523875" y="39997"/>
                  </a:cubicBezTo>
                  <a:cubicBezTo>
                    <a:pt x="525899" y="42021"/>
                    <a:pt x="527050" y="44759"/>
                    <a:pt x="528638" y="47140"/>
                  </a:cubicBezTo>
                  <a:cubicBezTo>
                    <a:pt x="534623" y="65096"/>
                    <a:pt x="526550" y="42963"/>
                    <a:pt x="535782" y="61428"/>
                  </a:cubicBezTo>
                  <a:cubicBezTo>
                    <a:pt x="536905" y="63673"/>
                    <a:pt x="536944" y="66378"/>
                    <a:pt x="538163" y="68572"/>
                  </a:cubicBezTo>
                  <a:cubicBezTo>
                    <a:pt x="540943" y="73575"/>
                    <a:pt x="544513" y="78097"/>
                    <a:pt x="547688" y="82859"/>
                  </a:cubicBezTo>
                  <a:lnTo>
                    <a:pt x="561975" y="104290"/>
                  </a:lnTo>
                  <a:lnTo>
                    <a:pt x="571500" y="118578"/>
                  </a:lnTo>
                  <a:cubicBezTo>
                    <a:pt x="574787" y="128437"/>
                    <a:pt x="572490" y="123633"/>
                    <a:pt x="578644" y="132865"/>
                  </a:cubicBezTo>
                  <a:cubicBezTo>
                    <a:pt x="579515" y="135480"/>
                    <a:pt x="582386" y="146181"/>
                    <a:pt x="585788" y="147153"/>
                  </a:cubicBezTo>
                  <a:cubicBezTo>
                    <a:pt x="589680" y="148265"/>
                    <a:pt x="593743" y="145650"/>
                    <a:pt x="597694" y="144772"/>
                  </a:cubicBezTo>
                  <a:cubicBezTo>
                    <a:pt x="600436" y="144163"/>
                    <a:pt x="611184" y="141598"/>
                    <a:pt x="614363" y="140009"/>
                  </a:cubicBezTo>
                  <a:cubicBezTo>
                    <a:pt x="616923" y="138729"/>
                    <a:pt x="618947" y="136527"/>
                    <a:pt x="621507" y="135247"/>
                  </a:cubicBezTo>
                  <a:cubicBezTo>
                    <a:pt x="625515" y="133243"/>
                    <a:pt x="634351" y="131631"/>
                    <a:pt x="638175" y="130484"/>
                  </a:cubicBezTo>
                  <a:cubicBezTo>
                    <a:pt x="662413" y="123214"/>
                    <a:pt x="642537" y="126963"/>
                    <a:pt x="671513" y="123340"/>
                  </a:cubicBezTo>
                  <a:cubicBezTo>
                    <a:pt x="681038" y="124134"/>
                    <a:pt x="691539" y="121447"/>
                    <a:pt x="700088" y="125722"/>
                  </a:cubicBezTo>
                  <a:cubicBezTo>
                    <a:pt x="704578" y="127967"/>
                    <a:pt x="704850" y="140009"/>
                    <a:pt x="704850" y="140009"/>
                  </a:cubicBezTo>
                  <a:cubicBezTo>
                    <a:pt x="705644" y="154297"/>
                    <a:pt x="705992" y="168616"/>
                    <a:pt x="707232" y="182872"/>
                  </a:cubicBezTo>
                  <a:cubicBezTo>
                    <a:pt x="707583" y="186904"/>
                    <a:pt x="708192" y="190988"/>
                    <a:pt x="709613" y="194778"/>
                  </a:cubicBezTo>
                  <a:cubicBezTo>
                    <a:pt x="710618" y="197458"/>
                    <a:pt x="712351" y="199898"/>
                    <a:pt x="714375" y="201922"/>
                  </a:cubicBezTo>
                  <a:cubicBezTo>
                    <a:pt x="716399" y="203946"/>
                    <a:pt x="719138" y="205097"/>
                    <a:pt x="721519" y="206684"/>
                  </a:cubicBezTo>
                  <a:cubicBezTo>
                    <a:pt x="732436" y="223061"/>
                    <a:pt x="725614" y="219162"/>
                    <a:pt x="738188" y="223353"/>
                  </a:cubicBezTo>
                  <a:cubicBezTo>
                    <a:pt x="740569" y="226528"/>
                    <a:pt x="743025" y="229648"/>
                    <a:pt x="745332" y="232878"/>
                  </a:cubicBezTo>
                  <a:cubicBezTo>
                    <a:pt x="746995" y="235207"/>
                    <a:pt x="748070" y="237998"/>
                    <a:pt x="750094" y="240022"/>
                  </a:cubicBezTo>
                  <a:cubicBezTo>
                    <a:pt x="752118" y="242046"/>
                    <a:pt x="754857" y="243197"/>
                    <a:pt x="757238" y="244784"/>
                  </a:cubicBezTo>
                  <a:cubicBezTo>
                    <a:pt x="758825" y="247165"/>
                    <a:pt x="759976" y="249904"/>
                    <a:pt x="762000" y="251928"/>
                  </a:cubicBezTo>
                  <a:cubicBezTo>
                    <a:pt x="764024" y="253952"/>
                    <a:pt x="767627" y="254263"/>
                    <a:pt x="769144" y="256690"/>
                  </a:cubicBezTo>
                  <a:cubicBezTo>
                    <a:pt x="771805" y="260947"/>
                    <a:pt x="771122" y="266801"/>
                    <a:pt x="773907" y="270978"/>
                  </a:cubicBezTo>
                  <a:lnTo>
                    <a:pt x="788194" y="292409"/>
                  </a:lnTo>
                  <a:lnTo>
                    <a:pt x="797719" y="306697"/>
                  </a:lnTo>
                  <a:lnTo>
                    <a:pt x="802482" y="313840"/>
                  </a:lnTo>
                  <a:lnTo>
                    <a:pt x="809625" y="335272"/>
                  </a:lnTo>
                  <a:cubicBezTo>
                    <a:pt x="810660" y="338377"/>
                    <a:pt x="811213" y="341622"/>
                    <a:pt x="812007" y="344797"/>
                  </a:cubicBezTo>
                  <a:cubicBezTo>
                    <a:pt x="811756" y="346807"/>
                    <a:pt x="809489" y="375050"/>
                    <a:pt x="804863" y="378134"/>
                  </a:cubicBezTo>
                  <a:lnTo>
                    <a:pt x="797719" y="382897"/>
                  </a:lnTo>
                  <a:cubicBezTo>
                    <a:pt x="796132" y="385278"/>
                    <a:pt x="794237" y="387481"/>
                    <a:pt x="792957" y="390040"/>
                  </a:cubicBezTo>
                  <a:cubicBezTo>
                    <a:pt x="791834" y="392285"/>
                    <a:pt x="791794" y="394990"/>
                    <a:pt x="790575" y="397184"/>
                  </a:cubicBezTo>
                  <a:cubicBezTo>
                    <a:pt x="785825" y="405733"/>
                    <a:pt x="782632" y="412356"/>
                    <a:pt x="773907" y="416234"/>
                  </a:cubicBezTo>
                  <a:cubicBezTo>
                    <a:pt x="773895" y="416239"/>
                    <a:pt x="756053" y="422185"/>
                    <a:pt x="752475" y="423378"/>
                  </a:cubicBezTo>
                  <a:lnTo>
                    <a:pt x="745332" y="425759"/>
                  </a:lnTo>
                  <a:cubicBezTo>
                    <a:pt x="742951" y="427347"/>
                    <a:pt x="739705" y="428095"/>
                    <a:pt x="738188" y="430522"/>
                  </a:cubicBezTo>
                  <a:cubicBezTo>
                    <a:pt x="735527" y="434779"/>
                    <a:pt x="735013" y="440047"/>
                    <a:pt x="733425" y="444809"/>
                  </a:cubicBezTo>
                  <a:cubicBezTo>
                    <a:pt x="732520" y="447524"/>
                    <a:pt x="729943" y="449393"/>
                    <a:pt x="728663" y="451953"/>
                  </a:cubicBezTo>
                  <a:cubicBezTo>
                    <a:pt x="727541" y="454198"/>
                    <a:pt x="726891" y="456662"/>
                    <a:pt x="726282" y="459097"/>
                  </a:cubicBezTo>
                  <a:cubicBezTo>
                    <a:pt x="725300" y="463023"/>
                    <a:pt x="726145" y="467635"/>
                    <a:pt x="723900" y="471003"/>
                  </a:cubicBezTo>
                  <a:cubicBezTo>
                    <a:pt x="722508" y="473091"/>
                    <a:pt x="719192" y="472775"/>
                    <a:pt x="716757" y="473384"/>
                  </a:cubicBezTo>
                  <a:cubicBezTo>
                    <a:pt x="712830" y="474366"/>
                    <a:pt x="708819" y="474971"/>
                    <a:pt x="704850" y="475765"/>
                  </a:cubicBezTo>
                  <a:cubicBezTo>
                    <a:pt x="693530" y="483313"/>
                    <a:pt x="698612" y="477813"/>
                    <a:pt x="692944" y="494815"/>
                  </a:cubicBezTo>
                  <a:cubicBezTo>
                    <a:pt x="690675" y="501620"/>
                    <a:pt x="686482" y="503092"/>
                    <a:pt x="681038" y="506722"/>
                  </a:cubicBezTo>
                  <a:cubicBezTo>
                    <a:pt x="679450" y="509103"/>
                    <a:pt x="678107" y="511667"/>
                    <a:pt x="676275" y="513865"/>
                  </a:cubicBezTo>
                  <a:cubicBezTo>
                    <a:pt x="669278" y="522262"/>
                    <a:pt x="664807" y="523892"/>
                    <a:pt x="654844" y="530534"/>
                  </a:cubicBezTo>
                  <a:cubicBezTo>
                    <a:pt x="645610" y="536690"/>
                    <a:pt x="650416" y="534392"/>
                    <a:pt x="640557" y="537678"/>
                  </a:cubicBezTo>
                  <a:cubicBezTo>
                    <a:pt x="638969" y="540059"/>
                    <a:pt x="638029" y="543034"/>
                    <a:pt x="635794" y="544822"/>
                  </a:cubicBezTo>
                  <a:cubicBezTo>
                    <a:pt x="633834" y="546390"/>
                    <a:pt x="630895" y="546081"/>
                    <a:pt x="628650" y="547203"/>
                  </a:cubicBezTo>
                  <a:cubicBezTo>
                    <a:pt x="626090" y="548483"/>
                    <a:pt x="624066" y="550685"/>
                    <a:pt x="621507" y="551965"/>
                  </a:cubicBezTo>
                  <a:cubicBezTo>
                    <a:pt x="601785" y="561827"/>
                    <a:pt x="627697" y="545459"/>
                    <a:pt x="607219" y="559109"/>
                  </a:cubicBezTo>
                  <a:cubicBezTo>
                    <a:pt x="605074" y="562328"/>
                    <a:pt x="598049" y="572226"/>
                    <a:pt x="597694" y="575778"/>
                  </a:cubicBezTo>
                  <a:cubicBezTo>
                    <a:pt x="596924" y="583478"/>
                    <a:pt x="609200" y="639924"/>
                    <a:pt x="583407" y="649597"/>
                  </a:cubicBezTo>
                  <a:cubicBezTo>
                    <a:pt x="579617" y="651018"/>
                    <a:pt x="575531" y="651612"/>
                    <a:pt x="571500" y="651978"/>
                  </a:cubicBezTo>
                  <a:cubicBezTo>
                    <a:pt x="558039" y="653202"/>
                    <a:pt x="544510" y="653516"/>
                    <a:pt x="531019" y="654359"/>
                  </a:cubicBezTo>
                  <a:lnTo>
                    <a:pt x="495300" y="656740"/>
                  </a:lnTo>
                  <a:cubicBezTo>
                    <a:pt x="491331" y="657534"/>
                    <a:pt x="486589" y="656637"/>
                    <a:pt x="483394" y="659122"/>
                  </a:cubicBezTo>
                  <a:cubicBezTo>
                    <a:pt x="478876" y="662636"/>
                    <a:pt x="473869" y="673409"/>
                    <a:pt x="473869" y="673409"/>
                  </a:cubicBezTo>
                  <a:cubicBezTo>
                    <a:pt x="471593" y="680238"/>
                    <a:pt x="468515" y="691564"/>
                    <a:pt x="461963" y="694840"/>
                  </a:cubicBezTo>
                  <a:lnTo>
                    <a:pt x="452438" y="699603"/>
                  </a:lnTo>
                  <a:cubicBezTo>
                    <a:pt x="450342" y="705893"/>
                    <a:pt x="446674" y="718987"/>
                    <a:pt x="440532" y="721034"/>
                  </a:cubicBezTo>
                  <a:lnTo>
                    <a:pt x="433388" y="723415"/>
                  </a:lnTo>
                  <a:cubicBezTo>
                    <a:pt x="430285" y="732726"/>
                    <a:pt x="431658" y="734958"/>
                    <a:pt x="416719" y="735322"/>
                  </a:cubicBezTo>
                  <a:lnTo>
                    <a:pt x="319088" y="737703"/>
                  </a:lnTo>
                  <a:cubicBezTo>
                    <a:pt x="314745" y="750731"/>
                    <a:pt x="317746" y="751470"/>
                    <a:pt x="307182" y="756753"/>
                  </a:cubicBezTo>
                  <a:cubicBezTo>
                    <a:pt x="304937" y="757876"/>
                    <a:pt x="302419" y="758340"/>
                    <a:pt x="300038" y="759134"/>
                  </a:cubicBezTo>
                  <a:cubicBezTo>
                    <a:pt x="292100" y="758340"/>
                    <a:pt x="283998" y="758547"/>
                    <a:pt x="276225" y="756753"/>
                  </a:cubicBezTo>
                  <a:cubicBezTo>
                    <a:pt x="262487" y="753583"/>
                    <a:pt x="273940" y="752087"/>
                    <a:pt x="266700" y="744847"/>
                  </a:cubicBezTo>
                  <a:cubicBezTo>
                    <a:pt x="264925" y="743072"/>
                    <a:pt x="261938" y="743259"/>
                    <a:pt x="259557" y="742465"/>
                  </a:cubicBezTo>
                  <a:cubicBezTo>
                    <a:pt x="258763" y="738496"/>
                    <a:pt x="259183" y="734073"/>
                    <a:pt x="257175" y="730559"/>
                  </a:cubicBezTo>
                  <a:cubicBezTo>
                    <a:pt x="255755" y="728074"/>
                    <a:pt x="252055" y="727820"/>
                    <a:pt x="250032" y="725797"/>
                  </a:cubicBezTo>
                  <a:cubicBezTo>
                    <a:pt x="248008" y="723773"/>
                    <a:pt x="246857" y="721034"/>
                    <a:pt x="245269" y="718653"/>
                  </a:cubicBezTo>
                  <a:cubicBezTo>
                    <a:pt x="226158" y="731392"/>
                    <a:pt x="241692" y="718293"/>
                    <a:pt x="235744" y="763897"/>
                  </a:cubicBezTo>
                  <a:cubicBezTo>
                    <a:pt x="234365" y="774467"/>
                    <a:pt x="231322" y="777675"/>
                    <a:pt x="226219" y="785328"/>
                  </a:cubicBezTo>
                  <a:cubicBezTo>
                    <a:pt x="224763" y="789695"/>
                    <a:pt x="221841" y="802642"/>
                    <a:pt x="216694" y="806759"/>
                  </a:cubicBezTo>
                  <a:cubicBezTo>
                    <a:pt x="215096" y="808038"/>
                    <a:pt x="200706" y="811318"/>
                    <a:pt x="200025" y="811522"/>
                  </a:cubicBezTo>
                  <a:cubicBezTo>
                    <a:pt x="172323" y="819833"/>
                    <a:pt x="198159" y="815329"/>
                    <a:pt x="154782" y="818665"/>
                  </a:cubicBezTo>
                  <a:cubicBezTo>
                    <a:pt x="148500" y="820236"/>
                    <a:pt x="142716" y="820548"/>
                    <a:pt x="138113" y="825809"/>
                  </a:cubicBezTo>
                  <a:cubicBezTo>
                    <a:pt x="134344" y="830117"/>
                    <a:pt x="132636" y="836050"/>
                    <a:pt x="128588" y="840097"/>
                  </a:cubicBezTo>
                  <a:cubicBezTo>
                    <a:pt x="126207" y="842478"/>
                    <a:pt x="124102" y="845173"/>
                    <a:pt x="121444" y="847240"/>
                  </a:cubicBezTo>
                  <a:cubicBezTo>
                    <a:pt x="116926" y="850754"/>
                    <a:pt x="111204" y="852718"/>
                    <a:pt x="107157" y="856765"/>
                  </a:cubicBezTo>
                  <a:cubicBezTo>
                    <a:pt x="95966" y="867956"/>
                    <a:pt x="101881" y="861107"/>
                    <a:pt x="90488" y="878197"/>
                  </a:cubicBezTo>
                  <a:cubicBezTo>
                    <a:pt x="89096" y="880285"/>
                    <a:pt x="89326" y="883146"/>
                    <a:pt x="88107" y="885340"/>
                  </a:cubicBezTo>
                  <a:cubicBezTo>
                    <a:pt x="85327" y="890344"/>
                    <a:pt x="81757" y="894865"/>
                    <a:pt x="78582" y="899628"/>
                  </a:cubicBezTo>
                  <a:cubicBezTo>
                    <a:pt x="75797" y="903805"/>
                    <a:pt x="73819" y="913915"/>
                    <a:pt x="73819" y="913915"/>
                  </a:cubicBezTo>
                  <a:cubicBezTo>
                    <a:pt x="71438" y="913121"/>
                    <a:pt x="68134" y="913577"/>
                    <a:pt x="66675" y="911534"/>
                  </a:cubicBezTo>
                  <a:cubicBezTo>
                    <a:pt x="66674" y="911533"/>
                    <a:pt x="60723" y="893675"/>
                    <a:pt x="59532" y="890103"/>
                  </a:cubicBezTo>
                  <a:cubicBezTo>
                    <a:pt x="58738" y="887722"/>
                    <a:pt x="54769" y="888516"/>
                    <a:pt x="52388" y="887722"/>
                  </a:cubicBezTo>
                  <a:cubicBezTo>
                    <a:pt x="41471" y="871345"/>
                    <a:pt x="44673" y="878864"/>
                    <a:pt x="40482" y="866290"/>
                  </a:cubicBezTo>
                  <a:cubicBezTo>
                    <a:pt x="39688" y="856765"/>
                    <a:pt x="39363" y="847189"/>
                    <a:pt x="38100" y="837715"/>
                  </a:cubicBezTo>
                  <a:cubicBezTo>
                    <a:pt x="37768" y="835227"/>
                    <a:pt x="36408" y="832985"/>
                    <a:pt x="35719" y="830572"/>
                  </a:cubicBezTo>
                  <a:cubicBezTo>
                    <a:pt x="34820" y="827425"/>
                    <a:pt x="34132" y="824222"/>
                    <a:pt x="33338" y="821047"/>
                  </a:cubicBezTo>
                  <a:cubicBezTo>
                    <a:pt x="32544" y="801203"/>
                    <a:pt x="32372" y="781324"/>
                    <a:pt x="30957" y="761515"/>
                  </a:cubicBezTo>
                  <a:cubicBezTo>
                    <a:pt x="30778" y="759011"/>
                    <a:pt x="29265" y="756785"/>
                    <a:pt x="28575" y="754372"/>
                  </a:cubicBezTo>
                  <a:cubicBezTo>
                    <a:pt x="27676" y="751225"/>
                    <a:pt x="26904" y="748042"/>
                    <a:pt x="26194" y="744847"/>
                  </a:cubicBezTo>
                  <a:cubicBezTo>
                    <a:pt x="21706" y="724648"/>
                    <a:pt x="26485" y="740958"/>
                    <a:pt x="19050" y="718653"/>
                  </a:cubicBezTo>
                  <a:lnTo>
                    <a:pt x="16669" y="711509"/>
                  </a:lnTo>
                  <a:cubicBezTo>
                    <a:pt x="15748" y="703218"/>
                    <a:pt x="15154" y="684234"/>
                    <a:pt x="9525" y="675790"/>
                  </a:cubicBezTo>
                  <a:lnTo>
                    <a:pt x="4763" y="668647"/>
                  </a:lnTo>
                  <a:cubicBezTo>
                    <a:pt x="3641" y="665281"/>
                    <a:pt x="0" y="654964"/>
                    <a:pt x="0" y="651978"/>
                  </a:cubicBezTo>
                  <a:cubicBezTo>
                    <a:pt x="0" y="642420"/>
                    <a:pt x="1119" y="632877"/>
                    <a:pt x="2382" y="623403"/>
                  </a:cubicBezTo>
                  <a:cubicBezTo>
                    <a:pt x="2714" y="620915"/>
                    <a:pt x="3641" y="618504"/>
                    <a:pt x="4763" y="616259"/>
                  </a:cubicBezTo>
                  <a:cubicBezTo>
                    <a:pt x="9198" y="607388"/>
                    <a:pt x="10084" y="609873"/>
                    <a:pt x="16669" y="601972"/>
                  </a:cubicBezTo>
                  <a:cubicBezTo>
                    <a:pt x="24955" y="592029"/>
                    <a:pt x="16848" y="596356"/>
                    <a:pt x="28575" y="592447"/>
                  </a:cubicBezTo>
                  <a:cubicBezTo>
                    <a:pt x="30163" y="590066"/>
                    <a:pt x="32058" y="587863"/>
                    <a:pt x="33338" y="585303"/>
                  </a:cubicBezTo>
                  <a:cubicBezTo>
                    <a:pt x="38976" y="574027"/>
                    <a:pt x="35974" y="557219"/>
                    <a:pt x="33338" y="547203"/>
                  </a:cubicBezTo>
                  <a:cubicBezTo>
                    <a:pt x="31881" y="541668"/>
                    <a:pt x="26988" y="537678"/>
                    <a:pt x="23813" y="532915"/>
                  </a:cubicBezTo>
                  <a:cubicBezTo>
                    <a:pt x="22421" y="530827"/>
                    <a:pt x="22226" y="528153"/>
                    <a:pt x="21432" y="525772"/>
                  </a:cubicBezTo>
                  <a:cubicBezTo>
                    <a:pt x="21581" y="525028"/>
                    <a:pt x="24222" y="509257"/>
                    <a:pt x="26194" y="506722"/>
                  </a:cubicBezTo>
                  <a:cubicBezTo>
                    <a:pt x="30329" y="501405"/>
                    <a:pt x="40482" y="492434"/>
                    <a:pt x="40482" y="492434"/>
                  </a:cubicBezTo>
                  <a:cubicBezTo>
                    <a:pt x="44667" y="479878"/>
                    <a:pt x="40097" y="490039"/>
                    <a:pt x="50007" y="478147"/>
                  </a:cubicBezTo>
                  <a:cubicBezTo>
                    <a:pt x="51839" y="475948"/>
                    <a:pt x="52745" y="473027"/>
                    <a:pt x="54769" y="471003"/>
                  </a:cubicBezTo>
                  <a:cubicBezTo>
                    <a:pt x="56793" y="468979"/>
                    <a:pt x="59714" y="468072"/>
                    <a:pt x="61913" y="466240"/>
                  </a:cubicBezTo>
                  <a:cubicBezTo>
                    <a:pt x="64500" y="464084"/>
                    <a:pt x="66470" y="461253"/>
                    <a:pt x="69057" y="459097"/>
                  </a:cubicBezTo>
                  <a:cubicBezTo>
                    <a:pt x="75214" y="453966"/>
                    <a:pt x="76182" y="454340"/>
                    <a:pt x="83344" y="451953"/>
                  </a:cubicBezTo>
                  <a:cubicBezTo>
                    <a:pt x="95427" y="433830"/>
                    <a:pt x="87125" y="449406"/>
                    <a:pt x="85725" y="406709"/>
                  </a:cubicBezTo>
                  <a:cubicBezTo>
                    <a:pt x="84554" y="371001"/>
                    <a:pt x="84831" y="335250"/>
                    <a:pt x="83344" y="299553"/>
                  </a:cubicBezTo>
                  <a:cubicBezTo>
                    <a:pt x="83240" y="297045"/>
                    <a:pt x="82531" y="294369"/>
                    <a:pt x="80963" y="292409"/>
                  </a:cubicBezTo>
                  <a:cubicBezTo>
                    <a:pt x="79175" y="290174"/>
                    <a:pt x="76200" y="289234"/>
                    <a:pt x="73819" y="287647"/>
                  </a:cubicBezTo>
                  <a:cubicBezTo>
                    <a:pt x="68158" y="270660"/>
                    <a:pt x="76185" y="291197"/>
                    <a:pt x="64294" y="273359"/>
                  </a:cubicBezTo>
                  <a:cubicBezTo>
                    <a:pt x="62902" y="271270"/>
                    <a:pt x="63132" y="268409"/>
                    <a:pt x="61913" y="266215"/>
                  </a:cubicBezTo>
                  <a:cubicBezTo>
                    <a:pt x="59133" y="261212"/>
                    <a:pt x="55563" y="256690"/>
                    <a:pt x="52388" y="251928"/>
                  </a:cubicBezTo>
                  <a:cubicBezTo>
                    <a:pt x="50996" y="249839"/>
                    <a:pt x="51130" y="247029"/>
                    <a:pt x="50007" y="244784"/>
                  </a:cubicBezTo>
                  <a:cubicBezTo>
                    <a:pt x="48727" y="242224"/>
                    <a:pt x="46832" y="240021"/>
                    <a:pt x="45244" y="237640"/>
                  </a:cubicBezTo>
                  <a:cubicBezTo>
                    <a:pt x="44450" y="233671"/>
                    <a:pt x="42863" y="229781"/>
                    <a:pt x="42863" y="225734"/>
                  </a:cubicBezTo>
                  <a:cubicBezTo>
                    <a:pt x="42863" y="218045"/>
                    <a:pt x="46118" y="214898"/>
                    <a:pt x="50007" y="209065"/>
                  </a:cubicBezTo>
                  <a:cubicBezTo>
                    <a:pt x="50801" y="206684"/>
                    <a:pt x="51266" y="204167"/>
                    <a:pt x="52388" y="201922"/>
                  </a:cubicBezTo>
                  <a:cubicBezTo>
                    <a:pt x="61622" y="183453"/>
                    <a:pt x="53543" y="205595"/>
                    <a:pt x="59532" y="187634"/>
                  </a:cubicBezTo>
                  <a:cubicBezTo>
                    <a:pt x="60326" y="178109"/>
                    <a:pt x="58891" y="168127"/>
                    <a:pt x="61913" y="159059"/>
                  </a:cubicBezTo>
                  <a:cubicBezTo>
                    <a:pt x="62818" y="156344"/>
                    <a:pt x="65395" y="163643"/>
                    <a:pt x="66675" y="166203"/>
                  </a:cubicBezTo>
                  <a:cubicBezTo>
                    <a:pt x="67030" y="166913"/>
                    <a:pt x="53579" y="172950"/>
                    <a:pt x="52388" y="173347"/>
                  </a:cubicBezTo>
                  <a:close/>
                </a:path>
              </a:pathLst>
            </a:custGeom>
            <a:solidFill>
              <a:srgbClr val="99CC00">
                <a:alpha val="1858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Shaoguan"/>
            <p:cNvSpPr/>
            <p:nvPr/>
          </p:nvSpPr>
          <p:spPr bwMode="auto">
            <a:xfrm>
              <a:off x="6105048" y="5510876"/>
              <a:ext cx="333017" cy="285290"/>
            </a:xfrm>
            <a:custGeom>
              <a:avLst/>
              <a:gdLst/>
              <a:ahLst/>
              <a:cxnLst/>
              <a:rect l="0" t="0" r="r" b="b"/>
              <a:pathLst>
                <a:path w="988218" h="902620">
                  <a:moveTo>
                    <a:pt x="69056" y="321469"/>
                  </a:moveTo>
                  <a:cubicBezTo>
                    <a:pt x="63993" y="306278"/>
                    <a:pt x="65588" y="312939"/>
                    <a:pt x="64293" y="285750"/>
                  </a:cubicBezTo>
                  <a:cubicBezTo>
                    <a:pt x="63160" y="261951"/>
                    <a:pt x="63353" y="238094"/>
                    <a:pt x="61912" y="214312"/>
                  </a:cubicBezTo>
                  <a:cubicBezTo>
                    <a:pt x="61760" y="211807"/>
                    <a:pt x="60653" y="209414"/>
                    <a:pt x="59531" y="207169"/>
                  </a:cubicBezTo>
                  <a:cubicBezTo>
                    <a:pt x="58251" y="204609"/>
                    <a:pt x="56356" y="202406"/>
                    <a:pt x="54768" y="200025"/>
                  </a:cubicBezTo>
                  <a:cubicBezTo>
                    <a:pt x="56356" y="197644"/>
                    <a:pt x="57377" y="194766"/>
                    <a:pt x="59531" y="192881"/>
                  </a:cubicBezTo>
                  <a:cubicBezTo>
                    <a:pt x="63838" y="189112"/>
                    <a:pt x="73818" y="183356"/>
                    <a:pt x="73818" y="183356"/>
                  </a:cubicBezTo>
                  <a:cubicBezTo>
                    <a:pt x="74612" y="180975"/>
                    <a:pt x="74632" y="178172"/>
                    <a:pt x="76200" y="176212"/>
                  </a:cubicBezTo>
                  <a:cubicBezTo>
                    <a:pt x="77988" y="173977"/>
                    <a:pt x="82873" y="174273"/>
                    <a:pt x="83343" y="171450"/>
                  </a:cubicBezTo>
                  <a:cubicBezTo>
                    <a:pt x="84654" y="163581"/>
                    <a:pt x="83308" y="155261"/>
                    <a:pt x="80962" y="147637"/>
                  </a:cubicBezTo>
                  <a:cubicBezTo>
                    <a:pt x="79495" y="142869"/>
                    <a:pt x="71458" y="138466"/>
                    <a:pt x="66675" y="138112"/>
                  </a:cubicBezTo>
                  <a:cubicBezTo>
                    <a:pt x="47661" y="136703"/>
                    <a:pt x="28575" y="136525"/>
                    <a:pt x="9525" y="135731"/>
                  </a:cubicBezTo>
                  <a:cubicBezTo>
                    <a:pt x="7144" y="134144"/>
                    <a:pt x="3969" y="133350"/>
                    <a:pt x="2381" y="130969"/>
                  </a:cubicBezTo>
                  <a:cubicBezTo>
                    <a:pt x="566" y="128246"/>
                    <a:pt x="0" y="124717"/>
                    <a:pt x="0" y="121444"/>
                  </a:cubicBezTo>
                  <a:cubicBezTo>
                    <a:pt x="0" y="115179"/>
                    <a:pt x="4039" y="111594"/>
                    <a:pt x="9525" y="109537"/>
                  </a:cubicBezTo>
                  <a:cubicBezTo>
                    <a:pt x="13315" y="108116"/>
                    <a:pt x="17505" y="108138"/>
                    <a:pt x="21431" y="107156"/>
                  </a:cubicBezTo>
                  <a:cubicBezTo>
                    <a:pt x="23866" y="106547"/>
                    <a:pt x="26194" y="105569"/>
                    <a:pt x="28575" y="104775"/>
                  </a:cubicBezTo>
                  <a:cubicBezTo>
                    <a:pt x="30956" y="103187"/>
                    <a:pt x="33103" y="101174"/>
                    <a:pt x="35718" y="100012"/>
                  </a:cubicBezTo>
                  <a:cubicBezTo>
                    <a:pt x="40306" y="97973"/>
                    <a:pt x="45243" y="96837"/>
                    <a:pt x="50006" y="95250"/>
                  </a:cubicBezTo>
                  <a:lnTo>
                    <a:pt x="64293" y="90487"/>
                  </a:lnTo>
                  <a:cubicBezTo>
                    <a:pt x="67008" y="89582"/>
                    <a:pt x="68822" y="86887"/>
                    <a:pt x="71437" y="85725"/>
                  </a:cubicBezTo>
                  <a:cubicBezTo>
                    <a:pt x="76025" y="83686"/>
                    <a:pt x="80962" y="82550"/>
                    <a:pt x="85725" y="80962"/>
                  </a:cubicBezTo>
                  <a:lnTo>
                    <a:pt x="100012" y="76200"/>
                  </a:lnTo>
                  <a:lnTo>
                    <a:pt x="107156" y="73819"/>
                  </a:lnTo>
                  <a:cubicBezTo>
                    <a:pt x="126766" y="60745"/>
                    <a:pt x="104293" y="77839"/>
                    <a:pt x="116681" y="61912"/>
                  </a:cubicBezTo>
                  <a:cubicBezTo>
                    <a:pt x="120816" y="56596"/>
                    <a:pt x="130968" y="47625"/>
                    <a:pt x="130968" y="47625"/>
                  </a:cubicBezTo>
                  <a:cubicBezTo>
                    <a:pt x="131762" y="45244"/>
                    <a:pt x="132131" y="42675"/>
                    <a:pt x="133350" y="40481"/>
                  </a:cubicBezTo>
                  <a:cubicBezTo>
                    <a:pt x="136130" y="35478"/>
                    <a:pt x="139700" y="30956"/>
                    <a:pt x="142875" y="26194"/>
                  </a:cubicBezTo>
                  <a:lnTo>
                    <a:pt x="147637" y="19050"/>
                  </a:lnTo>
                  <a:cubicBezTo>
                    <a:pt x="149505" y="16248"/>
                    <a:pt x="152625" y="14493"/>
                    <a:pt x="154781" y="11906"/>
                  </a:cubicBezTo>
                  <a:cubicBezTo>
                    <a:pt x="156613" y="9707"/>
                    <a:pt x="157116" y="6279"/>
                    <a:pt x="159543" y="4762"/>
                  </a:cubicBezTo>
                  <a:cubicBezTo>
                    <a:pt x="163800" y="2101"/>
                    <a:pt x="173831" y="0"/>
                    <a:pt x="173831" y="0"/>
                  </a:cubicBezTo>
                  <a:lnTo>
                    <a:pt x="202406" y="2381"/>
                  </a:lnTo>
                  <a:cubicBezTo>
                    <a:pt x="208774" y="3018"/>
                    <a:pt x="215429" y="2610"/>
                    <a:pt x="221456" y="4762"/>
                  </a:cubicBezTo>
                  <a:cubicBezTo>
                    <a:pt x="221459" y="4763"/>
                    <a:pt x="239314" y="16668"/>
                    <a:pt x="242887" y="19050"/>
                  </a:cubicBezTo>
                  <a:lnTo>
                    <a:pt x="250031" y="23812"/>
                  </a:lnTo>
                  <a:lnTo>
                    <a:pt x="257175" y="28575"/>
                  </a:lnTo>
                  <a:cubicBezTo>
                    <a:pt x="268092" y="44950"/>
                    <a:pt x="261270" y="41051"/>
                    <a:pt x="273843" y="45244"/>
                  </a:cubicBezTo>
                  <a:cubicBezTo>
                    <a:pt x="275431" y="47625"/>
                    <a:pt x="276452" y="50503"/>
                    <a:pt x="278606" y="52387"/>
                  </a:cubicBezTo>
                  <a:cubicBezTo>
                    <a:pt x="282173" y="55508"/>
                    <a:pt x="293081" y="63521"/>
                    <a:pt x="300037" y="64294"/>
                  </a:cubicBezTo>
                  <a:cubicBezTo>
                    <a:pt x="311897" y="65612"/>
                    <a:pt x="323850" y="65881"/>
                    <a:pt x="335756" y="66675"/>
                  </a:cubicBezTo>
                  <a:cubicBezTo>
                    <a:pt x="340518" y="68262"/>
                    <a:pt x="345866" y="68653"/>
                    <a:pt x="350043" y="71437"/>
                  </a:cubicBezTo>
                  <a:cubicBezTo>
                    <a:pt x="366420" y="82354"/>
                    <a:pt x="358901" y="79151"/>
                    <a:pt x="371475" y="83344"/>
                  </a:cubicBezTo>
                  <a:cubicBezTo>
                    <a:pt x="375624" y="82825"/>
                    <a:pt x="391275" y="82133"/>
                    <a:pt x="397668" y="78581"/>
                  </a:cubicBezTo>
                  <a:cubicBezTo>
                    <a:pt x="422230" y="64936"/>
                    <a:pt x="402936" y="72062"/>
                    <a:pt x="419100" y="66675"/>
                  </a:cubicBezTo>
                  <a:cubicBezTo>
                    <a:pt x="440775" y="52222"/>
                    <a:pt x="419608" y="64294"/>
                    <a:pt x="476250" y="64294"/>
                  </a:cubicBezTo>
                  <a:cubicBezTo>
                    <a:pt x="481993" y="64294"/>
                    <a:pt x="489665" y="61409"/>
                    <a:pt x="495300" y="59531"/>
                  </a:cubicBezTo>
                  <a:cubicBezTo>
                    <a:pt x="497681" y="57944"/>
                    <a:pt x="500559" y="56923"/>
                    <a:pt x="502443" y="54769"/>
                  </a:cubicBezTo>
                  <a:cubicBezTo>
                    <a:pt x="506212" y="50461"/>
                    <a:pt x="508793" y="45244"/>
                    <a:pt x="511968" y="40481"/>
                  </a:cubicBezTo>
                  <a:lnTo>
                    <a:pt x="516731" y="33337"/>
                  </a:lnTo>
                  <a:cubicBezTo>
                    <a:pt x="518319" y="30956"/>
                    <a:pt x="521676" y="30407"/>
                    <a:pt x="523875" y="28575"/>
                  </a:cubicBezTo>
                  <a:cubicBezTo>
                    <a:pt x="526462" y="26419"/>
                    <a:pt x="528431" y="23587"/>
                    <a:pt x="531018" y="21431"/>
                  </a:cubicBezTo>
                  <a:cubicBezTo>
                    <a:pt x="533217" y="19599"/>
                    <a:pt x="535547" y="17831"/>
                    <a:pt x="538162" y="16669"/>
                  </a:cubicBezTo>
                  <a:cubicBezTo>
                    <a:pt x="542750" y="14630"/>
                    <a:pt x="552450" y="11906"/>
                    <a:pt x="552450" y="11906"/>
                  </a:cubicBezTo>
                  <a:cubicBezTo>
                    <a:pt x="554831" y="12700"/>
                    <a:pt x="557612" y="12746"/>
                    <a:pt x="559593" y="14287"/>
                  </a:cubicBezTo>
                  <a:cubicBezTo>
                    <a:pt x="564910" y="18422"/>
                    <a:pt x="573881" y="28575"/>
                    <a:pt x="573881" y="28575"/>
                  </a:cubicBezTo>
                  <a:cubicBezTo>
                    <a:pt x="579866" y="46532"/>
                    <a:pt x="571792" y="24398"/>
                    <a:pt x="581025" y="42862"/>
                  </a:cubicBezTo>
                  <a:cubicBezTo>
                    <a:pt x="582148" y="45107"/>
                    <a:pt x="582284" y="47761"/>
                    <a:pt x="583406" y="50006"/>
                  </a:cubicBezTo>
                  <a:cubicBezTo>
                    <a:pt x="584686" y="52566"/>
                    <a:pt x="587006" y="54535"/>
                    <a:pt x="588168" y="57150"/>
                  </a:cubicBezTo>
                  <a:cubicBezTo>
                    <a:pt x="601313" y="86726"/>
                    <a:pt x="582653" y="56019"/>
                    <a:pt x="602456" y="85725"/>
                  </a:cubicBezTo>
                  <a:lnTo>
                    <a:pt x="607218" y="92869"/>
                  </a:lnTo>
                  <a:cubicBezTo>
                    <a:pt x="608610" y="94957"/>
                    <a:pt x="607558" y="98553"/>
                    <a:pt x="609600" y="100012"/>
                  </a:cubicBezTo>
                  <a:cubicBezTo>
                    <a:pt x="613685" y="102930"/>
                    <a:pt x="619125" y="103187"/>
                    <a:pt x="623887" y="104775"/>
                  </a:cubicBezTo>
                  <a:lnTo>
                    <a:pt x="631031" y="107156"/>
                  </a:lnTo>
                  <a:cubicBezTo>
                    <a:pt x="646618" y="101961"/>
                    <a:pt x="631319" y="109177"/>
                    <a:pt x="640556" y="97631"/>
                  </a:cubicBezTo>
                  <a:cubicBezTo>
                    <a:pt x="643912" y="93437"/>
                    <a:pt x="650139" y="92056"/>
                    <a:pt x="654843" y="90487"/>
                  </a:cubicBezTo>
                  <a:cubicBezTo>
                    <a:pt x="658018" y="91281"/>
                    <a:pt x="661233" y="91929"/>
                    <a:pt x="664368" y="92869"/>
                  </a:cubicBezTo>
                  <a:cubicBezTo>
                    <a:pt x="669176" y="94312"/>
                    <a:pt x="678656" y="97631"/>
                    <a:pt x="678656" y="97631"/>
                  </a:cubicBezTo>
                  <a:cubicBezTo>
                    <a:pt x="680243" y="100012"/>
                    <a:pt x="680991" y="103258"/>
                    <a:pt x="683418" y="104775"/>
                  </a:cubicBezTo>
                  <a:cubicBezTo>
                    <a:pt x="687675" y="107436"/>
                    <a:pt x="697706" y="109537"/>
                    <a:pt x="697706" y="109537"/>
                  </a:cubicBezTo>
                  <a:cubicBezTo>
                    <a:pt x="706081" y="107443"/>
                    <a:pt x="707941" y="108113"/>
                    <a:pt x="714375" y="102394"/>
                  </a:cubicBezTo>
                  <a:cubicBezTo>
                    <a:pt x="733651" y="85260"/>
                    <a:pt x="721075" y="90635"/>
                    <a:pt x="735806" y="85725"/>
                  </a:cubicBezTo>
                  <a:cubicBezTo>
                    <a:pt x="756272" y="72080"/>
                    <a:pt x="730384" y="88435"/>
                    <a:pt x="750093" y="78581"/>
                  </a:cubicBezTo>
                  <a:cubicBezTo>
                    <a:pt x="768562" y="69347"/>
                    <a:pt x="746420" y="77426"/>
                    <a:pt x="764381" y="71437"/>
                  </a:cubicBezTo>
                  <a:cubicBezTo>
                    <a:pt x="766762" y="69056"/>
                    <a:pt x="768723" y="66162"/>
                    <a:pt x="771525" y="64294"/>
                  </a:cubicBezTo>
                  <a:cubicBezTo>
                    <a:pt x="773613" y="62902"/>
                    <a:pt x="776708" y="63480"/>
                    <a:pt x="778668" y="61912"/>
                  </a:cubicBezTo>
                  <a:cubicBezTo>
                    <a:pt x="780903" y="60124"/>
                    <a:pt x="781196" y="56557"/>
                    <a:pt x="783431" y="54769"/>
                  </a:cubicBezTo>
                  <a:cubicBezTo>
                    <a:pt x="785391" y="53201"/>
                    <a:pt x="788330" y="53510"/>
                    <a:pt x="790575" y="52387"/>
                  </a:cubicBezTo>
                  <a:cubicBezTo>
                    <a:pt x="809032" y="43158"/>
                    <a:pt x="786911" y="51227"/>
                    <a:pt x="804862" y="45244"/>
                  </a:cubicBezTo>
                  <a:cubicBezTo>
                    <a:pt x="807243" y="43656"/>
                    <a:pt x="809446" y="41761"/>
                    <a:pt x="812006" y="40481"/>
                  </a:cubicBezTo>
                  <a:cubicBezTo>
                    <a:pt x="817785" y="37591"/>
                    <a:pt x="825080" y="37349"/>
                    <a:pt x="831056" y="35719"/>
                  </a:cubicBezTo>
                  <a:cubicBezTo>
                    <a:pt x="835899" y="34398"/>
                    <a:pt x="840581" y="32544"/>
                    <a:pt x="845343" y="30956"/>
                  </a:cubicBezTo>
                  <a:cubicBezTo>
                    <a:pt x="850773" y="29146"/>
                    <a:pt x="854201" y="23241"/>
                    <a:pt x="859631" y="21431"/>
                  </a:cubicBezTo>
                  <a:cubicBezTo>
                    <a:pt x="872099" y="17275"/>
                    <a:pt x="864290" y="19405"/>
                    <a:pt x="883443" y="16669"/>
                  </a:cubicBezTo>
                  <a:lnTo>
                    <a:pt x="892968" y="30956"/>
                  </a:lnTo>
                  <a:cubicBezTo>
                    <a:pt x="895295" y="34447"/>
                    <a:pt x="895360" y="55566"/>
                    <a:pt x="900112" y="57150"/>
                  </a:cubicBezTo>
                  <a:lnTo>
                    <a:pt x="907256" y="59531"/>
                  </a:lnTo>
                  <a:cubicBezTo>
                    <a:pt x="934384" y="77617"/>
                    <a:pt x="881023" y="43823"/>
                    <a:pt x="969168" y="66675"/>
                  </a:cubicBezTo>
                  <a:cubicBezTo>
                    <a:pt x="974709" y="68111"/>
                    <a:pt x="978693" y="80962"/>
                    <a:pt x="978693" y="80962"/>
                  </a:cubicBezTo>
                  <a:cubicBezTo>
                    <a:pt x="965040" y="101445"/>
                    <a:pt x="981413" y="75524"/>
                    <a:pt x="971550" y="95250"/>
                  </a:cubicBezTo>
                  <a:cubicBezTo>
                    <a:pt x="970270" y="97810"/>
                    <a:pt x="968375" y="100013"/>
                    <a:pt x="966787" y="102394"/>
                  </a:cubicBezTo>
                  <a:cubicBezTo>
                    <a:pt x="963184" y="116806"/>
                    <a:pt x="960932" y="121467"/>
                    <a:pt x="966787" y="140494"/>
                  </a:cubicBezTo>
                  <a:cubicBezTo>
                    <a:pt x="967525" y="142893"/>
                    <a:pt x="971517" y="142185"/>
                    <a:pt x="973931" y="142875"/>
                  </a:cubicBezTo>
                  <a:cubicBezTo>
                    <a:pt x="977078" y="143774"/>
                    <a:pt x="980281" y="144462"/>
                    <a:pt x="983456" y="145256"/>
                  </a:cubicBezTo>
                  <a:cubicBezTo>
                    <a:pt x="985043" y="147637"/>
                    <a:pt x="988218" y="149538"/>
                    <a:pt x="988218" y="152400"/>
                  </a:cubicBezTo>
                  <a:cubicBezTo>
                    <a:pt x="988218" y="155262"/>
                    <a:pt x="984736" y="156984"/>
                    <a:pt x="983456" y="159544"/>
                  </a:cubicBezTo>
                  <a:cubicBezTo>
                    <a:pt x="979583" y="167291"/>
                    <a:pt x="983137" y="167006"/>
                    <a:pt x="976312" y="173831"/>
                  </a:cubicBezTo>
                  <a:cubicBezTo>
                    <a:pt x="974288" y="175855"/>
                    <a:pt x="971549" y="177006"/>
                    <a:pt x="969168" y="178594"/>
                  </a:cubicBezTo>
                  <a:cubicBezTo>
                    <a:pt x="967581" y="180975"/>
                    <a:pt x="966429" y="183714"/>
                    <a:pt x="964406" y="185737"/>
                  </a:cubicBezTo>
                  <a:cubicBezTo>
                    <a:pt x="962382" y="187761"/>
                    <a:pt x="959822" y="189220"/>
                    <a:pt x="957262" y="190500"/>
                  </a:cubicBezTo>
                  <a:cubicBezTo>
                    <a:pt x="944315" y="196974"/>
                    <a:pt x="908320" y="195203"/>
                    <a:pt x="907256" y="195262"/>
                  </a:cubicBezTo>
                  <a:cubicBezTo>
                    <a:pt x="888791" y="207572"/>
                    <a:pt x="898398" y="202977"/>
                    <a:pt x="878681" y="209550"/>
                  </a:cubicBezTo>
                  <a:cubicBezTo>
                    <a:pt x="875966" y="210455"/>
                    <a:pt x="874097" y="213032"/>
                    <a:pt x="871537" y="214312"/>
                  </a:cubicBezTo>
                  <a:cubicBezTo>
                    <a:pt x="869292" y="215435"/>
                    <a:pt x="866774" y="215900"/>
                    <a:pt x="864393" y="216694"/>
                  </a:cubicBezTo>
                  <a:cubicBezTo>
                    <a:pt x="852567" y="234433"/>
                    <a:pt x="867770" y="212641"/>
                    <a:pt x="852487" y="230981"/>
                  </a:cubicBezTo>
                  <a:cubicBezTo>
                    <a:pt x="850655" y="233180"/>
                    <a:pt x="849960" y="236337"/>
                    <a:pt x="847725" y="238125"/>
                  </a:cubicBezTo>
                  <a:cubicBezTo>
                    <a:pt x="845765" y="239693"/>
                    <a:pt x="842962" y="239712"/>
                    <a:pt x="840581" y="240506"/>
                  </a:cubicBezTo>
                  <a:cubicBezTo>
                    <a:pt x="835219" y="256595"/>
                    <a:pt x="842656" y="239155"/>
                    <a:pt x="831056" y="252412"/>
                  </a:cubicBezTo>
                  <a:cubicBezTo>
                    <a:pt x="827287" y="256720"/>
                    <a:pt x="824706" y="261937"/>
                    <a:pt x="821531" y="266700"/>
                  </a:cubicBezTo>
                  <a:lnTo>
                    <a:pt x="816768" y="273844"/>
                  </a:lnTo>
                  <a:lnTo>
                    <a:pt x="812006" y="280987"/>
                  </a:lnTo>
                  <a:cubicBezTo>
                    <a:pt x="811212" y="283368"/>
                    <a:pt x="810844" y="285937"/>
                    <a:pt x="809625" y="288131"/>
                  </a:cubicBezTo>
                  <a:cubicBezTo>
                    <a:pt x="806845" y="293135"/>
                    <a:pt x="801910" y="296989"/>
                    <a:pt x="800100" y="302419"/>
                  </a:cubicBezTo>
                  <a:cubicBezTo>
                    <a:pt x="798512" y="307181"/>
                    <a:pt x="798121" y="312529"/>
                    <a:pt x="795337" y="316706"/>
                  </a:cubicBezTo>
                  <a:cubicBezTo>
                    <a:pt x="793750" y="319087"/>
                    <a:pt x="791855" y="321290"/>
                    <a:pt x="790575" y="323850"/>
                  </a:cubicBezTo>
                  <a:cubicBezTo>
                    <a:pt x="780719" y="343562"/>
                    <a:pt x="797074" y="317673"/>
                    <a:pt x="783431" y="338137"/>
                  </a:cubicBezTo>
                  <a:cubicBezTo>
                    <a:pt x="782637" y="353218"/>
                    <a:pt x="782417" y="368341"/>
                    <a:pt x="781050" y="383381"/>
                  </a:cubicBezTo>
                  <a:cubicBezTo>
                    <a:pt x="780823" y="385881"/>
                    <a:pt x="780060" y="388436"/>
                    <a:pt x="778668" y="390525"/>
                  </a:cubicBezTo>
                  <a:cubicBezTo>
                    <a:pt x="776800" y="393327"/>
                    <a:pt x="774183" y="395602"/>
                    <a:pt x="771525" y="397669"/>
                  </a:cubicBezTo>
                  <a:cubicBezTo>
                    <a:pt x="767007" y="401183"/>
                    <a:pt x="762000" y="404019"/>
                    <a:pt x="757237" y="407194"/>
                  </a:cubicBezTo>
                  <a:cubicBezTo>
                    <a:pt x="753060" y="409978"/>
                    <a:pt x="747712" y="410369"/>
                    <a:pt x="742950" y="411956"/>
                  </a:cubicBezTo>
                  <a:lnTo>
                    <a:pt x="728662" y="416719"/>
                  </a:lnTo>
                  <a:cubicBezTo>
                    <a:pt x="725557" y="417754"/>
                    <a:pt x="722272" y="418160"/>
                    <a:pt x="719137" y="419100"/>
                  </a:cubicBezTo>
                  <a:cubicBezTo>
                    <a:pt x="714329" y="420542"/>
                    <a:pt x="704850" y="423862"/>
                    <a:pt x="704850" y="423862"/>
                  </a:cubicBezTo>
                  <a:cubicBezTo>
                    <a:pt x="702469" y="425450"/>
                    <a:pt x="699494" y="426390"/>
                    <a:pt x="697706" y="428625"/>
                  </a:cubicBezTo>
                  <a:cubicBezTo>
                    <a:pt x="696138" y="430585"/>
                    <a:pt x="696448" y="433524"/>
                    <a:pt x="695325" y="435769"/>
                  </a:cubicBezTo>
                  <a:cubicBezTo>
                    <a:pt x="694045" y="438329"/>
                    <a:pt x="692150" y="440531"/>
                    <a:pt x="690562" y="442912"/>
                  </a:cubicBezTo>
                  <a:cubicBezTo>
                    <a:pt x="689768" y="445293"/>
                    <a:pt x="688181" y="447546"/>
                    <a:pt x="688181" y="450056"/>
                  </a:cubicBezTo>
                  <a:cubicBezTo>
                    <a:pt x="688181" y="454884"/>
                    <a:pt x="688601" y="459932"/>
                    <a:pt x="690562" y="464344"/>
                  </a:cubicBezTo>
                  <a:cubicBezTo>
                    <a:pt x="693016" y="469866"/>
                    <a:pt x="700610" y="472716"/>
                    <a:pt x="704850" y="476250"/>
                  </a:cubicBezTo>
                  <a:cubicBezTo>
                    <a:pt x="707437" y="478406"/>
                    <a:pt x="709191" y="481526"/>
                    <a:pt x="711993" y="483394"/>
                  </a:cubicBezTo>
                  <a:cubicBezTo>
                    <a:pt x="714082" y="484786"/>
                    <a:pt x="716892" y="484653"/>
                    <a:pt x="719137" y="485775"/>
                  </a:cubicBezTo>
                  <a:cubicBezTo>
                    <a:pt x="735585" y="493998"/>
                    <a:pt x="715979" y="487961"/>
                    <a:pt x="735806" y="492919"/>
                  </a:cubicBezTo>
                  <a:cubicBezTo>
                    <a:pt x="737393" y="495300"/>
                    <a:pt x="739406" y="497447"/>
                    <a:pt x="740568" y="500062"/>
                  </a:cubicBezTo>
                  <a:cubicBezTo>
                    <a:pt x="742607" y="504650"/>
                    <a:pt x="743743" y="509587"/>
                    <a:pt x="745331" y="514350"/>
                  </a:cubicBezTo>
                  <a:lnTo>
                    <a:pt x="752475" y="535781"/>
                  </a:lnTo>
                  <a:cubicBezTo>
                    <a:pt x="753269" y="538162"/>
                    <a:pt x="753464" y="540836"/>
                    <a:pt x="754856" y="542925"/>
                  </a:cubicBezTo>
                  <a:lnTo>
                    <a:pt x="764381" y="557212"/>
                  </a:lnTo>
                  <a:cubicBezTo>
                    <a:pt x="763587" y="561181"/>
                    <a:pt x="764245" y="565751"/>
                    <a:pt x="762000" y="569119"/>
                  </a:cubicBezTo>
                  <a:cubicBezTo>
                    <a:pt x="760608" y="571208"/>
                    <a:pt x="757050" y="570281"/>
                    <a:pt x="754856" y="571500"/>
                  </a:cubicBezTo>
                  <a:cubicBezTo>
                    <a:pt x="749852" y="574280"/>
                    <a:pt x="745331" y="577850"/>
                    <a:pt x="740568" y="581025"/>
                  </a:cubicBezTo>
                  <a:lnTo>
                    <a:pt x="733425" y="585787"/>
                  </a:lnTo>
                  <a:lnTo>
                    <a:pt x="738187" y="600075"/>
                  </a:lnTo>
                  <a:lnTo>
                    <a:pt x="740568" y="607219"/>
                  </a:lnTo>
                  <a:cubicBezTo>
                    <a:pt x="741362" y="620713"/>
                    <a:pt x="740945" y="634333"/>
                    <a:pt x="742950" y="647700"/>
                  </a:cubicBezTo>
                  <a:cubicBezTo>
                    <a:pt x="743375" y="650530"/>
                    <a:pt x="747396" y="652000"/>
                    <a:pt x="747712" y="654844"/>
                  </a:cubicBezTo>
                  <a:cubicBezTo>
                    <a:pt x="748934" y="665844"/>
                    <a:pt x="745594" y="668736"/>
                    <a:pt x="740568" y="676275"/>
                  </a:cubicBezTo>
                  <a:cubicBezTo>
                    <a:pt x="742156" y="678656"/>
                    <a:pt x="743307" y="681395"/>
                    <a:pt x="745331" y="683419"/>
                  </a:cubicBezTo>
                  <a:cubicBezTo>
                    <a:pt x="747355" y="685443"/>
                    <a:pt x="750687" y="685946"/>
                    <a:pt x="752475" y="688181"/>
                  </a:cubicBezTo>
                  <a:cubicBezTo>
                    <a:pt x="754043" y="690141"/>
                    <a:pt x="753637" y="693131"/>
                    <a:pt x="754856" y="695325"/>
                  </a:cubicBezTo>
                  <a:cubicBezTo>
                    <a:pt x="757636" y="700328"/>
                    <a:pt x="764381" y="709612"/>
                    <a:pt x="764381" y="709612"/>
                  </a:cubicBezTo>
                  <a:cubicBezTo>
                    <a:pt x="770380" y="733611"/>
                    <a:pt x="762282" y="699409"/>
                    <a:pt x="769143" y="740569"/>
                  </a:cubicBezTo>
                  <a:cubicBezTo>
                    <a:pt x="769556" y="743045"/>
                    <a:pt x="769483" y="746253"/>
                    <a:pt x="771525" y="747712"/>
                  </a:cubicBezTo>
                  <a:cubicBezTo>
                    <a:pt x="775610" y="750630"/>
                    <a:pt x="781050" y="750887"/>
                    <a:pt x="785812" y="752475"/>
                  </a:cubicBezTo>
                  <a:cubicBezTo>
                    <a:pt x="799023" y="756879"/>
                    <a:pt x="790475" y="754546"/>
                    <a:pt x="812006" y="757237"/>
                  </a:cubicBezTo>
                  <a:cubicBezTo>
                    <a:pt x="814387" y="758825"/>
                    <a:pt x="817126" y="759976"/>
                    <a:pt x="819150" y="762000"/>
                  </a:cubicBezTo>
                  <a:cubicBezTo>
                    <a:pt x="821174" y="764024"/>
                    <a:pt x="821118" y="768523"/>
                    <a:pt x="823912" y="769144"/>
                  </a:cubicBezTo>
                  <a:cubicBezTo>
                    <a:pt x="829391" y="770361"/>
                    <a:pt x="835025" y="767556"/>
                    <a:pt x="840581" y="766762"/>
                  </a:cubicBezTo>
                  <a:cubicBezTo>
                    <a:pt x="842962" y="765175"/>
                    <a:pt x="845840" y="764154"/>
                    <a:pt x="847725" y="762000"/>
                  </a:cubicBezTo>
                  <a:cubicBezTo>
                    <a:pt x="851494" y="757692"/>
                    <a:pt x="854075" y="752475"/>
                    <a:pt x="857250" y="747712"/>
                  </a:cubicBezTo>
                  <a:lnTo>
                    <a:pt x="862012" y="740569"/>
                  </a:lnTo>
                  <a:cubicBezTo>
                    <a:pt x="863600" y="738188"/>
                    <a:pt x="866775" y="737394"/>
                    <a:pt x="869156" y="735806"/>
                  </a:cubicBezTo>
                  <a:lnTo>
                    <a:pt x="878681" y="721519"/>
                  </a:lnTo>
                  <a:cubicBezTo>
                    <a:pt x="881466" y="717342"/>
                    <a:pt x="878680" y="708818"/>
                    <a:pt x="883443" y="707231"/>
                  </a:cubicBezTo>
                  <a:lnTo>
                    <a:pt x="897731" y="702469"/>
                  </a:lnTo>
                  <a:cubicBezTo>
                    <a:pt x="903287" y="703263"/>
                    <a:pt x="909970" y="701404"/>
                    <a:pt x="914400" y="704850"/>
                  </a:cubicBezTo>
                  <a:cubicBezTo>
                    <a:pt x="918363" y="707932"/>
                    <a:pt x="919162" y="719137"/>
                    <a:pt x="919162" y="719137"/>
                  </a:cubicBezTo>
                  <a:cubicBezTo>
                    <a:pt x="918368" y="721518"/>
                    <a:pt x="918000" y="724087"/>
                    <a:pt x="916781" y="726281"/>
                  </a:cubicBezTo>
                  <a:cubicBezTo>
                    <a:pt x="914001" y="731285"/>
                    <a:pt x="909066" y="735139"/>
                    <a:pt x="907256" y="740569"/>
                  </a:cubicBezTo>
                  <a:cubicBezTo>
                    <a:pt x="906462" y="742950"/>
                    <a:pt x="906917" y="746253"/>
                    <a:pt x="904875" y="747712"/>
                  </a:cubicBezTo>
                  <a:cubicBezTo>
                    <a:pt x="900790" y="750630"/>
                    <a:pt x="895350" y="750887"/>
                    <a:pt x="890587" y="752475"/>
                  </a:cubicBezTo>
                  <a:lnTo>
                    <a:pt x="883443" y="754856"/>
                  </a:lnTo>
                  <a:cubicBezTo>
                    <a:pt x="878890" y="768518"/>
                    <a:pt x="884323" y="755767"/>
                    <a:pt x="873918" y="769144"/>
                  </a:cubicBezTo>
                  <a:cubicBezTo>
                    <a:pt x="858958" y="788378"/>
                    <a:pt x="871079" y="778973"/>
                    <a:pt x="857250" y="788194"/>
                  </a:cubicBezTo>
                  <a:cubicBezTo>
                    <a:pt x="856456" y="790575"/>
                    <a:pt x="856910" y="793878"/>
                    <a:pt x="854868" y="795337"/>
                  </a:cubicBezTo>
                  <a:cubicBezTo>
                    <a:pt x="850783" y="798255"/>
                    <a:pt x="844758" y="797316"/>
                    <a:pt x="840581" y="800100"/>
                  </a:cubicBezTo>
                  <a:cubicBezTo>
                    <a:pt x="820103" y="813750"/>
                    <a:pt x="846015" y="797382"/>
                    <a:pt x="826293" y="807244"/>
                  </a:cubicBezTo>
                  <a:cubicBezTo>
                    <a:pt x="819662" y="810559"/>
                    <a:pt x="817273" y="813883"/>
                    <a:pt x="812006" y="819150"/>
                  </a:cubicBezTo>
                  <a:lnTo>
                    <a:pt x="804862" y="840581"/>
                  </a:lnTo>
                  <a:lnTo>
                    <a:pt x="802481" y="847725"/>
                  </a:lnTo>
                  <a:lnTo>
                    <a:pt x="800100" y="854869"/>
                  </a:lnTo>
                  <a:cubicBezTo>
                    <a:pt x="799306" y="860425"/>
                    <a:pt x="798819" y="866034"/>
                    <a:pt x="797718" y="871537"/>
                  </a:cubicBezTo>
                  <a:cubicBezTo>
                    <a:pt x="797226" y="873998"/>
                    <a:pt x="796905" y="876721"/>
                    <a:pt x="795337" y="878681"/>
                  </a:cubicBezTo>
                  <a:cubicBezTo>
                    <a:pt x="793549" y="880916"/>
                    <a:pt x="790574" y="881856"/>
                    <a:pt x="788193" y="883444"/>
                  </a:cubicBezTo>
                  <a:cubicBezTo>
                    <a:pt x="774546" y="862971"/>
                    <a:pt x="792718" y="887064"/>
                    <a:pt x="776287" y="873919"/>
                  </a:cubicBezTo>
                  <a:cubicBezTo>
                    <a:pt x="774052" y="872131"/>
                    <a:pt x="774215" y="867753"/>
                    <a:pt x="771525" y="866775"/>
                  </a:cubicBezTo>
                  <a:cubicBezTo>
                    <a:pt x="764770" y="864319"/>
                    <a:pt x="757237" y="865188"/>
                    <a:pt x="750093" y="864394"/>
                  </a:cubicBezTo>
                  <a:cubicBezTo>
                    <a:pt x="747712" y="862806"/>
                    <a:pt x="745510" y="860911"/>
                    <a:pt x="742950" y="859631"/>
                  </a:cubicBezTo>
                  <a:cubicBezTo>
                    <a:pt x="731372" y="853842"/>
                    <a:pt x="720662" y="858512"/>
                    <a:pt x="707231" y="859631"/>
                  </a:cubicBezTo>
                  <a:lnTo>
                    <a:pt x="692943" y="864394"/>
                  </a:lnTo>
                  <a:cubicBezTo>
                    <a:pt x="690562" y="865188"/>
                    <a:pt x="687888" y="865383"/>
                    <a:pt x="685800" y="866775"/>
                  </a:cubicBezTo>
                  <a:cubicBezTo>
                    <a:pt x="680785" y="870118"/>
                    <a:pt x="677672" y="873098"/>
                    <a:pt x="671512" y="873919"/>
                  </a:cubicBezTo>
                  <a:cubicBezTo>
                    <a:pt x="662038" y="875182"/>
                    <a:pt x="652462" y="875506"/>
                    <a:pt x="642937" y="876300"/>
                  </a:cubicBezTo>
                  <a:cubicBezTo>
                    <a:pt x="636143" y="877659"/>
                    <a:pt x="628229" y="879045"/>
                    <a:pt x="621506" y="881062"/>
                  </a:cubicBezTo>
                  <a:cubicBezTo>
                    <a:pt x="616697" y="882505"/>
                    <a:pt x="611981" y="884237"/>
                    <a:pt x="607218" y="885825"/>
                  </a:cubicBezTo>
                  <a:lnTo>
                    <a:pt x="600075" y="888206"/>
                  </a:lnTo>
                  <a:lnTo>
                    <a:pt x="592931" y="890587"/>
                  </a:lnTo>
                  <a:cubicBezTo>
                    <a:pt x="574883" y="902620"/>
                    <a:pt x="587026" y="896597"/>
                    <a:pt x="545306" y="892969"/>
                  </a:cubicBezTo>
                  <a:cubicBezTo>
                    <a:pt x="540879" y="892584"/>
                    <a:pt x="529186" y="890861"/>
                    <a:pt x="523875" y="888206"/>
                  </a:cubicBezTo>
                  <a:cubicBezTo>
                    <a:pt x="521315" y="886926"/>
                    <a:pt x="519112" y="885031"/>
                    <a:pt x="516731" y="883444"/>
                  </a:cubicBezTo>
                  <a:cubicBezTo>
                    <a:pt x="515143" y="881063"/>
                    <a:pt x="512973" y="878980"/>
                    <a:pt x="511968" y="876300"/>
                  </a:cubicBezTo>
                  <a:cubicBezTo>
                    <a:pt x="507879" y="865397"/>
                    <a:pt x="512643" y="865068"/>
                    <a:pt x="504825" y="857250"/>
                  </a:cubicBezTo>
                  <a:cubicBezTo>
                    <a:pt x="500956" y="853380"/>
                    <a:pt x="492517" y="850217"/>
                    <a:pt x="488156" y="847725"/>
                  </a:cubicBezTo>
                  <a:cubicBezTo>
                    <a:pt x="485671" y="846305"/>
                    <a:pt x="483393" y="844550"/>
                    <a:pt x="481012" y="842962"/>
                  </a:cubicBezTo>
                  <a:cubicBezTo>
                    <a:pt x="479853" y="841224"/>
                    <a:pt x="472773" y="831960"/>
                    <a:pt x="473868" y="828675"/>
                  </a:cubicBezTo>
                  <a:cubicBezTo>
                    <a:pt x="474933" y="825480"/>
                    <a:pt x="478856" y="824118"/>
                    <a:pt x="481012" y="821531"/>
                  </a:cubicBezTo>
                  <a:cubicBezTo>
                    <a:pt x="482844" y="819332"/>
                    <a:pt x="484187" y="816768"/>
                    <a:pt x="485775" y="814387"/>
                  </a:cubicBezTo>
                  <a:cubicBezTo>
                    <a:pt x="486569" y="812006"/>
                    <a:pt x="486381" y="809019"/>
                    <a:pt x="488156" y="807244"/>
                  </a:cubicBezTo>
                  <a:cubicBezTo>
                    <a:pt x="489931" y="805469"/>
                    <a:pt x="492809" y="805173"/>
                    <a:pt x="495300" y="804862"/>
                  </a:cubicBezTo>
                  <a:cubicBezTo>
                    <a:pt x="505569" y="803578"/>
                    <a:pt x="515937" y="803275"/>
                    <a:pt x="526256" y="802481"/>
                  </a:cubicBezTo>
                  <a:cubicBezTo>
                    <a:pt x="527050" y="799306"/>
                    <a:pt x="527927" y="796151"/>
                    <a:pt x="528637" y="792956"/>
                  </a:cubicBezTo>
                  <a:cubicBezTo>
                    <a:pt x="529515" y="789005"/>
                    <a:pt x="529953" y="784955"/>
                    <a:pt x="531018" y="781050"/>
                  </a:cubicBezTo>
                  <a:cubicBezTo>
                    <a:pt x="532339" y="776207"/>
                    <a:pt x="534193" y="771525"/>
                    <a:pt x="535781" y="766762"/>
                  </a:cubicBezTo>
                  <a:cubicBezTo>
                    <a:pt x="536686" y="764047"/>
                    <a:pt x="540544" y="763587"/>
                    <a:pt x="542925" y="762000"/>
                  </a:cubicBezTo>
                  <a:cubicBezTo>
                    <a:pt x="544512" y="759619"/>
                    <a:pt x="546407" y="757416"/>
                    <a:pt x="547687" y="754856"/>
                  </a:cubicBezTo>
                  <a:cubicBezTo>
                    <a:pt x="548809" y="752611"/>
                    <a:pt x="548500" y="749672"/>
                    <a:pt x="550068" y="747712"/>
                  </a:cubicBezTo>
                  <a:cubicBezTo>
                    <a:pt x="551856" y="745477"/>
                    <a:pt x="554831" y="744537"/>
                    <a:pt x="557212" y="742950"/>
                  </a:cubicBezTo>
                  <a:cubicBezTo>
                    <a:pt x="558006" y="740569"/>
                    <a:pt x="558470" y="738051"/>
                    <a:pt x="559593" y="735806"/>
                  </a:cubicBezTo>
                  <a:cubicBezTo>
                    <a:pt x="568827" y="717339"/>
                    <a:pt x="560752" y="739475"/>
                    <a:pt x="566737" y="721519"/>
                  </a:cubicBezTo>
                  <a:cubicBezTo>
                    <a:pt x="564975" y="712707"/>
                    <a:pt x="564031" y="702144"/>
                    <a:pt x="557212" y="695325"/>
                  </a:cubicBezTo>
                  <a:cubicBezTo>
                    <a:pt x="555188" y="693301"/>
                    <a:pt x="552449" y="692150"/>
                    <a:pt x="550068" y="690562"/>
                  </a:cubicBezTo>
                  <a:cubicBezTo>
                    <a:pt x="549274" y="688181"/>
                    <a:pt x="549729" y="684878"/>
                    <a:pt x="547687" y="683419"/>
                  </a:cubicBezTo>
                  <a:cubicBezTo>
                    <a:pt x="543602" y="680501"/>
                    <a:pt x="533400" y="678656"/>
                    <a:pt x="533400" y="678656"/>
                  </a:cubicBezTo>
                  <a:cubicBezTo>
                    <a:pt x="520696" y="659601"/>
                    <a:pt x="537372" y="682629"/>
                    <a:pt x="521493" y="666750"/>
                  </a:cubicBezTo>
                  <a:cubicBezTo>
                    <a:pt x="519469" y="664726"/>
                    <a:pt x="518563" y="661805"/>
                    <a:pt x="516731" y="659606"/>
                  </a:cubicBezTo>
                  <a:cubicBezTo>
                    <a:pt x="514575" y="657019"/>
                    <a:pt x="511743" y="655049"/>
                    <a:pt x="509587" y="652462"/>
                  </a:cubicBezTo>
                  <a:cubicBezTo>
                    <a:pt x="504459" y="646308"/>
                    <a:pt x="504830" y="645334"/>
                    <a:pt x="502443" y="638175"/>
                  </a:cubicBezTo>
                  <a:cubicBezTo>
                    <a:pt x="501649" y="625475"/>
                    <a:pt x="504265" y="612085"/>
                    <a:pt x="500062" y="600075"/>
                  </a:cubicBezTo>
                  <a:cubicBezTo>
                    <a:pt x="494684" y="584710"/>
                    <a:pt x="448142" y="588198"/>
                    <a:pt x="447675" y="588169"/>
                  </a:cubicBezTo>
                  <a:cubicBezTo>
                    <a:pt x="445294" y="587375"/>
                    <a:pt x="442725" y="587006"/>
                    <a:pt x="440531" y="585787"/>
                  </a:cubicBezTo>
                  <a:cubicBezTo>
                    <a:pt x="415970" y="572142"/>
                    <a:pt x="435262" y="579268"/>
                    <a:pt x="419100" y="573881"/>
                  </a:cubicBezTo>
                  <a:cubicBezTo>
                    <a:pt x="417512" y="571500"/>
                    <a:pt x="416572" y="568525"/>
                    <a:pt x="414337" y="566737"/>
                  </a:cubicBezTo>
                  <a:cubicBezTo>
                    <a:pt x="412377" y="565169"/>
                    <a:pt x="409438" y="565478"/>
                    <a:pt x="407193" y="564356"/>
                  </a:cubicBezTo>
                  <a:cubicBezTo>
                    <a:pt x="404633" y="563076"/>
                    <a:pt x="402431" y="561181"/>
                    <a:pt x="400050" y="559594"/>
                  </a:cubicBezTo>
                  <a:cubicBezTo>
                    <a:pt x="399256" y="557213"/>
                    <a:pt x="399628" y="554018"/>
                    <a:pt x="397668" y="552450"/>
                  </a:cubicBezTo>
                  <a:cubicBezTo>
                    <a:pt x="395112" y="550406"/>
                    <a:pt x="391290" y="550968"/>
                    <a:pt x="388143" y="550069"/>
                  </a:cubicBezTo>
                  <a:cubicBezTo>
                    <a:pt x="379520" y="547605"/>
                    <a:pt x="381680" y="548140"/>
                    <a:pt x="373856" y="542925"/>
                  </a:cubicBezTo>
                  <a:cubicBezTo>
                    <a:pt x="367506" y="543719"/>
                    <a:pt x="361102" y="544161"/>
                    <a:pt x="354806" y="545306"/>
                  </a:cubicBezTo>
                  <a:cubicBezTo>
                    <a:pt x="352336" y="545755"/>
                    <a:pt x="349437" y="545912"/>
                    <a:pt x="347662" y="547687"/>
                  </a:cubicBezTo>
                  <a:cubicBezTo>
                    <a:pt x="335784" y="559565"/>
                    <a:pt x="357167" y="551136"/>
                    <a:pt x="338137" y="559594"/>
                  </a:cubicBezTo>
                  <a:cubicBezTo>
                    <a:pt x="324861" y="565494"/>
                    <a:pt x="319802" y="564862"/>
                    <a:pt x="304800" y="566737"/>
                  </a:cubicBezTo>
                  <a:cubicBezTo>
                    <a:pt x="284441" y="573524"/>
                    <a:pt x="295494" y="570877"/>
                    <a:pt x="271462" y="573881"/>
                  </a:cubicBezTo>
                  <a:cubicBezTo>
                    <a:pt x="264318" y="573087"/>
                    <a:pt x="257079" y="572910"/>
                    <a:pt x="250031" y="571500"/>
                  </a:cubicBezTo>
                  <a:cubicBezTo>
                    <a:pt x="245108" y="570515"/>
                    <a:pt x="240506" y="568325"/>
                    <a:pt x="235743" y="566737"/>
                  </a:cubicBezTo>
                  <a:cubicBezTo>
                    <a:pt x="233362" y="565943"/>
                    <a:pt x="230688" y="565748"/>
                    <a:pt x="228600" y="564356"/>
                  </a:cubicBezTo>
                  <a:cubicBezTo>
                    <a:pt x="226219" y="562769"/>
                    <a:pt x="224197" y="560416"/>
                    <a:pt x="221456" y="559594"/>
                  </a:cubicBezTo>
                  <a:cubicBezTo>
                    <a:pt x="216080" y="557981"/>
                    <a:pt x="210343" y="558006"/>
                    <a:pt x="204787" y="557212"/>
                  </a:cubicBezTo>
                  <a:cubicBezTo>
                    <a:pt x="202406" y="556418"/>
                    <a:pt x="200153" y="554831"/>
                    <a:pt x="197643" y="554831"/>
                  </a:cubicBezTo>
                  <a:cubicBezTo>
                    <a:pt x="171903" y="554831"/>
                    <a:pt x="174633" y="554563"/>
                    <a:pt x="159543" y="559594"/>
                  </a:cubicBezTo>
                  <a:cubicBezTo>
                    <a:pt x="157162" y="561975"/>
                    <a:pt x="154987" y="564581"/>
                    <a:pt x="152400" y="566737"/>
                  </a:cubicBezTo>
                  <a:cubicBezTo>
                    <a:pt x="134299" y="581821"/>
                    <a:pt x="120999" y="570445"/>
                    <a:pt x="90487" y="569119"/>
                  </a:cubicBezTo>
                  <a:cubicBezTo>
                    <a:pt x="70010" y="555467"/>
                    <a:pt x="94110" y="573646"/>
                    <a:pt x="80962" y="557212"/>
                  </a:cubicBezTo>
                  <a:cubicBezTo>
                    <a:pt x="79174" y="554977"/>
                    <a:pt x="76017" y="554282"/>
                    <a:pt x="73818" y="552450"/>
                  </a:cubicBezTo>
                  <a:cubicBezTo>
                    <a:pt x="55484" y="537171"/>
                    <a:pt x="77268" y="552367"/>
                    <a:pt x="59531" y="540544"/>
                  </a:cubicBezTo>
                  <a:cubicBezTo>
                    <a:pt x="57144" y="533383"/>
                    <a:pt x="57517" y="532412"/>
                    <a:pt x="52387" y="526256"/>
                  </a:cubicBezTo>
                  <a:cubicBezTo>
                    <a:pt x="50231" y="523669"/>
                    <a:pt x="47399" y="521699"/>
                    <a:pt x="45243" y="519112"/>
                  </a:cubicBezTo>
                  <a:cubicBezTo>
                    <a:pt x="43411" y="516914"/>
                    <a:pt x="42716" y="513757"/>
                    <a:pt x="40481" y="511969"/>
                  </a:cubicBezTo>
                  <a:cubicBezTo>
                    <a:pt x="38521" y="510401"/>
                    <a:pt x="35582" y="510710"/>
                    <a:pt x="33337" y="509587"/>
                  </a:cubicBezTo>
                  <a:cubicBezTo>
                    <a:pt x="30777" y="508307"/>
                    <a:pt x="28574" y="506412"/>
                    <a:pt x="26193" y="504825"/>
                  </a:cubicBezTo>
                  <a:cubicBezTo>
                    <a:pt x="24606" y="502444"/>
                    <a:pt x="23455" y="499705"/>
                    <a:pt x="21431" y="497681"/>
                  </a:cubicBezTo>
                  <a:cubicBezTo>
                    <a:pt x="5556" y="481806"/>
                    <a:pt x="22224" y="504826"/>
                    <a:pt x="9525" y="485775"/>
                  </a:cubicBezTo>
                  <a:cubicBezTo>
                    <a:pt x="10319" y="472281"/>
                    <a:pt x="7632" y="458117"/>
                    <a:pt x="11906" y="445294"/>
                  </a:cubicBezTo>
                  <a:cubicBezTo>
                    <a:pt x="13716" y="439864"/>
                    <a:pt x="22146" y="439816"/>
                    <a:pt x="26193" y="435769"/>
                  </a:cubicBezTo>
                  <a:cubicBezTo>
                    <a:pt x="35361" y="426601"/>
                    <a:pt x="31469" y="431427"/>
                    <a:pt x="38100" y="421481"/>
                  </a:cubicBezTo>
                  <a:cubicBezTo>
                    <a:pt x="43767" y="404479"/>
                    <a:pt x="40077" y="411371"/>
                    <a:pt x="47625" y="400050"/>
                  </a:cubicBezTo>
                  <a:cubicBezTo>
                    <a:pt x="53292" y="383047"/>
                    <a:pt x="49602" y="389939"/>
                    <a:pt x="57150" y="378619"/>
                  </a:cubicBezTo>
                  <a:cubicBezTo>
                    <a:pt x="60747" y="364230"/>
                    <a:pt x="58499" y="372189"/>
                    <a:pt x="64293" y="354806"/>
                  </a:cubicBezTo>
                  <a:cubicBezTo>
                    <a:pt x="65087" y="352425"/>
                    <a:pt x="66183" y="350123"/>
                    <a:pt x="66675" y="347662"/>
                  </a:cubicBezTo>
                  <a:cubicBezTo>
                    <a:pt x="69698" y="332547"/>
                    <a:pt x="68074" y="339682"/>
                    <a:pt x="71437" y="326231"/>
                  </a:cubicBezTo>
                  <a:lnTo>
                    <a:pt x="69056" y="321469"/>
                  </a:lnTo>
                  <a:close/>
                </a:path>
              </a:pathLst>
            </a:custGeom>
            <a:solidFill>
              <a:srgbClr val="99CC00">
                <a:alpha val="76027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" name="Zhangzhou"/>
            <p:cNvSpPr/>
            <p:nvPr/>
          </p:nvSpPr>
          <p:spPr bwMode="auto">
            <a:xfrm>
              <a:off x="6831921" y="5517589"/>
              <a:ext cx="220944" cy="292002"/>
            </a:xfrm>
            <a:custGeom>
              <a:avLst/>
              <a:gdLst/>
              <a:ahLst/>
              <a:cxnLst/>
              <a:rect l="0" t="0" r="r" b="b"/>
              <a:pathLst>
                <a:path w="648684" h="938900">
                  <a:moveTo>
                    <a:pt x="173831" y="928688"/>
                  </a:moveTo>
                  <a:cubicBezTo>
                    <a:pt x="172244" y="927894"/>
                    <a:pt x="171496" y="923061"/>
                    <a:pt x="169069" y="921544"/>
                  </a:cubicBezTo>
                  <a:cubicBezTo>
                    <a:pt x="164812" y="918883"/>
                    <a:pt x="154781" y="916782"/>
                    <a:pt x="154781" y="916782"/>
                  </a:cubicBezTo>
                  <a:cubicBezTo>
                    <a:pt x="135726" y="904078"/>
                    <a:pt x="158754" y="920754"/>
                    <a:pt x="142875" y="904875"/>
                  </a:cubicBezTo>
                  <a:cubicBezTo>
                    <a:pt x="140851" y="902851"/>
                    <a:pt x="138112" y="901700"/>
                    <a:pt x="135731" y="900113"/>
                  </a:cubicBezTo>
                  <a:cubicBezTo>
                    <a:pt x="132767" y="895666"/>
                    <a:pt x="128679" y="888522"/>
                    <a:pt x="123825" y="885825"/>
                  </a:cubicBezTo>
                  <a:cubicBezTo>
                    <a:pt x="119436" y="883387"/>
                    <a:pt x="109537" y="881063"/>
                    <a:pt x="109537" y="881063"/>
                  </a:cubicBezTo>
                  <a:cubicBezTo>
                    <a:pt x="107156" y="879475"/>
                    <a:pt x="104592" y="878132"/>
                    <a:pt x="102394" y="876300"/>
                  </a:cubicBezTo>
                  <a:cubicBezTo>
                    <a:pt x="99807" y="874144"/>
                    <a:pt x="98052" y="871025"/>
                    <a:pt x="95250" y="869157"/>
                  </a:cubicBezTo>
                  <a:cubicBezTo>
                    <a:pt x="93161" y="867765"/>
                    <a:pt x="90487" y="867569"/>
                    <a:pt x="88106" y="866775"/>
                  </a:cubicBezTo>
                  <a:cubicBezTo>
                    <a:pt x="87312" y="860425"/>
                    <a:pt x="86904" y="854015"/>
                    <a:pt x="85725" y="847725"/>
                  </a:cubicBezTo>
                  <a:cubicBezTo>
                    <a:pt x="83163" y="834062"/>
                    <a:pt x="80410" y="827018"/>
                    <a:pt x="76200" y="814388"/>
                  </a:cubicBezTo>
                  <a:cubicBezTo>
                    <a:pt x="74390" y="808958"/>
                    <a:pt x="69850" y="804863"/>
                    <a:pt x="66675" y="800100"/>
                  </a:cubicBezTo>
                  <a:lnTo>
                    <a:pt x="61912" y="792957"/>
                  </a:lnTo>
                  <a:lnTo>
                    <a:pt x="57150" y="778669"/>
                  </a:lnTo>
                  <a:cubicBezTo>
                    <a:pt x="56356" y="776288"/>
                    <a:pt x="55378" y="773960"/>
                    <a:pt x="54769" y="771525"/>
                  </a:cubicBezTo>
                  <a:cubicBezTo>
                    <a:pt x="53438" y="766204"/>
                    <a:pt x="49941" y="751187"/>
                    <a:pt x="47625" y="747713"/>
                  </a:cubicBezTo>
                  <a:lnTo>
                    <a:pt x="42862" y="740569"/>
                  </a:lnTo>
                  <a:lnTo>
                    <a:pt x="38100" y="726282"/>
                  </a:lnTo>
                  <a:lnTo>
                    <a:pt x="35719" y="719138"/>
                  </a:lnTo>
                  <a:cubicBezTo>
                    <a:pt x="35345" y="710530"/>
                    <a:pt x="30344" y="638477"/>
                    <a:pt x="35719" y="623888"/>
                  </a:cubicBezTo>
                  <a:cubicBezTo>
                    <a:pt x="37454" y="619178"/>
                    <a:pt x="45244" y="620713"/>
                    <a:pt x="50006" y="619125"/>
                  </a:cubicBezTo>
                  <a:cubicBezTo>
                    <a:pt x="59867" y="615838"/>
                    <a:pt x="55059" y="618138"/>
                    <a:pt x="64294" y="611982"/>
                  </a:cubicBezTo>
                  <a:cubicBezTo>
                    <a:pt x="60842" y="587823"/>
                    <a:pt x="67557" y="599326"/>
                    <a:pt x="54769" y="592932"/>
                  </a:cubicBezTo>
                  <a:cubicBezTo>
                    <a:pt x="52209" y="591652"/>
                    <a:pt x="50240" y="589331"/>
                    <a:pt x="47625" y="588169"/>
                  </a:cubicBezTo>
                  <a:cubicBezTo>
                    <a:pt x="43037" y="586130"/>
                    <a:pt x="38100" y="584995"/>
                    <a:pt x="33337" y="583407"/>
                  </a:cubicBezTo>
                  <a:lnTo>
                    <a:pt x="26194" y="581025"/>
                  </a:lnTo>
                  <a:cubicBezTo>
                    <a:pt x="25400" y="562769"/>
                    <a:pt x="25214" y="544476"/>
                    <a:pt x="23812" y="526257"/>
                  </a:cubicBezTo>
                  <a:cubicBezTo>
                    <a:pt x="23619" y="523754"/>
                    <a:pt x="22553" y="521358"/>
                    <a:pt x="21431" y="519113"/>
                  </a:cubicBezTo>
                  <a:cubicBezTo>
                    <a:pt x="20151" y="516553"/>
                    <a:pt x="17831" y="514584"/>
                    <a:pt x="16669" y="511969"/>
                  </a:cubicBezTo>
                  <a:cubicBezTo>
                    <a:pt x="12898" y="503485"/>
                    <a:pt x="13609" y="497003"/>
                    <a:pt x="7144" y="490538"/>
                  </a:cubicBezTo>
                  <a:cubicBezTo>
                    <a:pt x="5120" y="488514"/>
                    <a:pt x="2381" y="487363"/>
                    <a:pt x="0" y="485775"/>
                  </a:cubicBezTo>
                  <a:cubicBezTo>
                    <a:pt x="1569" y="481068"/>
                    <a:pt x="2947" y="474846"/>
                    <a:pt x="7144" y="471488"/>
                  </a:cubicBezTo>
                  <a:cubicBezTo>
                    <a:pt x="9104" y="469920"/>
                    <a:pt x="11906" y="469901"/>
                    <a:pt x="14287" y="469107"/>
                  </a:cubicBezTo>
                  <a:cubicBezTo>
                    <a:pt x="19144" y="454542"/>
                    <a:pt x="17940" y="461334"/>
                    <a:pt x="14287" y="435769"/>
                  </a:cubicBezTo>
                  <a:cubicBezTo>
                    <a:pt x="13730" y="431872"/>
                    <a:pt x="10187" y="423917"/>
                    <a:pt x="7144" y="421482"/>
                  </a:cubicBezTo>
                  <a:cubicBezTo>
                    <a:pt x="5184" y="419914"/>
                    <a:pt x="2381" y="419894"/>
                    <a:pt x="0" y="419100"/>
                  </a:cubicBezTo>
                  <a:cubicBezTo>
                    <a:pt x="1587" y="412750"/>
                    <a:pt x="673" y="405161"/>
                    <a:pt x="4762" y="400050"/>
                  </a:cubicBezTo>
                  <a:cubicBezTo>
                    <a:pt x="7898" y="396130"/>
                    <a:pt x="14080" y="395998"/>
                    <a:pt x="19050" y="395288"/>
                  </a:cubicBezTo>
                  <a:cubicBezTo>
                    <a:pt x="38959" y="392444"/>
                    <a:pt x="30274" y="394269"/>
                    <a:pt x="45244" y="390525"/>
                  </a:cubicBezTo>
                  <a:cubicBezTo>
                    <a:pt x="47625" y="388938"/>
                    <a:pt x="50503" y="387917"/>
                    <a:pt x="52387" y="385763"/>
                  </a:cubicBezTo>
                  <a:cubicBezTo>
                    <a:pt x="56156" y="381455"/>
                    <a:pt x="61912" y="371475"/>
                    <a:pt x="61912" y="371475"/>
                  </a:cubicBezTo>
                  <a:cubicBezTo>
                    <a:pt x="60092" y="351457"/>
                    <a:pt x="60796" y="344311"/>
                    <a:pt x="54769" y="326232"/>
                  </a:cubicBezTo>
                  <a:lnTo>
                    <a:pt x="50006" y="311944"/>
                  </a:lnTo>
                  <a:lnTo>
                    <a:pt x="47625" y="304800"/>
                  </a:lnTo>
                  <a:cubicBezTo>
                    <a:pt x="49212" y="282577"/>
                    <a:pt x="44082" y="277144"/>
                    <a:pt x="54769" y="264319"/>
                  </a:cubicBezTo>
                  <a:cubicBezTo>
                    <a:pt x="62995" y="254447"/>
                    <a:pt x="62394" y="257014"/>
                    <a:pt x="76200" y="252413"/>
                  </a:cubicBezTo>
                  <a:lnTo>
                    <a:pt x="83344" y="250032"/>
                  </a:lnTo>
                  <a:cubicBezTo>
                    <a:pt x="85725" y="248444"/>
                    <a:pt x="88699" y="247504"/>
                    <a:pt x="90487" y="245269"/>
                  </a:cubicBezTo>
                  <a:cubicBezTo>
                    <a:pt x="92055" y="243309"/>
                    <a:pt x="91746" y="240370"/>
                    <a:pt x="92869" y="238125"/>
                  </a:cubicBezTo>
                  <a:cubicBezTo>
                    <a:pt x="94149" y="235566"/>
                    <a:pt x="96044" y="233363"/>
                    <a:pt x="97631" y="230982"/>
                  </a:cubicBezTo>
                  <a:cubicBezTo>
                    <a:pt x="99568" y="225171"/>
                    <a:pt x="100158" y="221311"/>
                    <a:pt x="104775" y="216694"/>
                  </a:cubicBezTo>
                  <a:cubicBezTo>
                    <a:pt x="106799" y="214670"/>
                    <a:pt x="109538" y="213519"/>
                    <a:pt x="111919" y="211932"/>
                  </a:cubicBezTo>
                  <a:cubicBezTo>
                    <a:pt x="120598" y="185892"/>
                    <a:pt x="106759" y="225325"/>
                    <a:pt x="119062" y="197644"/>
                  </a:cubicBezTo>
                  <a:cubicBezTo>
                    <a:pt x="121101" y="193057"/>
                    <a:pt x="122237" y="188119"/>
                    <a:pt x="123825" y="183357"/>
                  </a:cubicBezTo>
                  <a:lnTo>
                    <a:pt x="130969" y="161925"/>
                  </a:lnTo>
                  <a:lnTo>
                    <a:pt x="133350" y="154782"/>
                  </a:lnTo>
                  <a:cubicBezTo>
                    <a:pt x="134144" y="152401"/>
                    <a:pt x="133642" y="149030"/>
                    <a:pt x="135731" y="147638"/>
                  </a:cubicBezTo>
                  <a:cubicBezTo>
                    <a:pt x="144939" y="141499"/>
                    <a:pt x="147732" y="137828"/>
                    <a:pt x="157162" y="135732"/>
                  </a:cubicBezTo>
                  <a:cubicBezTo>
                    <a:pt x="161875" y="134684"/>
                    <a:pt x="166766" y="134521"/>
                    <a:pt x="171450" y="133350"/>
                  </a:cubicBezTo>
                  <a:cubicBezTo>
                    <a:pt x="176320" y="132132"/>
                    <a:pt x="180975" y="130175"/>
                    <a:pt x="185737" y="128588"/>
                  </a:cubicBezTo>
                  <a:lnTo>
                    <a:pt x="200025" y="123825"/>
                  </a:lnTo>
                  <a:cubicBezTo>
                    <a:pt x="213600" y="119299"/>
                    <a:pt x="228600" y="122238"/>
                    <a:pt x="242887" y="121444"/>
                  </a:cubicBezTo>
                  <a:cubicBezTo>
                    <a:pt x="262500" y="114907"/>
                    <a:pt x="252205" y="117392"/>
                    <a:pt x="273844" y="114300"/>
                  </a:cubicBezTo>
                  <a:cubicBezTo>
                    <a:pt x="279109" y="109035"/>
                    <a:pt x="282435" y="106643"/>
                    <a:pt x="285750" y="100013"/>
                  </a:cubicBezTo>
                  <a:cubicBezTo>
                    <a:pt x="286873" y="97768"/>
                    <a:pt x="287337" y="95250"/>
                    <a:pt x="288131" y="92869"/>
                  </a:cubicBezTo>
                  <a:cubicBezTo>
                    <a:pt x="287337" y="80963"/>
                    <a:pt x="287068" y="69010"/>
                    <a:pt x="285750" y="57150"/>
                  </a:cubicBezTo>
                  <a:cubicBezTo>
                    <a:pt x="285473" y="54656"/>
                    <a:pt x="284937" y="51967"/>
                    <a:pt x="283369" y="50007"/>
                  </a:cubicBezTo>
                  <a:cubicBezTo>
                    <a:pt x="281581" y="47772"/>
                    <a:pt x="278606" y="46832"/>
                    <a:pt x="276225" y="45244"/>
                  </a:cubicBezTo>
                  <a:cubicBezTo>
                    <a:pt x="277019" y="38100"/>
                    <a:pt x="277424" y="30903"/>
                    <a:pt x="278606" y="23813"/>
                  </a:cubicBezTo>
                  <a:cubicBezTo>
                    <a:pt x="279019" y="21337"/>
                    <a:pt x="279419" y="18629"/>
                    <a:pt x="280987" y="16669"/>
                  </a:cubicBezTo>
                  <a:cubicBezTo>
                    <a:pt x="282775" y="14434"/>
                    <a:pt x="285750" y="13494"/>
                    <a:pt x="288131" y="11907"/>
                  </a:cubicBezTo>
                  <a:cubicBezTo>
                    <a:pt x="289719" y="9526"/>
                    <a:pt x="290467" y="6280"/>
                    <a:pt x="292894" y="4763"/>
                  </a:cubicBezTo>
                  <a:cubicBezTo>
                    <a:pt x="297151" y="2102"/>
                    <a:pt x="307181" y="0"/>
                    <a:pt x="307181" y="0"/>
                  </a:cubicBezTo>
                  <a:cubicBezTo>
                    <a:pt x="324010" y="3367"/>
                    <a:pt x="315247" y="1102"/>
                    <a:pt x="333375" y="7144"/>
                  </a:cubicBezTo>
                  <a:lnTo>
                    <a:pt x="340519" y="9525"/>
                  </a:lnTo>
                  <a:cubicBezTo>
                    <a:pt x="342106" y="11906"/>
                    <a:pt x="344001" y="14109"/>
                    <a:pt x="345281" y="16669"/>
                  </a:cubicBezTo>
                  <a:cubicBezTo>
                    <a:pt x="346403" y="18914"/>
                    <a:pt x="346094" y="21853"/>
                    <a:pt x="347662" y="23813"/>
                  </a:cubicBezTo>
                  <a:cubicBezTo>
                    <a:pt x="349450" y="26048"/>
                    <a:pt x="352425" y="26988"/>
                    <a:pt x="354806" y="28575"/>
                  </a:cubicBezTo>
                  <a:cubicBezTo>
                    <a:pt x="356394" y="30956"/>
                    <a:pt x="357545" y="33695"/>
                    <a:pt x="359569" y="35719"/>
                  </a:cubicBezTo>
                  <a:cubicBezTo>
                    <a:pt x="366394" y="42545"/>
                    <a:pt x="366108" y="38989"/>
                    <a:pt x="373856" y="42863"/>
                  </a:cubicBezTo>
                  <a:cubicBezTo>
                    <a:pt x="376416" y="44143"/>
                    <a:pt x="378619" y="46038"/>
                    <a:pt x="381000" y="47625"/>
                  </a:cubicBezTo>
                  <a:cubicBezTo>
                    <a:pt x="382587" y="50006"/>
                    <a:pt x="383738" y="52745"/>
                    <a:pt x="385762" y="54769"/>
                  </a:cubicBezTo>
                  <a:cubicBezTo>
                    <a:pt x="401643" y="70651"/>
                    <a:pt x="384963" y="47620"/>
                    <a:pt x="397669" y="66675"/>
                  </a:cubicBezTo>
                  <a:cubicBezTo>
                    <a:pt x="399548" y="72312"/>
                    <a:pt x="403415" y="79979"/>
                    <a:pt x="397669" y="85725"/>
                  </a:cubicBezTo>
                  <a:cubicBezTo>
                    <a:pt x="394119" y="89275"/>
                    <a:pt x="388144" y="88900"/>
                    <a:pt x="383381" y="90488"/>
                  </a:cubicBezTo>
                  <a:lnTo>
                    <a:pt x="376237" y="92869"/>
                  </a:lnTo>
                  <a:cubicBezTo>
                    <a:pt x="368691" y="104190"/>
                    <a:pt x="372380" y="97298"/>
                    <a:pt x="366712" y="114300"/>
                  </a:cubicBezTo>
                  <a:cubicBezTo>
                    <a:pt x="365918" y="116681"/>
                    <a:pt x="361950" y="115888"/>
                    <a:pt x="359569" y="116682"/>
                  </a:cubicBezTo>
                  <a:cubicBezTo>
                    <a:pt x="348652" y="133058"/>
                    <a:pt x="351854" y="125539"/>
                    <a:pt x="347662" y="138113"/>
                  </a:cubicBezTo>
                  <a:cubicBezTo>
                    <a:pt x="353330" y="155115"/>
                    <a:pt x="348248" y="149615"/>
                    <a:pt x="359569" y="157163"/>
                  </a:cubicBezTo>
                  <a:cubicBezTo>
                    <a:pt x="360363" y="163513"/>
                    <a:pt x="360977" y="169888"/>
                    <a:pt x="361950" y="176213"/>
                  </a:cubicBezTo>
                  <a:cubicBezTo>
                    <a:pt x="362565" y="180213"/>
                    <a:pt x="362086" y="184752"/>
                    <a:pt x="364331" y="188119"/>
                  </a:cubicBezTo>
                  <a:cubicBezTo>
                    <a:pt x="365723" y="190208"/>
                    <a:pt x="369094" y="189706"/>
                    <a:pt x="371475" y="190500"/>
                  </a:cubicBezTo>
                  <a:cubicBezTo>
                    <a:pt x="377031" y="189706"/>
                    <a:pt x="382622" y="189123"/>
                    <a:pt x="388144" y="188119"/>
                  </a:cubicBezTo>
                  <a:cubicBezTo>
                    <a:pt x="414246" y="183374"/>
                    <a:pt x="378815" y="188090"/>
                    <a:pt x="409575" y="183357"/>
                  </a:cubicBezTo>
                  <a:cubicBezTo>
                    <a:pt x="415900" y="182384"/>
                    <a:pt x="422275" y="181769"/>
                    <a:pt x="428625" y="180975"/>
                  </a:cubicBezTo>
                  <a:lnTo>
                    <a:pt x="450056" y="173832"/>
                  </a:lnTo>
                  <a:cubicBezTo>
                    <a:pt x="452437" y="173038"/>
                    <a:pt x="454765" y="172059"/>
                    <a:pt x="457200" y="171450"/>
                  </a:cubicBezTo>
                  <a:cubicBezTo>
                    <a:pt x="460375" y="170656"/>
                    <a:pt x="463578" y="169968"/>
                    <a:pt x="466725" y="169069"/>
                  </a:cubicBezTo>
                  <a:cubicBezTo>
                    <a:pt x="469139" y="168379"/>
                    <a:pt x="471423" y="167252"/>
                    <a:pt x="473869" y="166688"/>
                  </a:cubicBezTo>
                  <a:cubicBezTo>
                    <a:pt x="481756" y="164868"/>
                    <a:pt x="497681" y="161925"/>
                    <a:pt x="497681" y="161925"/>
                  </a:cubicBezTo>
                  <a:cubicBezTo>
                    <a:pt x="510113" y="163169"/>
                    <a:pt x="519961" y="160393"/>
                    <a:pt x="528637" y="169069"/>
                  </a:cubicBezTo>
                  <a:cubicBezTo>
                    <a:pt x="530661" y="171093"/>
                    <a:pt x="531812" y="173832"/>
                    <a:pt x="533400" y="176213"/>
                  </a:cubicBezTo>
                  <a:cubicBezTo>
                    <a:pt x="532606" y="189707"/>
                    <a:pt x="532364" y="203244"/>
                    <a:pt x="531019" y="216694"/>
                  </a:cubicBezTo>
                  <a:cubicBezTo>
                    <a:pt x="530769" y="219192"/>
                    <a:pt x="528810" y="221334"/>
                    <a:pt x="528637" y="223838"/>
                  </a:cubicBezTo>
                  <a:cubicBezTo>
                    <a:pt x="527216" y="244442"/>
                    <a:pt x="527630" y="265143"/>
                    <a:pt x="526256" y="285750"/>
                  </a:cubicBezTo>
                  <a:cubicBezTo>
                    <a:pt x="525131" y="302622"/>
                    <a:pt x="521065" y="289415"/>
                    <a:pt x="514350" y="309563"/>
                  </a:cubicBezTo>
                  <a:lnTo>
                    <a:pt x="511969" y="316707"/>
                  </a:lnTo>
                  <a:cubicBezTo>
                    <a:pt x="513556" y="321469"/>
                    <a:pt x="516108" y="326013"/>
                    <a:pt x="516731" y="330994"/>
                  </a:cubicBezTo>
                  <a:cubicBezTo>
                    <a:pt x="517525" y="337344"/>
                    <a:pt x="516513" y="344196"/>
                    <a:pt x="519112" y="350044"/>
                  </a:cubicBezTo>
                  <a:cubicBezTo>
                    <a:pt x="520131" y="352338"/>
                    <a:pt x="523875" y="351631"/>
                    <a:pt x="526256" y="352425"/>
                  </a:cubicBezTo>
                  <a:cubicBezTo>
                    <a:pt x="532607" y="356659"/>
                    <a:pt x="534986" y="356923"/>
                    <a:pt x="538162" y="364332"/>
                  </a:cubicBezTo>
                  <a:cubicBezTo>
                    <a:pt x="539451" y="367340"/>
                    <a:pt x="539080" y="370930"/>
                    <a:pt x="540544" y="373857"/>
                  </a:cubicBezTo>
                  <a:cubicBezTo>
                    <a:pt x="543104" y="378976"/>
                    <a:pt x="550069" y="388144"/>
                    <a:pt x="550069" y="388144"/>
                  </a:cubicBezTo>
                  <a:cubicBezTo>
                    <a:pt x="549275" y="392113"/>
                    <a:pt x="550549" y="397188"/>
                    <a:pt x="547687" y="400050"/>
                  </a:cubicBezTo>
                  <a:cubicBezTo>
                    <a:pt x="544825" y="402912"/>
                    <a:pt x="539571" y="401011"/>
                    <a:pt x="535781" y="402432"/>
                  </a:cubicBezTo>
                  <a:cubicBezTo>
                    <a:pt x="533101" y="403437"/>
                    <a:pt x="531018" y="405607"/>
                    <a:pt x="528637" y="407194"/>
                  </a:cubicBezTo>
                  <a:cubicBezTo>
                    <a:pt x="527050" y="409575"/>
                    <a:pt x="524065" y="411482"/>
                    <a:pt x="523875" y="414338"/>
                  </a:cubicBezTo>
                  <a:cubicBezTo>
                    <a:pt x="523239" y="423875"/>
                    <a:pt x="521247" y="434773"/>
                    <a:pt x="526256" y="442913"/>
                  </a:cubicBezTo>
                  <a:cubicBezTo>
                    <a:pt x="529198" y="447693"/>
                    <a:pt x="537347" y="444674"/>
                    <a:pt x="542925" y="445294"/>
                  </a:cubicBezTo>
                  <a:cubicBezTo>
                    <a:pt x="551639" y="446262"/>
                    <a:pt x="560388" y="446881"/>
                    <a:pt x="569119" y="447675"/>
                  </a:cubicBezTo>
                  <a:cubicBezTo>
                    <a:pt x="574212" y="449373"/>
                    <a:pt x="579606" y="450477"/>
                    <a:pt x="583406" y="454819"/>
                  </a:cubicBezTo>
                  <a:cubicBezTo>
                    <a:pt x="587175" y="459127"/>
                    <a:pt x="592931" y="469107"/>
                    <a:pt x="592931" y="469107"/>
                  </a:cubicBezTo>
                  <a:cubicBezTo>
                    <a:pt x="596822" y="467810"/>
                    <a:pt x="604791" y="465849"/>
                    <a:pt x="607219" y="461963"/>
                  </a:cubicBezTo>
                  <a:cubicBezTo>
                    <a:pt x="609880" y="457706"/>
                    <a:pt x="611981" y="447675"/>
                    <a:pt x="611981" y="447675"/>
                  </a:cubicBezTo>
                  <a:cubicBezTo>
                    <a:pt x="621506" y="448469"/>
                    <a:pt x="631421" y="447246"/>
                    <a:pt x="640556" y="450057"/>
                  </a:cubicBezTo>
                  <a:cubicBezTo>
                    <a:pt x="642955" y="450795"/>
                    <a:pt x="642328" y="454765"/>
                    <a:pt x="642937" y="457200"/>
                  </a:cubicBezTo>
                  <a:cubicBezTo>
                    <a:pt x="648684" y="480187"/>
                    <a:pt x="642258" y="459923"/>
                    <a:pt x="647700" y="476250"/>
                  </a:cubicBezTo>
                  <a:cubicBezTo>
                    <a:pt x="646906" y="481013"/>
                    <a:pt x="646846" y="485957"/>
                    <a:pt x="645319" y="490538"/>
                  </a:cubicBezTo>
                  <a:cubicBezTo>
                    <a:pt x="642632" y="498599"/>
                    <a:pt x="639274" y="497559"/>
                    <a:pt x="633412" y="502444"/>
                  </a:cubicBezTo>
                  <a:cubicBezTo>
                    <a:pt x="615078" y="517723"/>
                    <a:pt x="636862" y="502527"/>
                    <a:pt x="619125" y="514350"/>
                  </a:cubicBezTo>
                  <a:cubicBezTo>
                    <a:pt x="617537" y="516731"/>
                    <a:pt x="616386" y="519470"/>
                    <a:pt x="614362" y="521494"/>
                  </a:cubicBezTo>
                  <a:cubicBezTo>
                    <a:pt x="612338" y="523518"/>
                    <a:pt x="609417" y="524425"/>
                    <a:pt x="607219" y="526257"/>
                  </a:cubicBezTo>
                  <a:cubicBezTo>
                    <a:pt x="604632" y="528413"/>
                    <a:pt x="602456" y="531019"/>
                    <a:pt x="600075" y="533400"/>
                  </a:cubicBezTo>
                  <a:cubicBezTo>
                    <a:pt x="601662" y="535781"/>
                    <a:pt x="605398" y="537738"/>
                    <a:pt x="604837" y="540544"/>
                  </a:cubicBezTo>
                  <a:cubicBezTo>
                    <a:pt x="604276" y="543350"/>
                    <a:pt x="599718" y="543283"/>
                    <a:pt x="597694" y="545307"/>
                  </a:cubicBezTo>
                  <a:cubicBezTo>
                    <a:pt x="588912" y="554089"/>
                    <a:pt x="597486" y="551794"/>
                    <a:pt x="585787" y="559594"/>
                  </a:cubicBezTo>
                  <a:cubicBezTo>
                    <a:pt x="583699" y="560986"/>
                    <a:pt x="581025" y="561181"/>
                    <a:pt x="578644" y="561975"/>
                  </a:cubicBezTo>
                  <a:cubicBezTo>
                    <a:pt x="576263" y="563563"/>
                    <a:pt x="573699" y="564906"/>
                    <a:pt x="571500" y="566738"/>
                  </a:cubicBezTo>
                  <a:cubicBezTo>
                    <a:pt x="568913" y="568894"/>
                    <a:pt x="567158" y="572014"/>
                    <a:pt x="564356" y="573882"/>
                  </a:cubicBezTo>
                  <a:cubicBezTo>
                    <a:pt x="562267" y="575274"/>
                    <a:pt x="559593" y="575469"/>
                    <a:pt x="557212" y="576263"/>
                  </a:cubicBezTo>
                  <a:cubicBezTo>
                    <a:pt x="536334" y="597144"/>
                    <a:pt x="561890" y="570651"/>
                    <a:pt x="545306" y="590550"/>
                  </a:cubicBezTo>
                  <a:cubicBezTo>
                    <a:pt x="543150" y="593137"/>
                    <a:pt x="540318" y="595107"/>
                    <a:pt x="538162" y="597694"/>
                  </a:cubicBezTo>
                  <a:cubicBezTo>
                    <a:pt x="528241" y="609600"/>
                    <a:pt x="539353" y="600870"/>
                    <a:pt x="526256" y="609600"/>
                  </a:cubicBezTo>
                  <a:cubicBezTo>
                    <a:pt x="520271" y="627556"/>
                    <a:pt x="528344" y="605423"/>
                    <a:pt x="519112" y="623888"/>
                  </a:cubicBezTo>
                  <a:cubicBezTo>
                    <a:pt x="517989" y="626133"/>
                    <a:pt x="518299" y="629072"/>
                    <a:pt x="516731" y="631032"/>
                  </a:cubicBezTo>
                  <a:cubicBezTo>
                    <a:pt x="514943" y="633267"/>
                    <a:pt x="511968" y="634207"/>
                    <a:pt x="509587" y="635794"/>
                  </a:cubicBezTo>
                  <a:lnTo>
                    <a:pt x="504825" y="654844"/>
                  </a:lnTo>
                  <a:cubicBezTo>
                    <a:pt x="503608" y="659714"/>
                    <a:pt x="501650" y="664369"/>
                    <a:pt x="500062" y="669132"/>
                  </a:cubicBezTo>
                  <a:lnTo>
                    <a:pt x="497681" y="676275"/>
                  </a:lnTo>
                  <a:cubicBezTo>
                    <a:pt x="496023" y="681250"/>
                    <a:pt x="489092" y="687246"/>
                    <a:pt x="485775" y="690563"/>
                  </a:cubicBezTo>
                  <a:cubicBezTo>
                    <a:pt x="481591" y="703118"/>
                    <a:pt x="486160" y="692959"/>
                    <a:pt x="476250" y="704850"/>
                  </a:cubicBezTo>
                  <a:cubicBezTo>
                    <a:pt x="474418" y="707049"/>
                    <a:pt x="473722" y="710206"/>
                    <a:pt x="471487" y="711994"/>
                  </a:cubicBezTo>
                  <a:cubicBezTo>
                    <a:pt x="469527" y="713562"/>
                    <a:pt x="466725" y="713581"/>
                    <a:pt x="464344" y="714375"/>
                  </a:cubicBezTo>
                  <a:cubicBezTo>
                    <a:pt x="462756" y="716756"/>
                    <a:pt x="462443" y="721519"/>
                    <a:pt x="459581" y="721519"/>
                  </a:cubicBezTo>
                  <a:cubicBezTo>
                    <a:pt x="457071" y="721519"/>
                    <a:pt x="457200" y="716885"/>
                    <a:pt x="457200" y="714375"/>
                  </a:cubicBezTo>
                  <a:cubicBezTo>
                    <a:pt x="457200" y="709547"/>
                    <a:pt x="457620" y="704500"/>
                    <a:pt x="459581" y="700088"/>
                  </a:cubicBezTo>
                  <a:cubicBezTo>
                    <a:pt x="460949" y="697011"/>
                    <a:pt x="464344" y="695325"/>
                    <a:pt x="466725" y="692944"/>
                  </a:cubicBezTo>
                  <a:cubicBezTo>
                    <a:pt x="470069" y="679568"/>
                    <a:pt x="471182" y="679814"/>
                    <a:pt x="466725" y="661988"/>
                  </a:cubicBezTo>
                  <a:cubicBezTo>
                    <a:pt x="466031" y="659211"/>
                    <a:pt x="463550" y="657225"/>
                    <a:pt x="461962" y="654844"/>
                  </a:cubicBezTo>
                  <a:cubicBezTo>
                    <a:pt x="457993" y="655638"/>
                    <a:pt x="453423" y="654980"/>
                    <a:pt x="450056" y="657225"/>
                  </a:cubicBezTo>
                  <a:cubicBezTo>
                    <a:pt x="447967" y="658617"/>
                    <a:pt x="449216" y="662388"/>
                    <a:pt x="447675" y="664369"/>
                  </a:cubicBezTo>
                  <a:cubicBezTo>
                    <a:pt x="438892" y="675661"/>
                    <a:pt x="435793" y="677053"/>
                    <a:pt x="426244" y="683419"/>
                  </a:cubicBezTo>
                  <a:cubicBezTo>
                    <a:pt x="425450" y="685800"/>
                    <a:pt x="425081" y="688369"/>
                    <a:pt x="423862" y="690563"/>
                  </a:cubicBezTo>
                  <a:cubicBezTo>
                    <a:pt x="421082" y="695566"/>
                    <a:pt x="417512" y="700088"/>
                    <a:pt x="414337" y="704850"/>
                  </a:cubicBezTo>
                  <a:cubicBezTo>
                    <a:pt x="412750" y="707231"/>
                    <a:pt x="411599" y="709970"/>
                    <a:pt x="409575" y="711994"/>
                  </a:cubicBezTo>
                  <a:lnTo>
                    <a:pt x="402431" y="719138"/>
                  </a:lnTo>
                  <a:cubicBezTo>
                    <a:pt x="394891" y="741759"/>
                    <a:pt x="397074" y="725686"/>
                    <a:pt x="400050" y="740569"/>
                  </a:cubicBezTo>
                  <a:cubicBezTo>
                    <a:pt x="401944" y="750038"/>
                    <a:pt x="401758" y="759983"/>
                    <a:pt x="404812" y="769144"/>
                  </a:cubicBezTo>
                  <a:lnTo>
                    <a:pt x="411956" y="790575"/>
                  </a:lnTo>
                  <a:lnTo>
                    <a:pt x="414337" y="797719"/>
                  </a:lnTo>
                  <a:cubicBezTo>
                    <a:pt x="414313" y="797865"/>
                    <a:pt x="412043" y="816065"/>
                    <a:pt x="409575" y="819150"/>
                  </a:cubicBezTo>
                  <a:cubicBezTo>
                    <a:pt x="407787" y="821385"/>
                    <a:pt x="404812" y="822325"/>
                    <a:pt x="402431" y="823913"/>
                  </a:cubicBezTo>
                  <a:lnTo>
                    <a:pt x="392906" y="838200"/>
                  </a:lnTo>
                  <a:cubicBezTo>
                    <a:pt x="391195" y="840767"/>
                    <a:pt x="390579" y="851825"/>
                    <a:pt x="388144" y="854869"/>
                  </a:cubicBezTo>
                  <a:cubicBezTo>
                    <a:pt x="386356" y="857104"/>
                    <a:pt x="383381" y="858044"/>
                    <a:pt x="381000" y="859632"/>
                  </a:cubicBezTo>
                  <a:cubicBezTo>
                    <a:pt x="379412" y="862013"/>
                    <a:pt x="378261" y="864751"/>
                    <a:pt x="376237" y="866775"/>
                  </a:cubicBezTo>
                  <a:cubicBezTo>
                    <a:pt x="363032" y="879980"/>
                    <a:pt x="371496" y="864329"/>
                    <a:pt x="373856" y="857250"/>
                  </a:cubicBezTo>
                  <a:cubicBezTo>
                    <a:pt x="377141" y="847393"/>
                    <a:pt x="374845" y="852194"/>
                    <a:pt x="381000" y="842963"/>
                  </a:cubicBezTo>
                  <a:cubicBezTo>
                    <a:pt x="382359" y="836169"/>
                    <a:pt x="383745" y="828255"/>
                    <a:pt x="385762" y="821532"/>
                  </a:cubicBezTo>
                  <a:cubicBezTo>
                    <a:pt x="387205" y="816723"/>
                    <a:pt x="390525" y="807244"/>
                    <a:pt x="390525" y="807244"/>
                  </a:cubicBezTo>
                  <a:cubicBezTo>
                    <a:pt x="389731" y="798513"/>
                    <a:pt x="389668" y="789684"/>
                    <a:pt x="388144" y="781050"/>
                  </a:cubicBezTo>
                  <a:cubicBezTo>
                    <a:pt x="387272" y="776106"/>
                    <a:pt x="384969" y="771525"/>
                    <a:pt x="383381" y="766763"/>
                  </a:cubicBezTo>
                  <a:cubicBezTo>
                    <a:pt x="380094" y="756902"/>
                    <a:pt x="382394" y="761710"/>
                    <a:pt x="376237" y="752475"/>
                  </a:cubicBezTo>
                  <a:cubicBezTo>
                    <a:pt x="375443" y="749300"/>
                    <a:pt x="375671" y="745673"/>
                    <a:pt x="373856" y="742950"/>
                  </a:cubicBezTo>
                  <a:cubicBezTo>
                    <a:pt x="369671" y="736673"/>
                    <a:pt x="357766" y="736697"/>
                    <a:pt x="352425" y="735807"/>
                  </a:cubicBezTo>
                  <a:cubicBezTo>
                    <a:pt x="346869" y="736601"/>
                    <a:pt x="338698" y="733408"/>
                    <a:pt x="335756" y="738188"/>
                  </a:cubicBezTo>
                  <a:cubicBezTo>
                    <a:pt x="330747" y="746328"/>
                    <a:pt x="334638" y="757289"/>
                    <a:pt x="333375" y="766763"/>
                  </a:cubicBezTo>
                  <a:cubicBezTo>
                    <a:pt x="333043" y="769251"/>
                    <a:pt x="332562" y="771947"/>
                    <a:pt x="330994" y="773907"/>
                  </a:cubicBezTo>
                  <a:cubicBezTo>
                    <a:pt x="329206" y="776142"/>
                    <a:pt x="326231" y="777082"/>
                    <a:pt x="323850" y="778669"/>
                  </a:cubicBezTo>
                  <a:cubicBezTo>
                    <a:pt x="323056" y="781050"/>
                    <a:pt x="322078" y="783378"/>
                    <a:pt x="321469" y="785813"/>
                  </a:cubicBezTo>
                  <a:cubicBezTo>
                    <a:pt x="320487" y="789739"/>
                    <a:pt x="320508" y="793929"/>
                    <a:pt x="319087" y="797719"/>
                  </a:cubicBezTo>
                  <a:cubicBezTo>
                    <a:pt x="318082" y="800399"/>
                    <a:pt x="315605" y="802303"/>
                    <a:pt x="314325" y="804863"/>
                  </a:cubicBezTo>
                  <a:cubicBezTo>
                    <a:pt x="313203" y="807108"/>
                    <a:pt x="312738" y="809626"/>
                    <a:pt x="311944" y="812007"/>
                  </a:cubicBezTo>
                  <a:cubicBezTo>
                    <a:pt x="312738" y="819944"/>
                    <a:pt x="312531" y="828046"/>
                    <a:pt x="314325" y="835819"/>
                  </a:cubicBezTo>
                  <a:cubicBezTo>
                    <a:pt x="314968" y="838608"/>
                    <a:pt x="319087" y="840101"/>
                    <a:pt x="319087" y="842963"/>
                  </a:cubicBezTo>
                  <a:cubicBezTo>
                    <a:pt x="319087" y="845825"/>
                    <a:pt x="315605" y="847547"/>
                    <a:pt x="314325" y="850107"/>
                  </a:cubicBezTo>
                  <a:cubicBezTo>
                    <a:pt x="313203" y="852352"/>
                    <a:pt x="312738" y="854869"/>
                    <a:pt x="311944" y="857250"/>
                  </a:cubicBezTo>
                  <a:cubicBezTo>
                    <a:pt x="313531" y="859631"/>
                    <a:pt x="315426" y="861834"/>
                    <a:pt x="316706" y="864394"/>
                  </a:cubicBezTo>
                  <a:cubicBezTo>
                    <a:pt x="319798" y="870580"/>
                    <a:pt x="320495" y="876812"/>
                    <a:pt x="316706" y="883444"/>
                  </a:cubicBezTo>
                  <a:cubicBezTo>
                    <a:pt x="315286" y="885929"/>
                    <a:pt x="311943" y="886619"/>
                    <a:pt x="309562" y="888207"/>
                  </a:cubicBezTo>
                  <a:cubicBezTo>
                    <a:pt x="303281" y="897629"/>
                    <a:pt x="294446" y="901355"/>
                    <a:pt x="304800" y="909638"/>
                  </a:cubicBezTo>
                  <a:cubicBezTo>
                    <a:pt x="306760" y="911206"/>
                    <a:pt x="309563" y="911225"/>
                    <a:pt x="311944" y="912019"/>
                  </a:cubicBezTo>
                  <a:cubicBezTo>
                    <a:pt x="314325" y="913607"/>
                    <a:pt x="319087" y="913920"/>
                    <a:pt x="319087" y="916782"/>
                  </a:cubicBezTo>
                  <a:cubicBezTo>
                    <a:pt x="319087" y="919644"/>
                    <a:pt x="314559" y="920382"/>
                    <a:pt x="311944" y="921544"/>
                  </a:cubicBezTo>
                  <a:cubicBezTo>
                    <a:pt x="307356" y="923583"/>
                    <a:pt x="297656" y="926307"/>
                    <a:pt x="297656" y="926307"/>
                  </a:cubicBezTo>
                  <a:cubicBezTo>
                    <a:pt x="296069" y="928688"/>
                    <a:pt x="295129" y="931662"/>
                    <a:pt x="292894" y="933450"/>
                  </a:cubicBezTo>
                  <a:cubicBezTo>
                    <a:pt x="286081" y="938900"/>
                    <a:pt x="267772" y="933834"/>
                    <a:pt x="264319" y="933450"/>
                  </a:cubicBezTo>
                  <a:cubicBezTo>
                    <a:pt x="265609" y="926997"/>
                    <a:pt x="265623" y="919071"/>
                    <a:pt x="271462" y="914400"/>
                  </a:cubicBezTo>
                  <a:cubicBezTo>
                    <a:pt x="273422" y="912832"/>
                    <a:pt x="276225" y="912813"/>
                    <a:pt x="278606" y="912019"/>
                  </a:cubicBezTo>
                  <a:cubicBezTo>
                    <a:pt x="279400" y="904082"/>
                    <a:pt x="280987" y="896184"/>
                    <a:pt x="280987" y="888207"/>
                  </a:cubicBezTo>
                  <a:cubicBezTo>
                    <a:pt x="280987" y="885697"/>
                    <a:pt x="280381" y="882838"/>
                    <a:pt x="278606" y="881063"/>
                  </a:cubicBezTo>
                  <a:cubicBezTo>
                    <a:pt x="276831" y="879288"/>
                    <a:pt x="273947" y="879037"/>
                    <a:pt x="271462" y="878682"/>
                  </a:cubicBezTo>
                  <a:cubicBezTo>
                    <a:pt x="262783" y="877442"/>
                    <a:pt x="254000" y="877094"/>
                    <a:pt x="245269" y="876300"/>
                  </a:cubicBezTo>
                  <a:cubicBezTo>
                    <a:pt x="244475" y="873919"/>
                    <a:pt x="242887" y="871667"/>
                    <a:pt x="242887" y="869157"/>
                  </a:cubicBezTo>
                  <a:cubicBezTo>
                    <a:pt x="242887" y="865884"/>
                    <a:pt x="243225" y="862188"/>
                    <a:pt x="245269" y="859632"/>
                  </a:cubicBezTo>
                  <a:cubicBezTo>
                    <a:pt x="246837" y="857672"/>
                    <a:pt x="249927" y="857605"/>
                    <a:pt x="252412" y="857250"/>
                  </a:cubicBezTo>
                  <a:cubicBezTo>
                    <a:pt x="261091" y="856010"/>
                    <a:pt x="269875" y="855663"/>
                    <a:pt x="278606" y="854869"/>
                  </a:cubicBezTo>
                  <a:cubicBezTo>
                    <a:pt x="280987" y="854075"/>
                    <a:pt x="283975" y="854263"/>
                    <a:pt x="285750" y="852488"/>
                  </a:cubicBezTo>
                  <a:cubicBezTo>
                    <a:pt x="290675" y="847563"/>
                    <a:pt x="286766" y="830961"/>
                    <a:pt x="285750" y="828675"/>
                  </a:cubicBezTo>
                  <a:cubicBezTo>
                    <a:pt x="284588" y="826060"/>
                    <a:pt x="280987" y="825500"/>
                    <a:pt x="278606" y="823913"/>
                  </a:cubicBezTo>
                  <a:cubicBezTo>
                    <a:pt x="275431" y="824707"/>
                    <a:pt x="272216" y="825354"/>
                    <a:pt x="269081" y="826294"/>
                  </a:cubicBezTo>
                  <a:cubicBezTo>
                    <a:pt x="264273" y="827737"/>
                    <a:pt x="259799" y="830672"/>
                    <a:pt x="254794" y="831057"/>
                  </a:cubicBezTo>
                  <a:lnTo>
                    <a:pt x="223837" y="833438"/>
                  </a:lnTo>
                  <a:cubicBezTo>
                    <a:pt x="215823" y="857485"/>
                    <a:pt x="228061" y="820157"/>
                    <a:pt x="219075" y="850107"/>
                  </a:cubicBezTo>
                  <a:cubicBezTo>
                    <a:pt x="217632" y="854915"/>
                    <a:pt x="215900" y="859632"/>
                    <a:pt x="214312" y="864394"/>
                  </a:cubicBezTo>
                  <a:cubicBezTo>
                    <a:pt x="213518" y="866775"/>
                    <a:pt x="213323" y="869449"/>
                    <a:pt x="211931" y="871538"/>
                  </a:cubicBezTo>
                  <a:lnTo>
                    <a:pt x="207169" y="878682"/>
                  </a:lnTo>
                  <a:lnTo>
                    <a:pt x="202406" y="902494"/>
                  </a:lnTo>
                  <a:cubicBezTo>
                    <a:pt x="201764" y="905703"/>
                    <a:pt x="202180" y="909556"/>
                    <a:pt x="200025" y="912019"/>
                  </a:cubicBezTo>
                  <a:cubicBezTo>
                    <a:pt x="196256" y="916327"/>
                    <a:pt x="190500" y="918369"/>
                    <a:pt x="185737" y="921544"/>
                  </a:cubicBezTo>
                  <a:lnTo>
                    <a:pt x="178594" y="926307"/>
                  </a:lnTo>
                  <a:cubicBezTo>
                    <a:pt x="175961" y="934203"/>
                    <a:pt x="175418" y="929482"/>
                    <a:pt x="173831" y="928688"/>
                  </a:cubicBezTo>
                  <a:close/>
                </a:path>
              </a:pathLst>
            </a:custGeom>
            <a:solidFill>
              <a:srgbClr val="99CC00">
                <a:alpha val="86519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Longyan"/>
            <p:cNvSpPr/>
            <p:nvPr/>
          </p:nvSpPr>
          <p:spPr bwMode="auto">
            <a:xfrm>
              <a:off x="6639796" y="5390048"/>
              <a:ext cx="326613" cy="281933"/>
            </a:xfrm>
            <a:custGeom>
              <a:avLst/>
              <a:gdLst/>
              <a:ahLst/>
              <a:cxnLst/>
              <a:rect l="0" t="0" r="r" b="b"/>
              <a:pathLst>
                <a:path w="952950" h="912584">
                  <a:moveTo>
                    <a:pt x="576262" y="912584"/>
                  </a:moveTo>
                  <a:cubicBezTo>
                    <a:pt x="559260" y="906916"/>
                    <a:pt x="566152" y="910605"/>
                    <a:pt x="554831" y="903059"/>
                  </a:cubicBezTo>
                  <a:cubicBezTo>
                    <a:pt x="554037" y="900678"/>
                    <a:pt x="554225" y="897690"/>
                    <a:pt x="552450" y="895915"/>
                  </a:cubicBezTo>
                  <a:cubicBezTo>
                    <a:pt x="548403" y="891868"/>
                    <a:pt x="538162" y="886390"/>
                    <a:pt x="538162" y="886390"/>
                  </a:cubicBezTo>
                  <a:cubicBezTo>
                    <a:pt x="532177" y="868433"/>
                    <a:pt x="540947" y="889871"/>
                    <a:pt x="528637" y="874484"/>
                  </a:cubicBezTo>
                  <a:cubicBezTo>
                    <a:pt x="515489" y="858050"/>
                    <a:pt x="539589" y="876229"/>
                    <a:pt x="519112" y="862577"/>
                  </a:cubicBezTo>
                  <a:cubicBezTo>
                    <a:pt x="517525" y="860196"/>
                    <a:pt x="516585" y="857222"/>
                    <a:pt x="514350" y="855434"/>
                  </a:cubicBezTo>
                  <a:cubicBezTo>
                    <a:pt x="512390" y="853866"/>
                    <a:pt x="509451" y="854175"/>
                    <a:pt x="507206" y="853052"/>
                  </a:cubicBezTo>
                  <a:cubicBezTo>
                    <a:pt x="504646" y="851772"/>
                    <a:pt x="502443" y="849877"/>
                    <a:pt x="500062" y="848290"/>
                  </a:cubicBezTo>
                  <a:cubicBezTo>
                    <a:pt x="490932" y="834593"/>
                    <a:pt x="497681" y="848247"/>
                    <a:pt x="497681" y="826859"/>
                  </a:cubicBezTo>
                  <a:cubicBezTo>
                    <a:pt x="497681" y="816510"/>
                    <a:pt x="496159" y="806216"/>
                    <a:pt x="495300" y="795902"/>
                  </a:cubicBezTo>
                  <a:cubicBezTo>
                    <a:pt x="492982" y="768078"/>
                    <a:pt x="495609" y="777777"/>
                    <a:pt x="490537" y="762565"/>
                  </a:cubicBezTo>
                  <a:cubicBezTo>
                    <a:pt x="487362" y="763359"/>
                    <a:pt x="484159" y="764047"/>
                    <a:pt x="481012" y="764946"/>
                  </a:cubicBezTo>
                  <a:cubicBezTo>
                    <a:pt x="478599" y="765635"/>
                    <a:pt x="476362" y="767034"/>
                    <a:pt x="473869" y="767327"/>
                  </a:cubicBezTo>
                  <a:cubicBezTo>
                    <a:pt x="462804" y="768629"/>
                    <a:pt x="451626" y="768700"/>
                    <a:pt x="440531" y="769709"/>
                  </a:cubicBezTo>
                  <a:cubicBezTo>
                    <a:pt x="434158" y="770288"/>
                    <a:pt x="427831" y="771296"/>
                    <a:pt x="421481" y="772090"/>
                  </a:cubicBezTo>
                  <a:lnTo>
                    <a:pt x="400050" y="779234"/>
                  </a:lnTo>
                  <a:lnTo>
                    <a:pt x="392906" y="781615"/>
                  </a:lnTo>
                  <a:lnTo>
                    <a:pt x="385762" y="783996"/>
                  </a:lnTo>
                  <a:cubicBezTo>
                    <a:pt x="385602" y="784236"/>
                    <a:pt x="378458" y="798123"/>
                    <a:pt x="373856" y="793521"/>
                  </a:cubicBezTo>
                  <a:cubicBezTo>
                    <a:pt x="370306" y="789971"/>
                    <a:pt x="370681" y="783996"/>
                    <a:pt x="369094" y="779234"/>
                  </a:cubicBezTo>
                  <a:cubicBezTo>
                    <a:pt x="367284" y="773804"/>
                    <a:pt x="362744" y="769709"/>
                    <a:pt x="359569" y="764946"/>
                  </a:cubicBezTo>
                  <a:cubicBezTo>
                    <a:pt x="343701" y="741144"/>
                    <a:pt x="364798" y="757321"/>
                    <a:pt x="347662" y="745896"/>
                  </a:cubicBezTo>
                  <a:cubicBezTo>
                    <a:pt x="346868" y="743515"/>
                    <a:pt x="347056" y="740527"/>
                    <a:pt x="345281" y="738752"/>
                  </a:cubicBezTo>
                  <a:cubicBezTo>
                    <a:pt x="343506" y="736977"/>
                    <a:pt x="339529" y="738460"/>
                    <a:pt x="338137" y="736371"/>
                  </a:cubicBezTo>
                  <a:cubicBezTo>
                    <a:pt x="335892" y="733004"/>
                    <a:pt x="337566" y="728085"/>
                    <a:pt x="335756" y="724465"/>
                  </a:cubicBezTo>
                  <a:cubicBezTo>
                    <a:pt x="334250" y="721453"/>
                    <a:pt x="330680" y="719979"/>
                    <a:pt x="328612" y="717321"/>
                  </a:cubicBezTo>
                  <a:cubicBezTo>
                    <a:pt x="328598" y="717304"/>
                    <a:pt x="316712" y="699471"/>
                    <a:pt x="314325" y="695890"/>
                  </a:cubicBezTo>
                  <a:cubicBezTo>
                    <a:pt x="312933" y="693801"/>
                    <a:pt x="313067" y="690991"/>
                    <a:pt x="311944" y="688746"/>
                  </a:cubicBezTo>
                  <a:cubicBezTo>
                    <a:pt x="310664" y="686186"/>
                    <a:pt x="308769" y="683983"/>
                    <a:pt x="307181" y="681602"/>
                  </a:cubicBezTo>
                  <a:cubicBezTo>
                    <a:pt x="306387" y="679221"/>
                    <a:pt x="305922" y="676704"/>
                    <a:pt x="304800" y="674459"/>
                  </a:cubicBezTo>
                  <a:cubicBezTo>
                    <a:pt x="302125" y="669109"/>
                    <a:pt x="297406" y="663931"/>
                    <a:pt x="292894" y="660171"/>
                  </a:cubicBezTo>
                  <a:cubicBezTo>
                    <a:pt x="290695" y="658339"/>
                    <a:pt x="288131" y="656996"/>
                    <a:pt x="285750" y="655409"/>
                  </a:cubicBezTo>
                  <a:cubicBezTo>
                    <a:pt x="279177" y="675126"/>
                    <a:pt x="283772" y="665519"/>
                    <a:pt x="271462" y="683984"/>
                  </a:cubicBezTo>
                  <a:cubicBezTo>
                    <a:pt x="270070" y="686072"/>
                    <a:pt x="266700" y="685571"/>
                    <a:pt x="264319" y="686365"/>
                  </a:cubicBezTo>
                  <a:cubicBezTo>
                    <a:pt x="256066" y="685334"/>
                    <a:pt x="239820" y="683566"/>
                    <a:pt x="230981" y="681602"/>
                  </a:cubicBezTo>
                  <a:cubicBezTo>
                    <a:pt x="228531" y="681057"/>
                    <a:pt x="226259" y="679881"/>
                    <a:pt x="223837" y="679221"/>
                  </a:cubicBezTo>
                  <a:cubicBezTo>
                    <a:pt x="217522" y="677499"/>
                    <a:pt x="211137" y="676047"/>
                    <a:pt x="204787" y="674459"/>
                  </a:cubicBezTo>
                  <a:cubicBezTo>
                    <a:pt x="201612" y="673665"/>
                    <a:pt x="198515" y="672438"/>
                    <a:pt x="195262" y="672077"/>
                  </a:cubicBezTo>
                  <a:lnTo>
                    <a:pt x="173831" y="669696"/>
                  </a:lnTo>
                  <a:cubicBezTo>
                    <a:pt x="153049" y="662770"/>
                    <a:pt x="169182" y="667592"/>
                    <a:pt x="123825" y="662552"/>
                  </a:cubicBezTo>
                  <a:cubicBezTo>
                    <a:pt x="111965" y="661234"/>
                    <a:pt x="100012" y="660965"/>
                    <a:pt x="88106" y="660171"/>
                  </a:cubicBezTo>
                  <a:cubicBezTo>
                    <a:pt x="54162" y="648857"/>
                    <a:pt x="89480" y="660224"/>
                    <a:pt x="64294" y="653027"/>
                  </a:cubicBezTo>
                  <a:cubicBezTo>
                    <a:pt x="61880" y="652337"/>
                    <a:pt x="59564" y="651336"/>
                    <a:pt x="57150" y="650646"/>
                  </a:cubicBezTo>
                  <a:cubicBezTo>
                    <a:pt x="54003" y="649747"/>
                    <a:pt x="50760" y="649205"/>
                    <a:pt x="47625" y="648265"/>
                  </a:cubicBezTo>
                  <a:cubicBezTo>
                    <a:pt x="42816" y="646822"/>
                    <a:pt x="38100" y="645090"/>
                    <a:pt x="33337" y="643502"/>
                  </a:cubicBezTo>
                  <a:lnTo>
                    <a:pt x="26194" y="641121"/>
                  </a:lnTo>
                  <a:cubicBezTo>
                    <a:pt x="14578" y="606283"/>
                    <a:pt x="28788" y="651196"/>
                    <a:pt x="21431" y="550634"/>
                  </a:cubicBezTo>
                  <a:cubicBezTo>
                    <a:pt x="20621" y="539558"/>
                    <a:pt x="12885" y="530670"/>
                    <a:pt x="7144" y="522059"/>
                  </a:cubicBezTo>
                  <a:lnTo>
                    <a:pt x="2381" y="514915"/>
                  </a:lnTo>
                  <a:cubicBezTo>
                    <a:pt x="1587" y="512534"/>
                    <a:pt x="0" y="510281"/>
                    <a:pt x="0" y="507771"/>
                  </a:cubicBezTo>
                  <a:cubicBezTo>
                    <a:pt x="0" y="505261"/>
                    <a:pt x="989" y="502716"/>
                    <a:pt x="2381" y="500627"/>
                  </a:cubicBezTo>
                  <a:cubicBezTo>
                    <a:pt x="6047" y="495129"/>
                    <a:pt x="11400" y="492234"/>
                    <a:pt x="16669" y="488721"/>
                  </a:cubicBezTo>
                  <a:cubicBezTo>
                    <a:pt x="29368" y="469670"/>
                    <a:pt x="12700" y="492690"/>
                    <a:pt x="28575" y="476815"/>
                  </a:cubicBezTo>
                  <a:cubicBezTo>
                    <a:pt x="39347" y="466043"/>
                    <a:pt x="26572" y="471926"/>
                    <a:pt x="40481" y="467290"/>
                  </a:cubicBezTo>
                  <a:cubicBezTo>
                    <a:pt x="51821" y="450279"/>
                    <a:pt x="48618" y="458555"/>
                    <a:pt x="52387" y="443477"/>
                  </a:cubicBezTo>
                  <a:cubicBezTo>
                    <a:pt x="53181" y="431571"/>
                    <a:pt x="53226" y="419591"/>
                    <a:pt x="54769" y="407759"/>
                  </a:cubicBezTo>
                  <a:cubicBezTo>
                    <a:pt x="55616" y="401269"/>
                    <a:pt x="57944" y="395059"/>
                    <a:pt x="59531" y="388709"/>
                  </a:cubicBezTo>
                  <a:cubicBezTo>
                    <a:pt x="60748" y="383839"/>
                    <a:pt x="62706" y="379184"/>
                    <a:pt x="64294" y="374421"/>
                  </a:cubicBezTo>
                  <a:lnTo>
                    <a:pt x="66675" y="367277"/>
                  </a:lnTo>
                  <a:cubicBezTo>
                    <a:pt x="68202" y="362697"/>
                    <a:pt x="68523" y="357788"/>
                    <a:pt x="69056" y="352990"/>
                  </a:cubicBezTo>
                  <a:cubicBezTo>
                    <a:pt x="70905" y="336348"/>
                    <a:pt x="68525" y="318869"/>
                    <a:pt x="73819" y="302984"/>
                  </a:cubicBezTo>
                  <a:cubicBezTo>
                    <a:pt x="78010" y="290410"/>
                    <a:pt x="74808" y="297928"/>
                    <a:pt x="85725" y="281552"/>
                  </a:cubicBezTo>
                  <a:lnTo>
                    <a:pt x="90487" y="274409"/>
                  </a:lnTo>
                  <a:lnTo>
                    <a:pt x="95250" y="267265"/>
                  </a:lnTo>
                  <a:cubicBezTo>
                    <a:pt x="102846" y="244473"/>
                    <a:pt x="96306" y="266228"/>
                    <a:pt x="100012" y="212496"/>
                  </a:cubicBezTo>
                  <a:cubicBezTo>
                    <a:pt x="100507" y="205325"/>
                    <a:pt x="100121" y="197884"/>
                    <a:pt x="102394" y="191065"/>
                  </a:cubicBezTo>
                  <a:cubicBezTo>
                    <a:pt x="104204" y="185635"/>
                    <a:pt x="108744" y="181540"/>
                    <a:pt x="111919" y="176777"/>
                  </a:cubicBezTo>
                  <a:lnTo>
                    <a:pt x="116681" y="169634"/>
                  </a:lnTo>
                  <a:cubicBezTo>
                    <a:pt x="116980" y="165149"/>
                    <a:pt x="115761" y="138138"/>
                    <a:pt x="121444" y="126771"/>
                  </a:cubicBezTo>
                  <a:cubicBezTo>
                    <a:pt x="122724" y="124211"/>
                    <a:pt x="124182" y="121651"/>
                    <a:pt x="126206" y="119627"/>
                  </a:cubicBezTo>
                  <a:cubicBezTo>
                    <a:pt x="128230" y="117603"/>
                    <a:pt x="130969" y="116452"/>
                    <a:pt x="133350" y="114865"/>
                  </a:cubicBezTo>
                  <a:lnTo>
                    <a:pt x="147637" y="93434"/>
                  </a:lnTo>
                  <a:cubicBezTo>
                    <a:pt x="149225" y="91053"/>
                    <a:pt x="152400" y="90259"/>
                    <a:pt x="154781" y="88671"/>
                  </a:cubicBezTo>
                  <a:cubicBezTo>
                    <a:pt x="158965" y="76116"/>
                    <a:pt x="154396" y="86275"/>
                    <a:pt x="164306" y="74384"/>
                  </a:cubicBezTo>
                  <a:cubicBezTo>
                    <a:pt x="166138" y="72185"/>
                    <a:pt x="166834" y="69028"/>
                    <a:pt x="169069" y="67240"/>
                  </a:cubicBezTo>
                  <a:cubicBezTo>
                    <a:pt x="171029" y="65672"/>
                    <a:pt x="173831" y="65653"/>
                    <a:pt x="176212" y="64859"/>
                  </a:cubicBezTo>
                  <a:cubicBezTo>
                    <a:pt x="177800" y="62478"/>
                    <a:pt x="178951" y="59739"/>
                    <a:pt x="180975" y="57715"/>
                  </a:cubicBezTo>
                  <a:cubicBezTo>
                    <a:pt x="182999" y="55691"/>
                    <a:pt x="186331" y="55187"/>
                    <a:pt x="188119" y="52952"/>
                  </a:cubicBezTo>
                  <a:cubicBezTo>
                    <a:pt x="189687" y="50992"/>
                    <a:pt x="188932" y="47769"/>
                    <a:pt x="190500" y="45809"/>
                  </a:cubicBezTo>
                  <a:cubicBezTo>
                    <a:pt x="192288" y="43574"/>
                    <a:pt x="195445" y="42878"/>
                    <a:pt x="197644" y="41046"/>
                  </a:cubicBezTo>
                  <a:cubicBezTo>
                    <a:pt x="200231" y="38890"/>
                    <a:pt x="202129" y="35969"/>
                    <a:pt x="204787" y="33902"/>
                  </a:cubicBezTo>
                  <a:cubicBezTo>
                    <a:pt x="217068" y="24350"/>
                    <a:pt x="215441" y="25588"/>
                    <a:pt x="226219" y="21996"/>
                  </a:cubicBezTo>
                  <a:cubicBezTo>
                    <a:pt x="257923" y="860"/>
                    <a:pt x="210934" y="31281"/>
                    <a:pt x="240506" y="14852"/>
                  </a:cubicBezTo>
                  <a:cubicBezTo>
                    <a:pt x="245510" y="12072"/>
                    <a:pt x="249098" y="5897"/>
                    <a:pt x="254794" y="5327"/>
                  </a:cubicBezTo>
                  <a:lnTo>
                    <a:pt x="278606" y="2946"/>
                  </a:lnTo>
                  <a:cubicBezTo>
                    <a:pt x="280987" y="2152"/>
                    <a:pt x="283240" y="565"/>
                    <a:pt x="285750" y="565"/>
                  </a:cubicBezTo>
                  <a:cubicBezTo>
                    <a:pt x="313910" y="565"/>
                    <a:pt x="310248" y="0"/>
                    <a:pt x="326231" y="5327"/>
                  </a:cubicBezTo>
                  <a:cubicBezTo>
                    <a:pt x="328612" y="6915"/>
                    <a:pt x="330660" y="9185"/>
                    <a:pt x="333375" y="10090"/>
                  </a:cubicBezTo>
                  <a:cubicBezTo>
                    <a:pt x="337955" y="11617"/>
                    <a:pt x="342949" y="11424"/>
                    <a:pt x="347662" y="12471"/>
                  </a:cubicBezTo>
                  <a:cubicBezTo>
                    <a:pt x="350112" y="13015"/>
                    <a:pt x="352425" y="14058"/>
                    <a:pt x="354806" y="14852"/>
                  </a:cubicBezTo>
                  <a:cubicBezTo>
                    <a:pt x="357187" y="16440"/>
                    <a:pt x="359390" y="18335"/>
                    <a:pt x="361950" y="19615"/>
                  </a:cubicBezTo>
                  <a:cubicBezTo>
                    <a:pt x="364195" y="20738"/>
                    <a:pt x="366900" y="20777"/>
                    <a:pt x="369094" y="21996"/>
                  </a:cubicBezTo>
                  <a:cubicBezTo>
                    <a:pt x="393658" y="35642"/>
                    <a:pt x="374360" y="28514"/>
                    <a:pt x="390525" y="33902"/>
                  </a:cubicBezTo>
                  <a:cubicBezTo>
                    <a:pt x="397551" y="38586"/>
                    <a:pt x="399081" y="38931"/>
                    <a:pt x="404812" y="45809"/>
                  </a:cubicBezTo>
                  <a:cubicBezTo>
                    <a:pt x="406644" y="48007"/>
                    <a:pt x="407421" y="51068"/>
                    <a:pt x="409575" y="52952"/>
                  </a:cubicBezTo>
                  <a:cubicBezTo>
                    <a:pt x="413883" y="56721"/>
                    <a:pt x="419100" y="59302"/>
                    <a:pt x="423862" y="62477"/>
                  </a:cubicBezTo>
                  <a:lnTo>
                    <a:pt x="431006" y="67240"/>
                  </a:lnTo>
                  <a:cubicBezTo>
                    <a:pt x="433387" y="68827"/>
                    <a:pt x="435374" y="71308"/>
                    <a:pt x="438150" y="72002"/>
                  </a:cubicBezTo>
                  <a:cubicBezTo>
                    <a:pt x="450110" y="74993"/>
                    <a:pt x="444570" y="73349"/>
                    <a:pt x="454819" y="76765"/>
                  </a:cubicBezTo>
                  <a:cubicBezTo>
                    <a:pt x="467518" y="95816"/>
                    <a:pt x="450850" y="72796"/>
                    <a:pt x="466725" y="88671"/>
                  </a:cubicBezTo>
                  <a:cubicBezTo>
                    <a:pt x="468749" y="90695"/>
                    <a:pt x="469333" y="93930"/>
                    <a:pt x="471487" y="95815"/>
                  </a:cubicBezTo>
                  <a:cubicBezTo>
                    <a:pt x="475795" y="99584"/>
                    <a:pt x="481012" y="102165"/>
                    <a:pt x="485775" y="105340"/>
                  </a:cubicBezTo>
                  <a:lnTo>
                    <a:pt x="492919" y="110102"/>
                  </a:lnTo>
                  <a:cubicBezTo>
                    <a:pt x="493713" y="107721"/>
                    <a:pt x="494808" y="105420"/>
                    <a:pt x="495300" y="102959"/>
                  </a:cubicBezTo>
                  <a:cubicBezTo>
                    <a:pt x="496401" y="97455"/>
                    <a:pt x="495402" y="91419"/>
                    <a:pt x="497681" y="86290"/>
                  </a:cubicBezTo>
                  <a:cubicBezTo>
                    <a:pt x="499812" y="81494"/>
                    <a:pt x="510894" y="80183"/>
                    <a:pt x="514350" y="79146"/>
                  </a:cubicBezTo>
                  <a:cubicBezTo>
                    <a:pt x="519158" y="77704"/>
                    <a:pt x="523875" y="75971"/>
                    <a:pt x="528637" y="74384"/>
                  </a:cubicBezTo>
                  <a:lnTo>
                    <a:pt x="542925" y="69621"/>
                  </a:lnTo>
                  <a:cubicBezTo>
                    <a:pt x="546030" y="68586"/>
                    <a:pt x="549303" y="68139"/>
                    <a:pt x="552450" y="67240"/>
                  </a:cubicBezTo>
                  <a:cubicBezTo>
                    <a:pt x="554864" y="66550"/>
                    <a:pt x="557213" y="65653"/>
                    <a:pt x="559594" y="64859"/>
                  </a:cubicBezTo>
                  <a:cubicBezTo>
                    <a:pt x="576262" y="75971"/>
                    <a:pt x="570706" y="69622"/>
                    <a:pt x="578644" y="81527"/>
                  </a:cubicBezTo>
                  <a:lnTo>
                    <a:pt x="583406" y="95815"/>
                  </a:lnTo>
                  <a:cubicBezTo>
                    <a:pt x="584200" y="98196"/>
                    <a:pt x="585295" y="100498"/>
                    <a:pt x="585787" y="102959"/>
                  </a:cubicBezTo>
                  <a:cubicBezTo>
                    <a:pt x="586692" y="107483"/>
                    <a:pt x="588111" y="117130"/>
                    <a:pt x="590550" y="122009"/>
                  </a:cubicBezTo>
                  <a:cubicBezTo>
                    <a:pt x="594983" y="130875"/>
                    <a:pt x="595875" y="128398"/>
                    <a:pt x="602456" y="136296"/>
                  </a:cubicBezTo>
                  <a:cubicBezTo>
                    <a:pt x="612378" y="148202"/>
                    <a:pt x="601267" y="139472"/>
                    <a:pt x="614362" y="148202"/>
                  </a:cubicBezTo>
                  <a:cubicBezTo>
                    <a:pt x="615950" y="150583"/>
                    <a:pt x="617101" y="153322"/>
                    <a:pt x="619125" y="155346"/>
                  </a:cubicBezTo>
                  <a:cubicBezTo>
                    <a:pt x="621149" y="157370"/>
                    <a:pt x="624481" y="157874"/>
                    <a:pt x="626269" y="160109"/>
                  </a:cubicBezTo>
                  <a:cubicBezTo>
                    <a:pt x="635893" y="172139"/>
                    <a:pt x="620031" y="162687"/>
                    <a:pt x="633412" y="174396"/>
                  </a:cubicBezTo>
                  <a:cubicBezTo>
                    <a:pt x="637720" y="178165"/>
                    <a:pt x="647700" y="183921"/>
                    <a:pt x="647700" y="183921"/>
                  </a:cubicBezTo>
                  <a:cubicBezTo>
                    <a:pt x="653361" y="200906"/>
                    <a:pt x="645334" y="180374"/>
                    <a:pt x="657225" y="198209"/>
                  </a:cubicBezTo>
                  <a:cubicBezTo>
                    <a:pt x="663002" y="206874"/>
                    <a:pt x="655374" y="204625"/>
                    <a:pt x="664369" y="212496"/>
                  </a:cubicBezTo>
                  <a:cubicBezTo>
                    <a:pt x="668676" y="216265"/>
                    <a:pt x="678656" y="222021"/>
                    <a:pt x="678656" y="222021"/>
                  </a:cubicBezTo>
                  <a:cubicBezTo>
                    <a:pt x="681037" y="221227"/>
                    <a:pt x="683840" y="221208"/>
                    <a:pt x="685800" y="219640"/>
                  </a:cubicBezTo>
                  <a:cubicBezTo>
                    <a:pt x="689995" y="216284"/>
                    <a:pt x="691375" y="210056"/>
                    <a:pt x="692944" y="205352"/>
                  </a:cubicBezTo>
                  <a:cubicBezTo>
                    <a:pt x="693162" y="201864"/>
                    <a:pt x="691759" y="172003"/>
                    <a:pt x="697706" y="160109"/>
                  </a:cubicBezTo>
                  <a:cubicBezTo>
                    <a:pt x="698986" y="157549"/>
                    <a:pt x="700881" y="155346"/>
                    <a:pt x="702469" y="152965"/>
                  </a:cubicBezTo>
                  <a:lnTo>
                    <a:pt x="707231" y="138677"/>
                  </a:lnTo>
                  <a:cubicBezTo>
                    <a:pt x="709977" y="130439"/>
                    <a:pt x="708140" y="131079"/>
                    <a:pt x="716756" y="126771"/>
                  </a:cubicBezTo>
                  <a:cubicBezTo>
                    <a:pt x="719001" y="125648"/>
                    <a:pt x="721519" y="125184"/>
                    <a:pt x="723900" y="124390"/>
                  </a:cubicBezTo>
                  <a:lnTo>
                    <a:pt x="738187" y="114865"/>
                  </a:lnTo>
                  <a:lnTo>
                    <a:pt x="745331" y="110102"/>
                  </a:lnTo>
                  <a:cubicBezTo>
                    <a:pt x="757904" y="114294"/>
                    <a:pt x="751083" y="110396"/>
                    <a:pt x="762000" y="126771"/>
                  </a:cubicBezTo>
                  <a:cubicBezTo>
                    <a:pt x="763587" y="129152"/>
                    <a:pt x="765857" y="131200"/>
                    <a:pt x="766762" y="133915"/>
                  </a:cubicBezTo>
                  <a:cubicBezTo>
                    <a:pt x="767556" y="136296"/>
                    <a:pt x="767576" y="139099"/>
                    <a:pt x="769144" y="141059"/>
                  </a:cubicBezTo>
                  <a:cubicBezTo>
                    <a:pt x="770932" y="143294"/>
                    <a:pt x="773906" y="144234"/>
                    <a:pt x="776287" y="145821"/>
                  </a:cubicBezTo>
                  <a:cubicBezTo>
                    <a:pt x="777875" y="148202"/>
                    <a:pt x="779770" y="150405"/>
                    <a:pt x="781050" y="152965"/>
                  </a:cubicBezTo>
                  <a:cubicBezTo>
                    <a:pt x="782173" y="155210"/>
                    <a:pt x="781863" y="158149"/>
                    <a:pt x="783431" y="160109"/>
                  </a:cubicBezTo>
                  <a:cubicBezTo>
                    <a:pt x="785219" y="162344"/>
                    <a:pt x="788194" y="163284"/>
                    <a:pt x="790575" y="164871"/>
                  </a:cubicBezTo>
                  <a:cubicBezTo>
                    <a:pt x="790657" y="164850"/>
                    <a:pt x="806106" y="161247"/>
                    <a:pt x="807244" y="160109"/>
                  </a:cubicBezTo>
                  <a:cubicBezTo>
                    <a:pt x="809019" y="158334"/>
                    <a:pt x="808831" y="155346"/>
                    <a:pt x="809625" y="152965"/>
                  </a:cubicBezTo>
                  <a:cubicBezTo>
                    <a:pt x="808038" y="148203"/>
                    <a:pt x="804863" y="143439"/>
                    <a:pt x="809625" y="138677"/>
                  </a:cubicBezTo>
                  <a:cubicBezTo>
                    <a:pt x="811400" y="136902"/>
                    <a:pt x="814355" y="136986"/>
                    <a:pt x="816769" y="136296"/>
                  </a:cubicBezTo>
                  <a:cubicBezTo>
                    <a:pt x="830713" y="132312"/>
                    <a:pt x="831129" y="133432"/>
                    <a:pt x="850106" y="131534"/>
                  </a:cubicBezTo>
                  <a:cubicBezTo>
                    <a:pt x="852487" y="130740"/>
                    <a:pt x="854740" y="129152"/>
                    <a:pt x="857250" y="129152"/>
                  </a:cubicBezTo>
                  <a:cubicBezTo>
                    <a:pt x="861297" y="129152"/>
                    <a:pt x="865251" y="130469"/>
                    <a:pt x="869156" y="131534"/>
                  </a:cubicBezTo>
                  <a:cubicBezTo>
                    <a:pt x="869163" y="131536"/>
                    <a:pt x="887011" y="137485"/>
                    <a:pt x="890587" y="138677"/>
                  </a:cubicBezTo>
                  <a:lnTo>
                    <a:pt x="904875" y="143440"/>
                  </a:lnTo>
                  <a:lnTo>
                    <a:pt x="912019" y="145821"/>
                  </a:lnTo>
                  <a:lnTo>
                    <a:pt x="926306" y="155346"/>
                  </a:lnTo>
                  <a:lnTo>
                    <a:pt x="933450" y="160109"/>
                  </a:lnTo>
                  <a:lnTo>
                    <a:pt x="938212" y="174396"/>
                  </a:lnTo>
                  <a:cubicBezTo>
                    <a:pt x="939006" y="176777"/>
                    <a:pt x="938505" y="180148"/>
                    <a:pt x="940594" y="181540"/>
                  </a:cubicBezTo>
                  <a:lnTo>
                    <a:pt x="947737" y="186302"/>
                  </a:lnTo>
                  <a:cubicBezTo>
                    <a:pt x="950787" y="195450"/>
                    <a:pt x="952950" y="198386"/>
                    <a:pt x="947737" y="210115"/>
                  </a:cubicBezTo>
                  <a:cubicBezTo>
                    <a:pt x="946575" y="212730"/>
                    <a:pt x="942975" y="213290"/>
                    <a:pt x="940594" y="214877"/>
                  </a:cubicBezTo>
                  <a:cubicBezTo>
                    <a:pt x="939800" y="217258"/>
                    <a:pt x="938212" y="219511"/>
                    <a:pt x="938212" y="222021"/>
                  </a:cubicBezTo>
                  <a:cubicBezTo>
                    <a:pt x="938212" y="228004"/>
                    <a:pt x="942949" y="231496"/>
                    <a:pt x="945356" y="236309"/>
                  </a:cubicBezTo>
                  <a:cubicBezTo>
                    <a:pt x="946478" y="238554"/>
                    <a:pt x="946943" y="241071"/>
                    <a:pt x="947737" y="243452"/>
                  </a:cubicBezTo>
                  <a:cubicBezTo>
                    <a:pt x="942181" y="260121"/>
                    <a:pt x="947738" y="256153"/>
                    <a:pt x="935831" y="260121"/>
                  </a:cubicBezTo>
                  <a:cubicBezTo>
                    <a:pt x="935037" y="283934"/>
                    <a:pt x="938542" y="308284"/>
                    <a:pt x="933450" y="331559"/>
                  </a:cubicBezTo>
                  <a:cubicBezTo>
                    <a:pt x="932377" y="336463"/>
                    <a:pt x="919162" y="336321"/>
                    <a:pt x="919162" y="336321"/>
                  </a:cubicBezTo>
                  <a:cubicBezTo>
                    <a:pt x="917575" y="338702"/>
                    <a:pt x="915562" y="340850"/>
                    <a:pt x="914400" y="343465"/>
                  </a:cubicBezTo>
                  <a:cubicBezTo>
                    <a:pt x="912361" y="348052"/>
                    <a:pt x="913186" y="354202"/>
                    <a:pt x="909637" y="357752"/>
                  </a:cubicBezTo>
                  <a:lnTo>
                    <a:pt x="902494" y="364896"/>
                  </a:lnTo>
                  <a:cubicBezTo>
                    <a:pt x="901700" y="368865"/>
                    <a:pt x="900647" y="372790"/>
                    <a:pt x="900112" y="376802"/>
                  </a:cubicBezTo>
                  <a:cubicBezTo>
                    <a:pt x="899120" y="384245"/>
                    <a:pt x="899738" y="398984"/>
                    <a:pt x="895350" y="407759"/>
                  </a:cubicBezTo>
                  <a:cubicBezTo>
                    <a:pt x="894070" y="410319"/>
                    <a:pt x="892175" y="412521"/>
                    <a:pt x="890587" y="414902"/>
                  </a:cubicBezTo>
                  <a:cubicBezTo>
                    <a:pt x="889793" y="418871"/>
                    <a:pt x="889188" y="422882"/>
                    <a:pt x="888206" y="426809"/>
                  </a:cubicBezTo>
                  <a:cubicBezTo>
                    <a:pt x="887597" y="429244"/>
                    <a:pt x="888310" y="433597"/>
                    <a:pt x="885825" y="433952"/>
                  </a:cubicBezTo>
                  <a:cubicBezTo>
                    <a:pt x="880855" y="434662"/>
                    <a:pt x="871537" y="429190"/>
                    <a:pt x="871537" y="429190"/>
                  </a:cubicBezTo>
                  <a:cubicBezTo>
                    <a:pt x="869156" y="430777"/>
                    <a:pt x="866953" y="432672"/>
                    <a:pt x="864394" y="433952"/>
                  </a:cubicBezTo>
                  <a:cubicBezTo>
                    <a:pt x="862149" y="435075"/>
                    <a:pt x="859025" y="434559"/>
                    <a:pt x="857250" y="436334"/>
                  </a:cubicBezTo>
                  <a:cubicBezTo>
                    <a:pt x="855475" y="438109"/>
                    <a:pt x="855991" y="441232"/>
                    <a:pt x="854869" y="443477"/>
                  </a:cubicBezTo>
                  <a:cubicBezTo>
                    <a:pt x="853589" y="446037"/>
                    <a:pt x="851694" y="448240"/>
                    <a:pt x="850106" y="450621"/>
                  </a:cubicBezTo>
                  <a:cubicBezTo>
                    <a:pt x="849312" y="453002"/>
                    <a:pt x="847448" y="455270"/>
                    <a:pt x="847725" y="457765"/>
                  </a:cubicBezTo>
                  <a:cubicBezTo>
                    <a:pt x="847726" y="457776"/>
                    <a:pt x="853677" y="475619"/>
                    <a:pt x="854869" y="479196"/>
                  </a:cubicBezTo>
                  <a:lnTo>
                    <a:pt x="857250" y="486340"/>
                  </a:lnTo>
                  <a:lnTo>
                    <a:pt x="859631" y="493484"/>
                  </a:lnTo>
                  <a:cubicBezTo>
                    <a:pt x="858837" y="502215"/>
                    <a:pt x="858490" y="510998"/>
                    <a:pt x="857250" y="519677"/>
                  </a:cubicBezTo>
                  <a:cubicBezTo>
                    <a:pt x="856767" y="523062"/>
                    <a:pt x="853066" y="532115"/>
                    <a:pt x="850106" y="533965"/>
                  </a:cubicBezTo>
                  <a:cubicBezTo>
                    <a:pt x="838830" y="541012"/>
                    <a:pt x="814374" y="540377"/>
                    <a:pt x="804862" y="541109"/>
                  </a:cubicBezTo>
                  <a:cubicBezTo>
                    <a:pt x="800100" y="541903"/>
                    <a:pt x="795288" y="542443"/>
                    <a:pt x="790575" y="543490"/>
                  </a:cubicBezTo>
                  <a:cubicBezTo>
                    <a:pt x="788125" y="544034"/>
                    <a:pt x="785853" y="545211"/>
                    <a:pt x="783431" y="545871"/>
                  </a:cubicBezTo>
                  <a:cubicBezTo>
                    <a:pt x="777116" y="547593"/>
                    <a:pt x="770731" y="549046"/>
                    <a:pt x="764381" y="550634"/>
                  </a:cubicBezTo>
                  <a:cubicBezTo>
                    <a:pt x="747552" y="553999"/>
                    <a:pt x="756315" y="551735"/>
                    <a:pt x="738187" y="557777"/>
                  </a:cubicBezTo>
                  <a:cubicBezTo>
                    <a:pt x="734347" y="559057"/>
                    <a:pt x="730207" y="559177"/>
                    <a:pt x="726281" y="560159"/>
                  </a:cubicBezTo>
                  <a:cubicBezTo>
                    <a:pt x="723846" y="560768"/>
                    <a:pt x="721518" y="561746"/>
                    <a:pt x="719137" y="562540"/>
                  </a:cubicBezTo>
                  <a:cubicBezTo>
                    <a:pt x="716756" y="564127"/>
                    <a:pt x="714017" y="565279"/>
                    <a:pt x="711994" y="567302"/>
                  </a:cubicBezTo>
                  <a:cubicBezTo>
                    <a:pt x="702294" y="577002"/>
                    <a:pt x="711911" y="574574"/>
                    <a:pt x="702469" y="588734"/>
                  </a:cubicBezTo>
                  <a:lnTo>
                    <a:pt x="697706" y="595877"/>
                  </a:lnTo>
                  <a:cubicBezTo>
                    <a:pt x="692039" y="612880"/>
                    <a:pt x="695729" y="605988"/>
                    <a:pt x="688181" y="617309"/>
                  </a:cubicBezTo>
                  <a:cubicBezTo>
                    <a:pt x="681832" y="636355"/>
                    <a:pt x="691355" y="614135"/>
                    <a:pt x="678656" y="626834"/>
                  </a:cubicBezTo>
                  <a:cubicBezTo>
                    <a:pt x="674609" y="630881"/>
                    <a:pt x="669131" y="641121"/>
                    <a:pt x="669131" y="641121"/>
                  </a:cubicBezTo>
                  <a:cubicBezTo>
                    <a:pt x="668254" y="647259"/>
                    <a:pt x="667693" y="658286"/>
                    <a:pt x="664369" y="664934"/>
                  </a:cubicBezTo>
                  <a:cubicBezTo>
                    <a:pt x="663089" y="667494"/>
                    <a:pt x="662033" y="670560"/>
                    <a:pt x="659606" y="672077"/>
                  </a:cubicBezTo>
                  <a:cubicBezTo>
                    <a:pt x="655349" y="674738"/>
                    <a:pt x="650081" y="675252"/>
                    <a:pt x="645319" y="676840"/>
                  </a:cubicBezTo>
                  <a:lnTo>
                    <a:pt x="638175" y="679221"/>
                  </a:lnTo>
                  <a:cubicBezTo>
                    <a:pt x="633731" y="682184"/>
                    <a:pt x="626582" y="686276"/>
                    <a:pt x="623887" y="691127"/>
                  </a:cubicBezTo>
                  <a:cubicBezTo>
                    <a:pt x="621449" y="695515"/>
                    <a:pt x="619125" y="705415"/>
                    <a:pt x="619125" y="705415"/>
                  </a:cubicBezTo>
                  <a:cubicBezTo>
                    <a:pt x="616208" y="845424"/>
                    <a:pt x="654626" y="811746"/>
                    <a:pt x="597694" y="822096"/>
                  </a:cubicBezTo>
                  <a:cubicBezTo>
                    <a:pt x="595224" y="822545"/>
                    <a:pt x="592931" y="823683"/>
                    <a:pt x="590550" y="824477"/>
                  </a:cubicBezTo>
                  <a:cubicBezTo>
                    <a:pt x="588169" y="826858"/>
                    <a:pt x="586208" y="829753"/>
                    <a:pt x="583406" y="831621"/>
                  </a:cubicBezTo>
                  <a:cubicBezTo>
                    <a:pt x="581317" y="833013"/>
                    <a:pt x="578037" y="832227"/>
                    <a:pt x="576262" y="834002"/>
                  </a:cubicBezTo>
                  <a:cubicBezTo>
                    <a:pt x="574487" y="835777"/>
                    <a:pt x="574675" y="838765"/>
                    <a:pt x="573881" y="841146"/>
                  </a:cubicBezTo>
                  <a:cubicBezTo>
                    <a:pt x="577365" y="862051"/>
                    <a:pt x="577590" y="856187"/>
                    <a:pt x="573881" y="884009"/>
                  </a:cubicBezTo>
                  <a:cubicBezTo>
                    <a:pt x="573549" y="886497"/>
                    <a:pt x="572622" y="888907"/>
                    <a:pt x="571500" y="891152"/>
                  </a:cubicBezTo>
                  <a:cubicBezTo>
                    <a:pt x="570220" y="893712"/>
                    <a:pt x="568325" y="895915"/>
                    <a:pt x="566737" y="898296"/>
                  </a:cubicBezTo>
                  <a:lnTo>
                    <a:pt x="576262" y="912584"/>
                  </a:lnTo>
                  <a:close/>
                </a:path>
              </a:pathLst>
            </a:custGeom>
            <a:solidFill>
              <a:srgbClr val="99CC00">
                <a:alpha val="8001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" name="Quanzhou"/>
            <p:cNvGrpSpPr/>
            <p:nvPr/>
          </p:nvGrpSpPr>
          <p:grpSpPr bwMode="auto">
            <a:xfrm>
              <a:off x="6940792" y="5379979"/>
              <a:ext cx="259369" cy="271864"/>
              <a:chOff x="19964400" y="14039850"/>
              <a:chExt cx="761987" cy="871796"/>
            </a:xfrm>
          </p:grpSpPr>
          <p:sp>
            <p:nvSpPr>
              <p:cNvPr id="460" name="任意多边形 459"/>
              <p:cNvSpPr/>
              <p:nvPr/>
            </p:nvSpPr>
            <p:spPr bwMode="auto">
              <a:xfrm>
                <a:off x="19964400" y="14039850"/>
                <a:ext cx="761987" cy="814315"/>
              </a:xfrm>
              <a:custGeom>
                <a:avLst/>
                <a:gdLst/>
                <a:ahLst/>
                <a:cxnLst/>
                <a:rect l="0" t="0" r="r" b="b"/>
                <a:pathLst>
                  <a:path w="761987" h="813687">
                    <a:moveTo>
                      <a:pt x="59531" y="262196"/>
                    </a:moveTo>
                    <a:cubicBezTo>
                      <a:pt x="64293" y="262990"/>
                      <a:pt x="81774" y="263569"/>
                      <a:pt x="92869" y="264578"/>
                    </a:cubicBezTo>
                    <a:cubicBezTo>
                      <a:pt x="99242" y="265157"/>
                      <a:pt x="105520" y="266959"/>
                      <a:pt x="111919" y="266959"/>
                    </a:cubicBezTo>
                    <a:cubicBezTo>
                      <a:pt x="126228" y="266959"/>
                      <a:pt x="140494" y="265372"/>
                      <a:pt x="154781" y="264578"/>
                    </a:cubicBezTo>
                    <a:cubicBezTo>
                      <a:pt x="157162" y="263784"/>
                      <a:pt x="159680" y="263319"/>
                      <a:pt x="161925" y="262196"/>
                    </a:cubicBezTo>
                    <a:cubicBezTo>
                      <a:pt x="164485" y="260916"/>
                      <a:pt x="166438" y="258561"/>
                      <a:pt x="169069" y="257434"/>
                    </a:cubicBezTo>
                    <a:cubicBezTo>
                      <a:pt x="175546" y="254658"/>
                      <a:pt x="193447" y="253196"/>
                      <a:pt x="197644" y="252671"/>
                    </a:cubicBezTo>
                    <a:cubicBezTo>
                      <a:pt x="198438" y="250290"/>
                      <a:pt x="198457" y="247488"/>
                      <a:pt x="200025" y="245528"/>
                    </a:cubicBezTo>
                    <a:cubicBezTo>
                      <a:pt x="212728" y="229650"/>
                      <a:pt x="202404" y="252674"/>
                      <a:pt x="211931" y="233621"/>
                    </a:cubicBezTo>
                    <a:cubicBezTo>
                      <a:pt x="214374" y="228735"/>
                      <a:pt x="215787" y="219108"/>
                      <a:pt x="216694" y="214571"/>
                    </a:cubicBezTo>
                    <a:cubicBezTo>
                      <a:pt x="215900" y="209809"/>
                      <a:pt x="216472" y="204602"/>
                      <a:pt x="214313" y="200284"/>
                    </a:cubicBezTo>
                    <a:cubicBezTo>
                      <a:pt x="213033" y="197724"/>
                      <a:pt x="209193" y="197545"/>
                      <a:pt x="207169" y="195521"/>
                    </a:cubicBezTo>
                    <a:cubicBezTo>
                      <a:pt x="205145" y="193497"/>
                      <a:pt x="203994" y="190759"/>
                      <a:pt x="202406" y="188378"/>
                    </a:cubicBezTo>
                    <a:cubicBezTo>
                      <a:pt x="196057" y="169327"/>
                      <a:pt x="205581" y="191553"/>
                      <a:pt x="192881" y="178853"/>
                    </a:cubicBezTo>
                    <a:cubicBezTo>
                      <a:pt x="181003" y="166975"/>
                      <a:pt x="202386" y="175404"/>
                      <a:pt x="183356" y="166946"/>
                    </a:cubicBezTo>
                    <a:cubicBezTo>
                      <a:pt x="178769" y="164907"/>
                      <a:pt x="169069" y="162184"/>
                      <a:pt x="169069" y="162184"/>
                    </a:cubicBezTo>
                    <a:cubicBezTo>
                      <a:pt x="166688" y="160596"/>
                      <a:pt x="161925" y="160283"/>
                      <a:pt x="161925" y="157421"/>
                    </a:cubicBezTo>
                    <a:cubicBezTo>
                      <a:pt x="161925" y="154559"/>
                      <a:pt x="166454" y="153821"/>
                      <a:pt x="169069" y="152659"/>
                    </a:cubicBezTo>
                    <a:cubicBezTo>
                      <a:pt x="173656" y="150620"/>
                      <a:pt x="183356" y="147896"/>
                      <a:pt x="183356" y="147896"/>
                    </a:cubicBezTo>
                    <a:cubicBezTo>
                      <a:pt x="184944" y="145515"/>
                      <a:pt x="186095" y="142777"/>
                      <a:pt x="188119" y="140753"/>
                    </a:cubicBezTo>
                    <a:cubicBezTo>
                      <a:pt x="190143" y="138729"/>
                      <a:pt x="194955" y="138835"/>
                      <a:pt x="195263" y="135990"/>
                    </a:cubicBezTo>
                    <a:cubicBezTo>
                      <a:pt x="200147" y="90814"/>
                      <a:pt x="171058" y="57760"/>
                      <a:pt x="204788" y="50265"/>
                    </a:cubicBezTo>
                    <a:cubicBezTo>
                      <a:pt x="209501" y="49218"/>
                      <a:pt x="214313" y="48678"/>
                      <a:pt x="219075" y="47884"/>
                    </a:cubicBezTo>
                    <a:cubicBezTo>
                      <a:pt x="221456" y="46296"/>
                      <a:pt x="224195" y="45145"/>
                      <a:pt x="226219" y="43121"/>
                    </a:cubicBezTo>
                    <a:cubicBezTo>
                      <a:pt x="228242" y="41098"/>
                      <a:pt x="228600" y="37565"/>
                      <a:pt x="230981" y="35978"/>
                    </a:cubicBezTo>
                    <a:cubicBezTo>
                      <a:pt x="233704" y="34163"/>
                      <a:pt x="237359" y="34495"/>
                      <a:pt x="240506" y="33596"/>
                    </a:cubicBezTo>
                    <a:cubicBezTo>
                      <a:pt x="263815" y="26936"/>
                      <a:pt x="224398" y="32668"/>
                      <a:pt x="285750" y="28834"/>
                    </a:cubicBezTo>
                    <a:cubicBezTo>
                      <a:pt x="296607" y="26120"/>
                      <a:pt x="294953" y="28269"/>
                      <a:pt x="302419" y="19309"/>
                    </a:cubicBezTo>
                    <a:cubicBezTo>
                      <a:pt x="304251" y="17110"/>
                      <a:pt x="304696" y="13585"/>
                      <a:pt x="307181" y="12165"/>
                    </a:cubicBezTo>
                    <a:cubicBezTo>
                      <a:pt x="310695" y="10157"/>
                      <a:pt x="315183" y="10849"/>
                      <a:pt x="319088" y="9784"/>
                    </a:cubicBezTo>
                    <a:cubicBezTo>
                      <a:pt x="323931" y="8463"/>
                      <a:pt x="333375" y="5021"/>
                      <a:pt x="333375" y="5021"/>
                    </a:cubicBezTo>
                    <a:cubicBezTo>
                      <a:pt x="349250" y="5815"/>
                      <a:pt x="366934" y="0"/>
                      <a:pt x="381000" y="7403"/>
                    </a:cubicBezTo>
                    <a:cubicBezTo>
                      <a:pt x="387360" y="10751"/>
                      <a:pt x="378619" y="21646"/>
                      <a:pt x="378619" y="28834"/>
                    </a:cubicBezTo>
                    <a:cubicBezTo>
                      <a:pt x="378619" y="44158"/>
                      <a:pt x="379307" y="42963"/>
                      <a:pt x="385763" y="52646"/>
                    </a:cubicBezTo>
                    <a:cubicBezTo>
                      <a:pt x="386557" y="58996"/>
                      <a:pt x="384920" y="66168"/>
                      <a:pt x="388144" y="71696"/>
                    </a:cubicBezTo>
                    <a:cubicBezTo>
                      <a:pt x="391028" y="76640"/>
                      <a:pt x="402431" y="81221"/>
                      <a:pt x="402431" y="81221"/>
                    </a:cubicBezTo>
                    <a:cubicBezTo>
                      <a:pt x="404019" y="83602"/>
                      <a:pt x="405914" y="85805"/>
                      <a:pt x="407194" y="88365"/>
                    </a:cubicBezTo>
                    <a:cubicBezTo>
                      <a:pt x="411069" y="96114"/>
                      <a:pt x="407511" y="95826"/>
                      <a:pt x="414338" y="102653"/>
                    </a:cubicBezTo>
                    <a:cubicBezTo>
                      <a:pt x="416361" y="104676"/>
                      <a:pt x="419100" y="105828"/>
                      <a:pt x="421481" y="107415"/>
                    </a:cubicBezTo>
                    <a:cubicBezTo>
                      <a:pt x="423867" y="114572"/>
                      <a:pt x="423498" y="115550"/>
                      <a:pt x="428625" y="121703"/>
                    </a:cubicBezTo>
                    <a:cubicBezTo>
                      <a:pt x="430781" y="124290"/>
                      <a:pt x="432825" y="127211"/>
                      <a:pt x="435769" y="128846"/>
                    </a:cubicBezTo>
                    <a:cubicBezTo>
                      <a:pt x="440157" y="131284"/>
                      <a:pt x="445879" y="130824"/>
                      <a:pt x="450056" y="133609"/>
                    </a:cubicBezTo>
                    <a:lnTo>
                      <a:pt x="464344" y="143134"/>
                    </a:lnTo>
                    <a:cubicBezTo>
                      <a:pt x="465138" y="145515"/>
                      <a:pt x="465602" y="148033"/>
                      <a:pt x="466725" y="150278"/>
                    </a:cubicBezTo>
                    <a:cubicBezTo>
                      <a:pt x="468005" y="152838"/>
                      <a:pt x="471018" y="154598"/>
                      <a:pt x="471488" y="157421"/>
                    </a:cubicBezTo>
                    <a:cubicBezTo>
                      <a:pt x="471901" y="159897"/>
                      <a:pt x="469796" y="162151"/>
                      <a:pt x="469106" y="164565"/>
                    </a:cubicBezTo>
                    <a:cubicBezTo>
                      <a:pt x="465487" y="177229"/>
                      <a:pt x="469923" y="171958"/>
                      <a:pt x="459581" y="178853"/>
                    </a:cubicBezTo>
                    <a:cubicBezTo>
                      <a:pt x="458787" y="181234"/>
                      <a:pt x="457613" y="183520"/>
                      <a:pt x="457200" y="185996"/>
                    </a:cubicBezTo>
                    <a:cubicBezTo>
                      <a:pt x="456018" y="193086"/>
                      <a:pt x="457859" y="200914"/>
                      <a:pt x="454819" y="207428"/>
                    </a:cubicBezTo>
                    <a:cubicBezTo>
                      <a:pt x="451971" y="213531"/>
                      <a:pt x="444267" y="216111"/>
                      <a:pt x="440531" y="221715"/>
                    </a:cubicBezTo>
                    <a:lnTo>
                      <a:pt x="435769" y="228859"/>
                    </a:lnTo>
                    <a:cubicBezTo>
                      <a:pt x="436563" y="231240"/>
                      <a:pt x="437027" y="233758"/>
                      <a:pt x="438150" y="236003"/>
                    </a:cubicBezTo>
                    <a:cubicBezTo>
                      <a:pt x="439430" y="238563"/>
                      <a:pt x="441751" y="240531"/>
                      <a:pt x="442913" y="243146"/>
                    </a:cubicBezTo>
                    <a:cubicBezTo>
                      <a:pt x="444952" y="247734"/>
                      <a:pt x="447675" y="257434"/>
                      <a:pt x="447675" y="257434"/>
                    </a:cubicBezTo>
                    <a:cubicBezTo>
                      <a:pt x="448469" y="266959"/>
                      <a:pt x="448870" y="276525"/>
                      <a:pt x="450056" y="286009"/>
                    </a:cubicBezTo>
                    <a:cubicBezTo>
                      <a:pt x="450653" y="290787"/>
                      <a:pt x="453239" y="297937"/>
                      <a:pt x="454819" y="302678"/>
                    </a:cubicBezTo>
                    <a:cubicBezTo>
                      <a:pt x="456811" y="322598"/>
                      <a:pt x="450805" y="324483"/>
                      <a:pt x="464344" y="331253"/>
                    </a:cubicBezTo>
                    <a:cubicBezTo>
                      <a:pt x="466589" y="332376"/>
                      <a:pt x="469107" y="332840"/>
                      <a:pt x="471488" y="333634"/>
                    </a:cubicBezTo>
                    <a:cubicBezTo>
                      <a:pt x="473075" y="336015"/>
                      <a:pt x="475123" y="338147"/>
                      <a:pt x="476250" y="340778"/>
                    </a:cubicBezTo>
                    <a:cubicBezTo>
                      <a:pt x="477539" y="343786"/>
                      <a:pt x="475391" y="349840"/>
                      <a:pt x="478631" y="350303"/>
                    </a:cubicBezTo>
                    <a:cubicBezTo>
                      <a:pt x="505359" y="354121"/>
                      <a:pt x="532606" y="351890"/>
                      <a:pt x="559594" y="352684"/>
                    </a:cubicBezTo>
                    <a:cubicBezTo>
                      <a:pt x="560388" y="355859"/>
                      <a:pt x="561333" y="359000"/>
                      <a:pt x="561975" y="362209"/>
                    </a:cubicBezTo>
                    <a:cubicBezTo>
                      <a:pt x="562922" y="366943"/>
                      <a:pt x="563185" y="371812"/>
                      <a:pt x="564356" y="376496"/>
                    </a:cubicBezTo>
                    <a:cubicBezTo>
                      <a:pt x="565574" y="381366"/>
                      <a:pt x="567531" y="386021"/>
                      <a:pt x="569119" y="390784"/>
                    </a:cubicBezTo>
                    <a:cubicBezTo>
                      <a:pt x="570024" y="393499"/>
                      <a:pt x="572294" y="395547"/>
                      <a:pt x="573881" y="397928"/>
                    </a:cubicBezTo>
                    <a:cubicBezTo>
                      <a:pt x="574675" y="402690"/>
                      <a:pt x="572849" y="408801"/>
                      <a:pt x="576263" y="412215"/>
                    </a:cubicBezTo>
                    <a:cubicBezTo>
                      <a:pt x="578287" y="414239"/>
                      <a:pt x="578790" y="406859"/>
                      <a:pt x="581025" y="405071"/>
                    </a:cubicBezTo>
                    <a:cubicBezTo>
                      <a:pt x="582985" y="403503"/>
                      <a:pt x="585924" y="403812"/>
                      <a:pt x="588169" y="402690"/>
                    </a:cubicBezTo>
                    <a:cubicBezTo>
                      <a:pt x="590729" y="401410"/>
                      <a:pt x="592683" y="399055"/>
                      <a:pt x="595313" y="397928"/>
                    </a:cubicBezTo>
                    <a:cubicBezTo>
                      <a:pt x="598321" y="396639"/>
                      <a:pt x="601577" y="395818"/>
                      <a:pt x="604838" y="395546"/>
                    </a:cubicBezTo>
                    <a:cubicBezTo>
                      <a:pt x="620678" y="394226"/>
                      <a:pt x="636588" y="393959"/>
                      <a:pt x="652463" y="393165"/>
                    </a:cubicBezTo>
                    <a:cubicBezTo>
                      <a:pt x="673140" y="386273"/>
                      <a:pt x="663200" y="391953"/>
                      <a:pt x="681038" y="374115"/>
                    </a:cubicBezTo>
                    <a:cubicBezTo>
                      <a:pt x="685085" y="370068"/>
                      <a:pt x="695325" y="364590"/>
                      <a:pt x="695325" y="364590"/>
                    </a:cubicBezTo>
                    <a:cubicBezTo>
                      <a:pt x="696913" y="362209"/>
                      <a:pt x="697248" y="357801"/>
                      <a:pt x="700088" y="357446"/>
                    </a:cubicBezTo>
                    <a:cubicBezTo>
                      <a:pt x="705069" y="356823"/>
                      <a:pt x="714375" y="362209"/>
                      <a:pt x="714375" y="362209"/>
                    </a:cubicBezTo>
                    <a:cubicBezTo>
                      <a:pt x="715169" y="364590"/>
                      <a:pt x="715537" y="367159"/>
                      <a:pt x="716756" y="369353"/>
                    </a:cubicBezTo>
                    <a:cubicBezTo>
                      <a:pt x="719536" y="374356"/>
                      <a:pt x="726281" y="383640"/>
                      <a:pt x="726281" y="383640"/>
                    </a:cubicBezTo>
                    <a:lnTo>
                      <a:pt x="711994" y="393165"/>
                    </a:lnTo>
                    <a:cubicBezTo>
                      <a:pt x="701406" y="400224"/>
                      <a:pt x="712234" y="418813"/>
                      <a:pt x="709613" y="431265"/>
                    </a:cubicBezTo>
                    <a:cubicBezTo>
                      <a:pt x="708864" y="434821"/>
                      <a:pt x="698117" y="441310"/>
                      <a:pt x="695325" y="443171"/>
                    </a:cubicBezTo>
                    <a:cubicBezTo>
                      <a:pt x="683932" y="460261"/>
                      <a:pt x="689847" y="453412"/>
                      <a:pt x="678656" y="464603"/>
                    </a:cubicBezTo>
                    <a:cubicBezTo>
                      <a:pt x="679450" y="466984"/>
                      <a:pt x="679915" y="469501"/>
                      <a:pt x="681038" y="471746"/>
                    </a:cubicBezTo>
                    <a:cubicBezTo>
                      <a:pt x="686001" y="481670"/>
                      <a:pt x="689367" y="481268"/>
                      <a:pt x="700088" y="488415"/>
                    </a:cubicBezTo>
                    <a:lnTo>
                      <a:pt x="707231" y="493178"/>
                    </a:lnTo>
                    <a:cubicBezTo>
                      <a:pt x="715962" y="492384"/>
                      <a:pt x="724658" y="490796"/>
                      <a:pt x="733425" y="490796"/>
                    </a:cubicBezTo>
                    <a:cubicBezTo>
                      <a:pt x="735935" y="490796"/>
                      <a:pt x="739110" y="491135"/>
                      <a:pt x="740569" y="493178"/>
                    </a:cubicBezTo>
                    <a:cubicBezTo>
                      <a:pt x="758602" y="518424"/>
                      <a:pt x="734104" y="499980"/>
                      <a:pt x="752475" y="512228"/>
                    </a:cubicBezTo>
                    <a:cubicBezTo>
                      <a:pt x="757381" y="519586"/>
                      <a:pt x="761987" y="522964"/>
                      <a:pt x="754856" y="533659"/>
                    </a:cubicBezTo>
                    <a:cubicBezTo>
                      <a:pt x="753464" y="535747"/>
                      <a:pt x="753165" y="528929"/>
                      <a:pt x="752475" y="526515"/>
                    </a:cubicBezTo>
                    <a:cubicBezTo>
                      <a:pt x="749013" y="514398"/>
                      <a:pt x="753561" y="518145"/>
                      <a:pt x="742950" y="514609"/>
                    </a:cubicBezTo>
                    <a:cubicBezTo>
                      <a:pt x="737623" y="515941"/>
                      <a:pt x="722619" y="519432"/>
                      <a:pt x="719138" y="521753"/>
                    </a:cubicBezTo>
                    <a:lnTo>
                      <a:pt x="704850" y="531278"/>
                    </a:lnTo>
                    <a:cubicBezTo>
                      <a:pt x="704056" y="533659"/>
                      <a:pt x="702469" y="535911"/>
                      <a:pt x="702469" y="538421"/>
                    </a:cubicBezTo>
                    <a:cubicBezTo>
                      <a:pt x="702469" y="542469"/>
                      <a:pt x="702842" y="546814"/>
                      <a:pt x="704850" y="550328"/>
                    </a:cubicBezTo>
                    <a:cubicBezTo>
                      <a:pt x="707022" y="554129"/>
                      <a:pt x="715472" y="556249"/>
                      <a:pt x="719138" y="557471"/>
                    </a:cubicBezTo>
                    <a:cubicBezTo>
                      <a:pt x="721519" y="559059"/>
                      <a:pt x="723721" y="560954"/>
                      <a:pt x="726281" y="562234"/>
                    </a:cubicBezTo>
                    <a:cubicBezTo>
                      <a:pt x="729696" y="563941"/>
                      <a:pt x="739900" y="566234"/>
                      <a:pt x="742950" y="566996"/>
                    </a:cubicBezTo>
                    <a:cubicBezTo>
                      <a:pt x="743744" y="569377"/>
                      <a:pt x="745744" y="571664"/>
                      <a:pt x="745331" y="574140"/>
                    </a:cubicBezTo>
                    <a:cubicBezTo>
                      <a:pt x="744339" y="580094"/>
                      <a:pt x="737593" y="583268"/>
                      <a:pt x="733425" y="586046"/>
                    </a:cubicBezTo>
                    <a:cubicBezTo>
                      <a:pt x="732833" y="585928"/>
                      <a:pt x="716815" y="583236"/>
                      <a:pt x="714375" y="581284"/>
                    </a:cubicBezTo>
                    <a:cubicBezTo>
                      <a:pt x="698988" y="568974"/>
                      <a:pt x="720426" y="577744"/>
                      <a:pt x="702469" y="571759"/>
                    </a:cubicBezTo>
                    <a:cubicBezTo>
                      <a:pt x="686093" y="560842"/>
                      <a:pt x="693611" y="564044"/>
                      <a:pt x="681038" y="559853"/>
                    </a:cubicBezTo>
                    <a:cubicBezTo>
                      <a:pt x="657406" y="567729"/>
                      <a:pt x="693504" y="554515"/>
                      <a:pt x="666750" y="569378"/>
                    </a:cubicBezTo>
                    <a:cubicBezTo>
                      <a:pt x="662362" y="571816"/>
                      <a:pt x="652463" y="574140"/>
                      <a:pt x="652463" y="574140"/>
                    </a:cubicBezTo>
                    <a:cubicBezTo>
                      <a:pt x="645319" y="584857"/>
                      <a:pt x="645717" y="588229"/>
                      <a:pt x="635794" y="593190"/>
                    </a:cubicBezTo>
                    <a:cubicBezTo>
                      <a:pt x="633549" y="594312"/>
                      <a:pt x="631031" y="594777"/>
                      <a:pt x="628650" y="595571"/>
                    </a:cubicBezTo>
                    <a:cubicBezTo>
                      <a:pt x="614260" y="591974"/>
                      <a:pt x="622222" y="594223"/>
                      <a:pt x="604838" y="588428"/>
                    </a:cubicBezTo>
                    <a:lnTo>
                      <a:pt x="597694" y="586046"/>
                    </a:lnTo>
                    <a:cubicBezTo>
                      <a:pt x="592931" y="586840"/>
                      <a:pt x="587362" y="585659"/>
                      <a:pt x="583406" y="588428"/>
                    </a:cubicBezTo>
                    <a:cubicBezTo>
                      <a:pt x="578717" y="591710"/>
                      <a:pt x="579311" y="600905"/>
                      <a:pt x="573881" y="602715"/>
                    </a:cubicBezTo>
                    <a:lnTo>
                      <a:pt x="566738" y="605096"/>
                    </a:lnTo>
                    <a:cubicBezTo>
                      <a:pt x="567532" y="607477"/>
                      <a:pt x="567551" y="610280"/>
                      <a:pt x="569119" y="612240"/>
                    </a:cubicBezTo>
                    <a:cubicBezTo>
                      <a:pt x="570907" y="614475"/>
                      <a:pt x="573703" y="615723"/>
                      <a:pt x="576263" y="617003"/>
                    </a:cubicBezTo>
                    <a:cubicBezTo>
                      <a:pt x="583604" y="620674"/>
                      <a:pt x="595891" y="620945"/>
                      <a:pt x="602456" y="621765"/>
                    </a:cubicBezTo>
                    <a:cubicBezTo>
                      <a:pt x="616362" y="626400"/>
                      <a:pt x="603594" y="620520"/>
                      <a:pt x="614363" y="631290"/>
                    </a:cubicBezTo>
                    <a:cubicBezTo>
                      <a:pt x="621188" y="638116"/>
                      <a:pt x="620902" y="634560"/>
                      <a:pt x="628650" y="638434"/>
                    </a:cubicBezTo>
                    <a:cubicBezTo>
                      <a:pt x="631210" y="639714"/>
                      <a:pt x="633413" y="641609"/>
                      <a:pt x="635794" y="643196"/>
                    </a:cubicBezTo>
                    <a:cubicBezTo>
                      <a:pt x="638951" y="647932"/>
                      <a:pt x="644090" y="651569"/>
                      <a:pt x="638175" y="657484"/>
                    </a:cubicBezTo>
                    <a:cubicBezTo>
                      <a:pt x="636400" y="659259"/>
                      <a:pt x="633412" y="659071"/>
                      <a:pt x="631031" y="659865"/>
                    </a:cubicBezTo>
                    <a:cubicBezTo>
                      <a:pt x="628650" y="661453"/>
                      <a:pt x="625912" y="662604"/>
                      <a:pt x="623888" y="664628"/>
                    </a:cubicBezTo>
                    <a:cubicBezTo>
                      <a:pt x="621864" y="666652"/>
                      <a:pt x="621360" y="669983"/>
                      <a:pt x="619125" y="671771"/>
                    </a:cubicBezTo>
                    <a:cubicBezTo>
                      <a:pt x="617165" y="673339"/>
                      <a:pt x="614362" y="673359"/>
                      <a:pt x="611981" y="674153"/>
                    </a:cubicBezTo>
                    <a:cubicBezTo>
                      <a:pt x="611957" y="674298"/>
                      <a:pt x="609687" y="692499"/>
                      <a:pt x="607219" y="695584"/>
                    </a:cubicBezTo>
                    <a:cubicBezTo>
                      <a:pt x="605431" y="697819"/>
                      <a:pt x="602690" y="699184"/>
                      <a:pt x="600075" y="700346"/>
                    </a:cubicBezTo>
                    <a:cubicBezTo>
                      <a:pt x="595488" y="702385"/>
                      <a:pt x="585788" y="705109"/>
                      <a:pt x="585788" y="705109"/>
                    </a:cubicBezTo>
                    <a:cubicBezTo>
                      <a:pt x="586582" y="711459"/>
                      <a:pt x="586485" y="717985"/>
                      <a:pt x="588169" y="724159"/>
                    </a:cubicBezTo>
                    <a:cubicBezTo>
                      <a:pt x="588922" y="726920"/>
                      <a:pt x="592772" y="728446"/>
                      <a:pt x="592931" y="731303"/>
                    </a:cubicBezTo>
                    <a:cubicBezTo>
                      <a:pt x="593593" y="743217"/>
                      <a:pt x="593444" y="755445"/>
                      <a:pt x="590550" y="767021"/>
                    </a:cubicBezTo>
                    <a:cubicBezTo>
                      <a:pt x="589941" y="769456"/>
                      <a:pt x="585856" y="768858"/>
                      <a:pt x="583406" y="769403"/>
                    </a:cubicBezTo>
                    <a:cubicBezTo>
                      <a:pt x="578693" y="770450"/>
                      <a:pt x="573881" y="770990"/>
                      <a:pt x="569119" y="771784"/>
                    </a:cubicBezTo>
                    <a:cubicBezTo>
                      <a:pt x="563451" y="788786"/>
                      <a:pt x="567140" y="781894"/>
                      <a:pt x="559594" y="793215"/>
                    </a:cubicBezTo>
                    <a:cubicBezTo>
                      <a:pt x="558870" y="796113"/>
                      <a:pt x="556973" y="813687"/>
                      <a:pt x="552450" y="795596"/>
                    </a:cubicBezTo>
                    <a:cubicBezTo>
                      <a:pt x="551453" y="791609"/>
                      <a:pt x="553379" y="772067"/>
                      <a:pt x="545306" y="767021"/>
                    </a:cubicBezTo>
                    <a:cubicBezTo>
                      <a:pt x="541049" y="764360"/>
                      <a:pt x="535781" y="763846"/>
                      <a:pt x="531019" y="762259"/>
                    </a:cubicBezTo>
                    <a:lnTo>
                      <a:pt x="523875" y="759878"/>
                    </a:lnTo>
                    <a:cubicBezTo>
                      <a:pt x="522288" y="757497"/>
                      <a:pt x="520393" y="755294"/>
                      <a:pt x="519113" y="752734"/>
                    </a:cubicBezTo>
                    <a:cubicBezTo>
                      <a:pt x="517990" y="750489"/>
                      <a:pt x="518774" y="747049"/>
                      <a:pt x="516731" y="745590"/>
                    </a:cubicBezTo>
                    <a:cubicBezTo>
                      <a:pt x="512646" y="742672"/>
                      <a:pt x="502444" y="740828"/>
                      <a:pt x="502444" y="740828"/>
                    </a:cubicBezTo>
                    <a:cubicBezTo>
                      <a:pt x="500856" y="738447"/>
                      <a:pt x="499835" y="735569"/>
                      <a:pt x="497681" y="733684"/>
                    </a:cubicBezTo>
                    <a:cubicBezTo>
                      <a:pt x="487603" y="724865"/>
                      <a:pt x="486062" y="725048"/>
                      <a:pt x="476250" y="721778"/>
                    </a:cubicBezTo>
                    <a:cubicBezTo>
                      <a:pt x="475456" y="719397"/>
                      <a:pt x="475644" y="716409"/>
                      <a:pt x="473869" y="714634"/>
                    </a:cubicBezTo>
                    <a:cubicBezTo>
                      <a:pt x="469107" y="709872"/>
                      <a:pt x="464343" y="713047"/>
                      <a:pt x="459581" y="714634"/>
                    </a:cubicBezTo>
                    <a:cubicBezTo>
                      <a:pt x="457994" y="717015"/>
                      <a:pt x="455462" y="718989"/>
                      <a:pt x="454819" y="721778"/>
                    </a:cubicBezTo>
                    <a:cubicBezTo>
                      <a:pt x="453025" y="729551"/>
                      <a:pt x="453651" y="737706"/>
                      <a:pt x="452438" y="745590"/>
                    </a:cubicBezTo>
                    <a:cubicBezTo>
                      <a:pt x="452056" y="748071"/>
                      <a:pt x="451624" y="750774"/>
                      <a:pt x="450056" y="752734"/>
                    </a:cubicBezTo>
                    <a:cubicBezTo>
                      <a:pt x="446700" y="756929"/>
                      <a:pt x="440474" y="758309"/>
                      <a:pt x="435769" y="759878"/>
                    </a:cubicBezTo>
                    <a:cubicBezTo>
                      <a:pt x="427831" y="759084"/>
                      <a:pt x="419246" y="760736"/>
                      <a:pt x="411956" y="757496"/>
                    </a:cubicBezTo>
                    <a:cubicBezTo>
                      <a:pt x="409662" y="756477"/>
                      <a:pt x="414338" y="752863"/>
                      <a:pt x="414338" y="750353"/>
                    </a:cubicBezTo>
                    <a:cubicBezTo>
                      <a:pt x="414338" y="739212"/>
                      <a:pt x="413258" y="728080"/>
                      <a:pt x="411956" y="717015"/>
                    </a:cubicBezTo>
                    <a:cubicBezTo>
                      <a:pt x="411663" y="714522"/>
                      <a:pt x="411350" y="711646"/>
                      <a:pt x="409575" y="709871"/>
                    </a:cubicBezTo>
                    <a:cubicBezTo>
                      <a:pt x="407800" y="708096"/>
                      <a:pt x="404812" y="708284"/>
                      <a:pt x="402431" y="707490"/>
                    </a:cubicBezTo>
                    <a:cubicBezTo>
                      <a:pt x="403189" y="699157"/>
                      <a:pt x="403231" y="676524"/>
                      <a:pt x="409575" y="667009"/>
                    </a:cubicBezTo>
                    <a:lnTo>
                      <a:pt x="414338" y="659865"/>
                    </a:lnTo>
                    <a:lnTo>
                      <a:pt x="409575" y="645578"/>
                    </a:lnTo>
                    <a:cubicBezTo>
                      <a:pt x="407515" y="639399"/>
                      <a:pt x="407884" y="635630"/>
                      <a:pt x="400050" y="633671"/>
                    </a:cubicBezTo>
                    <a:cubicBezTo>
                      <a:pt x="393077" y="631928"/>
                      <a:pt x="385744" y="632240"/>
                      <a:pt x="378619" y="631290"/>
                    </a:cubicBezTo>
                    <a:cubicBezTo>
                      <a:pt x="373833" y="630652"/>
                      <a:pt x="369094" y="629703"/>
                      <a:pt x="364331" y="628909"/>
                    </a:cubicBezTo>
                    <a:cubicBezTo>
                      <a:pt x="361950" y="627321"/>
                      <a:pt x="358976" y="626381"/>
                      <a:pt x="357188" y="624146"/>
                    </a:cubicBezTo>
                    <a:cubicBezTo>
                      <a:pt x="355620" y="622186"/>
                      <a:pt x="356198" y="619091"/>
                      <a:pt x="354806" y="617003"/>
                    </a:cubicBezTo>
                    <a:cubicBezTo>
                      <a:pt x="352938" y="614201"/>
                      <a:pt x="350250" y="612015"/>
                      <a:pt x="347663" y="609859"/>
                    </a:cubicBezTo>
                    <a:cubicBezTo>
                      <a:pt x="337428" y="601329"/>
                      <a:pt x="344113" y="608083"/>
                      <a:pt x="333375" y="602715"/>
                    </a:cubicBezTo>
                    <a:cubicBezTo>
                      <a:pt x="330815" y="601435"/>
                      <a:pt x="328612" y="599540"/>
                      <a:pt x="326231" y="597953"/>
                    </a:cubicBezTo>
                    <a:cubicBezTo>
                      <a:pt x="317500" y="598747"/>
                      <a:pt x="308610" y="598497"/>
                      <a:pt x="300038" y="600334"/>
                    </a:cubicBezTo>
                    <a:cubicBezTo>
                      <a:pt x="290281" y="602425"/>
                      <a:pt x="294714" y="606974"/>
                      <a:pt x="288131" y="612240"/>
                    </a:cubicBezTo>
                    <a:cubicBezTo>
                      <a:pt x="286171" y="613808"/>
                      <a:pt x="283369" y="613827"/>
                      <a:pt x="280988" y="614621"/>
                    </a:cubicBezTo>
                    <a:cubicBezTo>
                      <a:pt x="248642" y="606535"/>
                      <a:pt x="272597" y="611597"/>
                      <a:pt x="200025" y="614621"/>
                    </a:cubicBezTo>
                    <a:cubicBezTo>
                      <a:pt x="185728" y="615217"/>
                      <a:pt x="171450" y="616209"/>
                      <a:pt x="157163" y="617003"/>
                    </a:cubicBezTo>
                    <a:cubicBezTo>
                      <a:pt x="144678" y="618786"/>
                      <a:pt x="138319" y="619563"/>
                      <a:pt x="126206" y="621765"/>
                    </a:cubicBezTo>
                    <a:cubicBezTo>
                      <a:pt x="122224" y="622489"/>
                      <a:pt x="118205" y="623081"/>
                      <a:pt x="114300" y="624146"/>
                    </a:cubicBezTo>
                    <a:cubicBezTo>
                      <a:pt x="109457" y="625467"/>
                      <a:pt x="104775" y="627321"/>
                      <a:pt x="100013" y="628909"/>
                    </a:cubicBezTo>
                    <a:lnTo>
                      <a:pt x="92869" y="631290"/>
                    </a:lnTo>
                    <a:cubicBezTo>
                      <a:pt x="78581" y="630496"/>
                      <a:pt x="63194" y="634462"/>
                      <a:pt x="50006" y="628909"/>
                    </a:cubicBezTo>
                    <a:cubicBezTo>
                      <a:pt x="44833" y="626731"/>
                      <a:pt x="50135" y="617260"/>
                      <a:pt x="47625" y="612240"/>
                    </a:cubicBezTo>
                    <a:cubicBezTo>
                      <a:pt x="46502" y="609995"/>
                      <a:pt x="42862" y="610653"/>
                      <a:pt x="40481" y="609859"/>
                    </a:cubicBezTo>
                    <a:cubicBezTo>
                      <a:pt x="38894" y="607478"/>
                      <a:pt x="36999" y="605275"/>
                      <a:pt x="35719" y="602715"/>
                    </a:cubicBezTo>
                    <a:cubicBezTo>
                      <a:pt x="33193" y="597661"/>
                      <a:pt x="31570" y="591233"/>
                      <a:pt x="35719" y="586046"/>
                    </a:cubicBezTo>
                    <a:cubicBezTo>
                      <a:pt x="37287" y="584086"/>
                      <a:pt x="40482" y="584459"/>
                      <a:pt x="42863" y="583665"/>
                    </a:cubicBezTo>
                    <a:cubicBezTo>
                      <a:pt x="44450" y="581284"/>
                      <a:pt x="46498" y="579152"/>
                      <a:pt x="47625" y="576521"/>
                    </a:cubicBezTo>
                    <a:cubicBezTo>
                      <a:pt x="48914" y="573513"/>
                      <a:pt x="47851" y="569459"/>
                      <a:pt x="50006" y="566996"/>
                    </a:cubicBezTo>
                    <a:cubicBezTo>
                      <a:pt x="58076" y="557774"/>
                      <a:pt x="69922" y="555469"/>
                      <a:pt x="80963" y="552709"/>
                    </a:cubicBezTo>
                    <a:cubicBezTo>
                      <a:pt x="91415" y="545740"/>
                      <a:pt x="97668" y="544608"/>
                      <a:pt x="85725" y="524134"/>
                    </a:cubicBezTo>
                    <a:cubicBezTo>
                      <a:pt x="83196" y="519798"/>
                      <a:pt x="71438" y="519371"/>
                      <a:pt x="71438" y="519371"/>
                    </a:cubicBezTo>
                    <a:cubicBezTo>
                      <a:pt x="69869" y="514667"/>
                      <a:pt x="68488" y="508440"/>
                      <a:pt x="64294" y="505084"/>
                    </a:cubicBezTo>
                    <a:cubicBezTo>
                      <a:pt x="62334" y="503516"/>
                      <a:pt x="59531" y="503497"/>
                      <a:pt x="57150" y="502703"/>
                    </a:cubicBezTo>
                    <a:cubicBezTo>
                      <a:pt x="54769" y="501115"/>
                      <a:pt x="52566" y="499220"/>
                      <a:pt x="50006" y="497940"/>
                    </a:cubicBezTo>
                    <a:cubicBezTo>
                      <a:pt x="30288" y="488080"/>
                      <a:pt x="56195" y="504447"/>
                      <a:pt x="35719" y="490796"/>
                    </a:cubicBezTo>
                    <a:cubicBezTo>
                      <a:pt x="34925" y="484446"/>
                      <a:pt x="35490" y="477773"/>
                      <a:pt x="33338" y="471746"/>
                    </a:cubicBezTo>
                    <a:cubicBezTo>
                      <a:pt x="29349" y="460577"/>
                      <a:pt x="26204" y="456985"/>
                      <a:pt x="16669" y="455078"/>
                    </a:cubicBezTo>
                    <a:cubicBezTo>
                      <a:pt x="11165" y="453977"/>
                      <a:pt x="5556" y="453490"/>
                      <a:pt x="0" y="452696"/>
                    </a:cubicBezTo>
                    <a:cubicBezTo>
                      <a:pt x="4015" y="446674"/>
                      <a:pt x="5735" y="445453"/>
                      <a:pt x="7144" y="438409"/>
                    </a:cubicBezTo>
                    <a:cubicBezTo>
                      <a:pt x="7605" y="436104"/>
                      <a:pt x="9553" y="416920"/>
                      <a:pt x="11906" y="412215"/>
                    </a:cubicBezTo>
                    <a:cubicBezTo>
                      <a:pt x="21657" y="392714"/>
                      <a:pt x="17350" y="402520"/>
                      <a:pt x="28575" y="393165"/>
                    </a:cubicBezTo>
                    <a:cubicBezTo>
                      <a:pt x="46903" y="377892"/>
                      <a:pt x="25133" y="393078"/>
                      <a:pt x="42863" y="381259"/>
                    </a:cubicBezTo>
                    <a:cubicBezTo>
                      <a:pt x="43657" y="378878"/>
                      <a:pt x="47489" y="375237"/>
                      <a:pt x="45244" y="374115"/>
                    </a:cubicBezTo>
                    <a:cubicBezTo>
                      <a:pt x="40848" y="371917"/>
                      <a:pt x="34560" y="385043"/>
                      <a:pt x="33338" y="386021"/>
                    </a:cubicBezTo>
                    <a:cubicBezTo>
                      <a:pt x="31378" y="387589"/>
                      <a:pt x="28575" y="387609"/>
                      <a:pt x="26194" y="388403"/>
                    </a:cubicBezTo>
                    <a:cubicBezTo>
                      <a:pt x="26988" y="383640"/>
                      <a:pt x="25395" y="377749"/>
                      <a:pt x="28575" y="374115"/>
                    </a:cubicBezTo>
                    <a:cubicBezTo>
                      <a:pt x="31881" y="370337"/>
                      <a:pt x="42863" y="369353"/>
                      <a:pt x="42863" y="369353"/>
                    </a:cubicBezTo>
                    <a:cubicBezTo>
                      <a:pt x="45244" y="366972"/>
                      <a:pt x="49486" y="365536"/>
                      <a:pt x="50006" y="362209"/>
                    </a:cubicBezTo>
                    <a:cubicBezTo>
                      <a:pt x="61972" y="285627"/>
                      <a:pt x="34702" y="306532"/>
                      <a:pt x="61913" y="288390"/>
                    </a:cubicBezTo>
                    <a:cubicBezTo>
                      <a:pt x="62707" y="286009"/>
                      <a:pt x="64294" y="283756"/>
                      <a:pt x="64294" y="281246"/>
                    </a:cubicBezTo>
                    <a:cubicBezTo>
                      <a:pt x="64294" y="273556"/>
                      <a:pt x="61040" y="270411"/>
                      <a:pt x="57150" y="264578"/>
                    </a:cubicBezTo>
                    <a:cubicBezTo>
                      <a:pt x="56356" y="262197"/>
                      <a:pt x="52681" y="258826"/>
                      <a:pt x="54769" y="257434"/>
                    </a:cubicBezTo>
                    <a:cubicBezTo>
                      <a:pt x="57492" y="255619"/>
                      <a:pt x="61147" y="258916"/>
                      <a:pt x="64294" y="259815"/>
                    </a:cubicBezTo>
                    <a:cubicBezTo>
                      <a:pt x="66708" y="260505"/>
                      <a:pt x="54769" y="261402"/>
                      <a:pt x="59531" y="262196"/>
                    </a:cubicBezTo>
                    <a:close/>
                  </a:path>
                </a:pathLst>
              </a:custGeom>
              <a:solidFill>
                <a:srgbClr val="99CC00">
                  <a:alpha val="98572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" name="任意多边形 460"/>
              <p:cNvSpPr/>
              <p:nvPr/>
            </p:nvSpPr>
            <p:spPr bwMode="auto">
              <a:xfrm>
                <a:off x="20364443" y="14844585"/>
                <a:ext cx="104773" cy="67061"/>
              </a:xfrm>
              <a:custGeom>
                <a:avLst/>
                <a:gdLst>
                  <a:gd name="T0" fmla="*/ 11180 w 101297"/>
                  <a:gd name="T1" fmla="*/ 19494 h 63785"/>
                  <a:gd name="T2" fmla="*/ 21032 w 101297"/>
                  <a:gd name="T3" fmla="*/ 67061 h 63785"/>
                  <a:gd name="T4" fmla="*/ 33347 w 101297"/>
                  <a:gd name="T5" fmla="*/ 64558 h 63785"/>
                  <a:gd name="T6" fmla="*/ 40735 w 101297"/>
                  <a:gd name="T7" fmla="*/ 62054 h 63785"/>
                  <a:gd name="T8" fmla="*/ 55514 w 101297"/>
                  <a:gd name="T9" fmla="*/ 52040 h 63785"/>
                  <a:gd name="T10" fmla="*/ 62903 w 101297"/>
                  <a:gd name="T11" fmla="*/ 47033 h 63785"/>
                  <a:gd name="T12" fmla="*/ 70291 w 101297"/>
                  <a:gd name="T13" fmla="*/ 49537 h 63785"/>
                  <a:gd name="T14" fmla="*/ 75217 w 101297"/>
                  <a:gd name="T15" fmla="*/ 57047 h 63785"/>
                  <a:gd name="T16" fmla="*/ 82607 w 101297"/>
                  <a:gd name="T17" fmla="*/ 62054 h 63785"/>
                  <a:gd name="T18" fmla="*/ 97384 w 101297"/>
                  <a:gd name="T19" fmla="*/ 59551 h 63785"/>
                  <a:gd name="T20" fmla="*/ 104773 w 101297"/>
                  <a:gd name="T21" fmla="*/ 44529 h 63785"/>
                  <a:gd name="T22" fmla="*/ 99847 w 101297"/>
                  <a:gd name="T23" fmla="*/ 29509 h 63785"/>
                  <a:gd name="T24" fmla="*/ 97384 w 101297"/>
                  <a:gd name="T25" fmla="*/ 11983 h 63785"/>
                  <a:gd name="T26" fmla="*/ 82607 w 101297"/>
                  <a:gd name="T27" fmla="*/ 9480 h 63785"/>
                  <a:gd name="T28" fmla="*/ 75217 w 101297"/>
                  <a:gd name="T29" fmla="*/ 1969 h 63785"/>
                  <a:gd name="T30" fmla="*/ 55514 w 101297"/>
                  <a:gd name="T31" fmla="*/ 9480 h 63785"/>
                  <a:gd name="T32" fmla="*/ 53051 w 101297"/>
                  <a:gd name="T33" fmla="*/ 19494 h 63785"/>
                  <a:gd name="T34" fmla="*/ 50587 w 101297"/>
                  <a:gd name="T35" fmla="*/ 32012 h 63785"/>
                  <a:gd name="T36" fmla="*/ 35810 w 101297"/>
                  <a:gd name="T37" fmla="*/ 37018 h 63785"/>
                  <a:gd name="T38" fmla="*/ 30884 w 101297"/>
                  <a:gd name="T39" fmla="*/ 29509 h 63785"/>
                  <a:gd name="T40" fmla="*/ 23495 w 101297"/>
                  <a:gd name="T41" fmla="*/ 27004 h 63785"/>
                  <a:gd name="T42" fmla="*/ 16106 w 101297"/>
                  <a:gd name="T43" fmla="*/ 21998 h 63785"/>
                  <a:gd name="T44" fmla="*/ 11180 w 101297"/>
                  <a:gd name="T45" fmla="*/ 19494 h 637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1297" h="63785">
                    <a:moveTo>
                      <a:pt x="10809" y="18542"/>
                    </a:moveTo>
                    <a:cubicBezTo>
                      <a:pt x="11603" y="25686"/>
                      <a:pt x="0" y="63785"/>
                      <a:pt x="20334" y="63785"/>
                    </a:cubicBezTo>
                    <a:cubicBezTo>
                      <a:pt x="24382" y="63785"/>
                      <a:pt x="28314" y="62386"/>
                      <a:pt x="32241" y="61404"/>
                    </a:cubicBezTo>
                    <a:cubicBezTo>
                      <a:pt x="34676" y="60795"/>
                      <a:pt x="37003" y="59817"/>
                      <a:pt x="39384" y="59023"/>
                    </a:cubicBezTo>
                    <a:lnTo>
                      <a:pt x="53672" y="49498"/>
                    </a:lnTo>
                    <a:lnTo>
                      <a:pt x="60816" y="44735"/>
                    </a:lnTo>
                    <a:cubicBezTo>
                      <a:pt x="63197" y="45529"/>
                      <a:pt x="65999" y="45549"/>
                      <a:pt x="67959" y="47117"/>
                    </a:cubicBezTo>
                    <a:cubicBezTo>
                      <a:pt x="70194" y="48905"/>
                      <a:pt x="70698" y="52236"/>
                      <a:pt x="72722" y="54260"/>
                    </a:cubicBezTo>
                    <a:cubicBezTo>
                      <a:pt x="74746" y="56284"/>
                      <a:pt x="77485" y="57435"/>
                      <a:pt x="79866" y="59023"/>
                    </a:cubicBezTo>
                    <a:cubicBezTo>
                      <a:pt x="84628" y="58229"/>
                      <a:pt x="89835" y="58801"/>
                      <a:pt x="94153" y="56642"/>
                    </a:cubicBezTo>
                    <a:cubicBezTo>
                      <a:pt x="97847" y="54795"/>
                      <a:pt x="100170" y="45736"/>
                      <a:pt x="101297" y="42354"/>
                    </a:cubicBezTo>
                    <a:lnTo>
                      <a:pt x="96534" y="28067"/>
                    </a:lnTo>
                    <a:cubicBezTo>
                      <a:pt x="94759" y="22742"/>
                      <a:pt x="97849" y="15622"/>
                      <a:pt x="94153" y="11398"/>
                    </a:cubicBezTo>
                    <a:cubicBezTo>
                      <a:pt x="90974" y="7764"/>
                      <a:pt x="84628" y="9811"/>
                      <a:pt x="79866" y="9017"/>
                    </a:cubicBezTo>
                    <a:cubicBezTo>
                      <a:pt x="77485" y="6636"/>
                      <a:pt x="75989" y="2690"/>
                      <a:pt x="72722" y="1873"/>
                    </a:cubicBezTo>
                    <a:cubicBezTo>
                      <a:pt x="65232" y="0"/>
                      <a:pt x="59076" y="5414"/>
                      <a:pt x="53672" y="9017"/>
                    </a:cubicBezTo>
                    <a:cubicBezTo>
                      <a:pt x="52878" y="12192"/>
                      <a:pt x="52001" y="15347"/>
                      <a:pt x="51291" y="18542"/>
                    </a:cubicBezTo>
                    <a:cubicBezTo>
                      <a:pt x="50413" y="22493"/>
                      <a:pt x="51771" y="27586"/>
                      <a:pt x="48909" y="30448"/>
                    </a:cubicBezTo>
                    <a:cubicBezTo>
                      <a:pt x="45359" y="33998"/>
                      <a:pt x="34622" y="35210"/>
                      <a:pt x="34622" y="35210"/>
                    </a:cubicBezTo>
                    <a:cubicBezTo>
                      <a:pt x="33034" y="32829"/>
                      <a:pt x="32094" y="29855"/>
                      <a:pt x="29859" y="28067"/>
                    </a:cubicBezTo>
                    <a:cubicBezTo>
                      <a:pt x="27899" y="26499"/>
                      <a:pt x="24961" y="26808"/>
                      <a:pt x="22716" y="25685"/>
                    </a:cubicBezTo>
                    <a:cubicBezTo>
                      <a:pt x="20156" y="24405"/>
                      <a:pt x="17953" y="22510"/>
                      <a:pt x="15572" y="20923"/>
                    </a:cubicBezTo>
                    <a:cubicBezTo>
                      <a:pt x="12836" y="29132"/>
                      <a:pt x="10015" y="11398"/>
                      <a:pt x="10809" y="18542"/>
                    </a:cubicBezTo>
                    <a:close/>
                  </a:path>
                </a:pathLst>
              </a:custGeom>
              <a:solidFill>
                <a:srgbClr val="99CC00">
                  <a:alpha val="98572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3" name="Putian"/>
            <p:cNvGrpSpPr/>
            <p:nvPr/>
          </p:nvGrpSpPr>
          <p:grpSpPr bwMode="auto">
            <a:xfrm>
              <a:off x="7088076" y="5400117"/>
              <a:ext cx="201731" cy="104047"/>
              <a:chOff x="20402550" y="14097000"/>
              <a:chExt cx="592029" cy="351787"/>
            </a:xfrm>
          </p:grpSpPr>
          <p:sp>
            <p:nvSpPr>
              <p:cNvPr id="458" name="任意多边形 457"/>
              <p:cNvSpPr/>
              <p:nvPr/>
            </p:nvSpPr>
            <p:spPr bwMode="auto">
              <a:xfrm>
                <a:off x="20402550" y="14097000"/>
                <a:ext cx="486992" cy="351787"/>
              </a:xfrm>
              <a:custGeom>
                <a:avLst/>
                <a:gdLst/>
                <a:ahLst/>
                <a:cxnLst/>
                <a:rect l="0" t="0" r="r" b="b"/>
                <a:pathLst>
                  <a:path w="485009" h="351787">
                    <a:moveTo>
                      <a:pt x="37334" y="85725"/>
                    </a:moveTo>
                    <a:cubicBezTo>
                      <a:pt x="38921" y="80963"/>
                      <a:pt x="38242" y="86605"/>
                      <a:pt x="51621" y="76200"/>
                    </a:cubicBezTo>
                    <a:cubicBezTo>
                      <a:pt x="56139" y="72686"/>
                      <a:pt x="61146" y="69850"/>
                      <a:pt x="65909" y="66675"/>
                    </a:cubicBezTo>
                    <a:lnTo>
                      <a:pt x="73052" y="61912"/>
                    </a:lnTo>
                    <a:cubicBezTo>
                      <a:pt x="77229" y="59127"/>
                      <a:pt x="82577" y="58737"/>
                      <a:pt x="87340" y="57150"/>
                    </a:cubicBezTo>
                    <a:lnTo>
                      <a:pt x="94484" y="54769"/>
                    </a:lnTo>
                    <a:cubicBezTo>
                      <a:pt x="98453" y="55563"/>
                      <a:pt x="102600" y="55729"/>
                      <a:pt x="106390" y="57150"/>
                    </a:cubicBezTo>
                    <a:cubicBezTo>
                      <a:pt x="109070" y="58155"/>
                      <a:pt x="110974" y="60632"/>
                      <a:pt x="113534" y="61912"/>
                    </a:cubicBezTo>
                    <a:cubicBezTo>
                      <a:pt x="115779" y="63035"/>
                      <a:pt x="118296" y="63500"/>
                      <a:pt x="120677" y="64294"/>
                    </a:cubicBezTo>
                    <a:cubicBezTo>
                      <a:pt x="122381" y="64152"/>
                      <a:pt x="162028" y="61242"/>
                      <a:pt x="168302" y="59531"/>
                    </a:cubicBezTo>
                    <a:cubicBezTo>
                      <a:pt x="171063" y="58778"/>
                      <a:pt x="172831" y="55931"/>
                      <a:pt x="175446" y="54769"/>
                    </a:cubicBezTo>
                    <a:cubicBezTo>
                      <a:pt x="180034" y="52730"/>
                      <a:pt x="189734" y="50006"/>
                      <a:pt x="189734" y="50006"/>
                    </a:cubicBezTo>
                    <a:cubicBezTo>
                      <a:pt x="192115" y="48419"/>
                      <a:pt x="194318" y="46524"/>
                      <a:pt x="196877" y="45244"/>
                    </a:cubicBezTo>
                    <a:cubicBezTo>
                      <a:pt x="204858" y="41253"/>
                      <a:pt x="218652" y="41236"/>
                      <a:pt x="225452" y="40481"/>
                    </a:cubicBezTo>
                    <a:lnTo>
                      <a:pt x="239740" y="35719"/>
                    </a:lnTo>
                    <a:cubicBezTo>
                      <a:pt x="242121" y="34925"/>
                      <a:pt x="239942" y="29820"/>
                      <a:pt x="242121" y="28575"/>
                    </a:cubicBezTo>
                    <a:cubicBezTo>
                      <a:pt x="246313" y="26179"/>
                      <a:pt x="251634" y="26910"/>
                      <a:pt x="256409" y="26194"/>
                    </a:cubicBezTo>
                    <a:lnTo>
                      <a:pt x="289746" y="21431"/>
                    </a:lnTo>
                    <a:cubicBezTo>
                      <a:pt x="309464" y="14859"/>
                      <a:pt x="299857" y="19454"/>
                      <a:pt x="318321" y="7144"/>
                    </a:cubicBezTo>
                    <a:cubicBezTo>
                      <a:pt x="320410" y="5752"/>
                      <a:pt x="323220" y="5885"/>
                      <a:pt x="325465" y="4762"/>
                    </a:cubicBezTo>
                    <a:cubicBezTo>
                      <a:pt x="328025" y="3482"/>
                      <a:pt x="330228" y="1587"/>
                      <a:pt x="332609" y="0"/>
                    </a:cubicBezTo>
                    <a:cubicBezTo>
                      <a:pt x="334990" y="794"/>
                      <a:pt x="337792" y="813"/>
                      <a:pt x="339752" y="2381"/>
                    </a:cubicBezTo>
                    <a:cubicBezTo>
                      <a:pt x="341987" y="4169"/>
                      <a:pt x="344187" y="6682"/>
                      <a:pt x="344515" y="9525"/>
                    </a:cubicBezTo>
                    <a:cubicBezTo>
                      <a:pt x="346610" y="27678"/>
                      <a:pt x="345495" y="46074"/>
                      <a:pt x="346896" y="64294"/>
                    </a:cubicBezTo>
                    <a:cubicBezTo>
                      <a:pt x="347260" y="69027"/>
                      <a:pt x="351217" y="75193"/>
                      <a:pt x="354040" y="78581"/>
                    </a:cubicBezTo>
                    <a:cubicBezTo>
                      <a:pt x="356196" y="81168"/>
                      <a:pt x="359028" y="83138"/>
                      <a:pt x="361184" y="85725"/>
                    </a:cubicBezTo>
                    <a:cubicBezTo>
                      <a:pt x="363016" y="87924"/>
                      <a:pt x="363922" y="90845"/>
                      <a:pt x="365946" y="92869"/>
                    </a:cubicBezTo>
                    <a:cubicBezTo>
                      <a:pt x="367970" y="94893"/>
                      <a:pt x="370891" y="95799"/>
                      <a:pt x="373090" y="97631"/>
                    </a:cubicBezTo>
                    <a:cubicBezTo>
                      <a:pt x="375677" y="99787"/>
                      <a:pt x="377647" y="102619"/>
                      <a:pt x="380234" y="104775"/>
                    </a:cubicBezTo>
                    <a:cubicBezTo>
                      <a:pt x="382432" y="106607"/>
                      <a:pt x="385179" y="107705"/>
                      <a:pt x="387377" y="109537"/>
                    </a:cubicBezTo>
                    <a:cubicBezTo>
                      <a:pt x="405714" y="124818"/>
                      <a:pt x="383927" y="109618"/>
                      <a:pt x="401665" y="121444"/>
                    </a:cubicBezTo>
                    <a:cubicBezTo>
                      <a:pt x="403252" y="123825"/>
                      <a:pt x="405265" y="125972"/>
                      <a:pt x="406427" y="128587"/>
                    </a:cubicBezTo>
                    <a:cubicBezTo>
                      <a:pt x="408466" y="133175"/>
                      <a:pt x="411190" y="142875"/>
                      <a:pt x="411190" y="142875"/>
                    </a:cubicBezTo>
                    <a:lnTo>
                      <a:pt x="396902" y="152400"/>
                    </a:lnTo>
                    <a:cubicBezTo>
                      <a:pt x="394521" y="153987"/>
                      <a:pt x="394164" y="157520"/>
                      <a:pt x="392140" y="159544"/>
                    </a:cubicBezTo>
                    <a:cubicBezTo>
                      <a:pt x="387525" y="164159"/>
                      <a:pt x="383661" y="164751"/>
                      <a:pt x="377852" y="166687"/>
                    </a:cubicBezTo>
                    <a:cubicBezTo>
                      <a:pt x="376284" y="171392"/>
                      <a:pt x="374905" y="177618"/>
                      <a:pt x="370709" y="180975"/>
                    </a:cubicBezTo>
                    <a:cubicBezTo>
                      <a:pt x="368749" y="182543"/>
                      <a:pt x="365946" y="182562"/>
                      <a:pt x="363565" y="183356"/>
                    </a:cubicBezTo>
                    <a:cubicBezTo>
                      <a:pt x="361977" y="185737"/>
                      <a:pt x="360082" y="187940"/>
                      <a:pt x="358802" y="190500"/>
                    </a:cubicBezTo>
                    <a:cubicBezTo>
                      <a:pt x="353467" y="201170"/>
                      <a:pt x="355952" y="216246"/>
                      <a:pt x="358802" y="226219"/>
                    </a:cubicBezTo>
                    <a:cubicBezTo>
                      <a:pt x="359588" y="228971"/>
                      <a:pt x="363565" y="229394"/>
                      <a:pt x="365946" y="230981"/>
                    </a:cubicBezTo>
                    <a:cubicBezTo>
                      <a:pt x="366740" y="233362"/>
                      <a:pt x="366552" y="236350"/>
                      <a:pt x="368327" y="238125"/>
                    </a:cubicBezTo>
                    <a:cubicBezTo>
                      <a:pt x="374242" y="244040"/>
                      <a:pt x="377879" y="238901"/>
                      <a:pt x="382615" y="235744"/>
                    </a:cubicBezTo>
                    <a:cubicBezTo>
                      <a:pt x="383409" y="233363"/>
                      <a:pt x="382665" y="229532"/>
                      <a:pt x="384996" y="228600"/>
                    </a:cubicBezTo>
                    <a:cubicBezTo>
                      <a:pt x="394670" y="224730"/>
                      <a:pt x="395240" y="233138"/>
                      <a:pt x="396902" y="238125"/>
                    </a:cubicBezTo>
                    <a:cubicBezTo>
                      <a:pt x="396108" y="241300"/>
                      <a:pt x="396565" y="245094"/>
                      <a:pt x="394521" y="247650"/>
                    </a:cubicBezTo>
                    <a:cubicBezTo>
                      <a:pt x="392953" y="249610"/>
                      <a:pt x="389622" y="248908"/>
                      <a:pt x="387377" y="250031"/>
                    </a:cubicBezTo>
                    <a:cubicBezTo>
                      <a:pt x="384817" y="251311"/>
                      <a:pt x="382615" y="253206"/>
                      <a:pt x="380234" y="254794"/>
                    </a:cubicBezTo>
                    <a:cubicBezTo>
                      <a:pt x="381028" y="261144"/>
                      <a:pt x="380238" y="267902"/>
                      <a:pt x="382615" y="273844"/>
                    </a:cubicBezTo>
                    <a:cubicBezTo>
                      <a:pt x="383678" y="276501"/>
                      <a:pt x="387128" y="277479"/>
                      <a:pt x="389759" y="278606"/>
                    </a:cubicBezTo>
                    <a:cubicBezTo>
                      <a:pt x="392767" y="279895"/>
                      <a:pt x="396137" y="280088"/>
                      <a:pt x="399284" y="280987"/>
                    </a:cubicBezTo>
                    <a:cubicBezTo>
                      <a:pt x="401697" y="281677"/>
                      <a:pt x="404046" y="282575"/>
                      <a:pt x="406427" y="283369"/>
                    </a:cubicBezTo>
                    <a:cubicBezTo>
                      <a:pt x="417747" y="275822"/>
                      <a:pt x="412667" y="281321"/>
                      <a:pt x="418334" y="264319"/>
                    </a:cubicBezTo>
                    <a:cubicBezTo>
                      <a:pt x="419128" y="261938"/>
                      <a:pt x="418627" y="258567"/>
                      <a:pt x="420715" y="257175"/>
                    </a:cubicBezTo>
                    <a:cubicBezTo>
                      <a:pt x="423096" y="255587"/>
                      <a:pt x="425244" y="253574"/>
                      <a:pt x="427859" y="252412"/>
                    </a:cubicBezTo>
                    <a:cubicBezTo>
                      <a:pt x="432446" y="250373"/>
                      <a:pt x="442146" y="247650"/>
                      <a:pt x="442146" y="247650"/>
                    </a:cubicBezTo>
                    <a:cubicBezTo>
                      <a:pt x="459149" y="253317"/>
                      <a:pt x="452257" y="249627"/>
                      <a:pt x="463577" y="257175"/>
                    </a:cubicBezTo>
                    <a:cubicBezTo>
                      <a:pt x="465165" y="259556"/>
                      <a:pt x="465959" y="262731"/>
                      <a:pt x="468340" y="264319"/>
                    </a:cubicBezTo>
                    <a:cubicBezTo>
                      <a:pt x="471063" y="266134"/>
                      <a:pt x="474857" y="265411"/>
                      <a:pt x="477865" y="266700"/>
                    </a:cubicBezTo>
                    <a:cubicBezTo>
                      <a:pt x="480496" y="267827"/>
                      <a:pt x="482628" y="269875"/>
                      <a:pt x="485009" y="271462"/>
                    </a:cubicBezTo>
                    <a:cubicBezTo>
                      <a:pt x="484215" y="274637"/>
                      <a:pt x="484671" y="278431"/>
                      <a:pt x="482627" y="280987"/>
                    </a:cubicBezTo>
                    <a:cubicBezTo>
                      <a:pt x="478641" y="285970"/>
                      <a:pt x="469754" y="281936"/>
                      <a:pt x="465959" y="280987"/>
                    </a:cubicBezTo>
                    <a:cubicBezTo>
                      <a:pt x="457228" y="281781"/>
                      <a:pt x="448145" y="280791"/>
                      <a:pt x="439765" y="283369"/>
                    </a:cubicBezTo>
                    <a:cubicBezTo>
                      <a:pt x="431190" y="286008"/>
                      <a:pt x="436219" y="293580"/>
                      <a:pt x="437384" y="297656"/>
                    </a:cubicBezTo>
                    <a:cubicBezTo>
                      <a:pt x="438283" y="300803"/>
                      <a:pt x="438971" y="304006"/>
                      <a:pt x="439765" y="307181"/>
                    </a:cubicBezTo>
                    <a:cubicBezTo>
                      <a:pt x="437384" y="307975"/>
                      <a:pt x="435097" y="309975"/>
                      <a:pt x="432621" y="309562"/>
                    </a:cubicBezTo>
                    <a:cubicBezTo>
                      <a:pt x="414157" y="306485"/>
                      <a:pt x="436288" y="301196"/>
                      <a:pt x="418334" y="307181"/>
                    </a:cubicBezTo>
                    <a:cubicBezTo>
                      <a:pt x="417540" y="309562"/>
                      <a:pt x="417995" y="312866"/>
                      <a:pt x="415952" y="314325"/>
                    </a:cubicBezTo>
                    <a:cubicBezTo>
                      <a:pt x="411867" y="317243"/>
                      <a:pt x="401665" y="319087"/>
                      <a:pt x="401665" y="319087"/>
                    </a:cubicBezTo>
                    <a:cubicBezTo>
                      <a:pt x="388899" y="314832"/>
                      <a:pt x="397887" y="320125"/>
                      <a:pt x="392140" y="304800"/>
                    </a:cubicBezTo>
                    <a:cubicBezTo>
                      <a:pt x="389942" y="298939"/>
                      <a:pt x="385607" y="295581"/>
                      <a:pt x="380234" y="292894"/>
                    </a:cubicBezTo>
                    <a:cubicBezTo>
                      <a:pt x="377989" y="291771"/>
                      <a:pt x="375471" y="291306"/>
                      <a:pt x="373090" y="290512"/>
                    </a:cubicBezTo>
                    <a:cubicBezTo>
                      <a:pt x="365946" y="291306"/>
                      <a:pt x="357900" y="289328"/>
                      <a:pt x="351659" y="292894"/>
                    </a:cubicBezTo>
                    <a:cubicBezTo>
                      <a:pt x="349174" y="294314"/>
                      <a:pt x="356271" y="297179"/>
                      <a:pt x="356421" y="300037"/>
                    </a:cubicBezTo>
                    <a:cubicBezTo>
                      <a:pt x="357090" y="312744"/>
                      <a:pt x="354834" y="325437"/>
                      <a:pt x="354040" y="338137"/>
                    </a:cubicBezTo>
                    <a:cubicBezTo>
                      <a:pt x="351659" y="336550"/>
                      <a:pt x="348684" y="335610"/>
                      <a:pt x="346896" y="333375"/>
                    </a:cubicBezTo>
                    <a:cubicBezTo>
                      <a:pt x="337659" y="321829"/>
                      <a:pt x="352958" y="329045"/>
                      <a:pt x="337371" y="323850"/>
                    </a:cubicBezTo>
                    <a:cubicBezTo>
                      <a:pt x="336577" y="321469"/>
                      <a:pt x="336765" y="318481"/>
                      <a:pt x="334990" y="316706"/>
                    </a:cubicBezTo>
                    <a:cubicBezTo>
                      <a:pt x="333215" y="314931"/>
                      <a:pt x="328704" y="316684"/>
                      <a:pt x="327846" y="314325"/>
                    </a:cubicBezTo>
                    <a:cubicBezTo>
                      <a:pt x="315902" y="281480"/>
                      <a:pt x="335431" y="297155"/>
                      <a:pt x="318321" y="285750"/>
                    </a:cubicBezTo>
                    <a:cubicBezTo>
                      <a:pt x="315940" y="286544"/>
                      <a:pt x="312636" y="286088"/>
                      <a:pt x="311177" y="288131"/>
                    </a:cubicBezTo>
                    <a:cubicBezTo>
                      <a:pt x="308259" y="292216"/>
                      <a:pt x="308002" y="297656"/>
                      <a:pt x="306415" y="302419"/>
                    </a:cubicBezTo>
                    <a:lnTo>
                      <a:pt x="304034" y="309562"/>
                    </a:lnTo>
                    <a:cubicBezTo>
                      <a:pt x="302880" y="313025"/>
                      <a:pt x="292520" y="315781"/>
                      <a:pt x="289746" y="316706"/>
                    </a:cubicBezTo>
                    <a:cubicBezTo>
                      <a:pt x="286137" y="314300"/>
                      <a:pt x="280385" y="309562"/>
                      <a:pt x="275459" y="309562"/>
                    </a:cubicBezTo>
                    <a:cubicBezTo>
                      <a:pt x="271411" y="309562"/>
                      <a:pt x="267521" y="311150"/>
                      <a:pt x="263552" y="311944"/>
                    </a:cubicBezTo>
                    <a:cubicBezTo>
                      <a:pt x="261965" y="314325"/>
                      <a:pt x="260622" y="316889"/>
                      <a:pt x="258790" y="319087"/>
                    </a:cubicBezTo>
                    <a:cubicBezTo>
                      <a:pt x="255028" y="323601"/>
                      <a:pt x="249854" y="328318"/>
                      <a:pt x="244502" y="330994"/>
                    </a:cubicBezTo>
                    <a:cubicBezTo>
                      <a:pt x="242257" y="332116"/>
                      <a:pt x="239864" y="333213"/>
                      <a:pt x="237359" y="333375"/>
                    </a:cubicBezTo>
                    <a:cubicBezTo>
                      <a:pt x="215166" y="334807"/>
                      <a:pt x="192909" y="334962"/>
                      <a:pt x="170684" y="335756"/>
                    </a:cubicBezTo>
                    <a:cubicBezTo>
                      <a:pt x="168303" y="336550"/>
                      <a:pt x="165734" y="336918"/>
                      <a:pt x="163540" y="338137"/>
                    </a:cubicBezTo>
                    <a:cubicBezTo>
                      <a:pt x="138969" y="351787"/>
                      <a:pt x="158275" y="344653"/>
                      <a:pt x="142109" y="350044"/>
                    </a:cubicBezTo>
                    <a:cubicBezTo>
                      <a:pt x="139728" y="348456"/>
                      <a:pt x="136753" y="347516"/>
                      <a:pt x="134965" y="345281"/>
                    </a:cubicBezTo>
                    <a:cubicBezTo>
                      <a:pt x="133397" y="343321"/>
                      <a:pt x="133707" y="340382"/>
                      <a:pt x="132584" y="338137"/>
                    </a:cubicBezTo>
                    <a:cubicBezTo>
                      <a:pt x="131304" y="335577"/>
                      <a:pt x="129409" y="333375"/>
                      <a:pt x="127821" y="330994"/>
                    </a:cubicBezTo>
                    <a:cubicBezTo>
                      <a:pt x="127027" y="321469"/>
                      <a:pt x="128251" y="311554"/>
                      <a:pt x="125440" y="302419"/>
                    </a:cubicBezTo>
                    <a:cubicBezTo>
                      <a:pt x="124702" y="300020"/>
                      <a:pt x="120256" y="301605"/>
                      <a:pt x="118296" y="300037"/>
                    </a:cubicBezTo>
                    <a:cubicBezTo>
                      <a:pt x="116061" y="298249"/>
                      <a:pt x="115961" y="294411"/>
                      <a:pt x="113534" y="292894"/>
                    </a:cubicBezTo>
                    <a:cubicBezTo>
                      <a:pt x="109277" y="290233"/>
                      <a:pt x="104009" y="289719"/>
                      <a:pt x="99246" y="288131"/>
                    </a:cubicBezTo>
                    <a:cubicBezTo>
                      <a:pt x="75522" y="280223"/>
                      <a:pt x="94583" y="285863"/>
                      <a:pt x="39715" y="283369"/>
                    </a:cubicBezTo>
                    <a:cubicBezTo>
                      <a:pt x="37334" y="281781"/>
                      <a:pt x="34595" y="280630"/>
                      <a:pt x="32571" y="278606"/>
                    </a:cubicBezTo>
                    <a:cubicBezTo>
                      <a:pt x="25753" y="271787"/>
                      <a:pt x="24808" y="261223"/>
                      <a:pt x="23046" y="252412"/>
                    </a:cubicBezTo>
                    <a:cubicBezTo>
                      <a:pt x="21447" y="218831"/>
                      <a:pt x="24528" y="214733"/>
                      <a:pt x="18284" y="192881"/>
                    </a:cubicBezTo>
                    <a:cubicBezTo>
                      <a:pt x="17594" y="190467"/>
                      <a:pt x="17025" y="187982"/>
                      <a:pt x="15902" y="185737"/>
                    </a:cubicBezTo>
                    <a:cubicBezTo>
                      <a:pt x="14622" y="183178"/>
                      <a:pt x="12727" y="180975"/>
                      <a:pt x="11140" y="178594"/>
                    </a:cubicBezTo>
                    <a:cubicBezTo>
                      <a:pt x="10346" y="176213"/>
                      <a:pt x="9882" y="173695"/>
                      <a:pt x="8759" y="171450"/>
                    </a:cubicBezTo>
                    <a:cubicBezTo>
                      <a:pt x="6128" y="166188"/>
                      <a:pt x="0" y="163539"/>
                      <a:pt x="6377" y="157162"/>
                    </a:cubicBezTo>
                    <a:cubicBezTo>
                      <a:pt x="8152" y="155387"/>
                      <a:pt x="11140" y="155575"/>
                      <a:pt x="13521" y="154781"/>
                    </a:cubicBezTo>
                    <a:cubicBezTo>
                      <a:pt x="15109" y="152400"/>
                      <a:pt x="16452" y="149836"/>
                      <a:pt x="18284" y="147637"/>
                    </a:cubicBezTo>
                    <a:cubicBezTo>
                      <a:pt x="33563" y="129302"/>
                      <a:pt x="18364" y="151088"/>
                      <a:pt x="30190" y="133350"/>
                    </a:cubicBezTo>
                    <a:lnTo>
                      <a:pt x="37334" y="111919"/>
                    </a:lnTo>
                    <a:cubicBezTo>
                      <a:pt x="38239" y="109204"/>
                      <a:pt x="40509" y="107156"/>
                      <a:pt x="42096" y="104775"/>
                    </a:cubicBezTo>
                    <a:cubicBezTo>
                      <a:pt x="44635" y="79382"/>
                      <a:pt x="35747" y="90487"/>
                      <a:pt x="37334" y="85725"/>
                    </a:cubicBezTo>
                    <a:close/>
                  </a:path>
                </a:pathLst>
              </a:custGeom>
              <a:solidFill>
                <a:srgbClr val="99CC00">
                  <a:alpha val="18695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" name="任意多边形 458"/>
              <p:cNvSpPr/>
              <p:nvPr/>
            </p:nvSpPr>
            <p:spPr bwMode="auto">
              <a:xfrm>
                <a:off x="20918188" y="14372725"/>
                <a:ext cx="76391" cy="38031"/>
              </a:xfrm>
              <a:custGeom>
                <a:avLst/>
                <a:gdLst>
                  <a:gd name="T0" fmla="*/ 409 w 74080"/>
                  <a:gd name="T1" fmla="*/ 7484 h 42388"/>
                  <a:gd name="T2" fmla="*/ 5321 w 74080"/>
                  <a:gd name="T3" fmla="*/ 1074 h 42388"/>
                  <a:gd name="T4" fmla="*/ 27421 w 74080"/>
                  <a:gd name="T5" fmla="*/ 5346 h 42388"/>
                  <a:gd name="T6" fmla="*/ 39698 w 74080"/>
                  <a:gd name="T7" fmla="*/ 16030 h 42388"/>
                  <a:gd name="T8" fmla="*/ 51975 w 74080"/>
                  <a:gd name="T9" fmla="*/ 13892 h 42388"/>
                  <a:gd name="T10" fmla="*/ 74076 w 74080"/>
                  <a:gd name="T11" fmla="*/ 16030 h 42388"/>
                  <a:gd name="T12" fmla="*/ 71620 w 74080"/>
                  <a:gd name="T13" fmla="*/ 22438 h 42388"/>
                  <a:gd name="T14" fmla="*/ 59342 w 74080"/>
                  <a:gd name="T15" fmla="*/ 30984 h 42388"/>
                  <a:gd name="T16" fmla="*/ 56887 w 74080"/>
                  <a:gd name="T17" fmla="*/ 37394 h 42388"/>
                  <a:gd name="T18" fmla="*/ 42153 w 74080"/>
                  <a:gd name="T19" fmla="*/ 33121 h 42388"/>
                  <a:gd name="T20" fmla="*/ 34787 w 74080"/>
                  <a:gd name="T21" fmla="*/ 28848 h 42388"/>
                  <a:gd name="T22" fmla="*/ 20054 w 74080"/>
                  <a:gd name="T23" fmla="*/ 35258 h 42388"/>
                  <a:gd name="T24" fmla="*/ 17598 w 74080"/>
                  <a:gd name="T25" fmla="*/ 20302 h 42388"/>
                  <a:gd name="T26" fmla="*/ 15143 w 74080"/>
                  <a:gd name="T27" fmla="*/ 13892 h 42388"/>
                  <a:gd name="T28" fmla="*/ 7776 w 74080"/>
                  <a:gd name="T29" fmla="*/ 11756 h 42388"/>
                  <a:gd name="T30" fmla="*/ 409 w 74080"/>
                  <a:gd name="T31" fmla="*/ 7484 h 4238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4080" h="42388">
                    <a:moveTo>
                      <a:pt x="397" y="8341"/>
                    </a:moveTo>
                    <a:cubicBezTo>
                      <a:pt x="0" y="6357"/>
                      <a:pt x="2383" y="1891"/>
                      <a:pt x="5160" y="1197"/>
                    </a:cubicBezTo>
                    <a:cubicBezTo>
                      <a:pt x="9949" y="0"/>
                      <a:pt x="21092" y="4126"/>
                      <a:pt x="26591" y="5959"/>
                    </a:cubicBezTo>
                    <a:cubicBezTo>
                      <a:pt x="29189" y="9856"/>
                      <a:pt x="32724" y="17144"/>
                      <a:pt x="38497" y="17866"/>
                    </a:cubicBezTo>
                    <a:cubicBezTo>
                      <a:pt x="42513" y="18368"/>
                      <a:pt x="46434" y="16278"/>
                      <a:pt x="50403" y="15484"/>
                    </a:cubicBezTo>
                    <a:cubicBezTo>
                      <a:pt x="57547" y="16278"/>
                      <a:pt x="65406" y="14651"/>
                      <a:pt x="71835" y="17866"/>
                    </a:cubicBezTo>
                    <a:cubicBezTo>
                      <a:pt x="74080" y="18988"/>
                      <a:pt x="70576" y="22764"/>
                      <a:pt x="69453" y="25009"/>
                    </a:cubicBezTo>
                    <a:cubicBezTo>
                      <a:pt x="65144" y="33627"/>
                      <a:pt x="65788" y="31787"/>
                      <a:pt x="57547" y="34534"/>
                    </a:cubicBezTo>
                    <a:cubicBezTo>
                      <a:pt x="56753" y="36915"/>
                      <a:pt x="57651" y="41323"/>
                      <a:pt x="55166" y="41678"/>
                    </a:cubicBezTo>
                    <a:cubicBezTo>
                      <a:pt x="50196" y="42388"/>
                      <a:pt x="40878" y="36916"/>
                      <a:pt x="40878" y="36916"/>
                    </a:cubicBezTo>
                    <a:cubicBezTo>
                      <a:pt x="38497" y="35328"/>
                      <a:pt x="36558" y="32624"/>
                      <a:pt x="33735" y="32153"/>
                    </a:cubicBezTo>
                    <a:cubicBezTo>
                      <a:pt x="29791" y="31495"/>
                      <a:pt x="21935" y="37638"/>
                      <a:pt x="19447" y="39297"/>
                    </a:cubicBezTo>
                    <a:cubicBezTo>
                      <a:pt x="18653" y="33741"/>
                      <a:pt x="18167" y="28132"/>
                      <a:pt x="17066" y="22628"/>
                    </a:cubicBezTo>
                    <a:cubicBezTo>
                      <a:pt x="16574" y="20167"/>
                      <a:pt x="16460" y="17259"/>
                      <a:pt x="14685" y="15484"/>
                    </a:cubicBezTo>
                    <a:cubicBezTo>
                      <a:pt x="12910" y="13709"/>
                      <a:pt x="9922" y="13897"/>
                      <a:pt x="7541" y="13103"/>
                    </a:cubicBezTo>
                    <a:cubicBezTo>
                      <a:pt x="10307" y="2038"/>
                      <a:pt x="794" y="10325"/>
                      <a:pt x="397" y="8341"/>
                    </a:cubicBezTo>
                    <a:close/>
                  </a:path>
                </a:pathLst>
              </a:custGeom>
              <a:solidFill>
                <a:srgbClr val="99CC00">
                  <a:alpha val="18695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4" name="Fuzhou"/>
            <p:cNvGrpSpPr/>
            <p:nvPr/>
          </p:nvGrpSpPr>
          <p:grpSpPr bwMode="auto">
            <a:xfrm>
              <a:off x="7068876" y="5239012"/>
              <a:ext cx="297794" cy="231588"/>
              <a:chOff x="20345400" y="13639800"/>
              <a:chExt cx="858441" cy="751786"/>
            </a:xfrm>
          </p:grpSpPr>
          <p:sp>
            <p:nvSpPr>
              <p:cNvPr id="454" name="任意多边形 453"/>
              <p:cNvSpPr/>
              <p:nvPr/>
            </p:nvSpPr>
            <p:spPr bwMode="auto">
              <a:xfrm>
                <a:off x="20345400" y="13639800"/>
                <a:ext cx="801840" cy="751786"/>
              </a:xfrm>
              <a:custGeom>
                <a:avLst/>
                <a:gdLst/>
                <a:ahLst/>
                <a:cxnLst/>
                <a:rect l="0" t="0" r="r" b="b"/>
                <a:pathLst>
                  <a:path w="799307" h="751786">
                    <a:moveTo>
                      <a:pt x="5159" y="459582"/>
                    </a:moveTo>
                    <a:cubicBezTo>
                      <a:pt x="10318" y="454820"/>
                      <a:pt x="22674" y="460723"/>
                      <a:pt x="31353" y="461963"/>
                    </a:cubicBezTo>
                    <a:cubicBezTo>
                      <a:pt x="33838" y="462318"/>
                      <a:pt x="35987" y="464344"/>
                      <a:pt x="38497" y="464344"/>
                    </a:cubicBezTo>
                    <a:cubicBezTo>
                      <a:pt x="42544" y="464344"/>
                      <a:pt x="46434" y="462757"/>
                      <a:pt x="50403" y="461963"/>
                    </a:cubicBezTo>
                    <a:cubicBezTo>
                      <a:pt x="51197" y="459582"/>
                      <a:pt x="52335" y="457289"/>
                      <a:pt x="52784" y="454819"/>
                    </a:cubicBezTo>
                    <a:cubicBezTo>
                      <a:pt x="53929" y="448523"/>
                      <a:pt x="52978" y="441783"/>
                      <a:pt x="55165" y="435769"/>
                    </a:cubicBezTo>
                    <a:cubicBezTo>
                      <a:pt x="56316" y="432604"/>
                      <a:pt x="60153" y="431212"/>
                      <a:pt x="62309" y="428625"/>
                    </a:cubicBezTo>
                    <a:cubicBezTo>
                      <a:pt x="72231" y="416719"/>
                      <a:pt x="61119" y="425451"/>
                      <a:pt x="74215" y="416719"/>
                    </a:cubicBezTo>
                    <a:cubicBezTo>
                      <a:pt x="72402" y="407655"/>
                      <a:pt x="69453" y="394413"/>
                      <a:pt x="69453" y="385763"/>
                    </a:cubicBezTo>
                    <a:cubicBezTo>
                      <a:pt x="69453" y="376205"/>
                      <a:pt x="70263" y="366616"/>
                      <a:pt x="71834" y="357188"/>
                    </a:cubicBezTo>
                    <a:cubicBezTo>
                      <a:pt x="72659" y="352236"/>
                      <a:pt x="76597" y="342900"/>
                      <a:pt x="76597" y="342900"/>
                    </a:cubicBezTo>
                    <a:cubicBezTo>
                      <a:pt x="77391" y="335756"/>
                      <a:pt x="77569" y="328517"/>
                      <a:pt x="78978" y="321469"/>
                    </a:cubicBezTo>
                    <a:cubicBezTo>
                      <a:pt x="79962" y="316547"/>
                      <a:pt x="83740" y="307182"/>
                      <a:pt x="83740" y="307182"/>
                    </a:cubicBezTo>
                    <a:cubicBezTo>
                      <a:pt x="86745" y="283151"/>
                      <a:pt x="84099" y="294203"/>
                      <a:pt x="90884" y="273844"/>
                    </a:cubicBezTo>
                    <a:cubicBezTo>
                      <a:pt x="91789" y="271129"/>
                      <a:pt x="94059" y="269081"/>
                      <a:pt x="95647" y="266700"/>
                    </a:cubicBezTo>
                    <a:cubicBezTo>
                      <a:pt x="101090" y="250372"/>
                      <a:pt x="94663" y="270637"/>
                      <a:pt x="100409" y="247650"/>
                    </a:cubicBezTo>
                    <a:cubicBezTo>
                      <a:pt x="101018" y="245215"/>
                      <a:pt x="101015" y="242282"/>
                      <a:pt x="102790" y="240507"/>
                    </a:cubicBezTo>
                    <a:cubicBezTo>
                      <a:pt x="129327" y="213972"/>
                      <a:pt x="107473" y="243938"/>
                      <a:pt x="124222" y="223838"/>
                    </a:cubicBezTo>
                    <a:cubicBezTo>
                      <a:pt x="126054" y="221639"/>
                      <a:pt x="126557" y="218211"/>
                      <a:pt x="128984" y="216694"/>
                    </a:cubicBezTo>
                    <a:cubicBezTo>
                      <a:pt x="133241" y="214033"/>
                      <a:pt x="138509" y="213520"/>
                      <a:pt x="143272" y="211932"/>
                    </a:cubicBezTo>
                    <a:lnTo>
                      <a:pt x="150415" y="209550"/>
                    </a:lnTo>
                    <a:lnTo>
                      <a:pt x="157559" y="207169"/>
                    </a:lnTo>
                    <a:lnTo>
                      <a:pt x="164703" y="204788"/>
                    </a:lnTo>
                    <a:cubicBezTo>
                      <a:pt x="167084" y="203200"/>
                      <a:pt x="170059" y="202260"/>
                      <a:pt x="171847" y="200025"/>
                    </a:cubicBezTo>
                    <a:cubicBezTo>
                      <a:pt x="173415" y="198065"/>
                      <a:pt x="174228" y="195392"/>
                      <a:pt x="174228" y="192882"/>
                    </a:cubicBezTo>
                    <a:cubicBezTo>
                      <a:pt x="174228" y="167976"/>
                      <a:pt x="173542" y="176195"/>
                      <a:pt x="169465" y="161925"/>
                    </a:cubicBezTo>
                    <a:cubicBezTo>
                      <a:pt x="168566" y="158778"/>
                      <a:pt x="168373" y="155408"/>
                      <a:pt x="167084" y="152400"/>
                    </a:cubicBezTo>
                    <a:cubicBezTo>
                      <a:pt x="165957" y="149770"/>
                      <a:pt x="163602" y="147816"/>
                      <a:pt x="162322" y="145257"/>
                    </a:cubicBezTo>
                    <a:cubicBezTo>
                      <a:pt x="161199" y="143012"/>
                      <a:pt x="161159" y="140307"/>
                      <a:pt x="159940" y="138113"/>
                    </a:cubicBezTo>
                    <a:cubicBezTo>
                      <a:pt x="157160" y="133109"/>
                      <a:pt x="153590" y="128588"/>
                      <a:pt x="150415" y="123825"/>
                    </a:cubicBezTo>
                    <a:lnTo>
                      <a:pt x="145653" y="116682"/>
                    </a:lnTo>
                    <a:cubicBezTo>
                      <a:pt x="144859" y="114301"/>
                      <a:pt x="143272" y="112048"/>
                      <a:pt x="143272" y="109538"/>
                    </a:cubicBezTo>
                    <a:cubicBezTo>
                      <a:pt x="143272" y="101941"/>
                      <a:pt x="146629" y="96981"/>
                      <a:pt x="152797" y="92869"/>
                    </a:cubicBezTo>
                    <a:cubicBezTo>
                      <a:pt x="154885" y="91477"/>
                      <a:pt x="157559" y="91282"/>
                      <a:pt x="159940" y="90488"/>
                    </a:cubicBezTo>
                    <a:cubicBezTo>
                      <a:pt x="178989" y="103187"/>
                      <a:pt x="171054" y="95251"/>
                      <a:pt x="183753" y="114300"/>
                    </a:cubicBezTo>
                    <a:lnTo>
                      <a:pt x="188515" y="121444"/>
                    </a:lnTo>
                    <a:lnTo>
                      <a:pt x="193278" y="128588"/>
                    </a:lnTo>
                    <a:cubicBezTo>
                      <a:pt x="198040" y="127794"/>
                      <a:pt x="202881" y="127378"/>
                      <a:pt x="207565" y="126207"/>
                    </a:cubicBezTo>
                    <a:cubicBezTo>
                      <a:pt x="212435" y="124989"/>
                      <a:pt x="221853" y="121444"/>
                      <a:pt x="221853" y="121444"/>
                    </a:cubicBezTo>
                    <a:cubicBezTo>
                      <a:pt x="234549" y="102397"/>
                      <a:pt x="217887" y="125409"/>
                      <a:pt x="233759" y="109538"/>
                    </a:cubicBezTo>
                    <a:cubicBezTo>
                      <a:pt x="235783" y="107514"/>
                      <a:pt x="236498" y="104418"/>
                      <a:pt x="238522" y="102394"/>
                    </a:cubicBezTo>
                    <a:cubicBezTo>
                      <a:pt x="240545" y="100371"/>
                      <a:pt x="243467" y="99464"/>
                      <a:pt x="245665" y="97632"/>
                    </a:cubicBezTo>
                    <a:cubicBezTo>
                      <a:pt x="248252" y="95476"/>
                      <a:pt x="250653" y="93075"/>
                      <a:pt x="252809" y="90488"/>
                    </a:cubicBezTo>
                    <a:cubicBezTo>
                      <a:pt x="254641" y="88289"/>
                      <a:pt x="255337" y="85132"/>
                      <a:pt x="257572" y="83344"/>
                    </a:cubicBezTo>
                    <a:cubicBezTo>
                      <a:pt x="259532" y="81776"/>
                      <a:pt x="262334" y="81757"/>
                      <a:pt x="264715" y="80963"/>
                    </a:cubicBezTo>
                    <a:cubicBezTo>
                      <a:pt x="266303" y="78582"/>
                      <a:pt x="267454" y="75843"/>
                      <a:pt x="269478" y="73819"/>
                    </a:cubicBezTo>
                    <a:cubicBezTo>
                      <a:pt x="271502" y="71795"/>
                      <a:pt x="274834" y="71292"/>
                      <a:pt x="276622" y="69057"/>
                    </a:cubicBezTo>
                    <a:cubicBezTo>
                      <a:pt x="278190" y="67097"/>
                      <a:pt x="278209" y="64294"/>
                      <a:pt x="279003" y="61913"/>
                    </a:cubicBezTo>
                    <a:cubicBezTo>
                      <a:pt x="279797" y="56357"/>
                      <a:pt x="278371" y="49979"/>
                      <a:pt x="281384" y="45244"/>
                    </a:cubicBezTo>
                    <a:cubicBezTo>
                      <a:pt x="285793" y="38316"/>
                      <a:pt x="295489" y="35780"/>
                      <a:pt x="302815" y="33338"/>
                    </a:cubicBezTo>
                    <a:lnTo>
                      <a:pt x="317103" y="38100"/>
                    </a:lnTo>
                    <a:cubicBezTo>
                      <a:pt x="319484" y="38894"/>
                      <a:pt x="318361" y="42999"/>
                      <a:pt x="319484" y="45244"/>
                    </a:cubicBezTo>
                    <a:cubicBezTo>
                      <a:pt x="320764" y="47804"/>
                      <a:pt x="321820" y="50871"/>
                      <a:pt x="324247" y="52388"/>
                    </a:cubicBezTo>
                    <a:cubicBezTo>
                      <a:pt x="328504" y="55049"/>
                      <a:pt x="338534" y="57150"/>
                      <a:pt x="338534" y="57150"/>
                    </a:cubicBezTo>
                    <a:cubicBezTo>
                      <a:pt x="344090" y="56356"/>
                      <a:pt x="349618" y="55327"/>
                      <a:pt x="355203" y="54769"/>
                    </a:cubicBezTo>
                    <a:cubicBezTo>
                      <a:pt x="373437" y="52946"/>
                      <a:pt x="409972" y="50007"/>
                      <a:pt x="409972" y="50007"/>
                    </a:cubicBezTo>
                    <a:lnTo>
                      <a:pt x="431403" y="35719"/>
                    </a:lnTo>
                    <a:cubicBezTo>
                      <a:pt x="435580" y="32934"/>
                      <a:pt x="445690" y="30957"/>
                      <a:pt x="445690" y="30957"/>
                    </a:cubicBezTo>
                    <a:cubicBezTo>
                      <a:pt x="450453" y="27782"/>
                      <a:pt x="455931" y="25479"/>
                      <a:pt x="459978" y="21432"/>
                    </a:cubicBezTo>
                    <a:cubicBezTo>
                      <a:pt x="462359" y="19051"/>
                      <a:pt x="464966" y="16875"/>
                      <a:pt x="467122" y="14288"/>
                    </a:cubicBezTo>
                    <a:cubicBezTo>
                      <a:pt x="468954" y="12089"/>
                      <a:pt x="469860" y="9168"/>
                      <a:pt x="471884" y="7144"/>
                    </a:cubicBezTo>
                    <a:cubicBezTo>
                      <a:pt x="476498" y="2530"/>
                      <a:pt x="480364" y="1937"/>
                      <a:pt x="486172" y="0"/>
                    </a:cubicBezTo>
                    <a:cubicBezTo>
                      <a:pt x="495697" y="794"/>
                      <a:pt x="505273" y="1119"/>
                      <a:pt x="514747" y="2382"/>
                    </a:cubicBezTo>
                    <a:cubicBezTo>
                      <a:pt x="517235" y="2714"/>
                      <a:pt x="520115" y="2988"/>
                      <a:pt x="521890" y="4763"/>
                    </a:cubicBezTo>
                    <a:cubicBezTo>
                      <a:pt x="533621" y="16494"/>
                      <a:pt x="525629" y="19277"/>
                      <a:pt x="538559" y="21432"/>
                    </a:cubicBezTo>
                    <a:cubicBezTo>
                      <a:pt x="545649" y="22614"/>
                      <a:pt x="552846" y="23019"/>
                      <a:pt x="559990" y="23813"/>
                    </a:cubicBezTo>
                    <a:cubicBezTo>
                      <a:pt x="563165" y="24607"/>
                      <a:pt x="566368" y="25295"/>
                      <a:pt x="569515" y="26194"/>
                    </a:cubicBezTo>
                    <a:cubicBezTo>
                      <a:pt x="571929" y="26884"/>
                      <a:pt x="574171" y="28243"/>
                      <a:pt x="576659" y="28575"/>
                    </a:cubicBezTo>
                    <a:cubicBezTo>
                      <a:pt x="586133" y="29838"/>
                      <a:pt x="595709" y="30163"/>
                      <a:pt x="605234" y="30957"/>
                    </a:cubicBezTo>
                    <a:cubicBezTo>
                      <a:pt x="617140" y="30163"/>
                      <a:pt x="629093" y="29893"/>
                      <a:pt x="640953" y="28575"/>
                    </a:cubicBezTo>
                    <a:cubicBezTo>
                      <a:pt x="657507" y="26735"/>
                      <a:pt x="637441" y="23530"/>
                      <a:pt x="657622" y="28575"/>
                    </a:cubicBezTo>
                    <a:cubicBezTo>
                      <a:pt x="662384" y="31750"/>
                      <a:pt x="668734" y="33338"/>
                      <a:pt x="671909" y="38100"/>
                    </a:cubicBezTo>
                    <a:cubicBezTo>
                      <a:pt x="678064" y="47332"/>
                      <a:pt x="673957" y="44339"/>
                      <a:pt x="683815" y="47625"/>
                    </a:cubicBezTo>
                    <a:cubicBezTo>
                      <a:pt x="684609" y="50006"/>
                      <a:pt x="687320" y="52524"/>
                      <a:pt x="686197" y="54769"/>
                    </a:cubicBezTo>
                    <a:cubicBezTo>
                      <a:pt x="685075" y="57014"/>
                      <a:pt x="681467" y="56460"/>
                      <a:pt x="679053" y="57150"/>
                    </a:cubicBezTo>
                    <a:cubicBezTo>
                      <a:pt x="658122" y="63131"/>
                      <a:pt x="679513" y="56204"/>
                      <a:pt x="662384" y="61913"/>
                    </a:cubicBezTo>
                    <a:cubicBezTo>
                      <a:pt x="660003" y="64294"/>
                      <a:pt x="658184" y="67422"/>
                      <a:pt x="655240" y="69057"/>
                    </a:cubicBezTo>
                    <a:cubicBezTo>
                      <a:pt x="650852" y="71495"/>
                      <a:pt x="640953" y="73819"/>
                      <a:pt x="640953" y="73819"/>
                    </a:cubicBezTo>
                    <a:cubicBezTo>
                      <a:pt x="636190" y="73025"/>
                      <a:pt x="631349" y="72609"/>
                      <a:pt x="626665" y="71438"/>
                    </a:cubicBezTo>
                    <a:cubicBezTo>
                      <a:pt x="621795" y="70220"/>
                      <a:pt x="612378" y="66675"/>
                      <a:pt x="612378" y="66675"/>
                    </a:cubicBezTo>
                    <a:cubicBezTo>
                      <a:pt x="600472" y="67469"/>
                      <a:pt x="587693" y="64514"/>
                      <a:pt x="576659" y="69057"/>
                    </a:cubicBezTo>
                    <a:cubicBezTo>
                      <a:pt x="572017" y="70968"/>
                      <a:pt x="571897" y="83344"/>
                      <a:pt x="571897" y="83344"/>
                    </a:cubicBezTo>
                    <a:cubicBezTo>
                      <a:pt x="572691" y="88107"/>
                      <a:pt x="571882" y="93440"/>
                      <a:pt x="574278" y="97632"/>
                    </a:cubicBezTo>
                    <a:cubicBezTo>
                      <a:pt x="577282" y="102889"/>
                      <a:pt x="591827" y="97932"/>
                      <a:pt x="593328" y="97632"/>
                    </a:cubicBezTo>
                    <a:cubicBezTo>
                      <a:pt x="597297" y="98426"/>
                      <a:pt x="602372" y="97151"/>
                      <a:pt x="605234" y="100013"/>
                    </a:cubicBezTo>
                    <a:cubicBezTo>
                      <a:pt x="608784" y="103563"/>
                      <a:pt x="608409" y="109538"/>
                      <a:pt x="609997" y="114300"/>
                    </a:cubicBezTo>
                    <a:lnTo>
                      <a:pt x="614759" y="128588"/>
                    </a:lnTo>
                    <a:cubicBezTo>
                      <a:pt x="615553" y="130969"/>
                      <a:pt x="616531" y="133297"/>
                      <a:pt x="617140" y="135732"/>
                    </a:cubicBezTo>
                    <a:cubicBezTo>
                      <a:pt x="617934" y="138907"/>
                      <a:pt x="617037" y="143127"/>
                      <a:pt x="619522" y="145257"/>
                    </a:cubicBezTo>
                    <a:cubicBezTo>
                      <a:pt x="623333" y="148524"/>
                      <a:pt x="629047" y="148432"/>
                      <a:pt x="633809" y="150019"/>
                    </a:cubicBezTo>
                    <a:lnTo>
                      <a:pt x="640953" y="152400"/>
                    </a:lnTo>
                    <a:cubicBezTo>
                      <a:pt x="641896" y="155230"/>
                      <a:pt x="645832" y="168163"/>
                      <a:pt x="648097" y="169069"/>
                    </a:cubicBezTo>
                    <a:cubicBezTo>
                      <a:pt x="650754" y="170132"/>
                      <a:pt x="652859" y="165894"/>
                      <a:pt x="655240" y="164307"/>
                    </a:cubicBezTo>
                    <a:cubicBezTo>
                      <a:pt x="656034" y="161926"/>
                      <a:pt x="655847" y="158938"/>
                      <a:pt x="657622" y="157163"/>
                    </a:cubicBezTo>
                    <a:cubicBezTo>
                      <a:pt x="661669" y="153116"/>
                      <a:pt x="671909" y="147638"/>
                      <a:pt x="671909" y="147638"/>
                    </a:cubicBezTo>
                    <a:cubicBezTo>
                      <a:pt x="673497" y="145257"/>
                      <a:pt x="674840" y="142693"/>
                      <a:pt x="676672" y="140494"/>
                    </a:cubicBezTo>
                    <a:cubicBezTo>
                      <a:pt x="691955" y="122153"/>
                      <a:pt x="676749" y="143947"/>
                      <a:pt x="688578" y="126207"/>
                    </a:cubicBezTo>
                    <a:cubicBezTo>
                      <a:pt x="689372" y="120651"/>
                      <a:pt x="688449" y="114558"/>
                      <a:pt x="690959" y="109538"/>
                    </a:cubicBezTo>
                    <a:cubicBezTo>
                      <a:pt x="692082" y="107293"/>
                      <a:pt x="695593" y="107157"/>
                      <a:pt x="698103" y="107157"/>
                    </a:cubicBezTo>
                    <a:cubicBezTo>
                      <a:pt x="710036" y="107157"/>
                      <a:pt x="721916" y="108744"/>
                      <a:pt x="733822" y="109538"/>
                    </a:cubicBezTo>
                    <a:cubicBezTo>
                      <a:pt x="736203" y="111125"/>
                      <a:pt x="739177" y="112065"/>
                      <a:pt x="740965" y="114300"/>
                    </a:cubicBezTo>
                    <a:cubicBezTo>
                      <a:pt x="746627" y="121378"/>
                      <a:pt x="738551" y="123222"/>
                      <a:pt x="750490" y="126207"/>
                    </a:cubicBezTo>
                    <a:cubicBezTo>
                      <a:pt x="757463" y="127950"/>
                      <a:pt x="764778" y="127794"/>
                      <a:pt x="771922" y="128588"/>
                    </a:cubicBezTo>
                    <a:cubicBezTo>
                      <a:pt x="773509" y="130969"/>
                      <a:pt x="776214" y="132909"/>
                      <a:pt x="776684" y="135732"/>
                    </a:cubicBezTo>
                    <a:cubicBezTo>
                      <a:pt x="777097" y="138208"/>
                      <a:pt x="776345" y="141416"/>
                      <a:pt x="774303" y="142875"/>
                    </a:cubicBezTo>
                    <a:cubicBezTo>
                      <a:pt x="770218" y="145793"/>
                      <a:pt x="764778" y="146050"/>
                      <a:pt x="760015" y="147638"/>
                    </a:cubicBezTo>
                    <a:cubicBezTo>
                      <a:pt x="744556" y="152791"/>
                      <a:pt x="755368" y="149792"/>
                      <a:pt x="726678" y="152400"/>
                    </a:cubicBezTo>
                    <a:cubicBezTo>
                      <a:pt x="707626" y="158753"/>
                      <a:pt x="729854" y="149224"/>
                      <a:pt x="717153" y="161925"/>
                    </a:cubicBezTo>
                    <a:cubicBezTo>
                      <a:pt x="715378" y="163700"/>
                      <a:pt x="712254" y="163184"/>
                      <a:pt x="710009" y="164307"/>
                    </a:cubicBezTo>
                    <a:cubicBezTo>
                      <a:pt x="707449" y="165587"/>
                      <a:pt x="705425" y="167789"/>
                      <a:pt x="702865" y="169069"/>
                    </a:cubicBezTo>
                    <a:cubicBezTo>
                      <a:pt x="699451" y="170776"/>
                      <a:pt x="689246" y="173070"/>
                      <a:pt x="686197" y="173832"/>
                    </a:cubicBezTo>
                    <a:cubicBezTo>
                      <a:pt x="679211" y="178489"/>
                      <a:pt x="679797" y="179003"/>
                      <a:pt x="671909" y="180975"/>
                    </a:cubicBezTo>
                    <a:cubicBezTo>
                      <a:pt x="668076" y="181933"/>
                      <a:pt x="657309" y="183266"/>
                      <a:pt x="652859" y="185738"/>
                    </a:cubicBezTo>
                    <a:cubicBezTo>
                      <a:pt x="647856" y="188518"/>
                      <a:pt x="638572" y="195263"/>
                      <a:pt x="638572" y="195263"/>
                    </a:cubicBezTo>
                    <a:lnTo>
                      <a:pt x="633809" y="209550"/>
                    </a:lnTo>
                    <a:cubicBezTo>
                      <a:pt x="632282" y="214131"/>
                      <a:pt x="633824" y="219646"/>
                      <a:pt x="631428" y="223838"/>
                    </a:cubicBezTo>
                    <a:cubicBezTo>
                      <a:pt x="630183" y="226017"/>
                      <a:pt x="626665" y="225425"/>
                      <a:pt x="624284" y="226219"/>
                    </a:cubicBezTo>
                    <a:cubicBezTo>
                      <a:pt x="618617" y="243222"/>
                      <a:pt x="623699" y="237723"/>
                      <a:pt x="612378" y="245269"/>
                    </a:cubicBezTo>
                    <a:cubicBezTo>
                      <a:pt x="610790" y="247650"/>
                      <a:pt x="609639" y="250389"/>
                      <a:pt x="607615" y="252413"/>
                    </a:cubicBezTo>
                    <a:cubicBezTo>
                      <a:pt x="605592" y="254436"/>
                      <a:pt x="602260" y="254940"/>
                      <a:pt x="600472" y="257175"/>
                    </a:cubicBezTo>
                    <a:cubicBezTo>
                      <a:pt x="592806" y="266757"/>
                      <a:pt x="604475" y="262546"/>
                      <a:pt x="593328" y="271463"/>
                    </a:cubicBezTo>
                    <a:cubicBezTo>
                      <a:pt x="591368" y="273031"/>
                      <a:pt x="588565" y="273050"/>
                      <a:pt x="586184" y="273844"/>
                    </a:cubicBezTo>
                    <a:cubicBezTo>
                      <a:pt x="575072" y="290513"/>
                      <a:pt x="581422" y="284957"/>
                      <a:pt x="569515" y="292894"/>
                    </a:cubicBezTo>
                    <a:cubicBezTo>
                      <a:pt x="567928" y="295275"/>
                      <a:pt x="566033" y="297478"/>
                      <a:pt x="564753" y="300038"/>
                    </a:cubicBezTo>
                    <a:cubicBezTo>
                      <a:pt x="563631" y="302283"/>
                      <a:pt x="562095" y="304687"/>
                      <a:pt x="562372" y="307182"/>
                    </a:cubicBezTo>
                    <a:cubicBezTo>
                      <a:pt x="563779" y="319847"/>
                      <a:pt x="564446" y="321883"/>
                      <a:pt x="574278" y="323850"/>
                    </a:cubicBezTo>
                    <a:cubicBezTo>
                      <a:pt x="579782" y="324951"/>
                      <a:pt x="585391" y="325438"/>
                      <a:pt x="590947" y="326232"/>
                    </a:cubicBezTo>
                    <a:cubicBezTo>
                      <a:pt x="593328" y="327026"/>
                      <a:pt x="595593" y="328363"/>
                      <a:pt x="598090" y="328613"/>
                    </a:cubicBezTo>
                    <a:lnTo>
                      <a:pt x="645715" y="333375"/>
                    </a:lnTo>
                    <a:cubicBezTo>
                      <a:pt x="648096" y="334963"/>
                      <a:pt x="650244" y="336976"/>
                      <a:pt x="652859" y="338138"/>
                    </a:cubicBezTo>
                    <a:cubicBezTo>
                      <a:pt x="657447" y="340177"/>
                      <a:pt x="667147" y="342900"/>
                      <a:pt x="667147" y="342900"/>
                    </a:cubicBezTo>
                    <a:cubicBezTo>
                      <a:pt x="667941" y="345281"/>
                      <a:pt x="669805" y="347549"/>
                      <a:pt x="669528" y="350044"/>
                    </a:cubicBezTo>
                    <a:cubicBezTo>
                      <a:pt x="668213" y="361875"/>
                      <a:pt x="661555" y="369146"/>
                      <a:pt x="655240" y="378619"/>
                    </a:cubicBezTo>
                    <a:cubicBezTo>
                      <a:pt x="653653" y="381000"/>
                      <a:pt x="651383" y="383048"/>
                      <a:pt x="650478" y="385763"/>
                    </a:cubicBezTo>
                    <a:cubicBezTo>
                      <a:pt x="647192" y="395622"/>
                      <a:pt x="649490" y="390819"/>
                      <a:pt x="643334" y="400050"/>
                    </a:cubicBezTo>
                    <a:cubicBezTo>
                      <a:pt x="642540" y="402431"/>
                      <a:pt x="642172" y="405000"/>
                      <a:pt x="640953" y="407194"/>
                    </a:cubicBezTo>
                    <a:cubicBezTo>
                      <a:pt x="638173" y="412198"/>
                      <a:pt x="631428" y="421482"/>
                      <a:pt x="631428" y="421482"/>
                    </a:cubicBezTo>
                    <a:cubicBezTo>
                      <a:pt x="630634" y="425451"/>
                      <a:pt x="630029" y="429462"/>
                      <a:pt x="629047" y="433388"/>
                    </a:cubicBezTo>
                    <a:cubicBezTo>
                      <a:pt x="628438" y="435823"/>
                      <a:pt x="626665" y="438022"/>
                      <a:pt x="626665" y="440532"/>
                    </a:cubicBezTo>
                    <a:cubicBezTo>
                      <a:pt x="626665" y="448219"/>
                      <a:pt x="629921" y="451369"/>
                      <a:pt x="633809" y="457200"/>
                    </a:cubicBezTo>
                    <a:lnTo>
                      <a:pt x="638572" y="471488"/>
                    </a:lnTo>
                    <a:lnTo>
                      <a:pt x="640953" y="478632"/>
                    </a:lnTo>
                    <a:cubicBezTo>
                      <a:pt x="636359" y="501602"/>
                      <a:pt x="641985" y="481331"/>
                      <a:pt x="633809" y="497682"/>
                    </a:cubicBezTo>
                    <a:cubicBezTo>
                      <a:pt x="632687" y="499927"/>
                      <a:pt x="632996" y="502865"/>
                      <a:pt x="631428" y="504825"/>
                    </a:cubicBezTo>
                    <a:cubicBezTo>
                      <a:pt x="627131" y="510196"/>
                      <a:pt x="620692" y="510274"/>
                      <a:pt x="614759" y="511969"/>
                    </a:cubicBezTo>
                    <a:cubicBezTo>
                      <a:pt x="612345" y="512659"/>
                      <a:pt x="609996" y="513556"/>
                      <a:pt x="607615" y="514350"/>
                    </a:cubicBezTo>
                    <a:cubicBezTo>
                      <a:pt x="605234" y="515938"/>
                      <a:pt x="602260" y="516878"/>
                      <a:pt x="600472" y="519113"/>
                    </a:cubicBezTo>
                    <a:cubicBezTo>
                      <a:pt x="598904" y="521073"/>
                      <a:pt x="600133" y="524798"/>
                      <a:pt x="598090" y="526257"/>
                    </a:cubicBezTo>
                    <a:cubicBezTo>
                      <a:pt x="590314" y="531811"/>
                      <a:pt x="569706" y="532585"/>
                      <a:pt x="562372" y="533400"/>
                    </a:cubicBezTo>
                    <a:cubicBezTo>
                      <a:pt x="560784" y="535781"/>
                      <a:pt x="557609" y="537682"/>
                      <a:pt x="557609" y="540544"/>
                    </a:cubicBezTo>
                    <a:cubicBezTo>
                      <a:pt x="557609" y="547724"/>
                      <a:pt x="565054" y="548582"/>
                      <a:pt x="569515" y="550069"/>
                    </a:cubicBezTo>
                    <a:cubicBezTo>
                      <a:pt x="569583" y="551088"/>
                      <a:pt x="569698" y="584624"/>
                      <a:pt x="574278" y="595313"/>
                    </a:cubicBezTo>
                    <a:cubicBezTo>
                      <a:pt x="575405" y="597944"/>
                      <a:pt x="577453" y="600076"/>
                      <a:pt x="579040" y="602457"/>
                    </a:cubicBezTo>
                    <a:cubicBezTo>
                      <a:pt x="582215" y="601663"/>
                      <a:pt x="585418" y="600974"/>
                      <a:pt x="588565" y="600075"/>
                    </a:cubicBezTo>
                    <a:cubicBezTo>
                      <a:pt x="590979" y="599385"/>
                      <a:pt x="593239" y="598143"/>
                      <a:pt x="595709" y="597694"/>
                    </a:cubicBezTo>
                    <a:cubicBezTo>
                      <a:pt x="602005" y="596549"/>
                      <a:pt x="608409" y="596107"/>
                      <a:pt x="614759" y="595313"/>
                    </a:cubicBezTo>
                    <a:cubicBezTo>
                      <a:pt x="617140" y="594519"/>
                      <a:pt x="619393" y="592932"/>
                      <a:pt x="621903" y="592932"/>
                    </a:cubicBezTo>
                    <a:cubicBezTo>
                      <a:pt x="642772" y="592932"/>
                      <a:pt x="642020" y="593287"/>
                      <a:pt x="655240" y="597694"/>
                    </a:cubicBezTo>
                    <a:cubicBezTo>
                      <a:pt x="656034" y="600075"/>
                      <a:pt x="655187" y="604229"/>
                      <a:pt x="657622" y="604838"/>
                    </a:cubicBezTo>
                    <a:cubicBezTo>
                      <a:pt x="662156" y="605971"/>
                      <a:pt x="668168" y="594972"/>
                      <a:pt x="669528" y="592932"/>
                    </a:cubicBezTo>
                    <a:cubicBezTo>
                      <a:pt x="675241" y="610072"/>
                      <a:pt x="668304" y="588652"/>
                      <a:pt x="674290" y="609600"/>
                    </a:cubicBezTo>
                    <a:cubicBezTo>
                      <a:pt x="674980" y="612014"/>
                      <a:pt x="675878" y="614363"/>
                      <a:pt x="676672" y="616744"/>
                    </a:cubicBezTo>
                    <a:cubicBezTo>
                      <a:pt x="677466" y="625475"/>
                      <a:pt x="676281" y="634621"/>
                      <a:pt x="679053" y="642938"/>
                    </a:cubicBezTo>
                    <a:cubicBezTo>
                      <a:pt x="679847" y="645319"/>
                      <a:pt x="683866" y="646251"/>
                      <a:pt x="686197" y="645319"/>
                    </a:cubicBezTo>
                    <a:cubicBezTo>
                      <a:pt x="688854" y="644256"/>
                      <a:pt x="689127" y="640374"/>
                      <a:pt x="690959" y="638175"/>
                    </a:cubicBezTo>
                    <a:cubicBezTo>
                      <a:pt x="696303" y="631762"/>
                      <a:pt x="699485" y="631494"/>
                      <a:pt x="702865" y="623888"/>
                    </a:cubicBezTo>
                    <a:cubicBezTo>
                      <a:pt x="704904" y="619300"/>
                      <a:pt x="706040" y="614363"/>
                      <a:pt x="707628" y="609600"/>
                    </a:cubicBezTo>
                    <a:lnTo>
                      <a:pt x="710009" y="602457"/>
                    </a:lnTo>
                    <a:cubicBezTo>
                      <a:pt x="709215" y="596901"/>
                      <a:pt x="709241" y="591164"/>
                      <a:pt x="707628" y="585788"/>
                    </a:cubicBezTo>
                    <a:cubicBezTo>
                      <a:pt x="706806" y="583047"/>
                      <a:pt x="703770" y="581359"/>
                      <a:pt x="702865" y="578644"/>
                    </a:cubicBezTo>
                    <a:cubicBezTo>
                      <a:pt x="702799" y="578446"/>
                      <a:pt x="700592" y="560325"/>
                      <a:pt x="698103" y="557213"/>
                    </a:cubicBezTo>
                    <a:cubicBezTo>
                      <a:pt x="696315" y="554978"/>
                      <a:pt x="693519" y="553730"/>
                      <a:pt x="690959" y="552450"/>
                    </a:cubicBezTo>
                    <a:cubicBezTo>
                      <a:pt x="684782" y="549361"/>
                      <a:pt x="675622" y="548907"/>
                      <a:pt x="669528" y="547688"/>
                    </a:cubicBezTo>
                    <a:cubicBezTo>
                      <a:pt x="666319" y="547046"/>
                      <a:pt x="663178" y="546101"/>
                      <a:pt x="660003" y="545307"/>
                    </a:cubicBezTo>
                    <a:cubicBezTo>
                      <a:pt x="665471" y="523432"/>
                      <a:pt x="657568" y="545970"/>
                      <a:pt x="669528" y="531019"/>
                    </a:cubicBezTo>
                    <a:cubicBezTo>
                      <a:pt x="679154" y="518985"/>
                      <a:pt x="663288" y="528443"/>
                      <a:pt x="676672" y="516732"/>
                    </a:cubicBezTo>
                    <a:cubicBezTo>
                      <a:pt x="688013" y="506809"/>
                      <a:pt x="688648" y="507785"/>
                      <a:pt x="700484" y="504825"/>
                    </a:cubicBezTo>
                    <a:cubicBezTo>
                      <a:pt x="711804" y="497279"/>
                      <a:pt x="704915" y="500967"/>
                      <a:pt x="721915" y="495300"/>
                    </a:cubicBezTo>
                    <a:lnTo>
                      <a:pt x="729059" y="492919"/>
                    </a:lnTo>
                    <a:lnTo>
                      <a:pt x="736203" y="490538"/>
                    </a:lnTo>
                    <a:cubicBezTo>
                      <a:pt x="736997" y="496094"/>
                      <a:pt x="736569" y="501968"/>
                      <a:pt x="738584" y="507207"/>
                    </a:cubicBezTo>
                    <a:cubicBezTo>
                      <a:pt x="740639" y="512549"/>
                      <a:pt x="748109" y="521494"/>
                      <a:pt x="748109" y="521494"/>
                    </a:cubicBezTo>
                    <a:cubicBezTo>
                      <a:pt x="749300" y="528639"/>
                      <a:pt x="751058" y="543776"/>
                      <a:pt x="755253" y="550069"/>
                    </a:cubicBezTo>
                    <a:cubicBezTo>
                      <a:pt x="756840" y="552450"/>
                      <a:pt x="758853" y="554598"/>
                      <a:pt x="760015" y="557213"/>
                    </a:cubicBezTo>
                    <a:cubicBezTo>
                      <a:pt x="762054" y="561800"/>
                      <a:pt x="764778" y="571500"/>
                      <a:pt x="764778" y="571500"/>
                    </a:cubicBezTo>
                    <a:cubicBezTo>
                      <a:pt x="771922" y="570706"/>
                      <a:pt x="779236" y="570862"/>
                      <a:pt x="786209" y="569119"/>
                    </a:cubicBezTo>
                    <a:cubicBezTo>
                      <a:pt x="799307" y="565845"/>
                      <a:pt x="791590" y="550254"/>
                      <a:pt x="795734" y="583407"/>
                    </a:cubicBezTo>
                    <a:cubicBezTo>
                      <a:pt x="794165" y="588114"/>
                      <a:pt x="792787" y="594336"/>
                      <a:pt x="788590" y="597694"/>
                    </a:cubicBezTo>
                    <a:cubicBezTo>
                      <a:pt x="786630" y="599262"/>
                      <a:pt x="783828" y="599281"/>
                      <a:pt x="781447" y="600075"/>
                    </a:cubicBezTo>
                    <a:cubicBezTo>
                      <a:pt x="779066" y="601663"/>
                      <a:pt x="776091" y="602603"/>
                      <a:pt x="774303" y="604838"/>
                    </a:cubicBezTo>
                    <a:cubicBezTo>
                      <a:pt x="773062" y="606389"/>
                      <a:pt x="769695" y="620888"/>
                      <a:pt x="769540" y="621507"/>
                    </a:cubicBezTo>
                    <a:cubicBezTo>
                      <a:pt x="770334" y="623888"/>
                      <a:pt x="769880" y="627191"/>
                      <a:pt x="771922" y="628650"/>
                    </a:cubicBezTo>
                    <a:cubicBezTo>
                      <a:pt x="776007" y="631568"/>
                      <a:pt x="786209" y="633413"/>
                      <a:pt x="786209" y="633413"/>
                    </a:cubicBezTo>
                    <a:cubicBezTo>
                      <a:pt x="787003" y="636588"/>
                      <a:pt x="789625" y="639833"/>
                      <a:pt x="788590" y="642938"/>
                    </a:cubicBezTo>
                    <a:cubicBezTo>
                      <a:pt x="787685" y="645653"/>
                      <a:pt x="783470" y="645677"/>
                      <a:pt x="781447" y="647700"/>
                    </a:cubicBezTo>
                    <a:cubicBezTo>
                      <a:pt x="779423" y="649724"/>
                      <a:pt x="778272" y="652463"/>
                      <a:pt x="776684" y="654844"/>
                    </a:cubicBezTo>
                    <a:cubicBezTo>
                      <a:pt x="771322" y="670933"/>
                      <a:pt x="778759" y="653493"/>
                      <a:pt x="767159" y="666750"/>
                    </a:cubicBezTo>
                    <a:cubicBezTo>
                      <a:pt x="763390" y="671058"/>
                      <a:pt x="757634" y="681038"/>
                      <a:pt x="757634" y="681038"/>
                    </a:cubicBezTo>
                    <a:cubicBezTo>
                      <a:pt x="756840" y="684213"/>
                      <a:pt x="757871" y="688599"/>
                      <a:pt x="755253" y="690563"/>
                    </a:cubicBezTo>
                    <a:cubicBezTo>
                      <a:pt x="753245" y="692069"/>
                      <a:pt x="750303" y="689401"/>
                      <a:pt x="748109" y="688182"/>
                    </a:cubicBezTo>
                    <a:cubicBezTo>
                      <a:pt x="743106" y="685402"/>
                      <a:pt x="738584" y="681832"/>
                      <a:pt x="733822" y="678657"/>
                    </a:cubicBezTo>
                    <a:cubicBezTo>
                      <a:pt x="728497" y="675107"/>
                      <a:pt x="721122" y="677069"/>
                      <a:pt x="714772" y="676275"/>
                    </a:cubicBezTo>
                    <a:cubicBezTo>
                      <a:pt x="712391" y="674688"/>
                      <a:pt x="710243" y="672675"/>
                      <a:pt x="707628" y="671513"/>
                    </a:cubicBezTo>
                    <a:cubicBezTo>
                      <a:pt x="703040" y="669474"/>
                      <a:pt x="693340" y="666750"/>
                      <a:pt x="693340" y="666750"/>
                    </a:cubicBezTo>
                    <a:cubicBezTo>
                      <a:pt x="692546" y="658813"/>
                      <a:pt x="694199" y="650227"/>
                      <a:pt x="690959" y="642938"/>
                    </a:cubicBezTo>
                    <a:cubicBezTo>
                      <a:pt x="689940" y="640644"/>
                      <a:pt x="685590" y="643544"/>
                      <a:pt x="683815" y="645319"/>
                    </a:cubicBezTo>
                    <a:cubicBezTo>
                      <a:pt x="682040" y="647094"/>
                      <a:pt x="682228" y="650082"/>
                      <a:pt x="681434" y="652463"/>
                    </a:cubicBezTo>
                    <a:cubicBezTo>
                      <a:pt x="680640" y="658019"/>
                      <a:pt x="682646" y="664820"/>
                      <a:pt x="679053" y="669132"/>
                    </a:cubicBezTo>
                    <a:cubicBezTo>
                      <a:pt x="676958" y="671646"/>
                      <a:pt x="671658" y="669235"/>
                      <a:pt x="669528" y="666750"/>
                    </a:cubicBezTo>
                    <a:cubicBezTo>
                      <a:pt x="666261" y="662939"/>
                      <a:pt x="669527" y="654050"/>
                      <a:pt x="664765" y="652463"/>
                    </a:cubicBezTo>
                    <a:cubicBezTo>
                      <a:pt x="653041" y="648555"/>
                      <a:pt x="660098" y="650495"/>
                      <a:pt x="643334" y="647700"/>
                    </a:cubicBezTo>
                    <a:cubicBezTo>
                      <a:pt x="640953" y="648494"/>
                      <a:pt x="637965" y="648307"/>
                      <a:pt x="636190" y="650082"/>
                    </a:cubicBezTo>
                    <a:cubicBezTo>
                      <a:pt x="634415" y="651857"/>
                      <a:pt x="634931" y="654980"/>
                      <a:pt x="633809" y="657225"/>
                    </a:cubicBezTo>
                    <a:cubicBezTo>
                      <a:pt x="629840" y="665163"/>
                      <a:pt x="629047" y="664369"/>
                      <a:pt x="621903" y="669132"/>
                    </a:cubicBezTo>
                    <a:cubicBezTo>
                      <a:pt x="617675" y="681815"/>
                      <a:pt x="616060" y="683479"/>
                      <a:pt x="621903" y="702469"/>
                    </a:cubicBezTo>
                    <a:cubicBezTo>
                      <a:pt x="622745" y="705205"/>
                      <a:pt x="626666" y="705644"/>
                      <a:pt x="629047" y="707232"/>
                    </a:cubicBezTo>
                    <a:cubicBezTo>
                      <a:pt x="629841" y="709613"/>
                      <a:pt x="633203" y="712600"/>
                      <a:pt x="631428" y="714375"/>
                    </a:cubicBezTo>
                    <a:cubicBezTo>
                      <a:pt x="627878" y="717925"/>
                      <a:pt x="617140" y="719138"/>
                      <a:pt x="617140" y="719138"/>
                    </a:cubicBezTo>
                    <a:cubicBezTo>
                      <a:pt x="615553" y="721519"/>
                      <a:pt x="613540" y="723667"/>
                      <a:pt x="612378" y="726282"/>
                    </a:cubicBezTo>
                    <a:cubicBezTo>
                      <a:pt x="601043" y="751786"/>
                      <a:pt x="613630" y="731545"/>
                      <a:pt x="602853" y="747713"/>
                    </a:cubicBezTo>
                    <a:cubicBezTo>
                      <a:pt x="600472" y="746919"/>
                      <a:pt x="597484" y="747107"/>
                      <a:pt x="595709" y="745332"/>
                    </a:cubicBezTo>
                    <a:cubicBezTo>
                      <a:pt x="593934" y="743557"/>
                      <a:pt x="593328" y="740698"/>
                      <a:pt x="593328" y="738188"/>
                    </a:cubicBezTo>
                    <a:cubicBezTo>
                      <a:pt x="593328" y="735472"/>
                      <a:pt x="596211" y="722895"/>
                      <a:pt x="598090" y="719138"/>
                    </a:cubicBezTo>
                    <a:cubicBezTo>
                      <a:pt x="599370" y="716578"/>
                      <a:pt x="601265" y="714375"/>
                      <a:pt x="602853" y="711994"/>
                    </a:cubicBezTo>
                    <a:cubicBezTo>
                      <a:pt x="601012" y="688062"/>
                      <a:pt x="608873" y="684047"/>
                      <a:pt x="593328" y="676275"/>
                    </a:cubicBezTo>
                    <a:cubicBezTo>
                      <a:pt x="591083" y="675152"/>
                      <a:pt x="588565" y="674688"/>
                      <a:pt x="586184" y="673894"/>
                    </a:cubicBezTo>
                    <a:cubicBezTo>
                      <a:pt x="578903" y="675107"/>
                      <a:pt x="562096" y="679388"/>
                      <a:pt x="555228" y="673894"/>
                    </a:cubicBezTo>
                    <a:cubicBezTo>
                      <a:pt x="552993" y="672106"/>
                      <a:pt x="557755" y="668538"/>
                      <a:pt x="559990" y="666750"/>
                    </a:cubicBezTo>
                    <a:cubicBezTo>
                      <a:pt x="561950" y="665182"/>
                      <a:pt x="564889" y="665491"/>
                      <a:pt x="567134" y="664369"/>
                    </a:cubicBezTo>
                    <a:cubicBezTo>
                      <a:pt x="569694" y="663089"/>
                      <a:pt x="571897" y="661194"/>
                      <a:pt x="574278" y="659607"/>
                    </a:cubicBezTo>
                    <a:cubicBezTo>
                      <a:pt x="573484" y="650876"/>
                      <a:pt x="578911" y="638673"/>
                      <a:pt x="571897" y="633413"/>
                    </a:cubicBezTo>
                    <a:cubicBezTo>
                      <a:pt x="562351" y="626253"/>
                      <a:pt x="547948" y="632994"/>
                      <a:pt x="536178" y="631032"/>
                    </a:cubicBezTo>
                    <a:cubicBezTo>
                      <a:pt x="533355" y="630561"/>
                      <a:pt x="531415" y="627857"/>
                      <a:pt x="529034" y="626269"/>
                    </a:cubicBezTo>
                    <a:cubicBezTo>
                      <a:pt x="528240" y="631825"/>
                      <a:pt x="528668" y="637699"/>
                      <a:pt x="526653" y="642938"/>
                    </a:cubicBezTo>
                    <a:cubicBezTo>
                      <a:pt x="524598" y="648280"/>
                      <a:pt x="517128" y="657225"/>
                      <a:pt x="517128" y="657225"/>
                    </a:cubicBezTo>
                    <a:cubicBezTo>
                      <a:pt x="514747" y="656431"/>
                      <a:pt x="511376" y="656933"/>
                      <a:pt x="509984" y="654844"/>
                    </a:cubicBezTo>
                    <a:cubicBezTo>
                      <a:pt x="507739" y="651477"/>
                      <a:pt x="508327" y="646920"/>
                      <a:pt x="507603" y="642938"/>
                    </a:cubicBezTo>
                    <a:cubicBezTo>
                      <a:pt x="506739" y="638188"/>
                      <a:pt x="507381" y="632969"/>
                      <a:pt x="505222" y="628650"/>
                    </a:cubicBezTo>
                    <a:cubicBezTo>
                      <a:pt x="503376" y="624958"/>
                      <a:pt x="494315" y="622634"/>
                      <a:pt x="490934" y="621507"/>
                    </a:cubicBezTo>
                    <a:cubicBezTo>
                      <a:pt x="488553" y="622301"/>
                      <a:pt x="485565" y="622113"/>
                      <a:pt x="483790" y="623888"/>
                    </a:cubicBezTo>
                    <a:cubicBezTo>
                      <a:pt x="479743" y="627935"/>
                      <a:pt x="477440" y="633413"/>
                      <a:pt x="474265" y="638175"/>
                    </a:cubicBezTo>
                    <a:cubicBezTo>
                      <a:pt x="472397" y="640977"/>
                      <a:pt x="469503" y="642938"/>
                      <a:pt x="467122" y="645319"/>
                    </a:cubicBezTo>
                    <a:cubicBezTo>
                      <a:pt x="464741" y="644525"/>
                      <a:pt x="461938" y="644506"/>
                      <a:pt x="459978" y="642938"/>
                    </a:cubicBezTo>
                    <a:cubicBezTo>
                      <a:pt x="457743" y="641150"/>
                      <a:pt x="457239" y="637818"/>
                      <a:pt x="455215" y="635794"/>
                    </a:cubicBezTo>
                    <a:cubicBezTo>
                      <a:pt x="453192" y="633771"/>
                      <a:pt x="450453" y="632619"/>
                      <a:pt x="448072" y="631032"/>
                    </a:cubicBezTo>
                    <a:cubicBezTo>
                      <a:pt x="434420" y="610555"/>
                      <a:pt x="452599" y="634655"/>
                      <a:pt x="436165" y="621507"/>
                    </a:cubicBezTo>
                    <a:cubicBezTo>
                      <a:pt x="433930" y="619719"/>
                      <a:pt x="433427" y="616387"/>
                      <a:pt x="431403" y="614363"/>
                    </a:cubicBezTo>
                    <a:cubicBezTo>
                      <a:pt x="429379" y="612339"/>
                      <a:pt x="426640" y="611188"/>
                      <a:pt x="424259" y="609600"/>
                    </a:cubicBezTo>
                    <a:cubicBezTo>
                      <a:pt x="423465" y="607219"/>
                      <a:pt x="423653" y="604232"/>
                      <a:pt x="421878" y="602457"/>
                    </a:cubicBezTo>
                    <a:cubicBezTo>
                      <a:pt x="417830" y="598410"/>
                      <a:pt x="407590" y="592932"/>
                      <a:pt x="407590" y="592932"/>
                    </a:cubicBezTo>
                    <a:cubicBezTo>
                      <a:pt x="406003" y="590551"/>
                      <a:pt x="403990" y="588403"/>
                      <a:pt x="402828" y="585788"/>
                    </a:cubicBezTo>
                    <a:cubicBezTo>
                      <a:pt x="400789" y="581200"/>
                      <a:pt x="398065" y="571500"/>
                      <a:pt x="398065" y="571500"/>
                    </a:cubicBezTo>
                    <a:cubicBezTo>
                      <a:pt x="397271" y="554831"/>
                      <a:pt x="407177" y="533593"/>
                      <a:pt x="395684" y="521494"/>
                    </a:cubicBezTo>
                    <a:cubicBezTo>
                      <a:pt x="379452" y="504407"/>
                      <a:pt x="361285" y="522788"/>
                      <a:pt x="345678" y="526257"/>
                    </a:cubicBezTo>
                    <a:cubicBezTo>
                      <a:pt x="340965" y="527304"/>
                      <a:pt x="336153" y="527844"/>
                      <a:pt x="331390" y="528638"/>
                    </a:cubicBezTo>
                    <a:cubicBezTo>
                      <a:pt x="307374" y="536643"/>
                      <a:pt x="344635" y="524426"/>
                      <a:pt x="314722" y="533400"/>
                    </a:cubicBezTo>
                    <a:cubicBezTo>
                      <a:pt x="309913" y="534843"/>
                      <a:pt x="304611" y="535378"/>
                      <a:pt x="300434" y="538163"/>
                    </a:cubicBezTo>
                    <a:cubicBezTo>
                      <a:pt x="284058" y="549080"/>
                      <a:pt x="291577" y="545878"/>
                      <a:pt x="279003" y="550069"/>
                    </a:cubicBezTo>
                    <a:cubicBezTo>
                      <a:pt x="277415" y="552450"/>
                      <a:pt x="276475" y="555425"/>
                      <a:pt x="274240" y="557213"/>
                    </a:cubicBezTo>
                    <a:cubicBezTo>
                      <a:pt x="272280" y="558781"/>
                      <a:pt x="269591" y="559317"/>
                      <a:pt x="267097" y="559594"/>
                    </a:cubicBezTo>
                    <a:cubicBezTo>
                      <a:pt x="255237" y="560912"/>
                      <a:pt x="243280" y="561125"/>
                      <a:pt x="231378" y="561975"/>
                    </a:cubicBezTo>
                    <a:cubicBezTo>
                      <a:pt x="168068" y="566498"/>
                      <a:pt x="229339" y="563424"/>
                      <a:pt x="126603" y="566738"/>
                    </a:cubicBezTo>
                    <a:cubicBezTo>
                      <a:pt x="124222" y="567532"/>
                      <a:pt x="121234" y="567344"/>
                      <a:pt x="119459" y="569119"/>
                    </a:cubicBezTo>
                    <a:cubicBezTo>
                      <a:pt x="106759" y="581819"/>
                      <a:pt x="128985" y="572295"/>
                      <a:pt x="109934" y="578644"/>
                    </a:cubicBezTo>
                    <a:cubicBezTo>
                      <a:pt x="107553" y="580232"/>
                      <a:pt x="104814" y="581383"/>
                      <a:pt x="102790" y="583407"/>
                    </a:cubicBezTo>
                    <a:cubicBezTo>
                      <a:pt x="86915" y="599282"/>
                      <a:pt x="109936" y="582611"/>
                      <a:pt x="90884" y="595313"/>
                    </a:cubicBezTo>
                    <a:cubicBezTo>
                      <a:pt x="89413" y="597520"/>
                      <a:pt x="84730" y="607714"/>
                      <a:pt x="78978" y="604838"/>
                    </a:cubicBezTo>
                    <a:cubicBezTo>
                      <a:pt x="76733" y="603715"/>
                      <a:pt x="78165" y="599654"/>
                      <a:pt x="76597" y="597694"/>
                    </a:cubicBezTo>
                    <a:cubicBezTo>
                      <a:pt x="74809" y="595459"/>
                      <a:pt x="71834" y="594519"/>
                      <a:pt x="69453" y="592932"/>
                    </a:cubicBezTo>
                    <a:cubicBezTo>
                      <a:pt x="68659" y="590551"/>
                      <a:pt x="68847" y="587563"/>
                      <a:pt x="67072" y="585788"/>
                    </a:cubicBezTo>
                    <a:cubicBezTo>
                      <a:pt x="63025" y="581741"/>
                      <a:pt x="52784" y="576263"/>
                      <a:pt x="52784" y="576263"/>
                    </a:cubicBezTo>
                    <a:cubicBezTo>
                      <a:pt x="46799" y="558306"/>
                      <a:pt x="55569" y="579744"/>
                      <a:pt x="43259" y="564357"/>
                    </a:cubicBezTo>
                    <a:cubicBezTo>
                      <a:pt x="34022" y="552811"/>
                      <a:pt x="49321" y="560027"/>
                      <a:pt x="33734" y="554832"/>
                    </a:cubicBezTo>
                    <a:cubicBezTo>
                      <a:pt x="31353" y="553244"/>
                      <a:pt x="28475" y="552223"/>
                      <a:pt x="26590" y="550069"/>
                    </a:cubicBezTo>
                    <a:cubicBezTo>
                      <a:pt x="22821" y="545762"/>
                      <a:pt x="20240" y="540544"/>
                      <a:pt x="17065" y="535782"/>
                    </a:cubicBezTo>
                    <a:cubicBezTo>
                      <a:pt x="15478" y="533401"/>
                      <a:pt x="13208" y="531353"/>
                      <a:pt x="12303" y="528638"/>
                    </a:cubicBezTo>
                    <a:cubicBezTo>
                      <a:pt x="4298" y="504620"/>
                      <a:pt x="16514" y="541881"/>
                      <a:pt x="7540" y="511969"/>
                    </a:cubicBezTo>
                    <a:cubicBezTo>
                      <a:pt x="6097" y="507161"/>
                      <a:pt x="4365" y="502444"/>
                      <a:pt x="2778" y="497682"/>
                    </a:cubicBezTo>
                    <a:lnTo>
                      <a:pt x="397" y="490538"/>
                    </a:lnTo>
                    <a:cubicBezTo>
                      <a:pt x="2900" y="457999"/>
                      <a:pt x="0" y="464345"/>
                      <a:pt x="5159" y="459582"/>
                    </a:cubicBezTo>
                    <a:close/>
                  </a:path>
                </a:pathLst>
              </a:custGeom>
              <a:solidFill>
                <a:srgbClr val="99CC00">
                  <a:alpha val="31009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" name="任意多边形 454"/>
              <p:cNvSpPr/>
              <p:nvPr/>
            </p:nvSpPr>
            <p:spPr bwMode="auto">
              <a:xfrm>
                <a:off x="20949139" y="13887223"/>
                <a:ext cx="56601" cy="57098"/>
              </a:xfrm>
              <a:custGeom>
                <a:avLst/>
                <a:gdLst>
                  <a:gd name="T0" fmla="*/ 37533 w 53865"/>
                  <a:gd name="T1" fmla="*/ 892 h 50800"/>
                  <a:gd name="T2" fmla="*/ 27524 w 53865"/>
                  <a:gd name="T3" fmla="*/ 14275 h 50800"/>
                  <a:gd name="T4" fmla="*/ 15014 w 53865"/>
                  <a:gd name="T5" fmla="*/ 24980 h 50800"/>
                  <a:gd name="T6" fmla="*/ 10009 w 53865"/>
                  <a:gd name="T7" fmla="*/ 33010 h 50800"/>
                  <a:gd name="T8" fmla="*/ 2502 w 53865"/>
                  <a:gd name="T9" fmla="*/ 41040 h 50800"/>
                  <a:gd name="T10" fmla="*/ 0 w 53865"/>
                  <a:gd name="T11" fmla="*/ 49068 h 50800"/>
                  <a:gd name="T12" fmla="*/ 35031 w 53865"/>
                  <a:gd name="T13" fmla="*/ 54422 h 50800"/>
                  <a:gd name="T14" fmla="*/ 50044 w 53865"/>
                  <a:gd name="T15" fmla="*/ 57098 h 50800"/>
                  <a:gd name="T16" fmla="*/ 55049 w 53865"/>
                  <a:gd name="T17" fmla="*/ 33010 h 50800"/>
                  <a:gd name="T18" fmla="*/ 52546 w 53865"/>
                  <a:gd name="T19" fmla="*/ 8922 h 50800"/>
                  <a:gd name="T20" fmla="*/ 37533 w 53865"/>
                  <a:gd name="T21" fmla="*/ 892 h 508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865" h="50800">
                    <a:moveTo>
                      <a:pt x="35719" y="794"/>
                    </a:moveTo>
                    <a:cubicBezTo>
                      <a:pt x="31750" y="1588"/>
                      <a:pt x="36965" y="1930"/>
                      <a:pt x="26194" y="12700"/>
                    </a:cubicBezTo>
                    <a:cubicBezTo>
                      <a:pt x="15422" y="23471"/>
                      <a:pt x="28195" y="17589"/>
                      <a:pt x="14288" y="22225"/>
                    </a:cubicBezTo>
                    <a:cubicBezTo>
                      <a:pt x="12700" y="24606"/>
                      <a:pt x="11357" y="27170"/>
                      <a:pt x="9525" y="29369"/>
                    </a:cubicBezTo>
                    <a:cubicBezTo>
                      <a:pt x="7369" y="31956"/>
                      <a:pt x="4249" y="33711"/>
                      <a:pt x="2381" y="36513"/>
                    </a:cubicBezTo>
                    <a:cubicBezTo>
                      <a:pt x="989" y="38601"/>
                      <a:pt x="794" y="41275"/>
                      <a:pt x="0" y="43656"/>
                    </a:cubicBezTo>
                    <a:cubicBezTo>
                      <a:pt x="16479" y="49151"/>
                      <a:pt x="1089" y="44625"/>
                      <a:pt x="33338" y="48419"/>
                    </a:cubicBezTo>
                    <a:cubicBezTo>
                      <a:pt x="38133" y="48983"/>
                      <a:pt x="42863" y="50006"/>
                      <a:pt x="47625" y="50800"/>
                    </a:cubicBezTo>
                    <a:cubicBezTo>
                      <a:pt x="50080" y="43435"/>
                      <a:pt x="52388" y="37746"/>
                      <a:pt x="52388" y="29369"/>
                    </a:cubicBezTo>
                    <a:cubicBezTo>
                      <a:pt x="52388" y="22181"/>
                      <a:pt x="53865" y="14002"/>
                      <a:pt x="50006" y="7938"/>
                    </a:cubicBezTo>
                    <a:cubicBezTo>
                      <a:pt x="46815" y="2924"/>
                      <a:pt x="39688" y="0"/>
                      <a:pt x="35719" y="794"/>
                    </a:cubicBezTo>
                    <a:close/>
                  </a:path>
                </a:pathLst>
              </a:custGeom>
              <a:solidFill>
                <a:srgbClr val="99CC00">
                  <a:alpha val="31009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6" name="任意多边形 455"/>
              <p:cNvSpPr/>
              <p:nvPr/>
            </p:nvSpPr>
            <p:spPr bwMode="auto">
              <a:xfrm>
                <a:off x="21100073" y="13868191"/>
                <a:ext cx="37734" cy="28549"/>
              </a:xfrm>
              <a:custGeom>
                <a:avLst/>
                <a:gdLst>
                  <a:gd name="T0" fmla="*/ 31652 w 32179"/>
                  <a:gd name="T1" fmla="*/ 6577 h 27981"/>
                  <a:gd name="T2" fmla="*/ 14898 w 32179"/>
                  <a:gd name="T3" fmla="*/ 6577 h 27981"/>
                  <a:gd name="T4" fmla="*/ 936 w 32179"/>
                  <a:gd name="T5" fmla="*/ 9006 h 27981"/>
                  <a:gd name="T6" fmla="*/ 3729 w 32179"/>
                  <a:gd name="T7" fmla="*/ 23584 h 27981"/>
                  <a:gd name="T8" fmla="*/ 20482 w 32179"/>
                  <a:gd name="T9" fmla="*/ 28443 h 27981"/>
                  <a:gd name="T10" fmla="*/ 31652 w 32179"/>
                  <a:gd name="T11" fmla="*/ 26014 h 27981"/>
                  <a:gd name="T12" fmla="*/ 37237 w 32179"/>
                  <a:gd name="T13" fmla="*/ 11437 h 27981"/>
                  <a:gd name="T14" fmla="*/ 34444 w 32179"/>
                  <a:gd name="T15" fmla="*/ 1718 h 27981"/>
                  <a:gd name="T16" fmla="*/ 31652 w 32179"/>
                  <a:gd name="T17" fmla="*/ 6577 h 279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79" h="27981">
                    <a:moveTo>
                      <a:pt x="26992" y="6446"/>
                    </a:moveTo>
                    <a:cubicBezTo>
                      <a:pt x="24214" y="7240"/>
                      <a:pt x="31755" y="6446"/>
                      <a:pt x="12705" y="6446"/>
                    </a:cubicBezTo>
                    <a:cubicBezTo>
                      <a:pt x="8657" y="6446"/>
                      <a:pt x="4767" y="8033"/>
                      <a:pt x="798" y="8827"/>
                    </a:cubicBezTo>
                    <a:cubicBezTo>
                      <a:pt x="1592" y="13590"/>
                      <a:pt x="0" y="19481"/>
                      <a:pt x="3180" y="23115"/>
                    </a:cubicBezTo>
                    <a:cubicBezTo>
                      <a:pt x="6486" y="26893"/>
                      <a:pt x="17467" y="27877"/>
                      <a:pt x="17467" y="27877"/>
                    </a:cubicBezTo>
                    <a:cubicBezTo>
                      <a:pt x="20642" y="27083"/>
                      <a:pt x="24862" y="27981"/>
                      <a:pt x="26992" y="25496"/>
                    </a:cubicBezTo>
                    <a:cubicBezTo>
                      <a:pt x="30259" y="21685"/>
                      <a:pt x="31755" y="11209"/>
                      <a:pt x="31755" y="11209"/>
                    </a:cubicBezTo>
                    <a:cubicBezTo>
                      <a:pt x="30961" y="8034"/>
                      <a:pt x="32179" y="3368"/>
                      <a:pt x="29373" y="1684"/>
                    </a:cubicBezTo>
                    <a:cubicBezTo>
                      <a:pt x="26567" y="0"/>
                      <a:pt x="29770" y="5652"/>
                      <a:pt x="26992" y="6446"/>
                    </a:cubicBezTo>
                    <a:close/>
                  </a:path>
                </a:pathLst>
              </a:custGeom>
              <a:solidFill>
                <a:srgbClr val="99CC00">
                  <a:alpha val="31009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" name="任意多边形 456"/>
              <p:cNvSpPr/>
              <p:nvPr/>
            </p:nvSpPr>
            <p:spPr bwMode="auto">
              <a:xfrm>
                <a:off x="21137807" y="13820609"/>
                <a:ext cx="66034" cy="38065"/>
              </a:xfrm>
              <a:custGeom>
                <a:avLst/>
                <a:gdLst>
                  <a:gd name="T0" fmla="*/ 65228 w 65089"/>
                  <a:gd name="T1" fmla="*/ 19714 h 36783"/>
                  <a:gd name="T2" fmla="*/ 60396 w 65089"/>
                  <a:gd name="T3" fmla="*/ 12321 h 36783"/>
                  <a:gd name="T4" fmla="*/ 38654 w 65089"/>
                  <a:gd name="T5" fmla="*/ 0 h 36783"/>
                  <a:gd name="T6" fmla="*/ 24159 w 65089"/>
                  <a:gd name="T7" fmla="*/ 2464 h 36783"/>
                  <a:gd name="T8" fmla="*/ 9664 w 65089"/>
                  <a:gd name="T9" fmla="*/ 12321 h 36783"/>
                  <a:gd name="T10" fmla="*/ 4832 w 65089"/>
                  <a:gd name="T11" fmla="*/ 27107 h 36783"/>
                  <a:gd name="T12" fmla="*/ 19328 w 65089"/>
                  <a:gd name="T13" fmla="*/ 32035 h 36783"/>
                  <a:gd name="T14" fmla="*/ 26575 w 65089"/>
                  <a:gd name="T15" fmla="*/ 36964 h 36783"/>
                  <a:gd name="T16" fmla="*/ 55565 w 65089"/>
                  <a:gd name="T17" fmla="*/ 32035 h 36783"/>
                  <a:gd name="T18" fmla="*/ 55565 w 65089"/>
                  <a:gd name="T19" fmla="*/ 14786 h 36783"/>
                  <a:gd name="T20" fmla="*/ 65228 w 65089"/>
                  <a:gd name="T21" fmla="*/ 19714 h 367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089" h="36783">
                    <a:moveTo>
                      <a:pt x="64295" y="19050"/>
                    </a:moveTo>
                    <a:cubicBezTo>
                      <a:pt x="65089" y="18653"/>
                      <a:pt x="61686" y="13791"/>
                      <a:pt x="59532" y="11906"/>
                    </a:cubicBezTo>
                    <a:cubicBezTo>
                      <a:pt x="49454" y="3087"/>
                      <a:pt x="47913" y="3270"/>
                      <a:pt x="38101" y="0"/>
                    </a:cubicBezTo>
                    <a:cubicBezTo>
                      <a:pt x="33338" y="794"/>
                      <a:pt x="28270" y="524"/>
                      <a:pt x="23813" y="2381"/>
                    </a:cubicBezTo>
                    <a:cubicBezTo>
                      <a:pt x="18530" y="4582"/>
                      <a:pt x="9526" y="11906"/>
                      <a:pt x="9526" y="11906"/>
                    </a:cubicBezTo>
                    <a:cubicBezTo>
                      <a:pt x="7938" y="16669"/>
                      <a:pt x="0" y="24607"/>
                      <a:pt x="4763" y="26194"/>
                    </a:cubicBezTo>
                    <a:lnTo>
                      <a:pt x="19051" y="30956"/>
                    </a:lnTo>
                    <a:cubicBezTo>
                      <a:pt x="21432" y="32544"/>
                      <a:pt x="23343" y="35481"/>
                      <a:pt x="26195" y="35719"/>
                    </a:cubicBezTo>
                    <a:cubicBezTo>
                      <a:pt x="38958" y="36783"/>
                      <a:pt x="44706" y="34312"/>
                      <a:pt x="54770" y="30956"/>
                    </a:cubicBezTo>
                    <a:cubicBezTo>
                      <a:pt x="57469" y="22858"/>
                      <a:pt x="58694" y="23444"/>
                      <a:pt x="54770" y="14288"/>
                    </a:cubicBezTo>
                    <a:cubicBezTo>
                      <a:pt x="53643" y="11657"/>
                      <a:pt x="63501" y="19447"/>
                      <a:pt x="64295" y="19050"/>
                    </a:cubicBezTo>
                    <a:close/>
                  </a:path>
                </a:pathLst>
              </a:custGeom>
              <a:solidFill>
                <a:srgbClr val="99CC00">
                  <a:alpha val="31009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5" name="Sanming"/>
            <p:cNvSpPr/>
            <p:nvPr/>
          </p:nvSpPr>
          <p:spPr bwMode="auto">
            <a:xfrm>
              <a:off x="6716646" y="5185310"/>
              <a:ext cx="390654" cy="275221"/>
            </a:xfrm>
            <a:custGeom>
              <a:avLst/>
              <a:gdLst/>
              <a:ahLst/>
              <a:cxnLst/>
              <a:rect l="0" t="0" r="r" b="b"/>
              <a:pathLst>
                <a:path w="1145381" h="894400">
                  <a:moveTo>
                    <a:pt x="16669" y="667915"/>
                  </a:moveTo>
                  <a:cubicBezTo>
                    <a:pt x="4763" y="668312"/>
                    <a:pt x="16669" y="665931"/>
                    <a:pt x="28575" y="656009"/>
                  </a:cubicBezTo>
                  <a:cubicBezTo>
                    <a:pt x="42538" y="644373"/>
                    <a:pt x="29776" y="653765"/>
                    <a:pt x="40481" y="641722"/>
                  </a:cubicBezTo>
                  <a:cubicBezTo>
                    <a:pt x="44956" y="636688"/>
                    <a:pt x="51033" y="633038"/>
                    <a:pt x="54769" y="627434"/>
                  </a:cubicBezTo>
                  <a:cubicBezTo>
                    <a:pt x="56356" y="625053"/>
                    <a:pt x="57630" y="622429"/>
                    <a:pt x="59531" y="620290"/>
                  </a:cubicBezTo>
                  <a:cubicBezTo>
                    <a:pt x="64006" y="615256"/>
                    <a:pt x="73819" y="606003"/>
                    <a:pt x="73819" y="606003"/>
                  </a:cubicBezTo>
                  <a:cubicBezTo>
                    <a:pt x="74613" y="603622"/>
                    <a:pt x="76200" y="601369"/>
                    <a:pt x="76200" y="598859"/>
                  </a:cubicBezTo>
                  <a:cubicBezTo>
                    <a:pt x="76200" y="591190"/>
                    <a:pt x="72161" y="590610"/>
                    <a:pt x="66675" y="586953"/>
                  </a:cubicBezTo>
                  <a:cubicBezTo>
                    <a:pt x="62140" y="573345"/>
                    <a:pt x="68036" y="584685"/>
                    <a:pt x="57150" y="577428"/>
                  </a:cubicBezTo>
                  <a:cubicBezTo>
                    <a:pt x="54348" y="575560"/>
                    <a:pt x="52593" y="572440"/>
                    <a:pt x="50006" y="570284"/>
                  </a:cubicBezTo>
                  <a:cubicBezTo>
                    <a:pt x="47807" y="568452"/>
                    <a:pt x="45243" y="567109"/>
                    <a:pt x="42862" y="565522"/>
                  </a:cubicBezTo>
                  <a:cubicBezTo>
                    <a:pt x="35315" y="554201"/>
                    <a:pt x="40815" y="559283"/>
                    <a:pt x="23812" y="553615"/>
                  </a:cubicBezTo>
                  <a:cubicBezTo>
                    <a:pt x="21097" y="552710"/>
                    <a:pt x="19284" y="550015"/>
                    <a:pt x="16669" y="548853"/>
                  </a:cubicBezTo>
                  <a:cubicBezTo>
                    <a:pt x="12081" y="546814"/>
                    <a:pt x="2381" y="544090"/>
                    <a:pt x="2381" y="544090"/>
                  </a:cubicBezTo>
                  <a:cubicBezTo>
                    <a:pt x="1587" y="541709"/>
                    <a:pt x="0" y="539457"/>
                    <a:pt x="0" y="536947"/>
                  </a:cubicBezTo>
                  <a:cubicBezTo>
                    <a:pt x="0" y="519448"/>
                    <a:pt x="15098" y="507561"/>
                    <a:pt x="26194" y="496465"/>
                  </a:cubicBezTo>
                  <a:cubicBezTo>
                    <a:pt x="42069" y="480590"/>
                    <a:pt x="19048" y="497261"/>
                    <a:pt x="38100" y="484559"/>
                  </a:cubicBezTo>
                  <a:cubicBezTo>
                    <a:pt x="49017" y="468183"/>
                    <a:pt x="42195" y="472082"/>
                    <a:pt x="54769" y="467890"/>
                  </a:cubicBezTo>
                  <a:cubicBezTo>
                    <a:pt x="56356" y="465509"/>
                    <a:pt x="57699" y="462945"/>
                    <a:pt x="59531" y="460747"/>
                  </a:cubicBezTo>
                  <a:cubicBezTo>
                    <a:pt x="66526" y="452354"/>
                    <a:pt x="71005" y="450716"/>
                    <a:pt x="80962" y="444078"/>
                  </a:cubicBezTo>
                  <a:lnTo>
                    <a:pt x="88106" y="439315"/>
                  </a:lnTo>
                  <a:lnTo>
                    <a:pt x="95250" y="434553"/>
                  </a:lnTo>
                  <a:cubicBezTo>
                    <a:pt x="96837" y="432172"/>
                    <a:pt x="98180" y="429608"/>
                    <a:pt x="100012" y="427409"/>
                  </a:cubicBezTo>
                  <a:cubicBezTo>
                    <a:pt x="107006" y="419016"/>
                    <a:pt x="111488" y="417377"/>
                    <a:pt x="121444" y="410740"/>
                  </a:cubicBezTo>
                  <a:lnTo>
                    <a:pt x="128587" y="405978"/>
                  </a:lnTo>
                  <a:cubicBezTo>
                    <a:pt x="130175" y="403597"/>
                    <a:pt x="132995" y="401674"/>
                    <a:pt x="133350" y="398834"/>
                  </a:cubicBezTo>
                  <a:cubicBezTo>
                    <a:pt x="134434" y="390161"/>
                    <a:pt x="130367" y="386024"/>
                    <a:pt x="126206" y="379784"/>
                  </a:cubicBezTo>
                  <a:cubicBezTo>
                    <a:pt x="119857" y="360733"/>
                    <a:pt x="129381" y="382959"/>
                    <a:pt x="116681" y="370259"/>
                  </a:cubicBezTo>
                  <a:cubicBezTo>
                    <a:pt x="104770" y="358348"/>
                    <a:pt x="119605" y="362563"/>
                    <a:pt x="104775" y="355972"/>
                  </a:cubicBezTo>
                  <a:cubicBezTo>
                    <a:pt x="100187" y="353933"/>
                    <a:pt x="90487" y="351209"/>
                    <a:pt x="90487" y="351209"/>
                  </a:cubicBezTo>
                  <a:cubicBezTo>
                    <a:pt x="88900" y="348828"/>
                    <a:pt x="86887" y="346680"/>
                    <a:pt x="85725" y="344065"/>
                  </a:cubicBezTo>
                  <a:cubicBezTo>
                    <a:pt x="83686" y="339478"/>
                    <a:pt x="80962" y="329778"/>
                    <a:pt x="80962" y="329778"/>
                  </a:cubicBezTo>
                  <a:cubicBezTo>
                    <a:pt x="80168" y="318665"/>
                    <a:pt x="79883" y="307505"/>
                    <a:pt x="78581" y="296440"/>
                  </a:cubicBezTo>
                  <a:cubicBezTo>
                    <a:pt x="78288" y="293947"/>
                    <a:pt x="77592" y="291385"/>
                    <a:pt x="76200" y="289297"/>
                  </a:cubicBezTo>
                  <a:cubicBezTo>
                    <a:pt x="74332" y="286495"/>
                    <a:pt x="71437" y="284534"/>
                    <a:pt x="69056" y="282153"/>
                  </a:cubicBezTo>
                  <a:cubicBezTo>
                    <a:pt x="68262" y="279772"/>
                    <a:pt x="68067" y="277098"/>
                    <a:pt x="66675" y="275009"/>
                  </a:cubicBezTo>
                  <a:cubicBezTo>
                    <a:pt x="64807" y="272207"/>
                    <a:pt x="60085" y="271187"/>
                    <a:pt x="59531" y="267865"/>
                  </a:cubicBezTo>
                  <a:cubicBezTo>
                    <a:pt x="58349" y="260775"/>
                    <a:pt x="60730" y="253524"/>
                    <a:pt x="61912" y="246434"/>
                  </a:cubicBezTo>
                  <a:cubicBezTo>
                    <a:pt x="62325" y="243958"/>
                    <a:pt x="62726" y="241250"/>
                    <a:pt x="64294" y="239290"/>
                  </a:cubicBezTo>
                  <a:cubicBezTo>
                    <a:pt x="66082" y="237055"/>
                    <a:pt x="69056" y="236115"/>
                    <a:pt x="71437" y="234528"/>
                  </a:cubicBezTo>
                  <a:lnTo>
                    <a:pt x="76200" y="220240"/>
                  </a:lnTo>
                  <a:cubicBezTo>
                    <a:pt x="81042" y="205716"/>
                    <a:pt x="71842" y="179353"/>
                    <a:pt x="85725" y="165472"/>
                  </a:cubicBezTo>
                  <a:cubicBezTo>
                    <a:pt x="87749" y="163448"/>
                    <a:pt x="90488" y="162297"/>
                    <a:pt x="92869" y="160709"/>
                  </a:cubicBezTo>
                  <a:cubicBezTo>
                    <a:pt x="104692" y="142972"/>
                    <a:pt x="89496" y="164756"/>
                    <a:pt x="104775" y="146422"/>
                  </a:cubicBezTo>
                  <a:cubicBezTo>
                    <a:pt x="106607" y="144223"/>
                    <a:pt x="107705" y="141477"/>
                    <a:pt x="109537" y="139278"/>
                  </a:cubicBezTo>
                  <a:cubicBezTo>
                    <a:pt x="115267" y="132402"/>
                    <a:pt x="116800" y="132054"/>
                    <a:pt x="123825" y="127372"/>
                  </a:cubicBezTo>
                  <a:cubicBezTo>
                    <a:pt x="124619" y="124991"/>
                    <a:pt x="124638" y="122188"/>
                    <a:pt x="126206" y="120228"/>
                  </a:cubicBezTo>
                  <a:cubicBezTo>
                    <a:pt x="127994" y="117993"/>
                    <a:pt x="131151" y="117297"/>
                    <a:pt x="133350" y="115465"/>
                  </a:cubicBezTo>
                  <a:cubicBezTo>
                    <a:pt x="151691" y="100182"/>
                    <a:pt x="129897" y="115388"/>
                    <a:pt x="147637" y="103559"/>
                  </a:cubicBezTo>
                  <a:cubicBezTo>
                    <a:pt x="152834" y="87971"/>
                    <a:pt x="145616" y="103271"/>
                    <a:pt x="157162" y="94034"/>
                  </a:cubicBezTo>
                  <a:cubicBezTo>
                    <a:pt x="172548" y="81725"/>
                    <a:pt x="151115" y="90493"/>
                    <a:pt x="169069" y="84509"/>
                  </a:cubicBezTo>
                  <a:cubicBezTo>
                    <a:pt x="189533" y="70866"/>
                    <a:pt x="163644" y="87221"/>
                    <a:pt x="183356" y="77365"/>
                  </a:cubicBezTo>
                  <a:cubicBezTo>
                    <a:pt x="185916" y="76085"/>
                    <a:pt x="187820" y="73608"/>
                    <a:pt x="190500" y="72603"/>
                  </a:cubicBezTo>
                  <a:cubicBezTo>
                    <a:pt x="194290" y="71182"/>
                    <a:pt x="198455" y="71100"/>
                    <a:pt x="202406" y="70222"/>
                  </a:cubicBezTo>
                  <a:cubicBezTo>
                    <a:pt x="205601" y="69512"/>
                    <a:pt x="208736" y="68550"/>
                    <a:pt x="211931" y="67840"/>
                  </a:cubicBezTo>
                  <a:cubicBezTo>
                    <a:pt x="215882" y="66962"/>
                    <a:pt x="219932" y="66524"/>
                    <a:pt x="223837" y="65459"/>
                  </a:cubicBezTo>
                  <a:cubicBezTo>
                    <a:pt x="228680" y="64138"/>
                    <a:pt x="238125" y="60697"/>
                    <a:pt x="238125" y="60697"/>
                  </a:cubicBezTo>
                  <a:cubicBezTo>
                    <a:pt x="246924" y="47497"/>
                    <a:pt x="237853" y="57937"/>
                    <a:pt x="250031" y="51172"/>
                  </a:cubicBezTo>
                  <a:cubicBezTo>
                    <a:pt x="250063" y="51154"/>
                    <a:pt x="267875" y="39276"/>
                    <a:pt x="271462" y="36884"/>
                  </a:cubicBezTo>
                  <a:cubicBezTo>
                    <a:pt x="273843" y="35296"/>
                    <a:pt x="275891" y="33027"/>
                    <a:pt x="278606" y="32122"/>
                  </a:cubicBezTo>
                  <a:cubicBezTo>
                    <a:pt x="280987" y="31328"/>
                    <a:pt x="283505" y="30863"/>
                    <a:pt x="285750" y="29740"/>
                  </a:cubicBezTo>
                  <a:cubicBezTo>
                    <a:pt x="294624" y="25303"/>
                    <a:pt x="292132" y="24422"/>
                    <a:pt x="300037" y="17834"/>
                  </a:cubicBezTo>
                  <a:cubicBezTo>
                    <a:pt x="302236" y="16002"/>
                    <a:pt x="304800" y="14659"/>
                    <a:pt x="307181" y="13072"/>
                  </a:cubicBezTo>
                  <a:cubicBezTo>
                    <a:pt x="308769" y="10691"/>
                    <a:pt x="309128" y="6440"/>
                    <a:pt x="311944" y="5928"/>
                  </a:cubicBezTo>
                  <a:cubicBezTo>
                    <a:pt x="344551" y="0"/>
                    <a:pt x="349917" y="1938"/>
                    <a:pt x="373856" y="5928"/>
                  </a:cubicBezTo>
                  <a:lnTo>
                    <a:pt x="388144" y="15453"/>
                  </a:lnTo>
                  <a:cubicBezTo>
                    <a:pt x="390525" y="17040"/>
                    <a:pt x="390882" y="20573"/>
                    <a:pt x="392906" y="22597"/>
                  </a:cubicBezTo>
                  <a:cubicBezTo>
                    <a:pt x="397521" y="27212"/>
                    <a:pt x="401385" y="27804"/>
                    <a:pt x="407194" y="29740"/>
                  </a:cubicBezTo>
                  <a:cubicBezTo>
                    <a:pt x="409575" y="28946"/>
                    <a:pt x="412377" y="28927"/>
                    <a:pt x="414337" y="27359"/>
                  </a:cubicBezTo>
                  <a:cubicBezTo>
                    <a:pt x="419709" y="23062"/>
                    <a:pt x="419786" y="16623"/>
                    <a:pt x="421481" y="10690"/>
                  </a:cubicBezTo>
                  <a:cubicBezTo>
                    <a:pt x="422170" y="8277"/>
                    <a:pt x="423068" y="5928"/>
                    <a:pt x="423862" y="3547"/>
                  </a:cubicBezTo>
                  <a:cubicBezTo>
                    <a:pt x="434975" y="4341"/>
                    <a:pt x="446211" y="4097"/>
                    <a:pt x="457200" y="5928"/>
                  </a:cubicBezTo>
                  <a:cubicBezTo>
                    <a:pt x="468163" y="7755"/>
                    <a:pt x="465708" y="12393"/>
                    <a:pt x="473869" y="17834"/>
                  </a:cubicBezTo>
                  <a:cubicBezTo>
                    <a:pt x="475957" y="19226"/>
                    <a:pt x="478515" y="19965"/>
                    <a:pt x="481012" y="20215"/>
                  </a:cubicBezTo>
                  <a:cubicBezTo>
                    <a:pt x="494462" y="21560"/>
                    <a:pt x="508000" y="21803"/>
                    <a:pt x="521494" y="22597"/>
                  </a:cubicBezTo>
                  <a:cubicBezTo>
                    <a:pt x="523875" y="23391"/>
                    <a:pt x="526443" y="23759"/>
                    <a:pt x="528637" y="24978"/>
                  </a:cubicBezTo>
                  <a:cubicBezTo>
                    <a:pt x="533641" y="27758"/>
                    <a:pt x="542925" y="34503"/>
                    <a:pt x="542925" y="34503"/>
                  </a:cubicBezTo>
                  <a:cubicBezTo>
                    <a:pt x="544512" y="36884"/>
                    <a:pt x="546407" y="39087"/>
                    <a:pt x="547687" y="41647"/>
                  </a:cubicBezTo>
                  <a:cubicBezTo>
                    <a:pt x="548810" y="43892"/>
                    <a:pt x="548294" y="47015"/>
                    <a:pt x="550069" y="48790"/>
                  </a:cubicBezTo>
                  <a:cubicBezTo>
                    <a:pt x="551844" y="50565"/>
                    <a:pt x="554831" y="50378"/>
                    <a:pt x="557212" y="51172"/>
                  </a:cubicBezTo>
                  <a:cubicBezTo>
                    <a:pt x="568325" y="67840"/>
                    <a:pt x="561975" y="62284"/>
                    <a:pt x="573881" y="70222"/>
                  </a:cubicBezTo>
                  <a:cubicBezTo>
                    <a:pt x="575469" y="73397"/>
                    <a:pt x="578204" y="76225"/>
                    <a:pt x="578644" y="79747"/>
                  </a:cubicBezTo>
                  <a:cubicBezTo>
                    <a:pt x="579050" y="82995"/>
                    <a:pt x="574798" y="86345"/>
                    <a:pt x="576262" y="89272"/>
                  </a:cubicBezTo>
                  <a:cubicBezTo>
                    <a:pt x="578453" y="93653"/>
                    <a:pt x="594798" y="95836"/>
                    <a:pt x="597694" y="96415"/>
                  </a:cubicBezTo>
                  <a:cubicBezTo>
                    <a:pt x="600075" y="98003"/>
                    <a:pt x="602953" y="99024"/>
                    <a:pt x="604837" y="101178"/>
                  </a:cubicBezTo>
                  <a:cubicBezTo>
                    <a:pt x="608606" y="105486"/>
                    <a:pt x="614362" y="115465"/>
                    <a:pt x="614362" y="115465"/>
                  </a:cubicBezTo>
                  <a:cubicBezTo>
                    <a:pt x="615998" y="123642"/>
                    <a:pt x="616885" y="129056"/>
                    <a:pt x="619125" y="136897"/>
                  </a:cubicBezTo>
                  <a:cubicBezTo>
                    <a:pt x="619814" y="139310"/>
                    <a:pt x="620287" y="141846"/>
                    <a:pt x="621506" y="144040"/>
                  </a:cubicBezTo>
                  <a:cubicBezTo>
                    <a:pt x="624286" y="149044"/>
                    <a:pt x="631031" y="158328"/>
                    <a:pt x="631031" y="158328"/>
                  </a:cubicBezTo>
                  <a:cubicBezTo>
                    <a:pt x="630237" y="168647"/>
                    <a:pt x="630557" y="179112"/>
                    <a:pt x="628650" y="189284"/>
                  </a:cubicBezTo>
                  <a:cubicBezTo>
                    <a:pt x="628123" y="192097"/>
                    <a:pt x="626041" y="194543"/>
                    <a:pt x="623887" y="196428"/>
                  </a:cubicBezTo>
                  <a:cubicBezTo>
                    <a:pt x="619580" y="200197"/>
                    <a:pt x="609600" y="205953"/>
                    <a:pt x="609600" y="205953"/>
                  </a:cubicBezTo>
                  <a:cubicBezTo>
                    <a:pt x="605257" y="218984"/>
                    <a:pt x="605581" y="210170"/>
                    <a:pt x="621506" y="215478"/>
                  </a:cubicBezTo>
                  <a:cubicBezTo>
                    <a:pt x="624221" y="216383"/>
                    <a:pt x="626269" y="218653"/>
                    <a:pt x="628650" y="220240"/>
                  </a:cubicBezTo>
                  <a:cubicBezTo>
                    <a:pt x="630237" y="222621"/>
                    <a:pt x="631177" y="225596"/>
                    <a:pt x="633412" y="227384"/>
                  </a:cubicBezTo>
                  <a:cubicBezTo>
                    <a:pt x="635372" y="228952"/>
                    <a:pt x="638046" y="229765"/>
                    <a:pt x="640556" y="229765"/>
                  </a:cubicBezTo>
                  <a:cubicBezTo>
                    <a:pt x="655658" y="229765"/>
                    <a:pt x="670719" y="228178"/>
                    <a:pt x="685800" y="227384"/>
                  </a:cubicBezTo>
                  <a:cubicBezTo>
                    <a:pt x="693737" y="228178"/>
                    <a:pt x="701839" y="227971"/>
                    <a:pt x="709612" y="229765"/>
                  </a:cubicBezTo>
                  <a:cubicBezTo>
                    <a:pt x="712401" y="230409"/>
                    <a:pt x="714196" y="233248"/>
                    <a:pt x="716756" y="234528"/>
                  </a:cubicBezTo>
                  <a:cubicBezTo>
                    <a:pt x="719001" y="235651"/>
                    <a:pt x="721519" y="236115"/>
                    <a:pt x="723900" y="236909"/>
                  </a:cubicBezTo>
                  <a:cubicBezTo>
                    <a:pt x="726281" y="238497"/>
                    <a:pt x="729020" y="239648"/>
                    <a:pt x="731044" y="241672"/>
                  </a:cubicBezTo>
                  <a:cubicBezTo>
                    <a:pt x="736704" y="247332"/>
                    <a:pt x="738212" y="256031"/>
                    <a:pt x="740569" y="263103"/>
                  </a:cubicBezTo>
                  <a:lnTo>
                    <a:pt x="742950" y="270247"/>
                  </a:lnTo>
                  <a:cubicBezTo>
                    <a:pt x="744537" y="275009"/>
                    <a:pt x="757237" y="275009"/>
                    <a:pt x="757237" y="275009"/>
                  </a:cubicBezTo>
                  <a:cubicBezTo>
                    <a:pt x="759354" y="278184"/>
                    <a:pt x="763852" y="286915"/>
                    <a:pt x="769144" y="286915"/>
                  </a:cubicBezTo>
                  <a:cubicBezTo>
                    <a:pt x="772006" y="286915"/>
                    <a:pt x="773906" y="283740"/>
                    <a:pt x="776287" y="282153"/>
                  </a:cubicBezTo>
                  <a:cubicBezTo>
                    <a:pt x="777081" y="279772"/>
                    <a:pt x="776626" y="276468"/>
                    <a:pt x="778669" y="275009"/>
                  </a:cubicBezTo>
                  <a:cubicBezTo>
                    <a:pt x="782754" y="272091"/>
                    <a:pt x="792956" y="270247"/>
                    <a:pt x="792956" y="270247"/>
                  </a:cubicBezTo>
                  <a:cubicBezTo>
                    <a:pt x="796131" y="275009"/>
                    <a:pt x="800671" y="279104"/>
                    <a:pt x="802481" y="284534"/>
                  </a:cubicBezTo>
                  <a:cubicBezTo>
                    <a:pt x="808149" y="301537"/>
                    <a:pt x="803067" y="296037"/>
                    <a:pt x="814387" y="303584"/>
                  </a:cubicBezTo>
                  <a:cubicBezTo>
                    <a:pt x="827091" y="322639"/>
                    <a:pt x="810415" y="299611"/>
                    <a:pt x="826294" y="315490"/>
                  </a:cubicBezTo>
                  <a:cubicBezTo>
                    <a:pt x="828318" y="317514"/>
                    <a:pt x="828902" y="320749"/>
                    <a:pt x="831056" y="322634"/>
                  </a:cubicBezTo>
                  <a:cubicBezTo>
                    <a:pt x="835364" y="326403"/>
                    <a:pt x="845344" y="332159"/>
                    <a:pt x="845344" y="332159"/>
                  </a:cubicBezTo>
                  <a:cubicBezTo>
                    <a:pt x="852943" y="354959"/>
                    <a:pt x="845367" y="339331"/>
                    <a:pt x="857250" y="353590"/>
                  </a:cubicBezTo>
                  <a:cubicBezTo>
                    <a:pt x="864494" y="362282"/>
                    <a:pt x="859266" y="360186"/>
                    <a:pt x="869156" y="367878"/>
                  </a:cubicBezTo>
                  <a:cubicBezTo>
                    <a:pt x="873674" y="371392"/>
                    <a:pt x="883444" y="377403"/>
                    <a:pt x="883444" y="377403"/>
                  </a:cubicBezTo>
                  <a:cubicBezTo>
                    <a:pt x="885825" y="375815"/>
                    <a:pt x="887972" y="373802"/>
                    <a:pt x="890587" y="372640"/>
                  </a:cubicBezTo>
                  <a:cubicBezTo>
                    <a:pt x="909275" y="364334"/>
                    <a:pt x="919310" y="366976"/>
                    <a:pt x="942975" y="365497"/>
                  </a:cubicBezTo>
                  <a:lnTo>
                    <a:pt x="964406" y="358353"/>
                  </a:lnTo>
                  <a:lnTo>
                    <a:pt x="971550" y="355972"/>
                  </a:lnTo>
                  <a:cubicBezTo>
                    <a:pt x="973137" y="353591"/>
                    <a:pt x="974158" y="350713"/>
                    <a:pt x="976312" y="348828"/>
                  </a:cubicBezTo>
                  <a:cubicBezTo>
                    <a:pt x="980620" y="345059"/>
                    <a:pt x="990600" y="339303"/>
                    <a:pt x="990600" y="339303"/>
                  </a:cubicBezTo>
                  <a:cubicBezTo>
                    <a:pt x="994569" y="340097"/>
                    <a:pt x="998580" y="340702"/>
                    <a:pt x="1002506" y="341684"/>
                  </a:cubicBezTo>
                  <a:cubicBezTo>
                    <a:pt x="1004941" y="342293"/>
                    <a:pt x="1007875" y="342290"/>
                    <a:pt x="1009650" y="344065"/>
                  </a:cubicBezTo>
                  <a:cubicBezTo>
                    <a:pt x="1011425" y="345840"/>
                    <a:pt x="1009988" y="349750"/>
                    <a:pt x="1012031" y="351209"/>
                  </a:cubicBezTo>
                  <a:cubicBezTo>
                    <a:pt x="1016116" y="354127"/>
                    <a:pt x="1021556" y="354384"/>
                    <a:pt x="1026319" y="355972"/>
                  </a:cubicBezTo>
                  <a:lnTo>
                    <a:pt x="1047750" y="363115"/>
                  </a:lnTo>
                  <a:cubicBezTo>
                    <a:pt x="1050131" y="363909"/>
                    <a:pt x="1052459" y="364888"/>
                    <a:pt x="1054894" y="365497"/>
                  </a:cubicBezTo>
                  <a:cubicBezTo>
                    <a:pt x="1058069" y="366291"/>
                    <a:pt x="1061224" y="367168"/>
                    <a:pt x="1064419" y="367878"/>
                  </a:cubicBezTo>
                  <a:cubicBezTo>
                    <a:pt x="1068370" y="368756"/>
                    <a:pt x="1072420" y="369194"/>
                    <a:pt x="1076325" y="370259"/>
                  </a:cubicBezTo>
                  <a:cubicBezTo>
                    <a:pt x="1093007" y="374809"/>
                    <a:pt x="1089896" y="374545"/>
                    <a:pt x="1104900" y="384547"/>
                  </a:cubicBezTo>
                  <a:cubicBezTo>
                    <a:pt x="1109077" y="387331"/>
                    <a:pt x="1119187" y="389309"/>
                    <a:pt x="1119187" y="389309"/>
                  </a:cubicBezTo>
                  <a:cubicBezTo>
                    <a:pt x="1123950" y="392484"/>
                    <a:pt x="1130300" y="394071"/>
                    <a:pt x="1133475" y="398834"/>
                  </a:cubicBezTo>
                  <a:cubicBezTo>
                    <a:pt x="1139824" y="408359"/>
                    <a:pt x="1135856" y="404391"/>
                    <a:pt x="1145381" y="410740"/>
                  </a:cubicBezTo>
                  <a:cubicBezTo>
                    <a:pt x="1144587" y="413915"/>
                    <a:pt x="1144289" y="417257"/>
                    <a:pt x="1143000" y="420265"/>
                  </a:cubicBezTo>
                  <a:cubicBezTo>
                    <a:pt x="1141873" y="422896"/>
                    <a:pt x="1139517" y="424849"/>
                    <a:pt x="1138237" y="427409"/>
                  </a:cubicBezTo>
                  <a:cubicBezTo>
                    <a:pt x="1137114" y="429654"/>
                    <a:pt x="1136650" y="432172"/>
                    <a:pt x="1135856" y="434553"/>
                  </a:cubicBezTo>
                  <a:cubicBezTo>
                    <a:pt x="1135062" y="440903"/>
                    <a:pt x="1134321" y="447260"/>
                    <a:pt x="1133475" y="453603"/>
                  </a:cubicBezTo>
                  <a:cubicBezTo>
                    <a:pt x="1131998" y="464684"/>
                    <a:pt x="1131659" y="469975"/>
                    <a:pt x="1128712" y="479797"/>
                  </a:cubicBezTo>
                  <a:cubicBezTo>
                    <a:pt x="1127269" y="484605"/>
                    <a:pt x="1125537" y="489322"/>
                    <a:pt x="1123950" y="494084"/>
                  </a:cubicBezTo>
                  <a:cubicBezTo>
                    <a:pt x="1123156" y="496465"/>
                    <a:pt x="1122961" y="499140"/>
                    <a:pt x="1121569" y="501228"/>
                  </a:cubicBezTo>
                  <a:lnTo>
                    <a:pt x="1116806" y="508372"/>
                  </a:lnTo>
                  <a:cubicBezTo>
                    <a:pt x="1116012" y="510753"/>
                    <a:pt x="1115114" y="513102"/>
                    <a:pt x="1114425" y="515515"/>
                  </a:cubicBezTo>
                  <a:cubicBezTo>
                    <a:pt x="1105670" y="546160"/>
                    <a:pt x="1112295" y="556229"/>
                    <a:pt x="1109662" y="603622"/>
                  </a:cubicBezTo>
                  <a:cubicBezTo>
                    <a:pt x="1109288" y="610353"/>
                    <a:pt x="1105353" y="612242"/>
                    <a:pt x="1102519" y="617909"/>
                  </a:cubicBezTo>
                  <a:cubicBezTo>
                    <a:pt x="1100076" y="622794"/>
                    <a:pt x="1098663" y="632424"/>
                    <a:pt x="1097756" y="636959"/>
                  </a:cubicBezTo>
                  <a:cubicBezTo>
                    <a:pt x="1094581" y="636165"/>
                    <a:pt x="1091366" y="635518"/>
                    <a:pt x="1088231" y="634578"/>
                  </a:cubicBezTo>
                  <a:cubicBezTo>
                    <a:pt x="1083423" y="633135"/>
                    <a:pt x="1078867" y="630799"/>
                    <a:pt x="1073944" y="629815"/>
                  </a:cubicBezTo>
                  <a:cubicBezTo>
                    <a:pt x="1059576" y="626942"/>
                    <a:pt x="1065877" y="628714"/>
                    <a:pt x="1054894" y="625053"/>
                  </a:cubicBezTo>
                  <a:cubicBezTo>
                    <a:pt x="1032669" y="625847"/>
                    <a:pt x="1010372" y="625479"/>
                    <a:pt x="988219" y="627434"/>
                  </a:cubicBezTo>
                  <a:cubicBezTo>
                    <a:pt x="983218" y="627875"/>
                    <a:pt x="978108" y="629412"/>
                    <a:pt x="973931" y="632197"/>
                  </a:cubicBezTo>
                  <a:lnTo>
                    <a:pt x="966787" y="636959"/>
                  </a:lnTo>
                  <a:cubicBezTo>
                    <a:pt x="965200" y="639340"/>
                    <a:pt x="964049" y="642079"/>
                    <a:pt x="962025" y="644103"/>
                  </a:cubicBezTo>
                  <a:cubicBezTo>
                    <a:pt x="960001" y="646127"/>
                    <a:pt x="956669" y="646630"/>
                    <a:pt x="954881" y="648865"/>
                  </a:cubicBezTo>
                  <a:cubicBezTo>
                    <a:pt x="953313" y="650825"/>
                    <a:pt x="954068" y="654049"/>
                    <a:pt x="952500" y="656009"/>
                  </a:cubicBezTo>
                  <a:cubicBezTo>
                    <a:pt x="950712" y="658244"/>
                    <a:pt x="948194" y="660402"/>
                    <a:pt x="945356" y="660772"/>
                  </a:cubicBezTo>
                  <a:cubicBezTo>
                    <a:pt x="929595" y="662828"/>
                    <a:pt x="913606" y="662359"/>
                    <a:pt x="897731" y="663153"/>
                  </a:cubicBezTo>
                  <a:cubicBezTo>
                    <a:pt x="894681" y="663915"/>
                    <a:pt x="884477" y="666208"/>
                    <a:pt x="881062" y="667915"/>
                  </a:cubicBezTo>
                  <a:cubicBezTo>
                    <a:pt x="878502" y="669195"/>
                    <a:pt x="876300" y="671090"/>
                    <a:pt x="873919" y="672678"/>
                  </a:cubicBezTo>
                  <a:cubicBezTo>
                    <a:pt x="873125" y="675059"/>
                    <a:pt x="873497" y="678254"/>
                    <a:pt x="871537" y="679822"/>
                  </a:cubicBezTo>
                  <a:cubicBezTo>
                    <a:pt x="868981" y="681866"/>
                    <a:pt x="865020" y="680914"/>
                    <a:pt x="862012" y="682203"/>
                  </a:cubicBezTo>
                  <a:cubicBezTo>
                    <a:pt x="859382" y="683330"/>
                    <a:pt x="857250" y="685378"/>
                    <a:pt x="854869" y="686965"/>
                  </a:cubicBezTo>
                  <a:cubicBezTo>
                    <a:pt x="853281" y="689346"/>
                    <a:pt x="850106" y="691247"/>
                    <a:pt x="850106" y="694109"/>
                  </a:cubicBezTo>
                  <a:cubicBezTo>
                    <a:pt x="850106" y="697659"/>
                    <a:pt x="853471" y="700371"/>
                    <a:pt x="854869" y="703634"/>
                  </a:cubicBezTo>
                  <a:cubicBezTo>
                    <a:pt x="855858" y="705941"/>
                    <a:pt x="856456" y="708397"/>
                    <a:pt x="857250" y="710778"/>
                  </a:cubicBezTo>
                  <a:cubicBezTo>
                    <a:pt x="856456" y="728240"/>
                    <a:pt x="856263" y="745740"/>
                    <a:pt x="854869" y="763165"/>
                  </a:cubicBezTo>
                  <a:cubicBezTo>
                    <a:pt x="854669" y="765667"/>
                    <a:pt x="854262" y="768534"/>
                    <a:pt x="852487" y="770309"/>
                  </a:cubicBezTo>
                  <a:cubicBezTo>
                    <a:pt x="850712" y="772084"/>
                    <a:pt x="847725" y="771896"/>
                    <a:pt x="845344" y="772690"/>
                  </a:cubicBezTo>
                  <a:cubicBezTo>
                    <a:pt x="834427" y="789067"/>
                    <a:pt x="841249" y="785168"/>
                    <a:pt x="828675" y="789359"/>
                  </a:cubicBezTo>
                  <a:cubicBezTo>
                    <a:pt x="833870" y="804946"/>
                    <a:pt x="826654" y="789647"/>
                    <a:pt x="838200" y="798884"/>
                  </a:cubicBezTo>
                  <a:cubicBezTo>
                    <a:pt x="840435" y="800672"/>
                    <a:pt x="840808" y="804143"/>
                    <a:pt x="842962" y="806028"/>
                  </a:cubicBezTo>
                  <a:cubicBezTo>
                    <a:pt x="847270" y="809797"/>
                    <a:pt x="857250" y="815553"/>
                    <a:pt x="857250" y="815553"/>
                  </a:cubicBezTo>
                  <a:cubicBezTo>
                    <a:pt x="868167" y="831929"/>
                    <a:pt x="864965" y="824410"/>
                    <a:pt x="869156" y="836984"/>
                  </a:cubicBezTo>
                  <a:cubicBezTo>
                    <a:pt x="867105" y="855442"/>
                    <a:pt x="872498" y="856745"/>
                    <a:pt x="859631" y="863178"/>
                  </a:cubicBezTo>
                  <a:cubicBezTo>
                    <a:pt x="857386" y="864301"/>
                    <a:pt x="854868" y="864765"/>
                    <a:pt x="852487" y="865559"/>
                  </a:cubicBezTo>
                  <a:cubicBezTo>
                    <a:pt x="848296" y="878133"/>
                    <a:pt x="852194" y="871311"/>
                    <a:pt x="835819" y="882228"/>
                  </a:cubicBezTo>
                  <a:cubicBezTo>
                    <a:pt x="833438" y="883815"/>
                    <a:pt x="831390" y="886085"/>
                    <a:pt x="828675" y="886990"/>
                  </a:cubicBezTo>
                  <a:cubicBezTo>
                    <a:pt x="806452" y="894400"/>
                    <a:pt x="824038" y="889247"/>
                    <a:pt x="773906" y="891753"/>
                  </a:cubicBezTo>
                  <a:cubicBezTo>
                    <a:pt x="754856" y="890959"/>
                    <a:pt x="735601" y="892271"/>
                    <a:pt x="716756" y="889372"/>
                  </a:cubicBezTo>
                  <a:cubicBezTo>
                    <a:pt x="713927" y="888937"/>
                    <a:pt x="712310" y="885072"/>
                    <a:pt x="711994" y="882228"/>
                  </a:cubicBezTo>
                  <a:cubicBezTo>
                    <a:pt x="711461" y="877429"/>
                    <a:pt x="713328" y="872653"/>
                    <a:pt x="714375" y="867940"/>
                  </a:cubicBezTo>
                  <a:cubicBezTo>
                    <a:pt x="714919" y="865490"/>
                    <a:pt x="715962" y="863178"/>
                    <a:pt x="716756" y="860797"/>
                  </a:cubicBezTo>
                  <a:cubicBezTo>
                    <a:pt x="715962" y="851272"/>
                    <a:pt x="716933" y="841431"/>
                    <a:pt x="714375" y="832222"/>
                  </a:cubicBezTo>
                  <a:cubicBezTo>
                    <a:pt x="711218" y="820855"/>
                    <a:pt x="705635" y="818458"/>
                    <a:pt x="697706" y="813172"/>
                  </a:cubicBezTo>
                  <a:cubicBezTo>
                    <a:pt x="696137" y="808465"/>
                    <a:pt x="694760" y="802242"/>
                    <a:pt x="690562" y="798884"/>
                  </a:cubicBezTo>
                  <a:cubicBezTo>
                    <a:pt x="688602" y="797316"/>
                    <a:pt x="685800" y="797297"/>
                    <a:pt x="683419" y="796503"/>
                  </a:cubicBezTo>
                  <a:cubicBezTo>
                    <a:pt x="681038" y="794915"/>
                    <a:pt x="679036" y="792493"/>
                    <a:pt x="676275" y="791740"/>
                  </a:cubicBezTo>
                  <a:cubicBezTo>
                    <a:pt x="670101" y="790056"/>
                    <a:pt x="663568" y="790205"/>
                    <a:pt x="657225" y="789359"/>
                  </a:cubicBezTo>
                  <a:lnTo>
                    <a:pt x="640556" y="786978"/>
                  </a:lnTo>
                  <a:cubicBezTo>
                    <a:pt x="625475" y="787772"/>
                    <a:pt x="610276" y="787318"/>
                    <a:pt x="595312" y="789359"/>
                  </a:cubicBezTo>
                  <a:cubicBezTo>
                    <a:pt x="592476" y="789746"/>
                    <a:pt x="590053" y="791968"/>
                    <a:pt x="588169" y="794122"/>
                  </a:cubicBezTo>
                  <a:cubicBezTo>
                    <a:pt x="584400" y="798430"/>
                    <a:pt x="578644" y="808409"/>
                    <a:pt x="578644" y="808409"/>
                  </a:cubicBezTo>
                  <a:cubicBezTo>
                    <a:pt x="577850" y="812378"/>
                    <a:pt x="579422" y="817787"/>
                    <a:pt x="576262" y="820315"/>
                  </a:cubicBezTo>
                  <a:cubicBezTo>
                    <a:pt x="575382" y="821019"/>
                    <a:pt x="561344" y="816136"/>
                    <a:pt x="559594" y="815553"/>
                  </a:cubicBezTo>
                  <a:cubicBezTo>
                    <a:pt x="557977" y="809088"/>
                    <a:pt x="556782" y="795233"/>
                    <a:pt x="550069" y="789359"/>
                  </a:cubicBezTo>
                  <a:cubicBezTo>
                    <a:pt x="545761" y="785590"/>
                    <a:pt x="535781" y="779834"/>
                    <a:pt x="535781" y="779834"/>
                  </a:cubicBezTo>
                  <a:cubicBezTo>
                    <a:pt x="534987" y="777453"/>
                    <a:pt x="534523" y="774935"/>
                    <a:pt x="533400" y="772690"/>
                  </a:cubicBezTo>
                  <a:cubicBezTo>
                    <a:pt x="532120" y="770130"/>
                    <a:pt x="530661" y="767571"/>
                    <a:pt x="528637" y="765547"/>
                  </a:cubicBezTo>
                  <a:cubicBezTo>
                    <a:pt x="524019" y="760929"/>
                    <a:pt x="520162" y="760340"/>
                    <a:pt x="514350" y="758403"/>
                  </a:cubicBezTo>
                  <a:cubicBezTo>
                    <a:pt x="510381" y="759197"/>
                    <a:pt x="506234" y="759363"/>
                    <a:pt x="502444" y="760784"/>
                  </a:cubicBezTo>
                  <a:cubicBezTo>
                    <a:pt x="493625" y="764091"/>
                    <a:pt x="490714" y="772427"/>
                    <a:pt x="485775" y="779834"/>
                  </a:cubicBezTo>
                  <a:lnTo>
                    <a:pt x="481012" y="786978"/>
                  </a:lnTo>
                  <a:lnTo>
                    <a:pt x="476250" y="794122"/>
                  </a:lnTo>
                  <a:cubicBezTo>
                    <a:pt x="475343" y="798656"/>
                    <a:pt x="473930" y="808287"/>
                    <a:pt x="471487" y="813172"/>
                  </a:cubicBezTo>
                  <a:cubicBezTo>
                    <a:pt x="470207" y="815731"/>
                    <a:pt x="468312" y="817934"/>
                    <a:pt x="466725" y="820315"/>
                  </a:cubicBezTo>
                  <a:cubicBezTo>
                    <a:pt x="465931" y="822696"/>
                    <a:pt x="465467" y="825214"/>
                    <a:pt x="464344" y="827459"/>
                  </a:cubicBezTo>
                  <a:cubicBezTo>
                    <a:pt x="459205" y="837737"/>
                    <a:pt x="459594" y="830971"/>
                    <a:pt x="457200" y="841747"/>
                  </a:cubicBezTo>
                  <a:cubicBezTo>
                    <a:pt x="453269" y="859437"/>
                    <a:pt x="456231" y="853735"/>
                    <a:pt x="452437" y="872703"/>
                  </a:cubicBezTo>
                  <a:cubicBezTo>
                    <a:pt x="451945" y="875164"/>
                    <a:pt x="450850" y="877466"/>
                    <a:pt x="450056" y="879847"/>
                  </a:cubicBezTo>
                  <a:cubicBezTo>
                    <a:pt x="448469" y="877466"/>
                    <a:pt x="446574" y="875263"/>
                    <a:pt x="445294" y="872703"/>
                  </a:cubicBezTo>
                  <a:cubicBezTo>
                    <a:pt x="444171" y="870458"/>
                    <a:pt x="444480" y="867519"/>
                    <a:pt x="442912" y="865559"/>
                  </a:cubicBezTo>
                  <a:cubicBezTo>
                    <a:pt x="439556" y="861364"/>
                    <a:pt x="433330" y="859984"/>
                    <a:pt x="428625" y="858415"/>
                  </a:cubicBezTo>
                  <a:lnTo>
                    <a:pt x="414337" y="836984"/>
                  </a:lnTo>
                  <a:cubicBezTo>
                    <a:pt x="412750" y="834603"/>
                    <a:pt x="409575" y="833809"/>
                    <a:pt x="407194" y="832222"/>
                  </a:cubicBezTo>
                  <a:cubicBezTo>
                    <a:pt x="406400" y="829841"/>
                    <a:pt x="406587" y="826853"/>
                    <a:pt x="404812" y="825078"/>
                  </a:cubicBezTo>
                  <a:cubicBezTo>
                    <a:pt x="400765" y="821031"/>
                    <a:pt x="390525" y="815553"/>
                    <a:pt x="390525" y="815553"/>
                  </a:cubicBezTo>
                  <a:cubicBezTo>
                    <a:pt x="388937" y="813172"/>
                    <a:pt x="387042" y="810969"/>
                    <a:pt x="385762" y="808409"/>
                  </a:cubicBezTo>
                  <a:cubicBezTo>
                    <a:pt x="375902" y="788689"/>
                    <a:pt x="392268" y="814596"/>
                    <a:pt x="378619" y="794122"/>
                  </a:cubicBezTo>
                  <a:cubicBezTo>
                    <a:pt x="375614" y="770091"/>
                    <a:pt x="378260" y="781143"/>
                    <a:pt x="371475" y="760784"/>
                  </a:cubicBezTo>
                  <a:cubicBezTo>
                    <a:pt x="370570" y="758069"/>
                    <a:pt x="368300" y="756021"/>
                    <a:pt x="366712" y="753640"/>
                  </a:cubicBezTo>
                  <a:cubicBezTo>
                    <a:pt x="365141" y="747357"/>
                    <a:pt x="364831" y="741576"/>
                    <a:pt x="359569" y="736972"/>
                  </a:cubicBezTo>
                  <a:cubicBezTo>
                    <a:pt x="355261" y="733203"/>
                    <a:pt x="345281" y="727447"/>
                    <a:pt x="345281" y="727447"/>
                  </a:cubicBezTo>
                  <a:cubicBezTo>
                    <a:pt x="342741" y="723637"/>
                    <a:pt x="339090" y="716175"/>
                    <a:pt x="333375" y="715540"/>
                  </a:cubicBezTo>
                  <a:cubicBezTo>
                    <a:pt x="321914" y="714267"/>
                    <a:pt x="320911" y="718510"/>
                    <a:pt x="311944" y="720303"/>
                  </a:cubicBezTo>
                  <a:cubicBezTo>
                    <a:pt x="306440" y="721404"/>
                    <a:pt x="300831" y="721890"/>
                    <a:pt x="295275" y="722684"/>
                  </a:cubicBezTo>
                  <a:cubicBezTo>
                    <a:pt x="284893" y="726145"/>
                    <a:pt x="281390" y="725920"/>
                    <a:pt x="273844" y="732209"/>
                  </a:cubicBezTo>
                  <a:cubicBezTo>
                    <a:pt x="271257" y="734365"/>
                    <a:pt x="269081" y="736972"/>
                    <a:pt x="266700" y="739353"/>
                  </a:cubicBezTo>
                  <a:cubicBezTo>
                    <a:pt x="261143" y="756021"/>
                    <a:pt x="266699" y="752052"/>
                    <a:pt x="254794" y="756022"/>
                  </a:cubicBezTo>
                  <a:cubicBezTo>
                    <a:pt x="236830" y="750032"/>
                    <a:pt x="258979" y="758113"/>
                    <a:pt x="240506" y="748878"/>
                  </a:cubicBezTo>
                  <a:cubicBezTo>
                    <a:pt x="238261" y="747756"/>
                    <a:pt x="235743" y="747291"/>
                    <a:pt x="233362" y="746497"/>
                  </a:cubicBezTo>
                  <a:cubicBezTo>
                    <a:pt x="231775" y="744116"/>
                    <a:pt x="230754" y="741238"/>
                    <a:pt x="228600" y="739353"/>
                  </a:cubicBezTo>
                  <a:cubicBezTo>
                    <a:pt x="224292" y="735584"/>
                    <a:pt x="214312" y="729828"/>
                    <a:pt x="214312" y="729828"/>
                  </a:cubicBezTo>
                  <a:cubicBezTo>
                    <a:pt x="206375" y="717921"/>
                    <a:pt x="211931" y="724272"/>
                    <a:pt x="195262" y="713159"/>
                  </a:cubicBezTo>
                  <a:lnTo>
                    <a:pt x="188119" y="708397"/>
                  </a:lnTo>
                  <a:cubicBezTo>
                    <a:pt x="175418" y="689346"/>
                    <a:pt x="192088" y="712366"/>
                    <a:pt x="176212" y="696490"/>
                  </a:cubicBezTo>
                  <a:cubicBezTo>
                    <a:pt x="165441" y="685719"/>
                    <a:pt x="178214" y="691602"/>
                    <a:pt x="164306" y="686965"/>
                  </a:cubicBezTo>
                  <a:cubicBezTo>
                    <a:pt x="155508" y="673768"/>
                    <a:pt x="164578" y="684206"/>
                    <a:pt x="152400" y="677440"/>
                  </a:cubicBezTo>
                  <a:cubicBezTo>
                    <a:pt x="147396" y="674660"/>
                    <a:pt x="142875" y="671090"/>
                    <a:pt x="138112" y="667915"/>
                  </a:cubicBezTo>
                  <a:cubicBezTo>
                    <a:pt x="135731" y="666328"/>
                    <a:pt x="133684" y="664058"/>
                    <a:pt x="130969" y="663153"/>
                  </a:cubicBezTo>
                  <a:lnTo>
                    <a:pt x="116681" y="658390"/>
                  </a:lnTo>
                  <a:cubicBezTo>
                    <a:pt x="112869" y="657119"/>
                    <a:pt x="103580" y="653821"/>
                    <a:pt x="100012" y="653628"/>
                  </a:cubicBezTo>
                  <a:cubicBezTo>
                    <a:pt x="15380" y="649054"/>
                    <a:pt x="28575" y="667518"/>
                    <a:pt x="16669" y="667915"/>
                  </a:cubicBezTo>
                  <a:close/>
                </a:path>
              </a:pathLst>
            </a:custGeom>
            <a:solidFill>
              <a:srgbClr val="99CC00">
                <a:alpha val="5472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" name="NANPING"/>
            <p:cNvSpPr/>
            <p:nvPr/>
          </p:nvSpPr>
          <p:spPr bwMode="auto">
            <a:xfrm>
              <a:off x="6809507" y="4953722"/>
              <a:ext cx="387452" cy="355773"/>
            </a:xfrm>
            <a:custGeom>
              <a:avLst/>
              <a:gdLst/>
              <a:ahLst/>
              <a:cxnLst/>
              <a:rect l="0" t="0" r="r" b="b"/>
              <a:pathLst>
                <a:path w="1136742" h="1145381">
                  <a:moveTo>
                    <a:pt x="29201" y="747712"/>
                  </a:moveTo>
                  <a:cubicBezTo>
                    <a:pt x="28407" y="746918"/>
                    <a:pt x="26491" y="753134"/>
                    <a:pt x="36345" y="733425"/>
                  </a:cubicBezTo>
                  <a:cubicBezTo>
                    <a:pt x="37625" y="730865"/>
                    <a:pt x="39827" y="728841"/>
                    <a:pt x="41107" y="726281"/>
                  </a:cubicBezTo>
                  <a:cubicBezTo>
                    <a:pt x="42230" y="724036"/>
                    <a:pt x="42097" y="721226"/>
                    <a:pt x="43489" y="719137"/>
                  </a:cubicBezTo>
                  <a:cubicBezTo>
                    <a:pt x="45357" y="716335"/>
                    <a:pt x="48251" y="714374"/>
                    <a:pt x="50632" y="711993"/>
                  </a:cubicBezTo>
                  <a:cubicBezTo>
                    <a:pt x="56300" y="694991"/>
                    <a:pt x="52611" y="701883"/>
                    <a:pt x="60157" y="690562"/>
                  </a:cubicBezTo>
                  <a:cubicBezTo>
                    <a:pt x="60951" y="685006"/>
                    <a:pt x="61438" y="679397"/>
                    <a:pt x="62539" y="673893"/>
                  </a:cubicBezTo>
                  <a:cubicBezTo>
                    <a:pt x="63031" y="671432"/>
                    <a:pt x="64920" y="669260"/>
                    <a:pt x="64920" y="666750"/>
                  </a:cubicBezTo>
                  <a:cubicBezTo>
                    <a:pt x="64920" y="654817"/>
                    <a:pt x="64227" y="642844"/>
                    <a:pt x="62539" y="631031"/>
                  </a:cubicBezTo>
                  <a:cubicBezTo>
                    <a:pt x="61829" y="626061"/>
                    <a:pt x="59364" y="621506"/>
                    <a:pt x="57776" y="616743"/>
                  </a:cubicBezTo>
                  <a:lnTo>
                    <a:pt x="55395" y="609600"/>
                  </a:lnTo>
                  <a:cubicBezTo>
                    <a:pt x="54713" y="588442"/>
                    <a:pt x="56699" y="548790"/>
                    <a:pt x="50632" y="521493"/>
                  </a:cubicBezTo>
                  <a:cubicBezTo>
                    <a:pt x="50087" y="519043"/>
                    <a:pt x="49373" y="516595"/>
                    <a:pt x="48251" y="514350"/>
                  </a:cubicBezTo>
                  <a:cubicBezTo>
                    <a:pt x="46971" y="511790"/>
                    <a:pt x="44769" y="509766"/>
                    <a:pt x="43489" y="507206"/>
                  </a:cubicBezTo>
                  <a:cubicBezTo>
                    <a:pt x="40614" y="501457"/>
                    <a:pt x="42029" y="497465"/>
                    <a:pt x="36345" y="492918"/>
                  </a:cubicBezTo>
                  <a:cubicBezTo>
                    <a:pt x="34385" y="491350"/>
                    <a:pt x="31582" y="491331"/>
                    <a:pt x="29201" y="490537"/>
                  </a:cubicBezTo>
                  <a:cubicBezTo>
                    <a:pt x="28407" y="488156"/>
                    <a:pt x="28212" y="485482"/>
                    <a:pt x="26820" y="483393"/>
                  </a:cubicBezTo>
                  <a:cubicBezTo>
                    <a:pt x="21725" y="475750"/>
                    <a:pt x="20020" y="476365"/>
                    <a:pt x="12532" y="473868"/>
                  </a:cubicBezTo>
                  <a:cubicBezTo>
                    <a:pt x="4344" y="461586"/>
                    <a:pt x="0" y="463216"/>
                    <a:pt x="5389" y="452437"/>
                  </a:cubicBezTo>
                  <a:cubicBezTo>
                    <a:pt x="6669" y="449877"/>
                    <a:pt x="8127" y="447317"/>
                    <a:pt x="10151" y="445293"/>
                  </a:cubicBezTo>
                  <a:cubicBezTo>
                    <a:pt x="15809" y="439635"/>
                    <a:pt x="24513" y="438124"/>
                    <a:pt x="31582" y="435768"/>
                  </a:cubicBezTo>
                  <a:lnTo>
                    <a:pt x="38726" y="433387"/>
                  </a:lnTo>
                  <a:lnTo>
                    <a:pt x="45870" y="431006"/>
                  </a:lnTo>
                  <a:lnTo>
                    <a:pt x="67301" y="416718"/>
                  </a:lnTo>
                  <a:cubicBezTo>
                    <a:pt x="69389" y="415326"/>
                    <a:pt x="72251" y="415556"/>
                    <a:pt x="74445" y="414337"/>
                  </a:cubicBezTo>
                  <a:cubicBezTo>
                    <a:pt x="79448" y="411557"/>
                    <a:pt x="88732" y="404812"/>
                    <a:pt x="88732" y="404812"/>
                  </a:cubicBezTo>
                  <a:cubicBezTo>
                    <a:pt x="90320" y="402431"/>
                    <a:pt x="91341" y="399553"/>
                    <a:pt x="93495" y="397668"/>
                  </a:cubicBezTo>
                  <a:cubicBezTo>
                    <a:pt x="97802" y="393899"/>
                    <a:pt x="107782" y="388143"/>
                    <a:pt x="107782" y="388143"/>
                  </a:cubicBezTo>
                  <a:cubicBezTo>
                    <a:pt x="109370" y="385762"/>
                    <a:pt x="110521" y="383024"/>
                    <a:pt x="112545" y="381000"/>
                  </a:cubicBezTo>
                  <a:cubicBezTo>
                    <a:pt x="114569" y="378976"/>
                    <a:pt x="117804" y="378391"/>
                    <a:pt x="119689" y="376237"/>
                  </a:cubicBezTo>
                  <a:cubicBezTo>
                    <a:pt x="123458" y="371930"/>
                    <a:pt x="129214" y="361950"/>
                    <a:pt x="129214" y="361950"/>
                  </a:cubicBezTo>
                  <a:lnTo>
                    <a:pt x="136357" y="340518"/>
                  </a:lnTo>
                  <a:lnTo>
                    <a:pt x="138739" y="333375"/>
                  </a:lnTo>
                  <a:cubicBezTo>
                    <a:pt x="139533" y="327819"/>
                    <a:pt x="140116" y="322228"/>
                    <a:pt x="141120" y="316706"/>
                  </a:cubicBezTo>
                  <a:cubicBezTo>
                    <a:pt x="142574" y="308706"/>
                    <a:pt x="142195" y="305235"/>
                    <a:pt x="150645" y="302418"/>
                  </a:cubicBezTo>
                  <a:cubicBezTo>
                    <a:pt x="155225" y="300891"/>
                    <a:pt x="160248" y="301208"/>
                    <a:pt x="164932" y="300037"/>
                  </a:cubicBezTo>
                  <a:cubicBezTo>
                    <a:pt x="169802" y="298820"/>
                    <a:pt x="179220" y="295275"/>
                    <a:pt x="179220" y="295275"/>
                  </a:cubicBezTo>
                  <a:lnTo>
                    <a:pt x="193507" y="285750"/>
                  </a:lnTo>
                  <a:cubicBezTo>
                    <a:pt x="195888" y="284162"/>
                    <a:pt x="196246" y="280630"/>
                    <a:pt x="198270" y="278606"/>
                  </a:cubicBezTo>
                  <a:cubicBezTo>
                    <a:pt x="200294" y="276582"/>
                    <a:pt x="203033" y="275431"/>
                    <a:pt x="205414" y="273843"/>
                  </a:cubicBezTo>
                  <a:cubicBezTo>
                    <a:pt x="207001" y="271462"/>
                    <a:pt x="208275" y="268839"/>
                    <a:pt x="210176" y="266700"/>
                  </a:cubicBezTo>
                  <a:cubicBezTo>
                    <a:pt x="222039" y="253354"/>
                    <a:pt x="220750" y="254888"/>
                    <a:pt x="231607" y="247650"/>
                  </a:cubicBezTo>
                  <a:cubicBezTo>
                    <a:pt x="233368" y="245008"/>
                    <a:pt x="240077" y="233935"/>
                    <a:pt x="243514" y="233362"/>
                  </a:cubicBezTo>
                  <a:cubicBezTo>
                    <a:pt x="246337" y="232892"/>
                    <a:pt x="248276" y="236537"/>
                    <a:pt x="250657" y="238125"/>
                  </a:cubicBezTo>
                  <a:cubicBezTo>
                    <a:pt x="252245" y="240506"/>
                    <a:pt x="253396" y="243244"/>
                    <a:pt x="255420" y="245268"/>
                  </a:cubicBezTo>
                  <a:cubicBezTo>
                    <a:pt x="257444" y="247292"/>
                    <a:pt x="260776" y="247796"/>
                    <a:pt x="262564" y="250031"/>
                  </a:cubicBezTo>
                  <a:cubicBezTo>
                    <a:pt x="264132" y="251991"/>
                    <a:pt x="263823" y="254930"/>
                    <a:pt x="264945" y="257175"/>
                  </a:cubicBezTo>
                  <a:cubicBezTo>
                    <a:pt x="268913" y="265112"/>
                    <a:pt x="269708" y="264319"/>
                    <a:pt x="276851" y="269081"/>
                  </a:cubicBezTo>
                  <a:cubicBezTo>
                    <a:pt x="281486" y="282989"/>
                    <a:pt x="275605" y="270217"/>
                    <a:pt x="286376" y="280987"/>
                  </a:cubicBezTo>
                  <a:cubicBezTo>
                    <a:pt x="288400" y="283011"/>
                    <a:pt x="289115" y="286107"/>
                    <a:pt x="291139" y="288131"/>
                  </a:cubicBezTo>
                  <a:cubicBezTo>
                    <a:pt x="299064" y="296056"/>
                    <a:pt x="296713" y="290434"/>
                    <a:pt x="305426" y="295275"/>
                  </a:cubicBezTo>
                  <a:cubicBezTo>
                    <a:pt x="310430" y="298055"/>
                    <a:pt x="314951" y="301625"/>
                    <a:pt x="319714" y="304800"/>
                  </a:cubicBezTo>
                  <a:lnTo>
                    <a:pt x="326857" y="309562"/>
                  </a:lnTo>
                  <a:cubicBezTo>
                    <a:pt x="328445" y="311943"/>
                    <a:pt x="328868" y="315920"/>
                    <a:pt x="331620" y="316706"/>
                  </a:cubicBezTo>
                  <a:cubicBezTo>
                    <a:pt x="334716" y="317591"/>
                    <a:pt x="346677" y="313274"/>
                    <a:pt x="350670" y="311943"/>
                  </a:cubicBezTo>
                  <a:cubicBezTo>
                    <a:pt x="356655" y="293988"/>
                    <a:pt x="347885" y="315425"/>
                    <a:pt x="360195" y="300037"/>
                  </a:cubicBezTo>
                  <a:cubicBezTo>
                    <a:pt x="361763" y="298077"/>
                    <a:pt x="361886" y="295307"/>
                    <a:pt x="362576" y="292893"/>
                  </a:cubicBezTo>
                  <a:cubicBezTo>
                    <a:pt x="368545" y="271998"/>
                    <a:pt x="361637" y="293325"/>
                    <a:pt x="367339" y="276225"/>
                  </a:cubicBezTo>
                  <a:cubicBezTo>
                    <a:pt x="368927" y="266698"/>
                    <a:pt x="369443" y="255071"/>
                    <a:pt x="376864" y="247650"/>
                  </a:cubicBezTo>
                  <a:cubicBezTo>
                    <a:pt x="378888" y="245626"/>
                    <a:pt x="381177" y="243312"/>
                    <a:pt x="384007" y="242887"/>
                  </a:cubicBezTo>
                  <a:cubicBezTo>
                    <a:pt x="397375" y="240882"/>
                    <a:pt x="410995" y="241300"/>
                    <a:pt x="424489" y="240506"/>
                  </a:cubicBezTo>
                  <a:lnTo>
                    <a:pt x="438776" y="230981"/>
                  </a:lnTo>
                  <a:cubicBezTo>
                    <a:pt x="441157" y="229393"/>
                    <a:pt x="441385" y="225722"/>
                    <a:pt x="443539" y="223837"/>
                  </a:cubicBezTo>
                  <a:cubicBezTo>
                    <a:pt x="447846" y="220068"/>
                    <a:pt x="453064" y="217487"/>
                    <a:pt x="457826" y="214312"/>
                  </a:cubicBezTo>
                  <a:cubicBezTo>
                    <a:pt x="462640" y="211103"/>
                    <a:pt x="466131" y="207872"/>
                    <a:pt x="472114" y="207168"/>
                  </a:cubicBezTo>
                  <a:cubicBezTo>
                    <a:pt x="483178" y="205866"/>
                    <a:pt x="494339" y="205581"/>
                    <a:pt x="505451" y="204787"/>
                  </a:cubicBezTo>
                  <a:lnTo>
                    <a:pt x="519739" y="200025"/>
                  </a:lnTo>
                  <a:cubicBezTo>
                    <a:pt x="522120" y="199231"/>
                    <a:pt x="520552" y="194841"/>
                    <a:pt x="522120" y="192881"/>
                  </a:cubicBezTo>
                  <a:cubicBezTo>
                    <a:pt x="523908" y="190646"/>
                    <a:pt x="527065" y="189950"/>
                    <a:pt x="529264" y="188118"/>
                  </a:cubicBezTo>
                  <a:cubicBezTo>
                    <a:pt x="531851" y="185962"/>
                    <a:pt x="534251" y="183562"/>
                    <a:pt x="536407" y="180975"/>
                  </a:cubicBezTo>
                  <a:cubicBezTo>
                    <a:pt x="538239" y="178776"/>
                    <a:pt x="538935" y="175619"/>
                    <a:pt x="541170" y="173831"/>
                  </a:cubicBezTo>
                  <a:cubicBezTo>
                    <a:pt x="543130" y="172263"/>
                    <a:pt x="545933" y="172244"/>
                    <a:pt x="548314" y="171450"/>
                  </a:cubicBezTo>
                  <a:cubicBezTo>
                    <a:pt x="561961" y="150977"/>
                    <a:pt x="543789" y="175070"/>
                    <a:pt x="560220" y="161925"/>
                  </a:cubicBezTo>
                  <a:cubicBezTo>
                    <a:pt x="562455" y="160137"/>
                    <a:pt x="562555" y="156298"/>
                    <a:pt x="564982" y="154781"/>
                  </a:cubicBezTo>
                  <a:cubicBezTo>
                    <a:pt x="569239" y="152120"/>
                    <a:pt x="574507" y="151606"/>
                    <a:pt x="579270" y="150018"/>
                  </a:cubicBezTo>
                  <a:cubicBezTo>
                    <a:pt x="596980" y="144115"/>
                    <a:pt x="583924" y="147815"/>
                    <a:pt x="619751" y="145256"/>
                  </a:cubicBezTo>
                  <a:cubicBezTo>
                    <a:pt x="622926" y="144462"/>
                    <a:pt x="626141" y="143815"/>
                    <a:pt x="629276" y="142875"/>
                  </a:cubicBezTo>
                  <a:cubicBezTo>
                    <a:pt x="634085" y="141432"/>
                    <a:pt x="643564" y="138112"/>
                    <a:pt x="643564" y="138112"/>
                  </a:cubicBezTo>
                  <a:cubicBezTo>
                    <a:pt x="645945" y="136525"/>
                    <a:pt x="648148" y="134630"/>
                    <a:pt x="650707" y="133350"/>
                  </a:cubicBezTo>
                  <a:cubicBezTo>
                    <a:pt x="652952" y="132227"/>
                    <a:pt x="655891" y="132536"/>
                    <a:pt x="657851" y="130968"/>
                  </a:cubicBezTo>
                  <a:cubicBezTo>
                    <a:pt x="660086" y="129180"/>
                    <a:pt x="661026" y="126206"/>
                    <a:pt x="662614" y="123825"/>
                  </a:cubicBezTo>
                  <a:cubicBezTo>
                    <a:pt x="661820" y="120650"/>
                    <a:pt x="661172" y="117435"/>
                    <a:pt x="660232" y="114300"/>
                  </a:cubicBezTo>
                  <a:cubicBezTo>
                    <a:pt x="658789" y="109492"/>
                    <a:pt x="657057" y="104775"/>
                    <a:pt x="655470" y="100012"/>
                  </a:cubicBezTo>
                  <a:lnTo>
                    <a:pt x="648326" y="78581"/>
                  </a:lnTo>
                  <a:lnTo>
                    <a:pt x="643564" y="64293"/>
                  </a:lnTo>
                  <a:cubicBezTo>
                    <a:pt x="641628" y="58486"/>
                    <a:pt x="641033" y="54620"/>
                    <a:pt x="636420" y="50006"/>
                  </a:cubicBezTo>
                  <a:cubicBezTo>
                    <a:pt x="634396" y="47982"/>
                    <a:pt x="631657" y="46831"/>
                    <a:pt x="629276" y="45243"/>
                  </a:cubicBezTo>
                  <a:cubicBezTo>
                    <a:pt x="628482" y="42862"/>
                    <a:pt x="626482" y="40576"/>
                    <a:pt x="626895" y="38100"/>
                  </a:cubicBezTo>
                  <a:cubicBezTo>
                    <a:pt x="628162" y="30496"/>
                    <a:pt x="633228" y="30432"/>
                    <a:pt x="638801" y="28575"/>
                  </a:cubicBezTo>
                  <a:cubicBezTo>
                    <a:pt x="642770" y="29369"/>
                    <a:pt x="646660" y="30956"/>
                    <a:pt x="650707" y="30956"/>
                  </a:cubicBezTo>
                  <a:cubicBezTo>
                    <a:pt x="688518" y="30956"/>
                    <a:pt x="681321" y="32659"/>
                    <a:pt x="700714" y="26193"/>
                  </a:cubicBezTo>
                  <a:cubicBezTo>
                    <a:pt x="701508" y="23812"/>
                    <a:pt x="701320" y="20825"/>
                    <a:pt x="703095" y="19050"/>
                  </a:cubicBezTo>
                  <a:cubicBezTo>
                    <a:pt x="708291" y="13854"/>
                    <a:pt x="724013" y="18636"/>
                    <a:pt x="726907" y="19050"/>
                  </a:cubicBezTo>
                  <a:cubicBezTo>
                    <a:pt x="731670" y="20637"/>
                    <a:pt x="737018" y="21027"/>
                    <a:pt x="741195" y="23812"/>
                  </a:cubicBezTo>
                  <a:cubicBezTo>
                    <a:pt x="743576" y="25400"/>
                    <a:pt x="745724" y="27413"/>
                    <a:pt x="748339" y="28575"/>
                  </a:cubicBezTo>
                  <a:cubicBezTo>
                    <a:pt x="752926" y="30614"/>
                    <a:pt x="762626" y="33337"/>
                    <a:pt x="762626" y="33337"/>
                  </a:cubicBezTo>
                  <a:cubicBezTo>
                    <a:pt x="765801" y="32543"/>
                    <a:pt x="769143" y="32245"/>
                    <a:pt x="772151" y="30956"/>
                  </a:cubicBezTo>
                  <a:cubicBezTo>
                    <a:pt x="779451" y="27827"/>
                    <a:pt x="780384" y="24096"/>
                    <a:pt x="786439" y="19050"/>
                  </a:cubicBezTo>
                  <a:cubicBezTo>
                    <a:pt x="788637" y="17218"/>
                    <a:pt x="791443" y="16188"/>
                    <a:pt x="793582" y="14287"/>
                  </a:cubicBezTo>
                  <a:cubicBezTo>
                    <a:pt x="798616" y="9812"/>
                    <a:pt x="807870" y="0"/>
                    <a:pt x="807870" y="0"/>
                  </a:cubicBezTo>
                  <a:cubicBezTo>
                    <a:pt x="813426" y="1587"/>
                    <a:pt x="819488" y="1956"/>
                    <a:pt x="824539" y="4762"/>
                  </a:cubicBezTo>
                  <a:cubicBezTo>
                    <a:pt x="827041" y="6152"/>
                    <a:pt x="827066" y="10118"/>
                    <a:pt x="829301" y="11906"/>
                  </a:cubicBezTo>
                  <a:cubicBezTo>
                    <a:pt x="831261" y="13474"/>
                    <a:pt x="834064" y="13493"/>
                    <a:pt x="836445" y="14287"/>
                  </a:cubicBezTo>
                  <a:cubicBezTo>
                    <a:pt x="838826" y="16668"/>
                    <a:pt x="840787" y="19563"/>
                    <a:pt x="843589" y="21431"/>
                  </a:cubicBezTo>
                  <a:cubicBezTo>
                    <a:pt x="845677" y="22823"/>
                    <a:pt x="848957" y="22037"/>
                    <a:pt x="850732" y="23812"/>
                  </a:cubicBezTo>
                  <a:cubicBezTo>
                    <a:pt x="852507" y="25587"/>
                    <a:pt x="852320" y="28575"/>
                    <a:pt x="853114" y="30956"/>
                  </a:cubicBezTo>
                  <a:cubicBezTo>
                    <a:pt x="855091" y="76438"/>
                    <a:pt x="857301" y="84342"/>
                    <a:pt x="853114" y="126206"/>
                  </a:cubicBezTo>
                  <a:cubicBezTo>
                    <a:pt x="852864" y="128704"/>
                    <a:pt x="851951" y="131156"/>
                    <a:pt x="850732" y="133350"/>
                  </a:cubicBezTo>
                  <a:cubicBezTo>
                    <a:pt x="847952" y="138353"/>
                    <a:pt x="841207" y="147637"/>
                    <a:pt x="841207" y="147637"/>
                  </a:cubicBezTo>
                  <a:cubicBezTo>
                    <a:pt x="837968" y="157356"/>
                    <a:pt x="837987" y="153037"/>
                    <a:pt x="841207" y="164306"/>
                  </a:cubicBezTo>
                  <a:cubicBezTo>
                    <a:pt x="841897" y="166720"/>
                    <a:pt x="841814" y="169675"/>
                    <a:pt x="843589" y="171450"/>
                  </a:cubicBezTo>
                  <a:cubicBezTo>
                    <a:pt x="845364" y="173225"/>
                    <a:pt x="848487" y="172709"/>
                    <a:pt x="850732" y="173831"/>
                  </a:cubicBezTo>
                  <a:cubicBezTo>
                    <a:pt x="853292" y="175111"/>
                    <a:pt x="855495" y="177006"/>
                    <a:pt x="857876" y="178593"/>
                  </a:cubicBezTo>
                  <a:lnTo>
                    <a:pt x="867401" y="192881"/>
                  </a:lnTo>
                  <a:cubicBezTo>
                    <a:pt x="870186" y="197058"/>
                    <a:pt x="870576" y="202406"/>
                    <a:pt x="872164" y="207168"/>
                  </a:cubicBezTo>
                  <a:lnTo>
                    <a:pt x="874545" y="214312"/>
                  </a:lnTo>
                  <a:cubicBezTo>
                    <a:pt x="875825" y="218152"/>
                    <a:pt x="875505" y="222428"/>
                    <a:pt x="876926" y="226218"/>
                  </a:cubicBezTo>
                  <a:cubicBezTo>
                    <a:pt x="879572" y="233273"/>
                    <a:pt x="883012" y="234244"/>
                    <a:pt x="888832" y="238125"/>
                  </a:cubicBezTo>
                  <a:cubicBezTo>
                    <a:pt x="901141" y="256589"/>
                    <a:pt x="896547" y="246983"/>
                    <a:pt x="903120" y="266700"/>
                  </a:cubicBezTo>
                  <a:lnTo>
                    <a:pt x="905501" y="273843"/>
                  </a:lnTo>
                  <a:lnTo>
                    <a:pt x="907882" y="280987"/>
                  </a:lnTo>
                  <a:cubicBezTo>
                    <a:pt x="907938" y="281487"/>
                    <a:pt x="910416" y="309422"/>
                    <a:pt x="912645" y="314325"/>
                  </a:cubicBezTo>
                  <a:cubicBezTo>
                    <a:pt x="915013" y="319536"/>
                    <a:pt x="922170" y="328612"/>
                    <a:pt x="922170" y="328612"/>
                  </a:cubicBezTo>
                  <a:cubicBezTo>
                    <a:pt x="922370" y="330612"/>
                    <a:pt x="926280" y="370594"/>
                    <a:pt x="926932" y="373856"/>
                  </a:cubicBezTo>
                  <a:cubicBezTo>
                    <a:pt x="927917" y="378779"/>
                    <a:pt x="930107" y="383381"/>
                    <a:pt x="931695" y="388143"/>
                  </a:cubicBezTo>
                  <a:lnTo>
                    <a:pt x="934076" y="395287"/>
                  </a:lnTo>
                  <a:cubicBezTo>
                    <a:pt x="934870" y="415925"/>
                    <a:pt x="931448" y="437164"/>
                    <a:pt x="936457" y="457200"/>
                  </a:cubicBezTo>
                  <a:cubicBezTo>
                    <a:pt x="937675" y="462070"/>
                    <a:pt x="945982" y="460375"/>
                    <a:pt x="950745" y="461962"/>
                  </a:cubicBezTo>
                  <a:lnTo>
                    <a:pt x="957889" y="464343"/>
                  </a:lnTo>
                  <a:cubicBezTo>
                    <a:pt x="960270" y="465137"/>
                    <a:pt x="962597" y="466116"/>
                    <a:pt x="965032" y="466725"/>
                  </a:cubicBezTo>
                  <a:lnTo>
                    <a:pt x="984082" y="471487"/>
                  </a:lnTo>
                  <a:cubicBezTo>
                    <a:pt x="987257" y="470693"/>
                    <a:pt x="990460" y="470005"/>
                    <a:pt x="993607" y="469106"/>
                  </a:cubicBezTo>
                  <a:cubicBezTo>
                    <a:pt x="1017561" y="462263"/>
                    <a:pt x="980447" y="471803"/>
                    <a:pt x="1010276" y="464343"/>
                  </a:cubicBezTo>
                  <a:cubicBezTo>
                    <a:pt x="1034882" y="465137"/>
                    <a:pt x="1059518" y="465279"/>
                    <a:pt x="1084095" y="466725"/>
                  </a:cubicBezTo>
                  <a:cubicBezTo>
                    <a:pt x="1088718" y="466997"/>
                    <a:pt x="1095120" y="471150"/>
                    <a:pt x="1098382" y="473868"/>
                  </a:cubicBezTo>
                  <a:cubicBezTo>
                    <a:pt x="1100969" y="476024"/>
                    <a:pt x="1102288" y="480087"/>
                    <a:pt x="1105526" y="481012"/>
                  </a:cubicBezTo>
                  <a:cubicBezTo>
                    <a:pt x="1113956" y="483421"/>
                    <a:pt x="1122989" y="482599"/>
                    <a:pt x="1131720" y="483393"/>
                  </a:cubicBezTo>
                  <a:cubicBezTo>
                    <a:pt x="1132514" y="485774"/>
                    <a:pt x="1134101" y="488027"/>
                    <a:pt x="1134101" y="490537"/>
                  </a:cubicBezTo>
                  <a:cubicBezTo>
                    <a:pt x="1134101" y="502762"/>
                    <a:pt x="1136742" y="518851"/>
                    <a:pt x="1126957" y="528637"/>
                  </a:cubicBezTo>
                  <a:cubicBezTo>
                    <a:pt x="1124933" y="530661"/>
                    <a:pt x="1122195" y="531812"/>
                    <a:pt x="1119814" y="533400"/>
                  </a:cubicBezTo>
                  <a:cubicBezTo>
                    <a:pt x="1115087" y="547576"/>
                    <a:pt x="1117360" y="537434"/>
                    <a:pt x="1119814" y="561975"/>
                  </a:cubicBezTo>
                  <a:cubicBezTo>
                    <a:pt x="1120686" y="570698"/>
                    <a:pt x="1121401" y="579437"/>
                    <a:pt x="1122195" y="588168"/>
                  </a:cubicBezTo>
                  <a:cubicBezTo>
                    <a:pt x="1118161" y="620445"/>
                    <a:pt x="1121797" y="595117"/>
                    <a:pt x="1117432" y="619125"/>
                  </a:cubicBezTo>
                  <a:cubicBezTo>
                    <a:pt x="1116568" y="623875"/>
                    <a:pt x="1116222" y="628728"/>
                    <a:pt x="1115051" y="633412"/>
                  </a:cubicBezTo>
                  <a:cubicBezTo>
                    <a:pt x="1113834" y="638282"/>
                    <a:pt x="1114466" y="644915"/>
                    <a:pt x="1110289" y="647700"/>
                  </a:cubicBezTo>
                  <a:cubicBezTo>
                    <a:pt x="1091331" y="660338"/>
                    <a:pt x="1101667" y="656416"/>
                    <a:pt x="1079332" y="659606"/>
                  </a:cubicBezTo>
                  <a:cubicBezTo>
                    <a:pt x="1059488" y="658812"/>
                    <a:pt x="1039568" y="659138"/>
                    <a:pt x="1019801" y="657225"/>
                  </a:cubicBezTo>
                  <a:cubicBezTo>
                    <a:pt x="1014804" y="656741"/>
                    <a:pt x="1005514" y="652462"/>
                    <a:pt x="1005514" y="652462"/>
                  </a:cubicBezTo>
                  <a:cubicBezTo>
                    <a:pt x="1003656" y="646891"/>
                    <a:pt x="1003591" y="641823"/>
                    <a:pt x="995989" y="640556"/>
                  </a:cubicBezTo>
                  <a:cubicBezTo>
                    <a:pt x="993513" y="640143"/>
                    <a:pt x="991226" y="642143"/>
                    <a:pt x="988845" y="642937"/>
                  </a:cubicBezTo>
                  <a:lnTo>
                    <a:pt x="981701" y="664368"/>
                  </a:lnTo>
                  <a:cubicBezTo>
                    <a:pt x="980907" y="666749"/>
                    <a:pt x="976938" y="665956"/>
                    <a:pt x="974557" y="666750"/>
                  </a:cubicBezTo>
                  <a:cubicBezTo>
                    <a:pt x="968572" y="684705"/>
                    <a:pt x="977342" y="663268"/>
                    <a:pt x="965032" y="678656"/>
                  </a:cubicBezTo>
                  <a:cubicBezTo>
                    <a:pt x="963464" y="680616"/>
                    <a:pt x="963870" y="683606"/>
                    <a:pt x="962651" y="685800"/>
                  </a:cubicBezTo>
                  <a:cubicBezTo>
                    <a:pt x="959871" y="690803"/>
                    <a:pt x="956301" y="695325"/>
                    <a:pt x="953126" y="700087"/>
                  </a:cubicBezTo>
                  <a:cubicBezTo>
                    <a:pt x="951539" y="702468"/>
                    <a:pt x="949269" y="704516"/>
                    <a:pt x="948364" y="707231"/>
                  </a:cubicBezTo>
                  <a:cubicBezTo>
                    <a:pt x="947570" y="709612"/>
                    <a:pt x="947201" y="712181"/>
                    <a:pt x="945982" y="714375"/>
                  </a:cubicBezTo>
                  <a:cubicBezTo>
                    <a:pt x="943202" y="719378"/>
                    <a:pt x="939632" y="723900"/>
                    <a:pt x="936457" y="728662"/>
                  </a:cubicBezTo>
                  <a:lnTo>
                    <a:pt x="931695" y="735806"/>
                  </a:lnTo>
                  <a:cubicBezTo>
                    <a:pt x="930108" y="738187"/>
                    <a:pt x="926932" y="738981"/>
                    <a:pt x="924551" y="740568"/>
                  </a:cubicBezTo>
                  <a:cubicBezTo>
                    <a:pt x="922964" y="742949"/>
                    <a:pt x="922024" y="745924"/>
                    <a:pt x="919789" y="747712"/>
                  </a:cubicBezTo>
                  <a:cubicBezTo>
                    <a:pt x="917829" y="749280"/>
                    <a:pt x="914890" y="748970"/>
                    <a:pt x="912645" y="750093"/>
                  </a:cubicBezTo>
                  <a:cubicBezTo>
                    <a:pt x="894180" y="759325"/>
                    <a:pt x="916313" y="751252"/>
                    <a:pt x="898357" y="757237"/>
                  </a:cubicBezTo>
                  <a:cubicBezTo>
                    <a:pt x="895976" y="758825"/>
                    <a:pt x="893238" y="759976"/>
                    <a:pt x="891214" y="762000"/>
                  </a:cubicBezTo>
                  <a:cubicBezTo>
                    <a:pt x="889190" y="764024"/>
                    <a:pt x="888878" y="767626"/>
                    <a:pt x="886451" y="769143"/>
                  </a:cubicBezTo>
                  <a:cubicBezTo>
                    <a:pt x="882194" y="771804"/>
                    <a:pt x="876341" y="771122"/>
                    <a:pt x="872164" y="773906"/>
                  </a:cubicBezTo>
                  <a:cubicBezTo>
                    <a:pt x="862931" y="780060"/>
                    <a:pt x="867735" y="777763"/>
                    <a:pt x="857876" y="781050"/>
                  </a:cubicBezTo>
                  <a:cubicBezTo>
                    <a:pt x="854843" y="790149"/>
                    <a:pt x="852530" y="795873"/>
                    <a:pt x="850732" y="804862"/>
                  </a:cubicBezTo>
                  <a:cubicBezTo>
                    <a:pt x="849370" y="811669"/>
                    <a:pt x="847886" y="824032"/>
                    <a:pt x="845970" y="831056"/>
                  </a:cubicBezTo>
                  <a:cubicBezTo>
                    <a:pt x="844649" y="835899"/>
                    <a:pt x="842795" y="840581"/>
                    <a:pt x="841207" y="845343"/>
                  </a:cubicBezTo>
                  <a:cubicBezTo>
                    <a:pt x="840142" y="848538"/>
                    <a:pt x="836445" y="850106"/>
                    <a:pt x="834064" y="852487"/>
                  </a:cubicBezTo>
                  <a:lnTo>
                    <a:pt x="829301" y="866775"/>
                  </a:lnTo>
                  <a:lnTo>
                    <a:pt x="826920" y="873918"/>
                  </a:lnTo>
                  <a:cubicBezTo>
                    <a:pt x="825090" y="890391"/>
                    <a:pt x="822528" y="898295"/>
                    <a:pt x="826920" y="914400"/>
                  </a:cubicBezTo>
                  <a:cubicBezTo>
                    <a:pt x="827673" y="917161"/>
                    <a:pt x="830402" y="918984"/>
                    <a:pt x="831682" y="921543"/>
                  </a:cubicBezTo>
                  <a:cubicBezTo>
                    <a:pt x="832805" y="923788"/>
                    <a:pt x="833404" y="926265"/>
                    <a:pt x="834064" y="928687"/>
                  </a:cubicBezTo>
                  <a:cubicBezTo>
                    <a:pt x="835786" y="935002"/>
                    <a:pt x="838826" y="947737"/>
                    <a:pt x="838826" y="947737"/>
                  </a:cubicBezTo>
                  <a:cubicBezTo>
                    <a:pt x="838032" y="967581"/>
                    <a:pt x="837860" y="987459"/>
                    <a:pt x="836445" y="1007268"/>
                  </a:cubicBezTo>
                  <a:cubicBezTo>
                    <a:pt x="836266" y="1009772"/>
                    <a:pt x="834375" y="1011921"/>
                    <a:pt x="834064" y="1014412"/>
                  </a:cubicBezTo>
                  <a:cubicBezTo>
                    <a:pt x="832780" y="1024681"/>
                    <a:pt x="832476" y="1035049"/>
                    <a:pt x="831682" y="1045368"/>
                  </a:cubicBezTo>
                  <a:cubicBezTo>
                    <a:pt x="832476" y="1059656"/>
                    <a:pt x="829725" y="1074595"/>
                    <a:pt x="834064" y="1088231"/>
                  </a:cubicBezTo>
                  <a:cubicBezTo>
                    <a:pt x="836007" y="1094338"/>
                    <a:pt x="849250" y="1098056"/>
                    <a:pt x="855495" y="1100137"/>
                  </a:cubicBezTo>
                  <a:cubicBezTo>
                    <a:pt x="857876" y="1101725"/>
                    <a:pt x="860500" y="1102999"/>
                    <a:pt x="862639" y="1104900"/>
                  </a:cubicBezTo>
                  <a:cubicBezTo>
                    <a:pt x="887106" y="1126648"/>
                    <a:pt x="867856" y="1113140"/>
                    <a:pt x="884070" y="1123950"/>
                  </a:cubicBezTo>
                  <a:cubicBezTo>
                    <a:pt x="888791" y="1138114"/>
                    <a:pt x="893548" y="1137070"/>
                    <a:pt x="881689" y="1143000"/>
                  </a:cubicBezTo>
                  <a:cubicBezTo>
                    <a:pt x="879444" y="1144123"/>
                    <a:pt x="876926" y="1144587"/>
                    <a:pt x="874545" y="1145381"/>
                  </a:cubicBezTo>
                  <a:cubicBezTo>
                    <a:pt x="872164" y="1143793"/>
                    <a:pt x="869425" y="1142642"/>
                    <a:pt x="867401" y="1140618"/>
                  </a:cubicBezTo>
                  <a:cubicBezTo>
                    <a:pt x="865378" y="1138595"/>
                    <a:pt x="865020" y="1135062"/>
                    <a:pt x="862639" y="1133475"/>
                  </a:cubicBezTo>
                  <a:cubicBezTo>
                    <a:pt x="859916" y="1131660"/>
                    <a:pt x="856289" y="1131887"/>
                    <a:pt x="853114" y="1131093"/>
                  </a:cubicBezTo>
                  <a:cubicBezTo>
                    <a:pt x="850733" y="1129506"/>
                    <a:pt x="848530" y="1127611"/>
                    <a:pt x="845970" y="1126331"/>
                  </a:cubicBezTo>
                  <a:cubicBezTo>
                    <a:pt x="837290" y="1121992"/>
                    <a:pt x="822156" y="1122408"/>
                    <a:pt x="815014" y="1121568"/>
                  </a:cubicBezTo>
                  <a:cubicBezTo>
                    <a:pt x="809440" y="1120912"/>
                    <a:pt x="803901" y="1119981"/>
                    <a:pt x="798345" y="1119187"/>
                  </a:cubicBezTo>
                  <a:cubicBezTo>
                    <a:pt x="793582" y="1117600"/>
                    <a:pt x="787607" y="1117975"/>
                    <a:pt x="784057" y="1114425"/>
                  </a:cubicBezTo>
                  <a:cubicBezTo>
                    <a:pt x="781676" y="1112044"/>
                    <a:pt x="779858" y="1108916"/>
                    <a:pt x="776914" y="1107281"/>
                  </a:cubicBezTo>
                  <a:cubicBezTo>
                    <a:pt x="772526" y="1104843"/>
                    <a:pt x="766803" y="1105303"/>
                    <a:pt x="762626" y="1102518"/>
                  </a:cubicBezTo>
                  <a:cubicBezTo>
                    <a:pt x="753394" y="1096364"/>
                    <a:pt x="758197" y="1098661"/>
                    <a:pt x="748339" y="1095375"/>
                  </a:cubicBezTo>
                  <a:cubicBezTo>
                    <a:pt x="737016" y="1087826"/>
                    <a:pt x="743913" y="1091519"/>
                    <a:pt x="726907" y="1085850"/>
                  </a:cubicBezTo>
                  <a:lnTo>
                    <a:pt x="719764" y="1083468"/>
                  </a:lnTo>
                  <a:lnTo>
                    <a:pt x="712620" y="1081087"/>
                  </a:lnTo>
                  <a:cubicBezTo>
                    <a:pt x="710239" y="1082675"/>
                    <a:pt x="707675" y="1084018"/>
                    <a:pt x="705476" y="1085850"/>
                  </a:cubicBezTo>
                  <a:cubicBezTo>
                    <a:pt x="702889" y="1088006"/>
                    <a:pt x="701134" y="1091125"/>
                    <a:pt x="698332" y="1092993"/>
                  </a:cubicBezTo>
                  <a:cubicBezTo>
                    <a:pt x="696244" y="1094385"/>
                    <a:pt x="693602" y="1094685"/>
                    <a:pt x="691189" y="1095375"/>
                  </a:cubicBezTo>
                  <a:cubicBezTo>
                    <a:pt x="678957" y="1098870"/>
                    <a:pt x="678064" y="1098206"/>
                    <a:pt x="662614" y="1100137"/>
                  </a:cubicBezTo>
                  <a:lnTo>
                    <a:pt x="648326" y="1104900"/>
                  </a:lnTo>
                  <a:lnTo>
                    <a:pt x="641182" y="1107281"/>
                  </a:lnTo>
                  <a:cubicBezTo>
                    <a:pt x="638801" y="1108868"/>
                    <a:pt x="636062" y="1110020"/>
                    <a:pt x="634039" y="1112043"/>
                  </a:cubicBezTo>
                  <a:cubicBezTo>
                    <a:pt x="632015" y="1114067"/>
                    <a:pt x="631703" y="1117670"/>
                    <a:pt x="629276" y="1119187"/>
                  </a:cubicBezTo>
                  <a:cubicBezTo>
                    <a:pt x="625019" y="1121848"/>
                    <a:pt x="614989" y="1123950"/>
                    <a:pt x="614989" y="1123950"/>
                  </a:cubicBezTo>
                  <a:cubicBezTo>
                    <a:pt x="610226" y="1123156"/>
                    <a:pt x="605020" y="1123727"/>
                    <a:pt x="600701" y="1121568"/>
                  </a:cubicBezTo>
                  <a:cubicBezTo>
                    <a:pt x="596173" y="1119304"/>
                    <a:pt x="591548" y="1101252"/>
                    <a:pt x="591176" y="1100137"/>
                  </a:cubicBezTo>
                  <a:cubicBezTo>
                    <a:pt x="588907" y="1093332"/>
                    <a:pt x="584715" y="1091860"/>
                    <a:pt x="579270" y="1088231"/>
                  </a:cubicBezTo>
                  <a:cubicBezTo>
                    <a:pt x="573713" y="1071562"/>
                    <a:pt x="579270" y="1075531"/>
                    <a:pt x="567364" y="1071562"/>
                  </a:cubicBezTo>
                  <a:lnTo>
                    <a:pt x="557839" y="1057275"/>
                  </a:lnTo>
                  <a:cubicBezTo>
                    <a:pt x="556447" y="1055186"/>
                    <a:pt x="557232" y="1051906"/>
                    <a:pt x="555457" y="1050131"/>
                  </a:cubicBezTo>
                  <a:cubicBezTo>
                    <a:pt x="553682" y="1048356"/>
                    <a:pt x="550695" y="1048544"/>
                    <a:pt x="548314" y="1047750"/>
                  </a:cubicBezTo>
                  <a:cubicBezTo>
                    <a:pt x="543551" y="1044575"/>
                    <a:pt x="535836" y="1043655"/>
                    <a:pt x="534026" y="1038225"/>
                  </a:cubicBezTo>
                  <a:cubicBezTo>
                    <a:pt x="530580" y="1027886"/>
                    <a:pt x="533420" y="1032856"/>
                    <a:pt x="524501" y="1023937"/>
                  </a:cubicBezTo>
                  <a:cubicBezTo>
                    <a:pt x="522897" y="1017522"/>
                    <a:pt x="523556" y="1011080"/>
                    <a:pt x="514976" y="1009650"/>
                  </a:cubicBezTo>
                  <a:cubicBezTo>
                    <a:pt x="512500" y="1009237"/>
                    <a:pt x="510213" y="1011237"/>
                    <a:pt x="507832" y="1012031"/>
                  </a:cubicBezTo>
                  <a:cubicBezTo>
                    <a:pt x="502561" y="1015545"/>
                    <a:pt x="497212" y="1018437"/>
                    <a:pt x="493545" y="1023937"/>
                  </a:cubicBezTo>
                  <a:cubicBezTo>
                    <a:pt x="486288" y="1034823"/>
                    <a:pt x="497628" y="1028927"/>
                    <a:pt x="484020" y="1033462"/>
                  </a:cubicBezTo>
                  <a:cubicBezTo>
                    <a:pt x="479257" y="1028700"/>
                    <a:pt x="471862" y="1025565"/>
                    <a:pt x="469732" y="1019175"/>
                  </a:cubicBezTo>
                  <a:lnTo>
                    <a:pt x="464970" y="1004887"/>
                  </a:lnTo>
                  <a:cubicBezTo>
                    <a:pt x="463390" y="993824"/>
                    <a:pt x="465792" y="986823"/>
                    <a:pt x="455445" y="981075"/>
                  </a:cubicBezTo>
                  <a:cubicBezTo>
                    <a:pt x="451056" y="978637"/>
                    <a:pt x="445920" y="977900"/>
                    <a:pt x="441157" y="976312"/>
                  </a:cubicBezTo>
                  <a:lnTo>
                    <a:pt x="434014" y="973931"/>
                  </a:lnTo>
                  <a:cubicBezTo>
                    <a:pt x="421458" y="965560"/>
                    <a:pt x="432721" y="971912"/>
                    <a:pt x="417345" y="966787"/>
                  </a:cubicBezTo>
                  <a:cubicBezTo>
                    <a:pt x="413290" y="965435"/>
                    <a:pt x="409494" y="963377"/>
                    <a:pt x="405439" y="962025"/>
                  </a:cubicBezTo>
                  <a:cubicBezTo>
                    <a:pt x="386615" y="955750"/>
                    <a:pt x="358270" y="957932"/>
                    <a:pt x="343526" y="957262"/>
                  </a:cubicBezTo>
                  <a:cubicBezTo>
                    <a:pt x="337970" y="956468"/>
                    <a:pt x="332361" y="955982"/>
                    <a:pt x="326857" y="954881"/>
                  </a:cubicBezTo>
                  <a:cubicBezTo>
                    <a:pt x="324396" y="954389"/>
                    <a:pt x="319714" y="955010"/>
                    <a:pt x="319714" y="952500"/>
                  </a:cubicBezTo>
                  <a:cubicBezTo>
                    <a:pt x="319714" y="949990"/>
                    <a:pt x="324444" y="950808"/>
                    <a:pt x="326857" y="950118"/>
                  </a:cubicBezTo>
                  <a:cubicBezTo>
                    <a:pt x="330004" y="949219"/>
                    <a:pt x="333207" y="948531"/>
                    <a:pt x="336382" y="947737"/>
                  </a:cubicBezTo>
                  <a:cubicBezTo>
                    <a:pt x="338763" y="946150"/>
                    <a:pt x="342009" y="945402"/>
                    <a:pt x="343526" y="942975"/>
                  </a:cubicBezTo>
                  <a:cubicBezTo>
                    <a:pt x="346187" y="938718"/>
                    <a:pt x="348289" y="928687"/>
                    <a:pt x="348289" y="928687"/>
                  </a:cubicBezTo>
                  <a:cubicBezTo>
                    <a:pt x="347495" y="907256"/>
                    <a:pt x="347334" y="885792"/>
                    <a:pt x="345907" y="864393"/>
                  </a:cubicBezTo>
                  <a:cubicBezTo>
                    <a:pt x="345740" y="861889"/>
                    <a:pt x="344918" y="859338"/>
                    <a:pt x="343526" y="857250"/>
                  </a:cubicBezTo>
                  <a:cubicBezTo>
                    <a:pt x="341658" y="854448"/>
                    <a:pt x="338538" y="852693"/>
                    <a:pt x="336382" y="850106"/>
                  </a:cubicBezTo>
                  <a:cubicBezTo>
                    <a:pt x="328097" y="840163"/>
                    <a:pt x="336204" y="844490"/>
                    <a:pt x="324476" y="840581"/>
                  </a:cubicBezTo>
                  <a:cubicBezTo>
                    <a:pt x="322095" y="838993"/>
                    <a:pt x="319892" y="837098"/>
                    <a:pt x="317332" y="835818"/>
                  </a:cubicBezTo>
                  <a:cubicBezTo>
                    <a:pt x="315087" y="834696"/>
                    <a:pt x="312149" y="835005"/>
                    <a:pt x="310189" y="833437"/>
                  </a:cubicBezTo>
                  <a:cubicBezTo>
                    <a:pt x="307954" y="831649"/>
                    <a:pt x="307014" y="828674"/>
                    <a:pt x="305426" y="826293"/>
                  </a:cubicBezTo>
                  <a:cubicBezTo>
                    <a:pt x="304128" y="822400"/>
                    <a:pt x="302170" y="814436"/>
                    <a:pt x="298282" y="812006"/>
                  </a:cubicBezTo>
                  <a:cubicBezTo>
                    <a:pt x="294025" y="809345"/>
                    <a:pt x="283995" y="807243"/>
                    <a:pt x="283995" y="807243"/>
                  </a:cubicBezTo>
                  <a:cubicBezTo>
                    <a:pt x="267932" y="791181"/>
                    <a:pt x="276097" y="795086"/>
                    <a:pt x="262564" y="790575"/>
                  </a:cubicBezTo>
                  <a:cubicBezTo>
                    <a:pt x="260976" y="788194"/>
                    <a:pt x="259825" y="785455"/>
                    <a:pt x="257801" y="783431"/>
                  </a:cubicBezTo>
                  <a:cubicBezTo>
                    <a:pt x="255777" y="781407"/>
                    <a:pt x="252445" y="780903"/>
                    <a:pt x="250657" y="778668"/>
                  </a:cubicBezTo>
                  <a:cubicBezTo>
                    <a:pt x="249089" y="776708"/>
                    <a:pt x="249398" y="773770"/>
                    <a:pt x="248276" y="771525"/>
                  </a:cubicBezTo>
                  <a:cubicBezTo>
                    <a:pt x="244386" y="763745"/>
                    <a:pt x="237801" y="757714"/>
                    <a:pt x="229226" y="754856"/>
                  </a:cubicBezTo>
                  <a:cubicBezTo>
                    <a:pt x="210905" y="748750"/>
                    <a:pt x="232314" y="755473"/>
                    <a:pt x="193507" y="747712"/>
                  </a:cubicBezTo>
                  <a:cubicBezTo>
                    <a:pt x="178392" y="744689"/>
                    <a:pt x="185527" y="746313"/>
                    <a:pt x="172076" y="742950"/>
                  </a:cubicBezTo>
                  <a:cubicBezTo>
                    <a:pt x="164932" y="743744"/>
                    <a:pt x="157735" y="744149"/>
                    <a:pt x="150645" y="745331"/>
                  </a:cubicBezTo>
                  <a:cubicBezTo>
                    <a:pt x="148169" y="745744"/>
                    <a:pt x="145276" y="745937"/>
                    <a:pt x="143501" y="747712"/>
                  </a:cubicBezTo>
                  <a:cubicBezTo>
                    <a:pt x="139454" y="751759"/>
                    <a:pt x="133976" y="762000"/>
                    <a:pt x="133976" y="762000"/>
                  </a:cubicBezTo>
                  <a:cubicBezTo>
                    <a:pt x="133815" y="762484"/>
                    <a:pt x="130120" y="778441"/>
                    <a:pt x="124451" y="773906"/>
                  </a:cubicBezTo>
                  <a:cubicBezTo>
                    <a:pt x="120531" y="770770"/>
                    <a:pt x="121276" y="764381"/>
                    <a:pt x="119689" y="759618"/>
                  </a:cubicBezTo>
                  <a:cubicBezTo>
                    <a:pt x="117879" y="754188"/>
                    <a:pt x="110831" y="751903"/>
                    <a:pt x="105401" y="750093"/>
                  </a:cubicBezTo>
                  <a:cubicBezTo>
                    <a:pt x="81296" y="742058"/>
                    <a:pt x="96119" y="745716"/>
                    <a:pt x="60157" y="742950"/>
                  </a:cubicBezTo>
                  <a:cubicBezTo>
                    <a:pt x="56188" y="742156"/>
                    <a:pt x="52177" y="741550"/>
                    <a:pt x="48251" y="740568"/>
                  </a:cubicBezTo>
                  <a:cubicBezTo>
                    <a:pt x="45816" y="739959"/>
                    <a:pt x="42230" y="740432"/>
                    <a:pt x="41107" y="738187"/>
                  </a:cubicBezTo>
                  <a:cubicBezTo>
                    <a:pt x="39332" y="734637"/>
                    <a:pt x="29995" y="748506"/>
                    <a:pt x="29201" y="747712"/>
                  </a:cubicBezTo>
                  <a:close/>
                </a:path>
              </a:pathLst>
            </a:custGeom>
            <a:solidFill>
              <a:srgbClr val="99CC00">
                <a:alpha val="3537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7" name="Ningde"/>
            <p:cNvGrpSpPr/>
            <p:nvPr/>
          </p:nvGrpSpPr>
          <p:grpSpPr bwMode="auto">
            <a:xfrm>
              <a:off x="7091290" y="5054413"/>
              <a:ext cx="342623" cy="251726"/>
              <a:chOff x="20412075" y="13115925"/>
              <a:chExt cx="1005120" cy="828675"/>
            </a:xfrm>
          </p:grpSpPr>
          <p:sp>
            <p:nvSpPr>
              <p:cNvPr id="452" name="任意多边形 451"/>
              <p:cNvSpPr/>
              <p:nvPr/>
            </p:nvSpPr>
            <p:spPr bwMode="auto">
              <a:xfrm>
                <a:off x="20412075" y="13115925"/>
                <a:ext cx="947685" cy="828675"/>
              </a:xfrm>
              <a:custGeom>
                <a:avLst/>
                <a:gdLst/>
                <a:ahLst/>
                <a:cxnLst/>
                <a:rect l="0" t="0" r="r" b="b"/>
                <a:pathLst>
                  <a:path w="946214" h="828675">
                    <a:moveTo>
                      <a:pt x="309888" y="173832"/>
                    </a:moveTo>
                    <a:cubicBezTo>
                      <a:pt x="310682" y="172641"/>
                      <a:pt x="309008" y="172921"/>
                      <a:pt x="319413" y="159544"/>
                    </a:cubicBezTo>
                    <a:cubicBezTo>
                      <a:pt x="322927" y="155026"/>
                      <a:pt x="325763" y="150019"/>
                      <a:pt x="328938" y="145257"/>
                    </a:cubicBezTo>
                    <a:lnTo>
                      <a:pt x="333700" y="138113"/>
                    </a:lnTo>
                    <a:lnTo>
                      <a:pt x="338463" y="130969"/>
                    </a:lnTo>
                    <a:cubicBezTo>
                      <a:pt x="339257" y="128588"/>
                      <a:pt x="340395" y="126295"/>
                      <a:pt x="340844" y="123825"/>
                    </a:cubicBezTo>
                    <a:cubicBezTo>
                      <a:pt x="341989" y="117529"/>
                      <a:pt x="341541" y="110949"/>
                      <a:pt x="343225" y="104775"/>
                    </a:cubicBezTo>
                    <a:cubicBezTo>
                      <a:pt x="343978" y="102014"/>
                      <a:pt x="345561" y="99149"/>
                      <a:pt x="347988" y="97632"/>
                    </a:cubicBezTo>
                    <a:cubicBezTo>
                      <a:pt x="359750" y="90281"/>
                      <a:pt x="386327" y="91151"/>
                      <a:pt x="395613" y="90488"/>
                    </a:cubicBezTo>
                    <a:cubicBezTo>
                      <a:pt x="400375" y="85725"/>
                      <a:pt x="407770" y="82589"/>
                      <a:pt x="409900" y="76200"/>
                    </a:cubicBezTo>
                    <a:cubicBezTo>
                      <a:pt x="411488" y="71438"/>
                      <a:pt x="413446" y="66783"/>
                      <a:pt x="414663" y="61913"/>
                    </a:cubicBezTo>
                    <a:cubicBezTo>
                      <a:pt x="418261" y="47518"/>
                      <a:pt x="416009" y="55493"/>
                      <a:pt x="421806" y="38100"/>
                    </a:cubicBezTo>
                    <a:cubicBezTo>
                      <a:pt x="421806" y="38099"/>
                      <a:pt x="433712" y="20241"/>
                      <a:pt x="436094" y="16669"/>
                    </a:cubicBezTo>
                    <a:cubicBezTo>
                      <a:pt x="437682" y="14288"/>
                      <a:pt x="440857" y="13494"/>
                      <a:pt x="443238" y="11907"/>
                    </a:cubicBezTo>
                    <a:cubicBezTo>
                      <a:pt x="444825" y="9526"/>
                      <a:pt x="445573" y="6280"/>
                      <a:pt x="448000" y="4763"/>
                    </a:cubicBezTo>
                    <a:cubicBezTo>
                      <a:pt x="452257" y="2102"/>
                      <a:pt x="462288" y="0"/>
                      <a:pt x="462288" y="0"/>
                    </a:cubicBezTo>
                    <a:lnTo>
                      <a:pt x="476575" y="9525"/>
                    </a:lnTo>
                    <a:lnTo>
                      <a:pt x="483719" y="14288"/>
                    </a:lnTo>
                    <a:cubicBezTo>
                      <a:pt x="485656" y="20100"/>
                      <a:pt x="486245" y="23957"/>
                      <a:pt x="490863" y="28575"/>
                    </a:cubicBezTo>
                    <a:cubicBezTo>
                      <a:pt x="492887" y="30599"/>
                      <a:pt x="495625" y="31750"/>
                      <a:pt x="498006" y="33338"/>
                    </a:cubicBezTo>
                    <a:cubicBezTo>
                      <a:pt x="503203" y="48926"/>
                      <a:pt x="495985" y="33626"/>
                      <a:pt x="507531" y="42863"/>
                    </a:cubicBezTo>
                    <a:cubicBezTo>
                      <a:pt x="509766" y="44651"/>
                      <a:pt x="510462" y="47808"/>
                      <a:pt x="512294" y="50007"/>
                    </a:cubicBezTo>
                    <a:cubicBezTo>
                      <a:pt x="514450" y="52594"/>
                      <a:pt x="517057" y="54769"/>
                      <a:pt x="519438" y="57150"/>
                    </a:cubicBezTo>
                    <a:cubicBezTo>
                      <a:pt x="520232" y="59531"/>
                      <a:pt x="520697" y="62049"/>
                      <a:pt x="521819" y="64294"/>
                    </a:cubicBezTo>
                    <a:cubicBezTo>
                      <a:pt x="531054" y="82767"/>
                      <a:pt x="522973" y="60618"/>
                      <a:pt x="528963" y="78582"/>
                    </a:cubicBezTo>
                    <a:cubicBezTo>
                      <a:pt x="529757" y="84932"/>
                      <a:pt x="530834" y="91253"/>
                      <a:pt x="531344" y="97632"/>
                    </a:cubicBezTo>
                    <a:cubicBezTo>
                      <a:pt x="537124" y="169891"/>
                      <a:pt x="528847" y="119854"/>
                      <a:pt x="536106" y="145257"/>
                    </a:cubicBezTo>
                    <a:cubicBezTo>
                      <a:pt x="538787" y="154640"/>
                      <a:pt x="536707" y="155975"/>
                      <a:pt x="545631" y="161925"/>
                    </a:cubicBezTo>
                    <a:cubicBezTo>
                      <a:pt x="548771" y="164019"/>
                      <a:pt x="562959" y="166344"/>
                      <a:pt x="564681" y="166688"/>
                    </a:cubicBezTo>
                    <a:cubicBezTo>
                      <a:pt x="567062" y="168275"/>
                      <a:pt x="569265" y="170170"/>
                      <a:pt x="571825" y="171450"/>
                    </a:cubicBezTo>
                    <a:cubicBezTo>
                      <a:pt x="574070" y="172573"/>
                      <a:pt x="576775" y="172613"/>
                      <a:pt x="578969" y="173832"/>
                    </a:cubicBezTo>
                    <a:cubicBezTo>
                      <a:pt x="583972" y="176612"/>
                      <a:pt x="588494" y="180182"/>
                      <a:pt x="593256" y="183357"/>
                    </a:cubicBezTo>
                    <a:lnTo>
                      <a:pt x="607544" y="192882"/>
                    </a:lnTo>
                    <a:cubicBezTo>
                      <a:pt x="609632" y="194274"/>
                      <a:pt x="612307" y="194469"/>
                      <a:pt x="614688" y="195263"/>
                    </a:cubicBezTo>
                    <a:cubicBezTo>
                      <a:pt x="618299" y="197670"/>
                      <a:pt x="624047" y="202407"/>
                      <a:pt x="628975" y="202407"/>
                    </a:cubicBezTo>
                    <a:cubicBezTo>
                      <a:pt x="632248" y="202407"/>
                      <a:pt x="635325" y="200819"/>
                      <a:pt x="638500" y="200025"/>
                    </a:cubicBezTo>
                    <a:cubicBezTo>
                      <a:pt x="649692" y="188835"/>
                      <a:pt x="643776" y="195684"/>
                      <a:pt x="655169" y="178594"/>
                    </a:cubicBezTo>
                    <a:cubicBezTo>
                      <a:pt x="656756" y="176213"/>
                      <a:pt x="660114" y="175664"/>
                      <a:pt x="662313" y="173832"/>
                    </a:cubicBezTo>
                    <a:cubicBezTo>
                      <a:pt x="664900" y="171676"/>
                      <a:pt x="666512" y="168323"/>
                      <a:pt x="669456" y="166688"/>
                    </a:cubicBezTo>
                    <a:cubicBezTo>
                      <a:pt x="673844" y="164250"/>
                      <a:pt x="683744" y="161925"/>
                      <a:pt x="683744" y="161925"/>
                    </a:cubicBezTo>
                    <a:cubicBezTo>
                      <a:pt x="686919" y="162719"/>
                      <a:pt x="690134" y="163367"/>
                      <a:pt x="693269" y="164307"/>
                    </a:cubicBezTo>
                    <a:cubicBezTo>
                      <a:pt x="698077" y="165750"/>
                      <a:pt x="707556" y="169069"/>
                      <a:pt x="707556" y="169069"/>
                    </a:cubicBezTo>
                    <a:cubicBezTo>
                      <a:pt x="723642" y="163708"/>
                      <a:pt x="706207" y="171143"/>
                      <a:pt x="719463" y="159544"/>
                    </a:cubicBezTo>
                    <a:cubicBezTo>
                      <a:pt x="723770" y="155775"/>
                      <a:pt x="728988" y="153194"/>
                      <a:pt x="733750" y="150019"/>
                    </a:cubicBezTo>
                    <a:lnTo>
                      <a:pt x="740894" y="145257"/>
                    </a:lnTo>
                    <a:lnTo>
                      <a:pt x="748038" y="140494"/>
                    </a:lnTo>
                    <a:cubicBezTo>
                      <a:pt x="749625" y="138113"/>
                      <a:pt x="750565" y="135138"/>
                      <a:pt x="752800" y="133350"/>
                    </a:cubicBezTo>
                    <a:cubicBezTo>
                      <a:pt x="754760" y="131782"/>
                      <a:pt x="757699" y="132091"/>
                      <a:pt x="759944" y="130969"/>
                    </a:cubicBezTo>
                    <a:cubicBezTo>
                      <a:pt x="778694" y="121595"/>
                      <a:pt x="750115" y="128094"/>
                      <a:pt x="788519" y="123825"/>
                    </a:cubicBezTo>
                    <a:cubicBezTo>
                      <a:pt x="799631" y="124619"/>
                      <a:pt x="810783" y="124977"/>
                      <a:pt x="821856" y="126207"/>
                    </a:cubicBezTo>
                    <a:cubicBezTo>
                      <a:pt x="826341" y="126705"/>
                      <a:pt x="834009" y="129464"/>
                      <a:pt x="838525" y="130969"/>
                    </a:cubicBezTo>
                    <a:lnTo>
                      <a:pt x="852813" y="140494"/>
                    </a:lnTo>
                    <a:lnTo>
                      <a:pt x="859956" y="145257"/>
                    </a:lnTo>
                    <a:cubicBezTo>
                      <a:pt x="861544" y="147638"/>
                      <a:pt x="862695" y="150376"/>
                      <a:pt x="864719" y="152400"/>
                    </a:cubicBezTo>
                    <a:cubicBezTo>
                      <a:pt x="866743" y="154424"/>
                      <a:pt x="869978" y="155009"/>
                      <a:pt x="871863" y="157163"/>
                    </a:cubicBezTo>
                    <a:cubicBezTo>
                      <a:pt x="891312" y="179390"/>
                      <a:pt x="872458" y="165495"/>
                      <a:pt x="888531" y="176213"/>
                    </a:cubicBezTo>
                    <a:cubicBezTo>
                      <a:pt x="893728" y="191801"/>
                      <a:pt x="886510" y="176501"/>
                      <a:pt x="898056" y="185738"/>
                    </a:cubicBezTo>
                    <a:cubicBezTo>
                      <a:pt x="900291" y="187526"/>
                      <a:pt x="900795" y="190858"/>
                      <a:pt x="902819" y="192882"/>
                    </a:cubicBezTo>
                    <a:cubicBezTo>
                      <a:pt x="904843" y="194906"/>
                      <a:pt x="907582" y="196057"/>
                      <a:pt x="909963" y="197644"/>
                    </a:cubicBezTo>
                    <a:cubicBezTo>
                      <a:pt x="910757" y="200025"/>
                      <a:pt x="910776" y="202828"/>
                      <a:pt x="912344" y="204788"/>
                    </a:cubicBezTo>
                    <a:cubicBezTo>
                      <a:pt x="914132" y="207023"/>
                      <a:pt x="917289" y="207718"/>
                      <a:pt x="919488" y="209550"/>
                    </a:cubicBezTo>
                    <a:cubicBezTo>
                      <a:pt x="922075" y="211706"/>
                      <a:pt x="924475" y="214107"/>
                      <a:pt x="926631" y="216694"/>
                    </a:cubicBezTo>
                    <a:cubicBezTo>
                      <a:pt x="936551" y="228598"/>
                      <a:pt x="925444" y="219872"/>
                      <a:pt x="938538" y="228600"/>
                    </a:cubicBezTo>
                    <a:cubicBezTo>
                      <a:pt x="939332" y="230981"/>
                      <a:pt x="939797" y="233499"/>
                      <a:pt x="940919" y="235744"/>
                    </a:cubicBezTo>
                    <a:cubicBezTo>
                      <a:pt x="942199" y="238304"/>
                      <a:pt x="945365" y="240044"/>
                      <a:pt x="945681" y="242888"/>
                    </a:cubicBezTo>
                    <a:cubicBezTo>
                      <a:pt x="946214" y="247686"/>
                      <a:pt x="944094" y="252413"/>
                      <a:pt x="943300" y="257175"/>
                    </a:cubicBezTo>
                    <a:cubicBezTo>
                      <a:pt x="937744" y="256381"/>
                      <a:pt x="931760" y="257074"/>
                      <a:pt x="926631" y="254794"/>
                    </a:cubicBezTo>
                    <a:cubicBezTo>
                      <a:pt x="924016" y="253632"/>
                      <a:pt x="923893" y="249674"/>
                      <a:pt x="921869" y="247650"/>
                    </a:cubicBezTo>
                    <a:cubicBezTo>
                      <a:pt x="903137" y="228918"/>
                      <a:pt x="927087" y="259152"/>
                      <a:pt x="907581" y="235744"/>
                    </a:cubicBezTo>
                    <a:cubicBezTo>
                      <a:pt x="905749" y="233545"/>
                      <a:pt x="905246" y="230117"/>
                      <a:pt x="902819" y="228600"/>
                    </a:cubicBezTo>
                    <a:cubicBezTo>
                      <a:pt x="898562" y="225939"/>
                      <a:pt x="888531" y="223838"/>
                      <a:pt x="888531" y="223838"/>
                    </a:cubicBezTo>
                    <a:cubicBezTo>
                      <a:pt x="886150" y="221457"/>
                      <a:pt x="883256" y="219496"/>
                      <a:pt x="881388" y="216694"/>
                    </a:cubicBezTo>
                    <a:cubicBezTo>
                      <a:pt x="879996" y="214605"/>
                      <a:pt x="880574" y="211510"/>
                      <a:pt x="879006" y="209550"/>
                    </a:cubicBezTo>
                    <a:cubicBezTo>
                      <a:pt x="876841" y="206843"/>
                      <a:pt x="868379" y="202668"/>
                      <a:pt x="864719" y="202407"/>
                    </a:cubicBezTo>
                    <a:cubicBezTo>
                      <a:pt x="844910" y="200992"/>
                      <a:pt x="825032" y="200819"/>
                      <a:pt x="805188" y="200025"/>
                    </a:cubicBezTo>
                    <a:cubicBezTo>
                      <a:pt x="802700" y="198366"/>
                      <a:pt x="794844" y="192225"/>
                      <a:pt x="790900" y="192882"/>
                    </a:cubicBezTo>
                    <a:cubicBezTo>
                      <a:pt x="788077" y="193352"/>
                      <a:pt x="786137" y="196057"/>
                      <a:pt x="783756" y="197644"/>
                    </a:cubicBezTo>
                    <a:cubicBezTo>
                      <a:pt x="782962" y="200025"/>
                      <a:pt x="781919" y="202338"/>
                      <a:pt x="781375" y="204788"/>
                    </a:cubicBezTo>
                    <a:cubicBezTo>
                      <a:pt x="780328" y="209501"/>
                      <a:pt x="780521" y="214495"/>
                      <a:pt x="778994" y="219075"/>
                    </a:cubicBezTo>
                    <a:cubicBezTo>
                      <a:pt x="778089" y="221790"/>
                      <a:pt x="775819" y="223838"/>
                      <a:pt x="774231" y="226219"/>
                    </a:cubicBezTo>
                    <a:cubicBezTo>
                      <a:pt x="785552" y="233767"/>
                      <a:pt x="778660" y="231887"/>
                      <a:pt x="795663" y="226219"/>
                    </a:cubicBezTo>
                    <a:lnTo>
                      <a:pt x="802806" y="223838"/>
                    </a:lnTo>
                    <a:lnTo>
                      <a:pt x="809950" y="221457"/>
                    </a:lnTo>
                    <a:cubicBezTo>
                      <a:pt x="825031" y="222251"/>
                      <a:pt x="840199" y="222039"/>
                      <a:pt x="855194" y="223838"/>
                    </a:cubicBezTo>
                    <a:cubicBezTo>
                      <a:pt x="860178" y="224436"/>
                      <a:pt x="869481" y="228600"/>
                      <a:pt x="869481" y="228600"/>
                    </a:cubicBezTo>
                    <a:cubicBezTo>
                      <a:pt x="875149" y="245603"/>
                      <a:pt x="870067" y="240103"/>
                      <a:pt x="881388" y="247650"/>
                    </a:cubicBezTo>
                    <a:cubicBezTo>
                      <a:pt x="882975" y="250031"/>
                      <a:pt x="885865" y="251946"/>
                      <a:pt x="886150" y="254794"/>
                    </a:cubicBezTo>
                    <a:cubicBezTo>
                      <a:pt x="886708" y="260379"/>
                      <a:pt x="885382" y="266087"/>
                      <a:pt x="883769" y="271463"/>
                    </a:cubicBezTo>
                    <a:cubicBezTo>
                      <a:pt x="882947" y="274204"/>
                      <a:pt x="881241" y="276819"/>
                      <a:pt x="879006" y="278607"/>
                    </a:cubicBezTo>
                    <a:cubicBezTo>
                      <a:pt x="877046" y="280175"/>
                      <a:pt x="874332" y="280539"/>
                      <a:pt x="871863" y="280988"/>
                    </a:cubicBezTo>
                    <a:cubicBezTo>
                      <a:pt x="865567" y="282133"/>
                      <a:pt x="859163" y="282575"/>
                      <a:pt x="852813" y="283369"/>
                    </a:cubicBezTo>
                    <a:cubicBezTo>
                      <a:pt x="842434" y="286829"/>
                      <a:pt x="838926" y="286606"/>
                      <a:pt x="831381" y="292894"/>
                    </a:cubicBezTo>
                    <a:cubicBezTo>
                      <a:pt x="828794" y="295050"/>
                      <a:pt x="826619" y="297657"/>
                      <a:pt x="824238" y="300038"/>
                    </a:cubicBezTo>
                    <a:cubicBezTo>
                      <a:pt x="823444" y="302419"/>
                      <a:pt x="822106" y="304684"/>
                      <a:pt x="821856" y="307182"/>
                    </a:cubicBezTo>
                    <a:cubicBezTo>
                      <a:pt x="820511" y="320632"/>
                      <a:pt x="824148" y="334979"/>
                      <a:pt x="819475" y="347663"/>
                    </a:cubicBezTo>
                    <a:cubicBezTo>
                      <a:pt x="817740" y="352373"/>
                      <a:pt x="805188" y="352425"/>
                      <a:pt x="805188" y="352425"/>
                    </a:cubicBezTo>
                    <a:cubicBezTo>
                      <a:pt x="803600" y="354806"/>
                      <a:pt x="801705" y="357009"/>
                      <a:pt x="800425" y="359569"/>
                    </a:cubicBezTo>
                    <a:cubicBezTo>
                      <a:pt x="799302" y="361814"/>
                      <a:pt x="799819" y="364938"/>
                      <a:pt x="798044" y="366713"/>
                    </a:cubicBezTo>
                    <a:cubicBezTo>
                      <a:pt x="796906" y="367851"/>
                      <a:pt x="781457" y="371454"/>
                      <a:pt x="781375" y="371475"/>
                    </a:cubicBezTo>
                    <a:cubicBezTo>
                      <a:pt x="794869" y="372269"/>
                      <a:pt x="808629" y="371072"/>
                      <a:pt x="821856" y="373857"/>
                    </a:cubicBezTo>
                    <a:cubicBezTo>
                      <a:pt x="828462" y="375248"/>
                      <a:pt x="827282" y="387916"/>
                      <a:pt x="824238" y="390525"/>
                    </a:cubicBezTo>
                    <a:cubicBezTo>
                      <a:pt x="820426" y="393792"/>
                      <a:pt x="814713" y="393700"/>
                      <a:pt x="809950" y="395288"/>
                    </a:cubicBezTo>
                    <a:cubicBezTo>
                      <a:pt x="798120" y="399232"/>
                      <a:pt x="787073" y="398883"/>
                      <a:pt x="774231" y="400050"/>
                    </a:cubicBezTo>
                    <a:cubicBezTo>
                      <a:pt x="757849" y="405513"/>
                      <a:pt x="775477" y="397248"/>
                      <a:pt x="764706" y="421482"/>
                    </a:cubicBezTo>
                    <a:cubicBezTo>
                      <a:pt x="763687" y="423775"/>
                      <a:pt x="759808" y="422741"/>
                      <a:pt x="757563" y="423863"/>
                    </a:cubicBezTo>
                    <a:cubicBezTo>
                      <a:pt x="755003" y="425143"/>
                      <a:pt x="752979" y="427345"/>
                      <a:pt x="750419" y="428625"/>
                    </a:cubicBezTo>
                    <a:cubicBezTo>
                      <a:pt x="743429" y="432120"/>
                      <a:pt x="733511" y="432133"/>
                      <a:pt x="726606" y="433388"/>
                    </a:cubicBezTo>
                    <a:cubicBezTo>
                      <a:pt x="723386" y="433973"/>
                      <a:pt x="720256" y="434975"/>
                      <a:pt x="717081" y="435769"/>
                    </a:cubicBezTo>
                    <a:cubicBezTo>
                      <a:pt x="716287" y="438150"/>
                      <a:pt x="713768" y="440582"/>
                      <a:pt x="714700" y="442913"/>
                    </a:cubicBezTo>
                    <a:cubicBezTo>
                      <a:pt x="715763" y="445570"/>
                      <a:pt x="719820" y="445651"/>
                      <a:pt x="721844" y="447675"/>
                    </a:cubicBezTo>
                    <a:cubicBezTo>
                      <a:pt x="732616" y="458447"/>
                      <a:pt x="719841" y="452564"/>
                      <a:pt x="733750" y="457200"/>
                    </a:cubicBezTo>
                    <a:cubicBezTo>
                      <a:pt x="734544" y="459581"/>
                      <a:pt x="735008" y="462099"/>
                      <a:pt x="736131" y="464344"/>
                    </a:cubicBezTo>
                    <a:cubicBezTo>
                      <a:pt x="744901" y="481885"/>
                      <a:pt x="751604" y="472157"/>
                      <a:pt x="778994" y="473869"/>
                    </a:cubicBezTo>
                    <a:cubicBezTo>
                      <a:pt x="780581" y="476250"/>
                      <a:pt x="782751" y="478333"/>
                      <a:pt x="783756" y="481013"/>
                    </a:cubicBezTo>
                    <a:cubicBezTo>
                      <a:pt x="786659" y="488755"/>
                      <a:pt x="783922" y="494480"/>
                      <a:pt x="790900" y="500063"/>
                    </a:cubicBezTo>
                    <a:cubicBezTo>
                      <a:pt x="792860" y="501631"/>
                      <a:pt x="795663" y="501650"/>
                      <a:pt x="798044" y="502444"/>
                    </a:cubicBezTo>
                    <a:cubicBezTo>
                      <a:pt x="803841" y="519837"/>
                      <a:pt x="801588" y="511862"/>
                      <a:pt x="805188" y="526257"/>
                    </a:cubicBezTo>
                    <a:cubicBezTo>
                      <a:pt x="798649" y="552405"/>
                      <a:pt x="811503" y="513740"/>
                      <a:pt x="776613" y="538163"/>
                    </a:cubicBezTo>
                    <a:cubicBezTo>
                      <a:pt x="774348" y="539748"/>
                      <a:pt x="780097" y="555761"/>
                      <a:pt x="781375" y="559594"/>
                    </a:cubicBezTo>
                    <a:cubicBezTo>
                      <a:pt x="765553" y="575416"/>
                      <a:pt x="785100" y="558638"/>
                      <a:pt x="759944" y="569119"/>
                    </a:cubicBezTo>
                    <a:cubicBezTo>
                      <a:pt x="754660" y="571320"/>
                      <a:pt x="750419" y="575469"/>
                      <a:pt x="745656" y="578644"/>
                    </a:cubicBezTo>
                    <a:cubicBezTo>
                      <a:pt x="727763" y="590572"/>
                      <a:pt x="747798" y="580640"/>
                      <a:pt x="733750" y="592932"/>
                    </a:cubicBezTo>
                    <a:cubicBezTo>
                      <a:pt x="729443" y="596701"/>
                      <a:pt x="724225" y="599282"/>
                      <a:pt x="719463" y="602457"/>
                    </a:cubicBezTo>
                    <a:cubicBezTo>
                      <a:pt x="710233" y="608611"/>
                      <a:pt x="715032" y="606315"/>
                      <a:pt x="705175" y="609600"/>
                    </a:cubicBezTo>
                    <a:lnTo>
                      <a:pt x="690888" y="619125"/>
                    </a:lnTo>
                    <a:cubicBezTo>
                      <a:pt x="686711" y="621910"/>
                      <a:pt x="676600" y="623888"/>
                      <a:pt x="676600" y="623888"/>
                    </a:cubicBezTo>
                    <a:cubicBezTo>
                      <a:pt x="667075" y="623094"/>
                      <a:pt x="657397" y="623382"/>
                      <a:pt x="648025" y="621507"/>
                    </a:cubicBezTo>
                    <a:cubicBezTo>
                      <a:pt x="645219" y="620946"/>
                      <a:pt x="641786" y="619459"/>
                      <a:pt x="640881" y="616744"/>
                    </a:cubicBezTo>
                    <a:cubicBezTo>
                      <a:pt x="637455" y="606464"/>
                      <a:pt x="653126" y="600643"/>
                      <a:pt x="657550" y="597694"/>
                    </a:cubicBezTo>
                    <a:cubicBezTo>
                      <a:pt x="661727" y="594909"/>
                      <a:pt x="671838" y="592932"/>
                      <a:pt x="671838" y="592932"/>
                    </a:cubicBezTo>
                    <a:cubicBezTo>
                      <a:pt x="682381" y="585903"/>
                      <a:pt x="693079" y="580120"/>
                      <a:pt x="700413" y="569119"/>
                    </a:cubicBezTo>
                    <a:lnTo>
                      <a:pt x="709938" y="554832"/>
                    </a:lnTo>
                    <a:lnTo>
                      <a:pt x="714700" y="526257"/>
                    </a:lnTo>
                    <a:cubicBezTo>
                      <a:pt x="717093" y="511900"/>
                      <a:pt x="719789" y="525266"/>
                      <a:pt x="726606" y="504825"/>
                    </a:cubicBezTo>
                    <a:cubicBezTo>
                      <a:pt x="729893" y="494967"/>
                      <a:pt x="727596" y="499770"/>
                      <a:pt x="733750" y="490538"/>
                    </a:cubicBezTo>
                    <a:cubicBezTo>
                      <a:pt x="731369" y="488950"/>
                      <a:pt x="729433" y="486221"/>
                      <a:pt x="726606" y="485775"/>
                    </a:cubicBezTo>
                    <a:cubicBezTo>
                      <a:pt x="677970" y="478095"/>
                      <a:pt x="700821" y="491604"/>
                      <a:pt x="681363" y="478632"/>
                    </a:cubicBezTo>
                    <a:cubicBezTo>
                      <a:pt x="678982" y="479426"/>
                      <a:pt x="676308" y="479621"/>
                      <a:pt x="674219" y="481013"/>
                    </a:cubicBezTo>
                    <a:cubicBezTo>
                      <a:pt x="660495" y="490162"/>
                      <a:pt x="667763" y="495721"/>
                      <a:pt x="669456" y="514350"/>
                    </a:cubicBezTo>
                    <a:cubicBezTo>
                      <a:pt x="658539" y="530726"/>
                      <a:pt x="665361" y="526828"/>
                      <a:pt x="652788" y="531019"/>
                    </a:cubicBezTo>
                    <a:cubicBezTo>
                      <a:pt x="644850" y="530225"/>
                      <a:pt x="636600" y="530984"/>
                      <a:pt x="628975" y="528638"/>
                    </a:cubicBezTo>
                    <a:cubicBezTo>
                      <a:pt x="620972" y="526176"/>
                      <a:pt x="622213" y="519877"/>
                      <a:pt x="619450" y="514350"/>
                    </a:cubicBezTo>
                    <a:cubicBezTo>
                      <a:pt x="615017" y="505484"/>
                      <a:pt x="614125" y="507961"/>
                      <a:pt x="607544" y="500063"/>
                    </a:cubicBezTo>
                    <a:cubicBezTo>
                      <a:pt x="605712" y="497864"/>
                      <a:pt x="604369" y="495300"/>
                      <a:pt x="602781" y="492919"/>
                    </a:cubicBezTo>
                    <a:cubicBezTo>
                      <a:pt x="601987" y="490538"/>
                      <a:pt x="600944" y="488225"/>
                      <a:pt x="600400" y="485775"/>
                    </a:cubicBezTo>
                    <a:cubicBezTo>
                      <a:pt x="594813" y="460630"/>
                      <a:pt x="600998" y="480426"/>
                      <a:pt x="595638" y="464344"/>
                    </a:cubicBezTo>
                    <a:cubicBezTo>
                      <a:pt x="591356" y="470767"/>
                      <a:pt x="590137" y="471237"/>
                      <a:pt x="588494" y="478632"/>
                    </a:cubicBezTo>
                    <a:cubicBezTo>
                      <a:pt x="588457" y="478798"/>
                      <a:pt x="586207" y="496968"/>
                      <a:pt x="583731" y="500063"/>
                    </a:cubicBezTo>
                    <a:cubicBezTo>
                      <a:pt x="581943" y="502298"/>
                      <a:pt x="578969" y="503238"/>
                      <a:pt x="576588" y="504825"/>
                    </a:cubicBezTo>
                    <a:cubicBezTo>
                      <a:pt x="576326" y="507182"/>
                      <a:pt x="573605" y="535202"/>
                      <a:pt x="571825" y="540544"/>
                    </a:cubicBezTo>
                    <a:cubicBezTo>
                      <a:pt x="570920" y="543259"/>
                      <a:pt x="568650" y="545307"/>
                      <a:pt x="567063" y="547688"/>
                    </a:cubicBezTo>
                    <a:cubicBezTo>
                      <a:pt x="566269" y="545307"/>
                      <a:pt x="565013" y="543032"/>
                      <a:pt x="564681" y="540544"/>
                    </a:cubicBezTo>
                    <a:cubicBezTo>
                      <a:pt x="559500" y="501693"/>
                      <a:pt x="566003" y="523078"/>
                      <a:pt x="559919" y="504825"/>
                    </a:cubicBezTo>
                    <a:cubicBezTo>
                      <a:pt x="559125" y="494506"/>
                      <a:pt x="559152" y="484091"/>
                      <a:pt x="557538" y="473869"/>
                    </a:cubicBezTo>
                    <a:cubicBezTo>
                      <a:pt x="556755" y="468910"/>
                      <a:pt x="552775" y="459582"/>
                      <a:pt x="552775" y="459582"/>
                    </a:cubicBezTo>
                    <a:cubicBezTo>
                      <a:pt x="549600" y="464344"/>
                      <a:pt x="548012" y="470694"/>
                      <a:pt x="543250" y="473869"/>
                    </a:cubicBezTo>
                    <a:lnTo>
                      <a:pt x="528963" y="483394"/>
                    </a:lnTo>
                    <a:cubicBezTo>
                      <a:pt x="527375" y="485775"/>
                      <a:pt x="526627" y="489021"/>
                      <a:pt x="524200" y="490538"/>
                    </a:cubicBezTo>
                    <a:cubicBezTo>
                      <a:pt x="519943" y="493199"/>
                      <a:pt x="514675" y="493713"/>
                      <a:pt x="509913" y="495300"/>
                    </a:cubicBezTo>
                    <a:lnTo>
                      <a:pt x="502769" y="497682"/>
                    </a:lnTo>
                    <a:cubicBezTo>
                      <a:pt x="498930" y="498962"/>
                      <a:pt x="494789" y="499081"/>
                      <a:pt x="490863" y="500063"/>
                    </a:cubicBezTo>
                    <a:cubicBezTo>
                      <a:pt x="488428" y="500672"/>
                      <a:pt x="486100" y="501650"/>
                      <a:pt x="483719" y="502444"/>
                    </a:cubicBezTo>
                    <a:cubicBezTo>
                      <a:pt x="479423" y="506740"/>
                      <a:pt x="474194" y="509839"/>
                      <a:pt x="474194" y="516732"/>
                    </a:cubicBezTo>
                    <a:cubicBezTo>
                      <a:pt x="474194" y="519242"/>
                      <a:pt x="475781" y="521494"/>
                      <a:pt x="476575" y="523875"/>
                    </a:cubicBezTo>
                    <a:cubicBezTo>
                      <a:pt x="471019" y="540544"/>
                      <a:pt x="467050" y="536575"/>
                      <a:pt x="478956" y="540544"/>
                    </a:cubicBezTo>
                    <a:cubicBezTo>
                      <a:pt x="483149" y="553119"/>
                      <a:pt x="479945" y="545597"/>
                      <a:pt x="490863" y="561975"/>
                    </a:cubicBezTo>
                    <a:lnTo>
                      <a:pt x="495625" y="569119"/>
                    </a:lnTo>
                    <a:lnTo>
                      <a:pt x="500388" y="576263"/>
                    </a:lnTo>
                    <a:cubicBezTo>
                      <a:pt x="502747" y="583340"/>
                      <a:pt x="504251" y="592032"/>
                      <a:pt x="509913" y="597694"/>
                    </a:cubicBezTo>
                    <a:cubicBezTo>
                      <a:pt x="511937" y="599718"/>
                      <a:pt x="514675" y="600869"/>
                      <a:pt x="517056" y="602457"/>
                    </a:cubicBezTo>
                    <a:cubicBezTo>
                      <a:pt x="517136" y="602437"/>
                      <a:pt x="532588" y="598831"/>
                      <a:pt x="533725" y="597694"/>
                    </a:cubicBezTo>
                    <a:cubicBezTo>
                      <a:pt x="535500" y="595919"/>
                      <a:pt x="535312" y="592931"/>
                      <a:pt x="536106" y="590550"/>
                    </a:cubicBezTo>
                    <a:cubicBezTo>
                      <a:pt x="541662" y="591344"/>
                      <a:pt x="547399" y="591319"/>
                      <a:pt x="552775" y="592932"/>
                    </a:cubicBezTo>
                    <a:cubicBezTo>
                      <a:pt x="555516" y="593754"/>
                      <a:pt x="557106" y="597167"/>
                      <a:pt x="559919" y="597694"/>
                    </a:cubicBezTo>
                    <a:cubicBezTo>
                      <a:pt x="570091" y="599601"/>
                      <a:pt x="580556" y="599281"/>
                      <a:pt x="590875" y="600075"/>
                    </a:cubicBezTo>
                    <a:cubicBezTo>
                      <a:pt x="591860" y="600732"/>
                      <a:pt x="604971" y="608150"/>
                      <a:pt x="602781" y="611982"/>
                    </a:cubicBezTo>
                    <a:cubicBezTo>
                      <a:pt x="596774" y="622494"/>
                      <a:pt x="589377" y="619875"/>
                      <a:pt x="581350" y="623888"/>
                    </a:cubicBezTo>
                    <a:cubicBezTo>
                      <a:pt x="578790" y="625168"/>
                      <a:pt x="576766" y="627370"/>
                      <a:pt x="574206" y="628650"/>
                    </a:cubicBezTo>
                    <a:cubicBezTo>
                      <a:pt x="571961" y="629773"/>
                      <a:pt x="569308" y="629909"/>
                      <a:pt x="567063" y="631032"/>
                    </a:cubicBezTo>
                    <a:cubicBezTo>
                      <a:pt x="564503" y="632312"/>
                      <a:pt x="562634" y="634889"/>
                      <a:pt x="559919" y="635794"/>
                    </a:cubicBezTo>
                    <a:cubicBezTo>
                      <a:pt x="555338" y="637321"/>
                      <a:pt x="550394" y="637381"/>
                      <a:pt x="545631" y="638175"/>
                    </a:cubicBezTo>
                    <a:cubicBezTo>
                      <a:pt x="492322" y="634368"/>
                      <a:pt x="526799" y="639598"/>
                      <a:pt x="505150" y="633413"/>
                    </a:cubicBezTo>
                    <a:cubicBezTo>
                      <a:pt x="501583" y="632394"/>
                      <a:pt x="492292" y="630556"/>
                      <a:pt x="488481" y="628650"/>
                    </a:cubicBezTo>
                    <a:cubicBezTo>
                      <a:pt x="485922" y="627370"/>
                      <a:pt x="483719" y="625475"/>
                      <a:pt x="481338" y="623888"/>
                    </a:cubicBezTo>
                    <a:cubicBezTo>
                      <a:pt x="477509" y="612401"/>
                      <a:pt x="479704" y="609240"/>
                      <a:pt x="469431" y="604838"/>
                    </a:cubicBezTo>
                    <a:cubicBezTo>
                      <a:pt x="466423" y="603549"/>
                      <a:pt x="463081" y="603251"/>
                      <a:pt x="459906" y="602457"/>
                    </a:cubicBezTo>
                    <a:cubicBezTo>
                      <a:pt x="442372" y="603918"/>
                      <a:pt x="434320" y="603496"/>
                      <a:pt x="419425" y="607219"/>
                    </a:cubicBezTo>
                    <a:cubicBezTo>
                      <a:pt x="416990" y="607828"/>
                      <a:pt x="414662" y="608806"/>
                      <a:pt x="412281" y="609600"/>
                    </a:cubicBezTo>
                    <a:cubicBezTo>
                      <a:pt x="401169" y="626269"/>
                      <a:pt x="407519" y="620713"/>
                      <a:pt x="395613" y="628650"/>
                    </a:cubicBezTo>
                    <a:cubicBezTo>
                      <a:pt x="386812" y="641851"/>
                      <a:pt x="395886" y="631409"/>
                      <a:pt x="383706" y="638175"/>
                    </a:cubicBezTo>
                    <a:cubicBezTo>
                      <a:pt x="378703" y="640955"/>
                      <a:pt x="369419" y="647700"/>
                      <a:pt x="369419" y="647700"/>
                    </a:cubicBezTo>
                    <a:cubicBezTo>
                      <a:pt x="359166" y="663079"/>
                      <a:pt x="368137" y="653663"/>
                      <a:pt x="336081" y="657225"/>
                    </a:cubicBezTo>
                    <a:cubicBezTo>
                      <a:pt x="329239" y="657985"/>
                      <a:pt x="316940" y="660578"/>
                      <a:pt x="309888" y="661988"/>
                    </a:cubicBezTo>
                    <a:cubicBezTo>
                      <a:pt x="263625" y="656848"/>
                      <a:pt x="303190" y="664567"/>
                      <a:pt x="281313" y="654844"/>
                    </a:cubicBezTo>
                    <a:cubicBezTo>
                      <a:pt x="276725" y="652805"/>
                      <a:pt x="267025" y="650082"/>
                      <a:pt x="267025" y="650082"/>
                    </a:cubicBezTo>
                    <a:cubicBezTo>
                      <a:pt x="264644" y="648494"/>
                      <a:pt x="261669" y="647554"/>
                      <a:pt x="259881" y="645319"/>
                    </a:cubicBezTo>
                    <a:cubicBezTo>
                      <a:pt x="258313" y="643359"/>
                      <a:pt x="259275" y="639950"/>
                      <a:pt x="257500" y="638175"/>
                    </a:cubicBezTo>
                    <a:cubicBezTo>
                      <a:pt x="256362" y="637037"/>
                      <a:pt x="240913" y="633434"/>
                      <a:pt x="240831" y="633413"/>
                    </a:cubicBezTo>
                    <a:cubicBezTo>
                      <a:pt x="238450" y="635000"/>
                      <a:pt x="235572" y="636021"/>
                      <a:pt x="233688" y="638175"/>
                    </a:cubicBezTo>
                    <a:cubicBezTo>
                      <a:pt x="229919" y="642483"/>
                      <a:pt x="227338" y="647700"/>
                      <a:pt x="224163" y="652463"/>
                    </a:cubicBezTo>
                    <a:lnTo>
                      <a:pt x="219400" y="659607"/>
                    </a:lnTo>
                    <a:cubicBezTo>
                      <a:pt x="217532" y="662409"/>
                      <a:pt x="214637" y="664369"/>
                      <a:pt x="212256" y="666750"/>
                    </a:cubicBezTo>
                    <a:cubicBezTo>
                      <a:pt x="211462" y="669131"/>
                      <a:pt x="210484" y="671459"/>
                      <a:pt x="209875" y="673894"/>
                    </a:cubicBezTo>
                    <a:cubicBezTo>
                      <a:pt x="208893" y="677820"/>
                      <a:pt x="209979" y="682605"/>
                      <a:pt x="207494" y="685800"/>
                    </a:cubicBezTo>
                    <a:cubicBezTo>
                      <a:pt x="197942" y="698081"/>
                      <a:pt x="195643" y="692916"/>
                      <a:pt x="186063" y="697707"/>
                    </a:cubicBezTo>
                    <a:cubicBezTo>
                      <a:pt x="177561" y="701958"/>
                      <a:pt x="170949" y="710439"/>
                      <a:pt x="164631" y="716757"/>
                    </a:cubicBezTo>
                    <a:cubicBezTo>
                      <a:pt x="162608" y="718780"/>
                      <a:pt x="162296" y="722383"/>
                      <a:pt x="159869" y="723900"/>
                    </a:cubicBezTo>
                    <a:cubicBezTo>
                      <a:pt x="155612" y="726561"/>
                      <a:pt x="145581" y="728663"/>
                      <a:pt x="145581" y="728663"/>
                    </a:cubicBezTo>
                    <a:cubicBezTo>
                      <a:pt x="143994" y="731044"/>
                      <a:pt x="143534" y="734902"/>
                      <a:pt x="140819" y="735807"/>
                    </a:cubicBezTo>
                    <a:cubicBezTo>
                      <a:pt x="128342" y="739966"/>
                      <a:pt x="132725" y="731047"/>
                      <a:pt x="128913" y="726282"/>
                    </a:cubicBezTo>
                    <a:cubicBezTo>
                      <a:pt x="127125" y="724047"/>
                      <a:pt x="124150" y="723107"/>
                      <a:pt x="121769" y="721519"/>
                    </a:cubicBezTo>
                    <a:cubicBezTo>
                      <a:pt x="108118" y="701043"/>
                      <a:pt x="126295" y="725140"/>
                      <a:pt x="109863" y="711994"/>
                    </a:cubicBezTo>
                    <a:cubicBezTo>
                      <a:pt x="94477" y="699685"/>
                      <a:pt x="115910" y="708453"/>
                      <a:pt x="97956" y="702469"/>
                    </a:cubicBezTo>
                    <a:cubicBezTo>
                      <a:pt x="95575" y="700882"/>
                      <a:pt x="93675" y="697707"/>
                      <a:pt x="90813" y="697707"/>
                    </a:cubicBezTo>
                    <a:cubicBezTo>
                      <a:pt x="81005" y="697707"/>
                      <a:pt x="81023" y="703263"/>
                      <a:pt x="78906" y="709613"/>
                    </a:cubicBezTo>
                    <a:cubicBezTo>
                      <a:pt x="79948" y="716907"/>
                      <a:pt x="79064" y="727836"/>
                      <a:pt x="86050" y="733425"/>
                    </a:cubicBezTo>
                    <a:cubicBezTo>
                      <a:pt x="88010" y="734993"/>
                      <a:pt x="90813" y="735013"/>
                      <a:pt x="93194" y="735807"/>
                    </a:cubicBezTo>
                    <a:cubicBezTo>
                      <a:pt x="96792" y="750202"/>
                      <a:pt x="94540" y="742227"/>
                      <a:pt x="100338" y="759619"/>
                    </a:cubicBezTo>
                    <a:cubicBezTo>
                      <a:pt x="101243" y="762334"/>
                      <a:pt x="103938" y="764148"/>
                      <a:pt x="105100" y="766763"/>
                    </a:cubicBezTo>
                    <a:cubicBezTo>
                      <a:pt x="107139" y="771350"/>
                      <a:pt x="109863" y="781050"/>
                      <a:pt x="109863" y="781050"/>
                    </a:cubicBezTo>
                    <a:cubicBezTo>
                      <a:pt x="109069" y="786606"/>
                      <a:pt x="109094" y="792343"/>
                      <a:pt x="107481" y="797719"/>
                    </a:cubicBezTo>
                    <a:cubicBezTo>
                      <a:pt x="105000" y="805989"/>
                      <a:pt x="94188" y="810550"/>
                      <a:pt x="88431" y="814388"/>
                    </a:cubicBezTo>
                    <a:lnTo>
                      <a:pt x="74144" y="823913"/>
                    </a:lnTo>
                    <a:lnTo>
                      <a:pt x="67000" y="828675"/>
                    </a:lnTo>
                    <a:cubicBezTo>
                      <a:pt x="66206" y="825500"/>
                      <a:pt x="65329" y="822345"/>
                      <a:pt x="64619" y="819150"/>
                    </a:cubicBezTo>
                    <a:cubicBezTo>
                      <a:pt x="62672" y="810388"/>
                      <a:pt x="63779" y="806404"/>
                      <a:pt x="57475" y="800100"/>
                    </a:cubicBezTo>
                    <a:cubicBezTo>
                      <a:pt x="55451" y="798076"/>
                      <a:pt x="52946" y="796500"/>
                      <a:pt x="50331" y="795338"/>
                    </a:cubicBezTo>
                    <a:cubicBezTo>
                      <a:pt x="45744" y="793299"/>
                      <a:pt x="36044" y="790575"/>
                      <a:pt x="36044" y="790575"/>
                    </a:cubicBezTo>
                    <a:cubicBezTo>
                      <a:pt x="22502" y="777035"/>
                      <a:pt x="35541" y="787943"/>
                      <a:pt x="21756" y="781050"/>
                    </a:cubicBezTo>
                    <a:cubicBezTo>
                      <a:pt x="3299" y="771821"/>
                      <a:pt x="25420" y="779890"/>
                      <a:pt x="7469" y="773907"/>
                    </a:cubicBezTo>
                    <a:cubicBezTo>
                      <a:pt x="6675" y="771526"/>
                      <a:pt x="5501" y="769239"/>
                      <a:pt x="5088" y="766763"/>
                    </a:cubicBezTo>
                    <a:cubicBezTo>
                      <a:pt x="0" y="736240"/>
                      <a:pt x="3997" y="726364"/>
                      <a:pt x="5088" y="688182"/>
                    </a:cubicBezTo>
                    <a:cubicBezTo>
                      <a:pt x="6131" y="651676"/>
                      <a:pt x="6066" y="615138"/>
                      <a:pt x="7469" y="578644"/>
                    </a:cubicBezTo>
                    <a:cubicBezTo>
                      <a:pt x="7655" y="573820"/>
                      <a:pt x="8960" y="569102"/>
                      <a:pt x="9850" y="564357"/>
                    </a:cubicBezTo>
                    <a:cubicBezTo>
                      <a:pt x="11342" y="556401"/>
                      <a:pt x="12053" y="548224"/>
                      <a:pt x="14613" y="540544"/>
                    </a:cubicBezTo>
                    <a:lnTo>
                      <a:pt x="21756" y="519113"/>
                    </a:lnTo>
                    <a:lnTo>
                      <a:pt x="24138" y="511969"/>
                    </a:lnTo>
                    <a:cubicBezTo>
                      <a:pt x="24932" y="504825"/>
                      <a:pt x="23850" y="497212"/>
                      <a:pt x="26519" y="490538"/>
                    </a:cubicBezTo>
                    <a:cubicBezTo>
                      <a:pt x="27451" y="488207"/>
                      <a:pt x="31682" y="489698"/>
                      <a:pt x="33663" y="488157"/>
                    </a:cubicBezTo>
                    <a:cubicBezTo>
                      <a:pt x="38979" y="484022"/>
                      <a:pt x="43188" y="478632"/>
                      <a:pt x="47950" y="473869"/>
                    </a:cubicBezTo>
                    <a:lnTo>
                      <a:pt x="55094" y="466725"/>
                    </a:lnTo>
                    <a:cubicBezTo>
                      <a:pt x="56869" y="464950"/>
                      <a:pt x="59857" y="465138"/>
                      <a:pt x="62238" y="464344"/>
                    </a:cubicBezTo>
                    <a:cubicBezTo>
                      <a:pt x="67000" y="461169"/>
                      <a:pt x="74715" y="460249"/>
                      <a:pt x="76525" y="454819"/>
                    </a:cubicBezTo>
                    <a:cubicBezTo>
                      <a:pt x="77319" y="452438"/>
                      <a:pt x="77338" y="449635"/>
                      <a:pt x="78906" y="447675"/>
                    </a:cubicBezTo>
                    <a:cubicBezTo>
                      <a:pt x="80694" y="445440"/>
                      <a:pt x="83851" y="444745"/>
                      <a:pt x="86050" y="442913"/>
                    </a:cubicBezTo>
                    <a:cubicBezTo>
                      <a:pt x="104385" y="427634"/>
                      <a:pt x="82601" y="442830"/>
                      <a:pt x="100338" y="431007"/>
                    </a:cubicBezTo>
                    <a:cubicBezTo>
                      <a:pt x="124399" y="394915"/>
                      <a:pt x="98363" y="431946"/>
                      <a:pt x="117006" y="409575"/>
                    </a:cubicBezTo>
                    <a:cubicBezTo>
                      <a:pt x="118838" y="407377"/>
                      <a:pt x="119937" y="404630"/>
                      <a:pt x="121769" y="402432"/>
                    </a:cubicBezTo>
                    <a:cubicBezTo>
                      <a:pt x="123925" y="399845"/>
                      <a:pt x="126757" y="397875"/>
                      <a:pt x="128913" y="395288"/>
                    </a:cubicBezTo>
                    <a:cubicBezTo>
                      <a:pt x="130745" y="393089"/>
                      <a:pt x="132395" y="390704"/>
                      <a:pt x="133675" y="388144"/>
                    </a:cubicBezTo>
                    <a:cubicBezTo>
                      <a:pt x="134797" y="385899"/>
                      <a:pt x="134488" y="382960"/>
                      <a:pt x="136056" y="381000"/>
                    </a:cubicBezTo>
                    <a:cubicBezTo>
                      <a:pt x="137844" y="378765"/>
                      <a:pt x="141001" y="378070"/>
                      <a:pt x="143200" y="376238"/>
                    </a:cubicBezTo>
                    <a:cubicBezTo>
                      <a:pt x="155093" y="366328"/>
                      <a:pt x="144933" y="370898"/>
                      <a:pt x="157488" y="366713"/>
                    </a:cubicBezTo>
                    <a:cubicBezTo>
                      <a:pt x="159869" y="367507"/>
                      <a:pt x="162437" y="367875"/>
                      <a:pt x="164631" y="369094"/>
                    </a:cubicBezTo>
                    <a:cubicBezTo>
                      <a:pt x="169635" y="371874"/>
                      <a:pt x="174156" y="375444"/>
                      <a:pt x="178919" y="378619"/>
                    </a:cubicBezTo>
                    <a:cubicBezTo>
                      <a:pt x="181300" y="380207"/>
                      <a:pt x="183348" y="382477"/>
                      <a:pt x="186063" y="383382"/>
                    </a:cubicBezTo>
                    <a:lnTo>
                      <a:pt x="193206" y="385763"/>
                    </a:lnTo>
                    <a:cubicBezTo>
                      <a:pt x="199556" y="384969"/>
                      <a:pt x="207731" y="387907"/>
                      <a:pt x="212256" y="383382"/>
                    </a:cubicBezTo>
                    <a:cubicBezTo>
                      <a:pt x="215670" y="379968"/>
                      <a:pt x="202719" y="381864"/>
                      <a:pt x="197969" y="381000"/>
                    </a:cubicBezTo>
                    <a:cubicBezTo>
                      <a:pt x="193987" y="380276"/>
                      <a:pt x="190032" y="379413"/>
                      <a:pt x="186063" y="378619"/>
                    </a:cubicBezTo>
                    <a:cubicBezTo>
                      <a:pt x="181300" y="375444"/>
                      <a:pt x="177205" y="370904"/>
                      <a:pt x="171775" y="369094"/>
                    </a:cubicBezTo>
                    <a:lnTo>
                      <a:pt x="157488" y="364332"/>
                    </a:lnTo>
                    <a:cubicBezTo>
                      <a:pt x="153520" y="352428"/>
                      <a:pt x="150343" y="352424"/>
                      <a:pt x="155106" y="342900"/>
                    </a:cubicBezTo>
                    <a:cubicBezTo>
                      <a:pt x="156386" y="340340"/>
                      <a:pt x="157442" y="337274"/>
                      <a:pt x="159869" y="335757"/>
                    </a:cubicBezTo>
                    <a:cubicBezTo>
                      <a:pt x="164126" y="333096"/>
                      <a:pt x="174156" y="330994"/>
                      <a:pt x="174156" y="330994"/>
                    </a:cubicBezTo>
                    <a:cubicBezTo>
                      <a:pt x="201501" y="337829"/>
                      <a:pt x="167802" y="328271"/>
                      <a:pt x="190825" y="338138"/>
                    </a:cubicBezTo>
                    <a:cubicBezTo>
                      <a:pt x="193833" y="339427"/>
                      <a:pt x="197203" y="339620"/>
                      <a:pt x="200350" y="340519"/>
                    </a:cubicBezTo>
                    <a:cubicBezTo>
                      <a:pt x="202764" y="341209"/>
                      <a:pt x="205113" y="342106"/>
                      <a:pt x="207494" y="342900"/>
                    </a:cubicBezTo>
                    <a:cubicBezTo>
                      <a:pt x="221781" y="342106"/>
                      <a:pt x="236105" y="341814"/>
                      <a:pt x="250356" y="340519"/>
                    </a:cubicBezTo>
                    <a:cubicBezTo>
                      <a:pt x="253615" y="340223"/>
                      <a:pt x="256661" y="338723"/>
                      <a:pt x="259881" y="338138"/>
                    </a:cubicBezTo>
                    <a:cubicBezTo>
                      <a:pt x="265403" y="337134"/>
                      <a:pt x="270994" y="336551"/>
                      <a:pt x="276550" y="335757"/>
                    </a:cubicBezTo>
                    <a:cubicBezTo>
                      <a:pt x="278931" y="334963"/>
                      <a:pt x="281734" y="334943"/>
                      <a:pt x="283694" y="333375"/>
                    </a:cubicBezTo>
                    <a:cubicBezTo>
                      <a:pt x="287889" y="330019"/>
                      <a:pt x="289269" y="323793"/>
                      <a:pt x="290838" y="319088"/>
                    </a:cubicBezTo>
                    <a:cubicBezTo>
                      <a:pt x="293404" y="249797"/>
                      <a:pt x="286438" y="275135"/>
                      <a:pt x="297981" y="240507"/>
                    </a:cubicBezTo>
                    <a:cubicBezTo>
                      <a:pt x="306662" y="214464"/>
                      <a:pt x="292821" y="253903"/>
                      <a:pt x="305125" y="226219"/>
                    </a:cubicBezTo>
                    <a:cubicBezTo>
                      <a:pt x="307164" y="221632"/>
                      <a:pt x="308300" y="216694"/>
                      <a:pt x="309888" y="211932"/>
                    </a:cubicBezTo>
                    <a:lnTo>
                      <a:pt x="312269" y="204788"/>
                    </a:lnTo>
                    <a:cubicBezTo>
                      <a:pt x="307332" y="189977"/>
                      <a:pt x="305007" y="190103"/>
                      <a:pt x="309888" y="173832"/>
                    </a:cubicBezTo>
                    <a:cubicBezTo>
                      <a:pt x="310710" y="171091"/>
                      <a:pt x="312415" y="168476"/>
                      <a:pt x="314650" y="166688"/>
                    </a:cubicBezTo>
                    <a:cubicBezTo>
                      <a:pt x="316610" y="165120"/>
                      <a:pt x="309094" y="175023"/>
                      <a:pt x="309888" y="173832"/>
                    </a:cubicBezTo>
                    <a:close/>
                  </a:path>
                </a:pathLst>
              </a:custGeom>
              <a:solidFill>
                <a:srgbClr val="99CC00">
                  <a:alpha val="44716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" name="任意多边形 452"/>
              <p:cNvSpPr/>
              <p:nvPr/>
            </p:nvSpPr>
            <p:spPr bwMode="auto">
              <a:xfrm>
                <a:off x="21398050" y="13801725"/>
                <a:ext cx="19145" cy="19050"/>
              </a:xfrm>
              <a:custGeom>
                <a:avLst/>
                <a:gdLst>
                  <a:gd name="T0" fmla="*/ 14529 w 19370"/>
                  <a:gd name="T1" fmla="*/ 1269 h 17858"/>
                  <a:gd name="T2" fmla="*/ 408 w 19370"/>
                  <a:gd name="T3" fmla="*/ 11430 h 17858"/>
                  <a:gd name="T4" fmla="*/ 2762 w 19370"/>
                  <a:gd name="T5" fmla="*/ 19050 h 17858"/>
                  <a:gd name="T6" fmla="*/ 14529 w 19370"/>
                  <a:gd name="T7" fmla="*/ 1269 h 178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370" h="17858">
                    <a:moveTo>
                      <a:pt x="14700" y="1190"/>
                    </a:moveTo>
                    <a:cubicBezTo>
                      <a:pt x="14303" y="0"/>
                      <a:pt x="1843" y="2135"/>
                      <a:pt x="413" y="10715"/>
                    </a:cubicBezTo>
                    <a:cubicBezTo>
                      <a:pt x="0" y="13191"/>
                      <a:pt x="2000" y="15477"/>
                      <a:pt x="2794" y="17858"/>
                    </a:cubicBezTo>
                    <a:cubicBezTo>
                      <a:pt x="19370" y="14543"/>
                      <a:pt x="15097" y="2381"/>
                      <a:pt x="14700" y="1190"/>
                    </a:cubicBezTo>
                    <a:close/>
                  </a:path>
                </a:pathLst>
              </a:custGeom>
              <a:solidFill>
                <a:srgbClr val="99CC00">
                  <a:alpha val="44716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58" name="Wenzhou"/>
            <p:cNvGrpSpPr/>
            <p:nvPr/>
          </p:nvGrpSpPr>
          <p:grpSpPr bwMode="auto">
            <a:xfrm>
              <a:off x="7251386" y="4866457"/>
              <a:ext cx="281783" cy="265152"/>
              <a:chOff x="20888325" y="12582525"/>
              <a:chExt cx="823182" cy="845344"/>
            </a:xfrm>
          </p:grpSpPr>
          <p:sp>
            <p:nvSpPr>
              <p:cNvPr id="447" name="任意多边形 446"/>
              <p:cNvSpPr/>
              <p:nvPr/>
            </p:nvSpPr>
            <p:spPr bwMode="auto">
              <a:xfrm>
                <a:off x="20888325" y="12582525"/>
                <a:ext cx="784894" cy="845344"/>
              </a:xfrm>
              <a:custGeom>
                <a:avLst/>
                <a:gdLst/>
                <a:ahLst/>
                <a:cxnLst/>
                <a:rect l="0" t="0" r="r" b="b"/>
                <a:pathLst>
                  <a:path w="783431" h="845344">
                    <a:moveTo>
                      <a:pt x="1191" y="590550"/>
                    </a:moveTo>
                    <a:cubicBezTo>
                      <a:pt x="0" y="588169"/>
                      <a:pt x="2004" y="585366"/>
                      <a:pt x="3572" y="583406"/>
                    </a:cubicBezTo>
                    <a:cubicBezTo>
                      <a:pt x="6929" y="579210"/>
                      <a:pt x="13155" y="577831"/>
                      <a:pt x="17860" y="576263"/>
                    </a:cubicBezTo>
                    <a:cubicBezTo>
                      <a:pt x="24209" y="572030"/>
                      <a:pt x="26591" y="571763"/>
                      <a:pt x="29766" y="564356"/>
                    </a:cubicBezTo>
                    <a:cubicBezTo>
                      <a:pt x="31055" y="561348"/>
                      <a:pt x="29662" y="556961"/>
                      <a:pt x="32147" y="554831"/>
                    </a:cubicBezTo>
                    <a:cubicBezTo>
                      <a:pt x="35959" y="551564"/>
                      <a:pt x="46435" y="550069"/>
                      <a:pt x="46435" y="550069"/>
                    </a:cubicBezTo>
                    <a:cubicBezTo>
                      <a:pt x="71985" y="533032"/>
                      <a:pt x="33192" y="559574"/>
                      <a:pt x="60722" y="538163"/>
                    </a:cubicBezTo>
                    <a:cubicBezTo>
                      <a:pt x="65240" y="534649"/>
                      <a:pt x="75010" y="528638"/>
                      <a:pt x="75010" y="528638"/>
                    </a:cubicBezTo>
                    <a:cubicBezTo>
                      <a:pt x="86403" y="511548"/>
                      <a:pt x="80488" y="518398"/>
                      <a:pt x="91678" y="507206"/>
                    </a:cubicBezTo>
                    <a:cubicBezTo>
                      <a:pt x="97406" y="490029"/>
                      <a:pt x="96265" y="496455"/>
                      <a:pt x="91678" y="464344"/>
                    </a:cubicBezTo>
                    <a:cubicBezTo>
                      <a:pt x="90968" y="459374"/>
                      <a:pt x="86916" y="450056"/>
                      <a:pt x="86916" y="450056"/>
                    </a:cubicBezTo>
                    <a:lnTo>
                      <a:pt x="101203" y="435769"/>
                    </a:lnTo>
                    <a:cubicBezTo>
                      <a:pt x="105250" y="431722"/>
                      <a:pt x="111444" y="430291"/>
                      <a:pt x="115491" y="426244"/>
                    </a:cubicBezTo>
                    <a:cubicBezTo>
                      <a:pt x="117872" y="423863"/>
                      <a:pt x="119977" y="421168"/>
                      <a:pt x="122635" y="419100"/>
                    </a:cubicBezTo>
                    <a:cubicBezTo>
                      <a:pt x="127153" y="415586"/>
                      <a:pt x="136922" y="409575"/>
                      <a:pt x="136922" y="409575"/>
                    </a:cubicBezTo>
                    <a:cubicBezTo>
                      <a:pt x="146447" y="410369"/>
                      <a:pt x="156262" y="409493"/>
                      <a:pt x="165497" y="411956"/>
                    </a:cubicBezTo>
                    <a:cubicBezTo>
                      <a:pt x="168751" y="412824"/>
                      <a:pt x="170054" y="416944"/>
                      <a:pt x="172641" y="419100"/>
                    </a:cubicBezTo>
                    <a:cubicBezTo>
                      <a:pt x="174840" y="420932"/>
                      <a:pt x="177404" y="422275"/>
                      <a:pt x="179785" y="423863"/>
                    </a:cubicBezTo>
                    <a:cubicBezTo>
                      <a:pt x="186929" y="423069"/>
                      <a:pt x="194126" y="422663"/>
                      <a:pt x="201216" y="421481"/>
                    </a:cubicBezTo>
                    <a:cubicBezTo>
                      <a:pt x="203692" y="421068"/>
                      <a:pt x="206400" y="420668"/>
                      <a:pt x="208360" y="419100"/>
                    </a:cubicBezTo>
                    <a:cubicBezTo>
                      <a:pt x="210595" y="417312"/>
                      <a:pt x="210968" y="413841"/>
                      <a:pt x="213122" y="411956"/>
                    </a:cubicBezTo>
                    <a:cubicBezTo>
                      <a:pt x="217430" y="408187"/>
                      <a:pt x="222647" y="405606"/>
                      <a:pt x="227410" y="402431"/>
                    </a:cubicBezTo>
                    <a:lnTo>
                      <a:pt x="234553" y="397669"/>
                    </a:lnTo>
                    <a:cubicBezTo>
                      <a:pt x="236934" y="396081"/>
                      <a:pt x="238982" y="393811"/>
                      <a:pt x="241697" y="392906"/>
                    </a:cubicBezTo>
                    <a:lnTo>
                      <a:pt x="248841" y="390525"/>
                    </a:lnTo>
                    <a:cubicBezTo>
                      <a:pt x="256778" y="391319"/>
                      <a:pt x="265039" y="390527"/>
                      <a:pt x="272653" y="392906"/>
                    </a:cubicBezTo>
                    <a:cubicBezTo>
                      <a:pt x="278116" y="394613"/>
                      <a:pt x="286941" y="402431"/>
                      <a:pt x="286941" y="402431"/>
                    </a:cubicBezTo>
                    <a:cubicBezTo>
                      <a:pt x="295672" y="401637"/>
                      <a:pt x="304705" y="402459"/>
                      <a:pt x="313135" y="400050"/>
                    </a:cubicBezTo>
                    <a:cubicBezTo>
                      <a:pt x="316373" y="399125"/>
                      <a:pt x="317476" y="394774"/>
                      <a:pt x="320278" y="392906"/>
                    </a:cubicBezTo>
                    <a:cubicBezTo>
                      <a:pt x="322367" y="391514"/>
                      <a:pt x="325041" y="391319"/>
                      <a:pt x="327422" y="390525"/>
                    </a:cubicBezTo>
                    <a:cubicBezTo>
                      <a:pt x="329010" y="388144"/>
                      <a:pt x="330161" y="385405"/>
                      <a:pt x="332185" y="383381"/>
                    </a:cubicBezTo>
                    <a:cubicBezTo>
                      <a:pt x="348060" y="367506"/>
                      <a:pt x="331389" y="390527"/>
                      <a:pt x="344091" y="371475"/>
                    </a:cubicBezTo>
                    <a:cubicBezTo>
                      <a:pt x="350076" y="353518"/>
                      <a:pt x="341306" y="374956"/>
                      <a:pt x="353616" y="359569"/>
                    </a:cubicBezTo>
                    <a:cubicBezTo>
                      <a:pt x="355176" y="357619"/>
                      <a:pt x="357808" y="344040"/>
                      <a:pt x="358378" y="342900"/>
                    </a:cubicBezTo>
                    <a:cubicBezTo>
                      <a:pt x="360938" y="337781"/>
                      <a:pt x="364728" y="333375"/>
                      <a:pt x="367903" y="328613"/>
                    </a:cubicBezTo>
                    <a:lnTo>
                      <a:pt x="372666" y="321469"/>
                    </a:lnTo>
                    <a:cubicBezTo>
                      <a:pt x="373460" y="319088"/>
                      <a:pt x="373924" y="316570"/>
                      <a:pt x="375047" y="314325"/>
                    </a:cubicBezTo>
                    <a:cubicBezTo>
                      <a:pt x="376327" y="311765"/>
                      <a:pt x="379440" y="310019"/>
                      <a:pt x="379810" y="307181"/>
                    </a:cubicBezTo>
                    <a:cubicBezTo>
                      <a:pt x="381866" y="291420"/>
                      <a:pt x="380369" y="275346"/>
                      <a:pt x="382191" y="259556"/>
                    </a:cubicBezTo>
                    <a:cubicBezTo>
                      <a:pt x="382766" y="254569"/>
                      <a:pt x="386953" y="245269"/>
                      <a:pt x="386953" y="245269"/>
                    </a:cubicBezTo>
                    <a:cubicBezTo>
                      <a:pt x="389638" y="223797"/>
                      <a:pt x="390703" y="227289"/>
                      <a:pt x="386953" y="204788"/>
                    </a:cubicBezTo>
                    <a:cubicBezTo>
                      <a:pt x="386540" y="202312"/>
                      <a:pt x="386140" y="199604"/>
                      <a:pt x="384572" y="197644"/>
                    </a:cubicBezTo>
                    <a:cubicBezTo>
                      <a:pt x="382784" y="195409"/>
                      <a:pt x="380043" y="194043"/>
                      <a:pt x="377428" y="192881"/>
                    </a:cubicBezTo>
                    <a:cubicBezTo>
                      <a:pt x="372841" y="190842"/>
                      <a:pt x="363141" y="188119"/>
                      <a:pt x="363141" y="188119"/>
                    </a:cubicBezTo>
                    <a:cubicBezTo>
                      <a:pt x="360760" y="186531"/>
                      <a:pt x="358196" y="185188"/>
                      <a:pt x="355997" y="183356"/>
                    </a:cubicBezTo>
                    <a:cubicBezTo>
                      <a:pt x="353410" y="181200"/>
                      <a:pt x="351655" y="178081"/>
                      <a:pt x="348853" y="176213"/>
                    </a:cubicBezTo>
                    <a:cubicBezTo>
                      <a:pt x="346765" y="174821"/>
                      <a:pt x="344091" y="174625"/>
                      <a:pt x="341710" y="173831"/>
                    </a:cubicBezTo>
                    <a:cubicBezTo>
                      <a:pt x="340122" y="171450"/>
                      <a:pt x="338971" y="168712"/>
                      <a:pt x="336947" y="166688"/>
                    </a:cubicBezTo>
                    <a:cubicBezTo>
                      <a:pt x="334923" y="164664"/>
                      <a:pt x="331320" y="164352"/>
                      <a:pt x="329803" y="161925"/>
                    </a:cubicBezTo>
                    <a:cubicBezTo>
                      <a:pt x="327142" y="157668"/>
                      <a:pt x="326628" y="152400"/>
                      <a:pt x="325041" y="147638"/>
                    </a:cubicBezTo>
                    <a:lnTo>
                      <a:pt x="322660" y="140494"/>
                    </a:lnTo>
                    <a:cubicBezTo>
                      <a:pt x="327667" y="95426"/>
                      <a:pt x="322267" y="135318"/>
                      <a:pt x="327422" y="109538"/>
                    </a:cubicBezTo>
                    <a:cubicBezTo>
                      <a:pt x="328369" y="104803"/>
                      <a:pt x="327644" y="99569"/>
                      <a:pt x="329803" y="95250"/>
                    </a:cubicBezTo>
                    <a:cubicBezTo>
                      <a:pt x="331083" y="92690"/>
                      <a:pt x="334566" y="92075"/>
                      <a:pt x="336947" y="90488"/>
                    </a:cubicBezTo>
                    <a:cubicBezTo>
                      <a:pt x="338535" y="88107"/>
                      <a:pt x="339475" y="85132"/>
                      <a:pt x="341710" y="83344"/>
                    </a:cubicBezTo>
                    <a:cubicBezTo>
                      <a:pt x="343670" y="81776"/>
                      <a:pt x="347078" y="82738"/>
                      <a:pt x="348853" y="80963"/>
                    </a:cubicBezTo>
                    <a:cubicBezTo>
                      <a:pt x="350628" y="79188"/>
                      <a:pt x="349667" y="75779"/>
                      <a:pt x="351235" y="73819"/>
                    </a:cubicBezTo>
                    <a:cubicBezTo>
                      <a:pt x="353023" y="71584"/>
                      <a:pt x="355997" y="70644"/>
                      <a:pt x="358378" y="69056"/>
                    </a:cubicBezTo>
                    <a:cubicBezTo>
                      <a:pt x="359172" y="66675"/>
                      <a:pt x="359637" y="64158"/>
                      <a:pt x="360760" y="61913"/>
                    </a:cubicBezTo>
                    <a:cubicBezTo>
                      <a:pt x="362040" y="59353"/>
                      <a:pt x="364360" y="57384"/>
                      <a:pt x="365522" y="54769"/>
                    </a:cubicBezTo>
                    <a:cubicBezTo>
                      <a:pt x="376855" y="29268"/>
                      <a:pt x="364271" y="49502"/>
                      <a:pt x="375047" y="33338"/>
                    </a:cubicBezTo>
                    <a:cubicBezTo>
                      <a:pt x="375249" y="32733"/>
                      <a:pt x="379552" y="17731"/>
                      <a:pt x="382191" y="19050"/>
                    </a:cubicBezTo>
                    <a:cubicBezTo>
                      <a:pt x="407246" y="31578"/>
                      <a:pt x="380086" y="33216"/>
                      <a:pt x="398860" y="35719"/>
                    </a:cubicBezTo>
                    <a:cubicBezTo>
                      <a:pt x="408334" y="36982"/>
                      <a:pt x="417910" y="37306"/>
                      <a:pt x="427435" y="38100"/>
                    </a:cubicBezTo>
                    <a:cubicBezTo>
                      <a:pt x="429816" y="38894"/>
                      <a:pt x="432333" y="39359"/>
                      <a:pt x="434578" y="40481"/>
                    </a:cubicBezTo>
                    <a:cubicBezTo>
                      <a:pt x="443447" y="44916"/>
                      <a:pt x="440965" y="45805"/>
                      <a:pt x="448866" y="52388"/>
                    </a:cubicBezTo>
                    <a:cubicBezTo>
                      <a:pt x="451065" y="54220"/>
                      <a:pt x="453629" y="55563"/>
                      <a:pt x="456010" y="57150"/>
                    </a:cubicBezTo>
                    <a:cubicBezTo>
                      <a:pt x="457597" y="54769"/>
                      <a:pt x="458748" y="52030"/>
                      <a:pt x="460772" y="50006"/>
                    </a:cubicBezTo>
                    <a:cubicBezTo>
                      <a:pt x="479504" y="31274"/>
                      <a:pt x="455554" y="61508"/>
                      <a:pt x="475060" y="38100"/>
                    </a:cubicBezTo>
                    <a:cubicBezTo>
                      <a:pt x="481348" y="30554"/>
                      <a:pt x="481125" y="27048"/>
                      <a:pt x="484585" y="16669"/>
                    </a:cubicBezTo>
                    <a:cubicBezTo>
                      <a:pt x="485650" y="13474"/>
                      <a:pt x="489141" y="11681"/>
                      <a:pt x="491728" y="9525"/>
                    </a:cubicBezTo>
                    <a:cubicBezTo>
                      <a:pt x="493927" y="7693"/>
                      <a:pt x="496111" y="5516"/>
                      <a:pt x="498872" y="4763"/>
                    </a:cubicBezTo>
                    <a:cubicBezTo>
                      <a:pt x="505046" y="3079"/>
                      <a:pt x="511572" y="3175"/>
                      <a:pt x="517922" y="2381"/>
                    </a:cubicBezTo>
                    <a:cubicBezTo>
                      <a:pt x="520303" y="1587"/>
                      <a:pt x="522556" y="0"/>
                      <a:pt x="525066" y="0"/>
                    </a:cubicBezTo>
                    <a:cubicBezTo>
                      <a:pt x="545938" y="0"/>
                      <a:pt x="545182" y="354"/>
                      <a:pt x="558403" y="4763"/>
                    </a:cubicBezTo>
                    <a:cubicBezTo>
                      <a:pt x="570236" y="22509"/>
                      <a:pt x="555021" y="702"/>
                      <a:pt x="570310" y="19050"/>
                    </a:cubicBezTo>
                    <a:cubicBezTo>
                      <a:pt x="572142" y="21249"/>
                      <a:pt x="572918" y="24309"/>
                      <a:pt x="575072" y="26194"/>
                    </a:cubicBezTo>
                    <a:cubicBezTo>
                      <a:pt x="579380" y="29963"/>
                      <a:pt x="584597" y="32544"/>
                      <a:pt x="589360" y="35719"/>
                    </a:cubicBezTo>
                    <a:lnTo>
                      <a:pt x="596503" y="40481"/>
                    </a:lnTo>
                    <a:cubicBezTo>
                      <a:pt x="597297" y="42862"/>
                      <a:pt x="597110" y="45850"/>
                      <a:pt x="598885" y="47625"/>
                    </a:cubicBezTo>
                    <a:cubicBezTo>
                      <a:pt x="602932" y="51672"/>
                      <a:pt x="613172" y="57150"/>
                      <a:pt x="613172" y="57150"/>
                    </a:cubicBezTo>
                    <a:cubicBezTo>
                      <a:pt x="614760" y="54769"/>
                      <a:pt x="615158" y="50700"/>
                      <a:pt x="617935" y="50006"/>
                    </a:cubicBezTo>
                    <a:cubicBezTo>
                      <a:pt x="622722" y="48809"/>
                      <a:pt x="633868" y="52937"/>
                      <a:pt x="639366" y="54769"/>
                    </a:cubicBezTo>
                    <a:cubicBezTo>
                      <a:pt x="640953" y="57150"/>
                      <a:pt x="641288" y="61558"/>
                      <a:pt x="644128" y="61913"/>
                    </a:cubicBezTo>
                    <a:cubicBezTo>
                      <a:pt x="649110" y="62536"/>
                      <a:pt x="653653" y="58738"/>
                      <a:pt x="658416" y="57150"/>
                    </a:cubicBezTo>
                    <a:lnTo>
                      <a:pt x="665560" y="54769"/>
                    </a:lnTo>
                    <a:cubicBezTo>
                      <a:pt x="667941" y="53181"/>
                      <a:pt x="670023" y="51011"/>
                      <a:pt x="672703" y="50006"/>
                    </a:cubicBezTo>
                    <a:cubicBezTo>
                      <a:pt x="676493" y="48585"/>
                      <a:pt x="680683" y="48607"/>
                      <a:pt x="684610" y="47625"/>
                    </a:cubicBezTo>
                    <a:cubicBezTo>
                      <a:pt x="687045" y="47016"/>
                      <a:pt x="689372" y="46038"/>
                      <a:pt x="691753" y="45244"/>
                    </a:cubicBezTo>
                    <a:cubicBezTo>
                      <a:pt x="694134" y="43656"/>
                      <a:pt x="697109" y="42716"/>
                      <a:pt x="698897" y="40481"/>
                    </a:cubicBezTo>
                    <a:cubicBezTo>
                      <a:pt x="708134" y="28935"/>
                      <a:pt x="692834" y="36153"/>
                      <a:pt x="708422" y="30956"/>
                    </a:cubicBezTo>
                    <a:cubicBezTo>
                      <a:pt x="713185" y="31750"/>
                      <a:pt x="718253" y="31481"/>
                      <a:pt x="722710" y="33338"/>
                    </a:cubicBezTo>
                    <a:cubicBezTo>
                      <a:pt x="727993" y="35540"/>
                      <a:pt x="731567" y="41053"/>
                      <a:pt x="736997" y="42863"/>
                    </a:cubicBezTo>
                    <a:lnTo>
                      <a:pt x="751285" y="47625"/>
                    </a:lnTo>
                    <a:cubicBezTo>
                      <a:pt x="762475" y="58817"/>
                      <a:pt x="756560" y="51967"/>
                      <a:pt x="767953" y="69056"/>
                    </a:cubicBezTo>
                    <a:cubicBezTo>
                      <a:pt x="771620" y="74556"/>
                      <a:pt x="776970" y="77449"/>
                      <a:pt x="782241" y="80963"/>
                    </a:cubicBezTo>
                    <a:cubicBezTo>
                      <a:pt x="780143" y="93553"/>
                      <a:pt x="783431" y="95251"/>
                      <a:pt x="772716" y="100013"/>
                    </a:cubicBezTo>
                    <a:cubicBezTo>
                      <a:pt x="768128" y="102052"/>
                      <a:pt x="758428" y="104775"/>
                      <a:pt x="758428" y="104775"/>
                    </a:cubicBezTo>
                    <a:cubicBezTo>
                      <a:pt x="754643" y="110452"/>
                      <a:pt x="748475" y="121729"/>
                      <a:pt x="741760" y="126206"/>
                    </a:cubicBezTo>
                    <a:cubicBezTo>
                      <a:pt x="739671" y="127598"/>
                      <a:pt x="736997" y="127794"/>
                      <a:pt x="734616" y="128588"/>
                    </a:cubicBezTo>
                    <a:cubicBezTo>
                      <a:pt x="733543" y="139316"/>
                      <a:pt x="739312" y="154781"/>
                      <a:pt x="725091" y="154781"/>
                    </a:cubicBezTo>
                    <a:cubicBezTo>
                      <a:pt x="721818" y="154781"/>
                      <a:pt x="718741" y="153194"/>
                      <a:pt x="715566" y="152400"/>
                    </a:cubicBezTo>
                    <a:cubicBezTo>
                      <a:pt x="713978" y="150019"/>
                      <a:pt x="713038" y="147044"/>
                      <a:pt x="710803" y="145256"/>
                    </a:cubicBezTo>
                    <a:cubicBezTo>
                      <a:pt x="705110" y="140702"/>
                      <a:pt x="700156" y="143751"/>
                      <a:pt x="694135" y="145256"/>
                    </a:cubicBezTo>
                    <a:cubicBezTo>
                      <a:pt x="691754" y="146844"/>
                      <a:pt x="688876" y="147865"/>
                      <a:pt x="686991" y="150019"/>
                    </a:cubicBezTo>
                    <a:cubicBezTo>
                      <a:pt x="683222" y="154326"/>
                      <a:pt x="677466" y="164306"/>
                      <a:pt x="677466" y="164306"/>
                    </a:cubicBezTo>
                    <a:cubicBezTo>
                      <a:pt x="679323" y="169878"/>
                      <a:pt x="679388" y="174946"/>
                      <a:pt x="686991" y="176213"/>
                    </a:cubicBezTo>
                    <a:cubicBezTo>
                      <a:pt x="689467" y="176626"/>
                      <a:pt x="691754" y="174625"/>
                      <a:pt x="694135" y="173831"/>
                    </a:cubicBezTo>
                    <a:cubicBezTo>
                      <a:pt x="701279" y="174625"/>
                      <a:pt x="708518" y="174803"/>
                      <a:pt x="715566" y="176213"/>
                    </a:cubicBezTo>
                    <a:cubicBezTo>
                      <a:pt x="720488" y="177198"/>
                      <a:pt x="729853" y="180975"/>
                      <a:pt x="729853" y="180975"/>
                    </a:cubicBezTo>
                    <a:cubicBezTo>
                      <a:pt x="731996" y="187402"/>
                      <a:pt x="734505" y="190666"/>
                      <a:pt x="729853" y="197644"/>
                    </a:cubicBezTo>
                    <a:cubicBezTo>
                      <a:pt x="728266" y="200025"/>
                      <a:pt x="725091" y="200819"/>
                      <a:pt x="722710" y="202406"/>
                    </a:cubicBezTo>
                    <a:cubicBezTo>
                      <a:pt x="718896" y="208127"/>
                      <a:pt x="716798" y="209915"/>
                      <a:pt x="715566" y="216694"/>
                    </a:cubicBezTo>
                    <a:cubicBezTo>
                      <a:pt x="711571" y="238669"/>
                      <a:pt x="719767" y="233550"/>
                      <a:pt x="706041" y="238125"/>
                    </a:cubicBezTo>
                    <a:cubicBezTo>
                      <a:pt x="686989" y="250827"/>
                      <a:pt x="710010" y="234156"/>
                      <a:pt x="694135" y="250031"/>
                    </a:cubicBezTo>
                    <a:cubicBezTo>
                      <a:pt x="689518" y="254648"/>
                      <a:pt x="685659" y="255238"/>
                      <a:pt x="679847" y="257175"/>
                    </a:cubicBezTo>
                    <a:cubicBezTo>
                      <a:pt x="670552" y="271120"/>
                      <a:pt x="677466" y="257307"/>
                      <a:pt x="677466" y="280988"/>
                    </a:cubicBezTo>
                    <a:cubicBezTo>
                      <a:pt x="677466" y="294505"/>
                      <a:pt x="676430" y="308019"/>
                      <a:pt x="675085" y="321469"/>
                    </a:cubicBezTo>
                    <a:cubicBezTo>
                      <a:pt x="674835" y="323967"/>
                      <a:pt x="674478" y="326838"/>
                      <a:pt x="672703" y="328613"/>
                    </a:cubicBezTo>
                    <a:cubicBezTo>
                      <a:pt x="668656" y="332660"/>
                      <a:pt x="663178" y="334963"/>
                      <a:pt x="658416" y="338138"/>
                    </a:cubicBezTo>
                    <a:cubicBezTo>
                      <a:pt x="649186" y="344292"/>
                      <a:pt x="653985" y="341996"/>
                      <a:pt x="644128" y="345281"/>
                    </a:cubicBezTo>
                    <a:cubicBezTo>
                      <a:pt x="639366" y="343694"/>
                      <a:pt x="634018" y="343304"/>
                      <a:pt x="629841" y="340519"/>
                    </a:cubicBezTo>
                    <a:cubicBezTo>
                      <a:pt x="624695" y="337088"/>
                      <a:pt x="621828" y="334271"/>
                      <a:pt x="615553" y="333375"/>
                    </a:cubicBezTo>
                    <a:cubicBezTo>
                      <a:pt x="606874" y="332135"/>
                      <a:pt x="598067" y="332018"/>
                      <a:pt x="589360" y="330994"/>
                    </a:cubicBezTo>
                    <a:cubicBezTo>
                      <a:pt x="584565" y="330430"/>
                      <a:pt x="579835" y="329407"/>
                      <a:pt x="575072" y="328613"/>
                    </a:cubicBezTo>
                    <a:cubicBezTo>
                      <a:pt x="572691" y="327819"/>
                      <a:pt x="570173" y="327354"/>
                      <a:pt x="567928" y="326231"/>
                    </a:cubicBezTo>
                    <a:cubicBezTo>
                      <a:pt x="565369" y="324951"/>
                      <a:pt x="563638" y="321688"/>
                      <a:pt x="560785" y="321469"/>
                    </a:cubicBezTo>
                    <a:cubicBezTo>
                      <a:pt x="552831" y="320857"/>
                      <a:pt x="544910" y="323056"/>
                      <a:pt x="536972" y="323850"/>
                    </a:cubicBezTo>
                    <a:cubicBezTo>
                      <a:pt x="516254" y="330755"/>
                      <a:pt x="539947" y="323850"/>
                      <a:pt x="491728" y="323850"/>
                    </a:cubicBezTo>
                    <a:cubicBezTo>
                      <a:pt x="481379" y="323850"/>
                      <a:pt x="471091" y="325437"/>
                      <a:pt x="460772" y="326231"/>
                    </a:cubicBezTo>
                    <a:cubicBezTo>
                      <a:pt x="481251" y="339885"/>
                      <a:pt x="455337" y="323513"/>
                      <a:pt x="475060" y="333375"/>
                    </a:cubicBezTo>
                    <a:cubicBezTo>
                      <a:pt x="477620" y="334655"/>
                      <a:pt x="479822" y="336550"/>
                      <a:pt x="482203" y="338138"/>
                    </a:cubicBezTo>
                    <a:lnTo>
                      <a:pt x="486966" y="352425"/>
                    </a:lnTo>
                    <a:cubicBezTo>
                      <a:pt x="488554" y="357187"/>
                      <a:pt x="496491" y="355600"/>
                      <a:pt x="501253" y="357188"/>
                    </a:cubicBezTo>
                    <a:cubicBezTo>
                      <a:pt x="503968" y="358093"/>
                      <a:pt x="505837" y="360670"/>
                      <a:pt x="508397" y="361950"/>
                    </a:cubicBezTo>
                    <a:cubicBezTo>
                      <a:pt x="514258" y="364880"/>
                      <a:pt x="524343" y="365799"/>
                      <a:pt x="529828" y="366713"/>
                    </a:cubicBezTo>
                    <a:cubicBezTo>
                      <a:pt x="532209" y="368300"/>
                      <a:pt x="534948" y="369451"/>
                      <a:pt x="536972" y="371475"/>
                    </a:cubicBezTo>
                    <a:cubicBezTo>
                      <a:pt x="538996" y="373499"/>
                      <a:pt x="539308" y="377102"/>
                      <a:pt x="541735" y="378619"/>
                    </a:cubicBezTo>
                    <a:cubicBezTo>
                      <a:pt x="545992" y="381280"/>
                      <a:pt x="556022" y="383381"/>
                      <a:pt x="556022" y="383381"/>
                    </a:cubicBezTo>
                    <a:cubicBezTo>
                      <a:pt x="558403" y="384969"/>
                      <a:pt x="560320" y="387839"/>
                      <a:pt x="563166" y="388144"/>
                    </a:cubicBezTo>
                    <a:cubicBezTo>
                      <a:pt x="626645" y="394946"/>
                      <a:pt x="616236" y="371138"/>
                      <a:pt x="625078" y="397669"/>
                    </a:cubicBezTo>
                    <a:cubicBezTo>
                      <a:pt x="623491" y="400050"/>
                      <a:pt x="622217" y="402674"/>
                      <a:pt x="620316" y="404813"/>
                    </a:cubicBezTo>
                    <a:cubicBezTo>
                      <a:pt x="608456" y="418155"/>
                      <a:pt x="609740" y="416625"/>
                      <a:pt x="598885" y="423863"/>
                    </a:cubicBezTo>
                    <a:lnTo>
                      <a:pt x="589360" y="438150"/>
                    </a:lnTo>
                    <a:lnTo>
                      <a:pt x="584597" y="445294"/>
                    </a:lnTo>
                    <a:cubicBezTo>
                      <a:pt x="583803" y="447675"/>
                      <a:pt x="583339" y="450193"/>
                      <a:pt x="582216" y="452438"/>
                    </a:cubicBezTo>
                    <a:cubicBezTo>
                      <a:pt x="580936" y="454998"/>
                      <a:pt x="578147" y="456805"/>
                      <a:pt x="577453" y="459581"/>
                    </a:cubicBezTo>
                    <a:cubicBezTo>
                      <a:pt x="576913" y="461741"/>
                      <a:pt x="575812" y="484295"/>
                      <a:pt x="572691" y="490538"/>
                    </a:cubicBezTo>
                    <a:cubicBezTo>
                      <a:pt x="572690" y="490540"/>
                      <a:pt x="560785" y="508396"/>
                      <a:pt x="558403" y="511969"/>
                    </a:cubicBezTo>
                    <a:cubicBezTo>
                      <a:pt x="555228" y="516731"/>
                      <a:pt x="544116" y="521494"/>
                      <a:pt x="544116" y="521494"/>
                    </a:cubicBezTo>
                    <a:cubicBezTo>
                      <a:pt x="537599" y="541047"/>
                      <a:pt x="547432" y="509989"/>
                      <a:pt x="539353" y="547688"/>
                    </a:cubicBezTo>
                    <a:cubicBezTo>
                      <a:pt x="538301" y="552596"/>
                      <a:pt x="536178" y="557213"/>
                      <a:pt x="534591" y="561975"/>
                    </a:cubicBezTo>
                    <a:lnTo>
                      <a:pt x="532210" y="569119"/>
                    </a:lnTo>
                    <a:lnTo>
                      <a:pt x="522685" y="597694"/>
                    </a:lnTo>
                    <a:cubicBezTo>
                      <a:pt x="521780" y="600409"/>
                      <a:pt x="519510" y="602457"/>
                      <a:pt x="517922" y="604838"/>
                    </a:cubicBezTo>
                    <a:lnTo>
                      <a:pt x="513160" y="619125"/>
                    </a:lnTo>
                    <a:cubicBezTo>
                      <a:pt x="511633" y="623706"/>
                      <a:pt x="514494" y="628700"/>
                      <a:pt x="515541" y="633413"/>
                    </a:cubicBezTo>
                    <a:cubicBezTo>
                      <a:pt x="517184" y="640807"/>
                      <a:pt x="518404" y="641278"/>
                      <a:pt x="522685" y="647700"/>
                    </a:cubicBezTo>
                    <a:cubicBezTo>
                      <a:pt x="525860" y="646906"/>
                      <a:pt x="529369" y="646943"/>
                      <a:pt x="532210" y="645319"/>
                    </a:cubicBezTo>
                    <a:cubicBezTo>
                      <a:pt x="535134" y="643648"/>
                      <a:pt x="536040" y="638777"/>
                      <a:pt x="539353" y="638175"/>
                    </a:cubicBezTo>
                    <a:cubicBezTo>
                      <a:pt x="545649" y="637030"/>
                      <a:pt x="552053" y="639762"/>
                      <a:pt x="558403" y="640556"/>
                    </a:cubicBezTo>
                    <a:cubicBezTo>
                      <a:pt x="559197" y="642937"/>
                      <a:pt x="559662" y="645455"/>
                      <a:pt x="560785" y="647700"/>
                    </a:cubicBezTo>
                    <a:cubicBezTo>
                      <a:pt x="562065" y="650260"/>
                      <a:pt x="565547" y="651982"/>
                      <a:pt x="565547" y="654844"/>
                    </a:cubicBezTo>
                    <a:cubicBezTo>
                      <a:pt x="565547" y="659864"/>
                      <a:pt x="560785" y="669131"/>
                      <a:pt x="560785" y="669131"/>
                    </a:cubicBezTo>
                    <a:cubicBezTo>
                      <a:pt x="561579" y="681831"/>
                      <a:pt x="563166" y="694506"/>
                      <a:pt x="563166" y="707231"/>
                    </a:cubicBezTo>
                    <a:cubicBezTo>
                      <a:pt x="563166" y="714097"/>
                      <a:pt x="559127" y="716395"/>
                      <a:pt x="553641" y="719138"/>
                    </a:cubicBezTo>
                    <a:cubicBezTo>
                      <a:pt x="550226" y="720846"/>
                      <a:pt x="540022" y="723137"/>
                      <a:pt x="536972" y="723900"/>
                    </a:cubicBezTo>
                    <a:cubicBezTo>
                      <a:pt x="534591" y="725488"/>
                      <a:pt x="532668" y="728308"/>
                      <a:pt x="529828" y="728663"/>
                    </a:cubicBezTo>
                    <a:cubicBezTo>
                      <a:pt x="521157" y="729747"/>
                      <a:pt x="517018" y="725678"/>
                      <a:pt x="510778" y="721519"/>
                    </a:cubicBezTo>
                    <a:cubicBezTo>
                      <a:pt x="508397" y="722313"/>
                      <a:pt x="505410" y="722125"/>
                      <a:pt x="503635" y="723900"/>
                    </a:cubicBezTo>
                    <a:cubicBezTo>
                      <a:pt x="501860" y="725675"/>
                      <a:pt x="501253" y="728534"/>
                      <a:pt x="501253" y="731044"/>
                    </a:cubicBezTo>
                    <a:cubicBezTo>
                      <a:pt x="501253" y="738232"/>
                      <a:pt x="501892" y="745502"/>
                      <a:pt x="503635" y="752475"/>
                    </a:cubicBezTo>
                    <a:cubicBezTo>
                      <a:pt x="504329" y="755251"/>
                      <a:pt x="507117" y="757059"/>
                      <a:pt x="508397" y="759619"/>
                    </a:cubicBezTo>
                    <a:cubicBezTo>
                      <a:pt x="509519" y="761864"/>
                      <a:pt x="509984" y="764382"/>
                      <a:pt x="510778" y="766763"/>
                    </a:cubicBezTo>
                    <a:cubicBezTo>
                      <a:pt x="508397" y="768350"/>
                      <a:pt x="505658" y="769502"/>
                      <a:pt x="503635" y="771525"/>
                    </a:cubicBezTo>
                    <a:cubicBezTo>
                      <a:pt x="495095" y="780065"/>
                      <a:pt x="497352" y="790427"/>
                      <a:pt x="496491" y="802481"/>
                    </a:cubicBezTo>
                    <a:cubicBezTo>
                      <a:pt x="495472" y="816754"/>
                      <a:pt x="494904" y="831056"/>
                      <a:pt x="494110" y="845344"/>
                    </a:cubicBezTo>
                    <a:lnTo>
                      <a:pt x="484585" y="831056"/>
                    </a:lnTo>
                    <a:cubicBezTo>
                      <a:pt x="481800" y="826879"/>
                      <a:pt x="481410" y="821531"/>
                      <a:pt x="479822" y="816769"/>
                    </a:cubicBezTo>
                    <a:cubicBezTo>
                      <a:pt x="479028" y="814388"/>
                      <a:pt x="479530" y="811017"/>
                      <a:pt x="477441" y="809625"/>
                    </a:cubicBezTo>
                    <a:lnTo>
                      <a:pt x="470297" y="804863"/>
                    </a:lnTo>
                    <a:cubicBezTo>
                      <a:pt x="464312" y="786907"/>
                      <a:pt x="472385" y="809040"/>
                      <a:pt x="463153" y="790575"/>
                    </a:cubicBezTo>
                    <a:cubicBezTo>
                      <a:pt x="462030" y="788330"/>
                      <a:pt x="462547" y="785206"/>
                      <a:pt x="460772" y="783431"/>
                    </a:cubicBezTo>
                    <a:cubicBezTo>
                      <a:pt x="456725" y="779384"/>
                      <a:pt x="446485" y="773906"/>
                      <a:pt x="446485" y="773906"/>
                    </a:cubicBezTo>
                    <a:cubicBezTo>
                      <a:pt x="444897" y="771525"/>
                      <a:pt x="443957" y="768551"/>
                      <a:pt x="441722" y="766763"/>
                    </a:cubicBezTo>
                    <a:cubicBezTo>
                      <a:pt x="439762" y="765195"/>
                      <a:pt x="436353" y="766156"/>
                      <a:pt x="434578" y="764381"/>
                    </a:cubicBezTo>
                    <a:cubicBezTo>
                      <a:pt x="432803" y="762606"/>
                      <a:pt x="433589" y="759326"/>
                      <a:pt x="432197" y="757238"/>
                    </a:cubicBezTo>
                    <a:cubicBezTo>
                      <a:pt x="428531" y="751739"/>
                      <a:pt x="423180" y="748845"/>
                      <a:pt x="417910" y="745331"/>
                    </a:cubicBezTo>
                    <a:cubicBezTo>
                      <a:pt x="406993" y="728955"/>
                      <a:pt x="413815" y="732854"/>
                      <a:pt x="401241" y="728663"/>
                    </a:cubicBezTo>
                    <a:cubicBezTo>
                      <a:pt x="385385" y="712807"/>
                      <a:pt x="402462" y="727754"/>
                      <a:pt x="386953" y="719138"/>
                    </a:cubicBezTo>
                    <a:cubicBezTo>
                      <a:pt x="362384" y="705489"/>
                      <a:pt x="381689" y="712622"/>
                      <a:pt x="365522" y="707231"/>
                    </a:cubicBezTo>
                    <a:cubicBezTo>
                      <a:pt x="349647" y="708025"/>
                      <a:pt x="333748" y="708439"/>
                      <a:pt x="317897" y="709613"/>
                    </a:cubicBezTo>
                    <a:cubicBezTo>
                      <a:pt x="312300" y="710028"/>
                      <a:pt x="306697" y="710732"/>
                      <a:pt x="301228" y="711994"/>
                    </a:cubicBezTo>
                    <a:cubicBezTo>
                      <a:pt x="296337" y="713123"/>
                      <a:pt x="286941" y="716756"/>
                      <a:pt x="286941" y="716756"/>
                    </a:cubicBezTo>
                    <a:cubicBezTo>
                      <a:pt x="266072" y="737625"/>
                      <a:pt x="292544" y="712087"/>
                      <a:pt x="272653" y="728663"/>
                    </a:cubicBezTo>
                    <a:cubicBezTo>
                      <a:pt x="250275" y="747311"/>
                      <a:pt x="287329" y="721261"/>
                      <a:pt x="251222" y="745331"/>
                    </a:cubicBezTo>
                    <a:cubicBezTo>
                      <a:pt x="233383" y="757223"/>
                      <a:pt x="253920" y="749194"/>
                      <a:pt x="236935" y="754856"/>
                    </a:cubicBezTo>
                    <a:cubicBezTo>
                      <a:pt x="234554" y="753269"/>
                      <a:pt x="232639" y="750379"/>
                      <a:pt x="229791" y="750094"/>
                    </a:cubicBezTo>
                    <a:cubicBezTo>
                      <a:pt x="224206" y="749536"/>
                      <a:pt x="218591" y="751213"/>
                      <a:pt x="213122" y="752475"/>
                    </a:cubicBezTo>
                    <a:cubicBezTo>
                      <a:pt x="200123" y="755475"/>
                      <a:pt x="200730" y="755975"/>
                      <a:pt x="191691" y="762000"/>
                    </a:cubicBezTo>
                    <a:cubicBezTo>
                      <a:pt x="190897" y="764381"/>
                      <a:pt x="191085" y="767369"/>
                      <a:pt x="189310" y="769144"/>
                    </a:cubicBezTo>
                    <a:cubicBezTo>
                      <a:pt x="185263" y="773191"/>
                      <a:pt x="175022" y="778669"/>
                      <a:pt x="175022" y="778669"/>
                    </a:cubicBezTo>
                    <a:cubicBezTo>
                      <a:pt x="173435" y="781050"/>
                      <a:pt x="172495" y="784025"/>
                      <a:pt x="170260" y="785813"/>
                    </a:cubicBezTo>
                    <a:cubicBezTo>
                      <a:pt x="164196" y="790664"/>
                      <a:pt x="154703" y="786792"/>
                      <a:pt x="148828" y="785813"/>
                    </a:cubicBezTo>
                    <a:cubicBezTo>
                      <a:pt x="146447" y="784225"/>
                      <a:pt x="143709" y="783074"/>
                      <a:pt x="141685" y="781050"/>
                    </a:cubicBezTo>
                    <a:cubicBezTo>
                      <a:pt x="139661" y="779026"/>
                      <a:pt x="139157" y="775694"/>
                      <a:pt x="136922" y="773906"/>
                    </a:cubicBezTo>
                    <a:cubicBezTo>
                      <a:pt x="134962" y="772338"/>
                      <a:pt x="132159" y="772319"/>
                      <a:pt x="129778" y="771525"/>
                    </a:cubicBezTo>
                    <a:cubicBezTo>
                      <a:pt x="127397" y="769938"/>
                      <a:pt x="125250" y="767925"/>
                      <a:pt x="122635" y="766763"/>
                    </a:cubicBezTo>
                    <a:cubicBezTo>
                      <a:pt x="118047" y="764724"/>
                      <a:pt x="112524" y="764785"/>
                      <a:pt x="108347" y="762000"/>
                    </a:cubicBezTo>
                    <a:cubicBezTo>
                      <a:pt x="87873" y="748352"/>
                      <a:pt x="113777" y="764715"/>
                      <a:pt x="94060" y="754856"/>
                    </a:cubicBezTo>
                    <a:cubicBezTo>
                      <a:pt x="91500" y="753576"/>
                      <a:pt x="89297" y="751681"/>
                      <a:pt x="86916" y="750094"/>
                    </a:cubicBezTo>
                    <a:cubicBezTo>
                      <a:pt x="66538" y="719527"/>
                      <a:pt x="79927" y="744956"/>
                      <a:pt x="75010" y="681038"/>
                    </a:cubicBezTo>
                    <a:cubicBezTo>
                      <a:pt x="74463" y="673933"/>
                      <a:pt x="65707" y="663512"/>
                      <a:pt x="63103" y="659606"/>
                    </a:cubicBezTo>
                    <a:cubicBezTo>
                      <a:pt x="63102" y="659604"/>
                      <a:pt x="53579" y="645320"/>
                      <a:pt x="53578" y="645319"/>
                    </a:cubicBezTo>
                    <a:lnTo>
                      <a:pt x="46435" y="640556"/>
                    </a:lnTo>
                    <a:cubicBezTo>
                      <a:pt x="41238" y="624972"/>
                      <a:pt x="48455" y="640267"/>
                      <a:pt x="36910" y="631031"/>
                    </a:cubicBezTo>
                    <a:cubicBezTo>
                      <a:pt x="34675" y="629243"/>
                      <a:pt x="34171" y="625912"/>
                      <a:pt x="32147" y="623888"/>
                    </a:cubicBezTo>
                    <a:cubicBezTo>
                      <a:pt x="30123" y="621864"/>
                      <a:pt x="27384" y="620713"/>
                      <a:pt x="25003" y="619125"/>
                    </a:cubicBezTo>
                    <a:lnTo>
                      <a:pt x="15478" y="604838"/>
                    </a:lnTo>
                    <a:lnTo>
                      <a:pt x="10716" y="597694"/>
                    </a:lnTo>
                    <a:cubicBezTo>
                      <a:pt x="13600" y="565966"/>
                      <a:pt x="2382" y="592931"/>
                      <a:pt x="1191" y="590550"/>
                    </a:cubicBezTo>
                    <a:close/>
                  </a:path>
                </a:pathLst>
              </a:custGeom>
              <a:solidFill>
                <a:srgbClr val="99CC00">
                  <a:alpha val="51953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8" name="任意多边形 447"/>
              <p:cNvSpPr/>
              <p:nvPr/>
            </p:nvSpPr>
            <p:spPr bwMode="auto">
              <a:xfrm>
                <a:off x="21596644" y="12914964"/>
                <a:ext cx="67003" cy="18996"/>
              </a:xfrm>
              <a:custGeom>
                <a:avLst/>
                <a:gdLst>
                  <a:gd name="T0" fmla="*/ 15617 w 66109"/>
                  <a:gd name="T1" fmla="*/ 16912 h 26498"/>
                  <a:gd name="T2" fmla="*/ 61473 w 66109"/>
                  <a:gd name="T3" fmla="*/ 15205 h 26498"/>
                  <a:gd name="T4" fmla="*/ 66300 w 66109"/>
                  <a:gd name="T5" fmla="*/ 10084 h 26498"/>
                  <a:gd name="T6" fmla="*/ 59060 w 66109"/>
                  <a:gd name="T7" fmla="*/ 8377 h 26498"/>
                  <a:gd name="T8" fmla="*/ 8377 w 66109"/>
                  <a:gd name="T9" fmla="*/ 6670 h 26498"/>
                  <a:gd name="T10" fmla="*/ 3550 w 66109"/>
                  <a:gd name="T11" fmla="*/ 11791 h 26498"/>
                  <a:gd name="T12" fmla="*/ 1137 w 66109"/>
                  <a:gd name="T13" fmla="*/ 16912 h 26498"/>
                  <a:gd name="T14" fmla="*/ 8377 w 66109"/>
                  <a:gd name="T15" fmla="*/ 18619 h 26498"/>
                  <a:gd name="T16" fmla="*/ 15617 w 66109"/>
                  <a:gd name="T17" fmla="*/ 16912 h 264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109" h="26498">
                    <a:moveTo>
                      <a:pt x="15409" y="23591"/>
                    </a:moveTo>
                    <a:cubicBezTo>
                      <a:pt x="24140" y="22797"/>
                      <a:pt x="45818" y="24036"/>
                      <a:pt x="60653" y="21210"/>
                    </a:cubicBezTo>
                    <a:cubicBezTo>
                      <a:pt x="63464" y="20675"/>
                      <a:pt x="66109" y="16842"/>
                      <a:pt x="65415" y="14066"/>
                    </a:cubicBezTo>
                    <a:cubicBezTo>
                      <a:pt x="64806" y="11631"/>
                      <a:pt x="60653" y="12479"/>
                      <a:pt x="58272" y="11685"/>
                    </a:cubicBezTo>
                    <a:cubicBezTo>
                      <a:pt x="40746" y="0"/>
                      <a:pt x="46367" y="1684"/>
                      <a:pt x="8265" y="9304"/>
                    </a:cubicBezTo>
                    <a:cubicBezTo>
                      <a:pt x="5459" y="9865"/>
                      <a:pt x="5090" y="14066"/>
                      <a:pt x="3503" y="16447"/>
                    </a:cubicBezTo>
                    <a:cubicBezTo>
                      <a:pt x="2709" y="18828"/>
                      <a:pt x="0" y="21346"/>
                      <a:pt x="1122" y="23591"/>
                    </a:cubicBezTo>
                    <a:cubicBezTo>
                      <a:pt x="2244" y="25836"/>
                      <a:pt x="5771" y="25695"/>
                      <a:pt x="8265" y="25972"/>
                    </a:cubicBezTo>
                    <a:cubicBezTo>
                      <a:pt x="12999" y="26498"/>
                      <a:pt x="6678" y="24385"/>
                      <a:pt x="15409" y="23591"/>
                    </a:cubicBezTo>
                    <a:close/>
                  </a:path>
                </a:pathLst>
              </a:custGeom>
              <a:solidFill>
                <a:srgbClr val="99CC00">
                  <a:alpha val="51953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9" name="任意多边形 448"/>
              <p:cNvSpPr/>
              <p:nvPr/>
            </p:nvSpPr>
            <p:spPr bwMode="auto">
              <a:xfrm>
                <a:off x="21682791" y="12905465"/>
                <a:ext cx="28716" cy="28495"/>
              </a:xfrm>
              <a:custGeom>
                <a:avLst/>
                <a:gdLst>
                  <a:gd name="T0" fmla="*/ 11850 w 29164"/>
                  <a:gd name="T1" fmla="*/ 16922 h 25747"/>
                  <a:gd name="T2" fmla="*/ 14196 w 29164"/>
                  <a:gd name="T3" fmla="*/ 9015 h 25747"/>
                  <a:gd name="T4" fmla="*/ 127 w 29164"/>
                  <a:gd name="T5" fmla="*/ 6380 h 25747"/>
                  <a:gd name="T6" fmla="*/ 2471 w 29164"/>
                  <a:gd name="T7" fmla="*/ 24828 h 25747"/>
                  <a:gd name="T8" fmla="*/ 9506 w 29164"/>
                  <a:gd name="T9" fmla="*/ 27464 h 25747"/>
                  <a:gd name="T10" fmla="*/ 11850 w 29164"/>
                  <a:gd name="T11" fmla="*/ 16922 h 257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164" h="25747">
                    <a:moveTo>
                      <a:pt x="12035" y="15290"/>
                    </a:moveTo>
                    <a:cubicBezTo>
                      <a:pt x="12829" y="12512"/>
                      <a:pt x="15349" y="10477"/>
                      <a:pt x="14417" y="8146"/>
                    </a:cubicBezTo>
                    <a:cubicBezTo>
                      <a:pt x="11159" y="0"/>
                      <a:pt x="4748" y="4226"/>
                      <a:pt x="129" y="5765"/>
                    </a:cubicBezTo>
                    <a:cubicBezTo>
                      <a:pt x="923" y="11321"/>
                      <a:pt x="0" y="17414"/>
                      <a:pt x="2510" y="22434"/>
                    </a:cubicBezTo>
                    <a:cubicBezTo>
                      <a:pt x="3633" y="24679"/>
                      <a:pt x="7323" y="25747"/>
                      <a:pt x="9654" y="24815"/>
                    </a:cubicBezTo>
                    <a:cubicBezTo>
                      <a:pt x="29164" y="17011"/>
                      <a:pt x="11241" y="18068"/>
                      <a:pt x="12035" y="15290"/>
                    </a:cubicBezTo>
                    <a:close/>
                  </a:path>
                </a:pathLst>
              </a:custGeom>
              <a:solidFill>
                <a:srgbClr val="99CC00">
                  <a:alpha val="51953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0" name="任意多边形 449"/>
              <p:cNvSpPr/>
              <p:nvPr/>
            </p:nvSpPr>
            <p:spPr bwMode="auto">
              <a:xfrm>
                <a:off x="21644504" y="12990950"/>
                <a:ext cx="47859" cy="28495"/>
              </a:xfrm>
              <a:custGeom>
                <a:avLst/>
                <a:gdLst>
                  <a:gd name="T0" fmla="*/ 30267 w 45347"/>
                  <a:gd name="T1" fmla="*/ 2522 h 26904"/>
                  <a:gd name="T2" fmla="*/ 10161 w 45347"/>
                  <a:gd name="T3" fmla="*/ 5044 h 26904"/>
                  <a:gd name="T4" fmla="*/ 109 w 45347"/>
                  <a:gd name="T5" fmla="*/ 20177 h 26904"/>
                  <a:gd name="T6" fmla="*/ 2623 w 45347"/>
                  <a:gd name="T7" fmla="*/ 27743 h 26904"/>
                  <a:gd name="T8" fmla="*/ 17701 w 45347"/>
                  <a:gd name="T9" fmla="*/ 22698 h 26904"/>
                  <a:gd name="T10" fmla="*/ 47859 w 45347"/>
                  <a:gd name="T11" fmla="*/ 20177 h 26904"/>
                  <a:gd name="T12" fmla="*/ 30267 w 45347"/>
                  <a:gd name="T13" fmla="*/ 2522 h 269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347" h="26904">
                    <a:moveTo>
                      <a:pt x="28678" y="2381"/>
                    </a:moveTo>
                    <a:cubicBezTo>
                      <a:pt x="22725" y="0"/>
                      <a:pt x="15156" y="1537"/>
                      <a:pt x="9628" y="4762"/>
                    </a:cubicBezTo>
                    <a:cubicBezTo>
                      <a:pt x="4684" y="7646"/>
                      <a:pt x="103" y="19050"/>
                      <a:pt x="103" y="19050"/>
                    </a:cubicBezTo>
                    <a:cubicBezTo>
                      <a:pt x="897" y="21431"/>
                      <a:pt x="0" y="25839"/>
                      <a:pt x="2485" y="26194"/>
                    </a:cubicBezTo>
                    <a:cubicBezTo>
                      <a:pt x="7455" y="26904"/>
                      <a:pt x="12010" y="23019"/>
                      <a:pt x="16772" y="21431"/>
                    </a:cubicBezTo>
                    <a:cubicBezTo>
                      <a:pt x="25839" y="18408"/>
                      <a:pt x="35822" y="19844"/>
                      <a:pt x="45347" y="19050"/>
                    </a:cubicBezTo>
                    <a:cubicBezTo>
                      <a:pt x="42836" y="3979"/>
                      <a:pt x="34631" y="4762"/>
                      <a:pt x="28678" y="2381"/>
                    </a:cubicBezTo>
                    <a:close/>
                  </a:path>
                </a:pathLst>
              </a:custGeom>
              <a:solidFill>
                <a:srgbClr val="99CC00">
                  <a:alpha val="51953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1" name="任意多边形 450"/>
              <p:cNvSpPr/>
              <p:nvPr/>
            </p:nvSpPr>
            <p:spPr bwMode="auto">
              <a:xfrm>
                <a:off x="21596644" y="12971953"/>
                <a:ext cx="28716" cy="18996"/>
              </a:xfrm>
              <a:custGeom>
                <a:avLst/>
                <a:gdLst>
                  <a:gd name="T0" fmla="*/ 23890 w 26882"/>
                  <a:gd name="T1" fmla="*/ 2374 h 19050"/>
                  <a:gd name="T2" fmla="*/ 3540 w 26882"/>
                  <a:gd name="T3" fmla="*/ 4749 h 19050"/>
                  <a:gd name="T4" fmla="*/ 996 w 26882"/>
                  <a:gd name="T5" fmla="*/ 11872 h 19050"/>
                  <a:gd name="T6" fmla="*/ 16258 w 26882"/>
                  <a:gd name="T7" fmla="*/ 18996 h 19050"/>
                  <a:gd name="T8" fmla="*/ 23890 w 26882"/>
                  <a:gd name="T9" fmla="*/ 2374 h 190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82" h="19050">
                    <a:moveTo>
                      <a:pt x="22364" y="2381"/>
                    </a:moveTo>
                    <a:cubicBezTo>
                      <a:pt x="20380" y="0"/>
                      <a:pt x="9162" y="2163"/>
                      <a:pt x="3314" y="4762"/>
                    </a:cubicBezTo>
                    <a:cubicBezTo>
                      <a:pt x="1020" y="5781"/>
                      <a:pt x="0" y="9575"/>
                      <a:pt x="932" y="11906"/>
                    </a:cubicBezTo>
                    <a:cubicBezTo>
                      <a:pt x="2352" y="15458"/>
                      <a:pt x="12212" y="18048"/>
                      <a:pt x="15220" y="19050"/>
                    </a:cubicBezTo>
                    <a:cubicBezTo>
                      <a:pt x="26882" y="15163"/>
                      <a:pt x="24348" y="4762"/>
                      <a:pt x="22364" y="2381"/>
                    </a:cubicBezTo>
                    <a:close/>
                  </a:path>
                </a:pathLst>
              </a:custGeom>
              <a:solidFill>
                <a:srgbClr val="99CC00">
                  <a:alpha val="51953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9" name="LIshui"/>
            <p:cNvSpPr/>
            <p:nvPr/>
          </p:nvSpPr>
          <p:spPr bwMode="auto">
            <a:xfrm>
              <a:off x="7078482" y="4812756"/>
              <a:ext cx="304198" cy="288646"/>
            </a:xfrm>
            <a:custGeom>
              <a:avLst/>
              <a:gdLst/>
              <a:ahLst/>
              <a:cxnLst/>
              <a:rect l="0" t="0" r="r" b="b"/>
              <a:pathLst>
                <a:path w="884800" h="930941">
                  <a:moveTo>
                    <a:pt x="794" y="450057"/>
                  </a:moveTo>
                  <a:cubicBezTo>
                    <a:pt x="0" y="450851"/>
                    <a:pt x="4276" y="445473"/>
                    <a:pt x="5556" y="442913"/>
                  </a:cubicBezTo>
                  <a:cubicBezTo>
                    <a:pt x="6678" y="440668"/>
                    <a:pt x="6369" y="437729"/>
                    <a:pt x="7937" y="435769"/>
                  </a:cubicBezTo>
                  <a:cubicBezTo>
                    <a:pt x="9725" y="433534"/>
                    <a:pt x="12700" y="432594"/>
                    <a:pt x="15081" y="431007"/>
                  </a:cubicBezTo>
                  <a:cubicBezTo>
                    <a:pt x="14287" y="415132"/>
                    <a:pt x="14756" y="399143"/>
                    <a:pt x="12700" y="383382"/>
                  </a:cubicBezTo>
                  <a:cubicBezTo>
                    <a:pt x="12330" y="380544"/>
                    <a:pt x="9217" y="378798"/>
                    <a:pt x="7937" y="376238"/>
                  </a:cubicBezTo>
                  <a:cubicBezTo>
                    <a:pt x="6814" y="373993"/>
                    <a:pt x="6350" y="371475"/>
                    <a:pt x="5556" y="369094"/>
                  </a:cubicBezTo>
                  <a:cubicBezTo>
                    <a:pt x="4762" y="361157"/>
                    <a:pt x="3175" y="353259"/>
                    <a:pt x="3175" y="345282"/>
                  </a:cubicBezTo>
                  <a:cubicBezTo>
                    <a:pt x="3175" y="342772"/>
                    <a:pt x="3781" y="339913"/>
                    <a:pt x="5556" y="338138"/>
                  </a:cubicBezTo>
                  <a:cubicBezTo>
                    <a:pt x="9603" y="334091"/>
                    <a:pt x="15081" y="331788"/>
                    <a:pt x="19844" y="328613"/>
                  </a:cubicBezTo>
                  <a:lnTo>
                    <a:pt x="26987" y="323850"/>
                  </a:lnTo>
                  <a:cubicBezTo>
                    <a:pt x="29075" y="322457"/>
                    <a:pt x="31886" y="322591"/>
                    <a:pt x="34131" y="321469"/>
                  </a:cubicBezTo>
                  <a:cubicBezTo>
                    <a:pt x="67597" y="304738"/>
                    <a:pt x="11574" y="330617"/>
                    <a:pt x="48419" y="309563"/>
                  </a:cubicBezTo>
                  <a:cubicBezTo>
                    <a:pt x="51261" y="307939"/>
                    <a:pt x="54694" y="307564"/>
                    <a:pt x="57944" y="307182"/>
                  </a:cubicBezTo>
                  <a:cubicBezTo>
                    <a:pt x="68222" y="305973"/>
                    <a:pt x="78581" y="305594"/>
                    <a:pt x="88900" y="304800"/>
                  </a:cubicBezTo>
                  <a:cubicBezTo>
                    <a:pt x="96486" y="282040"/>
                    <a:pt x="92683" y="296946"/>
                    <a:pt x="96044" y="266700"/>
                  </a:cubicBezTo>
                  <a:cubicBezTo>
                    <a:pt x="96751" y="260340"/>
                    <a:pt x="95201" y="253178"/>
                    <a:pt x="98425" y="247650"/>
                  </a:cubicBezTo>
                  <a:cubicBezTo>
                    <a:pt x="101309" y="242706"/>
                    <a:pt x="107950" y="241300"/>
                    <a:pt x="112712" y="238125"/>
                  </a:cubicBezTo>
                  <a:cubicBezTo>
                    <a:pt x="122502" y="231598"/>
                    <a:pt x="126035" y="225285"/>
                    <a:pt x="131762" y="216694"/>
                  </a:cubicBezTo>
                  <a:cubicBezTo>
                    <a:pt x="133584" y="209410"/>
                    <a:pt x="133426" y="205505"/>
                    <a:pt x="138906" y="200025"/>
                  </a:cubicBezTo>
                  <a:cubicBezTo>
                    <a:pt x="140930" y="198001"/>
                    <a:pt x="143669" y="196850"/>
                    <a:pt x="146050" y="195263"/>
                  </a:cubicBezTo>
                  <a:cubicBezTo>
                    <a:pt x="167187" y="163554"/>
                    <a:pt x="134956" y="208738"/>
                    <a:pt x="157956" y="185738"/>
                  </a:cubicBezTo>
                  <a:cubicBezTo>
                    <a:pt x="159731" y="183963"/>
                    <a:pt x="158294" y="180053"/>
                    <a:pt x="160337" y="178594"/>
                  </a:cubicBezTo>
                  <a:cubicBezTo>
                    <a:pt x="164422" y="175676"/>
                    <a:pt x="169862" y="175420"/>
                    <a:pt x="174625" y="173832"/>
                  </a:cubicBezTo>
                  <a:cubicBezTo>
                    <a:pt x="199865" y="165419"/>
                    <a:pt x="179200" y="171557"/>
                    <a:pt x="238919" y="169069"/>
                  </a:cubicBezTo>
                  <a:cubicBezTo>
                    <a:pt x="246856" y="157162"/>
                    <a:pt x="241300" y="163512"/>
                    <a:pt x="257969" y="152400"/>
                  </a:cubicBezTo>
                  <a:cubicBezTo>
                    <a:pt x="260771" y="150532"/>
                    <a:pt x="262454" y="147324"/>
                    <a:pt x="265112" y="145257"/>
                  </a:cubicBezTo>
                  <a:cubicBezTo>
                    <a:pt x="269630" y="141743"/>
                    <a:pt x="279400" y="135732"/>
                    <a:pt x="279400" y="135732"/>
                  </a:cubicBezTo>
                  <a:cubicBezTo>
                    <a:pt x="305594" y="136526"/>
                    <a:pt x="331955" y="135051"/>
                    <a:pt x="357981" y="138113"/>
                  </a:cubicBezTo>
                  <a:cubicBezTo>
                    <a:pt x="360474" y="138406"/>
                    <a:pt x="359672" y="142843"/>
                    <a:pt x="360362" y="145257"/>
                  </a:cubicBezTo>
                  <a:cubicBezTo>
                    <a:pt x="361261" y="148404"/>
                    <a:pt x="361455" y="151774"/>
                    <a:pt x="362744" y="154782"/>
                  </a:cubicBezTo>
                  <a:cubicBezTo>
                    <a:pt x="365874" y="162086"/>
                    <a:pt x="369601" y="163010"/>
                    <a:pt x="374650" y="169069"/>
                  </a:cubicBezTo>
                  <a:cubicBezTo>
                    <a:pt x="376482" y="171268"/>
                    <a:pt x="377825" y="173832"/>
                    <a:pt x="379412" y="176213"/>
                  </a:cubicBezTo>
                  <a:cubicBezTo>
                    <a:pt x="380206" y="188119"/>
                    <a:pt x="379030" y="200324"/>
                    <a:pt x="381794" y="211932"/>
                  </a:cubicBezTo>
                  <a:cubicBezTo>
                    <a:pt x="383120" y="217500"/>
                    <a:pt x="388144" y="221457"/>
                    <a:pt x="391319" y="226219"/>
                  </a:cubicBezTo>
                  <a:lnTo>
                    <a:pt x="396081" y="233363"/>
                  </a:lnTo>
                  <a:cubicBezTo>
                    <a:pt x="396875" y="240507"/>
                    <a:pt x="395793" y="248120"/>
                    <a:pt x="398462" y="254794"/>
                  </a:cubicBezTo>
                  <a:cubicBezTo>
                    <a:pt x="399394" y="257125"/>
                    <a:pt x="403171" y="256566"/>
                    <a:pt x="405606" y="257175"/>
                  </a:cubicBezTo>
                  <a:cubicBezTo>
                    <a:pt x="409532" y="258157"/>
                    <a:pt x="413607" y="258492"/>
                    <a:pt x="417512" y="259557"/>
                  </a:cubicBezTo>
                  <a:cubicBezTo>
                    <a:pt x="422355" y="260878"/>
                    <a:pt x="431800" y="264319"/>
                    <a:pt x="431800" y="264319"/>
                  </a:cubicBezTo>
                  <a:cubicBezTo>
                    <a:pt x="448469" y="263525"/>
                    <a:pt x="465176" y="263324"/>
                    <a:pt x="481806" y="261938"/>
                  </a:cubicBezTo>
                  <a:cubicBezTo>
                    <a:pt x="484307" y="261730"/>
                    <a:pt x="487175" y="261332"/>
                    <a:pt x="488950" y="259557"/>
                  </a:cubicBezTo>
                  <a:cubicBezTo>
                    <a:pt x="492997" y="255510"/>
                    <a:pt x="495300" y="250032"/>
                    <a:pt x="498475" y="245269"/>
                  </a:cubicBezTo>
                  <a:cubicBezTo>
                    <a:pt x="500062" y="242888"/>
                    <a:pt x="500522" y="239030"/>
                    <a:pt x="503237" y="238125"/>
                  </a:cubicBezTo>
                  <a:lnTo>
                    <a:pt x="510381" y="235744"/>
                  </a:lnTo>
                  <a:cubicBezTo>
                    <a:pt x="515648" y="230477"/>
                    <a:pt x="518972" y="228088"/>
                    <a:pt x="522287" y="221457"/>
                  </a:cubicBezTo>
                  <a:cubicBezTo>
                    <a:pt x="523410" y="219212"/>
                    <a:pt x="523450" y="216507"/>
                    <a:pt x="524669" y="214313"/>
                  </a:cubicBezTo>
                  <a:cubicBezTo>
                    <a:pt x="527449" y="209309"/>
                    <a:pt x="531019" y="204788"/>
                    <a:pt x="534194" y="200025"/>
                  </a:cubicBezTo>
                  <a:lnTo>
                    <a:pt x="538956" y="192882"/>
                  </a:lnTo>
                  <a:cubicBezTo>
                    <a:pt x="544941" y="174926"/>
                    <a:pt x="536868" y="197059"/>
                    <a:pt x="546100" y="178594"/>
                  </a:cubicBezTo>
                  <a:cubicBezTo>
                    <a:pt x="547223" y="176349"/>
                    <a:pt x="547262" y="173644"/>
                    <a:pt x="548481" y="171450"/>
                  </a:cubicBezTo>
                  <a:cubicBezTo>
                    <a:pt x="551261" y="166447"/>
                    <a:pt x="554831" y="161925"/>
                    <a:pt x="558006" y="157163"/>
                  </a:cubicBezTo>
                  <a:lnTo>
                    <a:pt x="572294" y="135732"/>
                  </a:lnTo>
                  <a:cubicBezTo>
                    <a:pt x="573882" y="133351"/>
                    <a:pt x="577056" y="132557"/>
                    <a:pt x="579437" y="130969"/>
                  </a:cubicBezTo>
                  <a:cubicBezTo>
                    <a:pt x="592141" y="111914"/>
                    <a:pt x="575465" y="134942"/>
                    <a:pt x="591344" y="119063"/>
                  </a:cubicBezTo>
                  <a:cubicBezTo>
                    <a:pt x="593368" y="117039"/>
                    <a:pt x="594082" y="113943"/>
                    <a:pt x="596106" y="111919"/>
                  </a:cubicBezTo>
                  <a:cubicBezTo>
                    <a:pt x="600720" y="107305"/>
                    <a:pt x="604586" y="106712"/>
                    <a:pt x="610394" y="104775"/>
                  </a:cubicBezTo>
                  <a:cubicBezTo>
                    <a:pt x="611981" y="102394"/>
                    <a:pt x="612404" y="98418"/>
                    <a:pt x="615156" y="97632"/>
                  </a:cubicBezTo>
                  <a:cubicBezTo>
                    <a:pt x="618250" y="96748"/>
                    <a:pt x="630214" y="101064"/>
                    <a:pt x="634206" y="102394"/>
                  </a:cubicBezTo>
                  <a:cubicBezTo>
                    <a:pt x="636587" y="103982"/>
                    <a:pt x="638502" y="106872"/>
                    <a:pt x="641350" y="107157"/>
                  </a:cubicBezTo>
                  <a:cubicBezTo>
                    <a:pt x="673903" y="110412"/>
                    <a:pt x="646703" y="103871"/>
                    <a:pt x="665162" y="102394"/>
                  </a:cubicBezTo>
                  <a:cubicBezTo>
                    <a:pt x="682587" y="101000"/>
                    <a:pt x="700087" y="100807"/>
                    <a:pt x="717550" y="100013"/>
                  </a:cubicBezTo>
                  <a:cubicBezTo>
                    <a:pt x="719137" y="97632"/>
                    <a:pt x="721407" y="95584"/>
                    <a:pt x="722312" y="92869"/>
                  </a:cubicBezTo>
                  <a:cubicBezTo>
                    <a:pt x="723839" y="88289"/>
                    <a:pt x="722733" y="82994"/>
                    <a:pt x="724694" y="78582"/>
                  </a:cubicBezTo>
                  <a:cubicBezTo>
                    <a:pt x="726062" y="75505"/>
                    <a:pt x="729456" y="73819"/>
                    <a:pt x="731837" y="71438"/>
                  </a:cubicBezTo>
                  <a:cubicBezTo>
                    <a:pt x="732631" y="69057"/>
                    <a:pt x="733000" y="66488"/>
                    <a:pt x="734219" y="64294"/>
                  </a:cubicBezTo>
                  <a:cubicBezTo>
                    <a:pt x="736999" y="59291"/>
                    <a:pt x="743744" y="50007"/>
                    <a:pt x="743744" y="50007"/>
                  </a:cubicBezTo>
                  <a:cubicBezTo>
                    <a:pt x="744538" y="47626"/>
                    <a:pt x="745516" y="45298"/>
                    <a:pt x="746125" y="42863"/>
                  </a:cubicBezTo>
                  <a:cubicBezTo>
                    <a:pt x="750046" y="27179"/>
                    <a:pt x="749449" y="18701"/>
                    <a:pt x="750887" y="0"/>
                  </a:cubicBezTo>
                  <a:cubicBezTo>
                    <a:pt x="753268" y="1588"/>
                    <a:pt x="755471" y="3483"/>
                    <a:pt x="758031" y="4763"/>
                  </a:cubicBezTo>
                  <a:cubicBezTo>
                    <a:pt x="768773" y="10134"/>
                    <a:pt x="762079" y="3374"/>
                    <a:pt x="772319" y="11907"/>
                  </a:cubicBezTo>
                  <a:cubicBezTo>
                    <a:pt x="774906" y="14063"/>
                    <a:pt x="776804" y="16983"/>
                    <a:pt x="779462" y="19050"/>
                  </a:cubicBezTo>
                  <a:cubicBezTo>
                    <a:pt x="783980" y="22564"/>
                    <a:pt x="788987" y="25400"/>
                    <a:pt x="793750" y="28575"/>
                  </a:cubicBezTo>
                  <a:cubicBezTo>
                    <a:pt x="796131" y="30163"/>
                    <a:pt x="798179" y="32433"/>
                    <a:pt x="800894" y="33338"/>
                  </a:cubicBezTo>
                  <a:lnTo>
                    <a:pt x="808037" y="35719"/>
                  </a:lnTo>
                  <a:cubicBezTo>
                    <a:pt x="809625" y="38100"/>
                    <a:pt x="810776" y="40839"/>
                    <a:pt x="812800" y="42863"/>
                  </a:cubicBezTo>
                  <a:cubicBezTo>
                    <a:pt x="814824" y="44887"/>
                    <a:pt x="818427" y="45198"/>
                    <a:pt x="819944" y="47625"/>
                  </a:cubicBezTo>
                  <a:cubicBezTo>
                    <a:pt x="822605" y="51882"/>
                    <a:pt x="824706" y="61913"/>
                    <a:pt x="824706" y="61913"/>
                  </a:cubicBezTo>
                  <a:cubicBezTo>
                    <a:pt x="823912" y="71438"/>
                    <a:pt x="823588" y="81014"/>
                    <a:pt x="822325" y="90488"/>
                  </a:cubicBezTo>
                  <a:cubicBezTo>
                    <a:pt x="821993" y="92976"/>
                    <a:pt x="820326" y="95151"/>
                    <a:pt x="819944" y="97632"/>
                  </a:cubicBezTo>
                  <a:cubicBezTo>
                    <a:pt x="818731" y="105516"/>
                    <a:pt x="818775" y="113560"/>
                    <a:pt x="817562" y="121444"/>
                  </a:cubicBezTo>
                  <a:cubicBezTo>
                    <a:pt x="817180" y="123925"/>
                    <a:pt x="815790" y="126153"/>
                    <a:pt x="815181" y="128588"/>
                  </a:cubicBezTo>
                  <a:cubicBezTo>
                    <a:pt x="814199" y="132514"/>
                    <a:pt x="813594" y="136525"/>
                    <a:pt x="812800" y="140494"/>
                  </a:cubicBezTo>
                  <a:cubicBezTo>
                    <a:pt x="812006" y="149225"/>
                    <a:pt x="811659" y="158009"/>
                    <a:pt x="810419" y="166688"/>
                  </a:cubicBezTo>
                  <a:cubicBezTo>
                    <a:pt x="810064" y="169173"/>
                    <a:pt x="808646" y="171397"/>
                    <a:pt x="808037" y="173832"/>
                  </a:cubicBezTo>
                  <a:cubicBezTo>
                    <a:pt x="807359" y="176544"/>
                    <a:pt x="804741" y="191841"/>
                    <a:pt x="803275" y="195263"/>
                  </a:cubicBezTo>
                  <a:cubicBezTo>
                    <a:pt x="802148" y="197894"/>
                    <a:pt x="800100" y="200026"/>
                    <a:pt x="798512" y="202407"/>
                  </a:cubicBezTo>
                  <a:cubicBezTo>
                    <a:pt x="797718" y="204788"/>
                    <a:pt x="797523" y="207462"/>
                    <a:pt x="796131" y="209550"/>
                  </a:cubicBezTo>
                  <a:cubicBezTo>
                    <a:pt x="792694" y="214705"/>
                    <a:pt x="783836" y="216305"/>
                    <a:pt x="791369" y="223838"/>
                  </a:cubicBezTo>
                  <a:cubicBezTo>
                    <a:pt x="791376" y="223845"/>
                    <a:pt x="809224" y="235741"/>
                    <a:pt x="812800" y="238125"/>
                  </a:cubicBezTo>
                  <a:cubicBezTo>
                    <a:pt x="815181" y="239713"/>
                    <a:pt x="817229" y="241983"/>
                    <a:pt x="819944" y="242888"/>
                  </a:cubicBezTo>
                  <a:lnTo>
                    <a:pt x="834231" y="247650"/>
                  </a:lnTo>
                  <a:cubicBezTo>
                    <a:pt x="834471" y="247810"/>
                    <a:pt x="848357" y="254956"/>
                    <a:pt x="843756" y="259557"/>
                  </a:cubicBezTo>
                  <a:cubicBezTo>
                    <a:pt x="840206" y="263107"/>
                    <a:pt x="834231" y="262732"/>
                    <a:pt x="829469" y="264319"/>
                  </a:cubicBezTo>
                  <a:lnTo>
                    <a:pt x="822325" y="266700"/>
                  </a:lnTo>
                  <a:cubicBezTo>
                    <a:pt x="817895" y="279990"/>
                    <a:pt x="813935" y="285017"/>
                    <a:pt x="819944" y="300038"/>
                  </a:cubicBezTo>
                  <a:cubicBezTo>
                    <a:pt x="821007" y="302695"/>
                    <a:pt x="824706" y="303213"/>
                    <a:pt x="827087" y="304800"/>
                  </a:cubicBezTo>
                  <a:cubicBezTo>
                    <a:pt x="835775" y="330857"/>
                    <a:pt x="821223" y="292084"/>
                    <a:pt x="836612" y="316707"/>
                  </a:cubicBezTo>
                  <a:cubicBezTo>
                    <a:pt x="839273" y="320964"/>
                    <a:pt x="839787" y="326232"/>
                    <a:pt x="841375" y="330994"/>
                  </a:cubicBezTo>
                  <a:cubicBezTo>
                    <a:pt x="842169" y="333375"/>
                    <a:pt x="843147" y="335703"/>
                    <a:pt x="843756" y="338138"/>
                  </a:cubicBezTo>
                  <a:cubicBezTo>
                    <a:pt x="844550" y="341313"/>
                    <a:pt x="844513" y="344821"/>
                    <a:pt x="846137" y="347663"/>
                  </a:cubicBezTo>
                  <a:cubicBezTo>
                    <a:pt x="848958" y="352600"/>
                    <a:pt x="855872" y="356534"/>
                    <a:pt x="860425" y="359569"/>
                  </a:cubicBezTo>
                  <a:cubicBezTo>
                    <a:pt x="861219" y="361950"/>
                    <a:pt x="861031" y="364938"/>
                    <a:pt x="862806" y="366713"/>
                  </a:cubicBezTo>
                  <a:cubicBezTo>
                    <a:pt x="866853" y="370760"/>
                    <a:pt x="877094" y="376238"/>
                    <a:pt x="877094" y="376238"/>
                  </a:cubicBezTo>
                  <a:cubicBezTo>
                    <a:pt x="884800" y="399361"/>
                    <a:pt x="880993" y="385087"/>
                    <a:pt x="877094" y="435769"/>
                  </a:cubicBezTo>
                  <a:cubicBezTo>
                    <a:pt x="876956" y="437569"/>
                    <a:pt x="873559" y="449982"/>
                    <a:pt x="872331" y="452438"/>
                  </a:cubicBezTo>
                  <a:cubicBezTo>
                    <a:pt x="865376" y="466350"/>
                    <a:pt x="869177" y="452763"/>
                    <a:pt x="865187" y="466725"/>
                  </a:cubicBezTo>
                  <a:cubicBezTo>
                    <a:pt x="864288" y="469872"/>
                    <a:pt x="863448" y="473041"/>
                    <a:pt x="862806" y="476250"/>
                  </a:cubicBezTo>
                  <a:cubicBezTo>
                    <a:pt x="861959" y="480488"/>
                    <a:pt x="860940" y="492469"/>
                    <a:pt x="858044" y="497682"/>
                  </a:cubicBezTo>
                  <a:cubicBezTo>
                    <a:pt x="855264" y="502685"/>
                    <a:pt x="850329" y="506539"/>
                    <a:pt x="848519" y="511969"/>
                  </a:cubicBezTo>
                  <a:cubicBezTo>
                    <a:pt x="847725" y="514350"/>
                    <a:pt x="847260" y="516868"/>
                    <a:pt x="846137" y="519113"/>
                  </a:cubicBezTo>
                  <a:cubicBezTo>
                    <a:pt x="844857" y="521673"/>
                    <a:pt x="842537" y="523642"/>
                    <a:pt x="841375" y="526257"/>
                  </a:cubicBezTo>
                  <a:cubicBezTo>
                    <a:pt x="822835" y="567971"/>
                    <a:pt x="847672" y="516605"/>
                    <a:pt x="834231" y="552450"/>
                  </a:cubicBezTo>
                  <a:cubicBezTo>
                    <a:pt x="833226" y="555130"/>
                    <a:pt x="831704" y="557806"/>
                    <a:pt x="829469" y="559594"/>
                  </a:cubicBezTo>
                  <a:cubicBezTo>
                    <a:pt x="827509" y="561162"/>
                    <a:pt x="824823" y="561725"/>
                    <a:pt x="822325" y="561975"/>
                  </a:cubicBezTo>
                  <a:cubicBezTo>
                    <a:pt x="808875" y="563320"/>
                    <a:pt x="795338" y="563563"/>
                    <a:pt x="781844" y="564357"/>
                  </a:cubicBezTo>
                  <a:cubicBezTo>
                    <a:pt x="776288" y="565151"/>
                    <a:pt x="770767" y="566252"/>
                    <a:pt x="765175" y="566738"/>
                  </a:cubicBezTo>
                  <a:cubicBezTo>
                    <a:pt x="720539" y="570619"/>
                    <a:pt x="739942" y="564831"/>
                    <a:pt x="719931" y="571500"/>
                  </a:cubicBezTo>
                  <a:cubicBezTo>
                    <a:pt x="718344" y="573881"/>
                    <a:pt x="717404" y="576856"/>
                    <a:pt x="715169" y="578644"/>
                  </a:cubicBezTo>
                  <a:cubicBezTo>
                    <a:pt x="713209" y="580212"/>
                    <a:pt x="709800" y="579250"/>
                    <a:pt x="708025" y="581025"/>
                  </a:cubicBezTo>
                  <a:cubicBezTo>
                    <a:pt x="688919" y="600131"/>
                    <a:pt x="707521" y="592306"/>
                    <a:pt x="691356" y="597694"/>
                  </a:cubicBezTo>
                  <a:cubicBezTo>
                    <a:pt x="690562" y="595313"/>
                    <a:pt x="690543" y="592510"/>
                    <a:pt x="688975" y="590550"/>
                  </a:cubicBezTo>
                  <a:cubicBezTo>
                    <a:pt x="685618" y="586354"/>
                    <a:pt x="679392" y="584975"/>
                    <a:pt x="674687" y="583407"/>
                  </a:cubicBezTo>
                  <a:cubicBezTo>
                    <a:pt x="655637" y="584201"/>
                    <a:pt x="636398" y="582994"/>
                    <a:pt x="617537" y="585788"/>
                  </a:cubicBezTo>
                  <a:cubicBezTo>
                    <a:pt x="614206" y="586282"/>
                    <a:pt x="613052" y="590865"/>
                    <a:pt x="610394" y="592932"/>
                  </a:cubicBezTo>
                  <a:cubicBezTo>
                    <a:pt x="598113" y="602484"/>
                    <a:pt x="599740" y="601246"/>
                    <a:pt x="588962" y="604838"/>
                  </a:cubicBezTo>
                  <a:cubicBezTo>
                    <a:pt x="587375" y="607219"/>
                    <a:pt x="586224" y="609958"/>
                    <a:pt x="584200" y="611982"/>
                  </a:cubicBezTo>
                  <a:cubicBezTo>
                    <a:pt x="582176" y="614006"/>
                    <a:pt x="578844" y="614509"/>
                    <a:pt x="577056" y="616744"/>
                  </a:cubicBezTo>
                  <a:cubicBezTo>
                    <a:pt x="575488" y="618704"/>
                    <a:pt x="575469" y="621507"/>
                    <a:pt x="574675" y="623888"/>
                  </a:cubicBezTo>
                  <a:cubicBezTo>
                    <a:pt x="575469" y="635794"/>
                    <a:pt x="574922" y="647867"/>
                    <a:pt x="577056" y="659607"/>
                  </a:cubicBezTo>
                  <a:cubicBezTo>
                    <a:pt x="577641" y="662827"/>
                    <a:pt x="576714" y="648267"/>
                    <a:pt x="579437" y="650082"/>
                  </a:cubicBezTo>
                  <a:cubicBezTo>
                    <a:pt x="583614" y="652866"/>
                    <a:pt x="582612" y="659607"/>
                    <a:pt x="584200" y="664369"/>
                  </a:cubicBezTo>
                  <a:lnTo>
                    <a:pt x="586581" y="671513"/>
                  </a:lnTo>
                  <a:cubicBezTo>
                    <a:pt x="585787" y="673894"/>
                    <a:pt x="585768" y="676697"/>
                    <a:pt x="584200" y="678657"/>
                  </a:cubicBezTo>
                  <a:cubicBezTo>
                    <a:pt x="580843" y="682853"/>
                    <a:pt x="574617" y="684232"/>
                    <a:pt x="569912" y="685800"/>
                  </a:cubicBezTo>
                  <a:cubicBezTo>
                    <a:pt x="566398" y="691072"/>
                    <a:pt x="563507" y="696421"/>
                    <a:pt x="558006" y="700088"/>
                  </a:cubicBezTo>
                  <a:cubicBezTo>
                    <a:pt x="555917" y="701480"/>
                    <a:pt x="553243" y="701675"/>
                    <a:pt x="550862" y="702469"/>
                  </a:cubicBezTo>
                  <a:cubicBezTo>
                    <a:pt x="538163" y="721520"/>
                    <a:pt x="554831" y="698500"/>
                    <a:pt x="538956" y="714375"/>
                  </a:cubicBezTo>
                  <a:cubicBezTo>
                    <a:pt x="536932" y="716399"/>
                    <a:pt x="536026" y="719320"/>
                    <a:pt x="534194" y="721519"/>
                  </a:cubicBezTo>
                  <a:cubicBezTo>
                    <a:pt x="518909" y="739862"/>
                    <a:pt x="534117" y="718063"/>
                    <a:pt x="522287" y="735807"/>
                  </a:cubicBezTo>
                  <a:lnTo>
                    <a:pt x="517525" y="750094"/>
                  </a:lnTo>
                  <a:cubicBezTo>
                    <a:pt x="516591" y="752895"/>
                    <a:pt x="505818" y="756894"/>
                    <a:pt x="503237" y="757238"/>
                  </a:cubicBezTo>
                  <a:cubicBezTo>
                    <a:pt x="493763" y="758501"/>
                    <a:pt x="484187" y="758825"/>
                    <a:pt x="474662" y="759619"/>
                  </a:cubicBezTo>
                  <a:cubicBezTo>
                    <a:pt x="459330" y="782619"/>
                    <a:pt x="482234" y="746295"/>
                    <a:pt x="467519" y="778669"/>
                  </a:cubicBezTo>
                  <a:cubicBezTo>
                    <a:pt x="465150" y="783880"/>
                    <a:pt x="461169" y="788194"/>
                    <a:pt x="457994" y="792957"/>
                  </a:cubicBezTo>
                  <a:cubicBezTo>
                    <a:pt x="456407" y="795338"/>
                    <a:pt x="455946" y="799195"/>
                    <a:pt x="453231" y="800100"/>
                  </a:cubicBezTo>
                  <a:lnTo>
                    <a:pt x="446087" y="802482"/>
                  </a:lnTo>
                  <a:cubicBezTo>
                    <a:pt x="438541" y="813801"/>
                    <a:pt x="442229" y="806911"/>
                    <a:pt x="436562" y="823913"/>
                  </a:cubicBezTo>
                  <a:cubicBezTo>
                    <a:pt x="435768" y="826294"/>
                    <a:pt x="435573" y="828968"/>
                    <a:pt x="434181" y="831057"/>
                  </a:cubicBezTo>
                  <a:lnTo>
                    <a:pt x="424656" y="845344"/>
                  </a:lnTo>
                  <a:cubicBezTo>
                    <a:pt x="422788" y="848146"/>
                    <a:pt x="420639" y="851237"/>
                    <a:pt x="417512" y="852488"/>
                  </a:cubicBezTo>
                  <a:cubicBezTo>
                    <a:pt x="412301" y="854572"/>
                    <a:pt x="406400" y="854075"/>
                    <a:pt x="400844" y="854869"/>
                  </a:cubicBezTo>
                  <a:cubicBezTo>
                    <a:pt x="393683" y="857256"/>
                    <a:pt x="392712" y="856883"/>
                    <a:pt x="386556" y="862013"/>
                  </a:cubicBezTo>
                  <a:cubicBezTo>
                    <a:pt x="363145" y="881523"/>
                    <a:pt x="393383" y="857567"/>
                    <a:pt x="374650" y="876300"/>
                  </a:cubicBezTo>
                  <a:cubicBezTo>
                    <a:pt x="372626" y="878324"/>
                    <a:pt x="369887" y="879475"/>
                    <a:pt x="367506" y="881063"/>
                  </a:cubicBezTo>
                  <a:cubicBezTo>
                    <a:pt x="365173" y="885729"/>
                    <a:pt x="356669" y="903725"/>
                    <a:pt x="353219" y="904875"/>
                  </a:cubicBezTo>
                  <a:lnTo>
                    <a:pt x="346075" y="907257"/>
                  </a:lnTo>
                  <a:cubicBezTo>
                    <a:pt x="340407" y="924259"/>
                    <a:pt x="344096" y="917367"/>
                    <a:pt x="336550" y="928688"/>
                  </a:cubicBezTo>
                  <a:cubicBezTo>
                    <a:pt x="295264" y="923528"/>
                    <a:pt x="331499" y="930941"/>
                    <a:pt x="310356" y="921544"/>
                  </a:cubicBezTo>
                  <a:cubicBezTo>
                    <a:pt x="305769" y="919505"/>
                    <a:pt x="296069" y="916782"/>
                    <a:pt x="296069" y="916782"/>
                  </a:cubicBezTo>
                  <a:cubicBezTo>
                    <a:pt x="257175" y="917576"/>
                    <a:pt x="218289" y="919163"/>
                    <a:pt x="179387" y="919163"/>
                  </a:cubicBezTo>
                  <a:cubicBezTo>
                    <a:pt x="175340" y="919163"/>
                    <a:pt x="171386" y="917847"/>
                    <a:pt x="167481" y="916782"/>
                  </a:cubicBezTo>
                  <a:cubicBezTo>
                    <a:pt x="162638" y="915461"/>
                    <a:pt x="153194" y="912019"/>
                    <a:pt x="153194" y="912019"/>
                  </a:cubicBezTo>
                  <a:cubicBezTo>
                    <a:pt x="147930" y="906755"/>
                    <a:pt x="144601" y="904360"/>
                    <a:pt x="141287" y="897732"/>
                  </a:cubicBezTo>
                  <a:cubicBezTo>
                    <a:pt x="140164" y="895487"/>
                    <a:pt x="139700" y="892969"/>
                    <a:pt x="138906" y="890588"/>
                  </a:cubicBezTo>
                  <a:cubicBezTo>
                    <a:pt x="138112" y="860425"/>
                    <a:pt x="137808" y="830246"/>
                    <a:pt x="136525" y="800100"/>
                  </a:cubicBezTo>
                  <a:cubicBezTo>
                    <a:pt x="136380" y="796684"/>
                    <a:pt x="135540" y="778325"/>
                    <a:pt x="131762" y="771525"/>
                  </a:cubicBezTo>
                  <a:cubicBezTo>
                    <a:pt x="128982" y="766522"/>
                    <a:pt x="122237" y="757238"/>
                    <a:pt x="122237" y="757238"/>
                  </a:cubicBezTo>
                  <a:cubicBezTo>
                    <a:pt x="121578" y="753940"/>
                    <a:pt x="119763" y="742306"/>
                    <a:pt x="117475" y="738188"/>
                  </a:cubicBezTo>
                  <a:cubicBezTo>
                    <a:pt x="114695" y="733184"/>
                    <a:pt x="111125" y="728663"/>
                    <a:pt x="107950" y="723900"/>
                  </a:cubicBezTo>
                  <a:lnTo>
                    <a:pt x="103187" y="716757"/>
                  </a:lnTo>
                  <a:lnTo>
                    <a:pt x="96044" y="695325"/>
                  </a:lnTo>
                  <a:cubicBezTo>
                    <a:pt x="95250" y="692944"/>
                    <a:pt x="95054" y="690270"/>
                    <a:pt x="93662" y="688182"/>
                  </a:cubicBezTo>
                  <a:lnTo>
                    <a:pt x="84137" y="673894"/>
                  </a:lnTo>
                  <a:lnTo>
                    <a:pt x="79375" y="659607"/>
                  </a:lnTo>
                  <a:cubicBezTo>
                    <a:pt x="76988" y="652446"/>
                    <a:pt x="77361" y="651475"/>
                    <a:pt x="72231" y="645319"/>
                  </a:cubicBezTo>
                  <a:cubicBezTo>
                    <a:pt x="70075" y="642732"/>
                    <a:pt x="67674" y="640331"/>
                    <a:pt x="65087" y="638175"/>
                  </a:cubicBezTo>
                  <a:cubicBezTo>
                    <a:pt x="62889" y="636343"/>
                    <a:pt x="60325" y="635000"/>
                    <a:pt x="57944" y="633413"/>
                  </a:cubicBezTo>
                  <a:cubicBezTo>
                    <a:pt x="57150" y="631032"/>
                    <a:pt x="57337" y="628044"/>
                    <a:pt x="55562" y="626269"/>
                  </a:cubicBezTo>
                  <a:cubicBezTo>
                    <a:pt x="53787" y="624494"/>
                    <a:pt x="49878" y="625930"/>
                    <a:pt x="48419" y="623888"/>
                  </a:cubicBezTo>
                  <a:cubicBezTo>
                    <a:pt x="45501" y="619803"/>
                    <a:pt x="43656" y="609600"/>
                    <a:pt x="43656" y="609600"/>
                  </a:cubicBezTo>
                  <a:cubicBezTo>
                    <a:pt x="46037" y="608013"/>
                    <a:pt x="49012" y="607073"/>
                    <a:pt x="50800" y="604838"/>
                  </a:cubicBezTo>
                  <a:cubicBezTo>
                    <a:pt x="52368" y="602878"/>
                    <a:pt x="52058" y="599939"/>
                    <a:pt x="53181" y="597694"/>
                  </a:cubicBezTo>
                  <a:cubicBezTo>
                    <a:pt x="54461" y="595134"/>
                    <a:pt x="56356" y="592931"/>
                    <a:pt x="57944" y="590550"/>
                  </a:cubicBezTo>
                  <a:lnTo>
                    <a:pt x="62706" y="576263"/>
                  </a:lnTo>
                  <a:lnTo>
                    <a:pt x="65087" y="569119"/>
                  </a:lnTo>
                  <a:cubicBezTo>
                    <a:pt x="64293" y="542132"/>
                    <a:pt x="64725" y="515080"/>
                    <a:pt x="62706" y="488157"/>
                  </a:cubicBezTo>
                  <a:cubicBezTo>
                    <a:pt x="62331" y="483151"/>
                    <a:pt x="60729" y="478046"/>
                    <a:pt x="57944" y="473869"/>
                  </a:cubicBezTo>
                  <a:cubicBezTo>
                    <a:pt x="56356" y="471488"/>
                    <a:pt x="55205" y="468749"/>
                    <a:pt x="53181" y="466725"/>
                  </a:cubicBezTo>
                  <a:cubicBezTo>
                    <a:pt x="50231" y="463775"/>
                    <a:pt x="40565" y="457521"/>
                    <a:pt x="36512" y="454819"/>
                  </a:cubicBezTo>
                  <a:cubicBezTo>
                    <a:pt x="34925" y="452438"/>
                    <a:pt x="33774" y="449699"/>
                    <a:pt x="31750" y="447675"/>
                  </a:cubicBezTo>
                  <a:cubicBezTo>
                    <a:pt x="26091" y="442016"/>
                    <a:pt x="17388" y="440507"/>
                    <a:pt x="10319" y="438150"/>
                  </a:cubicBezTo>
                  <a:cubicBezTo>
                    <a:pt x="5801" y="436644"/>
                    <a:pt x="1588" y="449263"/>
                    <a:pt x="794" y="450057"/>
                  </a:cubicBezTo>
                  <a:close/>
                </a:path>
              </a:pathLst>
            </a:custGeom>
            <a:solidFill>
              <a:srgbClr val="99CC00">
                <a:alpha val="5745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Jinhua"/>
            <p:cNvSpPr/>
            <p:nvPr/>
          </p:nvSpPr>
          <p:spPr bwMode="auto">
            <a:xfrm>
              <a:off x="7155332" y="4688571"/>
              <a:ext cx="265773" cy="214806"/>
            </a:xfrm>
            <a:custGeom>
              <a:avLst/>
              <a:gdLst/>
              <a:ahLst/>
              <a:cxnLst/>
              <a:rect l="0" t="0" r="r" b="b"/>
              <a:pathLst>
                <a:path w="783226" h="686021">
                  <a:moveTo>
                    <a:pt x="80963" y="539160"/>
                  </a:moveTo>
                  <a:cubicBezTo>
                    <a:pt x="78582" y="538366"/>
                    <a:pt x="76868" y="526682"/>
                    <a:pt x="64294" y="522491"/>
                  </a:cubicBezTo>
                  <a:cubicBezTo>
                    <a:pt x="62707" y="520110"/>
                    <a:pt x="60694" y="517962"/>
                    <a:pt x="59532" y="515347"/>
                  </a:cubicBezTo>
                  <a:cubicBezTo>
                    <a:pt x="57493" y="510760"/>
                    <a:pt x="56357" y="505822"/>
                    <a:pt x="54769" y="501060"/>
                  </a:cubicBezTo>
                  <a:lnTo>
                    <a:pt x="50007" y="486772"/>
                  </a:lnTo>
                  <a:cubicBezTo>
                    <a:pt x="49764" y="486043"/>
                    <a:pt x="46552" y="471738"/>
                    <a:pt x="45244" y="470103"/>
                  </a:cubicBezTo>
                  <a:cubicBezTo>
                    <a:pt x="43456" y="467868"/>
                    <a:pt x="40481" y="466928"/>
                    <a:pt x="38100" y="465341"/>
                  </a:cubicBezTo>
                  <a:cubicBezTo>
                    <a:pt x="36532" y="460636"/>
                    <a:pt x="35153" y="454410"/>
                    <a:pt x="30957" y="451053"/>
                  </a:cubicBezTo>
                  <a:cubicBezTo>
                    <a:pt x="28997" y="449485"/>
                    <a:pt x="26194" y="449466"/>
                    <a:pt x="23813" y="448672"/>
                  </a:cubicBezTo>
                  <a:cubicBezTo>
                    <a:pt x="22225" y="443910"/>
                    <a:pt x="20267" y="439255"/>
                    <a:pt x="19050" y="434385"/>
                  </a:cubicBezTo>
                  <a:cubicBezTo>
                    <a:pt x="18256" y="431210"/>
                    <a:pt x="17609" y="427995"/>
                    <a:pt x="16669" y="424860"/>
                  </a:cubicBezTo>
                  <a:cubicBezTo>
                    <a:pt x="15227" y="420051"/>
                    <a:pt x="11907" y="410572"/>
                    <a:pt x="11907" y="410572"/>
                  </a:cubicBezTo>
                  <a:cubicBezTo>
                    <a:pt x="12701" y="400253"/>
                    <a:pt x="13004" y="389885"/>
                    <a:pt x="14288" y="379616"/>
                  </a:cubicBezTo>
                  <a:cubicBezTo>
                    <a:pt x="14599" y="377125"/>
                    <a:pt x="16669" y="374982"/>
                    <a:pt x="16669" y="372472"/>
                  </a:cubicBezTo>
                  <a:cubicBezTo>
                    <a:pt x="16669" y="364091"/>
                    <a:pt x="14362" y="358407"/>
                    <a:pt x="11907" y="351041"/>
                  </a:cubicBezTo>
                  <a:cubicBezTo>
                    <a:pt x="11113" y="337547"/>
                    <a:pt x="10870" y="324010"/>
                    <a:pt x="9525" y="310560"/>
                  </a:cubicBezTo>
                  <a:cubicBezTo>
                    <a:pt x="9275" y="308062"/>
                    <a:pt x="8712" y="305376"/>
                    <a:pt x="7144" y="303416"/>
                  </a:cubicBezTo>
                  <a:cubicBezTo>
                    <a:pt x="5356" y="301181"/>
                    <a:pt x="2381" y="300241"/>
                    <a:pt x="0" y="298653"/>
                  </a:cubicBezTo>
                  <a:cubicBezTo>
                    <a:pt x="794" y="296272"/>
                    <a:pt x="422" y="293078"/>
                    <a:pt x="2382" y="291510"/>
                  </a:cubicBezTo>
                  <a:cubicBezTo>
                    <a:pt x="4938" y="289466"/>
                    <a:pt x="8760" y="290027"/>
                    <a:pt x="11907" y="289128"/>
                  </a:cubicBezTo>
                  <a:cubicBezTo>
                    <a:pt x="14320" y="288438"/>
                    <a:pt x="16805" y="287869"/>
                    <a:pt x="19050" y="286747"/>
                  </a:cubicBezTo>
                  <a:cubicBezTo>
                    <a:pt x="34636" y="278955"/>
                    <a:pt x="17534" y="285376"/>
                    <a:pt x="33338" y="274841"/>
                  </a:cubicBezTo>
                  <a:cubicBezTo>
                    <a:pt x="35427" y="273449"/>
                    <a:pt x="38101" y="273254"/>
                    <a:pt x="40482" y="272460"/>
                  </a:cubicBezTo>
                  <a:cubicBezTo>
                    <a:pt x="42069" y="270079"/>
                    <a:pt x="43964" y="267876"/>
                    <a:pt x="45244" y="265316"/>
                  </a:cubicBezTo>
                  <a:cubicBezTo>
                    <a:pt x="46366" y="263071"/>
                    <a:pt x="47417" y="260673"/>
                    <a:pt x="47625" y="258172"/>
                  </a:cubicBezTo>
                  <a:cubicBezTo>
                    <a:pt x="49011" y="241542"/>
                    <a:pt x="47264" y="224627"/>
                    <a:pt x="50007" y="208166"/>
                  </a:cubicBezTo>
                  <a:cubicBezTo>
                    <a:pt x="50561" y="204844"/>
                    <a:pt x="54994" y="203609"/>
                    <a:pt x="57150" y="201022"/>
                  </a:cubicBezTo>
                  <a:cubicBezTo>
                    <a:pt x="58982" y="198823"/>
                    <a:pt x="59889" y="195902"/>
                    <a:pt x="61913" y="193878"/>
                  </a:cubicBezTo>
                  <a:cubicBezTo>
                    <a:pt x="66528" y="189263"/>
                    <a:pt x="70391" y="188671"/>
                    <a:pt x="76200" y="186735"/>
                  </a:cubicBezTo>
                  <a:lnTo>
                    <a:pt x="90488" y="208166"/>
                  </a:lnTo>
                  <a:cubicBezTo>
                    <a:pt x="92075" y="210547"/>
                    <a:pt x="92869" y="213723"/>
                    <a:pt x="95250" y="215310"/>
                  </a:cubicBezTo>
                  <a:lnTo>
                    <a:pt x="102394" y="220072"/>
                  </a:lnTo>
                  <a:cubicBezTo>
                    <a:pt x="103982" y="222453"/>
                    <a:pt x="104922" y="225428"/>
                    <a:pt x="107157" y="227216"/>
                  </a:cubicBezTo>
                  <a:cubicBezTo>
                    <a:pt x="109117" y="228784"/>
                    <a:pt x="111790" y="229597"/>
                    <a:pt x="114300" y="229597"/>
                  </a:cubicBezTo>
                  <a:cubicBezTo>
                    <a:pt x="120049" y="229597"/>
                    <a:pt x="127712" y="226714"/>
                    <a:pt x="133350" y="224835"/>
                  </a:cubicBezTo>
                  <a:cubicBezTo>
                    <a:pt x="142082" y="211738"/>
                    <a:pt x="133350" y="222850"/>
                    <a:pt x="145257" y="212928"/>
                  </a:cubicBezTo>
                  <a:cubicBezTo>
                    <a:pt x="157148" y="203019"/>
                    <a:pt x="146989" y="207589"/>
                    <a:pt x="159544" y="203403"/>
                  </a:cubicBezTo>
                  <a:cubicBezTo>
                    <a:pt x="170736" y="192213"/>
                    <a:pt x="163886" y="198128"/>
                    <a:pt x="180975" y="186735"/>
                  </a:cubicBezTo>
                  <a:cubicBezTo>
                    <a:pt x="190208" y="180579"/>
                    <a:pt x="185403" y="182877"/>
                    <a:pt x="195263" y="179591"/>
                  </a:cubicBezTo>
                  <a:cubicBezTo>
                    <a:pt x="197644" y="178003"/>
                    <a:pt x="199847" y="176108"/>
                    <a:pt x="202407" y="174828"/>
                  </a:cubicBezTo>
                  <a:cubicBezTo>
                    <a:pt x="204652" y="173706"/>
                    <a:pt x="207775" y="174222"/>
                    <a:pt x="209550" y="172447"/>
                  </a:cubicBezTo>
                  <a:cubicBezTo>
                    <a:pt x="213597" y="168400"/>
                    <a:pt x="215900" y="162922"/>
                    <a:pt x="219075" y="158160"/>
                  </a:cubicBezTo>
                  <a:lnTo>
                    <a:pt x="223838" y="151016"/>
                  </a:lnTo>
                  <a:lnTo>
                    <a:pt x="228600" y="143872"/>
                  </a:lnTo>
                  <a:cubicBezTo>
                    <a:pt x="229125" y="139675"/>
                    <a:pt x="230587" y="121774"/>
                    <a:pt x="233363" y="115297"/>
                  </a:cubicBezTo>
                  <a:cubicBezTo>
                    <a:pt x="234490" y="112666"/>
                    <a:pt x="236845" y="110713"/>
                    <a:pt x="238125" y="108153"/>
                  </a:cubicBezTo>
                  <a:cubicBezTo>
                    <a:pt x="239248" y="105908"/>
                    <a:pt x="238939" y="102970"/>
                    <a:pt x="240507" y="101010"/>
                  </a:cubicBezTo>
                  <a:cubicBezTo>
                    <a:pt x="242295" y="98775"/>
                    <a:pt x="245269" y="97835"/>
                    <a:pt x="247650" y="96247"/>
                  </a:cubicBezTo>
                  <a:lnTo>
                    <a:pt x="257175" y="81960"/>
                  </a:lnTo>
                  <a:lnTo>
                    <a:pt x="261938" y="74816"/>
                  </a:lnTo>
                  <a:cubicBezTo>
                    <a:pt x="262732" y="72435"/>
                    <a:pt x="264069" y="70170"/>
                    <a:pt x="264319" y="67672"/>
                  </a:cubicBezTo>
                  <a:cubicBezTo>
                    <a:pt x="265664" y="54222"/>
                    <a:pt x="263915" y="40418"/>
                    <a:pt x="266700" y="27191"/>
                  </a:cubicBezTo>
                  <a:cubicBezTo>
                    <a:pt x="267290" y="24390"/>
                    <a:pt x="271229" y="23590"/>
                    <a:pt x="273844" y="22428"/>
                  </a:cubicBezTo>
                  <a:cubicBezTo>
                    <a:pt x="278432" y="20389"/>
                    <a:pt x="288132" y="17666"/>
                    <a:pt x="288132" y="17666"/>
                  </a:cubicBezTo>
                  <a:cubicBezTo>
                    <a:pt x="290513" y="20047"/>
                    <a:pt x="291941" y="24334"/>
                    <a:pt x="295275" y="24810"/>
                  </a:cubicBezTo>
                  <a:cubicBezTo>
                    <a:pt x="299532" y="25418"/>
                    <a:pt x="320148" y="24279"/>
                    <a:pt x="328613" y="20047"/>
                  </a:cubicBezTo>
                  <a:cubicBezTo>
                    <a:pt x="331173" y="18767"/>
                    <a:pt x="333558" y="17117"/>
                    <a:pt x="335757" y="15285"/>
                  </a:cubicBezTo>
                  <a:cubicBezTo>
                    <a:pt x="354099" y="0"/>
                    <a:pt x="332300" y="15208"/>
                    <a:pt x="350044" y="3378"/>
                  </a:cubicBezTo>
                  <a:cubicBezTo>
                    <a:pt x="351632" y="5759"/>
                    <a:pt x="352783" y="8498"/>
                    <a:pt x="354807" y="10522"/>
                  </a:cubicBezTo>
                  <a:cubicBezTo>
                    <a:pt x="356831" y="12546"/>
                    <a:pt x="360162" y="13050"/>
                    <a:pt x="361950" y="15285"/>
                  </a:cubicBezTo>
                  <a:cubicBezTo>
                    <a:pt x="363518" y="17245"/>
                    <a:pt x="363209" y="20183"/>
                    <a:pt x="364332" y="22428"/>
                  </a:cubicBezTo>
                  <a:cubicBezTo>
                    <a:pt x="365612" y="24988"/>
                    <a:pt x="367507" y="27191"/>
                    <a:pt x="369094" y="29572"/>
                  </a:cubicBezTo>
                  <a:cubicBezTo>
                    <a:pt x="369888" y="39097"/>
                    <a:pt x="367644" y="49390"/>
                    <a:pt x="371475" y="58147"/>
                  </a:cubicBezTo>
                  <a:cubicBezTo>
                    <a:pt x="373769" y="63391"/>
                    <a:pt x="385763" y="67672"/>
                    <a:pt x="385763" y="67672"/>
                  </a:cubicBezTo>
                  <a:cubicBezTo>
                    <a:pt x="392112" y="86723"/>
                    <a:pt x="382588" y="64497"/>
                    <a:pt x="395288" y="77197"/>
                  </a:cubicBezTo>
                  <a:cubicBezTo>
                    <a:pt x="397063" y="78972"/>
                    <a:pt x="396546" y="82096"/>
                    <a:pt x="397669" y="84341"/>
                  </a:cubicBezTo>
                  <a:cubicBezTo>
                    <a:pt x="398949" y="86901"/>
                    <a:pt x="400278" y="89600"/>
                    <a:pt x="402432" y="91485"/>
                  </a:cubicBezTo>
                  <a:cubicBezTo>
                    <a:pt x="406739" y="95254"/>
                    <a:pt x="411957" y="97835"/>
                    <a:pt x="416719" y="101010"/>
                  </a:cubicBezTo>
                  <a:lnTo>
                    <a:pt x="431007" y="110535"/>
                  </a:lnTo>
                  <a:cubicBezTo>
                    <a:pt x="433095" y="111927"/>
                    <a:pt x="435769" y="112122"/>
                    <a:pt x="438150" y="112916"/>
                  </a:cubicBezTo>
                  <a:cubicBezTo>
                    <a:pt x="444139" y="94955"/>
                    <a:pt x="436060" y="117097"/>
                    <a:pt x="445294" y="98628"/>
                  </a:cubicBezTo>
                  <a:cubicBezTo>
                    <a:pt x="446416" y="96383"/>
                    <a:pt x="446456" y="93679"/>
                    <a:pt x="447675" y="91485"/>
                  </a:cubicBezTo>
                  <a:cubicBezTo>
                    <a:pt x="455847" y="76776"/>
                    <a:pt x="453908" y="79392"/>
                    <a:pt x="464344" y="72435"/>
                  </a:cubicBezTo>
                  <a:cubicBezTo>
                    <a:pt x="466725" y="73229"/>
                    <a:pt x="469399" y="73424"/>
                    <a:pt x="471488" y="74816"/>
                  </a:cubicBezTo>
                  <a:cubicBezTo>
                    <a:pt x="489182" y="86612"/>
                    <a:pt x="471027" y="76621"/>
                    <a:pt x="481013" y="89103"/>
                  </a:cubicBezTo>
                  <a:cubicBezTo>
                    <a:pt x="482801" y="91338"/>
                    <a:pt x="485776" y="92278"/>
                    <a:pt x="488157" y="93866"/>
                  </a:cubicBezTo>
                  <a:cubicBezTo>
                    <a:pt x="493352" y="109453"/>
                    <a:pt x="486136" y="94154"/>
                    <a:pt x="497682" y="103391"/>
                  </a:cubicBezTo>
                  <a:cubicBezTo>
                    <a:pt x="503368" y="107940"/>
                    <a:pt x="501949" y="111927"/>
                    <a:pt x="504825" y="117678"/>
                  </a:cubicBezTo>
                  <a:cubicBezTo>
                    <a:pt x="506105" y="120238"/>
                    <a:pt x="508000" y="122441"/>
                    <a:pt x="509588" y="124822"/>
                  </a:cubicBezTo>
                  <a:cubicBezTo>
                    <a:pt x="513844" y="137592"/>
                    <a:pt x="510517" y="126624"/>
                    <a:pt x="514350" y="143872"/>
                  </a:cubicBezTo>
                  <a:cubicBezTo>
                    <a:pt x="515060" y="147067"/>
                    <a:pt x="515443" y="150389"/>
                    <a:pt x="516732" y="153397"/>
                  </a:cubicBezTo>
                  <a:cubicBezTo>
                    <a:pt x="517859" y="156027"/>
                    <a:pt x="519907" y="158160"/>
                    <a:pt x="521494" y="160541"/>
                  </a:cubicBezTo>
                  <a:cubicBezTo>
                    <a:pt x="526991" y="159625"/>
                    <a:pt x="537059" y="158711"/>
                    <a:pt x="542925" y="155778"/>
                  </a:cubicBezTo>
                  <a:cubicBezTo>
                    <a:pt x="545485" y="154498"/>
                    <a:pt x="547688" y="152603"/>
                    <a:pt x="550069" y="151016"/>
                  </a:cubicBezTo>
                  <a:cubicBezTo>
                    <a:pt x="551657" y="148635"/>
                    <a:pt x="553000" y="146071"/>
                    <a:pt x="554832" y="143872"/>
                  </a:cubicBezTo>
                  <a:cubicBezTo>
                    <a:pt x="558595" y="139356"/>
                    <a:pt x="563765" y="134643"/>
                    <a:pt x="569119" y="131966"/>
                  </a:cubicBezTo>
                  <a:cubicBezTo>
                    <a:pt x="571364" y="130844"/>
                    <a:pt x="573882" y="130379"/>
                    <a:pt x="576263" y="129585"/>
                  </a:cubicBezTo>
                  <a:cubicBezTo>
                    <a:pt x="578644" y="127997"/>
                    <a:pt x="580847" y="126102"/>
                    <a:pt x="583407" y="124822"/>
                  </a:cubicBezTo>
                  <a:cubicBezTo>
                    <a:pt x="585652" y="123700"/>
                    <a:pt x="588569" y="123982"/>
                    <a:pt x="590550" y="122441"/>
                  </a:cubicBezTo>
                  <a:cubicBezTo>
                    <a:pt x="614642" y="103702"/>
                    <a:pt x="595456" y="111280"/>
                    <a:pt x="611982" y="105772"/>
                  </a:cubicBezTo>
                  <a:cubicBezTo>
                    <a:pt x="614363" y="107360"/>
                    <a:pt x="617337" y="108300"/>
                    <a:pt x="619125" y="110535"/>
                  </a:cubicBezTo>
                  <a:cubicBezTo>
                    <a:pt x="620693" y="112495"/>
                    <a:pt x="620384" y="115433"/>
                    <a:pt x="621507" y="117678"/>
                  </a:cubicBezTo>
                  <a:cubicBezTo>
                    <a:pt x="625477" y="125617"/>
                    <a:pt x="626268" y="124821"/>
                    <a:pt x="633413" y="129585"/>
                  </a:cubicBezTo>
                  <a:cubicBezTo>
                    <a:pt x="635000" y="131966"/>
                    <a:pt x="635940" y="134940"/>
                    <a:pt x="638175" y="136728"/>
                  </a:cubicBezTo>
                  <a:cubicBezTo>
                    <a:pt x="640135" y="138296"/>
                    <a:pt x="643074" y="137987"/>
                    <a:pt x="645319" y="139110"/>
                  </a:cubicBezTo>
                  <a:cubicBezTo>
                    <a:pt x="663777" y="148339"/>
                    <a:pt x="641657" y="140270"/>
                    <a:pt x="659607" y="146253"/>
                  </a:cubicBezTo>
                  <a:cubicBezTo>
                    <a:pt x="661988" y="147841"/>
                    <a:pt x="664726" y="148992"/>
                    <a:pt x="666750" y="151016"/>
                  </a:cubicBezTo>
                  <a:cubicBezTo>
                    <a:pt x="674878" y="159144"/>
                    <a:pt x="667068" y="158223"/>
                    <a:pt x="678657" y="160541"/>
                  </a:cubicBezTo>
                  <a:cubicBezTo>
                    <a:pt x="688126" y="162435"/>
                    <a:pt x="707232" y="165303"/>
                    <a:pt x="707232" y="165303"/>
                  </a:cubicBezTo>
                  <a:cubicBezTo>
                    <a:pt x="709613" y="166097"/>
                    <a:pt x="712181" y="166466"/>
                    <a:pt x="714375" y="167685"/>
                  </a:cubicBezTo>
                  <a:cubicBezTo>
                    <a:pt x="719379" y="170465"/>
                    <a:pt x="723233" y="175400"/>
                    <a:pt x="728663" y="177210"/>
                  </a:cubicBezTo>
                  <a:lnTo>
                    <a:pt x="742950" y="181972"/>
                  </a:lnTo>
                  <a:lnTo>
                    <a:pt x="750094" y="184353"/>
                  </a:lnTo>
                  <a:lnTo>
                    <a:pt x="771525" y="198641"/>
                  </a:lnTo>
                  <a:lnTo>
                    <a:pt x="778669" y="203403"/>
                  </a:lnTo>
                  <a:cubicBezTo>
                    <a:pt x="782660" y="215376"/>
                    <a:pt x="783226" y="213749"/>
                    <a:pt x="778669" y="231978"/>
                  </a:cubicBezTo>
                  <a:cubicBezTo>
                    <a:pt x="777975" y="234754"/>
                    <a:pt x="775069" y="236507"/>
                    <a:pt x="773907" y="239122"/>
                  </a:cubicBezTo>
                  <a:cubicBezTo>
                    <a:pt x="771868" y="243710"/>
                    <a:pt x="770732" y="248647"/>
                    <a:pt x="769144" y="253410"/>
                  </a:cubicBezTo>
                  <a:lnTo>
                    <a:pt x="764382" y="267697"/>
                  </a:lnTo>
                  <a:cubicBezTo>
                    <a:pt x="763588" y="270078"/>
                    <a:pt x="763392" y="272752"/>
                    <a:pt x="762000" y="274841"/>
                  </a:cubicBezTo>
                  <a:lnTo>
                    <a:pt x="757238" y="281985"/>
                  </a:lnTo>
                  <a:cubicBezTo>
                    <a:pt x="756609" y="297705"/>
                    <a:pt x="755727" y="344947"/>
                    <a:pt x="752475" y="367710"/>
                  </a:cubicBezTo>
                  <a:cubicBezTo>
                    <a:pt x="752120" y="370195"/>
                    <a:pt x="751313" y="372659"/>
                    <a:pt x="750094" y="374853"/>
                  </a:cubicBezTo>
                  <a:cubicBezTo>
                    <a:pt x="747314" y="379857"/>
                    <a:pt x="740569" y="389141"/>
                    <a:pt x="740569" y="389141"/>
                  </a:cubicBezTo>
                  <a:cubicBezTo>
                    <a:pt x="738632" y="394953"/>
                    <a:pt x="738043" y="398810"/>
                    <a:pt x="733425" y="403428"/>
                  </a:cubicBezTo>
                  <a:cubicBezTo>
                    <a:pt x="731401" y="405452"/>
                    <a:pt x="728663" y="406603"/>
                    <a:pt x="726282" y="408191"/>
                  </a:cubicBezTo>
                  <a:cubicBezTo>
                    <a:pt x="724694" y="410572"/>
                    <a:pt x="723543" y="413311"/>
                    <a:pt x="721519" y="415335"/>
                  </a:cubicBezTo>
                  <a:cubicBezTo>
                    <a:pt x="719495" y="417359"/>
                    <a:pt x="716163" y="417862"/>
                    <a:pt x="714375" y="420097"/>
                  </a:cubicBezTo>
                  <a:cubicBezTo>
                    <a:pt x="712807" y="422057"/>
                    <a:pt x="713562" y="425281"/>
                    <a:pt x="711994" y="427241"/>
                  </a:cubicBezTo>
                  <a:cubicBezTo>
                    <a:pt x="707879" y="432385"/>
                    <a:pt x="694925" y="435312"/>
                    <a:pt x="690563" y="436766"/>
                  </a:cubicBezTo>
                  <a:lnTo>
                    <a:pt x="683419" y="439147"/>
                  </a:lnTo>
                  <a:cubicBezTo>
                    <a:pt x="681038" y="439941"/>
                    <a:pt x="678710" y="440919"/>
                    <a:pt x="676275" y="441528"/>
                  </a:cubicBezTo>
                  <a:cubicBezTo>
                    <a:pt x="669925" y="443116"/>
                    <a:pt x="663435" y="444221"/>
                    <a:pt x="657225" y="446291"/>
                  </a:cubicBezTo>
                  <a:lnTo>
                    <a:pt x="642938" y="451053"/>
                  </a:lnTo>
                  <a:lnTo>
                    <a:pt x="621507" y="465341"/>
                  </a:lnTo>
                  <a:lnTo>
                    <a:pt x="614363" y="470103"/>
                  </a:lnTo>
                  <a:cubicBezTo>
                    <a:pt x="611982" y="469309"/>
                    <a:pt x="609413" y="468941"/>
                    <a:pt x="607219" y="467722"/>
                  </a:cubicBezTo>
                  <a:cubicBezTo>
                    <a:pt x="602216" y="464942"/>
                    <a:pt x="592932" y="458197"/>
                    <a:pt x="592932" y="458197"/>
                  </a:cubicBezTo>
                  <a:cubicBezTo>
                    <a:pt x="581819" y="441529"/>
                    <a:pt x="588169" y="447085"/>
                    <a:pt x="576263" y="439147"/>
                  </a:cubicBezTo>
                  <a:cubicBezTo>
                    <a:pt x="574675" y="436766"/>
                    <a:pt x="573735" y="433791"/>
                    <a:pt x="571500" y="432003"/>
                  </a:cubicBezTo>
                  <a:cubicBezTo>
                    <a:pt x="569540" y="430435"/>
                    <a:pt x="566602" y="430744"/>
                    <a:pt x="564357" y="429622"/>
                  </a:cubicBezTo>
                  <a:cubicBezTo>
                    <a:pt x="561797" y="428342"/>
                    <a:pt x="559773" y="426140"/>
                    <a:pt x="557213" y="424860"/>
                  </a:cubicBezTo>
                  <a:cubicBezTo>
                    <a:pt x="537495" y="415001"/>
                    <a:pt x="563398" y="431363"/>
                    <a:pt x="542925" y="417716"/>
                  </a:cubicBezTo>
                  <a:cubicBezTo>
                    <a:pt x="538956" y="418510"/>
                    <a:pt x="533264" y="416729"/>
                    <a:pt x="531019" y="420097"/>
                  </a:cubicBezTo>
                  <a:cubicBezTo>
                    <a:pt x="527469" y="425422"/>
                    <a:pt x="529979" y="432890"/>
                    <a:pt x="528638" y="439147"/>
                  </a:cubicBezTo>
                  <a:cubicBezTo>
                    <a:pt x="527586" y="444056"/>
                    <a:pt x="525463" y="448672"/>
                    <a:pt x="523875" y="453435"/>
                  </a:cubicBezTo>
                  <a:lnTo>
                    <a:pt x="521494" y="460578"/>
                  </a:lnTo>
                  <a:cubicBezTo>
                    <a:pt x="520700" y="462959"/>
                    <a:pt x="520505" y="465634"/>
                    <a:pt x="519113" y="467722"/>
                  </a:cubicBezTo>
                  <a:lnTo>
                    <a:pt x="514350" y="474866"/>
                  </a:lnTo>
                  <a:cubicBezTo>
                    <a:pt x="507745" y="494682"/>
                    <a:pt x="517800" y="463096"/>
                    <a:pt x="509588" y="498678"/>
                  </a:cubicBezTo>
                  <a:cubicBezTo>
                    <a:pt x="508459" y="503570"/>
                    <a:pt x="506413" y="508203"/>
                    <a:pt x="504825" y="512966"/>
                  </a:cubicBezTo>
                  <a:cubicBezTo>
                    <a:pt x="503920" y="515681"/>
                    <a:pt x="500063" y="516141"/>
                    <a:pt x="497682" y="517728"/>
                  </a:cubicBezTo>
                  <a:cubicBezTo>
                    <a:pt x="478712" y="517051"/>
                    <a:pt x="439567" y="518011"/>
                    <a:pt x="414338" y="512966"/>
                  </a:cubicBezTo>
                  <a:cubicBezTo>
                    <a:pt x="411877" y="512474"/>
                    <a:pt x="409575" y="511379"/>
                    <a:pt x="407194" y="510585"/>
                  </a:cubicBezTo>
                  <a:lnTo>
                    <a:pt x="392907" y="515347"/>
                  </a:lnTo>
                  <a:cubicBezTo>
                    <a:pt x="390192" y="516252"/>
                    <a:pt x="388323" y="518830"/>
                    <a:pt x="385763" y="520110"/>
                  </a:cubicBezTo>
                  <a:cubicBezTo>
                    <a:pt x="383518" y="521233"/>
                    <a:pt x="381000" y="521697"/>
                    <a:pt x="378619" y="522491"/>
                  </a:cubicBezTo>
                  <a:cubicBezTo>
                    <a:pt x="376844" y="527815"/>
                    <a:pt x="374422" y="539260"/>
                    <a:pt x="369094" y="543922"/>
                  </a:cubicBezTo>
                  <a:cubicBezTo>
                    <a:pt x="364787" y="547691"/>
                    <a:pt x="354807" y="553447"/>
                    <a:pt x="354807" y="553447"/>
                  </a:cubicBezTo>
                  <a:cubicBezTo>
                    <a:pt x="341155" y="573924"/>
                    <a:pt x="359334" y="549824"/>
                    <a:pt x="342900" y="562972"/>
                  </a:cubicBezTo>
                  <a:cubicBezTo>
                    <a:pt x="327513" y="575282"/>
                    <a:pt x="348951" y="566512"/>
                    <a:pt x="330994" y="572497"/>
                  </a:cubicBezTo>
                  <a:cubicBezTo>
                    <a:pt x="326803" y="585071"/>
                    <a:pt x="330005" y="577552"/>
                    <a:pt x="319088" y="593928"/>
                  </a:cubicBezTo>
                  <a:cubicBezTo>
                    <a:pt x="317220" y="596730"/>
                    <a:pt x="314012" y="598414"/>
                    <a:pt x="311944" y="601072"/>
                  </a:cubicBezTo>
                  <a:cubicBezTo>
                    <a:pt x="308430" y="605590"/>
                    <a:pt x="305594" y="610597"/>
                    <a:pt x="302419" y="615360"/>
                  </a:cubicBezTo>
                  <a:lnTo>
                    <a:pt x="288132" y="636791"/>
                  </a:lnTo>
                  <a:cubicBezTo>
                    <a:pt x="286264" y="639593"/>
                    <a:pt x="283144" y="641348"/>
                    <a:pt x="280988" y="643935"/>
                  </a:cubicBezTo>
                  <a:cubicBezTo>
                    <a:pt x="279156" y="646133"/>
                    <a:pt x="277645" y="648593"/>
                    <a:pt x="276225" y="651078"/>
                  </a:cubicBezTo>
                  <a:cubicBezTo>
                    <a:pt x="274464" y="654160"/>
                    <a:pt x="273735" y="657876"/>
                    <a:pt x="271463" y="660603"/>
                  </a:cubicBezTo>
                  <a:cubicBezTo>
                    <a:pt x="269631" y="662802"/>
                    <a:pt x="266700" y="663778"/>
                    <a:pt x="264319" y="665366"/>
                  </a:cubicBezTo>
                  <a:cubicBezTo>
                    <a:pt x="262732" y="667747"/>
                    <a:pt x="262413" y="672331"/>
                    <a:pt x="259557" y="672510"/>
                  </a:cubicBezTo>
                  <a:cubicBezTo>
                    <a:pt x="191502" y="676763"/>
                    <a:pt x="204014" y="686021"/>
                    <a:pt x="180975" y="662985"/>
                  </a:cubicBezTo>
                  <a:cubicBezTo>
                    <a:pt x="180415" y="660744"/>
                    <a:pt x="177765" y="649110"/>
                    <a:pt x="176213" y="646316"/>
                  </a:cubicBezTo>
                  <a:cubicBezTo>
                    <a:pt x="173433" y="641312"/>
                    <a:pt x="166688" y="632028"/>
                    <a:pt x="166688" y="632028"/>
                  </a:cubicBezTo>
                  <a:cubicBezTo>
                    <a:pt x="165894" y="616153"/>
                    <a:pt x="167150" y="600041"/>
                    <a:pt x="164307" y="584403"/>
                  </a:cubicBezTo>
                  <a:cubicBezTo>
                    <a:pt x="163795" y="581587"/>
                    <a:pt x="159187" y="581665"/>
                    <a:pt x="157163" y="579641"/>
                  </a:cubicBezTo>
                  <a:cubicBezTo>
                    <a:pt x="155139" y="577617"/>
                    <a:pt x="153988" y="574878"/>
                    <a:pt x="152400" y="572497"/>
                  </a:cubicBezTo>
                  <a:cubicBezTo>
                    <a:pt x="150832" y="567791"/>
                    <a:pt x="149454" y="561567"/>
                    <a:pt x="145257" y="558210"/>
                  </a:cubicBezTo>
                  <a:cubicBezTo>
                    <a:pt x="142763" y="556215"/>
                    <a:pt x="126886" y="553632"/>
                    <a:pt x="126207" y="553447"/>
                  </a:cubicBezTo>
                  <a:cubicBezTo>
                    <a:pt x="121364" y="552126"/>
                    <a:pt x="116682" y="550273"/>
                    <a:pt x="111919" y="548685"/>
                  </a:cubicBezTo>
                  <a:cubicBezTo>
                    <a:pt x="93964" y="542700"/>
                    <a:pt x="116093" y="550771"/>
                    <a:pt x="97632" y="541541"/>
                  </a:cubicBezTo>
                  <a:cubicBezTo>
                    <a:pt x="95387" y="540419"/>
                    <a:pt x="92869" y="539954"/>
                    <a:pt x="90488" y="539160"/>
                  </a:cubicBezTo>
                  <a:cubicBezTo>
                    <a:pt x="88900" y="536779"/>
                    <a:pt x="87749" y="534040"/>
                    <a:pt x="85725" y="532016"/>
                  </a:cubicBezTo>
                  <a:cubicBezTo>
                    <a:pt x="83701" y="529992"/>
                    <a:pt x="80370" y="529488"/>
                    <a:pt x="78582" y="527253"/>
                  </a:cubicBezTo>
                  <a:cubicBezTo>
                    <a:pt x="72265" y="519357"/>
                    <a:pt x="83344" y="539954"/>
                    <a:pt x="80963" y="539160"/>
                  </a:cubicBezTo>
                  <a:close/>
                </a:path>
              </a:pathLst>
            </a:custGeom>
            <a:solidFill>
              <a:srgbClr val="99CC00">
                <a:alpha val="63480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1" name="Taizhou"/>
            <p:cNvGrpSpPr/>
            <p:nvPr/>
          </p:nvGrpSpPr>
          <p:grpSpPr bwMode="auto">
            <a:xfrm>
              <a:off x="7350659" y="4728847"/>
              <a:ext cx="288188" cy="228232"/>
              <a:chOff x="21183600" y="12192000"/>
              <a:chExt cx="842546" cy="746620"/>
            </a:xfrm>
          </p:grpSpPr>
          <p:sp>
            <p:nvSpPr>
              <p:cNvPr id="444" name="任意多边形 443"/>
              <p:cNvSpPr/>
              <p:nvPr/>
            </p:nvSpPr>
            <p:spPr bwMode="auto">
              <a:xfrm>
                <a:off x="21183600" y="12192000"/>
                <a:ext cx="719477" cy="746620"/>
              </a:xfrm>
              <a:custGeom>
                <a:avLst/>
                <a:gdLst/>
                <a:ahLst/>
                <a:cxnLst/>
                <a:rect l="0" t="0" r="r" b="b"/>
                <a:pathLst>
                  <a:path w="722501" h="746620">
                    <a:moveTo>
                      <a:pt x="214313" y="88106"/>
                    </a:moveTo>
                    <a:cubicBezTo>
                      <a:pt x="219869" y="87312"/>
                      <a:pt x="239844" y="87710"/>
                      <a:pt x="252413" y="85725"/>
                    </a:cubicBezTo>
                    <a:cubicBezTo>
                      <a:pt x="255240" y="85279"/>
                      <a:pt x="258456" y="83604"/>
                      <a:pt x="259557" y="80962"/>
                    </a:cubicBezTo>
                    <a:cubicBezTo>
                      <a:pt x="263234" y="72137"/>
                      <a:pt x="260411" y="57593"/>
                      <a:pt x="269082" y="50006"/>
                    </a:cubicBezTo>
                    <a:cubicBezTo>
                      <a:pt x="273389" y="46237"/>
                      <a:pt x="283369" y="40481"/>
                      <a:pt x="283369" y="40481"/>
                    </a:cubicBezTo>
                    <a:cubicBezTo>
                      <a:pt x="284957" y="38100"/>
                      <a:pt x="285320" y="33873"/>
                      <a:pt x="288132" y="33337"/>
                    </a:cubicBezTo>
                    <a:cubicBezTo>
                      <a:pt x="302967" y="30511"/>
                      <a:pt x="318335" y="32323"/>
                      <a:pt x="333375" y="30956"/>
                    </a:cubicBezTo>
                    <a:cubicBezTo>
                      <a:pt x="335875" y="30729"/>
                      <a:pt x="338138" y="29369"/>
                      <a:pt x="340519" y="28575"/>
                    </a:cubicBezTo>
                    <a:cubicBezTo>
                      <a:pt x="346682" y="22412"/>
                      <a:pt x="353407" y="14753"/>
                      <a:pt x="361950" y="11906"/>
                    </a:cubicBezTo>
                    <a:lnTo>
                      <a:pt x="376238" y="7144"/>
                    </a:lnTo>
                    <a:lnTo>
                      <a:pt x="390525" y="2381"/>
                    </a:lnTo>
                    <a:lnTo>
                      <a:pt x="397669" y="0"/>
                    </a:lnTo>
                    <a:cubicBezTo>
                      <a:pt x="401638" y="794"/>
                      <a:pt x="406207" y="136"/>
                      <a:pt x="409575" y="2381"/>
                    </a:cubicBezTo>
                    <a:cubicBezTo>
                      <a:pt x="411664" y="3773"/>
                      <a:pt x="411957" y="7015"/>
                      <a:pt x="411957" y="9525"/>
                    </a:cubicBezTo>
                    <a:cubicBezTo>
                      <a:pt x="411957" y="23834"/>
                      <a:pt x="412494" y="38378"/>
                      <a:pt x="409575" y="52387"/>
                    </a:cubicBezTo>
                    <a:cubicBezTo>
                      <a:pt x="408408" y="57991"/>
                      <a:pt x="400050" y="66675"/>
                      <a:pt x="400050" y="66675"/>
                    </a:cubicBezTo>
                    <a:cubicBezTo>
                      <a:pt x="400844" y="69056"/>
                      <a:pt x="400389" y="72360"/>
                      <a:pt x="402432" y="73819"/>
                    </a:cubicBezTo>
                    <a:cubicBezTo>
                      <a:pt x="406517" y="76737"/>
                      <a:pt x="411957" y="76994"/>
                      <a:pt x="416719" y="78581"/>
                    </a:cubicBezTo>
                    <a:cubicBezTo>
                      <a:pt x="419824" y="79616"/>
                      <a:pt x="423097" y="80063"/>
                      <a:pt x="426244" y="80962"/>
                    </a:cubicBezTo>
                    <a:cubicBezTo>
                      <a:pt x="428658" y="81652"/>
                      <a:pt x="431007" y="82550"/>
                      <a:pt x="433388" y="83344"/>
                    </a:cubicBezTo>
                    <a:cubicBezTo>
                      <a:pt x="435769" y="85725"/>
                      <a:pt x="437730" y="88619"/>
                      <a:pt x="440532" y="90487"/>
                    </a:cubicBezTo>
                    <a:cubicBezTo>
                      <a:pt x="442620" y="91879"/>
                      <a:pt x="445715" y="91301"/>
                      <a:pt x="447675" y="92869"/>
                    </a:cubicBezTo>
                    <a:cubicBezTo>
                      <a:pt x="449910" y="94657"/>
                      <a:pt x="450606" y="97814"/>
                      <a:pt x="452438" y="100012"/>
                    </a:cubicBezTo>
                    <a:cubicBezTo>
                      <a:pt x="454594" y="102599"/>
                      <a:pt x="457426" y="104569"/>
                      <a:pt x="459582" y="107156"/>
                    </a:cubicBezTo>
                    <a:cubicBezTo>
                      <a:pt x="469503" y="119062"/>
                      <a:pt x="458391" y="110332"/>
                      <a:pt x="471488" y="119062"/>
                    </a:cubicBezTo>
                    <a:cubicBezTo>
                      <a:pt x="479425" y="118268"/>
                      <a:pt x="487527" y="118475"/>
                      <a:pt x="495300" y="116681"/>
                    </a:cubicBezTo>
                    <a:cubicBezTo>
                      <a:pt x="498089" y="116038"/>
                      <a:pt x="500245" y="113751"/>
                      <a:pt x="502444" y="111919"/>
                    </a:cubicBezTo>
                    <a:cubicBezTo>
                      <a:pt x="505031" y="109763"/>
                      <a:pt x="506270" y="105352"/>
                      <a:pt x="509588" y="104775"/>
                    </a:cubicBezTo>
                    <a:cubicBezTo>
                      <a:pt x="525248" y="102052"/>
                      <a:pt x="541338" y="103188"/>
                      <a:pt x="557213" y="102394"/>
                    </a:cubicBezTo>
                    <a:cubicBezTo>
                      <a:pt x="554832" y="103981"/>
                      <a:pt x="550581" y="104340"/>
                      <a:pt x="550069" y="107156"/>
                    </a:cubicBezTo>
                    <a:cubicBezTo>
                      <a:pt x="546119" y="128878"/>
                      <a:pt x="547939" y="127083"/>
                      <a:pt x="559594" y="130969"/>
                    </a:cubicBezTo>
                    <a:cubicBezTo>
                      <a:pt x="568325" y="130175"/>
                      <a:pt x="577154" y="130111"/>
                      <a:pt x="585788" y="128587"/>
                    </a:cubicBezTo>
                    <a:cubicBezTo>
                      <a:pt x="590732" y="127715"/>
                      <a:pt x="595313" y="125412"/>
                      <a:pt x="600075" y="123825"/>
                    </a:cubicBezTo>
                    <a:lnTo>
                      <a:pt x="607219" y="121444"/>
                    </a:lnTo>
                    <a:cubicBezTo>
                      <a:pt x="609600" y="119856"/>
                      <a:pt x="611530" y="117086"/>
                      <a:pt x="614363" y="116681"/>
                    </a:cubicBezTo>
                    <a:cubicBezTo>
                      <a:pt x="632888" y="114034"/>
                      <a:pt x="616044" y="127561"/>
                      <a:pt x="633413" y="133350"/>
                    </a:cubicBezTo>
                    <a:lnTo>
                      <a:pt x="640557" y="135731"/>
                    </a:lnTo>
                    <a:lnTo>
                      <a:pt x="654844" y="145256"/>
                    </a:lnTo>
                    <a:lnTo>
                      <a:pt x="661988" y="150019"/>
                    </a:lnTo>
                    <a:cubicBezTo>
                      <a:pt x="667544" y="166687"/>
                      <a:pt x="661988" y="162719"/>
                      <a:pt x="673894" y="166687"/>
                    </a:cubicBezTo>
                    <a:cubicBezTo>
                      <a:pt x="681442" y="178008"/>
                      <a:pt x="677752" y="171115"/>
                      <a:pt x="683419" y="188119"/>
                    </a:cubicBezTo>
                    <a:cubicBezTo>
                      <a:pt x="684213" y="190500"/>
                      <a:pt x="683419" y="194468"/>
                      <a:pt x="685800" y="195262"/>
                    </a:cubicBezTo>
                    <a:cubicBezTo>
                      <a:pt x="695659" y="198549"/>
                      <a:pt x="690855" y="196252"/>
                      <a:pt x="700088" y="202406"/>
                    </a:cubicBezTo>
                    <a:cubicBezTo>
                      <a:pt x="675390" y="210637"/>
                      <a:pt x="697035" y="204150"/>
                      <a:pt x="638175" y="207169"/>
                    </a:cubicBezTo>
                    <a:cubicBezTo>
                      <a:pt x="625467" y="207821"/>
                      <a:pt x="612775" y="208756"/>
                      <a:pt x="600075" y="209550"/>
                    </a:cubicBezTo>
                    <a:cubicBezTo>
                      <a:pt x="600869" y="215106"/>
                      <a:pt x="599947" y="221199"/>
                      <a:pt x="602457" y="226219"/>
                    </a:cubicBezTo>
                    <a:cubicBezTo>
                      <a:pt x="603579" y="228464"/>
                      <a:pt x="607124" y="228187"/>
                      <a:pt x="609600" y="228600"/>
                    </a:cubicBezTo>
                    <a:cubicBezTo>
                      <a:pt x="616690" y="229782"/>
                      <a:pt x="623888" y="230187"/>
                      <a:pt x="631032" y="230981"/>
                    </a:cubicBezTo>
                    <a:cubicBezTo>
                      <a:pt x="648988" y="236966"/>
                      <a:pt x="626852" y="228891"/>
                      <a:pt x="645319" y="238125"/>
                    </a:cubicBezTo>
                    <a:cubicBezTo>
                      <a:pt x="647564" y="239248"/>
                      <a:pt x="650082" y="239712"/>
                      <a:pt x="652463" y="240506"/>
                    </a:cubicBezTo>
                    <a:cubicBezTo>
                      <a:pt x="669131" y="251619"/>
                      <a:pt x="663575" y="245269"/>
                      <a:pt x="671513" y="257175"/>
                    </a:cubicBezTo>
                    <a:cubicBezTo>
                      <a:pt x="673894" y="256381"/>
                      <a:pt x="676882" y="256569"/>
                      <a:pt x="678657" y="254794"/>
                    </a:cubicBezTo>
                    <a:cubicBezTo>
                      <a:pt x="691357" y="242094"/>
                      <a:pt x="669131" y="251618"/>
                      <a:pt x="688182" y="245269"/>
                    </a:cubicBezTo>
                    <a:cubicBezTo>
                      <a:pt x="688976" y="247650"/>
                      <a:pt x="688995" y="250452"/>
                      <a:pt x="690563" y="252412"/>
                    </a:cubicBezTo>
                    <a:cubicBezTo>
                      <a:pt x="692351" y="254647"/>
                      <a:pt x="697146" y="254368"/>
                      <a:pt x="697707" y="257175"/>
                    </a:cubicBezTo>
                    <a:cubicBezTo>
                      <a:pt x="698962" y="263450"/>
                      <a:pt x="696470" y="269929"/>
                      <a:pt x="695325" y="276225"/>
                    </a:cubicBezTo>
                    <a:cubicBezTo>
                      <a:pt x="694876" y="278695"/>
                      <a:pt x="694904" y="281801"/>
                      <a:pt x="692944" y="283369"/>
                    </a:cubicBezTo>
                    <a:cubicBezTo>
                      <a:pt x="690388" y="285413"/>
                      <a:pt x="686594" y="284956"/>
                      <a:pt x="683419" y="285750"/>
                    </a:cubicBezTo>
                    <a:cubicBezTo>
                      <a:pt x="674168" y="299629"/>
                      <a:pt x="679218" y="290089"/>
                      <a:pt x="673894" y="316706"/>
                    </a:cubicBezTo>
                    <a:cubicBezTo>
                      <a:pt x="673100" y="320675"/>
                      <a:pt x="675353" y="327332"/>
                      <a:pt x="671513" y="328612"/>
                    </a:cubicBezTo>
                    <a:lnTo>
                      <a:pt x="650082" y="335756"/>
                    </a:lnTo>
                    <a:lnTo>
                      <a:pt x="642938" y="338137"/>
                    </a:lnTo>
                    <a:cubicBezTo>
                      <a:pt x="633413" y="337343"/>
                      <a:pt x="623791" y="337327"/>
                      <a:pt x="614363" y="335756"/>
                    </a:cubicBezTo>
                    <a:cubicBezTo>
                      <a:pt x="585646" y="330970"/>
                      <a:pt x="610861" y="332197"/>
                      <a:pt x="592932" y="328612"/>
                    </a:cubicBezTo>
                    <a:cubicBezTo>
                      <a:pt x="588963" y="327818"/>
                      <a:pt x="584930" y="327296"/>
                      <a:pt x="581025" y="326231"/>
                    </a:cubicBezTo>
                    <a:cubicBezTo>
                      <a:pt x="576182" y="324910"/>
                      <a:pt x="566738" y="321469"/>
                      <a:pt x="566738" y="321469"/>
                    </a:cubicBezTo>
                    <a:cubicBezTo>
                      <a:pt x="564357" y="319881"/>
                      <a:pt x="562434" y="317061"/>
                      <a:pt x="559594" y="316706"/>
                    </a:cubicBezTo>
                    <a:cubicBezTo>
                      <a:pt x="541110" y="314395"/>
                      <a:pt x="551521" y="318463"/>
                      <a:pt x="545307" y="326231"/>
                    </a:cubicBezTo>
                    <a:cubicBezTo>
                      <a:pt x="543519" y="328466"/>
                      <a:pt x="540544" y="329406"/>
                      <a:pt x="538163" y="330994"/>
                    </a:cubicBezTo>
                    <a:cubicBezTo>
                      <a:pt x="532677" y="330079"/>
                      <a:pt x="522594" y="329162"/>
                      <a:pt x="516732" y="326231"/>
                    </a:cubicBezTo>
                    <a:cubicBezTo>
                      <a:pt x="514172" y="324951"/>
                      <a:pt x="511969" y="323056"/>
                      <a:pt x="509588" y="321469"/>
                    </a:cubicBezTo>
                    <a:cubicBezTo>
                      <a:pt x="508794" y="323850"/>
                      <a:pt x="508775" y="326652"/>
                      <a:pt x="507207" y="328612"/>
                    </a:cubicBezTo>
                    <a:cubicBezTo>
                      <a:pt x="505419" y="330847"/>
                      <a:pt x="502087" y="331351"/>
                      <a:pt x="500063" y="333375"/>
                    </a:cubicBezTo>
                    <a:cubicBezTo>
                      <a:pt x="498039" y="335399"/>
                      <a:pt x="496888" y="338138"/>
                      <a:pt x="495300" y="340519"/>
                    </a:cubicBezTo>
                    <a:cubicBezTo>
                      <a:pt x="496094" y="342900"/>
                      <a:pt x="497073" y="345227"/>
                      <a:pt x="497682" y="347662"/>
                    </a:cubicBezTo>
                    <a:cubicBezTo>
                      <a:pt x="498664" y="351589"/>
                      <a:pt x="498055" y="356055"/>
                      <a:pt x="500063" y="359569"/>
                    </a:cubicBezTo>
                    <a:cubicBezTo>
                      <a:pt x="501483" y="362054"/>
                      <a:pt x="504826" y="362744"/>
                      <a:pt x="507207" y="364331"/>
                    </a:cubicBezTo>
                    <a:cubicBezTo>
                      <a:pt x="518319" y="363537"/>
                      <a:pt x="529480" y="363252"/>
                      <a:pt x="540544" y="361950"/>
                    </a:cubicBezTo>
                    <a:cubicBezTo>
                      <a:pt x="543037" y="361657"/>
                      <a:pt x="545212" y="359982"/>
                      <a:pt x="547688" y="359569"/>
                    </a:cubicBezTo>
                    <a:cubicBezTo>
                      <a:pt x="554778" y="358387"/>
                      <a:pt x="561975" y="357981"/>
                      <a:pt x="569119" y="357187"/>
                    </a:cubicBezTo>
                    <a:cubicBezTo>
                      <a:pt x="573265" y="357705"/>
                      <a:pt x="588921" y="358399"/>
                      <a:pt x="595313" y="361950"/>
                    </a:cubicBezTo>
                    <a:cubicBezTo>
                      <a:pt x="600316" y="364730"/>
                      <a:pt x="609600" y="371475"/>
                      <a:pt x="609600" y="371475"/>
                    </a:cubicBezTo>
                    <a:cubicBezTo>
                      <a:pt x="611188" y="373856"/>
                      <a:pt x="613458" y="375904"/>
                      <a:pt x="614363" y="378619"/>
                    </a:cubicBezTo>
                    <a:cubicBezTo>
                      <a:pt x="616624" y="385400"/>
                      <a:pt x="615495" y="393515"/>
                      <a:pt x="619125" y="400050"/>
                    </a:cubicBezTo>
                    <a:cubicBezTo>
                      <a:pt x="621905" y="405053"/>
                      <a:pt x="625475" y="409575"/>
                      <a:pt x="628650" y="414337"/>
                    </a:cubicBezTo>
                    <a:lnTo>
                      <a:pt x="638175" y="428625"/>
                    </a:lnTo>
                    <a:cubicBezTo>
                      <a:pt x="639567" y="430714"/>
                      <a:pt x="638989" y="433809"/>
                      <a:pt x="640557" y="435769"/>
                    </a:cubicBezTo>
                    <a:cubicBezTo>
                      <a:pt x="642345" y="438004"/>
                      <a:pt x="645319" y="438944"/>
                      <a:pt x="647700" y="440531"/>
                    </a:cubicBezTo>
                    <a:cubicBezTo>
                      <a:pt x="652303" y="454338"/>
                      <a:pt x="649735" y="453735"/>
                      <a:pt x="659607" y="461962"/>
                    </a:cubicBezTo>
                    <a:cubicBezTo>
                      <a:pt x="661805" y="463794"/>
                      <a:pt x="664369" y="465137"/>
                      <a:pt x="666750" y="466725"/>
                    </a:cubicBezTo>
                    <a:cubicBezTo>
                      <a:pt x="667544" y="469106"/>
                      <a:pt x="669132" y="471359"/>
                      <a:pt x="669132" y="473869"/>
                    </a:cubicBezTo>
                    <a:cubicBezTo>
                      <a:pt x="669132" y="482031"/>
                      <a:pt x="665955" y="481580"/>
                      <a:pt x="659607" y="483394"/>
                    </a:cubicBezTo>
                    <a:cubicBezTo>
                      <a:pt x="656460" y="484293"/>
                      <a:pt x="653257" y="484981"/>
                      <a:pt x="650082" y="485775"/>
                    </a:cubicBezTo>
                    <a:cubicBezTo>
                      <a:pt x="651669" y="488156"/>
                      <a:pt x="652609" y="491131"/>
                      <a:pt x="654844" y="492919"/>
                    </a:cubicBezTo>
                    <a:cubicBezTo>
                      <a:pt x="656804" y="494487"/>
                      <a:pt x="659743" y="494178"/>
                      <a:pt x="661988" y="495300"/>
                    </a:cubicBezTo>
                    <a:cubicBezTo>
                      <a:pt x="664548" y="496580"/>
                      <a:pt x="666751" y="498475"/>
                      <a:pt x="669132" y="500062"/>
                    </a:cubicBezTo>
                    <a:cubicBezTo>
                      <a:pt x="675737" y="519879"/>
                      <a:pt x="665682" y="488289"/>
                      <a:pt x="673894" y="523875"/>
                    </a:cubicBezTo>
                    <a:cubicBezTo>
                      <a:pt x="675023" y="528766"/>
                      <a:pt x="674480" y="535377"/>
                      <a:pt x="678657" y="538162"/>
                    </a:cubicBezTo>
                    <a:lnTo>
                      <a:pt x="685800" y="542925"/>
                    </a:lnTo>
                    <a:cubicBezTo>
                      <a:pt x="687388" y="545306"/>
                      <a:pt x="688136" y="548552"/>
                      <a:pt x="690563" y="550069"/>
                    </a:cubicBezTo>
                    <a:cubicBezTo>
                      <a:pt x="694820" y="552730"/>
                      <a:pt x="704850" y="554831"/>
                      <a:pt x="704850" y="554831"/>
                    </a:cubicBezTo>
                    <a:cubicBezTo>
                      <a:pt x="706154" y="580900"/>
                      <a:pt x="722501" y="611282"/>
                      <a:pt x="700088" y="600075"/>
                    </a:cubicBezTo>
                    <a:cubicBezTo>
                      <a:pt x="697528" y="598795"/>
                      <a:pt x="695325" y="596900"/>
                      <a:pt x="692944" y="595312"/>
                    </a:cubicBezTo>
                    <a:cubicBezTo>
                      <a:pt x="690563" y="596900"/>
                      <a:pt x="688606" y="600636"/>
                      <a:pt x="685800" y="600075"/>
                    </a:cubicBezTo>
                    <a:cubicBezTo>
                      <a:pt x="682994" y="599514"/>
                      <a:pt x="682200" y="595546"/>
                      <a:pt x="681038" y="592931"/>
                    </a:cubicBezTo>
                    <a:cubicBezTo>
                      <a:pt x="678999" y="588344"/>
                      <a:pt x="677863" y="583406"/>
                      <a:pt x="676275" y="578644"/>
                    </a:cubicBezTo>
                    <a:cubicBezTo>
                      <a:pt x="675481" y="576263"/>
                      <a:pt x="671326" y="577481"/>
                      <a:pt x="669132" y="576262"/>
                    </a:cubicBezTo>
                    <a:cubicBezTo>
                      <a:pt x="664128" y="573482"/>
                      <a:pt x="659607" y="569912"/>
                      <a:pt x="654844" y="566737"/>
                    </a:cubicBezTo>
                    <a:cubicBezTo>
                      <a:pt x="649398" y="563106"/>
                      <a:pt x="635794" y="561975"/>
                      <a:pt x="635794" y="561975"/>
                    </a:cubicBezTo>
                    <a:cubicBezTo>
                      <a:pt x="627063" y="562769"/>
                      <a:pt x="615799" y="558157"/>
                      <a:pt x="609600" y="564356"/>
                    </a:cubicBezTo>
                    <a:cubicBezTo>
                      <a:pt x="603401" y="570555"/>
                      <a:pt x="609797" y="582170"/>
                      <a:pt x="607219" y="590550"/>
                    </a:cubicBezTo>
                    <a:cubicBezTo>
                      <a:pt x="606377" y="593285"/>
                      <a:pt x="602456" y="593725"/>
                      <a:pt x="600075" y="595312"/>
                    </a:cubicBezTo>
                    <a:cubicBezTo>
                      <a:pt x="595522" y="608974"/>
                      <a:pt x="600955" y="596223"/>
                      <a:pt x="590550" y="609600"/>
                    </a:cubicBezTo>
                    <a:cubicBezTo>
                      <a:pt x="575590" y="628834"/>
                      <a:pt x="587711" y="619429"/>
                      <a:pt x="573882" y="628650"/>
                    </a:cubicBezTo>
                    <a:cubicBezTo>
                      <a:pt x="572880" y="630154"/>
                      <a:pt x="565506" y="639856"/>
                      <a:pt x="566738" y="642937"/>
                    </a:cubicBezTo>
                    <a:cubicBezTo>
                      <a:pt x="567801" y="645594"/>
                      <a:pt x="571501" y="646112"/>
                      <a:pt x="573882" y="647700"/>
                    </a:cubicBezTo>
                    <a:cubicBezTo>
                      <a:pt x="576930" y="656847"/>
                      <a:pt x="579093" y="659786"/>
                      <a:pt x="573882" y="671512"/>
                    </a:cubicBezTo>
                    <a:cubicBezTo>
                      <a:pt x="572720" y="674127"/>
                      <a:pt x="569119" y="674687"/>
                      <a:pt x="566738" y="676275"/>
                    </a:cubicBezTo>
                    <a:cubicBezTo>
                      <a:pt x="561975" y="675481"/>
                      <a:pt x="556769" y="676053"/>
                      <a:pt x="552450" y="673894"/>
                    </a:cubicBezTo>
                    <a:cubicBezTo>
                      <a:pt x="549890" y="672614"/>
                      <a:pt x="549923" y="668538"/>
                      <a:pt x="547688" y="666750"/>
                    </a:cubicBezTo>
                    <a:cubicBezTo>
                      <a:pt x="545728" y="665182"/>
                      <a:pt x="542925" y="665163"/>
                      <a:pt x="540544" y="664369"/>
                    </a:cubicBezTo>
                    <a:cubicBezTo>
                      <a:pt x="533400" y="665163"/>
                      <a:pt x="524195" y="661668"/>
                      <a:pt x="519113" y="666750"/>
                    </a:cubicBezTo>
                    <a:cubicBezTo>
                      <a:pt x="515144" y="670719"/>
                      <a:pt x="520393" y="677915"/>
                      <a:pt x="521494" y="683419"/>
                    </a:cubicBezTo>
                    <a:cubicBezTo>
                      <a:pt x="521986" y="685880"/>
                      <a:pt x="522307" y="688602"/>
                      <a:pt x="523875" y="690562"/>
                    </a:cubicBezTo>
                    <a:cubicBezTo>
                      <a:pt x="525663" y="692797"/>
                      <a:pt x="528638" y="693737"/>
                      <a:pt x="531019" y="695325"/>
                    </a:cubicBezTo>
                    <a:cubicBezTo>
                      <a:pt x="534200" y="704871"/>
                      <a:pt x="535209" y="704184"/>
                      <a:pt x="531019" y="716756"/>
                    </a:cubicBezTo>
                    <a:cubicBezTo>
                      <a:pt x="530114" y="719471"/>
                      <a:pt x="528742" y="722480"/>
                      <a:pt x="526257" y="723900"/>
                    </a:cubicBezTo>
                    <a:cubicBezTo>
                      <a:pt x="522743" y="725908"/>
                      <a:pt x="518319" y="725487"/>
                      <a:pt x="514350" y="726281"/>
                    </a:cubicBezTo>
                    <a:cubicBezTo>
                      <a:pt x="512414" y="732090"/>
                      <a:pt x="511822" y="735954"/>
                      <a:pt x="507207" y="740569"/>
                    </a:cubicBezTo>
                    <a:cubicBezTo>
                      <a:pt x="505183" y="742593"/>
                      <a:pt x="502444" y="743744"/>
                      <a:pt x="500063" y="745331"/>
                    </a:cubicBezTo>
                    <a:cubicBezTo>
                      <a:pt x="493713" y="744537"/>
                      <a:pt x="486256" y="746620"/>
                      <a:pt x="481013" y="742950"/>
                    </a:cubicBezTo>
                    <a:cubicBezTo>
                      <a:pt x="476900" y="740071"/>
                      <a:pt x="480427" y="731447"/>
                      <a:pt x="476250" y="728662"/>
                    </a:cubicBezTo>
                    <a:lnTo>
                      <a:pt x="469107" y="723900"/>
                    </a:lnTo>
                    <a:cubicBezTo>
                      <a:pt x="464948" y="711425"/>
                      <a:pt x="463020" y="708824"/>
                      <a:pt x="469107" y="690562"/>
                    </a:cubicBezTo>
                    <a:cubicBezTo>
                      <a:pt x="469901" y="688181"/>
                      <a:pt x="474005" y="689303"/>
                      <a:pt x="476250" y="688181"/>
                    </a:cubicBezTo>
                    <a:cubicBezTo>
                      <a:pt x="494719" y="678947"/>
                      <a:pt x="472577" y="687026"/>
                      <a:pt x="490538" y="681037"/>
                    </a:cubicBezTo>
                    <a:cubicBezTo>
                      <a:pt x="492125" y="678656"/>
                      <a:pt x="493065" y="675682"/>
                      <a:pt x="495300" y="673894"/>
                    </a:cubicBezTo>
                    <a:cubicBezTo>
                      <a:pt x="497260" y="672326"/>
                      <a:pt x="501586" y="673871"/>
                      <a:pt x="502444" y="671512"/>
                    </a:cubicBezTo>
                    <a:cubicBezTo>
                      <a:pt x="505170" y="664015"/>
                      <a:pt x="503612" y="655584"/>
                      <a:pt x="504825" y="647700"/>
                    </a:cubicBezTo>
                    <a:cubicBezTo>
                      <a:pt x="506155" y="639058"/>
                      <a:pt x="508046" y="641258"/>
                      <a:pt x="511969" y="633412"/>
                    </a:cubicBezTo>
                    <a:cubicBezTo>
                      <a:pt x="513091" y="631167"/>
                      <a:pt x="513556" y="628650"/>
                      <a:pt x="514350" y="626269"/>
                    </a:cubicBezTo>
                    <a:cubicBezTo>
                      <a:pt x="513556" y="616744"/>
                      <a:pt x="514527" y="606903"/>
                      <a:pt x="511969" y="597694"/>
                    </a:cubicBezTo>
                    <a:cubicBezTo>
                      <a:pt x="510437" y="592179"/>
                      <a:pt x="505619" y="588169"/>
                      <a:pt x="502444" y="583406"/>
                    </a:cubicBezTo>
                    <a:lnTo>
                      <a:pt x="497682" y="576262"/>
                    </a:lnTo>
                    <a:lnTo>
                      <a:pt x="488157" y="561975"/>
                    </a:lnTo>
                    <a:lnTo>
                      <a:pt x="483394" y="554831"/>
                    </a:lnTo>
                    <a:cubicBezTo>
                      <a:pt x="484188" y="552450"/>
                      <a:pt x="484652" y="549932"/>
                      <a:pt x="485775" y="547687"/>
                    </a:cubicBezTo>
                    <a:cubicBezTo>
                      <a:pt x="495008" y="529223"/>
                      <a:pt x="486934" y="551357"/>
                      <a:pt x="492919" y="533400"/>
                    </a:cubicBezTo>
                    <a:lnTo>
                      <a:pt x="483394" y="519112"/>
                    </a:lnTo>
                    <a:cubicBezTo>
                      <a:pt x="480610" y="514935"/>
                      <a:pt x="469107" y="514350"/>
                      <a:pt x="469107" y="514350"/>
                    </a:cubicBezTo>
                    <a:cubicBezTo>
                      <a:pt x="467519" y="511969"/>
                      <a:pt x="466368" y="509230"/>
                      <a:pt x="464344" y="507206"/>
                    </a:cubicBezTo>
                    <a:cubicBezTo>
                      <a:pt x="462320" y="505182"/>
                      <a:pt x="459085" y="504598"/>
                      <a:pt x="457200" y="502444"/>
                    </a:cubicBezTo>
                    <a:cubicBezTo>
                      <a:pt x="453431" y="498136"/>
                      <a:pt x="450850" y="492919"/>
                      <a:pt x="447675" y="488156"/>
                    </a:cubicBezTo>
                    <a:cubicBezTo>
                      <a:pt x="444891" y="483979"/>
                      <a:pt x="438150" y="484981"/>
                      <a:pt x="433388" y="483394"/>
                    </a:cubicBezTo>
                    <a:lnTo>
                      <a:pt x="426244" y="481012"/>
                    </a:lnTo>
                    <a:cubicBezTo>
                      <a:pt x="420688" y="481806"/>
                      <a:pt x="414704" y="481114"/>
                      <a:pt x="409575" y="483394"/>
                    </a:cubicBezTo>
                    <a:cubicBezTo>
                      <a:pt x="406960" y="484556"/>
                      <a:pt x="406836" y="488514"/>
                      <a:pt x="404813" y="490537"/>
                    </a:cubicBezTo>
                    <a:cubicBezTo>
                      <a:pt x="402789" y="492561"/>
                      <a:pt x="399868" y="493468"/>
                      <a:pt x="397669" y="495300"/>
                    </a:cubicBezTo>
                    <a:cubicBezTo>
                      <a:pt x="395082" y="497456"/>
                      <a:pt x="393779" y="501576"/>
                      <a:pt x="390525" y="502444"/>
                    </a:cubicBezTo>
                    <a:cubicBezTo>
                      <a:pt x="381290" y="504907"/>
                      <a:pt x="371475" y="504031"/>
                      <a:pt x="361950" y="504825"/>
                    </a:cubicBezTo>
                    <a:cubicBezTo>
                      <a:pt x="359569" y="505619"/>
                      <a:pt x="357301" y="507483"/>
                      <a:pt x="354807" y="507206"/>
                    </a:cubicBezTo>
                    <a:cubicBezTo>
                      <a:pt x="354797" y="507205"/>
                      <a:pt x="336952" y="501255"/>
                      <a:pt x="333375" y="500062"/>
                    </a:cubicBezTo>
                    <a:cubicBezTo>
                      <a:pt x="328051" y="498287"/>
                      <a:pt x="322263" y="498475"/>
                      <a:pt x="316707" y="497681"/>
                    </a:cubicBezTo>
                    <a:cubicBezTo>
                      <a:pt x="314326" y="496887"/>
                      <a:pt x="311338" y="497075"/>
                      <a:pt x="309563" y="495300"/>
                    </a:cubicBezTo>
                    <a:cubicBezTo>
                      <a:pt x="296863" y="482600"/>
                      <a:pt x="319089" y="492124"/>
                      <a:pt x="300038" y="485775"/>
                    </a:cubicBezTo>
                    <a:lnTo>
                      <a:pt x="278607" y="471487"/>
                    </a:lnTo>
                    <a:lnTo>
                      <a:pt x="271463" y="466725"/>
                    </a:lnTo>
                    <a:lnTo>
                      <a:pt x="264319" y="461962"/>
                    </a:lnTo>
                    <a:cubicBezTo>
                      <a:pt x="262732" y="459581"/>
                      <a:pt x="261984" y="456336"/>
                      <a:pt x="259557" y="454819"/>
                    </a:cubicBezTo>
                    <a:cubicBezTo>
                      <a:pt x="255300" y="452158"/>
                      <a:pt x="245269" y="450056"/>
                      <a:pt x="245269" y="450056"/>
                    </a:cubicBezTo>
                    <a:cubicBezTo>
                      <a:pt x="239713" y="450850"/>
                      <a:pt x="234122" y="451433"/>
                      <a:pt x="228600" y="452437"/>
                    </a:cubicBezTo>
                    <a:cubicBezTo>
                      <a:pt x="225380" y="453023"/>
                      <a:pt x="222295" y="454233"/>
                      <a:pt x="219075" y="454819"/>
                    </a:cubicBezTo>
                    <a:cubicBezTo>
                      <a:pt x="213553" y="455823"/>
                      <a:pt x="207963" y="456406"/>
                      <a:pt x="202407" y="457200"/>
                    </a:cubicBezTo>
                    <a:cubicBezTo>
                      <a:pt x="200026" y="457994"/>
                      <a:pt x="197457" y="458362"/>
                      <a:pt x="195263" y="459581"/>
                    </a:cubicBezTo>
                    <a:cubicBezTo>
                      <a:pt x="190259" y="462361"/>
                      <a:pt x="180975" y="469106"/>
                      <a:pt x="180975" y="469106"/>
                    </a:cubicBezTo>
                    <a:cubicBezTo>
                      <a:pt x="174994" y="487053"/>
                      <a:pt x="183059" y="464940"/>
                      <a:pt x="173832" y="483394"/>
                    </a:cubicBezTo>
                    <a:cubicBezTo>
                      <a:pt x="172709" y="485639"/>
                      <a:pt x="173018" y="488577"/>
                      <a:pt x="171450" y="490537"/>
                    </a:cubicBezTo>
                    <a:cubicBezTo>
                      <a:pt x="169662" y="492772"/>
                      <a:pt x="166688" y="493712"/>
                      <a:pt x="164307" y="495300"/>
                    </a:cubicBezTo>
                    <a:cubicBezTo>
                      <a:pt x="157163" y="493712"/>
                      <a:pt x="149670" y="493255"/>
                      <a:pt x="142875" y="490537"/>
                    </a:cubicBezTo>
                    <a:cubicBezTo>
                      <a:pt x="137561" y="488411"/>
                      <a:pt x="134267" y="481722"/>
                      <a:pt x="128588" y="481012"/>
                    </a:cubicBezTo>
                    <a:lnTo>
                      <a:pt x="109538" y="478631"/>
                    </a:lnTo>
                    <a:cubicBezTo>
                      <a:pt x="92869" y="467519"/>
                      <a:pt x="100012" y="465930"/>
                      <a:pt x="88107" y="473869"/>
                    </a:cubicBezTo>
                    <a:cubicBezTo>
                      <a:pt x="84932" y="478631"/>
                      <a:pt x="82629" y="484109"/>
                      <a:pt x="78582" y="488156"/>
                    </a:cubicBezTo>
                    <a:cubicBezTo>
                      <a:pt x="69414" y="497324"/>
                      <a:pt x="73306" y="492498"/>
                      <a:pt x="66675" y="502444"/>
                    </a:cubicBezTo>
                    <a:cubicBezTo>
                      <a:pt x="61008" y="519446"/>
                      <a:pt x="66090" y="513946"/>
                      <a:pt x="54769" y="521494"/>
                    </a:cubicBezTo>
                    <a:cubicBezTo>
                      <a:pt x="48419" y="520700"/>
                      <a:pt x="41976" y="520453"/>
                      <a:pt x="35719" y="519112"/>
                    </a:cubicBezTo>
                    <a:cubicBezTo>
                      <a:pt x="30811" y="518060"/>
                      <a:pt x="21432" y="514350"/>
                      <a:pt x="21432" y="514350"/>
                    </a:cubicBezTo>
                    <a:cubicBezTo>
                      <a:pt x="19051" y="512762"/>
                      <a:pt x="16848" y="510867"/>
                      <a:pt x="14288" y="509587"/>
                    </a:cubicBezTo>
                    <a:cubicBezTo>
                      <a:pt x="12043" y="508464"/>
                      <a:pt x="9104" y="508774"/>
                      <a:pt x="7144" y="507206"/>
                    </a:cubicBezTo>
                    <a:cubicBezTo>
                      <a:pt x="2950" y="503850"/>
                      <a:pt x="1569" y="497623"/>
                      <a:pt x="0" y="492919"/>
                    </a:cubicBezTo>
                    <a:cubicBezTo>
                      <a:pt x="1588" y="490538"/>
                      <a:pt x="3483" y="488335"/>
                      <a:pt x="4763" y="485775"/>
                    </a:cubicBezTo>
                    <a:cubicBezTo>
                      <a:pt x="5886" y="483530"/>
                      <a:pt x="5925" y="480825"/>
                      <a:pt x="7144" y="478631"/>
                    </a:cubicBezTo>
                    <a:cubicBezTo>
                      <a:pt x="9924" y="473628"/>
                      <a:pt x="13494" y="469106"/>
                      <a:pt x="16669" y="464344"/>
                    </a:cubicBezTo>
                    <a:lnTo>
                      <a:pt x="21432" y="457200"/>
                    </a:lnTo>
                    <a:cubicBezTo>
                      <a:pt x="22226" y="454025"/>
                      <a:pt x="23602" y="450941"/>
                      <a:pt x="23813" y="447675"/>
                    </a:cubicBezTo>
                    <a:cubicBezTo>
                      <a:pt x="25194" y="426273"/>
                      <a:pt x="24768" y="404780"/>
                      <a:pt x="26194" y="383381"/>
                    </a:cubicBezTo>
                    <a:cubicBezTo>
                      <a:pt x="26361" y="380876"/>
                      <a:pt x="27915" y="378659"/>
                      <a:pt x="28575" y="376237"/>
                    </a:cubicBezTo>
                    <a:cubicBezTo>
                      <a:pt x="29978" y="371092"/>
                      <a:pt x="31479" y="355341"/>
                      <a:pt x="38100" y="350044"/>
                    </a:cubicBezTo>
                    <a:cubicBezTo>
                      <a:pt x="40060" y="348476"/>
                      <a:pt x="42863" y="348456"/>
                      <a:pt x="45244" y="347662"/>
                    </a:cubicBezTo>
                    <a:cubicBezTo>
                      <a:pt x="46832" y="345281"/>
                      <a:pt x="47626" y="342106"/>
                      <a:pt x="50007" y="340519"/>
                    </a:cubicBezTo>
                    <a:cubicBezTo>
                      <a:pt x="52730" y="338704"/>
                      <a:pt x="56385" y="339036"/>
                      <a:pt x="59532" y="338137"/>
                    </a:cubicBezTo>
                    <a:cubicBezTo>
                      <a:pt x="61945" y="337447"/>
                      <a:pt x="64430" y="336878"/>
                      <a:pt x="66675" y="335756"/>
                    </a:cubicBezTo>
                    <a:cubicBezTo>
                      <a:pt x="69235" y="334476"/>
                      <a:pt x="71189" y="332121"/>
                      <a:pt x="73819" y="330994"/>
                    </a:cubicBezTo>
                    <a:cubicBezTo>
                      <a:pt x="76827" y="329705"/>
                      <a:pt x="80209" y="329552"/>
                      <a:pt x="83344" y="328612"/>
                    </a:cubicBezTo>
                    <a:cubicBezTo>
                      <a:pt x="83357" y="328608"/>
                      <a:pt x="101196" y="322662"/>
                      <a:pt x="104775" y="321469"/>
                    </a:cubicBezTo>
                    <a:cubicBezTo>
                      <a:pt x="107156" y="320675"/>
                      <a:pt x="109830" y="320479"/>
                      <a:pt x="111919" y="319087"/>
                    </a:cubicBezTo>
                    <a:lnTo>
                      <a:pt x="119063" y="314325"/>
                    </a:lnTo>
                    <a:cubicBezTo>
                      <a:pt x="132708" y="293854"/>
                      <a:pt x="114540" y="317943"/>
                      <a:pt x="130969" y="304800"/>
                    </a:cubicBezTo>
                    <a:cubicBezTo>
                      <a:pt x="133204" y="303012"/>
                      <a:pt x="133708" y="299680"/>
                      <a:pt x="135732" y="297656"/>
                    </a:cubicBezTo>
                    <a:cubicBezTo>
                      <a:pt x="137755" y="295633"/>
                      <a:pt x="140677" y="294726"/>
                      <a:pt x="142875" y="292894"/>
                    </a:cubicBezTo>
                    <a:cubicBezTo>
                      <a:pt x="151269" y="285899"/>
                      <a:pt x="152906" y="281420"/>
                      <a:pt x="159544" y="271462"/>
                    </a:cubicBezTo>
                    <a:cubicBezTo>
                      <a:pt x="161412" y="268660"/>
                      <a:pt x="164307" y="266700"/>
                      <a:pt x="166688" y="264319"/>
                    </a:cubicBezTo>
                    <a:cubicBezTo>
                      <a:pt x="172355" y="247316"/>
                      <a:pt x="168665" y="254208"/>
                      <a:pt x="176213" y="242887"/>
                    </a:cubicBezTo>
                    <a:cubicBezTo>
                      <a:pt x="177007" y="239712"/>
                      <a:pt x="177695" y="236509"/>
                      <a:pt x="178594" y="233362"/>
                    </a:cubicBezTo>
                    <a:cubicBezTo>
                      <a:pt x="179283" y="230949"/>
                      <a:pt x="180562" y="228695"/>
                      <a:pt x="180975" y="226219"/>
                    </a:cubicBezTo>
                    <a:cubicBezTo>
                      <a:pt x="182157" y="219129"/>
                      <a:pt x="182465" y="211919"/>
                      <a:pt x="183357" y="204787"/>
                    </a:cubicBezTo>
                    <a:cubicBezTo>
                      <a:pt x="184053" y="199218"/>
                      <a:pt x="185140" y="193699"/>
                      <a:pt x="185738" y="188119"/>
                    </a:cubicBezTo>
                    <a:cubicBezTo>
                      <a:pt x="187522" y="171470"/>
                      <a:pt x="185203" y="153996"/>
                      <a:pt x="190500" y="138112"/>
                    </a:cubicBezTo>
                    <a:cubicBezTo>
                      <a:pt x="191294" y="135731"/>
                      <a:pt x="191759" y="133214"/>
                      <a:pt x="192882" y="130969"/>
                    </a:cubicBezTo>
                    <a:cubicBezTo>
                      <a:pt x="194162" y="128409"/>
                      <a:pt x="195620" y="125849"/>
                      <a:pt x="197644" y="123825"/>
                    </a:cubicBezTo>
                    <a:cubicBezTo>
                      <a:pt x="199668" y="121801"/>
                      <a:pt x="202407" y="120650"/>
                      <a:pt x="204788" y="119062"/>
                    </a:cubicBezTo>
                    <a:cubicBezTo>
                      <a:pt x="205582" y="116681"/>
                      <a:pt x="205950" y="114113"/>
                      <a:pt x="207169" y="111919"/>
                    </a:cubicBezTo>
                    <a:cubicBezTo>
                      <a:pt x="209949" y="106915"/>
                      <a:pt x="214884" y="103061"/>
                      <a:pt x="216694" y="97631"/>
                    </a:cubicBezTo>
                    <a:cubicBezTo>
                      <a:pt x="217488" y="95250"/>
                      <a:pt x="217683" y="92576"/>
                      <a:pt x="219075" y="90487"/>
                    </a:cubicBezTo>
                    <a:cubicBezTo>
                      <a:pt x="226780" y="78929"/>
                      <a:pt x="208757" y="88900"/>
                      <a:pt x="214313" y="88106"/>
                    </a:cubicBezTo>
                    <a:close/>
                  </a:path>
                </a:pathLst>
              </a:custGeom>
              <a:solidFill>
                <a:srgbClr val="99CC00">
                  <a:alpha val="54399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5" name="任意多边形 444"/>
              <p:cNvSpPr/>
              <p:nvPr/>
            </p:nvSpPr>
            <p:spPr bwMode="auto">
              <a:xfrm>
                <a:off x="21912544" y="12517450"/>
                <a:ext cx="28400" cy="28716"/>
              </a:xfrm>
              <a:custGeom>
                <a:avLst/>
                <a:gdLst>
                  <a:gd name="T0" fmla="*/ 22154 w 27474"/>
                  <a:gd name="T1" fmla="*/ 1124 h 29739"/>
                  <a:gd name="T2" fmla="*/ 0 w 27474"/>
                  <a:gd name="T3" fmla="*/ 10321 h 29739"/>
                  <a:gd name="T4" fmla="*/ 4924 w 27474"/>
                  <a:gd name="T5" fmla="*/ 24117 h 29739"/>
                  <a:gd name="T6" fmla="*/ 19692 w 27474"/>
                  <a:gd name="T7" fmla="*/ 28716 h 29739"/>
                  <a:gd name="T8" fmla="*/ 27077 w 27474"/>
                  <a:gd name="T9" fmla="*/ 26417 h 29739"/>
                  <a:gd name="T10" fmla="*/ 24616 w 27474"/>
                  <a:gd name="T11" fmla="*/ 14919 h 29739"/>
                  <a:gd name="T12" fmla="*/ 22154 w 27474"/>
                  <a:gd name="T13" fmla="*/ 1124 h 297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474" h="29739">
                    <a:moveTo>
                      <a:pt x="21432" y="1164"/>
                    </a:moveTo>
                    <a:cubicBezTo>
                      <a:pt x="17463" y="370"/>
                      <a:pt x="0" y="0"/>
                      <a:pt x="0" y="10689"/>
                    </a:cubicBezTo>
                    <a:cubicBezTo>
                      <a:pt x="0" y="15709"/>
                      <a:pt x="3175" y="20214"/>
                      <a:pt x="4763" y="24976"/>
                    </a:cubicBezTo>
                    <a:cubicBezTo>
                      <a:pt x="6351" y="29738"/>
                      <a:pt x="19050" y="29739"/>
                      <a:pt x="19050" y="29739"/>
                    </a:cubicBezTo>
                    <a:cubicBezTo>
                      <a:pt x="21431" y="28945"/>
                      <a:pt x="25400" y="29739"/>
                      <a:pt x="26194" y="27358"/>
                    </a:cubicBezTo>
                    <a:cubicBezTo>
                      <a:pt x="27474" y="23518"/>
                      <a:pt x="24795" y="19378"/>
                      <a:pt x="23813" y="15451"/>
                    </a:cubicBezTo>
                    <a:cubicBezTo>
                      <a:pt x="20930" y="3918"/>
                      <a:pt x="25401" y="1958"/>
                      <a:pt x="21432" y="1164"/>
                    </a:cubicBezTo>
                    <a:close/>
                  </a:path>
                </a:pathLst>
              </a:custGeom>
              <a:solidFill>
                <a:srgbClr val="99CC00">
                  <a:alpha val="54399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6" name="任意多边形 445"/>
              <p:cNvSpPr/>
              <p:nvPr/>
            </p:nvSpPr>
            <p:spPr bwMode="auto">
              <a:xfrm>
                <a:off x="21978812" y="12622742"/>
                <a:ext cx="47334" cy="95721"/>
              </a:xfrm>
              <a:custGeom>
                <a:avLst/>
                <a:gdLst>
                  <a:gd name="T0" fmla="*/ 17218 w 44256"/>
                  <a:gd name="T1" fmla="*/ 2455 h 92870"/>
                  <a:gd name="T2" fmla="*/ 14671 w 44256"/>
                  <a:gd name="T3" fmla="*/ 9818 h 92870"/>
                  <a:gd name="T4" fmla="*/ 4484 w 44256"/>
                  <a:gd name="T5" fmla="*/ 19636 h 92870"/>
                  <a:gd name="T6" fmla="*/ 9577 w 44256"/>
                  <a:gd name="T7" fmla="*/ 36817 h 92870"/>
                  <a:gd name="T8" fmla="*/ 19764 w 44256"/>
                  <a:gd name="T9" fmla="*/ 51542 h 92870"/>
                  <a:gd name="T10" fmla="*/ 12123 w 44256"/>
                  <a:gd name="T11" fmla="*/ 56451 h 92870"/>
                  <a:gd name="T12" fmla="*/ 1936 w 44256"/>
                  <a:gd name="T13" fmla="*/ 58905 h 92870"/>
                  <a:gd name="T14" fmla="*/ 4484 w 44256"/>
                  <a:gd name="T15" fmla="*/ 71177 h 92870"/>
                  <a:gd name="T16" fmla="*/ 12123 w 44256"/>
                  <a:gd name="T17" fmla="*/ 73632 h 92870"/>
                  <a:gd name="T18" fmla="*/ 29952 w 44256"/>
                  <a:gd name="T19" fmla="*/ 76086 h 92870"/>
                  <a:gd name="T20" fmla="*/ 37593 w 44256"/>
                  <a:gd name="T21" fmla="*/ 80994 h 92870"/>
                  <a:gd name="T22" fmla="*/ 42686 w 44256"/>
                  <a:gd name="T23" fmla="*/ 95721 h 92870"/>
                  <a:gd name="T24" fmla="*/ 37593 w 44256"/>
                  <a:gd name="T25" fmla="*/ 85904 h 92870"/>
                  <a:gd name="T26" fmla="*/ 32498 w 44256"/>
                  <a:gd name="T27" fmla="*/ 78540 h 92870"/>
                  <a:gd name="T28" fmla="*/ 35046 w 44256"/>
                  <a:gd name="T29" fmla="*/ 49088 h 92870"/>
                  <a:gd name="T30" fmla="*/ 42686 w 44256"/>
                  <a:gd name="T31" fmla="*/ 44180 h 92870"/>
                  <a:gd name="T32" fmla="*/ 45233 w 44256"/>
                  <a:gd name="T33" fmla="*/ 36817 h 92870"/>
                  <a:gd name="T34" fmla="*/ 42686 w 44256"/>
                  <a:gd name="T35" fmla="*/ 24545 h 92870"/>
                  <a:gd name="T36" fmla="*/ 27405 w 44256"/>
                  <a:gd name="T37" fmla="*/ 19636 h 92870"/>
                  <a:gd name="T38" fmla="*/ 14671 w 44256"/>
                  <a:gd name="T39" fmla="*/ 2455 h 92870"/>
                  <a:gd name="T40" fmla="*/ 17218 w 44256"/>
                  <a:gd name="T41" fmla="*/ 2455 h 928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4256" h="92870">
                    <a:moveTo>
                      <a:pt x="16098" y="2382"/>
                    </a:moveTo>
                    <a:cubicBezTo>
                      <a:pt x="16098" y="3573"/>
                      <a:pt x="15492" y="7751"/>
                      <a:pt x="13717" y="9526"/>
                    </a:cubicBezTo>
                    <a:cubicBezTo>
                      <a:pt x="1017" y="22226"/>
                      <a:pt x="10541" y="0"/>
                      <a:pt x="4192" y="19051"/>
                    </a:cubicBezTo>
                    <a:cubicBezTo>
                      <a:pt x="4752" y="21292"/>
                      <a:pt x="7402" y="32926"/>
                      <a:pt x="8954" y="35720"/>
                    </a:cubicBezTo>
                    <a:cubicBezTo>
                      <a:pt x="11734" y="40723"/>
                      <a:pt x="18479" y="50007"/>
                      <a:pt x="18479" y="50007"/>
                    </a:cubicBezTo>
                    <a:cubicBezTo>
                      <a:pt x="16098" y="51595"/>
                      <a:pt x="13966" y="53643"/>
                      <a:pt x="11335" y="54770"/>
                    </a:cubicBezTo>
                    <a:cubicBezTo>
                      <a:pt x="8327" y="56059"/>
                      <a:pt x="3274" y="54224"/>
                      <a:pt x="1810" y="57151"/>
                    </a:cubicBezTo>
                    <a:cubicBezTo>
                      <a:pt x="0" y="60771"/>
                      <a:pt x="1947" y="65689"/>
                      <a:pt x="4192" y="69057"/>
                    </a:cubicBezTo>
                    <a:cubicBezTo>
                      <a:pt x="5584" y="71145"/>
                      <a:pt x="8874" y="70947"/>
                      <a:pt x="11335" y="71439"/>
                    </a:cubicBezTo>
                    <a:cubicBezTo>
                      <a:pt x="16839" y="72540"/>
                      <a:pt x="22448" y="73026"/>
                      <a:pt x="28004" y="73820"/>
                    </a:cubicBezTo>
                    <a:cubicBezTo>
                      <a:pt x="30385" y="75407"/>
                      <a:pt x="33631" y="76155"/>
                      <a:pt x="35148" y="78582"/>
                    </a:cubicBezTo>
                    <a:cubicBezTo>
                      <a:pt x="37809" y="82839"/>
                      <a:pt x="39910" y="92870"/>
                      <a:pt x="39910" y="92870"/>
                    </a:cubicBezTo>
                    <a:cubicBezTo>
                      <a:pt x="44256" y="79835"/>
                      <a:pt x="43503" y="90029"/>
                      <a:pt x="35148" y="83345"/>
                    </a:cubicBezTo>
                    <a:cubicBezTo>
                      <a:pt x="32913" y="81557"/>
                      <a:pt x="31973" y="78582"/>
                      <a:pt x="30385" y="76201"/>
                    </a:cubicBezTo>
                    <a:cubicBezTo>
                      <a:pt x="31179" y="66676"/>
                      <a:pt x="30141" y="56816"/>
                      <a:pt x="32767" y="47626"/>
                    </a:cubicBezTo>
                    <a:cubicBezTo>
                      <a:pt x="33553" y="44875"/>
                      <a:pt x="38122" y="45099"/>
                      <a:pt x="39910" y="42864"/>
                    </a:cubicBezTo>
                    <a:cubicBezTo>
                      <a:pt x="41478" y="40904"/>
                      <a:pt x="41498" y="38101"/>
                      <a:pt x="42292" y="35720"/>
                    </a:cubicBezTo>
                    <a:cubicBezTo>
                      <a:pt x="41498" y="31751"/>
                      <a:pt x="42772" y="26676"/>
                      <a:pt x="39910" y="23814"/>
                    </a:cubicBezTo>
                    <a:cubicBezTo>
                      <a:pt x="36360" y="20264"/>
                      <a:pt x="25623" y="19051"/>
                      <a:pt x="25623" y="19051"/>
                    </a:cubicBezTo>
                    <a:cubicBezTo>
                      <a:pt x="21468" y="6587"/>
                      <a:pt x="24921" y="4250"/>
                      <a:pt x="13717" y="2382"/>
                    </a:cubicBezTo>
                    <a:cubicBezTo>
                      <a:pt x="11368" y="1990"/>
                      <a:pt x="16098" y="1191"/>
                      <a:pt x="16098" y="2382"/>
                    </a:cubicBezTo>
                    <a:close/>
                  </a:path>
                </a:pathLst>
              </a:custGeom>
              <a:solidFill>
                <a:srgbClr val="99CC00">
                  <a:alpha val="54399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2" name="Ningbo"/>
            <p:cNvGrpSpPr/>
            <p:nvPr/>
          </p:nvGrpSpPr>
          <p:grpSpPr bwMode="auto">
            <a:xfrm>
              <a:off x="7424307" y="4554317"/>
              <a:ext cx="240156" cy="214806"/>
              <a:chOff x="21402675" y="11696700"/>
              <a:chExt cx="703878" cy="685255"/>
            </a:xfrm>
          </p:grpSpPr>
          <p:sp>
            <p:nvSpPr>
              <p:cNvPr id="438" name="任意多边形 437"/>
              <p:cNvSpPr/>
              <p:nvPr/>
            </p:nvSpPr>
            <p:spPr bwMode="auto">
              <a:xfrm>
                <a:off x="21402675" y="11696700"/>
                <a:ext cx="618271" cy="675738"/>
              </a:xfrm>
              <a:custGeom>
                <a:avLst/>
                <a:gdLst/>
                <a:ahLst/>
                <a:cxnLst/>
                <a:rect l="0" t="0" r="r" b="b"/>
                <a:pathLst>
                  <a:path w="619512" h="673593">
                    <a:moveTo>
                      <a:pt x="187147" y="554286"/>
                    </a:moveTo>
                    <a:cubicBezTo>
                      <a:pt x="187544" y="553889"/>
                      <a:pt x="193664" y="553194"/>
                      <a:pt x="196672" y="551905"/>
                    </a:cubicBezTo>
                    <a:cubicBezTo>
                      <a:pt x="202733" y="549307"/>
                      <a:pt x="205692" y="545771"/>
                      <a:pt x="208578" y="539999"/>
                    </a:cubicBezTo>
                    <a:cubicBezTo>
                      <a:pt x="209701" y="537754"/>
                      <a:pt x="210166" y="535236"/>
                      <a:pt x="210960" y="532855"/>
                    </a:cubicBezTo>
                    <a:cubicBezTo>
                      <a:pt x="210166" y="528092"/>
                      <a:pt x="209626" y="523280"/>
                      <a:pt x="208578" y="518567"/>
                    </a:cubicBezTo>
                    <a:cubicBezTo>
                      <a:pt x="208033" y="516117"/>
                      <a:pt x="207972" y="513199"/>
                      <a:pt x="206197" y="511424"/>
                    </a:cubicBezTo>
                    <a:cubicBezTo>
                      <a:pt x="204422" y="509649"/>
                      <a:pt x="201434" y="509836"/>
                      <a:pt x="199053" y="509042"/>
                    </a:cubicBezTo>
                    <a:cubicBezTo>
                      <a:pt x="193944" y="493716"/>
                      <a:pt x="198778" y="509773"/>
                      <a:pt x="194291" y="482849"/>
                    </a:cubicBezTo>
                    <a:cubicBezTo>
                      <a:pt x="193091" y="475648"/>
                      <a:pt x="189266" y="465392"/>
                      <a:pt x="187147" y="459036"/>
                    </a:cubicBezTo>
                    <a:cubicBezTo>
                      <a:pt x="184874" y="452216"/>
                      <a:pt x="184968" y="448947"/>
                      <a:pt x="177622" y="444749"/>
                    </a:cubicBezTo>
                    <a:cubicBezTo>
                      <a:pt x="174780" y="443125"/>
                      <a:pt x="171347" y="442749"/>
                      <a:pt x="168097" y="442367"/>
                    </a:cubicBezTo>
                    <a:cubicBezTo>
                      <a:pt x="157819" y="441158"/>
                      <a:pt x="147460" y="440780"/>
                      <a:pt x="137141" y="439986"/>
                    </a:cubicBezTo>
                    <a:cubicBezTo>
                      <a:pt x="126381" y="423847"/>
                      <a:pt x="138205" y="443889"/>
                      <a:pt x="129997" y="413792"/>
                    </a:cubicBezTo>
                    <a:cubicBezTo>
                      <a:pt x="129244" y="411031"/>
                      <a:pt x="127389" y="408533"/>
                      <a:pt x="125235" y="406649"/>
                    </a:cubicBezTo>
                    <a:cubicBezTo>
                      <a:pt x="120927" y="402880"/>
                      <a:pt x="110947" y="397124"/>
                      <a:pt x="110947" y="397124"/>
                    </a:cubicBezTo>
                    <a:cubicBezTo>
                      <a:pt x="109360" y="394743"/>
                      <a:pt x="108209" y="392004"/>
                      <a:pt x="106185" y="389980"/>
                    </a:cubicBezTo>
                    <a:cubicBezTo>
                      <a:pt x="104161" y="387956"/>
                      <a:pt x="100926" y="387371"/>
                      <a:pt x="99041" y="385217"/>
                    </a:cubicBezTo>
                    <a:cubicBezTo>
                      <a:pt x="79594" y="362992"/>
                      <a:pt x="98446" y="376884"/>
                      <a:pt x="82372" y="366167"/>
                    </a:cubicBezTo>
                    <a:cubicBezTo>
                      <a:pt x="76575" y="348775"/>
                      <a:pt x="78828" y="356750"/>
                      <a:pt x="75228" y="342355"/>
                    </a:cubicBezTo>
                    <a:cubicBezTo>
                      <a:pt x="76022" y="338386"/>
                      <a:pt x="75602" y="333963"/>
                      <a:pt x="77610" y="330449"/>
                    </a:cubicBezTo>
                    <a:cubicBezTo>
                      <a:pt x="79783" y="326646"/>
                      <a:pt x="88229" y="324528"/>
                      <a:pt x="91897" y="323305"/>
                    </a:cubicBezTo>
                    <a:cubicBezTo>
                      <a:pt x="94278" y="321717"/>
                      <a:pt x="97017" y="320566"/>
                      <a:pt x="99041" y="318542"/>
                    </a:cubicBezTo>
                    <a:cubicBezTo>
                      <a:pt x="101064" y="316519"/>
                      <a:pt x="101568" y="313187"/>
                      <a:pt x="103803" y="311399"/>
                    </a:cubicBezTo>
                    <a:cubicBezTo>
                      <a:pt x="105763" y="309831"/>
                      <a:pt x="108566" y="309811"/>
                      <a:pt x="110947" y="309017"/>
                    </a:cubicBezTo>
                    <a:cubicBezTo>
                      <a:pt x="114797" y="297467"/>
                      <a:pt x="114367" y="302307"/>
                      <a:pt x="110947" y="285205"/>
                    </a:cubicBezTo>
                    <a:cubicBezTo>
                      <a:pt x="110455" y="282744"/>
                      <a:pt x="110134" y="280021"/>
                      <a:pt x="108566" y="278061"/>
                    </a:cubicBezTo>
                    <a:cubicBezTo>
                      <a:pt x="106778" y="275826"/>
                      <a:pt x="103621" y="275131"/>
                      <a:pt x="101422" y="273299"/>
                    </a:cubicBezTo>
                    <a:cubicBezTo>
                      <a:pt x="98835" y="271143"/>
                      <a:pt x="96865" y="268311"/>
                      <a:pt x="94278" y="266155"/>
                    </a:cubicBezTo>
                    <a:cubicBezTo>
                      <a:pt x="88122" y="261024"/>
                      <a:pt x="87153" y="261398"/>
                      <a:pt x="79991" y="259011"/>
                    </a:cubicBezTo>
                    <a:cubicBezTo>
                      <a:pt x="77610" y="259805"/>
                      <a:pt x="74622" y="263167"/>
                      <a:pt x="72847" y="261392"/>
                    </a:cubicBezTo>
                    <a:cubicBezTo>
                      <a:pt x="69297" y="257842"/>
                      <a:pt x="68085" y="247105"/>
                      <a:pt x="68085" y="247105"/>
                    </a:cubicBezTo>
                    <a:cubicBezTo>
                      <a:pt x="69409" y="235192"/>
                      <a:pt x="67026" y="226732"/>
                      <a:pt x="75228" y="218530"/>
                    </a:cubicBezTo>
                    <a:cubicBezTo>
                      <a:pt x="77252" y="216506"/>
                      <a:pt x="79991" y="215355"/>
                      <a:pt x="82372" y="213767"/>
                    </a:cubicBezTo>
                    <a:cubicBezTo>
                      <a:pt x="83960" y="211386"/>
                      <a:pt x="85111" y="208648"/>
                      <a:pt x="87135" y="206624"/>
                    </a:cubicBezTo>
                    <a:cubicBezTo>
                      <a:pt x="89159" y="204600"/>
                      <a:pt x="92490" y="204096"/>
                      <a:pt x="94278" y="201861"/>
                    </a:cubicBezTo>
                    <a:cubicBezTo>
                      <a:pt x="95846" y="199901"/>
                      <a:pt x="95866" y="197098"/>
                      <a:pt x="96660" y="194717"/>
                    </a:cubicBezTo>
                    <a:cubicBezTo>
                      <a:pt x="91897" y="191542"/>
                      <a:pt x="87985" y="186314"/>
                      <a:pt x="82372" y="185192"/>
                    </a:cubicBezTo>
                    <a:cubicBezTo>
                      <a:pt x="68005" y="182319"/>
                      <a:pt x="74306" y="184091"/>
                      <a:pt x="63322" y="180430"/>
                    </a:cubicBezTo>
                    <a:cubicBezTo>
                      <a:pt x="42846" y="166779"/>
                      <a:pt x="66943" y="184956"/>
                      <a:pt x="53797" y="168524"/>
                    </a:cubicBezTo>
                    <a:cubicBezTo>
                      <a:pt x="52009" y="166289"/>
                      <a:pt x="49034" y="165349"/>
                      <a:pt x="46653" y="163761"/>
                    </a:cubicBezTo>
                    <a:cubicBezTo>
                      <a:pt x="43478" y="158999"/>
                      <a:pt x="38938" y="154904"/>
                      <a:pt x="37128" y="149474"/>
                    </a:cubicBezTo>
                    <a:cubicBezTo>
                      <a:pt x="36334" y="147093"/>
                      <a:pt x="35869" y="144575"/>
                      <a:pt x="34747" y="142330"/>
                    </a:cubicBezTo>
                    <a:cubicBezTo>
                      <a:pt x="33467" y="139770"/>
                      <a:pt x="32220" y="136974"/>
                      <a:pt x="29985" y="135186"/>
                    </a:cubicBezTo>
                    <a:cubicBezTo>
                      <a:pt x="28025" y="133618"/>
                      <a:pt x="25222" y="133599"/>
                      <a:pt x="22841" y="132805"/>
                    </a:cubicBezTo>
                    <a:cubicBezTo>
                      <a:pt x="22047" y="130424"/>
                      <a:pt x="22235" y="127436"/>
                      <a:pt x="20460" y="125661"/>
                    </a:cubicBezTo>
                    <a:cubicBezTo>
                      <a:pt x="16413" y="121614"/>
                      <a:pt x="6172" y="116136"/>
                      <a:pt x="6172" y="116136"/>
                    </a:cubicBezTo>
                    <a:cubicBezTo>
                      <a:pt x="3311" y="107553"/>
                      <a:pt x="0" y="102099"/>
                      <a:pt x="8553" y="92324"/>
                    </a:cubicBezTo>
                    <a:cubicBezTo>
                      <a:pt x="11218" y="89278"/>
                      <a:pt x="16555" y="91007"/>
                      <a:pt x="20460" y="89942"/>
                    </a:cubicBezTo>
                    <a:cubicBezTo>
                      <a:pt x="25303" y="88621"/>
                      <a:pt x="29985" y="86767"/>
                      <a:pt x="34747" y="85180"/>
                    </a:cubicBezTo>
                    <a:lnTo>
                      <a:pt x="41891" y="82799"/>
                    </a:lnTo>
                    <a:cubicBezTo>
                      <a:pt x="54584" y="63757"/>
                      <a:pt x="37928" y="86760"/>
                      <a:pt x="53797" y="70892"/>
                    </a:cubicBezTo>
                    <a:cubicBezTo>
                      <a:pt x="64568" y="60121"/>
                      <a:pt x="51797" y="66004"/>
                      <a:pt x="65703" y="61367"/>
                    </a:cubicBezTo>
                    <a:cubicBezTo>
                      <a:pt x="70340" y="47461"/>
                      <a:pt x="64457" y="60232"/>
                      <a:pt x="75228" y="49461"/>
                    </a:cubicBezTo>
                    <a:cubicBezTo>
                      <a:pt x="77252" y="47437"/>
                      <a:pt x="77967" y="44341"/>
                      <a:pt x="79991" y="42317"/>
                    </a:cubicBezTo>
                    <a:cubicBezTo>
                      <a:pt x="82015" y="40293"/>
                      <a:pt x="84936" y="39387"/>
                      <a:pt x="87135" y="37555"/>
                    </a:cubicBezTo>
                    <a:cubicBezTo>
                      <a:pt x="105469" y="22276"/>
                      <a:pt x="83685" y="37472"/>
                      <a:pt x="101422" y="25649"/>
                    </a:cubicBezTo>
                    <a:cubicBezTo>
                      <a:pt x="106103" y="18627"/>
                      <a:pt x="106455" y="17088"/>
                      <a:pt x="113328" y="11361"/>
                    </a:cubicBezTo>
                    <a:cubicBezTo>
                      <a:pt x="115527" y="9529"/>
                      <a:pt x="117683" y="7243"/>
                      <a:pt x="120472" y="6599"/>
                    </a:cubicBezTo>
                    <a:cubicBezTo>
                      <a:pt x="128245" y="4805"/>
                      <a:pt x="136347" y="5011"/>
                      <a:pt x="144285" y="4217"/>
                    </a:cubicBezTo>
                    <a:cubicBezTo>
                      <a:pt x="156935" y="0"/>
                      <a:pt x="146853" y="809"/>
                      <a:pt x="156191" y="8980"/>
                    </a:cubicBezTo>
                    <a:cubicBezTo>
                      <a:pt x="160498" y="12749"/>
                      <a:pt x="170478" y="18505"/>
                      <a:pt x="170478" y="18505"/>
                    </a:cubicBezTo>
                    <a:cubicBezTo>
                      <a:pt x="189781" y="15748"/>
                      <a:pt x="193180" y="13997"/>
                      <a:pt x="215722" y="18505"/>
                    </a:cubicBezTo>
                    <a:cubicBezTo>
                      <a:pt x="218528" y="19066"/>
                      <a:pt x="220306" y="21987"/>
                      <a:pt x="222866" y="23267"/>
                    </a:cubicBezTo>
                    <a:cubicBezTo>
                      <a:pt x="242578" y="33123"/>
                      <a:pt x="216689" y="16768"/>
                      <a:pt x="237153" y="30411"/>
                    </a:cubicBezTo>
                    <a:cubicBezTo>
                      <a:pt x="237947" y="32792"/>
                      <a:pt x="237492" y="36096"/>
                      <a:pt x="239535" y="37555"/>
                    </a:cubicBezTo>
                    <a:cubicBezTo>
                      <a:pt x="243620" y="40473"/>
                      <a:pt x="253822" y="42317"/>
                      <a:pt x="253822" y="42317"/>
                    </a:cubicBezTo>
                    <a:lnTo>
                      <a:pt x="268110" y="51842"/>
                    </a:lnTo>
                    <a:cubicBezTo>
                      <a:pt x="285949" y="63734"/>
                      <a:pt x="265408" y="55705"/>
                      <a:pt x="282397" y="61367"/>
                    </a:cubicBezTo>
                    <a:cubicBezTo>
                      <a:pt x="288560" y="67530"/>
                      <a:pt x="295285" y="75189"/>
                      <a:pt x="303828" y="78036"/>
                    </a:cubicBezTo>
                    <a:lnTo>
                      <a:pt x="310972" y="80417"/>
                    </a:lnTo>
                    <a:cubicBezTo>
                      <a:pt x="311534" y="82664"/>
                      <a:pt x="314180" y="94287"/>
                      <a:pt x="315735" y="97086"/>
                    </a:cubicBezTo>
                    <a:cubicBezTo>
                      <a:pt x="321230" y="106977"/>
                      <a:pt x="323306" y="111588"/>
                      <a:pt x="332403" y="116136"/>
                    </a:cubicBezTo>
                    <a:cubicBezTo>
                      <a:pt x="334648" y="117258"/>
                      <a:pt x="337086" y="118025"/>
                      <a:pt x="339547" y="118517"/>
                    </a:cubicBezTo>
                    <a:cubicBezTo>
                      <a:pt x="345051" y="119618"/>
                      <a:pt x="350660" y="120105"/>
                      <a:pt x="356216" y="120899"/>
                    </a:cubicBezTo>
                    <a:cubicBezTo>
                      <a:pt x="358597" y="121693"/>
                      <a:pt x="361585" y="121505"/>
                      <a:pt x="363360" y="123280"/>
                    </a:cubicBezTo>
                    <a:cubicBezTo>
                      <a:pt x="382468" y="142387"/>
                      <a:pt x="363864" y="134559"/>
                      <a:pt x="380028" y="139949"/>
                    </a:cubicBezTo>
                    <a:cubicBezTo>
                      <a:pt x="380822" y="142330"/>
                      <a:pt x="380842" y="145132"/>
                      <a:pt x="382410" y="147092"/>
                    </a:cubicBezTo>
                    <a:cubicBezTo>
                      <a:pt x="384198" y="149327"/>
                      <a:pt x="388036" y="149428"/>
                      <a:pt x="389553" y="151855"/>
                    </a:cubicBezTo>
                    <a:cubicBezTo>
                      <a:pt x="392214" y="156112"/>
                      <a:pt x="392728" y="161380"/>
                      <a:pt x="394316" y="166142"/>
                    </a:cubicBezTo>
                    <a:cubicBezTo>
                      <a:pt x="395110" y="168523"/>
                      <a:pt x="394316" y="172492"/>
                      <a:pt x="396697" y="173286"/>
                    </a:cubicBezTo>
                    <a:lnTo>
                      <a:pt x="403841" y="175667"/>
                    </a:lnTo>
                    <a:lnTo>
                      <a:pt x="422891" y="173286"/>
                    </a:lnTo>
                    <a:cubicBezTo>
                      <a:pt x="447542" y="170386"/>
                      <a:pt x="437250" y="173262"/>
                      <a:pt x="451466" y="168524"/>
                    </a:cubicBezTo>
                    <a:lnTo>
                      <a:pt x="465753" y="173286"/>
                    </a:lnTo>
                    <a:lnTo>
                      <a:pt x="472897" y="175667"/>
                    </a:lnTo>
                    <a:lnTo>
                      <a:pt x="487185" y="185192"/>
                    </a:lnTo>
                    <a:lnTo>
                      <a:pt x="494328" y="189955"/>
                    </a:lnTo>
                    <a:cubicBezTo>
                      <a:pt x="495916" y="192336"/>
                      <a:pt x="496664" y="195582"/>
                      <a:pt x="499091" y="197099"/>
                    </a:cubicBezTo>
                    <a:cubicBezTo>
                      <a:pt x="503348" y="199760"/>
                      <a:pt x="513378" y="201861"/>
                      <a:pt x="513378" y="201861"/>
                    </a:cubicBezTo>
                    <a:cubicBezTo>
                      <a:pt x="516535" y="203966"/>
                      <a:pt x="523135" y="209272"/>
                      <a:pt x="527666" y="209005"/>
                    </a:cubicBezTo>
                    <a:cubicBezTo>
                      <a:pt x="538872" y="208346"/>
                      <a:pt x="561003" y="204242"/>
                      <a:pt x="561003" y="204242"/>
                    </a:cubicBezTo>
                    <a:cubicBezTo>
                      <a:pt x="577990" y="198581"/>
                      <a:pt x="557453" y="206608"/>
                      <a:pt x="575291" y="194717"/>
                    </a:cubicBezTo>
                    <a:cubicBezTo>
                      <a:pt x="577380" y="193325"/>
                      <a:pt x="580054" y="193130"/>
                      <a:pt x="582435" y="192336"/>
                    </a:cubicBezTo>
                    <a:cubicBezTo>
                      <a:pt x="589501" y="185269"/>
                      <a:pt x="597243" y="173807"/>
                      <a:pt x="611010" y="187574"/>
                    </a:cubicBezTo>
                    <a:cubicBezTo>
                      <a:pt x="619512" y="196076"/>
                      <a:pt x="602345" y="203922"/>
                      <a:pt x="599103" y="206624"/>
                    </a:cubicBezTo>
                    <a:cubicBezTo>
                      <a:pt x="596516" y="208780"/>
                      <a:pt x="594547" y="211611"/>
                      <a:pt x="591960" y="213767"/>
                    </a:cubicBezTo>
                    <a:cubicBezTo>
                      <a:pt x="589761" y="215599"/>
                      <a:pt x="586955" y="216629"/>
                      <a:pt x="584816" y="218530"/>
                    </a:cubicBezTo>
                    <a:cubicBezTo>
                      <a:pt x="579782" y="223005"/>
                      <a:pt x="570528" y="232817"/>
                      <a:pt x="570528" y="232817"/>
                    </a:cubicBezTo>
                    <a:cubicBezTo>
                      <a:pt x="568753" y="238141"/>
                      <a:pt x="566332" y="249586"/>
                      <a:pt x="561003" y="254249"/>
                    </a:cubicBezTo>
                    <a:cubicBezTo>
                      <a:pt x="556696" y="258018"/>
                      <a:pt x="551478" y="260599"/>
                      <a:pt x="546716" y="263774"/>
                    </a:cubicBezTo>
                    <a:cubicBezTo>
                      <a:pt x="542539" y="266559"/>
                      <a:pt x="532428" y="268536"/>
                      <a:pt x="532428" y="268536"/>
                    </a:cubicBezTo>
                    <a:cubicBezTo>
                      <a:pt x="530047" y="270124"/>
                      <a:pt x="527073" y="271064"/>
                      <a:pt x="525285" y="273299"/>
                    </a:cubicBezTo>
                    <a:cubicBezTo>
                      <a:pt x="512140" y="289730"/>
                      <a:pt x="536231" y="271555"/>
                      <a:pt x="515760" y="285205"/>
                    </a:cubicBezTo>
                    <a:cubicBezTo>
                      <a:pt x="514191" y="289910"/>
                      <a:pt x="512811" y="296136"/>
                      <a:pt x="508616" y="299492"/>
                    </a:cubicBezTo>
                    <a:cubicBezTo>
                      <a:pt x="507061" y="300736"/>
                      <a:pt x="492573" y="304099"/>
                      <a:pt x="491947" y="304255"/>
                    </a:cubicBezTo>
                    <a:cubicBezTo>
                      <a:pt x="490360" y="306636"/>
                      <a:pt x="488465" y="308839"/>
                      <a:pt x="487185" y="311399"/>
                    </a:cubicBezTo>
                    <a:cubicBezTo>
                      <a:pt x="482843" y="320082"/>
                      <a:pt x="486535" y="325325"/>
                      <a:pt x="475278" y="332830"/>
                    </a:cubicBezTo>
                    <a:lnTo>
                      <a:pt x="468135" y="337592"/>
                    </a:lnTo>
                    <a:cubicBezTo>
                      <a:pt x="466547" y="339973"/>
                      <a:pt x="465526" y="342851"/>
                      <a:pt x="463372" y="344736"/>
                    </a:cubicBezTo>
                    <a:cubicBezTo>
                      <a:pt x="459065" y="348505"/>
                      <a:pt x="449085" y="354261"/>
                      <a:pt x="449085" y="354261"/>
                    </a:cubicBezTo>
                    <a:cubicBezTo>
                      <a:pt x="436381" y="373316"/>
                      <a:pt x="453057" y="350288"/>
                      <a:pt x="437178" y="366167"/>
                    </a:cubicBezTo>
                    <a:cubicBezTo>
                      <a:pt x="430354" y="372991"/>
                      <a:pt x="433908" y="372709"/>
                      <a:pt x="430035" y="380455"/>
                    </a:cubicBezTo>
                    <a:cubicBezTo>
                      <a:pt x="427359" y="385808"/>
                      <a:pt x="422643" y="390979"/>
                      <a:pt x="418128" y="394742"/>
                    </a:cubicBezTo>
                    <a:cubicBezTo>
                      <a:pt x="415930" y="396574"/>
                      <a:pt x="413545" y="398225"/>
                      <a:pt x="410985" y="399505"/>
                    </a:cubicBezTo>
                    <a:cubicBezTo>
                      <a:pt x="408740" y="400628"/>
                      <a:pt x="406276" y="401277"/>
                      <a:pt x="403841" y="401886"/>
                    </a:cubicBezTo>
                    <a:cubicBezTo>
                      <a:pt x="392935" y="404612"/>
                      <a:pt x="384448" y="405203"/>
                      <a:pt x="372885" y="406649"/>
                    </a:cubicBezTo>
                    <a:cubicBezTo>
                      <a:pt x="368122" y="408236"/>
                      <a:pt x="360184" y="406648"/>
                      <a:pt x="358597" y="411411"/>
                    </a:cubicBezTo>
                    <a:lnTo>
                      <a:pt x="353835" y="425699"/>
                    </a:lnTo>
                    <a:cubicBezTo>
                      <a:pt x="352247" y="423318"/>
                      <a:pt x="351096" y="420579"/>
                      <a:pt x="349072" y="418555"/>
                    </a:cubicBezTo>
                    <a:cubicBezTo>
                      <a:pt x="344455" y="413938"/>
                      <a:pt x="340596" y="413348"/>
                      <a:pt x="334785" y="411411"/>
                    </a:cubicBezTo>
                    <a:cubicBezTo>
                      <a:pt x="318456" y="416853"/>
                      <a:pt x="332064" y="410730"/>
                      <a:pt x="334785" y="416174"/>
                    </a:cubicBezTo>
                    <a:cubicBezTo>
                      <a:pt x="335907" y="418419"/>
                      <a:pt x="333622" y="421123"/>
                      <a:pt x="332403" y="423317"/>
                    </a:cubicBezTo>
                    <a:cubicBezTo>
                      <a:pt x="329623" y="428321"/>
                      <a:pt x="322878" y="437605"/>
                      <a:pt x="322878" y="437605"/>
                    </a:cubicBezTo>
                    <a:cubicBezTo>
                      <a:pt x="318687" y="450180"/>
                      <a:pt x="321890" y="442659"/>
                      <a:pt x="310972" y="459036"/>
                    </a:cubicBezTo>
                    <a:cubicBezTo>
                      <a:pt x="309385" y="461417"/>
                      <a:pt x="307115" y="463465"/>
                      <a:pt x="306210" y="466180"/>
                    </a:cubicBezTo>
                    <a:lnTo>
                      <a:pt x="301447" y="480467"/>
                    </a:lnTo>
                    <a:cubicBezTo>
                      <a:pt x="303828" y="482055"/>
                      <a:pt x="307074" y="482803"/>
                      <a:pt x="308591" y="485230"/>
                    </a:cubicBezTo>
                    <a:cubicBezTo>
                      <a:pt x="311252" y="489487"/>
                      <a:pt x="313353" y="499517"/>
                      <a:pt x="313353" y="499517"/>
                    </a:cubicBezTo>
                    <a:cubicBezTo>
                      <a:pt x="314941" y="497136"/>
                      <a:pt x="316954" y="494989"/>
                      <a:pt x="318116" y="492374"/>
                    </a:cubicBezTo>
                    <a:cubicBezTo>
                      <a:pt x="320155" y="487786"/>
                      <a:pt x="318701" y="480870"/>
                      <a:pt x="322878" y="478086"/>
                    </a:cubicBezTo>
                    <a:lnTo>
                      <a:pt x="330022" y="473324"/>
                    </a:lnTo>
                    <a:lnTo>
                      <a:pt x="356216" y="475705"/>
                    </a:lnTo>
                    <a:cubicBezTo>
                      <a:pt x="360636" y="478085"/>
                      <a:pt x="360978" y="489992"/>
                      <a:pt x="360978" y="489992"/>
                    </a:cubicBezTo>
                    <a:cubicBezTo>
                      <a:pt x="359391" y="494755"/>
                      <a:pt x="360393" y="501496"/>
                      <a:pt x="356216" y="504280"/>
                    </a:cubicBezTo>
                    <a:cubicBezTo>
                      <a:pt x="353835" y="505867"/>
                      <a:pt x="349072" y="511904"/>
                      <a:pt x="349072" y="509042"/>
                    </a:cubicBezTo>
                    <a:cubicBezTo>
                      <a:pt x="349072" y="505675"/>
                      <a:pt x="354149" y="504557"/>
                      <a:pt x="356216" y="501899"/>
                    </a:cubicBezTo>
                    <a:cubicBezTo>
                      <a:pt x="359730" y="497381"/>
                      <a:pt x="362566" y="492374"/>
                      <a:pt x="365741" y="487611"/>
                    </a:cubicBezTo>
                    <a:cubicBezTo>
                      <a:pt x="367328" y="485230"/>
                      <a:pt x="369598" y="483182"/>
                      <a:pt x="370503" y="480467"/>
                    </a:cubicBezTo>
                    <a:cubicBezTo>
                      <a:pt x="372710" y="473850"/>
                      <a:pt x="372725" y="471717"/>
                      <a:pt x="377647" y="466180"/>
                    </a:cubicBezTo>
                    <a:cubicBezTo>
                      <a:pt x="404111" y="436407"/>
                      <a:pt x="382018" y="461347"/>
                      <a:pt x="399078" y="447130"/>
                    </a:cubicBezTo>
                    <a:cubicBezTo>
                      <a:pt x="401665" y="444974"/>
                      <a:pt x="403635" y="442142"/>
                      <a:pt x="406222" y="439986"/>
                    </a:cubicBezTo>
                    <a:cubicBezTo>
                      <a:pt x="408421" y="438154"/>
                      <a:pt x="410806" y="436504"/>
                      <a:pt x="413366" y="435224"/>
                    </a:cubicBezTo>
                    <a:cubicBezTo>
                      <a:pt x="420543" y="431635"/>
                      <a:pt x="429855" y="431925"/>
                      <a:pt x="437178" y="430461"/>
                    </a:cubicBezTo>
                    <a:cubicBezTo>
                      <a:pt x="443596" y="429177"/>
                      <a:pt x="456228" y="425699"/>
                      <a:pt x="456228" y="425699"/>
                    </a:cubicBezTo>
                    <a:cubicBezTo>
                      <a:pt x="458609" y="426493"/>
                      <a:pt x="461283" y="426688"/>
                      <a:pt x="463372" y="428080"/>
                    </a:cubicBezTo>
                    <a:cubicBezTo>
                      <a:pt x="466174" y="429948"/>
                      <a:pt x="468648" y="432422"/>
                      <a:pt x="470516" y="435224"/>
                    </a:cubicBezTo>
                    <a:cubicBezTo>
                      <a:pt x="472608" y="438362"/>
                      <a:pt x="474935" y="452557"/>
                      <a:pt x="475278" y="454274"/>
                    </a:cubicBezTo>
                    <a:cubicBezTo>
                      <a:pt x="486390" y="437605"/>
                      <a:pt x="480040" y="443161"/>
                      <a:pt x="491947" y="435224"/>
                    </a:cubicBezTo>
                    <a:cubicBezTo>
                      <a:pt x="493535" y="432843"/>
                      <a:pt x="494686" y="430104"/>
                      <a:pt x="496710" y="428080"/>
                    </a:cubicBezTo>
                    <a:cubicBezTo>
                      <a:pt x="498734" y="426056"/>
                      <a:pt x="502065" y="425552"/>
                      <a:pt x="503853" y="423317"/>
                    </a:cubicBezTo>
                    <a:cubicBezTo>
                      <a:pt x="505421" y="421357"/>
                      <a:pt x="505441" y="418555"/>
                      <a:pt x="506235" y="416174"/>
                    </a:cubicBezTo>
                    <a:cubicBezTo>
                      <a:pt x="498490" y="413592"/>
                      <a:pt x="498074" y="415077"/>
                      <a:pt x="494328" y="406649"/>
                    </a:cubicBezTo>
                    <a:cubicBezTo>
                      <a:pt x="492289" y="402061"/>
                      <a:pt x="489566" y="392361"/>
                      <a:pt x="489566" y="392361"/>
                    </a:cubicBezTo>
                    <a:cubicBezTo>
                      <a:pt x="487185" y="394742"/>
                      <a:pt x="484290" y="396703"/>
                      <a:pt x="482422" y="399505"/>
                    </a:cubicBezTo>
                    <a:cubicBezTo>
                      <a:pt x="481030" y="401594"/>
                      <a:pt x="482455" y="405959"/>
                      <a:pt x="480041" y="406649"/>
                    </a:cubicBezTo>
                    <a:cubicBezTo>
                      <a:pt x="475529" y="407938"/>
                      <a:pt x="463965" y="403671"/>
                      <a:pt x="458610" y="401886"/>
                    </a:cubicBezTo>
                    <a:cubicBezTo>
                      <a:pt x="457022" y="399505"/>
                      <a:pt x="455127" y="397302"/>
                      <a:pt x="453847" y="394742"/>
                    </a:cubicBezTo>
                    <a:cubicBezTo>
                      <a:pt x="452725" y="392497"/>
                      <a:pt x="451466" y="390109"/>
                      <a:pt x="451466" y="387599"/>
                    </a:cubicBezTo>
                    <a:cubicBezTo>
                      <a:pt x="451466" y="380733"/>
                      <a:pt x="455505" y="378435"/>
                      <a:pt x="460991" y="375692"/>
                    </a:cubicBezTo>
                    <a:cubicBezTo>
                      <a:pt x="468546" y="371915"/>
                      <a:pt x="480075" y="372024"/>
                      <a:pt x="487185" y="370930"/>
                    </a:cubicBezTo>
                    <a:cubicBezTo>
                      <a:pt x="491185" y="370315"/>
                      <a:pt x="495186" y="369614"/>
                      <a:pt x="499091" y="368549"/>
                    </a:cubicBezTo>
                    <a:cubicBezTo>
                      <a:pt x="503934" y="367228"/>
                      <a:pt x="508616" y="365374"/>
                      <a:pt x="513378" y="363786"/>
                    </a:cubicBezTo>
                    <a:lnTo>
                      <a:pt x="520522" y="361405"/>
                    </a:lnTo>
                    <a:cubicBezTo>
                      <a:pt x="540791" y="347893"/>
                      <a:pt x="529121" y="351248"/>
                      <a:pt x="556241" y="354261"/>
                    </a:cubicBezTo>
                    <a:cubicBezTo>
                      <a:pt x="558622" y="355849"/>
                      <a:pt x="561361" y="357000"/>
                      <a:pt x="563385" y="359024"/>
                    </a:cubicBezTo>
                    <a:cubicBezTo>
                      <a:pt x="565408" y="361047"/>
                      <a:pt x="565912" y="364379"/>
                      <a:pt x="568147" y="366167"/>
                    </a:cubicBezTo>
                    <a:cubicBezTo>
                      <a:pt x="570107" y="367735"/>
                      <a:pt x="572910" y="367755"/>
                      <a:pt x="575291" y="368549"/>
                    </a:cubicBezTo>
                    <a:cubicBezTo>
                      <a:pt x="573703" y="370930"/>
                      <a:pt x="572763" y="373904"/>
                      <a:pt x="570528" y="375692"/>
                    </a:cubicBezTo>
                    <a:cubicBezTo>
                      <a:pt x="568568" y="377260"/>
                      <a:pt x="565630" y="376951"/>
                      <a:pt x="563385" y="378074"/>
                    </a:cubicBezTo>
                    <a:cubicBezTo>
                      <a:pt x="560825" y="379354"/>
                      <a:pt x="558622" y="381249"/>
                      <a:pt x="556241" y="382836"/>
                    </a:cubicBezTo>
                    <a:cubicBezTo>
                      <a:pt x="552205" y="388890"/>
                      <a:pt x="545470" y="396758"/>
                      <a:pt x="551478" y="404267"/>
                    </a:cubicBezTo>
                    <a:cubicBezTo>
                      <a:pt x="553266" y="406502"/>
                      <a:pt x="556062" y="407750"/>
                      <a:pt x="558622" y="409030"/>
                    </a:cubicBezTo>
                    <a:cubicBezTo>
                      <a:pt x="560867" y="410153"/>
                      <a:pt x="563385" y="410617"/>
                      <a:pt x="565766" y="411411"/>
                    </a:cubicBezTo>
                    <a:cubicBezTo>
                      <a:pt x="567353" y="413792"/>
                      <a:pt x="569366" y="415940"/>
                      <a:pt x="570528" y="418555"/>
                    </a:cubicBezTo>
                    <a:cubicBezTo>
                      <a:pt x="572567" y="423142"/>
                      <a:pt x="575291" y="432842"/>
                      <a:pt x="575291" y="432842"/>
                    </a:cubicBezTo>
                    <a:cubicBezTo>
                      <a:pt x="576816" y="445040"/>
                      <a:pt x="581531" y="467310"/>
                      <a:pt x="572910" y="478086"/>
                    </a:cubicBezTo>
                    <a:cubicBezTo>
                      <a:pt x="569894" y="481856"/>
                      <a:pt x="563385" y="476499"/>
                      <a:pt x="558622" y="475705"/>
                    </a:cubicBezTo>
                    <a:cubicBezTo>
                      <a:pt x="557035" y="478086"/>
                      <a:pt x="553390" y="480026"/>
                      <a:pt x="553860" y="482849"/>
                    </a:cubicBezTo>
                    <a:cubicBezTo>
                      <a:pt x="554414" y="486170"/>
                      <a:pt x="559135" y="487190"/>
                      <a:pt x="561003" y="489992"/>
                    </a:cubicBezTo>
                    <a:cubicBezTo>
                      <a:pt x="562395" y="492081"/>
                      <a:pt x="562725" y="494714"/>
                      <a:pt x="563385" y="497136"/>
                    </a:cubicBezTo>
                    <a:cubicBezTo>
                      <a:pt x="571447" y="526697"/>
                      <a:pt x="565045" y="506879"/>
                      <a:pt x="570528" y="523330"/>
                    </a:cubicBezTo>
                    <a:cubicBezTo>
                      <a:pt x="569734" y="525711"/>
                      <a:pt x="569715" y="528514"/>
                      <a:pt x="568147" y="530474"/>
                    </a:cubicBezTo>
                    <a:cubicBezTo>
                      <a:pt x="566359" y="532709"/>
                      <a:pt x="561908" y="532521"/>
                      <a:pt x="561003" y="535236"/>
                    </a:cubicBezTo>
                    <a:cubicBezTo>
                      <a:pt x="558466" y="542849"/>
                      <a:pt x="565571" y="547045"/>
                      <a:pt x="570528" y="549524"/>
                    </a:cubicBezTo>
                    <a:cubicBezTo>
                      <a:pt x="572773" y="550647"/>
                      <a:pt x="575427" y="550783"/>
                      <a:pt x="577672" y="551905"/>
                    </a:cubicBezTo>
                    <a:cubicBezTo>
                      <a:pt x="580232" y="553185"/>
                      <a:pt x="582435" y="555080"/>
                      <a:pt x="584816" y="556667"/>
                    </a:cubicBezTo>
                    <a:cubicBezTo>
                      <a:pt x="585610" y="559048"/>
                      <a:pt x="587197" y="561301"/>
                      <a:pt x="587197" y="563811"/>
                    </a:cubicBezTo>
                    <a:cubicBezTo>
                      <a:pt x="587197" y="570210"/>
                      <a:pt x="587003" y="576847"/>
                      <a:pt x="584816" y="582861"/>
                    </a:cubicBezTo>
                    <a:cubicBezTo>
                      <a:pt x="583665" y="586026"/>
                      <a:pt x="580616" y="588370"/>
                      <a:pt x="577672" y="590005"/>
                    </a:cubicBezTo>
                    <a:cubicBezTo>
                      <a:pt x="570877" y="593780"/>
                      <a:pt x="559170" y="595610"/>
                      <a:pt x="551478" y="597149"/>
                    </a:cubicBezTo>
                    <a:lnTo>
                      <a:pt x="546716" y="611436"/>
                    </a:lnTo>
                    <a:lnTo>
                      <a:pt x="544335" y="618580"/>
                    </a:lnTo>
                    <a:cubicBezTo>
                      <a:pt x="543541" y="616199"/>
                      <a:pt x="543521" y="613396"/>
                      <a:pt x="541953" y="611436"/>
                    </a:cubicBezTo>
                    <a:cubicBezTo>
                      <a:pt x="537282" y="605597"/>
                      <a:pt x="529356" y="605583"/>
                      <a:pt x="522903" y="604292"/>
                    </a:cubicBezTo>
                    <a:cubicBezTo>
                      <a:pt x="521316" y="601911"/>
                      <a:pt x="518611" y="599972"/>
                      <a:pt x="518141" y="597149"/>
                    </a:cubicBezTo>
                    <a:cubicBezTo>
                      <a:pt x="516488" y="587228"/>
                      <a:pt x="526629" y="588784"/>
                      <a:pt x="532428" y="587624"/>
                    </a:cubicBezTo>
                    <a:cubicBezTo>
                      <a:pt x="527164" y="582359"/>
                      <a:pt x="523836" y="579965"/>
                      <a:pt x="520522" y="573336"/>
                    </a:cubicBezTo>
                    <a:cubicBezTo>
                      <a:pt x="519399" y="571091"/>
                      <a:pt x="518935" y="568573"/>
                      <a:pt x="518141" y="566192"/>
                    </a:cubicBezTo>
                    <a:cubicBezTo>
                      <a:pt x="517347" y="559842"/>
                      <a:pt x="516905" y="553438"/>
                      <a:pt x="515760" y="547142"/>
                    </a:cubicBezTo>
                    <a:cubicBezTo>
                      <a:pt x="515311" y="544673"/>
                      <a:pt x="513378" y="542509"/>
                      <a:pt x="513378" y="539999"/>
                    </a:cubicBezTo>
                    <a:cubicBezTo>
                      <a:pt x="513378" y="534386"/>
                      <a:pt x="514966" y="528886"/>
                      <a:pt x="515760" y="523330"/>
                    </a:cubicBezTo>
                    <a:cubicBezTo>
                      <a:pt x="513379" y="522536"/>
                      <a:pt x="511126" y="520949"/>
                      <a:pt x="508616" y="520949"/>
                    </a:cubicBezTo>
                    <a:cubicBezTo>
                      <a:pt x="506106" y="520949"/>
                      <a:pt x="503247" y="525105"/>
                      <a:pt x="501472" y="523330"/>
                    </a:cubicBezTo>
                    <a:cubicBezTo>
                      <a:pt x="497922" y="519780"/>
                      <a:pt x="496710" y="509042"/>
                      <a:pt x="496710" y="509042"/>
                    </a:cubicBezTo>
                    <a:lnTo>
                      <a:pt x="487185" y="523330"/>
                    </a:lnTo>
                    <a:cubicBezTo>
                      <a:pt x="484400" y="527507"/>
                      <a:pt x="482422" y="537617"/>
                      <a:pt x="482422" y="537617"/>
                    </a:cubicBezTo>
                    <a:cubicBezTo>
                      <a:pt x="482847" y="539743"/>
                      <a:pt x="485921" y="556101"/>
                      <a:pt x="487185" y="559049"/>
                    </a:cubicBezTo>
                    <a:cubicBezTo>
                      <a:pt x="488312" y="561679"/>
                      <a:pt x="490360" y="563811"/>
                      <a:pt x="491947" y="566192"/>
                    </a:cubicBezTo>
                    <a:cubicBezTo>
                      <a:pt x="492741" y="568573"/>
                      <a:pt x="494605" y="570841"/>
                      <a:pt x="494328" y="573336"/>
                    </a:cubicBezTo>
                    <a:cubicBezTo>
                      <a:pt x="493774" y="578326"/>
                      <a:pt x="491153" y="582861"/>
                      <a:pt x="489566" y="587624"/>
                    </a:cubicBezTo>
                    <a:cubicBezTo>
                      <a:pt x="488772" y="590005"/>
                      <a:pt x="487794" y="592332"/>
                      <a:pt x="487185" y="594767"/>
                    </a:cubicBezTo>
                    <a:cubicBezTo>
                      <a:pt x="486391" y="597942"/>
                      <a:pt x="486618" y="601569"/>
                      <a:pt x="484803" y="604292"/>
                    </a:cubicBezTo>
                    <a:cubicBezTo>
                      <a:pt x="483216" y="606673"/>
                      <a:pt x="480220" y="607775"/>
                      <a:pt x="477660" y="609055"/>
                    </a:cubicBezTo>
                    <a:cubicBezTo>
                      <a:pt x="472780" y="611495"/>
                      <a:pt x="463136" y="612912"/>
                      <a:pt x="458610" y="613817"/>
                    </a:cubicBezTo>
                    <a:cubicBezTo>
                      <a:pt x="448665" y="620447"/>
                      <a:pt x="448663" y="622697"/>
                      <a:pt x="432416" y="616199"/>
                    </a:cubicBezTo>
                    <a:cubicBezTo>
                      <a:pt x="429759" y="615136"/>
                      <a:pt x="429241" y="611436"/>
                      <a:pt x="427653" y="609055"/>
                    </a:cubicBezTo>
                    <a:cubicBezTo>
                      <a:pt x="428447" y="602705"/>
                      <a:pt x="428351" y="596179"/>
                      <a:pt x="430035" y="590005"/>
                    </a:cubicBezTo>
                    <a:cubicBezTo>
                      <a:pt x="430788" y="587244"/>
                      <a:pt x="433517" y="585421"/>
                      <a:pt x="434797" y="582861"/>
                    </a:cubicBezTo>
                    <a:cubicBezTo>
                      <a:pt x="435919" y="580616"/>
                      <a:pt x="436384" y="578098"/>
                      <a:pt x="437178" y="575717"/>
                    </a:cubicBezTo>
                    <a:cubicBezTo>
                      <a:pt x="436384" y="573336"/>
                      <a:pt x="436189" y="570662"/>
                      <a:pt x="434797" y="568574"/>
                    </a:cubicBezTo>
                    <a:cubicBezTo>
                      <a:pt x="432929" y="565772"/>
                      <a:pt x="428578" y="564668"/>
                      <a:pt x="427653" y="561430"/>
                    </a:cubicBezTo>
                    <a:cubicBezTo>
                      <a:pt x="426754" y="558283"/>
                      <a:pt x="429136" y="555052"/>
                      <a:pt x="430035" y="551905"/>
                    </a:cubicBezTo>
                    <a:cubicBezTo>
                      <a:pt x="430725" y="549491"/>
                      <a:pt x="434926" y="544761"/>
                      <a:pt x="432416" y="544761"/>
                    </a:cubicBezTo>
                    <a:cubicBezTo>
                      <a:pt x="429554" y="544761"/>
                      <a:pt x="429241" y="549524"/>
                      <a:pt x="427653" y="551905"/>
                    </a:cubicBezTo>
                    <a:cubicBezTo>
                      <a:pt x="428447" y="559842"/>
                      <a:pt x="428822" y="567833"/>
                      <a:pt x="430035" y="575717"/>
                    </a:cubicBezTo>
                    <a:cubicBezTo>
                      <a:pt x="431441" y="584854"/>
                      <a:pt x="436544" y="583376"/>
                      <a:pt x="430035" y="594767"/>
                    </a:cubicBezTo>
                    <a:cubicBezTo>
                      <a:pt x="428615" y="597252"/>
                      <a:pt x="425272" y="597942"/>
                      <a:pt x="422891" y="599530"/>
                    </a:cubicBezTo>
                    <a:cubicBezTo>
                      <a:pt x="421322" y="594823"/>
                      <a:pt x="419944" y="588600"/>
                      <a:pt x="415747" y="585242"/>
                    </a:cubicBezTo>
                    <a:cubicBezTo>
                      <a:pt x="413787" y="583674"/>
                      <a:pt x="410984" y="583655"/>
                      <a:pt x="408603" y="582861"/>
                    </a:cubicBezTo>
                    <a:cubicBezTo>
                      <a:pt x="406222" y="581274"/>
                      <a:pt x="404322" y="578099"/>
                      <a:pt x="401460" y="578099"/>
                    </a:cubicBezTo>
                    <a:cubicBezTo>
                      <a:pt x="396440" y="578099"/>
                      <a:pt x="387172" y="582861"/>
                      <a:pt x="387172" y="582861"/>
                    </a:cubicBezTo>
                    <a:cubicBezTo>
                      <a:pt x="374074" y="591593"/>
                      <a:pt x="385188" y="582861"/>
                      <a:pt x="375266" y="594767"/>
                    </a:cubicBezTo>
                    <a:cubicBezTo>
                      <a:pt x="373110" y="597354"/>
                      <a:pt x="370278" y="599324"/>
                      <a:pt x="368122" y="601911"/>
                    </a:cubicBezTo>
                    <a:cubicBezTo>
                      <a:pt x="362994" y="608064"/>
                      <a:pt x="363365" y="609041"/>
                      <a:pt x="360978" y="616199"/>
                    </a:cubicBezTo>
                    <a:cubicBezTo>
                      <a:pt x="356536" y="656183"/>
                      <a:pt x="366713" y="627209"/>
                      <a:pt x="344310" y="640011"/>
                    </a:cubicBezTo>
                    <a:cubicBezTo>
                      <a:pt x="342131" y="641256"/>
                      <a:pt x="343320" y="645066"/>
                      <a:pt x="341928" y="647155"/>
                    </a:cubicBezTo>
                    <a:cubicBezTo>
                      <a:pt x="336831" y="654801"/>
                      <a:pt x="335132" y="654183"/>
                      <a:pt x="327641" y="656680"/>
                    </a:cubicBezTo>
                    <a:cubicBezTo>
                      <a:pt x="310248" y="650882"/>
                      <a:pt x="318223" y="650699"/>
                      <a:pt x="303828" y="654299"/>
                    </a:cubicBezTo>
                    <a:cubicBezTo>
                      <a:pt x="295802" y="666339"/>
                      <a:pt x="303423" y="658074"/>
                      <a:pt x="291922" y="663824"/>
                    </a:cubicBezTo>
                    <a:cubicBezTo>
                      <a:pt x="289362" y="665104"/>
                      <a:pt x="287393" y="667424"/>
                      <a:pt x="284778" y="668586"/>
                    </a:cubicBezTo>
                    <a:cubicBezTo>
                      <a:pt x="280191" y="670625"/>
                      <a:pt x="270491" y="673349"/>
                      <a:pt x="270491" y="673349"/>
                    </a:cubicBezTo>
                    <a:cubicBezTo>
                      <a:pt x="260966" y="672555"/>
                      <a:pt x="251106" y="673593"/>
                      <a:pt x="241916" y="670967"/>
                    </a:cubicBezTo>
                    <a:cubicBezTo>
                      <a:pt x="237934" y="669829"/>
                      <a:pt x="236152" y="659440"/>
                      <a:pt x="234772" y="656680"/>
                    </a:cubicBezTo>
                    <a:cubicBezTo>
                      <a:pt x="230803" y="648742"/>
                      <a:pt x="230011" y="649536"/>
                      <a:pt x="222866" y="644774"/>
                    </a:cubicBezTo>
                    <a:cubicBezTo>
                      <a:pt x="222072" y="642393"/>
                      <a:pt x="222053" y="639590"/>
                      <a:pt x="220485" y="637630"/>
                    </a:cubicBezTo>
                    <a:cubicBezTo>
                      <a:pt x="212564" y="627729"/>
                      <a:pt x="187866" y="630908"/>
                      <a:pt x="182385" y="630486"/>
                    </a:cubicBezTo>
                    <a:cubicBezTo>
                      <a:pt x="181591" y="628105"/>
                      <a:pt x="180003" y="625852"/>
                      <a:pt x="180003" y="623342"/>
                    </a:cubicBezTo>
                    <a:cubicBezTo>
                      <a:pt x="180003" y="617058"/>
                      <a:pt x="190555" y="603944"/>
                      <a:pt x="191910" y="601911"/>
                    </a:cubicBezTo>
                    <a:lnTo>
                      <a:pt x="196672" y="594767"/>
                    </a:lnTo>
                    <a:lnTo>
                      <a:pt x="201435" y="587624"/>
                    </a:lnTo>
                    <a:cubicBezTo>
                      <a:pt x="200641" y="582068"/>
                      <a:pt x="200057" y="576477"/>
                      <a:pt x="199053" y="570955"/>
                    </a:cubicBezTo>
                    <a:cubicBezTo>
                      <a:pt x="198468" y="567735"/>
                      <a:pt x="197571" y="564577"/>
                      <a:pt x="196672" y="561430"/>
                    </a:cubicBezTo>
                    <a:cubicBezTo>
                      <a:pt x="195982" y="559016"/>
                      <a:pt x="194783" y="556747"/>
                      <a:pt x="194291" y="554286"/>
                    </a:cubicBezTo>
                    <a:cubicBezTo>
                      <a:pt x="193980" y="552729"/>
                      <a:pt x="186750" y="554683"/>
                      <a:pt x="187147" y="554286"/>
                    </a:cubicBezTo>
                    <a:close/>
                  </a:path>
                </a:pathLst>
              </a:custGeom>
              <a:solidFill>
                <a:srgbClr val="99CC00">
                  <a:alpha val="35255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9" name="任意多边形 438"/>
              <p:cNvSpPr/>
              <p:nvPr/>
            </p:nvSpPr>
            <p:spPr bwMode="auto">
              <a:xfrm>
                <a:off x="22068506" y="12124984"/>
                <a:ext cx="38047" cy="28552"/>
              </a:xfrm>
              <a:custGeom>
                <a:avLst/>
                <a:gdLst>
                  <a:gd name="T0" fmla="*/ 35339 w 33451"/>
                  <a:gd name="T1" fmla="*/ 5720 h 28815"/>
                  <a:gd name="T2" fmla="*/ 16380 w 33451"/>
                  <a:gd name="T3" fmla="*/ 5720 h 28815"/>
                  <a:gd name="T4" fmla="*/ 21797 w 33451"/>
                  <a:gd name="T5" fmla="*/ 19878 h 28815"/>
                  <a:gd name="T6" fmla="*/ 24505 w 33451"/>
                  <a:gd name="T7" fmla="*/ 12799 h 28815"/>
                  <a:gd name="T8" fmla="*/ 32631 w 33451"/>
                  <a:gd name="T9" fmla="*/ 5720 h 28815"/>
                  <a:gd name="T10" fmla="*/ 35339 w 33451"/>
                  <a:gd name="T11" fmla="*/ 5720 h 288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451" h="28815">
                    <a:moveTo>
                      <a:pt x="31070" y="5773"/>
                    </a:moveTo>
                    <a:cubicBezTo>
                      <a:pt x="28689" y="5773"/>
                      <a:pt x="18009" y="0"/>
                      <a:pt x="14401" y="5773"/>
                    </a:cubicBezTo>
                    <a:cubicBezTo>
                      <a:pt x="0" y="28815"/>
                      <a:pt x="11912" y="22478"/>
                      <a:pt x="19164" y="20061"/>
                    </a:cubicBezTo>
                    <a:cubicBezTo>
                      <a:pt x="19958" y="17680"/>
                      <a:pt x="20153" y="15006"/>
                      <a:pt x="21545" y="12917"/>
                    </a:cubicBezTo>
                    <a:cubicBezTo>
                      <a:pt x="23413" y="10115"/>
                      <a:pt x="29506" y="9040"/>
                      <a:pt x="28689" y="5773"/>
                    </a:cubicBezTo>
                    <a:cubicBezTo>
                      <a:pt x="27895" y="2598"/>
                      <a:pt x="33451" y="5773"/>
                      <a:pt x="31070" y="5773"/>
                    </a:cubicBezTo>
                    <a:close/>
                  </a:path>
                </a:pathLst>
              </a:custGeom>
              <a:solidFill>
                <a:srgbClr val="99CC00">
                  <a:alpha val="35255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" name="任意多边形 439"/>
              <p:cNvSpPr/>
              <p:nvPr/>
            </p:nvSpPr>
            <p:spPr bwMode="auto">
              <a:xfrm>
                <a:off x="22068506" y="12115467"/>
                <a:ext cx="19024" cy="9517"/>
              </a:xfrm>
              <a:custGeom>
                <a:avLst/>
                <a:gdLst>
                  <a:gd name="T0" fmla="*/ 16051 w 16215"/>
                  <a:gd name="T1" fmla="*/ 719 h 6365"/>
                  <a:gd name="T2" fmla="*/ 2082 w 16215"/>
                  <a:gd name="T3" fmla="*/ 4279 h 6365"/>
                  <a:gd name="T4" fmla="*/ 10463 w 16215"/>
                  <a:gd name="T5" fmla="*/ 7839 h 6365"/>
                  <a:gd name="T6" fmla="*/ 16051 w 16215"/>
                  <a:gd name="T7" fmla="*/ 719 h 63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215" h="6365">
                    <a:moveTo>
                      <a:pt x="13681" y="481"/>
                    </a:moveTo>
                    <a:cubicBezTo>
                      <a:pt x="12491" y="84"/>
                      <a:pt x="4637" y="0"/>
                      <a:pt x="1775" y="2862"/>
                    </a:cubicBezTo>
                    <a:cubicBezTo>
                      <a:pt x="0" y="4637"/>
                      <a:pt x="6673" y="6365"/>
                      <a:pt x="8918" y="5243"/>
                    </a:cubicBezTo>
                    <a:cubicBezTo>
                      <a:pt x="16215" y="1595"/>
                      <a:pt x="14872" y="878"/>
                      <a:pt x="13681" y="481"/>
                    </a:cubicBezTo>
                    <a:close/>
                  </a:path>
                </a:pathLst>
              </a:custGeom>
              <a:solidFill>
                <a:srgbClr val="99CC00">
                  <a:alpha val="35255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" name="任意多边形 440"/>
              <p:cNvSpPr/>
              <p:nvPr/>
            </p:nvSpPr>
            <p:spPr bwMode="auto">
              <a:xfrm>
                <a:off x="22011434" y="12286781"/>
                <a:ext cx="38047" cy="28552"/>
              </a:xfrm>
              <a:custGeom>
                <a:avLst/>
                <a:gdLst>
                  <a:gd name="T0" fmla="*/ 23225 w 31208"/>
                  <a:gd name="T1" fmla="*/ 1265 h 35808"/>
                  <a:gd name="T2" fmla="*/ 8708 w 31208"/>
                  <a:gd name="T3" fmla="*/ 3164 h 35808"/>
                  <a:gd name="T4" fmla="*/ 0 w 31208"/>
                  <a:gd name="T5" fmla="*/ 14556 h 35808"/>
                  <a:gd name="T6" fmla="*/ 8708 w 31208"/>
                  <a:gd name="T7" fmla="*/ 27847 h 35808"/>
                  <a:gd name="T8" fmla="*/ 31933 w 31208"/>
                  <a:gd name="T9" fmla="*/ 24050 h 35808"/>
                  <a:gd name="T10" fmla="*/ 31933 w 31208"/>
                  <a:gd name="T11" fmla="*/ 12657 h 35808"/>
                  <a:gd name="T12" fmla="*/ 20321 w 31208"/>
                  <a:gd name="T13" fmla="*/ 10759 h 35808"/>
                  <a:gd name="T14" fmla="*/ 23225 w 31208"/>
                  <a:gd name="T15" fmla="*/ 1265 h 358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208" h="35808">
                    <a:moveTo>
                      <a:pt x="19050" y="1587"/>
                    </a:moveTo>
                    <a:cubicBezTo>
                      <a:pt x="17463" y="0"/>
                      <a:pt x="10657" y="1960"/>
                      <a:pt x="7143" y="3968"/>
                    </a:cubicBezTo>
                    <a:cubicBezTo>
                      <a:pt x="3343" y="6140"/>
                      <a:pt x="1222" y="14589"/>
                      <a:pt x="0" y="18255"/>
                    </a:cubicBezTo>
                    <a:cubicBezTo>
                      <a:pt x="616" y="20719"/>
                      <a:pt x="2716" y="33659"/>
                      <a:pt x="7143" y="34924"/>
                    </a:cubicBezTo>
                    <a:cubicBezTo>
                      <a:pt x="10238" y="35808"/>
                      <a:pt x="22200" y="31493"/>
                      <a:pt x="26193" y="30162"/>
                    </a:cubicBezTo>
                    <a:cubicBezTo>
                      <a:pt x="27530" y="26151"/>
                      <a:pt x="31208" y="19885"/>
                      <a:pt x="26193" y="15874"/>
                    </a:cubicBezTo>
                    <a:cubicBezTo>
                      <a:pt x="23637" y="13830"/>
                      <a:pt x="18292" y="16335"/>
                      <a:pt x="16668" y="13493"/>
                    </a:cubicBezTo>
                    <a:cubicBezTo>
                      <a:pt x="14305" y="9358"/>
                      <a:pt x="20637" y="3174"/>
                      <a:pt x="19050" y="1587"/>
                    </a:cubicBezTo>
                    <a:close/>
                  </a:path>
                </a:pathLst>
              </a:custGeom>
              <a:solidFill>
                <a:srgbClr val="99CC00">
                  <a:alpha val="35255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2" name="任意多边形 441"/>
              <p:cNvSpPr/>
              <p:nvPr/>
            </p:nvSpPr>
            <p:spPr bwMode="auto">
              <a:xfrm>
                <a:off x="21944851" y="12305816"/>
                <a:ext cx="57071" cy="76139"/>
              </a:xfrm>
              <a:custGeom>
                <a:avLst/>
                <a:gdLst>
                  <a:gd name="T0" fmla="*/ 34400 w 59945"/>
                  <a:gd name="T1" fmla="*/ 2791 h 74156"/>
                  <a:gd name="T2" fmla="*/ 48003 w 59945"/>
                  <a:gd name="T3" fmla="*/ 10126 h 74156"/>
                  <a:gd name="T4" fmla="*/ 54803 w 59945"/>
                  <a:gd name="T5" fmla="*/ 15016 h 74156"/>
                  <a:gd name="T6" fmla="*/ 57071 w 59945"/>
                  <a:gd name="T7" fmla="*/ 22350 h 74156"/>
                  <a:gd name="T8" fmla="*/ 52536 w 59945"/>
                  <a:gd name="T9" fmla="*/ 61469 h 74156"/>
                  <a:gd name="T10" fmla="*/ 48003 w 59945"/>
                  <a:gd name="T11" fmla="*/ 76139 h 74156"/>
                  <a:gd name="T12" fmla="*/ 27598 w 59945"/>
                  <a:gd name="T13" fmla="*/ 63915 h 74156"/>
                  <a:gd name="T14" fmla="*/ 18530 w 59945"/>
                  <a:gd name="T15" fmla="*/ 61469 h 74156"/>
                  <a:gd name="T16" fmla="*/ 13996 w 59945"/>
                  <a:gd name="T17" fmla="*/ 46800 h 74156"/>
                  <a:gd name="T18" fmla="*/ 11729 w 59945"/>
                  <a:gd name="T19" fmla="*/ 39465 h 74156"/>
                  <a:gd name="T20" fmla="*/ 4928 w 59945"/>
                  <a:gd name="T21" fmla="*/ 34576 h 74156"/>
                  <a:gd name="T22" fmla="*/ 393 w 59945"/>
                  <a:gd name="T23" fmla="*/ 27240 h 74156"/>
                  <a:gd name="T24" fmla="*/ 2661 w 59945"/>
                  <a:gd name="T25" fmla="*/ 19905 h 74156"/>
                  <a:gd name="T26" fmla="*/ 23065 w 59945"/>
                  <a:gd name="T27" fmla="*/ 7681 h 74156"/>
                  <a:gd name="T28" fmla="*/ 32133 w 59945"/>
                  <a:gd name="T29" fmla="*/ 5236 h 74156"/>
                  <a:gd name="T30" fmla="*/ 34400 w 59945"/>
                  <a:gd name="T31" fmla="*/ 2791 h 741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9945" h="74156">
                    <a:moveTo>
                      <a:pt x="36132" y="2718"/>
                    </a:moveTo>
                    <a:cubicBezTo>
                      <a:pt x="38910" y="3512"/>
                      <a:pt x="30697" y="0"/>
                      <a:pt x="50420" y="9862"/>
                    </a:cubicBezTo>
                    <a:cubicBezTo>
                      <a:pt x="52980" y="11142"/>
                      <a:pt x="55182" y="13037"/>
                      <a:pt x="57563" y="14625"/>
                    </a:cubicBezTo>
                    <a:cubicBezTo>
                      <a:pt x="58357" y="17006"/>
                      <a:pt x="59945" y="19258"/>
                      <a:pt x="59945" y="21768"/>
                    </a:cubicBezTo>
                    <a:cubicBezTo>
                      <a:pt x="59945" y="35608"/>
                      <a:pt x="58972" y="47232"/>
                      <a:pt x="55182" y="59868"/>
                    </a:cubicBezTo>
                    <a:cubicBezTo>
                      <a:pt x="53740" y="64677"/>
                      <a:pt x="50420" y="74156"/>
                      <a:pt x="50420" y="74156"/>
                    </a:cubicBezTo>
                    <a:cubicBezTo>
                      <a:pt x="37846" y="69965"/>
                      <a:pt x="45365" y="73167"/>
                      <a:pt x="28988" y="62250"/>
                    </a:cubicBezTo>
                    <a:cubicBezTo>
                      <a:pt x="26265" y="60435"/>
                      <a:pt x="22638" y="60662"/>
                      <a:pt x="19463" y="59868"/>
                    </a:cubicBezTo>
                    <a:lnTo>
                      <a:pt x="14701" y="45581"/>
                    </a:lnTo>
                    <a:cubicBezTo>
                      <a:pt x="13907" y="43200"/>
                      <a:pt x="14409" y="39829"/>
                      <a:pt x="12320" y="38437"/>
                    </a:cubicBezTo>
                    <a:lnTo>
                      <a:pt x="5176" y="33675"/>
                    </a:lnTo>
                    <a:cubicBezTo>
                      <a:pt x="3588" y="31294"/>
                      <a:pt x="883" y="29354"/>
                      <a:pt x="413" y="26531"/>
                    </a:cubicBezTo>
                    <a:cubicBezTo>
                      <a:pt x="0" y="24055"/>
                      <a:pt x="1020" y="21162"/>
                      <a:pt x="2795" y="19387"/>
                    </a:cubicBezTo>
                    <a:cubicBezTo>
                      <a:pt x="9619" y="12563"/>
                      <a:pt x="15841" y="9876"/>
                      <a:pt x="24226" y="7481"/>
                    </a:cubicBezTo>
                    <a:cubicBezTo>
                      <a:pt x="27373" y="6582"/>
                      <a:pt x="30616" y="6040"/>
                      <a:pt x="33751" y="5100"/>
                    </a:cubicBezTo>
                    <a:cubicBezTo>
                      <a:pt x="48791" y="588"/>
                      <a:pt x="33354" y="1924"/>
                      <a:pt x="36132" y="2718"/>
                    </a:cubicBezTo>
                    <a:close/>
                  </a:path>
                </a:pathLst>
              </a:custGeom>
              <a:solidFill>
                <a:srgbClr val="99CC00">
                  <a:alpha val="35255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3" name="任意多边形 442"/>
              <p:cNvSpPr/>
              <p:nvPr/>
            </p:nvSpPr>
            <p:spPr bwMode="auto">
              <a:xfrm>
                <a:off x="21906804" y="12334368"/>
                <a:ext cx="38047" cy="47587"/>
              </a:xfrm>
              <a:custGeom>
                <a:avLst/>
                <a:gdLst>
                  <a:gd name="T0" fmla="*/ 35114 w 42351"/>
                  <a:gd name="T1" fmla="*/ 375 h 50403"/>
                  <a:gd name="T2" fmla="*/ 24418 w 42351"/>
                  <a:gd name="T3" fmla="*/ 2623 h 50403"/>
                  <a:gd name="T4" fmla="*/ 3026 w 42351"/>
                  <a:gd name="T5" fmla="*/ 4871 h 50403"/>
                  <a:gd name="T6" fmla="*/ 5165 w 42351"/>
                  <a:gd name="T7" fmla="*/ 16112 h 50403"/>
                  <a:gd name="T8" fmla="*/ 11583 w 42351"/>
                  <a:gd name="T9" fmla="*/ 22856 h 50403"/>
                  <a:gd name="T10" fmla="*/ 15861 w 42351"/>
                  <a:gd name="T11" fmla="*/ 29601 h 50403"/>
                  <a:gd name="T12" fmla="*/ 18000 w 42351"/>
                  <a:gd name="T13" fmla="*/ 45339 h 50403"/>
                  <a:gd name="T14" fmla="*/ 24418 w 42351"/>
                  <a:gd name="T15" fmla="*/ 38594 h 50403"/>
                  <a:gd name="T16" fmla="*/ 32975 w 42351"/>
                  <a:gd name="T17" fmla="*/ 27353 h 50403"/>
                  <a:gd name="T18" fmla="*/ 37254 w 42351"/>
                  <a:gd name="T19" fmla="*/ 9368 h 50403"/>
                  <a:gd name="T20" fmla="*/ 30836 w 42351"/>
                  <a:gd name="T21" fmla="*/ 4871 h 50403"/>
                  <a:gd name="T22" fmla="*/ 35114 w 42351"/>
                  <a:gd name="T23" fmla="*/ 375 h 504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2351" h="50403">
                    <a:moveTo>
                      <a:pt x="39086" y="397"/>
                    </a:moveTo>
                    <a:cubicBezTo>
                      <a:pt x="37895" y="0"/>
                      <a:pt x="31192" y="2243"/>
                      <a:pt x="27180" y="2778"/>
                    </a:cubicBezTo>
                    <a:cubicBezTo>
                      <a:pt x="19273" y="3832"/>
                      <a:pt x="10005" y="734"/>
                      <a:pt x="3368" y="5159"/>
                    </a:cubicBezTo>
                    <a:cubicBezTo>
                      <a:pt x="0" y="7404"/>
                      <a:pt x="3939" y="13445"/>
                      <a:pt x="5749" y="17065"/>
                    </a:cubicBezTo>
                    <a:cubicBezTo>
                      <a:pt x="7255" y="20077"/>
                      <a:pt x="10737" y="21622"/>
                      <a:pt x="12893" y="24209"/>
                    </a:cubicBezTo>
                    <a:cubicBezTo>
                      <a:pt x="14725" y="26408"/>
                      <a:pt x="16068" y="28972"/>
                      <a:pt x="17655" y="31353"/>
                    </a:cubicBezTo>
                    <a:cubicBezTo>
                      <a:pt x="18449" y="36909"/>
                      <a:pt x="16067" y="44053"/>
                      <a:pt x="20036" y="48022"/>
                    </a:cubicBezTo>
                    <a:cubicBezTo>
                      <a:pt x="22417" y="50403"/>
                      <a:pt x="25312" y="43680"/>
                      <a:pt x="27180" y="40878"/>
                    </a:cubicBezTo>
                    <a:cubicBezTo>
                      <a:pt x="36381" y="27076"/>
                      <a:pt x="20728" y="39622"/>
                      <a:pt x="36705" y="28972"/>
                    </a:cubicBezTo>
                    <a:cubicBezTo>
                      <a:pt x="38035" y="24981"/>
                      <a:pt x="42351" y="13014"/>
                      <a:pt x="41468" y="9922"/>
                    </a:cubicBezTo>
                    <a:cubicBezTo>
                      <a:pt x="40682" y="7170"/>
                      <a:pt x="36884" y="6439"/>
                      <a:pt x="34324" y="5159"/>
                    </a:cubicBezTo>
                    <a:cubicBezTo>
                      <a:pt x="32079" y="4036"/>
                      <a:pt x="40277" y="794"/>
                      <a:pt x="39086" y="397"/>
                    </a:cubicBezTo>
                    <a:close/>
                  </a:path>
                </a:pathLst>
              </a:custGeom>
              <a:solidFill>
                <a:srgbClr val="99CC00">
                  <a:alpha val="35255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3" name="Shaoxing"/>
            <p:cNvSpPr/>
            <p:nvPr/>
          </p:nvSpPr>
          <p:spPr bwMode="auto">
            <a:xfrm>
              <a:off x="7257799" y="4587880"/>
              <a:ext cx="236954" cy="164461"/>
            </a:xfrm>
            <a:custGeom>
              <a:avLst/>
              <a:gdLst/>
              <a:ahLst/>
              <a:cxnLst/>
              <a:rect l="0" t="0" r="r" b="b"/>
              <a:pathLst>
                <a:path w="693282" h="536454">
                  <a:moveTo>
                    <a:pt x="42961" y="329285"/>
                  </a:moveTo>
                  <a:cubicBezTo>
                    <a:pt x="42961" y="328888"/>
                    <a:pt x="34422" y="329149"/>
                    <a:pt x="31054" y="326904"/>
                  </a:cubicBezTo>
                  <a:cubicBezTo>
                    <a:pt x="28965" y="325512"/>
                    <a:pt x="29363" y="322174"/>
                    <a:pt x="28673" y="319760"/>
                  </a:cubicBezTo>
                  <a:cubicBezTo>
                    <a:pt x="27774" y="316613"/>
                    <a:pt x="28107" y="312958"/>
                    <a:pt x="26292" y="310235"/>
                  </a:cubicBezTo>
                  <a:cubicBezTo>
                    <a:pt x="23655" y="306280"/>
                    <a:pt x="16078" y="304449"/>
                    <a:pt x="12004" y="303091"/>
                  </a:cubicBezTo>
                  <a:cubicBezTo>
                    <a:pt x="9623" y="300710"/>
                    <a:pt x="6729" y="298750"/>
                    <a:pt x="4861" y="295948"/>
                  </a:cubicBezTo>
                  <a:cubicBezTo>
                    <a:pt x="3469" y="293859"/>
                    <a:pt x="0" y="289201"/>
                    <a:pt x="2479" y="288804"/>
                  </a:cubicBezTo>
                  <a:cubicBezTo>
                    <a:pt x="22873" y="285541"/>
                    <a:pt x="43754" y="287217"/>
                    <a:pt x="64392" y="286423"/>
                  </a:cubicBezTo>
                  <a:cubicBezTo>
                    <a:pt x="65979" y="284042"/>
                    <a:pt x="68684" y="282102"/>
                    <a:pt x="69154" y="279279"/>
                  </a:cubicBezTo>
                  <a:cubicBezTo>
                    <a:pt x="71658" y="264251"/>
                    <a:pt x="36455" y="270128"/>
                    <a:pt x="69154" y="243560"/>
                  </a:cubicBezTo>
                  <a:cubicBezTo>
                    <a:pt x="78415" y="236035"/>
                    <a:pt x="92967" y="241973"/>
                    <a:pt x="104873" y="241179"/>
                  </a:cubicBezTo>
                  <a:lnTo>
                    <a:pt x="109636" y="226891"/>
                  </a:lnTo>
                  <a:cubicBezTo>
                    <a:pt x="110430" y="224510"/>
                    <a:pt x="109929" y="221140"/>
                    <a:pt x="112017" y="219748"/>
                  </a:cubicBezTo>
                  <a:cubicBezTo>
                    <a:pt x="119043" y="215064"/>
                    <a:pt x="120573" y="214719"/>
                    <a:pt x="126304" y="207841"/>
                  </a:cubicBezTo>
                  <a:cubicBezTo>
                    <a:pt x="128136" y="205643"/>
                    <a:pt x="129043" y="202722"/>
                    <a:pt x="131067" y="200698"/>
                  </a:cubicBezTo>
                  <a:cubicBezTo>
                    <a:pt x="135684" y="196081"/>
                    <a:pt x="139543" y="195491"/>
                    <a:pt x="145354" y="193554"/>
                  </a:cubicBezTo>
                  <a:cubicBezTo>
                    <a:pt x="157180" y="175816"/>
                    <a:pt x="141980" y="197603"/>
                    <a:pt x="157261" y="179266"/>
                  </a:cubicBezTo>
                  <a:cubicBezTo>
                    <a:pt x="159093" y="177068"/>
                    <a:pt x="159869" y="174007"/>
                    <a:pt x="162023" y="172123"/>
                  </a:cubicBezTo>
                  <a:cubicBezTo>
                    <a:pt x="166331" y="168354"/>
                    <a:pt x="171548" y="165773"/>
                    <a:pt x="176311" y="162598"/>
                  </a:cubicBezTo>
                  <a:cubicBezTo>
                    <a:pt x="180488" y="159813"/>
                    <a:pt x="185836" y="159423"/>
                    <a:pt x="190598" y="157835"/>
                  </a:cubicBezTo>
                  <a:cubicBezTo>
                    <a:pt x="197699" y="155468"/>
                    <a:pt x="207381" y="154244"/>
                    <a:pt x="214411" y="153073"/>
                  </a:cubicBezTo>
                  <a:lnTo>
                    <a:pt x="219173" y="138785"/>
                  </a:lnTo>
                  <a:lnTo>
                    <a:pt x="221554" y="131641"/>
                  </a:lnTo>
                  <a:cubicBezTo>
                    <a:pt x="218463" y="110003"/>
                    <a:pt x="220948" y="120297"/>
                    <a:pt x="214411" y="100685"/>
                  </a:cubicBezTo>
                  <a:cubicBezTo>
                    <a:pt x="213506" y="97970"/>
                    <a:pt x="211672" y="95565"/>
                    <a:pt x="209648" y="93541"/>
                  </a:cubicBezTo>
                  <a:cubicBezTo>
                    <a:pt x="207624" y="91517"/>
                    <a:pt x="204885" y="90366"/>
                    <a:pt x="202504" y="88779"/>
                  </a:cubicBezTo>
                  <a:cubicBezTo>
                    <a:pt x="201710" y="86398"/>
                    <a:pt x="201342" y="83829"/>
                    <a:pt x="200123" y="81635"/>
                  </a:cubicBezTo>
                  <a:cubicBezTo>
                    <a:pt x="197343" y="76632"/>
                    <a:pt x="190598" y="67348"/>
                    <a:pt x="190598" y="67348"/>
                  </a:cubicBezTo>
                  <a:cubicBezTo>
                    <a:pt x="187834" y="59056"/>
                    <a:pt x="185533" y="59809"/>
                    <a:pt x="195361" y="55441"/>
                  </a:cubicBezTo>
                  <a:cubicBezTo>
                    <a:pt x="199948" y="53402"/>
                    <a:pt x="209648" y="50679"/>
                    <a:pt x="209648" y="50679"/>
                  </a:cubicBezTo>
                  <a:cubicBezTo>
                    <a:pt x="220968" y="43131"/>
                    <a:pt x="214077" y="46821"/>
                    <a:pt x="231079" y="41154"/>
                  </a:cubicBezTo>
                  <a:lnTo>
                    <a:pt x="238223" y="38773"/>
                  </a:lnTo>
                  <a:cubicBezTo>
                    <a:pt x="250851" y="40877"/>
                    <a:pt x="258287" y="43514"/>
                    <a:pt x="271561" y="38773"/>
                  </a:cubicBezTo>
                  <a:cubicBezTo>
                    <a:pt x="276951" y="36848"/>
                    <a:pt x="281086" y="32423"/>
                    <a:pt x="285848" y="29248"/>
                  </a:cubicBezTo>
                  <a:cubicBezTo>
                    <a:pt x="295081" y="23092"/>
                    <a:pt x="290276" y="25390"/>
                    <a:pt x="300136" y="22104"/>
                  </a:cubicBezTo>
                  <a:cubicBezTo>
                    <a:pt x="336167" y="24677"/>
                    <a:pt x="361243" y="26866"/>
                    <a:pt x="400148" y="26866"/>
                  </a:cubicBezTo>
                  <a:cubicBezTo>
                    <a:pt x="416836" y="26866"/>
                    <a:pt x="433485" y="25279"/>
                    <a:pt x="450154" y="24485"/>
                  </a:cubicBezTo>
                  <a:cubicBezTo>
                    <a:pt x="452535" y="23691"/>
                    <a:pt x="454884" y="22794"/>
                    <a:pt x="457298" y="22104"/>
                  </a:cubicBezTo>
                  <a:cubicBezTo>
                    <a:pt x="460445" y="21205"/>
                    <a:pt x="463896" y="21187"/>
                    <a:pt x="466823" y="19723"/>
                  </a:cubicBezTo>
                  <a:cubicBezTo>
                    <a:pt x="471943" y="17163"/>
                    <a:pt x="476348" y="13373"/>
                    <a:pt x="481111" y="10198"/>
                  </a:cubicBezTo>
                  <a:lnTo>
                    <a:pt x="488254" y="5435"/>
                  </a:lnTo>
                  <a:cubicBezTo>
                    <a:pt x="501908" y="25914"/>
                    <a:pt x="485536" y="0"/>
                    <a:pt x="495398" y="19723"/>
                  </a:cubicBezTo>
                  <a:cubicBezTo>
                    <a:pt x="496678" y="22283"/>
                    <a:pt x="498573" y="24485"/>
                    <a:pt x="500161" y="26866"/>
                  </a:cubicBezTo>
                  <a:cubicBezTo>
                    <a:pt x="504762" y="40669"/>
                    <a:pt x="502196" y="40072"/>
                    <a:pt x="512067" y="48298"/>
                  </a:cubicBezTo>
                  <a:cubicBezTo>
                    <a:pt x="514266" y="50130"/>
                    <a:pt x="516531" y="52055"/>
                    <a:pt x="519211" y="53060"/>
                  </a:cubicBezTo>
                  <a:cubicBezTo>
                    <a:pt x="523001" y="54481"/>
                    <a:pt x="527212" y="54376"/>
                    <a:pt x="531117" y="55441"/>
                  </a:cubicBezTo>
                  <a:cubicBezTo>
                    <a:pt x="535960" y="56762"/>
                    <a:pt x="545404" y="60204"/>
                    <a:pt x="545404" y="60204"/>
                  </a:cubicBezTo>
                  <a:cubicBezTo>
                    <a:pt x="558108" y="79259"/>
                    <a:pt x="541432" y="56231"/>
                    <a:pt x="557311" y="72110"/>
                  </a:cubicBezTo>
                  <a:cubicBezTo>
                    <a:pt x="559335" y="74134"/>
                    <a:pt x="559919" y="77369"/>
                    <a:pt x="562073" y="79254"/>
                  </a:cubicBezTo>
                  <a:cubicBezTo>
                    <a:pt x="566381" y="83023"/>
                    <a:pt x="576361" y="88779"/>
                    <a:pt x="576361" y="88779"/>
                  </a:cubicBezTo>
                  <a:cubicBezTo>
                    <a:pt x="577155" y="91160"/>
                    <a:pt x="579536" y="93542"/>
                    <a:pt x="578742" y="95923"/>
                  </a:cubicBezTo>
                  <a:cubicBezTo>
                    <a:pt x="577677" y="99118"/>
                    <a:pt x="573466" y="100264"/>
                    <a:pt x="571598" y="103066"/>
                  </a:cubicBezTo>
                  <a:cubicBezTo>
                    <a:pt x="570206" y="105155"/>
                    <a:pt x="570340" y="107965"/>
                    <a:pt x="569217" y="110210"/>
                  </a:cubicBezTo>
                  <a:cubicBezTo>
                    <a:pt x="565903" y="116839"/>
                    <a:pt x="562575" y="119233"/>
                    <a:pt x="557311" y="124498"/>
                  </a:cubicBezTo>
                  <a:lnTo>
                    <a:pt x="550167" y="145929"/>
                  </a:lnTo>
                  <a:lnTo>
                    <a:pt x="547786" y="153073"/>
                  </a:lnTo>
                  <a:cubicBezTo>
                    <a:pt x="548580" y="155454"/>
                    <a:pt x="548599" y="158256"/>
                    <a:pt x="550167" y="160216"/>
                  </a:cubicBezTo>
                  <a:cubicBezTo>
                    <a:pt x="556171" y="167721"/>
                    <a:pt x="568925" y="166431"/>
                    <a:pt x="576361" y="167360"/>
                  </a:cubicBezTo>
                  <a:cubicBezTo>
                    <a:pt x="591944" y="172554"/>
                    <a:pt x="576651" y="165340"/>
                    <a:pt x="585886" y="176885"/>
                  </a:cubicBezTo>
                  <a:cubicBezTo>
                    <a:pt x="587674" y="179120"/>
                    <a:pt x="590648" y="180060"/>
                    <a:pt x="593029" y="181648"/>
                  </a:cubicBezTo>
                  <a:cubicBezTo>
                    <a:pt x="593823" y="184029"/>
                    <a:pt x="595411" y="186281"/>
                    <a:pt x="595411" y="188791"/>
                  </a:cubicBezTo>
                  <a:cubicBezTo>
                    <a:pt x="595411" y="194404"/>
                    <a:pt x="595113" y="200249"/>
                    <a:pt x="593029" y="205460"/>
                  </a:cubicBezTo>
                  <a:cubicBezTo>
                    <a:pt x="591778" y="208587"/>
                    <a:pt x="588473" y="210448"/>
                    <a:pt x="585886" y="212604"/>
                  </a:cubicBezTo>
                  <a:cubicBezTo>
                    <a:pt x="575656" y="221129"/>
                    <a:pt x="582332" y="214381"/>
                    <a:pt x="571598" y="219748"/>
                  </a:cubicBezTo>
                  <a:cubicBezTo>
                    <a:pt x="569038" y="221028"/>
                    <a:pt x="566835" y="222923"/>
                    <a:pt x="564454" y="224510"/>
                  </a:cubicBezTo>
                  <a:cubicBezTo>
                    <a:pt x="560360" y="236793"/>
                    <a:pt x="560969" y="231540"/>
                    <a:pt x="564454" y="250704"/>
                  </a:cubicBezTo>
                  <a:cubicBezTo>
                    <a:pt x="564903" y="253174"/>
                    <a:pt x="565268" y="255888"/>
                    <a:pt x="566836" y="257848"/>
                  </a:cubicBezTo>
                  <a:cubicBezTo>
                    <a:pt x="568624" y="260083"/>
                    <a:pt x="571598" y="261023"/>
                    <a:pt x="573979" y="262610"/>
                  </a:cubicBezTo>
                  <a:cubicBezTo>
                    <a:pt x="577440" y="272992"/>
                    <a:pt x="577215" y="276495"/>
                    <a:pt x="583504" y="284041"/>
                  </a:cubicBezTo>
                  <a:cubicBezTo>
                    <a:pt x="585660" y="286628"/>
                    <a:pt x="588580" y="288527"/>
                    <a:pt x="590648" y="291185"/>
                  </a:cubicBezTo>
                  <a:cubicBezTo>
                    <a:pt x="594162" y="295703"/>
                    <a:pt x="596998" y="300710"/>
                    <a:pt x="600173" y="305473"/>
                  </a:cubicBezTo>
                  <a:lnTo>
                    <a:pt x="604936" y="312616"/>
                  </a:lnTo>
                  <a:cubicBezTo>
                    <a:pt x="610920" y="330570"/>
                    <a:pt x="602152" y="309137"/>
                    <a:pt x="614461" y="324523"/>
                  </a:cubicBezTo>
                  <a:cubicBezTo>
                    <a:pt x="616029" y="326483"/>
                    <a:pt x="616233" y="329231"/>
                    <a:pt x="616842" y="331666"/>
                  </a:cubicBezTo>
                  <a:cubicBezTo>
                    <a:pt x="617824" y="335593"/>
                    <a:pt x="616632" y="340463"/>
                    <a:pt x="619223" y="343573"/>
                  </a:cubicBezTo>
                  <a:cubicBezTo>
                    <a:pt x="621318" y="346087"/>
                    <a:pt x="625495" y="345593"/>
                    <a:pt x="628748" y="345954"/>
                  </a:cubicBezTo>
                  <a:cubicBezTo>
                    <a:pt x="639821" y="347184"/>
                    <a:pt x="650973" y="347541"/>
                    <a:pt x="662086" y="348335"/>
                  </a:cubicBezTo>
                  <a:cubicBezTo>
                    <a:pt x="671163" y="361952"/>
                    <a:pt x="664782" y="350072"/>
                    <a:pt x="669229" y="374529"/>
                  </a:cubicBezTo>
                  <a:cubicBezTo>
                    <a:pt x="670981" y="384162"/>
                    <a:pt x="672110" y="380844"/>
                    <a:pt x="678754" y="388816"/>
                  </a:cubicBezTo>
                  <a:cubicBezTo>
                    <a:pt x="687039" y="398758"/>
                    <a:pt x="678934" y="394432"/>
                    <a:pt x="690661" y="398341"/>
                  </a:cubicBezTo>
                  <a:cubicBezTo>
                    <a:pt x="691455" y="400722"/>
                    <a:pt x="693042" y="402975"/>
                    <a:pt x="693042" y="405485"/>
                  </a:cubicBezTo>
                  <a:cubicBezTo>
                    <a:pt x="693042" y="418210"/>
                    <a:pt x="693282" y="431133"/>
                    <a:pt x="690661" y="443585"/>
                  </a:cubicBezTo>
                  <a:cubicBezTo>
                    <a:pt x="689967" y="446880"/>
                    <a:pt x="685673" y="448142"/>
                    <a:pt x="683517" y="450729"/>
                  </a:cubicBezTo>
                  <a:cubicBezTo>
                    <a:pt x="681685" y="452928"/>
                    <a:pt x="681181" y="456356"/>
                    <a:pt x="678754" y="457873"/>
                  </a:cubicBezTo>
                  <a:cubicBezTo>
                    <a:pt x="663420" y="467456"/>
                    <a:pt x="615378" y="464866"/>
                    <a:pt x="612079" y="465016"/>
                  </a:cubicBezTo>
                  <a:cubicBezTo>
                    <a:pt x="609698" y="467397"/>
                    <a:pt x="606804" y="469358"/>
                    <a:pt x="604936" y="472160"/>
                  </a:cubicBezTo>
                  <a:cubicBezTo>
                    <a:pt x="599164" y="480818"/>
                    <a:pt x="606779" y="478584"/>
                    <a:pt x="597792" y="486448"/>
                  </a:cubicBezTo>
                  <a:cubicBezTo>
                    <a:pt x="593484" y="490217"/>
                    <a:pt x="583504" y="495973"/>
                    <a:pt x="583504" y="495973"/>
                  </a:cubicBezTo>
                  <a:cubicBezTo>
                    <a:pt x="572392" y="479304"/>
                    <a:pt x="578742" y="484860"/>
                    <a:pt x="566836" y="476923"/>
                  </a:cubicBezTo>
                  <a:cubicBezTo>
                    <a:pt x="556396" y="478663"/>
                    <a:pt x="550961" y="476723"/>
                    <a:pt x="545404" y="486448"/>
                  </a:cubicBezTo>
                  <a:cubicBezTo>
                    <a:pt x="543780" y="489290"/>
                    <a:pt x="543817" y="492798"/>
                    <a:pt x="543023" y="495973"/>
                  </a:cubicBezTo>
                  <a:cubicBezTo>
                    <a:pt x="542419" y="502016"/>
                    <a:pt x="543383" y="529985"/>
                    <a:pt x="531117" y="534073"/>
                  </a:cubicBezTo>
                  <a:lnTo>
                    <a:pt x="523973" y="536454"/>
                  </a:lnTo>
                  <a:cubicBezTo>
                    <a:pt x="511273" y="535660"/>
                    <a:pt x="498528" y="535405"/>
                    <a:pt x="485873" y="534073"/>
                  </a:cubicBezTo>
                  <a:cubicBezTo>
                    <a:pt x="483377" y="533810"/>
                    <a:pt x="480689" y="533259"/>
                    <a:pt x="478729" y="531691"/>
                  </a:cubicBezTo>
                  <a:cubicBezTo>
                    <a:pt x="476494" y="529903"/>
                    <a:pt x="475554" y="526929"/>
                    <a:pt x="473967" y="524548"/>
                  </a:cubicBezTo>
                  <a:cubicBezTo>
                    <a:pt x="469332" y="510642"/>
                    <a:pt x="475212" y="523410"/>
                    <a:pt x="464442" y="512641"/>
                  </a:cubicBezTo>
                  <a:cubicBezTo>
                    <a:pt x="462418" y="510617"/>
                    <a:pt x="462106" y="507015"/>
                    <a:pt x="459679" y="505498"/>
                  </a:cubicBezTo>
                  <a:cubicBezTo>
                    <a:pt x="455422" y="502837"/>
                    <a:pt x="450154" y="502323"/>
                    <a:pt x="445392" y="500735"/>
                  </a:cubicBezTo>
                  <a:lnTo>
                    <a:pt x="438248" y="498354"/>
                  </a:lnTo>
                  <a:cubicBezTo>
                    <a:pt x="435867" y="496766"/>
                    <a:pt x="433719" y="494753"/>
                    <a:pt x="431104" y="493591"/>
                  </a:cubicBezTo>
                  <a:cubicBezTo>
                    <a:pt x="426133" y="491382"/>
                    <a:pt x="413590" y="487708"/>
                    <a:pt x="407292" y="486448"/>
                  </a:cubicBezTo>
                  <a:cubicBezTo>
                    <a:pt x="402557" y="485501"/>
                    <a:pt x="397688" y="485237"/>
                    <a:pt x="393004" y="484066"/>
                  </a:cubicBezTo>
                  <a:cubicBezTo>
                    <a:pt x="388134" y="482848"/>
                    <a:pt x="383479" y="480891"/>
                    <a:pt x="378717" y="479304"/>
                  </a:cubicBezTo>
                  <a:lnTo>
                    <a:pt x="364429" y="474541"/>
                  </a:lnTo>
                  <a:lnTo>
                    <a:pt x="357286" y="472160"/>
                  </a:lnTo>
                  <a:cubicBezTo>
                    <a:pt x="355698" y="469779"/>
                    <a:pt x="354950" y="466533"/>
                    <a:pt x="352523" y="465016"/>
                  </a:cubicBezTo>
                  <a:cubicBezTo>
                    <a:pt x="348266" y="462355"/>
                    <a:pt x="338236" y="460254"/>
                    <a:pt x="338236" y="460254"/>
                  </a:cubicBezTo>
                  <a:cubicBezTo>
                    <a:pt x="336139" y="453964"/>
                    <a:pt x="332469" y="440870"/>
                    <a:pt x="326329" y="438823"/>
                  </a:cubicBezTo>
                  <a:lnTo>
                    <a:pt x="312042" y="434060"/>
                  </a:lnTo>
                  <a:lnTo>
                    <a:pt x="304898" y="431679"/>
                  </a:lnTo>
                  <a:cubicBezTo>
                    <a:pt x="302517" y="432473"/>
                    <a:pt x="299529" y="432285"/>
                    <a:pt x="297754" y="434060"/>
                  </a:cubicBezTo>
                  <a:cubicBezTo>
                    <a:pt x="293707" y="438107"/>
                    <a:pt x="293659" y="446538"/>
                    <a:pt x="288229" y="448348"/>
                  </a:cubicBezTo>
                  <a:lnTo>
                    <a:pt x="273942" y="453110"/>
                  </a:lnTo>
                  <a:cubicBezTo>
                    <a:pt x="271561" y="454698"/>
                    <a:pt x="269413" y="456711"/>
                    <a:pt x="266798" y="457873"/>
                  </a:cubicBezTo>
                  <a:cubicBezTo>
                    <a:pt x="262211" y="459912"/>
                    <a:pt x="257273" y="461048"/>
                    <a:pt x="252511" y="462635"/>
                  </a:cubicBezTo>
                  <a:lnTo>
                    <a:pt x="238223" y="467398"/>
                  </a:lnTo>
                  <a:cubicBezTo>
                    <a:pt x="235508" y="468303"/>
                    <a:pt x="233639" y="470880"/>
                    <a:pt x="231079" y="472160"/>
                  </a:cubicBezTo>
                  <a:cubicBezTo>
                    <a:pt x="228834" y="473282"/>
                    <a:pt x="226317" y="473747"/>
                    <a:pt x="223936" y="474541"/>
                  </a:cubicBezTo>
                  <a:cubicBezTo>
                    <a:pt x="222348" y="472160"/>
                    <a:pt x="220453" y="469958"/>
                    <a:pt x="219173" y="467398"/>
                  </a:cubicBezTo>
                  <a:cubicBezTo>
                    <a:pt x="209311" y="447675"/>
                    <a:pt x="225683" y="473589"/>
                    <a:pt x="212029" y="453110"/>
                  </a:cubicBezTo>
                  <a:cubicBezTo>
                    <a:pt x="206044" y="435153"/>
                    <a:pt x="214814" y="456591"/>
                    <a:pt x="202504" y="441204"/>
                  </a:cubicBezTo>
                  <a:cubicBezTo>
                    <a:pt x="200936" y="439244"/>
                    <a:pt x="201245" y="436305"/>
                    <a:pt x="200123" y="434060"/>
                  </a:cubicBezTo>
                  <a:cubicBezTo>
                    <a:pt x="196154" y="426122"/>
                    <a:pt x="195362" y="426916"/>
                    <a:pt x="188217" y="422154"/>
                  </a:cubicBezTo>
                  <a:cubicBezTo>
                    <a:pt x="181868" y="403103"/>
                    <a:pt x="191392" y="425329"/>
                    <a:pt x="178692" y="412629"/>
                  </a:cubicBezTo>
                  <a:cubicBezTo>
                    <a:pt x="165992" y="399929"/>
                    <a:pt x="188218" y="409453"/>
                    <a:pt x="169167" y="403104"/>
                  </a:cubicBezTo>
                  <a:cubicBezTo>
                    <a:pt x="167365" y="397698"/>
                    <a:pt x="167182" y="392275"/>
                    <a:pt x="159642" y="391198"/>
                  </a:cubicBezTo>
                  <a:cubicBezTo>
                    <a:pt x="156402" y="390735"/>
                    <a:pt x="153292" y="392785"/>
                    <a:pt x="150117" y="393579"/>
                  </a:cubicBezTo>
                  <a:cubicBezTo>
                    <a:pt x="149003" y="394322"/>
                    <a:pt x="136757" y="400372"/>
                    <a:pt x="140592" y="405485"/>
                  </a:cubicBezTo>
                  <a:cubicBezTo>
                    <a:pt x="142556" y="408103"/>
                    <a:pt x="146942" y="407072"/>
                    <a:pt x="150117" y="407866"/>
                  </a:cubicBezTo>
                  <a:cubicBezTo>
                    <a:pt x="147736" y="408660"/>
                    <a:pt x="144933" y="408680"/>
                    <a:pt x="142973" y="410248"/>
                  </a:cubicBezTo>
                  <a:cubicBezTo>
                    <a:pt x="140738" y="412036"/>
                    <a:pt x="140234" y="415368"/>
                    <a:pt x="138211" y="417391"/>
                  </a:cubicBezTo>
                  <a:cubicBezTo>
                    <a:pt x="136187" y="419415"/>
                    <a:pt x="133448" y="420566"/>
                    <a:pt x="131067" y="422154"/>
                  </a:cubicBezTo>
                  <a:cubicBezTo>
                    <a:pt x="130160" y="424875"/>
                    <a:pt x="128800" y="435308"/>
                    <a:pt x="121542" y="431679"/>
                  </a:cubicBezTo>
                  <a:cubicBezTo>
                    <a:pt x="119297" y="430556"/>
                    <a:pt x="120729" y="426495"/>
                    <a:pt x="119161" y="424535"/>
                  </a:cubicBezTo>
                  <a:cubicBezTo>
                    <a:pt x="117373" y="422300"/>
                    <a:pt x="114216" y="421605"/>
                    <a:pt x="112017" y="419773"/>
                  </a:cubicBezTo>
                  <a:cubicBezTo>
                    <a:pt x="109430" y="417617"/>
                    <a:pt x="107531" y="414697"/>
                    <a:pt x="104873" y="412629"/>
                  </a:cubicBezTo>
                  <a:cubicBezTo>
                    <a:pt x="100355" y="409115"/>
                    <a:pt x="90586" y="403104"/>
                    <a:pt x="90586" y="403104"/>
                  </a:cubicBezTo>
                  <a:lnTo>
                    <a:pt x="81061" y="388816"/>
                  </a:lnTo>
                  <a:lnTo>
                    <a:pt x="76298" y="381673"/>
                  </a:lnTo>
                  <a:lnTo>
                    <a:pt x="71536" y="367385"/>
                  </a:lnTo>
                  <a:cubicBezTo>
                    <a:pt x="68901" y="359479"/>
                    <a:pt x="74460" y="339721"/>
                    <a:pt x="64392" y="331666"/>
                  </a:cubicBezTo>
                  <a:cubicBezTo>
                    <a:pt x="62432" y="330098"/>
                    <a:pt x="59493" y="330407"/>
                    <a:pt x="57248" y="329285"/>
                  </a:cubicBezTo>
                  <a:cubicBezTo>
                    <a:pt x="54688" y="328005"/>
                    <a:pt x="52485" y="326110"/>
                    <a:pt x="50104" y="324523"/>
                  </a:cubicBezTo>
                  <a:cubicBezTo>
                    <a:pt x="46135" y="325317"/>
                    <a:pt x="42124" y="325922"/>
                    <a:pt x="38198" y="326904"/>
                  </a:cubicBezTo>
                  <a:cubicBezTo>
                    <a:pt x="35763" y="327513"/>
                    <a:pt x="33435" y="330079"/>
                    <a:pt x="31054" y="329285"/>
                  </a:cubicBezTo>
                  <a:cubicBezTo>
                    <a:pt x="29548" y="328783"/>
                    <a:pt x="42961" y="329682"/>
                    <a:pt x="42961" y="329285"/>
                  </a:cubicBezTo>
                  <a:close/>
                </a:path>
              </a:pathLst>
            </a:custGeom>
            <a:solidFill>
              <a:srgbClr val="99CC00">
                <a:alpha val="1148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Hangzhou"/>
            <p:cNvSpPr/>
            <p:nvPr/>
          </p:nvSpPr>
          <p:spPr bwMode="auto">
            <a:xfrm>
              <a:off x="6998430" y="4537535"/>
              <a:ext cx="384250" cy="258439"/>
            </a:xfrm>
            <a:custGeom>
              <a:avLst/>
              <a:gdLst/>
              <a:ahLst/>
              <a:cxnLst/>
              <a:rect l="0" t="0" r="r" b="b"/>
              <a:pathLst>
                <a:path w="1119810" h="834369">
                  <a:moveTo>
                    <a:pt x="458431" y="788106"/>
                  </a:moveTo>
                  <a:cubicBezTo>
                    <a:pt x="457240" y="786915"/>
                    <a:pt x="449013" y="782126"/>
                    <a:pt x="434618" y="785724"/>
                  </a:cubicBezTo>
                  <a:cubicBezTo>
                    <a:pt x="433031" y="788105"/>
                    <a:pt x="432091" y="791080"/>
                    <a:pt x="429856" y="792868"/>
                  </a:cubicBezTo>
                  <a:cubicBezTo>
                    <a:pt x="427896" y="794436"/>
                    <a:pt x="425197" y="794894"/>
                    <a:pt x="422712" y="795249"/>
                  </a:cubicBezTo>
                  <a:cubicBezTo>
                    <a:pt x="414033" y="796489"/>
                    <a:pt x="405249" y="796837"/>
                    <a:pt x="396518" y="797631"/>
                  </a:cubicBezTo>
                  <a:cubicBezTo>
                    <a:pt x="372961" y="813336"/>
                    <a:pt x="387940" y="807564"/>
                    <a:pt x="348893" y="804774"/>
                  </a:cubicBezTo>
                  <a:cubicBezTo>
                    <a:pt x="348099" y="802393"/>
                    <a:pt x="348554" y="799090"/>
                    <a:pt x="346512" y="797631"/>
                  </a:cubicBezTo>
                  <a:cubicBezTo>
                    <a:pt x="342427" y="794713"/>
                    <a:pt x="332224" y="792868"/>
                    <a:pt x="332224" y="792868"/>
                  </a:cubicBezTo>
                  <a:cubicBezTo>
                    <a:pt x="329843" y="790487"/>
                    <a:pt x="326716" y="788668"/>
                    <a:pt x="325081" y="785724"/>
                  </a:cubicBezTo>
                  <a:cubicBezTo>
                    <a:pt x="325077" y="785717"/>
                    <a:pt x="319129" y="767868"/>
                    <a:pt x="317937" y="764293"/>
                  </a:cubicBezTo>
                  <a:cubicBezTo>
                    <a:pt x="316350" y="759530"/>
                    <a:pt x="303649" y="759531"/>
                    <a:pt x="303649" y="759531"/>
                  </a:cubicBezTo>
                  <a:cubicBezTo>
                    <a:pt x="300474" y="760325"/>
                    <a:pt x="297271" y="761013"/>
                    <a:pt x="294124" y="761912"/>
                  </a:cubicBezTo>
                  <a:cubicBezTo>
                    <a:pt x="291711" y="762601"/>
                    <a:pt x="289431" y="763749"/>
                    <a:pt x="286981" y="764293"/>
                  </a:cubicBezTo>
                  <a:cubicBezTo>
                    <a:pt x="282268" y="765340"/>
                    <a:pt x="277456" y="765880"/>
                    <a:pt x="272693" y="766674"/>
                  </a:cubicBezTo>
                  <a:cubicBezTo>
                    <a:pt x="267420" y="770189"/>
                    <a:pt x="262074" y="773079"/>
                    <a:pt x="258406" y="778581"/>
                  </a:cubicBezTo>
                  <a:cubicBezTo>
                    <a:pt x="257014" y="780669"/>
                    <a:pt x="257416" y="783636"/>
                    <a:pt x="256024" y="785724"/>
                  </a:cubicBezTo>
                  <a:cubicBezTo>
                    <a:pt x="254156" y="788526"/>
                    <a:pt x="251037" y="790281"/>
                    <a:pt x="248881" y="792868"/>
                  </a:cubicBezTo>
                  <a:cubicBezTo>
                    <a:pt x="247049" y="795067"/>
                    <a:pt x="246142" y="797988"/>
                    <a:pt x="244118" y="800012"/>
                  </a:cubicBezTo>
                  <a:cubicBezTo>
                    <a:pt x="239503" y="804626"/>
                    <a:pt x="235639" y="805219"/>
                    <a:pt x="229831" y="807156"/>
                  </a:cubicBezTo>
                  <a:cubicBezTo>
                    <a:pt x="216290" y="820695"/>
                    <a:pt x="229327" y="809789"/>
                    <a:pt x="215543" y="816681"/>
                  </a:cubicBezTo>
                  <a:cubicBezTo>
                    <a:pt x="197083" y="825911"/>
                    <a:pt x="219206" y="817841"/>
                    <a:pt x="201256" y="823824"/>
                  </a:cubicBezTo>
                  <a:cubicBezTo>
                    <a:pt x="198875" y="825412"/>
                    <a:pt x="196743" y="827460"/>
                    <a:pt x="194112" y="828587"/>
                  </a:cubicBezTo>
                  <a:cubicBezTo>
                    <a:pt x="180621" y="834369"/>
                    <a:pt x="160104" y="829336"/>
                    <a:pt x="148868" y="828587"/>
                  </a:cubicBezTo>
                  <a:cubicBezTo>
                    <a:pt x="146487" y="826999"/>
                    <a:pt x="143512" y="826059"/>
                    <a:pt x="141724" y="823824"/>
                  </a:cubicBezTo>
                  <a:cubicBezTo>
                    <a:pt x="140156" y="821864"/>
                    <a:pt x="139606" y="819177"/>
                    <a:pt x="139343" y="816681"/>
                  </a:cubicBezTo>
                  <a:cubicBezTo>
                    <a:pt x="138011" y="804026"/>
                    <a:pt x="139722" y="791003"/>
                    <a:pt x="136962" y="778581"/>
                  </a:cubicBezTo>
                  <a:cubicBezTo>
                    <a:pt x="136341" y="775787"/>
                    <a:pt x="132199" y="775406"/>
                    <a:pt x="129818" y="773818"/>
                  </a:cubicBezTo>
                  <a:cubicBezTo>
                    <a:pt x="128231" y="771437"/>
                    <a:pt x="127291" y="768462"/>
                    <a:pt x="125056" y="766674"/>
                  </a:cubicBezTo>
                  <a:cubicBezTo>
                    <a:pt x="123096" y="765106"/>
                    <a:pt x="120157" y="765415"/>
                    <a:pt x="117912" y="764293"/>
                  </a:cubicBezTo>
                  <a:cubicBezTo>
                    <a:pt x="115352" y="763013"/>
                    <a:pt x="113383" y="760693"/>
                    <a:pt x="110768" y="759531"/>
                  </a:cubicBezTo>
                  <a:cubicBezTo>
                    <a:pt x="106181" y="757492"/>
                    <a:pt x="101243" y="756356"/>
                    <a:pt x="96481" y="754768"/>
                  </a:cubicBezTo>
                  <a:cubicBezTo>
                    <a:pt x="91051" y="752958"/>
                    <a:pt x="86956" y="748418"/>
                    <a:pt x="82193" y="745243"/>
                  </a:cubicBezTo>
                  <a:lnTo>
                    <a:pt x="75049" y="740481"/>
                  </a:lnTo>
                  <a:cubicBezTo>
                    <a:pt x="72326" y="738666"/>
                    <a:pt x="68699" y="738893"/>
                    <a:pt x="65524" y="738099"/>
                  </a:cubicBezTo>
                  <a:cubicBezTo>
                    <a:pt x="60762" y="734924"/>
                    <a:pt x="53047" y="734004"/>
                    <a:pt x="51237" y="728574"/>
                  </a:cubicBezTo>
                  <a:cubicBezTo>
                    <a:pt x="50443" y="726193"/>
                    <a:pt x="50898" y="722890"/>
                    <a:pt x="48856" y="721431"/>
                  </a:cubicBezTo>
                  <a:cubicBezTo>
                    <a:pt x="44771" y="718513"/>
                    <a:pt x="39331" y="718256"/>
                    <a:pt x="34568" y="716668"/>
                  </a:cubicBezTo>
                  <a:cubicBezTo>
                    <a:pt x="29138" y="714858"/>
                    <a:pt x="20281" y="707143"/>
                    <a:pt x="20281" y="707143"/>
                  </a:cubicBezTo>
                  <a:cubicBezTo>
                    <a:pt x="18693" y="704762"/>
                    <a:pt x="17753" y="701787"/>
                    <a:pt x="15518" y="699999"/>
                  </a:cubicBezTo>
                  <a:cubicBezTo>
                    <a:pt x="9825" y="695445"/>
                    <a:pt x="0" y="699711"/>
                    <a:pt x="17899" y="695237"/>
                  </a:cubicBezTo>
                  <a:cubicBezTo>
                    <a:pt x="22662" y="692062"/>
                    <a:pt x="28140" y="689759"/>
                    <a:pt x="32187" y="685712"/>
                  </a:cubicBezTo>
                  <a:cubicBezTo>
                    <a:pt x="43378" y="674521"/>
                    <a:pt x="37463" y="681370"/>
                    <a:pt x="48856" y="664281"/>
                  </a:cubicBezTo>
                  <a:cubicBezTo>
                    <a:pt x="52031" y="659519"/>
                    <a:pt x="58381" y="657931"/>
                    <a:pt x="63143" y="654756"/>
                  </a:cubicBezTo>
                  <a:cubicBezTo>
                    <a:pt x="65945" y="652888"/>
                    <a:pt x="67629" y="649680"/>
                    <a:pt x="70287" y="647612"/>
                  </a:cubicBezTo>
                  <a:cubicBezTo>
                    <a:pt x="74805" y="644098"/>
                    <a:pt x="84574" y="638087"/>
                    <a:pt x="84574" y="638087"/>
                  </a:cubicBezTo>
                  <a:cubicBezTo>
                    <a:pt x="86162" y="635706"/>
                    <a:pt x="87102" y="632731"/>
                    <a:pt x="89337" y="630943"/>
                  </a:cubicBezTo>
                  <a:cubicBezTo>
                    <a:pt x="91297" y="629375"/>
                    <a:pt x="94706" y="630337"/>
                    <a:pt x="96481" y="628562"/>
                  </a:cubicBezTo>
                  <a:cubicBezTo>
                    <a:pt x="98256" y="626787"/>
                    <a:pt x="97087" y="623193"/>
                    <a:pt x="98862" y="621418"/>
                  </a:cubicBezTo>
                  <a:cubicBezTo>
                    <a:pt x="102909" y="617371"/>
                    <a:pt x="113149" y="611893"/>
                    <a:pt x="113149" y="611893"/>
                  </a:cubicBezTo>
                  <a:cubicBezTo>
                    <a:pt x="125853" y="592838"/>
                    <a:pt x="109177" y="615866"/>
                    <a:pt x="125056" y="599987"/>
                  </a:cubicBezTo>
                  <a:cubicBezTo>
                    <a:pt x="135828" y="589215"/>
                    <a:pt x="123053" y="595098"/>
                    <a:pt x="136962" y="590462"/>
                  </a:cubicBezTo>
                  <a:cubicBezTo>
                    <a:pt x="139343" y="588874"/>
                    <a:pt x="142082" y="587723"/>
                    <a:pt x="144106" y="585699"/>
                  </a:cubicBezTo>
                  <a:cubicBezTo>
                    <a:pt x="159981" y="569824"/>
                    <a:pt x="136960" y="586495"/>
                    <a:pt x="156012" y="573793"/>
                  </a:cubicBezTo>
                  <a:cubicBezTo>
                    <a:pt x="159187" y="569031"/>
                    <a:pt x="163727" y="564936"/>
                    <a:pt x="165537" y="559506"/>
                  </a:cubicBezTo>
                  <a:cubicBezTo>
                    <a:pt x="166331" y="557125"/>
                    <a:pt x="166350" y="554322"/>
                    <a:pt x="167918" y="552362"/>
                  </a:cubicBezTo>
                  <a:cubicBezTo>
                    <a:pt x="169706" y="550127"/>
                    <a:pt x="172863" y="549431"/>
                    <a:pt x="175062" y="547599"/>
                  </a:cubicBezTo>
                  <a:cubicBezTo>
                    <a:pt x="193403" y="532316"/>
                    <a:pt x="171609" y="547522"/>
                    <a:pt x="189349" y="535693"/>
                  </a:cubicBezTo>
                  <a:cubicBezTo>
                    <a:pt x="198041" y="509626"/>
                    <a:pt x="184178" y="549115"/>
                    <a:pt x="196493" y="521406"/>
                  </a:cubicBezTo>
                  <a:cubicBezTo>
                    <a:pt x="196498" y="521394"/>
                    <a:pt x="202444" y="503552"/>
                    <a:pt x="203637" y="499974"/>
                  </a:cubicBezTo>
                  <a:cubicBezTo>
                    <a:pt x="204431" y="497593"/>
                    <a:pt x="204626" y="494919"/>
                    <a:pt x="206018" y="492831"/>
                  </a:cubicBezTo>
                  <a:cubicBezTo>
                    <a:pt x="209193" y="488068"/>
                    <a:pt x="210780" y="481718"/>
                    <a:pt x="215543" y="478543"/>
                  </a:cubicBezTo>
                  <a:cubicBezTo>
                    <a:pt x="217924" y="476956"/>
                    <a:pt x="220548" y="475682"/>
                    <a:pt x="222687" y="473781"/>
                  </a:cubicBezTo>
                  <a:cubicBezTo>
                    <a:pt x="227721" y="469306"/>
                    <a:pt x="232212" y="464256"/>
                    <a:pt x="236974" y="459493"/>
                  </a:cubicBezTo>
                  <a:cubicBezTo>
                    <a:pt x="238998" y="457469"/>
                    <a:pt x="239502" y="454137"/>
                    <a:pt x="241737" y="452349"/>
                  </a:cubicBezTo>
                  <a:cubicBezTo>
                    <a:pt x="243697" y="450781"/>
                    <a:pt x="246500" y="450762"/>
                    <a:pt x="248881" y="449968"/>
                  </a:cubicBezTo>
                  <a:cubicBezTo>
                    <a:pt x="249675" y="447587"/>
                    <a:pt x="250140" y="445069"/>
                    <a:pt x="251262" y="442824"/>
                  </a:cubicBezTo>
                  <a:cubicBezTo>
                    <a:pt x="252542" y="440264"/>
                    <a:pt x="255554" y="438504"/>
                    <a:pt x="256024" y="435681"/>
                  </a:cubicBezTo>
                  <a:cubicBezTo>
                    <a:pt x="258777" y="419164"/>
                    <a:pt x="255492" y="401559"/>
                    <a:pt x="260787" y="385674"/>
                  </a:cubicBezTo>
                  <a:lnTo>
                    <a:pt x="265549" y="371387"/>
                  </a:lnTo>
                  <a:cubicBezTo>
                    <a:pt x="264755" y="350749"/>
                    <a:pt x="264589" y="330078"/>
                    <a:pt x="263168" y="309474"/>
                  </a:cubicBezTo>
                  <a:cubicBezTo>
                    <a:pt x="262995" y="306970"/>
                    <a:pt x="262006" y="304525"/>
                    <a:pt x="260787" y="302331"/>
                  </a:cubicBezTo>
                  <a:cubicBezTo>
                    <a:pt x="258007" y="297327"/>
                    <a:pt x="251262" y="288043"/>
                    <a:pt x="251262" y="288043"/>
                  </a:cubicBezTo>
                  <a:cubicBezTo>
                    <a:pt x="252056" y="268993"/>
                    <a:pt x="251746" y="249865"/>
                    <a:pt x="253643" y="230893"/>
                  </a:cubicBezTo>
                  <a:cubicBezTo>
                    <a:pt x="254143" y="225898"/>
                    <a:pt x="258406" y="216606"/>
                    <a:pt x="258406" y="216606"/>
                  </a:cubicBezTo>
                  <a:cubicBezTo>
                    <a:pt x="256997" y="205340"/>
                    <a:pt x="258979" y="198130"/>
                    <a:pt x="251262" y="190412"/>
                  </a:cubicBezTo>
                  <a:cubicBezTo>
                    <a:pt x="249238" y="188388"/>
                    <a:pt x="246499" y="187237"/>
                    <a:pt x="244118" y="185649"/>
                  </a:cubicBezTo>
                  <a:cubicBezTo>
                    <a:pt x="245079" y="180845"/>
                    <a:pt x="245655" y="170103"/>
                    <a:pt x="251262" y="166599"/>
                  </a:cubicBezTo>
                  <a:cubicBezTo>
                    <a:pt x="255519" y="163938"/>
                    <a:pt x="265549" y="161837"/>
                    <a:pt x="265549" y="161837"/>
                  </a:cubicBezTo>
                  <a:cubicBezTo>
                    <a:pt x="291743" y="162631"/>
                    <a:pt x="318002" y="162208"/>
                    <a:pt x="344131" y="164218"/>
                  </a:cubicBezTo>
                  <a:cubicBezTo>
                    <a:pt x="349136" y="164603"/>
                    <a:pt x="353656" y="167393"/>
                    <a:pt x="358418" y="168981"/>
                  </a:cubicBezTo>
                  <a:cubicBezTo>
                    <a:pt x="361523" y="170016"/>
                    <a:pt x="364768" y="170568"/>
                    <a:pt x="367943" y="171362"/>
                  </a:cubicBezTo>
                  <a:cubicBezTo>
                    <a:pt x="381437" y="170568"/>
                    <a:pt x="395057" y="170986"/>
                    <a:pt x="408424" y="168981"/>
                  </a:cubicBezTo>
                  <a:cubicBezTo>
                    <a:pt x="420862" y="167115"/>
                    <a:pt x="411852" y="163171"/>
                    <a:pt x="417949" y="157074"/>
                  </a:cubicBezTo>
                  <a:cubicBezTo>
                    <a:pt x="419724" y="155299"/>
                    <a:pt x="422899" y="155912"/>
                    <a:pt x="425093" y="154693"/>
                  </a:cubicBezTo>
                  <a:cubicBezTo>
                    <a:pt x="430097" y="151913"/>
                    <a:pt x="434618" y="148343"/>
                    <a:pt x="439381" y="145168"/>
                  </a:cubicBezTo>
                  <a:cubicBezTo>
                    <a:pt x="441762" y="143581"/>
                    <a:pt x="443809" y="141311"/>
                    <a:pt x="446524" y="140406"/>
                  </a:cubicBezTo>
                  <a:cubicBezTo>
                    <a:pt x="451287" y="138818"/>
                    <a:pt x="456635" y="138428"/>
                    <a:pt x="460812" y="135643"/>
                  </a:cubicBezTo>
                  <a:cubicBezTo>
                    <a:pt x="492543" y="114492"/>
                    <a:pt x="445510" y="144939"/>
                    <a:pt x="475099" y="128499"/>
                  </a:cubicBezTo>
                  <a:cubicBezTo>
                    <a:pt x="480103" y="125719"/>
                    <a:pt x="484624" y="122149"/>
                    <a:pt x="489387" y="118974"/>
                  </a:cubicBezTo>
                  <a:lnTo>
                    <a:pt x="496531" y="114212"/>
                  </a:lnTo>
                  <a:lnTo>
                    <a:pt x="510818" y="104687"/>
                  </a:lnTo>
                  <a:cubicBezTo>
                    <a:pt x="513199" y="103099"/>
                    <a:pt x="515938" y="101948"/>
                    <a:pt x="517962" y="99924"/>
                  </a:cubicBezTo>
                  <a:cubicBezTo>
                    <a:pt x="523567" y="94320"/>
                    <a:pt x="531799" y="85155"/>
                    <a:pt x="539393" y="83256"/>
                  </a:cubicBezTo>
                  <a:lnTo>
                    <a:pt x="548918" y="80874"/>
                  </a:lnTo>
                  <a:cubicBezTo>
                    <a:pt x="563999" y="81668"/>
                    <a:pt x="579122" y="81889"/>
                    <a:pt x="594162" y="83256"/>
                  </a:cubicBezTo>
                  <a:cubicBezTo>
                    <a:pt x="596662" y="83483"/>
                    <a:pt x="599346" y="84069"/>
                    <a:pt x="601306" y="85637"/>
                  </a:cubicBezTo>
                  <a:cubicBezTo>
                    <a:pt x="603541" y="87425"/>
                    <a:pt x="604481" y="90400"/>
                    <a:pt x="606068" y="92781"/>
                  </a:cubicBezTo>
                  <a:lnTo>
                    <a:pt x="615593" y="64206"/>
                  </a:lnTo>
                  <a:cubicBezTo>
                    <a:pt x="615595" y="64201"/>
                    <a:pt x="620353" y="49922"/>
                    <a:pt x="620356" y="49918"/>
                  </a:cubicBezTo>
                  <a:lnTo>
                    <a:pt x="629881" y="35631"/>
                  </a:lnTo>
                  <a:cubicBezTo>
                    <a:pt x="630675" y="29281"/>
                    <a:pt x="630075" y="22595"/>
                    <a:pt x="632262" y="16581"/>
                  </a:cubicBezTo>
                  <a:cubicBezTo>
                    <a:pt x="633728" y="12549"/>
                    <a:pt x="643148" y="6942"/>
                    <a:pt x="646549" y="4674"/>
                  </a:cubicBezTo>
                  <a:cubicBezTo>
                    <a:pt x="650518" y="5468"/>
                    <a:pt x="654666" y="5635"/>
                    <a:pt x="658456" y="7056"/>
                  </a:cubicBezTo>
                  <a:cubicBezTo>
                    <a:pt x="661135" y="8061"/>
                    <a:pt x="663039" y="10538"/>
                    <a:pt x="665599" y="11818"/>
                  </a:cubicBezTo>
                  <a:cubicBezTo>
                    <a:pt x="667844" y="12940"/>
                    <a:pt x="670362" y="13405"/>
                    <a:pt x="672743" y="14199"/>
                  </a:cubicBezTo>
                  <a:cubicBezTo>
                    <a:pt x="675124" y="15787"/>
                    <a:pt x="677327" y="17682"/>
                    <a:pt x="679887" y="18962"/>
                  </a:cubicBezTo>
                  <a:cubicBezTo>
                    <a:pt x="682132" y="20085"/>
                    <a:pt x="684837" y="20124"/>
                    <a:pt x="687031" y="21343"/>
                  </a:cubicBezTo>
                  <a:cubicBezTo>
                    <a:pt x="692034" y="24123"/>
                    <a:pt x="701318" y="30868"/>
                    <a:pt x="701318" y="30868"/>
                  </a:cubicBezTo>
                  <a:cubicBezTo>
                    <a:pt x="702906" y="33249"/>
                    <a:pt x="703927" y="36127"/>
                    <a:pt x="706081" y="38012"/>
                  </a:cubicBezTo>
                  <a:cubicBezTo>
                    <a:pt x="710388" y="41781"/>
                    <a:pt x="714938" y="45727"/>
                    <a:pt x="720368" y="47537"/>
                  </a:cubicBezTo>
                  <a:lnTo>
                    <a:pt x="741799" y="54681"/>
                  </a:lnTo>
                  <a:lnTo>
                    <a:pt x="763231" y="61824"/>
                  </a:lnTo>
                  <a:cubicBezTo>
                    <a:pt x="767071" y="63104"/>
                    <a:pt x="771168" y="63412"/>
                    <a:pt x="775137" y="64206"/>
                  </a:cubicBezTo>
                  <a:cubicBezTo>
                    <a:pt x="777518" y="63412"/>
                    <a:pt x="780036" y="62947"/>
                    <a:pt x="782281" y="61824"/>
                  </a:cubicBezTo>
                  <a:cubicBezTo>
                    <a:pt x="791150" y="57389"/>
                    <a:pt x="788667" y="56502"/>
                    <a:pt x="796568" y="49918"/>
                  </a:cubicBezTo>
                  <a:cubicBezTo>
                    <a:pt x="798767" y="48086"/>
                    <a:pt x="801331" y="46743"/>
                    <a:pt x="803712" y="45156"/>
                  </a:cubicBezTo>
                  <a:cubicBezTo>
                    <a:pt x="805299" y="42775"/>
                    <a:pt x="806450" y="40036"/>
                    <a:pt x="808474" y="38012"/>
                  </a:cubicBezTo>
                  <a:cubicBezTo>
                    <a:pt x="814135" y="32350"/>
                    <a:pt x="822831" y="30845"/>
                    <a:pt x="829906" y="28487"/>
                  </a:cubicBezTo>
                  <a:lnTo>
                    <a:pt x="837049" y="26106"/>
                  </a:lnTo>
                  <a:lnTo>
                    <a:pt x="851337" y="21343"/>
                  </a:lnTo>
                  <a:lnTo>
                    <a:pt x="858481" y="18962"/>
                  </a:lnTo>
                  <a:cubicBezTo>
                    <a:pt x="860862" y="17374"/>
                    <a:pt x="863009" y="15361"/>
                    <a:pt x="865624" y="14199"/>
                  </a:cubicBezTo>
                  <a:cubicBezTo>
                    <a:pt x="870212" y="12160"/>
                    <a:pt x="879912" y="9437"/>
                    <a:pt x="879912" y="9437"/>
                  </a:cubicBezTo>
                  <a:cubicBezTo>
                    <a:pt x="882293" y="7849"/>
                    <a:pt x="884197" y="4810"/>
                    <a:pt x="887056" y="4674"/>
                  </a:cubicBezTo>
                  <a:cubicBezTo>
                    <a:pt x="926170" y="2812"/>
                    <a:pt x="919333" y="0"/>
                    <a:pt x="937062" y="11818"/>
                  </a:cubicBezTo>
                  <a:cubicBezTo>
                    <a:pt x="944821" y="35098"/>
                    <a:pt x="937088" y="9766"/>
                    <a:pt x="941824" y="66587"/>
                  </a:cubicBezTo>
                  <a:cubicBezTo>
                    <a:pt x="942096" y="69848"/>
                    <a:pt x="941721" y="73982"/>
                    <a:pt x="944206" y="76112"/>
                  </a:cubicBezTo>
                  <a:cubicBezTo>
                    <a:pt x="948017" y="79379"/>
                    <a:pt x="958493" y="80874"/>
                    <a:pt x="958493" y="80874"/>
                  </a:cubicBezTo>
                  <a:cubicBezTo>
                    <a:pt x="960081" y="83255"/>
                    <a:pt x="963018" y="85166"/>
                    <a:pt x="963256" y="88018"/>
                  </a:cubicBezTo>
                  <a:cubicBezTo>
                    <a:pt x="964070" y="97792"/>
                    <a:pt x="963462" y="109242"/>
                    <a:pt x="956112" y="116593"/>
                  </a:cubicBezTo>
                  <a:cubicBezTo>
                    <a:pt x="954088" y="118617"/>
                    <a:pt x="951349" y="119768"/>
                    <a:pt x="948968" y="121356"/>
                  </a:cubicBezTo>
                  <a:cubicBezTo>
                    <a:pt x="947381" y="123737"/>
                    <a:pt x="946941" y="127657"/>
                    <a:pt x="944206" y="128499"/>
                  </a:cubicBezTo>
                  <a:cubicBezTo>
                    <a:pt x="935826" y="131077"/>
                    <a:pt x="926702" y="129722"/>
                    <a:pt x="918012" y="130881"/>
                  </a:cubicBezTo>
                  <a:cubicBezTo>
                    <a:pt x="914768" y="131314"/>
                    <a:pt x="911662" y="132468"/>
                    <a:pt x="908487" y="133262"/>
                  </a:cubicBezTo>
                  <a:cubicBezTo>
                    <a:pt x="906106" y="134849"/>
                    <a:pt x="903131" y="135789"/>
                    <a:pt x="901343" y="138024"/>
                  </a:cubicBezTo>
                  <a:cubicBezTo>
                    <a:pt x="899775" y="139984"/>
                    <a:pt x="900181" y="142974"/>
                    <a:pt x="898962" y="145168"/>
                  </a:cubicBezTo>
                  <a:cubicBezTo>
                    <a:pt x="896182" y="150172"/>
                    <a:pt x="892612" y="154693"/>
                    <a:pt x="889437" y="159456"/>
                  </a:cubicBezTo>
                  <a:lnTo>
                    <a:pt x="884674" y="166599"/>
                  </a:lnTo>
                  <a:lnTo>
                    <a:pt x="879912" y="173743"/>
                  </a:lnTo>
                  <a:cubicBezTo>
                    <a:pt x="880706" y="176124"/>
                    <a:pt x="880048" y="179764"/>
                    <a:pt x="882293" y="180887"/>
                  </a:cubicBezTo>
                  <a:cubicBezTo>
                    <a:pt x="884538" y="182010"/>
                    <a:pt x="887002" y="179115"/>
                    <a:pt x="889437" y="178506"/>
                  </a:cubicBezTo>
                  <a:cubicBezTo>
                    <a:pt x="893363" y="177524"/>
                    <a:pt x="897438" y="177189"/>
                    <a:pt x="901343" y="176124"/>
                  </a:cubicBezTo>
                  <a:cubicBezTo>
                    <a:pt x="906186" y="174803"/>
                    <a:pt x="910761" y="172579"/>
                    <a:pt x="915631" y="171362"/>
                  </a:cubicBezTo>
                  <a:lnTo>
                    <a:pt x="925156" y="168981"/>
                  </a:lnTo>
                  <a:cubicBezTo>
                    <a:pt x="927537" y="167393"/>
                    <a:pt x="929669" y="165345"/>
                    <a:pt x="932299" y="164218"/>
                  </a:cubicBezTo>
                  <a:cubicBezTo>
                    <a:pt x="939515" y="161125"/>
                    <a:pt x="958958" y="159934"/>
                    <a:pt x="963256" y="159456"/>
                  </a:cubicBezTo>
                  <a:cubicBezTo>
                    <a:pt x="974368" y="142787"/>
                    <a:pt x="968018" y="148343"/>
                    <a:pt x="979924" y="140406"/>
                  </a:cubicBezTo>
                  <a:cubicBezTo>
                    <a:pt x="980718" y="138025"/>
                    <a:pt x="981183" y="135507"/>
                    <a:pt x="982306" y="133262"/>
                  </a:cubicBezTo>
                  <a:cubicBezTo>
                    <a:pt x="989264" y="119346"/>
                    <a:pt x="985458" y="132941"/>
                    <a:pt x="989449" y="118974"/>
                  </a:cubicBezTo>
                  <a:cubicBezTo>
                    <a:pt x="990348" y="115827"/>
                    <a:pt x="989676" y="111912"/>
                    <a:pt x="991831" y="109449"/>
                  </a:cubicBezTo>
                  <a:cubicBezTo>
                    <a:pt x="1005781" y="93506"/>
                    <a:pt x="1001752" y="103938"/>
                    <a:pt x="1013262" y="97543"/>
                  </a:cubicBezTo>
                  <a:cubicBezTo>
                    <a:pt x="1040965" y="82152"/>
                    <a:pt x="1014015" y="92530"/>
                    <a:pt x="1041837" y="83256"/>
                  </a:cubicBezTo>
                  <a:lnTo>
                    <a:pt x="1048981" y="80874"/>
                  </a:lnTo>
                  <a:cubicBezTo>
                    <a:pt x="1056125" y="81668"/>
                    <a:pt x="1064084" y="79848"/>
                    <a:pt x="1070412" y="83256"/>
                  </a:cubicBezTo>
                  <a:cubicBezTo>
                    <a:pt x="1075452" y="85970"/>
                    <a:pt x="1076762" y="92781"/>
                    <a:pt x="1079937" y="97543"/>
                  </a:cubicBezTo>
                  <a:lnTo>
                    <a:pt x="1084699" y="104687"/>
                  </a:lnTo>
                  <a:cubicBezTo>
                    <a:pt x="1087483" y="108864"/>
                    <a:pt x="1086677" y="114797"/>
                    <a:pt x="1089462" y="118974"/>
                  </a:cubicBezTo>
                  <a:lnTo>
                    <a:pt x="1103749" y="140406"/>
                  </a:lnTo>
                  <a:lnTo>
                    <a:pt x="1108512" y="147549"/>
                  </a:lnTo>
                  <a:lnTo>
                    <a:pt x="1113274" y="154693"/>
                  </a:lnTo>
                  <a:cubicBezTo>
                    <a:pt x="1115592" y="168600"/>
                    <a:pt x="1119810" y="186865"/>
                    <a:pt x="1113274" y="199937"/>
                  </a:cubicBezTo>
                  <a:cubicBezTo>
                    <a:pt x="1111464" y="203557"/>
                    <a:pt x="1105273" y="198621"/>
                    <a:pt x="1101368" y="197556"/>
                  </a:cubicBezTo>
                  <a:cubicBezTo>
                    <a:pt x="1094103" y="195575"/>
                    <a:pt x="1087081" y="192793"/>
                    <a:pt x="1079937" y="190412"/>
                  </a:cubicBezTo>
                  <a:lnTo>
                    <a:pt x="1072793" y="188031"/>
                  </a:lnTo>
                  <a:cubicBezTo>
                    <a:pt x="1065649" y="188825"/>
                    <a:pt x="1058335" y="188669"/>
                    <a:pt x="1051362" y="190412"/>
                  </a:cubicBezTo>
                  <a:cubicBezTo>
                    <a:pt x="1040969" y="193010"/>
                    <a:pt x="1046673" y="196544"/>
                    <a:pt x="1039456" y="202318"/>
                  </a:cubicBezTo>
                  <a:cubicBezTo>
                    <a:pt x="1037496" y="203886"/>
                    <a:pt x="1034693" y="203905"/>
                    <a:pt x="1032312" y="204699"/>
                  </a:cubicBezTo>
                  <a:cubicBezTo>
                    <a:pt x="1029931" y="207080"/>
                    <a:pt x="1027970" y="209975"/>
                    <a:pt x="1025168" y="211843"/>
                  </a:cubicBezTo>
                  <a:cubicBezTo>
                    <a:pt x="1023079" y="213235"/>
                    <a:pt x="1020512" y="213892"/>
                    <a:pt x="1018024" y="214224"/>
                  </a:cubicBezTo>
                  <a:cubicBezTo>
                    <a:pt x="1008550" y="215487"/>
                    <a:pt x="998949" y="215550"/>
                    <a:pt x="989449" y="216606"/>
                  </a:cubicBezTo>
                  <a:cubicBezTo>
                    <a:pt x="984651" y="217139"/>
                    <a:pt x="979846" y="217816"/>
                    <a:pt x="975162" y="218987"/>
                  </a:cubicBezTo>
                  <a:cubicBezTo>
                    <a:pt x="970292" y="220204"/>
                    <a:pt x="960874" y="223749"/>
                    <a:pt x="960874" y="223749"/>
                  </a:cubicBezTo>
                  <a:cubicBezTo>
                    <a:pt x="954058" y="233973"/>
                    <a:pt x="946723" y="237679"/>
                    <a:pt x="953731" y="249943"/>
                  </a:cubicBezTo>
                  <a:cubicBezTo>
                    <a:pt x="955151" y="252428"/>
                    <a:pt x="958493" y="253118"/>
                    <a:pt x="960874" y="254706"/>
                  </a:cubicBezTo>
                  <a:cubicBezTo>
                    <a:pt x="962326" y="259062"/>
                    <a:pt x="965209" y="267097"/>
                    <a:pt x="965637" y="271374"/>
                  </a:cubicBezTo>
                  <a:cubicBezTo>
                    <a:pt x="966903" y="284036"/>
                    <a:pt x="967224" y="296774"/>
                    <a:pt x="968018" y="309474"/>
                  </a:cubicBezTo>
                  <a:cubicBezTo>
                    <a:pt x="965436" y="317221"/>
                    <a:pt x="966923" y="317634"/>
                    <a:pt x="958493" y="321381"/>
                  </a:cubicBezTo>
                  <a:cubicBezTo>
                    <a:pt x="953906" y="323420"/>
                    <a:pt x="944206" y="326143"/>
                    <a:pt x="944206" y="326143"/>
                  </a:cubicBezTo>
                  <a:lnTo>
                    <a:pt x="922774" y="340431"/>
                  </a:lnTo>
                  <a:cubicBezTo>
                    <a:pt x="920393" y="342018"/>
                    <a:pt x="917654" y="343170"/>
                    <a:pt x="915631" y="345193"/>
                  </a:cubicBezTo>
                  <a:cubicBezTo>
                    <a:pt x="899319" y="361505"/>
                    <a:pt x="906947" y="355745"/>
                    <a:pt x="894199" y="364243"/>
                  </a:cubicBezTo>
                  <a:cubicBezTo>
                    <a:pt x="881128" y="383852"/>
                    <a:pt x="898219" y="361381"/>
                    <a:pt x="882293" y="373768"/>
                  </a:cubicBezTo>
                  <a:cubicBezTo>
                    <a:pt x="871005" y="382548"/>
                    <a:pt x="869609" y="385652"/>
                    <a:pt x="863243" y="395199"/>
                  </a:cubicBezTo>
                  <a:cubicBezTo>
                    <a:pt x="859274" y="407106"/>
                    <a:pt x="862450" y="410281"/>
                    <a:pt x="851337" y="411868"/>
                  </a:cubicBezTo>
                  <a:cubicBezTo>
                    <a:pt x="842658" y="413108"/>
                    <a:pt x="833874" y="413455"/>
                    <a:pt x="825143" y="414249"/>
                  </a:cubicBezTo>
                  <a:cubicBezTo>
                    <a:pt x="824349" y="416630"/>
                    <a:pt x="822762" y="418883"/>
                    <a:pt x="822762" y="421393"/>
                  </a:cubicBezTo>
                  <a:cubicBezTo>
                    <a:pt x="822762" y="426324"/>
                    <a:pt x="827497" y="432068"/>
                    <a:pt x="829906" y="435681"/>
                  </a:cubicBezTo>
                  <a:cubicBezTo>
                    <a:pt x="824379" y="463307"/>
                    <a:pt x="832246" y="443972"/>
                    <a:pt x="782281" y="449968"/>
                  </a:cubicBezTo>
                  <a:cubicBezTo>
                    <a:pt x="777296" y="450566"/>
                    <a:pt x="767993" y="454731"/>
                    <a:pt x="767993" y="454731"/>
                  </a:cubicBezTo>
                  <a:cubicBezTo>
                    <a:pt x="765586" y="458342"/>
                    <a:pt x="760849" y="464090"/>
                    <a:pt x="760849" y="469018"/>
                  </a:cubicBezTo>
                  <a:cubicBezTo>
                    <a:pt x="760849" y="472291"/>
                    <a:pt x="761942" y="475535"/>
                    <a:pt x="763231" y="478543"/>
                  </a:cubicBezTo>
                  <a:cubicBezTo>
                    <a:pt x="764358" y="481173"/>
                    <a:pt x="765758" y="483899"/>
                    <a:pt x="767993" y="485687"/>
                  </a:cubicBezTo>
                  <a:cubicBezTo>
                    <a:pt x="769953" y="487255"/>
                    <a:pt x="772756" y="487274"/>
                    <a:pt x="775137" y="488068"/>
                  </a:cubicBezTo>
                  <a:cubicBezTo>
                    <a:pt x="779899" y="491243"/>
                    <a:pt x="787614" y="492163"/>
                    <a:pt x="789424" y="497593"/>
                  </a:cubicBezTo>
                  <a:lnTo>
                    <a:pt x="794187" y="511881"/>
                  </a:lnTo>
                  <a:cubicBezTo>
                    <a:pt x="793393" y="514262"/>
                    <a:pt x="793581" y="517249"/>
                    <a:pt x="791806" y="519024"/>
                  </a:cubicBezTo>
                  <a:cubicBezTo>
                    <a:pt x="787022" y="523808"/>
                    <a:pt x="779972" y="520233"/>
                    <a:pt x="775137" y="519024"/>
                  </a:cubicBezTo>
                  <a:cubicBezTo>
                    <a:pt x="770652" y="514540"/>
                    <a:pt x="766815" y="509769"/>
                    <a:pt x="760849" y="507118"/>
                  </a:cubicBezTo>
                  <a:cubicBezTo>
                    <a:pt x="756262" y="505079"/>
                    <a:pt x="746562" y="502356"/>
                    <a:pt x="746562" y="502356"/>
                  </a:cubicBezTo>
                  <a:cubicBezTo>
                    <a:pt x="739418" y="503150"/>
                    <a:pt x="730744" y="500247"/>
                    <a:pt x="725131" y="504737"/>
                  </a:cubicBezTo>
                  <a:cubicBezTo>
                    <a:pt x="720748" y="508243"/>
                    <a:pt x="723850" y="515902"/>
                    <a:pt x="722749" y="521406"/>
                  </a:cubicBezTo>
                  <a:cubicBezTo>
                    <a:pt x="722257" y="523867"/>
                    <a:pt x="721162" y="526168"/>
                    <a:pt x="720368" y="528549"/>
                  </a:cubicBezTo>
                  <a:cubicBezTo>
                    <a:pt x="719574" y="534105"/>
                    <a:pt x="719249" y="539749"/>
                    <a:pt x="717987" y="545218"/>
                  </a:cubicBezTo>
                  <a:cubicBezTo>
                    <a:pt x="716858" y="550110"/>
                    <a:pt x="714812" y="554743"/>
                    <a:pt x="713224" y="559506"/>
                  </a:cubicBezTo>
                  <a:lnTo>
                    <a:pt x="708462" y="573793"/>
                  </a:lnTo>
                  <a:cubicBezTo>
                    <a:pt x="706652" y="579223"/>
                    <a:pt x="698221" y="579270"/>
                    <a:pt x="694174" y="583318"/>
                  </a:cubicBezTo>
                  <a:lnTo>
                    <a:pt x="687031" y="590462"/>
                  </a:lnTo>
                  <a:cubicBezTo>
                    <a:pt x="686412" y="596652"/>
                    <a:pt x="683607" y="632508"/>
                    <a:pt x="679887" y="638087"/>
                  </a:cubicBezTo>
                  <a:lnTo>
                    <a:pt x="670362" y="652374"/>
                  </a:lnTo>
                  <a:cubicBezTo>
                    <a:pt x="666130" y="658722"/>
                    <a:pt x="664800" y="661728"/>
                    <a:pt x="658456" y="666662"/>
                  </a:cubicBezTo>
                  <a:cubicBezTo>
                    <a:pt x="653938" y="670176"/>
                    <a:pt x="648931" y="673012"/>
                    <a:pt x="644168" y="676187"/>
                  </a:cubicBezTo>
                  <a:lnTo>
                    <a:pt x="629881" y="685712"/>
                  </a:lnTo>
                  <a:lnTo>
                    <a:pt x="622737" y="690474"/>
                  </a:lnTo>
                  <a:cubicBezTo>
                    <a:pt x="617159" y="694192"/>
                    <a:pt x="603255" y="696127"/>
                    <a:pt x="596543" y="697618"/>
                  </a:cubicBezTo>
                  <a:cubicBezTo>
                    <a:pt x="593348" y="698328"/>
                    <a:pt x="590153" y="699059"/>
                    <a:pt x="587018" y="699999"/>
                  </a:cubicBezTo>
                  <a:cubicBezTo>
                    <a:pt x="582210" y="701442"/>
                    <a:pt x="572731" y="704762"/>
                    <a:pt x="572731" y="704762"/>
                  </a:cubicBezTo>
                  <a:cubicBezTo>
                    <a:pt x="571937" y="707937"/>
                    <a:pt x="572967" y="712323"/>
                    <a:pt x="570349" y="714287"/>
                  </a:cubicBezTo>
                  <a:cubicBezTo>
                    <a:pt x="568341" y="715793"/>
                    <a:pt x="564981" y="713681"/>
                    <a:pt x="563206" y="711906"/>
                  </a:cubicBezTo>
                  <a:cubicBezTo>
                    <a:pt x="561431" y="710131"/>
                    <a:pt x="561947" y="707007"/>
                    <a:pt x="560824" y="704762"/>
                  </a:cubicBezTo>
                  <a:cubicBezTo>
                    <a:pt x="556515" y="696144"/>
                    <a:pt x="557158" y="697983"/>
                    <a:pt x="548918" y="695237"/>
                  </a:cubicBezTo>
                  <a:cubicBezTo>
                    <a:pt x="542935" y="677284"/>
                    <a:pt x="551005" y="699410"/>
                    <a:pt x="541774" y="680949"/>
                  </a:cubicBezTo>
                  <a:cubicBezTo>
                    <a:pt x="540652" y="678704"/>
                    <a:pt x="540961" y="675766"/>
                    <a:pt x="539393" y="673806"/>
                  </a:cubicBezTo>
                  <a:cubicBezTo>
                    <a:pt x="537605" y="671571"/>
                    <a:pt x="534630" y="670631"/>
                    <a:pt x="532249" y="669043"/>
                  </a:cubicBezTo>
                  <a:cubicBezTo>
                    <a:pt x="525105" y="669837"/>
                    <a:pt x="516882" y="667565"/>
                    <a:pt x="510818" y="671424"/>
                  </a:cubicBezTo>
                  <a:cubicBezTo>
                    <a:pt x="506583" y="674119"/>
                    <a:pt x="506056" y="685712"/>
                    <a:pt x="506056" y="685712"/>
                  </a:cubicBezTo>
                  <a:cubicBezTo>
                    <a:pt x="505680" y="690977"/>
                    <a:pt x="506704" y="715369"/>
                    <a:pt x="501293" y="726193"/>
                  </a:cubicBezTo>
                  <a:cubicBezTo>
                    <a:pt x="500013" y="728753"/>
                    <a:pt x="497693" y="730722"/>
                    <a:pt x="496531" y="733337"/>
                  </a:cubicBezTo>
                  <a:cubicBezTo>
                    <a:pt x="494492" y="737924"/>
                    <a:pt x="491768" y="747624"/>
                    <a:pt x="491768" y="747624"/>
                  </a:cubicBezTo>
                  <a:cubicBezTo>
                    <a:pt x="490974" y="752387"/>
                    <a:pt x="491546" y="757593"/>
                    <a:pt x="489387" y="761912"/>
                  </a:cubicBezTo>
                  <a:cubicBezTo>
                    <a:pt x="488107" y="764472"/>
                    <a:pt x="484803" y="765394"/>
                    <a:pt x="482243" y="766674"/>
                  </a:cubicBezTo>
                  <a:cubicBezTo>
                    <a:pt x="479998" y="767797"/>
                    <a:pt x="477344" y="767933"/>
                    <a:pt x="475099" y="769056"/>
                  </a:cubicBezTo>
                  <a:cubicBezTo>
                    <a:pt x="456642" y="778285"/>
                    <a:pt x="478763" y="770216"/>
                    <a:pt x="460812" y="776199"/>
                  </a:cubicBezTo>
                  <a:cubicBezTo>
                    <a:pt x="457299" y="781468"/>
                    <a:pt x="454404" y="786821"/>
                    <a:pt x="448906" y="790487"/>
                  </a:cubicBezTo>
                  <a:cubicBezTo>
                    <a:pt x="446817" y="791879"/>
                    <a:pt x="444247" y="792513"/>
                    <a:pt x="441762" y="792868"/>
                  </a:cubicBezTo>
                  <a:cubicBezTo>
                    <a:pt x="438619" y="793317"/>
                    <a:pt x="459622" y="789297"/>
                    <a:pt x="458431" y="788106"/>
                  </a:cubicBezTo>
                  <a:close/>
                </a:path>
              </a:pathLst>
            </a:custGeom>
            <a:solidFill>
              <a:srgbClr val="99CC00">
                <a:alpha val="5393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5" name="Huzhou"/>
            <p:cNvSpPr/>
            <p:nvPr/>
          </p:nvSpPr>
          <p:spPr bwMode="auto">
            <a:xfrm>
              <a:off x="7132917" y="4423419"/>
              <a:ext cx="208135" cy="157748"/>
            </a:xfrm>
            <a:custGeom>
              <a:avLst/>
              <a:gdLst/>
              <a:ahLst/>
              <a:cxnLst/>
              <a:rect l="0" t="0" r="r" b="b"/>
              <a:pathLst>
                <a:path w="600488" h="497028">
                  <a:moveTo>
                    <a:pt x="78994" y="493059"/>
                  </a:moveTo>
                  <a:cubicBezTo>
                    <a:pt x="74628" y="489090"/>
                    <a:pt x="84345" y="479909"/>
                    <a:pt x="78994" y="440672"/>
                  </a:cubicBezTo>
                  <a:cubicBezTo>
                    <a:pt x="78607" y="437836"/>
                    <a:pt x="76466" y="435316"/>
                    <a:pt x="74231" y="433528"/>
                  </a:cubicBezTo>
                  <a:cubicBezTo>
                    <a:pt x="72271" y="431960"/>
                    <a:pt x="69469" y="431941"/>
                    <a:pt x="67088" y="431147"/>
                  </a:cubicBezTo>
                  <a:cubicBezTo>
                    <a:pt x="54384" y="412092"/>
                    <a:pt x="71060" y="435120"/>
                    <a:pt x="55181" y="419241"/>
                  </a:cubicBezTo>
                  <a:cubicBezTo>
                    <a:pt x="39302" y="403362"/>
                    <a:pt x="62330" y="420038"/>
                    <a:pt x="43275" y="407334"/>
                  </a:cubicBezTo>
                  <a:cubicBezTo>
                    <a:pt x="29631" y="386868"/>
                    <a:pt x="47798" y="410951"/>
                    <a:pt x="31369" y="397809"/>
                  </a:cubicBezTo>
                  <a:cubicBezTo>
                    <a:pt x="29134" y="396021"/>
                    <a:pt x="28760" y="392550"/>
                    <a:pt x="26606" y="390666"/>
                  </a:cubicBezTo>
                  <a:cubicBezTo>
                    <a:pt x="22298" y="386897"/>
                    <a:pt x="17081" y="384316"/>
                    <a:pt x="12319" y="381141"/>
                  </a:cubicBezTo>
                  <a:lnTo>
                    <a:pt x="5175" y="376378"/>
                  </a:lnTo>
                  <a:cubicBezTo>
                    <a:pt x="3588" y="373997"/>
                    <a:pt x="883" y="372057"/>
                    <a:pt x="413" y="369234"/>
                  </a:cubicBezTo>
                  <a:cubicBezTo>
                    <a:pt x="0" y="366758"/>
                    <a:pt x="1019" y="363866"/>
                    <a:pt x="2794" y="362091"/>
                  </a:cubicBezTo>
                  <a:cubicBezTo>
                    <a:pt x="6841" y="358044"/>
                    <a:pt x="12319" y="355741"/>
                    <a:pt x="17081" y="352566"/>
                  </a:cubicBezTo>
                  <a:lnTo>
                    <a:pt x="24225" y="347803"/>
                  </a:lnTo>
                  <a:cubicBezTo>
                    <a:pt x="27027" y="345935"/>
                    <a:pt x="28711" y="342727"/>
                    <a:pt x="31369" y="340659"/>
                  </a:cubicBezTo>
                  <a:cubicBezTo>
                    <a:pt x="35887" y="337145"/>
                    <a:pt x="45656" y="331134"/>
                    <a:pt x="45656" y="331134"/>
                  </a:cubicBezTo>
                  <a:cubicBezTo>
                    <a:pt x="47244" y="328753"/>
                    <a:pt x="48395" y="326015"/>
                    <a:pt x="50419" y="323991"/>
                  </a:cubicBezTo>
                  <a:cubicBezTo>
                    <a:pt x="55036" y="319374"/>
                    <a:pt x="58895" y="318784"/>
                    <a:pt x="64706" y="316847"/>
                  </a:cubicBezTo>
                  <a:cubicBezTo>
                    <a:pt x="67087" y="315259"/>
                    <a:pt x="69290" y="313364"/>
                    <a:pt x="71850" y="312084"/>
                  </a:cubicBezTo>
                  <a:cubicBezTo>
                    <a:pt x="74095" y="310961"/>
                    <a:pt x="77034" y="311271"/>
                    <a:pt x="78994" y="309703"/>
                  </a:cubicBezTo>
                  <a:cubicBezTo>
                    <a:pt x="81229" y="307915"/>
                    <a:pt x="81732" y="304583"/>
                    <a:pt x="83756" y="302559"/>
                  </a:cubicBezTo>
                  <a:cubicBezTo>
                    <a:pt x="85780" y="300535"/>
                    <a:pt x="88519" y="299384"/>
                    <a:pt x="90900" y="297797"/>
                  </a:cubicBezTo>
                  <a:cubicBezTo>
                    <a:pt x="99632" y="284699"/>
                    <a:pt x="90900" y="295813"/>
                    <a:pt x="102806" y="285891"/>
                  </a:cubicBezTo>
                  <a:cubicBezTo>
                    <a:pt x="109682" y="280161"/>
                    <a:pt x="110030" y="278627"/>
                    <a:pt x="114713" y="271603"/>
                  </a:cubicBezTo>
                  <a:cubicBezTo>
                    <a:pt x="115507" y="269222"/>
                    <a:pt x="115875" y="266653"/>
                    <a:pt x="117094" y="264459"/>
                  </a:cubicBezTo>
                  <a:cubicBezTo>
                    <a:pt x="119874" y="259456"/>
                    <a:pt x="126619" y="250172"/>
                    <a:pt x="126619" y="250172"/>
                  </a:cubicBezTo>
                  <a:lnTo>
                    <a:pt x="131381" y="235884"/>
                  </a:lnTo>
                  <a:lnTo>
                    <a:pt x="133763" y="228741"/>
                  </a:lnTo>
                  <a:lnTo>
                    <a:pt x="138525" y="200166"/>
                  </a:lnTo>
                  <a:cubicBezTo>
                    <a:pt x="139190" y="196173"/>
                    <a:pt x="139841" y="192164"/>
                    <a:pt x="140906" y="188259"/>
                  </a:cubicBezTo>
                  <a:cubicBezTo>
                    <a:pt x="142227" y="183416"/>
                    <a:pt x="144685" y="178895"/>
                    <a:pt x="145669" y="173972"/>
                  </a:cubicBezTo>
                  <a:cubicBezTo>
                    <a:pt x="146463" y="170003"/>
                    <a:pt x="147068" y="165992"/>
                    <a:pt x="148050" y="162066"/>
                  </a:cubicBezTo>
                  <a:cubicBezTo>
                    <a:pt x="148659" y="159631"/>
                    <a:pt x="149886" y="157372"/>
                    <a:pt x="150431" y="154922"/>
                  </a:cubicBezTo>
                  <a:cubicBezTo>
                    <a:pt x="153723" y="140108"/>
                    <a:pt x="152996" y="133308"/>
                    <a:pt x="155194" y="116822"/>
                  </a:cubicBezTo>
                  <a:cubicBezTo>
                    <a:pt x="156471" y="107244"/>
                    <a:pt x="157285" y="105785"/>
                    <a:pt x="159956" y="97772"/>
                  </a:cubicBezTo>
                  <a:cubicBezTo>
                    <a:pt x="160750" y="75547"/>
                    <a:pt x="159399" y="53141"/>
                    <a:pt x="162338" y="31097"/>
                  </a:cubicBezTo>
                  <a:cubicBezTo>
                    <a:pt x="162846" y="27290"/>
                    <a:pt x="174418" y="25179"/>
                    <a:pt x="176625" y="23953"/>
                  </a:cubicBezTo>
                  <a:lnTo>
                    <a:pt x="198056" y="9666"/>
                  </a:lnTo>
                  <a:cubicBezTo>
                    <a:pt x="202233" y="6881"/>
                    <a:pt x="207581" y="6491"/>
                    <a:pt x="212344" y="4903"/>
                  </a:cubicBezTo>
                  <a:cubicBezTo>
                    <a:pt x="227053" y="0"/>
                    <a:pt x="217000" y="2771"/>
                    <a:pt x="243300" y="141"/>
                  </a:cubicBezTo>
                  <a:cubicBezTo>
                    <a:pt x="259969" y="935"/>
                    <a:pt x="276672" y="1191"/>
                    <a:pt x="293306" y="2522"/>
                  </a:cubicBezTo>
                  <a:cubicBezTo>
                    <a:pt x="296568" y="2783"/>
                    <a:pt x="300736" y="2389"/>
                    <a:pt x="302831" y="4903"/>
                  </a:cubicBezTo>
                  <a:cubicBezTo>
                    <a:pt x="305422" y="8012"/>
                    <a:pt x="304231" y="12883"/>
                    <a:pt x="305213" y="16809"/>
                  </a:cubicBezTo>
                  <a:cubicBezTo>
                    <a:pt x="305822" y="19244"/>
                    <a:pt x="306375" y="21759"/>
                    <a:pt x="307594" y="23953"/>
                  </a:cubicBezTo>
                  <a:cubicBezTo>
                    <a:pt x="315765" y="38662"/>
                    <a:pt x="313827" y="36047"/>
                    <a:pt x="324263" y="43003"/>
                  </a:cubicBezTo>
                  <a:cubicBezTo>
                    <a:pt x="325850" y="45384"/>
                    <a:pt x="326871" y="48262"/>
                    <a:pt x="329025" y="50147"/>
                  </a:cubicBezTo>
                  <a:cubicBezTo>
                    <a:pt x="333333" y="53916"/>
                    <a:pt x="339266" y="55624"/>
                    <a:pt x="343313" y="59672"/>
                  </a:cubicBezTo>
                  <a:lnTo>
                    <a:pt x="350456" y="66816"/>
                  </a:lnTo>
                  <a:cubicBezTo>
                    <a:pt x="351250" y="69197"/>
                    <a:pt x="351063" y="72184"/>
                    <a:pt x="352838" y="73959"/>
                  </a:cubicBezTo>
                  <a:cubicBezTo>
                    <a:pt x="356885" y="78006"/>
                    <a:pt x="367125" y="83484"/>
                    <a:pt x="367125" y="83484"/>
                  </a:cubicBezTo>
                  <a:cubicBezTo>
                    <a:pt x="368713" y="85865"/>
                    <a:pt x="369864" y="88604"/>
                    <a:pt x="371888" y="90628"/>
                  </a:cubicBezTo>
                  <a:cubicBezTo>
                    <a:pt x="376505" y="95246"/>
                    <a:pt x="380363" y="95835"/>
                    <a:pt x="386175" y="97772"/>
                  </a:cubicBezTo>
                  <a:cubicBezTo>
                    <a:pt x="387763" y="100153"/>
                    <a:pt x="388511" y="103399"/>
                    <a:pt x="390938" y="104916"/>
                  </a:cubicBezTo>
                  <a:cubicBezTo>
                    <a:pt x="395195" y="107577"/>
                    <a:pt x="405225" y="109678"/>
                    <a:pt x="405225" y="109678"/>
                  </a:cubicBezTo>
                  <a:cubicBezTo>
                    <a:pt x="407606" y="111266"/>
                    <a:pt x="409754" y="113279"/>
                    <a:pt x="412369" y="114441"/>
                  </a:cubicBezTo>
                  <a:cubicBezTo>
                    <a:pt x="419822" y="117753"/>
                    <a:pt x="428266" y="119605"/>
                    <a:pt x="436181" y="121584"/>
                  </a:cubicBezTo>
                  <a:cubicBezTo>
                    <a:pt x="457612" y="120790"/>
                    <a:pt x="479068" y="120500"/>
                    <a:pt x="500475" y="119203"/>
                  </a:cubicBezTo>
                  <a:cubicBezTo>
                    <a:pt x="505295" y="118911"/>
                    <a:pt x="510669" y="114263"/>
                    <a:pt x="514763" y="116822"/>
                  </a:cubicBezTo>
                  <a:cubicBezTo>
                    <a:pt x="531331" y="127177"/>
                    <a:pt x="509133" y="132114"/>
                    <a:pt x="526669" y="135872"/>
                  </a:cubicBezTo>
                  <a:cubicBezTo>
                    <a:pt x="535242" y="137709"/>
                    <a:pt x="544132" y="137459"/>
                    <a:pt x="552863" y="138253"/>
                  </a:cubicBezTo>
                  <a:cubicBezTo>
                    <a:pt x="560004" y="143015"/>
                    <a:pt x="560801" y="142224"/>
                    <a:pt x="564769" y="150159"/>
                  </a:cubicBezTo>
                  <a:cubicBezTo>
                    <a:pt x="565892" y="152404"/>
                    <a:pt x="565375" y="155528"/>
                    <a:pt x="567150" y="157303"/>
                  </a:cubicBezTo>
                  <a:cubicBezTo>
                    <a:pt x="568925" y="159078"/>
                    <a:pt x="571913" y="158890"/>
                    <a:pt x="574294" y="159684"/>
                  </a:cubicBezTo>
                  <a:cubicBezTo>
                    <a:pt x="578306" y="165703"/>
                    <a:pt x="580030" y="166932"/>
                    <a:pt x="581438" y="173972"/>
                  </a:cubicBezTo>
                  <a:cubicBezTo>
                    <a:pt x="582900" y="181284"/>
                    <a:pt x="582614" y="190612"/>
                    <a:pt x="586200" y="197784"/>
                  </a:cubicBezTo>
                  <a:cubicBezTo>
                    <a:pt x="587480" y="200344"/>
                    <a:pt x="588728" y="203140"/>
                    <a:pt x="590963" y="204928"/>
                  </a:cubicBezTo>
                  <a:cubicBezTo>
                    <a:pt x="592923" y="206496"/>
                    <a:pt x="595725" y="206515"/>
                    <a:pt x="598106" y="207309"/>
                  </a:cubicBezTo>
                  <a:cubicBezTo>
                    <a:pt x="598900" y="210484"/>
                    <a:pt x="600488" y="213561"/>
                    <a:pt x="600488" y="216834"/>
                  </a:cubicBezTo>
                  <a:cubicBezTo>
                    <a:pt x="600488" y="220107"/>
                    <a:pt x="599005" y="223212"/>
                    <a:pt x="598106" y="226359"/>
                  </a:cubicBezTo>
                  <a:cubicBezTo>
                    <a:pt x="594962" y="237364"/>
                    <a:pt x="594731" y="234994"/>
                    <a:pt x="586200" y="247791"/>
                  </a:cubicBezTo>
                  <a:cubicBezTo>
                    <a:pt x="583416" y="251968"/>
                    <a:pt x="576675" y="250966"/>
                    <a:pt x="571913" y="252553"/>
                  </a:cubicBezTo>
                  <a:cubicBezTo>
                    <a:pt x="571908" y="252555"/>
                    <a:pt x="557629" y="257313"/>
                    <a:pt x="557625" y="257316"/>
                  </a:cubicBezTo>
                  <a:lnTo>
                    <a:pt x="550481" y="262078"/>
                  </a:lnTo>
                  <a:lnTo>
                    <a:pt x="536194" y="283509"/>
                  </a:lnTo>
                  <a:lnTo>
                    <a:pt x="531431" y="290653"/>
                  </a:lnTo>
                  <a:cubicBezTo>
                    <a:pt x="530637" y="300972"/>
                    <a:pt x="530193" y="311323"/>
                    <a:pt x="529050" y="321609"/>
                  </a:cubicBezTo>
                  <a:cubicBezTo>
                    <a:pt x="528604" y="325625"/>
                    <a:pt x="525567" y="338564"/>
                    <a:pt x="524288" y="343041"/>
                  </a:cubicBezTo>
                  <a:cubicBezTo>
                    <a:pt x="523598" y="345454"/>
                    <a:pt x="522515" y="347749"/>
                    <a:pt x="521906" y="350184"/>
                  </a:cubicBezTo>
                  <a:cubicBezTo>
                    <a:pt x="520924" y="354111"/>
                    <a:pt x="523417" y="360979"/>
                    <a:pt x="519525" y="362091"/>
                  </a:cubicBezTo>
                  <a:cubicBezTo>
                    <a:pt x="504242" y="366458"/>
                    <a:pt x="487775" y="363678"/>
                    <a:pt x="471900" y="364472"/>
                  </a:cubicBezTo>
                  <a:cubicBezTo>
                    <a:pt x="467138" y="366059"/>
                    <a:pt x="460398" y="365057"/>
                    <a:pt x="457613" y="369234"/>
                  </a:cubicBezTo>
                  <a:cubicBezTo>
                    <a:pt x="456025" y="371615"/>
                    <a:pt x="454874" y="374354"/>
                    <a:pt x="452850" y="376378"/>
                  </a:cubicBezTo>
                  <a:cubicBezTo>
                    <a:pt x="446025" y="383203"/>
                    <a:pt x="446310" y="379649"/>
                    <a:pt x="438563" y="383522"/>
                  </a:cubicBezTo>
                  <a:cubicBezTo>
                    <a:pt x="436003" y="384802"/>
                    <a:pt x="434034" y="387122"/>
                    <a:pt x="431419" y="388284"/>
                  </a:cubicBezTo>
                  <a:cubicBezTo>
                    <a:pt x="426831" y="390323"/>
                    <a:pt x="417131" y="393047"/>
                    <a:pt x="417131" y="393047"/>
                  </a:cubicBezTo>
                  <a:lnTo>
                    <a:pt x="402844" y="402572"/>
                  </a:lnTo>
                  <a:lnTo>
                    <a:pt x="395700" y="407334"/>
                  </a:lnTo>
                  <a:cubicBezTo>
                    <a:pt x="384588" y="424003"/>
                    <a:pt x="390938" y="418447"/>
                    <a:pt x="379031" y="426384"/>
                  </a:cubicBezTo>
                  <a:cubicBezTo>
                    <a:pt x="378409" y="426228"/>
                    <a:pt x="363916" y="422864"/>
                    <a:pt x="362363" y="421622"/>
                  </a:cubicBezTo>
                  <a:cubicBezTo>
                    <a:pt x="350150" y="411852"/>
                    <a:pt x="365843" y="416311"/>
                    <a:pt x="350456" y="409716"/>
                  </a:cubicBezTo>
                  <a:cubicBezTo>
                    <a:pt x="347448" y="408427"/>
                    <a:pt x="344066" y="408274"/>
                    <a:pt x="340931" y="407334"/>
                  </a:cubicBezTo>
                  <a:cubicBezTo>
                    <a:pt x="336123" y="405891"/>
                    <a:pt x="326644" y="402572"/>
                    <a:pt x="326644" y="402572"/>
                  </a:cubicBezTo>
                  <a:cubicBezTo>
                    <a:pt x="310268" y="391655"/>
                    <a:pt x="317786" y="394857"/>
                    <a:pt x="305213" y="390666"/>
                  </a:cubicBezTo>
                  <a:cubicBezTo>
                    <a:pt x="302832" y="389078"/>
                    <a:pt x="300093" y="387927"/>
                    <a:pt x="298069" y="385903"/>
                  </a:cubicBezTo>
                  <a:cubicBezTo>
                    <a:pt x="296045" y="383879"/>
                    <a:pt x="295733" y="380276"/>
                    <a:pt x="293306" y="378759"/>
                  </a:cubicBezTo>
                  <a:cubicBezTo>
                    <a:pt x="289049" y="376098"/>
                    <a:pt x="279019" y="373997"/>
                    <a:pt x="279019" y="373997"/>
                  </a:cubicBezTo>
                  <a:cubicBezTo>
                    <a:pt x="276437" y="366250"/>
                    <a:pt x="277924" y="365838"/>
                    <a:pt x="269494" y="362091"/>
                  </a:cubicBezTo>
                  <a:cubicBezTo>
                    <a:pt x="264906" y="360052"/>
                    <a:pt x="255206" y="357328"/>
                    <a:pt x="255206" y="357328"/>
                  </a:cubicBezTo>
                  <a:cubicBezTo>
                    <a:pt x="252097" y="358105"/>
                    <a:pt x="240366" y="359903"/>
                    <a:pt x="238538" y="364472"/>
                  </a:cubicBezTo>
                  <a:cubicBezTo>
                    <a:pt x="236161" y="370414"/>
                    <a:pt x="237129" y="377197"/>
                    <a:pt x="236156" y="383522"/>
                  </a:cubicBezTo>
                  <a:cubicBezTo>
                    <a:pt x="235262" y="389335"/>
                    <a:pt x="231990" y="405252"/>
                    <a:pt x="229013" y="409716"/>
                  </a:cubicBezTo>
                  <a:lnTo>
                    <a:pt x="224250" y="416859"/>
                  </a:lnTo>
                  <a:cubicBezTo>
                    <a:pt x="220059" y="429433"/>
                    <a:pt x="223261" y="421914"/>
                    <a:pt x="212344" y="438291"/>
                  </a:cubicBezTo>
                  <a:cubicBezTo>
                    <a:pt x="210952" y="440379"/>
                    <a:pt x="211738" y="443659"/>
                    <a:pt x="209963" y="445434"/>
                  </a:cubicBezTo>
                  <a:cubicBezTo>
                    <a:pt x="208188" y="447209"/>
                    <a:pt x="205200" y="447022"/>
                    <a:pt x="202819" y="447816"/>
                  </a:cubicBezTo>
                  <a:cubicBezTo>
                    <a:pt x="200438" y="447022"/>
                    <a:pt x="198097" y="446094"/>
                    <a:pt x="195675" y="445434"/>
                  </a:cubicBezTo>
                  <a:cubicBezTo>
                    <a:pt x="189360" y="443712"/>
                    <a:pt x="182834" y="442742"/>
                    <a:pt x="176625" y="440672"/>
                  </a:cubicBezTo>
                  <a:lnTo>
                    <a:pt x="162338" y="435909"/>
                  </a:lnTo>
                  <a:cubicBezTo>
                    <a:pt x="155988" y="436703"/>
                    <a:pt x="149462" y="436607"/>
                    <a:pt x="143288" y="438291"/>
                  </a:cubicBezTo>
                  <a:cubicBezTo>
                    <a:pt x="128750" y="442256"/>
                    <a:pt x="141702" y="442258"/>
                    <a:pt x="133763" y="450197"/>
                  </a:cubicBezTo>
                  <a:cubicBezTo>
                    <a:pt x="131988" y="451972"/>
                    <a:pt x="129000" y="451784"/>
                    <a:pt x="126619" y="452578"/>
                  </a:cubicBezTo>
                  <a:cubicBezTo>
                    <a:pt x="106150" y="466225"/>
                    <a:pt x="132045" y="449866"/>
                    <a:pt x="112331" y="459722"/>
                  </a:cubicBezTo>
                  <a:cubicBezTo>
                    <a:pt x="109771" y="461002"/>
                    <a:pt x="107803" y="463322"/>
                    <a:pt x="105188" y="464484"/>
                  </a:cubicBezTo>
                  <a:cubicBezTo>
                    <a:pt x="85487" y="473240"/>
                    <a:pt x="83360" y="497028"/>
                    <a:pt x="78994" y="493059"/>
                  </a:cubicBezTo>
                  <a:close/>
                </a:path>
              </a:pathLst>
            </a:custGeom>
            <a:solidFill>
              <a:srgbClr val="99CC00">
                <a:alpha val="31839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Jiaxing"/>
            <p:cNvSpPr/>
            <p:nvPr/>
          </p:nvSpPr>
          <p:spPr bwMode="auto">
            <a:xfrm>
              <a:off x="7309032" y="4436845"/>
              <a:ext cx="163306" cy="120829"/>
            </a:xfrm>
            <a:custGeom>
              <a:avLst/>
              <a:gdLst/>
              <a:ahLst/>
              <a:cxnLst/>
              <a:rect l="0" t="0" r="r" b="b"/>
              <a:pathLst>
                <a:path w="475838" h="395093">
                  <a:moveTo>
                    <a:pt x="65225" y="145062"/>
                  </a:moveTo>
                  <a:cubicBezTo>
                    <a:pt x="66019" y="144268"/>
                    <a:pt x="79801" y="150123"/>
                    <a:pt x="81894" y="149824"/>
                  </a:cubicBezTo>
                  <a:cubicBezTo>
                    <a:pt x="84727" y="149419"/>
                    <a:pt x="86657" y="146649"/>
                    <a:pt x="89038" y="145062"/>
                  </a:cubicBezTo>
                  <a:cubicBezTo>
                    <a:pt x="90607" y="140355"/>
                    <a:pt x="91984" y="134132"/>
                    <a:pt x="96182" y="130774"/>
                  </a:cubicBezTo>
                  <a:cubicBezTo>
                    <a:pt x="98142" y="129206"/>
                    <a:pt x="100944" y="129187"/>
                    <a:pt x="103325" y="128393"/>
                  </a:cubicBezTo>
                  <a:lnTo>
                    <a:pt x="124757" y="114105"/>
                  </a:lnTo>
                  <a:cubicBezTo>
                    <a:pt x="127138" y="112518"/>
                    <a:pt x="129185" y="110248"/>
                    <a:pt x="131900" y="109343"/>
                  </a:cubicBezTo>
                  <a:lnTo>
                    <a:pt x="146188" y="104580"/>
                  </a:lnTo>
                  <a:cubicBezTo>
                    <a:pt x="147775" y="102199"/>
                    <a:pt x="148927" y="99460"/>
                    <a:pt x="150950" y="97437"/>
                  </a:cubicBezTo>
                  <a:cubicBezTo>
                    <a:pt x="152974" y="95413"/>
                    <a:pt x="156209" y="94828"/>
                    <a:pt x="158094" y="92674"/>
                  </a:cubicBezTo>
                  <a:cubicBezTo>
                    <a:pt x="161863" y="88367"/>
                    <a:pt x="164444" y="83149"/>
                    <a:pt x="167619" y="78387"/>
                  </a:cubicBezTo>
                  <a:lnTo>
                    <a:pt x="172382" y="71243"/>
                  </a:lnTo>
                  <a:cubicBezTo>
                    <a:pt x="177742" y="55161"/>
                    <a:pt x="172382" y="74957"/>
                    <a:pt x="172382" y="49812"/>
                  </a:cubicBezTo>
                  <a:cubicBezTo>
                    <a:pt x="172382" y="47302"/>
                    <a:pt x="172988" y="44443"/>
                    <a:pt x="174763" y="42668"/>
                  </a:cubicBezTo>
                  <a:cubicBezTo>
                    <a:pt x="182951" y="34479"/>
                    <a:pt x="187211" y="33756"/>
                    <a:pt x="196194" y="30762"/>
                  </a:cubicBezTo>
                  <a:cubicBezTo>
                    <a:pt x="198575" y="29174"/>
                    <a:pt x="200723" y="27161"/>
                    <a:pt x="203338" y="25999"/>
                  </a:cubicBezTo>
                  <a:cubicBezTo>
                    <a:pt x="207925" y="23960"/>
                    <a:pt x="217625" y="21237"/>
                    <a:pt x="217625" y="21237"/>
                  </a:cubicBezTo>
                  <a:cubicBezTo>
                    <a:pt x="220006" y="19649"/>
                    <a:pt x="222154" y="17636"/>
                    <a:pt x="224769" y="16474"/>
                  </a:cubicBezTo>
                  <a:cubicBezTo>
                    <a:pt x="237897" y="10639"/>
                    <a:pt x="238165" y="12530"/>
                    <a:pt x="250963" y="9330"/>
                  </a:cubicBezTo>
                  <a:cubicBezTo>
                    <a:pt x="253398" y="8721"/>
                    <a:pt x="255693" y="7639"/>
                    <a:pt x="258107" y="6949"/>
                  </a:cubicBezTo>
                  <a:cubicBezTo>
                    <a:pt x="279028" y="972"/>
                    <a:pt x="257655" y="7894"/>
                    <a:pt x="274775" y="2187"/>
                  </a:cubicBezTo>
                  <a:cubicBezTo>
                    <a:pt x="293886" y="3924"/>
                    <a:pt x="296916" y="0"/>
                    <a:pt x="308113" y="9330"/>
                  </a:cubicBezTo>
                  <a:cubicBezTo>
                    <a:pt x="310700" y="11486"/>
                    <a:pt x="312876" y="14093"/>
                    <a:pt x="315257" y="16474"/>
                  </a:cubicBezTo>
                  <a:lnTo>
                    <a:pt x="320019" y="30762"/>
                  </a:lnTo>
                  <a:cubicBezTo>
                    <a:pt x="320813" y="33143"/>
                    <a:pt x="320312" y="36513"/>
                    <a:pt x="322400" y="37905"/>
                  </a:cubicBezTo>
                  <a:lnTo>
                    <a:pt x="329544" y="42668"/>
                  </a:lnTo>
                  <a:cubicBezTo>
                    <a:pt x="332974" y="47812"/>
                    <a:pt x="335792" y="50681"/>
                    <a:pt x="336688" y="56955"/>
                  </a:cubicBezTo>
                  <a:cubicBezTo>
                    <a:pt x="340698" y="85025"/>
                    <a:pt x="336445" y="75160"/>
                    <a:pt x="341450" y="92674"/>
                  </a:cubicBezTo>
                  <a:cubicBezTo>
                    <a:pt x="342140" y="95088"/>
                    <a:pt x="342264" y="97858"/>
                    <a:pt x="343832" y="99818"/>
                  </a:cubicBezTo>
                  <a:cubicBezTo>
                    <a:pt x="345620" y="102053"/>
                    <a:pt x="348594" y="102993"/>
                    <a:pt x="350975" y="104580"/>
                  </a:cubicBezTo>
                  <a:cubicBezTo>
                    <a:pt x="362296" y="97034"/>
                    <a:pt x="355404" y="100723"/>
                    <a:pt x="372407" y="95055"/>
                  </a:cubicBezTo>
                  <a:lnTo>
                    <a:pt x="379550" y="92674"/>
                  </a:lnTo>
                  <a:cubicBezTo>
                    <a:pt x="381931" y="94262"/>
                    <a:pt x="384134" y="96157"/>
                    <a:pt x="386694" y="97437"/>
                  </a:cubicBezTo>
                  <a:cubicBezTo>
                    <a:pt x="388939" y="98560"/>
                    <a:pt x="392379" y="97775"/>
                    <a:pt x="393838" y="99818"/>
                  </a:cubicBezTo>
                  <a:cubicBezTo>
                    <a:pt x="396756" y="103903"/>
                    <a:pt x="397013" y="109343"/>
                    <a:pt x="398600" y="114105"/>
                  </a:cubicBezTo>
                  <a:cubicBezTo>
                    <a:pt x="399505" y="116820"/>
                    <a:pt x="403184" y="117588"/>
                    <a:pt x="405744" y="118868"/>
                  </a:cubicBezTo>
                  <a:cubicBezTo>
                    <a:pt x="411605" y="121798"/>
                    <a:pt x="421690" y="122716"/>
                    <a:pt x="427175" y="123630"/>
                  </a:cubicBezTo>
                  <a:cubicBezTo>
                    <a:pt x="429556" y="122836"/>
                    <a:pt x="431809" y="121249"/>
                    <a:pt x="434319" y="121249"/>
                  </a:cubicBezTo>
                  <a:cubicBezTo>
                    <a:pt x="440069" y="121249"/>
                    <a:pt x="447730" y="124132"/>
                    <a:pt x="453369" y="126012"/>
                  </a:cubicBezTo>
                  <a:cubicBezTo>
                    <a:pt x="464482" y="142680"/>
                    <a:pt x="458132" y="137124"/>
                    <a:pt x="470038" y="145062"/>
                  </a:cubicBezTo>
                  <a:cubicBezTo>
                    <a:pt x="473595" y="155733"/>
                    <a:pt x="475838" y="159136"/>
                    <a:pt x="470038" y="173637"/>
                  </a:cubicBezTo>
                  <a:cubicBezTo>
                    <a:pt x="469106" y="175968"/>
                    <a:pt x="465275" y="175224"/>
                    <a:pt x="462894" y="176018"/>
                  </a:cubicBezTo>
                  <a:cubicBezTo>
                    <a:pt x="461307" y="178399"/>
                    <a:pt x="460367" y="181374"/>
                    <a:pt x="458132" y="183162"/>
                  </a:cubicBezTo>
                  <a:cubicBezTo>
                    <a:pt x="456172" y="184730"/>
                    <a:pt x="452763" y="183768"/>
                    <a:pt x="450988" y="185543"/>
                  </a:cubicBezTo>
                  <a:cubicBezTo>
                    <a:pt x="449213" y="187318"/>
                    <a:pt x="449999" y="190598"/>
                    <a:pt x="448607" y="192687"/>
                  </a:cubicBezTo>
                  <a:cubicBezTo>
                    <a:pt x="444941" y="198185"/>
                    <a:pt x="439588" y="201080"/>
                    <a:pt x="434319" y="204593"/>
                  </a:cubicBezTo>
                  <a:cubicBezTo>
                    <a:pt x="432732" y="206974"/>
                    <a:pt x="431581" y="209713"/>
                    <a:pt x="429557" y="211737"/>
                  </a:cubicBezTo>
                  <a:cubicBezTo>
                    <a:pt x="427533" y="213761"/>
                    <a:pt x="424201" y="214264"/>
                    <a:pt x="422413" y="216499"/>
                  </a:cubicBezTo>
                  <a:cubicBezTo>
                    <a:pt x="413176" y="228045"/>
                    <a:pt x="428475" y="220829"/>
                    <a:pt x="412888" y="226024"/>
                  </a:cubicBezTo>
                  <a:cubicBezTo>
                    <a:pt x="410507" y="228405"/>
                    <a:pt x="408402" y="231100"/>
                    <a:pt x="405744" y="233168"/>
                  </a:cubicBezTo>
                  <a:cubicBezTo>
                    <a:pt x="398376" y="238899"/>
                    <a:pt x="392937" y="243158"/>
                    <a:pt x="384313" y="245074"/>
                  </a:cubicBezTo>
                  <a:cubicBezTo>
                    <a:pt x="379600" y="246121"/>
                    <a:pt x="374788" y="246661"/>
                    <a:pt x="370025" y="247455"/>
                  </a:cubicBezTo>
                  <a:cubicBezTo>
                    <a:pt x="367644" y="248249"/>
                    <a:pt x="365295" y="249147"/>
                    <a:pt x="362882" y="249837"/>
                  </a:cubicBezTo>
                  <a:cubicBezTo>
                    <a:pt x="359735" y="250736"/>
                    <a:pt x="356284" y="250754"/>
                    <a:pt x="353357" y="252218"/>
                  </a:cubicBezTo>
                  <a:cubicBezTo>
                    <a:pt x="348237" y="254778"/>
                    <a:pt x="339069" y="261743"/>
                    <a:pt x="339069" y="261743"/>
                  </a:cubicBezTo>
                  <a:cubicBezTo>
                    <a:pt x="338275" y="264124"/>
                    <a:pt x="338256" y="266927"/>
                    <a:pt x="336688" y="268887"/>
                  </a:cubicBezTo>
                  <a:cubicBezTo>
                    <a:pt x="333331" y="273083"/>
                    <a:pt x="327105" y="274462"/>
                    <a:pt x="322400" y="276030"/>
                  </a:cubicBezTo>
                  <a:cubicBezTo>
                    <a:pt x="321606" y="278411"/>
                    <a:pt x="321141" y="280929"/>
                    <a:pt x="320019" y="283174"/>
                  </a:cubicBezTo>
                  <a:cubicBezTo>
                    <a:pt x="318739" y="285734"/>
                    <a:pt x="315612" y="287478"/>
                    <a:pt x="315257" y="290318"/>
                  </a:cubicBezTo>
                  <a:cubicBezTo>
                    <a:pt x="314755" y="294334"/>
                    <a:pt x="316573" y="298319"/>
                    <a:pt x="317638" y="302224"/>
                  </a:cubicBezTo>
                  <a:cubicBezTo>
                    <a:pt x="317652" y="302275"/>
                    <a:pt x="323582" y="320058"/>
                    <a:pt x="324782" y="323655"/>
                  </a:cubicBezTo>
                  <a:cubicBezTo>
                    <a:pt x="325847" y="326850"/>
                    <a:pt x="329769" y="328212"/>
                    <a:pt x="331925" y="330799"/>
                  </a:cubicBezTo>
                  <a:cubicBezTo>
                    <a:pt x="341845" y="342703"/>
                    <a:pt x="330738" y="333977"/>
                    <a:pt x="343832" y="342705"/>
                  </a:cubicBezTo>
                  <a:cubicBezTo>
                    <a:pt x="352202" y="355261"/>
                    <a:pt x="349321" y="347468"/>
                    <a:pt x="339069" y="347468"/>
                  </a:cubicBezTo>
                  <a:cubicBezTo>
                    <a:pt x="336559" y="347468"/>
                    <a:pt x="334306" y="349055"/>
                    <a:pt x="331925" y="349849"/>
                  </a:cubicBezTo>
                  <a:cubicBezTo>
                    <a:pt x="329544" y="351437"/>
                    <a:pt x="326570" y="352377"/>
                    <a:pt x="324782" y="354612"/>
                  </a:cubicBezTo>
                  <a:cubicBezTo>
                    <a:pt x="317117" y="364193"/>
                    <a:pt x="328784" y="359982"/>
                    <a:pt x="317638" y="368899"/>
                  </a:cubicBezTo>
                  <a:cubicBezTo>
                    <a:pt x="315678" y="370467"/>
                    <a:pt x="312875" y="370486"/>
                    <a:pt x="310494" y="371280"/>
                  </a:cubicBezTo>
                  <a:cubicBezTo>
                    <a:pt x="308113" y="372868"/>
                    <a:pt x="306030" y="375038"/>
                    <a:pt x="303350" y="376043"/>
                  </a:cubicBezTo>
                  <a:cubicBezTo>
                    <a:pt x="299560" y="377464"/>
                    <a:pt x="295370" y="377442"/>
                    <a:pt x="291444" y="378424"/>
                  </a:cubicBezTo>
                  <a:cubicBezTo>
                    <a:pt x="289009" y="379033"/>
                    <a:pt x="286681" y="380011"/>
                    <a:pt x="284300" y="380805"/>
                  </a:cubicBezTo>
                  <a:cubicBezTo>
                    <a:pt x="282713" y="383186"/>
                    <a:pt x="281562" y="385925"/>
                    <a:pt x="279538" y="387949"/>
                  </a:cubicBezTo>
                  <a:cubicBezTo>
                    <a:pt x="274921" y="392566"/>
                    <a:pt x="271061" y="393156"/>
                    <a:pt x="265250" y="395093"/>
                  </a:cubicBezTo>
                  <a:cubicBezTo>
                    <a:pt x="261281" y="394299"/>
                    <a:pt x="257270" y="393694"/>
                    <a:pt x="253344" y="392712"/>
                  </a:cubicBezTo>
                  <a:cubicBezTo>
                    <a:pt x="250909" y="392103"/>
                    <a:pt x="248650" y="390875"/>
                    <a:pt x="246200" y="390330"/>
                  </a:cubicBezTo>
                  <a:cubicBezTo>
                    <a:pt x="241487" y="389283"/>
                    <a:pt x="236647" y="388896"/>
                    <a:pt x="231913" y="387949"/>
                  </a:cubicBezTo>
                  <a:cubicBezTo>
                    <a:pt x="228704" y="387307"/>
                    <a:pt x="225563" y="386362"/>
                    <a:pt x="222388" y="385568"/>
                  </a:cubicBezTo>
                  <a:cubicBezTo>
                    <a:pt x="220800" y="383187"/>
                    <a:pt x="219779" y="380309"/>
                    <a:pt x="217625" y="378424"/>
                  </a:cubicBezTo>
                  <a:cubicBezTo>
                    <a:pt x="213318" y="374655"/>
                    <a:pt x="203338" y="368899"/>
                    <a:pt x="203338" y="368899"/>
                  </a:cubicBezTo>
                  <a:cubicBezTo>
                    <a:pt x="197782" y="369693"/>
                    <a:pt x="192274" y="370977"/>
                    <a:pt x="186669" y="371280"/>
                  </a:cubicBezTo>
                  <a:cubicBezTo>
                    <a:pt x="162878" y="372566"/>
                    <a:pt x="138874" y="370707"/>
                    <a:pt x="115232" y="373662"/>
                  </a:cubicBezTo>
                  <a:cubicBezTo>
                    <a:pt x="112392" y="374017"/>
                    <a:pt x="113204" y="379963"/>
                    <a:pt x="110469" y="380805"/>
                  </a:cubicBezTo>
                  <a:cubicBezTo>
                    <a:pt x="102089" y="383383"/>
                    <a:pt x="93006" y="382393"/>
                    <a:pt x="84275" y="383187"/>
                  </a:cubicBezTo>
                  <a:cubicBezTo>
                    <a:pt x="67947" y="388630"/>
                    <a:pt x="88212" y="382203"/>
                    <a:pt x="65225" y="387949"/>
                  </a:cubicBezTo>
                  <a:cubicBezTo>
                    <a:pt x="62790" y="388558"/>
                    <a:pt x="60463" y="389536"/>
                    <a:pt x="58082" y="390330"/>
                  </a:cubicBezTo>
                  <a:cubicBezTo>
                    <a:pt x="48557" y="389536"/>
                    <a:pt x="38264" y="391780"/>
                    <a:pt x="29507" y="387949"/>
                  </a:cubicBezTo>
                  <a:cubicBezTo>
                    <a:pt x="24263" y="385655"/>
                    <a:pt x="19982" y="373662"/>
                    <a:pt x="19982" y="373662"/>
                  </a:cubicBezTo>
                  <a:cubicBezTo>
                    <a:pt x="16450" y="324228"/>
                    <a:pt x="28388" y="346909"/>
                    <a:pt x="10457" y="337943"/>
                  </a:cubicBezTo>
                  <a:cubicBezTo>
                    <a:pt x="7897" y="336663"/>
                    <a:pt x="5694" y="334768"/>
                    <a:pt x="3313" y="333180"/>
                  </a:cubicBezTo>
                  <a:cubicBezTo>
                    <a:pt x="2519" y="330799"/>
                    <a:pt x="0" y="328367"/>
                    <a:pt x="932" y="326037"/>
                  </a:cubicBezTo>
                  <a:cubicBezTo>
                    <a:pt x="1995" y="323380"/>
                    <a:pt x="6287" y="323509"/>
                    <a:pt x="8075" y="321274"/>
                  </a:cubicBezTo>
                  <a:cubicBezTo>
                    <a:pt x="9643" y="319314"/>
                    <a:pt x="9663" y="316511"/>
                    <a:pt x="10457" y="314130"/>
                  </a:cubicBezTo>
                  <a:cubicBezTo>
                    <a:pt x="11251" y="299843"/>
                    <a:pt x="11063" y="285467"/>
                    <a:pt x="12838" y="271268"/>
                  </a:cubicBezTo>
                  <a:cubicBezTo>
                    <a:pt x="13461" y="266287"/>
                    <a:pt x="16382" y="261850"/>
                    <a:pt x="17600" y="256980"/>
                  </a:cubicBezTo>
                  <a:cubicBezTo>
                    <a:pt x="18394" y="253805"/>
                    <a:pt x="19083" y="250602"/>
                    <a:pt x="19982" y="247455"/>
                  </a:cubicBezTo>
                  <a:cubicBezTo>
                    <a:pt x="20672" y="245042"/>
                    <a:pt x="20321" y="241771"/>
                    <a:pt x="22363" y="240312"/>
                  </a:cubicBezTo>
                  <a:cubicBezTo>
                    <a:pt x="26448" y="237394"/>
                    <a:pt x="36650" y="235549"/>
                    <a:pt x="36650" y="235549"/>
                  </a:cubicBezTo>
                  <a:cubicBezTo>
                    <a:pt x="57512" y="214687"/>
                    <a:pt x="31988" y="241145"/>
                    <a:pt x="48557" y="221262"/>
                  </a:cubicBezTo>
                  <a:cubicBezTo>
                    <a:pt x="60191" y="207301"/>
                    <a:pt x="50801" y="220059"/>
                    <a:pt x="62844" y="209355"/>
                  </a:cubicBezTo>
                  <a:cubicBezTo>
                    <a:pt x="67878" y="204880"/>
                    <a:pt x="77132" y="195068"/>
                    <a:pt x="77132" y="195068"/>
                  </a:cubicBezTo>
                  <a:cubicBezTo>
                    <a:pt x="82238" y="174643"/>
                    <a:pt x="83580" y="180033"/>
                    <a:pt x="79513" y="161730"/>
                  </a:cubicBezTo>
                  <a:cubicBezTo>
                    <a:pt x="78969" y="159280"/>
                    <a:pt x="78254" y="156832"/>
                    <a:pt x="77132" y="154587"/>
                  </a:cubicBezTo>
                  <a:cubicBezTo>
                    <a:pt x="72644" y="145612"/>
                    <a:pt x="64431" y="145856"/>
                    <a:pt x="65225" y="145062"/>
                  </a:cubicBezTo>
                  <a:close/>
                </a:path>
              </a:pathLst>
            </a:custGeom>
            <a:solidFill>
              <a:srgbClr val="99CC00">
                <a:alpha val="4668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7703802" y="4428835"/>
              <a:ext cx="8479" cy="6815"/>
            </a:xfrm>
            <a:custGeom>
              <a:avLst/>
              <a:gdLst>
                <a:gd name="connsiteX0" fmla="*/ 12002 w 25221"/>
                <a:gd name="connsiteY0" fmla="*/ 0 h 19339"/>
                <a:gd name="connsiteX1" fmla="*/ 4858 w 25221"/>
                <a:gd name="connsiteY1" fmla="*/ 4763 h 19339"/>
                <a:gd name="connsiteX2" fmla="*/ 14383 w 25221"/>
                <a:gd name="connsiteY2" fmla="*/ 11907 h 19339"/>
                <a:gd name="connsiteX3" fmla="*/ 14383 w 25221"/>
                <a:gd name="connsiteY3" fmla="*/ 4763 h 19339"/>
                <a:gd name="connsiteX4" fmla="*/ 12002 w 25221"/>
                <a:gd name="connsiteY4" fmla="*/ 0 h 1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1" h="19339">
                  <a:moveTo>
                    <a:pt x="12002" y="0"/>
                  </a:moveTo>
                  <a:cubicBezTo>
                    <a:pt x="10415" y="0"/>
                    <a:pt x="5763" y="2048"/>
                    <a:pt x="4858" y="4763"/>
                  </a:cubicBezTo>
                  <a:cubicBezTo>
                    <a:pt x="0" y="19339"/>
                    <a:pt x="10154" y="13317"/>
                    <a:pt x="14383" y="11907"/>
                  </a:cubicBezTo>
                  <a:cubicBezTo>
                    <a:pt x="25221" y="4681"/>
                    <a:pt x="22834" y="8988"/>
                    <a:pt x="14383" y="4763"/>
                  </a:cubicBezTo>
                  <a:cubicBezTo>
                    <a:pt x="13379" y="4261"/>
                    <a:pt x="13589" y="0"/>
                    <a:pt x="12002" y="0"/>
                  </a:cubicBezTo>
                  <a:close/>
                </a:path>
              </a:pathLst>
            </a:custGeom>
            <a:ln w="3175">
              <a:solidFill>
                <a:schemeClr val="bg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grpSp>
          <p:nvGrpSpPr>
            <p:cNvPr id="68" name="Zhoushan"/>
            <p:cNvGrpSpPr/>
            <p:nvPr/>
          </p:nvGrpSpPr>
          <p:grpSpPr bwMode="auto">
            <a:xfrm>
              <a:off x="7581209" y="4433461"/>
              <a:ext cx="182519" cy="221517"/>
              <a:chOff x="21869400" y="11353800"/>
              <a:chExt cx="532173" cy="719296"/>
            </a:xfrm>
          </p:grpSpPr>
          <p:sp>
            <p:nvSpPr>
              <p:cNvPr id="420" name="任意多边形 419"/>
              <p:cNvSpPr/>
              <p:nvPr/>
            </p:nvSpPr>
            <p:spPr bwMode="auto">
              <a:xfrm>
                <a:off x="22116480" y="11410587"/>
                <a:ext cx="95031" cy="75715"/>
              </a:xfrm>
              <a:custGeom>
                <a:avLst/>
                <a:gdLst>
                  <a:gd name="T0" fmla="*/ 11923 w 96851"/>
                  <a:gd name="T1" fmla="*/ 4885 h 73819"/>
                  <a:gd name="T2" fmla="*/ 25941 w 96851"/>
                  <a:gd name="T3" fmla="*/ 14655 h 73819"/>
                  <a:gd name="T4" fmla="*/ 32951 w 96851"/>
                  <a:gd name="T5" fmla="*/ 17097 h 73819"/>
                  <a:gd name="T6" fmla="*/ 49307 w 96851"/>
                  <a:gd name="T7" fmla="*/ 21982 h 73819"/>
                  <a:gd name="T8" fmla="*/ 67999 w 96851"/>
                  <a:gd name="T9" fmla="*/ 19539 h 73819"/>
                  <a:gd name="T10" fmla="*/ 72671 w 96851"/>
                  <a:gd name="T11" fmla="*/ 41522 h 73819"/>
                  <a:gd name="T12" fmla="*/ 89027 w 96851"/>
                  <a:gd name="T13" fmla="*/ 43964 h 73819"/>
                  <a:gd name="T14" fmla="*/ 93700 w 96851"/>
                  <a:gd name="T15" fmla="*/ 51291 h 73819"/>
                  <a:gd name="T16" fmla="*/ 84353 w 96851"/>
                  <a:gd name="T17" fmla="*/ 73273 h 73819"/>
                  <a:gd name="T18" fmla="*/ 77345 w 96851"/>
                  <a:gd name="T19" fmla="*/ 75715 h 73819"/>
                  <a:gd name="T20" fmla="*/ 63325 w 96851"/>
                  <a:gd name="T21" fmla="*/ 68388 h 73819"/>
                  <a:gd name="T22" fmla="*/ 65661 w 96851"/>
                  <a:gd name="T23" fmla="*/ 51291 h 73819"/>
                  <a:gd name="T24" fmla="*/ 72671 w 96851"/>
                  <a:gd name="T25" fmla="*/ 46406 h 73819"/>
                  <a:gd name="T26" fmla="*/ 75007 w 96851"/>
                  <a:gd name="T27" fmla="*/ 39079 h 73819"/>
                  <a:gd name="T28" fmla="*/ 63325 w 96851"/>
                  <a:gd name="T29" fmla="*/ 26867 h 73819"/>
                  <a:gd name="T30" fmla="*/ 49307 w 96851"/>
                  <a:gd name="T31" fmla="*/ 31752 h 73819"/>
                  <a:gd name="T32" fmla="*/ 42297 w 96851"/>
                  <a:gd name="T33" fmla="*/ 39079 h 73819"/>
                  <a:gd name="T34" fmla="*/ 28277 w 96851"/>
                  <a:gd name="T35" fmla="*/ 46406 h 73819"/>
                  <a:gd name="T36" fmla="*/ 25941 w 96851"/>
                  <a:gd name="T37" fmla="*/ 53734 h 73819"/>
                  <a:gd name="T38" fmla="*/ 4913 w 96851"/>
                  <a:gd name="T39" fmla="*/ 48848 h 73819"/>
                  <a:gd name="T40" fmla="*/ 4913 w 96851"/>
                  <a:gd name="T41" fmla="*/ 2443 h 73819"/>
                  <a:gd name="T42" fmla="*/ 11923 w 96851"/>
                  <a:gd name="T43" fmla="*/ 0 h 73819"/>
                  <a:gd name="T44" fmla="*/ 11923 w 96851"/>
                  <a:gd name="T45" fmla="*/ 4885 h 7381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6851" h="73819">
                    <a:moveTo>
                      <a:pt x="12151" y="4763"/>
                    </a:moveTo>
                    <a:cubicBezTo>
                      <a:pt x="14532" y="7144"/>
                      <a:pt x="8599" y="2396"/>
                      <a:pt x="26438" y="14288"/>
                    </a:cubicBezTo>
                    <a:cubicBezTo>
                      <a:pt x="28527" y="15680"/>
                      <a:pt x="31168" y="15979"/>
                      <a:pt x="33582" y="16669"/>
                    </a:cubicBezTo>
                    <a:cubicBezTo>
                      <a:pt x="54487" y="22641"/>
                      <a:pt x="33142" y="15727"/>
                      <a:pt x="50251" y="21432"/>
                    </a:cubicBezTo>
                    <a:cubicBezTo>
                      <a:pt x="56601" y="20638"/>
                      <a:pt x="63453" y="16451"/>
                      <a:pt x="69301" y="19050"/>
                    </a:cubicBezTo>
                    <a:cubicBezTo>
                      <a:pt x="73791" y="21045"/>
                      <a:pt x="69514" y="37639"/>
                      <a:pt x="74063" y="40482"/>
                    </a:cubicBezTo>
                    <a:cubicBezTo>
                      <a:pt x="78823" y="43457"/>
                      <a:pt x="85176" y="42069"/>
                      <a:pt x="90732" y="42863"/>
                    </a:cubicBezTo>
                    <a:cubicBezTo>
                      <a:pt x="92319" y="45244"/>
                      <a:pt x="95209" y="47159"/>
                      <a:pt x="95494" y="50007"/>
                    </a:cubicBezTo>
                    <a:cubicBezTo>
                      <a:pt x="96851" y="63576"/>
                      <a:pt x="95670" y="66587"/>
                      <a:pt x="85969" y="71438"/>
                    </a:cubicBezTo>
                    <a:cubicBezTo>
                      <a:pt x="83724" y="72560"/>
                      <a:pt x="81207" y="73025"/>
                      <a:pt x="78826" y="73819"/>
                    </a:cubicBezTo>
                    <a:cubicBezTo>
                      <a:pt x="76416" y="73016"/>
                      <a:pt x="65277" y="70000"/>
                      <a:pt x="64538" y="66675"/>
                    </a:cubicBezTo>
                    <a:cubicBezTo>
                      <a:pt x="63320" y="61196"/>
                      <a:pt x="64640" y="55136"/>
                      <a:pt x="66919" y="50007"/>
                    </a:cubicBezTo>
                    <a:cubicBezTo>
                      <a:pt x="68081" y="47392"/>
                      <a:pt x="71682" y="46832"/>
                      <a:pt x="74063" y="45244"/>
                    </a:cubicBezTo>
                    <a:cubicBezTo>
                      <a:pt x="74857" y="42863"/>
                      <a:pt x="76857" y="40576"/>
                      <a:pt x="76444" y="38100"/>
                    </a:cubicBezTo>
                    <a:cubicBezTo>
                      <a:pt x="75452" y="32148"/>
                      <a:pt x="68704" y="28972"/>
                      <a:pt x="64538" y="26194"/>
                    </a:cubicBezTo>
                    <a:lnTo>
                      <a:pt x="50251" y="30957"/>
                    </a:lnTo>
                    <a:cubicBezTo>
                      <a:pt x="47056" y="32022"/>
                      <a:pt x="45694" y="35944"/>
                      <a:pt x="43107" y="38100"/>
                    </a:cubicBezTo>
                    <a:cubicBezTo>
                      <a:pt x="36950" y="43230"/>
                      <a:pt x="35981" y="42857"/>
                      <a:pt x="28819" y="45244"/>
                    </a:cubicBezTo>
                    <a:cubicBezTo>
                      <a:pt x="28025" y="47625"/>
                      <a:pt x="28819" y="51594"/>
                      <a:pt x="26438" y="52388"/>
                    </a:cubicBezTo>
                    <a:cubicBezTo>
                      <a:pt x="25140" y="52821"/>
                      <a:pt x="7285" y="48195"/>
                      <a:pt x="5007" y="47625"/>
                    </a:cubicBezTo>
                    <a:cubicBezTo>
                      <a:pt x="3467" y="33760"/>
                      <a:pt x="0" y="16150"/>
                      <a:pt x="5007" y="2382"/>
                    </a:cubicBezTo>
                    <a:cubicBezTo>
                      <a:pt x="5865" y="23"/>
                      <a:pt x="9770" y="794"/>
                      <a:pt x="12151" y="0"/>
                    </a:cubicBezTo>
                    <a:cubicBezTo>
                      <a:pt x="20978" y="2943"/>
                      <a:pt x="9770" y="2382"/>
                      <a:pt x="12151" y="4763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" name="任意多边形 420"/>
              <p:cNvSpPr/>
              <p:nvPr/>
            </p:nvSpPr>
            <p:spPr bwMode="auto">
              <a:xfrm>
                <a:off x="22202008" y="11353800"/>
                <a:ext cx="28509" cy="47322"/>
              </a:xfrm>
              <a:custGeom>
                <a:avLst/>
                <a:gdLst>
                  <a:gd name="T0" fmla="*/ 2532 w 31360"/>
                  <a:gd name="T1" fmla="*/ 7168 h 47164"/>
                  <a:gd name="T2" fmla="*/ 11191 w 31360"/>
                  <a:gd name="T3" fmla="*/ 19114 h 47164"/>
                  <a:gd name="T4" fmla="*/ 13356 w 31360"/>
                  <a:gd name="T5" fmla="*/ 26282 h 47164"/>
                  <a:gd name="T6" fmla="*/ 24180 w 31360"/>
                  <a:gd name="T7" fmla="*/ 43007 h 47164"/>
                  <a:gd name="T8" fmla="*/ 28509 w 31360"/>
                  <a:gd name="T9" fmla="*/ 35839 h 47164"/>
                  <a:gd name="T10" fmla="*/ 26344 w 31360"/>
                  <a:gd name="T11" fmla="*/ 28671 h 47164"/>
                  <a:gd name="T12" fmla="*/ 19850 w 31360"/>
                  <a:gd name="T13" fmla="*/ 26282 h 47164"/>
                  <a:gd name="T14" fmla="*/ 17685 w 31360"/>
                  <a:gd name="T15" fmla="*/ 0 h 47164"/>
                  <a:gd name="T16" fmla="*/ 367 w 31360"/>
                  <a:gd name="T17" fmla="*/ 7168 h 47164"/>
                  <a:gd name="T18" fmla="*/ 2532 w 31360"/>
                  <a:gd name="T19" fmla="*/ 7168 h 471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360" h="47164">
                    <a:moveTo>
                      <a:pt x="2785" y="7144"/>
                    </a:moveTo>
                    <a:cubicBezTo>
                      <a:pt x="8773" y="25102"/>
                      <a:pt x="0" y="3663"/>
                      <a:pt x="12310" y="19050"/>
                    </a:cubicBezTo>
                    <a:cubicBezTo>
                      <a:pt x="13878" y="21010"/>
                      <a:pt x="13898" y="23813"/>
                      <a:pt x="14692" y="26194"/>
                    </a:cubicBezTo>
                    <a:cubicBezTo>
                      <a:pt x="15680" y="32125"/>
                      <a:pt x="13697" y="47164"/>
                      <a:pt x="26598" y="42863"/>
                    </a:cubicBezTo>
                    <a:cubicBezTo>
                      <a:pt x="29313" y="41958"/>
                      <a:pt x="29773" y="38100"/>
                      <a:pt x="31360" y="35719"/>
                    </a:cubicBezTo>
                    <a:cubicBezTo>
                      <a:pt x="30566" y="33338"/>
                      <a:pt x="30754" y="30350"/>
                      <a:pt x="28979" y="28575"/>
                    </a:cubicBezTo>
                    <a:cubicBezTo>
                      <a:pt x="27204" y="26800"/>
                      <a:pt x="22629" y="28575"/>
                      <a:pt x="21835" y="26194"/>
                    </a:cubicBezTo>
                    <a:cubicBezTo>
                      <a:pt x="19063" y="17877"/>
                      <a:pt x="20248" y="8731"/>
                      <a:pt x="19454" y="0"/>
                    </a:cubicBezTo>
                    <a:cubicBezTo>
                      <a:pt x="15754" y="740"/>
                      <a:pt x="3129" y="1695"/>
                      <a:pt x="404" y="7144"/>
                    </a:cubicBezTo>
                    <a:lnTo>
                      <a:pt x="2785" y="7144"/>
                    </a:ln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" name="任意多边形 421"/>
              <p:cNvSpPr/>
              <p:nvPr/>
            </p:nvSpPr>
            <p:spPr bwMode="auto">
              <a:xfrm>
                <a:off x="22278033" y="11410587"/>
                <a:ext cx="47515" cy="28393"/>
              </a:xfrm>
              <a:custGeom>
                <a:avLst/>
                <a:gdLst>
                  <a:gd name="T0" fmla="*/ 5896 w 54372"/>
                  <a:gd name="T1" fmla="*/ 19730 h 29810"/>
                  <a:gd name="T2" fmla="*/ 41272 w 54372"/>
                  <a:gd name="T3" fmla="*/ 19730 h 29810"/>
                  <a:gd name="T4" fmla="*/ 47515 w 54372"/>
                  <a:gd name="T5" fmla="*/ 15195 h 29810"/>
                  <a:gd name="T6" fmla="*/ 45433 w 54372"/>
                  <a:gd name="T7" fmla="*/ 8390 h 29810"/>
                  <a:gd name="T8" fmla="*/ 22544 w 54372"/>
                  <a:gd name="T9" fmla="*/ 6122 h 29810"/>
                  <a:gd name="T10" fmla="*/ 14220 w 54372"/>
                  <a:gd name="T11" fmla="*/ 8390 h 29810"/>
                  <a:gd name="T12" fmla="*/ 10058 w 54372"/>
                  <a:gd name="T13" fmla="*/ 15195 h 29810"/>
                  <a:gd name="T14" fmla="*/ 3815 w 54372"/>
                  <a:gd name="T15" fmla="*/ 19730 h 29810"/>
                  <a:gd name="T16" fmla="*/ 5896 w 54372"/>
                  <a:gd name="T17" fmla="*/ 26535 h 29810"/>
                  <a:gd name="T18" fmla="*/ 5896 w 54372"/>
                  <a:gd name="T19" fmla="*/ 19730 h 298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372" h="29810">
                    <a:moveTo>
                      <a:pt x="6747" y="20715"/>
                    </a:moveTo>
                    <a:cubicBezTo>
                      <a:pt x="13494" y="19524"/>
                      <a:pt x="29730" y="25089"/>
                      <a:pt x="47228" y="20715"/>
                    </a:cubicBezTo>
                    <a:cubicBezTo>
                      <a:pt x="50004" y="20021"/>
                      <a:pt x="51991" y="17540"/>
                      <a:pt x="54372" y="15953"/>
                    </a:cubicBezTo>
                    <a:cubicBezTo>
                      <a:pt x="53578" y="13572"/>
                      <a:pt x="53558" y="10769"/>
                      <a:pt x="51990" y="8809"/>
                    </a:cubicBezTo>
                    <a:cubicBezTo>
                      <a:pt x="44943" y="0"/>
                      <a:pt x="35566" y="4800"/>
                      <a:pt x="25797" y="6428"/>
                    </a:cubicBezTo>
                    <a:cubicBezTo>
                      <a:pt x="22569" y="6966"/>
                      <a:pt x="19447" y="8015"/>
                      <a:pt x="16272" y="8809"/>
                    </a:cubicBezTo>
                    <a:cubicBezTo>
                      <a:pt x="14684" y="11190"/>
                      <a:pt x="13533" y="13929"/>
                      <a:pt x="11509" y="15953"/>
                    </a:cubicBezTo>
                    <a:cubicBezTo>
                      <a:pt x="9485" y="17977"/>
                      <a:pt x="5428" y="18058"/>
                      <a:pt x="4365" y="20715"/>
                    </a:cubicBezTo>
                    <a:cubicBezTo>
                      <a:pt x="3433" y="23046"/>
                      <a:pt x="4397" y="26978"/>
                      <a:pt x="6747" y="27859"/>
                    </a:cubicBezTo>
                    <a:cubicBezTo>
                      <a:pt x="11949" y="29810"/>
                      <a:pt x="0" y="21906"/>
                      <a:pt x="6747" y="20715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" name="任意多边形 422"/>
              <p:cNvSpPr/>
              <p:nvPr/>
            </p:nvSpPr>
            <p:spPr bwMode="auto">
              <a:xfrm>
                <a:off x="22049959" y="11552553"/>
                <a:ext cx="57019" cy="28393"/>
              </a:xfrm>
              <a:custGeom>
                <a:avLst/>
                <a:gdLst>
                  <a:gd name="T0" fmla="*/ 10686 w 55679"/>
                  <a:gd name="T1" fmla="*/ 7749 h 31467"/>
                  <a:gd name="T2" fmla="*/ 8248 w 55679"/>
                  <a:gd name="T3" fmla="*/ 22790 h 31467"/>
                  <a:gd name="T4" fmla="*/ 18002 w 55679"/>
                  <a:gd name="T5" fmla="*/ 20641 h 31467"/>
                  <a:gd name="T6" fmla="*/ 15564 w 55679"/>
                  <a:gd name="T7" fmla="*/ 9897 h 31467"/>
                  <a:gd name="T8" fmla="*/ 30195 w 55679"/>
                  <a:gd name="T9" fmla="*/ 5601 h 31467"/>
                  <a:gd name="T10" fmla="*/ 37511 w 55679"/>
                  <a:gd name="T11" fmla="*/ 1303 h 31467"/>
                  <a:gd name="T12" fmla="*/ 49703 w 55679"/>
                  <a:gd name="T13" fmla="*/ 9897 h 31467"/>
                  <a:gd name="T14" fmla="*/ 57019 w 55679"/>
                  <a:gd name="T15" fmla="*/ 12047 h 31467"/>
                  <a:gd name="T16" fmla="*/ 30195 w 55679"/>
                  <a:gd name="T17" fmla="*/ 16344 h 31467"/>
                  <a:gd name="T18" fmla="*/ 10686 w 55679"/>
                  <a:gd name="T19" fmla="*/ 7749 h 314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679" h="31467">
                    <a:moveTo>
                      <a:pt x="10435" y="8588"/>
                    </a:moveTo>
                    <a:cubicBezTo>
                      <a:pt x="6863" y="9779"/>
                      <a:pt x="0" y="20425"/>
                      <a:pt x="8054" y="25257"/>
                    </a:cubicBezTo>
                    <a:cubicBezTo>
                      <a:pt x="10860" y="26941"/>
                      <a:pt x="14404" y="23670"/>
                      <a:pt x="17579" y="22876"/>
                    </a:cubicBezTo>
                    <a:cubicBezTo>
                      <a:pt x="16785" y="18907"/>
                      <a:pt x="12845" y="14263"/>
                      <a:pt x="15198" y="10969"/>
                    </a:cubicBezTo>
                    <a:cubicBezTo>
                      <a:pt x="18116" y="6884"/>
                      <a:pt x="29485" y="6207"/>
                      <a:pt x="29485" y="6207"/>
                    </a:cubicBezTo>
                    <a:cubicBezTo>
                      <a:pt x="31866" y="4619"/>
                      <a:pt x="33806" y="1914"/>
                      <a:pt x="36629" y="1444"/>
                    </a:cubicBezTo>
                    <a:cubicBezTo>
                      <a:pt x="45297" y="0"/>
                      <a:pt x="43738" y="7131"/>
                      <a:pt x="48535" y="10969"/>
                    </a:cubicBezTo>
                    <a:cubicBezTo>
                      <a:pt x="50495" y="12537"/>
                      <a:pt x="53298" y="12557"/>
                      <a:pt x="55679" y="13351"/>
                    </a:cubicBezTo>
                    <a:cubicBezTo>
                      <a:pt x="49758" y="22232"/>
                      <a:pt x="46656" y="31467"/>
                      <a:pt x="29485" y="18113"/>
                    </a:cubicBezTo>
                    <a:cubicBezTo>
                      <a:pt x="25726" y="15189"/>
                      <a:pt x="14007" y="7397"/>
                      <a:pt x="10435" y="8588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" name="任意多边形 423"/>
              <p:cNvSpPr/>
              <p:nvPr/>
            </p:nvSpPr>
            <p:spPr bwMode="auto">
              <a:xfrm>
                <a:off x="22068965" y="11590411"/>
                <a:ext cx="104534" cy="18929"/>
              </a:xfrm>
              <a:custGeom>
                <a:avLst/>
                <a:gdLst>
                  <a:gd name="T0" fmla="*/ 40388 w 104775"/>
                  <a:gd name="T1" fmla="*/ 823 h 27385"/>
                  <a:gd name="T2" fmla="*/ 35637 w 104775"/>
                  <a:gd name="T3" fmla="*/ 9053 h 27385"/>
                  <a:gd name="T4" fmla="*/ 28509 w 104775"/>
                  <a:gd name="T5" fmla="*/ 10699 h 27385"/>
                  <a:gd name="T6" fmla="*/ 0 w 104775"/>
                  <a:gd name="T7" fmla="*/ 12345 h 27385"/>
                  <a:gd name="T8" fmla="*/ 2376 w 104775"/>
                  <a:gd name="T9" fmla="*/ 17283 h 27385"/>
                  <a:gd name="T10" fmla="*/ 9503 w 104775"/>
                  <a:gd name="T11" fmla="*/ 18929 h 27385"/>
                  <a:gd name="T12" fmla="*/ 80777 w 104775"/>
                  <a:gd name="T13" fmla="*/ 17283 h 27385"/>
                  <a:gd name="T14" fmla="*/ 87903 w 104775"/>
                  <a:gd name="T15" fmla="*/ 18929 h 27385"/>
                  <a:gd name="T16" fmla="*/ 104534 w 104775"/>
                  <a:gd name="T17" fmla="*/ 15637 h 27385"/>
                  <a:gd name="T18" fmla="*/ 92655 w 104775"/>
                  <a:gd name="T19" fmla="*/ 12345 h 27385"/>
                  <a:gd name="T20" fmla="*/ 90280 w 104775"/>
                  <a:gd name="T21" fmla="*/ 17283 h 27385"/>
                  <a:gd name="T22" fmla="*/ 83152 w 104775"/>
                  <a:gd name="T23" fmla="*/ 18929 h 27385"/>
                  <a:gd name="T24" fmla="*/ 76025 w 104775"/>
                  <a:gd name="T25" fmla="*/ 17283 h 27385"/>
                  <a:gd name="T26" fmla="*/ 73649 w 104775"/>
                  <a:gd name="T27" fmla="*/ 12345 h 27385"/>
                  <a:gd name="T28" fmla="*/ 68897 w 104775"/>
                  <a:gd name="T29" fmla="*/ 7407 h 27385"/>
                  <a:gd name="T30" fmla="*/ 52267 w 104775"/>
                  <a:gd name="T31" fmla="*/ 4115 h 27385"/>
                  <a:gd name="T32" fmla="*/ 40388 w 104775"/>
                  <a:gd name="T33" fmla="*/ 823 h 273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4775" h="27385">
                    <a:moveTo>
                      <a:pt x="40481" y="1191"/>
                    </a:moveTo>
                    <a:cubicBezTo>
                      <a:pt x="37703" y="2382"/>
                      <a:pt x="38455" y="9813"/>
                      <a:pt x="35719" y="13097"/>
                    </a:cubicBezTo>
                    <a:cubicBezTo>
                      <a:pt x="34112" y="15025"/>
                      <a:pt x="31063" y="15146"/>
                      <a:pt x="28575" y="15478"/>
                    </a:cubicBezTo>
                    <a:cubicBezTo>
                      <a:pt x="19101" y="16741"/>
                      <a:pt x="9525" y="17066"/>
                      <a:pt x="0" y="17860"/>
                    </a:cubicBezTo>
                    <a:cubicBezTo>
                      <a:pt x="794" y="20241"/>
                      <a:pt x="606" y="23228"/>
                      <a:pt x="2381" y="25003"/>
                    </a:cubicBezTo>
                    <a:cubicBezTo>
                      <a:pt x="4156" y="26778"/>
                      <a:pt x="7015" y="27385"/>
                      <a:pt x="9525" y="27385"/>
                    </a:cubicBezTo>
                    <a:cubicBezTo>
                      <a:pt x="33351" y="27385"/>
                      <a:pt x="57150" y="25797"/>
                      <a:pt x="80963" y="25003"/>
                    </a:cubicBezTo>
                    <a:cubicBezTo>
                      <a:pt x="83344" y="25797"/>
                      <a:pt x="85596" y="27385"/>
                      <a:pt x="88106" y="27385"/>
                    </a:cubicBezTo>
                    <a:cubicBezTo>
                      <a:pt x="91092" y="27385"/>
                      <a:pt x="101409" y="23744"/>
                      <a:pt x="104775" y="22622"/>
                    </a:cubicBezTo>
                    <a:cubicBezTo>
                      <a:pt x="102687" y="16356"/>
                      <a:pt x="103098" y="9676"/>
                      <a:pt x="92869" y="17860"/>
                    </a:cubicBezTo>
                    <a:cubicBezTo>
                      <a:pt x="90909" y="19428"/>
                      <a:pt x="92263" y="23228"/>
                      <a:pt x="90488" y="25003"/>
                    </a:cubicBezTo>
                    <a:cubicBezTo>
                      <a:pt x="88713" y="26778"/>
                      <a:pt x="85725" y="26591"/>
                      <a:pt x="83344" y="27385"/>
                    </a:cubicBezTo>
                    <a:cubicBezTo>
                      <a:pt x="80963" y="26591"/>
                      <a:pt x="77975" y="26778"/>
                      <a:pt x="76200" y="25003"/>
                    </a:cubicBezTo>
                    <a:cubicBezTo>
                      <a:pt x="74425" y="23228"/>
                      <a:pt x="74941" y="20105"/>
                      <a:pt x="73819" y="17860"/>
                    </a:cubicBezTo>
                    <a:cubicBezTo>
                      <a:pt x="72539" y="15300"/>
                      <a:pt x="71291" y="12504"/>
                      <a:pt x="69056" y="10716"/>
                    </a:cubicBezTo>
                    <a:cubicBezTo>
                      <a:pt x="67505" y="9475"/>
                      <a:pt x="53008" y="6108"/>
                      <a:pt x="52388" y="5953"/>
                    </a:cubicBezTo>
                    <a:cubicBezTo>
                      <a:pt x="43560" y="8896"/>
                      <a:pt x="43259" y="0"/>
                      <a:pt x="40481" y="1191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" name="任意多边形 424"/>
              <p:cNvSpPr/>
              <p:nvPr/>
            </p:nvSpPr>
            <p:spPr bwMode="auto">
              <a:xfrm>
                <a:off x="22373064" y="11562017"/>
                <a:ext cx="28509" cy="18929"/>
              </a:xfrm>
              <a:custGeom>
                <a:avLst/>
                <a:gdLst>
                  <a:gd name="T0" fmla="*/ 19294 w 24007"/>
                  <a:gd name="T1" fmla="*/ 8796 h 20184"/>
                  <a:gd name="T2" fmla="*/ 2328 w 24007"/>
                  <a:gd name="T3" fmla="*/ 11029 h 20184"/>
                  <a:gd name="T4" fmla="*/ 5155 w 24007"/>
                  <a:gd name="T5" fmla="*/ 17729 h 20184"/>
                  <a:gd name="T6" fmla="*/ 19294 w 24007"/>
                  <a:gd name="T7" fmla="*/ 15496 h 20184"/>
                  <a:gd name="T8" fmla="*/ 22122 w 24007"/>
                  <a:gd name="T9" fmla="*/ 2096 h 20184"/>
                  <a:gd name="T10" fmla="*/ 19294 w 24007"/>
                  <a:gd name="T11" fmla="*/ 8796 h 201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007" h="20184">
                    <a:moveTo>
                      <a:pt x="16247" y="9379"/>
                    </a:moveTo>
                    <a:cubicBezTo>
                      <a:pt x="13469" y="10966"/>
                      <a:pt x="5730" y="8744"/>
                      <a:pt x="1960" y="11760"/>
                    </a:cubicBezTo>
                    <a:cubicBezTo>
                      <a:pt x="0" y="13328"/>
                      <a:pt x="1960" y="18110"/>
                      <a:pt x="4341" y="18904"/>
                    </a:cubicBezTo>
                    <a:cubicBezTo>
                      <a:pt x="8181" y="20184"/>
                      <a:pt x="12278" y="17317"/>
                      <a:pt x="16247" y="16523"/>
                    </a:cubicBezTo>
                    <a:cubicBezTo>
                      <a:pt x="20017" y="10868"/>
                      <a:pt x="24007" y="8957"/>
                      <a:pt x="18629" y="2235"/>
                    </a:cubicBezTo>
                    <a:cubicBezTo>
                      <a:pt x="16841" y="0"/>
                      <a:pt x="19025" y="7792"/>
                      <a:pt x="16247" y="9379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" name="任意多边形 425"/>
              <p:cNvSpPr/>
              <p:nvPr/>
            </p:nvSpPr>
            <p:spPr bwMode="auto">
              <a:xfrm>
                <a:off x="21916915" y="11694519"/>
                <a:ext cx="28509" cy="28393"/>
              </a:xfrm>
              <a:custGeom>
                <a:avLst/>
                <a:gdLst>
                  <a:gd name="T0" fmla="*/ 2951 w 30277"/>
                  <a:gd name="T1" fmla="*/ 3736 h 30163"/>
                  <a:gd name="T2" fmla="*/ 11920 w 30277"/>
                  <a:gd name="T3" fmla="*/ 26152 h 30163"/>
                  <a:gd name="T4" fmla="*/ 18647 w 30277"/>
                  <a:gd name="T5" fmla="*/ 28393 h 30163"/>
                  <a:gd name="T6" fmla="*/ 20889 w 30277"/>
                  <a:gd name="T7" fmla="*/ 8220 h 30163"/>
                  <a:gd name="T8" fmla="*/ 7436 w 30277"/>
                  <a:gd name="T9" fmla="*/ 3736 h 30163"/>
                  <a:gd name="T10" fmla="*/ 2951 w 30277"/>
                  <a:gd name="T11" fmla="*/ 3736 h 301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277" h="30163">
                    <a:moveTo>
                      <a:pt x="3134" y="3969"/>
                    </a:moveTo>
                    <a:cubicBezTo>
                      <a:pt x="3928" y="7938"/>
                      <a:pt x="469" y="21687"/>
                      <a:pt x="12659" y="27782"/>
                    </a:cubicBezTo>
                    <a:cubicBezTo>
                      <a:pt x="14904" y="28905"/>
                      <a:pt x="17422" y="29369"/>
                      <a:pt x="19803" y="30163"/>
                    </a:cubicBezTo>
                    <a:cubicBezTo>
                      <a:pt x="24138" y="23662"/>
                      <a:pt x="30277" y="17982"/>
                      <a:pt x="22184" y="8732"/>
                    </a:cubicBezTo>
                    <a:cubicBezTo>
                      <a:pt x="18878" y="4954"/>
                      <a:pt x="7897" y="3969"/>
                      <a:pt x="7897" y="3969"/>
                    </a:cubicBezTo>
                    <a:cubicBezTo>
                      <a:pt x="0" y="6601"/>
                      <a:pt x="2340" y="0"/>
                      <a:pt x="3134" y="3969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" name="任意多边形 426"/>
              <p:cNvSpPr/>
              <p:nvPr/>
            </p:nvSpPr>
            <p:spPr bwMode="auto">
              <a:xfrm>
                <a:off x="22259027" y="11703984"/>
                <a:ext cx="28509" cy="18929"/>
              </a:xfrm>
              <a:custGeom>
                <a:avLst/>
                <a:gdLst>
                  <a:gd name="T0" fmla="*/ 3050 w 34664"/>
                  <a:gd name="T1" fmla="*/ 1643 h 18288"/>
                  <a:gd name="T2" fmla="*/ 1091 w 34664"/>
                  <a:gd name="T3" fmla="*/ 16430 h 18288"/>
                  <a:gd name="T4" fmla="*/ 6967 w 34664"/>
                  <a:gd name="T5" fmla="*/ 18895 h 18288"/>
                  <a:gd name="T6" fmla="*/ 28509 w 34664"/>
                  <a:gd name="T7" fmla="*/ 16430 h 18288"/>
                  <a:gd name="T8" fmla="*/ 26551 w 34664"/>
                  <a:gd name="T9" fmla="*/ 9036 h 18288"/>
                  <a:gd name="T10" fmla="*/ 8925 w 34664"/>
                  <a:gd name="T11" fmla="*/ 6572 h 18288"/>
                  <a:gd name="T12" fmla="*/ 3050 w 34664"/>
                  <a:gd name="T13" fmla="*/ 1643 h 182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664" h="18288">
                    <a:moveTo>
                      <a:pt x="3708" y="1587"/>
                    </a:moveTo>
                    <a:cubicBezTo>
                      <a:pt x="2121" y="3174"/>
                      <a:pt x="0" y="11232"/>
                      <a:pt x="1327" y="15874"/>
                    </a:cubicBezTo>
                    <a:cubicBezTo>
                      <a:pt x="2017" y="18288"/>
                      <a:pt x="5961" y="18255"/>
                      <a:pt x="8471" y="18255"/>
                    </a:cubicBezTo>
                    <a:cubicBezTo>
                      <a:pt x="17238" y="18255"/>
                      <a:pt x="25933" y="16668"/>
                      <a:pt x="34664" y="15874"/>
                    </a:cubicBezTo>
                    <a:cubicBezTo>
                      <a:pt x="33870" y="13493"/>
                      <a:pt x="33851" y="10690"/>
                      <a:pt x="32283" y="8730"/>
                    </a:cubicBezTo>
                    <a:cubicBezTo>
                      <a:pt x="25550" y="314"/>
                      <a:pt x="20491" y="5144"/>
                      <a:pt x="10852" y="6349"/>
                    </a:cubicBezTo>
                    <a:cubicBezTo>
                      <a:pt x="9277" y="6546"/>
                      <a:pt x="5295" y="0"/>
                      <a:pt x="3708" y="1587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" name="任意多边形 427"/>
              <p:cNvSpPr/>
              <p:nvPr/>
            </p:nvSpPr>
            <p:spPr bwMode="auto">
              <a:xfrm>
                <a:off x="22316045" y="11741841"/>
                <a:ext cx="19006" cy="28393"/>
              </a:xfrm>
              <a:custGeom>
                <a:avLst/>
                <a:gdLst>
                  <a:gd name="T0" fmla="*/ 12805 w 21892"/>
                  <a:gd name="T1" fmla="*/ 6637 h 27969"/>
                  <a:gd name="T2" fmla="*/ 6602 w 21892"/>
                  <a:gd name="T3" fmla="*/ 11471 h 27969"/>
                  <a:gd name="T4" fmla="*/ 4535 w 21892"/>
                  <a:gd name="T5" fmla="*/ 25976 h 27969"/>
                  <a:gd name="T6" fmla="*/ 10737 w 21892"/>
                  <a:gd name="T7" fmla="*/ 28393 h 27969"/>
                  <a:gd name="T8" fmla="*/ 19006 w 21892"/>
                  <a:gd name="T9" fmla="*/ 6637 h 27969"/>
                  <a:gd name="T10" fmla="*/ 12805 w 21892"/>
                  <a:gd name="T11" fmla="*/ 6637 h 279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892" h="27969">
                    <a:moveTo>
                      <a:pt x="14749" y="6538"/>
                    </a:moveTo>
                    <a:cubicBezTo>
                      <a:pt x="12368" y="7332"/>
                      <a:pt x="9629" y="9276"/>
                      <a:pt x="7605" y="11300"/>
                    </a:cubicBezTo>
                    <a:cubicBezTo>
                      <a:pt x="3657" y="15247"/>
                      <a:pt x="0" y="20364"/>
                      <a:pt x="5224" y="25588"/>
                    </a:cubicBezTo>
                    <a:cubicBezTo>
                      <a:pt x="6999" y="27363"/>
                      <a:pt x="9986" y="27175"/>
                      <a:pt x="12367" y="27969"/>
                    </a:cubicBezTo>
                    <a:cubicBezTo>
                      <a:pt x="18035" y="10966"/>
                      <a:pt x="14345" y="17858"/>
                      <a:pt x="21892" y="6538"/>
                    </a:cubicBezTo>
                    <a:cubicBezTo>
                      <a:pt x="8817" y="0"/>
                      <a:pt x="17130" y="5744"/>
                      <a:pt x="14749" y="6538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" name="任意多边形 428"/>
              <p:cNvSpPr/>
              <p:nvPr/>
            </p:nvSpPr>
            <p:spPr bwMode="auto">
              <a:xfrm>
                <a:off x="22078468" y="11694519"/>
                <a:ext cx="66522" cy="37858"/>
              </a:xfrm>
              <a:custGeom>
                <a:avLst/>
                <a:gdLst>
                  <a:gd name="T0" fmla="*/ 47241 w 73943"/>
                  <a:gd name="T1" fmla="*/ 3458 h 38920"/>
                  <a:gd name="T2" fmla="*/ 38672 w 73943"/>
                  <a:gd name="T3" fmla="*/ 5774 h 38920"/>
                  <a:gd name="T4" fmla="*/ 25819 w 73943"/>
                  <a:gd name="T5" fmla="*/ 10407 h 38920"/>
                  <a:gd name="T6" fmla="*/ 112 w 73943"/>
                  <a:gd name="T7" fmla="*/ 12723 h 38920"/>
                  <a:gd name="T8" fmla="*/ 2254 w 73943"/>
                  <a:gd name="T9" fmla="*/ 19672 h 38920"/>
                  <a:gd name="T10" fmla="*/ 66522 w 73943"/>
                  <a:gd name="T11" fmla="*/ 10407 h 38920"/>
                  <a:gd name="T12" fmla="*/ 62237 w 73943"/>
                  <a:gd name="T13" fmla="*/ 3458 h 38920"/>
                  <a:gd name="T14" fmla="*/ 47241 w 73943"/>
                  <a:gd name="T15" fmla="*/ 3458 h 389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943" h="38920">
                    <a:moveTo>
                      <a:pt x="52511" y="3555"/>
                    </a:moveTo>
                    <a:cubicBezTo>
                      <a:pt x="48145" y="3952"/>
                      <a:pt x="46121" y="4996"/>
                      <a:pt x="42986" y="5936"/>
                    </a:cubicBezTo>
                    <a:cubicBezTo>
                      <a:pt x="38178" y="7379"/>
                      <a:pt x="33702" y="10282"/>
                      <a:pt x="28699" y="10699"/>
                    </a:cubicBezTo>
                    <a:lnTo>
                      <a:pt x="124" y="13080"/>
                    </a:lnTo>
                    <a:cubicBezTo>
                      <a:pt x="918" y="15461"/>
                      <a:pt x="0" y="20057"/>
                      <a:pt x="2505" y="20224"/>
                    </a:cubicBezTo>
                    <a:cubicBezTo>
                      <a:pt x="71708" y="24837"/>
                      <a:pt x="64532" y="38920"/>
                      <a:pt x="73943" y="10699"/>
                    </a:cubicBezTo>
                    <a:cubicBezTo>
                      <a:pt x="72355" y="8318"/>
                      <a:pt x="71740" y="4835"/>
                      <a:pt x="69180" y="3555"/>
                    </a:cubicBezTo>
                    <a:cubicBezTo>
                      <a:pt x="62069" y="0"/>
                      <a:pt x="56877" y="3158"/>
                      <a:pt x="52511" y="3555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" name="任意多边形 429"/>
              <p:cNvSpPr/>
              <p:nvPr/>
            </p:nvSpPr>
            <p:spPr bwMode="auto">
              <a:xfrm>
                <a:off x="21983437" y="11675590"/>
                <a:ext cx="76025" cy="47322"/>
              </a:xfrm>
              <a:custGeom>
                <a:avLst/>
                <a:gdLst>
                  <a:gd name="T0" fmla="*/ 34001 w 73233"/>
                  <a:gd name="T1" fmla="*/ 8734 h 45148"/>
                  <a:gd name="T2" fmla="*/ 31529 w 73233"/>
                  <a:gd name="T3" fmla="*/ 23710 h 45148"/>
                  <a:gd name="T4" fmla="*/ 19168 w 73233"/>
                  <a:gd name="T5" fmla="*/ 21214 h 45148"/>
                  <a:gd name="T6" fmla="*/ 9280 w 73233"/>
                  <a:gd name="T7" fmla="*/ 23710 h 45148"/>
                  <a:gd name="T8" fmla="*/ 11753 w 73233"/>
                  <a:gd name="T9" fmla="*/ 43678 h 45148"/>
                  <a:gd name="T10" fmla="*/ 21641 w 73233"/>
                  <a:gd name="T11" fmla="*/ 41181 h 45148"/>
                  <a:gd name="T12" fmla="*/ 29056 w 73233"/>
                  <a:gd name="T13" fmla="*/ 36190 h 45148"/>
                  <a:gd name="T14" fmla="*/ 36472 w 73233"/>
                  <a:gd name="T15" fmla="*/ 38685 h 45148"/>
                  <a:gd name="T16" fmla="*/ 51305 w 73233"/>
                  <a:gd name="T17" fmla="*/ 46173 h 45148"/>
                  <a:gd name="T18" fmla="*/ 63665 w 73233"/>
                  <a:gd name="T19" fmla="*/ 31197 h 45148"/>
                  <a:gd name="T20" fmla="*/ 66137 w 73233"/>
                  <a:gd name="T21" fmla="*/ 23710 h 45148"/>
                  <a:gd name="T22" fmla="*/ 68609 w 73233"/>
                  <a:gd name="T23" fmla="*/ 11230 h 45148"/>
                  <a:gd name="T24" fmla="*/ 76025 w 73233"/>
                  <a:gd name="T25" fmla="*/ 8734 h 45148"/>
                  <a:gd name="T26" fmla="*/ 61193 w 73233"/>
                  <a:gd name="T27" fmla="*/ 3743 h 45148"/>
                  <a:gd name="T28" fmla="*/ 53777 w 73233"/>
                  <a:gd name="T29" fmla="*/ 1246 h 45148"/>
                  <a:gd name="T30" fmla="*/ 34001 w 73233"/>
                  <a:gd name="T31" fmla="*/ 11230 h 45148"/>
                  <a:gd name="T32" fmla="*/ 34001 w 73233"/>
                  <a:gd name="T33" fmla="*/ 8734 h 451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233" h="45148">
                    <a:moveTo>
                      <a:pt x="32752" y="8333"/>
                    </a:moveTo>
                    <a:cubicBezTo>
                      <a:pt x="32355" y="10317"/>
                      <a:pt x="34080" y="19530"/>
                      <a:pt x="30371" y="22621"/>
                    </a:cubicBezTo>
                    <a:cubicBezTo>
                      <a:pt x="27261" y="25212"/>
                      <a:pt x="22512" y="20239"/>
                      <a:pt x="18464" y="20239"/>
                    </a:cubicBezTo>
                    <a:cubicBezTo>
                      <a:pt x="15191" y="20239"/>
                      <a:pt x="12114" y="21827"/>
                      <a:pt x="8939" y="22621"/>
                    </a:cubicBezTo>
                    <a:cubicBezTo>
                      <a:pt x="3272" y="39623"/>
                      <a:pt x="0" y="34123"/>
                      <a:pt x="11321" y="41671"/>
                    </a:cubicBezTo>
                    <a:cubicBezTo>
                      <a:pt x="14496" y="40877"/>
                      <a:pt x="17838" y="40578"/>
                      <a:pt x="20846" y="39289"/>
                    </a:cubicBezTo>
                    <a:cubicBezTo>
                      <a:pt x="23476" y="38162"/>
                      <a:pt x="25166" y="34997"/>
                      <a:pt x="27989" y="34527"/>
                    </a:cubicBezTo>
                    <a:cubicBezTo>
                      <a:pt x="30465" y="34114"/>
                      <a:pt x="32752" y="36114"/>
                      <a:pt x="35133" y="36908"/>
                    </a:cubicBezTo>
                    <a:cubicBezTo>
                      <a:pt x="36872" y="38067"/>
                      <a:pt x="46134" y="45148"/>
                      <a:pt x="49421" y="44052"/>
                    </a:cubicBezTo>
                    <a:cubicBezTo>
                      <a:pt x="53348" y="42743"/>
                      <a:pt x="59149" y="33031"/>
                      <a:pt x="61327" y="29764"/>
                    </a:cubicBezTo>
                    <a:cubicBezTo>
                      <a:pt x="62121" y="27383"/>
                      <a:pt x="63099" y="25056"/>
                      <a:pt x="63708" y="22621"/>
                    </a:cubicBezTo>
                    <a:cubicBezTo>
                      <a:pt x="64690" y="18694"/>
                      <a:pt x="63844" y="14082"/>
                      <a:pt x="66089" y="10714"/>
                    </a:cubicBezTo>
                    <a:cubicBezTo>
                      <a:pt x="67481" y="8625"/>
                      <a:pt x="70852" y="9127"/>
                      <a:pt x="73233" y="8333"/>
                    </a:cubicBezTo>
                    <a:lnTo>
                      <a:pt x="58946" y="3571"/>
                    </a:lnTo>
                    <a:lnTo>
                      <a:pt x="51802" y="1189"/>
                    </a:lnTo>
                    <a:cubicBezTo>
                      <a:pt x="39211" y="3288"/>
                      <a:pt x="37514" y="0"/>
                      <a:pt x="32752" y="10714"/>
                    </a:cubicBezTo>
                    <a:cubicBezTo>
                      <a:pt x="30713" y="15302"/>
                      <a:pt x="33149" y="6349"/>
                      <a:pt x="32752" y="8333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" name="任意多边形 430"/>
              <p:cNvSpPr/>
              <p:nvPr/>
            </p:nvSpPr>
            <p:spPr bwMode="auto">
              <a:xfrm>
                <a:off x="21926419" y="11760770"/>
                <a:ext cx="247080" cy="132502"/>
              </a:xfrm>
              <a:custGeom>
                <a:avLst/>
                <a:gdLst>
                  <a:gd name="T0" fmla="*/ 51683 w 250444"/>
                  <a:gd name="T1" fmla="*/ 8324 h 128552"/>
                  <a:gd name="T2" fmla="*/ 46985 w 250444"/>
                  <a:gd name="T3" fmla="*/ 961 h 128552"/>
                  <a:gd name="T4" fmla="*/ 39937 w 250444"/>
                  <a:gd name="T5" fmla="*/ 3416 h 128552"/>
                  <a:gd name="T6" fmla="*/ 42286 w 250444"/>
                  <a:gd name="T7" fmla="*/ 20596 h 128552"/>
                  <a:gd name="T8" fmla="*/ 49334 w 250444"/>
                  <a:gd name="T9" fmla="*/ 25505 h 128552"/>
                  <a:gd name="T10" fmla="*/ 56382 w 250444"/>
                  <a:gd name="T11" fmla="*/ 32869 h 128552"/>
                  <a:gd name="T12" fmla="*/ 21143 w 250444"/>
                  <a:gd name="T13" fmla="*/ 27959 h 128552"/>
                  <a:gd name="T14" fmla="*/ 9397 w 250444"/>
                  <a:gd name="T15" fmla="*/ 30414 h 128552"/>
                  <a:gd name="T16" fmla="*/ 4698 w 250444"/>
                  <a:gd name="T17" fmla="*/ 45141 h 128552"/>
                  <a:gd name="T18" fmla="*/ 0 w 250444"/>
                  <a:gd name="T19" fmla="*/ 52504 h 128552"/>
                  <a:gd name="T20" fmla="*/ 2349 w 250444"/>
                  <a:gd name="T21" fmla="*/ 64776 h 128552"/>
                  <a:gd name="T22" fmla="*/ 32889 w 250444"/>
                  <a:gd name="T23" fmla="*/ 72140 h 128552"/>
                  <a:gd name="T24" fmla="*/ 35239 w 250444"/>
                  <a:gd name="T25" fmla="*/ 79502 h 128552"/>
                  <a:gd name="T26" fmla="*/ 35239 w 250444"/>
                  <a:gd name="T27" fmla="*/ 108955 h 128552"/>
                  <a:gd name="T28" fmla="*/ 49334 w 250444"/>
                  <a:gd name="T29" fmla="*/ 118773 h 128552"/>
                  <a:gd name="T30" fmla="*/ 63430 w 250444"/>
                  <a:gd name="T31" fmla="*/ 123682 h 128552"/>
                  <a:gd name="T32" fmla="*/ 70477 w 250444"/>
                  <a:gd name="T33" fmla="*/ 118773 h 128552"/>
                  <a:gd name="T34" fmla="*/ 72827 w 250444"/>
                  <a:gd name="T35" fmla="*/ 111410 h 128552"/>
                  <a:gd name="T36" fmla="*/ 86923 w 250444"/>
                  <a:gd name="T37" fmla="*/ 106501 h 128552"/>
                  <a:gd name="T38" fmla="*/ 117463 w 250444"/>
                  <a:gd name="T39" fmla="*/ 108955 h 128552"/>
                  <a:gd name="T40" fmla="*/ 124511 w 250444"/>
                  <a:gd name="T41" fmla="*/ 111410 h 128552"/>
                  <a:gd name="T42" fmla="*/ 131559 w 250444"/>
                  <a:gd name="T43" fmla="*/ 118773 h 128552"/>
                  <a:gd name="T44" fmla="*/ 145654 w 250444"/>
                  <a:gd name="T45" fmla="*/ 123682 h 128552"/>
                  <a:gd name="T46" fmla="*/ 171496 w 250444"/>
                  <a:gd name="T47" fmla="*/ 123682 h 128552"/>
                  <a:gd name="T48" fmla="*/ 185592 w 250444"/>
                  <a:gd name="T49" fmla="*/ 128590 h 128552"/>
                  <a:gd name="T50" fmla="*/ 192639 w 250444"/>
                  <a:gd name="T51" fmla="*/ 99137 h 128552"/>
                  <a:gd name="T52" fmla="*/ 197338 w 250444"/>
                  <a:gd name="T53" fmla="*/ 91775 h 128552"/>
                  <a:gd name="T54" fmla="*/ 211433 w 250444"/>
                  <a:gd name="T55" fmla="*/ 81957 h 128552"/>
                  <a:gd name="T56" fmla="*/ 220830 w 250444"/>
                  <a:gd name="T57" fmla="*/ 84411 h 128552"/>
                  <a:gd name="T58" fmla="*/ 234926 w 250444"/>
                  <a:gd name="T59" fmla="*/ 94229 h 128552"/>
                  <a:gd name="T60" fmla="*/ 246673 w 250444"/>
                  <a:gd name="T61" fmla="*/ 84411 h 128552"/>
                  <a:gd name="T62" fmla="*/ 244324 w 250444"/>
                  <a:gd name="T63" fmla="*/ 77048 h 128552"/>
                  <a:gd name="T64" fmla="*/ 232577 w 250444"/>
                  <a:gd name="T65" fmla="*/ 79502 h 128552"/>
                  <a:gd name="T66" fmla="*/ 225529 w 250444"/>
                  <a:gd name="T67" fmla="*/ 94229 h 128552"/>
                  <a:gd name="T68" fmla="*/ 209084 w 250444"/>
                  <a:gd name="T69" fmla="*/ 91775 h 128552"/>
                  <a:gd name="T70" fmla="*/ 194989 w 250444"/>
                  <a:gd name="T71" fmla="*/ 79502 h 128552"/>
                  <a:gd name="T72" fmla="*/ 180893 w 250444"/>
                  <a:gd name="T73" fmla="*/ 77048 h 128552"/>
                  <a:gd name="T74" fmla="*/ 173845 w 250444"/>
                  <a:gd name="T75" fmla="*/ 72140 h 128552"/>
                  <a:gd name="T76" fmla="*/ 169147 w 250444"/>
                  <a:gd name="T77" fmla="*/ 57413 h 128552"/>
                  <a:gd name="T78" fmla="*/ 162099 w 250444"/>
                  <a:gd name="T79" fmla="*/ 59867 h 128552"/>
                  <a:gd name="T80" fmla="*/ 155051 w 250444"/>
                  <a:gd name="T81" fmla="*/ 54958 h 128552"/>
                  <a:gd name="T82" fmla="*/ 148004 w 250444"/>
                  <a:gd name="T83" fmla="*/ 52504 h 128552"/>
                  <a:gd name="T84" fmla="*/ 140956 w 250444"/>
                  <a:gd name="T85" fmla="*/ 47595 h 128552"/>
                  <a:gd name="T86" fmla="*/ 122162 w 250444"/>
                  <a:gd name="T87" fmla="*/ 45141 h 128552"/>
                  <a:gd name="T88" fmla="*/ 105717 w 250444"/>
                  <a:gd name="T89" fmla="*/ 42687 h 128552"/>
                  <a:gd name="T90" fmla="*/ 96320 w 250444"/>
                  <a:gd name="T91" fmla="*/ 30414 h 128552"/>
                  <a:gd name="T92" fmla="*/ 98669 w 250444"/>
                  <a:gd name="T93" fmla="*/ 23051 h 128552"/>
                  <a:gd name="T94" fmla="*/ 119813 w 250444"/>
                  <a:gd name="T95" fmla="*/ 20596 h 128552"/>
                  <a:gd name="T96" fmla="*/ 122162 w 250444"/>
                  <a:gd name="T97" fmla="*/ 5870 h 128552"/>
                  <a:gd name="T98" fmla="*/ 105717 w 250444"/>
                  <a:gd name="T99" fmla="*/ 8324 h 128552"/>
                  <a:gd name="T100" fmla="*/ 103368 w 250444"/>
                  <a:gd name="T101" fmla="*/ 32869 h 128552"/>
                  <a:gd name="T102" fmla="*/ 93971 w 250444"/>
                  <a:gd name="T103" fmla="*/ 27959 h 128552"/>
                  <a:gd name="T104" fmla="*/ 75176 w 250444"/>
                  <a:gd name="T105" fmla="*/ 30414 h 128552"/>
                  <a:gd name="T106" fmla="*/ 42286 w 250444"/>
                  <a:gd name="T107" fmla="*/ 30414 h 128552"/>
                  <a:gd name="T108" fmla="*/ 39937 w 250444"/>
                  <a:gd name="T109" fmla="*/ 23051 h 128552"/>
                  <a:gd name="T110" fmla="*/ 58731 w 250444"/>
                  <a:gd name="T111" fmla="*/ 10778 h 128552"/>
                  <a:gd name="T112" fmla="*/ 56382 w 250444"/>
                  <a:gd name="T113" fmla="*/ 3416 h 128552"/>
                  <a:gd name="T114" fmla="*/ 39937 w 250444"/>
                  <a:gd name="T115" fmla="*/ 8324 h 128552"/>
                  <a:gd name="T116" fmla="*/ 51683 w 250444"/>
                  <a:gd name="T117" fmla="*/ 8324 h 1285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50444" h="128552">
                    <a:moveTo>
                      <a:pt x="52387" y="8076"/>
                    </a:moveTo>
                    <a:cubicBezTo>
                      <a:pt x="53578" y="6885"/>
                      <a:pt x="50282" y="1995"/>
                      <a:pt x="47625" y="932"/>
                    </a:cubicBezTo>
                    <a:cubicBezTo>
                      <a:pt x="45294" y="0"/>
                      <a:pt x="41090" y="879"/>
                      <a:pt x="40481" y="3314"/>
                    </a:cubicBezTo>
                    <a:cubicBezTo>
                      <a:pt x="39120" y="8759"/>
                      <a:pt x="40583" y="14853"/>
                      <a:pt x="42862" y="19982"/>
                    </a:cubicBezTo>
                    <a:cubicBezTo>
                      <a:pt x="44024" y="22597"/>
                      <a:pt x="47807" y="22913"/>
                      <a:pt x="50006" y="24745"/>
                    </a:cubicBezTo>
                    <a:cubicBezTo>
                      <a:pt x="52593" y="26901"/>
                      <a:pt x="60388" y="30964"/>
                      <a:pt x="57150" y="31889"/>
                    </a:cubicBezTo>
                    <a:cubicBezTo>
                      <a:pt x="51420" y="33526"/>
                      <a:pt x="29942" y="28828"/>
                      <a:pt x="21431" y="27126"/>
                    </a:cubicBezTo>
                    <a:cubicBezTo>
                      <a:pt x="17462" y="27920"/>
                      <a:pt x="12387" y="26645"/>
                      <a:pt x="9525" y="29507"/>
                    </a:cubicBezTo>
                    <a:cubicBezTo>
                      <a:pt x="5975" y="33057"/>
                      <a:pt x="7547" y="39618"/>
                      <a:pt x="4762" y="43795"/>
                    </a:cubicBezTo>
                    <a:lnTo>
                      <a:pt x="0" y="50939"/>
                    </a:lnTo>
                    <a:cubicBezTo>
                      <a:pt x="794" y="54908"/>
                      <a:pt x="373" y="59331"/>
                      <a:pt x="2381" y="62845"/>
                    </a:cubicBezTo>
                    <a:cubicBezTo>
                      <a:pt x="7113" y="71126"/>
                      <a:pt x="31900" y="69845"/>
                      <a:pt x="33337" y="69989"/>
                    </a:cubicBezTo>
                    <a:cubicBezTo>
                      <a:pt x="34131" y="72370"/>
                      <a:pt x="35719" y="74622"/>
                      <a:pt x="35719" y="77132"/>
                    </a:cubicBezTo>
                    <a:cubicBezTo>
                      <a:pt x="35719" y="93109"/>
                      <a:pt x="19729" y="76013"/>
                      <a:pt x="35719" y="105707"/>
                    </a:cubicBezTo>
                    <a:cubicBezTo>
                      <a:pt x="38433" y="110747"/>
                      <a:pt x="45244" y="112057"/>
                      <a:pt x="50006" y="115232"/>
                    </a:cubicBezTo>
                    <a:cubicBezTo>
                      <a:pt x="54183" y="118017"/>
                      <a:pt x="64294" y="119995"/>
                      <a:pt x="64294" y="119995"/>
                    </a:cubicBezTo>
                    <a:cubicBezTo>
                      <a:pt x="66675" y="118407"/>
                      <a:pt x="69649" y="117467"/>
                      <a:pt x="71437" y="115232"/>
                    </a:cubicBezTo>
                    <a:cubicBezTo>
                      <a:pt x="73005" y="113272"/>
                      <a:pt x="71777" y="109548"/>
                      <a:pt x="73819" y="108089"/>
                    </a:cubicBezTo>
                    <a:cubicBezTo>
                      <a:pt x="77904" y="105171"/>
                      <a:pt x="88106" y="103326"/>
                      <a:pt x="88106" y="103326"/>
                    </a:cubicBezTo>
                    <a:cubicBezTo>
                      <a:pt x="98425" y="104120"/>
                      <a:pt x="108793" y="104423"/>
                      <a:pt x="119062" y="105707"/>
                    </a:cubicBezTo>
                    <a:cubicBezTo>
                      <a:pt x="121553" y="106018"/>
                      <a:pt x="124117" y="106697"/>
                      <a:pt x="126206" y="108089"/>
                    </a:cubicBezTo>
                    <a:cubicBezTo>
                      <a:pt x="129008" y="109957"/>
                      <a:pt x="130406" y="113597"/>
                      <a:pt x="133350" y="115232"/>
                    </a:cubicBezTo>
                    <a:cubicBezTo>
                      <a:pt x="137738" y="117670"/>
                      <a:pt x="147637" y="119995"/>
                      <a:pt x="147637" y="119995"/>
                    </a:cubicBezTo>
                    <a:cubicBezTo>
                      <a:pt x="159475" y="116050"/>
                      <a:pt x="155802" y="116132"/>
                      <a:pt x="173831" y="119995"/>
                    </a:cubicBezTo>
                    <a:cubicBezTo>
                      <a:pt x="178740" y="121047"/>
                      <a:pt x="188119" y="124757"/>
                      <a:pt x="188119" y="124757"/>
                    </a:cubicBezTo>
                    <a:cubicBezTo>
                      <a:pt x="199016" y="108411"/>
                      <a:pt x="187169" y="128552"/>
                      <a:pt x="195262" y="96182"/>
                    </a:cubicBezTo>
                    <a:cubicBezTo>
                      <a:pt x="195956" y="93406"/>
                      <a:pt x="198193" y="91237"/>
                      <a:pt x="200025" y="89039"/>
                    </a:cubicBezTo>
                    <a:cubicBezTo>
                      <a:pt x="206886" y="80806"/>
                      <a:pt x="205507" y="82449"/>
                      <a:pt x="214312" y="79514"/>
                    </a:cubicBezTo>
                    <a:cubicBezTo>
                      <a:pt x="217487" y="80308"/>
                      <a:pt x="220995" y="80271"/>
                      <a:pt x="223837" y="81895"/>
                    </a:cubicBezTo>
                    <a:cubicBezTo>
                      <a:pt x="248808" y="96164"/>
                      <a:pt x="215822" y="83987"/>
                      <a:pt x="238125" y="91420"/>
                    </a:cubicBezTo>
                    <a:cubicBezTo>
                      <a:pt x="243698" y="89563"/>
                      <a:pt x="248764" y="89499"/>
                      <a:pt x="250031" y="81895"/>
                    </a:cubicBezTo>
                    <a:cubicBezTo>
                      <a:pt x="250444" y="79419"/>
                      <a:pt x="248444" y="77132"/>
                      <a:pt x="247650" y="74751"/>
                    </a:cubicBezTo>
                    <a:cubicBezTo>
                      <a:pt x="243681" y="75545"/>
                      <a:pt x="239258" y="75124"/>
                      <a:pt x="235744" y="77132"/>
                    </a:cubicBezTo>
                    <a:cubicBezTo>
                      <a:pt x="231941" y="79305"/>
                      <a:pt x="229822" y="87752"/>
                      <a:pt x="228600" y="91420"/>
                    </a:cubicBezTo>
                    <a:cubicBezTo>
                      <a:pt x="223044" y="90626"/>
                      <a:pt x="217142" y="91123"/>
                      <a:pt x="211931" y="89039"/>
                    </a:cubicBezTo>
                    <a:cubicBezTo>
                      <a:pt x="178782" y="75780"/>
                      <a:pt x="227967" y="87240"/>
                      <a:pt x="197644" y="77132"/>
                    </a:cubicBezTo>
                    <a:cubicBezTo>
                      <a:pt x="193063" y="75605"/>
                      <a:pt x="188119" y="75545"/>
                      <a:pt x="183356" y="74751"/>
                    </a:cubicBezTo>
                    <a:cubicBezTo>
                      <a:pt x="180975" y="73164"/>
                      <a:pt x="177729" y="72416"/>
                      <a:pt x="176212" y="69989"/>
                    </a:cubicBezTo>
                    <a:cubicBezTo>
                      <a:pt x="173551" y="65732"/>
                      <a:pt x="171450" y="55701"/>
                      <a:pt x="171450" y="55701"/>
                    </a:cubicBezTo>
                    <a:cubicBezTo>
                      <a:pt x="169069" y="56495"/>
                      <a:pt x="166782" y="58495"/>
                      <a:pt x="164306" y="58082"/>
                    </a:cubicBezTo>
                    <a:cubicBezTo>
                      <a:pt x="161483" y="57612"/>
                      <a:pt x="159722" y="54600"/>
                      <a:pt x="157162" y="53320"/>
                    </a:cubicBezTo>
                    <a:cubicBezTo>
                      <a:pt x="154917" y="52198"/>
                      <a:pt x="152400" y="51733"/>
                      <a:pt x="150019" y="50939"/>
                    </a:cubicBezTo>
                    <a:cubicBezTo>
                      <a:pt x="147638" y="49351"/>
                      <a:pt x="145636" y="46929"/>
                      <a:pt x="142875" y="46176"/>
                    </a:cubicBezTo>
                    <a:cubicBezTo>
                      <a:pt x="136701" y="44492"/>
                      <a:pt x="130168" y="44641"/>
                      <a:pt x="123825" y="43795"/>
                    </a:cubicBezTo>
                    <a:lnTo>
                      <a:pt x="107156" y="41414"/>
                    </a:lnTo>
                    <a:cubicBezTo>
                      <a:pt x="101670" y="37757"/>
                      <a:pt x="97631" y="37175"/>
                      <a:pt x="97631" y="29507"/>
                    </a:cubicBezTo>
                    <a:cubicBezTo>
                      <a:pt x="97631" y="26997"/>
                      <a:pt x="97682" y="23296"/>
                      <a:pt x="100012" y="22364"/>
                    </a:cubicBezTo>
                    <a:cubicBezTo>
                      <a:pt x="106686" y="19694"/>
                      <a:pt x="114300" y="20776"/>
                      <a:pt x="121444" y="19982"/>
                    </a:cubicBezTo>
                    <a:cubicBezTo>
                      <a:pt x="121711" y="19581"/>
                      <a:pt x="132275" y="7808"/>
                      <a:pt x="123825" y="5695"/>
                    </a:cubicBezTo>
                    <a:cubicBezTo>
                      <a:pt x="118380" y="4334"/>
                      <a:pt x="112712" y="7282"/>
                      <a:pt x="107156" y="8076"/>
                    </a:cubicBezTo>
                    <a:cubicBezTo>
                      <a:pt x="101359" y="25469"/>
                      <a:pt x="101177" y="17494"/>
                      <a:pt x="104775" y="31889"/>
                    </a:cubicBezTo>
                    <a:cubicBezTo>
                      <a:pt x="79373" y="40355"/>
                      <a:pt x="114301" y="31360"/>
                      <a:pt x="95250" y="27126"/>
                    </a:cubicBezTo>
                    <a:cubicBezTo>
                      <a:pt x="89003" y="25738"/>
                      <a:pt x="82550" y="28713"/>
                      <a:pt x="76200" y="29507"/>
                    </a:cubicBezTo>
                    <a:cubicBezTo>
                      <a:pt x="63725" y="33666"/>
                      <a:pt x="61124" y="35594"/>
                      <a:pt x="42862" y="29507"/>
                    </a:cubicBezTo>
                    <a:cubicBezTo>
                      <a:pt x="40481" y="28713"/>
                      <a:pt x="41275" y="24745"/>
                      <a:pt x="40481" y="22364"/>
                    </a:cubicBezTo>
                    <a:cubicBezTo>
                      <a:pt x="57484" y="16696"/>
                      <a:pt x="51984" y="21778"/>
                      <a:pt x="59531" y="10457"/>
                    </a:cubicBezTo>
                    <a:cubicBezTo>
                      <a:pt x="58737" y="8076"/>
                      <a:pt x="59480" y="4246"/>
                      <a:pt x="57150" y="3314"/>
                    </a:cubicBezTo>
                    <a:cubicBezTo>
                      <a:pt x="56302" y="2975"/>
                      <a:pt x="42207" y="7213"/>
                      <a:pt x="40481" y="8076"/>
                    </a:cubicBezTo>
                    <a:cubicBezTo>
                      <a:pt x="39477" y="8578"/>
                      <a:pt x="51196" y="9267"/>
                      <a:pt x="52387" y="8076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" name="任意多边形 431"/>
              <p:cNvSpPr/>
              <p:nvPr/>
            </p:nvSpPr>
            <p:spPr bwMode="auto">
              <a:xfrm>
                <a:off x="21869400" y="11855414"/>
                <a:ext cx="47515" cy="37858"/>
              </a:xfrm>
              <a:custGeom>
                <a:avLst/>
                <a:gdLst>
                  <a:gd name="T0" fmla="*/ 3191 w 43476"/>
                  <a:gd name="T1" fmla="*/ 5408 h 44450"/>
                  <a:gd name="T2" fmla="*/ 21408 w 43476"/>
                  <a:gd name="T3" fmla="*/ 33802 h 44450"/>
                  <a:gd name="T4" fmla="*/ 37023 w 43476"/>
                  <a:gd name="T5" fmla="*/ 37858 h 44450"/>
                  <a:gd name="T6" fmla="*/ 44831 w 43476"/>
                  <a:gd name="T7" fmla="*/ 35830 h 44450"/>
                  <a:gd name="T8" fmla="*/ 47433 w 43476"/>
                  <a:gd name="T9" fmla="*/ 29746 h 44450"/>
                  <a:gd name="T10" fmla="*/ 44831 w 43476"/>
                  <a:gd name="T11" fmla="*/ 11493 h 44450"/>
                  <a:gd name="T12" fmla="*/ 37023 w 43476"/>
                  <a:gd name="T13" fmla="*/ 7437 h 44450"/>
                  <a:gd name="T14" fmla="*/ 21408 w 43476"/>
                  <a:gd name="T15" fmla="*/ 3380 h 44450"/>
                  <a:gd name="T16" fmla="*/ 13601 w 43476"/>
                  <a:gd name="T17" fmla="*/ 1352 h 44450"/>
                  <a:gd name="T18" fmla="*/ 3191 w 43476"/>
                  <a:gd name="T19" fmla="*/ 5408 h 444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476" h="44450">
                    <a:moveTo>
                      <a:pt x="2920" y="6350"/>
                    </a:moveTo>
                    <a:cubicBezTo>
                      <a:pt x="4110" y="12700"/>
                      <a:pt x="0" y="513"/>
                      <a:pt x="19588" y="39688"/>
                    </a:cubicBezTo>
                    <a:cubicBezTo>
                      <a:pt x="21833" y="44178"/>
                      <a:pt x="33876" y="44450"/>
                      <a:pt x="33876" y="44450"/>
                    </a:cubicBezTo>
                    <a:cubicBezTo>
                      <a:pt x="36257" y="43656"/>
                      <a:pt x="39245" y="43844"/>
                      <a:pt x="41020" y="42069"/>
                    </a:cubicBezTo>
                    <a:cubicBezTo>
                      <a:pt x="42795" y="40294"/>
                      <a:pt x="43401" y="37435"/>
                      <a:pt x="43401" y="34925"/>
                    </a:cubicBezTo>
                    <a:cubicBezTo>
                      <a:pt x="43401" y="27737"/>
                      <a:pt x="43476" y="20249"/>
                      <a:pt x="41020" y="13494"/>
                    </a:cubicBezTo>
                    <a:cubicBezTo>
                      <a:pt x="40042" y="10804"/>
                      <a:pt x="36491" y="9894"/>
                      <a:pt x="33876" y="8732"/>
                    </a:cubicBezTo>
                    <a:cubicBezTo>
                      <a:pt x="29288" y="6693"/>
                      <a:pt x="24351" y="5557"/>
                      <a:pt x="19588" y="3969"/>
                    </a:cubicBezTo>
                    <a:lnTo>
                      <a:pt x="12445" y="1588"/>
                    </a:lnTo>
                    <a:cubicBezTo>
                      <a:pt x="1831" y="4241"/>
                      <a:pt x="1730" y="0"/>
                      <a:pt x="2920" y="6350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" name="任意多边形 432"/>
              <p:cNvSpPr/>
              <p:nvPr/>
            </p:nvSpPr>
            <p:spPr bwMode="auto">
              <a:xfrm>
                <a:off x="22011946" y="11997381"/>
                <a:ext cx="76025" cy="75715"/>
              </a:xfrm>
              <a:custGeom>
                <a:avLst/>
                <a:gdLst>
                  <a:gd name="T0" fmla="*/ 7681 w 74211"/>
                  <a:gd name="T1" fmla="*/ 380 h 79136"/>
                  <a:gd name="T2" fmla="*/ 364 w 74211"/>
                  <a:gd name="T3" fmla="*/ 2658 h 79136"/>
                  <a:gd name="T4" fmla="*/ 10122 w 74211"/>
                  <a:gd name="T5" fmla="*/ 16327 h 79136"/>
                  <a:gd name="T6" fmla="*/ 7681 w 74211"/>
                  <a:gd name="T7" fmla="*/ 23162 h 79136"/>
                  <a:gd name="T8" fmla="*/ 22319 w 74211"/>
                  <a:gd name="T9" fmla="*/ 32276 h 79136"/>
                  <a:gd name="T10" fmla="*/ 36955 w 74211"/>
                  <a:gd name="T11" fmla="*/ 52780 h 79136"/>
                  <a:gd name="T12" fmla="*/ 39395 w 74211"/>
                  <a:gd name="T13" fmla="*/ 59615 h 79136"/>
                  <a:gd name="T14" fmla="*/ 46713 w 74211"/>
                  <a:gd name="T15" fmla="*/ 64173 h 79136"/>
                  <a:gd name="T16" fmla="*/ 56470 w 74211"/>
                  <a:gd name="T17" fmla="*/ 73286 h 79136"/>
                  <a:gd name="T18" fmla="*/ 63789 w 74211"/>
                  <a:gd name="T19" fmla="*/ 66451 h 79136"/>
                  <a:gd name="T20" fmla="*/ 68668 w 74211"/>
                  <a:gd name="T21" fmla="*/ 43667 h 79136"/>
                  <a:gd name="T22" fmla="*/ 73547 w 74211"/>
                  <a:gd name="T23" fmla="*/ 36833 h 79136"/>
                  <a:gd name="T24" fmla="*/ 46713 w 74211"/>
                  <a:gd name="T25" fmla="*/ 27720 h 79136"/>
                  <a:gd name="T26" fmla="*/ 41834 w 74211"/>
                  <a:gd name="T27" fmla="*/ 20884 h 79136"/>
                  <a:gd name="T28" fmla="*/ 34516 w 74211"/>
                  <a:gd name="T29" fmla="*/ 16327 h 79136"/>
                  <a:gd name="T30" fmla="*/ 27197 w 74211"/>
                  <a:gd name="T31" fmla="*/ 9493 h 79136"/>
                  <a:gd name="T32" fmla="*/ 12561 w 74211"/>
                  <a:gd name="T33" fmla="*/ 4936 h 79136"/>
                  <a:gd name="T34" fmla="*/ 7681 w 74211"/>
                  <a:gd name="T35" fmla="*/ 380 h 79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4211" h="79136">
                    <a:moveTo>
                      <a:pt x="7498" y="397"/>
                    </a:moveTo>
                    <a:cubicBezTo>
                      <a:pt x="5514" y="0"/>
                      <a:pt x="0" y="293"/>
                      <a:pt x="355" y="2778"/>
                    </a:cubicBezTo>
                    <a:cubicBezTo>
                      <a:pt x="1165" y="8444"/>
                      <a:pt x="9880" y="17065"/>
                      <a:pt x="9880" y="17065"/>
                    </a:cubicBezTo>
                    <a:cubicBezTo>
                      <a:pt x="9086" y="19446"/>
                      <a:pt x="6039" y="22166"/>
                      <a:pt x="7498" y="24209"/>
                    </a:cubicBezTo>
                    <a:cubicBezTo>
                      <a:pt x="10825" y="28867"/>
                      <a:pt x="21786" y="33734"/>
                      <a:pt x="21786" y="33734"/>
                    </a:cubicBezTo>
                    <a:lnTo>
                      <a:pt x="36073" y="55165"/>
                    </a:lnTo>
                    <a:cubicBezTo>
                      <a:pt x="37465" y="57254"/>
                      <a:pt x="36887" y="60349"/>
                      <a:pt x="38455" y="62309"/>
                    </a:cubicBezTo>
                    <a:cubicBezTo>
                      <a:pt x="40243" y="64544"/>
                      <a:pt x="43217" y="65484"/>
                      <a:pt x="45598" y="67072"/>
                    </a:cubicBezTo>
                    <a:cubicBezTo>
                      <a:pt x="46868" y="70881"/>
                      <a:pt x="47505" y="79136"/>
                      <a:pt x="55123" y="76597"/>
                    </a:cubicBezTo>
                    <a:cubicBezTo>
                      <a:pt x="58318" y="75532"/>
                      <a:pt x="59886" y="71834"/>
                      <a:pt x="62267" y="69453"/>
                    </a:cubicBezTo>
                    <a:cubicBezTo>
                      <a:pt x="63145" y="63303"/>
                      <a:pt x="63703" y="52293"/>
                      <a:pt x="67030" y="45640"/>
                    </a:cubicBezTo>
                    <a:cubicBezTo>
                      <a:pt x="68310" y="43081"/>
                      <a:pt x="70205" y="40878"/>
                      <a:pt x="71792" y="38497"/>
                    </a:cubicBezTo>
                    <a:cubicBezTo>
                      <a:pt x="66164" y="21612"/>
                      <a:pt x="74211" y="38510"/>
                      <a:pt x="45598" y="28972"/>
                    </a:cubicBezTo>
                    <a:cubicBezTo>
                      <a:pt x="42883" y="28067"/>
                      <a:pt x="42860" y="23852"/>
                      <a:pt x="40836" y="21828"/>
                    </a:cubicBezTo>
                    <a:cubicBezTo>
                      <a:pt x="38812" y="19804"/>
                      <a:pt x="35891" y="18897"/>
                      <a:pt x="33692" y="17065"/>
                    </a:cubicBezTo>
                    <a:cubicBezTo>
                      <a:pt x="31105" y="14909"/>
                      <a:pt x="29492" y="11557"/>
                      <a:pt x="26548" y="9922"/>
                    </a:cubicBezTo>
                    <a:cubicBezTo>
                      <a:pt x="22160" y="7484"/>
                      <a:pt x="12261" y="5159"/>
                      <a:pt x="12261" y="5159"/>
                    </a:cubicBezTo>
                    <a:cubicBezTo>
                      <a:pt x="9378" y="13809"/>
                      <a:pt x="9482" y="794"/>
                      <a:pt x="7498" y="397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4" name="任意多边形 433"/>
              <p:cNvSpPr/>
              <p:nvPr/>
            </p:nvSpPr>
            <p:spPr bwMode="auto">
              <a:xfrm>
                <a:off x="22144990" y="11864879"/>
                <a:ext cx="38012" cy="66251"/>
              </a:xfrm>
              <a:custGeom>
                <a:avLst/>
                <a:gdLst>
                  <a:gd name="T0" fmla="*/ 31485 w 41604"/>
                  <a:gd name="T1" fmla="*/ 2018 h 65132"/>
                  <a:gd name="T2" fmla="*/ 22782 w 41604"/>
                  <a:gd name="T3" fmla="*/ 11707 h 65132"/>
                  <a:gd name="T4" fmla="*/ 3201 w 41604"/>
                  <a:gd name="T5" fmla="*/ 23817 h 65132"/>
                  <a:gd name="T6" fmla="*/ 1026 w 41604"/>
                  <a:gd name="T7" fmla="*/ 31084 h 65132"/>
                  <a:gd name="T8" fmla="*/ 7553 w 41604"/>
                  <a:gd name="T9" fmla="*/ 33506 h 65132"/>
                  <a:gd name="T10" fmla="*/ 22782 w 41604"/>
                  <a:gd name="T11" fmla="*/ 52883 h 65132"/>
                  <a:gd name="T12" fmla="*/ 31485 w 41604"/>
                  <a:gd name="T13" fmla="*/ 52883 h 65132"/>
                  <a:gd name="T14" fmla="*/ 33661 w 41604"/>
                  <a:gd name="T15" fmla="*/ 43195 h 65132"/>
                  <a:gd name="T16" fmla="*/ 38012 w 41604"/>
                  <a:gd name="T17" fmla="*/ 23817 h 65132"/>
                  <a:gd name="T18" fmla="*/ 31485 w 41604"/>
                  <a:gd name="T19" fmla="*/ 2018 h 65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604" h="65132">
                    <a:moveTo>
                      <a:pt x="34460" y="1984"/>
                    </a:moveTo>
                    <a:cubicBezTo>
                      <a:pt x="31682" y="0"/>
                      <a:pt x="35326" y="5736"/>
                      <a:pt x="24935" y="11509"/>
                    </a:cubicBezTo>
                    <a:cubicBezTo>
                      <a:pt x="376" y="25154"/>
                      <a:pt x="19667" y="18028"/>
                      <a:pt x="3504" y="23415"/>
                    </a:cubicBezTo>
                    <a:cubicBezTo>
                      <a:pt x="2710" y="25796"/>
                      <a:pt x="0" y="28314"/>
                      <a:pt x="1123" y="30559"/>
                    </a:cubicBezTo>
                    <a:cubicBezTo>
                      <a:pt x="2246" y="32804"/>
                      <a:pt x="6492" y="31165"/>
                      <a:pt x="8267" y="32940"/>
                    </a:cubicBezTo>
                    <a:cubicBezTo>
                      <a:pt x="36058" y="60730"/>
                      <a:pt x="4691" y="38491"/>
                      <a:pt x="24935" y="51990"/>
                    </a:cubicBezTo>
                    <a:cubicBezTo>
                      <a:pt x="27333" y="59181"/>
                      <a:pt x="26950" y="65132"/>
                      <a:pt x="34460" y="51990"/>
                    </a:cubicBezTo>
                    <a:cubicBezTo>
                      <a:pt x="36084" y="49148"/>
                      <a:pt x="36132" y="45660"/>
                      <a:pt x="36842" y="42465"/>
                    </a:cubicBezTo>
                    <a:cubicBezTo>
                      <a:pt x="40675" y="25217"/>
                      <a:pt x="37348" y="36185"/>
                      <a:pt x="41604" y="23415"/>
                    </a:cubicBezTo>
                    <a:cubicBezTo>
                      <a:pt x="38832" y="6778"/>
                      <a:pt x="37238" y="3968"/>
                      <a:pt x="34460" y="1984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5" name="任意多边形 434"/>
              <p:cNvSpPr/>
              <p:nvPr/>
            </p:nvSpPr>
            <p:spPr bwMode="auto">
              <a:xfrm>
                <a:off x="22078468" y="11950059"/>
                <a:ext cx="57019" cy="56787"/>
              </a:xfrm>
              <a:custGeom>
                <a:avLst/>
                <a:gdLst>
                  <a:gd name="T0" fmla="*/ 52267 w 57150"/>
                  <a:gd name="T1" fmla="*/ 19358 h 65759"/>
                  <a:gd name="T2" fmla="*/ 42764 w 57150"/>
                  <a:gd name="T3" fmla="*/ 11132 h 65759"/>
                  <a:gd name="T4" fmla="*/ 28510 w 57150"/>
                  <a:gd name="T5" fmla="*/ 2907 h 65759"/>
                  <a:gd name="T6" fmla="*/ 21382 w 57150"/>
                  <a:gd name="T7" fmla="*/ 4963 h 65759"/>
                  <a:gd name="T8" fmla="*/ 9503 w 57150"/>
                  <a:gd name="T9" fmla="*/ 13188 h 65759"/>
                  <a:gd name="T10" fmla="*/ 2376 w 57150"/>
                  <a:gd name="T11" fmla="*/ 11132 h 65759"/>
                  <a:gd name="T12" fmla="*/ 4751 w 57150"/>
                  <a:gd name="T13" fmla="*/ 17301 h 65759"/>
                  <a:gd name="T14" fmla="*/ 19006 w 57150"/>
                  <a:gd name="T15" fmla="*/ 19358 h 65759"/>
                  <a:gd name="T16" fmla="*/ 26133 w 57150"/>
                  <a:gd name="T17" fmla="*/ 21414 h 65759"/>
                  <a:gd name="T18" fmla="*/ 30885 w 57150"/>
                  <a:gd name="T19" fmla="*/ 27583 h 65759"/>
                  <a:gd name="T20" fmla="*/ 23757 w 57150"/>
                  <a:gd name="T21" fmla="*/ 39921 h 65759"/>
                  <a:gd name="T22" fmla="*/ 11879 w 57150"/>
                  <a:gd name="T23" fmla="*/ 37865 h 65759"/>
                  <a:gd name="T24" fmla="*/ 4751 w 57150"/>
                  <a:gd name="T25" fmla="*/ 35808 h 65759"/>
                  <a:gd name="T26" fmla="*/ 0 w 57150"/>
                  <a:gd name="T27" fmla="*/ 41978 h 65759"/>
                  <a:gd name="T28" fmla="*/ 14254 w 57150"/>
                  <a:gd name="T29" fmla="*/ 46090 h 65759"/>
                  <a:gd name="T30" fmla="*/ 16630 w 57150"/>
                  <a:gd name="T31" fmla="*/ 52259 h 65759"/>
                  <a:gd name="T32" fmla="*/ 23757 w 57150"/>
                  <a:gd name="T33" fmla="*/ 56372 h 65759"/>
                  <a:gd name="T34" fmla="*/ 35636 w 57150"/>
                  <a:gd name="T35" fmla="*/ 54315 h 65759"/>
                  <a:gd name="T36" fmla="*/ 33261 w 57150"/>
                  <a:gd name="T37" fmla="*/ 48146 h 65759"/>
                  <a:gd name="T38" fmla="*/ 26133 w 57150"/>
                  <a:gd name="T39" fmla="*/ 46090 h 65759"/>
                  <a:gd name="T40" fmla="*/ 35636 w 57150"/>
                  <a:gd name="T41" fmla="*/ 35808 h 65759"/>
                  <a:gd name="T42" fmla="*/ 40388 w 57150"/>
                  <a:gd name="T43" fmla="*/ 29639 h 65759"/>
                  <a:gd name="T44" fmla="*/ 57019 w 57150"/>
                  <a:gd name="T45" fmla="*/ 25527 h 65759"/>
                  <a:gd name="T46" fmla="*/ 54642 w 57150"/>
                  <a:gd name="T47" fmla="*/ 17301 h 65759"/>
                  <a:gd name="T48" fmla="*/ 47516 w 57150"/>
                  <a:gd name="T49" fmla="*/ 15244 h 65759"/>
                  <a:gd name="T50" fmla="*/ 42764 w 57150"/>
                  <a:gd name="T51" fmla="*/ 9076 h 65759"/>
                  <a:gd name="T52" fmla="*/ 28510 w 57150"/>
                  <a:gd name="T53" fmla="*/ 851 h 65759"/>
                  <a:gd name="T54" fmla="*/ 52267 w 57150"/>
                  <a:gd name="T55" fmla="*/ 19358 h 6575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7150" h="65759">
                    <a:moveTo>
                      <a:pt x="52387" y="22416"/>
                    </a:moveTo>
                    <a:cubicBezTo>
                      <a:pt x="54768" y="24400"/>
                      <a:pt x="55561" y="25591"/>
                      <a:pt x="42862" y="12891"/>
                    </a:cubicBezTo>
                    <a:cubicBezTo>
                      <a:pt x="38815" y="8844"/>
                      <a:pt x="28575" y="3366"/>
                      <a:pt x="28575" y="3366"/>
                    </a:cubicBezTo>
                    <a:cubicBezTo>
                      <a:pt x="26194" y="4160"/>
                      <a:pt x="23391" y="4179"/>
                      <a:pt x="21431" y="5747"/>
                    </a:cubicBezTo>
                    <a:cubicBezTo>
                      <a:pt x="6043" y="18057"/>
                      <a:pt x="27480" y="9287"/>
                      <a:pt x="9525" y="15272"/>
                    </a:cubicBezTo>
                    <a:cubicBezTo>
                      <a:pt x="7144" y="14478"/>
                      <a:pt x="4156" y="11116"/>
                      <a:pt x="2381" y="12891"/>
                    </a:cubicBezTo>
                    <a:cubicBezTo>
                      <a:pt x="606" y="14666"/>
                      <a:pt x="2583" y="18790"/>
                      <a:pt x="4762" y="20035"/>
                    </a:cubicBezTo>
                    <a:cubicBezTo>
                      <a:pt x="8954" y="22431"/>
                      <a:pt x="14287" y="21622"/>
                      <a:pt x="19050" y="22416"/>
                    </a:cubicBezTo>
                    <a:cubicBezTo>
                      <a:pt x="21431" y="23210"/>
                      <a:pt x="24233" y="23229"/>
                      <a:pt x="26193" y="24797"/>
                    </a:cubicBezTo>
                    <a:cubicBezTo>
                      <a:pt x="28428" y="26585"/>
                      <a:pt x="30485" y="29118"/>
                      <a:pt x="30956" y="31941"/>
                    </a:cubicBezTo>
                    <a:cubicBezTo>
                      <a:pt x="31614" y="35886"/>
                      <a:pt x="25472" y="43739"/>
                      <a:pt x="23812" y="46228"/>
                    </a:cubicBezTo>
                    <a:cubicBezTo>
                      <a:pt x="19843" y="45434"/>
                      <a:pt x="15832" y="44829"/>
                      <a:pt x="11906" y="43847"/>
                    </a:cubicBezTo>
                    <a:cubicBezTo>
                      <a:pt x="9471" y="43238"/>
                      <a:pt x="7093" y="40534"/>
                      <a:pt x="4762" y="41466"/>
                    </a:cubicBezTo>
                    <a:cubicBezTo>
                      <a:pt x="2105" y="42529"/>
                      <a:pt x="1587" y="46229"/>
                      <a:pt x="0" y="48610"/>
                    </a:cubicBezTo>
                    <a:lnTo>
                      <a:pt x="14287" y="53372"/>
                    </a:lnTo>
                    <a:cubicBezTo>
                      <a:pt x="16668" y="54166"/>
                      <a:pt x="15100" y="58556"/>
                      <a:pt x="16668" y="60516"/>
                    </a:cubicBezTo>
                    <a:cubicBezTo>
                      <a:pt x="18456" y="62751"/>
                      <a:pt x="21431" y="63691"/>
                      <a:pt x="23812" y="65278"/>
                    </a:cubicBezTo>
                    <a:cubicBezTo>
                      <a:pt x="27781" y="64484"/>
                      <a:pt x="32856" y="65759"/>
                      <a:pt x="35718" y="62897"/>
                    </a:cubicBezTo>
                    <a:cubicBezTo>
                      <a:pt x="37493" y="61122"/>
                      <a:pt x="35112" y="57528"/>
                      <a:pt x="33337" y="55753"/>
                    </a:cubicBezTo>
                    <a:cubicBezTo>
                      <a:pt x="31562" y="53978"/>
                      <a:pt x="28574" y="54166"/>
                      <a:pt x="26193" y="53372"/>
                    </a:cubicBezTo>
                    <a:cubicBezTo>
                      <a:pt x="30830" y="39464"/>
                      <a:pt x="24947" y="52237"/>
                      <a:pt x="35718" y="41466"/>
                    </a:cubicBezTo>
                    <a:cubicBezTo>
                      <a:pt x="37742" y="39442"/>
                      <a:pt x="38246" y="36110"/>
                      <a:pt x="40481" y="34322"/>
                    </a:cubicBezTo>
                    <a:cubicBezTo>
                      <a:pt x="42034" y="33080"/>
                      <a:pt x="56528" y="29715"/>
                      <a:pt x="57150" y="29560"/>
                    </a:cubicBezTo>
                    <a:cubicBezTo>
                      <a:pt x="56356" y="26385"/>
                      <a:pt x="56812" y="22591"/>
                      <a:pt x="54768" y="20035"/>
                    </a:cubicBezTo>
                    <a:cubicBezTo>
                      <a:pt x="53200" y="18075"/>
                      <a:pt x="49585" y="19221"/>
                      <a:pt x="47625" y="17653"/>
                    </a:cubicBezTo>
                    <a:cubicBezTo>
                      <a:pt x="45390" y="15865"/>
                      <a:pt x="45016" y="12394"/>
                      <a:pt x="42862" y="10510"/>
                    </a:cubicBezTo>
                    <a:cubicBezTo>
                      <a:pt x="38554" y="6741"/>
                      <a:pt x="33337" y="4160"/>
                      <a:pt x="28575" y="985"/>
                    </a:cubicBezTo>
                    <a:cubicBezTo>
                      <a:pt x="27098" y="0"/>
                      <a:pt x="50006" y="20432"/>
                      <a:pt x="52387" y="22416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6" name="任意多边形 435"/>
              <p:cNvSpPr/>
              <p:nvPr/>
            </p:nvSpPr>
            <p:spPr bwMode="auto">
              <a:xfrm>
                <a:off x="22116480" y="11931130"/>
                <a:ext cx="66522" cy="28393"/>
              </a:xfrm>
              <a:custGeom>
                <a:avLst/>
                <a:gdLst>
                  <a:gd name="T0" fmla="*/ 7587 w 61136"/>
                  <a:gd name="T1" fmla="*/ 4654 h 28975"/>
                  <a:gd name="T2" fmla="*/ 15361 w 61136"/>
                  <a:gd name="T3" fmla="*/ 6987 h 28975"/>
                  <a:gd name="T4" fmla="*/ 30906 w 61136"/>
                  <a:gd name="T5" fmla="*/ 16320 h 28975"/>
                  <a:gd name="T6" fmla="*/ 43862 w 61136"/>
                  <a:gd name="T7" fmla="*/ 27988 h 28975"/>
                  <a:gd name="T8" fmla="*/ 51635 w 61136"/>
                  <a:gd name="T9" fmla="*/ 25654 h 28975"/>
                  <a:gd name="T10" fmla="*/ 61999 w 61136"/>
                  <a:gd name="T11" fmla="*/ 23321 h 28975"/>
                  <a:gd name="T12" fmla="*/ 64591 w 61136"/>
                  <a:gd name="T13" fmla="*/ 16320 h 28975"/>
                  <a:gd name="T14" fmla="*/ 51635 w 61136"/>
                  <a:gd name="T15" fmla="*/ 13987 h 28975"/>
                  <a:gd name="T16" fmla="*/ 43862 w 61136"/>
                  <a:gd name="T17" fmla="*/ 11654 h 28975"/>
                  <a:gd name="T18" fmla="*/ 41271 w 61136"/>
                  <a:gd name="T19" fmla="*/ 4654 h 28975"/>
                  <a:gd name="T20" fmla="*/ 2406 w 61136"/>
                  <a:gd name="T21" fmla="*/ 4654 h 28975"/>
                  <a:gd name="T22" fmla="*/ 7587 w 61136"/>
                  <a:gd name="T23" fmla="*/ 4654 h 289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136" h="28975">
                    <a:moveTo>
                      <a:pt x="6973" y="4749"/>
                    </a:moveTo>
                    <a:cubicBezTo>
                      <a:pt x="8957" y="5146"/>
                      <a:pt x="11923" y="5911"/>
                      <a:pt x="14117" y="7130"/>
                    </a:cubicBezTo>
                    <a:cubicBezTo>
                      <a:pt x="19120" y="9910"/>
                      <a:pt x="28404" y="16655"/>
                      <a:pt x="28404" y="16655"/>
                    </a:cubicBezTo>
                    <a:cubicBezTo>
                      <a:pt x="31182" y="20822"/>
                      <a:pt x="34358" y="27570"/>
                      <a:pt x="40311" y="28562"/>
                    </a:cubicBezTo>
                    <a:cubicBezTo>
                      <a:pt x="42787" y="28975"/>
                      <a:pt x="45041" y="26870"/>
                      <a:pt x="47454" y="26180"/>
                    </a:cubicBezTo>
                    <a:cubicBezTo>
                      <a:pt x="50601" y="25281"/>
                      <a:pt x="53804" y="24593"/>
                      <a:pt x="56979" y="23799"/>
                    </a:cubicBezTo>
                    <a:cubicBezTo>
                      <a:pt x="57773" y="21418"/>
                      <a:pt x="61136" y="18430"/>
                      <a:pt x="59361" y="16655"/>
                    </a:cubicBezTo>
                    <a:cubicBezTo>
                      <a:pt x="56499" y="13793"/>
                      <a:pt x="51381" y="15256"/>
                      <a:pt x="47454" y="14274"/>
                    </a:cubicBezTo>
                    <a:cubicBezTo>
                      <a:pt x="45019" y="13665"/>
                      <a:pt x="42692" y="12687"/>
                      <a:pt x="40311" y="11893"/>
                    </a:cubicBezTo>
                    <a:cubicBezTo>
                      <a:pt x="39517" y="9512"/>
                      <a:pt x="40018" y="6141"/>
                      <a:pt x="37929" y="4749"/>
                    </a:cubicBezTo>
                    <a:cubicBezTo>
                      <a:pt x="30805" y="0"/>
                      <a:pt x="5209" y="3550"/>
                      <a:pt x="2211" y="4749"/>
                    </a:cubicBezTo>
                    <a:cubicBezTo>
                      <a:pt x="0" y="5633"/>
                      <a:pt x="4989" y="4352"/>
                      <a:pt x="6973" y="4749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7" name="任意多边形 436"/>
              <p:cNvSpPr/>
              <p:nvPr/>
            </p:nvSpPr>
            <p:spPr bwMode="auto">
              <a:xfrm>
                <a:off x="22106977" y="12025774"/>
                <a:ext cx="28509" cy="18929"/>
              </a:xfrm>
              <a:custGeom>
                <a:avLst/>
                <a:gdLst>
                  <a:gd name="T0" fmla="*/ 1200 w 25303"/>
                  <a:gd name="T1" fmla="*/ 1456 h 20637"/>
                  <a:gd name="T2" fmla="*/ 3883 w 25303"/>
                  <a:gd name="T3" fmla="*/ 12377 h 20637"/>
                  <a:gd name="T4" fmla="*/ 14614 w 25303"/>
                  <a:gd name="T5" fmla="*/ 14561 h 20637"/>
                  <a:gd name="T6" fmla="*/ 22664 w 25303"/>
                  <a:gd name="T7" fmla="*/ 18929 h 20637"/>
                  <a:gd name="T8" fmla="*/ 3883 w 25303"/>
                  <a:gd name="T9" fmla="*/ 10192 h 20637"/>
                  <a:gd name="T10" fmla="*/ 1200 w 25303"/>
                  <a:gd name="T11" fmla="*/ 3641 h 20637"/>
                  <a:gd name="T12" fmla="*/ 1200 w 25303"/>
                  <a:gd name="T13" fmla="*/ 1456 h 206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303" h="20637">
                    <a:moveTo>
                      <a:pt x="1065" y="1587"/>
                    </a:moveTo>
                    <a:cubicBezTo>
                      <a:pt x="1462" y="3174"/>
                      <a:pt x="855" y="10384"/>
                      <a:pt x="3446" y="13494"/>
                    </a:cubicBezTo>
                    <a:cubicBezTo>
                      <a:pt x="5541" y="16008"/>
                      <a:pt x="9963" y="14586"/>
                      <a:pt x="12971" y="15875"/>
                    </a:cubicBezTo>
                    <a:cubicBezTo>
                      <a:pt x="15602" y="17002"/>
                      <a:pt x="17734" y="19050"/>
                      <a:pt x="20115" y="20637"/>
                    </a:cubicBezTo>
                    <a:cubicBezTo>
                      <a:pt x="25303" y="5073"/>
                      <a:pt x="22989" y="19798"/>
                      <a:pt x="3446" y="11112"/>
                    </a:cubicBezTo>
                    <a:cubicBezTo>
                      <a:pt x="1153" y="10093"/>
                      <a:pt x="2571" y="5977"/>
                      <a:pt x="1065" y="3969"/>
                    </a:cubicBezTo>
                    <a:cubicBezTo>
                      <a:pt x="0" y="2549"/>
                      <a:pt x="668" y="0"/>
                      <a:pt x="1065" y="1587"/>
                    </a:cubicBezTo>
                    <a:close/>
                  </a:path>
                </a:pathLst>
              </a:custGeom>
              <a:solidFill>
                <a:srgbClr val="99CC00">
                  <a:alpha val="10550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9" name="Quzhou"/>
            <p:cNvSpPr/>
            <p:nvPr/>
          </p:nvSpPr>
          <p:spPr bwMode="auto">
            <a:xfrm>
              <a:off x="6960005" y="4748985"/>
              <a:ext cx="224146" cy="214806"/>
            </a:xfrm>
            <a:custGeom>
              <a:avLst/>
              <a:gdLst/>
              <a:ahLst/>
              <a:cxnLst/>
              <a:rect l="0" t="0" r="r" b="b"/>
              <a:pathLst>
                <a:path w="657225" h="686334">
                  <a:moveTo>
                    <a:pt x="226219" y="681953"/>
                  </a:moveTo>
                  <a:cubicBezTo>
                    <a:pt x="222250" y="681953"/>
                    <a:pt x="222282" y="686334"/>
                    <a:pt x="240506" y="662903"/>
                  </a:cubicBezTo>
                  <a:cubicBezTo>
                    <a:pt x="244020" y="658385"/>
                    <a:pt x="246856" y="653378"/>
                    <a:pt x="250031" y="648616"/>
                  </a:cubicBezTo>
                  <a:lnTo>
                    <a:pt x="254794" y="641472"/>
                  </a:lnTo>
                  <a:cubicBezTo>
                    <a:pt x="255588" y="639091"/>
                    <a:pt x="257175" y="636838"/>
                    <a:pt x="257175" y="634328"/>
                  </a:cubicBezTo>
                  <a:cubicBezTo>
                    <a:pt x="257175" y="623379"/>
                    <a:pt x="255346" y="619315"/>
                    <a:pt x="252412" y="610516"/>
                  </a:cubicBezTo>
                  <a:cubicBezTo>
                    <a:pt x="248054" y="549496"/>
                    <a:pt x="256666" y="592826"/>
                    <a:pt x="245269" y="570034"/>
                  </a:cubicBezTo>
                  <a:cubicBezTo>
                    <a:pt x="244146" y="567789"/>
                    <a:pt x="244106" y="565085"/>
                    <a:pt x="242887" y="562891"/>
                  </a:cubicBezTo>
                  <a:cubicBezTo>
                    <a:pt x="240107" y="557887"/>
                    <a:pt x="233362" y="548603"/>
                    <a:pt x="233362" y="548603"/>
                  </a:cubicBezTo>
                  <a:cubicBezTo>
                    <a:pt x="232568" y="546222"/>
                    <a:pt x="231258" y="543954"/>
                    <a:pt x="230981" y="541459"/>
                  </a:cubicBezTo>
                  <a:cubicBezTo>
                    <a:pt x="229663" y="529600"/>
                    <a:pt x="229918" y="517600"/>
                    <a:pt x="228600" y="505741"/>
                  </a:cubicBezTo>
                  <a:cubicBezTo>
                    <a:pt x="228323" y="503246"/>
                    <a:pt x="227438" y="500791"/>
                    <a:pt x="226219" y="498597"/>
                  </a:cubicBezTo>
                  <a:cubicBezTo>
                    <a:pt x="223439" y="493593"/>
                    <a:pt x="218504" y="489739"/>
                    <a:pt x="216694" y="484309"/>
                  </a:cubicBezTo>
                  <a:lnTo>
                    <a:pt x="211931" y="470022"/>
                  </a:lnTo>
                  <a:cubicBezTo>
                    <a:pt x="211137" y="454941"/>
                    <a:pt x="210917" y="439818"/>
                    <a:pt x="209550" y="424778"/>
                  </a:cubicBezTo>
                  <a:cubicBezTo>
                    <a:pt x="209323" y="422278"/>
                    <a:pt x="208737" y="419594"/>
                    <a:pt x="207169" y="417634"/>
                  </a:cubicBezTo>
                  <a:cubicBezTo>
                    <a:pt x="205381" y="415399"/>
                    <a:pt x="202224" y="414704"/>
                    <a:pt x="200025" y="412872"/>
                  </a:cubicBezTo>
                  <a:cubicBezTo>
                    <a:pt x="188132" y="402962"/>
                    <a:pt x="198292" y="407532"/>
                    <a:pt x="185737" y="403347"/>
                  </a:cubicBezTo>
                  <a:cubicBezTo>
                    <a:pt x="178191" y="392026"/>
                    <a:pt x="181880" y="398918"/>
                    <a:pt x="176212" y="381916"/>
                  </a:cubicBezTo>
                  <a:cubicBezTo>
                    <a:pt x="175418" y="379535"/>
                    <a:pt x="171450" y="380328"/>
                    <a:pt x="169069" y="379534"/>
                  </a:cubicBezTo>
                  <a:cubicBezTo>
                    <a:pt x="162717" y="360485"/>
                    <a:pt x="172244" y="382710"/>
                    <a:pt x="159544" y="370009"/>
                  </a:cubicBezTo>
                  <a:cubicBezTo>
                    <a:pt x="155497" y="365962"/>
                    <a:pt x="153194" y="360484"/>
                    <a:pt x="150019" y="355722"/>
                  </a:cubicBezTo>
                  <a:lnTo>
                    <a:pt x="145256" y="348578"/>
                  </a:lnTo>
                  <a:lnTo>
                    <a:pt x="140494" y="334291"/>
                  </a:lnTo>
                  <a:cubicBezTo>
                    <a:pt x="139459" y="331186"/>
                    <a:pt x="139736" y="327608"/>
                    <a:pt x="138112" y="324766"/>
                  </a:cubicBezTo>
                  <a:cubicBezTo>
                    <a:pt x="136441" y="321842"/>
                    <a:pt x="133125" y="320209"/>
                    <a:pt x="130969" y="317622"/>
                  </a:cubicBezTo>
                  <a:cubicBezTo>
                    <a:pt x="122457" y="307407"/>
                    <a:pt x="130443" y="312818"/>
                    <a:pt x="119062" y="303334"/>
                  </a:cubicBezTo>
                  <a:cubicBezTo>
                    <a:pt x="111516" y="297045"/>
                    <a:pt x="108013" y="297270"/>
                    <a:pt x="97631" y="293809"/>
                  </a:cubicBezTo>
                  <a:lnTo>
                    <a:pt x="90487" y="291428"/>
                  </a:lnTo>
                  <a:lnTo>
                    <a:pt x="69056" y="277141"/>
                  </a:lnTo>
                  <a:cubicBezTo>
                    <a:pt x="65717" y="274916"/>
                    <a:pt x="52048" y="272935"/>
                    <a:pt x="50006" y="272378"/>
                  </a:cubicBezTo>
                  <a:cubicBezTo>
                    <a:pt x="45163" y="271057"/>
                    <a:pt x="35719" y="267616"/>
                    <a:pt x="35719" y="267616"/>
                  </a:cubicBezTo>
                  <a:cubicBezTo>
                    <a:pt x="34925" y="265235"/>
                    <a:pt x="34729" y="262561"/>
                    <a:pt x="33337" y="260472"/>
                  </a:cubicBezTo>
                  <a:cubicBezTo>
                    <a:pt x="31469" y="257670"/>
                    <a:pt x="27700" y="256340"/>
                    <a:pt x="26194" y="253328"/>
                  </a:cubicBezTo>
                  <a:cubicBezTo>
                    <a:pt x="24384" y="249708"/>
                    <a:pt x="24794" y="245348"/>
                    <a:pt x="23812" y="241422"/>
                  </a:cubicBezTo>
                  <a:cubicBezTo>
                    <a:pt x="23203" y="238987"/>
                    <a:pt x="22040" y="236713"/>
                    <a:pt x="21431" y="234278"/>
                  </a:cubicBezTo>
                  <a:cubicBezTo>
                    <a:pt x="20449" y="230352"/>
                    <a:pt x="20032" y="226298"/>
                    <a:pt x="19050" y="222372"/>
                  </a:cubicBezTo>
                  <a:cubicBezTo>
                    <a:pt x="18441" y="219937"/>
                    <a:pt x="17278" y="217663"/>
                    <a:pt x="16669" y="215228"/>
                  </a:cubicBezTo>
                  <a:cubicBezTo>
                    <a:pt x="15687" y="211302"/>
                    <a:pt x="15352" y="207227"/>
                    <a:pt x="14287" y="203322"/>
                  </a:cubicBezTo>
                  <a:cubicBezTo>
                    <a:pt x="12966" y="198479"/>
                    <a:pt x="11112" y="193797"/>
                    <a:pt x="9525" y="189034"/>
                  </a:cubicBezTo>
                  <a:cubicBezTo>
                    <a:pt x="7715" y="183604"/>
                    <a:pt x="0" y="174747"/>
                    <a:pt x="0" y="174747"/>
                  </a:cubicBezTo>
                  <a:cubicBezTo>
                    <a:pt x="794" y="170778"/>
                    <a:pt x="960" y="166631"/>
                    <a:pt x="2381" y="162841"/>
                  </a:cubicBezTo>
                  <a:cubicBezTo>
                    <a:pt x="3386" y="160161"/>
                    <a:pt x="6500" y="158486"/>
                    <a:pt x="7144" y="155697"/>
                  </a:cubicBezTo>
                  <a:cubicBezTo>
                    <a:pt x="8938" y="147924"/>
                    <a:pt x="7731" y="139657"/>
                    <a:pt x="9525" y="131884"/>
                  </a:cubicBezTo>
                  <a:cubicBezTo>
                    <a:pt x="10417" y="128019"/>
                    <a:pt x="19017" y="119609"/>
                    <a:pt x="21431" y="117597"/>
                  </a:cubicBezTo>
                  <a:cubicBezTo>
                    <a:pt x="23630" y="115765"/>
                    <a:pt x="26436" y="114735"/>
                    <a:pt x="28575" y="112834"/>
                  </a:cubicBezTo>
                  <a:cubicBezTo>
                    <a:pt x="33609" y="108360"/>
                    <a:pt x="38100" y="103309"/>
                    <a:pt x="42862" y="98547"/>
                  </a:cubicBezTo>
                  <a:cubicBezTo>
                    <a:pt x="46909" y="94500"/>
                    <a:pt x="57150" y="89022"/>
                    <a:pt x="57150" y="89022"/>
                  </a:cubicBezTo>
                  <a:cubicBezTo>
                    <a:pt x="57944" y="86641"/>
                    <a:pt x="59304" y="84378"/>
                    <a:pt x="59531" y="81878"/>
                  </a:cubicBezTo>
                  <a:cubicBezTo>
                    <a:pt x="60898" y="66838"/>
                    <a:pt x="58950" y="51443"/>
                    <a:pt x="61912" y="36634"/>
                  </a:cubicBezTo>
                  <a:cubicBezTo>
                    <a:pt x="62404" y="34173"/>
                    <a:pt x="66862" y="35472"/>
                    <a:pt x="69056" y="34253"/>
                  </a:cubicBezTo>
                  <a:cubicBezTo>
                    <a:pt x="74060" y="31473"/>
                    <a:pt x="79297" y="28776"/>
                    <a:pt x="83344" y="24728"/>
                  </a:cubicBezTo>
                  <a:cubicBezTo>
                    <a:pt x="85725" y="22347"/>
                    <a:pt x="87685" y="19452"/>
                    <a:pt x="90487" y="17584"/>
                  </a:cubicBezTo>
                  <a:cubicBezTo>
                    <a:pt x="92576" y="16192"/>
                    <a:pt x="95437" y="16422"/>
                    <a:pt x="97631" y="15203"/>
                  </a:cubicBezTo>
                  <a:cubicBezTo>
                    <a:pt x="122197" y="1556"/>
                    <a:pt x="102898" y="8685"/>
                    <a:pt x="119062" y="3297"/>
                  </a:cubicBezTo>
                  <a:cubicBezTo>
                    <a:pt x="159010" y="9003"/>
                    <a:pt x="119795" y="0"/>
                    <a:pt x="142875" y="12822"/>
                  </a:cubicBezTo>
                  <a:cubicBezTo>
                    <a:pt x="147263" y="15260"/>
                    <a:pt x="157162" y="17584"/>
                    <a:pt x="157162" y="17584"/>
                  </a:cubicBezTo>
                  <a:cubicBezTo>
                    <a:pt x="161925" y="20759"/>
                    <a:pt x="168275" y="22346"/>
                    <a:pt x="171450" y="27109"/>
                  </a:cubicBezTo>
                  <a:cubicBezTo>
                    <a:pt x="173037" y="29490"/>
                    <a:pt x="173831" y="32665"/>
                    <a:pt x="176212" y="34253"/>
                  </a:cubicBezTo>
                  <a:cubicBezTo>
                    <a:pt x="178935" y="36068"/>
                    <a:pt x="182602" y="35694"/>
                    <a:pt x="185737" y="36634"/>
                  </a:cubicBezTo>
                  <a:cubicBezTo>
                    <a:pt x="190546" y="38077"/>
                    <a:pt x="195155" y="40180"/>
                    <a:pt x="200025" y="41397"/>
                  </a:cubicBezTo>
                  <a:cubicBezTo>
                    <a:pt x="211985" y="44387"/>
                    <a:pt x="206445" y="42743"/>
                    <a:pt x="216694" y="46159"/>
                  </a:cubicBezTo>
                  <a:cubicBezTo>
                    <a:pt x="217488" y="48540"/>
                    <a:pt x="217507" y="51343"/>
                    <a:pt x="219075" y="53303"/>
                  </a:cubicBezTo>
                  <a:cubicBezTo>
                    <a:pt x="223625" y="58990"/>
                    <a:pt x="227610" y="57571"/>
                    <a:pt x="233362" y="60447"/>
                  </a:cubicBezTo>
                  <a:cubicBezTo>
                    <a:pt x="235922" y="61727"/>
                    <a:pt x="238125" y="63622"/>
                    <a:pt x="240506" y="65209"/>
                  </a:cubicBezTo>
                  <a:cubicBezTo>
                    <a:pt x="242094" y="67590"/>
                    <a:pt x="243989" y="69793"/>
                    <a:pt x="245269" y="72353"/>
                  </a:cubicBezTo>
                  <a:cubicBezTo>
                    <a:pt x="246392" y="74598"/>
                    <a:pt x="246431" y="77303"/>
                    <a:pt x="247650" y="79497"/>
                  </a:cubicBezTo>
                  <a:cubicBezTo>
                    <a:pt x="250430" y="84500"/>
                    <a:pt x="257175" y="93784"/>
                    <a:pt x="257175" y="93784"/>
                  </a:cubicBezTo>
                  <a:cubicBezTo>
                    <a:pt x="257969" y="96165"/>
                    <a:pt x="259245" y="98437"/>
                    <a:pt x="259556" y="100928"/>
                  </a:cubicBezTo>
                  <a:cubicBezTo>
                    <a:pt x="260840" y="111197"/>
                    <a:pt x="259094" y="121933"/>
                    <a:pt x="261937" y="131884"/>
                  </a:cubicBezTo>
                  <a:cubicBezTo>
                    <a:pt x="262627" y="134298"/>
                    <a:pt x="266700" y="133472"/>
                    <a:pt x="269081" y="134266"/>
                  </a:cubicBezTo>
                  <a:cubicBezTo>
                    <a:pt x="288131" y="133472"/>
                    <a:pt x="307424" y="135019"/>
                    <a:pt x="326231" y="131884"/>
                  </a:cubicBezTo>
                  <a:lnTo>
                    <a:pt x="347662" y="117597"/>
                  </a:lnTo>
                  <a:lnTo>
                    <a:pt x="354806" y="112834"/>
                  </a:lnTo>
                  <a:lnTo>
                    <a:pt x="361950" y="108072"/>
                  </a:lnTo>
                  <a:lnTo>
                    <a:pt x="376237" y="86641"/>
                  </a:lnTo>
                  <a:cubicBezTo>
                    <a:pt x="377629" y="84552"/>
                    <a:pt x="381000" y="85053"/>
                    <a:pt x="383381" y="84259"/>
                  </a:cubicBezTo>
                  <a:cubicBezTo>
                    <a:pt x="384969" y="81878"/>
                    <a:pt x="385990" y="79000"/>
                    <a:pt x="388144" y="77116"/>
                  </a:cubicBezTo>
                  <a:cubicBezTo>
                    <a:pt x="392452" y="73347"/>
                    <a:pt x="402431" y="67591"/>
                    <a:pt x="402431" y="67591"/>
                  </a:cubicBezTo>
                  <a:cubicBezTo>
                    <a:pt x="412750" y="68385"/>
                    <a:pt x="424009" y="65596"/>
                    <a:pt x="433387" y="69972"/>
                  </a:cubicBezTo>
                  <a:cubicBezTo>
                    <a:pt x="437936" y="72095"/>
                    <a:pt x="436562" y="79497"/>
                    <a:pt x="438150" y="84259"/>
                  </a:cubicBezTo>
                  <a:cubicBezTo>
                    <a:pt x="440843" y="92338"/>
                    <a:pt x="443232" y="91510"/>
                    <a:pt x="450056" y="93784"/>
                  </a:cubicBezTo>
                  <a:cubicBezTo>
                    <a:pt x="452437" y="95372"/>
                    <a:pt x="454339" y="98460"/>
                    <a:pt x="457200" y="98547"/>
                  </a:cubicBezTo>
                  <a:cubicBezTo>
                    <a:pt x="478536" y="99194"/>
                    <a:pt x="514473" y="100302"/>
                    <a:pt x="540544" y="93784"/>
                  </a:cubicBezTo>
                  <a:cubicBezTo>
                    <a:pt x="542979" y="93175"/>
                    <a:pt x="545252" y="92012"/>
                    <a:pt x="547687" y="91403"/>
                  </a:cubicBezTo>
                  <a:lnTo>
                    <a:pt x="566737" y="86641"/>
                  </a:lnTo>
                  <a:cubicBezTo>
                    <a:pt x="569912" y="87435"/>
                    <a:pt x="574527" y="86247"/>
                    <a:pt x="576262" y="89022"/>
                  </a:cubicBezTo>
                  <a:cubicBezTo>
                    <a:pt x="579237" y="93782"/>
                    <a:pt x="578196" y="100096"/>
                    <a:pt x="578644" y="105691"/>
                  </a:cubicBezTo>
                  <a:cubicBezTo>
                    <a:pt x="579785" y="119955"/>
                    <a:pt x="578077" y="134551"/>
                    <a:pt x="581025" y="148553"/>
                  </a:cubicBezTo>
                  <a:cubicBezTo>
                    <a:pt x="581542" y="151009"/>
                    <a:pt x="585788" y="150140"/>
                    <a:pt x="588169" y="150934"/>
                  </a:cubicBezTo>
                  <a:lnTo>
                    <a:pt x="592931" y="165222"/>
                  </a:lnTo>
                  <a:cubicBezTo>
                    <a:pt x="596704" y="176543"/>
                    <a:pt x="593994" y="189081"/>
                    <a:pt x="595312" y="200941"/>
                  </a:cubicBezTo>
                  <a:cubicBezTo>
                    <a:pt x="595589" y="203436"/>
                    <a:pt x="596126" y="206124"/>
                    <a:pt x="597694" y="208084"/>
                  </a:cubicBezTo>
                  <a:cubicBezTo>
                    <a:pt x="599482" y="210319"/>
                    <a:pt x="602456" y="211259"/>
                    <a:pt x="604837" y="212847"/>
                  </a:cubicBezTo>
                  <a:cubicBezTo>
                    <a:pt x="607842" y="236878"/>
                    <a:pt x="605195" y="225826"/>
                    <a:pt x="611981" y="246184"/>
                  </a:cubicBezTo>
                  <a:cubicBezTo>
                    <a:pt x="612886" y="248899"/>
                    <a:pt x="615156" y="250947"/>
                    <a:pt x="616744" y="253328"/>
                  </a:cubicBezTo>
                  <a:cubicBezTo>
                    <a:pt x="622411" y="270331"/>
                    <a:pt x="618721" y="263439"/>
                    <a:pt x="626269" y="274759"/>
                  </a:cubicBezTo>
                  <a:lnTo>
                    <a:pt x="635794" y="303334"/>
                  </a:lnTo>
                  <a:cubicBezTo>
                    <a:pt x="636588" y="305715"/>
                    <a:pt x="636783" y="308389"/>
                    <a:pt x="638175" y="310478"/>
                  </a:cubicBezTo>
                  <a:cubicBezTo>
                    <a:pt x="639762" y="312859"/>
                    <a:pt x="641775" y="315007"/>
                    <a:pt x="642937" y="317622"/>
                  </a:cubicBezTo>
                  <a:cubicBezTo>
                    <a:pt x="644976" y="322209"/>
                    <a:pt x="642830" y="330691"/>
                    <a:pt x="647700" y="331909"/>
                  </a:cubicBezTo>
                  <a:lnTo>
                    <a:pt x="657225" y="334291"/>
                  </a:lnTo>
                  <a:cubicBezTo>
                    <a:pt x="654844" y="335085"/>
                    <a:pt x="652326" y="335550"/>
                    <a:pt x="650081" y="336672"/>
                  </a:cubicBezTo>
                  <a:cubicBezTo>
                    <a:pt x="631606" y="345908"/>
                    <a:pt x="653758" y="337826"/>
                    <a:pt x="635794" y="343816"/>
                  </a:cubicBezTo>
                  <a:cubicBezTo>
                    <a:pt x="634206" y="346197"/>
                    <a:pt x="633458" y="349442"/>
                    <a:pt x="631031" y="350959"/>
                  </a:cubicBezTo>
                  <a:cubicBezTo>
                    <a:pt x="626774" y="353620"/>
                    <a:pt x="616744" y="355722"/>
                    <a:pt x="616744" y="355722"/>
                  </a:cubicBezTo>
                  <a:cubicBezTo>
                    <a:pt x="615156" y="358103"/>
                    <a:pt x="614135" y="360981"/>
                    <a:pt x="611981" y="362866"/>
                  </a:cubicBezTo>
                  <a:cubicBezTo>
                    <a:pt x="585298" y="386214"/>
                    <a:pt x="564576" y="373426"/>
                    <a:pt x="521494" y="374772"/>
                  </a:cubicBezTo>
                  <a:cubicBezTo>
                    <a:pt x="519113" y="375566"/>
                    <a:pt x="516595" y="376030"/>
                    <a:pt x="514350" y="377153"/>
                  </a:cubicBezTo>
                  <a:cubicBezTo>
                    <a:pt x="509349" y="379653"/>
                    <a:pt x="503412" y="384752"/>
                    <a:pt x="500062" y="389059"/>
                  </a:cubicBezTo>
                  <a:cubicBezTo>
                    <a:pt x="496548" y="393577"/>
                    <a:pt x="490537" y="403347"/>
                    <a:pt x="490537" y="403347"/>
                  </a:cubicBezTo>
                  <a:cubicBezTo>
                    <a:pt x="488839" y="408443"/>
                    <a:pt x="487739" y="413833"/>
                    <a:pt x="483394" y="417634"/>
                  </a:cubicBezTo>
                  <a:cubicBezTo>
                    <a:pt x="479086" y="421403"/>
                    <a:pt x="469106" y="427159"/>
                    <a:pt x="469106" y="427159"/>
                  </a:cubicBezTo>
                  <a:cubicBezTo>
                    <a:pt x="467519" y="429540"/>
                    <a:pt x="464344" y="431441"/>
                    <a:pt x="464344" y="434303"/>
                  </a:cubicBezTo>
                  <a:cubicBezTo>
                    <a:pt x="464344" y="437165"/>
                    <a:pt x="470268" y="438832"/>
                    <a:pt x="469106" y="441447"/>
                  </a:cubicBezTo>
                  <a:cubicBezTo>
                    <a:pt x="466371" y="447601"/>
                    <a:pt x="454819" y="455734"/>
                    <a:pt x="454819" y="455734"/>
                  </a:cubicBezTo>
                  <a:cubicBezTo>
                    <a:pt x="447283" y="478339"/>
                    <a:pt x="450510" y="465022"/>
                    <a:pt x="447675" y="496216"/>
                  </a:cubicBezTo>
                  <a:cubicBezTo>
                    <a:pt x="445294" y="495422"/>
                    <a:pt x="443041" y="493834"/>
                    <a:pt x="440531" y="493834"/>
                  </a:cubicBezTo>
                  <a:cubicBezTo>
                    <a:pt x="435703" y="493834"/>
                    <a:pt x="430978" y="495269"/>
                    <a:pt x="426244" y="496216"/>
                  </a:cubicBezTo>
                  <a:cubicBezTo>
                    <a:pt x="418767" y="497712"/>
                    <a:pt x="416385" y="498708"/>
                    <a:pt x="409575" y="500978"/>
                  </a:cubicBezTo>
                  <a:cubicBezTo>
                    <a:pt x="407194" y="502566"/>
                    <a:pt x="404455" y="503717"/>
                    <a:pt x="402431" y="505741"/>
                  </a:cubicBezTo>
                  <a:cubicBezTo>
                    <a:pt x="386556" y="521616"/>
                    <a:pt x="409577" y="504945"/>
                    <a:pt x="390525" y="517647"/>
                  </a:cubicBezTo>
                  <a:cubicBezTo>
                    <a:pt x="388937" y="520028"/>
                    <a:pt x="387786" y="522767"/>
                    <a:pt x="385762" y="524791"/>
                  </a:cubicBezTo>
                  <a:cubicBezTo>
                    <a:pt x="383739" y="526814"/>
                    <a:pt x="380407" y="527318"/>
                    <a:pt x="378619" y="529553"/>
                  </a:cubicBezTo>
                  <a:cubicBezTo>
                    <a:pt x="377051" y="531513"/>
                    <a:pt x="377360" y="534452"/>
                    <a:pt x="376237" y="536697"/>
                  </a:cubicBezTo>
                  <a:cubicBezTo>
                    <a:pt x="372268" y="544636"/>
                    <a:pt x="371476" y="543840"/>
                    <a:pt x="364331" y="548603"/>
                  </a:cubicBezTo>
                  <a:cubicBezTo>
                    <a:pt x="357268" y="569796"/>
                    <a:pt x="361260" y="554916"/>
                    <a:pt x="364331" y="600991"/>
                  </a:cubicBezTo>
                  <a:cubicBezTo>
                    <a:pt x="364914" y="609739"/>
                    <a:pt x="365918" y="618453"/>
                    <a:pt x="366712" y="627184"/>
                  </a:cubicBezTo>
                  <a:cubicBezTo>
                    <a:pt x="363208" y="644705"/>
                    <a:pt x="366577" y="635722"/>
                    <a:pt x="354806" y="653378"/>
                  </a:cubicBezTo>
                  <a:cubicBezTo>
                    <a:pt x="354805" y="653379"/>
                    <a:pt x="345283" y="667665"/>
                    <a:pt x="345281" y="667666"/>
                  </a:cubicBezTo>
                  <a:lnTo>
                    <a:pt x="338137" y="670047"/>
                  </a:lnTo>
                  <a:cubicBezTo>
                    <a:pt x="318897" y="666841"/>
                    <a:pt x="328431" y="669193"/>
                    <a:pt x="309562" y="662903"/>
                  </a:cubicBezTo>
                  <a:lnTo>
                    <a:pt x="302419" y="660522"/>
                  </a:lnTo>
                  <a:cubicBezTo>
                    <a:pt x="289719" y="661316"/>
                    <a:pt x="276927" y="661184"/>
                    <a:pt x="264319" y="662903"/>
                  </a:cubicBezTo>
                  <a:cubicBezTo>
                    <a:pt x="214665" y="669674"/>
                    <a:pt x="230188" y="681953"/>
                    <a:pt x="226219" y="681953"/>
                  </a:cubicBezTo>
                  <a:close/>
                </a:path>
              </a:pathLst>
            </a:custGeom>
            <a:solidFill>
              <a:srgbClr val="99CC00">
                <a:alpha val="7237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Qianxinan"/>
            <p:cNvSpPr/>
            <p:nvPr/>
          </p:nvSpPr>
          <p:spPr bwMode="auto">
            <a:xfrm>
              <a:off x="4600069" y="5373266"/>
              <a:ext cx="371442" cy="285290"/>
            </a:xfrm>
            <a:custGeom>
              <a:avLst/>
              <a:gdLst/>
              <a:ahLst/>
              <a:cxnLst/>
              <a:rect l="0" t="0" r="r" b="b"/>
              <a:pathLst>
                <a:path w="1079099" h="899234">
                  <a:moveTo>
                    <a:pt x="74211" y="444012"/>
                  </a:moveTo>
                  <a:cubicBezTo>
                    <a:pt x="74608" y="443218"/>
                    <a:pt x="82603" y="443639"/>
                    <a:pt x="86117" y="441631"/>
                  </a:cubicBezTo>
                  <a:cubicBezTo>
                    <a:pt x="90896" y="438900"/>
                    <a:pt x="91183" y="431500"/>
                    <a:pt x="93261" y="427343"/>
                  </a:cubicBezTo>
                  <a:cubicBezTo>
                    <a:pt x="94541" y="424783"/>
                    <a:pt x="96436" y="422580"/>
                    <a:pt x="98024" y="420199"/>
                  </a:cubicBezTo>
                  <a:cubicBezTo>
                    <a:pt x="98818" y="422580"/>
                    <a:pt x="98630" y="425568"/>
                    <a:pt x="100405" y="427343"/>
                  </a:cubicBezTo>
                  <a:cubicBezTo>
                    <a:pt x="102180" y="429118"/>
                    <a:pt x="105304" y="428601"/>
                    <a:pt x="107549" y="429724"/>
                  </a:cubicBezTo>
                  <a:cubicBezTo>
                    <a:pt x="110109" y="431004"/>
                    <a:pt x="112311" y="432899"/>
                    <a:pt x="114692" y="434487"/>
                  </a:cubicBezTo>
                  <a:cubicBezTo>
                    <a:pt x="121045" y="453539"/>
                    <a:pt x="111516" y="431311"/>
                    <a:pt x="124217" y="444012"/>
                  </a:cubicBezTo>
                  <a:cubicBezTo>
                    <a:pt x="151999" y="471794"/>
                    <a:pt x="120644" y="449567"/>
                    <a:pt x="140886" y="463062"/>
                  </a:cubicBezTo>
                  <a:cubicBezTo>
                    <a:pt x="151205" y="462268"/>
                    <a:pt x="161670" y="462588"/>
                    <a:pt x="171842" y="460681"/>
                  </a:cubicBezTo>
                  <a:cubicBezTo>
                    <a:pt x="174655" y="460154"/>
                    <a:pt x="176426" y="457198"/>
                    <a:pt x="178986" y="455918"/>
                  </a:cubicBezTo>
                  <a:cubicBezTo>
                    <a:pt x="181231" y="454795"/>
                    <a:pt x="183749" y="454331"/>
                    <a:pt x="186130" y="453537"/>
                  </a:cubicBezTo>
                  <a:cubicBezTo>
                    <a:pt x="191401" y="450023"/>
                    <a:pt x="196750" y="447131"/>
                    <a:pt x="200417" y="441631"/>
                  </a:cubicBezTo>
                  <a:cubicBezTo>
                    <a:pt x="201809" y="439542"/>
                    <a:pt x="201676" y="436732"/>
                    <a:pt x="202799" y="434487"/>
                  </a:cubicBezTo>
                  <a:cubicBezTo>
                    <a:pt x="204079" y="431927"/>
                    <a:pt x="205974" y="429724"/>
                    <a:pt x="207561" y="427343"/>
                  </a:cubicBezTo>
                  <a:cubicBezTo>
                    <a:pt x="208355" y="422581"/>
                    <a:pt x="208415" y="417636"/>
                    <a:pt x="209942" y="413056"/>
                  </a:cubicBezTo>
                  <a:cubicBezTo>
                    <a:pt x="211600" y="408084"/>
                    <a:pt x="218534" y="402083"/>
                    <a:pt x="221849" y="398768"/>
                  </a:cubicBezTo>
                  <a:cubicBezTo>
                    <a:pt x="226403" y="385104"/>
                    <a:pt x="220968" y="397859"/>
                    <a:pt x="231374" y="384481"/>
                  </a:cubicBezTo>
                  <a:cubicBezTo>
                    <a:pt x="246335" y="365246"/>
                    <a:pt x="234212" y="374651"/>
                    <a:pt x="248042" y="365431"/>
                  </a:cubicBezTo>
                  <a:cubicBezTo>
                    <a:pt x="247248" y="359081"/>
                    <a:pt x="248260" y="352229"/>
                    <a:pt x="245661" y="346381"/>
                  </a:cubicBezTo>
                  <a:cubicBezTo>
                    <a:pt x="244642" y="344087"/>
                    <a:pt x="240477" y="345567"/>
                    <a:pt x="238517" y="343999"/>
                  </a:cubicBezTo>
                  <a:cubicBezTo>
                    <a:pt x="236282" y="342211"/>
                    <a:pt x="235342" y="339237"/>
                    <a:pt x="233755" y="336856"/>
                  </a:cubicBezTo>
                  <a:lnTo>
                    <a:pt x="228992" y="322568"/>
                  </a:lnTo>
                  <a:lnTo>
                    <a:pt x="226611" y="315424"/>
                  </a:lnTo>
                  <a:cubicBezTo>
                    <a:pt x="227405" y="309868"/>
                    <a:pt x="226482" y="303776"/>
                    <a:pt x="228992" y="298756"/>
                  </a:cubicBezTo>
                  <a:cubicBezTo>
                    <a:pt x="230115" y="296511"/>
                    <a:pt x="234361" y="298149"/>
                    <a:pt x="236136" y="296374"/>
                  </a:cubicBezTo>
                  <a:cubicBezTo>
                    <a:pt x="237911" y="294599"/>
                    <a:pt x="236949" y="291191"/>
                    <a:pt x="238517" y="289231"/>
                  </a:cubicBezTo>
                  <a:cubicBezTo>
                    <a:pt x="240305" y="286996"/>
                    <a:pt x="243280" y="286056"/>
                    <a:pt x="245661" y="284468"/>
                  </a:cubicBezTo>
                  <a:cubicBezTo>
                    <a:pt x="246455" y="282087"/>
                    <a:pt x="247433" y="279759"/>
                    <a:pt x="248042" y="277324"/>
                  </a:cubicBezTo>
                  <a:lnTo>
                    <a:pt x="252805" y="258274"/>
                  </a:lnTo>
                  <a:cubicBezTo>
                    <a:pt x="247143" y="241289"/>
                    <a:pt x="255172" y="261826"/>
                    <a:pt x="243280" y="243987"/>
                  </a:cubicBezTo>
                  <a:cubicBezTo>
                    <a:pt x="241189" y="240851"/>
                    <a:pt x="238860" y="226651"/>
                    <a:pt x="238517" y="224937"/>
                  </a:cubicBezTo>
                  <a:cubicBezTo>
                    <a:pt x="239311" y="216999"/>
                    <a:pt x="238553" y="208749"/>
                    <a:pt x="240899" y="201124"/>
                  </a:cubicBezTo>
                  <a:cubicBezTo>
                    <a:pt x="243360" y="193124"/>
                    <a:pt x="249661" y="194362"/>
                    <a:pt x="255186" y="191599"/>
                  </a:cubicBezTo>
                  <a:cubicBezTo>
                    <a:pt x="257746" y="190319"/>
                    <a:pt x="259949" y="188424"/>
                    <a:pt x="262330" y="186837"/>
                  </a:cubicBezTo>
                  <a:cubicBezTo>
                    <a:pt x="283751" y="154705"/>
                    <a:pt x="272067" y="178269"/>
                    <a:pt x="269474" y="108256"/>
                  </a:cubicBezTo>
                  <a:cubicBezTo>
                    <a:pt x="270798" y="96342"/>
                    <a:pt x="268415" y="87883"/>
                    <a:pt x="276617" y="79681"/>
                  </a:cubicBezTo>
                  <a:cubicBezTo>
                    <a:pt x="278641" y="77657"/>
                    <a:pt x="281380" y="76506"/>
                    <a:pt x="283761" y="74918"/>
                  </a:cubicBezTo>
                  <a:lnTo>
                    <a:pt x="293286" y="60631"/>
                  </a:lnTo>
                  <a:cubicBezTo>
                    <a:pt x="296071" y="56454"/>
                    <a:pt x="294499" y="49893"/>
                    <a:pt x="298049" y="46343"/>
                  </a:cubicBezTo>
                  <a:cubicBezTo>
                    <a:pt x="300430" y="43962"/>
                    <a:pt x="303125" y="41857"/>
                    <a:pt x="305192" y="39199"/>
                  </a:cubicBezTo>
                  <a:cubicBezTo>
                    <a:pt x="313068" y="29073"/>
                    <a:pt x="312739" y="24863"/>
                    <a:pt x="321861" y="17768"/>
                  </a:cubicBezTo>
                  <a:cubicBezTo>
                    <a:pt x="335711" y="6996"/>
                    <a:pt x="334766" y="8705"/>
                    <a:pt x="350436" y="3481"/>
                  </a:cubicBezTo>
                  <a:lnTo>
                    <a:pt x="357580" y="1099"/>
                  </a:lnTo>
                  <a:cubicBezTo>
                    <a:pt x="367899" y="1893"/>
                    <a:pt x="378790" y="0"/>
                    <a:pt x="388536" y="3481"/>
                  </a:cubicBezTo>
                  <a:cubicBezTo>
                    <a:pt x="391618" y="4582"/>
                    <a:pt x="390018" y="9859"/>
                    <a:pt x="390917" y="13006"/>
                  </a:cubicBezTo>
                  <a:cubicBezTo>
                    <a:pt x="393381" y="21629"/>
                    <a:pt x="392846" y="19469"/>
                    <a:pt x="398061" y="27293"/>
                  </a:cubicBezTo>
                  <a:cubicBezTo>
                    <a:pt x="398826" y="30351"/>
                    <a:pt x="401114" y="40541"/>
                    <a:pt x="402824" y="43962"/>
                  </a:cubicBezTo>
                  <a:cubicBezTo>
                    <a:pt x="404104" y="46522"/>
                    <a:pt x="406306" y="48546"/>
                    <a:pt x="407586" y="51106"/>
                  </a:cubicBezTo>
                  <a:cubicBezTo>
                    <a:pt x="417440" y="70815"/>
                    <a:pt x="401085" y="44927"/>
                    <a:pt x="414730" y="65393"/>
                  </a:cubicBezTo>
                  <a:cubicBezTo>
                    <a:pt x="415524" y="67774"/>
                    <a:pt x="416619" y="70076"/>
                    <a:pt x="417111" y="72537"/>
                  </a:cubicBezTo>
                  <a:cubicBezTo>
                    <a:pt x="420015" y="87058"/>
                    <a:pt x="420344" y="97601"/>
                    <a:pt x="424255" y="110637"/>
                  </a:cubicBezTo>
                  <a:cubicBezTo>
                    <a:pt x="425519" y="114851"/>
                    <a:pt x="428743" y="128038"/>
                    <a:pt x="433780" y="132068"/>
                  </a:cubicBezTo>
                  <a:cubicBezTo>
                    <a:pt x="435740" y="133636"/>
                    <a:pt x="438543" y="133655"/>
                    <a:pt x="440924" y="134449"/>
                  </a:cubicBezTo>
                  <a:cubicBezTo>
                    <a:pt x="454571" y="154922"/>
                    <a:pt x="436399" y="130829"/>
                    <a:pt x="452830" y="143974"/>
                  </a:cubicBezTo>
                  <a:cubicBezTo>
                    <a:pt x="455065" y="145762"/>
                    <a:pt x="455568" y="149094"/>
                    <a:pt x="457592" y="151118"/>
                  </a:cubicBezTo>
                  <a:cubicBezTo>
                    <a:pt x="459616" y="153142"/>
                    <a:pt x="462355" y="154293"/>
                    <a:pt x="464736" y="155881"/>
                  </a:cubicBezTo>
                  <a:cubicBezTo>
                    <a:pt x="465530" y="158262"/>
                    <a:pt x="465549" y="161064"/>
                    <a:pt x="467117" y="163024"/>
                  </a:cubicBezTo>
                  <a:cubicBezTo>
                    <a:pt x="468905" y="165259"/>
                    <a:pt x="472237" y="165763"/>
                    <a:pt x="474261" y="167787"/>
                  </a:cubicBezTo>
                  <a:cubicBezTo>
                    <a:pt x="476285" y="169811"/>
                    <a:pt x="477436" y="172550"/>
                    <a:pt x="479024" y="174931"/>
                  </a:cubicBezTo>
                  <a:cubicBezTo>
                    <a:pt x="485373" y="193977"/>
                    <a:pt x="475850" y="171757"/>
                    <a:pt x="488549" y="184456"/>
                  </a:cubicBezTo>
                  <a:cubicBezTo>
                    <a:pt x="501250" y="197157"/>
                    <a:pt x="479022" y="187628"/>
                    <a:pt x="498074" y="193981"/>
                  </a:cubicBezTo>
                  <a:lnTo>
                    <a:pt x="517124" y="222556"/>
                  </a:lnTo>
                  <a:lnTo>
                    <a:pt x="531411" y="243987"/>
                  </a:lnTo>
                  <a:cubicBezTo>
                    <a:pt x="532998" y="246368"/>
                    <a:pt x="536174" y="247162"/>
                    <a:pt x="538555" y="248749"/>
                  </a:cubicBezTo>
                  <a:cubicBezTo>
                    <a:pt x="552200" y="269220"/>
                    <a:pt x="534032" y="245131"/>
                    <a:pt x="550461" y="258274"/>
                  </a:cubicBezTo>
                  <a:cubicBezTo>
                    <a:pt x="565412" y="270234"/>
                    <a:pt x="542874" y="262331"/>
                    <a:pt x="564749" y="267799"/>
                  </a:cubicBezTo>
                  <a:cubicBezTo>
                    <a:pt x="590753" y="285139"/>
                    <a:pt x="552742" y="257479"/>
                    <a:pt x="574274" y="282087"/>
                  </a:cubicBezTo>
                  <a:cubicBezTo>
                    <a:pt x="577392" y="285650"/>
                    <a:pt x="588945" y="293027"/>
                    <a:pt x="595705" y="293993"/>
                  </a:cubicBezTo>
                  <a:cubicBezTo>
                    <a:pt x="604384" y="295233"/>
                    <a:pt x="613168" y="295580"/>
                    <a:pt x="621899" y="296374"/>
                  </a:cubicBezTo>
                  <a:cubicBezTo>
                    <a:pt x="627707" y="298311"/>
                    <a:pt x="631571" y="298904"/>
                    <a:pt x="636186" y="303518"/>
                  </a:cubicBezTo>
                  <a:cubicBezTo>
                    <a:pt x="652064" y="319395"/>
                    <a:pt x="629042" y="302724"/>
                    <a:pt x="648092" y="315424"/>
                  </a:cubicBezTo>
                  <a:cubicBezTo>
                    <a:pt x="648886" y="317805"/>
                    <a:pt x="649351" y="320323"/>
                    <a:pt x="650474" y="322568"/>
                  </a:cubicBezTo>
                  <a:cubicBezTo>
                    <a:pt x="651754" y="325128"/>
                    <a:pt x="654231" y="327032"/>
                    <a:pt x="655236" y="329712"/>
                  </a:cubicBezTo>
                  <a:cubicBezTo>
                    <a:pt x="658635" y="338776"/>
                    <a:pt x="656331" y="342585"/>
                    <a:pt x="659999" y="351143"/>
                  </a:cubicBezTo>
                  <a:cubicBezTo>
                    <a:pt x="661126" y="353773"/>
                    <a:pt x="662607" y="356402"/>
                    <a:pt x="664761" y="358287"/>
                  </a:cubicBezTo>
                  <a:cubicBezTo>
                    <a:pt x="669069" y="362056"/>
                    <a:pt x="679049" y="367812"/>
                    <a:pt x="679049" y="367812"/>
                  </a:cubicBezTo>
                  <a:cubicBezTo>
                    <a:pt x="684716" y="384814"/>
                    <a:pt x="681026" y="377922"/>
                    <a:pt x="688574" y="389243"/>
                  </a:cubicBezTo>
                  <a:cubicBezTo>
                    <a:pt x="689368" y="391624"/>
                    <a:pt x="690542" y="393911"/>
                    <a:pt x="690955" y="396387"/>
                  </a:cubicBezTo>
                  <a:cubicBezTo>
                    <a:pt x="692137" y="403477"/>
                    <a:pt x="689928" y="411490"/>
                    <a:pt x="693336" y="417818"/>
                  </a:cubicBezTo>
                  <a:cubicBezTo>
                    <a:pt x="696050" y="422858"/>
                    <a:pt x="702861" y="424168"/>
                    <a:pt x="707624" y="427343"/>
                  </a:cubicBezTo>
                  <a:cubicBezTo>
                    <a:pt x="710005" y="428930"/>
                    <a:pt x="712052" y="431201"/>
                    <a:pt x="714767" y="432106"/>
                  </a:cubicBezTo>
                  <a:lnTo>
                    <a:pt x="743342" y="441631"/>
                  </a:lnTo>
                  <a:cubicBezTo>
                    <a:pt x="746057" y="442536"/>
                    <a:pt x="748105" y="444806"/>
                    <a:pt x="750486" y="446393"/>
                  </a:cubicBezTo>
                  <a:cubicBezTo>
                    <a:pt x="752371" y="440736"/>
                    <a:pt x="754253" y="435697"/>
                    <a:pt x="755249" y="429724"/>
                  </a:cubicBezTo>
                  <a:cubicBezTo>
                    <a:pt x="756301" y="423412"/>
                    <a:pt x="755478" y="416701"/>
                    <a:pt x="757630" y="410674"/>
                  </a:cubicBezTo>
                  <a:cubicBezTo>
                    <a:pt x="759555" y="405284"/>
                    <a:pt x="767155" y="396387"/>
                    <a:pt x="767155" y="396387"/>
                  </a:cubicBezTo>
                  <a:lnTo>
                    <a:pt x="771917" y="382099"/>
                  </a:lnTo>
                  <a:lnTo>
                    <a:pt x="774299" y="374956"/>
                  </a:lnTo>
                  <a:cubicBezTo>
                    <a:pt x="775321" y="367803"/>
                    <a:pt x="775778" y="347474"/>
                    <a:pt x="786205" y="343999"/>
                  </a:cubicBezTo>
                  <a:lnTo>
                    <a:pt x="793349" y="341618"/>
                  </a:lnTo>
                  <a:cubicBezTo>
                    <a:pt x="799699" y="342412"/>
                    <a:pt x="806225" y="342315"/>
                    <a:pt x="812399" y="343999"/>
                  </a:cubicBezTo>
                  <a:cubicBezTo>
                    <a:pt x="815160" y="344752"/>
                    <a:pt x="816982" y="347482"/>
                    <a:pt x="819542" y="348762"/>
                  </a:cubicBezTo>
                  <a:cubicBezTo>
                    <a:pt x="821787" y="349885"/>
                    <a:pt x="824305" y="350349"/>
                    <a:pt x="826686" y="351143"/>
                  </a:cubicBezTo>
                  <a:cubicBezTo>
                    <a:pt x="828274" y="353524"/>
                    <a:pt x="829214" y="356499"/>
                    <a:pt x="831449" y="358287"/>
                  </a:cubicBezTo>
                  <a:cubicBezTo>
                    <a:pt x="833409" y="359855"/>
                    <a:pt x="836817" y="358893"/>
                    <a:pt x="838592" y="360668"/>
                  </a:cubicBezTo>
                  <a:cubicBezTo>
                    <a:pt x="851291" y="373367"/>
                    <a:pt x="829071" y="363844"/>
                    <a:pt x="848117" y="370193"/>
                  </a:cubicBezTo>
                  <a:cubicBezTo>
                    <a:pt x="854106" y="388154"/>
                    <a:pt x="846027" y="366012"/>
                    <a:pt x="855261" y="384481"/>
                  </a:cubicBezTo>
                  <a:cubicBezTo>
                    <a:pt x="859134" y="392228"/>
                    <a:pt x="855580" y="391943"/>
                    <a:pt x="862405" y="398768"/>
                  </a:cubicBezTo>
                  <a:cubicBezTo>
                    <a:pt x="864429" y="400792"/>
                    <a:pt x="867168" y="401943"/>
                    <a:pt x="869549" y="403531"/>
                  </a:cubicBezTo>
                  <a:cubicBezTo>
                    <a:pt x="882249" y="422581"/>
                    <a:pt x="865578" y="399559"/>
                    <a:pt x="881455" y="415437"/>
                  </a:cubicBezTo>
                  <a:cubicBezTo>
                    <a:pt x="897326" y="431309"/>
                    <a:pt x="874314" y="414647"/>
                    <a:pt x="893361" y="427343"/>
                  </a:cubicBezTo>
                  <a:cubicBezTo>
                    <a:pt x="894155" y="429724"/>
                    <a:pt x="894523" y="432293"/>
                    <a:pt x="895742" y="434487"/>
                  </a:cubicBezTo>
                  <a:cubicBezTo>
                    <a:pt x="901236" y="444377"/>
                    <a:pt x="903314" y="448989"/>
                    <a:pt x="912411" y="453537"/>
                  </a:cubicBezTo>
                  <a:cubicBezTo>
                    <a:pt x="914656" y="454660"/>
                    <a:pt x="917174" y="455124"/>
                    <a:pt x="919555" y="455918"/>
                  </a:cubicBezTo>
                  <a:cubicBezTo>
                    <a:pt x="924317" y="459093"/>
                    <a:pt x="928412" y="463633"/>
                    <a:pt x="933842" y="465443"/>
                  </a:cubicBezTo>
                  <a:cubicBezTo>
                    <a:pt x="951235" y="471241"/>
                    <a:pt x="943260" y="468989"/>
                    <a:pt x="957655" y="472587"/>
                  </a:cubicBezTo>
                  <a:lnTo>
                    <a:pt x="979086" y="486874"/>
                  </a:lnTo>
                  <a:cubicBezTo>
                    <a:pt x="982454" y="489119"/>
                    <a:pt x="987087" y="488191"/>
                    <a:pt x="990992" y="489256"/>
                  </a:cubicBezTo>
                  <a:cubicBezTo>
                    <a:pt x="995835" y="490577"/>
                    <a:pt x="1000619" y="492153"/>
                    <a:pt x="1005280" y="494018"/>
                  </a:cubicBezTo>
                  <a:cubicBezTo>
                    <a:pt x="1009249" y="495606"/>
                    <a:pt x="1013169" y="497320"/>
                    <a:pt x="1017186" y="498781"/>
                  </a:cubicBezTo>
                  <a:cubicBezTo>
                    <a:pt x="1021904" y="500497"/>
                    <a:pt x="1031474" y="503543"/>
                    <a:pt x="1031474" y="503543"/>
                  </a:cubicBezTo>
                  <a:cubicBezTo>
                    <a:pt x="1032268" y="505924"/>
                    <a:pt x="1032463" y="508598"/>
                    <a:pt x="1033855" y="510687"/>
                  </a:cubicBezTo>
                  <a:cubicBezTo>
                    <a:pt x="1038951" y="518332"/>
                    <a:pt x="1040653" y="517716"/>
                    <a:pt x="1048142" y="520212"/>
                  </a:cubicBezTo>
                  <a:cubicBezTo>
                    <a:pt x="1053781" y="537125"/>
                    <a:pt x="1054572" y="536521"/>
                    <a:pt x="1048142" y="565456"/>
                  </a:cubicBezTo>
                  <a:cubicBezTo>
                    <a:pt x="1047521" y="568249"/>
                    <a:pt x="1043380" y="568631"/>
                    <a:pt x="1040999" y="570218"/>
                  </a:cubicBezTo>
                  <a:cubicBezTo>
                    <a:pt x="1040205" y="572599"/>
                    <a:pt x="1038617" y="574852"/>
                    <a:pt x="1038617" y="577362"/>
                  </a:cubicBezTo>
                  <a:cubicBezTo>
                    <a:pt x="1038617" y="582290"/>
                    <a:pt x="1043354" y="588038"/>
                    <a:pt x="1045761" y="591649"/>
                  </a:cubicBezTo>
                  <a:lnTo>
                    <a:pt x="1050524" y="605937"/>
                  </a:lnTo>
                  <a:cubicBezTo>
                    <a:pt x="1051429" y="608652"/>
                    <a:pt x="1054124" y="610466"/>
                    <a:pt x="1055286" y="613081"/>
                  </a:cubicBezTo>
                  <a:cubicBezTo>
                    <a:pt x="1057325" y="617668"/>
                    <a:pt x="1058461" y="622606"/>
                    <a:pt x="1060049" y="627368"/>
                  </a:cubicBezTo>
                  <a:lnTo>
                    <a:pt x="1064811" y="641656"/>
                  </a:lnTo>
                  <a:cubicBezTo>
                    <a:pt x="1065605" y="644037"/>
                    <a:pt x="1065800" y="646711"/>
                    <a:pt x="1067192" y="648799"/>
                  </a:cubicBezTo>
                  <a:cubicBezTo>
                    <a:pt x="1078109" y="665176"/>
                    <a:pt x="1074906" y="657657"/>
                    <a:pt x="1079099" y="670231"/>
                  </a:cubicBezTo>
                  <a:cubicBezTo>
                    <a:pt x="1076718" y="671818"/>
                    <a:pt x="1073979" y="672969"/>
                    <a:pt x="1071955" y="674993"/>
                  </a:cubicBezTo>
                  <a:cubicBezTo>
                    <a:pt x="1069931" y="677017"/>
                    <a:pt x="1069427" y="680349"/>
                    <a:pt x="1067192" y="682137"/>
                  </a:cubicBezTo>
                  <a:cubicBezTo>
                    <a:pt x="1065232" y="683705"/>
                    <a:pt x="1062430" y="683724"/>
                    <a:pt x="1060049" y="684518"/>
                  </a:cubicBezTo>
                  <a:cubicBezTo>
                    <a:pt x="1049746" y="699971"/>
                    <a:pt x="1062322" y="684580"/>
                    <a:pt x="1045761" y="694043"/>
                  </a:cubicBezTo>
                  <a:cubicBezTo>
                    <a:pt x="1042837" y="695714"/>
                    <a:pt x="1041204" y="699031"/>
                    <a:pt x="1038617" y="701187"/>
                  </a:cubicBezTo>
                  <a:cubicBezTo>
                    <a:pt x="1012499" y="722952"/>
                    <a:pt x="960845" y="707761"/>
                    <a:pt x="938605" y="708331"/>
                  </a:cubicBezTo>
                  <a:lnTo>
                    <a:pt x="924317" y="713093"/>
                  </a:lnTo>
                  <a:lnTo>
                    <a:pt x="917174" y="715474"/>
                  </a:lnTo>
                  <a:cubicBezTo>
                    <a:pt x="915586" y="717855"/>
                    <a:pt x="914243" y="720419"/>
                    <a:pt x="912411" y="722618"/>
                  </a:cubicBezTo>
                  <a:cubicBezTo>
                    <a:pt x="910255" y="725205"/>
                    <a:pt x="905779" y="726433"/>
                    <a:pt x="905267" y="729762"/>
                  </a:cubicBezTo>
                  <a:cubicBezTo>
                    <a:pt x="902488" y="747823"/>
                    <a:pt x="904101" y="766298"/>
                    <a:pt x="902886" y="784531"/>
                  </a:cubicBezTo>
                  <a:cubicBezTo>
                    <a:pt x="902513" y="790131"/>
                    <a:pt x="901125" y="795621"/>
                    <a:pt x="900505" y="801199"/>
                  </a:cubicBezTo>
                  <a:cubicBezTo>
                    <a:pt x="899537" y="809913"/>
                    <a:pt x="899648" y="818759"/>
                    <a:pt x="898124" y="827393"/>
                  </a:cubicBezTo>
                  <a:cubicBezTo>
                    <a:pt x="897252" y="832337"/>
                    <a:pt x="894949" y="836918"/>
                    <a:pt x="893361" y="841681"/>
                  </a:cubicBezTo>
                  <a:lnTo>
                    <a:pt x="890980" y="848824"/>
                  </a:lnTo>
                  <a:cubicBezTo>
                    <a:pt x="890075" y="851539"/>
                    <a:pt x="886217" y="851999"/>
                    <a:pt x="883836" y="853587"/>
                  </a:cubicBezTo>
                  <a:cubicBezTo>
                    <a:pt x="871140" y="872634"/>
                    <a:pt x="887802" y="849622"/>
                    <a:pt x="871930" y="865493"/>
                  </a:cubicBezTo>
                  <a:cubicBezTo>
                    <a:pt x="861158" y="876264"/>
                    <a:pt x="873931" y="870382"/>
                    <a:pt x="860024" y="875018"/>
                  </a:cubicBezTo>
                  <a:cubicBezTo>
                    <a:pt x="857643" y="877399"/>
                    <a:pt x="855824" y="880527"/>
                    <a:pt x="852880" y="882162"/>
                  </a:cubicBezTo>
                  <a:cubicBezTo>
                    <a:pt x="848491" y="884600"/>
                    <a:pt x="843355" y="885336"/>
                    <a:pt x="838592" y="886924"/>
                  </a:cubicBezTo>
                  <a:lnTo>
                    <a:pt x="824305" y="891687"/>
                  </a:lnTo>
                  <a:lnTo>
                    <a:pt x="817161" y="894068"/>
                  </a:lnTo>
                  <a:lnTo>
                    <a:pt x="810017" y="896449"/>
                  </a:lnTo>
                  <a:cubicBezTo>
                    <a:pt x="792062" y="890464"/>
                    <a:pt x="813499" y="899234"/>
                    <a:pt x="798111" y="886924"/>
                  </a:cubicBezTo>
                  <a:cubicBezTo>
                    <a:pt x="796151" y="885356"/>
                    <a:pt x="793348" y="885337"/>
                    <a:pt x="790967" y="884543"/>
                  </a:cubicBezTo>
                  <a:lnTo>
                    <a:pt x="769536" y="870256"/>
                  </a:lnTo>
                  <a:cubicBezTo>
                    <a:pt x="765359" y="867472"/>
                    <a:pt x="755249" y="865493"/>
                    <a:pt x="755249" y="865493"/>
                  </a:cubicBezTo>
                  <a:cubicBezTo>
                    <a:pt x="743343" y="866287"/>
                    <a:pt x="731404" y="866687"/>
                    <a:pt x="719530" y="867874"/>
                  </a:cubicBezTo>
                  <a:cubicBezTo>
                    <a:pt x="715503" y="868277"/>
                    <a:pt x="711309" y="868581"/>
                    <a:pt x="707624" y="870256"/>
                  </a:cubicBezTo>
                  <a:cubicBezTo>
                    <a:pt x="702413" y="872625"/>
                    <a:pt x="693336" y="879781"/>
                    <a:pt x="693336" y="879781"/>
                  </a:cubicBezTo>
                  <a:cubicBezTo>
                    <a:pt x="687351" y="861825"/>
                    <a:pt x="695424" y="883958"/>
                    <a:pt x="686192" y="865493"/>
                  </a:cubicBezTo>
                  <a:cubicBezTo>
                    <a:pt x="685069" y="863248"/>
                    <a:pt x="685203" y="860438"/>
                    <a:pt x="683811" y="858349"/>
                  </a:cubicBezTo>
                  <a:cubicBezTo>
                    <a:pt x="681943" y="855547"/>
                    <a:pt x="678823" y="853793"/>
                    <a:pt x="676667" y="851206"/>
                  </a:cubicBezTo>
                  <a:cubicBezTo>
                    <a:pt x="674835" y="849007"/>
                    <a:pt x="674286" y="845650"/>
                    <a:pt x="671905" y="844062"/>
                  </a:cubicBezTo>
                  <a:cubicBezTo>
                    <a:pt x="669182" y="842247"/>
                    <a:pt x="665515" y="842621"/>
                    <a:pt x="662380" y="841681"/>
                  </a:cubicBezTo>
                  <a:cubicBezTo>
                    <a:pt x="657571" y="840238"/>
                    <a:pt x="652855" y="838506"/>
                    <a:pt x="648092" y="836918"/>
                  </a:cubicBezTo>
                  <a:lnTo>
                    <a:pt x="640949" y="834537"/>
                  </a:lnTo>
                  <a:cubicBezTo>
                    <a:pt x="621901" y="821838"/>
                    <a:pt x="644914" y="838503"/>
                    <a:pt x="629042" y="822631"/>
                  </a:cubicBezTo>
                  <a:cubicBezTo>
                    <a:pt x="624424" y="818013"/>
                    <a:pt x="620567" y="817424"/>
                    <a:pt x="614755" y="815487"/>
                  </a:cubicBezTo>
                  <a:cubicBezTo>
                    <a:pt x="596824" y="803532"/>
                    <a:pt x="619609" y="817566"/>
                    <a:pt x="598086" y="808343"/>
                  </a:cubicBezTo>
                  <a:cubicBezTo>
                    <a:pt x="595455" y="807216"/>
                    <a:pt x="593502" y="804861"/>
                    <a:pt x="590942" y="803581"/>
                  </a:cubicBezTo>
                  <a:cubicBezTo>
                    <a:pt x="588697" y="802458"/>
                    <a:pt x="586044" y="802322"/>
                    <a:pt x="583799" y="801199"/>
                  </a:cubicBezTo>
                  <a:cubicBezTo>
                    <a:pt x="581239" y="799919"/>
                    <a:pt x="579270" y="797599"/>
                    <a:pt x="576655" y="796437"/>
                  </a:cubicBezTo>
                  <a:cubicBezTo>
                    <a:pt x="572067" y="794398"/>
                    <a:pt x="567130" y="793262"/>
                    <a:pt x="562367" y="791674"/>
                  </a:cubicBezTo>
                  <a:cubicBezTo>
                    <a:pt x="559652" y="790769"/>
                    <a:pt x="557839" y="788074"/>
                    <a:pt x="555224" y="786912"/>
                  </a:cubicBezTo>
                  <a:cubicBezTo>
                    <a:pt x="550636" y="784873"/>
                    <a:pt x="545699" y="783737"/>
                    <a:pt x="540936" y="782149"/>
                  </a:cubicBezTo>
                  <a:lnTo>
                    <a:pt x="533792" y="779768"/>
                  </a:lnTo>
                  <a:cubicBezTo>
                    <a:pt x="531411" y="778181"/>
                    <a:pt x="527929" y="777565"/>
                    <a:pt x="526649" y="775006"/>
                  </a:cubicBezTo>
                  <a:cubicBezTo>
                    <a:pt x="523722" y="769152"/>
                    <a:pt x="523956" y="762166"/>
                    <a:pt x="521886" y="755956"/>
                  </a:cubicBezTo>
                  <a:lnTo>
                    <a:pt x="514742" y="734524"/>
                  </a:lnTo>
                  <a:cubicBezTo>
                    <a:pt x="513948" y="732143"/>
                    <a:pt x="510075" y="732556"/>
                    <a:pt x="507599" y="732143"/>
                  </a:cubicBezTo>
                  <a:cubicBezTo>
                    <a:pt x="500509" y="730961"/>
                    <a:pt x="493311" y="730556"/>
                    <a:pt x="486167" y="729762"/>
                  </a:cubicBezTo>
                  <a:cubicBezTo>
                    <a:pt x="482992" y="728968"/>
                    <a:pt x="479777" y="728321"/>
                    <a:pt x="476642" y="727381"/>
                  </a:cubicBezTo>
                  <a:cubicBezTo>
                    <a:pt x="471834" y="725938"/>
                    <a:pt x="462355" y="722618"/>
                    <a:pt x="462355" y="722618"/>
                  </a:cubicBezTo>
                  <a:cubicBezTo>
                    <a:pt x="458836" y="722838"/>
                    <a:pt x="429010" y="721431"/>
                    <a:pt x="417111" y="727381"/>
                  </a:cubicBezTo>
                  <a:cubicBezTo>
                    <a:pt x="414551" y="728661"/>
                    <a:pt x="412348" y="730556"/>
                    <a:pt x="409967" y="732143"/>
                  </a:cubicBezTo>
                  <a:cubicBezTo>
                    <a:pt x="409173" y="722618"/>
                    <a:pt x="408849" y="713042"/>
                    <a:pt x="407586" y="703568"/>
                  </a:cubicBezTo>
                  <a:cubicBezTo>
                    <a:pt x="407254" y="701080"/>
                    <a:pt x="406773" y="698384"/>
                    <a:pt x="405205" y="696424"/>
                  </a:cubicBezTo>
                  <a:cubicBezTo>
                    <a:pt x="403417" y="694189"/>
                    <a:pt x="400442" y="693249"/>
                    <a:pt x="398061" y="691662"/>
                  </a:cubicBezTo>
                  <a:cubicBezTo>
                    <a:pt x="394092" y="692456"/>
                    <a:pt x="389945" y="692622"/>
                    <a:pt x="386155" y="694043"/>
                  </a:cubicBezTo>
                  <a:cubicBezTo>
                    <a:pt x="376182" y="697783"/>
                    <a:pt x="382376" y="700019"/>
                    <a:pt x="371867" y="701187"/>
                  </a:cubicBezTo>
                  <a:cubicBezTo>
                    <a:pt x="360008" y="702505"/>
                    <a:pt x="348055" y="702774"/>
                    <a:pt x="336149" y="703568"/>
                  </a:cubicBezTo>
                  <a:cubicBezTo>
                    <a:pt x="333768" y="705156"/>
                    <a:pt x="331029" y="706307"/>
                    <a:pt x="329005" y="708331"/>
                  </a:cubicBezTo>
                  <a:cubicBezTo>
                    <a:pt x="326981" y="710355"/>
                    <a:pt x="326477" y="713686"/>
                    <a:pt x="324242" y="715474"/>
                  </a:cubicBezTo>
                  <a:cubicBezTo>
                    <a:pt x="322282" y="717042"/>
                    <a:pt x="319480" y="717062"/>
                    <a:pt x="317099" y="717856"/>
                  </a:cubicBezTo>
                  <a:cubicBezTo>
                    <a:pt x="315511" y="720237"/>
                    <a:pt x="314360" y="722975"/>
                    <a:pt x="312336" y="724999"/>
                  </a:cubicBezTo>
                  <a:cubicBezTo>
                    <a:pt x="310312" y="727023"/>
                    <a:pt x="307077" y="727608"/>
                    <a:pt x="305192" y="729762"/>
                  </a:cubicBezTo>
                  <a:cubicBezTo>
                    <a:pt x="301423" y="734069"/>
                    <a:pt x="295667" y="744049"/>
                    <a:pt x="295667" y="744049"/>
                  </a:cubicBezTo>
                  <a:lnTo>
                    <a:pt x="290905" y="758337"/>
                  </a:lnTo>
                  <a:lnTo>
                    <a:pt x="288524" y="765481"/>
                  </a:lnTo>
                  <a:cubicBezTo>
                    <a:pt x="287072" y="775641"/>
                    <a:pt x="286992" y="788444"/>
                    <a:pt x="278999" y="796437"/>
                  </a:cubicBezTo>
                  <a:cubicBezTo>
                    <a:pt x="276975" y="798461"/>
                    <a:pt x="274236" y="799612"/>
                    <a:pt x="271855" y="801199"/>
                  </a:cubicBezTo>
                  <a:cubicBezTo>
                    <a:pt x="270267" y="803580"/>
                    <a:pt x="269327" y="806555"/>
                    <a:pt x="267092" y="808343"/>
                  </a:cubicBezTo>
                  <a:cubicBezTo>
                    <a:pt x="265132" y="809911"/>
                    <a:pt x="262439" y="810413"/>
                    <a:pt x="259949" y="810724"/>
                  </a:cubicBezTo>
                  <a:cubicBezTo>
                    <a:pt x="249679" y="812008"/>
                    <a:pt x="239311" y="812312"/>
                    <a:pt x="228992" y="813106"/>
                  </a:cubicBezTo>
                  <a:cubicBezTo>
                    <a:pt x="224230" y="816281"/>
                    <a:pt x="217880" y="817869"/>
                    <a:pt x="214705" y="822631"/>
                  </a:cubicBezTo>
                  <a:cubicBezTo>
                    <a:pt x="213117" y="825012"/>
                    <a:pt x="212096" y="827890"/>
                    <a:pt x="209942" y="829774"/>
                  </a:cubicBezTo>
                  <a:cubicBezTo>
                    <a:pt x="199864" y="838592"/>
                    <a:pt x="198323" y="838410"/>
                    <a:pt x="188511" y="841681"/>
                  </a:cubicBezTo>
                  <a:cubicBezTo>
                    <a:pt x="186924" y="844062"/>
                    <a:pt x="185984" y="847036"/>
                    <a:pt x="183749" y="848824"/>
                  </a:cubicBezTo>
                  <a:cubicBezTo>
                    <a:pt x="181789" y="850392"/>
                    <a:pt x="178850" y="850083"/>
                    <a:pt x="176605" y="851206"/>
                  </a:cubicBezTo>
                  <a:cubicBezTo>
                    <a:pt x="174045" y="852486"/>
                    <a:pt x="171842" y="854381"/>
                    <a:pt x="169461" y="855968"/>
                  </a:cubicBezTo>
                  <a:cubicBezTo>
                    <a:pt x="157555" y="855174"/>
                    <a:pt x="145602" y="854905"/>
                    <a:pt x="133742" y="853587"/>
                  </a:cubicBezTo>
                  <a:cubicBezTo>
                    <a:pt x="131248" y="853310"/>
                    <a:pt x="129034" y="851815"/>
                    <a:pt x="126599" y="851206"/>
                  </a:cubicBezTo>
                  <a:cubicBezTo>
                    <a:pt x="122672" y="850224"/>
                    <a:pt x="118661" y="849618"/>
                    <a:pt x="114692" y="848824"/>
                  </a:cubicBezTo>
                  <a:cubicBezTo>
                    <a:pt x="112311" y="847237"/>
                    <a:pt x="110109" y="845342"/>
                    <a:pt x="107549" y="844062"/>
                  </a:cubicBezTo>
                  <a:cubicBezTo>
                    <a:pt x="100739" y="840657"/>
                    <a:pt x="93428" y="841127"/>
                    <a:pt x="86117" y="839299"/>
                  </a:cubicBezTo>
                  <a:cubicBezTo>
                    <a:pt x="81247" y="838081"/>
                    <a:pt x="71830" y="834537"/>
                    <a:pt x="71830" y="834537"/>
                  </a:cubicBezTo>
                  <a:cubicBezTo>
                    <a:pt x="60344" y="826879"/>
                    <a:pt x="66877" y="829750"/>
                    <a:pt x="48017" y="827393"/>
                  </a:cubicBezTo>
                  <a:cubicBezTo>
                    <a:pt x="0" y="821391"/>
                    <a:pt x="50106" y="828372"/>
                    <a:pt x="9917" y="822631"/>
                  </a:cubicBezTo>
                  <a:cubicBezTo>
                    <a:pt x="9123" y="820250"/>
                    <a:pt x="7536" y="817997"/>
                    <a:pt x="7536" y="815487"/>
                  </a:cubicBezTo>
                  <a:cubicBezTo>
                    <a:pt x="7536" y="811440"/>
                    <a:pt x="8852" y="807486"/>
                    <a:pt x="9917" y="803581"/>
                  </a:cubicBezTo>
                  <a:cubicBezTo>
                    <a:pt x="11238" y="798738"/>
                    <a:pt x="13092" y="794056"/>
                    <a:pt x="14680" y="789293"/>
                  </a:cubicBezTo>
                  <a:cubicBezTo>
                    <a:pt x="15474" y="786912"/>
                    <a:pt x="15669" y="784238"/>
                    <a:pt x="17061" y="782149"/>
                  </a:cubicBezTo>
                  <a:lnTo>
                    <a:pt x="26586" y="767862"/>
                  </a:lnTo>
                  <a:cubicBezTo>
                    <a:pt x="28454" y="765060"/>
                    <a:pt x="31574" y="763305"/>
                    <a:pt x="33730" y="760718"/>
                  </a:cubicBezTo>
                  <a:cubicBezTo>
                    <a:pt x="43651" y="748812"/>
                    <a:pt x="32539" y="757542"/>
                    <a:pt x="45636" y="748812"/>
                  </a:cubicBezTo>
                  <a:lnTo>
                    <a:pt x="64686" y="720237"/>
                  </a:lnTo>
                  <a:cubicBezTo>
                    <a:pt x="66273" y="717856"/>
                    <a:pt x="69631" y="717306"/>
                    <a:pt x="71830" y="715474"/>
                  </a:cubicBezTo>
                  <a:cubicBezTo>
                    <a:pt x="74417" y="713318"/>
                    <a:pt x="76316" y="710398"/>
                    <a:pt x="78974" y="708331"/>
                  </a:cubicBezTo>
                  <a:cubicBezTo>
                    <a:pt x="83492" y="704817"/>
                    <a:pt x="93261" y="698806"/>
                    <a:pt x="93261" y="698806"/>
                  </a:cubicBezTo>
                  <a:cubicBezTo>
                    <a:pt x="94849" y="696425"/>
                    <a:pt x="96192" y="693861"/>
                    <a:pt x="98024" y="691662"/>
                  </a:cubicBezTo>
                  <a:cubicBezTo>
                    <a:pt x="113303" y="673326"/>
                    <a:pt x="98104" y="695112"/>
                    <a:pt x="109930" y="677374"/>
                  </a:cubicBezTo>
                  <a:cubicBezTo>
                    <a:pt x="110724" y="674993"/>
                    <a:pt x="111189" y="672476"/>
                    <a:pt x="112311" y="670231"/>
                  </a:cubicBezTo>
                  <a:cubicBezTo>
                    <a:pt x="113591" y="667671"/>
                    <a:pt x="115912" y="665702"/>
                    <a:pt x="117074" y="663087"/>
                  </a:cubicBezTo>
                  <a:cubicBezTo>
                    <a:pt x="119113" y="658499"/>
                    <a:pt x="120249" y="653562"/>
                    <a:pt x="121836" y="648799"/>
                  </a:cubicBezTo>
                  <a:lnTo>
                    <a:pt x="124217" y="641656"/>
                  </a:lnTo>
                  <a:lnTo>
                    <a:pt x="126599" y="634512"/>
                  </a:lnTo>
                  <a:cubicBezTo>
                    <a:pt x="127393" y="620224"/>
                    <a:pt x="127623" y="605894"/>
                    <a:pt x="128980" y="591649"/>
                  </a:cubicBezTo>
                  <a:cubicBezTo>
                    <a:pt x="129218" y="589151"/>
                    <a:pt x="129793" y="586466"/>
                    <a:pt x="131361" y="584506"/>
                  </a:cubicBezTo>
                  <a:cubicBezTo>
                    <a:pt x="133672" y="581617"/>
                    <a:pt x="141860" y="577783"/>
                    <a:pt x="145649" y="577362"/>
                  </a:cubicBezTo>
                  <a:cubicBezTo>
                    <a:pt x="157508" y="576044"/>
                    <a:pt x="169461" y="575775"/>
                    <a:pt x="181367" y="574981"/>
                  </a:cubicBezTo>
                  <a:cubicBezTo>
                    <a:pt x="196557" y="564854"/>
                    <a:pt x="196549" y="567841"/>
                    <a:pt x="186130" y="534499"/>
                  </a:cubicBezTo>
                  <a:cubicBezTo>
                    <a:pt x="185154" y="531375"/>
                    <a:pt x="179780" y="532912"/>
                    <a:pt x="176605" y="532118"/>
                  </a:cubicBezTo>
                  <a:cubicBezTo>
                    <a:pt x="167923" y="506067"/>
                    <a:pt x="182465" y="544827"/>
                    <a:pt x="167080" y="520212"/>
                  </a:cubicBezTo>
                  <a:cubicBezTo>
                    <a:pt x="161882" y="511896"/>
                    <a:pt x="164834" y="505150"/>
                    <a:pt x="157555" y="498781"/>
                  </a:cubicBezTo>
                  <a:cubicBezTo>
                    <a:pt x="153247" y="495012"/>
                    <a:pt x="143267" y="489256"/>
                    <a:pt x="143267" y="489256"/>
                  </a:cubicBezTo>
                  <a:cubicBezTo>
                    <a:pt x="141680" y="486875"/>
                    <a:pt x="140740" y="483900"/>
                    <a:pt x="138505" y="482112"/>
                  </a:cubicBezTo>
                  <a:cubicBezTo>
                    <a:pt x="136545" y="480544"/>
                    <a:pt x="133668" y="480720"/>
                    <a:pt x="131361" y="479731"/>
                  </a:cubicBezTo>
                  <a:cubicBezTo>
                    <a:pt x="128098" y="478333"/>
                    <a:pt x="125160" y="476214"/>
                    <a:pt x="121836" y="474968"/>
                  </a:cubicBezTo>
                  <a:cubicBezTo>
                    <a:pt x="118772" y="473819"/>
                    <a:pt x="115458" y="473486"/>
                    <a:pt x="112311" y="472587"/>
                  </a:cubicBezTo>
                  <a:cubicBezTo>
                    <a:pt x="95179" y="467693"/>
                    <a:pt x="117642" y="471766"/>
                    <a:pt x="86117" y="467824"/>
                  </a:cubicBezTo>
                  <a:cubicBezTo>
                    <a:pt x="79768" y="448777"/>
                    <a:pt x="86117" y="472586"/>
                    <a:pt x="86117" y="453537"/>
                  </a:cubicBezTo>
                  <a:cubicBezTo>
                    <a:pt x="86117" y="451027"/>
                    <a:pt x="84530" y="448774"/>
                    <a:pt x="83736" y="446393"/>
                  </a:cubicBezTo>
                  <a:cubicBezTo>
                    <a:pt x="75839" y="449025"/>
                    <a:pt x="73814" y="444806"/>
                    <a:pt x="74211" y="444012"/>
                  </a:cubicBezTo>
                  <a:close/>
                </a:path>
              </a:pathLst>
            </a:custGeom>
            <a:solidFill>
              <a:srgbClr val="99CC00">
                <a:alpha val="78279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Liupanshui"/>
            <p:cNvSpPr/>
            <p:nvPr/>
          </p:nvSpPr>
          <p:spPr bwMode="auto">
            <a:xfrm>
              <a:off x="4577654" y="5249081"/>
              <a:ext cx="246560" cy="268508"/>
            </a:xfrm>
            <a:custGeom>
              <a:avLst/>
              <a:gdLst/>
              <a:ahLst/>
              <a:cxnLst/>
              <a:rect l="0" t="0" r="r" b="b"/>
              <a:pathLst>
                <a:path w="715601" h="875608">
                  <a:moveTo>
                    <a:pt x="194107" y="197840"/>
                  </a:moveTo>
                  <a:cubicBezTo>
                    <a:pt x="195694" y="198634"/>
                    <a:pt x="201966" y="200222"/>
                    <a:pt x="206013" y="200222"/>
                  </a:cubicBezTo>
                  <a:cubicBezTo>
                    <a:pt x="216954" y="200222"/>
                    <a:pt x="221030" y="198391"/>
                    <a:pt x="229826" y="195459"/>
                  </a:cubicBezTo>
                  <a:cubicBezTo>
                    <a:pt x="233001" y="190697"/>
                    <a:pt x="239034" y="186887"/>
                    <a:pt x="239351" y="181172"/>
                  </a:cubicBezTo>
                  <a:cubicBezTo>
                    <a:pt x="240145" y="166884"/>
                    <a:pt x="237423" y="151955"/>
                    <a:pt x="241732" y="138309"/>
                  </a:cubicBezTo>
                  <a:cubicBezTo>
                    <a:pt x="242951" y="134450"/>
                    <a:pt x="249712" y="136910"/>
                    <a:pt x="253638" y="135928"/>
                  </a:cubicBezTo>
                  <a:cubicBezTo>
                    <a:pt x="256073" y="135319"/>
                    <a:pt x="258401" y="134341"/>
                    <a:pt x="260782" y="133547"/>
                  </a:cubicBezTo>
                  <a:lnTo>
                    <a:pt x="270307" y="119259"/>
                  </a:lnTo>
                  <a:lnTo>
                    <a:pt x="275070" y="112115"/>
                  </a:lnTo>
                  <a:cubicBezTo>
                    <a:pt x="274276" y="94653"/>
                    <a:pt x="274082" y="77153"/>
                    <a:pt x="272688" y="59728"/>
                  </a:cubicBezTo>
                  <a:cubicBezTo>
                    <a:pt x="272488" y="57226"/>
                    <a:pt x="272082" y="54359"/>
                    <a:pt x="270307" y="52584"/>
                  </a:cubicBezTo>
                  <a:cubicBezTo>
                    <a:pt x="268532" y="50809"/>
                    <a:pt x="265544" y="50997"/>
                    <a:pt x="263163" y="50203"/>
                  </a:cubicBezTo>
                  <a:cubicBezTo>
                    <a:pt x="258401" y="50997"/>
                    <a:pt x="252542" y="49442"/>
                    <a:pt x="248876" y="52584"/>
                  </a:cubicBezTo>
                  <a:cubicBezTo>
                    <a:pt x="245803" y="55218"/>
                    <a:pt x="247477" y="60564"/>
                    <a:pt x="246495" y="64490"/>
                  </a:cubicBezTo>
                  <a:cubicBezTo>
                    <a:pt x="245886" y="66925"/>
                    <a:pt x="244722" y="69199"/>
                    <a:pt x="244113" y="71634"/>
                  </a:cubicBezTo>
                  <a:cubicBezTo>
                    <a:pt x="243131" y="75560"/>
                    <a:pt x="243740" y="80026"/>
                    <a:pt x="241732" y="83540"/>
                  </a:cubicBezTo>
                  <a:cubicBezTo>
                    <a:pt x="240312" y="86025"/>
                    <a:pt x="236969" y="86715"/>
                    <a:pt x="234588" y="88303"/>
                  </a:cubicBezTo>
                  <a:cubicBezTo>
                    <a:pt x="229032" y="87509"/>
                    <a:pt x="223049" y="88201"/>
                    <a:pt x="217920" y="85922"/>
                  </a:cubicBezTo>
                  <a:cubicBezTo>
                    <a:pt x="214306" y="84316"/>
                    <a:pt x="211833" y="74805"/>
                    <a:pt x="210776" y="71634"/>
                  </a:cubicBezTo>
                  <a:cubicBezTo>
                    <a:pt x="211596" y="65073"/>
                    <a:pt x="211868" y="52780"/>
                    <a:pt x="215538" y="45440"/>
                  </a:cubicBezTo>
                  <a:cubicBezTo>
                    <a:pt x="216818" y="42880"/>
                    <a:pt x="218147" y="40181"/>
                    <a:pt x="220301" y="38297"/>
                  </a:cubicBezTo>
                  <a:cubicBezTo>
                    <a:pt x="224609" y="34528"/>
                    <a:pt x="234588" y="28772"/>
                    <a:pt x="234588" y="28772"/>
                  </a:cubicBezTo>
                  <a:cubicBezTo>
                    <a:pt x="237763" y="31947"/>
                    <a:pt x="241503" y="34643"/>
                    <a:pt x="244113" y="38297"/>
                  </a:cubicBezTo>
                  <a:cubicBezTo>
                    <a:pt x="245429" y="40140"/>
                    <a:pt x="248626" y="53964"/>
                    <a:pt x="248876" y="54965"/>
                  </a:cubicBezTo>
                  <a:cubicBezTo>
                    <a:pt x="252486" y="54564"/>
                    <a:pt x="272555" y="55656"/>
                    <a:pt x="277451" y="47822"/>
                  </a:cubicBezTo>
                  <a:cubicBezTo>
                    <a:pt x="280112" y="43565"/>
                    <a:pt x="280626" y="38297"/>
                    <a:pt x="282213" y="33534"/>
                  </a:cubicBezTo>
                  <a:cubicBezTo>
                    <a:pt x="283278" y="30339"/>
                    <a:pt x="287201" y="28977"/>
                    <a:pt x="289357" y="26390"/>
                  </a:cubicBezTo>
                  <a:cubicBezTo>
                    <a:pt x="291189" y="24192"/>
                    <a:pt x="292096" y="21271"/>
                    <a:pt x="294120" y="19247"/>
                  </a:cubicBezTo>
                  <a:cubicBezTo>
                    <a:pt x="296144" y="17223"/>
                    <a:pt x="299065" y="16316"/>
                    <a:pt x="301263" y="14484"/>
                  </a:cubicBezTo>
                  <a:cubicBezTo>
                    <a:pt x="303850" y="12328"/>
                    <a:pt x="306026" y="9721"/>
                    <a:pt x="308407" y="7340"/>
                  </a:cubicBezTo>
                  <a:cubicBezTo>
                    <a:pt x="314757" y="8134"/>
                    <a:pt x="321515" y="7345"/>
                    <a:pt x="327457" y="9722"/>
                  </a:cubicBezTo>
                  <a:cubicBezTo>
                    <a:pt x="333363" y="12084"/>
                    <a:pt x="331534" y="20175"/>
                    <a:pt x="334601" y="24009"/>
                  </a:cubicBezTo>
                  <a:cubicBezTo>
                    <a:pt x="336389" y="26244"/>
                    <a:pt x="339364" y="27184"/>
                    <a:pt x="341745" y="28772"/>
                  </a:cubicBezTo>
                  <a:cubicBezTo>
                    <a:pt x="346449" y="27203"/>
                    <a:pt x="352676" y="25822"/>
                    <a:pt x="356032" y="21628"/>
                  </a:cubicBezTo>
                  <a:cubicBezTo>
                    <a:pt x="357600" y="19668"/>
                    <a:pt x="356872" y="16465"/>
                    <a:pt x="358413" y="14484"/>
                  </a:cubicBezTo>
                  <a:cubicBezTo>
                    <a:pt x="362548" y="9168"/>
                    <a:pt x="372701" y="197"/>
                    <a:pt x="372701" y="197"/>
                  </a:cubicBezTo>
                  <a:cubicBezTo>
                    <a:pt x="381432" y="991"/>
                    <a:pt x="390515" y="0"/>
                    <a:pt x="398895" y="2578"/>
                  </a:cubicBezTo>
                  <a:cubicBezTo>
                    <a:pt x="401630" y="3420"/>
                    <a:pt x="403096" y="6916"/>
                    <a:pt x="403657" y="9722"/>
                  </a:cubicBezTo>
                  <a:cubicBezTo>
                    <a:pt x="411512" y="49002"/>
                    <a:pt x="399168" y="27993"/>
                    <a:pt x="410801" y="45440"/>
                  </a:cubicBezTo>
                  <a:cubicBezTo>
                    <a:pt x="411595" y="47821"/>
                    <a:pt x="411407" y="50809"/>
                    <a:pt x="413182" y="52584"/>
                  </a:cubicBezTo>
                  <a:cubicBezTo>
                    <a:pt x="414957" y="54359"/>
                    <a:pt x="418867" y="52922"/>
                    <a:pt x="420326" y="54965"/>
                  </a:cubicBezTo>
                  <a:cubicBezTo>
                    <a:pt x="423244" y="59050"/>
                    <a:pt x="422303" y="65076"/>
                    <a:pt x="425088" y="69253"/>
                  </a:cubicBezTo>
                  <a:lnTo>
                    <a:pt x="429851" y="76397"/>
                  </a:lnTo>
                  <a:lnTo>
                    <a:pt x="436995" y="97828"/>
                  </a:lnTo>
                  <a:cubicBezTo>
                    <a:pt x="438275" y="101667"/>
                    <a:pt x="438804" y="105727"/>
                    <a:pt x="439376" y="109734"/>
                  </a:cubicBezTo>
                  <a:cubicBezTo>
                    <a:pt x="440392" y="116849"/>
                    <a:pt x="440014" y="124192"/>
                    <a:pt x="441757" y="131165"/>
                  </a:cubicBezTo>
                  <a:cubicBezTo>
                    <a:pt x="442451" y="133942"/>
                    <a:pt x="444093" y="136792"/>
                    <a:pt x="446520" y="138309"/>
                  </a:cubicBezTo>
                  <a:cubicBezTo>
                    <a:pt x="450777" y="140970"/>
                    <a:pt x="456045" y="141484"/>
                    <a:pt x="460807" y="143072"/>
                  </a:cubicBezTo>
                  <a:lnTo>
                    <a:pt x="475095" y="147834"/>
                  </a:lnTo>
                  <a:lnTo>
                    <a:pt x="482238" y="150215"/>
                  </a:lnTo>
                  <a:lnTo>
                    <a:pt x="489382" y="152597"/>
                  </a:lnTo>
                  <a:cubicBezTo>
                    <a:pt x="494310" y="167382"/>
                    <a:pt x="491978" y="152729"/>
                    <a:pt x="484620" y="164503"/>
                  </a:cubicBezTo>
                  <a:cubicBezTo>
                    <a:pt x="481959" y="168760"/>
                    <a:pt x="479857" y="178790"/>
                    <a:pt x="479857" y="178790"/>
                  </a:cubicBezTo>
                  <a:cubicBezTo>
                    <a:pt x="481696" y="187987"/>
                    <a:pt x="480376" y="192837"/>
                    <a:pt x="489382" y="197840"/>
                  </a:cubicBezTo>
                  <a:cubicBezTo>
                    <a:pt x="493771" y="200278"/>
                    <a:pt x="503670" y="202603"/>
                    <a:pt x="503670" y="202603"/>
                  </a:cubicBezTo>
                  <a:cubicBezTo>
                    <a:pt x="524134" y="216246"/>
                    <a:pt x="498245" y="199891"/>
                    <a:pt x="517957" y="209747"/>
                  </a:cubicBezTo>
                  <a:cubicBezTo>
                    <a:pt x="525806" y="213671"/>
                    <a:pt x="523600" y="215560"/>
                    <a:pt x="532245" y="216890"/>
                  </a:cubicBezTo>
                  <a:cubicBezTo>
                    <a:pt x="540129" y="218103"/>
                    <a:pt x="548120" y="218478"/>
                    <a:pt x="556057" y="219272"/>
                  </a:cubicBezTo>
                  <a:cubicBezTo>
                    <a:pt x="558438" y="220066"/>
                    <a:pt x="561241" y="220085"/>
                    <a:pt x="563201" y="221653"/>
                  </a:cubicBezTo>
                  <a:cubicBezTo>
                    <a:pt x="568345" y="225768"/>
                    <a:pt x="571272" y="238722"/>
                    <a:pt x="572726" y="243084"/>
                  </a:cubicBezTo>
                  <a:cubicBezTo>
                    <a:pt x="573631" y="245799"/>
                    <a:pt x="577255" y="246685"/>
                    <a:pt x="579870" y="247847"/>
                  </a:cubicBezTo>
                  <a:cubicBezTo>
                    <a:pt x="584457" y="249886"/>
                    <a:pt x="589395" y="251022"/>
                    <a:pt x="594157" y="252609"/>
                  </a:cubicBezTo>
                  <a:lnTo>
                    <a:pt x="601301" y="254990"/>
                  </a:lnTo>
                  <a:cubicBezTo>
                    <a:pt x="613207" y="262928"/>
                    <a:pt x="606857" y="257372"/>
                    <a:pt x="617970" y="274040"/>
                  </a:cubicBezTo>
                  <a:cubicBezTo>
                    <a:pt x="620755" y="278217"/>
                    <a:pt x="627495" y="277215"/>
                    <a:pt x="632257" y="278803"/>
                  </a:cubicBezTo>
                  <a:cubicBezTo>
                    <a:pt x="637687" y="280613"/>
                    <a:pt x="646545" y="288328"/>
                    <a:pt x="646545" y="288328"/>
                  </a:cubicBezTo>
                  <a:cubicBezTo>
                    <a:pt x="654214" y="299830"/>
                    <a:pt x="662825" y="306002"/>
                    <a:pt x="653688" y="321665"/>
                  </a:cubicBezTo>
                  <a:cubicBezTo>
                    <a:pt x="650804" y="326609"/>
                    <a:pt x="639401" y="331190"/>
                    <a:pt x="639401" y="331190"/>
                  </a:cubicBezTo>
                  <a:cubicBezTo>
                    <a:pt x="637813" y="333571"/>
                    <a:pt x="636662" y="336310"/>
                    <a:pt x="634638" y="338334"/>
                  </a:cubicBezTo>
                  <a:cubicBezTo>
                    <a:pt x="618761" y="354213"/>
                    <a:pt x="635436" y="331188"/>
                    <a:pt x="622732" y="350240"/>
                  </a:cubicBezTo>
                  <a:cubicBezTo>
                    <a:pt x="621938" y="352621"/>
                    <a:pt x="619228" y="355139"/>
                    <a:pt x="620351" y="357384"/>
                  </a:cubicBezTo>
                  <a:cubicBezTo>
                    <a:pt x="621474" y="359629"/>
                    <a:pt x="625250" y="358642"/>
                    <a:pt x="627495" y="359765"/>
                  </a:cubicBezTo>
                  <a:cubicBezTo>
                    <a:pt x="630055" y="361045"/>
                    <a:pt x="632257" y="362940"/>
                    <a:pt x="634638" y="364528"/>
                  </a:cubicBezTo>
                  <a:cubicBezTo>
                    <a:pt x="637363" y="372700"/>
                    <a:pt x="636957" y="373991"/>
                    <a:pt x="644163" y="381197"/>
                  </a:cubicBezTo>
                  <a:cubicBezTo>
                    <a:pt x="646187" y="383221"/>
                    <a:pt x="648926" y="384372"/>
                    <a:pt x="651307" y="385959"/>
                  </a:cubicBezTo>
                  <a:cubicBezTo>
                    <a:pt x="652101" y="388340"/>
                    <a:pt x="651913" y="391328"/>
                    <a:pt x="653688" y="393103"/>
                  </a:cubicBezTo>
                  <a:cubicBezTo>
                    <a:pt x="655463" y="394878"/>
                    <a:pt x="658587" y="394361"/>
                    <a:pt x="660832" y="395484"/>
                  </a:cubicBezTo>
                  <a:cubicBezTo>
                    <a:pt x="679297" y="404716"/>
                    <a:pt x="657164" y="396643"/>
                    <a:pt x="675120" y="402628"/>
                  </a:cubicBezTo>
                  <a:cubicBezTo>
                    <a:pt x="675914" y="405009"/>
                    <a:pt x="675170" y="408840"/>
                    <a:pt x="677501" y="409772"/>
                  </a:cubicBezTo>
                  <a:cubicBezTo>
                    <a:pt x="684175" y="412441"/>
                    <a:pt x="691800" y="411262"/>
                    <a:pt x="698932" y="412153"/>
                  </a:cubicBezTo>
                  <a:cubicBezTo>
                    <a:pt x="704501" y="412849"/>
                    <a:pt x="710045" y="413740"/>
                    <a:pt x="715601" y="414534"/>
                  </a:cubicBezTo>
                  <a:cubicBezTo>
                    <a:pt x="704489" y="431203"/>
                    <a:pt x="710839" y="425647"/>
                    <a:pt x="698932" y="433584"/>
                  </a:cubicBezTo>
                  <a:cubicBezTo>
                    <a:pt x="697345" y="435965"/>
                    <a:pt x="695450" y="438168"/>
                    <a:pt x="694170" y="440728"/>
                  </a:cubicBezTo>
                  <a:cubicBezTo>
                    <a:pt x="693047" y="442973"/>
                    <a:pt x="693007" y="445678"/>
                    <a:pt x="691788" y="447872"/>
                  </a:cubicBezTo>
                  <a:cubicBezTo>
                    <a:pt x="689008" y="452875"/>
                    <a:pt x="682263" y="462159"/>
                    <a:pt x="682263" y="462159"/>
                  </a:cubicBezTo>
                  <a:cubicBezTo>
                    <a:pt x="678079" y="474713"/>
                    <a:pt x="682648" y="464556"/>
                    <a:pt x="672738" y="476447"/>
                  </a:cubicBezTo>
                  <a:cubicBezTo>
                    <a:pt x="670906" y="478645"/>
                    <a:pt x="670461" y="482170"/>
                    <a:pt x="667976" y="483590"/>
                  </a:cubicBezTo>
                  <a:cubicBezTo>
                    <a:pt x="664462" y="485598"/>
                    <a:pt x="659996" y="484990"/>
                    <a:pt x="656070" y="485972"/>
                  </a:cubicBezTo>
                  <a:cubicBezTo>
                    <a:pt x="653635" y="486581"/>
                    <a:pt x="651340" y="487663"/>
                    <a:pt x="648926" y="488353"/>
                  </a:cubicBezTo>
                  <a:cubicBezTo>
                    <a:pt x="627995" y="494332"/>
                    <a:pt x="649386" y="487406"/>
                    <a:pt x="632257" y="493115"/>
                  </a:cubicBezTo>
                  <a:cubicBezTo>
                    <a:pt x="620935" y="500663"/>
                    <a:pt x="627830" y="496972"/>
                    <a:pt x="610826" y="502640"/>
                  </a:cubicBezTo>
                  <a:lnTo>
                    <a:pt x="603682" y="505022"/>
                  </a:lnTo>
                  <a:cubicBezTo>
                    <a:pt x="587013" y="504228"/>
                    <a:pt x="570306" y="504026"/>
                    <a:pt x="553676" y="502640"/>
                  </a:cubicBezTo>
                  <a:cubicBezTo>
                    <a:pt x="551175" y="502432"/>
                    <a:pt x="549033" y="500467"/>
                    <a:pt x="546532" y="500259"/>
                  </a:cubicBezTo>
                  <a:cubicBezTo>
                    <a:pt x="529902" y="498873"/>
                    <a:pt x="513195" y="498672"/>
                    <a:pt x="496526" y="497878"/>
                  </a:cubicBezTo>
                  <a:cubicBezTo>
                    <a:pt x="494145" y="497084"/>
                    <a:pt x="491342" y="497065"/>
                    <a:pt x="489382" y="495497"/>
                  </a:cubicBezTo>
                  <a:cubicBezTo>
                    <a:pt x="480737" y="488581"/>
                    <a:pt x="483396" y="472063"/>
                    <a:pt x="482238" y="464540"/>
                  </a:cubicBezTo>
                  <a:cubicBezTo>
                    <a:pt x="481534" y="459963"/>
                    <a:pt x="478305" y="453463"/>
                    <a:pt x="475095" y="450253"/>
                  </a:cubicBezTo>
                  <a:cubicBezTo>
                    <a:pt x="473071" y="448229"/>
                    <a:pt x="470332" y="447078"/>
                    <a:pt x="467951" y="445490"/>
                  </a:cubicBezTo>
                  <a:cubicBezTo>
                    <a:pt x="466363" y="443109"/>
                    <a:pt x="464350" y="440962"/>
                    <a:pt x="463188" y="438347"/>
                  </a:cubicBezTo>
                  <a:cubicBezTo>
                    <a:pt x="461149" y="433759"/>
                    <a:pt x="463189" y="425646"/>
                    <a:pt x="458426" y="424059"/>
                  </a:cubicBezTo>
                  <a:lnTo>
                    <a:pt x="451282" y="421678"/>
                  </a:lnTo>
                  <a:cubicBezTo>
                    <a:pt x="448901" y="420090"/>
                    <a:pt x="446993" y="417119"/>
                    <a:pt x="444138" y="416915"/>
                  </a:cubicBezTo>
                  <a:cubicBezTo>
                    <a:pt x="439349" y="416573"/>
                    <a:pt x="419418" y="417370"/>
                    <a:pt x="410801" y="421678"/>
                  </a:cubicBezTo>
                  <a:cubicBezTo>
                    <a:pt x="392328" y="430913"/>
                    <a:pt x="414477" y="422832"/>
                    <a:pt x="396513" y="428822"/>
                  </a:cubicBezTo>
                  <a:cubicBezTo>
                    <a:pt x="392328" y="441376"/>
                    <a:pt x="396898" y="431216"/>
                    <a:pt x="386988" y="443109"/>
                  </a:cubicBezTo>
                  <a:cubicBezTo>
                    <a:pt x="385156" y="445308"/>
                    <a:pt x="384058" y="448054"/>
                    <a:pt x="382226" y="450253"/>
                  </a:cubicBezTo>
                  <a:cubicBezTo>
                    <a:pt x="380070" y="452840"/>
                    <a:pt x="377238" y="454810"/>
                    <a:pt x="375082" y="457397"/>
                  </a:cubicBezTo>
                  <a:cubicBezTo>
                    <a:pt x="373250" y="459595"/>
                    <a:pt x="372343" y="462517"/>
                    <a:pt x="370320" y="464540"/>
                  </a:cubicBezTo>
                  <a:cubicBezTo>
                    <a:pt x="368296" y="466564"/>
                    <a:pt x="365375" y="467471"/>
                    <a:pt x="363176" y="469303"/>
                  </a:cubicBezTo>
                  <a:cubicBezTo>
                    <a:pt x="351790" y="478791"/>
                    <a:pt x="359785" y="473372"/>
                    <a:pt x="351270" y="483590"/>
                  </a:cubicBezTo>
                  <a:cubicBezTo>
                    <a:pt x="349114" y="486177"/>
                    <a:pt x="346507" y="488353"/>
                    <a:pt x="344126" y="490734"/>
                  </a:cubicBezTo>
                  <a:cubicBezTo>
                    <a:pt x="333028" y="524027"/>
                    <a:pt x="340733" y="496523"/>
                    <a:pt x="336982" y="562172"/>
                  </a:cubicBezTo>
                  <a:cubicBezTo>
                    <a:pt x="336482" y="570925"/>
                    <a:pt x="335841" y="579686"/>
                    <a:pt x="334601" y="588365"/>
                  </a:cubicBezTo>
                  <a:cubicBezTo>
                    <a:pt x="334246" y="590850"/>
                    <a:pt x="333995" y="593734"/>
                    <a:pt x="332220" y="595509"/>
                  </a:cubicBezTo>
                  <a:cubicBezTo>
                    <a:pt x="328173" y="599556"/>
                    <a:pt x="317932" y="605034"/>
                    <a:pt x="317932" y="605034"/>
                  </a:cubicBezTo>
                  <a:cubicBezTo>
                    <a:pt x="316345" y="607415"/>
                    <a:pt x="313170" y="609316"/>
                    <a:pt x="313170" y="612178"/>
                  </a:cubicBezTo>
                  <a:cubicBezTo>
                    <a:pt x="313170" y="615040"/>
                    <a:pt x="317179" y="616561"/>
                    <a:pt x="317932" y="619322"/>
                  </a:cubicBezTo>
                  <a:cubicBezTo>
                    <a:pt x="319616" y="625496"/>
                    <a:pt x="319408" y="632037"/>
                    <a:pt x="320313" y="638372"/>
                  </a:cubicBezTo>
                  <a:cubicBezTo>
                    <a:pt x="321834" y="649017"/>
                    <a:pt x="323028" y="654324"/>
                    <a:pt x="325076" y="664565"/>
                  </a:cubicBezTo>
                  <a:cubicBezTo>
                    <a:pt x="319821" y="690842"/>
                    <a:pt x="327698" y="666051"/>
                    <a:pt x="315551" y="681234"/>
                  </a:cubicBezTo>
                  <a:cubicBezTo>
                    <a:pt x="313983" y="683194"/>
                    <a:pt x="314293" y="686133"/>
                    <a:pt x="313170" y="688378"/>
                  </a:cubicBezTo>
                  <a:cubicBezTo>
                    <a:pt x="311890" y="690938"/>
                    <a:pt x="309995" y="693141"/>
                    <a:pt x="308407" y="695522"/>
                  </a:cubicBezTo>
                  <a:cubicBezTo>
                    <a:pt x="301193" y="717163"/>
                    <a:pt x="302951" y="709025"/>
                    <a:pt x="308407" y="752672"/>
                  </a:cubicBezTo>
                  <a:cubicBezTo>
                    <a:pt x="308762" y="755512"/>
                    <a:pt x="311146" y="757791"/>
                    <a:pt x="313170" y="759815"/>
                  </a:cubicBezTo>
                  <a:cubicBezTo>
                    <a:pt x="315194" y="761839"/>
                    <a:pt x="317932" y="762990"/>
                    <a:pt x="320313" y="764578"/>
                  </a:cubicBezTo>
                  <a:cubicBezTo>
                    <a:pt x="319023" y="771031"/>
                    <a:pt x="319009" y="778957"/>
                    <a:pt x="313170" y="783628"/>
                  </a:cubicBezTo>
                  <a:cubicBezTo>
                    <a:pt x="311210" y="785196"/>
                    <a:pt x="308407" y="785215"/>
                    <a:pt x="306026" y="786009"/>
                  </a:cubicBezTo>
                  <a:cubicBezTo>
                    <a:pt x="300664" y="802098"/>
                    <a:pt x="308101" y="784658"/>
                    <a:pt x="296501" y="797915"/>
                  </a:cubicBezTo>
                  <a:cubicBezTo>
                    <a:pt x="292732" y="802223"/>
                    <a:pt x="290151" y="807440"/>
                    <a:pt x="286976" y="812203"/>
                  </a:cubicBezTo>
                  <a:lnTo>
                    <a:pt x="282213" y="819347"/>
                  </a:lnTo>
                  <a:cubicBezTo>
                    <a:pt x="279854" y="826423"/>
                    <a:pt x="278349" y="835117"/>
                    <a:pt x="272688" y="840778"/>
                  </a:cubicBezTo>
                  <a:cubicBezTo>
                    <a:pt x="270665" y="842801"/>
                    <a:pt x="267926" y="843953"/>
                    <a:pt x="265545" y="845540"/>
                  </a:cubicBezTo>
                  <a:cubicBezTo>
                    <a:pt x="262581" y="849986"/>
                    <a:pt x="258491" y="857132"/>
                    <a:pt x="253638" y="859828"/>
                  </a:cubicBezTo>
                  <a:cubicBezTo>
                    <a:pt x="249250" y="862266"/>
                    <a:pt x="239351" y="864590"/>
                    <a:pt x="239351" y="864590"/>
                  </a:cubicBezTo>
                  <a:cubicBezTo>
                    <a:pt x="228238" y="863796"/>
                    <a:pt x="216821" y="864911"/>
                    <a:pt x="206013" y="862209"/>
                  </a:cubicBezTo>
                  <a:cubicBezTo>
                    <a:pt x="203237" y="861515"/>
                    <a:pt x="203405" y="856950"/>
                    <a:pt x="201251" y="855065"/>
                  </a:cubicBezTo>
                  <a:cubicBezTo>
                    <a:pt x="191174" y="846248"/>
                    <a:pt x="189631" y="846429"/>
                    <a:pt x="179820" y="843159"/>
                  </a:cubicBezTo>
                  <a:cubicBezTo>
                    <a:pt x="175524" y="838863"/>
                    <a:pt x="172425" y="833634"/>
                    <a:pt x="165532" y="833634"/>
                  </a:cubicBezTo>
                  <a:cubicBezTo>
                    <a:pt x="163022" y="833634"/>
                    <a:pt x="160769" y="835221"/>
                    <a:pt x="158388" y="836015"/>
                  </a:cubicBezTo>
                  <a:cubicBezTo>
                    <a:pt x="157594" y="838396"/>
                    <a:pt x="157129" y="840914"/>
                    <a:pt x="156007" y="843159"/>
                  </a:cubicBezTo>
                  <a:cubicBezTo>
                    <a:pt x="154727" y="845719"/>
                    <a:pt x="152250" y="847623"/>
                    <a:pt x="151245" y="850303"/>
                  </a:cubicBezTo>
                  <a:cubicBezTo>
                    <a:pt x="149824" y="854093"/>
                    <a:pt x="149657" y="858240"/>
                    <a:pt x="148863" y="862209"/>
                  </a:cubicBezTo>
                  <a:cubicBezTo>
                    <a:pt x="140182" y="836163"/>
                    <a:pt x="154025" y="875608"/>
                    <a:pt x="141720" y="847922"/>
                  </a:cubicBezTo>
                  <a:cubicBezTo>
                    <a:pt x="139681" y="843334"/>
                    <a:pt x="138545" y="838397"/>
                    <a:pt x="136957" y="833634"/>
                  </a:cubicBezTo>
                  <a:lnTo>
                    <a:pt x="129813" y="812203"/>
                  </a:lnTo>
                  <a:cubicBezTo>
                    <a:pt x="128908" y="809488"/>
                    <a:pt x="126331" y="807619"/>
                    <a:pt x="125051" y="805059"/>
                  </a:cubicBezTo>
                  <a:cubicBezTo>
                    <a:pt x="123929" y="802814"/>
                    <a:pt x="124238" y="799875"/>
                    <a:pt x="122670" y="797915"/>
                  </a:cubicBezTo>
                  <a:cubicBezTo>
                    <a:pt x="120882" y="795680"/>
                    <a:pt x="117907" y="794740"/>
                    <a:pt x="115526" y="793153"/>
                  </a:cubicBezTo>
                  <a:cubicBezTo>
                    <a:pt x="111335" y="780579"/>
                    <a:pt x="114537" y="788097"/>
                    <a:pt x="103620" y="771722"/>
                  </a:cubicBezTo>
                  <a:cubicBezTo>
                    <a:pt x="102032" y="769341"/>
                    <a:pt x="101238" y="766166"/>
                    <a:pt x="98857" y="764578"/>
                  </a:cubicBezTo>
                  <a:lnTo>
                    <a:pt x="84570" y="755053"/>
                  </a:lnTo>
                  <a:cubicBezTo>
                    <a:pt x="82982" y="752672"/>
                    <a:pt x="82042" y="749697"/>
                    <a:pt x="79807" y="747909"/>
                  </a:cubicBezTo>
                  <a:cubicBezTo>
                    <a:pt x="77847" y="746341"/>
                    <a:pt x="74908" y="746651"/>
                    <a:pt x="72663" y="745528"/>
                  </a:cubicBezTo>
                  <a:cubicBezTo>
                    <a:pt x="70103" y="744248"/>
                    <a:pt x="67901" y="742353"/>
                    <a:pt x="65520" y="740765"/>
                  </a:cubicBezTo>
                  <a:cubicBezTo>
                    <a:pt x="60883" y="726859"/>
                    <a:pt x="66766" y="739630"/>
                    <a:pt x="55995" y="728859"/>
                  </a:cubicBezTo>
                  <a:cubicBezTo>
                    <a:pt x="45226" y="718089"/>
                    <a:pt x="57994" y="723969"/>
                    <a:pt x="44088" y="719334"/>
                  </a:cubicBezTo>
                  <a:cubicBezTo>
                    <a:pt x="41707" y="717747"/>
                    <a:pt x="39504" y="715852"/>
                    <a:pt x="36945" y="714572"/>
                  </a:cubicBezTo>
                  <a:cubicBezTo>
                    <a:pt x="34700" y="713449"/>
                    <a:pt x="31761" y="713758"/>
                    <a:pt x="29801" y="712190"/>
                  </a:cubicBezTo>
                  <a:cubicBezTo>
                    <a:pt x="27566" y="710402"/>
                    <a:pt x="27062" y="707071"/>
                    <a:pt x="25038" y="705047"/>
                  </a:cubicBezTo>
                  <a:cubicBezTo>
                    <a:pt x="23014" y="703023"/>
                    <a:pt x="20276" y="701872"/>
                    <a:pt x="17895" y="700284"/>
                  </a:cubicBezTo>
                  <a:cubicBezTo>
                    <a:pt x="14720" y="695522"/>
                    <a:pt x="10180" y="691427"/>
                    <a:pt x="8370" y="685997"/>
                  </a:cubicBezTo>
                  <a:cubicBezTo>
                    <a:pt x="7576" y="683616"/>
                    <a:pt x="6678" y="681267"/>
                    <a:pt x="5988" y="678853"/>
                  </a:cubicBezTo>
                  <a:cubicBezTo>
                    <a:pt x="0" y="657896"/>
                    <a:pt x="6942" y="679333"/>
                    <a:pt x="1226" y="662184"/>
                  </a:cubicBezTo>
                  <a:cubicBezTo>
                    <a:pt x="2020" y="659009"/>
                    <a:pt x="1792" y="655382"/>
                    <a:pt x="3607" y="652659"/>
                  </a:cubicBezTo>
                  <a:cubicBezTo>
                    <a:pt x="5195" y="650278"/>
                    <a:pt x="8191" y="649177"/>
                    <a:pt x="10751" y="647897"/>
                  </a:cubicBezTo>
                  <a:cubicBezTo>
                    <a:pt x="14172" y="646187"/>
                    <a:pt x="24362" y="643899"/>
                    <a:pt x="27420" y="643134"/>
                  </a:cubicBezTo>
                  <a:cubicBezTo>
                    <a:pt x="44509" y="631741"/>
                    <a:pt x="37660" y="637656"/>
                    <a:pt x="48851" y="626465"/>
                  </a:cubicBezTo>
                  <a:cubicBezTo>
                    <a:pt x="50438" y="621703"/>
                    <a:pt x="52628" y="617100"/>
                    <a:pt x="53613" y="612178"/>
                  </a:cubicBezTo>
                  <a:cubicBezTo>
                    <a:pt x="54407" y="608209"/>
                    <a:pt x="54930" y="604177"/>
                    <a:pt x="55995" y="600272"/>
                  </a:cubicBezTo>
                  <a:cubicBezTo>
                    <a:pt x="57316" y="595429"/>
                    <a:pt x="60757" y="585984"/>
                    <a:pt x="60757" y="585984"/>
                  </a:cubicBezTo>
                  <a:cubicBezTo>
                    <a:pt x="61019" y="583104"/>
                    <a:pt x="61036" y="560717"/>
                    <a:pt x="65520" y="552647"/>
                  </a:cubicBezTo>
                  <a:cubicBezTo>
                    <a:pt x="68300" y="547643"/>
                    <a:pt x="75045" y="538359"/>
                    <a:pt x="75045" y="538359"/>
                  </a:cubicBezTo>
                  <a:cubicBezTo>
                    <a:pt x="80712" y="521357"/>
                    <a:pt x="77022" y="528249"/>
                    <a:pt x="84570" y="516928"/>
                  </a:cubicBezTo>
                  <a:cubicBezTo>
                    <a:pt x="93249" y="490888"/>
                    <a:pt x="79410" y="530321"/>
                    <a:pt x="91713" y="502640"/>
                  </a:cubicBezTo>
                  <a:cubicBezTo>
                    <a:pt x="91719" y="502626"/>
                    <a:pt x="97664" y="484788"/>
                    <a:pt x="98857" y="481209"/>
                  </a:cubicBezTo>
                  <a:cubicBezTo>
                    <a:pt x="101882" y="472134"/>
                    <a:pt x="100176" y="472575"/>
                    <a:pt x="103620" y="464540"/>
                  </a:cubicBezTo>
                  <a:cubicBezTo>
                    <a:pt x="107248" y="456076"/>
                    <a:pt x="108359" y="455050"/>
                    <a:pt x="113145" y="447872"/>
                  </a:cubicBezTo>
                  <a:cubicBezTo>
                    <a:pt x="118806" y="430885"/>
                    <a:pt x="110779" y="451422"/>
                    <a:pt x="122670" y="433584"/>
                  </a:cubicBezTo>
                  <a:cubicBezTo>
                    <a:pt x="124062" y="431495"/>
                    <a:pt x="123929" y="428685"/>
                    <a:pt x="125051" y="426440"/>
                  </a:cubicBezTo>
                  <a:cubicBezTo>
                    <a:pt x="128366" y="419810"/>
                    <a:pt x="131691" y="417419"/>
                    <a:pt x="136957" y="412153"/>
                  </a:cubicBezTo>
                  <a:cubicBezTo>
                    <a:pt x="137751" y="408184"/>
                    <a:pt x="138723" y="404247"/>
                    <a:pt x="139338" y="400247"/>
                  </a:cubicBezTo>
                  <a:cubicBezTo>
                    <a:pt x="140311" y="393922"/>
                    <a:pt x="140379" y="387454"/>
                    <a:pt x="141720" y="381197"/>
                  </a:cubicBezTo>
                  <a:cubicBezTo>
                    <a:pt x="142772" y="376288"/>
                    <a:pt x="143470" y="370925"/>
                    <a:pt x="146482" y="366909"/>
                  </a:cubicBezTo>
                  <a:lnTo>
                    <a:pt x="153626" y="357384"/>
                  </a:lnTo>
                  <a:cubicBezTo>
                    <a:pt x="159293" y="340382"/>
                    <a:pt x="154211" y="345882"/>
                    <a:pt x="165532" y="338334"/>
                  </a:cubicBezTo>
                  <a:cubicBezTo>
                    <a:pt x="167120" y="335953"/>
                    <a:pt x="168060" y="332978"/>
                    <a:pt x="170295" y="331190"/>
                  </a:cubicBezTo>
                  <a:cubicBezTo>
                    <a:pt x="172255" y="329622"/>
                    <a:pt x="175663" y="330584"/>
                    <a:pt x="177438" y="328809"/>
                  </a:cubicBezTo>
                  <a:cubicBezTo>
                    <a:pt x="179213" y="327034"/>
                    <a:pt x="178252" y="323625"/>
                    <a:pt x="179820" y="321665"/>
                  </a:cubicBezTo>
                  <a:cubicBezTo>
                    <a:pt x="181608" y="319430"/>
                    <a:pt x="184824" y="318804"/>
                    <a:pt x="186963" y="316903"/>
                  </a:cubicBezTo>
                  <a:cubicBezTo>
                    <a:pt x="191997" y="312428"/>
                    <a:pt x="196488" y="307378"/>
                    <a:pt x="201251" y="302615"/>
                  </a:cubicBezTo>
                  <a:cubicBezTo>
                    <a:pt x="236431" y="267435"/>
                    <a:pt x="199906" y="313931"/>
                    <a:pt x="222682" y="283565"/>
                  </a:cubicBezTo>
                  <a:cubicBezTo>
                    <a:pt x="221888" y="279596"/>
                    <a:pt x="221722" y="275449"/>
                    <a:pt x="220301" y="271659"/>
                  </a:cubicBezTo>
                  <a:cubicBezTo>
                    <a:pt x="219296" y="268979"/>
                    <a:pt x="216065" y="267328"/>
                    <a:pt x="215538" y="264515"/>
                  </a:cubicBezTo>
                  <a:cubicBezTo>
                    <a:pt x="214773" y="260437"/>
                    <a:pt x="215076" y="234068"/>
                    <a:pt x="210776" y="224034"/>
                  </a:cubicBezTo>
                  <a:cubicBezTo>
                    <a:pt x="209649" y="221403"/>
                    <a:pt x="207601" y="219271"/>
                    <a:pt x="206013" y="216890"/>
                  </a:cubicBezTo>
                  <a:cubicBezTo>
                    <a:pt x="204426" y="207365"/>
                    <a:pt x="206608" y="180281"/>
                    <a:pt x="201251" y="188315"/>
                  </a:cubicBezTo>
                  <a:cubicBezTo>
                    <a:pt x="199663" y="190696"/>
                    <a:pt x="198512" y="193435"/>
                    <a:pt x="196488" y="195459"/>
                  </a:cubicBezTo>
                  <a:cubicBezTo>
                    <a:pt x="195927" y="196020"/>
                    <a:pt x="192520" y="197046"/>
                    <a:pt x="194107" y="197840"/>
                  </a:cubicBezTo>
                  <a:close/>
                </a:path>
              </a:pathLst>
            </a:custGeom>
            <a:solidFill>
              <a:srgbClr val="99CC00">
                <a:alpha val="55389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Anshun"/>
            <p:cNvSpPr/>
            <p:nvPr/>
          </p:nvSpPr>
          <p:spPr bwMode="auto">
            <a:xfrm>
              <a:off x="4744163" y="5302782"/>
              <a:ext cx="243358" cy="228232"/>
            </a:xfrm>
            <a:custGeom>
              <a:avLst/>
              <a:gdLst/>
              <a:ahLst/>
              <a:cxnLst/>
              <a:rect l="0" t="0" r="r" b="b"/>
              <a:pathLst>
                <a:path w="707793" h="730771">
                  <a:moveTo>
                    <a:pt x="164307" y="135459"/>
                  </a:moveTo>
                  <a:cubicBezTo>
                    <a:pt x="169466" y="127918"/>
                    <a:pt x="172308" y="130800"/>
                    <a:pt x="176213" y="128315"/>
                  </a:cubicBezTo>
                  <a:cubicBezTo>
                    <a:pt x="181042" y="125242"/>
                    <a:pt x="185070" y="120600"/>
                    <a:pt x="190500" y="118790"/>
                  </a:cubicBezTo>
                  <a:lnTo>
                    <a:pt x="204788" y="114028"/>
                  </a:lnTo>
                  <a:lnTo>
                    <a:pt x="219075" y="109265"/>
                  </a:lnTo>
                  <a:lnTo>
                    <a:pt x="226219" y="106884"/>
                  </a:lnTo>
                  <a:cubicBezTo>
                    <a:pt x="237539" y="99336"/>
                    <a:pt x="230648" y="103026"/>
                    <a:pt x="247650" y="97359"/>
                  </a:cubicBezTo>
                  <a:lnTo>
                    <a:pt x="261938" y="92596"/>
                  </a:lnTo>
                  <a:cubicBezTo>
                    <a:pt x="264319" y="91802"/>
                    <a:pt x="266621" y="90707"/>
                    <a:pt x="269082" y="90215"/>
                  </a:cubicBezTo>
                  <a:cubicBezTo>
                    <a:pt x="277259" y="88580"/>
                    <a:pt x="282672" y="87694"/>
                    <a:pt x="290513" y="85453"/>
                  </a:cubicBezTo>
                  <a:cubicBezTo>
                    <a:pt x="310583" y="79718"/>
                    <a:pt x="283928" y="87254"/>
                    <a:pt x="304800" y="78309"/>
                  </a:cubicBezTo>
                  <a:cubicBezTo>
                    <a:pt x="307808" y="77020"/>
                    <a:pt x="311150" y="76722"/>
                    <a:pt x="314325" y="75928"/>
                  </a:cubicBezTo>
                  <a:cubicBezTo>
                    <a:pt x="316706" y="74340"/>
                    <a:pt x="318838" y="72292"/>
                    <a:pt x="321469" y="71165"/>
                  </a:cubicBezTo>
                  <a:cubicBezTo>
                    <a:pt x="324477" y="69876"/>
                    <a:pt x="327847" y="69683"/>
                    <a:pt x="330994" y="68784"/>
                  </a:cubicBezTo>
                  <a:cubicBezTo>
                    <a:pt x="333408" y="68094"/>
                    <a:pt x="335757" y="67197"/>
                    <a:pt x="338138" y="66403"/>
                  </a:cubicBezTo>
                  <a:cubicBezTo>
                    <a:pt x="356394" y="67197"/>
                    <a:pt x="375310" y="63857"/>
                    <a:pt x="392907" y="68784"/>
                  </a:cubicBezTo>
                  <a:cubicBezTo>
                    <a:pt x="397741" y="70137"/>
                    <a:pt x="396082" y="78309"/>
                    <a:pt x="397669" y="83071"/>
                  </a:cubicBezTo>
                  <a:cubicBezTo>
                    <a:pt x="399573" y="88784"/>
                    <a:pt x="404497" y="92439"/>
                    <a:pt x="409575" y="94978"/>
                  </a:cubicBezTo>
                  <a:cubicBezTo>
                    <a:pt x="411820" y="96101"/>
                    <a:pt x="414338" y="96565"/>
                    <a:pt x="416719" y="97359"/>
                  </a:cubicBezTo>
                  <a:lnTo>
                    <a:pt x="438150" y="90215"/>
                  </a:lnTo>
                  <a:lnTo>
                    <a:pt x="445294" y="87834"/>
                  </a:lnTo>
                  <a:cubicBezTo>
                    <a:pt x="447675" y="86246"/>
                    <a:pt x="450414" y="85095"/>
                    <a:pt x="452438" y="83071"/>
                  </a:cubicBezTo>
                  <a:cubicBezTo>
                    <a:pt x="454461" y="81048"/>
                    <a:pt x="454965" y="77716"/>
                    <a:pt x="457200" y="75928"/>
                  </a:cubicBezTo>
                  <a:cubicBezTo>
                    <a:pt x="459160" y="74360"/>
                    <a:pt x="461963" y="74340"/>
                    <a:pt x="464344" y="73546"/>
                  </a:cubicBezTo>
                  <a:cubicBezTo>
                    <a:pt x="465932" y="71165"/>
                    <a:pt x="467083" y="68427"/>
                    <a:pt x="469107" y="66403"/>
                  </a:cubicBezTo>
                  <a:cubicBezTo>
                    <a:pt x="471131" y="64379"/>
                    <a:pt x="474366" y="63794"/>
                    <a:pt x="476250" y="61640"/>
                  </a:cubicBezTo>
                  <a:cubicBezTo>
                    <a:pt x="480019" y="57332"/>
                    <a:pt x="482600" y="52115"/>
                    <a:pt x="485775" y="47353"/>
                  </a:cubicBezTo>
                  <a:lnTo>
                    <a:pt x="490538" y="40209"/>
                  </a:lnTo>
                  <a:cubicBezTo>
                    <a:pt x="491332" y="37828"/>
                    <a:pt x="492587" y="35553"/>
                    <a:pt x="492919" y="33065"/>
                  </a:cubicBezTo>
                  <a:cubicBezTo>
                    <a:pt x="494182" y="23591"/>
                    <a:pt x="491025" y="13039"/>
                    <a:pt x="495300" y="4490"/>
                  </a:cubicBezTo>
                  <a:cubicBezTo>
                    <a:pt x="497545" y="0"/>
                    <a:pt x="498475" y="14015"/>
                    <a:pt x="500063" y="18778"/>
                  </a:cubicBezTo>
                  <a:cubicBezTo>
                    <a:pt x="500063" y="18779"/>
                    <a:pt x="517922" y="24730"/>
                    <a:pt x="521494" y="25921"/>
                  </a:cubicBezTo>
                  <a:lnTo>
                    <a:pt x="528638" y="28303"/>
                  </a:lnTo>
                  <a:lnTo>
                    <a:pt x="535782" y="30684"/>
                  </a:lnTo>
                  <a:cubicBezTo>
                    <a:pt x="540544" y="33859"/>
                    <a:pt x="546894" y="35447"/>
                    <a:pt x="550069" y="40209"/>
                  </a:cubicBezTo>
                  <a:lnTo>
                    <a:pt x="564357" y="61640"/>
                  </a:lnTo>
                  <a:lnTo>
                    <a:pt x="569119" y="68784"/>
                  </a:lnTo>
                  <a:lnTo>
                    <a:pt x="573882" y="75928"/>
                  </a:lnTo>
                  <a:cubicBezTo>
                    <a:pt x="574676" y="78309"/>
                    <a:pt x="575141" y="80826"/>
                    <a:pt x="576263" y="83071"/>
                  </a:cubicBezTo>
                  <a:cubicBezTo>
                    <a:pt x="577543" y="85631"/>
                    <a:pt x="579898" y="87585"/>
                    <a:pt x="581025" y="90215"/>
                  </a:cubicBezTo>
                  <a:cubicBezTo>
                    <a:pt x="582314" y="93223"/>
                    <a:pt x="581252" y="97277"/>
                    <a:pt x="583407" y="99740"/>
                  </a:cubicBezTo>
                  <a:cubicBezTo>
                    <a:pt x="587176" y="104047"/>
                    <a:pt x="597694" y="109265"/>
                    <a:pt x="597694" y="109265"/>
                  </a:cubicBezTo>
                  <a:cubicBezTo>
                    <a:pt x="603250" y="108471"/>
                    <a:pt x="609124" y="108899"/>
                    <a:pt x="614363" y="106884"/>
                  </a:cubicBezTo>
                  <a:cubicBezTo>
                    <a:pt x="619705" y="104829"/>
                    <a:pt x="628650" y="97359"/>
                    <a:pt x="628650" y="97359"/>
                  </a:cubicBezTo>
                  <a:cubicBezTo>
                    <a:pt x="629444" y="94978"/>
                    <a:pt x="628597" y="90824"/>
                    <a:pt x="631032" y="90215"/>
                  </a:cubicBezTo>
                  <a:cubicBezTo>
                    <a:pt x="633808" y="89521"/>
                    <a:pt x="636387" y="92743"/>
                    <a:pt x="638175" y="94978"/>
                  </a:cubicBezTo>
                  <a:cubicBezTo>
                    <a:pt x="639604" y="96765"/>
                    <a:pt x="642541" y="110719"/>
                    <a:pt x="642938" y="111646"/>
                  </a:cubicBezTo>
                  <a:cubicBezTo>
                    <a:pt x="647998" y="123455"/>
                    <a:pt x="651072" y="117399"/>
                    <a:pt x="661988" y="128315"/>
                  </a:cubicBezTo>
                  <a:cubicBezTo>
                    <a:pt x="670907" y="137234"/>
                    <a:pt x="665937" y="134394"/>
                    <a:pt x="676275" y="137840"/>
                  </a:cubicBezTo>
                  <a:cubicBezTo>
                    <a:pt x="678656" y="139428"/>
                    <a:pt x="680804" y="141441"/>
                    <a:pt x="683419" y="142603"/>
                  </a:cubicBezTo>
                  <a:cubicBezTo>
                    <a:pt x="688007" y="144642"/>
                    <a:pt x="697707" y="147365"/>
                    <a:pt x="697707" y="147365"/>
                  </a:cubicBezTo>
                  <a:cubicBezTo>
                    <a:pt x="700882" y="149746"/>
                    <a:pt x="706454" y="150617"/>
                    <a:pt x="707232" y="154509"/>
                  </a:cubicBezTo>
                  <a:cubicBezTo>
                    <a:pt x="707793" y="157315"/>
                    <a:pt x="702829" y="158449"/>
                    <a:pt x="700088" y="159271"/>
                  </a:cubicBezTo>
                  <a:cubicBezTo>
                    <a:pt x="694712" y="160884"/>
                    <a:pt x="688975" y="160859"/>
                    <a:pt x="683419" y="161653"/>
                  </a:cubicBezTo>
                  <a:cubicBezTo>
                    <a:pt x="662556" y="182513"/>
                    <a:pt x="688082" y="156056"/>
                    <a:pt x="671513" y="175940"/>
                  </a:cubicBezTo>
                  <a:cubicBezTo>
                    <a:pt x="669357" y="178527"/>
                    <a:pt x="666525" y="180497"/>
                    <a:pt x="664369" y="183084"/>
                  </a:cubicBezTo>
                  <a:cubicBezTo>
                    <a:pt x="662537" y="185283"/>
                    <a:pt x="661842" y="188440"/>
                    <a:pt x="659607" y="190228"/>
                  </a:cubicBezTo>
                  <a:cubicBezTo>
                    <a:pt x="657647" y="191796"/>
                    <a:pt x="654844" y="191815"/>
                    <a:pt x="652463" y="192609"/>
                  </a:cubicBezTo>
                  <a:cubicBezTo>
                    <a:pt x="638175" y="191815"/>
                    <a:pt x="623766" y="192252"/>
                    <a:pt x="609600" y="190228"/>
                  </a:cubicBezTo>
                  <a:cubicBezTo>
                    <a:pt x="590211" y="187458"/>
                    <a:pt x="614082" y="181591"/>
                    <a:pt x="595313" y="187846"/>
                  </a:cubicBezTo>
                  <a:cubicBezTo>
                    <a:pt x="592932" y="189434"/>
                    <a:pt x="590729" y="191329"/>
                    <a:pt x="588169" y="192609"/>
                  </a:cubicBezTo>
                  <a:cubicBezTo>
                    <a:pt x="585924" y="193732"/>
                    <a:pt x="583114" y="193598"/>
                    <a:pt x="581025" y="194990"/>
                  </a:cubicBezTo>
                  <a:cubicBezTo>
                    <a:pt x="578223" y="196858"/>
                    <a:pt x="576806" y="200463"/>
                    <a:pt x="573882" y="202134"/>
                  </a:cubicBezTo>
                  <a:cubicBezTo>
                    <a:pt x="571041" y="203758"/>
                    <a:pt x="567504" y="203616"/>
                    <a:pt x="564357" y="204515"/>
                  </a:cubicBezTo>
                  <a:cubicBezTo>
                    <a:pt x="561943" y="205205"/>
                    <a:pt x="559594" y="206102"/>
                    <a:pt x="557213" y="206896"/>
                  </a:cubicBezTo>
                  <a:cubicBezTo>
                    <a:pt x="551727" y="210553"/>
                    <a:pt x="547688" y="211135"/>
                    <a:pt x="547688" y="218803"/>
                  </a:cubicBezTo>
                  <a:cubicBezTo>
                    <a:pt x="547688" y="221313"/>
                    <a:pt x="549275" y="223565"/>
                    <a:pt x="550069" y="225946"/>
                  </a:cubicBezTo>
                  <a:cubicBezTo>
                    <a:pt x="549192" y="232086"/>
                    <a:pt x="548631" y="243110"/>
                    <a:pt x="545307" y="249759"/>
                  </a:cubicBezTo>
                  <a:cubicBezTo>
                    <a:pt x="544027" y="252319"/>
                    <a:pt x="542132" y="254522"/>
                    <a:pt x="540544" y="256903"/>
                  </a:cubicBezTo>
                  <a:cubicBezTo>
                    <a:pt x="534877" y="273905"/>
                    <a:pt x="538567" y="267013"/>
                    <a:pt x="531019" y="278334"/>
                  </a:cubicBezTo>
                  <a:cubicBezTo>
                    <a:pt x="530225" y="280715"/>
                    <a:pt x="529761" y="283233"/>
                    <a:pt x="528638" y="285478"/>
                  </a:cubicBezTo>
                  <a:cubicBezTo>
                    <a:pt x="527358" y="288038"/>
                    <a:pt x="524094" y="289768"/>
                    <a:pt x="523875" y="292621"/>
                  </a:cubicBezTo>
                  <a:cubicBezTo>
                    <a:pt x="523511" y="297352"/>
                    <a:pt x="524677" y="315656"/>
                    <a:pt x="528638" y="323578"/>
                  </a:cubicBezTo>
                  <a:cubicBezTo>
                    <a:pt x="529918" y="326138"/>
                    <a:pt x="532120" y="328162"/>
                    <a:pt x="533400" y="330721"/>
                  </a:cubicBezTo>
                  <a:cubicBezTo>
                    <a:pt x="534523" y="332966"/>
                    <a:pt x="534563" y="335671"/>
                    <a:pt x="535782" y="337865"/>
                  </a:cubicBezTo>
                  <a:cubicBezTo>
                    <a:pt x="538562" y="342869"/>
                    <a:pt x="545307" y="352153"/>
                    <a:pt x="545307" y="352153"/>
                  </a:cubicBezTo>
                  <a:lnTo>
                    <a:pt x="550069" y="366440"/>
                  </a:lnTo>
                  <a:lnTo>
                    <a:pt x="552450" y="373584"/>
                  </a:lnTo>
                  <a:cubicBezTo>
                    <a:pt x="538796" y="394068"/>
                    <a:pt x="555171" y="368145"/>
                    <a:pt x="545307" y="387871"/>
                  </a:cubicBezTo>
                  <a:cubicBezTo>
                    <a:pt x="544027" y="390431"/>
                    <a:pt x="542132" y="392634"/>
                    <a:pt x="540544" y="395015"/>
                  </a:cubicBezTo>
                  <a:cubicBezTo>
                    <a:pt x="537892" y="402973"/>
                    <a:pt x="537776" y="402710"/>
                    <a:pt x="535782" y="411684"/>
                  </a:cubicBezTo>
                  <a:cubicBezTo>
                    <a:pt x="534904" y="415635"/>
                    <a:pt x="534465" y="419685"/>
                    <a:pt x="533400" y="423590"/>
                  </a:cubicBezTo>
                  <a:cubicBezTo>
                    <a:pt x="533398" y="423597"/>
                    <a:pt x="527449" y="441445"/>
                    <a:pt x="526257" y="445021"/>
                  </a:cubicBezTo>
                  <a:lnTo>
                    <a:pt x="519113" y="466453"/>
                  </a:lnTo>
                  <a:lnTo>
                    <a:pt x="516732" y="473596"/>
                  </a:lnTo>
                  <a:cubicBezTo>
                    <a:pt x="517526" y="480740"/>
                    <a:pt x="516840" y="488209"/>
                    <a:pt x="519113" y="495028"/>
                  </a:cubicBezTo>
                  <a:cubicBezTo>
                    <a:pt x="520923" y="500458"/>
                    <a:pt x="525463" y="504553"/>
                    <a:pt x="528638" y="509315"/>
                  </a:cubicBezTo>
                  <a:lnTo>
                    <a:pt x="533400" y="516459"/>
                  </a:lnTo>
                  <a:cubicBezTo>
                    <a:pt x="538078" y="523477"/>
                    <a:pt x="547388" y="525884"/>
                    <a:pt x="554832" y="528365"/>
                  </a:cubicBezTo>
                  <a:cubicBezTo>
                    <a:pt x="557213" y="529953"/>
                    <a:pt x="559415" y="531848"/>
                    <a:pt x="561975" y="533128"/>
                  </a:cubicBezTo>
                  <a:cubicBezTo>
                    <a:pt x="564220" y="534251"/>
                    <a:pt x="566614" y="535347"/>
                    <a:pt x="569119" y="535509"/>
                  </a:cubicBezTo>
                  <a:cubicBezTo>
                    <a:pt x="591312" y="536941"/>
                    <a:pt x="613569" y="537096"/>
                    <a:pt x="635794" y="537890"/>
                  </a:cubicBezTo>
                  <a:cubicBezTo>
                    <a:pt x="636588" y="540271"/>
                    <a:pt x="638175" y="542524"/>
                    <a:pt x="638175" y="545034"/>
                  </a:cubicBezTo>
                  <a:cubicBezTo>
                    <a:pt x="638175" y="551020"/>
                    <a:pt x="633440" y="554504"/>
                    <a:pt x="631032" y="559321"/>
                  </a:cubicBezTo>
                  <a:cubicBezTo>
                    <a:pt x="629909" y="561566"/>
                    <a:pt x="629773" y="564220"/>
                    <a:pt x="628650" y="566465"/>
                  </a:cubicBezTo>
                  <a:cubicBezTo>
                    <a:pt x="627370" y="569025"/>
                    <a:pt x="625050" y="570994"/>
                    <a:pt x="623888" y="573609"/>
                  </a:cubicBezTo>
                  <a:cubicBezTo>
                    <a:pt x="621849" y="578196"/>
                    <a:pt x="620713" y="583134"/>
                    <a:pt x="619125" y="587896"/>
                  </a:cubicBezTo>
                  <a:cubicBezTo>
                    <a:pt x="618220" y="590611"/>
                    <a:pt x="615643" y="592480"/>
                    <a:pt x="614363" y="595040"/>
                  </a:cubicBezTo>
                  <a:cubicBezTo>
                    <a:pt x="612365" y="599037"/>
                    <a:pt x="610743" y="607900"/>
                    <a:pt x="609600" y="611709"/>
                  </a:cubicBezTo>
                  <a:cubicBezTo>
                    <a:pt x="608157" y="616517"/>
                    <a:pt x="606425" y="621234"/>
                    <a:pt x="604838" y="625996"/>
                  </a:cubicBezTo>
                  <a:lnTo>
                    <a:pt x="602457" y="633140"/>
                  </a:lnTo>
                  <a:cubicBezTo>
                    <a:pt x="601663" y="643459"/>
                    <a:pt x="600787" y="653771"/>
                    <a:pt x="600075" y="664096"/>
                  </a:cubicBezTo>
                  <a:cubicBezTo>
                    <a:pt x="599199" y="676791"/>
                    <a:pt x="598601" y="689504"/>
                    <a:pt x="597694" y="702196"/>
                  </a:cubicBezTo>
                  <a:cubicBezTo>
                    <a:pt x="597013" y="711730"/>
                    <a:pt x="596107" y="721246"/>
                    <a:pt x="595313" y="730771"/>
                  </a:cubicBezTo>
                  <a:cubicBezTo>
                    <a:pt x="593725" y="728390"/>
                    <a:pt x="592574" y="725652"/>
                    <a:pt x="590550" y="723628"/>
                  </a:cubicBezTo>
                  <a:cubicBezTo>
                    <a:pt x="582346" y="715424"/>
                    <a:pt x="573896" y="717808"/>
                    <a:pt x="561975" y="716484"/>
                  </a:cubicBezTo>
                  <a:cubicBezTo>
                    <a:pt x="544019" y="710499"/>
                    <a:pt x="566155" y="718574"/>
                    <a:pt x="547688" y="709340"/>
                  </a:cubicBezTo>
                  <a:cubicBezTo>
                    <a:pt x="545443" y="708217"/>
                    <a:pt x="542925" y="707753"/>
                    <a:pt x="540544" y="706959"/>
                  </a:cubicBezTo>
                  <a:cubicBezTo>
                    <a:pt x="529224" y="699411"/>
                    <a:pt x="536115" y="703101"/>
                    <a:pt x="519113" y="697434"/>
                  </a:cubicBezTo>
                  <a:lnTo>
                    <a:pt x="511969" y="695053"/>
                  </a:lnTo>
                  <a:cubicBezTo>
                    <a:pt x="492914" y="682349"/>
                    <a:pt x="515942" y="699025"/>
                    <a:pt x="500063" y="683146"/>
                  </a:cubicBezTo>
                  <a:cubicBezTo>
                    <a:pt x="498039" y="681122"/>
                    <a:pt x="495300" y="679971"/>
                    <a:pt x="492919" y="678384"/>
                  </a:cubicBezTo>
                  <a:cubicBezTo>
                    <a:pt x="486570" y="659333"/>
                    <a:pt x="496094" y="681559"/>
                    <a:pt x="483394" y="668859"/>
                  </a:cubicBezTo>
                  <a:cubicBezTo>
                    <a:pt x="481619" y="667084"/>
                    <a:pt x="482136" y="663960"/>
                    <a:pt x="481013" y="661715"/>
                  </a:cubicBezTo>
                  <a:cubicBezTo>
                    <a:pt x="479733" y="659155"/>
                    <a:pt x="477838" y="656952"/>
                    <a:pt x="476250" y="654571"/>
                  </a:cubicBezTo>
                  <a:cubicBezTo>
                    <a:pt x="472788" y="644184"/>
                    <a:pt x="473016" y="640689"/>
                    <a:pt x="466725" y="633140"/>
                  </a:cubicBezTo>
                  <a:cubicBezTo>
                    <a:pt x="464569" y="630553"/>
                    <a:pt x="461738" y="628583"/>
                    <a:pt x="459582" y="625996"/>
                  </a:cubicBezTo>
                  <a:cubicBezTo>
                    <a:pt x="449662" y="614092"/>
                    <a:pt x="460770" y="622820"/>
                    <a:pt x="447675" y="614090"/>
                  </a:cubicBezTo>
                  <a:cubicBezTo>
                    <a:pt x="441690" y="596133"/>
                    <a:pt x="450460" y="617571"/>
                    <a:pt x="438150" y="602184"/>
                  </a:cubicBezTo>
                  <a:cubicBezTo>
                    <a:pt x="428913" y="590638"/>
                    <a:pt x="444212" y="597854"/>
                    <a:pt x="428625" y="592659"/>
                  </a:cubicBezTo>
                  <a:cubicBezTo>
                    <a:pt x="427038" y="590278"/>
                    <a:pt x="425887" y="587539"/>
                    <a:pt x="423863" y="585515"/>
                  </a:cubicBezTo>
                  <a:cubicBezTo>
                    <a:pt x="413927" y="575579"/>
                    <a:pt x="394910" y="577038"/>
                    <a:pt x="383382" y="575990"/>
                  </a:cubicBezTo>
                  <a:cubicBezTo>
                    <a:pt x="382588" y="573609"/>
                    <a:pt x="383331" y="569778"/>
                    <a:pt x="381000" y="568846"/>
                  </a:cubicBezTo>
                  <a:cubicBezTo>
                    <a:pt x="377961" y="567631"/>
                    <a:pt x="374402" y="569764"/>
                    <a:pt x="371475" y="571228"/>
                  </a:cubicBezTo>
                  <a:cubicBezTo>
                    <a:pt x="366356" y="573788"/>
                    <a:pt x="357188" y="580753"/>
                    <a:pt x="357188" y="580753"/>
                  </a:cubicBezTo>
                  <a:lnTo>
                    <a:pt x="347663" y="609328"/>
                  </a:lnTo>
                  <a:cubicBezTo>
                    <a:pt x="347662" y="609332"/>
                    <a:pt x="342902" y="623612"/>
                    <a:pt x="342900" y="623615"/>
                  </a:cubicBezTo>
                  <a:cubicBezTo>
                    <a:pt x="335354" y="634935"/>
                    <a:pt x="339042" y="628046"/>
                    <a:pt x="333375" y="645046"/>
                  </a:cubicBezTo>
                  <a:cubicBezTo>
                    <a:pt x="327673" y="662153"/>
                    <a:pt x="334584" y="640814"/>
                    <a:pt x="328613" y="661715"/>
                  </a:cubicBezTo>
                  <a:cubicBezTo>
                    <a:pt x="327923" y="664129"/>
                    <a:pt x="328007" y="667084"/>
                    <a:pt x="326232" y="668859"/>
                  </a:cubicBezTo>
                  <a:cubicBezTo>
                    <a:pt x="324457" y="670634"/>
                    <a:pt x="321469" y="670446"/>
                    <a:pt x="319088" y="671240"/>
                  </a:cubicBezTo>
                  <a:cubicBezTo>
                    <a:pt x="308594" y="669741"/>
                    <a:pt x="302495" y="671316"/>
                    <a:pt x="295275" y="664096"/>
                  </a:cubicBezTo>
                  <a:cubicBezTo>
                    <a:pt x="293252" y="662073"/>
                    <a:pt x="292100" y="659334"/>
                    <a:pt x="290513" y="656953"/>
                  </a:cubicBezTo>
                  <a:cubicBezTo>
                    <a:pt x="289719" y="654572"/>
                    <a:pt x="289907" y="651584"/>
                    <a:pt x="288132" y="649809"/>
                  </a:cubicBezTo>
                  <a:cubicBezTo>
                    <a:pt x="284085" y="645762"/>
                    <a:pt x="273844" y="640284"/>
                    <a:pt x="273844" y="640284"/>
                  </a:cubicBezTo>
                  <a:cubicBezTo>
                    <a:pt x="266054" y="616911"/>
                    <a:pt x="276644" y="650775"/>
                    <a:pt x="269082" y="590278"/>
                  </a:cubicBezTo>
                  <a:cubicBezTo>
                    <a:pt x="268459" y="585296"/>
                    <a:pt x="265907" y="580753"/>
                    <a:pt x="264319" y="575990"/>
                  </a:cubicBezTo>
                  <a:cubicBezTo>
                    <a:pt x="262792" y="571410"/>
                    <a:pt x="254794" y="574403"/>
                    <a:pt x="250032" y="573609"/>
                  </a:cubicBezTo>
                  <a:cubicBezTo>
                    <a:pt x="248444" y="571228"/>
                    <a:pt x="246549" y="569025"/>
                    <a:pt x="245269" y="566465"/>
                  </a:cubicBezTo>
                  <a:cubicBezTo>
                    <a:pt x="244146" y="564220"/>
                    <a:pt x="244456" y="561281"/>
                    <a:pt x="242888" y="559321"/>
                  </a:cubicBezTo>
                  <a:cubicBezTo>
                    <a:pt x="241100" y="557086"/>
                    <a:pt x="238125" y="556146"/>
                    <a:pt x="235744" y="554559"/>
                  </a:cubicBezTo>
                  <a:cubicBezTo>
                    <a:pt x="227014" y="541462"/>
                    <a:pt x="235744" y="552574"/>
                    <a:pt x="223838" y="542653"/>
                  </a:cubicBezTo>
                  <a:cubicBezTo>
                    <a:pt x="205495" y="527368"/>
                    <a:pt x="227294" y="542576"/>
                    <a:pt x="209550" y="530746"/>
                  </a:cubicBezTo>
                  <a:cubicBezTo>
                    <a:pt x="198902" y="514774"/>
                    <a:pt x="211445" y="530421"/>
                    <a:pt x="197644" y="521221"/>
                  </a:cubicBezTo>
                  <a:cubicBezTo>
                    <a:pt x="194842" y="519353"/>
                    <a:pt x="193158" y="516145"/>
                    <a:pt x="190500" y="514078"/>
                  </a:cubicBezTo>
                  <a:cubicBezTo>
                    <a:pt x="185982" y="510564"/>
                    <a:pt x="176213" y="504553"/>
                    <a:pt x="176213" y="504553"/>
                  </a:cubicBezTo>
                  <a:cubicBezTo>
                    <a:pt x="174625" y="502172"/>
                    <a:pt x="174202" y="498195"/>
                    <a:pt x="171450" y="497409"/>
                  </a:cubicBezTo>
                  <a:cubicBezTo>
                    <a:pt x="162260" y="494783"/>
                    <a:pt x="152349" y="496291"/>
                    <a:pt x="142875" y="495028"/>
                  </a:cubicBezTo>
                  <a:cubicBezTo>
                    <a:pt x="140387" y="494696"/>
                    <a:pt x="138113" y="493440"/>
                    <a:pt x="135732" y="492646"/>
                  </a:cubicBezTo>
                  <a:cubicBezTo>
                    <a:pt x="132557" y="487884"/>
                    <a:pt x="128017" y="483789"/>
                    <a:pt x="126207" y="478359"/>
                  </a:cubicBezTo>
                  <a:cubicBezTo>
                    <a:pt x="125413" y="475978"/>
                    <a:pt x="125217" y="473304"/>
                    <a:pt x="123825" y="471215"/>
                  </a:cubicBezTo>
                  <a:cubicBezTo>
                    <a:pt x="120156" y="465712"/>
                    <a:pt x="114812" y="462824"/>
                    <a:pt x="109538" y="459309"/>
                  </a:cubicBezTo>
                  <a:cubicBezTo>
                    <a:pt x="108744" y="456928"/>
                    <a:pt x="108376" y="454359"/>
                    <a:pt x="107157" y="452165"/>
                  </a:cubicBezTo>
                  <a:cubicBezTo>
                    <a:pt x="100037" y="439349"/>
                    <a:pt x="99165" y="439411"/>
                    <a:pt x="90488" y="430734"/>
                  </a:cubicBezTo>
                  <a:cubicBezTo>
                    <a:pt x="85977" y="417200"/>
                    <a:pt x="89882" y="425365"/>
                    <a:pt x="73819" y="409303"/>
                  </a:cubicBezTo>
                  <a:cubicBezTo>
                    <a:pt x="71795" y="407279"/>
                    <a:pt x="71484" y="403676"/>
                    <a:pt x="69057" y="402159"/>
                  </a:cubicBezTo>
                  <a:cubicBezTo>
                    <a:pt x="64800" y="399498"/>
                    <a:pt x="58946" y="400181"/>
                    <a:pt x="54769" y="397396"/>
                  </a:cubicBezTo>
                  <a:lnTo>
                    <a:pt x="47625" y="392634"/>
                  </a:lnTo>
                  <a:cubicBezTo>
                    <a:pt x="46038" y="390253"/>
                    <a:pt x="44887" y="387514"/>
                    <a:pt x="42863" y="385490"/>
                  </a:cubicBezTo>
                  <a:cubicBezTo>
                    <a:pt x="40057" y="382684"/>
                    <a:pt x="35879" y="381395"/>
                    <a:pt x="33338" y="378346"/>
                  </a:cubicBezTo>
                  <a:cubicBezTo>
                    <a:pt x="31731" y="376418"/>
                    <a:pt x="32079" y="373448"/>
                    <a:pt x="30957" y="371203"/>
                  </a:cubicBezTo>
                  <a:cubicBezTo>
                    <a:pt x="26988" y="363266"/>
                    <a:pt x="26194" y="364059"/>
                    <a:pt x="19050" y="359296"/>
                  </a:cubicBezTo>
                  <a:cubicBezTo>
                    <a:pt x="17463" y="354534"/>
                    <a:pt x="15272" y="349931"/>
                    <a:pt x="14288" y="345009"/>
                  </a:cubicBezTo>
                  <a:cubicBezTo>
                    <a:pt x="13494" y="341040"/>
                    <a:pt x="12972" y="337008"/>
                    <a:pt x="11907" y="333103"/>
                  </a:cubicBezTo>
                  <a:cubicBezTo>
                    <a:pt x="10586" y="328260"/>
                    <a:pt x="8128" y="323738"/>
                    <a:pt x="7144" y="318815"/>
                  </a:cubicBezTo>
                  <a:cubicBezTo>
                    <a:pt x="4271" y="304448"/>
                    <a:pt x="6043" y="310749"/>
                    <a:pt x="2382" y="299765"/>
                  </a:cubicBezTo>
                  <a:cubicBezTo>
                    <a:pt x="1588" y="302146"/>
                    <a:pt x="0" y="304399"/>
                    <a:pt x="0" y="306909"/>
                  </a:cubicBezTo>
                  <a:cubicBezTo>
                    <a:pt x="0" y="313800"/>
                    <a:pt x="5231" y="316902"/>
                    <a:pt x="9525" y="321196"/>
                  </a:cubicBezTo>
                  <a:cubicBezTo>
                    <a:pt x="53181" y="320402"/>
                    <a:pt x="96883" y="320960"/>
                    <a:pt x="140494" y="318815"/>
                  </a:cubicBezTo>
                  <a:cubicBezTo>
                    <a:pt x="140507" y="318814"/>
                    <a:pt x="158347" y="312864"/>
                    <a:pt x="161925" y="311671"/>
                  </a:cubicBezTo>
                  <a:lnTo>
                    <a:pt x="169069" y="309290"/>
                  </a:lnTo>
                  <a:lnTo>
                    <a:pt x="176213" y="306909"/>
                  </a:lnTo>
                  <a:cubicBezTo>
                    <a:pt x="177800" y="304528"/>
                    <a:pt x="178740" y="301553"/>
                    <a:pt x="180975" y="299765"/>
                  </a:cubicBezTo>
                  <a:cubicBezTo>
                    <a:pt x="182935" y="298197"/>
                    <a:pt x="185874" y="298507"/>
                    <a:pt x="188119" y="297384"/>
                  </a:cubicBezTo>
                  <a:cubicBezTo>
                    <a:pt x="190679" y="296104"/>
                    <a:pt x="192882" y="294209"/>
                    <a:pt x="195263" y="292621"/>
                  </a:cubicBezTo>
                  <a:cubicBezTo>
                    <a:pt x="207085" y="274888"/>
                    <a:pt x="191892" y="296666"/>
                    <a:pt x="207169" y="278334"/>
                  </a:cubicBezTo>
                  <a:cubicBezTo>
                    <a:pt x="209001" y="276135"/>
                    <a:pt x="210344" y="273571"/>
                    <a:pt x="211932" y="271190"/>
                  </a:cubicBezTo>
                  <a:cubicBezTo>
                    <a:pt x="209551" y="270396"/>
                    <a:pt x="204788" y="271319"/>
                    <a:pt x="204788" y="268809"/>
                  </a:cubicBezTo>
                  <a:cubicBezTo>
                    <a:pt x="204788" y="265947"/>
                    <a:pt x="209908" y="266070"/>
                    <a:pt x="211932" y="264046"/>
                  </a:cubicBezTo>
                  <a:cubicBezTo>
                    <a:pt x="227807" y="248171"/>
                    <a:pt x="204786" y="264842"/>
                    <a:pt x="223838" y="252140"/>
                  </a:cubicBezTo>
                  <a:cubicBezTo>
                    <a:pt x="229435" y="235347"/>
                    <a:pt x="233881" y="237763"/>
                    <a:pt x="216694" y="235471"/>
                  </a:cubicBezTo>
                  <a:cubicBezTo>
                    <a:pt x="208787" y="234417"/>
                    <a:pt x="200819" y="233884"/>
                    <a:pt x="192882" y="233090"/>
                  </a:cubicBezTo>
                  <a:cubicBezTo>
                    <a:pt x="190501" y="232296"/>
                    <a:pt x="187306" y="232669"/>
                    <a:pt x="185738" y="230709"/>
                  </a:cubicBezTo>
                  <a:cubicBezTo>
                    <a:pt x="175277" y="217633"/>
                    <a:pt x="192539" y="223677"/>
                    <a:pt x="176213" y="216421"/>
                  </a:cubicBezTo>
                  <a:cubicBezTo>
                    <a:pt x="171625" y="214382"/>
                    <a:pt x="166688" y="213246"/>
                    <a:pt x="161925" y="211659"/>
                  </a:cubicBezTo>
                  <a:lnTo>
                    <a:pt x="154782" y="209278"/>
                  </a:lnTo>
                  <a:cubicBezTo>
                    <a:pt x="153993" y="206911"/>
                    <a:pt x="150022" y="190824"/>
                    <a:pt x="145257" y="187846"/>
                  </a:cubicBezTo>
                  <a:cubicBezTo>
                    <a:pt x="141000" y="185185"/>
                    <a:pt x="130969" y="183084"/>
                    <a:pt x="130969" y="183084"/>
                  </a:cubicBezTo>
                  <a:cubicBezTo>
                    <a:pt x="135992" y="168012"/>
                    <a:pt x="128691" y="183025"/>
                    <a:pt x="145257" y="173559"/>
                  </a:cubicBezTo>
                  <a:cubicBezTo>
                    <a:pt x="158915" y="165755"/>
                    <a:pt x="159148" y="143000"/>
                    <a:pt x="164307" y="135459"/>
                  </a:cubicBezTo>
                  <a:close/>
                </a:path>
              </a:pathLst>
            </a:custGeom>
            <a:solidFill>
              <a:srgbClr val="99CC00">
                <a:alpha val="6354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Qiannan"/>
            <p:cNvSpPr/>
            <p:nvPr/>
          </p:nvSpPr>
          <p:spPr bwMode="auto">
            <a:xfrm>
              <a:off x="4923479" y="5158460"/>
              <a:ext cx="365038" cy="426256"/>
            </a:xfrm>
            <a:custGeom>
              <a:avLst/>
              <a:gdLst/>
              <a:ahLst/>
              <a:cxnLst/>
              <a:rect l="0" t="0" r="r" b="b"/>
              <a:pathLst>
                <a:path w="1068896" h="1360196">
                  <a:moveTo>
                    <a:pt x="124771" y="662489"/>
                  </a:moveTo>
                  <a:cubicBezTo>
                    <a:pt x="124771" y="662886"/>
                    <a:pt x="132925" y="665205"/>
                    <a:pt x="136678" y="667252"/>
                  </a:cubicBezTo>
                  <a:cubicBezTo>
                    <a:pt x="141703" y="669993"/>
                    <a:pt x="146203" y="673602"/>
                    <a:pt x="150965" y="676777"/>
                  </a:cubicBezTo>
                  <a:lnTo>
                    <a:pt x="158109" y="681539"/>
                  </a:lnTo>
                  <a:cubicBezTo>
                    <a:pt x="160198" y="682931"/>
                    <a:pt x="162872" y="683127"/>
                    <a:pt x="165253" y="683921"/>
                  </a:cubicBezTo>
                  <a:cubicBezTo>
                    <a:pt x="166047" y="686302"/>
                    <a:pt x="165859" y="689289"/>
                    <a:pt x="167634" y="691064"/>
                  </a:cubicBezTo>
                  <a:cubicBezTo>
                    <a:pt x="169409" y="692839"/>
                    <a:pt x="172268" y="693446"/>
                    <a:pt x="174778" y="693446"/>
                  </a:cubicBezTo>
                  <a:cubicBezTo>
                    <a:pt x="178433" y="693446"/>
                    <a:pt x="191299" y="691138"/>
                    <a:pt x="196209" y="688683"/>
                  </a:cubicBezTo>
                  <a:cubicBezTo>
                    <a:pt x="198769" y="687403"/>
                    <a:pt x="200972" y="685508"/>
                    <a:pt x="203353" y="683921"/>
                  </a:cubicBezTo>
                  <a:cubicBezTo>
                    <a:pt x="212152" y="670721"/>
                    <a:pt x="203080" y="681162"/>
                    <a:pt x="215259" y="674396"/>
                  </a:cubicBezTo>
                  <a:cubicBezTo>
                    <a:pt x="220262" y="671616"/>
                    <a:pt x="224784" y="668046"/>
                    <a:pt x="229546" y="664871"/>
                  </a:cubicBezTo>
                  <a:cubicBezTo>
                    <a:pt x="231927" y="663283"/>
                    <a:pt x="233975" y="661013"/>
                    <a:pt x="236690" y="660108"/>
                  </a:cubicBezTo>
                  <a:lnTo>
                    <a:pt x="243834" y="657727"/>
                  </a:lnTo>
                  <a:cubicBezTo>
                    <a:pt x="250978" y="658521"/>
                    <a:pt x="258175" y="658926"/>
                    <a:pt x="265265" y="660108"/>
                  </a:cubicBezTo>
                  <a:cubicBezTo>
                    <a:pt x="267741" y="660521"/>
                    <a:pt x="270634" y="660714"/>
                    <a:pt x="272409" y="662489"/>
                  </a:cubicBezTo>
                  <a:cubicBezTo>
                    <a:pt x="274184" y="664264"/>
                    <a:pt x="273667" y="667388"/>
                    <a:pt x="274790" y="669633"/>
                  </a:cubicBezTo>
                  <a:cubicBezTo>
                    <a:pt x="276070" y="672193"/>
                    <a:pt x="277965" y="674396"/>
                    <a:pt x="279553" y="676777"/>
                  </a:cubicBezTo>
                  <a:cubicBezTo>
                    <a:pt x="280347" y="679158"/>
                    <a:pt x="280715" y="681727"/>
                    <a:pt x="281934" y="683921"/>
                  </a:cubicBezTo>
                  <a:cubicBezTo>
                    <a:pt x="284714" y="688924"/>
                    <a:pt x="291459" y="698208"/>
                    <a:pt x="291459" y="698208"/>
                  </a:cubicBezTo>
                  <a:cubicBezTo>
                    <a:pt x="292253" y="700589"/>
                    <a:pt x="292272" y="703392"/>
                    <a:pt x="293840" y="705352"/>
                  </a:cubicBezTo>
                  <a:cubicBezTo>
                    <a:pt x="298511" y="711190"/>
                    <a:pt x="306438" y="711205"/>
                    <a:pt x="312890" y="712496"/>
                  </a:cubicBezTo>
                  <a:cubicBezTo>
                    <a:pt x="328306" y="707357"/>
                    <a:pt x="326217" y="712287"/>
                    <a:pt x="329559" y="700589"/>
                  </a:cubicBezTo>
                  <a:cubicBezTo>
                    <a:pt x="330458" y="697442"/>
                    <a:pt x="331146" y="694239"/>
                    <a:pt x="331940" y="691064"/>
                  </a:cubicBezTo>
                  <a:cubicBezTo>
                    <a:pt x="331784" y="690442"/>
                    <a:pt x="328420" y="675949"/>
                    <a:pt x="327178" y="674396"/>
                  </a:cubicBezTo>
                  <a:cubicBezTo>
                    <a:pt x="325390" y="672161"/>
                    <a:pt x="322415" y="671221"/>
                    <a:pt x="320034" y="669633"/>
                  </a:cubicBezTo>
                  <a:cubicBezTo>
                    <a:pt x="308921" y="652965"/>
                    <a:pt x="315271" y="658521"/>
                    <a:pt x="303365" y="650583"/>
                  </a:cubicBezTo>
                  <a:cubicBezTo>
                    <a:pt x="300190" y="645821"/>
                    <a:pt x="295650" y="641726"/>
                    <a:pt x="293840" y="636296"/>
                  </a:cubicBezTo>
                  <a:cubicBezTo>
                    <a:pt x="290554" y="626437"/>
                    <a:pt x="292851" y="631240"/>
                    <a:pt x="286696" y="622008"/>
                  </a:cubicBezTo>
                  <a:cubicBezTo>
                    <a:pt x="285902" y="618833"/>
                    <a:pt x="285214" y="615630"/>
                    <a:pt x="284315" y="612483"/>
                  </a:cubicBezTo>
                  <a:cubicBezTo>
                    <a:pt x="283625" y="610069"/>
                    <a:pt x="281934" y="607849"/>
                    <a:pt x="281934" y="605339"/>
                  </a:cubicBezTo>
                  <a:cubicBezTo>
                    <a:pt x="281934" y="598982"/>
                    <a:pt x="285188" y="593339"/>
                    <a:pt x="289078" y="588671"/>
                  </a:cubicBezTo>
                  <a:cubicBezTo>
                    <a:pt x="291234" y="586084"/>
                    <a:pt x="294154" y="584185"/>
                    <a:pt x="296221" y="581527"/>
                  </a:cubicBezTo>
                  <a:cubicBezTo>
                    <a:pt x="299735" y="577009"/>
                    <a:pt x="302571" y="572002"/>
                    <a:pt x="305746" y="567239"/>
                  </a:cubicBezTo>
                  <a:lnTo>
                    <a:pt x="310509" y="560096"/>
                  </a:lnTo>
                  <a:cubicBezTo>
                    <a:pt x="311303" y="557715"/>
                    <a:pt x="311671" y="555146"/>
                    <a:pt x="312890" y="552952"/>
                  </a:cubicBezTo>
                  <a:cubicBezTo>
                    <a:pt x="315670" y="547948"/>
                    <a:pt x="320605" y="544094"/>
                    <a:pt x="322415" y="538664"/>
                  </a:cubicBezTo>
                  <a:cubicBezTo>
                    <a:pt x="330410" y="514678"/>
                    <a:pt x="318215" y="551871"/>
                    <a:pt x="327178" y="521996"/>
                  </a:cubicBezTo>
                  <a:cubicBezTo>
                    <a:pt x="328621" y="517188"/>
                    <a:pt x="330353" y="512471"/>
                    <a:pt x="331940" y="507708"/>
                  </a:cubicBezTo>
                  <a:cubicBezTo>
                    <a:pt x="332734" y="505327"/>
                    <a:pt x="336703" y="506121"/>
                    <a:pt x="339084" y="505327"/>
                  </a:cubicBezTo>
                  <a:cubicBezTo>
                    <a:pt x="339878" y="502946"/>
                    <a:pt x="339422" y="499642"/>
                    <a:pt x="341465" y="498183"/>
                  </a:cubicBezTo>
                  <a:cubicBezTo>
                    <a:pt x="345550" y="495265"/>
                    <a:pt x="355753" y="493421"/>
                    <a:pt x="355753" y="493421"/>
                  </a:cubicBezTo>
                  <a:cubicBezTo>
                    <a:pt x="360237" y="488936"/>
                    <a:pt x="365008" y="485099"/>
                    <a:pt x="367659" y="479133"/>
                  </a:cubicBezTo>
                  <a:cubicBezTo>
                    <a:pt x="369698" y="474546"/>
                    <a:pt x="369637" y="469023"/>
                    <a:pt x="372421" y="464846"/>
                  </a:cubicBezTo>
                  <a:lnTo>
                    <a:pt x="381946" y="450558"/>
                  </a:lnTo>
                  <a:cubicBezTo>
                    <a:pt x="383338" y="448469"/>
                    <a:pt x="383205" y="445659"/>
                    <a:pt x="384328" y="443414"/>
                  </a:cubicBezTo>
                  <a:cubicBezTo>
                    <a:pt x="385608" y="440855"/>
                    <a:pt x="387503" y="438652"/>
                    <a:pt x="389090" y="436271"/>
                  </a:cubicBezTo>
                  <a:cubicBezTo>
                    <a:pt x="389884" y="433890"/>
                    <a:pt x="390348" y="431372"/>
                    <a:pt x="391471" y="429127"/>
                  </a:cubicBezTo>
                  <a:cubicBezTo>
                    <a:pt x="392751" y="426567"/>
                    <a:pt x="395072" y="424598"/>
                    <a:pt x="396234" y="421983"/>
                  </a:cubicBezTo>
                  <a:cubicBezTo>
                    <a:pt x="404586" y="403190"/>
                    <a:pt x="395288" y="411501"/>
                    <a:pt x="408140" y="402933"/>
                  </a:cubicBezTo>
                  <a:cubicBezTo>
                    <a:pt x="409728" y="400552"/>
                    <a:pt x="411002" y="397928"/>
                    <a:pt x="412903" y="395789"/>
                  </a:cubicBezTo>
                  <a:cubicBezTo>
                    <a:pt x="419881" y="387939"/>
                    <a:pt x="424186" y="380571"/>
                    <a:pt x="434334" y="379121"/>
                  </a:cubicBezTo>
                  <a:cubicBezTo>
                    <a:pt x="443013" y="377881"/>
                    <a:pt x="451797" y="377533"/>
                    <a:pt x="460528" y="376739"/>
                  </a:cubicBezTo>
                  <a:cubicBezTo>
                    <a:pt x="492151" y="366199"/>
                    <a:pt x="469800" y="372195"/>
                    <a:pt x="529584" y="369596"/>
                  </a:cubicBezTo>
                  <a:cubicBezTo>
                    <a:pt x="546252" y="364039"/>
                    <a:pt x="542283" y="369595"/>
                    <a:pt x="546253" y="357689"/>
                  </a:cubicBezTo>
                  <a:cubicBezTo>
                    <a:pt x="548607" y="329435"/>
                    <a:pt x="550540" y="323405"/>
                    <a:pt x="546253" y="293396"/>
                  </a:cubicBezTo>
                  <a:cubicBezTo>
                    <a:pt x="543797" y="276201"/>
                    <a:pt x="542444" y="283395"/>
                    <a:pt x="536728" y="271964"/>
                  </a:cubicBezTo>
                  <a:cubicBezTo>
                    <a:pt x="535605" y="269719"/>
                    <a:pt x="535469" y="267066"/>
                    <a:pt x="534346" y="264821"/>
                  </a:cubicBezTo>
                  <a:cubicBezTo>
                    <a:pt x="533066" y="262261"/>
                    <a:pt x="530864" y="260237"/>
                    <a:pt x="529584" y="257677"/>
                  </a:cubicBezTo>
                  <a:cubicBezTo>
                    <a:pt x="528462" y="255432"/>
                    <a:pt x="528771" y="252493"/>
                    <a:pt x="527203" y="250533"/>
                  </a:cubicBezTo>
                  <a:cubicBezTo>
                    <a:pt x="525415" y="248298"/>
                    <a:pt x="522440" y="247358"/>
                    <a:pt x="520059" y="245771"/>
                  </a:cubicBezTo>
                  <a:cubicBezTo>
                    <a:pt x="519265" y="243390"/>
                    <a:pt x="519246" y="240587"/>
                    <a:pt x="517678" y="238627"/>
                  </a:cubicBezTo>
                  <a:cubicBezTo>
                    <a:pt x="515890" y="236392"/>
                    <a:pt x="512558" y="235888"/>
                    <a:pt x="510534" y="233864"/>
                  </a:cubicBezTo>
                  <a:cubicBezTo>
                    <a:pt x="508510" y="231840"/>
                    <a:pt x="507359" y="229102"/>
                    <a:pt x="505771" y="226721"/>
                  </a:cubicBezTo>
                  <a:cubicBezTo>
                    <a:pt x="499888" y="209069"/>
                    <a:pt x="498283" y="210749"/>
                    <a:pt x="503390" y="188621"/>
                  </a:cubicBezTo>
                  <a:cubicBezTo>
                    <a:pt x="504034" y="185832"/>
                    <a:pt x="506129" y="183501"/>
                    <a:pt x="508153" y="181477"/>
                  </a:cubicBezTo>
                  <a:cubicBezTo>
                    <a:pt x="510177" y="179453"/>
                    <a:pt x="512915" y="178302"/>
                    <a:pt x="515296" y="176714"/>
                  </a:cubicBezTo>
                  <a:cubicBezTo>
                    <a:pt x="526409" y="160046"/>
                    <a:pt x="520059" y="165602"/>
                    <a:pt x="531965" y="157664"/>
                  </a:cubicBezTo>
                  <a:cubicBezTo>
                    <a:pt x="533839" y="154854"/>
                    <a:pt x="539579" y="147604"/>
                    <a:pt x="539109" y="143377"/>
                  </a:cubicBezTo>
                  <a:cubicBezTo>
                    <a:pt x="538554" y="138387"/>
                    <a:pt x="539328" y="129712"/>
                    <a:pt x="534346" y="129089"/>
                  </a:cubicBezTo>
                  <a:lnTo>
                    <a:pt x="515296" y="126708"/>
                  </a:lnTo>
                  <a:cubicBezTo>
                    <a:pt x="511609" y="124250"/>
                    <a:pt x="503902" y="120435"/>
                    <a:pt x="503390" y="114802"/>
                  </a:cubicBezTo>
                  <a:cubicBezTo>
                    <a:pt x="502568" y="105763"/>
                    <a:pt x="503812" y="95329"/>
                    <a:pt x="510534" y="88608"/>
                  </a:cubicBezTo>
                  <a:cubicBezTo>
                    <a:pt x="512558" y="86584"/>
                    <a:pt x="515297" y="85433"/>
                    <a:pt x="517678" y="83846"/>
                  </a:cubicBezTo>
                  <a:cubicBezTo>
                    <a:pt x="518099" y="78368"/>
                    <a:pt x="514921" y="53666"/>
                    <a:pt x="524821" y="45746"/>
                  </a:cubicBezTo>
                  <a:cubicBezTo>
                    <a:pt x="526781" y="44178"/>
                    <a:pt x="529584" y="44158"/>
                    <a:pt x="531965" y="43364"/>
                  </a:cubicBezTo>
                  <a:cubicBezTo>
                    <a:pt x="537327" y="27279"/>
                    <a:pt x="529891" y="44714"/>
                    <a:pt x="541490" y="31458"/>
                  </a:cubicBezTo>
                  <a:cubicBezTo>
                    <a:pt x="560937" y="9233"/>
                    <a:pt x="542085" y="23125"/>
                    <a:pt x="558159" y="12408"/>
                  </a:cubicBezTo>
                  <a:cubicBezTo>
                    <a:pt x="560757" y="8510"/>
                    <a:pt x="564291" y="1224"/>
                    <a:pt x="570065" y="502"/>
                  </a:cubicBezTo>
                  <a:cubicBezTo>
                    <a:pt x="574081" y="0"/>
                    <a:pt x="578002" y="2089"/>
                    <a:pt x="581971" y="2883"/>
                  </a:cubicBezTo>
                  <a:cubicBezTo>
                    <a:pt x="584352" y="4471"/>
                    <a:pt x="587327" y="5411"/>
                    <a:pt x="589115" y="7646"/>
                  </a:cubicBezTo>
                  <a:cubicBezTo>
                    <a:pt x="590683" y="9606"/>
                    <a:pt x="590374" y="12544"/>
                    <a:pt x="591496" y="14789"/>
                  </a:cubicBezTo>
                  <a:cubicBezTo>
                    <a:pt x="592776" y="17349"/>
                    <a:pt x="594671" y="19552"/>
                    <a:pt x="596259" y="21933"/>
                  </a:cubicBezTo>
                  <a:cubicBezTo>
                    <a:pt x="597053" y="25108"/>
                    <a:pt x="596485" y="28995"/>
                    <a:pt x="598640" y="31458"/>
                  </a:cubicBezTo>
                  <a:cubicBezTo>
                    <a:pt x="605383" y="39164"/>
                    <a:pt x="611722" y="40581"/>
                    <a:pt x="620071" y="43364"/>
                  </a:cubicBezTo>
                  <a:cubicBezTo>
                    <a:pt x="622452" y="44952"/>
                    <a:pt x="624655" y="46847"/>
                    <a:pt x="627215" y="48127"/>
                  </a:cubicBezTo>
                  <a:cubicBezTo>
                    <a:pt x="635192" y="52116"/>
                    <a:pt x="649004" y="52135"/>
                    <a:pt x="655790" y="52889"/>
                  </a:cubicBezTo>
                  <a:cubicBezTo>
                    <a:pt x="666707" y="69266"/>
                    <a:pt x="663505" y="61747"/>
                    <a:pt x="667696" y="74321"/>
                  </a:cubicBezTo>
                  <a:cubicBezTo>
                    <a:pt x="666902" y="80671"/>
                    <a:pt x="667692" y="87429"/>
                    <a:pt x="665315" y="93371"/>
                  </a:cubicBezTo>
                  <a:cubicBezTo>
                    <a:pt x="664252" y="96028"/>
                    <a:pt x="660195" y="96109"/>
                    <a:pt x="658171" y="98133"/>
                  </a:cubicBezTo>
                  <a:cubicBezTo>
                    <a:pt x="656147" y="100157"/>
                    <a:pt x="655241" y="103078"/>
                    <a:pt x="653409" y="105277"/>
                  </a:cubicBezTo>
                  <a:cubicBezTo>
                    <a:pt x="651253" y="107864"/>
                    <a:pt x="648646" y="110040"/>
                    <a:pt x="646265" y="112421"/>
                  </a:cubicBezTo>
                  <a:cubicBezTo>
                    <a:pt x="647059" y="114802"/>
                    <a:pt x="647078" y="117604"/>
                    <a:pt x="648646" y="119564"/>
                  </a:cubicBezTo>
                  <a:cubicBezTo>
                    <a:pt x="652004" y="123762"/>
                    <a:pt x="658227" y="125139"/>
                    <a:pt x="662934" y="126708"/>
                  </a:cubicBezTo>
                  <a:cubicBezTo>
                    <a:pt x="663728" y="129089"/>
                    <a:pt x="663923" y="131763"/>
                    <a:pt x="665315" y="133852"/>
                  </a:cubicBezTo>
                  <a:cubicBezTo>
                    <a:pt x="674465" y="147577"/>
                    <a:pt x="680023" y="140308"/>
                    <a:pt x="698653" y="138614"/>
                  </a:cubicBezTo>
                  <a:cubicBezTo>
                    <a:pt x="716242" y="126888"/>
                    <a:pt x="708361" y="132523"/>
                    <a:pt x="722465" y="121946"/>
                  </a:cubicBezTo>
                  <a:cubicBezTo>
                    <a:pt x="738052" y="127141"/>
                    <a:pt x="722753" y="119925"/>
                    <a:pt x="731990" y="131471"/>
                  </a:cubicBezTo>
                  <a:cubicBezTo>
                    <a:pt x="733778" y="133706"/>
                    <a:pt x="736753" y="134646"/>
                    <a:pt x="739134" y="136233"/>
                  </a:cubicBezTo>
                  <a:cubicBezTo>
                    <a:pt x="739928" y="138614"/>
                    <a:pt x="739740" y="141602"/>
                    <a:pt x="741515" y="143377"/>
                  </a:cubicBezTo>
                  <a:cubicBezTo>
                    <a:pt x="743290" y="145152"/>
                    <a:pt x="747200" y="143715"/>
                    <a:pt x="748659" y="145758"/>
                  </a:cubicBezTo>
                  <a:cubicBezTo>
                    <a:pt x="751577" y="149843"/>
                    <a:pt x="750636" y="155869"/>
                    <a:pt x="753421" y="160046"/>
                  </a:cubicBezTo>
                  <a:cubicBezTo>
                    <a:pt x="764338" y="176422"/>
                    <a:pt x="761136" y="168903"/>
                    <a:pt x="765328" y="181477"/>
                  </a:cubicBezTo>
                  <a:cubicBezTo>
                    <a:pt x="764534" y="183858"/>
                    <a:pt x="764721" y="186846"/>
                    <a:pt x="762946" y="188621"/>
                  </a:cubicBezTo>
                  <a:cubicBezTo>
                    <a:pt x="761171" y="190396"/>
                    <a:pt x="758048" y="189880"/>
                    <a:pt x="755803" y="191002"/>
                  </a:cubicBezTo>
                  <a:cubicBezTo>
                    <a:pt x="753243" y="192282"/>
                    <a:pt x="751040" y="194177"/>
                    <a:pt x="748659" y="195764"/>
                  </a:cubicBezTo>
                  <a:cubicBezTo>
                    <a:pt x="747037" y="197927"/>
                    <a:pt x="738496" y="208946"/>
                    <a:pt x="736753" y="212433"/>
                  </a:cubicBezTo>
                  <a:cubicBezTo>
                    <a:pt x="735630" y="214678"/>
                    <a:pt x="735165" y="217196"/>
                    <a:pt x="734371" y="219577"/>
                  </a:cubicBezTo>
                  <a:cubicBezTo>
                    <a:pt x="734074" y="224033"/>
                    <a:pt x="735290" y="251078"/>
                    <a:pt x="729609" y="262439"/>
                  </a:cubicBezTo>
                  <a:cubicBezTo>
                    <a:pt x="728329" y="264999"/>
                    <a:pt x="726434" y="267202"/>
                    <a:pt x="724846" y="269583"/>
                  </a:cubicBezTo>
                  <a:cubicBezTo>
                    <a:pt x="719228" y="286439"/>
                    <a:pt x="720084" y="281867"/>
                    <a:pt x="720084" y="312446"/>
                  </a:cubicBezTo>
                  <a:cubicBezTo>
                    <a:pt x="720084" y="318845"/>
                    <a:pt x="719866" y="325648"/>
                    <a:pt x="722465" y="331496"/>
                  </a:cubicBezTo>
                  <a:cubicBezTo>
                    <a:pt x="723484" y="333790"/>
                    <a:pt x="727364" y="332755"/>
                    <a:pt x="729609" y="333877"/>
                  </a:cubicBezTo>
                  <a:cubicBezTo>
                    <a:pt x="748084" y="343113"/>
                    <a:pt x="725932" y="335031"/>
                    <a:pt x="743896" y="341021"/>
                  </a:cubicBezTo>
                  <a:cubicBezTo>
                    <a:pt x="745484" y="345783"/>
                    <a:pt x="743897" y="353720"/>
                    <a:pt x="748659" y="355308"/>
                  </a:cubicBezTo>
                  <a:lnTo>
                    <a:pt x="762946" y="360071"/>
                  </a:lnTo>
                  <a:lnTo>
                    <a:pt x="767709" y="374358"/>
                  </a:lnTo>
                  <a:lnTo>
                    <a:pt x="770090" y="381502"/>
                  </a:lnTo>
                  <a:cubicBezTo>
                    <a:pt x="769296" y="387852"/>
                    <a:pt x="769861" y="394525"/>
                    <a:pt x="767709" y="400552"/>
                  </a:cubicBezTo>
                  <a:cubicBezTo>
                    <a:pt x="765784" y="405942"/>
                    <a:pt x="761359" y="410077"/>
                    <a:pt x="758184" y="414839"/>
                  </a:cubicBezTo>
                  <a:cubicBezTo>
                    <a:pt x="751834" y="424364"/>
                    <a:pt x="755802" y="420395"/>
                    <a:pt x="746278" y="426746"/>
                  </a:cubicBezTo>
                  <a:cubicBezTo>
                    <a:pt x="747866" y="436272"/>
                    <a:pt x="748382" y="447900"/>
                    <a:pt x="755803" y="455321"/>
                  </a:cubicBezTo>
                  <a:cubicBezTo>
                    <a:pt x="757826" y="457344"/>
                    <a:pt x="760565" y="458496"/>
                    <a:pt x="762946" y="460083"/>
                  </a:cubicBezTo>
                  <a:cubicBezTo>
                    <a:pt x="763740" y="462464"/>
                    <a:pt x="764205" y="464982"/>
                    <a:pt x="765328" y="467227"/>
                  </a:cubicBezTo>
                  <a:cubicBezTo>
                    <a:pt x="766608" y="469787"/>
                    <a:pt x="769940" y="471513"/>
                    <a:pt x="770090" y="474371"/>
                  </a:cubicBezTo>
                  <a:cubicBezTo>
                    <a:pt x="772086" y="512291"/>
                    <a:pt x="777273" y="506096"/>
                    <a:pt x="760565" y="517233"/>
                  </a:cubicBezTo>
                  <a:cubicBezTo>
                    <a:pt x="758184" y="515646"/>
                    <a:pt x="755981" y="513751"/>
                    <a:pt x="753421" y="512471"/>
                  </a:cubicBezTo>
                  <a:cubicBezTo>
                    <a:pt x="743137" y="507328"/>
                    <a:pt x="721250" y="508164"/>
                    <a:pt x="715321" y="507708"/>
                  </a:cubicBezTo>
                  <a:lnTo>
                    <a:pt x="701034" y="502946"/>
                  </a:lnTo>
                  <a:lnTo>
                    <a:pt x="693890" y="500564"/>
                  </a:lnTo>
                  <a:cubicBezTo>
                    <a:pt x="685159" y="501358"/>
                    <a:pt x="676386" y="501787"/>
                    <a:pt x="667696" y="502946"/>
                  </a:cubicBezTo>
                  <a:cubicBezTo>
                    <a:pt x="664452" y="503379"/>
                    <a:pt x="661318" y="504428"/>
                    <a:pt x="658171" y="505327"/>
                  </a:cubicBezTo>
                  <a:cubicBezTo>
                    <a:pt x="655758" y="506016"/>
                    <a:pt x="653522" y="507431"/>
                    <a:pt x="651028" y="507708"/>
                  </a:cubicBezTo>
                  <a:cubicBezTo>
                    <a:pt x="639168" y="509026"/>
                    <a:pt x="627215" y="509295"/>
                    <a:pt x="615309" y="510089"/>
                  </a:cubicBezTo>
                  <a:cubicBezTo>
                    <a:pt x="610546" y="511677"/>
                    <a:pt x="605198" y="512067"/>
                    <a:pt x="601021" y="514852"/>
                  </a:cubicBezTo>
                  <a:cubicBezTo>
                    <a:pt x="598640" y="516439"/>
                    <a:pt x="596493" y="518452"/>
                    <a:pt x="593878" y="519614"/>
                  </a:cubicBezTo>
                  <a:cubicBezTo>
                    <a:pt x="589290" y="521653"/>
                    <a:pt x="579590" y="524377"/>
                    <a:pt x="579590" y="524377"/>
                  </a:cubicBezTo>
                  <a:cubicBezTo>
                    <a:pt x="578003" y="526758"/>
                    <a:pt x="576852" y="529497"/>
                    <a:pt x="574828" y="531521"/>
                  </a:cubicBezTo>
                  <a:cubicBezTo>
                    <a:pt x="572804" y="533545"/>
                    <a:pt x="569472" y="534048"/>
                    <a:pt x="567684" y="536283"/>
                  </a:cubicBezTo>
                  <a:cubicBezTo>
                    <a:pt x="566116" y="538243"/>
                    <a:pt x="565993" y="541013"/>
                    <a:pt x="565303" y="543427"/>
                  </a:cubicBezTo>
                  <a:cubicBezTo>
                    <a:pt x="559322" y="564358"/>
                    <a:pt x="566249" y="542967"/>
                    <a:pt x="560540" y="560096"/>
                  </a:cubicBezTo>
                  <a:cubicBezTo>
                    <a:pt x="562222" y="590371"/>
                    <a:pt x="559651" y="592702"/>
                    <a:pt x="565303" y="612483"/>
                  </a:cubicBezTo>
                  <a:cubicBezTo>
                    <a:pt x="565993" y="614897"/>
                    <a:pt x="565641" y="618168"/>
                    <a:pt x="567684" y="619627"/>
                  </a:cubicBezTo>
                  <a:cubicBezTo>
                    <a:pt x="571769" y="622545"/>
                    <a:pt x="581971" y="624389"/>
                    <a:pt x="581971" y="624389"/>
                  </a:cubicBezTo>
                  <a:cubicBezTo>
                    <a:pt x="585146" y="623595"/>
                    <a:pt x="588569" y="623472"/>
                    <a:pt x="591496" y="622008"/>
                  </a:cubicBezTo>
                  <a:cubicBezTo>
                    <a:pt x="596616" y="619448"/>
                    <a:pt x="601021" y="615658"/>
                    <a:pt x="605784" y="612483"/>
                  </a:cubicBezTo>
                  <a:lnTo>
                    <a:pt x="612928" y="607721"/>
                  </a:lnTo>
                  <a:cubicBezTo>
                    <a:pt x="615016" y="606329"/>
                    <a:pt x="617586" y="605694"/>
                    <a:pt x="620071" y="605339"/>
                  </a:cubicBezTo>
                  <a:cubicBezTo>
                    <a:pt x="628750" y="604099"/>
                    <a:pt x="637534" y="603752"/>
                    <a:pt x="646265" y="602958"/>
                  </a:cubicBezTo>
                  <a:cubicBezTo>
                    <a:pt x="653238" y="600634"/>
                    <a:pt x="657414" y="597930"/>
                    <a:pt x="665315" y="602958"/>
                  </a:cubicBezTo>
                  <a:cubicBezTo>
                    <a:pt x="670997" y="606574"/>
                    <a:pt x="679603" y="617246"/>
                    <a:pt x="679603" y="617246"/>
                  </a:cubicBezTo>
                  <a:cubicBezTo>
                    <a:pt x="681539" y="623055"/>
                    <a:pt x="682131" y="626918"/>
                    <a:pt x="686746" y="631533"/>
                  </a:cubicBezTo>
                  <a:cubicBezTo>
                    <a:pt x="688770" y="633557"/>
                    <a:pt x="691509" y="634708"/>
                    <a:pt x="693890" y="636296"/>
                  </a:cubicBezTo>
                  <a:cubicBezTo>
                    <a:pt x="705719" y="654036"/>
                    <a:pt x="690513" y="632242"/>
                    <a:pt x="705796" y="650583"/>
                  </a:cubicBezTo>
                  <a:cubicBezTo>
                    <a:pt x="711866" y="657868"/>
                    <a:pt x="708458" y="658380"/>
                    <a:pt x="717703" y="662489"/>
                  </a:cubicBezTo>
                  <a:cubicBezTo>
                    <a:pt x="722290" y="664528"/>
                    <a:pt x="731990" y="667252"/>
                    <a:pt x="731990" y="667252"/>
                  </a:cubicBezTo>
                  <a:cubicBezTo>
                    <a:pt x="746278" y="666458"/>
                    <a:pt x="760543" y="664871"/>
                    <a:pt x="774853" y="664871"/>
                  </a:cubicBezTo>
                  <a:cubicBezTo>
                    <a:pt x="778126" y="664871"/>
                    <a:pt x="783584" y="664077"/>
                    <a:pt x="784378" y="667252"/>
                  </a:cubicBezTo>
                  <a:cubicBezTo>
                    <a:pt x="786504" y="675758"/>
                    <a:pt x="783155" y="684756"/>
                    <a:pt x="781996" y="693446"/>
                  </a:cubicBezTo>
                  <a:cubicBezTo>
                    <a:pt x="781563" y="696690"/>
                    <a:pt x="781079" y="700044"/>
                    <a:pt x="779615" y="702971"/>
                  </a:cubicBezTo>
                  <a:cubicBezTo>
                    <a:pt x="777055" y="708090"/>
                    <a:pt x="770090" y="717258"/>
                    <a:pt x="770090" y="717258"/>
                  </a:cubicBezTo>
                  <a:cubicBezTo>
                    <a:pt x="771368" y="723650"/>
                    <a:pt x="773780" y="738270"/>
                    <a:pt x="777234" y="743452"/>
                  </a:cubicBezTo>
                  <a:cubicBezTo>
                    <a:pt x="778821" y="745833"/>
                    <a:pt x="779972" y="748572"/>
                    <a:pt x="781996" y="750596"/>
                  </a:cubicBezTo>
                  <a:cubicBezTo>
                    <a:pt x="784020" y="752620"/>
                    <a:pt x="786941" y="753526"/>
                    <a:pt x="789140" y="755358"/>
                  </a:cubicBezTo>
                  <a:cubicBezTo>
                    <a:pt x="801033" y="765268"/>
                    <a:pt x="790873" y="760698"/>
                    <a:pt x="803428" y="764883"/>
                  </a:cubicBezTo>
                  <a:cubicBezTo>
                    <a:pt x="810908" y="787325"/>
                    <a:pt x="802840" y="770517"/>
                    <a:pt x="853434" y="774408"/>
                  </a:cubicBezTo>
                  <a:cubicBezTo>
                    <a:pt x="858248" y="774778"/>
                    <a:pt x="862959" y="775995"/>
                    <a:pt x="867721" y="776789"/>
                  </a:cubicBezTo>
                  <a:lnTo>
                    <a:pt x="889153" y="791077"/>
                  </a:lnTo>
                  <a:cubicBezTo>
                    <a:pt x="893330" y="793862"/>
                    <a:pt x="903440" y="795839"/>
                    <a:pt x="903440" y="795839"/>
                  </a:cubicBezTo>
                  <a:lnTo>
                    <a:pt x="917728" y="805364"/>
                  </a:lnTo>
                  <a:cubicBezTo>
                    <a:pt x="920109" y="806951"/>
                    <a:pt x="922156" y="809222"/>
                    <a:pt x="924871" y="810127"/>
                  </a:cubicBezTo>
                  <a:cubicBezTo>
                    <a:pt x="927252" y="810921"/>
                    <a:pt x="929554" y="812016"/>
                    <a:pt x="932015" y="812508"/>
                  </a:cubicBezTo>
                  <a:cubicBezTo>
                    <a:pt x="945343" y="815173"/>
                    <a:pt x="964893" y="816240"/>
                    <a:pt x="977259" y="817271"/>
                  </a:cubicBezTo>
                  <a:cubicBezTo>
                    <a:pt x="996127" y="823560"/>
                    <a:pt x="986594" y="821208"/>
                    <a:pt x="1005834" y="824414"/>
                  </a:cubicBezTo>
                  <a:cubicBezTo>
                    <a:pt x="1023226" y="830212"/>
                    <a:pt x="1018903" y="824307"/>
                    <a:pt x="1022503" y="838702"/>
                  </a:cubicBezTo>
                  <a:cubicBezTo>
                    <a:pt x="1021709" y="841083"/>
                    <a:pt x="1020811" y="843432"/>
                    <a:pt x="1020121" y="845846"/>
                  </a:cubicBezTo>
                  <a:cubicBezTo>
                    <a:pt x="1019222" y="848993"/>
                    <a:pt x="1019364" y="852530"/>
                    <a:pt x="1017740" y="855371"/>
                  </a:cubicBezTo>
                  <a:cubicBezTo>
                    <a:pt x="1016069" y="858295"/>
                    <a:pt x="1012663" y="859856"/>
                    <a:pt x="1010596" y="862514"/>
                  </a:cubicBezTo>
                  <a:cubicBezTo>
                    <a:pt x="1007082" y="867032"/>
                    <a:pt x="1004246" y="872039"/>
                    <a:pt x="1001071" y="876802"/>
                  </a:cubicBezTo>
                  <a:cubicBezTo>
                    <a:pt x="999484" y="879183"/>
                    <a:pt x="996126" y="879732"/>
                    <a:pt x="993928" y="881564"/>
                  </a:cubicBezTo>
                  <a:cubicBezTo>
                    <a:pt x="991341" y="883720"/>
                    <a:pt x="989165" y="886327"/>
                    <a:pt x="986784" y="888708"/>
                  </a:cubicBezTo>
                  <a:cubicBezTo>
                    <a:pt x="981116" y="905711"/>
                    <a:pt x="984806" y="898819"/>
                    <a:pt x="977259" y="910139"/>
                  </a:cubicBezTo>
                  <a:cubicBezTo>
                    <a:pt x="971598" y="927126"/>
                    <a:pt x="979625" y="906589"/>
                    <a:pt x="967734" y="924427"/>
                  </a:cubicBezTo>
                  <a:cubicBezTo>
                    <a:pt x="966342" y="926516"/>
                    <a:pt x="966572" y="929377"/>
                    <a:pt x="965353" y="931571"/>
                  </a:cubicBezTo>
                  <a:cubicBezTo>
                    <a:pt x="962573" y="936574"/>
                    <a:pt x="959003" y="941096"/>
                    <a:pt x="955828" y="945858"/>
                  </a:cubicBezTo>
                  <a:cubicBezTo>
                    <a:pt x="953043" y="950035"/>
                    <a:pt x="952653" y="955383"/>
                    <a:pt x="951065" y="960146"/>
                  </a:cubicBezTo>
                  <a:lnTo>
                    <a:pt x="948684" y="967289"/>
                  </a:lnTo>
                  <a:cubicBezTo>
                    <a:pt x="949478" y="974433"/>
                    <a:pt x="949322" y="981748"/>
                    <a:pt x="951065" y="988721"/>
                  </a:cubicBezTo>
                  <a:cubicBezTo>
                    <a:pt x="951759" y="991497"/>
                    <a:pt x="954408" y="993379"/>
                    <a:pt x="955828" y="995864"/>
                  </a:cubicBezTo>
                  <a:cubicBezTo>
                    <a:pt x="957589" y="998946"/>
                    <a:pt x="959192" y="1002126"/>
                    <a:pt x="960590" y="1005389"/>
                  </a:cubicBezTo>
                  <a:cubicBezTo>
                    <a:pt x="968133" y="1022992"/>
                    <a:pt x="953934" y="998977"/>
                    <a:pt x="972496" y="1026821"/>
                  </a:cubicBezTo>
                  <a:cubicBezTo>
                    <a:pt x="973888" y="1028909"/>
                    <a:pt x="973310" y="1032004"/>
                    <a:pt x="974878" y="1033964"/>
                  </a:cubicBezTo>
                  <a:cubicBezTo>
                    <a:pt x="976666" y="1036199"/>
                    <a:pt x="979640" y="1037139"/>
                    <a:pt x="982021" y="1038727"/>
                  </a:cubicBezTo>
                  <a:cubicBezTo>
                    <a:pt x="983609" y="1041108"/>
                    <a:pt x="984760" y="1043847"/>
                    <a:pt x="986784" y="1045871"/>
                  </a:cubicBezTo>
                  <a:cubicBezTo>
                    <a:pt x="988808" y="1047895"/>
                    <a:pt x="992140" y="1048398"/>
                    <a:pt x="993928" y="1050633"/>
                  </a:cubicBezTo>
                  <a:cubicBezTo>
                    <a:pt x="995496" y="1052593"/>
                    <a:pt x="994917" y="1055688"/>
                    <a:pt x="996309" y="1057777"/>
                  </a:cubicBezTo>
                  <a:cubicBezTo>
                    <a:pt x="998177" y="1060579"/>
                    <a:pt x="1001072" y="1062540"/>
                    <a:pt x="1003453" y="1064921"/>
                  </a:cubicBezTo>
                  <a:cubicBezTo>
                    <a:pt x="1008089" y="1078828"/>
                    <a:pt x="1002207" y="1066055"/>
                    <a:pt x="1012978" y="1076827"/>
                  </a:cubicBezTo>
                  <a:cubicBezTo>
                    <a:pt x="1023748" y="1087598"/>
                    <a:pt x="1010976" y="1081717"/>
                    <a:pt x="1024884" y="1086352"/>
                  </a:cubicBezTo>
                  <a:lnTo>
                    <a:pt x="1034409" y="1100639"/>
                  </a:lnTo>
                  <a:cubicBezTo>
                    <a:pt x="1035996" y="1103020"/>
                    <a:pt x="1038266" y="1105068"/>
                    <a:pt x="1039171" y="1107783"/>
                  </a:cubicBezTo>
                  <a:cubicBezTo>
                    <a:pt x="1043364" y="1120358"/>
                    <a:pt x="1040160" y="1112836"/>
                    <a:pt x="1051078" y="1129214"/>
                  </a:cubicBezTo>
                  <a:cubicBezTo>
                    <a:pt x="1052665" y="1131595"/>
                    <a:pt x="1053459" y="1134770"/>
                    <a:pt x="1055840" y="1136358"/>
                  </a:cubicBezTo>
                  <a:lnTo>
                    <a:pt x="1062984" y="1141121"/>
                  </a:lnTo>
                  <a:cubicBezTo>
                    <a:pt x="1064571" y="1143502"/>
                    <a:pt x="1067276" y="1145441"/>
                    <a:pt x="1067746" y="1148264"/>
                  </a:cubicBezTo>
                  <a:cubicBezTo>
                    <a:pt x="1068896" y="1155166"/>
                    <a:pt x="1062395" y="1157388"/>
                    <a:pt x="1058221" y="1160171"/>
                  </a:cubicBezTo>
                  <a:cubicBezTo>
                    <a:pt x="1054707" y="1165442"/>
                    <a:pt x="1051815" y="1170791"/>
                    <a:pt x="1046315" y="1174458"/>
                  </a:cubicBezTo>
                  <a:cubicBezTo>
                    <a:pt x="1044226" y="1175850"/>
                    <a:pt x="1041585" y="1176149"/>
                    <a:pt x="1039171" y="1176839"/>
                  </a:cubicBezTo>
                  <a:cubicBezTo>
                    <a:pt x="1031313" y="1179084"/>
                    <a:pt x="1025938" y="1179963"/>
                    <a:pt x="1017740" y="1181602"/>
                  </a:cubicBezTo>
                  <a:cubicBezTo>
                    <a:pt x="998693" y="1194298"/>
                    <a:pt x="1021705" y="1177636"/>
                    <a:pt x="1005834" y="1193508"/>
                  </a:cubicBezTo>
                  <a:cubicBezTo>
                    <a:pt x="1003810" y="1195532"/>
                    <a:pt x="1000605" y="1196144"/>
                    <a:pt x="998690" y="1198271"/>
                  </a:cubicBezTo>
                  <a:cubicBezTo>
                    <a:pt x="993380" y="1204171"/>
                    <a:pt x="984403" y="1217321"/>
                    <a:pt x="984403" y="1217321"/>
                  </a:cubicBezTo>
                  <a:lnTo>
                    <a:pt x="979640" y="1231608"/>
                  </a:lnTo>
                  <a:cubicBezTo>
                    <a:pt x="977616" y="1237679"/>
                    <a:pt x="978232" y="1244333"/>
                    <a:pt x="977259" y="1250658"/>
                  </a:cubicBezTo>
                  <a:cubicBezTo>
                    <a:pt x="976644" y="1254658"/>
                    <a:pt x="975543" y="1258572"/>
                    <a:pt x="974878" y="1262564"/>
                  </a:cubicBezTo>
                  <a:cubicBezTo>
                    <a:pt x="973955" y="1268100"/>
                    <a:pt x="973758" y="1273764"/>
                    <a:pt x="972496" y="1279233"/>
                  </a:cubicBezTo>
                  <a:cubicBezTo>
                    <a:pt x="971367" y="1284125"/>
                    <a:pt x="969321" y="1288758"/>
                    <a:pt x="967734" y="1293521"/>
                  </a:cubicBezTo>
                  <a:lnTo>
                    <a:pt x="965353" y="1300664"/>
                  </a:lnTo>
                  <a:cubicBezTo>
                    <a:pt x="963977" y="1304791"/>
                    <a:pt x="956430" y="1312631"/>
                    <a:pt x="953446" y="1314952"/>
                  </a:cubicBezTo>
                  <a:cubicBezTo>
                    <a:pt x="941164" y="1324505"/>
                    <a:pt x="942794" y="1323266"/>
                    <a:pt x="932015" y="1326858"/>
                  </a:cubicBezTo>
                  <a:cubicBezTo>
                    <a:pt x="930428" y="1329239"/>
                    <a:pt x="929488" y="1332214"/>
                    <a:pt x="927253" y="1334002"/>
                  </a:cubicBezTo>
                  <a:cubicBezTo>
                    <a:pt x="925293" y="1335570"/>
                    <a:pt x="922544" y="1335774"/>
                    <a:pt x="920109" y="1336383"/>
                  </a:cubicBezTo>
                  <a:cubicBezTo>
                    <a:pt x="902228" y="1340853"/>
                    <a:pt x="891798" y="1339790"/>
                    <a:pt x="870103" y="1341146"/>
                  </a:cubicBezTo>
                  <a:cubicBezTo>
                    <a:pt x="847033" y="1346913"/>
                    <a:pt x="854738" y="1345967"/>
                    <a:pt x="812953" y="1341146"/>
                  </a:cubicBezTo>
                  <a:cubicBezTo>
                    <a:pt x="807966" y="1340571"/>
                    <a:pt x="798665" y="1336383"/>
                    <a:pt x="798665" y="1336383"/>
                  </a:cubicBezTo>
                  <a:cubicBezTo>
                    <a:pt x="794474" y="1323809"/>
                    <a:pt x="797676" y="1331327"/>
                    <a:pt x="786759" y="1314952"/>
                  </a:cubicBezTo>
                  <a:lnTo>
                    <a:pt x="781996" y="1307808"/>
                  </a:lnTo>
                  <a:cubicBezTo>
                    <a:pt x="780409" y="1305427"/>
                    <a:pt x="779949" y="1301569"/>
                    <a:pt x="777234" y="1300664"/>
                  </a:cubicBezTo>
                  <a:lnTo>
                    <a:pt x="770090" y="1298283"/>
                  </a:lnTo>
                  <a:lnTo>
                    <a:pt x="755803" y="1276852"/>
                  </a:lnTo>
                  <a:cubicBezTo>
                    <a:pt x="752072" y="1271254"/>
                    <a:pt x="746550" y="1272505"/>
                    <a:pt x="741515" y="1269708"/>
                  </a:cubicBezTo>
                  <a:cubicBezTo>
                    <a:pt x="716951" y="1256062"/>
                    <a:pt x="736249" y="1263190"/>
                    <a:pt x="720084" y="1257802"/>
                  </a:cubicBezTo>
                  <a:cubicBezTo>
                    <a:pt x="715179" y="1261072"/>
                    <a:pt x="706197" y="1268870"/>
                    <a:pt x="698653" y="1269708"/>
                  </a:cubicBezTo>
                  <a:cubicBezTo>
                    <a:pt x="686793" y="1271026"/>
                    <a:pt x="674840" y="1271295"/>
                    <a:pt x="662934" y="1272089"/>
                  </a:cubicBezTo>
                  <a:cubicBezTo>
                    <a:pt x="659759" y="1271295"/>
                    <a:pt x="656417" y="1270997"/>
                    <a:pt x="653409" y="1269708"/>
                  </a:cubicBezTo>
                  <a:cubicBezTo>
                    <a:pt x="648552" y="1267627"/>
                    <a:pt x="642300" y="1261617"/>
                    <a:pt x="639121" y="1257802"/>
                  </a:cubicBezTo>
                  <a:cubicBezTo>
                    <a:pt x="637289" y="1255603"/>
                    <a:pt x="636383" y="1252682"/>
                    <a:pt x="634359" y="1250658"/>
                  </a:cubicBezTo>
                  <a:cubicBezTo>
                    <a:pt x="632335" y="1248634"/>
                    <a:pt x="629596" y="1247483"/>
                    <a:pt x="627215" y="1245896"/>
                  </a:cubicBezTo>
                  <a:cubicBezTo>
                    <a:pt x="625628" y="1241133"/>
                    <a:pt x="625238" y="1235785"/>
                    <a:pt x="622453" y="1231608"/>
                  </a:cubicBezTo>
                  <a:cubicBezTo>
                    <a:pt x="619278" y="1226846"/>
                    <a:pt x="614738" y="1222751"/>
                    <a:pt x="612928" y="1217321"/>
                  </a:cubicBezTo>
                  <a:cubicBezTo>
                    <a:pt x="612134" y="1214940"/>
                    <a:pt x="611765" y="1212371"/>
                    <a:pt x="610546" y="1210177"/>
                  </a:cubicBezTo>
                  <a:cubicBezTo>
                    <a:pt x="607766" y="1205173"/>
                    <a:pt x="601021" y="1195889"/>
                    <a:pt x="601021" y="1195889"/>
                  </a:cubicBezTo>
                  <a:lnTo>
                    <a:pt x="596259" y="1176839"/>
                  </a:lnTo>
                  <a:cubicBezTo>
                    <a:pt x="595465" y="1173664"/>
                    <a:pt x="589869" y="1175398"/>
                    <a:pt x="586734" y="1174458"/>
                  </a:cubicBezTo>
                  <a:cubicBezTo>
                    <a:pt x="581925" y="1173016"/>
                    <a:pt x="572446" y="1169696"/>
                    <a:pt x="572446" y="1169696"/>
                  </a:cubicBezTo>
                  <a:cubicBezTo>
                    <a:pt x="570859" y="1167315"/>
                    <a:pt x="569919" y="1164340"/>
                    <a:pt x="567684" y="1162552"/>
                  </a:cubicBezTo>
                  <a:cubicBezTo>
                    <a:pt x="556138" y="1153315"/>
                    <a:pt x="563354" y="1168614"/>
                    <a:pt x="558159" y="1153027"/>
                  </a:cubicBezTo>
                  <a:cubicBezTo>
                    <a:pt x="554218" y="1121492"/>
                    <a:pt x="558292" y="1143968"/>
                    <a:pt x="553396" y="1126833"/>
                  </a:cubicBezTo>
                  <a:cubicBezTo>
                    <a:pt x="551210" y="1119183"/>
                    <a:pt x="552053" y="1115964"/>
                    <a:pt x="546253" y="1110164"/>
                  </a:cubicBezTo>
                  <a:cubicBezTo>
                    <a:pt x="541638" y="1105549"/>
                    <a:pt x="537774" y="1104957"/>
                    <a:pt x="531965" y="1103021"/>
                  </a:cubicBezTo>
                  <a:cubicBezTo>
                    <a:pt x="530378" y="1100640"/>
                    <a:pt x="529438" y="1097665"/>
                    <a:pt x="527203" y="1095877"/>
                  </a:cubicBezTo>
                  <a:cubicBezTo>
                    <a:pt x="525243" y="1094309"/>
                    <a:pt x="522304" y="1094619"/>
                    <a:pt x="520059" y="1093496"/>
                  </a:cubicBezTo>
                  <a:cubicBezTo>
                    <a:pt x="517499" y="1092216"/>
                    <a:pt x="515296" y="1090321"/>
                    <a:pt x="512915" y="1088733"/>
                  </a:cubicBezTo>
                  <a:cubicBezTo>
                    <a:pt x="511617" y="1084839"/>
                    <a:pt x="509660" y="1076877"/>
                    <a:pt x="505771" y="1074446"/>
                  </a:cubicBezTo>
                  <a:cubicBezTo>
                    <a:pt x="501514" y="1071785"/>
                    <a:pt x="491484" y="1069683"/>
                    <a:pt x="491484" y="1069683"/>
                  </a:cubicBezTo>
                  <a:cubicBezTo>
                    <a:pt x="482753" y="1070477"/>
                    <a:pt x="473701" y="1069590"/>
                    <a:pt x="465290" y="1072064"/>
                  </a:cubicBezTo>
                  <a:cubicBezTo>
                    <a:pt x="459799" y="1073679"/>
                    <a:pt x="456433" y="1079779"/>
                    <a:pt x="451003" y="1081589"/>
                  </a:cubicBezTo>
                  <a:cubicBezTo>
                    <a:pt x="440020" y="1085251"/>
                    <a:pt x="446320" y="1083479"/>
                    <a:pt x="431953" y="1086352"/>
                  </a:cubicBezTo>
                  <a:cubicBezTo>
                    <a:pt x="422136" y="1101076"/>
                    <a:pt x="433038" y="1086710"/>
                    <a:pt x="420046" y="1098258"/>
                  </a:cubicBezTo>
                  <a:cubicBezTo>
                    <a:pt x="415012" y="1102733"/>
                    <a:pt x="409496" y="1106942"/>
                    <a:pt x="405759" y="1112546"/>
                  </a:cubicBezTo>
                  <a:cubicBezTo>
                    <a:pt x="404171" y="1114927"/>
                    <a:pt x="403020" y="1117665"/>
                    <a:pt x="400996" y="1119689"/>
                  </a:cubicBezTo>
                  <a:cubicBezTo>
                    <a:pt x="398972" y="1121713"/>
                    <a:pt x="396234" y="1122864"/>
                    <a:pt x="393853" y="1124452"/>
                  </a:cubicBezTo>
                  <a:cubicBezTo>
                    <a:pt x="386817" y="1145558"/>
                    <a:pt x="389644" y="1133750"/>
                    <a:pt x="386709" y="1160171"/>
                  </a:cubicBezTo>
                  <a:cubicBezTo>
                    <a:pt x="385915" y="1183190"/>
                    <a:pt x="385681" y="1206234"/>
                    <a:pt x="384328" y="1229227"/>
                  </a:cubicBezTo>
                  <a:cubicBezTo>
                    <a:pt x="384131" y="1232575"/>
                    <a:pt x="379294" y="1254015"/>
                    <a:pt x="377184" y="1255421"/>
                  </a:cubicBezTo>
                  <a:cubicBezTo>
                    <a:pt x="374803" y="1257008"/>
                    <a:pt x="372720" y="1259178"/>
                    <a:pt x="370040" y="1260183"/>
                  </a:cubicBezTo>
                  <a:cubicBezTo>
                    <a:pt x="366250" y="1261604"/>
                    <a:pt x="362060" y="1261582"/>
                    <a:pt x="358134" y="1262564"/>
                  </a:cubicBezTo>
                  <a:cubicBezTo>
                    <a:pt x="355699" y="1263173"/>
                    <a:pt x="353371" y="1264152"/>
                    <a:pt x="350990" y="1264946"/>
                  </a:cubicBezTo>
                  <a:cubicBezTo>
                    <a:pt x="345323" y="1281948"/>
                    <a:pt x="350405" y="1276448"/>
                    <a:pt x="339084" y="1283996"/>
                  </a:cubicBezTo>
                  <a:cubicBezTo>
                    <a:pt x="338290" y="1286377"/>
                    <a:pt x="338478" y="1289364"/>
                    <a:pt x="336703" y="1291139"/>
                  </a:cubicBezTo>
                  <a:cubicBezTo>
                    <a:pt x="332614" y="1295227"/>
                    <a:pt x="322456" y="1301848"/>
                    <a:pt x="315271" y="1303046"/>
                  </a:cubicBezTo>
                  <a:cubicBezTo>
                    <a:pt x="308181" y="1304228"/>
                    <a:pt x="300995" y="1304746"/>
                    <a:pt x="293840" y="1305427"/>
                  </a:cubicBezTo>
                  <a:cubicBezTo>
                    <a:pt x="284325" y="1306333"/>
                    <a:pt x="274803" y="1307193"/>
                    <a:pt x="265265" y="1307808"/>
                  </a:cubicBezTo>
                  <a:cubicBezTo>
                    <a:pt x="250194" y="1308780"/>
                    <a:pt x="235102" y="1309395"/>
                    <a:pt x="220021" y="1310189"/>
                  </a:cubicBezTo>
                  <a:lnTo>
                    <a:pt x="205734" y="1314952"/>
                  </a:lnTo>
                  <a:cubicBezTo>
                    <a:pt x="200304" y="1316762"/>
                    <a:pt x="196209" y="1321302"/>
                    <a:pt x="191446" y="1324477"/>
                  </a:cubicBezTo>
                  <a:cubicBezTo>
                    <a:pt x="189358" y="1325869"/>
                    <a:pt x="186684" y="1326064"/>
                    <a:pt x="184303" y="1326858"/>
                  </a:cubicBezTo>
                  <a:cubicBezTo>
                    <a:pt x="181922" y="1329239"/>
                    <a:pt x="179961" y="1332134"/>
                    <a:pt x="177159" y="1334002"/>
                  </a:cubicBezTo>
                  <a:cubicBezTo>
                    <a:pt x="175070" y="1335394"/>
                    <a:pt x="171975" y="1334815"/>
                    <a:pt x="170015" y="1336383"/>
                  </a:cubicBezTo>
                  <a:cubicBezTo>
                    <a:pt x="167780" y="1338171"/>
                    <a:pt x="166533" y="1340967"/>
                    <a:pt x="165253" y="1343527"/>
                  </a:cubicBezTo>
                  <a:cubicBezTo>
                    <a:pt x="163543" y="1346948"/>
                    <a:pt x="161255" y="1357138"/>
                    <a:pt x="160490" y="1360196"/>
                  </a:cubicBezTo>
                  <a:cubicBezTo>
                    <a:pt x="158109" y="1358608"/>
                    <a:pt x="155134" y="1357668"/>
                    <a:pt x="153346" y="1355433"/>
                  </a:cubicBezTo>
                  <a:cubicBezTo>
                    <a:pt x="144110" y="1343888"/>
                    <a:pt x="159407" y="1351103"/>
                    <a:pt x="143821" y="1345908"/>
                  </a:cubicBezTo>
                  <a:cubicBezTo>
                    <a:pt x="142234" y="1343527"/>
                    <a:pt x="140339" y="1341324"/>
                    <a:pt x="139059" y="1338764"/>
                  </a:cubicBezTo>
                  <a:cubicBezTo>
                    <a:pt x="137937" y="1336519"/>
                    <a:pt x="138246" y="1333581"/>
                    <a:pt x="136678" y="1331621"/>
                  </a:cubicBezTo>
                  <a:cubicBezTo>
                    <a:pt x="134890" y="1329386"/>
                    <a:pt x="131915" y="1328446"/>
                    <a:pt x="129534" y="1326858"/>
                  </a:cubicBezTo>
                  <a:cubicBezTo>
                    <a:pt x="127946" y="1322096"/>
                    <a:pt x="127556" y="1316748"/>
                    <a:pt x="124771" y="1312571"/>
                  </a:cubicBezTo>
                  <a:lnTo>
                    <a:pt x="115246" y="1298283"/>
                  </a:lnTo>
                  <a:cubicBezTo>
                    <a:pt x="114452" y="1295902"/>
                    <a:pt x="113555" y="1293553"/>
                    <a:pt x="112865" y="1291139"/>
                  </a:cubicBezTo>
                  <a:cubicBezTo>
                    <a:pt x="111966" y="1287992"/>
                    <a:pt x="111773" y="1284622"/>
                    <a:pt x="110484" y="1281614"/>
                  </a:cubicBezTo>
                  <a:cubicBezTo>
                    <a:pt x="109357" y="1278984"/>
                    <a:pt x="107309" y="1276852"/>
                    <a:pt x="105721" y="1274471"/>
                  </a:cubicBezTo>
                  <a:cubicBezTo>
                    <a:pt x="104927" y="1272090"/>
                    <a:pt x="103340" y="1269837"/>
                    <a:pt x="103340" y="1267327"/>
                  </a:cubicBezTo>
                  <a:cubicBezTo>
                    <a:pt x="103340" y="1259658"/>
                    <a:pt x="107379" y="1259078"/>
                    <a:pt x="112865" y="1255421"/>
                  </a:cubicBezTo>
                  <a:cubicBezTo>
                    <a:pt x="114453" y="1253040"/>
                    <a:pt x="117628" y="1251139"/>
                    <a:pt x="117628" y="1248277"/>
                  </a:cubicBezTo>
                  <a:cubicBezTo>
                    <a:pt x="117628" y="1243257"/>
                    <a:pt x="114453" y="1238752"/>
                    <a:pt x="112865" y="1233989"/>
                  </a:cubicBezTo>
                  <a:cubicBezTo>
                    <a:pt x="109579" y="1224130"/>
                    <a:pt x="111877" y="1228935"/>
                    <a:pt x="105721" y="1219702"/>
                  </a:cubicBezTo>
                  <a:cubicBezTo>
                    <a:pt x="104927" y="1217321"/>
                    <a:pt x="105115" y="1214333"/>
                    <a:pt x="103340" y="1212558"/>
                  </a:cubicBezTo>
                  <a:cubicBezTo>
                    <a:pt x="101565" y="1210783"/>
                    <a:pt x="97441" y="1212356"/>
                    <a:pt x="96196" y="1210177"/>
                  </a:cubicBezTo>
                  <a:cubicBezTo>
                    <a:pt x="95966" y="1209774"/>
                    <a:pt x="94010" y="1191965"/>
                    <a:pt x="91434" y="1188746"/>
                  </a:cubicBezTo>
                  <a:cubicBezTo>
                    <a:pt x="89646" y="1186511"/>
                    <a:pt x="86671" y="1185571"/>
                    <a:pt x="84290" y="1183983"/>
                  </a:cubicBezTo>
                  <a:cubicBezTo>
                    <a:pt x="81835" y="1176617"/>
                    <a:pt x="79528" y="1170933"/>
                    <a:pt x="79528" y="1162552"/>
                  </a:cubicBezTo>
                  <a:cubicBezTo>
                    <a:pt x="79528" y="1105751"/>
                    <a:pt x="76282" y="1119904"/>
                    <a:pt x="86671" y="1088733"/>
                  </a:cubicBezTo>
                  <a:cubicBezTo>
                    <a:pt x="87576" y="1086018"/>
                    <a:pt x="89846" y="1083970"/>
                    <a:pt x="91434" y="1081589"/>
                  </a:cubicBezTo>
                  <a:cubicBezTo>
                    <a:pt x="92197" y="1078537"/>
                    <a:pt x="94488" y="1068337"/>
                    <a:pt x="96196" y="1064921"/>
                  </a:cubicBezTo>
                  <a:cubicBezTo>
                    <a:pt x="99511" y="1058291"/>
                    <a:pt x="102837" y="1055899"/>
                    <a:pt x="108103" y="1050633"/>
                  </a:cubicBezTo>
                  <a:cubicBezTo>
                    <a:pt x="113770" y="1033631"/>
                    <a:pt x="110080" y="1040523"/>
                    <a:pt x="117628" y="1029202"/>
                  </a:cubicBezTo>
                  <a:cubicBezTo>
                    <a:pt x="116834" y="1023646"/>
                    <a:pt x="117526" y="1017662"/>
                    <a:pt x="115246" y="1012533"/>
                  </a:cubicBezTo>
                  <a:cubicBezTo>
                    <a:pt x="113277" y="1008104"/>
                    <a:pt x="94412" y="1003207"/>
                    <a:pt x="93815" y="1003008"/>
                  </a:cubicBezTo>
                  <a:cubicBezTo>
                    <a:pt x="78736" y="997981"/>
                    <a:pt x="62065" y="1001421"/>
                    <a:pt x="46190" y="1000627"/>
                  </a:cubicBezTo>
                  <a:cubicBezTo>
                    <a:pt x="30604" y="995432"/>
                    <a:pt x="45901" y="1002647"/>
                    <a:pt x="36665" y="991102"/>
                  </a:cubicBezTo>
                  <a:cubicBezTo>
                    <a:pt x="34877" y="988867"/>
                    <a:pt x="31902" y="987927"/>
                    <a:pt x="29521" y="986339"/>
                  </a:cubicBezTo>
                  <a:cubicBezTo>
                    <a:pt x="25481" y="974218"/>
                    <a:pt x="30387" y="982587"/>
                    <a:pt x="19996" y="976814"/>
                  </a:cubicBezTo>
                  <a:cubicBezTo>
                    <a:pt x="14993" y="974034"/>
                    <a:pt x="5709" y="967289"/>
                    <a:pt x="5709" y="967289"/>
                  </a:cubicBezTo>
                  <a:cubicBezTo>
                    <a:pt x="0" y="938741"/>
                    <a:pt x="387" y="945529"/>
                    <a:pt x="5709" y="895852"/>
                  </a:cubicBezTo>
                  <a:cubicBezTo>
                    <a:pt x="6014" y="893006"/>
                    <a:pt x="9191" y="891268"/>
                    <a:pt x="10471" y="888708"/>
                  </a:cubicBezTo>
                  <a:cubicBezTo>
                    <a:pt x="11594" y="886463"/>
                    <a:pt x="11461" y="883653"/>
                    <a:pt x="12853" y="881564"/>
                  </a:cubicBezTo>
                  <a:cubicBezTo>
                    <a:pt x="16520" y="876064"/>
                    <a:pt x="21869" y="873172"/>
                    <a:pt x="27140" y="869658"/>
                  </a:cubicBezTo>
                  <a:cubicBezTo>
                    <a:pt x="28728" y="867277"/>
                    <a:pt x="30623" y="865074"/>
                    <a:pt x="31903" y="862514"/>
                  </a:cubicBezTo>
                  <a:cubicBezTo>
                    <a:pt x="36194" y="853933"/>
                    <a:pt x="35982" y="838384"/>
                    <a:pt x="36665" y="831558"/>
                  </a:cubicBezTo>
                  <a:cubicBezTo>
                    <a:pt x="34284" y="829971"/>
                    <a:pt x="31406" y="828950"/>
                    <a:pt x="29521" y="826796"/>
                  </a:cubicBezTo>
                  <a:cubicBezTo>
                    <a:pt x="25752" y="822488"/>
                    <a:pt x="19996" y="812508"/>
                    <a:pt x="19996" y="812508"/>
                  </a:cubicBezTo>
                  <a:lnTo>
                    <a:pt x="15234" y="798221"/>
                  </a:lnTo>
                  <a:lnTo>
                    <a:pt x="12853" y="791077"/>
                  </a:lnTo>
                  <a:cubicBezTo>
                    <a:pt x="15473" y="736056"/>
                    <a:pt x="9958" y="756902"/>
                    <a:pt x="19996" y="726783"/>
                  </a:cubicBezTo>
                  <a:cubicBezTo>
                    <a:pt x="20901" y="724068"/>
                    <a:pt x="23171" y="722020"/>
                    <a:pt x="24759" y="719639"/>
                  </a:cubicBezTo>
                  <a:cubicBezTo>
                    <a:pt x="25553" y="717258"/>
                    <a:pt x="26808" y="714984"/>
                    <a:pt x="27140" y="712496"/>
                  </a:cubicBezTo>
                  <a:cubicBezTo>
                    <a:pt x="28403" y="703022"/>
                    <a:pt x="26710" y="693056"/>
                    <a:pt x="29521" y="683921"/>
                  </a:cubicBezTo>
                  <a:cubicBezTo>
                    <a:pt x="30259" y="681522"/>
                    <a:pt x="34420" y="682662"/>
                    <a:pt x="36665" y="681539"/>
                  </a:cubicBezTo>
                  <a:cubicBezTo>
                    <a:pt x="39225" y="680259"/>
                    <a:pt x="41428" y="678364"/>
                    <a:pt x="43809" y="676777"/>
                  </a:cubicBezTo>
                  <a:cubicBezTo>
                    <a:pt x="45396" y="674396"/>
                    <a:pt x="46144" y="671150"/>
                    <a:pt x="48571" y="669633"/>
                  </a:cubicBezTo>
                  <a:cubicBezTo>
                    <a:pt x="52828" y="666972"/>
                    <a:pt x="62859" y="664871"/>
                    <a:pt x="62859" y="664871"/>
                  </a:cubicBezTo>
                  <a:cubicBezTo>
                    <a:pt x="83335" y="651220"/>
                    <a:pt x="57428" y="667587"/>
                    <a:pt x="77146" y="657727"/>
                  </a:cubicBezTo>
                  <a:cubicBezTo>
                    <a:pt x="79706" y="656447"/>
                    <a:pt x="81909" y="654552"/>
                    <a:pt x="84290" y="652964"/>
                  </a:cubicBezTo>
                  <a:lnTo>
                    <a:pt x="98578" y="657727"/>
                  </a:lnTo>
                  <a:cubicBezTo>
                    <a:pt x="101293" y="658632"/>
                    <a:pt x="102908" y="661962"/>
                    <a:pt x="105721" y="662489"/>
                  </a:cubicBezTo>
                  <a:cubicBezTo>
                    <a:pt x="115893" y="664396"/>
                    <a:pt x="126359" y="664077"/>
                    <a:pt x="136678" y="664871"/>
                  </a:cubicBezTo>
                  <a:cubicBezTo>
                    <a:pt x="146080" y="668005"/>
                    <a:pt x="124771" y="662092"/>
                    <a:pt x="124771" y="662489"/>
                  </a:cubicBezTo>
                  <a:close/>
                </a:path>
              </a:pathLst>
            </a:custGeom>
            <a:solidFill>
              <a:srgbClr val="99CC00">
                <a:alpha val="27141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Guiyang"/>
            <p:cNvSpPr/>
            <p:nvPr/>
          </p:nvSpPr>
          <p:spPr bwMode="auto">
            <a:xfrm>
              <a:off x="4910671" y="5175241"/>
              <a:ext cx="198529" cy="208094"/>
            </a:xfrm>
            <a:custGeom>
              <a:avLst/>
              <a:gdLst/>
              <a:ahLst/>
              <a:cxnLst/>
              <a:rect l="0" t="0" r="r" b="b"/>
              <a:pathLst>
                <a:path w="583672" h="665420">
                  <a:moveTo>
                    <a:pt x="9087" y="420152"/>
                  </a:moveTo>
                  <a:cubicBezTo>
                    <a:pt x="7897" y="418565"/>
                    <a:pt x="5826" y="412247"/>
                    <a:pt x="4325" y="408245"/>
                  </a:cubicBezTo>
                  <a:cubicBezTo>
                    <a:pt x="2298" y="402839"/>
                    <a:pt x="0" y="399364"/>
                    <a:pt x="4325" y="393958"/>
                  </a:cubicBezTo>
                  <a:cubicBezTo>
                    <a:pt x="6113" y="391723"/>
                    <a:pt x="9087" y="390783"/>
                    <a:pt x="11468" y="389195"/>
                  </a:cubicBezTo>
                  <a:cubicBezTo>
                    <a:pt x="22385" y="372819"/>
                    <a:pt x="19183" y="380338"/>
                    <a:pt x="23375" y="367764"/>
                  </a:cubicBezTo>
                  <a:cubicBezTo>
                    <a:pt x="17290" y="349513"/>
                    <a:pt x="23790" y="370886"/>
                    <a:pt x="18612" y="332045"/>
                  </a:cubicBezTo>
                  <a:cubicBezTo>
                    <a:pt x="17791" y="325883"/>
                    <a:pt x="14813" y="322775"/>
                    <a:pt x="11468" y="317758"/>
                  </a:cubicBezTo>
                  <a:cubicBezTo>
                    <a:pt x="6770" y="303663"/>
                    <a:pt x="3556" y="297058"/>
                    <a:pt x="11468" y="277277"/>
                  </a:cubicBezTo>
                  <a:cubicBezTo>
                    <a:pt x="12971" y="273519"/>
                    <a:pt x="19470" y="275960"/>
                    <a:pt x="23375" y="274895"/>
                  </a:cubicBezTo>
                  <a:cubicBezTo>
                    <a:pt x="28218" y="273574"/>
                    <a:pt x="37662" y="270133"/>
                    <a:pt x="37662" y="270133"/>
                  </a:cubicBezTo>
                  <a:cubicBezTo>
                    <a:pt x="39250" y="267752"/>
                    <a:pt x="40190" y="264777"/>
                    <a:pt x="42425" y="262989"/>
                  </a:cubicBezTo>
                  <a:cubicBezTo>
                    <a:pt x="49268" y="257514"/>
                    <a:pt x="54655" y="262643"/>
                    <a:pt x="61475" y="265370"/>
                  </a:cubicBezTo>
                  <a:cubicBezTo>
                    <a:pt x="74550" y="284983"/>
                    <a:pt x="65320" y="280368"/>
                    <a:pt x="90050" y="277277"/>
                  </a:cubicBezTo>
                  <a:cubicBezTo>
                    <a:pt x="92431" y="275689"/>
                    <a:pt x="94633" y="273794"/>
                    <a:pt x="97193" y="272514"/>
                  </a:cubicBezTo>
                  <a:cubicBezTo>
                    <a:pt x="99438" y="271391"/>
                    <a:pt x="102377" y="271701"/>
                    <a:pt x="104337" y="270133"/>
                  </a:cubicBezTo>
                  <a:cubicBezTo>
                    <a:pt x="119725" y="257823"/>
                    <a:pt x="98288" y="266593"/>
                    <a:pt x="116243" y="260608"/>
                  </a:cubicBezTo>
                  <a:cubicBezTo>
                    <a:pt x="121512" y="257095"/>
                    <a:pt x="126865" y="254200"/>
                    <a:pt x="130531" y="248702"/>
                  </a:cubicBezTo>
                  <a:cubicBezTo>
                    <a:pt x="131923" y="246613"/>
                    <a:pt x="132118" y="243939"/>
                    <a:pt x="132912" y="241558"/>
                  </a:cubicBezTo>
                  <a:cubicBezTo>
                    <a:pt x="133734" y="234164"/>
                    <a:pt x="132053" y="219385"/>
                    <a:pt x="140056" y="212983"/>
                  </a:cubicBezTo>
                  <a:cubicBezTo>
                    <a:pt x="142016" y="211415"/>
                    <a:pt x="144819" y="211396"/>
                    <a:pt x="147200" y="210602"/>
                  </a:cubicBezTo>
                  <a:cubicBezTo>
                    <a:pt x="149581" y="208221"/>
                    <a:pt x="152672" y="206382"/>
                    <a:pt x="154343" y="203458"/>
                  </a:cubicBezTo>
                  <a:cubicBezTo>
                    <a:pt x="159104" y="195127"/>
                    <a:pt x="155693" y="179250"/>
                    <a:pt x="154343" y="172502"/>
                  </a:cubicBezTo>
                  <a:cubicBezTo>
                    <a:pt x="153358" y="167579"/>
                    <a:pt x="149581" y="158214"/>
                    <a:pt x="149581" y="158214"/>
                  </a:cubicBezTo>
                  <a:cubicBezTo>
                    <a:pt x="150375" y="143927"/>
                    <a:pt x="147623" y="128988"/>
                    <a:pt x="151962" y="115352"/>
                  </a:cubicBezTo>
                  <a:cubicBezTo>
                    <a:pt x="153698" y="109898"/>
                    <a:pt x="160820" y="107637"/>
                    <a:pt x="166250" y="105827"/>
                  </a:cubicBezTo>
                  <a:cubicBezTo>
                    <a:pt x="203105" y="93540"/>
                    <a:pt x="165042" y="107621"/>
                    <a:pt x="187681" y="96302"/>
                  </a:cubicBezTo>
                  <a:cubicBezTo>
                    <a:pt x="191102" y="94592"/>
                    <a:pt x="201292" y="92304"/>
                    <a:pt x="204350" y="91539"/>
                  </a:cubicBezTo>
                  <a:cubicBezTo>
                    <a:pt x="224814" y="77896"/>
                    <a:pt x="198925" y="94251"/>
                    <a:pt x="218637" y="84395"/>
                  </a:cubicBezTo>
                  <a:cubicBezTo>
                    <a:pt x="237095" y="75166"/>
                    <a:pt x="214975" y="83235"/>
                    <a:pt x="232925" y="77252"/>
                  </a:cubicBezTo>
                  <a:lnTo>
                    <a:pt x="261500" y="58202"/>
                  </a:lnTo>
                  <a:cubicBezTo>
                    <a:pt x="264302" y="56334"/>
                    <a:pt x="266056" y="53214"/>
                    <a:pt x="268643" y="51058"/>
                  </a:cubicBezTo>
                  <a:cubicBezTo>
                    <a:pt x="270842" y="49226"/>
                    <a:pt x="273588" y="48127"/>
                    <a:pt x="275787" y="46295"/>
                  </a:cubicBezTo>
                  <a:cubicBezTo>
                    <a:pt x="278374" y="44139"/>
                    <a:pt x="280273" y="41219"/>
                    <a:pt x="282931" y="39152"/>
                  </a:cubicBezTo>
                  <a:cubicBezTo>
                    <a:pt x="287449" y="35638"/>
                    <a:pt x="291788" y="31437"/>
                    <a:pt x="297218" y="29627"/>
                  </a:cubicBezTo>
                  <a:cubicBezTo>
                    <a:pt x="307077" y="26340"/>
                    <a:pt x="302273" y="28637"/>
                    <a:pt x="311506" y="22483"/>
                  </a:cubicBezTo>
                  <a:cubicBezTo>
                    <a:pt x="313093" y="24864"/>
                    <a:pt x="314988" y="27067"/>
                    <a:pt x="316268" y="29627"/>
                  </a:cubicBezTo>
                  <a:cubicBezTo>
                    <a:pt x="320406" y="37903"/>
                    <a:pt x="319855" y="50559"/>
                    <a:pt x="321031" y="58202"/>
                  </a:cubicBezTo>
                  <a:cubicBezTo>
                    <a:pt x="321529" y="61437"/>
                    <a:pt x="322618" y="64552"/>
                    <a:pt x="323412" y="67727"/>
                  </a:cubicBezTo>
                  <a:cubicBezTo>
                    <a:pt x="329762" y="66933"/>
                    <a:pt x="336288" y="67029"/>
                    <a:pt x="342462" y="65345"/>
                  </a:cubicBezTo>
                  <a:cubicBezTo>
                    <a:pt x="357000" y="61380"/>
                    <a:pt x="344048" y="61378"/>
                    <a:pt x="351987" y="53439"/>
                  </a:cubicBezTo>
                  <a:cubicBezTo>
                    <a:pt x="353762" y="51664"/>
                    <a:pt x="356750" y="51852"/>
                    <a:pt x="359131" y="51058"/>
                  </a:cubicBezTo>
                  <a:cubicBezTo>
                    <a:pt x="370524" y="33968"/>
                    <a:pt x="364608" y="40817"/>
                    <a:pt x="375800" y="29627"/>
                  </a:cubicBezTo>
                  <a:cubicBezTo>
                    <a:pt x="378181" y="30421"/>
                    <a:pt x="381168" y="30233"/>
                    <a:pt x="382943" y="32008"/>
                  </a:cubicBezTo>
                  <a:cubicBezTo>
                    <a:pt x="384718" y="33783"/>
                    <a:pt x="384202" y="36907"/>
                    <a:pt x="385325" y="39152"/>
                  </a:cubicBezTo>
                  <a:cubicBezTo>
                    <a:pt x="389294" y="47089"/>
                    <a:pt x="390087" y="46295"/>
                    <a:pt x="397231" y="51058"/>
                  </a:cubicBezTo>
                  <a:cubicBezTo>
                    <a:pt x="401993" y="50264"/>
                    <a:pt x="407200" y="50836"/>
                    <a:pt x="411518" y="48677"/>
                  </a:cubicBezTo>
                  <a:cubicBezTo>
                    <a:pt x="414078" y="47397"/>
                    <a:pt x="414449" y="43732"/>
                    <a:pt x="416281" y="41533"/>
                  </a:cubicBezTo>
                  <a:cubicBezTo>
                    <a:pt x="418437" y="38946"/>
                    <a:pt x="421269" y="36976"/>
                    <a:pt x="423425" y="34389"/>
                  </a:cubicBezTo>
                  <a:cubicBezTo>
                    <a:pt x="429713" y="26843"/>
                    <a:pt x="429490" y="23337"/>
                    <a:pt x="432950" y="12958"/>
                  </a:cubicBezTo>
                  <a:cubicBezTo>
                    <a:pt x="433855" y="10243"/>
                    <a:pt x="437895" y="10027"/>
                    <a:pt x="440093" y="8195"/>
                  </a:cubicBezTo>
                  <a:cubicBezTo>
                    <a:pt x="442680" y="6039"/>
                    <a:pt x="444856" y="3433"/>
                    <a:pt x="447237" y="1052"/>
                  </a:cubicBezTo>
                  <a:cubicBezTo>
                    <a:pt x="473834" y="2160"/>
                    <a:pt x="493035" y="0"/>
                    <a:pt x="516293" y="5814"/>
                  </a:cubicBezTo>
                  <a:cubicBezTo>
                    <a:pt x="518728" y="6423"/>
                    <a:pt x="521056" y="7401"/>
                    <a:pt x="523437" y="8195"/>
                  </a:cubicBezTo>
                  <a:cubicBezTo>
                    <a:pt x="534759" y="15743"/>
                    <a:pt x="527864" y="12052"/>
                    <a:pt x="544868" y="17720"/>
                  </a:cubicBezTo>
                  <a:lnTo>
                    <a:pt x="552012" y="20102"/>
                  </a:lnTo>
                  <a:cubicBezTo>
                    <a:pt x="551451" y="22344"/>
                    <a:pt x="548803" y="33974"/>
                    <a:pt x="547250" y="36770"/>
                  </a:cubicBezTo>
                  <a:cubicBezTo>
                    <a:pt x="544470" y="41774"/>
                    <a:pt x="537725" y="51058"/>
                    <a:pt x="537725" y="51058"/>
                  </a:cubicBezTo>
                  <a:cubicBezTo>
                    <a:pt x="538519" y="56614"/>
                    <a:pt x="538021" y="62516"/>
                    <a:pt x="540106" y="67727"/>
                  </a:cubicBezTo>
                  <a:cubicBezTo>
                    <a:pt x="541357" y="70854"/>
                    <a:pt x="544663" y="72714"/>
                    <a:pt x="547250" y="74870"/>
                  </a:cubicBezTo>
                  <a:cubicBezTo>
                    <a:pt x="553407" y="80001"/>
                    <a:pt x="554375" y="79627"/>
                    <a:pt x="561537" y="82014"/>
                  </a:cubicBezTo>
                  <a:cubicBezTo>
                    <a:pt x="562331" y="84395"/>
                    <a:pt x="562795" y="86913"/>
                    <a:pt x="563918" y="89158"/>
                  </a:cubicBezTo>
                  <a:cubicBezTo>
                    <a:pt x="565198" y="91718"/>
                    <a:pt x="568681" y="93440"/>
                    <a:pt x="568681" y="96302"/>
                  </a:cubicBezTo>
                  <a:cubicBezTo>
                    <a:pt x="568681" y="109524"/>
                    <a:pt x="564863" y="109959"/>
                    <a:pt x="556775" y="115352"/>
                  </a:cubicBezTo>
                  <a:cubicBezTo>
                    <a:pt x="555981" y="117733"/>
                    <a:pt x="555516" y="120250"/>
                    <a:pt x="554393" y="122495"/>
                  </a:cubicBezTo>
                  <a:cubicBezTo>
                    <a:pt x="553113" y="125055"/>
                    <a:pt x="550793" y="127024"/>
                    <a:pt x="549631" y="129639"/>
                  </a:cubicBezTo>
                  <a:cubicBezTo>
                    <a:pt x="547592" y="134227"/>
                    <a:pt x="544868" y="143927"/>
                    <a:pt x="544868" y="143927"/>
                  </a:cubicBezTo>
                  <a:cubicBezTo>
                    <a:pt x="545289" y="149400"/>
                    <a:pt x="542113" y="174107"/>
                    <a:pt x="552012" y="182027"/>
                  </a:cubicBezTo>
                  <a:cubicBezTo>
                    <a:pt x="553972" y="183595"/>
                    <a:pt x="556775" y="183614"/>
                    <a:pt x="559156" y="184408"/>
                  </a:cubicBezTo>
                  <a:cubicBezTo>
                    <a:pt x="565056" y="202112"/>
                    <a:pt x="558700" y="181221"/>
                    <a:pt x="563918" y="217745"/>
                  </a:cubicBezTo>
                  <a:cubicBezTo>
                    <a:pt x="565115" y="226122"/>
                    <a:pt x="567291" y="224490"/>
                    <a:pt x="571062" y="232033"/>
                  </a:cubicBezTo>
                  <a:cubicBezTo>
                    <a:pt x="580913" y="251737"/>
                    <a:pt x="564566" y="225864"/>
                    <a:pt x="578206" y="246320"/>
                  </a:cubicBezTo>
                  <a:cubicBezTo>
                    <a:pt x="583672" y="262720"/>
                    <a:pt x="582708" y="256788"/>
                    <a:pt x="578206" y="286802"/>
                  </a:cubicBezTo>
                  <a:cubicBezTo>
                    <a:pt x="577461" y="291766"/>
                    <a:pt x="573443" y="301089"/>
                    <a:pt x="573443" y="301089"/>
                  </a:cubicBezTo>
                  <a:cubicBezTo>
                    <a:pt x="572281" y="308060"/>
                    <a:pt x="572739" y="317369"/>
                    <a:pt x="566300" y="322520"/>
                  </a:cubicBezTo>
                  <a:cubicBezTo>
                    <a:pt x="564340" y="324088"/>
                    <a:pt x="561537" y="324108"/>
                    <a:pt x="559156" y="324902"/>
                  </a:cubicBezTo>
                  <a:cubicBezTo>
                    <a:pt x="555187" y="324108"/>
                    <a:pt x="551176" y="323502"/>
                    <a:pt x="547250" y="322520"/>
                  </a:cubicBezTo>
                  <a:cubicBezTo>
                    <a:pt x="544815" y="321911"/>
                    <a:pt x="542576" y="320588"/>
                    <a:pt x="540106" y="320139"/>
                  </a:cubicBezTo>
                  <a:cubicBezTo>
                    <a:pt x="533810" y="318994"/>
                    <a:pt x="527406" y="318552"/>
                    <a:pt x="521056" y="317758"/>
                  </a:cubicBezTo>
                  <a:cubicBezTo>
                    <a:pt x="509150" y="318552"/>
                    <a:pt x="497197" y="318821"/>
                    <a:pt x="485337" y="320139"/>
                  </a:cubicBezTo>
                  <a:cubicBezTo>
                    <a:pt x="476303" y="321143"/>
                    <a:pt x="479341" y="323729"/>
                    <a:pt x="471050" y="327283"/>
                  </a:cubicBezTo>
                  <a:cubicBezTo>
                    <a:pt x="468042" y="328572"/>
                    <a:pt x="464700" y="328870"/>
                    <a:pt x="461525" y="329664"/>
                  </a:cubicBezTo>
                  <a:cubicBezTo>
                    <a:pt x="459144" y="331252"/>
                    <a:pt x="456405" y="332403"/>
                    <a:pt x="454381" y="334427"/>
                  </a:cubicBezTo>
                  <a:cubicBezTo>
                    <a:pt x="446450" y="342357"/>
                    <a:pt x="452080" y="339997"/>
                    <a:pt x="447237" y="348714"/>
                  </a:cubicBezTo>
                  <a:cubicBezTo>
                    <a:pt x="444457" y="353718"/>
                    <a:pt x="441759" y="358955"/>
                    <a:pt x="437712" y="363002"/>
                  </a:cubicBezTo>
                  <a:lnTo>
                    <a:pt x="423425" y="377289"/>
                  </a:lnTo>
                  <a:cubicBezTo>
                    <a:pt x="417757" y="394292"/>
                    <a:pt x="422839" y="388792"/>
                    <a:pt x="411518" y="396339"/>
                  </a:cubicBezTo>
                  <a:lnTo>
                    <a:pt x="406756" y="410627"/>
                  </a:lnTo>
                  <a:cubicBezTo>
                    <a:pt x="404275" y="418071"/>
                    <a:pt x="401867" y="427381"/>
                    <a:pt x="394850" y="432058"/>
                  </a:cubicBezTo>
                  <a:lnTo>
                    <a:pt x="387706" y="436820"/>
                  </a:lnTo>
                  <a:lnTo>
                    <a:pt x="373418" y="458252"/>
                  </a:lnTo>
                  <a:cubicBezTo>
                    <a:pt x="372026" y="460340"/>
                    <a:pt x="368656" y="459839"/>
                    <a:pt x="366275" y="460633"/>
                  </a:cubicBezTo>
                  <a:cubicBezTo>
                    <a:pt x="365481" y="463014"/>
                    <a:pt x="365285" y="465688"/>
                    <a:pt x="363893" y="467777"/>
                  </a:cubicBezTo>
                  <a:cubicBezTo>
                    <a:pt x="362025" y="470579"/>
                    <a:pt x="358906" y="472333"/>
                    <a:pt x="356750" y="474920"/>
                  </a:cubicBezTo>
                  <a:cubicBezTo>
                    <a:pt x="354918" y="477119"/>
                    <a:pt x="353575" y="479683"/>
                    <a:pt x="351987" y="482064"/>
                  </a:cubicBezTo>
                  <a:lnTo>
                    <a:pt x="347225" y="496352"/>
                  </a:lnTo>
                  <a:cubicBezTo>
                    <a:pt x="346431" y="498733"/>
                    <a:pt x="346235" y="501407"/>
                    <a:pt x="344843" y="503495"/>
                  </a:cubicBezTo>
                  <a:lnTo>
                    <a:pt x="335318" y="517783"/>
                  </a:lnTo>
                  <a:cubicBezTo>
                    <a:pt x="333731" y="520164"/>
                    <a:pt x="331461" y="522212"/>
                    <a:pt x="330556" y="524927"/>
                  </a:cubicBezTo>
                  <a:cubicBezTo>
                    <a:pt x="329762" y="527308"/>
                    <a:pt x="329950" y="530295"/>
                    <a:pt x="328175" y="532070"/>
                  </a:cubicBezTo>
                  <a:cubicBezTo>
                    <a:pt x="326400" y="533845"/>
                    <a:pt x="323412" y="533658"/>
                    <a:pt x="321031" y="534452"/>
                  </a:cubicBezTo>
                  <a:cubicBezTo>
                    <a:pt x="319443" y="536833"/>
                    <a:pt x="316458" y="538740"/>
                    <a:pt x="316268" y="541595"/>
                  </a:cubicBezTo>
                  <a:cubicBezTo>
                    <a:pt x="315955" y="546287"/>
                    <a:pt x="316390" y="568031"/>
                    <a:pt x="321031" y="577314"/>
                  </a:cubicBezTo>
                  <a:cubicBezTo>
                    <a:pt x="322311" y="579874"/>
                    <a:pt x="323769" y="582434"/>
                    <a:pt x="325793" y="584458"/>
                  </a:cubicBezTo>
                  <a:cubicBezTo>
                    <a:pt x="327817" y="586482"/>
                    <a:pt x="330556" y="587633"/>
                    <a:pt x="332937" y="589220"/>
                  </a:cubicBezTo>
                  <a:cubicBezTo>
                    <a:pt x="337572" y="603126"/>
                    <a:pt x="331692" y="590358"/>
                    <a:pt x="342462" y="601127"/>
                  </a:cubicBezTo>
                  <a:cubicBezTo>
                    <a:pt x="358341" y="617004"/>
                    <a:pt x="335316" y="600329"/>
                    <a:pt x="354368" y="613033"/>
                  </a:cubicBezTo>
                  <a:lnTo>
                    <a:pt x="359131" y="627320"/>
                  </a:lnTo>
                  <a:cubicBezTo>
                    <a:pt x="360166" y="630425"/>
                    <a:pt x="360613" y="633698"/>
                    <a:pt x="361512" y="636845"/>
                  </a:cubicBezTo>
                  <a:cubicBezTo>
                    <a:pt x="362202" y="639259"/>
                    <a:pt x="363099" y="641608"/>
                    <a:pt x="363893" y="643989"/>
                  </a:cubicBezTo>
                  <a:cubicBezTo>
                    <a:pt x="363099" y="648752"/>
                    <a:pt x="363671" y="653958"/>
                    <a:pt x="361512" y="658277"/>
                  </a:cubicBezTo>
                  <a:cubicBezTo>
                    <a:pt x="359666" y="661969"/>
                    <a:pt x="350605" y="664293"/>
                    <a:pt x="347225" y="665420"/>
                  </a:cubicBezTo>
                  <a:cubicBezTo>
                    <a:pt x="344844" y="664626"/>
                    <a:pt x="341856" y="664814"/>
                    <a:pt x="340081" y="663039"/>
                  </a:cubicBezTo>
                  <a:cubicBezTo>
                    <a:pt x="338306" y="661264"/>
                    <a:pt x="338823" y="658140"/>
                    <a:pt x="337700" y="655895"/>
                  </a:cubicBezTo>
                  <a:cubicBezTo>
                    <a:pt x="336420" y="653335"/>
                    <a:pt x="334525" y="651133"/>
                    <a:pt x="332937" y="648752"/>
                  </a:cubicBezTo>
                  <a:cubicBezTo>
                    <a:pt x="327270" y="631749"/>
                    <a:pt x="332352" y="637248"/>
                    <a:pt x="321031" y="629702"/>
                  </a:cubicBezTo>
                  <a:lnTo>
                    <a:pt x="306743" y="608270"/>
                  </a:lnTo>
                  <a:cubicBezTo>
                    <a:pt x="305156" y="605889"/>
                    <a:pt x="301981" y="605095"/>
                    <a:pt x="299600" y="603508"/>
                  </a:cubicBezTo>
                  <a:cubicBezTo>
                    <a:pt x="290869" y="604302"/>
                    <a:pt x="281351" y="602181"/>
                    <a:pt x="273406" y="605889"/>
                  </a:cubicBezTo>
                  <a:cubicBezTo>
                    <a:pt x="268219" y="608310"/>
                    <a:pt x="267056" y="615414"/>
                    <a:pt x="263881" y="620177"/>
                  </a:cubicBezTo>
                  <a:cubicBezTo>
                    <a:pt x="260335" y="625497"/>
                    <a:pt x="249398" y="630346"/>
                    <a:pt x="242450" y="632083"/>
                  </a:cubicBezTo>
                  <a:cubicBezTo>
                    <a:pt x="238523" y="633065"/>
                    <a:pt x="234512" y="633670"/>
                    <a:pt x="230543" y="634464"/>
                  </a:cubicBezTo>
                  <a:cubicBezTo>
                    <a:pt x="226403" y="633873"/>
                    <a:pt x="212485" y="632898"/>
                    <a:pt x="206731" y="629702"/>
                  </a:cubicBezTo>
                  <a:cubicBezTo>
                    <a:pt x="201727" y="626922"/>
                    <a:pt x="192443" y="620177"/>
                    <a:pt x="192443" y="620177"/>
                  </a:cubicBezTo>
                  <a:cubicBezTo>
                    <a:pt x="190856" y="617796"/>
                    <a:pt x="189916" y="614821"/>
                    <a:pt x="187681" y="613033"/>
                  </a:cubicBezTo>
                  <a:cubicBezTo>
                    <a:pt x="185721" y="611465"/>
                    <a:pt x="182782" y="611775"/>
                    <a:pt x="180537" y="610652"/>
                  </a:cubicBezTo>
                  <a:cubicBezTo>
                    <a:pt x="177977" y="609372"/>
                    <a:pt x="175953" y="607169"/>
                    <a:pt x="173393" y="605889"/>
                  </a:cubicBezTo>
                  <a:cubicBezTo>
                    <a:pt x="168512" y="603448"/>
                    <a:pt x="158871" y="602032"/>
                    <a:pt x="154343" y="601127"/>
                  </a:cubicBezTo>
                  <a:cubicBezTo>
                    <a:pt x="156724" y="600333"/>
                    <a:pt x="159006" y="599127"/>
                    <a:pt x="161487" y="598745"/>
                  </a:cubicBezTo>
                  <a:cubicBezTo>
                    <a:pt x="169371" y="597532"/>
                    <a:pt x="177732" y="598887"/>
                    <a:pt x="185300" y="596364"/>
                  </a:cubicBezTo>
                  <a:cubicBezTo>
                    <a:pt x="188015" y="595459"/>
                    <a:pt x="187827" y="591008"/>
                    <a:pt x="190062" y="589220"/>
                  </a:cubicBezTo>
                  <a:cubicBezTo>
                    <a:pt x="192022" y="587652"/>
                    <a:pt x="194825" y="587633"/>
                    <a:pt x="197206" y="586839"/>
                  </a:cubicBezTo>
                  <a:cubicBezTo>
                    <a:pt x="202472" y="581573"/>
                    <a:pt x="204863" y="578248"/>
                    <a:pt x="211493" y="574933"/>
                  </a:cubicBezTo>
                  <a:cubicBezTo>
                    <a:pt x="213738" y="573811"/>
                    <a:pt x="216256" y="573346"/>
                    <a:pt x="218637" y="572552"/>
                  </a:cubicBezTo>
                  <a:cubicBezTo>
                    <a:pt x="212679" y="548717"/>
                    <a:pt x="221638" y="573171"/>
                    <a:pt x="209112" y="560645"/>
                  </a:cubicBezTo>
                  <a:cubicBezTo>
                    <a:pt x="197525" y="549058"/>
                    <a:pt x="204586" y="546992"/>
                    <a:pt x="192443" y="541595"/>
                  </a:cubicBezTo>
                  <a:cubicBezTo>
                    <a:pt x="187856" y="539556"/>
                    <a:pt x="178156" y="536833"/>
                    <a:pt x="178156" y="536833"/>
                  </a:cubicBezTo>
                  <a:cubicBezTo>
                    <a:pt x="176568" y="534452"/>
                    <a:pt x="175628" y="531477"/>
                    <a:pt x="173393" y="529689"/>
                  </a:cubicBezTo>
                  <a:cubicBezTo>
                    <a:pt x="171433" y="528121"/>
                    <a:pt x="168495" y="528430"/>
                    <a:pt x="166250" y="527308"/>
                  </a:cubicBezTo>
                  <a:cubicBezTo>
                    <a:pt x="163690" y="526028"/>
                    <a:pt x="161487" y="524133"/>
                    <a:pt x="159106" y="522545"/>
                  </a:cubicBezTo>
                  <a:cubicBezTo>
                    <a:pt x="158312" y="520164"/>
                    <a:pt x="157847" y="517647"/>
                    <a:pt x="156725" y="515402"/>
                  </a:cubicBezTo>
                  <a:cubicBezTo>
                    <a:pt x="155445" y="512842"/>
                    <a:pt x="153124" y="510873"/>
                    <a:pt x="151962" y="508258"/>
                  </a:cubicBezTo>
                  <a:cubicBezTo>
                    <a:pt x="149923" y="503670"/>
                    <a:pt x="147200" y="493970"/>
                    <a:pt x="147200" y="493970"/>
                  </a:cubicBezTo>
                  <a:cubicBezTo>
                    <a:pt x="145612" y="496351"/>
                    <a:pt x="143717" y="498554"/>
                    <a:pt x="142437" y="501114"/>
                  </a:cubicBezTo>
                  <a:cubicBezTo>
                    <a:pt x="141314" y="503359"/>
                    <a:pt x="141831" y="506483"/>
                    <a:pt x="140056" y="508258"/>
                  </a:cubicBezTo>
                  <a:cubicBezTo>
                    <a:pt x="138281" y="510033"/>
                    <a:pt x="135293" y="509845"/>
                    <a:pt x="132912" y="510639"/>
                  </a:cubicBezTo>
                  <a:cubicBezTo>
                    <a:pt x="130531" y="512227"/>
                    <a:pt x="128613" y="515086"/>
                    <a:pt x="125768" y="515402"/>
                  </a:cubicBezTo>
                  <a:cubicBezTo>
                    <a:pt x="107290" y="517455"/>
                    <a:pt x="114970" y="514129"/>
                    <a:pt x="106718" y="505877"/>
                  </a:cubicBezTo>
                  <a:cubicBezTo>
                    <a:pt x="104694" y="503853"/>
                    <a:pt x="101956" y="502702"/>
                    <a:pt x="99575" y="501114"/>
                  </a:cubicBezTo>
                  <a:lnTo>
                    <a:pt x="94812" y="486827"/>
                  </a:lnTo>
                  <a:cubicBezTo>
                    <a:pt x="94018" y="484446"/>
                    <a:pt x="94812" y="480477"/>
                    <a:pt x="92431" y="479683"/>
                  </a:cubicBezTo>
                  <a:lnTo>
                    <a:pt x="85287" y="477302"/>
                  </a:lnTo>
                  <a:lnTo>
                    <a:pt x="75762" y="463014"/>
                  </a:lnTo>
                  <a:cubicBezTo>
                    <a:pt x="74370" y="460925"/>
                    <a:pt x="74949" y="457830"/>
                    <a:pt x="73381" y="455870"/>
                  </a:cubicBezTo>
                  <a:cubicBezTo>
                    <a:pt x="70024" y="451674"/>
                    <a:pt x="63798" y="450295"/>
                    <a:pt x="59093" y="448727"/>
                  </a:cubicBezTo>
                  <a:cubicBezTo>
                    <a:pt x="56712" y="447139"/>
                    <a:pt x="54510" y="445244"/>
                    <a:pt x="51950" y="443964"/>
                  </a:cubicBezTo>
                  <a:cubicBezTo>
                    <a:pt x="32227" y="434102"/>
                    <a:pt x="58141" y="450474"/>
                    <a:pt x="37662" y="436820"/>
                  </a:cubicBezTo>
                  <a:cubicBezTo>
                    <a:pt x="36075" y="434439"/>
                    <a:pt x="34923" y="431700"/>
                    <a:pt x="32900" y="429677"/>
                  </a:cubicBezTo>
                  <a:cubicBezTo>
                    <a:pt x="28283" y="425060"/>
                    <a:pt x="24424" y="424470"/>
                    <a:pt x="18612" y="422533"/>
                  </a:cubicBezTo>
                  <a:cubicBezTo>
                    <a:pt x="16231" y="420945"/>
                    <a:pt x="12985" y="420197"/>
                    <a:pt x="11468" y="417770"/>
                  </a:cubicBezTo>
                  <a:cubicBezTo>
                    <a:pt x="4196" y="406135"/>
                    <a:pt x="10277" y="421739"/>
                    <a:pt x="9087" y="420152"/>
                  </a:cubicBezTo>
                  <a:close/>
                </a:path>
              </a:pathLst>
            </a:custGeom>
            <a:solidFill>
              <a:srgbClr val="99CC00">
                <a:alpha val="9043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Bijie"/>
            <p:cNvSpPr/>
            <p:nvPr/>
          </p:nvSpPr>
          <p:spPr bwMode="auto">
            <a:xfrm>
              <a:off x="4481592" y="5098045"/>
              <a:ext cx="534748" cy="245013"/>
            </a:xfrm>
            <a:custGeom>
              <a:avLst/>
              <a:gdLst/>
              <a:ahLst/>
              <a:cxnLst/>
              <a:rect l="0" t="0" r="r" b="b"/>
              <a:pathLst>
                <a:path w="1567671" h="788491">
                  <a:moveTo>
                    <a:pt x="867584" y="47625"/>
                  </a:moveTo>
                  <a:cubicBezTo>
                    <a:pt x="868775" y="45641"/>
                    <a:pt x="870394" y="31015"/>
                    <a:pt x="872346" y="28575"/>
                  </a:cubicBezTo>
                  <a:cubicBezTo>
                    <a:pt x="874134" y="26340"/>
                    <a:pt x="877291" y="25645"/>
                    <a:pt x="879490" y="23813"/>
                  </a:cubicBezTo>
                  <a:cubicBezTo>
                    <a:pt x="887708" y="16965"/>
                    <a:pt x="888885" y="11155"/>
                    <a:pt x="900921" y="7144"/>
                  </a:cubicBezTo>
                  <a:lnTo>
                    <a:pt x="915209" y="2382"/>
                  </a:lnTo>
                  <a:lnTo>
                    <a:pt x="922352" y="0"/>
                  </a:lnTo>
                  <a:cubicBezTo>
                    <a:pt x="935052" y="1588"/>
                    <a:pt x="947795" y="2864"/>
                    <a:pt x="960452" y="4763"/>
                  </a:cubicBezTo>
                  <a:cubicBezTo>
                    <a:pt x="963688" y="5248"/>
                    <a:pt x="966969" y="5855"/>
                    <a:pt x="969977" y="7144"/>
                  </a:cubicBezTo>
                  <a:cubicBezTo>
                    <a:pt x="978096" y="10624"/>
                    <a:pt x="977246" y="13591"/>
                    <a:pt x="984265" y="19050"/>
                  </a:cubicBezTo>
                  <a:cubicBezTo>
                    <a:pt x="988783" y="22564"/>
                    <a:pt x="993790" y="25400"/>
                    <a:pt x="998552" y="28575"/>
                  </a:cubicBezTo>
                  <a:lnTo>
                    <a:pt x="1005696" y="33338"/>
                  </a:lnTo>
                  <a:cubicBezTo>
                    <a:pt x="1023530" y="45228"/>
                    <a:pt x="1003000" y="37203"/>
                    <a:pt x="1019984" y="42863"/>
                  </a:cubicBezTo>
                  <a:cubicBezTo>
                    <a:pt x="1031303" y="50409"/>
                    <a:pt x="1024413" y="46721"/>
                    <a:pt x="1041415" y="52388"/>
                  </a:cubicBezTo>
                  <a:lnTo>
                    <a:pt x="1048559" y="54769"/>
                  </a:lnTo>
                  <a:cubicBezTo>
                    <a:pt x="1060294" y="53093"/>
                    <a:pt x="1064548" y="53068"/>
                    <a:pt x="1074752" y="50007"/>
                  </a:cubicBezTo>
                  <a:cubicBezTo>
                    <a:pt x="1084316" y="47138"/>
                    <a:pt x="1089273" y="44552"/>
                    <a:pt x="1098565" y="42863"/>
                  </a:cubicBezTo>
                  <a:cubicBezTo>
                    <a:pt x="1104087" y="41859"/>
                    <a:pt x="1109678" y="41276"/>
                    <a:pt x="1115234" y="40482"/>
                  </a:cubicBezTo>
                  <a:cubicBezTo>
                    <a:pt x="1148361" y="29438"/>
                    <a:pt x="1124505" y="35920"/>
                    <a:pt x="1189052" y="33338"/>
                  </a:cubicBezTo>
                  <a:cubicBezTo>
                    <a:pt x="1193021" y="34132"/>
                    <a:pt x="1197591" y="33474"/>
                    <a:pt x="1200959" y="35719"/>
                  </a:cubicBezTo>
                  <a:cubicBezTo>
                    <a:pt x="1203048" y="37111"/>
                    <a:pt x="1202891" y="40393"/>
                    <a:pt x="1203340" y="42863"/>
                  </a:cubicBezTo>
                  <a:cubicBezTo>
                    <a:pt x="1204485" y="49159"/>
                    <a:pt x="1204576" y="55617"/>
                    <a:pt x="1205721" y="61913"/>
                  </a:cubicBezTo>
                  <a:cubicBezTo>
                    <a:pt x="1206170" y="64383"/>
                    <a:pt x="1206327" y="67282"/>
                    <a:pt x="1208102" y="69057"/>
                  </a:cubicBezTo>
                  <a:cubicBezTo>
                    <a:pt x="1209877" y="70832"/>
                    <a:pt x="1212865" y="70644"/>
                    <a:pt x="1215246" y="71438"/>
                  </a:cubicBezTo>
                  <a:cubicBezTo>
                    <a:pt x="1216834" y="73819"/>
                    <a:pt x="1217774" y="76794"/>
                    <a:pt x="1220009" y="78582"/>
                  </a:cubicBezTo>
                  <a:cubicBezTo>
                    <a:pt x="1221969" y="80150"/>
                    <a:pt x="1224907" y="79841"/>
                    <a:pt x="1227152" y="80963"/>
                  </a:cubicBezTo>
                  <a:cubicBezTo>
                    <a:pt x="1229712" y="82243"/>
                    <a:pt x="1232097" y="83893"/>
                    <a:pt x="1234296" y="85725"/>
                  </a:cubicBezTo>
                  <a:cubicBezTo>
                    <a:pt x="1257704" y="105231"/>
                    <a:pt x="1227470" y="81281"/>
                    <a:pt x="1246202" y="100013"/>
                  </a:cubicBezTo>
                  <a:cubicBezTo>
                    <a:pt x="1248226" y="102037"/>
                    <a:pt x="1250965" y="103188"/>
                    <a:pt x="1253346" y="104775"/>
                  </a:cubicBezTo>
                  <a:cubicBezTo>
                    <a:pt x="1254140" y="107156"/>
                    <a:pt x="1253952" y="110144"/>
                    <a:pt x="1255727" y="111919"/>
                  </a:cubicBezTo>
                  <a:cubicBezTo>
                    <a:pt x="1257502" y="113694"/>
                    <a:pt x="1260626" y="113177"/>
                    <a:pt x="1262871" y="114300"/>
                  </a:cubicBezTo>
                  <a:cubicBezTo>
                    <a:pt x="1265431" y="115580"/>
                    <a:pt x="1267634" y="117475"/>
                    <a:pt x="1270015" y="119063"/>
                  </a:cubicBezTo>
                  <a:cubicBezTo>
                    <a:pt x="1271602" y="121444"/>
                    <a:pt x="1272292" y="124787"/>
                    <a:pt x="1274777" y="126207"/>
                  </a:cubicBezTo>
                  <a:cubicBezTo>
                    <a:pt x="1278291" y="128215"/>
                    <a:pt x="1282894" y="127167"/>
                    <a:pt x="1286684" y="128588"/>
                  </a:cubicBezTo>
                  <a:cubicBezTo>
                    <a:pt x="1289363" y="129593"/>
                    <a:pt x="1291446" y="131763"/>
                    <a:pt x="1293827" y="133350"/>
                  </a:cubicBezTo>
                  <a:cubicBezTo>
                    <a:pt x="1313062" y="130145"/>
                    <a:pt x="1303539" y="132495"/>
                    <a:pt x="1322402" y="126207"/>
                  </a:cubicBezTo>
                  <a:lnTo>
                    <a:pt x="1329546" y="123825"/>
                  </a:lnTo>
                  <a:lnTo>
                    <a:pt x="1336690" y="121444"/>
                  </a:lnTo>
                  <a:cubicBezTo>
                    <a:pt x="1339865" y="119063"/>
                    <a:pt x="1342769" y="116269"/>
                    <a:pt x="1346215" y="114300"/>
                  </a:cubicBezTo>
                  <a:cubicBezTo>
                    <a:pt x="1348394" y="113055"/>
                    <a:pt x="1351114" y="113041"/>
                    <a:pt x="1353359" y="111919"/>
                  </a:cubicBezTo>
                  <a:cubicBezTo>
                    <a:pt x="1355919" y="110639"/>
                    <a:pt x="1358121" y="108744"/>
                    <a:pt x="1360502" y="107157"/>
                  </a:cubicBezTo>
                  <a:cubicBezTo>
                    <a:pt x="1362090" y="109538"/>
                    <a:pt x="1363241" y="112276"/>
                    <a:pt x="1365265" y="114300"/>
                  </a:cubicBezTo>
                  <a:cubicBezTo>
                    <a:pt x="1367289" y="116324"/>
                    <a:pt x="1370524" y="116909"/>
                    <a:pt x="1372409" y="119063"/>
                  </a:cubicBezTo>
                  <a:cubicBezTo>
                    <a:pt x="1376178" y="123370"/>
                    <a:pt x="1381934" y="133350"/>
                    <a:pt x="1381934" y="133350"/>
                  </a:cubicBezTo>
                  <a:cubicBezTo>
                    <a:pt x="1381140" y="137319"/>
                    <a:pt x="1380973" y="141467"/>
                    <a:pt x="1379552" y="145257"/>
                  </a:cubicBezTo>
                  <a:cubicBezTo>
                    <a:pt x="1377563" y="150561"/>
                    <a:pt x="1371352" y="155838"/>
                    <a:pt x="1367646" y="159544"/>
                  </a:cubicBezTo>
                  <a:cubicBezTo>
                    <a:pt x="1368440" y="165894"/>
                    <a:pt x="1363935" y="176636"/>
                    <a:pt x="1370027" y="178594"/>
                  </a:cubicBezTo>
                  <a:cubicBezTo>
                    <a:pt x="1390444" y="185157"/>
                    <a:pt x="1412906" y="179817"/>
                    <a:pt x="1434321" y="180975"/>
                  </a:cubicBezTo>
                  <a:cubicBezTo>
                    <a:pt x="1442287" y="181406"/>
                    <a:pt x="1450196" y="182563"/>
                    <a:pt x="1458134" y="183357"/>
                  </a:cubicBezTo>
                  <a:lnTo>
                    <a:pt x="1472421" y="188119"/>
                  </a:lnTo>
                  <a:cubicBezTo>
                    <a:pt x="1475136" y="189024"/>
                    <a:pt x="1477366" y="185189"/>
                    <a:pt x="1479565" y="183357"/>
                  </a:cubicBezTo>
                  <a:cubicBezTo>
                    <a:pt x="1482152" y="181201"/>
                    <a:pt x="1484122" y="178369"/>
                    <a:pt x="1486709" y="176213"/>
                  </a:cubicBezTo>
                  <a:cubicBezTo>
                    <a:pt x="1492865" y="171082"/>
                    <a:pt x="1493834" y="171456"/>
                    <a:pt x="1500996" y="169069"/>
                  </a:cubicBezTo>
                  <a:cubicBezTo>
                    <a:pt x="1508934" y="169863"/>
                    <a:pt x="1517036" y="169656"/>
                    <a:pt x="1524809" y="171450"/>
                  </a:cubicBezTo>
                  <a:cubicBezTo>
                    <a:pt x="1527597" y="172094"/>
                    <a:pt x="1529813" y="174312"/>
                    <a:pt x="1531952" y="176213"/>
                  </a:cubicBezTo>
                  <a:cubicBezTo>
                    <a:pt x="1546955" y="189550"/>
                    <a:pt x="1545336" y="189143"/>
                    <a:pt x="1555765" y="204788"/>
                  </a:cubicBezTo>
                  <a:cubicBezTo>
                    <a:pt x="1563310" y="216107"/>
                    <a:pt x="1559624" y="209221"/>
                    <a:pt x="1565290" y="226219"/>
                  </a:cubicBezTo>
                  <a:lnTo>
                    <a:pt x="1567671" y="233363"/>
                  </a:lnTo>
                  <a:cubicBezTo>
                    <a:pt x="1566877" y="248444"/>
                    <a:pt x="1566598" y="263562"/>
                    <a:pt x="1565290" y="278607"/>
                  </a:cubicBezTo>
                  <a:cubicBezTo>
                    <a:pt x="1565007" y="281867"/>
                    <a:pt x="1564953" y="285576"/>
                    <a:pt x="1562909" y="288132"/>
                  </a:cubicBezTo>
                  <a:cubicBezTo>
                    <a:pt x="1561341" y="290092"/>
                    <a:pt x="1558010" y="289391"/>
                    <a:pt x="1555765" y="290513"/>
                  </a:cubicBezTo>
                  <a:cubicBezTo>
                    <a:pt x="1553205" y="291793"/>
                    <a:pt x="1551181" y="293995"/>
                    <a:pt x="1548621" y="295275"/>
                  </a:cubicBezTo>
                  <a:cubicBezTo>
                    <a:pt x="1528909" y="305131"/>
                    <a:pt x="1554798" y="288776"/>
                    <a:pt x="1534334" y="302419"/>
                  </a:cubicBezTo>
                  <a:cubicBezTo>
                    <a:pt x="1523417" y="318796"/>
                    <a:pt x="1530239" y="314897"/>
                    <a:pt x="1517665" y="319088"/>
                  </a:cubicBezTo>
                  <a:cubicBezTo>
                    <a:pt x="1507012" y="335066"/>
                    <a:pt x="1519561" y="319411"/>
                    <a:pt x="1505759" y="328613"/>
                  </a:cubicBezTo>
                  <a:cubicBezTo>
                    <a:pt x="1502957" y="330481"/>
                    <a:pt x="1501417" y="333889"/>
                    <a:pt x="1498615" y="335757"/>
                  </a:cubicBezTo>
                  <a:cubicBezTo>
                    <a:pt x="1496526" y="337149"/>
                    <a:pt x="1493716" y="337016"/>
                    <a:pt x="1491471" y="338138"/>
                  </a:cubicBezTo>
                  <a:cubicBezTo>
                    <a:pt x="1488911" y="339418"/>
                    <a:pt x="1486942" y="341738"/>
                    <a:pt x="1484327" y="342900"/>
                  </a:cubicBezTo>
                  <a:cubicBezTo>
                    <a:pt x="1475535" y="346807"/>
                    <a:pt x="1459649" y="350260"/>
                    <a:pt x="1450990" y="352425"/>
                  </a:cubicBezTo>
                  <a:cubicBezTo>
                    <a:pt x="1447815" y="353219"/>
                    <a:pt x="1444570" y="353772"/>
                    <a:pt x="1441465" y="354807"/>
                  </a:cubicBezTo>
                  <a:cubicBezTo>
                    <a:pt x="1436702" y="356394"/>
                    <a:pt x="1432100" y="358584"/>
                    <a:pt x="1427177" y="359569"/>
                  </a:cubicBezTo>
                  <a:lnTo>
                    <a:pt x="1403365" y="364332"/>
                  </a:lnTo>
                  <a:lnTo>
                    <a:pt x="1398602" y="378619"/>
                  </a:lnTo>
                  <a:cubicBezTo>
                    <a:pt x="1388055" y="410254"/>
                    <a:pt x="1398301" y="445350"/>
                    <a:pt x="1396221" y="478632"/>
                  </a:cubicBezTo>
                  <a:cubicBezTo>
                    <a:pt x="1395908" y="483642"/>
                    <a:pt x="1393046" y="488157"/>
                    <a:pt x="1391459" y="492919"/>
                  </a:cubicBezTo>
                  <a:lnTo>
                    <a:pt x="1386696" y="507207"/>
                  </a:lnTo>
                  <a:cubicBezTo>
                    <a:pt x="1385902" y="509588"/>
                    <a:pt x="1385707" y="512262"/>
                    <a:pt x="1384315" y="514350"/>
                  </a:cubicBezTo>
                  <a:cubicBezTo>
                    <a:pt x="1382727" y="516731"/>
                    <a:pt x="1381706" y="519609"/>
                    <a:pt x="1379552" y="521494"/>
                  </a:cubicBezTo>
                  <a:cubicBezTo>
                    <a:pt x="1375245" y="525263"/>
                    <a:pt x="1370027" y="527844"/>
                    <a:pt x="1365265" y="531019"/>
                  </a:cubicBezTo>
                  <a:cubicBezTo>
                    <a:pt x="1356032" y="537175"/>
                    <a:pt x="1360837" y="534877"/>
                    <a:pt x="1350977" y="538163"/>
                  </a:cubicBezTo>
                  <a:cubicBezTo>
                    <a:pt x="1334601" y="549080"/>
                    <a:pt x="1342120" y="545878"/>
                    <a:pt x="1329546" y="550069"/>
                  </a:cubicBezTo>
                  <a:cubicBezTo>
                    <a:pt x="1323197" y="531018"/>
                    <a:pt x="1332721" y="553244"/>
                    <a:pt x="1320021" y="540544"/>
                  </a:cubicBezTo>
                  <a:cubicBezTo>
                    <a:pt x="1307321" y="527844"/>
                    <a:pt x="1329547" y="537368"/>
                    <a:pt x="1310496" y="531019"/>
                  </a:cubicBezTo>
                  <a:cubicBezTo>
                    <a:pt x="1306201" y="526724"/>
                    <a:pt x="1303101" y="521494"/>
                    <a:pt x="1296209" y="521494"/>
                  </a:cubicBezTo>
                  <a:cubicBezTo>
                    <a:pt x="1292936" y="521494"/>
                    <a:pt x="1289859" y="523081"/>
                    <a:pt x="1286684" y="523875"/>
                  </a:cubicBezTo>
                  <a:cubicBezTo>
                    <a:pt x="1273587" y="532607"/>
                    <a:pt x="1284699" y="523875"/>
                    <a:pt x="1274777" y="535782"/>
                  </a:cubicBezTo>
                  <a:cubicBezTo>
                    <a:pt x="1259498" y="554117"/>
                    <a:pt x="1274697" y="532331"/>
                    <a:pt x="1262871" y="550069"/>
                  </a:cubicBezTo>
                  <a:cubicBezTo>
                    <a:pt x="1262077" y="552450"/>
                    <a:pt x="1260394" y="554705"/>
                    <a:pt x="1260490" y="557213"/>
                  </a:cubicBezTo>
                  <a:cubicBezTo>
                    <a:pt x="1262411" y="607156"/>
                    <a:pt x="1260354" y="597289"/>
                    <a:pt x="1270015" y="626269"/>
                  </a:cubicBezTo>
                  <a:cubicBezTo>
                    <a:pt x="1270920" y="628984"/>
                    <a:pt x="1273190" y="631032"/>
                    <a:pt x="1274777" y="633413"/>
                  </a:cubicBezTo>
                  <a:cubicBezTo>
                    <a:pt x="1273190" y="635794"/>
                    <a:pt x="1271847" y="638358"/>
                    <a:pt x="1270015" y="640557"/>
                  </a:cubicBezTo>
                  <a:cubicBezTo>
                    <a:pt x="1267859" y="643144"/>
                    <a:pt x="1264739" y="644898"/>
                    <a:pt x="1262871" y="647700"/>
                  </a:cubicBezTo>
                  <a:cubicBezTo>
                    <a:pt x="1261479" y="649789"/>
                    <a:pt x="1261479" y="652537"/>
                    <a:pt x="1260490" y="654844"/>
                  </a:cubicBezTo>
                  <a:cubicBezTo>
                    <a:pt x="1256866" y="663300"/>
                    <a:pt x="1255746" y="664341"/>
                    <a:pt x="1250965" y="671513"/>
                  </a:cubicBezTo>
                  <a:cubicBezTo>
                    <a:pt x="1250171" y="685007"/>
                    <a:pt x="1249929" y="698544"/>
                    <a:pt x="1248584" y="711994"/>
                  </a:cubicBezTo>
                  <a:cubicBezTo>
                    <a:pt x="1248334" y="714492"/>
                    <a:pt x="1247594" y="717049"/>
                    <a:pt x="1246202" y="719138"/>
                  </a:cubicBezTo>
                  <a:cubicBezTo>
                    <a:pt x="1244334" y="721940"/>
                    <a:pt x="1241215" y="723695"/>
                    <a:pt x="1239059" y="726282"/>
                  </a:cubicBezTo>
                  <a:cubicBezTo>
                    <a:pt x="1237227" y="728480"/>
                    <a:pt x="1236197" y="731286"/>
                    <a:pt x="1234296" y="733425"/>
                  </a:cubicBezTo>
                  <a:cubicBezTo>
                    <a:pt x="1230772" y="737389"/>
                    <a:pt x="1220180" y="749224"/>
                    <a:pt x="1212865" y="752475"/>
                  </a:cubicBezTo>
                  <a:cubicBezTo>
                    <a:pt x="1208277" y="754514"/>
                    <a:pt x="1198577" y="757238"/>
                    <a:pt x="1198577" y="757238"/>
                  </a:cubicBezTo>
                  <a:cubicBezTo>
                    <a:pt x="1196196" y="758825"/>
                    <a:pt x="1194278" y="761684"/>
                    <a:pt x="1191434" y="762000"/>
                  </a:cubicBezTo>
                  <a:cubicBezTo>
                    <a:pt x="1185148" y="762698"/>
                    <a:pt x="1176280" y="759330"/>
                    <a:pt x="1170002" y="757238"/>
                  </a:cubicBezTo>
                  <a:cubicBezTo>
                    <a:pt x="1168415" y="754857"/>
                    <a:pt x="1166520" y="752654"/>
                    <a:pt x="1165240" y="750094"/>
                  </a:cubicBezTo>
                  <a:cubicBezTo>
                    <a:pt x="1164118" y="747849"/>
                    <a:pt x="1164427" y="744910"/>
                    <a:pt x="1162859" y="742950"/>
                  </a:cubicBezTo>
                  <a:cubicBezTo>
                    <a:pt x="1161071" y="740715"/>
                    <a:pt x="1158096" y="739775"/>
                    <a:pt x="1155715" y="738188"/>
                  </a:cubicBezTo>
                  <a:cubicBezTo>
                    <a:pt x="1128727" y="738982"/>
                    <a:pt x="1101543" y="737220"/>
                    <a:pt x="1074752" y="740569"/>
                  </a:cubicBezTo>
                  <a:cubicBezTo>
                    <a:pt x="1069073" y="741279"/>
                    <a:pt x="1065227" y="746919"/>
                    <a:pt x="1060465" y="750094"/>
                  </a:cubicBezTo>
                  <a:cubicBezTo>
                    <a:pt x="1051232" y="756250"/>
                    <a:pt x="1056037" y="753952"/>
                    <a:pt x="1046177" y="757238"/>
                  </a:cubicBezTo>
                  <a:cubicBezTo>
                    <a:pt x="1032299" y="766490"/>
                    <a:pt x="1041840" y="761439"/>
                    <a:pt x="1015221" y="766763"/>
                  </a:cubicBezTo>
                  <a:cubicBezTo>
                    <a:pt x="1012012" y="767405"/>
                    <a:pt x="1008891" y="768434"/>
                    <a:pt x="1005696" y="769144"/>
                  </a:cubicBezTo>
                  <a:cubicBezTo>
                    <a:pt x="992474" y="772082"/>
                    <a:pt x="993703" y="771325"/>
                    <a:pt x="979502" y="773907"/>
                  </a:cubicBezTo>
                  <a:cubicBezTo>
                    <a:pt x="975520" y="774631"/>
                    <a:pt x="971565" y="775494"/>
                    <a:pt x="967596" y="776288"/>
                  </a:cubicBezTo>
                  <a:cubicBezTo>
                    <a:pt x="949292" y="788491"/>
                    <a:pt x="958955" y="786754"/>
                    <a:pt x="939021" y="783432"/>
                  </a:cubicBezTo>
                  <a:cubicBezTo>
                    <a:pt x="937434" y="781051"/>
                    <a:pt x="936283" y="778312"/>
                    <a:pt x="934259" y="776288"/>
                  </a:cubicBezTo>
                  <a:cubicBezTo>
                    <a:pt x="926056" y="768085"/>
                    <a:pt x="917600" y="770468"/>
                    <a:pt x="905684" y="769144"/>
                  </a:cubicBezTo>
                  <a:cubicBezTo>
                    <a:pt x="900921" y="765969"/>
                    <a:pt x="894571" y="764382"/>
                    <a:pt x="891396" y="759619"/>
                  </a:cubicBezTo>
                  <a:cubicBezTo>
                    <a:pt x="889809" y="757238"/>
                    <a:pt x="888788" y="754360"/>
                    <a:pt x="886634" y="752475"/>
                  </a:cubicBezTo>
                  <a:cubicBezTo>
                    <a:pt x="876557" y="743657"/>
                    <a:pt x="875014" y="743839"/>
                    <a:pt x="865202" y="740569"/>
                  </a:cubicBezTo>
                  <a:cubicBezTo>
                    <a:pt x="859840" y="724480"/>
                    <a:pt x="867277" y="741920"/>
                    <a:pt x="855677" y="728663"/>
                  </a:cubicBezTo>
                  <a:cubicBezTo>
                    <a:pt x="851908" y="724355"/>
                    <a:pt x="849327" y="719138"/>
                    <a:pt x="846152" y="714375"/>
                  </a:cubicBezTo>
                  <a:cubicBezTo>
                    <a:pt x="844565" y="711994"/>
                    <a:pt x="843771" y="708819"/>
                    <a:pt x="841390" y="707232"/>
                  </a:cubicBezTo>
                  <a:cubicBezTo>
                    <a:pt x="839009" y="705644"/>
                    <a:pt x="836806" y="703749"/>
                    <a:pt x="834246" y="702469"/>
                  </a:cubicBezTo>
                  <a:cubicBezTo>
                    <a:pt x="832001" y="701346"/>
                    <a:pt x="829483" y="700882"/>
                    <a:pt x="827102" y="700088"/>
                  </a:cubicBezTo>
                  <a:cubicBezTo>
                    <a:pt x="824721" y="698500"/>
                    <a:pt x="822772" y="695852"/>
                    <a:pt x="819959" y="695325"/>
                  </a:cubicBezTo>
                  <a:cubicBezTo>
                    <a:pt x="761124" y="684293"/>
                    <a:pt x="804974" y="698268"/>
                    <a:pt x="781859" y="690563"/>
                  </a:cubicBezTo>
                  <a:lnTo>
                    <a:pt x="767571" y="681038"/>
                  </a:lnTo>
                  <a:lnTo>
                    <a:pt x="760427" y="676275"/>
                  </a:lnTo>
                  <a:cubicBezTo>
                    <a:pt x="759633" y="673894"/>
                    <a:pt x="758046" y="671642"/>
                    <a:pt x="758046" y="669132"/>
                  </a:cubicBezTo>
                  <a:cubicBezTo>
                    <a:pt x="758046" y="667926"/>
                    <a:pt x="760928" y="652903"/>
                    <a:pt x="762809" y="650082"/>
                  </a:cubicBezTo>
                  <a:cubicBezTo>
                    <a:pt x="764677" y="647280"/>
                    <a:pt x="767571" y="645319"/>
                    <a:pt x="769952" y="642938"/>
                  </a:cubicBezTo>
                  <a:lnTo>
                    <a:pt x="755665" y="633413"/>
                  </a:lnTo>
                  <a:cubicBezTo>
                    <a:pt x="751488" y="630628"/>
                    <a:pt x="745554" y="631435"/>
                    <a:pt x="741377" y="628650"/>
                  </a:cubicBezTo>
                  <a:lnTo>
                    <a:pt x="727090" y="619125"/>
                  </a:lnTo>
                  <a:cubicBezTo>
                    <a:pt x="714386" y="600073"/>
                    <a:pt x="731061" y="623098"/>
                    <a:pt x="715184" y="607219"/>
                  </a:cubicBezTo>
                  <a:cubicBezTo>
                    <a:pt x="713160" y="605195"/>
                    <a:pt x="712009" y="602456"/>
                    <a:pt x="710421" y="600075"/>
                  </a:cubicBezTo>
                  <a:cubicBezTo>
                    <a:pt x="709627" y="589756"/>
                    <a:pt x="709654" y="579341"/>
                    <a:pt x="708040" y="569119"/>
                  </a:cubicBezTo>
                  <a:cubicBezTo>
                    <a:pt x="707257" y="564160"/>
                    <a:pt x="704865" y="559594"/>
                    <a:pt x="703277" y="554832"/>
                  </a:cubicBezTo>
                  <a:lnTo>
                    <a:pt x="700896" y="547688"/>
                  </a:lnTo>
                  <a:cubicBezTo>
                    <a:pt x="700102" y="545307"/>
                    <a:pt x="699907" y="542633"/>
                    <a:pt x="698515" y="540544"/>
                  </a:cubicBezTo>
                  <a:lnTo>
                    <a:pt x="688990" y="526257"/>
                  </a:lnTo>
                  <a:cubicBezTo>
                    <a:pt x="687052" y="504937"/>
                    <a:pt x="693674" y="502405"/>
                    <a:pt x="679465" y="495300"/>
                  </a:cubicBezTo>
                  <a:cubicBezTo>
                    <a:pt x="677220" y="494177"/>
                    <a:pt x="674702" y="493713"/>
                    <a:pt x="672321" y="492919"/>
                  </a:cubicBezTo>
                  <a:cubicBezTo>
                    <a:pt x="665177" y="493713"/>
                    <a:pt x="657645" y="492844"/>
                    <a:pt x="650890" y="495300"/>
                  </a:cubicBezTo>
                  <a:cubicBezTo>
                    <a:pt x="648200" y="496278"/>
                    <a:pt x="648151" y="500420"/>
                    <a:pt x="646127" y="502444"/>
                  </a:cubicBezTo>
                  <a:cubicBezTo>
                    <a:pt x="644103" y="504468"/>
                    <a:pt x="641182" y="505375"/>
                    <a:pt x="638984" y="507207"/>
                  </a:cubicBezTo>
                  <a:cubicBezTo>
                    <a:pt x="627094" y="517115"/>
                    <a:pt x="637249" y="512546"/>
                    <a:pt x="624696" y="516732"/>
                  </a:cubicBezTo>
                  <a:lnTo>
                    <a:pt x="610409" y="511969"/>
                  </a:lnTo>
                  <a:cubicBezTo>
                    <a:pt x="605647" y="510381"/>
                    <a:pt x="609823" y="500467"/>
                    <a:pt x="605646" y="497682"/>
                  </a:cubicBezTo>
                  <a:lnTo>
                    <a:pt x="598502" y="492919"/>
                  </a:lnTo>
                  <a:cubicBezTo>
                    <a:pt x="597708" y="490538"/>
                    <a:pt x="598366" y="486897"/>
                    <a:pt x="596121" y="485775"/>
                  </a:cubicBezTo>
                  <a:cubicBezTo>
                    <a:pt x="593305" y="484367"/>
                    <a:pt x="583037" y="492117"/>
                    <a:pt x="581834" y="492919"/>
                  </a:cubicBezTo>
                  <a:cubicBezTo>
                    <a:pt x="577648" y="505472"/>
                    <a:pt x="582217" y="495317"/>
                    <a:pt x="572309" y="507207"/>
                  </a:cubicBezTo>
                  <a:cubicBezTo>
                    <a:pt x="570477" y="509405"/>
                    <a:pt x="569378" y="512152"/>
                    <a:pt x="567546" y="514350"/>
                  </a:cubicBezTo>
                  <a:cubicBezTo>
                    <a:pt x="565390" y="516937"/>
                    <a:pt x="562558" y="518907"/>
                    <a:pt x="560402" y="521494"/>
                  </a:cubicBezTo>
                  <a:cubicBezTo>
                    <a:pt x="558570" y="523693"/>
                    <a:pt x="557664" y="526614"/>
                    <a:pt x="555640" y="528638"/>
                  </a:cubicBezTo>
                  <a:cubicBezTo>
                    <a:pt x="551026" y="533252"/>
                    <a:pt x="547160" y="533845"/>
                    <a:pt x="541352" y="535782"/>
                  </a:cubicBezTo>
                  <a:cubicBezTo>
                    <a:pt x="537687" y="534560"/>
                    <a:pt x="529236" y="532437"/>
                    <a:pt x="527065" y="528638"/>
                  </a:cubicBezTo>
                  <a:cubicBezTo>
                    <a:pt x="525057" y="525124"/>
                    <a:pt x="525478" y="520701"/>
                    <a:pt x="524684" y="516732"/>
                  </a:cubicBezTo>
                  <a:cubicBezTo>
                    <a:pt x="519589" y="518430"/>
                    <a:pt x="514197" y="519531"/>
                    <a:pt x="510396" y="523875"/>
                  </a:cubicBezTo>
                  <a:cubicBezTo>
                    <a:pt x="506627" y="528183"/>
                    <a:pt x="500871" y="538163"/>
                    <a:pt x="500871" y="538163"/>
                  </a:cubicBezTo>
                  <a:cubicBezTo>
                    <a:pt x="497146" y="549341"/>
                    <a:pt x="496109" y="550788"/>
                    <a:pt x="496109" y="566738"/>
                  </a:cubicBezTo>
                  <a:cubicBezTo>
                    <a:pt x="496109" y="570785"/>
                    <a:pt x="496245" y="575277"/>
                    <a:pt x="498490" y="578644"/>
                  </a:cubicBezTo>
                  <a:cubicBezTo>
                    <a:pt x="499882" y="580733"/>
                    <a:pt x="503253" y="580231"/>
                    <a:pt x="505634" y="581025"/>
                  </a:cubicBezTo>
                  <a:cubicBezTo>
                    <a:pt x="507115" y="580813"/>
                    <a:pt x="526821" y="580444"/>
                    <a:pt x="529446" y="573882"/>
                  </a:cubicBezTo>
                  <a:cubicBezTo>
                    <a:pt x="536021" y="557444"/>
                    <a:pt x="526560" y="557718"/>
                    <a:pt x="536590" y="547688"/>
                  </a:cubicBezTo>
                  <a:cubicBezTo>
                    <a:pt x="538614" y="545664"/>
                    <a:pt x="541353" y="544513"/>
                    <a:pt x="543734" y="542925"/>
                  </a:cubicBezTo>
                  <a:cubicBezTo>
                    <a:pt x="545321" y="545306"/>
                    <a:pt x="547743" y="547308"/>
                    <a:pt x="548496" y="550069"/>
                  </a:cubicBezTo>
                  <a:cubicBezTo>
                    <a:pt x="552271" y="563911"/>
                    <a:pt x="551097" y="584686"/>
                    <a:pt x="548496" y="597694"/>
                  </a:cubicBezTo>
                  <a:cubicBezTo>
                    <a:pt x="547935" y="600500"/>
                    <a:pt x="544896" y="602223"/>
                    <a:pt x="543734" y="604838"/>
                  </a:cubicBezTo>
                  <a:cubicBezTo>
                    <a:pt x="541695" y="609425"/>
                    <a:pt x="540559" y="614363"/>
                    <a:pt x="538971" y="619125"/>
                  </a:cubicBezTo>
                  <a:cubicBezTo>
                    <a:pt x="538066" y="621840"/>
                    <a:pt x="534026" y="622056"/>
                    <a:pt x="531827" y="623888"/>
                  </a:cubicBezTo>
                  <a:cubicBezTo>
                    <a:pt x="529240" y="626044"/>
                    <a:pt x="527065" y="628651"/>
                    <a:pt x="524684" y="631032"/>
                  </a:cubicBezTo>
                  <a:cubicBezTo>
                    <a:pt x="523834" y="634431"/>
                    <a:pt x="519119" y="654318"/>
                    <a:pt x="517540" y="654844"/>
                  </a:cubicBezTo>
                  <a:lnTo>
                    <a:pt x="510396" y="657225"/>
                  </a:lnTo>
                  <a:lnTo>
                    <a:pt x="505634" y="664369"/>
                  </a:lnTo>
                  <a:cubicBezTo>
                    <a:pt x="507221" y="661988"/>
                    <a:pt x="509116" y="659785"/>
                    <a:pt x="510396" y="657225"/>
                  </a:cubicBezTo>
                  <a:cubicBezTo>
                    <a:pt x="511518" y="654980"/>
                    <a:pt x="512777" y="647572"/>
                    <a:pt x="512777" y="650082"/>
                  </a:cubicBezTo>
                  <a:cubicBezTo>
                    <a:pt x="512777" y="652656"/>
                    <a:pt x="510099" y="671413"/>
                    <a:pt x="508015" y="676275"/>
                  </a:cubicBezTo>
                  <a:cubicBezTo>
                    <a:pt x="506888" y="678906"/>
                    <a:pt x="504840" y="681038"/>
                    <a:pt x="503252" y="683419"/>
                  </a:cubicBezTo>
                  <a:cubicBezTo>
                    <a:pt x="494521" y="682625"/>
                    <a:pt x="485631" y="682875"/>
                    <a:pt x="477059" y="681038"/>
                  </a:cubicBezTo>
                  <a:cubicBezTo>
                    <a:pt x="467304" y="678948"/>
                    <a:pt x="471733" y="674397"/>
                    <a:pt x="465152" y="669132"/>
                  </a:cubicBezTo>
                  <a:cubicBezTo>
                    <a:pt x="463192" y="667564"/>
                    <a:pt x="460254" y="667873"/>
                    <a:pt x="458009" y="666750"/>
                  </a:cubicBezTo>
                  <a:cubicBezTo>
                    <a:pt x="455449" y="665470"/>
                    <a:pt x="453246" y="663575"/>
                    <a:pt x="450865" y="661988"/>
                  </a:cubicBezTo>
                  <a:cubicBezTo>
                    <a:pt x="437214" y="641512"/>
                    <a:pt x="455391" y="665609"/>
                    <a:pt x="438959" y="652463"/>
                  </a:cubicBezTo>
                  <a:cubicBezTo>
                    <a:pt x="423573" y="640154"/>
                    <a:pt x="445006" y="648922"/>
                    <a:pt x="427052" y="642938"/>
                  </a:cubicBezTo>
                  <a:cubicBezTo>
                    <a:pt x="425465" y="640557"/>
                    <a:pt x="423452" y="638409"/>
                    <a:pt x="422290" y="635794"/>
                  </a:cubicBezTo>
                  <a:cubicBezTo>
                    <a:pt x="420251" y="631207"/>
                    <a:pt x="420312" y="625684"/>
                    <a:pt x="417527" y="621507"/>
                  </a:cubicBezTo>
                  <a:lnTo>
                    <a:pt x="408002" y="607219"/>
                  </a:lnTo>
                  <a:cubicBezTo>
                    <a:pt x="406415" y="604838"/>
                    <a:pt x="405264" y="602099"/>
                    <a:pt x="403240" y="600075"/>
                  </a:cubicBezTo>
                  <a:cubicBezTo>
                    <a:pt x="397974" y="594810"/>
                    <a:pt x="395581" y="591484"/>
                    <a:pt x="388952" y="588169"/>
                  </a:cubicBezTo>
                  <a:cubicBezTo>
                    <a:pt x="386707" y="587047"/>
                    <a:pt x="384190" y="586582"/>
                    <a:pt x="381809" y="585788"/>
                  </a:cubicBezTo>
                  <a:cubicBezTo>
                    <a:pt x="367902" y="590423"/>
                    <a:pt x="380673" y="584542"/>
                    <a:pt x="369902" y="595313"/>
                  </a:cubicBezTo>
                  <a:cubicBezTo>
                    <a:pt x="367879" y="597336"/>
                    <a:pt x="364957" y="598243"/>
                    <a:pt x="362759" y="600075"/>
                  </a:cubicBezTo>
                  <a:cubicBezTo>
                    <a:pt x="360172" y="602231"/>
                    <a:pt x="358202" y="605063"/>
                    <a:pt x="355615" y="607219"/>
                  </a:cubicBezTo>
                  <a:cubicBezTo>
                    <a:pt x="353416" y="609051"/>
                    <a:pt x="351086" y="610820"/>
                    <a:pt x="348471" y="611982"/>
                  </a:cubicBezTo>
                  <a:cubicBezTo>
                    <a:pt x="343884" y="614021"/>
                    <a:pt x="334184" y="616744"/>
                    <a:pt x="334184" y="616744"/>
                  </a:cubicBezTo>
                  <a:lnTo>
                    <a:pt x="319896" y="626269"/>
                  </a:lnTo>
                  <a:lnTo>
                    <a:pt x="312752" y="631032"/>
                  </a:lnTo>
                  <a:cubicBezTo>
                    <a:pt x="304021" y="630238"/>
                    <a:pt x="295238" y="629890"/>
                    <a:pt x="286559" y="628650"/>
                  </a:cubicBezTo>
                  <a:cubicBezTo>
                    <a:pt x="284074" y="628295"/>
                    <a:pt x="281375" y="627837"/>
                    <a:pt x="279415" y="626269"/>
                  </a:cubicBezTo>
                  <a:cubicBezTo>
                    <a:pt x="277180" y="624481"/>
                    <a:pt x="276676" y="621149"/>
                    <a:pt x="274652" y="619125"/>
                  </a:cubicBezTo>
                  <a:cubicBezTo>
                    <a:pt x="272629" y="617102"/>
                    <a:pt x="270124" y="615525"/>
                    <a:pt x="267509" y="614363"/>
                  </a:cubicBezTo>
                  <a:cubicBezTo>
                    <a:pt x="262921" y="612324"/>
                    <a:pt x="253221" y="609600"/>
                    <a:pt x="253221" y="609600"/>
                  </a:cubicBezTo>
                  <a:cubicBezTo>
                    <a:pt x="246871" y="610394"/>
                    <a:pt x="240467" y="610837"/>
                    <a:pt x="234171" y="611982"/>
                  </a:cubicBezTo>
                  <a:cubicBezTo>
                    <a:pt x="231701" y="612431"/>
                    <a:pt x="229503" y="613950"/>
                    <a:pt x="227027" y="614363"/>
                  </a:cubicBezTo>
                  <a:cubicBezTo>
                    <a:pt x="219937" y="615545"/>
                    <a:pt x="212740" y="615950"/>
                    <a:pt x="205596" y="616744"/>
                  </a:cubicBezTo>
                  <a:cubicBezTo>
                    <a:pt x="204802" y="619125"/>
                    <a:pt x="203432" y="621387"/>
                    <a:pt x="203215" y="623888"/>
                  </a:cubicBezTo>
                  <a:cubicBezTo>
                    <a:pt x="201838" y="639723"/>
                    <a:pt x="203808" y="655899"/>
                    <a:pt x="200834" y="671513"/>
                  </a:cubicBezTo>
                  <a:cubicBezTo>
                    <a:pt x="200364" y="673979"/>
                    <a:pt x="196071" y="673100"/>
                    <a:pt x="193690" y="673894"/>
                  </a:cubicBezTo>
                  <a:lnTo>
                    <a:pt x="179402" y="683419"/>
                  </a:lnTo>
                  <a:cubicBezTo>
                    <a:pt x="175225" y="686204"/>
                    <a:pt x="165115" y="688182"/>
                    <a:pt x="165115" y="688182"/>
                  </a:cubicBezTo>
                  <a:cubicBezTo>
                    <a:pt x="145271" y="687388"/>
                    <a:pt x="125331" y="687916"/>
                    <a:pt x="105584" y="685800"/>
                  </a:cubicBezTo>
                  <a:cubicBezTo>
                    <a:pt x="98471" y="685038"/>
                    <a:pt x="97614" y="677831"/>
                    <a:pt x="93677" y="673894"/>
                  </a:cubicBezTo>
                  <a:cubicBezTo>
                    <a:pt x="91654" y="671871"/>
                    <a:pt x="88915" y="670719"/>
                    <a:pt x="86534" y="669132"/>
                  </a:cubicBezTo>
                  <a:cubicBezTo>
                    <a:pt x="84946" y="666751"/>
                    <a:pt x="83795" y="664012"/>
                    <a:pt x="81771" y="661988"/>
                  </a:cubicBezTo>
                  <a:cubicBezTo>
                    <a:pt x="79747" y="659964"/>
                    <a:pt x="76215" y="659606"/>
                    <a:pt x="74627" y="657225"/>
                  </a:cubicBezTo>
                  <a:cubicBezTo>
                    <a:pt x="74504" y="657040"/>
                    <a:pt x="71083" y="641775"/>
                    <a:pt x="69865" y="640557"/>
                  </a:cubicBezTo>
                  <a:cubicBezTo>
                    <a:pt x="68090" y="638782"/>
                    <a:pt x="65102" y="638969"/>
                    <a:pt x="62721" y="638175"/>
                  </a:cubicBezTo>
                  <a:cubicBezTo>
                    <a:pt x="61134" y="635794"/>
                    <a:pt x="59982" y="633055"/>
                    <a:pt x="57959" y="631032"/>
                  </a:cubicBezTo>
                  <a:cubicBezTo>
                    <a:pt x="55935" y="629008"/>
                    <a:pt x="52332" y="628696"/>
                    <a:pt x="50815" y="626269"/>
                  </a:cubicBezTo>
                  <a:cubicBezTo>
                    <a:pt x="48154" y="622012"/>
                    <a:pt x="46052" y="611982"/>
                    <a:pt x="46052" y="611982"/>
                  </a:cubicBezTo>
                  <a:cubicBezTo>
                    <a:pt x="45258" y="593726"/>
                    <a:pt x="45689" y="575375"/>
                    <a:pt x="43671" y="557213"/>
                  </a:cubicBezTo>
                  <a:cubicBezTo>
                    <a:pt x="43279" y="553685"/>
                    <a:pt x="40227" y="550984"/>
                    <a:pt x="38909" y="547688"/>
                  </a:cubicBezTo>
                  <a:lnTo>
                    <a:pt x="31765" y="526257"/>
                  </a:lnTo>
                  <a:lnTo>
                    <a:pt x="29384" y="519113"/>
                  </a:lnTo>
                  <a:cubicBezTo>
                    <a:pt x="30178" y="515938"/>
                    <a:pt x="30141" y="512430"/>
                    <a:pt x="31765" y="509588"/>
                  </a:cubicBezTo>
                  <a:cubicBezTo>
                    <a:pt x="35962" y="502243"/>
                    <a:pt x="39233" y="502336"/>
                    <a:pt x="46052" y="500063"/>
                  </a:cubicBezTo>
                  <a:cubicBezTo>
                    <a:pt x="48433" y="497682"/>
                    <a:pt x="51040" y="495506"/>
                    <a:pt x="53196" y="492919"/>
                  </a:cubicBezTo>
                  <a:cubicBezTo>
                    <a:pt x="62528" y="481721"/>
                    <a:pt x="58602" y="478699"/>
                    <a:pt x="60340" y="459582"/>
                  </a:cubicBezTo>
                  <a:cubicBezTo>
                    <a:pt x="59710" y="445723"/>
                    <a:pt x="63220" y="417884"/>
                    <a:pt x="55577" y="400050"/>
                  </a:cubicBezTo>
                  <a:cubicBezTo>
                    <a:pt x="51182" y="389795"/>
                    <a:pt x="48065" y="386401"/>
                    <a:pt x="41290" y="376238"/>
                  </a:cubicBezTo>
                  <a:lnTo>
                    <a:pt x="36527" y="369094"/>
                  </a:lnTo>
                  <a:lnTo>
                    <a:pt x="31765" y="354807"/>
                  </a:lnTo>
                  <a:cubicBezTo>
                    <a:pt x="30178" y="350044"/>
                    <a:pt x="22240" y="351632"/>
                    <a:pt x="17477" y="350044"/>
                  </a:cubicBezTo>
                  <a:lnTo>
                    <a:pt x="10334" y="347663"/>
                  </a:lnTo>
                  <a:cubicBezTo>
                    <a:pt x="7159" y="342900"/>
                    <a:pt x="0" y="339041"/>
                    <a:pt x="809" y="333375"/>
                  </a:cubicBezTo>
                  <a:cubicBezTo>
                    <a:pt x="2261" y="323212"/>
                    <a:pt x="2339" y="310414"/>
                    <a:pt x="10334" y="302419"/>
                  </a:cubicBezTo>
                  <a:cubicBezTo>
                    <a:pt x="12357" y="300396"/>
                    <a:pt x="15096" y="299244"/>
                    <a:pt x="17477" y="297657"/>
                  </a:cubicBezTo>
                  <a:cubicBezTo>
                    <a:pt x="28870" y="280567"/>
                    <a:pt x="22955" y="287416"/>
                    <a:pt x="34146" y="276225"/>
                  </a:cubicBezTo>
                  <a:cubicBezTo>
                    <a:pt x="34940" y="273844"/>
                    <a:pt x="34752" y="270857"/>
                    <a:pt x="36527" y="269082"/>
                  </a:cubicBezTo>
                  <a:cubicBezTo>
                    <a:pt x="38302" y="267307"/>
                    <a:pt x="41201" y="267149"/>
                    <a:pt x="43671" y="266700"/>
                  </a:cubicBezTo>
                  <a:cubicBezTo>
                    <a:pt x="49967" y="265555"/>
                    <a:pt x="56386" y="265224"/>
                    <a:pt x="62721" y="264319"/>
                  </a:cubicBezTo>
                  <a:cubicBezTo>
                    <a:pt x="67501" y="263636"/>
                    <a:pt x="72246" y="262732"/>
                    <a:pt x="77009" y="261938"/>
                  </a:cubicBezTo>
                  <a:cubicBezTo>
                    <a:pt x="81771" y="260350"/>
                    <a:pt x="86373" y="258159"/>
                    <a:pt x="91296" y="257175"/>
                  </a:cubicBezTo>
                  <a:cubicBezTo>
                    <a:pt x="105663" y="254302"/>
                    <a:pt x="99362" y="256074"/>
                    <a:pt x="110346" y="252413"/>
                  </a:cubicBezTo>
                  <a:cubicBezTo>
                    <a:pt x="112727" y="250825"/>
                    <a:pt x="114930" y="248930"/>
                    <a:pt x="117490" y="247650"/>
                  </a:cubicBezTo>
                  <a:cubicBezTo>
                    <a:pt x="119735" y="246527"/>
                    <a:pt x="122674" y="246837"/>
                    <a:pt x="124634" y="245269"/>
                  </a:cubicBezTo>
                  <a:cubicBezTo>
                    <a:pt x="126869" y="243481"/>
                    <a:pt x="127564" y="240324"/>
                    <a:pt x="129396" y="238125"/>
                  </a:cubicBezTo>
                  <a:cubicBezTo>
                    <a:pt x="131552" y="235538"/>
                    <a:pt x="134384" y="233569"/>
                    <a:pt x="136540" y="230982"/>
                  </a:cubicBezTo>
                  <a:cubicBezTo>
                    <a:pt x="141667" y="224829"/>
                    <a:pt x="141298" y="223851"/>
                    <a:pt x="143684" y="216694"/>
                  </a:cubicBezTo>
                  <a:cubicBezTo>
                    <a:pt x="144478" y="207963"/>
                    <a:pt x="144825" y="199179"/>
                    <a:pt x="146065" y="190500"/>
                  </a:cubicBezTo>
                  <a:cubicBezTo>
                    <a:pt x="146420" y="188015"/>
                    <a:pt x="146671" y="185132"/>
                    <a:pt x="148446" y="183357"/>
                  </a:cubicBezTo>
                  <a:cubicBezTo>
                    <a:pt x="152494" y="179310"/>
                    <a:pt x="162734" y="173832"/>
                    <a:pt x="162734" y="173832"/>
                  </a:cubicBezTo>
                  <a:cubicBezTo>
                    <a:pt x="165909" y="174626"/>
                    <a:pt x="169332" y="174749"/>
                    <a:pt x="172259" y="176213"/>
                  </a:cubicBezTo>
                  <a:cubicBezTo>
                    <a:pt x="177378" y="178773"/>
                    <a:pt x="186546" y="185738"/>
                    <a:pt x="186546" y="185738"/>
                  </a:cubicBezTo>
                  <a:cubicBezTo>
                    <a:pt x="190587" y="197861"/>
                    <a:pt x="185680" y="189490"/>
                    <a:pt x="196071" y="195263"/>
                  </a:cubicBezTo>
                  <a:cubicBezTo>
                    <a:pt x="214129" y="205295"/>
                    <a:pt x="204191" y="203366"/>
                    <a:pt x="217502" y="207169"/>
                  </a:cubicBezTo>
                  <a:cubicBezTo>
                    <a:pt x="232513" y="211458"/>
                    <a:pt x="222616" y="207925"/>
                    <a:pt x="241315" y="211932"/>
                  </a:cubicBezTo>
                  <a:cubicBezTo>
                    <a:pt x="247715" y="213303"/>
                    <a:pt x="254015" y="215107"/>
                    <a:pt x="260365" y="216694"/>
                  </a:cubicBezTo>
                  <a:cubicBezTo>
                    <a:pt x="265235" y="217911"/>
                    <a:pt x="269700" y="220632"/>
                    <a:pt x="274652" y="221457"/>
                  </a:cubicBezTo>
                  <a:cubicBezTo>
                    <a:pt x="291416" y="224251"/>
                    <a:pt x="284359" y="222311"/>
                    <a:pt x="296084" y="226219"/>
                  </a:cubicBezTo>
                  <a:cubicBezTo>
                    <a:pt x="300053" y="225425"/>
                    <a:pt x="304200" y="225259"/>
                    <a:pt x="307990" y="223838"/>
                  </a:cubicBezTo>
                  <a:cubicBezTo>
                    <a:pt x="310670" y="222833"/>
                    <a:pt x="312935" y="220907"/>
                    <a:pt x="315134" y="219075"/>
                  </a:cubicBezTo>
                  <a:cubicBezTo>
                    <a:pt x="322009" y="213346"/>
                    <a:pt x="322357" y="211812"/>
                    <a:pt x="327040" y="204788"/>
                  </a:cubicBezTo>
                  <a:cubicBezTo>
                    <a:pt x="332707" y="187785"/>
                    <a:pt x="327625" y="193284"/>
                    <a:pt x="338946" y="185738"/>
                  </a:cubicBezTo>
                  <a:cubicBezTo>
                    <a:pt x="339740" y="183357"/>
                    <a:pt x="339759" y="180554"/>
                    <a:pt x="341327" y="178594"/>
                  </a:cubicBezTo>
                  <a:cubicBezTo>
                    <a:pt x="343115" y="176359"/>
                    <a:pt x="345611" y="173946"/>
                    <a:pt x="348471" y="173832"/>
                  </a:cubicBezTo>
                  <a:lnTo>
                    <a:pt x="400859" y="176213"/>
                  </a:lnTo>
                  <a:lnTo>
                    <a:pt x="422290" y="197644"/>
                  </a:lnTo>
                  <a:cubicBezTo>
                    <a:pt x="426337" y="201691"/>
                    <a:pt x="428640" y="207169"/>
                    <a:pt x="431815" y="211932"/>
                  </a:cubicBezTo>
                  <a:cubicBezTo>
                    <a:pt x="433402" y="214313"/>
                    <a:pt x="433862" y="218170"/>
                    <a:pt x="436577" y="219075"/>
                  </a:cubicBezTo>
                  <a:lnTo>
                    <a:pt x="443721" y="221457"/>
                  </a:lnTo>
                  <a:cubicBezTo>
                    <a:pt x="447689" y="233362"/>
                    <a:pt x="443721" y="227807"/>
                    <a:pt x="460390" y="233363"/>
                  </a:cubicBezTo>
                  <a:lnTo>
                    <a:pt x="467534" y="235744"/>
                  </a:lnTo>
                  <a:lnTo>
                    <a:pt x="474677" y="238125"/>
                  </a:lnTo>
                  <a:cubicBezTo>
                    <a:pt x="477058" y="239713"/>
                    <a:pt x="479261" y="241608"/>
                    <a:pt x="481821" y="242888"/>
                  </a:cubicBezTo>
                  <a:cubicBezTo>
                    <a:pt x="485627" y="244791"/>
                    <a:pt x="494930" y="246633"/>
                    <a:pt x="498490" y="247650"/>
                  </a:cubicBezTo>
                  <a:cubicBezTo>
                    <a:pt x="500904" y="248340"/>
                    <a:pt x="503253" y="249238"/>
                    <a:pt x="505634" y="250032"/>
                  </a:cubicBezTo>
                  <a:cubicBezTo>
                    <a:pt x="527065" y="249238"/>
                    <a:pt x="548529" y="249077"/>
                    <a:pt x="569927" y="247650"/>
                  </a:cubicBezTo>
                  <a:cubicBezTo>
                    <a:pt x="572432" y="247483"/>
                    <a:pt x="574657" y="245959"/>
                    <a:pt x="577071" y="245269"/>
                  </a:cubicBezTo>
                  <a:cubicBezTo>
                    <a:pt x="580218" y="244370"/>
                    <a:pt x="583421" y="243682"/>
                    <a:pt x="586596" y="242888"/>
                  </a:cubicBezTo>
                  <a:cubicBezTo>
                    <a:pt x="588977" y="241300"/>
                    <a:pt x="591004" y="238967"/>
                    <a:pt x="593740" y="238125"/>
                  </a:cubicBezTo>
                  <a:cubicBezTo>
                    <a:pt x="601477" y="235745"/>
                    <a:pt x="617552" y="233363"/>
                    <a:pt x="617552" y="233363"/>
                  </a:cubicBezTo>
                  <a:cubicBezTo>
                    <a:pt x="619933" y="231775"/>
                    <a:pt x="622081" y="229762"/>
                    <a:pt x="624696" y="228600"/>
                  </a:cubicBezTo>
                  <a:cubicBezTo>
                    <a:pt x="633475" y="224698"/>
                    <a:pt x="649393" y="221236"/>
                    <a:pt x="658034" y="219075"/>
                  </a:cubicBezTo>
                  <a:cubicBezTo>
                    <a:pt x="670379" y="215988"/>
                    <a:pt x="683434" y="217488"/>
                    <a:pt x="696134" y="216694"/>
                  </a:cubicBezTo>
                  <a:cubicBezTo>
                    <a:pt x="698515" y="215107"/>
                    <a:pt x="700662" y="213094"/>
                    <a:pt x="703277" y="211932"/>
                  </a:cubicBezTo>
                  <a:cubicBezTo>
                    <a:pt x="707865" y="209893"/>
                    <a:pt x="712802" y="208757"/>
                    <a:pt x="717565" y="207169"/>
                  </a:cubicBezTo>
                  <a:cubicBezTo>
                    <a:pt x="719946" y="206375"/>
                    <a:pt x="722224" y="205143"/>
                    <a:pt x="724709" y="204788"/>
                  </a:cubicBezTo>
                  <a:cubicBezTo>
                    <a:pt x="746157" y="201724"/>
                    <a:pt x="735841" y="203330"/>
                    <a:pt x="755665" y="200025"/>
                  </a:cubicBezTo>
                  <a:cubicBezTo>
                    <a:pt x="758840" y="198438"/>
                    <a:pt x="762301" y="197326"/>
                    <a:pt x="765190" y="195263"/>
                  </a:cubicBezTo>
                  <a:cubicBezTo>
                    <a:pt x="767930" y="193306"/>
                    <a:pt x="769532" y="189987"/>
                    <a:pt x="772334" y="188119"/>
                  </a:cubicBezTo>
                  <a:cubicBezTo>
                    <a:pt x="774422" y="186727"/>
                    <a:pt x="777064" y="186427"/>
                    <a:pt x="779477" y="185738"/>
                  </a:cubicBezTo>
                  <a:cubicBezTo>
                    <a:pt x="800389" y="179763"/>
                    <a:pt x="779031" y="186682"/>
                    <a:pt x="796146" y="180975"/>
                  </a:cubicBezTo>
                  <a:cubicBezTo>
                    <a:pt x="801508" y="164890"/>
                    <a:pt x="794072" y="182325"/>
                    <a:pt x="805671" y="169069"/>
                  </a:cubicBezTo>
                  <a:cubicBezTo>
                    <a:pt x="809440" y="164762"/>
                    <a:pt x="812021" y="159544"/>
                    <a:pt x="815196" y="154782"/>
                  </a:cubicBezTo>
                  <a:lnTo>
                    <a:pt x="824721" y="140494"/>
                  </a:lnTo>
                  <a:cubicBezTo>
                    <a:pt x="826309" y="138113"/>
                    <a:pt x="827103" y="134938"/>
                    <a:pt x="829484" y="133350"/>
                  </a:cubicBezTo>
                  <a:lnTo>
                    <a:pt x="836627" y="128588"/>
                  </a:lnTo>
                  <a:cubicBezTo>
                    <a:pt x="845316" y="102527"/>
                    <a:pt x="830762" y="141307"/>
                    <a:pt x="846152" y="116682"/>
                  </a:cubicBezTo>
                  <a:cubicBezTo>
                    <a:pt x="848813" y="112425"/>
                    <a:pt x="848130" y="106571"/>
                    <a:pt x="850915" y="102394"/>
                  </a:cubicBezTo>
                  <a:cubicBezTo>
                    <a:pt x="852502" y="100013"/>
                    <a:pt x="854397" y="97810"/>
                    <a:pt x="855677" y="95250"/>
                  </a:cubicBezTo>
                  <a:cubicBezTo>
                    <a:pt x="856800" y="93005"/>
                    <a:pt x="857450" y="90542"/>
                    <a:pt x="858059" y="88107"/>
                  </a:cubicBezTo>
                  <a:cubicBezTo>
                    <a:pt x="860916" y="76682"/>
                    <a:pt x="861170" y="69533"/>
                    <a:pt x="862821" y="57150"/>
                  </a:cubicBezTo>
                  <a:cubicBezTo>
                    <a:pt x="863563" y="51587"/>
                    <a:pt x="863940" y="45951"/>
                    <a:pt x="865202" y="40482"/>
                  </a:cubicBezTo>
                  <a:cubicBezTo>
                    <a:pt x="866331" y="35590"/>
                    <a:pt x="866393" y="49609"/>
                    <a:pt x="867584" y="47625"/>
                  </a:cubicBezTo>
                  <a:close/>
                </a:path>
              </a:pathLst>
            </a:custGeom>
            <a:solidFill>
              <a:srgbClr val="99CC00">
                <a:alpha val="2918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Zunyi"/>
            <p:cNvSpPr/>
            <p:nvPr/>
          </p:nvSpPr>
          <p:spPr bwMode="auto">
            <a:xfrm>
              <a:off x="4837023" y="4856388"/>
              <a:ext cx="438686" cy="362486"/>
            </a:xfrm>
            <a:custGeom>
              <a:avLst/>
              <a:gdLst/>
              <a:ahLst/>
              <a:cxnLst/>
              <a:rect l="0" t="0" r="r" b="b"/>
              <a:pathLst>
                <a:path w="1284405" h="1163129">
                  <a:moveTo>
                    <a:pt x="155332" y="804862"/>
                  </a:moveTo>
                  <a:cubicBezTo>
                    <a:pt x="160094" y="800100"/>
                    <a:pt x="185581" y="804280"/>
                    <a:pt x="200576" y="802481"/>
                  </a:cubicBezTo>
                  <a:cubicBezTo>
                    <a:pt x="205560" y="801883"/>
                    <a:pt x="210101" y="799306"/>
                    <a:pt x="214863" y="797718"/>
                  </a:cubicBezTo>
                  <a:cubicBezTo>
                    <a:pt x="224724" y="794431"/>
                    <a:pt x="219916" y="796731"/>
                    <a:pt x="229151" y="790575"/>
                  </a:cubicBezTo>
                  <a:cubicBezTo>
                    <a:pt x="253315" y="792085"/>
                    <a:pt x="264845" y="795173"/>
                    <a:pt x="286301" y="790575"/>
                  </a:cubicBezTo>
                  <a:cubicBezTo>
                    <a:pt x="291210" y="789523"/>
                    <a:pt x="295826" y="787400"/>
                    <a:pt x="300588" y="785812"/>
                  </a:cubicBezTo>
                  <a:cubicBezTo>
                    <a:pt x="306018" y="784002"/>
                    <a:pt x="314876" y="776287"/>
                    <a:pt x="314876" y="776287"/>
                  </a:cubicBezTo>
                  <a:cubicBezTo>
                    <a:pt x="319015" y="763870"/>
                    <a:pt x="314196" y="773452"/>
                    <a:pt x="324401" y="764381"/>
                  </a:cubicBezTo>
                  <a:cubicBezTo>
                    <a:pt x="329435" y="759906"/>
                    <a:pt x="334951" y="755697"/>
                    <a:pt x="338688" y="750093"/>
                  </a:cubicBezTo>
                  <a:cubicBezTo>
                    <a:pt x="340276" y="747712"/>
                    <a:pt x="341427" y="744974"/>
                    <a:pt x="343451" y="742950"/>
                  </a:cubicBezTo>
                  <a:cubicBezTo>
                    <a:pt x="345475" y="740926"/>
                    <a:pt x="348213" y="739775"/>
                    <a:pt x="350594" y="738187"/>
                  </a:cubicBezTo>
                  <a:lnTo>
                    <a:pt x="357738" y="716756"/>
                  </a:lnTo>
                  <a:lnTo>
                    <a:pt x="360119" y="709612"/>
                  </a:lnTo>
                  <a:cubicBezTo>
                    <a:pt x="359325" y="705643"/>
                    <a:pt x="358803" y="701611"/>
                    <a:pt x="357738" y="697706"/>
                  </a:cubicBezTo>
                  <a:cubicBezTo>
                    <a:pt x="356417" y="692863"/>
                    <a:pt x="354194" y="688288"/>
                    <a:pt x="352976" y="683418"/>
                  </a:cubicBezTo>
                  <a:lnTo>
                    <a:pt x="350594" y="673893"/>
                  </a:lnTo>
                  <a:cubicBezTo>
                    <a:pt x="347659" y="647473"/>
                    <a:pt x="350486" y="659281"/>
                    <a:pt x="343451" y="638175"/>
                  </a:cubicBezTo>
                  <a:cubicBezTo>
                    <a:pt x="342546" y="635460"/>
                    <a:pt x="338688" y="635000"/>
                    <a:pt x="336307" y="633412"/>
                  </a:cubicBezTo>
                  <a:cubicBezTo>
                    <a:pt x="335513" y="631031"/>
                    <a:pt x="335049" y="628513"/>
                    <a:pt x="333926" y="626268"/>
                  </a:cubicBezTo>
                  <a:cubicBezTo>
                    <a:pt x="332646" y="623708"/>
                    <a:pt x="330325" y="621740"/>
                    <a:pt x="329163" y="619125"/>
                  </a:cubicBezTo>
                  <a:cubicBezTo>
                    <a:pt x="321432" y="601731"/>
                    <a:pt x="330251" y="606787"/>
                    <a:pt x="317257" y="602456"/>
                  </a:cubicBezTo>
                  <a:cubicBezTo>
                    <a:pt x="312473" y="588103"/>
                    <a:pt x="318932" y="601867"/>
                    <a:pt x="305351" y="590550"/>
                  </a:cubicBezTo>
                  <a:cubicBezTo>
                    <a:pt x="303152" y="588718"/>
                    <a:pt x="302612" y="585430"/>
                    <a:pt x="300588" y="583406"/>
                  </a:cubicBezTo>
                  <a:cubicBezTo>
                    <a:pt x="294650" y="577468"/>
                    <a:pt x="291728" y="578604"/>
                    <a:pt x="283919" y="576262"/>
                  </a:cubicBezTo>
                  <a:cubicBezTo>
                    <a:pt x="279111" y="574820"/>
                    <a:pt x="269632" y="571500"/>
                    <a:pt x="269632" y="571500"/>
                  </a:cubicBezTo>
                  <a:cubicBezTo>
                    <a:pt x="224956" y="541717"/>
                    <a:pt x="261067" y="562099"/>
                    <a:pt x="145807" y="559593"/>
                  </a:cubicBezTo>
                  <a:cubicBezTo>
                    <a:pt x="143426" y="558006"/>
                    <a:pt x="140180" y="557258"/>
                    <a:pt x="138663" y="554831"/>
                  </a:cubicBezTo>
                  <a:cubicBezTo>
                    <a:pt x="136002" y="550574"/>
                    <a:pt x="136686" y="544720"/>
                    <a:pt x="133901" y="540543"/>
                  </a:cubicBezTo>
                  <a:lnTo>
                    <a:pt x="129138" y="533400"/>
                  </a:lnTo>
                  <a:cubicBezTo>
                    <a:pt x="127483" y="528435"/>
                    <a:pt x="125265" y="520657"/>
                    <a:pt x="121994" y="516731"/>
                  </a:cubicBezTo>
                  <a:cubicBezTo>
                    <a:pt x="120162" y="514532"/>
                    <a:pt x="117232" y="513556"/>
                    <a:pt x="114851" y="511968"/>
                  </a:cubicBezTo>
                  <a:cubicBezTo>
                    <a:pt x="113263" y="507206"/>
                    <a:pt x="112872" y="501858"/>
                    <a:pt x="110088" y="497681"/>
                  </a:cubicBezTo>
                  <a:cubicBezTo>
                    <a:pt x="108501" y="495300"/>
                    <a:pt x="106606" y="493097"/>
                    <a:pt x="105326" y="490537"/>
                  </a:cubicBezTo>
                  <a:cubicBezTo>
                    <a:pt x="104203" y="488292"/>
                    <a:pt x="104067" y="485638"/>
                    <a:pt x="102944" y="483393"/>
                  </a:cubicBezTo>
                  <a:cubicBezTo>
                    <a:pt x="100971" y="479448"/>
                    <a:pt x="94724" y="471213"/>
                    <a:pt x="91038" y="469106"/>
                  </a:cubicBezTo>
                  <a:cubicBezTo>
                    <a:pt x="88196" y="467482"/>
                    <a:pt x="84688" y="467519"/>
                    <a:pt x="81513" y="466725"/>
                  </a:cubicBezTo>
                  <a:cubicBezTo>
                    <a:pt x="75163" y="467519"/>
                    <a:pt x="68637" y="467422"/>
                    <a:pt x="62463" y="469106"/>
                  </a:cubicBezTo>
                  <a:cubicBezTo>
                    <a:pt x="56947" y="470610"/>
                    <a:pt x="52897" y="476332"/>
                    <a:pt x="50557" y="481012"/>
                  </a:cubicBezTo>
                  <a:cubicBezTo>
                    <a:pt x="49435" y="483257"/>
                    <a:pt x="49744" y="486196"/>
                    <a:pt x="48176" y="488156"/>
                  </a:cubicBezTo>
                  <a:cubicBezTo>
                    <a:pt x="44820" y="492351"/>
                    <a:pt x="38592" y="493731"/>
                    <a:pt x="33888" y="495300"/>
                  </a:cubicBezTo>
                  <a:cubicBezTo>
                    <a:pt x="17512" y="484383"/>
                    <a:pt x="25031" y="487585"/>
                    <a:pt x="12457" y="483393"/>
                  </a:cubicBezTo>
                  <a:cubicBezTo>
                    <a:pt x="11663" y="481012"/>
                    <a:pt x="11851" y="478025"/>
                    <a:pt x="10076" y="476250"/>
                  </a:cubicBezTo>
                  <a:cubicBezTo>
                    <a:pt x="8301" y="474475"/>
                    <a:pt x="3477" y="476318"/>
                    <a:pt x="2932" y="473868"/>
                  </a:cubicBezTo>
                  <a:cubicBezTo>
                    <a:pt x="0" y="460673"/>
                    <a:pt x="1345" y="446881"/>
                    <a:pt x="551" y="433387"/>
                  </a:cubicBezTo>
                  <a:cubicBezTo>
                    <a:pt x="1345" y="407987"/>
                    <a:pt x="762" y="382507"/>
                    <a:pt x="2932" y="357187"/>
                  </a:cubicBezTo>
                  <a:cubicBezTo>
                    <a:pt x="3469" y="350917"/>
                    <a:pt x="11125" y="348375"/>
                    <a:pt x="14838" y="345281"/>
                  </a:cubicBezTo>
                  <a:cubicBezTo>
                    <a:pt x="17425" y="343125"/>
                    <a:pt x="19324" y="340205"/>
                    <a:pt x="21982" y="338137"/>
                  </a:cubicBezTo>
                  <a:cubicBezTo>
                    <a:pt x="26500" y="334623"/>
                    <a:pt x="32222" y="332659"/>
                    <a:pt x="36269" y="328612"/>
                  </a:cubicBezTo>
                  <a:cubicBezTo>
                    <a:pt x="41032" y="323850"/>
                    <a:pt x="44168" y="316455"/>
                    <a:pt x="50557" y="314325"/>
                  </a:cubicBezTo>
                  <a:lnTo>
                    <a:pt x="64844" y="309562"/>
                  </a:lnTo>
                  <a:cubicBezTo>
                    <a:pt x="67559" y="308657"/>
                    <a:pt x="69152" y="305187"/>
                    <a:pt x="71988" y="304800"/>
                  </a:cubicBezTo>
                  <a:cubicBezTo>
                    <a:pt x="86952" y="302759"/>
                    <a:pt x="102151" y="303212"/>
                    <a:pt x="117232" y="302418"/>
                  </a:cubicBezTo>
                  <a:cubicBezTo>
                    <a:pt x="121201" y="301624"/>
                    <a:pt x="125624" y="302045"/>
                    <a:pt x="129138" y="300037"/>
                  </a:cubicBezTo>
                  <a:cubicBezTo>
                    <a:pt x="133916" y="297307"/>
                    <a:pt x="134204" y="289906"/>
                    <a:pt x="136282" y="285750"/>
                  </a:cubicBezTo>
                  <a:cubicBezTo>
                    <a:pt x="140251" y="277812"/>
                    <a:pt x="141044" y="278606"/>
                    <a:pt x="148188" y="273843"/>
                  </a:cubicBezTo>
                  <a:cubicBezTo>
                    <a:pt x="148982" y="271462"/>
                    <a:pt x="149001" y="268660"/>
                    <a:pt x="150569" y="266700"/>
                  </a:cubicBezTo>
                  <a:cubicBezTo>
                    <a:pt x="152357" y="264465"/>
                    <a:pt x="155514" y="263769"/>
                    <a:pt x="157713" y="261937"/>
                  </a:cubicBezTo>
                  <a:cubicBezTo>
                    <a:pt x="160300" y="259781"/>
                    <a:pt x="162270" y="256949"/>
                    <a:pt x="164857" y="254793"/>
                  </a:cubicBezTo>
                  <a:cubicBezTo>
                    <a:pt x="167056" y="252961"/>
                    <a:pt x="169802" y="251863"/>
                    <a:pt x="172001" y="250031"/>
                  </a:cubicBezTo>
                  <a:cubicBezTo>
                    <a:pt x="183893" y="240121"/>
                    <a:pt x="173732" y="244691"/>
                    <a:pt x="186288" y="240506"/>
                  </a:cubicBezTo>
                  <a:cubicBezTo>
                    <a:pt x="190257" y="241300"/>
                    <a:pt x="194404" y="241466"/>
                    <a:pt x="198194" y="242887"/>
                  </a:cubicBezTo>
                  <a:cubicBezTo>
                    <a:pt x="208352" y="246696"/>
                    <a:pt x="203118" y="247810"/>
                    <a:pt x="210101" y="254793"/>
                  </a:cubicBezTo>
                  <a:cubicBezTo>
                    <a:pt x="214719" y="259411"/>
                    <a:pt x="218576" y="260000"/>
                    <a:pt x="224388" y="261937"/>
                  </a:cubicBezTo>
                  <a:cubicBezTo>
                    <a:pt x="225957" y="266644"/>
                    <a:pt x="227335" y="272867"/>
                    <a:pt x="231532" y="276225"/>
                  </a:cubicBezTo>
                  <a:cubicBezTo>
                    <a:pt x="233492" y="277793"/>
                    <a:pt x="236295" y="277812"/>
                    <a:pt x="238676" y="278606"/>
                  </a:cubicBezTo>
                  <a:cubicBezTo>
                    <a:pt x="249788" y="295274"/>
                    <a:pt x="243439" y="289718"/>
                    <a:pt x="255344" y="297656"/>
                  </a:cubicBezTo>
                  <a:cubicBezTo>
                    <a:pt x="264078" y="310756"/>
                    <a:pt x="255342" y="299638"/>
                    <a:pt x="267251" y="309562"/>
                  </a:cubicBezTo>
                  <a:cubicBezTo>
                    <a:pt x="269838" y="311718"/>
                    <a:pt x="272238" y="314119"/>
                    <a:pt x="274394" y="316706"/>
                  </a:cubicBezTo>
                  <a:cubicBezTo>
                    <a:pt x="276226" y="318905"/>
                    <a:pt x="276922" y="322062"/>
                    <a:pt x="279157" y="323850"/>
                  </a:cubicBezTo>
                  <a:cubicBezTo>
                    <a:pt x="281117" y="325418"/>
                    <a:pt x="283920" y="325437"/>
                    <a:pt x="286301" y="326231"/>
                  </a:cubicBezTo>
                  <a:cubicBezTo>
                    <a:pt x="287095" y="328612"/>
                    <a:pt x="286907" y="331600"/>
                    <a:pt x="288682" y="333375"/>
                  </a:cubicBezTo>
                  <a:cubicBezTo>
                    <a:pt x="292729" y="337422"/>
                    <a:pt x="298207" y="339725"/>
                    <a:pt x="302969" y="342900"/>
                  </a:cubicBezTo>
                  <a:cubicBezTo>
                    <a:pt x="305350" y="344487"/>
                    <a:pt x="308089" y="345638"/>
                    <a:pt x="310113" y="347662"/>
                  </a:cubicBezTo>
                  <a:cubicBezTo>
                    <a:pt x="312494" y="350043"/>
                    <a:pt x="314313" y="353171"/>
                    <a:pt x="317257" y="354806"/>
                  </a:cubicBezTo>
                  <a:cubicBezTo>
                    <a:pt x="321645" y="357244"/>
                    <a:pt x="331544" y="359568"/>
                    <a:pt x="331544" y="359568"/>
                  </a:cubicBezTo>
                  <a:cubicBezTo>
                    <a:pt x="338324" y="358952"/>
                    <a:pt x="357711" y="361389"/>
                    <a:pt x="364882" y="352425"/>
                  </a:cubicBezTo>
                  <a:cubicBezTo>
                    <a:pt x="366450" y="350465"/>
                    <a:pt x="365695" y="347241"/>
                    <a:pt x="367263" y="345281"/>
                  </a:cubicBezTo>
                  <a:cubicBezTo>
                    <a:pt x="369051" y="343046"/>
                    <a:pt x="371792" y="341680"/>
                    <a:pt x="374407" y="340518"/>
                  </a:cubicBezTo>
                  <a:cubicBezTo>
                    <a:pt x="378994" y="338479"/>
                    <a:pt x="388694" y="335756"/>
                    <a:pt x="388694" y="335756"/>
                  </a:cubicBezTo>
                  <a:cubicBezTo>
                    <a:pt x="405033" y="341202"/>
                    <a:pt x="384741" y="334767"/>
                    <a:pt x="407744" y="340518"/>
                  </a:cubicBezTo>
                  <a:cubicBezTo>
                    <a:pt x="410179" y="341127"/>
                    <a:pt x="412507" y="342106"/>
                    <a:pt x="414888" y="342900"/>
                  </a:cubicBezTo>
                  <a:cubicBezTo>
                    <a:pt x="416745" y="348472"/>
                    <a:pt x="416810" y="353538"/>
                    <a:pt x="424413" y="354806"/>
                  </a:cubicBezTo>
                  <a:cubicBezTo>
                    <a:pt x="426889" y="355219"/>
                    <a:pt x="429176" y="353219"/>
                    <a:pt x="431557" y="352425"/>
                  </a:cubicBezTo>
                  <a:cubicBezTo>
                    <a:pt x="439843" y="339994"/>
                    <a:pt x="433948" y="350802"/>
                    <a:pt x="438701" y="333375"/>
                  </a:cubicBezTo>
                  <a:cubicBezTo>
                    <a:pt x="440022" y="328532"/>
                    <a:pt x="441876" y="323850"/>
                    <a:pt x="443463" y="319087"/>
                  </a:cubicBezTo>
                  <a:lnTo>
                    <a:pt x="445844" y="311943"/>
                  </a:lnTo>
                  <a:cubicBezTo>
                    <a:pt x="445050" y="284162"/>
                    <a:pt x="445491" y="256318"/>
                    <a:pt x="443463" y="228600"/>
                  </a:cubicBezTo>
                  <a:cubicBezTo>
                    <a:pt x="443097" y="223593"/>
                    <a:pt x="440289" y="219075"/>
                    <a:pt x="438701" y="214312"/>
                  </a:cubicBezTo>
                  <a:lnTo>
                    <a:pt x="436319" y="207168"/>
                  </a:lnTo>
                  <a:cubicBezTo>
                    <a:pt x="437113" y="203199"/>
                    <a:pt x="436110" y="198371"/>
                    <a:pt x="438701" y="195262"/>
                  </a:cubicBezTo>
                  <a:cubicBezTo>
                    <a:pt x="443251" y="189802"/>
                    <a:pt x="450804" y="193740"/>
                    <a:pt x="455369" y="195262"/>
                  </a:cubicBezTo>
                  <a:lnTo>
                    <a:pt x="460132" y="209550"/>
                  </a:lnTo>
                  <a:cubicBezTo>
                    <a:pt x="462519" y="216711"/>
                    <a:pt x="462146" y="217680"/>
                    <a:pt x="467276" y="223837"/>
                  </a:cubicBezTo>
                  <a:cubicBezTo>
                    <a:pt x="469432" y="226424"/>
                    <a:pt x="472352" y="228323"/>
                    <a:pt x="474419" y="230981"/>
                  </a:cubicBezTo>
                  <a:cubicBezTo>
                    <a:pt x="477933" y="235499"/>
                    <a:pt x="480769" y="240506"/>
                    <a:pt x="483944" y="245268"/>
                  </a:cubicBezTo>
                  <a:lnTo>
                    <a:pt x="488707" y="252412"/>
                  </a:lnTo>
                  <a:lnTo>
                    <a:pt x="493469" y="266700"/>
                  </a:lnTo>
                  <a:cubicBezTo>
                    <a:pt x="495279" y="272130"/>
                    <a:pt x="502994" y="280987"/>
                    <a:pt x="502994" y="280987"/>
                  </a:cubicBezTo>
                  <a:cubicBezTo>
                    <a:pt x="503788" y="308768"/>
                    <a:pt x="502467" y="336691"/>
                    <a:pt x="505376" y="364331"/>
                  </a:cubicBezTo>
                  <a:cubicBezTo>
                    <a:pt x="505729" y="367680"/>
                    <a:pt x="510452" y="368817"/>
                    <a:pt x="512519" y="371475"/>
                  </a:cubicBezTo>
                  <a:cubicBezTo>
                    <a:pt x="521609" y="383162"/>
                    <a:pt x="518293" y="385078"/>
                    <a:pt x="529188" y="390525"/>
                  </a:cubicBezTo>
                  <a:cubicBezTo>
                    <a:pt x="531433" y="391648"/>
                    <a:pt x="533951" y="392112"/>
                    <a:pt x="536332" y="392906"/>
                  </a:cubicBezTo>
                  <a:cubicBezTo>
                    <a:pt x="541827" y="391990"/>
                    <a:pt x="551897" y="391076"/>
                    <a:pt x="557763" y="388143"/>
                  </a:cubicBezTo>
                  <a:cubicBezTo>
                    <a:pt x="560323" y="386863"/>
                    <a:pt x="562526" y="384968"/>
                    <a:pt x="564907" y="383381"/>
                  </a:cubicBezTo>
                  <a:cubicBezTo>
                    <a:pt x="566494" y="381000"/>
                    <a:pt x="568389" y="378797"/>
                    <a:pt x="569669" y="376237"/>
                  </a:cubicBezTo>
                  <a:cubicBezTo>
                    <a:pt x="573406" y="368763"/>
                    <a:pt x="573446" y="356949"/>
                    <a:pt x="574432" y="350043"/>
                  </a:cubicBezTo>
                  <a:cubicBezTo>
                    <a:pt x="578508" y="321506"/>
                    <a:pt x="574858" y="347911"/>
                    <a:pt x="579194" y="326231"/>
                  </a:cubicBezTo>
                  <a:cubicBezTo>
                    <a:pt x="583466" y="304875"/>
                    <a:pt x="577773" y="317647"/>
                    <a:pt x="591101" y="297656"/>
                  </a:cubicBezTo>
                  <a:cubicBezTo>
                    <a:pt x="592493" y="295568"/>
                    <a:pt x="595863" y="296069"/>
                    <a:pt x="598244" y="295275"/>
                  </a:cubicBezTo>
                  <a:cubicBezTo>
                    <a:pt x="600625" y="293687"/>
                    <a:pt x="603871" y="292939"/>
                    <a:pt x="605388" y="290512"/>
                  </a:cubicBezTo>
                  <a:cubicBezTo>
                    <a:pt x="608049" y="286255"/>
                    <a:pt x="610151" y="276225"/>
                    <a:pt x="610151" y="276225"/>
                  </a:cubicBezTo>
                  <a:cubicBezTo>
                    <a:pt x="609357" y="260350"/>
                    <a:pt x="609037" y="244444"/>
                    <a:pt x="607769" y="228600"/>
                  </a:cubicBezTo>
                  <a:cubicBezTo>
                    <a:pt x="607446" y="224565"/>
                    <a:pt x="605388" y="220741"/>
                    <a:pt x="605388" y="216693"/>
                  </a:cubicBezTo>
                  <a:cubicBezTo>
                    <a:pt x="605388" y="207926"/>
                    <a:pt x="606975" y="199231"/>
                    <a:pt x="607769" y="190500"/>
                  </a:cubicBezTo>
                  <a:cubicBezTo>
                    <a:pt x="616288" y="192203"/>
                    <a:pt x="620688" y="191512"/>
                    <a:pt x="626819" y="197643"/>
                  </a:cubicBezTo>
                  <a:cubicBezTo>
                    <a:pt x="628843" y="199667"/>
                    <a:pt x="629428" y="202902"/>
                    <a:pt x="631582" y="204787"/>
                  </a:cubicBezTo>
                  <a:cubicBezTo>
                    <a:pt x="635889" y="208556"/>
                    <a:pt x="645869" y="214312"/>
                    <a:pt x="645869" y="214312"/>
                  </a:cubicBezTo>
                  <a:lnTo>
                    <a:pt x="653013" y="235743"/>
                  </a:lnTo>
                  <a:cubicBezTo>
                    <a:pt x="653918" y="238458"/>
                    <a:pt x="657776" y="238918"/>
                    <a:pt x="660157" y="240506"/>
                  </a:cubicBezTo>
                  <a:cubicBezTo>
                    <a:pt x="661744" y="238125"/>
                    <a:pt x="663757" y="235977"/>
                    <a:pt x="664919" y="233362"/>
                  </a:cubicBezTo>
                  <a:cubicBezTo>
                    <a:pt x="666958" y="228775"/>
                    <a:pt x="669682" y="219075"/>
                    <a:pt x="669682" y="219075"/>
                  </a:cubicBezTo>
                  <a:cubicBezTo>
                    <a:pt x="670476" y="212725"/>
                    <a:pt x="670918" y="206321"/>
                    <a:pt x="672063" y="200025"/>
                  </a:cubicBezTo>
                  <a:cubicBezTo>
                    <a:pt x="672512" y="197555"/>
                    <a:pt x="672876" y="194841"/>
                    <a:pt x="674444" y="192881"/>
                  </a:cubicBezTo>
                  <a:cubicBezTo>
                    <a:pt x="676232" y="190646"/>
                    <a:pt x="679207" y="189706"/>
                    <a:pt x="681588" y="188118"/>
                  </a:cubicBezTo>
                  <a:cubicBezTo>
                    <a:pt x="683176" y="185737"/>
                    <a:pt x="684327" y="182999"/>
                    <a:pt x="686351" y="180975"/>
                  </a:cubicBezTo>
                  <a:cubicBezTo>
                    <a:pt x="696289" y="171037"/>
                    <a:pt x="715299" y="172498"/>
                    <a:pt x="726832" y="171450"/>
                  </a:cubicBezTo>
                  <a:cubicBezTo>
                    <a:pt x="742707" y="172244"/>
                    <a:pt x="758696" y="171775"/>
                    <a:pt x="774457" y="173831"/>
                  </a:cubicBezTo>
                  <a:cubicBezTo>
                    <a:pt x="781761" y="174784"/>
                    <a:pt x="782235" y="181608"/>
                    <a:pt x="786363" y="185737"/>
                  </a:cubicBezTo>
                  <a:cubicBezTo>
                    <a:pt x="789169" y="188543"/>
                    <a:pt x="792875" y="190298"/>
                    <a:pt x="795888" y="192881"/>
                  </a:cubicBezTo>
                  <a:cubicBezTo>
                    <a:pt x="798445" y="195073"/>
                    <a:pt x="800876" y="197438"/>
                    <a:pt x="803032" y="200025"/>
                  </a:cubicBezTo>
                  <a:cubicBezTo>
                    <a:pt x="804864" y="202223"/>
                    <a:pt x="805367" y="205651"/>
                    <a:pt x="807794" y="207168"/>
                  </a:cubicBezTo>
                  <a:cubicBezTo>
                    <a:pt x="812051" y="209829"/>
                    <a:pt x="817319" y="210343"/>
                    <a:pt x="822082" y="211931"/>
                  </a:cubicBezTo>
                  <a:lnTo>
                    <a:pt x="829226" y="214312"/>
                  </a:lnTo>
                  <a:cubicBezTo>
                    <a:pt x="833988" y="213518"/>
                    <a:pt x="838829" y="213102"/>
                    <a:pt x="843513" y="211931"/>
                  </a:cubicBezTo>
                  <a:cubicBezTo>
                    <a:pt x="848383" y="210713"/>
                    <a:pt x="853038" y="208756"/>
                    <a:pt x="857801" y="207168"/>
                  </a:cubicBezTo>
                  <a:cubicBezTo>
                    <a:pt x="860906" y="206133"/>
                    <a:pt x="864151" y="205581"/>
                    <a:pt x="867326" y="204787"/>
                  </a:cubicBezTo>
                  <a:cubicBezTo>
                    <a:pt x="883637" y="188476"/>
                    <a:pt x="876009" y="194236"/>
                    <a:pt x="888757" y="185737"/>
                  </a:cubicBezTo>
                  <a:cubicBezTo>
                    <a:pt x="890344" y="183356"/>
                    <a:pt x="891284" y="180381"/>
                    <a:pt x="893519" y="178593"/>
                  </a:cubicBezTo>
                  <a:cubicBezTo>
                    <a:pt x="895479" y="177025"/>
                    <a:pt x="899204" y="178254"/>
                    <a:pt x="900663" y="176212"/>
                  </a:cubicBezTo>
                  <a:cubicBezTo>
                    <a:pt x="912453" y="159708"/>
                    <a:pt x="899152" y="165818"/>
                    <a:pt x="910188" y="154781"/>
                  </a:cubicBezTo>
                  <a:cubicBezTo>
                    <a:pt x="912212" y="152757"/>
                    <a:pt x="914951" y="151606"/>
                    <a:pt x="917332" y="150018"/>
                  </a:cubicBezTo>
                  <a:cubicBezTo>
                    <a:pt x="916538" y="147637"/>
                    <a:pt x="916519" y="144835"/>
                    <a:pt x="914951" y="142875"/>
                  </a:cubicBezTo>
                  <a:cubicBezTo>
                    <a:pt x="913163" y="140640"/>
                    <a:pt x="909831" y="140136"/>
                    <a:pt x="907807" y="138112"/>
                  </a:cubicBezTo>
                  <a:cubicBezTo>
                    <a:pt x="905783" y="136088"/>
                    <a:pt x="904632" y="133349"/>
                    <a:pt x="903044" y="130968"/>
                  </a:cubicBezTo>
                  <a:cubicBezTo>
                    <a:pt x="901165" y="125330"/>
                    <a:pt x="898282" y="117667"/>
                    <a:pt x="898282" y="111918"/>
                  </a:cubicBezTo>
                  <a:cubicBezTo>
                    <a:pt x="898282" y="32121"/>
                    <a:pt x="879127" y="47692"/>
                    <a:pt x="907807" y="28575"/>
                  </a:cubicBezTo>
                  <a:cubicBezTo>
                    <a:pt x="916304" y="15828"/>
                    <a:pt x="910547" y="23452"/>
                    <a:pt x="926857" y="7143"/>
                  </a:cubicBezTo>
                  <a:lnTo>
                    <a:pt x="934001" y="0"/>
                  </a:lnTo>
                  <a:cubicBezTo>
                    <a:pt x="939557" y="794"/>
                    <a:pt x="945166" y="1280"/>
                    <a:pt x="950669" y="2381"/>
                  </a:cubicBezTo>
                  <a:cubicBezTo>
                    <a:pt x="953130" y="2873"/>
                    <a:pt x="955853" y="3194"/>
                    <a:pt x="957813" y="4762"/>
                  </a:cubicBezTo>
                  <a:cubicBezTo>
                    <a:pt x="973201" y="17072"/>
                    <a:pt x="951764" y="8302"/>
                    <a:pt x="969719" y="14287"/>
                  </a:cubicBezTo>
                  <a:cubicBezTo>
                    <a:pt x="972100" y="16668"/>
                    <a:pt x="974061" y="19563"/>
                    <a:pt x="976863" y="21431"/>
                  </a:cubicBezTo>
                  <a:cubicBezTo>
                    <a:pt x="978952" y="22823"/>
                    <a:pt x="981502" y="23655"/>
                    <a:pt x="984007" y="23812"/>
                  </a:cubicBezTo>
                  <a:cubicBezTo>
                    <a:pt x="1006995" y="25249"/>
                    <a:pt x="1030044" y="25399"/>
                    <a:pt x="1053063" y="26193"/>
                  </a:cubicBezTo>
                  <a:cubicBezTo>
                    <a:pt x="1060087" y="30876"/>
                    <a:pt x="1061621" y="31224"/>
                    <a:pt x="1067351" y="38100"/>
                  </a:cubicBezTo>
                  <a:cubicBezTo>
                    <a:pt x="1073232" y="45157"/>
                    <a:pt x="1071887" y="46454"/>
                    <a:pt x="1076876" y="54768"/>
                  </a:cubicBezTo>
                  <a:cubicBezTo>
                    <a:pt x="1079821" y="59676"/>
                    <a:pt x="1083226" y="64293"/>
                    <a:pt x="1086401" y="69056"/>
                  </a:cubicBezTo>
                  <a:cubicBezTo>
                    <a:pt x="1087988" y="71437"/>
                    <a:pt x="1091163" y="72231"/>
                    <a:pt x="1093544" y="73818"/>
                  </a:cubicBezTo>
                  <a:cubicBezTo>
                    <a:pt x="1094338" y="76199"/>
                    <a:pt x="1095381" y="78512"/>
                    <a:pt x="1095926" y="80962"/>
                  </a:cubicBezTo>
                  <a:cubicBezTo>
                    <a:pt x="1100180" y="100102"/>
                    <a:pt x="1096348" y="89794"/>
                    <a:pt x="1100688" y="107156"/>
                  </a:cubicBezTo>
                  <a:cubicBezTo>
                    <a:pt x="1101297" y="109591"/>
                    <a:pt x="1102409" y="111878"/>
                    <a:pt x="1103069" y="114300"/>
                  </a:cubicBezTo>
                  <a:cubicBezTo>
                    <a:pt x="1104791" y="120615"/>
                    <a:pt x="1107832" y="133350"/>
                    <a:pt x="1107832" y="133350"/>
                  </a:cubicBezTo>
                  <a:cubicBezTo>
                    <a:pt x="1112594" y="132556"/>
                    <a:pt x="1117435" y="132139"/>
                    <a:pt x="1122119" y="130968"/>
                  </a:cubicBezTo>
                  <a:cubicBezTo>
                    <a:pt x="1126989" y="129750"/>
                    <a:pt x="1136407" y="126206"/>
                    <a:pt x="1136407" y="126206"/>
                  </a:cubicBezTo>
                  <a:cubicBezTo>
                    <a:pt x="1149951" y="112662"/>
                    <a:pt x="1136909" y="123574"/>
                    <a:pt x="1150694" y="116681"/>
                  </a:cubicBezTo>
                  <a:cubicBezTo>
                    <a:pt x="1153254" y="115401"/>
                    <a:pt x="1155223" y="113080"/>
                    <a:pt x="1157838" y="111918"/>
                  </a:cubicBezTo>
                  <a:cubicBezTo>
                    <a:pt x="1168028" y="107389"/>
                    <a:pt x="1171951" y="107547"/>
                    <a:pt x="1181651" y="104775"/>
                  </a:cubicBezTo>
                  <a:cubicBezTo>
                    <a:pt x="1184064" y="104085"/>
                    <a:pt x="1186381" y="103083"/>
                    <a:pt x="1188794" y="102393"/>
                  </a:cubicBezTo>
                  <a:cubicBezTo>
                    <a:pt x="1196635" y="100152"/>
                    <a:pt x="1202049" y="99266"/>
                    <a:pt x="1210226" y="97631"/>
                  </a:cubicBezTo>
                  <a:cubicBezTo>
                    <a:pt x="1212607" y="98425"/>
                    <a:pt x="1215910" y="97970"/>
                    <a:pt x="1217369" y="100012"/>
                  </a:cubicBezTo>
                  <a:cubicBezTo>
                    <a:pt x="1217370" y="100013"/>
                    <a:pt x="1223322" y="117870"/>
                    <a:pt x="1224513" y="121443"/>
                  </a:cubicBezTo>
                  <a:cubicBezTo>
                    <a:pt x="1225418" y="124158"/>
                    <a:pt x="1229276" y="124618"/>
                    <a:pt x="1231657" y="126206"/>
                  </a:cubicBezTo>
                  <a:cubicBezTo>
                    <a:pt x="1238883" y="147888"/>
                    <a:pt x="1228773" y="115550"/>
                    <a:pt x="1236419" y="169068"/>
                  </a:cubicBezTo>
                  <a:cubicBezTo>
                    <a:pt x="1237129" y="174038"/>
                    <a:pt x="1239594" y="178593"/>
                    <a:pt x="1241182" y="183356"/>
                  </a:cubicBezTo>
                  <a:cubicBezTo>
                    <a:pt x="1245374" y="195932"/>
                    <a:pt x="1242168" y="188408"/>
                    <a:pt x="1253088" y="204787"/>
                  </a:cubicBezTo>
                  <a:lnTo>
                    <a:pt x="1257851" y="211931"/>
                  </a:lnTo>
                  <a:cubicBezTo>
                    <a:pt x="1259947" y="218221"/>
                    <a:pt x="1263615" y="231315"/>
                    <a:pt x="1269757" y="233362"/>
                  </a:cubicBezTo>
                  <a:lnTo>
                    <a:pt x="1276901" y="235743"/>
                  </a:lnTo>
                  <a:lnTo>
                    <a:pt x="1281663" y="250031"/>
                  </a:lnTo>
                  <a:lnTo>
                    <a:pt x="1284044" y="257175"/>
                  </a:lnTo>
                  <a:cubicBezTo>
                    <a:pt x="1283115" y="264608"/>
                    <a:pt x="1284405" y="277365"/>
                    <a:pt x="1276901" y="283368"/>
                  </a:cubicBezTo>
                  <a:cubicBezTo>
                    <a:pt x="1274941" y="284936"/>
                    <a:pt x="1272138" y="284956"/>
                    <a:pt x="1269757" y="285750"/>
                  </a:cubicBezTo>
                  <a:cubicBezTo>
                    <a:pt x="1246972" y="308532"/>
                    <a:pt x="1274014" y="279364"/>
                    <a:pt x="1260232" y="300037"/>
                  </a:cubicBezTo>
                  <a:cubicBezTo>
                    <a:pt x="1258364" y="302839"/>
                    <a:pt x="1255156" y="304523"/>
                    <a:pt x="1253088" y="307181"/>
                  </a:cubicBezTo>
                  <a:cubicBezTo>
                    <a:pt x="1249574" y="311699"/>
                    <a:pt x="1248325" y="318293"/>
                    <a:pt x="1243563" y="321468"/>
                  </a:cubicBezTo>
                  <a:lnTo>
                    <a:pt x="1229276" y="330993"/>
                  </a:lnTo>
                  <a:lnTo>
                    <a:pt x="1222132" y="335756"/>
                  </a:lnTo>
                  <a:cubicBezTo>
                    <a:pt x="1220544" y="338137"/>
                    <a:pt x="1219523" y="341015"/>
                    <a:pt x="1217369" y="342900"/>
                  </a:cubicBezTo>
                  <a:cubicBezTo>
                    <a:pt x="1213062" y="346669"/>
                    <a:pt x="1203082" y="352425"/>
                    <a:pt x="1203082" y="352425"/>
                  </a:cubicBezTo>
                  <a:cubicBezTo>
                    <a:pt x="1201494" y="354806"/>
                    <a:pt x="1200554" y="357780"/>
                    <a:pt x="1198319" y="359568"/>
                  </a:cubicBezTo>
                  <a:cubicBezTo>
                    <a:pt x="1186774" y="368804"/>
                    <a:pt x="1193991" y="353509"/>
                    <a:pt x="1188794" y="369093"/>
                  </a:cubicBezTo>
                  <a:cubicBezTo>
                    <a:pt x="1191175" y="371474"/>
                    <a:pt x="1193782" y="373650"/>
                    <a:pt x="1195938" y="376237"/>
                  </a:cubicBezTo>
                  <a:cubicBezTo>
                    <a:pt x="1210633" y="393870"/>
                    <a:pt x="1201885" y="410625"/>
                    <a:pt x="1203082" y="438150"/>
                  </a:cubicBezTo>
                  <a:cubicBezTo>
                    <a:pt x="1202288" y="446881"/>
                    <a:pt x="1203110" y="455913"/>
                    <a:pt x="1200701" y="464343"/>
                  </a:cubicBezTo>
                  <a:cubicBezTo>
                    <a:pt x="1200100" y="466446"/>
                    <a:pt x="1189078" y="475623"/>
                    <a:pt x="1186413" y="476250"/>
                  </a:cubicBezTo>
                  <a:cubicBezTo>
                    <a:pt x="1175486" y="478821"/>
                    <a:pt x="1163966" y="478290"/>
                    <a:pt x="1153076" y="481012"/>
                  </a:cubicBezTo>
                  <a:cubicBezTo>
                    <a:pt x="1130437" y="486671"/>
                    <a:pt x="1146818" y="483201"/>
                    <a:pt x="1103069" y="485775"/>
                  </a:cubicBezTo>
                  <a:cubicBezTo>
                    <a:pt x="1092965" y="516088"/>
                    <a:pt x="1100914" y="488064"/>
                    <a:pt x="1095926" y="542925"/>
                  </a:cubicBezTo>
                  <a:cubicBezTo>
                    <a:pt x="1095843" y="543842"/>
                    <a:pt x="1092349" y="557814"/>
                    <a:pt x="1091163" y="559593"/>
                  </a:cubicBezTo>
                  <a:cubicBezTo>
                    <a:pt x="1089295" y="562395"/>
                    <a:pt x="1086087" y="564079"/>
                    <a:pt x="1084019" y="566737"/>
                  </a:cubicBezTo>
                  <a:cubicBezTo>
                    <a:pt x="1080505" y="571255"/>
                    <a:pt x="1077669" y="576262"/>
                    <a:pt x="1074494" y="581025"/>
                  </a:cubicBezTo>
                  <a:lnTo>
                    <a:pt x="1069732" y="588168"/>
                  </a:lnTo>
                  <a:lnTo>
                    <a:pt x="1064969" y="595312"/>
                  </a:lnTo>
                  <a:lnTo>
                    <a:pt x="1060207" y="602456"/>
                  </a:lnTo>
                  <a:cubicBezTo>
                    <a:pt x="1059413" y="607218"/>
                    <a:pt x="1059353" y="612163"/>
                    <a:pt x="1057826" y="616743"/>
                  </a:cubicBezTo>
                  <a:cubicBezTo>
                    <a:pt x="1056921" y="619458"/>
                    <a:pt x="1052502" y="621080"/>
                    <a:pt x="1053063" y="623887"/>
                  </a:cubicBezTo>
                  <a:cubicBezTo>
                    <a:pt x="1053624" y="626694"/>
                    <a:pt x="1057466" y="627828"/>
                    <a:pt x="1060207" y="628650"/>
                  </a:cubicBezTo>
                  <a:cubicBezTo>
                    <a:pt x="1065583" y="630263"/>
                    <a:pt x="1071320" y="630237"/>
                    <a:pt x="1076876" y="631031"/>
                  </a:cubicBezTo>
                  <a:cubicBezTo>
                    <a:pt x="1079257" y="631825"/>
                    <a:pt x="1082627" y="631324"/>
                    <a:pt x="1084019" y="633412"/>
                  </a:cubicBezTo>
                  <a:cubicBezTo>
                    <a:pt x="1091761" y="645025"/>
                    <a:pt x="1080763" y="644142"/>
                    <a:pt x="1091163" y="652462"/>
                  </a:cubicBezTo>
                  <a:cubicBezTo>
                    <a:pt x="1093123" y="654030"/>
                    <a:pt x="1095926" y="654049"/>
                    <a:pt x="1098307" y="654843"/>
                  </a:cubicBezTo>
                  <a:cubicBezTo>
                    <a:pt x="1099101" y="657224"/>
                    <a:pt x="1098913" y="660212"/>
                    <a:pt x="1100688" y="661987"/>
                  </a:cubicBezTo>
                  <a:cubicBezTo>
                    <a:pt x="1102463" y="663762"/>
                    <a:pt x="1105587" y="663245"/>
                    <a:pt x="1107832" y="664368"/>
                  </a:cubicBezTo>
                  <a:cubicBezTo>
                    <a:pt x="1110392" y="665648"/>
                    <a:pt x="1112595" y="667543"/>
                    <a:pt x="1114976" y="669131"/>
                  </a:cubicBezTo>
                  <a:cubicBezTo>
                    <a:pt x="1122202" y="666722"/>
                    <a:pt x="1128296" y="663453"/>
                    <a:pt x="1136407" y="669131"/>
                  </a:cubicBezTo>
                  <a:cubicBezTo>
                    <a:pt x="1141096" y="672413"/>
                    <a:pt x="1145932" y="683418"/>
                    <a:pt x="1145932" y="683418"/>
                  </a:cubicBezTo>
                  <a:cubicBezTo>
                    <a:pt x="1152612" y="703459"/>
                    <a:pt x="1154934" y="707561"/>
                    <a:pt x="1145932" y="740568"/>
                  </a:cubicBezTo>
                  <a:cubicBezTo>
                    <a:pt x="1144867" y="744473"/>
                    <a:pt x="1137952" y="741968"/>
                    <a:pt x="1134026" y="742950"/>
                  </a:cubicBezTo>
                  <a:cubicBezTo>
                    <a:pt x="1131591" y="743559"/>
                    <a:pt x="1129263" y="744537"/>
                    <a:pt x="1126882" y="745331"/>
                  </a:cubicBezTo>
                  <a:cubicBezTo>
                    <a:pt x="1123834" y="754478"/>
                    <a:pt x="1121671" y="757417"/>
                    <a:pt x="1126882" y="769143"/>
                  </a:cubicBezTo>
                  <a:cubicBezTo>
                    <a:pt x="1128488" y="772756"/>
                    <a:pt x="1137998" y="775230"/>
                    <a:pt x="1141169" y="776287"/>
                  </a:cubicBezTo>
                  <a:lnTo>
                    <a:pt x="1150694" y="790575"/>
                  </a:lnTo>
                  <a:lnTo>
                    <a:pt x="1155457" y="797718"/>
                  </a:lnTo>
                  <a:cubicBezTo>
                    <a:pt x="1154663" y="816768"/>
                    <a:pt x="1154485" y="835854"/>
                    <a:pt x="1153076" y="854868"/>
                  </a:cubicBezTo>
                  <a:cubicBezTo>
                    <a:pt x="1152891" y="857371"/>
                    <a:pt x="1152235" y="860031"/>
                    <a:pt x="1150694" y="862012"/>
                  </a:cubicBezTo>
                  <a:cubicBezTo>
                    <a:pt x="1146559" y="867328"/>
                    <a:pt x="1136407" y="876300"/>
                    <a:pt x="1136407" y="876300"/>
                  </a:cubicBezTo>
                  <a:cubicBezTo>
                    <a:pt x="1127721" y="902357"/>
                    <a:pt x="1141576" y="862883"/>
                    <a:pt x="1129263" y="890587"/>
                  </a:cubicBezTo>
                  <a:cubicBezTo>
                    <a:pt x="1127224" y="895175"/>
                    <a:pt x="1126089" y="900112"/>
                    <a:pt x="1124501" y="904875"/>
                  </a:cubicBezTo>
                  <a:lnTo>
                    <a:pt x="1122119" y="912018"/>
                  </a:lnTo>
                  <a:cubicBezTo>
                    <a:pt x="1120550" y="916724"/>
                    <a:pt x="1119173" y="922949"/>
                    <a:pt x="1114976" y="926306"/>
                  </a:cubicBezTo>
                  <a:cubicBezTo>
                    <a:pt x="1113376" y="927586"/>
                    <a:pt x="1098991" y="930863"/>
                    <a:pt x="1098307" y="931068"/>
                  </a:cubicBezTo>
                  <a:cubicBezTo>
                    <a:pt x="1093498" y="932511"/>
                    <a:pt x="1084019" y="935831"/>
                    <a:pt x="1084019" y="935831"/>
                  </a:cubicBezTo>
                  <a:cubicBezTo>
                    <a:pt x="1082432" y="938212"/>
                    <a:pt x="1080537" y="940415"/>
                    <a:pt x="1079257" y="942975"/>
                  </a:cubicBezTo>
                  <a:cubicBezTo>
                    <a:pt x="1078135" y="945220"/>
                    <a:pt x="1078268" y="948030"/>
                    <a:pt x="1076876" y="950118"/>
                  </a:cubicBezTo>
                  <a:cubicBezTo>
                    <a:pt x="1075008" y="952920"/>
                    <a:pt x="1072113" y="954881"/>
                    <a:pt x="1069732" y="957262"/>
                  </a:cubicBezTo>
                  <a:lnTo>
                    <a:pt x="1064969" y="971550"/>
                  </a:lnTo>
                  <a:lnTo>
                    <a:pt x="1062588" y="978693"/>
                  </a:lnTo>
                  <a:cubicBezTo>
                    <a:pt x="1063382" y="1000124"/>
                    <a:pt x="1062039" y="1021742"/>
                    <a:pt x="1064969" y="1042987"/>
                  </a:cubicBezTo>
                  <a:cubicBezTo>
                    <a:pt x="1065360" y="1045822"/>
                    <a:pt x="1069914" y="1045918"/>
                    <a:pt x="1072113" y="1047750"/>
                  </a:cubicBezTo>
                  <a:cubicBezTo>
                    <a:pt x="1090449" y="1063029"/>
                    <a:pt x="1068663" y="1047830"/>
                    <a:pt x="1086401" y="1059656"/>
                  </a:cubicBezTo>
                  <a:cubicBezTo>
                    <a:pt x="1087195" y="1062037"/>
                    <a:pt x="1087007" y="1065025"/>
                    <a:pt x="1088782" y="1066800"/>
                  </a:cubicBezTo>
                  <a:cubicBezTo>
                    <a:pt x="1090557" y="1068575"/>
                    <a:pt x="1093431" y="1069458"/>
                    <a:pt x="1095926" y="1069181"/>
                  </a:cubicBezTo>
                  <a:cubicBezTo>
                    <a:pt x="1100915" y="1068626"/>
                    <a:pt x="1105261" y="1065243"/>
                    <a:pt x="1110213" y="1064418"/>
                  </a:cubicBezTo>
                  <a:lnTo>
                    <a:pt x="1124501" y="1062037"/>
                  </a:lnTo>
                  <a:cubicBezTo>
                    <a:pt x="1137995" y="1063625"/>
                    <a:pt x="1151843" y="1063342"/>
                    <a:pt x="1164982" y="1066800"/>
                  </a:cubicBezTo>
                  <a:cubicBezTo>
                    <a:pt x="1167749" y="1067528"/>
                    <a:pt x="1168582" y="1071328"/>
                    <a:pt x="1169744" y="1073943"/>
                  </a:cubicBezTo>
                  <a:cubicBezTo>
                    <a:pt x="1169749" y="1073953"/>
                    <a:pt x="1175696" y="1091797"/>
                    <a:pt x="1176888" y="1095375"/>
                  </a:cubicBezTo>
                  <a:cubicBezTo>
                    <a:pt x="1177793" y="1098090"/>
                    <a:pt x="1180063" y="1100137"/>
                    <a:pt x="1181651" y="1102518"/>
                  </a:cubicBezTo>
                  <a:cubicBezTo>
                    <a:pt x="1180857" y="1110456"/>
                    <a:pt x="1181615" y="1118706"/>
                    <a:pt x="1179269" y="1126331"/>
                  </a:cubicBezTo>
                  <a:cubicBezTo>
                    <a:pt x="1178279" y="1129550"/>
                    <a:pt x="1174713" y="1131319"/>
                    <a:pt x="1172126" y="1133475"/>
                  </a:cubicBezTo>
                  <a:cubicBezTo>
                    <a:pt x="1165972" y="1138603"/>
                    <a:pt x="1164996" y="1138232"/>
                    <a:pt x="1157838" y="1140618"/>
                  </a:cubicBezTo>
                  <a:lnTo>
                    <a:pt x="1143551" y="1150143"/>
                  </a:lnTo>
                  <a:cubicBezTo>
                    <a:pt x="1139374" y="1152928"/>
                    <a:pt x="1133440" y="1152121"/>
                    <a:pt x="1129263" y="1154906"/>
                  </a:cubicBezTo>
                  <a:cubicBezTo>
                    <a:pt x="1120031" y="1161060"/>
                    <a:pt x="1124834" y="1158763"/>
                    <a:pt x="1114976" y="1162050"/>
                  </a:cubicBezTo>
                  <a:cubicBezTo>
                    <a:pt x="1095149" y="1157092"/>
                    <a:pt x="1114755" y="1163129"/>
                    <a:pt x="1098307" y="1154906"/>
                  </a:cubicBezTo>
                  <a:cubicBezTo>
                    <a:pt x="1094894" y="1153200"/>
                    <a:pt x="1084685" y="1150905"/>
                    <a:pt x="1081638" y="1150143"/>
                  </a:cubicBezTo>
                  <a:cubicBezTo>
                    <a:pt x="1080051" y="1147762"/>
                    <a:pt x="1078899" y="1145023"/>
                    <a:pt x="1076876" y="1143000"/>
                  </a:cubicBezTo>
                  <a:cubicBezTo>
                    <a:pt x="1074852" y="1140976"/>
                    <a:pt x="1071520" y="1140472"/>
                    <a:pt x="1069732" y="1138237"/>
                  </a:cubicBezTo>
                  <a:cubicBezTo>
                    <a:pt x="1068164" y="1136277"/>
                    <a:pt x="1069682" y="1132025"/>
                    <a:pt x="1067351" y="1131093"/>
                  </a:cubicBezTo>
                  <a:cubicBezTo>
                    <a:pt x="1060677" y="1128424"/>
                    <a:pt x="1053063" y="1129506"/>
                    <a:pt x="1045919" y="1128712"/>
                  </a:cubicBezTo>
                  <a:cubicBezTo>
                    <a:pt x="1044351" y="1124006"/>
                    <a:pt x="1042973" y="1117782"/>
                    <a:pt x="1038776" y="1114425"/>
                  </a:cubicBezTo>
                  <a:cubicBezTo>
                    <a:pt x="1036816" y="1112857"/>
                    <a:pt x="1034046" y="1112733"/>
                    <a:pt x="1031632" y="1112043"/>
                  </a:cubicBezTo>
                  <a:cubicBezTo>
                    <a:pt x="1010675" y="1106055"/>
                    <a:pt x="1032112" y="1112997"/>
                    <a:pt x="1014963" y="1107281"/>
                  </a:cubicBezTo>
                  <a:cubicBezTo>
                    <a:pt x="993478" y="1112652"/>
                    <a:pt x="1002123" y="1114113"/>
                    <a:pt x="988769" y="1109662"/>
                  </a:cubicBezTo>
                  <a:cubicBezTo>
                    <a:pt x="987201" y="1104956"/>
                    <a:pt x="985823" y="1098732"/>
                    <a:pt x="981626" y="1095375"/>
                  </a:cubicBezTo>
                  <a:cubicBezTo>
                    <a:pt x="979666" y="1093807"/>
                    <a:pt x="976863" y="1093787"/>
                    <a:pt x="974482" y="1092993"/>
                  </a:cubicBezTo>
                  <a:cubicBezTo>
                    <a:pt x="966452" y="1105036"/>
                    <a:pt x="974078" y="1096767"/>
                    <a:pt x="962576" y="1102518"/>
                  </a:cubicBezTo>
                  <a:cubicBezTo>
                    <a:pt x="960016" y="1103798"/>
                    <a:pt x="958047" y="1106119"/>
                    <a:pt x="955432" y="1107281"/>
                  </a:cubicBezTo>
                  <a:cubicBezTo>
                    <a:pt x="950844" y="1109320"/>
                    <a:pt x="945907" y="1110455"/>
                    <a:pt x="941144" y="1112043"/>
                  </a:cubicBezTo>
                  <a:lnTo>
                    <a:pt x="934001" y="1114425"/>
                  </a:lnTo>
                  <a:cubicBezTo>
                    <a:pt x="933411" y="1114307"/>
                    <a:pt x="917391" y="1111614"/>
                    <a:pt x="914951" y="1109662"/>
                  </a:cubicBezTo>
                  <a:cubicBezTo>
                    <a:pt x="912716" y="1107874"/>
                    <a:pt x="912212" y="1104542"/>
                    <a:pt x="910188" y="1102518"/>
                  </a:cubicBezTo>
                  <a:cubicBezTo>
                    <a:pt x="908164" y="1100494"/>
                    <a:pt x="905425" y="1099343"/>
                    <a:pt x="903044" y="1097756"/>
                  </a:cubicBezTo>
                  <a:cubicBezTo>
                    <a:pt x="903838" y="1093787"/>
                    <a:pt x="903418" y="1089364"/>
                    <a:pt x="905426" y="1085850"/>
                  </a:cubicBezTo>
                  <a:cubicBezTo>
                    <a:pt x="906846" y="1083365"/>
                    <a:pt x="910545" y="1083111"/>
                    <a:pt x="912569" y="1081087"/>
                  </a:cubicBezTo>
                  <a:cubicBezTo>
                    <a:pt x="928437" y="1065218"/>
                    <a:pt x="905434" y="1081874"/>
                    <a:pt x="924476" y="1069181"/>
                  </a:cubicBezTo>
                  <a:lnTo>
                    <a:pt x="929238" y="1054893"/>
                  </a:lnTo>
                  <a:cubicBezTo>
                    <a:pt x="930273" y="1051788"/>
                    <a:pt x="928321" y="1048295"/>
                    <a:pt x="926857" y="1045368"/>
                  </a:cubicBezTo>
                  <a:cubicBezTo>
                    <a:pt x="924297" y="1040249"/>
                    <a:pt x="922762" y="1032891"/>
                    <a:pt x="917332" y="1031081"/>
                  </a:cubicBezTo>
                  <a:cubicBezTo>
                    <a:pt x="912569" y="1029493"/>
                    <a:pt x="907914" y="1027535"/>
                    <a:pt x="903044" y="1026318"/>
                  </a:cubicBezTo>
                  <a:cubicBezTo>
                    <a:pt x="881559" y="1020947"/>
                    <a:pt x="890204" y="1023626"/>
                    <a:pt x="876851" y="1019175"/>
                  </a:cubicBezTo>
                  <a:cubicBezTo>
                    <a:pt x="869707" y="1014412"/>
                    <a:pt x="868913" y="1015205"/>
                    <a:pt x="864944" y="1007268"/>
                  </a:cubicBezTo>
                  <a:cubicBezTo>
                    <a:pt x="863822" y="1005023"/>
                    <a:pt x="864131" y="1002085"/>
                    <a:pt x="862563" y="1000125"/>
                  </a:cubicBezTo>
                  <a:cubicBezTo>
                    <a:pt x="860775" y="997890"/>
                    <a:pt x="857800" y="996950"/>
                    <a:pt x="855419" y="995362"/>
                  </a:cubicBezTo>
                  <a:cubicBezTo>
                    <a:pt x="854625" y="992981"/>
                    <a:pt x="854813" y="989993"/>
                    <a:pt x="853038" y="988218"/>
                  </a:cubicBezTo>
                  <a:cubicBezTo>
                    <a:pt x="844850" y="980029"/>
                    <a:pt x="840590" y="979306"/>
                    <a:pt x="831607" y="976312"/>
                  </a:cubicBezTo>
                  <a:cubicBezTo>
                    <a:pt x="827638" y="977106"/>
                    <a:pt x="823385" y="977018"/>
                    <a:pt x="819701" y="978693"/>
                  </a:cubicBezTo>
                  <a:cubicBezTo>
                    <a:pt x="814490" y="981062"/>
                    <a:pt x="805413" y="988218"/>
                    <a:pt x="805413" y="988218"/>
                  </a:cubicBezTo>
                  <a:cubicBezTo>
                    <a:pt x="792720" y="1007260"/>
                    <a:pt x="809376" y="984257"/>
                    <a:pt x="793507" y="1000125"/>
                  </a:cubicBezTo>
                  <a:cubicBezTo>
                    <a:pt x="777628" y="1016002"/>
                    <a:pt x="800653" y="999327"/>
                    <a:pt x="781601" y="1012031"/>
                  </a:cubicBezTo>
                  <a:cubicBezTo>
                    <a:pt x="778426" y="1016793"/>
                    <a:pt x="773886" y="1020888"/>
                    <a:pt x="772076" y="1026318"/>
                  </a:cubicBezTo>
                  <a:lnTo>
                    <a:pt x="767313" y="1040606"/>
                  </a:lnTo>
                  <a:cubicBezTo>
                    <a:pt x="766519" y="1042987"/>
                    <a:pt x="767021" y="1046358"/>
                    <a:pt x="764932" y="1047750"/>
                  </a:cubicBezTo>
                  <a:lnTo>
                    <a:pt x="757788" y="1052512"/>
                  </a:lnTo>
                  <a:cubicBezTo>
                    <a:pt x="755407" y="1051718"/>
                    <a:pt x="752733" y="1051523"/>
                    <a:pt x="750644" y="1050131"/>
                  </a:cubicBezTo>
                  <a:cubicBezTo>
                    <a:pt x="746421" y="1047316"/>
                    <a:pt x="742102" y="1039456"/>
                    <a:pt x="736357" y="1038225"/>
                  </a:cubicBezTo>
                  <a:cubicBezTo>
                    <a:pt x="727784" y="1036388"/>
                    <a:pt x="718894" y="1036637"/>
                    <a:pt x="710163" y="1035843"/>
                  </a:cubicBezTo>
                  <a:cubicBezTo>
                    <a:pt x="707782" y="1035049"/>
                    <a:pt x="705264" y="1034584"/>
                    <a:pt x="703019" y="1033462"/>
                  </a:cubicBezTo>
                  <a:cubicBezTo>
                    <a:pt x="700459" y="1032182"/>
                    <a:pt x="698491" y="1029862"/>
                    <a:pt x="695876" y="1028700"/>
                  </a:cubicBezTo>
                  <a:cubicBezTo>
                    <a:pt x="691288" y="1026661"/>
                    <a:pt x="681588" y="1023937"/>
                    <a:pt x="681588" y="1023937"/>
                  </a:cubicBezTo>
                  <a:cubicBezTo>
                    <a:pt x="676032" y="1024731"/>
                    <a:pt x="670423" y="1025217"/>
                    <a:pt x="664919" y="1026318"/>
                  </a:cubicBezTo>
                  <a:cubicBezTo>
                    <a:pt x="662458" y="1026810"/>
                    <a:pt x="659736" y="1027132"/>
                    <a:pt x="657776" y="1028700"/>
                  </a:cubicBezTo>
                  <a:cubicBezTo>
                    <a:pt x="655541" y="1030488"/>
                    <a:pt x="654601" y="1033462"/>
                    <a:pt x="653013" y="1035843"/>
                  </a:cubicBezTo>
                  <a:cubicBezTo>
                    <a:pt x="647028" y="1053799"/>
                    <a:pt x="655101" y="1031666"/>
                    <a:pt x="645869" y="1050131"/>
                  </a:cubicBezTo>
                  <a:cubicBezTo>
                    <a:pt x="644746" y="1052376"/>
                    <a:pt x="645056" y="1055315"/>
                    <a:pt x="643488" y="1057275"/>
                  </a:cubicBezTo>
                  <a:cubicBezTo>
                    <a:pt x="641700" y="1059510"/>
                    <a:pt x="638725" y="1060450"/>
                    <a:pt x="636344" y="1062037"/>
                  </a:cubicBezTo>
                  <a:cubicBezTo>
                    <a:pt x="634776" y="1066742"/>
                    <a:pt x="633397" y="1072968"/>
                    <a:pt x="629201" y="1076325"/>
                  </a:cubicBezTo>
                  <a:cubicBezTo>
                    <a:pt x="627241" y="1077893"/>
                    <a:pt x="624438" y="1077912"/>
                    <a:pt x="622057" y="1078706"/>
                  </a:cubicBezTo>
                  <a:cubicBezTo>
                    <a:pt x="618882" y="1077912"/>
                    <a:pt x="615255" y="1078140"/>
                    <a:pt x="612532" y="1076325"/>
                  </a:cubicBezTo>
                  <a:cubicBezTo>
                    <a:pt x="610151" y="1074737"/>
                    <a:pt x="609793" y="1071205"/>
                    <a:pt x="607769" y="1069181"/>
                  </a:cubicBezTo>
                  <a:cubicBezTo>
                    <a:pt x="605745" y="1067157"/>
                    <a:pt x="603007" y="1066006"/>
                    <a:pt x="600626" y="1064418"/>
                  </a:cubicBezTo>
                  <a:cubicBezTo>
                    <a:pt x="599038" y="1062037"/>
                    <a:pt x="598578" y="1058180"/>
                    <a:pt x="595863" y="1057275"/>
                  </a:cubicBezTo>
                  <a:cubicBezTo>
                    <a:pt x="594368" y="1056777"/>
                    <a:pt x="581416" y="1061296"/>
                    <a:pt x="579194" y="1062037"/>
                  </a:cubicBezTo>
                  <a:cubicBezTo>
                    <a:pt x="578400" y="1066006"/>
                    <a:pt x="578488" y="1070259"/>
                    <a:pt x="576813" y="1073943"/>
                  </a:cubicBezTo>
                  <a:cubicBezTo>
                    <a:pt x="570773" y="1087231"/>
                    <a:pt x="569515" y="1086747"/>
                    <a:pt x="560144" y="1092993"/>
                  </a:cubicBezTo>
                  <a:cubicBezTo>
                    <a:pt x="555296" y="1092185"/>
                    <a:pt x="542606" y="1092078"/>
                    <a:pt x="538713" y="1085850"/>
                  </a:cubicBezTo>
                  <a:cubicBezTo>
                    <a:pt x="536052" y="1081593"/>
                    <a:pt x="535539" y="1076325"/>
                    <a:pt x="533951" y="1071562"/>
                  </a:cubicBezTo>
                  <a:lnTo>
                    <a:pt x="531569" y="1064418"/>
                  </a:lnTo>
                  <a:cubicBezTo>
                    <a:pt x="531335" y="1059729"/>
                    <a:pt x="527494" y="981145"/>
                    <a:pt x="526807" y="973931"/>
                  </a:cubicBezTo>
                  <a:cubicBezTo>
                    <a:pt x="526569" y="971432"/>
                    <a:pt x="525967" y="968768"/>
                    <a:pt x="524426" y="966787"/>
                  </a:cubicBezTo>
                  <a:cubicBezTo>
                    <a:pt x="520291" y="961471"/>
                    <a:pt x="514901" y="957262"/>
                    <a:pt x="510138" y="952500"/>
                  </a:cubicBezTo>
                  <a:cubicBezTo>
                    <a:pt x="504874" y="947236"/>
                    <a:pt x="502479" y="943907"/>
                    <a:pt x="495851" y="940593"/>
                  </a:cubicBezTo>
                  <a:cubicBezTo>
                    <a:pt x="493606" y="939470"/>
                    <a:pt x="491088" y="939006"/>
                    <a:pt x="488707" y="938212"/>
                  </a:cubicBezTo>
                  <a:cubicBezTo>
                    <a:pt x="481863" y="938896"/>
                    <a:pt x="466337" y="938682"/>
                    <a:pt x="457751" y="942975"/>
                  </a:cubicBezTo>
                  <a:cubicBezTo>
                    <a:pt x="455191" y="944255"/>
                    <a:pt x="452988" y="946150"/>
                    <a:pt x="450607" y="947737"/>
                  </a:cubicBezTo>
                  <a:cubicBezTo>
                    <a:pt x="449019" y="950118"/>
                    <a:pt x="447868" y="952857"/>
                    <a:pt x="445844" y="954881"/>
                  </a:cubicBezTo>
                  <a:cubicBezTo>
                    <a:pt x="435818" y="964907"/>
                    <a:pt x="428035" y="958673"/>
                    <a:pt x="412507" y="957262"/>
                  </a:cubicBezTo>
                  <a:lnTo>
                    <a:pt x="398219" y="952500"/>
                  </a:lnTo>
                  <a:cubicBezTo>
                    <a:pt x="395504" y="951595"/>
                    <a:pt x="393923" y="948031"/>
                    <a:pt x="391076" y="947737"/>
                  </a:cubicBezTo>
                  <a:cubicBezTo>
                    <a:pt x="370533" y="945612"/>
                    <a:pt x="349801" y="946150"/>
                    <a:pt x="329163" y="945356"/>
                  </a:cubicBezTo>
                  <a:cubicBezTo>
                    <a:pt x="331544" y="943768"/>
                    <a:pt x="334283" y="942617"/>
                    <a:pt x="336307" y="940593"/>
                  </a:cubicBezTo>
                  <a:cubicBezTo>
                    <a:pt x="347070" y="929830"/>
                    <a:pt x="340347" y="918252"/>
                    <a:pt x="338688" y="902493"/>
                  </a:cubicBezTo>
                  <a:cubicBezTo>
                    <a:pt x="337399" y="890244"/>
                    <a:pt x="337051" y="890440"/>
                    <a:pt x="333926" y="881062"/>
                  </a:cubicBezTo>
                  <a:cubicBezTo>
                    <a:pt x="324401" y="881856"/>
                    <a:pt x="314779" y="881872"/>
                    <a:pt x="305351" y="883443"/>
                  </a:cubicBezTo>
                  <a:cubicBezTo>
                    <a:pt x="300399" y="884268"/>
                    <a:pt x="295826" y="886618"/>
                    <a:pt x="291063" y="888206"/>
                  </a:cubicBezTo>
                  <a:cubicBezTo>
                    <a:pt x="287223" y="889486"/>
                    <a:pt x="283126" y="889793"/>
                    <a:pt x="279157" y="890587"/>
                  </a:cubicBezTo>
                  <a:cubicBezTo>
                    <a:pt x="264869" y="889793"/>
                    <a:pt x="250539" y="889563"/>
                    <a:pt x="236294" y="888206"/>
                  </a:cubicBezTo>
                  <a:cubicBezTo>
                    <a:pt x="228900" y="887502"/>
                    <a:pt x="228429" y="884273"/>
                    <a:pt x="222007" y="881062"/>
                  </a:cubicBezTo>
                  <a:cubicBezTo>
                    <a:pt x="219762" y="879939"/>
                    <a:pt x="217244" y="879475"/>
                    <a:pt x="214863" y="878681"/>
                  </a:cubicBezTo>
                  <a:cubicBezTo>
                    <a:pt x="213276" y="876300"/>
                    <a:pt x="212255" y="873422"/>
                    <a:pt x="210101" y="871537"/>
                  </a:cubicBezTo>
                  <a:cubicBezTo>
                    <a:pt x="205793" y="867768"/>
                    <a:pt x="195813" y="862012"/>
                    <a:pt x="195813" y="862012"/>
                  </a:cubicBezTo>
                  <a:cubicBezTo>
                    <a:pt x="194226" y="859631"/>
                    <a:pt x="193075" y="856892"/>
                    <a:pt x="191051" y="854868"/>
                  </a:cubicBezTo>
                  <a:cubicBezTo>
                    <a:pt x="189027" y="852844"/>
                    <a:pt x="185424" y="852533"/>
                    <a:pt x="183907" y="850106"/>
                  </a:cubicBezTo>
                  <a:cubicBezTo>
                    <a:pt x="169737" y="827435"/>
                    <a:pt x="188167" y="841834"/>
                    <a:pt x="172001" y="831056"/>
                  </a:cubicBezTo>
                  <a:cubicBezTo>
                    <a:pt x="166606" y="814876"/>
                    <a:pt x="150570" y="809624"/>
                    <a:pt x="155332" y="804862"/>
                  </a:cubicBezTo>
                  <a:close/>
                </a:path>
              </a:pathLst>
            </a:custGeom>
            <a:solidFill>
              <a:srgbClr val="99CC00">
                <a:alpha val="5511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Qiandongnan"/>
            <p:cNvSpPr/>
            <p:nvPr/>
          </p:nvSpPr>
          <p:spPr bwMode="auto">
            <a:xfrm>
              <a:off x="5115604" y="5155103"/>
              <a:ext cx="397058" cy="385980"/>
            </a:xfrm>
            <a:custGeom>
              <a:avLst/>
              <a:gdLst/>
              <a:ahLst/>
              <a:cxnLst/>
              <a:rect l="0" t="0" r="r" b="b"/>
              <a:pathLst>
                <a:path w="1158968" h="1233349">
                  <a:moveTo>
                    <a:pt x="356486" y="118924"/>
                  </a:moveTo>
                  <a:cubicBezTo>
                    <a:pt x="370773" y="108209"/>
                    <a:pt x="351855" y="119157"/>
                    <a:pt x="451736" y="114162"/>
                  </a:cubicBezTo>
                  <a:cubicBezTo>
                    <a:pt x="455779" y="113960"/>
                    <a:pt x="459674" y="112574"/>
                    <a:pt x="463643" y="111780"/>
                  </a:cubicBezTo>
                  <a:lnTo>
                    <a:pt x="477930" y="102255"/>
                  </a:lnTo>
                  <a:cubicBezTo>
                    <a:pt x="482107" y="99470"/>
                    <a:pt x="492218" y="97493"/>
                    <a:pt x="492218" y="97493"/>
                  </a:cubicBezTo>
                  <a:cubicBezTo>
                    <a:pt x="494599" y="95905"/>
                    <a:pt x="496746" y="93892"/>
                    <a:pt x="499361" y="92730"/>
                  </a:cubicBezTo>
                  <a:cubicBezTo>
                    <a:pt x="514163" y="86151"/>
                    <a:pt x="519861" y="87347"/>
                    <a:pt x="537461" y="85587"/>
                  </a:cubicBezTo>
                  <a:cubicBezTo>
                    <a:pt x="542224" y="82412"/>
                    <a:pt x="548574" y="80825"/>
                    <a:pt x="551749" y="76062"/>
                  </a:cubicBezTo>
                  <a:cubicBezTo>
                    <a:pt x="559686" y="64155"/>
                    <a:pt x="554129" y="70506"/>
                    <a:pt x="570799" y="59393"/>
                  </a:cubicBezTo>
                  <a:cubicBezTo>
                    <a:pt x="573180" y="57805"/>
                    <a:pt x="575228" y="55535"/>
                    <a:pt x="577943" y="54630"/>
                  </a:cubicBezTo>
                  <a:cubicBezTo>
                    <a:pt x="592654" y="49726"/>
                    <a:pt x="582589" y="52499"/>
                    <a:pt x="608899" y="49868"/>
                  </a:cubicBezTo>
                  <a:cubicBezTo>
                    <a:pt x="611280" y="47487"/>
                    <a:pt x="614175" y="45526"/>
                    <a:pt x="616043" y="42724"/>
                  </a:cubicBezTo>
                  <a:cubicBezTo>
                    <a:pt x="624602" y="29885"/>
                    <a:pt x="609789" y="40709"/>
                    <a:pt x="625568" y="28437"/>
                  </a:cubicBezTo>
                  <a:cubicBezTo>
                    <a:pt x="630086" y="24923"/>
                    <a:pt x="639855" y="18912"/>
                    <a:pt x="639855" y="18912"/>
                  </a:cubicBezTo>
                  <a:cubicBezTo>
                    <a:pt x="641443" y="16531"/>
                    <a:pt x="642594" y="13792"/>
                    <a:pt x="644618" y="11768"/>
                  </a:cubicBezTo>
                  <a:cubicBezTo>
                    <a:pt x="650422" y="5963"/>
                    <a:pt x="655611" y="5863"/>
                    <a:pt x="663668" y="4624"/>
                  </a:cubicBezTo>
                  <a:cubicBezTo>
                    <a:pt x="669993" y="3651"/>
                    <a:pt x="676368" y="3037"/>
                    <a:pt x="682718" y="2243"/>
                  </a:cubicBezTo>
                  <a:cubicBezTo>
                    <a:pt x="701768" y="3037"/>
                    <a:pt x="721371" y="0"/>
                    <a:pt x="739868" y="4624"/>
                  </a:cubicBezTo>
                  <a:cubicBezTo>
                    <a:pt x="745421" y="6012"/>
                    <a:pt x="743963" y="17102"/>
                    <a:pt x="749393" y="18912"/>
                  </a:cubicBezTo>
                  <a:lnTo>
                    <a:pt x="756536" y="21293"/>
                  </a:lnTo>
                  <a:cubicBezTo>
                    <a:pt x="758441" y="21134"/>
                    <a:pt x="794595" y="18685"/>
                    <a:pt x="801780" y="16530"/>
                  </a:cubicBezTo>
                  <a:cubicBezTo>
                    <a:pt x="804521" y="15708"/>
                    <a:pt x="806309" y="12930"/>
                    <a:pt x="808924" y="11768"/>
                  </a:cubicBezTo>
                  <a:cubicBezTo>
                    <a:pt x="813511" y="9729"/>
                    <a:pt x="823211" y="7005"/>
                    <a:pt x="823211" y="7005"/>
                  </a:cubicBezTo>
                  <a:cubicBezTo>
                    <a:pt x="841175" y="12995"/>
                    <a:pt x="819026" y="4914"/>
                    <a:pt x="837499" y="14149"/>
                  </a:cubicBezTo>
                  <a:cubicBezTo>
                    <a:pt x="839744" y="15271"/>
                    <a:pt x="842262" y="15736"/>
                    <a:pt x="844643" y="16530"/>
                  </a:cubicBezTo>
                  <a:cubicBezTo>
                    <a:pt x="846230" y="18911"/>
                    <a:pt x="848125" y="21114"/>
                    <a:pt x="849405" y="23674"/>
                  </a:cubicBezTo>
                  <a:cubicBezTo>
                    <a:pt x="850527" y="25919"/>
                    <a:pt x="850218" y="28858"/>
                    <a:pt x="851786" y="30818"/>
                  </a:cubicBezTo>
                  <a:cubicBezTo>
                    <a:pt x="853574" y="33053"/>
                    <a:pt x="856731" y="33748"/>
                    <a:pt x="858930" y="35580"/>
                  </a:cubicBezTo>
                  <a:cubicBezTo>
                    <a:pt x="861517" y="37736"/>
                    <a:pt x="863693" y="40343"/>
                    <a:pt x="866074" y="42724"/>
                  </a:cubicBezTo>
                  <a:cubicBezTo>
                    <a:pt x="866868" y="45105"/>
                    <a:pt x="866887" y="47908"/>
                    <a:pt x="868455" y="49868"/>
                  </a:cubicBezTo>
                  <a:cubicBezTo>
                    <a:pt x="880765" y="65255"/>
                    <a:pt x="871995" y="43817"/>
                    <a:pt x="877980" y="61774"/>
                  </a:cubicBezTo>
                  <a:cubicBezTo>
                    <a:pt x="876281" y="66871"/>
                    <a:pt x="875182" y="72259"/>
                    <a:pt x="870836" y="76062"/>
                  </a:cubicBezTo>
                  <a:cubicBezTo>
                    <a:pt x="864329" y="81756"/>
                    <a:pt x="851492" y="89580"/>
                    <a:pt x="842261" y="90349"/>
                  </a:cubicBezTo>
                  <a:lnTo>
                    <a:pt x="813686" y="92730"/>
                  </a:lnTo>
                  <a:cubicBezTo>
                    <a:pt x="800588" y="101464"/>
                    <a:pt x="811705" y="92729"/>
                    <a:pt x="801780" y="104637"/>
                  </a:cubicBezTo>
                  <a:cubicBezTo>
                    <a:pt x="795195" y="112538"/>
                    <a:pt x="794309" y="110053"/>
                    <a:pt x="789874" y="118924"/>
                  </a:cubicBezTo>
                  <a:cubicBezTo>
                    <a:pt x="780020" y="138634"/>
                    <a:pt x="796374" y="112747"/>
                    <a:pt x="782730" y="133212"/>
                  </a:cubicBezTo>
                  <a:cubicBezTo>
                    <a:pt x="777063" y="150214"/>
                    <a:pt x="780753" y="143322"/>
                    <a:pt x="773205" y="154643"/>
                  </a:cubicBezTo>
                  <a:cubicBezTo>
                    <a:pt x="767587" y="171499"/>
                    <a:pt x="768109" y="166929"/>
                    <a:pt x="773205" y="197505"/>
                  </a:cubicBezTo>
                  <a:cubicBezTo>
                    <a:pt x="773676" y="200328"/>
                    <a:pt x="775541" y="203132"/>
                    <a:pt x="777968" y="204649"/>
                  </a:cubicBezTo>
                  <a:cubicBezTo>
                    <a:pt x="782225" y="207310"/>
                    <a:pt x="792255" y="209412"/>
                    <a:pt x="792255" y="209412"/>
                  </a:cubicBezTo>
                  <a:cubicBezTo>
                    <a:pt x="791461" y="215762"/>
                    <a:pt x="793099" y="222934"/>
                    <a:pt x="789874" y="228462"/>
                  </a:cubicBezTo>
                  <a:cubicBezTo>
                    <a:pt x="786990" y="233406"/>
                    <a:pt x="775586" y="237987"/>
                    <a:pt x="775586" y="237987"/>
                  </a:cubicBezTo>
                  <a:cubicBezTo>
                    <a:pt x="774792" y="240368"/>
                    <a:pt x="773205" y="242620"/>
                    <a:pt x="773205" y="245130"/>
                  </a:cubicBezTo>
                  <a:cubicBezTo>
                    <a:pt x="773205" y="249178"/>
                    <a:pt x="773578" y="253523"/>
                    <a:pt x="775586" y="257037"/>
                  </a:cubicBezTo>
                  <a:cubicBezTo>
                    <a:pt x="777006" y="259522"/>
                    <a:pt x="780531" y="259967"/>
                    <a:pt x="782730" y="261799"/>
                  </a:cubicBezTo>
                  <a:cubicBezTo>
                    <a:pt x="785317" y="263955"/>
                    <a:pt x="787718" y="266356"/>
                    <a:pt x="789874" y="268943"/>
                  </a:cubicBezTo>
                  <a:cubicBezTo>
                    <a:pt x="791706" y="271142"/>
                    <a:pt x="793356" y="273527"/>
                    <a:pt x="794636" y="276087"/>
                  </a:cubicBezTo>
                  <a:cubicBezTo>
                    <a:pt x="795759" y="278332"/>
                    <a:pt x="795450" y="281270"/>
                    <a:pt x="797018" y="283230"/>
                  </a:cubicBezTo>
                  <a:cubicBezTo>
                    <a:pt x="798806" y="285465"/>
                    <a:pt x="801780" y="286405"/>
                    <a:pt x="804161" y="287993"/>
                  </a:cubicBezTo>
                  <a:cubicBezTo>
                    <a:pt x="805749" y="290374"/>
                    <a:pt x="806172" y="294351"/>
                    <a:pt x="808924" y="295137"/>
                  </a:cubicBezTo>
                  <a:cubicBezTo>
                    <a:pt x="821930" y="298853"/>
                    <a:pt x="819791" y="291414"/>
                    <a:pt x="825593" y="285612"/>
                  </a:cubicBezTo>
                  <a:cubicBezTo>
                    <a:pt x="827617" y="283588"/>
                    <a:pt x="830355" y="282437"/>
                    <a:pt x="832736" y="280849"/>
                  </a:cubicBezTo>
                  <a:cubicBezTo>
                    <a:pt x="839994" y="269962"/>
                    <a:pt x="842941" y="261574"/>
                    <a:pt x="856549" y="257037"/>
                  </a:cubicBezTo>
                  <a:lnTo>
                    <a:pt x="870836" y="252274"/>
                  </a:lnTo>
                  <a:cubicBezTo>
                    <a:pt x="881530" y="241580"/>
                    <a:pt x="874785" y="246195"/>
                    <a:pt x="892268" y="240368"/>
                  </a:cubicBezTo>
                  <a:lnTo>
                    <a:pt x="899411" y="237987"/>
                  </a:lnTo>
                  <a:cubicBezTo>
                    <a:pt x="908142" y="238781"/>
                    <a:pt x="917225" y="237790"/>
                    <a:pt x="925605" y="240368"/>
                  </a:cubicBezTo>
                  <a:cubicBezTo>
                    <a:pt x="928341" y="241210"/>
                    <a:pt x="928133" y="245724"/>
                    <a:pt x="930368" y="247512"/>
                  </a:cubicBezTo>
                  <a:cubicBezTo>
                    <a:pt x="932328" y="249080"/>
                    <a:pt x="935130" y="249099"/>
                    <a:pt x="937511" y="249893"/>
                  </a:cubicBezTo>
                  <a:cubicBezTo>
                    <a:pt x="948624" y="249099"/>
                    <a:pt x="959860" y="249344"/>
                    <a:pt x="970849" y="247512"/>
                  </a:cubicBezTo>
                  <a:cubicBezTo>
                    <a:pt x="974874" y="246841"/>
                    <a:pt x="983918" y="240387"/>
                    <a:pt x="987518" y="237987"/>
                  </a:cubicBezTo>
                  <a:cubicBezTo>
                    <a:pt x="998630" y="221318"/>
                    <a:pt x="992280" y="226874"/>
                    <a:pt x="1004186" y="218937"/>
                  </a:cubicBezTo>
                  <a:cubicBezTo>
                    <a:pt x="1038317" y="219731"/>
                    <a:pt x="1073459" y="213038"/>
                    <a:pt x="1106580" y="221318"/>
                  </a:cubicBezTo>
                  <a:cubicBezTo>
                    <a:pt x="1114319" y="223253"/>
                    <a:pt x="1107167" y="237357"/>
                    <a:pt x="1108961" y="245130"/>
                  </a:cubicBezTo>
                  <a:cubicBezTo>
                    <a:pt x="1110158" y="250315"/>
                    <a:pt x="1118095" y="255853"/>
                    <a:pt x="1120868" y="259418"/>
                  </a:cubicBezTo>
                  <a:cubicBezTo>
                    <a:pt x="1124382" y="263936"/>
                    <a:pt x="1127218" y="268943"/>
                    <a:pt x="1130393" y="273705"/>
                  </a:cubicBezTo>
                  <a:cubicBezTo>
                    <a:pt x="1131980" y="276086"/>
                    <a:pt x="1132440" y="279944"/>
                    <a:pt x="1135155" y="280849"/>
                  </a:cubicBezTo>
                  <a:lnTo>
                    <a:pt x="1142299" y="283230"/>
                  </a:lnTo>
                  <a:cubicBezTo>
                    <a:pt x="1147494" y="298817"/>
                    <a:pt x="1140278" y="283518"/>
                    <a:pt x="1151824" y="292755"/>
                  </a:cubicBezTo>
                  <a:cubicBezTo>
                    <a:pt x="1156019" y="296111"/>
                    <a:pt x="1157399" y="302339"/>
                    <a:pt x="1158968" y="307043"/>
                  </a:cubicBezTo>
                  <a:cubicBezTo>
                    <a:pt x="1158948" y="307123"/>
                    <a:pt x="1155342" y="322575"/>
                    <a:pt x="1154205" y="323712"/>
                  </a:cubicBezTo>
                  <a:cubicBezTo>
                    <a:pt x="1152430" y="325487"/>
                    <a:pt x="1149442" y="325299"/>
                    <a:pt x="1147061" y="326093"/>
                  </a:cubicBezTo>
                  <a:cubicBezTo>
                    <a:pt x="1144680" y="327680"/>
                    <a:pt x="1142548" y="329728"/>
                    <a:pt x="1139918" y="330855"/>
                  </a:cubicBezTo>
                  <a:cubicBezTo>
                    <a:pt x="1136910" y="332144"/>
                    <a:pt x="1133540" y="332338"/>
                    <a:pt x="1130393" y="333237"/>
                  </a:cubicBezTo>
                  <a:cubicBezTo>
                    <a:pt x="1127979" y="333927"/>
                    <a:pt x="1125630" y="334824"/>
                    <a:pt x="1123249" y="335618"/>
                  </a:cubicBezTo>
                  <a:cubicBezTo>
                    <a:pt x="1117981" y="340886"/>
                    <a:pt x="1115593" y="344208"/>
                    <a:pt x="1108961" y="347524"/>
                  </a:cubicBezTo>
                  <a:cubicBezTo>
                    <a:pt x="1106716" y="348646"/>
                    <a:pt x="1104199" y="349111"/>
                    <a:pt x="1101818" y="349905"/>
                  </a:cubicBezTo>
                  <a:cubicBezTo>
                    <a:pt x="1099437" y="352286"/>
                    <a:pt x="1093857" y="353782"/>
                    <a:pt x="1094674" y="357049"/>
                  </a:cubicBezTo>
                  <a:cubicBezTo>
                    <a:pt x="1095468" y="360224"/>
                    <a:pt x="1101004" y="358720"/>
                    <a:pt x="1104199" y="359430"/>
                  </a:cubicBezTo>
                  <a:cubicBezTo>
                    <a:pt x="1121436" y="363261"/>
                    <a:pt x="1110485" y="359939"/>
                    <a:pt x="1123249" y="364193"/>
                  </a:cubicBezTo>
                  <a:cubicBezTo>
                    <a:pt x="1124836" y="367368"/>
                    <a:pt x="1126693" y="370422"/>
                    <a:pt x="1128011" y="373718"/>
                  </a:cubicBezTo>
                  <a:cubicBezTo>
                    <a:pt x="1129875" y="378379"/>
                    <a:pt x="1132774" y="388005"/>
                    <a:pt x="1132774" y="388005"/>
                  </a:cubicBezTo>
                  <a:cubicBezTo>
                    <a:pt x="1131980" y="399118"/>
                    <a:pt x="1134431" y="410960"/>
                    <a:pt x="1130393" y="421343"/>
                  </a:cubicBezTo>
                  <a:cubicBezTo>
                    <a:pt x="1126304" y="431857"/>
                    <a:pt x="1107191" y="432141"/>
                    <a:pt x="1099436" y="433249"/>
                  </a:cubicBezTo>
                  <a:cubicBezTo>
                    <a:pt x="1085832" y="437784"/>
                    <a:pt x="1097168" y="431889"/>
                    <a:pt x="1089911" y="442774"/>
                  </a:cubicBezTo>
                  <a:cubicBezTo>
                    <a:pt x="1088043" y="445576"/>
                    <a:pt x="1084924" y="447331"/>
                    <a:pt x="1082768" y="449918"/>
                  </a:cubicBezTo>
                  <a:cubicBezTo>
                    <a:pt x="1080936" y="452117"/>
                    <a:pt x="1079593" y="454681"/>
                    <a:pt x="1078005" y="457062"/>
                  </a:cubicBezTo>
                  <a:cubicBezTo>
                    <a:pt x="1077211" y="459443"/>
                    <a:pt x="1077666" y="462746"/>
                    <a:pt x="1075624" y="464205"/>
                  </a:cubicBezTo>
                  <a:cubicBezTo>
                    <a:pt x="1071556" y="467110"/>
                    <a:pt x="1057520" y="469636"/>
                    <a:pt x="1051811" y="471349"/>
                  </a:cubicBezTo>
                  <a:cubicBezTo>
                    <a:pt x="1047003" y="472792"/>
                    <a:pt x="1037524" y="476112"/>
                    <a:pt x="1037524" y="476112"/>
                  </a:cubicBezTo>
                  <a:cubicBezTo>
                    <a:pt x="1036730" y="478493"/>
                    <a:pt x="1034021" y="481010"/>
                    <a:pt x="1035143" y="483255"/>
                  </a:cubicBezTo>
                  <a:cubicBezTo>
                    <a:pt x="1036265" y="485500"/>
                    <a:pt x="1040041" y="484514"/>
                    <a:pt x="1042286" y="485637"/>
                  </a:cubicBezTo>
                  <a:cubicBezTo>
                    <a:pt x="1044846" y="486917"/>
                    <a:pt x="1047049" y="488812"/>
                    <a:pt x="1049430" y="490399"/>
                  </a:cubicBezTo>
                  <a:cubicBezTo>
                    <a:pt x="1060347" y="506775"/>
                    <a:pt x="1057145" y="499257"/>
                    <a:pt x="1061336" y="511830"/>
                  </a:cubicBezTo>
                  <a:cubicBezTo>
                    <a:pt x="1060542" y="541199"/>
                    <a:pt x="1062348" y="570754"/>
                    <a:pt x="1058955" y="599937"/>
                  </a:cubicBezTo>
                  <a:cubicBezTo>
                    <a:pt x="1058294" y="605622"/>
                    <a:pt x="1049430" y="614224"/>
                    <a:pt x="1049430" y="614224"/>
                  </a:cubicBezTo>
                  <a:cubicBezTo>
                    <a:pt x="1048636" y="616605"/>
                    <a:pt x="1047739" y="618954"/>
                    <a:pt x="1047049" y="621368"/>
                  </a:cubicBezTo>
                  <a:cubicBezTo>
                    <a:pt x="1046150" y="624515"/>
                    <a:pt x="1045957" y="627885"/>
                    <a:pt x="1044668" y="630893"/>
                  </a:cubicBezTo>
                  <a:cubicBezTo>
                    <a:pt x="1041481" y="638328"/>
                    <a:pt x="1029428" y="648514"/>
                    <a:pt x="1025618" y="652324"/>
                  </a:cubicBezTo>
                  <a:cubicBezTo>
                    <a:pt x="1023594" y="654348"/>
                    <a:pt x="1022443" y="657087"/>
                    <a:pt x="1020855" y="659468"/>
                  </a:cubicBezTo>
                  <a:cubicBezTo>
                    <a:pt x="1016628" y="672151"/>
                    <a:pt x="1015012" y="673817"/>
                    <a:pt x="1020855" y="692805"/>
                  </a:cubicBezTo>
                  <a:cubicBezTo>
                    <a:pt x="1021697" y="695541"/>
                    <a:pt x="1025618" y="695980"/>
                    <a:pt x="1027999" y="697568"/>
                  </a:cubicBezTo>
                  <a:cubicBezTo>
                    <a:pt x="1029586" y="699949"/>
                    <a:pt x="1030607" y="702827"/>
                    <a:pt x="1032761" y="704712"/>
                  </a:cubicBezTo>
                  <a:cubicBezTo>
                    <a:pt x="1037069" y="708481"/>
                    <a:pt x="1042286" y="711062"/>
                    <a:pt x="1047049" y="714237"/>
                  </a:cubicBezTo>
                  <a:cubicBezTo>
                    <a:pt x="1056280" y="720391"/>
                    <a:pt x="1051479" y="718094"/>
                    <a:pt x="1061336" y="721380"/>
                  </a:cubicBezTo>
                  <a:cubicBezTo>
                    <a:pt x="1078856" y="717877"/>
                    <a:pt x="1069875" y="721244"/>
                    <a:pt x="1087530" y="709474"/>
                  </a:cubicBezTo>
                  <a:lnTo>
                    <a:pt x="1101818" y="704712"/>
                  </a:lnTo>
                  <a:cubicBezTo>
                    <a:pt x="1103300" y="718048"/>
                    <a:pt x="1103548" y="725918"/>
                    <a:pt x="1106580" y="738049"/>
                  </a:cubicBezTo>
                  <a:cubicBezTo>
                    <a:pt x="1107189" y="740484"/>
                    <a:pt x="1107569" y="743104"/>
                    <a:pt x="1108961" y="745193"/>
                  </a:cubicBezTo>
                  <a:cubicBezTo>
                    <a:pt x="1110829" y="747995"/>
                    <a:pt x="1113724" y="749956"/>
                    <a:pt x="1116105" y="752337"/>
                  </a:cubicBezTo>
                  <a:cubicBezTo>
                    <a:pt x="1121477" y="773822"/>
                    <a:pt x="1118798" y="765177"/>
                    <a:pt x="1123249" y="778530"/>
                  </a:cubicBezTo>
                  <a:cubicBezTo>
                    <a:pt x="1122455" y="792024"/>
                    <a:pt x="1122213" y="805562"/>
                    <a:pt x="1120868" y="819012"/>
                  </a:cubicBezTo>
                  <a:cubicBezTo>
                    <a:pt x="1120618" y="821509"/>
                    <a:pt x="1119878" y="824067"/>
                    <a:pt x="1118486" y="826155"/>
                  </a:cubicBezTo>
                  <a:cubicBezTo>
                    <a:pt x="1116618" y="828957"/>
                    <a:pt x="1113724" y="830918"/>
                    <a:pt x="1111343" y="833299"/>
                  </a:cubicBezTo>
                  <a:cubicBezTo>
                    <a:pt x="1110549" y="835680"/>
                    <a:pt x="1109651" y="838029"/>
                    <a:pt x="1108961" y="840443"/>
                  </a:cubicBezTo>
                  <a:cubicBezTo>
                    <a:pt x="1102973" y="861400"/>
                    <a:pt x="1109915" y="839963"/>
                    <a:pt x="1104199" y="857112"/>
                  </a:cubicBezTo>
                  <a:cubicBezTo>
                    <a:pt x="1104223" y="857257"/>
                    <a:pt x="1106493" y="875458"/>
                    <a:pt x="1108961" y="878543"/>
                  </a:cubicBezTo>
                  <a:cubicBezTo>
                    <a:pt x="1110749" y="880778"/>
                    <a:pt x="1113724" y="881718"/>
                    <a:pt x="1116105" y="883305"/>
                  </a:cubicBezTo>
                  <a:cubicBezTo>
                    <a:pt x="1115311" y="890449"/>
                    <a:pt x="1116180" y="897982"/>
                    <a:pt x="1113724" y="904737"/>
                  </a:cubicBezTo>
                  <a:cubicBezTo>
                    <a:pt x="1112746" y="907427"/>
                    <a:pt x="1108604" y="907475"/>
                    <a:pt x="1106580" y="909499"/>
                  </a:cubicBezTo>
                  <a:cubicBezTo>
                    <a:pt x="1090705" y="925374"/>
                    <a:pt x="1113725" y="908706"/>
                    <a:pt x="1094674" y="921405"/>
                  </a:cubicBezTo>
                  <a:cubicBezTo>
                    <a:pt x="1093880" y="923786"/>
                    <a:pt x="1093512" y="926355"/>
                    <a:pt x="1092293" y="928549"/>
                  </a:cubicBezTo>
                  <a:cubicBezTo>
                    <a:pt x="1092279" y="928573"/>
                    <a:pt x="1080394" y="946397"/>
                    <a:pt x="1078005" y="949980"/>
                  </a:cubicBezTo>
                  <a:cubicBezTo>
                    <a:pt x="1076612" y="952068"/>
                    <a:pt x="1073242" y="951568"/>
                    <a:pt x="1070861" y="952362"/>
                  </a:cubicBezTo>
                  <a:cubicBezTo>
                    <a:pt x="1065499" y="968447"/>
                    <a:pt x="1072935" y="951012"/>
                    <a:pt x="1061336" y="964268"/>
                  </a:cubicBezTo>
                  <a:cubicBezTo>
                    <a:pt x="1057567" y="968575"/>
                    <a:pt x="1054986" y="973793"/>
                    <a:pt x="1051811" y="978555"/>
                  </a:cubicBezTo>
                  <a:lnTo>
                    <a:pt x="1047049" y="985699"/>
                  </a:lnTo>
                  <a:cubicBezTo>
                    <a:pt x="1046255" y="988874"/>
                    <a:pt x="1045957" y="992216"/>
                    <a:pt x="1044668" y="995224"/>
                  </a:cubicBezTo>
                  <a:cubicBezTo>
                    <a:pt x="1035274" y="1017142"/>
                    <a:pt x="1011823" y="1001092"/>
                    <a:pt x="987518" y="999987"/>
                  </a:cubicBezTo>
                  <a:cubicBezTo>
                    <a:pt x="985137" y="998399"/>
                    <a:pt x="982934" y="996504"/>
                    <a:pt x="980374" y="995224"/>
                  </a:cubicBezTo>
                  <a:cubicBezTo>
                    <a:pt x="978129" y="994101"/>
                    <a:pt x="975740" y="992843"/>
                    <a:pt x="973230" y="992843"/>
                  </a:cubicBezTo>
                  <a:cubicBezTo>
                    <a:pt x="935915" y="992843"/>
                    <a:pt x="898617" y="994430"/>
                    <a:pt x="861311" y="995224"/>
                  </a:cubicBezTo>
                  <a:cubicBezTo>
                    <a:pt x="858930" y="996812"/>
                    <a:pt x="855956" y="997752"/>
                    <a:pt x="854168" y="999987"/>
                  </a:cubicBezTo>
                  <a:cubicBezTo>
                    <a:pt x="852600" y="1001947"/>
                    <a:pt x="852476" y="1004717"/>
                    <a:pt x="851786" y="1007130"/>
                  </a:cubicBezTo>
                  <a:cubicBezTo>
                    <a:pt x="850091" y="1013061"/>
                    <a:pt x="850013" y="1019503"/>
                    <a:pt x="844643" y="1023799"/>
                  </a:cubicBezTo>
                  <a:cubicBezTo>
                    <a:pt x="842683" y="1025367"/>
                    <a:pt x="839880" y="1025386"/>
                    <a:pt x="837499" y="1026180"/>
                  </a:cubicBezTo>
                  <a:cubicBezTo>
                    <a:pt x="836705" y="1028561"/>
                    <a:pt x="836893" y="1031549"/>
                    <a:pt x="835118" y="1033324"/>
                  </a:cubicBezTo>
                  <a:cubicBezTo>
                    <a:pt x="833343" y="1035099"/>
                    <a:pt x="829433" y="1033662"/>
                    <a:pt x="827974" y="1035705"/>
                  </a:cubicBezTo>
                  <a:cubicBezTo>
                    <a:pt x="825056" y="1039790"/>
                    <a:pt x="823211" y="1049993"/>
                    <a:pt x="823211" y="1049993"/>
                  </a:cubicBezTo>
                  <a:cubicBezTo>
                    <a:pt x="825592" y="1052374"/>
                    <a:pt x="827431" y="1055466"/>
                    <a:pt x="830355" y="1057137"/>
                  </a:cubicBezTo>
                  <a:cubicBezTo>
                    <a:pt x="838826" y="1061978"/>
                    <a:pt x="850833" y="1058149"/>
                    <a:pt x="858930" y="1057137"/>
                  </a:cubicBezTo>
                  <a:cubicBezTo>
                    <a:pt x="861311" y="1055549"/>
                    <a:pt x="864050" y="1054398"/>
                    <a:pt x="866074" y="1052374"/>
                  </a:cubicBezTo>
                  <a:cubicBezTo>
                    <a:pt x="868098" y="1050350"/>
                    <a:pt x="869004" y="1047429"/>
                    <a:pt x="870836" y="1045230"/>
                  </a:cubicBezTo>
                  <a:cubicBezTo>
                    <a:pt x="874133" y="1041274"/>
                    <a:pt x="880168" y="1035527"/>
                    <a:pt x="885124" y="1033324"/>
                  </a:cubicBezTo>
                  <a:cubicBezTo>
                    <a:pt x="889711" y="1031285"/>
                    <a:pt x="899411" y="1028562"/>
                    <a:pt x="899411" y="1028562"/>
                  </a:cubicBezTo>
                  <a:cubicBezTo>
                    <a:pt x="900999" y="1026181"/>
                    <a:pt x="901312" y="1021418"/>
                    <a:pt x="904174" y="1021418"/>
                  </a:cubicBezTo>
                  <a:cubicBezTo>
                    <a:pt x="906684" y="1021418"/>
                    <a:pt x="906555" y="1026052"/>
                    <a:pt x="906555" y="1028562"/>
                  </a:cubicBezTo>
                  <a:cubicBezTo>
                    <a:pt x="906555" y="1036539"/>
                    <a:pt x="905644" y="1044534"/>
                    <a:pt x="904174" y="1052374"/>
                  </a:cubicBezTo>
                  <a:cubicBezTo>
                    <a:pt x="903249" y="1057308"/>
                    <a:pt x="899411" y="1066662"/>
                    <a:pt x="899411" y="1066662"/>
                  </a:cubicBezTo>
                  <a:cubicBezTo>
                    <a:pt x="897758" y="1098081"/>
                    <a:pt x="900497" y="1100958"/>
                    <a:pt x="894649" y="1121430"/>
                  </a:cubicBezTo>
                  <a:cubicBezTo>
                    <a:pt x="893100" y="1126854"/>
                    <a:pt x="891680" y="1131543"/>
                    <a:pt x="887505" y="1135718"/>
                  </a:cubicBezTo>
                  <a:cubicBezTo>
                    <a:pt x="885481" y="1137742"/>
                    <a:pt x="882742" y="1138893"/>
                    <a:pt x="880361" y="1140480"/>
                  </a:cubicBezTo>
                  <a:cubicBezTo>
                    <a:pt x="867056" y="1139371"/>
                    <a:pt x="852985" y="1139292"/>
                    <a:pt x="839880" y="1135718"/>
                  </a:cubicBezTo>
                  <a:cubicBezTo>
                    <a:pt x="820609" y="1130462"/>
                    <a:pt x="831438" y="1131305"/>
                    <a:pt x="813686" y="1128574"/>
                  </a:cubicBezTo>
                  <a:cubicBezTo>
                    <a:pt x="807361" y="1127601"/>
                    <a:pt x="800961" y="1127166"/>
                    <a:pt x="794636" y="1126193"/>
                  </a:cubicBezTo>
                  <a:cubicBezTo>
                    <a:pt x="783961" y="1124551"/>
                    <a:pt x="784279" y="1124329"/>
                    <a:pt x="775586" y="1121430"/>
                  </a:cubicBezTo>
                  <a:cubicBezTo>
                    <a:pt x="769015" y="1101715"/>
                    <a:pt x="773607" y="1111317"/>
                    <a:pt x="761299" y="1092855"/>
                  </a:cubicBezTo>
                  <a:cubicBezTo>
                    <a:pt x="759712" y="1090474"/>
                    <a:pt x="758917" y="1087300"/>
                    <a:pt x="756536" y="1085712"/>
                  </a:cubicBezTo>
                  <a:cubicBezTo>
                    <a:pt x="747305" y="1079556"/>
                    <a:pt x="752108" y="1081854"/>
                    <a:pt x="742249" y="1078568"/>
                  </a:cubicBezTo>
                  <a:cubicBezTo>
                    <a:pt x="738280" y="1079362"/>
                    <a:pt x="734133" y="1079528"/>
                    <a:pt x="730343" y="1080949"/>
                  </a:cubicBezTo>
                  <a:cubicBezTo>
                    <a:pt x="727663" y="1081954"/>
                    <a:pt x="725759" y="1084432"/>
                    <a:pt x="723199" y="1085712"/>
                  </a:cubicBezTo>
                  <a:cubicBezTo>
                    <a:pt x="703473" y="1095575"/>
                    <a:pt x="729394" y="1079202"/>
                    <a:pt x="708911" y="1092855"/>
                  </a:cubicBezTo>
                  <a:cubicBezTo>
                    <a:pt x="708117" y="1095236"/>
                    <a:pt x="706979" y="1097529"/>
                    <a:pt x="706530" y="1099999"/>
                  </a:cubicBezTo>
                  <a:cubicBezTo>
                    <a:pt x="705385" y="1106295"/>
                    <a:pt x="706748" y="1113201"/>
                    <a:pt x="704149" y="1119049"/>
                  </a:cubicBezTo>
                  <a:cubicBezTo>
                    <a:pt x="703130" y="1121343"/>
                    <a:pt x="699386" y="1120636"/>
                    <a:pt x="697005" y="1121430"/>
                  </a:cubicBezTo>
                  <a:cubicBezTo>
                    <a:pt x="691789" y="1129255"/>
                    <a:pt x="692325" y="1127094"/>
                    <a:pt x="689861" y="1135718"/>
                  </a:cubicBezTo>
                  <a:cubicBezTo>
                    <a:pt x="688166" y="1141649"/>
                    <a:pt x="688088" y="1148091"/>
                    <a:pt x="682718" y="1152387"/>
                  </a:cubicBezTo>
                  <a:cubicBezTo>
                    <a:pt x="680758" y="1153955"/>
                    <a:pt x="677955" y="1153974"/>
                    <a:pt x="675574" y="1154768"/>
                  </a:cubicBezTo>
                  <a:cubicBezTo>
                    <a:pt x="674780" y="1157149"/>
                    <a:pt x="674761" y="1159952"/>
                    <a:pt x="673193" y="1161912"/>
                  </a:cubicBezTo>
                  <a:cubicBezTo>
                    <a:pt x="669836" y="1166108"/>
                    <a:pt x="663610" y="1167487"/>
                    <a:pt x="658905" y="1169055"/>
                  </a:cubicBezTo>
                  <a:cubicBezTo>
                    <a:pt x="657318" y="1171436"/>
                    <a:pt x="656378" y="1174411"/>
                    <a:pt x="654143" y="1176199"/>
                  </a:cubicBezTo>
                  <a:cubicBezTo>
                    <a:pt x="637709" y="1189347"/>
                    <a:pt x="655888" y="1165247"/>
                    <a:pt x="642236" y="1185724"/>
                  </a:cubicBezTo>
                  <a:cubicBezTo>
                    <a:pt x="643030" y="1188105"/>
                    <a:pt x="642843" y="1191093"/>
                    <a:pt x="644618" y="1192868"/>
                  </a:cubicBezTo>
                  <a:cubicBezTo>
                    <a:pt x="646393" y="1194643"/>
                    <a:pt x="649516" y="1194127"/>
                    <a:pt x="651761" y="1195249"/>
                  </a:cubicBezTo>
                  <a:cubicBezTo>
                    <a:pt x="654321" y="1196529"/>
                    <a:pt x="656524" y="1198424"/>
                    <a:pt x="658905" y="1200012"/>
                  </a:cubicBezTo>
                  <a:cubicBezTo>
                    <a:pt x="660784" y="1205648"/>
                    <a:pt x="663668" y="1213317"/>
                    <a:pt x="663668" y="1219062"/>
                  </a:cubicBezTo>
                  <a:cubicBezTo>
                    <a:pt x="663668" y="1223890"/>
                    <a:pt x="662080" y="1228587"/>
                    <a:pt x="661286" y="1233349"/>
                  </a:cubicBezTo>
                  <a:cubicBezTo>
                    <a:pt x="659699" y="1230968"/>
                    <a:pt x="658356" y="1228404"/>
                    <a:pt x="656524" y="1226205"/>
                  </a:cubicBezTo>
                  <a:cubicBezTo>
                    <a:pt x="652764" y="1221693"/>
                    <a:pt x="647586" y="1216974"/>
                    <a:pt x="642236" y="1214299"/>
                  </a:cubicBezTo>
                  <a:cubicBezTo>
                    <a:pt x="639991" y="1213177"/>
                    <a:pt x="637474" y="1212712"/>
                    <a:pt x="635093" y="1211918"/>
                  </a:cubicBezTo>
                  <a:cubicBezTo>
                    <a:pt x="632712" y="1209537"/>
                    <a:pt x="630751" y="1206642"/>
                    <a:pt x="627949" y="1204774"/>
                  </a:cubicBezTo>
                  <a:cubicBezTo>
                    <a:pt x="625860" y="1203382"/>
                    <a:pt x="622765" y="1203961"/>
                    <a:pt x="620805" y="1202393"/>
                  </a:cubicBezTo>
                  <a:cubicBezTo>
                    <a:pt x="618570" y="1200605"/>
                    <a:pt x="618067" y="1197273"/>
                    <a:pt x="616043" y="1195249"/>
                  </a:cubicBezTo>
                  <a:cubicBezTo>
                    <a:pt x="614019" y="1193225"/>
                    <a:pt x="611098" y="1192319"/>
                    <a:pt x="608899" y="1190487"/>
                  </a:cubicBezTo>
                  <a:cubicBezTo>
                    <a:pt x="597006" y="1180577"/>
                    <a:pt x="607166" y="1185147"/>
                    <a:pt x="594611" y="1180962"/>
                  </a:cubicBezTo>
                  <a:cubicBezTo>
                    <a:pt x="589849" y="1177787"/>
                    <a:pt x="583499" y="1176199"/>
                    <a:pt x="580324" y="1171437"/>
                  </a:cubicBezTo>
                  <a:cubicBezTo>
                    <a:pt x="574169" y="1162205"/>
                    <a:pt x="578276" y="1165198"/>
                    <a:pt x="568418" y="1161912"/>
                  </a:cubicBezTo>
                  <a:cubicBezTo>
                    <a:pt x="551407" y="1150572"/>
                    <a:pt x="559683" y="1153776"/>
                    <a:pt x="544605" y="1150005"/>
                  </a:cubicBezTo>
                  <a:cubicBezTo>
                    <a:pt x="542224" y="1148418"/>
                    <a:pt x="540141" y="1146248"/>
                    <a:pt x="537461" y="1145243"/>
                  </a:cubicBezTo>
                  <a:cubicBezTo>
                    <a:pt x="526197" y="1141019"/>
                    <a:pt x="523134" y="1143265"/>
                    <a:pt x="511268" y="1145243"/>
                  </a:cubicBezTo>
                  <a:cubicBezTo>
                    <a:pt x="505600" y="1162245"/>
                    <a:pt x="510682" y="1162314"/>
                    <a:pt x="499361" y="1154768"/>
                  </a:cubicBezTo>
                  <a:cubicBezTo>
                    <a:pt x="498801" y="1152527"/>
                    <a:pt x="496151" y="1140893"/>
                    <a:pt x="494599" y="1138099"/>
                  </a:cubicBezTo>
                  <a:cubicBezTo>
                    <a:pt x="491819" y="1133096"/>
                    <a:pt x="485074" y="1123812"/>
                    <a:pt x="485074" y="1123812"/>
                  </a:cubicBezTo>
                  <a:cubicBezTo>
                    <a:pt x="477291" y="1100459"/>
                    <a:pt x="489909" y="1133446"/>
                    <a:pt x="475549" y="1111905"/>
                  </a:cubicBezTo>
                  <a:cubicBezTo>
                    <a:pt x="473734" y="1109182"/>
                    <a:pt x="474457" y="1105388"/>
                    <a:pt x="473168" y="1102380"/>
                  </a:cubicBezTo>
                  <a:cubicBezTo>
                    <a:pt x="469994" y="1094973"/>
                    <a:pt x="467609" y="1094707"/>
                    <a:pt x="461261" y="1090474"/>
                  </a:cubicBezTo>
                  <a:cubicBezTo>
                    <a:pt x="449438" y="1072737"/>
                    <a:pt x="464634" y="1094521"/>
                    <a:pt x="449355" y="1076187"/>
                  </a:cubicBezTo>
                  <a:cubicBezTo>
                    <a:pt x="447523" y="1073988"/>
                    <a:pt x="446617" y="1071067"/>
                    <a:pt x="444593" y="1069043"/>
                  </a:cubicBezTo>
                  <a:cubicBezTo>
                    <a:pt x="442569" y="1067019"/>
                    <a:pt x="439648" y="1066112"/>
                    <a:pt x="437449" y="1064280"/>
                  </a:cubicBezTo>
                  <a:cubicBezTo>
                    <a:pt x="419113" y="1049001"/>
                    <a:pt x="440899" y="1064200"/>
                    <a:pt x="423161" y="1052374"/>
                  </a:cubicBezTo>
                  <a:lnTo>
                    <a:pt x="413636" y="1038087"/>
                  </a:lnTo>
                  <a:cubicBezTo>
                    <a:pt x="411821" y="1035364"/>
                    <a:pt x="413299" y="1031118"/>
                    <a:pt x="411255" y="1028562"/>
                  </a:cubicBezTo>
                  <a:cubicBezTo>
                    <a:pt x="409687" y="1026602"/>
                    <a:pt x="406492" y="1026974"/>
                    <a:pt x="404111" y="1026180"/>
                  </a:cubicBezTo>
                  <a:cubicBezTo>
                    <a:pt x="390462" y="1005706"/>
                    <a:pt x="406828" y="1031613"/>
                    <a:pt x="396968" y="1011893"/>
                  </a:cubicBezTo>
                  <a:cubicBezTo>
                    <a:pt x="395688" y="1009333"/>
                    <a:pt x="393793" y="1007130"/>
                    <a:pt x="392205" y="1004749"/>
                  </a:cubicBezTo>
                  <a:cubicBezTo>
                    <a:pt x="392999" y="990462"/>
                    <a:pt x="391668" y="975896"/>
                    <a:pt x="394586" y="961887"/>
                  </a:cubicBezTo>
                  <a:cubicBezTo>
                    <a:pt x="395753" y="956283"/>
                    <a:pt x="398681" y="949409"/>
                    <a:pt x="404111" y="947599"/>
                  </a:cubicBezTo>
                  <a:lnTo>
                    <a:pt x="411255" y="945218"/>
                  </a:lnTo>
                  <a:cubicBezTo>
                    <a:pt x="412843" y="942837"/>
                    <a:pt x="414186" y="940273"/>
                    <a:pt x="416018" y="938074"/>
                  </a:cubicBezTo>
                  <a:cubicBezTo>
                    <a:pt x="431301" y="919733"/>
                    <a:pt x="416095" y="941527"/>
                    <a:pt x="427924" y="923787"/>
                  </a:cubicBezTo>
                  <a:cubicBezTo>
                    <a:pt x="436606" y="897738"/>
                    <a:pt x="422760" y="937191"/>
                    <a:pt x="435068" y="909499"/>
                  </a:cubicBezTo>
                  <a:cubicBezTo>
                    <a:pt x="437107" y="904912"/>
                    <a:pt x="438243" y="899974"/>
                    <a:pt x="439830" y="895212"/>
                  </a:cubicBezTo>
                  <a:cubicBezTo>
                    <a:pt x="441640" y="889782"/>
                    <a:pt x="446180" y="885687"/>
                    <a:pt x="449355" y="880924"/>
                  </a:cubicBezTo>
                  <a:cubicBezTo>
                    <a:pt x="450747" y="878835"/>
                    <a:pt x="450613" y="876025"/>
                    <a:pt x="451736" y="873780"/>
                  </a:cubicBezTo>
                  <a:cubicBezTo>
                    <a:pt x="453016" y="871220"/>
                    <a:pt x="454911" y="869018"/>
                    <a:pt x="456499" y="866637"/>
                  </a:cubicBezTo>
                  <a:cubicBezTo>
                    <a:pt x="457293" y="863462"/>
                    <a:pt x="457981" y="860259"/>
                    <a:pt x="458880" y="857112"/>
                  </a:cubicBezTo>
                  <a:cubicBezTo>
                    <a:pt x="459570" y="854698"/>
                    <a:pt x="461261" y="852478"/>
                    <a:pt x="461261" y="849968"/>
                  </a:cubicBezTo>
                  <a:cubicBezTo>
                    <a:pt x="461261" y="845921"/>
                    <a:pt x="461125" y="841430"/>
                    <a:pt x="458880" y="838062"/>
                  </a:cubicBezTo>
                  <a:cubicBezTo>
                    <a:pt x="457488" y="835973"/>
                    <a:pt x="454238" y="835880"/>
                    <a:pt x="451736" y="835680"/>
                  </a:cubicBezTo>
                  <a:cubicBezTo>
                    <a:pt x="434311" y="834286"/>
                    <a:pt x="416811" y="834093"/>
                    <a:pt x="399349" y="833299"/>
                  </a:cubicBezTo>
                  <a:cubicBezTo>
                    <a:pt x="396968" y="831712"/>
                    <a:pt x="394765" y="829817"/>
                    <a:pt x="392205" y="828537"/>
                  </a:cubicBezTo>
                  <a:cubicBezTo>
                    <a:pt x="388784" y="826827"/>
                    <a:pt x="378594" y="824539"/>
                    <a:pt x="375536" y="823774"/>
                  </a:cubicBezTo>
                  <a:cubicBezTo>
                    <a:pt x="373155" y="822187"/>
                    <a:pt x="370952" y="820292"/>
                    <a:pt x="368393" y="819012"/>
                  </a:cubicBezTo>
                  <a:cubicBezTo>
                    <a:pt x="362609" y="816120"/>
                    <a:pt x="355328" y="815881"/>
                    <a:pt x="349343" y="814249"/>
                  </a:cubicBezTo>
                  <a:cubicBezTo>
                    <a:pt x="344500" y="812928"/>
                    <a:pt x="335055" y="809487"/>
                    <a:pt x="335055" y="809487"/>
                  </a:cubicBezTo>
                  <a:cubicBezTo>
                    <a:pt x="329860" y="793900"/>
                    <a:pt x="337076" y="809199"/>
                    <a:pt x="325530" y="799962"/>
                  </a:cubicBezTo>
                  <a:cubicBezTo>
                    <a:pt x="323295" y="798174"/>
                    <a:pt x="322792" y="794842"/>
                    <a:pt x="320768" y="792818"/>
                  </a:cubicBezTo>
                  <a:cubicBezTo>
                    <a:pt x="318744" y="790794"/>
                    <a:pt x="316239" y="789217"/>
                    <a:pt x="313624" y="788055"/>
                  </a:cubicBezTo>
                  <a:cubicBezTo>
                    <a:pt x="293126" y="778945"/>
                    <a:pt x="279931" y="782272"/>
                    <a:pt x="254093" y="780912"/>
                  </a:cubicBezTo>
                  <a:lnTo>
                    <a:pt x="239805" y="776149"/>
                  </a:lnTo>
                  <a:lnTo>
                    <a:pt x="232661" y="773768"/>
                  </a:lnTo>
                  <a:cubicBezTo>
                    <a:pt x="230280" y="771387"/>
                    <a:pt x="227153" y="769568"/>
                    <a:pt x="225518" y="766624"/>
                  </a:cubicBezTo>
                  <a:cubicBezTo>
                    <a:pt x="225514" y="766617"/>
                    <a:pt x="219566" y="748768"/>
                    <a:pt x="218374" y="745193"/>
                  </a:cubicBezTo>
                  <a:cubicBezTo>
                    <a:pt x="217469" y="742478"/>
                    <a:pt x="215199" y="740430"/>
                    <a:pt x="213611" y="738049"/>
                  </a:cubicBezTo>
                  <a:cubicBezTo>
                    <a:pt x="214489" y="731907"/>
                    <a:pt x="215050" y="720886"/>
                    <a:pt x="218374" y="714237"/>
                  </a:cubicBezTo>
                  <a:cubicBezTo>
                    <a:pt x="219654" y="711677"/>
                    <a:pt x="221974" y="709708"/>
                    <a:pt x="223136" y="707093"/>
                  </a:cubicBezTo>
                  <a:cubicBezTo>
                    <a:pt x="225175" y="702505"/>
                    <a:pt x="227899" y="692805"/>
                    <a:pt x="227899" y="692805"/>
                  </a:cubicBezTo>
                  <a:cubicBezTo>
                    <a:pt x="227105" y="685661"/>
                    <a:pt x="228732" y="677803"/>
                    <a:pt x="225518" y="671374"/>
                  </a:cubicBezTo>
                  <a:cubicBezTo>
                    <a:pt x="224395" y="669129"/>
                    <a:pt x="220835" y="673263"/>
                    <a:pt x="218374" y="673755"/>
                  </a:cubicBezTo>
                  <a:cubicBezTo>
                    <a:pt x="212870" y="674856"/>
                    <a:pt x="207261" y="675343"/>
                    <a:pt x="201705" y="676137"/>
                  </a:cubicBezTo>
                  <a:cubicBezTo>
                    <a:pt x="185830" y="675343"/>
                    <a:pt x="169694" y="676729"/>
                    <a:pt x="154080" y="673755"/>
                  </a:cubicBezTo>
                  <a:cubicBezTo>
                    <a:pt x="151615" y="673285"/>
                    <a:pt x="152918" y="668806"/>
                    <a:pt x="151699" y="666612"/>
                  </a:cubicBezTo>
                  <a:cubicBezTo>
                    <a:pt x="148919" y="661608"/>
                    <a:pt x="145349" y="657087"/>
                    <a:pt x="142174" y="652324"/>
                  </a:cubicBezTo>
                  <a:lnTo>
                    <a:pt x="137411" y="645180"/>
                  </a:lnTo>
                  <a:cubicBezTo>
                    <a:pt x="135426" y="637240"/>
                    <a:pt x="134002" y="627485"/>
                    <a:pt x="127886" y="621368"/>
                  </a:cubicBezTo>
                  <a:cubicBezTo>
                    <a:pt x="125862" y="619344"/>
                    <a:pt x="123228" y="618025"/>
                    <a:pt x="120743" y="616605"/>
                  </a:cubicBezTo>
                  <a:cubicBezTo>
                    <a:pt x="117661" y="614844"/>
                    <a:pt x="114514" y="613161"/>
                    <a:pt x="111218" y="611843"/>
                  </a:cubicBezTo>
                  <a:cubicBezTo>
                    <a:pt x="106557" y="609979"/>
                    <a:pt x="96930" y="607080"/>
                    <a:pt x="96930" y="607080"/>
                  </a:cubicBezTo>
                  <a:cubicBezTo>
                    <a:pt x="64758" y="612444"/>
                    <a:pt x="95589" y="605296"/>
                    <a:pt x="75499" y="614224"/>
                  </a:cubicBezTo>
                  <a:cubicBezTo>
                    <a:pt x="63836" y="619407"/>
                    <a:pt x="62346" y="618170"/>
                    <a:pt x="51686" y="621368"/>
                  </a:cubicBezTo>
                  <a:cubicBezTo>
                    <a:pt x="51613" y="621390"/>
                    <a:pt x="33863" y="627309"/>
                    <a:pt x="30255" y="628512"/>
                  </a:cubicBezTo>
                  <a:lnTo>
                    <a:pt x="23111" y="630893"/>
                  </a:lnTo>
                  <a:cubicBezTo>
                    <a:pt x="18349" y="630099"/>
                    <a:pt x="12490" y="631654"/>
                    <a:pt x="8824" y="628512"/>
                  </a:cubicBezTo>
                  <a:cubicBezTo>
                    <a:pt x="5751" y="625878"/>
                    <a:pt x="6443" y="620653"/>
                    <a:pt x="6443" y="616605"/>
                  </a:cubicBezTo>
                  <a:cubicBezTo>
                    <a:pt x="6443" y="591300"/>
                    <a:pt x="0" y="575758"/>
                    <a:pt x="13586" y="559455"/>
                  </a:cubicBezTo>
                  <a:cubicBezTo>
                    <a:pt x="15742" y="556868"/>
                    <a:pt x="18143" y="554468"/>
                    <a:pt x="20730" y="552312"/>
                  </a:cubicBezTo>
                  <a:cubicBezTo>
                    <a:pt x="22929" y="550480"/>
                    <a:pt x="25493" y="549137"/>
                    <a:pt x="27874" y="547549"/>
                  </a:cubicBezTo>
                  <a:cubicBezTo>
                    <a:pt x="35420" y="536228"/>
                    <a:pt x="29921" y="541310"/>
                    <a:pt x="46924" y="535643"/>
                  </a:cubicBezTo>
                  <a:lnTo>
                    <a:pt x="54068" y="533262"/>
                  </a:lnTo>
                  <a:cubicBezTo>
                    <a:pt x="56449" y="531674"/>
                    <a:pt x="58581" y="529626"/>
                    <a:pt x="61211" y="528499"/>
                  </a:cubicBezTo>
                  <a:cubicBezTo>
                    <a:pt x="82742" y="519271"/>
                    <a:pt x="59942" y="533314"/>
                    <a:pt x="77880" y="521355"/>
                  </a:cubicBezTo>
                  <a:lnTo>
                    <a:pt x="196943" y="523737"/>
                  </a:lnTo>
                  <a:cubicBezTo>
                    <a:pt x="225622" y="524819"/>
                    <a:pt x="168991" y="531966"/>
                    <a:pt x="218374" y="523737"/>
                  </a:cubicBezTo>
                  <a:cubicBezTo>
                    <a:pt x="222638" y="510945"/>
                    <a:pt x="223038" y="512990"/>
                    <a:pt x="218374" y="492780"/>
                  </a:cubicBezTo>
                  <a:cubicBezTo>
                    <a:pt x="217730" y="489992"/>
                    <a:pt x="215846" y="487425"/>
                    <a:pt x="213611" y="485637"/>
                  </a:cubicBezTo>
                  <a:cubicBezTo>
                    <a:pt x="211651" y="484069"/>
                    <a:pt x="208849" y="484049"/>
                    <a:pt x="206468" y="483255"/>
                  </a:cubicBezTo>
                  <a:cubicBezTo>
                    <a:pt x="200478" y="465291"/>
                    <a:pt x="208560" y="487443"/>
                    <a:pt x="199324" y="468968"/>
                  </a:cubicBezTo>
                  <a:cubicBezTo>
                    <a:pt x="198202" y="466723"/>
                    <a:pt x="197737" y="464205"/>
                    <a:pt x="196943" y="461824"/>
                  </a:cubicBezTo>
                  <a:cubicBezTo>
                    <a:pt x="200459" y="398537"/>
                    <a:pt x="185035" y="426403"/>
                    <a:pt x="211230" y="416580"/>
                  </a:cubicBezTo>
                  <a:cubicBezTo>
                    <a:pt x="213910" y="415575"/>
                    <a:pt x="215993" y="413405"/>
                    <a:pt x="218374" y="411818"/>
                  </a:cubicBezTo>
                  <a:cubicBezTo>
                    <a:pt x="219168" y="409437"/>
                    <a:pt x="220755" y="407184"/>
                    <a:pt x="220755" y="404674"/>
                  </a:cubicBezTo>
                  <a:cubicBezTo>
                    <a:pt x="220755" y="399743"/>
                    <a:pt x="216020" y="394000"/>
                    <a:pt x="213611" y="390387"/>
                  </a:cubicBezTo>
                  <a:cubicBezTo>
                    <a:pt x="207627" y="372433"/>
                    <a:pt x="216395" y="393866"/>
                    <a:pt x="204086" y="378480"/>
                  </a:cubicBezTo>
                  <a:cubicBezTo>
                    <a:pt x="202518" y="376520"/>
                    <a:pt x="203480" y="373112"/>
                    <a:pt x="201705" y="371337"/>
                  </a:cubicBezTo>
                  <a:cubicBezTo>
                    <a:pt x="197658" y="367290"/>
                    <a:pt x="192180" y="364987"/>
                    <a:pt x="187418" y="361812"/>
                  </a:cubicBezTo>
                  <a:cubicBezTo>
                    <a:pt x="185037" y="360224"/>
                    <a:pt x="182989" y="357954"/>
                    <a:pt x="180274" y="357049"/>
                  </a:cubicBezTo>
                  <a:lnTo>
                    <a:pt x="165986" y="352287"/>
                  </a:lnTo>
                  <a:cubicBezTo>
                    <a:pt x="159567" y="333027"/>
                    <a:pt x="160693" y="339330"/>
                    <a:pt x="165986" y="302280"/>
                  </a:cubicBezTo>
                  <a:cubicBezTo>
                    <a:pt x="166391" y="299447"/>
                    <a:pt x="168368" y="296724"/>
                    <a:pt x="170749" y="295137"/>
                  </a:cubicBezTo>
                  <a:cubicBezTo>
                    <a:pt x="173472" y="293322"/>
                    <a:pt x="177099" y="293549"/>
                    <a:pt x="180274" y="292755"/>
                  </a:cubicBezTo>
                  <a:cubicBezTo>
                    <a:pt x="181068" y="287993"/>
                    <a:pt x="181608" y="283181"/>
                    <a:pt x="182655" y="278468"/>
                  </a:cubicBezTo>
                  <a:cubicBezTo>
                    <a:pt x="183199" y="276018"/>
                    <a:pt x="185036" y="273834"/>
                    <a:pt x="185036" y="271324"/>
                  </a:cubicBezTo>
                  <a:cubicBezTo>
                    <a:pt x="185036" y="268814"/>
                    <a:pt x="183449" y="266561"/>
                    <a:pt x="182655" y="264180"/>
                  </a:cubicBezTo>
                  <a:cubicBezTo>
                    <a:pt x="183449" y="249893"/>
                    <a:pt x="180697" y="234954"/>
                    <a:pt x="185036" y="221318"/>
                  </a:cubicBezTo>
                  <a:cubicBezTo>
                    <a:pt x="186772" y="215864"/>
                    <a:pt x="199324" y="211793"/>
                    <a:pt x="199324" y="211793"/>
                  </a:cubicBezTo>
                  <a:cubicBezTo>
                    <a:pt x="200911" y="209412"/>
                    <a:pt x="202806" y="207209"/>
                    <a:pt x="204086" y="204649"/>
                  </a:cubicBezTo>
                  <a:cubicBezTo>
                    <a:pt x="208462" y="195898"/>
                    <a:pt x="206857" y="188616"/>
                    <a:pt x="204086" y="178455"/>
                  </a:cubicBezTo>
                  <a:cubicBezTo>
                    <a:pt x="203333" y="175694"/>
                    <a:pt x="200911" y="173693"/>
                    <a:pt x="199324" y="171312"/>
                  </a:cubicBezTo>
                  <a:cubicBezTo>
                    <a:pt x="198530" y="168137"/>
                    <a:pt x="197883" y="164922"/>
                    <a:pt x="196943" y="161787"/>
                  </a:cubicBezTo>
                  <a:cubicBezTo>
                    <a:pt x="191088" y="142272"/>
                    <a:pt x="186446" y="146680"/>
                    <a:pt x="208849" y="149880"/>
                  </a:cubicBezTo>
                  <a:cubicBezTo>
                    <a:pt x="211230" y="150674"/>
                    <a:pt x="213532" y="151770"/>
                    <a:pt x="215993" y="152262"/>
                  </a:cubicBezTo>
                  <a:cubicBezTo>
                    <a:pt x="221496" y="153363"/>
                    <a:pt x="227423" y="152628"/>
                    <a:pt x="232661" y="154643"/>
                  </a:cubicBezTo>
                  <a:cubicBezTo>
                    <a:pt x="238003" y="156698"/>
                    <a:pt x="242186" y="160993"/>
                    <a:pt x="246949" y="164168"/>
                  </a:cubicBezTo>
                  <a:lnTo>
                    <a:pt x="254093" y="168930"/>
                  </a:lnTo>
                  <a:cubicBezTo>
                    <a:pt x="255680" y="171311"/>
                    <a:pt x="256620" y="174286"/>
                    <a:pt x="258855" y="176074"/>
                  </a:cubicBezTo>
                  <a:cubicBezTo>
                    <a:pt x="260815" y="177642"/>
                    <a:pt x="263754" y="177332"/>
                    <a:pt x="265999" y="178455"/>
                  </a:cubicBezTo>
                  <a:cubicBezTo>
                    <a:pt x="268559" y="179735"/>
                    <a:pt x="270944" y="181386"/>
                    <a:pt x="273143" y="183218"/>
                  </a:cubicBezTo>
                  <a:cubicBezTo>
                    <a:pt x="285034" y="193128"/>
                    <a:pt x="274875" y="188559"/>
                    <a:pt x="287430" y="192743"/>
                  </a:cubicBezTo>
                  <a:cubicBezTo>
                    <a:pt x="304099" y="191949"/>
                    <a:pt x="320851" y="192205"/>
                    <a:pt x="337436" y="190362"/>
                  </a:cubicBezTo>
                  <a:cubicBezTo>
                    <a:pt x="342426" y="189808"/>
                    <a:pt x="346961" y="187187"/>
                    <a:pt x="351724" y="185599"/>
                  </a:cubicBezTo>
                  <a:lnTo>
                    <a:pt x="358868" y="183218"/>
                  </a:lnTo>
                  <a:cubicBezTo>
                    <a:pt x="361249" y="181630"/>
                    <a:pt x="365620" y="181290"/>
                    <a:pt x="366011" y="178455"/>
                  </a:cubicBezTo>
                  <a:cubicBezTo>
                    <a:pt x="368481" y="160546"/>
                    <a:pt x="342199" y="129639"/>
                    <a:pt x="356486" y="118924"/>
                  </a:cubicBezTo>
                  <a:close/>
                </a:path>
              </a:pathLst>
            </a:custGeom>
            <a:solidFill>
              <a:srgbClr val="99CC00">
                <a:alpha val="59117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Tongren"/>
            <p:cNvSpPr/>
            <p:nvPr/>
          </p:nvSpPr>
          <p:spPr bwMode="auto">
            <a:xfrm>
              <a:off x="5195656" y="4883239"/>
              <a:ext cx="300996" cy="342348"/>
            </a:xfrm>
            <a:custGeom>
              <a:avLst/>
              <a:gdLst/>
              <a:ahLst/>
              <a:cxnLst/>
              <a:rect l="0" t="0" r="r" b="b"/>
              <a:pathLst>
                <a:path w="876132" h="1107281">
                  <a:moveTo>
                    <a:pt x="160420" y="16669"/>
                  </a:moveTo>
                  <a:cubicBezTo>
                    <a:pt x="168754" y="15479"/>
                    <a:pt x="174177" y="12895"/>
                    <a:pt x="217570" y="16669"/>
                  </a:cubicBezTo>
                  <a:cubicBezTo>
                    <a:pt x="222923" y="17135"/>
                    <a:pt x="229057" y="19951"/>
                    <a:pt x="234238" y="21431"/>
                  </a:cubicBezTo>
                  <a:cubicBezTo>
                    <a:pt x="237385" y="22330"/>
                    <a:pt x="240588" y="23018"/>
                    <a:pt x="243763" y="23812"/>
                  </a:cubicBezTo>
                  <a:cubicBezTo>
                    <a:pt x="248526" y="23018"/>
                    <a:pt x="253426" y="22818"/>
                    <a:pt x="258051" y="21431"/>
                  </a:cubicBezTo>
                  <a:cubicBezTo>
                    <a:pt x="263546" y="19783"/>
                    <a:pt x="269936" y="15096"/>
                    <a:pt x="274720" y="11906"/>
                  </a:cubicBezTo>
                  <a:cubicBezTo>
                    <a:pt x="276837" y="8730"/>
                    <a:pt x="281333" y="0"/>
                    <a:pt x="286626" y="0"/>
                  </a:cubicBezTo>
                  <a:cubicBezTo>
                    <a:pt x="289488" y="0"/>
                    <a:pt x="291389" y="3175"/>
                    <a:pt x="293770" y="4762"/>
                  </a:cubicBezTo>
                  <a:cubicBezTo>
                    <a:pt x="295357" y="9525"/>
                    <a:pt x="297315" y="14180"/>
                    <a:pt x="298532" y="19050"/>
                  </a:cubicBezTo>
                  <a:cubicBezTo>
                    <a:pt x="299326" y="22225"/>
                    <a:pt x="299973" y="25440"/>
                    <a:pt x="300913" y="28575"/>
                  </a:cubicBezTo>
                  <a:cubicBezTo>
                    <a:pt x="302356" y="33383"/>
                    <a:pt x="304088" y="38100"/>
                    <a:pt x="305676" y="42862"/>
                  </a:cubicBezTo>
                  <a:lnTo>
                    <a:pt x="308057" y="50006"/>
                  </a:lnTo>
                  <a:cubicBezTo>
                    <a:pt x="308851" y="67469"/>
                    <a:pt x="309494" y="84939"/>
                    <a:pt x="310438" y="102394"/>
                  </a:cubicBezTo>
                  <a:cubicBezTo>
                    <a:pt x="311183" y="116184"/>
                    <a:pt x="312776" y="143782"/>
                    <a:pt x="315201" y="159544"/>
                  </a:cubicBezTo>
                  <a:cubicBezTo>
                    <a:pt x="316982" y="171122"/>
                    <a:pt x="317474" y="166257"/>
                    <a:pt x="319963" y="176212"/>
                  </a:cubicBezTo>
                  <a:cubicBezTo>
                    <a:pt x="320945" y="180139"/>
                    <a:pt x="321363" y="184192"/>
                    <a:pt x="322345" y="188119"/>
                  </a:cubicBezTo>
                  <a:cubicBezTo>
                    <a:pt x="322954" y="190554"/>
                    <a:pt x="324117" y="192827"/>
                    <a:pt x="324726" y="195262"/>
                  </a:cubicBezTo>
                  <a:cubicBezTo>
                    <a:pt x="326982" y="204288"/>
                    <a:pt x="327171" y="214376"/>
                    <a:pt x="334251" y="221456"/>
                  </a:cubicBezTo>
                  <a:cubicBezTo>
                    <a:pt x="336275" y="223480"/>
                    <a:pt x="339014" y="224631"/>
                    <a:pt x="341395" y="226219"/>
                  </a:cubicBezTo>
                  <a:cubicBezTo>
                    <a:pt x="342189" y="228600"/>
                    <a:pt x="342001" y="231587"/>
                    <a:pt x="343776" y="233362"/>
                  </a:cubicBezTo>
                  <a:cubicBezTo>
                    <a:pt x="345551" y="235137"/>
                    <a:pt x="348675" y="234621"/>
                    <a:pt x="350920" y="235744"/>
                  </a:cubicBezTo>
                  <a:cubicBezTo>
                    <a:pt x="353479" y="237024"/>
                    <a:pt x="355223" y="240151"/>
                    <a:pt x="358063" y="240506"/>
                  </a:cubicBezTo>
                  <a:cubicBezTo>
                    <a:pt x="374622" y="242576"/>
                    <a:pt x="391401" y="242093"/>
                    <a:pt x="408070" y="242887"/>
                  </a:cubicBezTo>
                  <a:cubicBezTo>
                    <a:pt x="437902" y="250347"/>
                    <a:pt x="400785" y="240807"/>
                    <a:pt x="424738" y="247650"/>
                  </a:cubicBezTo>
                  <a:cubicBezTo>
                    <a:pt x="427885" y="248549"/>
                    <a:pt x="431088" y="249237"/>
                    <a:pt x="434263" y="250031"/>
                  </a:cubicBezTo>
                  <a:cubicBezTo>
                    <a:pt x="435057" y="252412"/>
                    <a:pt x="435955" y="254761"/>
                    <a:pt x="436645" y="257175"/>
                  </a:cubicBezTo>
                  <a:cubicBezTo>
                    <a:pt x="437544" y="260322"/>
                    <a:pt x="437402" y="263858"/>
                    <a:pt x="439026" y="266700"/>
                  </a:cubicBezTo>
                  <a:cubicBezTo>
                    <a:pt x="441847" y="271636"/>
                    <a:pt x="448761" y="275571"/>
                    <a:pt x="453313" y="278606"/>
                  </a:cubicBezTo>
                  <a:cubicBezTo>
                    <a:pt x="449611" y="297116"/>
                    <a:pt x="453794" y="287651"/>
                    <a:pt x="436645" y="304800"/>
                  </a:cubicBezTo>
                  <a:lnTo>
                    <a:pt x="429501" y="311944"/>
                  </a:lnTo>
                  <a:cubicBezTo>
                    <a:pt x="428707" y="314325"/>
                    <a:pt x="428242" y="316842"/>
                    <a:pt x="427120" y="319087"/>
                  </a:cubicBezTo>
                  <a:cubicBezTo>
                    <a:pt x="425840" y="321647"/>
                    <a:pt x="422516" y="323373"/>
                    <a:pt x="422357" y="326231"/>
                  </a:cubicBezTo>
                  <a:cubicBezTo>
                    <a:pt x="421711" y="337861"/>
                    <a:pt x="418890" y="358484"/>
                    <a:pt x="429501" y="369094"/>
                  </a:cubicBezTo>
                  <a:cubicBezTo>
                    <a:pt x="431525" y="371118"/>
                    <a:pt x="434264" y="372269"/>
                    <a:pt x="436645" y="373856"/>
                  </a:cubicBezTo>
                  <a:cubicBezTo>
                    <a:pt x="438232" y="376237"/>
                    <a:pt x="440245" y="378385"/>
                    <a:pt x="441407" y="381000"/>
                  </a:cubicBezTo>
                  <a:cubicBezTo>
                    <a:pt x="444722" y="388459"/>
                    <a:pt x="446571" y="396892"/>
                    <a:pt x="448551" y="404812"/>
                  </a:cubicBezTo>
                  <a:cubicBezTo>
                    <a:pt x="450932" y="404018"/>
                    <a:pt x="453606" y="403823"/>
                    <a:pt x="455695" y="402431"/>
                  </a:cubicBezTo>
                  <a:cubicBezTo>
                    <a:pt x="461192" y="398766"/>
                    <a:pt x="464088" y="393412"/>
                    <a:pt x="467601" y="388144"/>
                  </a:cubicBezTo>
                  <a:lnTo>
                    <a:pt x="472363" y="373856"/>
                  </a:lnTo>
                  <a:cubicBezTo>
                    <a:pt x="474636" y="367037"/>
                    <a:pt x="473335" y="359473"/>
                    <a:pt x="474745" y="352425"/>
                  </a:cubicBezTo>
                  <a:cubicBezTo>
                    <a:pt x="477175" y="340277"/>
                    <a:pt x="478567" y="339546"/>
                    <a:pt x="484270" y="330994"/>
                  </a:cubicBezTo>
                  <a:cubicBezTo>
                    <a:pt x="485064" y="328613"/>
                    <a:pt x="485961" y="326264"/>
                    <a:pt x="486651" y="323850"/>
                  </a:cubicBezTo>
                  <a:cubicBezTo>
                    <a:pt x="488346" y="317917"/>
                    <a:pt x="488424" y="311478"/>
                    <a:pt x="493795" y="307181"/>
                  </a:cubicBezTo>
                  <a:cubicBezTo>
                    <a:pt x="495755" y="305613"/>
                    <a:pt x="498557" y="305594"/>
                    <a:pt x="500938" y="304800"/>
                  </a:cubicBezTo>
                  <a:cubicBezTo>
                    <a:pt x="503319" y="306387"/>
                    <a:pt x="506294" y="307327"/>
                    <a:pt x="508082" y="309562"/>
                  </a:cubicBezTo>
                  <a:cubicBezTo>
                    <a:pt x="509650" y="311522"/>
                    <a:pt x="509773" y="314292"/>
                    <a:pt x="510463" y="316706"/>
                  </a:cubicBezTo>
                  <a:cubicBezTo>
                    <a:pt x="511362" y="319853"/>
                    <a:pt x="512259" y="323011"/>
                    <a:pt x="512845" y="326231"/>
                  </a:cubicBezTo>
                  <a:cubicBezTo>
                    <a:pt x="513849" y="331753"/>
                    <a:pt x="512946" y="337771"/>
                    <a:pt x="515226" y="342900"/>
                  </a:cubicBezTo>
                  <a:cubicBezTo>
                    <a:pt x="516388" y="345515"/>
                    <a:pt x="519989" y="346075"/>
                    <a:pt x="522370" y="347662"/>
                  </a:cubicBezTo>
                  <a:lnTo>
                    <a:pt x="527132" y="361950"/>
                  </a:lnTo>
                  <a:cubicBezTo>
                    <a:pt x="528055" y="364720"/>
                    <a:pt x="523368" y="402588"/>
                    <a:pt x="522370" y="409575"/>
                  </a:cubicBezTo>
                  <a:cubicBezTo>
                    <a:pt x="520419" y="423233"/>
                    <a:pt x="521401" y="422580"/>
                    <a:pt x="515226" y="433387"/>
                  </a:cubicBezTo>
                  <a:cubicBezTo>
                    <a:pt x="513806" y="435872"/>
                    <a:pt x="512698" y="438743"/>
                    <a:pt x="510463" y="440531"/>
                  </a:cubicBezTo>
                  <a:cubicBezTo>
                    <a:pt x="508503" y="442099"/>
                    <a:pt x="505701" y="442118"/>
                    <a:pt x="503320" y="442912"/>
                  </a:cubicBezTo>
                  <a:cubicBezTo>
                    <a:pt x="501732" y="445293"/>
                    <a:pt x="499837" y="447496"/>
                    <a:pt x="498557" y="450056"/>
                  </a:cubicBezTo>
                  <a:cubicBezTo>
                    <a:pt x="496030" y="455109"/>
                    <a:pt x="494408" y="461539"/>
                    <a:pt x="498557" y="466725"/>
                  </a:cubicBezTo>
                  <a:cubicBezTo>
                    <a:pt x="500125" y="468685"/>
                    <a:pt x="503320" y="468312"/>
                    <a:pt x="505701" y="469106"/>
                  </a:cubicBezTo>
                  <a:cubicBezTo>
                    <a:pt x="507288" y="471487"/>
                    <a:pt x="508439" y="474226"/>
                    <a:pt x="510463" y="476250"/>
                  </a:cubicBezTo>
                  <a:cubicBezTo>
                    <a:pt x="515077" y="480864"/>
                    <a:pt x="518943" y="481457"/>
                    <a:pt x="524751" y="483394"/>
                  </a:cubicBezTo>
                  <a:cubicBezTo>
                    <a:pt x="528720" y="482600"/>
                    <a:pt x="532867" y="482433"/>
                    <a:pt x="536657" y="481012"/>
                  </a:cubicBezTo>
                  <a:cubicBezTo>
                    <a:pt x="550108" y="475968"/>
                    <a:pt x="538288" y="477326"/>
                    <a:pt x="548563" y="469106"/>
                  </a:cubicBezTo>
                  <a:cubicBezTo>
                    <a:pt x="550523" y="467538"/>
                    <a:pt x="553326" y="467519"/>
                    <a:pt x="555707" y="466725"/>
                  </a:cubicBezTo>
                  <a:lnTo>
                    <a:pt x="591426" y="469106"/>
                  </a:lnTo>
                  <a:cubicBezTo>
                    <a:pt x="596797" y="471085"/>
                    <a:pt x="600951" y="483394"/>
                    <a:pt x="600951" y="483394"/>
                  </a:cubicBezTo>
                  <a:cubicBezTo>
                    <a:pt x="601742" y="485766"/>
                    <a:pt x="605708" y="501845"/>
                    <a:pt x="610476" y="504825"/>
                  </a:cubicBezTo>
                  <a:cubicBezTo>
                    <a:pt x="614733" y="507486"/>
                    <a:pt x="624763" y="509587"/>
                    <a:pt x="624763" y="509587"/>
                  </a:cubicBezTo>
                  <a:cubicBezTo>
                    <a:pt x="628376" y="511996"/>
                    <a:pt x="634120" y="516731"/>
                    <a:pt x="639051" y="516731"/>
                  </a:cubicBezTo>
                  <a:cubicBezTo>
                    <a:pt x="643879" y="516731"/>
                    <a:pt x="648576" y="515144"/>
                    <a:pt x="653338" y="514350"/>
                  </a:cubicBezTo>
                  <a:cubicBezTo>
                    <a:pt x="654926" y="511969"/>
                    <a:pt x="656077" y="509230"/>
                    <a:pt x="658101" y="507206"/>
                  </a:cubicBezTo>
                  <a:cubicBezTo>
                    <a:pt x="660125" y="505182"/>
                    <a:pt x="663457" y="504679"/>
                    <a:pt x="665245" y="502444"/>
                  </a:cubicBezTo>
                  <a:cubicBezTo>
                    <a:pt x="666813" y="500484"/>
                    <a:pt x="666504" y="497545"/>
                    <a:pt x="667626" y="495300"/>
                  </a:cubicBezTo>
                  <a:cubicBezTo>
                    <a:pt x="668906" y="492740"/>
                    <a:pt x="671226" y="490771"/>
                    <a:pt x="672388" y="488156"/>
                  </a:cubicBezTo>
                  <a:cubicBezTo>
                    <a:pt x="674427" y="483569"/>
                    <a:pt x="674367" y="478046"/>
                    <a:pt x="677151" y="473869"/>
                  </a:cubicBezTo>
                  <a:cubicBezTo>
                    <a:pt x="678738" y="471488"/>
                    <a:pt x="680633" y="469285"/>
                    <a:pt x="681913" y="466725"/>
                  </a:cubicBezTo>
                  <a:cubicBezTo>
                    <a:pt x="683036" y="464480"/>
                    <a:pt x="683076" y="461775"/>
                    <a:pt x="684295" y="459581"/>
                  </a:cubicBezTo>
                  <a:cubicBezTo>
                    <a:pt x="687075" y="454578"/>
                    <a:pt x="690645" y="450056"/>
                    <a:pt x="693820" y="445294"/>
                  </a:cubicBezTo>
                  <a:cubicBezTo>
                    <a:pt x="695407" y="442913"/>
                    <a:pt x="697677" y="440865"/>
                    <a:pt x="698582" y="438150"/>
                  </a:cubicBezTo>
                  <a:cubicBezTo>
                    <a:pt x="701868" y="428291"/>
                    <a:pt x="699571" y="433094"/>
                    <a:pt x="705726" y="423862"/>
                  </a:cubicBezTo>
                  <a:cubicBezTo>
                    <a:pt x="706520" y="419893"/>
                    <a:pt x="707042" y="415861"/>
                    <a:pt x="708107" y="411956"/>
                  </a:cubicBezTo>
                  <a:cubicBezTo>
                    <a:pt x="709428" y="407113"/>
                    <a:pt x="711282" y="402431"/>
                    <a:pt x="712870" y="397669"/>
                  </a:cubicBezTo>
                  <a:lnTo>
                    <a:pt x="717632" y="383381"/>
                  </a:lnTo>
                  <a:cubicBezTo>
                    <a:pt x="718697" y="380186"/>
                    <a:pt x="722395" y="378618"/>
                    <a:pt x="724776" y="376237"/>
                  </a:cubicBezTo>
                  <a:cubicBezTo>
                    <a:pt x="730761" y="358281"/>
                    <a:pt x="722686" y="380417"/>
                    <a:pt x="731920" y="361950"/>
                  </a:cubicBezTo>
                  <a:cubicBezTo>
                    <a:pt x="733043" y="359705"/>
                    <a:pt x="732909" y="356895"/>
                    <a:pt x="734301" y="354806"/>
                  </a:cubicBezTo>
                  <a:cubicBezTo>
                    <a:pt x="736169" y="352004"/>
                    <a:pt x="739289" y="350249"/>
                    <a:pt x="741445" y="347662"/>
                  </a:cubicBezTo>
                  <a:cubicBezTo>
                    <a:pt x="748687" y="338972"/>
                    <a:pt x="743464" y="341065"/>
                    <a:pt x="753351" y="333375"/>
                  </a:cubicBezTo>
                  <a:cubicBezTo>
                    <a:pt x="778985" y="313437"/>
                    <a:pt x="758563" y="332925"/>
                    <a:pt x="774782" y="316706"/>
                  </a:cubicBezTo>
                  <a:cubicBezTo>
                    <a:pt x="771544" y="326422"/>
                    <a:pt x="769740" y="330279"/>
                    <a:pt x="770020" y="342900"/>
                  </a:cubicBezTo>
                  <a:cubicBezTo>
                    <a:pt x="770673" y="372304"/>
                    <a:pt x="771855" y="401740"/>
                    <a:pt x="774782" y="431006"/>
                  </a:cubicBezTo>
                  <a:cubicBezTo>
                    <a:pt x="775067" y="433854"/>
                    <a:pt x="777310" y="436362"/>
                    <a:pt x="779545" y="438150"/>
                  </a:cubicBezTo>
                  <a:cubicBezTo>
                    <a:pt x="781505" y="439718"/>
                    <a:pt x="784307" y="439737"/>
                    <a:pt x="786688" y="440531"/>
                  </a:cubicBezTo>
                  <a:cubicBezTo>
                    <a:pt x="799392" y="459586"/>
                    <a:pt x="782716" y="436558"/>
                    <a:pt x="798595" y="452437"/>
                  </a:cubicBezTo>
                  <a:cubicBezTo>
                    <a:pt x="804254" y="458096"/>
                    <a:pt x="805763" y="466799"/>
                    <a:pt x="808120" y="473869"/>
                  </a:cubicBezTo>
                  <a:lnTo>
                    <a:pt x="810501" y="481012"/>
                  </a:lnTo>
                  <a:lnTo>
                    <a:pt x="812882" y="488156"/>
                  </a:lnTo>
                  <a:cubicBezTo>
                    <a:pt x="810589" y="506501"/>
                    <a:pt x="808454" y="525084"/>
                    <a:pt x="803357" y="542925"/>
                  </a:cubicBezTo>
                  <a:cubicBezTo>
                    <a:pt x="802667" y="545339"/>
                    <a:pt x="801770" y="547688"/>
                    <a:pt x="800976" y="550069"/>
                  </a:cubicBezTo>
                  <a:cubicBezTo>
                    <a:pt x="800182" y="555625"/>
                    <a:pt x="799857" y="561268"/>
                    <a:pt x="798595" y="566737"/>
                  </a:cubicBezTo>
                  <a:cubicBezTo>
                    <a:pt x="797466" y="571629"/>
                    <a:pt x="795420" y="576262"/>
                    <a:pt x="793832" y="581025"/>
                  </a:cubicBezTo>
                  <a:lnTo>
                    <a:pt x="791451" y="588169"/>
                  </a:lnTo>
                  <a:lnTo>
                    <a:pt x="789070" y="595312"/>
                  </a:lnTo>
                  <a:lnTo>
                    <a:pt x="786688" y="602456"/>
                  </a:lnTo>
                  <a:cubicBezTo>
                    <a:pt x="787482" y="637381"/>
                    <a:pt x="787645" y="672326"/>
                    <a:pt x="789070" y="707231"/>
                  </a:cubicBezTo>
                  <a:cubicBezTo>
                    <a:pt x="789235" y="711275"/>
                    <a:pt x="790469" y="715211"/>
                    <a:pt x="791451" y="719137"/>
                  </a:cubicBezTo>
                  <a:cubicBezTo>
                    <a:pt x="792606" y="723758"/>
                    <a:pt x="794869" y="730165"/>
                    <a:pt x="798595" y="733425"/>
                  </a:cubicBezTo>
                  <a:cubicBezTo>
                    <a:pt x="802902" y="737194"/>
                    <a:pt x="808835" y="738903"/>
                    <a:pt x="812882" y="742950"/>
                  </a:cubicBezTo>
                  <a:cubicBezTo>
                    <a:pt x="822050" y="752118"/>
                    <a:pt x="817224" y="748226"/>
                    <a:pt x="827170" y="754856"/>
                  </a:cubicBezTo>
                  <a:cubicBezTo>
                    <a:pt x="828757" y="757237"/>
                    <a:pt x="829908" y="759976"/>
                    <a:pt x="831932" y="762000"/>
                  </a:cubicBezTo>
                  <a:cubicBezTo>
                    <a:pt x="833956" y="764024"/>
                    <a:pt x="837191" y="764608"/>
                    <a:pt x="839076" y="766762"/>
                  </a:cubicBezTo>
                  <a:cubicBezTo>
                    <a:pt x="842845" y="771070"/>
                    <a:pt x="845426" y="776287"/>
                    <a:pt x="848601" y="781050"/>
                  </a:cubicBezTo>
                  <a:lnTo>
                    <a:pt x="853363" y="788194"/>
                  </a:lnTo>
                  <a:lnTo>
                    <a:pt x="858126" y="795337"/>
                  </a:lnTo>
                  <a:cubicBezTo>
                    <a:pt x="863793" y="812340"/>
                    <a:pt x="858711" y="806841"/>
                    <a:pt x="870032" y="814387"/>
                  </a:cubicBezTo>
                  <a:cubicBezTo>
                    <a:pt x="874830" y="828783"/>
                    <a:pt x="876132" y="829610"/>
                    <a:pt x="870032" y="852487"/>
                  </a:cubicBezTo>
                  <a:cubicBezTo>
                    <a:pt x="869131" y="855865"/>
                    <a:pt x="858297" y="858780"/>
                    <a:pt x="855745" y="859631"/>
                  </a:cubicBezTo>
                  <a:cubicBezTo>
                    <a:pt x="853364" y="862012"/>
                    <a:pt x="851259" y="864707"/>
                    <a:pt x="848601" y="866775"/>
                  </a:cubicBezTo>
                  <a:cubicBezTo>
                    <a:pt x="844083" y="870289"/>
                    <a:pt x="834313" y="876300"/>
                    <a:pt x="834313" y="876300"/>
                  </a:cubicBezTo>
                  <a:cubicBezTo>
                    <a:pt x="826959" y="887333"/>
                    <a:pt x="830604" y="879900"/>
                    <a:pt x="827170" y="895350"/>
                  </a:cubicBezTo>
                  <a:cubicBezTo>
                    <a:pt x="827039" y="895939"/>
                    <a:pt x="823629" y="910491"/>
                    <a:pt x="822407" y="912019"/>
                  </a:cubicBezTo>
                  <a:cubicBezTo>
                    <a:pt x="818292" y="917163"/>
                    <a:pt x="805338" y="920090"/>
                    <a:pt x="800976" y="921544"/>
                  </a:cubicBezTo>
                  <a:cubicBezTo>
                    <a:pt x="798261" y="922449"/>
                    <a:pt x="796645" y="925779"/>
                    <a:pt x="793832" y="926306"/>
                  </a:cubicBezTo>
                  <a:cubicBezTo>
                    <a:pt x="783660" y="928213"/>
                    <a:pt x="773215" y="928227"/>
                    <a:pt x="762876" y="928687"/>
                  </a:cubicBezTo>
                  <a:cubicBezTo>
                    <a:pt x="737489" y="929815"/>
                    <a:pt x="712076" y="930275"/>
                    <a:pt x="686676" y="931069"/>
                  </a:cubicBezTo>
                  <a:cubicBezTo>
                    <a:pt x="679774" y="951775"/>
                    <a:pt x="689634" y="920270"/>
                    <a:pt x="681913" y="969169"/>
                  </a:cubicBezTo>
                  <a:cubicBezTo>
                    <a:pt x="680154" y="980310"/>
                    <a:pt x="677708" y="982621"/>
                    <a:pt x="672388" y="990600"/>
                  </a:cubicBezTo>
                  <a:cubicBezTo>
                    <a:pt x="666721" y="1007602"/>
                    <a:pt x="671803" y="1002102"/>
                    <a:pt x="660482" y="1009650"/>
                  </a:cubicBezTo>
                  <a:cubicBezTo>
                    <a:pt x="659688" y="1012031"/>
                    <a:pt x="659876" y="1015019"/>
                    <a:pt x="658101" y="1016794"/>
                  </a:cubicBezTo>
                  <a:cubicBezTo>
                    <a:pt x="654054" y="1020841"/>
                    <a:pt x="648576" y="1023144"/>
                    <a:pt x="643813" y="1026319"/>
                  </a:cubicBezTo>
                  <a:lnTo>
                    <a:pt x="629526" y="1035844"/>
                  </a:lnTo>
                  <a:cubicBezTo>
                    <a:pt x="627145" y="1037431"/>
                    <a:pt x="624406" y="1038582"/>
                    <a:pt x="622382" y="1040606"/>
                  </a:cubicBezTo>
                  <a:lnTo>
                    <a:pt x="593807" y="1069181"/>
                  </a:lnTo>
                  <a:cubicBezTo>
                    <a:pt x="589692" y="1073296"/>
                    <a:pt x="587081" y="1081186"/>
                    <a:pt x="584282" y="1085850"/>
                  </a:cubicBezTo>
                  <a:cubicBezTo>
                    <a:pt x="581337" y="1090758"/>
                    <a:pt x="579519" y="1096962"/>
                    <a:pt x="574757" y="1100137"/>
                  </a:cubicBezTo>
                  <a:cubicBezTo>
                    <a:pt x="565525" y="1106292"/>
                    <a:pt x="570328" y="1103995"/>
                    <a:pt x="560470" y="1107281"/>
                  </a:cubicBezTo>
                  <a:cubicBezTo>
                    <a:pt x="554658" y="1105344"/>
                    <a:pt x="550799" y="1104754"/>
                    <a:pt x="546182" y="1100137"/>
                  </a:cubicBezTo>
                  <a:cubicBezTo>
                    <a:pt x="530307" y="1084262"/>
                    <a:pt x="553328" y="1100933"/>
                    <a:pt x="534276" y="1088231"/>
                  </a:cubicBezTo>
                  <a:cubicBezTo>
                    <a:pt x="535070" y="1069181"/>
                    <a:pt x="535249" y="1050095"/>
                    <a:pt x="536657" y="1031081"/>
                  </a:cubicBezTo>
                  <a:cubicBezTo>
                    <a:pt x="536842" y="1028578"/>
                    <a:pt x="537470" y="1025897"/>
                    <a:pt x="539038" y="1023937"/>
                  </a:cubicBezTo>
                  <a:cubicBezTo>
                    <a:pt x="540826" y="1021702"/>
                    <a:pt x="543801" y="1020762"/>
                    <a:pt x="546182" y="1019175"/>
                  </a:cubicBezTo>
                  <a:cubicBezTo>
                    <a:pt x="550373" y="1006601"/>
                    <a:pt x="547171" y="1014120"/>
                    <a:pt x="558088" y="997744"/>
                  </a:cubicBezTo>
                  <a:cubicBezTo>
                    <a:pt x="559956" y="994942"/>
                    <a:pt x="562430" y="992468"/>
                    <a:pt x="565232" y="990600"/>
                  </a:cubicBezTo>
                  <a:cubicBezTo>
                    <a:pt x="567321" y="989208"/>
                    <a:pt x="569995" y="989013"/>
                    <a:pt x="572376" y="988219"/>
                  </a:cubicBezTo>
                  <a:cubicBezTo>
                    <a:pt x="574757" y="986631"/>
                    <a:pt x="576707" y="983983"/>
                    <a:pt x="579520" y="983456"/>
                  </a:cubicBezTo>
                  <a:cubicBezTo>
                    <a:pt x="638361" y="972423"/>
                    <a:pt x="594502" y="986399"/>
                    <a:pt x="617620" y="978694"/>
                  </a:cubicBezTo>
                  <a:cubicBezTo>
                    <a:pt x="620001" y="977106"/>
                    <a:pt x="622565" y="975763"/>
                    <a:pt x="624763" y="973931"/>
                  </a:cubicBezTo>
                  <a:cubicBezTo>
                    <a:pt x="627350" y="971775"/>
                    <a:pt x="629105" y="968655"/>
                    <a:pt x="631907" y="966787"/>
                  </a:cubicBezTo>
                  <a:cubicBezTo>
                    <a:pt x="633996" y="965395"/>
                    <a:pt x="636670" y="965200"/>
                    <a:pt x="639051" y="964406"/>
                  </a:cubicBezTo>
                  <a:cubicBezTo>
                    <a:pt x="640638" y="959644"/>
                    <a:pt x="643813" y="954881"/>
                    <a:pt x="639051" y="950119"/>
                  </a:cubicBezTo>
                  <a:cubicBezTo>
                    <a:pt x="637276" y="948344"/>
                    <a:pt x="634288" y="948531"/>
                    <a:pt x="631907" y="947737"/>
                  </a:cubicBezTo>
                  <a:cubicBezTo>
                    <a:pt x="630320" y="945356"/>
                    <a:pt x="628307" y="943209"/>
                    <a:pt x="627145" y="940594"/>
                  </a:cubicBezTo>
                  <a:cubicBezTo>
                    <a:pt x="625106" y="936006"/>
                    <a:pt x="625167" y="930483"/>
                    <a:pt x="622382" y="926306"/>
                  </a:cubicBezTo>
                  <a:lnTo>
                    <a:pt x="612857" y="912019"/>
                  </a:lnTo>
                  <a:cubicBezTo>
                    <a:pt x="606873" y="894065"/>
                    <a:pt x="615641" y="915498"/>
                    <a:pt x="603332" y="900112"/>
                  </a:cubicBezTo>
                  <a:cubicBezTo>
                    <a:pt x="594095" y="888566"/>
                    <a:pt x="609395" y="895784"/>
                    <a:pt x="593807" y="890587"/>
                  </a:cubicBezTo>
                  <a:cubicBezTo>
                    <a:pt x="593188" y="890742"/>
                    <a:pt x="578689" y="894109"/>
                    <a:pt x="577138" y="895350"/>
                  </a:cubicBezTo>
                  <a:cubicBezTo>
                    <a:pt x="574903" y="897138"/>
                    <a:pt x="573963" y="900113"/>
                    <a:pt x="572376" y="902494"/>
                  </a:cubicBezTo>
                  <a:cubicBezTo>
                    <a:pt x="549357" y="901700"/>
                    <a:pt x="526268" y="902079"/>
                    <a:pt x="503320" y="900112"/>
                  </a:cubicBezTo>
                  <a:cubicBezTo>
                    <a:pt x="498318" y="899683"/>
                    <a:pt x="493795" y="896937"/>
                    <a:pt x="489032" y="895350"/>
                  </a:cubicBezTo>
                  <a:cubicBezTo>
                    <a:pt x="478783" y="891934"/>
                    <a:pt x="484323" y="893578"/>
                    <a:pt x="472363" y="890587"/>
                  </a:cubicBezTo>
                  <a:cubicBezTo>
                    <a:pt x="450932" y="891381"/>
                    <a:pt x="429468" y="891542"/>
                    <a:pt x="408070" y="892969"/>
                  </a:cubicBezTo>
                  <a:cubicBezTo>
                    <a:pt x="405565" y="893136"/>
                    <a:pt x="403015" y="893958"/>
                    <a:pt x="400926" y="895350"/>
                  </a:cubicBezTo>
                  <a:cubicBezTo>
                    <a:pt x="398124" y="897218"/>
                    <a:pt x="396369" y="900338"/>
                    <a:pt x="393782" y="902494"/>
                  </a:cubicBezTo>
                  <a:cubicBezTo>
                    <a:pt x="391583" y="904326"/>
                    <a:pt x="389019" y="905669"/>
                    <a:pt x="386638" y="907256"/>
                  </a:cubicBezTo>
                  <a:lnTo>
                    <a:pt x="377113" y="921544"/>
                  </a:lnTo>
                  <a:lnTo>
                    <a:pt x="372351" y="928687"/>
                  </a:lnTo>
                  <a:cubicBezTo>
                    <a:pt x="370782" y="933394"/>
                    <a:pt x="369404" y="939617"/>
                    <a:pt x="365207" y="942975"/>
                  </a:cubicBezTo>
                  <a:cubicBezTo>
                    <a:pt x="363247" y="944543"/>
                    <a:pt x="360444" y="944562"/>
                    <a:pt x="358063" y="945356"/>
                  </a:cubicBezTo>
                  <a:cubicBezTo>
                    <a:pt x="355682" y="943769"/>
                    <a:pt x="353764" y="940910"/>
                    <a:pt x="350920" y="940594"/>
                  </a:cubicBezTo>
                  <a:cubicBezTo>
                    <a:pt x="336454" y="938987"/>
                    <a:pt x="339082" y="942940"/>
                    <a:pt x="329488" y="947737"/>
                  </a:cubicBezTo>
                  <a:cubicBezTo>
                    <a:pt x="309771" y="957596"/>
                    <a:pt x="335675" y="941233"/>
                    <a:pt x="315201" y="954881"/>
                  </a:cubicBezTo>
                  <a:cubicBezTo>
                    <a:pt x="313613" y="957262"/>
                    <a:pt x="312673" y="960237"/>
                    <a:pt x="310438" y="962025"/>
                  </a:cubicBezTo>
                  <a:cubicBezTo>
                    <a:pt x="308478" y="963593"/>
                    <a:pt x="305764" y="963957"/>
                    <a:pt x="303295" y="964406"/>
                  </a:cubicBezTo>
                  <a:cubicBezTo>
                    <a:pt x="296999" y="965551"/>
                    <a:pt x="290595" y="965993"/>
                    <a:pt x="284245" y="966787"/>
                  </a:cubicBezTo>
                  <a:lnTo>
                    <a:pt x="269957" y="971550"/>
                  </a:lnTo>
                  <a:lnTo>
                    <a:pt x="262813" y="973931"/>
                  </a:lnTo>
                  <a:cubicBezTo>
                    <a:pt x="261226" y="976312"/>
                    <a:pt x="260205" y="979190"/>
                    <a:pt x="258051" y="981075"/>
                  </a:cubicBezTo>
                  <a:cubicBezTo>
                    <a:pt x="253743" y="984844"/>
                    <a:pt x="243763" y="990600"/>
                    <a:pt x="243763" y="990600"/>
                  </a:cubicBezTo>
                  <a:cubicBezTo>
                    <a:pt x="198519" y="989012"/>
                    <a:pt x="153213" y="988706"/>
                    <a:pt x="108032" y="985837"/>
                  </a:cubicBezTo>
                  <a:cubicBezTo>
                    <a:pt x="103022" y="985519"/>
                    <a:pt x="98761" y="981261"/>
                    <a:pt x="93745" y="981075"/>
                  </a:cubicBezTo>
                  <a:lnTo>
                    <a:pt x="29451" y="978694"/>
                  </a:lnTo>
                  <a:cubicBezTo>
                    <a:pt x="27863" y="973931"/>
                    <a:pt x="25398" y="969376"/>
                    <a:pt x="24688" y="964406"/>
                  </a:cubicBezTo>
                  <a:cubicBezTo>
                    <a:pt x="21598" y="942772"/>
                    <a:pt x="24081" y="953058"/>
                    <a:pt x="17545" y="933450"/>
                  </a:cubicBezTo>
                  <a:lnTo>
                    <a:pt x="15163" y="926306"/>
                  </a:lnTo>
                  <a:lnTo>
                    <a:pt x="12782" y="919162"/>
                  </a:lnTo>
                  <a:cubicBezTo>
                    <a:pt x="13576" y="906462"/>
                    <a:pt x="13831" y="893717"/>
                    <a:pt x="15163" y="881062"/>
                  </a:cubicBezTo>
                  <a:cubicBezTo>
                    <a:pt x="15426" y="878566"/>
                    <a:pt x="15770" y="875694"/>
                    <a:pt x="17545" y="873919"/>
                  </a:cubicBezTo>
                  <a:cubicBezTo>
                    <a:pt x="19320" y="872144"/>
                    <a:pt x="22238" y="872082"/>
                    <a:pt x="24688" y="871537"/>
                  </a:cubicBezTo>
                  <a:cubicBezTo>
                    <a:pt x="29401" y="870489"/>
                    <a:pt x="34263" y="870203"/>
                    <a:pt x="38976" y="869156"/>
                  </a:cubicBezTo>
                  <a:cubicBezTo>
                    <a:pt x="41426" y="868612"/>
                    <a:pt x="43739" y="867569"/>
                    <a:pt x="46120" y="866775"/>
                  </a:cubicBezTo>
                  <a:cubicBezTo>
                    <a:pt x="46914" y="864394"/>
                    <a:pt x="46933" y="861591"/>
                    <a:pt x="48501" y="859631"/>
                  </a:cubicBezTo>
                  <a:cubicBezTo>
                    <a:pt x="54089" y="852646"/>
                    <a:pt x="65021" y="853529"/>
                    <a:pt x="72313" y="852487"/>
                  </a:cubicBezTo>
                  <a:cubicBezTo>
                    <a:pt x="73901" y="850106"/>
                    <a:pt x="76323" y="848105"/>
                    <a:pt x="77076" y="845344"/>
                  </a:cubicBezTo>
                  <a:cubicBezTo>
                    <a:pt x="79307" y="837165"/>
                    <a:pt x="78190" y="825282"/>
                    <a:pt x="81838" y="816769"/>
                  </a:cubicBezTo>
                  <a:cubicBezTo>
                    <a:pt x="85013" y="809361"/>
                    <a:pt x="87395" y="809095"/>
                    <a:pt x="93745" y="804862"/>
                  </a:cubicBezTo>
                  <a:lnTo>
                    <a:pt x="108032" y="783431"/>
                  </a:lnTo>
                  <a:lnTo>
                    <a:pt x="112795" y="776287"/>
                  </a:lnTo>
                  <a:cubicBezTo>
                    <a:pt x="106432" y="738122"/>
                    <a:pt x="115691" y="796671"/>
                    <a:pt x="108032" y="723900"/>
                  </a:cubicBezTo>
                  <a:cubicBezTo>
                    <a:pt x="107769" y="721404"/>
                    <a:pt x="107219" y="718716"/>
                    <a:pt x="105651" y="716756"/>
                  </a:cubicBezTo>
                  <a:cubicBezTo>
                    <a:pt x="102295" y="712561"/>
                    <a:pt x="96067" y="711181"/>
                    <a:pt x="91363" y="709612"/>
                  </a:cubicBezTo>
                  <a:lnTo>
                    <a:pt x="84220" y="688181"/>
                  </a:lnTo>
                  <a:lnTo>
                    <a:pt x="81838" y="681037"/>
                  </a:lnTo>
                  <a:cubicBezTo>
                    <a:pt x="82632" y="676275"/>
                    <a:pt x="81078" y="670416"/>
                    <a:pt x="84220" y="666750"/>
                  </a:cubicBezTo>
                  <a:cubicBezTo>
                    <a:pt x="86854" y="663677"/>
                    <a:pt x="92506" y="666179"/>
                    <a:pt x="96126" y="664369"/>
                  </a:cubicBezTo>
                  <a:cubicBezTo>
                    <a:pt x="99138" y="662863"/>
                    <a:pt x="100889" y="659606"/>
                    <a:pt x="103270" y="657225"/>
                  </a:cubicBezTo>
                  <a:cubicBezTo>
                    <a:pt x="101881" y="636399"/>
                    <a:pt x="101933" y="623680"/>
                    <a:pt x="98507" y="604837"/>
                  </a:cubicBezTo>
                  <a:cubicBezTo>
                    <a:pt x="97922" y="601617"/>
                    <a:pt x="97025" y="598459"/>
                    <a:pt x="96126" y="595312"/>
                  </a:cubicBezTo>
                  <a:cubicBezTo>
                    <a:pt x="95437" y="592899"/>
                    <a:pt x="96153" y="588877"/>
                    <a:pt x="93745" y="588169"/>
                  </a:cubicBezTo>
                  <a:cubicBezTo>
                    <a:pt x="81466" y="584558"/>
                    <a:pt x="68345" y="584994"/>
                    <a:pt x="55645" y="583406"/>
                  </a:cubicBezTo>
                  <a:cubicBezTo>
                    <a:pt x="51008" y="569498"/>
                    <a:pt x="56891" y="582271"/>
                    <a:pt x="46120" y="571500"/>
                  </a:cubicBezTo>
                  <a:cubicBezTo>
                    <a:pt x="44096" y="569476"/>
                    <a:pt x="43556" y="566188"/>
                    <a:pt x="41357" y="564356"/>
                  </a:cubicBezTo>
                  <a:cubicBezTo>
                    <a:pt x="35371" y="559368"/>
                    <a:pt x="29314" y="559314"/>
                    <a:pt x="22307" y="557212"/>
                  </a:cubicBezTo>
                  <a:cubicBezTo>
                    <a:pt x="17499" y="555769"/>
                    <a:pt x="8020" y="552450"/>
                    <a:pt x="8020" y="552450"/>
                  </a:cubicBezTo>
                  <a:cubicBezTo>
                    <a:pt x="3683" y="545945"/>
                    <a:pt x="0" y="544238"/>
                    <a:pt x="5638" y="535781"/>
                  </a:cubicBezTo>
                  <a:cubicBezTo>
                    <a:pt x="7226" y="533400"/>
                    <a:pt x="10167" y="532181"/>
                    <a:pt x="12782" y="531019"/>
                  </a:cubicBezTo>
                  <a:cubicBezTo>
                    <a:pt x="17370" y="528980"/>
                    <a:pt x="27070" y="526256"/>
                    <a:pt x="27070" y="526256"/>
                  </a:cubicBezTo>
                  <a:cubicBezTo>
                    <a:pt x="28657" y="523875"/>
                    <a:pt x="30670" y="521727"/>
                    <a:pt x="31832" y="519112"/>
                  </a:cubicBezTo>
                  <a:cubicBezTo>
                    <a:pt x="33871" y="514525"/>
                    <a:pt x="35007" y="509587"/>
                    <a:pt x="36595" y="504825"/>
                  </a:cubicBezTo>
                  <a:lnTo>
                    <a:pt x="43738" y="483394"/>
                  </a:lnTo>
                  <a:cubicBezTo>
                    <a:pt x="44803" y="480199"/>
                    <a:pt x="48501" y="478631"/>
                    <a:pt x="50882" y="476250"/>
                  </a:cubicBezTo>
                  <a:cubicBezTo>
                    <a:pt x="57358" y="456821"/>
                    <a:pt x="51567" y="476197"/>
                    <a:pt x="55645" y="433387"/>
                  </a:cubicBezTo>
                  <a:cubicBezTo>
                    <a:pt x="56103" y="428581"/>
                    <a:pt x="57162" y="423850"/>
                    <a:pt x="58026" y="419100"/>
                  </a:cubicBezTo>
                  <a:cubicBezTo>
                    <a:pt x="58750" y="415118"/>
                    <a:pt x="59425" y="411120"/>
                    <a:pt x="60407" y="407194"/>
                  </a:cubicBezTo>
                  <a:cubicBezTo>
                    <a:pt x="61016" y="404759"/>
                    <a:pt x="60303" y="400405"/>
                    <a:pt x="62788" y="400050"/>
                  </a:cubicBezTo>
                  <a:cubicBezTo>
                    <a:pt x="84018" y="397017"/>
                    <a:pt x="105651" y="398463"/>
                    <a:pt x="127082" y="397669"/>
                  </a:cubicBezTo>
                  <a:cubicBezTo>
                    <a:pt x="129463" y="396081"/>
                    <a:pt x="131595" y="394033"/>
                    <a:pt x="134226" y="392906"/>
                  </a:cubicBezTo>
                  <a:cubicBezTo>
                    <a:pt x="155754" y="383679"/>
                    <a:pt x="132959" y="397720"/>
                    <a:pt x="150895" y="385762"/>
                  </a:cubicBezTo>
                  <a:cubicBezTo>
                    <a:pt x="151689" y="383381"/>
                    <a:pt x="152154" y="380864"/>
                    <a:pt x="153276" y="378619"/>
                  </a:cubicBezTo>
                  <a:cubicBezTo>
                    <a:pt x="162510" y="360150"/>
                    <a:pt x="154431" y="382292"/>
                    <a:pt x="160420" y="364331"/>
                  </a:cubicBezTo>
                  <a:cubicBezTo>
                    <a:pt x="159626" y="342900"/>
                    <a:pt x="160172" y="321377"/>
                    <a:pt x="158038" y="300037"/>
                  </a:cubicBezTo>
                  <a:cubicBezTo>
                    <a:pt x="157753" y="297190"/>
                    <a:pt x="154438" y="295509"/>
                    <a:pt x="153276" y="292894"/>
                  </a:cubicBezTo>
                  <a:cubicBezTo>
                    <a:pt x="151237" y="288306"/>
                    <a:pt x="148513" y="278606"/>
                    <a:pt x="148513" y="278606"/>
                  </a:cubicBezTo>
                  <a:cubicBezTo>
                    <a:pt x="166469" y="272621"/>
                    <a:pt x="144336" y="280694"/>
                    <a:pt x="162801" y="271462"/>
                  </a:cubicBezTo>
                  <a:cubicBezTo>
                    <a:pt x="165046" y="270339"/>
                    <a:pt x="167564" y="269875"/>
                    <a:pt x="169945" y="269081"/>
                  </a:cubicBezTo>
                  <a:cubicBezTo>
                    <a:pt x="171532" y="266700"/>
                    <a:pt x="172875" y="264136"/>
                    <a:pt x="174707" y="261937"/>
                  </a:cubicBezTo>
                  <a:cubicBezTo>
                    <a:pt x="180434" y="255064"/>
                    <a:pt x="181973" y="254712"/>
                    <a:pt x="188995" y="250031"/>
                  </a:cubicBezTo>
                  <a:cubicBezTo>
                    <a:pt x="189789" y="247650"/>
                    <a:pt x="189808" y="244847"/>
                    <a:pt x="191376" y="242887"/>
                  </a:cubicBezTo>
                  <a:cubicBezTo>
                    <a:pt x="194732" y="238692"/>
                    <a:pt x="200958" y="237312"/>
                    <a:pt x="205663" y="235744"/>
                  </a:cubicBezTo>
                  <a:cubicBezTo>
                    <a:pt x="209954" y="231453"/>
                    <a:pt x="215084" y="227257"/>
                    <a:pt x="217570" y="221456"/>
                  </a:cubicBezTo>
                  <a:cubicBezTo>
                    <a:pt x="226799" y="199923"/>
                    <a:pt x="212755" y="222727"/>
                    <a:pt x="224713" y="204787"/>
                  </a:cubicBezTo>
                  <a:cubicBezTo>
                    <a:pt x="229305" y="181836"/>
                    <a:pt x="230865" y="179091"/>
                    <a:pt x="224713" y="145256"/>
                  </a:cubicBezTo>
                  <a:cubicBezTo>
                    <a:pt x="224201" y="142441"/>
                    <a:pt x="219951" y="142081"/>
                    <a:pt x="217570" y="140494"/>
                  </a:cubicBezTo>
                  <a:cubicBezTo>
                    <a:pt x="215982" y="138113"/>
                    <a:pt x="214087" y="135910"/>
                    <a:pt x="212807" y="133350"/>
                  </a:cubicBezTo>
                  <a:cubicBezTo>
                    <a:pt x="211099" y="129935"/>
                    <a:pt x="208808" y="119731"/>
                    <a:pt x="208045" y="116681"/>
                  </a:cubicBezTo>
                  <a:cubicBezTo>
                    <a:pt x="204214" y="78382"/>
                    <a:pt x="208563" y="104209"/>
                    <a:pt x="203282" y="85725"/>
                  </a:cubicBezTo>
                  <a:cubicBezTo>
                    <a:pt x="202383" y="82578"/>
                    <a:pt x="202190" y="79208"/>
                    <a:pt x="200901" y="76200"/>
                  </a:cubicBezTo>
                  <a:cubicBezTo>
                    <a:pt x="199774" y="73569"/>
                    <a:pt x="197726" y="71437"/>
                    <a:pt x="196138" y="69056"/>
                  </a:cubicBezTo>
                  <a:cubicBezTo>
                    <a:pt x="195344" y="62706"/>
                    <a:pt x="194902" y="56302"/>
                    <a:pt x="193757" y="50006"/>
                  </a:cubicBezTo>
                  <a:cubicBezTo>
                    <a:pt x="193308" y="47536"/>
                    <a:pt x="193151" y="44637"/>
                    <a:pt x="191376" y="42862"/>
                  </a:cubicBezTo>
                  <a:cubicBezTo>
                    <a:pt x="183188" y="34674"/>
                    <a:pt x="178928" y="33950"/>
                    <a:pt x="169945" y="30956"/>
                  </a:cubicBezTo>
                  <a:cubicBezTo>
                    <a:pt x="169151" y="28575"/>
                    <a:pt x="168108" y="26262"/>
                    <a:pt x="167563" y="23812"/>
                  </a:cubicBezTo>
                  <a:cubicBezTo>
                    <a:pt x="165052" y="12512"/>
                    <a:pt x="152086" y="17859"/>
                    <a:pt x="160420" y="16669"/>
                  </a:cubicBezTo>
                  <a:close/>
                </a:path>
              </a:pathLst>
            </a:custGeom>
            <a:solidFill>
              <a:srgbClr val="99CC00">
                <a:alpha val="10616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Huaihua"/>
            <p:cNvSpPr/>
            <p:nvPr/>
          </p:nvSpPr>
          <p:spPr bwMode="auto">
            <a:xfrm>
              <a:off x="5381377" y="4896664"/>
              <a:ext cx="397058" cy="560510"/>
            </a:xfrm>
            <a:custGeom>
              <a:avLst/>
              <a:gdLst/>
              <a:ahLst/>
              <a:cxnLst/>
              <a:rect l="0" t="0" r="r" b="b"/>
              <a:pathLst>
                <a:path w="1163317" h="1800425">
                  <a:moveTo>
                    <a:pt x="297295" y="732174"/>
                  </a:moveTo>
                  <a:cubicBezTo>
                    <a:pt x="295852" y="734098"/>
                    <a:pt x="307371" y="724984"/>
                    <a:pt x="311727" y="720628"/>
                  </a:cubicBezTo>
                  <a:cubicBezTo>
                    <a:pt x="324782" y="707573"/>
                    <a:pt x="309303" y="714701"/>
                    <a:pt x="326159" y="709083"/>
                  </a:cubicBezTo>
                  <a:cubicBezTo>
                    <a:pt x="350975" y="692538"/>
                    <a:pt x="319577" y="712374"/>
                    <a:pt x="343477" y="700424"/>
                  </a:cubicBezTo>
                  <a:cubicBezTo>
                    <a:pt x="370925" y="686700"/>
                    <a:pt x="324768" y="703774"/>
                    <a:pt x="369455" y="688878"/>
                  </a:cubicBezTo>
                  <a:cubicBezTo>
                    <a:pt x="372746" y="687781"/>
                    <a:pt x="374866" y="684324"/>
                    <a:pt x="378114" y="683106"/>
                  </a:cubicBezTo>
                  <a:cubicBezTo>
                    <a:pt x="383315" y="681156"/>
                    <a:pt x="409742" y="677763"/>
                    <a:pt x="412750" y="677333"/>
                  </a:cubicBezTo>
                  <a:cubicBezTo>
                    <a:pt x="415636" y="676371"/>
                    <a:pt x="420749" y="677416"/>
                    <a:pt x="421409" y="674446"/>
                  </a:cubicBezTo>
                  <a:cubicBezTo>
                    <a:pt x="425002" y="658278"/>
                    <a:pt x="419735" y="653174"/>
                    <a:pt x="412750" y="642696"/>
                  </a:cubicBezTo>
                  <a:cubicBezTo>
                    <a:pt x="411788" y="639810"/>
                    <a:pt x="408734" y="636862"/>
                    <a:pt x="409864" y="634037"/>
                  </a:cubicBezTo>
                  <a:cubicBezTo>
                    <a:pt x="411152" y="630816"/>
                    <a:pt x="416070" y="630718"/>
                    <a:pt x="418523" y="628265"/>
                  </a:cubicBezTo>
                  <a:cubicBezTo>
                    <a:pt x="434534" y="612254"/>
                    <a:pt x="408964" y="624717"/>
                    <a:pt x="441614" y="613833"/>
                  </a:cubicBezTo>
                  <a:lnTo>
                    <a:pt x="450273" y="610946"/>
                  </a:lnTo>
                  <a:lnTo>
                    <a:pt x="458932" y="608060"/>
                  </a:lnTo>
                  <a:cubicBezTo>
                    <a:pt x="482027" y="592663"/>
                    <a:pt x="454117" y="612873"/>
                    <a:pt x="473364" y="593628"/>
                  </a:cubicBezTo>
                  <a:cubicBezTo>
                    <a:pt x="475817" y="591175"/>
                    <a:pt x="479137" y="589780"/>
                    <a:pt x="482023" y="587856"/>
                  </a:cubicBezTo>
                  <a:cubicBezTo>
                    <a:pt x="514735" y="588818"/>
                    <a:pt x="547474" y="589108"/>
                    <a:pt x="580159" y="590742"/>
                  </a:cubicBezTo>
                  <a:cubicBezTo>
                    <a:pt x="586004" y="591034"/>
                    <a:pt x="591799" y="592209"/>
                    <a:pt x="597477" y="593628"/>
                  </a:cubicBezTo>
                  <a:cubicBezTo>
                    <a:pt x="603380" y="595104"/>
                    <a:pt x="614795" y="599401"/>
                    <a:pt x="614795" y="599401"/>
                  </a:cubicBezTo>
                  <a:cubicBezTo>
                    <a:pt x="624416" y="598439"/>
                    <a:pt x="634572" y="599819"/>
                    <a:pt x="643659" y="596515"/>
                  </a:cubicBezTo>
                  <a:cubicBezTo>
                    <a:pt x="646518" y="595475"/>
                    <a:pt x="645067" y="590516"/>
                    <a:pt x="646545" y="587856"/>
                  </a:cubicBezTo>
                  <a:cubicBezTo>
                    <a:pt x="649914" y="581791"/>
                    <a:pt x="658091" y="570537"/>
                    <a:pt x="658091" y="570537"/>
                  </a:cubicBezTo>
                  <a:cubicBezTo>
                    <a:pt x="659053" y="558992"/>
                    <a:pt x="659446" y="547385"/>
                    <a:pt x="660977" y="535901"/>
                  </a:cubicBezTo>
                  <a:cubicBezTo>
                    <a:pt x="661379" y="532885"/>
                    <a:pt x="661388" y="529010"/>
                    <a:pt x="663864" y="527242"/>
                  </a:cubicBezTo>
                  <a:cubicBezTo>
                    <a:pt x="668816" y="523705"/>
                    <a:pt x="676119" y="524844"/>
                    <a:pt x="681182" y="521469"/>
                  </a:cubicBezTo>
                  <a:lnTo>
                    <a:pt x="689841" y="515696"/>
                  </a:lnTo>
                  <a:cubicBezTo>
                    <a:pt x="698990" y="501973"/>
                    <a:pt x="694516" y="510330"/>
                    <a:pt x="701386" y="489719"/>
                  </a:cubicBezTo>
                  <a:lnTo>
                    <a:pt x="704273" y="481060"/>
                  </a:lnTo>
                  <a:cubicBezTo>
                    <a:pt x="705235" y="478174"/>
                    <a:pt x="705471" y="474932"/>
                    <a:pt x="707159" y="472401"/>
                  </a:cubicBezTo>
                  <a:lnTo>
                    <a:pt x="712932" y="463742"/>
                  </a:lnTo>
                  <a:cubicBezTo>
                    <a:pt x="714506" y="455871"/>
                    <a:pt x="719054" y="442749"/>
                    <a:pt x="712932" y="434878"/>
                  </a:cubicBezTo>
                  <a:cubicBezTo>
                    <a:pt x="708673" y="429402"/>
                    <a:pt x="695614" y="423333"/>
                    <a:pt x="695614" y="423333"/>
                  </a:cubicBezTo>
                  <a:cubicBezTo>
                    <a:pt x="693690" y="420447"/>
                    <a:pt x="689841" y="418143"/>
                    <a:pt x="689841" y="414674"/>
                  </a:cubicBezTo>
                  <a:cubicBezTo>
                    <a:pt x="689841" y="408589"/>
                    <a:pt x="693690" y="403129"/>
                    <a:pt x="695614" y="397356"/>
                  </a:cubicBezTo>
                  <a:cubicBezTo>
                    <a:pt x="697516" y="391650"/>
                    <a:pt x="699185" y="384108"/>
                    <a:pt x="704273" y="380037"/>
                  </a:cubicBezTo>
                  <a:cubicBezTo>
                    <a:pt x="706649" y="378136"/>
                    <a:pt x="710046" y="378113"/>
                    <a:pt x="712932" y="377151"/>
                  </a:cubicBezTo>
                  <a:cubicBezTo>
                    <a:pt x="713894" y="374265"/>
                    <a:pt x="716318" y="371493"/>
                    <a:pt x="715818" y="368492"/>
                  </a:cubicBezTo>
                  <a:cubicBezTo>
                    <a:pt x="714150" y="358488"/>
                    <a:pt x="708255" y="359890"/>
                    <a:pt x="701386" y="356946"/>
                  </a:cubicBezTo>
                  <a:cubicBezTo>
                    <a:pt x="676420" y="346246"/>
                    <a:pt x="701489" y="355058"/>
                    <a:pt x="681182" y="348287"/>
                  </a:cubicBezTo>
                  <a:cubicBezTo>
                    <a:pt x="678296" y="345401"/>
                    <a:pt x="674787" y="343024"/>
                    <a:pt x="672523" y="339628"/>
                  </a:cubicBezTo>
                  <a:cubicBezTo>
                    <a:pt x="670835" y="337097"/>
                    <a:pt x="672112" y="332737"/>
                    <a:pt x="669636" y="330969"/>
                  </a:cubicBezTo>
                  <a:cubicBezTo>
                    <a:pt x="664684" y="327432"/>
                    <a:pt x="652318" y="325196"/>
                    <a:pt x="652318" y="325196"/>
                  </a:cubicBezTo>
                  <a:cubicBezTo>
                    <a:pt x="653280" y="322310"/>
                    <a:pt x="652729" y="318305"/>
                    <a:pt x="655205" y="316537"/>
                  </a:cubicBezTo>
                  <a:cubicBezTo>
                    <a:pt x="660157" y="313000"/>
                    <a:pt x="672523" y="310765"/>
                    <a:pt x="672523" y="310765"/>
                  </a:cubicBezTo>
                  <a:cubicBezTo>
                    <a:pt x="678907" y="304381"/>
                    <a:pt x="682936" y="301484"/>
                    <a:pt x="686955" y="293446"/>
                  </a:cubicBezTo>
                  <a:cubicBezTo>
                    <a:pt x="688316" y="290725"/>
                    <a:pt x="688879" y="287673"/>
                    <a:pt x="689841" y="284787"/>
                  </a:cubicBezTo>
                  <a:cubicBezTo>
                    <a:pt x="690803" y="275166"/>
                    <a:pt x="690945" y="265427"/>
                    <a:pt x="692727" y="255924"/>
                  </a:cubicBezTo>
                  <a:cubicBezTo>
                    <a:pt x="693848" y="249943"/>
                    <a:pt x="693437" y="241981"/>
                    <a:pt x="698500" y="238606"/>
                  </a:cubicBezTo>
                  <a:lnTo>
                    <a:pt x="715818" y="227060"/>
                  </a:lnTo>
                  <a:cubicBezTo>
                    <a:pt x="716780" y="224174"/>
                    <a:pt x="717227" y="221061"/>
                    <a:pt x="718705" y="218401"/>
                  </a:cubicBezTo>
                  <a:cubicBezTo>
                    <a:pt x="722074" y="212336"/>
                    <a:pt x="730250" y="201083"/>
                    <a:pt x="730250" y="201083"/>
                  </a:cubicBezTo>
                  <a:lnTo>
                    <a:pt x="736023" y="183765"/>
                  </a:lnTo>
                  <a:cubicBezTo>
                    <a:pt x="737574" y="179111"/>
                    <a:pt x="737618" y="174066"/>
                    <a:pt x="738909" y="169333"/>
                  </a:cubicBezTo>
                  <a:cubicBezTo>
                    <a:pt x="740510" y="163462"/>
                    <a:pt x="742758" y="157788"/>
                    <a:pt x="744682" y="152015"/>
                  </a:cubicBezTo>
                  <a:cubicBezTo>
                    <a:pt x="746876" y="145433"/>
                    <a:pt x="762000" y="140469"/>
                    <a:pt x="762000" y="140469"/>
                  </a:cubicBezTo>
                  <a:cubicBezTo>
                    <a:pt x="763924" y="137583"/>
                    <a:pt x="765552" y="134475"/>
                    <a:pt x="767773" y="131810"/>
                  </a:cubicBezTo>
                  <a:cubicBezTo>
                    <a:pt x="770386" y="128674"/>
                    <a:pt x="774168" y="126547"/>
                    <a:pt x="776432" y="123151"/>
                  </a:cubicBezTo>
                  <a:cubicBezTo>
                    <a:pt x="778120" y="120620"/>
                    <a:pt x="778356" y="117378"/>
                    <a:pt x="779318" y="114492"/>
                  </a:cubicBezTo>
                  <a:cubicBezTo>
                    <a:pt x="780280" y="101022"/>
                    <a:pt x="777935" y="86894"/>
                    <a:pt x="782205" y="74083"/>
                  </a:cubicBezTo>
                  <a:cubicBezTo>
                    <a:pt x="783459" y="70320"/>
                    <a:pt x="790202" y="72970"/>
                    <a:pt x="793750" y="71196"/>
                  </a:cubicBezTo>
                  <a:cubicBezTo>
                    <a:pt x="793757" y="71193"/>
                    <a:pt x="815394" y="56767"/>
                    <a:pt x="819727" y="53878"/>
                  </a:cubicBezTo>
                  <a:cubicBezTo>
                    <a:pt x="822258" y="52190"/>
                    <a:pt x="825500" y="51954"/>
                    <a:pt x="828386" y="50992"/>
                  </a:cubicBezTo>
                  <a:cubicBezTo>
                    <a:pt x="832766" y="48072"/>
                    <a:pt x="839728" y="42333"/>
                    <a:pt x="845705" y="42333"/>
                  </a:cubicBezTo>
                  <a:cubicBezTo>
                    <a:pt x="851557" y="42333"/>
                    <a:pt x="857250" y="44257"/>
                    <a:pt x="863023" y="45219"/>
                  </a:cubicBezTo>
                  <a:cubicBezTo>
                    <a:pt x="865909" y="47143"/>
                    <a:pt x="868317" y="51833"/>
                    <a:pt x="871682" y="50992"/>
                  </a:cubicBezTo>
                  <a:cubicBezTo>
                    <a:pt x="874634" y="50254"/>
                    <a:pt x="874138" y="45345"/>
                    <a:pt x="874568" y="42333"/>
                  </a:cubicBezTo>
                  <a:cubicBezTo>
                    <a:pt x="876071" y="31813"/>
                    <a:pt x="872417" y="19940"/>
                    <a:pt x="877455" y="10583"/>
                  </a:cubicBezTo>
                  <a:cubicBezTo>
                    <a:pt x="880340" y="5225"/>
                    <a:pt x="894773" y="4810"/>
                    <a:pt x="894773" y="4810"/>
                  </a:cubicBezTo>
                  <a:cubicBezTo>
                    <a:pt x="910164" y="27899"/>
                    <a:pt x="889963" y="0"/>
                    <a:pt x="909205" y="19242"/>
                  </a:cubicBezTo>
                  <a:cubicBezTo>
                    <a:pt x="922261" y="32298"/>
                    <a:pt x="906778" y="25168"/>
                    <a:pt x="923636" y="30787"/>
                  </a:cubicBezTo>
                  <a:cubicBezTo>
                    <a:pt x="936598" y="43749"/>
                    <a:pt x="928422" y="38154"/>
                    <a:pt x="949614" y="45219"/>
                  </a:cubicBezTo>
                  <a:lnTo>
                    <a:pt x="958273" y="48106"/>
                  </a:lnTo>
                  <a:cubicBezTo>
                    <a:pt x="970780" y="47144"/>
                    <a:pt x="983348" y="46775"/>
                    <a:pt x="995795" y="45219"/>
                  </a:cubicBezTo>
                  <a:cubicBezTo>
                    <a:pt x="998814" y="44842"/>
                    <a:pt x="1001529" y="43169"/>
                    <a:pt x="1004455" y="42333"/>
                  </a:cubicBezTo>
                  <a:cubicBezTo>
                    <a:pt x="1008269" y="41243"/>
                    <a:pt x="1012152" y="40408"/>
                    <a:pt x="1016000" y="39446"/>
                  </a:cubicBezTo>
                  <a:cubicBezTo>
                    <a:pt x="1018886" y="37522"/>
                    <a:pt x="1022206" y="36127"/>
                    <a:pt x="1024659" y="33674"/>
                  </a:cubicBezTo>
                  <a:cubicBezTo>
                    <a:pt x="1031521" y="26813"/>
                    <a:pt x="1033347" y="16271"/>
                    <a:pt x="1036205" y="7696"/>
                  </a:cubicBezTo>
                  <a:cubicBezTo>
                    <a:pt x="1037756" y="3042"/>
                    <a:pt x="1045826" y="5772"/>
                    <a:pt x="1050636" y="4810"/>
                  </a:cubicBezTo>
                  <a:lnTo>
                    <a:pt x="1091045" y="7696"/>
                  </a:lnTo>
                  <a:cubicBezTo>
                    <a:pt x="1095600" y="9518"/>
                    <a:pt x="1092742" y="17369"/>
                    <a:pt x="1093932" y="22128"/>
                  </a:cubicBezTo>
                  <a:cubicBezTo>
                    <a:pt x="1094670" y="25080"/>
                    <a:pt x="1095340" y="28127"/>
                    <a:pt x="1096818" y="30787"/>
                  </a:cubicBezTo>
                  <a:cubicBezTo>
                    <a:pt x="1100187" y="36852"/>
                    <a:pt x="1104515" y="42333"/>
                    <a:pt x="1108364" y="48106"/>
                  </a:cubicBezTo>
                  <a:lnTo>
                    <a:pt x="1114136" y="56765"/>
                  </a:lnTo>
                  <a:cubicBezTo>
                    <a:pt x="1116344" y="65595"/>
                    <a:pt x="1116152" y="70326"/>
                    <a:pt x="1122795" y="76969"/>
                  </a:cubicBezTo>
                  <a:cubicBezTo>
                    <a:pt x="1125248" y="79422"/>
                    <a:pt x="1128790" y="80521"/>
                    <a:pt x="1131455" y="82742"/>
                  </a:cubicBezTo>
                  <a:cubicBezTo>
                    <a:pt x="1145869" y="94754"/>
                    <a:pt x="1133555" y="89215"/>
                    <a:pt x="1148773" y="94287"/>
                  </a:cubicBezTo>
                  <a:cubicBezTo>
                    <a:pt x="1149735" y="97173"/>
                    <a:pt x="1150181" y="100286"/>
                    <a:pt x="1151659" y="102946"/>
                  </a:cubicBezTo>
                  <a:cubicBezTo>
                    <a:pt x="1155028" y="109011"/>
                    <a:pt x="1163205" y="120265"/>
                    <a:pt x="1163205" y="120265"/>
                  </a:cubicBezTo>
                  <a:cubicBezTo>
                    <a:pt x="1162243" y="130848"/>
                    <a:pt x="1163317" y="141820"/>
                    <a:pt x="1160318" y="152015"/>
                  </a:cubicBezTo>
                  <a:cubicBezTo>
                    <a:pt x="1158360" y="158671"/>
                    <a:pt x="1152621" y="163560"/>
                    <a:pt x="1148773" y="169333"/>
                  </a:cubicBezTo>
                  <a:lnTo>
                    <a:pt x="1143000" y="177992"/>
                  </a:lnTo>
                  <a:cubicBezTo>
                    <a:pt x="1140652" y="185036"/>
                    <a:pt x="1139937" y="189714"/>
                    <a:pt x="1134341" y="195310"/>
                  </a:cubicBezTo>
                  <a:cubicBezTo>
                    <a:pt x="1131888" y="197763"/>
                    <a:pt x="1128568" y="199159"/>
                    <a:pt x="1125682" y="201083"/>
                  </a:cubicBezTo>
                  <a:cubicBezTo>
                    <a:pt x="1124720" y="203969"/>
                    <a:pt x="1125271" y="207974"/>
                    <a:pt x="1122795" y="209742"/>
                  </a:cubicBezTo>
                  <a:cubicBezTo>
                    <a:pt x="1117843" y="213279"/>
                    <a:pt x="1111250" y="213591"/>
                    <a:pt x="1105477" y="215515"/>
                  </a:cubicBezTo>
                  <a:cubicBezTo>
                    <a:pt x="1102186" y="216612"/>
                    <a:pt x="1099988" y="219878"/>
                    <a:pt x="1096818" y="221287"/>
                  </a:cubicBezTo>
                  <a:cubicBezTo>
                    <a:pt x="1091257" y="223758"/>
                    <a:pt x="1079500" y="227060"/>
                    <a:pt x="1079500" y="227060"/>
                  </a:cubicBezTo>
                  <a:cubicBezTo>
                    <a:pt x="1082386" y="228022"/>
                    <a:pt x="1085133" y="229627"/>
                    <a:pt x="1088159" y="229946"/>
                  </a:cubicBezTo>
                  <a:cubicBezTo>
                    <a:pt x="1103498" y="231561"/>
                    <a:pt x="1120364" y="226310"/>
                    <a:pt x="1134341" y="232833"/>
                  </a:cubicBezTo>
                  <a:cubicBezTo>
                    <a:pt x="1139644" y="235308"/>
                    <a:pt x="1134072" y="244917"/>
                    <a:pt x="1131455" y="250151"/>
                  </a:cubicBezTo>
                  <a:cubicBezTo>
                    <a:pt x="1129903" y="253254"/>
                    <a:pt x="1125965" y="254515"/>
                    <a:pt x="1122795" y="255924"/>
                  </a:cubicBezTo>
                  <a:cubicBezTo>
                    <a:pt x="1117235" y="258395"/>
                    <a:pt x="1105477" y="261696"/>
                    <a:pt x="1105477" y="261696"/>
                  </a:cubicBezTo>
                  <a:cubicBezTo>
                    <a:pt x="1092008" y="281901"/>
                    <a:pt x="1099705" y="275167"/>
                    <a:pt x="1085273" y="284787"/>
                  </a:cubicBezTo>
                  <a:cubicBezTo>
                    <a:pt x="1072039" y="304637"/>
                    <a:pt x="1080309" y="299912"/>
                    <a:pt x="1065068" y="304992"/>
                  </a:cubicBezTo>
                  <a:lnTo>
                    <a:pt x="1053523" y="322310"/>
                  </a:lnTo>
                  <a:cubicBezTo>
                    <a:pt x="1051599" y="325196"/>
                    <a:pt x="1051041" y="329872"/>
                    <a:pt x="1047750" y="330969"/>
                  </a:cubicBezTo>
                  <a:lnTo>
                    <a:pt x="1039091" y="333856"/>
                  </a:lnTo>
                  <a:cubicBezTo>
                    <a:pt x="1038129" y="336742"/>
                    <a:pt x="1037893" y="339984"/>
                    <a:pt x="1036205" y="342515"/>
                  </a:cubicBezTo>
                  <a:cubicBezTo>
                    <a:pt x="1031760" y="349182"/>
                    <a:pt x="1025275" y="352687"/>
                    <a:pt x="1018886" y="356946"/>
                  </a:cubicBezTo>
                  <a:cubicBezTo>
                    <a:pt x="1016962" y="359833"/>
                    <a:pt x="1016056" y="363767"/>
                    <a:pt x="1013114" y="365606"/>
                  </a:cubicBezTo>
                  <a:cubicBezTo>
                    <a:pt x="1007954" y="368831"/>
                    <a:pt x="1001568" y="369454"/>
                    <a:pt x="995795" y="371378"/>
                  </a:cubicBezTo>
                  <a:lnTo>
                    <a:pt x="987136" y="374265"/>
                  </a:lnTo>
                  <a:cubicBezTo>
                    <a:pt x="983845" y="375362"/>
                    <a:pt x="981580" y="378486"/>
                    <a:pt x="978477" y="380037"/>
                  </a:cubicBezTo>
                  <a:cubicBezTo>
                    <a:pt x="975756" y="381398"/>
                    <a:pt x="972704" y="381962"/>
                    <a:pt x="969818" y="382924"/>
                  </a:cubicBezTo>
                  <a:lnTo>
                    <a:pt x="987136" y="394469"/>
                  </a:lnTo>
                  <a:cubicBezTo>
                    <a:pt x="1013253" y="411880"/>
                    <a:pt x="973256" y="396575"/>
                    <a:pt x="1001568" y="406015"/>
                  </a:cubicBezTo>
                  <a:cubicBezTo>
                    <a:pt x="1002735" y="411848"/>
                    <a:pt x="1003767" y="436060"/>
                    <a:pt x="1013114" y="443537"/>
                  </a:cubicBezTo>
                  <a:cubicBezTo>
                    <a:pt x="1015490" y="445438"/>
                    <a:pt x="1018887" y="445462"/>
                    <a:pt x="1021773" y="446424"/>
                  </a:cubicBezTo>
                  <a:cubicBezTo>
                    <a:pt x="1022735" y="467591"/>
                    <a:pt x="1018726" y="489583"/>
                    <a:pt x="1024659" y="509924"/>
                  </a:cubicBezTo>
                  <a:cubicBezTo>
                    <a:pt x="1026363" y="515765"/>
                    <a:pt x="1041977" y="515696"/>
                    <a:pt x="1041977" y="515696"/>
                  </a:cubicBezTo>
                  <a:cubicBezTo>
                    <a:pt x="1048895" y="536446"/>
                    <a:pt x="1040507" y="510548"/>
                    <a:pt x="1047750" y="535901"/>
                  </a:cubicBezTo>
                  <a:cubicBezTo>
                    <a:pt x="1048586" y="538826"/>
                    <a:pt x="1049800" y="541635"/>
                    <a:pt x="1050636" y="544560"/>
                  </a:cubicBezTo>
                  <a:cubicBezTo>
                    <a:pt x="1051726" y="548375"/>
                    <a:pt x="1049861" y="554580"/>
                    <a:pt x="1053523" y="556106"/>
                  </a:cubicBezTo>
                  <a:cubicBezTo>
                    <a:pt x="1063333" y="560193"/>
                    <a:pt x="1074690" y="558030"/>
                    <a:pt x="1085273" y="558992"/>
                  </a:cubicBezTo>
                  <a:cubicBezTo>
                    <a:pt x="1093566" y="583873"/>
                    <a:pt x="1096330" y="584880"/>
                    <a:pt x="1088159" y="619606"/>
                  </a:cubicBezTo>
                  <a:cubicBezTo>
                    <a:pt x="1087365" y="622983"/>
                    <a:pt x="1082603" y="623827"/>
                    <a:pt x="1079500" y="625378"/>
                  </a:cubicBezTo>
                  <a:cubicBezTo>
                    <a:pt x="1076779" y="626739"/>
                    <a:pt x="1073562" y="626904"/>
                    <a:pt x="1070841" y="628265"/>
                  </a:cubicBezTo>
                  <a:cubicBezTo>
                    <a:pt x="1048460" y="639456"/>
                    <a:pt x="1075288" y="629667"/>
                    <a:pt x="1053523" y="636924"/>
                  </a:cubicBezTo>
                  <a:cubicBezTo>
                    <a:pt x="1033752" y="656695"/>
                    <a:pt x="1042998" y="649714"/>
                    <a:pt x="1027545" y="660015"/>
                  </a:cubicBezTo>
                  <a:cubicBezTo>
                    <a:pt x="1013219" y="681507"/>
                    <a:pt x="1031628" y="655117"/>
                    <a:pt x="1013114" y="677333"/>
                  </a:cubicBezTo>
                  <a:cubicBezTo>
                    <a:pt x="1010893" y="679998"/>
                    <a:pt x="1010050" y="683825"/>
                    <a:pt x="1007341" y="685992"/>
                  </a:cubicBezTo>
                  <a:cubicBezTo>
                    <a:pt x="1004965" y="687893"/>
                    <a:pt x="1001568" y="687916"/>
                    <a:pt x="998682" y="688878"/>
                  </a:cubicBezTo>
                  <a:cubicBezTo>
                    <a:pt x="989060" y="703310"/>
                    <a:pt x="990985" y="694650"/>
                    <a:pt x="1004455" y="714856"/>
                  </a:cubicBezTo>
                  <a:lnTo>
                    <a:pt x="1010227" y="723515"/>
                  </a:lnTo>
                  <a:cubicBezTo>
                    <a:pt x="1011189" y="740833"/>
                    <a:pt x="1010822" y="758276"/>
                    <a:pt x="1013114" y="775469"/>
                  </a:cubicBezTo>
                  <a:cubicBezTo>
                    <a:pt x="1013516" y="778485"/>
                    <a:pt x="1015403" y="769793"/>
                    <a:pt x="1016000" y="766810"/>
                  </a:cubicBezTo>
                  <a:cubicBezTo>
                    <a:pt x="1017334" y="760139"/>
                    <a:pt x="1017924" y="753341"/>
                    <a:pt x="1018886" y="746606"/>
                  </a:cubicBezTo>
                  <a:cubicBezTo>
                    <a:pt x="1019848" y="751416"/>
                    <a:pt x="1020583" y="756278"/>
                    <a:pt x="1021773" y="761037"/>
                  </a:cubicBezTo>
                  <a:cubicBezTo>
                    <a:pt x="1022511" y="763989"/>
                    <a:pt x="1024062" y="766713"/>
                    <a:pt x="1024659" y="769696"/>
                  </a:cubicBezTo>
                  <a:cubicBezTo>
                    <a:pt x="1025993" y="776367"/>
                    <a:pt x="1026583" y="783166"/>
                    <a:pt x="1027545" y="789901"/>
                  </a:cubicBezTo>
                  <a:cubicBezTo>
                    <a:pt x="1026583" y="797598"/>
                    <a:pt x="1028567" y="806292"/>
                    <a:pt x="1024659" y="812992"/>
                  </a:cubicBezTo>
                  <a:cubicBezTo>
                    <a:pt x="1021163" y="818985"/>
                    <a:pt x="1007341" y="824537"/>
                    <a:pt x="1007341" y="824537"/>
                  </a:cubicBezTo>
                  <a:cubicBezTo>
                    <a:pt x="1004773" y="824023"/>
                    <a:pt x="984930" y="820294"/>
                    <a:pt x="981364" y="818765"/>
                  </a:cubicBezTo>
                  <a:cubicBezTo>
                    <a:pt x="978175" y="817398"/>
                    <a:pt x="975591" y="814916"/>
                    <a:pt x="972705" y="812992"/>
                  </a:cubicBezTo>
                  <a:cubicBezTo>
                    <a:pt x="970781" y="810106"/>
                    <a:pt x="969641" y="806500"/>
                    <a:pt x="966932" y="804333"/>
                  </a:cubicBezTo>
                  <a:cubicBezTo>
                    <a:pt x="958675" y="797727"/>
                    <a:pt x="936477" y="803868"/>
                    <a:pt x="932295" y="804333"/>
                  </a:cubicBezTo>
                  <a:cubicBezTo>
                    <a:pt x="930371" y="807219"/>
                    <a:pt x="928074" y="809889"/>
                    <a:pt x="926523" y="812992"/>
                  </a:cubicBezTo>
                  <a:cubicBezTo>
                    <a:pt x="922362" y="821315"/>
                    <a:pt x="922026" y="829976"/>
                    <a:pt x="926523" y="838969"/>
                  </a:cubicBezTo>
                  <a:cubicBezTo>
                    <a:pt x="928074" y="842072"/>
                    <a:pt x="932296" y="842818"/>
                    <a:pt x="935182" y="844742"/>
                  </a:cubicBezTo>
                  <a:cubicBezTo>
                    <a:pt x="948415" y="864592"/>
                    <a:pt x="944533" y="855478"/>
                    <a:pt x="949614" y="870719"/>
                  </a:cubicBezTo>
                  <a:cubicBezTo>
                    <a:pt x="948652" y="884189"/>
                    <a:pt x="951622" y="898542"/>
                    <a:pt x="946727" y="911128"/>
                  </a:cubicBezTo>
                  <a:cubicBezTo>
                    <a:pt x="944212" y="917594"/>
                    <a:pt x="929409" y="922674"/>
                    <a:pt x="929409" y="922674"/>
                  </a:cubicBezTo>
                  <a:cubicBezTo>
                    <a:pt x="927485" y="928447"/>
                    <a:pt x="927939" y="935689"/>
                    <a:pt x="923636" y="939992"/>
                  </a:cubicBezTo>
                  <a:cubicBezTo>
                    <a:pt x="917254" y="946374"/>
                    <a:pt x="914354" y="950406"/>
                    <a:pt x="906318" y="954424"/>
                  </a:cubicBezTo>
                  <a:cubicBezTo>
                    <a:pt x="903597" y="955785"/>
                    <a:pt x="900545" y="956348"/>
                    <a:pt x="897659" y="957310"/>
                  </a:cubicBezTo>
                  <a:cubicBezTo>
                    <a:pt x="894773" y="959234"/>
                    <a:pt x="892103" y="961532"/>
                    <a:pt x="889000" y="963083"/>
                  </a:cubicBezTo>
                  <a:cubicBezTo>
                    <a:pt x="886279" y="964444"/>
                    <a:pt x="882717" y="964068"/>
                    <a:pt x="880341" y="965969"/>
                  </a:cubicBezTo>
                  <a:cubicBezTo>
                    <a:pt x="877632" y="968136"/>
                    <a:pt x="877277" y="972461"/>
                    <a:pt x="874568" y="974628"/>
                  </a:cubicBezTo>
                  <a:cubicBezTo>
                    <a:pt x="872192" y="976529"/>
                    <a:pt x="868569" y="976037"/>
                    <a:pt x="865909" y="977515"/>
                  </a:cubicBezTo>
                  <a:cubicBezTo>
                    <a:pt x="859844" y="980884"/>
                    <a:pt x="854364" y="985212"/>
                    <a:pt x="848591" y="989060"/>
                  </a:cubicBezTo>
                  <a:cubicBezTo>
                    <a:pt x="845705" y="990984"/>
                    <a:pt x="843223" y="993736"/>
                    <a:pt x="839932" y="994833"/>
                  </a:cubicBezTo>
                  <a:lnTo>
                    <a:pt x="831273" y="997719"/>
                  </a:lnTo>
                  <a:cubicBezTo>
                    <a:pt x="817551" y="1006868"/>
                    <a:pt x="825905" y="1002395"/>
                    <a:pt x="805295" y="1009265"/>
                  </a:cubicBezTo>
                  <a:cubicBezTo>
                    <a:pt x="802004" y="1010362"/>
                    <a:pt x="799739" y="1013486"/>
                    <a:pt x="796636" y="1015037"/>
                  </a:cubicBezTo>
                  <a:cubicBezTo>
                    <a:pt x="793915" y="1016398"/>
                    <a:pt x="790698" y="1016563"/>
                    <a:pt x="787977" y="1017924"/>
                  </a:cubicBezTo>
                  <a:cubicBezTo>
                    <a:pt x="784874" y="1019475"/>
                    <a:pt x="782421" y="1022145"/>
                    <a:pt x="779318" y="1023696"/>
                  </a:cubicBezTo>
                  <a:cubicBezTo>
                    <a:pt x="776597" y="1025057"/>
                    <a:pt x="773380" y="1025222"/>
                    <a:pt x="770659" y="1026583"/>
                  </a:cubicBezTo>
                  <a:cubicBezTo>
                    <a:pt x="748286" y="1037771"/>
                    <a:pt x="775099" y="1027990"/>
                    <a:pt x="753341" y="1035242"/>
                  </a:cubicBezTo>
                  <a:cubicBezTo>
                    <a:pt x="751417" y="1038128"/>
                    <a:pt x="750277" y="1041734"/>
                    <a:pt x="747568" y="1043901"/>
                  </a:cubicBezTo>
                  <a:cubicBezTo>
                    <a:pt x="745192" y="1045802"/>
                    <a:pt x="741630" y="1045426"/>
                    <a:pt x="738909" y="1046787"/>
                  </a:cubicBezTo>
                  <a:cubicBezTo>
                    <a:pt x="735806" y="1048338"/>
                    <a:pt x="733136" y="1050636"/>
                    <a:pt x="730250" y="1052560"/>
                  </a:cubicBezTo>
                  <a:cubicBezTo>
                    <a:pt x="719584" y="1068558"/>
                    <a:pt x="730579" y="1055905"/>
                    <a:pt x="715818" y="1064106"/>
                  </a:cubicBezTo>
                  <a:cubicBezTo>
                    <a:pt x="709753" y="1067475"/>
                    <a:pt x="698500" y="1075651"/>
                    <a:pt x="698500" y="1075651"/>
                  </a:cubicBezTo>
                  <a:cubicBezTo>
                    <a:pt x="685031" y="1095856"/>
                    <a:pt x="692728" y="1089121"/>
                    <a:pt x="678295" y="1098742"/>
                  </a:cubicBezTo>
                  <a:cubicBezTo>
                    <a:pt x="673215" y="1113982"/>
                    <a:pt x="677096" y="1104871"/>
                    <a:pt x="663864" y="1124719"/>
                  </a:cubicBezTo>
                  <a:lnTo>
                    <a:pt x="658091" y="1133378"/>
                  </a:lnTo>
                  <a:lnTo>
                    <a:pt x="649432" y="1159356"/>
                  </a:lnTo>
                  <a:cubicBezTo>
                    <a:pt x="648470" y="1162242"/>
                    <a:pt x="648233" y="1165483"/>
                    <a:pt x="646545" y="1168015"/>
                  </a:cubicBezTo>
                  <a:cubicBezTo>
                    <a:pt x="632736" y="1188729"/>
                    <a:pt x="639906" y="1180427"/>
                    <a:pt x="626341" y="1193992"/>
                  </a:cubicBezTo>
                  <a:cubicBezTo>
                    <a:pt x="623170" y="1216192"/>
                    <a:pt x="621491" y="1215924"/>
                    <a:pt x="626341" y="1240174"/>
                  </a:cubicBezTo>
                  <a:cubicBezTo>
                    <a:pt x="627534" y="1246141"/>
                    <a:pt x="632114" y="1257492"/>
                    <a:pt x="632114" y="1257492"/>
                  </a:cubicBezTo>
                  <a:cubicBezTo>
                    <a:pt x="631152" y="1275772"/>
                    <a:pt x="631700" y="1294195"/>
                    <a:pt x="629227" y="1312333"/>
                  </a:cubicBezTo>
                  <a:cubicBezTo>
                    <a:pt x="628758" y="1315770"/>
                    <a:pt x="626164" y="1318825"/>
                    <a:pt x="623455" y="1320992"/>
                  </a:cubicBezTo>
                  <a:cubicBezTo>
                    <a:pt x="621079" y="1322893"/>
                    <a:pt x="617682" y="1322916"/>
                    <a:pt x="614795" y="1323878"/>
                  </a:cubicBezTo>
                  <a:cubicBezTo>
                    <a:pt x="611909" y="1325802"/>
                    <a:pt x="609570" y="1329160"/>
                    <a:pt x="606136" y="1329651"/>
                  </a:cubicBezTo>
                  <a:cubicBezTo>
                    <a:pt x="603597" y="1330014"/>
                    <a:pt x="589183" y="1324962"/>
                    <a:pt x="585932" y="1323878"/>
                  </a:cubicBezTo>
                  <a:cubicBezTo>
                    <a:pt x="577273" y="1324840"/>
                    <a:pt x="568143" y="1323788"/>
                    <a:pt x="559955" y="1326765"/>
                  </a:cubicBezTo>
                  <a:cubicBezTo>
                    <a:pt x="556695" y="1327951"/>
                    <a:pt x="556403" y="1332759"/>
                    <a:pt x="554182" y="1335424"/>
                  </a:cubicBezTo>
                  <a:cubicBezTo>
                    <a:pt x="551569" y="1338560"/>
                    <a:pt x="548029" y="1340861"/>
                    <a:pt x="545523" y="1344083"/>
                  </a:cubicBezTo>
                  <a:cubicBezTo>
                    <a:pt x="529312" y="1364925"/>
                    <a:pt x="541865" y="1358772"/>
                    <a:pt x="525318" y="1364287"/>
                  </a:cubicBezTo>
                  <a:cubicBezTo>
                    <a:pt x="526280" y="1367173"/>
                    <a:pt x="526844" y="1370225"/>
                    <a:pt x="528205" y="1372946"/>
                  </a:cubicBezTo>
                  <a:cubicBezTo>
                    <a:pt x="539395" y="1395328"/>
                    <a:pt x="529608" y="1368501"/>
                    <a:pt x="536864" y="1390265"/>
                  </a:cubicBezTo>
                  <a:cubicBezTo>
                    <a:pt x="535902" y="1394113"/>
                    <a:pt x="533977" y="1397843"/>
                    <a:pt x="533977" y="1401810"/>
                  </a:cubicBezTo>
                  <a:cubicBezTo>
                    <a:pt x="533977" y="1411479"/>
                    <a:pt x="533806" y="1421501"/>
                    <a:pt x="536864" y="1430674"/>
                  </a:cubicBezTo>
                  <a:cubicBezTo>
                    <a:pt x="537961" y="1433965"/>
                    <a:pt x="542232" y="1435349"/>
                    <a:pt x="545523" y="1436446"/>
                  </a:cubicBezTo>
                  <a:cubicBezTo>
                    <a:pt x="551075" y="1438297"/>
                    <a:pt x="557128" y="1438063"/>
                    <a:pt x="562841" y="1439333"/>
                  </a:cubicBezTo>
                  <a:cubicBezTo>
                    <a:pt x="565811" y="1439993"/>
                    <a:pt x="568614" y="1441257"/>
                    <a:pt x="571500" y="1442219"/>
                  </a:cubicBezTo>
                  <a:cubicBezTo>
                    <a:pt x="572599" y="1447715"/>
                    <a:pt x="574312" y="1459389"/>
                    <a:pt x="577273" y="1465310"/>
                  </a:cubicBezTo>
                  <a:cubicBezTo>
                    <a:pt x="578824" y="1468413"/>
                    <a:pt x="581636" y="1470799"/>
                    <a:pt x="583045" y="1473969"/>
                  </a:cubicBezTo>
                  <a:cubicBezTo>
                    <a:pt x="592415" y="1495052"/>
                    <a:pt x="581728" y="1488923"/>
                    <a:pt x="597477" y="1494174"/>
                  </a:cubicBezTo>
                  <a:cubicBezTo>
                    <a:pt x="598439" y="1497060"/>
                    <a:pt x="598213" y="1500682"/>
                    <a:pt x="600364" y="1502833"/>
                  </a:cubicBezTo>
                  <a:cubicBezTo>
                    <a:pt x="602515" y="1504984"/>
                    <a:pt x="607255" y="1503243"/>
                    <a:pt x="609023" y="1505719"/>
                  </a:cubicBezTo>
                  <a:cubicBezTo>
                    <a:pt x="612560" y="1510670"/>
                    <a:pt x="614795" y="1523037"/>
                    <a:pt x="614795" y="1523037"/>
                  </a:cubicBezTo>
                  <a:cubicBezTo>
                    <a:pt x="613833" y="1527848"/>
                    <a:pt x="614921" y="1533596"/>
                    <a:pt x="611909" y="1537469"/>
                  </a:cubicBezTo>
                  <a:cubicBezTo>
                    <a:pt x="607650" y="1542946"/>
                    <a:pt x="594591" y="1549015"/>
                    <a:pt x="594591" y="1549015"/>
                  </a:cubicBezTo>
                  <a:cubicBezTo>
                    <a:pt x="596515" y="1568257"/>
                    <a:pt x="597863" y="1587566"/>
                    <a:pt x="600364" y="1606742"/>
                  </a:cubicBezTo>
                  <a:cubicBezTo>
                    <a:pt x="600758" y="1609759"/>
                    <a:pt x="601099" y="1613250"/>
                    <a:pt x="603250" y="1615401"/>
                  </a:cubicBezTo>
                  <a:cubicBezTo>
                    <a:pt x="605401" y="1617552"/>
                    <a:pt x="609023" y="1617325"/>
                    <a:pt x="611909" y="1618287"/>
                  </a:cubicBezTo>
                  <a:cubicBezTo>
                    <a:pt x="614795" y="1620211"/>
                    <a:pt x="620568" y="1620591"/>
                    <a:pt x="620568" y="1624060"/>
                  </a:cubicBezTo>
                  <a:cubicBezTo>
                    <a:pt x="620568" y="1627102"/>
                    <a:pt x="614440" y="1625258"/>
                    <a:pt x="611909" y="1626946"/>
                  </a:cubicBezTo>
                  <a:cubicBezTo>
                    <a:pt x="608513" y="1629210"/>
                    <a:pt x="606386" y="1632993"/>
                    <a:pt x="603250" y="1635606"/>
                  </a:cubicBezTo>
                  <a:cubicBezTo>
                    <a:pt x="600585" y="1637827"/>
                    <a:pt x="597256" y="1639157"/>
                    <a:pt x="594591" y="1641378"/>
                  </a:cubicBezTo>
                  <a:cubicBezTo>
                    <a:pt x="591455" y="1643991"/>
                    <a:pt x="589154" y="1647531"/>
                    <a:pt x="585932" y="1650037"/>
                  </a:cubicBezTo>
                  <a:cubicBezTo>
                    <a:pt x="580456" y="1654297"/>
                    <a:pt x="574387" y="1657734"/>
                    <a:pt x="568614" y="1661583"/>
                  </a:cubicBezTo>
                  <a:lnTo>
                    <a:pt x="559955" y="1667356"/>
                  </a:lnTo>
                  <a:cubicBezTo>
                    <a:pt x="557607" y="1674398"/>
                    <a:pt x="556890" y="1679079"/>
                    <a:pt x="551295" y="1684674"/>
                  </a:cubicBezTo>
                  <a:cubicBezTo>
                    <a:pt x="548842" y="1687127"/>
                    <a:pt x="545522" y="1688522"/>
                    <a:pt x="542636" y="1690446"/>
                  </a:cubicBezTo>
                  <a:cubicBezTo>
                    <a:pt x="535382" y="1712212"/>
                    <a:pt x="546011" y="1686228"/>
                    <a:pt x="531091" y="1704878"/>
                  </a:cubicBezTo>
                  <a:cubicBezTo>
                    <a:pt x="529190" y="1707254"/>
                    <a:pt x="529566" y="1710816"/>
                    <a:pt x="528205" y="1713537"/>
                  </a:cubicBezTo>
                  <a:cubicBezTo>
                    <a:pt x="517012" y="1735924"/>
                    <a:pt x="526803" y="1709085"/>
                    <a:pt x="519545" y="1730856"/>
                  </a:cubicBezTo>
                  <a:cubicBezTo>
                    <a:pt x="518583" y="1750098"/>
                    <a:pt x="519151" y="1769478"/>
                    <a:pt x="516659" y="1788583"/>
                  </a:cubicBezTo>
                  <a:cubicBezTo>
                    <a:pt x="516210" y="1792023"/>
                    <a:pt x="513595" y="1795075"/>
                    <a:pt x="510886" y="1797242"/>
                  </a:cubicBezTo>
                  <a:cubicBezTo>
                    <a:pt x="508510" y="1799143"/>
                    <a:pt x="505113" y="1799166"/>
                    <a:pt x="502227" y="1800128"/>
                  </a:cubicBezTo>
                  <a:cubicBezTo>
                    <a:pt x="490682" y="1799166"/>
                    <a:pt x="478731" y="1800425"/>
                    <a:pt x="467591" y="1797242"/>
                  </a:cubicBezTo>
                  <a:cubicBezTo>
                    <a:pt x="464255" y="1796289"/>
                    <a:pt x="462815" y="1791906"/>
                    <a:pt x="461818" y="1788583"/>
                  </a:cubicBezTo>
                  <a:cubicBezTo>
                    <a:pt x="459863" y="1782067"/>
                    <a:pt x="460266" y="1775049"/>
                    <a:pt x="458932" y="1768378"/>
                  </a:cubicBezTo>
                  <a:cubicBezTo>
                    <a:pt x="457480" y="1761118"/>
                    <a:pt x="449457" y="1744053"/>
                    <a:pt x="444500" y="1742401"/>
                  </a:cubicBezTo>
                  <a:lnTo>
                    <a:pt x="435841" y="1739515"/>
                  </a:lnTo>
                  <a:cubicBezTo>
                    <a:pt x="432955" y="1737591"/>
                    <a:pt x="430285" y="1735293"/>
                    <a:pt x="427182" y="1733742"/>
                  </a:cubicBezTo>
                  <a:cubicBezTo>
                    <a:pt x="424461" y="1732381"/>
                    <a:pt x="421560" y="1731035"/>
                    <a:pt x="418523" y="1730856"/>
                  </a:cubicBezTo>
                  <a:cubicBezTo>
                    <a:pt x="388733" y="1729104"/>
                    <a:pt x="358871" y="1728931"/>
                    <a:pt x="329045" y="1727969"/>
                  </a:cubicBezTo>
                  <a:cubicBezTo>
                    <a:pt x="321025" y="1703907"/>
                    <a:pt x="321381" y="1712846"/>
                    <a:pt x="326159" y="1681787"/>
                  </a:cubicBezTo>
                  <a:cubicBezTo>
                    <a:pt x="326622" y="1678780"/>
                    <a:pt x="327144" y="1675504"/>
                    <a:pt x="329045" y="1673128"/>
                  </a:cubicBezTo>
                  <a:cubicBezTo>
                    <a:pt x="331212" y="1670419"/>
                    <a:pt x="334818" y="1669280"/>
                    <a:pt x="337705" y="1667356"/>
                  </a:cubicBezTo>
                  <a:cubicBezTo>
                    <a:pt x="345902" y="1642760"/>
                    <a:pt x="343618" y="1653131"/>
                    <a:pt x="337705" y="1603856"/>
                  </a:cubicBezTo>
                  <a:cubicBezTo>
                    <a:pt x="336980" y="1597814"/>
                    <a:pt x="331932" y="1586537"/>
                    <a:pt x="331932" y="1586537"/>
                  </a:cubicBezTo>
                  <a:cubicBezTo>
                    <a:pt x="330970" y="1576916"/>
                    <a:pt x="332349" y="1566761"/>
                    <a:pt x="329045" y="1557674"/>
                  </a:cubicBezTo>
                  <a:cubicBezTo>
                    <a:pt x="328005" y="1554815"/>
                    <a:pt x="323429" y="1554787"/>
                    <a:pt x="320386" y="1554787"/>
                  </a:cubicBezTo>
                  <a:cubicBezTo>
                    <a:pt x="317343" y="1554787"/>
                    <a:pt x="314652" y="1556838"/>
                    <a:pt x="311727" y="1557674"/>
                  </a:cubicBezTo>
                  <a:cubicBezTo>
                    <a:pt x="307913" y="1558764"/>
                    <a:pt x="304030" y="1559598"/>
                    <a:pt x="300182" y="1560560"/>
                  </a:cubicBezTo>
                  <a:cubicBezTo>
                    <a:pt x="291523" y="1559598"/>
                    <a:pt x="282657" y="1559787"/>
                    <a:pt x="274205" y="1557674"/>
                  </a:cubicBezTo>
                  <a:cubicBezTo>
                    <a:pt x="270839" y="1556833"/>
                    <a:pt x="268648" y="1553452"/>
                    <a:pt x="265545" y="1551901"/>
                  </a:cubicBezTo>
                  <a:cubicBezTo>
                    <a:pt x="262824" y="1550540"/>
                    <a:pt x="259772" y="1549977"/>
                    <a:pt x="256886" y="1549015"/>
                  </a:cubicBezTo>
                  <a:cubicBezTo>
                    <a:pt x="254000" y="1547091"/>
                    <a:pt x="251330" y="1544793"/>
                    <a:pt x="248227" y="1543242"/>
                  </a:cubicBezTo>
                  <a:cubicBezTo>
                    <a:pt x="245506" y="1541881"/>
                    <a:pt x="241336" y="1542832"/>
                    <a:pt x="239568" y="1540356"/>
                  </a:cubicBezTo>
                  <a:cubicBezTo>
                    <a:pt x="236031" y="1535404"/>
                    <a:pt x="233795" y="1523037"/>
                    <a:pt x="233795" y="1523037"/>
                  </a:cubicBezTo>
                  <a:cubicBezTo>
                    <a:pt x="235719" y="1520151"/>
                    <a:pt x="237115" y="1516831"/>
                    <a:pt x="239568" y="1514378"/>
                  </a:cubicBezTo>
                  <a:cubicBezTo>
                    <a:pt x="242021" y="1511925"/>
                    <a:pt x="246060" y="1511315"/>
                    <a:pt x="248227" y="1508606"/>
                  </a:cubicBezTo>
                  <a:cubicBezTo>
                    <a:pt x="250128" y="1506230"/>
                    <a:pt x="249753" y="1502668"/>
                    <a:pt x="251114" y="1499946"/>
                  </a:cubicBezTo>
                  <a:cubicBezTo>
                    <a:pt x="252665" y="1496843"/>
                    <a:pt x="255335" y="1494390"/>
                    <a:pt x="256886" y="1491287"/>
                  </a:cubicBezTo>
                  <a:cubicBezTo>
                    <a:pt x="258247" y="1488566"/>
                    <a:pt x="258412" y="1485349"/>
                    <a:pt x="259773" y="1482628"/>
                  </a:cubicBezTo>
                  <a:cubicBezTo>
                    <a:pt x="261324" y="1479525"/>
                    <a:pt x="263994" y="1477072"/>
                    <a:pt x="265545" y="1473969"/>
                  </a:cubicBezTo>
                  <a:cubicBezTo>
                    <a:pt x="277491" y="1450077"/>
                    <a:pt x="257667" y="1481457"/>
                    <a:pt x="274205" y="1456651"/>
                  </a:cubicBezTo>
                  <a:cubicBezTo>
                    <a:pt x="275951" y="1442684"/>
                    <a:pt x="278729" y="1421312"/>
                    <a:pt x="279977" y="1407583"/>
                  </a:cubicBezTo>
                  <a:cubicBezTo>
                    <a:pt x="281113" y="1395090"/>
                    <a:pt x="281902" y="1382568"/>
                    <a:pt x="282864" y="1370060"/>
                  </a:cubicBezTo>
                  <a:cubicBezTo>
                    <a:pt x="281902" y="1360439"/>
                    <a:pt x="281345" y="1350768"/>
                    <a:pt x="279977" y="1341196"/>
                  </a:cubicBezTo>
                  <a:cubicBezTo>
                    <a:pt x="279416" y="1337269"/>
                    <a:pt x="279291" y="1332952"/>
                    <a:pt x="277091" y="1329651"/>
                  </a:cubicBezTo>
                  <a:cubicBezTo>
                    <a:pt x="275167" y="1326765"/>
                    <a:pt x="271318" y="1325802"/>
                    <a:pt x="268432" y="1323878"/>
                  </a:cubicBezTo>
                  <a:cubicBezTo>
                    <a:pt x="270356" y="1320992"/>
                    <a:pt x="271496" y="1317386"/>
                    <a:pt x="274205" y="1315219"/>
                  </a:cubicBezTo>
                  <a:cubicBezTo>
                    <a:pt x="276581" y="1313318"/>
                    <a:pt x="280143" y="1313694"/>
                    <a:pt x="282864" y="1312333"/>
                  </a:cubicBezTo>
                  <a:cubicBezTo>
                    <a:pt x="285967" y="1310782"/>
                    <a:pt x="288637" y="1308484"/>
                    <a:pt x="291523" y="1306560"/>
                  </a:cubicBezTo>
                  <a:cubicBezTo>
                    <a:pt x="293447" y="1303674"/>
                    <a:pt x="295074" y="1300566"/>
                    <a:pt x="297295" y="1297901"/>
                  </a:cubicBezTo>
                  <a:cubicBezTo>
                    <a:pt x="305771" y="1287730"/>
                    <a:pt x="311210" y="1285739"/>
                    <a:pt x="323273" y="1277696"/>
                  </a:cubicBezTo>
                  <a:cubicBezTo>
                    <a:pt x="330522" y="1272863"/>
                    <a:pt x="340591" y="1275772"/>
                    <a:pt x="349250" y="1274810"/>
                  </a:cubicBezTo>
                  <a:cubicBezTo>
                    <a:pt x="353336" y="1270724"/>
                    <a:pt x="361630" y="1265011"/>
                    <a:pt x="360795" y="1257492"/>
                  </a:cubicBezTo>
                  <a:cubicBezTo>
                    <a:pt x="360123" y="1251444"/>
                    <a:pt x="356947" y="1245947"/>
                    <a:pt x="355023" y="1240174"/>
                  </a:cubicBezTo>
                  <a:cubicBezTo>
                    <a:pt x="351787" y="1230466"/>
                    <a:pt x="352065" y="1229947"/>
                    <a:pt x="346364" y="1219969"/>
                  </a:cubicBezTo>
                  <a:cubicBezTo>
                    <a:pt x="344643" y="1216957"/>
                    <a:pt x="343300" y="1213477"/>
                    <a:pt x="340591" y="1211310"/>
                  </a:cubicBezTo>
                  <a:cubicBezTo>
                    <a:pt x="338215" y="1209409"/>
                    <a:pt x="334818" y="1209386"/>
                    <a:pt x="331932" y="1208424"/>
                  </a:cubicBezTo>
                  <a:cubicBezTo>
                    <a:pt x="326159" y="1204575"/>
                    <a:pt x="307746" y="1197859"/>
                    <a:pt x="314614" y="1196878"/>
                  </a:cubicBezTo>
                  <a:lnTo>
                    <a:pt x="355023" y="1191106"/>
                  </a:lnTo>
                  <a:cubicBezTo>
                    <a:pt x="363537" y="1185430"/>
                    <a:pt x="365396" y="1185008"/>
                    <a:pt x="372341" y="1176674"/>
                  </a:cubicBezTo>
                  <a:cubicBezTo>
                    <a:pt x="392434" y="1152563"/>
                    <a:pt x="361476" y="1184653"/>
                    <a:pt x="386773" y="1159356"/>
                  </a:cubicBezTo>
                  <a:cubicBezTo>
                    <a:pt x="387735" y="1156469"/>
                    <a:pt x="390159" y="1153697"/>
                    <a:pt x="389659" y="1150696"/>
                  </a:cubicBezTo>
                  <a:cubicBezTo>
                    <a:pt x="389089" y="1147274"/>
                    <a:pt x="386107" y="1144702"/>
                    <a:pt x="383886" y="1142037"/>
                  </a:cubicBezTo>
                  <a:cubicBezTo>
                    <a:pt x="381273" y="1138901"/>
                    <a:pt x="378878" y="1135203"/>
                    <a:pt x="375227" y="1133378"/>
                  </a:cubicBezTo>
                  <a:cubicBezTo>
                    <a:pt x="370839" y="1131184"/>
                    <a:pt x="365554" y="1131682"/>
                    <a:pt x="360795" y="1130492"/>
                  </a:cubicBezTo>
                  <a:cubicBezTo>
                    <a:pt x="357843" y="1129754"/>
                    <a:pt x="355022" y="1128568"/>
                    <a:pt x="352136" y="1127606"/>
                  </a:cubicBezTo>
                  <a:cubicBezTo>
                    <a:pt x="344501" y="1097063"/>
                    <a:pt x="354867" y="1133030"/>
                    <a:pt x="343477" y="1107401"/>
                  </a:cubicBezTo>
                  <a:cubicBezTo>
                    <a:pt x="341006" y="1101841"/>
                    <a:pt x="341080" y="1095146"/>
                    <a:pt x="337705" y="1090083"/>
                  </a:cubicBezTo>
                  <a:cubicBezTo>
                    <a:pt x="335781" y="1087197"/>
                    <a:pt x="333484" y="1084527"/>
                    <a:pt x="331932" y="1081424"/>
                  </a:cubicBezTo>
                  <a:cubicBezTo>
                    <a:pt x="330571" y="1078703"/>
                    <a:pt x="331521" y="1074533"/>
                    <a:pt x="329045" y="1072765"/>
                  </a:cubicBezTo>
                  <a:cubicBezTo>
                    <a:pt x="324093" y="1069228"/>
                    <a:pt x="311727" y="1066992"/>
                    <a:pt x="311727" y="1066992"/>
                  </a:cubicBezTo>
                  <a:cubicBezTo>
                    <a:pt x="303068" y="1067954"/>
                    <a:pt x="294446" y="1069351"/>
                    <a:pt x="285750" y="1069878"/>
                  </a:cubicBezTo>
                  <a:cubicBezTo>
                    <a:pt x="208416" y="1074565"/>
                    <a:pt x="239063" y="1065237"/>
                    <a:pt x="207818" y="1075651"/>
                  </a:cubicBezTo>
                  <a:cubicBezTo>
                    <a:pt x="205894" y="1081424"/>
                    <a:pt x="207818" y="1091045"/>
                    <a:pt x="202045" y="1092969"/>
                  </a:cubicBezTo>
                  <a:lnTo>
                    <a:pt x="184727" y="1098742"/>
                  </a:lnTo>
                  <a:cubicBezTo>
                    <a:pt x="177992" y="1097780"/>
                    <a:pt x="170740" y="1098619"/>
                    <a:pt x="164523" y="1095856"/>
                  </a:cubicBezTo>
                  <a:cubicBezTo>
                    <a:pt x="161353" y="1094447"/>
                    <a:pt x="162184" y="1087687"/>
                    <a:pt x="158750" y="1087196"/>
                  </a:cubicBezTo>
                  <a:cubicBezTo>
                    <a:pt x="147281" y="1085558"/>
                    <a:pt x="135659" y="1089121"/>
                    <a:pt x="124114" y="1090083"/>
                  </a:cubicBezTo>
                  <a:cubicBezTo>
                    <a:pt x="79442" y="1104974"/>
                    <a:pt x="125575" y="1087909"/>
                    <a:pt x="98136" y="1101628"/>
                  </a:cubicBezTo>
                  <a:cubicBezTo>
                    <a:pt x="95415" y="1102989"/>
                    <a:pt x="92137" y="1103037"/>
                    <a:pt x="89477" y="1104515"/>
                  </a:cubicBezTo>
                  <a:cubicBezTo>
                    <a:pt x="83412" y="1107884"/>
                    <a:pt x="77932" y="1112212"/>
                    <a:pt x="72159" y="1116060"/>
                  </a:cubicBezTo>
                  <a:cubicBezTo>
                    <a:pt x="69273" y="1117984"/>
                    <a:pt x="65953" y="1119380"/>
                    <a:pt x="63500" y="1121833"/>
                  </a:cubicBezTo>
                  <a:cubicBezTo>
                    <a:pt x="60614" y="1124719"/>
                    <a:pt x="57977" y="1127879"/>
                    <a:pt x="54841" y="1130492"/>
                  </a:cubicBezTo>
                  <a:cubicBezTo>
                    <a:pt x="30730" y="1150585"/>
                    <a:pt x="62820" y="1119627"/>
                    <a:pt x="37523" y="1144924"/>
                  </a:cubicBezTo>
                  <a:cubicBezTo>
                    <a:pt x="14432" y="1129529"/>
                    <a:pt x="42334" y="1149735"/>
                    <a:pt x="23091" y="1130492"/>
                  </a:cubicBezTo>
                  <a:cubicBezTo>
                    <a:pt x="20638" y="1128039"/>
                    <a:pt x="17318" y="1126643"/>
                    <a:pt x="14432" y="1124719"/>
                  </a:cubicBezTo>
                  <a:cubicBezTo>
                    <a:pt x="13470" y="1121833"/>
                    <a:pt x="12906" y="1118781"/>
                    <a:pt x="11545" y="1116060"/>
                  </a:cubicBezTo>
                  <a:cubicBezTo>
                    <a:pt x="9994" y="1112957"/>
                    <a:pt x="7182" y="1110571"/>
                    <a:pt x="5773" y="1107401"/>
                  </a:cubicBezTo>
                  <a:cubicBezTo>
                    <a:pt x="3302" y="1101840"/>
                    <a:pt x="0" y="1090083"/>
                    <a:pt x="0" y="1090083"/>
                  </a:cubicBezTo>
                  <a:cubicBezTo>
                    <a:pt x="962" y="1087197"/>
                    <a:pt x="410" y="1083192"/>
                    <a:pt x="2886" y="1081424"/>
                  </a:cubicBezTo>
                  <a:cubicBezTo>
                    <a:pt x="7838" y="1077887"/>
                    <a:pt x="20205" y="1075651"/>
                    <a:pt x="20205" y="1075651"/>
                  </a:cubicBezTo>
                  <a:cubicBezTo>
                    <a:pt x="40920" y="1061842"/>
                    <a:pt x="32618" y="1069012"/>
                    <a:pt x="46182" y="1055446"/>
                  </a:cubicBezTo>
                  <a:cubicBezTo>
                    <a:pt x="53052" y="1034837"/>
                    <a:pt x="46892" y="1041503"/>
                    <a:pt x="60614" y="1032356"/>
                  </a:cubicBezTo>
                  <a:cubicBezTo>
                    <a:pt x="71194" y="1016482"/>
                    <a:pt x="60615" y="1029948"/>
                    <a:pt x="75045" y="1017924"/>
                  </a:cubicBezTo>
                  <a:cubicBezTo>
                    <a:pt x="78181" y="1015311"/>
                    <a:pt x="80308" y="1011529"/>
                    <a:pt x="83705" y="1009265"/>
                  </a:cubicBezTo>
                  <a:cubicBezTo>
                    <a:pt x="86237" y="1007577"/>
                    <a:pt x="89643" y="1007739"/>
                    <a:pt x="92364" y="1006378"/>
                  </a:cubicBezTo>
                  <a:cubicBezTo>
                    <a:pt x="95467" y="1004827"/>
                    <a:pt x="98137" y="1002530"/>
                    <a:pt x="101023" y="1000606"/>
                  </a:cubicBezTo>
                  <a:cubicBezTo>
                    <a:pt x="102947" y="997719"/>
                    <a:pt x="104342" y="994399"/>
                    <a:pt x="106795" y="991946"/>
                  </a:cubicBezTo>
                  <a:cubicBezTo>
                    <a:pt x="109248" y="989493"/>
                    <a:pt x="113288" y="988883"/>
                    <a:pt x="115455" y="986174"/>
                  </a:cubicBezTo>
                  <a:cubicBezTo>
                    <a:pt x="131393" y="966253"/>
                    <a:pt x="102178" y="988291"/>
                    <a:pt x="127000" y="971742"/>
                  </a:cubicBezTo>
                  <a:cubicBezTo>
                    <a:pt x="128924" y="965969"/>
                    <a:pt x="129398" y="959487"/>
                    <a:pt x="132773" y="954424"/>
                  </a:cubicBezTo>
                  <a:cubicBezTo>
                    <a:pt x="134697" y="951538"/>
                    <a:pt x="137136" y="948935"/>
                    <a:pt x="138545" y="945765"/>
                  </a:cubicBezTo>
                  <a:cubicBezTo>
                    <a:pt x="141016" y="940204"/>
                    <a:pt x="144318" y="928446"/>
                    <a:pt x="144318" y="928446"/>
                  </a:cubicBezTo>
                  <a:cubicBezTo>
                    <a:pt x="145280" y="920749"/>
                    <a:pt x="140445" y="909159"/>
                    <a:pt x="147205" y="905356"/>
                  </a:cubicBezTo>
                  <a:cubicBezTo>
                    <a:pt x="159811" y="898265"/>
                    <a:pt x="176096" y="903779"/>
                    <a:pt x="190500" y="902469"/>
                  </a:cubicBezTo>
                  <a:cubicBezTo>
                    <a:pt x="197275" y="901853"/>
                    <a:pt x="203970" y="900545"/>
                    <a:pt x="210705" y="899583"/>
                  </a:cubicBezTo>
                  <a:cubicBezTo>
                    <a:pt x="213591" y="898621"/>
                    <a:pt x="216348" y="897098"/>
                    <a:pt x="219364" y="896696"/>
                  </a:cubicBezTo>
                  <a:cubicBezTo>
                    <a:pt x="230848" y="895165"/>
                    <a:pt x="242761" y="896620"/>
                    <a:pt x="254000" y="893810"/>
                  </a:cubicBezTo>
                  <a:cubicBezTo>
                    <a:pt x="258667" y="892643"/>
                    <a:pt x="261631" y="887947"/>
                    <a:pt x="265545" y="885151"/>
                  </a:cubicBezTo>
                  <a:cubicBezTo>
                    <a:pt x="268368" y="883135"/>
                    <a:pt x="271318" y="881302"/>
                    <a:pt x="274205" y="879378"/>
                  </a:cubicBezTo>
                  <a:cubicBezTo>
                    <a:pt x="290746" y="854563"/>
                    <a:pt x="270914" y="885959"/>
                    <a:pt x="282864" y="862060"/>
                  </a:cubicBezTo>
                  <a:cubicBezTo>
                    <a:pt x="284415" y="858957"/>
                    <a:pt x="287085" y="856504"/>
                    <a:pt x="288636" y="853401"/>
                  </a:cubicBezTo>
                  <a:cubicBezTo>
                    <a:pt x="289997" y="850680"/>
                    <a:pt x="289835" y="847273"/>
                    <a:pt x="291523" y="844742"/>
                  </a:cubicBezTo>
                  <a:cubicBezTo>
                    <a:pt x="293787" y="841346"/>
                    <a:pt x="296960" y="838589"/>
                    <a:pt x="300182" y="836083"/>
                  </a:cubicBezTo>
                  <a:cubicBezTo>
                    <a:pt x="305658" y="831823"/>
                    <a:pt x="317500" y="824537"/>
                    <a:pt x="317500" y="824537"/>
                  </a:cubicBezTo>
                  <a:cubicBezTo>
                    <a:pt x="319424" y="821651"/>
                    <a:pt x="320820" y="818331"/>
                    <a:pt x="323273" y="815878"/>
                  </a:cubicBezTo>
                  <a:cubicBezTo>
                    <a:pt x="325726" y="813425"/>
                    <a:pt x="331502" y="813548"/>
                    <a:pt x="331932" y="810106"/>
                  </a:cubicBezTo>
                  <a:cubicBezTo>
                    <a:pt x="339301" y="751150"/>
                    <a:pt x="333837" y="784808"/>
                    <a:pt x="323273" y="761037"/>
                  </a:cubicBezTo>
                  <a:cubicBezTo>
                    <a:pt x="323268" y="761027"/>
                    <a:pt x="316059" y="739395"/>
                    <a:pt x="314614" y="735060"/>
                  </a:cubicBezTo>
                  <a:cubicBezTo>
                    <a:pt x="313517" y="731769"/>
                    <a:pt x="310765" y="729287"/>
                    <a:pt x="308841" y="726401"/>
                  </a:cubicBezTo>
                  <a:cubicBezTo>
                    <a:pt x="309803" y="721590"/>
                    <a:pt x="309006" y="716051"/>
                    <a:pt x="311727" y="711969"/>
                  </a:cubicBezTo>
                  <a:cubicBezTo>
                    <a:pt x="313415" y="709438"/>
                    <a:pt x="317665" y="710444"/>
                    <a:pt x="320386" y="709083"/>
                  </a:cubicBezTo>
                  <a:cubicBezTo>
                    <a:pt x="321603" y="708474"/>
                    <a:pt x="298738" y="730250"/>
                    <a:pt x="297295" y="732174"/>
                  </a:cubicBezTo>
                  <a:close/>
                </a:path>
              </a:pathLst>
            </a:custGeom>
            <a:solidFill>
              <a:srgbClr val="99CC00">
                <a:alpha val="3525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Shaoyang"/>
            <p:cNvSpPr/>
            <p:nvPr/>
          </p:nvSpPr>
          <p:spPr bwMode="auto">
            <a:xfrm>
              <a:off x="5560694" y="5134965"/>
              <a:ext cx="387452" cy="302071"/>
            </a:xfrm>
            <a:custGeom>
              <a:avLst/>
              <a:gdLst/>
              <a:ahLst/>
              <a:cxnLst/>
              <a:rect l="0" t="0" r="r" b="b"/>
              <a:pathLst>
                <a:path w="1134169" h="970944">
                  <a:moveTo>
                    <a:pt x="506845" y="5159"/>
                  </a:moveTo>
                  <a:cubicBezTo>
                    <a:pt x="509623" y="0"/>
                    <a:pt x="519570" y="3750"/>
                    <a:pt x="525895" y="2777"/>
                  </a:cubicBezTo>
                  <a:cubicBezTo>
                    <a:pt x="529895" y="2162"/>
                    <a:pt x="533754" y="396"/>
                    <a:pt x="537801" y="396"/>
                  </a:cubicBezTo>
                  <a:cubicBezTo>
                    <a:pt x="560040" y="396"/>
                    <a:pt x="582251" y="1983"/>
                    <a:pt x="604476" y="2777"/>
                  </a:cubicBezTo>
                  <a:cubicBezTo>
                    <a:pt x="621463" y="8441"/>
                    <a:pt x="600926" y="410"/>
                    <a:pt x="618764" y="12302"/>
                  </a:cubicBezTo>
                  <a:cubicBezTo>
                    <a:pt x="620853" y="13694"/>
                    <a:pt x="623663" y="13561"/>
                    <a:pt x="625908" y="14684"/>
                  </a:cubicBezTo>
                  <a:cubicBezTo>
                    <a:pt x="644365" y="23913"/>
                    <a:pt x="622244" y="15844"/>
                    <a:pt x="640195" y="21827"/>
                  </a:cubicBezTo>
                  <a:cubicBezTo>
                    <a:pt x="642576" y="23415"/>
                    <a:pt x="644724" y="25428"/>
                    <a:pt x="647339" y="26590"/>
                  </a:cubicBezTo>
                  <a:cubicBezTo>
                    <a:pt x="651926" y="28629"/>
                    <a:pt x="661626" y="31352"/>
                    <a:pt x="661626" y="31352"/>
                  </a:cubicBezTo>
                  <a:cubicBezTo>
                    <a:pt x="666389" y="38496"/>
                    <a:pt x="665596" y="39290"/>
                    <a:pt x="673533" y="43259"/>
                  </a:cubicBezTo>
                  <a:cubicBezTo>
                    <a:pt x="675778" y="44381"/>
                    <a:pt x="678482" y="44421"/>
                    <a:pt x="680676" y="45640"/>
                  </a:cubicBezTo>
                  <a:cubicBezTo>
                    <a:pt x="685680" y="48420"/>
                    <a:pt x="694964" y="55165"/>
                    <a:pt x="694964" y="55165"/>
                  </a:cubicBezTo>
                  <a:cubicBezTo>
                    <a:pt x="709006" y="76230"/>
                    <a:pt x="699409" y="66252"/>
                    <a:pt x="752114" y="59927"/>
                  </a:cubicBezTo>
                  <a:cubicBezTo>
                    <a:pt x="754955" y="59586"/>
                    <a:pt x="756643" y="56327"/>
                    <a:pt x="759258" y="55165"/>
                  </a:cubicBezTo>
                  <a:cubicBezTo>
                    <a:pt x="763845" y="53126"/>
                    <a:pt x="768783" y="51990"/>
                    <a:pt x="773545" y="50402"/>
                  </a:cubicBezTo>
                  <a:cubicBezTo>
                    <a:pt x="784523" y="46742"/>
                    <a:pt x="778236" y="48512"/>
                    <a:pt x="792595" y="45640"/>
                  </a:cubicBezTo>
                  <a:cubicBezTo>
                    <a:pt x="794976" y="44052"/>
                    <a:pt x="797715" y="42901"/>
                    <a:pt x="799739" y="40877"/>
                  </a:cubicBezTo>
                  <a:cubicBezTo>
                    <a:pt x="801762" y="38854"/>
                    <a:pt x="802120" y="35321"/>
                    <a:pt x="804501" y="33734"/>
                  </a:cubicBezTo>
                  <a:cubicBezTo>
                    <a:pt x="807224" y="31919"/>
                    <a:pt x="810879" y="32251"/>
                    <a:pt x="814026" y="31352"/>
                  </a:cubicBezTo>
                  <a:cubicBezTo>
                    <a:pt x="830431" y="26664"/>
                    <a:pt x="809690" y="30884"/>
                    <a:pt x="835458" y="26590"/>
                  </a:cubicBezTo>
                  <a:cubicBezTo>
                    <a:pt x="838481" y="25582"/>
                    <a:pt x="849587" y="21678"/>
                    <a:pt x="852126" y="21827"/>
                  </a:cubicBezTo>
                  <a:cubicBezTo>
                    <a:pt x="862548" y="22440"/>
                    <a:pt x="872764" y="25002"/>
                    <a:pt x="883083" y="26590"/>
                  </a:cubicBezTo>
                  <a:cubicBezTo>
                    <a:pt x="898321" y="31669"/>
                    <a:pt x="883718" y="24685"/>
                    <a:pt x="892608" y="36115"/>
                  </a:cubicBezTo>
                  <a:cubicBezTo>
                    <a:pt x="910528" y="59154"/>
                    <a:pt x="899813" y="45671"/>
                    <a:pt x="914039" y="52784"/>
                  </a:cubicBezTo>
                  <a:cubicBezTo>
                    <a:pt x="916599" y="54064"/>
                    <a:pt x="918552" y="56419"/>
                    <a:pt x="921183" y="57546"/>
                  </a:cubicBezTo>
                  <a:cubicBezTo>
                    <a:pt x="924191" y="58835"/>
                    <a:pt x="927573" y="58987"/>
                    <a:pt x="930708" y="59927"/>
                  </a:cubicBezTo>
                  <a:cubicBezTo>
                    <a:pt x="935516" y="61370"/>
                    <a:pt x="940233" y="63102"/>
                    <a:pt x="944995" y="64690"/>
                  </a:cubicBezTo>
                  <a:lnTo>
                    <a:pt x="952139" y="67071"/>
                  </a:lnTo>
                  <a:cubicBezTo>
                    <a:pt x="954520" y="68659"/>
                    <a:pt x="956668" y="70672"/>
                    <a:pt x="959283" y="71834"/>
                  </a:cubicBezTo>
                  <a:cubicBezTo>
                    <a:pt x="965221" y="74473"/>
                    <a:pt x="976167" y="77437"/>
                    <a:pt x="983095" y="78977"/>
                  </a:cubicBezTo>
                  <a:cubicBezTo>
                    <a:pt x="987046" y="79855"/>
                    <a:pt x="991075" y="80377"/>
                    <a:pt x="995001" y="81359"/>
                  </a:cubicBezTo>
                  <a:cubicBezTo>
                    <a:pt x="997436" y="81968"/>
                    <a:pt x="999764" y="82946"/>
                    <a:pt x="1002145" y="83740"/>
                  </a:cubicBezTo>
                  <a:cubicBezTo>
                    <a:pt x="1013258" y="100408"/>
                    <a:pt x="1006908" y="94852"/>
                    <a:pt x="1018814" y="102790"/>
                  </a:cubicBezTo>
                  <a:lnTo>
                    <a:pt x="1028339" y="117077"/>
                  </a:lnTo>
                  <a:cubicBezTo>
                    <a:pt x="1029926" y="119458"/>
                    <a:pt x="1030720" y="122633"/>
                    <a:pt x="1033101" y="124221"/>
                  </a:cubicBezTo>
                  <a:lnTo>
                    <a:pt x="1040245" y="128984"/>
                  </a:lnTo>
                  <a:cubicBezTo>
                    <a:pt x="1052949" y="148036"/>
                    <a:pt x="1036274" y="125011"/>
                    <a:pt x="1052151" y="140890"/>
                  </a:cubicBezTo>
                  <a:cubicBezTo>
                    <a:pt x="1062920" y="151660"/>
                    <a:pt x="1050152" y="145780"/>
                    <a:pt x="1064058" y="150415"/>
                  </a:cubicBezTo>
                  <a:cubicBezTo>
                    <a:pt x="1076757" y="169466"/>
                    <a:pt x="1060089" y="146446"/>
                    <a:pt x="1075964" y="162321"/>
                  </a:cubicBezTo>
                  <a:cubicBezTo>
                    <a:pt x="1086736" y="173093"/>
                    <a:pt x="1073961" y="167210"/>
                    <a:pt x="1087870" y="171846"/>
                  </a:cubicBezTo>
                  <a:cubicBezTo>
                    <a:pt x="1089458" y="174227"/>
                    <a:pt x="1090398" y="177202"/>
                    <a:pt x="1092633" y="178990"/>
                  </a:cubicBezTo>
                  <a:cubicBezTo>
                    <a:pt x="1094593" y="180558"/>
                    <a:pt x="1097531" y="180249"/>
                    <a:pt x="1099776" y="181371"/>
                  </a:cubicBezTo>
                  <a:cubicBezTo>
                    <a:pt x="1102336" y="182651"/>
                    <a:pt x="1104721" y="184302"/>
                    <a:pt x="1106920" y="186134"/>
                  </a:cubicBezTo>
                  <a:cubicBezTo>
                    <a:pt x="1125256" y="201413"/>
                    <a:pt x="1103470" y="186214"/>
                    <a:pt x="1121208" y="198040"/>
                  </a:cubicBezTo>
                  <a:cubicBezTo>
                    <a:pt x="1134169" y="236926"/>
                    <a:pt x="1118727" y="188121"/>
                    <a:pt x="1128351" y="226615"/>
                  </a:cubicBezTo>
                  <a:cubicBezTo>
                    <a:pt x="1129569" y="231485"/>
                    <a:pt x="1133114" y="240902"/>
                    <a:pt x="1133114" y="240902"/>
                  </a:cubicBezTo>
                  <a:cubicBezTo>
                    <a:pt x="1132320" y="252015"/>
                    <a:pt x="1131319" y="263114"/>
                    <a:pt x="1130733" y="274240"/>
                  </a:cubicBezTo>
                  <a:cubicBezTo>
                    <a:pt x="1129731" y="293280"/>
                    <a:pt x="1129619" y="312366"/>
                    <a:pt x="1128351" y="331390"/>
                  </a:cubicBezTo>
                  <a:cubicBezTo>
                    <a:pt x="1127370" y="346107"/>
                    <a:pt x="1125827" y="342890"/>
                    <a:pt x="1123589" y="355202"/>
                  </a:cubicBezTo>
                  <a:cubicBezTo>
                    <a:pt x="1122585" y="360724"/>
                    <a:pt x="1123223" y="366632"/>
                    <a:pt x="1121208" y="371871"/>
                  </a:cubicBezTo>
                  <a:cubicBezTo>
                    <a:pt x="1119153" y="377213"/>
                    <a:pt x="1114858" y="381396"/>
                    <a:pt x="1111683" y="386159"/>
                  </a:cubicBezTo>
                  <a:cubicBezTo>
                    <a:pt x="1095815" y="409961"/>
                    <a:pt x="1116912" y="393784"/>
                    <a:pt x="1099776" y="405209"/>
                  </a:cubicBezTo>
                  <a:cubicBezTo>
                    <a:pt x="1088664" y="404415"/>
                    <a:pt x="1077503" y="404129"/>
                    <a:pt x="1066439" y="402827"/>
                  </a:cubicBezTo>
                  <a:cubicBezTo>
                    <a:pt x="1063946" y="402534"/>
                    <a:pt x="1061255" y="402014"/>
                    <a:pt x="1059295" y="400446"/>
                  </a:cubicBezTo>
                  <a:cubicBezTo>
                    <a:pt x="1037326" y="382870"/>
                    <a:pt x="1074606" y="404303"/>
                    <a:pt x="1047389" y="386159"/>
                  </a:cubicBezTo>
                  <a:cubicBezTo>
                    <a:pt x="1045300" y="384767"/>
                    <a:pt x="1042490" y="384900"/>
                    <a:pt x="1040245" y="383777"/>
                  </a:cubicBezTo>
                  <a:cubicBezTo>
                    <a:pt x="1021785" y="374547"/>
                    <a:pt x="1043908" y="382617"/>
                    <a:pt x="1025958" y="376634"/>
                  </a:cubicBezTo>
                  <a:cubicBezTo>
                    <a:pt x="1012306" y="356157"/>
                    <a:pt x="1030485" y="380257"/>
                    <a:pt x="1014051" y="367109"/>
                  </a:cubicBezTo>
                  <a:cubicBezTo>
                    <a:pt x="1011816" y="365321"/>
                    <a:pt x="1011443" y="361850"/>
                    <a:pt x="1009289" y="359965"/>
                  </a:cubicBezTo>
                  <a:cubicBezTo>
                    <a:pt x="1004981" y="356196"/>
                    <a:pt x="999764" y="353615"/>
                    <a:pt x="995001" y="350440"/>
                  </a:cubicBezTo>
                  <a:lnTo>
                    <a:pt x="980714" y="340915"/>
                  </a:lnTo>
                  <a:lnTo>
                    <a:pt x="973570" y="338534"/>
                  </a:lnTo>
                  <a:cubicBezTo>
                    <a:pt x="964045" y="339328"/>
                    <a:pt x="954130" y="338104"/>
                    <a:pt x="944995" y="340915"/>
                  </a:cubicBezTo>
                  <a:cubicBezTo>
                    <a:pt x="942596" y="341653"/>
                    <a:pt x="943833" y="345865"/>
                    <a:pt x="942614" y="348059"/>
                  </a:cubicBezTo>
                  <a:cubicBezTo>
                    <a:pt x="933930" y="363690"/>
                    <a:pt x="937540" y="360863"/>
                    <a:pt x="925945" y="364727"/>
                  </a:cubicBezTo>
                  <a:cubicBezTo>
                    <a:pt x="918919" y="369411"/>
                    <a:pt x="917389" y="369756"/>
                    <a:pt x="911658" y="376634"/>
                  </a:cubicBezTo>
                  <a:cubicBezTo>
                    <a:pt x="901738" y="388538"/>
                    <a:pt x="912846" y="379810"/>
                    <a:pt x="899751" y="388540"/>
                  </a:cubicBezTo>
                  <a:cubicBezTo>
                    <a:pt x="898164" y="390921"/>
                    <a:pt x="897013" y="393660"/>
                    <a:pt x="894989" y="395684"/>
                  </a:cubicBezTo>
                  <a:cubicBezTo>
                    <a:pt x="892965" y="397708"/>
                    <a:pt x="889633" y="398211"/>
                    <a:pt x="887845" y="400446"/>
                  </a:cubicBezTo>
                  <a:cubicBezTo>
                    <a:pt x="878608" y="411992"/>
                    <a:pt x="893907" y="404776"/>
                    <a:pt x="878320" y="409971"/>
                  </a:cubicBezTo>
                  <a:cubicBezTo>
                    <a:pt x="876733" y="414734"/>
                    <a:pt x="874268" y="419289"/>
                    <a:pt x="873558" y="424259"/>
                  </a:cubicBezTo>
                  <a:cubicBezTo>
                    <a:pt x="872764" y="429815"/>
                    <a:pt x="876698" y="439923"/>
                    <a:pt x="871176" y="440927"/>
                  </a:cubicBezTo>
                  <a:cubicBezTo>
                    <a:pt x="837586" y="447034"/>
                    <a:pt x="802914" y="442515"/>
                    <a:pt x="768783" y="443309"/>
                  </a:cubicBezTo>
                  <a:cubicBezTo>
                    <a:pt x="757462" y="450855"/>
                    <a:pt x="762544" y="445356"/>
                    <a:pt x="756876" y="462359"/>
                  </a:cubicBezTo>
                  <a:lnTo>
                    <a:pt x="754495" y="469502"/>
                  </a:lnTo>
                  <a:lnTo>
                    <a:pt x="752114" y="476646"/>
                  </a:lnTo>
                  <a:cubicBezTo>
                    <a:pt x="751944" y="478685"/>
                    <a:pt x="752121" y="503780"/>
                    <a:pt x="747351" y="512365"/>
                  </a:cubicBezTo>
                  <a:cubicBezTo>
                    <a:pt x="744571" y="517368"/>
                    <a:pt x="741001" y="521890"/>
                    <a:pt x="737826" y="526652"/>
                  </a:cubicBezTo>
                  <a:lnTo>
                    <a:pt x="733064" y="533796"/>
                  </a:lnTo>
                  <a:lnTo>
                    <a:pt x="728301" y="540940"/>
                  </a:lnTo>
                  <a:cubicBezTo>
                    <a:pt x="729438" y="554574"/>
                    <a:pt x="730687" y="574304"/>
                    <a:pt x="733064" y="588565"/>
                  </a:cubicBezTo>
                  <a:cubicBezTo>
                    <a:pt x="733602" y="591793"/>
                    <a:pt x="734651" y="594915"/>
                    <a:pt x="735445" y="598090"/>
                  </a:cubicBezTo>
                  <a:cubicBezTo>
                    <a:pt x="734651" y="612377"/>
                    <a:pt x="735982" y="626943"/>
                    <a:pt x="733064" y="640952"/>
                  </a:cubicBezTo>
                  <a:cubicBezTo>
                    <a:pt x="731897" y="646556"/>
                    <a:pt x="726714" y="650477"/>
                    <a:pt x="723539" y="655240"/>
                  </a:cubicBezTo>
                  <a:lnTo>
                    <a:pt x="718776" y="662384"/>
                  </a:lnTo>
                  <a:cubicBezTo>
                    <a:pt x="714585" y="674957"/>
                    <a:pt x="718483" y="668135"/>
                    <a:pt x="702108" y="679052"/>
                  </a:cubicBezTo>
                  <a:lnTo>
                    <a:pt x="694964" y="683815"/>
                  </a:lnTo>
                  <a:cubicBezTo>
                    <a:pt x="690429" y="670207"/>
                    <a:pt x="696325" y="681547"/>
                    <a:pt x="685439" y="674290"/>
                  </a:cubicBezTo>
                  <a:cubicBezTo>
                    <a:pt x="682637" y="672422"/>
                    <a:pt x="680882" y="669302"/>
                    <a:pt x="678295" y="667146"/>
                  </a:cubicBezTo>
                  <a:cubicBezTo>
                    <a:pt x="672142" y="662019"/>
                    <a:pt x="671165" y="662389"/>
                    <a:pt x="664008" y="660002"/>
                  </a:cubicBezTo>
                  <a:cubicBezTo>
                    <a:pt x="653091" y="643626"/>
                    <a:pt x="656293" y="651145"/>
                    <a:pt x="652101" y="638571"/>
                  </a:cubicBezTo>
                  <a:cubicBezTo>
                    <a:pt x="652895" y="632221"/>
                    <a:pt x="653431" y="625833"/>
                    <a:pt x="654483" y="619521"/>
                  </a:cubicBezTo>
                  <a:cubicBezTo>
                    <a:pt x="655480" y="613540"/>
                    <a:pt x="657358" y="608515"/>
                    <a:pt x="659245" y="602852"/>
                  </a:cubicBezTo>
                  <a:cubicBezTo>
                    <a:pt x="658451" y="599677"/>
                    <a:pt x="658908" y="595883"/>
                    <a:pt x="656864" y="593327"/>
                  </a:cubicBezTo>
                  <a:cubicBezTo>
                    <a:pt x="655296" y="591367"/>
                    <a:pt x="652230" y="590946"/>
                    <a:pt x="649720" y="590946"/>
                  </a:cubicBezTo>
                  <a:cubicBezTo>
                    <a:pt x="640162" y="590946"/>
                    <a:pt x="630670" y="592533"/>
                    <a:pt x="621145" y="593327"/>
                  </a:cubicBezTo>
                  <a:cubicBezTo>
                    <a:pt x="620351" y="595708"/>
                    <a:pt x="619308" y="598021"/>
                    <a:pt x="618764" y="600471"/>
                  </a:cubicBezTo>
                  <a:cubicBezTo>
                    <a:pt x="614373" y="620232"/>
                    <a:pt x="615636" y="635549"/>
                    <a:pt x="614001" y="657621"/>
                  </a:cubicBezTo>
                  <a:cubicBezTo>
                    <a:pt x="613470" y="664789"/>
                    <a:pt x="613363" y="672079"/>
                    <a:pt x="611620" y="679052"/>
                  </a:cubicBezTo>
                  <a:cubicBezTo>
                    <a:pt x="610926" y="681828"/>
                    <a:pt x="608020" y="683581"/>
                    <a:pt x="606858" y="686196"/>
                  </a:cubicBezTo>
                  <a:cubicBezTo>
                    <a:pt x="604819" y="690784"/>
                    <a:pt x="603683" y="695721"/>
                    <a:pt x="602095" y="700484"/>
                  </a:cubicBezTo>
                  <a:cubicBezTo>
                    <a:pt x="601190" y="703199"/>
                    <a:pt x="598495" y="705012"/>
                    <a:pt x="597333" y="707627"/>
                  </a:cubicBezTo>
                  <a:cubicBezTo>
                    <a:pt x="585996" y="733134"/>
                    <a:pt x="598586" y="712890"/>
                    <a:pt x="587808" y="729059"/>
                  </a:cubicBezTo>
                  <a:cubicBezTo>
                    <a:pt x="587014" y="733821"/>
                    <a:pt x="586160" y="738574"/>
                    <a:pt x="585426" y="743346"/>
                  </a:cubicBezTo>
                  <a:cubicBezTo>
                    <a:pt x="584293" y="750712"/>
                    <a:pt x="585316" y="761533"/>
                    <a:pt x="578283" y="767159"/>
                  </a:cubicBezTo>
                  <a:cubicBezTo>
                    <a:pt x="576323" y="768727"/>
                    <a:pt x="573384" y="768418"/>
                    <a:pt x="571139" y="769540"/>
                  </a:cubicBezTo>
                  <a:cubicBezTo>
                    <a:pt x="568579" y="770820"/>
                    <a:pt x="566555" y="773022"/>
                    <a:pt x="563995" y="774302"/>
                  </a:cubicBezTo>
                  <a:cubicBezTo>
                    <a:pt x="544283" y="784158"/>
                    <a:pt x="570172" y="767803"/>
                    <a:pt x="549708" y="781446"/>
                  </a:cubicBezTo>
                  <a:cubicBezTo>
                    <a:pt x="540974" y="794546"/>
                    <a:pt x="549710" y="783428"/>
                    <a:pt x="537801" y="793352"/>
                  </a:cubicBezTo>
                  <a:cubicBezTo>
                    <a:pt x="535214" y="795508"/>
                    <a:pt x="533245" y="798340"/>
                    <a:pt x="530658" y="800496"/>
                  </a:cubicBezTo>
                  <a:cubicBezTo>
                    <a:pt x="524503" y="805626"/>
                    <a:pt x="523530" y="805254"/>
                    <a:pt x="516370" y="807640"/>
                  </a:cubicBezTo>
                  <a:cubicBezTo>
                    <a:pt x="508433" y="806846"/>
                    <a:pt x="500442" y="806472"/>
                    <a:pt x="492558" y="805259"/>
                  </a:cubicBezTo>
                  <a:cubicBezTo>
                    <a:pt x="490077" y="804877"/>
                    <a:pt x="487189" y="804652"/>
                    <a:pt x="485414" y="802877"/>
                  </a:cubicBezTo>
                  <a:cubicBezTo>
                    <a:pt x="483639" y="801102"/>
                    <a:pt x="484155" y="797979"/>
                    <a:pt x="483033" y="795734"/>
                  </a:cubicBezTo>
                  <a:cubicBezTo>
                    <a:pt x="481753" y="793174"/>
                    <a:pt x="479858" y="790971"/>
                    <a:pt x="478270" y="788590"/>
                  </a:cubicBezTo>
                  <a:lnTo>
                    <a:pt x="473508" y="774302"/>
                  </a:lnTo>
                  <a:cubicBezTo>
                    <a:pt x="470485" y="765233"/>
                    <a:pt x="454486" y="763990"/>
                    <a:pt x="447314" y="762396"/>
                  </a:cubicBezTo>
                  <a:cubicBezTo>
                    <a:pt x="444119" y="761686"/>
                    <a:pt x="440964" y="760809"/>
                    <a:pt x="437789" y="760015"/>
                  </a:cubicBezTo>
                  <a:cubicBezTo>
                    <a:pt x="422708" y="760809"/>
                    <a:pt x="407404" y="759694"/>
                    <a:pt x="392545" y="762396"/>
                  </a:cubicBezTo>
                  <a:cubicBezTo>
                    <a:pt x="389232" y="762998"/>
                    <a:pt x="387469" y="766882"/>
                    <a:pt x="385401" y="769540"/>
                  </a:cubicBezTo>
                  <a:cubicBezTo>
                    <a:pt x="381887" y="774058"/>
                    <a:pt x="375876" y="783827"/>
                    <a:pt x="375876" y="783827"/>
                  </a:cubicBezTo>
                  <a:cubicBezTo>
                    <a:pt x="375082" y="788590"/>
                    <a:pt x="375022" y="793534"/>
                    <a:pt x="373495" y="798115"/>
                  </a:cubicBezTo>
                  <a:cubicBezTo>
                    <a:pt x="372239" y="801882"/>
                    <a:pt x="364433" y="810506"/>
                    <a:pt x="361589" y="812402"/>
                  </a:cubicBezTo>
                  <a:cubicBezTo>
                    <a:pt x="359500" y="813794"/>
                    <a:pt x="356826" y="813990"/>
                    <a:pt x="354445" y="814784"/>
                  </a:cubicBezTo>
                  <a:cubicBezTo>
                    <a:pt x="352858" y="817165"/>
                    <a:pt x="351706" y="819904"/>
                    <a:pt x="349683" y="821927"/>
                  </a:cubicBezTo>
                  <a:cubicBezTo>
                    <a:pt x="347659" y="823951"/>
                    <a:pt x="344327" y="824455"/>
                    <a:pt x="342539" y="826690"/>
                  </a:cubicBezTo>
                  <a:cubicBezTo>
                    <a:pt x="329396" y="843119"/>
                    <a:pt x="353485" y="824951"/>
                    <a:pt x="333014" y="838596"/>
                  </a:cubicBezTo>
                  <a:cubicBezTo>
                    <a:pt x="329839" y="843359"/>
                    <a:pt x="325299" y="847454"/>
                    <a:pt x="323489" y="852884"/>
                  </a:cubicBezTo>
                  <a:lnTo>
                    <a:pt x="316345" y="874315"/>
                  </a:lnTo>
                  <a:cubicBezTo>
                    <a:pt x="315440" y="877030"/>
                    <a:pt x="312863" y="878899"/>
                    <a:pt x="311583" y="881459"/>
                  </a:cubicBezTo>
                  <a:cubicBezTo>
                    <a:pt x="310460" y="883704"/>
                    <a:pt x="310769" y="886642"/>
                    <a:pt x="309201" y="888602"/>
                  </a:cubicBezTo>
                  <a:cubicBezTo>
                    <a:pt x="307413" y="890837"/>
                    <a:pt x="304439" y="891777"/>
                    <a:pt x="302058" y="893365"/>
                  </a:cubicBezTo>
                  <a:cubicBezTo>
                    <a:pt x="297865" y="905940"/>
                    <a:pt x="301069" y="898418"/>
                    <a:pt x="290151" y="914796"/>
                  </a:cubicBezTo>
                  <a:lnTo>
                    <a:pt x="280626" y="929084"/>
                  </a:lnTo>
                  <a:cubicBezTo>
                    <a:pt x="279039" y="931465"/>
                    <a:pt x="275864" y="932259"/>
                    <a:pt x="273483" y="933846"/>
                  </a:cubicBezTo>
                  <a:cubicBezTo>
                    <a:pt x="268118" y="949936"/>
                    <a:pt x="275558" y="932494"/>
                    <a:pt x="263958" y="945752"/>
                  </a:cubicBezTo>
                  <a:cubicBezTo>
                    <a:pt x="260189" y="950060"/>
                    <a:pt x="254433" y="960040"/>
                    <a:pt x="254433" y="960040"/>
                  </a:cubicBezTo>
                  <a:cubicBezTo>
                    <a:pt x="253639" y="963215"/>
                    <a:pt x="255198" y="968666"/>
                    <a:pt x="252051" y="969565"/>
                  </a:cubicBezTo>
                  <a:cubicBezTo>
                    <a:pt x="247224" y="970944"/>
                    <a:pt x="242526" y="966390"/>
                    <a:pt x="237764" y="964802"/>
                  </a:cubicBezTo>
                  <a:lnTo>
                    <a:pt x="230620" y="962421"/>
                  </a:lnTo>
                  <a:cubicBezTo>
                    <a:pt x="228239" y="961627"/>
                    <a:pt x="225911" y="960649"/>
                    <a:pt x="223476" y="960040"/>
                  </a:cubicBezTo>
                  <a:lnTo>
                    <a:pt x="213951" y="957659"/>
                  </a:lnTo>
                  <a:lnTo>
                    <a:pt x="192520" y="943371"/>
                  </a:lnTo>
                  <a:cubicBezTo>
                    <a:pt x="189718" y="941503"/>
                    <a:pt x="188178" y="938095"/>
                    <a:pt x="185376" y="936227"/>
                  </a:cubicBezTo>
                  <a:cubicBezTo>
                    <a:pt x="183288" y="934835"/>
                    <a:pt x="180478" y="934968"/>
                    <a:pt x="178233" y="933846"/>
                  </a:cubicBezTo>
                  <a:cubicBezTo>
                    <a:pt x="159764" y="924612"/>
                    <a:pt x="181906" y="932691"/>
                    <a:pt x="163945" y="926702"/>
                  </a:cubicBezTo>
                  <a:cubicBezTo>
                    <a:pt x="163151" y="924321"/>
                    <a:pt x="162253" y="921972"/>
                    <a:pt x="161564" y="919559"/>
                  </a:cubicBezTo>
                  <a:cubicBezTo>
                    <a:pt x="160665" y="916412"/>
                    <a:pt x="160472" y="913042"/>
                    <a:pt x="159183" y="910034"/>
                  </a:cubicBezTo>
                  <a:cubicBezTo>
                    <a:pt x="158056" y="907403"/>
                    <a:pt x="156008" y="905271"/>
                    <a:pt x="154420" y="902890"/>
                  </a:cubicBezTo>
                  <a:lnTo>
                    <a:pt x="147276" y="881459"/>
                  </a:lnTo>
                  <a:cubicBezTo>
                    <a:pt x="145205" y="875250"/>
                    <a:pt x="144584" y="868619"/>
                    <a:pt x="142514" y="862409"/>
                  </a:cubicBezTo>
                  <a:cubicBezTo>
                    <a:pt x="141720" y="860028"/>
                    <a:pt x="141908" y="857040"/>
                    <a:pt x="140133" y="855265"/>
                  </a:cubicBezTo>
                  <a:cubicBezTo>
                    <a:pt x="138358" y="853490"/>
                    <a:pt x="135370" y="853678"/>
                    <a:pt x="132989" y="852884"/>
                  </a:cubicBezTo>
                  <a:lnTo>
                    <a:pt x="118701" y="843359"/>
                  </a:lnTo>
                  <a:cubicBezTo>
                    <a:pt x="104918" y="834170"/>
                    <a:pt x="114413" y="838881"/>
                    <a:pt x="87745" y="836215"/>
                  </a:cubicBezTo>
                  <a:cubicBezTo>
                    <a:pt x="86158" y="831452"/>
                    <a:pt x="83968" y="826850"/>
                    <a:pt x="82983" y="821927"/>
                  </a:cubicBezTo>
                  <a:cubicBezTo>
                    <a:pt x="80109" y="807560"/>
                    <a:pt x="81881" y="813861"/>
                    <a:pt x="78220" y="802877"/>
                  </a:cubicBezTo>
                  <a:cubicBezTo>
                    <a:pt x="79014" y="793352"/>
                    <a:pt x="78726" y="783674"/>
                    <a:pt x="80601" y="774302"/>
                  </a:cubicBezTo>
                  <a:cubicBezTo>
                    <a:pt x="81162" y="771496"/>
                    <a:pt x="84084" y="769719"/>
                    <a:pt x="85364" y="767159"/>
                  </a:cubicBezTo>
                  <a:cubicBezTo>
                    <a:pt x="86487" y="764914"/>
                    <a:pt x="86951" y="762396"/>
                    <a:pt x="87745" y="760015"/>
                  </a:cubicBezTo>
                  <a:cubicBezTo>
                    <a:pt x="86579" y="747186"/>
                    <a:pt x="89746" y="735822"/>
                    <a:pt x="80601" y="726677"/>
                  </a:cubicBezTo>
                  <a:cubicBezTo>
                    <a:pt x="78578" y="724654"/>
                    <a:pt x="75839" y="723502"/>
                    <a:pt x="73458" y="721915"/>
                  </a:cubicBezTo>
                  <a:lnTo>
                    <a:pt x="63933" y="707627"/>
                  </a:lnTo>
                  <a:cubicBezTo>
                    <a:pt x="62541" y="705539"/>
                    <a:pt x="62674" y="702729"/>
                    <a:pt x="61551" y="700484"/>
                  </a:cubicBezTo>
                  <a:cubicBezTo>
                    <a:pt x="60271" y="697924"/>
                    <a:pt x="58069" y="695900"/>
                    <a:pt x="56789" y="693340"/>
                  </a:cubicBezTo>
                  <a:cubicBezTo>
                    <a:pt x="55667" y="691095"/>
                    <a:pt x="55976" y="688156"/>
                    <a:pt x="54408" y="686196"/>
                  </a:cubicBezTo>
                  <a:cubicBezTo>
                    <a:pt x="52620" y="683961"/>
                    <a:pt x="49645" y="683021"/>
                    <a:pt x="47264" y="681434"/>
                  </a:cubicBezTo>
                  <a:cubicBezTo>
                    <a:pt x="45676" y="676671"/>
                    <a:pt x="47264" y="668733"/>
                    <a:pt x="42501" y="667146"/>
                  </a:cubicBezTo>
                  <a:cubicBezTo>
                    <a:pt x="25109" y="661349"/>
                    <a:pt x="33084" y="663602"/>
                    <a:pt x="18689" y="660002"/>
                  </a:cubicBezTo>
                  <a:cubicBezTo>
                    <a:pt x="16280" y="656389"/>
                    <a:pt x="11545" y="650646"/>
                    <a:pt x="11545" y="645715"/>
                  </a:cubicBezTo>
                  <a:cubicBezTo>
                    <a:pt x="11545" y="634562"/>
                    <a:pt x="13799" y="627174"/>
                    <a:pt x="16308" y="617140"/>
                  </a:cubicBezTo>
                  <a:cubicBezTo>
                    <a:pt x="14720" y="614759"/>
                    <a:pt x="13780" y="611784"/>
                    <a:pt x="11545" y="609996"/>
                  </a:cubicBezTo>
                  <a:cubicBezTo>
                    <a:pt x="0" y="600760"/>
                    <a:pt x="7215" y="616057"/>
                    <a:pt x="2020" y="600471"/>
                  </a:cubicBezTo>
                  <a:cubicBezTo>
                    <a:pt x="3608" y="597296"/>
                    <a:pt x="5385" y="594209"/>
                    <a:pt x="6783" y="590946"/>
                  </a:cubicBezTo>
                  <a:cubicBezTo>
                    <a:pt x="7772" y="588639"/>
                    <a:pt x="7389" y="585577"/>
                    <a:pt x="9164" y="583802"/>
                  </a:cubicBezTo>
                  <a:cubicBezTo>
                    <a:pt x="13211" y="579755"/>
                    <a:pt x="18689" y="577452"/>
                    <a:pt x="23451" y="574277"/>
                  </a:cubicBezTo>
                  <a:lnTo>
                    <a:pt x="30595" y="569515"/>
                  </a:lnTo>
                  <a:cubicBezTo>
                    <a:pt x="32183" y="567134"/>
                    <a:pt x="32931" y="563888"/>
                    <a:pt x="35358" y="562371"/>
                  </a:cubicBezTo>
                  <a:cubicBezTo>
                    <a:pt x="39615" y="559710"/>
                    <a:pt x="44883" y="559196"/>
                    <a:pt x="49645" y="557609"/>
                  </a:cubicBezTo>
                  <a:cubicBezTo>
                    <a:pt x="54226" y="556082"/>
                    <a:pt x="59124" y="555664"/>
                    <a:pt x="63933" y="555227"/>
                  </a:cubicBezTo>
                  <a:cubicBezTo>
                    <a:pt x="76606" y="554075"/>
                    <a:pt x="89333" y="553640"/>
                    <a:pt x="102033" y="552846"/>
                  </a:cubicBezTo>
                  <a:cubicBezTo>
                    <a:pt x="128533" y="513090"/>
                    <a:pt x="104540" y="551858"/>
                    <a:pt x="109176" y="429021"/>
                  </a:cubicBezTo>
                  <a:cubicBezTo>
                    <a:pt x="109299" y="425751"/>
                    <a:pt x="109403" y="421959"/>
                    <a:pt x="111558" y="419496"/>
                  </a:cubicBezTo>
                  <a:cubicBezTo>
                    <a:pt x="115327" y="415189"/>
                    <a:pt x="125845" y="409971"/>
                    <a:pt x="125845" y="409971"/>
                  </a:cubicBezTo>
                  <a:cubicBezTo>
                    <a:pt x="126639" y="398065"/>
                    <a:pt x="126908" y="386112"/>
                    <a:pt x="128226" y="374252"/>
                  </a:cubicBezTo>
                  <a:cubicBezTo>
                    <a:pt x="128503" y="371757"/>
                    <a:pt x="129040" y="369069"/>
                    <a:pt x="130608" y="367109"/>
                  </a:cubicBezTo>
                  <a:cubicBezTo>
                    <a:pt x="132396" y="364874"/>
                    <a:pt x="135370" y="363934"/>
                    <a:pt x="137751" y="362346"/>
                  </a:cubicBezTo>
                  <a:cubicBezTo>
                    <a:pt x="139205" y="357984"/>
                    <a:pt x="142132" y="345030"/>
                    <a:pt x="147276" y="340915"/>
                  </a:cubicBezTo>
                  <a:cubicBezTo>
                    <a:pt x="149236" y="339347"/>
                    <a:pt x="152039" y="339328"/>
                    <a:pt x="154420" y="338534"/>
                  </a:cubicBezTo>
                  <a:cubicBezTo>
                    <a:pt x="160088" y="321531"/>
                    <a:pt x="155006" y="327031"/>
                    <a:pt x="166326" y="319484"/>
                  </a:cubicBezTo>
                  <a:cubicBezTo>
                    <a:pt x="167623" y="315593"/>
                    <a:pt x="169584" y="307624"/>
                    <a:pt x="173470" y="305196"/>
                  </a:cubicBezTo>
                  <a:cubicBezTo>
                    <a:pt x="177727" y="302535"/>
                    <a:pt x="187758" y="300434"/>
                    <a:pt x="187758" y="300434"/>
                  </a:cubicBezTo>
                  <a:lnTo>
                    <a:pt x="216333" y="281384"/>
                  </a:lnTo>
                  <a:cubicBezTo>
                    <a:pt x="234176" y="269490"/>
                    <a:pt x="213628" y="277522"/>
                    <a:pt x="230620" y="271859"/>
                  </a:cubicBezTo>
                  <a:lnTo>
                    <a:pt x="244908" y="262334"/>
                  </a:lnTo>
                  <a:lnTo>
                    <a:pt x="252051" y="257571"/>
                  </a:lnTo>
                  <a:cubicBezTo>
                    <a:pt x="262705" y="241592"/>
                    <a:pt x="250154" y="257249"/>
                    <a:pt x="263958" y="248046"/>
                  </a:cubicBezTo>
                  <a:cubicBezTo>
                    <a:pt x="266760" y="246178"/>
                    <a:pt x="268299" y="242770"/>
                    <a:pt x="271101" y="240902"/>
                  </a:cubicBezTo>
                  <a:cubicBezTo>
                    <a:pt x="273190" y="239510"/>
                    <a:pt x="276000" y="239643"/>
                    <a:pt x="278245" y="238521"/>
                  </a:cubicBezTo>
                  <a:cubicBezTo>
                    <a:pt x="280805" y="237241"/>
                    <a:pt x="282774" y="234921"/>
                    <a:pt x="285389" y="233759"/>
                  </a:cubicBezTo>
                  <a:cubicBezTo>
                    <a:pt x="289976" y="231720"/>
                    <a:pt x="294914" y="230584"/>
                    <a:pt x="299676" y="228996"/>
                  </a:cubicBezTo>
                  <a:lnTo>
                    <a:pt x="313964" y="224234"/>
                  </a:lnTo>
                  <a:lnTo>
                    <a:pt x="321108" y="221852"/>
                  </a:lnTo>
                  <a:cubicBezTo>
                    <a:pt x="331756" y="205880"/>
                    <a:pt x="319213" y="221527"/>
                    <a:pt x="333014" y="212327"/>
                  </a:cubicBezTo>
                  <a:cubicBezTo>
                    <a:pt x="335816" y="210459"/>
                    <a:pt x="337214" y="206819"/>
                    <a:pt x="340158" y="205184"/>
                  </a:cubicBezTo>
                  <a:cubicBezTo>
                    <a:pt x="344546" y="202746"/>
                    <a:pt x="349683" y="202009"/>
                    <a:pt x="354445" y="200421"/>
                  </a:cubicBezTo>
                  <a:cubicBezTo>
                    <a:pt x="357160" y="199516"/>
                    <a:pt x="358959" y="196786"/>
                    <a:pt x="361589" y="195659"/>
                  </a:cubicBezTo>
                  <a:cubicBezTo>
                    <a:pt x="364597" y="194370"/>
                    <a:pt x="367967" y="194176"/>
                    <a:pt x="371114" y="193277"/>
                  </a:cubicBezTo>
                  <a:cubicBezTo>
                    <a:pt x="373528" y="192587"/>
                    <a:pt x="375877" y="191690"/>
                    <a:pt x="378258" y="190896"/>
                  </a:cubicBezTo>
                  <a:cubicBezTo>
                    <a:pt x="386846" y="185170"/>
                    <a:pt x="393166" y="181632"/>
                    <a:pt x="399689" y="171846"/>
                  </a:cubicBezTo>
                  <a:cubicBezTo>
                    <a:pt x="406038" y="162321"/>
                    <a:pt x="402070" y="166289"/>
                    <a:pt x="411595" y="159940"/>
                  </a:cubicBezTo>
                  <a:cubicBezTo>
                    <a:pt x="422512" y="143564"/>
                    <a:pt x="419310" y="151082"/>
                    <a:pt x="423501" y="138509"/>
                  </a:cubicBezTo>
                  <a:cubicBezTo>
                    <a:pt x="423454" y="137710"/>
                    <a:pt x="428088" y="100269"/>
                    <a:pt x="416358" y="90884"/>
                  </a:cubicBezTo>
                  <a:cubicBezTo>
                    <a:pt x="414398" y="89316"/>
                    <a:pt x="411595" y="89296"/>
                    <a:pt x="409214" y="88502"/>
                  </a:cubicBezTo>
                  <a:cubicBezTo>
                    <a:pt x="404491" y="74332"/>
                    <a:pt x="404451" y="76089"/>
                    <a:pt x="404451" y="52784"/>
                  </a:cubicBezTo>
                  <a:cubicBezTo>
                    <a:pt x="404451" y="49511"/>
                    <a:pt x="404348" y="45389"/>
                    <a:pt x="406833" y="43259"/>
                  </a:cubicBezTo>
                  <a:cubicBezTo>
                    <a:pt x="410644" y="39992"/>
                    <a:pt x="416358" y="40084"/>
                    <a:pt x="421120" y="38496"/>
                  </a:cubicBezTo>
                  <a:lnTo>
                    <a:pt x="428264" y="36115"/>
                  </a:lnTo>
                  <a:cubicBezTo>
                    <a:pt x="436201" y="36909"/>
                    <a:pt x="444192" y="37283"/>
                    <a:pt x="452076" y="38496"/>
                  </a:cubicBezTo>
                  <a:cubicBezTo>
                    <a:pt x="454557" y="38878"/>
                    <a:pt x="456770" y="40332"/>
                    <a:pt x="459220" y="40877"/>
                  </a:cubicBezTo>
                  <a:cubicBezTo>
                    <a:pt x="463933" y="41924"/>
                    <a:pt x="468795" y="42211"/>
                    <a:pt x="473508" y="43259"/>
                  </a:cubicBezTo>
                  <a:cubicBezTo>
                    <a:pt x="484279" y="45653"/>
                    <a:pt x="477522" y="45265"/>
                    <a:pt x="487795" y="50402"/>
                  </a:cubicBezTo>
                  <a:cubicBezTo>
                    <a:pt x="490040" y="51525"/>
                    <a:pt x="492558" y="51990"/>
                    <a:pt x="494939" y="52784"/>
                  </a:cubicBezTo>
                  <a:cubicBezTo>
                    <a:pt x="506982" y="44755"/>
                    <a:pt x="498713" y="52380"/>
                    <a:pt x="504464" y="40877"/>
                  </a:cubicBezTo>
                  <a:cubicBezTo>
                    <a:pt x="505744" y="38317"/>
                    <a:pt x="507946" y="36293"/>
                    <a:pt x="509226" y="33734"/>
                  </a:cubicBezTo>
                  <a:cubicBezTo>
                    <a:pt x="514119" y="23949"/>
                    <a:pt x="504067" y="10319"/>
                    <a:pt x="506845" y="5159"/>
                  </a:cubicBezTo>
                  <a:close/>
                </a:path>
              </a:pathLst>
            </a:custGeom>
            <a:solidFill>
              <a:srgbClr val="99CC00">
                <a:alpha val="8278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" name="Yongzhou"/>
            <p:cNvSpPr/>
            <p:nvPr/>
          </p:nvSpPr>
          <p:spPr bwMode="auto">
            <a:xfrm>
              <a:off x="5759223" y="5265863"/>
              <a:ext cx="265773" cy="402762"/>
            </a:xfrm>
            <a:custGeom>
              <a:avLst/>
              <a:gdLst/>
              <a:ahLst/>
              <a:cxnLst/>
              <a:rect l="0" t="0" r="r" b="b"/>
              <a:pathLst>
                <a:path w="779131" h="1297691">
                  <a:moveTo>
                    <a:pt x="293356" y="4762"/>
                  </a:moveTo>
                  <a:cubicBezTo>
                    <a:pt x="296531" y="9524"/>
                    <a:pt x="293801" y="27128"/>
                    <a:pt x="295737" y="38099"/>
                  </a:cubicBezTo>
                  <a:cubicBezTo>
                    <a:pt x="296659" y="43321"/>
                    <a:pt x="303547" y="47958"/>
                    <a:pt x="307643" y="50006"/>
                  </a:cubicBezTo>
                  <a:cubicBezTo>
                    <a:pt x="309888" y="51129"/>
                    <a:pt x="312542" y="51265"/>
                    <a:pt x="314787" y="52387"/>
                  </a:cubicBezTo>
                  <a:cubicBezTo>
                    <a:pt x="317347" y="53667"/>
                    <a:pt x="319550" y="55562"/>
                    <a:pt x="321931" y="57149"/>
                  </a:cubicBezTo>
                  <a:cubicBezTo>
                    <a:pt x="326693" y="56355"/>
                    <a:pt x="332263" y="57537"/>
                    <a:pt x="336218" y="54768"/>
                  </a:cubicBezTo>
                  <a:cubicBezTo>
                    <a:pt x="340907" y="51486"/>
                    <a:pt x="342568" y="45243"/>
                    <a:pt x="345743" y="40481"/>
                  </a:cubicBezTo>
                  <a:cubicBezTo>
                    <a:pt x="353249" y="29222"/>
                    <a:pt x="358491" y="32916"/>
                    <a:pt x="367175" y="28574"/>
                  </a:cubicBezTo>
                  <a:cubicBezTo>
                    <a:pt x="369734" y="27294"/>
                    <a:pt x="371937" y="25399"/>
                    <a:pt x="374318" y="23812"/>
                  </a:cubicBezTo>
                  <a:cubicBezTo>
                    <a:pt x="376254" y="24089"/>
                    <a:pt x="396021" y="26329"/>
                    <a:pt x="400512" y="28574"/>
                  </a:cubicBezTo>
                  <a:cubicBezTo>
                    <a:pt x="405632" y="31134"/>
                    <a:pt x="410037" y="34924"/>
                    <a:pt x="414800" y="38099"/>
                  </a:cubicBezTo>
                  <a:cubicBezTo>
                    <a:pt x="424892" y="44827"/>
                    <a:pt x="421007" y="50962"/>
                    <a:pt x="436231" y="54768"/>
                  </a:cubicBezTo>
                  <a:cubicBezTo>
                    <a:pt x="443071" y="56478"/>
                    <a:pt x="454240" y="59011"/>
                    <a:pt x="460043" y="61912"/>
                  </a:cubicBezTo>
                  <a:lnTo>
                    <a:pt x="469568" y="66674"/>
                  </a:lnTo>
                  <a:cubicBezTo>
                    <a:pt x="471156" y="69055"/>
                    <a:pt x="472499" y="71619"/>
                    <a:pt x="474331" y="73818"/>
                  </a:cubicBezTo>
                  <a:cubicBezTo>
                    <a:pt x="480915" y="81719"/>
                    <a:pt x="481802" y="79236"/>
                    <a:pt x="486237" y="88106"/>
                  </a:cubicBezTo>
                  <a:cubicBezTo>
                    <a:pt x="496091" y="107815"/>
                    <a:pt x="479736" y="81927"/>
                    <a:pt x="493381" y="102393"/>
                  </a:cubicBezTo>
                  <a:cubicBezTo>
                    <a:pt x="495318" y="108205"/>
                    <a:pt x="495908" y="112064"/>
                    <a:pt x="500525" y="116681"/>
                  </a:cubicBezTo>
                  <a:cubicBezTo>
                    <a:pt x="502548" y="118704"/>
                    <a:pt x="505287" y="119856"/>
                    <a:pt x="507668" y="121443"/>
                  </a:cubicBezTo>
                  <a:cubicBezTo>
                    <a:pt x="508462" y="123824"/>
                    <a:pt x="508927" y="126342"/>
                    <a:pt x="510050" y="128587"/>
                  </a:cubicBezTo>
                  <a:cubicBezTo>
                    <a:pt x="511330" y="131147"/>
                    <a:pt x="513807" y="133051"/>
                    <a:pt x="514812" y="135731"/>
                  </a:cubicBezTo>
                  <a:cubicBezTo>
                    <a:pt x="518891" y="146609"/>
                    <a:pt x="515165" y="145962"/>
                    <a:pt x="519575" y="154781"/>
                  </a:cubicBezTo>
                  <a:cubicBezTo>
                    <a:pt x="520855" y="157340"/>
                    <a:pt x="522102" y="160136"/>
                    <a:pt x="524337" y="161924"/>
                  </a:cubicBezTo>
                  <a:cubicBezTo>
                    <a:pt x="526297" y="163492"/>
                    <a:pt x="529100" y="163512"/>
                    <a:pt x="531481" y="164306"/>
                  </a:cubicBezTo>
                  <a:cubicBezTo>
                    <a:pt x="538507" y="159622"/>
                    <a:pt x="540037" y="159277"/>
                    <a:pt x="545768" y="152399"/>
                  </a:cubicBezTo>
                  <a:cubicBezTo>
                    <a:pt x="555688" y="140495"/>
                    <a:pt x="544580" y="149223"/>
                    <a:pt x="557675" y="140493"/>
                  </a:cubicBezTo>
                  <a:cubicBezTo>
                    <a:pt x="619131" y="144108"/>
                    <a:pt x="590452" y="129849"/>
                    <a:pt x="600537" y="150018"/>
                  </a:cubicBezTo>
                  <a:cubicBezTo>
                    <a:pt x="601817" y="152578"/>
                    <a:pt x="603712" y="154781"/>
                    <a:pt x="605300" y="157162"/>
                  </a:cubicBezTo>
                  <a:cubicBezTo>
                    <a:pt x="607075" y="162486"/>
                    <a:pt x="609497" y="173931"/>
                    <a:pt x="614825" y="178593"/>
                  </a:cubicBezTo>
                  <a:cubicBezTo>
                    <a:pt x="619132" y="182362"/>
                    <a:pt x="624350" y="184943"/>
                    <a:pt x="629112" y="188118"/>
                  </a:cubicBezTo>
                  <a:lnTo>
                    <a:pt x="636256" y="192881"/>
                  </a:lnTo>
                  <a:cubicBezTo>
                    <a:pt x="637843" y="195262"/>
                    <a:pt x="638637" y="198437"/>
                    <a:pt x="641018" y="200024"/>
                  </a:cubicBezTo>
                  <a:cubicBezTo>
                    <a:pt x="643741" y="201839"/>
                    <a:pt x="647396" y="201507"/>
                    <a:pt x="650543" y="202406"/>
                  </a:cubicBezTo>
                  <a:cubicBezTo>
                    <a:pt x="652957" y="203096"/>
                    <a:pt x="655306" y="203993"/>
                    <a:pt x="657687" y="204787"/>
                  </a:cubicBezTo>
                  <a:cubicBezTo>
                    <a:pt x="656893" y="207168"/>
                    <a:pt x="657081" y="210156"/>
                    <a:pt x="655306" y="211931"/>
                  </a:cubicBezTo>
                  <a:cubicBezTo>
                    <a:pt x="653531" y="213706"/>
                    <a:pt x="650576" y="213622"/>
                    <a:pt x="648162" y="214312"/>
                  </a:cubicBezTo>
                  <a:cubicBezTo>
                    <a:pt x="645015" y="215211"/>
                    <a:pt x="641784" y="215794"/>
                    <a:pt x="638637" y="216693"/>
                  </a:cubicBezTo>
                  <a:cubicBezTo>
                    <a:pt x="614683" y="223536"/>
                    <a:pt x="651797" y="213996"/>
                    <a:pt x="621968" y="221456"/>
                  </a:cubicBezTo>
                  <a:cubicBezTo>
                    <a:pt x="607849" y="242634"/>
                    <a:pt x="631009" y="205524"/>
                    <a:pt x="614825" y="250031"/>
                  </a:cubicBezTo>
                  <a:cubicBezTo>
                    <a:pt x="613847" y="252721"/>
                    <a:pt x="610062" y="253206"/>
                    <a:pt x="607681" y="254793"/>
                  </a:cubicBezTo>
                  <a:cubicBezTo>
                    <a:pt x="606887" y="257174"/>
                    <a:pt x="605300" y="259427"/>
                    <a:pt x="605300" y="261937"/>
                  </a:cubicBezTo>
                  <a:cubicBezTo>
                    <a:pt x="605300" y="269918"/>
                    <a:pt x="606693" y="277618"/>
                    <a:pt x="612443" y="283368"/>
                  </a:cubicBezTo>
                  <a:cubicBezTo>
                    <a:pt x="614467" y="285392"/>
                    <a:pt x="617206" y="286543"/>
                    <a:pt x="619587" y="288131"/>
                  </a:cubicBezTo>
                  <a:cubicBezTo>
                    <a:pt x="622762" y="292893"/>
                    <a:pt x="627302" y="296988"/>
                    <a:pt x="629112" y="302418"/>
                  </a:cubicBezTo>
                  <a:cubicBezTo>
                    <a:pt x="634780" y="319421"/>
                    <a:pt x="631090" y="312529"/>
                    <a:pt x="638637" y="323849"/>
                  </a:cubicBezTo>
                  <a:cubicBezTo>
                    <a:pt x="639431" y="326230"/>
                    <a:pt x="639450" y="329033"/>
                    <a:pt x="641018" y="330993"/>
                  </a:cubicBezTo>
                  <a:cubicBezTo>
                    <a:pt x="642806" y="333228"/>
                    <a:pt x="646645" y="333329"/>
                    <a:pt x="648162" y="335756"/>
                  </a:cubicBezTo>
                  <a:cubicBezTo>
                    <a:pt x="650823" y="340013"/>
                    <a:pt x="652925" y="350043"/>
                    <a:pt x="652925" y="350043"/>
                  </a:cubicBezTo>
                  <a:cubicBezTo>
                    <a:pt x="653719" y="362743"/>
                    <a:pt x="653322" y="375574"/>
                    <a:pt x="655306" y="388143"/>
                  </a:cubicBezTo>
                  <a:cubicBezTo>
                    <a:pt x="655752" y="390970"/>
                    <a:pt x="658788" y="392727"/>
                    <a:pt x="660068" y="395287"/>
                  </a:cubicBezTo>
                  <a:cubicBezTo>
                    <a:pt x="661191" y="397532"/>
                    <a:pt x="661656" y="400050"/>
                    <a:pt x="662450" y="402431"/>
                  </a:cubicBezTo>
                  <a:cubicBezTo>
                    <a:pt x="663244" y="414337"/>
                    <a:pt x="661637" y="426652"/>
                    <a:pt x="664831" y="438149"/>
                  </a:cubicBezTo>
                  <a:cubicBezTo>
                    <a:pt x="665893" y="441973"/>
                    <a:pt x="671127" y="442986"/>
                    <a:pt x="674356" y="445293"/>
                  </a:cubicBezTo>
                  <a:cubicBezTo>
                    <a:pt x="682435" y="451064"/>
                    <a:pt x="679796" y="449488"/>
                    <a:pt x="688643" y="452437"/>
                  </a:cubicBezTo>
                  <a:cubicBezTo>
                    <a:pt x="691024" y="454818"/>
                    <a:pt x="693631" y="456994"/>
                    <a:pt x="695787" y="459581"/>
                  </a:cubicBezTo>
                  <a:cubicBezTo>
                    <a:pt x="697619" y="461779"/>
                    <a:pt x="698526" y="464700"/>
                    <a:pt x="700550" y="466724"/>
                  </a:cubicBezTo>
                  <a:cubicBezTo>
                    <a:pt x="702574" y="468748"/>
                    <a:pt x="705312" y="469899"/>
                    <a:pt x="707693" y="471487"/>
                  </a:cubicBezTo>
                  <a:cubicBezTo>
                    <a:pt x="709281" y="473868"/>
                    <a:pt x="711176" y="476071"/>
                    <a:pt x="712456" y="478631"/>
                  </a:cubicBezTo>
                  <a:cubicBezTo>
                    <a:pt x="716312" y="486342"/>
                    <a:pt x="715863" y="493926"/>
                    <a:pt x="712456" y="502443"/>
                  </a:cubicBezTo>
                  <a:cubicBezTo>
                    <a:pt x="711205" y="505570"/>
                    <a:pt x="707468" y="507000"/>
                    <a:pt x="705312" y="509587"/>
                  </a:cubicBezTo>
                  <a:cubicBezTo>
                    <a:pt x="700185" y="515740"/>
                    <a:pt x="700555" y="516717"/>
                    <a:pt x="698168" y="523874"/>
                  </a:cubicBezTo>
                  <a:cubicBezTo>
                    <a:pt x="698182" y="524032"/>
                    <a:pt x="696545" y="552202"/>
                    <a:pt x="705312" y="557212"/>
                  </a:cubicBezTo>
                  <a:cubicBezTo>
                    <a:pt x="708826" y="559220"/>
                    <a:pt x="713292" y="558611"/>
                    <a:pt x="717218" y="559593"/>
                  </a:cubicBezTo>
                  <a:cubicBezTo>
                    <a:pt x="719653" y="560202"/>
                    <a:pt x="721981" y="561180"/>
                    <a:pt x="724362" y="561974"/>
                  </a:cubicBezTo>
                  <a:cubicBezTo>
                    <a:pt x="725950" y="564355"/>
                    <a:pt x="727101" y="567094"/>
                    <a:pt x="729125" y="569118"/>
                  </a:cubicBezTo>
                  <a:cubicBezTo>
                    <a:pt x="731149" y="571142"/>
                    <a:pt x="735833" y="571052"/>
                    <a:pt x="736268" y="573881"/>
                  </a:cubicBezTo>
                  <a:cubicBezTo>
                    <a:pt x="737601" y="582546"/>
                    <a:pt x="734681" y="591343"/>
                    <a:pt x="733887" y="600074"/>
                  </a:cubicBezTo>
                  <a:cubicBezTo>
                    <a:pt x="734681" y="605630"/>
                    <a:pt x="734184" y="611532"/>
                    <a:pt x="736268" y="616743"/>
                  </a:cubicBezTo>
                  <a:cubicBezTo>
                    <a:pt x="737519" y="619870"/>
                    <a:pt x="741544" y="621085"/>
                    <a:pt x="743412" y="623887"/>
                  </a:cubicBezTo>
                  <a:cubicBezTo>
                    <a:pt x="744804" y="625976"/>
                    <a:pt x="744999" y="628650"/>
                    <a:pt x="745793" y="631031"/>
                  </a:cubicBezTo>
                  <a:cubicBezTo>
                    <a:pt x="745581" y="632512"/>
                    <a:pt x="745212" y="652218"/>
                    <a:pt x="738650" y="654843"/>
                  </a:cubicBezTo>
                  <a:cubicBezTo>
                    <a:pt x="732708" y="657220"/>
                    <a:pt x="725950" y="656430"/>
                    <a:pt x="719600" y="657224"/>
                  </a:cubicBezTo>
                  <a:cubicBezTo>
                    <a:pt x="716425" y="658018"/>
                    <a:pt x="713322" y="659200"/>
                    <a:pt x="710075" y="659606"/>
                  </a:cubicBezTo>
                  <a:cubicBezTo>
                    <a:pt x="700591" y="660792"/>
                    <a:pt x="690928" y="660416"/>
                    <a:pt x="681500" y="661987"/>
                  </a:cubicBezTo>
                  <a:cubicBezTo>
                    <a:pt x="676548" y="662812"/>
                    <a:pt x="667212" y="666749"/>
                    <a:pt x="667212" y="666749"/>
                  </a:cubicBezTo>
                  <a:cubicBezTo>
                    <a:pt x="665625" y="669130"/>
                    <a:pt x="663612" y="671278"/>
                    <a:pt x="662450" y="673893"/>
                  </a:cubicBezTo>
                  <a:cubicBezTo>
                    <a:pt x="660411" y="678481"/>
                    <a:pt x="657687" y="688181"/>
                    <a:pt x="657687" y="688181"/>
                  </a:cubicBezTo>
                  <a:cubicBezTo>
                    <a:pt x="658481" y="700087"/>
                    <a:pt x="658750" y="712040"/>
                    <a:pt x="660068" y="723899"/>
                  </a:cubicBezTo>
                  <a:cubicBezTo>
                    <a:pt x="660345" y="726394"/>
                    <a:pt x="660882" y="729083"/>
                    <a:pt x="662450" y="731043"/>
                  </a:cubicBezTo>
                  <a:cubicBezTo>
                    <a:pt x="667001" y="736732"/>
                    <a:pt x="670984" y="735311"/>
                    <a:pt x="676737" y="738187"/>
                  </a:cubicBezTo>
                  <a:cubicBezTo>
                    <a:pt x="679297" y="739467"/>
                    <a:pt x="681500" y="741362"/>
                    <a:pt x="683881" y="742949"/>
                  </a:cubicBezTo>
                  <a:cubicBezTo>
                    <a:pt x="687789" y="754676"/>
                    <a:pt x="683464" y="746571"/>
                    <a:pt x="693406" y="754856"/>
                  </a:cubicBezTo>
                  <a:cubicBezTo>
                    <a:pt x="695993" y="757012"/>
                    <a:pt x="697963" y="759843"/>
                    <a:pt x="700550" y="761999"/>
                  </a:cubicBezTo>
                  <a:cubicBezTo>
                    <a:pt x="706707" y="767130"/>
                    <a:pt x="707675" y="766756"/>
                    <a:pt x="714837" y="769143"/>
                  </a:cubicBezTo>
                  <a:cubicBezTo>
                    <a:pt x="723222" y="781719"/>
                    <a:pt x="715341" y="771616"/>
                    <a:pt x="729125" y="783431"/>
                  </a:cubicBezTo>
                  <a:cubicBezTo>
                    <a:pt x="731682" y="785622"/>
                    <a:pt x="733466" y="788706"/>
                    <a:pt x="736268" y="790574"/>
                  </a:cubicBezTo>
                  <a:cubicBezTo>
                    <a:pt x="738357" y="791966"/>
                    <a:pt x="741167" y="791833"/>
                    <a:pt x="743412" y="792956"/>
                  </a:cubicBezTo>
                  <a:cubicBezTo>
                    <a:pt x="745972" y="794236"/>
                    <a:pt x="748175" y="796131"/>
                    <a:pt x="750556" y="797718"/>
                  </a:cubicBezTo>
                  <a:cubicBezTo>
                    <a:pt x="752143" y="800099"/>
                    <a:pt x="752937" y="803274"/>
                    <a:pt x="755318" y="804862"/>
                  </a:cubicBezTo>
                  <a:cubicBezTo>
                    <a:pt x="758041" y="806677"/>
                    <a:pt x="761835" y="805954"/>
                    <a:pt x="764843" y="807243"/>
                  </a:cubicBezTo>
                  <a:cubicBezTo>
                    <a:pt x="767474" y="808370"/>
                    <a:pt x="769606" y="810418"/>
                    <a:pt x="771987" y="812006"/>
                  </a:cubicBezTo>
                  <a:cubicBezTo>
                    <a:pt x="774396" y="815619"/>
                    <a:pt x="779131" y="821362"/>
                    <a:pt x="779131" y="826293"/>
                  </a:cubicBezTo>
                  <a:cubicBezTo>
                    <a:pt x="779131" y="837047"/>
                    <a:pt x="776825" y="839125"/>
                    <a:pt x="774368" y="847724"/>
                  </a:cubicBezTo>
                  <a:cubicBezTo>
                    <a:pt x="773469" y="850871"/>
                    <a:pt x="772697" y="854054"/>
                    <a:pt x="771987" y="857249"/>
                  </a:cubicBezTo>
                  <a:cubicBezTo>
                    <a:pt x="771109" y="861200"/>
                    <a:pt x="770671" y="865251"/>
                    <a:pt x="769606" y="869156"/>
                  </a:cubicBezTo>
                  <a:cubicBezTo>
                    <a:pt x="768285" y="873999"/>
                    <a:pt x="769020" y="880658"/>
                    <a:pt x="764843" y="883443"/>
                  </a:cubicBezTo>
                  <a:lnTo>
                    <a:pt x="757700" y="888206"/>
                  </a:lnTo>
                  <a:cubicBezTo>
                    <a:pt x="756906" y="890587"/>
                    <a:pt x="757093" y="893574"/>
                    <a:pt x="755318" y="895349"/>
                  </a:cubicBezTo>
                  <a:cubicBezTo>
                    <a:pt x="754177" y="896490"/>
                    <a:pt x="738736" y="900091"/>
                    <a:pt x="738650" y="900112"/>
                  </a:cubicBezTo>
                  <a:cubicBezTo>
                    <a:pt x="737062" y="902493"/>
                    <a:pt x="735167" y="904696"/>
                    <a:pt x="733887" y="907256"/>
                  </a:cubicBezTo>
                  <a:cubicBezTo>
                    <a:pt x="726636" y="921758"/>
                    <a:pt x="733336" y="947337"/>
                    <a:pt x="733887" y="957262"/>
                  </a:cubicBezTo>
                  <a:cubicBezTo>
                    <a:pt x="733093" y="965199"/>
                    <a:pt x="737386" y="975684"/>
                    <a:pt x="731506" y="981074"/>
                  </a:cubicBezTo>
                  <a:cubicBezTo>
                    <a:pt x="725043" y="986998"/>
                    <a:pt x="713991" y="982216"/>
                    <a:pt x="705312" y="983456"/>
                  </a:cubicBezTo>
                  <a:cubicBezTo>
                    <a:pt x="702827" y="983811"/>
                    <a:pt x="700656" y="985505"/>
                    <a:pt x="698168" y="985837"/>
                  </a:cubicBezTo>
                  <a:cubicBezTo>
                    <a:pt x="688694" y="987100"/>
                    <a:pt x="679118" y="987424"/>
                    <a:pt x="669593" y="988218"/>
                  </a:cubicBezTo>
                  <a:cubicBezTo>
                    <a:pt x="667212" y="989012"/>
                    <a:pt x="664911" y="990107"/>
                    <a:pt x="662450" y="990599"/>
                  </a:cubicBezTo>
                  <a:cubicBezTo>
                    <a:pt x="656946" y="991700"/>
                    <a:pt x="651157" y="991368"/>
                    <a:pt x="645781" y="992981"/>
                  </a:cubicBezTo>
                  <a:cubicBezTo>
                    <a:pt x="643040" y="993803"/>
                    <a:pt x="641018" y="996156"/>
                    <a:pt x="638637" y="997743"/>
                  </a:cubicBezTo>
                  <a:cubicBezTo>
                    <a:pt x="632065" y="1017461"/>
                    <a:pt x="636660" y="1007854"/>
                    <a:pt x="624350" y="1026318"/>
                  </a:cubicBezTo>
                  <a:lnTo>
                    <a:pt x="619587" y="1033462"/>
                  </a:lnTo>
                  <a:cubicBezTo>
                    <a:pt x="612849" y="1053680"/>
                    <a:pt x="614825" y="1045639"/>
                    <a:pt x="614825" y="1085849"/>
                  </a:cubicBezTo>
                  <a:cubicBezTo>
                    <a:pt x="614825" y="1089897"/>
                    <a:pt x="615531" y="1094071"/>
                    <a:pt x="617206" y="1097756"/>
                  </a:cubicBezTo>
                  <a:cubicBezTo>
                    <a:pt x="619574" y="1102967"/>
                    <a:pt x="623556" y="1107281"/>
                    <a:pt x="626731" y="1112043"/>
                  </a:cubicBezTo>
                  <a:cubicBezTo>
                    <a:pt x="634276" y="1123361"/>
                    <a:pt x="630590" y="1116478"/>
                    <a:pt x="636256" y="1133474"/>
                  </a:cubicBezTo>
                  <a:lnTo>
                    <a:pt x="638637" y="1140618"/>
                  </a:lnTo>
                  <a:cubicBezTo>
                    <a:pt x="637843" y="1150143"/>
                    <a:pt x="637519" y="1159719"/>
                    <a:pt x="636256" y="1169193"/>
                  </a:cubicBezTo>
                  <a:cubicBezTo>
                    <a:pt x="635924" y="1171681"/>
                    <a:pt x="635443" y="1174377"/>
                    <a:pt x="633875" y="1176337"/>
                  </a:cubicBezTo>
                  <a:cubicBezTo>
                    <a:pt x="629328" y="1182021"/>
                    <a:pt x="625336" y="1180606"/>
                    <a:pt x="619587" y="1183481"/>
                  </a:cubicBezTo>
                  <a:cubicBezTo>
                    <a:pt x="601127" y="1192711"/>
                    <a:pt x="623250" y="1184641"/>
                    <a:pt x="605300" y="1190624"/>
                  </a:cubicBezTo>
                  <a:cubicBezTo>
                    <a:pt x="600537" y="1193799"/>
                    <a:pt x="596442" y="1198339"/>
                    <a:pt x="591012" y="1200149"/>
                  </a:cubicBezTo>
                  <a:cubicBezTo>
                    <a:pt x="586250" y="1201737"/>
                    <a:pt x="580902" y="1202128"/>
                    <a:pt x="576725" y="1204912"/>
                  </a:cubicBezTo>
                  <a:cubicBezTo>
                    <a:pt x="574344" y="1206499"/>
                    <a:pt x="572141" y="1208394"/>
                    <a:pt x="569581" y="1209674"/>
                  </a:cubicBezTo>
                  <a:cubicBezTo>
                    <a:pt x="549863" y="1219533"/>
                    <a:pt x="575766" y="1203171"/>
                    <a:pt x="555293" y="1216818"/>
                  </a:cubicBezTo>
                  <a:cubicBezTo>
                    <a:pt x="535449" y="1216024"/>
                    <a:pt x="515622" y="1214437"/>
                    <a:pt x="495762" y="1214437"/>
                  </a:cubicBezTo>
                  <a:cubicBezTo>
                    <a:pt x="397538" y="1214437"/>
                    <a:pt x="423958" y="1208576"/>
                    <a:pt x="381462" y="1219199"/>
                  </a:cubicBezTo>
                  <a:cubicBezTo>
                    <a:pt x="378526" y="1245625"/>
                    <a:pt x="381355" y="1233809"/>
                    <a:pt x="374318" y="1254918"/>
                  </a:cubicBezTo>
                  <a:cubicBezTo>
                    <a:pt x="372749" y="1259624"/>
                    <a:pt x="371371" y="1265849"/>
                    <a:pt x="367175" y="1269206"/>
                  </a:cubicBezTo>
                  <a:cubicBezTo>
                    <a:pt x="365215" y="1270774"/>
                    <a:pt x="362412" y="1270793"/>
                    <a:pt x="360031" y="1271587"/>
                  </a:cubicBezTo>
                  <a:cubicBezTo>
                    <a:pt x="358443" y="1273968"/>
                    <a:pt x="357695" y="1277214"/>
                    <a:pt x="355268" y="1278731"/>
                  </a:cubicBezTo>
                  <a:cubicBezTo>
                    <a:pt x="351011" y="1281392"/>
                    <a:pt x="345743" y="1281906"/>
                    <a:pt x="340981" y="1283493"/>
                  </a:cubicBezTo>
                  <a:lnTo>
                    <a:pt x="326693" y="1288256"/>
                  </a:lnTo>
                  <a:lnTo>
                    <a:pt x="312406" y="1293018"/>
                  </a:lnTo>
                  <a:lnTo>
                    <a:pt x="305262" y="1295399"/>
                  </a:lnTo>
                  <a:cubicBezTo>
                    <a:pt x="291768" y="1294605"/>
                    <a:pt x="277465" y="1297691"/>
                    <a:pt x="264781" y="1293018"/>
                  </a:cubicBezTo>
                  <a:cubicBezTo>
                    <a:pt x="260070" y="1291283"/>
                    <a:pt x="260018" y="1278731"/>
                    <a:pt x="260018" y="1278731"/>
                  </a:cubicBezTo>
                  <a:cubicBezTo>
                    <a:pt x="260812" y="1249362"/>
                    <a:pt x="260933" y="1219967"/>
                    <a:pt x="262400" y="1190624"/>
                  </a:cubicBezTo>
                  <a:cubicBezTo>
                    <a:pt x="262767" y="1183287"/>
                    <a:pt x="266718" y="1182694"/>
                    <a:pt x="269543" y="1176337"/>
                  </a:cubicBezTo>
                  <a:cubicBezTo>
                    <a:pt x="271582" y="1171749"/>
                    <a:pt x="272718" y="1166812"/>
                    <a:pt x="274306" y="1162049"/>
                  </a:cubicBezTo>
                  <a:cubicBezTo>
                    <a:pt x="275211" y="1159334"/>
                    <a:pt x="277788" y="1157465"/>
                    <a:pt x="279068" y="1154906"/>
                  </a:cubicBezTo>
                  <a:cubicBezTo>
                    <a:pt x="280191" y="1152661"/>
                    <a:pt x="280656" y="1150143"/>
                    <a:pt x="281450" y="1147762"/>
                  </a:cubicBezTo>
                  <a:cubicBezTo>
                    <a:pt x="280656" y="1142206"/>
                    <a:pt x="281348" y="1136222"/>
                    <a:pt x="279068" y="1131093"/>
                  </a:cubicBezTo>
                  <a:cubicBezTo>
                    <a:pt x="277906" y="1128478"/>
                    <a:pt x="273713" y="1128566"/>
                    <a:pt x="271925" y="1126331"/>
                  </a:cubicBezTo>
                  <a:cubicBezTo>
                    <a:pt x="270357" y="1124371"/>
                    <a:pt x="270337" y="1121568"/>
                    <a:pt x="269543" y="1119187"/>
                  </a:cubicBezTo>
                  <a:cubicBezTo>
                    <a:pt x="268749" y="1112837"/>
                    <a:pt x="268307" y="1106433"/>
                    <a:pt x="267162" y="1100137"/>
                  </a:cubicBezTo>
                  <a:cubicBezTo>
                    <a:pt x="266713" y="1097667"/>
                    <a:pt x="265390" y="1095428"/>
                    <a:pt x="264781" y="1092993"/>
                  </a:cubicBezTo>
                  <a:cubicBezTo>
                    <a:pt x="263421" y="1087551"/>
                    <a:pt x="262742" y="1079391"/>
                    <a:pt x="260018" y="1073943"/>
                  </a:cubicBezTo>
                  <a:cubicBezTo>
                    <a:pt x="258738" y="1071383"/>
                    <a:pt x="256536" y="1069359"/>
                    <a:pt x="255256" y="1066799"/>
                  </a:cubicBezTo>
                  <a:cubicBezTo>
                    <a:pt x="251383" y="1059052"/>
                    <a:pt x="254937" y="1059337"/>
                    <a:pt x="248112" y="1052512"/>
                  </a:cubicBezTo>
                  <a:cubicBezTo>
                    <a:pt x="246088" y="1050488"/>
                    <a:pt x="243349" y="1049337"/>
                    <a:pt x="240968" y="1047749"/>
                  </a:cubicBezTo>
                  <a:cubicBezTo>
                    <a:pt x="240174" y="1045368"/>
                    <a:pt x="240629" y="1042065"/>
                    <a:pt x="238587" y="1040606"/>
                  </a:cubicBezTo>
                  <a:cubicBezTo>
                    <a:pt x="234502" y="1037688"/>
                    <a:pt x="229062" y="1037431"/>
                    <a:pt x="224300" y="1035843"/>
                  </a:cubicBezTo>
                  <a:lnTo>
                    <a:pt x="202868" y="1028699"/>
                  </a:lnTo>
                  <a:lnTo>
                    <a:pt x="195725" y="1026318"/>
                  </a:lnTo>
                  <a:lnTo>
                    <a:pt x="188581" y="1023937"/>
                  </a:lnTo>
                  <a:cubicBezTo>
                    <a:pt x="186200" y="1022349"/>
                    <a:pt x="184292" y="1019378"/>
                    <a:pt x="181437" y="1019174"/>
                  </a:cubicBezTo>
                  <a:cubicBezTo>
                    <a:pt x="164253" y="1017947"/>
                    <a:pt x="160266" y="1019882"/>
                    <a:pt x="148100" y="1023937"/>
                  </a:cubicBezTo>
                  <a:cubicBezTo>
                    <a:pt x="146512" y="1026318"/>
                    <a:pt x="145718" y="1029493"/>
                    <a:pt x="143337" y="1031081"/>
                  </a:cubicBezTo>
                  <a:cubicBezTo>
                    <a:pt x="140614" y="1032896"/>
                    <a:pt x="136820" y="1032173"/>
                    <a:pt x="133812" y="1033462"/>
                  </a:cubicBezTo>
                  <a:cubicBezTo>
                    <a:pt x="131181" y="1034589"/>
                    <a:pt x="129049" y="1036637"/>
                    <a:pt x="126668" y="1038224"/>
                  </a:cubicBezTo>
                  <a:cubicBezTo>
                    <a:pt x="125081" y="1040605"/>
                    <a:pt x="124060" y="1043483"/>
                    <a:pt x="121906" y="1045368"/>
                  </a:cubicBezTo>
                  <a:cubicBezTo>
                    <a:pt x="117598" y="1049137"/>
                    <a:pt x="107618" y="1054893"/>
                    <a:pt x="107618" y="1054893"/>
                  </a:cubicBezTo>
                  <a:cubicBezTo>
                    <a:pt x="106031" y="1057274"/>
                    <a:pt x="105091" y="1060249"/>
                    <a:pt x="102856" y="1062037"/>
                  </a:cubicBezTo>
                  <a:cubicBezTo>
                    <a:pt x="100896" y="1063605"/>
                    <a:pt x="97487" y="1062643"/>
                    <a:pt x="95712" y="1064418"/>
                  </a:cubicBezTo>
                  <a:cubicBezTo>
                    <a:pt x="76606" y="1083524"/>
                    <a:pt x="95208" y="1075699"/>
                    <a:pt x="79043" y="1081087"/>
                  </a:cubicBezTo>
                  <a:cubicBezTo>
                    <a:pt x="78249" y="1083468"/>
                    <a:pt x="75539" y="1085986"/>
                    <a:pt x="76662" y="1088231"/>
                  </a:cubicBezTo>
                  <a:cubicBezTo>
                    <a:pt x="77785" y="1090476"/>
                    <a:pt x="81561" y="1089490"/>
                    <a:pt x="83806" y="1090612"/>
                  </a:cubicBezTo>
                  <a:cubicBezTo>
                    <a:pt x="102281" y="1099848"/>
                    <a:pt x="80129" y="1091766"/>
                    <a:pt x="98093" y="1097756"/>
                  </a:cubicBezTo>
                  <a:cubicBezTo>
                    <a:pt x="97299" y="1108075"/>
                    <a:pt x="99193" y="1118966"/>
                    <a:pt x="95712" y="1128712"/>
                  </a:cubicBezTo>
                  <a:cubicBezTo>
                    <a:pt x="94611" y="1131794"/>
                    <a:pt x="89382" y="1130383"/>
                    <a:pt x="86187" y="1131093"/>
                  </a:cubicBezTo>
                  <a:cubicBezTo>
                    <a:pt x="82236" y="1131971"/>
                    <a:pt x="78232" y="1132596"/>
                    <a:pt x="74281" y="1133474"/>
                  </a:cubicBezTo>
                  <a:cubicBezTo>
                    <a:pt x="65319" y="1135466"/>
                    <a:pt x="65562" y="1135587"/>
                    <a:pt x="57612" y="1138237"/>
                  </a:cubicBezTo>
                  <a:cubicBezTo>
                    <a:pt x="46219" y="1121147"/>
                    <a:pt x="52135" y="1127996"/>
                    <a:pt x="40943" y="1116806"/>
                  </a:cubicBezTo>
                  <a:cubicBezTo>
                    <a:pt x="35748" y="1101219"/>
                    <a:pt x="42964" y="1116518"/>
                    <a:pt x="31418" y="1107281"/>
                  </a:cubicBezTo>
                  <a:cubicBezTo>
                    <a:pt x="29183" y="1105493"/>
                    <a:pt x="28319" y="1102466"/>
                    <a:pt x="26656" y="1100137"/>
                  </a:cubicBezTo>
                  <a:cubicBezTo>
                    <a:pt x="9012" y="1075435"/>
                    <a:pt x="31903" y="1109199"/>
                    <a:pt x="9987" y="1076324"/>
                  </a:cubicBezTo>
                  <a:lnTo>
                    <a:pt x="5225" y="1069181"/>
                  </a:lnTo>
                  <a:cubicBezTo>
                    <a:pt x="2440" y="1065004"/>
                    <a:pt x="462" y="1054893"/>
                    <a:pt x="462" y="1054893"/>
                  </a:cubicBezTo>
                  <a:cubicBezTo>
                    <a:pt x="1256" y="1044574"/>
                    <a:pt x="0" y="1033888"/>
                    <a:pt x="2843" y="1023937"/>
                  </a:cubicBezTo>
                  <a:cubicBezTo>
                    <a:pt x="3533" y="1021523"/>
                    <a:pt x="7793" y="1022775"/>
                    <a:pt x="9987" y="1021556"/>
                  </a:cubicBezTo>
                  <a:cubicBezTo>
                    <a:pt x="10019" y="1021538"/>
                    <a:pt x="27831" y="1009660"/>
                    <a:pt x="31418" y="1007268"/>
                  </a:cubicBezTo>
                  <a:lnTo>
                    <a:pt x="38562" y="1002506"/>
                  </a:lnTo>
                  <a:lnTo>
                    <a:pt x="45706" y="997743"/>
                  </a:lnTo>
                  <a:cubicBezTo>
                    <a:pt x="47293" y="995362"/>
                    <a:pt x="48444" y="992623"/>
                    <a:pt x="50468" y="990599"/>
                  </a:cubicBezTo>
                  <a:cubicBezTo>
                    <a:pt x="52492" y="988575"/>
                    <a:pt x="55727" y="987991"/>
                    <a:pt x="57612" y="985837"/>
                  </a:cubicBezTo>
                  <a:cubicBezTo>
                    <a:pt x="77059" y="963612"/>
                    <a:pt x="58207" y="977502"/>
                    <a:pt x="74281" y="966787"/>
                  </a:cubicBezTo>
                  <a:cubicBezTo>
                    <a:pt x="80264" y="948834"/>
                    <a:pt x="72194" y="970960"/>
                    <a:pt x="81425" y="952499"/>
                  </a:cubicBezTo>
                  <a:cubicBezTo>
                    <a:pt x="85832" y="943686"/>
                    <a:pt x="82111" y="944317"/>
                    <a:pt x="86187" y="933449"/>
                  </a:cubicBezTo>
                  <a:cubicBezTo>
                    <a:pt x="87192" y="930769"/>
                    <a:pt x="89362" y="928687"/>
                    <a:pt x="90950" y="926306"/>
                  </a:cubicBezTo>
                  <a:lnTo>
                    <a:pt x="98093" y="904874"/>
                  </a:lnTo>
                  <a:lnTo>
                    <a:pt x="100475" y="897731"/>
                  </a:lnTo>
                  <a:cubicBezTo>
                    <a:pt x="102412" y="891921"/>
                    <a:pt x="103002" y="888059"/>
                    <a:pt x="107618" y="883443"/>
                  </a:cubicBezTo>
                  <a:cubicBezTo>
                    <a:pt x="109642" y="881419"/>
                    <a:pt x="112132" y="879808"/>
                    <a:pt x="114762" y="878681"/>
                  </a:cubicBezTo>
                  <a:cubicBezTo>
                    <a:pt x="117770" y="877392"/>
                    <a:pt x="121152" y="877239"/>
                    <a:pt x="124287" y="876299"/>
                  </a:cubicBezTo>
                  <a:cubicBezTo>
                    <a:pt x="129095" y="874856"/>
                    <a:pt x="133812" y="873124"/>
                    <a:pt x="138575" y="871537"/>
                  </a:cubicBezTo>
                  <a:lnTo>
                    <a:pt x="145718" y="869156"/>
                  </a:lnTo>
                  <a:lnTo>
                    <a:pt x="152862" y="866774"/>
                  </a:lnTo>
                  <a:cubicBezTo>
                    <a:pt x="166966" y="856197"/>
                    <a:pt x="160186" y="862933"/>
                    <a:pt x="171912" y="845343"/>
                  </a:cubicBezTo>
                  <a:cubicBezTo>
                    <a:pt x="177179" y="840076"/>
                    <a:pt x="180503" y="837687"/>
                    <a:pt x="183818" y="831056"/>
                  </a:cubicBezTo>
                  <a:cubicBezTo>
                    <a:pt x="184941" y="828811"/>
                    <a:pt x="185406" y="826293"/>
                    <a:pt x="186200" y="823912"/>
                  </a:cubicBezTo>
                  <a:cubicBezTo>
                    <a:pt x="186994" y="803274"/>
                    <a:pt x="187550" y="782626"/>
                    <a:pt x="188581" y="761999"/>
                  </a:cubicBezTo>
                  <a:cubicBezTo>
                    <a:pt x="190237" y="728869"/>
                    <a:pt x="187643" y="738620"/>
                    <a:pt x="193343" y="721518"/>
                  </a:cubicBezTo>
                  <a:cubicBezTo>
                    <a:pt x="194137" y="708818"/>
                    <a:pt x="194393" y="696073"/>
                    <a:pt x="195725" y="683418"/>
                  </a:cubicBezTo>
                  <a:cubicBezTo>
                    <a:pt x="196676" y="674387"/>
                    <a:pt x="199678" y="676295"/>
                    <a:pt x="205250" y="669131"/>
                  </a:cubicBezTo>
                  <a:cubicBezTo>
                    <a:pt x="220211" y="649896"/>
                    <a:pt x="208088" y="659301"/>
                    <a:pt x="221918" y="650081"/>
                  </a:cubicBezTo>
                  <a:cubicBezTo>
                    <a:pt x="222712" y="647700"/>
                    <a:pt x="223177" y="645182"/>
                    <a:pt x="224300" y="642937"/>
                  </a:cubicBezTo>
                  <a:cubicBezTo>
                    <a:pt x="227616" y="636304"/>
                    <a:pt x="230938" y="633917"/>
                    <a:pt x="236206" y="628649"/>
                  </a:cubicBezTo>
                  <a:cubicBezTo>
                    <a:pt x="242191" y="610694"/>
                    <a:pt x="233421" y="632131"/>
                    <a:pt x="245731" y="616743"/>
                  </a:cubicBezTo>
                  <a:cubicBezTo>
                    <a:pt x="247299" y="614783"/>
                    <a:pt x="246989" y="611844"/>
                    <a:pt x="248112" y="609599"/>
                  </a:cubicBezTo>
                  <a:cubicBezTo>
                    <a:pt x="252080" y="601664"/>
                    <a:pt x="252877" y="602455"/>
                    <a:pt x="260018" y="597693"/>
                  </a:cubicBezTo>
                  <a:cubicBezTo>
                    <a:pt x="260812" y="595312"/>
                    <a:pt x="261181" y="592743"/>
                    <a:pt x="262400" y="590549"/>
                  </a:cubicBezTo>
                  <a:cubicBezTo>
                    <a:pt x="265180" y="585546"/>
                    <a:pt x="271925" y="576262"/>
                    <a:pt x="271925" y="576262"/>
                  </a:cubicBezTo>
                  <a:cubicBezTo>
                    <a:pt x="252925" y="547763"/>
                    <a:pt x="271270" y="571078"/>
                    <a:pt x="190962" y="566737"/>
                  </a:cubicBezTo>
                  <a:cubicBezTo>
                    <a:pt x="182926" y="566303"/>
                    <a:pt x="171989" y="562000"/>
                    <a:pt x="164768" y="559593"/>
                  </a:cubicBezTo>
                  <a:lnTo>
                    <a:pt x="157625" y="557212"/>
                  </a:lnTo>
                  <a:cubicBezTo>
                    <a:pt x="155244" y="555624"/>
                    <a:pt x="152069" y="554830"/>
                    <a:pt x="150481" y="552449"/>
                  </a:cubicBezTo>
                  <a:cubicBezTo>
                    <a:pt x="148666" y="549726"/>
                    <a:pt x="148638" y="546152"/>
                    <a:pt x="148100" y="542924"/>
                  </a:cubicBezTo>
                  <a:cubicBezTo>
                    <a:pt x="147048" y="536612"/>
                    <a:pt x="146512" y="530224"/>
                    <a:pt x="145718" y="523874"/>
                  </a:cubicBezTo>
                  <a:cubicBezTo>
                    <a:pt x="146416" y="502941"/>
                    <a:pt x="147154" y="449762"/>
                    <a:pt x="150481" y="421481"/>
                  </a:cubicBezTo>
                  <a:cubicBezTo>
                    <a:pt x="150863" y="418231"/>
                    <a:pt x="152220" y="415165"/>
                    <a:pt x="152862" y="411956"/>
                  </a:cubicBezTo>
                  <a:cubicBezTo>
                    <a:pt x="153809" y="407221"/>
                    <a:pt x="154072" y="402352"/>
                    <a:pt x="155243" y="397668"/>
                  </a:cubicBezTo>
                  <a:cubicBezTo>
                    <a:pt x="156461" y="392798"/>
                    <a:pt x="160006" y="383381"/>
                    <a:pt x="160006" y="383381"/>
                  </a:cubicBezTo>
                  <a:cubicBezTo>
                    <a:pt x="159212" y="373062"/>
                    <a:pt x="160292" y="362424"/>
                    <a:pt x="157625" y="352424"/>
                  </a:cubicBezTo>
                  <a:cubicBezTo>
                    <a:pt x="156848" y="349510"/>
                    <a:pt x="145780" y="345725"/>
                    <a:pt x="143337" y="345281"/>
                  </a:cubicBezTo>
                  <a:cubicBezTo>
                    <a:pt x="137041" y="344136"/>
                    <a:pt x="130622" y="343804"/>
                    <a:pt x="124287" y="342899"/>
                  </a:cubicBezTo>
                  <a:cubicBezTo>
                    <a:pt x="117910" y="341988"/>
                    <a:pt x="104756" y="339675"/>
                    <a:pt x="98093" y="338137"/>
                  </a:cubicBezTo>
                  <a:cubicBezTo>
                    <a:pt x="91715" y="336665"/>
                    <a:pt x="85443" y="334746"/>
                    <a:pt x="79043" y="333374"/>
                  </a:cubicBezTo>
                  <a:cubicBezTo>
                    <a:pt x="74322" y="332362"/>
                    <a:pt x="69440" y="332164"/>
                    <a:pt x="64756" y="330993"/>
                  </a:cubicBezTo>
                  <a:cubicBezTo>
                    <a:pt x="59886" y="329776"/>
                    <a:pt x="50468" y="326231"/>
                    <a:pt x="50468" y="326231"/>
                  </a:cubicBezTo>
                  <a:cubicBezTo>
                    <a:pt x="48087" y="324643"/>
                    <a:pt x="45349" y="323492"/>
                    <a:pt x="43325" y="321468"/>
                  </a:cubicBezTo>
                  <a:cubicBezTo>
                    <a:pt x="41301" y="319444"/>
                    <a:pt x="40797" y="316112"/>
                    <a:pt x="38562" y="314324"/>
                  </a:cubicBezTo>
                  <a:cubicBezTo>
                    <a:pt x="36602" y="312756"/>
                    <a:pt x="33725" y="312932"/>
                    <a:pt x="31418" y="311943"/>
                  </a:cubicBezTo>
                  <a:cubicBezTo>
                    <a:pt x="10803" y="303109"/>
                    <a:pt x="31515" y="310390"/>
                    <a:pt x="14750" y="304799"/>
                  </a:cubicBezTo>
                  <a:cubicBezTo>
                    <a:pt x="13956" y="302418"/>
                    <a:pt x="12368" y="300166"/>
                    <a:pt x="12368" y="297656"/>
                  </a:cubicBezTo>
                  <a:cubicBezTo>
                    <a:pt x="12368" y="291673"/>
                    <a:pt x="17105" y="288182"/>
                    <a:pt x="19512" y="283368"/>
                  </a:cubicBezTo>
                  <a:cubicBezTo>
                    <a:pt x="20634" y="281123"/>
                    <a:pt x="21348" y="278674"/>
                    <a:pt x="21893" y="276224"/>
                  </a:cubicBezTo>
                  <a:cubicBezTo>
                    <a:pt x="22940" y="271511"/>
                    <a:pt x="23228" y="266650"/>
                    <a:pt x="24275" y="261937"/>
                  </a:cubicBezTo>
                  <a:cubicBezTo>
                    <a:pt x="24820" y="259487"/>
                    <a:pt x="26112" y="257243"/>
                    <a:pt x="26656" y="254793"/>
                  </a:cubicBezTo>
                  <a:cubicBezTo>
                    <a:pt x="27703" y="250080"/>
                    <a:pt x="28243" y="245268"/>
                    <a:pt x="29037" y="240506"/>
                  </a:cubicBezTo>
                  <a:cubicBezTo>
                    <a:pt x="29831" y="230187"/>
                    <a:pt x="30209" y="219828"/>
                    <a:pt x="31418" y="209549"/>
                  </a:cubicBezTo>
                  <a:cubicBezTo>
                    <a:pt x="32072" y="203993"/>
                    <a:pt x="37284" y="189571"/>
                    <a:pt x="38562" y="185737"/>
                  </a:cubicBezTo>
                  <a:cubicBezTo>
                    <a:pt x="39356" y="183356"/>
                    <a:pt x="38562" y="179387"/>
                    <a:pt x="40943" y="178593"/>
                  </a:cubicBezTo>
                  <a:cubicBezTo>
                    <a:pt x="52668" y="174685"/>
                    <a:pt x="45611" y="176625"/>
                    <a:pt x="62375" y="173831"/>
                  </a:cubicBezTo>
                  <a:cubicBezTo>
                    <a:pt x="64756" y="174625"/>
                    <a:pt x="68780" y="173813"/>
                    <a:pt x="69518" y="176212"/>
                  </a:cubicBezTo>
                  <a:cubicBezTo>
                    <a:pt x="73771" y="190033"/>
                    <a:pt x="68441" y="200251"/>
                    <a:pt x="74281" y="211931"/>
                  </a:cubicBezTo>
                  <a:cubicBezTo>
                    <a:pt x="75561" y="214491"/>
                    <a:pt x="77142" y="216935"/>
                    <a:pt x="79043" y="219074"/>
                  </a:cubicBezTo>
                  <a:cubicBezTo>
                    <a:pt x="84097" y="224760"/>
                    <a:pt x="92510" y="234141"/>
                    <a:pt x="100475" y="238124"/>
                  </a:cubicBezTo>
                  <a:cubicBezTo>
                    <a:pt x="106341" y="241057"/>
                    <a:pt x="116409" y="241971"/>
                    <a:pt x="121906" y="242887"/>
                  </a:cubicBezTo>
                  <a:cubicBezTo>
                    <a:pt x="123973" y="245988"/>
                    <a:pt x="127537" y="254504"/>
                    <a:pt x="133812" y="252412"/>
                  </a:cubicBezTo>
                  <a:cubicBezTo>
                    <a:pt x="137007" y="251347"/>
                    <a:pt x="138575" y="247649"/>
                    <a:pt x="140956" y="245268"/>
                  </a:cubicBezTo>
                  <a:cubicBezTo>
                    <a:pt x="141750" y="242887"/>
                    <a:pt x="142214" y="240369"/>
                    <a:pt x="143337" y="238124"/>
                  </a:cubicBezTo>
                  <a:cubicBezTo>
                    <a:pt x="144617" y="235564"/>
                    <a:pt x="146938" y="233596"/>
                    <a:pt x="148100" y="230981"/>
                  </a:cubicBezTo>
                  <a:cubicBezTo>
                    <a:pt x="150139" y="226393"/>
                    <a:pt x="152862" y="216693"/>
                    <a:pt x="152862" y="216693"/>
                  </a:cubicBezTo>
                  <a:cubicBezTo>
                    <a:pt x="153656" y="208756"/>
                    <a:pt x="155243" y="200858"/>
                    <a:pt x="155243" y="192881"/>
                  </a:cubicBezTo>
                  <a:cubicBezTo>
                    <a:pt x="155243" y="186482"/>
                    <a:pt x="153393" y="180208"/>
                    <a:pt x="152862" y="173831"/>
                  </a:cubicBezTo>
                  <a:cubicBezTo>
                    <a:pt x="151805" y="161150"/>
                    <a:pt x="151275" y="148431"/>
                    <a:pt x="150481" y="135731"/>
                  </a:cubicBezTo>
                  <a:cubicBezTo>
                    <a:pt x="152068" y="113511"/>
                    <a:pt x="146938" y="108073"/>
                    <a:pt x="157625" y="95249"/>
                  </a:cubicBezTo>
                  <a:cubicBezTo>
                    <a:pt x="159781" y="92662"/>
                    <a:pt x="162387" y="90487"/>
                    <a:pt x="164768" y="88106"/>
                  </a:cubicBezTo>
                  <a:cubicBezTo>
                    <a:pt x="165562" y="85725"/>
                    <a:pt x="166027" y="83207"/>
                    <a:pt x="167150" y="80962"/>
                  </a:cubicBezTo>
                  <a:cubicBezTo>
                    <a:pt x="169220" y="76822"/>
                    <a:pt x="172574" y="73353"/>
                    <a:pt x="174293" y="69056"/>
                  </a:cubicBezTo>
                  <a:cubicBezTo>
                    <a:pt x="175796" y="65298"/>
                    <a:pt x="175881" y="61118"/>
                    <a:pt x="176675" y="57149"/>
                  </a:cubicBezTo>
                  <a:cubicBezTo>
                    <a:pt x="177469" y="48418"/>
                    <a:pt x="177897" y="39646"/>
                    <a:pt x="179056" y="30956"/>
                  </a:cubicBezTo>
                  <a:cubicBezTo>
                    <a:pt x="179488" y="27712"/>
                    <a:pt x="179622" y="24154"/>
                    <a:pt x="181437" y="21431"/>
                  </a:cubicBezTo>
                  <a:cubicBezTo>
                    <a:pt x="183025" y="19050"/>
                    <a:pt x="185755" y="17120"/>
                    <a:pt x="188581" y="16668"/>
                  </a:cubicBezTo>
                  <a:cubicBezTo>
                    <a:pt x="199589" y="14907"/>
                    <a:pt x="259720" y="10295"/>
                    <a:pt x="276687" y="9524"/>
                  </a:cubicBezTo>
                  <a:cubicBezTo>
                    <a:pt x="282238" y="9272"/>
                    <a:pt x="290181" y="0"/>
                    <a:pt x="293356" y="4762"/>
                  </a:cubicBezTo>
                  <a:close/>
                </a:path>
              </a:pathLst>
            </a:custGeom>
            <a:solidFill>
              <a:srgbClr val="99CC00">
                <a:alpha val="4389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Hengyang"/>
            <p:cNvSpPr/>
            <p:nvPr/>
          </p:nvSpPr>
          <p:spPr bwMode="auto">
            <a:xfrm>
              <a:off x="5861690" y="5165172"/>
              <a:ext cx="304198" cy="238301"/>
            </a:xfrm>
            <a:custGeom>
              <a:avLst/>
              <a:gdLst/>
              <a:ahLst/>
              <a:cxnLst/>
              <a:rect l="0" t="0" r="r" b="b"/>
              <a:pathLst>
                <a:path w="897735" h="754856">
                  <a:moveTo>
                    <a:pt x="255284" y="123825"/>
                  </a:moveTo>
                  <a:cubicBezTo>
                    <a:pt x="254887" y="121841"/>
                    <a:pt x="263143" y="126206"/>
                    <a:pt x="267190" y="126206"/>
                  </a:cubicBezTo>
                  <a:cubicBezTo>
                    <a:pt x="268426" y="126206"/>
                    <a:pt x="281836" y="122567"/>
                    <a:pt x="283859" y="121443"/>
                  </a:cubicBezTo>
                  <a:cubicBezTo>
                    <a:pt x="288862" y="118663"/>
                    <a:pt x="298146" y="111918"/>
                    <a:pt x="298146" y="111918"/>
                  </a:cubicBezTo>
                  <a:cubicBezTo>
                    <a:pt x="299734" y="109537"/>
                    <a:pt x="300755" y="106659"/>
                    <a:pt x="302909" y="104775"/>
                  </a:cubicBezTo>
                  <a:cubicBezTo>
                    <a:pt x="307217" y="101006"/>
                    <a:pt x="312434" y="98425"/>
                    <a:pt x="317196" y="95250"/>
                  </a:cubicBezTo>
                  <a:cubicBezTo>
                    <a:pt x="322495" y="91717"/>
                    <a:pt x="325074" y="89092"/>
                    <a:pt x="331484" y="88106"/>
                  </a:cubicBezTo>
                  <a:cubicBezTo>
                    <a:pt x="339368" y="86893"/>
                    <a:pt x="347359" y="86519"/>
                    <a:pt x="355296" y="85725"/>
                  </a:cubicBezTo>
                  <a:cubicBezTo>
                    <a:pt x="357677" y="84137"/>
                    <a:pt x="360652" y="83197"/>
                    <a:pt x="362440" y="80962"/>
                  </a:cubicBezTo>
                  <a:cubicBezTo>
                    <a:pt x="364008" y="79002"/>
                    <a:pt x="363253" y="75778"/>
                    <a:pt x="364821" y="73818"/>
                  </a:cubicBezTo>
                  <a:cubicBezTo>
                    <a:pt x="366609" y="71583"/>
                    <a:pt x="369766" y="70888"/>
                    <a:pt x="371965" y="69056"/>
                  </a:cubicBezTo>
                  <a:cubicBezTo>
                    <a:pt x="378423" y="63675"/>
                    <a:pt x="377748" y="60341"/>
                    <a:pt x="386252" y="59531"/>
                  </a:cubicBezTo>
                  <a:cubicBezTo>
                    <a:pt x="400497" y="58174"/>
                    <a:pt x="414827" y="57944"/>
                    <a:pt x="429115" y="57150"/>
                  </a:cubicBezTo>
                  <a:cubicBezTo>
                    <a:pt x="461291" y="52552"/>
                    <a:pt x="434636" y="57375"/>
                    <a:pt x="452927" y="52387"/>
                  </a:cubicBezTo>
                  <a:cubicBezTo>
                    <a:pt x="459242" y="50665"/>
                    <a:pt x="471977" y="47625"/>
                    <a:pt x="471977" y="47625"/>
                  </a:cubicBezTo>
                  <a:cubicBezTo>
                    <a:pt x="494767" y="24835"/>
                    <a:pt x="467717" y="54015"/>
                    <a:pt x="481502" y="33337"/>
                  </a:cubicBezTo>
                  <a:cubicBezTo>
                    <a:pt x="483370" y="30535"/>
                    <a:pt x="486490" y="28780"/>
                    <a:pt x="488646" y="26193"/>
                  </a:cubicBezTo>
                  <a:cubicBezTo>
                    <a:pt x="490478" y="23995"/>
                    <a:pt x="491821" y="21431"/>
                    <a:pt x="493409" y="19050"/>
                  </a:cubicBezTo>
                  <a:cubicBezTo>
                    <a:pt x="494203" y="16669"/>
                    <a:pt x="494398" y="13995"/>
                    <a:pt x="495790" y="11906"/>
                  </a:cubicBezTo>
                  <a:cubicBezTo>
                    <a:pt x="499457" y="6406"/>
                    <a:pt x="504806" y="3514"/>
                    <a:pt x="510077" y="0"/>
                  </a:cubicBezTo>
                  <a:cubicBezTo>
                    <a:pt x="529127" y="794"/>
                    <a:pt x="548255" y="484"/>
                    <a:pt x="567227" y="2381"/>
                  </a:cubicBezTo>
                  <a:cubicBezTo>
                    <a:pt x="572222" y="2880"/>
                    <a:pt x="581515" y="7143"/>
                    <a:pt x="581515" y="7143"/>
                  </a:cubicBezTo>
                  <a:cubicBezTo>
                    <a:pt x="583672" y="8760"/>
                    <a:pt x="594703" y="17309"/>
                    <a:pt x="598184" y="19050"/>
                  </a:cubicBezTo>
                  <a:cubicBezTo>
                    <a:pt x="600429" y="20172"/>
                    <a:pt x="602946" y="20637"/>
                    <a:pt x="605327" y="21431"/>
                  </a:cubicBezTo>
                  <a:cubicBezTo>
                    <a:pt x="616021" y="32125"/>
                    <a:pt x="609276" y="27510"/>
                    <a:pt x="626759" y="33337"/>
                  </a:cubicBezTo>
                  <a:lnTo>
                    <a:pt x="633902" y="35718"/>
                  </a:lnTo>
                  <a:cubicBezTo>
                    <a:pt x="679385" y="33043"/>
                    <a:pt x="661564" y="37611"/>
                    <a:pt x="688671" y="28575"/>
                  </a:cubicBezTo>
                  <a:lnTo>
                    <a:pt x="702959" y="23812"/>
                  </a:lnTo>
                  <a:lnTo>
                    <a:pt x="710102" y="21431"/>
                  </a:lnTo>
                  <a:lnTo>
                    <a:pt x="714865" y="7143"/>
                  </a:lnTo>
                  <a:lnTo>
                    <a:pt x="717246" y="0"/>
                  </a:lnTo>
                  <a:cubicBezTo>
                    <a:pt x="728359" y="16668"/>
                    <a:pt x="722009" y="11112"/>
                    <a:pt x="733915" y="19050"/>
                  </a:cubicBezTo>
                  <a:cubicBezTo>
                    <a:pt x="741462" y="30370"/>
                    <a:pt x="737772" y="23478"/>
                    <a:pt x="743440" y="40481"/>
                  </a:cubicBezTo>
                  <a:cubicBezTo>
                    <a:pt x="744345" y="43196"/>
                    <a:pt x="748203" y="43656"/>
                    <a:pt x="750584" y="45243"/>
                  </a:cubicBezTo>
                  <a:cubicBezTo>
                    <a:pt x="753759" y="50006"/>
                    <a:pt x="758299" y="54101"/>
                    <a:pt x="760109" y="59531"/>
                  </a:cubicBezTo>
                  <a:cubicBezTo>
                    <a:pt x="760903" y="61912"/>
                    <a:pt x="761368" y="64430"/>
                    <a:pt x="762490" y="66675"/>
                  </a:cubicBezTo>
                  <a:cubicBezTo>
                    <a:pt x="770308" y="82311"/>
                    <a:pt x="765872" y="63531"/>
                    <a:pt x="772015" y="88106"/>
                  </a:cubicBezTo>
                  <a:cubicBezTo>
                    <a:pt x="772968" y="91920"/>
                    <a:pt x="777418" y="110757"/>
                    <a:pt x="779159" y="111918"/>
                  </a:cubicBezTo>
                  <a:lnTo>
                    <a:pt x="786302" y="116681"/>
                  </a:lnTo>
                  <a:lnTo>
                    <a:pt x="819640" y="114300"/>
                  </a:lnTo>
                  <a:cubicBezTo>
                    <a:pt x="826801" y="113677"/>
                    <a:pt x="834252" y="114191"/>
                    <a:pt x="841071" y="111918"/>
                  </a:cubicBezTo>
                  <a:cubicBezTo>
                    <a:pt x="846501" y="110108"/>
                    <a:pt x="855359" y="102393"/>
                    <a:pt x="855359" y="102393"/>
                  </a:cubicBezTo>
                  <a:cubicBezTo>
                    <a:pt x="856946" y="104774"/>
                    <a:pt x="858959" y="106922"/>
                    <a:pt x="860121" y="109537"/>
                  </a:cubicBezTo>
                  <a:cubicBezTo>
                    <a:pt x="863893" y="118023"/>
                    <a:pt x="863180" y="124502"/>
                    <a:pt x="869646" y="130968"/>
                  </a:cubicBezTo>
                  <a:cubicBezTo>
                    <a:pt x="871670" y="132992"/>
                    <a:pt x="874409" y="134143"/>
                    <a:pt x="876790" y="135731"/>
                  </a:cubicBezTo>
                  <a:cubicBezTo>
                    <a:pt x="877584" y="138112"/>
                    <a:pt x="879171" y="140365"/>
                    <a:pt x="879171" y="142875"/>
                  </a:cubicBezTo>
                  <a:cubicBezTo>
                    <a:pt x="879171" y="161281"/>
                    <a:pt x="866328" y="153272"/>
                    <a:pt x="848215" y="154781"/>
                  </a:cubicBezTo>
                  <a:cubicBezTo>
                    <a:pt x="843452" y="156368"/>
                    <a:pt x="836711" y="155366"/>
                    <a:pt x="833927" y="159543"/>
                  </a:cubicBezTo>
                  <a:cubicBezTo>
                    <a:pt x="827773" y="168776"/>
                    <a:pt x="831880" y="165782"/>
                    <a:pt x="822021" y="169068"/>
                  </a:cubicBezTo>
                  <a:cubicBezTo>
                    <a:pt x="817441" y="175938"/>
                    <a:pt x="813265" y="178555"/>
                    <a:pt x="819640" y="188118"/>
                  </a:cubicBezTo>
                  <a:cubicBezTo>
                    <a:pt x="821032" y="190207"/>
                    <a:pt x="824403" y="189706"/>
                    <a:pt x="826784" y="190500"/>
                  </a:cubicBezTo>
                  <a:lnTo>
                    <a:pt x="836309" y="204787"/>
                  </a:lnTo>
                  <a:lnTo>
                    <a:pt x="841071" y="211931"/>
                  </a:lnTo>
                  <a:cubicBezTo>
                    <a:pt x="842433" y="218743"/>
                    <a:pt x="843813" y="226625"/>
                    <a:pt x="845834" y="233362"/>
                  </a:cubicBezTo>
                  <a:cubicBezTo>
                    <a:pt x="847277" y="238170"/>
                    <a:pt x="847811" y="243473"/>
                    <a:pt x="850596" y="247650"/>
                  </a:cubicBezTo>
                  <a:cubicBezTo>
                    <a:pt x="862425" y="265390"/>
                    <a:pt x="847219" y="243596"/>
                    <a:pt x="862502" y="261937"/>
                  </a:cubicBezTo>
                  <a:cubicBezTo>
                    <a:pt x="864334" y="264136"/>
                    <a:pt x="865845" y="266596"/>
                    <a:pt x="867265" y="269081"/>
                  </a:cubicBezTo>
                  <a:cubicBezTo>
                    <a:pt x="869026" y="272163"/>
                    <a:pt x="869517" y="276096"/>
                    <a:pt x="872027" y="278606"/>
                  </a:cubicBezTo>
                  <a:cubicBezTo>
                    <a:pt x="873802" y="280381"/>
                    <a:pt x="876790" y="280193"/>
                    <a:pt x="879171" y="280987"/>
                  </a:cubicBezTo>
                  <a:cubicBezTo>
                    <a:pt x="879965" y="283368"/>
                    <a:pt x="881552" y="285621"/>
                    <a:pt x="881552" y="288131"/>
                  </a:cubicBezTo>
                  <a:cubicBezTo>
                    <a:pt x="881552" y="301594"/>
                    <a:pt x="880138" y="304278"/>
                    <a:pt x="876790" y="314325"/>
                  </a:cubicBezTo>
                  <a:cubicBezTo>
                    <a:pt x="877584" y="318294"/>
                    <a:pt x="877750" y="322441"/>
                    <a:pt x="879171" y="326231"/>
                  </a:cubicBezTo>
                  <a:cubicBezTo>
                    <a:pt x="880176" y="328911"/>
                    <a:pt x="882654" y="330815"/>
                    <a:pt x="883934" y="333375"/>
                  </a:cubicBezTo>
                  <a:cubicBezTo>
                    <a:pt x="885056" y="335620"/>
                    <a:pt x="885521" y="338137"/>
                    <a:pt x="886315" y="340518"/>
                  </a:cubicBezTo>
                  <a:cubicBezTo>
                    <a:pt x="866514" y="353720"/>
                    <a:pt x="897735" y="334568"/>
                    <a:pt x="850596" y="347662"/>
                  </a:cubicBezTo>
                  <a:cubicBezTo>
                    <a:pt x="845081" y="349194"/>
                    <a:pt x="841071" y="354012"/>
                    <a:pt x="836309" y="357187"/>
                  </a:cubicBezTo>
                  <a:cubicBezTo>
                    <a:pt x="833928" y="358775"/>
                    <a:pt x="831942" y="361256"/>
                    <a:pt x="829165" y="361950"/>
                  </a:cubicBezTo>
                  <a:cubicBezTo>
                    <a:pt x="817205" y="364940"/>
                    <a:pt x="822745" y="363296"/>
                    <a:pt x="812496" y="366712"/>
                  </a:cubicBezTo>
                  <a:cubicBezTo>
                    <a:pt x="810909" y="369093"/>
                    <a:pt x="809014" y="371296"/>
                    <a:pt x="807734" y="373856"/>
                  </a:cubicBezTo>
                  <a:cubicBezTo>
                    <a:pt x="803967" y="381390"/>
                    <a:pt x="804125" y="389547"/>
                    <a:pt x="807734" y="397668"/>
                  </a:cubicBezTo>
                  <a:cubicBezTo>
                    <a:pt x="810128" y="403053"/>
                    <a:pt x="823551" y="404166"/>
                    <a:pt x="826784" y="404812"/>
                  </a:cubicBezTo>
                  <a:cubicBezTo>
                    <a:pt x="829703" y="409191"/>
                    <a:pt x="833479" y="413498"/>
                    <a:pt x="833927" y="419100"/>
                  </a:cubicBezTo>
                  <a:cubicBezTo>
                    <a:pt x="834672" y="428407"/>
                    <a:pt x="826903" y="464463"/>
                    <a:pt x="841071" y="478631"/>
                  </a:cubicBezTo>
                  <a:cubicBezTo>
                    <a:pt x="843095" y="480655"/>
                    <a:pt x="845834" y="481806"/>
                    <a:pt x="848215" y="483393"/>
                  </a:cubicBezTo>
                  <a:cubicBezTo>
                    <a:pt x="849802" y="485774"/>
                    <a:pt x="852283" y="487761"/>
                    <a:pt x="852977" y="490537"/>
                  </a:cubicBezTo>
                  <a:cubicBezTo>
                    <a:pt x="854720" y="497510"/>
                    <a:pt x="854177" y="504878"/>
                    <a:pt x="855359" y="511968"/>
                  </a:cubicBezTo>
                  <a:cubicBezTo>
                    <a:pt x="855772" y="514444"/>
                    <a:pt x="856172" y="517152"/>
                    <a:pt x="857740" y="519112"/>
                  </a:cubicBezTo>
                  <a:cubicBezTo>
                    <a:pt x="859528" y="521347"/>
                    <a:pt x="862503" y="522287"/>
                    <a:pt x="864884" y="523875"/>
                  </a:cubicBezTo>
                  <a:cubicBezTo>
                    <a:pt x="866820" y="529684"/>
                    <a:pt x="867412" y="533547"/>
                    <a:pt x="872027" y="538162"/>
                  </a:cubicBezTo>
                  <a:cubicBezTo>
                    <a:pt x="874051" y="540186"/>
                    <a:pt x="876790" y="541337"/>
                    <a:pt x="879171" y="542925"/>
                  </a:cubicBezTo>
                  <a:cubicBezTo>
                    <a:pt x="880759" y="545306"/>
                    <a:pt x="881699" y="548280"/>
                    <a:pt x="883934" y="550068"/>
                  </a:cubicBezTo>
                  <a:cubicBezTo>
                    <a:pt x="885894" y="551636"/>
                    <a:pt x="891077" y="549940"/>
                    <a:pt x="891077" y="552450"/>
                  </a:cubicBezTo>
                  <a:cubicBezTo>
                    <a:pt x="891077" y="554960"/>
                    <a:pt x="886128" y="553612"/>
                    <a:pt x="883934" y="554831"/>
                  </a:cubicBezTo>
                  <a:cubicBezTo>
                    <a:pt x="878930" y="557611"/>
                    <a:pt x="869646" y="564356"/>
                    <a:pt x="869646" y="564356"/>
                  </a:cubicBezTo>
                  <a:cubicBezTo>
                    <a:pt x="858533" y="581024"/>
                    <a:pt x="864883" y="575468"/>
                    <a:pt x="852977" y="583406"/>
                  </a:cubicBezTo>
                  <a:cubicBezTo>
                    <a:pt x="844296" y="609452"/>
                    <a:pt x="858139" y="570007"/>
                    <a:pt x="845834" y="597693"/>
                  </a:cubicBezTo>
                  <a:cubicBezTo>
                    <a:pt x="843795" y="602281"/>
                    <a:pt x="843856" y="607804"/>
                    <a:pt x="841071" y="611981"/>
                  </a:cubicBezTo>
                  <a:cubicBezTo>
                    <a:pt x="839484" y="614362"/>
                    <a:pt x="837589" y="616565"/>
                    <a:pt x="836309" y="619125"/>
                  </a:cubicBezTo>
                  <a:cubicBezTo>
                    <a:pt x="835186" y="621370"/>
                    <a:pt x="835146" y="624074"/>
                    <a:pt x="833927" y="626268"/>
                  </a:cubicBezTo>
                  <a:cubicBezTo>
                    <a:pt x="831147" y="631272"/>
                    <a:pt x="827577" y="635793"/>
                    <a:pt x="824402" y="640556"/>
                  </a:cubicBezTo>
                  <a:cubicBezTo>
                    <a:pt x="822815" y="642937"/>
                    <a:pt x="822021" y="646113"/>
                    <a:pt x="819640" y="647700"/>
                  </a:cubicBezTo>
                  <a:lnTo>
                    <a:pt x="812496" y="652462"/>
                  </a:lnTo>
                  <a:cubicBezTo>
                    <a:pt x="799800" y="671509"/>
                    <a:pt x="816462" y="648497"/>
                    <a:pt x="800590" y="664368"/>
                  </a:cubicBezTo>
                  <a:cubicBezTo>
                    <a:pt x="784708" y="680249"/>
                    <a:pt x="807739" y="663569"/>
                    <a:pt x="788684" y="676275"/>
                  </a:cubicBezTo>
                  <a:cubicBezTo>
                    <a:pt x="787890" y="678656"/>
                    <a:pt x="787870" y="681458"/>
                    <a:pt x="786302" y="683418"/>
                  </a:cubicBezTo>
                  <a:cubicBezTo>
                    <a:pt x="784514" y="685653"/>
                    <a:pt x="780676" y="685754"/>
                    <a:pt x="779159" y="688181"/>
                  </a:cubicBezTo>
                  <a:cubicBezTo>
                    <a:pt x="776498" y="692438"/>
                    <a:pt x="777180" y="698291"/>
                    <a:pt x="774396" y="702468"/>
                  </a:cubicBezTo>
                  <a:cubicBezTo>
                    <a:pt x="772809" y="704849"/>
                    <a:pt x="770914" y="707052"/>
                    <a:pt x="769634" y="709612"/>
                  </a:cubicBezTo>
                  <a:cubicBezTo>
                    <a:pt x="768511" y="711857"/>
                    <a:pt x="768820" y="714796"/>
                    <a:pt x="767252" y="716756"/>
                  </a:cubicBezTo>
                  <a:cubicBezTo>
                    <a:pt x="765464" y="718991"/>
                    <a:pt x="762490" y="719931"/>
                    <a:pt x="760109" y="721518"/>
                  </a:cubicBezTo>
                  <a:cubicBezTo>
                    <a:pt x="758521" y="723899"/>
                    <a:pt x="757773" y="727145"/>
                    <a:pt x="755346" y="728662"/>
                  </a:cubicBezTo>
                  <a:cubicBezTo>
                    <a:pt x="751478" y="731079"/>
                    <a:pt x="737112" y="734412"/>
                    <a:pt x="731534" y="735806"/>
                  </a:cubicBezTo>
                  <a:cubicBezTo>
                    <a:pt x="685294" y="735009"/>
                    <a:pt x="625452" y="738902"/>
                    <a:pt x="574371" y="731043"/>
                  </a:cubicBezTo>
                  <a:cubicBezTo>
                    <a:pt x="570371" y="730428"/>
                    <a:pt x="566434" y="729456"/>
                    <a:pt x="562465" y="728662"/>
                  </a:cubicBezTo>
                  <a:cubicBezTo>
                    <a:pt x="559978" y="727004"/>
                    <a:pt x="552119" y="720861"/>
                    <a:pt x="548177" y="721518"/>
                  </a:cubicBezTo>
                  <a:cubicBezTo>
                    <a:pt x="545354" y="721988"/>
                    <a:pt x="543415" y="724693"/>
                    <a:pt x="541034" y="726281"/>
                  </a:cubicBezTo>
                  <a:cubicBezTo>
                    <a:pt x="533096" y="738187"/>
                    <a:pt x="538652" y="731837"/>
                    <a:pt x="521984" y="742950"/>
                  </a:cubicBezTo>
                  <a:cubicBezTo>
                    <a:pt x="519182" y="744818"/>
                    <a:pt x="517784" y="748458"/>
                    <a:pt x="514840" y="750093"/>
                  </a:cubicBezTo>
                  <a:cubicBezTo>
                    <a:pt x="510451" y="752531"/>
                    <a:pt x="500552" y="754856"/>
                    <a:pt x="500552" y="754856"/>
                  </a:cubicBezTo>
                  <a:lnTo>
                    <a:pt x="471977" y="735806"/>
                  </a:lnTo>
                  <a:cubicBezTo>
                    <a:pt x="469254" y="733991"/>
                    <a:pt x="465599" y="734324"/>
                    <a:pt x="462452" y="733425"/>
                  </a:cubicBezTo>
                  <a:cubicBezTo>
                    <a:pt x="460039" y="732735"/>
                    <a:pt x="457690" y="731837"/>
                    <a:pt x="455309" y="731043"/>
                  </a:cubicBezTo>
                  <a:cubicBezTo>
                    <a:pt x="434671" y="731837"/>
                    <a:pt x="414000" y="732004"/>
                    <a:pt x="393396" y="733425"/>
                  </a:cubicBezTo>
                  <a:cubicBezTo>
                    <a:pt x="390892" y="733598"/>
                    <a:pt x="388702" y="735262"/>
                    <a:pt x="386252" y="735806"/>
                  </a:cubicBezTo>
                  <a:cubicBezTo>
                    <a:pt x="361107" y="741393"/>
                    <a:pt x="380903" y="735208"/>
                    <a:pt x="364821" y="740568"/>
                  </a:cubicBezTo>
                  <a:cubicBezTo>
                    <a:pt x="365615" y="738187"/>
                    <a:pt x="367202" y="735935"/>
                    <a:pt x="367202" y="733425"/>
                  </a:cubicBezTo>
                  <a:cubicBezTo>
                    <a:pt x="367202" y="728110"/>
                    <a:pt x="367163" y="707152"/>
                    <a:pt x="362440" y="697706"/>
                  </a:cubicBezTo>
                  <a:cubicBezTo>
                    <a:pt x="361160" y="695146"/>
                    <a:pt x="359265" y="692943"/>
                    <a:pt x="357677" y="690562"/>
                  </a:cubicBezTo>
                  <a:cubicBezTo>
                    <a:pt x="356090" y="685800"/>
                    <a:pt x="356465" y="679825"/>
                    <a:pt x="352915" y="676275"/>
                  </a:cubicBezTo>
                  <a:cubicBezTo>
                    <a:pt x="348427" y="671787"/>
                    <a:pt x="343662" y="667956"/>
                    <a:pt x="341009" y="661987"/>
                  </a:cubicBezTo>
                  <a:cubicBezTo>
                    <a:pt x="338970" y="657400"/>
                    <a:pt x="337834" y="652462"/>
                    <a:pt x="336246" y="647700"/>
                  </a:cubicBezTo>
                  <a:cubicBezTo>
                    <a:pt x="331798" y="634356"/>
                    <a:pt x="334467" y="642965"/>
                    <a:pt x="329102" y="621506"/>
                  </a:cubicBezTo>
                  <a:cubicBezTo>
                    <a:pt x="328408" y="618730"/>
                    <a:pt x="324340" y="618331"/>
                    <a:pt x="321959" y="616743"/>
                  </a:cubicBezTo>
                  <a:cubicBezTo>
                    <a:pt x="314954" y="606237"/>
                    <a:pt x="312496" y="605870"/>
                    <a:pt x="319577" y="588168"/>
                  </a:cubicBezTo>
                  <a:cubicBezTo>
                    <a:pt x="320509" y="585837"/>
                    <a:pt x="324340" y="586581"/>
                    <a:pt x="326721" y="585787"/>
                  </a:cubicBezTo>
                  <a:cubicBezTo>
                    <a:pt x="327515" y="579437"/>
                    <a:pt x="326915" y="572751"/>
                    <a:pt x="329102" y="566737"/>
                  </a:cubicBezTo>
                  <a:cubicBezTo>
                    <a:pt x="330253" y="563572"/>
                    <a:pt x="333302" y="561228"/>
                    <a:pt x="336246" y="559593"/>
                  </a:cubicBezTo>
                  <a:cubicBezTo>
                    <a:pt x="340988" y="556958"/>
                    <a:pt x="353910" y="553987"/>
                    <a:pt x="360059" y="552450"/>
                  </a:cubicBezTo>
                  <a:cubicBezTo>
                    <a:pt x="362440" y="550862"/>
                    <a:pt x="366581" y="550481"/>
                    <a:pt x="367202" y="547687"/>
                  </a:cubicBezTo>
                  <a:cubicBezTo>
                    <a:pt x="368419" y="542208"/>
                    <a:pt x="367101" y="536147"/>
                    <a:pt x="364821" y="531018"/>
                  </a:cubicBezTo>
                  <a:cubicBezTo>
                    <a:pt x="361643" y="523868"/>
                    <a:pt x="339741" y="524014"/>
                    <a:pt x="338627" y="523875"/>
                  </a:cubicBezTo>
                  <a:cubicBezTo>
                    <a:pt x="336246" y="523081"/>
                    <a:pt x="332943" y="523535"/>
                    <a:pt x="331484" y="521493"/>
                  </a:cubicBezTo>
                  <a:cubicBezTo>
                    <a:pt x="328566" y="517408"/>
                    <a:pt x="328309" y="511968"/>
                    <a:pt x="326721" y="507206"/>
                  </a:cubicBezTo>
                  <a:lnTo>
                    <a:pt x="319577" y="485775"/>
                  </a:lnTo>
                  <a:cubicBezTo>
                    <a:pt x="316273" y="475868"/>
                    <a:pt x="310087" y="477055"/>
                    <a:pt x="300527" y="473868"/>
                  </a:cubicBezTo>
                  <a:lnTo>
                    <a:pt x="293384" y="471487"/>
                  </a:lnTo>
                  <a:cubicBezTo>
                    <a:pt x="281478" y="472281"/>
                    <a:pt x="269281" y="471135"/>
                    <a:pt x="257665" y="473868"/>
                  </a:cubicBezTo>
                  <a:cubicBezTo>
                    <a:pt x="254879" y="474524"/>
                    <a:pt x="255056" y="479127"/>
                    <a:pt x="252902" y="481012"/>
                  </a:cubicBezTo>
                  <a:cubicBezTo>
                    <a:pt x="248595" y="484781"/>
                    <a:pt x="243377" y="487362"/>
                    <a:pt x="238615" y="490537"/>
                  </a:cubicBezTo>
                  <a:lnTo>
                    <a:pt x="231471" y="495300"/>
                  </a:lnTo>
                  <a:cubicBezTo>
                    <a:pt x="230677" y="492919"/>
                    <a:pt x="229780" y="490570"/>
                    <a:pt x="229090" y="488156"/>
                  </a:cubicBezTo>
                  <a:cubicBezTo>
                    <a:pt x="228191" y="485009"/>
                    <a:pt x="227998" y="481639"/>
                    <a:pt x="226709" y="478631"/>
                  </a:cubicBezTo>
                  <a:cubicBezTo>
                    <a:pt x="225582" y="476000"/>
                    <a:pt x="223534" y="473868"/>
                    <a:pt x="221946" y="471487"/>
                  </a:cubicBezTo>
                  <a:cubicBezTo>
                    <a:pt x="217755" y="458913"/>
                    <a:pt x="220957" y="466431"/>
                    <a:pt x="210040" y="450056"/>
                  </a:cubicBezTo>
                  <a:lnTo>
                    <a:pt x="205277" y="442912"/>
                  </a:lnTo>
                  <a:cubicBezTo>
                    <a:pt x="199292" y="424955"/>
                    <a:pt x="208062" y="446393"/>
                    <a:pt x="195752" y="431006"/>
                  </a:cubicBezTo>
                  <a:cubicBezTo>
                    <a:pt x="194484" y="429421"/>
                    <a:pt x="191180" y="415002"/>
                    <a:pt x="190990" y="414337"/>
                  </a:cubicBezTo>
                  <a:cubicBezTo>
                    <a:pt x="190300" y="411923"/>
                    <a:pt x="190384" y="408968"/>
                    <a:pt x="188609" y="407193"/>
                  </a:cubicBezTo>
                  <a:cubicBezTo>
                    <a:pt x="186834" y="405418"/>
                    <a:pt x="183846" y="405606"/>
                    <a:pt x="181465" y="404812"/>
                  </a:cubicBezTo>
                  <a:cubicBezTo>
                    <a:pt x="167814" y="384336"/>
                    <a:pt x="185991" y="408433"/>
                    <a:pt x="169559" y="395287"/>
                  </a:cubicBezTo>
                  <a:cubicBezTo>
                    <a:pt x="167324" y="393499"/>
                    <a:pt x="167223" y="389660"/>
                    <a:pt x="164796" y="388143"/>
                  </a:cubicBezTo>
                  <a:cubicBezTo>
                    <a:pt x="157367" y="383500"/>
                    <a:pt x="146806" y="383237"/>
                    <a:pt x="138602" y="381000"/>
                  </a:cubicBezTo>
                  <a:cubicBezTo>
                    <a:pt x="133759" y="379679"/>
                    <a:pt x="129077" y="377825"/>
                    <a:pt x="124315" y="376237"/>
                  </a:cubicBezTo>
                  <a:lnTo>
                    <a:pt x="117171" y="373856"/>
                  </a:lnTo>
                  <a:cubicBezTo>
                    <a:pt x="114790" y="372268"/>
                    <a:pt x="112658" y="370220"/>
                    <a:pt x="110027" y="369093"/>
                  </a:cubicBezTo>
                  <a:cubicBezTo>
                    <a:pt x="107019" y="367804"/>
                    <a:pt x="103649" y="367611"/>
                    <a:pt x="100502" y="366712"/>
                  </a:cubicBezTo>
                  <a:cubicBezTo>
                    <a:pt x="98089" y="366023"/>
                    <a:pt x="95740" y="365125"/>
                    <a:pt x="93359" y="364331"/>
                  </a:cubicBezTo>
                  <a:cubicBezTo>
                    <a:pt x="85421" y="365125"/>
                    <a:pt x="77160" y="364333"/>
                    <a:pt x="69546" y="366712"/>
                  </a:cubicBezTo>
                  <a:cubicBezTo>
                    <a:pt x="51645" y="372306"/>
                    <a:pt x="59784" y="375602"/>
                    <a:pt x="48115" y="383381"/>
                  </a:cubicBezTo>
                  <a:cubicBezTo>
                    <a:pt x="46026" y="384773"/>
                    <a:pt x="43352" y="384968"/>
                    <a:pt x="40971" y="385762"/>
                  </a:cubicBezTo>
                  <a:cubicBezTo>
                    <a:pt x="35415" y="384968"/>
                    <a:pt x="29806" y="384482"/>
                    <a:pt x="24302" y="383381"/>
                  </a:cubicBezTo>
                  <a:cubicBezTo>
                    <a:pt x="21841" y="382889"/>
                    <a:pt x="18934" y="382775"/>
                    <a:pt x="17159" y="381000"/>
                  </a:cubicBezTo>
                  <a:cubicBezTo>
                    <a:pt x="15384" y="379225"/>
                    <a:pt x="16345" y="375816"/>
                    <a:pt x="14777" y="373856"/>
                  </a:cubicBezTo>
                  <a:cubicBezTo>
                    <a:pt x="12989" y="371621"/>
                    <a:pt x="10015" y="370681"/>
                    <a:pt x="7634" y="369093"/>
                  </a:cubicBezTo>
                  <a:lnTo>
                    <a:pt x="2871" y="354806"/>
                  </a:lnTo>
                  <a:lnTo>
                    <a:pt x="490" y="347662"/>
                  </a:lnTo>
                  <a:cubicBezTo>
                    <a:pt x="1284" y="336550"/>
                    <a:pt x="0" y="325089"/>
                    <a:pt x="2871" y="314325"/>
                  </a:cubicBezTo>
                  <a:cubicBezTo>
                    <a:pt x="3518" y="311900"/>
                    <a:pt x="7821" y="313162"/>
                    <a:pt x="10015" y="311943"/>
                  </a:cubicBezTo>
                  <a:cubicBezTo>
                    <a:pt x="15018" y="309163"/>
                    <a:pt x="24302" y="302418"/>
                    <a:pt x="24302" y="302418"/>
                  </a:cubicBezTo>
                  <a:cubicBezTo>
                    <a:pt x="35415" y="285750"/>
                    <a:pt x="29065" y="291306"/>
                    <a:pt x="40971" y="283368"/>
                  </a:cubicBezTo>
                  <a:cubicBezTo>
                    <a:pt x="42559" y="280987"/>
                    <a:pt x="43580" y="278109"/>
                    <a:pt x="45734" y="276225"/>
                  </a:cubicBezTo>
                  <a:cubicBezTo>
                    <a:pt x="50042" y="272456"/>
                    <a:pt x="60021" y="266700"/>
                    <a:pt x="60021" y="266700"/>
                  </a:cubicBezTo>
                  <a:cubicBezTo>
                    <a:pt x="61609" y="264319"/>
                    <a:pt x="62760" y="261580"/>
                    <a:pt x="64784" y="259556"/>
                  </a:cubicBezTo>
                  <a:cubicBezTo>
                    <a:pt x="70266" y="254073"/>
                    <a:pt x="74163" y="254234"/>
                    <a:pt x="81452" y="252412"/>
                  </a:cubicBezTo>
                  <a:cubicBezTo>
                    <a:pt x="80658" y="250031"/>
                    <a:pt x="78139" y="247599"/>
                    <a:pt x="79071" y="245268"/>
                  </a:cubicBezTo>
                  <a:cubicBezTo>
                    <a:pt x="80491" y="241717"/>
                    <a:pt x="90352" y="239127"/>
                    <a:pt x="93359" y="238125"/>
                  </a:cubicBezTo>
                  <a:cubicBezTo>
                    <a:pt x="109209" y="253975"/>
                    <a:pt x="92140" y="239035"/>
                    <a:pt x="107646" y="247650"/>
                  </a:cubicBezTo>
                  <a:cubicBezTo>
                    <a:pt x="112650" y="250430"/>
                    <a:pt x="121934" y="257175"/>
                    <a:pt x="121934" y="257175"/>
                  </a:cubicBezTo>
                  <a:cubicBezTo>
                    <a:pt x="127596" y="274160"/>
                    <a:pt x="119567" y="253623"/>
                    <a:pt x="131459" y="271462"/>
                  </a:cubicBezTo>
                  <a:cubicBezTo>
                    <a:pt x="132851" y="273551"/>
                    <a:pt x="131797" y="277147"/>
                    <a:pt x="133840" y="278606"/>
                  </a:cubicBezTo>
                  <a:cubicBezTo>
                    <a:pt x="137925" y="281524"/>
                    <a:pt x="148127" y="283368"/>
                    <a:pt x="148127" y="283368"/>
                  </a:cubicBezTo>
                  <a:cubicBezTo>
                    <a:pt x="168601" y="297018"/>
                    <a:pt x="142697" y="280653"/>
                    <a:pt x="162415" y="290512"/>
                  </a:cubicBezTo>
                  <a:cubicBezTo>
                    <a:pt x="164975" y="291792"/>
                    <a:pt x="166944" y="294113"/>
                    <a:pt x="169559" y="295275"/>
                  </a:cubicBezTo>
                  <a:cubicBezTo>
                    <a:pt x="177012" y="298587"/>
                    <a:pt x="185456" y="300439"/>
                    <a:pt x="193371" y="302418"/>
                  </a:cubicBezTo>
                  <a:cubicBezTo>
                    <a:pt x="207659" y="301624"/>
                    <a:pt x="221989" y="301394"/>
                    <a:pt x="236234" y="300037"/>
                  </a:cubicBezTo>
                  <a:cubicBezTo>
                    <a:pt x="238732" y="299799"/>
                    <a:pt x="241417" y="299224"/>
                    <a:pt x="243377" y="297656"/>
                  </a:cubicBezTo>
                  <a:cubicBezTo>
                    <a:pt x="245612" y="295868"/>
                    <a:pt x="246552" y="292893"/>
                    <a:pt x="248140" y="290512"/>
                  </a:cubicBezTo>
                  <a:cubicBezTo>
                    <a:pt x="254515" y="271385"/>
                    <a:pt x="249304" y="289023"/>
                    <a:pt x="252902" y="247650"/>
                  </a:cubicBezTo>
                  <a:cubicBezTo>
                    <a:pt x="253456" y="241275"/>
                    <a:pt x="254232" y="234912"/>
                    <a:pt x="255284" y="228600"/>
                  </a:cubicBezTo>
                  <a:cubicBezTo>
                    <a:pt x="255822" y="225372"/>
                    <a:pt x="257080" y="222295"/>
                    <a:pt x="257665" y="219075"/>
                  </a:cubicBezTo>
                  <a:cubicBezTo>
                    <a:pt x="258669" y="213553"/>
                    <a:pt x="258784" y="207875"/>
                    <a:pt x="260046" y="202406"/>
                  </a:cubicBezTo>
                  <a:cubicBezTo>
                    <a:pt x="261175" y="197514"/>
                    <a:pt x="263221" y="192881"/>
                    <a:pt x="264809" y="188118"/>
                  </a:cubicBezTo>
                  <a:lnTo>
                    <a:pt x="267190" y="180975"/>
                  </a:lnTo>
                  <a:cubicBezTo>
                    <a:pt x="269260" y="174765"/>
                    <a:pt x="270365" y="168275"/>
                    <a:pt x="271952" y="161925"/>
                  </a:cubicBezTo>
                  <a:cubicBezTo>
                    <a:pt x="272561" y="159490"/>
                    <a:pt x="273540" y="157162"/>
                    <a:pt x="274334" y="154781"/>
                  </a:cubicBezTo>
                  <a:cubicBezTo>
                    <a:pt x="273747" y="153020"/>
                    <a:pt x="270266" y="140493"/>
                    <a:pt x="267190" y="140493"/>
                  </a:cubicBezTo>
                  <a:cubicBezTo>
                    <a:pt x="264680" y="140493"/>
                    <a:pt x="265603" y="145256"/>
                    <a:pt x="264809" y="147637"/>
                  </a:cubicBezTo>
                  <a:cubicBezTo>
                    <a:pt x="264015" y="153193"/>
                    <a:pt x="263431" y="158784"/>
                    <a:pt x="262427" y="164306"/>
                  </a:cubicBezTo>
                  <a:cubicBezTo>
                    <a:pt x="261842" y="167526"/>
                    <a:pt x="260046" y="177104"/>
                    <a:pt x="260046" y="173831"/>
                  </a:cubicBezTo>
                  <a:cubicBezTo>
                    <a:pt x="260046" y="161106"/>
                    <a:pt x="261633" y="148431"/>
                    <a:pt x="262427" y="135731"/>
                  </a:cubicBezTo>
                  <a:cubicBezTo>
                    <a:pt x="264808" y="136525"/>
                    <a:pt x="267796" y="139887"/>
                    <a:pt x="269571" y="138112"/>
                  </a:cubicBezTo>
                  <a:cubicBezTo>
                    <a:pt x="273121" y="134562"/>
                    <a:pt x="255681" y="125809"/>
                    <a:pt x="255284" y="123825"/>
                  </a:cubicBezTo>
                  <a:close/>
                </a:path>
              </a:pathLst>
            </a:custGeom>
            <a:solidFill>
              <a:srgbClr val="99CC00">
                <a:alpha val="57671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" name="Loudi"/>
            <p:cNvSpPr/>
            <p:nvPr/>
          </p:nvSpPr>
          <p:spPr bwMode="auto">
            <a:xfrm>
              <a:off x="5724000" y="5027562"/>
              <a:ext cx="300996" cy="174530"/>
            </a:xfrm>
            <a:custGeom>
              <a:avLst/>
              <a:gdLst/>
              <a:ahLst/>
              <a:cxnLst/>
              <a:rect l="0" t="0" r="r" b="b"/>
              <a:pathLst>
                <a:path w="888224" h="571797">
                  <a:moveTo>
                    <a:pt x="62516" y="126207"/>
                  </a:moveTo>
                  <a:cubicBezTo>
                    <a:pt x="63310" y="125413"/>
                    <a:pt x="70312" y="119671"/>
                    <a:pt x="74422" y="116682"/>
                  </a:cubicBezTo>
                  <a:cubicBezTo>
                    <a:pt x="79051" y="113315"/>
                    <a:pt x="88710" y="107157"/>
                    <a:pt x="88710" y="107157"/>
                  </a:cubicBezTo>
                  <a:cubicBezTo>
                    <a:pt x="99822" y="107951"/>
                    <a:pt x="111076" y="107602"/>
                    <a:pt x="122047" y="109538"/>
                  </a:cubicBezTo>
                  <a:cubicBezTo>
                    <a:pt x="124865" y="110035"/>
                    <a:pt x="126631" y="113020"/>
                    <a:pt x="129191" y="114300"/>
                  </a:cubicBezTo>
                  <a:cubicBezTo>
                    <a:pt x="131436" y="115423"/>
                    <a:pt x="134090" y="115559"/>
                    <a:pt x="136335" y="116682"/>
                  </a:cubicBezTo>
                  <a:cubicBezTo>
                    <a:pt x="138894" y="117962"/>
                    <a:pt x="140717" y="120691"/>
                    <a:pt x="143478" y="121444"/>
                  </a:cubicBezTo>
                  <a:cubicBezTo>
                    <a:pt x="149652" y="123128"/>
                    <a:pt x="156178" y="123031"/>
                    <a:pt x="162528" y="123825"/>
                  </a:cubicBezTo>
                  <a:cubicBezTo>
                    <a:pt x="165703" y="123031"/>
                    <a:pt x="169497" y="123488"/>
                    <a:pt x="172053" y="121444"/>
                  </a:cubicBezTo>
                  <a:cubicBezTo>
                    <a:pt x="174013" y="119876"/>
                    <a:pt x="173826" y="116735"/>
                    <a:pt x="174435" y="114300"/>
                  </a:cubicBezTo>
                  <a:cubicBezTo>
                    <a:pt x="175417" y="110374"/>
                    <a:pt x="175834" y="106320"/>
                    <a:pt x="176816" y="102394"/>
                  </a:cubicBezTo>
                  <a:cubicBezTo>
                    <a:pt x="177425" y="99959"/>
                    <a:pt x="178507" y="97664"/>
                    <a:pt x="179197" y="95250"/>
                  </a:cubicBezTo>
                  <a:cubicBezTo>
                    <a:pt x="180217" y="91681"/>
                    <a:pt x="182053" y="82395"/>
                    <a:pt x="183960" y="78582"/>
                  </a:cubicBezTo>
                  <a:cubicBezTo>
                    <a:pt x="185240" y="76022"/>
                    <a:pt x="187442" y="73998"/>
                    <a:pt x="188722" y="71438"/>
                  </a:cubicBezTo>
                  <a:cubicBezTo>
                    <a:pt x="198576" y="51728"/>
                    <a:pt x="182222" y="77615"/>
                    <a:pt x="195866" y="57150"/>
                  </a:cubicBezTo>
                  <a:cubicBezTo>
                    <a:pt x="197225" y="53074"/>
                    <a:pt x="199053" y="45501"/>
                    <a:pt x="203010" y="42863"/>
                  </a:cubicBezTo>
                  <a:cubicBezTo>
                    <a:pt x="205733" y="41048"/>
                    <a:pt x="209315" y="41068"/>
                    <a:pt x="212535" y="40482"/>
                  </a:cubicBezTo>
                  <a:cubicBezTo>
                    <a:pt x="218057" y="39478"/>
                    <a:pt x="223647" y="38894"/>
                    <a:pt x="229203" y="38100"/>
                  </a:cubicBezTo>
                  <a:cubicBezTo>
                    <a:pt x="231584" y="37306"/>
                    <a:pt x="234572" y="37494"/>
                    <a:pt x="236347" y="35719"/>
                  </a:cubicBezTo>
                  <a:cubicBezTo>
                    <a:pt x="238122" y="33944"/>
                    <a:pt x="237605" y="30820"/>
                    <a:pt x="238728" y="28575"/>
                  </a:cubicBezTo>
                  <a:cubicBezTo>
                    <a:pt x="240008" y="26015"/>
                    <a:pt x="241903" y="23813"/>
                    <a:pt x="243491" y="21432"/>
                  </a:cubicBezTo>
                  <a:cubicBezTo>
                    <a:pt x="244285" y="19051"/>
                    <a:pt x="244653" y="16482"/>
                    <a:pt x="245872" y="14288"/>
                  </a:cubicBezTo>
                  <a:cubicBezTo>
                    <a:pt x="248652" y="9284"/>
                    <a:pt x="255397" y="0"/>
                    <a:pt x="255397" y="0"/>
                  </a:cubicBezTo>
                  <a:cubicBezTo>
                    <a:pt x="257778" y="794"/>
                    <a:pt x="260581" y="814"/>
                    <a:pt x="262541" y="2382"/>
                  </a:cubicBezTo>
                  <a:cubicBezTo>
                    <a:pt x="276433" y="13496"/>
                    <a:pt x="253011" y="9522"/>
                    <a:pt x="281591" y="19050"/>
                  </a:cubicBezTo>
                  <a:lnTo>
                    <a:pt x="295878" y="23813"/>
                  </a:lnTo>
                  <a:cubicBezTo>
                    <a:pt x="296672" y="26194"/>
                    <a:pt x="295810" y="30413"/>
                    <a:pt x="298260" y="30957"/>
                  </a:cubicBezTo>
                  <a:cubicBezTo>
                    <a:pt x="313330" y="34305"/>
                    <a:pt x="320625" y="26364"/>
                    <a:pt x="331597" y="19050"/>
                  </a:cubicBezTo>
                  <a:lnTo>
                    <a:pt x="338741" y="14288"/>
                  </a:lnTo>
                  <a:cubicBezTo>
                    <a:pt x="340328" y="19050"/>
                    <a:pt x="343003" y="23580"/>
                    <a:pt x="343503" y="28575"/>
                  </a:cubicBezTo>
                  <a:cubicBezTo>
                    <a:pt x="344297" y="36513"/>
                    <a:pt x="343362" y="44820"/>
                    <a:pt x="345885" y="52388"/>
                  </a:cubicBezTo>
                  <a:cubicBezTo>
                    <a:pt x="346790" y="55103"/>
                    <a:pt x="350647" y="55563"/>
                    <a:pt x="353028" y="57150"/>
                  </a:cubicBezTo>
                  <a:lnTo>
                    <a:pt x="362553" y="71438"/>
                  </a:lnTo>
                  <a:cubicBezTo>
                    <a:pt x="363945" y="73527"/>
                    <a:pt x="363812" y="76337"/>
                    <a:pt x="364935" y="78582"/>
                  </a:cubicBezTo>
                  <a:cubicBezTo>
                    <a:pt x="366215" y="81141"/>
                    <a:pt x="368110" y="83344"/>
                    <a:pt x="369697" y="85725"/>
                  </a:cubicBezTo>
                  <a:lnTo>
                    <a:pt x="374460" y="100013"/>
                  </a:lnTo>
                  <a:cubicBezTo>
                    <a:pt x="376983" y="107581"/>
                    <a:pt x="373274" y="116690"/>
                    <a:pt x="376841" y="123825"/>
                  </a:cubicBezTo>
                  <a:cubicBezTo>
                    <a:pt x="379401" y="128944"/>
                    <a:pt x="391128" y="133350"/>
                    <a:pt x="391128" y="133350"/>
                  </a:cubicBezTo>
                  <a:lnTo>
                    <a:pt x="405416" y="128588"/>
                  </a:lnTo>
                  <a:lnTo>
                    <a:pt x="412560" y="126207"/>
                  </a:lnTo>
                  <a:cubicBezTo>
                    <a:pt x="430214" y="114437"/>
                    <a:pt x="421234" y="115560"/>
                    <a:pt x="438753" y="119063"/>
                  </a:cubicBezTo>
                  <a:cubicBezTo>
                    <a:pt x="455422" y="130175"/>
                    <a:pt x="449866" y="123825"/>
                    <a:pt x="457803" y="135732"/>
                  </a:cubicBezTo>
                  <a:cubicBezTo>
                    <a:pt x="464593" y="134977"/>
                    <a:pt x="478399" y="134958"/>
                    <a:pt x="486378" y="130969"/>
                  </a:cubicBezTo>
                  <a:cubicBezTo>
                    <a:pt x="488938" y="129689"/>
                    <a:pt x="490907" y="127369"/>
                    <a:pt x="493522" y="126207"/>
                  </a:cubicBezTo>
                  <a:cubicBezTo>
                    <a:pt x="498110" y="124168"/>
                    <a:pt x="507810" y="121444"/>
                    <a:pt x="507810" y="121444"/>
                  </a:cubicBezTo>
                  <a:cubicBezTo>
                    <a:pt x="528274" y="107801"/>
                    <a:pt x="502385" y="124156"/>
                    <a:pt x="522097" y="114300"/>
                  </a:cubicBezTo>
                  <a:cubicBezTo>
                    <a:pt x="524657" y="113020"/>
                    <a:pt x="526626" y="110700"/>
                    <a:pt x="529241" y="109538"/>
                  </a:cubicBezTo>
                  <a:cubicBezTo>
                    <a:pt x="554745" y="98203"/>
                    <a:pt x="534504" y="110790"/>
                    <a:pt x="550672" y="100013"/>
                  </a:cubicBezTo>
                  <a:cubicBezTo>
                    <a:pt x="550831" y="99775"/>
                    <a:pt x="557978" y="85887"/>
                    <a:pt x="562578" y="90488"/>
                  </a:cubicBezTo>
                  <a:cubicBezTo>
                    <a:pt x="564353" y="92263"/>
                    <a:pt x="560991" y="95251"/>
                    <a:pt x="560197" y="97632"/>
                  </a:cubicBezTo>
                  <a:cubicBezTo>
                    <a:pt x="558226" y="111431"/>
                    <a:pt x="555072" y="124018"/>
                    <a:pt x="560197" y="138113"/>
                  </a:cubicBezTo>
                  <a:cubicBezTo>
                    <a:pt x="561055" y="140472"/>
                    <a:pt x="564880" y="140002"/>
                    <a:pt x="567341" y="140494"/>
                  </a:cubicBezTo>
                  <a:cubicBezTo>
                    <a:pt x="572845" y="141595"/>
                    <a:pt x="578454" y="142081"/>
                    <a:pt x="584010" y="142875"/>
                  </a:cubicBezTo>
                  <a:cubicBezTo>
                    <a:pt x="586391" y="145256"/>
                    <a:pt x="588351" y="148151"/>
                    <a:pt x="591153" y="150019"/>
                  </a:cubicBezTo>
                  <a:cubicBezTo>
                    <a:pt x="593242" y="151411"/>
                    <a:pt x="596337" y="150832"/>
                    <a:pt x="598297" y="152400"/>
                  </a:cubicBezTo>
                  <a:cubicBezTo>
                    <a:pt x="600532" y="154188"/>
                    <a:pt x="601036" y="157520"/>
                    <a:pt x="603060" y="159544"/>
                  </a:cubicBezTo>
                  <a:cubicBezTo>
                    <a:pt x="605084" y="161568"/>
                    <a:pt x="607822" y="162719"/>
                    <a:pt x="610203" y="164307"/>
                  </a:cubicBezTo>
                  <a:cubicBezTo>
                    <a:pt x="621120" y="180683"/>
                    <a:pt x="617918" y="173164"/>
                    <a:pt x="622110" y="185738"/>
                  </a:cubicBezTo>
                  <a:cubicBezTo>
                    <a:pt x="622547" y="189669"/>
                    <a:pt x="622994" y="207333"/>
                    <a:pt x="626872" y="214313"/>
                  </a:cubicBezTo>
                  <a:cubicBezTo>
                    <a:pt x="629652" y="219316"/>
                    <a:pt x="630967" y="226790"/>
                    <a:pt x="636397" y="228600"/>
                  </a:cubicBezTo>
                  <a:lnTo>
                    <a:pt x="643541" y="230982"/>
                  </a:lnTo>
                  <a:cubicBezTo>
                    <a:pt x="645922" y="233363"/>
                    <a:pt x="649050" y="235181"/>
                    <a:pt x="650685" y="238125"/>
                  </a:cubicBezTo>
                  <a:cubicBezTo>
                    <a:pt x="653123" y="242513"/>
                    <a:pt x="655447" y="252413"/>
                    <a:pt x="655447" y="252413"/>
                  </a:cubicBezTo>
                  <a:cubicBezTo>
                    <a:pt x="654653" y="263525"/>
                    <a:pt x="654368" y="274686"/>
                    <a:pt x="653066" y="285750"/>
                  </a:cubicBezTo>
                  <a:cubicBezTo>
                    <a:pt x="652773" y="288243"/>
                    <a:pt x="652077" y="290805"/>
                    <a:pt x="650685" y="292894"/>
                  </a:cubicBezTo>
                  <a:cubicBezTo>
                    <a:pt x="648817" y="295696"/>
                    <a:pt x="645922" y="297657"/>
                    <a:pt x="643541" y="300038"/>
                  </a:cubicBezTo>
                  <a:cubicBezTo>
                    <a:pt x="641609" y="305835"/>
                    <a:pt x="638617" y="310552"/>
                    <a:pt x="643541" y="316707"/>
                  </a:cubicBezTo>
                  <a:cubicBezTo>
                    <a:pt x="645109" y="318667"/>
                    <a:pt x="648304" y="318294"/>
                    <a:pt x="650685" y="319088"/>
                  </a:cubicBezTo>
                  <a:cubicBezTo>
                    <a:pt x="653066" y="320675"/>
                    <a:pt x="654966" y="323850"/>
                    <a:pt x="657828" y="323850"/>
                  </a:cubicBezTo>
                  <a:cubicBezTo>
                    <a:pt x="673782" y="323850"/>
                    <a:pt x="705453" y="319088"/>
                    <a:pt x="705453" y="319088"/>
                  </a:cubicBezTo>
                  <a:cubicBezTo>
                    <a:pt x="723191" y="307262"/>
                    <a:pt x="701405" y="322461"/>
                    <a:pt x="719741" y="307182"/>
                  </a:cubicBezTo>
                  <a:cubicBezTo>
                    <a:pt x="721940" y="305350"/>
                    <a:pt x="724686" y="304251"/>
                    <a:pt x="726885" y="302419"/>
                  </a:cubicBezTo>
                  <a:cubicBezTo>
                    <a:pt x="729472" y="300263"/>
                    <a:pt x="731226" y="297143"/>
                    <a:pt x="734028" y="295275"/>
                  </a:cubicBezTo>
                  <a:cubicBezTo>
                    <a:pt x="736117" y="293883"/>
                    <a:pt x="738927" y="294016"/>
                    <a:pt x="741172" y="292894"/>
                  </a:cubicBezTo>
                  <a:cubicBezTo>
                    <a:pt x="743732" y="291614"/>
                    <a:pt x="745935" y="289719"/>
                    <a:pt x="748316" y="288132"/>
                  </a:cubicBezTo>
                  <a:cubicBezTo>
                    <a:pt x="755460" y="288926"/>
                    <a:pt x="763073" y="287844"/>
                    <a:pt x="769747" y="290513"/>
                  </a:cubicBezTo>
                  <a:cubicBezTo>
                    <a:pt x="772078" y="291445"/>
                    <a:pt x="772128" y="295147"/>
                    <a:pt x="772128" y="297657"/>
                  </a:cubicBezTo>
                  <a:cubicBezTo>
                    <a:pt x="772128" y="330649"/>
                    <a:pt x="773270" y="325187"/>
                    <a:pt x="767366" y="342900"/>
                  </a:cubicBezTo>
                  <a:cubicBezTo>
                    <a:pt x="766572" y="351631"/>
                    <a:pt x="766509" y="360460"/>
                    <a:pt x="764985" y="369094"/>
                  </a:cubicBezTo>
                  <a:cubicBezTo>
                    <a:pt x="764113" y="374038"/>
                    <a:pt x="760222" y="383382"/>
                    <a:pt x="760222" y="383382"/>
                  </a:cubicBezTo>
                  <a:cubicBezTo>
                    <a:pt x="764890" y="411391"/>
                    <a:pt x="760246" y="385872"/>
                    <a:pt x="764985" y="407194"/>
                  </a:cubicBezTo>
                  <a:cubicBezTo>
                    <a:pt x="765863" y="411145"/>
                    <a:pt x="766384" y="415174"/>
                    <a:pt x="767366" y="419100"/>
                  </a:cubicBezTo>
                  <a:cubicBezTo>
                    <a:pt x="768445" y="423415"/>
                    <a:pt x="770871" y="430477"/>
                    <a:pt x="774510" y="433388"/>
                  </a:cubicBezTo>
                  <a:cubicBezTo>
                    <a:pt x="776470" y="434956"/>
                    <a:pt x="779272" y="434975"/>
                    <a:pt x="781653" y="435769"/>
                  </a:cubicBezTo>
                  <a:cubicBezTo>
                    <a:pt x="784034" y="437357"/>
                    <a:pt x="785964" y="440127"/>
                    <a:pt x="788797" y="440532"/>
                  </a:cubicBezTo>
                  <a:cubicBezTo>
                    <a:pt x="792037" y="440995"/>
                    <a:pt x="795175" y="439049"/>
                    <a:pt x="798322" y="438150"/>
                  </a:cubicBezTo>
                  <a:cubicBezTo>
                    <a:pt x="806950" y="435685"/>
                    <a:pt x="804781" y="436226"/>
                    <a:pt x="812610" y="431007"/>
                  </a:cubicBezTo>
                  <a:cubicBezTo>
                    <a:pt x="817245" y="417100"/>
                    <a:pt x="811364" y="429871"/>
                    <a:pt x="822135" y="419100"/>
                  </a:cubicBezTo>
                  <a:cubicBezTo>
                    <a:pt x="838010" y="403225"/>
                    <a:pt x="814989" y="419896"/>
                    <a:pt x="834041" y="407194"/>
                  </a:cubicBezTo>
                  <a:cubicBezTo>
                    <a:pt x="836422" y="407988"/>
                    <a:pt x="838940" y="408452"/>
                    <a:pt x="841185" y="409575"/>
                  </a:cubicBezTo>
                  <a:cubicBezTo>
                    <a:pt x="859649" y="418808"/>
                    <a:pt x="837515" y="410734"/>
                    <a:pt x="855472" y="416719"/>
                  </a:cubicBezTo>
                  <a:cubicBezTo>
                    <a:pt x="861457" y="434676"/>
                    <a:pt x="852687" y="413238"/>
                    <a:pt x="864997" y="428625"/>
                  </a:cubicBezTo>
                  <a:cubicBezTo>
                    <a:pt x="866565" y="430585"/>
                    <a:pt x="866255" y="433524"/>
                    <a:pt x="867378" y="435769"/>
                  </a:cubicBezTo>
                  <a:cubicBezTo>
                    <a:pt x="870693" y="442399"/>
                    <a:pt x="874019" y="444791"/>
                    <a:pt x="879285" y="450057"/>
                  </a:cubicBezTo>
                  <a:cubicBezTo>
                    <a:pt x="884952" y="467059"/>
                    <a:pt x="888224" y="461559"/>
                    <a:pt x="876903" y="469107"/>
                  </a:cubicBezTo>
                  <a:cubicBezTo>
                    <a:pt x="875316" y="471488"/>
                    <a:pt x="873421" y="473690"/>
                    <a:pt x="872141" y="476250"/>
                  </a:cubicBezTo>
                  <a:cubicBezTo>
                    <a:pt x="870262" y="480008"/>
                    <a:pt x="869548" y="488263"/>
                    <a:pt x="864997" y="490538"/>
                  </a:cubicBezTo>
                  <a:cubicBezTo>
                    <a:pt x="860679" y="492697"/>
                    <a:pt x="855524" y="492549"/>
                    <a:pt x="850710" y="492919"/>
                  </a:cubicBezTo>
                  <a:cubicBezTo>
                    <a:pt x="834862" y="494138"/>
                    <a:pt x="818960" y="494506"/>
                    <a:pt x="803085" y="495300"/>
                  </a:cubicBezTo>
                  <a:cubicBezTo>
                    <a:pt x="799116" y="496094"/>
                    <a:pt x="795083" y="496617"/>
                    <a:pt x="791178" y="497682"/>
                  </a:cubicBezTo>
                  <a:cubicBezTo>
                    <a:pt x="786335" y="499003"/>
                    <a:pt x="776891" y="502444"/>
                    <a:pt x="776891" y="502444"/>
                  </a:cubicBezTo>
                  <a:lnTo>
                    <a:pt x="767366" y="516732"/>
                  </a:lnTo>
                  <a:cubicBezTo>
                    <a:pt x="757877" y="530966"/>
                    <a:pt x="734539" y="527683"/>
                    <a:pt x="722122" y="528638"/>
                  </a:cubicBezTo>
                  <a:cubicBezTo>
                    <a:pt x="718153" y="529432"/>
                    <a:pt x="713836" y="529209"/>
                    <a:pt x="710216" y="531019"/>
                  </a:cubicBezTo>
                  <a:cubicBezTo>
                    <a:pt x="707204" y="532525"/>
                    <a:pt x="705659" y="536007"/>
                    <a:pt x="703072" y="538163"/>
                  </a:cubicBezTo>
                  <a:cubicBezTo>
                    <a:pt x="700873" y="539995"/>
                    <a:pt x="698309" y="541338"/>
                    <a:pt x="695928" y="542925"/>
                  </a:cubicBezTo>
                  <a:cubicBezTo>
                    <a:pt x="692414" y="548197"/>
                    <a:pt x="689523" y="553546"/>
                    <a:pt x="684022" y="557213"/>
                  </a:cubicBezTo>
                  <a:cubicBezTo>
                    <a:pt x="681933" y="558605"/>
                    <a:pt x="679259" y="558800"/>
                    <a:pt x="676878" y="559594"/>
                  </a:cubicBezTo>
                  <a:cubicBezTo>
                    <a:pt x="658574" y="571797"/>
                    <a:pt x="668237" y="570060"/>
                    <a:pt x="648303" y="566738"/>
                  </a:cubicBezTo>
                  <a:cubicBezTo>
                    <a:pt x="644112" y="554164"/>
                    <a:pt x="647314" y="561683"/>
                    <a:pt x="636397" y="545307"/>
                  </a:cubicBezTo>
                  <a:cubicBezTo>
                    <a:pt x="634809" y="542926"/>
                    <a:pt x="631634" y="542132"/>
                    <a:pt x="629253" y="540544"/>
                  </a:cubicBezTo>
                  <a:cubicBezTo>
                    <a:pt x="627317" y="534734"/>
                    <a:pt x="626726" y="530873"/>
                    <a:pt x="622110" y="526257"/>
                  </a:cubicBezTo>
                  <a:cubicBezTo>
                    <a:pt x="620086" y="524233"/>
                    <a:pt x="617526" y="522774"/>
                    <a:pt x="614966" y="521494"/>
                  </a:cubicBezTo>
                  <a:cubicBezTo>
                    <a:pt x="612721" y="520371"/>
                    <a:pt x="610203" y="519907"/>
                    <a:pt x="607822" y="519113"/>
                  </a:cubicBezTo>
                  <a:cubicBezTo>
                    <a:pt x="604647" y="514350"/>
                    <a:pt x="600107" y="510255"/>
                    <a:pt x="598297" y="504825"/>
                  </a:cubicBezTo>
                  <a:cubicBezTo>
                    <a:pt x="597503" y="502444"/>
                    <a:pt x="597038" y="499927"/>
                    <a:pt x="595916" y="497682"/>
                  </a:cubicBezTo>
                  <a:cubicBezTo>
                    <a:pt x="588989" y="483829"/>
                    <a:pt x="589477" y="495162"/>
                    <a:pt x="576866" y="476250"/>
                  </a:cubicBezTo>
                  <a:cubicBezTo>
                    <a:pt x="570515" y="466726"/>
                    <a:pt x="574484" y="470695"/>
                    <a:pt x="564960" y="464344"/>
                  </a:cubicBezTo>
                  <a:cubicBezTo>
                    <a:pt x="558972" y="446386"/>
                    <a:pt x="567745" y="467825"/>
                    <a:pt x="555435" y="452438"/>
                  </a:cubicBezTo>
                  <a:cubicBezTo>
                    <a:pt x="542291" y="436008"/>
                    <a:pt x="566379" y="454178"/>
                    <a:pt x="545910" y="440532"/>
                  </a:cubicBezTo>
                  <a:cubicBezTo>
                    <a:pt x="544322" y="438151"/>
                    <a:pt x="542427" y="435948"/>
                    <a:pt x="541147" y="433388"/>
                  </a:cubicBezTo>
                  <a:cubicBezTo>
                    <a:pt x="540024" y="431143"/>
                    <a:pt x="540541" y="428019"/>
                    <a:pt x="538766" y="426244"/>
                  </a:cubicBezTo>
                  <a:cubicBezTo>
                    <a:pt x="536991" y="424469"/>
                    <a:pt x="534003" y="424657"/>
                    <a:pt x="531622" y="423863"/>
                  </a:cubicBezTo>
                  <a:cubicBezTo>
                    <a:pt x="530035" y="421482"/>
                    <a:pt x="529095" y="418507"/>
                    <a:pt x="526860" y="416719"/>
                  </a:cubicBezTo>
                  <a:cubicBezTo>
                    <a:pt x="523775" y="414251"/>
                    <a:pt x="505573" y="411981"/>
                    <a:pt x="505428" y="411957"/>
                  </a:cubicBezTo>
                  <a:lnTo>
                    <a:pt x="455422" y="395288"/>
                  </a:lnTo>
                  <a:lnTo>
                    <a:pt x="441135" y="390525"/>
                  </a:lnTo>
                  <a:lnTo>
                    <a:pt x="433991" y="388144"/>
                  </a:lnTo>
                  <a:cubicBezTo>
                    <a:pt x="433197" y="385763"/>
                    <a:pt x="433653" y="382459"/>
                    <a:pt x="431610" y="381000"/>
                  </a:cubicBezTo>
                  <a:cubicBezTo>
                    <a:pt x="427525" y="378082"/>
                    <a:pt x="417322" y="376238"/>
                    <a:pt x="417322" y="376238"/>
                  </a:cubicBezTo>
                  <a:cubicBezTo>
                    <a:pt x="396856" y="362593"/>
                    <a:pt x="422744" y="378948"/>
                    <a:pt x="403035" y="369094"/>
                  </a:cubicBezTo>
                  <a:cubicBezTo>
                    <a:pt x="400475" y="367814"/>
                    <a:pt x="398506" y="365494"/>
                    <a:pt x="395891" y="364332"/>
                  </a:cubicBezTo>
                  <a:cubicBezTo>
                    <a:pt x="391303" y="362293"/>
                    <a:pt x="381603" y="359569"/>
                    <a:pt x="381603" y="359569"/>
                  </a:cubicBezTo>
                  <a:cubicBezTo>
                    <a:pt x="364771" y="362935"/>
                    <a:pt x="373541" y="360669"/>
                    <a:pt x="355410" y="366713"/>
                  </a:cubicBezTo>
                  <a:lnTo>
                    <a:pt x="348266" y="369094"/>
                  </a:lnTo>
                  <a:cubicBezTo>
                    <a:pt x="332173" y="379824"/>
                    <a:pt x="349041" y="370219"/>
                    <a:pt x="314928" y="376238"/>
                  </a:cubicBezTo>
                  <a:cubicBezTo>
                    <a:pt x="314916" y="376240"/>
                    <a:pt x="297074" y="382189"/>
                    <a:pt x="293497" y="383382"/>
                  </a:cubicBezTo>
                  <a:cubicBezTo>
                    <a:pt x="290782" y="384287"/>
                    <a:pt x="288913" y="386864"/>
                    <a:pt x="286353" y="388144"/>
                  </a:cubicBezTo>
                  <a:cubicBezTo>
                    <a:pt x="284108" y="389266"/>
                    <a:pt x="281631" y="389865"/>
                    <a:pt x="279210" y="390525"/>
                  </a:cubicBezTo>
                  <a:cubicBezTo>
                    <a:pt x="272895" y="392247"/>
                    <a:pt x="266370" y="393218"/>
                    <a:pt x="260160" y="395288"/>
                  </a:cubicBezTo>
                  <a:lnTo>
                    <a:pt x="238728" y="402432"/>
                  </a:lnTo>
                  <a:cubicBezTo>
                    <a:pt x="236013" y="403337"/>
                    <a:pt x="233966" y="405607"/>
                    <a:pt x="231585" y="407194"/>
                  </a:cubicBezTo>
                  <a:cubicBezTo>
                    <a:pt x="214268" y="402865"/>
                    <a:pt x="228261" y="408632"/>
                    <a:pt x="217297" y="397669"/>
                  </a:cubicBezTo>
                  <a:cubicBezTo>
                    <a:pt x="210476" y="390848"/>
                    <a:pt x="210753" y="394397"/>
                    <a:pt x="203010" y="390525"/>
                  </a:cubicBezTo>
                  <a:cubicBezTo>
                    <a:pt x="200450" y="389245"/>
                    <a:pt x="198247" y="387350"/>
                    <a:pt x="195866" y="385763"/>
                  </a:cubicBezTo>
                  <a:cubicBezTo>
                    <a:pt x="194278" y="383382"/>
                    <a:pt x="193338" y="380407"/>
                    <a:pt x="191103" y="378619"/>
                  </a:cubicBezTo>
                  <a:cubicBezTo>
                    <a:pt x="189143" y="377051"/>
                    <a:pt x="186154" y="377457"/>
                    <a:pt x="183960" y="376238"/>
                  </a:cubicBezTo>
                  <a:cubicBezTo>
                    <a:pt x="178956" y="373458"/>
                    <a:pt x="174435" y="369888"/>
                    <a:pt x="169672" y="366713"/>
                  </a:cubicBezTo>
                  <a:lnTo>
                    <a:pt x="162528" y="361950"/>
                  </a:lnTo>
                  <a:cubicBezTo>
                    <a:pt x="160941" y="359569"/>
                    <a:pt x="160193" y="356324"/>
                    <a:pt x="157766" y="354807"/>
                  </a:cubicBezTo>
                  <a:cubicBezTo>
                    <a:pt x="150335" y="350162"/>
                    <a:pt x="139778" y="349901"/>
                    <a:pt x="131572" y="347663"/>
                  </a:cubicBezTo>
                  <a:cubicBezTo>
                    <a:pt x="126729" y="346342"/>
                    <a:pt x="122047" y="344488"/>
                    <a:pt x="117285" y="342900"/>
                  </a:cubicBezTo>
                  <a:lnTo>
                    <a:pt x="102997" y="338138"/>
                  </a:lnTo>
                  <a:cubicBezTo>
                    <a:pt x="99122" y="336846"/>
                    <a:pt x="89978" y="333596"/>
                    <a:pt x="86328" y="333375"/>
                  </a:cubicBezTo>
                  <a:cubicBezTo>
                    <a:pt x="63338" y="331982"/>
                    <a:pt x="40291" y="331788"/>
                    <a:pt x="17272" y="330994"/>
                  </a:cubicBezTo>
                  <a:cubicBezTo>
                    <a:pt x="16478" y="328613"/>
                    <a:pt x="16459" y="325810"/>
                    <a:pt x="14891" y="323850"/>
                  </a:cubicBezTo>
                  <a:cubicBezTo>
                    <a:pt x="13103" y="321615"/>
                    <a:pt x="9264" y="321515"/>
                    <a:pt x="7747" y="319088"/>
                  </a:cubicBezTo>
                  <a:cubicBezTo>
                    <a:pt x="5086" y="314831"/>
                    <a:pt x="4573" y="309563"/>
                    <a:pt x="2985" y="304800"/>
                  </a:cubicBezTo>
                  <a:lnTo>
                    <a:pt x="603" y="297657"/>
                  </a:lnTo>
                  <a:cubicBezTo>
                    <a:pt x="1397" y="280988"/>
                    <a:pt x="0" y="264069"/>
                    <a:pt x="2985" y="247650"/>
                  </a:cubicBezTo>
                  <a:cubicBezTo>
                    <a:pt x="3434" y="245181"/>
                    <a:pt x="7883" y="246391"/>
                    <a:pt x="10128" y="245269"/>
                  </a:cubicBezTo>
                  <a:cubicBezTo>
                    <a:pt x="18998" y="240834"/>
                    <a:pt x="16515" y="239947"/>
                    <a:pt x="24416" y="233363"/>
                  </a:cubicBezTo>
                  <a:cubicBezTo>
                    <a:pt x="26615" y="231531"/>
                    <a:pt x="29179" y="230188"/>
                    <a:pt x="31560" y="228600"/>
                  </a:cubicBezTo>
                  <a:cubicBezTo>
                    <a:pt x="42208" y="212628"/>
                    <a:pt x="29665" y="228275"/>
                    <a:pt x="43466" y="219075"/>
                  </a:cubicBezTo>
                  <a:cubicBezTo>
                    <a:pt x="64852" y="204818"/>
                    <a:pt x="31476" y="218311"/>
                    <a:pt x="64897" y="207169"/>
                  </a:cubicBezTo>
                  <a:cubicBezTo>
                    <a:pt x="70811" y="205197"/>
                    <a:pt x="74762" y="198949"/>
                    <a:pt x="79185" y="195263"/>
                  </a:cubicBezTo>
                  <a:cubicBezTo>
                    <a:pt x="81383" y="193431"/>
                    <a:pt x="83947" y="192088"/>
                    <a:pt x="86328" y="190500"/>
                  </a:cubicBezTo>
                  <a:lnTo>
                    <a:pt x="95853" y="176213"/>
                  </a:lnTo>
                  <a:cubicBezTo>
                    <a:pt x="100278" y="169576"/>
                    <a:pt x="94600" y="160297"/>
                    <a:pt x="93472" y="152400"/>
                  </a:cubicBezTo>
                  <a:cubicBezTo>
                    <a:pt x="93009" y="149160"/>
                    <a:pt x="92031" y="146010"/>
                    <a:pt x="91091" y="142875"/>
                  </a:cubicBezTo>
                  <a:cubicBezTo>
                    <a:pt x="87702" y="131580"/>
                    <a:pt x="89205" y="128120"/>
                    <a:pt x="79185" y="123825"/>
                  </a:cubicBezTo>
                  <a:cubicBezTo>
                    <a:pt x="76177" y="122536"/>
                    <a:pt x="72835" y="122238"/>
                    <a:pt x="69660" y="121444"/>
                  </a:cubicBezTo>
                  <a:cubicBezTo>
                    <a:pt x="78280" y="115697"/>
                    <a:pt x="61722" y="127001"/>
                    <a:pt x="62516" y="126207"/>
                  </a:cubicBezTo>
                  <a:close/>
                </a:path>
              </a:pathLst>
            </a:custGeom>
            <a:solidFill>
              <a:srgbClr val="99CC00">
                <a:alpha val="59926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" name="Xiangtan"/>
            <p:cNvSpPr/>
            <p:nvPr/>
          </p:nvSpPr>
          <p:spPr bwMode="auto">
            <a:xfrm>
              <a:off x="5935338" y="5051056"/>
              <a:ext cx="185721" cy="124185"/>
            </a:xfrm>
            <a:custGeom>
              <a:avLst/>
              <a:gdLst/>
              <a:ahLst/>
              <a:cxnLst/>
              <a:rect l="0" t="0" r="r" b="b"/>
              <a:pathLst>
                <a:path w="543337" h="411956">
                  <a:moveTo>
                    <a:pt x="397" y="116681"/>
                  </a:moveTo>
                  <a:cubicBezTo>
                    <a:pt x="794" y="109537"/>
                    <a:pt x="8256" y="119063"/>
                    <a:pt x="12304" y="119063"/>
                  </a:cubicBezTo>
                  <a:cubicBezTo>
                    <a:pt x="52511" y="119063"/>
                    <a:pt x="44474" y="121038"/>
                    <a:pt x="64691" y="114300"/>
                  </a:cubicBezTo>
                  <a:cubicBezTo>
                    <a:pt x="67072" y="111919"/>
                    <a:pt x="69967" y="109958"/>
                    <a:pt x="71835" y="107156"/>
                  </a:cubicBezTo>
                  <a:cubicBezTo>
                    <a:pt x="73227" y="105068"/>
                    <a:pt x="72441" y="101788"/>
                    <a:pt x="74216" y="100013"/>
                  </a:cubicBezTo>
                  <a:cubicBezTo>
                    <a:pt x="78606" y="95623"/>
                    <a:pt x="88330" y="89437"/>
                    <a:pt x="95647" y="88106"/>
                  </a:cubicBezTo>
                  <a:cubicBezTo>
                    <a:pt x="101943" y="86961"/>
                    <a:pt x="108347" y="86519"/>
                    <a:pt x="114697" y="85725"/>
                  </a:cubicBezTo>
                  <a:cubicBezTo>
                    <a:pt x="131895" y="79993"/>
                    <a:pt x="111443" y="86227"/>
                    <a:pt x="145654" y="80963"/>
                  </a:cubicBezTo>
                  <a:cubicBezTo>
                    <a:pt x="148135" y="80581"/>
                    <a:pt x="150336" y="79073"/>
                    <a:pt x="152797" y="78581"/>
                  </a:cubicBezTo>
                  <a:cubicBezTo>
                    <a:pt x="158301" y="77480"/>
                    <a:pt x="163910" y="76994"/>
                    <a:pt x="169466" y="76200"/>
                  </a:cubicBezTo>
                  <a:cubicBezTo>
                    <a:pt x="179854" y="72738"/>
                    <a:pt x="183348" y="72966"/>
                    <a:pt x="190897" y="66675"/>
                  </a:cubicBezTo>
                  <a:cubicBezTo>
                    <a:pt x="193484" y="64519"/>
                    <a:pt x="195660" y="61912"/>
                    <a:pt x="198041" y="59531"/>
                  </a:cubicBezTo>
                  <a:cubicBezTo>
                    <a:pt x="199629" y="54769"/>
                    <a:pt x="200020" y="49421"/>
                    <a:pt x="202804" y="45244"/>
                  </a:cubicBezTo>
                  <a:cubicBezTo>
                    <a:pt x="204391" y="42863"/>
                    <a:pt x="206404" y="40715"/>
                    <a:pt x="207566" y="38100"/>
                  </a:cubicBezTo>
                  <a:cubicBezTo>
                    <a:pt x="215296" y="20707"/>
                    <a:pt x="206480" y="25763"/>
                    <a:pt x="219472" y="21431"/>
                  </a:cubicBezTo>
                  <a:cubicBezTo>
                    <a:pt x="225028" y="22225"/>
                    <a:pt x="230930" y="21729"/>
                    <a:pt x="236141" y="23813"/>
                  </a:cubicBezTo>
                  <a:cubicBezTo>
                    <a:pt x="239268" y="25064"/>
                    <a:pt x="240698" y="28800"/>
                    <a:pt x="243285" y="30956"/>
                  </a:cubicBezTo>
                  <a:cubicBezTo>
                    <a:pt x="245484" y="32788"/>
                    <a:pt x="248048" y="34131"/>
                    <a:pt x="250429" y="35719"/>
                  </a:cubicBezTo>
                  <a:cubicBezTo>
                    <a:pt x="252016" y="38100"/>
                    <a:pt x="253167" y="40839"/>
                    <a:pt x="255191" y="42863"/>
                  </a:cubicBezTo>
                  <a:cubicBezTo>
                    <a:pt x="257215" y="44887"/>
                    <a:pt x="260547" y="45390"/>
                    <a:pt x="262335" y="47625"/>
                  </a:cubicBezTo>
                  <a:cubicBezTo>
                    <a:pt x="263903" y="49585"/>
                    <a:pt x="262941" y="52994"/>
                    <a:pt x="264716" y="54769"/>
                  </a:cubicBezTo>
                  <a:cubicBezTo>
                    <a:pt x="268763" y="58816"/>
                    <a:pt x="279004" y="64294"/>
                    <a:pt x="279004" y="64294"/>
                  </a:cubicBezTo>
                  <a:cubicBezTo>
                    <a:pt x="286550" y="75615"/>
                    <a:pt x="282861" y="68723"/>
                    <a:pt x="288529" y="85725"/>
                  </a:cubicBezTo>
                  <a:cubicBezTo>
                    <a:pt x="290117" y="90487"/>
                    <a:pt x="302816" y="90488"/>
                    <a:pt x="302816" y="90488"/>
                  </a:cubicBezTo>
                  <a:cubicBezTo>
                    <a:pt x="330751" y="89453"/>
                    <a:pt x="354499" y="99807"/>
                    <a:pt x="374254" y="83344"/>
                  </a:cubicBezTo>
                  <a:cubicBezTo>
                    <a:pt x="376841" y="81188"/>
                    <a:pt x="379016" y="78581"/>
                    <a:pt x="381397" y="76200"/>
                  </a:cubicBezTo>
                  <a:cubicBezTo>
                    <a:pt x="382191" y="73819"/>
                    <a:pt x="383330" y="71526"/>
                    <a:pt x="383779" y="69056"/>
                  </a:cubicBezTo>
                  <a:cubicBezTo>
                    <a:pt x="384887" y="62963"/>
                    <a:pt x="386982" y="40093"/>
                    <a:pt x="388541" y="33338"/>
                  </a:cubicBezTo>
                  <a:cubicBezTo>
                    <a:pt x="389670" y="28446"/>
                    <a:pt x="391716" y="23813"/>
                    <a:pt x="393304" y="19050"/>
                  </a:cubicBezTo>
                  <a:cubicBezTo>
                    <a:pt x="394209" y="16335"/>
                    <a:pt x="398066" y="15875"/>
                    <a:pt x="400447" y="14288"/>
                  </a:cubicBezTo>
                  <a:cubicBezTo>
                    <a:pt x="402828" y="15875"/>
                    <a:pt x="405803" y="16815"/>
                    <a:pt x="407591" y="19050"/>
                  </a:cubicBezTo>
                  <a:cubicBezTo>
                    <a:pt x="416828" y="30596"/>
                    <a:pt x="401529" y="23380"/>
                    <a:pt x="417116" y="28575"/>
                  </a:cubicBezTo>
                  <a:cubicBezTo>
                    <a:pt x="418685" y="33282"/>
                    <a:pt x="420063" y="39505"/>
                    <a:pt x="424260" y="42863"/>
                  </a:cubicBezTo>
                  <a:cubicBezTo>
                    <a:pt x="426220" y="44431"/>
                    <a:pt x="429023" y="44450"/>
                    <a:pt x="431404" y="45244"/>
                  </a:cubicBezTo>
                  <a:cubicBezTo>
                    <a:pt x="432991" y="47625"/>
                    <a:pt x="433931" y="50600"/>
                    <a:pt x="436166" y="52388"/>
                  </a:cubicBezTo>
                  <a:cubicBezTo>
                    <a:pt x="442713" y="57626"/>
                    <a:pt x="457819" y="52956"/>
                    <a:pt x="462360" y="52388"/>
                  </a:cubicBezTo>
                  <a:cubicBezTo>
                    <a:pt x="464741" y="50800"/>
                    <a:pt x="467716" y="49860"/>
                    <a:pt x="469504" y="47625"/>
                  </a:cubicBezTo>
                  <a:cubicBezTo>
                    <a:pt x="471072" y="45665"/>
                    <a:pt x="471449" y="42953"/>
                    <a:pt x="471885" y="40481"/>
                  </a:cubicBezTo>
                  <a:cubicBezTo>
                    <a:pt x="473836" y="29427"/>
                    <a:pt x="475060" y="18256"/>
                    <a:pt x="476647" y="7144"/>
                  </a:cubicBezTo>
                  <a:cubicBezTo>
                    <a:pt x="477052" y="4311"/>
                    <a:pt x="481050" y="3203"/>
                    <a:pt x="483791" y="2381"/>
                  </a:cubicBezTo>
                  <a:cubicBezTo>
                    <a:pt x="489167" y="768"/>
                    <a:pt x="494904" y="794"/>
                    <a:pt x="500460" y="0"/>
                  </a:cubicBezTo>
                  <a:cubicBezTo>
                    <a:pt x="503635" y="794"/>
                    <a:pt x="507262" y="566"/>
                    <a:pt x="509985" y="2381"/>
                  </a:cubicBezTo>
                  <a:cubicBezTo>
                    <a:pt x="518401" y="7992"/>
                    <a:pt x="516611" y="29454"/>
                    <a:pt x="517129" y="33338"/>
                  </a:cubicBezTo>
                  <a:cubicBezTo>
                    <a:pt x="518625" y="44558"/>
                    <a:pt x="520549" y="48360"/>
                    <a:pt x="524272" y="59531"/>
                  </a:cubicBezTo>
                  <a:cubicBezTo>
                    <a:pt x="525066" y="61912"/>
                    <a:pt x="529035" y="61119"/>
                    <a:pt x="531416" y="61913"/>
                  </a:cubicBezTo>
                  <a:cubicBezTo>
                    <a:pt x="538139" y="71995"/>
                    <a:pt x="543337" y="76516"/>
                    <a:pt x="533797" y="92869"/>
                  </a:cubicBezTo>
                  <a:cubicBezTo>
                    <a:pt x="531268" y="97205"/>
                    <a:pt x="519510" y="97631"/>
                    <a:pt x="519510" y="97631"/>
                  </a:cubicBezTo>
                  <a:cubicBezTo>
                    <a:pt x="517129" y="99219"/>
                    <a:pt x="514154" y="100159"/>
                    <a:pt x="512366" y="102394"/>
                  </a:cubicBezTo>
                  <a:cubicBezTo>
                    <a:pt x="510798" y="104354"/>
                    <a:pt x="509985" y="107028"/>
                    <a:pt x="509985" y="109538"/>
                  </a:cubicBezTo>
                  <a:cubicBezTo>
                    <a:pt x="509985" y="126226"/>
                    <a:pt x="511572" y="142875"/>
                    <a:pt x="512366" y="159544"/>
                  </a:cubicBezTo>
                  <a:cubicBezTo>
                    <a:pt x="511572" y="186531"/>
                    <a:pt x="512167" y="213595"/>
                    <a:pt x="509985" y="240506"/>
                  </a:cubicBezTo>
                  <a:cubicBezTo>
                    <a:pt x="509754" y="243359"/>
                    <a:pt x="506502" y="245090"/>
                    <a:pt x="505222" y="247650"/>
                  </a:cubicBezTo>
                  <a:cubicBezTo>
                    <a:pt x="504099" y="249895"/>
                    <a:pt x="503635" y="252413"/>
                    <a:pt x="502841" y="254794"/>
                  </a:cubicBezTo>
                  <a:cubicBezTo>
                    <a:pt x="502047" y="262731"/>
                    <a:pt x="501514" y="270699"/>
                    <a:pt x="500460" y="278606"/>
                  </a:cubicBezTo>
                  <a:cubicBezTo>
                    <a:pt x="499925" y="282618"/>
                    <a:pt x="498079" y="286465"/>
                    <a:pt x="498079" y="290513"/>
                  </a:cubicBezTo>
                  <a:cubicBezTo>
                    <a:pt x="498079" y="309580"/>
                    <a:pt x="498563" y="328691"/>
                    <a:pt x="500460" y="347663"/>
                  </a:cubicBezTo>
                  <a:cubicBezTo>
                    <a:pt x="500959" y="352658"/>
                    <a:pt x="503635" y="357188"/>
                    <a:pt x="505222" y="361950"/>
                  </a:cubicBezTo>
                  <a:lnTo>
                    <a:pt x="507604" y="369094"/>
                  </a:lnTo>
                  <a:cubicBezTo>
                    <a:pt x="506810" y="373063"/>
                    <a:pt x="507032" y="377380"/>
                    <a:pt x="505222" y="381000"/>
                  </a:cubicBezTo>
                  <a:cubicBezTo>
                    <a:pt x="502929" y="385586"/>
                    <a:pt x="495040" y="390170"/>
                    <a:pt x="490935" y="392906"/>
                  </a:cubicBezTo>
                  <a:cubicBezTo>
                    <a:pt x="489366" y="397613"/>
                    <a:pt x="487988" y="403836"/>
                    <a:pt x="483791" y="407194"/>
                  </a:cubicBezTo>
                  <a:cubicBezTo>
                    <a:pt x="481351" y="409146"/>
                    <a:pt x="465333" y="411838"/>
                    <a:pt x="464741" y="411956"/>
                  </a:cubicBezTo>
                  <a:cubicBezTo>
                    <a:pt x="440929" y="411162"/>
                    <a:pt x="417032" y="411732"/>
                    <a:pt x="393304" y="409575"/>
                  </a:cubicBezTo>
                  <a:cubicBezTo>
                    <a:pt x="390454" y="409316"/>
                    <a:pt x="388359" y="406645"/>
                    <a:pt x="386160" y="404813"/>
                  </a:cubicBezTo>
                  <a:cubicBezTo>
                    <a:pt x="367817" y="389528"/>
                    <a:pt x="389616" y="404736"/>
                    <a:pt x="371872" y="392906"/>
                  </a:cubicBezTo>
                  <a:cubicBezTo>
                    <a:pt x="364325" y="381586"/>
                    <a:pt x="369825" y="386668"/>
                    <a:pt x="352822" y="381000"/>
                  </a:cubicBezTo>
                  <a:lnTo>
                    <a:pt x="345679" y="378619"/>
                  </a:lnTo>
                  <a:lnTo>
                    <a:pt x="338535" y="376238"/>
                  </a:lnTo>
                  <a:cubicBezTo>
                    <a:pt x="321866" y="377032"/>
                    <a:pt x="305088" y="376549"/>
                    <a:pt x="288529" y="378619"/>
                  </a:cubicBezTo>
                  <a:cubicBezTo>
                    <a:pt x="278845" y="379829"/>
                    <a:pt x="282686" y="385002"/>
                    <a:pt x="279004" y="390525"/>
                  </a:cubicBezTo>
                  <a:cubicBezTo>
                    <a:pt x="273908" y="398170"/>
                    <a:pt x="272206" y="397554"/>
                    <a:pt x="264716" y="400050"/>
                  </a:cubicBezTo>
                  <a:lnTo>
                    <a:pt x="255191" y="385763"/>
                  </a:lnTo>
                  <a:cubicBezTo>
                    <a:pt x="253604" y="383382"/>
                    <a:pt x="252810" y="380207"/>
                    <a:pt x="250429" y="378619"/>
                  </a:cubicBezTo>
                  <a:lnTo>
                    <a:pt x="243285" y="373856"/>
                  </a:lnTo>
                  <a:cubicBezTo>
                    <a:pt x="242491" y="371475"/>
                    <a:pt x="242026" y="368958"/>
                    <a:pt x="240904" y="366713"/>
                  </a:cubicBezTo>
                  <a:cubicBezTo>
                    <a:pt x="237956" y="360817"/>
                    <a:pt x="235120" y="357527"/>
                    <a:pt x="228997" y="354806"/>
                  </a:cubicBezTo>
                  <a:cubicBezTo>
                    <a:pt x="224410" y="352767"/>
                    <a:pt x="214710" y="350044"/>
                    <a:pt x="214710" y="350044"/>
                  </a:cubicBezTo>
                  <a:cubicBezTo>
                    <a:pt x="209154" y="350838"/>
                    <a:pt x="203061" y="349915"/>
                    <a:pt x="198041" y="352425"/>
                  </a:cubicBezTo>
                  <a:cubicBezTo>
                    <a:pt x="195796" y="353548"/>
                    <a:pt x="196783" y="357324"/>
                    <a:pt x="195660" y="359569"/>
                  </a:cubicBezTo>
                  <a:cubicBezTo>
                    <a:pt x="194380" y="362129"/>
                    <a:pt x="193051" y="364828"/>
                    <a:pt x="190897" y="366713"/>
                  </a:cubicBezTo>
                  <a:cubicBezTo>
                    <a:pt x="186590" y="370482"/>
                    <a:pt x="176610" y="376238"/>
                    <a:pt x="176610" y="376238"/>
                  </a:cubicBezTo>
                  <a:cubicBezTo>
                    <a:pt x="175344" y="375921"/>
                    <a:pt x="161988" y="372840"/>
                    <a:pt x="159941" y="371475"/>
                  </a:cubicBezTo>
                  <a:cubicBezTo>
                    <a:pt x="157139" y="369607"/>
                    <a:pt x="155384" y="366487"/>
                    <a:pt x="152797" y="364331"/>
                  </a:cubicBezTo>
                  <a:cubicBezTo>
                    <a:pt x="150599" y="362499"/>
                    <a:pt x="148035" y="361156"/>
                    <a:pt x="145654" y="359569"/>
                  </a:cubicBezTo>
                  <a:cubicBezTo>
                    <a:pt x="144066" y="357188"/>
                    <a:pt x="141207" y="355270"/>
                    <a:pt x="140891" y="352425"/>
                  </a:cubicBezTo>
                  <a:cubicBezTo>
                    <a:pt x="140542" y="349290"/>
                    <a:pt x="144316" y="333074"/>
                    <a:pt x="145654" y="328613"/>
                  </a:cubicBezTo>
                  <a:cubicBezTo>
                    <a:pt x="147097" y="323805"/>
                    <a:pt x="148829" y="319088"/>
                    <a:pt x="150416" y="314325"/>
                  </a:cubicBezTo>
                  <a:lnTo>
                    <a:pt x="152797" y="307181"/>
                  </a:lnTo>
                  <a:cubicBezTo>
                    <a:pt x="152003" y="284162"/>
                    <a:pt x="152566" y="261057"/>
                    <a:pt x="150416" y="238125"/>
                  </a:cubicBezTo>
                  <a:cubicBezTo>
                    <a:pt x="150149" y="235276"/>
                    <a:pt x="147889" y="232769"/>
                    <a:pt x="145654" y="230981"/>
                  </a:cubicBezTo>
                  <a:cubicBezTo>
                    <a:pt x="143694" y="229413"/>
                    <a:pt x="140891" y="229394"/>
                    <a:pt x="138510" y="228600"/>
                  </a:cubicBezTo>
                  <a:cubicBezTo>
                    <a:pt x="129779" y="229394"/>
                    <a:pt x="120889" y="229144"/>
                    <a:pt x="112316" y="230981"/>
                  </a:cubicBezTo>
                  <a:cubicBezTo>
                    <a:pt x="109517" y="231581"/>
                    <a:pt x="107732" y="234464"/>
                    <a:pt x="105172" y="235744"/>
                  </a:cubicBezTo>
                  <a:cubicBezTo>
                    <a:pt x="102927" y="236866"/>
                    <a:pt x="100410" y="237331"/>
                    <a:pt x="98029" y="238125"/>
                  </a:cubicBezTo>
                  <a:cubicBezTo>
                    <a:pt x="97235" y="240506"/>
                    <a:pt x="97422" y="243494"/>
                    <a:pt x="95647" y="245269"/>
                  </a:cubicBezTo>
                  <a:cubicBezTo>
                    <a:pt x="93872" y="247044"/>
                    <a:pt x="90749" y="246528"/>
                    <a:pt x="88504" y="247650"/>
                  </a:cubicBezTo>
                  <a:cubicBezTo>
                    <a:pt x="85944" y="248930"/>
                    <a:pt x="83741" y="250825"/>
                    <a:pt x="81360" y="252413"/>
                  </a:cubicBezTo>
                  <a:cubicBezTo>
                    <a:pt x="64691" y="251619"/>
                    <a:pt x="47795" y="252890"/>
                    <a:pt x="31354" y="250031"/>
                  </a:cubicBezTo>
                  <a:cubicBezTo>
                    <a:pt x="23582" y="248679"/>
                    <a:pt x="27262" y="235928"/>
                    <a:pt x="28972" y="233363"/>
                  </a:cubicBezTo>
                  <a:cubicBezTo>
                    <a:pt x="30560" y="230982"/>
                    <a:pt x="33735" y="230188"/>
                    <a:pt x="36116" y="228600"/>
                  </a:cubicBezTo>
                  <a:lnTo>
                    <a:pt x="45641" y="214313"/>
                  </a:lnTo>
                  <a:cubicBezTo>
                    <a:pt x="46385" y="213197"/>
                    <a:pt x="41431" y="199576"/>
                    <a:pt x="40879" y="197644"/>
                  </a:cubicBezTo>
                  <a:cubicBezTo>
                    <a:pt x="39863" y="194089"/>
                    <a:pt x="38017" y="184777"/>
                    <a:pt x="36116" y="180975"/>
                  </a:cubicBezTo>
                  <a:cubicBezTo>
                    <a:pt x="31155" y="171052"/>
                    <a:pt x="27783" y="171450"/>
                    <a:pt x="17066" y="164306"/>
                  </a:cubicBezTo>
                  <a:cubicBezTo>
                    <a:pt x="14977" y="162914"/>
                    <a:pt x="12303" y="162719"/>
                    <a:pt x="9922" y="161925"/>
                  </a:cubicBezTo>
                  <a:cubicBezTo>
                    <a:pt x="893" y="134836"/>
                    <a:pt x="0" y="123825"/>
                    <a:pt x="397" y="116681"/>
                  </a:cubicBezTo>
                  <a:close/>
                </a:path>
              </a:pathLst>
            </a:custGeom>
            <a:solidFill>
              <a:srgbClr val="99CC00">
                <a:alpha val="8289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" name="Changsha"/>
            <p:cNvSpPr/>
            <p:nvPr/>
          </p:nvSpPr>
          <p:spPr bwMode="auto">
            <a:xfrm>
              <a:off x="5916125" y="4950366"/>
              <a:ext cx="403463" cy="144323"/>
            </a:xfrm>
            <a:custGeom>
              <a:avLst/>
              <a:gdLst/>
              <a:ahLst/>
              <a:cxnLst/>
              <a:rect l="0" t="0" r="r" b="b"/>
              <a:pathLst>
                <a:path w="1185114" h="466725">
                  <a:moveTo>
                    <a:pt x="58783" y="438150"/>
                  </a:moveTo>
                  <a:cubicBezTo>
                    <a:pt x="57592" y="437753"/>
                    <a:pt x="50161" y="436124"/>
                    <a:pt x="46877" y="433387"/>
                  </a:cubicBezTo>
                  <a:cubicBezTo>
                    <a:pt x="44949" y="431780"/>
                    <a:pt x="46539" y="427702"/>
                    <a:pt x="44496" y="426243"/>
                  </a:cubicBezTo>
                  <a:cubicBezTo>
                    <a:pt x="40411" y="423325"/>
                    <a:pt x="30208" y="421481"/>
                    <a:pt x="30208" y="421481"/>
                  </a:cubicBezTo>
                  <a:cubicBezTo>
                    <a:pt x="27827" y="419893"/>
                    <a:pt x="25088" y="418742"/>
                    <a:pt x="23064" y="416718"/>
                  </a:cubicBezTo>
                  <a:cubicBezTo>
                    <a:pt x="21041" y="414695"/>
                    <a:pt x="20537" y="411363"/>
                    <a:pt x="18302" y="409575"/>
                  </a:cubicBezTo>
                  <a:cubicBezTo>
                    <a:pt x="16342" y="408007"/>
                    <a:pt x="13403" y="408316"/>
                    <a:pt x="11158" y="407193"/>
                  </a:cubicBezTo>
                  <a:cubicBezTo>
                    <a:pt x="8598" y="405913"/>
                    <a:pt x="6395" y="404018"/>
                    <a:pt x="4014" y="402431"/>
                  </a:cubicBezTo>
                  <a:cubicBezTo>
                    <a:pt x="1548" y="353103"/>
                    <a:pt x="0" y="366745"/>
                    <a:pt x="4014" y="328612"/>
                  </a:cubicBezTo>
                  <a:cubicBezTo>
                    <a:pt x="4684" y="322248"/>
                    <a:pt x="5055" y="315819"/>
                    <a:pt x="6396" y="309562"/>
                  </a:cubicBezTo>
                  <a:cubicBezTo>
                    <a:pt x="7448" y="304654"/>
                    <a:pt x="9571" y="300037"/>
                    <a:pt x="11158" y="295275"/>
                  </a:cubicBezTo>
                  <a:lnTo>
                    <a:pt x="18302" y="273843"/>
                  </a:lnTo>
                  <a:cubicBezTo>
                    <a:pt x="19207" y="271128"/>
                    <a:pt x="23065" y="270668"/>
                    <a:pt x="25446" y="269081"/>
                  </a:cubicBezTo>
                  <a:cubicBezTo>
                    <a:pt x="26240" y="266700"/>
                    <a:pt x="26259" y="263897"/>
                    <a:pt x="27827" y="261937"/>
                  </a:cubicBezTo>
                  <a:cubicBezTo>
                    <a:pt x="29615" y="259702"/>
                    <a:pt x="32772" y="259007"/>
                    <a:pt x="34971" y="257175"/>
                  </a:cubicBezTo>
                  <a:cubicBezTo>
                    <a:pt x="46863" y="247265"/>
                    <a:pt x="36702" y="251835"/>
                    <a:pt x="49258" y="247650"/>
                  </a:cubicBezTo>
                  <a:cubicBezTo>
                    <a:pt x="52433" y="245269"/>
                    <a:pt x="55120" y="242033"/>
                    <a:pt x="58783" y="240506"/>
                  </a:cubicBezTo>
                  <a:cubicBezTo>
                    <a:pt x="64825" y="237988"/>
                    <a:pt x="77833" y="235743"/>
                    <a:pt x="77833" y="235743"/>
                  </a:cubicBezTo>
                  <a:cubicBezTo>
                    <a:pt x="94502" y="236537"/>
                    <a:pt x="111280" y="236055"/>
                    <a:pt x="127839" y="238125"/>
                  </a:cubicBezTo>
                  <a:cubicBezTo>
                    <a:pt x="130679" y="238480"/>
                    <a:pt x="132423" y="241607"/>
                    <a:pt x="134983" y="242887"/>
                  </a:cubicBezTo>
                  <a:cubicBezTo>
                    <a:pt x="140844" y="245817"/>
                    <a:pt x="150929" y="246736"/>
                    <a:pt x="156414" y="247650"/>
                  </a:cubicBezTo>
                  <a:cubicBezTo>
                    <a:pt x="173877" y="246856"/>
                    <a:pt x="191446" y="247351"/>
                    <a:pt x="208802" y="245268"/>
                  </a:cubicBezTo>
                  <a:cubicBezTo>
                    <a:pt x="219022" y="244042"/>
                    <a:pt x="213664" y="237764"/>
                    <a:pt x="220708" y="233362"/>
                  </a:cubicBezTo>
                  <a:cubicBezTo>
                    <a:pt x="224965" y="230701"/>
                    <a:pt x="234996" y="228600"/>
                    <a:pt x="234996" y="228600"/>
                  </a:cubicBezTo>
                  <a:cubicBezTo>
                    <a:pt x="246317" y="221051"/>
                    <a:pt x="239422" y="224743"/>
                    <a:pt x="256427" y="219075"/>
                  </a:cubicBezTo>
                  <a:lnTo>
                    <a:pt x="270714" y="214312"/>
                  </a:lnTo>
                  <a:cubicBezTo>
                    <a:pt x="273095" y="213518"/>
                    <a:pt x="275373" y="212286"/>
                    <a:pt x="277858" y="211931"/>
                  </a:cubicBezTo>
                  <a:lnTo>
                    <a:pt x="294527" y="209550"/>
                  </a:lnTo>
                  <a:lnTo>
                    <a:pt x="308814" y="204787"/>
                  </a:lnTo>
                  <a:lnTo>
                    <a:pt x="315958" y="202406"/>
                  </a:lnTo>
                  <a:cubicBezTo>
                    <a:pt x="322306" y="198174"/>
                    <a:pt x="325312" y="196844"/>
                    <a:pt x="330246" y="190500"/>
                  </a:cubicBezTo>
                  <a:cubicBezTo>
                    <a:pt x="330254" y="190490"/>
                    <a:pt x="342148" y="172646"/>
                    <a:pt x="344533" y="169068"/>
                  </a:cubicBezTo>
                  <a:cubicBezTo>
                    <a:pt x="347317" y="164891"/>
                    <a:pt x="347708" y="159543"/>
                    <a:pt x="349296" y="154781"/>
                  </a:cubicBezTo>
                  <a:cubicBezTo>
                    <a:pt x="350090" y="152400"/>
                    <a:pt x="350285" y="149726"/>
                    <a:pt x="351677" y="147637"/>
                  </a:cubicBezTo>
                  <a:cubicBezTo>
                    <a:pt x="359223" y="136316"/>
                    <a:pt x="355534" y="143208"/>
                    <a:pt x="361202" y="126206"/>
                  </a:cubicBezTo>
                  <a:cubicBezTo>
                    <a:pt x="363246" y="120074"/>
                    <a:pt x="372179" y="109518"/>
                    <a:pt x="377871" y="104775"/>
                  </a:cubicBezTo>
                  <a:cubicBezTo>
                    <a:pt x="380069" y="102943"/>
                    <a:pt x="382633" y="101600"/>
                    <a:pt x="385014" y="100012"/>
                  </a:cubicBezTo>
                  <a:lnTo>
                    <a:pt x="394539" y="85725"/>
                  </a:lnTo>
                  <a:cubicBezTo>
                    <a:pt x="398884" y="79208"/>
                    <a:pt x="398927" y="77160"/>
                    <a:pt x="406446" y="73818"/>
                  </a:cubicBezTo>
                  <a:cubicBezTo>
                    <a:pt x="411033" y="71779"/>
                    <a:pt x="415971" y="70643"/>
                    <a:pt x="420733" y="69056"/>
                  </a:cubicBezTo>
                  <a:lnTo>
                    <a:pt x="427877" y="66675"/>
                  </a:lnTo>
                  <a:cubicBezTo>
                    <a:pt x="460421" y="67469"/>
                    <a:pt x="492988" y="67578"/>
                    <a:pt x="525508" y="69056"/>
                  </a:cubicBezTo>
                  <a:cubicBezTo>
                    <a:pt x="528016" y="69170"/>
                    <a:pt x="530407" y="70314"/>
                    <a:pt x="532652" y="71437"/>
                  </a:cubicBezTo>
                  <a:cubicBezTo>
                    <a:pt x="535212" y="72717"/>
                    <a:pt x="537415" y="74612"/>
                    <a:pt x="539796" y="76200"/>
                  </a:cubicBezTo>
                  <a:lnTo>
                    <a:pt x="549321" y="104775"/>
                  </a:lnTo>
                  <a:cubicBezTo>
                    <a:pt x="550115" y="107156"/>
                    <a:pt x="554083" y="106362"/>
                    <a:pt x="556464" y="107156"/>
                  </a:cubicBezTo>
                  <a:cubicBezTo>
                    <a:pt x="557062" y="107037"/>
                    <a:pt x="573070" y="104348"/>
                    <a:pt x="575514" y="102393"/>
                  </a:cubicBezTo>
                  <a:cubicBezTo>
                    <a:pt x="577749" y="100605"/>
                    <a:pt x="577850" y="96767"/>
                    <a:pt x="580277" y="95250"/>
                  </a:cubicBezTo>
                  <a:cubicBezTo>
                    <a:pt x="584534" y="92589"/>
                    <a:pt x="594564" y="90487"/>
                    <a:pt x="594564" y="90487"/>
                  </a:cubicBezTo>
                  <a:cubicBezTo>
                    <a:pt x="598533" y="91281"/>
                    <a:pt x="602681" y="91447"/>
                    <a:pt x="606471" y="92868"/>
                  </a:cubicBezTo>
                  <a:cubicBezTo>
                    <a:pt x="616628" y="96677"/>
                    <a:pt x="611393" y="97792"/>
                    <a:pt x="618377" y="104775"/>
                  </a:cubicBezTo>
                  <a:cubicBezTo>
                    <a:pt x="620401" y="106799"/>
                    <a:pt x="623140" y="107950"/>
                    <a:pt x="625521" y="109537"/>
                  </a:cubicBezTo>
                  <a:cubicBezTo>
                    <a:pt x="626315" y="111918"/>
                    <a:pt x="625392" y="116681"/>
                    <a:pt x="627902" y="116681"/>
                  </a:cubicBezTo>
                  <a:cubicBezTo>
                    <a:pt x="631270" y="116681"/>
                    <a:pt x="632978" y="112195"/>
                    <a:pt x="635046" y="109537"/>
                  </a:cubicBezTo>
                  <a:cubicBezTo>
                    <a:pt x="638560" y="105019"/>
                    <a:pt x="644571" y="95250"/>
                    <a:pt x="644571" y="95250"/>
                  </a:cubicBezTo>
                  <a:cubicBezTo>
                    <a:pt x="645365" y="92869"/>
                    <a:pt x="645733" y="90300"/>
                    <a:pt x="646952" y="88106"/>
                  </a:cubicBezTo>
                  <a:cubicBezTo>
                    <a:pt x="649732" y="83102"/>
                    <a:pt x="656477" y="73818"/>
                    <a:pt x="656477" y="73818"/>
                  </a:cubicBezTo>
                  <a:cubicBezTo>
                    <a:pt x="658064" y="69056"/>
                    <a:pt x="660926" y="64541"/>
                    <a:pt x="661239" y="59531"/>
                  </a:cubicBezTo>
                  <a:cubicBezTo>
                    <a:pt x="663800" y="18575"/>
                    <a:pt x="653034" y="28490"/>
                    <a:pt x="670764" y="16668"/>
                  </a:cubicBezTo>
                  <a:cubicBezTo>
                    <a:pt x="674278" y="11398"/>
                    <a:pt x="677172" y="6047"/>
                    <a:pt x="682671" y="2381"/>
                  </a:cubicBezTo>
                  <a:cubicBezTo>
                    <a:pt x="684759" y="989"/>
                    <a:pt x="687433" y="794"/>
                    <a:pt x="689814" y="0"/>
                  </a:cubicBezTo>
                  <a:cubicBezTo>
                    <a:pt x="710452" y="794"/>
                    <a:pt x="731184" y="256"/>
                    <a:pt x="751727" y="2381"/>
                  </a:cubicBezTo>
                  <a:cubicBezTo>
                    <a:pt x="758811" y="3114"/>
                    <a:pt x="759725" y="10378"/>
                    <a:pt x="763633" y="14287"/>
                  </a:cubicBezTo>
                  <a:cubicBezTo>
                    <a:pt x="765657" y="16311"/>
                    <a:pt x="768396" y="17462"/>
                    <a:pt x="770777" y="19050"/>
                  </a:cubicBezTo>
                  <a:cubicBezTo>
                    <a:pt x="772364" y="21431"/>
                    <a:pt x="773304" y="24405"/>
                    <a:pt x="775539" y="26193"/>
                  </a:cubicBezTo>
                  <a:cubicBezTo>
                    <a:pt x="777499" y="27761"/>
                    <a:pt x="780207" y="28162"/>
                    <a:pt x="782683" y="28575"/>
                  </a:cubicBezTo>
                  <a:cubicBezTo>
                    <a:pt x="789773" y="29757"/>
                    <a:pt x="796970" y="30162"/>
                    <a:pt x="804114" y="30956"/>
                  </a:cubicBezTo>
                  <a:cubicBezTo>
                    <a:pt x="804908" y="33337"/>
                    <a:pt x="806164" y="35612"/>
                    <a:pt x="806496" y="38100"/>
                  </a:cubicBezTo>
                  <a:cubicBezTo>
                    <a:pt x="807759" y="47574"/>
                    <a:pt x="805446" y="57754"/>
                    <a:pt x="808877" y="66675"/>
                  </a:cubicBezTo>
                  <a:cubicBezTo>
                    <a:pt x="810052" y="69730"/>
                    <a:pt x="815140" y="68795"/>
                    <a:pt x="818402" y="69056"/>
                  </a:cubicBezTo>
                  <a:cubicBezTo>
                    <a:pt x="835036" y="70387"/>
                    <a:pt x="851739" y="70643"/>
                    <a:pt x="868408" y="71437"/>
                  </a:cubicBezTo>
                  <a:cubicBezTo>
                    <a:pt x="871583" y="74612"/>
                    <a:pt x="874427" y="78157"/>
                    <a:pt x="877933" y="80962"/>
                  </a:cubicBezTo>
                  <a:cubicBezTo>
                    <a:pt x="882403" y="84538"/>
                    <a:pt x="892221" y="90487"/>
                    <a:pt x="892221" y="90487"/>
                  </a:cubicBezTo>
                  <a:cubicBezTo>
                    <a:pt x="903138" y="106863"/>
                    <a:pt x="896316" y="102965"/>
                    <a:pt x="908889" y="107156"/>
                  </a:cubicBezTo>
                  <a:cubicBezTo>
                    <a:pt x="909683" y="109537"/>
                    <a:pt x="909496" y="112525"/>
                    <a:pt x="911271" y="114300"/>
                  </a:cubicBezTo>
                  <a:cubicBezTo>
                    <a:pt x="916033" y="119062"/>
                    <a:pt x="920796" y="115887"/>
                    <a:pt x="925558" y="114300"/>
                  </a:cubicBezTo>
                  <a:lnTo>
                    <a:pt x="946989" y="92868"/>
                  </a:lnTo>
                  <a:cubicBezTo>
                    <a:pt x="949012" y="90844"/>
                    <a:pt x="949728" y="87749"/>
                    <a:pt x="951752" y="85725"/>
                  </a:cubicBezTo>
                  <a:cubicBezTo>
                    <a:pt x="953776" y="83701"/>
                    <a:pt x="956757" y="82863"/>
                    <a:pt x="958896" y="80962"/>
                  </a:cubicBezTo>
                  <a:cubicBezTo>
                    <a:pt x="986395" y="56518"/>
                    <a:pt x="959790" y="75603"/>
                    <a:pt x="987471" y="57150"/>
                  </a:cubicBezTo>
                  <a:cubicBezTo>
                    <a:pt x="990666" y="55020"/>
                    <a:pt x="1004711" y="52789"/>
                    <a:pt x="1006521" y="52387"/>
                  </a:cubicBezTo>
                  <a:cubicBezTo>
                    <a:pt x="1017161" y="50023"/>
                    <a:pt x="1018083" y="48792"/>
                    <a:pt x="1030333" y="47625"/>
                  </a:cubicBezTo>
                  <a:cubicBezTo>
                    <a:pt x="1042212" y="46494"/>
                    <a:pt x="1054164" y="46277"/>
                    <a:pt x="1066052" y="45243"/>
                  </a:cubicBezTo>
                  <a:cubicBezTo>
                    <a:pt x="1072427" y="44689"/>
                    <a:pt x="1078752" y="43656"/>
                    <a:pt x="1085102" y="42862"/>
                  </a:cubicBezTo>
                  <a:cubicBezTo>
                    <a:pt x="1099389" y="43656"/>
                    <a:pt x="1113798" y="43219"/>
                    <a:pt x="1127964" y="45243"/>
                  </a:cubicBezTo>
                  <a:cubicBezTo>
                    <a:pt x="1137775" y="46645"/>
                    <a:pt x="1133695" y="51460"/>
                    <a:pt x="1137489" y="57150"/>
                  </a:cubicBezTo>
                  <a:cubicBezTo>
                    <a:pt x="1141155" y="62648"/>
                    <a:pt x="1146508" y="65543"/>
                    <a:pt x="1151777" y="69056"/>
                  </a:cubicBezTo>
                  <a:cubicBezTo>
                    <a:pt x="1155968" y="81630"/>
                    <a:pt x="1152766" y="74112"/>
                    <a:pt x="1163683" y="90487"/>
                  </a:cubicBezTo>
                  <a:lnTo>
                    <a:pt x="1168446" y="97631"/>
                  </a:lnTo>
                  <a:cubicBezTo>
                    <a:pt x="1172637" y="110206"/>
                    <a:pt x="1169434" y="102685"/>
                    <a:pt x="1180352" y="119062"/>
                  </a:cubicBezTo>
                  <a:lnTo>
                    <a:pt x="1185114" y="126206"/>
                  </a:lnTo>
                  <a:cubicBezTo>
                    <a:pt x="1184320" y="138112"/>
                    <a:pt x="1183982" y="150058"/>
                    <a:pt x="1182733" y="161925"/>
                  </a:cubicBezTo>
                  <a:cubicBezTo>
                    <a:pt x="1182390" y="165180"/>
                    <a:pt x="1181816" y="168523"/>
                    <a:pt x="1180352" y="171450"/>
                  </a:cubicBezTo>
                  <a:cubicBezTo>
                    <a:pt x="1177792" y="176569"/>
                    <a:pt x="1175589" y="182562"/>
                    <a:pt x="1170827" y="185737"/>
                  </a:cubicBezTo>
                  <a:lnTo>
                    <a:pt x="1156539" y="195262"/>
                  </a:lnTo>
                  <a:cubicBezTo>
                    <a:pt x="1147273" y="209163"/>
                    <a:pt x="1157628" y="197099"/>
                    <a:pt x="1142252" y="204787"/>
                  </a:cubicBezTo>
                  <a:cubicBezTo>
                    <a:pt x="1142236" y="204795"/>
                    <a:pt x="1124400" y="216688"/>
                    <a:pt x="1120821" y="219075"/>
                  </a:cubicBezTo>
                  <a:cubicBezTo>
                    <a:pt x="1117868" y="221044"/>
                    <a:pt x="1114340" y="222011"/>
                    <a:pt x="1111296" y="223837"/>
                  </a:cubicBezTo>
                  <a:cubicBezTo>
                    <a:pt x="1106388" y="226782"/>
                    <a:pt x="1101771" y="230187"/>
                    <a:pt x="1097008" y="233362"/>
                  </a:cubicBezTo>
                  <a:cubicBezTo>
                    <a:pt x="1093872" y="235453"/>
                    <a:pt x="1079672" y="237782"/>
                    <a:pt x="1077958" y="238125"/>
                  </a:cubicBezTo>
                  <a:cubicBezTo>
                    <a:pt x="1074782" y="240242"/>
                    <a:pt x="1066052" y="244738"/>
                    <a:pt x="1066052" y="250031"/>
                  </a:cubicBezTo>
                  <a:cubicBezTo>
                    <a:pt x="1066052" y="255409"/>
                    <a:pt x="1070803" y="269049"/>
                    <a:pt x="1073196" y="276225"/>
                  </a:cubicBezTo>
                  <a:cubicBezTo>
                    <a:pt x="1072402" y="291306"/>
                    <a:pt x="1072181" y="306428"/>
                    <a:pt x="1070814" y="321468"/>
                  </a:cubicBezTo>
                  <a:cubicBezTo>
                    <a:pt x="1070587" y="323968"/>
                    <a:pt x="1070001" y="326652"/>
                    <a:pt x="1068433" y="328612"/>
                  </a:cubicBezTo>
                  <a:cubicBezTo>
                    <a:pt x="1066645" y="330847"/>
                    <a:pt x="1063488" y="331543"/>
                    <a:pt x="1061289" y="333375"/>
                  </a:cubicBezTo>
                  <a:cubicBezTo>
                    <a:pt x="1058702" y="335531"/>
                    <a:pt x="1056733" y="338362"/>
                    <a:pt x="1054146" y="340518"/>
                  </a:cubicBezTo>
                  <a:cubicBezTo>
                    <a:pt x="1047990" y="345648"/>
                    <a:pt x="1047019" y="345275"/>
                    <a:pt x="1039858" y="347662"/>
                  </a:cubicBezTo>
                  <a:cubicBezTo>
                    <a:pt x="1028257" y="365065"/>
                    <a:pt x="1043696" y="344465"/>
                    <a:pt x="1025571" y="359568"/>
                  </a:cubicBezTo>
                  <a:cubicBezTo>
                    <a:pt x="1023372" y="361400"/>
                    <a:pt x="1023235" y="365195"/>
                    <a:pt x="1020808" y="366712"/>
                  </a:cubicBezTo>
                  <a:cubicBezTo>
                    <a:pt x="1016551" y="369373"/>
                    <a:pt x="1010698" y="368690"/>
                    <a:pt x="1006521" y="371475"/>
                  </a:cubicBezTo>
                  <a:cubicBezTo>
                    <a:pt x="997311" y="377615"/>
                    <a:pt x="994520" y="381285"/>
                    <a:pt x="985089" y="383381"/>
                  </a:cubicBezTo>
                  <a:cubicBezTo>
                    <a:pt x="980376" y="384428"/>
                    <a:pt x="975564" y="384968"/>
                    <a:pt x="970802" y="385762"/>
                  </a:cubicBezTo>
                  <a:cubicBezTo>
                    <a:pt x="951751" y="398462"/>
                    <a:pt x="959689" y="390524"/>
                    <a:pt x="946989" y="409575"/>
                  </a:cubicBezTo>
                  <a:lnTo>
                    <a:pt x="942227" y="416718"/>
                  </a:lnTo>
                  <a:lnTo>
                    <a:pt x="937464" y="423862"/>
                  </a:lnTo>
                  <a:cubicBezTo>
                    <a:pt x="942044" y="430732"/>
                    <a:pt x="946222" y="433349"/>
                    <a:pt x="939846" y="442912"/>
                  </a:cubicBezTo>
                  <a:cubicBezTo>
                    <a:pt x="938454" y="445001"/>
                    <a:pt x="935083" y="444499"/>
                    <a:pt x="932702" y="445293"/>
                  </a:cubicBezTo>
                  <a:cubicBezTo>
                    <a:pt x="930321" y="446881"/>
                    <a:pt x="928118" y="448776"/>
                    <a:pt x="925558" y="450056"/>
                  </a:cubicBezTo>
                  <a:cubicBezTo>
                    <a:pt x="923313" y="451179"/>
                    <a:pt x="920608" y="451218"/>
                    <a:pt x="918414" y="452437"/>
                  </a:cubicBezTo>
                  <a:cubicBezTo>
                    <a:pt x="913411" y="455217"/>
                    <a:pt x="908889" y="458787"/>
                    <a:pt x="904127" y="461962"/>
                  </a:cubicBezTo>
                  <a:lnTo>
                    <a:pt x="896983" y="466725"/>
                  </a:lnTo>
                  <a:cubicBezTo>
                    <a:pt x="889436" y="455404"/>
                    <a:pt x="893126" y="462296"/>
                    <a:pt x="887458" y="445293"/>
                  </a:cubicBezTo>
                  <a:cubicBezTo>
                    <a:pt x="886553" y="442578"/>
                    <a:pt x="882695" y="442118"/>
                    <a:pt x="880314" y="440531"/>
                  </a:cubicBezTo>
                  <a:cubicBezTo>
                    <a:pt x="869397" y="424155"/>
                    <a:pt x="876219" y="428053"/>
                    <a:pt x="863646" y="423862"/>
                  </a:cubicBezTo>
                  <a:cubicBezTo>
                    <a:pt x="859009" y="409954"/>
                    <a:pt x="864892" y="422727"/>
                    <a:pt x="854121" y="411956"/>
                  </a:cubicBezTo>
                  <a:cubicBezTo>
                    <a:pt x="852097" y="409932"/>
                    <a:pt x="851190" y="407011"/>
                    <a:pt x="849358" y="404812"/>
                  </a:cubicBezTo>
                  <a:cubicBezTo>
                    <a:pt x="843628" y="397936"/>
                    <a:pt x="842095" y="397589"/>
                    <a:pt x="835071" y="392906"/>
                  </a:cubicBezTo>
                  <a:cubicBezTo>
                    <a:pt x="826600" y="394116"/>
                    <a:pt x="817447" y="392977"/>
                    <a:pt x="811258" y="400050"/>
                  </a:cubicBezTo>
                  <a:cubicBezTo>
                    <a:pt x="795525" y="418031"/>
                    <a:pt x="809275" y="411823"/>
                    <a:pt x="794589" y="416718"/>
                  </a:cubicBezTo>
                  <a:cubicBezTo>
                    <a:pt x="793795" y="419099"/>
                    <a:pt x="794250" y="422403"/>
                    <a:pt x="792208" y="423862"/>
                  </a:cubicBezTo>
                  <a:cubicBezTo>
                    <a:pt x="788123" y="426780"/>
                    <a:pt x="777921" y="428625"/>
                    <a:pt x="777921" y="428625"/>
                  </a:cubicBezTo>
                  <a:cubicBezTo>
                    <a:pt x="770778" y="439339"/>
                    <a:pt x="771173" y="442714"/>
                    <a:pt x="761252" y="447675"/>
                  </a:cubicBezTo>
                  <a:cubicBezTo>
                    <a:pt x="759007" y="448798"/>
                    <a:pt x="756489" y="449262"/>
                    <a:pt x="754108" y="450056"/>
                  </a:cubicBezTo>
                  <a:cubicBezTo>
                    <a:pt x="750933" y="449262"/>
                    <a:pt x="747046" y="449830"/>
                    <a:pt x="744583" y="447675"/>
                  </a:cubicBezTo>
                  <a:cubicBezTo>
                    <a:pt x="740275" y="443906"/>
                    <a:pt x="739821" y="436562"/>
                    <a:pt x="735058" y="433387"/>
                  </a:cubicBezTo>
                  <a:lnTo>
                    <a:pt x="727914" y="428625"/>
                  </a:lnTo>
                  <a:cubicBezTo>
                    <a:pt x="726327" y="426244"/>
                    <a:pt x="724432" y="424041"/>
                    <a:pt x="723152" y="421481"/>
                  </a:cubicBezTo>
                  <a:cubicBezTo>
                    <a:pt x="722030" y="419236"/>
                    <a:pt x="721990" y="416531"/>
                    <a:pt x="720771" y="414337"/>
                  </a:cubicBezTo>
                  <a:cubicBezTo>
                    <a:pt x="717991" y="409334"/>
                    <a:pt x="714421" y="404812"/>
                    <a:pt x="711246" y="400050"/>
                  </a:cubicBezTo>
                  <a:lnTo>
                    <a:pt x="706483" y="392906"/>
                  </a:lnTo>
                  <a:cubicBezTo>
                    <a:pt x="700822" y="375921"/>
                    <a:pt x="708849" y="396453"/>
                    <a:pt x="696958" y="378618"/>
                  </a:cubicBezTo>
                  <a:cubicBezTo>
                    <a:pt x="687756" y="364816"/>
                    <a:pt x="703411" y="377365"/>
                    <a:pt x="687433" y="366712"/>
                  </a:cubicBezTo>
                  <a:cubicBezTo>
                    <a:pt x="685846" y="364331"/>
                    <a:pt x="685098" y="361085"/>
                    <a:pt x="682671" y="359568"/>
                  </a:cubicBezTo>
                  <a:cubicBezTo>
                    <a:pt x="678414" y="356907"/>
                    <a:pt x="668383" y="354806"/>
                    <a:pt x="668383" y="354806"/>
                  </a:cubicBezTo>
                  <a:cubicBezTo>
                    <a:pt x="658858" y="355600"/>
                    <a:pt x="649282" y="355924"/>
                    <a:pt x="639808" y="357187"/>
                  </a:cubicBezTo>
                  <a:cubicBezTo>
                    <a:pt x="637320" y="357519"/>
                    <a:pt x="635078" y="358878"/>
                    <a:pt x="632664" y="359568"/>
                  </a:cubicBezTo>
                  <a:cubicBezTo>
                    <a:pt x="629517" y="360467"/>
                    <a:pt x="626314" y="361156"/>
                    <a:pt x="623139" y="361950"/>
                  </a:cubicBezTo>
                  <a:cubicBezTo>
                    <a:pt x="622345" y="365125"/>
                    <a:pt x="622635" y="368794"/>
                    <a:pt x="620758" y="371475"/>
                  </a:cubicBezTo>
                  <a:cubicBezTo>
                    <a:pt x="616896" y="376993"/>
                    <a:pt x="610207" y="380158"/>
                    <a:pt x="606471" y="385762"/>
                  </a:cubicBezTo>
                  <a:lnTo>
                    <a:pt x="601708" y="392906"/>
                  </a:lnTo>
                  <a:cubicBezTo>
                    <a:pt x="598533" y="392112"/>
                    <a:pt x="594906" y="392340"/>
                    <a:pt x="592183" y="390525"/>
                  </a:cubicBezTo>
                  <a:cubicBezTo>
                    <a:pt x="589802" y="388937"/>
                    <a:pt x="588426" y="386061"/>
                    <a:pt x="587421" y="383381"/>
                  </a:cubicBezTo>
                  <a:cubicBezTo>
                    <a:pt x="586000" y="379591"/>
                    <a:pt x="585917" y="375426"/>
                    <a:pt x="585039" y="371475"/>
                  </a:cubicBezTo>
                  <a:cubicBezTo>
                    <a:pt x="584329" y="368280"/>
                    <a:pt x="583557" y="365097"/>
                    <a:pt x="582658" y="361950"/>
                  </a:cubicBezTo>
                  <a:cubicBezTo>
                    <a:pt x="581968" y="359536"/>
                    <a:pt x="582052" y="356581"/>
                    <a:pt x="580277" y="354806"/>
                  </a:cubicBezTo>
                  <a:cubicBezTo>
                    <a:pt x="578502" y="353031"/>
                    <a:pt x="575514" y="353219"/>
                    <a:pt x="573133" y="352425"/>
                  </a:cubicBezTo>
                  <a:lnTo>
                    <a:pt x="558846" y="342900"/>
                  </a:lnTo>
                  <a:lnTo>
                    <a:pt x="551702" y="338137"/>
                  </a:lnTo>
                  <a:cubicBezTo>
                    <a:pt x="549321" y="339725"/>
                    <a:pt x="546075" y="340473"/>
                    <a:pt x="544558" y="342900"/>
                  </a:cubicBezTo>
                  <a:cubicBezTo>
                    <a:pt x="541897" y="347157"/>
                    <a:pt x="540781" y="352265"/>
                    <a:pt x="539796" y="357187"/>
                  </a:cubicBezTo>
                  <a:cubicBezTo>
                    <a:pt x="539002" y="361156"/>
                    <a:pt x="539422" y="365579"/>
                    <a:pt x="537414" y="369093"/>
                  </a:cubicBezTo>
                  <a:cubicBezTo>
                    <a:pt x="535241" y="372896"/>
                    <a:pt x="526795" y="375014"/>
                    <a:pt x="523127" y="376237"/>
                  </a:cubicBezTo>
                  <a:cubicBezTo>
                    <a:pt x="508046" y="375443"/>
                    <a:pt x="492847" y="375897"/>
                    <a:pt x="477883" y="373856"/>
                  </a:cubicBezTo>
                  <a:cubicBezTo>
                    <a:pt x="467159" y="372394"/>
                    <a:pt x="472952" y="367693"/>
                    <a:pt x="468358" y="361950"/>
                  </a:cubicBezTo>
                  <a:cubicBezTo>
                    <a:pt x="466570" y="359715"/>
                    <a:pt x="463595" y="358775"/>
                    <a:pt x="461214" y="357187"/>
                  </a:cubicBezTo>
                  <a:lnTo>
                    <a:pt x="454071" y="378618"/>
                  </a:lnTo>
                  <a:cubicBezTo>
                    <a:pt x="452544" y="383199"/>
                    <a:pt x="454458" y="388950"/>
                    <a:pt x="451689" y="392906"/>
                  </a:cubicBezTo>
                  <a:cubicBezTo>
                    <a:pt x="448407" y="397595"/>
                    <a:pt x="442164" y="399256"/>
                    <a:pt x="437402" y="402431"/>
                  </a:cubicBezTo>
                  <a:lnTo>
                    <a:pt x="423114" y="411956"/>
                  </a:lnTo>
                  <a:cubicBezTo>
                    <a:pt x="420733" y="413543"/>
                    <a:pt x="418686" y="415813"/>
                    <a:pt x="415971" y="416718"/>
                  </a:cubicBezTo>
                  <a:lnTo>
                    <a:pt x="401683" y="421481"/>
                  </a:lnTo>
                  <a:cubicBezTo>
                    <a:pt x="390571" y="420687"/>
                    <a:pt x="379154" y="421802"/>
                    <a:pt x="368346" y="419100"/>
                  </a:cubicBezTo>
                  <a:cubicBezTo>
                    <a:pt x="368343" y="419099"/>
                    <a:pt x="350487" y="407194"/>
                    <a:pt x="346914" y="404812"/>
                  </a:cubicBezTo>
                  <a:lnTo>
                    <a:pt x="339771" y="400050"/>
                  </a:lnTo>
                  <a:cubicBezTo>
                    <a:pt x="331890" y="376412"/>
                    <a:pt x="345112" y="412522"/>
                    <a:pt x="330246" y="385762"/>
                  </a:cubicBezTo>
                  <a:cubicBezTo>
                    <a:pt x="318578" y="364760"/>
                    <a:pt x="333080" y="376540"/>
                    <a:pt x="318339" y="366712"/>
                  </a:cubicBezTo>
                  <a:cubicBezTo>
                    <a:pt x="316752" y="364331"/>
                    <a:pt x="315812" y="361356"/>
                    <a:pt x="313577" y="359568"/>
                  </a:cubicBezTo>
                  <a:cubicBezTo>
                    <a:pt x="311617" y="358000"/>
                    <a:pt x="308678" y="358309"/>
                    <a:pt x="306433" y="357187"/>
                  </a:cubicBezTo>
                  <a:cubicBezTo>
                    <a:pt x="303873" y="355907"/>
                    <a:pt x="301670" y="354012"/>
                    <a:pt x="299289" y="352425"/>
                  </a:cubicBezTo>
                  <a:cubicBezTo>
                    <a:pt x="293733" y="353219"/>
                    <a:pt x="287859" y="352791"/>
                    <a:pt x="282621" y="354806"/>
                  </a:cubicBezTo>
                  <a:cubicBezTo>
                    <a:pt x="277279" y="356861"/>
                    <a:pt x="268333" y="364331"/>
                    <a:pt x="268333" y="364331"/>
                  </a:cubicBezTo>
                  <a:cubicBezTo>
                    <a:pt x="264142" y="376905"/>
                    <a:pt x="268041" y="370083"/>
                    <a:pt x="251664" y="381000"/>
                  </a:cubicBezTo>
                  <a:cubicBezTo>
                    <a:pt x="233767" y="392931"/>
                    <a:pt x="253809" y="382992"/>
                    <a:pt x="239758" y="395287"/>
                  </a:cubicBezTo>
                  <a:cubicBezTo>
                    <a:pt x="235451" y="399056"/>
                    <a:pt x="230901" y="403002"/>
                    <a:pt x="225471" y="404812"/>
                  </a:cubicBezTo>
                  <a:cubicBezTo>
                    <a:pt x="217521" y="407462"/>
                    <a:pt x="217764" y="407583"/>
                    <a:pt x="208802" y="409575"/>
                  </a:cubicBezTo>
                  <a:cubicBezTo>
                    <a:pt x="204851" y="410453"/>
                    <a:pt x="200822" y="410974"/>
                    <a:pt x="196896" y="411956"/>
                  </a:cubicBezTo>
                  <a:cubicBezTo>
                    <a:pt x="194461" y="412565"/>
                    <a:pt x="192233" y="413955"/>
                    <a:pt x="189752" y="414337"/>
                  </a:cubicBezTo>
                  <a:cubicBezTo>
                    <a:pt x="181867" y="415550"/>
                    <a:pt x="173877" y="415924"/>
                    <a:pt x="165939" y="416718"/>
                  </a:cubicBezTo>
                  <a:cubicBezTo>
                    <a:pt x="163558" y="417512"/>
                    <a:pt x="161209" y="418410"/>
                    <a:pt x="158796" y="419100"/>
                  </a:cubicBezTo>
                  <a:cubicBezTo>
                    <a:pt x="137831" y="425091"/>
                    <a:pt x="159282" y="418144"/>
                    <a:pt x="142127" y="423862"/>
                  </a:cubicBezTo>
                  <a:cubicBezTo>
                    <a:pt x="130936" y="435053"/>
                    <a:pt x="137785" y="429138"/>
                    <a:pt x="120696" y="440531"/>
                  </a:cubicBezTo>
                  <a:cubicBezTo>
                    <a:pt x="114715" y="444518"/>
                    <a:pt x="106380" y="441896"/>
                    <a:pt x="99264" y="442912"/>
                  </a:cubicBezTo>
                  <a:cubicBezTo>
                    <a:pt x="95257" y="443484"/>
                    <a:pt x="91327" y="444499"/>
                    <a:pt x="87358" y="445293"/>
                  </a:cubicBezTo>
                  <a:cubicBezTo>
                    <a:pt x="59840" y="443176"/>
                    <a:pt x="58233" y="452619"/>
                    <a:pt x="54021" y="435768"/>
                  </a:cubicBezTo>
                  <a:cubicBezTo>
                    <a:pt x="53829" y="434998"/>
                    <a:pt x="59974" y="438547"/>
                    <a:pt x="58783" y="438150"/>
                  </a:cubicBezTo>
                  <a:close/>
                </a:path>
              </a:pathLst>
            </a:custGeom>
            <a:solidFill>
              <a:srgbClr val="99CC00">
                <a:alpha val="57216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" name="Zhuzhou"/>
            <p:cNvSpPr/>
            <p:nvPr/>
          </p:nvSpPr>
          <p:spPr bwMode="auto">
            <a:xfrm>
              <a:off x="6108250" y="5054413"/>
              <a:ext cx="204933" cy="352417"/>
            </a:xfrm>
            <a:custGeom>
              <a:avLst/>
              <a:gdLst/>
              <a:ahLst/>
              <a:cxnLst/>
              <a:rect l="0" t="0" r="r" b="b"/>
              <a:pathLst>
                <a:path w="602808" h="1127293">
                  <a:moveTo>
                    <a:pt x="382496" y="78582"/>
                  </a:moveTo>
                  <a:cubicBezTo>
                    <a:pt x="382099" y="80566"/>
                    <a:pt x="375973" y="94216"/>
                    <a:pt x="375352" y="97632"/>
                  </a:cubicBezTo>
                  <a:cubicBezTo>
                    <a:pt x="374207" y="103928"/>
                    <a:pt x="374312" y="110425"/>
                    <a:pt x="372971" y="116682"/>
                  </a:cubicBezTo>
                  <a:cubicBezTo>
                    <a:pt x="372968" y="116698"/>
                    <a:pt x="367020" y="134534"/>
                    <a:pt x="365827" y="138113"/>
                  </a:cubicBezTo>
                  <a:cubicBezTo>
                    <a:pt x="364922" y="140828"/>
                    <a:pt x="362345" y="142697"/>
                    <a:pt x="361065" y="145257"/>
                  </a:cubicBezTo>
                  <a:cubicBezTo>
                    <a:pt x="359943" y="147502"/>
                    <a:pt x="359806" y="150155"/>
                    <a:pt x="358684" y="152400"/>
                  </a:cubicBezTo>
                  <a:cubicBezTo>
                    <a:pt x="353578" y="162610"/>
                    <a:pt x="354150" y="157209"/>
                    <a:pt x="346777" y="166688"/>
                  </a:cubicBezTo>
                  <a:cubicBezTo>
                    <a:pt x="343263" y="171206"/>
                    <a:pt x="337252" y="180975"/>
                    <a:pt x="337252" y="180975"/>
                  </a:cubicBezTo>
                  <a:cubicBezTo>
                    <a:pt x="336458" y="183356"/>
                    <a:pt x="335993" y="185874"/>
                    <a:pt x="334871" y="188119"/>
                  </a:cubicBezTo>
                  <a:cubicBezTo>
                    <a:pt x="333591" y="190679"/>
                    <a:pt x="331271" y="192648"/>
                    <a:pt x="330109" y="195263"/>
                  </a:cubicBezTo>
                  <a:cubicBezTo>
                    <a:pt x="328070" y="199850"/>
                    <a:pt x="325346" y="209550"/>
                    <a:pt x="325346" y="209550"/>
                  </a:cubicBezTo>
                  <a:cubicBezTo>
                    <a:pt x="324552" y="219869"/>
                    <a:pt x="324108" y="230221"/>
                    <a:pt x="322965" y="240507"/>
                  </a:cubicBezTo>
                  <a:cubicBezTo>
                    <a:pt x="322518" y="244530"/>
                    <a:pt x="320935" y="248381"/>
                    <a:pt x="320584" y="252413"/>
                  </a:cubicBezTo>
                  <a:cubicBezTo>
                    <a:pt x="319344" y="266669"/>
                    <a:pt x="319442" y="281019"/>
                    <a:pt x="318202" y="295275"/>
                  </a:cubicBezTo>
                  <a:cubicBezTo>
                    <a:pt x="317526" y="303053"/>
                    <a:pt x="315739" y="307429"/>
                    <a:pt x="313440" y="314325"/>
                  </a:cubicBezTo>
                  <a:cubicBezTo>
                    <a:pt x="314234" y="332581"/>
                    <a:pt x="314420" y="350874"/>
                    <a:pt x="315821" y="369094"/>
                  </a:cubicBezTo>
                  <a:cubicBezTo>
                    <a:pt x="316013" y="371597"/>
                    <a:pt x="316427" y="374463"/>
                    <a:pt x="318202" y="376238"/>
                  </a:cubicBezTo>
                  <a:cubicBezTo>
                    <a:pt x="319977" y="378013"/>
                    <a:pt x="322965" y="377825"/>
                    <a:pt x="325346" y="378619"/>
                  </a:cubicBezTo>
                  <a:cubicBezTo>
                    <a:pt x="328521" y="381000"/>
                    <a:pt x="331425" y="383794"/>
                    <a:pt x="334871" y="385763"/>
                  </a:cubicBezTo>
                  <a:cubicBezTo>
                    <a:pt x="337050" y="387008"/>
                    <a:pt x="339505" y="388144"/>
                    <a:pt x="342015" y="388144"/>
                  </a:cubicBezTo>
                  <a:cubicBezTo>
                    <a:pt x="370601" y="388144"/>
                    <a:pt x="399165" y="386557"/>
                    <a:pt x="427740" y="385763"/>
                  </a:cubicBezTo>
                  <a:cubicBezTo>
                    <a:pt x="430121" y="384969"/>
                    <a:pt x="432795" y="384774"/>
                    <a:pt x="434884" y="383382"/>
                  </a:cubicBezTo>
                  <a:cubicBezTo>
                    <a:pt x="437686" y="381514"/>
                    <a:pt x="438832" y="377303"/>
                    <a:pt x="442027" y="376238"/>
                  </a:cubicBezTo>
                  <a:lnTo>
                    <a:pt x="449171" y="378619"/>
                  </a:lnTo>
                  <a:cubicBezTo>
                    <a:pt x="449965" y="383382"/>
                    <a:pt x="450688" y="388157"/>
                    <a:pt x="451552" y="392907"/>
                  </a:cubicBezTo>
                  <a:cubicBezTo>
                    <a:pt x="452276" y="396889"/>
                    <a:pt x="453934" y="400766"/>
                    <a:pt x="453934" y="404813"/>
                  </a:cubicBezTo>
                  <a:cubicBezTo>
                    <a:pt x="453934" y="447132"/>
                    <a:pt x="455448" y="438368"/>
                    <a:pt x="446790" y="464344"/>
                  </a:cubicBezTo>
                  <a:cubicBezTo>
                    <a:pt x="445885" y="467059"/>
                    <a:pt x="443615" y="469107"/>
                    <a:pt x="442027" y="471488"/>
                  </a:cubicBezTo>
                  <a:cubicBezTo>
                    <a:pt x="441233" y="473869"/>
                    <a:pt x="440768" y="476387"/>
                    <a:pt x="439646" y="478632"/>
                  </a:cubicBezTo>
                  <a:cubicBezTo>
                    <a:pt x="438366" y="481192"/>
                    <a:pt x="436046" y="483160"/>
                    <a:pt x="434884" y="485775"/>
                  </a:cubicBezTo>
                  <a:cubicBezTo>
                    <a:pt x="432845" y="490363"/>
                    <a:pt x="431709" y="495300"/>
                    <a:pt x="430121" y="500063"/>
                  </a:cubicBezTo>
                  <a:lnTo>
                    <a:pt x="427740" y="507207"/>
                  </a:lnTo>
                  <a:lnTo>
                    <a:pt x="425359" y="514350"/>
                  </a:lnTo>
                  <a:cubicBezTo>
                    <a:pt x="426153" y="518319"/>
                    <a:pt x="425732" y="522743"/>
                    <a:pt x="427740" y="526257"/>
                  </a:cubicBezTo>
                  <a:cubicBezTo>
                    <a:pt x="429160" y="528742"/>
                    <a:pt x="432685" y="529187"/>
                    <a:pt x="434884" y="531019"/>
                  </a:cubicBezTo>
                  <a:cubicBezTo>
                    <a:pt x="437471" y="533175"/>
                    <a:pt x="439960" y="535505"/>
                    <a:pt x="442027" y="538163"/>
                  </a:cubicBezTo>
                  <a:cubicBezTo>
                    <a:pt x="445541" y="542681"/>
                    <a:pt x="448377" y="547688"/>
                    <a:pt x="451552" y="552450"/>
                  </a:cubicBezTo>
                  <a:lnTo>
                    <a:pt x="456315" y="559594"/>
                  </a:lnTo>
                  <a:cubicBezTo>
                    <a:pt x="461510" y="575181"/>
                    <a:pt x="454294" y="559882"/>
                    <a:pt x="465840" y="569119"/>
                  </a:cubicBezTo>
                  <a:cubicBezTo>
                    <a:pt x="468075" y="570907"/>
                    <a:pt x="468448" y="574378"/>
                    <a:pt x="470602" y="576263"/>
                  </a:cubicBezTo>
                  <a:cubicBezTo>
                    <a:pt x="474910" y="580032"/>
                    <a:pt x="484890" y="585788"/>
                    <a:pt x="484890" y="585788"/>
                  </a:cubicBezTo>
                  <a:cubicBezTo>
                    <a:pt x="486477" y="590550"/>
                    <a:pt x="490477" y="595123"/>
                    <a:pt x="489652" y="600075"/>
                  </a:cubicBezTo>
                  <a:cubicBezTo>
                    <a:pt x="488858" y="604838"/>
                    <a:pt x="488283" y="609642"/>
                    <a:pt x="487271" y="614363"/>
                  </a:cubicBezTo>
                  <a:cubicBezTo>
                    <a:pt x="487257" y="614428"/>
                    <a:pt x="481326" y="638143"/>
                    <a:pt x="480127" y="642938"/>
                  </a:cubicBezTo>
                  <a:cubicBezTo>
                    <a:pt x="478909" y="647808"/>
                    <a:pt x="476952" y="652463"/>
                    <a:pt x="475365" y="657225"/>
                  </a:cubicBezTo>
                  <a:lnTo>
                    <a:pt x="472984" y="664369"/>
                  </a:lnTo>
                  <a:cubicBezTo>
                    <a:pt x="471457" y="668950"/>
                    <a:pt x="472129" y="674076"/>
                    <a:pt x="470602" y="678657"/>
                  </a:cubicBezTo>
                  <a:cubicBezTo>
                    <a:pt x="468944" y="683630"/>
                    <a:pt x="462012" y="689628"/>
                    <a:pt x="458696" y="692944"/>
                  </a:cubicBezTo>
                  <a:cubicBezTo>
                    <a:pt x="459490" y="697707"/>
                    <a:pt x="460213" y="702482"/>
                    <a:pt x="461077" y="707232"/>
                  </a:cubicBezTo>
                  <a:cubicBezTo>
                    <a:pt x="463325" y="719596"/>
                    <a:pt x="464083" y="720246"/>
                    <a:pt x="465840" y="733425"/>
                  </a:cubicBezTo>
                  <a:cubicBezTo>
                    <a:pt x="466790" y="740550"/>
                    <a:pt x="466478" y="747884"/>
                    <a:pt x="468221" y="754857"/>
                  </a:cubicBezTo>
                  <a:cubicBezTo>
                    <a:pt x="470148" y="762564"/>
                    <a:pt x="475027" y="762230"/>
                    <a:pt x="480127" y="766763"/>
                  </a:cubicBezTo>
                  <a:cubicBezTo>
                    <a:pt x="499401" y="783895"/>
                    <a:pt x="486829" y="778521"/>
                    <a:pt x="501559" y="783432"/>
                  </a:cubicBezTo>
                  <a:cubicBezTo>
                    <a:pt x="506824" y="788697"/>
                    <a:pt x="509216" y="792023"/>
                    <a:pt x="515846" y="795338"/>
                  </a:cubicBezTo>
                  <a:cubicBezTo>
                    <a:pt x="518091" y="796461"/>
                    <a:pt x="520609" y="796925"/>
                    <a:pt x="522990" y="797719"/>
                  </a:cubicBezTo>
                  <a:cubicBezTo>
                    <a:pt x="525371" y="799307"/>
                    <a:pt x="527574" y="801202"/>
                    <a:pt x="530134" y="802482"/>
                  </a:cubicBezTo>
                  <a:cubicBezTo>
                    <a:pt x="537973" y="806402"/>
                    <a:pt x="552318" y="806688"/>
                    <a:pt x="558709" y="807244"/>
                  </a:cubicBezTo>
                  <a:cubicBezTo>
                    <a:pt x="569808" y="808209"/>
                    <a:pt x="580934" y="808831"/>
                    <a:pt x="592046" y="809625"/>
                  </a:cubicBezTo>
                  <a:cubicBezTo>
                    <a:pt x="602808" y="841908"/>
                    <a:pt x="599192" y="825467"/>
                    <a:pt x="594427" y="885825"/>
                  </a:cubicBezTo>
                  <a:cubicBezTo>
                    <a:pt x="594195" y="888770"/>
                    <a:pt x="589935" y="921139"/>
                    <a:pt x="584902" y="928688"/>
                  </a:cubicBezTo>
                  <a:lnTo>
                    <a:pt x="575377" y="942975"/>
                  </a:lnTo>
                  <a:cubicBezTo>
                    <a:pt x="573790" y="945356"/>
                    <a:pt x="571520" y="947404"/>
                    <a:pt x="570615" y="950119"/>
                  </a:cubicBezTo>
                  <a:cubicBezTo>
                    <a:pt x="569027" y="954882"/>
                    <a:pt x="567069" y="959537"/>
                    <a:pt x="565852" y="964407"/>
                  </a:cubicBezTo>
                  <a:cubicBezTo>
                    <a:pt x="565058" y="967582"/>
                    <a:pt x="564411" y="970797"/>
                    <a:pt x="563471" y="973932"/>
                  </a:cubicBezTo>
                  <a:cubicBezTo>
                    <a:pt x="562029" y="978740"/>
                    <a:pt x="561493" y="984042"/>
                    <a:pt x="558709" y="988219"/>
                  </a:cubicBezTo>
                  <a:lnTo>
                    <a:pt x="549184" y="1002507"/>
                  </a:lnTo>
                  <a:cubicBezTo>
                    <a:pt x="547316" y="1005309"/>
                    <a:pt x="544196" y="1007063"/>
                    <a:pt x="542040" y="1009650"/>
                  </a:cubicBezTo>
                  <a:cubicBezTo>
                    <a:pt x="540208" y="1011849"/>
                    <a:pt x="538865" y="1014413"/>
                    <a:pt x="537277" y="1016794"/>
                  </a:cubicBezTo>
                  <a:cubicBezTo>
                    <a:pt x="533681" y="1031181"/>
                    <a:pt x="535928" y="1023227"/>
                    <a:pt x="530134" y="1040607"/>
                  </a:cubicBezTo>
                  <a:cubicBezTo>
                    <a:pt x="529340" y="1042988"/>
                    <a:pt x="529840" y="1046358"/>
                    <a:pt x="527752" y="1047750"/>
                  </a:cubicBezTo>
                  <a:lnTo>
                    <a:pt x="513465" y="1057275"/>
                  </a:lnTo>
                  <a:cubicBezTo>
                    <a:pt x="499970" y="1077517"/>
                    <a:pt x="522197" y="1046162"/>
                    <a:pt x="494415" y="1073944"/>
                  </a:cubicBezTo>
                  <a:cubicBezTo>
                    <a:pt x="485247" y="1083112"/>
                    <a:pt x="490073" y="1079220"/>
                    <a:pt x="480127" y="1085850"/>
                  </a:cubicBezTo>
                  <a:cubicBezTo>
                    <a:pt x="478540" y="1088231"/>
                    <a:pt x="477519" y="1091109"/>
                    <a:pt x="475365" y="1092994"/>
                  </a:cubicBezTo>
                  <a:cubicBezTo>
                    <a:pt x="471057" y="1096763"/>
                    <a:pt x="461077" y="1102519"/>
                    <a:pt x="461077" y="1102519"/>
                  </a:cubicBezTo>
                  <a:cubicBezTo>
                    <a:pt x="459490" y="1104900"/>
                    <a:pt x="458469" y="1107778"/>
                    <a:pt x="456315" y="1109663"/>
                  </a:cubicBezTo>
                  <a:cubicBezTo>
                    <a:pt x="446238" y="1118480"/>
                    <a:pt x="444695" y="1118299"/>
                    <a:pt x="434884" y="1121569"/>
                  </a:cubicBezTo>
                  <a:cubicBezTo>
                    <a:pt x="432503" y="1123157"/>
                    <a:pt x="430590" y="1126073"/>
                    <a:pt x="427740" y="1126332"/>
                  </a:cubicBezTo>
                  <a:cubicBezTo>
                    <a:pt x="417165" y="1127293"/>
                    <a:pt x="410460" y="1124540"/>
                    <a:pt x="401546" y="1121569"/>
                  </a:cubicBezTo>
                  <a:cubicBezTo>
                    <a:pt x="387569" y="1100601"/>
                    <a:pt x="393718" y="1112880"/>
                    <a:pt x="399165" y="1062038"/>
                  </a:cubicBezTo>
                  <a:cubicBezTo>
                    <a:pt x="399700" y="1057046"/>
                    <a:pt x="402339" y="1052513"/>
                    <a:pt x="403927" y="1047750"/>
                  </a:cubicBezTo>
                  <a:lnTo>
                    <a:pt x="406309" y="1040607"/>
                  </a:lnTo>
                  <a:cubicBezTo>
                    <a:pt x="404810" y="1030119"/>
                    <a:pt x="406383" y="1024012"/>
                    <a:pt x="399165" y="1016794"/>
                  </a:cubicBezTo>
                  <a:cubicBezTo>
                    <a:pt x="397141" y="1014770"/>
                    <a:pt x="394402" y="1013619"/>
                    <a:pt x="392021" y="1012032"/>
                  </a:cubicBezTo>
                  <a:cubicBezTo>
                    <a:pt x="378376" y="991561"/>
                    <a:pt x="396544" y="1015650"/>
                    <a:pt x="380115" y="1002507"/>
                  </a:cubicBezTo>
                  <a:cubicBezTo>
                    <a:pt x="364727" y="990197"/>
                    <a:pt x="386164" y="998967"/>
                    <a:pt x="368209" y="992982"/>
                  </a:cubicBezTo>
                  <a:cubicBezTo>
                    <a:pt x="366621" y="990601"/>
                    <a:pt x="365470" y="987862"/>
                    <a:pt x="363446" y="985838"/>
                  </a:cubicBezTo>
                  <a:cubicBezTo>
                    <a:pt x="361422" y="983814"/>
                    <a:pt x="358090" y="983310"/>
                    <a:pt x="356302" y="981075"/>
                  </a:cubicBezTo>
                  <a:cubicBezTo>
                    <a:pt x="354734" y="979115"/>
                    <a:pt x="355140" y="976126"/>
                    <a:pt x="353921" y="973932"/>
                  </a:cubicBezTo>
                  <a:cubicBezTo>
                    <a:pt x="351141" y="968928"/>
                    <a:pt x="344396" y="959644"/>
                    <a:pt x="344396" y="959644"/>
                  </a:cubicBezTo>
                  <a:cubicBezTo>
                    <a:pt x="339227" y="944135"/>
                    <a:pt x="335774" y="940268"/>
                    <a:pt x="342015" y="921544"/>
                  </a:cubicBezTo>
                  <a:cubicBezTo>
                    <a:pt x="342920" y="918829"/>
                    <a:pt x="346778" y="918369"/>
                    <a:pt x="349159" y="916782"/>
                  </a:cubicBezTo>
                  <a:cubicBezTo>
                    <a:pt x="349953" y="914401"/>
                    <a:pt x="351540" y="912148"/>
                    <a:pt x="351540" y="909638"/>
                  </a:cubicBezTo>
                  <a:cubicBezTo>
                    <a:pt x="351540" y="903350"/>
                    <a:pt x="340995" y="890249"/>
                    <a:pt x="339634" y="888207"/>
                  </a:cubicBezTo>
                  <a:cubicBezTo>
                    <a:pt x="336849" y="884030"/>
                    <a:pt x="336459" y="878682"/>
                    <a:pt x="334871" y="873919"/>
                  </a:cubicBezTo>
                  <a:cubicBezTo>
                    <a:pt x="333966" y="871204"/>
                    <a:pt x="331696" y="869156"/>
                    <a:pt x="330109" y="866775"/>
                  </a:cubicBezTo>
                  <a:cubicBezTo>
                    <a:pt x="329102" y="858718"/>
                    <a:pt x="328184" y="841266"/>
                    <a:pt x="322965" y="833438"/>
                  </a:cubicBezTo>
                  <a:cubicBezTo>
                    <a:pt x="321377" y="831057"/>
                    <a:pt x="320629" y="827811"/>
                    <a:pt x="318202" y="826294"/>
                  </a:cubicBezTo>
                  <a:cubicBezTo>
                    <a:pt x="313945" y="823633"/>
                    <a:pt x="303915" y="821532"/>
                    <a:pt x="303915" y="821532"/>
                  </a:cubicBezTo>
                  <a:cubicBezTo>
                    <a:pt x="301534" y="819944"/>
                    <a:pt x="299611" y="817124"/>
                    <a:pt x="296771" y="816769"/>
                  </a:cubicBezTo>
                  <a:cubicBezTo>
                    <a:pt x="292755" y="816267"/>
                    <a:pt x="288847" y="818426"/>
                    <a:pt x="284865" y="819150"/>
                  </a:cubicBezTo>
                  <a:cubicBezTo>
                    <a:pt x="280114" y="820014"/>
                    <a:pt x="275340" y="820738"/>
                    <a:pt x="270577" y="821532"/>
                  </a:cubicBezTo>
                  <a:cubicBezTo>
                    <a:pt x="262640" y="820738"/>
                    <a:pt x="254333" y="821673"/>
                    <a:pt x="246765" y="819150"/>
                  </a:cubicBezTo>
                  <a:cubicBezTo>
                    <a:pt x="244050" y="818245"/>
                    <a:pt x="243164" y="814622"/>
                    <a:pt x="242002" y="812007"/>
                  </a:cubicBezTo>
                  <a:cubicBezTo>
                    <a:pt x="239963" y="807419"/>
                    <a:pt x="237240" y="797719"/>
                    <a:pt x="237240" y="797719"/>
                  </a:cubicBezTo>
                  <a:cubicBezTo>
                    <a:pt x="236446" y="792163"/>
                    <a:pt x="235960" y="786554"/>
                    <a:pt x="234859" y="781050"/>
                  </a:cubicBezTo>
                  <a:cubicBezTo>
                    <a:pt x="234367" y="778589"/>
                    <a:pt x="234252" y="775682"/>
                    <a:pt x="232477" y="773907"/>
                  </a:cubicBezTo>
                  <a:cubicBezTo>
                    <a:pt x="230702" y="772132"/>
                    <a:pt x="227715" y="772319"/>
                    <a:pt x="225334" y="771525"/>
                  </a:cubicBezTo>
                  <a:cubicBezTo>
                    <a:pt x="223746" y="769144"/>
                    <a:pt x="219950" y="767176"/>
                    <a:pt x="220571" y="764382"/>
                  </a:cubicBezTo>
                  <a:cubicBezTo>
                    <a:pt x="223628" y="750625"/>
                    <a:pt x="228113" y="750755"/>
                    <a:pt x="237240" y="747713"/>
                  </a:cubicBezTo>
                  <a:cubicBezTo>
                    <a:pt x="239647" y="744103"/>
                    <a:pt x="244384" y="738352"/>
                    <a:pt x="244384" y="733425"/>
                  </a:cubicBezTo>
                  <a:cubicBezTo>
                    <a:pt x="244384" y="727813"/>
                    <a:pt x="243103" y="722260"/>
                    <a:pt x="242002" y="716757"/>
                  </a:cubicBezTo>
                  <a:cubicBezTo>
                    <a:pt x="241510" y="714296"/>
                    <a:pt x="241396" y="711388"/>
                    <a:pt x="239621" y="709613"/>
                  </a:cubicBezTo>
                  <a:cubicBezTo>
                    <a:pt x="225469" y="695460"/>
                    <a:pt x="217533" y="699438"/>
                    <a:pt x="196759" y="697707"/>
                  </a:cubicBezTo>
                  <a:cubicBezTo>
                    <a:pt x="176932" y="692749"/>
                    <a:pt x="196538" y="698786"/>
                    <a:pt x="180090" y="690563"/>
                  </a:cubicBezTo>
                  <a:cubicBezTo>
                    <a:pt x="176677" y="688857"/>
                    <a:pt x="166468" y="686562"/>
                    <a:pt x="163421" y="685800"/>
                  </a:cubicBezTo>
                  <a:cubicBezTo>
                    <a:pt x="161834" y="683419"/>
                    <a:pt x="159220" y="681463"/>
                    <a:pt x="158659" y="678657"/>
                  </a:cubicBezTo>
                  <a:cubicBezTo>
                    <a:pt x="156037" y="665548"/>
                    <a:pt x="160231" y="646891"/>
                    <a:pt x="149134" y="635794"/>
                  </a:cubicBezTo>
                  <a:cubicBezTo>
                    <a:pt x="147110" y="633770"/>
                    <a:pt x="144371" y="632619"/>
                    <a:pt x="141990" y="631032"/>
                  </a:cubicBezTo>
                  <a:cubicBezTo>
                    <a:pt x="134442" y="619711"/>
                    <a:pt x="138132" y="626603"/>
                    <a:pt x="132465" y="609600"/>
                  </a:cubicBezTo>
                  <a:cubicBezTo>
                    <a:pt x="131400" y="606405"/>
                    <a:pt x="127702" y="604838"/>
                    <a:pt x="125321" y="602457"/>
                  </a:cubicBezTo>
                  <a:cubicBezTo>
                    <a:pt x="124527" y="599282"/>
                    <a:pt x="123880" y="596067"/>
                    <a:pt x="122940" y="592932"/>
                  </a:cubicBezTo>
                  <a:cubicBezTo>
                    <a:pt x="120776" y="585719"/>
                    <a:pt x="118177" y="578644"/>
                    <a:pt x="115796" y="571500"/>
                  </a:cubicBezTo>
                  <a:cubicBezTo>
                    <a:pt x="114761" y="568395"/>
                    <a:pt x="114125" y="565170"/>
                    <a:pt x="113415" y="561975"/>
                  </a:cubicBezTo>
                  <a:cubicBezTo>
                    <a:pt x="108927" y="541778"/>
                    <a:pt x="113706" y="558086"/>
                    <a:pt x="106271" y="535782"/>
                  </a:cubicBezTo>
                  <a:cubicBezTo>
                    <a:pt x="105477" y="533401"/>
                    <a:pt x="105978" y="530030"/>
                    <a:pt x="103890" y="528638"/>
                  </a:cubicBezTo>
                  <a:lnTo>
                    <a:pt x="96746" y="523875"/>
                  </a:lnTo>
                  <a:cubicBezTo>
                    <a:pt x="95952" y="521494"/>
                    <a:pt x="92859" y="518740"/>
                    <a:pt x="94365" y="516732"/>
                  </a:cubicBezTo>
                  <a:cubicBezTo>
                    <a:pt x="96329" y="514114"/>
                    <a:pt x="100755" y="515290"/>
                    <a:pt x="103890" y="514350"/>
                  </a:cubicBezTo>
                  <a:cubicBezTo>
                    <a:pt x="111102" y="512186"/>
                    <a:pt x="118177" y="509588"/>
                    <a:pt x="125321" y="507207"/>
                  </a:cubicBezTo>
                  <a:cubicBezTo>
                    <a:pt x="127702" y="506413"/>
                    <a:pt x="129974" y="505136"/>
                    <a:pt x="132465" y="504825"/>
                  </a:cubicBezTo>
                  <a:cubicBezTo>
                    <a:pt x="154762" y="502038"/>
                    <a:pt x="145307" y="503996"/>
                    <a:pt x="161040" y="500063"/>
                  </a:cubicBezTo>
                  <a:cubicBezTo>
                    <a:pt x="162194" y="496600"/>
                    <a:pt x="166235" y="489238"/>
                    <a:pt x="161040" y="485775"/>
                  </a:cubicBezTo>
                  <a:cubicBezTo>
                    <a:pt x="157673" y="483530"/>
                    <a:pt x="153103" y="484188"/>
                    <a:pt x="149134" y="483394"/>
                  </a:cubicBezTo>
                  <a:cubicBezTo>
                    <a:pt x="147546" y="481013"/>
                    <a:pt x="145533" y="478865"/>
                    <a:pt x="144371" y="476250"/>
                  </a:cubicBezTo>
                  <a:cubicBezTo>
                    <a:pt x="141061" y="468803"/>
                    <a:pt x="139206" y="460350"/>
                    <a:pt x="137227" y="452438"/>
                  </a:cubicBezTo>
                  <a:cubicBezTo>
                    <a:pt x="134052" y="453232"/>
                    <a:pt x="130425" y="453004"/>
                    <a:pt x="127702" y="454819"/>
                  </a:cubicBezTo>
                  <a:cubicBezTo>
                    <a:pt x="125321" y="456407"/>
                    <a:pt x="125367" y="460446"/>
                    <a:pt x="122940" y="461963"/>
                  </a:cubicBezTo>
                  <a:cubicBezTo>
                    <a:pt x="118683" y="464624"/>
                    <a:pt x="108652" y="466725"/>
                    <a:pt x="108652" y="466725"/>
                  </a:cubicBezTo>
                  <a:cubicBezTo>
                    <a:pt x="99127" y="465931"/>
                    <a:pt x="89551" y="465607"/>
                    <a:pt x="80077" y="464344"/>
                  </a:cubicBezTo>
                  <a:cubicBezTo>
                    <a:pt x="77589" y="464012"/>
                    <a:pt x="74894" y="463531"/>
                    <a:pt x="72934" y="461963"/>
                  </a:cubicBezTo>
                  <a:cubicBezTo>
                    <a:pt x="57548" y="449654"/>
                    <a:pt x="78981" y="458422"/>
                    <a:pt x="61027" y="452438"/>
                  </a:cubicBezTo>
                  <a:cubicBezTo>
                    <a:pt x="59440" y="450057"/>
                    <a:pt x="58289" y="447318"/>
                    <a:pt x="56265" y="445294"/>
                  </a:cubicBezTo>
                  <a:cubicBezTo>
                    <a:pt x="54241" y="443270"/>
                    <a:pt x="50909" y="442767"/>
                    <a:pt x="49121" y="440532"/>
                  </a:cubicBezTo>
                  <a:cubicBezTo>
                    <a:pt x="47553" y="438572"/>
                    <a:pt x="47349" y="435823"/>
                    <a:pt x="46740" y="433388"/>
                  </a:cubicBezTo>
                  <a:cubicBezTo>
                    <a:pt x="45779" y="429543"/>
                    <a:pt x="44453" y="418795"/>
                    <a:pt x="41977" y="414338"/>
                  </a:cubicBezTo>
                  <a:cubicBezTo>
                    <a:pt x="39197" y="409334"/>
                    <a:pt x="35627" y="404813"/>
                    <a:pt x="32452" y="400050"/>
                  </a:cubicBezTo>
                  <a:lnTo>
                    <a:pt x="27690" y="392907"/>
                  </a:lnTo>
                  <a:cubicBezTo>
                    <a:pt x="26121" y="388200"/>
                    <a:pt x="24743" y="381977"/>
                    <a:pt x="20546" y="378619"/>
                  </a:cubicBezTo>
                  <a:cubicBezTo>
                    <a:pt x="18586" y="377051"/>
                    <a:pt x="15783" y="377032"/>
                    <a:pt x="13402" y="376238"/>
                  </a:cubicBezTo>
                  <a:cubicBezTo>
                    <a:pt x="11815" y="371475"/>
                    <a:pt x="9139" y="366945"/>
                    <a:pt x="8640" y="361950"/>
                  </a:cubicBezTo>
                  <a:cubicBezTo>
                    <a:pt x="5933" y="334881"/>
                    <a:pt x="8194" y="345877"/>
                    <a:pt x="3877" y="328613"/>
                  </a:cubicBezTo>
                  <a:cubicBezTo>
                    <a:pt x="1485" y="283159"/>
                    <a:pt x="0" y="287912"/>
                    <a:pt x="3877" y="245269"/>
                  </a:cubicBezTo>
                  <a:cubicBezTo>
                    <a:pt x="4314" y="240461"/>
                    <a:pt x="5088" y="235666"/>
                    <a:pt x="6259" y="230982"/>
                  </a:cubicBezTo>
                  <a:cubicBezTo>
                    <a:pt x="7477" y="226112"/>
                    <a:pt x="11021" y="216694"/>
                    <a:pt x="11021" y="216694"/>
                  </a:cubicBezTo>
                  <a:cubicBezTo>
                    <a:pt x="11815" y="171450"/>
                    <a:pt x="11919" y="126189"/>
                    <a:pt x="13402" y="80963"/>
                  </a:cubicBezTo>
                  <a:cubicBezTo>
                    <a:pt x="13765" y="69879"/>
                    <a:pt x="14694" y="71801"/>
                    <a:pt x="22927" y="69057"/>
                  </a:cubicBezTo>
                  <a:cubicBezTo>
                    <a:pt x="28198" y="65543"/>
                    <a:pt x="33548" y="62650"/>
                    <a:pt x="37215" y="57150"/>
                  </a:cubicBezTo>
                  <a:cubicBezTo>
                    <a:pt x="38607" y="55062"/>
                    <a:pt x="38802" y="52388"/>
                    <a:pt x="39596" y="50007"/>
                  </a:cubicBezTo>
                  <a:cubicBezTo>
                    <a:pt x="40390" y="42863"/>
                    <a:pt x="39308" y="35249"/>
                    <a:pt x="41977" y="28575"/>
                  </a:cubicBezTo>
                  <a:cubicBezTo>
                    <a:pt x="42909" y="26244"/>
                    <a:pt x="47161" y="27762"/>
                    <a:pt x="49121" y="26194"/>
                  </a:cubicBezTo>
                  <a:cubicBezTo>
                    <a:pt x="62020" y="15875"/>
                    <a:pt x="44955" y="21431"/>
                    <a:pt x="61027" y="14288"/>
                  </a:cubicBezTo>
                  <a:cubicBezTo>
                    <a:pt x="65615" y="12249"/>
                    <a:pt x="70552" y="11113"/>
                    <a:pt x="75315" y="9525"/>
                  </a:cubicBezTo>
                  <a:lnTo>
                    <a:pt x="82459" y="7144"/>
                  </a:lnTo>
                  <a:cubicBezTo>
                    <a:pt x="86070" y="4737"/>
                    <a:pt x="91818" y="0"/>
                    <a:pt x="96746" y="0"/>
                  </a:cubicBezTo>
                  <a:cubicBezTo>
                    <a:pt x="101574" y="0"/>
                    <a:pt x="106271" y="1588"/>
                    <a:pt x="111034" y="2382"/>
                  </a:cubicBezTo>
                  <a:cubicBezTo>
                    <a:pt x="118058" y="7065"/>
                    <a:pt x="119591" y="7412"/>
                    <a:pt x="125321" y="14288"/>
                  </a:cubicBezTo>
                  <a:cubicBezTo>
                    <a:pt x="127153" y="16487"/>
                    <a:pt x="128252" y="19233"/>
                    <a:pt x="130084" y="21432"/>
                  </a:cubicBezTo>
                  <a:cubicBezTo>
                    <a:pt x="145363" y="39767"/>
                    <a:pt x="130164" y="17981"/>
                    <a:pt x="141990" y="35719"/>
                  </a:cubicBezTo>
                  <a:lnTo>
                    <a:pt x="146752" y="50007"/>
                  </a:lnTo>
                  <a:cubicBezTo>
                    <a:pt x="148562" y="55437"/>
                    <a:pt x="153102" y="59532"/>
                    <a:pt x="156277" y="64294"/>
                  </a:cubicBezTo>
                  <a:cubicBezTo>
                    <a:pt x="159062" y="68471"/>
                    <a:pt x="159452" y="73819"/>
                    <a:pt x="161040" y="78582"/>
                  </a:cubicBezTo>
                  <a:cubicBezTo>
                    <a:pt x="162105" y="81777"/>
                    <a:pt x="166028" y="83138"/>
                    <a:pt x="168184" y="85725"/>
                  </a:cubicBezTo>
                  <a:cubicBezTo>
                    <a:pt x="170016" y="87924"/>
                    <a:pt x="170519" y="91352"/>
                    <a:pt x="172946" y="92869"/>
                  </a:cubicBezTo>
                  <a:cubicBezTo>
                    <a:pt x="177203" y="95530"/>
                    <a:pt x="187234" y="97632"/>
                    <a:pt x="187234" y="97632"/>
                  </a:cubicBezTo>
                  <a:cubicBezTo>
                    <a:pt x="191996" y="96838"/>
                    <a:pt x="197566" y="98019"/>
                    <a:pt x="201521" y="95250"/>
                  </a:cubicBezTo>
                  <a:cubicBezTo>
                    <a:pt x="226975" y="77432"/>
                    <a:pt x="202861" y="87026"/>
                    <a:pt x="213427" y="73819"/>
                  </a:cubicBezTo>
                  <a:cubicBezTo>
                    <a:pt x="215215" y="71584"/>
                    <a:pt x="218190" y="70644"/>
                    <a:pt x="220571" y="69057"/>
                  </a:cubicBezTo>
                  <a:cubicBezTo>
                    <a:pt x="229372" y="55857"/>
                    <a:pt x="220299" y="66297"/>
                    <a:pt x="232477" y="59532"/>
                  </a:cubicBezTo>
                  <a:cubicBezTo>
                    <a:pt x="237481" y="56752"/>
                    <a:pt x="242002" y="53182"/>
                    <a:pt x="246765" y="50007"/>
                  </a:cubicBezTo>
                  <a:cubicBezTo>
                    <a:pt x="248854" y="48615"/>
                    <a:pt x="251664" y="48748"/>
                    <a:pt x="253909" y="47625"/>
                  </a:cubicBezTo>
                  <a:cubicBezTo>
                    <a:pt x="256468" y="46345"/>
                    <a:pt x="258671" y="44450"/>
                    <a:pt x="261052" y="42863"/>
                  </a:cubicBezTo>
                  <a:cubicBezTo>
                    <a:pt x="265021" y="43657"/>
                    <a:pt x="269445" y="43236"/>
                    <a:pt x="272959" y="45244"/>
                  </a:cubicBezTo>
                  <a:cubicBezTo>
                    <a:pt x="275444" y="46664"/>
                    <a:pt x="275567" y="50503"/>
                    <a:pt x="277721" y="52388"/>
                  </a:cubicBezTo>
                  <a:cubicBezTo>
                    <a:pt x="287798" y="61205"/>
                    <a:pt x="289341" y="61024"/>
                    <a:pt x="299152" y="64294"/>
                  </a:cubicBezTo>
                  <a:lnTo>
                    <a:pt x="313440" y="73819"/>
                  </a:lnTo>
                  <a:lnTo>
                    <a:pt x="320584" y="78582"/>
                  </a:lnTo>
                  <a:cubicBezTo>
                    <a:pt x="321378" y="80963"/>
                    <a:pt x="321190" y="83950"/>
                    <a:pt x="322965" y="85725"/>
                  </a:cubicBezTo>
                  <a:cubicBezTo>
                    <a:pt x="327012" y="89772"/>
                    <a:pt x="332490" y="92075"/>
                    <a:pt x="337252" y="95250"/>
                  </a:cubicBezTo>
                  <a:cubicBezTo>
                    <a:pt x="346485" y="101406"/>
                    <a:pt x="341680" y="99108"/>
                    <a:pt x="351540" y="102394"/>
                  </a:cubicBezTo>
                  <a:cubicBezTo>
                    <a:pt x="354590" y="101632"/>
                    <a:pt x="364794" y="99339"/>
                    <a:pt x="368209" y="97632"/>
                  </a:cubicBezTo>
                  <a:cubicBezTo>
                    <a:pt x="370769" y="96352"/>
                    <a:pt x="372971" y="94457"/>
                    <a:pt x="375352" y="92869"/>
                  </a:cubicBezTo>
                  <a:cubicBezTo>
                    <a:pt x="376146" y="90488"/>
                    <a:pt x="376166" y="87685"/>
                    <a:pt x="377734" y="85725"/>
                  </a:cubicBezTo>
                  <a:cubicBezTo>
                    <a:pt x="379522" y="83490"/>
                    <a:pt x="382893" y="76598"/>
                    <a:pt x="382496" y="78582"/>
                  </a:cubicBezTo>
                  <a:close/>
                </a:path>
              </a:pathLst>
            </a:custGeom>
            <a:solidFill>
              <a:srgbClr val="99CC00">
                <a:alpha val="2521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7" name="Yiyang"/>
            <p:cNvSpPr/>
            <p:nvPr/>
          </p:nvSpPr>
          <p:spPr bwMode="auto">
            <a:xfrm>
              <a:off x="5711192" y="4795974"/>
              <a:ext cx="381048" cy="271864"/>
            </a:xfrm>
            <a:custGeom>
              <a:avLst/>
              <a:gdLst/>
              <a:ahLst/>
              <a:cxnLst/>
              <a:rect l="0" t="0" r="r" b="b"/>
              <a:pathLst>
                <a:path w="1112044" h="892968">
                  <a:moveTo>
                    <a:pt x="80963" y="652462"/>
                  </a:moveTo>
                  <a:cubicBezTo>
                    <a:pt x="86916" y="652065"/>
                    <a:pt x="126862" y="651395"/>
                    <a:pt x="142875" y="647700"/>
                  </a:cubicBezTo>
                  <a:cubicBezTo>
                    <a:pt x="182072" y="638654"/>
                    <a:pt x="126273" y="646369"/>
                    <a:pt x="178594" y="640556"/>
                  </a:cubicBezTo>
                  <a:lnTo>
                    <a:pt x="192882" y="635793"/>
                  </a:lnTo>
                  <a:cubicBezTo>
                    <a:pt x="195263" y="634999"/>
                    <a:pt x="197937" y="634804"/>
                    <a:pt x="200025" y="633412"/>
                  </a:cubicBezTo>
                  <a:lnTo>
                    <a:pt x="214313" y="623887"/>
                  </a:lnTo>
                  <a:lnTo>
                    <a:pt x="221457" y="619125"/>
                  </a:lnTo>
                  <a:cubicBezTo>
                    <a:pt x="223044" y="616744"/>
                    <a:pt x="224939" y="614541"/>
                    <a:pt x="226219" y="611981"/>
                  </a:cubicBezTo>
                  <a:cubicBezTo>
                    <a:pt x="229095" y="606228"/>
                    <a:pt x="227675" y="602243"/>
                    <a:pt x="233363" y="597693"/>
                  </a:cubicBezTo>
                  <a:cubicBezTo>
                    <a:pt x="235323" y="596125"/>
                    <a:pt x="238126" y="596106"/>
                    <a:pt x="240507" y="595312"/>
                  </a:cubicBezTo>
                  <a:cubicBezTo>
                    <a:pt x="242888" y="592931"/>
                    <a:pt x="245063" y="590324"/>
                    <a:pt x="247650" y="588168"/>
                  </a:cubicBezTo>
                  <a:cubicBezTo>
                    <a:pt x="249849" y="586336"/>
                    <a:pt x="252234" y="584686"/>
                    <a:pt x="254794" y="583406"/>
                  </a:cubicBezTo>
                  <a:cubicBezTo>
                    <a:pt x="257039" y="582284"/>
                    <a:pt x="259432" y="581172"/>
                    <a:pt x="261938" y="581025"/>
                  </a:cubicBezTo>
                  <a:cubicBezTo>
                    <a:pt x="286515" y="579579"/>
                    <a:pt x="311151" y="579437"/>
                    <a:pt x="335757" y="578643"/>
                  </a:cubicBezTo>
                  <a:cubicBezTo>
                    <a:pt x="337167" y="578442"/>
                    <a:pt x="355036" y="576903"/>
                    <a:pt x="359569" y="573881"/>
                  </a:cubicBezTo>
                  <a:cubicBezTo>
                    <a:pt x="362371" y="572013"/>
                    <a:pt x="364126" y="568893"/>
                    <a:pt x="366713" y="566737"/>
                  </a:cubicBezTo>
                  <a:cubicBezTo>
                    <a:pt x="372866" y="561610"/>
                    <a:pt x="373843" y="561980"/>
                    <a:pt x="381000" y="559593"/>
                  </a:cubicBezTo>
                  <a:cubicBezTo>
                    <a:pt x="382588" y="557212"/>
                    <a:pt x="383564" y="554282"/>
                    <a:pt x="385763" y="552450"/>
                  </a:cubicBezTo>
                  <a:cubicBezTo>
                    <a:pt x="388490" y="550178"/>
                    <a:pt x="392206" y="549448"/>
                    <a:pt x="395288" y="547687"/>
                  </a:cubicBezTo>
                  <a:cubicBezTo>
                    <a:pt x="408212" y="540302"/>
                    <a:pt x="396479" y="544910"/>
                    <a:pt x="409575" y="540543"/>
                  </a:cubicBezTo>
                  <a:cubicBezTo>
                    <a:pt x="411163" y="538162"/>
                    <a:pt x="411911" y="534917"/>
                    <a:pt x="414338" y="533400"/>
                  </a:cubicBezTo>
                  <a:cubicBezTo>
                    <a:pt x="418595" y="530739"/>
                    <a:pt x="428625" y="528637"/>
                    <a:pt x="428625" y="528637"/>
                  </a:cubicBezTo>
                  <a:cubicBezTo>
                    <a:pt x="494737" y="532309"/>
                    <a:pt x="475964" y="532419"/>
                    <a:pt x="566738" y="528637"/>
                  </a:cubicBezTo>
                  <a:cubicBezTo>
                    <a:pt x="576915" y="528213"/>
                    <a:pt x="585778" y="526600"/>
                    <a:pt x="595313" y="523875"/>
                  </a:cubicBezTo>
                  <a:cubicBezTo>
                    <a:pt x="597727" y="523185"/>
                    <a:pt x="600212" y="522616"/>
                    <a:pt x="602457" y="521493"/>
                  </a:cubicBezTo>
                  <a:cubicBezTo>
                    <a:pt x="605016" y="520213"/>
                    <a:pt x="607219" y="518318"/>
                    <a:pt x="609600" y="516731"/>
                  </a:cubicBezTo>
                  <a:cubicBezTo>
                    <a:pt x="622304" y="497676"/>
                    <a:pt x="605628" y="520704"/>
                    <a:pt x="621507" y="504825"/>
                  </a:cubicBezTo>
                  <a:cubicBezTo>
                    <a:pt x="623531" y="502801"/>
                    <a:pt x="624034" y="499469"/>
                    <a:pt x="626269" y="497681"/>
                  </a:cubicBezTo>
                  <a:cubicBezTo>
                    <a:pt x="628708" y="495730"/>
                    <a:pt x="644729" y="493036"/>
                    <a:pt x="645319" y="492918"/>
                  </a:cubicBezTo>
                  <a:cubicBezTo>
                    <a:pt x="654844" y="493712"/>
                    <a:pt x="664410" y="494114"/>
                    <a:pt x="673894" y="495300"/>
                  </a:cubicBezTo>
                  <a:cubicBezTo>
                    <a:pt x="678678" y="495898"/>
                    <a:pt x="685818" y="498481"/>
                    <a:pt x="690563" y="500062"/>
                  </a:cubicBezTo>
                  <a:cubicBezTo>
                    <a:pt x="692944" y="501650"/>
                    <a:pt x="695508" y="502993"/>
                    <a:pt x="697707" y="504825"/>
                  </a:cubicBezTo>
                  <a:cubicBezTo>
                    <a:pt x="700294" y="506981"/>
                    <a:pt x="701506" y="511575"/>
                    <a:pt x="704850" y="511968"/>
                  </a:cubicBezTo>
                  <a:cubicBezTo>
                    <a:pt x="715915" y="513270"/>
                    <a:pt x="727075" y="510381"/>
                    <a:pt x="738188" y="509587"/>
                  </a:cubicBezTo>
                  <a:cubicBezTo>
                    <a:pt x="740569" y="508793"/>
                    <a:pt x="743138" y="508425"/>
                    <a:pt x="745332" y="507206"/>
                  </a:cubicBezTo>
                  <a:cubicBezTo>
                    <a:pt x="750335" y="504426"/>
                    <a:pt x="759619" y="497681"/>
                    <a:pt x="759619" y="497681"/>
                  </a:cubicBezTo>
                  <a:cubicBezTo>
                    <a:pt x="765280" y="480696"/>
                    <a:pt x="757253" y="501228"/>
                    <a:pt x="769144" y="483393"/>
                  </a:cubicBezTo>
                  <a:cubicBezTo>
                    <a:pt x="770536" y="481305"/>
                    <a:pt x="770306" y="478444"/>
                    <a:pt x="771525" y="476250"/>
                  </a:cubicBezTo>
                  <a:cubicBezTo>
                    <a:pt x="780210" y="460618"/>
                    <a:pt x="776599" y="463446"/>
                    <a:pt x="788194" y="459581"/>
                  </a:cubicBezTo>
                  <a:cubicBezTo>
                    <a:pt x="789782" y="457200"/>
                    <a:pt x="791795" y="455052"/>
                    <a:pt x="792957" y="452437"/>
                  </a:cubicBezTo>
                  <a:cubicBezTo>
                    <a:pt x="794996" y="447850"/>
                    <a:pt x="797719" y="438150"/>
                    <a:pt x="797719" y="438150"/>
                  </a:cubicBezTo>
                  <a:cubicBezTo>
                    <a:pt x="793604" y="359963"/>
                    <a:pt x="799603" y="419002"/>
                    <a:pt x="790575" y="373856"/>
                  </a:cubicBezTo>
                  <a:cubicBezTo>
                    <a:pt x="789781" y="369887"/>
                    <a:pt x="789615" y="365740"/>
                    <a:pt x="788194" y="361950"/>
                  </a:cubicBezTo>
                  <a:cubicBezTo>
                    <a:pt x="787189" y="359270"/>
                    <a:pt x="784594" y="357421"/>
                    <a:pt x="783432" y="354806"/>
                  </a:cubicBezTo>
                  <a:cubicBezTo>
                    <a:pt x="781393" y="350218"/>
                    <a:pt x="780257" y="345281"/>
                    <a:pt x="778669" y="340518"/>
                  </a:cubicBezTo>
                  <a:lnTo>
                    <a:pt x="773907" y="326231"/>
                  </a:lnTo>
                  <a:cubicBezTo>
                    <a:pt x="773113" y="323850"/>
                    <a:pt x="772917" y="321176"/>
                    <a:pt x="771525" y="319087"/>
                  </a:cubicBezTo>
                  <a:lnTo>
                    <a:pt x="766763" y="311943"/>
                  </a:lnTo>
                  <a:cubicBezTo>
                    <a:pt x="765969" y="308768"/>
                    <a:pt x="764880" y="305653"/>
                    <a:pt x="764382" y="302418"/>
                  </a:cubicBezTo>
                  <a:cubicBezTo>
                    <a:pt x="761214" y="281828"/>
                    <a:pt x="761823" y="269690"/>
                    <a:pt x="759619" y="247650"/>
                  </a:cubicBezTo>
                  <a:cubicBezTo>
                    <a:pt x="758646" y="237918"/>
                    <a:pt x="757090" y="232770"/>
                    <a:pt x="754857" y="223837"/>
                  </a:cubicBezTo>
                  <a:cubicBezTo>
                    <a:pt x="754063" y="203200"/>
                    <a:pt x="753896" y="182529"/>
                    <a:pt x="752475" y="161925"/>
                  </a:cubicBezTo>
                  <a:cubicBezTo>
                    <a:pt x="752302" y="159421"/>
                    <a:pt x="750094" y="157291"/>
                    <a:pt x="750094" y="154781"/>
                  </a:cubicBezTo>
                  <a:cubicBezTo>
                    <a:pt x="750094" y="137040"/>
                    <a:pt x="751507" y="140311"/>
                    <a:pt x="754857" y="128587"/>
                  </a:cubicBezTo>
                  <a:cubicBezTo>
                    <a:pt x="755756" y="125440"/>
                    <a:pt x="755949" y="122070"/>
                    <a:pt x="757238" y="119062"/>
                  </a:cubicBezTo>
                  <a:cubicBezTo>
                    <a:pt x="759725" y="113258"/>
                    <a:pt x="764851" y="109068"/>
                    <a:pt x="769144" y="104775"/>
                  </a:cubicBezTo>
                  <a:cubicBezTo>
                    <a:pt x="769938" y="102394"/>
                    <a:pt x="769957" y="99591"/>
                    <a:pt x="771525" y="97631"/>
                  </a:cubicBezTo>
                  <a:cubicBezTo>
                    <a:pt x="773313" y="95396"/>
                    <a:pt x="777152" y="95295"/>
                    <a:pt x="778669" y="92868"/>
                  </a:cubicBezTo>
                  <a:cubicBezTo>
                    <a:pt x="781086" y="89000"/>
                    <a:pt x="784419" y="74634"/>
                    <a:pt x="785813" y="69056"/>
                  </a:cubicBezTo>
                  <a:cubicBezTo>
                    <a:pt x="786607" y="53975"/>
                    <a:pt x="786395" y="38807"/>
                    <a:pt x="788194" y="23812"/>
                  </a:cubicBezTo>
                  <a:cubicBezTo>
                    <a:pt x="788792" y="18828"/>
                    <a:pt x="791369" y="14287"/>
                    <a:pt x="792957" y="9525"/>
                  </a:cubicBezTo>
                  <a:lnTo>
                    <a:pt x="795338" y="2381"/>
                  </a:lnTo>
                  <a:cubicBezTo>
                    <a:pt x="796132" y="0"/>
                    <a:pt x="800101" y="794"/>
                    <a:pt x="802482" y="0"/>
                  </a:cubicBezTo>
                  <a:cubicBezTo>
                    <a:pt x="804069" y="2381"/>
                    <a:pt x="805964" y="4583"/>
                    <a:pt x="807244" y="7143"/>
                  </a:cubicBezTo>
                  <a:cubicBezTo>
                    <a:pt x="808366" y="9388"/>
                    <a:pt x="808406" y="12093"/>
                    <a:pt x="809625" y="14287"/>
                  </a:cubicBezTo>
                  <a:cubicBezTo>
                    <a:pt x="812405" y="19291"/>
                    <a:pt x="815975" y="23812"/>
                    <a:pt x="819150" y="28575"/>
                  </a:cubicBezTo>
                  <a:lnTo>
                    <a:pt x="823913" y="35718"/>
                  </a:lnTo>
                  <a:lnTo>
                    <a:pt x="831057" y="57150"/>
                  </a:lnTo>
                  <a:cubicBezTo>
                    <a:pt x="831962" y="59865"/>
                    <a:pt x="834232" y="61912"/>
                    <a:pt x="835819" y="64293"/>
                  </a:cubicBezTo>
                  <a:cubicBezTo>
                    <a:pt x="842168" y="83344"/>
                    <a:pt x="832644" y="61118"/>
                    <a:pt x="845344" y="73818"/>
                  </a:cubicBezTo>
                  <a:cubicBezTo>
                    <a:pt x="873122" y="101596"/>
                    <a:pt x="841774" y="79377"/>
                    <a:pt x="862013" y="92868"/>
                  </a:cubicBezTo>
                  <a:cubicBezTo>
                    <a:pt x="870741" y="105962"/>
                    <a:pt x="862015" y="94855"/>
                    <a:pt x="873919" y="104775"/>
                  </a:cubicBezTo>
                  <a:cubicBezTo>
                    <a:pt x="876506" y="106931"/>
                    <a:pt x="878261" y="110050"/>
                    <a:pt x="881063" y="111918"/>
                  </a:cubicBezTo>
                  <a:cubicBezTo>
                    <a:pt x="883152" y="113310"/>
                    <a:pt x="886013" y="113081"/>
                    <a:pt x="888207" y="114300"/>
                  </a:cubicBezTo>
                  <a:cubicBezTo>
                    <a:pt x="912766" y="127945"/>
                    <a:pt x="893475" y="120819"/>
                    <a:pt x="909638" y="126206"/>
                  </a:cubicBezTo>
                  <a:cubicBezTo>
                    <a:pt x="926307" y="125412"/>
                    <a:pt x="942956" y="123825"/>
                    <a:pt x="959644" y="123825"/>
                  </a:cubicBezTo>
                  <a:cubicBezTo>
                    <a:pt x="962154" y="123825"/>
                    <a:pt x="965013" y="124431"/>
                    <a:pt x="966788" y="126206"/>
                  </a:cubicBezTo>
                  <a:cubicBezTo>
                    <a:pt x="968563" y="127981"/>
                    <a:pt x="968046" y="131105"/>
                    <a:pt x="969169" y="133350"/>
                  </a:cubicBezTo>
                  <a:cubicBezTo>
                    <a:pt x="970449" y="135910"/>
                    <a:pt x="972344" y="138112"/>
                    <a:pt x="973932" y="140493"/>
                  </a:cubicBezTo>
                  <a:lnTo>
                    <a:pt x="983457" y="169068"/>
                  </a:lnTo>
                  <a:cubicBezTo>
                    <a:pt x="984251" y="171449"/>
                    <a:pt x="984446" y="174123"/>
                    <a:pt x="985838" y="176212"/>
                  </a:cubicBezTo>
                  <a:cubicBezTo>
                    <a:pt x="989013" y="180975"/>
                    <a:pt x="990600" y="187325"/>
                    <a:pt x="995363" y="190500"/>
                  </a:cubicBezTo>
                  <a:lnTo>
                    <a:pt x="1002507" y="195262"/>
                  </a:lnTo>
                  <a:cubicBezTo>
                    <a:pt x="1004094" y="197643"/>
                    <a:pt x="1005034" y="200618"/>
                    <a:pt x="1007269" y="202406"/>
                  </a:cubicBezTo>
                  <a:cubicBezTo>
                    <a:pt x="1009229" y="203974"/>
                    <a:pt x="1012168" y="203664"/>
                    <a:pt x="1014413" y="204787"/>
                  </a:cubicBezTo>
                  <a:cubicBezTo>
                    <a:pt x="1016973" y="206067"/>
                    <a:pt x="1018707" y="209283"/>
                    <a:pt x="1021557" y="209550"/>
                  </a:cubicBezTo>
                  <a:cubicBezTo>
                    <a:pt x="1044489" y="211700"/>
                    <a:pt x="1067594" y="211137"/>
                    <a:pt x="1090613" y="211931"/>
                  </a:cubicBezTo>
                  <a:cubicBezTo>
                    <a:pt x="1091711" y="219619"/>
                    <a:pt x="1093001" y="235753"/>
                    <a:pt x="1097757" y="242887"/>
                  </a:cubicBezTo>
                  <a:lnTo>
                    <a:pt x="1107282" y="257175"/>
                  </a:lnTo>
                  <a:lnTo>
                    <a:pt x="1112044" y="264318"/>
                  </a:lnTo>
                  <a:cubicBezTo>
                    <a:pt x="1111756" y="266045"/>
                    <a:pt x="1109887" y="281843"/>
                    <a:pt x="1107282" y="285750"/>
                  </a:cubicBezTo>
                  <a:cubicBezTo>
                    <a:pt x="1105414" y="288552"/>
                    <a:pt x="1102294" y="290306"/>
                    <a:pt x="1100138" y="292893"/>
                  </a:cubicBezTo>
                  <a:cubicBezTo>
                    <a:pt x="1090213" y="304801"/>
                    <a:pt x="1101330" y="296066"/>
                    <a:pt x="1088232" y="304800"/>
                  </a:cubicBezTo>
                  <a:cubicBezTo>
                    <a:pt x="1086778" y="309162"/>
                    <a:pt x="1083851" y="322116"/>
                    <a:pt x="1078707" y="326231"/>
                  </a:cubicBezTo>
                  <a:cubicBezTo>
                    <a:pt x="1076747" y="327799"/>
                    <a:pt x="1073944" y="327818"/>
                    <a:pt x="1071563" y="328612"/>
                  </a:cubicBezTo>
                  <a:cubicBezTo>
                    <a:pt x="1053098" y="340922"/>
                    <a:pt x="1062705" y="336327"/>
                    <a:pt x="1042988" y="342900"/>
                  </a:cubicBezTo>
                  <a:cubicBezTo>
                    <a:pt x="1040273" y="343805"/>
                    <a:pt x="1038404" y="346382"/>
                    <a:pt x="1035844" y="347662"/>
                  </a:cubicBezTo>
                  <a:cubicBezTo>
                    <a:pt x="1033599" y="348784"/>
                    <a:pt x="1031081" y="349249"/>
                    <a:pt x="1028700" y="350043"/>
                  </a:cubicBezTo>
                  <a:cubicBezTo>
                    <a:pt x="1026319" y="351631"/>
                    <a:pt x="1024172" y="353644"/>
                    <a:pt x="1021557" y="354806"/>
                  </a:cubicBezTo>
                  <a:cubicBezTo>
                    <a:pt x="1014111" y="358115"/>
                    <a:pt x="1005654" y="359972"/>
                    <a:pt x="997744" y="361950"/>
                  </a:cubicBezTo>
                  <a:cubicBezTo>
                    <a:pt x="993255" y="366438"/>
                    <a:pt x="988491" y="370267"/>
                    <a:pt x="985838" y="376237"/>
                  </a:cubicBezTo>
                  <a:cubicBezTo>
                    <a:pt x="974505" y="401738"/>
                    <a:pt x="987089" y="381504"/>
                    <a:pt x="976313" y="397668"/>
                  </a:cubicBezTo>
                  <a:cubicBezTo>
                    <a:pt x="975721" y="401816"/>
                    <a:pt x="974749" y="415724"/>
                    <a:pt x="971550" y="421481"/>
                  </a:cubicBezTo>
                  <a:cubicBezTo>
                    <a:pt x="959514" y="443144"/>
                    <a:pt x="966450" y="429029"/>
                    <a:pt x="954882" y="442912"/>
                  </a:cubicBezTo>
                  <a:cubicBezTo>
                    <a:pt x="953050" y="445111"/>
                    <a:pt x="952776" y="448993"/>
                    <a:pt x="950119" y="450056"/>
                  </a:cubicBezTo>
                  <a:cubicBezTo>
                    <a:pt x="944177" y="452433"/>
                    <a:pt x="937419" y="451643"/>
                    <a:pt x="931069" y="452437"/>
                  </a:cubicBezTo>
                  <a:cubicBezTo>
                    <a:pt x="915483" y="457632"/>
                    <a:pt x="930780" y="450417"/>
                    <a:pt x="921544" y="461962"/>
                  </a:cubicBezTo>
                  <a:cubicBezTo>
                    <a:pt x="919756" y="464197"/>
                    <a:pt x="916781" y="465137"/>
                    <a:pt x="914400" y="466725"/>
                  </a:cubicBezTo>
                  <a:cubicBezTo>
                    <a:pt x="906701" y="478274"/>
                    <a:pt x="905206" y="477242"/>
                    <a:pt x="912019" y="497681"/>
                  </a:cubicBezTo>
                  <a:cubicBezTo>
                    <a:pt x="912924" y="500396"/>
                    <a:pt x="916782" y="500856"/>
                    <a:pt x="919163" y="502443"/>
                  </a:cubicBezTo>
                  <a:cubicBezTo>
                    <a:pt x="920750" y="504824"/>
                    <a:pt x="922093" y="507388"/>
                    <a:pt x="923925" y="509587"/>
                  </a:cubicBezTo>
                  <a:cubicBezTo>
                    <a:pt x="926081" y="512174"/>
                    <a:pt x="929201" y="513929"/>
                    <a:pt x="931069" y="516731"/>
                  </a:cubicBezTo>
                  <a:cubicBezTo>
                    <a:pt x="932461" y="518820"/>
                    <a:pt x="931882" y="521915"/>
                    <a:pt x="933450" y="523875"/>
                  </a:cubicBezTo>
                  <a:cubicBezTo>
                    <a:pt x="935238" y="526110"/>
                    <a:pt x="938395" y="526805"/>
                    <a:pt x="940594" y="528637"/>
                  </a:cubicBezTo>
                  <a:cubicBezTo>
                    <a:pt x="958929" y="543916"/>
                    <a:pt x="937145" y="528720"/>
                    <a:pt x="954882" y="540543"/>
                  </a:cubicBezTo>
                  <a:cubicBezTo>
                    <a:pt x="956818" y="546352"/>
                    <a:pt x="957410" y="550216"/>
                    <a:pt x="962025" y="554831"/>
                  </a:cubicBezTo>
                  <a:cubicBezTo>
                    <a:pt x="980757" y="573563"/>
                    <a:pt x="956807" y="543329"/>
                    <a:pt x="976313" y="566737"/>
                  </a:cubicBezTo>
                  <a:cubicBezTo>
                    <a:pt x="986234" y="578643"/>
                    <a:pt x="975122" y="569913"/>
                    <a:pt x="988219" y="578643"/>
                  </a:cubicBezTo>
                  <a:cubicBezTo>
                    <a:pt x="990361" y="585069"/>
                    <a:pt x="992870" y="588336"/>
                    <a:pt x="988219" y="595312"/>
                  </a:cubicBezTo>
                  <a:cubicBezTo>
                    <a:pt x="986631" y="597693"/>
                    <a:pt x="983456" y="598487"/>
                    <a:pt x="981075" y="600075"/>
                  </a:cubicBezTo>
                  <a:lnTo>
                    <a:pt x="966788" y="621506"/>
                  </a:lnTo>
                  <a:lnTo>
                    <a:pt x="962025" y="628650"/>
                  </a:lnTo>
                  <a:lnTo>
                    <a:pt x="957263" y="635793"/>
                  </a:lnTo>
                  <a:cubicBezTo>
                    <a:pt x="956469" y="638174"/>
                    <a:pt x="956005" y="640692"/>
                    <a:pt x="954882" y="642937"/>
                  </a:cubicBezTo>
                  <a:cubicBezTo>
                    <a:pt x="947923" y="656854"/>
                    <a:pt x="951728" y="643257"/>
                    <a:pt x="947738" y="657225"/>
                  </a:cubicBezTo>
                  <a:cubicBezTo>
                    <a:pt x="947520" y="657988"/>
                    <a:pt x="944267" y="672232"/>
                    <a:pt x="942975" y="673893"/>
                  </a:cubicBezTo>
                  <a:cubicBezTo>
                    <a:pt x="938840" y="679209"/>
                    <a:pt x="932424" y="682577"/>
                    <a:pt x="928688" y="688181"/>
                  </a:cubicBezTo>
                  <a:cubicBezTo>
                    <a:pt x="927100" y="690562"/>
                    <a:pt x="926485" y="694045"/>
                    <a:pt x="923925" y="695325"/>
                  </a:cubicBezTo>
                  <a:cubicBezTo>
                    <a:pt x="919607" y="697484"/>
                    <a:pt x="914410" y="696972"/>
                    <a:pt x="909638" y="697706"/>
                  </a:cubicBezTo>
                  <a:cubicBezTo>
                    <a:pt x="901824" y="698908"/>
                    <a:pt x="889199" y="700249"/>
                    <a:pt x="881063" y="702468"/>
                  </a:cubicBezTo>
                  <a:cubicBezTo>
                    <a:pt x="873798" y="704449"/>
                    <a:pt x="866776" y="707231"/>
                    <a:pt x="859632" y="709612"/>
                  </a:cubicBezTo>
                  <a:lnTo>
                    <a:pt x="852488" y="711993"/>
                  </a:lnTo>
                  <a:cubicBezTo>
                    <a:pt x="839704" y="720516"/>
                    <a:pt x="842055" y="720757"/>
                    <a:pt x="831057" y="723900"/>
                  </a:cubicBezTo>
                  <a:cubicBezTo>
                    <a:pt x="827910" y="724799"/>
                    <a:pt x="824707" y="725487"/>
                    <a:pt x="821532" y="726281"/>
                  </a:cubicBezTo>
                  <a:cubicBezTo>
                    <a:pt x="808828" y="745336"/>
                    <a:pt x="825504" y="722308"/>
                    <a:pt x="809625" y="738187"/>
                  </a:cubicBezTo>
                  <a:cubicBezTo>
                    <a:pt x="807601" y="740211"/>
                    <a:pt x="807244" y="743743"/>
                    <a:pt x="804863" y="745331"/>
                  </a:cubicBezTo>
                  <a:cubicBezTo>
                    <a:pt x="802140" y="747146"/>
                    <a:pt x="798485" y="746813"/>
                    <a:pt x="795338" y="747712"/>
                  </a:cubicBezTo>
                  <a:cubicBezTo>
                    <a:pt x="792924" y="748402"/>
                    <a:pt x="790575" y="749299"/>
                    <a:pt x="788194" y="750093"/>
                  </a:cubicBezTo>
                  <a:cubicBezTo>
                    <a:pt x="781844" y="749299"/>
                    <a:pt x="775456" y="748764"/>
                    <a:pt x="769144" y="747712"/>
                  </a:cubicBezTo>
                  <a:cubicBezTo>
                    <a:pt x="765916" y="747174"/>
                    <a:pt x="762814" y="746041"/>
                    <a:pt x="759619" y="745331"/>
                  </a:cubicBezTo>
                  <a:cubicBezTo>
                    <a:pt x="755668" y="744453"/>
                    <a:pt x="751639" y="743932"/>
                    <a:pt x="747713" y="742950"/>
                  </a:cubicBezTo>
                  <a:cubicBezTo>
                    <a:pt x="732831" y="739229"/>
                    <a:pt x="748384" y="742455"/>
                    <a:pt x="733425" y="735806"/>
                  </a:cubicBezTo>
                  <a:cubicBezTo>
                    <a:pt x="728838" y="733767"/>
                    <a:pt x="723900" y="732631"/>
                    <a:pt x="719138" y="731043"/>
                  </a:cubicBezTo>
                  <a:lnTo>
                    <a:pt x="711994" y="728662"/>
                  </a:lnTo>
                  <a:cubicBezTo>
                    <a:pt x="709613" y="727868"/>
                    <a:pt x="707285" y="726890"/>
                    <a:pt x="704850" y="726281"/>
                  </a:cubicBezTo>
                  <a:lnTo>
                    <a:pt x="695325" y="723900"/>
                  </a:lnTo>
                  <a:cubicBezTo>
                    <a:pt x="689769" y="724694"/>
                    <a:pt x="683786" y="724002"/>
                    <a:pt x="678657" y="726281"/>
                  </a:cubicBezTo>
                  <a:cubicBezTo>
                    <a:pt x="676042" y="727443"/>
                    <a:pt x="675918" y="731401"/>
                    <a:pt x="673894" y="733425"/>
                  </a:cubicBezTo>
                  <a:cubicBezTo>
                    <a:pt x="671870" y="735449"/>
                    <a:pt x="669310" y="736907"/>
                    <a:pt x="666750" y="738187"/>
                  </a:cubicBezTo>
                  <a:cubicBezTo>
                    <a:pt x="660888" y="741118"/>
                    <a:pt x="650805" y="742035"/>
                    <a:pt x="645319" y="742950"/>
                  </a:cubicBezTo>
                  <a:cubicBezTo>
                    <a:pt x="626268" y="755649"/>
                    <a:pt x="649288" y="738981"/>
                    <a:pt x="633413" y="754856"/>
                  </a:cubicBezTo>
                  <a:cubicBezTo>
                    <a:pt x="631389" y="756880"/>
                    <a:pt x="628650" y="758031"/>
                    <a:pt x="626269" y="759618"/>
                  </a:cubicBezTo>
                  <a:cubicBezTo>
                    <a:pt x="625475" y="761999"/>
                    <a:pt x="625107" y="764568"/>
                    <a:pt x="623888" y="766762"/>
                  </a:cubicBezTo>
                  <a:cubicBezTo>
                    <a:pt x="616767" y="779581"/>
                    <a:pt x="615898" y="779516"/>
                    <a:pt x="607219" y="788193"/>
                  </a:cubicBezTo>
                  <a:cubicBezTo>
                    <a:pt x="604547" y="796210"/>
                    <a:pt x="604785" y="796619"/>
                    <a:pt x="600075" y="804862"/>
                  </a:cubicBezTo>
                  <a:cubicBezTo>
                    <a:pt x="598655" y="807347"/>
                    <a:pt x="596475" y="809391"/>
                    <a:pt x="595313" y="812006"/>
                  </a:cubicBezTo>
                  <a:cubicBezTo>
                    <a:pt x="593274" y="816593"/>
                    <a:pt x="592138" y="821531"/>
                    <a:pt x="590550" y="826293"/>
                  </a:cubicBezTo>
                  <a:lnTo>
                    <a:pt x="588169" y="833437"/>
                  </a:lnTo>
                  <a:cubicBezTo>
                    <a:pt x="588963" y="838993"/>
                    <a:pt x="589449" y="844602"/>
                    <a:pt x="590550" y="850106"/>
                  </a:cubicBezTo>
                  <a:cubicBezTo>
                    <a:pt x="591042" y="852567"/>
                    <a:pt x="593726" y="854869"/>
                    <a:pt x="592932" y="857250"/>
                  </a:cubicBezTo>
                  <a:cubicBezTo>
                    <a:pt x="591867" y="860445"/>
                    <a:pt x="588732" y="862758"/>
                    <a:pt x="585788" y="864393"/>
                  </a:cubicBezTo>
                  <a:cubicBezTo>
                    <a:pt x="576734" y="869423"/>
                    <a:pt x="564666" y="870132"/>
                    <a:pt x="554832" y="871537"/>
                  </a:cubicBezTo>
                  <a:cubicBezTo>
                    <a:pt x="553244" y="873918"/>
                    <a:pt x="552496" y="877164"/>
                    <a:pt x="550069" y="878681"/>
                  </a:cubicBezTo>
                  <a:cubicBezTo>
                    <a:pt x="545812" y="881342"/>
                    <a:pt x="540544" y="881856"/>
                    <a:pt x="535782" y="883443"/>
                  </a:cubicBezTo>
                  <a:lnTo>
                    <a:pt x="528638" y="885825"/>
                  </a:lnTo>
                  <a:cubicBezTo>
                    <a:pt x="525923" y="886730"/>
                    <a:pt x="524054" y="889307"/>
                    <a:pt x="521494" y="890587"/>
                  </a:cubicBezTo>
                  <a:cubicBezTo>
                    <a:pt x="519249" y="891709"/>
                    <a:pt x="516731" y="892174"/>
                    <a:pt x="514350" y="892968"/>
                  </a:cubicBezTo>
                  <a:cubicBezTo>
                    <a:pt x="506413" y="892174"/>
                    <a:pt x="498311" y="892381"/>
                    <a:pt x="490538" y="890587"/>
                  </a:cubicBezTo>
                  <a:cubicBezTo>
                    <a:pt x="487749" y="889944"/>
                    <a:pt x="486009" y="886987"/>
                    <a:pt x="483394" y="885825"/>
                  </a:cubicBezTo>
                  <a:cubicBezTo>
                    <a:pt x="457890" y="874490"/>
                    <a:pt x="478131" y="887077"/>
                    <a:pt x="461963" y="876300"/>
                  </a:cubicBezTo>
                  <a:cubicBezTo>
                    <a:pt x="457200" y="877094"/>
                    <a:pt x="452359" y="877510"/>
                    <a:pt x="447675" y="878681"/>
                  </a:cubicBezTo>
                  <a:cubicBezTo>
                    <a:pt x="442805" y="879898"/>
                    <a:pt x="433388" y="883443"/>
                    <a:pt x="433388" y="883443"/>
                  </a:cubicBezTo>
                  <a:cubicBezTo>
                    <a:pt x="426244" y="882649"/>
                    <a:pt x="415601" y="887257"/>
                    <a:pt x="411957" y="881062"/>
                  </a:cubicBezTo>
                  <a:cubicBezTo>
                    <a:pt x="405505" y="870094"/>
                    <a:pt x="412196" y="855414"/>
                    <a:pt x="409575" y="842962"/>
                  </a:cubicBezTo>
                  <a:cubicBezTo>
                    <a:pt x="408881" y="839667"/>
                    <a:pt x="404499" y="838476"/>
                    <a:pt x="402432" y="835818"/>
                  </a:cubicBezTo>
                  <a:cubicBezTo>
                    <a:pt x="389060" y="818624"/>
                    <a:pt x="399414" y="823700"/>
                    <a:pt x="385763" y="819150"/>
                  </a:cubicBezTo>
                  <a:cubicBezTo>
                    <a:pt x="384175" y="816769"/>
                    <a:pt x="381471" y="814829"/>
                    <a:pt x="381000" y="812006"/>
                  </a:cubicBezTo>
                  <a:cubicBezTo>
                    <a:pt x="373285" y="765714"/>
                    <a:pt x="386471" y="788067"/>
                    <a:pt x="373857" y="769143"/>
                  </a:cubicBezTo>
                  <a:cubicBezTo>
                    <a:pt x="370682" y="773906"/>
                    <a:pt x="369762" y="781621"/>
                    <a:pt x="364332" y="783431"/>
                  </a:cubicBezTo>
                  <a:lnTo>
                    <a:pt x="350044" y="788193"/>
                  </a:lnTo>
                  <a:cubicBezTo>
                    <a:pt x="344488" y="787399"/>
                    <a:pt x="338844" y="787074"/>
                    <a:pt x="333375" y="785812"/>
                  </a:cubicBezTo>
                  <a:cubicBezTo>
                    <a:pt x="328484" y="784683"/>
                    <a:pt x="319088" y="781050"/>
                    <a:pt x="319088" y="781050"/>
                  </a:cubicBezTo>
                  <a:lnTo>
                    <a:pt x="304800" y="771525"/>
                  </a:lnTo>
                  <a:cubicBezTo>
                    <a:pt x="283257" y="757163"/>
                    <a:pt x="316250" y="769784"/>
                    <a:pt x="292894" y="762000"/>
                  </a:cubicBezTo>
                  <a:cubicBezTo>
                    <a:pt x="291616" y="768393"/>
                    <a:pt x="289204" y="783011"/>
                    <a:pt x="285750" y="788193"/>
                  </a:cubicBezTo>
                  <a:cubicBezTo>
                    <a:pt x="284163" y="790574"/>
                    <a:pt x="283740" y="794551"/>
                    <a:pt x="280988" y="795337"/>
                  </a:cubicBezTo>
                  <a:cubicBezTo>
                    <a:pt x="271798" y="797963"/>
                    <a:pt x="261938" y="796924"/>
                    <a:pt x="252413" y="797718"/>
                  </a:cubicBezTo>
                  <a:cubicBezTo>
                    <a:pt x="239711" y="816769"/>
                    <a:pt x="256382" y="793749"/>
                    <a:pt x="240507" y="809625"/>
                  </a:cubicBezTo>
                  <a:cubicBezTo>
                    <a:pt x="222792" y="827341"/>
                    <a:pt x="243050" y="812693"/>
                    <a:pt x="226219" y="823912"/>
                  </a:cubicBezTo>
                  <a:cubicBezTo>
                    <a:pt x="213908" y="842379"/>
                    <a:pt x="218505" y="832767"/>
                    <a:pt x="211932" y="852487"/>
                  </a:cubicBezTo>
                  <a:lnTo>
                    <a:pt x="209550" y="859631"/>
                  </a:lnTo>
                  <a:lnTo>
                    <a:pt x="207169" y="866775"/>
                  </a:lnTo>
                  <a:cubicBezTo>
                    <a:pt x="206375" y="872331"/>
                    <a:pt x="207298" y="878423"/>
                    <a:pt x="204788" y="883443"/>
                  </a:cubicBezTo>
                  <a:cubicBezTo>
                    <a:pt x="203665" y="885688"/>
                    <a:pt x="200154" y="885825"/>
                    <a:pt x="197644" y="885825"/>
                  </a:cubicBezTo>
                  <a:cubicBezTo>
                    <a:pt x="191245" y="885825"/>
                    <a:pt x="184944" y="884237"/>
                    <a:pt x="178594" y="883443"/>
                  </a:cubicBezTo>
                  <a:cubicBezTo>
                    <a:pt x="176213" y="882649"/>
                    <a:pt x="173864" y="881752"/>
                    <a:pt x="171450" y="881062"/>
                  </a:cubicBezTo>
                  <a:cubicBezTo>
                    <a:pt x="168303" y="880163"/>
                    <a:pt x="164852" y="880145"/>
                    <a:pt x="161925" y="878681"/>
                  </a:cubicBezTo>
                  <a:cubicBezTo>
                    <a:pt x="129176" y="862307"/>
                    <a:pt x="160248" y="873359"/>
                    <a:pt x="140494" y="866775"/>
                  </a:cubicBezTo>
                  <a:cubicBezTo>
                    <a:pt x="114448" y="875456"/>
                    <a:pt x="153893" y="861613"/>
                    <a:pt x="126207" y="873918"/>
                  </a:cubicBezTo>
                  <a:cubicBezTo>
                    <a:pt x="114884" y="878950"/>
                    <a:pt x="109614" y="879065"/>
                    <a:pt x="97632" y="881062"/>
                  </a:cubicBezTo>
                  <a:cubicBezTo>
                    <a:pt x="92869" y="880268"/>
                    <a:pt x="87663" y="880840"/>
                    <a:pt x="83344" y="878681"/>
                  </a:cubicBezTo>
                  <a:cubicBezTo>
                    <a:pt x="79653" y="876835"/>
                    <a:pt x="77327" y="867773"/>
                    <a:pt x="76200" y="864393"/>
                  </a:cubicBezTo>
                  <a:cubicBezTo>
                    <a:pt x="74149" y="845930"/>
                    <a:pt x="79543" y="844634"/>
                    <a:pt x="66675" y="838200"/>
                  </a:cubicBezTo>
                  <a:cubicBezTo>
                    <a:pt x="64430" y="837077"/>
                    <a:pt x="61913" y="836612"/>
                    <a:pt x="59532" y="835818"/>
                  </a:cubicBezTo>
                  <a:cubicBezTo>
                    <a:pt x="43863" y="812319"/>
                    <a:pt x="57076" y="834815"/>
                    <a:pt x="52388" y="771525"/>
                  </a:cubicBezTo>
                  <a:cubicBezTo>
                    <a:pt x="51745" y="762843"/>
                    <a:pt x="49857" y="764331"/>
                    <a:pt x="42863" y="762000"/>
                  </a:cubicBezTo>
                  <a:cubicBezTo>
                    <a:pt x="40482" y="760412"/>
                    <a:pt x="37604" y="759391"/>
                    <a:pt x="35719" y="757237"/>
                  </a:cubicBezTo>
                  <a:cubicBezTo>
                    <a:pt x="16272" y="735012"/>
                    <a:pt x="35124" y="748904"/>
                    <a:pt x="19050" y="738187"/>
                  </a:cubicBezTo>
                  <a:cubicBezTo>
                    <a:pt x="17463" y="735806"/>
                    <a:pt x="15568" y="733603"/>
                    <a:pt x="14288" y="731043"/>
                  </a:cubicBezTo>
                  <a:cubicBezTo>
                    <a:pt x="11412" y="725291"/>
                    <a:pt x="12831" y="721306"/>
                    <a:pt x="7144" y="716756"/>
                  </a:cubicBezTo>
                  <a:cubicBezTo>
                    <a:pt x="5184" y="715188"/>
                    <a:pt x="2381" y="715169"/>
                    <a:pt x="0" y="714375"/>
                  </a:cubicBezTo>
                  <a:cubicBezTo>
                    <a:pt x="2381" y="713581"/>
                    <a:pt x="4694" y="712538"/>
                    <a:pt x="7144" y="711993"/>
                  </a:cubicBezTo>
                  <a:cubicBezTo>
                    <a:pt x="28204" y="707313"/>
                    <a:pt x="14345" y="711977"/>
                    <a:pt x="30957" y="707231"/>
                  </a:cubicBezTo>
                  <a:cubicBezTo>
                    <a:pt x="39132" y="704895"/>
                    <a:pt x="39159" y="704320"/>
                    <a:pt x="47625" y="700087"/>
                  </a:cubicBezTo>
                  <a:cubicBezTo>
                    <a:pt x="49194" y="695382"/>
                    <a:pt x="50574" y="689156"/>
                    <a:pt x="54769" y="685800"/>
                  </a:cubicBezTo>
                  <a:cubicBezTo>
                    <a:pt x="56729" y="684232"/>
                    <a:pt x="59532" y="684212"/>
                    <a:pt x="61913" y="683418"/>
                  </a:cubicBezTo>
                  <a:cubicBezTo>
                    <a:pt x="75557" y="662952"/>
                    <a:pt x="57390" y="687035"/>
                    <a:pt x="73819" y="673893"/>
                  </a:cubicBezTo>
                  <a:cubicBezTo>
                    <a:pt x="76054" y="672105"/>
                    <a:pt x="76558" y="668774"/>
                    <a:pt x="78582" y="666750"/>
                  </a:cubicBezTo>
                  <a:cubicBezTo>
                    <a:pt x="83200" y="662132"/>
                    <a:pt x="87057" y="661543"/>
                    <a:pt x="92869" y="659606"/>
                  </a:cubicBezTo>
                  <a:lnTo>
                    <a:pt x="107157" y="650081"/>
                  </a:lnTo>
                  <a:cubicBezTo>
                    <a:pt x="114962" y="644878"/>
                    <a:pt x="75010" y="652859"/>
                    <a:pt x="80963" y="652462"/>
                  </a:cubicBezTo>
                  <a:close/>
                </a:path>
              </a:pathLst>
            </a:custGeom>
            <a:solidFill>
              <a:srgbClr val="99CC00">
                <a:alpha val="5556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8" name="Xiangxi"/>
            <p:cNvSpPr/>
            <p:nvPr/>
          </p:nvSpPr>
          <p:spPr bwMode="auto">
            <a:xfrm>
              <a:off x="5448621" y="4782548"/>
              <a:ext cx="201731" cy="335635"/>
            </a:xfrm>
            <a:custGeom>
              <a:avLst/>
              <a:gdLst/>
              <a:ahLst/>
              <a:cxnLst/>
              <a:rect l="0" t="0" r="r" b="b"/>
              <a:pathLst>
                <a:path w="585682" h="1081088">
                  <a:moveTo>
                    <a:pt x="32850" y="647700"/>
                  </a:moveTo>
                  <a:cubicBezTo>
                    <a:pt x="34834" y="642144"/>
                    <a:pt x="45240" y="632918"/>
                    <a:pt x="47137" y="628650"/>
                  </a:cubicBezTo>
                  <a:cubicBezTo>
                    <a:pt x="49176" y="624063"/>
                    <a:pt x="51900" y="614363"/>
                    <a:pt x="51900" y="614363"/>
                  </a:cubicBezTo>
                  <a:cubicBezTo>
                    <a:pt x="51106" y="608807"/>
                    <a:pt x="54057" y="600995"/>
                    <a:pt x="49518" y="597694"/>
                  </a:cubicBezTo>
                  <a:cubicBezTo>
                    <a:pt x="43067" y="593002"/>
                    <a:pt x="33590" y="596526"/>
                    <a:pt x="25706" y="595313"/>
                  </a:cubicBezTo>
                  <a:cubicBezTo>
                    <a:pt x="23225" y="594931"/>
                    <a:pt x="20943" y="593725"/>
                    <a:pt x="18562" y="592931"/>
                  </a:cubicBezTo>
                  <a:cubicBezTo>
                    <a:pt x="16975" y="589756"/>
                    <a:pt x="16310" y="585916"/>
                    <a:pt x="13800" y="583406"/>
                  </a:cubicBezTo>
                  <a:cubicBezTo>
                    <a:pt x="12025" y="581631"/>
                    <a:pt x="8616" y="582593"/>
                    <a:pt x="6656" y="581025"/>
                  </a:cubicBezTo>
                  <a:cubicBezTo>
                    <a:pt x="4421" y="579237"/>
                    <a:pt x="3481" y="576262"/>
                    <a:pt x="1893" y="573881"/>
                  </a:cubicBezTo>
                  <a:cubicBezTo>
                    <a:pt x="2687" y="564356"/>
                    <a:pt x="0" y="553855"/>
                    <a:pt x="4275" y="545306"/>
                  </a:cubicBezTo>
                  <a:cubicBezTo>
                    <a:pt x="6520" y="540816"/>
                    <a:pt x="18562" y="540544"/>
                    <a:pt x="18562" y="540544"/>
                  </a:cubicBezTo>
                  <a:cubicBezTo>
                    <a:pt x="20943" y="538956"/>
                    <a:pt x="23091" y="536943"/>
                    <a:pt x="25706" y="535781"/>
                  </a:cubicBezTo>
                  <a:cubicBezTo>
                    <a:pt x="30293" y="533742"/>
                    <a:pt x="39993" y="531019"/>
                    <a:pt x="39993" y="531019"/>
                  </a:cubicBezTo>
                  <a:cubicBezTo>
                    <a:pt x="42374" y="528638"/>
                    <a:pt x="44550" y="526031"/>
                    <a:pt x="47137" y="523875"/>
                  </a:cubicBezTo>
                  <a:cubicBezTo>
                    <a:pt x="49336" y="522043"/>
                    <a:pt x="52493" y="521348"/>
                    <a:pt x="54281" y="519113"/>
                  </a:cubicBezTo>
                  <a:cubicBezTo>
                    <a:pt x="55849" y="517153"/>
                    <a:pt x="55539" y="514214"/>
                    <a:pt x="56662" y="511969"/>
                  </a:cubicBezTo>
                  <a:cubicBezTo>
                    <a:pt x="57942" y="509409"/>
                    <a:pt x="59837" y="507206"/>
                    <a:pt x="61425" y="504825"/>
                  </a:cubicBezTo>
                  <a:cubicBezTo>
                    <a:pt x="60631" y="502444"/>
                    <a:pt x="61003" y="499249"/>
                    <a:pt x="59043" y="497681"/>
                  </a:cubicBezTo>
                  <a:cubicBezTo>
                    <a:pt x="56487" y="495637"/>
                    <a:pt x="52665" y="496199"/>
                    <a:pt x="49518" y="495300"/>
                  </a:cubicBezTo>
                  <a:cubicBezTo>
                    <a:pt x="47105" y="494611"/>
                    <a:pt x="44756" y="493713"/>
                    <a:pt x="42375" y="492919"/>
                  </a:cubicBezTo>
                  <a:cubicBezTo>
                    <a:pt x="41581" y="490538"/>
                    <a:pt x="41212" y="487969"/>
                    <a:pt x="39993" y="485775"/>
                  </a:cubicBezTo>
                  <a:cubicBezTo>
                    <a:pt x="37213" y="480772"/>
                    <a:pt x="30468" y="471488"/>
                    <a:pt x="30468" y="471488"/>
                  </a:cubicBezTo>
                  <a:cubicBezTo>
                    <a:pt x="29674" y="469107"/>
                    <a:pt x="29209" y="466589"/>
                    <a:pt x="28087" y="464344"/>
                  </a:cubicBezTo>
                  <a:cubicBezTo>
                    <a:pt x="18852" y="445871"/>
                    <a:pt x="26933" y="468020"/>
                    <a:pt x="20943" y="450056"/>
                  </a:cubicBezTo>
                  <a:cubicBezTo>
                    <a:pt x="21737" y="440531"/>
                    <a:pt x="22139" y="430965"/>
                    <a:pt x="23325" y="421481"/>
                  </a:cubicBezTo>
                  <a:cubicBezTo>
                    <a:pt x="23731" y="418234"/>
                    <a:pt x="24242" y="414883"/>
                    <a:pt x="25706" y="411956"/>
                  </a:cubicBezTo>
                  <a:cubicBezTo>
                    <a:pt x="28266" y="406837"/>
                    <a:pt x="32056" y="402431"/>
                    <a:pt x="35231" y="397669"/>
                  </a:cubicBezTo>
                  <a:cubicBezTo>
                    <a:pt x="38967" y="392065"/>
                    <a:pt x="46506" y="389405"/>
                    <a:pt x="49518" y="383381"/>
                  </a:cubicBezTo>
                  <a:cubicBezTo>
                    <a:pt x="51106" y="380206"/>
                    <a:pt x="52520" y="376938"/>
                    <a:pt x="54281" y="373856"/>
                  </a:cubicBezTo>
                  <a:cubicBezTo>
                    <a:pt x="55701" y="371371"/>
                    <a:pt x="57763" y="369272"/>
                    <a:pt x="59043" y="366713"/>
                  </a:cubicBezTo>
                  <a:cubicBezTo>
                    <a:pt x="60166" y="364468"/>
                    <a:pt x="59857" y="361529"/>
                    <a:pt x="61425" y="359569"/>
                  </a:cubicBezTo>
                  <a:cubicBezTo>
                    <a:pt x="63213" y="357334"/>
                    <a:pt x="66187" y="356394"/>
                    <a:pt x="68568" y="354806"/>
                  </a:cubicBezTo>
                  <a:cubicBezTo>
                    <a:pt x="67748" y="348241"/>
                    <a:pt x="67477" y="335954"/>
                    <a:pt x="63806" y="328613"/>
                  </a:cubicBezTo>
                  <a:cubicBezTo>
                    <a:pt x="62526" y="326053"/>
                    <a:pt x="60631" y="323850"/>
                    <a:pt x="59043" y="321469"/>
                  </a:cubicBezTo>
                  <a:cubicBezTo>
                    <a:pt x="58249" y="319088"/>
                    <a:pt x="57881" y="316519"/>
                    <a:pt x="56662" y="314325"/>
                  </a:cubicBezTo>
                  <a:cubicBezTo>
                    <a:pt x="53882" y="309322"/>
                    <a:pt x="50312" y="304800"/>
                    <a:pt x="47137" y="300038"/>
                  </a:cubicBezTo>
                  <a:lnTo>
                    <a:pt x="42375" y="292894"/>
                  </a:lnTo>
                  <a:cubicBezTo>
                    <a:pt x="40983" y="290805"/>
                    <a:pt x="40787" y="288131"/>
                    <a:pt x="39993" y="285750"/>
                  </a:cubicBezTo>
                  <a:cubicBezTo>
                    <a:pt x="40787" y="274638"/>
                    <a:pt x="39673" y="263221"/>
                    <a:pt x="42375" y="252413"/>
                  </a:cubicBezTo>
                  <a:cubicBezTo>
                    <a:pt x="43069" y="249637"/>
                    <a:pt x="47494" y="249674"/>
                    <a:pt x="49518" y="247650"/>
                  </a:cubicBezTo>
                  <a:cubicBezTo>
                    <a:pt x="51542" y="245626"/>
                    <a:pt x="52449" y="242705"/>
                    <a:pt x="54281" y="240506"/>
                  </a:cubicBezTo>
                  <a:cubicBezTo>
                    <a:pt x="56437" y="237919"/>
                    <a:pt x="59044" y="235744"/>
                    <a:pt x="61425" y="233363"/>
                  </a:cubicBezTo>
                  <a:cubicBezTo>
                    <a:pt x="65978" y="219701"/>
                    <a:pt x="60545" y="232452"/>
                    <a:pt x="70950" y="219075"/>
                  </a:cubicBezTo>
                  <a:cubicBezTo>
                    <a:pt x="74464" y="214557"/>
                    <a:pt x="76428" y="208836"/>
                    <a:pt x="80475" y="204788"/>
                  </a:cubicBezTo>
                  <a:cubicBezTo>
                    <a:pt x="89642" y="195620"/>
                    <a:pt x="85750" y="200446"/>
                    <a:pt x="92381" y="190500"/>
                  </a:cubicBezTo>
                  <a:cubicBezTo>
                    <a:pt x="93968" y="185738"/>
                    <a:pt x="96915" y="181228"/>
                    <a:pt x="97143" y="176213"/>
                  </a:cubicBezTo>
                  <a:cubicBezTo>
                    <a:pt x="97937" y="158750"/>
                    <a:pt x="95285" y="140784"/>
                    <a:pt x="99525" y="123825"/>
                  </a:cubicBezTo>
                  <a:cubicBezTo>
                    <a:pt x="101158" y="117291"/>
                    <a:pt x="109050" y="114300"/>
                    <a:pt x="113812" y="109538"/>
                  </a:cubicBezTo>
                  <a:cubicBezTo>
                    <a:pt x="115836" y="107514"/>
                    <a:pt x="116551" y="104418"/>
                    <a:pt x="118575" y="102394"/>
                  </a:cubicBezTo>
                  <a:cubicBezTo>
                    <a:pt x="120599" y="100370"/>
                    <a:pt x="123337" y="99219"/>
                    <a:pt x="125718" y="97631"/>
                  </a:cubicBezTo>
                  <a:cubicBezTo>
                    <a:pt x="142754" y="72082"/>
                    <a:pt x="116213" y="110874"/>
                    <a:pt x="137625" y="83344"/>
                  </a:cubicBezTo>
                  <a:cubicBezTo>
                    <a:pt x="141139" y="78826"/>
                    <a:pt x="147150" y="69056"/>
                    <a:pt x="147150" y="69056"/>
                  </a:cubicBezTo>
                  <a:cubicBezTo>
                    <a:pt x="153135" y="51101"/>
                    <a:pt x="144365" y="72538"/>
                    <a:pt x="156675" y="57150"/>
                  </a:cubicBezTo>
                  <a:cubicBezTo>
                    <a:pt x="158243" y="55190"/>
                    <a:pt x="157837" y="52200"/>
                    <a:pt x="159056" y="50006"/>
                  </a:cubicBezTo>
                  <a:cubicBezTo>
                    <a:pt x="161836" y="45003"/>
                    <a:pt x="165406" y="40481"/>
                    <a:pt x="168581" y="35719"/>
                  </a:cubicBezTo>
                  <a:lnTo>
                    <a:pt x="178106" y="21431"/>
                  </a:lnTo>
                  <a:cubicBezTo>
                    <a:pt x="181281" y="16669"/>
                    <a:pt x="187631" y="15081"/>
                    <a:pt x="192393" y="11906"/>
                  </a:cubicBezTo>
                  <a:lnTo>
                    <a:pt x="199537" y="7144"/>
                  </a:lnTo>
                  <a:cubicBezTo>
                    <a:pt x="203018" y="4824"/>
                    <a:pt x="218023" y="1332"/>
                    <a:pt x="223350" y="0"/>
                  </a:cubicBezTo>
                  <a:cubicBezTo>
                    <a:pt x="236844" y="794"/>
                    <a:pt x="250381" y="1036"/>
                    <a:pt x="263831" y="2381"/>
                  </a:cubicBezTo>
                  <a:cubicBezTo>
                    <a:pt x="266329" y="2631"/>
                    <a:pt x="269015" y="3195"/>
                    <a:pt x="270975" y="4763"/>
                  </a:cubicBezTo>
                  <a:cubicBezTo>
                    <a:pt x="273210" y="6551"/>
                    <a:pt x="274150" y="9525"/>
                    <a:pt x="275737" y="11906"/>
                  </a:cubicBezTo>
                  <a:cubicBezTo>
                    <a:pt x="279197" y="22285"/>
                    <a:pt x="278974" y="25793"/>
                    <a:pt x="285262" y="33338"/>
                  </a:cubicBezTo>
                  <a:cubicBezTo>
                    <a:pt x="287418" y="35925"/>
                    <a:pt x="290025" y="38100"/>
                    <a:pt x="292406" y="40481"/>
                  </a:cubicBezTo>
                  <a:cubicBezTo>
                    <a:pt x="300418" y="64519"/>
                    <a:pt x="288186" y="27211"/>
                    <a:pt x="297168" y="57150"/>
                  </a:cubicBezTo>
                  <a:cubicBezTo>
                    <a:pt x="298611" y="61959"/>
                    <a:pt x="300343" y="66675"/>
                    <a:pt x="301931" y="71438"/>
                  </a:cubicBezTo>
                  <a:lnTo>
                    <a:pt x="304312" y="78581"/>
                  </a:lnTo>
                  <a:cubicBezTo>
                    <a:pt x="305106" y="83344"/>
                    <a:pt x="305646" y="88156"/>
                    <a:pt x="306693" y="92869"/>
                  </a:cubicBezTo>
                  <a:cubicBezTo>
                    <a:pt x="307238" y="95319"/>
                    <a:pt x="308466" y="97578"/>
                    <a:pt x="309075" y="100013"/>
                  </a:cubicBezTo>
                  <a:cubicBezTo>
                    <a:pt x="310057" y="103939"/>
                    <a:pt x="309781" y="108235"/>
                    <a:pt x="311456" y="111919"/>
                  </a:cubicBezTo>
                  <a:cubicBezTo>
                    <a:pt x="313824" y="117130"/>
                    <a:pt x="320981" y="126206"/>
                    <a:pt x="320981" y="126206"/>
                  </a:cubicBezTo>
                  <a:cubicBezTo>
                    <a:pt x="331300" y="125412"/>
                    <a:pt x="341668" y="125109"/>
                    <a:pt x="351937" y="123825"/>
                  </a:cubicBezTo>
                  <a:cubicBezTo>
                    <a:pt x="354428" y="123514"/>
                    <a:pt x="357121" y="123012"/>
                    <a:pt x="359081" y="121444"/>
                  </a:cubicBezTo>
                  <a:cubicBezTo>
                    <a:pt x="361316" y="119656"/>
                    <a:pt x="362256" y="116681"/>
                    <a:pt x="363843" y="114300"/>
                  </a:cubicBezTo>
                  <a:cubicBezTo>
                    <a:pt x="371391" y="125622"/>
                    <a:pt x="367700" y="118727"/>
                    <a:pt x="373368" y="135731"/>
                  </a:cubicBezTo>
                  <a:cubicBezTo>
                    <a:pt x="374162" y="138112"/>
                    <a:pt x="373662" y="141482"/>
                    <a:pt x="375750" y="142875"/>
                  </a:cubicBezTo>
                  <a:lnTo>
                    <a:pt x="382893" y="147638"/>
                  </a:lnTo>
                  <a:cubicBezTo>
                    <a:pt x="384481" y="150019"/>
                    <a:pt x="385632" y="152757"/>
                    <a:pt x="387656" y="154781"/>
                  </a:cubicBezTo>
                  <a:cubicBezTo>
                    <a:pt x="389680" y="156805"/>
                    <a:pt x="393012" y="157309"/>
                    <a:pt x="394800" y="159544"/>
                  </a:cubicBezTo>
                  <a:cubicBezTo>
                    <a:pt x="396368" y="161504"/>
                    <a:pt x="395406" y="164913"/>
                    <a:pt x="397181" y="166688"/>
                  </a:cubicBezTo>
                  <a:cubicBezTo>
                    <a:pt x="398956" y="168463"/>
                    <a:pt x="401890" y="168460"/>
                    <a:pt x="404325" y="169069"/>
                  </a:cubicBezTo>
                  <a:cubicBezTo>
                    <a:pt x="408251" y="170051"/>
                    <a:pt x="412262" y="170656"/>
                    <a:pt x="416231" y="171450"/>
                  </a:cubicBezTo>
                  <a:lnTo>
                    <a:pt x="437662" y="185738"/>
                  </a:lnTo>
                  <a:cubicBezTo>
                    <a:pt x="455496" y="197628"/>
                    <a:pt x="434966" y="189600"/>
                    <a:pt x="451950" y="195263"/>
                  </a:cubicBezTo>
                  <a:cubicBezTo>
                    <a:pt x="453537" y="197644"/>
                    <a:pt x="454689" y="200383"/>
                    <a:pt x="456712" y="202406"/>
                  </a:cubicBezTo>
                  <a:cubicBezTo>
                    <a:pt x="458736" y="204430"/>
                    <a:pt x="462068" y="204934"/>
                    <a:pt x="463856" y="207169"/>
                  </a:cubicBezTo>
                  <a:cubicBezTo>
                    <a:pt x="465424" y="209129"/>
                    <a:pt x="465114" y="212068"/>
                    <a:pt x="466237" y="214313"/>
                  </a:cubicBezTo>
                  <a:cubicBezTo>
                    <a:pt x="467517" y="216873"/>
                    <a:pt x="469412" y="219075"/>
                    <a:pt x="471000" y="221456"/>
                  </a:cubicBezTo>
                  <a:cubicBezTo>
                    <a:pt x="476983" y="239406"/>
                    <a:pt x="468914" y="217286"/>
                    <a:pt x="478143" y="235744"/>
                  </a:cubicBezTo>
                  <a:cubicBezTo>
                    <a:pt x="480147" y="239751"/>
                    <a:pt x="481759" y="248590"/>
                    <a:pt x="482906" y="252413"/>
                  </a:cubicBezTo>
                  <a:cubicBezTo>
                    <a:pt x="484348" y="257221"/>
                    <a:pt x="484884" y="262523"/>
                    <a:pt x="487668" y="266700"/>
                  </a:cubicBezTo>
                  <a:cubicBezTo>
                    <a:pt x="490843" y="271463"/>
                    <a:pt x="495382" y="275558"/>
                    <a:pt x="497193" y="280988"/>
                  </a:cubicBezTo>
                  <a:cubicBezTo>
                    <a:pt x="503183" y="298952"/>
                    <a:pt x="495101" y="276800"/>
                    <a:pt x="504337" y="295275"/>
                  </a:cubicBezTo>
                  <a:cubicBezTo>
                    <a:pt x="514191" y="314985"/>
                    <a:pt x="497837" y="289098"/>
                    <a:pt x="511481" y="309563"/>
                  </a:cubicBezTo>
                  <a:lnTo>
                    <a:pt x="525768" y="352425"/>
                  </a:lnTo>
                  <a:cubicBezTo>
                    <a:pt x="527578" y="357855"/>
                    <a:pt x="529863" y="364903"/>
                    <a:pt x="535293" y="366713"/>
                  </a:cubicBezTo>
                  <a:lnTo>
                    <a:pt x="542437" y="369094"/>
                  </a:lnTo>
                  <a:cubicBezTo>
                    <a:pt x="553354" y="385470"/>
                    <a:pt x="546532" y="381571"/>
                    <a:pt x="559106" y="385763"/>
                  </a:cubicBezTo>
                  <a:cubicBezTo>
                    <a:pt x="559900" y="388144"/>
                    <a:pt x="560095" y="390818"/>
                    <a:pt x="561487" y="392906"/>
                  </a:cubicBezTo>
                  <a:cubicBezTo>
                    <a:pt x="568967" y="404125"/>
                    <a:pt x="568198" y="395505"/>
                    <a:pt x="573393" y="407194"/>
                  </a:cubicBezTo>
                  <a:cubicBezTo>
                    <a:pt x="575432" y="411781"/>
                    <a:pt x="576568" y="416719"/>
                    <a:pt x="578156" y="421481"/>
                  </a:cubicBezTo>
                  <a:cubicBezTo>
                    <a:pt x="579061" y="424196"/>
                    <a:pt x="581638" y="426065"/>
                    <a:pt x="582918" y="428625"/>
                  </a:cubicBezTo>
                  <a:cubicBezTo>
                    <a:pt x="584041" y="430870"/>
                    <a:pt x="584506" y="433388"/>
                    <a:pt x="585300" y="435769"/>
                  </a:cubicBezTo>
                  <a:cubicBezTo>
                    <a:pt x="584506" y="447675"/>
                    <a:pt x="585682" y="459880"/>
                    <a:pt x="582918" y="471488"/>
                  </a:cubicBezTo>
                  <a:cubicBezTo>
                    <a:pt x="581592" y="477056"/>
                    <a:pt x="577440" y="481728"/>
                    <a:pt x="573393" y="485775"/>
                  </a:cubicBezTo>
                  <a:lnTo>
                    <a:pt x="559106" y="500063"/>
                  </a:lnTo>
                  <a:cubicBezTo>
                    <a:pt x="543235" y="515935"/>
                    <a:pt x="566245" y="499270"/>
                    <a:pt x="547200" y="511969"/>
                  </a:cubicBezTo>
                  <a:cubicBezTo>
                    <a:pt x="546406" y="519906"/>
                    <a:pt x="546031" y="527897"/>
                    <a:pt x="544818" y="535781"/>
                  </a:cubicBezTo>
                  <a:cubicBezTo>
                    <a:pt x="544007" y="541049"/>
                    <a:pt x="541007" y="546070"/>
                    <a:pt x="537675" y="550069"/>
                  </a:cubicBezTo>
                  <a:cubicBezTo>
                    <a:pt x="535519" y="552656"/>
                    <a:pt x="532687" y="554626"/>
                    <a:pt x="530531" y="557213"/>
                  </a:cubicBezTo>
                  <a:cubicBezTo>
                    <a:pt x="520609" y="569119"/>
                    <a:pt x="531721" y="560387"/>
                    <a:pt x="518625" y="569119"/>
                  </a:cubicBezTo>
                  <a:cubicBezTo>
                    <a:pt x="517831" y="573088"/>
                    <a:pt x="517664" y="577235"/>
                    <a:pt x="516243" y="581025"/>
                  </a:cubicBezTo>
                  <a:cubicBezTo>
                    <a:pt x="513067" y="589494"/>
                    <a:pt x="510689" y="587638"/>
                    <a:pt x="504337" y="592931"/>
                  </a:cubicBezTo>
                  <a:cubicBezTo>
                    <a:pt x="501750" y="595087"/>
                    <a:pt x="499574" y="597694"/>
                    <a:pt x="497193" y="600075"/>
                  </a:cubicBezTo>
                  <a:cubicBezTo>
                    <a:pt x="496399" y="604044"/>
                    <a:pt x="495236" y="607956"/>
                    <a:pt x="494812" y="611981"/>
                  </a:cubicBezTo>
                  <a:cubicBezTo>
                    <a:pt x="493646" y="623061"/>
                    <a:pt x="494983" y="634474"/>
                    <a:pt x="492431" y="645319"/>
                  </a:cubicBezTo>
                  <a:cubicBezTo>
                    <a:pt x="491660" y="648597"/>
                    <a:pt x="487443" y="649876"/>
                    <a:pt x="485287" y="652463"/>
                  </a:cubicBezTo>
                  <a:cubicBezTo>
                    <a:pt x="475365" y="664369"/>
                    <a:pt x="486479" y="655637"/>
                    <a:pt x="473381" y="664369"/>
                  </a:cubicBezTo>
                  <a:cubicBezTo>
                    <a:pt x="471793" y="666750"/>
                    <a:pt x="469898" y="668953"/>
                    <a:pt x="468618" y="671513"/>
                  </a:cubicBezTo>
                  <a:cubicBezTo>
                    <a:pt x="467496" y="673758"/>
                    <a:pt x="467805" y="676696"/>
                    <a:pt x="466237" y="678656"/>
                  </a:cubicBezTo>
                  <a:cubicBezTo>
                    <a:pt x="464449" y="680891"/>
                    <a:pt x="461474" y="681831"/>
                    <a:pt x="459093" y="683419"/>
                  </a:cubicBezTo>
                  <a:cubicBezTo>
                    <a:pt x="458299" y="685800"/>
                    <a:pt x="454937" y="688788"/>
                    <a:pt x="456712" y="690563"/>
                  </a:cubicBezTo>
                  <a:cubicBezTo>
                    <a:pt x="460262" y="694113"/>
                    <a:pt x="471000" y="695325"/>
                    <a:pt x="471000" y="695325"/>
                  </a:cubicBezTo>
                  <a:cubicBezTo>
                    <a:pt x="472587" y="697706"/>
                    <a:pt x="474482" y="699909"/>
                    <a:pt x="475762" y="702469"/>
                  </a:cubicBezTo>
                  <a:cubicBezTo>
                    <a:pt x="476884" y="704714"/>
                    <a:pt x="476575" y="707653"/>
                    <a:pt x="478143" y="709613"/>
                  </a:cubicBezTo>
                  <a:cubicBezTo>
                    <a:pt x="479931" y="711848"/>
                    <a:pt x="482727" y="713095"/>
                    <a:pt x="485287" y="714375"/>
                  </a:cubicBezTo>
                  <a:cubicBezTo>
                    <a:pt x="492628" y="718045"/>
                    <a:pt x="504917" y="718317"/>
                    <a:pt x="511481" y="719138"/>
                  </a:cubicBezTo>
                  <a:cubicBezTo>
                    <a:pt x="514211" y="727329"/>
                    <a:pt x="519460" y="734553"/>
                    <a:pt x="513862" y="742950"/>
                  </a:cubicBezTo>
                  <a:cubicBezTo>
                    <a:pt x="512274" y="745331"/>
                    <a:pt x="509099" y="746125"/>
                    <a:pt x="506718" y="747713"/>
                  </a:cubicBezTo>
                  <a:cubicBezTo>
                    <a:pt x="501391" y="763694"/>
                    <a:pt x="498345" y="766340"/>
                    <a:pt x="504337" y="785813"/>
                  </a:cubicBezTo>
                  <a:cubicBezTo>
                    <a:pt x="505519" y="789656"/>
                    <a:pt x="515466" y="795613"/>
                    <a:pt x="518625" y="797719"/>
                  </a:cubicBezTo>
                  <a:cubicBezTo>
                    <a:pt x="520212" y="800100"/>
                    <a:pt x="523387" y="802001"/>
                    <a:pt x="523387" y="804863"/>
                  </a:cubicBezTo>
                  <a:cubicBezTo>
                    <a:pt x="523387" y="813365"/>
                    <a:pt x="518179" y="819819"/>
                    <a:pt x="513862" y="826294"/>
                  </a:cubicBezTo>
                  <a:lnTo>
                    <a:pt x="509100" y="840581"/>
                  </a:lnTo>
                  <a:cubicBezTo>
                    <a:pt x="508306" y="842962"/>
                    <a:pt x="507327" y="845290"/>
                    <a:pt x="506718" y="847725"/>
                  </a:cubicBezTo>
                  <a:cubicBezTo>
                    <a:pt x="504733" y="855665"/>
                    <a:pt x="503310" y="865421"/>
                    <a:pt x="497193" y="871538"/>
                  </a:cubicBezTo>
                  <a:cubicBezTo>
                    <a:pt x="495170" y="873561"/>
                    <a:pt x="492431" y="874713"/>
                    <a:pt x="490050" y="876300"/>
                  </a:cubicBezTo>
                  <a:cubicBezTo>
                    <a:pt x="488462" y="878681"/>
                    <a:pt x="487772" y="882024"/>
                    <a:pt x="485287" y="883444"/>
                  </a:cubicBezTo>
                  <a:cubicBezTo>
                    <a:pt x="468723" y="892909"/>
                    <a:pt x="476023" y="877897"/>
                    <a:pt x="471000" y="892969"/>
                  </a:cubicBezTo>
                  <a:cubicBezTo>
                    <a:pt x="470206" y="898525"/>
                    <a:pt x="469274" y="904064"/>
                    <a:pt x="468618" y="909638"/>
                  </a:cubicBezTo>
                  <a:cubicBezTo>
                    <a:pt x="468190" y="913279"/>
                    <a:pt x="468066" y="933016"/>
                    <a:pt x="463856" y="940594"/>
                  </a:cubicBezTo>
                  <a:cubicBezTo>
                    <a:pt x="461076" y="945597"/>
                    <a:pt x="459761" y="953071"/>
                    <a:pt x="454331" y="954881"/>
                  </a:cubicBezTo>
                  <a:lnTo>
                    <a:pt x="440043" y="959644"/>
                  </a:lnTo>
                  <a:cubicBezTo>
                    <a:pt x="425756" y="958850"/>
                    <a:pt x="411347" y="959287"/>
                    <a:pt x="397181" y="957263"/>
                  </a:cubicBezTo>
                  <a:cubicBezTo>
                    <a:pt x="394348" y="956858"/>
                    <a:pt x="392652" y="953662"/>
                    <a:pt x="390037" y="952500"/>
                  </a:cubicBezTo>
                  <a:cubicBezTo>
                    <a:pt x="385450" y="950461"/>
                    <a:pt x="380512" y="949325"/>
                    <a:pt x="375750" y="947738"/>
                  </a:cubicBezTo>
                  <a:lnTo>
                    <a:pt x="368606" y="945356"/>
                  </a:lnTo>
                  <a:cubicBezTo>
                    <a:pt x="337650" y="946150"/>
                    <a:pt x="306557" y="944731"/>
                    <a:pt x="275737" y="947738"/>
                  </a:cubicBezTo>
                  <a:cubicBezTo>
                    <a:pt x="272889" y="948016"/>
                    <a:pt x="272807" y="952683"/>
                    <a:pt x="270975" y="954881"/>
                  </a:cubicBezTo>
                  <a:cubicBezTo>
                    <a:pt x="265245" y="961757"/>
                    <a:pt x="263711" y="962105"/>
                    <a:pt x="256687" y="966788"/>
                  </a:cubicBezTo>
                  <a:cubicBezTo>
                    <a:pt x="255100" y="969169"/>
                    <a:pt x="254352" y="972414"/>
                    <a:pt x="251925" y="973931"/>
                  </a:cubicBezTo>
                  <a:cubicBezTo>
                    <a:pt x="247668" y="976592"/>
                    <a:pt x="241814" y="975909"/>
                    <a:pt x="237637" y="978694"/>
                  </a:cubicBezTo>
                  <a:lnTo>
                    <a:pt x="230493" y="983456"/>
                  </a:lnTo>
                  <a:cubicBezTo>
                    <a:pt x="227318" y="988219"/>
                    <a:pt x="222778" y="992314"/>
                    <a:pt x="220968" y="997744"/>
                  </a:cubicBezTo>
                  <a:lnTo>
                    <a:pt x="216206" y="1012031"/>
                  </a:lnTo>
                  <a:cubicBezTo>
                    <a:pt x="222191" y="1029987"/>
                    <a:pt x="214118" y="1007854"/>
                    <a:pt x="223350" y="1026319"/>
                  </a:cubicBezTo>
                  <a:cubicBezTo>
                    <a:pt x="224473" y="1028564"/>
                    <a:pt x="224937" y="1031082"/>
                    <a:pt x="225731" y="1033463"/>
                  </a:cubicBezTo>
                  <a:cubicBezTo>
                    <a:pt x="224937" y="1035844"/>
                    <a:pt x="225680" y="1039674"/>
                    <a:pt x="223350" y="1040606"/>
                  </a:cubicBezTo>
                  <a:cubicBezTo>
                    <a:pt x="216676" y="1043276"/>
                    <a:pt x="209022" y="1041895"/>
                    <a:pt x="201918" y="1042988"/>
                  </a:cubicBezTo>
                  <a:cubicBezTo>
                    <a:pt x="198683" y="1043486"/>
                    <a:pt x="195528" y="1044429"/>
                    <a:pt x="192393" y="1045369"/>
                  </a:cubicBezTo>
                  <a:cubicBezTo>
                    <a:pt x="187585" y="1046811"/>
                    <a:pt x="178106" y="1050131"/>
                    <a:pt x="178106" y="1050131"/>
                  </a:cubicBezTo>
                  <a:cubicBezTo>
                    <a:pt x="175725" y="1051719"/>
                    <a:pt x="173522" y="1053614"/>
                    <a:pt x="170962" y="1054894"/>
                  </a:cubicBezTo>
                  <a:cubicBezTo>
                    <a:pt x="162985" y="1058883"/>
                    <a:pt x="149173" y="1058902"/>
                    <a:pt x="142387" y="1059656"/>
                  </a:cubicBezTo>
                  <a:cubicBezTo>
                    <a:pt x="124422" y="1065646"/>
                    <a:pt x="146572" y="1057564"/>
                    <a:pt x="128100" y="1066800"/>
                  </a:cubicBezTo>
                  <a:cubicBezTo>
                    <a:pt x="125855" y="1067922"/>
                    <a:pt x="123337" y="1068387"/>
                    <a:pt x="120956" y="1069181"/>
                  </a:cubicBezTo>
                  <a:cubicBezTo>
                    <a:pt x="118575" y="1070769"/>
                    <a:pt x="116011" y="1072112"/>
                    <a:pt x="113812" y="1073944"/>
                  </a:cubicBezTo>
                  <a:cubicBezTo>
                    <a:pt x="111225" y="1076100"/>
                    <a:pt x="109863" y="1080023"/>
                    <a:pt x="106668" y="1081088"/>
                  </a:cubicBezTo>
                  <a:lnTo>
                    <a:pt x="99525" y="1078706"/>
                  </a:lnTo>
                  <a:cubicBezTo>
                    <a:pt x="97937" y="1076325"/>
                    <a:pt x="96997" y="1073351"/>
                    <a:pt x="94762" y="1071563"/>
                  </a:cubicBezTo>
                  <a:cubicBezTo>
                    <a:pt x="92802" y="1069995"/>
                    <a:pt x="89863" y="1070304"/>
                    <a:pt x="87618" y="1069181"/>
                  </a:cubicBezTo>
                  <a:cubicBezTo>
                    <a:pt x="69161" y="1059952"/>
                    <a:pt x="91282" y="1068021"/>
                    <a:pt x="73331" y="1062038"/>
                  </a:cubicBezTo>
                  <a:cubicBezTo>
                    <a:pt x="71743" y="1059657"/>
                    <a:pt x="70400" y="1057093"/>
                    <a:pt x="68568" y="1054894"/>
                  </a:cubicBezTo>
                  <a:cubicBezTo>
                    <a:pt x="66412" y="1052307"/>
                    <a:pt x="63293" y="1050552"/>
                    <a:pt x="61425" y="1047750"/>
                  </a:cubicBezTo>
                  <a:cubicBezTo>
                    <a:pt x="60033" y="1045661"/>
                    <a:pt x="59837" y="1042987"/>
                    <a:pt x="59043" y="1040606"/>
                  </a:cubicBezTo>
                  <a:cubicBezTo>
                    <a:pt x="58249" y="1027906"/>
                    <a:pt x="57994" y="1015161"/>
                    <a:pt x="56662" y="1002506"/>
                  </a:cubicBezTo>
                  <a:cubicBezTo>
                    <a:pt x="56399" y="1000010"/>
                    <a:pt x="54281" y="997873"/>
                    <a:pt x="54281" y="995363"/>
                  </a:cubicBezTo>
                  <a:cubicBezTo>
                    <a:pt x="54281" y="965190"/>
                    <a:pt x="54609" y="934978"/>
                    <a:pt x="56662" y="904875"/>
                  </a:cubicBezTo>
                  <a:cubicBezTo>
                    <a:pt x="57003" y="899867"/>
                    <a:pt x="59837" y="895350"/>
                    <a:pt x="61425" y="890588"/>
                  </a:cubicBezTo>
                  <a:cubicBezTo>
                    <a:pt x="63235" y="885158"/>
                    <a:pt x="70950" y="876300"/>
                    <a:pt x="70950" y="876300"/>
                  </a:cubicBezTo>
                  <a:cubicBezTo>
                    <a:pt x="71744" y="873919"/>
                    <a:pt x="72787" y="871606"/>
                    <a:pt x="73331" y="869156"/>
                  </a:cubicBezTo>
                  <a:cubicBezTo>
                    <a:pt x="79173" y="842866"/>
                    <a:pt x="76178" y="819045"/>
                    <a:pt x="73331" y="790575"/>
                  </a:cubicBezTo>
                  <a:cubicBezTo>
                    <a:pt x="72622" y="783489"/>
                    <a:pt x="56492" y="775380"/>
                    <a:pt x="54281" y="773906"/>
                  </a:cubicBezTo>
                  <a:lnTo>
                    <a:pt x="47137" y="769144"/>
                  </a:lnTo>
                  <a:cubicBezTo>
                    <a:pt x="45550" y="766763"/>
                    <a:pt x="43380" y="764680"/>
                    <a:pt x="42375" y="762000"/>
                  </a:cubicBezTo>
                  <a:cubicBezTo>
                    <a:pt x="40954" y="758210"/>
                    <a:pt x="40206" y="754136"/>
                    <a:pt x="39993" y="750094"/>
                  </a:cubicBezTo>
                  <a:cubicBezTo>
                    <a:pt x="38616" y="723925"/>
                    <a:pt x="39026" y="697680"/>
                    <a:pt x="37612" y="671513"/>
                  </a:cubicBezTo>
                  <a:cubicBezTo>
                    <a:pt x="37435" y="668245"/>
                    <a:pt x="35482" y="665251"/>
                    <a:pt x="35231" y="661988"/>
                  </a:cubicBezTo>
                  <a:cubicBezTo>
                    <a:pt x="34683" y="654865"/>
                    <a:pt x="30866" y="653256"/>
                    <a:pt x="32850" y="647700"/>
                  </a:cubicBezTo>
                  <a:close/>
                </a:path>
              </a:pathLst>
            </a:custGeom>
            <a:solidFill>
              <a:srgbClr val="99CC00">
                <a:alpha val="5704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9" name="Zhangjiajie"/>
            <p:cNvSpPr/>
            <p:nvPr/>
          </p:nvSpPr>
          <p:spPr bwMode="auto">
            <a:xfrm>
              <a:off x="5535077" y="4748985"/>
              <a:ext cx="278581" cy="164461"/>
            </a:xfrm>
            <a:custGeom>
              <a:avLst/>
              <a:gdLst/>
              <a:ahLst/>
              <a:cxnLst/>
              <a:rect l="0" t="0" r="r" b="b"/>
              <a:pathLst>
                <a:path w="814087" h="520759">
                  <a:moveTo>
                    <a:pt x="794" y="87372"/>
                  </a:moveTo>
                  <a:cubicBezTo>
                    <a:pt x="0" y="86182"/>
                    <a:pt x="6475" y="79854"/>
                    <a:pt x="12701" y="61178"/>
                  </a:cubicBezTo>
                  <a:cubicBezTo>
                    <a:pt x="13495" y="58797"/>
                    <a:pt x="12701" y="54828"/>
                    <a:pt x="15082" y="54034"/>
                  </a:cubicBezTo>
                  <a:cubicBezTo>
                    <a:pt x="32474" y="48237"/>
                    <a:pt x="24499" y="50490"/>
                    <a:pt x="38894" y="46890"/>
                  </a:cubicBezTo>
                  <a:cubicBezTo>
                    <a:pt x="45411" y="42546"/>
                    <a:pt x="47459" y="42504"/>
                    <a:pt x="50801" y="34984"/>
                  </a:cubicBezTo>
                  <a:cubicBezTo>
                    <a:pt x="53102" y="29807"/>
                    <a:pt x="53305" y="16740"/>
                    <a:pt x="62707" y="15934"/>
                  </a:cubicBezTo>
                  <a:cubicBezTo>
                    <a:pt x="88027" y="13764"/>
                    <a:pt x="113507" y="14347"/>
                    <a:pt x="138907" y="13553"/>
                  </a:cubicBezTo>
                  <a:cubicBezTo>
                    <a:pt x="179560" y="0"/>
                    <a:pt x="148176" y="8647"/>
                    <a:pt x="236538" y="11172"/>
                  </a:cubicBezTo>
                  <a:cubicBezTo>
                    <a:pt x="262048" y="28176"/>
                    <a:pt x="223344" y="1702"/>
                    <a:pt x="250826" y="23078"/>
                  </a:cubicBezTo>
                  <a:cubicBezTo>
                    <a:pt x="255344" y="26592"/>
                    <a:pt x="265113" y="32603"/>
                    <a:pt x="265113" y="32603"/>
                  </a:cubicBezTo>
                  <a:cubicBezTo>
                    <a:pt x="278764" y="53079"/>
                    <a:pt x="260587" y="28982"/>
                    <a:pt x="277019" y="42128"/>
                  </a:cubicBezTo>
                  <a:cubicBezTo>
                    <a:pt x="279254" y="43916"/>
                    <a:pt x="279628" y="47387"/>
                    <a:pt x="281782" y="49272"/>
                  </a:cubicBezTo>
                  <a:cubicBezTo>
                    <a:pt x="281794" y="49282"/>
                    <a:pt x="299635" y="61174"/>
                    <a:pt x="303213" y="63559"/>
                  </a:cubicBezTo>
                  <a:cubicBezTo>
                    <a:pt x="305594" y="65147"/>
                    <a:pt x="308333" y="66298"/>
                    <a:pt x="310357" y="68322"/>
                  </a:cubicBezTo>
                  <a:cubicBezTo>
                    <a:pt x="312738" y="70703"/>
                    <a:pt x="315345" y="72878"/>
                    <a:pt x="317501" y="75465"/>
                  </a:cubicBezTo>
                  <a:cubicBezTo>
                    <a:pt x="319333" y="77664"/>
                    <a:pt x="319703" y="81329"/>
                    <a:pt x="322263" y="82609"/>
                  </a:cubicBezTo>
                  <a:cubicBezTo>
                    <a:pt x="326582" y="84768"/>
                    <a:pt x="331788" y="84196"/>
                    <a:pt x="336551" y="84990"/>
                  </a:cubicBezTo>
                  <a:cubicBezTo>
                    <a:pt x="338932" y="85784"/>
                    <a:pt x="341184" y="87372"/>
                    <a:pt x="343694" y="87372"/>
                  </a:cubicBezTo>
                  <a:cubicBezTo>
                    <a:pt x="352072" y="87372"/>
                    <a:pt x="357761" y="85064"/>
                    <a:pt x="365126" y="82609"/>
                  </a:cubicBezTo>
                  <a:lnTo>
                    <a:pt x="393701" y="63559"/>
                  </a:lnTo>
                  <a:cubicBezTo>
                    <a:pt x="397175" y="61243"/>
                    <a:pt x="412192" y="57746"/>
                    <a:pt x="417513" y="56415"/>
                  </a:cubicBezTo>
                  <a:cubicBezTo>
                    <a:pt x="419894" y="54828"/>
                    <a:pt x="422633" y="53677"/>
                    <a:pt x="424657" y="51653"/>
                  </a:cubicBezTo>
                  <a:cubicBezTo>
                    <a:pt x="426681" y="49629"/>
                    <a:pt x="427184" y="46297"/>
                    <a:pt x="429419" y="44509"/>
                  </a:cubicBezTo>
                  <a:cubicBezTo>
                    <a:pt x="431379" y="42941"/>
                    <a:pt x="434182" y="42922"/>
                    <a:pt x="436563" y="42128"/>
                  </a:cubicBezTo>
                  <a:cubicBezTo>
                    <a:pt x="441832" y="36859"/>
                    <a:pt x="444218" y="33539"/>
                    <a:pt x="450851" y="30222"/>
                  </a:cubicBezTo>
                  <a:cubicBezTo>
                    <a:pt x="453096" y="29099"/>
                    <a:pt x="455613" y="28634"/>
                    <a:pt x="457994" y="27840"/>
                  </a:cubicBezTo>
                  <a:cubicBezTo>
                    <a:pt x="474849" y="39078"/>
                    <a:pt x="453961" y="24960"/>
                    <a:pt x="474663" y="39747"/>
                  </a:cubicBezTo>
                  <a:cubicBezTo>
                    <a:pt x="476992" y="41410"/>
                    <a:pt x="478989" y="44012"/>
                    <a:pt x="481807" y="44509"/>
                  </a:cubicBezTo>
                  <a:cubicBezTo>
                    <a:pt x="492778" y="46445"/>
                    <a:pt x="504042" y="45965"/>
                    <a:pt x="515144" y="46890"/>
                  </a:cubicBezTo>
                  <a:cubicBezTo>
                    <a:pt x="523094" y="47553"/>
                    <a:pt x="531019" y="48478"/>
                    <a:pt x="538957" y="49272"/>
                  </a:cubicBezTo>
                  <a:lnTo>
                    <a:pt x="553244" y="58797"/>
                  </a:lnTo>
                  <a:cubicBezTo>
                    <a:pt x="555625" y="60384"/>
                    <a:pt x="557673" y="62654"/>
                    <a:pt x="560388" y="63559"/>
                  </a:cubicBezTo>
                  <a:cubicBezTo>
                    <a:pt x="601427" y="77237"/>
                    <a:pt x="565023" y="65884"/>
                    <a:pt x="674688" y="68322"/>
                  </a:cubicBezTo>
                  <a:cubicBezTo>
                    <a:pt x="675482" y="73084"/>
                    <a:pt x="675212" y="78152"/>
                    <a:pt x="677069" y="82609"/>
                  </a:cubicBezTo>
                  <a:cubicBezTo>
                    <a:pt x="690331" y="114439"/>
                    <a:pt x="711442" y="97817"/>
                    <a:pt x="750888" y="99278"/>
                  </a:cubicBezTo>
                  <a:cubicBezTo>
                    <a:pt x="758826" y="100072"/>
                    <a:pt x="766928" y="99865"/>
                    <a:pt x="774701" y="101659"/>
                  </a:cubicBezTo>
                  <a:cubicBezTo>
                    <a:pt x="784238" y="103860"/>
                    <a:pt x="784066" y="113087"/>
                    <a:pt x="786607" y="120709"/>
                  </a:cubicBezTo>
                  <a:cubicBezTo>
                    <a:pt x="787512" y="123424"/>
                    <a:pt x="790089" y="125293"/>
                    <a:pt x="791369" y="127853"/>
                  </a:cubicBezTo>
                  <a:cubicBezTo>
                    <a:pt x="797119" y="139354"/>
                    <a:pt x="788854" y="131733"/>
                    <a:pt x="800894" y="139759"/>
                  </a:cubicBezTo>
                  <a:cubicBezTo>
                    <a:pt x="802482" y="142140"/>
                    <a:pt x="803633" y="144879"/>
                    <a:pt x="805657" y="146903"/>
                  </a:cubicBezTo>
                  <a:cubicBezTo>
                    <a:pt x="807681" y="148927"/>
                    <a:pt x="812289" y="148849"/>
                    <a:pt x="812801" y="151665"/>
                  </a:cubicBezTo>
                  <a:cubicBezTo>
                    <a:pt x="814087" y="158737"/>
                    <a:pt x="811829" y="166049"/>
                    <a:pt x="810419" y="173097"/>
                  </a:cubicBezTo>
                  <a:cubicBezTo>
                    <a:pt x="809434" y="178019"/>
                    <a:pt x="807244" y="182622"/>
                    <a:pt x="805657" y="187384"/>
                  </a:cubicBezTo>
                  <a:lnTo>
                    <a:pt x="803276" y="194528"/>
                  </a:lnTo>
                  <a:cubicBezTo>
                    <a:pt x="802482" y="203259"/>
                    <a:pt x="805051" y="213003"/>
                    <a:pt x="800894" y="220722"/>
                  </a:cubicBezTo>
                  <a:cubicBezTo>
                    <a:pt x="798514" y="225142"/>
                    <a:pt x="786607" y="225484"/>
                    <a:pt x="786607" y="225484"/>
                  </a:cubicBezTo>
                  <a:cubicBezTo>
                    <a:pt x="781244" y="241575"/>
                    <a:pt x="785937" y="225747"/>
                    <a:pt x="781844" y="256440"/>
                  </a:cubicBezTo>
                  <a:cubicBezTo>
                    <a:pt x="781309" y="260452"/>
                    <a:pt x="780528" y="264442"/>
                    <a:pt x="779463" y="268347"/>
                  </a:cubicBezTo>
                  <a:cubicBezTo>
                    <a:pt x="778142" y="273190"/>
                    <a:pt x="775526" y="277682"/>
                    <a:pt x="774701" y="282634"/>
                  </a:cubicBezTo>
                  <a:cubicBezTo>
                    <a:pt x="773907" y="287397"/>
                    <a:pt x="775126" y="292993"/>
                    <a:pt x="772319" y="296922"/>
                  </a:cubicBezTo>
                  <a:cubicBezTo>
                    <a:pt x="770417" y="299585"/>
                    <a:pt x="765969" y="298509"/>
                    <a:pt x="762794" y="299303"/>
                  </a:cubicBezTo>
                  <a:lnTo>
                    <a:pt x="748507" y="308828"/>
                  </a:lnTo>
                  <a:cubicBezTo>
                    <a:pt x="746126" y="310415"/>
                    <a:pt x="744078" y="312685"/>
                    <a:pt x="741363" y="313590"/>
                  </a:cubicBezTo>
                  <a:lnTo>
                    <a:pt x="727076" y="318353"/>
                  </a:lnTo>
                  <a:cubicBezTo>
                    <a:pt x="718123" y="321338"/>
                    <a:pt x="709240" y="319926"/>
                    <a:pt x="700882" y="325497"/>
                  </a:cubicBezTo>
                  <a:cubicBezTo>
                    <a:pt x="691649" y="331651"/>
                    <a:pt x="696453" y="329354"/>
                    <a:pt x="686594" y="332640"/>
                  </a:cubicBezTo>
                  <a:cubicBezTo>
                    <a:pt x="684213" y="334228"/>
                    <a:pt x="682066" y="336241"/>
                    <a:pt x="679451" y="337403"/>
                  </a:cubicBezTo>
                  <a:cubicBezTo>
                    <a:pt x="674863" y="339442"/>
                    <a:pt x="665163" y="342165"/>
                    <a:pt x="665163" y="342165"/>
                  </a:cubicBezTo>
                  <a:cubicBezTo>
                    <a:pt x="645272" y="355426"/>
                    <a:pt x="654923" y="347643"/>
                    <a:pt x="636588" y="365978"/>
                  </a:cubicBezTo>
                  <a:cubicBezTo>
                    <a:pt x="634207" y="368359"/>
                    <a:pt x="632639" y="372057"/>
                    <a:pt x="629444" y="373122"/>
                  </a:cubicBezTo>
                  <a:cubicBezTo>
                    <a:pt x="627063" y="373916"/>
                    <a:pt x="624736" y="374894"/>
                    <a:pt x="622301" y="375503"/>
                  </a:cubicBezTo>
                  <a:cubicBezTo>
                    <a:pt x="608205" y="379027"/>
                    <a:pt x="593597" y="379500"/>
                    <a:pt x="579438" y="382647"/>
                  </a:cubicBezTo>
                  <a:cubicBezTo>
                    <a:pt x="576988" y="383192"/>
                    <a:pt x="574675" y="384234"/>
                    <a:pt x="572294" y="385028"/>
                  </a:cubicBezTo>
                  <a:cubicBezTo>
                    <a:pt x="575845" y="395678"/>
                    <a:pt x="575035" y="400348"/>
                    <a:pt x="584201" y="406459"/>
                  </a:cubicBezTo>
                  <a:cubicBezTo>
                    <a:pt x="586289" y="407851"/>
                    <a:pt x="588963" y="408046"/>
                    <a:pt x="591344" y="408840"/>
                  </a:cubicBezTo>
                  <a:cubicBezTo>
                    <a:pt x="610395" y="421541"/>
                    <a:pt x="587375" y="404871"/>
                    <a:pt x="603251" y="420747"/>
                  </a:cubicBezTo>
                  <a:cubicBezTo>
                    <a:pt x="605274" y="422770"/>
                    <a:pt x="608196" y="423677"/>
                    <a:pt x="610394" y="425509"/>
                  </a:cubicBezTo>
                  <a:cubicBezTo>
                    <a:pt x="628723" y="440783"/>
                    <a:pt x="606951" y="425596"/>
                    <a:pt x="624682" y="437415"/>
                  </a:cubicBezTo>
                  <a:cubicBezTo>
                    <a:pt x="630398" y="454564"/>
                    <a:pt x="623456" y="433127"/>
                    <a:pt x="629444" y="454084"/>
                  </a:cubicBezTo>
                  <a:cubicBezTo>
                    <a:pt x="630134" y="456498"/>
                    <a:pt x="631032" y="458847"/>
                    <a:pt x="631826" y="461228"/>
                  </a:cubicBezTo>
                  <a:cubicBezTo>
                    <a:pt x="617538" y="462022"/>
                    <a:pt x="603129" y="461585"/>
                    <a:pt x="588963" y="463609"/>
                  </a:cubicBezTo>
                  <a:cubicBezTo>
                    <a:pt x="578440" y="465112"/>
                    <a:pt x="581324" y="476258"/>
                    <a:pt x="577057" y="482659"/>
                  </a:cubicBezTo>
                  <a:cubicBezTo>
                    <a:pt x="575469" y="485040"/>
                    <a:pt x="574318" y="487779"/>
                    <a:pt x="572294" y="489803"/>
                  </a:cubicBezTo>
                  <a:cubicBezTo>
                    <a:pt x="567679" y="494418"/>
                    <a:pt x="563816" y="495010"/>
                    <a:pt x="558007" y="496947"/>
                  </a:cubicBezTo>
                  <a:cubicBezTo>
                    <a:pt x="528638" y="496153"/>
                    <a:pt x="499135" y="497488"/>
                    <a:pt x="469901" y="494565"/>
                  </a:cubicBezTo>
                  <a:cubicBezTo>
                    <a:pt x="466550" y="494230"/>
                    <a:pt x="465559" y="489290"/>
                    <a:pt x="462757" y="487422"/>
                  </a:cubicBezTo>
                  <a:cubicBezTo>
                    <a:pt x="460668" y="486030"/>
                    <a:pt x="457858" y="486163"/>
                    <a:pt x="455613" y="485040"/>
                  </a:cubicBezTo>
                  <a:cubicBezTo>
                    <a:pt x="453053" y="483760"/>
                    <a:pt x="450850" y="481865"/>
                    <a:pt x="448469" y="480278"/>
                  </a:cubicBezTo>
                  <a:cubicBezTo>
                    <a:pt x="446882" y="475515"/>
                    <a:pt x="447884" y="468775"/>
                    <a:pt x="443707" y="465990"/>
                  </a:cubicBezTo>
                  <a:lnTo>
                    <a:pt x="429419" y="456465"/>
                  </a:lnTo>
                  <a:cubicBezTo>
                    <a:pt x="413885" y="472001"/>
                    <a:pt x="425833" y="456952"/>
                    <a:pt x="419894" y="494565"/>
                  </a:cubicBezTo>
                  <a:cubicBezTo>
                    <a:pt x="419111" y="499524"/>
                    <a:pt x="415132" y="508853"/>
                    <a:pt x="415132" y="508853"/>
                  </a:cubicBezTo>
                  <a:cubicBezTo>
                    <a:pt x="412751" y="508059"/>
                    <a:pt x="410077" y="507864"/>
                    <a:pt x="407988" y="506472"/>
                  </a:cubicBezTo>
                  <a:cubicBezTo>
                    <a:pt x="405186" y="504604"/>
                    <a:pt x="404146" y="499989"/>
                    <a:pt x="400844" y="499328"/>
                  </a:cubicBezTo>
                  <a:cubicBezTo>
                    <a:pt x="395341" y="498227"/>
                    <a:pt x="389712" y="500786"/>
                    <a:pt x="384176" y="501709"/>
                  </a:cubicBezTo>
                  <a:cubicBezTo>
                    <a:pt x="380092" y="502390"/>
                    <a:pt x="369731" y="504169"/>
                    <a:pt x="365126" y="506472"/>
                  </a:cubicBezTo>
                  <a:cubicBezTo>
                    <a:pt x="362566" y="507752"/>
                    <a:pt x="360597" y="510072"/>
                    <a:pt x="357982" y="511234"/>
                  </a:cubicBezTo>
                  <a:cubicBezTo>
                    <a:pt x="357980" y="511235"/>
                    <a:pt x="340124" y="517187"/>
                    <a:pt x="336551" y="518378"/>
                  </a:cubicBezTo>
                  <a:lnTo>
                    <a:pt x="329407" y="520759"/>
                  </a:lnTo>
                  <a:cubicBezTo>
                    <a:pt x="327026" y="519965"/>
                    <a:pt x="324038" y="520153"/>
                    <a:pt x="322263" y="518378"/>
                  </a:cubicBezTo>
                  <a:cubicBezTo>
                    <a:pt x="294485" y="490600"/>
                    <a:pt x="325833" y="512819"/>
                    <a:pt x="305594" y="499328"/>
                  </a:cubicBezTo>
                  <a:cubicBezTo>
                    <a:pt x="302419" y="494565"/>
                    <a:pt x="297879" y="490470"/>
                    <a:pt x="296069" y="485040"/>
                  </a:cubicBezTo>
                  <a:cubicBezTo>
                    <a:pt x="295275" y="482659"/>
                    <a:pt x="295463" y="479672"/>
                    <a:pt x="293688" y="477897"/>
                  </a:cubicBezTo>
                  <a:cubicBezTo>
                    <a:pt x="291913" y="476122"/>
                    <a:pt x="288925" y="476309"/>
                    <a:pt x="286544" y="475515"/>
                  </a:cubicBezTo>
                  <a:cubicBezTo>
                    <a:pt x="281908" y="461608"/>
                    <a:pt x="287790" y="474381"/>
                    <a:pt x="277019" y="463609"/>
                  </a:cubicBezTo>
                  <a:cubicBezTo>
                    <a:pt x="266249" y="452838"/>
                    <a:pt x="279021" y="458719"/>
                    <a:pt x="265113" y="454084"/>
                  </a:cubicBezTo>
                  <a:cubicBezTo>
                    <a:pt x="264319" y="451703"/>
                    <a:pt x="262455" y="449435"/>
                    <a:pt x="262732" y="446940"/>
                  </a:cubicBezTo>
                  <a:cubicBezTo>
                    <a:pt x="263286" y="441951"/>
                    <a:pt x="267494" y="432653"/>
                    <a:pt x="267494" y="432653"/>
                  </a:cubicBezTo>
                  <a:cubicBezTo>
                    <a:pt x="266975" y="428504"/>
                    <a:pt x="266284" y="412852"/>
                    <a:pt x="262732" y="406459"/>
                  </a:cubicBezTo>
                  <a:cubicBezTo>
                    <a:pt x="259952" y="401456"/>
                    <a:pt x="253207" y="392172"/>
                    <a:pt x="253207" y="392172"/>
                  </a:cubicBezTo>
                  <a:cubicBezTo>
                    <a:pt x="244525" y="366123"/>
                    <a:pt x="258371" y="405576"/>
                    <a:pt x="246063" y="377884"/>
                  </a:cubicBezTo>
                  <a:cubicBezTo>
                    <a:pt x="244024" y="373297"/>
                    <a:pt x="242888" y="368359"/>
                    <a:pt x="241301" y="363597"/>
                  </a:cubicBezTo>
                  <a:lnTo>
                    <a:pt x="236538" y="349309"/>
                  </a:lnTo>
                  <a:cubicBezTo>
                    <a:pt x="235633" y="346594"/>
                    <a:pt x="233056" y="344725"/>
                    <a:pt x="231776" y="342165"/>
                  </a:cubicBezTo>
                  <a:cubicBezTo>
                    <a:pt x="230653" y="339920"/>
                    <a:pt x="230613" y="337216"/>
                    <a:pt x="229394" y="335022"/>
                  </a:cubicBezTo>
                  <a:cubicBezTo>
                    <a:pt x="226614" y="330018"/>
                    <a:pt x="219869" y="320734"/>
                    <a:pt x="219869" y="320734"/>
                  </a:cubicBezTo>
                  <a:cubicBezTo>
                    <a:pt x="215684" y="308178"/>
                    <a:pt x="220254" y="318339"/>
                    <a:pt x="210344" y="306447"/>
                  </a:cubicBezTo>
                  <a:cubicBezTo>
                    <a:pt x="208512" y="304248"/>
                    <a:pt x="207736" y="301188"/>
                    <a:pt x="205582" y="299303"/>
                  </a:cubicBezTo>
                  <a:cubicBezTo>
                    <a:pt x="201274" y="295534"/>
                    <a:pt x="191294" y="289778"/>
                    <a:pt x="191294" y="289778"/>
                  </a:cubicBezTo>
                  <a:cubicBezTo>
                    <a:pt x="189707" y="287397"/>
                    <a:pt x="188767" y="284422"/>
                    <a:pt x="186532" y="282634"/>
                  </a:cubicBezTo>
                  <a:cubicBezTo>
                    <a:pt x="184572" y="281066"/>
                    <a:pt x="181163" y="282028"/>
                    <a:pt x="179388" y="280253"/>
                  </a:cubicBezTo>
                  <a:cubicBezTo>
                    <a:pt x="177613" y="278478"/>
                    <a:pt x="178575" y="275069"/>
                    <a:pt x="177007" y="273109"/>
                  </a:cubicBezTo>
                  <a:cubicBezTo>
                    <a:pt x="175219" y="270874"/>
                    <a:pt x="172244" y="269934"/>
                    <a:pt x="169863" y="268347"/>
                  </a:cubicBezTo>
                  <a:cubicBezTo>
                    <a:pt x="168276" y="265966"/>
                    <a:pt x="167125" y="263227"/>
                    <a:pt x="165101" y="261203"/>
                  </a:cubicBezTo>
                  <a:cubicBezTo>
                    <a:pt x="163077" y="259179"/>
                    <a:pt x="160572" y="257602"/>
                    <a:pt x="157957" y="256440"/>
                  </a:cubicBezTo>
                  <a:cubicBezTo>
                    <a:pt x="150505" y="253128"/>
                    <a:pt x="142059" y="251275"/>
                    <a:pt x="134144" y="249297"/>
                  </a:cubicBezTo>
                  <a:cubicBezTo>
                    <a:pt x="132557" y="246916"/>
                    <a:pt x="130662" y="244713"/>
                    <a:pt x="129382" y="242153"/>
                  </a:cubicBezTo>
                  <a:cubicBezTo>
                    <a:pt x="127481" y="238351"/>
                    <a:pt x="125635" y="229039"/>
                    <a:pt x="124619" y="225484"/>
                  </a:cubicBezTo>
                  <a:cubicBezTo>
                    <a:pt x="123929" y="223070"/>
                    <a:pt x="124281" y="219799"/>
                    <a:pt x="122238" y="218340"/>
                  </a:cubicBezTo>
                  <a:cubicBezTo>
                    <a:pt x="118153" y="215422"/>
                    <a:pt x="112713" y="215165"/>
                    <a:pt x="107951" y="213578"/>
                  </a:cubicBezTo>
                  <a:cubicBezTo>
                    <a:pt x="92872" y="208552"/>
                    <a:pt x="76201" y="211991"/>
                    <a:pt x="60326" y="211197"/>
                  </a:cubicBezTo>
                  <a:cubicBezTo>
                    <a:pt x="58738" y="208816"/>
                    <a:pt x="56843" y="206613"/>
                    <a:pt x="55563" y="204053"/>
                  </a:cubicBezTo>
                  <a:cubicBezTo>
                    <a:pt x="49855" y="192636"/>
                    <a:pt x="51230" y="165908"/>
                    <a:pt x="50801" y="161190"/>
                  </a:cubicBezTo>
                  <a:cubicBezTo>
                    <a:pt x="49091" y="142380"/>
                    <a:pt x="53284" y="146144"/>
                    <a:pt x="41276" y="142140"/>
                  </a:cubicBezTo>
                  <a:cubicBezTo>
                    <a:pt x="38895" y="144521"/>
                    <a:pt x="37020" y="151016"/>
                    <a:pt x="34132" y="149284"/>
                  </a:cubicBezTo>
                  <a:cubicBezTo>
                    <a:pt x="29827" y="146702"/>
                    <a:pt x="30957" y="139759"/>
                    <a:pt x="29369" y="134997"/>
                  </a:cubicBezTo>
                  <a:lnTo>
                    <a:pt x="22226" y="113565"/>
                  </a:lnTo>
                  <a:cubicBezTo>
                    <a:pt x="21432" y="111184"/>
                    <a:pt x="20336" y="108883"/>
                    <a:pt x="19844" y="106422"/>
                  </a:cubicBezTo>
                  <a:cubicBezTo>
                    <a:pt x="16516" y="89781"/>
                    <a:pt x="18128" y="98508"/>
                    <a:pt x="15082" y="80228"/>
                  </a:cubicBezTo>
                  <a:cubicBezTo>
                    <a:pt x="15876" y="70703"/>
                    <a:pt x="13508" y="60354"/>
                    <a:pt x="17463" y="51653"/>
                  </a:cubicBezTo>
                  <a:cubicBezTo>
                    <a:pt x="18817" y="48674"/>
                    <a:pt x="25024" y="51416"/>
                    <a:pt x="26988" y="54034"/>
                  </a:cubicBezTo>
                  <a:cubicBezTo>
                    <a:pt x="29962" y="57999"/>
                    <a:pt x="17769" y="67955"/>
                    <a:pt x="17463" y="68322"/>
                  </a:cubicBezTo>
                  <a:cubicBezTo>
                    <a:pt x="15631" y="70520"/>
                    <a:pt x="1588" y="88562"/>
                    <a:pt x="794" y="87372"/>
                  </a:cubicBezTo>
                  <a:close/>
                </a:path>
              </a:pathLst>
            </a:custGeom>
            <a:solidFill>
              <a:srgbClr val="99CC00">
                <a:alpha val="1876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0" name="Changde"/>
            <p:cNvSpPr/>
            <p:nvPr/>
          </p:nvSpPr>
          <p:spPr bwMode="auto">
            <a:xfrm>
              <a:off x="5679171" y="4695283"/>
              <a:ext cx="300996" cy="315497"/>
            </a:xfrm>
            <a:custGeom>
              <a:avLst/>
              <a:gdLst/>
              <a:ahLst/>
              <a:cxnLst/>
              <a:rect l="0" t="0" r="r" b="b"/>
              <a:pathLst>
                <a:path w="887431" h="1023449">
                  <a:moveTo>
                    <a:pt x="53994" y="218586"/>
                  </a:moveTo>
                  <a:cubicBezTo>
                    <a:pt x="57169" y="214617"/>
                    <a:pt x="60172" y="210505"/>
                    <a:pt x="63519" y="206680"/>
                  </a:cubicBezTo>
                  <a:cubicBezTo>
                    <a:pt x="65736" y="204146"/>
                    <a:pt x="68794" y="202338"/>
                    <a:pt x="70662" y="199536"/>
                  </a:cubicBezTo>
                  <a:cubicBezTo>
                    <a:pt x="72054" y="197448"/>
                    <a:pt x="72250" y="194774"/>
                    <a:pt x="73044" y="192393"/>
                  </a:cubicBezTo>
                  <a:cubicBezTo>
                    <a:pt x="70663" y="190805"/>
                    <a:pt x="68515" y="188792"/>
                    <a:pt x="65900" y="187630"/>
                  </a:cubicBezTo>
                  <a:cubicBezTo>
                    <a:pt x="61312" y="185591"/>
                    <a:pt x="51612" y="182868"/>
                    <a:pt x="51612" y="182868"/>
                  </a:cubicBezTo>
                  <a:cubicBezTo>
                    <a:pt x="50025" y="180487"/>
                    <a:pt x="48874" y="177748"/>
                    <a:pt x="46850" y="175724"/>
                  </a:cubicBezTo>
                  <a:cubicBezTo>
                    <a:pt x="42233" y="171107"/>
                    <a:pt x="38373" y="170517"/>
                    <a:pt x="32562" y="168580"/>
                  </a:cubicBezTo>
                  <a:cubicBezTo>
                    <a:pt x="21450" y="151912"/>
                    <a:pt x="27799" y="157468"/>
                    <a:pt x="15894" y="149530"/>
                  </a:cubicBezTo>
                  <a:cubicBezTo>
                    <a:pt x="15100" y="147149"/>
                    <a:pt x="14635" y="144631"/>
                    <a:pt x="13512" y="142386"/>
                  </a:cubicBezTo>
                  <a:cubicBezTo>
                    <a:pt x="12232" y="139827"/>
                    <a:pt x="9912" y="137858"/>
                    <a:pt x="8750" y="135243"/>
                  </a:cubicBezTo>
                  <a:cubicBezTo>
                    <a:pt x="6711" y="130655"/>
                    <a:pt x="3987" y="120955"/>
                    <a:pt x="3987" y="120955"/>
                  </a:cubicBezTo>
                  <a:cubicBezTo>
                    <a:pt x="0" y="89055"/>
                    <a:pt x="93" y="98625"/>
                    <a:pt x="3987" y="51899"/>
                  </a:cubicBezTo>
                  <a:cubicBezTo>
                    <a:pt x="4713" y="43191"/>
                    <a:pt x="6437" y="44732"/>
                    <a:pt x="13512" y="42374"/>
                  </a:cubicBezTo>
                  <a:cubicBezTo>
                    <a:pt x="31831" y="30160"/>
                    <a:pt x="18136" y="37554"/>
                    <a:pt x="61137" y="35230"/>
                  </a:cubicBezTo>
                  <a:lnTo>
                    <a:pt x="108762" y="32849"/>
                  </a:lnTo>
                  <a:cubicBezTo>
                    <a:pt x="111143" y="31261"/>
                    <a:pt x="114389" y="30513"/>
                    <a:pt x="115906" y="28086"/>
                  </a:cubicBezTo>
                  <a:cubicBezTo>
                    <a:pt x="124780" y="13889"/>
                    <a:pt x="115076" y="15146"/>
                    <a:pt x="127812" y="6655"/>
                  </a:cubicBezTo>
                  <a:cubicBezTo>
                    <a:pt x="129901" y="5263"/>
                    <a:pt x="132495" y="4766"/>
                    <a:pt x="134956" y="4274"/>
                  </a:cubicBezTo>
                  <a:cubicBezTo>
                    <a:pt x="140460" y="3173"/>
                    <a:pt x="146069" y="2687"/>
                    <a:pt x="151625" y="1893"/>
                  </a:cubicBezTo>
                  <a:cubicBezTo>
                    <a:pt x="161150" y="2687"/>
                    <a:pt x="171651" y="0"/>
                    <a:pt x="180200" y="4274"/>
                  </a:cubicBezTo>
                  <a:cubicBezTo>
                    <a:pt x="184690" y="6519"/>
                    <a:pt x="183375" y="13799"/>
                    <a:pt x="184962" y="18561"/>
                  </a:cubicBezTo>
                  <a:cubicBezTo>
                    <a:pt x="186084" y="21929"/>
                    <a:pt x="191405" y="21563"/>
                    <a:pt x="194487" y="23324"/>
                  </a:cubicBezTo>
                  <a:cubicBezTo>
                    <a:pt x="196972" y="24744"/>
                    <a:pt x="199250" y="26499"/>
                    <a:pt x="201631" y="28086"/>
                  </a:cubicBezTo>
                  <a:cubicBezTo>
                    <a:pt x="203219" y="30467"/>
                    <a:pt x="203967" y="33713"/>
                    <a:pt x="206394" y="35230"/>
                  </a:cubicBezTo>
                  <a:cubicBezTo>
                    <a:pt x="220428" y="44002"/>
                    <a:pt x="259529" y="42037"/>
                    <a:pt x="265925" y="42374"/>
                  </a:cubicBezTo>
                  <a:cubicBezTo>
                    <a:pt x="281512" y="47569"/>
                    <a:pt x="266213" y="40353"/>
                    <a:pt x="275450" y="51899"/>
                  </a:cubicBezTo>
                  <a:cubicBezTo>
                    <a:pt x="278806" y="56093"/>
                    <a:pt x="285033" y="57474"/>
                    <a:pt x="289737" y="59043"/>
                  </a:cubicBezTo>
                  <a:cubicBezTo>
                    <a:pt x="317594" y="57576"/>
                    <a:pt x="343065" y="54437"/>
                    <a:pt x="370700" y="59043"/>
                  </a:cubicBezTo>
                  <a:cubicBezTo>
                    <a:pt x="373523" y="59514"/>
                    <a:pt x="375284" y="62525"/>
                    <a:pt x="377844" y="63805"/>
                  </a:cubicBezTo>
                  <a:cubicBezTo>
                    <a:pt x="380089" y="64927"/>
                    <a:pt x="382606" y="65392"/>
                    <a:pt x="384987" y="66186"/>
                  </a:cubicBezTo>
                  <a:cubicBezTo>
                    <a:pt x="405461" y="79836"/>
                    <a:pt x="379557" y="63471"/>
                    <a:pt x="399275" y="73330"/>
                  </a:cubicBezTo>
                  <a:cubicBezTo>
                    <a:pt x="417742" y="82564"/>
                    <a:pt x="395606" y="74489"/>
                    <a:pt x="413562" y="80474"/>
                  </a:cubicBezTo>
                  <a:cubicBezTo>
                    <a:pt x="419915" y="99526"/>
                    <a:pt x="410386" y="77298"/>
                    <a:pt x="423087" y="89999"/>
                  </a:cubicBezTo>
                  <a:cubicBezTo>
                    <a:pt x="427134" y="94046"/>
                    <a:pt x="427182" y="102476"/>
                    <a:pt x="432612" y="104286"/>
                  </a:cubicBezTo>
                  <a:lnTo>
                    <a:pt x="454044" y="111430"/>
                  </a:lnTo>
                  <a:cubicBezTo>
                    <a:pt x="457884" y="112710"/>
                    <a:pt x="462024" y="112829"/>
                    <a:pt x="465950" y="113811"/>
                  </a:cubicBezTo>
                  <a:cubicBezTo>
                    <a:pt x="468385" y="114420"/>
                    <a:pt x="470613" y="115811"/>
                    <a:pt x="473094" y="116193"/>
                  </a:cubicBezTo>
                  <a:cubicBezTo>
                    <a:pt x="480978" y="117406"/>
                    <a:pt x="488969" y="117780"/>
                    <a:pt x="496906" y="118574"/>
                  </a:cubicBezTo>
                  <a:cubicBezTo>
                    <a:pt x="517353" y="125389"/>
                    <a:pt x="484796" y="114950"/>
                    <a:pt x="518337" y="123336"/>
                  </a:cubicBezTo>
                  <a:cubicBezTo>
                    <a:pt x="525643" y="125162"/>
                    <a:pt x="532625" y="128099"/>
                    <a:pt x="539769" y="130480"/>
                  </a:cubicBezTo>
                  <a:cubicBezTo>
                    <a:pt x="545840" y="132503"/>
                    <a:pt x="552424" y="132615"/>
                    <a:pt x="558819" y="132861"/>
                  </a:cubicBezTo>
                  <a:cubicBezTo>
                    <a:pt x="593727" y="134204"/>
                    <a:pt x="628669" y="134449"/>
                    <a:pt x="663594" y="135243"/>
                  </a:cubicBezTo>
                  <a:lnTo>
                    <a:pt x="677881" y="140005"/>
                  </a:lnTo>
                  <a:lnTo>
                    <a:pt x="685025" y="142386"/>
                  </a:lnTo>
                  <a:cubicBezTo>
                    <a:pt x="696346" y="149934"/>
                    <a:pt x="689454" y="146244"/>
                    <a:pt x="706456" y="151911"/>
                  </a:cubicBezTo>
                  <a:cubicBezTo>
                    <a:pt x="709824" y="153033"/>
                    <a:pt x="712718" y="155276"/>
                    <a:pt x="715981" y="156674"/>
                  </a:cubicBezTo>
                  <a:cubicBezTo>
                    <a:pt x="718288" y="157663"/>
                    <a:pt x="720744" y="158261"/>
                    <a:pt x="723125" y="159055"/>
                  </a:cubicBezTo>
                  <a:lnTo>
                    <a:pt x="737412" y="168580"/>
                  </a:lnTo>
                  <a:cubicBezTo>
                    <a:pt x="740214" y="170448"/>
                    <a:pt x="741969" y="173568"/>
                    <a:pt x="744556" y="175724"/>
                  </a:cubicBezTo>
                  <a:cubicBezTo>
                    <a:pt x="746755" y="177556"/>
                    <a:pt x="749319" y="178899"/>
                    <a:pt x="751700" y="180486"/>
                  </a:cubicBezTo>
                  <a:cubicBezTo>
                    <a:pt x="753287" y="182867"/>
                    <a:pt x="754308" y="185745"/>
                    <a:pt x="756462" y="187630"/>
                  </a:cubicBezTo>
                  <a:cubicBezTo>
                    <a:pt x="760770" y="191399"/>
                    <a:pt x="770750" y="197155"/>
                    <a:pt x="770750" y="197155"/>
                  </a:cubicBezTo>
                  <a:cubicBezTo>
                    <a:pt x="771544" y="199536"/>
                    <a:pt x="772799" y="201811"/>
                    <a:pt x="773131" y="204299"/>
                  </a:cubicBezTo>
                  <a:cubicBezTo>
                    <a:pt x="774394" y="213773"/>
                    <a:pt x="772886" y="223684"/>
                    <a:pt x="775512" y="232874"/>
                  </a:cubicBezTo>
                  <a:cubicBezTo>
                    <a:pt x="776298" y="235626"/>
                    <a:pt x="780096" y="236356"/>
                    <a:pt x="782656" y="237636"/>
                  </a:cubicBezTo>
                  <a:cubicBezTo>
                    <a:pt x="789474" y="241045"/>
                    <a:pt x="796761" y="240568"/>
                    <a:pt x="804087" y="242399"/>
                  </a:cubicBezTo>
                  <a:cubicBezTo>
                    <a:pt x="808957" y="243616"/>
                    <a:pt x="818375" y="247161"/>
                    <a:pt x="818375" y="247161"/>
                  </a:cubicBezTo>
                  <a:cubicBezTo>
                    <a:pt x="819169" y="249542"/>
                    <a:pt x="818981" y="252530"/>
                    <a:pt x="820756" y="254305"/>
                  </a:cubicBezTo>
                  <a:cubicBezTo>
                    <a:pt x="822531" y="256080"/>
                    <a:pt x="825655" y="255563"/>
                    <a:pt x="827900" y="256686"/>
                  </a:cubicBezTo>
                  <a:cubicBezTo>
                    <a:pt x="846367" y="265920"/>
                    <a:pt x="824231" y="257845"/>
                    <a:pt x="842187" y="263830"/>
                  </a:cubicBezTo>
                  <a:cubicBezTo>
                    <a:pt x="861235" y="276529"/>
                    <a:pt x="838222" y="259864"/>
                    <a:pt x="854094" y="275736"/>
                  </a:cubicBezTo>
                  <a:cubicBezTo>
                    <a:pt x="858712" y="280354"/>
                    <a:pt x="862569" y="280943"/>
                    <a:pt x="868381" y="282880"/>
                  </a:cubicBezTo>
                  <a:cubicBezTo>
                    <a:pt x="875403" y="287561"/>
                    <a:pt x="876942" y="287913"/>
                    <a:pt x="882669" y="294786"/>
                  </a:cubicBezTo>
                  <a:cubicBezTo>
                    <a:pt x="884501" y="296985"/>
                    <a:pt x="885844" y="299549"/>
                    <a:pt x="887431" y="301930"/>
                  </a:cubicBezTo>
                  <a:cubicBezTo>
                    <a:pt x="884048" y="349299"/>
                    <a:pt x="886929" y="319991"/>
                    <a:pt x="882669" y="351936"/>
                  </a:cubicBezTo>
                  <a:cubicBezTo>
                    <a:pt x="879677" y="374372"/>
                    <a:pt x="882427" y="364564"/>
                    <a:pt x="877906" y="378130"/>
                  </a:cubicBezTo>
                  <a:cubicBezTo>
                    <a:pt x="877112" y="388449"/>
                    <a:pt x="878192" y="399086"/>
                    <a:pt x="875525" y="409086"/>
                  </a:cubicBezTo>
                  <a:cubicBezTo>
                    <a:pt x="874788" y="411851"/>
                    <a:pt x="870266" y="411695"/>
                    <a:pt x="868381" y="413849"/>
                  </a:cubicBezTo>
                  <a:cubicBezTo>
                    <a:pt x="868371" y="413861"/>
                    <a:pt x="856479" y="431702"/>
                    <a:pt x="854094" y="435280"/>
                  </a:cubicBezTo>
                  <a:lnTo>
                    <a:pt x="849331" y="442424"/>
                  </a:lnTo>
                  <a:cubicBezTo>
                    <a:pt x="850125" y="497193"/>
                    <a:pt x="850191" y="551977"/>
                    <a:pt x="851712" y="606730"/>
                  </a:cubicBezTo>
                  <a:cubicBezTo>
                    <a:pt x="851876" y="612628"/>
                    <a:pt x="861887" y="627006"/>
                    <a:pt x="863619" y="628161"/>
                  </a:cubicBezTo>
                  <a:lnTo>
                    <a:pt x="870762" y="632924"/>
                  </a:lnTo>
                  <a:cubicBezTo>
                    <a:pt x="880882" y="648102"/>
                    <a:pt x="875055" y="637245"/>
                    <a:pt x="880287" y="668643"/>
                  </a:cubicBezTo>
                  <a:cubicBezTo>
                    <a:pt x="881112" y="673595"/>
                    <a:pt x="883462" y="678168"/>
                    <a:pt x="885050" y="682930"/>
                  </a:cubicBezTo>
                  <a:lnTo>
                    <a:pt x="887431" y="690074"/>
                  </a:lnTo>
                  <a:cubicBezTo>
                    <a:pt x="886637" y="719443"/>
                    <a:pt x="887095" y="748872"/>
                    <a:pt x="885050" y="778180"/>
                  </a:cubicBezTo>
                  <a:cubicBezTo>
                    <a:pt x="884701" y="783188"/>
                    <a:pt x="881875" y="787705"/>
                    <a:pt x="880287" y="792468"/>
                  </a:cubicBezTo>
                  <a:lnTo>
                    <a:pt x="877906" y="799611"/>
                  </a:lnTo>
                  <a:cubicBezTo>
                    <a:pt x="877001" y="802326"/>
                    <a:pt x="873143" y="802786"/>
                    <a:pt x="870762" y="804374"/>
                  </a:cubicBezTo>
                  <a:cubicBezTo>
                    <a:pt x="862735" y="816416"/>
                    <a:pt x="870358" y="808149"/>
                    <a:pt x="858856" y="813899"/>
                  </a:cubicBezTo>
                  <a:cubicBezTo>
                    <a:pt x="856296" y="815179"/>
                    <a:pt x="854327" y="817499"/>
                    <a:pt x="851712" y="818661"/>
                  </a:cubicBezTo>
                  <a:cubicBezTo>
                    <a:pt x="847125" y="820700"/>
                    <a:pt x="842187" y="821836"/>
                    <a:pt x="837425" y="823424"/>
                  </a:cubicBezTo>
                  <a:cubicBezTo>
                    <a:pt x="827184" y="826838"/>
                    <a:pt x="832706" y="825199"/>
                    <a:pt x="820756" y="828186"/>
                  </a:cubicBezTo>
                  <a:cubicBezTo>
                    <a:pt x="809644" y="827392"/>
                    <a:pt x="798483" y="827107"/>
                    <a:pt x="787419" y="825805"/>
                  </a:cubicBezTo>
                  <a:cubicBezTo>
                    <a:pt x="784926" y="825512"/>
                    <a:pt x="782235" y="824992"/>
                    <a:pt x="780275" y="823424"/>
                  </a:cubicBezTo>
                  <a:cubicBezTo>
                    <a:pt x="778040" y="821636"/>
                    <a:pt x="777100" y="818661"/>
                    <a:pt x="775512" y="816280"/>
                  </a:cubicBezTo>
                  <a:cubicBezTo>
                    <a:pt x="759637" y="817074"/>
                    <a:pt x="743525" y="815818"/>
                    <a:pt x="727887" y="818661"/>
                  </a:cubicBezTo>
                  <a:cubicBezTo>
                    <a:pt x="725071" y="819173"/>
                    <a:pt x="725149" y="823781"/>
                    <a:pt x="723125" y="825805"/>
                  </a:cubicBezTo>
                  <a:cubicBezTo>
                    <a:pt x="721101" y="827829"/>
                    <a:pt x="718596" y="829406"/>
                    <a:pt x="715981" y="830568"/>
                  </a:cubicBezTo>
                  <a:cubicBezTo>
                    <a:pt x="699165" y="838042"/>
                    <a:pt x="691671" y="836101"/>
                    <a:pt x="670737" y="837711"/>
                  </a:cubicBezTo>
                  <a:cubicBezTo>
                    <a:pt x="612769" y="857036"/>
                    <a:pt x="661469" y="842387"/>
                    <a:pt x="518337" y="844855"/>
                  </a:cubicBezTo>
                  <a:lnTo>
                    <a:pt x="496906" y="859143"/>
                  </a:lnTo>
                  <a:cubicBezTo>
                    <a:pt x="492729" y="861928"/>
                    <a:pt x="482619" y="863905"/>
                    <a:pt x="482619" y="863905"/>
                  </a:cubicBezTo>
                  <a:cubicBezTo>
                    <a:pt x="478273" y="870423"/>
                    <a:pt x="478233" y="872468"/>
                    <a:pt x="470712" y="875811"/>
                  </a:cubicBezTo>
                  <a:cubicBezTo>
                    <a:pt x="466125" y="877850"/>
                    <a:pt x="456425" y="880574"/>
                    <a:pt x="456425" y="880574"/>
                  </a:cubicBezTo>
                  <a:cubicBezTo>
                    <a:pt x="454837" y="882955"/>
                    <a:pt x="453897" y="885930"/>
                    <a:pt x="451662" y="887718"/>
                  </a:cubicBezTo>
                  <a:cubicBezTo>
                    <a:pt x="449702" y="889286"/>
                    <a:pt x="447026" y="889970"/>
                    <a:pt x="444519" y="890099"/>
                  </a:cubicBezTo>
                  <a:cubicBezTo>
                    <a:pt x="415970" y="891563"/>
                    <a:pt x="387369" y="891686"/>
                    <a:pt x="358794" y="892480"/>
                  </a:cubicBezTo>
                  <a:cubicBezTo>
                    <a:pt x="354031" y="893274"/>
                    <a:pt x="348825" y="892702"/>
                    <a:pt x="344506" y="894861"/>
                  </a:cubicBezTo>
                  <a:cubicBezTo>
                    <a:pt x="339629" y="897299"/>
                    <a:pt x="339528" y="905250"/>
                    <a:pt x="337362" y="909149"/>
                  </a:cubicBezTo>
                  <a:cubicBezTo>
                    <a:pt x="329191" y="923856"/>
                    <a:pt x="331128" y="921241"/>
                    <a:pt x="320694" y="928199"/>
                  </a:cubicBezTo>
                  <a:cubicBezTo>
                    <a:pt x="319900" y="930580"/>
                    <a:pt x="319880" y="933383"/>
                    <a:pt x="318312" y="935343"/>
                  </a:cubicBezTo>
                  <a:cubicBezTo>
                    <a:pt x="314196" y="940488"/>
                    <a:pt x="301245" y="943413"/>
                    <a:pt x="296881" y="944868"/>
                  </a:cubicBezTo>
                  <a:cubicBezTo>
                    <a:pt x="272868" y="952872"/>
                    <a:pt x="310118" y="940658"/>
                    <a:pt x="280212" y="949630"/>
                  </a:cubicBezTo>
                  <a:cubicBezTo>
                    <a:pt x="275404" y="951073"/>
                    <a:pt x="270939" y="954154"/>
                    <a:pt x="265925" y="954393"/>
                  </a:cubicBezTo>
                  <a:lnTo>
                    <a:pt x="215919" y="956774"/>
                  </a:lnTo>
                  <a:lnTo>
                    <a:pt x="201631" y="961536"/>
                  </a:lnTo>
                  <a:lnTo>
                    <a:pt x="194487" y="963918"/>
                  </a:lnTo>
                  <a:cubicBezTo>
                    <a:pt x="184675" y="978636"/>
                    <a:pt x="195569" y="964279"/>
                    <a:pt x="182581" y="975824"/>
                  </a:cubicBezTo>
                  <a:cubicBezTo>
                    <a:pt x="177547" y="980298"/>
                    <a:pt x="173056" y="985349"/>
                    <a:pt x="168294" y="990111"/>
                  </a:cubicBezTo>
                  <a:cubicBezTo>
                    <a:pt x="166270" y="992135"/>
                    <a:pt x="165730" y="995423"/>
                    <a:pt x="163531" y="997255"/>
                  </a:cubicBezTo>
                  <a:cubicBezTo>
                    <a:pt x="160804" y="999528"/>
                    <a:pt x="157181" y="1000430"/>
                    <a:pt x="154006" y="1002018"/>
                  </a:cubicBezTo>
                  <a:cubicBezTo>
                    <a:pt x="152419" y="1004399"/>
                    <a:pt x="151479" y="1007373"/>
                    <a:pt x="149244" y="1009161"/>
                  </a:cubicBezTo>
                  <a:cubicBezTo>
                    <a:pt x="147284" y="1010729"/>
                    <a:pt x="144345" y="1010420"/>
                    <a:pt x="142100" y="1011543"/>
                  </a:cubicBezTo>
                  <a:cubicBezTo>
                    <a:pt x="119461" y="1022862"/>
                    <a:pt x="157524" y="1008781"/>
                    <a:pt x="120669" y="1021068"/>
                  </a:cubicBezTo>
                  <a:cubicBezTo>
                    <a:pt x="117564" y="1022103"/>
                    <a:pt x="107871" y="1023449"/>
                    <a:pt x="111144" y="1023449"/>
                  </a:cubicBezTo>
                  <a:cubicBezTo>
                    <a:pt x="115191" y="1023449"/>
                    <a:pt x="119145" y="1022133"/>
                    <a:pt x="123050" y="1021068"/>
                  </a:cubicBezTo>
                  <a:cubicBezTo>
                    <a:pt x="132307" y="1018543"/>
                    <a:pt x="137575" y="1017297"/>
                    <a:pt x="144481" y="1011543"/>
                  </a:cubicBezTo>
                  <a:cubicBezTo>
                    <a:pt x="167889" y="992037"/>
                    <a:pt x="137655" y="1015987"/>
                    <a:pt x="156387" y="997255"/>
                  </a:cubicBezTo>
                  <a:cubicBezTo>
                    <a:pt x="158411" y="995231"/>
                    <a:pt x="161150" y="994080"/>
                    <a:pt x="163531" y="992493"/>
                  </a:cubicBezTo>
                  <a:cubicBezTo>
                    <a:pt x="165119" y="990112"/>
                    <a:pt x="166140" y="987234"/>
                    <a:pt x="168294" y="985349"/>
                  </a:cubicBezTo>
                  <a:cubicBezTo>
                    <a:pt x="172601" y="981580"/>
                    <a:pt x="182581" y="975824"/>
                    <a:pt x="182581" y="975824"/>
                  </a:cubicBezTo>
                  <a:cubicBezTo>
                    <a:pt x="186765" y="963271"/>
                    <a:pt x="182197" y="973426"/>
                    <a:pt x="192106" y="961536"/>
                  </a:cubicBezTo>
                  <a:cubicBezTo>
                    <a:pt x="202028" y="949630"/>
                    <a:pt x="190916" y="958362"/>
                    <a:pt x="204012" y="949630"/>
                  </a:cubicBezTo>
                  <a:cubicBezTo>
                    <a:pt x="205600" y="947249"/>
                    <a:pt x="206751" y="944510"/>
                    <a:pt x="208775" y="942486"/>
                  </a:cubicBezTo>
                  <a:cubicBezTo>
                    <a:pt x="210799" y="940462"/>
                    <a:pt x="214131" y="939959"/>
                    <a:pt x="215919" y="937724"/>
                  </a:cubicBezTo>
                  <a:cubicBezTo>
                    <a:pt x="225156" y="926178"/>
                    <a:pt x="209857" y="933394"/>
                    <a:pt x="225444" y="928199"/>
                  </a:cubicBezTo>
                  <a:cubicBezTo>
                    <a:pt x="227825" y="925818"/>
                    <a:pt x="229785" y="922923"/>
                    <a:pt x="232587" y="921055"/>
                  </a:cubicBezTo>
                  <a:cubicBezTo>
                    <a:pt x="234676" y="919663"/>
                    <a:pt x="237956" y="920449"/>
                    <a:pt x="239731" y="918674"/>
                  </a:cubicBezTo>
                  <a:cubicBezTo>
                    <a:pt x="252431" y="905974"/>
                    <a:pt x="230205" y="915498"/>
                    <a:pt x="249256" y="909149"/>
                  </a:cubicBezTo>
                  <a:cubicBezTo>
                    <a:pt x="252431" y="904386"/>
                    <a:pt x="254733" y="898908"/>
                    <a:pt x="258781" y="894861"/>
                  </a:cubicBezTo>
                  <a:cubicBezTo>
                    <a:pt x="267949" y="885694"/>
                    <a:pt x="264057" y="890520"/>
                    <a:pt x="270687" y="880574"/>
                  </a:cubicBezTo>
                  <a:cubicBezTo>
                    <a:pt x="269893" y="878193"/>
                    <a:pt x="270762" y="873947"/>
                    <a:pt x="268306" y="873430"/>
                  </a:cubicBezTo>
                  <a:cubicBezTo>
                    <a:pt x="254304" y="870482"/>
                    <a:pt x="239689" y="872406"/>
                    <a:pt x="225444" y="871049"/>
                  </a:cubicBezTo>
                  <a:cubicBezTo>
                    <a:pt x="222945" y="870811"/>
                    <a:pt x="220681" y="869462"/>
                    <a:pt x="218300" y="868668"/>
                  </a:cubicBezTo>
                  <a:cubicBezTo>
                    <a:pt x="220681" y="867080"/>
                    <a:pt x="222813" y="865032"/>
                    <a:pt x="225444" y="863905"/>
                  </a:cubicBezTo>
                  <a:cubicBezTo>
                    <a:pt x="228386" y="862644"/>
                    <a:pt x="244757" y="859567"/>
                    <a:pt x="246875" y="859143"/>
                  </a:cubicBezTo>
                  <a:cubicBezTo>
                    <a:pt x="265930" y="846439"/>
                    <a:pt x="242902" y="863115"/>
                    <a:pt x="258781" y="847236"/>
                  </a:cubicBezTo>
                  <a:cubicBezTo>
                    <a:pt x="260805" y="845212"/>
                    <a:pt x="263544" y="844061"/>
                    <a:pt x="265925" y="842474"/>
                  </a:cubicBezTo>
                  <a:cubicBezTo>
                    <a:pt x="270116" y="829900"/>
                    <a:pt x="266914" y="837418"/>
                    <a:pt x="277831" y="821043"/>
                  </a:cubicBezTo>
                  <a:lnTo>
                    <a:pt x="282594" y="813899"/>
                  </a:lnTo>
                  <a:lnTo>
                    <a:pt x="289737" y="792468"/>
                  </a:lnTo>
                  <a:lnTo>
                    <a:pt x="292119" y="785324"/>
                  </a:lnTo>
                  <a:cubicBezTo>
                    <a:pt x="291325" y="771830"/>
                    <a:pt x="291742" y="758210"/>
                    <a:pt x="289737" y="744843"/>
                  </a:cubicBezTo>
                  <a:cubicBezTo>
                    <a:pt x="288739" y="738190"/>
                    <a:pt x="282004" y="736414"/>
                    <a:pt x="277831" y="732936"/>
                  </a:cubicBezTo>
                  <a:cubicBezTo>
                    <a:pt x="275244" y="730780"/>
                    <a:pt x="273699" y="727299"/>
                    <a:pt x="270687" y="725793"/>
                  </a:cubicBezTo>
                  <a:cubicBezTo>
                    <a:pt x="267067" y="723983"/>
                    <a:pt x="262750" y="724205"/>
                    <a:pt x="258781" y="723411"/>
                  </a:cubicBezTo>
                  <a:cubicBezTo>
                    <a:pt x="257194" y="721030"/>
                    <a:pt x="254924" y="718983"/>
                    <a:pt x="254019" y="716268"/>
                  </a:cubicBezTo>
                  <a:cubicBezTo>
                    <a:pt x="252492" y="711687"/>
                    <a:pt x="252584" y="706715"/>
                    <a:pt x="251637" y="701980"/>
                  </a:cubicBezTo>
                  <a:cubicBezTo>
                    <a:pt x="250995" y="698771"/>
                    <a:pt x="250196" y="695590"/>
                    <a:pt x="249256" y="692455"/>
                  </a:cubicBezTo>
                  <a:cubicBezTo>
                    <a:pt x="247814" y="687647"/>
                    <a:pt x="248671" y="680953"/>
                    <a:pt x="244494" y="678168"/>
                  </a:cubicBezTo>
                  <a:lnTo>
                    <a:pt x="237350" y="673405"/>
                  </a:lnTo>
                  <a:cubicBezTo>
                    <a:pt x="236925" y="671279"/>
                    <a:pt x="233850" y="654922"/>
                    <a:pt x="232587" y="651974"/>
                  </a:cubicBezTo>
                  <a:cubicBezTo>
                    <a:pt x="231460" y="649344"/>
                    <a:pt x="230252" y="646347"/>
                    <a:pt x="227825" y="644830"/>
                  </a:cubicBezTo>
                  <a:cubicBezTo>
                    <a:pt x="223568" y="642169"/>
                    <a:pt x="213537" y="640068"/>
                    <a:pt x="213537" y="640068"/>
                  </a:cubicBezTo>
                  <a:cubicBezTo>
                    <a:pt x="208342" y="624481"/>
                    <a:pt x="215558" y="639780"/>
                    <a:pt x="204012" y="630543"/>
                  </a:cubicBezTo>
                  <a:cubicBezTo>
                    <a:pt x="201777" y="628755"/>
                    <a:pt x="201274" y="625423"/>
                    <a:pt x="199250" y="623399"/>
                  </a:cubicBezTo>
                  <a:cubicBezTo>
                    <a:pt x="197226" y="621375"/>
                    <a:pt x="194487" y="620224"/>
                    <a:pt x="192106" y="618636"/>
                  </a:cubicBezTo>
                  <a:cubicBezTo>
                    <a:pt x="190519" y="616255"/>
                    <a:pt x="189367" y="613516"/>
                    <a:pt x="187344" y="611493"/>
                  </a:cubicBezTo>
                  <a:cubicBezTo>
                    <a:pt x="185320" y="609469"/>
                    <a:pt x="182085" y="608884"/>
                    <a:pt x="180200" y="606730"/>
                  </a:cubicBezTo>
                  <a:cubicBezTo>
                    <a:pt x="160753" y="584505"/>
                    <a:pt x="179605" y="598397"/>
                    <a:pt x="163531" y="587680"/>
                  </a:cubicBezTo>
                  <a:cubicBezTo>
                    <a:pt x="161944" y="585299"/>
                    <a:pt x="161004" y="582324"/>
                    <a:pt x="158769" y="580536"/>
                  </a:cubicBezTo>
                  <a:cubicBezTo>
                    <a:pt x="156809" y="578968"/>
                    <a:pt x="149190" y="578764"/>
                    <a:pt x="151625" y="578155"/>
                  </a:cubicBezTo>
                  <a:cubicBezTo>
                    <a:pt x="160131" y="576029"/>
                    <a:pt x="169088" y="576568"/>
                    <a:pt x="177819" y="575774"/>
                  </a:cubicBezTo>
                  <a:lnTo>
                    <a:pt x="199250" y="568630"/>
                  </a:lnTo>
                  <a:cubicBezTo>
                    <a:pt x="201631" y="567836"/>
                    <a:pt x="203959" y="566858"/>
                    <a:pt x="206394" y="566249"/>
                  </a:cubicBezTo>
                  <a:cubicBezTo>
                    <a:pt x="209454" y="565484"/>
                    <a:pt x="219640" y="563197"/>
                    <a:pt x="223062" y="561486"/>
                  </a:cubicBezTo>
                  <a:cubicBezTo>
                    <a:pt x="225622" y="560206"/>
                    <a:pt x="227825" y="558311"/>
                    <a:pt x="230206" y="556724"/>
                  </a:cubicBezTo>
                  <a:cubicBezTo>
                    <a:pt x="231794" y="554343"/>
                    <a:pt x="232945" y="551604"/>
                    <a:pt x="234969" y="549580"/>
                  </a:cubicBezTo>
                  <a:cubicBezTo>
                    <a:pt x="236992" y="547557"/>
                    <a:pt x="240324" y="547053"/>
                    <a:pt x="242112" y="544818"/>
                  </a:cubicBezTo>
                  <a:cubicBezTo>
                    <a:pt x="250302" y="534581"/>
                    <a:pt x="236816" y="539498"/>
                    <a:pt x="251637" y="532911"/>
                  </a:cubicBezTo>
                  <a:cubicBezTo>
                    <a:pt x="256225" y="530872"/>
                    <a:pt x="261162" y="529736"/>
                    <a:pt x="265925" y="528149"/>
                  </a:cubicBezTo>
                  <a:lnTo>
                    <a:pt x="273069" y="525768"/>
                  </a:lnTo>
                  <a:cubicBezTo>
                    <a:pt x="275450" y="524180"/>
                    <a:pt x="277597" y="522167"/>
                    <a:pt x="280212" y="521005"/>
                  </a:cubicBezTo>
                  <a:cubicBezTo>
                    <a:pt x="284800" y="518966"/>
                    <a:pt x="289737" y="517831"/>
                    <a:pt x="294500" y="516243"/>
                  </a:cubicBezTo>
                  <a:lnTo>
                    <a:pt x="301644" y="513861"/>
                  </a:lnTo>
                  <a:lnTo>
                    <a:pt x="308787" y="511480"/>
                  </a:lnTo>
                  <a:cubicBezTo>
                    <a:pt x="325235" y="505997"/>
                    <a:pt x="306887" y="507034"/>
                    <a:pt x="323075" y="504336"/>
                  </a:cubicBezTo>
                  <a:cubicBezTo>
                    <a:pt x="330165" y="503154"/>
                    <a:pt x="337362" y="502749"/>
                    <a:pt x="344506" y="501955"/>
                  </a:cubicBezTo>
                  <a:lnTo>
                    <a:pt x="354031" y="487668"/>
                  </a:lnTo>
                  <a:cubicBezTo>
                    <a:pt x="358456" y="481031"/>
                    <a:pt x="354618" y="471628"/>
                    <a:pt x="356412" y="463855"/>
                  </a:cubicBezTo>
                  <a:cubicBezTo>
                    <a:pt x="357056" y="461066"/>
                    <a:pt x="359587" y="459092"/>
                    <a:pt x="361175" y="456711"/>
                  </a:cubicBezTo>
                  <a:lnTo>
                    <a:pt x="365937" y="442424"/>
                  </a:lnTo>
                  <a:lnTo>
                    <a:pt x="368319" y="435280"/>
                  </a:lnTo>
                  <a:cubicBezTo>
                    <a:pt x="370693" y="428157"/>
                    <a:pt x="371188" y="424157"/>
                    <a:pt x="377844" y="418611"/>
                  </a:cubicBezTo>
                  <a:cubicBezTo>
                    <a:pt x="379772" y="417004"/>
                    <a:pt x="382742" y="417352"/>
                    <a:pt x="384987" y="416230"/>
                  </a:cubicBezTo>
                  <a:cubicBezTo>
                    <a:pt x="403456" y="406996"/>
                    <a:pt x="381314" y="415075"/>
                    <a:pt x="399275" y="409086"/>
                  </a:cubicBezTo>
                  <a:cubicBezTo>
                    <a:pt x="398481" y="383686"/>
                    <a:pt x="399952" y="358114"/>
                    <a:pt x="396894" y="332886"/>
                  </a:cubicBezTo>
                  <a:cubicBezTo>
                    <a:pt x="396592" y="330394"/>
                    <a:pt x="391710" y="332073"/>
                    <a:pt x="389750" y="330505"/>
                  </a:cubicBezTo>
                  <a:cubicBezTo>
                    <a:pt x="387515" y="328717"/>
                    <a:pt x="386575" y="325742"/>
                    <a:pt x="384987" y="323361"/>
                  </a:cubicBezTo>
                  <a:cubicBezTo>
                    <a:pt x="376304" y="297313"/>
                    <a:pt x="390152" y="336767"/>
                    <a:pt x="377844" y="309074"/>
                  </a:cubicBezTo>
                  <a:cubicBezTo>
                    <a:pt x="375805" y="304486"/>
                    <a:pt x="374669" y="299549"/>
                    <a:pt x="373081" y="294786"/>
                  </a:cubicBezTo>
                  <a:cubicBezTo>
                    <a:pt x="360405" y="256760"/>
                    <a:pt x="373217" y="287704"/>
                    <a:pt x="273069" y="285261"/>
                  </a:cubicBezTo>
                  <a:cubicBezTo>
                    <a:pt x="270572" y="277773"/>
                    <a:pt x="271187" y="276069"/>
                    <a:pt x="263544" y="270974"/>
                  </a:cubicBezTo>
                  <a:cubicBezTo>
                    <a:pt x="261455" y="269582"/>
                    <a:pt x="258781" y="269387"/>
                    <a:pt x="256400" y="268593"/>
                  </a:cubicBezTo>
                  <a:cubicBezTo>
                    <a:pt x="254812" y="266212"/>
                    <a:pt x="254064" y="262966"/>
                    <a:pt x="251637" y="261449"/>
                  </a:cubicBezTo>
                  <a:cubicBezTo>
                    <a:pt x="247380" y="258788"/>
                    <a:pt x="237350" y="256686"/>
                    <a:pt x="237350" y="256686"/>
                  </a:cubicBezTo>
                  <a:cubicBezTo>
                    <a:pt x="214331" y="257480"/>
                    <a:pt x="191326" y="259068"/>
                    <a:pt x="168294" y="259068"/>
                  </a:cubicBezTo>
                  <a:cubicBezTo>
                    <a:pt x="156031" y="259068"/>
                    <a:pt x="152322" y="253975"/>
                    <a:pt x="142100" y="247161"/>
                  </a:cubicBezTo>
                  <a:cubicBezTo>
                    <a:pt x="139719" y="245574"/>
                    <a:pt x="137813" y="242558"/>
                    <a:pt x="134956" y="242399"/>
                  </a:cubicBezTo>
                  <a:lnTo>
                    <a:pt x="92094" y="240018"/>
                  </a:lnTo>
                  <a:cubicBezTo>
                    <a:pt x="89713" y="239224"/>
                    <a:pt x="87435" y="237991"/>
                    <a:pt x="84950" y="237636"/>
                  </a:cubicBezTo>
                  <a:cubicBezTo>
                    <a:pt x="76271" y="236396"/>
                    <a:pt x="66701" y="238962"/>
                    <a:pt x="58756" y="235255"/>
                  </a:cubicBezTo>
                  <a:cubicBezTo>
                    <a:pt x="53569" y="232835"/>
                    <a:pt x="49231" y="220968"/>
                    <a:pt x="49231" y="220968"/>
                  </a:cubicBezTo>
                  <a:lnTo>
                    <a:pt x="53994" y="218586"/>
                  </a:lnTo>
                  <a:close/>
                </a:path>
              </a:pathLst>
            </a:custGeom>
            <a:solidFill>
              <a:srgbClr val="99CC00">
                <a:alpha val="4445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1" name="Yueyang"/>
            <p:cNvSpPr/>
            <p:nvPr/>
          </p:nvSpPr>
          <p:spPr bwMode="auto">
            <a:xfrm>
              <a:off x="5986571" y="4728847"/>
              <a:ext cx="320208" cy="255082"/>
            </a:xfrm>
            <a:custGeom>
              <a:avLst/>
              <a:gdLst/>
              <a:ahLst/>
              <a:cxnLst/>
              <a:rect l="0" t="0" r="r" b="b"/>
              <a:pathLst>
                <a:path w="929085" h="819206">
                  <a:moveTo>
                    <a:pt x="397" y="202406"/>
                  </a:moveTo>
                  <a:cubicBezTo>
                    <a:pt x="0" y="202803"/>
                    <a:pt x="7372" y="210698"/>
                    <a:pt x="12303" y="211931"/>
                  </a:cubicBezTo>
                  <a:cubicBezTo>
                    <a:pt x="16839" y="213065"/>
                    <a:pt x="22849" y="202066"/>
                    <a:pt x="24210" y="200025"/>
                  </a:cubicBezTo>
                  <a:cubicBezTo>
                    <a:pt x="25004" y="197644"/>
                    <a:pt x="25982" y="195316"/>
                    <a:pt x="26591" y="192881"/>
                  </a:cubicBezTo>
                  <a:cubicBezTo>
                    <a:pt x="28863" y="183793"/>
                    <a:pt x="27201" y="180365"/>
                    <a:pt x="33735" y="173831"/>
                  </a:cubicBezTo>
                  <a:cubicBezTo>
                    <a:pt x="39395" y="168171"/>
                    <a:pt x="48094" y="166663"/>
                    <a:pt x="55166" y="164306"/>
                  </a:cubicBezTo>
                  <a:cubicBezTo>
                    <a:pt x="58878" y="163069"/>
                    <a:pt x="68398" y="159693"/>
                    <a:pt x="71835" y="159544"/>
                  </a:cubicBezTo>
                  <a:cubicBezTo>
                    <a:pt x="105150" y="158096"/>
                    <a:pt x="138510" y="157957"/>
                    <a:pt x="171847" y="157163"/>
                  </a:cubicBezTo>
                  <a:cubicBezTo>
                    <a:pt x="176551" y="155594"/>
                    <a:pt x="182779" y="154214"/>
                    <a:pt x="186135" y="150019"/>
                  </a:cubicBezTo>
                  <a:cubicBezTo>
                    <a:pt x="199227" y="133655"/>
                    <a:pt x="173799" y="152734"/>
                    <a:pt x="195660" y="135731"/>
                  </a:cubicBezTo>
                  <a:cubicBezTo>
                    <a:pt x="200178" y="132217"/>
                    <a:pt x="205185" y="129381"/>
                    <a:pt x="209947" y="126206"/>
                  </a:cubicBezTo>
                  <a:lnTo>
                    <a:pt x="217091" y="121444"/>
                  </a:lnTo>
                  <a:cubicBezTo>
                    <a:pt x="218678" y="119063"/>
                    <a:pt x="219829" y="116324"/>
                    <a:pt x="221853" y="114300"/>
                  </a:cubicBezTo>
                  <a:cubicBezTo>
                    <a:pt x="223877" y="112276"/>
                    <a:pt x="227835" y="112153"/>
                    <a:pt x="228997" y="109538"/>
                  </a:cubicBezTo>
                  <a:cubicBezTo>
                    <a:pt x="231277" y="104409"/>
                    <a:pt x="230374" y="98391"/>
                    <a:pt x="231378" y="92869"/>
                  </a:cubicBezTo>
                  <a:cubicBezTo>
                    <a:pt x="231964" y="89649"/>
                    <a:pt x="232861" y="86491"/>
                    <a:pt x="233760" y="83344"/>
                  </a:cubicBezTo>
                  <a:cubicBezTo>
                    <a:pt x="234450" y="80930"/>
                    <a:pt x="234573" y="78160"/>
                    <a:pt x="236141" y="76200"/>
                  </a:cubicBezTo>
                  <a:cubicBezTo>
                    <a:pt x="237929" y="73965"/>
                    <a:pt x="240904" y="73025"/>
                    <a:pt x="243285" y="71438"/>
                  </a:cubicBezTo>
                  <a:cubicBezTo>
                    <a:pt x="253935" y="55461"/>
                    <a:pt x="241389" y="71114"/>
                    <a:pt x="255191" y="61913"/>
                  </a:cubicBezTo>
                  <a:cubicBezTo>
                    <a:pt x="273030" y="50021"/>
                    <a:pt x="252493" y="58050"/>
                    <a:pt x="269478" y="52388"/>
                  </a:cubicBezTo>
                  <a:cubicBezTo>
                    <a:pt x="270571" y="49109"/>
                    <a:pt x="272273" y="39135"/>
                    <a:pt x="279003" y="40481"/>
                  </a:cubicBezTo>
                  <a:cubicBezTo>
                    <a:pt x="281809" y="41042"/>
                    <a:pt x="282178" y="45244"/>
                    <a:pt x="283766" y="47625"/>
                  </a:cubicBezTo>
                  <a:cubicBezTo>
                    <a:pt x="287957" y="60199"/>
                    <a:pt x="284755" y="52681"/>
                    <a:pt x="295672" y="69056"/>
                  </a:cubicBezTo>
                  <a:lnTo>
                    <a:pt x="300435" y="76200"/>
                  </a:lnTo>
                  <a:cubicBezTo>
                    <a:pt x="301229" y="78581"/>
                    <a:pt x="300366" y="82799"/>
                    <a:pt x="302816" y="83344"/>
                  </a:cubicBezTo>
                  <a:cubicBezTo>
                    <a:pt x="311830" y="85347"/>
                    <a:pt x="327576" y="79059"/>
                    <a:pt x="336153" y="76200"/>
                  </a:cubicBezTo>
                  <a:lnTo>
                    <a:pt x="343297" y="73819"/>
                  </a:lnTo>
                  <a:cubicBezTo>
                    <a:pt x="348447" y="89268"/>
                    <a:pt x="351315" y="91217"/>
                    <a:pt x="345678" y="109538"/>
                  </a:cubicBezTo>
                  <a:cubicBezTo>
                    <a:pt x="342845" y="118745"/>
                    <a:pt x="337491" y="118742"/>
                    <a:pt x="331391" y="123825"/>
                  </a:cubicBezTo>
                  <a:cubicBezTo>
                    <a:pt x="328804" y="125981"/>
                    <a:pt x="326403" y="128382"/>
                    <a:pt x="324247" y="130969"/>
                  </a:cubicBezTo>
                  <a:cubicBezTo>
                    <a:pt x="322415" y="133168"/>
                    <a:pt x="321720" y="136325"/>
                    <a:pt x="319485" y="138113"/>
                  </a:cubicBezTo>
                  <a:cubicBezTo>
                    <a:pt x="317525" y="139681"/>
                    <a:pt x="314722" y="139700"/>
                    <a:pt x="312341" y="140494"/>
                  </a:cubicBezTo>
                  <a:cubicBezTo>
                    <a:pt x="307074" y="145761"/>
                    <a:pt x="303750" y="148150"/>
                    <a:pt x="300435" y="154781"/>
                  </a:cubicBezTo>
                  <a:cubicBezTo>
                    <a:pt x="299312" y="157026"/>
                    <a:pt x="298847" y="159544"/>
                    <a:pt x="298053" y="161925"/>
                  </a:cubicBezTo>
                  <a:lnTo>
                    <a:pt x="302816" y="176213"/>
                  </a:lnTo>
                  <a:cubicBezTo>
                    <a:pt x="306089" y="186031"/>
                    <a:pt x="303913" y="196900"/>
                    <a:pt x="305197" y="207169"/>
                  </a:cubicBezTo>
                  <a:cubicBezTo>
                    <a:pt x="305508" y="209660"/>
                    <a:pt x="306186" y="212224"/>
                    <a:pt x="307578" y="214313"/>
                  </a:cubicBezTo>
                  <a:cubicBezTo>
                    <a:pt x="309446" y="217115"/>
                    <a:pt x="312064" y="219389"/>
                    <a:pt x="314722" y="221456"/>
                  </a:cubicBezTo>
                  <a:cubicBezTo>
                    <a:pt x="319240" y="224970"/>
                    <a:pt x="329010" y="230981"/>
                    <a:pt x="329010" y="230981"/>
                  </a:cubicBezTo>
                  <a:cubicBezTo>
                    <a:pt x="348830" y="226027"/>
                    <a:pt x="329238" y="232059"/>
                    <a:pt x="345678" y="223838"/>
                  </a:cubicBezTo>
                  <a:cubicBezTo>
                    <a:pt x="365400" y="213976"/>
                    <a:pt x="339488" y="230344"/>
                    <a:pt x="359966" y="216694"/>
                  </a:cubicBezTo>
                  <a:cubicBezTo>
                    <a:pt x="367512" y="228015"/>
                    <a:pt x="363823" y="221123"/>
                    <a:pt x="369491" y="238125"/>
                  </a:cubicBezTo>
                  <a:cubicBezTo>
                    <a:pt x="370396" y="240840"/>
                    <a:pt x="374436" y="241056"/>
                    <a:pt x="376635" y="242888"/>
                  </a:cubicBezTo>
                  <a:cubicBezTo>
                    <a:pt x="379222" y="245044"/>
                    <a:pt x="381397" y="247650"/>
                    <a:pt x="383778" y="250031"/>
                  </a:cubicBezTo>
                  <a:cubicBezTo>
                    <a:pt x="386953" y="249237"/>
                    <a:pt x="390295" y="248939"/>
                    <a:pt x="393303" y="247650"/>
                  </a:cubicBezTo>
                  <a:cubicBezTo>
                    <a:pt x="395934" y="246523"/>
                    <a:pt x="397887" y="244168"/>
                    <a:pt x="400447" y="242888"/>
                  </a:cubicBezTo>
                  <a:cubicBezTo>
                    <a:pt x="402692" y="241765"/>
                    <a:pt x="405210" y="241300"/>
                    <a:pt x="407591" y="240506"/>
                  </a:cubicBezTo>
                  <a:cubicBezTo>
                    <a:pt x="409972" y="238125"/>
                    <a:pt x="412148" y="235519"/>
                    <a:pt x="414735" y="233363"/>
                  </a:cubicBezTo>
                  <a:cubicBezTo>
                    <a:pt x="416933" y="231531"/>
                    <a:pt x="419854" y="230624"/>
                    <a:pt x="421878" y="228600"/>
                  </a:cubicBezTo>
                  <a:cubicBezTo>
                    <a:pt x="423902" y="226576"/>
                    <a:pt x="424809" y="223655"/>
                    <a:pt x="426641" y="221456"/>
                  </a:cubicBezTo>
                  <a:cubicBezTo>
                    <a:pt x="428797" y="218869"/>
                    <a:pt x="431629" y="216900"/>
                    <a:pt x="433785" y="214313"/>
                  </a:cubicBezTo>
                  <a:cubicBezTo>
                    <a:pt x="435617" y="212114"/>
                    <a:pt x="436523" y="209193"/>
                    <a:pt x="438547" y="207169"/>
                  </a:cubicBezTo>
                  <a:cubicBezTo>
                    <a:pt x="457279" y="188436"/>
                    <a:pt x="433330" y="218669"/>
                    <a:pt x="452835" y="195263"/>
                  </a:cubicBezTo>
                  <a:cubicBezTo>
                    <a:pt x="471564" y="172789"/>
                    <a:pt x="445663" y="202448"/>
                    <a:pt x="459978" y="180975"/>
                  </a:cubicBezTo>
                  <a:cubicBezTo>
                    <a:pt x="461846" y="178173"/>
                    <a:pt x="465054" y="176489"/>
                    <a:pt x="467122" y="173831"/>
                  </a:cubicBezTo>
                  <a:cubicBezTo>
                    <a:pt x="482081" y="154598"/>
                    <a:pt x="469961" y="164002"/>
                    <a:pt x="483791" y="154781"/>
                  </a:cubicBezTo>
                  <a:cubicBezTo>
                    <a:pt x="494708" y="138405"/>
                    <a:pt x="487886" y="142304"/>
                    <a:pt x="500460" y="138113"/>
                  </a:cubicBezTo>
                  <a:cubicBezTo>
                    <a:pt x="502047" y="135732"/>
                    <a:pt x="503942" y="133529"/>
                    <a:pt x="505222" y="130969"/>
                  </a:cubicBezTo>
                  <a:cubicBezTo>
                    <a:pt x="506344" y="128724"/>
                    <a:pt x="506035" y="125785"/>
                    <a:pt x="507603" y="123825"/>
                  </a:cubicBezTo>
                  <a:cubicBezTo>
                    <a:pt x="509391" y="121590"/>
                    <a:pt x="512366" y="120650"/>
                    <a:pt x="514747" y="119063"/>
                  </a:cubicBezTo>
                  <a:lnTo>
                    <a:pt x="533797" y="90488"/>
                  </a:lnTo>
                  <a:cubicBezTo>
                    <a:pt x="535385" y="88107"/>
                    <a:pt x="538560" y="87313"/>
                    <a:pt x="540941" y="85725"/>
                  </a:cubicBezTo>
                  <a:cubicBezTo>
                    <a:pt x="557951" y="60206"/>
                    <a:pt x="531465" y="98929"/>
                    <a:pt x="552847" y="71438"/>
                  </a:cubicBezTo>
                  <a:cubicBezTo>
                    <a:pt x="556361" y="66920"/>
                    <a:pt x="558325" y="61197"/>
                    <a:pt x="562372" y="57150"/>
                  </a:cubicBezTo>
                  <a:cubicBezTo>
                    <a:pt x="583245" y="36277"/>
                    <a:pt x="557701" y="62755"/>
                    <a:pt x="574278" y="42863"/>
                  </a:cubicBezTo>
                  <a:cubicBezTo>
                    <a:pt x="576434" y="40276"/>
                    <a:pt x="579041" y="38100"/>
                    <a:pt x="581422" y="35719"/>
                  </a:cubicBezTo>
                  <a:cubicBezTo>
                    <a:pt x="586784" y="19630"/>
                    <a:pt x="579347" y="37070"/>
                    <a:pt x="590947" y="23813"/>
                  </a:cubicBezTo>
                  <a:cubicBezTo>
                    <a:pt x="597570" y="16243"/>
                    <a:pt x="599231" y="7971"/>
                    <a:pt x="607616" y="2381"/>
                  </a:cubicBezTo>
                  <a:cubicBezTo>
                    <a:pt x="609705" y="989"/>
                    <a:pt x="612379" y="794"/>
                    <a:pt x="614760" y="0"/>
                  </a:cubicBezTo>
                  <a:cubicBezTo>
                    <a:pt x="615554" y="2381"/>
                    <a:pt x="615922" y="4950"/>
                    <a:pt x="617141" y="7144"/>
                  </a:cubicBezTo>
                  <a:cubicBezTo>
                    <a:pt x="619921" y="12147"/>
                    <a:pt x="626666" y="21431"/>
                    <a:pt x="626666" y="21431"/>
                  </a:cubicBezTo>
                  <a:cubicBezTo>
                    <a:pt x="625872" y="23812"/>
                    <a:pt x="625677" y="26486"/>
                    <a:pt x="624285" y="28575"/>
                  </a:cubicBezTo>
                  <a:cubicBezTo>
                    <a:pt x="622417" y="31377"/>
                    <a:pt x="619297" y="33132"/>
                    <a:pt x="617141" y="35719"/>
                  </a:cubicBezTo>
                  <a:cubicBezTo>
                    <a:pt x="615309" y="37918"/>
                    <a:pt x="613966" y="40482"/>
                    <a:pt x="612378" y="42863"/>
                  </a:cubicBezTo>
                  <a:cubicBezTo>
                    <a:pt x="608293" y="55118"/>
                    <a:pt x="610189" y="45494"/>
                    <a:pt x="612378" y="61913"/>
                  </a:cubicBezTo>
                  <a:cubicBezTo>
                    <a:pt x="613432" y="69820"/>
                    <a:pt x="613706" y="77818"/>
                    <a:pt x="614760" y="85725"/>
                  </a:cubicBezTo>
                  <a:cubicBezTo>
                    <a:pt x="615295" y="89737"/>
                    <a:pt x="615133" y="94117"/>
                    <a:pt x="617141" y="97631"/>
                  </a:cubicBezTo>
                  <a:cubicBezTo>
                    <a:pt x="618561" y="100116"/>
                    <a:pt x="621496" y="101750"/>
                    <a:pt x="624285" y="102394"/>
                  </a:cubicBezTo>
                  <a:cubicBezTo>
                    <a:pt x="632058" y="104188"/>
                    <a:pt x="640160" y="103981"/>
                    <a:pt x="648097" y="104775"/>
                  </a:cubicBezTo>
                  <a:cubicBezTo>
                    <a:pt x="655119" y="109456"/>
                    <a:pt x="656658" y="109808"/>
                    <a:pt x="662385" y="116681"/>
                  </a:cubicBezTo>
                  <a:cubicBezTo>
                    <a:pt x="672922" y="129325"/>
                    <a:pt x="659970" y="119034"/>
                    <a:pt x="676672" y="133350"/>
                  </a:cubicBezTo>
                  <a:cubicBezTo>
                    <a:pt x="682548" y="138387"/>
                    <a:pt x="684044" y="138189"/>
                    <a:pt x="690960" y="140494"/>
                  </a:cubicBezTo>
                  <a:cubicBezTo>
                    <a:pt x="693341" y="142875"/>
                    <a:pt x="695947" y="145051"/>
                    <a:pt x="698103" y="147638"/>
                  </a:cubicBezTo>
                  <a:cubicBezTo>
                    <a:pt x="699935" y="149836"/>
                    <a:pt x="700842" y="152757"/>
                    <a:pt x="702866" y="154781"/>
                  </a:cubicBezTo>
                  <a:cubicBezTo>
                    <a:pt x="704890" y="156805"/>
                    <a:pt x="707629" y="157956"/>
                    <a:pt x="710010" y="159544"/>
                  </a:cubicBezTo>
                  <a:cubicBezTo>
                    <a:pt x="715677" y="176546"/>
                    <a:pt x="711987" y="169654"/>
                    <a:pt x="719535" y="180975"/>
                  </a:cubicBezTo>
                  <a:cubicBezTo>
                    <a:pt x="718741" y="190500"/>
                    <a:pt x="718724" y="200122"/>
                    <a:pt x="717153" y="209550"/>
                  </a:cubicBezTo>
                  <a:cubicBezTo>
                    <a:pt x="716328" y="214502"/>
                    <a:pt x="712391" y="223838"/>
                    <a:pt x="712391" y="223838"/>
                  </a:cubicBezTo>
                  <a:cubicBezTo>
                    <a:pt x="711597" y="236538"/>
                    <a:pt x="711995" y="249369"/>
                    <a:pt x="710010" y="261938"/>
                  </a:cubicBezTo>
                  <a:cubicBezTo>
                    <a:pt x="709564" y="264765"/>
                    <a:pt x="706409" y="266466"/>
                    <a:pt x="705247" y="269081"/>
                  </a:cubicBezTo>
                  <a:cubicBezTo>
                    <a:pt x="701473" y="277572"/>
                    <a:pt x="702191" y="284045"/>
                    <a:pt x="695722" y="290513"/>
                  </a:cubicBezTo>
                  <a:cubicBezTo>
                    <a:pt x="693698" y="292537"/>
                    <a:pt x="690777" y="293443"/>
                    <a:pt x="688578" y="295275"/>
                  </a:cubicBezTo>
                  <a:cubicBezTo>
                    <a:pt x="685991" y="297431"/>
                    <a:pt x="684093" y="300352"/>
                    <a:pt x="681435" y="302419"/>
                  </a:cubicBezTo>
                  <a:cubicBezTo>
                    <a:pt x="676917" y="305933"/>
                    <a:pt x="667147" y="311944"/>
                    <a:pt x="667147" y="311944"/>
                  </a:cubicBezTo>
                  <a:cubicBezTo>
                    <a:pt x="665560" y="314325"/>
                    <a:pt x="662644" y="316238"/>
                    <a:pt x="662385" y="319088"/>
                  </a:cubicBezTo>
                  <a:cubicBezTo>
                    <a:pt x="661005" y="334274"/>
                    <a:pt x="661282" y="337586"/>
                    <a:pt x="671910" y="342900"/>
                  </a:cubicBezTo>
                  <a:cubicBezTo>
                    <a:pt x="674155" y="344022"/>
                    <a:pt x="676672" y="344487"/>
                    <a:pt x="679053" y="345281"/>
                  </a:cubicBezTo>
                  <a:cubicBezTo>
                    <a:pt x="680215" y="352250"/>
                    <a:pt x="679759" y="361563"/>
                    <a:pt x="686197" y="366713"/>
                  </a:cubicBezTo>
                  <a:cubicBezTo>
                    <a:pt x="688157" y="368281"/>
                    <a:pt x="690960" y="368300"/>
                    <a:pt x="693341" y="369094"/>
                  </a:cubicBezTo>
                  <a:cubicBezTo>
                    <a:pt x="697286" y="380931"/>
                    <a:pt x="697204" y="377261"/>
                    <a:pt x="693341" y="395288"/>
                  </a:cubicBezTo>
                  <a:cubicBezTo>
                    <a:pt x="692289" y="400197"/>
                    <a:pt x="688578" y="409575"/>
                    <a:pt x="688578" y="409575"/>
                  </a:cubicBezTo>
                  <a:cubicBezTo>
                    <a:pt x="689372" y="413544"/>
                    <a:pt x="689539" y="417691"/>
                    <a:pt x="690960" y="421481"/>
                  </a:cubicBezTo>
                  <a:cubicBezTo>
                    <a:pt x="693158" y="427343"/>
                    <a:pt x="697492" y="430701"/>
                    <a:pt x="702866" y="433388"/>
                  </a:cubicBezTo>
                  <a:cubicBezTo>
                    <a:pt x="705111" y="434511"/>
                    <a:pt x="707629" y="434975"/>
                    <a:pt x="710010" y="435769"/>
                  </a:cubicBezTo>
                  <a:cubicBezTo>
                    <a:pt x="712391" y="437356"/>
                    <a:pt x="714291" y="440531"/>
                    <a:pt x="717153" y="440531"/>
                  </a:cubicBezTo>
                  <a:cubicBezTo>
                    <a:pt x="726809" y="440531"/>
                    <a:pt x="745728" y="435769"/>
                    <a:pt x="745728" y="435769"/>
                  </a:cubicBezTo>
                  <a:cubicBezTo>
                    <a:pt x="750491" y="436563"/>
                    <a:pt x="755559" y="436293"/>
                    <a:pt x="760016" y="438150"/>
                  </a:cubicBezTo>
                  <a:cubicBezTo>
                    <a:pt x="765299" y="440351"/>
                    <a:pt x="768873" y="445865"/>
                    <a:pt x="774303" y="447675"/>
                  </a:cubicBezTo>
                  <a:lnTo>
                    <a:pt x="781447" y="450056"/>
                  </a:lnTo>
                  <a:cubicBezTo>
                    <a:pt x="786642" y="465642"/>
                    <a:pt x="779427" y="450345"/>
                    <a:pt x="790972" y="459581"/>
                  </a:cubicBezTo>
                  <a:cubicBezTo>
                    <a:pt x="803868" y="469897"/>
                    <a:pt x="786809" y="464346"/>
                    <a:pt x="802878" y="471488"/>
                  </a:cubicBezTo>
                  <a:cubicBezTo>
                    <a:pt x="807466" y="473527"/>
                    <a:pt x="817166" y="476250"/>
                    <a:pt x="817166" y="476250"/>
                  </a:cubicBezTo>
                  <a:lnTo>
                    <a:pt x="821928" y="490538"/>
                  </a:lnTo>
                  <a:cubicBezTo>
                    <a:pt x="823225" y="494428"/>
                    <a:pt x="825188" y="502397"/>
                    <a:pt x="829072" y="504825"/>
                  </a:cubicBezTo>
                  <a:cubicBezTo>
                    <a:pt x="833329" y="507486"/>
                    <a:pt x="839183" y="506803"/>
                    <a:pt x="843360" y="509588"/>
                  </a:cubicBezTo>
                  <a:lnTo>
                    <a:pt x="850503" y="514350"/>
                  </a:lnTo>
                  <a:cubicBezTo>
                    <a:pt x="852091" y="516731"/>
                    <a:pt x="853434" y="519295"/>
                    <a:pt x="855266" y="521494"/>
                  </a:cubicBezTo>
                  <a:cubicBezTo>
                    <a:pt x="870543" y="539826"/>
                    <a:pt x="855350" y="518048"/>
                    <a:pt x="867172" y="535781"/>
                  </a:cubicBezTo>
                  <a:lnTo>
                    <a:pt x="871935" y="550069"/>
                  </a:lnTo>
                  <a:cubicBezTo>
                    <a:pt x="872729" y="552450"/>
                    <a:pt x="873707" y="554778"/>
                    <a:pt x="874316" y="557213"/>
                  </a:cubicBezTo>
                  <a:cubicBezTo>
                    <a:pt x="875110" y="560388"/>
                    <a:pt x="874882" y="564015"/>
                    <a:pt x="876697" y="566738"/>
                  </a:cubicBezTo>
                  <a:cubicBezTo>
                    <a:pt x="878285" y="569119"/>
                    <a:pt x="881226" y="570338"/>
                    <a:pt x="883841" y="571500"/>
                  </a:cubicBezTo>
                  <a:cubicBezTo>
                    <a:pt x="883855" y="571506"/>
                    <a:pt x="901693" y="577451"/>
                    <a:pt x="905272" y="578644"/>
                  </a:cubicBezTo>
                  <a:lnTo>
                    <a:pt x="912416" y="581025"/>
                  </a:lnTo>
                  <a:cubicBezTo>
                    <a:pt x="917611" y="596612"/>
                    <a:pt x="910395" y="581313"/>
                    <a:pt x="921941" y="590550"/>
                  </a:cubicBezTo>
                  <a:cubicBezTo>
                    <a:pt x="926136" y="593906"/>
                    <a:pt x="927516" y="600134"/>
                    <a:pt x="929085" y="604838"/>
                  </a:cubicBezTo>
                  <a:cubicBezTo>
                    <a:pt x="928291" y="635794"/>
                    <a:pt x="928176" y="666775"/>
                    <a:pt x="926703" y="697706"/>
                  </a:cubicBezTo>
                  <a:cubicBezTo>
                    <a:pt x="926584" y="700213"/>
                    <a:pt x="924615" y="702357"/>
                    <a:pt x="924322" y="704850"/>
                  </a:cubicBezTo>
                  <a:cubicBezTo>
                    <a:pt x="923020" y="715915"/>
                    <a:pt x="924812" y="727423"/>
                    <a:pt x="921941" y="738188"/>
                  </a:cubicBezTo>
                  <a:cubicBezTo>
                    <a:pt x="921294" y="740613"/>
                    <a:pt x="917296" y="740331"/>
                    <a:pt x="914797" y="740569"/>
                  </a:cubicBezTo>
                  <a:cubicBezTo>
                    <a:pt x="900552" y="741926"/>
                    <a:pt x="886222" y="742156"/>
                    <a:pt x="871935" y="742950"/>
                  </a:cubicBezTo>
                  <a:cubicBezTo>
                    <a:pt x="839938" y="750948"/>
                    <a:pt x="876600" y="742480"/>
                    <a:pt x="798116" y="747713"/>
                  </a:cubicBezTo>
                  <a:cubicBezTo>
                    <a:pt x="790454" y="748224"/>
                    <a:pt x="790556" y="751866"/>
                    <a:pt x="783828" y="754856"/>
                  </a:cubicBezTo>
                  <a:cubicBezTo>
                    <a:pt x="779241" y="756895"/>
                    <a:pt x="774303" y="758031"/>
                    <a:pt x="769541" y="759619"/>
                  </a:cubicBezTo>
                  <a:lnTo>
                    <a:pt x="762397" y="762000"/>
                  </a:lnTo>
                  <a:cubicBezTo>
                    <a:pt x="749701" y="781047"/>
                    <a:pt x="766363" y="758035"/>
                    <a:pt x="750491" y="773906"/>
                  </a:cubicBezTo>
                  <a:cubicBezTo>
                    <a:pt x="748467" y="775930"/>
                    <a:pt x="747882" y="779165"/>
                    <a:pt x="745728" y="781050"/>
                  </a:cubicBezTo>
                  <a:cubicBezTo>
                    <a:pt x="741421" y="784819"/>
                    <a:pt x="731441" y="790575"/>
                    <a:pt x="731441" y="790575"/>
                  </a:cubicBezTo>
                  <a:cubicBezTo>
                    <a:pt x="725092" y="809626"/>
                    <a:pt x="734616" y="787400"/>
                    <a:pt x="721916" y="800100"/>
                  </a:cubicBezTo>
                  <a:cubicBezTo>
                    <a:pt x="702810" y="819206"/>
                    <a:pt x="721412" y="811381"/>
                    <a:pt x="705247" y="816769"/>
                  </a:cubicBezTo>
                  <a:cubicBezTo>
                    <a:pt x="700611" y="802860"/>
                    <a:pt x="706494" y="815635"/>
                    <a:pt x="695722" y="804863"/>
                  </a:cubicBezTo>
                  <a:cubicBezTo>
                    <a:pt x="684950" y="794091"/>
                    <a:pt x="697725" y="799974"/>
                    <a:pt x="683816" y="795338"/>
                  </a:cubicBezTo>
                  <a:cubicBezTo>
                    <a:pt x="671114" y="776287"/>
                    <a:pt x="687785" y="799307"/>
                    <a:pt x="671910" y="783431"/>
                  </a:cubicBezTo>
                  <a:cubicBezTo>
                    <a:pt x="669104" y="780625"/>
                    <a:pt x="667815" y="776447"/>
                    <a:pt x="664766" y="773906"/>
                  </a:cubicBezTo>
                  <a:cubicBezTo>
                    <a:pt x="662838" y="772299"/>
                    <a:pt x="660126" y="771704"/>
                    <a:pt x="657622" y="771525"/>
                  </a:cubicBezTo>
                  <a:cubicBezTo>
                    <a:pt x="637813" y="770110"/>
                    <a:pt x="617935" y="769938"/>
                    <a:pt x="598091" y="769144"/>
                  </a:cubicBezTo>
                  <a:cubicBezTo>
                    <a:pt x="597297" y="766763"/>
                    <a:pt x="596202" y="764461"/>
                    <a:pt x="595710" y="762000"/>
                  </a:cubicBezTo>
                  <a:cubicBezTo>
                    <a:pt x="593816" y="752531"/>
                    <a:pt x="594000" y="742586"/>
                    <a:pt x="590947" y="733425"/>
                  </a:cubicBezTo>
                  <a:cubicBezTo>
                    <a:pt x="590153" y="731044"/>
                    <a:pt x="590860" y="727300"/>
                    <a:pt x="588566" y="726281"/>
                  </a:cubicBezTo>
                  <a:cubicBezTo>
                    <a:pt x="582718" y="723682"/>
                    <a:pt x="575866" y="724694"/>
                    <a:pt x="569516" y="723900"/>
                  </a:cubicBezTo>
                  <a:cubicBezTo>
                    <a:pt x="567928" y="721519"/>
                    <a:pt x="566777" y="718780"/>
                    <a:pt x="564753" y="716756"/>
                  </a:cubicBezTo>
                  <a:cubicBezTo>
                    <a:pt x="560137" y="712140"/>
                    <a:pt x="556276" y="711549"/>
                    <a:pt x="550466" y="709613"/>
                  </a:cubicBezTo>
                  <a:cubicBezTo>
                    <a:pt x="548085" y="708025"/>
                    <a:pt x="545882" y="706130"/>
                    <a:pt x="543322" y="704850"/>
                  </a:cubicBezTo>
                  <a:cubicBezTo>
                    <a:pt x="541077" y="703727"/>
                    <a:pt x="538688" y="702469"/>
                    <a:pt x="536178" y="702469"/>
                  </a:cubicBezTo>
                  <a:cubicBezTo>
                    <a:pt x="506799" y="702469"/>
                    <a:pt x="477441" y="704056"/>
                    <a:pt x="448072" y="704850"/>
                  </a:cubicBezTo>
                  <a:cubicBezTo>
                    <a:pt x="447278" y="708025"/>
                    <a:pt x="446590" y="711228"/>
                    <a:pt x="445691" y="714375"/>
                  </a:cubicBezTo>
                  <a:cubicBezTo>
                    <a:pt x="445001" y="716789"/>
                    <a:pt x="443621" y="719028"/>
                    <a:pt x="443310" y="721519"/>
                  </a:cubicBezTo>
                  <a:cubicBezTo>
                    <a:pt x="442026" y="731788"/>
                    <a:pt x="442137" y="742197"/>
                    <a:pt x="440928" y="752475"/>
                  </a:cubicBezTo>
                  <a:cubicBezTo>
                    <a:pt x="440546" y="755725"/>
                    <a:pt x="440011" y="759073"/>
                    <a:pt x="438547" y="762000"/>
                  </a:cubicBezTo>
                  <a:cubicBezTo>
                    <a:pt x="435987" y="767120"/>
                    <a:pt x="429022" y="776288"/>
                    <a:pt x="429022" y="776288"/>
                  </a:cubicBezTo>
                  <a:cubicBezTo>
                    <a:pt x="423439" y="793037"/>
                    <a:pt x="429578" y="772955"/>
                    <a:pt x="424260" y="804863"/>
                  </a:cubicBezTo>
                  <a:cubicBezTo>
                    <a:pt x="423847" y="807339"/>
                    <a:pt x="422672" y="809625"/>
                    <a:pt x="421878" y="812006"/>
                  </a:cubicBezTo>
                  <a:cubicBezTo>
                    <a:pt x="403923" y="806021"/>
                    <a:pt x="425360" y="814791"/>
                    <a:pt x="409972" y="802481"/>
                  </a:cubicBezTo>
                  <a:cubicBezTo>
                    <a:pt x="408012" y="800913"/>
                    <a:pt x="405209" y="800894"/>
                    <a:pt x="402828" y="800100"/>
                  </a:cubicBezTo>
                  <a:cubicBezTo>
                    <a:pt x="401241" y="797719"/>
                    <a:pt x="400842" y="793650"/>
                    <a:pt x="398066" y="792956"/>
                  </a:cubicBezTo>
                  <a:cubicBezTo>
                    <a:pt x="385197" y="789739"/>
                    <a:pt x="385282" y="796257"/>
                    <a:pt x="376635" y="800100"/>
                  </a:cubicBezTo>
                  <a:cubicBezTo>
                    <a:pt x="365312" y="805132"/>
                    <a:pt x="360042" y="805247"/>
                    <a:pt x="348060" y="807244"/>
                  </a:cubicBezTo>
                  <a:cubicBezTo>
                    <a:pt x="345679" y="805656"/>
                    <a:pt x="342801" y="804635"/>
                    <a:pt x="340916" y="802481"/>
                  </a:cubicBezTo>
                  <a:cubicBezTo>
                    <a:pt x="337147" y="798174"/>
                    <a:pt x="334566" y="792956"/>
                    <a:pt x="331391" y="788194"/>
                  </a:cubicBezTo>
                  <a:cubicBezTo>
                    <a:pt x="329803" y="785813"/>
                    <a:pt x="329009" y="782638"/>
                    <a:pt x="326628" y="781050"/>
                  </a:cubicBezTo>
                  <a:lnTo>
                    <a:pt x="319485" y="776288"/>
                  </a:lnTo>
                  <a:cubicBezTo>
                    <a:pt x="318691" y="773907"/>
                    <a:pt x="319612" y="769234"/>
                    <a:pt x="317103" y="769144"/>
                  </a:cubicBezTo>
                  <a:cubicBezTo>
                    <a:pt x="203121" y="765073"/>
                    <a:pt x="226437" y="758093"/>
                    <a:pt x="178991" y="773906"/>
                  </a:cubicBezTo>
                  <a:cubicBezTo>
                    <a:pt x="174255" y="777063"/>
                    <a:pt x="170618" y="782203"/>
                    <a:pt x="164703" y="776288"/>
                  </a:cubicBezTo>
                  <a:cubicBezTo>
                    <a:pt x="162928" y="774513"/>
                    <a:pt x="163541" y="771338"/>
                    <a:pt x="162322" y="769144"/>
                  </a:cubicBezTo>
                  <a:cubicBezTo>
                    <a:pt x="159542" y="764140"/>
                    <a:pt x="152797" y="754856"/>
                    <a:pt x="152797" y="754856"/>
                  </a:cubicBezTo>
                  <a:cubicBezTo>
                    <a:pt x="150081" y="746707"/>
                    <a:pt x="146423" y="731556"/>
                    <a:pt x="138510" y="726281"/>
                  </a:cubicBezTo>
                  <a:lnTo>
                    <a:pt x="131366" y="721519"/>
                  </a:lnTo>
                  <a:cubicBezTo>
                    <a:pt x="126731" y="707611"/>
                    <a:pt x="132612" y="720383"/>
                    <a:pt x="121841" y="709613"/>
                  </a:cubicBezTo>
                  <a:cubicBezTo>
                    <a:pt x="105959" y="693732"/>
                    <a:pt x="128990" y="710412"/>
                    <a:pt x="109935" y="697706"/>
                  </a:cubicBezTo>
                  <a:cubicBezTo>
                    <a:pt x="109141" y="695325"/>
                    <a:pt x="108676" y="692808"/>
                    <a:pt x="107553" y="690563"/>
                  </a:cubicBezTo>
                  <a:cubicBezTo>
                    <a:pt x="104468" y="684392"/>
                    <a:pt x="99195" y="683448"/>
                    <a:pt x="105172" y="676275"/>
                  </a:cubicBezTo>
                  <a:cubicBezTo>
                    <a:pt x="107713" y="673226"/>
                    <a:pt x="111891" y="671937"/>
                    <a:pt x="114697" y="669131"/>
                  </a:cubicBezTo>
                  <a:cubicBezTo>
                    <a:pt x="116721" y="667107"/>
                    <a:pt x="117033" y="663505"/>
                    <a:pt x="119460" y="661988"/>
                  </a:cubicBezTo>
                  <a:cubicBezTo>
                    <a:pt x="123717" y="659327"/>
                    <a:pt x="129570" y="660009"/>
                    <a:pt x="133747" y="657225"/>
                  </a:cubicBezTo>
                  <a:cubicBezTo>
                    <a:pt x="136128" y="655638"/>
                    <a:pt x="138276" y="653625"/>
                    <a:pt x="140891" y="652463"/>
                  </a:cubicBezTo>
                  <a:cubicBezTo>
                    <a:pt x="145478" y="650424"/>
                    <a:pt x="155178" y="647700"/>
                    <a:pt x="155178" y="647700"/>
                  </a:cubicBezTo>
                  <a:cubicBezTo>
                    <a:pt x="156766" y="645319"/>
                    <a:pt x="158109" y="642755"/>
                    <a:pt x="159941" y="640556"/>
                  </a:cubicBezTo>
                  <a:cubicBezTo>
                    <a:pt x="162097" y="637969"/>
                    <a:pt x="165450" y="636357"/>
                    <a:pt x="167085" y="633413"/>
                  </a:cubicBezTo>
                  <a:cubicBezTo>
                    <a:pt x="172974" y="622813"/>
                    <a:pt x="171406" y="616125"/>
                    <a:pt x="174228" y="604838"/>
                  </a:cubicBezTo>
                  <a:cubicBezTo>
                    <a:pt x="175446" y="599968"/>
                    <a:pt x="177403" y="595313"/>
                    <a:pt x="178991" y="590550"/>
                  </a:cubicBezTo>
                  <a:lnTo>
                    <a:pt x="181372" y="583406"/>
                  </a:lnTo>
                  <a:cubicBezTo>
                    <a:pt x="183182" y="577976"/>
                    <a:pt x="190897" y="577056"/>
                    <a:pt x="195660" y="573881"/>
                  </a:cubicBezTo>
                  <a:cubicBezTo>
                    <a:pt x="199837" y="571097"/>
                    <a:pt x="209947" y="569119"/>
                    <a:pt x="209947" y="569119"/>
                  </a:cubicBezTo>
                  <a:cubicBezTo>
                    <a:pt x="212328" y="567531"/>
                    <a:pt x="214531" y="565636"/>
                    <a:pt x="217091" y="564356"/>
                  </a:cubicBezTo>
                  <a:cubicBezTo>
                    <a:pt x="220896" y="562453"/>
                    <a:pt x="230201" y="560611"/>
                    <a:pt x="233760" y="559594"/>
                  </a:cubicBezTo>
                  <a:cubicBezTo>
                    <a:pt x="236173" y="558905"/>
                    <a:pt x="238522" y="558007"/>
                    <a:pt x="240903" y="557213"/>
                  </a:cubicBezTo>
                  <a:cubicBezTo>
                    <a:pt x="254000" y="548481"/>
                    <a:pt x="242888" y="557213"/>
                    <a:pt x="252810" y="545306"/>
                  </a:cubicBezTo>
                  <a:cubicBezTo>
                    <a:pt x="254966" y="542719"/>
                    <a:pt x="257797" y="540750"/>
                    <a:pt x="259953" y="538163"/>
                  </a:cubicBezTo>
                  <a:cubicBezTo>
                    <a:pt x="261785" y="535964"/>
                    <a:pt x="262481" y="532807"/>
                    <a:pt x="264716" y="531019"/>
                  </a:cubicBezTo>
                  <a:cubicBezTo>
                    <a:pt x="266676" y="529451"/>
                    <a:pt x="269479" y="529432"/>
                    <a:pt x="271860" y="528638"/>
                  </a:cubicBezTo>
                  <a:cubicBezTo>
                    <a:pt x="282972" y="511969"/>
                    <a:pt x="276622" y="517525"/>
                    <a:pt x="288528" y="509588"/>
                  </a:cubicBezTo>
                  <a:cubicBezTo>
                    <a:pt x="290116" y="507207"/>
                    <a:pt x="292011" y="505004"/>
                    <a:pt x="293291" y="502444"/>
                  </a:cubicBezTo>
                  <a:cubicBezTo>
                    <a:pt x="303150" y="482726"/>
                    <a:pt x="286785" y="508630"/>
                    <a:pt x="300435" y="488156"/>
                  </a:cubicBezTo>
                  <a:lnTo>
                    <a:pt x="305197" y="473869"/>
                  </a:lnTo>
                  <a:cubicBezTo>
                    <a:pt x="307855" y="465894"/>
                    <a:pt x="303232" y="453686"/>
                    <a:pt x="300435" y="445294"/>
                  </a:cubicBezTo>
                  <a:cubicBezTo>
                    <a:pt x="298989" y="433731"/>
                    <a:pt x="298398" y="425244"/>
                    <a:pt x="295672" y="414338"/>
                  </a:cubicBezTo>
                  <a:cubicBezTo>
                    <a:pt x="295063" y="411903"/>
                    <a:pt x="294085" y="409575"/>
                    <a:pt x="293291" y="407194"/>
                  </a:cubicBezTo>
                  <a:cubicBezTo>
                    <a:pt x="273128" y="420634"/>
                    <a:pt x="287858" y="412864"/>
                    <a:pt x="238522" y="409575"/>
                  </a:cubicBezTo>
                  <a:cubicBezTo>
                    <a:pt x="230563" y="409044"/>
                    <a:pt x="222647" y="407988"/>
                    <a:pt x="214710" y="407194"/>
                  </a:cubicBezTo>
                  <a:cubicBezTo>
                    <a:pt x="202135" y="403003"/>
                    <a:pt x="208959" y="406902"/>
                    <a:pt x="198041" y="390525"/>
                  </a:cubicBezTo>
                  <a:lnTo>
                    <a:pt x="193278" y="383381"/>
                  </a:lnTo>
                  <a:cubicBezTo>
                    <a:pt x="184595" y="357333"/>
                    <a:pt x="198443" y="396787"/>
                    <a:pt x="186135" y="369094"/>
                  </a:cubicBezTo>
                  <a:cubicBezTo>
                    <a:pt x="184096" y="364506"/>
                    <a:pt x="184157" y="358983"/>
                    <a:pt x="181372" y="354806"/>
                  </a:cubicBezTo>
                  <a:cubicBezTo>
                    <a:pt x="179785" y="352425"/>
                    <a:pt x="177890" y="350222"/>
                    <a:pt x="176610" y="347663"/>
                  </a:cubicBezTo>
                  <a:cubicBezTo>
                    <a:pt x="175487" y="345418"/>
                    <a:pt x="175351" y="342764"/>
                    <a:pt x="174228" y="340519"/>
                  </a:cubicBezTo>
                  <a:cubicBezTo>
                    <a:pt x="171052" y="334167"/>
                    <a:pt x="168674" y="331789"/>
                    <a:pt x="162322" y="328613"/>
                  </a:cubicBezTo>
                  <a:cubicBezTo>
                    <a:pt x="160077" y="327490"/>
                    <a:pt x="157676" y="326481"/>
                    <a:pt x="155178" y="326231"/>
                  </a:cubicBezTo>
                  <a:cubicBezTo>
                    <a:pt x="133795" y="324093"/>
                    <a:pt x="90885" y="321469"/>
                    <a:pt x="90885" y="321469"/>
                  </a:cubicBezTo>
                  <a:cubicBezTo>
                    <a:pt x="88504" y="319881"/>
                    <a:pt x="86301" y="317986"/>
                    <a:pt x="83741" y="316706"/>
                  </a:cubicBezTo>
                  <a:cubicBezTo>
                    <a:pt x="81496" y="315583"/>
                    <a:pt x="78372" y="316100"/>
                    <a:pt x="76597" y="314325"/>
                  </a:cubicBezTo>
                  <a:cubicBezTo>
                    <a:pt x="74822" y="312550"/>
                    <a:pt x="75784" y="309141"/>
                    <a:pt x="74216" y="307181"/>
                  </a:cubicBezTo>
                  <a:cubicBezTo>
                    <a:pt x="70859" y="302985"/>
                    <a:pt x="64633" y="301606"/>
                    <a:pt x="59928" y="300038"/>
                  </a:cubicBezTo>
                  <a:lnTo>
                    <a:pt x="45641" y="290513"/>
                  </a:lnTo>
                  <a:lnTo>
                    <a:pt x="38497" y="285750"/>
                  </a:lnTo>
                  <a:lnTo>
                    <a:pt x="33735" y="271463"/>
                  </a:lnTo>
                  <a:cubicBezTo>
                    <a:pt x="32941" y="269082"/>
                    <a:pt x="32745" y="266408"/>
                    <a:pt x="31353" y="264319"/>
                  </a:cubicBezTo>
                  <a:cubicBezTo>
                    <a:pt x="29766" y="261938"/>
                    <a:pt x="27753" y="259790"/>
                    <a:pt x="26591" y="257175"/>
                  </a:cubicBezTo>
                  <a:cubicBezTo>
                    <a:pt x="24552" y="252588"/>
                    <a:pt x="23416" y="247650"/>
                    <a:pt x="21828" y="242888"/>
                  </a:cubicBezTo>
                  <a:lnTo>
                    <a:pt x="19447" y="235744"/>
                  </a:lnTo>
                  <a:cubicBezTo>
                    <a:pt x="18653" y="224631"/>
                    <a:pt x="19059" y="213367"/>
                    <a:pt x="17066" y="202406"/>
                  </a:cubicBezTo>
                  <a:cubicBezTo>
                    <a:pt x="16617" y="199936"/>
                    <a:pt x="15808" y="207305"/>
                    <a:pt x="14685" y="209550"/>
                  </a:cubicBezTo>
                  <a:cubicBezTo>
                    <a:pt x="14183" y="210554"/>
                    <a:pt x="794" y="202009"/>
                    <a:pt x="397" y="202406"/>
                  </a:cubicBezTo>
                  <a:close/>
                </a:path>
              </a:pathLst>
            </a:custGeom>
            <a:solidFill>
              <a:srgbClr val="99CC00">
                <a:alpha val="6693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" name="Jian"/>
            <p:cNvSpPr/>
            <p:nvPr/>
          </p:nvSpPr>
          <p:spPr bwMode="auto">
            <a:xfrm>
              <a:off x="6258748" y="5057769"/>
              <a:ext cx="368240" cy="345704"/>
            </a:xfrm>
            <a:custGeom>
              <a:avLst/>
              <a:gdLst/>
              <a:ahLst/>
              <a:cxnLst/>
              <a:rect l="0" t="0" r="r" b="b"/>
              <a:pathLst>
                <a:path w="1071404" h="1119600">
                  <a:moveTo>
                    <a:pt x="41701" y="574294"/>
                  </a:moveTo>
                  <a:cubicBezTo>
                    <a:pt x="42495" y="560007"/>
                    <a:pt x="42802" y="566229"/>
                    <a:pt x="48845" y="548100"/>
                  </a:cubicBezTo>
                  <a:cubicBezTo>
                    <a:pt x="50782" y="542291"/>
                    <a:pt x="51373" y="538429"/>
                    <a:pt x="55988" y="533813"/>
                  </a:cubicBezTo>
                  <a:cubicBezTo>
                    <a:pt x="58012" y="531789"/>
                    <a:pt x="60751" y="530638"/>
                    <a:pt x="63132" y="529050"/>
                  </a:cubicBezTo>
                  <a:cubicBezTo>
                    <a:pt x="63926" y="526669"/>
                    <a:pt x="64294" y="524101"/>
                    <a:pt x="65513" y="521907"/>
                  </a:cubicBezTo>
                  <a:cubicBezTo>
                    <a:pt x="68293" y="516903"/>
                    <a:pt x="73228" y="513049"/>
                    <a:pt x="75038" y="507619"/>
                  </a:cubicBezTo>
                  <a:lnTo>
                    <a:pt x="82182" y="486188"/>
                  </a:lnTo>
                  <a:cubicBezTo>
                    <a:pt x="83992" y="480758"/>
                    <a:pt x="88532" y="476663"/>
                    <a:pt x="91707" y="471900"/>
                  </a:cubicBezTo>
                  <a:cubicBezTo>
                    <a:pt x="93099" y="469811"/>
                    <a:pt x="96470" y="470313"/>
                    <a:pt x="98851" y="469519"/>
                  </a:cubicBezTo>
                  <a:cubicBezTo>
                    <a:pt x="99645" y="467138"/>
                    <a:pt x="99189" y="463834"/>
                    <a:pt x="101232" y="462375"/>
                  </a:cubicBezTo>
                  <a:cubicBezTo>
                    <a:pt x="105317" y="459457"/>
                    <a:pt x="115520" y="457613"/>
                    <a:pt x="115520" y="457613"/>
                  </a:cubicBezTo>
                  <a:cubicBezTo>
                    <a:pt x="117901" y="456025"/>
                    <a:pt x="120639" y="454874"/>
                    <a:pt x="122663" y="452850"/>
                  </a:cubicBezTo>
                  <a:cubicBezTo>
                    <a:pt x="124687" y="450826"/>
                    <a:pt x="125191" y="447495"/>
                    <a:pt x="127426" y="445707"/>
                  </a:cubicBezTo>
                  <a:cubicBezTo>
                    <a:pt x="129386" y="444139"/>
                    <a:pt x="132189" y="444119"/>
                    <a:pt x="134570" y="443325"/>
                  </a:cubicBezTo>
                  <a:lnTo>
                    <a:pt x="144095" y="429038"/>
                  </a:lnTo>
                  <a:cubicBezTo>
                    <a:pt x="145682" y="426657"/>
                    <a:pt x="146476" y="423481"/>
                    <a:pt x="148857" y="421894"/>
                  </a:cubicBezTo>
                  <a:lnTo>
                    <a:pt x="156001" y="417132"/>
                  </a:lnTo>
                  <a:cubicBezTo>
                    <a:pt x="155207" y="409194"/>
                    <a:pt x="154748" y="401216"/>
                    <a:pt x="153620" y="393319"/>
                  </a:cubicBezTo>
                  <a:cubicBezTo>
                    <a:pt x="153157" y="390079"/>
                    <a:pt x="153115" y="386475"/>
                    <a:pt x="151238" y="383794"/>
                  </a:cubicBezTo>
                  <a:cubicBezTo>
                    <a:pt x="147376" y="378277"/>
                    <a:pt x="136951" y="369507"/>
                    <a:pt x="136951" y="369507"/>
                  </a:cubicBezTo>
                  <a:cubicBezTo>
                    <a:pt x="130967" y="351553"/>
                    <a:pt x="139735" y="372986"/>
                    <a:pt x="127426" y="357600"/>
                  </a:cubicBezTo>
                  <a:cubicBezTo>
                    <a:pt x="125858" y="355640"/>
                    <a:pt x="126820" y="352232"/>
                    <a:pt x="125045" y="350457"/>
                  </a:cubicBezTo>
                  <a:cubicBezTo>
                    <a:pt x="120997" y="346410"/>
                    <a:pt x="110757" y="340932"/>
                    <a:pt x="110757" y="340932"/>
                  </a:cubicBezTo>
                  <a:lnTo>
                    <a:pt x="96470" y="319500"/>
                  </a:lnTo>
                  <a:lnTo>
                    <a:pt x="91707" y="312357"/>
                  </a:lnTo>
                  <a:cubicBezTo>
                    <a:pt x="90913" y="309976"/>
                    <a:pt x="89326" y="307723"/>
                    <a:pt x="89326" y="305213"/>
                  </a:cubicBezTo>
                  <a:cubicBezTo>
                    <a:pt x="89326" y="285090"/>
                    <a:pt x="95456" y="293682"/>
                    <a:pt x="115520" y="295688"/>
                  </a:cubicBezTo>
                  <a:cubicBezTo>
                    <a:pt x="128220" y="294894"/>
                    <a:pt x="140958" y="294573"/>
                    <a:pt x="153620" y="293307"/>
                  </a:cubicBezTo>
                  <a:cubicBezTo>
                    <a:pt x="156877" y="292981"/>
                    <a:pt x="161015" y="293410"/>
                    <a:pt x="163145" y="290925"/>
                  </a:cubicBezTo>
                  <a:cubicBezTo>
                    <a:pt x="166412" y="287114"/>
                    <a:pt x="166320" y="281400"/>
                    <a:pt x="167907" y="276638"/>
                  </a:cubicBezTo>
                  <a:lnTo>
                    <a:pt x="170288" y="269494"/>
                  </a:lnTo>
                  <a:cubicBezTo>
                    <a:pt x="171395" y="255108"/>
                    <a:pt x="165851" y="239372"/>
                    <a:pt x="179813" y="231394"/>
                  </a:cubicBezTo>
                  <a:cubicBezTo>
                    <a:pt x="182654" y="229770"/>
                    <a:pt x="186163" y="229807"/>
                    <a:pt x="189338" y="229013"/>
                  </a:cubicBezTo>
                  <a:cubicBezTo>
                    <a:pt x="191719" y="227425"/>
                    <a:pt x="193922" y="225530"/>
                    <a:pt x="196482" y="224250"/>
                  </a:cubicBezTo>
                  <a:cubicBezTo>
                    <a:pt x="198727" y="223127"/>
                    <a:pt x="201118" y="221973"/>
                    <a:pt x="203626" y="221869"/>
                  </a:cubicBezTo>
                  <a:cubicBezTo>
                    <a:pt x="239323" y="220382"/>
                    <a:pt x="275063" y="220282"/>
                    <a:pt x="310782" y="219488"/>
                  </a:cubicBezTo>
                  <a:cubicBezTo>
                    <a:pt x="313957" y="218694"/>
                    <a:pt x="317160" y="218006"/>
                    <a:pt x="320307" y="217107"/>
                  </a:cubicBezTo>
                  <a:cubicBezTo>
                    <a:pt x="322721" y="216417"/>
                    <a:pt x="324941" y="214725"/>
                    <a:pt x="327451" y="214725"/>
                  </a:cubicBezTo>
                  <a:cubicBezTo>
                    <a:pt x="336218" y="214725"/>
                    <a:pt x="344914" y="216313"/>
                    <a:pt x="353645" y="217107"/>
                  </a:cubicBezTo>
                  <a:cubicBezTo>
                    <a:pt x="366218" y="221298"/>
                    <a:pt x="358700" y="218096"/>
                    <a:pt x="375076" y="229013"/>
                  </a:cubicBezTo>
                  <a:cubicBezTo>
                    <a:pt x="377165" y="230405"/>
                    <a:pt x="379839" y="230600"/>
                    <a:pt x="382220" y="231394"/>
                  </a:cubicBezTo>
                  <a:cubicBezTo>
                    <a:pt x="391745" y="230600"/>
                    <a:pt x="401321" y="230276"/>
                    <a:pt x="410795" y="229013"/>
                  </a:cubicBezTo>
                  <a:cubicBezTo>
                    <a:pt x="415909" y="228331"/>
                    <a:pt x="421259" y="225055"/>
                    <a:pt x="425082" y="221869"/>
                  </a:cubicBezTo>
                  <a:cubicBezTo>
                    <a:pt x="427669" y="219713"/>
                    <a:pt x="429639" y="216881"/>
                    <a:pt x="432226" y="214725"/>
                  </a:cubicBezTo>
                  <a:cubicBezTo>
                    <a:pt x="434425" y="212893"/>
                    <a:pt x="436989" y="211550"/>
                    <a:pt x="439370" y="209963"/>
                  </a:cubicBezTo>
                  <a:cubicBezTo>
                    <a:pt x="447307" y="198056"/>
                    <a:pt x="441751" y="204407"/>
                    <a:pt x="458420" y="193294"/>
                  </a:cubicBezTo>
                  <a:lnTo>
                    <a:pt x="465563" y="188532"/>
                  </a:lnTo>
                  <a:cubicBezTo>
                    <a:pt x="469532" y="189326"/>
                    <a:pt x="473680" y="189492"/>
                    <a:pt x="477470" y="190913"/>
                  </a:cubicBezTo>
                  <a:cubicBezTo>
                    <a:pt x="480149" y="191918"/>
                    <a:pt x="482054" y="194395"/>
                    <a:pt x="484613" y="195675"/>
                  </a:cubicBezTo>
                  <a:cubicBezTo>
                    <a:pt x="486858" y="196798"/>
                    <a:pt x="489376" y="197263"/>
                    <a:pt x="491757" y="198057"/>
                  </a:cubicBezTo>
                  <a:cubicBezTo>
                    <a:pt x="502076" y="197263"/>
                    <a:pt x="512705" y="198309"/>
                    <a:pt x="522713" y="195675"/>
                  </a:cubicBezTo>
                  <a:cubicBezTo>
                    <a:pt x="528248" y="194218"/>
                    <a:pt x="532238" y="189325"/>
                    <a:pt x="537001" y="186150"/>
                  </a:cubicBezTo>
                  <a:cubicBezTo>
                    <a:pt x="537009" y="186145"/>
                    <a:pt x="551281" y="176632"/>
                    <a:pt x="551288" y="176625"/>
                  </a:cubicBezTo>
                  <a:cubicBezTo>
                    <a:pt x="562481" y="165433"/>
                    <a:pt x="555627" y="171353"/>
                    <a:pt x="572720" y="159957"/>
                  </a:cubicBezTo>
                  <a:cubicBezTo>
                    <a:pt x="581954" y="153800"/>
                    <a:pt x="577145" y="156100"/>
                    <a:pt x="587007" y="152813"/>
                  </a:cubicBezTo>
                  <a:cubicBezTo>
                    <a:pt x="598198" y="141622"/>
                    <a:pt x="591349" y="147537"/>
                    <a:pt x="608438" y="136144"/>
                  </a:cubicBezTo>
                  <a:cubicBezTo>
                    <a:pt x="612615" y="133359"/>
                    <a:pt x="622726" y="131382"/>
                    <a:pt x="622726" y="131382"/>
                  </a:cubicBezTo>
                  <a:lnTo>
                    <a:pt x="644157" y="117094"/>
                  </a:lnTo>
                  <a:cubicBezTo>
                    <a:pt x="646245" y="115702"/>
                    <a:pt x="648866" y="115322"/>
                    <a:pt x="651301" y="114713"/>
                  </a:cubicBezTo>
                  <a:cubicBezTo>
                    <a:pt x="655145" y="113752"/>
                    <a:pt x="665894" y="112426"/>
                    <a:pt x="670351" y="109950"/>
                  </a:cubicBezTo>
                  <a:cubicBezTo>
                    <a:pt x="675354" y="107170"/>
                    <a:pt x="679876" y="103600"/>
                    <a:pt x="684638" y="100425"/>
                  </a:cubicBezTo>
                  <a:lnTo>
                    <a:pt x="691782" y="95663"/>
                  </a:lnTo>
                  <a:lnTo>
                    <a:pt x="698926" y="90900"/>
                  </a:lnTo>
                  <a:cubicBezTo>
                    <a:pt x="710528" y="73498"/>
                    <a:pt x="695087" y="94100"/>
                    <a:pt x="713213" y="78994"/>
                  </a:cubicBezTo>
                  <a:cubicBezTo>
                    <a:pt x="715412" y="77162"/>
                    <a:pt x="715822" y="73735"/>
                    <a:pt x="717976" y="71850"/>
                  </a:cubicBezTo>
                  <a:cubicBezTo>
                    <a:pt x="722283" y="68081"/>
                    <a:pt x="727501" y="65500"/>
                    <a:pt x="732263" y="62325"/>
                  </a:cubicBezTo>
                  <a:cubicBezTo>
                    <a:pt x="735065" y="60457"/>
                    <a:pt x="736820" y="57338"/>
                    <a:pt x="739407" y="55182"/>
                  </a:cubicBezTo>
                  <a:cubicBezTo>
                    <a:pt x="741606" y="53350"/>
                    <a:pt x="744170" y="52007"/>
                    <a:pt x="746551" y="50419"/>
                  </a:cubicBezTo>
                  <a:cubicBezTo>
                    <a:pt x="751997" y="34080"/>
                    <a:pt x="745562" y="54372"/>
                    <a:pt x="751313" y="31369"/>
                  </a:cubicBezTo>
                  <a:cubicBezTo>
                    <a:pt x="751922" y="28934"/>
                    <a:pt x="751920" y="26000"/>
                    <a:pt x="753695" y="24225"/>
                  </a:cubicBezTo>
                  <a:cubicBezTo>
                    <a:pt x="755470" y="22450"/>
                    <a:pt x="758403" y="22453"/>
                    <a:pt x="760838" y="21844"/>
                  </a:cubicBezTo>
                  <a:cubicBezTo>
                    <a:pt x="764765" y="20862"/>
                    <a:pt x="768794" y="20341"/>
                    <a:pt x="772745" y="19463"/>
                  </a:cubicBezTo>
                  <a:cubicBezTo>
                    <a:pt x="775940" y="18753"/>
                    <a:pt x="779075" y="17792"/>
                    <a:pt x="782270" y="17082"/>
                  </a:cubicBezTo>
                  <a:cubicBezTo>
                    <a:pt x="799507" y="13251"/>
                    <a:pt x="788556" y="16573"/>
                    <a:pt x="801320" y="12319"/>
                  </a:cubicBezTo>
                  <a:cubicBezTo>
                    <a:pt x="804098" y="8151"/>
                    <a:pt x="807272" y="1405"/>
                    <a:pt x="813226" y="413"/>
                  </a:cubicBezTo>
                  <a:cubicBezTo>
                    <a:pt x="815702" y="0"/>
                    <a:pt x="817989" y="2000"/>
                    <a:pt x="820370" y="2794"/>
                  </a:cubicBezTo>
                  <a:cubicBezTo>
                    <a:pt x="821957" y="5175"/>
                    <a:pt x="823108" y="7914"/>
                    <a:pt x="825132" y="9938"/>
                  </a:cubicBezTo>
                  <a:cubicBezTo>
                    <a:pt x="827156" y="11962"/>
                    <a:pt x="831213" y="12043"/>
                    <a:pt x="832276" y="14700"/>
                  </a:cubicBezTo>
                  <a:cubicBezTo>
                    <a:pt x="834653" y="20642"/>
                    <a:pt x="832470" y="27736"/>
                    <a:pt x="834657" y="33750"/>
                  </a:cubicBezTo>
                  <a:cubicBezTo>
                    <a:pt x="835808" y="36915"/>
                    <a:pt x="838877" y="39223"/>
                    <a:pt x="841801" y="40894"/>
                  </a:cubicBezTo>
                  <a:cubicBezTo>
                    <a:pt x="844643" y="42518"/>
                    <a:pt x="848179" y="42376"/>
                    <a:pt x="851326" y="43275"/>
                  </a:cubicBezTo>
                  <a:cubicBezTo>
                    <a:pt x="875489" y="50179"/>
                    <a:pt x="833370" y="44181"/>
                    <a:pt x="898951" y="48038"/>
                  </a:cubicBezTo>
                  <a:cubicBezTo>
                    <a:pt x="901332" y="48832"/>
                    <a:pt x="903850" y="49296"/>
                    <a:pt x="906095" y="50419"/>
                  </a:cubicBezTo>
                  <a:cubicBezTo>
                    <a:pt x="908655" y="51699"/>
                    <a:pt x="910623" y="54020"/>
                    <a:pt x="913238" y="55182"/>
                  </a:cubicBezTo>
                  <a:cubicBezTo>
                    <a:pt x="917826" y="57221"/>
                    <a:pt x="927526" y="59944"/>
                    <a:pt x="927526" y="59944"/>
                  </a:cubicBezTo>
                  <a:cubicBezTo>
                    <a:pt x="929907" y="61532"/>
                    <a:pt x="933153" y="62280"/>
                    <a:pt x="934670" y="64707"/>
                  </a:cubicBezTo>
                  <a:cubicBezTo>
                    <a:pt x="937331" y="68964"/>
                    <a:pt x="939432" y="78994"/>
                    <a:pt x="939432" y="78994"/>
                  </a:cubicBezTo>
                  <a:cubicBezTo>
                    <a:pt x="935929" y="96512"/>
                    <a:pt x="939296" y="87533"/>
                    <a:pt x="927526" y="105188"/>
                  </a:cubicBezTo>
                  <a:lnTo>
                    <a:pt x="922763" y="112332"/>
                  </a:lnTo>
                  <a:lnTo>
                    <a:pt x="910857" y="148050"/>
                  </a:lnTo>
                  <a:cubicBezTo>
                    <a:pt x="908727" y="154440"/>
                    <a:pt x="901332" y="157575"/>
                    <a:pt x="896570" y="162338"/>
                  </a:cubicBezTo>
                  <a:cubicBezTo>
                    <a:pt x="894546" y="164362"/>
                    <a:pt x="893831" y="167458"/>
                    <a:pt x="891807" y="169482"/>
                  </a:cubicBezTo>
                  <a:cubicBezTo>
                    <a:pt x="889783" y="171506"/>
                    <a:pt x="887044" y="172657"/>
                    <a:pt x="884663" y="174244"/>
                  </a:cubicBezTo>
                  <a:cubicBezTo>
                    <a:pt x="883869" y="177419"/>
                    <a:pt x="883181" y="180622"/>
                    <a:pt x="882282" y="183769"/>
                  </a:cubicBezTo>
                  <a:cubicBezTo>
                    <a:pt x="881592" y="186183"/>
                    <a:pt x="879901" y="188403"/>
                    <a:pt x="879901" y="190913"/>
                  </a:cubicBezTo>
                  <a:cubicBezTo>
                    <a:pt x="879901" y="201262"/>
                    <a:pt x="881073" y="211591"/>
                    <a:pt x="882282" y="221869"/>
                  </a:cubicBezTo>
                  <a:cubicBezTo>
                    <a:pt x="882876" y="226921"/>
                    <a:pt x="885017" y="235011"/>
                    <a:pt x="889426" y="238538"/>
                  </a:cubicBezTo>
                  <a:cubicBezTo>
                    <a:pt x="891386" y="240106"/>
                    <a:pt x="894189" y="240125"/>
                    <a:pt x="896570" y="240919"/>
                  </a:cubicBezTo>
                  <a:cubicBezTo>
                    <a:pt x="898951" y="242507"/>
                    <a:pt x="901515" y="243850"/>
                    <a:pt x="903713" y="245682"/>
                  </a:cubicBezTo>
                  <a:cubicBezTo>
                    <a:pt x="906300" y="247838"/>
                    <a:pt x="908055" y="250957"/>
                    <a:pt x="910857" y="252825"/>
                  </a:cubicBezTo>
                  <a:cubicBezTo>
                    <a:pt x="912946" y="254217"/>
                    <a:pt x="915620" y="254413"/>
                    <a:pt x="918001" y="255207"/>
                  </a:cubicBezTo>
                  <a:cubicBezTo>
                    <a:pt x="929823" y="272940"/>
                    <a:pt x="914630" y="251162"/>
                    <a:pt x="929907" y="269494"/>
                  </a:cubicBezTo>
                  <a:cubicBezTo>
                    <a:pt x="931739" y="271693"/>
                    <a:pt x="933082" y="274257"/>
                    <a:pt x="934670" y="276638"/>
                  </a:cubicBezTo>
                  <a:cubicBezTo>
                    <a:pt x="940039" y="292749"/>
                    <a:pt x="938414" y="284791"/>
                    <a:pt x="934670" y="314738"/>
                  </a:cubicBezTo>
                  <a:cubicBezTo>
                    <a:pt x="934359" y="317229"/>
                    <a:pt x="932978" y="319468"/>
                    <a:pt x="932288" y="321882"/>
                  </a:cubicBezTo>
                  <a:cubicBezTo>
                    <a:pt x="931389" y="325029"/>
                    <a:pt x="930445" y="328179"/>
                    <a:pt x="929907" y="331407"/>
                  </a:cubicBezTo>
                  <a:cubicBezTo>
                    <a:pt x="928855" y="337719"/>
                    <a:pt x="929210" y="344283"/>
                    <a:pt x="927526" y="350457"/>
                  </a:cubicBezTo>
                  <a:cubicBezTo>
                    <a:pt x="925763" y="356922"/>
                    <a:pt x="920557" y="359071"/>
                    <a:pt x="915620" y="362363"/>
                  </a:cubicBezTo>
                  <a:cubicBezTo>
                    <a:pt x="914826" y="364744"/>
                    <a:pt x="913238" y="366997"/>
                    <a:pt x="913238" y="369507"/>
                  </a:cubicBezTo>
                  <a:cubicBezTo>
                    <a:pt x="913238" y="377173"/>
                    <a:pt x="917280" y="377757"/>
                    <a:pt x="922763" y="381413"/>
                  </a:cubicBezTo>
                  <a:cubicBezTo>
                    <a:pt x="925938" y="386175"/>
                    <a:pt x="930478" y="390270"/>
                    <a:pt x="932288" y="395700"/>
                  </a:cubicBezTo>
                  <a:cubicBezTo>
                    <a:pt x="933082" y="398081"/>
                    <a:pt x="933547" y="400599"/>
                    <a:pt x="934670" y="402844"/>
                  </a:cubicBezTo>
                  <a:cubicBezTo>
                    <a:pt x="935950" y="405404"/>
                    <a:pt x="938152" y="407428"/>
                    <a:pt x="939432" y="409988"/>
                  </a:cubicBezTo>
                  <a:cubicBezTo>
                    <a:pt x="940554" y="412233"/>
                    <a:pt x="941204" y="414697"/>
                    <a:pt x="941813" y="417132"/>
                  </a:cubicBezTo>
                  <a:cubicBezTo>
                    <a:pt x="942795" y="421058"/>
                    <a:pt x="942385" y="425418"/>
                    <a:pt x="944195" y="429038"/>
                  </a:cubicBezTo>
                  <a:cubicBezTo>
                    <a:pt x="945701" y="432050"/>
                    <a:pt x="948957" y="433801"/>
                    <a:pt x="951338" y="436182"/>
                  </a:cubicBezTo>
                  <a:cubicBezTo>
                    <a:pt x="953275" y="441990"/>
                    <a:pt x="953868" y="445854"/>
                    <a:pt x="958482" y="450469"/>
                  </a:cubicBezTo>
                  <a:cubicBezTo>
                    <a:pt x="960506" y="452493"/>
                    <a:pt x="963245" y="453644"/>
                    <a:pt x="965626" y="455232"/>
                  </a:cubicBezTo>
                  <a:cubicBezTo>
                    <a:pt x="967213" y="457613"/>
                    <a:pt x="967612" y="461681"/>
                    <a:pt x="970388" y="462375"/>
                  </a:cubicBezTo>
                  <a:cubicBezTo>
                    <a:pt x="981196" y="465077"/>
                    <a:pt x="992661" y="463455"/>
                    <a:pt x="1003726" y="464757"/>
                  </a:cubicBezTo>
                  <a:cubicBezTo>
                    <a:pt x="1006219" y="465050"/>
                    <a:pt x="1008489" y="466344"/>
                    <a:pt x="1010870" y="467138"/>
                  </a:cubicBezTo>
                  <a:cubicBezTo>
                    <a:pt x="1012457" y="469519"/>
                    <a:pt x="1013608" y="472258"/>
                    <a:pt x="1015632" y="474282"/>
                  </a:cubicBezTo>
                  <a:cubicBezTo>
                    <a:pt x="1017656" y="476306"/>
                    <a:pt x="1020988" y="476809"/>
                    <a:pt x="1022776" y="479044"/>
                  </a:cubicBezTo>
                  <a:cubicBezTo>
                    <a:pt x="1024344" y="481004"/>
                    <a:pt x="1023765" y="484099"/>
                    <a:pt x="1025157" y="486188"/>
                  </a:cubicBezTo>
                  <a:cubicBezTo>
                    <a:pt x="1027025" y="488990"/>
                    <a:pt x="1030145" y="490745"/>
                    <a:pt x="1032301" y="493332"/>
                  </a:cubicBezTo>
                  <a:cubicBezTo>
                    <a:pt x="1034133" y="495530"/>
                    <a:pt x="1035231" y="498277"/>
                    <a:pt x="1037063" y="500475"/>
                  </a:cubicBezTo>
                  <a:cubicBezTo>
                    <a:pt x="1039219" y="503062"/>
                    <a:pt x="1042051" y="505032"/>
                    <a:pt x="1044207" y="507619"/>
                  </a:cubicBezTo>
                  <a:cubicBezTo>
                    <a:pt x="1046039" y="509818"/>
                    <a:pt x="1046946" y="512739"/>
                    <a:pt x="1048970" y="514763"/>
                  </a:cubicBezTo>
                  <a:cubicBezTo>
                    <a:pt x="1050993" y="516786"/>
                    <a:pt x="1053732" y="517938"/>
                    <a:pt x="1056113" y="519525"/>
                  </a:cubicBezTo>
                  <a:cubicBezTo>
                    <a:pt x="1066265" y="534754"/>
                    <a:pt x="1071404" y="532506"/>
                    <a:pt x="1058495" y="536194"/>
                  </a:cubicBezTo>
                  <a:cubicBezTo>
                    <a:pt x="1055348" y="537093"/>
                    <a:pt x="1052117" y="537676"/>
                    <a:pt x="1048970" y="538575"/>
                  </a:cubicBezTo>
                  <a:cubicBezTo>
                    <a:pt x="1046556" y="539265"/>
                    <a:pt x="1044207" y="540163"/>
                    <a:pt x="1041826" y="540957"/>
                  </a:cubicBezTo>
                  <a:cubicBezTo>
                    <a:pt x="1035841" y="558912"/>
                    <a:pt x="1044611" y="537475"/>
                    <a:pt x="1032301" y="552863"/>
                  </a:cubicBezTo>
                  <a:cubicBezTo>
                    <a:pt x="1019158" y="569292"/>
                    <a:pt x="1043247" y="551124"/>
                    <a:pt x="1022776" y="564769"/>
                  </a:cubicBezTo>
                  <a:cubicBezTo>
                    <a:pt x="1021188" y="567150"/>
                    <a:pt x="1019175" y="569298"/>
                    <a:pt x="1018013" y="571913"/>
                  </a:cubicBezTo>
                  <a:cubicBezTo>
                    <a:pt x="1015974" y="576500"/>
                    <a:pt x="1013251" y="586200"/>
                    <a:pt x="1013251" y="586200"/>
                  </a:cubicBezTo>
                  <a:cubicBezTo>
                    <a:pt x="1012733" y="592420"/>
                    <a:pt x="1015543" y="614371"/>
                    <a:pt x="1006107" y="621919"/>
                  </a:cubicBezTo>
                  <a:cubicBezTo>
                    <a:pt x="1004147" y="623487"/>
                    <a:pt x="1001344" y="623506"/>
                    <a:pt x="998963" y="624300"/>
                  </a:cubicBezTo>
                  <a:cubicBezTo>
                    <a:pt x="993478" y="623386"/>
                    <a:pt x="983393" y="622468"/>
                    <a:pt x="977532" y="619538"/>
                  </a:cubicBezTo>
                  <a:cubicBezTo>
                    <a:pt x="959065" y="610304"/>
                    <a:pt x="981201" y="618379"/>
                    <a:pt x="963245" y="612394"/>
                  </a:cubicBezTo>
                  <a:cubicBezTo>
                    <a:pt x="960864" y="614775"/>
                    <a:pt x="956495" y="616193"/>
                    <a:pt x="956101" y="619538"/>
                  </a:cubicBezTo>
                  <a:cubicBezTo>
                    <a:pt x="953652" y="640351"/>
                    <a:pt x="956088" y="645692"/>
                    <a:pt x="960863" y="660019"/>
                  </a:cubicBezTo>
                  <a:cubicBezTo>
                    <a:pt x="960069" y="675894"/>
                    <a:pt x="961325" y="692006"/>
                    <a:pt x="958482" y="707644"/>
                  </a:cubicBezTo>
                  <a:cubicBezTo>
                    <a:pt x="957970" y="710460"/>
                    <a:pt x="954197" y="712269"/>
                    <a:pt x="951338" y="712407"/>
                  </a:cubicBezTo>
                  <a:cubicBezTo>
                    <a:pt x="904555" y="714671"/>
                    <a:pt x="857676" y="713994"/>
                    <a:pt x="810845" y="714788"/>
                  </a:cubicBezTo>
                  <a:cubicBezTo>
                    <a:pt x="808464" y="716375"/>
                    <a:pt x="806331" y="718423"/>
                    <a:pt x="803701" y="719550"/>
                  </a:cubicBezTo>
                  <a:cubicBezTo>
                    <a:pt x="799951" y="721157"/>
                    <a:pt x="785388" y="723463"/>
                    <a:pt x="782270" y="724313"/>
                  </a:cubicBezTo>
                  <a:cubicBezTo>
                    <a:pt x="777427" y="725634"/>
                    <a:pt x="767982" y="729075"/>
                    <a:pt x="767982" y="729075"/>
                  </a:cubicBezTo>
                  <a:cubicBezTo>
                    <a:pt x="763220" y="732250"/>
                    <a:pt x="756870" y="733838"/>
                    <a:pt x="753695" y="738600"/>
                  </a:cubicBezTo>
                  <a:cubicBezTo>
                    <a:pt x="741865" y="756344"/>
                    <a:pt x="757073" y="734545"/>
                    <a:pt x="741788" y="752888"/>
                  </a:cubicBezTo>
                  <a:cubicBezTo>
                    <a:pt x="739956" y="755087"/>
                    <a:pt x="739180" y="758147"/>
                    <a:pt x="737026" y="760032"/>
                  </a:cubicBezTo>
                  <a:cubicBezTo>
                    <a:pt x="732718" y="763801"/>
                    <a:pt x="722738" y="769557"/>
                    <a:pt x="722738" y="769557"/>
                  </a:cubicBezTo>
                  <a:cubicBezTo>
                    <a:pt x="719224" y="774828"/>
                    <a:pt x="716332" y="780177"/>
                    <a:pt x="710832" y="783844"/>
                  </a:cubicBezTo>
                  <a:cubicBezTo>
                    <a:pt x="708743" y="785236"/>
                    <a:pt x="706069" y="785431"/>
                    <a:pt x="703688" y="786225"/>
                  </a:cubicBezTo>
                  <a:cubicBezTo>
                    <a:pt x="696142" y="797546"/>
                    <a:pt x="701641" y="792464"/>
                    <a:pt x="684638" y="798132"/>
                  </a:cubicBezTo>
                  <a:lnTo>
                    <a:pt x="677495" y="800513"/>
                  </a:lnTo>
                  <a:lnTo>
                    <a:pt x="670351" y="802894"/>
                  </a:lnTo>
                  <a:cubicBezTo>
                    <a:pt x="667970" y="804482"/>
                    <a:pt x="665092" y="805503"/>
                    <a:pt x="663207" y="807657"/>
                  </a:cubicBezTo>
                  <a:cubicBezTo>
                    <a:pt x="659438" y="811964"/>
                    <a:pt x="657729" y="817897"/>
                    <a:pt x="653682" y="821944"/>
                  </a:cubicBezTo>
                  <a:lnTo>
                    <a:pt x="646538" y="829088"/>
                  </a:lnTo>
                  <a:cubicBezTo>
                    <a:pt x="645744" y="831469"/>
                    <a:pt x="645279" y="833987"/>
                    <a:pt x="644157" y="836232"/>
                  </a:cubicBezTo>
                  <a:cubicBezTo>
                    <a:pt x="642877" y="838792"/>
                    <a:pt x="640557" y="840760"/>
                    <a:pt x="639395" y="843375"/>
                  </a:cubicBezTo>
                  <a:cubicBezTo>
                    <a:pt x="637356" y="847963"/>
                    <a:pt x="634632" y="857663"/>
                    <a:pt x="634632" y="857663"/>
                  </a:cubicBezTo>
                  <a:cubicBezTo>
                    <a:pt x="630106" y="893878"/>
                    <a:pt x="630662" y="881061"/>
                    <a:pt x="634632" y="938625"/>
                  </a:cubicBezTo>
                  <a:cubicBezTo>
                    <a:pt x="634884" y="942279"/>
                    <a:pt x="639080" y="950756"/>
                    <a:pt x="641776" y="952913"/>
                  </a:cubicBezTo>
                  <a:cubicBezTo>
                    <a:pt x="643736" y="954481"/>
                    <a:pt x="646539" y="954500"/>
                    <a:pt x="648920" y="955294"/>
                  </a:cubicBezTo>
                  <a:cubicBezTo>
                    <a:pt x="650507" y="957675"/>
                    <a:pt x="651658" y="960414"/>
                    <a:pt x="653682" y="962438"/>
                  </a:cubicBezTo>
                  <a:cubicBezTo>
                    <a:pt x="655706" y="964462"/>
                    <a:pt x="659038" y="964965"/>
                    <a:pt x="660826" y="967200"/>
                  </a:cubicBezTo>
                  <a:cubicBezTo>
                    <a:pt x="662394" y="969160"/>
                    <a:pt x="662413" y="971963"/>
                    <a:pt x="663207" y="974344"/>
                  </a:cubicBezTo>
                  <a:cubicBezTo>
                    <a:pt x="662413" y="988632"/>
                    <a:pt x="666919" y="1004259"/>
                    <a:pt x="660826" y="1017207"/>
                  </a:cubicBezTo>
                  <a:cubicBezTo>
                    <a:pt x="652492" y="1034916"/>
                    <a:pt x="641577" y="1009045"/>
                    <a:pt x="639395" y="1007682"/>
                  </a:cubicBezTo>
                  <a:cubicBezTo>
                    <a:pt x="635138" y="1005021"/>
                    <a:pt x="625107" y="1002919"/>
                    <a:pt x="625107" y="1002919"/>
                  </a:cubicBezTo>
                  <a:cubicBezTo>
                    <a:pt x="621932" y="1000538"/>
                    <a:pt x="619456" y="996636"/>
                    <a:pt x="615582" y="995775"/>
                  </a:cubicBezTo>
                  <a:cubicBezTo>
                    <a:pt x="612340" y="995055"/>
                    <a:pt x="598002" y="1000203"/>
                    <a:pt x="594151" y="1000538"/>
                  </a:cubicBezTo>
                  <a:cubicBezTo>
                    <a:pt x="579106" y="1001846"/>
                    <a:pt x="563988" y="1002125"/>
                    <a:pt x="548907" y="1002919"/>
                  </a:cubicBezTo>
                  <a:cubicBezTo>
                    <a:pt x="544777" y="1004295"/>
                    <a:pt x="536220" y="1007350"/>
                    <a:pt x="532238" y="1007682"/>
                  </a:cubicBezTo>
                  <a:cubicBezTo>
                    <a:pt x="516398" y="1009002"/>
                    <a:pt x="500488" y="1009269"/>
                    <a:pt x="484613" y="1010063"/>
                  </a:cubicBezTo>
                  <a:cubicBezTo>
                    <a:pt x="480317" y="1014359"/>
                    <a:pt x="477219" y="1019588"/>
                    <a:pt x="470326" y="1019588"/>
                  </a:cubicBezTo>
                  <a:cubicBezTo>
                    <a:pt x="467816" y="1019588"/>
                    <a:pt x="465563" y="1018001"/>
                    <a:pt x="463182" y="1017207"/>
                  </a:cubicBezTo>
                  <a:cubicBezTo>
                    <a:pt x="460801" y="1015619"/>
                    <a:pt x="458653" y="1013606"/>
                    <a:pt x="456038" y="1012444"/>
                  </a:cubicBezTo>
                  <a:cubicBezTo>
                    <a:pt x="451451" y="1010405"/>
                    <a:pt x="446513" y="1009269"/>
                    <a:pt x="441751" y="1007682"/>
                  </a:cubicBezTo>
                  <a:cubicBezTo>
                    <a:pt x="439370" y="1006888"/>
                    <a:pt x="437042" y="1005909"/>
                    <a:pt x="434607" y="1005300"/>
                  </a:cubicBezTo>
                  <a:cubicBezTo>
                    <a:pt x="422647" y="1002310"/>
                    <a:pt x="428187" y="1003954"/>
                    <a:pt x="417938" y="1000538"/>
                  </a:cubicBezTo>
                  <a:lnTo>
                    <a:pt x="403651" y="991013"/>
                  </a:lnTo>
                  <a:cubicBezTo>
                    <a:pt x="401270" y="989425"/>
                    <a:pt x="399222" y="987155"/>
                    <a:pt x="396507" y="986250"/>
                  </a:cubicBezTo>
                  <a:lnTo>
                    <a:pt x="389363" y="983869"/>
                  </a:lnTo>
                  <a:cubicBezTo>
                    <a:pt x="385394" y="984663"/>
                    <a:pt x="380824" y="984005"/>
                    <a:pt x="377457" y="986250"/>
                  </a:cubicBezTo>
                  <a:cubicBezTo>
                    <a:pt x="375368" y="987642"/>
                    <a:pt x="375620" y="990944"/>
                    <a:pt x="375076" y="993394"/>
                  </a:cubicBezTo>
                  <a:cubicBezTo>
                    <a:pt x="374029" y="998107"/>
                    <a:pt x="374222" y="1003101"/>
                    <a:pt x="372695" y="1007682"/>
                  </a:cubicBezTo>
                  <a:cubicBezTo>
                    <a:pt x="370428" y="1014484"/>
                    <a:pt x="366229" y="1015960"/>
                    <a:pt x="360788" y="1019588"/>
                  </a:cubicBezTo>
                  <a:cubicBezTo>
                    <a:pt x="359201" y="1021969"/>
                    <a:pt x="358050" y="1024708"/>
                    <a:pt x="356026" y="1026732"/>
                  </a:cubicBezTo>
                  <a:cubicBezTo>
                    <a:pt x="354002" y="1028756"/>
                    <a:pt x="351081" y="1029662"/>
                    <a:pt x="348882" y="1031494"/>
                  </a:cubicBezTo>
                  <a:cubicBezTo>
                    <a:pt x="346295" y="1033650"/>
                    <a:pt x="344325" y="1036482"/>
                    <a:pt x="341738" y="1038638"/>
                  </a:cubicBezTo>
                  <a:cubicBezTo>
                    <a:pt x="339540" y="1040470"/>
                    <a:pt x="336793" y="1041568"/>
                    <a:pt x="334595" y="1043400"/>
                  </a:cubicBezTo>
                  <a:cubicBezTo>
                    <a:pt x="322704" y="1053310"/>
                    <a:pt x="332861" y="1048741"/>
                    <a:pt x="320307" y="1052925"/>
                  </a:cubicBezTo>
                  <a:cubicBezTo>
                    <a:pt x="299831" y="1066576"/>
                    <a:pt x="325738" y="1050209"/>
                    <a:pt x="306020" y="1060069"/>
                  </a:cubicBezTo>
                  <a:cubicBezTo>
                    <a:pt x="303460" y="1061349"/>
                    <a:pt x="301436" y="1063552"/>
                    <a:pt x="298876" y="1064832"/>
                  </a:cubicBezTo>
                  <a:cubicBezTo>
                    <a:pt x="296631" y="1065955"/>
                    <a:pt x="293926" y="1065994"/>
                    <a:pt x="291732" y="1067213"/>
                  </a:cubicBezTo>
                  <a:cubicBezTo>
                    <a:pt x="286729" y="1069993"/>
                    <a:pt x="281492" y="1072691"/>
                    <a:pt x="277445" y="1076738"/>
                  </a:cubicBezTo>
                  <a:cubicBezTo>
                    <a:pt x="275064" y="1079119"/>
                    <a:pt x="273103" y="1082014"/>
                    <a:pt x="270301" y="1083882"/>
                  </a:cubicBezTo>
                  <a:cubicBezTo>
                    <a:pt x="268212" y="1085274"/>
                    <a:pt x="265538" y="1085469"/>
                    <a:pt x="263157" y="1086263"/>
                  </a:cubicBezTo>
                  <a:cubicBezTo>
                    <a:pt x="252507" y="1102240"/>
                    <a:pt x="265053" y="1086587"/>
                    <a:pt x="251251" y="1095788"/>
                  </a:cubicBezTo>
                  <a:cubicBezTo>
                    <a:pt x="248449" y="1097656"/>
                    <a:pt x="246694" y="1100776"/>
                    <a:pt x="244107" y="1102932"/>
                  </a:cubicBezTo>
                  <a:cubicBezTo>
                    <a:pt x="237953" y="1108060"/>
                    <a:pt x="236978" y="1107689"/>
                    <a:pt x="229820" y="1110075"/>
                  </a:cubicBezTo>
                  <a:cubicBezTo>
                    <a:pt x="227439" y="1111663"/>
                    <a:pt x="225236" y="1113558"/>
                    <a:pt x="222676" y="1114838"/>
                  </a:cubicBezTo>
                  <a:cubicBezTo>
                    <a:pt x="220431" y="1115961"/>
                    <a:pt x="218039" y="1117102"/>
                    <a:pt x="215532" y="1117219"/>
                  </a:cubicBezTo>
                  <a:cubicBezTo>
                    <a:pt x="183806" y="1118694"/>
                    <a:pt x="152032" y="1118806"/>
                    <a:pt x="120282" y="1119600"/>
                  </a:cubicBezTo>
                  <a:cubicBezTo>
                    <a:pt x="121453" y="1117258"/>
                    <a:pt x="127003" y="1105175"/>
                    <a:pt x="129807" y="1102932"/>
                  </a:cubicBezTo>
                  <a:cubicBezTo>
                    <a:pt x="131767" y="1101364"/>
                    <a:pt x="134570" y="1101344"/>
                    <a:pt x="136951" y="1100550"/>
                  </a:cubicBezTo>
                  <a:cubicBezTo>
                    <a:pt x="146762" y="1085833"/>
                    <a:pt x="135870" y="1100188"/>
                    <a:pt x="148857" y="1088644"/>
                  </a:cubicBezTo>
                  <a:cubicBezTo>
                    <a:pt x="153891" y="1084169"/>
                    <a:pt x="157541" y="1078094"/>
                    <a:pt x="163145" y="1074357"/>
                  </a:cubicBezTo>
                  <a:cubicBezTo>
                    <a:pt x="165526" y="1072769"/>
                    <a:pt x="168090" y="1071426"/>
                    <a:pt x="170288" y="1069594"/>
                  </a:cubicBezTo>
                  <a:cubicBezTo>
                    <a:pt x="172875" y="1067438"/>
                    <a:pt x="174845" y="1064606"/>
                    <a:pt x="177432" y="1062450"/>
                  </a:cubicBezTo>
                  <a:cubicBezTo>
                    <a:pt x="183586" y="1057322"/>
                    <a:pt x="184561" y="1057693"/>
                    <a:pt x="191720" y="1055307"/>
                  </a:cubicBezTo>
                  <a:cubicBezTo>
                    <a:pt x="196482" y="1052132"/>
                    <a:pt x="202832" y="1050544"/>
                    <a:pt x="206007" y="1045782"/>
                  </a:cubicBezTo>
                  <a:cubicBezTo>
                    <a:pt x="207595" y="1043401"/>
                    <a:pt x="208616" y="1040523"/>
                    <a:pt x="210770" y="1038638"/>
                  </a:cubicBezTo>
                  <a:cubicBezTo>
                    <a:pt x="215077" y="1034869"/>
                    <a:pt x="225057" y="1029113"/>
                    <a:pt x="225057" y="1029113"/>
                  </a:cubicBezTo>
                  <a:cubicBezTo>
                    <a:pt x="227464" y="1025503"/>
                    <a:pt x="236145" y="1017641"/>
                    <a:pt x="222676" y="1017207"/>
                  </a:cubicBezTo>
                  <a:lnTo>
                    <a:pt x="156001" y="1019588"/>
                  </a:lnTo>
                  <a:lnTo>
                    <a:pt x="141713" y="1024350"/>
                  </a:lnTo>
                  <a:cubicBezTo>
                    <a:pt x="139332" y="1025144"/>
                    <a:pt x="136658" y="1025340"/>
                    <a:pt x="134570" y="1026732"/>
                  </a:cubicBezTo>
                  <a:lnTo>
                    <a:pt x="120282" y="1036257"/>
                  </a:lnTo>
                  <a:cubicBezTo>
                    <a:pt x="102443" y="1048149"/>
                    <a:pt x="122981" y="1040118"/>
                    <a:pt x="105995" y="1045782"/>
                  </a:cubicBezTo>
                  <a:cubicBezTo>
                    <a:pt x="101232" y="1044988"/>
                    <a:pt x="96026" y="1045559"/>
                    <a:pt x="91707" y="1043400"/>
                  </a:cubicBezTo>
                  <a:cubicBezTo>
                    <a:pt x="82986" y="1039039"/>
                    <a:pt x="88199" y="1024472"/>
                    <a:pt x="89326" y="1019588"/>
                  </a:cubicBezTo>
                  <a:cubicBezTo>
                    <a:pt x="90455" y="1014696"/>
                    <a:pt x="89911" y="1008084"/>
                    <a:pt x="94088" y="1005300"/>
                  </a:cubicBezTo>
                  <a:cubicBezTo>
                    <a:pt x="101113" y="1000618"/>
                    <a:pt x="102646" y="1000270"/>
                    <a:pt x="108376" y="993394"/>
                  </a:cubicBezTo>
                  <a:cubicBezTo>
                    <a:pt x="118297" y="981488"/>
                    <a:pt x="107185" y="990218"/>
                    <a:pt x="120282" y="981488"/>
                  </a:cubicBezTo>
                  <a:cubicBezTo>
                    <a:pt x="121076" y="979107"/>
                    <a:pt x="121095" y="976304"/>
                    <a:pt x="122663" y="974344"/>
                  </a:cubicBezTo>
                  <a:cubicBezTo>
                    <a:pt x="124451" y="972109"/>
                    <a:pt x="127783" y="971606"/>
                    <a:pt x="129807" y="969582"/>
                  </a:cubicBezTo>
                  <a:cubicBezTo>
                    <a:pt x="131831" y="967558"/>
                    <a:pt x="132982" y="964819"/>
                    <a:pt x="134570" y="962438"/>
                  </a:cubicBezTo>
                  <a:cubicBezTo>
                    <a:pt x="135364" y="960057"/>
                    <a:pt x="135829" y="957539"/>
                    <a:pt x="136951" y="955294"/>
                  </a:cubicBezTo>
                  <a:cubicBezTo>
                    <a:pt x="142768" y="943658"/>
                    <a:pt x="141103" y="952972"/>
                    <a:pt x="144095" y="941007"/>
                  </a:cubicBezTo>
                  <a:cubicBezTo>
                    <a:pt x="147921" y="925706"/>
                    <a:pt x="146309" y="924400"/>
                    <a:pt x="148857" y="905288"/>
                  </a:cubicBezTo>
                  <a:cubicBezTo>
                    <a:pt x="150673" y="891664"/>
                    <a:pt x="150613" y="896760"/>
                    <a:pt x="153620" y="886238"/>
                  </a:cubicBezTo>
                  <a:cubicBezTo>
                    <a:pt x="154519" y="883091"/>
                    <a:pt x="155207" y="879888"/>
                    <a:pt x="156001" y="876713"/>
                  </a:cubicBezTo>
                  <a:cubicBezTo>
                    <a:pt x="155207" y="853694"/>
                    <a:pt x="156664" y="830487"/>
                    <a:pt x="153620" y="807657"/>
                  </a:cubicBezTo>
                  <a:cubicBezTo>
                    <a:pt x="153288" y="805169"/>
                    <a:pt x="148986" y="805275"/>
                    <a:pt x="146476" y="805275"/>
                  </a:cubicBezTo>
                  <a:cubicBezTo>
                    <a:pt x="143966" y="805275"/>
                    <a:pt x="141713" y="806863"/>
                    <a:pt x="139332" y="807657"/>
                  </a:cubicBezTo>
                  <a:lnTo>
                    <a:pt x="103613" y="795750"/>
                  </a:lnTo>
                  <a:cubicBezTo>
                    <a:pt x="99774" y="794470"/>
                    <a:pt x="95612" y="794434"/>
                    <a:pt x="91707" y="793369"/>
                  </a:cubicBezTo>
                  <a:cubicBezTo>
                    <a:pt x="91675" y="793360"/>
                    <a:pt x="73863" y="787421"/>
                    <a:pt x="70276" y="786225"/>
                  </a:cubicBezTo>
                  <a:cubicBezTo>
                    <a:pt x="67561" y="785320"/>
                    <a:pt x="65692" y="782743"/>
                    <a:pt x="63132" y="781463"/>
                  </a:cubicBezTo>
                  <a:cubicBezTo>
                    <a:pt x="60887" y="780341"/>
                    <a:pt x="58369" y="779876"/>
                    <a:pt x="55988" y="779082"/>
                  </a:cubicBezTo>
                  <a:cubicBezTo>
                    <a:pt x="53607" y="777494"/>
                    <a:pt x="51460" y="775481"/>
                    <a:pt x="48845" y="774319"/>
                  </a:cubicBezTo>
                  <a:cubicBezTo>
                    <a:pt x="44257" y="772280"/>
                    <a:pt x="34557" y="769557"/>
                    <a:pt x="34557" y="769557"/>
                  </a:cubicBezTo>
                  <a:cubicBezTo>
                    <a:pt x="32970" y="767176"/>
                    <a:pt x="31819" y="764437"/>
                    <a:pt x="29795" y="762413"/>
                  </a:cubicBezTo>
                  <a:cubicBezTo>
                    <a:pt x="7736" y="740353"/>
                    <a:pt x="38927" y="777828"/>
                    <a:pt x="15507" y="750507"/>
                  </a:cubicBezTo>
                  <a:cubicBezTo>
                    <a:pt x="14210" y="748994"/>
                    <a:pt x="5110" y="736856"/>
                    <a:pt x="3601" y="733838"/>
                  </a:cubicBezTo>
                  <a:cubicBezTo>
                    <a:pt x="2479" y="731593"/>
                    <a:pt x="2014" y="729075"/>
                    <a:pt x="1220" y="726694"/>
                  </a:cubicBezTo>
                  <a:cubicBezTo>
                    <a:pt x="6931" y="709559"/>
                    <a:pt x="0" y="730963"/>
                    <a:pt x="5982" y="710025"/>
                  </a:cubicBezTo>
                  <a:cubicBezTo>
                    <a:pt x="6671" y="707612"/>
                    <a:pt x="7569" y="705263"/>
                    <a:pt x="8363" y="702882"/>
                  </a:cubicBezTo>
                  <a:cubicBezTo>
                    <a:pt x="11698" y="679547"/>
                    <a:pt x="6777" y="690180"/>
                    <a:pt x="25032" y="671925"/>
                  </a:cubicBezTo>
                  <a:lnTo>
                    <a:pt x="32176" y="664782"/>
                  </a:lnTo>
                  <a:cubicBezTo>
                    <a:pt x="32970" y="662401"/>
                    <a:pt x="33434" y="659883"/>
                    <a:pt x="34557" y="657638"/>
                  </a:cubicBezTo>
                  <a:cubicBezTo>
                    <a:pt x="35837" y="655078"/>
                    <a:pt x="38040" y="653054"/>
                    <a:pt x="39320" y="650494"/>
                  </a:cubicBezTo>
                  <a:cubicBezTo>
                    <a:pt x="40476" y="648182"/>
                    <a:pt x="44038" y="635437"/>
                    <a:pt x="44082" y="633825"/>
                  </a:cubicBezTo>
                  <a:cubicBezTo>
                    <a:pt x="44790" y="607641"/>
                    <a:pt x="40907" y="588581"/>
                    <a:pt x="41701" y="574294"/>
                  </a:cubicBezTo>
                  <a:close/>
                </a:path>
              </a:pathLst>
            </a:custGeom>
            <a:solidFill>
              <a:srgbClr val="99CC00">
                <a:alpha val="2171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" name="Pingxiang"/>
            <p:cNvSpPr/>
            <p:nvPr/>
          </p:nvSpPr>
          <p:spPr bwMode="auto">
            <a:xfrm>
              <a:off x="6217121" y="5051056"/>
              <a:ext cx="115275" cy="191312"/>
            </a:xfrm>
            <a:custGeom>
              <a:avLst/>
              <a:gdLst/>
              <a:ahLst/>
              <a:cxnLst/>
              <a:rect l="0" t="0" r="r" b="b"/>
              <a:pathLst>
                <a:path w="335756" h="598894">
                  <a:moveTo>
                    <a:pt x="157162" y="8062"/>
                  </a:moveTo>
                  <a:cubicBezTo>
                    <a:pt x="159146" y="7665"/>
                    <a:pt x="171033" y="0"/>
                    <a:pt x="180975" y="5681"/>
                  </a:cubicBezTo>
                  <a:cubicBezTo>
                    <a:pt x="183460" y="7101"/>
                    <a:pt x="184150" y="10444"/>
                    <a:pt x="185737" y="12825"/>
                  </a:cubicBezTo>
                  <a:cubicBezTo>
                    <a:pt x="184052" y="33047"/>
                    <a:pt x="188378" y="36802"/>
                    <a:pt x="178594" y="48543"/>
                  </a:cubicBezTo>
                  <a:cubicBezTo>
                    <a:pt x="176438" y="51130"/>
                    <a:pt x="174037" y="53531"/>
                    <a:pt x="171450" y="55687"/>
                  </a:cubicBezTo>
                  <a:cubicBezTo>
                    <a:pt x="169251" y="57519"/>
                    <a:pt x="166505" y="58618"/>
                    <a:pt x="164306" y="60450"/>
                  </a:cubicBezTo>
                  <a:cubicBezTo>
                    <a:pt x="161719" y="62606"/>
                    <a:pt x="160106" y="65958"/>
                    <a:pt x="157162" y="67593"/>
                  </a:cubicBezTo>
                  <a:cubicBezTo>
                    <a:pt x="152774" y="70031"/>
                    <a:pt x="142875" y="72356"/>
                    <a:pt x="142875" y="72356"/>
                  </a:cubicBezTo>
                  <a:lnTo>
                    <a:pt x="138112" y="86643"/>
                  </a:lnTo>
                  <a:cubicBezTo>
                    <a:pt x="136302" y="92073"/>
                    <a:pt x="144462" y="96168"/>
                    <a:pt x="147637" y="100931"/>
                  </a:cubicBezTo>
                  <a:cubicBezTo>
                    <a:pt x="153987" y="110456"/>
                    <a:pt x="150019" y="106488"/>
                    <a:pt x="159544" y="112837"/>
                  </a:cubicBezTo>
                  <a:cubicBezTo>
                    <a:pt x="164906" y="128926"/>
                    <a:pt x="157469" y="111486"/>
                    <a:pt x="169069" y="124743"/>
                  </a:cubicBezTo>
                  <a:cubicBezTo>
                    <a:pt x="182942" y="140598"/>
                    <a:pt x="171868" y="137450"/>
                    <a:pt x="185737" y="141412"/>
                  </a:cubicBezTo>
                  <a:cubicBezTo>
                    <a:pt x="188884" y="142311"/>
                    <a:pt x="192087" y="142999"/>
                    <a:pt x="195262" y="143793"/>
                  </a:cubicBezTo>
                  <a:cubicBezTo>
                    <a:pt x="200025" y="142999"/>
                    <a:pt x="204969" y="142939"/>
                    <a:pt x="209550" y="141412"/>
                  </a:cubicBezTo>
                  <a:cubicBezTo>
                    <a:pt x="212265" y="140507"/>
                    <a:pt x="213905" y="137294"/>
                    <a:pt x="216694" y="136650"/>
                  </a:cubicBezTo>
                  <a:cubicBezTo>
                    <a:pt x="224467" y="134856"/>
                    <a:pt x="232569" y="135062"/>
                    <a:pt x="240506" y="134268"/>
                  </a:cubicBezTo>
                  <a:cubicBezTo>
                    <a:pt x="253206" y="135062"/>
                    <a:pt x="266184" y="133890"/>
                    <a:pt x="278606" y="136650"/>
                  </a:cubicBezTo>
                  <a:cubicBezTo>
                    <a:pt x="281400" y="137271"/>
                    <a:pt x="282089" y="141233"/>
                    <a:pt x="283369" y="143793"/>
                  </a:cubicBezTo>
                  <a:cubicBezTo>
                    <a:pt x="288098" y="153250"/>
                    <a:pt x="282713" y="149307"/>
                    <a:pt x="290512" y="158081"/>
                  </a:cubicBezTo>
                  <a:cubicBezTo>
                    <a:pt x="294987" y="163115"/>
                    <a:pt x="301064" y="166764"/>
                    <a:pt x="304800" y="172368"/>
                  </a:cubicBezTo>
                  <a:lnTo>
                    <a:pt x="314325" y="186656"/>
                  </a:lnTo>
                  <a:lnTo>
                    <a:pt x="319087" y="200943"/>
                  </a:lnTo>
                  <a:cubicBezTo>
                    <a:pt x="320604" y="205493"/>
                    <a:pt x="317457" y="226051"/>
                    <a:pt x="326231" y="231900"/>
                  </a:cubicBezTo>
                  <a:cubicBezTo>
                    <a:pt x="328954" y="233715"/>
                    <a:pt x="332581" y="233487"/>
                    <a:pt x="335756" y="234281"/>
                  </a:cubicBezTo>
                  <a:cubicBezTo>
                    <a:pt x="333375" y="235868"/>
                    <a:pt x="330811" y="237211"/>
                    <a:pt x="328612" y="239043"/>
                  </a:cubicBezTo>
                  <a:cubicBezTo>
                    <a:pt x="310270" y="254328"/>
                    <a:pt x="332069" y="239120"/>
                    <a:pt x="314325" y="250950"/>
                  </a:cubicBezTo>
                  <a:cubicBezTo>
                    <a:pt x="301621" y="270002"/>
                    <a:pt x="318296" y="246977"/>
                    <a:pt x="302419" y="262856"/>
                  </a:cubicBezTo>
                  <a:cubicBezTo>
                    <a:pt x="300395" y="264880"/>
                    <a:pt x="299244" y="267619"/>
                    <a:pt x="297656" y="270000"/>
                  </a:cubicBezTo>
                  <a:cubicBezTo>
                    <a:pt x="292213" y="286328"/>
                    <a:pt x="297656" y="266063"/>
                    <a:pt x="297656" y="289050"/>
                  </a:cubicBezTo>
                  <a:cubicBezTo>
                    <a:pt x="297656" y="295449"/>
                    <a:pt x="297874" y="302252"/>
                    <a:pt x="295275" y="308100"/>
                  </a:cubicBezTo>
                  <a:cubicBezTo>
                    <a:pt x="294256" y="310394"/>
                    <a:pt x="290634" y="310289"/>
                    <a:pt x="288131" y="310481"/>
                  </a:cubicBezTo>
                  <a:cubicBezTo>
                    <a:pt x="269911" y="311882"/>
                    <a:pt x="251618" y="312068"/>
                    <a:pt x="233362" y="312862"/>
                  </a:cubicBezTo>
                  <a:cubicBezTo>
                    <a:pt x="230187" y="313656"/>
                    <a:pt x="226984" y="314344"/>
                    <a:pt x="223837" y="315243"/>
                  </a:cubicBezTo>
                  <a:cubicBezTo>
                    <a:pt x="221424" y="315933"/>
                    <a:pt x="217488" y="315244"/>
                    <a:pt x="216694" y="317625"/>
                  </a:cubicBezTo>
                  <a:cubicBezTo>
                    <a:pt x="215414" y="321465"/>
                    <a:pt x="217400" y="325847"/>
                    <a:pt x="219075" y="329531"/>
                  </a:cubicBezTo>
                  <a:cubicBezTo>
                    <a:pt x="221443" y="334742"/>
                    <a:pt x="228600" y="343818"/>
                    <a:pt x="228600" y="343818"/>
                  </a:cubicBezTo>
                  <a:cubicBezTo>
                    <a:pt x="230169" y="348525"/>
                    <a:pt x="231546" y="354748"/>
                    <a:pt x="235744" y="358106"/>
                  </a:cubicBezTo>
                  <a:cubicBezTo>
                    <a:pt x="237704" y="359674"/>
                    <a:pt x="240506" y="359693"/>
                    <a:pt x="242887" y="360487"/>
                  </a:cubicBezTo>
                  <a:cubicBezTo>
                    <a:pt x="244475" y="362868"/>
                    <a:pt x="245818" y="365432"/>
                    <a:pt x="247650" y="367631"/>
                  </a:cubicBezTo>
                  <a:cubicBezTo>
                    <a:pt x="249806" y="370218"/>
                    <a:pt x="253159" y="371831"/>
                    <a:pt x="254794" y="374775"/>
                  </a:cubicBezTo>
                  <a:cubicBezTo>
                    <a:pt x="257232" y="379163"/>
                    <a:pt x="257969" y="384300"/>
                    <a:pt x="259556" y="389062"/>
                  </a:cubicBezTo>
                  <a:cubicBezTo>
                    <a:pt x="260350" y="391443"/>
                    <a:pt x="259848" y="394814"/>
                    <a:pt x="261937" y="396206"/>
                  </a:cubicBezTo>
                  <a:lnTo>
                    <a:pt x="269081" y="400968"/>
                  </a:lnTo>
                  <a:lnTo>
                    <a:pt x="273844" y="415256"/>
                  </a:lnTo>
                  <a:lnTo>
                    <a:pt x="276225" y="422400"/>
                  </a:lnTo>
                  <a:cubicBezTo>
                    <a:pt x="271089" y="458354"/>
                    <a:pt x="279712" y="427565"/>
                    <a:pt x="266700" y="443831"/>
                  </a:cubicBezTo>
                  <a:cubicBezTo>
                    <a:pt x="257464" y="455376"/>
                    <a:pt x="272761" y="448161"/>
                    <a:pt x="257175" y="453356"/>
                  </a:cubicBezTo>
                  <a:cubicBezTo>
                    <a:pt x="255587" y="455737"/>
                    <a:pt x="254566" y="458615"/>
                    <a:pt x="252412" y="460500"/>
                  </a:cubicBezTo>
                  <a:cubicBezTo>
                    <a:pt x="248105" y="464269"/>
                    <a:pt x="238125" y="470025"/>
                    <a:pt x="238125" y="470025"/>
                  </a:cubicBezTo>
                  <a:cubicBezTo>
                    <a:pt x="236537" y="472406"/>
                    <a:pt x="235516" y="475284"/>
                    <a:pt x="233362" y="477168"/>
                  </a:cubicBezTo>
                  <a:cubicBezTo>
                    <a:pt x="231626" y="478687"/>
                    <a:pt x="212661" y="490337"/>
                    <a:pt x="209550" y="493837"/>
                  </a:cubicBezTo>
                  <a:cubicBezTo>
                    <a:pt x="189348" y="516565"/>
                    <a:pt x="209333" y="501921"/>
                    <a:pt x="192881" y="512887"/>
                  </a:cubicBezTo>
                  <a:cubicBezTo>
                    <a:pt x="192087" y="515268"/>
                    <a:pt x="191719" y="517837"/>
                    <a:pt x="190500" y="520031"/>
                  </a:cubicBezTo>
                  <a:cubicBezTo>
                    <a:pt x="187720" y="525034"/>
                    <a:pt x="180975" y="534318"/>
                    <a:pt x="180975" y="534318"/>
                  </a:cubicBezTo>
                  <a:cubicBezTo>
                    <a:pt x="174328" y="554261"/>
                    <a:pt x="184038" y="523309"/>
                    <a:pt x="176212" y="567656"/>
                  </a:cubicBezTo>
                  <a:cubicBezTo>
                    <a:pt x="175340" y="572600"/>
                    <a:pt x="173037" y="577181"/>
                    <a:pt x="171450" y="581943"/>
                  </a:cubicBezTo>
                  <a:cubicBezTo>
                    <a:pt x="170545" y="584658"/>
                    <a:pt x="168841" y="587202"/>
                    <a:pt x="166687" y="589087"/>
                  </a:cubicBezTo>
                  <a:cubicBezTo>
                    <a:pt x="162380" y="592856"/>
                    <a:pt x="152400" y="598612"/>
                    <a:pt x="152400" y="598612"/>
                  </a:cubicBezTo>
                  <a:cubicBezTo>
                    <a:pt x="149225" y="597818"/>
                    <a:pt x="144777" y="598894"/>
                    <a:pt x="142875" y="596231"/>
                  </a:cubicBezTo>
                  <a:cubicBezTo>
                    <a:pt x="140069" y="592302"/>
                    <a:pt x="141542" y="586656"/>
                    <a:pt x="140494" y="581943"/>
                  </a:cubicBezTo>
                  <a:cubicBezTo>
                    <a:pt x="139949" y="579493"/>
                    <a:pt x="139504" y="576888"/>
                    <a:pt x="138112" y="574800"/>
                  </a:cubicBezTo>
                  <a:cubicBezTo>
                    <a:pt x="136244" y="571998"/>
                    <a:pt x="133036" y="570314"/>
                    <a:pt x="130969" y="567656"/>
                  </a:cubicBezTo>
                  <a:cubicBezTo>
                    <a:pt x="127455" y="563138"/>
                    <a:pt x="124619" y="558131"/>
                    <a:pt x="121444" y="553368"/>
                  </a:cubicBezTo>
                  <a:lnTo>
                    <a:pt x="116681" y="546225"/>
                  </a:lnTo>
                  <a:cubicBezTo>
                    <a:pt x="115094" y="541462"/>
                    <a:pt x="110702" y="536807"/>
                    <a:pt x="111919" y="531937"/>
                  </a:cubicBezTo>
                  <a:cubicBezTo>
                    <a:pt x="112713" y="528762"/>
                    <a:pt x="113590" y="525607"/>
                    <a:pt x="114300" y="522412"/>
                  </a:cubicBezTo>
                  <a:cubicBezTo>
                    <a:pt x="115178" y="518461"/>
                    <a:pt x="115260" y="514296"/>
                    <a:pt x="116681" y="510506"/>
                  </a:cubicBezTo>
                  <a:cubicBezTo>
                    <a:pt x="117686" y="507826"/>
                    <a:pt x="119856" y="505743"/>
                    <a:pt x="121444" y="503362"/>
                  </a:cubicBezTo>
                  <a:lnTo>
                    <a:pt x="128587" y="481931"/>
                  </a:lnTo>
                  <a:lnTo>
                    <a:pt x="133350" y="467643"/>
                  </a:lnTo>
                  <a:lnTo>
                    <a:pt x="135731" y="458118"/>
                  </a:lnTo>
                  <a:cubicBezTo>
                    <a:pt x="134937" y="435893"/>
                    <a:pt x="136732" y="413424"/>
                    <a:pt x="133350" y="391443"/>
                  </a:cubicBezTo>
                  <a:cubicBezTo>
                    <a:pt x="132915" y="388614"/>
                    <a:pt x="128821" y="395044"/>
                    <a:pt x="126206" y="396206"/>
                  </a:cubicBezTo>
                  <a:cubicBezTo>
                    <a:pt x="121619" y="398245"/>
                    <a:pt x="116681" y="399381"/>
                    <a:pt x="111919" y="400968"/>
                  </a:cubicBezTo>
                  <a:lnTo>
                    <a:pt x="104775" y="403350"/>
                  </a:lnTo>
                  <a:lnTo>
                    <a:pt x="54769" y="400968"/>
                  </a:lnTo>
                  <a:cubicBezTo>
                    <a:pt x="46019" y="400421"/>
                    <a:pt x="37209" y="400110"/>
                    <a:pt x="28575" y="398587"/>
                  </a:cubicBezTo>
                  <a:cubicBezTo>
                    <a:pt x="23631" y="397715"/>
                    <a:pt x="14287" y="393825"/>
                    <a:pt x="14287" y="393825"/>
                  </a:cubicBezTo>
                  <a:cubicBezTo>
                    <a:pt x="11112" y="389062"/>
                    <a:pt x="6572" y="384967"/>
                    <a:pt x="4762" y="379537"/>
                  </a:cubicBezTo>
                  <a:lnTo>
                    <a:pt x="0" y="365250"/>
                  </a:lnTo>
                  <a:cubicBezTo>
                    <a:pt x="794" y="331912"/>
                    <a:pt x="901" y="298551"/>
                    <a:pt x="2381" y="265237"/>
                  </a:cubicBezTo>
                  <a:cubicBezTo>
                    <a:pt x="2492" y="262729"/>
                    <a:pt x="4072" y="260507"/>
                    <a:pt x="4762" y="258093"/>
                  </a:cubicBezTo>
                  <a:cubicBezTo>
                    <a:pt x="11960" y="232903"/>
                    <a:pt x="591" y="268230"/>
                    <a:pt x="11906" y="234281"/>
                  </a:cubicBezTo>
                  <a:lnTo>
                    <a:pt x="23812" y="198562"/>
                  </a:lnTo>
                  <a:lnTo>
                    <a:pt x="26194" y="191418"/>
                  </a:lnTo>
                  <a:cubicBezTo>
                    <a:pt x="26988" y="189037"/>
                    <a:pt x="27183" y="186363"/>
                    <a:pt x="28575" y="184275"/>
                  </a:cubicBezTo>
                  <a:lnTo>
                    <a:pt x="38100" y="169987"/>
                  </a:lnTo>
                  <a:cubicBezTo>
                    <a:pt x="39687" y="167606"/>
                    <a:pt x="42863" y="166812"/>
                    <a:pt x="45244" y="165225"/>
                  </a:cubicBezTo>
                  <a:cubicBezTo>
                    <a:pt x="48419" y="160462"/>
                    <a:pt x="52959" y="156367"/>
                    <a:pt x="54769" y="150937"/>
                  </a:cubicBezTo>
                  <a:cubicBezTo>
                    <a:pt x="58055" y="141078"/>
                    <a:pt x="55758" y="145882"/>
                    <a:pt x="61912" y="136650"/>
                  </a:cubicBezTo>
                  <a:cubicBezTo>
                    <a:pt x="62706" y="131094"/>
                    <a:pt x="63908" y="125580"/>
                    <a:pt x="64294" y="119981"/>
                  </a:cubicBezTo>
                  <a:cubicBezTo>
                    <a:pt x="64929" y="110772"/>
                    <a:pt x="57286" y="74601"/>
                    <a:pt x="71437" y="60450"/>
                  </a:cubicBezTo>
                  <a:cubicBezTo>
                    <a:pt x="73461" y="58426"/>
                    <a:pt x="76200" y="57275"/>
                    <a:pt x="78581" y="55687"/>
                  </a:cubicBezTo>
                  <a:cubicBezTo>
                    <a:pt x="84307" y="47098"/>
                    <a:pt x="87845" y="40781"/>
                    <a:pt x="97631" y="34256"/>
                  </a:cubicBezTo>
                  <a:cubicBezTo>
                    <a:pt x="100012" y="32668"/>
                    <a:pt x="102160" y="30655"/>
                    <a:pt x="104775" y="29493"/>
                  </a:cubicBezTo>
                  <a:cubicBezTo>
                    <a:pt x="104783" y="29489"/>
                    <a:pt x="122630" y="23542"/>
                    <a:pt x="126206" y="22350"/>
                  </a:cubicBezTo>
                  <a:lnTo>
                    <a:pt x="140494" y="17587"/>
                  </a:lnTo>
                  <a:cubicBezTo>
                    <a:pt x="142875" y="16793"/>
                    <a:pt x="145161" y="15619"/>
                    <a:pt x="147637" y="15206"/>
                  </a:cubicBezTo>
                  <a:lnTo>
                    <a:pt x="161925" y="12825"/>
                  </a:lnTo>
                  <a:cubicBezTo>
                    <a:pt x="164306" y="11237"/>
                    <a:pt x="166870" y="9894"/>
                    <a:pt x="169069" y="8062"/>
                  </a:cubicBezTo>
                  <a:cubicBezTo>
                    <a:pt x="171656" y="5906"/>
                    <a:pt x="155178" y="8459"/>
                    <a:pt x="157162" y="8062"/>
                  </a:cubicBezTo>
                  <a:close/>
                </a:path>
              </a:pathLst>
            </a:custGeom>
            <a:solidFill>
              <a:srgbClr val="99CC00">
                <a:alpha val="7707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4" name="Yichun"/>
            <p:cNvSpPr/>
            <p:nvPr/>
          </p:nvSpPr>
          <p:spPr bwMode="auto">
            <a:xfrm>
              <a:off x="6261950" y="4849675"/>
              <a:ext cx="384250" cy="278577"/>
            </a:xfrm>
            <a:custGeom>
              <a:avLst/>
              <a:gdLst/>
              <a:ahLst/>
              <a:cxnLst/>
              <a:rect l="0" t="0" r="r" b="b"/>
              <a:pathLst>
                <a:path w="1119188" h="898058">
                  <a:moveTo>
                    <a:pt x="119063" y="202733"/>
                  </a:moveTo>
                  <a:cubicBezTo>
                    <a:pt x="121047" y="202733"/>
                    <a:pt x="126829" y="197659"/>
                    <a:pt x="130969" y="195589"/>
                  </a:cubicBezTo>
                  <a:cubicBezTo>
                    <a:pt x="142068" y="190039"/>
                    <a:pt x="150850" y="194366"/>
                    <a:pt x="164307" y="195589"/>
                  </a:cubicBezTo>
                  <a:cubicBezTo>
                    <a:pt x="182771" y="207899"/>
                    <a:pt x="176784" y="199684"/>
                    <a:pt x="183357" y="219402"/>
                  </a:cubicBezTo>
                  <a:cubicBezTo>
                    <a:pt x="184151" y="221783"/>
                    <a:pt x="188255" y="220661"/>
                    <a:pt x="190500" y="221783"/>
                  </a:cubicBezTo>
                  <a:cubicBezTo>
                    <a:pt x="193060" y="223063"/>
                    <a:pt x="195084" y="225265"/>
                    <a:pt x="197644" y="226545"/>
                  </a:cubicBezTo>
                  <a:cubicBezTo>
                    <a:pt x="217362" y="236404"/>
                    <a:pt x="191459" y="220042"/>
                    <a:pt x="211932" y="233689"/>
                  </a:cubicBezTo>
                  <a:cubicBezTo>
                    <a:pt x="223838" y="232895"/>
                    <a:pt x="235803" y="232730"/>
                    <a:pt x="247650" y="231308"/>
                  </a:cubicBezTo>
                  <a:cubicBezTo>
                    <a:pt x="255687" y="230343"/>
                    <a:pt x="271463" y="226545"/>
                    <a:pt x="271463" y="226545"/>
                  </a:cubicBezTo>
                  <a:cubicBezTo>
                    <a:pt x="273844" y="224958"/>
                    <a:pt x="276583" y="223807"/>
                    <a:pt x="278607" y="221783"/>
                  </a:cubicBezTo>
                  <a:cubicBezTo>
                    <a:pt x="280631" y="219759"/>
                    <a:pt x="281215" y="216524"/>
                    <a:pt x="283369" y="214639"/>
                  </a:cubicBezTo>
                  <a:cubicBezTo>
                    <a:pt x="287677" y="210870"/>
                    <a:pt x="297657" y="205114"/>
                    <a:pt x="297657" y="205114"/>
                  </a:cubicBezTo>
                  <a:cubicBezTo>
                    <a:pt x="320659" y="212781"/>
                    <a:pt x="284888" y="200483"/>
                    <a:pt x="314325" y="212258"/>
                  </a:cubicBezTo>
                  <a:cubicBezTo>
                    <a:pt x="318986" y="214122"/>
                    <a:pt x="328613" y="217020"/>
                    <a:pt x="328613" y="217020"/>
                  </a:cubicBezTo>
                  <a:lnTo>
                    <a:pt x="338138" y="231308"/>
                  </a:lnTo>
                  <a:cubicBezTo>
                    <a:pt x="342901" y="238453"/>
                    <a:pt x="342105" y="239245"/>
                    <a:pt x="350044" y="243214"/>
                  </a:cubicBezTo>
                  <a:cubicBezTo>
                    <a:pt x="352289" y="244336"/>
                    <a:pt x="354807" y="244801"/>
                    <a:pt x="357188" y="245595"/>
                  </a:cubicBezTo>
                  <a:cubicBezTo>
                    <a:pt x="374650" y="244801"/>
                    <a:pt x="392150" y="244608"/>
                    <a:pt x="409575" y="243214"/>
                  </a:cubicBezTo>
                  <a:cubicBezTo>
                    <a:pt x="412077" y="243014"/>
                    <a:pt x="414474" y="241956"/>
                    <a:pt x="416719" y="240833"/>
                  </a:cubicBezTo>
                  <a:cubicBezTo>
                    <a:pt x="419279" y="239553"/>
                    <a:pt x="421482" y="237658"/>
                    <a:pt x="423863" y="236070"/>
                  </a:cubicBezTo>
                  <a:cubicBezTo>
                    <a:pt x="429225" y="219985"/>
                    <a:pt x="421789" y="237420"/>
                    <a:pt x="433388" y="224164"/>
                  </a:cubicBezTo>
                  <a:cubicBezTo>
                    <a:pt x="437157" y="219857"/>
                    <a:pt x="439738" y="214639"/>
                    <a:pt x="442913" y="209877"/>
                  </a:cubicBezTo>
                  <a:cubicBezTo>
                    <a:pt x="444305" y="207788"/>
                    <a:pt x="447812" y="208618"/>
                    <a:pt x="450057" y="207495"/>
                  </a:cubicBezTo>
                  <a:cubicBezTo>
                    <a:pt x="452616" y="206215"/>
                    <a:pt x="454819" y="204320"/>
                    <a:pt x="457200" y="202733"/>
                  </a:cubicBezTo>
                  <a:cubicBezTo>
                    <a:pt x="458788" y="200352"/>
                    <a:pt x="459939" y="197613"/>
                    <a:pt x="461963" y="195589"/>
                  </a:cubicBezTo>
                  <a:cubicBezTo>
                    <a:pt x="463987" y="193565"/>
                    <a:pt x="467319" y="193062"/>
                    <a:pt x="469107" y="190827"/>
                  </a:cubicBezTo>
                  <a:cubicBezTo>
                    <a:pt x="476776" y="181241"/>
                    <a:pt x="465098" y="185461"/>
                    <a:pt x="476250" y="176539"/>
                  </a:cubicBezTo>
                  <a:cubicBezTo>
                    <a:pt x="478210" y="174971"/>
                    <a:pt x="481013" y="174952"/>
                    <a:pt x="483394" y="174158"/>
                  </a:cubicBezTo>
                  <a:lnTo>
                    <a:pt x="492919" y="159870"/>
                  </a:lnTo>
                  <a:lnTo>
                    <a:pt x="497682" y="152727"/>
                  </a:lnTo>
                  <a:cubicBezTo>
                    <a:pt x="507653" y="122811"/>
                    <a:pt x="495031" y="162921"/>
                    <a:pt x="502444" y="78908"/>
                  </a:cubicBezTo>
                  <a:cubicBezTo>
                    <a:pt x="502885" y="73907"/>
                    <a:pt x="505619" y="69383"/>
                    <a:pt x="507207" y="64620"/>
                  </a:cubicBezTo>
                  <a:cubicBezTo>
                    <a:pt x="508001" y="62239"/>
                    <a:pt x="507153" y="58086"/>
                    <a:pt x="509588" y="57477"/>
                  </a:cubicBezTo>
                  <a:cubicBezTo>
                    <a:pt x="521548" y="54486"/>
                    <a:pt x="516008" y="56130"/>
                    <a:pt x="526257" y="52714"/>
                  </a:cubicBezTo>
                  <a:cubicBezTo>
                    <a:pt x="545303" y="40016"/>
                    <a:pt x="522289" y="56682"/>
                    <a:pt x="538163" y="40808"/>
                  </a:cubicBezTo>
                  <a:cubicBezTo>
                    <a:pt x="556892" y="22079"/>
                    <a:pt x="532949" y="52303"/>
                    <a:pt x="552450" y="28902"/>
                  </a:cubicBezTo>
                  <a:cubicBezTo>
                    <a:pt x="554282" y="26703"/>
                    <a:pt x="554523" y="22736"/>
                    <a:pt x="557213" y="21758"/>
                  </a:cubicBezTo>
                  <a:cubicBezTo>
                    <a:pt x="563968" y="19302"/>
                    <a:pt x="571529" y="20394"/>
                    <a:pt x="578644" y="19377"/>
                  </a:cubicBezTo>
                  <a:cubicBezTo>
                    <a:pt x="582651" y="18805"/>
                    <a:pt x="586624" y="17977"/>
                    <a:pt x="590550" y="16995"/>
                  </a:cubicBezTo>
                  <a:cubicBezTo>
                    <a:pt x="602521" y="14002"/>
                    <a:pt x="593197" y="15672"/>
                    <a:pt x="604838" y="9852"/>
                  </a:cubicBezTo>
                  <a:cubicBezTo>
                    <a:pt x="607083" y="8729"/>
                    <a:pt x="609601" y="8264"/>
                    <a:pt x="611982" y="7470"/>
                  </a:cubicBezTo>
                  <a:cubicBezTo>
                    <a:pt x="613569" y="5089"/>
                    <a:pt x="613894" y="586"/>
                    <a:pt x="616744" y="327"/>
                  </a:cubicBezTo>
                  <a:cubicBezTo>
                    <a:pt x="620346" y="0"/>
                    <a:pt x="697419" y="4652"/>
                    <a:pt x="704850" y="5089"/>
                  </a:cubicBezTo>
                  <a:lnTo>
                    <a:pt x="719138" y="9852"/>
                  </a:lnTo>
                  <a:lnTo>
                    <a:pt x="726282" y="12233"/>
                  </a:lnTo>
                  <a:cubicBezTo>
                    <a:pt x="728663" y="13820"/>
                    <a:pt x="730866" y="15715"/>
                    <a:pt x="733425" y="16995"/>
                  </a:cubicBezTo>
                  <a:cubicBezTo>
                    <a:pt x="735670" y="18118"/>
                    <a:pt x="738375" y="18158"/>
                    <a:pt x="740569" y="19377"/>
                  </a:cubicBezTo>
                  <a:cubicBezTo>
                    <a:pt x="745573" y="22157"/>
                    <a:pt x="754857" y="28902"/>
                    <a:pt x="754857" y="28902"/>
                  </a:cubicBezTo>
                  <a:cubicBezTo>
                    <a:pt x="756444" y="31283"/>
                    <a:pt x="757465" y="34161"/>
                    <a:pt x="759619" y="36045"/>
                  </a:cubicBezTo>
                  <a:cubicBezTo>
                    <a:pt x="763927" y="39814"/>
                    <a:pt x="773907" y="45570"/>
                    <a:pt x="773907" y="45570"/>
                  </a:cubicBezTo>
                  <a:cubicBezTo>
                    <a:pt x="783398" y="74047"/>
                    <a:pt x="777957" y="54953"/>
                    <a:pt x="773907" y="121770"/>
                  </a:cubicBezTo>
                  <a:cubicBezTo>
                    <a:pt x="773854" y="122641"/>
                    <a:pt x="770306" y="136695"/>
                    <a:pt x="769144" y="138439"/>
                  </a:cubicBezTo>
                  <a:cubicBezTo>
                    <a:pt x="767276" y="141241"/>
                    <a:pt x="764381" y="143202"/>
                    <a:pt x="762000" y="145583"/>
                  </a:cubicBezTo>
                  <a:cubicBezTo>
                    <a:pt x="761206" y="147964"/>
                    <a:pt x="760741" y="150482"/>
                    <a:pt x="759619" y="152727"/>
                  </a:cubicBezTo>
                  <a:cubicBezTo>
                    <a:pt x="750383" y="171199"/>
                    <a:pt x="758465" y="149049"/>
                    <a:pt x="752475" y="167014"/>
                  </a:cubicBezTo>
                  <a:cubicBezTo>
                    <a:pt x="751969" y="171060"/>
                    <a:pt x="746631" y="201068"/>
                    <a:pt x="752475" y="205114"/>
                  </a:cubicBezTo>
                  <a:cubicBezTo>
                    <a:pt x="760334" y="210555"/>
                    <a:pt x="771545" y="206494"/>
                    <a:pt x="781050" y="207495"/>
                  </a:cubicBezTo>
                  <a:cubicBezTo>
                    <a:pt x="786632" y="208083"/>
                    <a:pt x="792163" y="209083"/>
                    <a:pt x="797719" y="209877"/>
                  </a:cubicBezTo>
                  <a:cubicBezTo>
                    <a:pt x="807398" y="238910"/>
                    <a:pt x="799434" y="211013"/>
                    <a:pt x="804863" y="259883"/>
                  </a:cubicBezTo>
                  <a:cubicBezTo>
                    <a:pt x="805140" y="262378"/>
                    <a:pt x="806584" y="264605"/>
                    <a:pt x="807244" y="267027"/>
                  </a:cubicBezTo>
                  <a:cubicBezTo>
                    <a:pt x="815299" y="296563"/>
                    <a:pt x="808908" y="276780"/>
                    <a:pt x="814388" y="293220"/>
                  </a:cubicBezTo>
                  <a:cubicBezTo>
                    <a:pt x="815182" y="300364"/>
                    <a:pt x="815753" y="307536"/>
                    <a:pt x="816769" y="314652"/>
                  </a:cubicBezTo>
                  <a:cubicBezTo>
                    <a:pt x="817341" y="318659"/>
                    <a:pt x="818840" y="322523"/>
                    <a:pt x="819150" y="326558"/>
                  </a:cubicBezTo>
                  <a:cubicBezTo>
                    <a:pt x="820430" y="343196"/>
                    <a:pt x="820146" y="359934"/>
                    <a:pt x="821532" y="376564"/>
                  </a:cubicBezTo>
                  <a:cubicBezTo>
                    <a:pt x="821740" y="379065"/>
                    <a:pt x="822138" y="381933"/>
                    <a:pt x="823913" y="383708"/>
                  </a:cubicBezTo>
                  <a:cubicBezTo>
                    <a:pt x="825688" y="385483"/>
                    <a:pt x="828587" y="385640"/>
                    <a:pt x="831057" y="386089"/>
                  </a:cubicBezTo>
                  <a:cubicBezTo>
                    <a:pt x="837353" y="387234"/>
                    <a:pt x="843757" y="387676"/>
                    <a:pt x="850107" y="388470"/>
                  </a:cubicBezTo>
                  <a:cubicBezTo>
                    <a:pt x="861219" y="405139"/>
                    <a:pt x="854869" y="399583"/>
                    <a:pt x="866775" y="407520"/>
                  </a:cubicBezTo>
                  <a:cubicBezTo>
                    <a:pt x="894518" y="406199"/>
                    <a:pt x="924573" y="402865"/>
                    <a:pt x="952500" y="407520"/>
                  </a:cubicBezTo>
                  <a:cubicBezTo>
                    <a:pt x="955323" y="407991"/>
                    <a:pt x="957263" y="410695"/>
                    <a:pt x="959644" y="412283"/>
                  </a:cubicBezTo>
                  <a:lnTo>
                    <a:pt x="969169" y="426570"/>
                  </a:lnTo>
                  <a:cubicBezTo>
                    <a:pt x="972343" y="431330"/>
                    <a:pt x="977400" y="435749"/>
                    <a:pt x="983457" y="436095"/>
                  </a:cubicBezTo>
                  <a:cubicBezTo>
                    <a:pt x="1008828" y="437545"/>
                    <a:pt x="1034257" y="437683"/>
                    <a:pt x="1059657" y="438477"/>
                  </a:cubicBezTo>
                  <a:cubicBezTo>
                    <a:pt x="1070769" y="437683"/>
                    <a:pt x="1081873" y="435441"/>
                    <a:pt x="1092994" y="436095"/>
                  </a:cubicBezTo>
                  <a:cubicBezTo>
                    <a:pt x="1095851" y="436263"/>
                    <a:pt x="1099772" y="438019"/>
                    <a:pt x="1100138" y="440858"/>
                  </a:cubicBezTo>
                  <a:cubicBezTo>
                    <a:pt x="1103085" y="463701"/>
                    <a:pt x="1101082" y="486926"/>
                    <a:pt x="1102519" y="509914"/>
                  </a:cubicBezTo>
                  <a:cubicBezTo>
                    <a:pt x="1102676" y="512419"/>
                    <a:pt x="1103777" y="514813"/>
                    <a:pt x="1104900" y="517058"/>
                  </a:cubicBezTo>
                  <a:cubicBezTo>
                    <a:pt x="1106180" y="519618"/>
                    <a:pt x="1108075" y="521821"/>
                    <a:pt x="1109663" y="524202"/>
                  </a:cubicBezTo>
                  <a:cubicBezTo>
                    <a:pt x="1112324" y="554807"/>
                    <a:pt x="1110405" y="566090"/>
                    <a:pt x="1116807" y="588495"/>
                  </a:cubicBezTo>
                  <a:cubicBezTo>
                    <a:pt x="1117497" y="590909"/>
                    <a:pt x="1118394" y="593258"/>
                    <a:pt x="1119188" y="595639"/>
                  </a:cubicBezTo>
                  <a:cubicBezTo>
                    <a:pt x="1118394" y="601989"/>
                    <a:pt x="1118994" y="608675"/>
                    <a:pt x="1116807" y="614689"/>
                  </a:cubicBezTo>
                  <a:cubicBezTo>
                    <a:pt x="1115656" y="617854"/>
                    <a:pt x="1111731" y="619175"/>
                    <a:pt x="1109663" y="621833"/>
                  </a:cubicBezTo>
                  <a:cubicBezTo>
                    <a:pt x="1106149" y="626351"/>
                    <a:pt x="1103313" y="631358"/>
                    <a:pt x="1100138" y="636120"/>
                  </a:cubicBezTo>
                  <a:cubicBezTo>
                    <a:pt x="1096625" y="641389"/>
                    <a:pt x="1093730" y="646743"/>
                    <a:pt x="1088232" y="650408"/>
                  </a:cubicBezTo>
                  <a:cubicBezTo>
                    <a:pt x="1086143" y="651800"/>
                    <a:pt x="1083469" y="651995"/>
                    <a:pt x="1081088" y="652789"/>
                  </a:cubicBezTo>
                  <a:cubicBezTo>
                    <a:pt x="1063682" y="664394"/>
                    <a:pt x="1085568" y="650229"/>
                    <a:pt x="1064419" y="662314"/>
                  </a:cubicBezTo>
                  <a:cubicBezTo>
                    <a:pt x="1061934" y="663734"/>
                    <a:pt x="1059890" y="665915"/>
                    <a:pt x="1057275" y="667077"/>
                  </a:cubicBezTo>
                  <a:cubicBezTo>
                    <a:pt x="1052688" y="669116"/>
                    <a:pt x="1047750" y="670252"/>
                    <a:pt x="1042988" y="671839"/>
                  </a:cubicBezTo>
                  <a:cubicBezTo>
                    <a:pt x="1040607" y="672633"/>
                    <a:pt x="1038305" y="673728"/>
                    <a:pt x="1035844" y="674220"/>
                  </a:cubicBezTo>
                  <a:cubicBezTo>
                    <a:pt x="1019203" y="677549"/>
                    <a:pt x="1027930" y="675937"/>
                    <a:pt x="1009650" y="678983"/>
                  </a:cubicBezTo>
                  <a:cubicBezTo>
                    <a:pt x="1007269" y="681364"/>
                    <a:pt x="1005094" y="683971"/>
                    <a:pt x="1002507" y="686127"/>
                  </a:cubicBezTo>
                  <a:cubicBezTo>
                    <a:pt x="1000308" y="687959"/>
                    <a:pt x="997151" y="688654"/>
                    <a:pt x="995363" y="690889"/>
                  </a:cubicBezTo>
                  <a:cubicBezTo>
                    <a:pt x="993795" y="692849"/>
                    <a:pt x="994201" y="695839"/>
                    <a:pt x="992982" y="698033"/>
                  </a:cubicBezTo>
                  <a:cubicBezTo>
                    <a:pt x="990202" y="703036"/>
                    <a:pt x="983457" y="712320"/>
                    <a:pt x="983457" y="712320"/>
                  </a:cubicBezTo>
                  <a:cubicBezTo>
                    <a:pt x="982663" y="718670"/>
                    <a:pt x="983262" y="725356"/>
                    <a:pt x="981075" y="731370"/>
                  </a:cubicBezTo>
                  <a:cubicBezTo>
                    <a:pt x="979608" y="735405"/>
                    <a:pt x="970190" y="741009"/>
                    <a:pt x="966788" y="743277"/>
                  </a:cubicBezTo>
                  <a:cubicBezTo>
                    <a:pt x="949751" y="768827"/>
                    <a:pt x="976293" y="730034"/>
                    <a:pt x="954882" y="757564"/>
                  </a:cubicBezTo>
                  <a:cubicBezTo>
                    <a:pt x="951368" y="762082"/>
                    <a:pt x="948532" y="767089"/>
                    <a:pt x="945357" y="771852"/>
                  </a:cubicBezTo>
                  <a:cubicBezTo>
                    <a:pt x="942182" y="776615"/>
                    <a:pt x="931069" y="781377"/>
                    <a:pt x="931069" y="781377"/>
                  </a:cubicBezTo>
                  <a:cubicBezTo>
                    <a:pt x="918193" y="762061"/>
                    <a:pt x="936875" y="792508"/>
                    <a:pt x="923925" y="750420"/>
                  </a:cubicBezTo>
                  <a:cubicBezTo>
                    <a:pt x="922935" y="747202"/>
                    <a:pt x="919584" y="745145"/>
                    <a:pt x="916782" y="743277"/>
                  </a:cubicBezTo>
                  <a:cubicBezTo>
                    <a:pt x="912246" y="740253"/>
                    <a:pt x="894387" y="738717"/>
                    <a:pt x="892969" y="738514"/>
                  </a:cubicBezTo>
                  <a:cubicBezTo>
                    <a:pt x="889135" y="737236"/>
                    <a:pt x="874713" y="732024"/>
                    <a:pt x="869157" y="731370"/>
                  </a:cubicBezTo>
                  <a:cubicBezTo>
                    <a:pt x="858878" y="730161"/>
                    <a:pt x="848519" y="729783"/>
                    <a:pt x="838200" y="728989"/>
                  </a:cubicBezTo>
                  <a:cubicBezTo>
                    <a:pt x="835537" y="726326"/>
                    <a:pt x="827398" y="719119"/>
                    <a:pt x="826294" y="714702"/>
                  </a:cubicBezTo>
                  <a:cubicBezTo>
                    <a:pt x="824551" y="707729"/>
                    <a:pt x="825006" y="700374"/>
                    <a:pt x="823913" y="693270"/>
                  </a:cubicBezTo>
                  <a:cubicBezTo>
                    <a:pt x="823415" y="690035"/>
                    <a:pt x="823347" y="686468"/>
                    <a:pt x="821532" y="683745"/>
                  </a:cubicBezTo>
                  <a:cubicBezTo>
                    <a:pt x="819944" y="681364"/>
                    <a:pt x="816769" y="680570"/>
                    <a:pt x="814388" y="678983"/>
                  </a:cubicBezTo>
                  <a:cubicBezTo>
                    <a:pt x="810419" y="679777"/>
                    <a:pt x="805996" y="679356"/>
                    <a:pt x="802482" y="681364"/>
                  </a:cubicBezTo>
                  <a:cubicBezTo>
                    <a:pt x="799997" y="682784"/>
                    <a:pt x="799743" y="686484"/>
                    <a:pt x="797719" y="688508"/>
                  </a:cubicBezTo>
                  <a:cubicBezTo>
                    <a:pt x="795695" y="690532"/>
                    <a:pt x="793190" y="692108"/>
                    <a:pt x="790575" y="693270"/>
                  </a:cubicBezTo>
                  <a:cubicBezTo>
                    <a:pt x="785988" y="695309"/>
                    <a:pt x="781050" y="696445"/>
                    <a:pt x="776288" y="698033"/>
                  </a:cubicBezTo>
                  <a:lnTo>
                    <a:pt x="762000" y="702795"/>
                  </a:lnTo>
                  <a:cubicBezTo>
                    <a:pt x="759619" y="703589"/>
                    <a:pt x="757333" y="704764"/>
                    <a:pt x="754857" y="705177"/>
                  </a:cubicBezTo>
                  <a:lnTo>
                    <a:pt x="740569" y="707558"/>
                  </a:lnTo>
                  <a:cubicBezTo>
                    <a:pt x="734934" y="705680"/>
                    <a:pt x="727262" y="702795"/>
                    <a:pt x="721519" y="702795"/>
                  </a:cubicBezTo>
                  <a:cubicBezTo>
                    <a:pt x="707210" y="702795"/>
                    <a:pt x="692944" y="704383"/>
                    <a:pt x="678657" y="705177"/>
                  </a:cubicBezTo>
                  <a:cubicBezTo>
                    <a:pt x="665957" y="704383"/>
                    <a:pt x="652417" y="707407"/>
                    <a:pt x="640557" y="702795"/>
                  </a:cubicBezTo>
                  <a:cubicBezTo>
                    <a:pt x="635878" y="700976"/>
                    <a:pt x="637382" y="693270"/>
                    <a:pt x="635794" y="688508"/>
                  </a:cubicBezTo>
                  <a:cubicBezTo>
                    <a:pt x="632507" y="678648"/>
                    <a:pt x="635503" y="682757"/>
                    <a:pt x="626269" y="676602"/>
                  </a:cubicBezTo>
                  <a:cubicBezTo>
                    <a:pt x="625475" y="671046"/>
                    <a:pt x="624989" y="665437"/>
                    <a:pt x="623888" y="659933"/>
                  </a:cubicBezTo>
                  <a:cubicBezTo>
                    <a:pt x="623396" y="657472"/>
                    <a:pt x="621507" y="655299"/>
                    <a:pt x="621507" y="652789"/>
                  </a:cubicBezTo>
                  <a:cubicBezTo>
                    <a:pt x="621507" y="640856"/>
                    <a:pt x="621155" y="628686"/>
                    <a:pt x="623888" y="617070"/>
                  </a:cubicBezTo>
                  <a:cubicBezTo>
                    <a:pt x="624674" y="613732"/>
                    <a:pt x="635725" y="610744"/>
                    <a:pt x="638175" y="609927"/>
                  </a:cubicBezTo>
                  <a:cubicBezTo>
                    <a:pt x="638969" y="607546"/>
                    <a:pt x="639434" y="605028"/>
                    <a:pt x="640557" y="602783"/>
                  </a:cubicBezTo>
                  <a:cubicBezTo>
                    <a:pt x="641837" y="600223"/>
                    <a:pt x="646013" y="598415"/>
                    <a:pt x="645319" y="595639"/>
                  </a:cubicBezTo>
                  <a:cubicBezTo>
                    <a:pt x="644710" y="593204"/>
                    <a:pt x="640636" y="593750"/>
                    <a:pt x="638175" y="593258"/>
                  </a:cubicBezTo>
                  <a:cubicBezTo>
                    <a:pt x="632672" y="592157"/>
                    <a:pt x="627063" y="591671"/>
                    <a:pt x="621507" y="590877"/>
                  </a:cubicBezTo>
                  <a:cubicBezTo>
                    <a:pt x="530053" y="593417"/>
                    <a:pt x="559569" y="577402"/>
                    <a:pt x="521494" y="602783"/>
                  </a:cubicBezTo>
                  <a:lnTo>
                    <a:pt x="514350" y="607545"/>
                  </a:lnTo>
                  <a:cubicBezTo>
                    <a:pt x="510982" y="609790"/>
                    <a:pt x="506349" y="608862"/>
                    <a:pt x="502444" y="609927"/>
                  </a:cubicBezTo>
                  <a:cubicBezTo>
                    <a:pt x="497601" y="611248"/>
                    <a:pt x="492919" y="613102"/>
                    <a:pt x="488157" y="614689"/>
                  </a:cubicBezTo>
                  <a:lnTo>
                    <a:pt x="481013" y="617070"/>
                  </a:lnTo>
                  <a:lnTo>
                    <a:pt x="473869" y="619452"/>
                  </a:lnTo>
                  <a:cubicBezTo>
                    <a:pt x="466725" y="618658"/>
                    <a:pt x="459411" y="618813"/>
                    <a:pt x="452438" y="617070"/>
                  </a:cubicBezTo>
                  <a:cubicBezTo>
                    <a:pt x="443261" y="614776"/>
                    <a:pt x="446150" y="611638"/>
                    <a:pt x="442913" y="605164"/>
                  </a:cubicBezTo>
                  <a:cubicBezTo>
                    <a:pt x="441633" y="602604"/>
                    <a:pt x="439570" y="600505"/>
                    <a:pt x="438150" y="598020"/>
                  </a:cubicBezTo>
                  <a:cubicBezTo>
                    <a:pt x="436389" y="594938"/>
                    <a:pt x="434975" y="591670"/>
                    <a:pt x="433388" y="588495"/>
                  </a:cubicBezTo>
                  <a:lnTo>
                    <a:pt x="400050" y="590877"/>
                  </a:lnTo>
                  <a:cubicBezTo>
                    <a:pt x="386934" y="592070"/>
                    <a:pt x="379221" y="593554"/>
                    <a:pt x="366713" y="595639"/>
                  </a:cubicBezTo>
                  <a:cubicBezTo>
                    <a:pt x="349380" y="621637"/>
                    <a:pt x="385652" y="571378"/>
                    <a:pt x="314325" y="605164"/>
                  </a:cubicBezTo>
                  <a:cubicBezTo>
                    <a:pt x="308542" y="607904"/>
                    <a:pt x="314330" y="618272"/>
                    <a:pt x="316707" y="624214"/>
                  </a:cubicBezTo>
                  <a:cubicBezTo>
                    <a:pt x="317770" y="626871"/>
                    <a:pt x="321235" y="627815"/>
                    <a:pt x="323850" y="628977"/>
                  </a:cubicBezTo>
                  <a:cubicBezTo>
                    <a:pt x="328438" y="631016"/>
                    <a:pt x="338138" y="633739"/>
                    <a:pt x="338138" y="633739"/>
                  </a:cubicBezTo>
                  <a:cubicBezTo>
                    <a:pt x="338932" y="636914"/>
                    <a:pt x="340519" y="639991"/>
                    <a:pt x="340519" y="643264"/>
                  </a:cubicBezTo>
                  <a:cubicBezTo>
                    <a:pt x="340519" y="648877"/>
                    <a:pt x="339751" y="654557"/>
                    <a:pt x="338138" y="659933"/>
                  </a:cubicBezTo>
                  <a:cubicBezTo>
                    <a:pt x="335305" y="669378"/>
                    <a:pt x="333177" y="665986"/>
                    <a:pt x="326232" y="669458"/>
                  </a:cubicBezTo>
                  <a:cubicBezTo>
                    <a:pt x="323672" y="670738"/>
                    <a:pt x="321648" y="672940"/>
                    <a:pt x="319088" y="674220"/>
                  </a:cubicBezTo>
                  <a:cubicBezTo>
                    <a:pt x="299370" y="684079"/>
                    <a:pt x="325273" y="667717"/>
                    <a:pt x="304800" y="681364"/>
                  </a:cubicBezTo>
                  <a:cubicBezTo>
                    <a:pt x="303213" y="683745"/>
                    <a:pt x="300168" y="685649"/>
                    <a:pt x="300038" y="688508"/>
                  </a:cubicBezTo>
                  <a:cubicBezTo>
                    <a:pt x="299352" y="703595"/>
                    <a:pt x="299593" y="718917"/>
                    <a:pt x="302419" y="733752"/>
                  </a:cubicBezTo>
                  <a:cubicBezTo>
                    <a:pt x="302954" y="736563"/>
                    <a:pt x="307078" y="737094"/>
                    <a:pt x="309563" y="738514"/>
                  </a:cubicBezTo>
                  <a:cubicBezTo>
                    <a:pt x="321686" y="745441"/>
                    <a:pt x="319403" y="743322"/>
                    <a:pt x="335757" y="745658"/>
                  </a:cubicBezTo>
                  <a:cubicBezTo>
                    <a:pt x="338138" y="748039"/>
                    <a:pt x="341835" y="749607"/>
                    <a:pt x="342900" y="752802"/>
                  </a:cubicBezTo>
                  <a:cubicBezTo>
                    <a:pt x="345173" y="759621"/>
                    <a:pt x="344189" y="767129"/>
                    <a:pt x="345282" y="774233"/>
                  </a:cubicBezTo>
                  <a:cubicBezTo>
                    <a:pt x="346136" y="779787"/>
                    <a:pt x="348266" y="785567"/>
                    <a:pt x="350044" y="790902"/>
                  </a:cubicBezTo>
                  <a:cubicBezTo>
                    <a:pt x="349453" y="795042"/>
                    <a:pt x="348478" y="808960"/>
                    <a:pt x="345282" y="814714"/>
                  </a:cubicBezTo>
                  <a:cubicBezTo>
                    <a:pt x="342502" y="819718"/>
                    <a:pt x="338932" y="824239"/>
                    <a:pt x="335757" y="829002"/>
                  </a:cubicBezTo>
                  <a:cubicBezTo>
                    <a:pt x="334429" y="830994"/>
                    <a:pt x="331260" y="844474"/>
                    <a:pt x="330994" y="845670"/>
                  </a:cubicBezTo>
                  <a:cubicBezTo>
                    <a:pt x="330116" y="849621"/>
                    <a:pt x="329595" y="853650"/>
                    <a:pt x="328613" y="857577"/>
                  </a:cubicBezTo>
                  <a:cubicBezTo>
                    <a:pt x="328004" y="860012"/>
                    <a:pt x="326922" y="862307"/>
                    <a:pt x="326232" y="864720"/>
                  </a:cubicBezTo>
                  <a:cubicBezTo>
                    <a:pt x="325333" y="867867"/>
                    <a:pt x="324790" y="871110"/>
                    <a:pt x="323850" y="874245"/>
                  </a:cubicBezTo>
                  <a:cubicBezTo>
                    <a:pt x="321686" y="881458"/>
                    <a:pt x="319088" y="888533"/>
                    <a:pt x="316707" y="895677"/>
                  </a:cubicBezTo>
                  <a:cubicBezTo>
                    <a:pt x="315913" y="898058"/>
                    <a:pt x="311944" y="897264"/>
                    <a:pt x="309563" y="898058"/>
                  </a:cubicBezTo>
                  <a:cubicBezTo>
                    <a:pt x="270669" y="897264"/>
                    <a:pt x="231719" y="897918"/>
                    <a:pt x="192882" y="895677"/>
                  </a:cubicBezTo>
                  <a:cubicBezTo>
                    <a:pt x="190025" y="895512"/>
                    <a:pt x="187526" y="893149"/>
                    <a:pt x="185738" y="890914"/>
                  </a:cubicBezTo>
                  <a:cubicBezTo>
                    <a:pt x="184170" y="888954"/>
                    <a:pt x="184480" y="886015"/>
                    <a:pt x="183357" y="883770"/>
                  </a:cubicBezTo>
                  <a:cubicBezTo>
                    <a:pt x="182077" y="881210"/>
                    <a:pt x="180182" y="879008"/>
                    <a:pt x="178594" y="876627"/>
                  </a:cubicBezTo>
                  <a:cubicBezTo>
                    <a:pt x="177800" y="874246"/>
                    <a:pt x="177432" y="871677"/>
                    <a:pt x="176213" y="869483"/>
                  </a:cubicBezTo>
                  <a:cubicBezTo>
                    <a:pt x="173433" y="864479"/>
                    <a:pt x="166688" y="855195"/>
                    <a:pt x="166688" y="855195"/>
                  </a:cubicBezTo>
                  <a:cubicBezTo>
                    <a:pt x="166126" y="852946"/>
                    <a:pt x="163481" y="841327"/>
                    <a:pt x="161925" y="838527"/>
                  </a:cubicBezTo>
                  <a:cubicBezTo>
                    <a:pt x="159145" y="833523"/>
                    <a:pt x="155575" y="829002"/>
                    <a:pt x="152400" y="824239"/>
                  </a:cubicBezTo>
                  <a:lnTo>
                    <a:pt x="147638" y="817095"/>
                  </a:lnTo>
                  <a:lnTo>
                    <a:pt x="142875" y="809952"/>
                  </a:lnTo>
                  <a:cubicBezTo>
                    <a:pt x="142081" y="807571"/>
                    <a:pt x="142993" y="803046"/>
                    <a:pt x="140494" y="802808"/>
                  </a:cubicBezTo>
                  <a:cubicBezTo>
                    <a:pt x="117132" y="800583"/>
                    <a:pt x="99713" y="804048"/>
                    <a:pt x="78582" y="807570"/>
                  </a:cubicBezTo>
                  <a:cubicBezTo>
                    <a:pt x="69057" y="806776"/>
                    <a:pt x="59481" y="806452"/>
                    <a:pt x="50007" y="805189"/>
                  </a:cubicBezTo>
                  <a:cubicBezTo>
                    <a:pt x="47519" y="804857"/>
                    <a:pt x="44823" y="804376"/>
                    <a:pt x="42863" y="802808"/>
                  </a:cubicBezTo>
                  <a:cubicBezTo>
                    <a:pt x="40628" y="801020"/>
                    <a:pt x="40124" y="797688"/>
                    <a:pt x="38100" y="795664"/>
                  </a:cubicBezTo>
                  <a:cubicBezTo>
                    <a:pt x="36077" y="793641"/>
                    <a:pt x="33338" y="792489"/>
                    <a:pt x="30957" y="790902"/>
                  </a:cubicBezTo>
                  <a:lnTo>
                    <a:pt x="21432" y="776614"/>
                  </a:lnTo>
                  <a:cubicBezTo>
                    <a:pt x="19844" y="774233"/>
                    <a:pt x="19384" y="770375"/>
                    <a:pt x="16669" y="769470"/>
                  </a:cubicBezTo>
                  <a:lnTo>
                    <a:pt x="9525" y="767089"/>
                  </a:lnTo>
                  <a:cubicBezTo>
                    <a:pt x="7938" y="764708"/>
                    <a:pt x="5925" y="762560"/>
                    <a:pt x="4763" y="759945"/>
                  </a:cubicBezTo>
                  <a:cubicBezTo>
                    <a:pt x="2724" y="755358"/>
                    <a:pt x="0" y="745658"/>
                    <a:pt x="0" y="745658"/>
                  </a:cubicBezTo>
                  <a:cubicBezTo>
                    <a:pt x="2381" y="744070"/>
                    <a:pt x="4584" y="742175"/>
                    <a:pt x="7144" y="740895"/>
                  </a:cubicBezTo>
                  <a:cubicBezTo>
                    <a:pt x="17882" y="735526"/>
                    <a:pt x="11197" y="742282"/>
                    <a:pt x="21432" y="733752"/>
                  </a:cubicBezTo>
                  <a:cubicBezTo>
                    <a:pt x="35386" y="722124"/>
                    <a:pt x="22638" y="731501"/>
                    <a:pt x="33338" y="719464"/>
                  </a:cubicBezTo>
                  <a:cubicBezTo>
                    <a:pt x="55086" y="694997"/>
                    <a:pt x="41578" y="714247"/>
                    <a:pt x="52388" y="698033"/>
                  </a:cubicBezTo>
                  <a:cubicBezTo>
                    <a:pt x="51594" y="691683"/>
                    <a:pt x="51691" y="685157"/>
                    <a:pt x="50007" y="678983"/>
                  </a:cubicBezTo>
                  <a:cubicBezTo>
                    <a:pt x="48503" y="673468"/>
                    <a:pt x="42779" y="669417"/>
                    <a:pt x="38100" y="667077"/>
                  </a:cubicBezTo>
                  <a:cubicBezTo>
                    <a:pt x="35855" y="665954"/>
                    <a:pt x="33338" y="665489"/>
                    <a:pt x="30957" y="664695"/>
                  </a:cubicBezTo>
                  <a:cubicBezTo>
                    <a:pt x="33338" y="663901"/>
                    <a:pt x="36140" y="663882"/>
                    <a:pt x="38100" y="662314"/>
                  </a:cubicBezTo>
                  <a:cubicBezTo>
                    <a:pt x="43247" y="658196"/>
                    <a:pt x="46169" y="645251"/>
                    <a:pt x="47625" y="640883"/>
                  </a:cubicBezTo>
                  <a:lnTo>
                    <a:pt x="50007" y="633739"/>
                  </a:lnTo>
                  <a:cubicBezTo>
                    <a:pt x="50801" y="611514"/>
                    <a:pt x="49449" y="589108"/>
                    <a:pt x="52388" y="567064"/>
                  </a:cubicBezTo>
                  <a:cubicBezTo>
                    <a:pt x="52895" y="563261"/>
                    <a:pt x="64469" y="561145"/>
                    <a:pt x="66675" y="559920"/>
                  </a:cubicBezTo>
                  <a:cubicBezTo>
                    <a:pt x="71679" y="557140"/>
                    <a:pt x="76915" y="554442"/>
                    <a:pt x="80963" y="550395"/>
                  </a:cubicBezTo>
                  <a:cubicBezTo>
                    <a:pt x="92155" y="539205"/>
                    <a:pt x="85305" y="545120"/>
                    <a:pt x="102394" y="533727"/>
                  </a:cubicBezTo>
                  <a:cubicBezTo>
                    <a:pt x="119770" y="522143"/>
                    <a:pt x="112494" y="523035"/>
                    <a:pt x="121444" y="512295"/>
                  </a:cubicBezTo>
                  <a:cubicBezTo>
                    <a:pt x="127171" y="505422"/>
                    <a:pt x="128710" y="505070"/>
                    <a:pt x="135732" y="500389"/>
                  </a:cubicBezTo>
                  <a:cubicBezTo>
                    <a:pt x="146649" y="484014"/>
                    <a:pt x="139827" y="487913"/>
                    <a:pt x="152400" y="483720"/>
                  </a:cubicBezTo>
                  <a:cubicBezTo>
                    <a:pt x="158198" y="466328"/>
                    <a:pt x="155946" y="474303"/>
                    <a:pt x="159544" y="459908"/>
                  </a:cubicBezTo>
                  <a:cubicBezTo>
                    <a:pt x="158750" y="446414"/>
                    <a:pt x="159168" y="432794"/>
                    <a:pt x="157163" y="419427"/>
                  </a:cubicBezTo>
                  <a:cubicBezTo>
                    <a:pt x="156738" y="416597"/>
                    <a:pt x="154232" y="414482"/>
                    <a:pt x="152400" y="412283"/>
                  </a:cubicBezTo>
                  <a:cubicBezTo>
                    <a:pt x="137121" y="393947"/>
                    <a:pt x="152320" y="415733"/>
                    <a:pt x="140494" y="397995"/>
                  </a:cubicBezTo>
                  <a:cubicBezTo>
                    <a:pt x="136303" y="385422"/>
                    <a:pt x="139505" y="392940"/>
                    <a:pt x="128588" y="376564"/>
                  </a:cubicBezTo>
                  <a:cubicBezTo>
                    <a:pt x="127001" y="374183"/>
                    <a:pt x="123825" y="373389"/>
                    <a:pt x="121444" y="371802"/>
                  </a:cubicBezTo>
                  <a:cubicBezTo>
                    <a:pt x="110527" y="355425"/>
                    <a:pt x="113729" y="362944"/>
                    <a:pt x="109538" y="350370"/>
                  </a:cubicBezTo>
                  <a:cubicBezTo>
                    <a:pt x="110332" y="340845"/>
                    <a:pt x="110348" y="331223"/>
                    <a:pt x="111919" y="321795"/>
                  </a:cubicBezTo>
                  <a:cubicBezTo>
                    <a:pt x="112744" y="316843"/>
                    <a:pt x="115465" y="312378"/>
                    <a:pt x="116682" y="307508"/>
                  </a:cubicBezTo>
                  <a:lnTo>
                    <a:pt x="119063" y="297983"/>
                  </a:lnTo>
                  <a:cubicBezTo>
                    <a:pt x="123444" y="258555"/>
                    <a:pt x="125343" y="250542"/>
                    <a:pt x="119063" y="195589"/>
                  </a:cubicBezTo>
                  <a:cubicBezTo>
                    <a:pt x="118778" y="193095"/>
                    <a:pt x="117079" y="202733"/>
                    <a:pt x="119063" y="202733"/>
                  </a:cubicBezTo>
                  <a:close/>
                </a:path>
              </a:pathLst>
            </a:custGeom>
            <a:solidFill>
              <a:srgbClr val="99CC00">
                <a:alpha val="7870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5" name="Xinyu"/>
            <p:cNvSpPr/>
            <p:nvPr/>
          </p:nvSpPr>
          <p:spPr bwMode="auto">
            <a:xfrm>
              <a:off x="6364417" y="5030918"/>
              <a:ext cx="153700" cy="100690"/>
            </a:xfrm>
            <a:custGeom>
              <a:avLst/>
              <a:gdLst/>
              <a:ahLst/>
              <a:cxnLst/>
              <a:rect l="0" t="0" r="r" b="b"/>
              <a:pathLst>
                <a:path w="445283" h="326561">
                  <a:moveTo>
                    <a:pt x="17445" y="24990"/>
                  </a:moveTo>
                  <a:cubicBezTo>
                    <a:pt x="19032" y="24196"/>
                    <a:pt x="25349" y="21728"/>
                    <a:pt x="29351" y="20227"/>
                  </a:cubicBezTo>
                  <a:cubicBezTo>
                    <a:pt x="31701" y="19346"/>
                    <a:pt x="34007" y="18178"/>
                    <a:pt x="36495" y="17846"/>
                  </a:cubicBezTo>
                  <a:cubicBezTo>
                    <a:pt x="45969" y="16583"/>
                    <a:pt x="55564" y="16465"/>
                    <a:pt x="65070" y="15465"/>
                  </a:cubicBezTo>
                  <a:cubicBezTo>
                    <a:pt x="70652" y="14877"/>
                    <a:pt x="76183" y="13878"/>
                    <a:pt x="81739" y="13084"/>
                  </a:cubicBezTo>
                  <a:lnTo>
                    <a:pt x="103170" y="5940"/>
                  </a:lnTo>
                  <a:lnTo>
                    <a:pt x="110314" y="3559"/>
                  </a:lnTo>
                  <a:lnTo>
                    <a:pt x="117457" y="1177"/>
                  </a:lnTo>
                  <a:cubicBezTo>
                    <a:pt x="129363" y="1971"/>
                    <a:pt x="141786" y="0"/>
                    <a:pt x="153176" y="3559"/>
                  </a:cubicBezTo>
                  <a:cubicBezTo>
                    <a:pt x="156300" y="4535"/>
                    <a:pt x="154093" y="10157"/>
                    <a:pt x="155557" y="13084"/>
                  </a:cubicBezTo>
                  <a:cubicBezTo>
                    <a:pt x="158117" y="18203"/>
                    <a:pt x="161907" y="22609"/>
                    <a:pt x="165082" y="27371"/>
                  </a:cubicBezTo>
                  <a:lnTo>
                    <a:pt x="169845" y="34515"/>
                  </a:lnTo>
                  <a:cubicBezTo>
                    <a:pt x="181751" y="33721"/>
                    <a:pt x="193794" y="34096"/>
                    <a:pt x="205564" y="32134"/>
                  </a:cubicBezTo>
                  <a:cubicBezTo>
                    <a:pt x="208387" y="31664"/>
                    <a:pt x="210147" y="28651"/>
                    <a:pt x="212707" y="27371"/>
                  </a:cubicBezTo>
                  <a:cubicBezTo>
                    <a:pt x="214952" y="26248"/>
                    <a:pt x="217470" y="25784"/>
                    <a:pt x="219851" y="24990"/>
                  </a:cubicBezTo>
                  <a:cubicBezTo>
                    <a:pt x="221439" y="22609"/>
                    <a:pt x="222590" y="19870"/>
                    <a:pt x="224614" y="17846"/>
                  </a:cubicBezTo>
                  <a:cubicBezTo>
                    <a:pt x="229229" y="13231"/>
                    <a:pt x="233092" y="12639"/>
                    <a:pt x="238901" y="10702"/>
                  </a:cubicBezTo>
                  <a:cubicBezTo>
                    <a:pt x="275414" y="11496"/>
                    <a:pt x="312061" y="9850"/>
                    <a:pt x="348439" y="13084"/>
                  </a:cubicBezTo>
                  <a:cubicBezTo>
                    <a:pt x="350939" y="13306"/>
                    <a:pt x="347625" y="18267"/>
                    <a:pt x="346057" y="20227"/>
                  </a:cubicBezTo>
                  <a:cubicBezTo>
                    <a:pt x="344269" y="22462"/>
                    <a:pt x="341295" y="23402"/>
                    <a:pt x="338914" y="24990"/>
                  </a:cubicBezTo>
                  <a:cubicBezTo>
                    <a:pt x="338120" y="27371"/>
                    <a:pt x="337751" y="29940"/>
                    <a:pt x="336532" y="32134"/>
                  </a:cubicBezTo>
                  <a:cubicBezTo>
                    <a:pt x="333752" y="37137"/>
                    <a:pt x="327007" y="46421"/>
                    <a:pt x="327007" y="46421"/>
                  </a:cubicBezTo>
                  <a:cubicBezTo>
                    <a:pt x="327305" y="48210"/>
                    <a:pt x="329995" y="66684"/>
                    <a:pt x="331770" y="70234"/>
                  </a:cubicBezTo>
                  <a:cubicBezTo>
                    <a:pt x="334330" y="75353"/>
                    <a:pt x="341295" y="84521"/>
                    <a:pt x="341295" y="84521"/>
                  </a:cubicBezTo>
                  <a:cubicBezTo>
                    <a:pt x="350061" y="128353"/>
                    <a:pt x="338742" y="74313"/>
                    <a:pt x="346057" y="103571"/>
                  </a:cubicBezTo>
                  <a:cubicBezTo>
                    <a:pt x="347039" y="107497"/>
                    <a:pt x="347457" y="111551"/>
                    <a:pt x="348439" y="115477"/>
                  </a:cubicBezTo>
                  <a:cubicBezTo>
                    <a:pt x="349048" y="117912"/>
                    <a:pt x="348326" y="122336"/>
                    <a:pt x="350820" y="122621"/>
                  </a:cubicBezTo>
                  <a:cubicBezTo>
                    <a:pt x="377644" y="125687"/>
                    <a:pt x="404795" y="124208"/>
                    <a:pt x="431782" y="125002"/>
                  </a:cubicBezTo>
                  <a:cubicBezTo>
                    <a:pt x="434163" y="125796"/>
                    <a:pt x="436966" y="125816"/>
                    <a:pt x="438926" y="127384"/>
                  </a:cubicBezTo>
                  <a:cubicBezTo>
                    <a:pt x="445283" y="132469"/>
                    <a:pt x="444418" y="135449"/>
                    <a:pt x="441307" y="141671"/>
                  </a:cubicBezTo>
                  <a:cubicBezTo>
                    <a:pt x="440027" y="144231"/>
                    <a:pt x="438780" y="147027"/>
                    <a:pt x="436545" y="148815"/>
                  </a:cubicBezTo>
                  <a:cubicBezTo>
                    <a:pt x="434585" y="150383"/>
                    <a:pt x="431782" y="150402"/>
                    <a:pt x="429401" y="151196"/>
                  </a:cubicBezTo>
                  <a:cubicBezTo>
                    <a:pt x="422225" y="155980"/>
                    <a:pt x="421194" y="157095"/>
                    <a:pt x="412732" y="160721"/>
                  </a:cubicBezTo>
                  <a:cubicBezTo>
                    <a:pt x="410425" y="161710"/>
                    <a:pt x="407970" y="162308"/>
                    <a:pt x="405589" y="163102"/>
                  </a:cubicBezTo>
                  <a:cubicBezTo>
                    <a:pt x="399921" y="180105"/>
                    <a:pt x="405003" y="174605"/>
                    <a:pt x="393682" y="182152"/>
                  </a:cubicBezTo>
                  <a:cubicBezTo>
                    <a:pt x="382765" y="198528"/>
                    <a:pt x="389587" y="194630"/>
                    <a:pt x="377014" y="198821"/>
                  </a:cubicBezTo>
                  <a:cubicBezTo>
                    <a:pt x="374633" y="200409"/>
                    <a:pt x="372430" y="202304"/>
                    <a:pt x="369870" y="203584"/>
                  </a:cubicBezTo>
                  <a:cubicBezTo>
                    <a:pt x="363058" y="206990"/>
                    <a:pt x="355753" y="206518"/>
                    <a:pt x="348439" y="208346"/>
                  </a:cubicBezTo>
                  <a:cubicBezTo>
                    <a:pt x="343569" y="209564"/>
                    <a:pt x="338914" y="211521"/>
                    <a:pt x="334151" y="213109"/>
                  </a:cubicBezTo>
                  <a:lnTo>
                    <a:pt x="327007" y="215490"/>
                  </a:lnTo>
                  <a:lnTo>
                    <a:pt x="312720" y="225015"/>
                  </a:lnTo>
                  <a:lnTo>
                    <a:pt x="305576" y="229777"/>
                  </a:lnTo>
                  <a:cubicBezTo>
                    <a:pt x="291931" y="250248"/>
                    <a:pt x="310099" y="226159"/>
                    <a:pt x="293670" y="239302"/>
                  </a:cubicBezTo>
                  <a:cubicBezTo>
                    <a:pt x="278282" y="251612"/>
                    <a:pt x="299719" y="242842"/>
                    <a:pt x="281764" y="248827"/>
                  </a:cubicBezTo>
                  <a:cubicBezTo>
                    <a:pt x="279383" y="250415"/>
                    <a:pt x="277235" y="252428"/>
                    <a:pt x="274620" y="253590"/>
                  </a:cubicBezTo>
                  <a:cubicBezTo>
                    <a:pt x="270032" y="255629"/>
                    <a:pt x="265095" y="256764"/>
                    <a:pt x="260332" y="258352"/>
                  </a:cubicBezTo>
                  <a:lnTo>
                    <a:pt x="253189" y="260734"/>
                  </a:lnTo>
                  <a:cubicBezTo>
                    <a:pt x="247759" y="262545"/>
                    <a:pt x="243664" y="267084"/>
                    <a:pt x="238901" y="270259"/>
                  </a:cubicBezTo>
                  <a:lnTo>
                    <a:pt x="224614" y="279784"/>
                  </a:lnTo>
                  <a:cubicBezTo>
                    <a:pt x="220437" y="282569"/>
                    <a:pt x="215089" y="282959"/>
                    <a:pt x="210326" y="284546"/>
                  </a:cubicBezTo>
                  <a:cubicBezTo>
                    <a:pt x="188103" y="291953"/>
                    <a:pt x="205689" y="286802"/>
                    <a:pt x="155557" y="289309"/>
                  </a:cubicBezTo>
                  <a:cubicBezTo>
                    <a:pt x="150795" y="292484"/>
                    <a:pt x="143080" y="293404"/>
                    <a:pt x="141270" y="298834"/>
                  </a:cubicBezTo>
                  <a:cubicBezTo>
                    <a:pt x="140476" y="301215"/>
                    <a:pt x="140664" y="304202"/>
                    <a:pt x="138889" y="305977"/>
                  </a:cubicBezTo>
                  <a:cubicBezTo>
                    <a:pt x="137114" y="307752"/>
                    <a:pt x="133990" y="307236"/>
                    <a:pt x="131745" y="308359"/>
                  </a:cubicBezTo>
                  <a:cubicBezTo>
                    <a:pt x="129185" y="309639"/>
                    <a:pt x="126800" y="311289"/>
                    <a:pt x="124601" y="313121"/>
                  </a:cubicBezTo>
                  <a:cubicBezTo>
                    <a:pt x="122014" y="315277"/>
                    <a:pt x="120401" y="318630"/>
                    <a:pt x="117457" y="320265"/>
                  </a:cubicBezTo>
                  <a:cubicBezTo>
                    <a:pt x="113069" y="322703"/>
                    <a:pt x="103170" y="325027"/>
                    <a:pt x="103170" y="325027"/>
                  </a:cubicBezTo>
                  <a:cubicBezTo>
                    <a:pt x="90737" y="323784"/>
                    <a:pt x="80891" y="326561"/>
                    <a:pt x="72214" y="317884"/>
                  </a:cubicBezTo>
                  <a:cubicBezTo>
                    <a:pt x="70190" y="315860"/>
                    <a:pt x="69878" y="312257"/>
                    <a:pt x="67451" y="310740"/>
                  </a:cubicBezTo>
                  <a:cubicBezTo>
                    <a:pt x="56671" y="304002"/>
                    <a:pt x="34226" y="304399"/>
                    <a:pt x="24589" y="303596"/>
                  </a:cubicBezTo>
                  <a:cubicBezTo>
                    <a:pt x="26176" y="301215"/>
                    <a:pt x="27327" y="298476"/>
                    <a:pt x="29351" y="296452"/>
                  </a:cubicBezTo>
                  <a:cubicBezTo>
                    <a:pt x="31375" y="294428"/>
                    <a:pt x="34978" y="294117"/>
                    <a:pt x="36495" y="291690"/>
                  </a:cubicBezTo>
                  <a:cubicBezTo>
                    <a:pt x="39156" y="287433"/>
                    <a:pt x="38472" y="281579"/>
                    <a:pt x="41257" y="277402"/>
                  </a:cubicBezTo>
                  <a:lnTo>
                    <a:pt x="46020" y="270259"/>
                  </a:lnTo>
                  <a:cubicBezTo>
                    <a:pt x="52592" y="250541"/>
                    <a:pt x="47997" y="260148"/>
                    <a:pt x="60307" y="241684"/>
                  </a:cubicBezTo>
                  <a:cubicBezTo>
                    <a:pt x="61699" y="239595"/>
                    <a:pt x="61566" y="236785"/>
                    <a:pt x="62689" y="234540"/>
                  </a:cubicBezTo>
                  <a:cubicBezTo>
                    <a:pt x="63969" y="231980"/>
                    <a:pt x="65864" y="229777"/>
                    <a:pt x="67451" y="227396"/>
                  </a:cubicBezTo>
                  <a:cubicBezTo>
                    <a:pt x="63124" y="171138"/>
                    <a:pt x="71288" y="211259"/>
                    <a:pt x="60307" y="189296"/>
                  </a:cubicBezTo>
                  <a:cubicBezTo>
                    <a:pt x="59184" y="187051"/>
                    <a:pt x="59494" y="184112"/>
                    <a:pt x="57926" y="182152"/>
                  </a:cubicBezTo>
                  <a:cubicBezTo>
                    <a:pt x="56138" y="179917"/>
                    <a:pt x="53163" y="178977"/>
                    <a:pt x="50782" y="177390"/>
                  </a:cubicBezTo>
                  <a:cubicBezTo>
                    <a:pt x="46792" y="161430"/>
                    <a:pt x="51700" y="158291"/>
                    <a:pt x="38876" y="155959"/>
                  </a:cubicBezTo>
                  <a:cubicBezTo>
                    <a:pt x="32580" y="154814"/>
                    <a:pt x="26176" y="154371"/>
                    <a:pt x="19826" y="153577"/>
                  </a:cubicBezTo>
                  <a:cubicBezTo>
                    <a:pt x="18239" y="151196"/>
                    <a:pt x="17087" y="148457"/>
                    <a:pt x="15064" y="146434"/>
                  </a:cubicBezTo>
                  <a:cubicBezTo>
                    <a:pt x="0" y="131370"/>
                    <a:pt x="2466" y="160569"/>
                    <a:pt x="10301" y="108334"/>
                  </a:cubicBezTo>
                  <a:cubicBezTo>
                    <a:pt x="11046" y="103369"/>
                    <a:pt x="13476" y="98809"/>
                    <a:pt x="15064" y="94046"/>
                  </a:cubicBezTo>
                  <a:cubicBezTo>
                    <a:pt x="16652" y="89284"/>
                    <a:pt x="29351" y="89284"/>
                    <a:pt x="29351" y="89284"/>
                  </a:cubicBezTo>
                  <a:cubicBezTo>
                    <a:pt x="34114" y="86109"/>
                    <a:pt x="40464" y="84522"/>
                    <a:pt x="43639" y="79759"/>
                  </a:cubicBezTo>
                  <a:lnTo>
                    <a:pt x="57926" y="58327"/>
                  </a:lnTo>
                  <a:cubicBezTo>
                    <a:pt x="59318" y="56239"/>
                    <a:pt x="59513" y="53565"/>
                    <a:pt x="60307" y="51184"/>
                  </a:cubicBezTo>
                  <a:cubicBezTo>
                    <a:pt x="41259" y="44832"/>
                    <a:pt x="63482" y="54359"/>
                    <a:pt x="50782" y="41659"/>
                  </a:cubicBezTo>
                  <a:cubicBezTo>
                    <a:pt x="49007" y="39884"/>
                    <a:pt x="46074" y="39886"/>
                    <a:pt x="43639" y="39277"/>
                  </a:cubicBezTo>
                  <a:cubicBezTo>
                    <a:pt x="39712" y="38295"/>
                    <a:pt x="35701" y="37690"/>
                    <a:pt x="31732" y="36896"/>
                  </a:cubicBezTo>
                  <a:cubicBezTo>
                    <a:pt x="28557" y="34779"/>
                    <a:pt x="19826" y="30281"/>
                    <a:pt x="19826" y="24990"/>
                  </a:cubicBezTo>
                  <a:cubicBezTo>
                    <a:pt x="19826" y="23215"/>
                    <a:pt x="15858" y="25784"/>
                    <a:pt x="17445" y="24990"/>
                  </a:cubicBezTo>
                  <a:close/>
                </a:path>
              </a:pathLst>
            </a:custGeom>
            <a:solidFill>
              <a:srgbClr val="99CC00">
                <a:alpha val="17270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6" name="FuzhouJX"/>
            <p:cNvSpPr/>
            <p:nvPr/>
          </p:nvSpPr>
          <p:spPr bwMode="auto">
            <a:xfrm>
              <a:off x="6562946" y="4950366"/>
              <a:ext cx="297794" cy="355773"/>
            </a:xfrm>
            <a:custGeom>
              <a:avLst/>
              <a:gdLst>
                <a:gd name="T0" fmla="*/ 257471 w 875373"/>
                <a:gd name="T1" fmla="*/ 154781 h 1126331"/>
                <a:gd name="T2" fmla="*/ 293190 w 875373"/>
                <a:gd name="T3" fmla="*/ 180975 h 1126331"/>
                <a:gd name="T4" fmla="*/ 338433 w 875373"/>
                <a:gd name="T5" fmla="*/ 150018 h 1126331"/>
                <a:gd name="T6" fmla="*/ 381296 w 875373"/>
                <a:gd name="T7" fmla="*/ 126206 h 1126331"/>
                <a:gd name="T8" fmla="*/ 419396 w 875373"/>
                <a:gd name="T9" fmla="*/ 95250 h 1126331"/>
                <a:gd name="T10" fmla="*/ 443208 w 875373"/>
                <a:gd name="T11" fmla="*/ 11906 h 1126331"/>
                <a:gd name="T12" fmla="*/ 474165 w 875373"/>
                <a:gd name="T13" fmla="*/ 28575 h 1126331"/>
                <a:gd name="T14" fmla="*/ 519408 w 875373"/>
                <a:gd name="T15" fmla="*/ 26193 h 1126331"/>
                <a:gd name="T16" fmla="*/ 555127 w 875373"/>
                <a:gd name="T17" fmla="*/ 47625 h 1126331"/>
                <a:gd name="T18" fmla="*/ 569415 w 875373"/>
                <a:gd name="T19" fmla="*/ 109537 h 1126331"/>
                <a:gd name="T20" fmla="*/ 550365 w 875373"/>
                <a:gd name="T21" fmla="*/ 142875 h 1126331"/>
                <a:gd name="T22" fmla="*/ 588465 w 875373"/>
                <a:gd name="T23" fmla="*/ 190500 h 1126331"/>
                <a:gd name="T24" fmla="*/ 671808 w 875373"/>
                <a:gd name="T25" fmla="*/ 219075 h 1126331"/>
                <a:gd name="T26" fmla="*/ 698002 w 875373"/>
                <a:gd name="T27" fmla="*/ 240506 h 1126331"/>
                <a:gd name="T28" fmla="*/ 726577 w 875373"/>
                <a:gd name="T29" fmla="*/ 304800 h 1126331"/>
                <a:gd name="T30" fmla="*/ 840877 w 875373"/>
                <a:gd name="T31" fmla="*/ 290512 h 1126331"/>
                <a:gd name="T32" fmla="*/ 859927 w 875373"/>
                <a:gd name="T33" fmla="*/ 359568 h 1126331"/>
                <a:gd name="T34" fmla="*/ 800396 w 875373"/>
                <a:gd name="T35" fmla="*/ 414337 h 1126331"/>
                <a:gd name="T36" fmla="*/ 736102 w 875373"/>
                <a:gd name="T37" fmla="*/ 452437 h 1126331"/>
                <a:gd name="T38" fmla="*/ 738483 w 875373"/>
                <a:gd name="T39" fmla="*/ 473868 h 1126331"/>
                <a:gd name="T40" fmla="*/ 764677 w 875373"/>
                <a:gd name="T41" fmla="*/ 509587 h 1126331"/>
                <a:gd name="T42" fmla="*/ 774202 w 875373"/>
                <a:gd name="T43" fmla="*/ 554831 h 1126331"/>
                <a:gd name="T44" fmla="*/ 781346 w 875373"/>
                <a:gd name="T45" fmla="*/ 702468 h 1126331"/>
                <a:gd name="T46" fmla="*/ 755152 w 875373"/>
                <a:gd name="T47" fmla="*/ 750093 h 1126331"/>
                <a:gd name="T48" fmla="*/ 733721 w 875373"/>
                <a:gd name="T49" fmla="*/ 781050 h 1126331"/>
                <a:gd name="T50" fmla="*/ 655140 w 875373"/>
                <a:gd name="T51" fmla="*/ 816768 h 1126331"/>
                <a:gd name="T52" fmla="*/ 609896 w 875373"/>
                <a:gd name="T53" fmla="*/ 835818 h 1126331"/>
                <a:gd name="T54" fmla="*/ 574177 w 875373"/>
                <a:gd name="T55" fmla="*/ 854868 h 1126331"/>
                <a:gd name="T56" fmla="*/ 545602 w 875373"/>
                <a:gd name="T57" fmla="*/ 907256 h 1126331"/>
                <a:gd name="T58" fmla="*/ 514646 w 875373"/>
                <a:gd name="T59" fmla="*/ 962025 h 1126331"/>
                <a:gd name="T60" fmla="*/ 509883 w 875373"/>
                <a:gd name="T61" fmla="*/ 1021556 h 1126331"/>
                <a:gd name="T62" fmla="*/ 531315 w 875373"/>
                <a:gd name="T63" fmla="*/ 1107281 h 1126331"/>
                <a:gd name="T64" fmla="*/ 481308 w 875373"/>
                <a:gd name="T65" fmla="*/ 1083468 h 1126331"/>
                <a:gd name="T66" fmla="*/ 452733 w 875373"/>
                <a:gd name="T67" fmla="*/ 1090612 h 1126331"/>
                <a:gd name="T68" fmla="*/ 417015 w 875373"/>
                <a:gd name="T69" fmla="*/ 1126331 h 1126331"/>
                <a:gd name="T70" fmla="*/ 383677 w 875373"/>
                <a:gd name="T71" fmla="*/ 1104900 h 1126331"/>
                <a:gd name="T72" fmla="*/ 352721 w 875373"/>
                <a:gd name="T73" fmla="*/ 1038225 h 1126331"/>
                <a:gd name="T74" fmla="*/ 288427 w 875373"/>
                <a:gd name="T75" fmla="*/ 1014412 h 1126331"/>
                <a:gd name="T76" fmla="*/ 314621 w 875373"/>
                <a:gd name="T77" fmla="*/ 969168 h 1126331"/>
                <a:gd name="T78" fmla="*/ 302715 w 875373"/>
                <a:gd name="T79" fmla="*/ 819150 h 1126331"/>
                <a:gd name="T80" fmla="*/ 283665 w 875373"/>
                <a:gd name="T81" fmla="*/ 795337 h 1126331"/>
                <a:gd name="T82" fmla="*/ 233658 w 875373"/>
                <a:gd name="T83" fmla="*/ 764381 h 1126331"/>
                <a:gd name="T84" fmla="*/ 216990 w 875373"/>
                <a:gd name="T85" fmla="*/ 850106 h 1126331"/>
                <a:gd name="T86" fmla="*/ 186033 w 875373"/>
                <a:gd name="T87" fmla="*/ 881062 h 1126331"/>
                <a:gd name="T88" fmla="*/ 159840 w 875373"/>
                <a:gd name="T89" fmla="*/ 852487 h 1126331"/>
                <a:gd name="T90" fmla="*/ 133646 w 875373"/>
                <a:gd name="T91" fmla="*/ 821531 h 1126331"/>
                <a:gd name="T92" fmla="*/ 76496 w 875373"/>
                <a:gd name="T93" fmla="*/ 792956 h 1126331"/>
                <a:gd name="T94" fmla="*/ 38396 w 875373"/>
                <a:gd name="T95" fmla="*/ 742950 h 1126331"/>
                <a:gd name="T96" fmla="*/ 50302 w 875373"/>
                <a:gd name="T97" fmla="*/ 707231 h 1126331"/>
                <a:gd name="T98" fmla="*/ 36015 w 875373"/>
                <a:gd name="T99" fmla="*/ 604837 h 1126331"/>
                <a:gd name="T100" fmla="*/ 7440 w 875373"/>
                <a:gd name="T101" fmla="*/ 576262 h 1126331"/>
                <a:gd name="T102" fmla="*/ 14583 w 875373"/>
                <a:gd name="T103" fmla="*/ 511968 h 1126331"/>
                <a:gd name="T104" fmla="*/ 40777 w 875373"/>
                <a:gd name="T105" fmla="*/ 469106 h 1126331"/>
                <a:gd name="T106" fmla="*/ 71733 w 875373"/>
                <a:gd name="T107" fmla="*/ 433387 h 1126331"/>
                <a:gd name="T108" fmla="*/ 105071 w 875373"/>
                <a:gd name="T109" fmla="*/ 414337 h 1126331"/>
                <a:gd name="T110" fmla="*/ 128883 w 875373"/>
                <a:gd name="T111" fmla="*/ 378618 h 1126331"/>
                <a:gd name="T112" fmla="*/ 166983 w 875373"/>
                <a:gd name="T113" fmla="*/ 347662 h 1126331"/>
                <a:gd name="T114" fmla="*/ 216990 w 875373"/>
                <a:gd name="T115" fmla="*/ 311943 h 1126331"/>
                <a:gd name="T116" fmla="*/ 236040 w 875373"/>
                <a:gd name="T117" fmla="*/ 109537 h 1126331"/>
                <a:gd name="T118" fmla="*/ 0 w 875373"/>
                <a:gd name="T119" fmla="*/ 0 h 1126331"/>
                <a:gd name="T120" fmla="*/ 875373 w 875373"/>
                <a:gd name="T121" fmla="*/ 1126331 h 1126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T118" t="T119" r="T120" b="T121"/>
              <a:pathLst>
                <a:path w="875373" h="1126331">
                  <a:moveTo>
                    <a:pt x="233658" y="107156"/>
                  </a:moveTo>
                  <a:cubicBezTo>
                    <a:pt x="234452" y="109934"/>
                    <a:pt x="231884" y="106140"/>
                    <a:pt x="240802" y="126206"/>
                  </a:cubicBezTo>
                  <a:cubicBezTo>
                    <a:pt x="246733" y="139550"/>
                    <a:pt x="242631" y="138401"/>
                    <a:pt x="250327" y="147637"/>
                  </a:cubicBezTo>
                  <a:cubicBezTo>
                    <a:pt x="252483" y="150224"/>
                    <a:pt x="255315" y="152194"/>
                    <a:pt x="257471" y="154781"/>
                  </a:cubicBezTo>
                  <a:cubicBezTo>
                    <a:pt x="259303" y="156980"/>
                    <a:pt x="260079" y="160040"/>
                    <a:pt x="262233" y="161925"/>
                  </a:cubicBezTo>
                  <a:cubicBezTo>
                    <a:pt x="266541" y="165694"/>
                    <a:pt x="276521" y="171450"/>
                    <a:pt x="276521" y="171450"/>
                  </a:cubicBezTo>
                  <a:cubicBezTo>
                    <a:pt x="278378" y="177022"/>
                    <a:pt x="278443" y="182088"/>
                    <a:pt x="286046" y="183356"/>
                  </a:cubicBezTo>
                  <a:cubicBezTo>
                    <a:pt x="288522" y="183769"/>
                    <a:pt x="290809" y="181769"/>
                    <a:pt x="293190" y="180975"/>
                  </a:cubicBezTo>
                  <a:cubicBezTo>
                    <a:pt x="296365" y="176212"/>
                    <a:pt x="297952" y="169862"/>
                    <a:pt x="302715" y="166687"/>
                  </a:cubicBezTo>
                  <a:lnTo>
                    <a:pt x="317002" y="157162"/>
                  </a:lnTo>
                  <a:cubicBezTo>
                    <a:pt x="321179" y="154377"/>
                    <a:pt x="326527" y="153988"/>
                    <a:pt x="331290" y="152400"/>
                  </a:cubicBezTo>
                  <a:lnTo>
                    <a:pt x="338433" y="150018"/>
                  </a:lnTo>
                  <a:cubicBezTo>
                    <a:pt x="341538" y="148983"/>
                    <a:pt x="344811" y="148536"/>
                    <a:pt x="347958" y="147637"/>
                  </a:cubicBezTo>
                  <a:cubicBezTo>
                    <a:pt x="350372" y="146947"/>
                    <a:pt x="352721" y="146050"/>
                    <a:pt x="355102" y="145256"/>
                  </a:cubicBezTo>
                  <a:lnTo>
                    <a:pt x="369390" y="135731"/>
                  </a:lnTo>
                  <a:cubicBezTo>
                    <a:pt x="390933" y="121369"/>
                    <a:pt x="357940" y="133990"/>
                    <a:pt x="381296" y="126206"/>
                  </a:cubicBezTo>
                  <a:cubicBezTo>
                    <a:pt x="383677" y="124618"/>
                    <a:pt x="385880" y="122723"/>
                    <a:pt x="388440" y="121443"/>
                  </a:cubicBezTo>
                  <a:cubicBezTo>
                    <a:pt x="390685" y="120321"/>
                    <a:pt x="393389" y="120281"/>
                    <a:pt x="395583" y="119062"/>
                  </a:cubicBezTo>
                  <a:cubicBezTo>
                    <a:pt x="400587" y="116282"/>
                    <a:pt x="409871" y="109537"/>
                    <a:pt x="409871" y="109537"/>
                  </a:cubicBezTo>
                  <a:lnTo>
                    <a:pt x="419396" y="95250"/>
                  </a:lnTo>
                  <a:cubicBezTo>
                    <a:pt x="422181" y="91073"/>
                    <a:pt x="424158" y="80962"/>
                    <a:pt x="424158" y="80962"/>
                  </a:cubicBezTo>
                  <a:cubicBezTo>
                    <a:pt x="425256" y="73281"/>
                    <a:pt x="426549" y="57135"/>
                    <a:pt x="431302" y="50006"/>
                  </a:cubicBezTo>
                  <a:lnTo>
                    <a:pt x="436065" y="42862"/>
                  </a:lnTo>
                  <a:cubicBezTo>
                    <a:pt x="439155" y="21228"/>
                    <a:pt x="436672" y="31514"/>
                    <a:pt x="443208" y="11906"/>
                  </a:cubicBezTo>
                  <a:cubicBezTo>
                    <a:pt x="444002" y="9525"/>
                    <a:pt x="443501" y="6154"/>
                    <a:pt x="445590" y="4762"/>
                  </a:cubicBezTo>
                  <a:lnTo>
                    <a:pt x="452733" y="0"/>
                  </a:lnTo>
                  <a:cubicBezTo>
                    <a:pt x="457496" y="4762"/>
                    <a:pt x="464891" y="7897"/>
                    <a:pt x="467021" y="14287"/>
                  </a:cubicBezTo>
                  <a:cubicBezTo>
                    <a:pt x="470307" y="24146"/>
                    <a:pt x="468010" y="19343"/>
                    <a:pt x="474165" y="28575"/>
                  </a:cubicBezTo>
                  <a:cubicBezTo>
                    <a:pt x="474959" y="30956"/>
                    <a:pt x="474771" y="33943"/>
                    <a:pt x="476546" y="35718"/>
                  </a:cubicBezTo>
                  <a:cubicBezTo>
                    <a:pt x="478321" y="37493"/>
                    <a:pt x="481180" y="38100"/>
                    <a:pt x="483690" y="38100"/>
                  </a:cubicBezTo>
                  <a:cubicBezTo>
                    <a:pt x="490878" y="38100"/>
                    <a:pt x="497977" y="36512"/>
                    <a:pt x="505121" y="35718"/>
                  </a:cubicBezTo>
                  <a:cubicBezTo>
                    <a:pt x="522108" y="30056"/>
                    <a:pt x="501571" y="38085"/>
                    <a:pt x="519408" y="26193"/>
                  </a:cubicBezTo>
                  <a:cubicBezTo>
                    <a:pt x="521497" y="24801"/>
                    <a:pt x="524171" y="24606"/>
                    <a:pt x="526552" y="23812"/>
                  </a:cubicBezTo>
                  <a:cubicBezTo>
                    <a:pt x="529727" y="24606"/>
                    <a:pt x="533396" y="24316"/>
                    <a:pt x="536077" y="26193"/>
                  </a:cubicBezTo>
                  <a:cubicBezTo>
                    <a:pt x="541595" y="30055"/>
                    <a:pt x="546629" y="34877"/>
                    <a:pt x="550365" y="40481"/>
                  </a:cubicBezTo>
                  <a:cubicBezTo>
                    <a:pt x="551952" y="42862"/>
                    <a:pt x="552892" y="45837"/>
                    <a:pt x="555127" y="47625"/>
                  </a:cubicBezTo>
                  <a:cubicBezTo>
                    <a:pt x="556679" y="48867"/>
                    <a:pt x="571174" y="52232"/>
                    <a:pt x="571796" y="52387"/>
                  </a:cubicBezTo>
                  <a:cubicBezTo>
                    <a:pt x="573383" y="54768"/>
                    <a:pt x="575278" y="56971"/>
                    <a:pt x="576558" y="59531"/>
                  </a:cubicBezTo>
                  <a:cubicBezTo>
                    <a:pt x="583064" y="72543"/>
                    <a:pt x="578594" y="95615"/>
                    <a:pt x="576558" y="104775"/>
                  </a:cubicBezTo>
                  <a:cubicBezTo>
                    <a:pt x="575937" y="107568"/>
                    <a:pt x="572228" y="109010"/>
                    <a:pt x="569415" y="109537"/>
                  </a:cubicBezTo>
                  <a:cubicBezTo>
                    <a:pt x="559243" y="111444"/>
                    <a:pt x="548777" y="111124"/>
                    <a:pt x="538458" y="111918"/>
                  </a:cubicBezTo>
                  <a:cubicBezTo>
                    <a:pt x="530204" y="120173"/>
                    <a:pt x="526076" y="120492"/>
                    <a:pt x="533696" y="135731"/>
                  </a:cubicBezTo>
                  <a:cubicBezTo>
                    <a:pt x="534819" y="137976"/>
                    <a:pt x="538533" y="137123"/>
                    <a:pt x="540840" y="138112"/>
                  </a:cubicBezTo>
                  <a:cubicBezTo>
                    <a:pt x="544103" y="139510"/>
                    <a:pt x="547321" y="141049"/>
                    <a:pt x="550365" y="142875"/>
                  </a:cubicBezTo>
                  <a:cubicBezTo>
                    <a:pt x="555273" y="145820"/>
                    <a:pt x="564652" y="152400"/>
                    <a:pt x="564652" y="152400"/>
                  </a:cubicBezTo>
                  <a:cubicBezTo>
                    <a:pt x="564809" y="153026"/>
                    <a:pt x="568170" y="167512"/>
                    <a:pt x="569415" y="169068"/>
                  </a:cubicBezTo>
                  <a:cubicBezTo>
                    <a:pt x="571203" y="171303"/>
                    <a:pt x="574177" y="172243"/>
                    <a:pt x="576558" y="173831"/>
                  </a:cubicBezTo>
                  <a:cubicBezTo>
                    <a:pt x="580073" y="184375"/>
                    <a:pt x="577580" y="189593"/>
                    <a:pt x="588465" y="190500"/>
                  </a:cubicBezTo>
                  <a:cubicBezTo>
                    <a:pt x="605095" y="191886"/>
                    <a:pt x="621802" y="192087"/>
                    <a:pt x="638471" y="192881"/>
                  </a:cubicBezTo>
                  <a:lnTo>
                    <a:pt x="652758" y="202406"/>
                  </a:lnTo>
                  <a:cubicBezTo>
                    <a:pt x="655139" y="203994"/>
                    <a:pt x="655367" y="207665"/>
                    <a:pt x="657521" y="209550"/>
                  </a:cubicBezTo>
                  <a:cubicBezTo>
                    <a:pt x="661828" y="213319"/>
                    <a:pt x="667046" y="215900"/>
                    <a:pt x="671808" y="219075"/>
                  </a:cubicBezTo>
                  <a:cubicBezTo>
                    <a:pt x="674610" y="220943"/>
                    <a:pt x="676150" y="224350"/>
                    <a:pt x="678952" y="226218"/>
                  </a:cubicBezTo>
                  <a:cubicBezTo>
                    <a:pt x="681041" y="227610"/>
                    <a:pt x="683851" y="227477"/>
                    <a:pt x="686096" y="228600"/>
                  </a:cubicBezTo>
                  <a:cubicBezTo>
                    <a:pt x="688656" y="229880"/>
                    <a:pt x="690859" y="231775"/>
                    <a:pt x="693240" y="233362"/>
                  </a:cubicBezTo>
                  <a:cubicBezTo>
                    <a:pt x="694827" y="235743"/>
                    <a:pt x="696840" y="237891"/>
                    <a:pt x="698002" y="240506"/>
                  </a:cubicBezTo>
                  <a:cubicBezTo>
                    <a:pt x="700041" y="245093"/>
                    <a:pt x="702765" y="254793"/>
                    <a:pt x="702765" y="254793"/>
                  </a:cubicBezTo>
                  <a:cubicBezTo>
                    <a:pt x="703559" y="259556"/>
                    <a:pt x="704666" y="264277"/>
                    <a:pt x="705146" y="269081"/>
                  </a:cubicBezTo>
                  <a:cubicBezTo>
                    <a:pt x="709169" y="309310"/>
                    <a:pt x="703675" y="290860"/>
                    <a:pt x="709908" y="309562"/>
                  </a:cubicBezTo>
                  <a:cubicBezTo>
                    <a:pt x="712958" y="308799"/>
                    <a:pt x="723162" y="306508"/>
                    <a:pt x="726577" y="304800"/>
                  </a:cubicBezTo>
                  <a:cubicBezTo>
                    <a:pt x="729137" y="303520"/>
                    <a:pt x="731340" y="301625"/>
                    <a:pt x="733721" y="300037"/>
                  </a:cubicBezTo>
                  <a:cubicBezTo>
                    <a:pt x="735308" y="297656"/>
                    <a:pt x="736459" y="294917"/>
                    <a:pt x="738483" y="292893"/>
                  </a:cubicBezTo>
                  <a:cubicBezTo>
                    <a:pt x="743098" y="288278"/>
                    <a:pt x="746962" y="287686"/>
                    <a:pt x="752771" y="285750"/>
                  </a:cubicBezTo>
                  <a:lnTo>
                    <a:pt x="840877" y="290512"/>
                  </a:lnTo>
                  <a:cubicBezTo>
                    <a:pt x="844141" y="290751"/>
                    <a:pt x="847560" y="291269"/>
                    <a:pt x="850402" y="292893"/>
                  </a:cubicBezTo>
                  <a:cubicBezTo>
                    <a:pt x="875373" y="307162"/>
                    <a:pt x="842387" y="294985"/>
                    <a:pt x="864690" y="302418"/>
                  </a:cubicBezTo>
                  <a:cubicBezTo>
                    <a:pt x="869225" y="316025"/>
                    <a:pt x="866504" y="303099"/>
                    <a:pt x="864690" y="316706"/>
                  </a:cubicBezTo>
                  <a:cubicBezTo>
                    <a:pt x="864343" y="319311"/>
                    <a:pt x="862649" y="351402"/>
                    <a:pt x="859927" y="359568"/>
                  </a:cubicBezTo>
                  <a:cubicBezTo>
                    <a:pt x="859022" y="362283"/>
                    <a:pt x="856997" y="364513"/>
                    <a:pt x="855165" y="366712"/>
                  </a:cubicBezTo>
                  <a:cubicBezTo>
                    <a:pt x="849435" y="373588"/>
                    <a:pt x="847902" y="373936"/>
                    <a:pt x="840877" y="378618"/>
                  </a:cubicBezTo>
                  <a:cubicBezTo>
                    <a:pt x="835151" y="387209"/>
                    <a:pt x="831616" y="393524"/>
                    <a:pt x="821827" y="400050"/>
                  </a:cubicBezTo>
                  <a:lnTo>
                    <a:pt x="800396" y="414337"/>
                  </a:lnTo>
                  <a:cubicBezTo>
                    <a:pt x="798015" y="415925"/>
                    <a:pt x="795967" y="418195"/>
                    <a:pt x="793252" y="419100"/>
                  </a:cubicBezTo>
                  <a:lnTo>
                    <a:pt x="778965" y="423862"/>
                  </a:lnTo>
                  <a:cubicBezTo>
                    <a:pt x="762588" y="434779"/>
                    <a:pt x="770107" y="431577"/>
                    <a:pt x="757533" y="435768"/>
                  </a:cubicBezTo>
                  <a:cubicBezTo>
                    <a:pt x="746342" y="446960"/>
                    <a:pt x="753193" y="441043"/>
                    <a:pt x="736102" y="452437"/>
                  </a:cubicBezTo>
                  <a:cubicBezTo>
                    <a:pt x="726868" y="458593"/>
                    <a:pt x="731674" y="456295"/>
                    <a:pt x="721815" y="459581"/>
                  </a:cubicBezTo>
                  <a:cubicBezTo>
                    <a:pt x="722609" y="461962"/>
                    <a:pt x="722421" y="464950"/>
                    <a:pt x="724196" y="466725"/>
                  </a:cubicBezTo>
                  <a:cubicBezTo>
                    <a:pt x="725971" y="468500"/>
                    <a:pt x="729095" y="467984"/>
                    <a:pt x="731340" y="469106"/>
                  </a:cubicBezTo>
                  <a:cubicBezTo>
                    <a:pt x="733900" y="470386"/>
                    <a:pt x="736285" y="472036"/>
                    <a:pt x="738483" y="473868"/>
                  </a:cubicBezTo>
                  <a:cubicBezTo>
                    <a:pt x="761888" y="493372"/>
                    <a:pt x="731659" y="469425"/>
                    <a:pt x="750390" y="488156"/>
                  </a:cubicBezTo>
                  <a:cubicBezTo>
                    <a:pt x="752413" y="490179"/>
                    <a:pt x="755152" y="491331"/>
                    <a:pt x="757533" y="492918"/>
                  </a:cubicBezTo>
                  <a:cubicBezTo>
                    <a:pt x="758327" y="496093"/>
                    <a:pt x="758626" y="499435"/>
                    <a:pt x="759915" y="502443"/>
                  </a:cubicBezTo>
                  <a:cubicBezTo>
                    <a:pt x="761042" y="505073"/>
                    <a:pt x="763397" y="507027"/>
                    <a:pt x="764677" y="509587"/>
                  </a:cubicBezTo>
                  <a:cubicBezTo>
                    <a:pt x="765799" y="511832"/>
                    <a:pt x="766264" y="514350"/>
                    <a:pt x="767058" y="516731"/>
                  </a:cubicBezTo>
                  <a:cubicBezTo>
                    <a:pt x="767852" y="522287"/>
                    <a:pt x="768339" y="527896"/>
                    <a:pt x="769440" y="533400"/>
                  </a:cubicBezTo>
                  <a:cubicBezTo>
                    <a:pt x="769932" y="535861"/>
                    <a:pt x="771277" y="538093"/>
                    <a:pt x="771821" y="540543"/>
                  </a:cubicBezTo>
                  <a:cubicBezTo>
                    <a:pt x="772868" y="545256"/>
                    <a:pt x="773408" y="550068"/>
                    <a:pt x="774202" y="554831"/>
                  </a:cubicBezTo>
                  <a:cubicBezTo>
                    <a:pt x="774996" y="574675"/>
                    <a:pt x="774670" y="594595"/>
                    <a:pt x="776583" y="614362"/>
                  </a:cubicBezTo>
                  <a:cubicBezTo>
                    <a:pt x="777067" y="619359"/>
                    <a:pt x="780129" y="623780"/>
                    <a:pt x="781346" y="628650"/>
                  </a:cubicBezTo>
                  <a:lnTo>
                    <a:pt x="783727" y="638175"/>
                  </a:lnTo>
                  <a:cubicBezTo>
                    <a:pt x="782933" y="659606"/>
                    <a:pt x="783288" y="681110"/>
                    <a:pt x="781346" y="702468"/>
                  </a:cubicBezTo>
                  <a:cubicBezTo>
                    <a:pt x="780891" y="707468"/>
                    <a:pt x="780760" y="713971"/>
                    <a:pt x="776583" y="716756"/>
                  </a:cubicBezTo>
                  <a:lnTo>
                    <a:pt x="769440" y="721518"/>
                  </a:lnTo>
                  <a:cubicBezTo>
                    <a:pt x="761559" y="745156"/>
                    <a:pt x="774781" y="709046"/>
                    <a:pt x="759915" y="735806"/>
                  </a:cubicBezTo>
                  <a:cubicBezTo>
                    <a:pt x="757477" y="740194"/>
                    <a:pt x="757936" y="745916"/>
                    <a:pt x="755152" y="750093"/>
                  </a:cubicBezTo>
                  <a:cubicBezTo>
                    <a:pt x="741505" y="770566"/>
                    <a:pt x="757867" y="744663"/>
                    <a:pt x="748008" y="764381"/>
                  </a:cubicBezTo>
                  <a:cubicBezTo>
                    <a:pt x="746728" y="766941"/>
                    <a:pt x="744526" y="768965"/>
                    <a:pt x="743246" y="771525"/>
                  </a:cubicBezTo>
                  <a:cubicBezTo>
                    <a:pt x="742124" y="773770"/>
                    <a:pt x="742640" y="776893"/>
                    <a:pt x="740865" y="778668"/>
                  </a:cubicBezTo>
                  <a:cubicBezTo>
                    <a:pt x="739090" y="780443"/>
                    <a:pt x="735915" y="779831"/>
                    <a:pt x="733721" y="781050"/>
                  </a:cubicBezTo>
                  <a:cubicBezTo>
                    <a:pt x="728717" y="783830"/>
                    <a:pt x="724863" y="788765"/>
                    <a:pt x="719433" y="790575"/>
                  </a:cubicBezTo>
                  <a:lnTo>
                    <a:pt x="690858" y="800100"/>
                  </a:lnTo>
                  <a:cubicBezTo>
                    <a:pt x="685428" y="801910"/>
                    <a:pt x="682001" y="807815"/>
                    <a:pt x="676571" y="809625"/>
                  </a:cubicBezTo>
                  <a:lnTo>
                    <a:pt x="655140" y="816768"/>
                  </a:lnTo>
                  <a:cubicBezTo>
                    <a:pt x="652759" y="817562"/>
                    <a:pt x="650085" y="817758"/>
                    <a:pt x="647996" y="819150"/>
                  </a:cubicBezTo>
                  <a:cubicBezTo>
                    <a:pt x="645615" y="820737"/>
                    <a:pt x="643483" y="822785"/>
                    <a:pt x="640852" y="823912"/>
                  </a:cubicBezTo>
                  <a:cubicBezTo>
                    <a:pt x="631530" y="827907"/>
                    <a:pt x="626650" y="824650"/>
                    <a:pt x="617040" y="831056"/>
                  </a:cubicBezTo>
                  <a:cubicBezTo>
                    <a:pt x="614659" y="832643"/>
                    <a:pt x="612526" y="834691"/>
                    <a:pt x="609896" y="835818"/>
                  </a:cubicBezTo>
                  <a:cubicBezTo>
                    <a:pt x="606888" y="837107"/>
                    <a:pt x="603506" y="837260"/>
                    <a:pt x="600371" y="838200"/>
                  </a:cubicBezTo>
                  <a:cubicBezTo>
                    <a:pt x="595563" y="839643"/>
                    <a:pt x="586083" y="842962"/>
                    <a:pt x="586083" y="842962"/>
                  </a:cubicBezTo>
                  <a:cubicBezTo>
                    <a:pt x="583702" y="844550"/>
                    <a:pt x="580964" y="845701"/>
                    <a:pt x="578940" y="847725"/>
                  </a:cubicBezTo>
                  <a:cubicBezTo>
                    <a:pt x="576916" y="849749"/>
                    <a:pt x="576412" y="853080"/>
                    <a:pt x="574177" y="854868"/>
                  </a:cubicBezTo>
                  <a:cubicBezTo>
                    <a:pt x="572217" y="856436"/>
                    <a:pt x="569414" y="856456"/>
                    <a:pt x="567033" y="857250"/>
                  </a:cubicBezTo>
                  <a:cubicBezTo>
                    <a:pt x="559155" y="880884"/>
                    <a:pt x="572374" y="844777"/>
                    <a:pt x="557508" y="871537"/>
                  </a:cubicBezTo>
                  <a:cubicBezTo>
                    <a:pt x="555070" y="875926"/>
                    <a:pt x="554333" y="881062"/>
                    <a:pt x="552746" y="885825"/>
                  </a:cubicBezTo>
                  <a:lnTo>
                    <a:pt x="545602" y="907256"/>
                  </a:lnTo>
                  <a:cubicBezTo>
                    <a:pt x="544697" y="909971"/>
                    <a:pt x="542120" y="911840"/>
                    <a:pt x="540840" y="914400"/>
                  </a:cubicBezTo>
                  <a:cubicBezTo>
                    <a:pt x="539717" y="916645"/>
                    <a:pt x="539677" y="919349"/>
                    <a:pt x="538458" y="921543"/>
                  </a:cubicBezTo>
                  <a:cubicBezTo>
                    <a:pt x="530286" y="936252"/>
                    <a:pt x="532226" y="933636"/>
                    <a:pt x="521790" y="940593"/>
                  </a:cubicBezTo>
                  <a:lnTo>
                    <a:pt x="514646" y="962025"/>
                  </a:lnTo>
                  <a:cubicBezTo>
                    <a:pt x="513611" y="965130"/>
                    <a:pt x="513554" y="968542"/>
                    <a:pt x="512265" y="971550"/>
                  </a:cubicBezTo>
                  <a:cubicBezTo>
                    <a:pt x="511138" y="974180"/>
                    <a:pt x="509090" y="976312"/>
                    <a:pt x="507502" y="978693"/>
                  </a:cubicBezTo>
                  <a:cubicBezTo>
                    <a:pt x="506708" y="981868"/>
                    <a:pt x="505121" y="984945"/>
                    <a:pt x="505121" y="988218"/>
                  </a:cubicBezTo>
                  <a:cubicBezTo>
                    <a:pt x="505121" y="993689"/>
                    <a:pt x="505477" y="1012743"/>
                    <a:pt x="509883" y="1021556"/>
                  </a:cubicBezTo>
                  <a:cubicBezTo>
                    <a:pt x="511163" y="1024116"/>
                    <a:pt x="513058" y="1026319"/>
                    <a:pt x="514646" y="1028700"/>
                  </a:cubicBezTo>
                  <a:cubicBezTo>
                    <a:pt x="516233" y="1033462"/>
                    <a:pt x="519169" y="1037973"/>
                    <a:pt x="519408" y="1042987"/>
                  </a:cubicBezTo>
                  <a:cubicBezTo>
                    <a:pt x="520202" y="1059656"/>
                    <a:pt x="518751" y="1076584"/>
                    <a:pt x="521790" y="1092993"/>
                  </a:cubicBezTo>
                  <a:cubicBezTo>
                    <a:pt x="522832" y="1098621"/>
                    <a:pt x="528140" y="1102518"/>
                    <a:pt x="531315" y="1107281"/>
                  </a:cubicBezTo>
                  <a:cubicBezTo>
                    <a:pt x="541818" y="1123036"/>
                    <a:pt x="538928" y="1114644"/>
                    <a:pt x="505121" y="1112043"/>
                  </a:cubicBezTo>
                  <a:cubicBezTo>
                    <a:pt x="501229" y="1110746"/>
                    <a:pt x="493262" y="1108787"/>
                    <a:pt x="490833" y="1104900"/>
                  </a:cubicBezTo>
                  <a:cubicBezTo>
                    <a:pt x="488172" y="1100643"/>
                    <a:pt x="488856" y="1094789"/>
                    <a:pt x="486071" y="1090612"/>
                  </a:cubicBezTo>
                  <a:lnTo>
                    <a:pt x="481308" y="1083468"/>
                  </a:lnTo>
                  <a:cubicBezTo>
                    <a:pt x="479372" y="1077659"/>
                    <a:pt x="478780" y="1073796"/>
                    <a:pt x="474165" y="1069181"/>
                  </a:cubicBezTo>
                  <a:cubicBezTo>
                    <a:pt x="472141" y="1067157"/>
                    <a:pt x="469402" y="1066006"/>
                    <a:pt x="467021" y="1064418"/>
                  </a:cubicBezTo>
                  <a:cubicBezTo>
                    <a:pt x="455700" y="1071966"/>
                    <a:pt x="460783" y="1066465"/>
                    <a:pt x="455115" y="1083468"/>
                  </a:cubicBezTo>
                  <a:cubicBezTo>
                    <a:pt x="454321" y="1085849"/>
                    <a:pt x="454822" y="1089220"/>
                    <a:pt x="452733" y="1090612"/>
                  </a:cubicBezTo>
                  <a:lnTo>
                    <a:pt x="438446" y="1100137"/>
                  </a:lnTo>
                  <a:lnTo>
                    <a:pt x="431302" y="1104900"/>
                  </a:lnTo>
                  <a:cubicBezTo>
                    <a:pt x="427350" y="1107535"/>
                    <a:pt x="421593" y="1114792"/>
                    <a:pt x="419396" y="1119187"/>
                  </a:cubicBezTo>
                  <a:cubicBezTo>
                    <a:pt x="418274" y="1121432"/>
                    <a:pt x="417809" y="1123950"/>
                    <a:pt x="417015" y="1126331"/>
                  </a:cubicBezTo>
                  <a:cubicBezTo>
                    <a:pt x="411204" y="1124394"/>
                    <a:pt x="407344" y="1123804"/>
                    <a:pt x="402727" y="1119187"/>
                  </a:cubicBezTo>
                  <a:cubicBezTo>
                    <a:pt x="400703" y="1117163"/>
                    <a:pt x="400200" y="1113831"/>
                    <a:pt x="397965" y="1112043"/>
                  </a:cubicBezTo>
                  <a:cubicBezTo>
                    <a:pt x="396005" y="1110475"/>
                    <a:pt x="393066" y="1110784"/>
                    <a:pt x="390821" y="1109662"/>
                  </a:cubicBezTo>
                  <a:cubicBezTo>
                    <a:pt x="388261" y="1108382"/>
                    <a:pt x="386237" y="1106180"/>
                    <a:pt x="383677" y="1104900"/>
                  </a:cubicBezTo>
                  <a:cubicBezTo>
                    <a:pt x="380256" y="1103190"/>
                    <a:pt x="370066" y="1100902"/>
                    <a:pt x="367008" y="1100137"/>
                  </a:cubicBezTo>
                  <a:cubicBezTo>
                    <a:pt x="366214" y="1083468"/>
                    <a:pt x="367486" y="1066572"/>
                    <a:pt x="364627" y="1050131"/>
                  </a:cubicBezTo>
                  <a:cubicBezTo>
                    <a:pt x="364137" y="1047311"/>
                    <a:pt x="359507" y="1047392"/>
                    <a:pt x="357483" y="1045368"/>
                  </a:cubicBezTo>
                  <a:cubicBezTo>
                    <a:pt x="355460" y="1043345"/>
                    <a:pt x="355148" y="1039742"/>
                    <a:pt x="352721" y="1038225"/>
                  </a:cubicBezTo>
                  <a:cubicBezTo>
                    <a:pt x="344080" y="1032825"/>
                    <a:pt x="333549" y="1033432"/>
                    <a:pt x="324146" y="1031081"/>
                  </a:cubicBezTo>
                  <a:cubicBezTo>
                    <a:pt x="319276" y="1029863"/>
                    <a:pt x="314621" y="1027906"/>
                    <a:pt x="309858" y="1026318"/>
                  </a:cubicBezTo>
                  <a:lnTo>
                    <a:pt x="302715" y="1023937"/>
                  </a:lnTo>
                  <a:cubicBezTo>
                    <a:pt x="297285" y="1022127"/>
                    <a:pt x="288427" y="1014412"/>
                    <a:pt x="288427" y="1014412"/>
                  </a:cubicBezTo>
                  <a:cubicBezTo>
                    <a:pt x="284618" y="1002984"/>
                    <a:pt x="281124" y="995682"/>
                    <a:pt x="288427" y="981075"/>
                  </a:cubicBezTo>
                  <a:cubicBezTo>
                    <a:pt x="290237" y="977455"/>
                    <a:pt x="296407" y="979675"/>
                    <a:pt x="300333" y="978693"/>
                  </a:cubicBezTo>
                  <a:cubicBezTo>
                    <a:pt x="302768" y="978084"/>
                    <a:pt x="305096" y="977106"/>
                    <a:pt x="307477" y="976312"/>
                  </a:cubicBezTo>
                  <a:cubicBezTo>
                    <a:pt x="309858" y="973931"/>
                    <a:pt x="313927" y="972463"/>
                    <a:pt x="314621" y="969168"/>
                  </a:cubicBezTo>
                  <a:cubicBezTo>
                    <a:pt x="319521" y="945891"/>
                    <a:pt x="315573" y="896304"/>
                    <a:pt x="314621" y="876300"/>
                  </a:cubicBezTo>
                  <a:cubicBezTo>
                    <a:pt x="313903" y="861215"/>
                    <a:pt x="313607" y="846096"/>
                    <a:pt x="312240" y="831056"/>
                  </a:cubicBezTo>
                  <a:cubicBezTo>
                    <a:pt x="312013" y="828556"/>
                    <a:pt x="311426" y="825872"/>
                    <a:pt x="309858" y="823912"/>
                  </a:cubicBezTo>
                  <a:cubicBezTo>
                    <a:pt x="308070" y="821677"/>
                    <a:pt x="305096" y="820737"/>
                    <a:pt x="302715" y="819150"/>
                  </a:cubicBezTo>
                  <a:cubicBezTo>
                    <a:pt x="301127" y="816769"/>
                    <a:pt x="300187" y="813794"/>
                    <a:pt x="297952" y="812006"/>
                  </a:cubicBezTo>
                  <a:cubicBezTo>
                    <a:pt x="295992" y="810438"/>
                    <a:pt x="292583" y="811400"/>
                    <a:pt x="290808" y="809625"/>
                  </a:cubicBezTo>
                  <a:cubicBezTo>
                    <a:pt x="289033" y="807850"/>
                    <a:pt x="289549" y="804726"/>
                    <a:pt x="288427" y="802481"/>
                  </a:cubicBezTo>
                  <a:cubicBezTo>
                    <a:pt x="287147" y="799921"/>
                    <a:pt x="285252" y="797718"/>
                    <a:pt x="283665" y="795337"/>
                  </a:cubicBezTo>
                  <a:cubicBezTo>
                    <a:pt x="280065" y="780941"/>
                    <a:pt x="282318" y="788918"/>
                    <a:pt x="276521" y="771525"/>
                  </a:cubicBezTo>
                  <a:cubicBezTo>
                    <a:pt x="274952" y="766818"/>
                    <a:pt x="273575" y="760595"/>
                    <a:pt x="269377" y="757237"/>
                  </a:cubicBezTo>
                  <a:cubicBezTo>
                    <a:pt x="267417" y="755669"/>
                    <a:pt x="264614" y="755650"/>
                    <a:pt x="262233" y="754856"/>
                  </a:cubicBezTo>
                  <a:cubicBezTo>
                    <a:pt x="245554" y="756709"/>
                    <a:pt x="242090" y="752576"/>
                    <a:pt x="233658" y="764381"/>
                  </a:cubicBezTo>
                  <a:cubicBezTo>
                    <a:pt x="231595" y="767270"/>
                    <a:pt x="230214" y="770610"/>
                    <a:pt x="228896" y="773906"/>
                  </a:cubicBezTo>
                  <a:cubicBezTo>
                    <a:pt x="227032" y="778567"/>
                    <a:pt x="224133" y="788193"/>
                    <a:pt x="224133" y="788193"/>
                  </a:cubicBezTo>
                  <a:cubicBezTo>
                    <a:pt x="223339" y="794543"/>
                    <a:pt x="222485" y="800886"/>
                    <a:pt x="221752" y="807243"/>
                  </a:cubicBezTo>
                  <a:cubicBezTo>
                    <a:pt x="220104" y="821524"/>
                    <a:pt x="218577" y="835818"/>
                    <a:pt x="216990" y="850106"/>
                  </a:cubicBezTo>
                  <a:cubicBezTo>
                    <a:pt x="216713" y="852601"/>
                    <a:pt x="216176" y="855290"/>
                    <a:pt x="214608" y="857250"/>
                  </a:cubicBezTo>
                  <a:cubicBezTo>
                    <a:pt x="212820" y="859485"/>
                    <a:pt x="209846" y="860425"/>
                    <a:pt x="207465" y="862012"/>
                  </a:cubicBezTo>
                  <a:cubicBezTo>
                    <a:pt x="205877" y="864393"/>
                    <a:pt x="204726" y="867132"/>
                    <a:pt x="202702" y="869156"/>
                  </a:cubicBezTo>
                  <a:cubicBezTo>
                    <a:pt x="201621" y="870237"/>
                    <a:pt x="188740" y="879709"/>
                    <a:pt x="186033" y="881062"/>
                  </a:cubicBezTo>
                  <a:cubicBezTo>
                    <a:pt x="183788" y="882184"/>
                    <a:pt x="181271" y="882649"/>
                    <a:pt x="178890" y="883443"/>
                  </a:cubicBezTo>
                  <a:cubicBezTo>
                    <a:pt x="171341" y="872122"/>
                    <a:pt x="175033" y="879017"/>
                    <a:pt x="169365" y="862012"/>
                  </a:cubicBezTo>
                  <a:cubicBezTo>
                    <a:pt x="168571" y="859631"/>
                    <a:pt x="169364" y="855662"/>
                    <a:pt x="166983" y="854868"/>
                  </a:cubicBezTo>
                  <a:lnTo>
                    <a:pt x="159840" y="852487"/>
                  </a:lnTo>
                  <a:cubicBezTo>
                    <a:pt x="158252" y="850106"/>
                    <a:pt x="157101" y="847367"/>
                    <a:pt x="155077" y="845343"/>
                  </a:cubicBezTo>
                  <a:cubicBezTo>
                    <a:pt x="153053" y="843319"/>
                    <a:pt x="149765" y="842780"/>
                    <a:pt x="147933" y="840581"/>
                  </a:cubicBezTo>
                  <a:cubicBezTo>
                    <a:pt x="136615" y="827000"/>
                    <a:pt x="150381" y="833459"/>
                    <a:pt x="136027" y="828675"/>
                  </a:cubicBezTo>
                  <a:cubicBezTo>
                    <a:pt x="135233" y="826294"/>
                    <a:pt x="135038" y="823620"/>
                    <a:pt x="133646" y="821531"/>
                  </a:cubicBezTo>
                  <a:cubicBezTo>
                    <a:pt x="131778" y="818729"/>
                    <a:pt x="129446" y="816022"/>
                    <a:pt x="126502" y="814387"/>
                  </a:cubicBezTo>
                  <a:cubicBezTo>
                    <a:pt x="115310" y="808169"/>
                    <a:pt x="100266" y="808430"/>
                    <a:pt x="88402" y="807243"/>
                  </a:cubicBezTo>
                  <a:cubicBezTo>
                    <a:pt x="85227" y="804862"/>
                    <a:pt x="81418" y="803149"/>
                    <a:pt x="78877" y="800100"/>
                  </a:cubicBezTo>
                  <a:cubicBezTo>
                    <a:pt x="77270" y="798172"/>
                    <a:pt x="77715" y="795150"/>
                    <a:pt x="76496" y="792956"/>
                  </a:cubicBezTo>
                  <a:cubicBezTo>
                    <a:pt x="67812" y="777324"/>
                    <a:pt x="71422" y="780151"/>
                    <a:pt x="59827" y="776287"/>
                  </a:cubicBezTo>
                  <a:cubicBezTo>
                    <a:pt x="58240" y="773906"/>
                    <a:pt x="57089" y="771167"/>
                    <a:pt x="55065" y="769143"/>
                  </a:cubicBezTo>
                  <a:cubicBezTo>
                    <a:pt x="53041" y="767119"/>
                    <a:pt x="49438" y="766808"/>
                    <a:pt x="47921" y="764381"/>
                  </a:cubicBezTo>
                  <a:cubicBezTo>
                    <a:pt x="40062" y="751807"/>
                    <a:pt x="47192" y="751746"/>
                    <a:pt x="38396" y="742950"/>
                  </a:cubicBezTo>
                  <a:cubicBezTo>
                    <a:pt x="36372" y="740926"/>
                    <a:pt x="33633" y="739775"/>
                    <a:pt x="31252" y="738187"/>
                  </a:cubicBezTo>
                  <a:cubicBezTo>
                    <a:pt x="28373" y="729549"/>
                    <a:pt x="24671" y="721865"/>
                    <a:pt x="31252" y="711993"/>
                  </a:cubicBezTo>
                  <a:cubicBezTo>
                    <a:pt x="33497" y="708625"/>
                    <a:pt x="39232" y="710594"/>
                    <a:pt x="43158" y="709612"/>
                  </a:cubicBezTo>
                  <a:cubicBezTo>
                    <a:pt x="45593" y="709003"/>
                    <a:pt x="47921" y="708025"/>
                    <a:pt x="50302" y="707231"/>
                  </a:cubicBezTo>
                  <a:lnTo>
                    <a:pt x="59827" y="692943"/>
                  </a:lnTo>
                  <a:cubicBezTo>
                    <a:pt x="60086" y="692554"/>
                    <a:pt x="69431" y="635873"/>
                    <a:pt x="52683" y="619125"/>
                  </a:cubicBezTo>
                  <a:cubicBezTo>
                    <a:pt x="50659" y="617101"/>
                    <a:pt x="47921" y="615950"/>
                    <a:pt x="45540" y="614362"/>
                  </a:cubicBezTo>
                  <a:cubicBezTo>
                    <a:pt x="39187" y="595310"/>
                    <a:pt x="48716" y="617538"/>
                    <a:pt x="36015" y="604837"/>
                  </a:cubicBezTo>
                  <a:cubicBezTo>
                    <a:pt x="34240" y="603062"/>
                    <a:pt x="35201" y="599653"/>
                    <a:pt x="33633" y="597693"/>
                  </a:cubicBezTo>
                  <a:cubicBezTo>
                    <a:pt x="31845" y="595458"/>
                    <a:pt x="28871" y="594518"/>
                    <a:pt x="26490" y="592931"/>
                  </a:cubicBezTo>
                  <a:cubicBezTo>
                    <a:pt x="24902" y="590550"/>
                    <a:pt x="23881" y="587672"/>
                    <a:pt x="21727" y="585787"/>
                  </a:cubicBezTo>
                  <a:cubicBezTo>
                    <a:pt x="17420" y="582018"/>
                    <a:pt x="11487" y="580309"/>
                    <a:pt x="7440" y="576262"/>
                  </a:cubicBezTo>
                  <a:lnTo>
                    <a:pt x="296" y="569118"/>
                  </a:lnTo>
                  <a:cubicBezTo>
                    <a:pt x="1090" y="554831"/>
                    <a:pt x="0" y="540313"/>
                    <a:pt x="2677" y="526256"/>
                  </a:cubicBezTo>
                  <a:cubicBezTo>
                    <a:pt x="3307" y="522948"/>
                    <a:pt x="7665" y="521699"/>
                    <a:pt x="9821" y="519112"/>
                  </a:cubicBezTo>
                  <a:cubicBezTo>
                    <a:pt x="11653" y="516913"/>
                    <a:pt x="13421" y="514583"/>
                    <a:pt x="14583" y="511968"/>
                  </a:cubicBezTo>
                  <a:cubicBezTo>
                    <a:pt x="16622" y="507381"/>
                    <a:pt x="17758" y="502443"/>
                    <a:pt x="19346" y="497681"/>
                  </a:cubicBezTo>
                  <a:lnTo>
                    <a:pt x="26490" y="476250"/>
                  </a:lnTo>
                  <a:cubicBezTo>
                    <a:pt x="27284" y="473869"/>
                    <a:pt x="31388" y="474991"/>
                    <a:pt x="33633" y="473868"/>
                  </a:cubicBezTo>
                  <a:cubicBezTo>
                    <a:pt x="36193" y="472588"/>
                    <a:pt x="38396" y="470693"/>
                    <a:pt x="40777" y="469106"/>
                  </a:cubicBezTo>
                  <a:cubicBezTo>
                    <a:pt x="46762" y="451149"/>
                    <a:pt x="37992" y="472587"/>
                    <a:pt x="50302" y="457200"/>
                  </a:cubicBezTo>
                  <a:cubicBezTo>
                    <a:pt x="51870" y="455240"/>
                    <a:pt x="50908" y="451831"/>
                    <a:pt x="52683" y="450056"/>
                  </a:cubicBezTo>
                  <a:cubicBezTo>
                    <a:pt x="56730" y="446009"/>
                    <a:pt x="66971" y="440531"/>
                    <a:pt x="66971" y="440531"/>
                  </a:cubicBezTo>
                  <a:cubicBezTo>
                    <a:pt x="68558" y="438150"/>
                    <a:pt x="69306" y="434904"/>
                    <a:pt x="71733" y="433387"/>
                  </a:cubicBezTo>
                  <a:cubicBezTo>
                    <a:pt x="75990" y="430726"/>
                    <a:pt x="86021" y="428625"/>
                    <a:pt x="86021" y="428625"/>
                  </a:cubicBezTo>
                  <a:cubicBezTo>
                    <a:pt x="88402" y="427037"/>
                    <a:pt x="91141" y="425886"/>
                    <a:pt x="93165" y="423862"/>
                  </a:cubicBezTo>
                  <a:cubicBezTo>
                    <a:pt x="95189" y="421838"/>
                    <a:pt x="95692" y="418506"/>
                    <a:pt x="97927" y="416718"/>
                  </a:cubicBezTo>
                  <a:cubicBezTo>
                    <a:pt x="99887" y="415150"/>
                    <a:pt x="102690" y="415131"/>
                    <a:pt x="105071" y="414337"/>
                  </a:cubicBezTo>
                  <a:cubicBezTo>
                    <a:pt x="105865" y="411956"/>
                    <a:pt x="105884" y="409153"/>
                    <a:pt x="107452" y="407193"/>
                  </a:cubicBezTo>
                  <a:cubicBezTo>
                    <a:pt x="109240" y="404958"/>
                    <a:pt x="112572" y="404455"/>
                    <a:pt x="114596" y="402431"/>
                  </a:cubicBezTo>
                  <a:cubicBezTo>
                    <a:pt x="117402" y="399625"/>
                    <a:pt x="119433" y="396136"/>
                    <a:pt x="121740" y="392906"/>
                  </a:cubicBezTo>
                  <a:cubicBezTo>
                    <a:pt x="137597" y="370705"/>
                    <a:pt x="117087" y="399851"/>
                    <a:pt x="128883" y="378618"/>
                  </a:cubicBezTo>
                  <a:cubicBezTo>
                    <a:pt x="131663" y="373615"/>
                    <a:pt x="135233" y="369093"/>
                    <a:pt x="138408" y="364331"/>
                  </a:cubicBezTo>
                  <a:cubicBezTo>
                    <a:pt x="139996" y="361950"/>
                    <a:pt x="140790" y="358774"/>
                    <a:pt x="143171" y="357187"/>
                  </a:cubicBezTo>
                  <a:cubicBezTo>
                    <a:pt x="145552" y="355600"/>
                    <a:pt x="147755" y="353705"/>
                    <a:pt x="150315" y="352425"/>
                  </a:cubicBezTo>
                  <a:cubicBezTo>
                    <a:pt x="154128" y="350518"/>
                    <a:pt x="163414" y="348682"/>
                    <a:pt x="166983" y="347662"/>
                  </a:cubicBezTo>
                  <a:cubicBezTo>
                    <a:pt x="184068" y="342781"/>
                    <a:pt x="161827" y="347741"/>
                    <a:pt x="186033" y="342900"/>
                  </a:cubicBezTo>
                  <a:cubicBezTo>
                    <a:pt x="203777" y="331070"/>
                    <a:pt x="181978" y="346278"/>
                    <a:pt x="200321" y="330993"/>
                  </a:cubicBezTo>
                  <a:cubicBezTo>
                    <a:pt x="202520" y="329161"/>
                    <a:pt x="205084" y="327818"/>
                    <a:pt x="207465" y="326231"/>
                  </a:cubicBezTo>
                  <a:cubicBezTo>
                    <a:pt x="210640" y="321468"/>
                    <a:pt x="212227" y="315118"/>
                    <a:pt x="216990" y="311943"/>
                  </a:cubicBezTo>
                  <a:cubicBezTo>
                    <a:pt x="223340" y="307710"/>
                    <a:pt x="226340" y="306384"/>
                    <a:pt x="231277" y="300037"/>
                  </a:cubicBezTo>
                  <a:cubicBezTo>
                    <a:pt x="234791" y="295519"/>
                    <a:pt x="240802" y="285750"/>
                    <a:pt x="240802" y="285750"/>
                  </a:cubicBezTo>
                  <a:cubicBezTo>
                    <a:pt x="240008" y="229394"/>
                    <a:pt x="239944" y="173022"/>
                    <a:pt x="238421" y="116681"/>
                  </a:cubicBezTo>
                  <a:cubicBezTo>
                    <a:pt x="238353" y="114172"/>
                    <a:pt x="236351" y="112028"/>
                    <a:pt x="236040" y="109537"/>
                  </a:cubicBezTo>
                  <a:cubicBezTo>
                    <a:pt x="235548" y="105599"/>
                    <a:pt x="232864" y="104378"/>
                    <a:pt x="233658" y="107156"/>
                  </a:cubicBezTo>
                  <a:close/>
                </a:path>
              </a:pathLst>
            </a:custGeom>
            <a:solidFill>
              <a:srgbClr val="99CC00">
                <a:alpha val="4691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Nanchang"/>
            <p:cNvSpPr/>
            <p:nvPr/>
          </p:nvSpPr>
          <p:spPr bwMode="auto">
            <a:xfrm>
              <a:off x="6521319" y="4832894"/>
              <a:ext cx="198529" cy="174530"/>
            </a:xfrm>
            <a:custGeom>
              <a:avLst/>
              <a:gdLst/>
              <a:ahLst/>
              <a:cxnLst/>
              <a:rect l="0" t="0" r="r" b="b"/>
              <a:pathLst>
                <a:path w="582017" h="575120">
                  <a:moveTo>
                    <a:pt x="29567" y="107156"/>
                  </a:moveTo>
                  <a:cubicBezTo>
                    <a:pt x="38695" y="109537"/>
                    <a:pt x="64598" y="107455"/>
                    <a:pt x="81954" y="109538"/>
                  </a:cubicBezTo>
                  <a:cubicBezTo>
                    <a:pt x="84795" y="109879"/>
                    <a:pt x="86538" y="113020"/>
                    <a:pt x="89098" y="114300"/>
                  </a:cubicBezTo>
                  <a:cubicBezTo>
                    <a:pt x="91343" y="115422"/>
                    <a:pt x="93861" y="115887"/>
                    <a:pt x="96242" y="116681"/>
                  </a:cubicBezTo>
                  <a:lnTo>
                    <a:pt x="110529" y="126206"/>
                  </a:lnTo>
                  <a:cubicBezTo>
                    <a:pt x="126284" y="136710"/>
                    <a:pt x="114818" y="130749"/>
                    <a:pt x="148629" y="133350"/>
                  </a:cubicBezTo>
                  <a:lnTo>
                    <a:pt x="170061" y="140494"/>
                  </a:lnTo>
                  <a:lnTo>
                    <a:pt x="177204" y="142875"/>
                  </a:lnTo>
                  <a:cubicBezTo>
                    <a:pt x="192756" y="132508"/>
                    <a:pt x="177098" y="145549"/>
                    <a:pt x="186729" y="119063"/>
                  </a:cubicBezTo>
                  <a:cubicBezTo>
                    <a:pt x="187880" y="115898"/>
                    <a:pt x="191215" y="113987"/>
                    <a:pt x="193873" y="111919"/>
                  </a:cubicBezTo>
                  <a:cubicBezTo>
                    <a:pt x="198391" y="108405"/>
                    <a:pt x="208161" y="102394"/>
                    <a:pt x="208161" y="102394"/>
                  </a:cubicBezTo>
                  <a:cubicBezTo>
                    <a:pt x="215707" y="91073"/>
                    <a:pt x="212018" y="97965"/>
                    <a:pt x="217686" y="80963"/>
                  </a:cubicBezTo>
                  <a:cubicBezTo>
                    <a:pt x="218751" y="77768"/>
                    <a:pt x="222673" y="76406"/>
                    <a:pt x="224829" y="73819"/>
                  </a:cubicBezTo>
                  <a:cubicBezTo>
                    <a:pt x="226661" y="71620"/>
                    <a:pt x="228004" y="69056"/>
                    <a:pt x="229592" y="66675"/>
                  </a:cubicBezTo>
                  <a:cubicBezTo>
                    <a:pt x="230890" y="62781"/>
                    <a:pt x="232847" y="54819"/>
                    <a:pt x="236736" y="52388"/>
                  </a:cubicBezTo>
                  <a:cubicBezTo>
                    <a:pt x="240993" y="49727"/>
                    <a:pt x="246846" y="50410"/>
                    <a:pt x="251023" y="47625"/>
                  </a:cubicBezTo>
                  <a:cubicBezTo>
                    <a:pt x="269490" y="35314"/>
                    <a:pt x="259878" y="39911"/>
                    <a:pt x="279598" y="33338"/>
                  </a:cubicBezTo>
                  <a:lnTo>
                    <a:pt x="293886" y="28575"/>
                  </a:lnTo>
                  <a:lnTo>
                    <a:pt x="301029" y="26194"/>
                  </a:lnTo>
                  <a:cubicBezTo>
                    <a:pt x="317406" y="15277"/>
                    <a:pt x="309887" y="18479"/>
                    <a:pt x="322461" y="14288"/>
                  </a:cubicBezTo>
                  <a:cubicBezTo>
                    <a:pt x="333781" y="6740"/>
                    <a:pt x="326889" y="10430"/>
                    <a:pt x="343892" y="4763"/>
                  </a:cubicBezTo>
                  <a:cubicBezTo>
                    <a:pt x="350102" y="2693"/>
                    <a:pt x="362942" y="0"/>
                    <a:pt x="362942" y="0"/>
                  </a:cubicBezTo>
                  <a:cubicBezTo>
                    <a:pt x="378817" y="794"/>
                    <a:pt x="394777" y="559"/>
                    <a:pt x="410567" y="2381"/>
                  </a:cubicBezTo>
                  <a:cubicBezTo>
                    <a:pt x="415554" y="2956"/>
                    <a:pt x="424854" y="7144"/>
                    <a:pt x="424854" y="7144"/>
                  </a:cubicBezTo>
                  <a:cubicBezTo>
                    <a:pt x="430051" y="22732"/>
                    <a:pt x="422833" y="7432"/>
                    <a:pt x="434379" y="16669"/>
                  </a:cubicBezTo>
                  <a:cubicBezTo>
                    <a:pt x="436614" y="18457"/>
                    <a:pt x="437118" y="21789"/>
                    <a:pt x="439142" y="23813"/>
                  </a:cubicBezTo>
                  <a:cubicBezTo>
                    <a:pt x="444623" y="29294"/>
                    <a:pt x="448525" y="29135"/>
                    <a:pt x="455811" y="30956"/>
                  </a:cubicBezTo>
                  <a:cubicBezTo>
                    <a:pt x="464610" y="44156"/>
                    <a:pt x="455538" y="33715"/>
                    <a:pt x="467717" y="40481"/>
                  </a:cubicBezTo>
                  <a:cubicBezTo>
                    <a:pt x="472720" y="43261"/>
                    <a:pt x="482004" y="50006"/>
                    <a:pt x="482004" y="50006"/>
                  </a:cubicBezTo>
                  <a:cubicBezTo>
                    <a:pt x="482798" y="52387"/>
                    <a:pt x="484386" y="54640"/>
                    <a:pt x="484386" y="57150"/>
                  </a:cubicBezTo>
                  <a:cubicBezTo>
                    <a:pt x="484386" y="79833"/>
                    <a:pt x="483152" y="79899"/>
                    <a:pt x="477242" y="97631"/>
                  </a:cubicBezTo>
                  <a:cubicBezTo>
                    <a:pt x="476177" y="100826"/>
                    <a:pt x="472254" y="102188"/>
                    <a:pt x="470098" y="104775"/>
                  </a:cubicBezTo>
                  <a:cubicBezTo>
                    <a:pt x="453522" y="124667"/>
                    <a:pt x="479064" y="98191"/>
                    <a:pt x="458192" y="119063"/>
                  </a:cubicBezTo>
                  <a:cubicBezTo>
                    <a:pt x="457398" y="121444"/>
                    <a:pt x="457586" y="124431"/>
                    <a:pt x="455811" y="126206"/>
                  </a:cubicBezTo>
                  <a:cubicBezTo>
                    <a:pt x="453301" y="128716"/>
                    <a:pt x="449368" y="129208"/>
                    <a:pt x="446286" y="130969"/>
                  </a:cubicBezTo>
                  <a:cubicBezTo>
                    <a:pt x="443801" y="132389"/>
                    <a:pt x="441523" y="134144"/>
                    <a:pt x="439142" y="135731"/>
                  </a:cubicBezTo>
                  <a:cubicBezTo>
                    <a:pt x="438348" y="140494"/>
                    <a:pt x="437808" y="145306"/>
                    <a:pt x="436761" y="150019"/>
                  </a:cubicBezTo>
                  <a:cubicBezTo>
                    <a:pt x="435429" y="156015"/>
                    <a:pt x="434239" y="160174"/>
                    <a:pt x="427236" y="161925"/>
                  </a:cubicBezTo>
                  <a:cubicBezTo>
                    <a:pt x="420263" y="163668"/>
                    <a:pt x="412948" y="163512"/>
                    <a:pt x="405804" y="164306"/>
                  </a:cubicBezTo>
                  <a:cubicBezTo>
                    <a:pt x="405010" y="166687"/>
                    <a:pt x="402629" y="169069"/>
                    <a:pt x="403423" y="171450"/>
                  </a:cubicBezTo>
                  <a:cubicBezTo>
                    <a:pt x="405653" y="178140"/>
                    <a:pt x="412358" y="179191"/>
                    <a:pt x="417711" y="180975"/>
                  </a:cubicBezTo>
                  <a:cubicBezTo>
                    <a:pt x="438167" y="194615"/>
                    <a:pt x="412294" y="178268"/>
                    <a:pt x="431998" y="188119"/>
                  </a:cubicBezTo>
                  <a:cubicBezTo>
                    <a:pt x="440866" y="192552"/>
                    <a:pt x="438387" y="193442"/>
                    <a:pt x="446286" y="200025"/>
                  </a:cubicBezTo>
                  <a:cubicBezTo>
                    <a:pt x="448484" y="201857"/>
                    <a:pt x="451048" y="203200"/>
                    <a:pt x="453429" y="204788"/>
                  </a:cubicBezTo>
                  <a:cubicBezTo>
                    <a:pt x="458066" y="218694"/>
                    <a:pt x="452183" y="205923"/>
                    <a:pt x="462954" y="216694"/>
                  </a:cubicBezTo>
                  <a:cubicBezTo>
                    <a:pt x="478822" y="232563"/>
                    <a:pt x="455819" y="215907"/>
                    <a:pt x="474861" y="228600"/>
                  </a:cubicBezTo>
                  <a:cubicBezTo>
                    <a:pt x="476448" y="230981"/>
                    <a:pt x="477196" y="234227"/>
                    <a:pt x="479623" y="235744"/>
                  </a:cubicBezTo>
                  <a:cubicBezTo>
                    <a:pt x="483880" y="238405"/>
                    <a:pt x="493911" y="240506"/>
                    <a:pt x="493911" y="240506"/>
                  </a:cubicBezTo>
                  <a:cubicBezTo>
                    <a:pt x="496292" y="243681"/>
                    <a:pt x="498778" y="246780"/>
                    <a:pt x="501054" y="250031"/>
                  </a:cubicBezTo>
                  <a:cubicBezTo>
                    <a:pt x="505978" y="257065"/>
                    <a:pt x="510579" y="264319"/>
                    <a:pt x="515342" y="271463"/>
                  </a:cubicBezTo>
                  <a:cubicBezTo>
                    <a:pt x="517210" y="274265"/>
                    <a:pt x="520105" y="276225"/>
                    <a:pt x="522486" y="278606"/>
                  </a:cubicBezTo>
                  <a:cubicBezTo>
                    <a:pt x="524054" y="283311"/>
                    <a:pt x="525433" y="289537"/>
                    <a:pt x="529629" y="292894"/>
                  </a:cubicBezTo>
                  <a:cubicBezTo>
                    <a:pt x="531589" y="294462"/>
                    <a:pt x="534392" y="294481"/>
                    <a:pt x="536773" y="295275"/>
                  </a:cubicBezTo>
                  <a:cubicBezTo>
                    <a:pt x="538472" y="300372"/>
                    <a:pt x="539571" y="305760"/>
                    <a:pt x="543917" y="309563"/>
                  </a:cubicBezTo>
                  <a:cubicBezTo>
                    <a:pt x="548224" y="313332"/>
                    <a:pt x="558204" y="319088"/>
                    <a:pt x="558204" y="319088"/>
                  </a:cubicBezTo>
                  <a:cubicBezTo>
                    <a:pt x="564192" y="337044"/>
                    <a:pt x="555419" y="315605"/>
                    <a:pt x="567729" y="330994"/>
                  </a:cubicBezTo>
                  <a:cubicBezTo>
                    <a:pt x="569297" y="332954"/>
                    <a:pt x="568892" y="335944"/>
                    <a:pt x="570111" y="338138"/>
                  </a:cubicBezTo>
                  <a:cubicBezTo>
                    <a:pt x="572891" y="343141"/>
                    <a:pt x="579636" y="352425"/>
                    <a:pt x="579636" y="352425"/>
                  </a:cubicBezTo>
                  <a:cubicBezTo>
                    <a:pt x="580430" y="354806"/>
                    <a:pt x="582017" y="357059"/>
                    <a:pt x="582017" y="359569"/>
                  </a:cubicBezTo>
                  <a:cubicBezTo>
                    <a:pt x="582017" y="362563"/>
                    <a:pt x="578378" y="372867"/>
                    <a:pt x="577254" y="376238"/>
                  </a:cubicBezTo>
                  <a:cubicBezTo>
                    <a:pt x="571966" y="426483"/>
                    <a:pt x="577288" y="407092"/>
                    <a:pt x="567729" y="435769"/>
                  </a:cubicBezTo>
                  <a:cubicBezTo>
                    <a:pt x="565792" y="441580"/>
                    <a:pt x="565203" y="445439"/>
                    <a:pt x="560586" y="450056"/>
                  </a:cubicBezTo>
                  <a:cubicBezTo>
                    <a:pt x="558562" y="452080"/>
                    <a:pt x="555823" y="453231"/>
                    <a:pt x="553442" y="454819"/>
                  </a:cubicBezTo>
                  <a:cubicBezTo>
                    <a:pt x="545048" y="467409"/>
                    <a:pt x="549373" y="459186"/>
                    <a:pt x="543917" y="481013"/>
                  </a:cubicBezTo>
                  <a:cubicBezTo>
                    <a:pt x="542529" y="486566"/>
                    <a:pt x="534392" y="487363"/>
                    <a:pt x="529629" y="490538"/>
                  </a:cubicBezTo>
                  <a:cubicBezTo>
                    <a:pt x="526827" y="492406"/>
                    <a:pt x="525288" y="495813"/>
                    <a:pt x="522486" y="497681"/>
                  </a:cubicBezTo>
                  <a:cubicBezTo>
                    <a:pt x="520397" y="499073"/>
                    <a:pt x="517536" y="498844"/>
                    <a:pt x="515342" y="500063"/>
                  </a:cubicBezTo>
                  <a:cubicBezTo>
                    <a:pt x="493673" y="512102"/>
                    <a:pt x="507795" y="505161"/>
                    <a:pt x="493911" y="516731"/>
                  </a:cubicBezTo>
                  <a:cubicBezTo>
                    <a:pt x="491712" y="518563"/>
                    <a:pt x="488966" y="519662"/>
                    <a:pt x="486767" y="521494"/>
                  </a:cubicBezTo>
                  <a:cubicBezTo>
                    <a:pt x="484180" y="523650"/>
                    <a:pt x="481779" y="526051"/>
                    <a:pt x="479623" y="528638"/>
                  </a:cubicBezTo>
                  <a:cubicBezTo>
                    <a:pt x="477791" y="530836"/>
                    <a:pt x="477346" y="534361"/>
                    <a:pt x="474861" y="535781"/>
                  </a:cubicBezTo>
                  <a:cubicBezTo>
                    <a:pt x="471347" y="537789"/>
                    <a:pt x="466923" y="537369"/>
                    <a:pt x="462954" y="538163"/>
                  </a:cubicBezTo>
                  <a:lnTo>
                    <a:pt x="448667" y="547688"/>
                  </a:lnTo>
                  <a:cubicBezTo>
                    <a:pt x="446286" y="549275"/>
                    <a:pt x="444238" y="551545"/>
                    <a:pt x="441523" y="552450"/>
                  </a:cubicBezTo>
                  <a:lnTo>
                    <a:pt x="434379" y="554831"/>
                  </a:lnTo>
                  <a:cubicBezTo>
                    <a:pt x="432792" y="557212"/>
                    <a:pt x="431852" y="560187"/>
                    <a:pt x="429617" y="561975"/>
                  </a:cubicBezTo>
                  <a:cubicBezTo>
                    <a:pt x="413186" y="575120"/>
                    <a:pt x="431358" y="551027"/>
                    <a:pt x="417711" y="571500"/>
                  </a:cubicBezTo>
                  <a:cubicBezTo>
                    <a:pt x="416123" y="569119"/>
                    <a:pt x="414228" y="566916"/>
                    <a:pt x="412948" y="564356"/>
                  </a:cubicBezTo>
                  <a:cubicBezTo>
                    <a:pt x="411826" y="562111"/>
                    <a:pt x="412135" y="559173"/>
                    <a:pt x="410567" y="557213"/>
                  </a:cubicBezTo>
                  <a:cubicBezTo>
                    <a:pt x="408779" y="554978"/>
                    <a:pt x="405804" y="554038"/>
                    <a:pt x="403423" y="552450"/>
                  </a:cubicBezTo>
                  <a:cubicBezTo>
                    <a:pt x="401836" y="550069"/>
                    <a:pt x="400815" y="547191"/>
                    <a:pt x="398661" y="545306"/>
                  </a:cubicBezTo>
                  <a:cubicBezTo>
                    <a:pt x="394353" y="541537"/>
                    <a:pt x="384373" y="535781"/>
                    <a:pt x="384373" y="535781"/>
                  </a:cubicBezTo>
                  <a:cubicBezTo>
                    <a:pt x="382786" y="533400"/>
                    <a:pt x="381846" y="530426"/>
                    <a:pt x="379611" y="528638"/>
                  </a:cubicBezTo>
                  <a:cubicBezTo>
                    <a:pt x="377651" y="527070"/>
                    <a:pt x="374242" y="528031"/>
                    <a:pt x="372467" y="526256"/>
                  </a:cubicBezTo>
                  <a:cubicBezTo>
                    <a:pt x="368420" y="522209"/>
                    <a:pt x="366117" y="516731"/>
                    <a:pt x="362942" y="511969"/>
                  </a:cubicBezTo>
                  <a:lnTo>
                    <a:pt x="353417" y="497681"/>
                  </a:lnTo>
                  <a:cubicBezTo>
                    <a:pt x="350780" y="493725"/>
                    <a:pt x="343203" y="491896"/>
                    <a:pt x="339129" y="490538"/>
                  </a:cubicBezTo>
                  <a:cubicBezTo>
                    <a:pt x="332779" y="491332"/>
                    <a:pt x="326375" y="491774"/>
                    <a:pt x="320079" y="492919"/>
                  </a:cubicBezTo>
                  <a:cubicBezTo>
                    <a:pt x="317610" y="493368"/>
                    <a:pt x="315446" y="495300"/>
                    <a:pt x="312936" y="495300"/>
                  </a:cubicBezTo>
                  <a:cubicBezTo>
                    <a:pt x="292283" y="495300"/>
                    <a:pt x="271661" y="493713"/>
                    <a:pt x="251023" y="492919"/>
                  </a:cubicBezTo>
                  <a:cubicBezTo>
                    <a:pt x="248642" y="492125"/>
                    <a:pt x="246293" y="491228"/>
                    <a:pt x="243879" y="490538"/>
                  </a:cubicBezTo>
                  <a:cubicBezTo>
                    <a:pt x="240732" y="489639"/>
                    <a:pt x="237362" y="489445"/>
                    <a:pt x="234354" y="488156"/>
                  </a:cubicBezTo>
                  <a:cubicBezTo>
                    <a:pt x="231724" y="487029"/>
                    <a:pt x="229592" y="484981"/>
                    <a:pt x="227211" y="483394"/>
                  </a:cubicBezTo>
                  <a:cubicBezTo>
                    <a:pt x="226449" y="480347"/>
                    <a:pt x="224154" y="470138"/>
                    <a:pt x="222448" y="466725"/>
                  </a:cubicBezTo>
                  <a:cubicBezTo>
                    <a:pt x="221168" y="464165"/>
                    <a:pt x="220497" y="460116"/>
                    <a:pt x="217686" y="459581"/>
                  </a:cubicBezTo>
                  <a:cubicBezTo>
                    <a:pt x="202851" y="456755"/>
                    <a:pt x="187520" y="458061"/>
                    <a:pt x="172442" y="457200"/>
                  </a:cubicBezTo>
                  <a:lnTo>
                    <a:pt x="134342" y="454819"/>
                  </a:lnTo>
                  <a:cubicBezTo>
                    <a:pt x="134257" y="454798"/>
                    <a:pt x="118813" y="451196"/>
                    <a:pt x="117673" y="450056"/>
                  </a:cubicBezTo>
                  <a:cubicBezTo>
                    <a:pt x="115898" y="448281"/>
                    <a:pt x="117067" y="444688"/>
                    <a:pt x="115292" y="442913"/>
                  </a:cubicBezTo>
                  <a:cubicBezTo>
                    <a:pt x="113517" y="441138"/>
                    <a:pt x="110624" y="440944"/>
                    <a:pt x="108148" y="440531"/>
                  </a:cubicBezTo>
                  <a:cubicBezTo>
                    <a:pt x="101058" y="439349"/>
                    <a:pt x="93861" y="438944"/>
                    <a:pt x="86717" y="438150"/>
                  </a:cubicBezTo>
                  <a:lnTo>
                    <a:pt x="79573" y="416719"/>
                  </a:lnTo>
                  <a:lnTo>
                    <a:pt x="77192" y="409575"/>
                  </a:lnTo>
                  <a:cubicBezTo>
                    <a:pt x="76398" y="400844"/>
                    <a:pt x="75326" y="392133"/>
                    <a:pt x="74811" y="383381"/>
                  </a:cubicBezTo>
                  <a:cubicBezTo>
                    <a:pt x="73738" y="365139"/>
                    <a:pt x="74309" y="346789"/>
                    <a:pt x="72429" y="328613"/>
                  </a:cubicBezTo>
                  <a:cubicBezTo>
                    <a:pt x="71912" y="323619"/>
                    <a:pt x="69254" y="319088"/>
                    <a:pt x="67667" y="314325"/>
                  </a:cubicBezTo>
                  <a:lnTo>
                    <a:pt x="65286" y="307181"/>
                  </a:lnTo>
                  <a:cubicBezTo>
                    <a:pt x="65282" y="307170"/>
                    <a:pt x="60525" y="292905"/>
                    <a:pt x="60523" y="292894"/>
                  </a:cubicBezTo>
                  <a:cubicBezTo>
                    <a:pt x="59729" y="288131"/>
                    <a:pt x="59189" y="283319"/>
                    <a:pt x="58142" y="278606"/>
                  </a:cubicBezTo>
                  <a:cubicBezTo>
                    <a:pt x="57598" y="276156"/>
                    <a:pt x="57329" y="273423"/>
                    <a:pt x="55761" y="271463"/>
                  </a:cubicBezTo>
                  <a:cubicBezTo>
                    <a:pt x="51643" y="266316"/>
                    <a:pt x="38698" y="263394"/>
                    <a:pt x="34329" y="261938"/>
                  </a:cubicBezTo>
                  <a:lnTo>
                    <a:pt x="27186" y="259556"/>
                  </a:lnTo>
                  <a:lnTo>
                    <a:pt x="20042" y="257175"/>
                  </a:lnTo>
                  <a:cubicBezTo>
                    <a:pt x="18454" y="254794"/>
                    <a:pt x="17111" y="252230"/>
                    <a:pt x="15279" y="250031"/>
                  </a:cubicBezTo>
                  <a:cubicBezTo>
                    <a:pt x="0" y="231696"/>
                    <a:pt x="15199" y="253482"/>
                    <a:pt x="3373" y="235744"/>
                  </a:cubicBezTo>
                  <a:cubicBezTo>
                    <a:pt x="2579" y="233363"/>
                    <a:pt x="992" y="231110"/>
                    <a:pt x="992" y="228600"/>
                  </a:cubicBezTo>
                  <a:cubicBezTo>
                    <a:pt x="992" y="226090"/>
                    <a:pt x="1805" y="223416"/>
                    <a:pt x="3373" y="221456"/>
                  </a:cubicBezTo>
                  <a:cubicBezTo>
                    <a:pt x="6730" y="217260"/>
                    <a:pt x="12956" y="215881"/>
                    <a:pt x="17661" y="214313"/>
                  </a:cubicBezTo>
                  <a:cubicBezTo>
                    <a:pt x="26053" y="201723"/>
                    <a:pt x="21729" y="209945"/>
                    <a:pt x="27186" y="188119"/>
                  </a:cubicBezTo>
                  <a:cubicBezTo>
                    <a:pt x="28404" y="183249"/>
                    <a:pt x="31948" y="173831"/>
                    <a:pt x="31948" y="173831"/>
                  </a:cubicBezTo>
                  <a:cubicBezTo>
                    <a:pt x="35275" y="143887"/>
                    <a:pt x="36753" y="140838"/>
                    <a:pt x="31948" y="102394"/>
                  </a:cubicBezTo>
                  <a:cubicBezTo>
                    <a:pt x="31593" y="99554"/>
                    <a:pt x="28658" y="97704"/>
                    <a:pt x="27186" y="95250"/>
                  </a:cubicBezTo>
                  <a:cubicBezTo>
                    <a:pt x="26273" y="93728"/>
                    <a:pt x="20439" y="104775"/>
                    <a:pt x="29567" y="107156"/>
                  </a:cubicBezTo>
                  <a:close/>
                </a:path>
              </a:pathLst>
            </a:custGeom>
            <a:solidFill>
              <a:srgbClr val="99CC00">
                <a:alpha val="41747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8" name="Yingtan"/>
            <p:cNvSpPr/>
            <p:nvPr/>
          </p:nvSpPr>
          <p:spPr bwMode="auto">
            <a:xfrm>
              <a:off x="6739061" y="4920159"/>
              <a:ext cx="144094" cy="130898"/>
            </a:xfrm>
            <a:custGeom>
              <a:avLst/>
              <a:gdLst/>
              <a:ahLst/>
              <a:cxnLst/>
              <a:rect l="0" t="0" r="r" b="b"/>
              <a:pathLst>
                <a:path w="428811" h="418502">
                  <a:moveTo>
                    <a:pt x="49113" y="159306"/>
                  </a:moveTo>
                  <a:cubicBezTo>
                    <a:pt x="49510" y="159306"/>
                    <a:pt x="56965" y="155896"/>
                    <a:pt x="61020" y="154544"/>
                  </a:cubicBezTo>
                  <a:cubicBezTo>
                    <a:pt x="66059" y="152865"/>
                    <a:pt x="77739" y="150724"/>
                    <a:pt x="82451" y="149781"/>
                  </a:cubicBezTo>
                  <a:cubicBezTo>
                    <a:pt x="84832" y="147400"/>
                    <a:pt x="87960" y="145582"/>
                    <a:pt x="89595" y="142638"/>
                  </a:cubicBezTo>
                  <a:cubicBezTo>
                    <a:pt x="92033" y="138250"/>
                    <a:pt x="94357" y="128350"/>
                    <a:pt x="94357" y="128350"/>
                  </a:cubicBezTo>
                  <a:cubicBezTo>
                    <a:pt x="95151" y="112475"/>
                    <a:pt x="95564" y="96576"/>
                    <a:pt x="96738" y="80725"/>
                  </a:cubicBezTo>
                  <a:cubicBezTo>
                    <a:pt x="97153" y="75128"/>
                    <a:pt x="96610" y="69076"/>
                    <a:pt x="99120" y="64056"/>
                  </a:cubicBezTo>
                  <a:cubicBezTo>
                    <a:pt x="100242" y="61811"/>
                    <a:pt x="103770" y="61968"/>
                    <a:pt x="106263" y="61675"/>
                  </a:cubicBezTo>
                  <a:cubicBezTo>
                    <a:pt x="117328" y="60373"/>
                    <a:pt x="128488" y="60088"/>
                    <a:pt x="139601" y="59294"/>
                  </a:cubicBezTo>
                  <a:cubicBezTo>
                    <a:pt x="142776" y="58500"/>
                    <a:pt x="146403" y="58728"/>
                    <a:pt x="149126" y="56913"/>
                  </a:cubicBezTo>
                  <a:cubicBezTo>
                    <a:pt x="151507" y="55325"/>
                    <a:pt x="151864" y="51793"/>
                    <a:pt x="153888" y="49769"/>
                  </a:cubicBezTo>
                  <a:cubicBezTo>
                    <a:pt x="155912" y="47745"/>
                    <a:pt x="158833" y="46838"/>
                    <a:pt x="161032" y="45006"/>
                  </a:cubicBezTo>
                  <a:cubicBezTo>
                    <a:pt x="184435" y="25505"/>
                    <a:pt x="154210" y="49448"/>
                    <a:pt x="172938" y="30719"/>
                  </a:cubicBezTo>
                  <a:cubicBezTo>
                    <a:pt x="174962" y="28695"/>
                    <a:pt x="177701" y="27544"/>
                    <a:pt x="180082" y="25956"/>
                  </a:cubicBezTo>
                  <a:cubicBezTo>
                    <a:pt x="186312" y="16612"/>
                    <a:pt x="186233" y="10395"/>
                    <a:pt x="196751" y="9288"/>
                  </a:cubicBezTo>
                  <a:cubicBezTo>
                    <a:pt x="209406" y="7956"/>
                    <a:pt x="222151" y="7700"/>
                    <a:pt x="234851" y="6906"/>
                  </a:cubicBezTo>
                  <a:cubicBezTo>
                    <a:pt x="238723" y="6132"/>
                    <a:pt x="257997" y="2144"/>
                    <a:pt x="261045" y="2144"/>
                  </a:cubicBezTo>
                  <a:cubicBezTo>
                    <a:pt x="264318" y="2144"/>
                    <a:pt x="267395" y="3731"/>
                    <a:pt x="270570" y="4525"/>
                  </a:cubicBezTo>
                  <a:cubicBezTo>
                    <a:pt x="291041" y="18175"/>
                    <a:pt x="266950" y="0"/>
                    <a:pt x="280095" y="16431"/>
                  </a:cubicBezTo>
                  <a:cubicBezTo>
                    <a:pt x="283454" y="20629"/>
                    <a:pt x="289674" y="22006"/>
                    <a:pt x="294382" y="23575"/>
                  </a:cubicBezTo>
                  <a:cubicBezTo>
                    <a:pt x="295970" y="25956"/>
                    <a:pt x="297865" y="28159"/>
                    <a:pt x="299145" y="30719"/>
                  </a:cubicBezTo>
                  <a:cubicBezTo>
                    <a:pt x="303564" y="39557"/>
                    <a:pt x="302815" y="54032"/>
                    <a:pt x="303907" y="61675"/>
                  </a:cubicBezTo>
                  <a:cubicBezTo>
                    <a:pt x="304807" y="67976"/>
                    <a:pt x="309393" y="80513"/>
                    <a:pt x="311051" y="85488"/>
                  </a:cubicBezTo>
                  <a:cubicBezTo>
                    <a:pt x="312331" y="89328"/>
                    <a:pt x="312638" y="93425"/>
                    <a:pt x="313432" y="97394"/>
                  </a:cubicBezTo>
                  <a:cubicBezTo>
                    <a:pt x="311837" y="127695"/>
                    <a:pt x="323440" y="137635"/>
                    <a:pt x="303907" y="147400"/>
                  </a:cubicBezTo>
                  <a:cubicBezTo>
                    <a:pt x="301662" y="148522"/>
                    <a:pt x="299144" y="148987"/>
                    <a:pt x="296763" y="149781"/>
                  </a:cubicBezTo>
                  <a:cubicBezTo>
                    <a:pt x="294382" y="151369"/>
                    <a:pt x="291644" y="152520"/>
                    <a:pt x="289620" y="154544"/>
                  </a:cubicBezTo>
                  <a:cubicBezTo>
                    <a:pt x="285003" y="159161"/>
                    <a:pt x="284413" y="163020"/>
                    <a:pt x="282476" y="168831"/>
                  </a:cubicBezTo>
                  <a:cubicBezTo>
                    <a:pt x="288825" y="187882"/>
                    <a:pt x="279301" y="165656"/>
                    <a:pt x="292001" y="178356"/>
                  </a:cubicBezTo>
                  <a:cubicBezTo>
                    <a:pt x="296048" y="182403"/>
                    <a:pt x="301526" y="192644"/>
                    <a:pt x="301526" y="192644"/>
                  </a:cubicBezTo>
                  <a:cubicBezTo>
                    <a:pt x="302320" y="212488"/>
                    <a:pt x="298923" y="232951"/>
                    <a:pt x="303907" y="252175"/>
                  </a:cubicBezTo>
                  <a:cubicBezTo>
                    <a:pt x="305167" y="257035"/>
                    <a:pt x="313432" y="255350"/>
                    <a:pt x="318195" y="256938"/>
                  </a:cubicBezTo>
                  <a:cubicBezTo>
                    <a:pt x="322775" y="258465"/>
                    <a:pt x="327748" y="258372"/>
                    <a:pt x="332482" y="259319"/>
                  </a:cubicBezTo>
                  <a:cubicBezTo>
                    <a:pt x="339957" y="260814"/>
                    <a:pt x="342342" y="261812"/>
                    <a:pt x="349151" y="264081"/>
                  </a:cubicBezTo>
                  <a:cubicBezTo>
                    <a:pt x="350738" y="266462"/>
                    <a:pt x="351532" y="269637"/>
                    <a:pt x="353913" y="271225"/>
                  </a:cubicBezTo>
                  <a:cubicBezTo>
                    <a:pt x="356636" y="273040"/>
                    <a:pt x="360203" y="273108"/>
                    <a:pt x="363438" y="273606"/>
                  </a:cubicBezTo>
                  <a:cubicBezTo>
                    <a:pt x="370542" y="274699"/>
                    <a:pt x="377726" y="275194"/>
                    <a:pt x="384870" y="275988"/>
                  </a:cubicBezTo>
                  <a:cubicBezTo>
                    <a:pt x="387251" y="277575"/>
                    <a:pt x="390225" y="278515"/>
                    <a:pt x="392013" y="280750"/>
                  </a:cubicBezTo>
                  <a:cubicBezTo>
                    <a:pt x="393581" y="282710"/>
                    <a:pt x="394102" y="285401"/>
                    <a:pt x="394395" y="287894"/>
                  </a:cubicBezTo>
                  <a:cubicBezTo>
                    <a:pt x="395697" y="298958"/>
                    <a:pt x="395124" y="310214"/>
                    <a:pt x="396776" y="321231"/>
                  </a:cubicBezTo>
                  <a:cubicBezTo>
                    <a:pt x="399278" y="337910"/>
                    <a:pt x="400219" y="332508"/>
                    <a:pt x="408682" y="342663"/>
                  </a:cubicBezTo>
                  <a:cubicBezTo>
                    <a:pt x="410514" y="344861"/>
                    <a:pt x="411421" y="347782"/>
                    <a:pt x="413445" y="349806"/>
                  </a:cubicBezTo>
                  <a:cubicBezTo>
                    <a:pt x="418063" y="354424"/>
                    <a:pt x="421920" y="355013"/>
                    <a:pt x="427732" y="356950"/>
                  </a:cubicBezTo>
                  <a:cubicBezTo>
                    <a:pt x="422776" y="376775"/>
                    <a:pt x="428811" y="357173"/>
                    <a:pt x="420588" y="373619"/>
                  </a:cubicBezTo>
                  <a:cubicBezTo>
                    <a:pt x="419465" y="375864"/>
                    <a:pt x="419775" y="378803"/>
                    <a:pt x="418207" y="380763"/>
                  </a:cubicBezTo>
                  <a:cubicBezTo>
                    <a:pt x="416419" y="382998"/>
                    <a:pt x="413444" y="383938"/>
                    <a:pt x="411063" y="385525"/>
                  </a:cubicBezTo>
                  <a:lnTo>
                    <a:pt x="401538" y="399813"/>
                  </a:lnTo>
                  <a:cubicBezTo>
                    <a:pt x="400146" y="401901"/>
                    <a:pt x="396640" y="401072"/>
                    <a:pt x="394395" y="402194"/>
                  </a:cubicBezTo>
                  <a:cubicBezTo>
                    <a:pt x="391835" y="403474"/>
                    <a:pt x="389866" y="405794"/>
                    <a:pt x="387251" y="406956"/>
                  </a:cubicBezTo>
                  <a:cubicBezTo>
                    <a:pt x="382663" y="408995"/>
                    <a:pt x="377726" y="410131"/>
                    <a:pt x="372963" y="411719"/>
                  </a:cubicBezTo>
                  <a:lnTo>
                    <a:pt x="365820" y="414100"/>
                  </a:lnTo>
                  <a:lnTo>
                    <a:pt x="358676" y="416481"/>
                  </a:lnTo>
                  <a:cubicBezTo>
                    <a:pt x="343089" y="411286"/>
                    <a:pt x="358388" y="418502"/>
                    <a:pt x="349151" y="406956"/>
                  </a:cubicBezTo>
                  <a:cubicBezTo>
                    <a:pt x="344000" y="400518"/>
                    <a:pt x="334690" y="400975"/>
                    <a:pt x="327720" y="399813"/>
                  </a:cubicBezTo>
                  <a:cubicBezTo>
                    <a:pt x="325339" y="399019"/>
                    <a:pt x="322821" y="398554"/>
                    <a:pt x="320576" y="397431"/>
                  </a:cubicBezTo>
                  <a:cubicBezTo>
                    <a:pt x="318016" y="396151"/>
                    <a:pt x="316293" y="392741"/>
                    <a:pt x="313432" y="392669"/>
                  </a:cubicBezTo>
                  <a:lnTo>
                    <a:pt x="225326" y="395050"/>
                  </a:lnTo>
                  <a:cubicBezTo>
                    <a:pt x="201440" y="399827"/>
                    <a:pt x="222153" y="392766"/>
                    <a:pt x="208657" y="404575"/>
                  </a:cubicBezTo>
                  <a:cubicBezTo>
                    <a:pt x="204350" y="408344"/>
                    <a:pt x="194370" y="414100"/>
                    <a:pt x="194370" y="414100"/>
                  </a:cubicBezTo>
                  <a:cubicBezTo>
                    <a:pt x="187678" y="394029"/>
                    <a:pt x="194702" y="417101"/>
                    <a:pt x="189607" y="371238"/>
                  </a:cubicBezTo>
                  <a:cubicBezTo>
                    <a:pt x="189186" y="367449"/>
                    <a:pt x="185352" y="359261"/>
                    <a:pt x="182463" y="356950"/>
                  </a:cubicBezTo>
                  <a:cubicBezTo>
                    <a:pt x="180503" y="355382"/>
                    <a:pt x="177701" y="355363"/>
                    <a:pt x="175320" y="354569"/>
                  </a:cubicBezTo>
                  <a:cubicBezTo>
                    <a:pt x="173547" y="349249"/>
                    <a:pt x="171122" y="337799"/>
                    <a:pt x="165795" y="333138"/>
                  </a:cubicBezTo>
                  <a:cubicBezTo>
                    <a:pt x="161487" y="329369"/>
                    <a:pt x="151507" y="323613"/>
                    <a:pt x="151507" y="323613"/>
                  </a:cubicBezTo>
                  <a:cubicBezTo>
                    <a:pt x="142779" y="310519"/>
                    <a:pt x="151505" y="321626"/>
                    <a:pt x="139601" y="311706"/>
                  </a:cubicBezTo>
                  <a:cubicBezTo>
                    <a:pt x="132358" y="305670"/>
                    <a:pt x="134402" y="303480"/>
                    <a:pt x="125313" y="302181"/>
                  </a:cubicBezTo>
                  <a:cubicBezTo>
                    <a:pt x="116634" y="300941"/>
                    <a:pt x="107851" y="300594"/>
                    <a:pt x="99120" y="299800"/>
                  </a:cubicBezTo>
                  <a:cubicBezTo>
                    <a:pt x="95151" y="299006"/>
                    <a:pt x="91214" y="298034"/>
                    <a:pt x="87213" y="297419"/>
                  </a:cubicBezTo>
                  <a:cubicBezTo>
                    <a:pt x="62214" y="293574"/>
                    <a:pt x="75590" y="297515"/>
                    <a:pt x="61020" y="292656"/>
                  </a:cubicBezTo>
                  <a:cubicBezTo>
                    <a:pt x="59432" y="290275"/>
                    <a:pt x="57262" y="288193"/>
                    <a:pt x="56257" y="285513"/>
                  </a:cubicBezTo>
                  <a:cubicBezTo>
                    <a:pt x="54836" y="281723"/>
                    <a:pt x="54858" y="277533"/>
                    <a:pt x="53876" y="273606"/>
                  </a:cubicBezTo>
                  <a:cubicBezTo>
                    <a:pt x="53267" y="271171"/>
                    <a:pt x="53270" y="268238"/>
                    <a:pt x="51495" y="266463"/>
                  </a:cubicBezTo>
                  <a:cubicBezTo>
                    <a:pt x="47447" y="262416"/>
                    <a:pt x="37207" y="256938"/>
                    <a:pt x="37207" y="256938"/>
                  </a:cubicBezTo>
                  <a:cubicBezTo>
                    <a:pt x="29270" y="245031"/>
                    <a:pt x="34827" y="251382"/>
                    <a:pt x="18157" y="240269"/>
                  </a:cubicBezTo>
                  <a:lnTo>
                    <a:pt x="11013" y="235506"/>
                  </a:lnTo>
                  <a:cubicBezTo>
                    <a:pt x="11807" y="233125"/>
                    <a:pt x="11620" y="230138"/>
                    <a:pt x="13395" y="228363"/>
                  </a:cubicBezTo>
                  <a:cubicBezTo>
                    <a:pt x="15170" y="226588"/>
                    <a:pt x="18293" y="227104"/>
                    <a:pt x="20538" y="225981"/>
                  </a:cubicBezTo>
                  <a:cubicBezTo>
                    <a:pt x="43330" y="214584"/>
                    <a:pt x="0" y="223196"/>
                    <a:pt x="61020" y="218838"/>
                  </a:cubicBezTo>
                  <a:cubicBezTo>
                    <a:pt x="68452" y="196540"/>
                    <a:pt x="65021" y="209698"/>
                    <a:pt x="61020" y="161688"/>
                  </a:cubicBezTo>
                  <a:cubicBezTo>
                    <a:pt x="60812" y="159186"/>
                    <a:pt x="59761" y="156789"/>
                    <a:pt x="58638" y="154544"/>
                  </a:cubicBezTo>
                  <a:cubicBezTo>
                    <a:pt x="53436" y="144140"/>
                    <a:pt x="48716" y="159306"/>
                    <a:pt x="49113" y="159306"/>
                  </a:cubicBezTo>
                  <a:close/>
                </a:path>
              </a:pathLst>
            </a:custGeom>
            <a:solidFill>
              <a:srgbClr val="99CC00">
                <a:alpha val="19989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" name="Jiujiang"/>
            <p:cNvSpPr/>
            <p:nvPr/>
          </p:nvSpPr>
          <p:spPr bwMode="auto">
            <a:xfrm>
              <a:off x="6268355" y="4661720"/>
              <a:ext cx="489919" cy="261795"/>
            </a:xfrm>
            <a:custGeom>
              <a:avLst/>
              <a:gdLst/>
              <a:ahLst/>
              <a:cxnLst/>
              <a:rect l="0" t="0" r="r" b="b"/>
              <a:pathLst>
                <a:path w="1431417" h="835165">
                  <a:moveTo>
                    <a:pt x="2382" y="681833"/>
                  </a:moveTo>
                  <a:cubicBezTo>
                    <a:pt x="1588" y="683023"/>
                    <a:pt x="0" y="673974"/>
                    <a:pt x="0" y="669926"/>
                  </a:cubicBezTo>
                  <a:cubicBezTo>
                    <a:pt x="0" y="665002"/>
                    <a:pt x="1415" y="650430"/>
                    <a:pt x="4763" y="643733"/>
                  </a:cubicBezTo>
                  <a:cubicBezTo>
                    <a:pt x="6043" y="641173"/>
                    <a:pt x="7501" y="638613"/>
                    <a:pt x="9525" y="636589"/>
                  </a:cubicBezTo>
                  <a:cubicBezTo>
                    <a:pt x="11549" y="634565"/>
                    <a:pt x="14288" y="633414"/>
                    <a:pt x="16669" y="631826"/>
                  </a:cubicBezTo>
                  <a:cubicBezTo>
                    <a:pt x="17463" y="629445"/>
                    <a:pt x="17275" y="626458"/>
                    <a:pt x="19050" y="624683"/>
                  </a:cubicBezTo>
                  <a:cubicBezTo>
                    <a:pt x="23098" y="620636"/>
                    <a:pt x="33338" y="615158"/>
                    <a:pt x="33338" y="615158"/>
                  </a:cubicBezTo>
                  <a:cubicBezTo>
                    <a:pt x="38699" y="599072"/>
                    <a:pt x="31264" y="616507"/>
                    <a:pt x="42863" y="603251"/>
                  </a:cubicBezTo>
                  <a:cubicBezTo>
                    <a:pt x="62310" y="581026"/>
                    <a:pt x="43458" y="594918"/>
                    <a:pt x="59532" y="584201"/>
                  </a:cubicBezTo>
                  <a:cubicBezTo>
                    <a:pt x="66166" y="574250"/>
                    <a:pt x="67810" y="569762"/>
                    <a:pt x="76200" y="562770"/>
                  </a:cubicBezTo>
                  <a:cubicBezTo>
                    <a:pt x="78399" y="560938"/>
                    <a:pt x="80784" y="559288"/>
                    <a:pt x="83344" y="558008"/>
                  </a:cubicBezTo>
                  <a:cubicBezTo>
                    <a:pt x="85589" y="556885"/>
                    <a:pt x="88107" y="556420"/>
                    <a:pt x="90488" y="555626"/>
                  </a:cubicBezTo>
                  <a:cubicBezTo>
                    <a:pt x="92869" y="558007"/>
                    <a:pt x="95564" y="560112"/>
                    <a:pt x="97632" y="562770"/>
                  </a:cubicBezTo>
                  <a:cubicBezTo>
                    <a:pt x="101146" y="567288"/>
                    <a:pt x="101727" y="575248"/>
                    <a:pt x="107157" y="577058"/>
                  </a:cubicBezTo>
                  <a:lnTo>
                    <a:pt x="114300" y="579439"/>
                  </a:lnTo>
                  <a:cubicBezTo>
                    <a:pt x="118963" y="578773"/>
                    <a:pt x="133866" y="579091"/>
                    <a:pt x="138113" y="572295"/>
                  </a:cubicBezTo>
                  <a:cubicBezTo>
                    <a:pt x="140774" y="568038"/>
                    <a:pt x="141288" y="562770"/>
                    <a:pt x="142875" y="558008"/>
                  </a:cubicBezTo>
                  <a:lnTo>
                    <a:pt x="145257" y="550864"/>
                  </a:lnTo>
                  <a:cubicBezTo>
                    <a:pt x="146051" y="541339"/>
                    <a:pt x="146375" y="531763"/>
                    <a:pt x="147638" y="522289"/>
                  </a:cubicBezTo>
                  <a:cubicBezTo>
                    <a:pt x="147970" y="519801"/>
                    <a:pt x="149329" y="517559"/>
                    <a:pt x="150019" y="515145"/>
                  </a:cubicBezTo>
                  <a:cubicBezTo>
                    <a:pt x="150918" y="511998"/>
                    <a:pt x="151460" y="508755"/>
                    <a:pt x="152400" y="505620"/>
                  </a:cubicBezTo>
                  <a:cubicBezTo>
                    <a:pt x="153843" y="500812"/>
                    <a:pt x="152986" y="494118"/>
                    <a:pt x="157163" y="491333"/>
                  </a:cubicBezTo>
                  <a:lnTo>
                    <a:pt x="171450" y="481808"/>
                  </a:lnTo>
                  <a:cubicBezTo>
                    <a:pt x="176120" y="478695"/>
                    <a:pt x="182563" y="480220"/>
                    <a:pt x="188119" y="479426"/>
                  </a:cubicBezTo>
                  <a:cubicBezTo>
                    <a:pt x="196057" y="480220"/>
                    <a:pt x="204091" y="480338"/>
                    <a:pt x="211932" y="481808"/>
                  </a:cubicBezTo>
                  <a:cubicBezTo>
                    <a:pt x="216866" y="482733"/>
                    <a:pt x="221457" y="484983"/>
                    <a:pt x="226219" y="486570"/>
                  </a:cubicBezTo>
                  <a:lnTo>
                    <a:pt x="233363" y="488951"/>
                  </a:lnTo>
                  <a:cubicBezTo>
                    <a:pt x="235744" y="490539"/>
                    <a:pt x="237649" y="493555"/>
                    <a:pt x="240507" y="493714"/>
                  </a:cubicBezTo>
                  <a:cubicBezTo>
                    <a:pt x="272553" y="495495"/>
                    <a:pt x="267863" y="496908"/>
                    <a:pt x="283369" y="486570"/>
                  </a:cubicBezTo>
                  <a:cubicBezTo>
                    <a:pt x="284494" y="482068"/>
                    <a:pt x="285640" y="472947"/>
                    <a:pt x="290513" y="469901"/>
                  </a:cubicBezTo>
                  <a:cubicBezTo>
                    <a:pt x="300226" y="463831"/>
                    <a:pt x="319100" y="463709"/>
                    <a:pt x="328613" y="462758"/>
                  </a:cubicBezTo>
                  <a:cubicBezTo>
                    <a:pt x="330994" y="461964"/>
                    <a:pt x="333512" y="461499"/>
                    <a:pt x="335757" y="460376"/>
                  </a:cubicBezTo>
                  <a:cubicBezTo>
                    <a:pt x="342673" y="456918"/>
                    <a:pt x="342216" y="454154"/>
                    <a:pt x="350044" y="453233"/>
                  </a:cubicBezTo>
                  <a:cubicBezTo>
                    <a:pt x="361109" y="451931"/>
                    <a:pt x="372269" y="451645"/>
                    <a:pt x="383382" y="450851"/>
                  </a:cubicBezTo>
                  <a:cubicBezTo>
                    <a:pt x="388144" y="450057"/>
                    <a:pt x="393089" y="449997"/>
                    <a:pt x="397669" y="448470"/>
                  </a:cubicBezTo>
                  <a:cubicBezTo>
                    <a:pt x="410428" y="444218"/>
                    <a:pt x="399005" y="442945"/>
                    <a:pt x="411957" y="441326"/>
                  </a:cubicBezTo>
                  <a:cubicBezTo>
                    <a:pt x="422226" y="440042"/>
                    <a:pt x="432594" y="439739"/>
                    <a:pt x="442913" y="438945"/>
                  </a:cubicBezTo>
                  <a:cubicBezTo>
                    <a:pt x="447675" y="438151"/>
                    <a:pt x="453567" y="439743"/>
                    <a:pt x="457200" y="436564"/>
                  </a:cubicBezTo>
                  <a:cubicBezTo>
                    <a:pt x="460978" y="433258"/>
                    <a:pt x="461963" y="422276"/>
                    <a:pt x="461963" y="422276"/>
                  </a:cubicBezTo>
                  <a:cubicBezTo>
                    <a:pt x="462757" y="415132"/>
                    <a:pt x="463162" y="407935"/>
                    <a:pt x="464344" y="400845"/>
                  </a:cubicBezTo>
                  <a:cubicBezTo>
                    <a:pt x="464757" y="398369"/>
                    <a:pt x="465184" y="395682"/>
                    <a:pt x="466725" y="393701"/>
                  </a:cubicBezTo>
                  <a:cubicBezTo>
                    <a:pt x="470860" y="388385"/>
                    <a:pt x="476250" y="384176"/>
                    <a:pt x="481013" y="379414"/>
                  </a:cubicBezTo>
                  <a:cubicBezTo>
                    <a:pt x="483037" y="377390"/>
                    <a:pt x="483621" y="374155"/>
                    <a:pt x="485775" y="372270"/>
                  </a:cubicBezTo>
                  <a:cubicBezTo>
                    <a:pt x="490083" y="368501"/>
                    <a:pt x="495300" y="365920"/>
                    <a:pt x="500063" y="362745"/>
                  </a:cubicBezTo>
                  <a:cubicBezTo>
                    <a:pt x="504240" y="359961"/>
                    <a:pt x="514350" y="357983"/>
                    <a:pt x="514350" y="357983"/>
                  </a:cubicBezTo>
                  <a:cubicBezTo>
                    <a:pt x="516731" y="356395"/>
                    <a:pt x="518642" y="353458"/>
                    <a:pt x="521494" y="353220"/>
                  </a:cubicBezTo>
                  <a:cubicBezTo>
                    <a:pt x="528657" y="352623"/>
                    <a:pt x="535770" y="354919"/>
                    <a:pt x="542925" y="355601"/>
                  </a:cubicBezTo>
                  <a:cubicBezTo>
                    <a:pt x="552440" y="356507"/>
                    <a:pt x="561975" y="357189"/>
                    <a:pt x="571500" y="357983"/>
                  </a:cubicBezTo>
                  <a:cubicBezTo>
                    <a:pt x="573881" y="358777"/>
                    <a:pt x="576399" y="359242"/>
                    <a:pt x="578644" y="360364"/>
                  </a:cubicBezTo>
                  <a:cubicBezTo>
                    <a:pt x="581204" y="361644"/>
                    <a:pt x="582965" y="364656"/>
                    <a:pt x="585788" y="365126"/>
                  </a:cubicBezTo>
                  <a:cubicBezTo>
                    <a:pt x="588264" y="365539"/>
                    <a:pt x="590551" y="363539"/>
                    <a:pt x="592932" y="362745"/>
                  </a:cubicBezTo>
                  <a:cubicBezTo>
                    <a:pt x="594519" y="360364"/>
                    <a:pt x="596414" y="358161"/>
                    <a:pt x="597694" y="355601"/>
                  </a:cubicBezTo>
                  <a:cubicBezTo>
                    <a:pt x="602231" y="346526"/>
                    <a:pt x="600048" y="340395"/>
                    <a:pt x="597694" y="329408"/>
                  </a:cubicBezTo>
                  <a:cubicBezTo>
                    <a:pt x="596642" y="324499"/>
                    <a:pt x="592932" y="315120"/>
                    <a:pt x="592932" y="315120"/>
                  </a:cubicBezTo>
                  <a:cubicBezTo>
                    <a:pt x="593726" y="304008"/>
                    <a:pt x="592442" y="292547"/>
                    <a:pt x="595313" y="281783"/>
                  </a:cubicBezTo>
                  <a:cubicBezTo>
                    <a:pt x="595960" y="279358"/>
                    <a:pt x="599947" y="279401"/>
                    <a:pt x="602457" y="279401"/>
                  </a:cubicBezTo>
                  <a:cubicBezTo>
                    <a:pt x="609645" y="279401"/>
                    <a:pt x="616744" y="280989"/>
                    <a:pt x="623888" y="281783"/>
                  </a:cubicBezTo>
                  <a:cubicBezTo>
                    <a:pt x="627561" y="282701"/>
                    <a:pt x="642296" y="286545"/>
                    <a:pt x="645319" y="286545"/>
                  </a:cubicBezTo>
                  <a:cubicBezTo>
                    <a:pt x="654877" y="286545"/>
                    <a:pt x="664369" y="284958"/>
                    <a:pt x="673894" y="284164"/>
                  </a:cubicBezTo>
                  <a:cubicBezTo>
                    <a:pt x="688616" y="274349"/>
                    <a:pt x="674254" y="285247"/>
                    <a:pt x="685800" y="272258"/>
                  </a:cubicBezTo>
                  <a:cubicBezTo>
                    <a:pt x="690275" y="267224"/>
                    <a:pt x="695325" y="262733"/>
                    <a:pt x="700088" y="257970"/>
                  </a:cubicBezTo>
                  <a:cubicBezTo>
                    <a:pt x="702469" y="255589"/>
                    <a:pt x="704538" y="252846"/>
                    <a:pt x="707232" y="250826"/>
                  </a:cubicBezTo>
                  <a:cubicBezTo>
                    <a:pt x="710407" y="248445"/>
                    <a:pt x="713506" y="245959"/>
                    <a:pt x="716757" y="243683"/>
                  </a:cubicBezTo>
                  <a:cubicBezTo>
                    <a:pt x="721446" y="240401"/>
                    <a:pt x="726997" y="238205"/>
                    <a:pt x="731044" y="234158"/>
                  </a:cubicBezTo>
                  <a:cubicBezTo>
                    <a:pt x="733425" y="231777"/>
                    <a:pt x="736120" y="229672"/>
                    <a:pt x="738188" y="227014"/>
                  </a:cubicBezTo>
                  <a:cubicBezTo>
                    <a:pt x="741702" y="222496"/>
                    <a:pt x="747713" y="212726"/>
                    <a:pt x="747713" y="212726"/>
                  </a:cubicBezTo>
                  <a:lnTo>
                    <a:pt x="752475" y="198439"/>
                  </a:lnTo>
                  <a:cubicBezTo>
                    <a:pt x="754043" y="193735"/>
                    <a:pt x="755425" y="187506"/>
                    <a:pt x="759619" y="184151"/>
                  </a:cubicBezTo>
                  <a:cubicBezTo>
                    <a:pt x="761579" y="182583"/>
                    <a:pt x="764518" y="182892"/>
                    <a:pt x="766763" y="181770"/>
                  </a:cubicBezTo>
                  <a:cubicBezTo>
                    <a:pt x="769323" y="180490"/>
                    <a:pt x="771227" y="178013"/>
                    <a:pt x="773907" y="177008"/>
                  </a:cubicBezTo>
                  <a:cubicBezTo>
                    <a:pt x="779367" y="174961"/>
                    <a:pt x="801911" y="172614"/>
                    <a:pt x="804863" y="172245"/>
                  </a:cubicBezTo>
                  <a:cubicBezTo>
                    <a:pt x="807244" y="171451"/>
                    <a:pt x="809497" y="169864"/>
                    <a:pt x="812007" y="169864"/>
                  </a:cubicBezTo>
                  <a:cubicBezTo>
                    <a:pt x="866601" y="169864"/>
                    <a:pt x="853638" y="166279"/>
                    <a:pt x="878682" y="174626"/>
                  </a:cubicBezTo>
                  <a:lnTo>
                    <a:pt x="892969" y="188914"/>
                  </a:lnTo>
                  <a:cubicBezTo>
                    <a:pt x="897016" y="192962"/>
                    <a:pt x="902494" y="195264"/>
                    <a:pt x="907257" y="198439"/>
                  </a:cubicBezTo>
                  <a:cubicBezTo>
                    <a:pt x="916489" y="204594"/>
                    <a:pt x="911685" y="202296"/>
                    <a:pt x="921544" y="205583"/>
                  </a:cubicBezTo>
                  <a:cubicBezTo>
                    <a:pt x="923132" y="207964"/>
                    <a:pt x="924072" y="210938"/>
                    <a:pt x="926307" y="212726"/>
                  </a:cubicBezTo>
                  <a:cubicBezTo>
                    <a:pt x="928267" y="214294"/>
                    <a:pt x="931256" y="213889"/>
                    <a:pt x="933450" y="215108"/>
                  </a:cubicBezTo>
                  <a:cubicBezTo>
                    <a:pt x="938454" y="217888"/>
                    <a:pt x="942975" y="221458"/>
                    <a:pt x="947738" y="224633"/>
                  </a:cubicBezTo>
                  <a:cubicBezTo>
                    <a:pt x="951915" y="227417"/>
                    <a:pt x="962025" y="229395"/>
                    <a:pt x="962025" y="229395"/>
                  </a:cubicBezTo>
                  <a:cubicBezTo>
                    <a:pt x="965200" y="228601"/>
                    <a:pt x="968403" y="227913"/>
                    <a:pt x="971550" y="227014"/>
                  </a:cubicBezTo>
                  <a:cubicBezTo>
                    <a:pt x="973964" y="226324"/>
                    <a:pt x="976272" y="225293"/>
                    <a:pt x="978694" y="224633"/>
                  </a:cubicBezTo>
                  <a:cubicBezTo>
                    <a:pt x="985009" y="222911"/>
                    <a:pt x="997744" y="219870"/>
                    <a:pt x="997744" y="219870"/>
                  </a:cubicBezTo>
                  <a:lnTo>
                    <a:pt x="1012032" y="210345"/>
                  </a:lnTo>
                  <a:lnTo>
                    <a:pt x="1019175" y="205583"/>
                  </a:lnTo>
                  <a:cubicBezTo>
                    <a:pt x="1020763" y="203202"/>
                    <a:pt x="1021703" y="200227"/>
                    <a:pt x="1023938" y="198439"/>
                  </a:cubicBezTo>
                  <a:cubicBezTo>
                    <a:pt x="1025898" y="196871"/>
                    <a:pt x="1028837" y="197181"/>
                    <a:pt x="1031082" y="196058"/>
                  </a:cubicBezTo>
                  <a:cubicBezTo>
                    <a:pt x="1049546" y="186825"/>
                    <a:pt x="1027412" y="194899"/>
                    <a:pt x="1045369" y="188914"/>
                  </a:cubicBezTo>
                  <a:cubicBezTo>
                    <a:pt x="1059020" y="168438"/>
                    <a:pt x="1040843" y="192535"/>
                    <a:pt x="1057275" y="179389"/>
                  </a:cubicBezTo>
                  <a:cubicBezTo>
                    <a:pt x="1059510" y="177601"/>
                    <a:pt x="1060450" y="174626"/>
                    <a:pt x="1062038" y="172245"/>
                  </a:cubicBezTo>
                  <a:cubicBezTo>
                    <a:pt x="1065446" y="162021"/>
                    <a:pt x="1063112" y="156323"/>
                    <a:pt x="1073944" y="155576"/>
                  </a:cubicBezTo>
                  <a:cubicBezTo>
                    <a:pt x="1094548" y="154155"/>
                    <a:pt x="1115219" y="153989"/>
                    <a:pt x="1135857" y="153195"/>
                  </a:cubicBezTo>
                  <a:cubicBezTo>
                    <a:pt x="1140619" y="151608"/>
                    <a:pt x="1145222" y="149418"/>
                    <a:pt x="1150144" y="148433"/>
                  </a:cubicBezTo>
                  <a:cubicBezTo>
                    <a:pt x="1167554" y="144950"/>
                    <a:pt x="1158043" y="146623"/>
                    <a:pt x="1178719" y="143670"/>
                  </a:cubicBezTo>
                  <a:lnTo>
                    <a:pt x="1193007" y="138908"/>
                  </a:lnTo>
                  <a:cubicBezTo>
                    <a:pt x="1198437" y="137098"/>
                    <a:pt x="1202532" y="132558"/>
                    <a:pt x="1207294" y="129383"/>
                  </a:cubicBezTo>
                  <a:cubicBezTo>
                    <a:pt x="1216527" y="123227"/>
                    <a:pt x="1211722" y="125525"/>
                    <a:pt x="1221582" y="122239"/>
                  </a:cubicBezTo>
                  <a:cubicBezTo>
                    <a:pt x="1244364" y="99454"/>
                    <a:pt x="1215196" y="126496"/>
                    <a:pt x="1235869" y="112714"/>
                  </a:cubicBezTo>
                  <a:cubicBezTo>
                    <a:pt x="1238671" y="110846"/>
                    <a:pt x="1240426" y="107726"/>
                    <a:pt x="1243013" y="105570"/>
                  </a:cubicBezTo>
                  <a:cubicBezTo>
                    <a:pt x="1245212" y="103738"/>
                    <a:pt x="1247776" y="102395"/>
                    <a:pt x="1250157" y="100808"/>
                  </a:cubicBezTo>
                  <a:cubicBezTo>
                    <a:pt x="1257940" y="77455"/>
                    <a:pt x="1245322" y="110442"/>
                    <a:pt x="1259682" y="88901"/>
                  </a:cubicBezTo>
                  <a:cubicBezTo>
                    <a:pt x="1261497" y="86178"/>
                    <a:pt x="1261123" y="82511"/>
                    <a:pt x="1262063" y="79376"/>
                  </a:cubicBezTo>
                  <a:cubicBezTo>
                    <a:pt x="1263505" y="74568"/>
                    <a:pt x="1265607" y="69959"/>
                    <a:pt x="1266825" y="65089"/>
                  </a:cubicBezTo>
                  <a:cubicBezTo>
                    <a:pt x="1272806" y="41169"/>
                    <a:pt x="1269518" y="52249"/>
                    <a:pt x="1276350" y="31751"/>
                  </a:cubicBezTo>
                  <a:cubicBezTo>
                    <a:pt x="1278160" y="26321"/>
                    <a:pt x="1281113" y="20639"/>
                    <a:pt x="1285875" y="17464"/>
                  </a:cubicBezTo>
                  <a:lnTo>
                    <a:pt x="1293019" y="12701"/>
                  </a:lnTo>
                  <a:cubicBezTo>
                    <a:pt x="1293813" y="10320"/>
                    <a:pt x="1293625" y="7333"/>
                    <a:pt x="1295400" y="5558"/>
                  </a:cubicBezTo>
                  <a:cubicBezTo>
                    <a:pt x="1300958" y="0"/>
                    <a:pt x="1304130" y="4764"/>
                    <a:pt x="1309688" y="5558"/>
                  </a:cubicBezTo>
                  <a:cubicBezTo>
                    <a:pt x="1318367" y="6798"/>
                    <a:pt x="1327151" y="7145"/>
                    <a:pt x="1335882" y="7939"/>
                  </a:cubicBezTo>
                  <a:cubicBezTo>
                    <a:pt x="1342675" y="9298"/>
                    <a:pt x="1350591" y="10684"/>
                    <a:pt x="1357313" y="12701"/>
                  </a:cubicBezTo>
                  <a:cubicBezTo>
                    <a:pt x="1362121" y="14144"/>
                    <a:pt x="1366838" y="15876"/>
                    <a:pt x="1371600" y="17464"/>
                  </a:cubicBezTo>
                  <a:lnTo>
                    <a:pt x="1378744" y="19845"/>
                  </a:lnTo>
                  <a:cubicBezTo>
                    <a:pt x="1403452" y="36318"/>
                    <a:pt x="1365208" y="11247"/>
                    <a:pt x="1395413" y="29370"/>
                  </a:cubicBezTo>
                  <a:cubicBezTo>
                    <a:pt x="1415884" y="41652"/>
                    <a:pt x="1402474" y="36487"/>
                    <a:pt x="1416844" y="41276"/>
                  </a:cubicBezTo>
                  <a:cubicBezTo>
                    <a:pt x="1424392" y="52597"/>
                    <a:pt x="1420702" y="45705"/>
                    <a:pt x="1426369" y="62708"/>
                  </a:cubicBezTo>
                  <a:cubicBezTo>
                    <a:pt x="1427274" y="65423"/>
                    <a:pt x="1429544" y="67470"/>
                    <a:pt x="1431132" y="69851"/>
                  </a:cubicBezTo>
                  <a:cubicBezTo>
                    <a:pt x="1430338" y="80170"/>
                    <a:pt x="1431417" y="90808"/>
                    <a:pt x="1428750" y="100808"/>
                  </a:cubicBezTo>
                  <a:cubicBezTo>
                    <a:pt x="1428013" y="103573"/>
                    <a:pt x="1423805" y="103738"/>
                    <a:pt x="1421607" y="105570"/>
                  </a:cubicBezTo>
                  <a:cubicBezTo>
                    <a:pt x="1414731" y="111300"/>
                    <a:pt x="1414383" y="112834"/>
                    <a:pt x="1409700" y="119858"/>
                  </a:cubicBezTo>
                  <a:cubicBezTo>
                    <a:pt x="1408906" y="122239"/>
                    <a:pt x="1408441" y="124756"/>
                    <a:pt x="1407319" y="127001"/>
                  </a:cubicBezTo>
                  <a:cubicBezTo>
                    <a:pt x="1402358" y="136924"/>
                    <a:pt x="1398987" y="136525"/>
                    <a:pt x="1388269" y="143670"/>
                  </a:cubicBezTo>
                  <a:lnTo>
                    <a:pt x="1373982" y="153195"/>
                  </a:lnTo>
                  <a:lnTo>
                    <a:pt x="1366838" y="155576"/>
                  </a:lnTo>
                  <a:lnTo>
                    <a:pt x="1352550" y="165101"/>
                  </a:lnTo>
                  <a:lnTo>
                    <a:pt x="1345407" y="169864"/>
                  </a:lnTo>
                  <a:cubicBezTo>
                    <a:pt x="1334294" y="186532"/>
                    <a:pt x="1340644" y="180976"/>
                    <a:pt x="1328738" y="188914"/>
                  </a:cubicBezTo>
                  <a:cubicBezTo>
                    <a:pt x="1321789" y="209764"/>
                    <a:pt x="1323334" y="202246"/>
                    <a:pt x="1328738" y="243683"/>
                  </a:cubicBezTo>
                  <a:cubicBezTo>
                    <a:pt x="1329108" y="246521"/>
                    <a:pt x="1331913" y="248445"/>
                    <a:pt x="1333500" y="250826"/>
                  </a:cubicBezTo>
                  <a:cubicBezTo>
                    <a:pt x="1327517" y="268776"/>
                    <a:pt x="1335586" y="246656"/>
                    <a:pt x="1326357" y="265114"/>
                  </a:cubicBezTo>
                  <a:cubicBezTo>
                    <a:pt x="1316501" y="284826"/>
                    <a:pt x="1332856" y="258937"/>
                    <a:pt x="1319213" y="279401"/>
                  </a:cubicBezTo>
                  <a:cubicBezTo>
                    <a:pt x="1316717" y="286891"/>
                    <a:pt x="1317333" y="288593"/>
                    <a:pt x="1309688" y="293689"/>
                  </a:cubicBezTo>
                  <a:cubicBezTo>
                    <a:pt x="1307599" y="295081"/>
                    <a:pt x="1304925" y="295276"/>
                    <a:pt x="1302544" y="296070"/>
                  </a:cubicBezTo>
                  <a:cubicBezTo>
                    <a:pt x="1300957" y="293689"/>
                    <a:pt x="1300017" y="290714"/>
                    <a:pt x="1297782" y="288926"/>
                  </a:cubicBezTo>
                  <a:cubicBezTo>
                    <a:pt x="1295822" y="287358"/>
                    <a:pt x="1293126" y="286877"/>
                    <a:pt x="1290638" y="286545"/>
                  </a:cubicBezTo>
                  <a:cubicBezTo>
                    <a:pt x="1281164" y="285282"/>
                    <a:pt x="1271588" y="284958"/>
                    <a:pt x="1262063" y="284164"/>
                  </a:cubicBezTo>
                  <a:cubicBezTo>
                    <a:pt x="1258094" y="283370"/>
                    <a:pt x="1253997" y="280503"/>
                    <a:pt x="1250157" y="281783"/>
                  </a:cubicBezTo>
                  <a:cubicBezTo>
                    <a:pt x="1247776" y="282577"/>
                    <a:pt x="1246843" y="286596"/>
                    <a:pt x="1247775" y="288926"/>
                  </a:cubicBezTo>
                  <a:cubicBezTo>
                    <a:pt x="1248838" y="291583"/>
                    <a:pt x="1252720" y="291857"/>
                    <a:pt x="1254919" y="293689"/>
                  </a:cubicBezTo>
                  <a:cubicBezTo>
                    <a:pt x="1273247" y="308962"/>
                    <a:pt x="1251477" y="293776"/>
                    <a:pt x="1269207" y="305595"/>
                  </a:cubicBezTo>
                  <a:lnTo>
                    <a:pt x="1273969" y="319883"/>
                  </a:lnTo>
                  <a:cubicBezTo>
                    <a:pt x="1280499" y="339476"/>
                    <a:pt x="1274225" y="361252"/>
                    <a:pt x="1276350" y="381795"/>
                  </a:cubicBezTo>
                  <a:cubicBezTo>
                    <a:pt x="1276645" y="384642"/>
                    <a:pt x="1279525" y="386558"/>
                    <a:pt x="1281113" y="388939"/>
                  </a:cubicBezTo>
                  <a:cubicBezTo>
                    <a:pt x="1281907" y="392114"/>
                    <a:pt x="1282852" y="395255"/>
                    <a:pt x="1283494" y="398464"/>
                  </a:cubicBezTo>
                  <a:cubicBezTo>
                    <a:pt x="1284441" y="403198"/>
                    <a:pt x="1284704" y="408067"/>
                    <a:pt x="1285875" y="412751"/>
                  </a:cubicBezTo>
                  <a:cubicBezTo>
                    <a:pt x="1287093" y="417621"/>
                    <a:pt x="1289050" y="422276"/>
                    <a:pt x="1290638" y="427039"/>
                  </a:cubicBezTo>
                  <a:cubicBezTo>
                    <a:pt x="1291673" y="430144"/>
                    <a:pt x="1292120" y="433417"/>
                    <a:pt x="1293019" y="436564"/>
                  </a:cubicBezTo>
                  <a:cubicBezTo>
                    <a:pt x="1293709" y="438978"/>
                    <a:pt x="1294606" y="441327"/>
                    <a:pt x="1295400" y="443708"/>
                  </a:cubicBezTo>
                  <a:cubicBezTo>
                    <a:pt x="1296194" y="449264"/>
                    <a:pt x="1296681" y="454873"/>
                    <a:pt x="1297782" y="460376"/>
                  </a:cubicBezTo>
                  <a:cubicBezTo>
                    <a:pt x="1299777" y="470352"/>
                    <a:pt x="1300242" y="465298"/>
                    <a:pt x="1304925" y="474664"/>
                  </a:cubicBezTo>
                  <a:cubicBezTo>
                    <a:pt x="1314781" y="494376"/>
                    <a:pt x="1298426" y="468487"/>
                    <a:pt x="1312069" y="488951"/>
                  </a:cubicBezTo>
                  <a:cubicBezTo>
                    <a:pt x="1303341" y="502045"/>
                    <a:pt x="1312067" y="490938"/>
                    <a:pt x="1300163" y="500858"/>
                  </a:cubicBezTo>
                  <a:cubicBezTo>
                    <a:pt x="1297576" y="503014"/>
                    <a:pt x="1295963" y="506366"/>
                    <a:pt x="1293019" y="508001"/>
                  </a:cubicBezTo>
                  <a:cubicBezTo>
                    <a:pt x="1283965" y="513031"/>
                    <a:pt x="1271898" y="513740"/>
                    <a:pt x="1262063" y="515145"/>
                  </a:cubicBezTo>
                  <a:cubicBezTo>
                    <a:pt x="1259682" y="517526"/>
                    <a:pt x="1257075" y="519702"/>
                    <a:pt x="1254919" y="522289"/>
                  </a:cubicBezTo>
                  <a:cubicBezTo>
                    <a:pt x="1253087" y="524488"/>
                    <a:pt x="1252392" y="527645"/>
                    <a:pt x="1250157" y="529433"/>
                  </a:cubicBezTo>
                  <a:cubicBezTo>
                    <a:pt x="1248197" y="531001"/>
                    <a:pt x="1245207" y="530595"/>
                    <a:pt x="1243013" y="531814"/>
                  </a:cubicBezTo>
                  <a:cubicBezTo>
                    <a:pt x="1238009" y="534594"/>
                    <a:pt x="1228725" y="541339"/>
                    <a:pt x="1228725" y="541339"/>
                  </a:cubicBezTo>
                  <a:cubicBezTo>
                    <a:pt x="1227931" y="543720"/>
                    <a:pt x="1226607" y="545987"/>
                    <a:pt x="1226344" y="548483"/>
                  </a:cubicBezTo>
                  <a:cubicBezTo>
                    <a:pt x="1225012" y="561138"/>
                    <a:pt x="1226824" y="574184"/>
                    <a:pt x="1223963" y="586583"/>
                  </a:cubicBezTo>
                  <a:cubicBezTo>
                    <a:pt x="1223319" y="589372"/>
                    <a:pt x="1221435" y="581227"/>
                    <a:pt x="1219200" y="579439"/>
                  </a:cubicBezTo>
                  <a:cubicBezTo>
                    <a:pt x="1217240" y="577871"/>
                    <a:pt x="1214438" y="577852"/>
                    <a:pt x="1212057" y="577058"/>
                  </a:cubicBezTo>
                  <a:cubicBezTo>
                    <a:pt x="1209676" y="575470"/>
                    <a:pt x="1207473" y="573575"/>
                    <a:pt x="1204913" y="572295"/>
                  </a:cubicBezTo>
                  <a:cubicBezTo>
                    <a:pt x="1201498" y="570587"/>
                    <a:pt x="1191294" y="568296"/>
                    <a:pt x="1188244" y="567533"/>
                  </a:cubicBezTo>
                  <a:cubicBezTo>
                    <a:pt x="1185863" y="565945"/>
                    <a:pt x="1183124" y="564794"/>
                    <a:pt x="1181100" y="562770"/>
                  </a:cubicBezTo>
                  <a:cubicBezTo>
                    <a:pt x="1179076" y="560746"/>
                    <a:pt x="1178765" y="557143"/>
                    <a:pt x="1176338" y="555626"/>
                  </a:cubicBezTo>
                  <a:cubicBezTo>
                    <a:pt x="1165560" y="548890"/>
                    <a:pt x="1143106" y="549286"/>
                    <a:pt x="1133475" y="548483"/>
                  </a:cubicBezTo>
                  <a:cubicBezTo>
                    <a:pt x="1131094" y="547689"/>
                    <a:pt x="1128842" y="546101"/>
                    <a:pt x="1126332" y="546101"/>
                  </a:cubicBezTo>
                  <a:cubicBezTo>
                    <a:pt x="1090650" y="546101"/>
                    <a:pt x="1113036" y="546789"/>
                    <a:pt x="1095375" y="550864"/>
                  </a:cubicBezTo>
                  <a:cubicBezTo>
                    <a:pt x="1087488" y="552684"/>
                    <a:pt x="1079500" y="554039"/>
                    <a:pt x="1071563" y="555626"/>
                  </a:cubicBezTo>
                  <a:cubicBezTo>
                    <a:pt x="1066640" y="556610"/>
                    <a:pt x="1062038" y="558801"/>
                    <a:pt x="1057275" y="560389"/>
                  </a:cubicBezTo>
                  <a:lnTo>
                    <a:pt x="1050132" y="562770"/>
                  </a:lnTo>
                  <a:cubicBezTo>
                    <a:pt x="1047751" y="564358"/>
                    <a:pt x="1045603" y="566371"/>
                    <a:pt x="1042988" y="567533"/>
                  </a:cubicBezTo>
                  <a:cubicBezTo>
                    <a:pt x="1038400" y="569572"/>
                    <a:pt x="1033463" y="570708"/>
                    <a:pt x="1028700" y="572295"/>
                  </a:cubicBezTo>
                  <a:lnTo>
                    <a:pt x="1021557" y="574676"/>
                  </a:lnTo>
                  <a:lnTo>
                    <a:pt x="1014413" y="577058"/>
                  </a:lnTo>
                  <a:cubicBezTo>
                    <a:pt x="1012032" y="577852"/>
                    <a:pt x="1009358" y="578047"/>
                    <a:pt x="1007269" y="579439"/>
                  </a:cubicBezTo>
                  <a:cubicBezTo>
                    <a:pt x="1004888" y="581026"/>
                    <a:pt x="1002740" y="583039"/>
                    <a:pt x="1000125" y="584201"/>
                  </a:cubicBezTo>
                  <a:cubicBezTo>
                    <a:pt x="995538" y="586240"/>
                    <a:pt x="990600" y="587376"/>
                    <a:pt x="985838" y="588964"/>
                  </a:cubicBezTo>
                  <a:lnTo>
                    <a:pt x="978694" y="591345"/>
                  </a:lnTo>
                  <a:cubicBezTo>
                    <a:pt x="973535" y="594784"/>
                    <a:pt x="968772" y="596637"/>
                    <a:pt x="966788" y="603251"/>
                  </a:cubicBezTo>
                  <a:cubicBezTo>
                    <a:pt x="966180" y="605278"/>
                    <a:pt x="965231" y="622255"/>
                    <a:pt x="962025" y="627064"/>
                  </a:cubicBezTo>
                  <a:cubicBezTo>
                    <a:pt x="960157" y="629866"/>
                    <a:pt x="957038" y="631621"/>
                    <a:pt x="954882" y="634208"/>
                  </a:cubicBezTo>
                  <a:cubicBezTo>
                    <a:pt x="944962" y="646112"/>
                    <a:pt x="956070" y="637384"/>
                    <a:pt x="942975" y="646114"/>
                  </a:cubicBezTo>
                  <a:lnTo>
                    <a:pt x="933450" y="660401"/>
                  </a:lnTo>
                  <a:cubicBezTo>
                    <a:pt x="930337" y="665071"/>
                    <a:pt x="932170" y="671566"/>
                    <a:pt x="931069" y="677070"/>
                  </a:cubicBezTo>
                  <a:cubicBezTo>
                    <a:pt x="930577" y="679531"/>
                    <a:pt x="929482" y="681833"/>
                    <a:pt x="928688" y="684214"/>
                  </a:cubicBezTo>
                  <a:cubicBezTo>
                    <a:pt x="925513" y="683420"/>
                    <a:pt x="922310" y="682732"/>
                    <a:pt x="919163" y="681833"/>
                  </a:cubicBezTo>
                  <a:cubicBezTo>
                    <a:pt x="916749" y="681143"/>
                    <a:pt x="914521" y="679651"/>
                    <a:pt x="912019" y="679451"/>
                  </a:cubicBezTo>
                  <a:cubicBezTo>
                    <a:pt x="894594" y="678057"/>
                    <a:pt x="877094" y="677864"/>
                    <a:pt x="859632" y="677070"/>
                  </a:cubicBezTo>
                  <a:cubicBezTo>
                    <a:pt x="845980" y="656593"/>
                    <a:pt x="864159" y="680693"/>
                    <a:pt x="847725" y="667545"/>
                  </a:cubicBezTo>
                  <a:cubicBezTo>
                    <a:pt x="845490" y="665757"/>
                    <a:pt x="844987" y="662425"/>
                    <a:pt x="842963" y="660401"/>
                  </a:cubicBezTo>
                  <a:cubicBezTo>
                    <a:pt x="837163" y="654601"/>
                    <a:pt x="833944" y="655444"/>
                    <a:pt x="826294" y="653258"/>
                  </a:cubicBezTo>
                  <a:cubicBezTo>
                    <a:pt x="823880" y="652568"/>
                    <a:pt x="821531" y="651670"/>
                    <a:pt x="819150" y="650876"/>
                  </a:cubicBezTo>
                  <a:cubicBezTo>
                    <a:pt x="811213" y="651670"/>
                    <a:pt x="803222" y="652045"/>
                    <a:pt x="795338" y="653258"/>
                  </a:cubicBezTo>
                  <a:cubicBezTo>
                    <a:pt x="792857" y="653640"/>
                    <a:pt x="790704" y="655639"/>
                    <a:pt x="788194" y="655639"/>
                  </a:cubicBezTo>
                  <a:cubicBezTo>
                    <a:pt x="785684" y="655639"/>
                    <a:pt x="783431" y="654052"/>
                    <a:pt x="781050" y="653258"/>
                  </a:cubicBezTo>
                  <a:cubicBezTo>
                    <a:pt x="778669" y="651670"/>
                    <a:pt x="776467" y="649775"/>
                    <a:pt x="773907" y="648495"/>
                  </a:cubicBezTo>
                  <a:cubicBezTo>
                    <a:pt x="771662" y="647372"/>
                    <a:pt x="768538" y="647889"/>
                    <a:pt x="766763" y="646114"/>
                  </a:cubicBezTo>
                  <a:cubicBezTo>
                    <a:pt x="764988" y="644339"/>
                    <a:pt x="765505" y="641215"/>
                    <a:pt x="764382" y="638970"/>
                  </a:cubicBezTo>
                  <a:cubicBezTo>
                    <a:pt x="760074" y="630353"/>
                    <a:pt x="760714" y="632191"/>
                    <a:pt x="752475" y="629445"/>
                  </a:cubicBezTo>
                  <a:cubicBezTo>
                    <a:pt x="750888" y="627064"/>
                    <a:pt x="749867" y="624186"/>
                    <a:pt x="747713" y="622301"/>
                  </a:cubicBezTo>
                  <a:cubicBezTo>
                    <a:pt x="727695" y="604785"/>
                    <a:pt x="740452" y="617480"/>
                    <a:pt x="726282" y="610395"/>
                  </a:cubicBezTo>
                  <a:cubicBezTo>
                    <a:pt x="723722" y="609115"/>
                    <a:pt x="721337" y="607465"/>
                    <a:pt x="719138" y="605633"/>
                  </a:cubicBezTo>
                  <a:cubicBezTo>
                    <a:pt x="716551" y="603477"/>
                    <a:pt x="714938" y="600125"/>
                    <a:pt x="711994" y="598489"/>
                  </a:cubicBezTo>
                  <a:cubicBezTo>
                    <a:pt x="707606" y="596051"/>
                    <a:pt x="702469" y="595314"/>
                    <a:pt x="697707" y="593726"/>
                  </a:cubicBezTo>
                  <a:cubicBezTo>
                    <a:pt x="685987" y="589819"/>
                    <a:pt x="693031" y="591756"/>
                    <a:pt x="676275" y="588964"/>
                  </a:cubicBezTo>
                  <a:cubicBezTo>
                    <a:pt x="658019" y="589758"/>
                    <a:pt x="639660" y="589250"/>
                    <a:pt x="621507" y="591345"/>
                  </a:cubicBezTo>
                  <a:cubicBezTo>
                    <a:pt x="618664" y="591673"/>
                    <a:pt x="616923" y="594828"/>
                    <a:pt x="614363" y="596108"/>
                  </a:cubicBezTo>
                  <a:cubicBezTo>
                    <a:pt x="612118" y="597231"/>
                    <a:pt x="609464" y="597367"/>
                    <a:pt x="607219" y="598489"/>
                  </a:cubicBezTo>
                  <a:cubicBezTo>
                    <a:pt x="604659" y="599769"/>
                    <a:pt x="602790" y="602346"/>
                    <a:pt x="600075" y="603251"/>
                  </a:cubicBezTo>
                  <a:cubicBezTo>
                    <a:pt x="595495" y="604778"/>
                    <a:pt x="590472" y="604462"/>
                    <a:pt x="585788" y="605633"/>
                  </a:cubicBezTo>
                  <a:cubicBezTo>
                    <a:pt x="585779" y="605635"/>
                    <a:pt x="567934" y="611584"/>
                    <a:pt x="564357" y="612776"/>
                  </a:cubicBezTo>
                  <a:cubicBezTo>
                    <a:pt x="559787" y="614299"/>
                    <a:pt x="552269" y="615249"/>
                    <a:pt x="547688" y="617539"/>
                  </a:cubicBezTo>
                  <a:cubicBezTo>
                    <a:pt x="545128" y="618819"/>
                    <a:pt x="543104" y="621021"/>
                    <a:pt x="540544" y="622301"/>
                  </a:cubicBezTo>
                  <a:cubicBezTo>
                    <a:pt x="520832" y="632157"/>
                    <a:pt x="546721" y="615802"/>
                    <a:pt x="526257" y="629445"/>
                  </a:cubicBezTo>
                  <a:cubicBezTo>
                    <a:pt x="524669" y="631826"/>
                    <a:pt x="522656" y="633974"/>
                    <a:pt x="521494" y="636589"/>
                  </a:cubicBezTo>
                  <a:cubicBezTo>
                    <a:pt x="517720" y="645081"/>
                    <a:pt x="518437" y="651552"/>
                    <a:pt x="511969" y="658020"/>
                  </a:cubicBezTo>
                  <a:cubicBezTo>
                    <a:pt x="509945" y="660044"/>
                    <a:pt x="507206" y="661195"/>
                    <a:pt x="504825" y="662783"/>
                  </a:cubicBezTo>
                  <a:cubicBezTo>
                    <a:pt x="493908" y="679159"/>
                    <a:pt x="497110" y="671640"/>
                    <a:pt x="492919" y="684214"/>
                  </a:cubicBezTo>
                  <a:cubicBezTo>
                    <a:pt x="495300" y="685801"/>
                    <a:pt x="498178" y="686822"/>
                    <a:pt x="500063" y="688976"/>
                  </a:cubicBezTo>
                  <a:cubicBezTo>
                    <a:pt x="503832" y="693284"/>
                    <a:pt x="509588" y="703264"/>
                    <a:pt x="509588" y="703264"/>
                  </a:cubicBezTo>
                  <a:cubicBezTo>
                    <a:pt x="508794" y="711995"/>
                    <a:pt x="509616" y="721028"/>
                    <a:pt x="507207" y="729458"/>
                  </a:cubicBezTo>
                  <a:cubicBezTo>
                    <a:pt x="506282" y="732696"/>
                    <a:pt x="502130" y="733943"/>
                    <a:pt x="500063" y="736601"/>
                  </a:cubicBezTo>
                  <a:cubicBezTo>
                    <a:pt x="496549" y="741119"/>
                    <a:pt x="490538" y="750889"/>
                    <a:pt x="490538" y="750889"/>
                  </a:cubicBezTo>
                  <a:cubicBezTo>
                    <a:pt x="488554" y="758827"/>
                    <a:pt x="487129" y="768585"/>
                    <a:pt x="481013" y="774701"/>
                  </a:cubicBezTo>
                  <a:cubicBezTo>
                    <a:pt x="478989" y="776725"/>
                    <a:pt x="476250" y="777876"/>
                    <a:pt x="473869" y="779464"/>
                  </a:cubicBezTo>
                  <a:cubicBezTo>
                    <a:pt x="472282" y="781845"/>
                    <a:pt x="471131" y="784584"/>
                    <a:pt x="469107" y="786608"/>
                  </a:cubicBezTo>
                  <a:cubicBezTo>
                    <a:pt x="464492" y="791223"/>
                    <a:pt x="460628" y="791815"/>
                    <a:pt x="454819" y="793751"/>
                  </a:cubicBezTo>
                  <a:cubicBezTo>
                    <a:pt x="451644" y="798514"/>
                    <a:pt x="450057" y="804864"/>
                    <a:pt x="445294" y="808039"/>
                  </a:cubicBezTo>
                  <a:cubicBezTo>
                    <a:pt x="442913" y="809626"/>
                    <a:pt x="440289" y="810900"/>
                    <a:pt x="438150" y="812801"/>
                  </a:cubicBezTo>
                  <a:cubicBezTo>
                    <a:pt x="426745" y="822938"/>
                    <a:pt x="427872" y="828597"/>
                    <a:pt x="414338" y="829470"/>
                  </a:cubicBezTo>
                  <a:cubicBezTo>
                    <a:pt x="392936" y="830851"/>
                    <a:pt x="371475" y="831057"/>
                    <a:pt x="350044" y="831851"/>
                  </a:cubicBezTo>
                  <a:cubicBezTo>
                    <a:pt x="347663" y="832645"/>
                    <a:pt x="345231" y="835165"/>
                    <a:pt x="342900" y="834233"/>
                  </a:cubicBezTo>
                  <a:cubicBezTo>
                    <a:pt x="340243" y="833170"/>
                    <a:pt x="340162" y="829113"/>
                    <a:pt x="338138" y="827089"/>
                  </a:cubicBezTo>
                  <a:cubicBezTo>
                    <a:pt x="336114" y="825065"/>
                    <a:pt x="333193" y="824158"/>
                    <a:pt x="330994" y="822326"/>
                  </a:cubicBezTo>
                  <a:cubicBezTo>
                    <a:pt x="319103" y="812417"/>
                    <a:pt x="329260" y="816987"/>
                    <a:pt x="316707" y="812801"/>
                  </a:cubicBezTo>
                  <a:cubicBezTo>
                    <a:pt x="307424" y="803519"/>
                    <a:pt x="311996" y="804129"/>
                    <a:pt x="297657" y="808039"/>
                  </a:cubicBezTo>
                  <a:cubicBezTo>
                    <a:pt x="292814" y="809360"/>
                    <a:pt x="283369" y="812801"/>
                    <a:pt x="283369" y="812801"/>
                  </a:cubicBezTo>
                  <a:cubicBezTo>
                    <a:pt x="257829" y="829829"/>
                    <a:pt x="296596" y="803308"/>
                    <a:pt x="269082" y="824708"/>
                  </a:cubicBezTo>
                  <a:cubicBezTo>
                    <a:pt x="264564" y="828222"/>
                    <a:pt x="254794" y="834233"/>
                    <a:pt x="254794" y="834233"/>
                  </a:cubicBezTo>
                  <a:cubicBezTo>
                    <a:pt x="247033" y="833586"/>
                    <a:pt x="211724" y="830801"/>
                    <a:pt x="202407" y="829470"/>
                  </a:cubicBezTo>
                  <a:cubicBezTo>
                    <a:pt x="199167" y="829007"/>
                    <a:pt x="196057" y="827883"/>
                    <a:pt x="192882" y="827089"/>
                  </a:cubicBezTo>
                  <a:cubicBezTo>
                    <a:pt x="190501" y="825501"/>
                    <a:pt x="188298" y="823606"/>
                    <a:pt x="185738" y="822326"/>
                  </a:cubicBezTo>
                  <a:cubicBezTo>
                    <a:pt x="183493" y="821203"/>
                    <a:pt x="180053" y="821988"/>
                    <a:pt x="178594" y="819945"/>
                  </a:cubicBezTo>
                  <a:cubicBezTo>
                    <a:pt x="175676" y="815860"/>
                    <a:pt x="175419" y="810420"/>
                    <a:pt x="173832" y="805658"/>
                  </a:cubicBezTo>
                  <a:lnTo>
                    <a:pt x="171450" y="798514"/>
                  </a:lnTo>
                  <a:cubicBezTo>
                    <a:pt x="170415" y="795409"/>
                    <a:pt x="171113" y="791545"/>
                    <a:pt x="169069" y="788989"/>
                  </a:cubicBezTo>
                  <a:cubicBezTo>
                    <a:pt x="167501" y="787029"/>
                    <a:pt x="164375" y="787153"/>
                    <a:pt x="161925" y="786608"/>
                  </a:cubicBezTo>
                  <a:cubicBezTo>
                    <a:pt x="157212" y="785561"/>
                    <a:pt x="152400" y="785020"/>
                    <a:pt x="147638" y="784226"/>
                  </a:cubicBezTo>
                  <a:cubicBezTo>
                    <a:pt x="141288" y="785020"/>
                    <a:pt x="134762" y="784924"/>
                    <a:pt x="128588" y="786608"/>
                  </a:cubicBezTo>
                  <a:cubicBezTo>
                    <a:pt x="125827" y="787361"/>
                    <a:pt x="124004" y="790090"/>
                    <a:pt x="121444" y="791370"/>
                  </a:cubicBezTo>
                  <a:cubicBezTo>
                    <a:pt x="119199" y="792492"/>
                    <a:pt x="116681" y="792957"/>
                    <a:pt x="114300" y="793751"/>
                  </a:cubicBezTo>
                  <a:cubicBezTo>
                    <a:pt x="109538" y="792957"/>
                    <a:pt x="104205" y="793765"/>
                    <a:pt x="100013" y="791370"/>
                  </a:cubicBezTo>
                  <a:cubicBezTo>
                    <a:pt x="97834" y="790125"/>
                    <a:pt x="98755" y="786471"/>
                    <a:pt x="97632" y="784226"/>
                  </a:cubicBezTo>
                  <a:cubicBezTo>
                    <a:pt x="96352" y="781666"/>
                    <a:pt x="95104" y="778871"/>
                    <a:pt x="92869" y="777083"/>
                  </a:cubicBezTo>
                  <a:cubicBezTo>
                    <a:pt x="90909" y="775515"/>
                    <a:pt x="88171" y="775265"/>
                    <a:pt x="85725" y="774701"/>
                  </a:cubicBezTo>
                  <a:cubicBezTo>
                    <a:pt x="77838" y="772881"/>
                    <a:pt x="61913" y="769939"/>
                    <a:pt x="61913" y="769939"/>
                  </a:cubicBezTo>
                  <a:cubicBezTo>
                    <a:pt x="67358" y="753601"/>
                    <a:pt x="68140" y="759131"/>
                    <a:pt x="64294" y="743745"/>
                  </a:cubicBezTo>
                  <a:cubicBezTo>
                    <a:pt x="63685" y="741310"/>
                    <a:pt x="63688" y="738376"/>
                    <a:pt x="61913" y="736601"/>
                  </a:cubicBezTo>
                  <a:cubicBezTo>
                    <a:pt x="57866" y="732554"/>
                    <a:pt x="47625" y="727076"/>
                    <a:pt x="47625" y="727076"/>
                  </a:cubicBezTo>
                  <a:cubicBezTo>
                    <a:pt x="43716" y="715349"/>
                    <a:pt x="48043" y="723456"/>
                    <a:pt x="38100" y="715170"/>
                  </a:cubicBezTo>
                  <a:cubicBezTo>
                    <a:pt x="33044" y="710956"/>
                    <a:pt x="30266" y="705683"/>
                    <a:pt x="23813" y="703264"/>
                  </a:cubicBezTo>
                  <a:cubicBezTo>
                    <a:pt x="20023" y="701843"/>
                    <a:pt x="15876" y="701677"/>
                    <a:pt x="11907" y="700883"/>
                  </a:cubicBezTo>
                  <a:cubicBezTo>
                    <a:pt x="11486" y="695406"/>
                    <a:pt x="14663" y="670703"/>
                    <a:pt x="4763" y="662783"/>
                  </a:cubicBezTo>
                  <a:cubicBezTo>
                    <a:pt x="1472" y="660150"/>
                    <a:pt x="3176" y="680643"/>
                    <a:pt x="2382" y="681833"/>
                  </a:cubicBezTo>
                  <a:close/>
                </a:path>
              </a:pathLst>
            </a:custGeom>
            <a:solidFill>
              <a:srgbClr val="99CC00">
                <a:alpha val="5268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" name="Shangrao"/>
            <p:cNvSpPr/>
            <p:nvPr/>
          </p:nvSpPr>
          <p:spPr bwMode="auto">
            <a:xfrm>
              <a:off x="6655807" y="4728847"/>
              <a:ext cx="390654" cy="322209"/>
            </a:xfrm>
            <a:custGeom>
              <a:avLst/>
              <a:gdLst/>
              <a:ahLst/>
              <a:cxnLst/>
              <a:rect l="0" t="0" r="r" b="b"/>
              <a:pathLst>
                <a:path w="1140581" h="1046333">
                  <a:moveTo>
                    <a:pt x="194005" y="58114"/>
                  </a:moveTo>
                  <a:cubicBezTo>
                    <a:pt x="196783" y="60495"/>
                    <a:pt x="201986" y="62805"/>
                    <a:pt x="205911" y="65258"/>
                  </a:cubicBezTo>
                  <a:cubicBezTo>
                    <a:pt x="208338" y="66775"/>
                    <a:pt x="211267" y="67785"/>
                    <a:pt x="213055" y="70020"/>
                  </a:cubicBezTo>
                  <a:cubicBezTo>
                    <a:pt x="222292" y="81566"/>
                    <a:pt x="206993" y="74350"/>
                    <a:pt x="222580" y="79545"/>
                  </a:cubicBezTo>
                  <a:cubicBezTo>
                    <a:pt x="234129" y="87246"/>
                    <a:pt x="233096" y="88740"/>
                    <a:pt x="253536" y="81927"/>
                  </a:cubicBezTo>
                  <a:cubicBezTo>
                    <a:pt x="256251" y="81022"/>
                    <a:pt x="256274" y="76807"/>
                    <a:pt x="258298" y="74783"/>
                  </a:cubicBezTo>
                  <a:cubicBezTo>
                    <a:pt x="260322" y="72759"/>
                    <a:pt x="263303" y="71921"/>
                    <a:pt x="265442" y="70020"/>
                  </a:cubicBezTo>
                  <a:cubicBezTo>
                    <a:pt x="270476" y="65545"/>
                    <a:pt x="274126" y="59470"/>
                    <a:pt x="279730" y="55733"/>
                  </a:cubicBezTo>
                  <a:cubicBezTo>
                    <a:pt x="282111" y="54145"/>
                    <a:pt x="284675" y="52802"/>
                    <a:pt x="286873" y="50970"/>
                  </a:cubicBezTo>
                  <a:cubicBezTo>
                    <a:pt x="289460" y="48814"/>
                    <a:pt x="291215" y="45695"/>
                    <a:pt x="294017" y="43827"/>
                  </a:cubicBezTo>
                  <a:cubicBezTo>
                    <a:pt x="296106" y="42435"/>
                    <a:pt x="298916" y="42568"/>
                    <a:pt x="301161" y="41445"/>
                  </a:cubicBezTo>
                  <a:cubicBezTo>
                    <a:pt x="303721" y="40165"/>
                    <a:pt x="305674" y="37810"/>
                    <a:pt x="308305" y="36683"/>
                  </a:cubicBezTo>
                  <a:cubicBezTo>
                    <a:pt x="311313" y="35394"/>
                    <a:pt x="314683" y="35201"/>
                    <a:pt x="317830" y="34302"/>
                  </a:cubicBezTo>
                  <a:cubicBezTo>
                    <a:pt x="320243" y="33612"/>
                    <a:pt x="322592" y="32714"/>
                    <a:pt x="324973" y="31920"/>
                  </a:cubicBezTo>
                  <a:cubicBezTo>
                    <a:pt x="329736" y="27158"/>
                    <a:pt x="332872" y="19763"/>
                    <a:pt x="339261" y="17633"/>
                  </a:cubicBezTo>
                  <a:lnTo>
                    <a:pt x="353548" y="12870"/>
                  </a:lnTo>
                  <a:lnTo>
                    <a:pt x="360692" y="10489"/>
                  </a:lnTo>
                  <a:cubicBezTo>
                    <a:pt x="363073" y="8108"/>
                    <a:pt x="367442" y="0"/>
                    <a:pt x="367836" y="3345"/>
                  </a:cubicBezTo>
                  <a:cubicBezTo>
                    <a:pt x="370369" y="24872"/>
                    <a:pt x="366503" y="44684"/>
                    <a:pt x="363073" y="65258"/>
                  </a:cubicBezTo>
                  <a:cubicBezTo>
                    <a:pt x="363463" y="71498"/>
                    <a:pt x="362341" y="105831"/>
                    <a:pt x="370217" y="117645"/>
                  </a:cubicBezTo>
                  <a:lnTo>
                    <a:pt x="374980" y="124789"/>
                  </a:lnTo>
                  <a:cubicBezTo>
                    <a:pt x="386019" y="157910"/>
                    <a:pt x="376904" y="126230"/>
                    <a:pt x="382123" y="191464"/>
                  </a:cubicBezTo>
                  <a:cubicBezTo>
                    <a:pt x="382694" y="198607"/>
                    <a:pt x="391369" y="208903"/>
                    <a:pt x="394030" y="212895"/>
                  </a:cubicBezTo>
                  <a:lnTo>
                    <a:pt x="413080" y="241470"/>
                  </a:lnTo>
                  <a:cubicBezTo>
                    <a:pt x="414668" y="243851"/>
                    <a:pt x="417842" y="244645"/>
                    <a:pt x="420223" y="246233"/>
                  </a:cubicBezTo>
                  <a:cubicBezTo>
                    <a:pt x="421811" y="248614"/>
                    <a:pt x="422832" y="251492"/>
                    <a:pt x="424986" y="253377"/>
                  </a:cubicBezTo>
                  <a:cubicBezTo>
                    <a:pt x="429293" y="257146"/>
                    <a:pt x="439273" y="262902"/>
                    <a:pt x="439273" y="262902"/>
                  </a:cubicBezTo>
                  <a:cubicBezTo>
                    <a:pt x="446088" y="273124"/>
                    <a:pt x="453424" y="276832"/>
                    <a:pt x="446417" y="289095"/>
                  </a:cubicBezTo>
                  <a:cubicBezTo>
                    <a:pt x="444997" y="291580"/>
                    <a:pt x="441654" y="292270"/>
                    <a:pt x="439273" y="293858"/>
                  </a:cubicBezTo>
                  <a:cubicBezTo>
                    <a:pt x="427450" y="311595"/>
                    <a:pt x="442646" y="289811"/>
                    <a:pt x="427367" y="308145"/>
                  </a:cubicBezTo>
                  <a:cubicBezTo>
                    <a:pt x="425535" y="310344"/>
                    <a:pt x="424840" y="313501"/>
                    <a:pt x="422605" y="315289"/>
                  </a:cubicBezTo>
                  <a:cubicBezTo>
                    <a:pt x="420645" y="316857"/>
                    <a:pt x="417842" y="316876"/>
                    <a:pt x="415461" y="317670"/>
                  </a:cubicBezTo>
                  <a:cubicBezTo>
                    <a:pt x="410266" y="333256"/>
                    <a:pt x="417481" y="317959"/>
                    <a:pt x="405936" y="327195"/>
                  </a:cubicBezTo>
                  <a:cubicBezTo>
                    <a:pt x="403701" y="328983"/>
                    <a:pt x="403005" y="332140"/>
                    <a:pt x="401173" y="334339"/>
                  </a:cubicBezTo>
                  <a:cubicBezTo>
                    <a:pt x="385894" y="352675"/>
                    <a:pt x="401093" y="330889"/>
                    <a:pt x="389267" y="348627"/>
                  </a:cubicBezTo>
                  <a:cubicBezTo>
                    <a:pt x="388473" y="351008"/>
                    <a:pt x="387575" y="353357"/>
                    <a:pt x="386886" y="355770"/>
                  </a:cubicBezTo>
                  <a:cubicBezTo>
                    <a:pt x="385987" y="358917"/>
                    <a:pt x="385794" y="362287"/>
                    <a:pt x="384505" y="365295"/>
                  </a:cubicBezTo>
                  <a:cubicBezTo>
                    <a:pt x="383378" y="367926"/>
                    <a:pt x="381330" y="370058"/>
                    <a:pt x="379742" y="372439"/>
                  </a:cubicBezTo>
                  <a:cubicBezTo>
                    <a:pt x="376376" y="389270"/>
                    <a:pt x="378642" y="380502"/>
                    <a:pt x="372598" y="398633"/>
                  </a:cubicBezTo>
                  <a:cubicBezTo>
                    <a:pt x="370661" y="404444"/>
                    <a:pt x="370072" y="408303"/>
                    <a:pt x="365455" y="412920"/>
                  </a:cubicBezTo>
                  <a:cubicBezTo>
                    <a:pt x="363431" y="414944"/>
                    <a:pt x="360692" y="416095"/>
                    <a:pt x="358311" y="417683"/>
                  </a:cubicBezTo>
                  <a:cubicBezTo>
                    <a:pt x="356723" y="420064"/>
                    <a:pt x="353716" y="421970"/>
                    <a:pt x="353548" y="424827"/>
                  </a:cubicBezTo>
                  <a:cubicBezTo>
                    <a:pt x="352894" y="435948"/>
                    <a:pt x="351792" y="447820"/>
                    <a:pt x="355930" y="458164"/>
                  </a:cubicBezTo>
                  <a:cubicBezTo>
                    <a:pt x="357433" y="461922"/>
                    <a:pt x="363885" y="459667"/>
                    <a:pt x="367836" y="460545"/>
                  </a:cubicBezTo>
                  <a:cubicBezTo>
                    <a:pt x="388053" y="465038"/>
                    <a:pt x="365123" y="461179"/>
                    <a:pt x="394030" y="465308"/>
                  </a:cubicBezTo>
                  <a:cubicBezTo>
                    <a:pt x="398792" y="466895"/>
                    <a:pt x="404767" y="466520"/>
                    <a:pt x="408317" y="470070"/>
                  </a:cubicBezTo>
                  <a:cubicBezTo>
                    <a:pt x="410698" y="472451"/>
                    <a:pt x="413305" y="474627"/>
                    <a:pt x="415461" y="477214"/>
                  </a:cubicBezTo>
                  <a:cubicBezTo>
                    <a:pt x="417293" y="479413"/>
                    <a:pt x="417988" y="482570"/>
                    <a:pt x="420223" y="484358"/>
                  </a:cubicBezTo>
                  <a:cubicBezTo>
                    <a:pt x="422183" y="485926"/>
                    <a:pt x="424986" y="485945"/>
                    <a:pt x="427367" y="486739"/>
                  </a:cubicBezTo>
                  <a:cubicBezTo>
                    <a:pt x="428161" y="489120"/>
                    <a:pt x="427973" y="492108"/>
                    <a:pt x="429748" y="493883"/>
                  </a:cubicBezTo>
                  <a:cubicBezTo>
                    <a:pt x="433795" y="497930"/>
                    <a:pt x="444036" y="503408"/>
                    <a:pt x="444036" y="503408"/>
                  </a:cubicBezTo>
                  <a:cubicBezTo>
                    <a:pt x="450021" y="521365"/>
                    <a:pt x="441251" y="499927"/>
                    <a:pt x="453561" y="515314"/>
                  </a:cubicBezTo>
                  <a:cubicBezTo>
                    <a:pt x="466706" y="531745"/>
                    <a:pt x="442613" y="513573"/>
                    <a:pt x="463086" y="527220"/>
                  </a:cubicBezTo>
                  <a:cubicBezTo>
                    <a:pt x="463880" y="529601"/>
                    <a:pt x="463692" y="532589"/>
                    <a:pt x="465467" y="534364"/>
                  </a:cubicBezTo>
                  <a:cubicBezTo>
                    <a:pt x="467242" y="536139"/>
                    <a:pt x="470101" y="536745"/>
                    <a:pt x="472611" y="536745"/>
                  </a:cubicBezTo>
                  <a:cubicBezTo>
                    <a:pt x="482169" y="536745"/>
                    <a:pt x="491661" y="535158"/>
                    <a:pt x="501186" y="534364"/>
                  </a:cubicBezTo>
                  <a:cubicBezTo>
                    <a:pt x="521657" y="520719"/>
                    <a:pt x="497568" y="538887"/>
                    <a:pt x="510711" y="522458"/>
                  </a:cubicBezTo>
                  <a:cubicBezTo>
                    <a:pt x="512499" y="520223"/>
                    <a:pt x="515240" y="518857"/>
                    <a:pt x="517855" y="517695"/>
                  </a:cubicBezTo>
                  <a:cubicBezTo>
                    <a:pt x="535306" y="509939"/>
                    <a:pt x="543571" y="512117"/>
                    <a:pt x="565480" y="510552"/>
                  </a:cubicBezTo>
                  <a:cubicBezTo>
                    <a:pt x="571141" y="493565"/>
                    <a:pt x="563114" y="514102"/>
                    <a:pt x="575005" y="496264"/>
                  </a:cubicBezTo>
                  <a:cubicBezTo>
                    <a:pt x="576397" y="494175"/>
                    <a:pt x="575994" y="491209"/>
                    <a:pt x="577386" y="489120"/>
                  </a:cubicBezTo>
                  <a:cubicBezTo>
                    <a:pt x="579254" y="486318"/>
                    <a:pt x="582374" y="484564"/>
                    <a:pt x="584530" y="481977"/>
                  </a:cubicBezTo>
                  <a:cubicBezTo>
                    <a:pt x="592816" y="472034"/>
                    <a:pt x="584707" y="476361"/>
                    <a:pt x="596436" y="472452"/>
                  </a:cubicBezTo>
                  <a:cubicBezTo>
                    <a:pt x="605167" y="473246"/>
                    <a:pt x="613951" y="473593"/>
                    <a:pt x="622630" y="474833"/>
                  </a:cubicBezTo>
                  <a:cubicBezTo>
                    <a:pt x="635965" y="476738"/>
                    <a:pt x="623581" y="479278"/>
                    <a:pt x="636917" y="474833"/>
                  </a:cubicBezTo>
                  <a:cubicBezTo>
                    <a:pt x="638505" y="472452"/>
                    <a:pt x="640518" y="470304"/>
                    <a:pt x="641680" y="467689"/>
                  </a:cubicBezTo>
                  <a:cubicBezTo>
                    <a:pt x="643719" y="463102"/>
                    <a:pt x="646442" y="453402"/>
                    <a:pt x="646442" y="453402"/>
                  </a:cubicBezTo>
                  <a:cubicBezTo>
                    <a:pt x="645648" y="445464"/>
                    <a:pt x="646407" y="437214"/>
                    <a:pt x="644061" y="429589"/>
                  </a:cubicBezTo>
                  <a:cubicBezTo>
                    <a:pt x="643071" y="426370"/>
                    <a:pt x="639575" y="424513"/>
                    <a:pt x="636917" y="422445"/>
                  </a:cubicBezTo>
                  <a:cubicBezTo>
                    <a:pt x="632399" y="418931"/>
                    <a:pt x="622630" y="412920"/>
                    <a:pt x="622630" y="412920"/>
                  </a:cubicBezTo>
                  <a:cubicBezTo>
                    <a:pt x="608979" y="392448"/>
                    <a:pt x="627156" y="416542"/>
                    <a:pt x="610723" y="403395"/>
                  </a:cubicBezTo>
                  <a:cubicBezTo>
                    <a:pt x="608488" y="401607"/>
                    <a:pt x="607548" y="398633"/>
                    <a:pt x="605961" y="396252"/>
                  </a:cubicBezTo>
                  <a:cubicBezTo>
                    <a:pt x="599867" y="377971"/>
                    <a:pt x="599692" y="384296"/>
                    <a:pt x="603580" y="362914"/>
                  </a:cubicBezTo>
                  <a:cubicBezTo>
                    <a:pt x="604029" y="360444"/>
                    <a:pt x="604742" y="357964"/>
                    <a:pt x="605961" y="355770"/>
                  </a:cubicBezTo>
                  <a:cubicBezTo>
                    <a:pt x="608741" y="350767"/>
                    <a:pt x="615486" y="341483"/>
                    <a:pt x="615486" y="341483"/>
                  </a:cubicBezTo>
                  <a:cubicBezTo>
                    <a:pt x="615461" y="341331"/>
                    <a:pt x="613193" y="323140"/>
                    <a:pt x="610723" y="320052"/>
                  </a:cubicBezTo>
                  <a:cubicBezTo>
                    <a:pt x="608935" y="317817"/>
                    <a:pt x="605961" y="316877"/>
                    <a:pt x="603580" y="315289"/>
                  </a:cubicBezTo>
                  <a:cubicBezTo>
                    <a:pt x="602786" y="312908"/>
                    <a:pt x="602766" y="310105"/>
                    <a:pt x="601198" y="308145"/>
                  </a:cubicBezTo>
                  <a:cubicBezTo>
                    <a:pt x="599410" y="305910"/>
                    <a:pt x="596078" y="305406"/>
                    <a:pt x="594055" y="303383"/>
                  </a:cubicBezTo>
                  <a:cubicBezTo>
                    <a:pt x="592031" y="301359"/>
                    <a:pt x="590880" y="298620"/>
                    <a:pt x="589292" y="296239"/>
                  </a:cubicBezTo>
                  <a:cubicBezTo>
                    <a:pt x="588498" y="293858"/>
                    <a:pt x="588686" y="290870"/>
                    <a:pt x="586911" y="289095"/>
                  </a:cubicBezTo>
                  <a:cubicBezTo>
                    <a:pt x="585136" y="287320"/>
                    <a:pt x="582012" y="287836"/>
                    <a:pt x="579767" y="286714"/>
                  </a:cubicBezTo>
                  <a:cubicBezTo>
                    <a:pt x="577207" y="285434"/>
                    <a:pt x="575238" y="283114"/>
                    <a:pt x="572623" y="281952"/>
                  </a:cubicBezTo>
                  <a:cubicBezTo>
                    <a:pt x="568036" y="279913"/>
                    <a:pt x="563098" y="278777"/>
                    <a:pt x="558336" y="277189"/>
                  </a:cubicBezTo>
                  <a:cubicBezTo>
                    <a:pt x="548095" y="273775"/>
                    <a:pt x="553617" y="275414"/>
                    <a:pt x="541667" y="272427"/>
                  </a:cubicBezTo>
                  <a:cubicBezTo>
                    <a:pt x="540873" y="270046"/>
                    <a:pt x="539286" y="267793"/>
                    <a:pt x="539286" y="265283"/>
                  </a:cubicBezTo>
                  <a:cubicBezTo>
                    <a:pt x="539286" y="262010"/>
                    <a:pt x="540768" y="258905"/>
                    <a:pt x="541667" y="255758"/>
                  </a:cubicBezTo>
                  <a:cubicBezTo>
                    <a:pt x="543216" y="250334"/>
                    <a:pt x="544636" y="245645"/>
                    <a:pt x="548811" y="241470"/>
                  </a:cubicBezTo>
                  <a:cubicBezTo>
                    <a:pt x="550835" y="239446"/>
                    <a:pt x="553574" y="238295"/>
                    <a:pt x="555955" y="236708"/>
                  </a:cubicBezTo>
                  <a:cubicBezTo>
                    <a:pt x="560146" y="224133"/>
                    <a:pt x="556943" y="231654"/>
                    <a:pt x="567861" y="215277"/>
                  </a:cubicBezTo>
                  <a:lnTo>
                    <a:pt x="572623" y="208133"/>
                  </a:lnTo>
                  <a:cubicBezTo>
                    <a:pt x="575460" y="176940"/>
                    <a:pt x="572233" y="190257"/>
                    <a:pt x="579767" y="167652"/>
                  </a:cubicBezTo>
                  <a:cubicBezTo>
                    <a:pt x="581047" y="163812"/>
                    <a:pt x="581166" y="159672"/>
                    <a:pt x="582148" y="155745"/>
                  </a:cubicBezTo>
                  <a:cubicBezTo>
                    <a:pt x="582757" y="153310"/>
                    <a:pt x="582755" y="150377"/>
                    <a:pt x="584530" y="148602"/>
                  </a:cubicBezTo>
                  <a:cubicBezTo>
                    <a:pt x="588577" y="144555"/>
                    <a:pt x="594770" y="143124"/>
                    <a:pt x="598817" y="139077"/>
                  </a:cubicBezTo>
                  <a:cubicBezTo>
                    <a:pt x="601198" y="136696"/>
                    <a:pt x="603303" y="134001"/>
                    <a:pt x="605961" y="131933"/>
                  </a:cubicBezTo>
                  <a:cubicBezTo>
                    <a:pt x="610479" y="128419"/>
                    <a:pt x="620248" y="122408"/>
                    <a:pt x="620248" y="122408"/>
                  </a:cubicBezTo>
                  <a:cubicBezTo>
                    <a:pt x="621836" y="120027"/>
                    <a:pt x="622987" y="117288"/>
                    <a:pt x="625011" y="115264"/>
                  </a:cubicBezTo>
                  <a:cubicBezTo>
                    <a:pt x="627035" y="113240"/>
                    <a:pt x="629956" y="112334"/>
                    <a:pt x="632155" y="110502"/>
                  </a:cubicBezTo>
                  <a:cubicBezTo>
                    <a:pt x="634742" y="108346"/>
                    <a:pt x="636917" y="105739"/>
                    <a:pt x="639298" y="103358"/>
                  </a:cubicBezTo>
                  <a:cubicBezTo>
                    <a:pt x="641235" y="97550"/>
                    <a:pt x="641828" y="93684"/>
                    <a:pt x="646442" y="89070"/>
                  </a:cubicBezTo>
                  <a:cubicBezTo>
                    <a:pt x="648466" y="87046"/>
                    <a:pt x="651205" y="85895"/>
                    <a:pt x="653586" y="84308"/>
                  </a:cubicBezTo>
                  <a:cubicBezTo>
                    <a:pt x="657777" y="71734"/>
                    <a:pt x="654575" y="79252"/>
                    <a:pt x="665492" y="62877"/>
                  </a:cubicBezTo>
                  <a:lnTo>
                    <a:pt x="670255" y="55733"/>
                  </a:lnTo>
                  <a:cubicBezTo>
                    <a:pt x="676240" y="37776"/>
                    <a:pt x="667470" y="59214"/>
                    <a:pt x="679780" y="43827"/>
                  </a:cubicBezTo>
                  <a:cubicBezTo>
                    <a:pt x="681348" y="41867"/>
                    <a:pt x="679657" y="36862"/>
                    <a:pt x="682161" y="36683"/>
                  </a:cubicBezTo>
                  <a:cubicBezTo>
                    <a:pt x="725714" y="33572"/>
                    <a:pt x="769474" y="35096"/>
                    <a:pt x="813130" y="34302"/>
                  </a:cubicBezTo>
                  <a:cubicBezTo>
                    <a:pt x="815511" y="32714"/>
                    <a:pt x="817713" y="30819"/>
                    <a:pt x="820273" y="29539"/>
                  </a:cubicBezTo>
                  <a:cubicBezTo>
                    <a:pt x="830896" y="24227"/>
                    <a:pt x="837913" y="28207"/>
                    <a:pt x="851230" y="29539"/>
                  </a:cubicBezTo>
                  <a:cubicBezTo>
                    <a:pt x="854405" y="31127"/>
                    <a:pt x="857492" y="32904"/>
                    <a:pt x="860755" y="34302"/>
                  </a:cubicBezTo>
                  <a:cubicBezTo>
                    <a:pt x="863062" y="35291"/>
                    <a:pt x="865704" y="35464"/>
                    <a:pt x="867898" y="36683"/>
                  </a:cubicBezTo>
                  <a:cubicBezTo>
                    <a:pt x="895463" y="51997"/>
                    <a:pt x="871976" y="39854"/>
                    <a:pt x="889330" y="53352"/>
                  </a:cubicBezTo>
                  <a:cubicBezTo>
                    <a:pt x="893848" y="56866"/>
                    <a:pt x="903617" y="62877"/>
                    <a:pt x="903617" y="62877"/>
                  </a:cubicBezTo>
                  <a:cubicBezTo>
                    <a:pt x="904411" y="65258"/>
                    <a:pt x="905687" y="67530"/>
                    <a:pt x="905998" y="70020"/>
                  </a:cubicBezTo>
                  <a:cubicBezTo>
                    <a:pt x="907282" y="80290"/>
                    <a:pt x="905713" y="90977"/>
                    <a:pt x="908380" y="100977"/>
                  </a:cubicBezTo>
                  <a:cubicBezTo>
                    <a:pt x="909117" y="103742"/>
                    <a:pt x="913325" y="103907"/>
                    <a:pt x="915523" y="105739"/>
                  </a:cubicBezTo>
                  <a:cubicBezTo>
                    <a:pt x="927414" y="115649"/>
                    <a:pt x="917257" y="111080"/>
                    <a:pt x="929811" y="115264"/>
                  </a:cubicBezTo>
                  <a:cubicBezTo>
                    <a:pt x="932192" y="117645"/>
                    <a:pt x="934799" y="119821"/>
                    <a:pt x="936955" y="122408"/>
                  </a:cubicBezTo>
                  <a:cubicBezTo>
                    <a:pt x="946243" y="133554"/>
                    <a:pt x="944545" y="139896"/>
                    <a:pt x="939336" y="158127"/>
                  </a:cubicBezTo>
                  <a:cubicBezTo>
                    <a:pt x="938550" y="160879"/>
                    <a:pt x="934573" y="161302"/>
                    <a:pt x="932192" y="162889"/>
                  </a:cubicBezTo>
                  <a:cubicBezTo>
                    <a:pt x="931398" y="165270"/>
                    <a:pt x="931586" y="168258"/>
                    <a:pt x="929811" y="170033"/>
                  </a:cubicBezTo>
                  <a:cubicBezTo>
                    <a:pt x="925764" y="174080"/>
                    <a:pt x="915523" y="179558"/>
                    <a:pt x="915523" y="179558"/>
                  </a:cubicBezTo>
                  <a:cubicBezTo>
                    <a:pt x="904411" y="196226"/>
                    <a:pt x="910760" y="190670"/>
                    <a:pt x="898855" y="198608"/>
                  </a:cubicBezTo>
                  <a:cubicBezTo>
                    <a:pt x="892865" y="216573"/>
                    <a:pt x="900947" y="194423"/>
                    <a:pt x="891711" y="212895"/>
                  </a:cubicBezTo>
                  <a:cubicBezTo>
                    <a:pt x="881855" y="232609"/>
                    <a:pt x="898214" y="206714"/>
                    <a:pt x="884567" y="227183"/>
                  </a:cubicBezTo>
                  <a:cubicBezTo>
                    <a:pt x="882412" y="255202"/>
                    <a:pt x="880286" y="262936"/>
                    <a:pt x="884567" y="291477"/>
                  </a:cubicBezTo>
                  <a:cubicBezTo>
                    <a:pt x="886771" y="306169"/>
                    <a:pt x="887128" y="304296"/>
                    <a:pt x="896473" y="310527"/>
                  </a:cubicBezTo>
                  <a:cubicBezTo>
                    <a:pt x="897267" y="312908"/>
                    <a:pt x="897636" y="315476"/>
                    <a:pt x="898855" y="317670"/>
                  </a:cubicBezTo>
                  <a:cubicBezTo>
                    <a:pt x="901635" y="322674"/>
                    <a:pt x="905205" y="327195"/>
                    <a:pt x="908380" y="331958"/>
                  </a:cubicBezTo>
                  <a:cubicBezTo>
                    <a:pt x="909967" y="334339"/>
                    <a:pt x="911118" y="337078"/>
                    <a:pt x="913142" y="339102"/>
                  </a:cubicBezTo>
                  <a:lnTo>
                    <a:pt x="927430" y="353389"/>
                  </a:lnTo>
                  <a:cubicBezTo>
                    <a:pt x="936988" y="362947"/>
                    <a:pt x="954417" y="354976"/>
                    <a:pt x="967911" y="355770"/>
                  </a:cubicBezTo>
                  <a:cubicBezTo>
                    <a:pt x="970292" y="357358"/>
                    <a:pt x="972916" y="358632"/>
                    <a:pt x="975055" y="360533"/>
                  </a:cubicBezTo>
                  <a:cubicBezTo>
                    <a:pt x="980089" y="365007"/>
                    <a:pt x="989342" y="374820"/>
                    <a:pt x="989342" y="374820"/>
                  </a:cubicBezTo>
                  <a:cubicBezTo>
                    <a:pt x="994279" y="394572"/>
                    <a:pt x="987124" y="377334"/>
                    <a:pt x="998867" y="386727"/>
                  </a:cubicBezTo>
                  <a:cubicBezTo>
                    <a:pt x="1014256" y="399037"/>
                    <a:pt x="992817" y="390264"/>
                    <a:pt x="1010773" y="396252"/>
                  </a:cubicBezTo>
                  <a:lnTo>
                    <a:pt x="1017917" y="417683"/>
                  </a:lnTo>
                  <a:cubicBezTo>
                    <a:pt x="1019727" y="423113"/>
                    <a:pt x="1024267" y="427208"/>
                    <a:pt x="1027442" y="431970"/>
                  </a:cubicBezTo>
                  <a:cubicBezTo>
                    <a:pt x="1029030" y="434351"/>
                    <a:pt x="1032205" y="435145"/>
                    <a:pt x="1034586" y="436733"/>
                  </a:cubicBezTo>
                  <a:cubicBezTo>
                    <a:pt x="1040571" y="454690"/>
                    <a:pt x="1032497" y="432556"/>
                    <a:pt x="1041730" y="451020"/>
                  </a:cubicBezTo>
                  <a:cubicBezTo>
                    <a:pt x="1042853" y="453265"/>
                    <a:pt x="1042543" y="456204"/>
                    <a:pt x="1044111" y="458164"/>
                  </a:cubicBezTo>
                  <a:cubicBezTo>
                    <a:pt x="1045899" y="460399"/>
                    <a:pt x="1048874" y="461339"/>
                    <a:pt x="1051255" y="462927"/>
                  </a:cubicBezTo>
                  <a:cubicBezTo>
                    <a:pt x="1052049" y="465308"/>
                    <a:pt x="1052068" y="468110"/>
                    <a:pt x="1053636" y="470070"/>
                  </a:cubicBezTo>
                  <a:cubicBezTo>
                    <a:pt x="1055424" y="472305"/>
                    <a:pt x="1058581" y="473001"/>
                    <a:pt x="1060780" y="474833"/>
                  </a:cubicBezTo>
                  <a:cubicBezTo>
                    <a:pt x="1063367" y="476989"/>
                    <a:pt x="1065265" y="479910"/>
                    <a:pt x="1067923" y="481977"/>
                  </a:cubicBezTo>
                  <a:cubicBezTo>
                    <a:pt x="1072441" y="485491"/>
                    <a:pt x="1082211" y="491502"/>
                    <a:pt x="1082211" y="491502"/>
                  </a:cubicBezTo>
                  <a:cubicBezTo>
                    <a:pt x="1093128" y="507878"/>
                    <a:pt x="1089926" y="500359"/>
                    <a:pt x="1094117" y="512933"/>
                  </a:cubicBezTo>
                  <a:cubicBezTo>
                    <a:pt x="1094911" y="532777"/>
                    <a:pt x="1093336" y="552858"/>
                    <a:pt x="1096498" y="572464"/>
                  </a:cubicBezTo>
                  <a:cubicBezTo>
                    <a:pt x="1096499" y="572471"/>
                    <a:pt x="1108403" y="590320"/>
                    <a:pt x="1110786" y="593895"/>
                  </a:cubicBezTo>
                  <a:lnTo>
                    <a:pt x="1115548" y="601039"/>
                  </a:lnTo>
                  <a:cubicBezTo>
                    <a:pt x="1116342" y="608183"/>
                    <a:pt x="1116748" y="615380"/>
                    <a:pt x="1117930" y="622470"/>
                  </a:cubicBezTo>
                  <a:cubicBezTo>
                    <a:pt x="1118343" y="624946"/>
                    <a:pt x="1119767" y="627164"/>
                    <a:pt x="1120311" y="629614"/>
                  </a:cubicBezTo>
                  <a:cubicBezTo>
                    <a:pt x="1120346" y="629774"/>
                    <a:pt x="1122599" y="647952"/>
                    <a:pt x="1125073" y="651045"/>
                  </a:cubicBezTo>
                  <a:cubicBezTo>
                    <a:pt x="1126861" y="653280"/>
                    <a:pt x="1129836" y="654220"/>
                    <a:pt x="1132217" y="655808"/>
                  </a:cubicBezTo>
                  <a:cubicBezTo>
                    <a:pt x="1133011" y="658189"/>
                    <a:pt x="1133908" y="660538"/>
                    <a:pt x="1134598" y="662952"/>
                  </a:cubicBezTo>
                  <a:cubicBezTo>
                    <a:pt x="1140581" y="683890"/>
                    <a:pt x="1139418" y="693560"/>
                    <a:pt x="1134598" y="722483"/>
                  </a:cubicBezTo>
                  <a:cubicBezTo>
                    <a:pt x="1134044" y="725805"/>
                    <a:pt x="1129611" y="727040"/>
                    <a:pt x="1127455" y="729627"/>
                  </a:cubicBezTo>
                  <a:cubicBezTo>
                    <a:pt x="1125623" y="731825"/>
                    <a:pt x="1124280" y="734389"/>
                    <a:pt x="1122692" y="736770"/>
                  </a:cubicBezTo>
                  <a:cubicBezTo>
                    <a:pt x="1122537" y="737392"/>
                    <a:pt x="1119172" y="751886"/>
                    <a:pt x="1117930" y="753439"/>
                  </a:cubicBezTo>
                  <a:cubicBezTo>
                    <a:pt x="1116142" y="755674"/>
                    <a:pt x="1113401" y="757040"/>
                    <a:pt x="1110786" y="758202"/>
                  </a:cubicBezTo>
                  <a:cubicBezTo>
                    <a:pt x="1106198" y="760241"/>
                    <a:pt x="1101261" y="761377"/>
                    <a:pt x="1096498" y="762964"/>
                  </a:cubicBezTo>
                  <a:lnTo>
                    <a:pt x="1089355" y="765345"/>
                  </a:lnTo>
                  <a:cubicBezTo>
                    <a:pt x="1086946" y="768958"/>
                    <a:pt x="1082211" y="774702"/>
                    <a:pt x="1082211" y="779633"/>
                  </a:cubicBezTo>
                  <a:cubicBezTo>
                    <a:pt x="1082211" y="784020"/>
                    <a:pt x="1084040" y="797580"/>
                    <a:pt x="1086973" y="803445"/>
                  </a:cubicBezTo>
                  <a:cubicBezTo>
                    <a:pt x="1088253" y="806005"/>
                    <a:pt x="1090148" y="808208"/>
                    <a:pt x="1091736" y="810589"/>
                  </a:cubicBezTo>
                  <a:cubicBezTo>
                    <a:pt x="1094740" y="834622"/>
                    <a:pt x="1092093" y="823567"/>
                    <a:pt x="1098880" y="843927"/>
                  </a:cubicBezTo>
                  <a:lnTo>
                    <a:pt x="1101261" y="851070"/>
                  </a:lnTo>
                  <a:cubicBezTo>
                    <a:pt x="1100467" y="855039"/>
                    <a:pt x="1100301" y="859187"/>
                    <a:pt x="1098880" y="862977"/>
                  </a:cubicBezTo>
                  <a:cubicBezTo>
                    <a:pt x="1097875" y="865657"/>
                    <a:pt x="1096271" y="868236"/>
                    <a:pt x="1094117" y="870120"/>
                  </a:cubicBezTo>
                  <a:cubicBezTo>
                    <a:pt x="1090873" y="872958"/>
                    <a:pt x="1079501" y="881378"/>
                    <a:pt x="1072686" y="882027"/>
                  </a:cubicBezTo>
                  <a:cubicBezTo>
                    <a:pt x="1058441" y="883384"/>
                    <a:pt x="1044111" y="883614"/>
                    <a:pt x="1029823" y="884408"/>
                  </a:cubicBezTo>
                  <a:cubicBezTo>
                    <a:pt x="1027442" y="885202"/>
                    <a:pt x="1024874" y="885570"/>
                    <a:pt x="1022680" y="886789"/>
                  </a:cubicBezTo>
                  <a:cubicBezTo>
                    <a:pt x="1017676" y="889569"/>
                    <a:pt x="1013155" y="893139"/>
                    <a:pt x="1008392" y="896314"/>
                  </a:cubicBezTo>
                  <a:lnTo>
                    <a:pt x="994105" y="905839"/>
                  </a:lnTo>
                  <a:lnTo>
                    <a:pt x="979817" y="915364"/>
                  </a:lnTo>
                  <a:lnTo>
                    <a:pt x="972673" y="920127"/>
                  </a:lnTo>
                  <a:cubicBezTo>
                    <a:pt x="966616" y="929213"/>
                    <a:pt x="966447" y="935800"/>
                    <a:pt x="956005" y="936795"/>
                  </a:cubicBezTo>
                  <a:cubicBezTo>
                    <a:pt x="941760" y="938152"/>
                    <a:pt x="927430" y="938383"/>
                    <a:pt x="913142" y="939177"/>
                  </a:cubicBezTo>
                  <a:cubicBezTo>
                    <a:pt x="910761" y="939971"/>
                    <a:pt x="908243" y="940436"/>
                    <a:pt x="905998" y="941558"/>
                  </a:cubicBezTo>
                  <a:cubicBezTo>
                    <a:pt x="897132" y="945991"/>
                    <a:pt x="899609" y="946883"/>
                    <a:pt x="891711" y="953464"/>
                  </a:cubicBezTo>
                  <a:cubicBezTo>
                    <a:pt x="889512" y="955296"/>
                    <a:pt x="886948" y="956639"/>
                    <a:pt x="884567" y="958227"/>
                  </a:cubicBezTo>
                  <a:cubicBezTo>
                    <a:pt x="882980" y="960608"/>
                    <a:pt x="881828" y="963347"/>
                    <a:pt x="879805" y="965370"/>
                  </a:cubicBezTo>
                  <a:cubicBezTo>
                    <a:pt x="870711" y="974464"/>
                    <a:pt x="855305" y="973575"/>
                    <a:pt x="844086" y="974895"/>
                  </a:cubicBezTo>
                  <a:lnTo>
                    <a:pt x="825036" y="977277"/>
                  </a:lnTo>
                  <a:cubicBezTo>
                    <a:pt x="822655" y="978864"/>
                    <a:pt x="819409" y="979612"/>
                    <a:pt x="817892" y="982039"/>
                  </a:cubicBezTo>
                  <a:cubicBezTo>
                    <a:pt x="810622" y="993671"/>
                    <a:pt x="815308" y="995213"/>
                    <a:pt x="810748" y="1005852"/>
                  </a:cubicBezTo>
                  <a:cubicBezTo>
                    <a:pt x="809621" y="1008482"/>
                    <a:pt x="807573" y="1010614"/>
                    <a:pt x="805986" y="1012995"/>
                  </a:cubicBezTo>
                  <a:cubicBezTo>
                    <a:pt x="800001" y="1030951"/>
                    <a:pt x="808074" y="1008818"/>
                    <a:pt x="798842" y="1027283"/>
                  </a:cubicBezTo>
                  <a:cubicBezTo>
                    <a:pt x="794967" y="1035033"/>
                    <a:pt x="798526" y="1034742"/>
                    <a:pt x="791698" y="1041570"/>
                  </a:cubicBezTo>
                  <a:cubicBezTo>
                    <a:pt x="789674" y="1043594"/>
                    <a:pt x="786936" y="1044745"/>
                    <a:pt x="784555" y="1046333"/>
                  </a:cubicBezTo>
                  <a:cubicBezTo>
                    <a:pt x="772648" y="1042365"/>
                    <a:pt x="778205" y="1046333"/>
                    <a:pt x="772648" y="1029664"/>
                  </a:cubicBezTo>
                  <a:cubicBezTo>
                    <a:pt x="770267" y="1028077"/>
                    <a:pt x="768120" y="1026064"/>
                    <a:pt x="765505" y="1024902"/>
                  </a:cubicBezTo>
                  <a:cubicBezTo>
                    <a:pt x="760917" y="1022863"/>
                    <a:pt x="755394" y="1022924"/>
                    <a:pt x="751217" y="1020139"/>
                  </a:cubicBezTo>
                  <a:cubicBezTo>
                    <a:pt x="741985" y="1013985"/>
                    <a:pt x="746788" y="1016282"/>
                    <a:pt x="736930" y="1012995"/>
                  </a:cubicBezTo>
                  <a:cubicBezTo>
                    <a:pt x="735342" y="1010614"/>
                    <a:pt x="734402" y="1007640"/>
                    <a:pt x="732167" y="1005852"/>
                  </a:cubicBezTo>
                  <a:cubicBezTo>
                    <a:pt x="730207" y="1004284"/>
                    <a:pt x="727268" y="1004593"/>
                    <a:pt x="725023" y="1003470"/>
                  </a:cubicBezTo>
                  <a:cubicBezTo>
                    <a:pt x="722464" y="1002190"/>
                    <a:pt x="720261" y="1000295"/>
                    <a:pt x="717880" y="998708"/>
                  </a:cubicBezTo>
                  <a:cubicBezTo>
                    <a:pt x="704228" y="978231"/>
                    <a:pt x="722407" y="1002331"/>
                    <a:pt x="705973" y="989183"/>
                  </a:cubicBezTo>
                  <a:cubicBezTo>
                    <a:pt x="694821" y="980261"/>
                    <a:pt x="706499" y="984481"/>
                    <a:pt x="698830" y="974895"/>
                  </a:cubicBezTo>
                  <a:cubicBezTo>
                    <a:pt x="697042" y="972660"/>
                    <a:pt x="694067" y="971720"/>
                    <a:pt x="691686" y="970133"/>
                  </a:cubicBezTo>
                  <a:cubicBezTo>
                    <a:pt x="690892" y="967752"/>
                    <a:pt x="691080" y="964764"/>
                    <a:pt x="689305" y="962989"/>
                  </a:cubicBezTo>
                  <a:cubicBezTo>
                    <a:pt x="684543" y="958227"/>
                    <a:pt x="679779" y="961402"/>
                    <a:pt x="675017" y="962989"/>
                  </a:cubicBezTo>
                  <a:cubicBezTo>
                    <a:pt x="668850" y="969156"/>
                    <a:pt x="667942" y="974148"/>
                    <a:pt x="658348" y="967752"/>
                  </a:cubicBezTo>
                  <a:cubicBezTo>
                    <a:pt x="655967" y="966164"/>
                    <a:pt x="655740" y="962493"/>
                    <a:pt x="653586" y="960608"/>
                  </a:cubicBezTo>
                  <a:cubicBezTo>
                    <a:pt x="649278" y="956839"/>
                    <a:pt x="639298" y="951083"/>
                    <a:pt x="639298" y="951083"/>
                  </a:cubicBezTo>
                  <a:cubicBezTo>
                    <a:pt x="638504" y="948702"/>
                    <a:pt x="637409" y="946400"/>
                    <a:pt x="636917" y="943939"/>
                  </a:cubicBezTo>
                  <a:cubicBezTo>
                    <a:pt x="635816" y="938435"/>
                    <a:pt x="635459" y="932806"/>
                    <a:pt x="634536" y="927270"/>
                  </a:cubicBezTo>
                  <a:cubicBezTo>
                    <a:pt x="633871" y="923278"/>
                    <a:pt x="633033" y="919315"/>
                    <a:pt x="632155" y="915364"/>
                  </a:cubicBezTo>
                  <a:cubicBezTo>
                    <a:pt x="631445" y="912169"/>
                    <a:pt x="630672" y="908986"/>
                    <a:pt x="629773" y="905839"/>
                  </a:cubicBezTo>
                  <a:cubicBezTo>
                    <a:pt x="629083" y="903425"/>
                    <a:pt x="629435" y="900154"/>
                    <a:pt x="627392" y="898695"/>
                  </a:cubicBezTo>
                  <a:cubicBezTo>
                    <a:pt x="623307" y="895777"/>
                    <a:pt x="617867" y="895520"/>
                    <a:pt x="613105" y="893933"/>
                  </a:cubicBezTo>
                  <a:lnTo>
                    <a:pt x="605961" y="891552"/>
                  </a:lnTo>
                  <a:cubicBezTo>
                    <a:pt x="601198" y="888377"/>
                    <a:pt x="597103" y="883837"/>
                    <a:pt x="591673" y="882027"/>
                  </a:cubicBezTo>
                  <a:lnTo>
                    <a:pt x="563098" y="872502"/>
                  </a:lnTo>
                  <a:cubicBezTo>
                    <a:pt x="560717" y="871708"/>
                    <a:pt x="558043" y="871512"/>
                    <a:pt x="555955" y="870120"/>
                  </a:cubicBezTo>
                  <a:lnTo>
                    <a:pt x="548811" y="865358"/>
                  </a:lnTo>
                  <a:lnTo>
                    <a:pt x="539286" y="851070"/>
                  </a:lnTo>
                  <a:cubicBezTo>
                    <a:pt x="532667" y="841142"/>
                    <a:pt x="538223" y="827211"/>
                    <a:pt x="536905" y="815352"/>
                  </a:cubicBezTo>
                  <a:cubicBezTo>
                    <a:pt x="536628" y="812857"/>
                    <a:pt x="535213" y="810622"/>
                    <a:pt x="534523" y="808208"/>
                  </a:cubicBezTo>
                  <a:cubicBezTo>
                    <a:pt x="532828" y="802277"/>
                    <a:pt x="532750" y="795835"/>
                    <a:pt x="527380" y="791539"/>
                  </a:cubicBezTo>
                  <a:cubicBezTo>
                    <a:pt x="525420" y="789971"/>
                    <a:pt x="522617" y="789952"/>
                    <a:pt x="520236" y="789158"/>
                  </a:cubicBezTo>
                  <a:cubicBezTo>
                    <a:pt x="519442" y="786777"/>
                    <a:pt x="516080" y="783789"/>
                    <a:pt x="517855" y="782014"/>
                  </a:cubicBezTo>
                  <a:cubicBezTo>
                    <a:pt x="521405" y="778464"/>
                    <a:pt x="532142" y="777252"/>
                    <a:pt x="532142" y="777252"/>
                  </a:cubicBezTo>
                  <a:cubicBezTo>
                    <a:pt x="534523" y="775664"/>
                    <a:pt x="537262" y="774513"/>
                    <a:pt x="539286" y="772489"/>
                  </a:cubicBezTo>
                  <a:cubicBezTo>
                    <a:pt x="543900" y="767874"/>
                    <a:pt x="544493" y="764010"/>
                    <a:pt x="546430" y="758202"/>
                  </a:cubicBezTo>
                  <a:cubicBezTo>
                    <a:pt x="545636" y="719308"/>
                    <a:pt x="547090" y="680303"/>
                    <a:pt x="544048" y="641520"/>
                  </a:cubicBezTo>
                  <a:cubicBezTo>
                    <a:pt x="543824" y="638667"/>
                    <a:pt x="539520" y="637920"/>
                    <a:pt x="536905" y="636758"/>
                  </a:cubicBezTo>
                  <a:cubicBezTo>
                    <a:pt x="524516" y="631252"/>
                    <a:pt x="519510" y="631551"/>
                    <a:pt x="505948" y="629614"/>
                  </a:cubicBezTo>
                  <a:cubicBezTo>
                    <a:pt x="480548" y="630408"/>
                    <a:pt x="454943" y="628680"/>
                    <a:pt x="429748" y="631995"/>
                  </a:cubicBezTo>
                  <a:cubicBezTo>
                    <a:pt x="424073" y="632742"/>
                    <a:pt x="415461" y="641520"/>
                    <a:pt x="415461" y="641520"/>
                  </a:cubicBezTo>
                  <a:cubicBezTo>
                    <a:pt x="413873" y="643901"/>
                    <a:pt x="412722" y="646640"/>
                    <a:pt x="410698" y="648664"/>
                  </a:cubicBezTo>
                  <a:cubicBezTo>
                    <a:pt x="408674" y="650688"/>
                    <a:pt x="405343" y="651192"/>
                    <a:pt x="403555" y="653427"/>
                  </a:cubicBezTo>
                  <a:cubicBezTo>
                    <a:pt x="401987" y="655387"/>
                    <a:pt x="402741" y="658610"/>
                    <a:pt x="401173" y="660570"/>
                  </a:cubicBezTo>
                  <a:cubicBezTo>
                    <a:pt x="397814" y="664768"/>
                    <a:pt x="391594" y="666145"/>
                    <a:pt x="386886" y="667714"/>
                  </a:cubicBezTo>
                  <a:cubicBezTo>
                    <a:pt x="384505" y="669302"/>
                    <a:pt x="382548" y="671916"/>
                    <a:pt x="379742" y="672477"/>
                  </a:cubicBezTo>
                  <a:cubicBezTo>
                    <a:pt x="370370" y="674352"/>
                    <a:pt x="360641" y="673595"/>
                    <a:pt x="351167" y="674858"/>
                  </a:cubicBezTo>
                  <a:cubicBezTo>
                    <a:pt x="348679" y="675190"/>
                    <a:pt x="346404" y="676445"/>
                    <a:pt x="344023" y="677239"/>
                  </a:cubicBezTo>
                  <a:cubicBezTo>
                    <a:pt x="338828" y="692826"/>
                    <a:pt x="346044" y="677527"/>
                    <a:pt x="334498" y="686764"/>
                  </a:cubicBezTo>
                  <a:cubicBezTo>
                    <a:pt x="332263" y="688552"/>
                    <a:pt x="331323" y="691527"/>
                    <a:pt x="329736" y="693908"/>
                  </a:cubicBezTo>
                  <a:cubicBezTo>
                    <a:pt x="328942" y="708195"/>
                    <a:pt x="329130" y="722571"/>
                    <a:pt x="327355" y="736770"/>
                  </a:cubicBezTo>
                  <a:cubicBezTo>
                    <a:pt x="326732" y="741752"/>
                    <a:pt x="324180" y="746295"/>
                    <a:pt x="322592" y="751058"/>
                  </a:cubicBezTo>
                  <a:cubicBezTo>
                    <a:pt x="321798" y="753439"/>
                    <a:pt x="322300" y="756810"/>
                    <a:pt x="320211" y="758202"/>
                  </a:cubicBezTo>
                  <a:cubicBezTo>
                    <a:pt x="310978" y="764356"/>
                    <a:pt x="315782" y="762059"/>
                    <a:pt x="305923" y="765345"/>
                  </a:cubicBezTo>
                  <a:cubicBezTo>
                    <a:pt x="303681" y="764784"/>
                    <a:pt x="292051" y="762136"/>
                    <a:pt x="289255" y="760583"/>
                  </a:cubicBezTo>
                  <a:cubicBezTo>
                    <a:pt x="264693" y="746938"/>
                    <a:pt x="283987" y="754064"/>
                    <a:pt x="267823" y="748677"/>
                  </a:cubicBezTo>
                  <a:cubicBezTo>
                    <a:pt x="265442" y="746296"/>
                    <a:pt x="263982" y="742193"/>
                    <a:pt x="260680" y="741533"/>
                  </a:cubicBezTo>
                  <a:lnTo>
                    <a:pt x="236867" y="746295"/>
                  </a:lnTo>
                  <a:cubicBezTo>
                    <a:pt x="228361" y="747996"/>
                    <a:pt x="206211" y="750231"/>
                    <a:pt x="198767" y="751058"/>
                  </a:cubicBezTo>
                  <a:cubicBezTo>
                    <a:pt x="196386" y="749470"/>
                    <a:pt x="193508" y="748449"/>
                    <a:pt x="191623" y="746295"/>
                  </a:cubicBezTo>
                  <a:cubicBezTo>
                    <a:pt x="187854" y="741988"/>
                    <a:pt x="182098" y="732008"/>
                    <a:pt x="182098" y="732008"/>
                  </a:cubicBezTo>
                  <a:cubicBezTo>
                    <a:pt x="177900" y="719413"/>
                    <a:pt x="180688" y="729016"/>
                    <a:pt x="177336" y="710577"/>
                  </a:cubicBezTo>
                  <a:cubicBezTo>
                    <a:pt x="176612" y="706595"/>
                    <a:pt x="176765" y="702290"/>
                    <a:pt x="174955" y="698670"/>
                  </a:cubicBezTo>
                  <a:cubicBezTo>
                    <a:pt x="173449" y="695658"/>
                    <a:pt x="169878" y="694185"/>
                    <a:pt x="167811" y="691527"/>
                  </a:cubicBezTo>
                  <a:cubicBezTo>
                    <a:pt x="164297" y="687009"/>
                    <a:pt x="161461" y="682002"/>
                    <a:pt x="158286" y="677239"/>
                  </a:cubicBezTo>
                  <a:lnTo>
                    <a:pt x="153523" y="670095"/>
                  </a:lnTo>
                  <a:cubicBezTo>
                    <a:pt x="147540" y="652145"/>
                    <a:pt x="155610" y="674268"/>
                    <a:pt x="146380" y="655808"/>
                  </a:cubicBezTo>
                  <a:cubicBezTo>
                    <a:pt x="145257" y="653563"/>
                    <a:pt x="145566" y="650624"/>
                    <a:pt x="143998" y="648664"/>
                  </a:cubicBezTo>
                  <a:cubicBezTo>
                    <a:pt x="142210" y="646429"/>
                    <a:pt x="139236" y="645489"/>
                    <a:pt x="136855" y="643902"/>
                  </a:cubicBezTo>
                  <a:cubicBezTo>
                    <a:pt x="130865" y="625938"/>
                    <a:pt x="138946" y="648087"/>
                    <a:pt x="129711" y="629614"/>
                  </a:cubicBezTo>
                  <a:cubicBezTo>
                    <a:pt x="122820" y="615831"/>
                    <a:pt x="133726" y="628866"/>
                    <a:pt x="120186" y="615327"/>
                  </a:cubicBezTo>
                  <a:cubicBezTo>
                    <a:pt x="119392" y="612946"/>
                    <a:pt x="119373" y="610143"/>
                    <a:pt x="117805" y="608183"/>
                  </a:cubicBezTo>
                  <a:cubicBezTo>
                    <a:pt x="114447" y="603986"/>
                    <a:pt x="108224" y="602608"/>
                    <a:pt x="103517" y="601039"/>
                  </a:cubicBezTo>
                  <a:cubicBezTo>
                    <a:pt x="102723" y="598658"/>
                    <a:pt x="102677" y="595876"/>
                    <a:pt x="101136" y="593895"/>
                  </a:cubicBezTo>
                  <a:cubicBezTo>
                    <a:pt x="89893" y="579440"/>
                    <a:pt x="91442" y="581139"/>
                    <a:pt x="79705" y="577227"/>
                  </a:cubicBezTo>
                  <a:cubicBezTo>
                    <a:pt x="74623" y="561986"/>
                    <a:pt x="81610" y="576592"/>
                    <a:pt x="70180" y="567702"/>
                  </a:cubicBezTo>
                  <a:cubicBezTo>
                    <a:pt x="58809" y="558857"/>
                    <a:pt x="59397" y="553977"/>
                    <a:pt x="48748" y="548652"/>
                  </a:cubicBezTo>
                  <a:cubicBezTo>
                    <a:pt x="46503" y="547529"/>
                    <a:pt x="43799" y="547489"/>
                    <a:pt x="41605" y="546270"/>
                  </a:cubicBezTo>
                  <a:cubicBezTo>
                    <a:pt x="36601" y="543490"/>
                    <a:pt x="32080" y="539920"/>
                    <a:pt x="27317" y="536745"/>
                  </a:cubicBezTo>
                  <a:lnTo>
                    <a:pt x="20173" y="531983"/>
                  </a:lnTo>
                  <a:cubicBezTo>
                    <a:pt x="19379" y="529602"/>
                    <a:pt x="19184" y="526928"/>
                    <a:pt x="17792" y="524839"/>
                  </a:cubicBezTo>
                  <a:cubicBezTo>
                    <a:pt x="14125" y="519339"/>
                    <a:pt x="8776" y="516447"/>
                    <a:pt x="3505" y="512933"/>
                  </a:cubicBezTo>
                  <a:cubicBezTo>
                    <a:pt x="2711" y="510552"/>
                    <a:pt x="0" y="508034"/>
                    <a:pt x="1123" y="505789"/>
                  </a:cubicBezTo>
                  <a:cubicBezTo>
                    <a:pt x="2245" y="503544"/>
                    <a:pt x="5817" y="503952"/>
                    <a:pt x="8267" y="503408"/>
                  </a:cubicBezTo>
                  <a:cubicBezTo>
                    <a:pt x="12980" y="502361"/>
                    <a:pt x="17792" y="501821"/>
                    <a:pt x="22555" y="501027"/>
                  </a:cubicBezTo>
                  <a:cubicBezTo>
                    <a:pt x="41605" y="494674"/>
                    <a:pt x="19378" y="504203"/>
                    <a:pt x="32080" y="491502"/>
                  </a:cubicBezTo>
                  <a:cubicBezTo>
                    <a:pt x="34590" y="488992"/>
                    <a:pt x="38523" y="488500"/>
                    <a:pt x="41605" y="486739"/>
                  </a:cubicBezTo>
                  <a:cubicBezTo>
                    <a:pt x="44090" y="485319"/>
                    <a:pt x="46367" y="483564"/>
                    <a:pt x="48748" y="481977"/>
                  </a:cubicBezTo>
                  <a:cubicBezTo>
                    <a:pt x="49542" y="479596"/>
                    <a:pt x="50007" y="477078"/>
                    <a:pt x="51130" y="474833"/>
                  </a:cubicBezTo>
                  <a:cubicBezTo>
                    <a:pt x="54446" y="468200"/>
                    <a:pt x="57768" y="465813"/>
                    <a:pt x="63036" y="460545"/>
                  </a:cubicBezTo>
                  <a:cubicBezTo>
                    <a:pt x="63830" y="458164"/>
                    <a:pt x="64968" y="455871"/>
                    <a:pt x="65417" y="453402"/>
                  </a:cubicBezTo>
                  <a:cubicBezTo>
                    <a:pt x="68009" y="439148"/>
                    <a:pt x="68132" y="424874"/>
                    <a:pt x="70180" y="410539"/>
                  </a:cubicBezTo>
                  <a:cubicBezTo>
                    <a:pt x="71080" y="404240"/>
                    <a:pt x="75665" y="391700"/>
                    <a:pt x="77323" y="386727"/>
                  </a:cubicBezTo>
                  <a:lnTo>
                    <a:pt x="84467" y="365295"/>
                  </a:lnTo>
                  <a:cubicBezTo>
                    <a:pt x="89911" y="348963"/>
                    <a:pt x="83481" y="369240"/>
                    <a:pt x="89230" y="346245"/>
                  </a:cubicBezTo>
                  <a:cubicBezTo>
                    <a:pt x="89839" y="343810"/>
                    <a:pt x="90043" y="341062"/>
                    <a:pt x="91611" y="339102"/>
                  </a:cubicBezTo>
                  <a:cubicBezTo>
                    <a:pt x="93399" y="336867"/>
                    <a:pt x="96140" y="335501"/>
                    <a:pt x="98755" y="334339"/>
                  </a:cubicBezTo>
                  <a:cubicBezTo>
                    <a:pt x="106202" y="331029"/>
                    <a:pt x="114655" y="329174"/>
                    <a:pt x="122567" y="327195"/>
                  </a:cubicBezTo>
                  <a:cubicBezTo>
                    <a:pt x="143055" y="313539"/>
                    <a:pt x="117124" y="329918"/>
                    <a:pt x="136855" y="320052"/>
                  </a:cubicBezTo>
                  <a:cubicBezTo>
                    <a:pt x="139415" y="318772"/>
                    <a:pt x="141617" y="316877"/>
                    <a:pt x="143998" y="315289"/>
                  </a:cubicBezTo>
                  <a:lnTo>
                    <a:pt x="153523" y="301002"/>
                  </a:lnTo>
                  <a:lnTo>
                    <a:pt x="158286" y="293858"/>
                  </a:lnTo>
                  <a:cubicBezTo>
                    <a:pt x="159080" y="291477"/>
                    <a:pt x="159275" y="288803"/>
                    <a:pt x="160667" y="286714"/>
                  </a:cubicBezTo>
                  <a:cubicBezTo>
                    <a:pt x="162535" y="283912"/>
                    <a:pt x="165655" y="282157"/>
                    <a:pt x="167811" y="279570"/>
                  </a:cubicBezTo>
                  <a:cubicBezTo>
                    <a:pt x="169643" y="277372"/>
                    <a:pt x="170986" y="274808"/>
                    <a:pt x="172573" y="272427"/>
                  </a:cubicBezTo>
                  <a:cubicBezTo>
                    <a:pt x="171779" y="270046"/>
                    <a:pt x="171411" y="267477"/>
                    <a:pt x="170192" y="265283"/>
                  </a:cubicBezTo>
                  <a:cubicBezTo>
                    <a:pt x="167412" y="260279"/>
                    <a:pt x="160667" y="250995"/>
                    <a:pt x="160667" y="250995"/>
                  </a:cubicBezTo>
                  <a:cubicBezTo>
                    <a:pt x="157938" y="231892"/>
                    <a:pt x="157901" y="223453"/>
                    <a:pt x="153523" y="208133"/>
                  </a:cubicBezTo>
                  <a:cubicBezTo>
                    <a:pt x="152833" y="205719"/>
                    <a:pt x="151936" y="203370"/>
                    <a:pt x="151142" y="200989"/>
                  </a:cubicBezTo>
                  <a:cubicBezTo>
                    <a:pt x="150307" y="191805"/>
                    <a:pt x="149110" y="171428"/>
                    <a:pt x="146380" y="160508"/>
                  </a:cubicBezTo>
                  <a:cubicBezTo>
                    <a:pt x="145162" y="155638"/>
                    <a:pt x="141617" y="146220"/>
                    <a:pt x="141617" y="146220"/>
                  </a:cubicBezTo>
                  <a:cubicBezTo>
                    <a:pt x="140823" y="139076"/>
                    <a:pt x="140646" y="131837"/>
                    <a:pt x="139236" y="124789"/>
                  </a:cubicBezTo>
                  <a:cubicBezTo>
                    <a:pt x="138251" y="119866"/>
                    <a:pt x="136061" y="115264"/>
                    <a:pt x="134473" y="110502"/>
                  </a:cubicBezTo>
                  <a:lnTo>
                    <a:pt x="132092" y="103358"/>
                  </a:lnTo>
                  <a:lnTo>
                    <a:pt x="129711" y="96214"/>
                  </a:lnTo>
                  <a:cubicBezTo>
                    <a:pt x="128917" y="93833"/>
                    <a:pt x="128722" y="91159"/>
                    <a:pt x="127330" y="89070"/>
                  </a:cubicBezTo>
                  <a:lnTo>
                    <a:pt x="117805" y="74783"/>
                  </a:lnTo>
                  <a:lnTo>
                    <a:pt x="113042" y="67639"/>
                  </a:lnTo>
                  <a:cubicBezTo>
                    <a:pt x="113836" y="70020"/>
                    <a:pt x="113648" y="73008"/>
                    <a:pt x="115423" y="74783"/>
                  </a:cubicBezTo>
                  <a:cubicBezTo>
                    <a:pt x="117198" y="76558"/>
                    <a:pt x="120057" y="77164"/>
                    <a:pt x="122567" y="77164"/>
                  </a:cubicBezTo>
                  <a:cubicBezTo>
                    <a:pt x="142427" y="77164"/>
                    <a:pt x="162254" y="75577"/>
                    <a:pt x="182098" y="74783"/>
                  </a:cubicBezTo>
                  <a:cubicBezTo>
                    <a:pt x="187803" y="57674"/>
                    <a:pt x="180889" y="79019"/>
                    <a:pt x="186861" y="58114"/>
                  </a:cubicBezTo>
                  <a:cubicBezTo>
                    <a:pt x="187551" y="55700"/>
                    <a:pt x="187850" y="53059"/>
                    <a:pt x="189242" y="50970"/>
                  </a:cubicBezTo>
                  <a:cubicBezTo>
                    <a:pt x="194378" y="43266"/>
                    <a:pt x="191227" y="55733"/>
                    <a:pt x="194005" y="58114"/>
                  </a:cubicBezTo>
                  <a:close/>
                </a:path>
              </a:pathLst>
            </a:custGeom>
            <a:solidFill>
              <a:srgbClr val="99CC00">
                <a:alpha val="69806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" name="Jingdezhen"/>
            <p:cNvSpPr/>
            <p:nvPr/>
          </p:nvSpPr>
          <p:spPr bwMode="auto">
            <a:xfrm>
              <a:off x="6777486" y="4681858"/>
              <a:ext cx="112073" cy="214806"/>
            </a:xfrm>
            <a:custGeom>
              <a:avLst/>
              <a:gdLst/>
              <a:ahLst/>
              <a:cxnLst/>
              <a:rect l="0" t="0" r="r" b="b"/>
              <a:pathLst>
                <a:path w="337650" h="692101">
                  <a:moveTo>
                    <a:pt x="18563" y="158701"/>
                  </a:moveTo>
                  <a:cubicBezTo>
                    <a:pt x="31986" y="137224"/>
                    <a:pt x="26315" y="145881"/>
                    <a:pt x="35232" y="132508"/>
                  </a:cubicBezTo>
                  <a:cubicBezTo>
                    <a:pt x="36820" y="130127"/>
                    <a:pt x="40177" y="129577"/>
                    <a:pt x="42375" y="127745"/>
                  </a:cubicBezTo>
                  <a:cubicBezTo>
                    <a:pt x="44962" y="125589"/>
                    <a:pt x="47138" y="122982"/>
                    <a:pt x="49519" y="120601"/>
                  </a:cubicBezTo>
                  <a:cubicBezTo>
                    <a:pt x="48607" y="111477"/>
                    <a:pt x="50934" y="97134"/>
                    <a:pt x="42375" y="89645"/>
                  </a:cubicBezTo>
                  <a:cubicBezTo>
                    <a:pt x="38068" y="85876"/>
                    <a:pt x="28088" y="80120"/>
                    <a:pt x="28088" y="80120"/>
                  </a:cubicBezTo>
                  <a:cubicBezTo>
                    <a:pt x="27294" y="77739"/>
                    <a:pt x="25707" y="75486"/>
                    <a:pt x="25707" y="72976"/>
                  </a:cubicBezTo>
                  <a:cubicBezTo>
                    <a:pt x="25707" y="69703"/>
                    <a:pt x="27189" y="66598"/>
                    <a:pt x="28088" y="63451"/>
                  </a:cubicBezTo>
                  <a:cubicBezTo>
                    <a:pt x="29366" y="58977"/>
                    <a:pt x="31366" y="52257"/>
                    <a:pt x="35232" y="49164"/>
                  </a:cubicBezTo>
                  <a:cubicBezTo>
                    <a:pt x="37192" y="47596"/>
                    <a:pt x="39994" y="47577"/>
                    <a:pt x="42375" y="46783"/>
                  </a:cubicBezTo>
                  <a:cubicBezTo>
                    <a:pt x="47058" y="39759"/>
                    <a:pt x="47406" y="38225"/>
                    <a:pt x="54282" y="32495"/>
                  </a:cubicBezTo>
                  <a:cubicBezTo>
                    <a:pt x="56480" y="30663"/>
                    <a:pt x="59286" y="29634"/>
                    <a:pt x="61425" y="27733"/>
                  </a:cubicBezTo>
                  <a:cubicBezTo>
                    <a:pt x="80700" y="10600"/>
                    <a:pt x="68126" y="15974"/>
                    <a:pt x="82857" y="11064"/>
                  </a:cubicBezTo>
                  <a:cubicBezTo>
                    <a:pt x="84444" y="8683"/>
                    <a:pt x="84962" y="4983"/>
                    <a:pt x="87619" y="3920"/>
                  </a:cubicBezTo>
                  <a:cubicBezTo>
                    <a:pt x="97418" y="0"/>
                    <a:pt x="98186" y="19696"/>
                    <a:pt x="99525" y="20589"/>
                  </a:cubicBezTo>
                  <a:lnTo>
                    <a:pt x="106669" y="25351"/>
                  </a:lnTo>
                  <a:lnTo>
                    <a:pt x="113813" y="46783"/>
                  </a:lnTo>
                  <a:cubicBezTo>
                    <a:pt x="114607" y="49164"/>
                    <a:pt x="114106" y="52534"/>
                    <a:pt x="116194" y="53926"/>
                  </a:cubicBezTo>
                  <a:lnTo>
                    <a:pt x="123338" y="58689"/>
                  </a:lnTo>
                  <a:cubicBezTo>
                    <a:pt x="132863" y="57895"/>
                    <a:pt x="142439" y="57571"/>
                    <a:pt x="151913" y="56308"/>
                  </a:cubicBezTo>
                  <a:cubicBezTo>
                    <a:pt x="154401" y="55976"/>
                    <a:pt x="156607" y="54471"/>
                    <a:pt x="159057" y="53926"/>
                  </a:cubicBezTo>
                  <a:cubicBezTo>
                    <a:pt x="184213" y="48335"/>
                    <a:pt x="164400" y="54526"/>
                    <a:pt x="180488" y="49164"/>
                  </a:cubicBezTo>
                  <a:cubicBezTo>
                    <a:pt x="182075" y="51545"/>
                    <a:pt x="183970" y="53748"/>
                    <a:pt x="185250" y="56308"/>
                  </a:cubicBezTo>
                  <a:cubicBezTo>
                    <a:pt x="189976" y="65760"/>
                    <a:pt x="184599" y="61826"/>
                    <a:pt x="192394" y="70595"/>
                  </a:cubicBezTo>
                  <a:cubicBezTo>
                    <a:pt x="196869" y="75629"/>
                    <a:pt x="201919" y="80120"/>
                    <a:pt x="206682" y="84883"/>
                  </a:cubicBezTo>
                  <a:cubicBezTo>
                    <a:pt x="215849" y="94050"/>
                    <a:pt x="211023" y="90158"/>
                    <a:pt x="220969" y="96789"/>
                  </a:cubicBezTo>
                  <a:cubicBezTo>
                    <a:pt x="225604" y="110697"/>
                    <a:pt x="219723" y="97925"/>
                    <a:pt x="230494" y="108695"/>
                  </a:cubicBezTo>
                  <a:cubicBezTo>
                    <a:pt x="246372" y="124572"/>
                    <a:pt x="223350" y="107901"/>
                    <a:pt x="242400" y="120601"/>
                  </a:cubicBezTo>
                  <a:cubicBezTo>
                    <a:pt x="243194" y="122982"/>
                    <a:pt x="243793" y="125438"/>
                    <a:pt x="244782" y="127745"/>
                  </a:cubicBezTo>
                  <a:cubicBezTo>
                    <a:pt x="248409" y="136208"/>
                    <a:pt x="249522" y="137237"/>
                    <a:pt x="254307" y="144414"/>
                  </a:cubicBezTo>
                  <a:cubicBezTo>
                    <a:pt x="254867" y="146655"/>
                    <a:pt x="257517" y="158289"/>
                    <a:pt x="259069" y="161083"/>
                  </a:cubicBezTo>
                  <a:cubicBezTo>
                    <a:pt x="260643" y="163915"/>
                    <a:pt x="268602" y="179113"/>
                    <a:pt x="275738" y="180133"/>
                  </a:cubicBezTo>
                  <a:cubicBezTo>
                    <a:pt x="289904" y="182157"/>
                    <a:pt x="304313" y="181720"/>
                    <a:pt x="318600" y="182514"/>
                  </a:cubicBezTo>
                  <a:cubicBezTo>
                    <a:pt x="335269" y="193626"/>
                    <a:pt x="329713" y="187276"/>
                    <a:pt x="337650" y="199183"/>
                  </a:cubicBezTo>
                  <a:cubicBezTo>
                    <a:pt x="335269" y="201564"/>
                    <a:pt x="332663" y="203739"/>
                    <a:pt x="330507" y="206326"/>
                  </a:cubicBezTo>
                  <a:cubicBezTo>
                    <a:pt x="328675" y="208525"/>
                    <a:pt x="327768" y="211446"/>
                    <a:pt x="325744" y="213470"/>
                  </a:cubicBezTo>
                  <a:cubicBezTo>
                    <a:pt x="323720" y="215494"/>
                    <a:pt x="320981" y="216645"/>
                    <a:pt x="318600" y="218233"/>
                  </a:cubicBezTo>
                  <a:cubicBezTo>
                    <a:pt x="317013" y="220614"/>
                    <a:pt x="315118" y="222816"/>
                    <a:pt x="313838" y="225376"/>
                  </a:cubicBezTo>
                  <a:cubicBezTo>
                    <a:pt x="312716" y="227621"/>
                    <a:pt x="312849" y="230431"/>
                    <a:pt x="311457" y="232520"/>
                  </a:cubicBezTo>
                  <a:cubicBezTo>
                    <a:pt x="309589" y="235322"/>
                    <a:pt x="306694" y="237283"/>
                    <a:pt x="304313" y="239664"/>
                  </a:cubicBezTo>
                  <a:lnTo>
                    <a:pt x="294788" y="268239"/>
                  </a:lnTo>
                  <a:cubicBezTo>
                    <a:pt x="292978" y="273669"/>
                    <a:pt x="285263" y="274589"/>
                    <a:pt x="280500" y="277764"/>
                  </a:cubicBezTo>
                  <a:lnTo>
                    <a:pt x="266213" y="287289"/>
                  </a:lnTo>
                  <a:lnTo>
                    <a:pt x="259069" y="292051"/>
                  </a:lnTo>
                  <a:cubicBezTo>
                    <a:pt x="257482" y="294432"/>
                    <a:pt x="256331" y="297171"/>
                    <a:pt x="254307" y="299195"/>
                  </a:cubicBezTo>
                  <a:cubicBezTo>
                    <a:pt x="249690" y="303812"/>
                    <a:pt x="245830" y="304402"/>
                    <a:pt x="240019" y="306339"/>
                  </a:cubicBezTo>
                  <a:cubicBezTo>
                    <a:pt x="238432" y="308720"/>
                    <a:pt x="236537" y="310923"/>
                    <a:pt x="235257" y="313483"/>
                  </a:cubicBezTo>
                  <a:cubicBezTo>
                    <a:pt x="230586" y="322824"/>
                    <a:pt x="231409" y="339502"/>
                    <a:pt x="230494" y="346820"/>
                  </a:cubicBezTo>
                  <a:cubicBezTo>
                    <a:pt x="229992" y="350836"/>
                    <a:pt x="228991" y="354775"/>
                    <a:pt x="228113" y="358726"/>
                  </a:cubicBezTo>
                  <a:cubicBezTo>
                    <a:pt x="227403" y="361921"/>
                    <a:pt x="226631" y="365104"/>
                    <a:pt x="225732" y="368251"/>
                  </a:cubicBezTo>
                  <a:cubicBezTo>
                    <a:pt x="224183" y="373671"/>
                    <a:pt x="222760" y="378367"/>
                    <a:pt x="218588" y="382539"/>
                  </a:cubicBezTo>
                  <a:cubicBezTo>
                    <a:pt x="216564" y="384563"/>
                    <a:pt x="213825" y="385714"/>
                    <a:pt x="211444" y="387301"/>
                  </a:cubicBezTo>
                  <a:cubicBezTo>
                    <a:pt x="200332" y="403970"/>
                    <a:pt x="206682" y="398414"/>
                    <a:pt x="194775" y="406351"/>
                  </a:cubicBezTo>
                  <a:cubicBezTo>
                    <a:pt x="193616" y="408090"/>
                    <a:pt x="186537" y="417353"/>
                    <a:pt x="187632" y="420639"/>
                  </a:cubicBezTo>
                  <a:cubicBezTo>
                    <a:pt x="188697" y="423834"/>
                    <a:pt x="191973" y="425915"/>
                    <a:pt x="194775" y="427783"/>
                  </a:cubicBezTo>
                  <a:cubicBezTo>
                    <a:pt x="196864" y="429175"/>
                    <a:pt x="199538" y="429370"/>
                    <a:pt x="201919" y="430164"/>
                  </a:cubicBezTo>
                  <a:cubicBezTo>
                    <a:pt x="213109" y="441354"/>
                    <a:pt x="206263" y="435442"/>
                    <a:pt x="223350" y="446833"/>
                  </a:cubicBezTo>
                  <a:cubicBezTo>
                    <a:pt x="225731" y="448420"/>
                    <a:pt x="227779" y="450690"/>
                    <a:pt x="230494" y="451595"/>
                  </a:cubicBezTo>
                  <a:lnTo>
                    <a:pt x="244782" y="456358"/>
                  </a:lnTo>
                  <a:cubicBezTo>
                    <a:pt x="245576" y="458739"/>
                    <a:pt x="245622" y="461520"/>
                    <a:pt x="247163" y="463501"/>
                  </a:cubicBezTo>
                  <a:cubicBezTo>
                    <a:pt x="251298" y="468818"/>
                    <a:pt x="257714" y="472185"/>
                    <a:pt x="261450" y="477789"/>
                  </a:cubicBezTo>
                  <a:lnTo>
                    <a:pt x="266213" y="484933"/>
                  </a:lnTo>
                  <a:cubicBezTo>
                    <a:pt x="270209" y="496920"/>
                    <a:pt x="271729" y="498236"/>
                    <a:pt x="266213" y="515889"/>
                  </a:cubicBezTo>
                  <a:cubicBezTo>
                    <a:pt x="264506" y="521352"/>
                    <a:pt x="256688" y="530176"/>
                    <a:pt x="256688" y="530176"/>
                  </a:cubicBezTo>
                  <a:cubicBezTo>
                    <a:pt x="257482" y="532557"/>
                    <a:pt x="257850" y="535126"/>
                    <a:pt x="259069" y="537320"/>
                  </a:cubicBezTo>
                  <a:cubicBezTo>
                    <a:pt x="261849" y="542324"/>
                    <a:pt x="266784" y="546178"/>
                    <a:pt x="268594" y="551608"/>
                  </a:cubicBezTo>
                  <a:cubicBezTo>
                    <a:pt x="269388" y="553989"/>
                    <a:pt x="269407" y="556791"/>
                    <a:pt x="270975" y="558751"/>
                  </a:cubicBezTo>
                  <a:cubicBezTo>
                    <a:pt x="272763" y="560986"/>
                    <a:pt x="275920" y="561682"/>
                    <a:pt x="278119" y="563514"/>
                  </a:cubicBezTo>
                  <a:cubicBezTo>
                    <a:pt x="280706" y="565670"/>
                    <a:pt x="282882" y="568277"/>
                    <a:pt x="285263" y="570658"/>
                  </a:cubicBezTo>
                  <a:lnTo>
                    <a:pt x="290025" y="584945"/>
                  </a:lnTo>
                  <a:lnTo>
                    <a:pt x="292407" y="592089"/>
                  </a:lnTo>
                  <a:cubicBezTo>
                    <a:pt x="291460" y="605340"/>
                    <a:pt x="295783" y="622049"/>
                    <a:pt x="285263" y="632570"/>
                  </a:cubicBezTo>
                  <a:cubicBezTo>
                    <a:pt x="283239" y="634594"/>
                    <a:pt x="280500" y="635745"/>
                    <a:pt x="278119" y="637333"/>
                  </a:cubicBezTo>
                  <a:cubicBezTo>
                    <a:pt x="274150" y="636539"/>
                    <a:pt x="270139" y="635933"/>
                    <a:pt x="266213" y="634951"/>
                  </a:cubicBezTo>
                  <a:cubicBezTo>
                    <a:pt x="263778" y="634342"/>
                    <a:pt x="261579" y="632570"/>
                    <a:pt x="259069" y="632570"/>
                  </a:cubicBezTo>
                  <a:cubicBezTo>
                    <a:pt x="253456" y="632570"/>
                    <a:pt x="247956" y="634157"/>
                    <a:pt x="242400" y="634951"/>
                  </a:cubicBezTo>
                  <a:cubicBezTo>
                    <a:pt x="221523" y="655831"/>
                    <a:pt x="247078" y="629339"/>
                    <a:pt x="230494" y="649239"/>
                  </a:cubicBezTo>
                  <a:cubicBezTo>
                    <a:pt x="228338" y="651826"/>
                    <a:pt x="225731" y="654002"/>
                    <a:pt x="223350" y="656383"/>
                  </a:cubicBezTo>
                  <a:cubicBezTo>
                    <a:pt x="222556" y="658764"/>
                    <a:pt x="222744" y="661751"/>
                    <a:pt x="220969" y="663526"/>
                  </a:cubicBezTo>
                  <a:cubicBezTo>
                    <a:pt x="219194" y="665301"/>
                    <a:pt x="216316" y="665597"/>
                    <a:pt x="213825" y="665908"/>
                  </a:cubicBezTo>
                  <a:cubicBezTo>
                    <a:pt x="203556" y="667192"/>
                    <a:pt x="193188" y="667495"/>
                    <a:pt x="182869" y="668289"/>
                  </a:cubicBezTo>
                  <a:cubicBezTo>
                    <a:pt x="180488" y="669876"/>
                    <a:pt x="178285" y="671771"/>
                    <a:pt x="175725" y="673051"/>
                  </a:cubicBezTo>
                  <a:cubicBezTo>
                    <a:pt x="173480" y="674174"/>
                    <a:pt x="170776" y="674214"/>
                    <a:pt x="168582" y="675433"/>
                  </a:cubicBezTo>
                  <a:cubicBezTo>
                    <a:pt x="163578" y="678213"/>
                    <a:pt x="159057" y="681783"/>
                    <a:pt x="154294" y="684958"/>
                  </a:cubicBezTo>
                  <a:lnTo>
                    <a:pt x="147150" y="689720"/>
                  </a:lnTo>
                  <a:cubicBezTo>
                    <a:pt x="145062" y="691112"/>
                    <a:pt x="142388" y="691307"/>
                    <a:pt x="140007" y="692101"/>
                  </a:cubicBezTo>
                  <a:cubicBezTo>
                    <a:pt x="125618" y="688504"/>
                    <a:pt x="133577" y="690752"/>
                    <a:pt x="116194" y="684958"/>
                  </a:cubicBezTo>
                  <a:lnTo>
                    <a:pt x="109050" y="682576"/>
                  </a:lnTo>
                  <a:cubicBezTo>
                    <a:pt x="98402" y="666604"/>
                    <a:pt x="110945" y="682251"/>
                    <a:pt x="97144" y="673051"/>
                  </a:cubicBezTo>
                  <a:cubicBezTo>
                    <a:pt x="94342" y="671183"/>
                    <a:pt x="92587" y="668064"/>
                    <a:pt x="90000" y="665908"/>
                  </a:cubicBezTo>
                  <a:cubicBezTo>
                    <a:pt x="87802" y="664076"/>
                    <a:pt x="85238" y="662733"/>
                    <a:pt x="82857" y="661145"/>
                  </a:cubicBezTo>
                  <a:cubicBezTo>
                    <a:pt x="81269" y="658764"/>
                    <a:pt x="79374" y="656561"/>
                    <a:pt x="78094" y="654001"/>
                  </a:cubicBezTo>
                  <a:cubicBezTo>
                    <a:pt x="76972" y="651756"/>
                    <a:pt x="77281" y="648818"/>
                    <a:pt x="75713" y="646858"/>
                  </a:cubicBezTo>
                  <a:cubicBezTo>
                    <a:pt x="73925" y="644623"/>
                    <a:pt x="70768" y="643927"/>
                    <a:pt x="68569" y="642095"/>
                  </a:cubicBezTo>
                  <a:cubicBezTo>
                    <a:pt x="46188" y="623444"/>
                    <a:pt x="83245" y="649498"/>
                    <a:pt x="47138" y="625426"/>
                  </a:cubicBezTo>
                  <a:cubicBezTo>
                    <a:pt x="45049" y="624034"/>
                    <a:pt x="42408" y="623735"/>
                    <a:pt x="39994" y="623045"/>
                  </a:cubicBezTo>
                  <a:cubicBezTo>
                    <a:pt x="36847" y="622146"/>
                    <a:pt x="33616" y="621563"/>
                    <a:pt x="30469" y="620664"/>
                  </a:cubicBezTo>
                  <a:cubicBezTo>
                    <a:pt x="28055" y="619974"/>
                    <a:pt x="25801" y="618696"/>
                    <a:pt x="23325" y="618283"/>
                  </a:cubicBezTo>
                  <a:cubicBezTo>
                    <a:pt x="16235" y="617101"/>
                    <a:pt x="9038" y="616695"/>
                    <a:pt x="1894" y="615901"/>
                  </a:cubicBezTo>
                  <a:cubicBezTo>
                    <a:pt x="2688" y="602407"/>
                    <a:pt x="0" y="588243"/>
                    <a:pt x="4275" y="575420"/>
                  </a:cubicBezTo>
                  <a:cubicBezTo>
                    <a:pt x="6085" y="569990"/>
                    <a:pt x="18563" y="565895"/>
                    <a:pt x="18563" y="565895"/>
                  </a:cubicBezTo>
                  <a:cubicBezTo>
                    <a:pt x="26577" y="541848"/>
                    <a:pt x="14339" y="579176"/>
                    <a:pt x="23325" y="549226"/>
                  </a:cubicBezTo>
                  <a:cubicBezTo>
                    <a:pt x="25489" y="542013"/>
                    <a:pt x="28088" y="534939"/>
                    <a:pt x="30469" y="527795"/>
                  </a:cubicBezTo>
                  <a:cubicBezTo>
                    <a:pt x="31374" y="525080"/>
                    <a:pt x="35414" y="524865"/>
                    <a:pt x="37613" y="523033"/>
                  </a:cubicBezTo>
                  <a:cubicBezTo>
                    <a:pt x="40200" y="520877"/>
                    <a:pt x="42689" y="518547"/>
                    <a:pt x="44757" y="515889"/>
                  </a:cubicBezTo>
                  <a:cubicBezTo>
                    <a:pt x="59716" y="496655"/>
                    <a:pt x="47596" y="506058"/>
                    <a:pt x="61425" y="496839"/>
                  </a:cubicBezTo>
                  <a:cubicBezTo>
                    <a:pt x="74920" y="476597"/>
                    <a:pt x="52693" y="507952"/>
                    <a:pt x="80475" y="480170"/>
                  </a:cubicBezTo>
                  <a:cubicBezTo>
                    <a:pt x="89643" y="471002"/>
                    <a:pt x="84817" y="474894"/>
                    <a:pt x="94763" y="468264"/>
                  </a:cubicBezTo>
                  <a:cubicBezTo>
                    <a:pt x="103982" y="454433"/>
                    <a:pt x="101027" y="462106"/>
                    <a:pt x="97144" y="434926"/>
                  </a:cubicBezTo>
                  <a:cubicBezTo>
                    <a:pt x="96789" y="432441"/>
                    <a:pt x="96538" y="429558"/>
                    <a:pt x="94763" y="427783"/>
                  </a:cubicBezTo>
                  <a:cubicBezTo>
                    <a:pt x="92988" y="426008"/>
                    <a:pt x="90000" y="426195"/>
                    <a:pt x="87619" y="425401"/>
                  </a:cubicBezTo>
                  <a:cubicBezTo>
                    <a:pt x="86032" y="423020"/>
                    <a:pt x="84880" y="420281"/>
                    <a:pt x="82857" y="418258"/>
                  </a:cubicBezTo>
                  <a:cubicBezTo>
                    <a:pt x="80833" y="416234"/>
                    <a:pt x="77230" y="415922"/>
                    <a:pt x="75713" y="413495"/>
                  </a:cubicBezTo>
                  <a:cubicBezTo>
                    <a:pt x="73052" y="409238"/>
                    <a:pt x="72538" y="403970"/>
                    <a:pt x="70950" y="399208"/>
                  </a:cubicBezTo>
                  <a:cubicBezTo>
                    <a:pt x="70156" y="396827"/>
                    <a:pt x="69961" y="394153"/>
                    <a:pt x="68569" y="392064"/>
                  </a:cubicBezTo>
                  <a:cubicBezTo>
                    <a:pt x="66982" y="389683"/>
                    <a:pt x="66042" y="386708"/>
                    <a:pt x="63807" y="384920"/>
                  </a:cubicBezTo>
                  <a:cubicBezTo>
                    <a:pt x="61847" y="383352"/>
                    <a:pt x="59044" y="383333"/>
                    <a:pt x="56663" y="382539"/>
                  </a:cubicBezTo>
                  <a:cubicBezTo>
                    <a:pt x="50995" y="365536"/>
                    <a:pt x="54685" y="372428"/>
                    <a:pt x="47138" y="361108"/>
                  </a:cubicBezTo>
                  <a:cubicBezTo>
                    <a:pt x="41340" y="343715"/>
                    <a:pt x="43592" y="351690"/>
                    <a:pt x="39994" y="337295"/>
                  </a:cubicBezTo>
                  <a:cubicBezTo>
                    <a:pt x="38495" y="314810"/>
                    <a:pt x="40205" y="308627"/>
                    <a:pt x="35232" y="292051"/>
                  </a:cubicBezTo>
                  <a:cubicBezTo>
                    <a:pt x="33068" y="284838"/>
                    <a:pt x="30469" y="277764"/>
                    <a:pt x="28088" y="270620"/>
                  </a:cubicBezTo>
                  <a:cubicBezTo>
                    <a:pt x="27294" y="268239"/>
                    <a:pt x="25707" y="265986"/>
                    <a:pt x="25707" y="263476"/>
                  </a:cubicBezTo>
                  <a:lnTo>
                    <a:pt x="18563" y="158701"/>
                  </a:lnTo>
                  <a:close/>
                </a:path>
              </a:pathLst>
            </a:custGeom>
            <a:solidFill>
              <a:srgbClr val="99CC00">
                <a:alpha val="76041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" name="Anqing"/>
            <p:cNvSpPr/>
            <p:nvPr/>
          </p:nvSpPr>
          <p:spPr bwMode="auto">
            <a:xfrm>
              <a:off x="6559744" y="4450270"/>
              <a:ext cx="317006" cy="261795"/>
            </a:xfrm>
            <a:custGeom>
              <a:avLst/>
              <a:gdLst/>
              <a:ahLst/>
              <a:cxnLst/>
              <a:rect l="0" t="0" r="r" b="b"/>
              <a:pathLst>
                <a:path w="935349" h="852488">
                  <a:moveTo>
                    <a:pt x="214975" y="852488"/>
                  </a:moveTo>
                  <a:cubicBezTo>
                    <a:pt x="200688" y="852488"/>
                    <a:pt x="214839" y="843950"/>
                    <a:pt x="212594" y="840582"/>
                  </a:cubicBezTo>
                  <a:cubicBezTo>
                    <a:pt x="211202" y="838493"/>
                    <a:pt x="207225" y="839975"/>
                    <a:pt x="205450" y="838200"/>
                  </a:cubicBezTo>
                  <a:cubicBezTo>
                    <a:pt x="203675" y="836425"/>
                    <a:pt x="204637" y="833017"/>
                    <a:pt x="203069" y="831057"/>
                  </a:cubicBezTo>
                  <a:cubicBezTo>
                    <a:pt x="201281" y="828822"/>
                    <a:pt x="198306" y="827882"/>
                    <a:pt x="195925" y="826294"/>
                  </a:cubicBezTo>
                  <a:cubicBezTo>
                    <a:pt x="192750" y="821532"/>
                    <a:pt x="186717" y="817722"/>
                    <a:pt x="186400" y="812007"/>
                  </a:cubicBezTo>
                  <a:cubicBezTo>
                    <a:pt x="183620" y="761967"/>
                    <a:pt x="185600" y="783366"/>
                    <a:pt x="181637" y="747713"/>
                  </a:cubicBezTo>
                  <a:cubicBezTo>
                    <a:pt x="180843" y="729457"/>
                    <a:pt x="180657" y="711164"/>
                    <a:pt x="179256" y="692944"/>
                  </a:cubicBezTo>
                  <a:cubicBezTo>
                    <a:pt x="179064" y="690441"/>
                    <a:pt x="178443" y="687760"/>
                    <a:pt x="176875" y="685800"/>
                  </a:cubicBezTo>
                  <a:cubicBezTo>
                    <a:pt x="175087" y="683565"/>
                    <a:pt x="172112" y="682625"/>
                    <a:pt x="169731" y="681038"/>
                  </a:cubicBezTo>
                  <a:cubicBezTo>
                    <a:pt x="162185" y="669717"/>
                    <a:pt x="165874" y="676609"/>
                    <a:pt x="160206" y="659607"/>
                  </a:cubicBezTo>
                  <a:cubicBezTo>
                    <a:pt x="159301" y="656892"/>
                    <a:pt x="156606" y="655078"/>
                    <a:pt x="155444" y="652463"/>
                  </a:cubicBezTo>
                  <a:cubicBezTo>
                    <a:pt x="153405" y="647875"/>
                    <a:pt x="154858" y="640960"/>
                    <a:pt x="150681" y="638175"/>
                  </a:cubicBezTo>
                  <a:cubicBezTo>
                    <a:pt x="145919" y="635000"/>
                    <a:pt x="140442" y="632697"/>
                    <a:pt x="136394" y="628650"/>
                  </a:cubicBezTo>
                  <a:cubicBezTo>
                    <a:pt x="134013" y="626269"/>
                    <a:pt x="131908" y="623574"/>
                    <a:pt x="129250" y="621507"/>
                  </a:cubicBezTo>
                  <a:cubicBezTo>
                    <a:pt x="124732" y="617993"/>
                    <a:pt x="114962" y="611982"/>
                    <a:pt x="114962" y="611982"/>
                  </a:cubicBezTo>
                  <a:cubicBezTo>
                    <a:pt x="113375" y="609601"/>
                    <a:pt x="112435" y="606626"/>
                    <a:pt x="110200" y="604838"/>
                  </a:cubicBezTo>
                  <a:cubicBezTo>
                    <a:pt x="108240" y="603270"/>
                    <a:pt x="105301" y="603580"/>
                    <a:pt x="103056" y="602457"/>
                  </a:cubicBezTo>
                  <a:cubicBezTo>
                    <a:pt x="100496" y="601177"/>
                    <a:pt x="98293" y="599282"/>
                    <a:pt x="95912" y="597694"/>
                  </a:cubicBezTo>
                  <a:cubicBezTo>
                    <a:pt x="94325" y="595313"/>
                    <a:pt x="93174" y="592574"/>
                    <a:pt x="91150" y="590550"/>
                  </a:cubicBezTo>
                  <a:cubicBezTo>
                    <a:pt x="89126" y="588526"/>
                    <a:pt x="85794" y="588023"/>
                    <a:pt x="84006" y="585788"/>
                  </a:cubicBezTo>
                  <a:cubicBezTo>
                    <a:pt x="82438" y="583828"/>
                    <a:pt x="82419" y="581025"/>
                    <a:pt x="81625" y="578644"/>
                  </a:cubicBezTo>
                  <a:cubicBezTo>
                    <a:pt x="80831" y="546894"/>
                    <a:pt x="80720" y="515120"/>
                    <a:pt x="79244" y="483394"/>
                  </a:cubicBezTo>
                  <a:cubicBezTo>
                    <a:pt x="79127" y="480886"/>
                    <a:pt x="77985" y="478495"/>
                    <a:pt x="76862" y="476250"/>
                  </a:cubicBezTo>
                  <a:cubicBezTo>
                    <a:pt x="75582" y="473691"/>
                    <a:pt x="73687" y="471488"/>
                    <a:pt x="72100" y="469107"/>
                  </a:cubicBezTo>
                  <a:cubicBezTo>
                    <a:pt x="67465" y="455201"/>
                    <a:pt x="73345" y="467969"/>
                    <a:pt x="62575" y="457200"/>
                  </a:cubicBezTo>
                  <a:cubicBezTo>
                    <a:pt x="60551" y="455176"/>
                    <a:pt x="60047" y="451845"/>
                    <a:pt x="57812" y="450057"/>
                  </a:cubicBezTo>
                  <a:cubicBezTo>
                    <a:pt x="55852" y="448489"/>
                    <a:pt x="52914" y="448798"/>
                    <a:pt x="50669" y="447675"/>
                  </a:cubicBezTo>
                  <a:cubicBezTo>
                    <a:pt x="48109" y="446395"/>
                    <a:pt x="45724" y="444745"/>
                    <a:pt x="43525" y="442913"/>
                  </a:cubicBezTo>
                  <a:cubicBezTo>
                    <a:pt x="32138" y="433424"/>
                    <a:pt x="40135" y="438844"/>
                    <a:pt x="31619" y="428625"/>
                  </a:cubicBezTo>
                  <a:cubicBezTo>
                    <a:pt x="29463" y="426038"/>
                    <a:pt x="26542" y="424140"/>
                    <a:pt x="24475" y="421482"/>
                  </a:cubicBezTo>
                  <a:cubicBezTo>
                    <a:pt x="9515" y="402248"/>
                    <a:pt x="21637" y="411651"/>
                    <a:pt x="7806" y="402432"/>
                  </a:cubicBezTo>
                  <a:cubicBezTo>
                    <a:pt x="7012" y="399257"/>
                    <a:pt x="6714" y="395915"/>
                    <a:pt x="5425" y="392907"/>
                  </a:cubicBezTo>
                  <a:cubicBezTo>
                    <a:pt x="4298" y="390276"/>
                    <a:pt x="821" y="388621"/>
                    <a:pt x="662" y="385763"/>
                  </a:cubicBezTo>
                  <a:cubicBezTo>
                    <a:pt x="0" y="373849"/>
                    <a:pt x="1726" y="361904"/>
                    <a:pt x="3044" y="350044"/>
                  </a:cubicBezTo>
                  <a:cubicBezTo>
                    <a:pt x="3321" y="347549"/>
                    <a:pt x="3650" y="344675"/>
                    <a:pt x="5425" y="342900"/>
                  </a:cubicBezTo>
                  <a:cubicBezTo>
                    <a:pt x="23424" y="324900"/>
                    <a:pt x="15129" y="341309"/>
                    <a:pt x="26856" y="326232"/>
                  </a:cubicBezTo>
                  <a:cubicBezTo>
                    <a:pt x="30370" y="321714"/>
                    <a:pt x="36381" y="311944"/>
                    <a:pt x="36381" y="311944"/>
                  </a:cubicBezTo>
                  <a:cubicBezTo>
                    <a:pt x="37175" y="296863"/>
                    <a:pt x="35800" y="281509"/>
                    <a:pt x="38762" y="266700"/>
                  </a:cubicBezTo>
                  <a:cubicBezTo>
                    <a:pt x="39254" y="264239"/>
                    <a:pt x="43661" y="265441"/>
                    <a:pt x="45906" y="264319"/>
                  </a:cubicBezTo>
                  <a:cubicBezTo>
                    <a:pt x="54774" y="259886"/>
                    <a:pt x="52295" y="258996"/>
                    <a:pt x="60194" y="252413"/>
                  </a:cubicBezTo>
                  <a:cubicBezTo>
                    <a:pt x="62392" y="250581"/>
                    <a:pt x="64956" y="249238"/>
                    <a:pt x="67337" y="247650"/>
                  </a:cubicBezTo>
                  <a:cubicBezTo>
                    <a:pt x="76138" y="234452"/>
                    <a:pt x="67065" y="244892"/>
                    <a:pt x="79244" y="238125"/>
                  </a:cubicBezTo>
                  <a:cubicBezTo>
                    <a:pt x="84247" y="235345"/>
                    <a:pt x="93531" y="228600"/>
                    <a:pt x="93531" y="228600"/>
                  </a:cubicBezTo>
                  <a:cubicBezTo>
                    <a:pt x="110568" y="203050"/>
                    <a:pt x="84026" y="241843"/>
                    <a:pt x="105437" y="214313"/>
                  </a:cubicBezTo>
                  <a:cubicBezTo>
                    <a:pt x="125365" y="188689"/>
                    <a:pt x="105893" y="209093"/>
                    <a:pt x="122106" y="192882"/>
                  </a:cubicBezTo>
                  <a:cubicBezTo>
                    <a:pt x="127470" y="176790"/>
                    <a:pt x="129483" y="181979"/>
                    <a:pt x="122106" y="169069"/>
                  </a:cubicBezTo>
                  <a:cubicBezTo>
                    <a:pt x="120686" y="166584"/>
                    <a:pt x="118931" y="164306"/>
                    <a:pt x="117344" y="161925"/>
                  </a:cubicBezTo>
                  <a:cubicBezTo>
                    <a:pt x="122706" y="145840"/>
                    <a:pt x="115270" y="163275"/>
                    <a:pt x="126869" y="150019"/>
                  </a:cubicBezTo>
                  <a:cubicBezTo>
                    <a:pt x="130638" y="145712"/>
                    <a:pt x="130964" y="137542"/>
                    <a:pt x="136394" y="135732"/>
                  </a:cubicBezTo>
                  <a:lnTo>
                    <a:pt x="150681" y="130969"/>
                  </a:lnTo>
                  <a:cubicBezTo>
                    <a:pt x="154650" y="131763"/>
                    <a:pt x="158682" y="132285"/>
                    <a:pt x="162587" y="133350"/>
                  </a:cubicBezTo>
                  <a:cubicBezTo>
                    <a:pt x="167430" y="134671"/>
                    <a:pt x="176875" y="138113"/>
                    <a:pt x="176875" y="138113"/>
                  </a:cubicBezTo>
                  <a:cubicBezTo>
                    <a:pt x="177669" y="140494"/>
                    <a:pt x="177688" y="143297"/>
                    <a:pt x="179256" y="145257"/>
                  </a:cubicBezTo>
                  <a:cubicBezTo>
                    <a:pt x="182613" y="149453"/>
                    <a:pt x="188839" y="150832"/>
                    <a:pt x="193544" y="152400"/>
                  </a:cubicBezTo>
                  <a:cubicBezTo>
                    <a:pt x="195925" y="151606"/>
                    <a:pt x="198599" y="151411"/>
                    <a:pt x="200687" y="150019"/>
                  </a:cubicBezTo>
                  <a:cubicBezTo>
                    <a:pt x="203489" y="148151"/>
                    <a:pt x="205244" y="145031"/>
                    <a:pt x="207831" y="142875"/>
                  </a:cubicBezTo>
                  <a:cubicBezTo>
                    <a:pt x="210030" y="141043"/>
                    <a:pt x="212594" y="139700"/>
                    <a:pt x="214975" y="138113"/>
                  </a:cubicBezTo>
                  <a:cubicBezTo>
                    <a:pt x="222521" y="126792"/>
                    <a:pt x="218832" y="133684"/>
                    <a:pt x="224500" y="116682"/>
                  </a:cubicBezTo>
                  <a:cubicBezTo>
                    <a:pt x="226310" y="111252"/>
                    <a:pt x="234025" y="102394"/>
                    <a:pt x="234025" y="102394"/>
                  </a:cubicBezTo>
                  <a:cubicBezTo>
                    <a:pt x="236506" y="94949"/>
                    <a:pt x="238912" y="85643"/>
                    <a:pt x="245931" y="80963"/>
                  </a:cubicBezTo>
                  <a:lnTo>
                    <a:pt x="253075" y="76200"/>
                  </a:lnTo>
                  <a:cubicBezTo>
                    <a:pt x="255456" y="76994"/>
                    <a:pt x="257805" y="77892"/>
                    <a:pt x="260219" y="78582"/>
                  </a:cubicBezTo>
                  <a:cubicBezTo>
                    <a:pt x="263366" y="79481"/>
                    <a:pt x="266609" y="80023"/>
                    <a:pt x="269744" y="80963"/>
                  </a:cubicBezTo>
                  <a:cubicBezTo>
                    <a:pt x="274552" y="82405"/>
                    <a:pt x="284031" y="85725"/>
                    <a:pt x="284031" y="85725"/>
                  </a:cubicBezTo>
                  <a:cubicBezTo>
                    <a:pt x="285619" y="88106"/>
                    <a:pt x="285954" y="92514"/>
                    <a:pt x="288794" y="92869"/>
                  </a:cubicBezTo>
                  <a:cubicBezTo>
                    <a:pt x="309273" y="95429"/>
                    <a:pt x="315023" y="92857"/>
                    <a:pt x="329275" y="88107"/>
                  </a:cubicBezTo>
                  <a:cubicBezTo>
                    <a:pt x="331656" y="85726"/>
                    <a:pt x="333097" y="81517"/>
                    <a:pt x="336419" y="80963"/>
                  </a:cubicBezTo>
                  <a:cubicBezTo>
                    <a:pt x="346858" y="79223"/>
                    <a:pt x="345852" y="101753"/>
                    <a:pt x="345944" y="102394"/>
                  </a:cubicBezTo>
                  <a:cubicBezTo>
                    <a:pt x="345557" y="106654"/>
                    <a:pt x="339979" y="150522"/>
                    <a:pt x="345944" y="154782"/>
                  </a:cubicBezTo>
                  <a:cubicBezTo>
                    <a:pt x="354366" y="160797"/>
                    <a:pt x="366581" y="153194"/>
                    <a:pt x="376900" y="152400"/>
                  </a:cubicBezTo>
                  <a:cubicBezTo>
                    <a:pt x="413761" y="140114"/>
                    <a:pt x="375688" y="154197"/>
                    <a:pt x="398331" y="142875"/>
                  </a:cubicBezTo>
                  <a:cubicBezTo>
                    <a:pt x="400576" y="141752"/>
                    <a:pt x="403230" y="141616"/>
                    <a:pt x="405475" y="140494"/>
                  </a:cubicBezTo>
                  <a:cubicBezTo>
                    <a:pt x="408035" y="139214"/>
                    <a:pt x="410059" y="137012"/>
                    <a:pt x="412619" y="135732"/>
                  </a:cubicBezTo>
                  <a:cubicBezTo>
                    <a:pt x="415806" y="134138"/>
                    <a:pt x="426533" y="131581"/>
                    <a:pt x="429287" y="130969"/>
                  </a:cubicBezTo>
                  <a:cubicBezTo>
                    <a:pt x="456495" y="124924"/>
                    <a:pt x="427490" y="132014"/>
                    <a:pt x="450719" y="126207"/>
                  </a:cubicBezTo>
                  <a:cubicBezTo>
                    <a:pt x="486826" y="102135"/>
                    <a:pt x="449769" y="128189"/>
                    <a:pt x="472150" y="109538"/>
                  </a:cubicBezTo>
                  <a:cubicBezTo>
                    <a:pt x="474349" y="107706"/>
                    <a:pt x="477095" y="106607"/>
                    <a:pt x="479294" y="104775"/>
                  </a:cubicBezTo>
                  <a:cubicBezTo>
                    <a:pt x="481881" y="102619"/>
                    <a:pt x="483493" y="99267"/>
                    <a:pt x="486437" y="97632"/>
                  </a:cubicBezTo>
                  <a:cubicBezTo>
                    <a:pt x="490826" y="95194"/>
                    <a:pt x="496548" y="95654"/>
                    <a:pt x="500725" y="92869"/>
                  </a:cubicBezTo>
                  <a:cubicBezTo>
                    <a:pt x="526244" y="75859"/>
                    <a:pt x="487521" y="102345"/>
                    <a:pt x="515012" y="80963"/>
                  </a:cubicBezTo>
                  <a:cubicBezTo>
                    <a:pt x="519530" y="77449"/>
                    <a:pt x="524537" y="74613"/>
                    <a:pt x="529300" y="71438"/>
                  </a:cubicBezTo>
                  <a:lnTo>
                    <a:pt x="536444" y="66675"/>
                  </a:lnTo>
                  <a:lnTo>
                    <a:pt x="543587" y="61913"/>
                  </a:lnTo>
                  <a:cubicBezTo>
                    <a:pt x="545175" y="59532"/>
                    <a:pt x="546196" y="56654"/>
                    <a:pt x="548350" y="54769"/>
                  </a:cubicBezTo>
                  <a:cubicBezTo>
                    <a:pt x="552657" y="51000"/>
                    <a:pt x="562637" y="45244"/>
                    <a:pt x="562637" y="45244"/>
                  </a:cubicBezTo>
                  <a:cubicBezTo>
                    <a:pt x="565812" y="40482"/>
                    <a:pt x="570352" y="36387"/>
                    <a:pt x="572162" y="30957"/>
                  </a:cubicBezTo>
                  <a:lnTo>
                    <a:pt x="579306" y="9525"/>
                  </a:lnTo>
                  <a:cubicBezTo>
                    <a:pt x="580341" y="6420"/>
                    <a:pt x="580893" y="3175"/>
                    <a:pt x="581687" y="0"/>
                  </a:cubicBezTo>
                  <a:cubicBezTo>
                    <a:pt x="587355" y="17003"/>
                    <a:pt x="582273" y="11503"/>
                    <a:pt x="593594" y="19050"/>
                  </a:cubicBezTo>
                  <a:cubicBezTo>
                    <a:pt x="594388" y="21431"/>
                    <a:pt x="594407" y="24234"/>
                    <a:pt x="595975" y="26194"/>
                  </a:cubicBezTo>
                  <a:cubicBezTo>
                    <a:pt x="597763" y="28429"/>
                    <a:pt x="600920" y="29125"/>
                    <a:pt x="603119" y="30957"/>
                  </a:cubicBezTo>
                  <a:cubicBezTo>
                    <a:pt x="605706" y="33113"/>
                    <a:pt x="608195" y="35442"/>
                    <a:pt x="610262" y="38100"/>
                  </a:cubicBezTo>
                  <a:cubicBezTo>
                    <a:pt x="623636" y="55295"/>
                    <a:pt x="613280" y="50219"/>
                    <a:pt x="626931" y="54769"/>
                  </a:cubicBezTo>
                  <a:cubicBezTo>
                    <a:pt x="628519" y="57150"/>
                    <a:pt x="630414" y="59353"/>
                    <a:pt x="631694" y="61913"/>
                  </a:cubicBezTo>
                  <a:cubicBezTo>
                    <a:pt x="637515" y="73555"/>
                    <a:pt x="635491" y="98984"/>
                    <a:pt x="636456" y="104775"/>
                  </a:cubicBezTo>
                  <a:cubicBezTo>
                    <a:pt x="636927" y="107598"/>
                    <a:pt x="638454" y="111182"/>
                    <a:pt x="641219" y="111919"/>
                  </a:cubicBezTo>
                  <a:cubicBezTo>
                    <a:pt x="651219" y="114586"/>
                    <a:pt x="661856" y="113506"/>
                    <a:pt x="672175" y="114300"/>
                  </a:cubicBezTo>
                  <a:cubicBezTo>
                    <a:pt x="673744" y="119007"/>
                    <a:pt x="675121" y="125230"/>
                    <a:pt x="679319" y="128588"/>
                  </a:cubicBezTo>
                  <a:cubicBezTo>
                    <a:pt x="681279" y="130156"/>
                    <a:pt x="684081" y="130175"/>
                    <a:pt x="686462" y="130969"/>
                  </a:cubicBezTo>
                  <a:cubicBezTo>
                    <a:pt x="687256" y="133350"/>
                    <a:pt x="687276" y="136153"/>
                    <a:pt x="688844" y="138113"/>
                  </a:cubicBezTo>
                  <a:cubicBezTo>
                    <a:pt x="690632" y="140348"/>
                    <a:pt x="693428" y="141595"/>
                    <a:pt x="695987" y="142875"/>
                  </a:cubicBezTo>
                  <a:cubicBezTo>
                    <a:pt x="703239" y="146501"/>
                    <a:pt x="715841" y="146934"/>
                    <a:pt x="722181" y="147638"/>
                  </a:cubicBezTo>
                  <a:cubicBezTo>
                    <a:pt x="730109" y="148519"/>
                    <a:pt x="738056" y="149225"/>
                    <a:pt x="745994" y="150019"/>
                  </a:cubicBezTo>
                  <a:cubicBezTo>
                    <a:pt x="770850" y="158306"/>
                    <a:pt x="755274" y="155140"/>
                    <a:pt x="793619" y="152400"/>
                  </a:cubicBezTo>
                  <a:cubicBezTo>
                    <a:pt x="824142" y="142226"/>
                    <a:pt x="805632" y="147638"/>
                    <a:pt x="876962" y="147638"/>
                  </a:cubicBezTo>
                  <a:cubicBezTo>
                    <a:pt x="894443" y="147638"/>
                    <a:pt x="911887" y="149225"/>
                    <a:pt x="929350" y="150019"/>
                  </a:cubicBezTo>
                  <a:cubicBezTo>
                    <a:pt x="935254" y="167733"/>
                    <a:pt x="934112" y="162272"/>
                    <a:pt x="934112" y="195263"/>
                  </a:cubicBezTo>
                  <a:cubicBezTo>
                    <a:pt x="934112" y="208780"/>
                    <a:pt x="935349" y="222720"/>
                    <a:pt x="931731" y="235744"/>
                  </a:cubicBezTo>
                  <a:cubicBezTo>
                    <a:pt x="930855" y="238897"/>
                    <a:pt x="925381" y="237331"/>
                    <a:pt x="922206" y="238125"/>
                  </a:cubicBezTo>
                  <a:cubicBezTo>
                    <a:pt x="917444" y="241300"/>
                    <a:pt x="911094" y="242888"/>
                    <a:pt x="907919" y="247650"/>
                  </a:cubicBezTo>
                  <a:cubicBezTo>
                    <a:pt x="902363" y="255984"/>
                    <a:pt x="900774" y="260350"/>
                    <a:pt x="888869" y="264319"/>
                  </a:cubicBezTo>
                  <a:lnTo>
                    <a:pt x="867437" y="271463"/>
                  </a:lnTo>
                  <a:cubicBezTo>
                    <a:pt x="864332" y="272498"/>
                    <a:pt x="861087" y="273050"/>
                    <a:pt x="857912" y="273844"/>
                  </a:cubicBezTo>
                  <a:cubicBezTo>
                    <a:pt x="855531" y="275432"/>
                    <a:pt x="853329" y="277327"/>
                    <a:pt x="850769" y="278607"/>
                  </a:cubicBezTo>
                  <a:cubicBezTo>
                    <a:pt x="848524" y="279730"/>
                    <a:pt x="845585" y="279420"/>
                    <a:pt x="843625" y="280988"/>
                  </a:cubicBezTo>
                  <a:cubicBezTo>
                    <a:pt x="828237" y="293298"/>
                    <a:pt x="849674" y="284528"/>
                    <a:pt x="831719" y="290513"/>
                  </a:cubicBezTo>
                  <a:cubicBezTo>
                    <a:pt x="830131" y="292894"/>
                    <a:pt x="828788" y="295458"/>
                    <a:pt x="826956" y="297657"/>
                  </a:cubicBezTo>
                  <a:cubicBezTo>
                    <a:pt x="824800" y="300244"/>
                    <a:pt x="821680" y="301998"/>
                    <a:pt x="819812" y="304800"/>
                  </a:cubicBezTo>
                  <a:cubicBezTo>
                    <a:pt x="818420" y="306889"/>
                    <a:pt x="819206" y="310169"/>
                    <a:pt x="817431" y="311944"/>
                  </a:cubicBezTo>
                  <a:cubicBezTo>
                    <a:pt x="815656" y="313719"/>
                    <a:pt x="812790" y="314140"/>
                    <a:pt x="810287" y="314325"/>
                  </a:cubicBezTo>
                  <a:cubicBezTo>
                    <a:pt x="791273" y="315734"/>
                    <a:pt x="772187" y="315913"/>
                    <a:pt x="753137" y="316707"/>
                  </a:cubicBezTo>
                  <a:lnTo>
                    <a:pt x="731706" y="323850"/>
                  </a:lnTo>
                  <a:lnTo>
                    <a:pt x="724562" y="326232"/>
                  </a:lnTo>
                  <a:lnTo>
                    <a:pt x="717419" y="328613"/>
                  </a:lnTo>
                  <a:cubicBezTo>
                    <a:pt x="716625" y="330994"/>
                    <a:pt x="716812" y="333982"/>
                    <a:pt x="715037" y="335757"/>
                  </a:cubicBezTo>
                  <a:cubicBezTo>
                    <a:pt x="710990" y="339804"/>
                    <a:pt x="700750" y="345282"/>
                    <a:pt x="700750" y="345282"/>
                  </a:cubicBezTo>
                  <a:cubicBezTo>
                    <a:pt x="699956" y="347663"/>
                    <a:pt x="698092" y="349931"/>
                    <a:pt x="698369" y="352425"/>
                  </a:cubicBezTo>
                  <a:cubicBezTo>
                    <a:pt x="699503" y="362629"/>
                    <a:pt x="702931" y="366412"/>
                    <a:pt x="707894" y="373857"/>
                  </a:cubicBezTo>
                  <a:cubicBezTo>
                    <a:pt x="707100" y="392907"/>
                    <a:pt x="706921" y="411993"/>
                    <a:pt x="705512" y="431007"/>
                  </a:cubicBezTo>
                  <a:cubicBezTo>
                    <a:pt x="705327" y="433510"/>
                    <a:pt x="704253" y="435905"/>
                    <a:pt x="703131" y="438150"/>
                  </a:cubicBezTo>
                  <a:cubicBezTo>
                    <a:pt x="701851" y="440710"/>
                    <a:pt x="699531" y="442679"/>
                    <a:pt x="698369" y="445294"/>
                  </a:cubicBezTo>
                  <a:cubicBezTo>
                    <a:pt x="690017" y="464086"/>
                    <a:pt x="699313" y="455778"/>
                    <a:pt x="686462" y="464344"/>
                  </a:cubicBezTo>
                  <a:cubicBezTo>
                    <a:pt x="683287" y="459582"/>
                    <a:pt x="681699" y="453232"/>
                    <a:pt x="676937" y="450057"/>
                  </a:cubicBezTo>
                  <a:cubicBezTo>
                    <a:pt x="660561" y="439140"/>
                    <a:pt x="668080" y="442342"/>
                    <a:pt x="655506" y="438150"/>
                  </a:cubicBezTo>
                  <a:cubicBezTo>
                    <a:pt x="637250" y="438944"/>
                    <a:pt x="618334" y="435605"/>
                    <a:pt x="600737" y="440532"/>
                  </a:cubicBezTo>
                  <a:cubicBezTo>
                    <a:pt x="595903" y="441886"/>
                    <a:pt x="597562" y="450057"/>
                    <a:pt x="595975" y="454819"/>
                  </a:cubicBezTo>
                  <a:cubicBezTo>
                    <a:pt x="595070" y="457534"/>
                    <a:pt x="591391" y="458302"/>
                    <a:pt x="588831" y="459582"/>
                  </a:cubicBezTo>
                  <a:cubicBezTo>
                    <a:pt x="580854" y="463571"/>
                    <a:pt x="567042" y="463590"/>
                    <a:pt x="560256" y="464344"/>
                  </a:cubicBezTo>
                  <a:cubicBezTo>
                    <a:pt x="545860" y="467943"/>
                    <a:pt x="551767" y="463620"/>
                    <a:pt x="545969" y="481013"/>
                  </a:cubicBezTo>
                  <a:lnTo>
                    <a:pt x="543587" y="488157"/>
                  </a:lnTo>
                  <a:cubicBezTo>
                    <a:pt x="544381" y="499269"/>
                    <a:pt x="543267" y="510686"/>
                    <a:pt x="545969" y="521494"/>
                  </a:cubicBezTo>
                  <a:cubicBezTo>
                    <a:pt x="549334" y="534954"/>
                    <a:pt x="556169" y="533870"/>
                    <a:pt x="562637" y="542925"/>
                  </a:cubicBezTo>
                  <a:cubicBezTo>
                    <a:pt x="564700" y="545814"/>
                    <a:pt x="565639" y="549368"/>
                    <a:pt x="567400" y="552450"/>
                  </a:cubicBezTo>
                  <a:cubicBezTo>
                    <a:pt x="568820" y="554935"/>
                    <a:pt x="570575" y="557213"/>
                    <a:pt x="572162" y="559594"/>
                  </a:cubicBezTo>
                  <a:cubicBezTo>
                    <a:pt x="571368" y="565150"/>
                    <a:pt x="572061" y="571134"/>
                    <a:pt x="569781" y="576263"/>
                  </a:cubicBezTo>
                  <a:cubicBezTo>
                    <a:pt x="568619" y="578878"/>
                    <a:pt x="564661" y="579001"/>
                    <a:pt x="562637" y="581025"/>
                  </a:cubicBezTo>
                  <a:cubicBezTo>
                    <a:pt x="551398" y="592264"/>
                    <a:pt x="563239" y="583694"/>
                    <a:pt x="555494" y="595313"/>
                  </a:cubicBezTo>
                  <a:cubicBezTo>
                    <a:pt x="553626" y="598115"/>
                    <a:pt x="550731" y="600076"/>
                    <a:pt x="548350" y="602457"/>
                  </a:cubicBezTo>
                  <a:cubicBezTo>
                    <a:pt x="546762" y="607219"/>
                    <a:pt x="546371" y="612567"/>
                    <a:pt x="543587" y="616744"/>
                  </a:cubicBezTo>
                  <a:cubicBezTo>
                    <a:pt x="542000" y="619125"/>
                    <a:pt x="540105" y="621328"/>
                    <a:pt x="538825" y="623888"/>
                  </a:cubicBezTo>
                  <a:cubicBezTo>
                    <a:pt x="537703" y="626133"/>
                    <a:pt x="537836" y="628943"/>
                    <a:pt x="536444" y="631032"/>
                  </a:cubicBezTo>
                  <a:cubicBezTo>
                    <a:pt x="534576" y="633834"/>
                    <a:pt x="531367" y="635517"/>
                    <a:pt x="529300" y="638175"/>
                  </a:cubicBezTo>
                  <a:cubicBezTo>
                    <a:pt x="525786" y="642693"/>
                    <a:pt x="522950" y="647700"/>
                    <a:pt x="519775" y="652463"/>
                  </a:cubicBezTo>
                  <a:lnTo>
                    <a:pt x="510250" y="666750"/>
                  </a:lnTo>
                  <a:lnTo>
                    <a:pt x="500725" y="681038"/>
                  </a:lnTo>
                  <a:cubicBezTo>
                    <a:pt x="497941" y="685215"/>
                    <a:pt x="497550" y="690563"/>
                    <a:pt x="495962" y="695325"/>
                  </a:cubicBezTo>
                  <a:lnTo>
                    <a:pt x="493581" y="702469"/>
                  </a:lnTo>
                  <a:cubicBezTo>
                    <a:pt x="485423" y="701925"/>
                    <a:pt x="451498" y="697395"/>
                    <a:pt x="438812" y="702469"/>
                  </a:cubicBezTo>
                  <a:cubicBezTo>
                    <a:pt x="436155" y="703532"/>
                    <a:pt x="435637" y="707232"/>
                    <a:pt x="434050" y="709613"/>
                  </a:cubicBezTo>
                  <a:cubicBezTo>
                    <a:pt x="433228" y="716188"/>
                    <a:pt x="432959" y="728463"/>
                    <a:pt x="429287" y="735807"/>
                  </a:cubicBezTo>
                  <a:cubicBezTo>
                    <a:pt x="428007" y="738366"/>
                    <a:pt x="426112" y="740569"/>
                    <a:pt x="424525" y="742950"/>
                  </a:cubicBezTo>
                  <a:cubicBezTo>
                    <a:pt x="421875" y="750900"/>
                    <a:pt x="421754" y="750657"/>
                    <a:pt x="419762" y="759619"/>
                  </a:cubicBezTo>
                  <a:cubicBezTo>
                    <a:pt x="419625" y="760234"/>
                    <a:pt x="416964" y="776214"/>
                    <a:pt x="415000" y="778669"/>
                  </a:cubicBezTo>
                  <a:cubicBezTo>
                    <a:pt x="413212" y="780904"/>
                    <a:pt x="410237" y="781844"/>
                    <a:pt x="407856" y="783432"/>
                  </a:cubicBezTo>
                  <a:cubicBezTo>
                    <a:pt x="394212" y="803898"/>
                    <a:pt x="412379" y="779815"/>
                    <a:pt x="395950" y="792957"/>
                  </a:cubicBezTo>
                  <a:cubicBezTo>
                    <a:pt x="393715" y="794745"/>
                    <a:pt x="393019" y="797902"/>
                    <a:pt x="391187" y="800100"/>
                  </a:cubicBezTo>
                  <a:cubicBezTo>
                    <a:pt x="389031" y="802687"/>
                    <a:pt x="386200" y="804657"/>
                    <a:pt x="384044" y="807244"/>
                  </a:cubicBezTo>
                  <a:cubicBezTo>
                    <a:pt x="382212" y="809443"/>
                    <a:pt x="381305" y="812364"/>
                    <a:pt x="379281" y="814388"/>
                  </a:cubicBezTo>
                  <a:cubicBezTo>
                    <a:pt x="376196" y="817473"/>
                    <a:pt x="369461" y="820936"/>
                    <a:pt x="364994" y="821532"/>
                  </a:cubicBezTo>
                  <a:cubicBezTo>
                    <a:pt x="355520" y="822795"/>
                    <a:pt x="345944" y="823119"/>
                    <a:pt x="336419" y="823913"/>
                  </a:cubicBezTo>
                  <a:cubicBezTo>
                    <a:pt x="315946" y="837560"/>
                    <a:pt x="341849" y="821198"/>
                    <a:pt x="322131" y="831057"/>
                  </a:cubicBezTo>
                  <a:cubicBezTo>
                    <a:pt x="319571" y="832337"/>
                    <a:pt x="317547" y="834539"/>
                    <a:pt x="314987" y="835819"/>
                  </a:cubicBezTo>
                  <a:cubicBezTo>
                    <a:pt x="312690" y="836967"/>
                    <a:pt x="299911" y="840548"/>
                    <a:pt x="298319" y="840582"/>
                  </a:cubicBezTo>
                  <a:cubicBezTo>
                    <a:pt x="264195" y="841308"/>
                    <a:pt x="229262" y="852488"/>
                    <a:pt x="214975" y="852488"/>
                  </a:cubicBezTo>
                  <a:close/>
                </a:path>
              </a:pathLst>
            </a:custGeom>
            <a:solidFill>
              <a:srgbClr val="99CC00">
                <a:alpha val="4230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" name="Tongling"/>
            <p:cNvSpPr/>
            <p:nvPr/>
          </p:nvSpPr>
          <p:spPr bwMode="auto">
            <a:xfrm>
              <a:off x="6879953" y="4463695"/>
              <a:ext cx="76850" cy="70483"/>
            </a:xfrm>
            <a:custGeom>
              <a:avLst/>
              <a:gdLst>
                <a:gd name="T0" fmla="*/ 2381 w 214420"/>
                <a:gd name="T1" fmla="*/ 104775 h 221456"/>
                <a:gd name="T2" fmla="*/ 4763 w 214420"/>
                <a:gd name="T3" fmla="*/ 80963 h 221456"/>
                <a:gd name="T4" fmla="*/ 7144 w 214420"/>
                <a:gd name="T5" fmla="*/ 73819 h 221456"/>
                <a:gd name="T6" fmla="*/ 4763 w 214420"/>
                <a:gd name="T7" fmla="*/ 33338 h 221456"/>
                <a:gd name="T8" fmla="*/ 9525 w 214420"/>
                <a:gd name="T9" fmla="*/ 19050 h 221456"/>
                <a:gd name="T10" fmla="*/ 16669 w 214420"/>
                <a:gd name="T11" fmla="*/ 11906 h 221456"/>
                <a:gd name="T12" fmla="*/ 38100 w 214420"/>
                <a:gd name="T13" fmla="*/ 0 h 221456"/>
                <a:gd name="T14" fmla="*/ 54769 w 214420"/>
                <a:gd name="T15" fmla="*/ 2381 h 221456"/>
                <a:gd name="T16" fmla="*/ 66675 w 214420"/>
                <a:gd name="T17" fmla="*/ 16669 h 221456"/>
                <a:gd name="T18" fmla="*/ 80963 w 214420"/>
                <a:gd name="T19" fmla="*/ 26194 h 221456"/>
                <a:gd name="T20" fmla="*/ 107156 w 214420"/>
                <a:gd name="T21" fmla="*/ 23813 h 221456"/>
                <a:gd name="T22" fmla="*/ 114300 w 214420"/>
                <a:gd name="T23" fmla="*/ 21431 h 221456"/>
                <a:gd name="T24" fmla="*/ 123825 w 214420"/>
                <a:gd name="T25" fmla="*/ 7144 h 221456"/>
                <a:gd name="T26" fmla="*/ 138113 w 214420"/>
                <a:gd name="T27" fmla="*/ 28575 h 221456"/>
                <a:gd name="T28" fmla="*/ 145256 w 214420"/>
                <a:gd name="T29" fmla="*/ 33338 h 221456"/>
                <a:gd name="T30" fmla="*/ 152400 w 214420"/>
                <a:gd name="T31" fmla="*/ 40481 h 221456"/>
                <a:gd name="T32" fmla="*/ 157163 w 214420"/>
                <a:gd name="T33" fmla="*/ 54769 h 221456"/>
                <a:gd name="T34" fmla="*/ 159544 w 214420"/>
                <a:gd name="T35" fmla="*/ 61913 h 221456"/>
                <a:gd name="T36" fmla="*/ 190500 w 214420"/>
                <a:gd name="T37" fmla="*/ 69056 h 221456"/>
                <a:gd name="T38" fmla="*/ 192881 w 214420"/>
                <a:gd name="T39" fmla="*/ 76200 h 221456"/>
                <a:gd name="T40" fmla="*/ 200025 w 214420"/>
                <a:gd name="T41" fmla="*/ 78581 h 221456"/>
                <a:gd name="T42" fmla="*/ 204788 w 214420"/>
                <a:gd name="T43" fmla="*/ 92869 h 221456"/>
                <a:gd name="T44" fmla="*/ 207169 w 214420"/>
                <a:gd name="T45" fmla="*/ 100013 h 221456"/>
                <a:gd name="T46" fmla="*/ 209550 w 214420"/>
                <a:gd name="T47" fmla="*/ 107156 h 221456"/>
                <a:gd name="T48" fmla="*/ 154781 w 214420"/>
                <a:gd name="T49" fmla="*/ 128588 h 221456"/>
                <a:gd name="T50" fmla="*/ 147638 w 214420"/>
                <a:gd name="T51" fmla="*/ 135731 h 221456"/>
                <a:gd name="T52" fmla="*/ 140494 w 214420"/>
                <a:gd name="T53" fmla="*/ 138113 h 221456"/>
                <a:gd name="T54" fmla="*/ 128588 w 214420"/>
                <a:gd name="T55" fmla="*/ 150019 h 221456"/>
                <a:gd name="T56" fmla="*/ 121444 w 214420"/>
                <a:gd name="T57" fmla="*/ 157163 h 221456"/>
                <a:gd name="T58" fmla="*/ 107156 w 214420"/>
                <a:gd name="T59" fmla="*/ 164306 h 221456"/>
                <a:gd name="T60" fmla="*/ 92869 w 214420"/>
                <a:gd name="T61" fmla="*/ 173831 h 221456"/>
                <a:gd name="T62" fmla="*/ 78581 w 214420"/>
                <a:gd name="T63" fmla="*/ 178594 h 221456"/>
                <a:gd name="T64" fmla="*/ 73819 w 214420"/>
                <a:gd name="T65" fmla="*/ 192881 h 221456"/>
                <a:gd name="T66" fmla="*/ 59531 w 214420"/>
                <a:gd name="T67" fmla="*/ 204788 h 221456"/>
                <a:gd name="T68" fmla="*/ 52388 w 214420"/>
                <a:gd name="T69" fmla="*/ 219075 h 221456"/>
                <a:gd name="T70" fmla="*/ 45244 w 214420"/>
                <a:gd name="T71" fmla="*/ 221456 h 221456"/>
                <a:gd name="T72" fmla="*/ 40481 w 214420"/>
                <a:gd name="T73" fmla="*/ 214313 h 221456"/>
                <a:gd name="T74" fmla="*/ 11906 w 214420"/>
                <a:gd name="T75" fmla="*/ 207169 h 221456"/>
                <a:gd name="T76" fmla="*/ 4763 w 214420"/>
                <a:gd name="T77" fmla="*/ 204788 h 221456"/>
                <a:gd name="T78" fmla="*/ 0 w 214420"/>
                <a:gd name="T79" fmla="*/ 190500 h 221456"/>
                <a:gd name="T80" fmla="*/ 2381 w 214420"/>
                <a:gd name="T81" fmla="*/ 138113 h 221456"/>
                <a:gd name="T82" fmla="*/ 4763 w 214420"/>
                <a:gd name="T83" fmla="*/ 121444 h 221456"/>
                <a:gd name="T84" fmla="*/ 7144 w 214420"/>
                <a:gd name="T85" fmla="*/ 111919 h 221456"/>
                <a:gd name="T86" fmla="*/ 2381 w 214420"/>
                <a:gd name="T87" fmla="*/ 104775 h 2214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4420" h="221456">
                  <a:moveTo>
                    <a:pt x="2381" y="104775"/>
                  </a:moveTo>
                  <a:cubicBezTo>
                    <a:pt x="1984" y="99616"/>
                    <a:pt x="3550" y="88847"/>
                    <a:pt x="4763" y="80963"/>
                  </a:cubicBezTo>
                  <a:cubicBezTo>
                    <a:pt x="5145" y="78482"/>
                    <a:pt x="7144" y="76329"/>
                    <a:pt x="7144" y="73819"/>
                  </a:cubicBezTo>
                  <a:cubicBezTo>
                    <a:pt x="7144" y="60302"/>
                    <a:pt x="5557" y="46832"/>
                    <a:pt x="4763" y="33338"/>
                  </a:cubicBezTo>
                  <a:lnTo>
                    <a:pt x="9525" y="19050"/>
                  </a:lnTo>
                  <a:cubicBezTo>
                    <a:pt x="10590" y="15855"/>
                    <a:pt x="14011" y="13974"/>
                    <a:pt x="16669" y="11906"/>
                  </a:cubicBezTo>
                  <a:cubicBezTo>
                    <a:pt x="28951" y="2353"/>
                    <a:pt x="27321" y="3592"/>
                    <a:pt x="38100" y="0"/>
                  </a:cubicBezTo>
                  <a:cubicBezTo>
                    <a:pt x="43656" y="794"/>
                    <a:pt x="49558" y="297"/>
                    <a:pt x="54769" y="2381"/>
                  </a:cubicBezTo>
                  <a:cubicBezTo>
                    <a:pt x="62625" y="5523"/>
                    <a:pt x="61160" y="11843"/>
                    <a:pt x="66675" y="16669"/>
                  </a:cubicBezTo>
                  <a:cubicBezTo>
                    <a:pt x="70983" y="20438"/>
                    <a:pt x="80963" y="26194"/>
                    <a:pt x="80963" y="26194"/>
                  </a:cubicBezTo>
                  <a:cubicBezTo>
                    <a:pt x="89694" y="25400"/>
                    <a:pt x="98477" y="25053"/>
                    <a:pt x="107156" y="23813"/>
                  </a:cubicBezTo>
                  <a:cubicBezTo>
                    <a:pt x="109641" y="23458"/>
                    <a:pt x="112525" y="23206"/>
                    <a:pt x="114300" y="21431"/>
                  </a:cubicBezTo>
                  <a:cubicBezTo>
                    <a:pt x="118347" y="17384"/>
                    <a:pt x="123825" y="7144"/>
                    <a:pt x="123825" y="7144"/>
                  </a:cubicBezTo>
                  <a:lnTo>
                    <a:pt x="138113" y="28575"/>
                  </a:lnTo>
                  <a:cubicBezTo>
                    <a:pt x="139701" y="30956"/>
                    <a:pt x="143058" y="31506"/>
                    <a:pt x="145256" y="33338"/>
                  </a:cubicBezTo>
                  <a:cubicBezTo>
                    <a:pt x="147843" y="35494"/>
                    <a:pt x="150019" y="38100"/>
                    <a:pt x="152400" y="40481"/>
                  </a:cubicBezTo>
                  <a:lnTo>
                    <a:pt x="157163" y="54769"/>
                  </a:lnTo>
                  <a:cubicBezTo>
                    <a:pt x="157957" y="57150"/>
                    <a:pt x="157163" y="61119"/>
                    <a:pt x="159544" y="61913"/>
                  </a:cubicBezTo>
                  <a:cubicBezTo>
                    <a:pt x="179156" y="68450"/>
                    <a:pt x="168862" y="65965"/>
                    <a:pt x="190500" y="69056"/>
                  </a:cubicBezTo>
                  <a:cubicBezTo>
                    <a:pt x="191294" y="71437"/>
                    <a:pt x="191106" y="74425"/>
                    <a:pt x="192881" y="76200"/>
                  </a:cubicBezTo>
                  <a:cubicBezTo>
                    <a:pt x="194656" y="77975"/>
                    <a:pt x="198566" y="76538"/>
                    <a:pt x="200025" y="78581"/>
                  </a:cubicBezTo>
                  <a:cubicBezTo>
                    <a:pt x="202943" y="82666"/>
                    <a:pt x="203200" y="88106"/>
                    <a:pt x="204788" y="92869"/>
                  </a:cubicBezTo>
                  <a:lnTo>
                    <a:pt x="207169" y="100013"/>
                  </a:lnTo>
                  <a:lnTo>
                    <a:pt x="209550" y="107156"/>
                  </a:lnTo>
                  <a:cubicBezTo>
                    <a:pt x="204687" y="146067"/>
                    <a:pt x="214420" y="119046"/>
                    <a:pt x="154781" y="128588"/>
                  </a:cubicBezTo>
                  <a:cubicBezTo>
                    <a:pt x="151456" y="129120"/>
                    <a:pt x="150440" y="133863"/>
                    <a:pt x="147638" y="135731"/>
                  </a:cubicBezTo>
                  <a:cubicBezTo>
                    <a:pt x="145549" y="137123"/>
                    <a:pt x="142875" y="137319"/>
                    <a:pt x="140494" y="138113"/>
                  </a:cubicBezTo>
                  <a:cubicBezTo>
                    <a:pt x="131762" y="151209"/>
                    <a:pt x="140494" y="140097"/>
                    <a:pt x="128588" y="150019"/>
                  </a:cubicBezTo>
                  <a:cubicBezTo>
                    <a:pt x="126001" y="152175"/>
                    <a:pt x="124031" y="155007"/>
                    <a:pt x="121444" y="157163"/>
                  </a:cubicBezTo>
                  <a:cubicBezTo>
                    <a:pt x="115290" y="162291"/>
                    <a:pt x="114315" y="161920"/>
                    <a:pt x="107156" y="164306"/>
                  </a:cubicBezTo>
                  <a:cubicBezTo>
                    <a:pt x="100130" y="174846"/>
                    <a:pt x="105683" y="169987"/>
                    <a:pt x="92869" y="173831"/>
                  </a:cubicBezTo>
                  <a:cubicBezTo>
                    <a:pt x="88060" y="175274"/>
                    <a:pt x="78581" y="178594"/>
                    <a:pt x="78581" y="178594"/>
                  </a:cubicBezTo>
                  <a:cubicBezTo>
                    <a:pt x="76994" y="183356"/>
                    <a:pt x="77996" y="190096"/>
                    <a:pt x="73819" y="192881"/>
                  </a:cubicBezTo>
                  <a:cubicBezTo>
                    <a:pt x="63873" y="199512"/>
                    <a:pt x="68699" y="195620"/>
                    <a:pt x="59531" y="204788"/>
                  </a:cubicBezTo>
                  <a:cubicBezTo>
                    <a:pt x="57963" y="209493"/>
                    <a:pt x="56583" y="215719"/>
                    <a:pt x="52388" y="219075"/>
                  </a:cubicBezTo>
                  <a:cubicBezTo>
                    <a:pt x="50428" y="220643"/>
                    <a:pt x="47625" y="220662"/>
                    <a:pt x="45244" y="221456"/>
                  </a:cubicBezTo>
                  <a:cubicBezTo>
                    <a:pt x="43656" y="219075"/>
                    <a:pt x="42908" y="215830"/>
                    <a:pt x="40481" y="214313"/>
                  </a:cubicBezTo>
                  <a:cubicBezTo>
                    <a:pt x="33617" y="210023"/>
                    <a:pt x="19600" y="208451"/>
                    <a:pt x="11906" y="207169"/>
                  </a:cubicBezTo>
                  <a:cubicBezTo>
                    <a:pt x="9525" y="206375"/>
                    <a:pt x="6222" y="206830"/>
                    <a:pt x="4763" y="204788"/>
                  </a:cubicBezTo>
                  <a:cubicBezTo>
                    <a:pt x="1845" y="200703"/>
                    <a:pt x="0" y="190500"/>
                    <a:pt x="0" y="190500"/>
                  </a:cubicBezTo>
                  <a:cubicBezTo>
                    <a:pt x="794" y="173038"/>
                    <a:pt x="1178" y="155552"/>
                    <a:pt x="2381" y="138113"/>
                  </a:cubicBezTo>
                  <a:cubicBezTo>
                    <a:pt x="2767" y="132514"/>
                    <a:pt x="3759" y="126966"/>
                    <a:pt x="4763" y="121444"/>
                  </a:cubicBezTo>
                  <a:cubicBezTo>
                    <a:pt x="5348" y="118224"/>
                    <a:pt x="6893" y="115182"/>
                    <a:pt x="7144" y="111919"/>
                  </a:cubicBezTo>
                  <a:cubicBezTo>
                    <a:pt x="7692" y="104796"/>
                    <a:pt x="2778" y="109934"/>
                    <a:pt x="2381" y="104775"/>
                  </a:cubicBezTo>
                  <a:close/>
                </a:path>
              </a:pathLst>
            </a:custGeom>
            <a:solidFill>
              <a:srgbClr val="99CC00">
                <a:alpha val="9920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" name="Chizhou"/>
            <p:cNvSpPr/>
            <p:nvPr/>
          </p:nvSpPr>
          <p:spPr bwMode="auto">
            <a:xfrm>
              <a:off x="6719848" y="4510684"/>
              <a:ext cx="233752" cy="241657"/>
            </a:xfrm>
            <a:custGeom>
              <a:avLst/>
              <a:gdLst/>
              <a:ahLst/>
              <a:cxnLst/>
              <a:rect l="0" t="0" r="r" b="b"/>
              <a:pathLst>
                <a:path w="685976" h="779064">
                  <a:moveTo>
                    <a:pt x="583987" y="9920"/>
                  </a:moveTo>
                  <a:cubicBezTo>
                    <a:pt x="589146" y="10317"/>
                    <a:pt x="591783" y="16456"/>
                    <a:pt x="595893" y="19445"/>
                  </a:cubicBezTo>
                  <a:cubicBezTo>
                    <a:pt x="603994" y="25336"/>
                    <a:pt x="610730" y="29885"/>
                    <a:pt x="619706" y="33732"/>
                  </a:cubicBezTo>
                  <a:cubicBezTo>
                    <a:pt x="622013" y="34721"/>
                    <a:pt x="624468" y="35320"/>
                    <a:pt x="626849" y="36114"/>
                  </a:cubicBezTo>
                  <a:cubicBezTo>
                    <a:pt x="629230" y="38495"/>
                    <a:pt x="631837" y="40670"/>
                    <a:pt x="633993" y="43257"/>
                  </a:cubicBezTo>
                  <a:cubicBezTo>
                    <a:pt x="635825" y="45456"/>
                    <a:pt x="636521" y="48613"/>
                    <a:pt x="638756" y="50401"/>
                  </a:cubicBezTo>
                  <a:cubicBezTo>
                    <a:pt x="640716" y="51969"/>
                    <a:pt x="643518" y="51988"/>
                    <a:pt x="645899" y="52782"/>
                  </a:cubicBezTo>
                  <a:cubicBezTo>
                    <a:pt x="666376" y="66434"/>
                    <a:pt x="642276" y="48255"/>
                    <a:pt x="655424" y="64689"/>
                  </a:cubicBezTo>
                  <a:cubicBezTo>
                    <a:pt x="657212" y="66924"/>
                    <a:pt x="660369" y="67619"/>
                    <a:pt x="662568" y="69451"/>
                  </a:cubicBezTo>
                  <a:cubicBezTo>
                    <a:pt x="685976" y="88957"/>
                    <a:pt x="655742" y="65007"/>
                    <a:pt x="674474" y="83739"/>
                  </a:cubicBezTo>
                  <a:cubicBezTo>
                    <a:pt x="676498" y="85763"/>
                    <a:pt x="679237" y="86914"/>
                    <a:pt x="681618" y="88501"/>
                  </a:cubicBezTo>
                  <a:cubicBezTo>
                    <a:pt x="663491" y="94544"/>
                    <a:pt x="672254" y="92280"/>
                    <a:pt x="655424" y="95645"/>
                  </a:cubicBezTo>
                  <a:cubicBezTo>
                    <a:pt x="642677" y="104143"/>
                    <a:pt x="650304" y="98384"/>
                    <a:pt x="633993" y="114695"/>
                  </a:cubicBezTo>
                  <a:lnTo>
                    <a:pt x="626849" y="121839"/>
                  </a:lnTo>
                  <a:cubicBezTo>
                    <a:pt x="618166" y="147887"/>
                    <a:pt x="632014" y="108433"/>
                    <a:pt x="619706" y="136126"/>
                  </a:cubicBezTo>
                  <a:cubicBezTo>
                    <a:pt x="617667" y="140714"/>
                    <a:pt x="616531" y="145651"/>
                    <a:pt x="614943" y="150414"/>
                  </a:cubicBezTo>
                  <a:cubicBezTo>
                    <a:pt x="614038" y="153129"/>
                    <a:pt x="611461" y="154998"/>
                    <a:pt x="610181" y="157557"/>
                  </a:cubicBezTo>
                  <a:cubicBezTo>
                    <a:pt x="609058" y="159802"/>
                    <a:pt x="608593" y="162320"/>
                    <a:pt x="607799" y="164701"/>
                  </a:cubicBezTo>
                  <a:cubicBezTo>
                    <a:pt x="607005" y="169464"/>
                    <a:pt x="605600" y="174164"/>
                    <a:pt x="605418" y="178989"/>
                  </a:cubicBezTo>
                  <a:cubicBezTo>
                    <a:pt x="605033" y="189184"/>
                    <a:pt x="630345" y="292126"/>
                    <a:pt x="583987" y="307576"/>
                  </a:cubicBezTo>
                  <a:lnTo>
                    <a:pt x="576843" y="309957"/>
                  </a:lnTo>
                  <a:cubicBezTo>
                    <a:pt x="559839" y="335467"/>
                    <a:pt x="586313" y="296763"/>
                    <a:pt x="564937" y="324245"/>
                  </a:cubicBezTo>
                  <a:cubicBezTo>
                    <a:pt x="549978" y="343478"/>
                    <a:pt x="562098" y="334074"/>
                    <a:pt x="548268" y="343295"/>
                  </a:cubicBezTo>
                  <a:cubicBezTo>
                    <a:pt x="543571" y="371478"/>
                    <a:pt x="550998" y="348339"/>
                    <a:pt x="538743" y="362345"/>
                  </a:cubicBezTo>
                  <a:cubicBezTo>
                    <a:pt x="527782" y="374872"/>
                    <a:pt x="533011" y="375269"/>
                    <a:pt x="522074" y="383776"/>
                  </a:cubicBezTo>
                  <a:cubicBezTo>
                    <a:pt x="517556" y="387290"/>
                    <a:pt x="512549" y="390126"/>
                    <a:pt x="507787" y="393301"/>
                  </a:cubicBezTo>
                  <a:cubicBezTo>
                    <a:pt x="505406" y="394889"/>
                    <a:pt x="503358" y="397159"/>
                    <a:pt x="500643" y="398064"/>
                  </a:cubicBezTo>
                  <a:cubicBezTo>
                    <a:pt x="469970" y="408288"/>
                    <a:pt x="501394" y="398470"/>
                    <a:pt x="474449" y="405207"/>
                  </a:cubicBezTo>
                  <a:cubicBezTo>
                    <a:pt x="472014" y="405816"/>
                    <a:pt x="469719" y="406899"/>
                    <a:pt x="467306" y="407589"/>
                  </a:cubicBezTo>
                  <a:cubicBezTo>
                    <a:pt x="464159" y="408488"/>
                    <a:pt x="460956" y="409176"/>
                    <a:pt x="457781" y="409970"/>
                  </a:cubicBezTo>
                  <a:cubicBezTo>
                    <a:pt x="456193" y="412351"/>
                    <a:pt x="454298" y="414554"/>
                    <a:pt x="453018" y="417114"/>
                  </a:cubicBezTo>
                  <a:cubicBezTo>
                    <a:pt x="450141" y="422867"/>
                    <a:pt x="451562" y="426850"/>
                    <a:pt x="445874" y="431401"/>
                  </a:cubicBezTo>
                  <a:cubicBezTo>
                    <a:pt x="443914" y="432969"/>
                    <a:pt x="441112" y="432988"/>
                    <a:pt x="438731" y="433782"/>
                  </a:cubicBezTo>
                  <a:cubicBezTo>
                    <a:pt x="436350" y="436163"/>
                    <a:pt x="434174" y="438770"/>
                    <a:pt x="431587" y="440926"/>
                  </a:cubicBezTo>
                  <a:cubicBezTo>
                    <a:pt x="429388" y="442758"/>
                    <a:pt x="426467" y="443665"/>
                    <a:pt x="424443" y="445689"/>
                  </a:cubicBezTo>
                  <a:cubicBezTo>
                    <a:pt x="422420" y="447712"/>
                    <a:pt x="420961" y="450273"/>
                    <a:pt x="419681" y="452832"/>
                  </a:cubicBezTo>
                  <a:cubicBezTo>
                    <a:pt x="418558" y="455077"/>
                    <a:pt x="419074" y="458201"/>
                    <a:pt x="417299" y="459976"/>
                  </a:cubicBezTo>
                  <a:cubicBezTo>
                    <a:pt x="415524" y="461751"/>
                    <a:pt x="412617" y="461865"/>
                    <a:pt x="410156" y="462357"/>
                  </a:cubicBezTo>
                  <a:cubicBezTo>
                    <a:pt x="404652" y="463458"/>
                    <a:pt x="398991" y="463638"/>
                    <a:pt x="393487" y="464739"/>
                  </a:cubicBezTo>
                  <a:cubicBezTo>
                    <a:pt x="387069" y="466023"/>
                    <a:pt x="380855" y="468217"/>
                    <a:pt x="374437" y="469501"/>
                  </a:cubicBezTo>
                  <a:cubicBezTo>
                    <a:pt x="370468" y="470295"/>
                    <a:pt x="366457" y="470900"/>
                    <a:pt x="362531" y="471882"/>
                  </a:cubicBezTo>
                  <a:cubicBezTo>
                    <a:pt x="360096" y="472491"/>
                    <a:pt x="357632" y="473141"/>
                    <a:pt x="355387" y="474264"/>
                  </a:cubicBezTo>
                  <a:cubicBezTo>
                    <a:pt x="352827" y="475544"/>
                    <a:pt x="351090" y="478732"/>
                    <a:pt x="348243" y="479026"/>
                  </a:cubicBezTo>
                  <a:cubicBezTo>
                    <a:pt x="327700" y="481151"/>
                    <a:pt x="306968" y="480613"/>
                    <a:pt x="286331" y="481407"/>
                  </a:cubicBezTo>
                  <a:cubicBezTo>
                    <a:pt x="283950" y="482995"/>
                    <a:pt x="281211" y="484146"/>
                    <a:pt x="279187" y="486170"/>
                  </a:cubicBezTo>
                  <a:cubicBezTo>
                    <a:pt x="273526" y="491831"/>
                    <a:pt x="272020" y="500525"/>
                    <a:pt x="269662" y="507601"/>
                  </a:cubicBezTo>
                  <a:cubicBezTo>
                    <a:pt x="268868" y="509982"/>
                    <a:pt x="268673" y="512657"/>
                    <a:pt x="267281" y="514745"/>
                  </a:cubicBezTo>
                  <a:lnTo>
                    <a:pt x="262518" y="521889"/>
                  </a:lnTo>
                  <a:cubicBezTo>
                    <a:pt x="256533" y="539845"/>
                    <a:pt x="264608" y="517709"/>
                    <a:pt x="255374" y="536176"/>
                  </a:cubicBezTo>
                  <a:cubicBezTo>
                    <a:pt x="254251" y="538421"/>
                    <a:pt x="254385" y="541231"/>
                    <a:pt x="252993" y="543320"/>
                  </a:cubicBezTo>
                  <a:cubicBezTo>
                    <a:pt x="250360" y="547269"/>
                    <a:pt x="243098" y="553030"/>
                    <a:pt x="238706" y="555226"/>
                  </a:cubicBezTo>
                  <a:cubicBezTo>
                    <a:pt x="236461" y="556348"/>
                    <a:pt x="233943" y="556813"/>
                    <a:pt x="231562" y="557607"/>
                  </a:cubicBezTo>
                  <a:cubicBezTo>
                    <a:pt x="218863" y="576655"/>
                    <a:pt x="235528" y="553642"/>
                    <a:pt x="219656" y="569514"/>
                  </a:cubicBezTo>
                  <a:cubicBezTo>
                    <a:pt x="217632" y="571538"/>
                    <a:pt x="217047" y="574773"/>
                    <a:pt x="214893" y="576657"/>
                  </a:cubicBezTo>
                  <a:cubicBezTo>
                    <a:pt x="210585" y="580426"/>
                    <a:pt x="200606" y="586182"/>
                    <a:pt x="200606" y="586182"/>
                  </a:cubicBezTo>
                  <a:cubicBezTo>
                    <a:pt x="195409" y="601770"/>
                    <a:pt x="202627" y="586470"/>
                    <a:pt x="191081" y="595707"/>
                  </a:cubicBezTo>
                  <a:cubicBezTo>
                    <a:pt x="188846" y="597495"/>
                    <a:pt x="188342" y="600827"/>
                    <a:pt x="186318" y="602851"/>
                  </a:cubicBezTo>
                  <a:cubicBezTo>
                    <a:pt x="184294" y="604875"/>
                    <a:pt x="181555" y="606026"/>
                    <a:pt x="179174" y="607614"/>
                  </a:cubicBezTo>
                  <a:cubicBezTo>
                    <a:pt x="179194" y="607694"/>
                    <a:pt x="182799" y="623144"/>
                    <a:pt x="183937" y="624282"/>
                  </a:cubicBezTo>
                  <a:cubicBezTo>
                    <a:pt x="187984" y="628329"/>
                    <a:pt x="198224" y="633807"/>
                    <a:pt x="198224" y="633807"/>
                  </a:cubicBezTo>
                  <a:cubicBezTo>
                    <a:pt x="199812" y="636188"/>
                    <a:pt x="200963" y="638927"/>
                    <a:pt x="202987" y="640951"/>
                  </a:cubicBezTo>
                  <a:cubicBezTo>
                    <a:pt x="218861" y="656825"/>
                    <a:pt x="202195" y="633811"/>
                    <a:pt x="214893" y="652857"/>
                  </a:cubicBezTo>
                  <a:cubicBezTo>
                    <a:pt x="215687" y="655238"/>
                    <a:pt x="217687" y="657525"/>
                    <a:pt x="217274" y="660001"/>
                  </a:cubicBezTo>
                  <a:cubicBezTo>
                    <a:pt x="216611" y="663980"/>
                    <a:pt x="207514" y="672143"/>
                    <a:pt x="205368" y="674289"/>
                  </a:cubicBezTo>
                  <a:cubicBezTo>
                    <a:pt x="203669" y="679385"/>
                    <a:pt x="202569" y="684774"/>
                    <a:pt x="198224" y="688576"/>
                  </a:cubicBezTo>
                  <a:cubicBezTo>
                    <a:pt x="188146" y="697395"/>
                    <a:pt x="186605" y="697212"/>
                    <a:pt x="176793" y="700482"/>
                  </a:cubicBezTo>
                  <a:cubicBezTo>
                    <a:pt x="174412" y="702070"/>
                    <a:pt x="171848" y="703413"/>
                    <a:pt x="169649" y="705245"/>
                  </a:cubicBezTo>
                  <a:cubicBezTo>
                    <a:pt x="167062" y="707401"/>
                    <a:pt x="165308" y="710521"/>
                    <a:pt x="162506" y="712389"/>
                  </a:cubicBezTo>
                  <a:cubicBezTo>
                    <a:pt x="160417" y="713781"/>
                    <a:pt x="157743" y="713976"/>
                    <a:pt x="155362" y="714770"/>
                  </a:cubicBezTo>
                  <a:cubicBezTo>
                    <a:pt x="146561" y="727970"/>
                    <a:pt x="155634" y="717530"/>
                    <a:pt x="143456" y="724295"/>
                  </a:cubicBezTo>
                  <a:cubicBezTo>
                    <a:pt x="138452" y="727075"/>
                    <a:pt x="133931" y="730645"/>
                    <a:pt x="129168" y="733820"/>
                  </a:cubicBezTo>
                  <a:lnTo>
                    <a:pt x="122024" y="738582"/>
                  </a:lnTo>
                  <a:cubicBezTo>
                    <a:pt x="119936" y="739974"/>
                    <a:pt x="117126" y="739841"/>
                    <a:pt x="114881" y="740964"/>
                  </a:cubicBezTo>
                  <a:cubicBezTo>
                    <a:pt x="112321" y="742244"/>
                    <a:pt x="110118" y="744139"/>
                    <a:pt x="107737" y="745726"/>
                  </a:cubicBezTo>
                  <a:cubicBezTo>
                    <a:pt x="98936" y="758926"/>
                    <a:pt x="108009" y="748486"/>
                    <a:pt x="95831" y="755251"/>
                  </a:cubicBezTo>
                  <a:cubicBezTo>
                    <a:pt x="95819" y="755258"/>
                    <a:pt x="77977" y="767154"/>
                    <a:pt x="74399" y="769539"/>
                  </a:cubicBezTo>
                  <a:lnTo>
                    <a:pt x="67256" y="774301"/>
                  </a:lnTo>
                  <a:lnTo>
                    <a:pt x="60112" y="779064"/>
                  </a:lnTo>
                  <a:cubicBezTo>
                    <a:pt x="52174" y="778270"/>
                    <a:pt x="44072" y="778476"/>
                    <a:pt x="36299" y="776682"/>
                  </a:cubicBezTo>
                  <a:cubicBezTo>
                    <a:pt x="24161" y="773881"/>
                    <a:pt x="33357" y="770752"/>
                    <a:pt x="24393" y="764776"/>
                  </a:cubicBezTo>
                  <a:cubicBezTo>
                    <a:pt x="21670" y="762961"/>
                    <a:pt x="18043" y="763189"/>
                    <a:pt x="14868" y="762395"/>
                  </a:cubicBezTo>
                  <a:cubicBezTo>
                    <a:pt x="11693" y="757632"/>
                    <a:pt x="7153" y="753537"/>
                    <a:pt x="5343" y="748107"/>
                  </a:cubicBezTo>
                  <a:lnTo>
                    <a:pt x="581" y="733820"/>
                  </a:lnTo>
                  <a:cubicBezTo>
                    <a:pt x="1375" y="718739"/>
                    <a:pt x="0" y="703385"/>
                    <a:pt x="2962" y="688576"/>
                  </a:cubicBezTo>
                  <a:cubicBezTo>
                    <a:pt x="3454" y="686115"/>
                    <a:pt x="7861" y="687318"/>
                    <a:pt x="10106" y="686195"/>
                  </a:cubicBezTo>
                  <a:cubicBezTo>
                    <a:pt x="12666" y="684915"/>
                    <a:pt x="14689" y="682712"/>
                    <a:pt x="17249" y="681432"/>
                  </a:cubicBezTo>
                  <a:cubicBezTo>
                    <a:pt x="19494" y="680309"/>
                    <a:pt x="22199" y="680270"/>
                    <a:pt x="24393" y="679051"/>
                  </a:cubicBezTo>
                  <a:cubicBezTo>
                    <a:pt x="29397" y="676271"/>
                    <a:pt x="38681" y="669526"/>
                    <a:pt x="38681" y="669526"/>
                  </a:cubicBezTo>
                  <a:cubicBezTo>
                    <a:pt x="50504" y="651789"/>
                    <a:pt x="35308" y="673573"/>
                    <a:pt x="50587" y="655239"/>
                  </a:cubicBezTo>
                  <a:cubicBezTo>
                    <a:pt x="60511" y="643330"/>
                    <a:pt x="49393" y="652066"/>
                    <a:pt x="62493" y="643332"/>
                  </a:cubicBezTo>
                  <a:cubicBezTo>
                    <a:pt x="73145" y="627358"/>
                    <a:pt x="60598" y="643008"/>
                    <a:pt x="74399" y="633807"/>
                  </a:cubicBezTo>
                  <a:cubicBezTo>
                    <a:pt x="77201" y="631939"/>
                    <a:pt x="78956" y="628820"/>
                    <a:pt x="81543" y="626664"/>
                  </a:cubicBezTo>
                  <a:cubicBezTo>
                    <a:pt x="83742" y="624832"/>
                    <a:pt x="86306" y="623489"/>
                    <a:pt x="88687" y="621901"/>
                  </a:cubicBezTo>
                  <a:cubicBezTo>
                    <a:pt x="90274" y="619520"/>
                    <a:pt x="91617" y="616956"/>
                    <a:pt x="93449" y="614757"/>
                  </a:cubicBezTo>
                  <a:cubicBezTo>
                    <a:pt x="108734" y="596415"/>
                    <a:pt x="93526" y="618214"/>
                    <a:pt x="105356" y="600470"/>
                  </a:cubicBezTo>
                  <a:cubicBezTo>
                    <a:pt x="112156" y="580068"/>
                    <a:pt x="113048" y="583551"/>
                    <a:pt x="107737" y="555226"/>
                  </a:cubicBezTo>
                  <a:cubicBezTo>
                    <a:pt x="107210" y="552413"/>
                    <a:pt x="104562" y="550463"/>
                    <a:pt x="102974" y="548082"/>
                  </a:cubicBezTo>
                  <a:cubicBezTo>
                    <a:pt x="100615" y="541006"/>
                    <a:pt x="99110" y="532312"/>
                    <a:pt x="93449" y="526651"/>
                  </a:cubicBezTo>
                  <a:cubicBezTo>
                    <a:pt x="91426" y="524628"/>
                    <a:pt x="88921" y="523051"/>
                    <a:pt x="86306" y="521889"/>
                  </a:cubicBezTo>
                  <a:cubicBezTo>
                    <a:pt x="74640" y="516704"/>
                    <a:pt x="73155" y="517944"/>
                    <a:pt x="62493" y="514745"/>
                  </a:cubicBezTo>
                  <a:cubicBezTo>
                    <a:pt x="55280" y="512581"/>
                    <a:pt x="48206" y="509982"/>
                    <a:pt x="41062" y="507601"/>
                  </a:cubicBezTo>
                  <a:cubicBezTo>
                    <a:pt x="38347" y="506696"/>
                    <a:pt x="36478" y="504119"/>
                    <a:pt x="33918" y="502839"/>
                  </a:cubicBezTo>
                  <a:cubicBezTo>
                    <a:pt x="14206" y="492983"/>
                    <a:pt x="40095" y="509338"/>
                    <a:pt x="19631" y="495695"/>
                  </a:cubicBezTo>
                  <a:cubicBezTo>
                    <a:pt x="22017" y="488537"/>
                    <a:pt x="21646" y="487561"/>
                    <a:pt x="26774" y="481407"/>
                  </a:cubicBezTo>
                  <a:cubicBezTo>
                    <a:pt x="28930" y="478820"/>
                    <a:pt x="31851" y="476922"/>
                    <a:pt x="33918" y="474264"/>
                  </a:cubicBezTo>
                  <a:cubicBezTo>
                    <a:pt x="37432" y="469746"/>
                    <a:pt x="40268" y="464739"/>
                    <a:pt x="43443" y="459976"/>
                  </a:cubicBezTo>
                  <a:cubicBezTo>
                    <a:pt x="47179" y="454372"/>
                    <a:pt x="52968" y="450452"/>
                    <a:pt x="57731" y="445689"/>
                  </a:cubicBezTo>
                  <a:lnTo>
                    <a:pt x="64874" y="438545"/>
                  </a:lnTo>
                  <a:cubicBezTo>
                    <a:pt x="70863" y="420584"/>
                    <a:pt x="62784" y="442726"/>
                    <a:pt x="72018" y="424257"/>
                  </a:cubicBezTo>
                  <a:cubicBezTo>
                    <a:pt x="73140" y="422012"/>
                    <a:pt x="72831" y="419074"/>
                    <a:pt x="74399" y="417114"/>
                  </a:cubicBezTo>
                  <a:cubicBezTo>
                    <a:pt x="76187" y="414879"/>
                    <a:pt x="79162" y="413939"/>
                    <a:pt x="81543" y="412351"/>
                  </a:cubicBezTo>
                  <a:cubicBezTo>
                    <a:pt x="82875" y="407024"/>
                    <a:pt x="86366" y="392020"/>
                    <a:pt x="88687" y="388539"/>
                  </a:cubicBezTo>
                  <a:lnTo>
                    <a:pt x="98212" y="374251"/>
                  </a:lnTo>
                  <a:cubicBezTo>
                    <a:pt x="102119" y="362528"/>
                    <a:pt x="106090" y="358044"/>
                    <a:pt x="100593" y="345676"/>
                  </a:cubicBezTo>
                  <a:cubicBezTo>
                    <a:pt x="98663" y="341334"/>
                    <a:pt x="90101" y="336300"/>
                    <a:pt x="86306" y="333770"/>
                  </a:cubicBezTo>
                  <a:cubicBezTo>
                    <a:pt x="85512" y="331389"/>
                    <a:pt x="84416" y="329087"/>
                    <a:pt x="83924" y="326626"/>
                  </a:cubicBezTo>
                  <a:cubicBezTo>
                    <a:pt x="78450" y="299258"/>
                    <a:pt x="84542" y="318955"/>
                    <a:pt x="79162" y="302814"/>
                  </a:cubicBezTo>
                  <a:cubicBezTo>
                    <a:pt x="79956" y="293289"/>
                    <a:pt x="77712" y="282996"/>
                    <a:pt x="81543" y="274239"/>
                  </a:cubicBezTo>
                  <a:cubicBezTo>
                    <a:pt x="83837" y="268995"/>
                    <a:pt x="91068" y="267889"/>
                    <a:pt x="95831" y="264714"/>
                  </a:cubicBezTo>
                  <a:lnTo>
                    <a:pt x="102974" y="259951"/>
                  </a:lnTo>
                  <a:cubicBezTo>
                    <a:pt x="106991" y="257272"/>
                    <a:pt x="112549" y="258617"/>
                    <a:pt x="117262" y="257570"/>
                  </a:cubicBezTo>
                  <a:cubicBezTo>
                    <a:pt x="119712" y="257026"/>
                    <a:pt x="122025" y="255983"/>
                    <a:pt x="124406" y="255189"/>
                  </a:cubicBezTo>
                  <a:cubicBezTo>
                    <a:pt x="126787" y="253601"/>
                    <a:pt x="130032" y="252853"/>
                    <a:pt x="131549" y="250426"/>
                  </a:cubicBezTo>
                  <a:cubicBezTo>
                    <a:pt x="143246" y="231710"/>
                    <a:pt x="128479" y="238751"/>
                    <a:pt x="143456" y="233757"/>
                  </a:cubicBezTo>
                  <a:cubicBezTo>
                    <a:pt x="161712" y="234551"/>
                    <a:pt x="180005" y="234737"/>
                    <a:pt x="198224" y="236139"/>
                  </a:cubicBezTo>
                  <a:cubicBezTo>
                    <a:pt x="205332" y="236686"/>
                    <a:pt x="215744" y="245437"/>
                    <a:pt x="219656" y="248045"/>
                  </a:cubicBezTo>
                  <a:cubicBezTo>
                    <a:pt x="221744" y="249437"/>
                    <a:pt x="224418" y="249632"/>
                    <a:pt x="226799" y="250426"/>
                  </a:cubicBezTo>
                  <a:cubicBezTo>
                    <a:pt x="238685" y="232599"/>
                    <a:pt x="227688" y="251641"/>
                    <a:pt x="233943" y="209945"/>
                  </a:cubicBezTo>
                  <a:cubicBezTo>
                    <a:pt x="234688" y="204980"/>
                    <a:pt x="237118" y="200420"/>
                    <a:pt x="238706" y="195657"/>
                  </a:cubicBezTo>
                  <a:lnTo>
                    <a:pt x="241087" y="188514"/>
                  </a:lnTo>
                  <a:cubicBezTo>
                    <a:pt x="241881" y="170258"/>
                    <a:pt x="238541" y="151342"/>
                    <a:pt x="243468" y="133745"/>
                  </a:cubicBezTo>
                  <a:cubicBezTo>
                    <a:pt x="244822" y="128911"/>
                    <a:pt x="252993" y="130570"/>
                    <a:pt x="257756" y="128982"/>
                  </a:cubicBezTo>
                  <a:cubicBezTo>
                    <a:pt x="275467" y="123078"/>
                    <a:pt x="262400" y="126779"/>
                    <a:pt x="298237" y="124220"/>
                  </a:cubicBezTo>
                  <a:cubicBezTo>
                    <a:pt x="300618" y="122632"/>
                    <a:pt x="302750" y="120584"/>
                    <a:pt x="305381" y="119457"/>
                  </a:cubicBezTo>
                  <a:cubicBezTo>
                    <a:pt x="308389" y="118168"/>
                    <a:pt x="311697" y="117718"/>
                    <a:pt x="314906" y="117076"/>
                  </a:cubicBezTo>
                  <a:cubicBezTo>
                    <a:pt x="323168" y="115424"/>
                    <a:pt x="337854" y="113458"/>
                    <a:pt x="345862" y="112314"/>
                  </a:cubicBezTo>
                  <a:cubicBezTo>
                    <a:pt x="366098" y="98822"/>
                    <a:pt x="334761" y="121038"/>
                    <a:pt x="362531" y="93264"/>
                  </a:cubicBezTo>
                  <a:cubicBezTo>
                    <a:pt x="371698" y="84096"/>
                    <a:pt x="366872" y="87988"/>
                    <a:pt x="376818" y="81357"/>
                  </a:cubicBezTo>
                  <a:cubicBezTo>
                    <a:pt x="378406" y="78976"/>
                    <a:pt x="379557" y="76238"/>
                    <a:pt x="381581" y="74214"/>
                  </a:cubicBezTo>
                  <a:cubicBezTo>
                    <a:pt x="389071" y="66724"/>
                    <a:pt x="397608" y="68078"/>
                    <a:pt x="407774" y="64689"/>
                  </a:cubicBezTo>
                  <a:lnTo>
                    <a:pt x="422062" y="59926"/>
                  </a:lnTo>
                  <a:lnTo>
                    <a:pt x="429206" y="57545"/>
                  </a:lnTo>
                  <a:cubicBezTo>
                    <a:pt x="445582" y="46628"/>
                    <a:pt x="438063" y="49830"/>
                    <a:pt x="450637" y="45639"/>
                  </a:cubicBezTo>
                  <a:cubicBezTo>
                    <a:pt x="452224" y="43258"/>
                    <a:pt x="453164" y="40283"/>
                    <a:pt x="455399" y="38495"/>
                  </a:cubicBezTo>
                  <a:cubicBezTo>
                    <a:pt x="461610" y="33526"/>
                    <a:pt x="463476" y="37115"/>
                    <a:pt x="469687" y="38495"/>
                  </a:cubicBezTo>
                  <a:cubicBezTo>
                    <a:pt x="494832" y="44082"/>
                    <a:pt x="475036" y="37897"/>
                    <a:pt x="491118" y="43257"/>
                  </a:cubicBezTo>
                  <a:cubicBezTo>
                    <a:pt x="492396" y="44216"/>
                    <a:pt x="504939" y="53898"/>
                    <a:pt x="507787" y="55164"/>
                  </a:cubicBezTo>
                  <a:cubicBezTo>
                    <a:pt x="512374" y="57203"/>
                    <a:pt x="522074" y="59926"/>
                    <a:pt x="522074" y="59926"/>
                  </a:cubicBezTo>
                  <a:cubicBezTo>
                    <a:pt x="524455" y="59132"/>
                    <a:pt x="527443" y="59320"/>
                    <a:pt x="529218" y="57545"/>
                  </a:cubicBezTo>
                  <a:cubicBezTo>
                    <a:pt x="541918" y="44845"/>
                    <a:pt x="519692" y="54369"/>
                    <a:pt x="538743" y="48020"/>
                  </a:cubicBezTo>
                  <a:cubicBezTo>
                    <a:pt x="540331" y="45639"/>
                    <a:pt x="542226" y="43436"/>
                    <a:pt x="543506" y="40876"/>
                  </a:cubicBezTo>
                  <a:cubicBezTo>
                    <a:pt x="544629" y="38631"/>
                    <a:pt x="544112" y="35507"/>
                    <a:pt x="545887" y="33732"/>
                  </a:cubicBezTo>
                  <a:cubicBezTo>
                    <a:pt x="549934" y="29685"/>
                    <a:pt x="560174" y="24207"/>
                    <a:pt x="560174" y="24207"/>
                  </a:cubicBezTo>
                  <a:cubicBezTo>
                    <a:pt x="561762" y="21826"/>
                    <a:pt x="562510" y="18581"/>
                    <a:pt x="564937" y="17064"/>
                  </a:cubicBezTo>
                  <a:cubicBezTo>
                    <a:pt x="592240" y="0"/>
                    <a:pt x="578828" y="9523"/>
                    <a:pt x="583987" y="9920"/>
                  </a:cubicBezTo>
                  <a:close/>
                </a:path>
              </a:pathLst>
            </a:custGeom>
            <a:solidFill>
              <a:srgbClr val="99CC00">
                <a:alpha val="1945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" name="Wuhu"/>
            <p:cNvSpPr/>
            <p:nvPr/>
          </p:nvSpPr>
          <p:spPr bwMode="auto">
            <a:xfrm>
              <a:off x="6918378" y="4399925"/>
              <a:ext cx="121679" cy="140967"/>
            </a:xfrm>
            <a:custGeom>
              <a:avLst/>
              <a:gdLst/>
              <a:ahLst/>
              <a:cxnLst/>
              <a:rect l="0" t="0" r="r" b="b"/>
              <a:pathLst>
                <a:path w="360963" h="464934">
                  <a:moveTo>
                    <a:pt x="11906" y="221166"/>
                  </a:moveTo>
                  <a:cubicBezTo>
                    <a:pt x="9457" y="204018"/>
                    <a:pt x="6874" y="194793"/>
                    <a:pt x="11906" y="175922"/>
                  </a:cubicBezTo>
                  <a:cubicBezTo>
                    <a:pt x="14016" y="168010"/>
                    <a:pt x="22924" y="168092"/>
                    <a:pt x="28575" y="166397"/>
                  </a:cubicBezTo>
                  <a:cubicBezTo>
                    <a:pt x="33383" y="164955"/>
                    <a:pt x="38100" y="163222"/>
                    <a:pt x="42862" y="161635"/>
                  </a:cubicBezTo>
                  <a:lnTo>
                    <a:pt x="50006" y="159253"/>
                  </a:lnTo>
                  <a:cubicBezTo>
                    <a:pt x="51594" y="156872"/>
                    <a:pt x="52615" y="153994"/>
                    <a:pt x="54769" y="152110"/>
                  </a:cubicBezTo>
                  <a:cubicBezTo>
                    <a:pt x="59077" y="148341"/>
                    <a:pt x="69056" y="142585"/>
                    <a:pt x="69056" y="142585"/>
                  </a:cubicBezTo>
                  <a:cubicBezTo>
                    <a:pt x="82707" y="122109"/>
                    <a:pt x="64530" y="146206"/>
                    <a:pt x="80962" y="133060"/>
                  </a:cubicBezTo>
                  <a:cubicBezTo>
                    <a:pt x="83197" y="131272"/>
                    <a:pt x="83701" y="127940"/>
                    <a:pt x="85725" y="125916"/>
                  </a:cubicBezTo>
                  <a:cubicBezTo>
                    <a:pt x="87749" y="123892"/>
                    <a:pt x="90670" y="122985"/>
                    <a:pt x="92869" y="121153"/>
                  </a:cubicBezTo>
                  <a:cubicBezTo>
                    <a:pt x="95456" y="118997"/>
                    <a:pt x="97068" y="115645"/>
                    <a:pt x="100012" y="114010"/>
                  </a:cubicBezTo>
                  <a:cubicBezTo>
                    <a:pt x="114493" y="105965"/>
                    <a:pt x="139398" y="107679"/>
                    <a:pt x="152400" y="106866"/>
                  </a:cubicBezTo>
                  <a:cubicBezTo>
                    <a:pt x="165085" y="87836"/>
                    <a:pt x="162266" y="95137"/>
                    <a:pt x="154781" y="52097"/>
                  </a:cubicBezTo>
                  <a:cubicBezTo>
                    <a:pt x="154204" y="48779"/>
                    <a:pt x="149793" y="47540"/>
                    <a:pt x="147637" y="44953"/>
                  </a:cubicBezTo>
                  <a:cubicBezTo>
                    <a:pt x="145805" y="42755"/>
                    <a:pt x="144462" y="40191"/>
                    <a:pt x="142875" y="37810"/>
                  </a:cubicBezTo>
                  <a:cubicBezTo>
                    <a:pt x="141667" y="32977"/>
                    <a:pt x="138093" y="25924"/>
                    <a:pt x="142875" y="21141"/>
                  </a:cubicBezTo>
                  <a:cubicBezTo>
                    <a:pt x="146922" y="17094"/>
                    <a:pt x="157162" y="11616"/>
                    <a:pt x="157162" y="11616"/>
                  </a:cubicBezTo>
                  <a:cubicBezTo>
                    <a:pt x="159230" y="8515"/>
                    <a:pt x="162795" y="0"/>
                    <a:pt x="169069" y="2091"/>
                  </a:cubicBezTo>
                  <a:cubicBezTo>
                    <a:pt x="174499" y="3901"/>
                    <a:pt x="178594" y="8441"/>
                    <a:pt x="183356" y="11616"/>
                  </a:cubicBezTo>
                  <a:cubicBezTo>
                    <a:pt x="185737" y="13203"/>
                    <a:pt x="187785" y="15473"/>
                    <a:pt x="190500" y="16378"/>
                  </a:cubicBezTo>
                  <a:cubicBezTo>
                    <a:pt x="201483" y="20040"/>
                    <a:pt x="195183" y="18268"/>
                    <a:pt x="209550" y="21141"/>
                  </a:cubicBezTo>
                  <a:cubicBezTo>
                    <a:pt x="226560" y="32481"/>
                    <a:pt x="218284" y="29278"/>
                    <a:pt x="233362" y="33047"/>
                  </a:cubicBezTo>
                  <a:cubicBezTo>
                    <a:pt x="237999" y="46955"/>
                    <a:pt x="232116" y="34182"/>
                    <a:pt x="242887" y="44953"/>
                  </a:cubicBezTo>
                  <a:cubicBezTo>
                    <a:pt x="244911" y="46977"/>
                    <a:pt x="245818" y="49898"/>
                    <a:pt x="247650" y="52097"/>
                  </a:cubicBezTo>
                  <a:cubicBezTo>
                    <a:pt x="249806" y="54684"/>
                    <a:pt x="252638" y="56654"/>
                    <a:pt x="254794" y="59241"/>
                  </a:cubicBezTo>
                  <a:cubicBezTo>
                    <a:pt x="256626" y="61440"/>
                    <a:pt x="257321" y="64597"/>
                    <a:pt x="259556" y="66385"/>
                  </a:cubicBezTo>
                  <a:cubicBezTo>
                    <a:pt x="261516" y="67953"/>
                    <a:pt x="264319" y="67972"/>
                    <a:pt x="266700" y="68766"/>
                  </a:cubicBezTo>
                  <a:cubicBezTo>
                    <a:pt x="267494" y="71147"/>
                    <a:pt x="267306" y="74135"/>
                    <a:pt x="269081" y="75910"/>
                  </a:cubicBezTo>
                  <a:cubicBezTo>
                    <a:pt x="283234" y="90063"/>
                    <a:pt x="291170" y="86085"/>
                    <a:pt x="311944" y="87816"/>
                  </a:cubicBezTo>
                  <a:cubicBezTo>
                    <a:pt x="312738" y="93372"/>
                    <a:pt x="313224" y="98981"/>
                    <a:pt x="314325" y="104485"/>
                  </a:cubicBezTo>
                  <a:cubicBezTo>
                    <a:pt x="314817" y="106946"/>
                    <a:pt x="314931" y="109853"/>
                    <a:pt x="316706" y="111628"/>
                  </a:cubicBezTo>
                  <a:cubicBezTo>
                    <a:pt x="318481" y="113403"/>
                    <a:pt x="321469" y="113216"/>
                    <a:pt x="323850" y="114010"/>
                  </a:cubicBezTo>
                  <a:cubicBezTo>
                    <a:pt x="336548" y="133056"/>
                    <a:pt x="319882" y="110042"/>
                    <a:pt x="335756" y="125916"/>
                  </a:cubicBezTo>
                  <a:cubicBezTo>
                    <a:pt x="351630" y="141790"/>
                    <a:pt x="328616" y="125124"/>
                    <a:pt x="347662" y="137822"/>
                  </a:cubicBezTo>
                  <a:cubicBezTo>
                    <a:pt x="349250" y="140203"/>
                    <a:pt x="350401" y="142942"/>
                    <a:pt x="352425" y="144966"/>
                  </a:cubicBezTo>
                  <a:cubicBezTo>
                    <a:pt x="354449" y="146990"/>
                    <a:pt x="359235" y="146886"/>
                    <a:pt x="359569" y="149728"/>
                  </a:cubicBezTo>
                  <a:cubicBezTo>
                    <a:pt x="360963" y="161579"/>
                    <a:pt x="359776" y="173798"/>
                    <a:pt x="357187" y="185447"/>
                  </a:cubicBezTo>
                  <a:cubicBezTo>
                    <a:pt x="356456" y="188734"/>
                    <a:pt x="352200" y="190004"/>
                    <a:pt x="350044" y="192591"/>
                  </a:cubicBezTo>
                  <a:cubicBezTo>
                    <a:pt x="340124" y="204495"/>
                    <a:pt x="351231" y="195769"/>
                    <a:pt x="338137" y="204497"/>
                  </a:cubicBezTo>
                  <a:cubicBezTo>
                    <a:pt x="337343" y="206878"/>
                    <a:pt x="337799" y="210182"/>
                    <a:pt x="335756" y="211641"/>
                  </a:cubicBezTo>
                  <a:cubicBezTo>
                    <a:pt x="331671" y="214559"/>
                    <a:pt x="326231" y="214816"/>
                    <a:pt x="321469" y="216403"/>
                  </a:cubicBezTo>
                  <a:lnTo>
                    <a:pt x="314325" y="218785"/>
                  </a:lnTo>
                  <a:cubicBezTo>
                    <a:pt x="311944" y="219579"/>
                    <a:pt x="309270" y="219774"/>
                    <a:pt x="307181" y="221166"/>
                  </a:cubicBezTo>
                  <a:lnTo>
                    <a:pt x="300037" y="225928"/>
                  </a:lnTo>
                  <a:cubicBezTo>
                    <a:pt x="299243" y="228309"/>
                    <a:pt x="297988" y="230584"/>
                    <a:pt x="297656" y="233072"/>
                  </a:cubicBezTo>
                  <a:cubicBezTo>
                    <a:pt x="296393" y="242546"/>
                    <a:pt x="297150" y="252275"/>
                    <a:pt x="295275" y="261647"/>
                  </a:cubicBezTo>
                  <a:cubicBezTo>
                    <a:pt x="294714" y="264453"/>
                    <a:pt x="292939" y="267274"/>
                    <a:pt x="290512" y="268791"/>
                  </a:cubicBezTo>
                  <a:cubicBezTo>
                    <a:pt x="286255" y="271452"/>
                    <a:pt x="280987" y="271966"/>
                    <a:pt x="276225" y="273553"/>
                  </a:cubicBezTo>
                  <a:lnTo>
                    <a:pt x="269081" y="275935"/>
                  </a:lnTo>
                  <a:cubicBezTo>
                    <a:pt x="267494" y="278316"/>
                    <a:pt x="265599" y="280519"/>
                    <a:pt x="264319" y="283078"/>
                  </a:cubicBezTo>
                  <a:cubicBezTo>
                    <a:pt x="260284" y="291147"/>
                    <a:pt x="260437" y="304602"/>
                    <a:pt x="259556" y="311653"/>
                  </a:cubicBezTo>
                  <a:cubicBezTo>
                    <a:pt x="258860" y="317222"/>
                    <a:pt x="257969" y="322766"/>
                    <a:pt x="257175" y="328322"/>
                  </a:cubicBezTo>
                  <a:cubicBezTo>
                    <a:pt x="261442" y="370996"/>
                    <a:pt x="254556" y="339753"/>
                    <a:pt x="264319" y="359278"/>
                  </a:cubicBezTo>
                  <a:cubicBezTo>
                    <a:pt x="265442" y="361523"/>
                    <a:pt x="264925" y="364647"/>
                    <a:pt x="266700" y="366422"/>
                  </a:cubicBezTo>
                  <a:cubicBezTo>
                    <a:pt x="270747" y="370469"/>
                    <a:pt x="280987" y="375947"/>
                    <a:pt x="280987" y="375947"/>
                  </a:cubicBezTo>
                  <a:cubicBezTo>
                    <a:pt x="280193" y="381503"/>
                    <a:pt x="282052" y="388186"/>
                    <a:pt x="278606" y="392616"/>
                  </a:cubicBezTo>
                  <a:cubicBezTo>
                    <a:pt x="275524" y="396579"/>
                    <a:pt x="264319" y="397378"/>
                    <a:pt x="264319" y="397378"/>
                  </a:cubicBezTo>
                  <a:cubicBezTo>
                    <a:pt x="257175" y="396584"/>
                    <a:pt x="249977" y="396179"/>
                    <a:pt x="242887" y="394997"/>
                  </a:cubicBezTo>
                  <a:cubicBezTo>
                    <a:pt x="240411" y="394584"/>
                    <a:pt x="237704" y="394184"/>
                    <a:pt x="235744" y="392616"/>
                  </a:cubicBezTo>
                  <a:cubicBezTo>
                    <a:pt x="233509" y="390828"/>
                    <a:pt x="233005" y="387496"/>
                    <a:pt x="230981" y="385472"/>
                  </a:cubicBezTo>
                  <a:cubicBezTo>
                    <a:pt x="228957" y="383448"/>
                    <a:pt x="226218" y="382297"/>
                    <a:pt x="223837" y="380710"/>
                  </a:cubicBezTo>
                  <a:cubicBezTo>
                    <a:pt x="218281" y="364041"/>
                    <a:pt x="223838" y="368009"/>
                    <a:pt x="211931" y="364041"/>
                  </a:cubicBezTo>
                  <a:cubicBezTo>
                    <a:pt x="209550" y="362453"/>
                    <a:pt x="207627" y="359633"/>
                    <a:pt x="204787" y="359278"/>
                  </a:cubicBezTo>
                  <a:cubicBezTo>
                    <a:pt x="197526" y="358370"/>
                    <a:pt x="192313" y="362726"/>
                    <a:pt x="185737" y="364041"/>
                  </a:cubicBezTo>
                  <a:cubicBezTo>
                    <a:pt x="180234" y="365142"/>
                    <a:pt x="174625" y="365628"/>
                    <a:pt x="169069" y="366422"/>
                  </a:cubicBezTo>
                  <a:cubicBezTo>
                    <a:pt x="167271" y="368220"/>
                    <a:pt x="157530" y="377027"/>
                    <a:pt x="157162" y="380710"/>
                  </a:cubicBezTo>
                  <a:cubicBezTo>
                    <a:pt x="156797" y="384364"/>
                    <a:pt x="159157" y="398985"/>
                    <a:pt x="161925" y="404522"/>
                  </a:cubicBezTo>
                  <a:cubicBezTo>
                    <a:pt x="163205" y="407082"/>
                    <a:pt x="165100" y="409285"/>
                    <a:pt x="166687" y="411666"/>
                  </a:cubicBezTo>
                  <a:cubicBezTo>
                    <a:pt x="167481" y="414841"/>
                    <a:pt x="169069" y="417918"/>
                    <a:pt x="169069" y="421191"/>
                  </a:cubicBezTo>
                  <a:cubicBezTo>
                    <a:pt x="169069" y="425238"/>
                    <a:pt x="169172" y="429902"/>
                    <a:pt x="166687" y="433097"/>
                  </a:cubicBezTo>
                  <a:cubicBezTo>
                    <a:pt x="155515" y="447461"/>
                    <a:pt x="136905" y="443814"/>
                    <a:pt x="121444" y="445003"/>
                  </a:cubicBezTo>
                  <a:cubicBezTo>
                    <a:pt x="119063" y="446591"/>
                    <a:pt x="116088" y="447531"/>
                    <a:pt x="114300" y="449766"/>
                  </a:cubicBezTo>
                  <a:cubicBezTo>
                    <a:pt x="112732" y="451726"/>
                    <a:pt x="113042" y="454665"/>
                    <a:pt x="111919" y="456910"/>
                  </a:cubicBezTo>
                  <a:cubicBezTo>
                    <a:pt x="110639" y="459470"/>
                    <a:pt x="108744" y="461672"/>
                    <a:pt x="107156" y="464053"/>
                  </a:cubicBezTo>
                  <a:cubicBezTo>
                    <a:pt x="93492" y="459499"/>
                    <a:pt x="106247" y="464934"/>
                    <a:pt x="92869" y="454528"/>
                  </a:cubicBezTo>
                  <a:cubicBezTo>
                    <a:pt x="88351" y="451014"/>
                    <a:pt x="78581" y="445003"/>
                    <a:pt x="78581" y="445003"/>
                  </a:cubicBezTo>
                  <a:cubicBezTo>
                    <a:pt x="76994" y="442622"/>
                    <a:pt x="76054" y="439648"/>
                    <a:pt x="73819" y="437860"/>
                  </a:cubicBezTo>
                  <a:cubicBezTo>
                    <a:pt x="71859" y="436292"/>
                    <a:pt x="68920" y="436601"/>
                    <a:pt x="66675" y="435478"/>
                  </a:cubicBezTo>
                  <a:cubicBezTo>
                    <a:pt x="64115" y="434198"/>
                    <a:pt x="61730" y="432548"/>
                    <a:pt x="59531" y="430716"/>
                  </a:cubicBezTo>
                  <a:cubicBezTo>
                    <a:pt x="47638" y="420806"/>
                    <a:pt x="57798" y="425376"/>
                    <a:pt x="45244" y="421191"/>
                  </a:cubicBezTo>
                  <a:cubicBezTo>
                    <a:pt x="42863" y="418810"/>
                    <a:pt x="40902" y="415915"/>
                    <a:pt x="38100" y="414047"/>
                  </a:cubicBezTo>
                  <a:cubicBezTo>
                    <a:pt x="36011" y="412655"/>
                    <a:pt x="33201" y="412789"/>
                    <a:pt x="30956" y="411666"/>
                  </a:cubicBezTo>
                  <a:cubicBezTo>
                    <a:pt x="28396" y="410386"/>
                    <a:pt x="26193" y="408491"/>
                    <a:pt x="23812" y="406903"/>
                  </a:cubicBezTo>
                  <a:cubicBezTo>
                    <a:pt x="22225" y="404522"/>
                    <a:pt x="21073" y="401783"/>
                    <a:pt x="19050" y="399760"/>
                  </a:cubicBezTo>
                  <a:cubicBezTo>
                    <a:pt x="14433" y="395143"/>
                    <a:pt x="10574" y="394553"/>
                    <a:pt x="4762" y="392616"/>
                  </a:cubicBezTo>
                  <a:cubicBezTo>
                    <a:pt x="3175" y="387854"/>
                    <a:pt x="0" y="383090"/>
                    <a:pt x="4762" y="378328"/>
                  </a:cubicBezTo>
                  <a:cubicBezTo>
                    <a:pt x="6537" y="376553"/>
                    <a:pt x="9712" y="377166"/>
                    <a:pt x="11906" y="375947"/>
                  </a:cubicBezTo>
                  <a:lnTo>
                    <a:pt x="33337" y="361660"/>
                  </a:lnTo>
                  <a:cubicBezTo>
                    <a:pt x="42630" y="355465"/>
                    <a:pt x="37007" y="353551"/>
                    <a:pt x="47625" y="352135"/>
                  </a:cubicBezTo>
                  <a:cubicBezTo>
                    <a:pt x="57099" y="350872"/>
                    <a:pt x="66675" y="350547"/>
                    <a:pt x="76200" y="349753"/>
                  </a:cubicBezTo>
                  <a:cubicBezTo>
                    <a:pt x="98026" y="344297"/>
                    <a:pt x="91620" y="350437"/>
                    <a:pt x="100012" y="337847"/>
                  </a:cubicBezTo>
                  <a:cubicBezTo>
                    <a:pt x="99218" y="327528"/>
                    <a:pt x="101571" y="316461"/>
                    <a:pt x="97631" y="306891"/>
                  </a:cubicBezTo>
                  <a:cubicBezTo>
                    <a:pt x="95452" y="301598"/>
                    <a:pt x="83344" y="297366"/>
                    <a:pt x="83344" y="297366"/>
                  </a:cubicBezTo>
                  <a:cubicBezTo>
                    <a:pt x="82550" y="294985"/>
                    <a:pt x="83005" y="291681"/>
                    <a:pt x="80962" y="290222"/>
                  </a:cubicBezTo>
                  <a:cubicBezTo>
                    <a:pt x="76877" y="287304"/>
                    <a:pt x="66675" y="285460"/>
                    <a:pt x="66675" y="285460"/>
                  </a:cubicBezTo>
                  <a:cubicBezTo>
                    <a:pt x="65087" y="283079"/>
                    <a:pt x="64066" y="280201"/>
                    <a:pt x="61912" y="278316"/>
                  </a:cubicBezTo>
                  <a:cubicBezTo>
                    <a:pt x="57605" y="274547"/>
                    <a:pt x="47625" y="268791"/>
                    <a:pt x="47625" y="268791"/>
                  </a:cubicBezTo>
                  <a:cubicBezTo>
                    <a:pt x="44450" y="264028"/>
                    <a:pt x="43530" y="256313"/>
                    <a:pt x="38100" y="254503"/>
                  </a:cubicBezTo>
                  <a:cubicBezTo>
                    <a:pt x="28241" y="251217"/>
                    <a:pt x="33045" y="253514"/>
                    <a:pt x="23812" y="247360"/>
                  </a:cubicBezTo>
                  <a:lnTo>
                    <a:pt x="14287" y="233072"/>
                  </a:lnTo>
                  <a:cubicBezTo>
                    <a:pt x="12700" y="230691"/>
                    <a:pt x="9525" y="228790"/>
                    <a:pt x="9525" y="225928"/>
                  </a:cubicBezTo>
                  <a:lnTo>
                    <a:pt x="11906" y="221166"/>
                  </a:lnTo>
                  <a:close/>
                </a:path>
              </a:pathLst>
            </a:custGeom>
            <a:solidFill>
              <a:srgbClr val="99CC00">
                <a:alpha val="9507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" name="Huangshan"/>
            <p:cNvSpPr/>
            <p:nvPr/>
          </p:nvSpPr>
          <p:spPr bwMode="auto">
            <a:xfrm>
              <a:off x="6809507" y="4567742"/>
              <a:ext cx="281783" cy="194668"/>
            </a:xfrm>
            <a:custGeom>
              <a:avLst/>
              <a:gdLst/>
              <a:ahLst/>
              <a:cxnLst/>
              <a:rect l="0" t="0" r="r" b="b"/>
              <a:pathLst>
                <a:path w="830812" h="626269">
                  <a:moveTo>
                    <a:pt x="347418" y="7144"/>
                  </a:moveTo>
                  <a:cubicBezTo>
                    <a:pt x="351387" y="8732"/>
                    <a:pt x="355501" y="9995"/>
                    <a:pt x="359324" y="11907"/>
                  </a:cubicBezTo>
                  <a:cubicBezTo>
                    <a:pt x="361884" y="13187"/>
                    <a:pt x="363628" y="16314"/>
                    <a:pt x="366468" y="16669"/>
                  </a:cubicBezTo>
                  <a:cubicBezTo>
                    <a:pt x="370647" y="17191"/>
                    <a:pt x="380853" y="13462"/>
                    <a:pt x="385518" y="11907"/>
                  </a:cubicBezTo>
                  <a:cubicBezTo>
                    <a:pt x="387634" y="8733"/>
                    <a:pt x="392134" y="0"/>
                    <a:pt x="397424" y="0"/>
                  </a:cubicBezTo>
                  <a:cubicBezTo>
                    <a:pt x="400974" y="0"/>
                    <a:pt x="403774" y="3175"/>
                    <a:pt x="406949" y="4763"/>
                  </a:cubicBezTo>
                  <a:cubicBezTo>
                    <a:pt x="411230" y="11185"/>
                    <a:pt x="412450" y="11656"/>
                    <a:pt x="414093" y="19050"/>
                  </a:cubicBezTo>
                  <a:cubicBezTo>
                    <a:pt x="415140" y="23763"/>
                    <a:pt x="414513" y="28926"/>
                    <a:pt x="416474" y="33338"/>
                  </a:cubicBezTo>
                  <a:cubicBezTo>
                    <a:pt x="418567" y="38048"/>
                    <a:pt x="425510" y="42554"/>
                    <a:pt x="430762" y="42863"/>
                  </a:cubicBezTo>
                  <a:cubicBezTo>
                    <a:pt x="455339" y="44309"/>
                    <a:pt x="479975" y="44450"/>
                    <a:pt x="504581" y="45244"/>
                  </a:cubicBezTo>
                  <a:cubicBezTo>
                    <a:pt x="506168" y="47625"/>
                    <a:pt x="508816" y="49575"/>
                    <a:pt x="509343" y="52388"/>
                  </a:cubicBezTo>
                  <a:cubicBezTo>
                    <a:pt x="511250" y="62560"/>
                    <a:pt x="510581" y="73058"/>
                    <a:pt x="511724" y="83344"/>
                  </a:cubicBezTo>
                  <a:cubicBezTo>
                    <a:pt x="512171" y="87367"/>
                    <a:pt x="513312" y="91281"/>
                    <a:pt x="514106" y="95250"/>
                  </a:cubicBezTo>
                  <a:lnTo>
                    <a:pt x="518868" y="150019"/>
                  </a:lnTo>
                  <a:cubicBezTo>
                    <a:pt x="519085" y="152520"/>
                    <a:pt x="520126" y="154918"/>
                    <a:pt x="521249" y="157163"/>
                  </a:cubicBezTo>
                  <a:cubicBezTo>
                    <a:pt x="522529" y="159723"/>
                    <a:pt x="523988" y="162283"/>
                    <a:pt x="526012" y="164307"/>
                  </a:cubicBezTo>
                  <a:cubicBezTo>
                    <a:pt x="528036" y="166331"/>
                    <a:pt x="530775" y="167482"/>
                    <a:pt x="533156" y="169069"/>
                  </a:cubicBezTo>
                  <a:cubicBezTo>
                    <a:pt x="544650" y="186311"/>
                    <a:pt x="537561" y="180797"/>
                    <a:pt x="552206" y="188119"/>
                  </a:cubicBezTo>
                  <a:cubicBezTo>
                    <a:pt x="565853" y="208592"/>
                    <a:pt x="547681" y="184499"/>
                    <a:pt x="564112" y="197644"/>
                  </a:cubicBezTo>
                  <a:cubicBezTo>
                    <a:pt x="566347" y="199432"/>
                    <a:pt x="566447" y="203271"/>
                    <a:pt x="568874" y="204788"/>
                  </a:cubicBezTo>
                  <a:cubicBezTo>
                    <a:pt x="573131" y="207449"/>
                    <a:pt x="583162" y="209550"/>
                    <a:pt x="583162" y="209550"/>
                  </a:cubicBezTo>
                  <a:cubicBezTo>
                    <a:pt x="584749" y="211931"/>
                    <a:pt x="585689" y="214906"/>
                    <a:pt x="587924" y="216694"/>
                  </a:cubicBezTo>
                  <a:cubicBezTo>
                    <a:pt x="589884" y="218262"/>
                    <a:pt x="593293" y="217300"/>
                    <a:pt x="595068" y="219075"/>
                  </a:cubicBezTo>
                  <a:cubicBezTo>
                    <a:pt x="596843" y="220850"/>
                    <a:pt x="595674" y="224444"/>
                    <a:pt x="597449" y="226219"/>
                  </a:cubicBezTo>
                  <a:cubicBezTo>
                    <a:pt x="601496" y="230266"/>
                    <a:pt x="611737" y="235744"/>
                    <a:pt x="611737" y="235744"/>
                  </a:cubicBezTo>
                  <a:cubicBezTo>
                    <a:pt x="617398" y="252729"/>
                    <a:pt x="609371" y="232197"/>
                    <a:pt x="621262" y="250032"/>
                  </a:cubicBezTo>
                  <a:cubicBezTo>
                    <a:pt x="630464" y="263834"/>
                    <a:pt x="614809" y="251285"/>
                    <a:pt x="630787" y="261938"/>
                  </a:cubicBezTo>
                  <a:lnTo>
                    <a:pt x="637931" y="283369"/>
                  </a:lnTo>
                  <a:lnTo>
                    <a:pt x="640312" y="290513"/>
                  </a:lnTo>
                  <a:cubicBezTo>
                    <a:pt x="641127" y="290411"/>
                    <a:pt x="661421" y="289140"/>
                    <a:pt x="666506" y="285750"/>
                  </a:cubicBezTo>
                  <a:cubicBezTo>
                    <a:pt x="669308" y="283882"/>
                    <a:pt x="671062" y="280763"/>
                    <a:pt x="673649" y="278607"/>
                  </a:cubicBezTo>
                  <a:cubicBezTo>
                    <a:pt x="675848" y="276775"/>
                    <a:pt x="678654" y="275745"/>
                    <a:pt x="680793" y="273844"/>
                  </a:cubicBezTo>
                  <a:cubicBezTo>
                    <a:pt x="685827" y="269369"/>
                    <a:pt x="688692" y="261687"/>
                    <a:pt x="695081" y="259557"/>
                  </a:cubicBezTo>
                  <a:cubicBezTo>
                    <a:pt x="712083" y="253889"/>
                    <a:pt x="705191" y="257578"/>
                    <a:pt x="716512" y="250032"/>
                  </a:cubicBezTo>
                  <a:cubicBezTo>
                    <a:pt x="718099" y="247651"/>
                    <a:pt x="719120" y="244773"/>
                    <a:pt x="721274" y="242888"/>
                  </a:cubicBezTo>
                  <a:cubicBezTo>
                    <a:pt x="725582" y="239119"/>
                    <a:pt x="735562" y="233363"/>
                    <a:pt x="735562" y="233363"/>
                  </a:cubicBezTo>
                  <a:cubicBezTo>
                    <a:pt x="739795" y="227012"/>
                    <a:pt x="741120" y="224012"/>
                    <a:pt x="747468" y="219075"/>
                  </a:cubicBezTo>
                  <a:cubicBezTo>
                    <a:pt x="751986" y="215561"/>
                    <a:pt x="761756" y="209550"/>
                    <a:pt x="761756" y="209550"/>
                  </a:cubicBezTo>
                  <a:cubicBezTo>
                    <a:pt x="763343" y="207169"/>
                    <a:pt x="764495" y="204430"/>
                    <a:pt x="766518" y="202407"/>
                  </a:cubicBezTo>
                  <a:cubicBezTo>
                    <a:pt x="770388" y="198537"/>
                    <a:pt x="778826" y="195374"/>
                    <a:pt x="783187" y="192882"/>
                  </a:cubicBezTo>
                  <a:cubicBezTo>
                    <a:pt x="796114" y="185495"/>
                    <a:pt x="784375" y="190104"/>
                    <a:pt x="797474" y="185738"/>
                  </a:cubicBezTo>
                  <a:cubicBezTo>
                    <a:pt x="801087" y="183329"/>
                    <a:pt x="806831" y="178594"/>
                    <a:pt x="811762" y="178594"/>
                  </a:cubicBezTo>
                  <a:cubicBezTo>
                    <a:pt x="814272" y="178594"/>
                    <a:pt x="816525" y="180181"/>
                    <a:pt x="818906" y="180975"/>
                  </a:cubicBezTo>
                  <a:cubicBezTo>
                    <a:pt x="819700" y="183356"/>
                    <a:pt x="820068" y="185925"/>
                    <a:pt x="821287" y="188119"/>
                  </a:cubicBezTo>
                  <a:cubicBezTo>
                    <a:pt x="824067" y="193123"/>
                    <a:pt x="830812" y="202407"/>
                    <a:pt x="830812" y="202407"/>
                  </a:cubicBezTo>
                  <a:cubicBezTo>
                    <a:pt x="830018" y="220663"/>
                    <a:pt x="829445" y="238930"/>
                    <a:pt x="828431" y="257175"/>
                  </a:cubicBezTo>
                  <a:cubicBezTo>
                    <a:pt x="827857" y="267509"/>
                    <a:pt x="826986" y="277825"/>
                    <a:pt x="826049" y="288132"/>
                  </a:cubicBezTo>
                  <a:cubicBezTo>
                    <a:pt x="823211" y="319351"/>
                    <a:pt x="826004" y="300197"/>
                    <a:pt x="821287" y="316707"/>
                  </a:cubicBezTo>
                  <a:cubicBezTo>
                    <a:pt x="820560" y="319253"/>
                    <a:pt x="818206" y="330347"/>
                    <a:pt x="816524" y="333375"/>
                  </a:cubicBezTo>
                  <a:cubicBezTo>
                    <a:pt x="813744" y="338379"/>
                    <a:pt x="810174" y="342900"/>
                    <a:pt x="806999" y="347663"/>
                  </a:cubicBezTo>
                  <a:cubicBezTo>
                    <a:pt x="805412" y="350044"/>
                    <a:pt x="804618" y="353220"/>
                    <a:pt x="802237" y="354807"/>
                  </a:cubicBezTo>
                  <a:cubicBezTo>
                    <a:pt x="799856" y="356394"/>
                    <a:pt x="797292" y="357737"/>
                    <a:pt x="795093" y="359569"/>
                  </a:cubicBezTo>
                  <a:cubicBezTo>
                    <a:pt x="787192" y="366153"/>
                    <a:pt x="789675" y="367040"/>
                    <a:pt x="780806" y="371475"/>
                  </a:cubicBezTo>
                  <a:cubicBezTo>
                    <a:pt x="761084" y="381337"/>
                    <a:pt x="786996" y="364969"/>
                    <a:pt x="766518" y="378619"/>
                  </a:cubicBezTo>
                  <a:cubicBezTo>
                    <a:pt x="764931" y="381000"/>
                    <a:pt x="762598" y="383028"/>
                    <a:pt x="761756" y="385763"/>
                  </a:cubicBezTo>
                  <a:cubicBezTo>
                    <a:pt x="759375" y="393500"/>
                    <a:pt x="762717" y="403851"/>
                    <a:pt x="756993" y="409575"/>
                  </a:cubicBezTo>
                  <a:cubicBezTo>
                    <a:pt x="754612" y="411956"/>
                    <a:pt x="751917" y="414061"/>
                    <a:pt x="749849" y="416719"/>
                  </a:cubicBezTo>
                  <a:cubicBezTo>
                    <a:pt x="746335" y="421237"/>
                    <a:pt x="740324" y="431007"/>
                    <a:pt x="740324" y="431007"/>
                  </a:cubicBezTo>
                  <a:cubicBezTo>
                    <a:pt x="735723" y="444810"/>
                    <a:pt x="738289" y="444213"/>
                    <a:pt x="728418" y="452438"/>
                  </a:cubicBezTo>
                  <a:cubicBezTo>
                    <a:pt x="726219" y="454270"/>
                    <a:pt x="723655" y="455613"/>
                    <a:pt x="721274" y="457200"/>
                  </a:cubicBezTo>
                  <a:cubicBezTo>
                    <a:pt x="704270" y="482710"/>
                    <a:pt x="730744" y="444006"/>
                    <a:pt x="709368" y="471488"/>
                  </a:cubicBezTo>
                  <a:cubicBezTo>
                    <a:pt x="705854" y="476006"/>
                    <a:pt x="703018" y="481013"/>
                    <a:pt x="699843" y="485775"/>
                  </a:cubicBezTo>
                  <a:cubicBezTo>
                    <a:pt x="692507" y="496778"/>
                    <a:pt x="681813" y="502559"/>
                    <a:pt x="671268" y="509588"/>
                  </a:cubicBezTo>
                  <a:lnTo>
                    <a:pt x="656981" y="519113"/>
                  </a:lnTo>
                  <a:cubicBezTo>
                    <a:pt x="654179" y="520981"/>
                    <a:pt x="652781" y="524622"/>
                    <a:pt x="649837" y="526257"/>
                  </a:cubicBezTo>
                  <a:cubicBezTo>
                    <a:pt x="645448" y="528695"/>
                    <a:pt x="635549" y="531019"/>
                    <a:pt x="635549" y="531019"/>
                  </a:cubicBezTo>
                  <a:cubicBezTo>
                    <a:pt x="617809" y="542848"/>
                    <a:pt x="639603" y="527642"/>
                    <a:pt x="621262" y="542925"/>
                  </a:cubicBezTo>
                  <a:cubicBezTo>
                    <a:pt x="619063" y="544757"/>
                    <a:pt x="616257" y="545787"/>
                    <a:pt x="614118" y="547688"/>
                  </a:cubicBezTo>
                  <a:cubicBezTo>
                    <a:pt x="609084" y="552162"/>
                    <a:pt x="604593" y="557213"/>
                    <a:pt x="599831" y="561975"/>
                  </a:cubicBezTo>
                  <a:lnTo>
                    <a:pt x="592687" y="569119"/>
                  </a:lnTo>
                  <a:cubicBezTo>
                    <a:pt x="590306" y="571500"/>
                    <a:pt x="588738" y="575198"/>
                    <a:pt x="585543" y="576263"/>
                  </a:cubicBezTo>
                  <a:lnTo>
                    <a:pt x="578399" y="578644"/>
                  </a:lnTo>
                  <a:cubicBezTo>
                    <a:pt x="572235" y="584809"/>
                    <a:pt x="565515" y="592464"/>
                    <a:pt x="556968" y="595313"/>
                  </a:cubicBezTo>
                  <a:lnTo>
                    <a:pt x="535537" y="602457"/>
                  </a:lnTo>
                  <a:cubicBezTo>
                    <a:pt x="530107" y="604268"/>
                    <a:pt x="526679" y="610172"/>
                    <a:pt x="521249" y="611982"/>
                  </a:cubicBezTo>
                  <a:cubicBezTo>
                    <a:pt x="508676" y="616173"/>
                    <a:pt x="516194" y="612971"/>
                    <a:pt x="499818" y="623888"/>
                  </a:cubicBezTo>
                  <a:cubicBezTo>
                    <a:pt x="497729" y="625280"/>
                    <a:pt x="495055" y="625475"/>
                    <a:pt x="492674" y="626269"/>
                  </a:cubicBezTo>
                  <a:lnTo>
                    <a:pt x="478387" y="616744"/>
                  </a:lnTo>
                  <a:lnTo>
                    <a:pt x="471243" y="611982"/>
                  </a:lnTo>
                  <a:cubicBezTo>
                    <a:pt x="459612" y="594532"/>
                    <a:pt x="471956" y="615547"/>
                    <a:pt x="464099" y="576263"/>
                  </a:cubicBezTo>
                  <a:cubicBezTo>
                    <a:pt x="462878" y="570156"/>
                    <a:pt x="456590" y="567288"/>
                    <a:pt x="452193" y="564357"/>
                  </a:cubicBezTo>
                  <a:cubicBezTo>
                    <a:pt x="441543" y="548380"/>
                    <a:pt x="454089" y="564033"/>
                    <a:pt x="440287" y="554832"/>
                  </a:cubicBezTo>
                  <a:cubicBezTo>
                    <a:pt x="418899" y="540574"/>
                    <a:pt x="452280" y="554067"/>
                    <a:pt x="418856" y="542925"/>
                  </a:cubicBezTo>
                  <a:lnTo>
                    <a:pt x="411712" y="540544"/>
                  </a:lnTo>
                  <a:lnTo>
                    <a:pt x="404568" y="538163"/>
                  </a:lnTo>
                  <a:cubicBezTo>
                    <a:pt x="343177" y="542255"/>
                    <a:pt x="341332" y="542925"/>
                    <a:pt x="254549" y="542925"/>
                  </a:cubicBezTo>
                  <a:cubicBezTo>
                    <a:pt x="248150" y="542925"/>
                    <a:pt x="241849" y="541338"/>
                    <a:pt x="235499" y="540544"/>
                  </a:cubicBezTo>
                  <a:cubicBezTo>
                    <a:pt x="215208" y="533780"/>
                    <a:pt x="246398" y="543552"/>
                    <a:pt x="199781" y="535782"/>
                  </a:cubicBezTo>
                  <a:cubicBezTo>
                    <a:pt x="194829" y="534957"/>
                    <a:pt x="190256" y="532607"/>
                    <a:pt x="185493" y="531019"/>
                  </a:cubicBezTo>
                  <a:lnTo>
                    <a:pt x="178349" y="528638"/>
                  </a:lnTo>
                  <a:cubicBezTo>
                    <a:pt x="175968" y="527050"/>
                    <a:pt x="172994" y="526110"/>
                    <a:pt x="171206" y="523875"/>
                  </a:cubicBezTo>
                  <a:cubicBezTo>
                    <a:pt x="158061" y="507444"/>
                    <a:pt x="182152" y="525619"/>
                    <a:pt x="161681" y="511969"/>
                  </a:cubicBezTo>
                  <a:cubicBezTo>
                    <a:pt x="160887" y="509588"/>
                    <a:pt x="160518" y="507019"/>
                    <a:pt x="159299" y="504825"/>
                  </a:cubicBezTo>
                  <a:cubicBezTo>
                    <a:pt x="156519" y="499822"/>
                    <a:pt x="149774" y="490538"/>
                    <a:pt x="149774" y="490538"/>
                  </a:cubicBezTo>
                  <a:cubicBezTo>
                    <a:pt x="148980" y="488157"/>
                    <a:pt x="148612" y="485588"/>
                    <a:pt x="147393" y="483394"/>
                  </a:cubicBezTo>
                  <a:cubicBezTo>
                    <a:pt x="144613" y="478391"/>
                    <a:pt x="137868" y="469107"/>
                    <a:pt x="137868" y="469107"/>
                  </a:cubicBezTo>
                  <a:lnTo>
                    <a:pt x="133106" y="454819"/>
                  </a:lnTo>
                  <a:cubicBezTo>
                    <a:pt x="132312" y="452438"/>
                    <a:pt x="131333" y="450110"/>
                    <a:pt x="130724" y="447675"/>
                  </a:cubicBezTo>
                  <a:cubicBezTo>
                    <a:pt x="129930" y="444500"/>
                    <a:pt x="129242" y="441297"/>
                    <a:pt x="128343" y="438150"/>
                  </a:cubicBezTo>
                  <a:cubicBezTo>
                    <a:pt x="127654" y="435737"/>
                    <a:pt x="127737" y="432782"/>
                    <a:pt x="125962" y="431007"/>
                  </a:cubicBezTo>
                  <a:cubicBezTo>
                    <a:pt x="124187" y="429232"/>
                    <a:pt x="121199" y="429419"/>
                    <a:pt x="118818" y="428625"/>
                  </a:cubicBezTo>
                  <a:cubicBezTo>
                    <a:pt x="117119" y="423529"/>
                    <a:pt x="116019" y="418140"/>
                    <a:pt x="111674" y="414338"/>
                  </a:cubicBezTo>
                  <a:cubicBezTo>
                    <a:pt x="102698" y="406484"/>
                    <a:pt x="96863" y="403166"/>
                    <a:pt x="85481" y="402432"/>
                  </a:cubicBezTo>
                  <a:cubicBezTo>
                    <a:pt x="64871" y="401102"/>
                    <a:pt x="44206" y="400844"/>
                    <a:pt x="23568" y="400050"/>
                  </a:cubicBezTo>
                  <a:cubicBezTo>
                    <a:pt x="21981" y="397669"/>
                    <a:pt x="19933" y="395537"/>
                    <a:pt x="18806" y="392907"/>
                  </a:cubicBezTo>
                  <a:cubicBezTo>
                    <a:pt x="16498" y="387522"/>
                    <a:pt x="16935" y="381444"/>
                    <a:pt x="14043" y="376238"/>
                  </a:cubicBezTo>
                  <a:cubicBezTo>
                    <a:pt x="11263" y="371234"/>
                    <a:pt x="4518" y="361950"/>
                    <a:pt x="4518" y="361950"/>
                  </a:cubicBezTo>
                  <a:cubicBezTo>
                    <a:pt x="3724" y="359569"/>
                    <a:pt x="2137" y="357317"/>
                    <a:pt x="2137" y="354807"/>
                  </a:cubicBezTo>
                  <a:cubicBezTo>
                    <a:pt x="2137" y="342799"/>
                    <a:pt x="0" y="328370"/>
                    <a:pt x="9281" y="319088"/>
                  </a:cubicBezTo>
                  <a:cubicBezTo>
                    <a:pt x="11305" y="317064"/>
                    <a:pt x="14043" y="315913"/>
                    <a:pt x="16424" y="314325"/>
                  </a:cubicBezTo>
                  <a:cubicBezTo>
                    <a:pt x="17721" y="310434"/>
                    <a:pt x="19683" y="302466"/>
                    <a:pt x="23568" y="300038"/>
                  </a:cubicBezTo>
                  <a:cubicBezTo>
                    <a:pt x="27825" y="297377"/>
                    <a:pt x="32838" y="295437"/>
                    <a:pt x="37856" y="295275"/>
                  </a:cubicBezTo>
                  <a:lnTo>
                    <a:pt x="111674" y="292894"/>
                  </a:lnTo>
                  <a:lnTo>
                    <a:pt x="125962" y="288132"/>
                  </a:lnTo>
                  <a:cubicBezTo>
                    <a:pt x="128677" y="287227"/>
                    <a:pt x="130546" y="284649"/>
                    <a:pt x="133106" y="283369"/>
                  </a:cubicBezTo>
                  <a:cubicBezTo>
                    <a:pt x="135351" y="282247"/>
                    <a:pt x="137868" y="281782"/>
                    <a:pt x="140249" y="280988"/>
                  </a:cubicBezTo>
                  <a:cubicBezTo>
                    <a:pt x="142630" y="279400"/>
                    <a:pt x="144833" y="277505"/>
                    <a:pt x="147393" y="276225"/>
                  </a:cubicBezTo>
                  <a:cubicBezTo>
                    <a:pt x="149638" y="275102"/>
                    <a:pt x="152577" y="275412"/>
                    <a:pt x="154537" y="273844"/>
                  </a:cubicBezTo>
                  <a:cubicBezTo>
                    <a:pt x="156772" y="272056"/>
                    <a:pt x="157145" y="268585"/>
                    <a:pt x="159299" y="266700"/>
                  </a:cubicBezTo>
                  <a:cubicBezTo>
                    <a:pt x="159309" y="266692"/>
                    <a:pt x="177154" y="254798"/>
                    <a:pt x="180731" y="252413"/>
                  </a:cubicBezTo>
                  <a:cubicBezTo>
                    <a:pt x="183112" y="250826"/>
                    <a:pt x="185850" y="249673"/>
                    <a:pt x="187874" y="247650"/>
                  </a:cubicBezTo>
                  <a:cubicBezTo>
                    <a:pt x="190255" y="245269"/>
                    <a:pt x="192862" y="243094"/>
                    <a:pt x="195018" y="240507"/>
                  </a:cubicBezTo>
                  <a:cubicBezTo>
                    <a:pt x="196850" y="238308"/>
                    <a:pt x="197627" y="235248"/>
                    <a:pt x="199781" y="233363"/>
                  </a:cubicBezTo>
                  <a:cubicBezTo>
                    <a:pt x="209859" y="224544"/>
                    <a:pt x="211400" y="224727"/>
                    <a:pt x="221212" y="221457"/>
                  </a:cubicBezTo>
                  <a:cubicBezTo>
                    <a:pt x="223593" y="219869"/>
                    <a:pt x="225714" y="217795"/>
                    <a:pt x="228356" y="216694"/>
                  </a:cubicBezTo>
                  <a:cubicBezTo>
                    <a:pt x="240152" y="211779"/>
                    <a:pt x="248215" y="212535"/>
                    <a:pt x="256931" y="204788"/>
                  </a:cubicBezTo>
                  <a:cubicBezTo>
                    <a:pt x="261965" y="200313"/>
                    <a:pt x="267481" y="196104"/>
                    <a:pt x="271218" y="190500"/>
                  </a:cubicBezTo>
                  <a:cubicBezTo>
                    <a:pt x="275900" y="183479"/>
                    <a:pt x="276251" y="181941"/>
                    <a:pt x="283124" y="176213"/>
                  </a:cubicBezTo>
                  <a:cubicBezTo>
                    <a:pt x="285323" y="174381"/>
                    <a:pt x="287887" y="173038"/>
                    <a:pt x="290268" y="171450"/>
                  </a:cubicBezTo>
                  <a:cubicBezTo>
                    <a:pt x="295930" y="154465"/>
                    <a:pt x="287901" y="175002"/>
                    <a:pt x="299793" y="157163"/>
                  </a:cubicBezTo>
                  <a:cubicBezTo>
                    <a:pt x="304724" y="149767"/>
                    <a:pt x="298906" y="149299"/>
                    <a:pt x="306937" y="142875"/>
                  </a:cubicBezTo>
                  <a:cubicBezTo>
                    <a:pt x="308897" y="141307"/>
                    <a:pt x="311700" y="141288"/>
                    <a:pt x="314081" y="140494"/>
                  </a:cubicBezTo>
                  <a:cubicBezTo>
                    <a:pt x="326780" y="121443"/>
                    <a:pt x="310112" y="144463"/>
                    <a:pt x="325987" y="128588"/>
                  </a:cubicBezTo>
                  <a:cubicBezTo>
                    <a:pt x="328011" y="126564"/>
                    <a:pt x="328725" y="123468"/>
                    <a:pt x="330749" y="121444"/>
                  </a:cubicBezTo>
                  <a:cubicBezTo>
                    <a:pt x="344511" y="107682"/>
                    <a:pt x="331380" y="127098"/>
                    <a:pt x="345037" y="109538"/>
                  </a:cubicBezTo>
                  <a:cubicBezTo>
                    <a:pt x="348551" y="105020"/>
                    <a:pt x="354562" y="100974"/>
                    <a:pt x="354562" y="95250"/>
                  </a:cubicBezTo>
                  <a:lnTo>
                    <a:pt x="347418" y="7144"/>
                  </a:lnTo>
                  <a:close/>
                </a:path>
              </a:pathLst>
            </a:custGeom>
            <a:solidFill>
              <a:srgbClr val="99CC00">
                <a:alpha val="2015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" name="Xuancheng"/>
            <p:cNvSpPr/>
            <p:nvPr/>
          </p:nvSpPr>
          <p:spPr bwMode="auto">
            <a:xfrm>
              <a:off x="6927984" y="4416707"/>
              <a:ext cx="262571" cy="241657"/>
            </a:xfrm>
            <a:custGeom>
              <a:avLst/>
              <a:gdLst/>
              <a:ahLst/>
              <a:cxnLst/>
              <a:rect l="0" t="0" r="r" b="b"/>
              <a:pathLst>
                <a:path w="766503" h="781050">
                  <a:moveTo>
                    <a:pt x="274930" y="21431"/>
                  </a:moveTo>
                  <a:cubicBezTo>
                    <a:pt x="277311" y="21034"/>
                    <a:pt x="288854" y="11906"/>
                    <a:pt x="293980" y="11906"/>
                  </a:cubicBezTo>
                  <a:cubicBezTo>
                    <a:pt x="298028" y="11906"/>
                    <a:pt x="301918" y="13493"/>
                    <a:pt x="305887" y="14287"/>
                  </a:cubicBezTo>
                  <a:cubicBezTo>
                    <a:pt x="324942" y="26993"/>
                    <a:pt x="301911" y="10313"/>
                    <a:pt x="317793" y="26194"/>
                  </a:cubicBezTo>
                  <a:cubicBezTo>
                    <a:pt x="319817" y="28218"/>
                    <a:pt x="322556" y="29369"/>
                    <a:pt x="324937" y="30956"/>
                  </a:cubicBezTo>
                  <a:cubicBezTo>
                    <a:pt x="326524" y="33337"/>
                    <a:pt x="327464" y="36312"/>
                    <a:pt x="329699" y="38100"/>
                  </a:cubicBezTo>
                  <a:cubicBezTo>
                    <a:pt x="331659" y="39668"/>
                    <a:pt x="335068" y="38706"/>
                    <a:pt x="336843" y="40481"/>
                  </a:cubicBezTo>
                  <a:cubicBezTo>
                    <a:pt x="338618" y="42256"/>
                    <a:pt x="337181" y="46166"/>
                    <a:pt x="339224" y="47625"/>
                  </a:cubicBezTo>
                  <a:cubicBezTo>
                    <a:pt x="343309" y="50543"/>
                    <a:pt x="348749" y="50799"/>
                    <a:pt x="353512" y="52387"/>
                  </a:cubicBezTo>
                  <a:lnTo>
                    <a:pt x="360655" y="54769"/>
                  </a:lnTo>
                  <a:lnTo>
                    <a:pt x="367799" y="57150"/>
                  </a:lnTo>
                  <a:cubicBezTo>
                    <a:pt x="390818" y="56356"/>
                    <a:pt x="413907" y="56736"/>
                    <a:pt x="436855" y="54769"/>
                  </a:cubicBezTo>
                  <a:cubicBezTo>
                    <a:pt x="441857" y="54340"/>
                    <a:pt x="446220" y="50990"/>
                    <a:pt x="451143" y="50006"/>
                  </a:cubicBezTo>
                  <a:cubicBezTo>
                    <a:pt x="465510" y="47133"/>
                    <a:pt x="459209" y="48905"/>
                    <a:pt x="470193" y="45244"/>
                  </a:cubicBezTo>
                  <a:cubicBezTo>
                    <a:pt x="515219" y="15226"/>
                    <a:pt x="466485" y="45906"/>
                    <a:pt x="491624" y="33337"/>
                  </a:cubicBezTo>
                  <a:cubicBezTo>
                    <a:pt x="494184" y="32057"/>
                    <a:pt x="496153" y="29737"/>
                    <a:pt x="498768" y="28575"/>
                  </a:cubicBezTo>
                  <a:cubicBezTo>
                    <a:pt x="503355" y="26536"/>
                    <a:pt x="508293" y="25400"/>
                    <a:pt x="513055" y="23812"/>
                  </a:cubicBezTo>
                  <a:cubicBezTo>
                    <a:pt x="525089" y="19800"/>
                    <a:pt x="526270" y="13992"/>
                    <a:pt x="534487" y="7144"/>
                  </a:cubicBezTo>
                  <a:cubicBezTo>
                    <a:pt x="536685" y="5312"/>
                    <a:pt x="538782" y="2657"/>
                    <a:pt x="541630" y="2381"/>
                  </a:cubicBezTo>
                  <a:cubicBezTo>
                    <a:pt x="563766" y="239"/>
                    <a:pt x="586080" y="794"/>
                    <a:pt x="608305" y="0"/>
                  </a:cubicBezTo>
                  <a:lnTo>
                    <a:pt x="622593" y="4762"/>
                  </a:lnTo>
                  <a:cubicBezTo>
                    <a:pt x="624974" y="5556"/>
                    <a:pt x="623755" y="9712"/>
                    <a:pt x="624974" y="11906"/>
                  </a:cubicBezTo>
                  <a:cubicBezTo>
                    <a:pt x="627754" y="16910"/>
                    <a:pt x="631324" y="21431"/>
                    <a:pt x="634499" y="26194"/>
                  </a:cubicBezTo>
                  <a:lnTo>
                    <a:pt x="644024" y="40481"/>
                  </a:lnTo>
                  <a:cubicBezTo>
                    <a:pt x="645611" y="42862"/>
                    <a:pt x="648608" y="43964"/>
                    <a:pt x="651168" y="45244"/>
                  </a:cubicBezTo>
                  <a:cubicBezTo>
                    <a:pt x="658830" y="49075"/>
                    <a:pt x="669979" y="48776"/>
                    <a:pt x="677362" y="50006"/>
                  </a:cubicBezTo>
                  <a:cubicBezTo>
                    <a:pt x="680590" y="50544"/>
                    <a:pt x="683752" y="51447"/>
                    <a:pt x="686887" y="52387"/>
                  </a:cubicBezTo>
                  <a:cubicBezTo>
                    <a:pt x="691695" y="53830"/>
                    <a:pt x="696185" y="56596"/>
                    <a:pt x="701174" y="57150"/>
                  </a:cubicBezTo>
                  <a:cubicBezTo>
                    <a:pt x="732105" y="60586"/>
                    <a:pt x="715442" y="58934"/>
                    <a:pt x="751180" y="61912"/>
                  </a:cubicBezTo>
                  <a:cubicBezTo>
                    <a:pt x="753953" y="62836"/>
                    <a:pt x="764314" y="65595"/>
                    <a:pt x="765468" y="69056"/>
                  </a:cubicBezTo>
                  <a:cubicBezTo>
                    <a:pt x="766503" y="72161"/>
                    <a:pt x="763986" y="75434"/>
                    <a:pt x="763087" y="78581"/>
                  </a:cubicBezTo>
                  <a:cubicBezTo>
                    <a:pt x="756254" y="102494"/>
                    <a:pt x="765767" y="65475"/>
                    <a:pt x="758324" y="95250"/>
                  </a:cubicBezTo>
                  <a:cubicBezTo>
                    <a:pt x="757530" y="103981"/>
                    <a:pt x="756568" y="112699"/>
                    <a:pt x="755943" y="121444"/>
                  </a:cubicBezTo>
                  <a:cubicBezTo>
                    <a:pt x="754980" y="134927"/>
                    <a:pt x="755310" y="148522"/>
                    <a:pt x="753562" y="161925"/>
                  </a:cubicBezTo>
                  <a:cubicBezTo>
                    <a:pt x="752913" y="166903"/>
                    <a:pt x="750387" y="171450"/>
                    <a:pt x="748799" y="176212"/>
                  </a:cubicBezTo>
                  <a:cubicBezTo>
                    <a:pt x="747764" y="179317"/>
                    <a:pt x="747358" y="182602"/>
                    <a:pt x="746418" y="185737"/>
                  </a:cubicBezTo>
                  <a:cubicBezTo>
                    <a:pt x="741328" y="202703"/>
                    <a:pt x="742411" y="195433"/>
                    <a:pt x="739274" y="209550"/>
                  </a:cubicBezTo>
                  <a:cubicBezTo>
                    <a:pt x="738396" y="213501"/>
                    <a:pt x="737958" y="217551"/>
                    <a:pt x="736893" y="221456"/>
                  </a:cubicBezTo>
                  <a:cubicBezTo>
                    <a:pt x="735572" y="226299"/>
                    <a:pt x="733718" y="230981"/>
                    <a:pt x="732130" y="235744"/>
                  </a:cubicBezTo>
                  <a:lnTo>
                    <a:pt x="727368" y="250031"/>
                  </a:lnTo>
                  <a:cubicBezTo>
                    <a:pt x="726463" y="252746"/>
                    <a:pt x="724193" y="254794"/>
                    <a:pt x="722605" y="257175"/>
                  </a:cubicBezTo>
                  <a:cubicBezTo>
                    <a:pt x="721811" y="259556"/>
                    <a:pt x="721346" y="262074"/>
                    <a:pt x="720224" y="264319"/>
                  </a:cubicBezTo>
                  <a:cubicBezTo>
                    <a:pt x="713268" y="278233"/>
                    <a:pt x="717071" y="264640"/>
                    <a:pt x="713080" y="278606"/>
                  </a:cubicBezTo>
                  <a:cubicBezTo>
                    <a:pt x="705881" y="303801"/>
                    <a:pt x="717257" y="268460"/>
                    <a:pt x="705937" y="302419"/>
                  </a:cubicBezTo>
                  <a:cubicBezTo>
                    <a:pt x="704001" y="308226"/>
                    <a:pt x="703406" y="312093"/>
                    <a:pt x="698793" y="316706"/>
                  </a:cubicBezTo>
                  <a:cubicBezTo>
                    <a:pt x="696769" y="318730"/>
                    <a:pt x="694030" y="319881"/>
                    <a:pt x="691649" y="321469"/>
                  </a:cubicBezTo>
                  <a:cubicBezTo>
                    <a:pt x="687416" y="327819"/>
                    <a:pt x="686090" y="330820"/>
                    <a:pt x="679743" y="335756"/>
                  </a:cubicBezTo>
                  <a:cubicBezTo>
                    <a:pt x="675225" y="339270"/>
                    <a:pt x="670218" y="342106"/>
                    <a:pt x="665455" y="345281"/>
                  </a:cubicBezTo>
                  <a:lnTo>
                    <a:pt x="658312" y="350044"/>
                  </a:lnTo>
                  <a:lnTo>
                    <a:pt x="651168" y="354806"/>
                  </a:lnTo>
                  <a:cubicBezTo>
                    <a:pt x="648787" y="356394"/>
                    <a:pt x="646739" y="358664"/>
                    <a:pt x="644024" y="359569"/>
                  </a:cubicBezTo>
                  <a:lnTo>
                    <a:pt x="636880" y="361950"/>
                  </a:lnTo>
                  <a:cubicBezTo>
                    <a:pt x="634499" y="363537"/>
                    <a:pt x="632296" y="365432"/>
                    <a:pt x="629737" y="366712"/>
                  </a:cubicBezTo>
                  <a:cubicBezTo>
                    <a:pt x="627492" y="367835"/>
                    <a:pt x="624682" y="367702"/>
                    <a:pt x="622593" y="369094"/>
                  </a:cubicBezTo>
                  <a:cubicBezTo>
                    <a:pt x="619791" y="370962"/>
                    <a:pt x="618251" y="374369"/>
                    <a:pt x="615449" y="376237"/>
                  </a:cubicBezTo>
                  <a:cubicBezTo>
                    <a:pt x="613360" y="377629"/>
                    <a:pt x="610550" y="377496"/>
                    <a:pt x="608305" y="378619"/>
                  </a:cubicBezTo>
                  <a:cubicBezTo>
                    <a:pt x="605746" y="379899"/>
                    <a:pt x="603543" y="381794"/>
                    <a:pt x="601162" y="383381"/>
                  </a:cubicBezTo>
                  <a:cubicBezTo>
                    <a:pt x="600368" y="385762"/>
                    <a:pt x="598780" y="388015"/>
                    <a:pt x="598780" y="390525"/>
                  </a:cubicBezTo>
                  <a:cubicBezTo>
                    <a:pt x="598780" y="397337"/>
                    <a:pt x="600999" y="404650"/>
                    <a:pt x="605924" y="409575"/>
                  </a:cubicBezTo>
                  <a:cubicBezTo>
                    <a:pt x="607948" y="411599"/>
                    <a:pt x="610687" y="412750"/>
                    <a:pt x="613068" y="414337"/>
                  </a:cubicBezTo>
                  <a:cubicBezTo>
                    <a:pt x="613862" y="416718"/>
                    <a:pt x="613881" y="419521"/>
                    <a:pt x="615449" y="421481"/>
                  </a:cubicBezTo>
                  <a:cubicBezTo>
                    <a:pt x="617237" y="423716"/>
                    <a:pt x="620394" y="424412"/>
                    <a:pt x="622593" y="426244"/>
                  </a:cubicBezTo>
                  <a:cubicBezTo>
                    <a:pt x="625180" y="428400"/>
                    <a:pt x="627581" y="430800"/>
                    <a:pt x="629737" y="433387"/>
                  </a:cubicBezTo>
                  <a:cubicBezTo>
                    <a:pt x="636981" y="442080"/>
                    <a:pt x="631752" y="439982"/>
                    <a:pt x="641643" y="447675"/>
                  </a:cubicBezTo>
                  <a:cubicBezTo>
                    <a:pt x="646161" y="451189"/>
                    <a:pt x="655930" y="457200"/>
                    <a:pt x="655930" y="457200"/>
                  </a:cubicBezTo>
                  <a:cubicBezTo>
                    <a:pt x="666847" y="473576"/>
                    <a:pt x="660025" y="469677"/>
                    <a:pt x="672599" y="473869"/>
                  </a:cubicBezTo>
                  <a:cubicBezTo>
                    <a:pt x="673393" y="476250"/>
                    <a:pt x="673858" y="478767"/>
                    <a:pt x="674980" y="481012"/>
                  </a:cubicBezTo>
                  <a:cubicBezTo>
                    <a:pt x="676260" y="483572"/>
                    <a:pt x="679505" y="485304"/>
                    <a:pt x="679743" y="488156"/>
                  </a:cubicBezTo>
                  <a:cubicBezTo>
                    <a:pt x="680340" y="495319"/>
                    <a:pt x="678544" y="502497"/>
                    <a:pt x="677362" y="509587"/>
                  </a:cubicBezTo>
                  <a:cubicBezTo>
                    <a:pt x="676949" y="512063"/>
                    <a:pt x="676940" y="515163"/>
                    <a:pt x="674980" y="516731"/>
                  </a:cubicBezTo>
                  <a:cubicBezTo>
                    <a:pt x="672424" y="518775"/>
                    <a:pt x="668602" y="518213"/>
                    <a:pt x="665455" y="519112"/>
                  </a:cubicBezTo>
                  <a:cubicBezTo>
                    <a:pt x="663042" y="519802"/>
                    <a:pt x="660693" y="520700"/>
                    <a:pt x="658312" y="521494"/>
                  </a:cubicBezTo>
                  <a:cubicBezTo>
                    <a:pt x="655931" y="523875"/>
                    <a:pt x="653324" y="526050"/>
                    <a:pt x="651168" y="528637"/>
                  </a:cubicBezTo>
                  <a:cubicBezTo>
                    <a:pt x="649336" y="530836"/>
                    <a:pt x="648559" y="533896"/>
                    <a:pt x="646405" y="535781"/>
                  </a:cubicBezTo>
                  <a:cubicBezTo>
                    <a:pt x="636327" y="544600"/>
                    <a:pt x="634786" y="544417"/>
                    <a:pt x="624974" y="547687"/>
                  </a:cubicBezTo>
                  <a:cubicBezTo>
                    <a:pt x="610357" y="557432"/>
                    <a:pt x="621226" y="552345"/>
                    <a:pt x="591637" y="550069"/>
                  </a:cubicBezTo>
                  <a:cubicBezTo>
                    <a:pt x="559675" y="547610"/>
                    <a:pt x="541707" y="546977"/>
                    <a:pt x="508293" y="545306"/>
                  </a:cubicBezTo>
                  <a:cubicBezTo>
                    <a:pt x="490037" y="546100"/>
                    <a:pt x="471568" y="544800"/>
                    <a:pt x="453524" y="547687"/>
                  </a:cubicBezTo>
                  <a:cubicBezTo>
                    <a:pt x="450698" y="548139"/>
                    <a:pt x="449047" y="551983"/>
                    <a:pt x="448762" y="554831"/>
                  </a:cubicBezTo>
                  <a:cubicBezTo>
                    <a:pt x="448204" y="560416"/>
                    <a:pt x="449530" y="566124"/>
                    <a:pt x="451143" y="571500"/>
                  </a:cubicBezTo>
                  <a:cubicBezTo>
                    <a:pt x="451965" y="574241"/>
                    <a:pt x="454625" y="576084"/>
                    <a:pt x="455905" y="578644"/>
                  </a:cubicBezTo>
                  <a:cubicBezTo>
                    <a:pt x="457028" y="580889"/>
                    <a:pt x="457493" y="583406"/>
                    <a:pt x="458287" y="585787"/>
                  </a:cubicBezTo>
                  <a:cubicBezTo>
                    <a:pt x="457493" y="611187"/>
                    <a:pt x="457355" y="636616"/>
                    <a:pt x="455905" y="661987"/>
                  </a:cubicBezTo>
                  <a:cubicBezTo>
                    <a:pt x="455762" y="664493"/>
                    <a:pt x="454214" y="666717"/>
                    <a:pt x="453524" y="669131"/>
                  </a:cubicBezTo>
                  <a:cubicBezTo>
                    <a:pt x="452625" y="672278"/>
                    <a:pt x="453187" y="676100"/>
                    <a:pt x="451143" y="678656"/>
                  </a:cubicBezTo>
                  <a:cubicBezTo>
                    <a:pt x="449575" y="680616"/>
                    <a:pt x="446380" y="680243"/>
                    <a:pt x="443999" y="681037"/>
                  </a:cubicBezTo>
                  <a:cubicBezTo>
                    <a:pt x="423523" y="694688"/>
                    <a:pt x="449430" y="678321"/>
                    <a:pt x="429712" y="688181"/>
                  </a:cubicBezTo>
                  <a:cubicBezTo>
                    <a:pt x="413268" y="696403"/>
                    <a:pt x="432865" y="690370"/>
                    <a:pt x="413043" y="695325"/>
                  </a:cubicBezTo>
                  <a:cubicBezTo>
                    <a:pt x="410662" y="697706"/>
                    <a:pt x="408701" y="700601"/>
                    <a:pt x="405899" y="702469"/>
                  </a:cubicBezTo>
                  <a:cubicBezTo>
                    <a:pt x="403810" y="703861"/>
                    <a:pt x="400949" y="703631"/>
                    <a:pt x="398755" y="704850"/>
                  </a:cubicBezTo>
                  <a:cubicBezTo>
                    <a:pt x="393752" y="707630"/>
                    <a:pt x="389230" y="711200"/>
                    <a:pt x="384468" y="714375"/>
                  </a:cubicBezTo>
                  <a:lnTo>
                    <a:pt x="377324" y="719137"/>
                  </a:lnTo>
                  <a:lnTo>
                    <a:pt x="370180" y="723900"/>
                  </a:lnTo>
                  <a:cubicBezTo>
                    <a:pt x="368593" y="726281"/>
                    <a:pt x="367845" y="729527"/>
                    <a:pt x="365418" y="731044"/>
                  </a:cubicBezTo>
                  <a:cubicBezTo>
                    <a:pt x="361161" y="733705"/>
                    <a:pt x="351130" y="735806"/>
                    <a:pt x="351130" y="735806"/>
                  </a:cubicBezTo>
                  <a:cubicBezTo>
                    <a:pt x="346368" y="738981"/>
                    <a:pt x="340890" y="741284"/>
                    <a:pt x="336843" y="745331"/>
                  </a:cubicBezTo>
                  <a:cubicBezTo>
                    <a:pt x="330680" y="751494"/>
                    <a:pt x="323955" y="759153"/>
                    <a:pt x="315412" y="762000"/>
                  </a:cubicBezTo>
                  <a:lnTo>
                    <a:pt x="308268" y="764381"/>
                  </a:lnTo>
                  <a:cubicBezTo>
                    <a:pt x="304755" y="769650"/>
                    <a:pt x="301860" y="775003"/>
                    <a:pt x="296362" y="778669"/>
                  </a:cubicBezTo>
                  <a:cubicBezTo>
                    <a:pt x="294273" y="780061"/>
                    <a:pt x="291599" y="780256"/>
                    <a:pt x="289218" y="781050"/>
                  </a:cubicBezTo>
                  <a:cubicBezTo>
                    <a:pt x="287630" y="778669"/>
                    <a:pt x="285735" y="776466"/>
                    <a:pt x="284455" y="773906"/>
                  </a:cubicBezTo>
                  <a:cubicBezTo>
                    <a:pt x="283332" y="771661"/>
                    <a:pt x="283293" y="768956"/>
                    <a:pt x="282074" y="766762"/>
                  </a:cubicBezTo>
                  <a:cubicBezTo>
                    <a:pt x="279294" y="761759"/>
                    <a:pt x="275724" y="757237"/>
                    <a:pt x="272549" y="752475"/>
                  </a:cubicBezTo>
                  <a:cubicBezTo>
                    <a:pt x="270962" y="750094"/>
                    <a:pt x="268692" y="748046"/>
                    <a:pt x="267787" y="745331"/>
                  </a:cubicBezTo>
                  <a:cubicBezTo>
                    <a:pt x="266998" y="742963"/>
                    <a:pt x="263027" y="726878"/>
                    <a:pt x="258262" y="723900"/>
                  </a:cubicBezTo>
                  <a:cubicBezTo>
                    <a:pt x="254005" y="721239"/>
                    <a:pt x="248151" y="721922"/>
                    <a:pt x="243974" y="719137"/>
                  </a:cubicBezTo>
                  <a:lnTo>
                    <a:pt x="236830" y="714375"/>
                  </a:lnTo>
                  <a:cubicBezTo>
                    <a:pt x="235243" y="711994"/>
                    <a:pt x="234222" y="709116"/>
                    <a:pt x="232068" y="707231"/>
                  </a:cubicBezTo>
                  <a:cubicBezTo>
                    <a:pt x="227760" y="703462"/>
                    <a:pt x="222543" y="700881"/>
                    <a:pt x="217780" y="697706"/>
                  </a:cubicBezTo>
                  <a:lnTo>
                    <a:pt x="210637" y="692944"/>
                  </a:lnTo>
                  <a:lnTo>
                    <a:pt x="203493" y="688181"/>
                  </a:lnTo>
                  <a:lnTo>
                    <a:pt x="196349" y="683419"/>
                  </a:lnTo>
                  <a:lnTo>
                    <a:pt x="182062" y="661987"/>
                  </a:lnTo>
                  <a:lnTo>
                    <a:pt x="177299" y="654844"/>
                  </a:lnTo>
                  <a:cubicBezTo>
                    <a:pt x="176505" y="652463"/>
                    <a:pt x="176041" y="649945"/>
                    <a:pt x="174918" y="647700"/>
                  </a:cubicBezTo>
                  <a:cubicBezTo>
                    <a:pt x="173638" y="645140"/>
                    <a:pt x="171317" y="643171"/>
                    <a:pt x="170155" y="640556"/>
                  </a:cubicBezTo>
                  <a:cubicBezTo>
                    <a:pt x="168116" y="635969"/>
                    <a:pt x="166980" y="631031"/>
                    <a:pt x="165393" y="626269"/>
                  </a:cubicBezTo>
                  <a:lnTo>
                    <a:pt x="163012" y="619125"/>
                  </a:lnTo>
                  <a:cubicBezTo>
                    <a:pt x="162218" y="596106"/>
                    <a:pt x="162067" y="573056"/>
                    <a:pt x="160630" y="550069"/>
                  </a:cubicBezTo>
                  <a:cubicBezTo>
                    <a:pt x="160172" y="542746"/>
                    <a:pt x="157913" y="541517"/>
                    <a:pt x="151105" y="540544"/>
                  </a:cubicBezTo>
                  <a:cubicBezTo>
                    <a:pt x="142426" y="539304"/>
                    <a:pt x="133643" y="538956"/>
                    <a:pt x="124912" y="538162"/>
                  </a:cubicBezTo>
                  <a:cubicBezTo>
                    <a:pt x="122531" y="537368"/>
                    <a:pt x="120203" y="536390"/>
                    <a:pt x="117768" y="535781"/>
                  </a:cubicBezTo>
                  <a:lnTo>
                    <a:pt x="98718" y="531019"/>
                  </a:lnTo>
                  <a:cubicBezTo>
                    <a:pt x="79105" y="517944"/>
                    <a:pt x="90110" y="522204"/>
                    <a:pt x="65380" y="519112"/>
                  </a:cubicBezTo>
                  <a:lnTo>
                    <a:pt x="60618" y="504825"/>
                  </a:lnTo>
                  <a:cubicBezTo>
                    <a:pt x="59824" y="502444"/>
                    <a:pt x="60618" y="498475"/>
                    <a:pt x="58237" y="497681"/>
                  </a:cubicBezTo>
                  <a:lnTo>
                    <a:pt x="51093" y="495300"/>
                  </a:lnTo>
                  <a:cubicBezTo>
                    <a:pt x="47124" y="496094"/>
                    <a:pt x="43113" y="496699"/>
                    <a:pt x="39187" y="497681"/>
                  </a:cubicBezTo>
                  <a:cubicBezTo>
                    <a:pt x="36752" y="498290"/>
                    <a:pt x="34553" y="500062"/>
                    <a:pt x="32043" y="500062"/>
                  </a:cubicBezTo>
                  <a:cubicBezTo>
                    <a:pt x="24855" y="500062"/>
                    <a:pt x="17756" y="498475"/>
                    <a:pt x="10612" y="497681"/>
                  </a:cubicBezTo>
                  <a:cubicBezTo>
                    <a:pt x="8231" y="496887"/>
                    <a:pt x="5243" y="497075"/>
                    <a:pt x="3468" y="495300"/>
                  </a:cubicBezTo>
                  <a:cubicBezTo>
                    <a:pt x="1693" y="493525"/>
                    <a:pt x="1087" y="490666"/>
                    <a:pt x="1087" y="488156"/>
                  </a:cubicBezTo>
                  <a:cubicBezTo>
                    <a:pt x="1087" y="476968"/>
                    <a:pt x="0" y="465431"/>
                    <a:pt x="8230" y="457200"/>
                  </a:cubicBezTo>
                  <a:cubicBezTo>
                    <a:pt x="10254" y="455176"/>
                    <a:pt x="12993" y="454025"/>
                    <a:pt x="15374" y="452437"/>
                  </a:cubicBezTo>
                  <a:cubicBezTo>
                    <a:pt x="28078" y="433385"/>
                    <a:pt x="11403" y="456410"/>
                    <a:pt x="27280" y="440531"/>
                  </a:cubicBezTo>
                  <a:cubicBezTo>
                    <a:pt x="29304" y="438507"/>
                    <a:pt x="30019" y="435411"/>
                    <a:pt x="32043" y="433387"/>
                  </a:cubicBezTo>
                  <a:cubicBezTo>
                    <a:pt x="34067" y="431363"/>
                    <a:pt x="36988" y="430457"/>
                    <a:pt x="39187" y="428625"/>
                  </a:cubicBezTo>
                  <a:cubicBezTo>
                    <a:pt x="57521" y="413346"/>
                    <a:pt x="35737" y="428542"/>
                    <a:pt x="53474" y="416719"/>
                  </a:cubicBezTo>
                  <a:cubicBezTo>
                    <a:pt x="55062" y="414338"/>
                    <a:pt x="56083" y="411460"/>
                    <a:pt x="58237" y="409575"/>
                  </a:cubicBezTo>
                  <a:cubicBezTo>
                    <a:pt x="62544" y="405806"/>
                    <a:pt x="72524" y="400050"/>
                    <a:pt x="72524" y="400050"/>
                  </a:cubicBezTo>
                  <a:cubicBezTo>
                    <a:pt x="74112" y="397669"/>
                    <a:pt x="75133" y="394791"/>
                    <a:pt x="77287" y="392906"/>
                  </a:cubicBezTo>
                  <a:cubicBezTo>
                    <a:pt x="81594" y="389137"/>
                    <a:pt x="86812" y="386556"/>
                    <a:pt x="91574" y="383381"/>
                  </a:cubicBezTo>
                  <a:lnTo>
                    <a:pt x="105862" y="373856"/>
                  </a:lnTo>
                  <a:cubicBezTo>
                    <a:pt x="112499" y="369431"/>
                    <a:pt x="121737" y="372269"/>
                    <a:pt x="129674" y="371475"/>
                  </a:cubicBezTo>
                  <a:cubicBezTo>
                    <a:pt x="131262" y="369094"/>
                    <a:pt x="133157" y="366891"/>
                    <a:pt x="134437" y="364331"/>
                  </a:cubicBezTo>
                  <a:cubicBezTo>
                    <a:pt x="140209" y="352787"/>
                    <a:pt x="136522" y="337349"/>
                    <a:pt x="134437" y="326231"/>
                  </a:cubicBezTo>
                  <a:cubicBezTo>
                    <a:pt x="133910" y="323418"/>
                    <a:pt x="131262" y="321468"/>
                    <a:pt x="129674" y="319087"/>
                  </a:cubicBezTo>
                  <a:cubicBezTo>
                    <a:pt x="130468" y="315912"/>
                    <a:pt x="130240" y="312285"/>
                    <a:pt x="132055" y="309562"/>
                  </a:cubicBezTo>
                  <a:cubicBezTo>
                    <a:pt x="136333" y="303145"/>
                    <a:pt x="155434" y="300975"/>
                    <a:pt x="158249" y="300037"/>
                  </a:cubicBezTo>
                  <a:cubicBezTo>
                    <a:pt x="168108" y="296751"/>
                    <a:pt x="163304" y="299048"/>
                    <a:pt x="172537" y="292894"/>
                  </a:cubicBezTo>
                  <a:cubicBezTo>
                    <a:pt x="177299" y="296069"/>
                    <a:pt x="182776" y="298372"/>
                    <a:pt x="186824" y="302419"/>
                  </a:cubicBezTo>
                  <a:cubicBezTo>
                    <a:pt x="195992" y="311586"/>
                    <a:pt x="191166" y="307694"/>
                    <a:pt x="201112" y="314325"/>
                  </a:cubicBezTo>
                  <a:cubicBezTo>
                    <a:pt x="202699" y="316706"/>
                    <a:pt x="203639" y="319681"/>
                    <a:pt x="205874" y="321469"/>
                  </a:cubicBezTo>
                  <a:cubicBezTo>
                    <a:pt x="207834" y="323037"/>
                    <a:pt x="210773" y="322728"/>
                    <a:pt x="213018" y="323850"/>
                  </a:cubicBezTo>
                  <a:cubicBezTo>
                    <a:pt x="215578" y="325130"/>
                    <a:pt x="217781" y="327025"/>
                    <a:pt x="220162" y="328612"/>
                  </a:cubicBezTo>
                  <a:cubicBezTo>
                    <a:pt x="227306" y="327818"/>
                    <a:pt x="234489" y="327324"/>
                    <a:pt x="241593" y="326231"/>
                  </a:cubicBezTo>
                  <a:cubicBezTo>
                    <a:pt x="244828" y="325733"/>
                    <a:pt x="248562" y="325894"/>
                    <a:pt x="251118" y="323850"/>
                  </a:cubicBezTo>
                  <a:cubicBezTo>
                    <a:pt x="253078" y="322282"/>
                    <a:pt x="252705" y="319087"/>
                    <a:pt x="253499" y="316706"/>
                  </a:cubicBezTo>
                  <a:cubicBezTo>
                    <a:pt x="252705" y="313531"/>
                    <a:pt x="253162" y="309737"/>
                    <a:pt x="251118" y="307181"/>
                  </a:cubicBezTo>
                  <a:cubicBezTo>
                    <a:pt x="249550" y="305221"/>
                    <a:pt x="246219" y="305923"/>
                    <a:pt x="243974" y="304800"/>
                  </a:cubicBezTo>
                  <a:cubicBezTo>
                    <a:pt x="237344" y="301485"/>
                    <a:pt x="234952" y="298159"/>
                    <a:pt x="229687" y="292894"/>
                  </a:cubicBezTo>
                  <a:cubicBezTo>
                    <a:pt x="230481" y="270669"/>
                    <a:pt x="229129" y="248263"/>
                    <a:pt x="232068" y="226219"/>
                  </a:cubicBezTo>
                  <a:cubicBezTo>
                    <a:pt x="232446" y="223382"/>
                    <a:pt x="237013" y="223288"/>
                    <a:pt x="239212" y="221456"/>
                  </a:cubicBezTo>
                  <a:cubicBezTo>
                    <a:pt x="257539" y="206182"/>
                    <a:pt x="235768" y="221369"/>
                    <a:pt x="253499" y="209550"/>
                  </a:cubicBezTo>
                  <a:cubicBezTo>
                    <a:pt x="255087" y="207169"/>
                    <a:pt x="257100" y="205021"/>
                    <a:pt x="258262" y="202406"/>
                  </a:cubicBezTo>
                  <a:cubicBezTo>
                    <a:pt x="258266" y="202398"/>
                    <a:pt x="264213" y="184551"/>
                    <a:pt x="265405" y="180975"/>
                  </a:cubicBezTo>
                  <a:lnTo>
                    <a:pt x="267787" y="173831"/>
                  </a:lnTo>
                  <a:cubicBezTo>
                    <a:pt x="270025" y="167117"/>
                    <a:pt x="270013" y="163599"/>
                    <a:pt x="277312" y="159544"/>
                  </a:cubicBezTo>
                  <a:cubicBezTo>
                    <a:pt x="282059" y="156907"/>
                    <a:pt x="294972" y="153938"/>
                    <a:pt x="301124" y="152400"/>
                  </a:cubicBezTo>
                  <a:cubicBezTo>
                    <a:pt x="305568" y="149437"/>
                    <a:pt x="312717" y="145345"/>
                    <a:pt x="315412" y="140494"/>
                  </a:cubicBezTo>
                  <a:cubicBezTo>
                    <a:pt x="317850" y="136106"/>
                    <a:pt x="318587" y="130969"/>
                    <a:pt x="320174" y="126206"/>
                  </a:cubicBezTo>
                  <a:lnTo>
                    <a:pt x="322555" y="119062"/>
                  </a:lnTo>
                  <a:cubicBezTo>
                    <a:pt x="319789" y="83101"/>
                    <a:pt x="323446" y="97924"/>
                    <a:pt x="315412" y="73819"/>
                  </a:cubicBezTo>
                  <a:cubicBezTo>
                    <a:pt x="313602" y="68389"/>
                    <a:pt x="307698" y="64961"/>
                    <a:pt x="305887" y="59531"/>
                  </a:cubicBezTo>
                  <a:cubicBezTo>
                    <a:pt x="302711" y="50006"/>
                    <a:pt x="305886" y="53181"/>
                    <a:pt x="296362" y="50006"/>
                  </a:cubicBezTo>
                  <a:cubicBezTo>
                    <a:pt x="295568" y="47625"/>
                    <a:pt x="295103" y="45107"/>
                    <a:pt x="293980" y="42862"/>
                  </a:cubicBezTo>
                  <a:cubicBezTo>
                    <a:pt x="292700" y="40303"/>
                    <a:pt x="290040" y="38460"/>
                    <a:pt x="289218" y="35719"/>
                  </a:cubicBezTo>
                  <a:cubicBezTo>
                    <a:pt x="287605" y="30343"/>
                    <a:pt x="289116" y="24179"/>
                    <a:pt x="286837" y="19050"/>
                  </a:cubicBezTo>
                  <a:cubicBezTo>
                    <a:pt x="285675" y="16435"/>
                    <a:pt x="281983" y="16004"/>
                    <a:pt x="279693" y="14287"/>
                  </a:cubicBezTo>
                  <a:cubicBezTo>
                    <a:pt x="278795" y="13614"/>
                    <a:pt x="272549" y="21828"/>
                    <a:pt x="274930" y="21431"/>
                  </a:cubicBezTo>
                  <a:close/>
                </a:path>
              </a:pathLst>
            </a:custGeom>
            <a:solidFill>
              <a:srgbClr val="99CC00">
                <a:alpha val="62711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" name="Chaohu"/>
            <p:cNvSpPr/>
            <p:nvPr/>
          </p:nvSpPr>
          <p:spPr bwMode="auto">
            <a:xfrm>
              <a:off x="6761476" y="4299234"/>
              <a:ext cx="227348" cy="198025"/>
            </a:xfrm>
            <a:custGeom>
              <a:avLst/>
              <a:gdLst/>
              <a:ahLst/>
              <a:cxnLst/>
              <a:rect l="0" t="0" r="r" b="b"/>
              <a:pathLst>
                <a:path w="663785" h="624284">
                  <a:moveTo>
                    <a:pt x="352983" y="5159"/>
                  </a:moveTo>
                  <a:cubicBezTo>
                    <a:pt x="353380" y="10318"/>
                    <a:pt x="353826" y="32339"/>
                    <a:pt x="357746" y="48022"/>
                  </a:cubicBezTo>
                  <a:cubicBezTo>
                    <a:pt x="358355" y="50457"/>
                    <a:pt x="359004" y="52921"/>
                    <a:pt x="360127" y="55166"/>
                  </a:cubicBezTo>
                  <a:cubicBezTo>
                    <a:pt x="365478" y="65867"/>
                    <a:pt x="362881" y="60115"/>
                    <a:pt x="372033" y="64691"/>
                  </a:cubicBezTo>
                  <a:cubicBezTo>
                    <a:pt x="374593" y="65971"/>
                    <a:pt x="376562" y="68291"/>
                    <a:pt x="379177" y="69453"/>
                  </a:cubicBezTo>
                  <a:cubicBezTo>
                    <a:pt x="383765" y="71492"/>
                    <a:pt x="389288" y="71431"/>
                    <a:pt x="393465" y="74216"/>
                  </a:cubicBezTo>
                  <a:cubicBezTo>
                    <a:pt x="398227" y="77391"/>
                    <a:pt x="403704" y="79694"/>
                    <a:pt x="407752" y="83741"/>
                  </a:cubicBezTo>
                  <a:cubicBezTo>
                    <a:pt x="410133" y="86122"/>
                    <a:pt x="412238" y="88817"/>
                    <a:pt x="414896" y="90884"/>
                  </a:cubicBezTo>
                  <a:cubicBezTo>
                    <a:pt x="419414" y="94398"/>
                    <a:pt x="423753" y="98599"/>
                    <a:pt x="429183" y="100409"/>
                  </a:cubicBezTo>
                  <a:cubicBezTo>
                    <a:pt x="439042" y="103696"/>
                    <a:pt x="434238" y="101399"/>
                    <a:pt x="443471" y="107553"/>
                  </a:cubicBezTo>
                  <a:cubicBezTo>
                    <a:pt x="451408" y="106759"/>
                    <a:pt x="459510" y="106966"/>
                    <a:pt x="467283" y="105172"/>
                  </a:cubicBezTo>
                  <a:cubicBezTo>
                    <a:pt x="470072" y="104528"/>
                    <a:pt x="471812" y="101571"/>
                    <a:pt x="474427" y="100409"/>
                  </a:cubicBezTo>
                  <a:cubicBezTo>
                    <a:pt x="479015" y="98370"/>
                    <a:pt x="483952" y="97234"/>
                    <a:pt x="488715" y="95647"/>
                  </a:cubicBezTo>
                  <a:lnTo>
                    <a:pt x="495858" y="93266"/>
                  </a:lnTo>
                  <a:lnTo>
                    <a:pt x="503002" y="90884"/>
                  </a:lnTo>
                  <a:cubicBezTo>
                    <a:pt x="508432" y="89073"/>
                    <a:pt x="517290" y="81359"/>
                    <a:pt x="517290" y="81359"/>
                  </a:cubicBezTo>
                  <a:cubicBezTo>
                    <a:pt x="518877" y="78978"/>
                    <a:pt x="520029" y="76239"/>
                    <a:pt x="522052" y="74216"/>
                  </a:cubicBezTo>
                  <a:cubicBezTo>
                    <a:pt x="524076" y="72192"/>
                    <a:pt x="527311" y="71607"/>
                    <a:pt x="529196" y="69453"/>
                  </a:cubicBezTo>
                  <a:cubicBezTo>
                    <a:pt x="532965" y="65146"/>
                    <a:pt x="535546" y="59928"/>
                    <a:pt x="538721" y="55166"/>
                  </a:cubicBezTo>
                  <a:cubicBezTo>
                    <a:pt x="540309" y="52785"/>
                    <a:pt x="543726" y="52304"/>
                    <a:pt x="545865" y="50403"/>
                  </a:cubicBezTo>
                  <a:cubicBezTo>
                    <a:pt x="570332" y="28655"/>
                    <a:pt x="551082" y="42163"/>
                    <a:pt x="567296" y="31353"/>
                  </a:cubicBezTo>
                  <a:cubicBezTo>
                    <a:pt x="573645" y="12302"/>
                    <a:pt x="564121" y="34528"/>
                    <a:pt x="576821" y="21828"/>
                  </a:cubicBezTo>
                  <a:cubicBezTo>
                    <a:pt x="578596" y="20053"/>
                    <a:pt x="577427" y="16459"/>
                    <a:pt x="579202" y="14684"/>
                  </a:cubicBezTo>
                  <a:cubicBezTo>
                    <a:pt x="583249" y="10637"/>
                    <a:pt x="593490" y="5159"/>
                    <a:pt x="593490" y="5159"/>
                  </a:cubicBezTo>
                  <a:cubicBezTo>
                    <a:pt x="603423" y="20060"/>
                    <a:pt x="597049" y="8037"/>
                    <a:pt x="600633" y="38497"/>
                  </a:cubicBezTo>
                  <a:cubicBezTo>
                    <a:pt x="601197" y="43292"/>
                    <a:pt x="600246" y="48829"/>
                    <a:pt x="603015" y="52784"/>
                  </a:cubicBezTo>
                  <a:cubicBezTo>
                    <a:pt x="607251" y="58836"/>
                    <a:pt x="620248" y="63125"/>
                    <a:pt x="626827" y="67072"/>
                  </a:cubicBezTo>
                  <a:cubicBezTo>
                    <a:pt x="631735" y="70017"/>
                    <a:pt x="641115" y="76597"/>
                    <a:pt x="641115" y="76597"/>
                  </a:cubicBezTo>
                  <a:cubicBezTo>
                    <a:pt x="647100" y="94554"/>
                    <a:pt x="638330" y="73116"/>
                    <a:pt x="650640" y="88503"/>
                  </a:cubicBezTo>
                  <a:cubicBezTo>
                    <a:pt x="663785" y="104934"/>
                    <a:pt x="639692" y="86762"/>
                    <a:pt x="660165" y="100409"/>
                  </a:cubicBezTo>
                  <a:cubicBezTo>
                    <a:pt x="660959" y="102790"/>
                    <a:pt x="662546" y="105043"/>
                    <a:pt x="662546" y="107553"/>
                  </a:cubicBezTo>
                  <a:cubicBezTo>
                    <a:pt x="662546" y="117902"/>
                    <a:pt x="661449" y="128240"/>
                    <a:pt x="660165" y="138509"/>
                  </a:cubicBezTo>
                  <a:cubicBezTo>
                    <a:pt x="659854" y="141000"/>
                    <a:pt x="659324" y="143672"/>
                    <a:pt x="657783" y="145653"/>
                  </a:cubicBezTo>
                  <a:cubicBezTo>
                    <a:pt x="653648" y="150969"/>
                    <a:pt x="648259" y="155178"/>
                    <a:pt x="643496" y="159941"/>
                  </a:cubicBezTo>
                  <a:cubicBezTo>
                    <a:pt x="641115" y="162322"/>
                    <a:pt x="638220" y="164282"/>
                    <a:pt x="636352" y="167084"/>
                  </a:cubicBezTo>
                  <a:cubicBezTo>
                    <a:pt x="615198" y="198819"/>
                    <a:pt x="645652" y="151776"/>
                    <a:pt x="629208" y="181372"/>
                  </a:cubicBezTo>
                  <a:cubicBezTo>
                    <a:pt x="622088" y="194188"/>
                    <a:pt x="621216" y="194126"/>
                    <a:pt x="612540" y="202803"/>
                  </a:cubicBezTo>
                  <a:cubicBezTo>
                    <a:pt x="600901" y="237711"/>
                    <a:pt x="612540" y="200085"/>
                    <a:pt x="612540" y="295672"/>
                  </a:cubicBezTo>
                  <a:cubicBezTo>
                    <a:pt x="612540" y="298945"/>
                    <a:pt x="611973" y="302474"/>
                    <a:pt x="610158" y="305197"/>
                  </a:cubicBezTo>
                  <a:cubicBezTo>
                    <a:pt x="608571" y="307578"/>
                    <a:pt x="605213" y="308127"/>
                    <a:pt x="603015" y="309959"/>
                  </a:cubicBezTo>
                  <a:cubicBezTo>
                    <a:pt x="596139" y="315689"/>
                    <a:pt x="595791" y="317223"/>
                    <a:pt x="591108" y="324247"/>
                  </a:cubicBezTo>
                  <a:cubicBezTo>
                    <a:pt x="590314" y="326628"/>
                    <a:pt x="588727" y="328881"/>
                    <a:pt x="588727" y="331391"/>
                  </a:cubicBezTo>
                  <a:cubicBezTo>
                    <a:pt x="588727" y="339197"/>
                    <a:pt x="593957" y="340156"/>
                    <a:pt x="598252" y="345678"/>
                  </a:cubicBezTo>
                  <a:cubicBezTo>
                    <a:pt x="601766" y="350196"/>
                    <a:pt x="607777" y="359966"/>
                    <a:pt x="607777" y="359966"/>
                  </a:cubicBezTo>
                  <a:cubicBezTo>
                    <a:pt x="604663" y="428472"/>
                    <a:pt x="622068" y="415925"/>
                    <a:pt x="598252" y="409972"/>
                  </a:cubicBezTo>
                  <a:cubicBezTo>
                    <a:pt x="594326" y="408990"/>
                    <a:pt x="590315" y="408385"/>
                    <a:pt x="586346" y="407591"/>
                  </a:cubicBezTo>
                  <a:cubicBezTo>
                    <a:pt x="579996" y="408385"/>
                    <a:pt x="573553" y="408631"/>
                    <a:pt x="567296" y="409972"/>
                  </a:cubicBezTo>
                  <a:cubicBezTo>
                    <a:pt x="562387" y="411024"/>
                    <a:pt x="553008" y="414734"/>
                    <a:pt x="553008" y="414734"/>
                  </a:cubicBezTo>
                  <a:cubicBezTo>
                    <a:pt x="549494" y="420006"/>
                    <a:pt x="546603" y="425355"/>
                    <a:pt x="541102" y="429022"/>
                  </a:cubicBezTo>
                  <a:cubicBezTo>
                    <a:pt x="539013" y="430414"/>
                    <a:pt x="536339" y="430609"/>
                    <a:pt x="533958" y="431403"/>
                  </a:cubicBezTo>
                  <a:cubicBezTo>
                    <a:pt x="532371" y="433784"/>
                    <a:pt x="531220" y="436523"/>
                    <a:pt x="529196" y="438547"/>
                  </a:cubicBezTo>
                  <a:cubicBezTo>
                    <a:pt x="510464" y="457279"/>
                    <a:pt x="534414" y="427045"/>
                    <a:pt x="514908" y="450453"/>
                  </a:cubicBezTo>
                  <a:cubicBezTo>
                    <a:pt x="513076" y="452652"/>
                    <a:pt x="512300" y="455712"/>
                    <a:pt x="510146" y="457597"/>
                  </a:cubicBezTo>
                  <a:cubicBezTo>
                    <a:pt x="505838" y="461366"/>
                    <a:pt x="500621" y="463947"/>
                    <a:pt x="495858" y="467122"/>
                  </a:cubicBezTo>
                  <a:lnTo>
                    <a:pt x="488715" y="471884"/>
                  </a:lnTo>
                  <a:cubicBezTo>
                    <a:pt x="487127" y="474265"/>
                    <a:pt x="486512" y="477748"/>
                    <a:pt x="483952" y="479028"/>
                  </a:cubicBezTo>
                  <a:cubicBezTo>
                    <a:pt x="479634" y="481187"/>
                    <a:pt x="474245" y="479882"/>
                    <a:pt x="469665" y="481409"/>
                  </a:cubicBezTo>
                  <a:cubicBezTo>
                    <a:pt x="466950" y="482314"/>
                    <a:pt x="464902" y="484584"/>
                    <a:pt x="462521" y="486172"/>
                  </a:cubicBezTo>
                  <a:cubicBezTo>
                    <a:pt x="452599" y="515942"/>
                    <a:pt x="473084" y="452299"/>
                    <a:pt x="457758" y="548084"/>
                  </a:cubicBezTo>
                  <a:cubicBezTo>
                    <a:pt x="457306" y="550910"/>
                    <a:pt x="452996" y="551259"/>
                    <a:pt x="450615" y="552847"/>
                  </a:cubicBezTo>
                  <a:cubicBezTo>
                    <a:pt x="445852" y="551259"/>
                    <a:pt x="440504" y="550869"/>
                    <a:pt x="436327" y="548084"/>
                  </a:cubicBezTo>
                  <a:cubicBezTo>
                    <a:pt x="425006" y="540538"/>
                    <a:pt x="431898" y="544227"/>
                    <a:pt x="414896" y="538559"/>
                  </a:cubicBezTo>
                  <a:cubicBezTo>
                    <a:pt x="408825" y="536535"/>
                    <a:pt x="402196" y="536972"/>
                    <a:pt x="395846" y="536178"/>
                  </a:cubicBezTo>
                  <a:cubicBezTo>
                    <a:pt x="389496" y="534062"/>
                    <a:pt x="383692" y="530815"/>
                    <a:pt x="376796" y="536178"/>
                  </a:cubicBezTo>
                  <a:cubicBezTo>
                    <a:pt x="372278" y="539692"/>
                    <a:pt x="372034" y="547291"/>
                    <a:pt x="367271" y="550466"/>
                  </a:cubicBezTo>
                  <a:lnTo>
                    <a:pt x="360127" y="555228"/>
                  </a:lnTo>
                  <a:cubicBezTo>
                    <a:pt x="353480" y="575173"/>
                    <a:pt x="363192" y="544212"/>
                    <a:pt x="355365" y="588566"/>
                  </a:cubicBezTo>
                  <a:cubicBezTo>
                    <a:pt x="354493" y="593510"/>
                    <a:pt x="350602" y="602853"/>
                    <a:pt x="350602" y="602853"/>
                  </a:cubicBezTo>
                  <a:cubicBezTo>
                    <a:pt x="349808" y="608409"/>
                    <a:pt x="350501" y="614393"/>
                    <a:pt x="348221" y="619522"/>
                  </a:cubicBezTo>
                  <a:cubicBezTo>
                    <a:pt x="347059" y="622137"/>
                    <a:pt x="343938" y="624235"/>
                    <a:pt x="341077" y="624284"/>
                  </a:cubicBezTo>
                  <a:lnTo>
                    <a:pt x="210108" y="621903"/>
                  </a:lnTo>
                  <a:cubicBezTo>
                    <a:pt x="201377" y="621109"/>
                    <a:pt x="192594" y="620762"/>
                    <a:pt x="183915" y="619522"/>
                  </a:cubicBezTo>
                  <a:cubicBezTo>
                    <a:pt x="181430" y="619167"/>
                    <a:pt x="179247" y="617554"/>
                    <a:pt x="176771" y="617141"/>
                  </a:cubicBezTo>
                  <a:cubicBezTo>
                    <a:pt x="171858" y="616322"/>
                    <a:pt x="135360" y="612761"/>
                    <a:pt x="131527" y="612378"/>
                  </a:cubicBezTo>
                  <a:cubicBezTo>
                    <a:pt x="128352" y="611584"/>
                    <a:pt x="125149" y="610896"/>
                    <a:pt x="122002" y="609997"/>
                  </a:cubicBezTo>
                  <a:cubicBezTo>
                    <a:pt x="119588" y="609307"/>
                    <a:pt x="117293" y="608225"/>
                    <a:pt x="114858" y="607616"/>
                  </a:cubicBezTo>
                  <a:cubicBezTo>
                    <a:pt x="110932" y="606634"/>
                    <a:pt x="106921" y="606028"/>
                    <a:pt x="102952" y="605234"/>
                  </a:cubicBezTo>
                  <a:cubicBezTo>
                    <a:pt x="100571" y="602853"/>
                    <a:pt x="97964" y="600678"/>
                    <a:pt x="95808" y="598091"/>
                  </a:cubicBezTo>
                  <a:cubicBezTo>
                    <a:pt x="91323" y="592710"/>
                    <a:pt x="90545" y="587599"/>
                    <a:pt x="83902" y="583803"/>
                  </a:cubicBezTo>
                  <a:cubicBezTo>
                    <a:pt x="81060" y="582179"/>
                    <a:pt x="77617" y="581885"/>
                    <a:pt x="74377" y="581422"/>
                  </a:cubicBezTo>
                  <a:cubicBezTo>
                    <a:pt x="66480" y="580294"/>
                    <a:pt x="58502" y="579835"/>
                    <a:pt x="50565" y="579041"/>
                  </a:cubicBezTo>
                  <a:cubicBezTo>
                    <a:pt x="48184" y="577453"/>
                    <a:pt x="45209" y="576513"/>
                    <a:pt x="43421" y="574278"/>
                  </a:cubicBezTo>
                  <a:cubicBezTo>
                    <a:pt x="41853" y="572318"/>
                    <a:pt x="41372" y="569622"/>
                    <a:pt x="41040" y="567134"/>
                  </a:cubicBezTo>
                  <a:cubicBezTo>
                    <a:pt x="39777" y="557660"/>
                    <a:pt x="39921" y="548033"/>
                    <a:pt x="38658" y="538559"/>
                  </a:cubicBezTo>
                  <a:cubicBezTo>
                    <a:pt x="38062" y="534090"/>
                    <a:pt x="34602" y="527359"/>
                    <a:pt x="31515" y="524272"/>
                  </a:cubicBezTo>
                  <a:cubicBezTo>
                    <a:pt x="29491" y="522248"/>
                    <a:pt x="26752" y="521097"/>
                    <a:pt x="24371" y="519509"/>
                  </a:cubicBezTo>
                  <a:cubicBezTo>
                    <a:pt x="20180" y="506936"/>
                    <a:pt x="23382" y="514453"/>
                    <a:pt x="12465" y="498078"/>
                  </a:cubicBezTo>
                  <a:lnTo>
                    <a:pt x="7702" y="490934"/>
                  </a:lnTo>
                  <a:cubicBezTo>
                    <a:pt x="6908" y="488553"/>
                    <a:pt x="6443" y="486036"/>
                    <a:pt x="5321" y="483791"/>
                  </a:cubicBezTo>
                  <a:cubicBezTo>
                    <a:pt x="4041" y="481231"/>
                    <a:pt x="843" y="479495"/>
                    <a:pt x="558" y="476647"/>
                  </a:cubicBezTo>
                  <a:cubicBezTo>
                    <a:pt x="0" y="471062"/>
                    <a:pt x="2146" y="465534"/>
                    <a:pt x="2940" y="459978"/>
                  </a:cubicBezTo>
                  <a:cubicBezTo>
                    <a:pt x="8074" y="390660"/>
                    <a:pt x="905" y="416075"/>
                    <a:pt x="12465" y="381397"/>
                  </a:cubicBezTo>
                  <a:lnTo>
                    <a:pt x="14846" y="374253"/>
                  </a:lnTo>
                  <a:cubicBezTo>
                    <a:pt x="16155" y="370324"/>
                    <a:pt x="25865" y="364526"/>
                    <a:pt x="29133" y="362347"/>
                  </a:cubicBezTo>
                  <a:cubicBezTo>
                    <a:pt x="33770" y="348439"/>
                    <a:pt x="27887" y="361212"/>
                    <a:pt x="38658" y="350441"/>
                  </a:cubicBezTo>
                  <a:cubicBezTo>
                    <a:pt x="49429" y="339670"/>
                    <a:pt x="36658" y="345551"/>
                    <a:pt x="50565" y="340916"/>
                  </a:cubicBezTo>
                  <a:cubicBezTo>
                    <a:pt x="52946" y="339328"/>
                    <a:pt x="55684" y="338177"/>
                    <a:pt x="57708" y="336153"/>
                  </a:cubicBezTo>
                  <a:cubicBezTo>
                    <a:pt x="59732" y="334129"/>
                    <a:pt x="60044" y="330526"/>
                    <a:pt x="62471" y="329009"/>
                  </a:cubicBezTo>
                  <a:cubicBezTo>
                    <a:pt x="66728" y="326348"/>
                    <a:pt x="76758" y="324247"/>
                    <a:pt x="76758" y="324247"/>
                  </a:cubicBezTo>
                  <a:cubicBezTo>
                    <a:pt x="79139" y="322659"/>
                    <a:pt x="81342" y="320764"/>
                    <a:pt x="83902" y="319484"/>
                  </a:cubicBezTo>
                  <a:cubicBezTo>
                    <a:pt x="86147" y="318361"/>
                    <a:pt x="89086" y="318671"/>
                    <a:pt x="91046" y="317103"/>
                  </a:cubicBezTo>
                  <a:cubicBezTo>
                    <a:pt x="93281" y="315315"/>
                    <a:pt x="93381" y="311476"/>
                    <a:pt x="95808" y="309959"/>
                  </a:cubicBezTo>
                  <a:cubicBezTo>
                    <a:pt x="100065" y="307298"/>
                    <a:pt x="105226" y="306414"/>
                    <a:pt x="110096" y="305197"/>
                  </a:cubicBezTo>
                  <a:cubicBezTo>
                    <a:pt x="125829" y="301264"/>
                    <a:pt x="116374" y="303222"/>
                    <a:pt x="138671" y="300434"/>
                  </a:cubicBezTo>
                  <a:cubicBezTo>
                    <a:pt x="141052" y="299640"/>
                    <a:pt x="143380" y="298662"/>
                    <a:pt x="145815" y="298053"/>
                  </a:cubicBezTo>
                  <a:cubicBezTo>
                    <a:pt x="152471" y="296389"/>
                    <a:pt x="165639" y="294352"/>
                    <a:pt x="172008" y="293291"/>
                  </a:cubicBezTo>
                  <a:cubicBezTo>
                    <a:pt x="174389" y="292497"/>
                    <a:pt x="177192" y="292477"/>
                    <a:pt x="179152" y="290909"/>
                  </a:cubicBezTo>
                  <a:cubicBezTo>
                    <a:pt x="183350" y="287551"/>
                    <a:pt x="184727" y="281330"/>
                    <a:pt x="186296" y="276622"/>
                  </a:cubicBezTo>
                  <a:cubicBezTo>
                    <a:pt x="187090" y="262334"/>
                    <a:pt x="186902" y="247958"/>
                    <a:pt x="188677" y="233759"/>
                  </a:cubicBezTo>
                  <a:cubicBezTo>
                    <a:pt x="189300" y="228778"/>
                    <a:pt x="190655" y="223649"/>
                    <a:pt x="193440" y="219472"/>
                  </a:cubicBezTo>
                  <a:lnTo>
                    <a:pt x="202965" y="205184"/>
                  </a:lnTo>
                  <a:cubicBezTo>
                    <a:pt x="203759" y="202803"/>
                    <a:pt x="203571" y="199816"/>
                    <a:pt x="205346" y="198041"/>
                  </a:cubicBezTo>
                  <a:cubicBezTo>
                    <a:pt x="223349" y="180038"/>
                    <a:pt x="215048" y="196452"/>
                    <a:pt x="226777" y="181372"/>
                  </a:cubicBezTo>
                  <a:cubicBezTo>
                    <a:pt x="230291" y="176854"/>
                    <a:pt x="234492" y="172514"/>
                    <a:pt x="236302" y="167084"/>
                  </a:cubicBezTo>
                  <a:cubicBezTo>
                    <a:pt x="239588" y="157226"/>
                    <a:pt x="237291" y="162029"/>
                    <a:pt x="243446" y="152797"/>
                  </a:cubicBezTo>
                  <a:lnTo>
                    <a:pt x="248208" y="138509"/>
                  </a:lnTo>
                  <a:cubicBezTo>
                    <a:pt x="249002" y="136128"/>
                    <a:pt x="249981" y="133801"/>
                    <a:pt x="250590" y="131366"/>
                  </a:cubicBezTo>
                  <a:cubicBezTo>
                    <a:pt x="251384" y="128191"/>
                    <a:pt x="252072" y="124988"/>
                    <a:pt x="252971" y="121841"/>
                  </a:cubicBezTo>
                  <a:cubicBezTo>
                    <a:pt x="253661" y="119427"/>
                    <a:pt x="253577" y="116472"/>
                    <a:pt x="255352" y="114697"/>
                  </a:cubicBezTo>
                  <a:cubicBezTo>
                    <a:pt x="259399" y="110650"/>
                    <a:pt x="269640" y="105172"/>
                    <a:pt x="269640" y="105172"/>
                  </a:cubicBezTo>
                  <a:cubicBezTo>
                    <a:pt x="274151" y="91639"/>
                    <a:pt x="270246" y="99803"/>
                    <a:pt x="286308" y="83741"/>
                  </a:cubicBezTo>
                  <a:cubicBezTo>
                    <a:pt x="290355" y="79694"/>
                    <a:pt x="300596" y="74216"/>
                    <a:pt x="300596" y="74216"/>
                  </a:cubicBezTo>
                  <a:cubicBezTo>
                    <a:pt x="314241" y="53745"/>
                    <a:pt x="296073" y="77834"/>
                    <a:pt x="312502" y="64691"/>
                  </a:cubicBezTo>
                  <a:cubicBezTo>
                    <a:pt x="327890" y="52381"/>
                    <a:pt x="306453" y="61151"/>
                    <a:pt x="324408" y="55166"/>
                  </a:cubicBezTo>
                  <a:cubicBezTo>
                    <a:pt x="337109" y="36115"/>
                    <a:pt x="320439" y="59135"/>
                    <a:pt x="336315" y="43259"/>
                  </a:cubicBezTo>
                  <a:cubicBezTo>
                    <a:pt x="352190" y="27384"/>
                    <a:pt x="329169" y="44055"/>
                    <a:pt x="348221" y="31353"/>
                  </a:cubicBezTo>
                  <a:cubicBezTo>
                    <a:pt x="351649" y="26211"/>
                    <a:pt x="354469" y="23337"/>
                    <a:pt x="355365" y="17066"/>
                  </a:cubicBezTo>
                  <a:cubicBezTo>
                    <a:pt x="355814" y="13923"/>
                    <a:pt x="352586" y="0"/>
                    <a:pt x="352983" y="5159"/>
                  </a:cubicBezTo>
                  <a:close/>
                </a:path>
              </a:pathLst>
            </a:custGeom>
            <a:solidFill>
              <a:srgbClr val="99CC00">
                <a:alpha val="71336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" name="maanshan"/>
            <p:cNvSpPr/>
            <p:nvPr/>
          </p:nvSpPr>
          <p:spPr bwMode="auto">
            <a:xfrm>
              <a:off x="6969611" y="4336154"/>
              <a:ext cx="89658" cy="87265"/>
            </a:xfrm>
            <a:custGeom>
              <a:avLst/>
              <a:gdLst>
                <a:gd name="T0" fmla="*/ 64684 w 266327"/>
                <a:gd name="T1" fmla="*/ 1587 h 290584"/>
                <a:gd name="T2" fmla="*/ 67065 w 266327"/>
                <a:gd name="T3" fmla="*/ 13493 h 290584"/>
                <a:gd name="T4" fmla="*/ 83734 w 266327"/>
                <a:gd name="T5" fmla="*/ 32543 h 290584"/>
                <a:gd name="T6" fmla="*/ 114690 w 266327"/>
                <a:gd name="T7" fmla="*/ 34925 h 290584"/>
                <a:gd name="T8" fmla="*/ 121834 w 266327"/>
                <a:gd name="T9" fmla="*/ 39687 h 290584"/>
                <a:gd name="T10" fmla="*/ 131359 w 266327"/>
                <a:gd name="T11" fmla="*/ 49212 h 290584"/>
                <a:gd name="T12" fmla="*/ 140884 w 266327"/>
                <a:gd name="T13" fmla="*/ 58737 h 290584"/>
                <a:gd name="T14" fmla="*/ 143265 w 266327"/>
                <a:gd name="T15" fmla="*/ 65881 h 290584"/>
                <a:gd name="T16" fmla="*/ 167077 w 266327"/>
                <a:gd name="T17" fmla="*/ 77787 h 290584"/>
                <a:gd name="T18" fmla="*/ 221846 w 266327"/>
                <a:gd name="T19" fmla="*/ 77787 h 290584"/>
                <a:gd name="T20" fmla="*/ 228990 w 266327"/>
                <a:gd name="T21" fmla="*/ 84931 h 290584"/>
                <a:gd name="T22" fmla="*/ 236134 w 266327"/>
                <a:gd name="T23" fmla="*/ 89693 h 290584"/>
                <a:gd name="T24" fmla="*/ 243277 w 266327"/>
                <a:gd name="T25" fmla="*/ 106362 h 290584"/>
                <a:gd name="T26" fmla="*/ 248040 w 266327"/>
                <a:gd name="T27" fmla="*/ 120650 h 290584"/>
                <a:gd name="T28" fmla="*/ 255184 w 266327"/>
                <a:gd name="T29" fmla="*/ 134937 h 290584"/>
                <a:gd name="T30" fmla="*/ 262327 w 266327"/>
                <a:gd name="T31" fmla="*/ 149225 h 290584"/>
                <a:gd name="T32" fmla="*/ 264709 w 266327"/>
                <a:gd name="T33" fmla="*/ 177800 h 290584"/>
                <a:gd name="T34" fmla="*/ 257565 w 266327"/>
                <a:gd name="T35" fmla="*/ 211137 h 290584"/>
                <a:gd name="T36" fmla="*/ 250421 w 266327"/>
                <a:gd name="T37" fmla="*/ 215900 h 290584"/>
                <a:gd name="T38" fmla="*/ 245659 w 266327"/>
                <a:gd name="T39" fmla="*/ 223043 h 290584"/>
                <a:gd name="T40" fmla="*/ 231371 w 266327"/>
                <a:gd name="T41" fmla="*/ 230187 h 290584"/>
                <a:gd name="T42" fmla="*/ 219465 w 266327"/>
                <a:gd name="T43" fmla="*/ 242093 h 290584"/>
                <a:gd name="T44" fmla="*/ 207559 w 266327"/>
                <a:gd name="T45" fmla="*/ 256381 h 290584"/>
                <a:gd name="T46" fmla="*/ 200415 w 266327"/>
                <a:gd name="T47" fmla="*/ 261143 h 290584"/>
                <a:gd name="T48" fmla="*/ 195652 w 266327"/>
                <a:gd name="T49" fmla="*/ 268287 h 290584"/>
                <a:gd name="T50" fmla="*/ 174221 w 266327"/>
                <a:gd name="T51" fmla="*/ 280193 h 290584"/>
                <a:gd name="T52" fmla="*/ 112309 w 266327"/>
                <a:gd name="T53" fmla="*/ 270668 h 290584"/>
                <a:gd name="T54" fmla="*/ 107546 w 266327"/>
                <a:gd name="T55" fmla="*/ 263525 h 290584"/>
                <a:gd name="T56" fmla="*/ 105165 w 266327"/>
                <a:gd name="T57" fmla="*/ 256381 h 290584"/>
                <a:gd name="T58" fmla="*/ 90877 w 266327"/>
                <a:gd name="T59" fmla="*/ 234950 h 290584"/>
                <a:gd name="T60" fmla="*/ 86115 w 266327"/>
                <a:gd name="T61" fmla="*/ 227806 h 290584"/>
                <a:gd name="T62" fmla="*/ 71827 w 266327"/>
                <a:gd name="T63" fmla="*/ 218281 h 290584"/>
                <a:gd name="T64" fmla="*/ 57540 w 266327"/>
                <a:gd name="T65" fmla="*/ 213518 h 290584"/>
                <a:gd name="T66" fmla="*/ 50396 w 266327"/>
                <a:gd name="T67" fmla="*/ 208756 h 290584"/>
                <a:gd name="T68" fmla="*/ 40871 w 266327"/>
                <a:gd name="T69" fmla="*/ 206375 h 290584"/>
                <a:gd name="T70" fmla="*/ 33727 w 266327"/>
                <a:gd name="T71" fmla="*/ 203993 h 290584"/>
                <a:gd name="T72" fmla="*/ 21821 w 266327"/>
                <a:gd name="T73" fmla="*/ 201612 h 290584"/>
                <a:gd name="T74" fmla="*/ 7534 w 266327"/>
                <a:gd name="T75" fmla="*/ 196850 h 290584"/>
                <a:gd name="T76" fmla="*/ 5152 w 266327"/>
                <a:gd name="T77" fmla="*/ 189706 h 290584"/>
                <a:gd name="T78" fmla="*/ 5152 w 266327"/>
                <a:gd name="T79" fmla="*/ 101600 h 290584"/>
                <a:gd name="T80" fmla="*/ 12296 w 266327"/>
                <a:gd name="T81" fmla="*/ 96837 h 290584"/>
                <a:gd name="T82" fmla="*/ 28965 w 266327"/>
                <a:gd name="T83" fmla="*/ 80168 h 290584"/>
                <a:gd name="T84" fmla="*/ 36109 w 266327"/>
                <a:gd name="T85" fmla="*/ 65881 h 290584"/>
                <a:gd name="T86" fmla="*/ 43252 w 266327"/>
                <a:gd name="T87" fmla="*/ 61118 h 290584"/>
                <a:gd name="T88" fmla="*/ 45634 w 266327"/>
                <a:gd name="T89" fmla="*/ 53975 h 290584"/>
                <a:gd name="T90" fmla="*/ 55159 w 266327"/>
                <a:gd name="T91" fmla="*/ 39687 h 290584"/>
                <a:gd name="T92" fmla="*/ 62302 w 266327"/>
                <a:gd name="T93" fmla="*/ 3968 h 290584"/>
                <a:gd name="T94" fmla="*/ 64684 w 266327"/>
                <a:gd name="T95" fmla="*/ 1587 h 2905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6327" h="290584">
                  <a:moveTo>
                    <a:pt x="64684" y="1587"/>
                  </a:moveTo>
                  <a:cubicBezTo>
                    <a:pt x="65478" y="3174"/>
                    <a:pt x="65390" y="9809"/>
                    <a:pt x="67065" y="13493"/>
                  </a:cubicBezTo>
                  <a:cubicBezTo>
                    <a:pt x="68644" y="16966"/>
                    <a:pt x="76594" y="31204"/>
                    <a:pt x="83734" y="32543"/>
                  </a:cubicBezTo>
                  <a:cubicBezTo>
                    <a:pt x="93906" y="34450"/>
                    <a:pt x="104371" y="34131"/>
                    <a:pt x="114690" y="34925"/>
                  </a:cubicBezTo>
                  <a:cubicBezTo>
                    <a:pt x="117071" y="36512"/>
                    <a:pt x="120046" y="37452"/>
                    <a:pt x="121834" y="39687"/>
                  </a:cubicBezTo>
                  <a:cubicBezTo>
                    <a:pt x="131071" y="51233"/>
                    <a:pt x="115772" y="44017"/>
                    <a:pt x="131359" y="49212"/>
                  </a:cubicBezTo>
                  <a:cubicBezTo>
                    <a:pt x="137708" y="68263"/>
                    <a:pt x="128184" y="46037"/>
                    <a:pt x="140884" y="58737"/>
                  </a:cubicBezTo>
                  <a:cubicBezTo>
                    <a:pt x="142659" y="60512"/>
                    <a:pt x="141490" y="64106"/>
                    <a:pt x="143265" y="65881"/>
                  </a:cubicBezTo>
                  <a:cubicBezTo>
                    <a:pt x="152715" y="75332"/>
                    <a:pt x="156322" y="75098"/>
                    <a:pt x="167077" y="77787"/>
                  </a:cubicBezTo>
                  <a:cubicBezTo>
                    <a:pt x="177235" y="77110"/>
                    <a:pt x="208088" y="72784"/>
                    <a:pt x="221846" y="77787"/>
                  </a:cubicBezTo>
                  <a:cubicBezTo>
                    <a:pt x="225011" y="78938"/>
                    <a:pt x="226403" y="82775"/>
                    <a:pt x="228990" y="84931"/>
                  </a:cubicBezTo>
                  <a:cubicBezTo>
                    <a:pt x="231189" y="86763"/>
                    <a:pt x="233753" y="88106"/>
                    <a:pt x="236134" y="89693"/>
                  </a:cubicBezTo>
                  <a:cubicBezTo>
                    <a:pt x="243794" y="112677"/>
                    <a:pt x="231514" y="76955"/>
                    <a:pt x="243277" y="106362"/>
                  </a:cubicBezTo>
                  <a:cubicBezTo>
                    <a:pt x="245141" y="111023"/>
                    <a:pt x="245255" y="116473"/>
                    <a:pt x="248040" y="120650"/>
                  </a:cubicBezTo>
                  <a:cubicBezTo>
                    <a:pt x="261683" y="141114"/>
                    <a:pt x="245328" y="115225"/>
                    <a:pt x="255184" y="134937"/>
                  </a:cubicBezTo>
                  <a:cubicBezTo>
                    <a:pt x="264413" y="153395"/>
                    <a:pt x="256344" y="131275"/>
                    <a:pt x="262327" y="149225"/>
                  </a:cubicBezTo>
                  <a:cubicBezTo>
                    <a:pt x="263121" y="158750"/>
                    <a:pt x="264709" y="168242"/>
                    <a:pt x="264709" y="177800"/>
                  </a:cubicBezTo>
                  <a:cubicBezTo>
                    <a:pt x="264709" y="189456"/>
                    <a:pt x="266327" y="202374"/>
                    <a:pt x="257565" y="211137"/>
                  </a:cubicBezTo>
                  <a:cubicBezTo>
                    <a:pt x="255541" y="213161"/>
                    <a:pt x="252802" y="214312"/>
                    <a:pt x="250421" y="215900"/>
                  </a:cubicBezTo>
                  <a:cubicBezTo>
                    <a:pt x="248834" y="218281"/>
                    <a:pt x="247682" y="221020"/>
                    <a:pt x="245659" y="223043"/>
                  </a:cubicBezTo>
                  <a:cubicBezTo>
                    <a:pt x="241042" y="227660"/>
                    <a:pt x="237183" y="228250"/>
                    <a:pt x="231371" y="230187"/>
                  </a:cubicBezTo>
                  <a:cubicBezTo>
                    <a:pt x="222641" y="243284"/>
                    <a:pt x="231371" y="232172"/>
                    <a:pt x="219465" y="242093"/>
                  </a:cubicBezTo>
                  <a:cubicBezTo>
                    <a:pt x="196057" y="261599"/>
                    <a:pt x="226291" y="237649"/>
                    <a:pt x="207559" y="256381"/>
                  </a:cubicBezTo>
                  <a:cubicBezTo>
                    <a:pt x="205535" y="258405"/>
                    <a:pt x="202796" y="259556"/>
                    <a:pt x="200415" y="261143"/>
                  </a:cubicBezTo>
                  <a:cubicBezTo>
                    <a:pt x="198827" y="263524"/>
                    <a:pt x="197806" y="266402"/>
                    <a:pt x="195652" y="268287"/>
                  </a:cubicBezTo>
                  <a:cubicBezTo>
                    <a:pt x="185574" y="277106"/>
                    <a:pt x="184033" y="276923"/>
                    <a:pt x="174221" y="280193"/>
                  </a:cubicBezTo>
                  <a:cubicBezTo>
                    <a:pt x="134901" y="278484"/>
                    <a:pt x="128906" y="290584"/>
                    <a:pt x="112309" y="270668"/>
                  </a:cubicBezTo>
                  <a:cubicBezTo>
                    <a:pt x="110477" y="268470"/>
                    <a:pt x="109134" y="265906"/>
                    <a:pt x="107546" y="263525"/>
                  </a:cubicBezTo>
                  <a:cubicBezTo>
                    <a:pt x="106752" y="261144"/>
                    <a:pt x="106384" y="258575"/>
                    <a:pt x="105165" y="256381"/>
                  </a:cubicBezTo>
                  <a:cubicBezTo>
                    <a:pt x="105147" y="256349"/>
                    <a:pt x="93269" y="238537"/>
                    <a:pt x="90877" y="234950"/>
                  </a:cubicBezTo>
                  <a:cubicBezTo>
                    <a:pt x="89289" y="232569"/>
                    <a:pt x="88496" y="229393"/>
                    <a:pt x="86115" y="227806"/>
                  </a:cubicBezTo>
                  <a:cubicBezTo>
                    <a:pt x="81352" y="224631"/>
                    <a:pt x="77257" y="220091"/>
                    <a:pt x="71827" y="218281"/>
                  </a:cubicBezTo>
                  <a:cubicBezTo>
                    <a:pt x="67065" y="216693"/>
                    <a:pt x="61717" y="216302"/>
                    <a:pt x="57540" y="213518"/>
                  </a:cubicBezTo>
                  <a:cubicBezTo>
                    <a:pt x="55159" y="211931"/>
                    <a:pt x="53027" y="209883"/>
                    <a:pt x="50396" y="208756"/>
                  </a:cubicBezTo>
                  <a:cubicBezTo>
                    <a:pt x="47388" y="207467"/>
                    <a:pt x="44018" y="207274"/>
                    <a:pt x="40871" y="206375"/>
                  </a:cubicBezTo>
                  <a:cubicBezTo>
                    <a:pt x="38457" y="205685"/>
                    <a:pt x="36162" y="204602"/>
                    <a:pt x="33727" y="203993"/>
                  </a:cubicBezTo>
                  <a:cubicBezTo>
                    <a:pt x="29801" y="203011"/>
                    <a:pt x="25726" y="202677"/>
                    <a:pt x="21821" y="201612"/>
                  </a:cubicBezTo>
                  <a:cubicBezTo>
                    <a:pt x="16978" y="200291"/>
                    <a:pt x="7534" y="196850"/>
                    <a:pt x="7534" y="196850"/>
                  </a:cubicBezTo>
                  <a:cubicBezTo>
                    <a:pt x="6740" y="194469"/>
                    <a:pt x="5331" y="192210"/>
                    <a:pt x="5152" y="189706"/>
                  </a:cubicBezTo>
                  <a:cubicBezTo>
                    <a:pt x="4720" y="183653"/>
                    <a:pt x="0" y="119631"/>
                    <a:pt x="5152" y="101600"/>
                  </a:cubicBezTo>
                  <a:cubicBezTo>
                    <a:pt x="5938" y="98848"/>
                    <a:pt x="9915" y="98425"/>
                    <a:pt x="12296" y="96837"/>
                  </a:cubicBezTo>
                  <a:cubicBezTo>
                    <a:pt x="23213" y="80461"/>
                    <a:pt x="16391" y="84360"/>
                    <a:pt x="28965" y="80168"/>
                  </a:cubicBezTo>
                  <a:cubicBezTo>
                    <a:pt x="30902" y="74357"/>
                    <a:pt x="31492" y="70498"/>
                    <a:pt x="36109" y="65881"/>
                  </a:cubicBezTo>
                  <a:cubicBezTo>
                    <a:pt x="38133" y="63857"/>
                    <a:pt x="40871" y="62706"/>
                    <a:pt x="43252" y="61118"/>
                  </a:cubicBezTo>
                  <a:cubicBezTo>
                    <a:pt x="44046" y="58737"/>
                    <a:pt x="44415" y="56169"/>
                    <a:pt x="45634" y="53975"/>
                  </a:cubicBezTo>
                  <a:cubicBezTo>
                    <a:pt x="48414" y="48971"/>
                    <a:pt x="55159" y="39687"/>
                    <a:pt x="55159" y="39687"/>
                  </a:cubicBezTo>
                  <a:cubicBezTo>
                    <a:pt x="61901" y="19459"/>
                    <a:pt x="59786" y="29131"/>
                    <a:pt x="62302" y="3968"/>
                  </a:cubicBezTo>
                  <a:cubicBezTo>
                    <a:pt x="62381" y="3178"/>
                    <a:pt x="63890" y="0"/>
                    <a:pt x="64684" y="1587"/>
                  </a:cubicBezTo>
                  <a:close/>
                </a:path>
              </a:pathLst>
            </a:custGeom>
            <a:solidFill>
              <a:srgbClr val="99CC00">
                <a:alpha val="7458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" name="Bengbu"/>
            <p:cNvSpPr>
              <a:spLocks noChangeArrowheads="1"/>
            </p:cNvSpPr>
            <p:nvPr/>
          </p:nvSpPr>
          <p:spPr bwMode="auto">
            <a:xfrm>
              <a:off x="6678221" y="4050865"/>
              <a:ext cx="262571" cy="140967"/>
            </a:xfrm>
            <a:custGeom>
              <a:avLst/>
              <a:gdLst>
                <a:gd name="T0" fmla="*/ 0 w 619640"/>
                <a:gd name="T1" fmla="*/ 0 h 433388"/>
                <a:gd name="T2" fmla="*/ 619640 w 619640"/>
                <a:gd name="T3" fmla="*/ 433388 h 433388"/>
              </a:gdLst>
              <a:ahLst/>
              <a:cxnLst/>
              <a:rect l="T0" t="T1" r="T2" b="T3"/>
              <a:pathLst>
                <a:path w="619640" h="433388">
                  <a:moveTo>
                    <a:pt x="7144" y="340519"/>
                  </a:moveTo>
                  <a:cubicBezTo>
                    <a:pt x="3969" y="339328"/>
                    <a:pt x="8860" y="332605"/>
                    <a:pt x="9525" y="328613"/>
                  </a:cubicBezTo>
                  <a:cubicBezTo>
                    <a:pt x="10448" y="323077"/>
                    <a:pt x="10805" y="317448"/>
                    <a:pt x="11906" y="311944"/>
                  </a:cubicBezTo>
                  <a:cubicBezTo>
                    <a:pt x="12398" y="309483"/>
                    <a:pt x="12719" y="306760"/>
                    <a:pt x="14287" y="304800"/>
                  </a:cubicBezTo>
                  <a:cubicBezTo>
                    <a:pt x="16075" y="302565"/>
                    <a:pt x="19232" y="301870"/>
                    <a:pt x="21431" y="300038"/>
                  </a:cubicBezTo>
                  <a:cubicBezTo>
                    <a:pt x="28307" y="294308"/>
                    <a:pt x="28655" y="292775"/>
                    <a:pt x="33337" y="285750"/>
                  </a:cubicBezTo>
                  <a:cubicBezTo>
                    <a:pt x="32543" y="282575"/>
                    <a:pt x="32580" y="279066"/>
                    <a:pt x="30956" y="276225"/>
                  </a:cubicBezTo>
                  <a:cubicBezTo>
                    <a:pt x="29285" y="273301"/>
                    <a:pt x="26399" y="271238"/>
                    <a:pt x="23812" y="269082"/>
                  </a:cubicBezTo>
                  <a:cubicBezTo>
                    <a:pt x="17655" y="263951"/>
                    <a:pt x="16687" y="264325"/>
                    <a:pt x="9525" y="261938"/>
                  </a:cubicBezTo>
                  <a:cubicBezTo>
                    <a:pt x="7937" y="259557"/>
                    <a:pt x="5924" y="257409"/>
                    <a:pt x="4762" y="254794"/>
                  </a:cubicBezTo>
                  <a:cubicBezTo>
                    <a:pt x="2723" y="250207"/>
                    <a:pt x="0" y="240507"/>
                    <a:pt x="0" y="240507"/>
                  </a:cubicBezTo>
                  <a:cubicBezTo>
                    <a:pt x="729" y="233945"/>
                    <a:pt x="212" y="208685"/>
                    <a:pt x="11906" y="204788"/>
                  </a:cubicBezTo>
                  <a:lnTo>
                    <a:pt x="19050" y="202407"/>
                  </a:lnTo>
                  <a:cubicBezTo>
                    <a:pt x="19844" y="200026"/>
                    <a:pt x="20039" y="197352"/>
                    <a:pt x="21431" y="195263"/>
                  </a:cubicBezTo>
                  <a:cubicBezTo>
                    <a:pt x="23299" y="192461"/>
                    <a:pt x="26419" y="190706"/>
                    <a:pt x="28575" y="188119"/>
                  </a:cubicBezTo>
                  <a:cubicBezTo>
                    <a:pt x="30407" y="185920"/>
                    <a:pt x="31750" y="183356"/>
                    <a:pt x="33337" y="180975"/>
                  </a:cubicBezTo>
                  <a:cubicBezTo>
                    <a:pt x="32543" y="175419"/>
                    <a:pt x="31960" y="169829"/>
                    <a:pt x="30956" y="164307"/>
                  </a:cubicBezTo>
                  <a:cubicBezTo>
                    <a:pt x="29760" y="157729"/>
                    <a:pt x="28234" y="153759"/>
                    <a:pt x="26194" y="147638"/>
                  </a:cubicBezTo>
                  <a:cubicBezTo>
                    <a:pt x="26988" y="138907"/>
                    <a:pt x="25997" y="129824"/>
                    <a:pt x="28575" y="121444"/>
                  </a:cubicBezTo>
                  <a:cubicBezTo>
                    <a:pt x="29417" y="118709"/>
                    <a:pt x="33029" y="117660"/>
                    <a:pt x="35719" y="116682"/>
                  </a:cubicBezTo>
                  <a:cubicBezTo>
                    <a:pt x="41870" y="114445"/>
                    <a:pt x="54769" y="111919"/>
                    <a:pt x="54769" y="111919"/>
                  </a:cubicBezTo>
                  <a:cubicBezTo>
                    <a:pt x="70828" y="112811"/>
                    <a:pt x="137402" y="117953"/>
                    <a:pt x="150019" y="111919"/>
                  </a:cubicBezTo>
                  <a:cubicBezTo>
                    <a:pt x="153590" y="110211"/>
                    <a:pt x="150827" y="76521"/>
                    <a:pt x="154781" y="71438"/>
                  </a:cubicBezTo>
                  <a:cubicBezTo>
                    <a:pt x="157863" y="67475"/>
                    <a:pt x="164892" y="69460"/>
                    <a:pt x="169069" y="66675"/>
                  </a:cubicBezTo>
                  <a:cubicBezTo>
                    <a:pt x="171450" y="65088"/>
                    <a:pt x="173652" y="63193"/>
                    <a:pt x="176212" y="61913"/>
                  </a:cubicBezTo>
                  <a:cubicBezTo>
                    <a:pt x="178457" y="60791"/>
                    <a:pt x="180975" y="60326"/>
                    <a:pt x="183356" y="59532"/>
                  </a:cubicBezTo>
                  <a:lnTo>
                    <a:pt x="197644" y="50007"/>
                  </a:lnTo>
                  <a:cubicBezTo>
                    <a:pt x="200025" y="48420"/>
                    <a:pt x="202763" y="47268"/>
                    <a:pt x="204787" y="45244"/>
                  </a:cubicBezTo>
                  <a:cubicBezTo>
                    <a:pt x="213955" y="36076"/>
                    <a:pt x="209129" y="39968"/>
                    <a:pt x="219075" y="33338"/>
                  </a:cubicBezTo>
                  <a:cubicBezTo>
                    <a:pt x="220662" y="30957"/>
                    <a:pt x="222710" y="28824"/>
                    <a:pt x="223837" y="26194"/>
                  </a:cubicBezTo>
                  <a:cubicBezTo>
                    <a:pt x="228408" y="15528"/>
                    <a:pt x="223972" y="18781"/>
                    <a:pt x="228600" y="9525"/>
                  </a:cubicBezTo>
                  <a:cubicBezTo>
                    <a:pt x="229880" y="6965"/>
                    <a:pt x="231127" y="4170"/>
                    <a:pt x="233362" y="2382"/>
                  </a:cubicBezTo>
                  <a:cubicBezTo>
                    <a:pt x="235322" y="814"/>
                    <a:pt x="238125" y="794"/>
                    <a:pt x="240506" y="0"/>
                  </a:cubicBezTo>
                  <a:cubicBezTo>
                    <a:pt x="241300" y="2381"/>
                    <a:pt x="241112" y="5369"/>
                    <a:pt x="242887" y="7144"/>
                  </a:cubicBezTo>
                  <a:cubicBezTo>
                    <a:pt x="244662" y="8919"/>
                    <a:pt x="247942" y="8133"/>
                    <a:pt x="250031" y="9525"/>
                  </a:cubicBezTo>
                  <a:cubicBezTo>
                    <a:pt x="252833" y="11393"/>
                    <a:pt x="255107" y="14011"/>
                    <a:pt x="257175" y="16669"/>
                  </a:cubicBezTo>
                  <a:cubicBezTo>
                    <a:pt x="266269" y="28361"/>
                    <a:pt x="262946" y="30271"/>
                    <a:pt x="273844" y="35719"/>
                  </a:cubicBezTo>
                  <a:cubicBezTo>
                    <a:pt x="276089" y="36841"/>
                    <a:pt x="278606" y="37306"/>
                    <a:pt x="280987" y="38100"/>
                  </a:cubicBezTo>
                  <a:cubicBezTo>
                    <a:pt x="285750" y="41275"/>
                    <a:pt x="292100" y="42862"/>
                    <a:pt x="295275" y="47625"/>
                  </a:cubicBezTo>
                  <a:cubicBezTo>
                    <a:pt x="301624" y="57150"/>
                    <a:pt x="297656" y="53181"/>
                    <a:pt x="307181" y="59532"/>
                  </a:cubicBezTo>
                  <a:cubicBezTo>
                    <a:pt x="308769" y="61913"/>
                    <a:pt x="310664" y="64115"/>
                    <a:pt x="311944" y="66675"/>
                  </a:cubicBezTo>
                  <a:cubicBezTo>
                    <a:pt x="316187" y="75160"/>
                    <a:pt x="311146" y="73994"/>
                    <a:pt x="321469" y="78582"/>
                  </a:cubicBezTo>
                  <a:cubicBezTo>
                    <a:pt x="326056" y="80621"/>
                    <a:pt x="335756" y="83344"/>
                    <a:pt x="335756" y="83344"/>
                  </a:cubicBezTo>
                  <a:cubicBezTo>
                    <a:pt x="368275" y="81866"/>
                    <a:pt x="398656" y="78722"/>
                    <a:pt x="431006" y="83344"/>
                  </a:cubicBezTo>
                  <a:cubicBezTo>
                    <a:pt x="433839" y="83749"/>
                    <a:pt x="435769" y="86519"/>
                    <a:pt x="438150" y="88107"/>
                  </a:cubicBezTo>
                  <a:cubicBezTo>
                    <a:pt x="439737" y="90488"/>
                    <a:pt x="440677" y="93462"/>
                    <a:pt x="442912" y="95250"/>
                  </a:cubicBezTo>
                  <a:cubicBezTo>
                    <a:pt x="444872" y="96818"/>
                    <a:pt x="447811" y="96509"/>
                    <a:pt x="450056" y="97632"/>
                  </a:cubicBezTo>
                  <a:cubicBezTo>
                    <a:pt x="466404" y="105806"/>
                    <a:pt x="446140" y="100182"/>
                    <a:pt x="469106" y="104775"/>
                  </a:cubicBezTo>
                  <a:cubicBezTo>
                    <a:pt x="475790" y="104167"/>
                    <a:pt x="493284" y="104593"/>
                    <a:pt x="502444" y="100013"/>
                  </a:cubicBezTo>
                  <a:cubicBezTo>
                    <a:pt x="505004" y="98733"/>
                    <a:pt x="507389" y="97082"/>
                    <a:pt x="509587" y="95250"/>
                  </a:cubicBezTo>
                  <a:cubicBezTo>
                    <a:pt x="512174" y="93094"/>
                    <a:pt x="514575" y="90694"/>
                    <a:pt x="516731" y="88107"/>
                  </a:cubicBezTo>
                  <a:cubicBezTo>
                    <a:pt x="518563" y="85908"/>
                    <a:pt x="519113" y="82551"/>
                    <a:pt x="521494" y="80963"/>
                  </a:cubicBezTo>
                  <a:cubicBezTo>
                    <a:pt x="524217" y="79148"/>
                    <a:pt x="527884" y="79522"/>
                    <a:pt x="531019" y="78582"/>
                  </a:cubicBezTo>
                  <a:cubicBezTo>
                    <a:pt x="535827" y="77139"/>
                    <a:pt x="545306" y="73819"/>
                    <a:pt x="545306" y="73819"/>
                  </a:cubicBezTo>
                  <a:cubicBezTo>
                    <a:pt x="565388" y="75644"/>
                    <a:pt x="576738" y="68107"/>
                    <a:pt x="569119" y="83344"/>
                  </a:cubicBezTo>
                  <a:cubicBezTo>
                    <a:pt x="567839" y="85904"/>
                    <a:pt x="565944" y="88107"/>
                    <a:pt x="564356" y="90488"/>
                  </a:cubicBezTo>
                  <a:cubicBezTo>
                    <a:pt x="558163" y="109069"/>
                    <a:pt x="556797" y="106803"/>
                    <a:pt x="561975" y="130969"/>
                  </a:cubicBezTo>
                  <a:cubicBezTo>
                    <a:pt x="562575" y="133767"/>
                    <a:pt x="564502" y="136325"/>
                    <a:pt x="566737" y="138113"/>
                  </a:cubicBezTo>
                  <a:cubicBezTo>
                    <a:pt x="568697" y="139681"/>
                    <a:pt x="571500" y="139700"/>
                    <a:pt x="573881" y="140494"/>
                  </a:cubicBezTo>
                  <a:cubicBezTo>
                    <a:pt x="576262" y="142082"/>
                    <a:pt x="578465" y="143977"/>
                    <a:pt x="581025" y="145257"/>
                  </a:cubicBezTo>
                  <a:cubicBezTo>
                    <a:pt x="600745" y="155117"/>
                    <a:pt x="574838" y="138751"/>
                    <a:pt x="595312" y="152400"/>
                  </a:cubicBezTo>
                  <a:cubicBezTo>
                    <a:pt x="596900" y="154781"/>
                    <a:pt x="598051" y="157520"/>
                    <a:pt x="600075" y="159544"/>
                  </a:cubicBezTo>
                  <a:cubicBezTo>
                    <a:pt x="602099" y="161568"/>
                    <a:pt x="605702" y="161880"/>
                    <a:pt x="607219" y="164307"/>
                  </a:cubicBezTo>
                  <a:cubicBezTo>
                    <a:pt x="609880" y="168564"/>
                    <a:pt x="609196" y="174417"/>
                    <a:pt x="611981" y="178594"/>
                  </a:cubicBezTo>
                  <a:lnTo>
                    <a:pt x="616744" y="185738"/>
                  </a:lnTo>
                  <a:cubicBezTo>
                    <a:pt x="617538" y="194469"/>
                    <a:pt x="619640" y="203180"/>
                    <a:pt x="619125" y="211932"/>
                  </a:cubicBezTo>
                  <a:cubicBezTo>
                    <a:pt x="618830" y="216939"/>
                    <a:pt x="614083" y="228880"/>
                    <a:pt x="609600" y="233363"/>
                  </a:cubicBezTo>
                  <a:cubicBezTo>
                    <a:pt x="607576" y="235387"/>
                    <a:pt x="604837" y="236538"/>
                    <a:pt x="602456" y="238125"/>
                  </a:cubicBezTo>
                  <a:cubicBezTo>
                    <a:pt x="600869" y="240506"/>
                    <a:pt x="599929" y="243481"/>
                    <a:pt x="597694" y="245269"/>
                  </a:cubicBezTo>
                  <a:cubicBezTo>
                    <a:pt x="595734" y="246837"/>
                    <a:pt x="592795" y="246527"/>
                    <a:pt x="590550" y="247650"/>
                  </a:cubicBezTo>
                  <a:cubicBezTo>
                    <a:pt x="572085" y="256882"/>
                    <a:pt x="594218" y="248809"/>
                    <a:pt x="576262" y="254794"/>
                  </a:cubicBezTo>
                  <a:cubicBezTo>
                    <a:pt x="558006" y="254000"/>
                    <a:pt x="539670" y="254293"/>
                    <a:pt x="521494" y="252413"/>
                  </a:cubicBezTo>
                  <a:cubicBezTo>
                    <a:pt x="516500" y="251896"/>
                    <a:pt x="507206" y="247650"/>
                    <a:pt x="507206" y="247650"/>
                  </a:cubicBezTo>
                  <a:cubicBezTo>
                    <a:pt x="504247" y="243212"/>
                    <a:pt x="497828" y="231375"/>
                    <a:pt x="490537" y="233363"/>
                  </a:cubicBezTo>
                  <a:lnTo>
                    <a:pt x="469106" y="254794"/>
                  </a:lnTo>
                  <a:cubicBezTo>
                    <a:pt x="467331" y="256569"/>
                    <a:pt x="464432" y="256726"/>
                    <a:pt x="461962" y="257175"/>
                  </a:cubicBezTo>
                  <a:cubicBezTo>
                    <a:pt x="455666" y="258320"/>
                    <a:pt x="449262" y="258763"/>
                    <a:pt x="442912" y="259557"/>
                  </a:cubicBezTo>
                  <a:cubicBezTo>
                    <a:pt x="442118" y="261938"/>
                    <a:pt x="441653" y="264455"/>
                    <a:pt x="440531" y="266700"/>
                  </a:cubicBezTo>
                  <a:cubicBezTo>
                    <a:pt x="431297" y="285169"/>
                    <a:pt x="439376" y="263027"/>
                    <a:pt x="433387" y="280988"/>
                  </a:cubicBezTo>
                  <a:cubicBezTo>
                    <a:pt x="432593" y="289719"/>
                    <a:pt x="433584" y="298802"/>
                    <a:pt x="431006" y="307182"/>
                  </a:cubicBezTo>
                  <a:cubicBezTo>
                    <a:pt x="430164" y="309917"/>
                    <a:pt x="426721" y="311808"/>
                    <a:pt x="423862" y="311944"/>
                  </a:cubicBezTo>
                  <a:lnTo>
                    <a:pt x="381000" y="309563"/>
                  </a:lnTo>
                  <a:cubicBezTo>
                    <a:pt x="378619" y="310357"/>
                    <a:pt x="374979" y="309699"/>
                    <a:pt x="373856" y="311944"/>
                  </a:cubicBezTo>
                  <a:cubicBezTo>
                    <a:pt x="371346" y="316964"/>
                    <a:pt x="372576" y="323109"/>
                    <a:pt x="371475" y="328613"/>
                  </a:cubicBezTo>
                  <a:cubicBezTo>
                    <a:pt x="370983" y="331074"/>
                    <a:pt x="370662" y="333797"/>
                    <a:pt x="369094" y="335757"/>
                  </a:cubicBezTo>
                  <a:cubicBezTo>
                    <a:pt x="365737" y="339953"/>
                    <a:pt x="359511" y="341332"/>
                    <a:pt x="354806" y="342900"/>
                  </a:cubicBezTo>
                  <a:cubicBezTo>
                    <a:pt x="352425" y="344488"/>
                    <a:pt x="350222" y="346383"/>
                    <a:pt x="347662" y="347663"/>
                  </a:cubicBezTo>
                  <a:cubicBezTo>
                    <a:pt x="345417" y="348785"/>
                    <a:pt x="342698" y="348799"/>
                    <a:pt x="340519" y="350044"/>
                  </a:cubicBezTo>
                  <a:cubicBezTo>
                    <a:pt x="337073" y="352013"/>
                    <a:pt x="334245" y="354912"/>
                    <a:pt x="330994" y="357188"/>
                  </a:cubicBezTo>
                  <a:cubicBezTo>
                    <a:pt x="326305" y="360470"/>
                    <a:pt x="321469" y="363538"/>
                    <a:pt x="316706" y="366713"/>
                  </a:cubicBezTo>
                  <a:cubicBezTo>
                    <a:pt x="314325" y="368300"/>
                    <a:pt x="312277" y="370570"/>
                    <a:pt x="309562" y="371475"/>
                  </a:cubicBezTo>
                  <a:cubicBezTo>
                    <a:pt x="289142" y="378285"/>
                    <a:pt x="321625" y="367865"/>
                    <a:pt x="288131" y="376238"/>
                  </a:cubicBezTo>
                  <a:cubicBezTo>
                    <a:pt x="283261" y="377455"/>
                    <a:pt x="278606" y="379413"/>
                    <a:pt x="273844" y="381000"/>
                  </a:cubicBezTo>
                  <a:lnTo>
                    <a:pt x="266700" y="383382"/>
                  </a:lnTo>
                  <a:cubicBezTo>
                    <a:pt x="260572" y="385425"/>
                    <a:pt x="250011" y="394360"/>
                    <a:pt x="245269" y="400050"/>
                  </a:cubicBezTo>
                  <a:cubicBezTo>
                    <a:pt x="243437" y="402249"/>
                    <a:pt x="242094" y="404813"/>
                    <a:pt x="240506" y="407194"/>
                  </a:cubicBezTo>
                  <a:cubicBezTo>
                    <a:pt x="238919" y="411957"/>
                    <a:pt x="239921" y="418697"/>
                    <a:pt x="235744" y="421482"/>
                  </a:cubicBezTo>
                  <a:cubicBezTo>
                    <a:pt x="219367" y="432399"/>
                    <a:pt x="226886" y="429197"/>
                    <a:pt x="214312" y="433388"/>
                  </a:cubicBezTo>
                  <a:cubicBezTo>
                    <a:pt x="207501" y="432026"/>
                    <a:pt x="199617" y="430646"/>
                    <a:pt x="192881" y="428625"/>
                  </a:cubicBezTo>
                  <a:cubicBezTo>
                    <a:pt x="188073" y="427182"/>
                    <a:pt x="183356" y="425450"/>
                    <a:pt x="178594" y="423863"/>
                  </a:cubicBezTo>
                  <a:cubicBezTo>
                    <a:pt x="176213" y="423069"/>
                    <a:pt x="173926" y="421895"/>
                    <a:pt x="171450" y="421482"/>
                  </a:cubicBezTo>
                  <a:cubicBezTo>
                    <a:pt x="166687" y="420688"/>
                    <a:pt x="161897" y="420047"/>
                    <a:pt x="157162" y="419100"/>
                  </a:cubicBezTo>
                  <a:cubicBezTo>
                    <a:pt x="149684" y="417604"/>
                    <a:pt x="147305" y="416608"/>
                    <a:pt x="140494" y="414338"/>
                  </a:cubicBezTo>
                  <a:cubicBezTo>
                    <a:pt x="120029" y="400694"/>
                    <a:pt x="145916" y="417048"/>
                    <a:pt x="126206" y="407194"/>
                  </a:cubicBezTo>
                  <a:cubicBezTo>
                    <a:pt x="123646" y="405914"/>
                    <a:pt x="121838" y="403126"/>
                    <a:pt x="119062" y="402432"/>
                  </a:cubicBezTo>
                  <a:cubicBezTo>
                    <a:pt x="112089" y="400689"/>
                    <a:pt x="104775" y="400844"/>
                    <a:pt x="97631" y="400050"/>
                  </a:cubicBezTo>
                  <a:cubicBezTo>
                    <a:pt x="95273" y="392975"/>
                    <a:pt x="93767" y="384280"/>
                    <a:pt x="88106" y="378619"/>
                  </a:cubicBezTo>
                  <a:cubicBezTo>
                    <a:pt x="86082" y="376595"/>
                    <a:pt x="83343" y="375444"/>
                    <a:pt x="80962" y="373857"/>
                  </a:cubicBezTo>
                  <a:cubicBezTo>
                    <a:pt x="79375" y="371476"/>
                    <a:pt x="78354" y="368598"/>
                    <a:pt x="76200" y="366713"/>
                  </a:cubicBezTo>
                  <a:cubicBezTo>
                    <a:pt x="71892" y="362944"/>
                    <a:pt x="61912" y="357188"/>
                    <a:pt x="61912" y="357188"/>
                  </a:cubicBezTo>
                  <a:cubicBezTo>
                    <a:pt x="57859" y="345028"/>
                    <a:pt x="62797" y="353145"/>
                    <a:pt x="50006" y="347663"/>
                  </a:cubicBezTo>
                  <a:cubicBezTo>
                    <a:pt x="47375" y="346536"/>
                    <a:pt x="45422" y="344180"/>
                    <a:pt x="42862" y="342900"/>
                  </a:cubicBezTo>
                  <a:cubicBezTo>
                    <a:pt x="40617" y="341778"/>
                    <a:pt x="37964" y="341641"/>
                    <a:pt x="35719" y="340519"/>
                  </a:cubicBezTo>
                  <a:cubicBezTo>
                    <a:pt x="33159" y="339239"/>
                    <a:pt x="31190" y="336919"/>
                    <a:pt x="28575" y="335757"/>
                  </a:cubicBezTo>
                  <a:cubicBezTo>
                    <a:pt x="8875" y="327002"/>
                    <a:pt x="10319" y="341710"/>
                    <a:pt x="7144" y="340519"/>
                  </a:cubicBezTo>
                  <a:close/>
                </a:path>
              </a:pathLst>
            </a:custGeom>
            <a:solidFill>
              <a:srgbClr val="99CC00">
                <a:alpha val="18987"/>
              </a:srgbClr>
            </a:solidFill>
            <a:ln w="3175" algn="ctr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" name="Panzhihua"/>
            <p:cNvSpPr/>
            <p:nvPr/>
          </p:nvSpPr>
          <p:spPr bwMode="auto">
            <a:xfrm>
              <a:off x="4055715" y="5121540"/>
              <a:ext cx="188923" cy="228232"/>
            </a:xfrm>
            <a:custGeom>
              <a:avLst/>
              <a:gdLst>
                <a:gd name="T0" fmla="*/ 1 w 58"/>
                <a:gd name="T1" fmla="*/ 9 h 76"/>
                <a:gd name="T2" fmla="*/ 23 w 58"/>
                <a:gd name="T3" fmla="*/ 5 h 76"/>
                <a:gd name="T4" fmla="*/ 28 w 58"/>
                <a:gd name="T5" fmla="*/ 7 h 76"/>
                <a:gd name="T6" fmla="*/ 32 w 58"/>
                <a:gd name="T7" fmla="*/ 13 h 76"/>
                <a:gd name="T8" fmla="*/ 39 w 58"/>
                <a:gd name="T9" fmla="*/ 9 h 76"/>
                <a:gd name="T10" fmla="*/ 42 w 58"/>
                <a:gd name="T11" fmla="*/ 17 h 76"/>
                <a:gd name="T12" fmla="*/ 46 w 58"/>
                <a:gd name="T13" fmla="*/ 19 h 76"/>
                <a:gd name="T14" fmla="*/ 54 w 58"/>
                <a:gd name="T15" fmla="*/ 15 h 76"/>
                <a:gd name="T16" fmla="*/ 48 w 58"/>
                <a:gd name="T17" fmla="*/ 45 h 76"/>
                <a:gd name="T18" fmla="*/ 39 w 58"/>
                <a:gd name="T19" fmla="*/ 58 h 76"/>
                <a:gd name="T20" fmla="*/ 34 w 58"/>
                <a:gd name="T21" fmla="*/ 76 h 76"/>
                <a:gd name="T22" fmla="*/ 23 w 58"/>
                <a:gd name="T23" fmla="*/ 68 h 76"/>
                <a:gd name="T24" fmla="*/ 21 w 58"/>
                <a:gd name="T25" fmla="*/ 55 h 76"/>
                <a:gd name="T26" fmla="*/ 15 w 58"/>
                <a:gd name="T27" fmla="*/ 52 h 76"/>
                <a:gd name="T28" fmla="*/ 17 w 58"/>
                <a:gd name="T29" fmla="*/ 40 h 76"/>
                <a:gd name="T30" fmla="*/ 18 w 58"/>
                <a:gd name="T31" fmla="*/ 38 h 76"/>
                <a:gd name="T32" fmla="*/ 12 w 58"/>
                <a:gd name="T33" fmla="*/ 37 h 76"/>
                <a:gd name="T34" fmla="*/ 6 w 58"/>
                <a:gd name="T35" fmla="*/ 27 h 76"/>
                <a:gd name="T36" fmla="*/ 0 w 58"/>
                <a:gd name="T37" fmla="*/ 17 h 76"/>
                <a:gd name="T38" fmla="*/ 1 w 58"/>
                <a:gd name="T39" fmla="*/ 9 h 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76"/>
                <a:gd name="T62" fmla="*/ 58 w 58"/>
                <a:gd name="T63" fmla="*/ 76 h 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76">
                  <a:moveTo>
                    <a:pt x="1" y="9"/>
                  </a:moveTo>
                  <a:cubicBezTo>
                    <a:pt x="11" y="10"/>
                    <a:pt x="14" y="7"/>
                    <a:pt x="23" y="5"/>
                  </a:cubicBezTo>
                  <a:cubicBezTo>
                    <a:pt x="26" y="0"/>
                    <a:pt x="26" y="4"/>
                    <a:pt x="28" y="7"/>
                  </a:cubicBezTo>
                  <a:cubicBezTo>
                    <a:pt x="27" y="10"/>
                    <a:pt x="29" y="12"/>
                    <a:pt x="32" y="13"/>
                  </a:cubicBezTo>
                  <a:cubicBezTo>
                    <a:pt x="34" y="18"/>
                    <a:pt x="36" y="11"/>
                    <a:pt x="39" y="9"/>
                  </a:cubicBezTo>
                  <a:cubicBezTo>
                    <a:pt x="40" y="12"/>
                    <a:pt x="40" y="15"/>
                    <a:pt x="42" y="17"/>
                  </a:cubicBezTo>
                  <a:cubicBezTo>
                    <a:pt x="43" y="18"/>
                    <a:pt x="46" y="19"/>
                    <a:pt x="46" y="19"/>
                  </a:cubicBezTo>
                  <a:cubicBezTo>
                    <a:pt x="49" y="18"/>
                    <a:pt x="54" y="15"/>
                    <a:pt x="54" y="15"/>
                  </a:cubicBezTo>
                  <a:cubicBezTo>
                    <a:pt x="58" y="23"/>
                    <a:pt x="57" y="40"/>
                    <a:pt x="48" y="45"/>
                  </a:cubicBezTo>
                  <a:cubicBezTo>
                    <a:pt x="41" y="41"/>
                    <a:pt x="45" y="55"/>
                    <a:pt x="39" y="58"/>
                  </a:cubicBezTo>
                  <a:cubicBezTo>
                    <a:pt x="36" y="64"/>
                    <a:pt x="35" y="68"/>
                    <a:pt x="34" y="76"/>
                  </a:cubicBezTo>
                  <a:cubicBezTo>
                    <a:pt x="33" y="73"/>
                    <a:pt x="26" y="69"/>
                    <a:pt x="23" y="68"/>
                  </a:cubicBezTo>
                  <a:cubicBezTo>
                    <a:pt x="23" y="64"/>
                    <a:pt x="24" y="58"/>
                    <a:pt x="21" y="55"/>
                  </a:cubicBezTo>
                  <a:cubicBezTo>
                    <a:pt x="19" y="54"/>
                    <a:pt x="15" y="52"/>
                    <a:pt x="15" y="52"/>
                  </a:cubicBezTo>
                  <a:cubicBezTo>
                    <a:pt x="13" y="48"/>
                    <a:pt x="15" y="44"/>
                    <a:pt x="17" y="40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4"/>
                    <a:pt x="16" y="36"/>
                    <a:pt x="12" y="37"/>
                  </a:cubicBezTo>
                  <a:cubicBezTo>
                    <a:pt x="11" y="33"/>
                    <a:pt x="10" y="29"/>
                    <a:pt x="6" y="27"/>
                  </a:cubicBezTo>
                  <a:cubicBezTo>
                    <a:pt x="4" y="23"/>
                    <a:pt x="3" y="20"/>
                    <a:pt x="0" y="17"/>
                  </a:cubicBezTo>
                  <a:cubicBezTo>
                    <a:pt x="1" y="15"/>
                    <a:pt x="3" y="11"/>
                    <a:pt x="1" y="9"/>
                  </a:cubicBezTo>
                  <a:close/>
                </a:path>
              </a:pathLst>
            </a:custGeom>
            <a:solidFill>
              <a:srgbClr val="99CC00">
                <a:alpha val="7385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" name="Liangshan"/>
            <p:cNvSpPr/>
            <p:nvPr/>
          </p:nvSpPr>
          <p:spPr bwMode="auto">
            <a:xfrm>
              <a:off x="3895610" y="4785905"/>
              <a:ext cx="643619" cy="567223"/>
            </a:xfrm>
            <a:custGeom>
              <a:avLst/>
              <a:gdLst>
                <a:gd name="T0" fmla="*/ 14 w 198"/>
                <a:gd name="T1" fmla="*/ 58 h 193"/>
                <a:gd name="T2" fmla="*/ 22 w 198"/>
                <a:gd name="T3" fmla="*/ 37 h 193"/>
                <a:gd name="T4" fmla="*/ 27 w 198"/>
                <a:gd name="T5" fmla="*/ 23 h 193"/>
                <a:gd name="T6" fmla="*/ 40 w 198"/>
                <a:gd name="T7" fmla="*/ 12 h 193"/>
                <a:gd name="T8" fmla="*/ 51 w 198"/>
                <a:gd name="T9" fmla="*/ 9 h 193"/>
                <a:gd name="T10" fmla="*/ 70 w 198"/>
                <a:gd name="T11" fmla="*/ 37 h 193"/>
                <a:gd name="T12" fmla="*/ 82 w 198"/>
                <a:gd name="T13" fmla="*/ 45 h 193"/>
                <a:gd name="T14" fmla="*/ 72 w 198"/>
                <a:gd name="T15" fmla="*/ 44 h 193"/>
                <a:gd name="T16" fmla="*/ 75 w 198"/>
                <a:gd name="T17" fmla="*/ 57 h 193"/>
                <a:gd name="T18" fmla="*/ 89 w 198"/>
                <a:gd name="T19" fmla="*/ 47 h 193"/>
                <a:gd name="T20" fmla="*/ 100 w 198"/>
                <a:gd name="T21" fmla="*/ 36 h 193"/>
                <a:gd name="T22" fmla="*/ 102 w 198"/>
                <a:gd name="T23" fmla="*/ 24 h 193"/>
                <a:gd name="T24" fmla="*/ 117 w 198"/>
                <a:gd name="T25" fmla="*/ 23 h 193"/>
                <a:gd name="T26" fmla="*/ 130 w 198"/>
                <a:gd name="T27" fmla="*/ 19 h 193"/>
                <a:gd name="T28" fmla="*/ 144 w 198"/>
                <a:gd name="T29" fmla="*/ 11 h 193"/>
                <a:gd name="T30" fmla="*/ 155 w 198"/>
                <a:gd name="T31" fmla="*/ 4 h 193"/>
                <a:gd name="T32" fmla="*/ 150 w 198"/>
                <a:gd name="T33" fmla="*/ 31 h 193"/>
                <a:gd name="T34" fmla="*/ 158 w 198"/>
                <a:gd name="T35" fmla="*/ 38 h 193"/>
                <a:gd name="T36" fmla="*/ 169 w 198"/>
                <a:gd name="T37" fmla="*/ 37 h 193"/>
                <a:gd name="T38" fmla="*/ 179 w 198"/>
                <a:gd name="T39" fmla="*/ 52 h 193"/>
                <a:gd name="T40" fmla="*/ 193 w 198"/>
                <a:gd name="T41" fmla="*/ 54 h 193"/>
                <a:gd name="T42" fmla="*/ 198 w 198"/>
                <a:gd name="T43" fmla="*/ 62 h 193"/>
                <a:gd name="T44" fmla="*/ 189 w 198"/>
                <a:gd name="T45" fmla="*/ 73 h 193"/>
                <a:gd name="T46" fmla="*/ 177 w 198"/>
                <a:gd name="T47" fmla="*/ 77 h 193"/>
                <a:gd name="T48" fmla="*/ 175 w 198"/>
                <a:gd name="T49" fmla="*/ 96 h 193"/>
                <a:gd name="T50" fmla="*/ 165 w 198"/>
                <a:gd name="T51" fmla="*/ 108 h 193"/>
                <a:gd name="T52" fmla="*/ 145 w 198"/>
                <a:gd name="T53" fmla="*/ 119 h 193"/>
                <a:gd name="T54" fmla="*/ 145 w 198"/>
                <a:gd name="T55" fmla="*/ 151 h 193"/>
                <a:gd name="T56" fmla="*/ 144 w 198"/>
                <a:gd name="T57" fmla="*/ 173 h 193"/>
                <a:gd name="T58" fmla="*/ 130 w 198"/>
                <a:gd name="T59" fmla="*/ 185 h 193"/>
                <a:gd name="T60" fmla="*/ 124 w 198"/>
                <a:gd name="T61" fmla="*/ 188 h 193"/>
                <a:gd name="T62" fmla="*/ 107 w 198"/>
                <a:gd name="T63" fmla="*/ 185 h 193"/>
                <a:gd name="T64" fmla="*/ 90 w 198"/>
                <a:gd name="T65" fmla="*/ 189 h 193"/>
                <a:gd name="T66" fmla="*/ 93 w 198"/>
                <a:gd name="T67" fmla="*/ 161 h 193"/>
                <a:gd name="T68" fmla="*/ 105 w 198"/>
                <a:gd name="T69" fmla="*/ 143 h 193"/>
                <a:gd name="T70" fmla="*/ 90 w 198"/>
                <a:gd name="T71" fmla="*/ 129 h 193"/>
                <a:gd name="T72" fmla="*/ 82 w 198"/>
                <a:gd name="T73" fmla="*/ 128 h 193"/>
                <a:gd name="T74" fmla="*/ 75 w 198"/>
                <a:gd name="T75" fmla="*/ 117 h 193"/>
                <a:gd name="T76" fmla="*/ 46 w 198"/>
                <a:gd name="T77" fmla="*/ 120 h 193"/>
                <a:gd name="T78" fmla="*/ 27 w 198"/>
                <a:gd name="T79" fmla="*/ 77 h 193"/>
                <a:gd name="T80" fmla="*/ 16 w 198"/>
                <a:gd name="T81" fmla="*/ 81 h 193"/>
                <a:gd name="T82" fmla="*/ 5 w 198"/>
                <a:gd name="T83" fmla="*/ 78 h 1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8"/>
                <a:gd name="T127" fmla="*/ 0 h 193"/>
                <a:gd name="T128" fmla="*/ 198 w 198"/>
                <a:gd name="T129" fmla="*/ 193 h 1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8" h="193">
                  <a:moveTo>
                    <a:pt x="0" y="70"/>
                  </a:moveTo>
                  <a:cubicBezTo>
                    <a:pt x="14" y="69"/>
                    <a:pt x="21" y="72"/>
                    <a:pt x="14" y="58"/>
                  </a:cubicBezTo>
                  <a:cubicBezTo>
                    <a:pt x="16" y="49"/>
                    <a:pt x="14" y="51"/>
                    <a:pt x="18" y="49"/>
                  </a:cubicBezTo>
                  <a:cubicBezTo>
                    <a:pt x="19" y="45"/>
                    <a:pt x="21" y="41"/>
                    <a:pt x="22" y="37"/>
                  </a:cubicBezTo>
                  <a:cubicBezTo>
                    <a:pt x="23" y="36"/>
                    <a:pt x="24" y="33"/>
                    <a:pt x="24" y="33"/>
                  </a:cubicBezTo>
                  <a:cubicBezTo>
                    <a:pt x="25" y="30"/>
                    <a:pt x="27" y="23"/>
                    <a:pt x="27" y="23"/>
                  </a:cubicBezTo>
                  <a:cubicBezTo>
                    <a:pt x="27" y="18"/>
                    <a:pt x="30" y="7"/>
                    <a:pt x="30" y="7"/>
                  </a:cubicBezTo>
                  <a:cubicBezTo>
                    <a:pt x="33" y="9"/>
                    <a:pt x="36" y="10"/>
                    <a:pt x="40" y="12"/>
                  </a:cubicBezTo>
                  <a:cubicBezTo>
                    <a:pt x="44" y="10"/>
                    <a:pt x="41" y="7"/>
                    <a:pt x="45" y="5"/>
                  </a:cubicBezTo>
                  <a:cubicBezTo>
                    <a:pt x="49" y="6"/>
                    <a:pt x="47" y="11"/>
                    <a:pt x="51" y="9"/>
                  </a:cubicBezTo>
                  <a:cubicBezTo>
                    <a:pt x="53" y="6"/>
                    <a:pt x="54" y="6"/>
                    <a:pt x="57" y="7"/>
                  </a:cubicBezTo>
                  <a:cubicBezTo>
                    <a:pt x="62" y="16"/>
                    <a:pt x="58" y="33"/>
                    <a:pt x="70" y="37"/>
                  </a:cubicBezTo>
                  <a:cubicBezTo>
                    <a:pt x="72" y="41"/>
                    <a:pt x="77" y="41"/>
                    <a:pt x="81" y="43"/>
                  </a:cubicBezTo>
                  <a:cubicBezTo>
                    <a:pt x="81" y="44"/>
                    <a:pt x="82" y="44"/>
                    <a:pt x="82" y="45"/>
                  </a:cubicBezTo>
                  <a:cubicBezTo>
                    <a:pt x="81" y="46"/>
                    <a:pt x="78" y="47"/>
                    <a:pt x="78" y="47"/>
                  </a:cubicBezTo>
                  <a:cubicBezTo>
                    <a:pt x="76" y="46"/>
                    <a:pt x="72" y="44"/>
                    <a:pt x="72" y="44"/>
                  </a:cubicBezTo>
                  <a:cubicBezTo>
                    <a:pt x="68" y="46"/>
                    <a:pt x="72" y="52"/>
                    <a:pt x="74" y="55"/>
                  </a:cubicBezTo>
                  <a:cubicBezTo>
                    <a:pt x="74" y="56"/>
                    <a:pt x="75" y="57"/>
                    <a:pt x="75" y="57"/>
                  </a:cubicBezTo>
                  <a:cubicBezTo>
                    <a:pt x="78" y="56"/>
                    <a:pt x="85" y="54"/>
                    <a:pt x="85" y="54"/>
                  </a:cubicBezTo>
                  <a:cubicBezTo>
                    <a:pt x="86" y="51"/>
                    <a:pt x="85" y="45"/>
                    <a:pt x="89" y="47"/>
                  </a:cubicBezTo>
                  <a:cubicBezTo>
                    <a:pt x="91" y="43"/>
                    <a:pt x="90" y="42"/>
                    <a:pt x="95" y="41"/>
                  </a:cubicBezTo>
                  <a:cubicBezTo>
                    <a:pt x="97" y="36"/>
                    <a:pt x="96" y="37"/>
                    <a:pt x="100" y="36"/>
                  </a:cubicBezTo>
                  <a:cubicBezTo>
                    <a:pt x="100" y="35"/>
                    <a:pt x="101" y="35"/>
                    <a:pt x="101" y="34"/>
                  </a:cubicBezTo>
                  <a:cubicBezTo>
                    <a:pt x="102" y="31"/>
                    <a:pt x="101" y="27"/>
                    <a:pt x="102" y="24"/>
                  </a:cubicBezTo>
                  <a:cubicBezTo>
                    <a:pt x="103" y="21"/>
                    <a:pt x="112" y="19"/>
                    <a:pt x="112" y="19"/>
                  </a:cubicBezTo>
                  <a:cubicBezTo>
                    <a:pt x="114" y="20"/>
                    <a:pt x="115" y="22"/>
                    <a:pt x="117" y="23"/>
                  </a:cubicBezTo>
                  <a:cubicBezTo>
                    <a:pt x="118" y="25"/>
                    <a:pt x="120" y="26"/>
                    <a:pt x="121" y="28"/>
                  </a:cubicBezTo>
                  <a:cubicBezTo>
                    <a:pt x="127" y="27"/>
                    <a:pt x="126" y="23"/>
                    <a:pt x="130" y="19"/>
                  </a:cubicBezTo>
                  <a:cubicBezTo>
                    <a:pt x="131" y="14"/>
                    <a:pt x="130" y="10"/>
                    <a:pt x="135" y="8"/>
                  </a:cubicBezTo>
                  <a:cubicBezTo>
                    <a:pt x="141" y="10"/>
                    <a:pt x="136" y="13"/>
                    <a:pt x="144" y="11"/>
                  </a:cubicBezTo>
                  <a:cubicBezTo>
                    <a:pt x="145" y="8"/>
                    <a:pt x="151" y="6"/>
                    <a:pt x="151" y="6"/>
                  </a:cubicBezTo>
                  <a:cubicBezTo>
                    <a:pt x="152" y="3"/>
                    <a:pt x="153" y="0"/>
                    <a:pt x="155" y="4"/>
                  </a:cubicBezTo>
                  <a:cubicBezTo>
                    <a:pt x="154" y="7"/>
                    <a:pt x="152" y="12"/>
                    <a:pt x="152" y="12"/>
                  </a:cubicBezTo>
                  <a:cubicBezTo>
                    <a:pt x="155" y="18"/>
                    <a:pt x="150" y="31"/>
                    <a:pt x="150" y="31"/>
                  </a:cubicBezTo>
                  <a:cubicBezTo>
                    <a:pt x="151" y="35"/>
                    <a:pt x="152" y="38"/>
                    <a:pt x="153" y="42"/>
                  </a:cubicBezTo>
                  <a:cubicBezTo>
                    <a:pt x="155" y="41"/>
                    <a:pt x="156" y="39"/>
                    <a:pt x="158" y="38"/>
                  </a:cubicBezTo>
                  <a:cubicBezTo>
                    <a:pt x="159" y="36"/>
                    <a:pt x="159" y="34"/>
                    <a:pt x="161" y="34"/>
                  </a:cubicBezTo>
                  <a:cubicBezTo>
                    <a:pt x="164" y="34"/>
                    <a:pt x="169" y="37"/>
                    <a:pt x="169" y="37"/>
                  </a:cubicBezTo>
                  <a:cubicBezTo>
                    <a:pt x="171" y="42"/>
                    <a:pt x="169" y="45"/>
                    <a:pt x="167" y="50"/>
                  </a:cubicBezTo>
                  <a:cubicBezTo>
                    <a:pt x="170" y="55"/>
                    <a:pt x="173" y="53"/>
                    <a:pt x="179" y="52"/>
                  </a:cubicBezTo>
                  <a:cubicBezTo>
                    <a:pt x="183" y="45"/>
                    <a:pt x="186" y="50"/>
                    <a:pt x="192" y="52"/>
                  </a:cubicBezTo>
                  <a:cubicBezTo>
                    <a:pt x="192" y="53"/>
                    <a:pt x="192" y="54"/>
                    <a:pt x="193" y="54"/>
                  </a:cubicBezTo>
                  <a:cubicBezTo>
                    <a:pt x="194" y="55"/>
                    <a:pt x="195" y="54"/>
                    <a:pt x="196" y="55"/>
                  </a:cubicBezTo>
                  <a:cubicBezTo>
                    <a:pt x="197" y="57"/>
                    <a:pt x="197" y="60"/>
                    <a:pt x="198" y="62"/>
                  </a:cubicBezTo>
                  <a:cubicBezTo>
                    <a:pt x="197" y="65"/>
                    <a:pt x="197" y="69"/>
                    <a:pt x="194" y="71"/>
                  </a:cubicBezTo>
                  <a:cubicBezTo>
                    <a:pt x="193" y="74"/>
                    <a:pt x="192" y="74"/>
                    <a:pt x="189" y="73"/>
                  </a:cubicBezTo>
                  <a:cubicBezTo>
                    <a:pt x="188" y="71"/>
                    <a:pt x="184" y="69"/>
                    <a:pt x="184" y="69"/>
                  </a:cubicBezTo>
                  <a:cubicBezTo>
                    <a:pt x="179" y="71"/>
                    <a:pt x="179" y="72"/>
                    <a:pt x="177" y="77"/>
                  </a:cubicBezTo>
                  <a:cubicBezTo>
                    <a:pt x="176" y="78"/>
                    <a:pt x="175" y="81"/>
                    <a:pt x="175" y="81"/>
                  </a:cubicBezTo>
                  <a:cubicBezTo>
                    <a:pt x="182" y="83"/>
                    <a:pt x="181" y="93"/>
                    <a:pt x="175" y="96"/>
                  </a:cubicBezTo>
                  <a:cubicBezTo>
                    <a:pt x="173" y="101"/>
                    <a:pt x="174" y="99"/>
                    <a:pt x="171" y="101"/>
                  </a:cubicBezTo>
                  <a:cubicBezTo>
                    <a:pt x="169" y="105"/>
                    <a:pt x="167" y="104"/>
                    <a:pt x="165" y="108"/>
                  </a:cubicBezTo>
                  <a:cubicBezTo>
                    <a:pt x="164" y="110"/>
                    <a:pt x="159" y="111"/>
                    <a:pt x="159" y="111"/>
                  </a:cubicBezTo>
                  <a:cubicBezTo>
                    <a:pt x="156" y="118"/>
                    <a:pt x="153" y="118"/>
                    <a:pt x="145" y="119"/>
                  </a:cubicBezTo>
                  <a:cubicBezTo>
                    <a:pt x="142" y="126"/>
                    <a:pt x="143" y="122"/>
                    <a:pt x="142" y="132"/>
                  </a:cubicBezTo>
                  <a:cubicBezTo>
                    <a:pt x="143" y="139"/>
                    <a:pt x="142" y="145"/>
                    <a:pt x="145" y="151"/>
                  </a:cubicBezTo>
                  <a:cubicBezTo>
                    <a:pt x="146" y="157"/>
                    <a:pt x="147" y="161"/>
                    <a:pt x="148" y="167"/>
                  </a:cubicBezTo>
                  <a:cubicBezTo>
                    <a:pt x="147" y="170"/>
                    <a:pt x="147" y="172"/>
                    <a:pt x="144" y="173"/>
                  </a:cubicBezTo>
                  <a:cubicBezTo>
                    <a:pt x="141" y="179"/>
                    <a:pt x="143" y="180"/>
                    <a:pt x="135" y="181"/>
                  </a:cubicBezTo>
                  <a:cubicBezTo>
                    <a:pt x="133" y="182"/>
                    <a:pt x="132" y="184"/>
                    <a:pt x="130" y="185"/>
                  </a:cubicBezTo>
                  <a:cubicBezTo>
                    <a:pt x="129" y="187"/>
                    <a:pt x="130" y="190"/>
                    <a:pt x="128" y="190"/>
                  </a:cubicBezTo>
                  <a:cubicBezTo>
                    <a:pt x="127" y="190"/>
                    <a:pt x="124" y="188"/>
                    <a:pt x="124" y="188"/>
                  </a:cubicBezTo>
                  <a:cubicBezTo>
                    <a:pt x="122" y="185"/>
                    <a:pt x="124" y="181"/>
                    <a:pt x="120" y="179"/>
                  </a:cubicBezTo>
                  <a:cubicBezTo>
                    <a:pt x="115" y="180"/>
                    <a:pt x="112" y="183"/>
                    <a:pt x="107" y="185"/>
                  </a:cubicBezTo>
                  <a:cubicBezTo>
                    <a:pt x="105" y="186"/>
                    <a:pt x="100" y="188"/>
                    <a:pt x="100" y="188"/>
                  </a:cubicBezTo>
                  <a:cubicBezTo>
                    <a:pt x="98" y="193"/>
                    <a:pt x="94" y="191"/>
                    <a:pt x="90" y="189"/>
                  </a:cubicBezTo>
                  <a:cubicBezTo>
                    <a:pt x="77" y="191"/>
                    <a:pt x="84" y="175"/>
                    <a:pt x="90" y="172"/>
                  </a:cubicBezTo>
                  <a:cubicBezTo>
                    <a:pt x="92" y="169"/>
                    <a:pt x="91" y="164"/>
                    <a:pt x="93" y="161"/>
                  </a:cubicBezTo>
                  <a:cubicBezTo>
                    <a:pt x="95" y="158"/>
                    <a:pt x="103" y="156"/>
                    <a:pt x="103" y="156"/>
                  </a:cubicBezTo>
                  <a:cubicBezTo>
                    <a:pt x="101" y="155"/>
                    <a:pt x="104" y="147"/>
                    <a:pt x="105" y="143"/>
                  </a:cubicBezTo>
                  <a:cubicBezTo>
                    <a:pt x="104" y="133"/>
                    <a:pt x="106" y="127"/>
                    <a:pt x="97" y="132"/>
                  </a:cubicBezTo>
                  <a:cubicBezTo>
                    <a:pt x="95" y="131"/>
                    <a:pt x="90" y="129"/>
                    <a:pt x="90" y="129"/>
                  </a:cubicBezTo>
                  <a:cubicBezTo>
                    <a:pt x="89" y="128"/>
                    <a:pt x="89" y="126"/>
                    <a:pt x="88" y="125"/>
                  </a:cubicBezTo>
                  <a:cubicBezTo>
                    <a:pt x="87" y="123"/>
                    <a:pt x="82" y="128"/>
                    <a:pt x="82" y="128"/>
                  </a:cubicBezTo>
                  <a:cubicBezTo>
                    <a:pt x="79" y="126"/>
                    <a:pt x="78" y="122"/>
                    <a:pt x="76" y="119"/>
                  </a:cubicBezTo>
                  <a:cubicBezTo>
                    <a:pt x="76" y="118"/>
                    <a:pt x="75" y="117"/>
                    <a:pt x="75" y="117"/>
                  </a:cubicBezTo>
                  <a:cubicBezTo>
                    <a:pt x="70" y="120"/>
                    <a:pt x="69" y="120"/>
                    <a:pt x="63" y="121"/>
                  </a:cubicBezTo>
                  <a:cubicBezTo>
                    <a:pt x="60" y="126"/>
                    <a:pt x="46" y="120"/>
                    <a:pt x="46" y="120"/>
                  </a:cubicBezTo>
                  <a:cubicBezTo>
                    <a:pt x="41" y="109"/>
                    <a:pt x="37" y="98"/>
                    <a:pt x="32" y="87"/>
                  </a:cubicBezTo>
                  <a:cubicBezTo>
                    <a:pt x="30" y="83"/>
                    <a:pt x="31" y="79"/>
                    <a:pt x="27" y="77"/>
                  </a:cubicBezTo>
                  <a:cubicBezTo>
                    <a:pt x="25" y="82"/>
                    <a:pt x="26" y="80"/>
                    <a:pt x="23" y="82"/>
                  </a:cubicBezTo>
                  <a:cubicBezTo>
                    <a:pt x="20" y="81"/>
                    <a:pt x="19" y="80"/>
                    <a:pt x="16" y="81"/>
                  </a:cubicBezTo>
                  <a:cubicBezTo>
                    <a:pt x="15" y="83"/>
                    <a:pt x="13" y="87"/>
                    <a:pt x="13" y="87"/>
                  </a:cubicBezTo>
                  <a:cubicBezTo>
                    <a:pt x="4" y="85"/>
                    <a:pt x="11" y="81"/>
                    <a:pt x="5" y="78"/>
                  </a:cubicBezTo>
                  <a:cubicBezTo>
                    <a:pt x="4" y="76"/>
                    <a:pt x="2" y="70"/>
                    <a:pt x="0" y="70"/>
                  </a:cubicBezTo>
                  <a:close/>
                </a:path>
              </a:pathLst>
            </a:custGeom>
            <a:solidFill>
              <a:srgbClr val="99CC00">
                <a:alpha val="6870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" name="Meishan"/>
            <p:cNvSpPr/>
            <p:nvPr/>
          </p:nvSpPr>
          <p:spPr bwMode="auto">
            <a:xfrm>
              <a:off x="4379125" y="4621444"/>
              <a:ext cx="288188" cy="161105"/>
            </a:xfrm>
            <a:custGeom>
              <a:avLst/>
              <a:gdLst>
                <a:gd name="T0" fmla="*/ 31 w 88"/>
                <a:gd name="T1" fmla="*/ 13 h 54"/>
                <a:gd name="T2" fmla="*/ 46 w 88"/>
                <a:gd name="T3" fmla="*/ 7 h 54"/>
                <a:gd name="T4" fmla="*/ 51 w 88"/>
                <a:gd name="T5" fmla="*/ 0 h 54"/>
                <a:gd name="T6" fmla="*/ 60 w 88"/>
                <a:gd name="T7" fmla="*/ 3 h 54"/>
                <a:gd name="T8" fmla="*/ 67 w 88"/>
                <a:gd name="T9" fmla="*/ 7 h 54"/>
                <a:gd name="T10" fmla="*/ 77 w 88"/>
                <a:gd name="T11" fmla="*/ 9 h 54"/>
                <a:gd name="T12" fmla="*/ 82 w 88"/>
                <a:gd name="T13" fmla="*/ 13 h 54"/>
                <a:gd name="T14" fmla="*/ 85 w 88"/>
                <a:gd name="T15" fmla="*/ 19 h 54"/>
                <a:gd name="T16" fmla="*/ 79 w 88"/>
                <a:gd name="T17" fmla="*/ 38 h 54"/>
                <a:gd name="T18" fmla="*/ 80 w 88"/>
                <a:gd name="T19" fmla="*/ 44 h 54"/>
                <a:gd name="T20" fmla="*/ 79 w 88"/>
                <a:gd name="T21" fmla="*/ 47 h 54"/>
                <a:gd name="T22" fmla="*/ 75 w 88"/>
                <a:gd name="T23" fmla="*/ 45 h 54"/>
                <a:gd name="T24" fmla="*/ 69 w 88"/>
                <a:gd name="T25" fmla="*/ 39 h 54"/>
                <a:gd name="T26" fmla="*/ 67 w 88"/>
                <a:gd name="T27" fmla="*/ 38 h 54"/>
                <a:gd name="T28" fmla="*/ 63 w 88"/>
                <a:gd name="T29" fmla="*/ 30 h 54"/>
                <a:gd name="T30" fmla="*/ 62 w 88"/>
                <a:gd name="T31" fmla="*/ 28 h 54"/>
                <a:gd name="T32" fmla="*/ 56 w 88"/>
                <a:gd name="T33" fmla="*/ 34 h 54"/>
                <a:gd name="T34" fmla="*/ 52 w 88"/>
                <a:gd name="T35" fmla="*/ 36 h 54"/>
                <a:gd name="T36" fmla="*/ 44 w 88"/>
                <a:gd name="T37" fmla="*/ 29 h 54"/>
                <a:gd name="T38" fmla="*/ 43 w 88"/>
                <a:gd name="T39" fmla="*/ 27 h 54"/>
                <a:gd name="T40" fmla="*/ 30 w 88"/>
                <a:gd name="T41" fmla="*/ 31 h 54"/>
                <a:gd name="T42" fmla="*/ 24 w 88"/>
                <a:gd name="T43" fmla="*/ 34 h 54"/>
                <a:gd name="T44" fmla="*/ 20 w 88"/>
                <a:gd name="T45" fmla="*/ 48 h 54"/>
                <a:gd name="T46" fmla="*/ 16 w 88"/>
                <a:gd name="T47" fmla="*/ 53 h 54"/>
                <a:gd name="T48" fmla="*/ 4 w 88"/>
                <a:gd name="T49" fmla="*/ 54 h 54"/>
                <a:gd name="T50" fmla="*/ 0 w 88"/>
                <a:gd name="T51" fmla="*/ 49 h 54"/>
                <a:gd name="T52" fmla="*/ 9 w 88"/>
                <a:gd name="T53" fmla="*/ 34 h 54"/>
                <a:gd name="T54" fmla="*/ 15 w 88"/>
                <a:gd name="T55" fmla="*/ 35 h 54"/>
                <a:gd name="T56" fmla="*/ 16 w 88"/>
                <a:gd name="T57" fmla="*/ 22 h 54"/>
                <a:gd name="T58" fmla="*/ 24 w 88"/>
                <a:gd name="T59" fmla="*/ 19 h 54"/>
                <a:gd name="T60" fmla="*/ 31 w 88"/>
                <a:gd name="T61" fmla="*/ 13 h 5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8"/>
                <a:gd name="T94" fmla="*/ 0 h 54"/>
                <a:gd name="T95" fmla="*/ 88 w 88"/>
                <a:gd name="T96" fmla="*/ 54 h 5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8" h="54">
                  <a:moveTo>
                    <a:pt x="31" y="13"/>
                  </a:moveTo>
                  <a:cubicBezTo>
                    <a:pt x="36" y="11"/>
                    <a:pt x="41" y="9"/>
                    <a:pt x="46" y="7"/>
                  </a:cubicBezTo>
                  <a:cubicBezTo>
                    <a:pt x="48" y="4"/>
                    <a:pt x="48" y="2"/>
                    <a:pt x="51" y="0"/>
                  </a:cubicBezTo>
                  <a:cubicBezTo>
                    <a:pt x="54" y="1"/>
                    <a:pt x="57" y="2"/>
                    <a:pt x="60" y="3"/>
                  </a:cubicBezTo>
                  <a:cubicBezTo>
                    <a:pt x="62" y="8"/>
                    <a:pt x="60" y="8"/>
                    <a:pt x="67" y="7"/>
                  </a:cubicBezTo>
                  <a:cubicBezTo>
                    <a:pt x="70" y="7"/>
                    <a:pt x="75" y="7"/>
                    <a:pt x="77" y="9"/>
                  </a:cubicBezTo>
                  <a:cubicBezTo>
                    <a:pt x="79" y="11"/>
                    <a:pt x="82" y="13"/>
                    <a:pt x="82" y="13"/>
                  </a:cubicBezTo>
                  <a:cubicBezTo>
                    <a:pt x="83" y="15"/>
                    <a:pt x="85" y="19"/>
                    <a:pt x="85" y="19"/>
                  </a:cubicBezTo>
                  <a:cubicBezTo>
                    <a:pt x="86" y="27"/>
                    <a:pt x="88" y="36"/>
                    <a:pt x="79" y="38"/>
                  </a:cubicBezTo>
                  <a:cubicBezTo>
                    <a:pt x="78" y="40"/>
                    <a:pt x="80" y="44"/>
                    <a:pt x="80" y="44"/>
                  </a:cubicBezTo>
                  <a:cubicBezTo>
                    <a:pt x="80" y="45"/>
                    <a:pt x="80" y="47"/>
                    <a:pt x="79" y="47"/>
                  </a:cubicBezTo>
                  <a:cubicBezTo>
                    <a:pt x="78" y="47"/>
                    <a:pt x="75" y="45"/>
                    <a:pt x="75" y="45"/>
                  </a:cubicBezTo>
                  <a:cubicBezTo>
                    <a:pt x="72" y="40"/>
                    <a:pt x="74" y="42"/>
                    <a:pt x="69" y="39"/>
                  </a:cubicBezTo>
                  <a:cubicBezTo>
                    <a:pt x="68" y="39"/>
                    <a:pt x="67" y="38"/>
                    <a:pt x="67" y="38"/>
                  </a:cubicBezTo>
                  <a:cubicBezTo>
                    <a:pt x="66" y="35"/>
                    <a:pt x="64" y="33"/>
                    <a:pt x="63" y="30"/>
                  </a:cubicBezTo>
                  <a:cubicBezTo>
                    <a:pt x="63" y="29"/>
                    <a:pt x="62" y="28"/>
                    <a:pt x="62" y="28"/>
                  </a:cubicBezTo>
                  <a:cubicBezTo>
                    <a:pt x="55" y="30"/>
                    <a:pt x="60" y="31"/>
                    <a:pt x="56" y="34"/>
                  </a:cubicBezTo>
                  <a:cubicBezTo>
                    <a:pt x="55" y="35"/>
                    <a:pt x="52" y="36"/>
                    <a:pt x="52" y="36"/>
                  </a:cubicBezTo>
                  <a:cubicBezTo>
                    <a:pt x="46" y="35"/>
                    <a:pt x="47" y="34"/>
                    <a:pt x="44" y="29"/>
                  </a:cubicBezTo>
                  <a:cubicBezTo>
                    <a:pt x="44" y="28"/>
                    <a:pt x="43" y="27"/>
                    <a:pt x="43" y="27"/>
                  </a:cubicBezTo>
                  <a:cubicBezTo>
                    <a:pt x="37" y="28"/>
                    <a:pt x="34" y="28"/>
                    <a:pt x="30" y="31"/>
                  </a:cubicBezTo>
                  <a:cubicBezTo>
                    <a:pt x="28" y="32"/>
                    <a:pt x="24" y="34"/>
                    <a:pt x="24" y="34"/>
                  </a:cubicBezTo>
                  <a:cubicBezTo>
                    <a:pt x="22" y="39"/>
                    <a:pt x="25" y="45"/>
                    <a:pt x="20" y="48"/>
                  </a:cubicBezTo>
                  <a:cubicBezTo>
                    <a:pt x="18" y="53"/>
                    <a:pt x="19" y="51"/>
                    <a:pt x="16" y="53"/>
                  </a:cubicBezTo>
                  <a:cubicBezTo>
                    <a:pt x="14" y="49"/>
                    <a:pt x="4" y="54"/>
                    <a:pt x="4" y="54"/>
                  </a:cubicBezTo>
                  <a:cubicBezTo>
                    <a:pt x="3" y="52"/>
                    <a:pt x="1" y="51"/>
                    <a:pt x="0" y="49"/>
                  </a:cubicBezTo>
                  <a:cubicBezTo>
                    <a:pt x="2" y="45"/>
                    <a:pt x="5" y="36"/>
                    <a:pt x="9" y="34"/>
                  </a:cubicBezTo>
                  <a:cubicBezTo>
                    <a:pt x="14" y="36"/>
                    <a:pt x="12" y="37"/>
                    <a:pt x="15" y="35"/>
                  </a:cubicBezTo>
                  <a:cubicBezTo>
                    <a:pt x="17" y="31"/>
                    <a:pt x="13" y="26"/>
                    <a:pt x="16" y="22"/>
                  </a:cubicBezTo>
                  <a:cubicBezTo>
                    <a:pt x="17" y="20"/>
                    <a:pt x="22" y="20"/>
                    <a:pt x="24" y="19"/>
                  </a:cubicBezTo>
                  <a:cubicBezTo>
                    <a:pt x="25" y="17"/>
                    <a:pt x="28" y="13"/>
                    <a:pt x="31" y="13"/>
                  </a:cubicBezTo>
                  <a:close/>
                </a:path>
              </a:pathLst>
            </a:custGeom>
            <a:solidFill>
              <a:srgbClr val="99CC00">
                <a:alpha val="4185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" name="Leshan"/>
            <p:cNvSpPr/>
            <p:nvPr/>
          </p:nvSpPr>
          <p:spPr bwMode="auto">
            <a:xfrm>
              <a:off x="4382327" y="4701996"/>
              <a:ext cx="236954" cy="248370"/>
            </a:xfrm>
            <a:custGeom>
              <a:avLst/>
              <a:gdLst>
                <a:gd name="T0" fmla="*/ 5 w 72"/>
                <a:gd name="T1" fmla="*/ 26 h 82"/>
                <a:gd name="T2" fmla="*/ 0 w 72"/>
                <a:gd name="T3" fmla="*/ 58 h 82"/>
                <a:gd name="T4" fmla="*/ 3 w 72"/>
                <a:gd name="T5" fmla="*/ 69 h 82"/>
                <a:gd name="T6" fmla="*/ 8 w 72"/>
                <a:gd name="T7" fmla="*/ 65 h 82"/>
                <a:gd name="T8" fmla="*/ 13 w 72"/>
                <a:gd name="T9" fmla="*/ 61 h 82"/>
                <a:gd name="T10" fmla="*/ 20 w 72"/>
                <a:gd name="T11" fmla="*/ 66 h 82"/>
                <a:gd name="T12" fmla="*/ 17 w 72"/>
                <a:gd name="T13" fmla="*/ 77 h 82"/>
                <a:gd name="T14" fmla="*/ 28 w 72"/>
                <a:gd name="T15" fmla="*/ 79 h 82"/>
                <a:gd name="T16" fmla="*/ 36 w 72"/>
                <a:gd name="T17" fmla="*/ 74 h 82"/>
                <a:gd name="T18" fmla="*/ 40 w 72"/>
                <a:gd name="T19" fmla="*/ 69 h 82"/>
                <a:gd name="T20" fmla="*/ 45 w 72"/>
                <a:gd name="T21" fmla="*/ 65 h 82"/>
                <a:gd name="T22" fmla="*/ 51 w 72"/>
                <a:gd name="T23" fmla="*/ 65 h 82"/>
                <a:gd name="T24" fmla="*/ 58 w 72"/>
                <a:gd name="T25" fmla="*/ 58 h 82"/>
                <a:gd name="T26" fmla="*/ 62 w 72"/>
                <a:gd name="T27" fmla="*/ 56 h 82"/>
                <a:gd name="T28" fmla="*/ 63 w 72"/>
                <a:gd name="T29" fmla="*/ 40 h 82"/>
                <a:gd name="T30" fmla="*/ 67 w 72"/>
                <a:gd name="T31" fmla="*/ 33 h 82"/>
                <a:gd name="T32" fmla="*/ 62 w 72"/>
                <a:gd name="T33" fmla="*/ 26 h 82"/>
                <a:gd name="T34" fmla="*/ 66 w 72"/>
                <a:gd name="T35" fmla="*/ 20 h 82"/>
                <a:gd name="T36" fmla="*/ 70 w 72"/>
                <a:gd name="T37" fmla="*/ 18 h 82"/>
                <a:gd name="T38" fmla="*/ 70 w 72"/>
                <a:gd name="T39" fmla="*/ 13 h 82"/>
                <a:gd name="T40" fmla="*/ 66 w 72"/>
                <a:gd name="T41" fmla="*/ 11 h 82"/>
                <a:gd name="T42" fmla="*/ 60 w 72"/>
                <a:gd name="T43" fmla="*/ 1 h 82"/>
                <a:gd name="T44" fmla="*/ 50 w 72"/>
                <a:gd name="T45" fmla="*/ 7 h 82"/>
                <a:gd name="T46" fmla="*/ 41 w 72"/>
                <a:gd name="T47" fmla="*/ 0 h 82"/>
                <a:gd name="T48" fmla="*/ 29 w 72"/>
                <a:gd name="T49" fmla="*/ 2 h 82"/>
                <a:gd name="T50" fmla="*/ 24 w 72"/>
                <a:gd name="T51" fmla="*/ 6 h 82"/>
                <a:gd name="T52" fmla="*/ 18 w 72"/>
                <a:gd name="T53" fmla="*/ 22 h 82"/>
                <a:gd name="T54" fmla="*/ 13 w 72"/>
                <a:gd name="T55" fmla="*/ 24 h 82"/>
                <a:gd name="T56" fmla="*/ 5 w 72"/>
                <a:gd name="T57" fmla="*/ 26 h 8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2"/>
                <a:gd name="T88" fmla="*/ 0 h 82"/>
                <a:gd name="T89" fmla="*/ 72 w 72"/>
                <a:gd name="T90" fmla="*/ 82 h 8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2" h="82">
                  <a:moveTo>
                    <a:pt x="5" y="26"/>
                  </a:moveTo>
                  <a:cubicBezTo>
                    <a:pt x="4" y="37"/>
                    <a:pt x="3" y="48"/>
                    <a:pt x="0" y="58"/>
                  </a:cubicBezTo>
                  <a:cubicBezTo>
                    <a:pt x="3" y="64"/>
                    <a:pt x="2" y="61"/>
                    <a:pt x="3" y="69"/>
                  </a:cubicBezTo>
                  <a:cubicBezTo>
                    <a:pt x="5" y="68"/>
                    <a:pt x="6" y="66"/>
                    <a:pt x="8" y="65"/>
                  </a:cubicBezTo>
                  <a:cubicBezTo>
                    <a:pt x="9" y="63"/>
                    <a:pt x="13" y="61"/>
                    <a:pt x="13" y="61"/>
                  </a:cubicBezTo>
                  <a:cubicBezTo>
                    <a:pt x="15" y="65"/>
                    <a:pt x="18" y="62"/>
                    <a:pt x="20" y="66"/>
                  </a:cubicBezTo>
                  <a:cubicBezTo>
                    <a:pt x="19" y="70"/>
                    <a:pt x="17" y="77"/>
                    <a:pt x="17" y="77"/>
                  </a:cubicBezTo>
                  <a:cubicBezTo>
                    <a:pt x="19" y="82"/>
                    <a:pt x="23" y="80"/>
                    <a:pt x="28" y="79"/>
                  </a:cubicBezTo>
                  <a:cubicBezTo>
                    <a:pt x="31" y="78"/>
                    <a:pt x="33" y="76"/>
                    <a:pt x="36" y="74"/>
                  </a:cubicBezTo>
                  <a:cubicBezTo>
                    <a:pt x="38" y="69"/>
                    <a:pt x="37" y="71"/>
                    <a:pt x="40" y="69"/>
                  </a:cubicBezTo>
                  <a:cubicBezTo>
                    <a:pt x="41" y="67"/>
                    <a:pt x="45" y="65"/>
                    <a:pt x="45" y="65"/>
                  </a:cubicBezTo>
                  <a:cubicBezTo>
                    <a:pt x="47" y="62"/>
                    <a:pt x="48" y="64"/>
                    <a:pt x="51" y="65"/>
                  </a:cubicBezTo>
                  <a:cubicBezTo>
                    <a:pt x="54" y="63"/>
                    <a:pt x="56" y="60"/>
                    <a:pt x="58" y="58"/>
                  </a:cubicBezTo>
                  <a:cubicBezTo>
                    <a:pt x="59" y="57"/>
                    <a:pt x="62" y="56"/>
                    <a:pt x="62" y="56"/>
                  </a:cubicBezTo>
                  <a:cubicBezTo>
                    <a:pt x="65" y="51"/>
                    <a:pt x="67" y="47"/>
                    <a:pt x="63" y="40"/>
                  </a:cubicBezTo>
                  <a:cubicBezTo>
                    <a:pt x="64" y="35"/>
                    <a:pt x="65" y="37"/>
                    <a:pt x="67" y="33"/>
                  </a:cubicBezTo>
                  <a:cubicBezTo>
                    <a:pt x="66" y="30"/>
                    <a:pt x="62" y="26"/>
                    <a:pt x="62" y="26"/>
                  </a:cubicBezTo>
                  <a:cubicBezTo>
                    <a:pt x="66" y="24"/>
                    <a:pt x="64" y="22"/>
                    <a:pt x="66" y="20"/>
                  </a:cubicBezTo>
                  <a:cubicBezTo>
                    <a:pt x="67" y="19"/>
                    <a:pt x="70" y="18"/>
                    <a:pt x="70" y="18"/>
                  </a:cubicBezTo>
                  <a:cubicBezTo>
                    <a:pt x="71" y="16"/>
                    <a:pt x="72" y="15"/>
                    <a:pt x="70" y="13"/>
                  </a:cubicBezTo>
                  <a:cubicBezTo>
                    <a:pt x="69" y="12"/>
                    <a:pt x="66" y="11"/>
                    <a:pt x="66" y="11"/>
                  </a:cubicBezTo>
                  <a:cubicBezTo>
                    <a:pt x="64" y="8"/>
                    <a:pt x="63" y="3"/>
                    <a:pt x="60" y="1"/>
                  </a:cubicBezTo>
                  <a:cubicBezTo>
                    <a:pt x="55" y="2"/>
                    <a:pt x="55" y="5"/>
                    <a:pt x="50" y="7"/>
                  </a:cubicBezTo>
                  <a:cubicBezTo>
                    <a:pt x="45" y="5"/>
                    <a:pt x="45" y="2"/>
                    <a:pt x="41" y="0"/>
                  </a:cubicBezTo>
                  <a:cubicBezTo>
                    <a:pt x="37" y="0"/>
                    <a:pt x="32" y="0"/>
                    <a:pt x="29" y="2"/>
                  </a:cubicBezTo>
                  <a:cubicBezTo>
                    <a:pt x="27" y="3"/>
                    <a:pt x="24" y="6"/>
                    <a:pt x="24" y="6"/>
                  </a:cubicBezTo>
                  <a:cubicBezTo>
                    <a:pt x="21" y="11"/>
                    <a:pt x="24" y="19"/>
                    <a:pt x="18" y="22"/>
                  </a:cubicBezTo>
                  <a:cubicBezTo>
                    <a:pt x="17" y="25"/>
                    <a:pt x="16" y="25"/>
                    <a:pt x="13" y="24"/>
                  </a:cubicBezTo>
                  <a:cubicBezTo>
                    <a:pt x="10" y="24"/>
                    <a:pt x="2" y="26"/>
                    <a:pt x="5" y="26"/>
                  </a:cubicBezTo>
                  <a:close/>
                </a:path>
              </a:pathLst>
            </a:custGeom>
            <a:solidFill>
              <a:srgbClr val="99CC00">
                <a:alpha val="4806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" name="Neijiang"/>
            <p:cNvSpPr/>
            <p:nvPr/>
          </p:nvSpPr>
          <p:spPr bwMode="auto">
            <a:xfrm>
              <a:off x="4638494" y="4675145"/>
              <a:ext cx="182519" cy="157748"/>
            </a:xfrm>
            <a:custGeom>
              <a:avLst/>
              <a:gdLst>
                <a:gd name="T0" fmla="*/ 8 w 56"/>
                <a:gd name="T1" fmla="*/ 6 h 53"/>
                <a:gd name="T2" fmla="*/ 20 w 56"/>
                <a:gd name="T3" fmla="*/ 9 h 53"/>
                <a:gd name="T4" fmla="*/ 24 w 56"/>
                <a:gd name="T5" fmla="*/ 14 h 53"/>
                <a:gd name="T6" fmla="*/ 31 w 56"/>
                <a:gd name="T7" fmla="*/ 9 h 53"/>
                <a:gd name="T8" fmla="*/ 36 w 56"/>
                <a:gd name="T9" fmla="*/ 10 h 53"/>
                <a:gd name="T10" fmla="*/ 48 w 56"/>
                <a:gd name="T11" fmla="*/ 17 h 53"/>
                <a:gd name="T12" fmla="*/ 54 w 56"/>
                <a:gd name="T13" fmla="*/ 22 h 53"/>
                <a:gd name="T14" fmla="*/ 48 w 56"/>
                <a:gd name="T15" fmla="*/ 30 h 53"/>
                <a:gd name="T16" fmla="*/ 49 w 56"/>
                <a:gd name="T17" fmla="*/ 37 h 53"/>
                <a:gd name="T18" fmla="*/ 54 w 56"/>
                <a:gd name="T19" fmla="*/ 46 h 53"/>
                <a:gd name="T20" fmla="*/ 49 w 56"/>
                <a:gd name="T21" fmla="*/ 49 h 53"/>
                <a:gd name="T22" fmla="*/ 47 w 56"/>
                <a:gd name="T23" fmla="*/ 53 h 53"/>
                <a:gd name="T24" fmla="*/ 38 w 56"/>
                <a:gd name="T25" fmla="*/ 51 h 53"/>
                <a:gd name="T26" fmla="*/ 33 w 56"/>
                <a:gd name="T27" fmla="*/ 44 h 53"/>
                <a:gd name="T28" fmla="*/ 26 w 56"/>
                <a:gd name="T29" fmla="*/ 38 h 53"/>
                <a:gd name="T30" fmla="*/ 18 w 56"/>
                <a:gd name="T31" fmla="*/ 42 h 53"/>
                <a:gd name="T32" fmla="*/ 10 w 56"/>
                <a:gd name="T33" fmla="*/ 37 h 53"/>
                <a:gd name="T34" fmla="*/ 6 w 56"/>
                <a:gd name="T35" fmla="*/ 32 h 53"/>
                <a:gd name="T36" fmla="*/ 1 w 56"/>
                <a:gd name="T37" fmla="*/ 28 h 53"/>
                <a:gd name="T38" fmla="*/ 6 w 56"/>
                <a:gd name="T39" fmla="*/ 18 h 53"/>
                <a:gd name="T40" fmla="*/ 8 w 56"/>
                <a:gd name="T41" fmla="*/ 6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53"/>
                <a:gd name="T65" fmla="*/ 56 w 56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53">
                  <a:moveTo>
                    <a:pt x="8" y="6"/>
                  </a:moveTo>
                  <a:cubicBezTo>
                    <a:pt x="12" y="4"/>
                    <a:pt x="20" y="9"/>
                    <a:pt x="20" y="9"/>
                  </a:cubicBezTo>
                  <a:cubicBezTo>
                    <a:pt x="22" y="14"/>
                    <a:pt x="21" y="12"/>
                    <a:pt x="24" y="14"/>
                  </a:cubicBezTo>
                  <a:cubicBezTo>
                    <a:pt x="25" y="11"/>
                    <a:pt x="31" y="9"/>
                    <a:pt x="31" y="9"/>
                  </a:cubicBezTo>
                  <a:cubicBezTo>
                    <a:pt x="33" y="6"/>
                    <a:pt x="33" y="9"/>
                    <a:pt x="36" y="10"/>
                  </a:cubicBezTo>
                  <a:cubicBezTo>
                    <a:pt x="40" y="18"/>
                    <a:pt x="37" y="16"/>
                    <a:pt x="48" y="17"/>
                  </a:cubicBezTo>
                  <a:cubicBezTo>
                    <a:pt x="51" y="18"/>
                    <a:pt x="54" y="22"/>
                    <a:pt x="54" y="22"/>
                  </a:cubicBezTo>
                  <a:cubicBezTo>
                    <a:pt x="53" y="26"/>
                    <a:pt x="51" y="28"/>
                    <a:pt x="48" y="30"/>
                  </a:cubicBezTo>
                  <a:cubicBezTo>
                    <a:pt x="47" y="34"/>
                    <a:pt x="44" y="35"/>
                    <a:pt x="49" y="37"/>
                  </a:cubicBezTo>
                  <a:cubicBezTo>
                    <a:pt x="51" y="41"/>
                    <a:pt x="53" y="41"/>
                    <a:pt x="54" y="46"/>
                  </a:cubicBezTo>
                  <a:cubicBezTo>
                    <a:pt x="51" y="52"/>
                    <a:pt x="56" y="43"/>
                    <a:pt x="49" y="49"/>
                  </a:cubicBezTo>
                  <a:cubicBezTo>
                    <a:pt x="48" y="50"/>
                    <a:pt x="47" y="53"/>
                    <a:pt x="47" y="53"/>
                  </a:cubicBezTo>
                  <a:cubicBezTo>
                    <a:pt x="44" y="52"/>
                    <a:pt x="41" y="53"/>
                    <a:pt x="38" y="51"/>
                  </a:cubicBezTo>
                  <a:cubicBezTo>
                    <a:pt x="35" y="49"/>
                    <a:pt x="36" y="46"/>
                    <a:pt x="33" y="44"/>
                  </a:cubicBezTo>
                  <a:cubicBezTo>
                    <a:pt x="32" y="41"/>
                    <a:pt x="29" y="39"/>
                    <a:pt x="26" y="38"/>
                  </a:cubicBezTo>
                  <a:cubicBezTo>
                    <a:pt x="19" y="39"/>
                    <a:pt x="23" y="40"/>
                    <a:pt x="18" y="42"/>
                  </a:cubicBezTo>
                  <a:cubicBezTo>
                    <a:pt x="14" y="41"/>
                    <a:pt x="13" y="39"/>
                    <a:pt x="10" y="37"/>
                  </a:cubicBezTo>
                  <a:cubicBezTo>
                    <a:pt x="8" y="32"/>
                    <a:pt x="9" y="34"/>
                    <a:pt x="6" y="32"/>
                  </a:cubicBezTo>
                  <a:cubicBezTo>
                    <a:pt x="5" y="30"/>
                    <a:pt x="1" y="28"/>
                    <a:pt x="1" y="28"/>
                  </a:cubicBezTo>
                  <a:cubicBezTo>
                    <a:pt x="0" y="20"/>
                    <a:pt x="0" y="21"/>
                    <a:pt x="6" y="18"/>
                  </a:cubicBezTo>
                  <a:cubicBezTo>
                    <a:pt x="6" y="18"/>
                    <a:pt x="8" y="0"/>
                    <a:pt x="8" y="6"/>
                  </a:cubicBezTo>
                  <a:close/>
                </a:path>
              </a:pathLst>
            </a:custGeom>
            <a:solidFill>
              <a:srgbClr val="99CC00">
                <a:alpha val="25488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" name="Zigong"/>
            <p:cNvSpPr/>
            <p:nvPr/>
          </p:nvSpPr>
          <p:spPr bwMode="auto">
            <a:xfrm>
              <a:off x="4584058" y="4742272"/>
              <a:ext cx="201731" cy="140967"/>
            </a:xfrm>
            <a:custGeom>
              <a:avLst/>
              <a:gdLst>
                <a:gd name="T0" fmla="*/ 62 w 62"/>
                <a:gd name="T1" fmla="*/ 31 h 48"/>
                <a:gd name="T2" fmla="*/ 59 w 62"/>
                <a:gd name="T3" fmla="*/ 36 h 48"/>
                <a:gd name="T4" fmla="*/ 56 w 62"/>
                <a:gd name="T5" fmla="*/ 48 h 48"/>
                <a:gd name="T6" fmla="*/ 39 w 62"/>
                <a:gd name="T7" fmla="*/ 42 h 48"/>
                <a:gd name="T8" fmla="*/ 29 w 62"/>
                <a:gd name="T9" fmla="*/ 32 h 48"/>
                <a:gd name="T10" fmla="*/ 12 w 62"/>
                <a:gd name="T11" fmla="*/ 27 h 48"/>
                <a:gd name="T12" fmla="*/ 2 w 62"/>
                <a:gd name="T13" fmla="*/ 28 h 48"/>
                <a:gd name="T14" fmla="*/ 5 w 62"/>
                <a:gd name="T15" fmla="*/ 21 h 48"/>
                <a:gd name="T16" fmla="*/ 1 w 62"/>
                <a:gd name="T17" fmla="*/ 16 h 48"/>
                <a:gd name="T18" fmla="*/ 7 w 62"/>
                <a:gd name="T19" fmla="*/ 7 h 48"/>
                <a:gd name="T20" fmla="*/ 11 w 62"/>
                <a:gd name="T21" fmla="*/ 2 h 48"/>
                <a:gd name="T22" fmla="*/ 22 w 62"/>
                <a:gd name="T23" fmla="*/ 9 h 48"/>
                <a:gd name="T24" fmla="*/ 26 w 62"/>
                <a:gd name="T25" fmla="*/ 14 h 48"/>
                <a:gd name="T26" fmla="*/ 33 w 62"/>
                <a:gd name="T27" fmla="*/ 19 h 48"/>
                <a:gd name="T28" fmla="*/ 35 w 62"/>
                <a:gd name="T29" fmla="*/ 20 h 48"/>
                <a:gd name="T30" fmla="*/ 43 w 62"/>
                <a:gd name="T31" fmla="*/ 16 h 48"/>
                <a:gd name="T32" fmla="*/ 48 w 62"/>
                <a:gd name="T33" fmla="*/ 20 h 48"/>
                <a:gd name="T34" fmla="*/ 62 w 62"/>
                <a:gd name="T35" fmla="*/ 31 h 4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2"/>
                <a:gd name="T55" fmla="*/ 0 h 48"/>
                <a:gd name="T56" fmla="*/ 62 w 62"/>
                <a:gd name="T57" fmla="*/ 48 h 4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2" h="48">
                  <a:moveTo>
                    <a:pt x="62" y="31"/>
                  </a:moveTo>
                  <a:cubicBezTo>
                    <a:pt x="59" y="32"/>
                    <a:pt x="57" y="33"/>
                    <a:pt x="59" y="36"/>
                  </a:cubicBezTo>
                  <a:cubicBezTo>
                    <a:pt x="58" y="40"/>
                    <a:pt x="61" y="46"/>
                    <a:pt x="56" y="48"/>
                  </a:cubicBezTo>
                  <a:cubicBezTo>
                    <a:pt x="49" y="47"/>
                    <a:pt x="46" y="43"/>
                    <a:pt x="39" y="42"/>
                  </a:cubicBezTo>
                  <a:cubicBezTo>
                    <a:pt x="25" y="44"/>
                    <a:pt x="39" y="37"/>
                    <a:pt x="29" y="32"/>
                  </a:cubicBezTo>
                  <a:cubicBezTo>
                    <a:pt x="22" y="34"/>
                    <a:pt x="19" y="28"/>
                    <a:pt x="12" y="27"/>
                  </a:cubicBezTo>
                  <a:cubicBezTo>
                    <a:pt x="3" y="29"/>
                    <a:pt x="6" y="30"/>
                    <a:pt x="2" y="28"/>
                  </a:cubicBezTo>
                  <a:cubicBezTo>
                    <a:pt x="3" y="26"/>
                    <a:pt x="5" y="21"/>
                    <a:pt x="5" y="21"/>
                  </a:cubicBezTo>
                  <a:cubicBezTo>
                    <a:pt x="3" y="16"/>
                    <a:pt x="4" y="18"/>
                    <a:pt x="1" y="16"/>
                  </a:cubicBezTo>
                  <a:cubicBezTo>
                    <a:pt x="0" y="13"/>
                    <a:pt x="4" y="8"/>
                    <a:pt x="7" y="7"/>
                  </a:cubicBezTo>
                  <a:cubicBezTo>
                    <a:pt x="8" y="4"/>
                    <a:pt x="7" y="0"/>
                    <a:pt x="11" y="2"/>
                  </a:cubicBezTo>
                  <a:cubicBezTo>
                    <a:pt x="12" y="6"/>
                    <a:pt x="22" y="9"/>
                    <a:pt x="22" y="9"/>
                  </a:cubicBezTo>
                  <a:cubicBezTo>
                    <a:pt x="24" y="14"/>
                    <a:pt x="23" y="12"/>
                    <a:pt x="26" y="14"/>
                  </a:cubicBezTo>
                  <a:cubicBezTo>
                    <a:pt x="28" y="17"/>
                    <a:pt x="30" y="18"/>
                    <a:pt x="33" y="19"/>
                  </a:cubicBezTo>
                  <a:cubicBezTo>
                    <a:pt x="34" y="19"/>
                    <a:pt x="35" y="20"/>
                    <a:pt x="35" y="20"/>
                  </a:cubicBezTo>
                  <a:cubicBezTo>
                    <a:pt x="40" y="18"/>
                    <a:pt x="36" y="17"/>
                    <a:pt x="43" y="16"/>
                  </a:cubicBezTo>
                  <a:cubicBezTo>
                    <a:pt x="45" y="17"/>
                    <a:pt x="46" y="19"/>
                    <a:pt x="48" y="20"/>
                  </a:cubicBezTo>
                  <a:cubicBezTo>
                    <a:pt x="50" y="26"/>
                    <a:pt x="55" y="31"/>
                    <a:pt x="62" y="31"/>
                  </a:cubicBezTo>
                  <a:close/>
                </a:path>
              </a:pathLst>
            </a:custGeom>
            <a:solidFill>
              <a:srgbClr val="99CC00">
                <a:alpha val="3219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" name="Yibin"/>
            <p:cNvSpPr/>
            <p:nvPr/>
          </p:nvSpPr>
          <p:spPr bwMode="auto">
            <a:xfrm>
              <a:off x="4497602" y="4819468"/>
              <a:ext cx="281783" cy="251726"/>
            </a:xfrm>
            <a:custGeom>
              <a:avLst/>
              <a:gdLst>
                <a:gd name="T0" fmla="*/ 81 w 87"/>
                <a:gd name="T1" fmla="*/ 21 h 85"/>
                <a:gd name="T2" fmla="*/ 87 w 87"/>
                <a:gd name="T3" fmla="*/ 27 h 85"/>
                <a:gd name="T4" fmla="*/ 83 w 87"/>
                <a:gd name="T5" fmla="*/ 32 h 85"/>
                <a:gd name="T6" fmla="*/ 84 w 87"/>
                <a:gd name="T7" fmla="*/ 46 h 85"/>
                <a:gd name="T8" fmla="*/ 79 w 87"/>
                <a:gd name="T9" fmla="*/ 50 h 85"/>
                <a:gd name="T10" fmla="*/ 80 w 87"/>
                <a:gd name="T11" fmla="*/ 63 h 85"/>
                <a:gd name="T12" fmla="*/ 77 w 87"/>
                <a:gd name="T13" fmla="*/ 70 h 85"/>
                <a:gd name="T14" fmla="*/ 73 w 87"/>
                <a:gd name="T15" fmla="*/ 72 h 85"/>
                <a:gd name="T16" fmla="*/ 68 w 87"/>
                <a:gd name="T17" fmla="*/ 77 h 85"/>
                <a:gd name="T18" fmla="*/ 57 w 87"/>
                <a:gd name="T19" fmla="*/ 85 h 85"/>
                <a:gd name="T20" fmla="*/ 38 w 87"/>
                <a:gd name="T21" fmla="*/ 80 h 85"/>
                <a:gd name="T22" fmla="*/ 38 w 87"/>
                <a:gd name="T23" fmla="*/ 74 h 85"/>
                <a:gd name="T24" fmla="*/ 39 w 87"/>
                <a:gd name="T25" fmla="*/ 57 h 85"/>
                <a:gd name="T26" fmla="*/ 35 w 87"/>
                <a:gd name="T27" fmla="*/ 55 h 85"/>
                <a:gd name="T28" fmla="*/ 35 w 87"/>
                <a:gd name="T29" fmla="*/ 45 h 85"/>
                <a:gd name="T30" fmla="*/ 19 w 87"/>
                <a:gd name="T31" fmla="*/ 34 h 85"/>
                <a:gd name="T32" fmla="*/ 10 w 87"/>
                <a:gd name="T33" fmla="*/ 38 h 85"/>
                <a:gd name="T34" fmla="*/ 5 w 87"/>
                <a:gd name="T35" fmla="*/ 40 h 85"/>
                <a:gd name="T36" fmla="*/ 0 w 87"/>
                <a:gd name="T37" fmla="*/ 36 h 85"/>
                <a:gd name="T38" fmla="*/ 6 w 87"/>
                <a:gd name="T39" fmla="*/ 29 h 85"/>
                <a:gd name="T40" fmla="*/ 11 w 87"/>
                <a:gd name="T41" fmla="*/ 25 h 85"/>
                <a:gd name="T42" fmla="*/ 21 w 87"/>
                <a:gd name="T43" fmla="*/ 19 h 85"/>
                <a:gd name="T44" fmla="*/ 29 w 87"/>
                <a:gd name="T45" fmla="*/ 16 h 85"/>
                <a:gd name="T46" fmla="*/ 31 w 87"/>
                <a:gd name="T47" fmla="*/ 2 h 85"/>
                <a:gd name="T48" fmla="*/ 37 w 87"/>
                <a:gd name="T49" fmla="*/ 0 h 85"/>
                <a:gd name="T50" fmla="*/ 47 w 87"/>
                <a:gd name="T51" fmla="*/ 3 h 85"/>
                <a:gd name="T52" fmla="*/ 57 w 87"/>
                <a:gd name="T53" fmla="*/ 6 h 85"/>
                <a:gd name="T54" fmla="*/ 59 w 87"/>
                <a:gd name="T55" fmla="*/ 10 h 85"/>
                <a:gd name="T56" fmla="*/ 71 w 87"/>
                <a:gd name="T57" fmla="*/ 16 h 85"/>
                <a:gd name="T58" fmla="*/ 81 w 87"/>
                <a:gd name="T59" fmla="*/ 21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7"/>
                <a:gd name="T91" fmla="*/ 0 h 85"/>
                <a:gd name="T92" fmla="*/ 87 w 87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7" h="85">
                  <a:moveTo>
                    <a:pt x="81" y="21"/>
                  </a:moveTo>
                  <a:cubicBezTo>
                    <a:pt x="82" y="23"/>
                    <a:pt x="85" y="26"/>
                    <a:pt x="87" y="27"/>
                  </a:cubicBezTo>
                  <a:cubicBezTo>
                    <a:pt x="85" y="32"/>
                    <a:pt x="86" y="30"/>
                    <a:pt x="83" y="32"/>
                  </a:cubicBezTo>
                  <a:cubicBezTo>
                    <a:pt x="81" y="36"/>
                    <a:pt x="78" y="43"/>
                    <a:pt x="84" y="46"/>
                  </a:cubicBezTo>
                  <a:cubicBezTo>
                    <a:pt x="83" y="48"/>
                    <a:pt x="79" y="50"/>
                    <a:pt x="79" y="50"/>
                  </a:cubicBezTo>
                  <a:cubicBezTo>
                    <a:pt x="78" y="54"/>
                    <a:pt x="78" y="59"/>
                    <a:pt x="80" y="63"/>
                  </a:cubicBezTo>
                  <a:cubicBezTo>
                    <a:pt x="79" y="67"/>
                    <a:pt x="79" y="65"/>
                    <a:pt x="77" y="70"/>
                  </a:cubicBezTo>
                  <a:cubicBezTo>
                    <a:pt x="76" y="71"/>
                    <a:pt x="73" y="72"/>
                    <a:pt x="73" y="72"/>
                  </a:cubicBezTo>
                  <a:cubicBezTo>
                    <a:pt x="71" y="77"/>
                    <a:pt x="72" y="76"/>
                    <a:pt x="68" y="77"/>
                  </a:cubicBezTo>
                  <a:cubicBezTo>
                    <a:pt x="65" y="83"/>
                    <a:pt x="62" y="82"/>
                    <a:pt x="57" y="85"/>
                  </a:cubicBezTo>
                  <a:cubicBezTo>
                    <a:pt x="51" y="84"/>
                    <a:pt x="44" y="83"/>
                    <a:pt x="38" y="80"/>
                  </a:cubicBezTo>
                  <a:cubicBezTo>
                    <a:pt x="36" y="77"/>
                    <a:pt x="33" y="76"/>
                    <a:pt x="38" y="74"/>
                  </a:cubicBezTo>
                  <a:cubicBezTo>
                    <a:pt x="41" y="68"/>
                    <a:pt x="42" y="67"/>
                    <a:pt x="39" y="57"/>
                  </a:cubicBezTo>
                  <a:cubicBezTo>
                    <a:pt x="39" y="56"/>
                    <a:pt x="35" y="55"/>
                    <a:pt x="35" y="55"/>
                  </a:cubicBezTo>
                  <a:cubicBezTo>
                    <a:pt x="30" y="58"/>
                    <a:pt x="31" y="47"/>
                    <a:pt x="35" y="45"/>
                  </a:cubicBezTo>
                  <a:cubicBezTo>
                    <a:pt x="39" y="32"/>
                    <a:pt x="34" y="35"/>
                    <a:pt x="19" y="34"/>
                  </a:cubicBezTo>
                  <a:cubicBezTo>
                    <a:pt x="15" y="35"/>
                    <a:pt x="12" y="34"/>
                    <a:pt x="10" y="38"/>
                  </a:cubicBezTo>
                  <a:cubicBezTo>
                    <a:pt x="8" y="46"/>
                    <a:pt x="10" y="42"/>
                    <a:pt x="5" y="40"/>
                  </a:cubicBezTo>
                  <a:cubicBezTo>
                    <a:pt x="4" y="38"/>
                    <a:pt x="0" y="36"/>
                    <a:pt x="0" y="36"/>
                  </a:cubicBezTo>
                  <a:cubicBezTo>
                    <a:pt x="3" y="34"/>
                    <a:pt x="2" y="31"/>
                    <a:pt x="6" y="29"/>
                  </a:cubicBezTo>
                  <a:cubicBezTo>
                    <a:pt x="7" y="27"/>
                    <a:pt x="11" y="25"/>
                    <a:pt x="11" y="25"/>
                  </a:cubicBezTo>
                  <a:cubicBezTo>
                    <a:pt x="18" y="27"/>
                    <a:pt x="18" y="25"/>
                    <a:pt x="21" y="19"/>
                  </a:cubicBezTo>
                  <a:cubicBezTo>
                    <a:pt x="22" y="16"/>
                    <a:pt x="29" y="16"/>
                    <a:pt x="29" y="16"/>
                  </a:cubicBezTo>
                  <a:cubicBezTo>
                    <a:pt x="31" y="11"/>
                    <a:pt x="25" y="4"/>
                    <a:pt x="31" y="2"/>
                  </a:cubicBezTo>
                  <a:cubicBezTo>
                    <a:pt x="38" y="0"/>
                    <a:pt x="32" y="2"/>
                    <a:pt x="37" y="0"/>
                  </a:cubicBezTo>
                  <a:cubicBezTo>
                    <a:pt x="41" y="1"/>
                    <a:pt x="44" y="1"/>
                    <a:pt x="47" y="3"/>
                  </a:cubicBezTo>
                  <a:cubicBezTo>
                    <a:pt x="50" y="9"/>
                    <a:pt x="45" y="1"/>
                    <a:pt x="57" y="6"/>
                  </a:cubicBezTo>
                  <a:cubicBezTo>
                    <a:pt x="58" y="7"/>
                    <a:pt x="59" y="10"/>
                    <a:pt x="59" y="10"/>
                  </a:cubicBezTo>
                  <a:cubicBezTo>
                    <a:pt x="61" y="21"/>
                    <a:pt x="63" y="13"/>
                    <a:pt x="71" y="16"/>
                  </a:cubicBezTo>
                  <a:cubicBezTo>
                    <a:pt x="74" y="17"/>
                    <a:pt x="81" y="21"/>
                    <a:pt x="81" y="21"/>
                  </a:cubicBezTo>
                  <a:close/>
                </a:path>
              </a:pathLst>
            </a:custGeom>
            <a:solidFill>
              <a:srgbClr val="99CC00">
                <a:alpha val="89508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" name="Luzhou"/>
            <p:cNvSpPr/>
            <p:nvPr/>
          </p:nvSpPr>
          <p:spPr bwMode="auto">
            <a:xfrm>
              <a:off x="4740961" y="4812756"/>
              <a:ext cx="220944" cy="308784"/>
            </a:xfrm>
            <a:custGeom>
              <a:avLst/>
              <a:gdLst>
                <a:gd name="T0" fmla="*/ 22 w 68"/>
                <a:gd name="T1" fmla="*/ 0 h 104"/>
                <a:gd name="T2" fmla="*/ 36 w 68"/>
                <a:gd name="T3" fmla="*/ 5 h 104"/>
                <a:gd name="T4" fmla="*/ 38 w 68"/>
                <a:gd name="T5" fmla="*/ 22 h 104"/>
                <a:gd name="T6" fmla="*/ 44 w 68"/>
                <a:gd name="T7" fmla="*/ 25 h 104"/>
                <a:gd name="T8" fmla="*/ 51 w 68"/>
                <a:gd name="T9" fmla="*/ 23 h 104"/>
                <a:gd name="T10" fmla="*/ 56 w 68"/>
                <a:gd name="T11" fmla="*/ 27 h 104"/>
                <a:gd name="T12" fmla="*/ 67 w 68"/>
                <a:gd name="T13" fmla="*/ 44 h 104"/>
                <a:gd name="T14" fmla="*/ 66 w 68"/>
                <a:gd name="T15" fmla="*/ 51 h 104"/>
                <a:gd name="T16" fmla="*/ 67 w 68"/>
                <a:gd name="T17" fmla="*/ 53 h 104"/>
                <a:gd name="T18" fmla="*/ 57 w 68"/>
                <a:gd name="T19" fmla="*/ 49 h 104"/>
                <a:gd name="T20" fmla="*/ 49 w 68"/>
                <a:gd name="T21" fmla="*/ 41 h 104"/>
                <a:gd name="T22" fmla="*/ 34 w 68"/>
                <a:gd name="T23" fmla="*/ 48 h 104"/>
                <a:gd name="T24" fmla="*/ 29 w 68"/>
                <a:gd name="T25" fmla="*/ 52 h 104"/>
                <a:gd name="T26" fmla="*/ 30 w 68"/>
                <a:gd name="T27" fmla="*/ 67 h 104"/>
                <a:gd name="T28" fmla="*/ 38 w 68"/>
                <a:gd name="T29" fmla="*/ 64 h 104"/>
                <a:gd name="T30" fmla="*/ 43 w 68"/>
                <a:gd name="T31" fmla="*/ 71 h 104"/>
                <a:gd name="T32" fmla="*/ 58 w 68"/>
                <a:gd name="T33" fmla="*/ 75 h 104"/>
                <a:gd name="T34" fmla="*/ 65 w 68"/>
                <a:gd name="T35" fmla="*/ 84 h 104"/>
                <a:gd name="T36" fmla="*/ 33 w 68"/>
                <a:gd name="T37" fmla="*/ 100 h 104"/>
                <a:gd name="T38" fmla="*/ 23 w 68"/>
                <a:gd name="T39" fmla="*/ 97 h 104"/>
                <a:gd name="T40" fmla="*/ 13 w 68"/>
                <a:gd name="T41" fmla="*/ 96 h 104"/>
                <a:gd name="T42" fmla="*/ 11 w 68"/>
                <a:gd name="T43" fmla="*/ 100 h 104"/>
                <a:gd name="T44" fmla="*/ 10 w 68"/>
                <a:gd name="T45" fmla="*/ 84 h 104"/>
                <a:gd name="T46" fmla="*/ 9 w 68"/>
                <a:gd name="T47" fmla="*/ 78 h 104"/>
                <a:gd name="T48" fmla="*/ 5 w 68"/>
                <a:gd name="T49" fmla="*/ 76 h 104"/>
                <a:gd name="T50" fmla="*/ 5 w 68"/>
                <a:gd name="T51" fmla="*/ 70 h 104"/>
                <a:gd name="T52" fmla="*/ 4 w 68"/>
                <a:gd name="T53" fmla="*/ 69 h 104"/>
                <a:gd name="T54" fmla="*/ 5 w 68"/>
                <a:gd name="T55" fmla="*/ 66 h 104"/>
                <a:gd name="T56" fmla="*/ 4 w 68"/>
                <a:gd name="T57" fmla="*/ 55 h 104"/>
                <a:gd name="T58" fmla="*/ 9 w 68"/>
                <a:gd name="T59" fmla="*/ 51 h 104"/>
                <a:gd name="T60" fmla="*/ 10 w 68"/>
                <a:gd name="T61" fmla="*/ 33 h 104"/>
                <a:gd name="T62" fmla="*/ 7 w 68"/>
                <a:gd name="T63" fmla="*/ 23 h 104"/>
                <a:gd name="T64" fmla="*/ 15 w 68"/>
                <a:gd name="T65" fmla="*/ 6 h 104"/>
                <a:gd name="T66" fmla="*/ 22 w 68"/>
                <a:gd name="T67" fmla="*/ 0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8"/>
                <a:gd name="T103" fmla="*/ 0 h 104"/>
                <a:gd name="T104" fmla="*/ 68 w 68"/>
                <a:gd name="T105" fmla="*/ 104 h 10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8" h="104">
                  <a:moveTo>
                    <a:pt x="22" y="0"/>
                  </a:moveTo>
                  <a:cubicBezTo>
                    <a:pt x="25" y="5"/>
                    <a:pt x="31" y="4"/>
                    <a:pt x="36" y="5"/>
                  </a:cubicBezTo>
                  <a:cubicBezTo>
                    <a:pt x="37" y="11"/>
                    <a:pt x="35" y="17"/>
                    <a:pt x="38" y="22"/>
                  </a:cubicBezTo>
                  <a:cubicBezTo>
                    <a:pt x="39" y="24"/>
                    <a:pt x="44" y="25"/>
                    <a:pt x="44" y="25"/>
                  </a:cubicBezTo>
                  <a:cubicBezTo>
                    <a:pt x="46" y="25"/>
                    <a:pt x="49" y="22"/>
                    <a:pt x="51" y="23"/>
                  </a:cubicBezTo>
                  <a:cubicBezTo>
                    <a:pt x="53" y="24"/>
                    <a:pt x="56" y="27"/>
                    <a:pt x="56" y="27"/>
                  </a:cubicBezTo>
                  <a:cubicBezTo>
                    <a:pt x="66" y="24"/>
                    <a:pt x="64" y="38"/>
                    <a:pt x="67" y="44"/>
                  </a:cubicBezTo>
                  <a:cubicBezTo>
                    <a:pt x="67" y="46"/>
                    <a:pt x="66" y="49"/>
                    <a:pt x="66" y="51"/>
                  </a:cubicBezTo>
                  <a:cubicBezTo>
                    <a:pt x="66" y="52"/>
                    <a:pt x="68" y="53"/>
                    <a:pt x="67" y="53"/>
                  </a:cubicBezTo>
                  <a:cubicBezTo>
                    <a:pt x="64" y="54"/>
                    <a:pt x="57" y="49"/>
                    <a:pt x="57" y="49"/>
                  </a:cubicBezTo>
                  <a:cubicBezTo>
                    <a:pt x="56" y="46"/>
                    <a:pt x="52" y="43"/>
                    <a:pt x="49" y="41"/>
                  </a:cubicBezTo>
                  <a:cubicBezTo>
                    <a:pt x="43" y="44"/>
                    <a:pt x="41" y="47"/>
                    <a:pt x="34" y="48"/>
                  </a:cubicBezTo>
                  <a:cubicBezTo>
                    <a:pt x="29" y="50"/>
                    <a:pt x="31" y="49"/>
                    <a:pt x="29" y="52"/>
                  </a:cubicBezTo>
                  <a:cubicBezTo>
                    <a:pt x="29" y="57"/>
                    <a:pt x="28" y="62"/>
                    <a:pt x="30" y="67"/>
                  </a:cubicBezTo>
                  <a:cubicBezTo>
                    <a:pt x="31" y="70"/>
                    <a:pt x="38" y="64"/>
                    <a:pt x="38" y="64"/>
                  </a:cubicBezTo>
                  <a:cubicBezTo>
                    <a:pt x="42" y="66"/>
                    <a:pt x="39" y="69"/>
                    <a:pt x="43" y="71"/>
                  </a:cubicBezTo>
                  <a:cubicBezTo>
                    <a:pt x="46" y="77"/>
                    <a:pt x="52" y="74"/>
                    <a:pt x="58" y="75"/>
                  </a:cubicBezTo>
                  <a:cubicBezTo>
                    <a:pt x="61" y="77"/>
                    <a:pt x="65" y="84"/>
                    <a:pt x="65" y="84"/>
                  </a:cubicBezTo>
                  <a:cubicBezTo>
                    <a:pt x="63" y="104"/>
                    <a:pt x="52" y="99"/>
                    <a:pt x="33" y="100"/>
                  </a:cubicBezTo>
                  <a:cubicBezTo>
                    <a:pt x="30" y="102"/>
                    <a:pt x="23" y="97"/>
                    <a:pt x="23" y="97"/>
                  </a:cubicBezTo>
                  <a:cubicBezTo>
                    <a:pt x="21" y="93"/>
                    <a:pt x="21" y="92"/>
                    <a:pt x="13" y="96"/>
                  </a:cubicBezTo>
                  <a:cubicBezTo>
                    <a:pt x="12" y="97"/>
                    <a:pt x="11" y="100"/>
                    <a:pt x="11" y="100"/>
                  </a:cubicBezTo>
                  <a:cubicBezTo>
                    <a:pt x="8" y="95"/>
                    <a:pt x="8" y="91"/>
                    <a:pt x="10" y="84"/>
                  </a:cubicBezTo>
                  <a:cubicBezTo>
                    <a:pt x="10" y="82"/>
                    <a:pt x="10" y="80"/>
                    <a:pt x="9" y="78"/>
                  </a:cubicBezTo>
                  <a:cubicBezTo>
                    <a:pt x="8" y="77"/>
                    <a:pt x="5" y="76"/>
                    <a:pt x="5" y="76"/>
                  </a:cubicBezTo>
                  <a:cubicBezTo>
                    <a:pt x="3" y="73"/>
                    <a:pt x="0" y="72"/>
                    <a:pt x="5" y="70"/>
                  </a:cubicBezTo>
                  <a:cubicBezTo>
                    <a:pt x="8" y="64"/>
                    <a:pt x="5" y="71"/>
                    <a:pt x="4" y="69"/>
                  </a:cubicBezTo>
                  <a:cubicBezTo>
                    <a:pt x="4" y="68"/>
                    <a:pt x="5" y="67"/>
                    <a:pt x="5" y="66"/>
                  </a:cubicBezTo>
                  <a:cubicBezTo>
                    <a:pt x="4" y="62"/>
                    <a:pt x="2" y="59"/>
                    <a:pt x="4" y="55"/>
                  </a:cubicBezTo>
                  <a:cubicBezTo>
                    <a:pt x="5" y="53"/>
                    <a:pt x="9" y="51"/>
                    <a:pt x="9" y="51"/>
                  </a:cubicBezTo>
                  <a:cubicBezTo>
                    <a:pt x="7" y="46"/>
                    <a:pt x="3" y="37"/>
                    <a:pt x="10" y="33"/>
                  </a:cubicBezTo>
                  <a:cubicBezTo>
                    <a:pt x="12" y="30"/>
                    <a:pt x="7" y="23"/>
                    <a:pt x="7" y="23"/>
                  </a:cubicBezTo>
                  <a:cubicBezTo>
                    <a:pt x="16" y="20"/>
                    <a:pt x="6" y="9"/>
                    <a:pt x="15" y="6"/>
                  </a:cubicBezTo>
                  <a:cubicBezTo>
                    <a:pt x="17" y="3"/>
                    <a:pt x="18" y="0"/>
                    <a:pt x="22" y="0"/>
                  </a:cubicBezTo>
                  <a:close/>
                </a:path>
              </a:pathLst>
            </a:custGeom>
            <a:solidFill>
              <a:srgbClr val="99CC00">
                <a:alpha val="2502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" name="Chengdu"/>
            <p:cNvSpPr/>
            <p:nvPr/>
          </p:nvSpPr>
          <p:spPr bwMode="auto">
            <a:xfrm>
              <a:off x="4430358" y="4430132"/>
              <a:ext cx="310602" cy="228232"/>
            </a:xfrm>
            <a:custGeom>
              <a:avLst/>
              <a:gdLst>
                <a:gd name="T0" fmla="*/ 3 w 96"/>
                <a:gd name="T1" fmla="*/ 36 h 78"/>
                <a:gd name="T2" fmla="*/ 21 w 96"/>
                <a:gd name="T3" fmla="*/ 34 h 78"/>
                <a:gd name="T4" fmla="*/ 27 w 96"/>
                <a:gd name="T5" fmla="*/ 21 h 78"/>
                <a:gd name="T6" fmla="*/ 30 w 96"/>
                <a:gd name="T7" fmla="*/ 13 h 78"/>
                <a:gd name="T8" fmla="*/ 35 w 96"/>
                <a:gd name="T9" fmla="*/ 5 h 78"/>
                <a:gd name="T10" fmla="*/ 39 w 96"/>
                <a:gd name="T11" fmla="*/ 0 h 78"/>
                <a:gd name="T12" fmla="*/ 45 w 96"/>
                <a:gd name="T13" fmla="*/ 3 h 78"/>
                <a:gd name="T14" fmla="*/ 49 w 96"/>
                <a:gd name="T15" fmla="*/ 8 h 78"/>
                <a:gd name="T16" fmla="*/ 53 w 96"/>
                <a:gd name="T17" fmla="*/ 19 h 78"/>
                <a:gd name="T18" fmla="*/ 59 w 96"/>
                <a:gd name="T19" fmla="*/ 27 h 78"/>
                <a:gd name="T20" fmla="*/ 65 w 96"/>
                <a:gd name="T21" fmla="*/ 34 h 78"/>
                <a:gd name="T22" fmla="*/ 73 w 96"/>
                <a:gd name="T23" fmla="*/ 31 h 78"/>
                <a:gd name="T24" fmla="*/ 81 w 96"/>
                <a:gd name="T25" fmla="*/ 37 h 78"/>
                <a:gd name="T26" fmla="*/ 87 w 96"/>
                <a:gd name="T27" fmla="*/ 41 h 78"/>
                <a:gd name="T28" fmla="*/ 93 w 96"/>
                <a:gd name="T29" fmla="*/ 51 h 78"/>
                <a:gd name="T30" fmla="*/ 96 w 96"/>
                <a:gd name="T31" fmla="*/ 57 h 78"/>
                <a:gd name="T32" fmla="*/ 84 w 96"/>
                <a:gd name="T33" fmla="*/ 56 h 78"/>
                <a:gd name="T34" fmla="*/ 78 w 96"/>
                <a:gd name="T35" fmla="*/ 50 h 78"/>
                <a:gd name="T36" fmla="*/ 72 w 96"/>
                <a:gd name="T37" fmla="*/ 53 h 78"/>
                <a:gd name="T38" fmla="*/ 64 w 96"/>
                <a:gd name="T39" fmla="*/ 58 h 78"/>
                <a:gd name="T40" fmla="*/ 62 w 96"/>
                <a:gd name="T41" fmla="*/ 59 h 78"/>
                <a:gd name="T42" fmla="*/ 59 w 96"/>
                <a:gd name="T43" fmla="*/ 66 h 78"/>
                <a:gd name="T44" fmla="*/ 58 w 96"/>
                <a:gd name="T45" fmla="*/ 73 h 78"/>
                <a:gd name="T46" fmla="*/ 56 w 96"/>
                <a:gd name="T47" fmla="*/ 72 h 78"/>
                <a:gd name="T48" fmla="*/ 48 w 96"/>
                <a:gd name="T49" fmla="*/ 71 h 78"/>
                <a:gd name="T50" fmla="*/ 38 w 96"/>
                <a:gd name="T51" fmla="*/ 65 h 78"/>
                <a:gd name="T52" fmla="*/ 25 w 96"/>
                <a:gd name="T53" fmla="*/ 74 h 78"/>
                <a:gd name="T54" fmla="*/ 17 w 96"/>
                <a:gd name="T55" fmla="*/ 78 h 78"/>
                <a:gd name="T56" fmla="*/ 0 w 96"/>
                <a:gd name="T57" fmla="*/ 68 h 78"/>
                <a:gd name="T58" fmla="*/ 7 w 96"/>
                <a:gd name="T59" fmla="*/ 55 h 78"/>
                <a:gd name="T60" fmla="*/ 4 w 96"/>
                <a:gd name="T61" fmla="*/ 45 h 78"/>
                <a:gd name="T62" fmla="*/ 3 w 96"/>
                <a:gd name="T63" fmla="*/ 38 h 78"/>
                <a:gd name="T64" fmla="*/ 3 w 96"/>
                <a:gd name="T65" fmla="*/ 36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6"/>
                <a:gd name="T100" fmla="*/ 0 h 78"/>
                <a:gd name="T101" fmla="*/ 96 w 96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6" h="78">
                  <a:moveTo>
                    <a:pt x="3" y="36"/>
                  </a:moveTo>
                  <a:cubicBezTo>
                    <a:pt x="4" y="33"/>
                    <a:pt x="17" y="34"/>
                    <a:pt x="21" y="34"/>
                  </a:cubicBezTo>
                  <a:cubicBezTo>
                    <a:pt x="25" y="32"/>
                    <a:pt x="26" y="25"/>
                    <a:pt x="27" y="21"/>
                  </a:cubicBezTo>
                  <a:cubicBezTo>
                    <a:pt x="28" y="18"/>
                    <a:pt x="30" y="13"/>
                    <a:pt x="30" y="13"/>
                  </a:cubicBezTo>
                  <a:cubicBezTo>
                    <a:pt x="31" y="8"/>
                    <a:pt x="30" y="7"/>
                    <a:pt x="35" y="5"/>
                  </a:cubicBezTo>
                  <a:cubicBezTo>
                    <a:pt x="36" y="3"/>
                    <a:pt x="38" y="2"/>
                    <a:pt x="39" y="0"/>
                  </a:cubicBezTo>
                  <a:cubicBezTo>
                    <a:pt x="41" y="1"/>
                    <a:pt x="45" y="3"/>
                    <a:pt x="45" y="3"/>
                  </a:cubicBezTo>
                  <a:cubicBezTo>
                    <a:pt x="46" y="5"/>
                    <a:pt x="48" y="6"/>
                    <a:pt x="49" y="8"/>
                  </a:cubicBezTo>
                  <a:cubicBezTo>
                    <a:pt x="50" y="13"/>
                    <a:pt x="49" y="17"/>
                    <a:pt x="53" y="19"/>
                  </a:cubicBezTo>
                  <a:cubicBezTo>
                    <a:pt x="55" y="23"/>
                    <a:pt x="55" y="26"/>
                    <a:pt x="59" y="27"/>
                  </a:cubicBezTo>
                  <a:cubicBezTo>
                    <a:pt x="58" y="30"/>
                    <a:pt x="65" y="34"/>
                    <a:pt x="65" y="34"/>
                  </a:cubicBezTo>
                  <a:cubicBezTo>
                    <a:pt x="68" y="33"/>
                    <a:pt x="73" y="31"/>
                    <a:pt x="73" y="31"/>
                  </a:cubicBezTo>
                  <a:cubicBezTo>
                    <a:pt x="76" y="33"/>
                    <a:pt x="77" y="35"/>
                    <a:pt x="81" y="37"/>
                  </a:cubicBezTo>
                  <a:cubicBezTo>
                    <a:pt x="82" y="40"/>
                    <a:pt x="84" y="40"/>
                    <a:pt x="87" y="41"/>
                  </a:cubicBezTo>
                  <a:cubicBezTo>
                    <a:pt x="89" y="44"/>
                    <a:pt x="91" y="47"/>
                    <a:pt x="93" y="51"/>
                  </a:cubicBezTo>
                  <a:cubicBezTo>
                    <a:pt x="94" y="53"/>
                    <a:pt x="96" y="57"/>
                    <a:pt x="96" y="57"/>
                  </a:cubicBezTo>
                  <a:cubicBezTo>
                    <a:pt x="92" y="59"/>
                    <a:pt x="88" y="58"/>
                    <a:pt x="84" y="56"/>
                  </a:cubicBezTo>
                  <a:cubicBezTo>
                    <a:pt x="83" y="54"/>
                    <a:pt x="80" y="51"/>
                    <a:pt x="78" y="50"/>
                  </a:cubicBezTo>
                  <a:cubicBezTo>
                    <a:pt x="76" y="51"/>
                    <a:pt x="72" y="53"/>
                    <a:pt x="72" y="53"/>
                  </a:cubicBezTo>
                  <a:cubicBezTo>
                    <a:pt x="70" y="56"/>
                    <a:pt x="67" y="56"/>
                    <a:pt x="64" y="58"/>
                  </a:cubicBezTo>
                  <a:cubicBezTo>
                    <a:pt x="63" y="58"/>
                    <a:pt x="62" y="59"/>
                    <a:pt x="62" y="59"/>
                  </a:cubicBezTo>
                  <a:cubicBezTo>
                    <a:pt x="61" y="61"/>
                    <a:pt x="60" y="64"/>
                    <a:pt x="59" y="66"/>
                  </a:cubicBezTo>
                  <a:cubicBezTo>
                    <a:pt x="60" y="68"/>
                    <a:pt x="58" y="73"/>
                    <a:pt x="58" y="73"/>
                  </a:cubicBezTo>
                  <a:cubicBezTo>
                    <a:pt x="57" y="73"/>
                    <a:pt x="57" y="72"/>
                    <a:pt x="56" y="72"/>
                  </a:cubicBezTo>
                  <a:cubicBezTo>
                    <a:pt x="53" y="71"/>
                    <a:pt x="51" y="72"/>
                    <a:pt x="48" y="71"/>
                  </a:cubicBezTo>
                  <a:cubicBezTo>
                    <a:pt x="46" y="70"/>
                    <a:pt x="41" y="66"/>
                    <a:pt x="38" y="65"/>
                  </a:cubicBezTo>
                  <a:cubicBezTo>
                    <a:pt x="32" y="68"/>
                    <a:pt x="34" y="72"/>
                    <a:pt x="25" y="74"/>
                  </a:cubicBezTo>
                  <a:cubicBezTo>
                    <a:pt x="22" y="75"/>
                    <a:pt x="17" y="78"/>
                    <a:pt x="17" y="78"/>
                  </a:cubicBezTo>
                  <a:cubicBezTo>
                    <a:pt x="12" y="69"/>
                    <a:pt x="12" y="70"/>
                    <a:pt x="0" y="68"/>
                  </a:cubicBezTo>
                  <a:cubicBezTo>
                    <a:pt x="1" y="64"/>
                    <a:pt x="3" y="57"/>
                    <a:pt x="7" y="55"/>
                  </a:cubicBezTo>
                  <a:cubicBezTo>
                    <a:pt x="9" y="52"/>
                    <a:pt x="4" y="45"/>
                    <a:pt x="4" y="45"/>
                  </a:cubicBezTo>
                  <a:cubicBezTo>
                    <a:pt x="5" y="42"/>
                    <a:pt x="4" y="41"/>
                    <a:pt x="3" y="38"/>
                  </a:cubicBezTo>
                  <a:cubicBezTo>
                    <a:pt x="4" y="35"/>
                    <a:pt x="5" y="34"/>
                    <a:pt x="3" y="36"/>
                  </a:cubicBezTo>
                  <a:close/>
                </a:path>
              </a:pathLst>
            </a:custGeom>
            <a:solidFill>
              <a:srgbClr val="99CC00">
                <a:alpha val="4058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" name="Ziyang"/>
            <p:cNvSpPr/>
            <p:nvPr/>
          </p:nvSpPr>
          <p:spPr bwMode="auto">
            <a:xfrm>
              <a:off x="4616079" y="4577811"/>
              <a:ext cx="265773" cy="174530"/>
            </a:xfrm>
            <a:custGeom>
              <a:avLst/>
              <a:gdLst>
                <a:gd name="T0" fmla="*/ 36 w 82"/>
                <a:gd name="T1" fmla="*/ 4 h 60"/>
                <a:gd name="T2" fmla="*/ 45 w 82"/>
                <a:gd name="T3" fmla="*/ 7 h 60"/>
                <a:gd name="T4" fmla="*/ 62 w 82"/>
                <a:gd name="T5" fmla="*/ 25 h 60"/>
                <a:gd name="T6" fmla="*/ 69 w 82"/>
                <a:gd name="T7" fmla="*/ 30 h 60"/>
                <a:gd name="T8" fmla="*/ 77 w 82"/>
                <a:gd name="T9" fmla="*/ 39 h 60"/>
                <a:gd name="T10" fmla="*/ 68 w 82"/>
                <a:gd name="T11" fmla="*/ 53 h 60"/>
                <a:gd name="T12" fmla="*/ 64 w 82"/>
                <a:gd name="T13" fmla="*/ 60 h 60"/>
                <a:gd name="T14" fmla="*/ 61 w 82"/>
                <a:gd name="T15" fmla="*/ 56 h 60"/>
                <a:gd name="T16" fmla="*/ 51 w 82"/>
                <a:gd name="T17" fmla="*/ 50 h 60"/>
                <a:gd name="T18" fmla="*/ 45 w 82"/>
                <a:gd name="T19" fmla="*/ 48 h 60"/>
                <a:gd name="T20" fmla="*/ 40 w 82"/>
                <a:gd name="T21" fmla="*/ 41 h 60"/>
                <a:gd name="T22" fmla="*/ 32 w 82"/>
                <a:gd name="T23" fmla="*/ 45 h 60"/>
                <a:gd name="T24" fmla="*/ 27 w 82"/>
                <a:gd name="T25" fmla="*/ 42 h 60"/>
                <a:gd name="T26" fmla="*/ 14 w 82"/>
                <a:gd name="T27" fmla="*/ 38 h 60"/>
                <a:gd name="T28" fmla="*/ 7 w 82"/>
                <a:gd name="T29" fmla="*/ 26 h 60"/>
                <a:gd name="T30" fmla="*/ 2 w 82"/>
                <a:gd name="T31" fmla="*/ 22 h 60"/>
                <a:gd name="T32" fmla="*/ 5 w 82"/>
                <a:gd name="T33" fmla="*/ 10 h 60"/>
                <a:gd name="T34" fmla="*/ 15 w 82"/>
                <a:gd name="T35" fmla="*/ 4 h 60"/>
                <a:gd name="T36" fmla="*/ 23 w 82"/>
                <a:gd name="T37" fmla="*/ 2 h 60"/>
                <a:gd name="T38" fmla="*/ 30 w 82"/>
                <a:gd name="T39" fmla="*/ 7 h 60"/>
                <a:gd name="T40" fmla="*/ 32 w 82"/>
                <a:gd name="T41" fmla="*/ 8 h 60"/>
                <a:gd name="T42" fmla="*/ 37 w 82"/>
                <a:gd name="T43" fmla="*/ 7 h 60"/>
                <a:gd name="T44" fmla="*/ 36 w 82"/>
                <a:gd name="T45" fmla="*/ 4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2"/>
                <a:gd name="T70" fmla="*/ 0 h 60"/>
                <a:gd name="T71" fmla="*/ 82 w 82"/>
                <a:gd name="T72" fmla="*/ 60 h 6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2" h="60">
                  <a:moveTo>
                    <a:pt x="36" y="4"/>
                  </a:moveTo>
                  <a:cubicBezTo>
                    <a:pt x="41" y="2"/>
                    <a:pt x="42" y="5"/>
                    <a:pt x="45" y="7"/>
                  </a:cubicBezTo>
                  <a:cubicBezTo>
                    <a:pt x="50" y="21"/>
                    <a:pt x="46" y="23"/>
                    <a:pt x="62" y="25"/>
                  </a:cubicBezTo>
                  <a:cubicBezTo>
                    <a:pt x="65" y="26"/>
                    <a:pt x="69" y="30"/>
                    <a:pt x="69" y="30"/>
                  </a:cubicBezTo>
                  <a:cubicBezTo>
                    <a:pt x="72" y="35"/>
                    <a:pt x="72" y="36"/>
                    <a:pt x="77" y="39"/>
                  </a:cubicBezTo>
                  <a:cubicBezTo>
                    <a:pt x="82" y="49"/>
                    <a:pt x="75" y="51"/>
                    <a:pt x="68" y="53"/>
                  </a:cubicBezTo>
                  <a:cubicBezTo>
                    <a:pt x="67" y="56"/>
                    <a:pt x="67" y="58"/>
                    <a:pt x="64" y="60"/>
                  </a:cubicBezTo>
                  <a:cubicBezTo>
                    <a:pt x="59" y="58"/>
                    <a:pt x="59" y="59"/>
                    <a:pt x="61" y="56"/>
                  </a:cubicBezTo>
                  <a:cubicBezTo>
                    <a:pt x="59" y="51"/>
                    <a:pt x="56" y="51"/>
                    <a:pt x="51" y="50"/>
                  </a:cubicBezTo>
                  <a:cubicBezTo>
                    <a:pt x="49" y="49"/>
                    <a:pt x="45" y="48"/>
                    <a:pt x="45" y="48"/>
                  </a:cubicBezTo>
                  <a:cubicBezTo>
                    <a:pt x="43" y="45"/>
                    <a:pt x="43" y="43"/>
                    <a:pt x="40" y="41"/>
                  </a:cubicBezTo>
                  <a:cubicBezTo>
                    <a:pt x="37" y="42"/>
                    <a:pt x="32" y="45"/>
                    <a:pt x="32" y="45"/>
                  </a:cubicBezTo>
                  <a:cubicBezTo>
                    <a:pt x="29" y="50"/>
                    <a:pt x="29" y="43"/>
                    <a:pt x="27" y="42"/>
                  </a:cubicBezTo>
                  <a:cubicBezTo>
                    <a:pt x="23" y="40"/>
                    <a:pt x="19" y="40"/>
                    <a:pt x="14" y="38"/>
                  </a:cubicBezTo>
                  <a:cubicBezTo>
                    <a:pt x="12" y="34"/>
                    <a:pt x="11" y="28"/>
                    <a:pt x="7" y="26"/>
                  </a:cubicBezTo>
                  <a:cubicBezTo>
                    <a:pt x="6" y="24"/>
                    <a:pt x="2" y="22"/>
                    <a:pt x="2" y="22"/>
                  </a:cubicBezTo>
                  <a:cubicBezTo>
                    <a:pt x="0" y="18"/>
                    <a:pt x="1" y="12"/>
                    <a:pt x="5" y="10"/>
                  </a:cubicBezTo>
                  <a:cubicBezTo>
                    <a:pt x="7" y="6"/>
                    <a:pt x="11" y="5"/>
                    <a:pt x="15" y="4"/>
                  </a:cubicBezTo>
                  <a:cubicBezTo>
                    <a:pt x="17" y="0"/>
                    <a:pt x="18" y="1"/>
                    <a:pt x="23" y="2"/>
                  </a:cubicBezTo>
                  <a:cubicBezTo>
                    <a:pt x="25" y="5"/>
                    <a:pt x="27" y="6"/>
                    <a:pt x="30" y="7"/>
                  </a:cubicBezTo>
                  <a:cubicBezTo>
                    <a:pt x="31" y="7"/>
                    <a:pt x="32" y="8"/>
                    <a:pt x="32" y="8"/>
                  </a:cubicBezTo>
                  <a:cubicBezTo>
                    <a:pt x="34" y="8"/>
                    <a:pt x="35" y="8"/>
                    <a:pt x="37" y="7"/>
                  </a:cubicBezTo>
                  <a:cubicBezTo>
                    <a:pt x="38" y="7"/>
                    <a:pt x="36" y="4"/>
                    <a:pt x="36" y="4"/>
                  </a:cubicBezTo>
                  <a:close/>
                </a:path>
              </a:pathLst>
            </a:custGeom>
            <a:solidFill>
              <a:srgbClr val="99CC00">
                <a:alpha val="8895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" name="Deyang"/>
            <p:cNvSpPr/>
            <p:nvPr/>
          </p:nvSpPr>
          <p:spPr bwMode="auto">
            <a:xfrm>
              <a:off x="4552038" y="4396568"/>
              <a:ext cx="230550" cy="204737"/>
            </a:xfrm>
            <a:custGeom>
              <a:avLst/>
              <a:gdLst>
                <a:gd name="T0" fmla="*/ 1 w 71"/>
                <a:gd name="T1" fmla="*/ 12 h 69"/>
                <a:gd name="T2" fmla="*/ 8 w 71"/>
                <a:gd name="T3" fmla="*/ 7 h 69"/>
                <a:gd name="T4" fmla="*/ 14 w 71"/>
                <a:gd name="T5" fmla="*/ 1 h 69"/>
                <a:gd name="T6" fmla="*/ 16 w 71"/>
                <a:gd name="T7" fmla="*/ 0 h 69"/>
                <a:gd name="T8" fmla="*/ 26 w 71"/>
                <a:gd name="T9" fmla="*/ 15 h 69"/>
                <a:gd name="T10" fmla="*/ 43 w 71"/>
                <a:gd name="T11" fmla="*/ 18 h 69"/>
                <a:gd name="T12" fmla="*/ 59 w 71"/>
                <a:gd name="T13" fmla="*/ 47 h 69"/>
                <a:gd name="T14" fmla="*/ 64 w 71"/>
                <a:gd name="T15" fmla="*/ 55 h 69"/>
                <a:gd name="T16" fmla="*/ 71 w 71"/>
                <a:gd name="T17" fmla="*/ 60 h 69"/>
                <a:gd name="T18" fmla="*/ 68 w 71"/>
                <a:gd name="T19" fmla="*/ 67 h 69"/>
                <a:gd name="T20" fmla="*/ 64 w 71"/>
                <a:gd name="T21" fmla="*/ 69 h 69"/>
                <a:gd name="T22" fmla="*/ 59 w 71"/>
                <a:gd name="T23" fmla="*/ 65 h 69"/>
                <a:gd name="T24" fmla="*/ 53 w 71"/>
                <a:gd name="T25" fmla="*/ 63 h 69"/>
                <a:gd name="T26" fmla="*/ 49 w 71"/>
                <a:gd name="T27" fmla="*/ 54 h 69"/>
                <a:gd name="T28" fmla="*/ 41 w 71"/>
                <a:gd name="T29" fmla="*/ 50 h 69"/>
                <a:gd name="T30" fmla="*/ 35 w 71"/>
                <a:gd name="T31" fmla="*/ 44 h 69"/>
                <a:gd name="T32" fmla="*/ 23 w 71"/>
                <a:gd name="T33" fmla="*/ 43 h 69"/>
                <a:gd name="T34" fmla="*/ 18 w 71"/>
                <a:gd name="T35" fmla="*/ 39 h 69"/>
                <a:gd name="T36" fmla="*/ 12 w 71"/>
                <a:gd name="T37" fmla="*/ 30 h 69"/>
                <a:gd name="T38" fmla="*/ 0 w 71"/>
                <a:gd name="T39" fmla="*/ 12 h 69"/>
                <a:gd name="T40" fmla="*/ 1 w 71"/>
                <a:gd name="T41" fmla="*/ 12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1"/>
                <a:gd name="T64" fmla="*/ 0 h 69"/>
                <a:gd name="T65" fmla="*/ 71 w 71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1" h="69">
                  <a:moveTo>
                    <a:pt x="1" y="12"/>
                  </a:moveTo>
                  <a:cubicBezTo>
                    <a:pt x="4" y="11"/>
                    <a:pt x="8" y="7"/>
                    <a:pt x="8" y="7"/>
                  </a:cubicBezTo>
                  <a:cubicBezTo>
                    <a:pt x="11" y="2"/>
                    <a:pt x="9" y="4"/>
                    <a:pt x="14" y="1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24" y="2"/>
                    <a:pt x="20" y="12"/>
                    <a:pt x="26" y="15"/>
                  </a:cubicBezTo>
                  <a:cubicBezTo>
                    <a:pt x="34" y="19"/>
                    <a:pt x="29" y="17"/>
                    <a:pt x="43" y="18"/>
                  </a:cubicBezTo>
                  <a:cubicBezTo>
                    <a:pt x="52" y="22"/>
                    <a:pt x="51" y="43"/>
                    <a:pt x="59" y="47"/>
                  </a:cubicBezTo>
                  <a:cubicBezTo>
                    <a:pt x="61" y="50"/>
                    <a:pt x="61" y="53"/>
                    <a:pt x="64" y="55"/>
                  </a:cubicBezTo>
                  <a:cubicBezTo>
                    <a:pt x="65" y="58"/>
                    <a:pt x="71" y="60"/>
                    <a:pt x="71" y="60"/>
                  </a:cubicBezTo>
                  <a:cubicBezTo>
                    <a:pt x="70" y="64"/>
                    <a:pt x="70" y="62"/>
                    <a:pt x="68" y="67"/>
                  </a:cubicBezTo>
                  <a:cubicBezTo>
                    <a:pt x="67" y="68"/>
                    <a:pt x="64" y="69"/>
                    <a:pt x="64" y="69"/>
                  </a:cubicBezTo>
                  <a:cubicBezTo>
                    <a:pt x="62" y="68"/>
                    <a:pt x="61" y="66"/>
                    <a:pt x="59" y="65"/>
                  </a:cubicBezTo>
                  <a:cubicBezTo>
                    <a:pt x="54" y="67"/>
                    <a:pt x="57" y="65"/>
                    <a:pt x="53" y="63"/>
                  </a:cubicBezTo>
                  <a:cubicBezTo>
                    <a:pt x="52" y="61"/>
                    <a:pt x="51" y="55"/>
                    <a:pt x="49" y="54"/>
                  </a:cubicBezTo>
                  <a:cubicBezTo>
                    <a:pt x="46" y="53"/>
                    <a:pt x="41" y="50"/>
                    <a:pt x="41" y="50"/>
                  </a:cubicBezTo>
                  <a:cubicBezTo>
                    <a:pt x="40" y="48"/>
                    <a:pt x="37" y="45"/>
                    <a:pt x="35" y="44"/>
                  </a:cubicBezTo>
                  <a:cubicBezTo>
                    <a:pt x="31" y="45"/>
                    <a:pt x="27" y="45"/>
                    <a:pt x="23" y="43"/>
                  </a:cubicBezTo>
                  <a:cubicBezTo>
                    <a:pt x="22" y="41"/>
                    <a:pt x="18" y="39"/>
                    <a:pt x="18" y="39"/>
                  </a:cubicBezTo>
                  <a:cubicBezTo>
                    <a:pt x="16" y="36"/>
                    <a:pt x="15" y="32"/>
                    <a:pt x="12" y="30"/>
                  </a:cubicBezTo>
                  <a:cubicBezTo>
                    <a:pt x="10" y="22"/>
                    <a:pt x="9" y="15"/>
                    <a:pt x="0" y="12"/>
                  </a:cubicBezTo>
                  <a:cubicBezTo>
                    <a:pt x="2" y="11"/>
                    <a:pt x="3" y="10"/>
                    <a:pt x="1" y="12"/>
                  </a:cubicBezTo>
                  <a:close/>
                </a:path>
              </a:pathLst>
            </a:custGeom>
            <a:solidFill>
              <a:srgbClr val="99CC00">
                <a:alpha val="18228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" name="Suining"/>
            <p:cNvSpPr/>
            <p:nvPr/>
          </p:nvSpPr>
          <p:spPr bwMode="auto">
            <a:xfrm>
              <a:off x="4756971" y="4497259"/>
              <a:ext cx="153700" cy="184599"/>
            </a:xfrm>
            <a:custGeom>
              <a:avLst/>
              <a:gdLst>
                <a:gd name="T0" fmla="*/ 8 w 47"/>
                <a:gd name="T1" fmla="*/ 27 h 63"/>
                <a:gd name="T2" fmla="*/ 11 w 47"/>
                <a:gd name="T3" fmla="*/ 24 h 63"/>
                <a:gd name="T4" fmla="*/ 7 w 47"/>
                <a:gd name="T5" fmla="*/ 10 h 63"/>
                <a:gd name="T6" fmla="*/ 8 w 47"/>
                <a:gd name="T7" fmla="*/ 4 h 63"/>
                <a:gd name="T8" fmla="*/ 16 w 47"/>
                <a:gd name="T9" fmla="*/ 0 h 63"/>
                <a:gd name="T10" fmla="*/ 23 w 47"/>
                <a:gd name="T11" fmla="*/ 5 h 63"/>
                <a:gd name="T12" fmla="*/ 25 w 47"/>
                <a:gd name="T13" fmla="*/ 6 h 63"/>
                <a:gd name="T14" fmla="*/ 30 w 47"/>
                <a:gd name="T15" fmla="*/ 10 h 63"/>
                <a:gd name="T16" fmla="*/ 34 w 47"/>
                <a:gd name="T17" fmla="*/ 15 h 63"/>
                <a:gd name="T18" fmla="*/ 39 w 47"/>
                <a:gd name="T19" fmla="*/ 26 h 63"/>
                <a:gd name="T20" fmla="*/ 43 w 47"/>
                <a:gd name="T21" fmla="*/ 34 h 63"/>
                <a:gd name="T22" fmla="*/ 47 w 47"/>
                <a:gd name="T23" fmla="*/ 46 h 63"/>
                <a:gd name="T24" fmla="*/ 46 w 47"/>
                <a:gd name="T25" fmla="*/ 48 h 63"/>
                <a:gd name="T26" fmla="*/ 42 w 47"/>
                <a:gd name="T27" fmla="*/ 46 h 63"/>
                <a:gd name="T28" fmla="*/ 30 w 47"/>
                <a:gd name="T29" fmla="*/ 55 h 63"/>
                <a:gd name="T30" fmla="*/ 24 w 47"/>
                <a:gd name="T31" fmla="*/ 58 h 63"/>
                <a:gd name="T32" fmla="*/ 6 w 47"/>
                <a:gd name="T33" fmla="*/ 49 h 63"/>
                <a:gd name="T34" fmla="*/ 3 w 47"/>
                <a:gd name="T35" fmla="*/ 43 h 63"/>
                <a:gd name="T36" fmla="*/ 1 w 47"/>
                <a:gd name="T37" fmla="*/ 36 h 63"/>
                <a:gd name="T38" fmla="*/ 5 w 47"/>
                <a:gd name="T39" fmla="*/ 34 h 63"/>
                <a:gd name="T40" fmla="*/ 8 w 47"/>
                <a:gd name="T41" fmla="*/ 27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63"/>
                <a:gd name="T65" fmla="*/ 47 w 47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63">
                  <a:moveTo>
                    <a:pt x="8" y="27"/>
                  </a:moveTo>
                  <a:cubicBezTo>
                    <a:pt x="9" y="26"/>
                    <a:pt x="11" y="25"/>
                    <a:pt x="11" y="24"/>
                  </a:cubicBezTo>
                  <a:cubicBezTo>
                    <a:pt x="11" y="22"/>
                    <a:pt x="8" y="12"/>
                    <a:pt x="7" y="10"/>
                  </a:cubicBezTo>
                  <a:cubicBezTo>
                    <a:pt x="7" y="8"/>
                    <a:pt x="7" y="6"/>
                    <a:pt x="8" y="4"/>
                  </a:cubicBezTo>
                  <a:cubicBezTo>
                    <a:pt x="10" y="1"/>
                    <a:pt x="16" y="0"/>
                    <a:pt x="16" y="0"/>
                  </a:cubicBezTo>
                  <a:cubicBezTo>
                    <a:pt x="19" y="2"/>
                    <a:pt x="19" y="3"/>
                    <a:pt x="23" y="5"/>
                  </a:cubicBezTo>
                  <a:cubicBezTo>
                    <a:pt x="24" y="5"/>
                    <a:pt x="25" y="6"/>
                    <a:pt x="25" y="6"/>
                  </a:cubicBezTo>
                  <a:cubicBezTo>
                    <a:pt x="26" y="8"/>
                    <a:pt x="30" y="10"/>
                    <a:pt x="30" y="10"/>
                  </a:cubicBezTo>
                  <a:cubicBezTo>
                    <a:pt x="32" y="15"/>
                    <a:pt x="31" y="13"/>
                    <a:pt x="34" y="15"/>
                  </a:cubicBezTo>
                  <a:cubicBezTo>
                    <a:pt x="36" y="19"/>
                    <a:pt x="37" y="22"/>
                    <a:pt x="39" y="26"/>
                  </a:cubicBezTo>
                  <a:cubicBezTo>
                    <a:pt x="40" y="29"/>
                    <a:pt x="43" y="34"/>
                    <a:pt x="43" y="34"/>
                  </a:cubicBezTo>
                  <a:cubicBezTo>
                    <a:pt x="44" y="38"/>
                    <a:pt x="47" y="46"/>
                    <a:pt x="47" y="46"/>
                  </a:cubicBezTo>
                  <a:cubicBezTo>
                    <a:pt x="47" y="47"/>
                    <a:pt x="47" y="48"/>
                    <a:pt x="46" y="48"/>
                  </a:cubicBezTo>
                  <a:cubicBezTo>
                    <a:pt x="45" y="48"/>
                    <a:pt x="42" y="46"/>
                    <a:pt x="42" y="46"/>
                  </a:cubicBezTo>
                  <a:cubicBezTo>
                    <a:pt x="32" y="48"/>
                    <a:pt x="36" y="52"/>
                    <a:pt x="30" y="55"/>
                  </a:cubicBezTo>
                  <a:cubicBezTo>
                    <a:pt x="28" y="63"/>
                    <a:pt x="29" y="60"/>
                    <a:pt x="24" y="58"/>
                  </a:cubicBezTo>
                  <a:cubicBezTo>
                    <a:pt x="21" y="52"/>
                    <a:pt x="11" y="52"/>
                    <a:pt x="6" y="49"/>
                  </a:cubicBezTo>
                  <a:cubicBezTo>
                    <a:pt x="5" y="47"/>
                    <a:pt x="3" y="43"/>
                    <a:pt x="3" y="43"/>
                  </a:cubicBezTo>
                  <a:cubicBezTo>
                    <a:pt x="3" y="41"/>
                    <a:pt x="0" y="38"/>
                    <a:pt x="1" y="36"/>
                  </a:cubicBezTo>
                  <a:cubicBezTo>
                    <a:pt x="2" y="35"/>
                    <a:pt x="5" y="34"/>
                    <a:pt x="5" y="34"/>
                  </a:cubicBezTo>
                  <a:cubicBezTo>
                    <a:pt x="6" y="32"/>
                    <a:pt x="8" y="27"/>
                    <a:pt x="8" y="27"/>
                  </a:cubicBezTo>
                  <a:close/>
                </a:path>
              </a:pathLst>
            </a:custGeom>
            <a:solidFill>
              <a:srgbClr val="99CC00">
                <a:alpha val="2670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" name="Nanchong"/>
            <p:cNvSpPr/>
            <p:nvPr/>
          </p:nvSpPr>
          <p:spPr bwMode="auto">
            <a:xfrm>
              <a:off x="4827417" y="4386499"/>
              <a:ext cx="256167" cy="231588"/>
            </a:xfrm>
            <a:custGeom>
              <a:avLst/>
              <a:gdLst>
                <a:gd name="T0" fmla="*/ 6 w 79"/>
                <a:gd name="T1" fmla="*/ 46 h 79"/>
                <a:gd name="T2" fmla="*/ 14 w 79"/>
                <a:gd name="T3" fmla="*/ 45 h 79"/>
                <a:gd name="T4" fmla="*/ 7 w 79"/>
                <a:gd name="T5" fmla="*/ 24 h 79"/>
                <a:gd name="T6" fmla="*/ 2 w 79"/>
                <a:gd name="T7" fmla="*/ 17 h 79"/>
                <a:gd name="T8" fmla="*/ 12 w 79"/>
                <a:gd name="T9" fmla="*/ 11 h 79"/>
                <a:gd name="T10" fmla="*/ 17 w 79"/>
                <a:gd name="T11" fmla="*/ 7 h 79"/>
                <a:gd name="T12" fmla="*/ 24 w 79"/>
                <a:gd name="T13" fmla="*/ 9 h 79"/>
                <a:gd name="T14" fmla="*/ 36 w 79"/>
                <a:gd name="T15" fmla="*/ 5 h 79"/>
                <a:gd name="T16" fmla="*/ 38 w 79"/>
                <a:gd name="T17" fmla="*/ 0 h 79"/>
                <a:gd name="T18" fmla="*/ 39 w 79"/>
                <a:gd name="T19" fmla="*/ 2 h 79"/>
                <a:gd name="T20" fmla="*/ 43 w 79"/>
                <a:gd name="T21" fmla="*/ 4 h 79"/>
                <a:gd name="T22" fmla="*/ 50 w 79"/>
                <a:gd name="T23" fmla="*/ 2 h 79"/>
                <a:gd name="T24" fmla="*/ 54 w 79"/>
                <a:gd name="T25" fmla="*/ 11 h 79"/>
                <a:gd name="T26" fmla="*/ 60 w 79"/>
                <a:gd name="T27" fmla="*/ 17 h 79"/>
                <a:gd name="T28" fmla="*/ 61 w 79"/>
                <a:gd name="T29" fmla="*/ 19 h 79"/>
                <a:gd name="T30" fmla="*/ 62 w 79"/>
                <a:gd name="T31" fmla="*/ 16 h 79"/>
                <a:gd name="T32" fmla="*/ 66 w 79"/>
                <a:gd name="T33" fmla="*/ 14 h 79"/>
                <a:gd name="T34" fmla="*/ 73 w 79"/>
                <a:gd name="T35" fmla="*/ 17 h 79"/>
                <a:gd name="T36" fmla="*/ 77 w 79"/>
                <a:gd name="T37" fmla="*/ 27 h 79"/>
                <a:gd name="T38" fmla="*/ 77 w 79"/>
                <a:gd name="T39" fmla="*/ 42 h 79"/>
                <a:gd name="T40" fmla="*/ 73 w 79"/>
                <a:gd name="T41" fmla="*/ 44 h 79"/>
                <a:gd name="T42" fmla="*/ 66 w 79"/>
                <a:gd name="T43" fmla="*/ 50 h 79"/>
                <a:gd name="T44" fmla="*/ 61 w 79"/>
                <a:gd name="T45" fmla="*/ 59 h 79"/>
                <a:gd name="T46" fmla="*/ 39 w 79"/>
                <a:gd name="T47" fmla="*/ 67 h 79"/>
                <a:gd name="T48" fmla="*/ 35 w 79"/>
                <a:gd name="T49" fmla="*/ 72 h 79"/>
                <a:gd name="T50" fmla="*/ 34 w 79"/>
                <a:gd name="T51" fmla="*/ 77 h 79"/>
                <a:gd name="T52" fmla="*/ 28 w 79"/>
                <a:gd name="T53" fmla="*/ 79 h 79"/>
                <a:gd name="T54" fmla="*/ 11 w 79"/>
                <a:gd name="T55" fmla="*/ 51 h 79"/>
                <a:gd name="T56" fmla="*/ 6 w 79"/>
                <a:gd name="T57" fmla="*/ 46 h 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9"/>
                <a:gd name="T88" fmla="*/ 0 h 79"/>
                <a:gd name="T89" fmla="*/ 79 w 79"/>
                <a:gd name="T90" fmla="*/ 79 h 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9" h="79">
                  <a:moveTo>
                    <a:pt x="6" y="46"/>
                  </a:moveTo>
                  <a:cubicBezTo>
                    <a:pt x="9" y="46"/>
                    <a:pt x="11" y="46"/>
                    <a:pt x="14" y="45"/>
                  </a:cubicBezTo>
                  <a:cubicBezTo>
                    <a:pt x="19" y="43"/>
                    <a:pt x="11" y="26"/>
                    <a:pt x="7" y="24"/>
                  </a:cubicBezTo>
                  <a:cubicBezTo>
                    <a:pt x="5" y="21"/>
                    <a:pt x="5" y="19"/>
                    <a:pt x="2" y="17"/>
                  </a:cubicBezTo>
                  <a:cubicBezTo>
                    <a:pt x="0" y="10"/>
                    <a:pt x="4" y="12"/>
                    <a:pt x="12" y="11"/>
                  </a:cubicBezTo>
                  <a:cubicBezTo>
                    <a:pt x="14" y="10"/>
                    <a:pt x="15" y="8"/>
                    <a:pt x="17" y="7"/>
                  </a:cubicBezTo>
                  <a:cubicBezTo>
                    <a:pt x="20" y="1"/>
                    <a:pt x="20" y="7"/>
                    <a:pt x="24" y="9"/>
                  </a:cubicBezTo>
                  <a:cubicBezTo>
                    <a:pt x="28" y="8"/>
                    <a:pt x="32" y="7"/>
                    <a:pt x="36" y="5"/>
                  </a:cubicBezTo>
                  <a:cubicBezTo>
                    <a:pt x="37" y="3"/>
                    <a:pt x="36" y="1"/>
                    <a:pt x="38" y="0"/>
                  </a:cubicBezTo>
                  <a:cubicBezTo>
                    <a:pt x="39" y="0"/>
                    <a:pt x="38" y="2"/>
                    <a:pt x="39" y="2"/>
                  </a:cubicBezTo>
                  <a:cubicBezTo>
                    <a:pt x="40" y="3"/>
                    <a:pt x="43" y="4"/>
                    <a:pt x="43" y="4"/>
                  </a:cubicBezTo>
                  <a:cubicBezTo>
                    <a:pt x="45" y="1"/>
                    <a:pt x="47" y="0"/>
                    <a:pt x="50" y="2"/>
                  </a:cubicBezTo>
                  <a:cubicBezTo>
                    <a:pt x="51" y="7"/>
                    <a:pt x="50" y="9"/>
                    <a:pt x="54" y="11"/>
                  </a:cubicBezTo>
                  <a:cubicBezTo>
                    <a:pt x="55" y="14"/>
                    <a:pt x="60" y="17"/>
                    <a:pt x="60" y="17"/>
                  </a:cubicBezTo>
                  <a:cubicBezTo>
                    <a:pt x="60" y="18"/>
                    <a:pt x="60" y="19"/>
                    <a:pt x="61" y="19"/>
                  </a:cubicBezTo>
                  <a:cubicBezTo>
                    <a:pt x="62" y="19"/>
                    <a:pt x="61" y="17"/>
                    <a:pt x="62" y="16"/>
                  </a:cubicBezTo>
                  <a:cubicBezTo>
                    <a:pt x="63" y="15"/>
                    <a:pt x="66" y="14"/>
                    <a:pt x="66" y="14"/>
                  </a:cubicBezTo>
                  <a:cubicBezTo>
                    <a:pt x="69" y="20"/>
                    <a:pt x="63" y="10"/>
                    <a:pt x="73" y="17"/>
                  </a:cubicBezTo>
                  <a:cubicBezTo>
                    <a:pt x="76" y="19"/>
                    <a:pt x="77" y="27"/>
                    <a:pt x="77" y="27"/>
                  </a:cubicBezTo>
                  <a:cubicBezTo>
                    <a:pt x="78" y="32"/>
                    <a:pt x="79" y="37"/>
                    <a:pt x="77" y="42"/>
                  </a:cubicBezTo>
                  <a:cubicBezTo>
                    <a:pt x="76" y="43"/>
                    <a:pt x="73" y="44"/>
                    <a:pt x="73" y="44"/>
                  </a:cubicBezTo>
                  <a:cubicBezTo>
                    <a:pt x="72" y="47"/>
                    <a:pt x="68" y="48"/>
                    <a:pt x="66" y="50"/>
                  </a:cubicBezTo>
                  <a:cubicBezTo>
                    <a:pt x="65" y="54"/>
                    <a:pt x="65" y="57"/>
                    <a:pt x="61" y="59"/>
                  </a:cubicBezTo>
                  <a:cubicBezTo>
                    <a:pt x="58" y="65"/>
                    <a:pt x="45" y="66"/>
                    <a:pt x="39" y="67"/>
                  </a:cubicBezTo>
                  <a:cubicBezTo>
                    <a:pt x="37" y="68"/>
                    <a:pt x="35" y="72"/>
                    <a:pt x="35" y="72"/>
                  </a:cubicBezTo>
                  <a:cubicBezTo>
                    <a:pt x="35" y="74"/>
                    <a:pt x="35" y="76"/>
                    <a:pt x="34" y="77"/>
                  </a:cubicBezTo>
                  <a:cubicBezTo>
                    <a:pt x="33" y="78"/>
                    <a:pt x="28" y="79"/>
                    <a:pt x="28" y="79"/>
                  </a:cubicBezTo>
                  <a:cubicBezTo>
                    <a:pt x="18" y="76"/>
                    <a:pt x="20" y="56"/>
                    <a:pt x="11" y="51"/>
                  </a:cubicBezTo>
                  <a:cubicBezTo>
                    <a:pt x="10" y="48"/>
                    <a:pt x="9" y="46"/>
                    <a:pt x="6" y="46"/>
                  </a:cubicBezTo>
                  <a:close/>
                </a:path>
              </a:pathLst>
            </a:custGeom>
            <a:solidFill>
              <a:srgbClr val="99CC00">
                <a:alpha val="9493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" name="Guangan"/>
            <p:cNvSpPr/>
            <p:nvPr/>
          </p:nvSpPr>
          <p:spPr bwMode="auto">
            <a:xfrm>
              <a:off x="4904267" y="4547604"/>
              <a:ext cx="224146" cy="154392"/>
            </a:xfrm>
            <a:custGeom>
              <a:avLst/>
              <a:gdLst>
                <a:gd name="T0" fmla="*/ 41 w 69"/>
                <a:gd name="T1" fmla="*/ 0 h 52"/>
                <a:gd name="T2" fmla="*/ 48 w 69"/>
                <a:gd name="T3" fmla="*/ 7 h 52"/>
                <a:gd name="T4" fmla="*/ 57 w 69"/>
                <a:gd name="T5" fmla="*/ 18 h 52"/>
                <a:gd name="T6" fmla="*/ 62 w 69"/>
                <a:gd name="T7" fmla="*/ 23 h 52"/>
                <a:gd name="T8" fmla="*/ 69 w 69"/>
                <a:gd name="T9" fmla="*/ 34 h 52"/>
                <a:gd name="T10" fmla="*/ 62 w 69"/>
                <a:gd name="T11" fmla="*/ 46 h 52"/>
                <a:gd name="T12" fmla="*/ 46 w 69"/>
                <a:gd name="T13" fmla="*/ 50 h 52"/>
                <a:gd name="T14" fmla="*/ 35 w 69"/>
                <a:gd name="T15" fmla="*/ 38 h 52"/>
                <a:gd name="T16" fmla="*/ 30 w 69"/>
                <a:gd name="T17" fmla="*/ 34 h 52"/>
                <a:gd name="T18" fmla="*/ 23 w 69"/>
                <a:gd name="T19" fmla="*/ 37 h 52"/>
                <a:gd name="T20" fmla="*/ 15 w 69"/>
                <a:gd name="T21" fmla="*/ 40 h 52"/>
                <a:gd name="T22" fmla="*/ 11 w 69"/>
                <a:gd name="T23" fmla="*/ 35 h 52"/>
                <a:gd name="T24" fmla="*/ 3 w 69"/>
                <a:gd name="T25" fmla="*/ 28 h 52"/>
                <a:gd name="T26" fmla="*/ 0 w 69"/>
                <a:gd name="T27" fmla="*/ 22 h 52"/>
                <a:gd name="T28" fmla="*/ 12 w 69"/>
                <a:gd name="T29" fmla="*/ 14 h 52"/>
                <a:gd name="T30" fmla="*/ 36 w 69"/>
                <a:gd name="T31" fmla="*/ 5 h 52"/>
                <a:gd name="T32" fmla="*/ 41 w 69"/>
                <a:gd name="T33" fmla="*/ 0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9"/>
                <a:gd name="T52" fmla="*/ 0 h 52"/>
                <a:gd name="T53" fmla="*/ 69 w 6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9" h="52">
                  <a:moveTo>
                    <a:pt x="41" y="0"/>
                  </a:moveTo>
                  <a:cubicBezTo>
                    <a:pt x="42" y="3"/>
                    <a:pt x="45" y="5"/>
                    <a:pt x="48" y="7"/>
                  </a:cubicBezTo>
                  <a:cubicBezTo>
                    <a:pt x="50" y="12"/>
                    <a:pt x="55" y="13"/>
                    <a:pt x="57" y="18"/>
                  </a:cubicBezTo>
                  <a:cubicBezTo>
                    <a:pt x="54" y="24"/>
                    <a:pt x="54" y="22"/>
                    <a:pt x="62" y="23"/>
                  </a:cubicBezTo>
                  <a:cubicBezTo>
                    <a:pt x="64" y="26"/>
                    <a:pt x="65" y="32"/>
                    <a:pt x="69" y="34"/>
                  </a:cubicBezTo>
                  <a:cubicBezTo>
                    <a:pt x="68" y="39"/>
                    <a:pt x="67" y="44"/>
                    <a:pt x="62" y="46"/>
                  </a:cubicBezTo>
                  <a:cubicBezTo>
                    <a:pt x="59" y="52"/>
                    <a:pt x="52" y="50"/>
                    <a:pt x="46" y="50"/>
                  </a:cubicBezTo>
                  <a:cubicBezTo>
                    <a:pt x="38" y="49"/>
                    <a:pt x="38" y="45"/>
                    <a:pt x="35" y="38"/>
                  </a:cubicBezTo>
                  <a:cubicBezTo>
                    <a:pt x="34" y="36"/>
                    <a:pt x="30" y="34"/>
                    <a:pt x="30" y="34"/>
                  </a:cubicBezTo>
                  <a:cubicBezTo>
                    <a:pt x="28" y="35"/>
                    <a:pt x="23" y="37"/>
                    <a:pt x="23" y="37"/>
                  </a:cubicBezTo>
                  <a:cubicBezTo>
                    <a:pt x="20" y="43"/>
                    <a:pt x="22" y="41"/>
                    <a:pt x="15" y="40"/>
                  </a:cubicBezTo>
                  <a:cubicBezTo>
                    <a:pt x="13" y="35"/>
                    <a:pt x="14" y="37"/>
                    <a:pt x="11" y="35"/>
                  </a:cubicBezTo>
                  <a:cubicBezTo>
                    <a:pt x="9" y="32"/>
                    <a:pt x="3" y="28"/>
                    <a:pt x="3" y="28"/>
                  </a:cubicBezTo>
                  <a:cubicBezTo>
                    <a:pt x="2" y="26"/>
                    <a:pt x="0" y="22"/>
                    <a:pt x="0" y="22"/>
                  </a:cubicBezTo>
                  <a:cubicBezTo>
                    <a:pt x="18" y="20"/>
                    <a:pt x="6" y="23"/>
                    <a:pt x="12" y="14"/>
                  </a:cubicBezTo>
                  <a:cubicBezTo>
                    <a:pt x="16" y="9"/>
                    <a:pt x="31" y="7"/>
                    <a:pt x="36" y="5"/>
                  </a:cubicBezTo>
                  <a:cubicBezTo>
                    <a:pt x="37" y="4"/>
                    <a:pt x="40" y="0"/>
                    <a:pt x="41" y="0"/>
                  </a:cubicBezTo>
                  <a:close/>
                </a:path>
              </a:pathLst>
            </a:custGeom>
            <a:solidFill>
              <a:srgbClr val="99CC00">
                <a:alpha val="2415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" name="Mianyang"/>
            <p:cNvSpPr/>
            <p:nvPr/>
          </p:nvSpPr>
          <p:spPr bwMode="auto">
            <a:xfrm>
              <a:off x="4568048" y="4154911"/>
              <a:ext cx="310602" cy="422900"/>
            </a:xfrm>
            <a:custGeom>
              <a:avLst/>
              <a:gdLst>
                <a:gd name="T0" fmla="*/ 13 w 95"/>
                <a:gd name="T1" fmla="*/ 81 h 142"/>
                <a:gd name="T2" fmla="*/ 18 w 95"/>
                <a:gd name="T3" fmla="*/ 77 h 142"/>
                <a:gd name="T4" fmla="*/ 8 w 95"/>
                <a:gd name="T5" fmla="*/ 67 h 142"/>
                <a:gd name="T6" fmla="*/ 0 w 95"/>
                <a:gd name="T7" fmla="*/ 63 h 142"/>
                <a:gd name="T8" fmla="*/ 16 w 95"/>
                <a:gd name="T9" fmla="*/ 53 h 142"/>
                <a:gd name="T10" fmla="*/ 19 w 95"/>
                <a:gd name="T11" fmla="*/ 46 h 142"/>
                <a:gd name="T12" fmla="*/ 14 w 95"/>
                <a:gd name="T13" fmla="*/ 47 h 142"/>
                <a:gd name="T14" fmla="*/ 9 w 95"/>
                <a:gd name="T15" fmla="*/ 43 h 142"/>
                <a:gd name="T16" fmla="*/ 6 w 95"/>
                <a:gd name="T17" fmla="*/ 36 h 142"/>
                <a:gd name="T18" fmla="*/ 8 w 95"/>
                <a:gd name="T19" fmla="*/ 22 h 142"/>
                <a:gd name="T20" fmla="*/ 17 w 95"/>
                <a:gd name="T21" fmla="*/ 25 h 142"/>
                <a:gd name="T22" fmla="*/ 20 w 95"/>
                <a:gd name="T23" fmla="*/ 31 h 142"/>
                <a:gd name="T24" fmla="*/ 16 w 95"/>
                <a:gd name="T25" fmla="*/ 11 h 142"/>
                <a:gd name="T26" fmla="*/ 13 w 95"/>
                <a:gd name="T27" fmla="*/ 14 h 142"/>
                <a:gd name="T28" fmla="*/ 10 w 95"/>
                <a:gd name="T29" fmla="*/ 8 h 142"/>
                <a:gd name="T30" fmla="*/ 13 w 95"/>
                <a:gd name="T31" fmla="*/ 0 h 142"/>
                <a:gd name="T32" fmla="*/ 22 w 95"/>
                <a:gd name="T33" fmla="*/ 4 h 142"/>
                <a:gd name="T34" fmla="*/ 32 w 95"/>
                <a:gd name="T35" fmla="*/ 10 h 142"/>
                <a:gd name="T36" fmla="*/ 37 w 95"/>
                <a:gd name="T37" fmla="*/ 14 h 142"/>
                <a:gd name="T38" fmla="*/ 44 w 95"/>
                <a:gd name="T39" fmla="*/ 22 h 142"/>
                <a:gd name="T40" fmla="*/ 45 w 95"/>
                <a:gd name="T41" fmla="*/ 28 h 142"/>
                <a:gd name="T42" fmla="*/ 49 w 95"/>
                <a:gd name="T43" fmla="*/ 30 h 142"/>
                <a:gd name="T44" fmla="*/ 52 w 95"/>
                <a:gd name="T45" fmla="*/ 36 h 142"/>
                <a:gd name="T46" fmla="*/ 56 w 95"/>
                <a:gd name="T47" fmla="*/ 44 h 142"/>
                <a:gd name="T48" fmla="*/ 60 w 95"/>
                <a:gd name="T49" fmla="*/ 46 h 142"/>
                <a:gd name="T50" fmla="*/ 70 w 95"/>
                <a:gd name="T51" fmla="*/ 46 h 142"/>
                <a:gd name="T52" fmla="*/ 71 w 95"/>
                <a:gd name="T53" fmla="*/ 67 h 142"/>
                <a:gd name="T54" fmla="*/ 79 w 95"/>
                <a:gd name="T55" fmla="*/ 88 h 142"/>
                <a:gd name="T56" fmla="*/ 88 w 95"/>
                <a:gd name="T57" fmla="*/ 101 h 142"/>
                <a:gd name="T58" fmla="*/ 92 w 95"/>
                <a:gd name="T59" fmla="*/ 107 h 142"/>
                <a:gd name="T60" fmla="*/ 95 w 95"/>
                <a:gd name="T61" fmla="*/ 116 h 142"/>
                <a:gd name="T62" fmla="*/ 90 w 95"/>
                <a:gd name="T63" fmla="*/ 123 h 142"/>
                <a:gd name="T64" fmla="*/ 80 w 95"/>
                <a:gd name="T65" fmla="*/ 119 h 142"/>
                <a:gd name="T66" fmla="*/ 78 w 95"/>
                <a:gd name="T67" fmla="*/ 118 h 142"/>
                <a:gd name="T68" fmla="*/ 73 w 95"/>
                <a:gd name="T69" fmla="*/ 114 h 142"/>
                <a:gd name="T70" fmla="*/ 67 w 95"/>
                <a:gd name="T71" fmla="*/ 117 h 142"/>
                <a:gd name="T72" fmla="*/ 66 w 95"/>
                <a:gd name="T73" fmla="*/ 129 h 142"/>
                <a:gd name="T74" fmla="*/ 68 w 95"/>
                <a:gd name="T75" fmla="*/ 133 h 142"/>
                <a:gd name="T76" fmla="*/ 67 w 95"/>
                <a:gd name="T77" fmla="*/ 140 h 142"/>
                <a:gd name="T78" fmla="*/ 61 w 95"/>
                <a:gd name="T79" fmla="*/ 137 h 142"/>
                <a:gd name="T80" fmla="*/ 52 w 95"/>
                <a:gd name="T81" fmla="*/ 125 h 142"/>
                <a:gd name="T82" fmla="*/ 42 w 95"/>
                <a:gd name="T83" fmla="*/ 101 h 142"/>
                <a:gd name="T84" fmla="*/ 25 w 95"/>
                <a:gd name="T85" fmla="*/ 96 h 142"/>
                <a:gd name="T86" fmla="*/ 18 w 95"/>
                <a:gd name="T87" fmla="*/ 93 h 142"/>
                <a:gd name="T88" fmla="*/ 13 w 95"/>
                <a:gd name="T89" fmla="*/ 81 h 1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142"/>
                <a:gd name="T137" fmla="*/ 95 w 95"/>
                <a:gd name="T138" fmla="*/ 142 h 1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142">
                  <a:moveTo>
                    <a:pt x="13" y="81"/>
                  </a:moveTo>
                  <a:cubicBezTo>
                    <a:pt x="18" y="79"/>
                    <a:pt x="16" y="80"/>
                    <a:pt x="18" y="77"/>
                  </a:cubicBezTo>
                  <a:cubicBezTo>
                    <a:pt x="16" y="72"/>
                    <a:pt x="13" y="69"/>
                    <a:pt x="8" y="67"/>
                  </a:cubicBezTo>
                  <a:cubicBezTo>
                    <a:pt x="5" y="66"/>
                    <a:pt x="0" y="63"/>
                    <a:pt x="0" y="63"/>
                  </a:cubicBezTo>
                  <a:cubicBezTo>
                    <a:pt x="1" y="49"/>
                    <a:pt x="3" y="54"/>
                    <a:pt x="16" y="53"/>
                  </a:cubicBezTo>
                  <a:cubicBezTo>
                    <a:pt x="20" y="52"/>
                    <a:pt x="26" y="49"/>
                    <a:pt x="19" y="46"/>
                  </a:cubicBezTo>
                  <a:cubicBezTo>
                    <a:pt x="17" y="46"/>
                    <a:pt x="16" y="47"/>
                    <a:pt x="14" y="47"/>
                  </a:cubicBezTo>
                  <a:cubicBezTo>
                    <a:pt x="12" y="47"/>
                    <a:pt x="9" y="43"/>
                    <a:pt x="9" y="43"/>
                  </a:cubicBezTo>
                  <a:cubicBezTo>
                    <a:pt x="7" y="38"/>
                    <a:pt x="7" y="40"/>
                    <a:pt x="6" y="36"/>
                  </a:cubicBezTo>
                  <a:cubicBezTo>
                    <a:pt x="5" y="32"/>
                    <a:pt x="3" y="25"/>
                    <a:pt x="8" y="22"/>
                  </a:cubicBezTo>
                  <a:cubicBezTo>
                    <a:pt x="11" y="23"/>
                    <a:pt x="17" y="25"/>
                    <a:pt x="17" y="25"/>
                  </a:cubicBezTo>
                  <a:cubicBezTo>
                    <a:pt x="18" y="27"/>
                    <a:pt x="20" y="31"/>
                    <a:pt x="20" y="31"/>
                  </a:cubicBezTo>
                  <a:cubicBezTo>
                    <a:pt x="21" y="24"/>
                    <a:pt x="24" y="15"/>
                    <a:pt x="16" y="11"/>
                  </a:cubicBezTo>
                  <a:cubicBezTo>
                    <a:pt x="16" y="11"/>
                    <a:pt x="14" y="15"/>
                    <a:pt x="13" y="14"/>
                  </a:cubicBezTo>
                  <a:cubicBezTo>
                    <a:pt x="11" y="13"/>
                    <a:pt x="10" y="8"/>
                    <a:pt x="10" y="8"/>
                  </a:cubicBezTo>
                  <a:cubicBezTo>
                    <a:pt x="12" y="1"/>
                    <a:pt x="11" y="4"/>
                    <a:pt x="13" y="0"/>
                  </a:cubicBezTo>
                  <a:cubicBezTo>
                    <a:pt x="16" y="1"/>
                    <a:pt x="22" y="4"/>
                    <a:pt x="22" y="4"/>
                  </a:cubicBezTo>
                  <a:cubicBezTo>
                    <a:pt x="24" y="8"/>
                    <a:pt x="28" y="8"/>
                    <a:pt x="32" y="10"/>
                  </a:cubicBezTo>
                  <a:cubicBezTo>
                    <a:pt x="33" y="12"/>
                    <a:pt x="37" y="14"/>
                    <a:pt x="37" y="14"/>
                  </a:cubicBezTo>
                  <a:cubicBezTo>
                    <a:pt x="38" y="17"/>
                    <a:pt x="41" y="21"/>
                    <a:pt x="44" y="22"/>
                  </a:cubicBezTo>
                  <a:cubicBezTo>
                    <a:pt x="44" y="24"/>
                    <a:pt x="44" y="26"/>
                    <a:pt x="45" y="28"/>
                  </a:cubicBezTo>
                  <a:cubicBezTo>
                    <a:pt x="46" y="29"/>
                    <a:pt x="49" y="30"/>
                    <a:pt x="49" y="30"/>
                  </a:cubicBezTo>
                  <a:cubicBezTo>
                    <a:pt x="50" y="32"/>
                    <a:pt x="52" y="36"/>
                    <a:pt x="52" y="36"/>
                  </a:cubicBezTo>
                  <a:cubicBezTo>
                    <a:pt x="53" y="40"/>
                    <a:pt x="53" y="42"/>
                    <a:pt x="56" y="44"/>
                  </a:cubicBezTo>
                  <a:cubicBezTo>
                    <a:pt x="57" y="45"/>
                    <a:pt x="60" y="46"/>
                    <a:pt x="60" y="46"/>
                  </a:cubicBezTo>
                  <a:cubicBezTo>
                    <a:pt x="62" y="50"/>
                    <a:pt x="66" y="48"/>
                    <a:pt x="70" y="46"/>
                  </a:cubicBezTo>
                  <a:cubicBezTo>
                    <a:pt x="77" y="48"/>
                    <a:pt x="71" y="67"/>
                    <a:pt x="71" y="67"/>
                  </a:cubicBezTo>
                  <a:cubicBezTo>
                    <a:pt x="72" y="72"/>
                    <a:pt x="73" y="85"/>
                    <a:pt x="79" y="88"/>
                  </a:cubicBezTo>
                  <a:cubicBezTo>
                    <a:pt x="82" y="93"/>
                    <a:pt x="84" y="97"/>
                    <a:pt x="88" y="101"/>
                  </a:cubicBezTo>
                  <a:cubicBezTo>
                    <a:pt x="89" y="104"/>
                    <a:pt x="89" y="106"/>
                    <a:pt x="92" y="107"/>
                  </a:cubicBezTo>
                  <a:cubicBezTo>
                    <a:pt x="93" y="110"/>
                    <a:pt x="95" y="116"/>
                    <a:pt x="95" y="116"/>
                  </a:cubicBezTo>
                  <a:cubicBezTo>
                    <a:pt x="94" y="120"/>
                    <a:pt x="94" y="122"/>
                    <a:pt x="90" y="123"/>
                  </a:cubicBezTo>
                  <a:cubicBezTo>
                    <a:pt x="86" y="122"/>
                    <a:pt x="83" y="121"/>
                    <a:pt x="80" y="119"/>
                  </a:cubicBezTo>
                  <a:cubicBezTo>
                    <a:pt x="79" y="119"/>
                    <a:pt x="78" y="118"/>
                    <a:pt x="78" y="118"/>
                  </a:cubicBezTo>
                  <a:cubicBezTo>
                    <a:pt x="77" y="116"/>
                    <a:pt x="73" y="114"/>
                    <a:pt x="73" y="114"/>
                  </a:cubicBezTo>
                  <a:cubicBezTo>
                    <a:pt x="71" y="115"/>
                    <a:pt x="67" y="117"/>
                    <a:pt x="67" y="117"/>
                  </a:cubicBezTo>
                  <a:cubicBezTo>
                    <a:pt x="64" y="123"/>
                    <a:pt x="64" y="121"/>
                    <a:pt x="66" y="129"/>
                  </a:cubicBezTo>
                  <a:cubicBezTo>
                    <a:pt x="66" y="130"/>
                    <a:pt x="68" y="133"/>
                    <a:pt x="68" y="133"/>
                  </a:cubicBezTo>
                  <a:cubicBezTo>
                    <a:pt x="68" y="135"/>
                    <a:pt x="69" y="138"/>
                    <a:pt x="67" y="140"/>
                  </a:cubicBezTo>
                  <a:cubicBezTo>
                    <a:pt x="65" y="142"/>
                    <a:pt x="61" y="137"/>
                    <a:pt x="61" y="137"/>
                  </a:cubicBezTo>
                  <a:cubicBezTo>
                    <a:pt x="59" y="134"/>
                    <a:pt x="56" y="127"/>
                    <a:pt x="52" y="125"/>
                  </a:cubicBezTo>
                  <a:cubicBezTo>
                    <a:pt x="50" y="120"/>
                    <a:pt x="44" y="104"/>
                    <a:pt x="42" y="101"/>
                  </a:cubicBezTo>
                  <a:cubicBezTo>
                    <a:pt x="39" y="97"/>
                    <a:pt x="29" y="97"/>
                    <a:pt x="25" y="96"/>
                  </a:cubicBezTo>
                  <a:cubicBezTo>
                    <a:pt x="23" y="95"/>
                    <a:pt x="18" y="93"/>
                    <a:pt x="18" y="93"/>
                  </a:cubicBezTo>
                  <a:cubicBezTo>
                    <a:pt x="17" y="91"/>
                    <a:pt x="15" y="81"/>
                    <a:pt x="13" y="81"/>
                  </a:cubicBezTo>
                  <a:close/>
                </a:path>
              </a:pathLst>
            </a:custGeom>
            <a:solidFill>
              <a:srgbClr val="99CC00">
                <a:alpha val="2776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" name="Guangyuan"/>
            <p:cNvSpPr/>
            <p:nvPr/>
          </p:nvSpPr>
          <p:spPr bwMode="auto">
            <a:xfrm>
              <a:off x="4692929" y="4195188"/>
              <a:ext cx="365038" cy="231588"/>
            </a:xfrm>
            <a:custGeom>
              <a:avLst/>
              <a:gdLst>
                <a:gd name="T0" fmla="*/ 1 w 112"/>
                <a:gd name="T1" fmla="*/ 3 h 77"/>
                <a:gd name="T2" fmla="*/ 25 w 112"/>
                <a:gd name="T3" fmla="*/ 12 h 77"/>
                <a:gd name="T4" fmla="*/ 42 w 112"/>
                <a:gd name="T5" fmla="*/ 8 h 77"/>
                <a:gd name="T6" fmla="*/ 47 w 112"/>
                <a:gd name="T7" fmla="*/ 1 h 77"/>
                <a:gd name="T8" fmla="*/ 54 w 112"/>
                <a:gd name="T9" fmla="*/ 9 h 77"/>
                <a:gd name="T10" fmla="*/ 63 w 112"/>
                <a:gd name="T11" fmla="*/ 6 h 77"/>
                <a:gd name="T12" fmla="*/ 79 w 112"/>
                <a:gd name="T13" fmla="*/ 4 h 77"/>
                <a:gd name="T14" fmla="*/ 91 w 112"/>
                <a:gd name="T15" fmla="*/ 14 h 77"/>
                <a:gd name="T16" fmla="*/ 101 w 112"/>
                <a:gd name="T17" fmla="*/ 12 h 77"/>
                <a:gd name="T18" fmla="*/ 106 w 112"/>
                <a:gd name="T19" fmla="*/ 16 h 77"/>
                <a:gd name="T20" fmla="*/ 112 w 112"/>
                <a:gd name="T21" fmla="*/ 32 h 77"/>
                <a:gd name="T22" fmla="*/ 103 w 112"/>
                <a:gd name="T23" fmla="*/ 39 h 77"/>
                <a:gd name="T24" fmla="*/ 96 w 112"/>
                <a:gd name="T25" fmla="*/ 51 h 77"/>
                <a:gd name="T26" fmla="*/ 93 w 112"/>
                <a:gd name="T27" fmla="*/ 57 h 77"/>
                <a:gd name="T28" fmla="*/ 83 w 112"/>
                <a:gd name="T29" fmla="*/ 67 h 77"/>
                <a:gd name="T30" fmla="*/ 78 w 112"/>
                <a:gd name="T31" fmla="*/ 63 h 77"/>
                <a:gd name="T32" fmla="*/ 68 w 112"/>
                <a:gd name="T33" fmla="*/ 71 h 77"/>
                <a:gd name="T34" fmla="*/ 61 w 112"/>
                <a:gd name="T35" fmla="*/ 68 h 77"/>
                <a:gd name="T36" fmla="*/ 44 w 112"/>
                <a:gd name="T37" fmla="*/ 75 h 77"/>
                <a:gd name="T38" fmla="*/ 35 w 112"/>
                <a:gd name="T39" fmla="*/ 67 h 77"/>
                <a:gd name="T40" fmla="*/ 32 w 112"/>
                <a:gd name="T41" fmla="*/ 53 h 77"/>
                <a:gd name="T42" fmla="*/ 33 w 112"/>
                <a:gd name="T43" fmla="*/ 33 h 77"/>
                <a:gd name="T44" fmla="*/ 20 w 112"/>
                <a:gd name="T45" fmla="*/ 31 h 77"/>
                <a:gd name="T46" fmla="*/ 16 w 112"/>
                <a:gd name="T47" fmla="*/ 29 h 77"/>
                <a:gd name="T48" fmla="*/ 11 w 112"/>
                <a:gd name="T49" fmla="*/ 16 h 77"/>
                <a:gd name="T50" fmla="*/ 7 w 112"/>
                <a:gd name="T51" fmla="*/ 14 h 77"/>
                <a:gd name="T52" fmla="*/ 4 w 112"/>
                <a:gd name="T53" fmla="*/ 6 h 77"/>
                <a:gd name="T54" fmla="*/ 0 w 112"/>
                <a:gd name="T55" fmla="*/ 4 h 77"/>
                <a:gd name="T56" fmla="*/ 1 w 112"/>
                <a:gd name="T57" fmla="*/ 3 h 7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2"/>
                <a:gd name="T88" fmla="*/ 0 h 77"/>
                <a:gd name="T89" fmla="*/ 112 w 112"/>
                <a:gd name="T90" fmla="*/ 77 h 7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2" h="77">
                  <a:moveTo>
                    <a:pt x="1" y="3"/>
                  </a:moveTo>
                  <a:cubicBezTo>
                    <a:pt x="9" y="6"/>
                    <a:pt x="18" y="8"/>
                    <a:pt x="25" y="12"/>
                  </a:cubicBezTo>
                  <a:cubicBezTo>
                    <a:pt x="33" y="11"/>
                    <a:pt x="36" y="10"/>
                    <a:pt x="42" y="8"/>
                  </a:cubicBezTo>
                  <a:cubicBezTo>
                    <a:pt x="43" y="5"/>
                    <a:pt x="47" y="1"/>
                    <a:pt x="47" y="1"/>
                  </a:cubicBezTo>
                  <a:cubicBezTo>
                    <a:pt x="51" y="3"/>
                    <a:pt x="50" y="7"/>
                    <a:pt x="54" y="9"/>
                  </a:cubicBezTo>
                  <a:cubicBezTo>
                    <a:pt x="57" y="8"/>
                    <a:pt x="60" y="7"/>
                    <a:pt x="63" y="6"/>
                  </a:cubicBezTo>
                  <a:cubicBezTo>
                    <a:pt x="66" y="0"/>
                    <a:pt x="72" y="3"/>
                    <a:pt x="79" y="4"/>
                  </a:cubicBezTo>
                  <a:cubicBezTo>
                    <a:pt x="81" y="12"/>
                    <a:pt x="83" y="13"/>
                    <a:pt x="91" y="14"/>
                  </a:cubicBezTo>
                  <a:cubicBezTo>
                    <a:pt x="94" y="16"/>
                    <a:pt x="101" y="12"/>
                    <a:pt x="101" y="12"/>
                  </a:cubicBezTo>
                  <a:cubicBezTo>
                    <a:pt x="106" y="14"/>
                    <a:pt x="104" y="13"/>
                    <a:pt x="106" y="16"/>
                  </a:cubicBezTo>
                  <a:cubicBezTo>
                    <a:pt x="104" y="20"/>
                    <a:pt x="107" y="30"/>
                    <a:pt x="112" y="32"/>
                  </a:cubicBezTo>
                  <a:cubicBezTo>
                    <a:pt x="110" y="38"/>
                    <a:pt x="108" y="36"/>
                    <a:pt x="103" y="39"/>
                  </a:cubicBezTo>
                  <a:cubicBezTo>
                    <a:pt x="101" y="43"/>
                    <a:pt x="98" y="47"/>
                    <a:pt x="96" y="51"/>
                  </a:cubicBezTo>
                  <a:cubicBezTo>
                    <a:pt x="95" y="53"/>
                    <a:pt x="93" y="57"/>
                    <a:pt x="93" y="57"/>
                  </a:cubicBezTo>
                  <a:cubicBezTo>
                    <a:pt x="92" y="65"/>
                    <a:pt x="89" y="64"/>
                    <a:pt x="83" y="67"/>
                  </a:cubicBezTo>
                  <a:cubicBezTo>
                    <a:pt x="78" y="65"/>
                    <a:pt x="80" y="66"/>
                    <a:pt x="78" y="63"/>
                  </a:cubicBezTo>
                  <a:cubicBezTo>
                    <a:pt x="76" y="70"/>
                    <a:pt x="75" y="70"/>
                    <a:pt x="68" y="71"/>
                  </a:cubicBezTo>
                  <a:cubicBezTo>
                    <a:pt x="64" y="73"/>
                    <a:pt x="64" y="70"/>
                    <a:pt x="61" y="68"/>
                  </a:cubicBezTo>
                  <a:cubicBezTo>
                    <a:pt x="54" y="72"/>
                    <a:pt x="53" y="74"/>
                    <a:pt x="44" y="75"/>
                  </a:cubicBezTo>
                  <a:cubicBezTo>
                    <a:pt x="39" y="77"/>
                    <a:pt x="39" y="69"/>
                    <a:pt x="35" y="67"/>
                  </a:cubicBezTo>
                  <a:cubicBezTo>
                    <a:pt x="33" y="63"/>
                    <a:pt x="32" y="53"/>
                    <a:pt x="32" y="53"/>
                  </a:cubicBezTo>
                  <a:cubicBezTo>
                    <a:pt x="34" y="46"/>
                    <a:pt x="37" y="42"/>
                    <a:pt x="33" y="33"/>
                  </a:cubicBezTo>
                  <a:cubicBezTo>
                    <a:pt x="28" y="34"/>
                    <a:pt x="25" y="33"/>
                    <a:pt x="20" y="31"/>
                  </a:cubicBezTo>
                  <a:cubicBezTo>
                    <a:pt x="19" y="30"/>
                    <a:pt x="16" y="29"/>
                    <a:pt x="16" y="29"/>
                  </a:cubicBezTo>
                  <a:cubicBezTo>
                    <a:pt x="15" y="26"/>
                    <a:pt x="13" y="17"/>
                    <a:pt x="11" y="16"/>
                  </a:cubicBezTo>
                  <a:cubicBezTo>
                    <a:pt x="10" y="15"/>
                    <a:pt x="7" y="14"/>
                    <a:pt x="7" y="14"/>
                  </a:cubicBezTo>
                  <a:cubicBezTo>
                    <a:pt x="6" y="12"/>
                    <a:pt x="6" y="8"/>
                    <a:pt x="4" y="6"/>
                  </a:cubicBezTo>
                  <a:cubicBezTo>
                    <a:pt x="3" y="5"/>
                    <a:pt x="0" y="4"/>
                    <a:pt x="0" y="4"/>
                  </a:cubicBezTo>
                  <a:cubicBezTo>
                    <a:pt x="2" y="3"/>
                    <a:pt x="3" y="3"/>
                    <a:pt x="1" y="3"/>
                  </a:cubicBezTo>
                  <a:close/>
                </a:path>
              </a:pathLst>
            </a:custGeom>
            <a:solidFill>
              <a:srgbClr val="99CC00">
                <a:alpha val="1986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" name="Bazhong"/>
            <p:cNvSpPr/>
            <p:nvPr/>
          </p:nvSpPr>
          <p:spPr bwMode="auto">
            <a:xfrm>
              <a:off x="4984319" y="4228751"/>
              <a:ext cx="230550" cy="261795"/>
            </a:xfrm>
            <a:custGeom>
              <a:avLst/>
              <a:gdLst>
                <a:gd name="T0" fmla="*/ 15 w 71"/>
                <a:gd name="T1" fmla="*/ 4 h 88"/>
                <a:gd name="T2" fmla="*/ 20 w 71"/>
                <a:gd name="T3" fmla="*/ 0 h 88"/>
                <a:gd name="T4" fmla="*/ 36 w 71"/>
                <a:gd name="T5" fmla="*/ 2 h 88"/>
                <a:gd name="T6" fmla="*/ 43 w 71"/>
                <a:gd name="T7" fmla="*/ 14 h 88"/>
                <a:gd name="T8" fmla="*/ 48 w 71"/>
                <a:gd name="T9" fmla="*/ 17 h 88"/>
                <a:gd name="T10" fmla="*/ 53 w 71"/>
                <a:gd name="T11" fmla="*/ 12 h 88"/>
                <a:gd name="T12" fmla="*/ 68 w 71"/>
                <a:gd name="T13" fmla="*/ 21 h 88"/>
                <a:gd name="T14" fmla="*/ 65 w 71"/>
                <a:gd name="T15" fmla="*/ 32 h 88"/>
                <a:gd name="T16" fmla="*/ 71 w 71"/>
                <a:gd name="T17" fmla="*/ 38 h 88"/>
                <a:gd name="T18" fmla="*/ 64 w 71"/>
                <a:gd name="T19" fmla="*/ 44 h 88"/>
                <a:gd name="T20" fmla="*/ 62 w 71"/>
                <a:gd name="T21" fmla="*/ 45 h 88"/>
                <a:gd name="T22" fmla="*/ 61 w 71"/>
                <a:gd name="T23" fmla="*/ 57 h 88"/>
                <a:gd name="T24" fmla="*/ 59 w 71"/>
                <a:gd name="T25" fmla="*/ 64 h 88"/>
                <a:gd name="T26" fmla="*/ 55 w 71"/>
                <a:gd name="T27" fmla="*/ 66 h 88"/>
                <a:gd name="T28" fmla="*/ 48 w 71"/>
                <a:gd name="T29" fmla="*/ 71 h 88"/>
                <a:gd name="T30" fmla="*/ 40 w 71"/>
                <a:gd name="T31" fmla="*/ 78 h 88"/>
                <a:gd name="T32" fmla="*/ 33 w 71"/>
                <a:gd name="T33" fmla="*/ 83 h 88"/>
                <a:gd name="T34" fmla="*/ 29 w 71"/>
                <a:gd name="T35" fmla="*/ 86 h 88"/>
                <a:gd name="T36" fmla="*/ 25 w 71"/>
                <a:gd name="T37" fmla="*/ 71 h 88"/>
                <a:gd name="T38" fmla="*/ 20 w 71"/>
                <a:gd name="T39" fmla="*/ 67 h 88"/>
                <a:gd name="T40" fmla="*/ 13 w 71"/>
                <a:gd name="T41" fmla="*/ 71 h 88"/>
                <a:gd name="T42" fmla="*/ 6 w 71"/>
                <a:gd name="T43" fmla="*/ 66 h 88"/>
                <a:gd name="T44" fmla="*/ 2 w 71"/>
                <a:gd name="T45" fmla="*/ 61 h 88"/>
                <a:gd name="T46" fmla="*/ 12 w 71"/>
                <a:gd name="T47" fmla="*/ 31 h 88"/>
                <a:gd name="T48" fmla="*/ 21 w 71"/>
                <a:gd name="T49" fmla="*/ 25 h 88"/>
                <a:gd name="T50" fmla="*/ 18 w 71"/>
                <a:gd name="T51" fmla="*/ 18 h 88"/>
                <a:gd name="T52" fmla="*/ 15 w 71"/>
                <a:gd name="T53" fmla="*/ 12 h 88"/>
                <a:gd name="T54" fmla="*/ 15 w 71"/>
                <a:gd name="T55" fmla="*/ 4 h 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1"/>
                <a:gd name="T85" fmla="*/ 0 h 88"/>
                <a:gd name="T86" fmla="*/ 71 w 71"/>
                <a:gd name="T87" fmla="*/ 88 h 8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1" h="88">
                  <a:moveTo>
                    <a:pt x="15" y="4"/>
                  </a:moveTo>
                  <a:cubicBezTo>
                    <a:pt x="17" y="3"/>
                    <a:pt x="18" y="1"/>
                    <a:pt x="20" y="0"/>
                  </a:cubicBezTo>
                  <a:cubicBezTo>
                    <a:pt x="25" y="2"/>
                    <a:pt x="31" y="0"/>
                    <a:pt x="36" y="2"/>
                  </a:cubicBezTo>
                  <a:cubicBezTo>
                    <a:pt x="39" y="3"/>
                    <a:pt x="39" y="12"/>
                    <a:pt x="43" y="14"/>
                  </a:cubicBezTo>
                  <a:cubicBezTo>
                    <a:pt x="45" y="19"/>
                    <a:pt x="44" y="18"/>
                    <a:pt x="48" y="17"/>
                  </a:cubicBezTo>
                  <a:cubicBezTo>
                    <a:pt x="49" y="14"/>
                    <a:pt x="50" y="13"/>
                    <a:pt x="53" y="12"/>
                  </a:cubicBezTo>
                  <a:cubicBezTo>
                    <a:pt x="58" y="22"/>
                    <a:pt x="55" y="20"/>
                    <a:pt x="68" y="21"/>
                  </a:cubicBezTo>
                  <a:cubicBezTo>
                    <a:pt x="70" y="26"/>
                    <a:pt x="70" y="30"/>
                    <a:pt x="65" y="32"/>
                  </a:cubicBezTo>
                  <a:cubicBezTo>
                    <a:pt x="66" y="35"/>
                    <a:pt x="71" y="38"/>
                    <a:pt x="71" y="38"/>
                  </a:cubicBezTo>
                  <a:cubicBezTo>
                    <a:pt x="70" y="42"/>
                    <a:pt x="68" y="42"/>
                    <a:pt x="64" y="44"/>
                  </a:cubicBezTo>
                  <a:cubicBezTo>
                    <a:pt x="63" y="44"/>
                    <a:pt x="62" y="45"/>
                    <a:pt x="62" y="45"/>
                  </a:cubicBezTo>
                  <a:cubicBezTo>
                    <a:pt x="60" y="50"/>
                    <a:pt x="60" y="52"/>
                    <a:pt x="61" y="57"/>
                  </a:cubicBezTo>
                  <a:cubicBezTo>
                    <a:pt x="61" y="59"/>
                    <a:pt x="61" y="62"/>
                    <a:pt x="59" y="64"/>
                  </a:cubicBezTo>
                  <a:cubicBezTo>
                    <a:pt x="58" y="65"/>
                    <a:pt x="55" y="66"/>
                    <a:pt x="55" y="66"/>
                  </a:cubicBezTo>
                  <a:cubicBezTo>
                    <a:pt x="54" y="69"/>
                    <a:pt x="48" y="71"/>
                    <a:pt x="48" y="71"/>
                  </a:cubicBezTo>
                  <a:cubicBezTo>
                    <a:pt x="46" y="74"/>
                    <a:pt x="40" y="78"/>
                    <a:pt x="40" y="78"/>
                  </a:cubicBezTo>
                  <a:cubicBezTo>
                    <a:pt x="39" y="81"/>
                    <a:pt x="33" y="83"/>
                    <a:pt x="33" y="83"/>
                  </a:cubicBezTo>
                  <a:cubicBezTo>
                    <a:pt x="31" y="88"/>
                    <a:pt x="32" y="88"/>
                    <a:pt x="29" y="86"/>
                  </a:cubicBezTo>
                  <a:cubicBezTo>
                    <a:pt x="27" y="81"/>
                    <a:pt x="27" y="76"/>
                    <a:pt x="25" y="71"/>
                  </a:cubicBezTo>
                  <a:cubicBezTo>
                    <a:pt x="24" y="69"/>
                    <a:pt x="20" y="67"/>
                    <a:pt x="20" y="67"/>
                  </a:cubicBezTo>
                  <a:cubicBezTo>
                    <a:pt x="17" y="68"/>
                    <a:pt x="15" y="68"/>
                    <a:pt x="13" y="71"/>
                  </a:cubicBezTo>
                  <a:cubicBezTo>
                    <a:pt x="9" y="69"/>
                    <a:pt x="9" y="68"/>
                    <a:pt x="6" y="66"/>
                  </a:cubicBezTo>
                  <a:cubicBezTo>
                    <a:pt x="5" y="64"/>
                    <a:pt x="3" y="63"/>
                    <a:pt x="2" y="61"/>
                  </a:cubicBezTo>
                  <a:cubicBezTo>
                    <a:pt x="0" y="49"/>
                    <a:pt x="7" y="41"/>
                    <a:pt x="12" y="31"/>
                  </a:cubicBezTo>
                  <a:cubicBezTo>
                    <a:pt x="14" y="28"/>
                    <a:pt x="21" y="25"/>
                    <a:pt x="21" y="25"/>
                  </a:cubicBezTo>
                  <a:cubicBezTo>
                    <a:pt x="22" y="22"/>
                    <a:pt x="20" y="21"/>
                    <a:pt x="18" y="18"/>
                  </a:cubicBezTo>
                  <a:cubicBezTo>
                    <a:pt x="17" y="16"/>
                    <a:pt x="15" y="12"/>
                    <a:pt x="15" y="12"/>
                  </a:cubicBezTo>
                  <a:cubicBezTo>
                    <a:pt x="16" y="9"/>
                    <a:pt x="15" y="8"/>
                    <a:pt x="15" y="4"/>
                  </a:cubicBezTo>
                  <a:close/>
                </a:path>
              </a:pathLst>
            </a:custGeom>
            <a:solidFill>
              <a:srgbClr val="99CC00">
                <a:alpha val="2060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" name="Dazhou"/>
            <p:cNvSpPr/>
            <p:nvPr/>
          </p:nvSpPr>
          <p:spPr bwMode="auto">
            <a:xfrm>
              <a:off x="5035552" y="4299234"/>
              <a:ext cx="307400" cy="352417"/>
            </a:xfrm>
            <a:custGeom>
              <a:avLst/>
              <a:gdLst>
                <a:gd name="T0" fmla="*/ 29 w 95"/>
                <a:gd name="T1" fmla="*/ 121 h 121"/>
                <a:gd name="T2" fmla="*/ 37 w 95"/>
                <a:gd name="T3" fmla="*/ 110 h 121"/>
                <a:gd name="T4" fmla="*/ 40 w 95"/>
                <a:gd name="T5" fmla="*/ 103 h 121"/>
                <a:gd name="T6" fmla="*/ 44 w 95"/>
                <a:gd name="T7" fmla="*/ 90 h 121"/>
                <a:gd name="T8" fmla="*/ 61 w 95"/>
                <a:gd name="T9" fmla="*/ 91 h 121"/>
                <a:gd name="T10" fmla="*/ 67 w 95"/>
                <a:gd name="T11" fmla="*/ 81 h 121"/>
                <a:gd name="T12" fmla="*/ 68 w 95"/>
                <a:gd name="T13" fmla="*/ 75 h 121"/>
                <a:gd name="T14" fmla="*/ 72 w 95"/>
                <a:gd name="T15" fmla="*/ 70 h 121"/>
                <a:gd name="T16" fmla="*/ 82 w 95"/>
                <a:gd name="T17" fmla="*/ 53 h 121"/>
                <a:gd name="T18" fmla="*/ 95 w 95"/>
                <a:gd name="T19" fmla="*/ 40 h 121"/>
                <a:gd name="T20" fmla="*/ 89 w 95"/>
                <a:gd name="T21" fmla="*/ 33 h 121"/>
                <a:gd name="T22" fmla="*/ 85 w 95"/>
                <a:gd name="T23" fmla="*/ 31 h 121"/>
                <a:gd name="T24" fmla="*/ 84 w 95"/>
                <a:gd name="T25" fmla="*/ 24 h 121"/>
                <a:gd name="T26" fmla="*/ 90 w 95"/>
                <a:gd name="T27" fmla="*/ 21 h 121"/>
                <a:gd name="T28" fmla="*/ 88 w 95"/>
                <a:gd name="T29" fmla="*/ 16 h 121"/>
                <a:gd name="T30" fmla="*/ 92 w 95"/>
                <a:gd name="T31" fmla="*/ 10 h 121"/>
                <a:gd name="T32" fmla="*/ 71 w 95"/>
                <a:gd name="T33" fmla="*/ 10 h 121"/>
                <a:gd name="T34" fmla="*/ 60 w 95"/>
                <a:gd name="T35" fmla="*/ 7 h 121"/>
                <a:gd name="T36" fmla="*/ 55 w 95"/>
                <a:gd name="T37" fmla="*/ 0 h 121"/>
                <a:gd name="T38" fmla="*/ 50 w 95"/>
                <a:gd name="T39" fmla="*/ 9 h 121"/>
                <a:gd name="T40" fmla="*/ 57 w 95"/>
                <a:gd name="T41" fmla="*/ 17 h 121"/>
                <a:gd name="T42" fmla="*/ 49 w 95"/>
                <a:gd name="T43" fmla="*/ 21 h 121"/>
                <a:gd name="T44" fmla="*/ 47 w 95"/>
                <a:gd name="T45" fmla="*/ 22 h 121"/>
                <a:gd name="T46" fmla="*/ 42 w 95"/>
                <a:gd name="T47" fmla="*/ 42 h 121"/>
                <a:gd name="T48" fmla="*/ 35 w 95"/>
                <a:gd name="T49" fmla="*/ 47 h 121"/>
                <a:gd name="T50" fmla="*/ 33 w 95"/>
                <a:gd name="T51" fmla="*/ 48 h 121"/>
                <a:gd name="T52" fmla="*/ 26 w 95"/>
                <a:gd name="T53" fmla="*/ 53 h 121"/>
                <a:gd name="T54" fmla="*/ 24 w 95"/>
                <a:gd name="T55" fmla="*/ 54 h 121"/>
                <a:gd name="T56" fmla="*/ 18 w 95"/>
                <a:gd name="T57" fmla="*/ 60 h 121"/>
                <a:gd name="T58" fmla="*/ 14 w 95"/>
                <a:gd name="T59" fmla="*/ 65 h 121"/>
                <a:gd name="T60" fmla="*/ 12 w 95"/>
                <a:gd name="T61" fmla="*/ 74 h 121"/>
                <a:gd name="T62" fmla="*/ 7 w 95"/>
                <a:gd name="T63" fmla="*/ 76 h 121"/>
                <a:gd name="T64" fmla="*/ 2 w 95"/>
                <a:gd name="T65" fmla="*/ 80 h 121"/>
                <a:gd name="T66" fmla="*/ 5 w 95"/>
                <a:gd name="T67" fmla="*/ 91 h 121"/>
                <a:gd name="T68" fmla="*/ 10 w 95"/>
                <a:gd name="T69" fmla="*/ 96 h 121"/>
                <a:gd name="T70" fmla="*/ 17 w 95"/>
                <a:gd name="T71" fmla="*/ 104 h 121"/>
                <a:gd name="T72" fmla="*/ 22 w 95"/>
                <a:gd name="T73" fmla="*/ 110 h 121"/>
                <a:gd name="T74" fmla="*/ 26 w 95"/>
                <a:gd name="T75" fmla="*/ 115 h 121"/>
                <a:gd name="T76" fmla="*/ 29 w 95"/>
                <a:gd name="T77" fmla="*/ 121 h 12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5"/>
                <a:gd name="T118" fmla="*/ 0 h 121"/>
                <a:gd name="T119" fmla="*/ 95 w 95"/>
                <a:gd name="T120" fmla="*/ 121 h 12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5" h="121">
                  <a:moveTo>
                    <a:pt x="29" y="121"/>
                  </a:moveTo>
                  <a:cubicBezTo>
                    <a:pt x="35" y="118"/>
                    <a:pt x="32" y="113"/>
                    <a:pt x="37" y="110"/>
                  </a:cubicBezTo>
                  <a:cubicBezTo>
                    <a:pt x="39" y="105"/>
                    <a:pt x="39" y="107"/>
                    <a:pt x="40" y="103"/>
                  </a:cubicBezTo>
                  <a:cubicBezTo>
                    <a:pt x="39" y="98"/>
                    <a:pt x="39" y="93"/>
                    <a:pt x="44" y="90"/>
                  </a:cubicBezTo>
                  <a:cubicBezTo>
                    <a:pt x="44" y="90"/>
                    <a:pt x="58" y="93"/>
                    <a:pt x="61" y="91"/>
                  </a:cubicBezTo>
                  <a:cubicBezTo>
                    <a:pt x="62" y="88"/>
                    <a:pt x="65" y="82"/>
                    <a:pt x="67" y="81"/>
                  </a:cubicBezTo>
                  <a:cubicBezTo>
                    <a:pt x="69" y="76"/>
                    <a:pt x="70" y="78"/>
                    <a:pt x="68" y="75"/>
                  </a:cubicBezTo>
                  <a:cubicBezTo>
                    <a:pt x="70" y="70"/>
                    <a:pt x="69" y="72"/>
                    <a:pt x="72" y="70"/>
                  </a:cubicBezTo>
                  <a:cubicBezTo>
                    <a:pt x="74" y="65"/>
                    <a:pt x="77" y="55"/>
                    <a:pt x="82" y="53"/>
                  </a:cubicBezTo>
                  <a:cubicBezTo>
                    <a:pt x="85" y="46"/>
                    <a:pt x="90" y="45"/>
                    <a:pt x="95" y="40"/>
                  </a:cubicBezTo>
                  <a:cubicBezTo>
                    <a:pt x="93" y="36"/>
                    <a:pt x="92" y="35"/>
                    <a:pt x="89" y="33"/>
                  </a:cubicBezTo>
                  <a:cubicBezTo>
                    <a:pt x="88" y="32"/>
                    <a:pt x="85" y="31"/>
                    <a:pt x="85" y="31"/>
                  </a:cubicBezTo>
                  <a:cubicBezTo>
                    <a:pt x="84" y="29"/>
                    <a:pt x="82" y="26"/>
                    <a:pt x="84" y="24"/>
                  </a:cubicBezTo>
                  <a:cubicBezTo>
                    <a:pt x="86" y="22"/>
                    <a:pt x="90" y="21"/>
                    <a:pt x="90" y="21"/>
                  </a:cubicBezTo>
                  <a:cubicBezTo>
                    <a:pt x="91" y="18"/>
                    <a:pt x="91" y="17"/>
                    <a:pt x="88" y="16"/>
                  </a:cubicBezTo>
                  <a:cubicBezTo>
                    <a:pt x="87" y="14"/>
                    <a:pt x="92" y="10"/>
                    <a:pt x="92" y="10"/>
                  </a:cubicBezTo>
                  <a:cubicBezTo>
                    <a:pt x="88" y="3"/>
                    <a:pt x="77" y="7"/>
                    <a:pt x="71" y="10"/>
                  </a:cubicBezTo>
                  <a:cubicBezTo>
                    <a:pt x="67" y="9"/>
                    <a:pt x="60" y="7"/>
                    <a:pt x="60" y="7"/>
                  </a:cubicBezTo>
                  <a:cubicBezTo>
                    <a:pt x="59" y="4"/>
                    <a:pt x="55" y="0"/>
                    <a:pt x="55" y="0"/>
                  </a:cubicBezTo>
                  <a:cubicBezTo>
                    <a:pt x="53" y="4"/>
                    <a:pt x="54" y="7"/>
                    <a:pt x="50" y="9"/>
                  </a:cubicBezTo>
                  <a:cubicBezTo>
                    <a:pt x="51" y="12"/>
                    <a:pt x="54" y="16"/>
                    <a:pt x="57" y="17"/>
                  </a:cubicBezTo>
                  <a:cubicBezTo>
                    <a:pt x="54" y="18"/>
                    <a:pt x="52" y="20"/>
                    <a:pt x="49" y="21"/>
                  </a:cubicBezTo>
                  <a:cubicBezTo>
                    <a:pt x="48" y="21"/>
                    <a:pt x="47" y="22"/>
                    <a:pt x="47" y="22"/>
                  </a:cubicBezTo>
                  <a:cubicBezTo>
                    <a:pt x="44" y="28"/>
                    <a:pt x="48" y="39"/>
                    <a:pt x="42" y="42"/>
                  </a:cubicBezTo>
                  <a:cubicBezTo>
                    <a:pt x="40" y="45"/>
                    <a:pt x="38" y="46"/>
                    <a:pt x="35" y="47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1" y="51"/>
                    <a:pt x="29" y="52"/>
                    <a:pt x="26" y="53"/>
                  </a:cubicBezTo>
                  <a:cubicBezTo>
                    <a:pt x="25" y="53"/>
                    <a:pt x="24" y="54"/>
                    <a:pt x="24" y="54"/>
                  </a:cubicBezTo>
                  <a:cubicBezTo>
                    <a:pt x="23" y="57"/>
                    <a:pt x="18" y="60"/>
                    <a:pt x="18" y="60"/>
                  </a:cubicBezTo>
                  <a:cubicBezTo>
                    <a:pt x="16" y="65"/>
                    <a:pt x="17" y="63"/>
                    <a:pt x="14" y="65"/>
                  </a:cubicBezTo>
                  <a:cubicBezTo>
                    <a:pt x="15" y="68"/>
                    <a:pt x="13" y="71"/>
                    <a:pt x="12" y="74"/>
                  </a:cubicBezTo>
                  <a:cubicBezTo>
                    <a:pt x="9" y="72"/>
                    <a:pt x="10" y="75"/>
                    <a:pt x="7" y="76"/>
                  </a:cubicBezTo>
                  <a:cubicBezTo>
                    <a:pt x="6" y="78"/>
                    <a:pt x="2" y="80"/>
                    <a:pt x="2" y="80"/>
                  </a:cubicBezTo>
                  <a:cubicBezTo>
                    <a:pt x="0" y="84"/>
                    <a:pt x="1" y="89"/>
                    <a:pt x="5" y="91"/>
                  </a:cubicBezTo>
                  <a:cubicBezTo>
                    <a:pt x="6" y="94"/>
                    <a:pt x="7" y="95"/>
                    <a:pt x="10" y="96"/>
                  </a:cubicBezTo>
                  <a:cubicBezTo>
                    <a:pt x="11" y="99"/>
                    <a:pt x="14" y="103"/>
                    <a:pt x="17" y="104"/>
                  </a:cubicBezTo>
                  <a:cubicBezTo>
                    <a:pt x="14" y="110"/>
                    <a:pt x="15" y="109"/>
                    <a:pt x="22" y="110"/>
                  </a:cubicBezTo>
                  <a:cubicBezTo>
                    <a:pt x="24" y="115"/>
                    <a:pt x="23" y="113"/>
                    <a:pt x="26" y="115"/>
                  </a:cubicBezTo>
                  <a:cubicBezTo>
                    <a:pt x="27" y="117"/>
                    <a:pt x="29" y="121"/>
                    <a:pt x="29" y="121"/>
                  </a:cubicBezTo>
                  <a:close/>
                </a:path>
              </a:pathLst>
            </a:custGeom>
            <a:solidFill>
              <a:srgbClr val="99CC00">
                <a:alpha val="6006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" name="Yaan"/>
            <p:cNvSpPr/>
            <p:nvPr/>
          </p:nvSpPr>
          <p:spPr bwMode="auto">
            <a:xfrm>
              <a:off x="4228627" y="4500615"/>
              <a:ext cx="259369" cy="365842"/>
            </a:xfrm>
            <a:custGeom>
              <a:avLst/>
              <a:gdLst>
                <a:gd name="T0" fmla="*/ 64 w 80"/>
                <a:gd name="T1" fmla="*/ 11 h 123"/>
                <a:gd name="T2" fmla="*/ 55 w 80"/>
                <a:gd name="T3" fmla="*/ 7 h 123"/>
                <a:gd name="T4" fmla="*/ 41 w 80"/>
                <a:gd name="T5" fmla="*/ 6 h 123"/>
                <a:gd name="T6" fmla="*/ 35 w 80"/>
                <a:gd name="T7" fmla="*/ 9 h 123"/>
                <a:gd name="T8" fmla="*/ 30 w 80"/>
                <a:gd name="T9" fmla="*/ 21 h 123"/>
                <a:gd name="T10" fmla="*/ 28 w 80"/>
                <a:gd name="T11" fmla="*/ 39 h 123"/>
                <a:gd name="T12" fmla="*/ 23 w 80"/>
                <a:gd name="T13" fmla="*/ 45 h 123"/>
                <a:gd name="T14" fmla="*/ 20 w 80"/>
                <a:gd name="T15" fmla="*/ 61 h 123"/>
                <a:gd name="T16" fmla="*/ 21 w 80"/>
                <a:gd name="T17" fmla="*/ 71 h 123"/>
                <a:gd name="T18" fmla="*/ 18 w 80"/>
                <a:gd name="T19" fmla="*/ 77 h 123"/>
                <a:gd name="T20" fmla="*/ 15 w 80"/>
                <a:gd name="T21" fmla="*/ 86 h 123"/>
                <a:gd name="T22" fmla="*/ 10 w 80"/>
                <a:gd name="T23" fmla="*/ 82 h 123"/>
                <a:gd name="T24" fmla="*/ 4 w 80"/>
                <a:gd name="T25" fmla="*/ 85 h 123"/>
                <a:gd name="T26" fmla="*/ 0 w 80"/>
                <a:gd name="T27" fmla="*/ 93 h 123"/>
                <a:gd name="T28" fmla="*/ 7 w 80"/>
                <a:gd name="T29" fmla="*/ 98 h 123"/>
                <a:gd name="T30" fmla="*/ 12 w 80"/>
                <a:gd name="T31" fmla="*/ 114 h 123"/>
                <a:gd name="T32" fmla="*/ 16 w 80"/>
                <a:gd name="T33" fmla="*/ 119 h 123"/>
                <a:gd name="T34" fmla="*/ 24 w 80"/>
                <a:gd name="T35" fmla="*/ 121 h 123"/>
                <a:gd name="T36" fmla="*/ 28 w 80"/>
                <a:gd name="T37" fmla="*/ 116 h 123"/>
                <a:gd name="T38" fmla="*/ 33 w 80"/>
                <a:gd name="T39" fmla="*/ 103 h 123"/>
                <a:gd name="T40" fmla="*/ 38 w 80"/>
                <a:gd name="T41" fmla="*/ 107 h 123"/>
                <a:gd name="T42" fmla="*/ 47 w 80"/>
                <a:gd name="T43" fmla="*/ 103 h 123"/>
                <a:gd name="T44" fmla="*/ 51 w 80"/>
                <a:gd name="T45" fmla="*/ 97 h 123"/>
                <a:gd name="T46" fmla="*/ 49 w 80"/>
                <a:gd name="T47" fmla="*/ 92 h 123"/>
                <a:gd name="T48" fmla="*/ 54 w 80"/>
                <a:gd name="T49" fmla="*/ 76 h 123"/>
                <a:gd name="T50" fmla="*/ 61 w 80"/>
                <a:gd name="T51" fmla="*/ 76 h 123"/>
                <a:gd name="T52" fmla="*/ 71 w 80"/>
                <a:gd name="T53" fmla="*/ 59 h 123"/>
                <a:gd name="T54" fmla="*/ 77 w 80"/>
                <a:gd name="T55" fmla="*/ 54 h 123"/>
                <a:gd name="T56" fmla="*/ 66 w 80"/>
                <a:gd name="T57" fmla="*/ 44 h 123"/>
                <a:gd name="T58" fmla="*/ 64 w 80"/>
                <a:gd name="T59" fmla="*/ 36 h 123"/>
                <a:gd name="T60" fmla="*/ 68 w 80"/>
                <a:gd name="T61" fmla="*/ 30 h 123"/>
                <a:gd name="T62" fmla="*/ 65 w 80"/>
                <a:gd name="T63" fmla="*/ 21 h 123"/>
                <a:gd name="T64" fmla="*/ 64 w 80"/>
                <a:gd name="T65" fmla="*/ 11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0"/>
                <a:gd name="T100" fmla="*/ 0 h 123"/>
                <a:gd name="T101" fmla="*/ 80 w 80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0" h="123">
                  <a:moveTo>
                    <a:pt x="64" y="11"/>
                  </a:moveTo>
                  <a:cubicBezTo>
                    <a:pt x="61" y="11"/>
                    <a:pt x="52" y="8"/>
                    <a:pt x="55" y="7"/>
                  </a:cubicBezTo>
                  <a:cubicBezTo>
                    <a:pt x="53" y="0"/>
                    <a:pt x="46" y="4"/>
                    <a:pt x="41" y="6"/>
                  </a:cubicBezTo>
                  <a:cubicBezTo>
                    <a:pt x="39" y="7"/>
                    <a:pt x="35" y="9"/>
                    <a:pt x="35" y="9"/>
                  </a:cubicBezTo>
                  <a:cubicBezTo>
                    <a:pt x="33" y="13"/>
                    <a:pt x="31" y="17"/>
                    <a:pt x="30" y="21"/>
                  </a:cubicBezTo>
                  <a:cubicBezTo>
                    <a:pt x="28" y="45"/>
                    <a:pt x="31" y="30"/>
                    <a:pt x="28" y="39"/>
                  </a:cubicBezTo>
                  <a:cubicBezTo>
                    <a:pt x="27" y="42"/>
                    <a:pt x="23" y="45"/>
                    <a:pt x="23" y="45"/>
                  </a:cubicBezTo>
                  <a:cubicBezTo>
                    <a:pt x="20" y="51"/>
                    <a:pt x="21" y="54"/>
                    <a:pt x="20" y="61"/>
                  </a:cubicBezTo>
                  <a:cubicBezTo>
                    <a:pt x="20" y="64"/>
                    <a:pt x="21" y="68"/>
                    <a:pt x="21" y="71"/>
                  </a:cubicBezTo>
                  <a:cubicBezTo>
                    <a:pt x="21" y="73"/>
                    <a:pt x="18" y="77"/>
                    <a:pt x="18" y="77"/>
                  </a:cubicBezTo>
                  <a:cubicBezTo>
                    <a:pt x="23" y="80"/>
                    <a:pt x="18" y="84"/>
                    <a:pt x="15" y="86"/>
                  </a:cubicBezTo>
                  <a:cubicBezTo>
                    <a:pt x="14" y="84"/>
                    <a:pt x="10" y="82"/>
                    <a:pt x="10" y="82"/>
                  </a:cubicBezTo>
                  <a:cubicBezTo>
                    <a:pt x="8" y="83"/>
                    <a:pt x="4" y="85"/>
                    <a:pt x="4" y="85"/>
                  </a:cubicBezTo>
                  <a:cubicBezTo>
                    <a:pt x="3" y="88"/>
                    <a:pt x="0" y="93"/>
                    <a:pt x="0" y="93"/>
                  </a:cubicBezTo>
                  <a:cubicBezTo>
                    <a:pt x="4" y="95"/>
                    <a:pt x="4" y="96"/>
                    <a:pt x="7" y="98"/>
                  </a:cubicBezTo>
                  <a:cubicBezTo>
                    <a:pt x="8" y="102"/>
                    <a:pt x="8" y="112"/>
                    <a:pt x="12" y="114"/>
                  </a:cubicBezTo>
                  <a:cubicBezTo>
                    <a:pt x="14" y="119"/>
                    <a:pt x="13" y="117"/>
                    <a:pt x="16" y="119"/>
                  </a:cubicBezTo>
                  <a:cubicBezTo>
                    <a:pt x="18" y="123"/>
                    <a:pt x="19" y="122"/>
                    <a:pt x="24" y="121"/>
                  </a:cubicBezTo>
                  <a:cubicBezTo>
                    <a:pt x="26" y="120"/>
                    <a:pt x="28" y="116"/>
                    <a:pt x="28" y="116"/>
                  </a:cubicBezTo>
                  <a:cubicBezTo>
                    <a:pt x="29" y="111"/>
                    <a:pt x="28" y="105"/>
                    <a:pt x="33" y="103"/>
                  </a:cubicBezTo>
                  <a:cubicBezTo>
                    <a:pt x="35" y="104"/>
                    <a:pt x="36" y="106"/>
                    <a:pt x="38" y="107"/>
                  </a:cubicBezTo>
                  <a:cubicBezTo>
                    <a:pt x="41" y="106"/>
                    <a:pt x="47" y="103"/>
                    <a:pt x="47" y="103"/>
                  </a:cubicBezTo>
                  <a:cubicBezTo>
                    <a:pt x="49" y="100"/>
                    <a:pt x="50" y="101"/>
                    <a:pt x="51" y="97"/>
                  </a:cubicBezTo>
                  <a:cubicBezTo>
                    <a:pt x="53" y="101"/>
                    <a:pt x="53" y="94"/>
                    <a:pt x="49" y="92"/>
                  </a:cubicBezTo>
                  <a:cubicBezTo>
                    <a:pt x="47" y="88"/>
                    <a:pt x="49" y="78"/>
                    <a:pt x="54" y="76"/>
                  </a:cubicBezTo>
                  <a:cubicBezTo>
                    <a:pt x="56" y="73"/>
                    <a:pt x="58" y="75"/>
                    <a:pt x="61" y="76"/>
                  </a:cubicBezTo>
                  <a:cubicBezTo>
                    <a:pt x="64" y="68"/>
                    <a:pt x="61" y="62"/>
                    <a:pt x="71" y="59"/>
                  </a:cubicBezTo>
                  <a:cubicBezTo>
                    <a:pt x="74" y="56"/>
                    <a:pt x="73" y="55"/>
                    <a:pt x="77" y="54"/>
                  </a:cubicBezTo>
                  <a:cubicBezTo>
                    <a:pt x="80" y="48"/>
                    <a:pt x="71" y="45"/>
                    <a:pt x="66" y="44"/>
                  </a:cubicBezTo>
                  <a:cubicBezTo>
                    <a:pt x="62" y="42"/>
                    <a:pt x="57" y="39"/>
                    <a:pt x="64" y="36"/>
                  </a:cubicBezTo>
                  <a:cubicBezTo>
                    <a:pt x="65" y="32"/>
                    <a:pt x="66" y="33"/>
                    <a:pt x="68" y="30"/>
                  </a:cubicBezTo>
                  <a:cubicBezTo>
                    <a:pt x="67" y="27"/>
                    <a:pt x="66" y="24"/>
                    <a:pt x="65" y="21"/>
                  </a:cubicBezTo>
                  <a:cubicBezTo>
                    <a:pt x="64" y="18"/>
                    <a:pt x="64" y="11"/>
                    <a:pt x="64" y="11"/>
                  </a:cubicBezTo>
                  <a:close/>
                </a:path>
              </a:pathLst>
            </a:custGeom>
            <a:solidFill>
              <a:srgbClr val="99CC00">
                <a:alpha val="5401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" name="Ganzi"/>
            <p:cNvSpPr/>
            <p:nvPr/>
          </p:nvSpPr>
          <p:spPr bwMode="auto">
            <a:xfrm>
              <a:off x="3546583" y="3896473"/>
              <a:ext cx="784511" cy="1097526"/>
            </a:xfrm>
            <a:custGeom>
              <a:avLst/>
              <a:gdLst>
                <a:gd name="T0" fmla="*/ 61 w 241"/>
                <a:gd name="T1" fmla="*/ 270 h 371"/>
                <a:gd name="T2" fmla="*/ 66 w 241"/>
                <a:gd name="T3" fmla="*/ 254 h 371"/>
                <a:gd name="T4" fmla="*/ 60 w 241"/>
                <a:gd name="T5" fmla="*/ 196 h 371"/>
                <a:gd name="T6" fmla="*/ 60 w 241"/>
                <a:gd name="T7" fmla="*/ 188 h 371"/>
                <a:gd name="T8" fmla="*/ 55 w 241"/>
                <a:gd name="T9" fmla="*/ 167 h 371"/>
                <a:gd name="T10" fmla="*/ 61 w 241"/>
                <a:gd name="T11" fmla="*/ 158 h 371"/>
                <a:gd name="T12" fmla="*/ 50 w 241"/>
                <a:gd name="T13" fmla="*/ 141 h 371"/>
                <a:gd name="T14" fmla="*/ 33 w 241"/>
                <a:gd name="T15" fmla="*/ 97 h 371"/>
                <a:gd name="T16" fmla="*/ 12 w 241"/>
                <a:gd name="T17" fmla="*/ 85 h 371"/>
                <a:gd name="T18" fmla="*/ 12 w 241"/>
                <a:gd name="T19" fmla="*/ 57 h 371"/>
                <a:gd name="T20" fmla="*/ 17 w 241"/>
                <a:gd name="T21" fmla="*/ 44 h 371"/>
                <a:gd name="T22" fmla="*/ 16 w 241"/>
                <a:gd name="T23" fmla="*/ 34 h 371"/>
                <a:gd name="T24" fmla="*/ 9 w 241"/>
                <a:gd name="T25" fmla="*/ 22 h 371"/>
                <a:gd name="T26" fmla="*/ 39 w 241"/>
                <a:gd name="T27" fmla="*/ 8 h 371"/>
                <a:gd name="T28" fmla="*/ 63 w 241"/>
                <a:gd name="T29" fmla="*/ 23 h 371"/>
                <a:gd name="T30" fmla="*/ 77 w 241"/>
                <a:gd name="T31" fmla="*/ 57 h 371"/>
                <a:gd name="T32" fmla="*/ 88 w 241"/>
                <a:gd name="T33" fmla="*/ 67 h 371"/>
                <a:gd name="T34" fmla="*/ 98 w 241"/>
                <a:gd name="T35" fmla="*/ 78 h 371"/>
                <a:gd name="T36" fmla="*/ 116 w 241"/>
                <a:gd name="T37" fmla="*/ 87 h 371"/>
                <a:gd name="T38" fmla="*/ 127 w 241"/>
                <a:gd name="T39" fmla="*/ 73 h 371"/>
                <a:gd name="T40" fmla="*/ 138 w 241"/>
                <a:gd name="T41" fmla="*/ 84 h 371"/>
                <a:gd name="T42" fmla="*/ 142 w 241"/>
                <a:gd name="T43" fmla="*/ 96 h 371"/>
                <a:gd name="T44" fmla="*/ 155 w 241"/>
                <a:gd name="T45" fmla="*/ 101 h 371"/>
                <a:gd name="T46" fmla="*/ 159 w 241"/>
                <a:gd name="T47" fmla="*/ 123 h 371"/>
                <a:gd name="T48" fmla="*/ 172 w 241"/>
                <a:gd name="T49" fmla="*/ 140 h 371"/>
                <a:gd name="T50" fmla="*/ 168 w 241"/>
                <a:gd name="T51" fmla="*/ 149 h 371"/>
                <a:gd name="T52" fmla="*/ 177 w 241"/>
                <a:gd name="T53" fmla="*/ 165 h 371"/>
                <a:gd name="T54" fmla="*/ 190 w 241"/>
                <a:gd name="T55" fmla="*/ 177 h 371"/>
                <a:gd name="T56" fmla="*/ 204 w 241"/>
                <a:gd name="T57" fmla="*/ 176 h 371"/>
                <a:gd name="T58" fmla="*/ 214 w 241"/>
                <a:gd name="T59" fmla="*/ 183 h 371"/>
                <a:gd name="T60" fmla="*/ 223 w 241"/>
                <a:gd name="T61" fmla="*/ 194 h 371"/>
                <a:gd name="T62" fmla="*/ 228 w 241"/>
                <a:gd name="T63" fmla="*/ 207 h 371"/>
                <a:gd name="T64" fmla="*/ 224 w 241"/>
                <a:gd name="T65" fmla="*/ 222 h 371"/>
                <a:gd name="T66" fmla="*/ 241 w 241"/>
                <a:gd name="T67" fmla="*/ 219 h 371"/>
                <a:gd name="T68" fmla="*/ 234 w 241"/>
                <a:gd name="T69" fmla="*/ 248 h 371"/>
                <a:gd name="T70" fmla="*/ 227 w 241"/>
                <a:gd name="T71" fmla="*/ 283 h 371"/>
                <a:gd name="T72" fmla="*/ 222 w 241"/>
                <a:gd name="T73" fmla="*/ 289 h 371"/>
                <a:gd name="T74" fmla="*/ 214 w 241"/>
                <a:gd name="T75" fmla="*/ 303 h 371"/>
                <a:gd name="T76" fmla="*/ 213 w 241"/>
                <a:gd name="T77" fmla="*/ 322 h 371"/>
                <a:gd name="T78" fmla="*/ 202 w 241"/>
                <a:gd name="T79" fmla="*/ 340 h 371"/>
                <a:gd name="T80" fmla="*/ 186 w 241"/>
                <a:gd name="T81" fmla="*/ 356 h 371"/>
                <a:gd name="T82" fmla="*/ 177 w 241"/>
                <a:gd name="T83" fmla="*/ 347 h 371"/>
                <a:gd name="T84" fmla="*/ 187 w 241"/>
                <a:gd name="T85" fmla="*/ 347 h 371"/>
                <a:gd name="T86" fmla="*/ 171 w 241"/>
                <a:gd name="T87" fmla="*/ 332 h 371"/>
                <a:gd name="T88" fmla="*/ 167 w 241"/>
                <a:gd name="T89" fmla="*/ 315 h 371"/>
                <a:gd name="T90" fmla="*/ 157 w 241"/>
                <a:gd name="T91" fmla="*/ 311 h 371"/>
                <a:gd name="T92" fmla="*/ 148 w 241"/>
                <a:gd name="T93" fmla="*/ 311 h 371"/>
                <a:gd name="T94" fmla="*/ 134 w 241"/>
                <a:gd name="T95" fmla="*/ 321 h 371"/>
                <a:gd name="T96" fmla="*/ 123 w 241"/>
                <a:gd name="T97" fmla="*/ 351 h 371"/>
                <a:gd name="T98" fmla="*/ 121 w 241"/>
                <a:gd name="T99" fmla="*/ 357 h 371"/>
                <a:gd name="T100" fmla="*/ 105 w 241"/>
                <a:gd name="T101" fmla="*/ 365 h 371"/>
                <a:gd name="T102" fmla="*/ 112 w 241"/>
                <a:gd name="T103" fmla="*/ 355 h 371"/>
                <a:gd name="T104" fmla="*/ 102 w 241"/>
                <a:gd name="T105" fmla="*/ 339 h 371"/>
                <a:gd name="T106" fmla="*/ 92 w 241"/>
                <a:gd name="T107" fmla="*/ 322 h 371"/>
                <a:gd name="T108" fmla="*/ 73 w 241"/>
                <a:gd name="T109" fmla="*/ 335 h 371"/>
                <a:gd name="T110" fmla="*/ 63 w 241"/>
                <a:gd name="T111" fmla="*/ 343 h 371"/>
                <a:gd name="T112" fmla="*/ 63 w 241"/>
                <a:gd name="T113" fmla="*/ 317 h 37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1"/>
                <a:gd name="T172" fmla="*/ 0 h 371"/>
                <a:gd name="T173" fmla="*/ 241 w 241"/>
                <a:gd name="T174" fmla="*/ 371 h 37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1" h="371">
                  <a:moveTo>
                    <a:pt x="62" y="292"/>
                  </a:moveTo>
                  <a:cubicBezTo>
                    <a:pt x="62" y="285"/>
                    <a:pt x="61" y="277"/>
                    <a:pt x="61" y="270"/>
                  </a:cubicBezTo>
                  <a:cubicBezTo>
                    <a:pt x="61" y="265"/>
                    <a:pt x="61" y="260"/>
                    <a:pt x="62" y="256"/>
                  </a:cubicBezTo>
                  <a:cubicBezTo>
                    <a:pt x="62" y="255"/>
                    <a:pt x="66" y="254"/>
                    <a:pt x="66" y="254"/>
                  </a:cubicBezTo>
                  <a:cubicBezTo>
                    <a:pt x="66" y="250"/>
                    <a:pt x="63" y="241"/>
                    <a:pt x="63" y="241"/>
                  </a:cubicBezTo>
                  <a:cubicBezTo>
                    <a:pt x="63" y="234"/>
                    <a:pt x="70" y="201"/>
                    <a:pt x="60" y="196"/>
                  </a:cubicBezTo>
                  <a:cubicBezTo>
                    <a:pt x="59" y="195"/>
                    <a:pt x="59" y="193"/>
                    <a:pt x="58" y="192"/>
                  </a:cubicBezTo>
                  <a:cubicBezTo>
                    <a:pt x="57" y="191"/>
                    <a:pt x="60" y="188"/>
                    <a:pt x="60" y="188"/>
                  </a:cubicBezTo>
                  <a:cubicBezTo>
                    <a:pt x="57" y="182"/>
                    <a:pt x="53" y="178"/>
                    <a:pt x="51" y="171"/>
                  </a:cubicBezTo>
                  <a:cubicBezTo>
                    <a:pt x="52" y="168"/>
                    <a:pt x="52" y="165"/>
                    <a:pt x="55" y="167"/>
                  </a:cubicBezTo>
                  <a:cubicBezTo>
                    <a:pt x="57" y="170"/>
                    <a:pt x="60" y="171"/>
                    <a:pt x="63" y="169"/>
                  </a:cubicBezTo>
                  <a:cubicBezTo>
                    <a:pt x="64" y="165"/>
                    <a:pt x="66" y="161"/>
                    <a:pt x="61" y="158"/>
                  </a:cubicBezTo>
                  <a:cubicBezTo>
                    <a:pt x="59" y="155"/>
                    <a:pt x="59" y="152"/>
                    <a:pt x="56" y="150"/>
                  </a:cubicBezTo>
                  <a:cubicBezTo>
                    <a:pt x="54" y="147"/>
                    <a:pt x="53" y="143"/>
                    <a:pt x="50" y="141"/>
                  </a:cubicBezTo>
                  <a:cubicBezTo>
                    <a:pt x="49" y="139"/>
                    <a:pt x="47" y="134"/>
                    <a:pt x="47" y="134"/>
                  </a:cubicBezTo>
                  <a:cubicBezTo>
                    <a:pt x="46" y="127"/>
                    <a:pt x="40" y="102"/>
                    <a:pt x="33" y="97"/>
                  </a:cubicBezTo>
                  <a:cubicBezTo>
                    <a:pt x="28" y="93"/>
                    <a:pt x="24" y="91"/>
                    <a:pt x="19" y="88"/>
                  </a:cubicBezTo>
                  <a:cubicBezTo>
                    <a:pt x="17" y="87"/>
                    <a:pt x="12" y="85"/>
                    <a:pt x="12" y="85"/>
                  </a:cubicBezTo>
                  <a:cubicBezTo>
                    <a:pt x="10" y="81"/>
                    <a:pt x="4" y="79"/>
                    <a:pt x="2" y="74"/>
                  </a:cubicBezTo>
                  <a:cubicBezTo>
                    <a:pt x="0" y="66"/>
                    <a:pt x="4" y="58"/>
                    <a:pt x="12" y="57"/>
                  </a:cubicBezTo>
                  <a:cubicBezTo>
                    <a:pt x="11" y="54"/>
                    <a:pt x="9" y="53"/>
                    <a:pt x="12" y="51"/>
                  </a:cubicBezTo>
                  <a:cubicBezTo>
                    <a:pt x="14" y="48"/>
                    <a:pt x="14" y="46"/>
                    <a:pt x="17" y="44"/>
                  </a:cubicBezTo>
                  <a:cubicBezTo>
                    <a:pt x="19" y="39"/>
                    <a:pt x="18" y="41"/>
                    <a:pt x="21" y="39"/>
                  </a:cubicBezTo>
                  <a:cubicBezTo>
                    <a:pt x="22" y="37"/>
                    <a:pt x="16" y="34"/>
                    <a:pt x="16" y="34"/>
                  </a:cubicBezTo>
                  <a:cubicBezTo>
                    <a:pt x="14" y="30"/>
                    <a:pt x="13" y="29"/>
                    <a:pt x="11" y="26"/>
                  </a:cubicBezTo>
                  <a:cubicBezTo>
                    <a:pt x="10" y="25"/>
                    <a:pt x="9" y="22"/>
                    <a:pt x="9" y="22"/>
                  </a:cubicBezTo>
                  <a:cubicBezTo>
                    <a:pt x="10" y="12"/>
                    <a:pt x="11" y="16"/>
                    <a:pt x="18" y="12"/>
                  </a:cubicBezTo>
                  <a:cubicBezTo>
                    <a:pt x="20" y="0"/>
                    <a:pt x="29" y="7"/>
                    <a:pt x="39" y="8"/>
                  </a:cubicBezTo>
                  <a:cubicBezTo>
                    <a:pt x="45" y="10"/>
                    <a:pt x="51" y="11"/>
                    <a:pt x="57" y="13"/>
                  </a:cubicBezTo>
                  <a:cubicBezTo>
                    <a:pt x="59" y="16"/>
                    <a:pt x="60" y="21"/>
                    <a:pt x="63" y="23"/>
                  </a:cubicBezTo>
                  <a:cubicBezTo>
                    <a:pt x="65" y="28"/>
                    <a:pt x="69" y="31"/>
                    <a:pt x="71" y="37"/>
                  </a:cubicBezTo>
                  <a:cubicBezTo>
                    <a:pt x="71" y="43"/>
                    <a:pt x="70" y="54"/>
                    <a:pt x="77" y="57"/>
                  </a:cubicBezTo>
                  <a:cubicBezTo>
                    <a:pt x="80" y="62"/>
                    <a:pt x="79" y="62"/>
                    <a:pt x="84" y="65"/>
                  </a:cubicBezTo>
                  <a:cubicBezTo>
                    <a:pt x="85" y="66"/>
                    <a:pt x="88" y="67"/>
                    <a:pt x="88" y="67"/>
                  </a:cubicBezTo>
                  <a:cubicBezTo>
                    <a:pt x="90" y="72"/>
                    <a:pt x="89" y="70"/>
                    <a:pt x="92" y="72"/>
                  </a:cubicBezTo>
                  <a:cubicBezTo>
                    <a:pt x="95" y="77"/>
                    <a:pt x="93" y="75"/>
                    <a:pt x="98" y="78"/>
                  </a:cubicBezTo>
                  <a:cubicBezTo>
                    <a:pt x="99" y="78"/>
                    <a:pt x="100" y="79"/>
                    <a:pt x="100" y="79"/>
                  </a:cubicBezTo>
                  <a:cubicBezTo>
                    <a:pt x="103" y="86"/>
                    <a:pt x="109" y="86"/>
                    <a:pt x="116" y="87"/>
                  </a:cubicBezTo>
                  <a:cubicBezTo>
                    <a:pt x="121" y="85"/>
                    <a:pt x="121" y="80"/>
                    <a:pt x="123" y="75"/>
                  </a:cubicBezTo>
                  <a:cubicBezTo>
                    <a:pt x="124" y="74"/>
                    <a:pt x="127" y="73"/>
                    <a:pt x="127" y="73"/>
                  </a:cubicBezTo>
                  <a:cubicBezTo>
                    <a:pt x="128" y="76"/>
                    <a:pt x="135" y="78"/>
                    <a:pt x="135" y="78"/>
                  </a:cubicBezTo>
                  <a:cubicBezTo>
                    <a:pt x="136" y="80"/>
                    <a:pt x="138" y="84"/>
                    <a:pt x="138" y="84"/>
                  </a:cubicBezTo>
                  <a:cubicBezTo>
                    <a:pt x="136" y="87"/>
                    <a:pt x="136" y="91"/>
                    <a:pt x="134" y="94"/>
                  </a:cubicBezTo>
                  <a:cubicBezTo>
                    <a:pt x="136" y="98"/>
                    <a:pt x="138" y="97"/>
                    <a:pt x="142" y="96"/>
                  </a:cubicBezTo>
                  <a:cubicBezTo>
                    <a:pt x="143" y="92"/>
                    <a:pt x="143" y="89"/>
                    <a:pt x="150" y="91"/>
                  </a:cubicBezTo>
                  <a:cubicBezTo>
                    <a:pt x="154" y="92"/>
                    <a:pt x="155" y="101"/>
                    <a:pt x="155" y="101"/>
                  </a:cubicBezTo>
                  <a:cubicBezTo>
                    <a:pt x="154" y="106"/>
                    <a:pt x="151" y="107"/>
                    <a:pt x="154" y="113"/>
                  </a:cubicBezTo>
                  <a:cubicBezTo>
                    <a:pt x="155" y="117"/>
                    <a:pt x="155" y="121"/>
                    <a:pt x="159" y="123"/>
                  </a:cubicBezTo>
                  <a:cubicBezTo>
                    <a:pt x="161" y="127"/>
                    <a:pt x="162" y="132"/>
                    <a:pt x="166" y="134"/>
                  </a:cubicBezTo>
                  <a:cubicBezTo>
                    <a:pt x="169" y="139"/>
                    <a:pt x="167" y="137"/>
                    <a:pt x="172" y="140"/>
                  </a:cubicBezTo>
                  <a:cubicBezTo>
                    <a:pt x="173" y="140"/>
                    <a:pt x="174" y="141"/>
                    <a:pt x="174" y="141"/>
                  </a:cubicBezTo>
                  <a:cubicBezTo>
                    <a:pt x="173" y="149"/>
                    <a:pt x="173" y="146"/>
                    <a:pt x="168" y="149"/>
                  </a:cubicBezTo>
                  <a:cubicBezTo>
                    <a:pt x="167" y="151"/>
                    <a:pt x="171" y="157"/>
                    <a:pt x="174" y="159"/>
                  </a:cubicBezTo>
                  <a:cubicBezTo>
                    <a:pt x="175" y="161"/>
                    <a:pt x="177" y="165"/>
                    <a:pt x="177" y="165"/>
                  </a:cubicBezTo>
                  <a:cubicBezTo>
                    <a:pt x="174" y="172"/>
                    <a:pt x="174" y="169"/>
                    <a:pt x="185" y="170"/>
                  </a:cubicBezTo>
                  <a:cubicBezTo>
                    <a:pt x="187" y="173"/>
                    <a:pt x="188" y="173"/>
                    <a:pt x="190" y="177"/>
                  </a:cubicBezTo>
                  <a:cubicBezTo>
                    <a:pt x="190" y="178"/>
                    <a:pt x="191" y="179"/>
                    <a:pt x="191" y="179"/>
                  </a:cubicBezTo>
                  <a:cubicBezTo>
                    <a:pt x="196" y="178"/>
                    <a:pt x="199" y="177"/>
                    <a:pt x="204" y="176"/>
                  </a:cubicBezTo>
                  <a:cubicBezTo>
                    <a:pt x="206" y="181"/>
                    <a:pt x="205" y="179"/>
                    <a:pt x="208" y="181"/>
                  </a:cubicBezTo>
                  <a:cubicBezTo>
                    <a:pt x="210" y="184"/>
                    <a:pt x="211" y="184"/>
                    <a:pt x="214" y="183"/>
                  </a:cubicBezTo>
                  <a:cubicBezTo>
                    <a:pt x="219" y="185"/>
                    <a:pt x="216" y="189"/>
                    <a:pt x="222" y="191"/>
                  </a:cubicBezTo>
                  <a:cubicBezTo>
                    <a:pt x="222" y="192"/>
                    <a:pt x="222" y="193"/>
                    <a:pt x="223" y="194"/>
                  </a:cubicBezTo>
                  <a:cubicBezTo>
                    <a:pt x="225" y="195"/>
                    <a:pt x="228" y="193"/>
                    <a:pt x="229" y="195"/>
                  </a:cubicBezTo>
                  <a:cubicBezTo>
                    <a:pt x="230" y="199"/>
                    <a:pt x="229" y="203"/>
                    <a:pt x="228" y="207"/>
                  </a:cubicBezTo>
                  <a:cubicBezTo>
                    <a:pt x="227" y="208"/>
                    <a:pt x="224" y="209"/>
                    <a:pt x="224" y="209"/>
                  </a:cubicBezTo>
                  <a:cubicBezTo>
                    <a:pt x="223" y="214"/>
                    <a:pt x="221" y="217"/>
                    <a:pt x="224" y="222"/>
                  </a:cubicBezTo>
                  <a:cubicBezTo>
                    <a:pt x="229" y="222"/>
                    <a:pt x="235" y="222"/>
                    <a:pt x="240" y="221"/>
                  </a:cubicBezTo>
                  <a:cubicBezTo>
                    <a:pt x="241" y="221"/>
                    <a:pt x="241" y="218"/>
                    <a:pt x="241" y="219"/>
                  </a:cubicBezTo>
                  <a:cubicBezTo>
                    <a:pt x="241" y="222"/>
                    <a:pt x="238" y="227"/>
                    <a:pt x="238" y="227"/>
                  </a:cubicBezTo>
                  <a:cubicBezTo>
                    <a:pt x="238" y="233"/>
                    <a:pt x="241" y="244"/>
                    <a:pt x="234" y="248"/>
                  </a:cubicBezTo>
                  <a:cubicBezTo>
                    <a:pt x="232" y="252"/>
                    <a:pt x="229" y="259"/>
                    <a:pt x="229" y="259"/>
                  </a:cubicBezTo>
                  <a:cubicBezTo>
                    <a:pt x="228" y="267"/>
                    <a:pt x="231" y="276"/>
                    <a:pt x="227" y="283"/>
                  </a:cubicBezTo>
                  <a:cubicBezTo>
                    <a:pt x="229" y="287"/>
                    <a:pt x="230" y="288"/>
                    <a:pt x="226" y="290"/>
                  </a:cubicBezTo>
                  <a:cubicBezTo>
                    <a:pt x="224" y="293"/>
                    <a:pt x="223" y="292"/>
                    <a:pt x="222" y="289"/>
                  </a:cubicBezTo>
                  <a:cubicBezTo>
                    <a:pt x="213" y="291"/>
                    <a:pt x="216" y="289"/>
                    <a:pt x="212" y="293"/>
                  </a:cubicBezTo>
                  <a:cubicBezTo>
                    <a:pt x="211" y="297"/>
                    <a:pt x="209" y="301"/>
                    <a:pt x="214" y="303"/>
                  </a:cubicBezTo>
                  <a:cubicBezTo>
                    <a:pt x="216" y="308"/>
                    <a:pt x="216" y="312"/>
                    <a:pt x="218" y="317"/>
                  </a:cubicBezTo>
                  <a:cubicBezTo>
                    <a:pt x="216" y="327"/>
                    <a:pt x="219" y="320"/>
                    <a:pt x="213" y="322"/>
                  </a:cubicBezTo>
                  <a:cubicBezTo>
                    <a:pt x="212" y="325"/>
                    <a:pt x="209" y="324"/>
                    <a:pt x="208" y="327"/>
                  </a:cubicBezTo>
                  <a:cubicBezTo>
                    <a:pt x="207" y="341"/>
                    <a:pt x="210" y="336"/>
                    <a:pt x="202" y="340"/>
                  </a:cubicBezTo>
                  <a:cubicBezTo>
                    <a:pt x="199" y="345"/>
                    <a:pt x="200" y="347"/>
                    <a:pt x="194" y="348"/>
                  </a:cubicBezTo>
                  <a:cubicBezTo>
                    <a:pt x="193" y="355"/>
                    <a:pt x="194" y="355"/>
                    <a:pt x="186" y="356"/>
                  </a:cubicBezTo>
                  <a:cubicBezTo>
                    <a:pt x="179" y="360"/>
                    <a:pt x="183" y="356"/>
                    <a:pt x="178" y="353"/>
                  </a:cubicBezTo>
                  <a:cubicBezTo>
                    <a:pt x="178" y="351"/>
                    <a:pt x="177" y="349"/>
                    <a:pt x="177" y="347"/>
                  </a:cubicBezTo>
                  <a:cubicBezTo>
                    <a:pt x="177" y="345"/>
                    <a:pt x="183" y="348"/>
                    <a:pt x="183" y="348"/>
                  </a:cubicBezTo>
                  <a:cubicBezTo>
                    <a:pt x="184" y="348"/>
                    <a:pt x="186" y="348"/>
                    <a:pt x="187" y="347"/>
                  </a:cubicBezTo>
                  <a:cubicBezTo>
                    <a:pt x="190" y="342"/>
                    <a:pt x="179" y="340"/>
                    <a:pt x="177" y="339"/>
                  </a:cubicBezTo>
                  <a:cubicBezTo>
                    <a:pt x="176" y="336"/>
                    <a:pt x="173" y="335"/>
                    <a:pt x="171" y="332"/>
                  </a:cubicBezTo>
                  <a:cubicBezTo>
                    <a:pt x="170" y="330"/>
                    <a:pt x="168" y="326"/>
                    <a:pt x="168" y="326"/>
                  </a:cubicBezTo>
                  <a:cubicBezTo>
                    <a:pt x="168" y="322"/>
                    <a:pt x="168" y="319"/>
                    <a:pt x="167" y="315"/>
                  </a:cubicBezTo>
                  <a:cubicBezTo>
                    <a:pt x="166" y="312"/>
                    <a:pt x="163" y="307"/>
                    <a:pt x="163" y="307"/>
                  </a:cubicBezTo>
                  <a:cubicBezTo>
                    <a:pt x="160" y="308"/>
                    <a:pt x="158" y="308"/>
                    <a:pt x="157" y="311"/>
                  </a:cubicBezTo>
                  <a:cubicBezTo>
                    <a:pt x="155" y="310"/>
                    <a:pt x="154" y="308"/>
                    <a:pt x="152" y="306"/>
                  </a:cubicBezTo>
                  <a:cubicBezTo>
                    <a:pt x="150" y="311"/>
                    <a:pt x="151" y="309"/>
                    <a:pt x="148" y="311"/>
                  </a:cubicBezTo>
                  <a:cubicBezTo>
                    <a:pt x="146" y="314"/>
                    <a:pt x="141" y="310"/>
                    <a:pt x="138" y="309"/>
                  </a:cubicBezTo>
                  <a:cubicBezTo>
                    <a:pt x="137" y="311"/>
                    <a:pt x="130" y="323"/>
                    <a:pt x="134" y="321"/>
                  </a:cubicBezTo>
                  <a:cubicBezTo>
                    <a:pt x="133" y="325"/>
                    <a:pt x="134" y="331"/>
                    <a:pt x="130" y="333"/>
                  </a:cubicBezTo>
                  <a:cubicBezTo>
                    <a:pt x="129" y="338"/>
                    <a:pt x="128" y="349"/>
                    <a:pt x="123" y="351"/>
                  </a:cubicBezTo>
                  <a:cubicBezTo>
                    <a:pt x="122" y="353"/>
                    <a:pt x="120" y="357"/>
                    <a:pt x="120" y="357"/>
                  </a:cubicBezTo>
                  <a:cubicBezTo>
                    <a:pt x="122" y="366"/>
                    <a:pt x="120" y="360"/>
                    <a:pt x="121" y="357"/>
                  </a:cubicBezTo>
                  <a:cubicBezTo>
                    <a:pt x="125" y="366"/>
                    <a:pt x="124" y="370"/>
                    <a:pt x="114" y="371"/>
                  </a:cubicBezTo>
                  <a:cubicBezTo>
                    <a:pt x="109" y="368"/>
                    <a:pt x="107" y="371"/>
                    <a:pt x="105" y="365"/>
                  </a:cubicBezTo>
                  <a:cubicBezTo>
                    <a:pt x="107" y="354"/>
                    <a:pt x="104" y="364"/>
                    <a:pt x="110" y="359"/>
                  </a:cubicBezTo>
                  <a:cubicBezTo>
                    <a:pt x="111" y="358"/>
                    <a:pt x="112" y="355"/>
                    <a:pt x="112" y="355"/>
                  </a:cubicBezTo>
                  <a:cubicBezTo>
                    <a:pt x="110" y="352"/>
                    <a:pt x="110" y="350"/>
                    <a:pt x="107" y="348"/>
                  </a:cubicBezTo>
                  <a:cubicBezTo>
                    <a:pt x="105" y="344"/>
                    <a:pt x="106" y="341"/>
                    <a:pt x="102" y="339"/>
                  </a:cubicBezTo>
                  <a:cubicBezTo>
                    <a:pt x="101" y="335"/>
                    <a:pt x="98" y="332"/>
                    <a:pt x="96" y="328"/>
                  </a:cubicBezTo>
                  <a:cubicBezTo>
                    <a:pt x="95" y="326"/>
                    <a:pt x="92" y="322"/>
                    <a:pt x="92" y="322"/>
                  </a:cubicBezTo>
                  <a:cubicBezTo>
                    <a:pt x="88" y="323"/>
                    <a:pt x="87" y="325"/>
                    <a:pt x="84" y="327"/>
                  </a:cubicBezTo>
                  <a:cubicBezTo>
                    <a:pt x="81" y="333"/>
                    <a:pt x="78" y="332"/>
                    <a:pt x="73" y="335"/>
                  </a:cubicBezTo>
                  <a:cubicBezTo>
                    <a:pt x="72" y="341"/>
                    <a:pt x="73" y="348"/>
                    <a:pt x="70" y="353"/>
                  </a:cubicBezTo>
                  <a:cubicBezTo>
                    <a:pt x="65" y="350"/>
                    <a:pt x="65" y="348"/>
                    <a:pt x="63" y="343"/>
                  </a:cubicBezTo>
                  <a:cubicBezTo>
                    <a:pt x="63" y="340"/>
                    <a:pt x="64" y="324"/>
                    <a:pt x="62" y="320"/>
                  </a:cubicBezTo>
                  <a:cubicBezTo>
                    <a:pt x="62" y="319"/>
                    <a:pt x="63" y="317"/>
                    <a:pt x="63" y="317"/>
                  </a:cubicBezTo>
                  <a:cubicBezTo>
                    <a:pt x="63" y="309"/>
                    <a:pt x="62" y="292"/>
                    <a:pt x="62" y="292"/>
                  </a:cubicBezTo>
                  <a:close/>
                </a:path>
              </a:pathLst>
            </a:custGeom>
            <a:solidFill>
              <a:srgbClr val="99CC00">
                <a:alpha val="6366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" name="Aba"/>
            <p:cNvSpPr/>
            <p:nvPr/>
          </p:nvSpPr>
          <p:spPr bwMode="auto">
            <a:xfrm>
              <a:off x="4042906" y="3909898"/>
              <a:ext cx="643619" cy="637706"/>
            </a:xfrm>
            <a:custGeom>
              <a:avLst/>
              <a:gdLst>
                <a:gd name="T0" fmla="*/ 8 w 198"/>
                <a:gd name="T1" fmla="*/ 103 h 216"/>
                <a:gd name="T2" fmla="*/ 14 w 198"/>
                <a:gd name="T3" fmla="*/ 91 h 216"/>
                <a:gd name="T4" fmla="*/ 38 w 198"/>
                <a:gd name="T5" fmla="*/ 92 h 216"/>
                <a:gd name="T6" fmla="*/ 37 w 198"/>
                <a:gd name="T7" fmla="*/ 75 h 216"/>
                <a:gd name="T8" fmla="*/ 62 w 198"/>
                <a:gd name="T9" fmla="*/ 69 h 216"/>
                <a:gd name="T10" fmla="*/ 70 w 198"/>
                <a:gd name="T11" fmla="*/ 45 h 216"/>
                <a:gd name="T12" fmla="*/ 75 w 198"/>
                <a:gd name="T13" fmla="*/ 47 h 216"/>
                <a:gd name="T14" fmla="*/ 82 w 198"/>
                <a:gd name="T15" fmla="*/ 61 h 216"/>
                <a:gd name="T16" fmla="*/ 97 w 198"/>
                <a:gd name="T17" fmla="*/ 35 h 216"/>
                <a:gd name="T18" fmla="*/ 97 w 198"/>
                <a:gd name="T19" fmla="*/ 22 h 216"/>
                <a:gd name="T20" fmla="*/ 115 w 198"/>
                <a:gd name="T21" fmla="*/ 12 h 216"/>
                <a:gd name="T22" fmla="*/ 120 w 198"/>
                <a:gd name="T23" fmla="*/ 2 h 216"/>
                <a:gd name="T24" fmla="*/ 137 w 198"/>
                <a:gd name="T25" fmla="*/ 13 h 216"/>
                <a:gd name="T26" fmla="*/ 143 w 198"/>
                <a:gd name="T27" fmla="*/ 37 h 216"/>
                <a:gd name="T28" fmla="*/ 196 w 198"/>
                <a:gd name="T29" fmla="*/ 72 h 216"/>
                <a:gd name="T30" fmla="*/ 189 w 198"/>
                <a:gd name="T31" fmla="*/ 91 h 216"/>
                <a:gd name="T32" fmla="*/ 178 w 198"/>
                <a:gd name="T33" fmla="*/ 84 h 216"/>
                <a:gd name="T34" fmla="*/ 176 w 198"/>
                <a:gd name="T35" fmla="*/ 97 h 216"/>
                <a:gd name="T36" fmla="*/ 181 w 198"/>
                <a:gd name="T37" fmla="*/ 97 h 216"/>
                <a:gd name="T38" fmla="*/ 178 w 198"/>
                <a:gd name="T39" fmla="*/ 109 h 216"/>
                <a:gd name="T40" fmla="*/ 167 w 198"/>
                <a:gd name="T41" fmla="*/ 111 h 216"/>
                <a:gd name="T42" fmla="*/ 181 w 198"/>
                <a:gd name="T43" fmla="*/ 125 h 216"/>
                <a:gd name="T44" fmla="*/ 165 w 198"/>
                <a:gd name="T45" fmla="*/ 137 h 216"/>
                <a:gd name="T46" fmla="*/ 172 w 198"/>
                <a:gd name="T47" fmla="*/ 150 h 216"/>
                <a:gd name="T48" fmla="*/ 174 w 198"/>
                <a:gd name="T49" fmla="*/ 165 h 216"/>
                <a:gd name="T50" fmla="*/ 160 w 198"/>
                <a:gd name="T51" fmla="*/ 176 h 216"/>
                <a:gd name="T52" fmla="*/ 147 w 198"/>
                <a:gd name="T53" fmla="*/ 187 h 216"/>
                <a:gd name="T54" fmla="*/ 127 w 198"/>
                <a:gd name="T55" fmla="*/ 210 h 216"/>
                <a:gd name="T56" fmla="*/ 111 w 198"/>
                <a:gd name="T57" fmla="*/ 207 h 216"/>
                <a:gd name="T58" fmla="*/ 96 w 198"/>
                <a:gd name="T59" fmla="*/ 206 h 216"/>
                <a:gd name="T60" fmla="*/ 75 w 198"/>
                <a:gd name="T61" fmla="*/ 202 h 216"/>
                <a:gd name="T62" fmla="*/ 66 w 198"/>
                <a:gd name="T63" fmla="*/ 183 h 216"/>
                <a:gd name="T64" fmla="*/ 53 w 198"/>
                <a:gd name="T65" fmla="*/ 171 h 216"/>
                <a:gd name="T66" fmla="*/ 33 w 198"/>
                <a:gd name="T67" fmla="*/ 164 h 216"/>
                <a:gd name="T68" fmla="*/ 19 w 198"/>
                <a:gd name="T69" fmla="*/ 151 h 216"/>
                <a:gd name="T70" fmla="*/ 22 w 198"/>
                <a:gd name="T71" fmla="*/ 140 h 216"/>
                <a:gd name="T72" fmla="*/ 15 w 198"/>
                <a:gd name="T73" fmla="*/ 131 h 216"/>
                <a:gd name="T74" fmla="*/ 0 w 198"/>
                <a:gd name="T75" fmla="*/ 103 h 2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8"/>
                <a:gd name="T115" fmla="*/ 0 h 216"/>
                <a:gd name="T116" fmla="*/ 198 w 198"/>
                <a:gd name="T117" fmla="*/ 216 h 2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8" h="216">
                  <a:moveTo>
                    <a:pt x="0" y="103"/>
                  </a:moveTo>
                  <a:cubicBezTo>
                    <a:pt x="2" y="107"/>
                    <a:pt x="5" y="105"/>
                    <a:pt x="8" y="103"/>
                  </a:cubicBezTo>
                  <a:cubicBezTo>
                    <a:pt x="9" y="100"/>
                    <a:pt x="11" y="98"/>
                    <a:pt x="12" y="95"/>
                  </a:cubicBezTo>
                  <a:cubicBezTo>
                    <a:pt x="13" y="94"/>
                    <a:pt x="14" y="91"/>
                    <a:pt x="14" y="91"/>
                  </a:cubicBezTo>
                  <a:cubicBezTo>
                    <a:pt x="17" y="92"/>
                    <a:pt x="22" y="96"/>
                    <a:pt x="22" y="96"/>
                  </a:cubicBezTo>
                  <a:cubicBezTo>
                    <a:pt x="25" y="90"/>
                    <a:pt x="32" y="94"/>
                    <a:pt x="38" y="92"/>
                  </a:cubicBezTo>
                  <a:cubicBezTo>
                    <a:pt x="39" y="90"/>
                    <a:pt x="41" y="86"/>
                    <a:pt x="41" y="86"/>
                  </a:cubicBezTo>
                  <a:cubicBezTo>
                    <a:pt x="40" y="82"/>
                    <a:pt x="37" y="75"/>
                    <a:pt x="37" y="75"/>
                  </a:cubicBezTo>
                  <a:cubicBezTo>
                    <a:pt x="38" y="64"/>
                    <a:pt x="39" y="65"/>
                    <a:pt x="48" y="63"/>
                  </a:cubicBezTo>
                  <a:cubicBezTo>
                    <a:pt x="63" y="64"/>
                    <a:pt x="54" y="65"/>
                    <a:pt x="62" y="69"/>
                  </a:cubicBezTo>
                  <a:cubicBezTo>
                    <a:pt x="65" y="64"/>
                    <a:pt x="64" y="66"/>
                    <a:pt x="65" y="61"/>
                  </a:cubicBezTo>
                  <a:cubicBezTo>
                    <a:pt x="65" y="56"/>
                    <a:pt x="65" y="48"/>
                    <a:pt x="70" y="45"/>
                  </a:cubicBezTo>
                  <a:cubicBezTo>
                    <a:pt x="70" y="44"/>
                    <a:pt x="70" y="43"/>
                    <a:pt x="71" y="42"/>
                  </a:cubicBezTo>
                  <a:cubicBezTo>
                    <a:pt x="73" y="41"/>
                    <a:pt x="75" y="47"/>
                    <a:pt x="75" y="47"/>
                  </a:cubicBezTo>
                  <a:cubicBezTo>
                    <a:pt x="74" y="57"/>
                    <a:pt x="73" y="55"/>
                    <a:pt x="74" y="66"/>
                  </a:cubicBezTo>
                  <a:cubicBezTo>
                    <a:pt x="77" y="64"/>
                    <a:pt x="79" y="62"/>
                    <a:pt x="82" y="61"/>
                  </a:cubicBezTo>
                  <a:cubicBezTo>
                    <a:pt x="86" y="54"/>
                    <a:pt x="93" y="54"/>
                    <a:pt x="100" y="51"/>
                  </a:cubicBezTo>
                  <a:cubicBezTo>
                    <a:pt x="103" y="45"/>
                    <a:pt x="100" y="41"/>
                    <a:pt x="97" y="35"/>
                  </a:cubicBezTo>
                  <a:cubicBezTo>
                    <a:pt x="96" y="32"/>
                    <a:pt x="93" y="27"/>
                    <a:pt x="93" y="27"/>
                  </a:cubicBezTo>
                  <a:cubicBezTo>
                    <a:pt x="95" y="22"/>
                    <a:pt x="94" y="24"/>
                    <a:pt x="97" y="22"/>
                  </a:cubicBezTo>
                  <a:cubicBezTo>
                    <a:pt x="99" y="18"/>
                    <a:pt x="104" y="18"/>
                    <a:pt x="108" y="16"/>
                  </a:cubicBezTo>
                  <a:cubicBezTo>
                    <a:pt x="110" y="13"/>
                    <a:pt x="112" y="13"/>
                    <a:pt x="115" y="12"/>
                  </a:cubicBezTo>
                  <a:cubicBezTo>
                    <a:pt x="117" y="7"/>
                    <a:pt x="116" y="9"/>
                    <a:pt x="119" y="7"/>
                  </a:cubicBezTo>
                  <a:cubicBezTo>
                    <a:pt x="119" y="5"/>
                    <a:pt x="119" y="3"/>
                    <a:pt x="120" y="2"/>
                  </a:cubicBezTo>
                  <a:cubicBezTo>
                    <a:pt x="123" y="0"/>
                    <a:pt x="130" y="7"/>
                    <a:pt x="130" y="7"/>
                  </a:cubicBezTo>
                  <a:cubicBezTo>
                    <a:pt x="131" y="10"/>
                    <a:pt x="134" y="12"/>
                    <a:pt x="137" y="13"/>
                  </a:cubicBezTo>
                  <a:cubicBezTo>
                    <a:pt x="140" y="20"/>
                    <a:pt x="136" y="10"/>
                    <a:pt x="139" y="29"/>
                  </a:cubicBezTo>
                  <a:cubicBezTo>
                    <a:pt x="139" y="32"/>
                    <a:pt x="143" y="37"/>
                    <a:pt x="143" y="37"/>
                  </a:cubicBezTo>
                  <a:cubicBezTo>
                    <a:pt x="155" y="36"/>
                    <a:pt x="165" y="42"/>
                    <a:pt x="177" y="43"/>
                  </a:cubicBezTo>
                  <a:cubicBezTo>
                    <a:pt x="193" y="47"/>
                    <a:pt x="184" y="66"/>
                    <a:pt x="196" y="72"/>
                  </a:cubicBezTo>
                  <a:cubicBezTo>
                    <a:pt x="196" y="78"/>
                    <a:pt x="198" y="85"/>
                    <a:pt x="192" y="88"/>
                  </a:cubicBezTo>
                  <a:cubicBezTo>
                    <a:pt x="191" y="89"/>
                    <a:pt x="191" y="91"/>
                    <a:pt x="189" y="91"/>
                  </a:cubicBezTo>
                  <a:cubicBezTo>
                    <a:pt x="187" y="91"/>
                    <a:pt x="183" y="88"/>
                    <a:pt x="183" y="88"/>
                  </a:cubicBezTo>
                  <a:cubicBezTo>
                    <a:pt x="182" y="86"/>
                    <a:pt x="178" y="84"/>
                    <a:pt x="178" y="84"/>
                  </a:cubicBezTo>
                  <a:cubicBezTo>
                    <a:pt x="174" y="85"/>
                    <a:pt x="173" y="85"/>
                    <a:pt x="172" y="89"/>
                  </a:cubicBezTo>
                  <a:cubicBezTo>
                    <a:pt x="173" y="93"/>
                    <a:pt x="172" y="95"/>
                    <a:pt x="176" y="97"/>
                  </a:cubicBezTo>
                  <a:cubicBezTo>
                    <a:pt x="176" y="96"/>
                    <a:pt x="176" y="95"/>
                    <a:pt x="177" y="95"/>
                  </a:cubicBezTo>
                  <a:cubicBezTo>
                    <a:pt x="178" y="95"/>
                    <a:pt x="181" y="97"/>
                    <a:pt x="181" y="97"/>
                  </a:cubicBezTo>
                  <a:cubicBezTo>
                    <a:pt x="185" y="105"/>
                    <a:pt x="183" y="100"/>
                    <a:pt x="182" y="114"/>
                  </a:cubicBezTo>
                  <a:cubicBezTo>
                    <a:pt x="180" y="109"/>
                    <a:pt x="181" y="111"/>
                    <a:pt x="178" y="109"/>
                  </a:cubicBezTo>
                  <a:cubicBezTo>
                    <a:pt x="177" y="107"/>
                    <a:pt x="173" y="105"/>
                    <a:pt x="173" y="105"/>
                  </a:cubicBezTo>
                  <a:cubicBezTo>
                    <a:pt x="168" y="107"/>
                    <a:pt x="168" y="106"/>
                    <a:pt x="167" y="111"/>
                  </a:cubicBezTo>
                  <a:cubicBezTo>
                    <a:pt x="168" y="117"/>
                    <a:pt x="168" y="122"/>
                    <a:pt x="172" y="126"/>
                  </a:cubicBezTo>
                  <a:cubicBezTo>
                    <a:pt x="178" y="123"/>
                    <a:pt x="175" y="124"/>
                    <a:pt x="181" y="125"/>
                  </a:cubicBezTo>
                  <a:cubicBezTo>
                    <a:pt x="182" y="127"/>
                    <a:pt x="184" y="131"/>
                    <a:pt x="184" y="131"/>
                  </a:cubicBezTo>
                  <a:cubicBezTo>
                    <a:pt x="180" y="140"/>
                    <a:pt x="178" y="136"/>
                    <a:pt x="165" y="137"/>
                  </a:cubicBezTo>
                  <a:cubicBezTo>
                    <a:pt x="164" y="138"/>
                    <a:pt x="162" y="138"/>
                    <a:pt x="162" y="140"/>
                  </a:cubicBezTo>
                  <a:cubicBezTo>
                    <a:pt x="162" y="150"/>
                    <a:pt x="166" y="147"/>
                    <a:pt x="172" y="150"/>
                  </a:cubicBezTo>
                  <a:cubicBezTo>
                    <a:pt x="173" y="152"/>
                    <a:pt x="176" y="155"/>
                    <a:pt x="178" y="156"/>
                  </a:cubicBezTo>
                  <a:cubicBezTo>
                    <a:pt x="180" y="160"/>
                    <a:pt x="178" y="164"/>
                    <a:pt x="174" y="165"/>
                  </a:cubicBezTo>
                  <a:cubicBezTo>
                    <a:pt x="172" y="164"/>
                    <a:pt x="166" y="167"/>
                    <a:pt x="166" y="167"/>
                  </a:cubicBezTo>
                  <a:cubicBezTo>
                    <a:pt x="165" y="168"/>
                    <a:pt x="161" y="176"/>
                    <a:pt x="160" y="176"/>
                  </a:cubicBezTo>
                  <a:cubicBezTo>
                    <a:pt x="157" y="177"/>
                    <a:pt x="150" y="180"/>
                    <a:pt x="150" y="180"/>
                  </a:cubicBezTo>
                  <a:cubicBezTo>
                    <a:pt x="149" y="182"/>
                    <a:pt x="148" y="185"/>
                    <a:pt x="147" y="187"/>
                  </a:cubicBezTo>
                  <a:cubicBezTo>
                    <a:pt x="146" y="193"/>
                    <a:pt x="145" y="198"/>
                    <a:pt x="142" y="203"/>
                  </a:cubicBezTo>
                  <a:cubicBezTo>
                    <a:pt x="140" y="212"/>
                    <a:pt x="138" y="209"/>
                    <a:pt x="127" y="210"/>
                  </a:cubicBezTo>
                  <a:cubicBezTo>
                    <a:pt x="124" y="209"/>
                    <a:pt x="123" y="210"/>
                    <a:pt x="120" y="211"/>
                  </a:cubicBezTo>
                  <a:cubicBezTo>
                    <a:pt x="117" y="210"/>
                    <a:pt x="111" y="207"/>
                    <a:pt x="111" y="207"/>
                  </a:cubicBezTo>
                  <a:cubicBezTo>
                    <a:pt x="109" y="202"/>
                    <a:pt x="108" y="203"/>
                    <a:pt x="103" y="204"/>
                  </a:cubicBezTo>
                  <a:cubicBezTo>
                    <a:pt x="101" y="208"/>
                    <a:pt x="100" y="207"/>
                    <a:pt x="96" y="206"/>
                  </a:cubicBezTo>
                  <a:cubicBezTo>
                    <a:pt x="81" y="213"/>
                    <a:pt x="99" y="214"/>
                    <a:pt x="75" y="216"/>
                  </a:cubicBezTo>
                  <a:cubicBezTo>
                    <a:pt x="69" y="213"/>
                    <a:pt x="69" y="205"/>
                    <a:pt x="75" y="202"/>
                  </a:cubicBezTo>
                  <a:cubicBezTo>
                    <a:pt x="78" y="196"/>
                    <a:pt x="79" y="190"/>
                    <a:pt x="71" y="187"/>
                  </a:cubicBezTo>
                  <a:cubicBezTo>
                    <a:pt x="70" y="185"/>
                    <a:pt x="66" y="183"/>
                    <a:pt x="66" y="183"/>
                  </a:cubicBezTo>
                  <a:cubicBezTo>
                    <a:pt x="63" y="176"/>
                    <a:pt x="65" y="177"/>
                    <a:pt x="57" y="176"/>
                  </a:cubicBezTo>
                  <a:cubicBezTo>
                    <a:pt x="55" y="175"/>
                    <a:pt x="53" y="171"/>
                    <a:pt x="53" y="171"/>
                  </a:cubicBezTo>
                  <a:cubicBezTo>
                    <a:pt x="48" y="171"/>
                    <a:pt x="43" y="175"/>
                    <a:pt x="39" y="173"/>
                  </a:cubicBezTo>
                  <a:cubicBezTo>
                    <a:pt x="36" y="171"/>
                    <a:pt x="37" y="165"/>
                    <a:pt x="33" y="164"/>
                  </a:cubicBezTo>
                  <a:cubicBezTo>
                    <a:pt x="30" y="163"/>
                    <a:pt x="26" y="163"/>
                    <a:pt x="23" y="163"/>
                  </a:cubicBezTo>
                  <a:cubicBezTo>
                    <a:pt x="27" y="161"/>
                    <a:pt x="23" y="153"/>
                    <a:pt x="19" y="151"/>
                  </a:cubicBezTo>
                  <a:cubicBezTo>
                    <a:pt x="18" y="149"/>
                    <a:pt x="16" y="148"/>
                    <a:pt x="15" y="146"/>
                  </a:cubicBezTo>
                  <a:cubicBezTo>
                    <a:pt x="17" y="141"/>
                    <a:pt x="17" y="142"/>
                    <a:pt x="22" y="140"/>
                  </a:cubicBezTo>
                  <a:cubicBezTo>
                    <a:pt x="23" y="137"/>
                    <a:pt x="23" y="136"/>
                    <a:pt x="20" y="135"/>
                  </a:cubicBezTo>
                  <a:cubicBezTo>
                    <a:pt x="19" y="133"/>
                    <a:pt x="15" y="131"/>
                    <a:pt x="15" y="131"/>
                  </a:cubicBezTo>
                  <a:cubicBezTo>
                    <a:pt x="14" y="127"/>
                    <a:pt x="9" y="118"/>
                    <a:pt x="5" y="116"/>
                  </a:cubicBezTo>
                  <a:cubicBezTo>
                    <a:pt x="3" y="112"/>
                    <a:pt x="0" y="107"/>
                    <a:pt x="0" y="103"/>
                  </a:cubicBezTo>
                  <a:close/>
                </a:path>
              </a:pathLst>
            </a:custGeom>
            <a:solidFill>
              <a:srgbClr val="99CC00">
                <a:alpha val="17328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" name="Enshi"/>
            <p:cNvSpPr/>
            <p:nvPr/>
          </p:nvSpPr>
          <p:spPr bwMode="auto">
            <a:xfrm>
              <a:off x="5314134" y="4460339"/>
              <a:ext cx="393856" cy="402762"/>
            </a:xfrm>
            <a:custGeom>
              <a:avLst/>
              <a:gdLst>
                <a:gd name="T0" fmla="*/ 93 w 121"/>
                <a:gd name="T1" fmla="*/ 8 h 136"/>
                <a:gd name="T2" fmla="*/ 100 w 121"/>
                <a:gd name="T3" fmla="*/ 3 h 136"/>
                <a:gd name="T4" fmla="*/ 101 w 121"/>
                <a:gd name="T5" fmla="*/ 1 h 136"/>
                <a:gd name="T6" fmla="*/ 108 w 121"/>
                <a:gd name="T7" fmla="*/ 11 h 136"/>
                <a:gd name="T8" fmla="*/ 110 w 121"/>
                <a:gd name="T9" fmla="*/ 12 h 136"/>
                <a:gd name="T10" fmla="*/ 109 w 121"/>
                <a:gd name="T11" fmla="*/ 20 h 136"/>
                <a:gd name="T12" fmla="*/ 104 w 121"/>
                <a:gd name="T13" fmla="*/ 31 h 136"/>
                <a:gd name="T14" fmla="*/ 107 w 121"/>
                <a:gd name="T15" fmla="*/ 41 h 136"/>
                <a:gd name="T16" fmla="*/ 102 w 121"/>
                <a:gd name="T17" fmla="*/ 58 h 136"/>
                <a:gd name="T18" fmla="*/ 103 w 121"/>
                <a:gd name="T19" fmla="*/ 68 h 136"/>
                <a:gd name="T20" fmla="*/ 98 w 121"/>
                <a:gd name="T21" fmla="*/ 72 h 136"/>
                <a:gd name="T22" fmla="*/ 102 w 121"/>
                <a:gd name="T23" fmla="*/ 88 h 136"/>
                <a:gd name="T24" fmla="*/ 112 w 121"/>
                <a:gd name="T25" fmla="*/ 85 h 136"/>
                <a:gd name="T26" fmla="*/ 118 w 121"/>
                <a:gd name="T27" fmla="*/ 97 h 136"/>
                <a:gd name="T28" fmla="*/ 108 w 121"/>
                <a:gd name="T29" fmla="*/ 105 h 136"/>
                <a:gd name="T30" fmla="*/ 106 w 121"/>
                <a:gd name="T31" fmla="*/ 106 h 136"/>
                <a:gd name="T32" fmla="*/ 98 w 121"/>
                <a:gd name="T33" fmla="*/ 102 h 136"/>
                <a:gd name="T34" fmla="*/ 91 w 121"/>
                <a:gd name="T35" fmla="*/ 99 h 136"/>
                <a:gd name="T36" fmla="*/ 74 w 121"/>
                <a:gd name="T37" fmla="*/ 100 h 136"/>
                <a:gd name="T38" fmla="*/ 69 w 121"/>
                <a:gd name="T39" fmla="*/ 104 h 136"/>
                <a:gd name="T40" fmla="*/ 57 w 121"/>
                <a:gd name="T41" fmla="*/ 110 h 136"/>
                <a:gd name="T42" fmla="*/ 60 w 121"/>
                <a:gd name="T43" fmla="*/ 109 h 136"/>
                <a:gd name="T44" fmla="*/ 58 w 121"/>
                <a:gd name="T45" fmla="*/ 110 h 136"/>
                <a:gd name="T46" fmla="*/ 51 w 121"/>
                <a:gd name="T47" fmla="*/ 121 h 136"/>
                <a:gd name="T48" fmla="*/ 49 w 121"/>
                <a:gd name="T49" fmla="*/ 130 h 136"/>
                <a:gd name="T50" fmla="*/ 45 w 121"/>
                <a:gd name="T51" fmla="*/ 132 h 136"/>
                <a:gd name="T52" fmla="*/ 42 w 121"/>
                <a:gd name="T53" fmla="*/ 136 h 136"/>
                <a:gd name="T54" fmla="*/ 38 w 121"/>
                <a:gd name="T55" fmla="*/ 134 h 136"/>
                <a:gd name="T56" fmla="*/ 35 w 121"/>
                <a:gd name="T57" fmla="*/ 121 h 136"/>
                <a:gd name="T58" fmla="*/ 28 w 121"/>
                <a:gd name="T59" fmla="*/ 124 h 136"/>
                <a:gd name="T60" fmla="*/ 22 w 121"/>
                <a:gd name="T61" fmla="*/ 107 h 136"/>
                <a:gd name="T62" fmla="*/ 16 w 121"/>
                <a:gd name="T63" fmla="*/ 104 h 136"/>
                <a:gd name="T64" fmla="*/ 13 w 121"/>
                <a:gd name="T65" fmla="*/ 95 h 136"/>
                <a:gd name="T66" fmla="*/ 5 w 121"/>
                <a:gd name="T67" fmla="*/ 102 h 136"/>
                <a:gd name="T68" fmla="*/ 0 w 121"/>
                <a:gd name="T69" fmla="*/ 95 h 136"/>
                <a:gd name="T70" fmla="*/ 5 w 121"/>
                <a:gd name="T71" fmla="*/ 90 h 136"/>
                <a:gd name="T72" fmla="*/ 8 w 121"/>
                <a:gd name="T73" fmla="*/ 84 h 136"/>
                <a:gd name="T74" fmla="*/ 5 w 121"/>
                <a:gd name="T75" fmla="*/ 66 h 136"/>
                <a:gd name="T76" fmla="*/ 12 w 121"/>
                <a:gd name="T77" fmla="*/ 54 h 136"/>
                <a:gd name="T78" fmla="*/ 16 w 121"/>
                <a:gd name="T79" fmla="*/ 51 h 136"/>
                <a:gd name="T80" fmla="*/ 25 w 121"/>
                <a:gd name="T81" fmla="*/ 54 h 136"/>
                <a:gd name="T82" fmla="*/ 30 w 121"/>
                <a:gd name="T83" fmla="*/ 47 h 136"/>
                <a:gd name="T84" fmla="*/ 39 w 121"/>
                <a:gd name="T85" fmla="*/ 54 h 136"/>
                <a:gd name="T86" fmla="*/ 47 w 121"/>
                <a:gd name="T87" fmla="*/ 48 h 136"/>
                <a:gd name="T88" fmla="*/ 50 w 121"/>
                <a:gd name="T89" fmla="*/ 54 h 136"/>
                <a:gd name="T90" fmla="*/ 56 w 121"/>
                <a:gd name="T91" fmla="*/ 48 h 136"/>
                <a:gd name="T92" fmla="*/ 70 w 121"/>
                <a:gd name="T93" fmla="*/ 36 h 136"/>
                <a:gd name="T94" fmla="*/ 78 w 121"/>
                <a:gd name="T95" fmla="*/ 32 h 136"/>
                <a:gd name="T96" fmla="*/ 87 w 121"/>
                <a:gd name="T97" fmla="*/ 36 h 136"/>
                <a:gd name="T98" fmla="*/ 91 w 121"/>
                <a:gd name="T99" fmla="*/ 29 h 136"/>
                <a:gd name="T100" fmla="*/ 91 w 121"/>
                <a:gd name="T101" fmla="*/ 19 h 136"/>
                <a:gd name="T102" fmla="*/ 93 w 121"/>
                <a:gd name="T103" fmla="*/ 8 h 1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1"/>
                <a:gd name="T157" fmla="*/ 0 h 136"/>
                <a:gd name="T158" fmla="*/ 121 w 121"/>
                <a:gd name="T159" fmla="*/ 136 h 1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1" h="136">
                  <a:moveTo>
                    <a:pt x="93" y="8"/>
                  </a:moveTo>
                  <a:cubicBezTo>
                    <a:pt x="97" y="6"/>
                    <a:pt x="97" y="5"/>
                    <a:pt x="100" y="3"/>
                  </a:cubicBezTo>
                  <a:cubicBezTo>
                    <a:pt x="100" y="2"/>
                    <a:pt x="100" y="1"/>
                    <a:pt x="101" y="1"/>
                  </a:cubicBezTo>
                  <a:cubicBezTo>
                    <a:pt x="107" y="0"/>
                    <a:pt x="106" y="8"/>
                    <a:pt x="108" y="11"/>
                  </a:cubicBezTo>
                  <a:cubicBezTo>
                    <a:pt x="108" y="12"/>
                    <a:pt x="109" y="12"/>
                    <a:pt x="110" y="12"/>
                  </a:cubicBezTo>
                  <a:cubicBezTo>
                    <a:pt x="112" y="16"/>
                    <a:pt x="113" y="18"/>
                    <a:pt x="109" y="20"/>
                  </a:cubicBezTo>
                  <a:cubicBezTo>
                    <a:pt x="107" y="24"/>
                    <a:pt x="108" y="29"/>
                    <a:pt x="104" y="31"/>
                  </a:cubicBezTo>
                  <a:cubicBezTo>
                    <a:pt x="102" y="38"/>
                    <a:pt x="99" y="37"/>
                    <a:pt x="107" y="41"/>
                  </a:cubicBezTo>
                  <a:cubicBezTo>
                    <a:pt x="108" y="50"/>
                    <a:pt x="110" y="54"/>
                    <a:pt x="102" y="58"/>
                  </a:cubicBezTo>
                  <a:cubicBezTo>
                    <a:pt x="103" y="62"/>
                    <a:pt x="104" y="64"/>
                    <a:pt x="103" y="68"/>
                  </a:cubicBezTo>
                  <a:cubicBezTo>
                    <a:pt x="102" y="70"/>
                    <a:pt x="98" y="72"/>
                    <a:pt x="98" y="72"/>
                  </a:cubicBezTo>
                  <a:cubicBezTo>
                    <a:pt x="100" y="77"/>
                    <a:pt x="102" y="88"/>
                    <a:pt x="102" y="88"/>
                  </a:cubicBezTo>
                  <a:cubicBezTo>
                    <a:pt x="109" y="86"/>
                    <a:pt x="106" y="87"/>
                    <a:pt x="112" y="85"/>
                  </a:cubicBezTo>
                  <a:cubicBezTo>
                    <a:pt x="113" y="91"/>
                    <a:pt x="113" y="94"/>
                    <a:pt x="118" y="97"/>
                  </a:cubicBezTo>
                  <a:cubicBezTo>
                    <a:pt x="121" y="103"/>
                    <a:pt x="112" y="103"/>
                    <a:pt x="108" y="105"/>
                  </a:cubicBezTo>
                  <a:cubicBezTo>
                    <a:pt x="107" y="105"/>
                    <a:pt x="106" y="106"/>
                    <a:pt x="106" y="106"/>
                  </a:cubicBezTo>
                  <a:cubicBezTo>
                    <a:pt x="99" y="105"/>
                    <a:pt x="102" y="105"/>
                    <a:pt x="98" y="102"/>
                  </a:cubicBezTo>
                  <a:cubicBezTo>
                    <a:pt x="96" y="100"/>
                    <a:pt x="91" y="99"/>
                    <a:pt x="91" y="99"/>
                  </a:cubicBezTo>
                  <a:cubicBezTo>
                    <a:pt x="85" y="99"/>
                    <a:pt x="80" y="99"/>
                    <a:pt x="74" y="100"/>
                  </a:cubicBezTo>
                  <a:cubicBezTo>
                    <a:pt x="72" y="100"/>
                    <a:pt x="69" y="104"/>
                    <a:pt x="69" y="104"/>
                  </a:cubicBezTo>
                  <a:cubicBezTo>
                    <a:pt x="65" y="111"/>
                    <a:pt x="69" y="109"/>
                    <a:pt x="57" y="110"/>
                  </a:cubicBezTo>
                  <a:cubicBezTo>
                    <a:pt x="57" y="110"/>
                    <a:pt x="59" y="109"/>
                    <a:pt x="60" y="109"/>
                  </a:cubicBezTo>
                  <a:cubicBezTo>
                    <a:pt x="61" y="109"/>
                    <a:pt x="59" y="110"/>
                    <a:pt x="58" y="110"/>
                  </a:cubicBezTo>
                  <a:cubicBezTo>
                    <a:pt x="56" y="114"/>
                    <a:pt x="55" y="119"/>
                    <a:pt x="51" y="121"/>
                  </a:cubicBezTo>
                  <a:cubicBezTo>
                    <a:pt x="51" y="124"/>
                    <a:pt x="51" y="128"/>
                    <a:pt x="49" y="130"/>
                  </a:cubicBezTo>
                  <a:cubicBezTo>
                    <a:pt x="48" y="131"/>
                    <a:pt x="45" y="132"/>
                    <a:pt x="45" y="132"/>
                  </a:cubicBezTo>
                  <a:cubicBezTo>
                    <a:pt x="45" y="133"/>
                    <a:pt x="44" y="136"/>
                    <a:pt x="42" y="136"/>
                  </a:cubicBezTo>
                  <a:cubicBezTo>
                    <a:pt x="41" y="136"/>
                    <a:pt x="38" y="134"/>
                    <a:pt x="38" y="134"/>
                  </a:cubicBezTo>
                  <a:cubicBezTo>
                    <a:pt x="36" y="130"/>
                    <a:pt x="37" y="125"/>
                    <a:pt x="35" y="121"/>
                  </a:cubicBezTo>
                  <a:cubicBezTo>
                    <a:pt x="33" y="122"/>
                    <a:pt x="28" y="124"/>
                    <a:pt x="28" y="124"/>
                  </a:cubicBezTo>
                  <a:cubicBezTo>
                    <a:pt x="25" y="118"/>
                    <a:pt x="25" y="113"/>
                    <a:pt x="22" y="107"/>
                  </a:cubicBezTo>
                  <a:cubicBezTo>
                    <a:pt x="21" y="105"/>
                    <a:pt x="16" y="104"/>
                    <a:pt x="16" y="104"/>
                  </a:cubicBezTo>
                  <a:cubicBezTo>
                    <a:pt x="15" y="101"/>
                    <a:pt x="13" y="95"/>
                    <a:pt x="13" y="95"/>
                  </a:cubicBezTo>
                  <a:cubicBezTo>
                    <a:pt x="8" y="96"/>
                    <a:pt x="8" y="99"/>
                    <a:pt x="5" y="102"/>
                  </a:cubicBezTo>
                  <a:cubicBezTo>
                    <a:pt x="2" y="101"/>
                    <a:pt x="0" y="95"/>
                    <a:pt x="0" y="95"/>
                  </a:cubicBezTo>
                  <a:cubicBezTo>
                    <a:pt x="1" y="92"/>
                    <a:pt x="3" y="93"/>
                    <a:pt x="5" y="90"/>
                  </a:cubicBezTo>
                  <a:cubicBezTo>
                    <a:pt x="6" y="88"/>
                    <a:pt x="8" y="84"/>
                    <a:pt x="8" y="84"/>
                  </a:cubicBezTo>
                  <a:cubicBezTo>
                    <a:pt x="9" y="78"/>
                    <a:pt x="13" y="69"/>
                    <a:pt x="5" y="66"/>
                  </a:cubicBezTo>
                  <a:cubicBezTo>
                    <a:pt x="0" y="56"/>
                    <a:pt x="4" y="58"/>
                    <a:pt x="12" y="54"/>
                  </a:cubicBezTo>
                  <a:cubicBezTo>
                    <a:pt x="14" y="49"/>
                    <a:pt x="13" y="49"/>
                    <a:pt x="16" y="51"/>
                  </a:cubicBezTo>
                  <a:cubicBezTo>
                    <a:pt x="18" y="56"/>
                    <a:pt x="19" y="55"/>
                    <a:pt x="25" y="54"/>
                  </a:cubicBezTo>
                  <a:cubicBezTo>
                    <a:pt x="28" y="53"/>
                    <a:pt x="30" y="47"/>
                    <a:pt x="30" y="47"/>
                  </a:cubicBezTo>
                  <a:cubicBezTo>
                    <a:pt x="34" y="49"/>
                    <a:pt x="35" y="52"/>
                    <a:pt x="39" y="54"/>
                  </a:cubicBezTo>
                  <a:cubicBezTo>
                    <a:pt x="44" y="52"/>
                    <a:pt x="43" y="50"/>
                    <a:pt x="47" y="48"/>
                  </a:cubicBezTo>
                  <a:cubicBezTo>
                    <a:pt x="48" y="50"/>
                    <a:pt x="50" y="54"/>
                    <a:pt x="50" y="54"/>
                  </a:cubicBezTo>
                  <a:cubicBezTo>
                    <a:pt x="53" y="52"/>
                    <a:pt x="53" y="50"/>
                    <a:pt x="56" y="48"/>
                  </a:cubicBezTo>
                  <a:cubicBezTo>
                    <a:pt x="58" y="44"/>
                    <a:pt x="66" y="38"/>
                    <a:pt x="70" y="36"/>
                  </a:cubicBezTo>
                  <a:cubicBezTo>
                    <a:pt x="73" y="35"/>
                    <a:pt x="78" y="32"/>
                    <a:pt x="78" y="32"/>
                  </a:cubicBezTo>
                  <a:cubicBezTo>
                    <a:pt x="81" y="33"/>
                    <a:pt x="87" y="36"/>
                    <a:pt x="87" y="36"/>
                  </a:cubicBezTo>
                  <a:cubicBezTo>
                    <a:pt x="90" y="34"/>
                    <a:pt x="90" y="33"/>
                    <a:pt x="91" y="29"/>
                  </a:cubicBezTo>
                  <a:cubicBezTo>
                    <a:pt x="90" y="25"/>
                    <a:pt x="88" y="21"/>
                    <a:pt x="91" y="19"/>
                  </a:cubicBezTo>
                  <a:cubicBezTo>
                    <a:pt x="93" y="16"/>
                    <a:pt x="93" y="8"/>
                    <a:pt x="93" y="8"/>
                  </a:cubicBezTo>
                  <a:close/>
                </a:path>
              </a:pathLst>
            </a:custGeom>
            <a:solidFill>
              <a:srgbClr val="99CC00">
                <a:alpha val="7554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" name="Yichang"/>
            <p:cNvSpPr/>
            <p:nvPr/>
          </p:nvSpPr>
          <p:spPr bwMode="auto">
            <a:xfrm>
              <a:off x="5627938" y="4433488"/>
              <a:ext cx="313804" cy="292002"/>
            </a:xfrm>
            <a:custGeom>
              <a:avLst/>
              <a:gdLst>
                <a:gd name="T0" fmla="*/ 9 w 96"/>
                <a:gd name="T1" fmla="*/ 14 h 99"/>
                <a:gd name="T2" fmla="*/ 15 w 96"/>
                <a:gd name="T3" fmla="*/ 14 h 99"/>
                <a:gd name="T4" fmla="*/ 19 w 96"/>
                <a:gd name="T5" fmla="*/ 9 h 99"/>
                <a:gd name="T6" fmla="*/ 27 w 96"/>
                <a:gd name="T7" fmla="*/ 2 h 99"/>
                <a:gd name="T8" fmla="*/ 31 w 96"/>
                <a:gd name="T9" fmla="*/ 4 h 99"/>
                <a:gd name="T10" fmla="*/ 36 w 96"/>
                <a:gd name="T11" fmla="*/ 0 h 99"/>
                <a:gd name="T12" fmla="*/ 42 w 96"/>
                <a:gd name="T13" fmla="*/ 9 h 99"/>
                <a:gd name="T14" fmla="*/ 48 w 96"/>
                <a:gd name="T15" fmla="*/ 6 h 99"/>
                <a:gd name="T16" fmla="*/ 54 w 96"/>
                <a:gd name="T17" fmla="*/ 10 h 99"/>
                <a:gd name="T18" fmla="*/ 59 w 96"/>
                <a:gd name="T19" fmla="*/ 12 h 99"/>
                <a:gd name="T20" fmla="*/ 64 w 96"/>
                <a:gd name="T21" fmla="*/ 16 h 99"/>
                <a:gd name="T22" fmla="*/ 78 w 96"/>
                <a:gd name="T23" fmla="*/ 15 h 99"/>
                <a:gd name="T24" fmla="*/ 83 w 96"/>
                <a:gd name="T25" fmla="*/ 20 h 99"/>
                <a:gd name="T26" fmla="*/ 87 w 96"/>
                <a:gd name="T27" fmla="*/ 28 h 99"/>
                <a:gd name="T28" fmla="*/ 86 w 96"/>
                <a:gd name="T29" fmla="*/ 30 h 99"/>
                <a:gd name="T30" fmla="*/ 90 w 96"/>
                <a:gd name="T31" fmla="*/ 32 h 99"/>
                <a:gd name="T32" fmla="*/ 95 w 96"/>
                <a:gd name="T33" fmla="*/ 50 h 99"/>
                <a:gd name="T34" fmla="*/ 91 w 96"/>
                <a:gd name="T35" fmla="*/ 58 h 99"/>
                <a:gd name="T36" fmla="*/ 89 w 96"/>
                <a:gd name="T37" fmla="*/ 67 h 99"/>
                <a:gd name="T38" fmla="*/ 93 w 96"/>
                <a:gd name="T39" fmla="*/ 76 h 99"/>
                <a:gd name="T40" fmla="*/ 95 w 96"/>
                <a:gd name="T41" fmla="*/ 80 h 99"/>
                <a:gd name="T42" fmla="*/ 89 w 96"/>
                <a:gd name="T43" fmla="*/ 77 h 99"/>
                <a:gd name="T44" fmla="*/ 88 w 96"/>
                <a:gd name="T45" fmla="*/ 75 h 99"/>
                <a:gd name="T46" fmla="*/ 84 w 96"/>
                <a:gd name="T47" fmla="*/ 77 h 99"/>
                <a:gd name="T48" fmla="*/ 79 w 96"/>
                <a:gd name="T49" fmla="*/ 73 h 99"/>
                <a:gd name="T50" fmla="*/ 71 w 96"/>
                <a:gd name="T51" fmla="*/ 76 h 99"/>
                <a:gd name="T52" fmla="*/ 69 w 96"/>
                <a:gd name="T53" fmla="*/ 82 h 99"/>
                <a:gd name="T54" fmla="*/ 55 w 96"/>
                <a:gd name="T55" fmla="*/ 90 h 99"/>
                <a:gd name="T56" fmla="*/ 37 w 96"/>
                <a:gd name="T57" fmla="*/ 90 h 99"/>
                <a:gd name="T58" fmla="*/ 33 w 96"/>
                <a:gd name="T59" fmla="*/ 88 h 99"/>
                <a:gd name="T60" fmla="*/ 15 w 96"/>
                <a:gd name="T61" fmla="*/ 93 h 99"/>
                <a:gd name="T62" fmla="*/ 5 w 96"/>
                <a:gd name="T63" fmla="*/ 96 h 99"/>
                <a:gd name="T64" fmla="*/ 2 w 96"/>
                <a:gd name="T65" fmla="*/ 90 h 99"/>
                <a:gd name="T66" fmla="*/ 4 w 96"/>
                <a:gd name="T67" fmla="*/ 81 h 99"/>
                <a:gd name="T68" fmla="*/ 8 w 96"/>
                <a:gd name="T69" fmla="*/ 67 h 99"/>
                <a:gd name="T70" fmla="*/ 11 w 96"/>
                <a:gd name="T71" fmla="*/ 60 h 99"/>
                <a:gd name="T72" fmla="*/ 7 w 96"/>
                <a:gd name="T73" fmla="*/ 50 h 99"/>
                <a:gd name="T74" fmla="*/ 9 w 96"/>
                <a:gd name="T75" fmla="*/ 40 h 99"/>
                <a:gd name="T76" fmla="*/ 15 w 96"/>
                <a:gd name="T77" fmla="*/ 28 h 99"/>
                <a:gd name="T78" fmla="*/ 11 w 96"/>
                <a:gd name="T79" fmla="*/ 21 h 99"/>
                <a:gd name="T80" fmla="*/ 9 w 96"/>
                <a:gd name="T81" fmla="*/ 14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6"/>
                <a:gd name="T124" fmla="*/ 0 h 99"/>
                <a:gd name="T125" fmla="*/ 96 w 96"/>
                <a:gd name="T126" fmla="*/ 99 h 9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6" h="99">
                  <a:moveTo>
                    <a:pt x="9" y="14"/>
                  </a:moveTo>
                  <a:cubicBezTo>
                    <a:pt x="11" y="13"/>
                    <a:pt x="13" y="15"/>
                    <a:pt x="15" y="14"/>
                  </a:cubicBezTo>
                  <a:cubicBezTo>
                    <a:pt x="17" y="13"/>
                    <a:pt x="17" y="10"/>
                    <a:pt x="19" y="9"/>
                  </a:cubicBezTo>
                  <a:cubicBezTo>
                    <a:pt x="21" y="6"/>
                    <a:pt x="27" y="2"/>
                    <a:pt x="27" y="2"/>
                  </a:cubicBezTo>
                  <a:cubicBezTo>
                    <a:pt x="28" y="3"/>
                    <a:pt x="30" y="5"/>
                    <a:pt x="31" y="4"/>
                  </a:cubicBezTo>
                  <a:cubicBezTo>
                    <a:pt x="32" y="2"/>
                    <a:pt x="36" y="0"/>
                    <a:pt x="36" y="0"/>
                  </a:cubicBezTo>
                  <a:cubicBezTo>
                    <a:pt x="41" y="2"/>
                    <a:pt x="41" y="5"/>
                    <a:pt x="42" y="9"/>
                  </a:cubicBezTo>
                  <a:cubicBezTo>
                    <a:pt x="44" y="8"/>
                    <a:pt x="48" y="6"/>
                    <a:pt x="48" y="6"/>
                  </a:cubicBezTo>
                  <a:cubicBezTo>
                    <a:pt x="52" y="7"/>
                    <a:pt x="51" y="8"/>
                    <a:pt x="54" y="10"/>
                  </a:cubicBezTo>
                  <a:cubicBezTo>
                    <a:pt x="55" y="13"/>
                    <a:pt x="56" y="13"/>
                    <a:pt x="59" y="12"/>
                  </a:cubicBezTo>
                  <a:cubicBezTo>
                    <a:pt x="61" y="13"/>
                    <a:pt x="62" y="15"/>
                    <a:pt x="64" y="16"/>
                  </a:cubicBezTo>
                  <a:cubicBezTo>
                    <a:pt x="71" y="13"/>
                    <a:pt x="67" y="14"/>
                    <a:pt x="78" y="15"/>
                  </a:cubicBezTo>
                  <a:cubicBezTo>
                    <a:pt x="79" y="17"/>
                    <a:pt x="83" y="20"/>
                    <a:pt x="83" y="20"/>
                  </a:cubicBezTo>
                  <a:cubicBezTo>
                    <a:pt x="84" y="23"/>
                    <a:pt x="87" y="28"/>
                    <a:pt x="87" y="28"/>
                  </a:cubicBezTo>
                  <a:cubicBezTo>
                    <a:pt x="87" y="29"/>
                    <a:pt x="86" y="29"/>
                    <a:pt x="86" y="30"/>
                  </a:cubicBezTo>
                  <a:cubicBezTo>
                    <a:pt x="87" y="31"/>
                    <a:pt x="90" y="32"/>
                    <a:pt x="90" y="32"/>
                  </a:cubicBezTo>
                  <a:cubicBezTo>
                    <a:pt x="93" y="38"/>
                    <a:pt x="92" y="44"/>
                    <a:pt x="95" y="50"/>
                  </a:cubicBezTo>
                  <a:cubicBezTo>
                    <a:pt x="94" y="57"/>
                    <a:pt x="93" y="53"/>
                    <a:pt x="91" y="58"/>
                  </a:cubicBezTo>
                  <a:cubicBezTo>
                    <a:pt x="90" y="62"/>
                    <a:pt x="88" y="65"/>
                    <a:pt x="89" y="67"/>
                  </a:cubicBezTo>
                  <a:cubicBezTo>
                    <a:pt x="90" y="72"/>
                    <a:pt x="89" y="74"/>
                    <a:pt x="93" y="76"/>
                  </a:cubicBezTo>
                  <a:cubicBezTo>
                    <a:pt x="94" y="77"/>
                    <a:pt x="94" y="79"/>
                    <a:pt x="95" y="80"/>
                  </a:cubicBezTo>
                  <a:cubicBezTo>
                    <a:pt x="96" y="82"/>
                    <a:pt x="89" y="77"/>
                    <a:pt x="89" y="77"/>
                  </a:cubicBezTo>
                  <a:cubicBezTo>
                    <a:pt x="89" y="76"/>
                    <a:pt x="89" y="75"/>
                    <a:pt x="88" y="75"/>
                  </a:cubicBezTo>
                  <a:cubicBezTo>
                    <a:pt x="87" y="75"/>
                    <a:pt x="84" y="77"/>
                    <a:pt x="84" y="77"/>
                  </a:cubicBezTo>
                  <a:cubicBezTo>
                    <a:pt x="79" y="75"/>
                    <a:pt x="81" y="76"/>
                    <a:pt x="79" y="73"/>
                  </a:cubicBezTo>
                  <a:cubicBezTo>
                    <a:pt x="76" y="74"/>
                    <a:pt x="71" y="76"/>
                    <a:pt x="71" y="76"/>
                  </a:cubicBezTo>
                  <a:cubicBezTo>
                    <a:pt x="69" y="79"/>
                    <a:pt x="72" y="80"/>
                    <a:pt x="69" y="82"/>
                  </a:cubicBezTo>
                  <a:cubicBezTo>
                    <a:pt x="67" y="93"/>
                    <a:pt x="64" y="86"/>
                    <a:pt x="55" y="90"/>
                  </a:cubicBezTo>
                  <a:cubicBezTo>
                    <a:pt x="51" y="97"/>
                    <a:pt x="44" y="92"/>
                    <a:pt x="37" y="90"/>
                  </a:cubicBezTo>
                  <a:cubicBezTo>
                    <a:pt x="36" y="90"/>
                    <a:pt x="33" y="88"/>
                    <a:pt x="33" y="88"/>
                  </a:cubicBezTo>
                  <a:cubicBezTo>
                    <a:pt x="25" y="91"/>
                    <a:pt x="24" y="92"/>
                    <a:pt x="15" y="93"/>
                  </a:cubicBezTo>
                  <a:cubicBezTo>
                    <a:pt x="12" y="99"/>
                    <a:pt x="14" y="97"/>
                    <a:pt x="5" y="96"/>
                  </a:cubicBezTo>
                  <a:cubicBezTo>
                    <a:pt x="4" y="94"/>
                    <a:pt x="2" y="90"/>
                    <a:pt x="2" y="90"/>
                  </a:cubicBezTo>
                  <a:cubicBezTo>
                    <a:pt x="1" y="86"/>
                    <a:pt x="0" y="83"/>
                    <a:pt x="4" y="81"/>
                  </a:cubicBezTo>
                  <a:cubicBezTo>
                    <a:pt x="6" y="76"/>
                    <a:pt x="3" y="70"/>
                    <a:pt x="8" y="67"/>
                  </a:cubicBezTo>
                  <a:cubicBezTo>
                    <a:pt x="9" y="65"/>
                    <a:pt x="11" y="60"/>
                    <a:pt x="11" y="60"/>
                  </a:cubicBezTo>
                  <a:cubicBezTo>
                    <a:pt x="10" y="56"/>
                    <a:pt x="11" y="52"/>
                    <a:pt x="7" y="50"/>
                  </a:cubicBezTo>
                  <a:cubicBezTo>
                    <a:pt x="5" y="46"/>
                    <a:pt x="3" y="43"/>
                    <a:pt x="9" y="40"/>
                  </a:cubicBezTo>
                  <a:cubicBezTo>
                    <a:pt x="11" y="36"/>
                    <a:pt x="11" y="30"/>
                    <a:pt x="15" y="28"/>
                  </a:cubicBezTo>
                  <a:cubicBezTo>
                    <a:pt x="14" y="24"/>
                    <a:pt x="14" y="23"/>
                    <a:pt x="11" y="21"/>
                  </a:cubicBezTo>
                  <a:cubicBezTo>
                    <a:pt x="9" y="16"/>
                    <a:pt x="9" y="18"/>
                    <a:pt x="9" y="14"/>
                  </a:cubicBezTo>
                  <a:close/>
                </a:path>
              </a:pathLst>
            </a:custGeom>
            <a:solidFill>
              <a:srgbClr val="99CC00">
                <a:alpha val="9334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" name="Jingzhou"/>
            <p:cNvSpPr/>
            <p:nvPr/>
          </p:nvSpPr>
          <p:spPr bwMode="auto">
            <a:xfrm>
              <a:off x="5797648" y="4597949"/>
              <a:ext cx="483515" cy="204737"/>
            </a:xfrm>
            <a:custGeom>
              <a:avLst/>
              <a:gdLst>
                <a:gd name="T0" fmla="*/ 42 w 148"/>
                <a:gd name="T1" fmla="*/ 0 h 71"/>
                <a:gd name="T2" fmla="*/ 48 w 148"/>
                <a:gd name="T3" fmla="*/ 7 h 71"/>
                <a:gd name="T4" fmla="*/ 55 w 148"/>
                <a:gd name="T5" fmla="*/ 12 h 71"/>
                <a:gd name="T6" fmla="*/ 57 w 148"/>
                <a:gd name="T7" fmla="*/ 13 h 71"/>
                <a:gd name="T8" fmla="*/ 66 w 148"/>
                <a:gd name="T9" fmla="*/ 14 h 71"/>
                <a:gd name="T10" fmla="*/ 71 w 148"/>
                <a:gd name="T11" fmla="*/ 27 h 71"/>
                <a:gd name="T12" fmla="*/ 80 w 148"/>
                <a:gd name="T13" fmla="*/ 33 h 71"/>
                <a:gd name="T14" fmla="*/ 84 w 148"/>
                <a:gd name="T15" fmla="*/ 28 h 71"/>
                <a:gd name="T16" fmla="*/ 93 w 148"/>
                <a:gd name="T17" fmla="*/ 27 h 71"/>
                <a:gd name="T18" fmla="*/ 106 w 148"/>
                <a:gd name="T19" fmla="*/ 26 h 71"/>
                <a:gd name="T20" fmla="*/ 121 w 148"/>
                <a:gd name="T21" fmla="*/ 31 h 71"/>
                <a:gd name="T22" fmla="*/ 132 w 148"/>
                <a:gd name="T23" fmla="*/ 29 h 71"/>
                <a:gd name="T24" fmla="*/ 137 w 148"/>
                <a:gd name="T25" fmla="*/ 25 h 71"/>
                <a:gd name="T26" fmla="*/ 148 w 148"/>
                <a:gd name="T27" fmla="*/ 28 h 71"/>
                <a:gd name="T28" fmla="*/ 139 w 148"/>
                <a:gd name="T29" fmla="*/ 34 h 71"/>
                <a:gd name="T30" fmla="*/ 130 w 148"/>
                <a:gd name="T31" fmla="*/ 41 h 71"/>
                <a:gd name="T32" fmla="*/ 122 w 148"/>
                <a:gd name="T33" fmla="*/ 44 h 71"/>
                <a:gd name="T34" fmla="*/ 115 w 148"/>
                <a:gd name="T35" fmla="*/ 52 h 71"/>
                <a:gd name="T36" fmla="*/ 111 w 148"/>
                <a:gd name="T37" fmla="*/ 57 h 71"/>
                <a:gd name="T38" fmla="*/ 106 w 148"/>
                <a:gd name="T39" fmla="*/ 64 h 71"/>
                <a:gd name="T40" fmla="*/ 100 w 148"/>
                <a:gd name="T41" fmla="*/ 70 h 71"/>
                <a:gd name="T42" fmla="*/ 98 w 148"/>
                <a:gd name="T43" fmla="*/ 71 h 71"/>
                <a:gd name="T44" fmla="*/ 93 w 148"/>
                <a:gd name="T45" fmla="*/ 68 h 71"/>
                <a:gd name="T46" fmla="*/ 89 w 148"/>
                <a:gd name="T47" fmla="*/ 63 h 71"/>
                <a:gd name="T48" fmla="*/ 95 w 148"/>
                <a:gd name="T49" fmla="*/ 57 h 71"/>
                <a:gd name="T50" fmla="*/ 89 w 148"/>
                <a:gd name="T51" fmla="*/ 52 h 71"/>
                <a:gd name="T52" fmla="*/ 87 w 148"/>
                <a:gd name="T53" fmla="*/ 48 h 71"/>
                <a:gd name="T54" fmla="*/ 83 w 148"/>
                <a:gd name="T55" fmla="*/ 53 h 71"/>
                <a:gd name="T56" fmla="*/ 79 w 148"/>
                <a:gd name="T57" fmla="*/ 58 h 71"/>
                <a:gd name="T58" fmla="*/ 72 w 148"/>
                <a:gd name="T59" fmla="*/ 60 h 71"/>
                <a:gd name="T60" fmla="*/ 61 w 148"/>
                <a:gd name="T61" fmla="*/ 63 h 71"/>
                <a:gd name="T62" fmla="*/ 58 w 148"/>
                <a:gd name="T63" fmla="*/ 66 h 71"/>
                <a:gd name="T64" fmla="*/ 54 w 148"/>
                <a:gd name="T65" fmla="*/ 64 h 71"/>
                <a:gd name="T66" fmla="*/ 47 w 148"/>
                <a:gd name="T67" fmla="*/ 59 h 71"/>
                <a:gd name="T68" fmla="*/ 45 w 148"/>
                <a:gd name="T69" fmla="*/ 58 h 71"/>
                <a:gd name="T70" fmla="*/ 40 w 148"/>
                <a:gd name="T71" fmla="*/ 51 h 71"/>
                <a:gd name="T72" fmla="*/ 21 w 148"/>
                <a:gd name="T73" fmla="*/ 46 h 71"/>
                <a:gd name="T74" fmla="*/ 8 w 148"/>
                <a:gd name="T75" fmla="*/ 43 h 71"/>
                <a:gd name="T76" fmla="*/ 0 w 148"/>
                <a:gd name="T77" fmla="*/ 39 h 71"/>
                <a:gd name="T78" fmla="*/ 13 w 148"/>
                <a:gd name="T79" fmla="*/ 33 h 71"/>
                <a:gd name="T80" fmla="*/ 18 w 148"/>
                <a:gd name="T81" fmla="*/ 28 h 71"/>
                <a:gd name="T82" fmla="*/ 19 w 148"/>
                <a:gd name="T83" fmla="*/ 21 h 71"/>
                <a:gd name="T84" fmla="*/ 27 w 148"/>
                <a:gd name="T85" fmla="*/ 17 h 71"/>
                <a:gd name="T86" fmla="*/ 31 w 148"/>
                <a:gd name="T87" fmla="*/ 22 h 71"/>
                <a:gd name="T88" fmla="*/ 37 w 148"/>
                <a:gd name="T89" fmla="*/ 21 h 71"/>
                <a:gd name="T90" fmla="*/ 42 w 148"/>
                <a:gd name="T91" fmla="*/ 25 h 71"/>
                <a:gd name="T92" fmla="*/ 38 w 148"/>
                <a:gd name="T93" fmla="*/ 19 h 71"/>
                <a:gd name="T94" fmla="*/ 40 w 148"/>
                <a:gd name="T95" fmla="*/ 0 h 71"/>
                <a:gd name="T96" fmla="*/ 42 w 148"/>
                <a:gd name="T97" fmla="*/ 0 h 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8"/>
                <a:gd name="T148" fmla="*/ 0 h 71"/>
                <a:gd name="T149" fmla="*/ 148 w 148"/>
                <a:gd name="T150" fmla="*/ 71 h 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8" h="71">
                  <a:moveTo>
                    <a:pt x="42" y="0"/>
                  </a:moveTo>
                  <a:cubicBezTo>
                    <a:pt x="43" y="2"/>
                    <a:pt x="46" y="6"/>
                    <a:pt x="48" y="7"/>
                  </a:cubicBezTo>
                  <a:cubicBezTo>
                    <a:pt x="50" y="10"/>
                    <a:pt x="52" y="11"/>
                    <a:pt x="55" y="12"/>
                  </a:cubicBezTo>
                  <a:cubicBezTo>
                    <a:pt x="56" y="12"/>
                    <a:pt x="57" y="13"/>
                    <a:pt x="57" y="13"/>
                  </a:cubicBezTo>
                  <a:cubicBezTo>
                    <a:pt x="61" y="12"/>
                    <a:pt x="63" y="12"/>
                    <a:pt x="66" y="14"/>
                  </a:cubicBezTo>
                  <a:cubicBezTo>
                    <a:pt x="67" y="19"/>
                    <a:pt x="66" y="25"/>
                    <a:pt x="71" y="27"/>
                  </a:cubicBezTo>
                  <a:cubicBezTo>
                    <a:pt x="74" y="32"/>
                    <a:pt x="74" y="31"/>
                    <a:pt x="80" y="33"/>
                  </a:cubicBezTo>
                  <a:cubicBezTo>
                    <a:pt x="82" y="28"/>
                    <a:pt x="81" y="30"/>
                    <a:pt x="84" y="28"/>
                  </a:cubicBezTo>
                  <a:cubicBezTo>
                    <a:pt x="89" y="29"/>
                    <a:pt x="89" y="28"/>
                    <a:pt x="93" y="27"/>
                  </a:cubicBezTo>
                  <a:cubicBezTo>
                    <a:pt x="97" y="29"/>
                    <a:pt x="102" y="28"/>
                    <a:pt x="106" y="26"/>
                  </a:cubicBezTo>
                  <a:cubicBezTo>
                    <a:pt x="113" y="27"/>
                    <a:pt x="114" y="30"/>
                    <a:pt x="121" y="31"/>
                  </a:cubicBezTo>
                  <a:cubicBezTo>
                    <a:pt x="125" y="31"/>
                    <a:pt x="129" y="31"/>
                    <a:pt x="132" y="29"/>
                  </a:cubicBezTo>
                  <a:cubicBezTo>
                    <a:pt x="134" y="28"/>
                    <a:pt x="137" y="25"/>
                    <a:pt x="137" y="25"/>
                  </a:cubicBezTo>
                  <a:cubicBezTo>
                    <a:pt x="141" y="26"/>
                    <a:pt x="148" y="28"/>
                    <a:pt x="148" y="28"/>
                  </a:cubicBezTo>
                  <a:cubicBezTo>
                    <a:pt x="145" y="30"/>
                    <a:pt x="139" y="34"/>
                    <a:pt x="139" y="34"/>
                  </a:cubicBezTo>
                  <a:cubicBezTo>
                    <a:pt x="136" y="41"/>
                    <a:pt x="138" y="40"/>
                    <a:pt x="130" y="41"/>
                  </a:cubicBezTo>
                  <a:cubicBezTo>
                    <a:pt x="127" y="42"/>
                    <a:pt x="125" y="43"/>
                    <a:pt x="122" y="44"/>
                  </a:cubicBezTo>
                  <a:cubicBezTo>
                    <a:pt x="121" y="47"/>
                    <a:pt x="118" y="51"/>
                    <a:pt x="115" y="52"/>
                  </a:cubicBezTo>
                  <a:cubicBezTo>
                    <a:pt x="113" y="57"/>
                    <a:pt x="114" y="55"/>
                    <a:pt x="111" y="57"/>
                  </a:cubicBezTo>
                  <a:cubicBezTo>
                    <a:pt x="109" y="60"/>
                    <a:pt x="109" y="62"/>
                    <a:pt x="106" y="64"/>
                  </a:cubicBezTo>
                  <a:cubicBezTo>
                    <a:pt x="103" y="69"/>
                    <a:pt x="105" y="67"/>
                    <a:pt x="100" y="70"/>
                  </a:cubicBezTo>
                  <a:cubicBezTo>
                    <a:pt x="99" y="70"/>
                    <a:pt x="98" y="71"/>
                    <a:pt x="98" y="71"/>
                  </a:cubicBezTo>
                  <a:cubicBezTo>
                    <a:pt x="96" y="66"/>
                    <a:pt x="97" y="67"/>
                    <a:pt x="93" y="68"/>
                  </a:cubicBezTo>
                  <a:cubicBezTo>
                    <a:pt x="91" y="67"/>
                    <a:pt x="89" y="63"/>
                    <a:pt x="89" y="63"/>
                  </a:cubicBezTo>
                  <a:cubicBezTo>
                    <a:pt x="90" y="61"/>
                    <a:pt x="93" y="58"/>
                    <a:pt x="95" y="57"/>
                  </a:cubicBezTo>
                  <a:cubicBezTo>
                    <a:pt x="93" y="48"/>
                    <a:pt x="96" y="57"/>
                    <a:pt x="89" y="52"/>
                  </a:cubicBezTo>
                  <a:cubicBezTo>
                    <a:pt x="88" y="51"/>
                    <a:pt x="87" y="48"/>
                    <a:pt x="87" y="48"/>
                  </a:cubicBezTo>
                  <a:cubicBezTo>
                    <a:pt x="85" y="53"/>
                    <a:pt x="86" y="51"/>
                    <a:pt x="83" y="53"/>
                  </a:cubicBezTo>
                  <a:cubicBezTo>
                    <a:pt x="81" y="58"/>
                    <a:pt x="82" y="56"/>
                    <a:pt x="79" y="58"/>
                  </a:cubicBezTo>
                  <a:cubicBezTo>
                    <a:pt x="76" y="64"/>
                    <a:pt x="77" y="62"/>
                    <a:pt x="72" y="60"/>
                  </a:cubicBezTo>
                  <a:cubicBezTo>
                    <a:pt x="68" y="62"/>
                    <a:pt x="65" y="61"/>
                    <a:pt x="61" y="63"/>
                  </a:cubicBezTo>
                  <a:cubicBezTo>
                    <a:pt x="60" y="64"/>
                    <a:pt x="60" y="66"/>
                    <a:pt x="58" y="66"/>
                  </a:cubicBezTo>
                  <a:cubicBezTo>
                    <a:pt x="57" y="66"/>
                    <a:pt x="54" y="64"/>
                    <a:pt x="54" y="64"/>
                  </a:cubicBezTo>
                  <a:cubicBezTo>
                    <a:pt x="52" y="61"/>
                    <a:pt x="50" y="60"/>
                    <a:pt x="47" y="59"/>
                  </a:cubicBezTo>
                  <a:cubicBezTo>
                    <a:pt x="46" y="59"/>
                    <a:pt x="45" y="58"/>
                    <a:pt x="45" y="58"/>
                  </a:cubicBezTo>
                  <a:cubicBezTo>
                    <a:pt x="43" y="55"/>
                    <a:pt x="43" y="53"/>
                    <a:pt x="40" y="51"/>
                  </a:cubicBezTo>
                  <a:cubicBezTo>
                    <a:pt x="37" y="45"/>
                    <a:pt x="26" y="46"/>
                    <a:pt x="21" y="46"/>
                  </a:cubicBezTo>
                  <a:cubicBezTo>
                    <a:pt x="17" y="45"/>
                    <a:pt x="12" y="45"/>
                    <a:pt x="8" y="43"/>
                  </a:cubicBezTo>
                  <a:cubicBezTo>
                    <a:pt x="5" y="42"/>
                    <a:pt x="0" y="39"/>
                    <a:pt x="0" y="39"/>
                  </a:cubicBezTo>
                  <a:cubicBezTo>
                    <a:pt x="2" y="34"/>
                    <a:pt x="8" y="34"/>
                    <a:pt x="13" y="33"/>
                  </a:cubicBezTo>
                  <a:cubicBezTo>
                    <a:pt x="16" y="32"/>
                    <a:pt x="17" y="31"/>
                    <a:pt x="18" y="28"/>
                  </a:cubicBezTo>
                  <a:cubicBezTo>
                    <a:pt x="18" y="26"/>
                    <a:pt x="18" y="23"/>
                    <a:pt x="19" y="21"/>
                  </a:cubicBezTo>
                  <a:cubicBezTo>
                    <a:pt x="20" y="18"/>
                    <a:pt x="27" y="17"/>
                    <a:pt x="27" y="17"/>
                  </a:cubicBezTo>
                  <a:cubicBezTo>
                    <a:pt x="28" y="19"/>
                    <a:pt x="30" y="20"/>
                    <a:pt x="31" y="22"/>
                  </a:cubicBezTo>
                  <a:cubicBezTo>
                    <a:pt x="36" y="20"/>
                    <a:pt x="34" y="19"/>
                    <a:pt x="37" y="21"/>
                  </a:cubicBezTo>
                  <a:cubicBezTo>
                    <a:pt x="38" y="23"/>
                    <a:pt x="42" y="25"/>
                    <a:pt x="42" y="25"/>
                  </a:cubicBezTo>
                  <a:cubicBezTo>
                    <a:pt x="43" y="22"/>
                    <a:pt x="41" y="20"/>
                    <a:pt x="38" y="19"/>
                  </a:cubicBezTo>
                  <a:cubicBezTo>
                    <a:pt x="36" y="12"/>
                    <a:pt x="38" y="7"/>
                    <a:pt x="40" y="0"/>
                  </a:cubicBezTo>
                  <a:cubicBezTo>
                    <a:pt x="42" y="1"/>
                    <a:pt x="42" y="2"/>
                    <a:pt x="42" y="0"/>
                  </a:cubicBezTo>
                  <a:close/>
                </a:path>
              </a:pathLst>
            </a:custGeom>
            <a:solidFill>
              <a:srgbClr val="99CC00">
                <a:alpha val="2149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" name="Xianning"/>
            <p:cNvSpPr/>
            <p:nvPr/>
          </p:nvSpPr>
          <p:spPr bwMode="auto">
            <a:xfrm>
              <a:off x="6194707" y="4648295"/>
              <a:ext cx="233752" cy="234944"/>
            </a:xfrm>
            <a:custGeom>
              <a:avLst/>
              <a:gdLst>
                <a:gd name="T0" fmla="*/ 15 w 72"/>
                <a:gd name="T1" fmla="*/ 8 h 80"/>
                <a:gd name="T2" fmla="*/ 16 w 72"/>
                <a:gd name="T3" fmla="*/ 2 h 80"/>
                <a:gd name="T4" fmla="*/ 27 w 72"/>
                <a:gd name="T5" fmla="*/ 7 h 80"/>
                <a:gd name="T6" fmla="*/ 31 w 72"/>
                <a:gd name="T7" fmla="*/ 16 h 80"/>
                <a:gd name="T8" fmla="*/ 35 w 72"/>
                <a:gd name="T9" fmla="*/ 18 h 80"/>
                <a:gd name="T10" fmla="*/ 43 w 72"/>
                <a:gd name="T11" fmla="*/ 15 h 80"/>
                <a:gd name="T12" fmla="*/ 51 w 72"/>
                <a:gd name="T13" fmla="*/ 19 h 80"/>
                <a:gd name="T14" fmla="*/ 60 w 72"/>
                <a:gd name="T15" fmla="*/ 23 h 80"/>
                <a:gd name="T16" fmla="*/ 63 w 72"/>
                <a:gd name="T17" fmla="*/ 34 h 80"/>
                <a:gd name="T18" fmla="*/ 71 w 72"/>
                <a:gd name="T19" fmla="*/ 42 h 80"/>
                <a:gd name="T20" fmla="*/ 72 w 72"/>
                <a:gd name="T21" fmla="*/ 44 h 80"/>
                <a:gd name="T22" fmla="*/ 68 w 72"/>
                <a:gd name="T23" fmla="*/ 52 h 80"/>
                <a:gd name="T24" fmla="*/ 53 w 72"/>
                <a:gd name="T25" fmla="*/ 56 h 80"/>
                <a:gd name="T26" fmla="*/ 45 w 72"/>
                <a:gd name="T27" fmla="*/ 56 h 80"/>
                <a:gd name="T28" fmla="*/ 36 w 72"/>
                <a:gd name="T29" fmla="*/ 67 h 80"/>
                <a:gd name="T30" fmla="*/ 32 w 72"/>
                <a:gd name="T31" fmla="*/ 65 h 80"/>
                <a:gd name="T32" fmla="*/ 28 w 72"/>
                <a:gd name="T33" fmla="*/ 67 h 80"/>
                <a:gd name="T34" fmla="*/ 24 w 72"/>
                <a:gd name="T35" fmla="*/ 73 h 80"/>
                <a:gd name="T36" fmla="*/ 10 w 72"/>
                <a:gd name="T37" fmla="*/ 73 h 80"/>
                <a:gd name="T38" fmla="*/ 9 w 72"/>
                <a:gd name="T39" fmla="*/ 67 h 80"/>
                <a:gd name="T40" fmla="*/ 10 w 72"/>
                <a:gd name="T41" fmla="*/ 58 h 80"/>
                <a:gd name="T42" fmla="*/ 7 w 72"/>
                <a:gd name="T43" fmla="*/ 41 h 80"/>
                <a:gd name="T44" fmla="*/ 1 w 72"/>
                <a:gd name="T45" fmla="*/ 37 h 80"/>
                <a:gd name="T46" fmla="*/ 0 w 72"/>
                <a:gd name="T47" fmla="*/ 28 h 80"/>
                <a:gd name="T48" fmla="*/ 15 w 72"/>
                <a:gd name="T49" fmla="*/ 22 h 80"/>
                <a:gd name="T50" fmla="*/ 20 w 72"/>
                <a:gd name="T51" fmla="*/ 16 h 80"/>
                <a:gd name="T52" fmla="*/ 25 w 72"/>
                <a:gd name="T53" fmla="*/ 12 h 80"/>
                <a:gd name="T54" fmla="*/ 20 w 72"/>
                <a:gd name="T55" fmla="*/ 8 h 80"/>
                <a:gd name="T56" fmla="*/ 15 w 72"/>
                <a:gd name="T57" fmla="*/ 8 h 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2"/>
                <a:gd name="T88" fmla="*/ 0 h 80"/>
                <a:gd name="T89" fmla="*/ 72 w 72"/>
                <a:gd name="T90" fmla="*/ 80 h 8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2" h="80">
                  <a:moveTo>
                    <a:pt x="15" y="8"/>
                  </a:moveTo>
                  <a:cubicBezTo>
                    <a:pt x="15" y="6"/>
                    <a:pt x="14" y="3"/>
                    <a:pt x="16" y="2"/>
                  </a:cubicBezTo>
                  <a:cubicBezTo>
                    <a:pt x="19" y="0"/>
                    <a:pt x="27" y="7"/>
                    <a:pt x="27" y="7"/>
                  </a:cubicBezTo>
                  <a:cubicBezTo>
                    <a:pt x="28" y="10"/>
                    <a:pt x="30" y="13"/>
                    <a:pt x="31" y="16"/>
                  </a:cubicBezTo>
                  <a:cubicBezTo>
                    <a:pt x="32" y="17"/>
                    <a:pt x="35" y="18"/>
                    <a:pt x="35" y="18"/>
                  </a:cubicBezTo>
                  <a:cubicBezTo>
                    <a:pt x="38" y="17"/>
                    <a:pt x="43" y="15"/>
                    <a:pt x="43" y="15"/>
                  </a:cubicBezTo>
                  <a:cubicBezTo>
                    <a:pt x="45" y="18"/>
                    <a:pt x="48" y="17"/>
                    <a:pt x="51" y="19"/>
                  </a:cubicBezTo>
                  <a:cubicBezTo>
                    <a:pt x="53" y="23"/>
                    <a:pt x="57" y="21"/>
                    <a:pt x="60" y="23"/>
                  </a:cubicBezTo>
                  <a:cubicBezTo>
                    <a:pt x="61" y="27"/>
                    <a:pt x="61" y="31"/>
                    <a:pt x="63" y="34"/>
                  </a:cubicBezTo>
                  <a:cubicBezTo>
                    <a:pt x="68" y="31"/>
                    <a:pt x="69" y="38"/>
                    <a:pt x="71" y="42"/>
                  </a:cubicBezTo>
                  <a:cubicBezTo>
                    <a:pt x="71" y="43"/>
                    <a:pt x="72" y="44"/>
                    <a:pt x="72" y="44"/>
                  </a:cubicBezTo>
                  <a:cubicBezTo>
                    <a:pt x="71" y="47"/>
                    <a:pt x="72" y="54"/>
                    <a:pt x="68" y="52"/>
                  </a:cubicBezTo>
                  <a:cubicBezTo>
                    <a:pt x="63" y="53"/>
                    <a:pt x="58" y="55"/>
                    <a:pt x="53" y="56"/>
                  </a:cubicBezTo>
                  <a:cubicBezTo>
                    <a:pt x="51" y="60"/>
                    <a:pt x="48" y="58"/>
                    <a:pt x="45" y="56"/>
                  </a:cubicBezTo>
                  <a:cubicBezTo>
                    <a:pt x="38" y="58"/>
                    <a:pt x="38" y="61"/>
                    <a:pt x="36" y="67"/>
                  </a:cubicBezTo>
                  <a:cubicBezTo>
                    <a:pt x="35" y="66"/>
                    <a:pt x="33" y="64"/>
                    <a:pt x="32" y="65"/>
                  </a:cubicBezTo>
                  <a:cubicBezTo>
                    <a:pt x="31" y="66"/>
                    <a:pt x="28" y="67"/>
                    <a:pt x="28" y="67"/>
                  </a:cubicBezTo>
                  <a:cubicBezTo>
                    <a:pt x="27" y="70"/>
                    <a:pt x="27" y="72"/>
                    <a:pt x="24" y="73"/>
                  </a:cubicBezTo>
                  <a:cubicBezTo>
                    <a:pt x="21" y="80"/>
                    <a:pt x="17" y="74"/>
                    <a:pt x="10" y="73"/>
                  </a:cubicBezTo>
                  <a:cubicBezTo>
                    <a:pt x="8" y="68"/>
                    <a:pt x="7" y="70"/>
                    <a:pt x="9" y="67"/>
                  </a:cubicBezTo>
                  <a:cubicBezTo>
                    <a:pt x="7" y="63"/>
                    <a:pt x="4" y="61"/>
                    <a:pt x="10" y="58"/>
                  </a:cubicBezTo>
                  <a:cubicBezTo>
                    <a:pt x="13" y="53"/>
                    <a:pt x="13" y="44"/>
                    <a:pt x="7" y="41"/>
                  </a:cubicBezTo>
                  <a:cubicBezTo>
                    <a:pt x="6" y="38"/>
                    <a:pt x="4" y="38"/>
                    <a:pt x="1" y="37"/>
                  </a:cubicBezTo>
                  <a:cubicBezTo>
                    <a:pt x="2" y="34"/>
                    <a:pt x="0" y="28"/>
                    <a:pt x="0" y="28"/>
                  </a:cubicBezTo>
                  <a:cubicBezTo>
                    <a:pt x="5" y="26"/>
                    <a:pt x="10" y="23"/>
                    <a:pt x="15" y="22"/>
                  </a:cubicBezTo>
                  <a:cubicBezTo>
                    <a:pt x="16" y="19"/>
                    <a:pt x="20" y="16"/>
                    <a:pt x="20" y="16"/>
                  </a:cubicBezTo>
                  <a:cubicBezTo>
                    <a:pt x="21" y="14"/>
                    <a:pt x="25" y="12"/>
                    <a:pt x="25" y="12"/>
                  </a:cubicBezTo>
                  <a:cubicBezTo>
                    <a:pt x="20" y="10"/>
                    <a:pt x="22" y="11"/>
                    <a:pt x="20" y="8"/>
                  </a:cubicBezTo>
                  <a:cubicBezTo>
                    <a:pt x="17" y="9"/>
                    <a:pt x="18" y="8"/>
                    <a:pt x="15" y="8"/>
                  </a:cubicBezTo>
                  <a:close/>
                </a:path>
              </a:pathLst>
            </a:custGeom>
            <a:solidFill>
              <a:srgbClr val="99CC00">
                <a:alpha val="1104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" name="Huangshi"/>
            <p:cNvSpPr/>
            <p:nvPr/>
          </p:nvSpPr>
          <p:spPr bwMode="auto">
            <a:xfrm>
              <a:off x="6354811" y="4641582"/>
              <a:ext cx="169710" cy="154392"/>
            </a:xfrm>
            <a:custGeom>
              <a:avLst/>
              <a:gdLst>
                <a:gd name="T0" fmla="*/ 0 w 52"/>
                <a:gd name="T1" fmla="*/ 20 h 52"/>
                <a:gd name="T2" fmla="*/ 7 w 52"/>
                <a:gd name="T3" fmla="*/ 18 h 52"/>
                <a:gd name="T4" fmla="*/ 10 w 52"/>
                <a:gd name="T5" fmla="*/ 13 h 52"/>
                <a:gd name="T6" fmla="*/ 7 w 52"/>
                <a:gd name="T7" fmla="*/ 3 h 52"/>
                <a:gd name="T8" fmla="*/ 13 w 52"/>
                <a:gd name="T9" fmla="*/ 0 h 52"/>
                <a:gd name="T10" fmla="*/ 20 w 52"/>
                <a:gd name="T11" fmla="*/ 5 h 52"/>
                <a:gd name="T12" fmla="*/ 34 w 52"/>
                <a:gd name="T13" fmla="*/ 4 h 52"/>
                <a:gd name="T14" fmla="*/ 38 w 52"/>
                <a:gd name="T15" fmla="*/ 10 h 52"/>
                <a:gd name="T16" fmla="*/ 42 w 52"/>
                <a:gd name="T17" fmla="*/ 12 h 52"/>
                <a:gd name="T18" fmla="*/ 49 w 52"/>
                <a:gd name="T19" fmla="*/ 25 h 52"/>
                <a:gd name="T20" fmla="*/ 52 w 52"/>
                <a:gd name="T21" fmla="*/ 31 h 52"/>
                <a:gd name="T22" fmla="*/ 47 w 52"/>
                <a:gd name="T23" fmla="*/ 35 h 52"/>
                <a:gd name="T24" fmla="*/ 36 w 52"/>
                <a:gd name="T25" fmla="*/ 39 h 52"/>
                <a:gd name="T26" fmla="*/ 24 w 52"/>
                <a:gd name="T27" fmla="*/ 46 h 52"/>
                <a:gd name="T28" fmla="*/ 23 w 52"/>
                <a:gd name="T29" fmla="*/ 49 h 52"/>
                <a:gd name="T30" fmla="*/ 18 w 52"/>
                <a:gd name="T31" fmla="*/ 36 h 52"/>
                <a:gd name="T32" fmla="*/ 12 w 52"/>
                <a:gd name="T33" fmla="*/ 32 h 52"/>
                <a:gd name="T34" fmla="*/ 0 w 52"/>
                <a:gd name="T35" fmla="*/ 20 h 5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52"/>
                <a:gd name="T56" fmla="*/ 52 w 52"/>
                <a:gd name="T57" fmla="*/ 52 h 5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52">
                  <a:moveTo>
                    <a:pt x="0" y="20"/>
                  </a:moveTo>
                  <a:cubicBezTo>
                    <a:pt x="3" y="14"/>
                    <a:pt x="2" y="16"/>
                    <a:pt x="7" y="18"/>
                  </a:cubicBezTo>
                  <a:cubicBezTo>
                    <a:pt x="10" y="17"/>
                    <a:pt x="12" y="16"/>
                    <a:pt x="10" y="13"/>
                  </a:cubicBezTo>
                  <a:cubicBezTo>
                    <a:pt x="9" y="10"/>
                    <a:pt x="7" y="3"/>
                    <a:pt x="7" y="3"/>
                  </a:cubicBezTo>
                  <a:cubicBezTo>
                    <a:pt x="9" y="2"/>
                    <a:pt x="13" y="0"/>
                    <a:pt x="13" y="0"/>
                  </a:cubicBezTo>
                  <a:cubicBezTo>
                    <a:pt x="16" y="1"/>
                    <a:pt x="20" y="5"/>
                    <a:pt x="20" y="5"/>
                  </a:cubicBezTo>
                  <a:cubicBezTo>
                    <a:pt x="29" y="2"/>
                    <a:pt x="24" y="3"/>
                    <a:pt x="34" y="4"/>
                  </a:cubicBezTo>
                  <a:cubicBezTo>
                    <a:pt x="37" y="6"/>
                    <a:pt x="36" y="8"/>
                    <a:pt x="38" y="10"/>
                  </a:cubicBezTo>
                  <a:cubicBezTo>
                    <a:pt x="39" y="11"/>
                    <a:pt x="42" y="12"/>
                    <a:pt x="42" y="12"/>
                  </a:cubicBezTo>
                  <a:cubicBezTo>
                    <a:pt x="44" y="17"/>
                    <a:pt x="47" y="20"/>
                    <a:pt x="49" y="25"/>
                  </a:cubicBezTo>
                  <a:cubicBezTo>
                    <a:pt x="50" y="27"/>
                    <a:pt x="52" y="31"/>
                    <a:pt x="52" y="31"/>
                  </a:cubicBezTo>
                  <a:cubicBezTo>
                    <a:pt x="50" y="32"/>
                    <a:pt x="49" y="34"/>
                    <a:pt x="47" y="35"/>
                  </a:cubicBezTo>
                  <a:cubicBezTo>
                    <a:pt x="45" y="39"/>
                    <a:pt x="41" y="38"/>
                    <a:pt x="36" y="39"/>
                  </a:cubicBezTo>
                  <a:cubicBezTo>
                    <a:pt x="34" y="52"/>
                    <a:pt x="33" y="41"/>
                    <a:pt x="24" y="46"/>
                  </a:cubicBezTo>
                  <a:cubicBezTo>
                    <a:pt x="24" y="47"/>
                    <a:pt x="24" y="50"/>
                    <a:pt x="23" y="49"/>
                  </a:cubicBezTo>
                  <a:cubicBezTo>
                    <a:pt x="21" y="47"/>
                    <a:pt x="20" y="39"/>
                    <a:pt x="18" y="36"/>
                  </a:cubicBezTo>
                  <a:cubicBezTo>
                    <a:pt x="12" y="37"/>
                    <a:pt x="14" y="36"/>
                    <a:pt x="12" y="32"/>
                  </a:cubicBezTo>
                  <a:cubicBezTo>
                    <a:pt x="10" y="23"/>
                    <a:pt x="5" y="25"/>
                    <a:pt x="0" y="20"/>
                  </a:cubicBezTo>
                  <a:close/>
                </a:path>
              </a:pathLst>
            </a:custGeom>
            <a:solidFill>
              <a:srgbClr val="99CC00">
                <a:alpha val="8961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" name="ezhou"/>
            <p:cNvSpPr/>
            <p:nvPr/>
          </p:nvSpPr>
          <p:spPr bwMode="auto">
            <a:xfrm>
              <a:off x="6348407" y="4587880"/>
              <a:ext cx="92860" cy="104047"/>
            </a:xfrm>
            <a:custGeom>
              <a:avLst/>
              <a:gdLst>
                <a:gd name="T0" fmla="*/ 4 w 29"/>
                <a:gd name="T1" fmla="*/ 34 h 35"/>
                <a:gd name="T2" fmla="*/ 0 w 29"/>
                <a:gd name="T3" fmla="*/ 29 h 35"/>
                <a:gd name="T4" fmla="*/ 4 w 29"/>
                <a:gd name="T5" fmla="*/ 19 h 35"/>
                <a:gd name="T6" fmla="*/ 5 w 29"/>
                <a:gd name="T7" fmla="*/ 17 h 35"/>
                <a:gd name="T8" fmla="*/ 4 w 29"/>
                <a:gd name="T9" fmla="*/ 5 h 35"/>
                <a:gd name="T10" fmla="*/ 8 w 29"/>
                <a:gd name="T11" fmla="*/ 3 h 35"/>
                <a:gd name="T12" fmla="*/ 11 w 29"/>
                <a:gd name="T13" fmla="*/ 0 h 35"/>
                <a:gd name="T14" fmla="*/ 17 w 29"/>
                <a:gd name="T15" fmla="*/ 2 h 35"/>
                <a:gd name="T16" fmla="*/ 20 w 29"/>
                <a:gd name="T17" fmla="*/ 10 h 35"/>
                <a:gd name="T18" fmla="*/ 29 w 29"/>
                <a:gd name="T19" fmla="*/ 15 h 35"/>
                <a:gd name="T20" fmla="*/ 28 w 29"/>
                <a:gd name="T21" fmla="*/ 21 h 35"/>
                <a:gd name="T22" fmla="*/ 24 w 29"/>
                <a:gd name="T23" fmla="*/ 23 h 35"/>
                <a:gd name="T24" fmla="*/ 16 w 29"/>
                <a:gd name="T25" fmla="*/ 18 h 35"/>
                <a:gd name="T26" fmla="*/ 9 w 29"/>
                <a:gd name="T27" fmla="*/ 22 h 35"/>
                <a:gd name="T28" fmla="*/ 13 w 29"/>
                <a:gd name="T29" fmla="*/ 31 h 35"/>
                <a:gd name="T30" fmla="*/ 8 w 29"/>
                <a:gd name="T31" fmla="*/ 35 h 35"/>
                <a:gd name="T32" fmla="*/ 4 w 29"/>
                <a:gd name="T33" fmla="*/ 3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5"/>
                <a:gd name="T53" fmla="*/ 29 w 29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5">
                  <a:moveTo>
                    <a:pt x="4" y="34"/>
                  </a:moveTo>
                  <a:cubicBezTo>
                    <a:pt x="2" y="33"/>
                    <a:pt x="0" y="29"/>
                    <a:pt x="0" y="29"/>
                  </a:cubicBezTo>
                  <a:cubicBezTo>
                    <a:pt x="1" y="25"/>
                    <a:pt x="2" y="22"/>
                    <a:pt x="4" y="19"/>
                  </a:cubicBezTo>
                  <a:cubicBezTo>
                    <a:pt x="4" y="18"/>
                    <a:pt x="5" y="17"/>
                    <a:pt x="5" y="17"/>
                  </a:cubicBezTo>
                  <a:cubicBezTo>
                    <a:pt x="5" y="15"/>
                    <a:pt x="2" y="8"/>
                    <a:pt x="4" y="5"/>
                  </a:cubicBezTo>
                  <a:cubicBezTo>
                    <a:pt x="5" y="4"/>
                    <a:pt x="8" y="3"/>
                    <a:pt x="8" y="3"/>
                  </a:cubicBezTo>
                  <a:cubicBezTo>
                    <a:pt x="9" y="2"/>
                    <a:pt x="9" y="0"/>
                    <a:pt x="11" y="0"/>
                  </a:cubicBezTo>
                  <a:cubicBezTo>
                    <a:pt x="13" y="0"/>
                    <a:pt x="17" y="2"/>
                    <a:pt x="17" y="2"/>
                  </a:cubicBezTo>
                  <a:cubicBezTo>
                    <a:pt x="19" y="7"/>
                    <a:pt x="14" y="8"/>
                    <a:pt x="20" y="10"/>
                  </a:cubicBezTo>
                  <a:cubicBezTo>
                    <a:pt x="22" y="14"/>
                    <a:pt x="27" y="11"/>
                    <a:pt x="29" y="15"/>
                  </a:cubicBezTo>
                  <a:cubicBezTo>
                    <a:pt x="29" y="17"/>
                    <a:pt x="29" y="19"/>
                    <a:pt x="28" y="21"/>
                  </a:cubicBezTo>
                  <a:cubicBezTo>
                    <a:pt x="27" y="22"/>
                    <a:pt x="24" y="23"/>
                    <a:pt x="24" y="23"/>
                  </a:cubicBezTo>
                  <a:cubicBezTo>
                    <a:pt x="20" y="22"/>
                    <a:pt x="19" y="20"/>
                    <a:pt x="16" y="18"/>
                  </a:cubicBezTo>
                  <a:cubicBezTo>
                    <a:pt x="12" y="19"/>
                    <a:pt x="11" y="19"/>
                    <a:pt x="9" y="22"/>
                  </a:cubicBezTo>
                  <a:cubicBezTo>
                    <a:pt x="10" y="25"/>
                    <a:pt x="13" y="31"/>
                    <a:pt x="13" y="31"/>
                  </a:cubicBezTo>
                  <a:cubicBezTo>
                    <a:pt x="12" y="33"/>
                    <a:pt x="8" y="35"/>
                    <a:pt x="8" y="35"/>
                  </a:cubicBezTo>
                  <a:cubicBezTo>
                    <a:pt x="5" y="34"/>
                    <a:pt x="6" y="34"/>
                    <a:pt x="4" y="34"/>
                  </a:cubicBezTo>
                  <a:close/>
                </a:path>
              </a:pathLst>
            </a:custGeom>
            <a:solidFill>
              <a:srgbClr val="99CC00">
                <a:alpha val="8287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" name="Huanggang"/>
            <p:cNvSpPr/>
            <p:nvPr/>
          </p:nvSpPr>
          <p:spPr bwMode="auto">
            <a:xfrm>
              <a:off x="6322790" y="4406637"/>
              <a:ext cx="307400" cy="328922"/>
            </a:xfrm>
            <a:custGeom>
              <a:avLst/>
              <a:gdLst>
                <a:gd name="T0" fmla="*/ 23 w 95"/>
                <a:gd name="T1" fmla="*/ 60 h 110"/>
                <a:gd name="T2" fmla="*/ 22 w 95"/>
                <a:gd name="T3" fmla="*/ 54 h 110"/>
                <a:gd name="T4" fmla="*/ 29 w 95"/>
                <a:gd name="T5" fmla="*/ 49 h 110"/>
                <a:gd name="T6" fmla="*/ 31 w 95"/>
                <a:gd name="T7" fmla="*/ 48 h 110"/>
                <a:gd name="T8" fmla="*/ 35 w 95"/>
                <a:gd name="T9" fmla="*/ 43 h 110"/>
                <a:gd name="T10" fmla="*/ 32 w 95"/>
                <a:gd name="T11" fmla="*/ 37 h 110"/>
                <a:gd name="T12" fmla="*/ 20 w 95"/>
                <a:gd name="T13" fmla="*/ 36 h 110"/>
                <a:gd name="T14" fmla="*/ 13 w 95"/>
                <a:gd name="T15" fmla="*/ 41 h 110"/>
                <a:gd name="T16" fmla="*/ 7 w 95"/>
                <a:gd name="T17" fmla="*/ 38 h 110"/>
                <a:gd name="T18" fmla="*/ 2 w 95"/>
                <a:gd name="T19" fmla="*/ 27 h 110"/>
                <a:gd name="T20" fmla="*/ 2 w 95"/>
                <a:gd name="T21" fmla="*/ 18 h 110"/>
                <a:gd name="T22" fmla="*/ 10 w 95"/>
                <a:gd name="T23" fmla="*/ 3 h 110"/>
                <a:gd name="T24" fmla="*/ 21 w 95"/>
                <a:gd name="T25" fmla="*/ 8 h 110"/>
                <a:gd name="T26" fmla="*/ 23 w 95"/>
                <a:gd name="T27" fmla="*/ 9 h 110"/>
                <a:gd name="T28" fmla="*/ 34 w 95"/>
                <a:gd name="T29" fmla="*/ 5 h 110"/>
                <a:gd name="T30" fmla="*/ 38 w 95"/>
                <a:gd name="T31" fmla="*/ 0 h 110"/>
                <a:gd name="T32" fmla="*/ 49 w 95"/>
                <a:gd name="T33" fmla="*/ 14 h 110"/>
                <a:gd name="T34" fmla="*/ 56 w 95"/>
                <a:gd name="T35" fmla="*/ 15 h 110"/>
                <a:gd name="T36" fmla="*/ 61 w 95"/>
                <a:gd name="T37" fmla="*/ 24 h 110"/>
                <a:gd name="T38" fmla="*/ 75 w 95"/>
                <a:gd name="T39" fmla="*/ 26 h 110"/>
                <a:gd name="T40" fmla="*/ 80 w 95"/>
                <a:gd name="T41" fmla="*/ 28 h 110"/>
                <a:gd name="T42" fmla="*/ 86 w 95"/>
                <a:gd name="T43" fmla="*/ 31 h 110"/>
                <a:gd name="T44" fmla="*/ 83 w 95"/>
                <a:gd name="T45" fmla="*/ 37 h 110"/>
                <a:gd name="T46" fmla="*/ 77 w 95"/>
                <a:gd name="T47" fmla="*/ 40 h 110"/>
                <a:gd name="T48" fmla="*/ 73 w 95"/>
                <a:gd name="T49" fmla="*/ 49 h 110"/>
                <a:gd name="T50" fmla="*/ 74 w 95"/>
                <a:gd name="T51" fmla="*/ 57 h 110"/>
                <a:gd name="T52" fmla="*/ 81 w 95"/>
                <a:gd name="T53" fmla="*/ 62 h 110"/>
                <a:gd name="T54" fmla="*/ 82 w 95"/>
                <a:gd name="T55" fmla="*/ 76 h 110"/>
                <a:gd name="T56" fmla="*/ 86 w 95"/>
                <a:gd name="T57" fmla="*/ 78 h 110"/>
                <a:gd name="T58" fmla="*/ 91 w 95"/>
                <a:gd name="T59" fmla="*/ 85 h 110"/>
                <a:gd name="T60" fmla="*/ 95 w 95"/>
                <a:gd name="T61" fmla="*/ 102 h 110"/>
                <a:gd name="T62" fmla="*/ 88 w 95"/>
                <a:gd name="T63" fmla="*/ 109 h 110"/>
                <a:gd name="T64" fmla="*/ 86 w 95"/>
                <a:gd name="T65" fmla="*/ 110 h 110"/>
                <a:gd name="T66" fmla="*/ 77 w 95"/>
                <a:gd name="T67" fmla="*/ 106 h 110"/>
                <a:gd name="T68" fmla="*/ 73 w 95"/>
                <a:gd name="T69" fmla="*/ 104 h 110"/>
                <a:gd name="T70" fmla="*/ 62 w 95"/>
                <a:gd name="T71" fmla="*/ 108 h 110"/>
                <a:gd name="T72" fmla="*/ 51 w 95"/>
                <a:gd name="T73" fmla="*/ 91 h 110"/>
                <a:gd name="T74" fmla="*/ 37 w 95"/>
                <a:gd name="T75" fmla="*/ 81 h 110"/>
                <a:gd name="T76" fmla="*/ 36 w 95"/>
                <a:gd name="T77" fmla="*/ 74 h 110"/>
                <a:gd name="T78" fmla="*/ 25 w 95"/>
                <a:gd name="T79" fmla="*/ 69 h 110"/>
                <a:gd name="T80" fmla="*/ 23 w 95"/>
                <a:gd name="T81" fmla="*/ 60 h 1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5"/>
                <a:gd name="T124" fmla="*/ 0 h 110"/>
                <a:gd name="T125" fmla="*/ 95 w 95"/>
                <a:gd name="T126" fmla="*/ 110 h 11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5" h="110">
                  <a:moveTo>
                    <a:pt x="23" y="60"/>
                  </a:moveTo>
                  <a:cubicBezTo>
                    <a:pt x="24" y="58"/>
                    <a:pt x="22" y="54"/>
                    <a:pt x="22" y="54"/>
                  </a:cubicBezTo>
                  <a:cubicBezTo>
                    <a:pt x="24" y="51"/>
                    <a:pt x="26" y="50"/>
                    <a:pt x="29" y="49"/>
                  </a:cubicBezTo>
                  <a:cubicBezTo>
                    <a:pt x="30" y="49"/>
                    <a:pt x="31" y="48"/>
                    <a:pt x="31" y="48"/>
                  </a:cubicBezTo>
                  <a:cubicBezTo>
                    <a:pt x="32" y="46"/>
                    <a:pt x="34" y="45"/>
                    <a:pt x="35" y="43"/>
                  </a:cubicBezTo>
                  <a:cubicBezTo>
                    <a:pt x="34" y="41"/>
                    <a:pt x="32" y="37"/>
                    <a:pt x="32" y="37"/>
                  </a:cubicBezTo>
                  <a:cubicBezTo>
                    <a:pt x="24" y="38"/>
                    <a:pt x="26" y="39"/>
                    <a:pt x="20" y="36"/>
                  </a:cubicBezTo>
                  <a:cubicBezTo>
                    <a:pt x="17" y="37"/>
                    <a:pt x="13" y="41"/>
                    <a:pt x="13" y="41"/>
                  </a:cubicBezTo>
                  <a:cubicBezTo>
                    <a:pt x="11" y="40"/>
                    <a:pt x="7" y="38"/>
                    <a:pt x="7" y="38"/>
                  </a:cubicBezTo>
                  <a:cubicBezTo>
                    <a:pt x="5" y="33"/>
                    <a:pt x="8" y="30"/>
                    <a:pt x="2" y="27"/>
                  </a:cubicBezTo>
                  <a:cubicBezTo>
                    <a:pt x="0" y="22"/>
                    <a:pt x="0" y="23"/>
                    <a:pt x="2" y="18"/>
                  </a:cubicBezTo>
                  <a:cubicBezTo>
                    <a:pt x="4" y="10"/>
                    <a:pt x="3" y="7"/>
                    <a:pt x="10" y="3"/>
                  </a:cubicBezTo>
                  <a:cubicBezTo>
                    <a:pt x="14" y="5"/>
                    <a:pt x="17" y="6"/>
                    <a:pt x="21" y="8"/>
                  </a:cubicBezTo>
                  <a:cubicBezTo>
                    <a:pt x="22" y="8"/>
                    <a:pt x="23" y="9"/>
                    <a:pt x="23" y="9"/>
                  </a:cubicBezTo>
                  <a:cubicBezTo>
                    <a:pt x="27" y="8"/>
                    <a:pt x="30" y="7"/>
                    <a:pt x="34" y="5"/>
                  </a:cubicBezTo>
                  <a:cubicBezTo>
                    <a:pt x="35" y="3"/>
                    <a:pt x="37" y="2"/>
                    <a:pt x="38" y="0"/>
                  </a:cubicBezTo>
                  <a:cubicBezTo>
                    <a:pt x="44" y="3"/>
                    <a:pt x="38" y="10"/>
                    <a:pt x="49" y="14"/>
                  </a:cubicBezTo>
                  <a:cubicBezTo>
                    <a:pt x="51" y="13"/>
                    <a:pt x="56" y="15"/>
                    <a:pt x="56" y="15"/>
                  </a:cubicBezTo>
                  <a:cubicBezTo>
                    <a:pt x="58" y="19"/>
                    <a:pt x="60" y="19"/>
                    <a:pt x="61" y="24"/>
                  </a:cubicBezTo>
                  <a:cubicBezTo>
                    <a:pt x="65" y="23"/>
                    <a:pt x="75" y="26"/>
                    <a:pt x="75" y="26"/>
                  </a:cubicBezTo>
                  <a:cubicBezTo>
                    <a:pt x="78" y="24"/>
                    <a:pt x="77" y="27"/>
                    <a:pt x="80" y="28"/>
                  </a:cubicBezTo>
                  <a:cubicBezTo>
                    <a:pt x="83" y="33"/>
                    <a:pt x="81" y="32"/>
                    <a:pt x="86" y="31"/>
                  </a:cubicBezTo>
                  <a:cubicBezTo>
                    <a:pt x="85" y="33"/>
                    <a:pt x="85" y="36"/>
                    <a:pt x="83" y="37"/>
                  </a:cubicBezTo>
                  <a:cubicBezTo>
                    <a:pt x="81" y="38"/>
                    <a:pt x="77" y="40"/>
                    <a:pt x="77" y="40"/>
                  </a:cubicBezTo>
                  <a:cubicBezTo>
                    <a:pt x="76" y="45"/>
                    <a:pt x="77" y="47"/>
                    <a:pt x="73" y="49"/>
                  </a:cubicBezTo>
                  <a:cubicBezTo>
                    <a:pt x="73" y="52"/>
                    <a:pt x="73" y="54"/>
                    <a:pt x="74" y="57"/>
                  </a:cubicBezTo>
                  <a:cubicBezTo>
                    <a:pt x="75" y="60"/>
                    <a:pt x="81" y="62"/>
                    <a:pt x="81" y="62"/>
                  </a:cubicBezTo>
                  <a:cubicBezTo>
                    <a:pt x="81" y="67"/>
                    <a:pt x="81" y="72"/>
                    <a:pt x="82" y="76"/>
                  </a:cubicBezTo>
                  <a:cubicBezTo>
                    <a:pt x="82" y="77"/>
                    <a:pt x="86" y="78"/>
                    <a:pt x="86" y="78"/>
                  </a:cubicBezTo>
                  <a:cubicBezTo>
                    <a:pt x="87" y="81"/>
                    <a:pt x="91" y="85"/>
                    <a:pt x="91" y="85"/>
                  </a:cubicBezTo>
                  <a:cubicBezTo>
                    <a:pt x="92" y="91"/>
                    <a:pt x="92" y="97"/>
                    <a:pt x="95" y="102"/>
                  </a:cubicBezTo>
                  <a:cubicBezTo>
                    <a:pt x="94" y="106"/>
                    <a:pt x="92" y="107"/>
                    <a:pt x="88" y="109"/>
                  </a:cubicBezTo>
                  <a:cubicBezTo>
                    <a:pt x="87" y="109"/>
                    <a:pt x="86" y="110"/>
                    <a:pt x="86" y="110"/>
                  </a:cubicBezTo>
                  <a:cubicBezTo>
                    <a:pt x="83" y="109"/>
                    <a:pt x="80" y="107"/>
                    <a:pt x="77" y="106"/>
                  </a:cubicBezTo>
                  <a:cubicBezTo>
                    <a:pt x="76" y="105"/>
                    <a:pt x="73" y="104"/>
                    <a:pt x="73" y="104"/>
                  </a:cubicBezTo>
                  <a:cubicBezTo>
                    <a:pt x="68" y="105"/>
                    <a:pt x="64" y="104"/>
                    <a:pt x="62" y="108"/>
                  </a:cubicBezTo>
                  <a:cubicBezTo>
                    <a:pt x="61" y="106"/>
                    <a:pt x="53" y="92"/>
                    <a:pt x="51" y="91"/>
                  </a:cubicBezTo>
                  <a:cubicBezTo>
                    <a:pt x="47" y="84"/>
                    <a:pt x="45" y="82"/>
                    <a:pt x="37" y="81"/>
                  </a:cubicBezTo>
                  <a:cubicBezTo>
                    <a:pt x="36" y="78"/>
                    <a:pt x="38" y="76"/>
                    <a:pt x="36" y="74"/>
                  </a:cubicBezTo>
                  <a:cubicBezTo>
                    <a:pt x="33" y="71"/>
                    <a:pt x="25" y="69"/>
                    <a:pt x="25" y="69"/>
                  </a:cubicBezTo>
                  <a:cubicBezTo>
                    <a:pt x="25" y="66"/>
                    <a:pt x="23" y="60"/>
                    <a:pt x="23" y="60"/>
                  </a:cubicBezTo>
                  <a:close/>
                </a:path>
              </a:pathLst>
            </a:custGeom>
            <a:solidFill>
              <a:srgbClr val="99CC00">
                <a:alpha val="5013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" name="Qianjiang"/>
            <p:cNvSpPr/>
            <p:nvPr/>
          </p:nvSpPr>
          <p:spPr bwMode="auto">
            <a:xfrm>
              <a:off x="6012188" y="4594593"/>
              <a:ext cx="92860" cy="100690"/>
            </a:xfrm>
            <a:custGeom>
              <a:avLst/>
              <a:gdLst>
                <a:gd name="T0" fmla="*/ 1 w 28"/>
                <a:gd name="T1" fmla="*/ 16 h 34"/>
                <a:gd name="T2" fmla="*/ 5 w 28"/>
                <a:gd name="T3" fmla="*/ 6 h 34"/>
                <a:gd name="T4" fmla="*/ 8 w 28"/>
                <a:gd name="T5" fmla="*/ 0 h 34"/>
                <a:gd name="T6" fmla="*/ 9 w 28"/>
                <a:gd name="T7" fmla="*/ 6 h 34"/>
                <a:gd name="T8" fmla="*/ 17 w 28"/>
                <a:gd name="T9" fmla="*/ 9 h 34"/>
                <a:gd name="T10" fmla="*/ 21 w 28"/>
                <a:gd name="T11" fmla="*/ 5 h 34"/>
                <a:gd name="T12" fmla="*/ 25 w 28"/>
                <a:gd name="T13" fmla="*/ 20 h 34"/>
                <a:gd name="T14" fmla="*/ 22 w 28"/>
                <a:gd name="T15" fmla="*/ 30 h 34"/>
                <a:gd name="T16" fmla="*/ 16 w 28"/>
                <a:gd name="T17" fmla="*/ 30 h 34"/>
                <a:gd name="T18" fmla="*/ 14 w 28"/>
                <a:gd name="T19" fmla="*/ 34 h 34"/>
                <a:gd name="T20" fmla="*/ 7 w 28"/>
                <a:gd name="T21" fmla="*/ 31 h 34"/>
                <a:gd name="T22" fmla="*/ 3 w 28"/>
                <a:gd name="T23" fmla="*/ 26 h 34"/>
                <a:gd name="T24" fmla="*/ 1 w 28"/>
                <a:gd name="T25" fmla="*/ 16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34"/>
                <a:gd name="T41" fmla="*/ 28 w 28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34">
                  <a:moveTo>
                    <a:pt x="1" y="16"/>
                  </a:moveTo>
                  <a:cubicBezTo>
                    <a:pt x="3" y="13"/>
                    <a:pt x="3" y="9"/>
                    <a:pt x="5" y="6"/>
                  </a:cubicBezTo>
                  <a:cubicBezTo>
                    <a:pt x="6" y="4"/>
                    <a:pt x="8" y="0"/>
                    <a:pt x="8" y="0"/>
                  </a:cubicBezTo>
                  <a:cubicBezTo>
                    <a:pt x="9" y="3"/>
                    <a:pt x="8" y="3"/>
                    <a:pt x="9" y="6"/>
                  </a:cubicBezTo>
                  <a:cubicBezTo>
                    <a:pt x="13" y="4"/>
                    <a:pt x="14" y="7"/>
                    <a:pt x="17" y="9"/>
                  </a:cubicBezTo>
                  <a:cubicBezTo>
                    <a:pt x="18" y="6"/>
                    <a:pt x="18" y="3"/>
                    <a:pt x="21" y="5"/>
                  </a:cubicBezTo>
                  <a:cubicBezTo>
                    <a:pt x="23" y="10"/>
                    <a:pt x="23" y="15"/>
                    <a:pt x="25" y="20"/>
                  </a:cubicBezTo>
                  <a:cubicBezTo>
                    <a:pt x="26" y="26"/>
                    <a:pt x="28" y="28"/>
                    <a:pt x="22" y="30"/>
                  </a:cubicBezTo>
                  <a:cubicBezTo>
                    <a:pt x="20" y="30"/>
                    <a:pt x="18" y="28"/>
                    <a:pt x="16" y="30"/>
                  </a:cubicBezTo>
                  <a:cubicBezTo>
                    <a:pt x="15" y="31"/>
                    <a:pt x="14" y="34"/>
                    <a:pt x="14" y="34"/>
                  </a:cubicBezTo>
                  <a:cubicBezTo>
                    <a:pt x="12" y="33"/>
                    <a:pt x="9" y="32"/>
                    <a:pt x="7" y="31"/>
                  </a:cubicBezTo>
                  <a:cubicBezTo>
                    <a:pt x="5" y="26"/>
                    <a:pt x="6" y="28"/>
                    <a:pt x="3" y="26"/>
                  </a:cubicBezTo>
                  <a:cubicBezTo>
                    <a:pt x="0" y="20"/>
                    <a:pt x="1" y="23"/>
                    <a:pt x="1" y="16"/>
                  </a:cubicBezTo>
                  <a:close/>
                </a:path>
              </a:pathLst>
            </a:custGeom>
            <a:solidFill>
              <a:srgbClr val="99CC00">
                <a:alpha val="8294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" name="Tianmen"/>
            <p:cNvSpPr/>
            <p:nvPr/>
          </p:nvSpPr>
          <p:spPr bwMode="auto">
            <a:xfrm>
              <a:off x="6021794" y="4547604"/>
              <a:ext cx="153700" cy="93978"/>
            </a:xfrm>
            <a:custGeom>
              <a:avLst/>
              <a:gdLst>
                <a:gd name="T0" fmla="*/ 5 w 47"/>
                <a:gd name="T1" fmla="*/ 16 h 32"/>
                <a:gd name="T2" fmla="*/ 1 w 47"/>
                <a:gd name="T3" fmla="*/ 14 h 32"/>
                <a:gd name="T4" fmla="*/ 6 w 47"/>
                <a:gd name="T5" fmla="*/ 10 h 32"/>
                <a:gd name="T6" fmla="*/ 11 w 47"/>
                <a:gd name="T7" fmla="*/ 6 h 32"/>
                <a:gd name="T8" fmla="*/ 15 w 47"/>
                <a:gd name="T9" fmla="*/ 12 h 32"/>
                <a:gd name="T10" fmla="*/ 29 w 47"/>
                <a:gd name="T11" fmla="*/ 6 h 32"/>
                <a:gd name="T12" fmla="*/ 35 w 47"/>
                <a:gd name="T13" fmla="*/ 0 h 32"/>
                <a:gd name="T14" fmla="*/ 41 w 47"/>
                <a:gd name="T15" fmla="*/ 2 h 32"/>
                <a:gd name="T16" fmla="*/ 43 w 47"/>
                <a:gd name="T17" fmla="*/ 6 h 32"/>
                <a:gd name="T18" fmla="*/ 47 w 47"/>
                <a:gd name="T19" fmla="*/ 27 h 32"/>
                <a:gd name="T20" fmla="*/ 29 w 47"/>
                <a:gd name="T21" fmla="*/ 27 h 32"/>
                <a:gd name="T22" fmla="*/ 22 w 47"/>
                <a:gd name="T23" fmla="*/ 22 h 32"/>
                <a:gd name="T24" fmla="*/ 20 w 47"/>
                <a:gd name="T25" fmla="*/ 21 h 32"/>
                <a:gd name="T26" fmla="*/ 15 w 47"/>
                <a:gd name="T27" fmla="*/ 22 h 32"/>
                <a:gd name="T28" fmla="*/ 14 w 47"/>
                <a:gd name="T29" fmla="*/ 24 h 32"/>
                <a:gd name="T30" fmla="*/ 8 w 47"/>
                <a:gd name="T31" fmla="*/ 21 h 32"/>
                <a:gd name="T32" fmla="*/ 6 w 47"/>
                <a:gd name="T33" fmla="*/ 22 h 32"/>
                <a:gd name="T34" fmla="*/ 5 w 47"/>
                <a:gd name="T35" fmla="*/ 16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7"/>
                <a:gd name="T55" fmla="*/ 0 h 32"/>
                <a:gd name="T56" fmla="*/ 47 w 47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7" h="32">
                  <a:moveTo>
                    <a:pt x="5" y="16"/>
                  </a:moveTo>
                  <a:cubicBezTo>
                    <a:pt x="4" y="15"/>
                    <a:pt x="0" y="15"/>
                    <a:pt x="1" y="14"/>
                  </a:cubicBezTo>
                  <a:cubicBezTo>
                    <a:pt x="2" y="12"/>
                    <a:pt x="6" y="10"/>
                    <a:pt x="6" y="10"/>
                  </a:cubicBezTo>
                  <a:cubicBezTo>
                    <a:pt x="7" y="8"/>
                    <a:pt x="11" y="6"/>
                    <a:pt x="11" y="6"/>
                  </a:cubicBezTo>
                  <a:cubicBezTo>
                    <a:pt x="13" y="9"/>
                    <a:pt x="14" y="8"/>
                    <a:pt x="15" y="12"/>
                  </a:cubicBezTo>
                  <a:cubicBezTo>
                    <a:pt x="21" y="9"/>
                    <a:pt x="22" y="7"/>
                    <a:pt x="29" y="6"/>
                  </a:cubicBezTo>
                  <a:cubicBezTo>
                    <a:pt x="32" y="4"/>
                    <a:pt x="32" y="2"/>
                    <a:pt x="35" y="0"/>
                  </a:cubicBezTo>
                  <a:cubicBezTo>
                    <a:pt x="35" y="0"/>
                    <a:pt x="40" y="1"/>
                    <a:pt x="41" y="2"/>
                  </a:cubicBezTo>
                  <a:cubicBezTo>
                    <a:pt x="42" y="3"/>
                    <a:pt x="43" y="6"/>
                    <a:pt x="43" y="6"/>
                  </a:cubicBezTo>
                  <a:cubicBezTo>
                    <a:pt x="44" y="12"/>
                    <a:pt x="44" y="22"/>
                    <a:pt x="47" y="27"/>
                  </a:cubicBezTo>
                  <a:cubicBezTo>
                    <a:pt x="44" y="32"/>
                    <a:pt x="34" y="28"/>
                    <a:pt x="29" y="27"/>
                  </a:cubicBezTo>
                  <a:cubicBezTo>
                    <a:pt x="26" y="25"/>
                    <a:pt x="26" y="24"/>
                    <a:pt x="22" y="22"/>
                  </a:cubicBezTo>
                  <a:cubicBezTo>
                    <a:pt x="21" y="22"/>
                    <a:pt x="20" y="21"/>
                    <a:pt x="20" y="21"/>
                  </a:cubicBezTo>
                  <a:cubicBezTo>
                    <a:pt x="18" y="21"/>
                    <a:pt x="17" y="21"/>
                    <a:pt x="15" y="22"/>
                  </a:cubicBezTo>
                  <a:cubicBezTo>
                    <a:pt x="14" y="22"/>
                    <a:pt x="15" y="24"/>
                    <a:pt x="14" y="24"/>
                  </a:cubicBezTo>
                  <a:cubicBezTo>
                    <a:pt x="12" y="24"/>
                    <a:pt x="8" y="21"/>
                    <a:pt x="8" y="21"/>
                  </a:cubicBezTo>
                  <a:cubicBezTo>
                    <a:pt x="7" y="21"/>
                    <a:pt x="6" y="23"/>
                    <a:pt x="6" y="22"/>
                  </a:cubicBezTo>
                  <a:cubicBezTo>
                    <a:pt x="5" y="20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99CC00">
                <a:alpha val="4261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" name="Xiantao"/>
            <p:cNvSpPr/>
            <p:nvPr/>
          </p:nvSpPr>
          <p:spPr bwMode="auto">
            <a:xfrm>
              <a:off x="6082634" y="4604662"/>
              <a:ext cx="156902" cy="83909"/>
            </a:xfrm>
            <a:custGeom>
              <a:avLst/>
              <a:gdLst>
                <a:gd name="T0" fmla="*/ 29 w 49"/>
                <a:gd name="T1" fmla="*/ 7 h 27"/>
                <a:gd name="T2" fmla="*/ 36 w 49"/>
                <a:gd name="T3" fmla="*/ 3 h 27"/>
                <a:gd name="T4" fmla="*/ 41 w 49"/>
                <a:gd name="T5" fmla="*/ 8 h 27"/>
                <a:gd name="T6" fmla="*/ 47 w 49"/>
                <a:gd name="T7" fmla="*/ 20 h 27"/>
                <a:gd name="T8" fmla="*/ 40 w 49"/>
                <a:gd name="T9" fmla="*/ 27 h 27"/>
                <a:gd name="T10" fmla="*/ 28 w 49"/>
                <a:gd name="T11" fmla="*/ 24 h 27"/>
                <a:gd name="T12" fmla="*/ 24 w 49"/>
                <a:gd name="T13" fmla="*/ 22 h 27"/>
                <a:gd name="T14" fmla="*/ 9 w 49"/>
                <a:gd name="T15" fmla="*/ 23 h 27"/>
                <a:gd name="T16" fmla="*/ 1 w 49"/>
                <a:gd name="T17" fmla="*/ 1 h 27"/>
                <a:gd name="T18" fmla="*/ 2 w 49"/>
                <a:gd name="T19" fmla="*/ 3 h 27"/>
                <a:gd name="T20" fmla="*/ 0 w 49"/>
                <a:gd name="T21" fmla="*/ 2 h 27"/>
                <a:gd name="T22" fmla="*/ 10 w 49"/>
                <a:gd name="T23" fmla="*/ 5 h 27"/>
                <a:gd name="T24" fmla="*/ 16 w 49"/>
                <a:gd name="T25" fmla="*/ 7 h 27"/>
                <a:gd name="T26" fmla="*/ 29 w 49"/>
                <a:gd name="T27" fmla="*/ 7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9"/>
                <a:gd name="T43" fmla="*/ 0 h 27"/>
                <a:gd name="T44" fmla="*/ 49 w 49"/>
                <a:gd name="T45" fmla="*/ 27 h 2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9" h="27">
                  <a:moveTo>
                    <a:pt x="29" y="7"/>
                  </a:moveTo>
                  <a:cubicBezTo>
                    <a:pt x="33" y="6"/>
                    <a:pt x="34" y="6"/>
                    <a:pt x="36" y="3"/>
                  </a:cubicBezTo>
                  <a:cubicBezTo>
                    <a:pt x="37" y="5"/>
                    <a:pt x="41" y="8"/>
                    <a:pt x="41" y="8"/>
                  </a:cubicBezTo>
                  <a:cubicBezTo>
                    <a:pt x="43" y="12"/>
                    <a:pt x="43" y="18"/>
                    <a:pt x="47" y="20"/>
                  </a:cubicBezTo>
                  <a:cubicBezTo>
                    <a:pt x="49" y="24"/>
                    <a:pt x="43" y="26"/>
                    <a:pt x="40" y="27"/>
                  </a:cubicBezTo>
                  <a:cubicBezTo>
                    <a:pt x="31" y="26"/>
                    <a:pt x="34" y="27"/>
                    <a:pt x="28" y="24"/>
                  </a:cubicBezTo>
                  <a:cubicBezTo>
                    <a:pt x="27" y="23"/>
                    <a:pt x="24" y="22"/>
                    <a:pt x="24" y="22"/>
                  </a:cubicBezTo>
                  <a:cubicBezTo>
                    <a:pt x="18" y="23"/>
                    <a:pt x="15" y="24"/>
                    <a:pt x="9" y="23"/>
                  </a:cubicBezTo>
                  <a:cubicBezTo>
                    <a:pt x="3" y="20"/>
                    <a:pt x="1" y="6"/>
                    <a:pt x="1" y="1"/>
                  </a:cubicBezTo>
                  <a:cubicBezTo>
                    <a:pt x="1" y="0"/>
                    <a:pt x="3" y="2"/>
                    <a:pt x="2" y="3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3" y="0"/>
                    <a:pt x="10" y="5"/>
                    <a:pt x="10" y="5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9"/>
                    <a:pt x="29" y="7"/>
                    <a:pt x="29" y="7"/>
                  </a:cubicBezTo>
                  <a:close/>
                </a:path>
              </a:pathLst>
            </a:custGeom>
            <a:solidFill>
              <a:srgbClr val="99CC00">
                <a:alpha val="9872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" name="Wuhan"/>
            <p:cNvSpPr/>
            <p:nvPr/>
          </p:nvSpPr>
          <p:spPr bwMode="auto">
            <a:xfrm>
              <a:off x="6213919" y="4456983"/>
              <a:ext cx="217742" cy="245013"/>
            </a:xfrm>
            <a:custGeom>
              <a:avLst/>
              <a:gdLst>
                <a:gd name="T0" fmla="*/ 0 w 67"/>
                <a:gd name="T1" fmla="*/ 58 h 81"/>
                <a:gd name="T2" fmla="*/ 5 w 67"/>
                <a:gd name="T3" fmla="*/ 53 h 81"/>
                <a:gd name="T4" fmla="*/ 9 w 67"/>
                <a:gd name="T5" fmla="*/ 48 h 81"/>
                <a:gd name="T6" fmla="*/ 12 w 67"/>
                <a:gd name="T7" fmla="*/ 42 h 81"/>
                <a:gd name="T8" fmla="*/ 22 w 67"/>
                <a:gd name="T9" fmla="*/ 34 h 81"/>
                <a:gd name="T10" fmla="*/ 24 w 67"/>
                <a:gd name="T11" fmla="*/ 13 h 81"/>
                <a:gd name="T12" fmla="*/ 22 w 67"/>
                <a:gd name="T13" fmla="*/ 7 h 81"/>
                <a:gd name="T14" fmla="*/ 28 w 67"/>
                <a:gd name="T15" fmla="*/ 0 h 81"/>
                <a:gd name="T16" fmla="*/ 34 w 67"/>
                <a:gd name="T17" fmla="*/ 2 h 81"/>
                <a:gd name="T18" fmla="*/ 36 w 67"/>
                <a:gd name="T19" fmla="*/ 9 h 81"/>
                <a:gd name="T20" fmla="*/ 45 w 67"/>
                <a:gd name="T21" fmla="*/ 23 h 81"/>
                <a:gd name="T22" fmla="*/ 52 w 67"/>
                <a:gd name="T23" fmla="*/ 20 h 81"/>
                <a:gd name="T24" fmla="*/ 54 w 67"/>
                <a:gd name="T25" fmla="*/ 21 h 81"/>
                <a:gd name="T26" fmla="*/ 65 w 67"/>
                <a:gd name="T27" fmla="*/ 22 h 81"/>
                <a:gd name="T28" fmla="*/ 67 w 67"/>
                <a:gd name="T29" fmla="*/ 26 h 81"/>
                <a:gd name="T30" fmla="*/ 58 w 67"/>
                <a:gd name="T31" fmla="*/ 33 h 81"/>
                <a:gd name="T32" fmla="*/ 56 w 67"/>
                <a:gd name="T33" fmla="*/ 38 h 81"/>
                <a:gd name="T34" fmla="*/ 50 w 67"/>
                <a:gd name="T35" fmla="*/ 44 h 81"/>
                <a:gd name="T36" fmla="*/ 44 w 67"/>
                <a:gd name="T37" fmla="*/ 48 h 81"/>
                <a:gd name="T38" fmla="*/ 44 w 67"/>
                <a:gd name="T39" fmla="*/ 59 h 81"/>
                <a:gd name="T40" fmla="*/ 41 w 67"/>
                <a:gd name="T41" fmla="*/ 67 h 81"/>
                <a:gd name="T42" fmla="*/ 44 w 67"/>
                <a:gd name="T43" fmla="*/ 77 h 81"/>
                <a:gd name="T44" fmla="*/ 41 w 67"/>
                <a:gd name="T45" fmla="*/ 81 h 81"/>
                <a:gd name="T46" fmla="*/ 33 w 67"/>
                <a:gd name="T47" fmla="*/ 77 h 81"/>
                <a:gd name="T48" fmla="*/ 35 w 67"/>
                <a:gd name="T49" fmla="*/ 78 h 81"/>
                <a:gd name="T50" fmla="*/ 29 w 67"/>
                <a:gd name="T51" fmla="*/ 81 h 81"/>
                <a:gd name="T52" fmla="*/ 19 w 67"/>
                <a:gd name="T53" fmla="*/ 69 h 81"/>
                <a:gd name="T54" fmla="*/ 11 w 67"/>
                <a:gd name="T55" fmla="*/ 64 h 81"/>
                <a:gd name="T56" fmla="*/ 8 w 67"/>
                <a:gd name="T57" fmla="*/ 71 h 81"/>
                <a:gd name="T58" fmla="*/ 2 w 67"/>
                <a:gd name="T59" fmla="*/ 65 h 81"/>
                <a:gd name="T60" fmla="*/ 1 w 67"/>
                <a:gd name="T61" fmla="*/ 63 h 81"/>
                <a:gd name="T62" fmla="*/ 0 w 67"/>
                <a:gd name="T63" fmla="*/ 58 h 8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7"/>
                <a:gd name="T97" fmla="*/ 0 h 81"/>
                <a:gd name="T98" fmla="*/ 67 w 67"/>
                <a:gd name="T99" fmla="*/ 81 h 8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7" h="81">
                  <a:moveTo>
                    <a:pt x="0" y="58"/>
                  </a:moveTo>
                  <a:cubicBezTo>
                    <a:pt x="2" y="56"/>
                    <a:pt x="3" y="54"/>
                    <a:pt x="5" y="53"/>
                  </a:cubicBezTo>
                  <a:cubicBezTo>
                    <a:pt x="7" y="48"/>
                    <a:pt x="6" y="50"/>
                    <a:pt x="9" y="48"/>
                  </a:cubicBezTo>
                  <a:cubicBezTo>
                    <a:pt x="10" y="46"/>
                    <a:pt x="12" y="42"/>
                    <a:pt x="12" y="42"/>
                  </a:cubicBezTo>
                  <a:cubicBezTo>
                    <a:pt x="8" y="34"/>
                    <a:pt x="11" y="35"/>
                    <a:pt x="22" y="34"/>
                  </a:cubicBezTo>
                  <a:cubicBezTo>
                    <a:pt x="26" y="27"/>
                    <a:pt x="25" y="29"/>
                    <a:pt x="24" y="13"/>
                  </a:cubicBezTo>
                  <a:cubicBezTo>
                    <a:pt x="24" y="11"/>
                    <a:pt x="22" y="7"/>
                    <a:pt x="22" y="7"/>
                  </a:cubicBezTo>
                  <a:cubicBezTo>
                    <a:pt x="23" y="4"/>
                    <a:pt x="28" y="0"/>
                    <a:pt x="28" y="0"/>
                  </a:cubicBezTo>
                  <a:cubicBezTo>
                    <a:pt x="28" y="0"/>
                    <a:pt x="32" y="1"/>
                    <a:pt x="34" y="2"/>
                  </a:cubicBezTo>
                  <a:cubicBezTo>
                    <a:pt x="32" y="5"/>
                    <a:pt x="33" y="7"/>
                    <a:pt x="36" y="9"/>
                  </a:cubicBezTo>
                  <a:cubicBezTo>
                    <a:pt x="38" y="15"/>
                    <a:pt x="38" y="22"/>
                    <a:pt x="45" y="23"/>
                  </a:cubicBezTo>
                  <a:cubicBezTo>
                    <a:pt x="50" y="21"/>
                    <a:pt x="48" y="21"/>
                    <a:pt x="52" y="20"/>
                  </a:cubicBezTo>
                  <a:cubicBezTo>
                    <a:pt x="53" y="20"/>
                    <a:pt x="53" y="21"/>
                    <a:pt x="54" y="21"/>
                  </a:cubicBezTo>
                  <a:cubicBezTo>
                    <a:pt x="58" y="22"/>
                    <a:pt x="62" y="21"/>
                    <a:pt x="65" y="22"/>
                  </a:cubicBezTo>
                  <a:cubicBezTo>
                    <a:pt x="66" y="23"/>
                    <a:pt x="67" y="26"/>
                    <a:pt x="67" y="26"/>
                  </a:cubicBezTo>
                  <a:cubicBezTo>
                    <a:pt x="65" y="30"/>
                    <a:pt x="62" y="32"/>
                    <a:pt x="58" y="33"/>
                  </a:cubicBezTo>
                  <a:cubicBezTo>
                    <a:pt x="57" y="36"/>
                    <a:pt x="54" y="35"/>
                    <a:pt x="56" y="38"/>
                  </a:cubicBezTo>
                  <a:cubicBezTo>
                    <a:pt x="54" y="47"/>
                    <a:pt x="56" y="42"/>
                    <a:pt x="50" y="44"/>
                  </a:cubicBezTo>
                  <a:cubicBezTo>
                    <a:pt x="49" y="47"/>
                    <a:pt x="47" y="47"/>
                    <a:pt x="44" y="48"/>
                  </a:cubicBezTo>
                  <a:cubicBezTo>
                    <a:pt x="46" y="52"/>
                    <a:pt x="50" y="62"/>
                    <a:pt x="44" y="59"/>
                  </a:cubicBezTo>
                  <a:cubicBezTo>
                    <a:pt x="46" y="55"/>
                    <a:pt x="45" y="65"/>
                    <a:pt x="41" y="67"/>
                  </a:cubicBezTo>
                  <a:cubicBezTo>
                    <a:pt x="42" y="70"/>
                    <a:pt x="44" y="77"/>
                    <a:pt x="44" y="77"/>
                  </a:cubicBezTo>
                  <a:cubicBezTo>
                    <a:pt x="44" y="78"/>
                    <a:pt x="43" y="81"/>
                    <a:pt x="41" y="81"/>
                  </a:cubicBezTo>
                  <a:cubicBezTo>
                    <a:pt x="38" y="81"/>
                    <a:pt x="33" y="77"/>
                    <a:pt x="33" y="77"/>
                  </a:cubicBezTo>
                  <a:lnTo>
                    <a:pt x="35" y="78"/>
                  </a:lnTo>
                  <a:cubicBezTo>
                    <a:pt x="33" y="79"/>
                    <a:pt x="29" y="81"/>
                    <a:pt x="29" y="81"/>
                  </a:cubicBezTo>
                  <a:cubicBezTo>
                    <a:pt x="23" y="78"/>
                    <a:pt x="24" y="71"/>
                    <a:pt x="19" y="69"/>
                  </a:cubicBezTo>
                  <a:cubicBezTo>
                    <a:pt x="17" y="66"/>
                    <a:pt x="14" y="66"/>
                    <a:pt x="11" y="64"/>
                  </a:cubicBezTo>
                  <a:cubicBezTo>
                    <a:pt x="9" y="69"/>
                    <a:pt x="9" y="67"/>
                    <a:pt x="8" y="71"/>
                  </a:cubicBezTo>
                  <a:cubicBezTo>
                    <a:pt x="3" y="68"/>
                    <a:pt x="5" y="70"/>
                    <a:pt x="2" y="65"/>
                  </a:cubicBezTo>
                  <a:cubicBezTo>
                    <a:pt x="2" y="64"/>
                    <a:pt x="1" y="63"/>
                    <a:pt x="1" y="63"/>
                  </a:cubicBezTo>
                  <a:cubicBezTo>
                    <a:pt x="1" y="61"/>
                    <a:pt x="0" y="58"/>
                    <a:pt x="0" y="58"/>
                  </a:cubicBezTo>
                  <a:close/>
                </a:path>
              </a:pathLst>
            </a:custGeom>
            <a:solidFill>
              <a:srgbClr val="99CC00">
                <a:alpha val="6871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" name="Xiaogan"/>
            <p:cNvSpPr/>
            <p:nvPr/>
          </p:nvSpPr>
          <p:spPr bwMode="auto">
            <a:xfrm>
              <a:off x="6146675" y="4373074"/>
              <a:ext cx="204933" cy="255082"/>
            </a:xfrm>
            <a:custGeom>
              <a:avLst/>
              <a:gdLst>
                <a:gd name="T0" fmla="*/ 2 w 63"/>
                <a:gd name="T1" fmla="*/ 59 h 86"/>
                <a:gd name="T2" fmla="*/ 8 w 63"/>
                <a:gd name="T3" fmla="*/ 43 h 86"/>
                <a:gd name="T4" fmla="*/ 4 w 63"/>
                <a:gd name="T5" fmla="*/ 33 h 86"/>
                <a:gd name="T6" fmla="*/ 0 w 63"/>
                <a:gd name="T7" fmla="*/ 31 h 86"/>
                <a:gd name="T8" fmla="*/ 9 w 63"/>
                <a:gd name="T9" fmla="*/ 28 h 86"/>
                <a:gd name="T10" fmla="*/ 18 w 63"/>
                <a:gd name="T11" fmla="*/ 24 h 86"/>
                <a:gd name="T12" fmla="*/ 36 w 63"/>
                <a:gd name="T13" fmla="*/ 24 h 86"/>
                <a:gd name="T14" fmla="*/ 38 w 63"/>
                <a:gd name="T15" fmla="*/ 20 h 86"/>
                <a:gd name="T16" fmla="*/ 37 w 63"/>
                <a:gd name="T17" fmla="*/ 8 h 86"/>
                <a:gd name="T18" fmla="*/ 39 w 63"/>
                <a:gd name="T19" fmla="*/ 2 h 86"/>
                <a:gd name="T20" fmla="*/ 43 w 63"/>
                <a:gd name="T21" fmla="*/ 0 h 86"/>
                <a:gd name="T22" fmla="*/ 55 w 63"/>
                <a:gd name="T23" fmla="*/ 4 h 86"/>
                <a:gd name="T24" fmla="*/ 63 w 63"/>
                <a:gd name="T25" fmla="*/ 8 h 86"/>
                <a:gd name="T26" fmla="*/ 59 w 63"/>
                <a:gd name="T27" fmla="*/ 18 h 86"/>
                <a:gd name="T28" fmla="*/ 55 w 63"/>
                <a:gd name="T29" fmla="*/ 31 h 86"/>
                <a:gd name="T30" fmla="*/ 43 w 63"/>
                <a:gd name="T31" fmla="*/ 33 h 86"/>
                <a:gd name="T32" fmla="*/ 45 w 63"/>
                <a:gd name="T33" fmla="*/ 32 h 86"/>
                <a:gd name="T34" fmla="*/ 45 w 63"/>
                <a:gd name="T35" fmla="*/ 41 h 86"/>
                <a:gd name="T36" fmla="*/ 32 w 63"/>
                <a:gd name="T37" fmla="*/ 65 h 86"/>
                <a:gd name="T38" fmla="*/ 28 w 63"/>
                <a:gd name="T39" fmla="*/ 78 h 86"/>
                <a:gd name="T40" fmla="*/ 22 w 63"/>
                <a:gd name="T41" fmla="*/ 84 h 86"/>
                <a:gd name="T42" fmla="*/ 21 w 63"/>
                <a:gd name="T43" fmla="*/ 86 h 86"/>
                <a:gd name="T44" fmla="*/ 17 w 63"/>
                <a:gd name="T45" fmla="*/ 84 h 86"/>
                <a:gd name="T46" fmla="*/ 9 w 63"/>
                <a:gd name="T47" fmla="*/ 86 h 86"/>
                <a:gd name="T48" fmla="*/ 6 w 63"/>
                <a:gd name="T49" fmla="*/ 78 h 86"/>
                <a:gd name="T50" fmla="*/ 2 w 63"/>
                <a:gd name="T51" fmla="*/ 59 h 8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3"/>
                <a:gd name="T79" fmla="*/ 0 h 86"/>
                <a:gd name="T80" fmla="*/ 63 w 63"/>
                <a:gd name="T81" fmla="*/ 86 h 8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3" h="86">
                  <a:moveTo>
                    <a:pt x="2" y="59"/>
                  </a:moveTo>
                  <a:cubicBezTo>
                    <a:pt x="3" y="53"/>
                    <a:pt x="6" y="48"/>
                    <a:pt x="8" y="43"/>
                  </a:cubicBezTo>
                  <a:cubicBezTo>
                    <a:pt x="7" y="41"/>
                    <a:pt x="6" y="34"/>
                    <a:pt x="4" y="33"/>
                  </a:cubicBezTo>
                  <a:cubicBezTo>
                    <a:pt x="3" y="32"/>
                    <a:pt x="0" y="31"/>
                    <a:pt x="0" y="31"/>
                  </a:cubicBezTo>
                  <a:cubicBezTo>
                    <a:pt x="2" y="26"/>
                    <a:pt x="4" y="27"/>
                    <a:pt x="9" y="28"/>
                  </a:cubicBezTo>
                  <a:cubicBezTo>
                    <a:pt x="12" y="26"/>
                    <a:pt x="16" y="28"/>
                    <a:pt x="18" y="24"/>
                  </a:cubicBezTo>
                  <a:cubicBezTo>
                    <a:pt x="25" y="26"/>
                    <a:pt x="27" y="27"/>
                    <a:pt x="36" y="24"/>
                  </a:cubicBezTo>
                  <a:cubicBezTo>
                    <a:pt x="37" y="24"/>
                    <a:pt x="38" y="20"/>
                    <a:pt x="38" y="20"/>
                  </a:cubicBezTo>
                  <a:cubicBezTo>
                    <a:pt x="39" y="15"/>
                    <a:pt x="39" y="13"/>
                    <a:pt x="37" y="8"/>
                  </a:cubicBezTo>
                  <a:cubicBezTo>
                    <a:pt x="37" y="8"/>
                    <a:pt x="38" y="3"/>
                    <a:pt x="39" y="2"/>
                  </a:cubicBezTo>
                  <a:cubicBezTo>
                    <a:pt x="40" y="1"/>
                    <a:pt x="43" y="0"/>
                    <a:pt x="43" y="0"/>
                  </a:cubicBezTo>
                  <a:cubicBezTo>
                    <a:pt x="48" y="3"/>
                    <a:pt x="49" y="3"/>
                    <a:pt x="55" y="4"/>
                  </a:cubicBezTo>
                  <a:cubicBezTo>
                    <a:pt x="58" y="6"/>
                    <a:pt x="61" y="5"/>
                    <a:pt x="63" y="8"/>
                  </a:cubicBezTo>
                  <a:cubicBezTo>
                    <a:pt x="62" y="12"/>
                    <a:pt x="63" y="16"/>
                    <a:pt x="59" y="18"/>
                  </a:cubicBezTo>
                  <a:cubicBezTo>
                    <a:pt x="57" y="22"/>
                    <a:pt x="56" y="26"/>
                    <a:pt x="55" y="31"/>
                  </a:cubicBezTo>
                  <a:cubicBezTo>
                    <a:pt x="51" y="29"/>
                    <a:pt x="47" y="31"/>
                    <a:pt x="43" y="33"/>
                  </a:cubicBezTo>
                  <a:cubicBezTo>
                    <a:pt x="42" y="33"/>
                    <a:pt x="45" y="32"/>
                    <a:pt x="45" y="32"/>
                  </a:cubicBezTo>
                  <a:cubicBezTo>
                    <a:pt x="42" y="37"/>
                    <a:pt x="43" y="36"/>
                    <a:pt x="45" y="41"/>
                  </a:cubicBezTo>
                  <a:cubicBezTo>
                    <a:pt x="44" y="60"/>
                    <a:pt x="48" y="63"/>
                    <a:pt x="32" y="65"/>
                  </a:cubicBezTo>
                  <a:cubicBezTo>
                    <a:pt x="30" y="69"/>
                    <a:pt x="34" y="75"/>
                    <a:pt x="28" y="78"/>
                  </a:cubicBezTo>
                  <a:cubicBezTo>
                    <a:pt x="27" y="80"/>
                    <a:pt x="24" y="83"/>
                    <a:pt x="22" y="84"/>
                  </a:cubicBezTo>
                  <a:cubicBezTo>
                    <a:pt x="22" y="85"/>
                    <a:pt x="22" y="86"/>
                    <a:pt x="21" y="86"/>
                  </a:cubicBezTo>
                  <a:cubicBezTo>
                    <a:pt x="20" y="86"/>
                    <a:pt x="17" y="84"/>
                    <a:pt x="17" y="84"/>
                  </a:cubicBezTo>
                  <a:cubicBezTo>
                    <a:pt x="16" y="82"/>
                    <a:pt x="12" y="84"/>
                    <a:pt x="9" y="86"/>
                  </a:cubicBezTo>
                  <a:cubicBezTo>
                    <a:pt x="8" y="83"/>
                    <a:pt x="6" y="78"/>
                    <a:pt x="6" y="78"/>
                  </a:cubicBezTo>
                  <a:cubicBezTo>
                    <a:pt x="6" y="72"/>
                    <a:pt x="8" y="59"/>
                    <a:pt x="2" y="59"/>
                  </a:cubicBezTo>
                  <a:close/>
                </a:path>
              </a:pathLst>
            </a:custGeom>
            <a:solidFill>
              <a:srgbClr val="99CC00">
                <a:alpha val="2756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" name="Shennongjia"/>
            <p:cNvSpPr/>
            <p:nvPr/>
          </p:nvSpPr>
          <p:spPr bwMode="auto">
            <a:xfrm>
              <a:off x="5583109" y="4373074"/>
              <a:ext cx="163306" cy="110759"/>
            </a:xfrm>
            <a:custGeom>
              <a:avLst/>
              <a:gdLst>
                <a:gd name="T0" fmla="*/ 9 w 50"/>
                <a:gd name="T1" fmla="*/ 37 h 37"/>
                <a:gd name="T2" fmla="*/ 0 w 50"/>
                <a:gd name="T3" fmla="*/ 28 h 37"/>
                <a:gd name="T4" fmla="*/ 6 w 50"/>
                <a:gd name="T5" fmla="*/ 21 h 37"/>
                <a:gd name="T6" fmla="*/ 12 w 50"/>
                <a:gd name="T7" fmla="*/ 21 h 37"/>
                <a:gd name="T8" fmla="*/ 25 w 50"/>
                <a:gd name="T9" fmla="*/ 6 h 37"/>
                <a:gd name="T10" fmla="*/ 41 w 50"/>
                <a:gd name="T11" fmla="*/ 6 h 37"/>
                <a:gd name="T12" fmla="*/ 46 w 50"/>
                <a:gd name="T13" fmla="*/ 13 h 37"/>
                <a:gd name="T14" fmla="*/ 50 w 50"/>
                <a:gd name="T15" fmla="*/ 15 h 37"/>
                <a:gd name="T16" fmla="*/ 48 w 50"/>
                <a:gd name="T17" fmla="*/ 22 h 37"/>
                <a:gd name="T18" fmla="*/ 44 w 50"/>
                <a:gd name="T19" fmla="*/ 24 h 37"/>
                <a:gd name="T20" fmla="*/ 36 w 50"/>
                <a:gd name="T21" fmla="*/ 25 h 37"/>
                <a:gd name="T22" fmla="*/ 31 w 50"/>
                <a:gd name="T23" fmla="*/ 32 h 37"/>
                <a:gd name="T24" fmla="*/ 27 w 50"/>
                <a:gd name="T25" fmla="*/ 34 h 37"/>
                <a:gd name="T26" fmla="*/ 19 w 50"/>
                <a:gd name="T27" fmla="*/ 31 h 37"/>
                <a:gd name="T28" fmla="*/ 9 w 50"/>
                <a:gd name="T29" fmla="*/ 3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0"/>
                <a:gd name="T46" fmla="*/ 0 h 37"/>
                <a:gd name="T47" fmla="*/ 50 w 50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0" h="37">
                  <a:moveTo>
                    <a:pt x="9" y="37"/>
                  </a:moveTo>
                  <a:cubicBezTo>
                    <a:pt x="8" y="31"/>
                    <a:pt x="4" y="32"/>
                    <a:pt x="0" y="28"/>
                  </a:cubicBezTo>
                  <a:cubicBezTo>
                    <a:pt x="1" y="25"/>
                    <a:pt x="3" y="22"/>
                    <a:pt x="6" y="21"/>
                  </a:cubicBezTo>
                  <a:cubicBezTo>
                    <a:pt x="8" y="18"/>
                    <a:pt x="9" y="20"/>
                    <a:pt x="12" y="21"/>
                  </a:cubicBezTo>
                  <a:cubicBezTo>
                    <a:pt x="13" y="9"/>
                    <a:pt x="15" y="9"/>
                    <a:pt x="25" y="6"/>
                  </a:cubicBezTo>
                  <a:cubicBezTo>
                    <a:pt x="28" y="0"/>
                    <a:pt x="36" y="3"/>
                    <a:pt x="41" y="6"/>
                  </a:cubicBezTo>
                  <a:cubicBezTo>
                    <a:pt x="42" y="9"/>
                    <a:pt x="43" y="12"/>
                    <a:pt x="46" y="13"/>
                  </a:cubicBezTo>
                  <a:cubicBezTo>
                    <a:pt x="47" y="14"/>
                    <a:pt x="50" y="15"/>
                    <a:pt x="50" y="15"/>
                  </a:cubicBezTo>
                  <a:cubicBezTo>
                    <a:pt x="50" y="17"/>
                    <a:pt x="50" y="20"/>
                    <a:pt x="48" y="22"/>
                  </a:cubicBezTo>
                  <a:cubicBezTo>
                    <a:pt x="47" y="23"/>
                    <a:pt x="44" y="24"/>
                    <a:pt x="44" y="24"/>
                  </a:cubicBezTo>
                  <a:cubicBezTo>
                    <a:pt x="38" y="21"/>
                    <a:pt x="41" y="22"/>
                    <a:pt x="36" y="25"/>
                  </a:cubicBezTo>
                  <a:cubicBezTo>
                    <a:pt x="35" y="28"/>
                    <a:pt x="34" y="31"/>
                    <a:pt x="31" y="32"/>
                  </a:cubicBezTo>
                  <a:cubicBezTo>
                    <a:pt x="30" y="33"/>
                    <a:pt x="27" y="34"/>
                    <a:pt x="27" y="34"/>
                  </a:cubicBezTo>
                  <a:cubicBezTo>
                    <a:pt x="24" y="33"/>
                    <a:pt x="19" y="31"/>
                    <a:pt x="19" y="31"/>
                  </a:cubicBezTo>
                  <a:cubicBezTo>
                    <a:pt x="16" y="33"/>
                    <a:pt x="13" y="37"/>
                    <a:pt x="9" y="37"/>
                  </a:cubicBezTo>
                  <a:close/>
                </a:path>
              </a:pathLst>
            </a:custGeom>
            <a:solidFill>
              <a:srgbClr val="99CC00">
                <a:alpha val="4737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" name="Shiyan"/>
            <p:cNvSpPr/>
            <p:nvPr/>
          </p:nvSpPr>
          <p:spPr bwMode="auto">
            <a:xfrm>
              <a:off x="5496652" y="4131417"/>
              <a:ext cx="355431" cy="322209"/>
            </a:xfrm>
            <a:custGeom>
              <a:avLst/>
              <a:gdLst>
                <a:gd name="T0" fmla="*/ 27 w 110"/>
                <a:gd name="T1" fmla="*/ 110 h 110"/>
                <a:gd name="T2" fmla="*/ 21 w 110"/>
                <a:gd name="T3" fmla="*/ 104 h 110"/>
                <a:gd name="T4" fmla="*/ 19 w 110"/>
                <a:gd name="T5" fmla="*/ 103 h 110"/>
                <a:gd name="T6" fmla="*/ 16 w 110"/>
                <a:gd name="T7" fmla="*/ 99 h 110"/>
                <a:gd name="T8" fmla="*/ 9 w 110"/>
                <a:gd name="T9" fmla="*/ 92 h 110"/>
                <a:gd name="T10" fmla="*/ 7 w 110"/>
                <a:gd name="T11" fmla="*/ 86 h 110"/>
                <a:gd name="T12" fmla="*/ 7 w 110"/>
                <a:gd name="T13" fmla="*/ 66 h 110"/>
                <a:gd name="T14" fmla="*/ 3 w 110"/>
                <a:gd name="T15" fmla="*/ 58 h 110"/>
                <a:gd name="T16" fmla="*/ 9 w 110"/>
                <a:gd name="T17" fmla="*/ 44 h 110"/>
                <a:gd name="T18" fmla="*/ 27 w 110"/>
                <a:gd name="T19" fmla="*/ 44 h 110"/>
                <a:gd name="T20" fmla="*/ 38 w 110"/>
                <a:gd name="T21" fmla="*/ 40 h 110"/>
                <a:gd name="T22" fmla="*/ 35 w 110"/>
                <a:gd name="T23" fmla="*/ 28 h 110"/>
                <a:gd name="T24" fmla="*/ 19 w 110"/>
                <a:gd name="T25" fmla="*/ 24 h 110"/>
                <a:gd name="T26" fmla="*/ 19 w 110"/>
                <a:gd name="T27" fmla="*/ 18 h 110"/>
                <a:gd name="T28" fmla="*/ 4 w 110"/>
                <a:gd name="T29" fmla="*/ 10 h 110"/>
                <a:gd name="T30" fmla="*/ 6 w 110"/>
                <a:gd name="T31" fmla="*/ 2 h 110"/>
                <a:gd name="T32" fmla="*/ 12 w 110"/>
                <a:gd name="T33" fmla="*/ 3 h 110"/>
                <a:gd name="T34" fmla="*/ 39 w 110"/>
                <a:gd name="T35" fmla="*/ 7 h 110"/>
                <a:gd name="T36" fmla="*/ 53 w 110"/>
                <a:gd name="T37" fmla="*/ 6 h 110"/>
                <a:gd name="T38" fmla="*/ 58 w 110"/>
                <a:gd name="T39" fmla="*/ 8 h 110"/>
                <a:gd name="T40" fmla="*/ 64 w 110"/>
                <a:gd name="T41" fmla="*/ 11 h 110"/>
                <a:gd name="T42" fmla="*/ 70 w 110"/>
                <a:gd name="T43" fmla="*/ 7 h 110"/>
                <a:gd name="T44" fmla="*/ 79 w 110"/>
                <a:gd name="T45" fmla="*/ 3 h 110"/>
                <a:gd name="T46" fmla="*/ 85 w 110"/>
                <a:gd name="T47" fmla="*/ 9 h 110"/>
                <a:gd name="T48" fmla="*/ 90 w 110"/>
                <a:gd name="T49" fmla="*/ 16 h 110"/>
                <a:gd name="T50" fmla="*/ 99 w 110"/>
                <a:gd name="T51" fmla="*/ 29 h 110"/>
                <a:gd name="T52" fmla="*/ 105 w 110"/>
                <a:gd name="T53" fmla="*/ 36 h 110"/>
                <a:gd name="T54" fmla="*/ 95 w 110"/>
                <a:gd name="T55" fmla="*/ 53 h 110"/>
                <a:gd name="T56" fmla="*/ 90 w 110"/>
                <a:gd name="T57" fmla="*/ 60 h 110"/>
                <a:gd name="T58" fmla="*/ 89 w 110"/>
                <a:gd name="T59" fmla="*/ 69 h 110"/>
                <a:gd name="T60" fmla="*/ 85 w 110"/>
                <a:gd name="T61" fmla="*/ 71 h 110"/>
                <a:gd name="T62" fmla="*/ 81 w 110"/>
                <a:gd name="T63" fmla="*/ 76 h 110"/>
                <a:gd name="T64" fmla="*/ 79 w 110"/>
                <a:gd name="T65" fmla="*/ 81 h 110"/>
                <a:gd name="T66" fmla="*/ 80 w 110"/>
                <a:gd name="T67" fmla="*/ 87 h 110"/>
                <a:gd name="T68" fmla="*/ 74 w 110"/>
                <a:gd name="T69" fmla="*/ 84 h 110"/>
                <a:gd name="T70" fmla="*/ 66 w 110"/>
                <a:gd name="T71" fmla="*/ 87 h 110"/>
                <a:gd name="T72" fmla="*/ 50 w 110"/>
                <a:gd name="T73" fmla="*/ 89 h 110"/>
                <a:gd name="T74" fmla="*/ 42 w 110"/>
                <a:gd name="T75" fmla="*/ 92 h 110"/>
                <a:gd name="T76" fmla="*/ 38 w 110"/>
                <a:gd name="T77" fmla="*/ 103 h 110"/>
                <a:gd name="T78" fmla="*/ 34 w 110"/>
                <a:gd name="T79" fmla="*/ 101 h 110"/>
                <a:gd name="T80" fmla="*/ 29 w 110"/>
                <a:gd name="T81" fmla="*/ 105 h 110"/>
                <a:gd name="T82" fmla="*/ 26 w 110"/>
                <a:gd name="T83" fmla="*/ 108 h 110"/>
                <a:gd name="T84" fmla="*/ 27 w 110"/>
                <a:gd name="T85" fmla="*/ 110 h 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"/>
                <a:gd name="T130" fmla="*/ 0 h 110"/>
                <a:gd name="T131" fmla="*/ 110 w 110"/>
                <a:gd name="T132" fmla="*/ 110 h 1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" h="110">
                  <a:moveTo>
                    <a:pt x="27" y="110"/>
                  </a:moveTo>
                  <a:cubicBezTo>
                    <a:pt x="24" y="105"/>
                    <a:pt x="26" y="107"/>
                    <a:pt x="21" y="104"/>
                  </a:cubicBezTo>
                  <a:cubicBezTo>
                    <a:pt x="20" y="104"/>
                    <a:pt x="19" y="103"/>
                    <a:pt x="19" y="103"/>
                  </a:cubicBezTo>
                  <a:cubicBezTo>
                    <a:pt x="15" y="105"/>
                    <a:pt x="15" y="103"/>
                    <a:pt x="16" y="99"/>
                  </a:cubicBezTo>
                  <a:cubicBezTo>
                    <a:pt x="15" y="93"/>
                    <a:pt x="15" y="93"/>
                    <a:pt x="9" y="92"/>
                  </a:cubicBezTo>
                  <a:cubicBezTo>
                    <a:pt x="7" y="89"/>
                    <a:pt x="12" y="89"/>
                    <a:pt x="7" y="86"/>
                  </a:cubicBezTo>
                  <a:cubicBezTo>
                    <a:pt x="8" y="78"/>
                    <a:pt x="9" y="74"/>
                    <a:pt x="7" y="66"/>
                  </a:cubicBezTo>
                  <a:cubicBezTo>
                    <a:pt x="6" y="63"/>
                    <a:pt x="3" y="58"/>
                    <a:pt x="3" y="58"/>
                  </a:cubicBezTo>
                  <a:cubicBezTo>
                    <a:pt x="4" y="54"/>
                    <a:pt x="5" y="46"/>
                    <a:pt x="9" y="44"/>
                  </a:cubicBezTo>
                  <a:cubicBezTo>
                    <a:pt x="11" y="40"/>
                    <a:pt x="24" y="44"/>
                    <a:pt x="27" y="44"/>
                  </a:cubicBezTo>
                  <a:cubicBezTo>
                    <a:pt x="30" y="46"/>
                    <a:pt x="34" y="41"/>
                    <a:pt x="38" y="40"/>
                  </a:cubicBezTo>
                  <a:cubicBezTo>
                    <a:pt x="37" y="36"/>
                    <a:pt x="38" y="31"/>
                    <a:pt x="35" y="28"/>
                  </a:cubicBezTo>
                  <a:cubicBezTo>
                    <a:pt x="31" y="25"/>
                    <a:pt x="19" y="24"/>
                    <a:pt x="19" y="24"/>
                  </a:cubicBezTo>
                  <a:cubicBezTo>
                    <a:pt x="16" y="22"/>
                    <a:pt x="18" y="21"/>
                    <a:pt x="19" y="18"/>
                  </a:cubicBezTo>
                  <a:cubicBezTo>
                    <a:pt x="16" y="11"/>
                    <a:pt x="11" y="11"/>
                    <a:pt x="4" y="10"/>
                  </a:cubicBezTo>
                  <a:cubicBezTo>
                    <a:pt x="0" y="8"/>
                    <a:pt x="3" y="3"/>
                    <a:pt x="6" y="2"/>
                  </a:cubicBezTo>
                  <a:cubicBezTo>
                    <a:pt x="11" y="4"/>
                    <a:pt x="9" y="5"/>
                    <a:pt x="12" y="3"/>
                  </a:cubicBezTo>
                  <a:cubicBezTo>
                    <a:pt x="21" y="4"/>
                    <a:pt x="30" y="6"/>
                    <a:pt x="39" y="7"/>
                  </a:cubicBezTo>
                  <a:cubicBezTo>
                    <a:pt x="43" y="9"/>
                    <a:pt x="53" y="6"/>
                    <a:pt x="53" y="6"/>
                  </a:cubicBezTo>
                  <a:cubicBezTo>
                    <a:pt x="56" y="0"/>
                    <a:pt x="56" y="6"/>
                    <a:pt x="58" y="8"/>
                  </a:cubicBezTo>
                  <a:cubicBezTo>
                    <a:pt x="60" y="10"/>
                    <a:pt x="64" y="11"/>
                    <a:pt x="64" y="11"/>
                  </a:cubicBezTo>
                  <a:cubicBezTo>
                    <a:pt x="66" y="10"/>
                    <a:pt x="68" y="8"/>
                    <a:pt x="70" y="7"/>
                  </a:cubicBezTo>
                  <a:cubicBezTo>
                    <a:pt x="72" y="3"/>
                    <a:pt x="76" y="5"/>
                    <a:pt x="79" y="3"/>
                  </a:cubicBezTo>
                  <a:cubicBezTo>
                    <a:pt x="80" y="5"/>
                    <a:pt x="83" y="8"/>
                    <a:pt x="85" y="9"/>
                  </a:cubicBezTo>
                  <a:cubicBezTo>
                    <a:pt x="86" y="12"/>
                    <a:pt x="90" y="16"/>
                    <a:pt x="90" y="16"/>
                  </a:cubicBezTo>
                  <a:cubicBezTo>
                    <a:pt x="91" y="23"/>
                    <a:pt x="92" y="27"/>
                    <a:pt x="99" y="29"/>
                  </a:cubicBezTo>
                  <a:cubicBezTo>
                    <a:pt x="100" y="32"/>
                    <a:pt x="102" y="35"/>
                    <a:pt x="105" y="36"/>
                  </a:cubicBezTo>
                  <a:cubicBezTo>
                    <a:pt x="110" y="46"/>
                    <a:pt x="102" y="49"/>
                    <a:pt x="95" y="53"/>
                  </a:cubicBezTo>
                  <a:cubicBezTo>
                    <a:pt x="94" y="56"/>
                    <a:pt x="90" y="60"/>
                    <a:pt x="90" y="60"/>
                  </a:cubicBezTo>
                  <a:cubicBezTo>
                    <a:pt x="91" y="63"/>
                    <a:pt x="91" y="67"/>
                    <a:pt x="89" y="69"/>
                  </a:cubicBezTo>
                  <a:cubicBezTo>
                    <a:pt x="88" y="70"/>
                    <a:pt x="85" y="71"/>
                    <a:pt x="85" y="71"/>
                  </a:cubicBezTo>
                  <a:cubicBezTo>
                    <a:pt x="83" y="76"/>
                    <a:pt x="84" y="74"/>
                    <a:pt x="81" y="76"/>
                  </a:cubicBezTo>
                  <a:cubicBezTo>
                    <a:pt x="80" y="79"/>
                    <a:pt x="77" y="78"/>
                    <a:pt x="79" y="81"/>
                  </a:cubicBezTo>
                  <a:cubicBezTo>
                    <a:pt x="77" y="84"/>
                    <a:pt x="78" y="82"/>
                    <a:pt x="80" y="87"/>
                  </a:cubicBezTo>
                  <a:cubicBezTo>
                    <a:pt x="81" y="89"/>
                    <a:pt x="74" y="84"/>
                    <a:pt x="74" y="84"/>
                  </a:cubicBezTo>
                  <a:cubicBezTo>
                    <a:pt x="71" y="85"/>
                    <a:pt x="66" y="87"/>
                    <a:pt x="66" y="87"/>
                  </a:cubicBezTo>
                  <a:cubicBezTo>
                    <a:pt x="62" y="79"/>
                    <a:pt x="54" y="88"/>
                    <a:pt x="50" y="89"/>
                  </a:cubicBezTo>
                  <a:cubicBezTo>
                    <a:pt x="47" y="90"/>
                    <a:pt x="42" y="92"/>
                    <a:pt x="42" y="92"/>
                  </a:cubicBezTo>
                  <a:cubicBezTo>
                    <a:pt x="40" y="96"/>
                    <a:pt x="39" y="99"/>
                    <a:pt x="38" y="103"/>
                  </a:cubicBezTo>
                  <a:cubicBezTo>
                    <a:pt x="37" y="102"/>
                    <a:pt x="35" y="100"/>
                    <a:pt x="34" y="101"/>
                  </a:cubicBezTo>
                  <a:cubicBezTo>
                    <a:pt x="33" y="103"/>
                    <a:pt x="29" y="105"/>
                    <a:pt x="29" y="105"/>
                  </a:cubicBezTo>
                  <a:cubicBezTo>
                    <a:pt x="28" y="106"/>
                    <a:pt x="26" y="107"/>
                    <a:pt x="26" y="108"/>
                  </a:cubicBezTo>
                  <a:cubicBezTo>
                    <a:pt x="26" y="109"/>
                    <a:pt x="27" y="110"/>
                    <a:pt x="27" y="110"/>
                  </a:cubicBezTo>
                  <a:close/>
                </a:path>
              </a:pathLst>
            </a:custGeom>
            <a:solidFill>
              <a:srgbClr val="99CC00">
                <a:alpha val="4016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" name="Xiangfan"/>
            <p:cNvSpPr/>
            <p:nvPr/>
          </p:nvSpPr>
          <p:spPr bwMode="auto">
            <a:xfrm>
              <a:off x="5711192" y="4245533"/>
              <a:ext cx="387452" cy="248370"/>
            </a:xfrm>
            <a:custGeom>
              <a:avLst/>
              <a:gdLst>
                <a:gd name="T0" fmla="*/ 41 w 119"/>
                <a:gd name="T1" fmla="*/ 2 h 82"/>
                <a:gd name="T2" fmla="*/ 55 w 119"/>
                <a:gd name="T3" fmla="*/ 3 h 82"/>
                <a:gd name="T4" fmla="*/ 64 w 119"/>
                <a:gd name="T5" fmla="*/ 8 h 82"/>
                <a:gd name="T6" fmla="*/ 72 w 119"/>
                <a:gd name="T7" fmla="*/ 11 h 82"/>
                <a:gd name="T8" fmla="*/ 79 w 119"/>
                <a:gd name="T9" fmla="*/ 16 h 82"/>
                <a:gd name="T10" fmla="*/ 90 w 119"/>
                <a:gd name="T11" fmla="*/ 12 h 82"/>
                <a:gd name="T12" fmla="*/ 100 w 119"/>
                <a:gd name="T13" fmla="*/ 13 h 82"/>
                <a:gd name="T14" fmla="*/ 114 w 119"/>
                <a:gd name="T15" fmla="*/ 12 h 82"/>
                <a:gd name="T16" fmla="*/ 119 w 119"/>
                <a:gd name="T17" fmla="*/ 14 h 82"/>
                <a:gd name="T18" fmla="*/ 116 w 119"/>
                <a:gd name="T19" fmla="*/ 20 h 82"/>
                <a:gd name="T20" fmla="*/ 115 w 119"/>
                <a:gd name="T21" fmla="*/ 30 h 82"/>
                <a:gd name="T22" fmla="*/ 114 w 119"/>
                <a:gd name="T23" fmla="*/ 39 h 82"/>
                <a:gd name="T24" fmla="*/ 104 w 119"/>
                <a:gd name="T25" fmla="*/ 49 h 82"/>
                <a:gd name="T26" fmla="*/ 103 w 119"/>
                <a:gd name="T27" fmla="*/ 55 h 82"/>
                <a:gd name="T28" fmla="*/ 102 w 119"/>
                <a:gd name="T29" fmla="*/ 64 h 82"/>
                <a:gd name="T30" fmla="*/ 98 w 119"/>
                <a:gd name="T31" fmla="*/ 66 h 82"/>
                <a:gd name="T32" fmla="*/ 93 w 119"/>
                <a:gd name="T33" fmla="*/ 62 h 82"/>
                <a:gd name="T34" fmla="*/ 88 w 119"/>
                <a:gd name="T35" fmla="*/ 66 h 82"/>
                <a:gd name="T36" fmla="*/ 78 w 119"/>
                <a:gd name="T37" fmla="*/ 64 h 82"/>
                <a:gd name="T38" fmla="*/ 74 w 119"/>
                <a:gd name="T39" fmla="*/ 66 h 82"/>
                <a:gd name="T40" fmla="*/ 67 w 119"/>
                <a:gd name="T41" fmla="*/ 70 h 82"/>
                <a:gd name="T42" fmla="*/ 63 w 119"/>
                <a:gd name="T43" fmla="*/ 70 h 82"/>
                <a:gd name="T44" fmla="*/ 61 w 119"/>
                <a:gd name="T45" fmla="*/ 76 h 82"/>
                <a:gd name="T46" fmla="*/ 59 w 119"/>
                <a:gd name="T47" fmla="*/ 82 h 82"/>
                <a:gd name="T48" fmla="*/ 50 w 119"/>
                <a:gd name="T49" fmla="*/ 76 h 82"/>
                <a:gd name="T50" fmla="*/ 29 w 119"/>
                <a:gd name="T51" fmla="*/ 73 h 82"/>
                <a:gd name="T52" fmla="*/ 25 w 119"/>
                <a:gd name="T53" fmla="*/ 68 h 82"/>
                <a:gd name="T54" fmla="*/ 17 w 119"/>
                <a:gd name="T55" fmla="*/ 71 h 82"/>
                <a:gd name="T56" fmla="*/ 11 w 119"/>
                <a:gd name="T57" fmla="*/ 61 h 82"/>
                <a:gd name="T58" fmla="*/ 4 w 119"/>
                <a:gd name="T59" fmla="*/ 53 h 82"/>
                <a:gd name="T60" fmla="*/ 0 w 119"/>
                <a:gd name="T61" fmla="*/ 47 h 82"/>
                <a:gd name="T62" fmla="*/ 7 w 119"/>
                <a:gd name="T63" fmla="*/ 44 h 82"/>
                <a:gd name="T64" fmla="*/ 10 w 119"/>
                <a:gd name="T65" fmla="*/ 45 h 82"/>
                <a:gd name="T66" fmla="*/ 13 w 119"/>
                <a:gd name="T67" fmla="*/ 44 h 82"/>
                <a:gd name="T68" fmla="*/ 14 w 119"/>
                <a:gd name="T69" fmla="*/ 37 h 82"/>
                <a:gd name="T70" fmla="*/ 18 w 119"/>
                <a:gd name="T71" fmla="*/ 32 h 82"/>
                <a:gd name="T72" fmla="*/ 22 w 119"/>
                <a:gd name="T73" fmla="*/ 30 h 82"/>
                <a:gd name="T74" fmla="*/ 27 w 119"/>
                <a:gd name="T75" fmla="*/ 17 h 82"/>
                <a:gd name="T76" fmla="*/ 34 w 119"/>
                <a:gd name="T77" fmla="*/ 11 h 82"/>
                <a:gd name="T78" fmla="*/ 38 w 119"/>
                <a:gd name="T79" fmla="*/ 9 h 82"/>
                <a:gd name="T80" fmla="*/ 41 w 119"/>
                <a:gd name="T81" fmla="*/ 2 h 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9"/>
                <a:gd name="T124" fmla="*/ 0 h 82"/>
                <a:gd name="T125" fmla="*/ 119 w 119"/>
                <a:gd name="T126" fmla="*/ 82 h 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9" h="82">
                  <a:moveTo>
                    <a:pt x="41" y="2"/>
                  </a:moveTo>
                  <a:cubicBezTo>
                    <a:pt x="45" y="0"/>
                    <a:pt x="51" y="1"/>
                    <a:pt x="55" y="3"/>
                  </a:cubicBezTo>
                  <a:cubicBezTo>
                    <a:pt x="57" y="6"/>
                    <a:pt x="64" y="8"/>
                    <a:pt x="64" y="8"/>
                  </a:cubicBezTo>
                  <a:cubicBezTo>
                    <a:pt x="66" y="13"/>
                    <a:pt x="63" y="8"/>
                    <a:pt x="72" y="11"/>
                  </a:cubicBezTo>
                  <a:cubicBezTo>
                    <a:pt x="75" y="12"/>
                    <a:pt x="79" y="16"/>
                    <a:pt x="79" y="16"/>
                  </a:cubicBezTo>
                  <a:cubicBezTo>
                    <a:pt x="83" y="15"/>
                    <a:pt x="90" y="12"/>
                    <a:pt x="90" y="12"/>
                  </a:cubicBezTo>
                  <a:cubicBezTo>
                    <a:pt x="93" y="13"/>
                    <a:pt x="97" y="14"/>
                    <a:pt x="100" y="13"/>
                  </a:cubicBezTo>
                  <a:cubicBezTo>
                    <a:pt x="105" y="16"/>
                    <a:pt x="108" y="13"/>
                    <a:pt x="114" y="12"/>
                  </a:cubicBezTo>
                  <a:cubicBezTo>
                    <a:pt x="117" y="11"/>
                    <a:pt x="118" y="11"/>
                    <a:pt x="119" y="14"/>
                  </a:cubicBezTo>
                  <a:cubicBezTo>
                    <a:pt x="118" y="16"/>
                    <a:pt x="116" y="20"/>
                    <a:pt x="116" y="20"/>
                  </a:cubicBezTo>
                  <a:cubicBezTo>
                    <a:pt x="118" y="23"/>
                    <a:pt x="117" y="27"/>
                    <a:pt x="115" y="30"/>
                  </a:cubicBezTo>
                  <a:cubicBezTo>
                    <a:pt x="116" y="34"/>
                    <a:pt x="116" y="35"/>
                    <a:pt x="114" y="39"/>
                  </a:cubicBezTo>
                  <a:cubicBezTo>
                    <a:pt x="117" y="46"/>
                    <a:pt x="108" y="47"/>
                    <a:pt x="104" y="49"/>
                  </a:cubicBezTo>
                  <a:cubicBezTo>
                    <a:pt x="103" y="52"/>
                    <a:pt x="104" y="52"/>
                    <a:pt x="103" y="55"/>
                  </a:cubicBezTo>
                  <a:cubicBezTo>
                    <a:pt x="103" y="57"/>
                    <a:pt x="106" y="62"/>
                    <a:pt x="102" y="64"/>
                  </a:cubicBezTo>
                  <a:cubicBezTo>
                    <a:pt x="101" y="65"/>
                    <a:pt x="98" y="66"/>
                    <a:pt x="98" y="66"/>
                  </a:cubicBezTo>
                  <a:cubicBezTo>
                    <a:pt x="97" y="64"/>
                    <a:pt x="93" y="62"/>
                    <a:pt x="93" y="62"/>
                  </a:cubicBezTo>
                  <a:cubicBezTo>
                    <a:pt x="88" y="64"/>
                    <a:pt x="90" y="63"/>
                    <a:pt x="88" y="66"/>
                  </a:cubicBezTo>
                  <a:cubicBezTo>
                    <a:pt x="85" y="65"/>
                    <a:pt x="82" y="64"/>
                    <a:pt x="78" y="64"/>
                  </a:cubicBezTo>
                  <a:cubicBezTo>
                    <a:pt x="77" y="64"/>
                    <a:pt x="74" y="66"/>
                    <a:pt x="74" y="66"/>
                  </a:cubicBezTo>
                  <a:cubicBezTo>
                    <a:pt x="72" y="69"/>
                    <a:pt x="71" y="69"/>
                    <a:pt x="67" y="70"/>
                  </a:cubicBezTo>
                  <a:cubicBezTo>
                    <a:pt x="66" y="69"/>
                    <a:pt x="64" y="68"/>
                    <a:pt x="63" y="70"/>
                  </a:cubicBezTo>
                  <a:cubicBezTo>
                    <a:pt x="62" y="72"/>
                    <a:pt x="61" y="76"/>
                    <a:pt x="61" y="76"/>
                  </a:cubicBezTo>
                  <a:cubicBezTo>
                    <a:pt x="63" y="79"/>
                    <a:pt x="61" y="80"/>
                    <a:pt x="59" y="82"/>
                  </a:cubicBezTo>
                  <a:cubicBezTo>
                    <a:pt x="56" y="80"/>
                    <a:pt x="50" y="76"/>
                    <a:pt x="50" y="76"/>
                  </a:cubicBezTo>
                  <a:cubicBezTo>
                    <a:pt x="38" y="77"/>
                    <a:pt x="39" y="76"/>
                    <a:pt x="29" y="73"/>
                  </a:cubicBezTo>
                  <a:cubicBezTo>
                    <a:pt x="28" y="71"/>
                    <a:pt x="26" y="70"/>
                    <a:pt x="25" y="68"/>
                  </a:cubicBezTo>
                  <a:cubicBezTo>
                    <a:pt x="20" y="71"/>
                    <a:pt x="22" y="70"/>
                    <a:pt x="17" y="71"/>
                  </a:cubicBezTo>
                  <a:cubicBezTo>
                    <a:pt x="16" y="67"/>
                    <a:pt x="15" y="63"/>
                    <a:pt x="11" y="61"/>
                  </a:cubicBezTo>
                  <a:cubicBezTo>
                    <a:pt x="10" y="55"/>
                    <a:pt x="9" y="56"/>
                    <a:pt x="4" y="53"/>
                  </a:cubicBezTo>
                  <a:cubicBezTo>
                    <a:pt x="3" y="50"/>
                    <a:pt x="3" y="48"/>
                    <a:pt x="0" y="47"/>
                  </a:cubicBezTo>
                  <a:cubicBezTo>
                    <a:pt x="2" y="46"/>
                    <a:pt x="7" y="44"/>
                    <a:pt x="7" y="44"/>
                  </a:cubicBezTo>
                  <a:cubicBezTo>
                    <a:pt x="8" y="44"/>
                    <a:pt x="15" y="48"/>
                    <a:pt x="10" y="45"/>
                  </a:cubicBezTo>
                  <a:cubicBezTo>
                    <a:pt x="11" y="48"/>
                    <a:pt x="15" y="48"/>
                    <a:pt x="13" y="44"/>
                  </a:cubicBezTo>
                  <a:cubicBezTo>
                    <a:pt x="14" y="40"/>
                    <a:pt x="17" y="38"/>
                    <a:pt x="14" y="37"/>
                  </a:cubicBezTo>
                  <a:cubicBezTo>
                    <a:pt x="16" y="36"/>
                    <a:pt x="16" y="33"/>
                    <a:pt x="18" y="32"/>
                  </a:cubicBezTo>
                  <a:cubicBezTo>
                    <a:pt x="19" y="31"/>
                    <a:pt x="22" y="30"/>
                    <a:pt x="22" y="30"/>
                  </a:cubicBezTo>
                  <a:cubicBezTo>
                    <a:pt x="24" y="26"/>
                    <a:pt x="24" y="19"/>
                    <a:pt x="27" y="17"/>
                  </a:cubicBezTo>
                  <a:cubicBezTo>
                    <a:pt x="30" y="12"/>
                    <a:pt x="29" y="13"/>
                    <a:pt x="34" y="11"/>
                  </a:cubicBezTo>
                  <a:cubicBezTo>
                    <a:pt x="35" y="10"/>
                    <a:pt x="38" y="9"/>
                    <a:pt x="38" y="9"/>
                  </a:cubicBezTo>
                  <a:cubicBezTo>
                    <a:pt x="39" y="7"/>
                    <a:pt x="41" y="2"/>
                    <a:pt x="41" y="2"/>
                  </a:cubicBezTo>
                  <a:close/>
                </a:path>
              </a:pathLst>
            </a:custGeom>
            <a:solidFill>
              <a:srgbClr val="99CC00">
                <a:alpha val="9362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" name="Jingmen"/>
            <p:cNvSpPr/>
            <p:nvPr/>
          </p:nvSpPr>
          <p:spPr bwMode="auto">
            <a:xfrm>
              <a:off x="5903317" y="4420063"/>
              <a:ext cx="268975" cy="231588"/>
            </a:xfrm>
            <a:custGeom>
              <a:avLst/>
              <a:gdLst>
                <a:gd name="T0" fmla="*/ 45 w 83"/>
                <a:gd name="T1" fmla="*/ 0 h 77"/>
                <a:gd name="T2" fmla="*/ 50 w 83"/>
                <a:gd name="T3" fmla="*/ 4 h 77"/>
                <a:gd name="T4" fmla="*/ 58 w 83"/>
                <a:gd name="T5" fmla="*/ 10 h 77"/>
                <a:gd name="T6" fmla="*/ 69 w 83"/>
                <a:gd name="T7" fmla="*/ 13 h 77"/>
                <a:gd name="T8" fmla="*/ 81 w 83"/>
                <a:gd name="T9" fmla="*/ 19 h 77"/>
                <a:gd name="T10" fmla="*/ 79 w 83"/>
                <a:gd name="T11" fmla="*/ 35 h 77"/>
                <a:gd name="T12" fmla="*/ 76 w 83"/>
                <a:gd name="T13" fmla="*/ 43 h 77"/>
                <a:gd name="T14" fmla="*/ 70 w 83"/>
                <a:gd name="T15" fmla="*/ 44 h 77"/>
                <a:gd name="T16" fmla="*/ 55 w 83"/>
                <a:gd name="T17" fmla="*/ 52 h 77"/>
                <a:gd name="T18" fmla="*/ 49 w 83"/>
                <a:gd name="T19" fmla="*/ 50 h 77"/>
                <a:gd name="T20" fmla="*/ 48 w 83"/>
                <a:gd name="T21" fmla="*/ 48 h 77"/>
                <a:gd name="T22" fmla="*/ 44 w 83"/>
                <a:gd name="T23" fmla="*/ 50 h 77"/>
                <a:gd name="T24" fmla="*/ 39 w 83"/>
                <a:gd name="T25" fmla="*/ 54 h 77"/>
                <a:gd name="T26" fmla="*/ 38 w 83"/>
                <a:gd name="T27" fmla="*/ 56 h 77"/>
                <a:gd name="T28" fmla="*/ 42 w 83"/>
                <a:gd name="T29" fmla="*/ 58 h 77"/>
                <a:gd name="T30" fmla="*/ 37 w 83"/>
                <a:gd name="T31" fmla="*/ 67 h 77"/>
                <a:gd name="T32" fmla="*/ 36 w 83"/>
                <a:gd name="T33" fmla="*/ 69 h 77"/>
                <a:gd name="T34" fmla="*/ 24 w 83"/>
                <a:gd name="T35" fmla="*/ 71 h 77"/>
                <a:gd name="T36" fmla="*/ 17 w 83"/>
                <a:gd name="T37" fmla="*/ 68 h 77"/>
                <a:gd name="T38" fmla="*/ 12 w 83"/>
                <a:gd name="T39" fmla="*/ 63 h 77"/>
                <a:gd name="T40" fmla="*/ 9 w 83"/>
                <a:gd name="T41" fmla="*/ 60 h 77"/>
                <a:gd name="T42" fmla="*/ 11 w 83"/>
                <a:gd name="T43" fmla="*/ 56 h 77"/>
                <a:gd name="T44" fmla="*/ 8 w 83"/>
                <a:gd name="T45" fmla="*/ 46 h 77"/>
                <a:gd name="T46" fmla="*/ 6 w 83"/>
                <a:gd name="T47" fmla="*/ 36 h 77"/>
                <a:gd name="T48" fmla="*/ 2 w 83"/>
                <a:gd name="T49" fmla="*/ 34 h 77"/>
                <a:gd name="T50" fmla="*/ 0 w 83"/>
                <a:gd name="T51" fmla="*/ 26 h 77"/>
                <a:gd name="T52" fmla="*/ 3 w 83"/>
                <a:gd name="T53" fmla="*/ 20 h 77"/>
                <a:gd name="T54" fmla="*/ 12 w 83"/>
                <a:gd name="T55" fmla="*/ 11 h 77"/>
                <a:gd name="T56" fmla="*/ 19 w 83"/>
                <a:gd name="T57" fmla="*/ 6 h 77"/>
                <a:gd name="T58" fmla="*/ 27 w 83"/>
                <a:gd name="T59" fmla="*/ 8 h 77"/>
                <a:gd name="T60" fmla="*/ 34 w 83"/>
                <a:gd name="T61" fmla="*/ 5 h 77"/>
                <a:gd name="T62" fmla="*/ 39 w 83"/>
                <a:gd name="T63" fmla="*/ 9 h 77"/>
                <a:gd name="T64" fmla="*/ 44 w 83"/>
                <a:gd name="T65" fmla="*/ 5 h 77"/>
                <a:gd name="T66" fmla="*/ 45 w 83"/>
                <a:gd name="T67" fmla="*/ 0 h 7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3"/>
                <a:gd name="T103" fmla="*/ 0 h 77"/>
                <a:gd name="T104" fmla="*/ 83 w 83"/>
                <a:gd name="T105" fmla="*/ 77 h 7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3" h="77">
                  <a:moveTo>
                    <a:pt x="45" y="0"/>
                  </a:moveTo>
                  <a:cubicBezTo>
                    <a:pt x="47" y="1"/>
                    <a:pt x="48" y="3"/>
                    <a:pt x="50" y="4"/>
                  </a:cubicBezTo>
                  <a:cubicBezTo>
                    <a:pt x="53" y="9"/>
                    <a:pt x="53" y="7"/>
                    <a:pt x="58" y="10"/>
                  </a:cubicBezTo>
                  <a:cubicBezTo>
                    <a:pt x="61" y="9"/>
                    <a:pt x="66" y="11"/>
                    <a:pt x="69" y="13"/>
                  </a:cubicBezTo>
                  <a:cubicBezTo>
                    <a:pt x="70" y="16"/>
                    <a:pt x="77" y="17"/>
                    <a:pt x="81" y="19"/>
                  </a:cubicBezTo>
                  <a:cubicBezTo>
                    <a:pt x="83" y="27"/>
                    <a:pt x="81" y="28"/>
                    <a:pt x="79" y="35"/>
                  </a:cubicBezTo>
                  <a:cubicBezTo>
                    <a:pt x="78" y="38"/>
                    <a:pt x="76" y="43"/>
                    <a:pt x="76" y="43"/>
                  </a:cubicBezTo>
                  <a:cubicBezTo>
                    <a:pt x="74" y="42"/>
                    <a:pt x="70" y="44"/>
                    <a:pt x="70" y="44"/>
                  </a:cubicBezTo>
                  <a:cubicBezTo>
                    <a:pt x="67" y="49"/>
                    <a:pt x="60" y="50"/>
                    <a:pt x="55" y="52"/>
                  </a:cubicBezTo>
                  <a:cubicBezTo>
                    <a:pt x="53" y="56"/>
                    <a:pt x="52" y="51"/>
                    <a:pt x="49" y="50"/>
                  </a:cubicBezTo>
                  <a:cubicBezTo>
                    <a:pt x="49" y="49"/>
                    <a:pt x="49" y="48"/>
                    <a:pt x="48" y="48"/>
                  </a:cubicBezTo>
                  <a:cubicBezTo>
                    <a:pt x="47" y="48"/>
                    <a:pt x="44" y="50"/>
                    <a:pt x="44" y="50"/>
                  </a:cubicBezTo>
                  <a:cubicBezTo>
                    <a:pt x="43" y="52"/>
                    <a:pt x="39" y="54"/>
                    <a:pt x="39" y="54"/>
                  </a:cubicBezTo>
                  <a:cubicBezTo>
                    <a:pt x="39" y="55"/>
                    <a:pt x="38" y="55"/>
                    <a:pt x="38" y="56"/>
                  </a:cubicBezTo>
                  <a:cubicBezTo>
                    <a:pt x="39" y="57"/>
                    <a:pt x="42" y="58"/>
                    <a:pt x="42" y="58"/>
                  </a:cubicBezTo>
                  <a:cubicBezTo>
                    <a:pt x="39" y="61"/>
                    <a:pt x="39" y="64"/>
                    <a:pt x="37" y="67"/>
                  </a:cubicBezTo>
                  <a:cubicBezTo>
                    <a:pt x="37" y="68"/>
                    <a:pt x="36" y="69"/>
                    <a:pt x="36" y="69"/>
                  </a:cubicBezTo>
                  <a:cubicBezTo>
                    <a:pt x="35" y="77"/>
                    <a:pt x="34" y="72"/>
                    <a:pt x="24" y="71"/>
                  </a:cubicBezTo>
                  <a:cubicBezTo>
                    <a:pt x="19" y="69"/>
                    <a:pt x="21" y="69"/>
                    <a:pt x="17" y="68"/>
                  </a:cubicBezTo>
                  <a:cubicBezTo>
                    <a:pt x="16" y="65"/>
                    <a:pt x="15" y="64"/>
                    <a:pt x="12" y="63"/>
                  </a:cubicBezTo>
                  <a:cubicBezTo>
                    <a:pt x="11" y="62"/>
                    <a:pt x="9" y="61"/>
                    <a:pt x="9" y="60"/>
                  </a:cubicBezTo>
                  <a:cubicBezTo>
                    <a:pt x="9" y="59"/>
                    <a:pt x="11" y="56"/>
                    <a:pt x="11" y="56"/>
                  </a:cubicBezTo>
                  <a:cubicBezTo>
                    <a:pt x="10" y="52"/>
                    <a:pt x="9" y="50"/>
                    <a:pt x="8" y="46"/>
                  </a:cubicBezTo>
                  <a:cubicBezTo>
                    <a:pt x="8" y="43"/>
                    <a:pt x="8" y="38"/>
                    <a:pt x="6" y="36"/>
                  </a:cubicBezTo>
                  <a:cubicBezTo>
                    <a:pt x="5" y="35"/>
                    <a:pt x="2" y="34"/>
                    <a:pt x="2" y="34"/>
                  </a:cubicBezTo>
                  <a:cubicBezTo>
                    <a:pt x="3" y="32"/>
                    <a:pt x="0" y="26"/>
                    <a:pt x="0" y="26"/>
                  </a:cubicBezTo>
                  <a:cubicBezTo>
                    <a:pt x="1" y="24"/>
                    <a:pt x="3" y="20"/>
                    <a:pt x="3" y="20"/>
                  </a:cubicBezTo>
                  <a:cubicBezTo>
                    <a:pt x="4" y="11"/>
                    <a:pt x="4" y="12"/>
                    <a:pt x="12" y="11"/>
                  </a:cubicBezTo>
                  <a:cubicBezTo>
                    <a:pt x="16" y="9"/>
                    <a:pt x="16" y="8"/>
                    <a:pt x="19" y="6"/>
                  </a:cubicBezTo>
                  <a:cubicBezTo>
                    <a:pt x="22" y="7"/>
                    <a:pt x="24" y="8"/>
                    <a:pt x="27" y="8"/>
                  </a:cubicBezTo>
                  <a:cubicBezTo>
                    <a:pt x="30" y="8"/>
                    <a:pt x="34" y="5"/>
                    <a:pt x="34" y="5"/>
                  </a:cubicBezTo>
                  <a:cubicBezTo>
                    <a:pt x="36" y="6"/>
                    <a:pt x="37" y="8"/>
                    <a:pt x="39" y="9"/>
                  </a:cubicBezTo>
                  <a:cubicBezTo>
                    <a:pt x="41" y="8"/>
                    <a:pt x="42" y="6"/>
                    <a:pt x="44" y="5"/>
                  </a:cubicBezTo>
                  <a:cubicBezTo>
                    <a:pt x="45" y="2"/>
                    <a:pt x="45" y="4"/>
                    <a:pt x="45" y="0"/>
                  </a:cubicBezTo>
                  <a:close/>
                </a:path>
              </a:pathLst>
            </a:custGeom>
            <a:solidFill>
              <a:srgbClr val="99CC00">
                <a:alpha val="9487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" name="Suizhou"/>
            <p:cNvSpPr/>
            <p:nvPr/>
          </p:nvSpPr>
          <p:spPr bwMode="auto">
            <a:xfrm>
              <a:off x="6041007" y="4269027"/>
              <a:ext cx="227348" cy="208094"/>
            </a:xfrm>
            <a:custGeom>
              <a:avLst/>
              <a:gdLst>
                <a:gd name="T0" fmla="*/ 17 w 70"/>
                <a:gd name="T1" fmla="*/ 7 h 70"/>
                <a:gd name="T2" fmla="*/ 23 w 70"/>
                <a:gd name="T3" fmla="*/ 4 h 70"/>
                <a:gd name="T4" fmla="*/ 29 w 70"/>
                <a:gd name="T5" fmla="*/ 10 h 70"/>
                <a:gd name="T6" fmla="*/ 46 w 70"/>
                <a:gd name="T7" fmla="*/ 3 h 70"/>
                <a:gd name="T8" fmla="*/ 47 w 70"/>
                <a:gd name="T9" fmla="*/ 1 h 70"/>
                <a:gd name="T10" fmla="*/ 52 w 70"/>
                <a:gd name="T11" fmla="*/ 8 h 70"/>
                <a:gd name="T12" fmla="*/ 52 w 70"/>
                <a:gd name="T13" fmla="*/ 26 h 70"/>
                <a:gd name="T14" fmla="*/ 57 w 70"/>
                <a:gd name="T15" fmla="*/ 37 h 70"/>
                <a:gd name="T16" fmla="*/ 61 w 70"/>
                <a:gd name="T17" fmla="*/ 36 h 70"/>
                <a:gd name="T18" fmla="*/ 64 w 70"/>
                <a:gd name="T19" fmla="*/ 42 h 70"/>
                <a:gd name="T20" fmla="*/ 70 w 70"/>
                <a:gd name="T21" fmla="*/ 39 h 70"/>
                <a:gd name="T22" fmla="*/ 67 w 70"/>
                <a:gd name="T23" fmla="*/ 60 h 70"/>
                <a:gd name="T24" fmla="*/ 53 w 70"/>
                <a:gd name="T25" fmla="*/ 59 h 70"/>
                <a:gd name="T26" fmla="*/ 42 w 70"/>
                <a:gd name="T27" fmla="*/ 63 h 70"/>
                <a:gd name="T28" fmla="*/ 32 w 70"/>
                <a:gd name="T29" fmla="*/ 64 h 70"/>
                <a:gd name="T30" fmla="*/ 26 w 70"/>
                <a:gd name="T31" fmla="*/ 63 h 70"/>
                <a:gd name="T32" fmla="*/ 19 w 70"/>
                <a:gd name="T33" fmla="*/ 60 h 70"/>
                <a:gd name="T34" fmla="*/ 10 w 70"/>
                <a:gd name="T35" fmla="*/ 58 h 70"/>
                <a:gd name="T36" fmla="*/ 4 w 70"/>
                <a:gd name="T37" fmla="*/ 52 h 70"/>
                <a:gd name="T38" fmla="*/ 2 w 70"/>
                <a:gd name="T39" fmla="*/ 51 h 70"/>
                <a:gd name="T40" fmla="*/ 2 w 70"/>
                <a:gd name="T41" fmla="*/ 42 h 70"/>
                <a:gd name="T42" fmla="*/ 12 w 70"/>
                <a:gd name="T43" fmla="*/ 37 h 70"/>
                <a:gd name="T44" fmla="*/ 14 w 70"/>
                <a:gd name="T45" fmla="*/ 36 h 70"/>
                <a:gd name="T46" fmla="*/ 13 w 70"/>
                <a:gd name="T47" fmla="*/ 29 h 70"/>
                <a:gd name="T48" fmla="*/ 14 w 70"/>
                <a:gd name="T49" fmla="*/ 14 h 70"/>
                <a:gd name="T50" fmla="*/ 17 w 70"/>
                <a:gd name="T51" fmla="*/ 7 h 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0"/>
                <a:gd name="T79" fmla="*/ 0 h 70"/>
                <a:gd name="T80" fmla="*/ 70 w 70"/>
                <a:gd name="T81" fmla="*/ 70 h 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0" h="70">
                  <a:moveTo>
                    <a:pt x="17" y="7"/>
                  </a:moveTo>
                  <a:cubicBezTo>
                    <a:pt x="19" y="6"/>
                    <a:pt x="23" y="4"/>
                    <a:pt x="23" y="4"/>
                  </a:cubicBezTo>
                  <a:cubicBezTo>
                    <a:pt x="24" y="7"/>
                    <a:pt x="29" y="10"/>
                    <a:pt x="29" y="10"/>
                  </a:cubicBezTo>
                  <a:cubicBezTo>
                    <a:pt x="43" y="9"/>
                    <a:pt x="37" y="7"/>
                    <a:pt x="46" y="3"/>
                  </a:cubicBezTo>
                  <a:cubicBezTo>
                    <a:pt x="46" y="2"/>
                    <a:pt x="46" y="1"/>
                    <a:pt x="47" y="1"/>
                  </a:cubicBezTo>
                  <a:cubicBezTo>
                    <a:pt x="50" y="0"/>
                    <a:pt x="52" y="8"/>
                    <a:pt x="52" y="8"/>
                  </a:cubicBezTo>
                  <a:cubicBezTo>
                    <a:pt x="51" y="16"/>
                    <a:pt x="50" y="18"/>
                    <a:pt x="52" y="26"/>
                  </a:cubicBezTo>
                  <a:cubicBezTo>
                    <a:pt x="53" y="30"/>
                    <a:pt x="57" y="37"/>
                    <a:pt x="57" y="37"/>
                  </a:cubicBezTo>
                  <a:cubicBezTo>
                    <a:pt x="58" y="34"/>
                    <a:pt x="59" y="33"/>
                    <a:pt x="61" y="36"/>
                  </a:cubicBezTo>
                  <a:cubicBezTo>
                    <a:pt x="61" y="37"/>
                    <a:pt x="61" y="43"/>
                    <a:pt x="64" y="42"/>
                  </a:cubicBezTo>
                  <a:cubicBezTo>
                    <a:pt x="66" y="42"/>
                    <a:pt x="70" y="39"/>
                    <a:pt x="70" y="39"/>
                  </a:cubicBezTo>
                  <a:cubicBezTo>
                    <a:pt x="67" y="45"/>
                    <a:pt x="70" y="53"/>
                    <a:pt x="67" y="60"/>
                  </a:cubicBezTo>
                  <a:cubicBezTo>
                    <a:pt x="62" y="59"/>
                    <a:pt x="59" y="60"/>
                    <a:pt x="53" y="59"/>
                  </a:cubicBezTo>
                  <a:cubicBezTo>
                    <a:pt x="49" y="60"/>
                    <a:pt x="46" y="61"/>
                    <a:pt x="42" y="63"/>
                  </a:cubicBezTo>
                  <a:cubicBezTo>
                    <a:pt x="39" y="61"/>
                    <a:pt x="35" y="62"/>
                    <a:pt x="32" y="64"/>
                  </a:cubicBezTo>
                  <a:cubicBezTo>
                    <a:pt x="29" y="70"/>
                    <a:pt x="29" y="65"/>
                    <a:pt x="26" y="63"/>
                  </a:cubicBezTo>
                  <a:cubicBezTo>
                    <a:pt x="24" y="61"/>
                    <a:pt x="19" y="60"/>
                    <a:pt x="19" y="60"/>
                  </a:cubicBezTo>
                  <a:cubicBezTo>
                    <a:pt x="16" y="61"/>
                    <a:pt x="10" y="58"/>
                    <a:pt x="10" y="58"/>
                  </a:cubicBezTo>
                  <a:cubicBezTo>
                    <a:pt x="7" y="53"/>
                    <a:pt x="9" y="55"/>
                    <a:pt x="4" y="52"/>
                  </a:cubicBezTo>
                  <a:cubicBezTo>
                    <a:pt x="3" y="52"/>
                    <a:pt x="2" y="51"/>
                    <a:pt x="2" y="51"/>
                  </a:cubicBezTo>
                  <a:cubicBezTo>
                    <a:pt x="2" y="49"/>
                    <a:pt x="0" y="44"/>
                    <a:pt x="2" y="42"/>
                  </a:cubicBezTo>
                  <a:cubicBezTo>
                    <a:pt x="4" y="40"/>
                    <a:pt x="10" y="38"/>
                    <a:pt x="12" y="37"/>
                  </a:cubicBezTo>
                  <a:cubicBezTo>
                    <a:pt x="13" y="37"/>
                    <a:pt x="14" y="36"/>
                    <a:pt x="14" y="36"/>
                  </a:cubicBezTo>
                  <a:cubicBezTo>
                    <a:pt x="13" y="33"/>
                    <a:pt x="12" y="32"/>
                    <a:pt x="13" y="29"/>
                  </a:cubicBezTo>
                  <a:cubicBezTo>
                    <a:pt x="14" y="22"/>
                    <a:pt x="15" y="22"/>
                    <a:pt x="14" y="14"/>
                  </a:cubicBezTo>
                  <a:cubicBezTo>
                    <a:pt x="15" y="12"/>
                    <a:pt x="17" y="9"/>
                    <a:pt x="17" y="7"/>
                  </a:cubicBezTo>
                  <a:close/>
                </a:path>
              </a:pathLst>
            </a:custGeom>
            <a:solidFill>
              <a:srgbClr val="99CC00">
                <a:alpha val="7850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" name="Hanzhong"/>
            <p:cNvSpPr/>
            <p:nvPr/>
          </p:nvSpPr>
          <p:spPr bwMode="auto">
            <a:xfrm>
              <a:off x="4846629" y="4030726"/>
              <a:ext cx="457898" cy="295359"/>
            </a:xfrm>
            <a:custGeom>
              <a:avLst/>
              <a:gdLst>
                <a:gd name="T0" fmla="*/ 0 w 141"/>
                <a:gd name="T1" fmla="*/ 57 h 100"/>
                <a:gd name="T2" fmla="*/ 10 w 141"/>
                <a:gd name="T3" fmla="*/ 53 h 100"/>
                <a:gd name="T4" fmla="*/ 21 w 141"/>
                <a:gd name="T5" fmla="*/ 51 h 100"/>
                <a:gd name="T6" fmla="*/ 23 w 141"/>
                <a:gd name="T7" fmla="*/ 47 h 100"/>
                <a:gd name="T8" fmla="*/ 21 w 141"/>
                <a:gd name="T9" fmla="*/ 35 h 100"/>
                <a:gd name="T10" fmla="*/ 16 w 141"/>
                <a:gd name="T11" fmla="*/ 27 h 100"/>
                <a:gd name="T12" fmla="*/ 20 w 141"/>
                <a:gd name="T13" fmla="*/ 22 h 100"/>
                <a:gd name="T14" fmla="*/ 30 w 141"/>
                <a:gd name="T15" fmla="*/ 12 h 100"/>
                <a:gd name="T16" fmla="*/ 37 w 141"/>
                <a:gd name="T17" fmla="*/ 17 h 100"/>
                <a:gd name="T18" fmla="*/ 45 w 141"/>
                <a:gd name="T19" fmla="*/ 14 h 100"/>
                <a:gd name="T20" fmla="*/ 55 w 141"/>
                <a:gd name="T21" fmla="*/ 17 h 100"/>
                <a:gd name="T22" fmla="*/ 66 w 141"/>
                <a:gd name="T23" fmla="*/ 9 h 100"/>
                <a:gd name="T24" fmla="*/ 70 w 141"/>
                <a:gd name="T25" fmla="*/ 0 h 100"/>
                <a:gd name="T26" fmla="*/ 77 w 141"/>
                <a:gd name="T27" fmla="*/ 3 h 100"/>
                <a:gd name="T28" fmla="*/ 90 w 141"/>
                <a:gd name="T29" fmla="*/ 4 h 100"/>
                <a:gd name="T30" fmla="*/ 93 w 141"/>
                <a:gd name="T31" fmla="*/ 5 h 100"/>
                <a:gd name="T32" fmla="*/ 97 w 141"/>
                <a:gd name="T33" fmla="*/ 10 h 100"/>
                <a:gd name="T34" fmla="*/ 102 w 141"/>
                <a:gd name="T35" fmla="*/ 12 h 100"/>
                <a:gd name="T36" fmla="*/ 116 w 141"/>
                <a:gd name="T37" fmla="*/ 8 h 100"/>
                <a:gd name="T38" fmla="*/ 129 w 141"/>
                <a:gd name="T39" fmla="*/ 9 h 100"/>
                <a:gd name="T40" fmla="*/ 135 w 141"/>
                <a:gd name="T41" fmla="*/ 22 h 100"/>
                <a:gd name="T42" fmla="*/ 131 w 141"/>
                <a:gd name="T43" fmla="*/ 32 h 100"/>
                <a:gd name="T44" fmla="*/ 129 w 141"/>
                <a:gd name="T45" fmla="*/ 36 h 100"/>
                <a:gd name="T46" fmla="*/ 130 w 141"/>
                <a:gd name="T47" fmla="*/ 41 h 100"/>
                <a:gd name="T48" fmla="*/ 133 w 141"/>
                <a:gd name="T49" fmla="*/ 47 h 100"/>
                <a:gd name="T50" fmla="*/ 131 w 141"/>
                <a:gd name="T51" fmla="*/ 58 h 100"/>
                <a:gd name="T52" fmla="*/ 138 w 141"/>
                <a:gd name="T53" fmla="*/ 66 h 100"/>
                <a:gd name="T54" fmla="*/ 137 w 141"/>
                <a:gd name="T55" fmla="*/ 75 h 100"/>
                <a:gd name="T56" fmla="*/ 140 w 141"/>
                <a:gd name="T57" fmla="*/ 81 h 100"/>
                <a:gd name="T58" fmla="*/ 132 w 141"/>
                <a:gd name="T59" fmla="*/ 86 h 100"/>
                <a:gd name="T60" fmla="*/ 136 w 141"/>
                <a:gd name="T61" fmla="*/ 97 h 100"/>
                <a:gd name="T62" fmla="*/ 130 w 141"/>
                <a:gd name="T63" fmla="*/ 100 h 100"/>
                <a:gd name="T64" fmla="*/ 117 w 141"/>
                <a:gd name="T65" fmla="*/ 96 h 100"/>
                <a:gd name="T66" fmla="*/ 101 w 141"/>
                <a:gd name="T67" fmla="*/ 86 h 100"/>
                <a:gd name="T68" fmla="*/ 96 w 141"/>
                <a:gd name="T69" fmla="*/ 79 h 100"/>
                <a:gd name="T70" fmla="*/ 85 w 141"/>
                <a:gd name="T71" fmla="*/ 81 h 100"/>
                <a:gd name="T72" fmla="*/ 75 w 141"/>
                <a:gd name="T73" fmla="*/ 67 h 100"/>
                <a:gd name="T74" fmla="*/ 58 w 141"/>
                <a:gd name="T75" fmla="*/ 70 h 100"/>
                <a:gd name="T76" fmla="*/ 46 w 141"/>
                <a:gd name="T77" fmla="*/ 72 h 100"/>
                <a:gd name="T78" fmla="*/ 37 w 141"/>
                <a:gd name="T79" fmla="*/ 69 h 100"/>
                <a:gd name="T80" fmla="*/ 26 w 141"/>
                <a:gd name="T81" fmla="*/ 60 h 100"/>
                <a:gd name="T82" fmla="*/ 17 w 141"/>
                <a:gd name="T83" fmla="*/ 61 h 100"/>
                <a:gd name="T84" fmla="*/ 9 w 141"/>
                <a:gd name="T85" fmla="*/ 65 h 100"/>
                <a:gd name="T86" fmla="*/ 2 w 141"/>
                <a:gd name="T87" fmla="*/ 58 h 100"/>
                <a:gd name="T88" fmla="*/ 0 w 141"/>
                <a:gd name="T89" fmla="*/ 57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1"/>
                <a:gd name="T136" fmla="*/ 0 h 100"/>
                <a:gd name="T137" fmla="*/ 141 w 141"/>
                <a:gd name="T138" fmla="*/ 100 h 10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1" h="100">
                  <a:moveTo>
                    <a:pt x="0" y="57"/>
                  </a:moveTo>
                  <a:cubicBezTo>
                    <a:pt x="2" y="51"/>
                    <a:pt x="4" y="52"/>
                    <a:pt x="10" y="53"/>
                  </a:cubicBezTo>
                  <a:cubicBezTo>
                    <a:pt x="14" y="53"/>
                    <a:pt x="19" y="54"/>
                    <a:pt x="21" y="51"/>
                  </a:cubicBezTo>
                  <a:cubicBezTo>
                    <a:pt x="22" y="50"/>
                    <a:pt x="23" y="47"/>
                    <a:pt x="23" y="47"/>
                  </a:cubicBezTo>
                  <a:cubicBezTo>
                    <a:pt x="24" y="42"/>
                    <a:pt x="26" y="37"/>
                    <a:pt x="21" y="35"/>
                  </a:cubicBezTo>
                  <a:cubicBezTo>
                    <a:pt x="19" y="32"/>
                    <a:pt x="17" y="31"/>
                    <a:pt x="16" y="27"/>
                  </a:cubicBezTo>
                  <a:cubicBezTo>
                    <a:pt x="18" y="22"/>
                    <a:pt x="17" y="24"/>
                    <a:pt x="20" y="22"/>
                  </a:cubicBezTo>
                  <a:cubicBezTo>
                    <a:pt x="22" y="18"/>
                    <a:pt x="25" y="13"/>
                    <a:pt x="30" y="12"/>
                  </a:cubicBezTo>
                  <a:cubicBezTo>
                    <a:pt x="34" y="13"/>
                    <a:pt x="36" y="13"/>
                    <a:pt x="37" y="17"/>
                  </a:cubicBezTo>
                  <a:cubicBezTo>
                    <a:pt x="42" y="14"/>
                    <a:pt x="40" y="15"/>
                    <a:pt x="45" y="14"/>
                  </a:cubicBezTo>
                  <a:cubicBezTo>
                    <a:pt x="48" y="15"/>
                    <a:pt x="55" y="17"/>
                    <a:pt x="55" y="17"/>
                  </a:cubicBezTo>
                  <a:cubicBezTo>
                    <a:pt x="61" y="14"/>
                    <a:pt x="58" y="11"/>
                    <a:pt x="66" y="9"/>
                  </a:cubicBezTo>
                  <a:cubicBezTo>
                    <a:pt x="70" y="7"/>
                    <a:pt x="68" y="3"/>
                    <a:pt x="70" y="0"/>
                  </a:cubicBezTo>
                  <a:cubicBezTo>
                    <a:pt x="72" y="1"/>
                    <a:pt x="77" y="3"/>
                    <a:pt x="77" y="3"/>
                  </a:cubicBezTo>
                  <a:cubicBezTo>
                    <a:pt x="83" y="1"/>
                    <a:pt x="83" y="2"/>
                    <a:pt x="90" y="4"/>
                  </a:cubicBezTo>
                  <a:cubicBezTo>
                    <a:pt x="91" y="4"/>
                    <a:pt x="93" y="5"/>
                    <a:pt x="93" y="5"/>
                  </a:cubicBezTo>
                  <a:cubicBezTo>
                    <a:pt x="95" y="10"/>
                    <a:pt x="94" y="8"/>
                    <a:pt x="97" y="10"/>
                  </a:cubicBezTo>
                  <a:cubicBezTo>
                    <a:pt x="98" y="13"/>
                    <a:pt x="99" y="13"/>
                    <a:pt x="102" y="12"/>
                  </a:cubicBezTo>
                  <a:cubicBezTo>
                    <a:pt x="105" y="7"/>
                    <a:pt x="110" y="9"/>
                    <a:pt x="116" y="8"/>
                  </a:cubicBezTo>
                  <a:cubicBezTo>
                    <a:pt x="120" y="8"/>
                    <a:pt x="125" y="8"/>
                    <a:pt x="129" y="9"/>
                  </a:cubicBezTo>
                  <a:cubicBezTo>
                    <a:pt x="132" y="10"/>
                    <a:pt x="131" y="20"/>
                    <a:pt x="135" y="22"/>
                  </a:cubicBezTo>
                  <a:cubicBezTo>
                    <a:pt x="134" y="27"/>
                    <a:pt x="133" y="27"/>
                    <a:pt x="131" y="32"/>
                  </a:cubicBezTo>
                  <a:cubicBezTo>
                    <a:pt x="131" y="33"/>
                    <a:pt x="129" y="36"/>
                    <a:pt x="129" y="36"/>
                  </a:cubicBezTo>
                  <a:cubicBezTo>
                    <a:pt x="133" y="38"/>
                    <a:pt x="135" y="39"/>
                    <a:pt x="130" y="41"/>
                  </a:cubicBezTo>
                  <a:cubicBezTo>
                    <a:pt x="131" y="43"/>
                    <a:pt x="133" y="47"/>
                    <a:pt x="133" y="47"/>
                  </a:cubicBezTo>
                  <a:cubicBezTo>
                    <a:pt x="133" y="51"/>
                    <a:pt x="130" y="54"/>
                    <a:pt x="131" y="58"/>
                  </a:cubicBezTo>
                  <a:cubicBezTo>
                    <a:pt x="132" y="61"/>
                    <a:pt x="138" y="66"/>
                    <a:pt x="138" y="66"/>
                  </a:cubicBezTo>
                  <a:cubicBezTo>
                    <a:pt x="140" y="70"/>
                    <a:pt x="141" y="73"/>
                    <a:pt x="137" y="75"/>
                  </a:cubicBezTo>
                  <a:cubicBezTo>
                    <a:pt x="138" y="77"/>
                    <a:pt x="140" y="81"/>
                    <a:pt x="140" y="81"/>
                  </a:cubicBezTo>
                  <a:cubicBezTo>
                    <a:pt x="139" y="84"/>
                    <a:pt x="132" y="86"/>
                    <a:pt x="132" y="86"/>
                  </a:cubicBezTo>
                  <a:cubicBezTo>
                    <a:pt x="133" y="90"/>
                    <a:pt x="135" y="93"/>
                    <a:pt x="136" y="97"/>
                  </a:cubicBezTo>
                  <a:cubicBezTo>
                    <a:pt x="134" y="98"/>
                    <a:pt x="130" y="100"/>
                    <a:pt x="130" y="100"/>
                  </a:cubicBezTo>
                  <a:cubicBezTo>
                    <a:pt x="125" y="99"/>
                    <a:pt x="121" y="98"/>
                    <a:pt x="117" y="96"/>
                  </a:cubicBezTo>
                  <a:cubicBezTo>
                    <a:pt x="113" y="87"/>
                    <a:pt x="111" y="87"/>
                    <a:pt x="101" y="86"/>
                  </a:cubicBezTo>
                  <a:cubicBezTo>
                    <a:pt x="100" y="83"/>
                    <a:pt x="96" y="79"/>
                    <a:pt x="96" y="79"/>
                  </a:cubicBezTo>
                  <a:cubicBezTo>
                    <a:pt x="90" y="81"/>
                    <a:pt x="92" y="84"/>
                    <a:pt x="85" y="81"/>
                  </a:cubicBezTo>
                  <a:cubicBezTo>
                    <a:pt x="82" y="75"/>
                    <a:pt x="82" y="69"/>
                    <a:pt x="75" y="67"/>
                  </a:cubicBezTo>
                  <a:cubicBezTo>
                    <a:pt x="69" y="67"/>
                    <a:pt x="58" y="70"/>
                    <a:pt x="58" y="70"/>
                  </a:cubicBezTo>
                  <a:cubicBezTo>
                    <a:pt x="54" y="68"/>
                    <a:pt x="46" y="72"/>
                    <a:pt x="46" y="72"/>
                  </a:cubicBezTo>
                  <a:cubicBezTo>
                    <a:pt x="40" y="69"/>
                    <a:pt x="43" y="70"/>
                    <a:pt x="37" y="69"/>
                  </a:cubicBezTo>
                  <a:cubicBezTo>
                    <a:pt x="28" y="65"/>
                    <a:pt x="39" y="62"/>
                    <a:pt x="26" y="60"/>
                  </a:cubicBezTo>
                  <a:cubicBezTo>
                    <a:pt x="23" y="58"/>
                    <a:pt x="20" y="60"/>
                    <a:pt x="17" y="61"/>
                  </a:cubicBezTo>
                  <a:cubicBezTo>
                    <a:pt x="15" y="64"/>
                    <a:pt x="12" y="64"/>
                    <a:pt x="9" y="65"/>
                  </a:cubicBezTo>
                  <a:cubicBezTo>
                    <a:pt x="2" y="63"/>
                    <a:pt x="5" y="60"/>
                    <a:pt x="2" y="58"/>
                  </a:cubicBezTo>
                  <a:cubicBezTo>
                    <a:pt x="1" y="58"/>
                    <a:pt x="0" y="57"/>
                    <a:pt x="0" y="57"/>
                  </a:cubicBezTo>
                  <a:close/>
                </a:path>
              </a:pathLst>
            </a:custGeom>
            <a:solidFill>
              <a:srgbClr val="99CC00">
                <a:alpha val="2519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" name="Ankang"/>
            <p:cNvSpPr/>
            <p:nvPr/>
          </p:nvSpPr>
          <p:spPr bwMode="auto">
            <a:xfrm>
              <a:off x="5262900" y="4034083"/>
              <a:ext cx="358633" cy="375911"/>
            </a:xfrm>
            <a:custGeom>
              <a:avLst/>
              <a:gdLst>
                <a:gd name="T0" fmla="*/ 0 w 111"/>
                <a:gd name="T1" fmla="*/ 7 h 128"/>
                <a:gd name="T2" fmla="*/ 31 w 111"/>
                <a:gd name="T3" fmla="*/ 2 h 128"/>
                <a:gd name="T4" fmla="*/ 41 w 111"/>
                <a:gd name="T5" fmla="*/ 2 h 128"/>
                <a:gd name="T6" fmla="*/ 45 w 111"/>
                <a:gd name="T7" fmla="*/ 8 h 128"/>
                <a:gd name="T8" fmla="*/ 38 w 111"/>
                <a:gd name="T9" fmla="*/ 17 h 128"/>
                <a:gd name="T10" fmla="*/ 29 w 111"/>
                <a:gd name="T11" fmla="*/ 21 h 128"/>
                <a:gd name="T12" fmla="*/ 29 w 111"/>
                <a:gd name="T13" fmla="*/ 32 h 128"/>
                <a:gd name="T14" fmla="*/ 36 w 111"/>
                <a:gd name="T15" fmla="*/ 35 h 128"/>
                <a:gd name="T16" fmla="*/ 44 w 111"/>
                <a:gd name="T17" fmla="*/ 41 h 128"/>
                <a:gd name="T18" fmla="*/ 73 w 111"/>
                <a:gd name="T19" fmla="*/ 42 h 128"/>
                <a:gd name="T20" fmla="*/ 84 w 111"/>
                <a:gd name="T21" fmla="*/ 45 h 128"/>
                <a:gd name="T22" fmla="*/ 90 w 111"/>
                <a:gd name="T23" fmla="*/ 49 h 128"/>
                <a:gd name="T24" fmla="*/ 101 w 111"/>
                <a:gd name="T25" fmla="*/ 59 h 128"/>
                <a:gd name="T26" fmla="*/ 108 w 111"/>
                <a:gd name="T27" fmla="*/ 64 h 128"/>
                <a:gd name="T28" fmla="*/ 108 w 111"/>
                <a:gd name="T29" fmla="*/ 73 h 128"/>
                <a:gd name="T30" fmla="*/ 104 w 111"/>
                <a:gd name="T31" fmla="*/ 75 h 128"/>
                <a:gd name="T32" fmla="*/ 95 w 111"/>
                <a:gd name="T33" fmla="*/ 75 h 128"/>
                <a:gd name="T34" fmla="*/ 75 w 111"/>
                <a:gd name="T35" fmla="*/ 87 h 128"/>
                <a:gd name="T36" fmla="*/ 79 w 111"/>
                <a:gd name="T37" fmla="*/ 101 h 128"/>
                <a:gd name="T38" fmla="*/ 80 w 111"/>
                <a:gd name="T39" fmla="*/ 122 h 128"/>
                <a:gd name="T40" fmla="*/ 81 w 111"/>
                <a:gd name="T41" fmla="*/ 126 h 128"/>
                <a:gd name="T42" fmla="*/ 77 w 111"/>
                <a:gd name="T43" fmla="*/ 128 h 128"/>
                <a:gd name="T44" fmla="*/ 59 w 111"/>
                <a:gd name="T45" fmla="*/ 123 h 128"/>
                <a:gd name="T46" fmla="*/ 46 w 111"/>
                <a:gd name="T47" fmla="*/ 112 h 128"/>
                <a:gd name="T48" fmla="*/ 38 w 111"/>
                <a:gd name="T49" fmla="*/ 108 h 128"/>
                <a:gd name="T50" fmla="*/ 32 w 111"/>
                <a:gd name="T51" fmla="*/ 102 h 128"/>
                <a:gd name="T52" fmla="*/ 21 w 111"/>
                <a:gd name="T53" fmla="*/ 97 h 128"/>
                <a:gd name="T54" fmla="*/ 7 w 111"/>
                <a:gd name="T55" fmla="*/ 94 h 128"/>
                <a:gd name="T56" fmla="*/ 4 w 111"/>
                <a:gd name="T57" fmla="*/ 87 h 128"/>
                <a:gd name="T58" fmla="*/ 11 w 111"/>
                <a:gd name="T59" fmla="*/ 82 h 128"/>
                <a:gd name="T60" fmla="*/ 9 w 111"/>
                <a:gd name="T61" fmla="*/ 77 h 128"/>
                <a:gd name="T62" fmla="*/ 8 w 111"/>
                <a:gd name="T63" fmla="*/ 63 h 128"/>
                <a:gd name="T64" fmla="*/ 3 w 111"/>
                <a:gd name="T65" fmla="*/ 59 h 128"/>
                <a:gd name="T66" fmla="*/ 5 w 111"/>
                <a:gd name="T67" fmla="*/ 47 h 128"/>
                <a:gd name="T68" fmla="*/ 2 w 111"/>
                <a:gd name="T69" fmla="*/ 41 h 128"/>
                <a:gd name="T70" fmla="*/ 3 w 111"/>
                <a:gd name="T71" fmla="*/ 37 h 128"/>
                <a:gd name="T72" fmla="*/ 3 w 111"/>
                <a:gd name="T73" fmla="*/ 32 h 128"/>
                <a:gd name="T74" fmla="*/ 7 w 111"/>
                <a:gd name="T75" fmla="*/ 23 h 128"/>
                <a:gd name="T76" fmla="*/ 0 w 111"/>
                <a:gd name="T77" fmla="*/ 7 h 12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1"/>
                <a:gd name="T118" fmla="*/ 0 h 128"/>
                <a:gd name="T119" fmla="*/ 111 w 111"/>
                <a:gd name="T120" fmla="*/ 128 h 12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1" h="128">
                  <a:moveTo>
                    <a:pt x="0" y="7"/>
                  </a:moveTo>
                  <a:cubicBezTo>
                    <a:pt x="13" y="6"/>
                    <a:pt x="19" y="3"/>
                    <a:pt x="31" y="2"/>
                  </a:cubicBezTo>
                  <a:cubicBezTo>
                    <a:pt x="35" y="1"/>
                    <a:pt x="35" y="0"/>
                    <a:pt x="41" y="2"/>
                  </a:cubicBezTo>
                  <a:cubicBezTo>
                    <a:pt x="43" y="3"/>
                    <a:pt x="45" y="8"/>
                    <a:pt x="45" y="8"/>
                  </a:cubicBezTo>
                  <a:cubicBezTo>
                    <a:pt x="40" y="10"/>
                    <a:pt x="42" y="15"/>
                    <a:pt x="38" y="17"/>
                  </a:cubicBezTo>
                  <a:cubicBezTo>
                    <a:pt x="35" y="18"/>
                    <a:pt x="32" y="20"/>
                    <a:pt x="29" y="21"/>
                  </a:cubicBezTo>
                  <a:cubicBezTo>
                    <a:pt x="27" y="25"/>
                    <a:pt x="26" y="25"/>
                    <a:pt x="29" y="32"/>
                  </a:cubicBezTo>
                  <a:cubicBezTo>
                    <a:pt x="30" y="34"/>
                    <a:pt x="36" y="35"/>
                    <a:pt x="36" y="35"/>
                  </a:cubicBezTo>
                  <a:cubicBezTo>
                    <a:pt x="38" y="38"/>
                    <a:pt x="40" y="40"/>
                    <a:pt x="44" y="41"/>
                  </a:cubicBezTo>
                  <a:cubicBezTo>
                    <a:pt x="54" y="40"/>
                    <a:pt x="63" y="41"/>
                    <a:pt x="73" y="42"/>
                  </a:cubicBezTo>
                  <a:cubicBezTo>
                    <a:pt x="77" y="43"/>
                    <a:pt x="80" y="44"/>
                    <a:pt x="84" y="45"/>
                  </a:cubicBezTo>
                  <a:cubicBezTo>
                    <a:pt x="87" y="46"/>
                    <a:pt x="89" y="46"/>
                    <a:pt x="90" y="49"/>
                  </a:cubicBezTo>
                  <a:cubicBezTo>
                    <a:pt x="88" y="59"/>
                    <a:pt x="91" y="58"/>
                    <a:pt x="101" y="59"/>
                  </a:cubicBezTo>
                  <a:cubicBezTo>
                    <a:pt x="105" y="61"/>
                    <a:pt x="105" y="62"/>
                    <a:pt x="108" y="64"/>
                  </a:cubicBezTo>
                  <a:cubicBezTo>
                    <a:pt x="110" y="67"/>
                    <a:pt x="111" y="68"/>
                    <a:pt x="108" y="73"/>
                  </a:cubicBezTo>
                  <a:cubicBezTo>
                    <a:pt x="107" y="74"/>
                    <a:pt x="104" y="75"/>
                    <a:pt x="104" y="75"/>
                  </a:cubicBezTo>
                  <a:cubicBezTo>
                    <a:pt x="102" y="79"/>
                    <a:pt x="98" y="76"/>
                    <a:pt x="95" y="75"/>
                  </a:cubicBezTo>
                  <a:cubicBezTo>
                    <a:pt x="80" y="76"/>
                    <a:pt x="79" y="75"/>
                    <a:pt x="75" y="87"/>
                  </a:cubicBezTo>
                  <a:cubicBezTo>
                    <a:pt x="76" y="93"/>
                    <a:pt x="77" y="96"/>
                    <a:pt x="79" y="101"/>
                  </a:cubicBezTo>
                  <a:cubicBezTo>
                    <a:pt x="80" y="107"/>
                    <a:pt x="82" y="116"/>
                    <a:pt x="80" y="122"/>
                  </a:cubicBezTo>
                  <a:cubicBezTo>
                    <a:pt x="80" y="123"/>
                    <a:pt x="82" y="125"/>
                    <a:pt x="81" y="126"/>
                  </a:cubicBezTo>
                  <a:cubicBezTo>
                    <a:pt x="80" y="127"/>
                    <a:pt x="77" y="128"/>
                    <a:pt x="77" y="128"/>
                  </a:cubicBezTo>
                  <a:cubicBezTo>
                    <a:pt x="70" y="126"/>
                    <a:pt x="65" y="126"/>
                    <a:pt x="59" y="123"/>
                  </a:cubicBezTo>
                  <a:cubicBezTo>
                    <a:pt x="56" y="116"/>
                    <a:pt x="53" y="115"/>
                    <a:pt x="46" y="112"/>
                  </a:cubicBezTo>
                  <a:cubicBezTo>
                    <a:pt x="43" y="111"/>
                    <a:pt x="38" y="108"/>
                    <a:pt x="38" y="108"/>
                  </a:cubicBezTo>
                  <a:cubicBezTo>
                    <a:pt x="37" y="106"/>
                    <a:pt x="34" y="103"/>
                    <a:pt x="32" y="102"/>
                  </a:cubicBezTo>
                  <a:cubicBezTo>
                    <a:pt x="30" y="98"/>
                    <a:pt x="25" y="98"/>
                    <a:pt x="21" y="97"/>
                  </a:cubicBezTo>
                  <a:cubicBezTo>
                    <a:pt x="14" y="94"/>
                    <a:pt x="18" y="95"/>
                    <a:pt x="7" y="94"/>
                  </a:cubicBezTo>
                  <a:cubicBezTo>
                    <a:pt x="5" y="89"/>
                    <a:pt x="5" y="91"/>
                    <a:pt x="4" y="87"/>
                  </a:cubicBezTo>
                  <a:cubicBezTo>
                    <a:pt x="5" y="84"/>
                    <a:pt x="11" y="82"/>
                    <a:pt x="11" y="82"/>
                  </a:cubicBezTo>
                  <a:cubicBezTo>
                    <a:pt x="12" y="79"/>
                    <a:pt x="12" y="78"/>
                    <a:pt x="9" y="77"/>
                  </a:cubicBezTo>
                  <a:cubicBezTo>
                    <a:pt x="12" y="71"/>
                    <a:pt x="11" y="69"/>
                    <a:pt x="8" y="63"/>
                  </a:cubicBezTo>
                  <a:cubicBezTo>
                    <a:pt x="7" y="61"/>
                    <a:pt x="3" y="59"/>
                    <a:pt x="3" y="59"/>
                  </a:cubicBezTo>
                  <a:cubicBezTo>
                    <a:pt x="1" y="55"/>
                    <a:pt x="4" y="51"/>
                    <a:pt x="5" y="47"/>
                  </a:cubicBezTo>
                  <a:cubicBezTo>
                    <a:pt x="4" y="45"/>
                    <a:pt x="2" y="41"/>
                    <a:pt x="2" y="41"/>
                  </a:cubicBezTo>
                  <a:cubicBezTo>
                    <a:pt x="5" y="40"/>
                    <a:pt x="6" y="39"/>
                    <a:pt x="3" y="37"/>
                  </a:cubicBezTo>
                  <a:cubicBezTo>
                    <a:pt x="1" y="32"/>
                    <a:pt x="0" y="34"/>
                    <a:pt x="3" y="32"/>
                  </a:cubicBezTo>
                  <a:cubicBezTo>
                    <a:pt x="5" y="29"/>
                    <a:pt x="6" y="26"/>
                    <a:pt x="7" y="23"/>
                  </a:cubicBezTo>
                  <a:cubicBezTo>
                    <a:pt x="6" y="19"/>
                    <a:pt x="3" y="10"/>
                    <a:pt x="0" y="7"/>
                  </a:cubicBezTo>
                  <a:close/>
                </a:path>
              </a:pathLst>
            </a:custGeom>
            <a:solidFill>
              <a:srgbClr val="99CC00">
                <a:alpha val="2910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Baoji"/>
            <p:cNvSpPr/>
            <p:nvPr/>
          </p:nvSpPr>
          <p:spPr bwMode="auto">
            <a:xfrm>
              <a:off x="4993925" y="3809207"/>
              <a:ext cx="284985" cy="258439"/>
            </a:xfrm>
            <a:custGeom>
              <a:avLst/>
              <a:gdLst>
                <a:gd name="T0" fmla="*/ 13 w 87"/>
                <a:gd name="T1" fmla="*/ 87 h 87"/>
                <a:gd name="T2" fmla="*/ 9 w 87"/>
                <a:gd name="T3" fmla="*/ 79 h 87"/>
                <a:gd name="T4" fmla="*/ 7 w 87"/>
                <a:gd name="T5" fmla="*/ 75 h 87"/>
                <a:gd name="T6" fmla="*/ 20 w 87"/>
                <a:gd name="T7" fmla="*/ 46 h 87"/>
                <a:gd name="T8" fmla="*/ 18 w 87"/>
                <a:gd name="T9" fmla="*/ 41 h 87"/>
                <a:gd name="T10" fmla="*/ 4 w 87"/>
                <a:gd name="T11" fmla="*/ 33 h 87"/>
                <a:gd name="T12" fmla="*/ 5 w 87"/>
                <a:gd name="T13" fmla="*/ 27 h 87"/>
                <a:gd name="T14" fmla="*/ 9 w 87"/>
                <a:gd name="T15" fmla="*/ 22 h 87"/>
                <a:gd name="T16" fmla="*/ 13 w 87"/>
                <a:gd name="T17" fmla="*/ 14 h 87"/>
                <a:gd name="T18" fmla="*/ 8 w 87"/>
                <a:gd name="T19" fmla="*/ 6 h 87"/>
                <a:gd name="T20" fmla="*/ 15 w 87"/>
                <a:gd name="T21" fmla="*/ 0 h 87"/>
                <a:gd name="T22" fmla="*/ 32 w 87"/>
                <a:gd name="T23" fmla="*/ 1 h 87"/>
                <a:gd name="T24" fmla="*/ 39 w 87"/>
                <a:gd name="T25" fmla="*/ 6 h 87"/>
                <a:gd name="T26" fmla="*/ 46 w 87"/>
                <a:gd name="T27" fmla="*/ 12 h 87"/>
                <a:gd name="T28" fmla="*/ 59 w 87"/>
                <a:gd name="T29" fmla="*/ 9 h 87"/>
                <a:gd name="T30" fmla="*/ 72 w 87"/>
                <a:gd name="T31" fmla="*/ 8 h 87"/>
                <a:gd name="T32" fmla="*/ 79 w 87"/>
                <a:gd name="T33" fmla="*/ 15 h 87"/>
                <a:gd name="T34" fmla="*/ 83 w 87"/>
                <a:gd name="T35" fmla="*/ 20 h 87"/>
                <a:gd name="T36" fmla="*/ 82 w 87"/>
                <a:gd name="T37" fmla="*/ 29 h 87"/>
                <a:gd name="T38" fmla="*/ 81 w 87"/>
                <a:gd name="T39" fmla="*/ 45 h 87"/>
                <a:gd name="T40" fmla="*/ 84 w 87"/>
                <a:gd name="T41" fmla="*/ 49 h 87"/>
                <a:gd name="T42" fmla="*/ 70 w 87"/>
                <a:gd name="T43" fmla="*/ 67 h 87"/>
                <a:gd name="T44" fmla="*/ 66 w 87"/>
                <a:gd name="T45" fmla="*/ 75 h 87"/>
                <a:gd name="T46" fmla="*/ 59 w 87"/>
                <a:gd name="T47" fmla="*/ 83 h 87"/>
                <a:gd name="T48" fmla="*/ 53 w 87"/>
                <a:gd name="T49" fmla="*/ 86 h 87"/>
                <a:gd name="T50" fmla="*/ 48 w 87"/>
                <a:gd name="T51" fmla="*/ 82 h 87"/>
                <a:gd name="T52" fmla="*/ 39 w 87"/>
                <a:gd name="T53" fmla="*/ 76 h 87"/>
                <a:gd name="T54" fmla="*/ 31 w 87"/>
                <a:gd name="T55" fmla="*/ 77 h 87"/>
                <a:gd name="T56" fmla="*/ 25 w 87"/>
                <a:gd name="T57" fmla="*/ 74 h 87"/>
                <a:gd name="T58" fmla="*/ 21 w 87"/>
                <a:gd name="T59" fmla="*/ 83 h 87"/>
                <a:gd name="T60" fmla="*/ 13 w 87"/>
                <a:gd name="T61" fmla="*/ 87 h 8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7"/>
                <a:gd name="T94" fmla="*/ 0 h 87"/>
                <a:gd name="T95" fmla="*/ 87 w 87"/>
                <a:gd name="T96" fmla="*/ 87 h 8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7" h="87">
                  <a:moveTo>
                    <a:pt x="13" y="87"/>
                  </a:moveTo>
                  <a:cubicBezTo>
                    <a:pt x="12" y="84"/>
                    <a:pt x="10" y="82"/>
                    <a:pt x="9" y="79"/>
                  </a:cubicBezTo>
                  <a:cubicBezTo>
                    <a:pt x="8" y="78"/>
                    <a:pt x="7" y="75"/>
                    <a:pt x="7" y="75"/>
                  </a:cubicBezTo>
                  <a:cubicBezTo>
                    <a:pt x="8" y="65"/>
                    <a:pt x="9" y="49"/>
                    <a:pt x="20" y="46"/>
                  </a:cubicBezTo>
                  <a:cubicBezTo>
                    <a:pt x="21" y="43"/>
                    <a:pt x="21" y="42"/>
                    <a:pt x="18" y="41"/>
                  </a:cubicBezTo>
                  <a:cubicBezTo>
                    <a:pt x="15" y="35"/>
                    <a:pt x="10" y="34"/>
                    <a:pt x="4" y="33"/>
                  </a:cubicBezTo>
                  <a:cubicBezTo>
                    <a:pt x="0" y="31"/>
                    <a:pt x="2" y="28"/>
                    <a:pt x="5" y="27"/>
                  </a:cubicBezTo>
                  <a:cubicBezTo>
                    <a:pt x="7" y="22"/>
                    <a:pt x="6" y="24"/>
                    <a:pt x="9" y="22"/>
                  </a:cubicBezTo>
                  <a:cubicBezTo>
                    <a:pt x="10" y="19"/>
                    <a:pt x="13" y="14"/>
                    <a:pt x="13" y="14"/>
                  </a:cubicBezTo>
                  <a:cubicBezTo>
                    <a:pt x="12" y="11"/>
                    <a:pt x="8" y="6"/>
                    <a:pt x="8" y="6"/>
                  </a:cubicBezTo>
                  <a:cubicBezTo>
                    <a:pt x="11" y="1"/>
                    <a:pt x="10" y="2"/>
                    <a:pt x="15" y="0"/>
                  </a:cubicBezTo>
                  <a:cubicBezTo>
                    <a:pt x="21" y="0"/>
                    <a:pt x="26" y="0"/>
                    <a:pt x="32" y="1"/>
                  </a:cubicBezTo>
                  <a:cubicBezTo>
                    <a:pt x="35" y="1"/>
                    <a:pt x="39" y="6"/>
                    <a:pt x="39" y="6"/>
                  </a:cubicBezTo>
                  <a:cubicBezTo>
                    <a:pt x="40" y="9"/>
                    <a:pt x="46" y="12"/>
                    <a:pt x="46" y="12"/>
                  </a:cubicBezTo>
                  <a:cubicBezTo>
                    <a:pt x="50" y="10"/>
                    <a:pt x="55" y="10"/>
                    <a:pt x="59" y="9"/>
                  </a:cubicBezTo>
                  <a:cubicBezTo>
                    <a:pt x="63" y="11"/>
                    <a:pt x="68" y="10"/>
                    <a:pt x="72" y="8"/>
                  </a:cubicBezTo>
                  <a:cubicBezTo>
                    <a:pt x="76" y="10"/>
                    <a:pt x="74" y="13"/>
                    <a:pt x="79" y="15"/>
                  </a:cubicBezTo>
                  <a:cubicBezTo>
                    <a:pt x="81" y="20"/>
                    <a:pt x="80" y="18"/>
                    <a:pt x="83" y="20"/>
                  </a:cubicBezTo>
                  <a:cubicBezTo>
                    <a:pt x="84" y="24"/>
                    <a:pt x="84" y="26"/>
                    <a:pt x="82" y="29"/>
                  </a:cubicBezTo>
                  <a:cubicBezTo>
                    <a:pt x="83" y="34"/>
                    <a:pt x="87" y="42"/>
                    <a:pt x="81" y="45"/>
                  </a:cubicBezTo>
                  <a:cubicBezTo>
                    <a:pt x="82" y="47"/>
                    <a:pt x="84" y="47"/>
                    <a:pt x="84" y="49"/>
                  </a:cubicBezTo>
                  <a:cubicBezTo>
                    <a:pt x="86" y="59"/>
                    <a:pt x="78" y="66"/>
                    <a:pt x="70" y="67"/>
                  </a:cubicBezTo>
                  <a:cubicBezTo>
                    <a:pt x="69" y="70"/>
                    <a:pt x="66" y="75"/>
                    <a:pt x="66" y="75"/>
                  </a:cubicBezTo>
                  <a:cubicBezTo>
                    <a:pt x="65" y="83"/>
                    <a:pt x="65" y="81"/>
                    <a:pt x="59" y="83"/>
                  </a:cubicBezTo>
                  <a:cubicBezTo>
                    <a:pt x="57" y="84"/>
                    <a:pt x="53" y="86"/>
                    <a:pt x="53" y="86"/>
                  </a:cubicBezTo>
                  <a:cubicBezTo>
                    <a:pt x="51" y="85"/>
                    <a:pt x="50" y="83"/>
                    <a:pt x="48" y="82"/>
                  </a:cubicBezTo>
                  <a:cubicBezTo>
                    <a:pt x="45" y="77"/>
                    <a:pt x="45" y="77"/>
                    <a:pt x="39" y="76"/>
                  </a:cubicBezTo>
                  <a:cubicBezTo>
                    <a:pt x="36" y="76"/>
                    <a:pt x="34" y="77"/>
                    <a:pt x="31" y="77"/>
                  </a:cubicBezTo>
                  <a:cubicBezTo>
                    <a:pt x="29" y="77"/>
                    <a:pt x="25" y="74"/>
                    <a:pt x="25" y="74"/>
                  </a:cubicBezTo>
                  <a:cubicBezTo>
                    <a:pt x="21" y="76"/>
                    <a:pt x="24" y="81"/>
                    <a:pt x="21" y="83"/>
                  </a:cubicBezTo>
                  <a:cubicBezTo>
                    <a:pt x="19" y="85"/>
                    <a:pt x="15" y="85"/>
                    <a:pt x="13" y="87"/>
                  </a:cubicBezTo>
                  <a:close/>
                </a:path>
              </a:pathLst>
            </a:custGeom>
            <a:solidFill>
              <a:srgbClr val="99CC00">
                <a:alpha val="2220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" name="Xianyang"/>
            <p:cNvSpPr/>
            <p:nvPr/>
          </p:nvSpPr>
          <p:spPr bwMode="auto">
            <a:xfrm>
              <a:off x="5211667" y="3732011"/>
              <a:ext cx="236954" cy="234944"/>
            </a:xfrm>
            <a:custGeom>
              <a:avLst/>
              <a:gdLst>
                <a:gd name="T0" fmla="*/ 6 w 72"/>
                <a:gd name="T1" fmla="*/ 36 h 80"/>
                <a:gd name="T2" fmla="*/ 3 w 72"/>
                <a:gd name="T3" fmla="*/ 24 h 80"/>
                <a:gd name="T4" fmla="*/ 1 w 72"/>
                <a:gd name="T5" fmla="*/ 20 h 80"/>
                <a:gd name="T6" fmla="*/ 7 w 72"/>
                <a:gd name="T7" fmla="*/ 17 h 80"/>
                <a:gd name="T8" fmla="*/ 27 w 72"/>
                <a:gd name="T9" fmla="*/ 16 h 80"/>
                <a:gd name="T10" fmla="*/ 47 w 72"/>
                <a:gd name="T11" fmla="*/ 14 h 80"/>
                <a:gd name="T12" fmla="*/ 48 w 72"/>
                <a:gd name="T13" fmla="*/ 2 h 80"/>
                <a:gd name="T14" fmla="*/ 55 w 72"/>
                <a:gd name="T15" fmla="*/ 7 h 80"/>
                <a:gd name="T16" fmla="*/ 59 w 72"/>
                <a:gd name="T17" fmla="*/ 12 h 80"/>
                <a:gd name="T18" fmla="*/ 51 w 72"/>
                <a:gd name="T19" fmla="*/ 18 h 80"/>
                <a:gd name="T20" fmla="*/ 47 w 72"/>
                <a:gd name="T21" fmla="*/ 23 h 80"/>
                <a:gd name="T22" fmla="*/ 51 w 72"/>
                <a:gd name="T23" fmla="*/ 41 h 80"/>
                <a:gd name="T24" fmla="*/ 56 w 72"/>
                <a:gd name="T25" fmla="*/ 45 h 80"/>
                <a:gd name="T26" fmla="*/ 68 w 72"/>
                <a:gd name="T27" fmla="*/ 51 h 80"/>
                <a:gd name="T28" fmla="*/ 72 w 72"/>
                <a:gd name="T29" fmla="*/ 53 h 80"/>
                <a:gd name="T30" fmla="*/ 66 w 72"/>
                <a:gd name="T31" fmla="*/ 59 h 80"/>
                <a:gd name="T32" fmla="*/ 63 w 72"/>
                <a:gd name="T33" fmla="*/ 67 h 80"/>
                <a:gd name="T34" fmla="*/ 57 w 72"/>
                <a:gd name="T35" fmla="*/ 70 h 80"/>
                <a:gd name="T36" fmla="*/ 47 w 72"/>
                <a:gd name="T37" fmla="*/ 77 h 80"/>
                <a:gd name="T38" fmla="*/ 40 w 72"/>
                <a:gd name="T39" fmla="*/ 80 h 80"/>
                <a:gd name="T40" fmla="*/ 23 w 72"/>
                <a:gd name="T41" fmla="*/ 80 h 80"/>
                <a:gd name="T42" fmla="*/ 15 w 72"/>
                <a:gd name="T43" fmla="*/ 75 h 80"/>
                <a:gd name="T44" fmla="*/ 18 w 72"/>
                <a:gd name="T45" fmla="*/ 70 h 80"/>
                <a:gd name="T46" fmla="*/ 17 w 72"/>
                <a:gd name="T47" fmla="*/ 53 h 80"/>
                <a:gd name="T48" fmla="*/ 13 w 72"/>
                <a:gd name="T49" fmla="*/ 45 h 80"/>
                <a:gd name="T50" fmla="*/ 6 w 72"/>
                <a:gd name="T51" fmla="*/ 36 h 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2"/>
                <a:gd name="T79" fmla="*/ 0 h 80"/>
                <a:gd name="T80" fmla="*/ 72 w 72"/>
                <a:gd name="T81" fmla="*/ 80 h 8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2" h="80">
                  <a:moveTo>
                    <a:pt x="6" y="36"/>
                  </a:moveTo>
                  <a:cubicBezTo>
                    <a:pt x="8" y="32"/>
                    <a:pt x="8" y="27"/>
                    <a:pt x="3" y="24"/>
                  </a:cubicBezTo>
                  <a:cubicBezTo>
                    <a:pt x="2" y="23"/>
                    <a:pt x="0" y="21"/>
                    <a:pt x="1" y="20"/>
                  </a:cubicBezTo>
                  <a:cubicBezTo>
                    <a:pt x="3" y="19"/>
                    <a:pt x="7" y="17"/>
                    <a:pt x="7" y="17"/>
                  </a:cubicBezTo>
                  <a:cubicBezTo>
                    <a:pt x="17" y="18"/>
                    <a:pt x="18" y="17"/>
                    <a:pt x="27" y="16"/>
                  </a:cubicBezTo>
                  <a:cubicBezTo>
                    <a:pt x="34" y="15"/>
                    <a:pt x="47" y="14"/>
                    <a:pt x="47" y="14"/>
                  </a:cubicBezTo>
                  <a:cubicBezTo>
                    <a:pt x="49" y="10"/>
                    <a:pt x="44" y="0"/>
                    <a:pt x="48" y="2"/>
                  </a:cubicBezTo>
                  <a:cubicBezTo>
                    <a:pt x="49" y="5"/>
                    <a:pt x="55" y="7"/>
                    <a:pt x="55" y="7"/>
                  </a:cubicBezTo>
                  <a:cubicBezTo>
                    <a:pt x="56" y="9"/>
                    <a:pt x="58" y="10"/>
                    <a:pt x="59" y="12"/>
                  </a:cubicBezTo>
                  <a:cubicBezTo>
                    <a:pt x="58" y="16"/>
                    <a:pt x="55" y="16"/>
                    <a:pt x="51" y="18"/>
                  </a:cubicBezTo>
                  <a:cubicBezTo>
                    <a:pt x="49" y="23"/>
                    <a:pt x="50" y="21"/>
                    <a:pt x="47" y="23"/>
                  </a:cubicBezTo>
                  <a:cubicBezTo>
                    <a:pt x="45" y="29"/>
                    <a:pt x="44" y="37"/>
                    <a:pt x="51" y="41"/>
                  </a:cubicBezTo>
                  <a:cubicBezTo>
                    <a:pt x="52" y="43"/>
                    <a:pt x="56" y="45"/>
                    <a:pt x="56" y="45"/>
                  </a:cubicBezTo>
                  <a:cubicBezTo>
                    <a:pt x="66" y="43"/>
                    <a:pt x="62" y="46"/>
                    <a:pt x="68" y="51"/>
                  </a:cubicBezTo>
                  <a:cubicBezTo>
                    <a:pt x="69" y="52"/>
                    <a:pt x="72" y="53"/>
                    <a:pt x="72" y="53"/>
                  </a:cubicBezTo>
                  <a:cubicBezTo>
                    <a:pt x="71" y="56"/>
                    <a:pt x="66" y="59"/>
                    <a:pt x="66" y="59"/>
                  </a:cubicBezTo>
                  <a:cubicBezTo>
                    <a:pt x="65" y="62"/>
                    <a:pt x="65" y="65"/>
                    <a:pt x="63" y="67"/>
                  </a:cubicBezTo>
                  <a:cubicBezTo>
                    <a:pt x="62" y="69"/>
                    <a:pt x="57" y="70"/>
                    <a:pt x="57" y="70"/>
                  </a:cubicBezTo>
                  <a:cubicBezTo>
                    <a:pt x="54" y="76"/>
                    <a:pt x="53" y="75"/>
                    <a:pt x="47" y="77"/>
                  </a:cubicBezTo>
                  <a:cubicBezTo>
                    <a:pt x="45" y="78"/>
                    <a:pt x="40" y="80"/>
                    <a:pt x="40" y="80"/>
                  </a:cubicBezTo>
                  <a:cubicBezTo>
                    <a:pt x="26" y="78"/>
                    <a:pt x="43" y="80"/>
                    <a:pt x="23" y="80"/>
                  </a:cubicBezTo>
                  <a:cubicBezTo>
                    <a:pt x="20" y="80"/>
                    <a:pt x="15" y="75"/>
                    <a:pt x="15" y="75"/>
                  </a:cubicBezTo>
                  <a:cubicBezTo>
                    <a:pt x="13" y="72"/>
                    <a:pt x="15" y="71"/>
                    <a:pt x="18" y="70"/>
                  </a:cubicBezTo>
                  <a:cubicBezTo>
                    <a:pt x="15" y="64"/>
                    <a:pt x="16" y="59"/>
                    <a:pt x="17" y="53"/>
                  </a:cubicBezTo>
                  <a:cubicBezTo>
                    <a:pt x="16" y="50"/>
                    <a:pt x="16" y="47"/>
                    <a:pt x="13" y="45"/>
                  </a:cubicBezTo>
                  <a:cubicBezTo>
                    <a:pt x="12" y="43"/>
                    <a:pt x="8" y="36"/>
                    <a:pt x="6" y="36"/>
                  </a:cubicBezTo>
                  <a:close/>
                </a:path>
              </a:pathLst>
            </a:custGeom>
            <a:solidFill>
              <a:srgbClr val="99CC00">
                <a:alpha val="4866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" name="Xian"/>
            <p:cNvSpPr/>
            <p:nvPr/>
          </p:nvSpPr>
          <p:spPr bwMode="auto">
            <a:xfrm>
              <a:off x="5198859" y="3883047"/>
              <a:ext cx="342623" cy="171174"/>
            </a:xfrm>
            <a:custGeom>
              <a:avLst/>
              <a:gdLst>
                <a:gd name="T0" fmla="*/ 76 w 105"/>
                <a:gd name="T1" fmla="*/ 2 h 59"/>
                <a:gd name="T2" fmla="*/ 86 w 105"/>
                <a:gd name="T3" fmla="*/ 0 h 59"/>
                <a:gd name="T4" fmla="*/ 88 w 105"/>
                <a:gd name="T5" fmla="*/ 10 h 59"/>
                <a:gd name="T6" fmla="*/ 105 w 105"/>
                <a:gd name="T7" fmla="*/ 30 h 59"/>
                <a:gd name="T8" fmla="*/ 103 w 105"/>
                <a:gd name="T9" fmla="*/ 36 h 59"/>
                <a:gd name="T10" fmla="*/ 97 w 105"/>
                <a:gd name="T11" fmla="*/ 39 h 59"/>
                <a:gd name="T12" fmla="*/ 96 w 105"/>
                <a:gd name="T13" fmla="*/ 48 h 59"/>
                <a:gd name="T14" fmla="*/ 94 w 105"/>
                <a:gd name="T15" fmla="*/ 52 h 59"/>
                <a:gd name="T16" fmla="*/ 73 w 105"/>
                <a:gd name="T17" fmla="*/ 49 h 59"/>
                <a:gd name="T18" fmla="*/ 50 w 105"/>
                <a:gd name="T19" fmla="*/ 53 h 59"/>
                <a:gd name="T20" fmla="*/ 36 w 105"/>
                <a:gd name="T21" fmla="*/ 56 h 59"/>
                <a:gd name="T22" fmla="*/ 29 w 105"/>
                <a:gd name="T23" fmla="*/ 57 h 59"/>
                <a:gd name="T24" fmla="*/ 23 w 105"/>
                <a:gd name="T25" fmla="*/ 58 h 59"/>
                <a:gd name="T26" fmla="*/ 2 w 105"/>
                <a:gd name="T27" fmla="*/ 57 h 59"/>
                <a:gd name="T28" fmla="*/ 3 w 105"/>
                <a:gd name="T29" fmla="*/ 51 h 59"/>
                <a:gd name="T30" fmla="*/ 12 w 105"/>
                <a:gd name="T31" fmla="*/ 41 h 59"/>
                <a:gd name="T32" fmla="*/ 18 w 105"/>
                <a:gd name="T33" fmla="*/ 38 h 59"/>
                <a:gd name="T34" fmla="*/ 21 w 105"/>
                <a:gd name="T35" fmla="*/ 32 h 59"/>
                <a:gd name="T36" fmla="*/ 25 w 105"/>
                <a:gd name="T37" fmla="*/ 29 h 59"/>
                <a:gd name="T38" fmla="*/ 56 w 105"/>
                <a:gd name="T39" fmla="*/ 25 h 59"/>
                <a:gd name="T40" fmla="*/ 67 w 105"/>
                <a:gd name="T41" fmla="*/ 17 h 59"/>
                <a:gd name="T42" fmla="*/ 70 w 105"/>
                <a:gd name="T43" fmla="*/ 8 h 59"/>
                <a:gd name="T44" fmla="*/ 74 w 105"/>
                <a:gd name="T45" fmla="*/ 6 h 59"/>
                <a:gd name="T46" fmla="*/ 76 w 105"/>
                <a:gd name="T47" fmla="*/ 2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5"/>
                <a:gd name="T73" fmla="*/ 0 h 59"/>
                <a:gd name="T74" fmla="*/ 105 w 105"/>
                <a:gd name="T75" fmla="*/ 59 h 5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5" h="59">
                  <a:moveTo>
                    <a:pt x="76" y="2"/>
                  </a:moveTo>
                  <a:cubicBezTo>
                    <a:pt x="79" y="3"/>
                    <a:pt x="86" y="0"/>
                    <a:pt x="86" y="0"/>
                  </a:cubicBezTo>
                  <a:cubicBezTo>
                    <a:pt x="92" y="2"/>
                    <a:pt x="91" y="5"/>
                    <a:pt x="88" y="10"/>
                  </a:cubicBezTo>
                  <a:cubicBezTo>
                    <a:pt x="90" y="23"/>
                    <a:pt x="91" y="28"/>
                    <a:pt x="105" y="30"/>
                  </a:cubicBezTo>
                  <a:cubicBezTo>
                    <a:pt x="105" y="30"/>
                    <a:pt x="104" y="35"/>
                    <a:pt x="103" y="36"/>
                  </a:cubicBezTo>
                  <a:cubicBezTo>
                    <a:pt x="101" y="37"/>
                    <a:pt x="97" y="39"/>
                    <a:pt x="97" y="39"/>
                  </a:cubicBezTo>
                  <a:cubicBezTo>
                    <a:pt x="95" y="42"/>
                    <a:pt x="97" y="44"/>
                    <a:pt x="96" y="48"/>
                  </a:cubicBezTo>
                  <a:cubicBezTo>
                    <a:pt x="95" y="49"/>
                    <a:pt x="94" y="52"/>
                    <a:pt x="94" y="52"/>
                  </a:cubicBezTo>
                  <a:cubicBezTo>
                    <a:pt x="86" y="51"/>
                    <a:pt x="80" y="51"/>
                    <a:pt x="73" y="49"/>
                  </a:cubicBezTo>
                  <a:cubicBezTo>
                    <a:pt x="65" y="50"/>
                    <a:pt x="58" y="52"/>
                    <a:pt x="50" y="53"/>
                  </a:cubicBezTo>
                  <a:cubicBezTo>
                    <a:pt x="46" y="55"/>
                    <a:pt x="40" y="54"/>
                    <a:pt x="36" y="56"/>
                  </a:cubicBezTo>
                  <a:cubicBezTo>
                    <a:pt x="34" y="55"/>
                    <a:pt x="29" y="57"/>
                    <a:pt x="29" y="57"/>
                  </a:cubicBezTo>
                  <a:cubicBezTo>
                    <a:pt x="27" y="56"/>
                    <a:pt x="23" y="58"/>
                    <a:pt x="23" y="58"/>
                  </a:cubicBezTo>
                  <a:cubicBezTo>
                    <a:pt x="16" y="58"/>
                    <a:pt x="9" y="59"/>
                    <a:pt x="2" y="57"/>
                  </a:cubicBezTo>
                  <a:cubicBezTo>
                    <a:pt x="0" y="56"/>
                    <a:pt x="3" y="53"/>
                    <a:pt x="3" y="51"/>
                  </a:cubicBezTo>
                  <a:cubicBezTo>
                    <a:pt x="4" y="45"/>
                    <a:pt x="7" y="44"/>
                    <a:pt x="12" y="41"/>
                  </a:cubicBezTo>
                  <a:cubicBezTo>
                    <a:pt x="14" y="40"/>
                    <a:pt x="18" y="38"/>
                    <a:pt x="18" y="38"/>
                  </a:cubicBezTo>
                  <a:cubicBezTo>
                    <a:pt x="19" y="36"/>
                    <a:pt x="21" y="32"/>
                    <a:pt x="21" y="32"/>
                  </a:cubicBezTo>
                  <a:cubicBezTo>
                    <a:pt x="22" y="26"/>
                    <a:pt x="22" y="24"/>
                    <a:pt x="25" y="29"/>
                  </a:cubicBezTo>
                  <a:cubicBezTo>
                    <a:pt x="36" y="27"/>
                    <a:pt x="45" y="29"/>
                    <a:pt x="56" y="25"/>
                  </a:cubicBezTo>
                  <a:cubicBezTo>
                    <a:pt x="60" y="21"/>
                    <a:pt x="62" y="20"/>
                    <a:pt x="67" y="17"/>
                  </a:cubicBezTo>
                  <a:cubicBezTo>
                    <a:pt x="68" y="14"/>
                    <a:pt x="68" y="11"/>
                    <a:pt x="70" y="8"/>
                  </a:cubicBezTo>
                  <a:cubicBezTo>
                    <a:pt x="71" y="7"/>
                    <a:pt x="74" y="6"/>
                    <a:pt x="74" y="6"/>
                  </a:cubicBezTo>
                  <a:cubicBezTo>
                    <a:pt x="75" y="5"/>
                    <a:pt x="76" y="2"/>
                    <a:pt x="76" y="2"/>
                  </a:cubicBezTo>
                  <a:close/>
                </a:path>
              </a:pathLst>
            </a:custGeom>
            <a:solidFill>
              <a:srgbClr val="99CC00">
                <a:alpha val="6178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" name="Tongchuan"/>
            <p:cNvSpPr/>
            <p:nvPr/>
          </p:nvSpPr>
          <p:spPr bwMode="auto">
            <a:xfrm>
              <a:off x="5355761" y="3732011"/>
              <a:ext cx="147296" cy="134254"/>
            </a:xfrm>
            <a:custGeom>
              <a:avLst/>
              <a:gdLst>
                <a:gd name="T0" fmla="*/ 15 w 45"/>
                <a:gd name="T1" fmla="*/ 11 h 46"/>
                <a:gd name="T2" fmla="*/ 22 w 45"/>
                <a:gd name="T3" fmla="*/ 4 h 46"/>
                <a:gd name="T4" fmla="*/ 30 w 45"/>
                <a:gd name="T5" fmla="*/ 0 h 46"/>
                <a:gd name="T6" fmla="*/ 41 w 45"/>
                <a:gd name="T7" fmla="*/ 3 h 46"/>
                <a:gd name="T8" fmla="*/ 45 w 45"/>
                <a:gd name="T9" fmla="*/ 11 h 46"/>
                <a:gd name="T10" fmla="*/ 38 w 45"/>
                <a:gd name="T11" fmla="*/ 17 h 46"/>
                <a:gd name="T12" fmla="*/ 34 w 45"/>
                <a:gd name="T13" fmla="*/ 19 h 46"/>
                <a:gd name="T14" fmla="*/ 39 w 45"/>
                <a:gd name="T15" fmla="*/ 24 h 46"/>
                <a:gd name="T16" fmla="*/ 33 w 45"/>
                <a:gd name="T17" fmla="*/ 29 h 46"/>
                <a:gd name="T18" fmla="*/ 28 w 45"/>
                <a:gd name="T19" fmla="*/ 34 h 46"/>
                <a:gd name="T20" fmla="*/ 21 w 45"/>
                <a:gd name="T21" fmla="*/ 41 h 46"/>
                <a:gd name="T22" fmla="*/ 9 w 45"/>
                <a:gd name="T23" fmla="*/ 43 h 46"/>
                <a:gd name="T24" fmla="*/ 4 w 45"/>
                <a:gd name="T25" fmla="*/ 39 h 46"/>
                <a:gd name="T26" fmla="*/ 7 w 45"/>
                <a:gd name="T27" fmla="*/ 20 h 46"/>
                <a:gd name="T28" fmla="*/ 14 w 45"/>
                <a:gd name="T29" fmla="*/ 15 h 46"/>
                <a:gd name="T30" fmla="*/ 15 w 45"/>
                <a:gd name="T31" fmla="*/ 11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46"/>
                <a:gd name="T50" fmla="*/ 45 w 45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46">
                  <a:moveTo>
                    <a:pt x="15" y="11"/>
                  </a:moveTo>
                  <a:cubicBezTo>
                    <a:pt x="18" y="16"/>
                    <a:pt x="21" y="7"/>
                    <a:pt x="22" y="4"/>
                  </a:cubicBezTo>
                  <a:cubicBezTo>
                    <a:pt x="23" y="1"/>
                    <a:pt x="30" y="0"/>
                    <a:pt x="30" y="0"/>
                  </a:cubicBezTo>
                  <a:cubicBezTo>
                    <a:pt x="36" y="3"/>
                    <a:pt x="33" y="2"/>
                    <a:pt x="41" y="3"/>
                  </a:cubicBezTo>
                  <a:cubicBezTo>
                    <a:pt x="42" y="6"/>
                    <a:pt x="45" y="11"/>
                    <a:pt x="45" y="11"/>
                  </a:cubicBezTo>
                  <a:cubicBezTo>
                    <a:pt x="42" y="16"/>
                    <a:pt x="43" y="15"/>
                    <a:pt x="38" y="17"/>
                  </a:cubicBezTo>
                  <a:cubicBezTo>
                    <a:pt x="37" y="18"/>
                    <a:pt x="34" y="19"/>
                    <a:pt x="34" y="19"/>
                  </a:cubicBezTo>
                  <a:cubicBezTo>
                    <a:pt x="36" y="24"/>
                    <a:pt x="35" y="23"/>
                    <a:pt x="39" y="24"/>
                  </a:cubicBezTo>
                  <a:cubicBezTo>
                    <a:pt x="41" y="29"/>
                    <a:pt x="37" y="28"/>
                    <a:pt x="33" y="29"/>
                  </a:cubicBezTo>
                  <a:cubicBezTo>
                    <a:pt x="30" y="30"/>
                    <a:pt x="31" y="33"/>
                    <a:pt x="28" y="34"/>
                  </a:cubicBezTo>
                  <a:cubicBezTo>
                    <a:pt x="27" y="37"/>
                    <a:pt x="21" y="41"/>
                    <a:pt x="21" y="41"/>
                  </a:cubicBezTo>
                  <a:cubicBezTo>
                    <a:pt x="18" y="46"/>
                    <a:pt x="15" y="44"/>
                    <a:pt x="9" y="43"/>
                  </a:cubicBezTo>
                  <a:cubicBezTo>
                    <a:pt x="7" y="42"/>
                    <a:pt x="6" y="40"/>
                    <a:pt x="4" y="39"/>
                  </a:cubicBezTo>
                  <a:cubicBezTo>
                    <a:pt x="1" y="33"/>
                    <a:pt x="0" y="23"/>
                    <a:pt x="7" y="20"/>
                  </a:cubicBezTo>
                  <a:cubicBezTo>
                    <a:pt x="8" y="17"/>
                    <a:pt x="14" y="15"/>
                    <a:pt x="14" y="15"/>
                  </a:cubicBezTo>
                  <a:cubicBezTo>
                    <a:pt x="15" y="12"/>
                    <a:pt x="15" y="14"/>
                    <a:pt x="15" y="11"/>
                  </a:cubicBezTo>
                  <a:close/>
                </a:path>
              </a:pathLst>
            </a:custGeom>
            <a:solidFill>
              <a:srgbClr val="99CC00">
                <a:alpha val="7507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" name="Shangluo"/>
            <p:cNvSpPr/>
            <p:nvPr/>
          </p:nvSpPr>
          <p:spPr bwMode="auto">
            <a:xfrm>
              <a:off x="5349356" y="3933392"/>
              <a:ext cx="403463" cy="228232"/>
            </a:xfrm>
            <a:custGeom>
              <a:avLst/>
              <a:gdLst>
                <a:gd name="T0" fmla="*/ 59 w 124"/>
                <a:gd name="T1" fmla="*/ 13 h 78"/>
                <a:gd name="T2" fmla="*/ 63 w 124"/>
                <a:gd name="T3" fmla="*/ 8 h 78"/>
                <a:gd name="T4" fmla="*/ 69 w 124"/>
                <a:gd name="T5" fmla="*/ 11 h 78"/>
                <a:gd name="T6" fmla="*/ 73 w 124"/>
                <a:gd name="T7" fmla="*/ 6 h 78"/>
                <a:gd name="T8" fmla="*/ 77 w 124"/>
                <a:gd name="T9" fmla="*/ 1 h 78"/>
                <a:gd name="T10" fmla="*/ 92 w 124"/>
                <a:gd name="T11" fmla="*/ 0 h 78"/>
                <a:gd name="T12" fmla="*/ 98 w 124"/>
                <a:gd name="T13" fmla="*/ 3 h 78"/>
                <a:gd name="T14" fmla="*/ 97 w 124"/>
                <a:gd name="T15" fmla="*/ 9 h 78"/>
                <a:gd name="T16" fmla="*/ 102 w 124"/>
                <a:gd name="T17" fmla="*/ 13 h 78"/>
                <a:gd name="T18" fmla="*/ 106 w 124"/>
                <a:gd name="T19" fmla="*/ 27 h 78"/>
                <a:gd name="T20" fmla="*/ 111 w 124"/>
                <a:gd name="T21" fmla="*/ 36 h 78"/>
                <a:gd name="T22" fmla="*/ 115 w 124"/>
                <a:gd name="T23" fmla="*/ 41 h 78"/>
                <a:gd name="T24" fmla="*/ 119 w 124"/>
                <a:gd name="T25" fmla="*/ 46 h 78"/>
                <a:gd name="T26" fmla="*/ 124 w 124"/>
                <a:gd name="T27" fmla="*/ 55 h 78"/>
                <a:gd name="T28" fmla="*/ 115 w 124"/>
                <a:gd name="T29" fmla="*/ 73 h 78"/>
                <a:gd name="T30" fmla="*/ 108 w 124"/>
                <a:gd name="T31" fmla="*/ 78 h 78"/>
                <a:gd name="T32" fmla="*/ 103 w 124"/>
                <a:gd name="T33" fmla="*/ 74 h 78"/>
                <a:gd name="T34" fmla="*/ 92 w 124"/>
                <a:gd name="T35" fmla="*/ 74 h 78"/>
                <a:gd name="T36" fmla="*/ 70 w 124"/>
                <a:gd name="T37" fmla="*/ 71 h 78"/>
                <a:gd name="T38" fmla="*/ 62 w 124"/>
                <a:gd name="T39" fmla="*/ 70 h 78"/>
                <a:gd name="T40" fmla="*/ 51 w 124"/>
                <a:gd name="T41" fmla="*/ 69 h 78"/>
                <a:gd name="T42" fmla="*/ 47 w 124"/>
                <a:gd name="T43" fmla="*/ 71 h 78"/>
                <a:gd name="T44" fmla="*/ 48 w 124"/>
                <a:gd name="T45" fmla="*/ 76 h 78"/>
                <a:gd name="T46" fmla="*/ 41 w 124"/>
                <a:gd name="T47" fmla="*/ 75 h 78"/>
                <a:gd name="T48" fmla="*/ 14 w 124"/>
                <a:gd name="T49" fmla="*/ 73 h 78"/>
                <a:gd name="T50" fmla="*/ 9 w 124"/>
                <a:gd name="T51" fmla="*/ 69 h 78"/>
                <a:gd name="T52" fmla="*/ 7 w 124"/>
                <a:gd name="T53" fmla="*/ 69 h 78"/>
                <a:gd name="T54" fmla="*/ 3 w 124"/>
                <a:gd name="T55" fmla="*/ 67 h 78"/>
                <a:gd name="T56" fmla="*/ 0 w 124"/>
                <a:gd name="T57" fmla="*/ 61 h 78"/>
                <a:gd name="T58" fmla="*/ 12 w 124"/>
                <a:gd name="T59" fmla="*/ 51 h 78"/>
                <a:gd name="T60" fmla="*/ 18 w 124"/>
                <a:gd name="T61" fmla="*/ 41 h 78"/>
                <a:gd name="T62" fmla="*/ 12 w 124"/>
                <a:gd name="T63" fmla="*/ 35 h 78"/>
                <a:gd name="T64" fmla="*/ 23 w 124"/>
                <a:gd name="T65" fmla="*/ 32 h 78"/>
                <a:gd name="T66" fmla="*/ 42 w 124"/>
                <a:gd name="T67" fmla="*/ 35 h 78"/>
                <a:gd name="T68" fmla="*/ 51 w 124"/>
                <a:gd name="T69" fmla="*/ 23 h 78"/>
                <a:gd name="T70" fmla="*/ 57 w 124"/>
                <a:gd name="T71" fmla="*/ 20 h 78"/>
                <a:gd name="T72" fmla="*/ 59 w 124"/>
                <a:gd name="T73" fmla="*/ 13 h 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4"/>
                <a:gd name="T112" fmla="*/ 0 h 78"/>
                <a:gd name="T113" fmla="*/ 124 w 124"/>
                <a:gd name="T114" fmla="*/ 78 h 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4" h="78">
                  <a:moveTo>
                    <a:pt x="59" y="13"/>
                  </a:moveTo>
                  <a:cubicBezTo>
                    <a:pt x="60" y="11"/>
                    <a:pt x="62" y="10"/>
                    <a:pt x="63" y="8"/>
                  </a:cubicBezTo>
                  <a:cubicBezTo>
                    <a:pt x="65" y="9"/>
                    <a:pt x="69" y="11"/>
                    <a:pt x="69" y="11"/>
                  </a:cubicBezTo>
                  <a:cubicBezTo>
                    <a:pt x="71" y="10"/>
                    <a:pt x="73" y="6"/>
                    <a:pt x="73" y="6"/>
                  </a:cubicBezTo>
                  <a:cubicBezTo>
                    <a:pt x="71" y="2"/>
                    <a:pt x="73" y="2"/>
                    <a:pt x="77" y="1"/>
                  </a:cubicBezTo>
                  <a:cubicBezTo>
                    <a:pt x="82" y="3"/>
                    <a:pt x="87" y="2"/>
                    <a:pt x="92" y="0"/>
                  </a:cubicBezTo>
                  <a:cubicBezTo>
                    <a:pt x="94" y="1"/>
                    <a:pt x="98" y="3"/>
                    <a:pt x="98" y="3"/>
                  </a:cubicBezTo>
                  <a:cubicBezTo>
                    <a:pt x="99" y="5"/>
                    <a:pt x="97" y="9"/>
                    <a:pt x="97" y="9"/>
                  </a:cubicBezTo>
                  <a:cubicBezTo>
                    <a:pt x="98" y="11"/>
                    <a:pt x="102" y="13"/>
                    <a:pt x="102" y="13"/>
                  </a:cubicBezTo>
                  <a:cubicBezTo>
                    <a:pt x="104" y="17"/>
                    <a:pt x="105" y="22"/>
                    <a:pt x="106" y="27"/>
                  </a:cubicBezTo>
                  <a:cubicBezTo>
                    <a:pt x="105" y="34"/>
                    <a:pt x="105" y="33"/>
                    <a:pt x="111" y="36"/>
                  </a:cubicBezTo>
                  <a:cubicBezTo>
                    <a:pt x="113" y="41"/>
                    <a:pt x="112" y="39"/>
                    <a:pt x="115" y="41"/>
                  </a:cubicBezTo>
                  <a:cubicBezTo>
                    <a:pt x="117" y="46"/>
                    <a:pt x="116" y="44"/>
                    <a:pt x="119" y="46"/>
                  </a:cubicBezTo>
                  <a:cubicBezTo>
                    <a:pt x="121" y="50"/>
                    <a:pt x="123" y="50"/>
                    <a:pt x="124" y="55"/>
                  </a:cubicBezTo>
                  <a:cubicBezTo>
                    <a:pt x="123" y="64"/>
                    <a:pt x="124" y="70"/>
                    <a:pt x="115" y="73"/>
                  </a:cubicBezTo>
                  <a:cubicBezTo>
                    <a:pt x="114" y="76"/>
                    <a:pt x="108" y="78"/>
                    <a:pt x="108" y="78"/>
                  </a:cubicBezTo>
                  <a:cubicBezTo>
                    <a:pt x="107" y="76"/>
                    <a:pt x="103" y="74"/>
                    <a:pt x="103" y="74"/>
                  </a:cubicBezTo>
                  <a:cubicBezTo>
                    <a:pt x="101" y="69"/>
                    <a:pt x="96" y="73"/>
                    <a:pt x="92" y="74"/>
                  </a:cubicBezTo>
                  <a:cubicBezTo>
                    <a:pt x="85" y="73"/>
                    <a:pt x="77" y="72"/>
                    <a:pt x="70" y="71"/>
                  </a:cubicBezTo>
                  <a:cubicBezTo>
                    <a:pt x="67" y="69"/>
                    <a:pt x="65" y="72"/>
                    <a:pt x="62" y="70"/>
                  </a:cubicBezTo>
                  <a:cubicBezTo>
                    <a:pt x="58" y="71"/>
                    <a:pt x="51" y="69"/>
                    <a:pt x="51" y="69"/>
                  </a:cubicBezTo>
                  <a:cubicBezTo>
                    <a:pt x="50" y="70"/>
                    <a:pt x="47" y="70"/>
                    <a:pt x="47" y="71"/>
                  </a:cubicBezTo>
                  <a:cubicBezTo>
                    <a:pt x="47" y="73"/>
                    <a:pt x="49" y="75"/>
                    <a:pt x="48" y="76"/>
                  </a:cubicBezTo>
                  <a:cubicBezTo>
                    <a:pt x="46" y="77"/>
                    <a:pt x="43" y="75"/>
                    <a:pt x="41" y="75"/>
                  </a:cubicBezTo>
                  <a:cubicBezTo>
                    <a:pt x="34" y="74"/>
                    <a:pt x="21" y="73"/>
                    <a:pt x="14" y="73"/>
                  </a:cubicBezTo>
                  <a:cubicBezTo>
                    <a:pt x="12" y="72"/>
                    <a:pt x="11" y="70"/>
                    <a:pt x="9" y="69"/>
                  </a:cubicBezTo>
                  <a:cubicBezTo>
                    <a:pt x="6" y="64"/>
                    <a:pt x="10" y="69"/>
                    <a:pt x="7" y="69"/>
                  </a:cubicBezTo>
                  <a:cubicBezTo>
                    <a:pt x="6" y="69"/>
                    <a:pt x="3" y="67"/>
                    <a:pt x="3" y="67"/>
                  </a:cubicBezTo>
                  <a:cubicBezTo>
                    <a:pt x="2" y="65"/>
                    <a:pt x="0" y="61"/>
                    <a:pt x="0" y="61"/>
                  </a:cubicBezTo>
                  <a:cubicBezTo>
                    <a:pt x="2" y="54"/>
                    <a:pt x="5" y="53"/>
                    <a:pt x="12" y="51"/>
                  </a:cubicBezTo>
                  <a:cubicBezTo>
                    <a:pt x="14" y="47"/>
                    <a:pt x="16" y="44"/>
                    <a:pt x="18" y="41"/>
                  </a:cubicBezTo>
                  <a:cubicBezTo>
                    <a:pt x="17" y="38"/>
                    <a:pt x="12" y="35"/>
                    <a:pt x="12" y="35"/>
                  </a:cubicBezTo>
                  <a:cubicBezTo>
                    <a:pt x="15" y="33"/>
                    <a:pt x="19" y="33"/>
                    <a:pt x="23" y="32"/>
                  </a:cubicBezTo>
                  <a:cubicBezTo>
                    <a:pt x="30" y="33"/>
                    <a:pt x="35" y="34"/>
                    <a:pt x="42" y="35"/>
                  </a:cubicBezTo>
                  <a:cubicBezTo>
                    <a:pt x="54" y="33"/>
                    <a:pt x="46" y="35"/>
                    <a:pt x="51" y="23"/>
                  </a:cubicBezTo>
                  <a:cubicBezTo>
                    <a:pt x="52" y="21"/>
                    <a:pt x="57" y="20"/>
                    <a:pt x="57" y="20"/>
                  </a:cubicBezTo>
                  <a:cubicBezTo>
                    <a:pt x="59" y="15"/>
                    <a:pt x="59" y="17"/>
                    <a:pt x="59" y="13"/>
                  </a:cubicBezTo>
                  <a:close/>
                </a:path>
              </a:pathLst>
            </a:custGeom>
            <a:solidFill>
              <a:srgbClr val="99CC00">
                <a:alpha val="7962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" name="Weinan"/>
            <p:cNvSpPr/>
            <p:nvPr/>
          </p:nvSpPr>
          <p:spPr bwMode="auto">
            <a:xfrm>
              <a:off x="5413398" y="3671597"/>
              <a:ext cx="272177" cy="298715"/>
            </a:xfrm>
            <a:custGeom>
              <a:avLst/>
              <a:gdLst>
                <a:gd name="T0" fmla="*/ 28 w 83"/>
                <a:gd name="T1" fmla="*/ 32 h 101"/>
                <a:gd name="T2" fmla="*/ 33 w 83"/>
                <a:gd name="T3" fmla="*/ 27 h 101"/>
                <a:gd name="T4" fmla="*/ 47 w 83"/>
                <a:gd name="T5" fmla="*/ 30 h 101"/>
                <a:gd name="T6" fmla="*/ 60 w 83"/>
                <a:gd name="T7" fmla="*/ 29 h 101"/>
                <a:gd name="T8" fmla="*/ 61 w 83"/>
                <a:gd name="T9" fmla="*/ 26 h 101"/>
                <a:gd name="T10" fmla="*/ 63 w 83"/>
                <a:gd name="T11" fmla="*/ 25 h 101"/>
                <a:gd name="T12" fmla="*/ 59 w 83"/>
                <a:gd name="T13" fmla="*/ 17 h 101"/>
                <a:gd name="T14" fmla="*/ 69 w 83"/>
                <a:gd name="T15" fmla="*/ 12 h 101"/>
                <a:gd name="T16" fmla="*/ 74 w 83"/>
                <a:gd name="T17" fmla="*/ 8 h 101"/>
                <a:gd name="T18" fmla="*/ 83 w 83"/>
                <a:gd name="T19" fmla="*/ 16 h 101"/>
                <a:gd name="T20" fmla="*/ 78 w 83"/>
                <a:gd name="T21" fmla="*/ 24 h 101"/>
                <a:gd name="T22" fmla="*/ 66 w 83"/>
                <a:gd name="T23" fmla="*/ 54 h 101"/>
                <a:gd name="T24" fmla="*/ 71 w 83"/>
                <a:gd name="T25" fmla="*/ 80 h 101"/>
                <a:gd name="T26" fmla="*/ 75 w 83"/>
                <a:gd name="T27" fmla="*/ 88 h 101"/>
                <a:gd name="T28" fmla="*/ 67 w 83"/>
                <a:gd name="T29" fmla="*/ 90 h 101"/>
                <a:gd name="T30" fmla="*/ 52 w 83"/>
                <a:gd name="T31" fmla="*/ 91 h 101"/>
                <a:gd name="T32" fmla="*/ 48 w 83"/>
                <a:gd name="T33" fmla="*/ 99 h 101"/>
                <a:gd name="T34" fmla="*/ 42 w 83"/>
                <a:gd name="T35" fmla="*/ 96 h 101"/>
                <a:gd name="T36" fmla="*/ 38 w 83"/>
                <a:gd name="T37" fmla="*/ 101 h 101"/>
                <a:gd name="T38" fmla="*/ 26 w 83"/>
                <a:gd name="T39" fmla="*/ 96 h 101"/>
                <a:gd name="T40" fmla="*/ 23 w 83"/>
                <a:gd name="T41" fmla="*/ 90 h 101"/>
                <a:gd name="T42" fmla="*/ 24 w 83"/>
                <a:gd name="T43" fmla="*/ 78 h 101"/>
                <a:gd name="T44" fmla="*/ 13 w 83"/>
                <a:gd name="T45" fmla="*/ 73 h 101"/>
                <a:gd name="T46" fmla="*/ 5 w 83"/>
                <a:gd name="T47" fmla="*/ 71 h 101"/>
                <a:gd name="T48" fmla="*/ 1 w 83"/>
                <a:gd name="T49" fmla="*/ 66 h 101"/>
                <a:gd name="T50" fmla="*/ 7 w 83"/>
                <a:gd name="T51" fmla="*/ 59 h 101"/>
                <a:gd name="T52" fmla="*/ 14 w 83"/>
                <a:gd name="T53" fmla="*/ 51 h 101"/>
                <a:gd name="T54" fmla="*/ 22 w 83"/>
                <a:gd name="T55" fmla="*/ 46 h 101"/>
                <a:gd name="T56" fmla="*/ 17 w 83"/>
                <a:gd name="T57" fmla="*/ 42 h 101"/>
                <a:gd name="T58" fmla="*/ 22 w 83"/>
                <a:gd name="T59" fmla="*/ 37 h 101"/>
                <a:gd name="T60" fmla="*/ 28 w 83"/>
                <a:gd name="T61" fmla="*/ 32 h 10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3"/>
                <a:gd name="T94" fmla="*/ 0 h 101"/>
                <a:gd name="T95" fmla="*/ 83 w 83"/>
                <a:gd name="T96" fmla="*/ 101 h 10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3" h="101">
                  <a:moveTo>
                    <a:pt x="28" y="32"/>
                  </a:moveTo>
                  <a:cubicBezTo>
                    <a:pt x="29" y="30"/>
                    <a:pt x="33" y="27"/>
                    <a:pt x="33" y="27"/>
                  </a:cubicBezTo>
                  <a:cubicBezTo>
                    <a:pt x="39" y="28"/>
                    <a:pt x="42" y="28"/>
                    <a:pt x="47" y="30"/>
                  </a:cubicBezTo>
                  <a:cubicBezTo>
                    <a:pt x="51" y="30"/>
                    <a:pt x="56" y="30"/>
                    <a:pt x="60" y="29"/>
                  </a:cubicBezTo>
                  <a:cubicBezTo>
                    <a:pt x="61" y="29"/>
                    <a:pt x="60" y="27"/>
                    <a:pt x="61" y="26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2" y="21"/>
                    <a:pt x="63" y="19"/>
                    <a:pt x="59" y="17"/>
                  </a:cubicBezTo>
                  <a:cubicBezTo>
                    <a:pt x="57" y="12"/>
                    <a:pt x="66" y="12"/>
                    <a:pt x="69" y="12"/>
                  </a:cubicBezTo>
                  <a:cubicBezTo>
                    <a:pt x="71" y="11"/>
                    <a:pt x="72" y="9"/>
                    <a:pt x="74" y="8"/>
                  </a:cubicBezTo>
                  <a:cubicBezTo>
                    <a:pt x="78" y="0"/>
                    <a:pt x="80" y="15"/>
                    <a:pt x="83" y="16"/>
                  </a:cubicBezTo>
                  <a:cubicBezTo>
                    <a:pt x="81" y="19"/>
                    <a:pt x="81" y="22"/>
                    <a:pt x="78" y="24"/>
                  </a:cubicBezTo>
                  <a:cubicBezTo>
                    <a:pt x="74" y="33"/>
                    <a:pt x="69" y="44"/>
                    <a:pt x="66" y="54"/>
                  </a:cubicBezTo>
                  <a:cubicBezTo>
                    <a:pt x="66" y="59"/>
                    <a:pt x="63" y="76"/>
                    <a:pt x="71" y="80"/>
                  </a:cubicBezTo>
                  <a:cubicBezTo>
                    <a:pt x="72" y="83"/>
                    <a:pt x="75" y="88"/>
                    <a:pt x="75" y="88"/>
                  </a:cubicBezTo>
                  <a:cubicBezTo>
                    <a:pt x="74" y="91"/>
                    <a:pt x="71" y="89"/>
                    <a:pt x="67" y="90"/>
                  </a:cubicBezTo>
                  <a:cubicBezTo>
                    <a:pt x="60" y="89"/>
                    <a:pt x="58" y="88"/>
                    <a:pt x="52" y="91"/>
                  </a:cubicBezTo>
                  <a:cubicBezTo>
                    <a:pt x="53" y="95"/>
                    <a:pt x="52" y="97"/>
                    <a:pt x="48" y="99"/>
                  </a:cubicBezTo>
                  <a:cubicBezTo>
                    <a:pt x="46" y="98"/>
                    <a:pt x="42" y="96"/>
                    <a:pt x="42" y="96"/>
                  </a:cubicBezTo>
                  <a:cubicBezTo>
                    <a:pt x="40" y="101"/>
                    <a:pt x="41" y="99"/>
                    <a:pt x="38" y="101"/>
                  </a:cubicBezTo>
                  <a:cubicBezTo>
                    <a:pt x="34" y="100"/>
                    <a:pt x="26" y="96"/>
                    <a:pt x="26" y="96"/>
                  </a:cubicBezTo>
                  <a:cubicBezTo>
                    <a:pt x="25" y="94"/>
                    <a:pt x="23" y="90"/>
                    <a:pt x="23" y="90"/>
                  </a:cubicBezTo>
                  <a:cubicBezTo>
                    <a:pt x="23" y="86"/>
                    <a:pt x="24" y="78"/>
                    <a:pt x="24" y="78"/>
                  </a:cubicBezTo>
                  <a:cubicBezTo>
                    <a:pt x="22" y="70"/>
                    <a:pt x="22" y="72"/>
                    <a:pt x="13" y="73"/>
                  </a:cubicBezTo>
                  <a:cubicBezTo>
                    <a:pt x="11" y="74"/>
                    <a:pt x="5" y="71"/>
                    <a:pt x="5" y="71"/>
                  </a:cubicBezTo>
                  <a:cubicBezTo>
                    <a:pt x="3" y="66"/>
                    <a:pt x="4" y="68"/>
                    <a:pt x="1" y="66"/>
                  </a:cubicBezTo>
                  <a:cubicBezTo>
                    <a:pt x="0" y="63"/>
                    <a:pt x="7" y="59"/>
                    <a:pt x="7" y="59"/>
                  </a:cubicBezTo>
                  <a:cubicBezTo>
                    <a:pt x="8" y="56"/>
                    <a:pt x="11" y="52"/>
                    <a:pt x="14" y="51"/>
                  </a:cubicBezTo>
                  <a:cubicBezTo>
                    <a:pt x="16" y="47"/>
                    <a:pt x="20" y="50"/>
                    <a:pt x="22" y="46"/>
                  </a:cubicBezTo>
                  <a:cubicBezTo>
                    <a:pt x="21" y="44"/>
                    <a:pt x="17" y="42"/>
                    <a:pt x="17" y="42"/>
                  </a:cubicBezTo>
                  <a:cubicBezTo>
                    <a:pt x="16" y="40"/>
                    <a:pt x="22" y="37"/>
                    <a:pt x="22" y="37"/>
                  </a:cubicBezTo>
                  <a:cubicBezTo>
                    <a:pt x="23" y="36"/>
                    <a:pt x="28" y="30"/>
                    <a:pt x="28" y="32"/>
                  </a:cubicBezTo>
                  <a:close/>
                </a:path>
              </a:pathLst>
            </a:custGeom>
            <a:solidFill>
              <a:srgbClr val="99CC00">
                <a:alpha val="9972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" name="Yanan"/>
            <p:cNvSpPr/>
            <p:nvPr/>
          </p:nvSpPr>
          <p:spPr bwMode="auto">
            <a:xfrm>
              <a:off x="5218071" y="3389664"/>
              <a:ext cx="457898" cy="379267"/>
            </a:xfrm>
            <a:custGeom>
              <a:avLst/>
              <a:gdLst>
                <a:gd name="T0" fmla="*/ 45 w 140"/>
                <a:gd name="T1" fmla="*/ 118 h 129"/>
                <a:gd name="T2" fmla="*/ 41 w 140"/>
                <a:gd name="T3" fmla="*/ 110 h 129"/>
                <a:gd name="T4" fmla="*/ 40 w 140"/>
                <a:gd name="T5" fmla="*/ 108 h 129"/>
                <a:gd name="T6" fmla="*/ 45 w 140"/>
                <a:gd name="T7" fmla="*/ 95 h 129"/>
                <a:gd name="T8" fmla="*/ 49 w 140"/>
                <a:gd name="T9" fmla="*/ 90 h 129"/>
                <a:gd name="T10" fmla="*/ 50 w 140"/>
                <a:gd name="T11" fmla="*/ 69 h 129"/>
                <a:gd name="T12" fmla="*/ 38 w 140"/>
                <a:gd name="T13" fmla="*/ 63 h 129"/>
                <a:gd name="T14" fmla="*/ 36 w 140"/>
                <a:gd name="T15" fmla="*/ 62 h 129"/>
                <a:gd name="T16" fmla="*/ 24 w 140"/>
                <a:gd name="T17" fmla="*/ 55 h 129"/>
                <a:gd name="T18" fmla="*/ 18 w 140"/>
                <a:gd name="T19" fmla="*/ 52 h 129"/>
                <a:gd name="T20" fmla="*/ 11 w 140"/>
                <a:gd name="T21" fmla="*/ 47 h 129"/>
                <a:gd name="T22" fmla="*/ 2 w 140"/>
                <a:gd name="T23" fmla="*/ 43 h 129"/>
                <a:gd name="T24" fmla="*/ 0 w 140"/>
                <a:gd name="T25" fmla="*/ 29 h 129"/>
                <a:gd name="T26" fmla="*/ 7 w 140"/>
                <a:gd name="T27" fmla="*/ 16 h 129"/>
                <a:gd name="T28" fmla="*/ 13 w 140"/>
                <a:gd name="T29" fmla="*/ 25 h 129"/>
                <a:gd name="T30" fmla="*/ 22 w 140"/>
                <a:gd name="T31" fmla="*/ 21 h 129"/>
                <a:gd name="T32" fmla="*/ 24 w 140"/>
                <a:gd name="T33" fmla="*/ 20 h 129"/>
                <a:gd name="T34" fmla="*/ 30 w 140"/>
                <a:gd name="T35" fmla="*/ 16 h 129"/>
                <a:gd name="T36" fmla="*/ 32 w 140"/>
                <a:gd name="T37" fmla="*/ 10 h 129"/>
                <a:gd name="T38" fmla="*/ 38 w 140"/>
                <a:gd name="T39" fmla="*/ 10 h 129"/>
                <a:gd name="T40" fmla="*/ 39 w 140"/>
                <a:gd name="T41" fmla="*/ 14 h 129"/>
                <a:gd name="T42" fmla="*/ 41 w 140"/>
                <a:gd name="T43" fmla="*/ 15 h 129"/>
                <a:gd name="T44" fmla="*/ 53 w 140"/>
                <a:gd name="T45" fmla="*/ 31 h 129"/>
                <a:gd name="T46" fmla="*/ 52 w 140"/>
                <a:gd name="T47" fmla="*/ 24 h 129"/>
                <a:gd name="T48" fmla="*/ 60 w 140"/>
                <a:gd name="T49" fmla="*/ 20 h 129"/>
                <a:gd name="T50" fmla="*/ 65 w 140"/>
                <a:gd name="T51" fmla="*/ 12 h 129"/>
                <a:gd name="T52" fmla="*/ 80 w 140"/>
                <a:gd name="T53" fmla="*/ 9 h 129"/>
                <a:gd name="T54" fmla="*/ 86 w 140"/>
                <a:gd name="T55" fmla="*/ 6 h 129"/>
                <a:gd name="T56" fmla="*/ 94 w 140"/>
                <a:gd name="T57" fmla="*/ 5 h 129"/>
                <a:gd name="T58" fmla="*/ 96 w 140"/>
                <a:gd name="T59" fmla="*/ 7 h 129"/>
                <a:gd name="T60" fmla="*/ 100 w 140"/>
                <a:gd name="T61" fmla="*/ 8 h 129"/>
                <a:gd name="T62" fmla="*/ 102 w 140"/>
                <a:gd name="T63" fmla="*/ 12 h 129"/>
                <a:gd name="T64" fmla="*/ 104 w 140"/>
                <a:gd name="T65" fmla="*/ 16 h 129"/>
                <a:gd name="T66" fmla="*/ 107 w 140"/>
                <a:gd name="T67" fmla="*/ 13 h 129"/>
                <a:gd name="T68" fmla="*/ 111 w 140"/>
                <a:gd name="T69" fmla="*/ 15 h 129"/>
                <a:gd name="T70" fmla="*/ 113 w 140"/>
                <a:gd name="T71" fmla="*/ 22 h 129"/>
                <a:gd name="T72" fmla="*/ 115 w 140"/>
                <a:gd name="T73" fmla="*/ 28 h 129"/>
                <a:gd name="T74" fmla="*/ 119 w 140"/>
                <a:gd name="T75" fmla="*/ 33 h 129"/>
                <a:gd name="T76" fmla="*/ 123 w 140"/>
                <a:gd name="T77" fmla="*/ 31 h 129"/>
                <a:gd name="T78" fmla="*/ 127 w 140"/>
                <a:gd name="T79" fmla="*/ 33 h 129"/>
                <a:gd name="T80" fmla="*/ 134 w 140"/>
                <a:gd name="T81" fmla="*/ 53 h 129"/>
                <a:gd name="T82" fmla="*/ 137 w 140"/>
                <a:gd name="T83" fmla="*/ 59 h 129"/>
                <a:gd name="T84" fmla="*/ 136 w 140"/>
                <a:gd name="T85" fmla="*/ 85 h 129"/>
                <a:gd name="T86" fmla="*/ 139 w 140"/>
                <a:gd name="T87" fmla="*/ 93 h 129"/>
                <a:gd name="T88" fmla="*/ 135 w 140"/>
                <a:gd name="T89" fmla="*/ 103 h 129"/>
                <a:gd name="T90" fmla="*/ 122 w 140"/>
                <a:gd name="T91" fmla="*/ 109 h 129"/>
                <a:gd name="T92" fmla="*/ 122 w 140"/>
                <a:gd name="T93" fmla="*/ 116 h 129"/>
                <a:gd name="T94" fmla="*/ 118 w 140"/>
                <a:gd name="T95" fmla="*/ 126 h 129"/>
                <a:gd name="T96" fmla="*/ 104 w 140"/>
                <a:gd name="T97" fmla="*/ 125 h 129"/>
                <a:gd name="T98" fmla="*/ 89 w 140"/>
                <a:gd name="T99" fmla="*/ 125 h 129"/>
                <a:gd name="T100" fmla="*/ 84 w 140"/>
                <a:gd name="T101" fmla="*/ 122 h 129"/>
                <a:gd name="T102" fmla="*/ 75 w 140"/>
                <a:gd name="T103" fmla="*/ 117 h 129"/>
                <a:gd name="T104" fmla="*/ 65 w 140"/>
                <a:gd name="T105" fmla="*/ 118 h 129"/>
                <a:gd name="T106" fmla="*/ 61 w 140"/>
                <a:gd name="T107" fmla="*/ 126 h 129"/>
                <a:gd name="T108" fmla="*/ 60 w 140"/>
                <a:gd name="T109" fmla="*/ 128 h 129"/>
                <a:gd name="T110" fmla="*/ 50 w 140"/>
                <a:gd name="T111" fmla="*/ 122 h 129"/>
                <a:gd name="T112" fmla="*/ 45 w 140"/>
                <a:gd name="T113" fmla="*/ 118 h 12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40"/>
                <a:gd name="T172" fmla="*/ 0 h 129"/>
                <a:gd name="T173" fmla="*/ 140 w 140"/>
                <a:gd name="T174" fmla="*/ 129 h 12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40" h="129">
                  <a:moveTo>
                    <a:pt x="45" y="118"/>
                  </a:moveTo>
                  <a:cubicBezTo>
                    <a:pt x="44" y="115"/>
                    <a:pt x="42" y="113"/>
                    <a:pt x="41" y="110"/>
                  </a:cubicBezTo>
                  <a:cubicBezTo>
                    <a:pt x="41" y="109"/>
                    <a:pt x="40" y="108"/>
                    <a:pt x="40" y="108"/>
                  </a:cubicBezTo>
                  <a:cubicBezTo>
                    <a:pt x="42" y="95"/>
                    <a:pt x="38" y="97"/>
                    <a:pt x="45" y="95"/>
                  </a:cubicBezTo>
                  <a:cubicBezTo>
                    <a:pt x="47" y="90"/>
                    <a:pt x="46" y="92"/>
                    <a:pt x="49" y="90"/>
                  </a:cubicBezTo>
                  <a:cubicBezTo>
                    <a:pt x="50" y="85"/>
                    <a:pt x="53" y="74"/>
                    <a:pt x="50" y="69"/>
                  </a:cubicBezTo>
                  <a:cubicBezTo>
                    <a:pt x="49" y="67"/>
                    <a:pt x="41" y="64"/>
                    <a:pt x="38" y="63"/>
                  </a:cubicBezTo>
                  <a:cubicBezTo>
                    <a:pt x="37" y="63"/>
                    <a:pt x="36" y="62"/>
                    <a:pt x="36" y="62"/>
                  </a:cubicBezTo>
                  <a:cubicBezTo>
                    <a:pt x="34" y="58"/>
                    <a:pt x="28" y="57"/>
                    <a:pt x="24" y="55"/>
                  </a:cubicBezTo>
                  <a:cubicBezTo>
                    <a:pt x="22" y="54"/>
                    <a:pt x="18" y="52"/>
                    <a:pt x="18" y="52"/>
                  </a:cubicBezTo>
                  <a:cubicBezTo>
                    <a:pt x="17" y="49"/>
                    <a:pt x="11" y="47"/>
                    <a:pt x="11" y="47"/>
                  </a:cubicBezTo>
                  <a:cubicBezTo>
                    <a:pt x="9" y="43"/>
                    <a:pt x="5" y="45"/>
                    <a:pt x="2" y="43"/>
                  </a:cubicBezTo>
                  <a:cubicBezTo>
                    <a:pt x="3" y="38"/>
                    <a:pt x="6" y="32"/>
                    <a:pt x="0" y="29"/>
                  </a:cubicBezTo>
                  <a:cubicBezTo>
                    <a:pt x="2" y="24"/>
                    <a:pt x="5" y="21"/>
                    <a:pt x="7" y="16"/>
                  </a:cubicBezTo>
                  <a:cubicBezTo>
                    <a:pt x="10" y="19"/>
                    <a:pt x="9" y="23"/>
                    <a:pt x="13" y="25"/>
                  </a:cubicBezTo>
                  <a:cubicBezTo>
                    <a:pt x="16" y="24"/>
                    <a:pt x="19" y="22"/>
                    <a:pt x="22" y="21"/>
                  </a:cubicBezTo>
                  <a:cubicBezTo>
                    <a:pt x="23" y="21"/>
                    <a:pt x="24" y="20"/>
                    <a:pt x="24" y="20"/>
                  </a:cubicBezTo>
                  <a:cubicBezTo>
                    <a:pt x="25" y="17"/>
                    <a:pt x="27" y="17"/>
                    <a:pt x="30" y="16"/>
                  </a:cubicBezTo>
                  <a:cubicBezTo>
                    <a:pt x="29" y="13"/>
                    <a:pt x="29" y="11"/>
                    <a:pt x="32" y="10"/>
                  </a:cubicBezTo>
                  <a:cubicBezTo>
                    <a:pt x="34" y="5"/>
                    <a:pt x="35" y="8"/>
                    <a:pt x="38" y="10"/>
                  </a:cubicBezTo>
                  <a:cubicBezTo>
                    <a:pt x="38" y="11"/>
                    <a:pt x="38" y="13"/>
                    <a:pt x="39" y="14"/>
                  </a:cubicBezTo>
                  <a:cubicBezTo>
                    <a:pt x="39" y="15"/>
                    <a:pt x="41" y="14"/>
                    <a:pt x="41" y="15"/>
                  </a:cubicBezTo>
                  <a:cubicBezTo>
                    <a:pt x="45" y="26"/>
                    <a:pt x="41" y="29"/>
                    <a:pt x="53" y="31"/>
                  </a:cubicBezTo>
                  <a:cubicBezTo>
                    <a:pt x="54" y="28"/>
                    <a:pt x="53" y="27"/>
                    <a:pt x="52" y="24"/>
                  </a:cubicBezTo>
                  <a:cubicBezTo>
                    <a:pt x="55" y="23"/>
                    <a:pt x="60" y="20"/>
                    <a:pt x="60" y="20"/>
                  </a:cubicBezTo>
                  <a:cubicBezTo>
                    <a:pt x="61" y="17"/>
                    <a:pt x="62" y="14"/>
                    <a:pt x="65" y="12"/>
                  </a:cubicBezTo>
                  <a:cubicBezTo>
                    <a:pt x="71" y="15"/>
                    <a:pt x="75" y="12"/>
                    <a:pt x="80" y="9"/>
                  </a:cubicBezTo>
                  <a:cubicBezTo>
                    <a:pt x="82" y="8"/>
                    <a:pt x="86" y="6"/>
                    <a:pt x="86" y="6"/>
                  </a:cubicBezTo>
                  <a:cubicBezTo>
                    <a:pt x="89" y="0"/>
                    <a:pt x="87" y="4"/>
                    <a:pt x="94" y="5"/>
                  </a:cubicBezTo>
                  <a:cubicBezTo>
                    <a:pt x="95" y="6"/>
                    <a:pt x="95" y="7"/>
                    <a:pt x="96" y="7"/>
                  </a:cubicBezTo>
                  <a:cubicBezTo>
                    <a:pt x="97" y="8"/>
                    <a:pt x="99" y="7"/>
                    <a:pt x="100" y="8"/>
                  </a:cubicBezTo>
                  <a:cubicBezTo>
                    <a:pt x="101" y="9"/>
                    <a:pt x="102" y="12"/>
                    <a:pt x="102" y="12"/>
                  </a:cubicBezTo>
                  <a:cubicBezTo>
                    <a:pt x="101" y="14"/>
                    <a:pt x="100" y="18"/>
                    <a:pt x="104" y="16"/>
                  </a:cubicBezTo>
                  <a:cubicBezTo>
                    <a:pt x="105" y="15"/>
                    <a:pt x="105" y="13"/>
                    <a:pt x="107" y="13"/>
                  </a:cubicBezTo>
                  <a:cubicBezTo>
                    <a:pt x="108" y="13"/>
                    <a:pt x="111" y="15"/>
                    <a:pt x="111" y="15"/>
                  </a:cubicBezTo>
                  <a:cubicBezTo>
                    <a:pt x="113" y="18"/>
                    <a:pt x="108" y="19"/>
                    <a:pt x="113" y="22"/>
                  </a:cubicBezTo>
                  <a:cubicBezTo>
                    <a:pt x="109" y="24"/>
                    <a:pt x="112" y="27"/>
                    <a:pt x="115" y="28"/>
                  </a:cubicBezTo>
                  <a:cubicBezTo>
                    <a:pt x="117" y="33"/>
                    <a:pt x="116" y="31"/>
                    <a:pt x="119" y="33"/>
                  </a:cubicBezTo>
                  <a:cubicBezTo>
                    <a:pt x="120" y="32"/>
                    <a:pt x="122" y="32"/>
                    <a:pt x="123" y="31"/>
                  </a:cubicBezTo>
                  <a:cubicBezTo>
                    <a:pt x="124" y="30"/>
                    <a:pt x="127" y="33"/>
                    <a:pt x="127" y="33"/>
                  </a:cubicBezTo>
                  <a:cubicBezTo>
                    <a:pt x="140" y="30"/>
                    <a:pt x="131" y="26"/>
                    <a:pt x="134" y="53"/>
                  </a:cubicBezTo>
                  <a:cubicBezTo>
                    <a:pt x="134" y="55"/>
                    <a:pt x="137" y="59"/>
                    <a:pt x="137" y="59"/>
                  </a:cubicBezTo>
                  <a:cubicBezTo>
                    <a:pt x="133" y="66"/>
                    <a:pt x="135" y="77"/>
                    <a:pt x="136" y="85"/>
                  </a:cubicBezTo>
                  <a:cubicBezTo>
                    <a:pt x="136" y="88"/>
                    <a:pt x="139" y="93"/>
                    <a:pt x="139" y="93"/>
                  </a:cubicBezTo>
                  <a:cubicBezTo>
                    <a:pt x="138" y="97"/>
                    <a:pt x="139" y="101"/>
                    <a:pt x="135" y="103"/>
                  </a:cubicBezTo>
                  <a:cubicBezTo>
                    <a:pt x="133" y="108"/>
                    <a:pt x="127" y="108"/>
                    <a:pt x="122" y="109"/>
                  </a:cubicBezTo>
                  <a:cubicBezTo>
                    <a:pt x="117" y="111"/>
                    <a:pt x="120" y="113"/>
                    <a:pt x="122" y="116"/>
                  </a:cubicBezTo>
                  <a:cubicBezTo>
                    <a:pt x="121" y="120"/>
                    <a:pt x="122" y="124"/>
                    <a:pt x="118" y="126"/>
                  </a:cubicBezTo>
                  <a:cubicBezTo>
                    <a:pt x="115" y="124"/>
                    <a:pt x="108" y="126"/>
                    <a:pt x="104" y="125"/>
                  </a:cubicBezTo>
                  <a:cubicBezTo>
                    <a:pt x="99" y="122"/>
                    <a:pt x="94" y="123"/>
                    <a:pt x="89" y="125"/>
                  </a:cubicBezTo>
                  <a:cubicBezTo>
                    <a:pt x="87" y="129"/>
                    <a:pt x="87" y="123"/>
                    <a:pt x="84" y="122"/>
                  </a:cubicBezTo>
                  <a:cubicBezTo>
                    <a:pt x="81" y="116"/>
                    <a:pt x="83" y="118"/>
                    <a:pt x="75" y="117"/>
                  </a:cubicBezTo>
                  <a:cubicBezTo>
                    <a:pt x="72" y="115"/>
                    <a:pt x="68" y="116"/>
                    <a:pt x="65" y="118"/>
                  </a:cubicBezTo>
                  <a:cubicBezTo>
                    <a:pt x="64" y="121"/>
                    <a:pt x="62" y="123"/>
                    <a:pt x="61" y="126"/>
                  </a:cubicBezTo>
                  <a:cubicBezTo>
                    <a:pt x="61" y="127"/>
                    <a:pt x="60" y="128"/>
                    <a:pt x="60" y="128"/>
                  </a:cubicBezTo>
                  <a:cubicBezTo>
                    <a:pt x="56" y="127"/>
                    <a:pt x="50" y="122"/>
                    <a:pt x="50" y="122"/>
                  </a:cubicBezTo>
                  <a:cubicBezTo>
                    <a:pt x="49" y="120"/>
                    <a:pt x="45" y="118"/>
                    <a:pt x="45" y="118"/>
                  </a:cubicBezTo>
                  <a:close/>
                </a:path>
              </a:pathLst>
            </a:custGeom>
            <a:solidFill>
              <a:srgbClr val="99CC00">
                <a:alpha val="3692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" name="YulinSX"/>
            <p:cNvSpPr/>
            <p:nvPr/>
          </p:nvSpPr>
          <p:spPr bwMode="auto">
            <a:xfrm>
              <a:off x="5160434" y="3027178"/>
              <a:ext cx="608396" cy="483314"/>
            </a:xfrm>
            <a:custGeom>
              <a:avLst/>
              <a:gdLst>
                <a:gd name="T0" fmla="*/ 7 w 187"/>
                <a:gd name="T1" fmla="*/ 158 h 164"/>
                <a:gd name="T2" fmla="*/ 3 w 187"/>
                <a:gd name="T3" fmla="*/ 140 h 164"/>
                <a:gd name="T4" fmla="*/ 6 w 187"/>
                <a:gd name="T5" fmla="*/ 121 h 164"/>
                <a:gd name="T6" fmla="*/ 16 w 187"/>
                <a:gd name="T7" fmla="*/ 107 h 164"/>
                <a:gd name="T8" fmla="*/ 34 w 187"/>
                <a:gd name="T9" fmla="*/ 108 h 164"/>
                <a:gd name="T10" fmla="*/ 42 w 187"/>
                <a:gd name="T11" fmla="*/ 115 h 164"/>
                <a:gd name="T12" fmla="*/ 70 w 187"/>
                <a:gd name="T13" fmla="*/ 115 h 164"/>
                <a:gd name="T14" fmla="*/ 80 w 187"/>
                <a:gd name="T15" fmla="*/ 94 h 164"/>
                <a:gd name="T16" fmla="*/ 81 w 187"/>
                <a:gd name="T17" fmla="*/ 81 h 164"/>
                <a:gd name="T18" fmla="*/ 93 w 187"/>
                <a:gd name="T19" fmla="*/ 59 h 164"/>
                <a:gd name="T20" fmla="*/ 104 w 187"/>
                <a:gd name="T21" fmla="*/ 49 h 164"/>
                <a:gd name="T22" fmla="*/ 116 w 187"/>
                <a:gd name="T23" fmla="*/ 40 h 164"/>
                <a:gd name="T24" fmla="*/ 135 w 187"/>
                <a:gd name="T25" fmla="*/ 22 h 164"/>
                <a:gd name="T26" fmla="*/ 142 w 187"/>
                <a:gd name="T27" fmla="*/ 10 h 164"/>
                <a:gd name="T28" fmla="*/ 157 w 187"/>
                <a:gd name="T29" fmla="*/ 14 h 164"/>
                <a:gd name="T30" fmla="*/ 169 w 187"/>
                <a:gd name="T31" fmla="*/ 10 h 164"/>
                <a:gd name="T32" fmla="*/ 183 w 187"/>
                <a:gd name="T33" fmla="*/ 3 h 164"/>
                <a:gd name="T34" fmla="*/ 185 w 187"/>
                <a:gd name="T35" fmla="*/ 14 h 164"/>
                <a:gd name="T36" fmla="*/ 173 w 187"/>
                <a:gd name="T37" fmla="*/ 55 h 164"/>
                <a:gd name="T38" fmla="*/ 167 w 187"/>
                <a:gd name="T39" fmla="*/ 69 h 164"/>
                <a:gd name="T40" fmla="*/ 155 w 187"/>
                <a:gd name="T41" fmla="*/ 89 h 164"/>
                <a:gd name="T42" fmla="*/ 166 w 187"/>
                <a:gd name="T43" fmla="*/ 113 h 164"/>
                <a:gd name="T44" fmla="*/ 161 w 187"/>
                <a:gd name="T45" fmla="*/ 129 h 164"/>
                <a:gd name="T46" fmla="*/ 152 w 187"/>
                <a:gd name="T47" fmla="*/ 151 h 164"/>
                <a:gd name="T48" fmla="*/ 136 w 187"/>
                <a:gd name="T49" fmla="*/ 155 h 164"/>
                <a:gd name="T50" fmla="*/ 129 w 187"/>
                <a:gd name="T51" fmla="*/ 143 h 164"/>
                <a:gd name="T52" fmla="*/ 125 w 187"/>
                <a:gd name="T53" fmla="*/ 135 h 164"/>
                <a:gd name="T54" fmla="*/ 118 w 187"/>
                <a:gd name="T55" fmla="*/ 130 h 164"/>
                <a:gd name="T56" fmla="*/ 105 w 187"/>
                <a:gd name="T57" fmla="*/ 124 h 164"/>
                <a:gd name="T58" fmla="*/ 91 w 187"/>
                <a:gd name="T59" fmla="*/ 135 h 164"/>
                <a:gd name="T60" fmla="*/ 71 w 187"/>
                <a:gd name="T61" fmla="*/ 146 h 164"/>
                <a:gd name="T62" fmla="*/ 60 w 187"/>
                <a:gd name="T63" fmla="*/ 144 h 164"/>
                <a:gd name="T64" fmla="*/ 47 w 187"/>
                <a:gd name="T65" fmla="*/ 135 h 164"/>
                <a:gd name="T66" fmla="*/ 35 w 187"/>
                <a:gd name="T67" fmla="*/ 145 h 164"/>
                <a:gd name="T68" fmla="*/ 24 w 187"/>
                <a:gd name="T69" fmla="*/ 138 h 164"/>
                <a:gd name="T70" fmla="*/ 21 w 187"/>
                <a:gd name="T71" fmla="*/ 153 h 1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7"/>
                <a:gd name="T109" fmla="*/ 0 h 164"/>
                <a:gd name="T110" fmla="*/ 187 w 187"/>
                <a:gd name="T111" fmla="*/ 164 h 1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7" h="164">
                  <a:moveTo>
                    <a:pt x="20" y="164"/>
                  </a:moveTo>
                  <a:cubicBezTo>
                    <a:pt x="16" y="162"/>
                    <a:pt x="11" y="160"/>
                    <a:pt x="7" y="158"/>
                  </a:cubicBezTo>
                  <a:cubicBezTo>
                    <a:pt x="6" y="157"/>
                    <a:pt x="3" y="156"/>
                    <a:pt x="3" y="156"/>
                  </a:cubicBezTo>
                  <a:cubicBezTo>
                    <a:pt x="0" y="151"/>
                    <a:pt x="0" y="145"/>
                    <a:pt x="3" y="140"/>
                  </a:cubicBezTo>
                  <a:cubicBezTo>
                    <a:pt x="2" y="134"/>
                    <a:pt x="2" y="136"/>
                    <a:pt x="3" y="129"/>
                  </a:cubicBezTo>
                  <a:cubicBezTo>
                    <a:pt x="4" y="126"/>
                    <a:pt x="6" y="121"/>
                    <a:pt x="6" y="121"/>
                  </a:cubicBezTo>
                  <a:cubicBezTo>
                    <a:pt x="5" y="118"/>
                    <a:pt x="5" y="116"/>
                    <a:pt x="8" y="114"/>
                  </a:cubicBezTo>
                  <a:cubicBezTo>
                    <a:pt x="10" y="111"/>
                    <a:pt x="13" y="109"/>
                    <a:pt x="16" y="107"/>
                  </a:cubicBezTo>
                  <a:cubicBezTo>
                    <a:pt x="17" y="106"/>
                    <a:pt x="20" y="105"/>
                    <a:pt x="20" y="105"/>
                  </a:cubicBezTo>
                  <a:cubicBezTo>
                    <a:pt x="22" y="100"/>
                    <a:pt x="30" y="106"/>
                    <a:pt x="34" y="108"/>
                  </a:cubicBezTo>
                  <a:cubicBezTo>
                    <a:pt x="35" y="108"/>
                    <a:pt x="36" y="109"/>
                    <a:pt x="36" y="109"/>
                  </a:cubicBezTo>
                  <a:cubicBezTo>
                    <a:pt x="37" y="111"/>
                    <a:pt x="40" y="114"/>
                    <a:pt x="42" y="115"/>
                  </a:cubicBezTo>
                  <a:cubicBezTo>
                    <a:pt x="46" y="115"/>
                    <a:pt x="55" y="112"/>
                    <a:pt x="55" y="112"/>
                  </a:cubicBezTo>
                  <a:cubicBezTo>
                    <a:pt x="61" y="113"/>
                    <a:pt x="65" y="114"/>
                    <a:pt x="70" y="115"/>
                  </a:cubicBezTo>
                  <a:cubicBezTo>
                    <a:pt x="75" y="114"/>
                    <a:pt x="76" y="114"/>
                    <a:pt x="74" y="109"/>
                  </a:cubicBezTo>
                  <a:cubicBezTo>
                    <a:pt x="73" y="99"/>
                    <a:pt x="69" y="92"/>
                    <a:pt x="80" y="94"/>
                  </a:cubicBezTo>
                  <a:cubicBezTo>
                    <a:pt x="82" y="94"/>
                    <a:pt x="91" y="93"/>
                    <a:pt x="85" y="90"/>
                  </a:cubicBezTo>
                  <a:cubicBezTo>
                    <a:pt x="83" y="87"/>
                    <a:pt x="82" y="84"/>
                    <a:pt x="81" y="81"/>
                  </a:cubicBezTo>
                  <a:cubicBezTo>
                    <a:pt x="83" y="76"/>
                    <a:pt x="85" y="67"/>
                    <a:pt x="90" y="65"/>
                  </a:cubicBezTo>
                  <a:cubicBezTo>
                    <a:pt x="91" y="63"/>
                    <a:pt x="92" y="61"/>
                    <a:pt x="93" y="59"/>
                  </a:cubicBezTo>
                  <a:cubicBezTo>
                    <a:pt x="94" y="57"/>
                    <a:pt x="99" y="56"/>
                    <a:pt x="99" y="56"/>
                  </a:cubicBezTo>
                  <a:cubicBezTo>
                    <a:pt x="101" y="53"/>
                    <a:pt x="101" y="51"/>
                    <a:pt x="104" y="49"/>
                  </a:cubicBezTo>
                  <a:cubicBezTo>
                    <a:pt x="105" y="46"/>
                    <a:pt x="111" y="44"/>
                    <a:pt x="111" y="44"/>
                  </a:cubicBezTo>
                  <a:cubicBezTo>
                    <a:pt x="112" y="42"/>
                    <a:pt x="116" y="40"/>
                    <a:pt x="116" y="40"/>
                  </a:cubicBezTo>
                  <a:cubicBezTo>
                    <a:pt x="119" y="27"/>
                    <a:pt x="123" y="33"/>
                    <a:pt x="127" y="25"/>
                  </a:cubicBezTo>
                  <a:cubicBezTo>
                    <a:pt x="128" y="17"/>
                    <a:pt x="129" y="19"/>
                    <a:pt x="135" y="22"/>
                  </a:cubicBezTo>
                  <a:cubicBezTo>
                    <a:pt x="136" y="20"/>
                    <a:pt x="140" y="18"/>
                    <a:pt x="140" y="18"/>
                  </a:cubicBezTo>
                  <a:cubicBezTo>
                    <a:pt x="138" y="11"/>
                    <a:pt x="129" y="8"/>
                    <a:pt x="142" y="10"/>
                  </a:cubicBezTo>
                  <a:cubicBezTo>
                    <a:pt x="144" y="12"/>
                    <a:pt x="146" y="13"/>
                    <a:pt x="147" y="15"/>
                  </a:cubicBezTo>
                  <a:cubicBezTo>
                    <a:pt x="153" y="12"/>
                    <a:pt x="150" y="13"/>
                    <a:pt x="157" y="14"/>
                  </a:cubicBezTo>
                  <a:cubicBezTo>
                    <a:pt x="161" y="16"/>
                    <a:pt x="160" y="18"/>
                    <a:pt x="165" y="15"/>
                  </a:cubicBezTo>
                  <a:cubicBezTo>
                    <a:pt x="167" y="10"/>
                    <a:pt x="166" y="12"/>
                    <a:pt x="169" y="10"/>
                  </a:cubicBezTo>
                  <a:cubicBezTo>
                    <a:pt x="171" y="5"/>
                    <a:pt x="170" y="7"/>
                    <a:pt x="173" y="5"/>
                  </a:cubicBezTo>
                  <a:cubicBezTo>
                    <a:pt x="175" y="0"/>
                    <a:pt x="178" y="2"/>
                    <a:pt x="183" y="3"/>
                  </a:cubicBezTo>
                  <a:cubicBezTo>
                    <a:pt x="181" y="7"/>
                    <a:pt x="177" y="5"/>
                    <a:pt x="181" y="12"/>
                  </a:cubicBezTo>
                  <a:cubicBezTo>
                    <a:pt x="182" y="13"/>
                    <a:pt x="185" y="14"/>
                    <a:pt x="185" y="14"/>
                  </a:cubicBezTo>
                  <a:cubicBezTo>
                    <a:pt x="187" y="25"/>
                    <a:pt x="181" y="35"/>
                    <a:pt x="176" y="44"/>
                  </a:cubicBezTo>
                  <a:cubicBezTo>
                    <a:pt x="175" y="52"/>
                    <a:pt x="176" y="49"/>
                    <a:pt x="173" y="55"/>
                  </a:cubicBezTo>
                  <a:cubicBezTo>
                    <a:pt x="173" y="56"/>
                    <a:pt x="172" y="57"/>
                    <a:pt x="172" y="57"/>
                  </a:cubicBezTo>
                  <a:cubicBezTo>
                    <a:pt x="171" y="62"/>
                    <a:pt x="172" y="67"/>
                    <a:pt x="167" y="69"/>
                  </a:cubicBezTo>
                  <a:cubicBezTo>
                    <a:pt x="165" y="73"/>
                    <a:pt x="163" y="76"/>
                    <a:pt x="158" y="77"/>
                  </a:cubicBezTo>
                  <a:cubicBezTo>
                    <a:pt x="156" y="81"/>
                    <a:pt x="155" y="89"/>
                    <a:pt x="155" y="89"/>
                  </a:cubicBezTo>
                  <a:cubicBezTo>
                    <a:pt x="157" y="93"/>
                    <a:pt x="156" y="100"/>
                    <a:pt x="161" y="102"/>
                  </a:cubicBezTo>
                  <a:cubicBezTo>
                    <a:pt x="162" y="106"/>
                    <a:pt x="164" y="109"/>
                    <a:pt x="166" y="113"/>
                  </a:cubicBezTo>
                  <a:cubicBezTo>
                    <a:pt x="167" y="114"/>
                    <a:pt x="168" y="117"/>
                    <a:pt x="168" y="117"/>
                  </a:cubicBezTo>
                  <a:cubicBezTo>
                    <a:pt x="167" y="121"/>
                    <a:pt x="165" y="127"/>
                    <a:pt x="161" y="129"/>
                  </a:cubicBezTo>
                  <a:cubicBezTo>
                    <a:pt x="162" y="134"/>
                    <a:pt x="162" y="143"/>
                    <a:pt x="156" y="146"/>
                  </a:cubicBezTo>
                  <a:cubicBezTo>
                    <a:pt x="154" y="151"/>
                    <a:pt x="155" y="149"/>
                    <a:pt x="152" y="151"/>
                  </a:cubicBezTo>
                  <a:cubicBezTo>
                    <a:pt x="150" y="154"/>
                    <a:pt x="149" y="154"/>
                    <a:pt x="145" y="155"/>
                  </a:cubicBezTo>
                  <a:cubicBezTo>
                    <a:pt x="140" y="153"/>
                    <a:pt x="141" y="153"/>
                    <a:pt x="136" y="155"/>
                  </a:cubicBezTo>
                  <a:cubicBezTo>
                    <a:pt x="135" y="152"/>
                    <a:pt x="130" y="149"/>
                    <a:pt x="130" y="149"/>
                  </a:cubicBezTo>
                  <a:cubicBezTo>
                    <a:pt x="129" y="146"/>
                    <a:pt x="130" y="146"/>
                    <a:pt x="129" y="143"/>
                  </a:cubicBezTo>
                  <a:cubicBezTo>
                    <a:pt x="129" y="141"/>
                    <a:pt x="131" y="139"/>
                    <a:pt x="129" y="137"/>
                  </a:cubicBezTo>
                  <a:cubicBezTo>
                    <a:pt x="128" y="136"/>
                    <a:pt x="125" y="135"/>
                    <a:pt x="125" y="135"/>
                  </a:cubicBezTo>
                  <a:cubicBezTo>
                    <a:pt x="123" y="136"/>
                    <a:pt x="122" y="138"/>
                    <a:pt x="120" y="139"/>
                  </a:cubicBezTo>
                  <a:cubicBezTo>
                    <a:pt x="119" y="136"/>
                    <a:pt x="121" y="133"/>
                    <a:pt x="118" y="130"/>
                  </a:cubicBezTo>
                  <a:cubicBezTo>
                    <a:pt x="116" y="128"/>
                    <a:pt x="111" y="127"/>
                    <a:pt x="109" y="126"/>
                  </a:cubicBezTo>
                  <a:cubicBezTo>
                    <a:pt x="108" y="125"/>
                    <a:pt x="105" y="124"/>
                    <a:pt x="105" y="124"/>
                  </a:cubicBezTo>
                  <a:cubicBezTo>
                    <a:pt x="103" y="131"/>
                    <a:pt x="102" y="126"/>
                    <a:pt x="97" y="131"/>
                  </a:cubicBezTo>
                  <a:cubicBezTo>
                    <a:pt x="95" y="133"/>
                    <a:pt x="91" y="135"/>
                    <a:pt x="91" y="135"/>
                  </a:cubicBezTo>
                  <a:cubicBezTo>
                    <a:pt x="74" y="133"/>
                    <a:pt x="86" y="137"/>
                    <a:pt x="76" y="142"/>
                  </a:cubicBezTo>
                  <a:cubicBezTo>
                    <a:pt x="75" y="144"/>
                    <a:pt x="71" y="146"/>
                    <a:pt x="71" y="146"/>
                  </a:cubicBezTo>
                  <a:cubicBezTo>
                    <a:pt x="70" y="155"/>
                    <a:pt x="70" y="153"/>
                    <a:pt x="63" y="150"/>
                  </a:cubicBezTo>
                  <a:cubicBezTo>
                    <a:pt x="62" y="148"/>
                    <a:pt x="60" y="144"/>
                    <a:pt x="60" y="144"/>
                  </a:cubicBezTo>
                  <a:cubicBezTo>
                    <a:pt x="59" y="139"/>
                    <a:pt x="58" y="131"/>
                    <a:pt x="53" y="129"/>
                  </a:cubicBezTo>
                  <a:cubicBezTo>
                    <a:pt x="50" y="130"/>
                    <a:pt x="47" y="135"/>
                    <a:pt x="47" y="135"/>
                  </a:cubicBezTo>
                  <a:cubicBezTo>
                    <a:pt x="48" y="139"/>
                    <a:pt x="47" y="139"/>
                    <a:pt x="43" y="140"/>
                  </a:cubicBezTo>
                  <a:cubicBezTo>
                    <a:pt x="41" y="144"/>
                    <a:pt x="40" y="144"/>
                    <a:pt x="35" y="145"/>
                  </a:cubicBezTo>
                  <a:cubicBezTo>
                    <a:pt x="28" y="148"/>
                    <a:pt x="33" y="146"/>
                    <a:pt x="28" y="144"/>
                  </a:cubicBezTo>
                  <a:cubicBezTo>
                    <a:pt x="27" y="141"/>
                    <a:pt x="27" y="139"/>
                    <a:pt x="24" y="138"/>
                  </a:cubicBezTo>
                  <a:cubicBezTo>
                    <a:pt x="23" y="141"/>
                    <a:pt x="22" y="144"/>
                    <a:pt x="19" y="146"/>
                  </a:cubicBezTo>
                  <a:cubicBezTo>
                    <a:pt x="17" y="149"/>
                    <a:pt x="18" y="151"/>
                    <a:pt x="21" y="153"/>
                  </a:cubicBezTo>
                  <a:cubicBezTo>
                    <a:pt x="21" y="157"/>
                    <a:pt x="20" y="164"/>
                    <a:pt x="20" y="164"/>
                  </a:cubicBezTo>
                  <a:close/>
                </a:path>
              </a:pathLst>
            </a:custGeom>
            <a:solidFill>
              <a:srgbClr val="99CC00">
                <a:alpha val="7068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Xinyang"/>
            <p:cNvSpPr/>
            <p:nvPr/>
          </p:nvSpPr>
          <p:spPr bwMode="auto">
            <a:xfrm>
              <a:off x="6197909" y="4222038"/>
              <a:ext cx="384250" cy="228232"/>
            </a:xfrm>
            <a:custGeom>
              <a:avLst/>
              <a:gdLst>
                <a:gd name="T0" fmla="*/ 1 w 118"/>
                <a:gd name="T1" fmla="*/ 17 h 78"/>
                <a:gd name="T2" fmla="*/ 5 w 118"/>
                <a:gd name="T3" fmla="*/ 5 h 78"/>
                <a:gd name="T4" fmla="*/ 12 w 118"/>
                <a:gd name="T5" fmla="*/ 8 h 78"/>
                <a:gd name="T6" fmla="*/ 22 w 118"/>
                <a:gd name="T7" fmla="*/ 14 h 78"/>
                <a:gd name="T8" fmla="*/ 28 w 118"/>
                <a:gd name="T9" fmla="*/ 15 h 78"/>
                <a:gd name="T10" fmla="*/ 35 w 118"/>
                <a:gd name="T11" fmla="*/ 23 h 78"/>
                <a:gd name="T12" fmla="*/ 44 w 118"/>
                <a:gd name="T13" fmla="*/ 23 h 78"/>
                <a:gd name="T14" fmla="*/ 43 w 118"/>
                <a:gd name="T15" fmla="*/ 15 h 78"/>
                <a:gd name="T16" fmla="*/ 50 w 118"/>
                <a:gd name="T17" fmla="*/ 8 h 78"/>
                <a:gd name="T18" fmla="*/ 54 w 118"/>
                <a:gd name="T19" fmla="*/ 7 h 78"/>
                <a:gd name="T20" fmla="*/ 64 w 118"/>
                <a:gd name="T21" fmla="*/ 2 h 78"/>
                <a:gd name="T22" fmla="*/ 84 w 118"/>
                <a:gd name="T23" fmla="*/ 4 h 78"/>
                <a:gd name="T24" fmla="*/ 90 w 118"/>
                <a:gd name="T25" fmla="*/ 7 h 78"/>
                <a:gd name="T26" fmla="*/ 96 w 118"/>
                <a:gd name="T27" fmla="*/ 14 h 78"/>
                <a:gd name="T28" fmla="*/ 105 w 118"/>
                <a:gd name="T29" fmla="*/ 7 h 78"/>
                <a:gd name="T30" fmla="*/ 111 w 118"/>
                <a:gd name="T31" fmla="*/ 13 h 78"/>
                <a:gd name="T32" fmla="*/ 114 w 118"/>
                <a:gd name="T33" fmla="*/ 26 h 78"/>
                <a:gd name="T34" fmla="*/ 100 w 118"/>
                <a:gd name="T35" fmla="*/ 52 h 78"/>
                <a:gd name="T36" fmla="*/ 95 w 118"/>
                <a:gd name="T37" fmla="*/ 58 h 78"/>
                <a:gd name="T38" fmla="*/ 91 w 118"/>
                <a:gd name="T39" fmla="*/ 66 h 78"/>
                <a:gd name="T40" fmla="*/ 89 w 118"/>
                <a:gd name="T41" fmla="*/ 70 h 78"/>
                <a:gd name="T42" fmla="*/ 87 w 118"/>
                <a:gd name="T43" fmla="*/ 76 h 78"/>
                <a:gd name="T44" fmla="*/ 75 w 118"/>
                <a:gd name="T45" fmla="*/ 63 h 78"/>
                <a:gd name="T46" fmla="*/ 66 w 118"/>
                <a:gd name="T47" fmla="*/ 70 h 78"/>
                <a:gd name="T48" fmla="*/ 62 w 118"/>
                <a:gd name="T49" fmla="*/ 72 h 78"/>
                <a:gd name="T50" fmla="*/ 46 w 118"/>
                <a:gd name="T51" fmla="*/ 66 h 78"/>
                <a:gd name="T52" fmla="*/ 28 w 118"/>
                <a:gd name="T53" fmla="*/ 51 h 78"/>
                <a:gd name="T54" fmla="*/ 22 w 118"/>
                <a:gd name="T55" fmla="*/ 55 h 78"/>
                <a:gd name="T56" fmla="*/ 16 w 118"/>
                <a:gd name="T57" fmla="*/ 58 h 78"/>
                <a:gd name="T58" fmla="*/ 10 w 118"/>
                <a:gd name="T59" fmla="*/ 51 h 78"/>
                <a:gd name="T60" fmla="*/ 5 w 118"/>
                <a:gd name="T61" fmla="*/ 45 h 78"/>
                <a:gd name="T62" fmla="*/ 4 w 118"/>
                <a:gd name="T63" fmla="*/ 43 h 78"/>
                <a:gd name="T64" fmla="*/ 0 w 118"/>
                <a:gd name="T65" fmla="*/ 18 h 78"/>
                <a:gd name="T66" fmla="*/ 1 w 118"/>
                <a:gd name="T67" fmla="*/ 17 h 7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8"/>
                <a:gd name="T103" fmla="*/ 0 h 78"/>
                <a:gd name="T104" fmla="*/ 118 w 118"/>
                <a:gd name="T105" fmla="*/ 78 h 7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8" h="78">
                  <a:moveTo>
                    <a:pt x="1" y="17"/>
                  </a:moveTo>
                  <a:cubicBezTo>
                    <a:pt x="2" y="13"/>
                    <a:pt x="5" y="5"/>
                    <a:pt x="5" y="5"/>
                  </a:cubicBezTo>
                  <a:cubicBezTo>
                    <a:pt x="7" y="6"/>
                    <a:pt x="10" y="7"/>
                    <a:pt x="12" y="8"/>
                  </a:cubicBezTo>
                  <a:cubicBezTo>
                    <a:pt x="14" y="11"/>
                    <a:pt x="22" y="14"/>
                    <a:pt x="22" y="14"/>
                  </a:cubicBezTo>
                  <a:cubicBezTo>
                    <a:pt x="24" y="13"/>
                    <a:pt x="28" y="15"/>
                    <a:pt x="28" y="15"/>
                  </a:cubicBezTo>
                  <a:cubicBezTo>
                    <a:pt x="29" y="19"/>
                    <a:pt x="31" y="21"/>
                    <a:pt x="35" y="23"/>
                  </a:cubicBezTo>
                  <a:cubicBezTo>
                    <a:pt x="36" y="26"/>
                    <a:pt x="44" y="23"/>
                    <a:pt x="44" y="23"/>
                  </a:cubicBezTo>
                  <a:cubicBezTo>
                    <a:pt x="46" y="20"/>
                    <a:pt x="44" y="18"/>
                    <a:pt x="43" y="15"/>
                  </a:cubicBezTo>
                  <a:cubicBezTo>
                    <a:pt x="44" y="10"/>
                    <a:pt x="45" y="9"/>
                    <a:pt x="50" y="8"/>
                  </a:cubicBezTo>
                  <a:cubicBezTo>
                    <a:pt x="51" y="11"/>
                    <a:pt x="56" y="11"/>
                    <a:pt x="54" y="7"/>
                  </a:cubicBezTo>
                  <a:cubicBezTo>
                    <a:pt x="56" y="0"/>
                    <a:pt x="55" y="1"/>
                    <a:pt x="64" y="2"/>
                  </a:cubicBezTo>
                  <a:cubicBezTo>
                    <a:pt x="68" y="4"/>
                    <a:pt x="79" y="3"/>
                    <a:pt x="84" y="4"/>
                  </a:cubicBezTo>
                  <a:cubicBezTo>
                    <a:pt x="86" y="5"/>
                    <a:pt x="90" y="7"/>
                    <a:pt x="90" y="7"/>
                  </a:cubicBezTo>
                  <a:cubicBezTo>
                    <a:pt x="91" y="10"/>
                    <a:pt x="96" y="14"/>
                    <a:pt x="96" y="14"/>
                  </a:cubicBezTo>
                  <a:cubicBezTo>
                    <a:pt x="99" y="12"/>
                    <a:pt x="101" y="9"/>
                    <a:pt x="105" y="7"/>
                  </a:cubicBezTo>
                  <a:cubicBezTo>
                    <a:pt x="108" y="8"/>
                    <a:pt x="111" y="13"/>
                    <a:pt x="111" y="13"/>
                  </a:cubicBezTo>
                  <a:cubicBezTo>
                    <a:pt x="112" y="18"/>
                    <a:pt x="113" y="21"/>
                    <a:pt x="114" y="26"/>
                  </a:cubicBezTo>
                  <a:cubicBezTo>
                    <a:pt x="113" y="51"/>
                    <a:pt x="118" y="50"/>
                    <a:pt x="100" y="52"/>
                  </a:cubicBezTo>
                  <a:cubicBezTo>
                    <a:pt x="97" y="54"/>
                    <a:pt x="98" y="56"/>
                    <a:pt x="95" y="58"/>
                  </a:cubicBezTo>
                  <a:cubicBezTo>
                    <a:pt x="94" y="61"/>
                    <a:pt x="92" y="63"/>
                    <a:pt x="91" y="66"/>
                  </a:cubicBezTo>
                  <a:cubicBezTo>
                    <a:pt x="90" y="67"/>
                    <a:pt x="89" y="70"/>
                    <a:pt x="89" y="70"/>
                  </a:cubicBezTo>
                  <a:cubicBezTo>
                    <a:pt x="91" y="76"/>
                    <a:pt x="96" y="78"/>
                    <a:pt x="87" y="76"/>
                  </a:cubicBezTo>
                  <a:cubicBezTo>
                    <a:pt x="79" y="72"/>
                    <a:pt x="81" y="66"/>
                    <a:pt x="75" y="63"/>
                  </a:cubicBezTo>
                  <a:cubicBezTo>
                    <a:pt x="73" y="68"/>
                    <a:pt x="71" y="68"/>
                    <a:pt x="66" y="70"/>
                  </a:cubicBezTo>
                  <a:cubicBezTo>
                    <a:pt x="65" y="71"/>
                    <a:pt x="62" y="72"/>
                    <a:pt x="62" y="72"/>
                  </a:cubicBezTo>
                  <a:cubicBezTo>
                    <a:pt x="57" y="69"/>
                    <a:pt x="52" y="67"/>
                    <a:pt x="46" y="66"/>
                  </a:cubicBezTo>
                  <a:cubicBezTo>
                    <a:pt x="49" y="55"/>
                    <a:pt x="36" y="54"/>
                    <a:pt x="28" y="51"/>
                  </a:cubicBezTo>
                  <a:cubicBezTo>
                    <a:pt x="24" y="52"/>
                    <a:pt x="25" y="53"/>
                    <a:pt x="22" y="55"/>
                  </a:cubicBezTo>
                  <a:cubicBezTo>
                    <a:pt x="20" y="56"/>
                    <a:pt x="16" y="58"/>
                    <a:pt x="16" y="58"/>
                  </a:cubicBezTo>
                  <a:cubicBezTo>
                    <a:pt x="13" y="56"/>
                    <a:pt x="14" y="53"/>
                    <a:pt x="10" y="51"/>
                  </a:cubicBezTo>
                  <a:cubicBezTo>
                    <a:pt x="8" y="56"/>
                    <a:pt x="6" y="47"/>
                    <a:pt x="5" y="45"/>
                  </a:cubicBezTo>
                  <a:cubicBezTo>
                    <a:pt x="5" y="44"/>
                    <a:pt x="4" y="43"/>
                    <a:pt x="4" y="43"/>
                  </a:cubicBezTo>
                  <a:cubicBezTo>
                    <a:pt x="3" y="36"/>
                    <a:pt x="7" y="22"/>
                    <a:pt x="0" y="18"/>
                  </a:cubicBezTo>
                  <a:cubicBezTo>
                    <a:pt x="2" y="17"/>
                    <a:pt x="3" y="17"/>
                    <a:pt x="1" y="17"/>
                  </a:cubicBezTo>
                  <a:close/>
                </a:path>
              </a:pathLst>
            </a:custGeom>
            <a:solidFill>
              <a:srgbClr val="99CC00">
                <a:alpha val="3289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Nanyang"/>
            <p:cNvSpPr/>
            <p:nvPr/>
          </p:nvSpPr>
          <p:spPr bwMode="auto">
            <a:xfrm>
              <a:off x="5736809" y="4044152"/>
              <a:ext cx="477111" cy="251726"/>
            </a:xfrm>
            <a:custGeom>
              <a:avLst/>
              <a:gdLst>
                <a:gd name="T0" fmla="*/ 5 w 147"/>
                <a:gd name="T1" fmla="*/ 17 h 87"/>
                <a:gd name="T2" fmla="*/ 16 w 147"/>
                <a:gd name="T3" fmla="*/ 4 h 87"/>
                <a:gd name="T4" fmla="*/ 19 w 147"/>
                <a:gd name="T5" fmla="*/ 0 h 87"/>
                <a:gd name="T6" fmla="*/ 44 w 147"/>
                <a:gd name="T7" fmla="*/ 7 h 87"/>
                <a:gd name="T8" fmla="*/ 47 w 147"/>
                <a:gd name="T9" fmla="*/ 12 h 87"/>
                <a:gd name="T10" fmla="*/ 51 w 147"/>
                <a:gd name="T11" fmla="*/ 14 h 87"/>
                <a:gd name="T12" fmla="*/ 58 w 147"/>
                <a:gd name="T13" fmla="*/ 11 h 87"/>
                <a:gd name="T14" fmla="*/ 63 w 147"/>
                <a:gd name="T15" fmla="*/ 4 h 87"/>
                <a:gd name="T16" fmla="*/ 86 w 147"/>
                <a:gd name="T17" fmla="*/ 11 h 87"/>
                <a:gd name="T18" fmla="*/ 102 w 147"/>
                <a:gd name="T19" fmla="*/ 9 h 87"/>
                <a:gd name="T20" fmla="*/ 108 w 147"/>
                <a:gd name="T21" fmla="*/ 15 h 87"/>
                <a:gd name="T22" fmla="*/ 115 w 147"/>
                <a:gd name="T23" fmla="*/ 20 h 87"/>
                <a:gd name="T24" fmla="*/ 123 w 147"/>
                <a:gd name="T25" fmla="*/ 24 h 87"/>
                <a:gd name="T26" fmla="*/ 121 w 147"/>
                <a:gd name="T27" fmla="*/ 39 h 87"/>
                <a:gd name="T28" fmla="*/ 113 w 147"/>
                <a:gd name="T29" fmla="*/ 43 h 87"/>
                <a:gd name="T30" fmla="*/ 113 w 147"/>
                <a:gd name="T31" fmla="*/ 50 h 87"/>
                <a:gd name="T32" fmla="*/ 115 w 147"/>
                <a:gd name="T33" fmla="*/ 57 h 87"/>
                <a:gd name="T34" fmla="*/ 118 w 147"/>
                <a:gd name="T35" fmla="*/ 65 h 87"/>
                <a:gd name="T36" fmla="*/ 116 w 147"/>
                <a:gd name="T37" fmla="*/ 69 h 87"/>
                <a:gd name="T38" fmla="*/ 120 w 147"/>
                <a:gd name="T39" fmla="*/ 71 h 87"/>
                <a:gd name="T40" fmla="*/ 127 w 147"/>
                <a:gd name="T41" fmla="*/ 68 h 87"/>
                <a:gd name="T42" fmla="*/ 136 w 147"/>
                <a:gd name="T43" fmla="*/ 66 h 87"/>
                <a:gd name="T44" fmla="*/ 140 w 147"/>
                <a:gd name="T45" fmla="*/ 61 h 87"/>
                <a:gd name="T46" fmla="*/ 145 w 147"/>
                <a:gd name="T47" fmla="*/ 65 h 87"/>
                <a:gd name="T48" fmla="*/ 140 w 147"/>
                <a:gd name="T49" fmla="*/ 79 h 87"/>
                <a:gd name="T50" fmla="*/ 126 w 147"/>
                <a:gd name="T51" fmla="*/ 87 h 87"/>
                <a:gd name="T52" fmla="*/ 119 w 147"/>
                <a:gd name="T53" fmla="*/ 84 h 87"/>
                <a:gd name="T54" fmla="*/ 116 w 147"/>
                <a:gd name="T55" fmla="*/ 81 h 87"/>
                <a:gd name="T56" fmla="*/ 112 w 147"/>
                <a:gd name="T57" fmla="*/ 83 h 87"/>
                <a:gd name="T58" fmla="*/ 97 w 147"/>
                <a:gd name="T59" fmla="*/ 84 h 87"/>
                <a:gd name="T60" fmla="*/ 80 w 147"/>
                <a:gd name="T61" fmla="*/ 83 h 87"/>
                <a:gd name="T62" fmla="*/ 73 w 147"/>
                <a:gd name="T63" fmla="*/ 86 h 87"/>
                <a:gd name="T64" fmla="*/ 67 w 147"/>
                <a:gd name="T65" fmla="*/ 83 h 87"/>
                <a:gd name="T66" fmla="*/ 57 w 147"/>
                <a:gd name="T67" fmla="*/ 80 h 87"/>
                <a:gd name="T68" fmla="*/ 50 w 147"/>
                <a:gd name="T69" fmla="*/ 75 h 87"/>
                <a:gd name="T70" fmla="*/ 48 w 147"/>
                <a:gd name="T71" fmla="*/ 74 h 87"/>
                <a:gd name="T72" fmla="*/ 32 w 147"/>
                <a:gd name="T73" fmla="*/ 70 h 87"/>
                <a:gd name="T74" fmla="*/ 27 w 147"/>
                <a:gd name="T75" fmla="*/ 63 h 87"/>
                <a:gd name="T76" fmla="*/ 21 w 147"/>
                <a:gd name="T77" fmla="*/ 57 h 87"/>
                <a:gd name="T78" fmla="*/ 19 w 147"/>
                <a:gd name="T79" fmla="*/ 56 h 87"/>
                <a:gd name="T80" fmla="*/ 13 w 147"/>
                <a:gd name="T81" fmla="*/ 44 h 87"/>
                <a:gd name="T82" fmla="*/ 8 w 147"/>
                <a:gd name="T83" fmla="*/ 37 h 87"/>
                <a:gd name="T84" fmla="*/ 4 w 147"/>
                <a:gd name="T85" fmla="*/ 32 h 87"/>
                <a:gd name="T86" fmla="*/ 5 w 147"/>
                <a:gd name="T87" fmla="*/ 20 h 87"/>
                <a:gd name="T88" fmla="*/ 5 w 147"/>
                <a:gd name="T89" fmla="*/ 17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7"/>
                <a:gd name="T136" fmla="*/ 0 h 87"/>
                <a:gd name="T137" fmla="*/ 147 w 147"/>
                <a:gd name="T138" fmla="*/ 87 h 8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7" h="87">
                  <a:moveTo>
                    <a:pt x="5" y="17"/>
                  </a:moveTo>
                  <a:cubicBezTo>
                    <a:pt x="17" y="13"/>
                    <a:pt x="8" y="8"/>
                    <a:pt x="16" y="4"/>
                  </a:cubicBezTo>
                  <a:cubicBezTo>
                    <a:pt x="16" y="3"/>
                    <a:pt x="17" y="0"/>
                    <a:pt x="19" y="0"/>
                  </a:cubicBezTo>
                  <a:cubicBezTo>
                    <a:pt x="27" y="1"/>
                    <a:pt x="35" y="6"/>
                    <a:pt x="44" y="7"/>
                  </a:cubicBezTo>
                  <a:cubicBezTo>
                    <a:pt x="50" y="10"/>
                    <a:pt x="41" y="5"/>
                    <a:pt x="47" y="12"/>
                  </a:cubicBezTo>
                  <a:cubicBezTo>
                    <a:pt x="48" y="13"/>
                    <a:pt x="51" y="14"/>
                    <a:pt x="51" y="14"/>
                  </a:cubicBezTo>
                  <a:cubicBezTo>
                    <a:pt x="53" y="13"/>
                    <a:pt x="56" y="12"/>
                    <a:pt x="58" y="11"/>
                  </a:cubicBezTo>
                  <a:cubicBezTo>
                    <a:pt x="60" y="8"/>
                    <a:pt x="60" y="6"/>
                    <a:pt x="63" y="4"/>
                  </a:cubicBezTo>
                  <a:cubicBezTo>
                    <a:pt x="71" y="8"/>
                    <a:pt x="78" y="10"/>
                    <a:pt x="86" y="11"/>
                  </a:cubicBezTo>
                  <a:cubicBezTo>
                    <a:pt x="91" y="14"/>
                    <a:pt x="97" y="11"/>
                    <a:pt x="102" y="9"/>
                  </a:cubicBezTo>
                  <a:cubicBezTo>
                    <a:pt x="103" y="12"/>
                    <a:pt x="108" y="15"/>
                    <a:pt x="108" y="15"/>
                  </a:cubicBezTo>
                  <a:cubicBezTo>
                    <a:pt x="109" y="18"/>
                    <a:pt x="115" y="20"/>
                    <a:pt x="115" y="20"/>
                  </a:cubicBezTo>
                  <a:cubicBezTo>
                    <a:pt x="117" y="24"/>
                    <a:pt x="119" y="23"/>
                    <a:pt x="123" y="24"/>
                  </a:cubicBezTo>
                  <a:cubicBezTo>
                    <a:pt x="127" y="26"/>
                    <a:pt x="125" y="37"/>
                    <a:pt x="121" y="39"/>
                  </a:cubicBezTo>
                  <a:cubicBezTo>
                    <a:pt x="119" y="42"/>
                    <a:pt x="116" y="41"/>
                    <a:pt x="113" y="43"/>
                  </a:cubicBezTo>
                  <a:cubicBezTo>
                    <a:pt x="112" y="46"/>
                    <a:pt x="110" y="48"/>
                    <a:pt x="113" y="50"/>
                  </a:cubicBezTo>
                  <a:cubicBezTo>
                    <a:pt x="115" y="53"/>
                    <a:pt x="111" y="55"/>
                    <a:pt x="115" y="57"/>
                  </a:cubicBezTo>
                  <a:cubicBezTo>
                    <a:pt x="116" y="60"/>
                    <a:pt x="117" y="62"/>
                    <a:pt x="118" y="65"/>
                  </a:cubicBezTo>
                  <a:cubicBezTo>
                    <a:pt x="117" y="66"/>
                    <a:pt x="117" y="68"/>
                    <a:pt x="116" y="69"/>
                  </a:cubicBezTo>
                  <a:cubicBezTo>
                    <a:pt x="115" y="70"/>
                    <a:pt x="120" y="71"/>
                    <a:pt x="120" y="71"/>
                  </a:cubicBezTo>
                  <a:cubicBezTo>
                    <a:pt x="122" y="70"/>
                    <a:pt x="127" y="68"/>
                    <a:pt x="127" y="68"/>
                  </a:cubicBezTo>
                  <a:cubicBezTo>
                    <a:pt x="130" y="69"/>
                    <a:pt x="136" y="66"/>
                    <a:pt x="136" y="66"/>
                  </a:cubicBezTo>
                  <a:cubicBezTo>
                    <a:pt x="138" y="61"/>
                    <a:pt x="137" y="63"/>
                    <a:pt x="140" y="61"/>
                  </a:cubicBezTo>
                  <a:cubicBezTo>
                    <a:pt x="142" y="62"/>
                    <a:pt x="143" y="64"/>
                    <a:pt x="145" y="65"/>
                  </a:cubicBezTo>
                  <a:cubicBezTo>
                    <a:pt x="147" y="68"/>
                    <a:pt x="143" y="77"/>
                    <a:pt x="140" y="79"/>
                  </a:cubicBezTo>
                  <a:cubicBezTo>
                    <a:pt x="138" y="84"/>
                    <a:pt x="131" y="86"/>
                    <a:pt x="126" y="87"/>
                  </a:cubicBezTo>
                  <a:cubicBezTo>
                    <a:pt x="124" y="86"/>
                    <a:pt x="119" y="84"/>
                    <a:pt x="119" y="84"/>
                  </a:cubicBezTo>
                  <a:cubicBezTo>
                    <a:pt x="118" y="83"/>
                    <a:pt x="118" y="81"/>
                    <a:pt x="116" y="81"/>
                  </a:cubicBezTo>
                  <a:cubicBezTo>
                    <a:pt x="115" y="81"/>
                    <a:pt x="112" y="83"/>
                    <a:pt x="112" y="83"/>
                  </a:cubicBezTo>
                  <a:cubicBezTo>
                    <a:pt x="108" y="81"/>
                    <a:pt x="101" y="83"/>
                    <a:pt x="97" y="84"/>
                  </a:cubicBezTo>
                  <a:cubicBezTo>
                    <a:pt x="91" y="83"/>
                    <a:pt x="86" y="82"/>
                    <a:pt x="80" y="83"/>
                  </a:cubicBezTo>
                  <a:cubicBezTo>
                    <a:pt x="78" y="84"/>
                    <a:pt x="75" y="85"/>
                    <a:pt x="73" y="86"/>
                  </a:cubicBezTo>
                  <a:cubicBezTo>
                    <a:pt x="71" y="85"/>
                    <a:pt x="67" y="83"/>
                    <a:pt x="67" y="83"/>
                  </a:cubicBezTo>
                  <a:cubicBezTo>
                    <a:pt x="64" y="78"/>
                    <a:pt x="68" y="83"/>
                    <a:pt x="57" y="80"/>
                  </a:cubicBezTo>
                  <a:cubicBezTo>
                    <a:pt x="56" y="80"/>
                    <a:pt x="52" y="76"/>
                    <a:pt x="50" y="75"/>
                  </a:cubicBezTo>
                  <a:cubicBezTo>
                    <a:pt x="49" y="75"/>
                    <a:pt x="48" y="74"/>
                    <a:pt x="48" y="74"/>
                  </a:cubicBezTo>
                  <a:cubicBezTo>
                    <a:pt x="46" y="70"/>
                    <a:pt x="36" y="70"/>
                    <a:pt x="32" y="70"/>
                  </a:cubicBezTo>
                  <a:cubicBezTo>
                    <a:pt x="30" y="67"/>
                    <a:pt x="30" y="65"/>
                    <a:pt x="27" y="63"/>
                  </a:cubicBezTo>
                  <a:cubicBezTo>
                    <a:pt x="24" y="58"/>
                    <a:pt x="26" y="60"/>
                    <a:pt x="21" y="57"/>
                  </a:cubicBezTo>
                  <a:cubicBezTo>
                    <a:pt x="20" y="57"/>
                    <a:pt x="19" y="56"/>
                    <a:pt x="19" y="56"/>
                  </a:cubicBezTo>
                  <a:cubicBezTo>
                    <a:pt x="17" y="52"/>
                    <a:pt x="17" y="46"/>
                    <a:pt x="13" y="44"/>
                  </a:cubicBezTo>
                  <a:cubicBezTo>
                    <a:pt x="11" y="41"/>
                    <a:pt x="11" y="39"/>
                    <a:pt x="8" y="37"/>
                  </a:cubicBezTo>
                  <a:cubicBezTo>
                    <a:pt x="6" y="32"/>
                    <a:pt x="7" y="34"/>
                    <a:pt x="4" y="32"/>
                  </a:cubicBezTo>
                  <a:cubicBezTo>
                    <a:pt x="0" y="34"/>
                    <a:pt x="4" y="23"/>
                    <a:pt x="5" y="20"/>
                  </a:cubicBezTo>
                  <a:cubicBezTo>
                    <a:pt x="4" y="18"/>
                    <a:pt x="3" y="19"/>
                    <a:pt x="5" y="17"/>
                  </a:cubicBezTo>
                  <a:close/>
                </a:path>
              </a:pathLst>
            </a:custGeom>
            <a:solidFill>
              <a:srgbClr val="99CC00">
                <a:alpha val="9599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" name="Zhumadian"/>
            <p:cNvSpPr/>
            <p:nvPr/>
          </p:nvSpPr>
          <p:spPr bwMode="auto">
            <a:xfrm>
              <a:off x="6101846" y="4084428"/>
              <a:ext cx="336219" cy="214806"/>
            </a:xfrm>
            <a:custGeom>
              <a:avLst/>
              <a:gdLst>
                <a:gd name="T0" fmla="*/ 12 w 104"/>
                <a:gd name="T1" fmla="*/ 22 h 72"/>
                <a:gd name="T2" fmla="*/ 25 w 104"/>
                <a:gd name="T3" fmla="*/ 21 h 72"/>
                <a:gd name="T4" fmla="*/ 24 w 104"/>
                <a:gd name="T5" fmla="*/ 19 h 72"/>
                <a:gd name="T6" fmla="*/ 25 w 104"/>
                <a:gd name="T7" fmla="*/ 10 h 72"/>
                <a:gd name="T8" fmla="*/ 32 w 104"/>
                <a:gd name="T9" fmla="*/ 5 h 72"/>
                <a:gd name="T10" fmla="*/ 42 w 104"/>
                <a:gd name="T11" fmla="*/ 0 h 72"/>
                <a:gd name="T12" fmla="*/ 56 w 104"/>
                <a:gd name="T13" fmla="*/ 1 h 72"/>
                <a:gd name="T14" fmla="*/ 66 w 104"/>
                <a:gd name="T15" fmla="*/ 4 h 72"/>
                <a:gd name="T16" fmla="*/ 74 w 104"/>
                <a:gd name="T17" fmla="*/ 9 h 72"/>
                <a:gd name="T18" fmla="*/ 78 w 104"/>
                <a:gd name="T19" fmla="*/ 11 h 72"/>
                <a:gd name="T20" fmla="*/ 81 w 104"/>
                <a:gd name="T21" fmla="*/ 20 h 72"/>
                <a:gd name="T22" fmla="*/ 89 w 104"/>
                <a:gd name="T23" fmla="*/ 20 h 72"/>
                <a:gd name="T24" fmla="*/ 91 w 104"/>
                <a:gd name="T25" fmla="*/ 29 h 72"/>
                <a:gd name="T26" fmla="*/ 95 w 104"/>
                <a:gd name="T27" fmla="*/ 31 h 72"/>
                <a:gd name="T28" fmla="*/ 100 w 104"/>
                <a:gd name="T29" fmla="*/ 35 h 72"/>
                <a:gd name="T30" fmla="*/ 102 w 104"/>
                <a:gd name="T31" fmla="*/ 40 h 72"/>
                <a:gd name="T32" fmla="*/ 91 w 104"/>
                <a:gd name="T33" fmla="*/ 48 h 72"/>
                <a:gd name="T34" fmla="*/ 83 w 104"/>
                <a:gd name="T35" fmla="*/ 57 h 72"/>
                <a:gd name="T36" fmla="*/ 75 w 104"/>
                <a:gd name="T37" fmla="*/ 57 h 72"/>
                <a:gd name="T38" fmla="*/ 73 w 104"/>
                <a:gd name="T39" fmla="*/ 58 h 72"/>
                <a:gd name="T40" fmla="*/ 74 w 104"/>
                <a:gd name="T41" fmla="*/ 67 h 72"/>
                <a:gd name="T42" fmla="*/ 66 w 104"/>
                <a:gd name="T43" fmla="*/ 70 h 72"/>
                <a:gd name="T44" fmla="*/ 59 w 104"/>
                <a:gd name="T45" fmla="*/ 65 h 72"/>
                <a:gd name="T46" fmla="*/ 41 w 104"/>
                <a:gd name="T47" fmla="*/ 55 h 72"/>
                <a:gd name="T48" fmla="*/ 33 w 104"/>
                <a:gd name="T49" fmla="*/ 51 h 72"/>
                <a:gd name="T50" fmla="*/ 31 w 104"/>
                <a:gd name="T51" fmla="*/ 50 h 72"/>
                <a:gd name="T52" fmla="*/ 26 w 104"/>
                <a:gd name="T53" fmla="*/ 48 h 72"/>
                <a:gd name="T54" fmla="*/ 17 w 104"/>
                <a:gd name="T55" fmla="*/ 54 h 72"/>
                <a:gd name="T56" fmla="*/ 15 w 104"/>
                <a:gd name="T57" fmla="*/ 53 h 72"/>
                <a:gd name="T58" fmla="*/ 9 w 104"/>
                <a:gd name="T59" fmla="*/ 57 h 72"/>
                <a:gd name="T60" fmla="*/ 4 w 104"/>
                <a:gd name="T61" fmla="*/ 54 h 72"/>
                <a:gd name="T62" fmla="*/ 6 w 104"/>
                <a:gd name="T63" fmla="*/ 50 h 72"/>
                <a:gd name="T64" fmla="*/ 2 w 104"/>
                <a:gd name="T65" fmla="*/ 41 h 72"/>
                <a:gd name="T66" fmla="*/ 1 w 104"/>
                <a:gd name="T67" fmla="*/ 39 h 72"/>
                <a:gd name="T68" fmla="*/ 0 w 104"/>
                <a:gd name="T69" fmla="*/ 33 h 72"/>
                <a:gd name="T70" fmla="*/ 6 w 104"/>
                <a:gd name="T71" fmla="*/ 27 h 72"/>
                <a:gd name="T72" fmla="*/ 12 w 104"/>
                <a:gd name="T73" fmla="*/ 22 h 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4"/>
                <a:gd name="T112" fmla="*/ 0 h 72"/>
                <a:gd name="T113" fmla="*/ 104 w 104"/>
                <a:gd name="T114" fmla="*/ 72 h 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4" h="72">
                  <a:moveTo>
                    <a:pt x="12" y="22"/>
                  </a:moveTo>
                  <a:cubicBezTo>
                    <a:pt x="16" y="22"/>
                    <a:pt x="21" y="22"/>
                    <a:pt x="25" y="21"/>
                  </a:cubicBezTo>
                  <a:cubicBezTo>
                    <a:pt x="26" y="21"/>
                    <a:pt x="24" y="20"/>
                    <a:pt x="24" y="19"/>
                  </a:cubicBezTo>
                  <a:cubicBezTo>
                    <a:pt x="24" y="16"/>
                    <a:pt x="24" y="13"/>
                    <a:pt x="25" y="10"/>
                  </a:cubicBezTo>
                  <a:cubicBezTo>
                    <a:pt x="26" y="7"/>
                    <a:pt x="32" y="5"/>
                    <a:pt x="32" y="5"/>
                  </a:cubicBezTo>
                  <a:cubicBezTo>
                    <a:pt x="34" y="2"/>
                    <a:pt x="42" y="0"/>
                    <a:pt x="42" y="0"/>
                  </a:cubicBezTo>
                  <a:cubicBezTo>
                    <a:pt x="49" y="1"/>
                    <a:pt x="49" y="2"/>
                    <a:pt x="56" y="1"/>
                  </a:cubicBezTo>
                  <a:cubicBezTo>
                    <a:pt x="59" y="2"/>
                    <a:pt x="66" y="4"/>
                    <a:pt x="66" y="4"/>
                  </a:cubicBezTo>
                  <a:cubicBezTo>
                    <a:pt x="68" y="7"/>
                    <a:pt x="71" y="7"/>
                    <a:pt x="74" y="9"/>
                  </a:cubicBezTo>
                  <a:cubicBezTo>
                    <a:pt x="75" y="10"/>
                    <a:pt x="78" y="11"/>
                    <a:pt x="78" y="11"/>
                  </a:cubicBezTo>
                  <a:cubicBezTo>
                    <a:pt x="79" y="14"/>
                    <a:pt x="80" y="17"/>
                    <a:pt x="81" y="20"/>
                  </a:cubicBezTo>
                  <a:cubicBezTo>
                    <a:pt x="85" y="19"/>
                    <a:pt x="87" y="17"/>
                    <a:pt x="89" y="20"/>
                  </a:cubicBezTo>
                  <a:cubicBezTo>
                    <a:pt x="89" y="23"/>
                    <a:pt x="89" y="27"/>
                    <a:pt x="91" y="29"/>
                  </a:cubicBezTo>
                  <a:cubicBezTo>
                    <a:pt x="92" y="30"/>
                    <a:pt x="95" y="31"/>
                    <a:pt x="95" y="31"/>
                  </a:cubicBezTo>
                  <a:cubicBezTo>
                    <a:pt x="96" y="33"/>
                    <a:pt x="100" y="35"/>
                    <a:pt x="100" y="35"/>
                  </a:cubicBezTo>
                  <a:cubicBezTo>
                    <a:pt x="101" y="38"/>
                    <a:pt x="104" y="37"/>
                    <a:pt x="102" y="40"/>
                  </a:cubicBezTo>
                  <a:cubicBezTo>
                    <a:pt x="101" y="55"/>
                    <a:pt x="102" y="50"/>
                    <a:pt x="91" y="48"/>
                  </a:cubicBezTo>
                  <a:cubicBezTo>
                    <a:pt x="83" y="50"/>
                    <a:pt x="84" y="48"/>
                    <a:pt x="83" y="57"/>
                  </a:cubicBezTo>
                  <a:cubicBezTo>
                    <a:pt x="78" y="54"/>
                    <a:pt x="80" y="54"/>
                    <a:pt x="75" y="57"/>
                  </a:cubicBezTo>
                  <a:cubicBezTo>
                    <a:pt x="74" y="57"/>
                    <a:pt x="73" y="58"/>
                    <a:pt x="73" y="58"/>
                  </a:cubicBezTo>
                  <a:cubicBezTo>
                    <a:pt x="74" y="62"/>
                    <a:pt x="73" y="64"/>
                    <a:pt x="74" y="67"/>
                  </a:cubicBezTo>
                  <a:cubicBezTo>
                    <a:pt x="72" y="72"/>
                    <a:pt x="71" y="71"/>
                    <a:pt x="66" y="70"/>
                  </a:cubicBezTo>
                  <a:cubicBezTo>
                    <a:pt x="62" y="68"/>
                    <a:pt x="62" y="67"/>
                    <a:pt x="59" y="65"/>
                  </a:cubicBezTo>
                  <a:cubicBezTo>
                    <a:pt x="57" y="60"/>
                    <a:pt x="46" y="57"/>
                    <a:pt x="41" y="55"/>
                  </a:cubicBezTo>
                  <a:cubicBezTo>
                    <a:pt x="38" y="54"/>
                    <a:pt x="36" y="52"/>
                    <a:pt x="33" y="51"/>
                  </a:cubicBezTo>
                  <a:cubicBezTo>
                    <a:pt x="32" y="51"/>
                    <a:pt x="31" y="50"/>
                    <a:pt x="31" y="50"/>
                  </a:cubicBezTo>
                  <a:cubicBezTo>
                    <a:pt x="30" y="47"/>
                    <a:pt x="29" y="47"/>
                    <a:pt x="26" y="48"/>
                  </a:cubicBezTo>
                  <a:cubicBezTo>
                    <a:pt x="23" y="53"/>
                    <a:pt x="23" y="53"/>
                    <a:pt x="17" y="54"/>
                  </a:cubicBezTo>
                  <a:cubicBezTo>
                    <a:pt x="17" y="54"/>
                    <a:pt x="16" y="53"/>
                    <a:pt x="15" y="53"/>
                  </a:cubicBezTo>
                  <a:cubicBezTo>
                    <a:pt x="14" y="56"/>
                    <a:pt x="12" y="56"/>
                    <a:pt x="9" y="57"/>
                  </a:cubicBezTo>
                  <a:cubicBezTo>
                    <a:pt x="8" y="57"/>
                    <a:pt x="4" y="57"/>
                    <a:pt x="4" y="54"/>
                  </a:cubicBezTo>
                  <a:cubicBezTo>
                    <a:pt x="4" y="53"/>
                    <a:pt x="6" y="50"/>
                    <a:pt x="6" y="50"/>
                  </a:cubicBezTo>
                  <a:cubicBezTo>
                    <a:pt x="5" y="47"/>
                    <a:pt x="3" y="44"/>
                    <a:pt x="2" y="41"/>
                  </a:cubicBezTo>
                  <a:cubicBezTo>
                    <a:pt x="2" y="40"/>
                    <a:pt x="1" y="39"/>
                    <a:pt x="1" y="39"/>
                  </a:cubicBezTo>
                  <a:cubicBezTo>
                    <a:pt x="2" y="37"/>
                    <a:pt x="0" y="33"/>
                    <a:pt x="0" y="33"/>
                  </a:cubicBezTo>
                  <a:cubicBezTo>
                    <a:pt x="1" y="30"/>
                    <a:pt x="6" y="27"/>
                    <a:pt x="6" y="27"/>
                  </a:cubicBezTo>
                  <a:cubicBezTo>
                    <a:pt x="7" y="24"/>
                    <a:pt x="12" y="25"/>
                    <a:pt x="12" y="22"/>
                  </a:cubicBezTo>
                  <a:close/>
                </a:path>
              </a:pathLst>
            </a:custGeom>
            <a:solidFill>
              <a:srgbClr val="99CC00">
                <a:alpha val="2205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" name="Sanmenxia"/>
            <p:cNvSpPr/>
            <p:nvPr/>
          </p:nvSpPr>
          <p:spPr bwMode="auto">
            <a:xfrm>
              <a:off x="5643948" y="3819277"/>
              <a:ext cx="275379" cy="271864"/>
            </a:xfrm>
            <a:custGeom>
              <a:avLst/>
              <a:gdLst>
                <a:gd name="T0" fmla="*/ 0 w 84"/>
                <a:gd name="T1" fmla="*/ 30 h 91"/>
                <a:gd name="T2" fmla="*/ 18 w 84"/>
                <a:gd name="T3" fmla="*/ 28 h 91"/>
                <a:gd name="T4" fmla="*/ 25 w 84"/>
                <a:gd name="T5" fmla="*/ 25 h 91"/>
                <a:gd name="T6" fmla="*/ 56 w 84"/>
                <a:gd name="T7" fmla="*/ 15 h 91"/>
                <a:gd name="T8" fmla="*/ 63 w 84"/>
                <a:gd name="T9" fmla="*/ 9 h 91"/>
                <a:gd name="T10" fmla="*/ 68 w 84"/>
                <a:gd name="T11" fmla="*/ 2 h 91"/>
                <a:gd name="T12" fmla="*/ 76 w 84"/>
                <a:gd name="T13" fmla="*/ 0 h 91"/>
                <a:gd name="T14" fmla="*/ 80 w 84"/>
                <a:gd name="T15" fmla="*/ 6 h 91"/>
                <a:gd name="T16" fmla="*/ 79 w 84"/>
                <a:gd name="T17" fmla="*/ 8 h 91"/>
                <a:gd name="T18" fmla="*/ 76 w 84"/>
                <a:gd name="T19" fmla="*/ 9 h 91"/>
                <a:gd name="T20" fmla="*/ 81 w 84"/>
                <a:gd name="T21" fmla="*/ 13 h 91"/>
                <a:gd name="T22" fmla="*/ 84 w 84"/>
                <a:gd name="T23" fmla="*/ 21 h 91"/>
                <a:gd name="T24" fmla="*/ 60 w 84"/>
                <a:gd name="T25" fmla="*/ 30 h 91"/>
                <a:gd name="T26" fmla="*/ 47 w 84"/>
                <a:gd name="T27" fmla="*/ 36 h 91"/>
                <a:gd name="T28" fmla="*/ 40 w 84"/>
                <a:gd name="T29" fmla="*/ 41 h 91"/>
                <a:gd name="T30" fmla="*/ 43 w 84"/>
                <a:gd name="T31" fmla="*/ 53 h 91"/>
                <a:gd name="T32" fmla="*/ 47 w 84"/>
                <a:gd name="T33" fmla="*/ 55 h 91"/>
                <a:gd name="T34" fmla="*/ 52 w 84"/>
                <a:gd name="T35" fmla="*/ 59 h 91"/>
                <a:gd name="T36" fmla="*/ 48 w 84"/>
                <a:gd name="T37" fmla="*/ 66 h 91"/>
                <a:gd name="T38" fmla="*/ 44 w 84"/>
                <a:gd name="T39" fmla="*/ 68 h 91"/>
                <a:gd name="T40" fmla="*/ 39 w 84"/>
                <a:gd name="T41" fmla="*/ 86 h 91"/>
                <a:gd name="T42" fmla="*/ 34 w 84"/>
                <a:gd name="T43" fmla="*/ 91 h 91"/>
                <a:gd name="T44" fmla="*/ 29 w 84"/>
                <a:gd name="T45" fmla="*/ 84 h 91"/>
                <a:gd name="T46" fmla="*/ 25 w 84"/>
                <a:gd name="T47" fmla="*/ 82 h 91"/>
                <a:gd name="T48" fmla="*/ 21 w 84"/>
                <a:gd name="T49" fmla="*/ 77 h 91"/>
                <a:gd name="T50" fmla="*/ 15 w 84"/>
                <a:gd name="T51" fmla="*/ 71 h 91"/>
                <a:gd name="T52" fmla="*/ 9 w 84"/>
                <a:gd name="T53" fmla="*/ 51 h 91"/>
                <a:gd name="T54" fmla="*/ 0 w 84"/>
                <a:gd name="T55" fmla="*/ 30 h 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4"/>
                <a:gd name="T85" fmla="*/ 0 h 91"/>
                <a:gd name="T86" fmla="*/ 84 w 84"/>
                <a:gd name="T87" fmla="*/ 91 h 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4" h="91">
                  <a:moveTo>
                    <a:pt x="0" y="30"/>
                  </a:moveTo>
                  <a:cubicBezTo>
                    <a:pt x="6" y="29"/>
                    <a:pt x="12" y="29"/>
                    <a:pt x="18" y="28"/>
                  </a:cubicBezTo>
                  <a:cubicBezTo>
                    <a:pt x="21" y="28"/>
                    <a:pt x="25" y="25"/>
                    <a:pt x="25" y="25"/>
                  </a:cubicBezTo>
                  <a:cubicBezTo>
                    <a:pt x="28" y="18"/>
                    <a:pt x="50" y="16"/>
                    <a:pt x="56" y="15"/>
                  </a:cubicBezTo>
                  <a:cubicBezTo>
                    <a:pt x="60" y="14"/>
                    <a:pt x="59" y="11"/>
                    <a:pt x="63" y="9"/>
                  </a:cubicBezTo>
                  <a:cubicBezTo>
                    <a:pt x="65" y="6"/>
                    <a:pt x="66" y="6"/>
                    <a:pt x="68" y="2"/>
                  </a:cubicBezTo>
                  <a:cubicBezTo>
                    <a:pt x="69" y="0"/>
                    <a:pt x="76" y="0"/>
                    <a:pt x="76" y="0"/>
                  </a:cubicBezTo>
                  <a:cubicBezTo>
                    <a:pt x="79" y="1"/>
                    <a:pt x="79" y="3"/>
                    <a:pt x="80" y="6"/>
                  </a:cubicBezTo>
                  <a:cubicBezTo>
                    <a:pt x="80" y="7"/>
                    <a:pt x="80" y="8"/>
                    <a:pt x="79" y="8"/>
                  </a:cubicBezTo>
                  <a:cubicBezTo>
                    <a:pt x="78" y="9"/>
                    <a:pt x="77" y="8"/>
                    <a:pt x="76" y="9"/>
                  </a:cubicBezTo>
                  <a:cubicBezTo>
                    <a:pt x="75" y="11"/>
                    <a:pt x="81" y="13"/>
                    <a:pt x="81" y="13"/>
                  </a:cubicBezTo>
                  <a:cubicBezTo>
                    <a:pt x="82" y="16"/>
                    <a:pt x="83" y="18"/>
                    <a:pt x="84" y="21"/>
                  </a:cubicBezTo>
                  <a:cubicBezTo>
                    <a:pt x="76" y="25"/>
                    <a:pt x="70" y="29"/>
                    <a:pt x="60" y="30"/>
                  </a:cubicBezTo>
                  <a:cubicBezTo>
                    <a:pt x="54" y="33"/>
                    <a:pt x="54" y="35"/>
                    <a:pt x="47" y="36"/>
                  </a:cubicBezTo>
                  <a:cubicBezTo>
                    <a:pt x="43" y="38"/>
                    <a:pt x="43" y="39"/>
                    <a:pt x="40" y="41"/>
                  </a:cubicBezTo>
                  <a:cubicBezTo>
                    <a:pt x="42" y="45"/>
                    <a:pt x="41" y="49"/>
                    <a:pt x="43" y="53"/>
                  </a:cubicBezTo>
                  <a:cubicBezTo>
                    <a:pt x="44" y="54"/>
                    <a:pt x="47" y="55"/>
                    <a:pt x="47" y="55"/>
                  </a:cubicBezTo>
                  <a:cubicBezTo>
                    <a:pt x="48" y="57"/>
                    <a:pt x="52" y="59"/>
                    <a:pt x="52" y="59"/>
                  </a:cubicBezTo>
                  <a:cubicBezTo>
                    <a:pt x="51" y="62"/>
                    <a:pt x="50" y="64"/>
                    <a:pt x="48" y="66"/>
                  </a:cubicBezTo>
                  <a:cubicBezTo>
                    <a:pt x="47" y="67"/>
                    <a:pt x="44" y="68"/>
                    <a:pt x="44" y="68"/>
                  </a:cubicBezTo>
                  <a:cubicBezTo>
                    <a:pt x="46" y="79"/>
                    <a:pt x="42" y="77"/>
                    <a:pt x="39" y="86"/>
                  </a:cubicBezTo>
                  <a:cubicBezTo>
                    <a:pt x="38" y="88"/>
                    <a:pt x="34" y="91"/>
                    <a:pt x="34" y="91"/>
                  </a:cubicBezTo>
                  <a:cubicBezTo>
                    <a:pt x="31" y="90"/>
                    <a:pt x="31" y="85"/>
                    <a:pt x="29" y="84"/>
                  </a:cubicBezTo>
                  <a:cubicBezTo>
                    <a:pt x="28" y="83"/>
                    <a:pt x="25" y="82"/>
                    <a:pt x="25" y="82"/>
                  </a:cubicBezTo>
                  <a:cubicBezTo>
                    <a:pt x="23" y="77"/>
                    <a:pt x="24" y="79"/>
                    <a:pt x="21" y="77"/>
                  </a:cubicBezTo>
                  <a:cubicBezTo>
                    <a:pt x="20" y="74"/>
                    <a:pt x="15" y="71"/>
                    <a:pt x="15" y="71"/>
                  </a:cubicBezTo>
                  <a:cubicBezTo>
                    <a:pt x="15" y="66"/>
                    <a:pt x="15" y="54"/>
                    <a:pt x="9" y="51"/>
                  </a:cubicBezTo>
                  <a:cubicBezTo>
                    <a:pt x="8" y="48"/>
                    <a:pt x="0" y="32"/>
                    <a:pt x="0" y="30"/>
                  </a:cubicBezTo>
                  <a:close/>
                </a:path>
              </a:pathLst>
            </a:custGeom>
            <a:solidFill>
              <a:srgbClr val="99CC00">
                <a:alpha val="3686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Luoyang"/>
            <p:cNvSpPr/>
            <p:nvPr/>
          </p:nvSpPr>
          <p:spPr bwMode="auto">
            <a:xfrm>
              <a:off x="5775234" y="3822633"/>
              <a:ext cx="281783" cy="261795"/>
            </a:xfrm>
            <a:custGeom>
              <a:avLst/>
              <a:gdLst>
                <a:gd name="T0" fmla="*/ 38 w 87"/>
                <a:gd name="T1" fmla="*/ 0 h 88"/>
                <a:gd name="T2" fmla="*/ 50 w 87"/>
                <a:gd name="T3" fmla="*/ 3 h 88"/>
                <a:gd name="T4" fmla="*/ 58 w 87"/>
                <a:gd name="T5" fmla="*/ 7 h 88"/>
                <a:gd name="T6" fmla="*/ 67 w 87"/>
                <a:gd name="T7" fmla="*/ 6 h 88"/>
                <a:gd name="T8" fmla="*/ 75 w 87"/>
                <a:gd name="T9" fmla="*/ 13 h 88"/>
                <a:gd name="T10" fmla="*/ 86 w 87"/>
                <a:gd name="T11" fmla="*/ 19 h 88"/>
                <a:gd name="T12" fmla="*/ 82 w 87"/>
                <a:gd name="T13" fmla="*/ 22 h 88"/>
                <a:gd name="T14" fmla="*/ 87 w 87"/>
                <a:gd name="T15" fmla="*/ 29 h 88"/>
                <a:gd name="T16" fmla="*/ 80 w 87"/>
                <a:gd name="T17" fmla="*/ 32 h 88"/>
                <a:gd name="T18" fmla="*/ 70 w 87"/>
                <a:gd name="T19" fmla="*/ 44 h 88"/>
                <a:gd name="T20" fmla="*/ 70 w 87"/>
                <a:gd name="T21" fmla="*/ 60 h 88"/>
                <a:gd name="T22" fmla="*/ 59 w 87"/>
                <a:gd name="T23" fmla="*/ 72 h 88"/>
                <a:gd name="T24" fmla="*/ 55 w 87"/>
                <a:gd name="T25" fmla="*/ 79 h 88"/>
                <a:gd name="T26" fmla="*/ 47 w 87"/>
                <a:gd name="T27" fmla="*/ 82 h 88"/>
                <a:gd name="T28" fmla="*/ 39 w 87"/>
                <a:gd name="T29" fmla="*/ 88 h 88"/>
                <a:gd name="T30" fmla="*/ 33 w 87"/>
                <a:gd name="T31" fmla="*/ 82 h 88"/>
                <a:gd name="T32" fmla="*/ 18 w 87"/>
                <a:gd name="T33" fmla="*/ 77 h 88"/>
                <a:gd name="T34" fmla="*/ 4 w 87"/>
                <a:gd name="T35" fmla="*/ 72 h 88"/>
                <a:gd name="T36" fmla="*/ 10 w 87"/>
                <a:gd name="T37" fmla="*/ 63 h 88"/>
                <a:gd name="T38" fmla="*/ 10 w 87"/>
                <a:gd name="T39" fmla="*/ 58 h 88"/>
                <a:gd name="T40" fmla="*/ 3 w 87"/>
                <a:gd name="T41" fmla="*/ 52 h 88"/>
                <a:gd name="T42" fmla="*/ 0 w 87"/>
                <a:gd name="T43" fmla="*/ 44 h 88"/>
                <a:gd name="T44" fmla="*/ 31 w 87"/>
                <a:gd name="T45" fmla="*/ 26 h 88"/>
                <a:gd name="T46" fmla="*/ 42 w 87"/>
                <a:gd name="T47" fmla="*/ 21 h 88"/>
                <a:gd name="T48" fmla="*/ 44 w 87"/>
                <a:gd name="T49" fmla="*/ 20 h 88"/>
                <a:gd name="T50" fmla="*/ 38 w 87"/>
                <a:gd name="T51" fmla="*/ 11 h 88"/>
                <a:gd name="T52" fmla="*/ 40 w 87"/>
                <a:gd name="T53" fmla="*/ 6 h 88"/>
                <a:gd name="T54" fmla="*/ 38 w 87"/>
                <a:gd name="T55" fmla="*/ 0 h 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7"/>
                <a:gd name="T85" fmla="*/ 0 h 88"/>
                <a:gd name="T86" fmla="*/ 87 w 87"/>
                <a:gd name="T87" fmla="*/ 88 h 8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7" h="88">
                  <a:moveTo>
                    <a:pt x="38" y="0"/>
                  </a:moveTo>
                  <a:cubicBezTo>
                    <a:pt x="43" y="1"/>
                    <a:pt x="46" y="1"/>
                    <a:pt x="50" y="3"/>
                  </a:cubicBezTo>
                  <a:cubicBezTo>
                    <a:pt x="52" y="7"/>
                    <a:pt x="54" y="6"/>
                    <a:pt x="58" y="7"/>
                  </a:cubicBezTo>
                  <a:cubicBezTo>
                    <a:pt x="61" y="6"/>
                    <a:pt x="64" y="4"/>
                    <a:pt x="67" y="6"/>
                  </a:cubicBezTo>
                  <a:cubicBezTo>
                    <a:pt x="69" y="9"/>
                    <a:pt x="75" y="13"/>
                    <a:pt x="75" y="13"/>
                  </a:cubicBezTo>
                  <a:cubicBezTo>
                    <a:pt x="76" y="16"/>
                    <a:pt x="83" y="17"/>
                    <a:pt x="86" y="19"/>
                  </a:cubicBezTo>
                  <a:cubicBezTo>
                    <a:pt x="85" y="20"/>
                    <a:pt x="82" y="20"/>
                    <a:pt x="82" y="22"/>
                  </a:cubicBezTo>
                  <a:cubicBezTo>
                    <a:pt x="81" y="25"/>
                    <a:pt x="85" y="28"/>
                    <a:pt x="87" y="29"/>
                  </a:cubicBezTo>
                  <a:cubicBezTo>
                    <a:pt x="84" y="35"/>
                    <a:pt x="86" y="33"/>
                    <a:pt x="80" y="32"/>
                  </a:cubicBezTo>
                  <a:cubicBezTo>
                    <a:pt x="72" y="36"/>
                    <a:pt x="84" y="42"/>
                    <a:pt x="70" y="44"/>
                  </a:cubicBezTo>
                  <a:cubicBezTo>
                    <a:pt x="72" y="52"/>
                    <a:pt x="73" y="54"/>
                    <a:pt x="70" y="60"/>
                  </a:cubicBezTo>
                  <a:cubicBezTo>
                    <a:pt x="69" y="70"/>
                    <a:pt x="68" y="71"/>
                    <a:pt x="59" y="72"/>
                  </a:cubicBezTo>
                  <a:cubicBezTo>
                    <a:pt x="56" y="74"/>
                    <a:pt x="56" y="75"/>
                    <a:pt x="55" y="79"/>
                  </a:cubicBezTo>
                  <a:cubicBezTo>
                    <a:pt x="50" y="77"/>
                    <a:pt x="51" y="80"/>
                    <a:pt x="47" y="82"/>
                  </a:cubicBezTo>
                  <a:cubicBezTo>
                    <a:pt x="44" y="87"/>
                    <a:pt x="44" y="85"/>
                    <a:pt x="39" y="88"/>
                  </a:cubicBezTo>
                  <a:cubicBezTo>
                    <a:pt x="36" y="87"/>
                    <a:pt x="36" y="83"/>
                    <a:pt x="33" y="82"/>
                  </a:cubicBezTo>
                  <a:cubicBezTo>
                    <a:pt x="28" y="80"/>
                    <a:pt x="23" y="78"/>
                    <a:pt x="18" y="77"/>
                  </a:cubicBezTo>
                  <a:cubicBezTo>
                    <a:pt x="13" y="75"/>
                    <a:pt x="9" y="74"/>
                    <a:pt x="4" y="72"/>
                  </a:cubicBezTo>
                  <a:cubicBezTo>
                    <a:pt x="5" y="68"/>
                    <a:pt x="6" y="65"/>
                    <a:pt x="10" y="63"/>
                  </a:cubicBezTo>
                  <a:cubicBezTo>
                    <a:pt x="12" y="58"/>
                    <a:pt x="13" y="60"/>
                    <a:pt x="10" y="58"/>
                  </a:cubicBezTo>
                  <a:cubicBezTo>
                    <a:pt x="9" y="55"/>
                    <a:pt x="6" y="53"/>
                    <a:pt x="3" y="52"/>
                  </a:cubicBezTo>
                  <a:cubicBezTo>
                    <a:pt x="1" y="45"/>
                    <a:pt x="2" y="48"/>
                    <a:pt x="0" y="44"/>
                  </a:cubicBezTo>
                  <a:cubicBezTo>
                    <a:pt x="3" y="34"/>
                    <a:pt x="21" y="28"/>
                    <a:pt x="31" y="26"/>
                  </a:cubicBezTo>
                  <a:cubicBezTo>
                    <a:pt x="34" y="25"/>
                    <a:pt x="39" y="22"/>
                    <a:pt x="42" y="21"/>
                  </a:cubicBezTo>
                  <a:cubicBezTo>
                    <a:pt x="43" y="21"/>
                    <a:pt x="44" y="20"/>
                    <a:pt x="44" y="20"/>
                  </a:cubicBezTo>
                  <a:cubicBezTo>
                    <a:pt x="42" y="17"/>
                    <a:pt x="41" y="13"/>
                    <a:pt x="38" y="11"/>
                  </a:cubicBezTo>
                  <a:cubicBezTo>
                    <a:pt x="36" y="8"/>
                    <a:pt x="39" y="9"/>
                    <a:pt x="40" y="6"/>
                  </a:cubicBezTo>
                  <a:cubicBezTo>
                    <a:pt x="39" y="4"/>
                    <a:pt x="38" y="2"/>
                    <a:pt x="38" y="0"/>
                  </a:cubicBezTo>
                  <a:close/>
                </a:path>
              </a:pathLst>
            </a:custGeom>
            <a:solidFill>
              <a:srgbClr val="99CC00">
                <a:alpha val="7078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" name="Jiyuan"/>
            <p:cNvSpPr/>
            <p:nvPr/>
          </p:nvSpPr>
          <p:spPr bwMode="auto">
            <a:xfrm>
              <a:off x="5896913" y="3765575"/>
              <a:ext cx="131285" cy="80552"/>
            </a:xfrm>
            <a:custGeom>
              <a:avLst/>
              <a:gdLst>
                <a:gd name="T0" fmla="*/ 0 w 41"/>
                <a:gd name="T1" fmla="*/ 19 h 28"/>
                <a:gd name="T2" fmla="*/ 8 w 41"/>
                <a:gd name="T3" fmla="*/ 7 h 28"/>
                <a:gd name="T4" fmla="*/ 41 w 41"/>
                <a:gd name="T5" fmla="*/ 11 h 28"/>
                <a:gd name="T6" fmla="*/ 24 w 41"/>
                <a:gd name="T7" fmla="*/ 25 h 28"/>
                <a:gd name="T8" fmla="*/ 0 w 41"/>
                <a:gd name="T9" fmla="*/ 1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28"/>
                <a:gd name="T17" fmla="*/ 41 w 41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28">
                  <a:moveTo>
                    <a:pt x="0" y="19"/>
                  </a:moveTo>
                  <a:cubicBezTo>
                    <a:pt x="9" y="15"/>
                    <a:pt x="7" y="21"/>
                    <a:pt x="8" y="7"/>
                  </a:cubicBezTo>
                  <a:cubicBezTo>
                    <a:pt x="18" y="12"/>
                    <a:pt x="35" y="0"/>
                    <a:pt x="41" y="11"/>
                  </a:cubicBezTo>
                  <a:cubicBezTo>
                    <a:pt x="38" y="22"/>
                    <a:pt x="35" y="23"/>
                    <a:pt x="24" y="25"/>
                  </a:cubicBezTo>
                  <a:cubicBezTo>
                    <a:pt x="18" y="28"/>
                    <a:pt x="5" y="14"/>
                    <a:pt x="0" y="19"/>
                  </a:cubicBezTo>
                  <a:close/>
                </a:path>
              </a:pathLst>
            </a:custGeom>
            <a:solidFill>
              <a:srgbClr val="99CC00">
                <a:alpha val="3655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" name="Jiaozuo"/>
            <p:cNvSpPr/>
            <p:nvPr/>
          </p:nvSpPr>
          <p:spPr bwMode="auto">
            <a:xfrm>
              <a:off x="5986571" y="3742080"/>
              <a:ext cx="192125" cy="124185"/>
            </a:xfrm>
            <a:custGeom>
              <a:avLst/>
              <a:gdLst>
                <a:gd name="T0" fmla="*/ 11 w 59"/>
                <a:gd name="T1" fmla="*/ 16 h 41"/>
                <a:gd name="T2" fmla="*/ 21 w 59"/>
                <a:gd name="T3" fmla="*/ 12 h 41"/>
                <a:gd name="T4" fmla="*/ 34 w 59"/>
                <a:gd name="T5" fmla="*/ 6 h 41"/>
                <a:gd name="T6" fmla="*/ 44 w 59"/>
                <a:gd name="T7" fmla="*/ 0 h 41"/>
                <a:gd name="T8" fmla="*/ 49 w 59"/>
                <a:gd name="T9" fmla="*/ 7 h 41"/>
                <a:gd name="T10" fmla="*/ 51 w 59"/>
                <a:gd name="T11" fmla="*/ 18 h 41"/>
                <a:gd name="T12" fmla="*/ 55 w 59"/>
                <a:gd name="T13" fmla="*/ 20 h 41"/>
                <a:gd name="T14" fmla="*/ 56 w 59"/>
                <a:gd name="T15" fmla="*/ 24 h 41"/>
                <a:gd name="T16" fmla="*/ 53 w 59"/>
                <a:gd name="T17" fmla="*/ 30 h 41"/>
                <a:gd name="T18" fmla="*/ 42 w 59"/>
                <a:gd name="T19" fmla="*/ 29 h 41"/>
                <a:gd name="T20" fmla="*/ 17 w 59"/>
                <a:gd name="T21" fmla="*/ 41 h 41"/>
                <a:gd name="T22" fmla="*/ 8 w 59"/>
                <a:gd name="T23" fmla="*/ 38 h 41"/>
                <a:gd name="T24" fmla="*/ 3 w 59"/>
                <a:gd name="T25" fmla="*/ 34 h 41"/>
                <a:gd name="T26" fmla="*/ 7 w 59"/>
                <a:gd name="T27" fmla="*/ 29 h 41"/>
                <a:gd name="T28" fmla="*/ 12 w 59"/>
                <a:gd name="T29" fmla="*/ 22 h 41"/>
                <a:gd name="T30" fmla="*/ 13 w 59"/>
                <a:gd name="T31" fmla="*/ 20 h 41"/>
                <a:gd name="T32" fmla="*/ 11 w 59"/>
                <a:gd name="T33" fmla="*/ 16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41"/>
                <a:gd name="T53" fmla="*/ 59 w 59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41">
                  <a:moveTo>
                    <a:pt x="11" y="16"/>
                  </a:moveTo>
                  <a:cubicBezTo>
                    <a:pt x="14" y="15"/>
                    <a:pt x="18" y="14"/>
                    <a:pt x="21" y="12"/>
                  </a:cubicBezTo>
                  <a:cubicBezTo>
                    <a:pt x="23" y="6"/>
                    <a:pt x="28" y="7"/>
                    <a:pt x="34" y="6"/>
                  </a:cubicBezTo>
                  <a:cubicBezTo>
                    <a:pt x="37" y="4"/>
                    <a:pt x="44" y="0"/>
                    <a:pt x="44" y="0"/>
                  </a:cubicBezTo>
                  <a:cubicBezTo>
                    <a:pt x="46" y="3"/>
                    <a:pt x="46" y="5"/>
                    <a:pt x="49" y="7"/>
                  </a:cubicBezTo>
                  <a:cubicBezTo>
                    <a:pt x="50" y="11"/>
                    <a:pt x="49" y="15"/>
                    <a:pt x="51" y="18"/>
                  </a:cubicBezTo>
                  <a:cubicBezTo>
                    <a:pt x="52" y="19"/>
                    <a:pt x="55" y="20"/>
                    <a:pt x="55" y="20"/>
                  </a:cubicBezTo>
                  <a:cubicBezTo>
                    <a:pt x="56" y="23"/>
                    <a:pt x="59" y="22"/>
                    <a:pt x="56" y="24"/>
                  </a:cubicBezTo>
                  <a:cubicBezTo>
                    <a:pt x="55" y="26"/>
                    <a:pt x="53" y="30"/>
                    <a:pt x="53" y="30"/>
                  </a:cubicBezTo>
                  <a:cubicBezTo>
                    <a:pt x="49" y="28"/>
                    <a:pt x="46" y="28"/>
                    <a:pt x="42" y="29"/>
                  </a:cubicBezTo>
                  <a:cubicBezTo>
                    <a:pt x="39" y="35"/>
                    <a:pt x="23" y="38"/>
                    <a:pt x="17" y="41"/>
                  </a:cubicBezTo>
                  <a:cubicBezTo>
                    <a:pt x="14" y="40"/>
                    <a:pt x="11" y="39"/>
                    <a:pt x="8" y="38"/>
                  </a:cubicBezTo>
                  <a:cubicBezTo>
                    <a:pt x="7" y="36"/>
                    <a:pt x="3" y="34"/>
                    <a:pt x="3" y="34"/>
                  </a:cubicBezTo>
                  <a:cubicBezTo>
                    <a:pt x="0" y="28"/>
                    <a:pt x="0" y="30"/>
                    <a:pt x="7" y="29"/>
                  </a:cubicBezTo>
                  <a:cubicBezTo>
                    <a:pt x="10" y="27"/>
                    <a:pt x="11" y="25"/>
                    <a:pt x="12" y="22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2" y="19"/>
                    <a:pt x="11" y="16"/>
                    <a:pt x="11" y="16"/>
                  </a:cubicBezTo>
                  <a:close/>
                </a:path>
              </a:pathLst>
            </a:custGeom>
            <a:solidFill>
              <a:srgbClr val="99CC00">
                <a:alpha val="8759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" name="Zhengzhou"/>
            <p:cNvSpPr/>
            <p:nvPr/>
          </p:nvSpPr>
          <p:spPr bwMode="auto">
            <a:xfrm>
              <a:off x="6018592" y="3825989"/>
              <a:ext cx="240156" cy="124185"/>
            </a:xfrm>
            <a:custGeom>
              <a:avLst/>
              <a:gdLst>
                <a:gd name="T0" fmla="*/ 43 w 74"/>
                <a:gd name="T1" fmla="*/ 3 h 43"/>
                <a:gd name="T2" fmla="*/ 60 w 74"/>
                <a:gd name="T3" fmla="*/ 6 h 43"/>
                <a:gd name="T4" fmla="*/ 67 w 74"/>
                <a:gd name="T5" fmla="*/ 1 h 43"/>
                <a:gd name="T6" fmla="*/ 72 w 74"/>
                <a:gd name="T7" fmla="*/ 13 h 43"/>
                <a:gd name="T8" fmla="*/ 60 w 74"/>
                <a:gd name="T9" fmla="*/ 32 h 43"/>
                <a:gd name="T10" fmla="*/ 53 w 74"/>
                <a:gd name="T11" fmla="*/ 39 h 43"/>
                <a:gd name="T12" fmla="*/ 49 w 74"/>
                <a:gd name="T13" fmla="*/ 41 h 43"/>
                <a:gd name="T14" fmla="*/ 35 w 74"/>
                <a:gd name="T15" fmla="*/ 36 h 43"/>
                <a:gd name="T16" fmla="*/ 28 w 74"/>
                <a:gd name="T17" fmla="*/ 39 h 43"/>
                <a:gd name="T18" fmla="*/ 22 w 74"/>
                <a:gd name="T19" fmla="*/ 43 h 43"/>
                <a:gd name="T20" fmla="*/ 3 w 74"/>
                <a:gd name="T21" fmla="*/ 39 h 43"/>
                <a:gd name="T22" fmla="*/ 7 w 74"/>
                <a:gd name="T23" fmla="*/ 33 h 43"/>
                <a:gd name="T24" fmla="*/ 13 w 74"/>
                <a:gd name="T25" fmla="*/ 29 h 43"/>
                <a:gd name="T26" fmla="*/ 7 w 74"/>
                <a:gd name="T27" fmla="*/ 22 h 43"/>
                <a:gd name="T28" fmla="*/ 10 w 74"/>
                <a:gd name="T29" fmla="*/ 19 h 43"/>
                <a:gd name="T30" fmla="*/ 9 w 74"/>
                <a:gd name="T31" fmla="*/ 17 h 43"/>
                <a:gd name="T32" fmla="*/ 3 w 74"/>
                <a:gd name="T33" fmla="*/ 14 h 43"/>
                <a:gd name="T34" fmla="*/ 1 w 74"/>
                <a:gd name="T35" fmla="*/ 13 h 43"/>
                <a:gd name="T36" fmla="*/ 7 w 74"/>
                <a:gd name="T37" fmla="*/ 14 h 43"/>
                <a:gd name="T38" fmla="*/ 21 w 74"/>
                <a:gd name="T39" fmla="*/ 10 h 43"/>
                <a:gd name="T40" fmla="*/ 27 w 74"/>
                <a:gd name="T41" fmla="*/ 7 h 43"/>
                <a:gd name="T42" fmla="*/ 32 w 74"/>
                <a:gd name="T43" fmla="*/ 3 h 43"/>
                <a:gd name="T44" fmla="*/ 43 w 74"/>
                <a:gd name="T45" fmla="*/ 3 h 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74"/>
                <a:gd name="T70" fmla="*/ 0 h 43"/>
                <a:gd name="T71" fmla="*/ 74 w 74"/>
                <a:gd name="T72" fmla="*/ 43 h 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74" h="43">
                  <a:moveTo>
                    <a:pt x="43" y="3"/>
                  </a:moveTo>
                  <a:cubicBezTo>
                    <a:pt x="48" y="4"/>
                    <a:pt x="55" y="4"/>
                    <a:pt x="60" y="6"/>
                  </a:cubicBezTo>
                  <a:cubicBezTo>
                    <a:pt x="64" y="4"/>
                    <a:pt x="64" y="3"/>
                    <a:pt x="67" y="1"/>
                  </a:cubicBezTo>
                  <a:cubicBezTo>
                    <a:pt x="74" y="4"/>
                    <a:pt x="71" y="2"/>
                    <a:pt x="72" y="13"/>
                  </a:cubicBezTo>
                  <a:cubicBezTo>
                    <a:pt x="67" y="27"/>
                    <a:pt x="72" y="26"/>
                    <a:pt x="60" y="32"/>
                  </a:cubicBezTo>
                  <a:cubicBezTo>
                    <a:pt x="59" y="37"/>
                    <a:pt x="57" y="37"/>
                    <a:pt x="53" y="39"/>
                  </a:cubicBezTo>
                  <a:cubicBezTo>
                    <a:pt x="52" y="40"/>
                    <a:pt x="49" y="41"/>
                    <a:pt x="49" y="41"/>
                  </a:cubicBezTo>
                  <a:cubicBezTo>
                    <a:pt x="44" y="40"/>
                    <a:pt x="40" y="37"/>
                    <a:pt x="35" y="36"/>
                  </a:cubicBezTo>
                  <a:cubicBezTo>
                    <a:pt x="33" y="37"/>
                    <a:pt x="28" y="39"/>
                    <a:pt x="28" y="39"/>
                  </a:cubicBezTo>
                  <a:cubicBezTo>
                    <a:pt x="27" y="42"/>
                    <a:pt x="25" y="42"/>
                    <a:pt x="22" y="43"/>
                  </a:cubicBezTo>
                  <a:cubicBezTo>
                    <a:pt x="15" y="42"/>
                    <a:pt x="9" y="41"/>
                    <a:pt x="3" y="39"/>
                  </a:cubicBezTo>
                  <a:cubicBezTo>
                    <a:pt x="1" y="34"/>
                    <a:pt x="2" y="32"/>
                    <a:pt x="7" y="33"/>
                  </a:cubicBezTo>
                  <a:cubicBezTo>
                    <a:pt x="11" y="32"/>
                    <a:pt x="10" y="31"/>
                    <a:pt x="13" y="29"/>
                  </a:cubicBezTo>
                  <a:cubicBezTo>
                    <a:pt x="12" y="26"/>
                    <a:pt x="7" y="22"/>
                    <a:pt x="7" y="22"/>
                  </a:cubicBezTo>
                  <a:cubicBezTo>
                    <a:pt x="8" y="21"/>
                    <a:pt x="10" y="20"/>
                    <a:pt x="10" y="19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9" y="17"/>
                    <a:pt x="4" y="14"/>
                    <a:pt x="3" y="14"/>
                  </a:cubicBezTo>
                  <a:cubicBezTo>
                    <a:pt x="2" y="14"/>
                    <a:pt x="0" y="13"/>
                    <a:pt x="1" y="13"/>
                  </a:cubicBezTo>
                  <a:cubicBezTo>
                    <a:pt x="3" y="13"/>
                    <a:pt x="5" y="14"/>
                    <a:pt x="7" y="14"/>
                  </a:cubicBezTo>
                  <a:cubicBezTo>
                    <a:pt x="12" y="12"/>
                    <a:pt x="16" y="11"/>
                    <a:pt x="21" y="10"/>
                  </a:cubicBezTo>
                  <a:cubicBezTo>
                    <a:pt x="23" y="9"/>
                    <a:pt x="27" y="7"/>
                    <a:pt x="27" y="7"/>
                  </a:cubicBezTo>
                  <a:cubicBezTo>
                    <a:pt x="28" y="5"/>
                    <a:pt x="32" y="3"/>
                    <a:pt x="32" y="3"/>
                  </a:cubicBezTo>
                  <a:cubicBezTo>
                    <a:pt x="34" y="0"/>
                    <a:pt x="43" y="3"/>
                    <a:pt x="43" y="3"/>
                  </a:cubicBezTo>
                  <a:close/>
                </a:path>
              </a:pathLst>
            </a:custGeom>
            <a:solidFill>
              <a:srgbClr val="99CC00">
                <a:alpha val="4332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" name="Pingdingshan"/>
            <p:cNvSpPr/>
            <p:nvPr/>
          </p:nvSpPr>
          <p:spPr bwMode="auto">
            <a:xfrm>
              <a:off x="5948146" y="3943461"/>
              <a:ext cx="246560" cy="204737"/>
            </a:xfrm>
            <a:custGeom>
              <a:avLst/>
              <a:gdLst>
                <a:gd name="T0" fmla="*/ 41 w 76"/>
                <a:gd name="T1" fmla="*/ 5 h 71"/>
                <a:gd name="T2" fmla="*/ 52 w 76"/>
                <a:gd name="T3" fmla="*/ 14 h 71"/>
                <a:gd name="T4" fmla="*/ 57 w 76"/>
                <a:gd name="T5" fmla="*/ 18 h 71"/>
                <a:gd name="T6" fmla="*/ 57 w 76"/>
                <a:gd name="T7" fmla="*/ 24 h 71"/>
                <a:gd name="T8" fmla="*/ 57 w 76"/>
                <a:gd name="T9" fmla="*/ 30 h 71"/>
                <a:gd name="T10" fmla="*/ 61 w 76"/>
                <a:gd name="T11" fmla="*/ 32 h 71"/>
                <a:gd name="T12" fmla="*/ 69 w 76"/>
                <a:gd name="T13" fmla="*/ 36 h 71"/>
                <a:gd name="T14" fmla="*/ 68 w 76"/>
                <a:gd name="T15" fmla="*/ 44 h 71"/>
                <a:gd name="T16" fmla="*/ 63 w 76"/>
                <a:gd name="T17" fmla="*/ 49 h 71"/>
                <a:gd name="T18" fmla="*/ 70 w 76"/>
                <a:gd name="T19" fmla="*/ 55 h 71"/>
                <a:gd name="T20" fmla="*/ 72 w 76"/>
                <a:gd name="T21" fmla="*/ 59 h 71"/>
                <a:gd name="T22" fmla="*/ 72 w 76"/>
                <a:gd name="T23" fmla="*/ 68 h 71"/>
                <a:gd name="T24" fmla="*/ 73 w 76"/>
                <a:gd name="T25" fmla="*/ 70 h 71"/>
                <a:gd name="T26" fmla="*/ 65 w 76"/>
                <a:gd name="T27" fmla="*/ 69 h 71"/>
                <a:gd name="T28" fmla="*/ 58 w 76"/>
                <a:gd name="T29" fmla="*/ 58 h 71"/>
                <a:gd name="T30" fmla="*/ 47 w 76"/>
                <a:gd name="T31" fmla="*/ 53 h 71"/>
                <a:gd name="T32" fmla="*/ 40 w 76"/>
                <a:gd name="T33" fmla="*/ 47 h 71"/>
                <a:gd name="T34" fmla="*/ 30 w 76"/>
                <a:gd name="T35" fmla="*/ 46 h 71"/>
                <a:gd name="T36" fmla="*/ 3 w 76"/>
                <a:gd name="T37" fmla="*/ 39 h 71"/>
                <a:gd name="T38" fmla="*/ 15 w 76"/>
                <a:gd name="T39" fmla="*/ 29 h 71"/>
                <a:gd name="T40" fmla="*/ 19 w 76"/>
                <a:gd name="T41" fmla="*/ 16 h 71"/>
                <a:gd name="T42" fmla="*/ 18 w 76"/>
                <a:gd name="T43" fmla="*/ 7 h 71"/>
                <a:gd name="T44" fmla="*/ 17 w 76"/>
                <a:gd name="T45" fmla="*/ 5 h 71"/>
                <a:gd name="T46" fmla="*/ 27 w 76"/>
                <a:gd name="T47" fmla="*/ 0 h 71"/>
                <a:gd name="T48" fmla="*/ 37 w 76"/>
                <a:gd name="T49" fmla="*/ 4 h 71"/>
                <a:gd name="T50" fmla="*/ 41 w 76"/>
                <a:gd name="T51" fmla="*/ 5 h 7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6"/>
                <a:gd name="T79" fmla="*/ 0 h 71"/>
                <a:gd name="T80" fmla="*/ 76 w 76"/>
                <a:gd name="T81" fmla="*/ 71 h 7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6" h="71">
                  <a:moveTo>
                    <a:pt x="41" y="5"/>
                  </a:moveTo>
                  <a:cubicBezTo>
                    <a:pt x="44" y="11"/>
                    <a:pt x="45" y="12"/>
                    <a:pt x="52" y="14"/>
                  </a:cubicBezTo>
                  <a:cubicBezTo>
                    <a:pt x="53" y="16"/>
                    <a:pt x="57" y="18"/>
                    <a:pt x="57" y="18"/>
                  </a:cubicBezTo>
                  <a:cubicBezTo>
                    <a:pt x="59" y="21"/>
                    <a:pt x="62" y="22"/>
                    <a:pt x="57" y="24"/>
                  </a:cubicBezTo>
                  <a:cubicBezTo>
                    <a:pt x="56" y="26"/>
                    <a:pt x="55" y="27"/>
                    <a:pt x="57" y="30"/>
                  </a:cubicBezTo>
                  <a:cubicBezTo>
                    <a:pt x="58" y="31"/>
                    <a:pt x="61" y="32"/>
                    <a:pt x="61" y="32"/>
                  </a:cubicBezTo>
                  <a:cubicBezTo>
                    <a:pt x="63" y="35"/>
                    <a:pt x="66" y="34"/>
                    <a:pt x="69" y="36"/>
                  </a:cubicBezTo>
                  <a:cubicBezTo>
                    <a:pt x="68" y="39"/>
                    <a:pt x="67" y="41"/>
                    <a:pt x="68" y="44"/>
                  </a:cubicBezTo>
                  <a:cubicBezTo>
                    <a:pt x="67" y="46"/>
                    <a:pt x="65" y="47"/>
                    <a:pt x="63" y="49"/>
                  </a:cubicBezTo>
                  <a:cubicBezTo>
                    <a:pt x="64" y="54"/>
                    <a:pt x="64" y="58"/>
                    <a:pt x="70" y="55"/>
                  </a:cubicBezTo>
                  <a:cubicBezTo>
                    <a:pt x="76" y="57"/>
                    <a:pt x="70" y="55"/>
                    <a:pt x="72" y="59"/>
                  </a:cubicBezTo>
                  <a:cubicBezTo>
                    <a:pt x="70" y="63"/>
                    <a:pt x="70" y="61"/>
                    <a:pt x="72" y="68"/>
                  </a:cubicBezTo>
                  <a:cubicBezTo>
                    <a:pt x="72" y="69"/>
                    <a:pt x="74" y="70"/>
                    <a:pt x="73" y="70"/>
                  </a:cubicBezTo>
                  <a:cubicBezTo>
                    <a:pt x="70" y="70"/>
                    <a:pt x="68" y="69"/>
                    <a:pt x="65" y="69"/>
                  </a:cubicBezTo>
                  <a:cubicBezTo>
                    <a:pt x="56" y="71"/>
                    <a:pt x="63" y="63"/>
                    <a:pt x="58" y="58"/>
                  </a:cubicBezTo>
                  <a:cubicBezTo>
                    <a:pt x="55" y="55"/>
                    <a:pt x="50" y="56"/>
                    <a:pt x="47" y="53"/>
                  </a:cubicBezTo>
                  <a:cubicBezTo>
                    <a:pt x="45" y="51"/>
                    <a:pt x="40" y="47"/>
                    <a:pt x="40" y="47"/>
                  </a:cubicBezTo>
                  <a:cubicBezTo>
                    <a:pt x="37" y="41"/>
                    <a:pt x="36" y="43"/>
                    <a:pt x="30" y="46"/>
                  </a:cubicBezTo>
                  <a:cubicBezTo>
                    <a:pt x="21" y="45"/>
                    <a:pt x="11" y="43"/>
                    <a:pt x="3" y="39"/>
                  </a:cubicBezTo>
                  <a:cubicBezTo>
                    <a:pt x="0" y="33"/>
                    <a:pt x="11" y="31"/>
                    <a:pt x="15" y="29"/>
                  </a:cubicBezTo>
                  <a:cubicBezTo>
                    <a:pt x="17" y="25"/>
                    <a:pt x="17" y="20"/>
                    <a:pt x="19" y="16"/>
                  </a:cubicBezTo>
                  <a:cubicBezTo>
                    <a:pt x="19" y="13"/>
                    <a:pt x="19" y="10"/>
                    <a:pt x="18" y="7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9" y="2"/>
                    <a:pt x="27" y="0"/>
                    <a:pt x="27" y="0"/>
                  </a:cubicBezTo>
                  <a:cubicBezTo>
                    <a:pt x="33" y="3"/>
                    <a:pt x="30" y="2"/>
                    <a:pt x="37" y="4"/>
                  </a:cubicBezTo>
                  <a:cubicBezTo>
                    <a:pt x="38" y="4"/>
                    <a:pt x="41" y="5"/>
                    <a:pt x="41" y="5"/>
                  </a:cubicBezTo>
                  <a:close/>
                </a:path>
              </a:pathLst>
            </a:custGeom>
            <a:solidFill>
              <a:srgbClr val="99CC00">
                <a:alpha val="73428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" name="Xuchang"/>
            <p:cNvSpPr/>
            <p:nvPr/>
          </p:nvSpPr>
          <p:spPr bwMode="auto">
            <a:xfrm>
              <a:off x="6082634" y="3926680"/>
              <a:ext cx="211338" cy="120829"/>
            </a:xfrm>
            <a:custGeom>
              <a:avLst/>
              <a:gdLst>
                <a:gd name="T0" fmla="*/ 40 w 65"/>
                <a:gd name="T1" fmla="*/ 2 h 42"/>
                <a:gd name="T2" fmla="*/ 49 w 65"/>
                <a:gd name="T3" fmla="*/ 9 h 42"/>
                <a:gd name="T4" fmla="*/ 57 w 65"/>
                <a:gd name="T5" fmla="*/ 11 h 42"/>
                <a:gd name="T6" fmla="*/ 62 w 65"/>
                <a:gd name="T7" fmla="*/ 15 h 42"/>
                <a:gd name="T8" fmla="*/ 62 w 65"/>
                <a:gd name="T9" fmla="*/ 24 h 42"/>
                <a:gd name="T10" fmla="*/ 56 w 65"/>
                <a:gd name="T11" fmla="*/ 33 h 42"/>
                <a:gd name="T12" fmla="*/ 50 w 65"/>
                <a:gd name="T13" fmla="*/ 27 h 42"/>
                <a:gd name="T14" fmla="*/ 35 w 65"/>
                <a:gd name="T15" fmla="*/ 33 h 42"/>
                <a:gd name="T16" fmla="*/ 31 w 65"/>
                <a:gd name="T17" fmla="*/ 42 h 42"/>
                <a:gd name="T18" fmla="*/ 15 w 65"/>
                <a:gd name="T19" fmla="*/ 32 h 42"/>
                <a:gd name="T20" fmla="*/ 19 w 65"/>
                <a:gd name="T21" fmla="*/ 27 h 42"/>
                <a:gd name="T22" fmla="*/ 11 w 65"/>
                <a:gd name="T23" fmla="*/ 20 h 42"/>
                <a:gd name="T24" fmla="*/ 3 w 65"/>
                <a:gd name="T25" fmla="*/ 15 h 42"/>
                <a:gd name="T26" fmla="*/ 7 w 65"/>
                <a:gd name="T27" fmla="*/ 8 h 42"/>
                <a:gd name="T28" fmla="*/ 14 w 65"/>
                <a:gd name="T29" fmla="*/ 3 h 42"/>
                <a:gd name="T30" fmla="*/ 16 w 65"/>
                <a:gd name="T31" fmla="*/ 2 h 42"/>
                <a:gd name="T32" fmla="*/ 30 w 65"/>
                <a:gd name="T33" fmla="*/ 7 h 42"/>
                <a:gd name="T34" fmla="*/ 39 w 65"/>
                <a:gd name="T35" fmla="*/ 3 h 42"/>
                <a:gd name="T36" fmla="*/ 40 w 65"/>
                <a:gd name="T37" fmla="*/ 2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5"/>
                <a:gd name="T58" fmla="*/ 0 h 42"/>
                <a:gd name="T59" fmla="*/ 65 w 65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5" h="42">
                  <a:moveTo>
                    <a:pt x="40" y="2"/>
                  </a:moveTo>
                  <a:cubicBezTo>
                    <a:pt x="42" y="5"/>
                    <a:pt x="49" y="9"/>
                    <a:pt x="49" y="9"/>
                  </a:cubicBezTo>
                  <a:cubicBezTo>
                    <a:pt x="51" y="13"/>
                    <a:pt x="53" y="12"/>
                    <a:pt x="57" y="11"/>
                  </a:cubicBezTo>
                  <a:cubicBezTo>
                    <a:pt x="59" y="6"/>
                    <a:pt x="61" y="13"/>
                    <a:pt x="62" y="15"/>
                  </a:cubicBezTo>
                  <a:cubicBezTo>
                    <a:pt x="60" y="20"/>
                    <a:pt x="60" y="19"/>
                    <a:pt x="62" y="24"/>
                  </a:cubicBezTo>
                  <a:cubicBezTo>
                    <a:pt x="63" y="31"/>
                    <a:pt x="65" y="34"/>
                    <a:pt x="56" y="33"/>
                  </a:cubicBezTo>
                  <a:cubicBezTo>
                    <a:pt x="53" y="31"/>
                    <a:pt x="53" y="29"/>
                    <a:pt x="50" y="27"/>
                  </a:cubicBezTo>
                  <a:cubicBezTo>
                    <a:pt x="47" y="21"/>
                    <a:pt x="40" y="32"/>
                    <a:pt x="35" y="33"/>
                  </a:cubicBezTo>
                  <a:cubicBezTo>
                    <a:pt x="36" y="38"/>
                    <a:pt x="36" y="40"/>
                    <a:pt x="31" y="42"/>
                  </a:cubicBezTo>
                  <a:cubicBezTo>
                    <a:pt x="25" y="40"/>
                    <a:pt x="18" y="38"/>
                    <a:pt x="15" y="32"/>
                  </a:cubicBezTo>
                  <a:cubicBezTo>
                    <a:pt x="16" y="30"/>
                    <a:pt x="18" y="29"/>
                    <a:pt x="19" y="27"/>
                  </a:cubicBezTo>
                  <a:cubicBezTo>
                    <a:pt x="17" y="24"/>
                    <a:pt x="11" y="20"/>
                    <a:pt x="11" y="20"/>
                  </a:cubicBezTo>
                  <a:cubicBezTo>
                    <a:pt x="9" y="17"/>
                    <a:pt x="6" y="16"/>
                    <a:pt x="3" y="15"/>
                  </a:cubicBezTo>
                  <a:cubicBezTo>
                    <a:pt x="0" y="10"/>
                    <a:pt x="0" y="9"/>
                    <a:pt x="7" y="8"/>
                  </a:cubicBezTo>
                  <a:cubicBezTo>
                    <a:pt x="9" y="5"/>
                    <a:pt x="11" y="4"/>
                    <a:pt x="14" y="3"/>
                  </a:cubicBezTo>
                  <a:cubicBezTo>
                    <a:pt x="15" y="3"/>
                    <a:pt x="16" y="2"/>
                    <a:pt x="16" y="2"/>
                  </a:cubicBezTo>
                  <a:cubicBezTo>
                    <a:pt x="23" y="6"/>
                    <a:pt x="19" y="6"/>
                    <a:pt x="30" y="7"/>
                  </a:cubicBezTo>
                  <a:cubicBezTo>
                    <a:pt x="33" y="6"/>
                    <a:pt x="39" y="3"/>
                    <a:pt x="39" y="3"/>
                  </a:cubicBezTo>
                  <a:cubicBezTo>
                    <a:pt x="40" y="1"/>
                    <a:pt x="40" y="0"/>
                    <a:pt x="40" y="2"/>
                  </a:cubicBezTo>
                  <a:close/>
                </a:path>
              </a:pathLst>
            </a:custGeom>
            <a:solidFill>
              <a:srgbClr val="99CC00">
                <a:alpha val="6622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" name="Zhoukou"/>
            <p:cNvSpPr/>
            <p:nvPr/>
          </p:nvSpPr>
          <p:spPr bwMode="auto">
            <a:xfrm>
              <a:off x="6245940" y="3933392"/>
              <a:ext cx="256167" cy="214806"/>
            </a:xfrm>
            <a:custGeom>
              <a:avLst/>
              <a:gdLst>
                <a:gd name="T0" fmla="*/ 8 w 78"/>
                <a:gd name="T1" fmla="*/ 7 h 74"/>
                <a:gd name="T2" fmla="*/ 17 w 78"/>
                <a:gd name="T3" fmla="*/ 3 h 74"/>
                <a:gd name="T4" fmla="*/ 25 w 78"/>
                <a:gd name="T5" fmla="*/ 6 h 74"/>
                <a:gd name="T6" fmla="*/ 47 w 78"/>
                <a:gd name="T7" fmla="*/ 6 h 74"/>
                <a:gd name="T8" fmla="*/ 49 w 78"/>
                <a:gd name="T9" fmla="*/ 18 h 74"/>
                <a:gd name="T10" fmla="*/ 62 w 78"/>
                <a:gd name="T11" fmla="*/ 20 h 74"/>
                <a:gd name="T12" fmla="*/ 73 w 78"/>
                <a:gd name="T13" fmla="*/ 15 h 74"/>
                <a:gd name="T14" fmla="*/ 74 w 78"/>
                <a:gd name="T15" fmla="*/ 21 h 74"/>
                <a:gd name="T16" fmla="*/ 75 w 78"/>
                <a:gd name="T17" fmla="*/ 32 h 74"/>
                <a:gd name="T18" fmla="*/ 78 w 78"/>
                <a:gd name="T19" fmla="*/ 38 h 74"/>
                <a:gd name="T20" fmla="*/ 66 w 78"/>
                <a:gd name="T21" fmla="*/ 47 h 74"/>
                <a:gd name="T22" fmla="*/ 58 w 78"/>
                <a:gd name="T23" fmla="*/ 74 h 74"/>
                <a:gd name="T24" fmla="*/ 45 w 78"/>
                <a:gd name="T25" fmla="*/ 70 h 74"/>
                <a:gd name="T26" fmla="*/ 37 w 78"/>
                <a:gd name="T27" fmla="*/ 71 h 74"/>
                <a:gd name="T28" fmla="*/ 32 w 78"/>
                <a:gd name="T29" fmla="*/ 61 h 74"/>
                <a:gd name="T30" fmla="*/ 10 w 78"/>
                <a:gd name="T31" fmla="*/ 51 h 74"/>
                <a:gd name="T32" fmla="*/ 7 w 78"/>
                <a:gd name="T33" fmla="*/ 39 h 74"/>
                <a:gd name="T34" fmla="*/ 5 w 78"/>
                <a:gd name="T35" fmla="*/ 30 h 74"/>
                <a:gd name="T36" fmla="*/ 10 w 78"/>
                <a:gd name="T37" fmla="*/ 22 h 74"/>
                <a:gd name="T38" fmla="*/ 10 w 78"/>
                <a:gd name="T39" fmla="*/ 12 h 74"/>
                <a:gd name="T40" fmla="*/ 8 w 78"/>
                <a:gd name="T41" fmla="*/ 7 h 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74"/>
                <a:gd name="T65" fmla="*/ 78 w 78"/>
                <a:gd name="T66" fmla="*/ 74 h 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74">
                  <a:moveTo>
                    <a:pt x="8" y="7"/>
                  </a:moveTo>
                  <a:cubicBezTo>
                    <a:pt x="17" y="6"/>
                    <a:pt x="12" y="6"/>
                    <a:pt x="17" y="3"/>
                  </a:cubicBezTo>
                  <a:cubicBezTo>
                    <a:pt x="18" y="0"/>
                    <a:pt x="25" y="6"/>
                    <a:pt x="25" y="6"/>
                  </a:cubicBezTo>
                  <a:cubicBezTo>
                    <a:pt x="33" y="4"/>
                    <a:pt x="39" y="4"/>
                    <a:pt x="47" y="6"/>
                  </a:cubicBezTo>
                  <a:cubicBezTo>
                    <a:pt x="52" y="9"/>
                    <a:pt x="50" y="12"/>
                    <a:pt x="49" y="18"/>
                  </a:cubicBezTo>
                  <a:cubicBezTo>
                    <a:pt x="51" y="26"/>
                    <a:pt x="56" y="21"/>
                    <a:pt x="62" y="20"/>
                  </a:cubicBezTo>
                  <a:cubicBezTo>
                    <a:pt x="64" y="16"/>
                    <a:pt x="73" y="15"/>
                    <a:pt x="73" y="15"/>
                  </a:cubicBezTo>
                  <a:cubicBezTo>
                    <a:pt x="77" y="16"/>
                    <a:pt x="75" y="17"/>
                    <a:pt x="74" y="21"/>
                  </a:cubicBezTo>
                  <a:cubicBezTo>
                    <a:pt x="75" y="26"/>
                    <a:pt x="76" y="26"/>
                    <a:pt x="75" y="32"/>
                  </a:cubicBezTo>
                  <a:cubicBezTo>
                    <a:pt x="76" y="34"/>
                    <a:pt x="78" y="38"/>
                    <a:pt x="78" y="38"/>
                  </a:cubicBezTo>
                  <a:cubicBezTo>
                    <a:pt x="77" y="46"/>
                    <a:pt x="73" y="45"/>
                    <a:pt x="66" y="47"/>
                  </a:cubicBezTo>
                  <a:cubicBezTo>
                    <a:pt x="61" y="57"/>
                    <a:pt x="66" y="66"/>
                    <a:pt x="58" y="74"/>
                  </a:cubicBezTo>
                  <a:cubicBezTo>
                    <a:pt x="54" y="73"/>
                    <a:pt x="45" y="70"/>
                    <a:pt x="45" y="70"/>
                  </a:cubicBezTo>
                  <a:cubicBezTo>
                    <a:pt x="42" y="70"/>
                    <a:pt x="40" y="72"/>
                    <a:pt x="37" y="71"/>
                  </a:cubicBezTo>
                  <a:cubicBezTo>
                    <a:pt x="34" y="70"/>
                    <a:pt x="34" y="62"/>
                    <a:pt x="32" y="61"/>
                  </a:cubicBezTo>
                  <a:cubicBezTo>
                    <a:pt x="24" y="58"/>
                    <a:pt x="18" y="54"/>
                    <a:pt x="10" y="51"/>
                  </a:cubicBezTo>
                  <a:cubicBezTo>
                    <a:pt x="12" y="46"/>
                    <a:pt x="12" y="42"/>
                    <a:pt x="7" y="39"/>
                  </a:cubicBezTo>
                  <a:cubicBezTo>
                    <a:pt x="0" y="41"/>
                    <a:pt x="4" y="34"/>
                    <a:pt x="5" y="30"/>
                  </a:cubicBezTo>
                  <a:cubicBezTo>
                    <a:pt x="13" y="32"/>
                    <a:pt x="13" y="29"/>
                    <a:pt x="10" y="22"/>
                  </a:cubicBezTo>
                  <a:cubicBezTo>
                    <a:pt x="11" y="15"/>
                    <a:pt x="12" y="17"/>
                    <a:pt x="10" y="12"/>
                  </a:cubicBezTo>
                  <a:cubicBezTo>
                    <a:pt x="10" y="10"/>
                    <a:pt x="8" y="7"/>
                    <a:pt x="8" y="7"/>
                  </a:cubicBezTo>
                  <a:close/>
                </a:path>
              </a:pathLst>
            </a:custGeom>
            <a:solidFill>
              <a:srgbClr val="99CC00">
                <a:alpha val="7419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" name="Luohe"/>
            <p:cNvSpPr/>
            <p:nvPr/>
          </p:nvSpPr>
          <p:spPr bwMode="auto">
            <a:xfrm>
              <a:off x="6149878" y="3997163"/>
              <a:ext cx="134488" cy="107403"/>
            </a:xfrm>
            <a:custGeom>
              <a:avLst/>
              <a:gdLst>
                <a:gd name="T0" fmla="*/ 34 w 41"/>
                <a:gd name="T1" fmla="*/ 8 h 36"/>
                <a:gd name="T2" fmla="*/ 38 w 41"/>
                <a:gd name="T3" fmla="*/ 17 h 36"/>
                <a:gd name="T4" fmla="*/ 41 w 41"/>
                <a:gd name="T5" fmla="*/ 23 h 36"/>
                <a:gd name="T6" fmla="*/ 28 w 41"/>
                <a:gd name="T7" fmla="*/ 27 h 36"/>
                <a:gd name="T8" fmla="*/ 15 w 41"/>
                <a:gd name="T9" fmla="*/ 33 h 36"/>
                <a:gd name="T10" fmla="*/ 9 w 41"/>
                <a:gd name="T11" fmla="*/ 36 h 36"/>
                <a:gd name="T12" fmla="*/ 3 w 41"/>
                <a:gd name="T13" fmla="*/ 35 h 36"/>
                <a:gd name="T14" fmla="*/ 5 w 41"/>
                <a:gd name="T15" fmla="*/ 25 h 36"/>
                <a:gd name="T16" fmla="*/ 9 w 41"/>
                <a:gd name="T17" fmla="*/ 17 h 36"/>
                <a:gd name="T18" fmla="*/ 21 w 41"/>
                <a:gd name="T19" fmla="*/ 4 h 36"/>
                <a:gd name="T20" fmla="*/ 27 w 41"/>
                <a:gd name="T21" fmla="*/ 0 h 36"/>
                <a:gd name="T22" fmla="*/ 33 w 41"/>
                <a:gd name="T23" fmla="*/ 6 h 36"/>
                <a:gd name="T24" fmla="*/ 34 w 41"/>
                <a:gd name="T25" fmla="*/ 8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36"/>
                <a:gd name="T41" fmla="*/ 41 w 41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36">
                  <a:moveTo>
                    <a:pt x="34" y="8"/>
                  </a:moveTo>
                  <a:cubicBezTo>
                    <a:pt x="31" y="13"/>
                    <a:pt x="33" y="16"/>
                    <a:pt x="38" y="17"/>
                  </a:cubicBezTo>
                  <a:cubicBezTo>
                    <a:pt x="39" y="19"/>
                    <a:pt x="41" y="23"/>
                    <a:pt x="41" y="23"/>
                  </a:cubicBezTo>
                  <a:cubicBezTo>
                    <a:pt x="39" y="32"/>
                    <a:pt x="37" y="30"/>
                    <a:pt x="28" y="27"/>
                  </a:cubicBezTo>
                  <a:cubicBezTo>
                    <a:pt x="23" y="29"/>
                    <a:pt x="20" y="31"/>
                    <a:pt x="15" y="33"/>
                  </a:cubicBezTo>
                  <a:cubicBezTo>
                    <a:pt x="13" y="34"/>
                    <a:pt x="9" y="36"/>
                    <a:pt x="9" y="36"/>
                  </a:cubicBezTo>
                  <a:cubicBezTo>
                    <a:pt x="6" y="35"/>
                    <a:pt x="6" y="36"/>
                    <a:pt x="3" y="35"/>
                  </a:cubicBezTo>
                  <a:cubicBezTo>
                    <a:pt x="1" y="31"/>
                    <a:pt x="0" y="27"/>
                    <a:pt x="5" y="25"/>
                  </a:cubicBezTo>
                  <a:cubicBezTo>
                    <a:pt x="6" y="22"/>
                    <a:pt x="4" y="15"/>
                    <a:pt x="9" y="17"/>
                  </a:cubicBezTo>
                  <a:cubicBezTo>
                    <a:pt x="17" y="14"/>
                    <a:pt x="12" y="7"/>
                    <a:pt x="21" y="4"/>
                  </a:cubicBezTo>
                  <a:cubicBezTo>
                    <a:pt x="22" y="1"/>
                    <a:pt x="24" y="1"/>
                    <a:pt x="27" y="0"/>
                  </a:cubicBezTo>
                  <a:cubicBezTo>
                    <a:pt x="30" y="2"/>
                    <a:pt x="30" y="4"/>
                    <a:pt x="33" y="6"/>
                  </a:cubicBezTo>
                  <a:cubicBezTo>
                    <a:pt x="34" y="8"/>
                    <a:pt x="38" y="10"/>
                    <a:pt x="34" y="8"/>
                  </a:cubicBezTo>
                  <a:close/>
                </a:path>
              </a:pathLst>
            </a:custGeom>
            <a:solidFill>
              <a:srgbClr val="99CC00">
                <a:alpha val="6340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" name="Xinxiang"/>
            <p:cNvSpPr/>
            <p:nvPr/>
          </p:nvSpPr>
          <p:spPr bwMode="auto">
            <a:xfrm>
              <a:off x="6130665" y="3674954"/>
              <a:ext cx="256167" cy="171174"/>
            </a:xfrm>
            <a:custGeom>
              <a:avLst/>
              <a:gdLst>
                <a:gd name="T0" fmla="*/ 0 w 79"/>
                <a:gd name="T1" fmla="*/ 24 h 57"/>
                <a:gd name="T2" fmla="*/ 5 w 79"/>
                <a:gd name="T3" fmla="*/ 19 h 57"/>
                <a:gd name="T4" fmla="*/ 10 w 79"/>
                <a:gd name="T5" fmla="*/ 0 h 57"/>
                <a:gd name="T6" fmla="*/ 16 w 79"/>
                <a:gd name="T7" fmla="*/ 3 h 57"/>
                <a:gd name="T8" fmla="*/ 21 w 79"/>
                <a:gd name="T9" fmla="*/ 10 h 57"/>
                <a:gd name="T10" fmla="*/ 29 w 79"/>
                <a:gd name="T11" fmla="*/ 9 h 57"/>
                <a:gd name="T12" fmla="*/ 33 w 79"/>
                <a:gd name="T13" fmla="*/ 17 h 57"/>
                <a:gd name="T14" fmla="*/ 37 w 79"/>
                <a:gd name="T15" fmla="*/ 19 h 57"/>
                <a:gd name="T16" fmla="*/ 47 w 79"/>
                <a:gd name="T17" fmla="*/ 20 h 57"/>
                <a:gd name="T18" fmla="*/ 50 w 79"/>
                <a:gd name="T19" fmla="*/ 37 h 57"/>
                <a:gd name="T20" fmla="*/ 60 w 79"/>
                <a:gd name="T21" fmla="*/ 32 h 57"/>
                <a:gd name="T22" fmla="*/ 66 w 79"/>
                <a:gd name="T23" fmla="*/ 29 h 57"/>
                <a:gd name="T24" fmla="*/ 76 w 79"/>
                <a:gd name="T25" fmla="*/ 27 h 57"/>
                <a:gd name="T26" fmla="*/ 76 w 79"/>
                <a:gd name="T27" fmla="*/ 32 h 57"/>
                <a:gd name="T28" fmla="*/ 72 w 79"/>
                <a:gd name="T29" fmla="*/ 37 h 57"/>
                <a:gd name="T30" fmla="*/ 69 w 79"/>
                <a:gd name="T31" fmla="*/ 48 h 57"/>
                <a:gd name="T32" fmla="*/ 65 w 79"/>
                <a:gd name="T33" fmla="*/ 50 h 57"/>
                <a:gd name="T34" fmla="*/ 65 w 79"/>
                <a:gd name="T35" fmla="*/ 55 h 57"/>
                <a:gd name="T36" fmla="*/ 61 w 79"/>
                <a:gd name="T37" fmla="*/ 53 h 57"/>
                <a:gd name="T38" fmla="*/ 57 w 79"/>
                <a:gd name="T39" fmla="*/ 55 h 57"/>
                <a:gd name="T40" fmla="*/ 39 w 79"/>
                <a:gd name="T41" fmla="*/ 54 h 57"/>
                <a:gd name="T42" fmla="*/ 28 w 79"/>
                <a:gd name="T43" fmla="*/ 56 h 57"/>
                <a:gd name="T44" fmla="*/ 26 w 79"/>
                <a:gd name="T45" fmla="*/ 57 h 57"/>
                <a:gd name="T46" fmla="*/ 10 w 79"/>
                <a:gd name="T47" fmla="*/ 53 h 57"/>
                <a:gd name="T48" fmla="*/ 13 w 79"/>
                <a:gd name="T49" fmla="*/ 47 h 57"/>
                <a:gd name="T50" fmla="*/ 8 w 79"/>
                <a:gd name="T51" fmla="*/ 43 h 57"/>
                <a:gd name="T52" fmla="*/ 4 w 79"/>
                <a:gd name="T53" fmla="*/ 31 h 57"/>
                <a:gd name="T54" fmla="*/ 0 w 79"/>
                <a:gd name="T55" fmla="*/ 24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9"/>
                <a:gd name="T85" fmla="*/ 0 h 57"/>
                <a:gd name="T86" fmla="*/ 79 w 79"/>
                <a:gd name="T87" fmla="*/ 57 h 5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9" h="57">
                  <a:moveTo>
                    <a:pt x="0" y="24"/>
                  </a:moveTo>
                  <a:cubicBezTo>
                    <a:pt x="1" y="22"/>
                    <a:pt x="5" y="19"/>
                    <a:pt x="5" y="19"/>
                  </a:cubicBezTo>
                  <a:cubicBezTo>
                    <a:pt x="7" y="13"/>
                    <a:pt x="8" y="7"/>
                    <a:pt x="10" y="0"/>
                  </a:cubicBezTo>
                  <a:cubicBezTo>
                    <a:pt x="12" y="1"/>
                    <a:pt x="16" y="3"/>
                    <a:pt x="16" y="3"/>
                  </a:cubicBezTo>
                  <a:cubicBezTo>
                    <a:pt x="18" y="6"/>
                    <a:pt x="18" y="8"/>
                    <a:pt x="21" y="10"/>
                  </a:cubicBezTo>
                  <a:cubicBezTo>
                    <a:pt x="28" y="8"/>
                    <a:pt x="25" y="7"/>
                    <a:pt x="29" y="9"/>
                  </a:cubicBezTo>
                  <a:cubicBezTo>
                    <a:pt x="30" y="13"/>
                    <a:pt x="30" y="15"/>
                    <a:pt x="33" y="17"/>
                  </a:cubicBezTo>
                  <a:cubicBezTo>
                    <a:pt x="34" y="18"/>
                    <a:pt x="37" y="19"/>
                    <a:pt x="37" y="19"/>
                  </a:cubicBezTo>
                  <a:cubicBezTo>
                    <a:pt x="39" y="23"/>
                    <a:pt x="43" y="22"/>
                    <a:pt x="47" y="20"/>
                  </a:cubicBezTo>
                  <a:cubicBezTo>
                    <a:pt x="50" y="25"/>
                    <a:pt x="47" y="32"/>
                    <a:pt x="50" y="37"/>
                  </a:cubicBezTo>
                  <a:cubicBezTo>
                    <a:pt x="53" y="35"/>
                    <a:pt x="57" y="34"/>
                    <a:pt x="60" y="32"/>
                  </a:cubicBezTo>
                  <a:cubicBezTo>
                    <a:pt x="62" y="31"/>
                    <a:pt x="66" y="29"/>
                    <a:pt x="66" y="29"/>
                  </a:cubicBezTo>
                  <a:cubicBezTo>
                    <a:pt x="68" y="25"/>
                    <a:pt x="72" y="26"/>
                    <a:pt x="76" y="27"/>
                  </a:cubicBezTo>
                  <a:cubicBezTo>
                    <a:pt x="78" y="32"/>
                    <a:pt x="79" y="30"/>
                    <a:pt x="76" y="32"/>
                  </a:cubicBezTo>
                  <a:cubicBezTo>
                    <a:pt x="74" y="37"/>
                    <a:pt x="75" y="35"/>
                    <a:pt x="72" y="37"/>
                  </a:cubicBezTo>
                  <a:cubicBezTo>
                    <a:pt x="70" y="40"/>
                    <a:pt x="71" y="45"/>
                    <a:pt x="69" y="48"/>
                  </a:cubicBezTo>
                  <a:cubicBezTo>
                    <a:pt x="68" y="49"/>
                    <a:pt x="65" y="50"/>
                    <a:pt x="65" y="50"/>
                  </a:cubicBezTo>
                  <a:cubicBezTo>
                    <a:pt x="67" y="55"/>
                    <a:pt x="68" y="53"/>
                    <a:pt x="65" y="55"/>
                  </a:cubicBezTo>
                  <a:cubicBezTo>
                    <a:pt x="64" y="54"/>
                    <a:pt x="62" y="52"/>
                    <a:pt x="61" y="53"/>
                  </a:cubicBezTo>
                  <a:cubicBezTo>
                    <a:pt x="60" y="54"/>
                    <a:pt x="57" y="55"/>
                    <a:pt x="57" y="55"/>
                  </a:cubicBezTo>
                  <a:cubicBezTo>
                    <a:pt x="50" y="54"/>
                    <a:pt x="46" y="55"/>
                    <a:pt x="39" y="54"/>
                  </a:cubicBezTo>
                  <a:cubicBezTo>
                    <a:pt x="35" y="52"/>
                    <a:pt x="32" y="54"/>
                    <a:pt x="28" y="56"/>
                  </a:cubicBezTo>
                  <a:cubicBezTo>
                    <a:pt x="27" y="56"/>
                    <a:pt x="26" y="57"/>
                    <a:pt x="26" y="57"/>
                  </a:cubicBezTo>
                  <a:cubicBezTo>
                    <a:pt x="22" y="55"/>
                    <a:pt x="15" y="54"/>
                    <a:pt x="10" y="53"/>
                  </a:cubicBezTo>
                  <a:cubicBezTo>
                    <a:pt x="11" y="51"/>
                    <a:pt x="13" y="47"/>
                    <a:pt x="13" y="47"/>
                  </a:cubicBezTo>
                  <a:cubicBezTo>
                    <a:pt x="12" y="45"/>
                    <a:pt x="8" y="43"/>
                    <a:pt x="8" y="43"/>
                  </a:cubicBezTo>
                  <a:cubicBezTo>
                    <a:pt x="5" y="37"/>
                    <a:pt x="6" y="40"/>
                    <a:pt x="4" y="31"/>
                  </a:cubicBezTo>
                  <a:cubicBezTo>
                    <a:pt x="3" y="28"/>
                    <a:pt x="0" y="21"/>
                    <a:pt x="0" y="24"/>
                  </a:cubicBezTo>
                  <a:close/>
                </a:path>
              </a:pathLst>
            </a:custGeom>
            <a:solidFill>
              <a:srgbClr val="99CC00">
                <a:alpha val="12578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" name="Hebi"/>
            <p:cNvSpPr/>
            <p:nvPr/>
          </p:nvSpPr>
          <p:spPr bwMode="auto">
            <a:xfrm>
              <a:off x="6217121" y="3638034"/>
              <a:ext cx="118477" cy="104047"/>
            </a:xfrm>
            <a:custGeom>
              <a:avLst/>
              <a:gdLst>
                <a:gd name="T0" fmla="*/ 1 w 36"/>
                <a:gd name="T1" fmla="*/ 21 h 35"/>
                <a:gd name="T2" fmla="*/ 1 w 36"/>
                <a:gd name="T3" fmla="*/ 15 h 35"/>
                <a:gd name="T4" fmla="*/ 4 w 36"/>
                <a:gd name="T5" fmla="*/ 9 h 35"/>
                <a:gd name="T6" fmla="*/ 7 w 36"/>
                <a:gd name="T7" fmla="*/ 0 h 35"/>
                <a:gd name="T8" fmla="*/ 15 w 36"/>
                <a:gd name="T9" fmla="*/ 5 h 35"/>
                <a:gd name="T10" fmla="*/ 11 w 36"/>
                <a:gd name="T11" fmla="*/ 13 h 35"/>
                <a:gd name="T12" fmla="*/ 19 w 36"/>
                <a:gd name="T13" fmla="*/ 13 h 35"/>
                <a:gd name="T14" fmla="*/ 36 w 36"/>
                <a:gd name="T15" fmla="*/ 16 h 35"/>
                <a:gd name="T16" fmla="*/ 30 w 36"/>
                <a:gd name="T17" fmla="*/ 23 h 35"/>
                <a:gd name="T18" fmla="*/ 24 w 36"/>
                <a:gd name="T19" fmla="*/ 27 h 35"/>
                <a:gd name="T20" fmla="*/ 14 w 36"/>
                <a:gd name="T21" fmla="*/ 35 h 35"/>
                <a:gd name="T22" fmla="*/ 7 w 36"/>
                <a:gd name="T23" fmla="*/ 30 h 35"/>
                <a:gd name="T24" fmla="*/ 5 w 36"/>
                <a:gd name="T25" fmla="*/ 29 h 35"/>
                <a:gd name="T26" fmla="*/ 1 w 36"/>
                <a:gd name="T27" fmla="*/ 21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"/>
                <a:gd name="T43" fmla="*/ 0 h 35"/>
                <a:gd name="T44" fmla="*/ 36 w 36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" h="35">
                  <a:moveTo>
                    <a:pt x="1" y="21"/>
                  </a:moveTo>
                  <a:cubicBezTo>
                    <a:pt x="2" y="18"/>
                    <a:pt x="4" y="17"/>
                    <a:pt x="1" y="15"/>
                  </a:cubicBezTo>
                  <a:cubicBezTo>
                    <a:pt x="2" y="13"/>
                    <a:pt x="4" y="9"/>
                    <a:pt x="4" y="9"/>
                  </a:cubicBezTo>
                  <a:cubicBezTo>
                    <a:pt x="0" y="7"/>
                    <a:pt x="4" y="2"/>
                    <a:pt x="7" y="0"/>
                  </a:cubicBezTo>
                  <a:cubicBezTo>
                    <a:pt x="10" y="1"/>
                    <a:pt x="12" y="3"/>
                    <a:pt x="15" y="5"/>
                  </a:cubicBezTo>
                  <a:cubicBezTo>
                    <a:pt x="14" y="8"/>
                    <a:pt x="11" y="13"/>
                    <a:pt x="11" y="13"/>
                  </a:cubicBezTo>
                  <a:cubicBezTo>
                    <a:pt x="13" y="16"/>
                    <a:pt x="15" y="14"/>
                    <a:pt x="19" y="13"/>
                  </a:cubicBezTo>
                  <a:cubicBezTo>
                    <a:pt x="27" y="14"/>
                    <a:pt x="29" y="15"/>
                    <a:pt x="36" y="16"/>
                  </a:cubicBezTo>
                  <a:cubicBezTo>
                    <a:pt x="35" y="19"/>
                    <a:pt x="30" y="23"/>
                    <a:pt x="30" y="23"/>
                  </a:cubicBezTo>
                  <a:cubicBezTo>
                    <a:pt x="29" y="26"/>
                    <a:pt x="27" y="26"/>
                    <a:pt x="24" y="27"/>
                  </a:cubicBezTo>
                  <a:cubicBezTo>
                    <a:pt x="22" y="33"/>
                    <a:pt x="20" y="34"/>
                    <a:pt x="14" y="35"/>
                  </a:cubicBezTo>
                  <a:cubicBezTo>
                    <a:pt x="11" y="33"/>
                    <a:pt x="11" y="32"/>
                    <a:pt x="7" y="30"/>
                  </a:cubicBezTo>
                  <a:cubicBezTo>
                    <a:pt x="6" y="30"/>
                    <a:pt x="5" y="29"/>
                    <a:pt x="5" y="29"/>
                  </a:cubicBezTo>
                  <a:cubicBezTo>
                    <a:pt x="4" y="26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99CC00">
                <a:alpha val="1434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Anyang"/>
            <p:cNvSpPr/>
            <p:nvPr/>
          </p:nvSpPr>
          <p:spPr bwMode="auto">
            <a:xfrm>
              <a:off x="6162686" y="3587688"/>
              <a:ext cx="214540" cy="194668"/>
            </a:xfrm>
            <a:custGeom>
              <a:avLst/>
              <a:gdLst>
                <a:gd name="T0" fmla="*/ 2 w 66"/>
                <a:gd name="T1" fmla="*/ 30 h 66"/>
                <a:gd name="T2" fmla="*/ 3 w 66"/>
                <a:gd name="T3" fmla="*/ 5 h 66"/>
                <a:gd name="T4" fmla="*/ 11 w 66"/>
                <a:gd name="T5" fmla="*/ 0 h 66"/>
                <a:gd name="T6" fmla="*/ 27 w 66"/>
                <a:gd name="T7" fmla="*/ 4 h 66"/>
                <a:gd name="T8" fmla="*/ 41 w 66"/>
                <a:gd name="T9" fmla="*/ 9 h 66"/>
                <a:gd name="T10" fmla="*/ 47 w 66"/>
                <a:gd name="T11" fmla="*/ 12 h 66"/>
                <a:gd name="T12" fmla="*/ 62 w 66"/>
                <a:gd name="T13" fmla="*/ 14 h 66"/>
                <a:gd name="T14" fmla="*/ 60 w 66"/>
                <a:gd name="T15" fmla="*/ 34 h 66"/>
                <a:gd name="T16" fmla="*/ 62 w 66"/>
                <a:gd name="T17" fmla="*/ 41 h 66"/>
                <a:gd name="T18" fmla="*/ 63 w 66"/>
                <a:gd name="T19" fmla="*/ 57 h 66"/>
                <a:gd name="T20" fmla="*/ 54 w 66"/>
                <a:gd name="T21" fmla="*/ 59 h 66"/>
                <a:gd name="T22" fmla="*/ 45 w 66"/>
                <a:gd name="T23" fmla="*/ 64 h 66"/>
                <a:gd name="T24" fmla="*/ 41 w 66"/>
                <a:gd name="T25" fmla="*/ 66 h 66"/>
                <a:gd name="T26" fmla="*/ 37 w 66"/>
                <a:gd name="T27" fmla="*/ 51 h 66"/>
                <a:gd name="T28" fmla="*/ 41 w 66"/>
                <a:gd name="T29" fmla="*/ 45 h 66"/>
                <a:gd name="T30" fmla="*/ 45 w 66"/>
                <a:gd name="T31" fmla="*/ 43 h 66"/>
                <a:gd name="T32" fmla="*/ 51 w 66"/>
                <a:gd name="T33" fmla="*/ 37 h 66"/>
                <a:gd name="T34" fmla="*/ 41 w 66"/>
                <a:gd name="T35" fmla="*/ 31 h 66"/>
                <a:gd name="T36" fmla="*/ 30 w 66"/>
                <a:gd name="T37" fmla="*/ 32 h 66"/>
                <a:gd name="T38" fmla="*/ 32 w 66"/>
                <a:gd name="T39" fmla="*/ 25 h 66"/>
                <a:gd name="T40" fmla="*/ 28 w 66"/>
                <a:gd name="T41" fmla="*/ 20 h 66"/>
                <a:gd name="T42" fmla="*/ 23 w 66"/>
                <a:gd name="T43" fmla="*/ 18 h 66"/>
                <a:gd name="T44" fmla="*/ 19 w 66"/>
                <a:gd name="T45" fmla="*/ 23 h 66"/>
                <a:gd name="T46" fmla="*/ 19 w 66"/>
                <a:gd name="T47" fmla="*/ 31 h 66"/>
                <a:gd name="T48" fmla="*/ 18 w 66"/>
                <a:gd name="T49" fmla="*/ 33 h 66"/>
                <a:gd name="T50" fmla="*/ 12 w 66"/>
                <a:gd name="T51" fmla="*/ 40 h 66"/>
                <a:gd name="T52" fmla="*/ 6 w 66"/>
                <a:gd name="T53" fmla="*/ 34 h 66"/>
                <a:gd name="T54" fmla="*/ 2 w 66"/>
                <a:gd name="T55" fmla="*/ 30 h 6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6"/>
                <a:gd name="T85" fmla="*/ 0 h 66"/>
                <a:gd name="T86" fmla="*/ 66 w 66"/>
                <a:gd name="T87" fmla="*/ 66 h 6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6" h="66">
                  <a:moveTo>
                    <a:pt x="2" y="30"/>
                  </a:moveTo>
                  <a:cubicBezTo>
                    <a:pt x="1" y="17"/>
                    <a:pt x="0" y="15"/>
                    <a:pt x="3" y="5"/>
                  </a:cubicBezTo>
                  <a:cubicBezTo>
                    <a:pt x="4" y="2"/>
                    <a:pt x="11" y="0"/>
                    <a:pt x="11" y="0"/>
                  </a:cubicBezTo>
                  <a:cubicBezTo>
                    <a:pt x="18" y="4"/>
                    <a:pt x="17" y="3"/>
                    <a:pt x="27" y="4"/>
                  </a:cubicBezTo>
                  <a:cubicBezTo>
                    <a:pt x="32" y="6"/>
                    <a:pt x="36" y="7"/>
                    <a:pt x="41" y="9"/>
                  </a:cubicBezTo>
                  <a:cubicBezTo>
                    <a:pt x="43" y="10"/>
                    <a:pt x="47" y="12"/>
                    <a:pt x="47" y="12"/>
                  </a:cubicBezTo>
                  <a:cubicBezTo>
                    <a:pt x="52" y="11"/>
                    <a:pt x="62" y="14"/>
                    <a:pt x="62" y="14"/>
                  </a:cubicBezTo>
                  <a:cubicBezTo>
                    <a:pt x="66" y="21"/>
                    <a:pt x="62" y="27"/>
                    <a:pt x="60" y="34"/>
                  </a:cubicBezTo>
                  <a:cubicBezTo>
                    <a:pt x="61" y="38"/>
                    <a:pt x="63" y="37"/>
                    <a:pt x="62" y="41"/>
                  </a:cubicBezTo>
                  <a:cubicBezTo>
                    <a:pt x="64" y="49"/>
                    <a:pt x="64" y="46"/>
                    <a:pt x="63" y="57"/>
                  </a:cubicBezTo>
                  <a:cubicBezTo>
                    <a:pt x="60" y="56"/>
                    <a:pt x="54" y="59"/>
                    <a:pt x="54" y="59"/>
                  </a:cubicBezTo>
                  <a:cubicBezTo>
                    <a:pt x="52" y="62"/>
                    <a:pt x="48" y="63"/>
                    <a:pt x="45" y="64"/>
                  </a:cubicBezTo>
                  <a:cubicBezTo>
                    <a:pt x="44" y="65"/>
                    <a:pt x="41" y="66"/>
                    <a:pt x="41" y="66"/>
                  </a:cubicBezTo>
                  <a:cubicBezTo>
                    <a:pt x="36" y="63"/>
                    <a:pt x="39" y="56"/>
                    <a:pt x="37" y="51"/>
                  </a:cubicBezTo>
                  <a:cubicBezTo>
                    <a:pt x="40" y="49"/>
                    <a:pt x="39" y="47"/>
                    <a:pt x="41" y="45"/>
                  </a:cubicBezTo>
                  <a:cubicBezTo>
                    <a:pt x="42" y="44"/>
                    <a:pt x="45" y="43"/>
                    <a:pt x="45" y="43"/>
                  </a:cubicBezTo>
                  <a:cubicBezTo>
                    <a:pt x="46" y="40"/>
                    <a:pt x="51" y="37"/>
                    <a:pt x="51" y="37"/>
                  </a:cubicBezTo>
                  <a:cubicBezTo>
                    <a:pt x="54" y="31"/>
                    <a:pt x="45" y="31"/>
                    <a:pt x="41" y="31"/>
                  </a:cubicBezTo>
                  <a:cubicBezTo>
                    <a:pt x="37" y="29"/>
                    <a:pt x="34" y="31"/>
                    <a:pt x="30" y="32"/>
                  </a:cubicBezTo>
                  <a:cubicBezTo>
                    <a:pt x="26" y="30"/>
                    <a:pt x="29" y="26"/>
                    <a:pt x="32" y="25"/>
                  </a:cubicBezTo>
                  <a:cubicBezTo>
                    <a:pt x="30" y="20"/>
                    <a:pt x="31" y="22"/>
                    <a:pt x="28" y="20"/>
                  </a:cubicBezTo>
                  <a:cubicBezTo>
                    <a:pt x="27" y="17"/>
                    <a:pt x="26" y="17"/>
                    <a:pt x="23" y="18"/>
                  </a:cubicBezTo>
                  <a:cubicBezTo>
                    <a:pt x="22" y="20"/>
                    <a:pt x="20" y="21"/>
                    <a:pt x="19" y="23"/>
                  </a:cubicBezTo>
                  <a:cubicBezTo>
                    <a:pt x="22" y="28"/>
                    <a:pt x="22" y="26"/>
                    <a:pt x="19" y="31"/>
                  </a:cubicBezTo>
                  <a:cubicBezTo>
                    <a:pt x="19" y="32"/>
                    <a:pt x="18" y="33"/>
                    <a:pt x="18" y="33"/>
                  </a:cubicBezTo>
                  <a:cubicBezTo>
                    <a:pt x="23" y="35"/>
                    <a:pt x="15" y="39"/>
                    <a:pt x="12" y="40"/>
                  </a:cubicBezTo>
                  <a:cubicBezTo>
                    <a:pt x="9" y="38"/>
                    <a:pt x="9" y="36"/>
                    <a:pt x="6" y="34"/>
                  </a:cubicBezTo>
                  <a:cubicBezTo>
                    <a:pt x="5" y="33"/>
                    <a:pt x="2" y="28"/>
                    <a:pt x="2" y="30"/>
                  </a:cubicBezTo>
                  <a:close/>
                </a:path>
              </a:pathLst>
            </a:custGeom>
            <a:solidFill>
              <a:srgbClr val="99CC00">
                <a:alpha val="2924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" name="Puyang"/>
            <p:cNvSpPr/>
            <p:nvPr/>
          </p:nvSpPr>
          <p:spPr bwMode="auto">
            <a:xfrm>
              <a:off x="6358013" y="3591045"/>
              <a:ext cx="192125" cy="171174"/>
            </a:xfrm>
            <a:custGeom>
              <a:avLst/>
              <a:gdLst>
                <a:gd name="T0" fmla="*/ 3 w 59"/>
                <a:gd name="T1" fmla="*/ 14 h 59"/>
                <a:gd name="T2" fmla="*/ 9 w 59"/>
                <a:gd name="T3" fmla="*/ 7 h 59"/>
                <a:gd name="T4" fmla="*/ 20 w 59"/>
                <a:gd name="T5" fmla="*/ 11 h 59"/>
                <a:gd name="T6" fmla="*/ 27 w 59"/>
                <a:gd name="T7" fmla="*/ 6 h 59"/>
                <a:gd name="T8" fmla="*/ 27 w 59"/>
                <a:gd name="T9" fmla="*/ 15 h 59"/>
                <a:gd name="T10" fmla="*/ 23 w 59"/>
                <a:gd name="T11" fmla="*/ 17 h 59"/>
                <a:gd name="T12" fmla="*/ 23 w 59"/>
                <a:gd name="T13" fmla="*/ 29 h 59"/>
                <a:gd name="T14" fmla="*/ 31 w 59"/>
                <a:gd name="T15" fmla="*/ 20 h 59"/>
                <a:gd name="T16" fmla="*/ 38 w 59"/>
                <a:gd name="T17" fmla="*/ 19 h 59"/>
                <a:gd name="T18" fmla="*/ 46 w 59"/>
                <a:gd name="T19" fmla="*/ 14 h 59"/>
                <a:gd name="T20" fmla="*/ 58 w 59"/>
                <a:gd name="T21" fmla="*/ 9 h 59"/>
                <a:gd name="T22" fmla="*/ 53 w 59"/>
                <a:gd name="T23" fmla="*/ 16 h 59"/>
                <a:gd name="T24" fmla="*/ 47 w 59"/>
                <a:gd name="T25" fmla="*/ 19 h 59"/>
                <a:gd name="T26" fmla="*/ 41 w 59"/>
                <a:gd name="T27" fmla="*/ 27 h 59"/>
                <a:gd name="T28" fmla="*/ 30 w 59"/>
                <a:gd name="T29" fmla="*/ 33 h 59"/>
                <a:gd name="T30" fmla="*/ 26 w 59"/>
                <a:gd name="T31" fmla="*/ 35 h 59"/>
                <a:gd name="T32" fmla="*/ 28 w 59"/>
                <a:gd name="T33" fmla="*/ 39 h 59"/>
                <a:gd name="T34" fmla="*/ 24 w 59"/>
                <a:gd name="T35" fmla="*/ 47 h 59"/>
                <a:gd name="T36" fmla="*/ 14 w 59"/>
                <a:gd name="T37" fmla="*/ 52 h 59"/>
                <a:gd name="T38" fmla="*/ 10 w 59"/>
                <a:gd name="T39" fmla="*/ 54 h 59"/>
                <a:gd name="T40" fmla="*/ 8 w 59"/>
                <a:gd name="T41" fmla="*/ 58 h 59"/>
                <a:gd name="T42" fmla="*/ 4 w 59"/>
                <a:gd name="T43" fmla="*/ 56 h 59"/>
                <a:gd name="T44" fmla="*/ 2 w 59"/>
                <a:gd name="T45" fmla="*/ 43 h 59"/>
                <a:gd name="T46" fmla="*/ 4 w 59"/>
                <a:gd name="T47" fmla="*/ 24 h 59"/>
                <a:gd name="T48" fmla="*/ 3 w 59"/>
                <a:gd name="T49" fmla="*/ 14 h 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9"/>
                <a:gd name="T76" fmla="*/ 0 h 59"/>
                <a:gd name="T77" fmla="*/ 59 w 59"/>
                <a:gd name="T78" fmla="*/ 59 h 5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9" h="59">
                  <a:moveTo>
                    <a:pt x="3" y="14"/>
                  </a:moveTo>
                  <a:cubicBezTo>
                    <a:pt x="7" y="12"/>
                    <a:pt x="6" y="9"/>
                    <a:pt x="9" y="7"/>
                  </a:cubicBezTo>
                  <a:cubicBezTo>
                    <a:pt x="13" y="0"/>
                    <a:pt x="17" y="9"/>
                    <a:pt x="20" y="11"/>
                  </a:cubicBezTo>
                  <a:cubicBezTo>
                    <a:pt x="24" y="9"/>
                    <a:pt x="24" y="8"/>
                    <a:pt x="27" y="6"/>
                  </a:cubicBezTo>
                  <a:cubicBezTo>
                    <a:pt x="29" y="9"/>
                    <a:pt x="30" y="12"/>
                    <a:pt x="27" y="15"/>
                  </a:cubicBezTo>
                  <a:cubicBezTo>
                    <a:pt x="26" y="16"/>
                    <a:pt x="23" y="17"/>
                    <a:pt x="23" y="17"/>
                  </a:cubicBezTo>
                  <a:cubicBezTo>
                    <a:pt x="21" y="21"/>
                    <a:pt x="23" y="29"/>
                    <a:pt x="23" y="29"/>
                  </a:cubicBezTo>
                  <a:cubicBezTo>
                    <a:pt x="28" y="26"/>
                    <a:pt x="26" y="22"/>
                    <a:pt x="31" y="20"/>
                  </a:cubicBezTo>
                  <a:cubicBezTo>
                    <a:pt x="32" y="24"/>
                    <a:pt x="34" y="21"/>
                    <a:pt x="38" y="19"/>
                  </a:cubicBezTo>
                  <a:cubicBezTo>
                    <a:pt x="40" y="16"/>
                    <a:pt x="43" y="16"/>
                    <a:pt x="46" y="14"/>
                  </a:cubicBezTo>
                  <a:cubicBezTo>
                    <a:pt x="48" y="10"/>
                    <a:pt x="54" y="11"/>
                    <a:pt x="58" y="9"/>
                  </a:cubicBezTo>
                  <a:cubicBezTo>
                    <a:pt x="57" y="15"/>
                    <a:pt x="59" y="13"/>
                    <a:pt x="53" y="16"/>
                  </a:cubicBezTo>
                  <a:cubicBezTo>
                    <a:pt x="51" y="17"/>
                    <a:pt x="47" y="19"/>
                    <a:pt x="47" y="19"/>
                  </a:cubicBezTo>
                  <a:cubicBezTo>
                    <a:pt x="46" y="23"/>
                    <a:pt x="44" y="25"/>
                    <a:pt x="41" y="27"/>
                  </a:cubicBezTo>
                  <a:cubicBezTo>
                    <a:pt x="38" y="33"/>
                    <a:pt x="38" y="32"/>
                    <a:pt x="30" y="33"/>
                  </a:cubicBezTo>
                  <a:cubicBezTo>
                    <a:pt x="29" y="34"/>
                    <a:pt x="27" y="34"/>
                    <a:pt x="26" y="35"/>
                  </a:cubicBezTo>
                  <a:cubicBezTo>
                    <a:pt x="25" y="36"/>
                    <a:pt x="28" y="39"/>
                    <a:pt x="28" y="39"/>
                  </a:cubicBezTo>
                  <a:cubicBezTo>
                    <a:pt x="23" y="41"/>
                    <a:pt x="27" y="43"/>
                    <a:pt x="24" y="47"/>
                  </a:cubicBezTo>
                  <a:cubicBezTo>
                    <a:pt x="23" y="49"/>
                    <a:pt x="16" y="51"/>
                    <a:pt x="14" y="52"/>
                  </a:cubicBezTo>
                  <a:cubicBezTo>
                    <a:pt x="13" y="53"/>
                    <a:pt x="10" y="54"/>
                    <a:pt x="10" y="54"/>
                  </a:cubicBezTo>
                  <a:cubicBezTo>
                    <a:pt x="9" y="55"/>
                    <a:pt x="9" y="57"/>
                    <a:pt x="8" y="58"/>
                  </a:cubicBezTo>
                  <a:cubicBezTo>
                    <a:pt x="7" y="59"/>
                    <a:pt x="4" y="56"/>
                    <a:pt x="4" y="56"/>
                  </a:cubicBezTo>
                  <a:cubicBezTo>
                    <a:pt x="2" y="52"/>
                    <a:pt x="4" y="48"/>
                    <a:pt x="2" y="43"/>
                  </a:cubicBezTo>
                  <a:cubicBezTo>
                    <a:pt x="1" y="35"/>
                    <a:pt x="0" y="32"/>
                    <a:pt x="4" y="24"/>
                  </a:cubicBezTo>
                  <a:cubicBezTo>
                    <a:pt x="3" y="15"/>
                    <a:pt x="3" y="19"/>
                    <a:pt x="3" y="14"/>
                  </a:cubicBezTo>
                  <a:close/>
                </a:path>
              </a:pathLst>
            </a:custGeom>
            <a:solidFill>
              <a:srgbClr val="99CC00">
                <a:alpha val="4440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" name="Kaifeng"/>
            <p:cNvSpPr/>
            <p:nvPr/>
          </p:nvSpPr>
          <p:spPr bwMode="auto">
            <a:xfrm>
              <a:off x="6207515" y="3809207"/>
              <a:ext cx="224146" cy="151036"/>
            </a:xfrm>
            <a:custGeom>
              <a:avLst/>
              <a:gdLst>
                <a:gd name="T0" fmla="*/ 46 w 69"/>
                <a:gd name="T1" fmla="*/ 2 h 51"/>
                <a:gd name="T2" fmla="*/ 57 w 69"/>
                <a:gd name="T3" fmla="*/ 1 h 51"/>
                <a:gd name="T4" fmla="*/ 65 w 69"/>
                <a:gd name="T5" fmla="*/ 3 h 51"/>
                <a:gd name="T6" fmla="*/ 49 w 69"/>
                <a:gd name="T7" fmla="*/ 17 h 51"/>
                <a:gd name="T8" fmla="*/ 51 w 69"/>
                <a:gd name="T9" fmla="*/ 25 h 51"/>
                <a:gd name="T10" fmla="*/ 52 w 69"/>
                <a:gd name="T11" fmla="*/ 43 h 51"/>
                <a:gd name="T12" fmla="*/ 37 w 69"/>
                <a:gd name="T13" fmla="*/ 47 h 51"/>
                <a:gd name="T14" fmla="*/ 32 w 69"/>
                <a:gd name="T15" fmla="*/ 43 h 51"/>
                <a:gd name="T16" fmla="*/ 22 w 69"/>
                <a:gd name="T17" fmla="*/ 48 h 51"/>
                <a:gd name="T18" fmla="*/ 15 w 69"/>
                <a:gd name="T19" fmla="*/ 51 h 51"/>
                <a:gd name="T20" fmla="*/ 8 w 69"/>
                <a:gd name="T21" fmla="*/ 48 h 51"/>
                <a:gd name="T22" fmla="*/ 3 w 69"/>
                <a:gd name="T23" fmla="*/ 44 h 51"/>
                <a:gd name="T24" fmla="*/ 8 w 69"/>
                <a:gd name="T25" fmla="*/ 34 h 51"/>
                <a:gd name="T26" fmla="*/ 13 w 69"/>
                <a:gd name="T27" fmla="*/ 23 h 51"/>
                <a:gd name="T28" fmla="*/ 14 w 69"/>
                <a:gd name="T29" fmla="*/ 7 h 51"/>
                <a:gd name="T30" fmla="*/ 36 w 69"/>
                <a:gd name="T31" fmla="*/ 7 h 51"/>
                <a:gd name="T32" fmla="*/ 43 w 69"/>
                <a:gd name="T33" fmla="*/ 8 h 51"/>
                <a:gd name="T34" fmla="*/ 41 w 69"/>
                <a:gd name="T35" fmla="*/ 6 h 51"/>
                <a:gd name="T36" fmla="*/ 46 w 69"/>
                <a:gd name="T37" fmla="*/ 2 h 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9"/>
                <a:gd name="T58" fmla="*/ 0 h 51"/>
                <a:gd name="T59" fmla="*/ 69 w 69"/>
                <a:gd name="T60" fmla="*/ 51 h 5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9" h="51">
                  <a:moveTo>
                    <a:pt x="46" y="2"/>
                  </a:moveTo>
                  <a:cubicBezTo>
                    <a:pt x="52" y="4"/>
                    <a:pt x="50" y="2"/>
                    <a:pt x="57" y="1"/>
                  </a:cubicBezTo>
                  <a:cubicBezTo>
                    <a:pt x="59" y="0"/>
                    <a:pt x="65" y="3"/>
                    <a:pt x="65" y="3"/>
                  </a:cubicBezTo>
                  <a:cubicBezTo>
                    <a:pt x="69" y="15"/>
                    <a:pt x="59" y="15"/>
                    <a:pt x="49" y="17"/>
                  </a:cubicBezTo>
                  <a:cubicBezTo>
                    <a:pt x="48" y="19"/>
                    <a:pt x="51" y="25"/>
                    <a:pt x="51" y="25"/>
                  </a:cubicBezTo>
                  <a:cubicBezTo>
                    <a:pt x="50" y="30"/>
                    <a:pt x="46" y="40"/>
                    <a:pt x="52" y="43"/>
                  </a:cubicBezTo>
                  <a:cubicBezTo>
                    <a:pt x="55" y="49"/>
                    <a:pt x="42" y="46"/>
                    <a:pt x="37" y="47"/>
                  </a:cubicBezTo>
                  <a:cubicBezTo>
                    <a:pt x="36" y="45"/>
                    <a:pt x="32" y="43"/>
                    <a:pt x="32" y="43"/>
                  </a:cubicBezTo>
                  <a:cubicBezTo>
                    <a:pt x="27" y="46"/>
                    <a:pt x="28" y="47"/>
                    <a:pt x="22" y="48"/>
                  </a:cubicBezTo>
                  <a:cubicBezTo>
                    <a:pt x="20" y="49"/>
                    <a:pt x="15" y="51"/>
                    <a:pt x="15" y="51"/>
                  </a:cubicBezTo>
                  <a:cubicBezTo>
                    <a:pt x="13" y="50"/>
                    <a:pt x="8" y="48"/>
                    <a:pt x="8" y="48"/>
                  </a:cubicBezTo>
                  <a:cubicBezTo>
                    <a:pt x="7" y="46"/>
                    <a:pt x="3" y="44"/>
                    <a:pt x="3" y="44"/>
                  </a:cubicBezTo>
                  <a:cubicBezTo>
                    <a:pt x="0" y="37"/>
                    <a:pt x="2" y="37"/>
                    <a:pt x="8" y="34"/>
                  </a:cubicBezTo>
                  <a:cubicBezTo>
                    <a:pt x="10" y="30"/>
                    <a:pt x="11" y="27"/>
                    <a:pt x="13" y="23"/>
                  </a:cubicBezTo>
                  <a:cubicBezTo>
                    <a:pt x="14" y="18"/>
                    <a:pt x="12" y="11"/>
                    <a:pt x="14" y="7"/>
                  </a:cubicBezTo>
                  <a:cubicBezTo>
                    <a:pt x="21" y="11"/>
                    <a:pt x="29" y="10"/>
                    <a:pt x="36" y="7"/>
                  </a:cubicBezTo>
                  <a:cubicBezTo>
                    <a:pt x="39" y="8"/>
                    <a:pt x="40" y="9"/>
                    <a:pt x="43" y="8"/>
                  </a:cubicBezTo>
                  <a:cubicBezTo>
                    <a:pt x="42" y="7"/>
                    <a:pt x="41" y="7"/>
                    <a:pt x="41" y="6"/>
                  </a:cubicBezTo>
                  <a:cubicBezTo>
                    <a:pt x="41" y="4"/>
                    <a:pt x="46" y="2"/>
                    <a:pt x="46" y="2"/>
                  </a:cubicBezTo>
                  <a:close/>
                </a:path>
              </a:pathLst>
            </a:custGeom>
            <a:solidFill>
              <a:srgbClr val="99CC00">
                <a:alpha val="8697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" name="Shangqiu"/>
            <p:cNvSpPr/>
            <p:nvPr/>
          </p:nvSpPr>
          <p:spPr bwMode="auto">
            <a:xfrm>
              <a:off x="6367619" y="3836058"/>
              <a:ext cx="288188" cy="198025"/>
            </a:xfrm>
            <a:custGeom>
              <a:avLst/>
              <a:gdLst>
                <a:gd name="T0" fmla="*/ 17 w 89"/>
                <a:gd name="T1" fmla="*/ 2 h 67"/>
                <a:gd name="T2" fmla="*/ 27 w 89"/>
                <a:gd name="T3" fmla="*/ 4 h 67"/>
                <a:gd name="T4" fmla="*/ 33 w 89"/>
                <a:gd name="T5" fmla="*/ 15 h 67"/>
                <a:gd name="T6" fmla="*/ 47 w 89"/>
                <a:gd name="T7" fmla="*/ 17 h 67"/>
                <a:gd name="T8" fmla="*/ 65 w 89"/>
                <a:gd name="T9" fmla="*/ 16 h 67"/>
                <a:gd name="T10" fmla="*/ 65 w 89"/>
                <a:gd name="T11" fmla="*/ 22 h 67"/>
                <a:gd name="T12" fmla="*/ 73 w 89"/>
                <a:gd name="T13" fmla="*/ 30 h 67"/>
                <a:gd name="T14" fmla="*/ 75 w 89"/>
                <a:gd name="T15" fmla="*/ 31 h 67"/>
                <a:gd name="T16" fmla="*/ 82 w 89"/>
                <a:gd name="T17" fmla="*/ 31 h 67"/>
                <a:gd name="T18" fmla="*/ 84 w 89"/>
                <a:gd name="T19" fmla="*/ 37 h 67"/>
                <a:gd name="T20" fmla="*/ 88 w 89"/>
                <a:gd name="T21" fmla="*/ 48 h 67"/>
                <a:gd name="T22" fmla="*/ 89 w 89"/>
                <a:gd name="T23" fmla="*/ 50 h 67"/>
                <a:gd name="T24" fmla="*/ 84 w 89"/>
                <a:gd name="T25" fmla="*/ 55 h 67"/>
                <a:gd name="T26" fmla="*/ 78 w 89"/>
                <a:gd name="T27" fmla="*/ 62 h 67"/>
                <a:gd name="T28" fmla="*/ 68 w 89"/>
                <a:gd name="T29" fmla="*/ 67 h 67"/>
                <a:gd name="T30" fmla="*/ 56 w 89"/>
                <a:gd name="T31" fmla="*/ 51 h 67"/>
                <a:gd name="T32" fmla="*/ 48 w 89"/>
                <a:gd name="T33" fmla="*/ 47 h 67"/>
                <a:gd name="T34" fmla="*/ 37 w 89"/>
                <a:gd name="T35" fmla="*/ 48 h 67"/>
                <a:gd name="T36" fmla="*/ 18 w 89"/>
                <a:gd name="T37" fmla="*/ 55 h 67"/>
                <a:gd name="T38" fmla="*/ 13 w 89"/>
                <a:gd name="T39" fmla="*/ 48 h 67"/>
                <a:gd name="T40" fmla="*/ 4 w 89"/>
                <a:gd name="T41" fmla="*/ 37 h 67"/>
                <a:gd name="T42" fmla="*/ 0 w 89"/>
                <a:gd name="T43" fmla="*/ 31 h 67"/>
                <a:gd name="T44" fmla="*/ 1 w 89"/>
                <a:gd name="T45" fmla="*/ 18 h 67"/>
                <a:gd name="T46" fmla="*/ 0 w 89"/>
                <a:gd name="T47" fmla="*/ 12 h 67"/>
                <a:gd name="T48" fmla="*/ 15 w 89"/>
                <a:gd name="T49" fmla="*/ 5 h 67"/>
                <a:gd name="T50" fmla="*/ 17 w 89"/>
                <a:gd name="T51" fmla="*/ 2 h 6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9"/>
                <a:gd name="T79" fmla="*/ 0 h 67"/>
                <a:gd name="T80" fmla="*/ 89 w 89"/>
                <a:gd name="T81" fmla="*/ 67 h 6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9" h="67">
                  <a:moveTo>
                    <a:pt x="17" y="2"/>
                  </a:moveTo>
                  <a:cubicBezTo>
                    <a:pt x="21" y="0"/>
                    <a:pt x="24" y="2"/>
                    <a:pt x="27" y="4"/>
                  </a:cubicBezTo>
                  <a:cubicBezTo>
                    <a:pt x="28" y="8"/>
                    <a:pt x="29" y="13"/>
                    <a:pt x="33" y="15"/>
                  </a:cubicBezTo>
                  <a:cubicBezTo>
                    <a:pt x="39" y="14"/>
                    <a:pt x="42" y="15"/>
                    <a:pt x="47" y="17"/>
                  </a:cubicBezTo>
                  <a:cubicBezTo>
                    <a:pt x="56" y="15"/>
                    <a:pt x="53" y="15"/>
                    <a:pt x="65" y="16"/>
                  </a:cubicBezTo>
                  <a:cubicBezTo>
                    <a:pt x="68" y="18"/>
                    <a:pt x="66" y="19"/>
                    <a:pt x="65" y="22"/>
                  </a:cubicBezTo>
                  <a:cubicBezTo>
                    <a:pt x="66" y="26"/>
                    <a:pt x="69" y="28"/>
                    <a:pt x="73" y="30"/>
                  </a:cubicBezTo>
                  <a:cubicBezTo>
                    <a:pt x="74" y="30"/>
                    <a:pt x="75" y="31"/>
                    <a:pt x="75" y="31"/>
                  </a:cubicBezTo>
                  <a:cubicBezTo>
                    <a:pt x="77" y="35"/>
                    <a:pt x="79" y="32"/>
                    <a:pt x="82" y="31"/>
                  </a:cubicBezTo>
                  <a:cubicBezTo>
                    <a:pt x="85" y="33"/>
                    <a:pt x="85" y="34"/>
                    <a:pt x="84" y="37"/>
                  </a:cubicBezTo>
                  <a:cubicBezTo>
                    <a:pt x="85" y="41"/>
                    <a:pt x="86" y="44"/>
                    <a:pt x="88" y="48"/>
                  </a:cubicBezTo>
                  <a:cubicBezTo>
                    <a:pt x="88" y="49"/>
                    <a:pt x="89" y="50"/>
                    <a:pt x="89" y="50"/>
                  </a:cubicBezTo>
                  <a:cubicBezTo>
                    <a:pt x="88" y="52"/>
                    <a:pt x="84" y="55"/>
                    <a:pt x="84" y="55"/>
                  </a:cubicBezTo>
                  <a:cubicBezTo>
                    <a:pt x="83" y="58"/>
                    <a:pt x="81" y="61"/>
                    <a:pt x="78" y="62"/>
                  </a:cubicBezTo>
                  <a:cubicBezTo>
                    <a:pt x="76" y="65"/>
                    <a:pt x="68" y="67"/>
                    <a:pt x="68" y="67"/>
                  </a:cubicBezTo>
                  <a:cubicBezTo>
                    <a:pt x="62" y="65"/>
                    <a:pt x="59" y="57"/>
                    <a:pt x="56" y="51"/>
                  </a:cubicBezTo>
                  <a:cubicBezTo>
                    <a:pt x="55" y="48"/>
                    <a:pt x="48" y="47"/>
                    <a:pt x="48" y="47"/>
                  </a:cubicBezTo>
                  <a:cubicBezTo>
                    <a:pt x="45" y="47"/>
                    <a:pt x="40" y="49"/>
                    <a:pt x="37" y="48"/>
                  </a:cubicBezTo>
                  <a:cubicBezTo>
                    <a:pt x="31" y="51"/>
                    <a:pt x="24" y="53"/>
                    <a:pt x="18" y="55"/>
                  </a:cubicBezTo>
                  <a:cubicBezTo>
                    <a:pt x="12" y="54"/>
                    <a:pt x="12" y="55"/>
                    <a:pt x="13" y="48"/>
                  </a:cubicBezTo>
                  <a:cubicBezTo>
                    <a:pt x="12" y="39"/>
                    <a:pt x="12" y="39"/>
                    <a:pt x="4" y="37"/>
                  </a:cubicBezTo>
                  <a:cubicBezTo>
                    <a:pt x="2" y="35"/>
                    <a:pt x="0" y="31"/>
                    <a:pt x="0" y="31"/>
                  </a:cubicBezTo>
                  <a:cubicBezTo>
                    <a:pt x="1" y="26"/>
                    <a:pt x="2" y="22"/>
                    <a:pt x="1" y="18"/>
                  </a:cubicBezTo>
                  <a:cubicBezTo>
                    <a:pt x="2" y="16"/>
                    <a:pt x="0" y="12"/>
                    <a:pt x="0" y="12"/>
                  </a:cubicBezTo>
                  <a:cubicBezTo>
                    <a:pt x="2" y="6"/>
                    <a:pt x="9" y="8"/>
                    <a:pt x="15" y="5"/>
                  </a:cubicBezTo>
                  <a:cubicBezTo>
                    <a:pt x="17" y="1"/>
                    <a:pt x="17" y="0"/>
                    <a:pt x="17" y="2"/>
                  </a:cubicBezTo>
                  <a:close/>
                </a:path>
              </a:pathLst>
            </a:custGeom>
            <a:solidFill>
              <a:srgbClr val="99CC00">
                <a:alpha val="9162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" name="Bozhou"/>
            <p:cNvSpPr/>
            <p:nvPr/>
          </p:nvSpPr>
          <p:spPr bwMode="auto">
            <a:xfrm>
              <a:off x="6486096" y="3973669"/>
              <a:ext cx="214540" cy="208094"/>
            </a:xfrm>
            <a:custGeom>
              <a:avLst/>
              <a:gdLst>
                <a:gd name="T0" fmla="*/ 43 w 66"/>
                <a:gd name="T1" fmla="*/ 16 h 70"/>
                <a:gd name="T2" fmla="*/ 52 w 66"/>
                <a:gd name="T3" fmla="*/ 33 h 70"/>
                <a:gd name="T4" fmla="*/ 62 w 66"/>
                <a:gd name="T5" fmla="*/ 36 h 70"/>
                <a:gd name="T6" fmla="*/ 65 w 66"/>
                <a:gd name="T7" fmla="*/ 43 h 70"/>
                <a:gd name="T8" fmla="*/ 62 w 66"/>
                <a:gd name="T9" fmla="*/ 54 h 70"/>
                <a:gd name="T10" fmla="*/ 66 w 66"/>
                <a:gd name="T11" fmla="*/ 59 h 70"/>
                <a:gd name="T12" fmla="*/ 57 w 66"/>
                <a:gd name="T13" fmla="*/ 65 h 70"/>
                <a:gd name="T14" fmla="*/ 51 w 66"/>
                <a:gd name="T15" fmla="*/ 62 h 70"/>
                <a:gd name="T16" fmla="*/ 44 w 66"/>
                <a:gd name="T17" fmla="*/ 67 h 70"/>
                <a:gd name="T18" fmla="*/ 31 w 66"/>
                <a:gd name="T19" fmla="*/ 64 h 70"/>
                <a:gd name="T20" fmla="*/ 26 w 66"/>
                <a:gd name="T21" fmla="*/ 60 h 70"/>
                <a:gd name="T22" fmla="*/ 14 w 66"/>
                <a:gd name="T23" fmla="*/ 54 h 70"/>
                <a:gd name="T24" fmla="*/ 19 w 66"/>
                <a:gd name="T25" fmla="*/ 47 h 70"/>
                <a:gd name="T26" fmla="*/ 3 w 66"/>
                <a:gd name="T27" fmla="*/ 29 h 70"/>
                <a:gd name="T28" fmla="*/ 2 w 66"/>
                <a:gd name="T29" fmla="*/ 19 h 70"/>
                <a:gd name="T30" fmla="*/ 2 w 66"/>
                <a:gd name="T31" fmla="*/ 5 h 70"/>
                <a:gd name="T32" fmla="*/ 7 w 66"/>
                <a:gd name="T33" fmla="*/ 0 h 70"/>
                <a:gd name="T34" fmla="*/ 20 w 66"/>
                <a:gd name="T35" fmla="*/ 4 h 70"/>
                <a:gd name="T36" fmla="*/ 28 w 66"/>
                <a:gd name="T37" fmla="*/ 17 h 70"/>
                <a:gd name="T38" fmla="*/ 33 w 66"/>
                <a:gd name="T39" fmla="*/ 21 h 70"/>
                <a:gd name="T40" fmla="*/ 41 w 66"/>
                <a:gd name="T41" fmla="*/ 17 h 70"/>
                <a:gd name="T42" fmla="*/ 43 w 66"/>
                <a:gd name="T43" fmla="*/ 16 h 7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6"/>
                <a:gd name="T67" fmla="*/ 0 h 70"/>
                <a:gd name="T68" fmla="*/ 66 w 66"/>
                <a:gd name="T69" fmla="*/ 70 h 7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6" h="70">
                  <a:moveTo>
                    <a:pt x="43" y="16"/>
                  </a:moveTo>
                  <a:cubicBezTo>
                    <a:pt x="50" y="19"/>
                    <a:pt x="47" y="30"/>
                    <a:pt x="52" y="33"/>
                  </a:cubicBezTo>
                  <a:cubicBezTo>
                    <a:pt x="57" y="30"/>
                    <a:pt x="58" y="34"/>
                    <a:pt x="62" y="36"/>
                  </a:cubicBezTo>
                  <a:cubicBezTo>
                    <a:pt x="63" y="38"/>
                    <a:pt x="65" y="43"/>
                    <a:pt x="65" y="43"/>
                  </a:cubicBezTo>
                  <a:cubicBezTo>
                    <a:pt x="64" y="47"/>
                    <a:pt x="63" y="50"/>
                    <a:pt x="62" y="54"/>
                  </a:cubicBezTo>
                  <a:cubicBezTo>
                    <a:pt x="63" y="56"/>
                    <a:pt x="65" y="57"/>
                    <a:pt x="66" y="59"/>
                  </a:cubicBezTo>
                  <a:cubicBezTo>
                    <a:pt x="60" y="62"/>
                    <a:pt x="64" y="64"/>
                    <a:pt x="57" y="65"/>
                  </a:cubicBezTo>
                  <a:cubicBezTo>
                    <a:pt x="55" y="64"/>
                    <a:pt x="51" y="62"/>
                    <a:pt x="51" y="62"/>
                  </a:cubicBezTo>
                  <a:cubicBezTo>
                    <a:pt x="46" y="63"/>
                    <a:pt x="41" y="62"/>
                    <a:pt x="44" y="67"/>
                  </a:cubicBezTo>
                  <a:cubicBezTo>
                    <a:pt x="38" y="70"/>
                    <a:pt x="35" y="66"/>
                    <a:pt x="31" y="64"/>
                  </a:cubicBezTo>
                  <a:cubicBezTo>
                    <a:pt x="30" y="62"/>
                    <a:pt x="26" y="60"/>
                    <a:pt x="26" y="60"/>
                  </a:cubicBezTo>
                  <a:cubicBezTo>
                    <a:pt x="24" y="56"/>
                    <a:pt x="18" y="56"/>
                    <a:pt x="14" y="54"/>
                  </a:cubicBezTo>
                  <a:cubicBezTo>
                    <a:pt x="16" y="51"/>
                    <a:pt x="16" y="49"/>
                    <a:pt x="19" y="47"/>
                  </a:cubicBezTo>
                  <a:cubicBezTo>
                    <a:pt x="24" y="37"/>
                    <a:pt x="10" y="31"/>
                    <a:pt x="3" y="29"/>
                  </a:cubicBezTo>
                  <a:cubicBezTo>
                    <a:pt x="5" y="26"/>
                    <a:pt x="3" y="22"/>
                    <a:pt x="2" y="19"/>
                  </a:cubicBezTo>
                  <a:cubicBezTo>
                    <a:pt x="1" y="9"/>
                    <a:pt x="0" y="12"/>
                    <a:pt x="2" y="5"/>
                  </a:cubicBezTo>
                  <a:cubicBezTo>
                    <a:pt x="3" y="3"/>
                    <a:pt x="7" y="0"/>
                    <a:pt x="7" y="0"/>
                  </a:cubicBezTo>
                  <a:cubicBezTo>
                    <a:pt x="24" y="2"/>
                    <a:pt x="12" y="0"/>
                    <a:pt x="20" y="4"/>
                  </a:cubicBezTo>
                  <a:cubicBezTo>
                    <a:pt x="22" y="8"/>
                    <a:pt x="24" y="15"/>
                    <a:pt x="28" y="17"/>
                  </a:cubicBezTo>
                  <a:cubicBezTo>
                    <a:pt x="29" y="19"/>
                    <a:pt x="33" y="21"/>
                    <a:pt x="33" y="21"/>
                  </a:cubicBezTo>
                  <a:cubicBezTo>
                    <a:pt x="36" y="20"/>
                    <a:pt x="41" y="17"/>
                    <a:pt x="41" y="17"/>
                  </a:cubicBezTo>
                  <a:cubicBezTo>
                    <a:pt x="42" y="15"/>
                    <a:pt x="41" y="14"/>
                    <a:pt x="43" y="16"/>
                  </a:cubicBezTo>
                  <a:close/>
                </a:path>
              </a:pathLst>
            </a:custGeom>
            <a:solidFill>
              <a:srgbClr val="99CC00">
                <a:alpha val="2377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" name="Huaibei"/>
            <p:cNvSpPr/>
            <p:nvPr/>
          </p:nvSpPr>
          <p:spPr bwMode="auto">
            <a:xfrm>
              <a:off x="6623786" y="3953530"/>
              <a:ext cx="92860" cy="140967"/>
            </a:xfrm>
            <a:custGeom>
              <a:avLst/>
              <a:gdLst>
                <a:gd name="T0" fmla="*/ 8 w 28"/>
                <a:gd name="T1" fmla="*/ 5 h 48"/>
                <a:gd name="T2" fmla="*/ 22 w 28"/>
                <a:gd name="T3" fmla="*/ 0 h 48"/>
                <a:gd name="T4" fmla="*/ 27 w 28"/>
                <a:gd name="T5" fmla="*/ 8 h 48"/>
                <a:gd name="T6" fmla="*/ 25 w 28"/>
                <a:gd name="T7" fmla="*/ 17 h 48"/>
                <a:gd name="T8" fmla="*/ 22 w 28"/>
                <a:gd name="T9" fmla="*/ 28 h 48"/>
                <a:gd name="T10" fmla="*/ 27 w 28"/>
                <a:gd name="T11" fmla="*/ 36 h 48"/>
                <a:gd name="T12" fmla="*/ 25 w 28"/>
                <a:gd name="T13" fmla="*/ 41 h 48"/>
                <a:gd name="T14" fmla="*/ 22 w 28"/>
                <a:gd name="T15" fmla="*/ 48 h 48"/>
                <a:gd name="T16" fmla="*/ 19 w 28"/>
                <a:gd name="T17" fmla="*/ 42 h 48"/>
                <a:gd name="T18" fmla="*/ 15 w 28"/>
                <a:gd name="T19" fmla="*/ 40 h 48"/>
                <a:gd name="T20" fmla="*/ 9 w 28"/>
                <a:gd name="T21" fmla="*/ 39 h 48"/>
                <a:gd name="T22" fmla="*/ 0 w 28"/>
                <a:gd name="T23" fmla="*/ 22 h 48"/>
                <a:gd name="T24" fmla="*/ 5 w 28"/>
                <a:gd name="T25" fmla="*/ 15 h 48"/>
                <a:gd name="T26" fmla="*/ 9 w 28"/>
                <a:gd name="T27" fmla="*/ 10 h 48"/>
                <a:gd name="T28" fmla="*/ 8 w 28"/>
                <a:gd name="T29" fmla="*/ 5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48"/>
                <a:gd name="T47" fmla="*/ 28 w 28"/>
                <a:gd name="T48" fmla="*/ 48 h 4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48">
                  <a:moveTo>
                    <a:pt x="8" y="5"/>
                  </a:moveTo>
                  <a:cubicBezTo>
                    <a:pt x="20" y="4"/>
                    <a:pt x="15" y="4"/>
                    <a:pt x="22" y="0"/>
                  </a:cubicBezTo>
                  <a:cubicBezTo>
                    <a:pt x="23" y="5"/>
                    <a:pt x="21" y="11"/>
                    <a:pt x="27" y="8"/>
                  </a:cubicBezTo>
                  <a:cubicBezTo>
                    <a:pt x="28" y="11"/>
                    <a:pt x="26" y="14"/>
                    <a:pt x="25" y="17"/>
                  </a:cubicBezTo>
                  <a:cubicBezTo>
                    <a:pt x="24" y="21"/>
                    <a:pt x="22" y="28"/>
                    <a:pt x="22" y="28"/>
                  </a:cubicBezTo>
                  <a:cubicBezTo>
                    <a:pt x="23" y="31"/>
                    <a:pt x="24" y="34"/>
                    <a:pt x="27" y="36"/>
                  </a:cubicBezTo>
                  <a:cubicBezTo>
                    <a:pt x="28" y="39"/>
                    <a:pt x="28" y="40"/>
                    <a:pt x="25" y="41"/>
                  </a:cubicBezTo>
                  <a:cubicBezTo>
                    <a:pt x="23" y="46"/>
                    <a:pt x="23" y="44"/>
                    <a:pt x="22" y="48"/>
                  </a:cubicBezTo>
                  <a:cubicBezTo>
                    <a:pt x="21" y="46"/>
                    <a:pt x="20" y="44"/>
                    <a:pt x="19" y="42"/>
                  </a:cubicBezTo>
                  <a:cubicBezTo>
                    <a:pt x="18" y="41"/>
                    <a:pt x="15" y="40"/>
                    <a:pt x="15" y="40"/>
                  </a:cubicBezTo>
                  <a:cubicBezTo>
                    <a:pt x="12" y="34"/>
                    <a:pt x="17" y="42"/>
                    <a:pt x="9" y="39"/>
                  </a:cubicBezTo>
                  <a:cubicBezTo>
                    <a:pt x="4" y="37"/>
                    <a:pt x="6" y="25"/>
                    <a:pt x="0" y="22"/>
                  </a:cubicBezTo>
                  <a:cubicBezTo>
                    <a:pt x="2" y="19"/>
                    <a:pt x="2" y="17"/>
                    <a:pt x="5" y="15"/>
                  </a:cubicBezTo>
                  <a:cubicBezTo>
                    <a:pt x="7" y="10"/>
                    <a:pt x="6" y="12"/>
                    <a:pt x="9" y="10"/>
                  </a:cubicBezTo>
                  <a:cubicBezTo>
                    <a:pt x="11" y="6"/>
                    <a:pt x="8" y="9"/>
                    <a:pt x="8" y="5"/>
                  </a:cubicBezTo>
                  <a:close/>
                </a:path>
              </a:pathLst>
            </a:custGeom>
            <a:solidFill>
              <a:srgbClr val="99CC00">
                <a:alpha val="2168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" name="SuzhouAH"/>
            <p:cNvSpPr/>
            <p:nvPr/>
          </p:nvSpPr>
          <p:spPr bwMode="auto">
            <a:xfrm>
              <a:off x="6575755" y="3862909"/>
              <a:ext cx="333017" cy="231588"/>
            </a:xfrm>
            <a:custGeom>
              <a:avLst/>
              <a:gdLst>
                <a:gd name="T0" fmla="*/ 2 w 102"/>
                <a:gd name="T1" fmla="*/ 6 h 77"/>
                <a:gd name="T2" fmla="*/ 8 w 102"/>
                <a:gd name="T3" fmla="*/ 0 h 77"/>
                <a:gd name="T4" fmla="*/ 32 w 102"/>
                <a:gd name="T5" fmla="*/ 12 h 77"/>
                <a:gd name="T6" fmla="*/ 39 w 102"/>
                <a:gd name="T7" fmla="*/ 13 h 77"/>
                <a:gd name="T8" fmla="*/ 43 w 102"/>
                <a:gd name="T9" fmla="*/ 20 h 77"/>
                <a:gd name="T10" fmla="*/ 63 w 102"/>
                <a:gd name="T11" fmla="*/ 31 h 77"/>
                <a:gd name="T12" fmla="*/ 70 w 102"/>
                <a:gd name="T13" fmla="*/ 34 h 77"/>
                <a:gd name="T14" fmla="*/ 72 w 102"/>
                <a:gd name="T15" fmla="*/ 35 h 77"/>
                <a:gd name="T16" fmla="*/ 77 w 102"/>
                <a:gd name="T17" fmla="*/ 37 h 77"/>
                <a:gd name="T18" fmla="*/ 80 w 102"/>
                <a:gd name="T19" fmla="*/ 43 h 77"/>
                <a:gd name="T20" fmla="*/ 96 w 102"/>
                <a:gd name="T21" fmla="*/ 47 h 77"/>
                <a:gd name="T22" fmla="*/ 100 w 102"/>
                <a:gd name="T23" fmla="*/ 51 h 77"/>
                <a:gd name="T24" fmla="*/ 89 w 102"/>
                <a:gd name="T25" fmla="*/ 74 h 77"/>
                <a:gd name="T26" fmla="*/ 68 w 102"/>
                <a:gd name="T27" fmla="*/ 73 h 77"/>
                <a:gd name="T28" fmla="*/ 63 w 102"/>
                <a:gd name="T29" fmla="*/ 68 h 77"/>
                <a:gd name="T30" fmla="*/ 59 w 102"/>
                <a:gd name="T31" fmla="*/ 66 h 77"/>
                <a:gd name="T32" fmla="*/ 52 w 102"/>
                <a:gd name="T33" fmla="*/ 71 h 77"/>
                <a:gd name="T34" fmla="*/ 48 w 102"/>
                <a:gd name="T35" fmla="*/ 77 h 77"/>
                <a:gd name="T36" fmla="*/ 42 w 102"/>
                <a:gd name="T37" fmla="*/ 71 h 77"/>
                <a:gd name="T38" fmla="*/ 38 w 102"/>
                <a:gd name="T39" fmla="*/ 61 h 77"/>
                <a:gd name="T40" fmla="*/ 37 w 102"/>
                <a:gd name="T41" fmla="*/ 59 h 77"/>
                <a:gd name="T42" fmla="*/ 42 w 102"/>
                <a:gd name="T43" fmla="*/ 45 h 77"/>
                <a:gd name="T44" fmla="*/ 38 w 102"/>
                <a:gd name="T45" fmla="*/ 37 h 77"/>
                <a:gd name="T46" fmla="*/ 36 w 102"/>
                <a:gd name="T47" fmla="*/ 31 h 77"/>
                <a:gd name="T48" fmla="*/ 25 w 102"/>
                <a:gd name="T49" fmla="*/ 36 h 77"/>
                <a:gd name="T50" fmla="*/ 21 w 102"/>
                <a:gd name="T51" fmla="*/ 31 h 77"/>
                <a:gd name="T52" fmla="*/ 16 w 102"/>
                <a:gd name="T53" fmla="*/ 23 h 77"/>
                <a:gd name="T54" fmla="*/ 8 w 102"/>
                <a:gd name="T55" fmla="*/ 20 h 77"/>
                <a:gd name="T56" fmla="*/ 3 w 102"/>
                <a:gd name="T57" fmla="*/ 16 h 77"/>
                <a:gd name="T58" fmla="*/ 1 w 102"/>
                <a:gd name="T59" fmla="*/ 12 h 77"/>
                <a:gd name="T60" fmla="*/ 3 w 102"/>
                <a:gd name="T61" fmla="*/ 8 h 77"/>
                <a:gd name="T62" fmla="*/ 2 w 102"/>
                <a:gd name="T63" fmla="*/ 6 h 7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2"/>
                <a:gd name="T97" fmla="*/ 0 h 77"/>
                <a:gd name="T98" fmla="*/ 102 w 102"/>
                <a:gd name="T99" fmla="*/ 77 h 7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2" h="77">
                  <a:moveTo>
                    <a:pt x="2" y="6"/>
                  </a:moveTo>
                  <a:cubicBezTo>
                    <a:pt x="5" y="5"/>
                    <a:pt x="8" y="0"/>
                    <a:pt x="8" y="0"/>
                  </a:cubicBezTo>
                  <a:cubicBezTo>
                    <a:pt x="15" y="4"/>
                    <a:pt x="24" y="8"/>
                    <a:pt x="32" y="12"/>
                  </a:cubicBezTo>
                  <a:cubicBezTo>
                    <a:pt x="33" y="15"/>
                    <a:pt x="34" y="12"/>
                    <a:pt x="39" y="13"/>
                  </a:cubicBezTo>
                  <a:cubicBezTo>
                    <a:pt x="41" y="20"/>
                    <a:pt x="39" y="18"/>
                    <a:pt x="43" y="20"/>
                  </a:cubicBezTo>
                  <a:cubicBezTo>
                    <a:pt x="47" y="31"/>
                    <a:pt x="50" y="30"/>
                    <a:pt x="63" y="31"/>
                  </a:cubicBezTo>
                  <a:cubicBezTo>
                    <a:pt x="64" y="34"/>
                    <a:pt x="66" y="32"/>
                    <a:pt x="70" y="34"/>
                  </a:cubicBezTo>
                  <a:cubicBezTo>
                    <a:pt x="71" y="34"/>
                    <a:pt x="72" y="35"/>
                    <a:pt x="72" y="35"/>
                  </a:cubicBezTo>
                  <a:cubicBezTo>
                    <a:pt x="75" y="33"/>
                    <a:pt x="74" y="36"/>
                    <a:pt x="77" y="37"/>
                  </a:cubicBezTo>
                  <a:cubicBezTo>
                    <a:pt x="78" y="39"/>
                    <a:pt x="80" y="43"/>
                    <a:pt x="80" y="43"/>
                  </a:cubicBezTo>
                  <a:cubicBezTo>
                    <a:pt x="82" y="54"/>
                    <a:pt x="87" y="48"/>
                    <a:pt x="96" y="47"/>
                  </a:cubicBezTo>
                  <a:cubicBezTo>
                    <a:pt x="99" y="48"/>
                    <a:pt x="102" y="48"/>
                    <a:pt x="100" y="51"/>
                  </a:cubicBezTo>
                  <a:cubicBezTo>
                    <a:pt x="99" y="59"/>
                    <a:pt x="97" y="72"/>
                    <a:pt x="89" y="74"/>
                  </a:cubicBezTo>
                  <a:cubicBezTo>
                    <a:pt x="82" y="77"/>
                    <a:pt x="75" y="74"/>
                    <a:pt x="68" y="73"/>
                  </a:cubicBezTo>
                  <a:cubicBezTo>
                    <a:pt x="65" y="72"/>
                    <a:pt x="66" y="70"/>
                    <a:pt x="63" y="68"/>
                  </a:cubicBezTo>
                  <a:cubicBezTo>
                    <a:pt x="62" y="67"/>
                    <a:pt x="59" y="66"/>
                    <a:pt x="59" y="66"/>
                  </a:cubicBezTo>
                  <a:cubicBezTo>
                    <a:pt x="56" y="67"/>
                    <a:pt x="52" y="71"/>
                    <a:pt x="52" y="71"/>
                  </a:cubicBezTo>
                  <a:cubicBezTo>
                    <a:pt x="50" y="74"/>
                    <a:pt x="49" y="73"/>
                    <a:pt x="48" y="77"/>
                  </a:cubicBezTo>
                  <a:cubicBezTo>
                    <a:pt x="40" y="76"/>
                    <a:pt x="34" y="75"/>
                    <a:pt x="42" y="71"/>
                  </a:cubicBezTo>
                  <a:cubicBezTo>
                    <a:pt x="41" y="67"/>
                    <a:pt x="40" y="64"/>
                    <a:pt x="38" y="61"/>
                  </a:cubicBezTo>
                  <a:cubicBezTo>
                    <a:pt x="38" y="60"/>
                    <a:pt x="37" y="59"/>
                    <a:pt x="37" y="59"/>
                  </a:cubicBezTo>
                  <a:cubicBezTo>
                    <a:pt x="39" y="54"/>
                    <a:pt x="40" y="50"/>
                    <a:pt x="42" y="45"/>
                  </a:cubicBezTo>
                  <a:cubicBezTo>
                    <a:pt x="41" y="38"/>
                    <a:pt x="40" y="42"/>
                    <a:pt x="38" y="37"/>
                  </a:cubicBezTo>
                  <a:cubicBezTo>
                    <a:pt x="37" y="35"/>
                    <a:pt x="36" y="31"/>
                    <a:pt x="36" y="31"/>
                  </a:cubicBezTo>
                  <a:cubicBezTo>
                    <a:pt x="34" y="35"/>
                    <a:pt x="29" y="35"/>
                    <a:pt x="25" y="36"/>
                  </a:cubicBezTo>
                  <a:cubicBezTo>
                    <a:pt x="23" y="35"/>
                    <a:pt x="21" y="31"/>
                    <a:pt x="21" y="31"/>
                  </a:cubicBezTo>
                  <a:cubicBezTo>
                    <a:pt x="20" y="26"/>
                    <a:pt x="22" y="20"/>
                    <a:pt x="16" y="23"/>
                  </a:cubicBezTo>
                  <a:cubicBezTo>
                    <a:pt x="13" y="22"/>
                    <a:pt x="8" y="20"/>
                    <a:pt x="8" y="20"/>
                  </a:cubicBezTo>
                  <a:cubicBezTo>
                    <a:pt x="7" y="18"/>
                    <a:pt x="3" y="16"/>
                    <a:pt x="3" y="16"/>
                  </a:cubicBezTo>
                  <a:cubicBezTo>
                    <a:pt x="2" y="15"/>
                    <a:pt x="2" y="13"/>
                    <a:pt x="1" y="12"/>
                  </a:cubicBezTo>
                  <a:cubicBezTo>
                    <a:pt x="0" y="11"/>
                    <a:pt x="3" y="8"/>
                    <a:pt x="3" y="8"/>
                  </a:cubicBezTo>
                  <a:cubicBezTo>
                    <a:pt x="3" y="7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99CC00">
                <a:alpha val="6295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" name="Chuzhou"/>
            <p:cNvSpPr/>
            <p:nvPr/>
          </p:nvSpPr>
          <p:spPr bwMode="auto">
            <a:xfrm>
              <a:off x="6761476" y="4097853"/>
              <a:ext cx="333017" cy="245013"/>
            </a:xfrm>
            <a:custGeom>
              <a:avLst/>
              <a:gdLst>
                <a:gd name="T0" fmla="*/ 42 w 103"/>
                <a:gd name="T1" fmla="*/ 5 h 81"/>
                <a:gd name="T2" fmla="*/ 49 w 103"/>
                <a:gd name="T3" fmla="*/ 0 h 81"/>
                <a:gd name="T4" fmla="*/ 54 w 103"/>
                <a:gd name="T5" fmla="*/ 11 h 81"/>
                <a:gd name="T6" fmla="*/ 57 w 103"/>
                <a:gd name="T7" fmla="*/ 23 h 81"/>
                <a:gd name="T8" fmla="*/ 70 w 103"/>
                <a:gd name="T9" fmla="*/ 26 h 81"/>
                <a:gd name="T10" fmla="*/ 78 w 103"/>
                <a:gd name="T11" fmla="*/ 23 h 81"/>
                <a:gd name="T12" fmla="*/ 82 w 103"/>
                <a:gd name="T13" fmla="*/ 16 h 81"/>
                <a:gd name="T14" fmla="*/ 86 w 103"/>
                <a:gd name="T15" fmla="*/ 11 h 81"/>
                <a:gd name="T16" fmla="*/ 95 w 103"/>
                <a:gd name="T17" fmla="*/ 17 h 81"/>
                <a:gd name="T18" fmla="*/ 101 w 103"/>
                <a:gd name="T19" fmla="*/ 21 h 81"/>
                <a:gd name="T20" fmla="*/ 100 w 103"/>
                <a:gd name="T21" fmla="*/ 35 h 81"/>
                <a:gd name="T22" fmla="*/ 95 w 103"/>
                <a:gd name="T23" fmla="*/ 39 h 81"/>
                <a:gd name="T24" fmla="*/ 72 w 103"/>
                <a:gd name="T25" fmla="*/ 33 h 81"/>
                <a:gd name="T26" fmla="*/ 72 w 103"/>
                <a:gd name="T27" fmla="*/ 39 h 81"/>
                <a:gd name="T28" fmla="*/ 76 w 103"/>
                <a:gd name="T29" fmla="*/ 41 h 81"/>
                <a:gd name="T30" fmla="*/ 76 w 103"/>
                <a:gd name="T31" fmla="*/ 55 h 81"/>
                <a:gd name="T32" fmla="*/ 72 w 103"/>
                <a:gd name="T33" fmla="*/ 57 h 81"/>
                <a:gd name="T34" fmla="*/ 64 w 103"/>
                <a:gd name="T35" fmla="*/ 59 h 81"/>
                <a:gd name="T36" fmla="*/ 63 w 103"/>
                <a:gd name="T37" fmla="*/ 70 h 81"/>
                <a:gd name="T38" fmla="*/ 56 w 103"/>
                <a:gd name="T39" fmla="*/ 75 h 81"/>
                <a:gd name="T40" fmla="*/ 49 w 103"/>
                <a:gd name="T41" fmla="*/ 80 h 81"/>
                <a:gd name="T42" fmla="*/ 47 w 103"/>
                <a:gd name="T43" fmla="*/ 81 h 81"/>
                <a:gd name="T44" fmla="*/ 41 w 103"/>
                <a:gd name="T45" fmla="*/ 78 h 81"/>
                <a:gd name="T46" fmla="*/ 37 w 103"/>
                <a:gd name="T47" fmla="*/ 73 h 81"/>
                <a:gd name="T48" fmla="*/ 30 w 103"/>
                <a:gd name="T49" fmla="*/ 58 h 81"/>
                <a:gd name="T50" fmla="*/ 20 w 103"/>
                <a:gd name="T51" fmla="*/ 62 h 81"/>
                <a:gd name="T52" fmla="*/ 15 w 103"/>
                <a:gd name="T53" fmla="*/ 59 h 81"/>
                <a:gd name="T54" fmla="*/ 4 w 103"/>
                <a:gd name="T55" fmla="*/ 47 h 81"/>
                <a:gd name="T56" fmla="*/ 4 w 103"/>
                <a:gd name="T57" fmla="*/ 33 h 81"/>
                <a:gd name="T58" fmla="*/ 4 w 103"/>
                <a:gd name="T59" fmla="*/ 28 h 81"/>
                <a:gd name="T60" fmla="*/ 14 w 103"/>
                <a:gd name="T61" fmla="*/ 22 h 81"/>
                <a:gd name="T62" fmla="*/ 18 w 103"/>
                <a:gd name="T63" fmla="*/ 20 h 81"/>
                <a:gd name="T64" fmla="*/ 23 w 103"/>
                <a:gd name="T65" fmla="*/ 18 h 81"/>
                <a:gd name="T66" fmla="*/ 27 w 103"/>
                <a:gd name="T67" fmla="*/ 12 h 81"/>
                <a:gd name="T68" fmla="*/ 42 w 103"/>
                <a:gd name="T69" fmla="*/ 5 h 8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3"/>
                <a:gd name="T106" fmla="*/ 0 h 81"/>
                <a:gd name="T107" fmla="*/ 103 w 103"/>
                <a:gd name="T108" fmla="*/ 81 h 8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3" h="81">
                  <a:moveTo>
                    <a:pt x="42" y="5"/>
                  </a:moveTo>
                  <a:cubicBezTo>
                    <a:pt x="45" y="4"/>
                    <a:pt x="49" y="0"/>
                    <a:pt x="49" y="0"/>
                  </a:cubicBezTo>
                  <a:cubicBezTo>
                    <a:pt x="51" y="4"/>
                    <a:pt x="52" y="7"/>
                    <a:pt x="54" y="11"/>
                  </a:cubicBezTo>
                  <a:cubicBezTo>
                    <a:pt x="52" y="16"/>
                    <a:pt x="52" y="20"/>
                    <a:pt x="57" y="23"/>
                  </a:cubicBezTo>
                  <a:cubicBezTo>
                    <a:pt x="59" y="30"/>
                    <a:pt x="62" y="27"/>
                    <a:pt x="70" y="26"/>
                  </a:cubicBezTo>
                  <a:cubicBezTo>
                    <a:pt x="77" y="24"/>
                    <a:pt x="74" y="25"/>
                    <a:pt x="78" y="23"/>
                  </a:cubicBezTo>
                  <a:cubicBezTo>
                    <a:pt x="79" y="20"/>
                    <a:pt x="79" y="18"/>
                    <a:pt x="82" y="16"/>
                  </a:cubicBezTo>
                  <a:cubicBezTo>
                    <a:pt x="84" y="11"/>
                    <a:pt x="83" y="13"/>
                    <a:pt x="86" y="11"/>
                  </a:cubicBezTo>
                  <a:cubicBezTo>
                    <a:pt x="92" y="12"/>
                    <a:pt x="92" y="12"/>
                    <a:pt x="95" y="17"/>
                  </a:cubicBezTo>
                  <a:cubicBezTo>
                    <a:pt x="96" y="19"/>
                    <a:pt x="101" y="21"/>
                    <a:pt x="101" y="21"/>
                  </a:cubicBezTo>
                  <a:cubicBezTo>
                    <a:pt x="103" y="25"/>
                    <a:pt x="101" y="31"/>
                    <a:pt x="100" y="35"/>
                  </a:cubicBezTo>
                  <a:cubicBezTo>
                    <a:pt x="99" y="37"/>
                    <a:pt x="95" y="39"/>
                    <a:pt x="95" y="39"/>
                  </a:cubicBezTo>
                  <a:cubicBezTo>
                    <a:pt x="91" y="32"/>
                    <a:pt x="77" y="33"/>
                    <a:pt x="72" y="33"/>
                  </a:cubicBezTo>
                  <a:cubicBezTo>
                    <a:pt x="69" y="34"/>
                    <a:pt x="70" y="37"/>
                    <a:pt x="72" y="39"/>
                  </a:cubicBezTo>
                  <a:cubicBezTo>
                    <a:pt x="73" y="40"/>
                    <a:pt x="76" y="41"/>
                    <a:pt x="76" y="41"/>
                  </a:cubicBezTo>
                  <a:cubicBezTo>
                    <a:pt x="78" y="46"/>
                    <a:pt x="79" y="46"/>
                    <a:pt x="76" y="55"/>
                  </a:cubicBezTo>
                  <a:cubicBezTo>
                    <a:pt x="75" y="56"/>
                    <a:pt x="72" y="57"/>
                    <a:pt x="72" y="57"/>
                  </a:cubicBezTo>
                  <a:cubicBezTo>
                    <a:pt x="71" y="60"/>
                    <a:pt x="68" y="58"/>
                    <a:pt x="64" y="59"/>
                  </a:cubicBezTo>
                  <a:cubicBezTo>
                    <a:pt x="64" y="63"/>
                    <a:pt x="64" y="66"/>
                    <a:pt x="63" y="70"/>
                  </a:cubicBezTo>
                  <a:cubicBezTo>
                    <a:pt x="62" y="73"/>
                    <a:pt x="56" y="75"/>
                    <a:pt x="56" y="75"/>
                  </a:cubicBezTo>
                  <a:cubicBezTo>
                    <a:pt x="54" y="78"/>
                    <a:pt x="52" y="79"/>
                    <a:pt x="49" y="80"/>
                  </a:cubicBezTo>
                  <a:cubicBezTo>
                    <a:pt x="48" y="80"/>
                    <a:pt x="47" y="81"/>
                    <a:pt x="47" y="81"/>
                  </a:cubicBezTo>
                  <a:cubicBezTo>
                    <a:pt x="45" y="80"/>
                    <a:pt x="41" y="78"/>
                    <a:pt x="41" y="78"/>
                  </a:cubicBezTo>
                  <a:cubicBezTo>
                    <a:pt x="39" y="73"/>
                    <a:pt x="40" y="75"/>
                    <a:pt x="37" y="73"/>
                  </a:cubicBezTo>
                  <a:cubicBezTo>
                    <a:pt x="34" y="65"/>
                    <a:pt x="39" y="62"/>
                    <a:pt x="30" y="58"/>
                  </a:cubicBezTo>
                  <a:cubicBezTo>
                    <a:pt x="27" y="59"/>
                    <a:pt x="20" y="62"/>
                    <a:pt x="20" y="62"/>
                  </a:cubicBezTo>
                  <a:cubicBezTo>
                    <a:pt x="18" y="66"/>
                    <a:pt x="18" y="60"/>
                    <a:pt x="15" y="59"/>
                  </a:cubicBezTo>
                  <a:cubicBezTo>
                    <a:pt x="12" y="52"/>
                    <a:pt x="12" y="48"/>
                    <a:pt x="4" y="47"/>
                  </a:cubicBezTo>
                  <a:cubicBezTo>
                    <a:pt x="0" y="45"/>
                    <a:pt x="4" y="36"/>
                    <a:pt x="4" y="33"/>
                  </a:cubicBezTo>
                  <a:cubicBezTo>
                    <a:pt x="1" y="31"/>
                    <a:pt x="2" y="33"/>
                    <a:pt x="4" y="28"/>
                  </a:cubicBezTo>
                  <a:cubicBezTo>
                    <a:pt x="6" y="24"/>
                    <a:pt x="10" y="24"/>
                    <a:pt x="14" y="22"/>
                  </a:cubicBezTo>
                  <a:cubicBezTo>
                    <a:pt x="15" y="21"/>
                    <a:pt x="18" y="20"/>
                    <a:pt x="18" y="20"/>
                  </a:cubicBezTo>
                  <a:cubicBezTo>
                    <a:pt x="18" y="20"/>
                    <a:pt x="21" y="19"/>
                    <a:pt x="23" y="18"/>
                  </a:cubicBezTo>
                  <a:cubicBezTo>
                    <a:pt x="24" y="15"/>
                    <a:pt x="24" y="13"/>
                    <a:pt x="27" y="12"/>
                  </a:cubicBezTo>
                  <a:cubicBezTo>
                    <a:pt x="35" y="13"/>
                    <a:pt x="42" y="14"/>
                    <a:pt x="42" y="5"/>
                  </a:cubicBezTo>
                  <a:close/>
                </a:path>
              </a:pathLst>
            </a:custGeom>
            <a:solidFill>
              <a:srgbClr val="99CC00">
                <a:alpha val="9673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1" name="Shanghai"/>
            <p:cNvGrpSpPr/>
            <p:nvPr/>
          </p:nvGrpSpPr>
          <p:grpSpPr bwMode="auto">
            <a:xfrm>
              <a:off x="7395488" y="4232453"/>
              <a:ext cx="179317" cy="201381"/>
              <a:chOff x="21316950" y="10944225"/>
              <a:chExt cx="55" cy="68"/>
            </a:xfrm>
          </p:grpSpPr>
          <p:sp>
            <p:nvSpPr>
              <p:cNvPr id="416" name="Freeform 2570"/>
              <p:cNvSpPr/>
              <p:nvPr/>
            </p:nvSpPr>
            <p:spPr bwMode="auto">
              <a:xfrm>
                <a:off x="21316950" y="10944241"/>
                <a:ext cx="54" cy="52"/>
              </a:xfrm>
              <a:custGeom>
                <a:avLst/>
                <a:gdLst>
                  <a:gd name="T0" fmla="*/ 2 w 54"/>
                  <a:gd name="T1" fmla="*/ 34 h 52"/>
                  <a:gd name="T2" fmla="*/ 8 w 54"/>
                  <a:gd name="T3" fmla="*/ 26 h 52"/>
                  <a:gd name="T4" fmla="*/ 13 w 54"/>
                  <a:gd name="T5" fmla="*/ 11 h 52"/>
                  <a:gd name="T6" fmla="*/ 18 w 54"/>
                  <a:gd name="T7" fmla="*/ 6 h 52"/>
                  <a:gd name="T8" fmla="*/ 37 w 54"/>
                  <a:gd name="T9" fmla="*/ 11 h 52"/>
                  <a:gd name="T10" fmla="*/ 42 w 54"/>
                  <a:gd name="T11" fmla="*/ 18 h 52"/>
                  <a:gd name="T12" fmla="*/ 46 w 54"/>
                  <a:gd name="T13" fmla="*/ 20 h 52"/>
                  <a:gd name="T14" fmla="*/ 50 w 54"/>
                  <a:gd name="T15" fmla="*/ 25 h 52"/>
                  <a:gd name="T16" fmla="*/ 54 w 54"/>
                  <a:gd name="T17" fmla="*/ 33 h 52"/>
                  <a:gd name="T18" fmla="*/ 36 w 54"/>
                  <a:gd name="T19" fmla="*/ 43 h 52"/>
                  <a:gd name="T20" fmla="*/ 30 w 54"/>
                  <a:gd name="T21" fmla="*/ 46 h 52"/>
                  <a:gd name="T22" fmla="*/ 24 w 54"/>
                  <a:gd name="T23" fmla="*/ 52 h 52"/>
                  <a:gd name="T24" fmla="*/ 11 w 54"/>
                  <a:gd name="T25" fmla="*/ 44 h 52"/>
                  <a:gd name="T26" fmla="*/ 2 w 54"/>
                  <a:gd name="T27" fmla="*/ 34 h 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4"/>
                  <a:gd name="T43" fmla="*/ 0 h 52"/>
                  <a:gd name="T44" fmla="*/ 54 w 54"/>
                  <a:gd name="T45" fmla="*/ 52 h 5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4" h="52">
                    <a:moveTo>
                      <a:pt x="2" y="34"/>
                    </a:moveTo>
                    <a:cubicBezTo>
                      <a:pt x="0" y="27"/>
                      <a:pt x="3" y="29"/>
                      <a:pt x="8" y="26"/>
                    </a:cubicBezTo>
                    <a:cubicBezTo>
                      <a:pt x="10" y="21"/>
                      <a:pt x="12" y="16"/>
                      <a:pt x="13" y="11"/>
                    </a:cubicBezTo>
                    <a:cubicBezTo>
                      <a:pt x="14" y="9"/>
                      <a:pt x="18" y="6"/>
                      <a:pt x="18" y="6"/>
                    </a:cubicBezTo>
                    <a:cubicBezTo>
                      <a:pt x="21" y="0"/>
                      <a:pt x="32" y="9"/>
                      <a:pt x="37" y="11"/>
                    </a:cubicBezTo>
                    <a:cubicBezTo>
                      <a:pt x="39" y="14"/>
                      <a:pt x="40" y="14"/>
                      <a:pt x="42" y="18"/>
                    </a:cubicBezTo>
                    <a:cubicBezTo>
                      <a:pt x="43" y="19"/>
                      <a:pt x="46" y="20"/>
                      <a:pt x="46" y="20"/>
                    </a:cubicBezTo>
                    <a:cubicBezTo>
                      <a:pt x="48" y="25"/>
                      <a:pt x="47" y="23"/>
                      <a:pt x="50" y="25"/>
                    </a:cubicBezTo>
                    <a:cubicBezTo>
                      <a:pt x="51" y="28"/>
                      <a:pt x="54" y="33"/>
                      <a:pt x="54" y="33"/>
                    </a:cubicBezTo>
                    <a:cubicBezTo>
                      <a:pt x="52" y="40"/>
                      <a:pt x="43" y="42"/>
                      <a:pt x="36" y="43"/>
                    </a:cubicBezTo>
                    <a:cubicBezTo>
                      <a:pt x="34" y="44"/>
                      <a:pt x="30" y="46"/>
                      <a:pt x="30" y="46"/>
                    </a:cubicBezTo>
                    <a:cubicBezTo>
                      <a:pt x="29" y="48"/>
                      <a:pt x="26" y="51"/>
                      <a:pt x="24" y="52"/>
                    </a:cubicBezTo>
                    <a:cubicBezTo>
                      <a:pt x="22" y="47"/>
                      <a:pt x="16" y="46"/>
                      <a:pt x="11" y="44"/>
                    </a:cubicBezTo>
                    <a:cubicBezTo>
                      <a:pt x="9" y="40"/>
                      <a:pt x="8" y="34"/>
                      <a:pt x="2" y="34"/>
                    </a:cubicBezTo>
                    <a:close/>
                  </a:path>
                </a:pathLst>
              </a:custGeom>
              <a:solidFill>
                <a:srgbClr val="99CC00">
                  <a:alpha val="23671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" name="Freeform 2571"/>
              <p:cNvSpPr/>
              <p:nvPr/>
            </p:nvSpPr>
            <p:spPr bwMode="auto">
              <a:xfrm>
                <a:off x="21316986" y="10944246"/>
                <a:ext cx="10" cy="6"/>
              </a:xfrm>
              <a:custGeom>
                <a:avLst/>
                <a:gdLst>
                  <a:gd name="T0" fmla="*/ 0 w 10"/>
                  <a:gd name="T1" fmla="*/ 0 h 6"/>
                  <a:gd name="T2" fmla="*/ 10 w 10"/>
                  <a:gd name="T3" fmla="*/ 4 h 6"/>
                  <a:gd name="T4" fmla="*/ 9 w 10"/>
                  <a:gd name="T5" fmla="*/ 6 h 6"/>
                  <a:gd name="T6" fmla="*/ 8 w 10"/>
                  <a:gd name="T7" fmla="*/ 4 h 6"/>
                  <a:gd name="T8" fmla="*/ 0 w 10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6"/>
                  <a:gd name="T17" fmla="*/ 10 w 10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6">
                    <a:moveTo>
                      <a:pt x="0" y="0"/>
                    </a:moveTo>
                    <a:cubicBezTo>
                      <a:pt x="4" y="1"/>
                      <a:pt x="8" y="0"/>
                      <a:pt x="10" y="4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8" y="6"/>
                      <a:pt x="9" y="5"/>
                      <a:pt x="8" y="4"/>
                    </a:cubicBezTo>
                    <a:cubicBezTo>
                      <a:pt x="6" y="2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99CC00">
                  <a:alpha val="23671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" name="Freeform 2572"/>
              <p:cNvSpPr/>
              <p:nvPr/>
            </p:nvSpPr>
            <p:spPr bwMode="auto">
              <a:xfrm>
                <a:off x="21316998" y="10944248"/>
                <a:ext cx="5" cy="9"/>
              </a:xfrm>
              <a:custGeom>
                <a:avLst/>
                <a:gdLst>
                  <a:gd name="T0" fmla="*/ 0 w 5"/>
                  <a:gd name="T1" fmla="*/ 2 h 9"/>
                  <a:gd name="T2" fmla="*/ 5 w 5"/>
                  <a:gd name="T3" fmla="*/ 3 h 9"/>
                  <a:gd name="T4" fmla="*/ 0 w 5"/>
                  <a:gd name="T5" fmla="*/ 2 h 9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9"/>
                  <a:gd name="T11" fmla="*/ 5 w 5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9">
                    <a:moveTo>
                      <a:pt x="0" y="2"/>
                    </a:moveTo>
                    <a:cubicBezTo>
                      <a:pt x="3" y="9"/>
                      <a:pt x="1" y="5"/>
                      <a:pt x="5" y="3"/>
                    </a:cubicBezTo>
                    <a:cubicBezTo>
                      <a:pt x="1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9CC00">
                  <a:alpha val="23671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" name="Freeform 2573"/>
              <p:cNvSpPr/>
              <p:nvPr/>
            </p:nvSpPr>
            <p:spPr bwMode="auto">
              <a:xfrm>
                <a:off x="21316961" y="10944225"/>
                <a:ext cx="44" cy="21"/>
              </a:xfrm>
              <a:custGeom>
                <a:avLst/>
                <a:gdLst>
                  <a:gd name="T0" fmla="*/ 0 w 44"/>
                  <a:gd name="T1" fmla="*/ 4 h 21"/>
                  <a:gd name="T2" fmla="*/ 8 w 44"/>
                  <a:gd name="T3" fmla="*/ 8 h 21"/>
                  <a:gd name="T4" fmla="*/ 35 w 44"/>
                  <a:gd name="T5" fmla="*/ 19 h 21"/>
                  <a:gd name="T6" fmla="*/ 44 w 44"/>
                  <a:gd name="T7" fmla="*/ 16 h 21"/>
                  <a:gd name="T8" fmla="*/ 32 w 44"/>
                  <a:gd name="T9" fmla="*/ 10 h 21"/>
                  <a:gd name="T10" fmla="*/ 8 w 44"/>
                  <a:gd name="T11" fmla="*/ 0 h 21"/>
                  <a:gd name="T12" fmla="*/ 0 w 44"/>
                  <a:gd name="T13" fmla="*/ 4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21"/>
                  <a:gd name="T23" fmla="*/ 44 w 4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21">
                    <a:moveTo>
                      <a:pt x="0" y="4"/>
                    </a:moveTo>
                    <a:cubicBezTo>
                      <a:pt x="5" y="6"/>
                      <a:pt x="1" y="7"/>
                      <a:pt x="8" y="8"/>
                    </a:cubicBezTo>
                    <a:cubicBezTo>
                      <a:pt x="17" y="12"/>
                      <a:pt x="25" y="17"/>
                      <a:pt x="35" y="19"/>
                    </a:cubicBezTo>
                    <a:cubicBezTo>
                      <a:pt x="40" y="21"/>
                      <a:pt x="41" y="18"/>
                      <a:pt x="44" y="16"/>
                    </a:cubicBezTo>
                    <a:cubicBezTo>
                      <a:pt x="42" y="12"/>
                      <a:pt x="36" y="11"/>
                      <a:pt x="32" y="10"/>
                    </a:cubicBezTo>
                    <a:cubicBezTo>
                      <a:pt x="24" y="6"/>
                      <a:pt x="16" y="2"/>
                      <a:pt x="8" y="0"/>
                    </a:cubicBezTo>
                    <a:cubicBezTo>
                      <a:pt x="5" y="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9CC00">
                  <a:alpha val="23671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2" name="Suzhou"/>
            <p:cNvSpPr/>
            <p:nvPr/>
          </p:nvSpPr>
          <p:spPr bwMode="auto">
            <a:xfrm>
              <a:off x="7235384" y="4265671"/>
              <a:ext cx="230550" cy="218163"/>
            </a:xfrm>
            <a:custGeom>
              <a:avLst/>
              <a:gdLst>
                <a:gd name="T0" fmla="*/ 0 w 71"/>
                <a:gd name="T1" fmla="*/ 54 h 73"/>
                <a:gd name="T2" fmla="*/ 11 w 71"/>
                <a:gd name="T3" fmla="*/ 45 h 73"/>
                <a:gd name="T4" fmla="*/ 18 w 71"/>
                <a:gd name="T5" fmla="*/ 40 h 73"/>
                <a:gd name="T6" fmla="*/ 27 w 71"/>
                <a:gd name="T7" fmla="*/ 34 h 73"/>
                <a:gd name="T8" fmla="*/ 31 w 71"/>
                <a:gd name="T9" fmla="*/ 28 h 73"/>
                <a:gd name="T10" fmla="*/ 30 w 71"/>
                <a:gd name="T11" fmla="*/ 15 h 73"/>
                <a:gd name="T12" fmla="*/ 29 w 71"/>
                <a:gd name="T13" fmla="*/ 17 h 73"/>
                <a:gd name="T14" fmla="*/ 26 w 71"/>
                <a:gd name="T15" fmla="*/ 16 h 73"/>
                <a:gd name="T16" fmla="*/ 23 w 71"/>
                <a:gd name="T17" fmla="*/ 10 h 73"/>
                <a:gd name="T18" fmla="*/ 17 w 71"/>
                <a:gd name="T19" fmla="*/ 7 h 73"/>
                <a:gd name="T20" fmla="*/ 22 w 71"/>
                <a:gd name="T21" fmla="*/ 4 h 73"/>
                <a:gd name="T22" fmla="*/ 27 w 71"/>
                <a:gd name="T23" fmla="*/ 0 h 73"/>
                <a:gd name="T24" fmla="*/ 38 w 71"/>
                <a:gd name="T25" fmla="*/ 3 h 73"/>
                <a:gd name="T26" fmla="*/ 40 w 71"/>
                <a:gd name="T27" fmla="*/ 10 h 73"/>
                <a:gd name="T28" fmla="*/ 56 w 71"/>
                <a:gd name="T29" fmla="*/ 15 h 73"/>
                <a:gd name="T30" fmla="*/ 68 w 71"/>
                <a:gd name="T31" fmla="*/ 21 h 73"/>
                <a:gd name="T32" fmla="*/ 69 w 71"/>
                <a:gd name="T33" fmla="*/ 27 h 73"/>
                <a:gd name="T34" fmla="*/ 63 w 71"/>
                <a:gd name="T35" fmla="*/ 30 h 73"/>
                <a:gd name="T36" fmla="*/ 62 w 71"/>
                <a:gd name="T37" fmla="*/ 33 h 73"/>
                <a:gd name="T38" fmla="*/ 56 w 71"/>
                <a:gd name="T39" fmla="*/ 49 h 73"/>
                <a:gd name="T40" fmla="*/ 50 w 71"/>
                <a:gd name="T41" fmla="*/ 52 h 73"/>
                <a:gd name="T42" fmla="*/ 42 w 71"/>
                <a:gd name="T43" fmla="*/ 61 h 73"/>
                <a:gd name="T44" fmla="*/ 37 w 71"/>
                <a:gd name="T45" fmla="*/ 68 h 73"/>
                <a:gd name="T46" fmla="*/ 32 w 71"/>
                <a:gd name="T47" fmla="*/ 73 h 73"/>
                <a:gd name="T48" fmla="*/ 25 w 71"/>
                <a:gd name="T49" fmla="*/ 67 h 73"/>
                <a:gd name="T50" fmla="*/ 14 w 71"/>
                <a:gd name="T51" fmla="*/ 65 h 73"/>
                <a:gd name="T52" fmla="*/ 6 w 71"/>
                <a:gd name="T53" fmla="*/ 61 h 73"/>
                <a:gd name="T54" fmla="*/ 0 w 71"/>
                <a:gd name="T55" fmla="*/ 54 h 7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1"/>
                <a:gd name="T85" fmla="*/ 0 h 73"/>
                <a:gd name="T86" fmla="*/ 71 w 71"/>
                <a:gd name="T87" fmla="*/ 73 h 7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1" h="73">
                  <a:moveTo>
                    <a:pt x="0" y="54"/>
                  </a:moveTo>
                  <a:cubicBezTo>
                    <a:pt x="3" y="48"/>
                    <a:pt x="6" y="48"/>
                    <a:pt x="11" y="45"/>
                  </a:cubicBezTo>
                  <a:cubicBezTo>
                    <a:pt x="12" y="42"/>
                    <a:pt x="18" y="40"/>
                    <a:pt x="18" y="40"/>
                  </a:cubicBezTo>
                  <a:cubicBezTo>
                    <a:pt x="21" y="35"/>
                    <a:pt x="21" y="35"/>
                    <a:pt x="27" y="34"/>
                  </a:cubicBezTo>
                  <a:cubicBezTo>
                    <a:pt x="30" y="33"/>
                    <a:pt x="30" y="31"/>
                    <a:pt x="31" y="28"/>
                  </a:cubicBezTo>
                  <a:cubicBezTo>
                    <a:pt x="31" y="24"/>
                    <a:pt x="31" y="19"/>
                    <a:pt x="30" y="15"/>
                  </a:cubicBezTo>
                  <a:cubicBezTo>
                    <a:pt x="30" y="14"/>
                    <a:pt x="30" y="17"/>
                    <a:pt x="29" y="17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5" y="14"/>
                    <a:pt x="25" y="11"/>
                    <a:pt x="23" y="10"/>
                  </a:cubicBezTo>
                  <a:cubicBezTo>
                    <a:pt x="21" y="9"/>
                    <a:pt x="17" y="7"/>
                    <a:pt x="17" y="7"/>
                  </a:cubicBezTo>
                  <a:cubicBezTo>
                    <a:pt x="15" y="3"/>
                    <a:pt x="16" y="7"/>
                    <a:pt x="22" y="4"/>
                  </a:cubicBezTo>
                  <a:cubicBezTo>
                    <a:pt x="24" y="3"/>
                    <a:pt x="27" y="0"/>
                    <a:pt x="27" y="0"/>
                  </a:cubicBezTo>
                  <a:cubicBezTo>
                    <a:pt x="31" y="1"/>
                    <a:pt x="34" y="1"/>
                    <a:pt x="38" y="3"/>
                  </a:cubicBezTo>
                  <a:cubicBezTo>
                    <a:pt x="40" y="7"/>
                    <a:pt x="42" y="4"/>
                    <a:pt x="40" y="10"/>
                  </a:cubicBezTo>
                  <a:cubicBezTo>
                    <a:pt x="43" y="15"/>
                    <a:pt x="51" y="14"/>
                    <a:pt x="56" y="15"/>
                  </a:cubicBezTo>
                  <a:cubicBezTo>
                    <a:pt x="60" y="17"/>
                    <a:pt x="63" y="20"/>
                    <a:pt x="68" y="21"/>
                  </a:cubicBezTo>
                  <a:cubicBezTo>
                    <a:pt x="69" y="23"/>
                    <a:pt x="71" y="25"/>
                    <a:pt x="69" y="27"/>
                  </a:cubicBezTo>
                  <a:cubicBezTo>
                    <a:pt x="67" y="28"/>
                    <a:pt x="63" y="30"/>
                    <a:pt x="63" y="30"/>
                  </a:cubicBezTo>
                  <a:cubicBezTo>
                    <a:pt x="65" y="34"/>
                    <a:pt x="64" y="30"/>
                    <a:pt x="62" y="33"/>
                  </a:cubicBezTo>
                  <a:cubicBezTo>
                    <a:pt x="60" y="36"/>
                    <a:pt x="60" y="47"/>
                    <a:pt x="56" y="49"/>
                  </a:cubicBezTo>
                  <a:cubicBezTo>
                    <a:pt x="54" y="50"/>
                    <a:pt x="50" y="52"/>
                    <a:pt x="50" y="52"/>
                  </a:cubicBezTo>
                  <a:cubicBezTo>
                    <a:pt x="52" y="61"/>
                    <a:pt x="49" y="58"/>
                    <a:pt x="42" y="61"/>
                  </a:cubicBezTo>
                  <a:cubicBezTo>
                    <a:pt x="40" y="64"/>
                    <a:pt x="40" y="66"/>
                    <a:pt x="37" y="68"/>
                  </a:cubicBezTo>
                  <a:cubicBezTo>
                    <a:pt x="36" y="71"/>
                    <a:pt x="33" y="70"/>
                    <a:pt x="32" y="73"/>
                  </a:cubicBezTo>
                  <a:cubicBezTo>
                    <a:pt x="28" y="71"/>
                    <a:pt x="29" y="68"/>
                    <a:pt x="25" y="67"/>
                  </a:cubicBezTo>
                  <a:cubicBezTo>
                    <a:pt x="24" y="64"/>
                    <a:pt x="18" y="65"/>
                    <a:pt x="14" y="65"/>
                  </a:cubicBezTo>
                  <a:cubicBezTo>
                    <a:pt x="11" y="64"/>
                    <a:pt x="6" y="61"/>
                    <a:pt x="6" y="61"/>
                  </a:cubicBezTo>
                  <a:cubicBezTo>
                    <a:pt x="5" y="59"/>
                    <a:pt x="2" y="54"/>
                    <a:pt x="0" y="54"/>
                  </a:cubicBezTo>
                  <a:close/>
                </a:path>
              </a:pathLst>
            </a:custGeom>
            <a:solidFill>
              <a:srgbClr val="99CC00">
                <a:alpha val="9491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" name="Changzhou"/>
            <p:cNvSpPr/>
            <p:nvPr/>
          </p:nvSpPr>
          <p:spPr bwMode="auto">
            <a:xfrm>
              <a:off x="7100896" y="4262314"/>
              <a:ext cx="169710" cy="181243"/>
            </a:xfrm>
            <a:custGeom>
              <a:avLst/>
              <a:gdLst>
                <a:gd name="T0" fmla="*/ 52 w 52"/>
                <a:gd name="T1" fmla="*/ 46 h 60"/>
                <a:gd name="T2" fmla="*/ 48 w 52"/>
                <a:gd name="T3" fmla="*/ 37 h 60"/>
                <a:gd name="T4" fmla="*/ 44 w 52"/>
                <a:gd name="T5" fmla="*/ 35 h 60"/>
                <a:gd name="T6" fmla="*/ 36 w 52"/>
                <a:gd name="T7" fmla="*/ 33 h 60"/>
                <a:gd name="T8" fmla="*/ 23 w 52"/>
                <a:gd name="T9" fmla="*/ 32 h 60"/>
                <a:gd name="T10" fmla="*/ 19 w 52"/>
                <a:gd name="T11" fmla="*/ 44 h 60"/>
                <a:gd name="T12" fmla="*/ 21 w 52"/>
                <a:gd name="T13" fmla="*/ 53 h 60"/>
                <a:gd name="T14" fmla="*/ 14 w 52"/>
                <a:gd name="T15" fmla="*/ 56 h 60"/>
                <a:gd name="T16" fmla="*/ 3 w 52"/>
                <a:gd name="T17" fmla="*/ 51 h 60"/>
                <a:gd name="T18" fmla="*/ 0 w 52"/>
                <a:gd name="T19" fmla="*/ 43 h 60"/>
                <a:gd name="T20" fmla="*/ 12 w 52"/>
                <a:gd name="T21" fmla="*/ 16 h 60"/>
                <a:gd name="T22" fmla="*/ 27 w 52"/>
                <a:gd name="T23" fmla="*/ 22 h 60"/>
                <a:gd name="T24" fmla="*/ 31 w 52"/>
                <a:gd name="T25" fmla="*/ 17 h 60"/>
                <a:gd name="T26" fmla="*/ 29 w 52"/>
                <a:gd name="T27" fmla="*/ 12 h 60"/>
                <a:gd name="T28" fmla="*/ 40 w 52"/>
                <a:gd name="T29" fmla="*/ 7 h 60"/>
                <a:gd name="T30" fmla="*/ 44 w 52"/>
                <a:gd name="T31" fmla="*/ 15 h 60"/>
                <a:gd name="T32" fmla="*/ 48 w 52"/>
                <a:gd name="T33" fmla="*/ 13 h 60"/>
                <a:gd name="T34" fmla="*/ 50 w 52"/>
                <a:gd name="T35" fmla="*/ 17 h 60"/>
                <a:gd name="T36" fmla="*/ 46 w 52"/>
                <a:gd name="T37" fmla="*/ 28 h 60"/>
                <a:gd name="T38" fmla="*/ 51 w 52"/>
                <a:gd name="T39" fmla="*/ 37 h 60"/>
                <a:gd name="T40" fmla="*/ 52 w 52"/>
                <a:gd name="T41" fmla="*/ 46 h 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60"/>
                <a:gd name="T65" fmla="*/ 52 w 52"/>
                <a:gd name="T66" fmla="*/ 60 h 6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60">
                  <a:moveTo>
                    <a:pt x="52" y="46"/>
                  </a:moveTo>
                  <a:cubicBezTo>
                    <a:pt x="51" y="43"/>
                    <a:pt x="49" y="40"/>
                    <a:pt x="48" y="37"/>
                  </a:cubicBezTo>
                  <a:cubicBezTo>
                    <a:pt x="47" y="36"/>
                    <a:pt x="44" y="35"/>
                    <a:pt x="44" y="35"/>
                  </a:cubicBezTo>
                  <a:cubicBezTo>
                    <a:pt x="42" y="32"/>
                    <a:pt x="39" y="31"/>
                    <a:pt x="36" y="33"/>
                  </a:cubicBezTo>
                  <a:cubicBezTo>
                    <a:pt x="30" y="32"/>
                    <a:pt x="30" y="31"/>
                    <a:pt x="23" y="32"/>
                  </a:cubicBezTo>
                  <a:cubicBezTo>
                    <a:pt x="21" y="36"/>
                    <a:pt x="21" y="40"/>
                    <a:pt x="19" y="44"/>
                  </a:cubicBezTo>
                  <a:cubicBezTo>
                    <a:pt x="21" y="48"/>
                    <a:pt x="17" y="51"/>
                    <a:pt x="21" y="53"/>
                  </a:cubicBezTo>
                  <a:cubicBezTo>
                    <a:pt x="20" y="60"/>
                    <a:pt x="20" y="57"/>
                    <a:pt x="14" y="56"/>
                  </a:cubicBezTo>
                  <a:cubicBezTo>
                    <a:pt x="11" y="49"/>
                    <a:pt x="13" y="52"/>
                    <a:pt x="3" y="51"/>
                  </a:cubicBezTo>
                  <a:cubicBezTo>
                    <a:pt x="2" y="48"/>
                    <a:pt x="0" y="43"/>
                    <a:pt x="0" y="43"/>
                  </a:cubicBezTo>
                  <a:cubicBezTo>
                    <a:pt x="1" y="38"/>
                    <a:pt x="7" y="18"/>
                    <a:pt x="12" y="16"/>
                  </a:cubicBezTo>
                  <a:cubicBezTo>
                    <a:pt x="20" y="17"/>
                    <a:pt x="20" y="20"/>
                    <a:pt x="27" y="22"/>
                  </a:cubicBezTo>
                  <a:cubicBezTo>
                    <a:pt x="29" y="17"/>
                    <a:pt x="28" y="19"/>
                    <a:pt x="31" y="17"/>
                  </a:cubicBezTo>
                  <a:cubicBezTo>
                    <a:pt x="30" y="14"/>
                    <a:pt x="27" y="15"/>
                    <a:pt x="29" y="12"/>
                  </a:cubicBezTo>
                  <a:cubicBezTo>
                    <a:pt x="31" y="0"/>
                    <a:pt x="31" y="4"/>
                    <a:pt x="40" y="7"/>
                  </a:cubicBezTo>
                  <a:cubicBezTo>
                    <a:pt x="41" y="10"/>
                    <a:pt x="44" y="15"/>
                    <a:pt x="44" y="15"/>
                  </a:cubicBezTo>
                  <a:cubicBezTo>
                    <a:pt x="45" y="14"/>
                    <a:pt x="47" y="14"/>
                    <a:pt x="48" y="13"/>
                  </a:cubicBezTo>
                  <a:cubicBezTo>
                    <a:pt x="49" y="12"/>
                    <a:pt x="50" y="17"/>
                    <a:pt x="50" y="17"/>
                  </a:cubicBezTo>
                  <a:cubicBezTo>
                    <a:pt x="49" y="21"/>
                    <a:pt x="46" y="28"/>
                    <a:pt x="46" y="28"/>
                  </a:cubicBezTo>
                  <a:cubicBezTo>
                    <a:pt x="47" y="31"/>
                    <a:pt x="49" y="34"/>
                    <a:pt x="51" y="37"/>
                  </a:cubicBezTo>
                  <a:cubicBezTo>
                    <a:pt x="52" y="44"/>
                    <a:pt x="52" y="41"/>
                    <a:pt x="52" y="46"/>
                  </a:cubicBezTo>
                  <a:close/>
                </a:path>
              </a:pathLst>
            </a:custGeom>
            <a:solidFill>
              <a:srgbClr val="99CC00">
                <a:alpha val="9575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4" name="Wuxi"/>
            <p:cNvGrpSpPr/>
            <p:nvPr/>
          </p:nvGrpSpPr>
          <p:grpSpPr bwMode="auto">
            <a:xfrm>
              <a:off x="7281262" y="4275740"/>
              <a:ext cx="188923" cy="164461"/>
              <a:chOff x="20621625" y="10906125"/>
              <a:chExt cx="58" cy="55"/>
            </a:xfrm>
          </p:grpSpPr>
          <p:sp>
            <p:nvSpPr>
              <p:cNvPr id="414" name="Wuxi"/>
              <p:cNvSpPr/>
              <p:nvPr/>
            </p:nvSpPr>
            <p:spPr bwMode="auto">
              <a:xfrm>
                <a:off x="20621649" y="10906125"/>
                <a:ext cx="34" cy="42"/>
              </a:xfrm>
              <a:custGeom>
                <a:avLst/>
                <a:gdLst>
                  <a:gd name="T0" fmla="*/ 10 w 34"/>
                  <a:gd name="T1" fmla="*/ 42 h 42"/>
                  <a:gd name="T2" fmla="*/ 4 w 34"/>
                  <a:gd name="T3" fmla="*/ 27 h 42"/>
                  <a:gd name="T4" fmla="*/ 9 w 34"/>
                  <a:gd name="T5" fmla="*/ 14 h 42"/>
                  <a:gd name="T6" fmla="*/ 5 w 34"/>
                  <a:gd name="T7" fmla="*/ 9 h 42"/>
                  <a:gd name="T8" fmla="*/ 0 w 34"/>
                  <a:gd name="T9" fmla="*/ 9 h 42"/>
                  <a:gd name="T10" fmla="*/ 16 w 34"/>
                  <a:gd name="T11" fmla="*/ 4 h 42"/>
                  <a:gd name="T12" fmla="*/ 24 w 34"/>
                  <a:gd name="T13" fmla="*/ 9 h 42"/>
                  <a:gd name="T14" fmla="*/ 29 w 34"/>
                  <a:gd name="T15" fmla="*/ 14 h 42"/>
                  <a:gd name="T16" fmla="*/ 21 w 34"/>
                  <a:gd name="T17" fmla="*/ 32 h 42"/>
                  <a:gd name="T18" fmla="*/ 17 w 34"/>
                  <a:gd name="T19" fmla="*/ 37 h 42"/>
                  <a:gd name="T20" fmla="*/ 11 w 34"/>
                  <a:gd name="T21" fmla="*/ 40 h 42"/>
                  <a:gd name="T22" fmla="*/ 10 w 34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2"/>
                  <a:gd name="T38" fmla="*/ 34 w 34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2">
                    <a:moveTo>
                      <a:pt x="10" y="42"/>
                    </a:moveTo>
                    <a:cubicBezTo>
                      <a:pt x="8" y="37"/>
                      <a:pt x="9" y="30"/>
                      <a:pt x="4" y="27"/>
                    </a:cubicBezTo>
                    <a:cubicBezTo>
                      <a:pt x="5" y="23"/>
                      <a:pt x="8" y="18"/>
                      <a:pt x="9" y="14"/>
                    </a:cubicBezTo>
                    <a:cubicBezTo>
                      <a:pt x="7" y="9"/>
                      <a:pt x="8" y="11"/>
                      <a:pt x="5" y="9"/>
                    </a:cubicBezTo>
                    <a:cubicBezTo>
                      <a:pt x="0" y="11"/>
                      <a:pt x="2" y="12"/>
                      <a:pt x="0" y="9"/>
                    </a:cubicBezTo>
                    <a:cubicBezTo>
                      <a:pt x="2" y="0"/>
                      <a:pt x="8" y="3"/>
                      <a:pt x="16" y="4"/>
                    </a:cubicBezTo>
                    <a:cubicBezTo>
                      <a:pt x="20" y="5"/>
                      <a:pt x="21" y="7"/>
                      <a:pt x="24" y="9"/>
                    </a:cubicBezTo>
                    <a:cubicBezTo>
                      <a:pt x="25" y="11"/>
                      <a:pt x="29" y="14"/>
                      <a:pt x="29" y="14"/>
                    </a:cubicBezTo>
                    <a:cubicBezTo>
                      <a:pt x="34" y="24"/>
                      <a:pt x="29" y="30"/>
                      <a:pt x="21" y="32"/>
                    </a:cubicBezTo>
                    <a:cubicBezTo>
                      <a:pt x="19" y="33"/>
                      <a:pt x="19" y="36"/>
                      <a:pt x="17" y="37"/>
                    </a:cubicBezTo>
                    <a:cubicBezTo>
                      <a:pt x="15" y="38"/>
                      <a:pt x="11" y="40"/>
                      <a:pt x="11" y="40"/>
                    </a:cubicBezTo>
                    <a:cubicBezTo>
                      <a:pt x="11" y="41"/>
                      <a:pt x="10" y="42"/>
                      <a:pt x="10" y="42"/>
                    </a:cubicBezTo>
                    <a:close/>
                  </a:path>
                </a:pathLst>
              </a:custGeom>
              <a:solidFill>
                <a:srgbClr val="99CC00">
                  <a:alpha val="49901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" name="Yixing"/>
              <p:cNvSpPr/>
              <p:nvPr/>
            </p:nvSpPr>
            <p:spPr bwMode="auto">
              <a:xfrm>
                <a:off x="20621625" y="10906152"/>
                <a:ext cx="34" cy="28"/>
              </a:xfrm>
              <a:custGeom>
                <a:avLst/>
                <a:gdLst>
                  <a:gd name="T0" fmla="*/ 34 w 34"/>
                  <a:gd name="T1" fmla="*/ 15 h 28"/>
                  <a:gd name="T2" fmla="*/ 26 w 34"/>
                  <a:gd name="T3" fmla="*/ 19 h 28"/>
                  <a:gd name="T4" fmla="*/ 11 w 34"/>
                  <a:gd name="T5" fmla="*/ 24 h 28"/>
                  <a:gd name="T6" fmla="*/ 6 w 34"/>
                  <a:gd name="T7" fmla="*/ 28 h 28"/>
                  <a:gd name="T8" fmla="*/ 3 w 34"/>
                  <a:gd name="T9" fmla="*/ 24 h 28"/>
                  <a:gd name="T10" fmla="*/ 8 w 34"/>
                  <a:gd name="T11" fmla="*/ 0 h 28"/>
                  <a:gd name="T12" fmla="*/ 19 w 34"/>
                  <a:gd name="T13" fmla="*/ 1 h 28"/>
                  <a:gd name="T14" fmla="*/ 30 w 34"/>
                  <a:gd name="T15" fmla="*/ 6 h 28"/>
                  <a:gd name="T16" fmla="*/ 34 w 34"/>
                  <a:gd name="T17" fmla="*/ 15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8"/>
                  <a:gd name="T29" fmla="*/ 34 w 34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8">
                    <a:moveTo>
                      <a:pt x="34" y="15"/>
                    </a:moveTo>
                    <a:cubicBezTo>
                      <a:pt x="31" y="16"/>
                      <a:pt x="26" y="19"/>
                      <a:pt x="26" y="19"/>
                    </a:cubicBezTo>
                    <a:cubicBezTo>
                      <a:pt x="22" y="27"/>
                      <a:pt x="25" y="23"/>
                      <a:pt x="11" y="24"/>
                    </a:cubicBezTo>
                    <a:cubicBezTo>
                      <a:pt x="9" y="25"/>
                      <a:pt x="8" y="27"/>
                      <a:pt x="6" y="28"/>
                    </a:cubicBezTo>
                    <a:cubicBezTo>
                      <a:pt x="1" y="26"/>
                      <a:pt x="1" y="27"/>
                      <a:pt x="3" y="24"/>
                    </a:cubicBezTo>
                    <a:cubicBezTo>
                      <a:pt x="0" y="18"/>
                      <a:pt x="0" y="3"/>
                      <a:pt x="8" y="0"/>
                    </a:cubicBezTo>
                    <a:cubicBezTo>
                      <a:pt x="12" y="1"/>
                      <a:pt x="15" y="3"/>
                      <a:pt x="19" y="1"/>
                    </a:cubicBezTo>
                    <a:cubicBezTo>
                      <a:pt x="25" y="2"/>
                      <a:pt x="25" y="4"/>
                      <a:pt x="30" y="6"/>
                    </a:cubicBezTo>
                    <a:cubicBezTo>
                      <a:pt x="31" y="9"/>
                      <a:pt x="33" y="12"/>
                      <a:pt x="34" y="15"/>
                    </a:cubicBezTo>
                    <a:close/>
                  </a:path>
                </a:pathLst>
              </a:custGeom>
              <a:solidFill>
                <a:srgbClr val="99CC00">
                  <a:alpha val="49901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5" name="Nanjing"/>
            <p:cNvSpPr/>
            <p:nvPr/>
          </p:nvSpPr>
          <p:spPr bwMode="auto">
            <a:xfrm>
              <a:off x="6963207" y="4198544"/>
              <a:ext cx="153700" cy="238301"/>
            </a:xfrm>
            <a:custGeom>
              <a:avLst/>
              <a:gdLst>
                <a:gd name="T0" fmla="*/ 31 w 47"/>
                <a:gd name="T1" fmla="*/ 7 h 81"/>
                <a:gd name="T2" fmla="*/ 33 w 47"/>
                <a:gd name="T3" fmla="*/ 15 h 81"/>
                <a:gd name="T4" fmla="*/ 41 w 47"/>
                <a:gd name="T5" fmla="*/ 19 h 81"/>
                <a:gd name="T6" fmla="*/ 43 w 47"/>
                <a:gd name="T7" fmla="*/ 20 h 81"/>
                <a:gd name="T8" fmla="*/ 34 w 47"/>
                <a:gd name="T9" fmla="*/ 24 h 81"/>
                <a:gd name="T10" fmla="*/ 33 w 47"/>
                <a:gd name="T11" fmla="*/ 26 h 81"/>
                <a:gd name="T12" fmla="*/ 37 w 47"/>
                <a:gd name="T13" fmla="*/ 28 h 81"/>
                <a:gd name="T14" fmla="*/ 38 w 47"/>
                <a:gd name="T15" fmla="*/ 39 h 81"/>
                <a:gd name="T16" fmla="*/ 33 w 47"/>
                <a:gd name="T17" fmla="*/ 43 h 81"/>
                <a:gd name="T18" fmla="*/ 44 w 47"/>
                <a:gd name="T19" fmla="*/ 51 h 81"/>
                <a:gd name="T20" fmla="*/ 47 w 47"/>
                <a:gd name="T21" fmla="*/ 54 h 81"/>
                <a:gd name="T22" fmla="*/ 44 w 47"/>
                <a:gd name="T23" fmla="*/ 60 h 81"/>
                <a:gd name="T24" fmla="*/ 46 w 47"/>
                <a:gd name="T25" fmla="*/ 72 h 81"/>
                <a:gd name="T26" fmla="*/ 36 w 47"/>
                <a:gd name="T27" fmla="*/ 80 h 81"/>
                <a:gd name="T28" fmla="*/ 30 w 47"/>
                <a:gd name="T29" fmla="*/ 81 h 81"/>
                <a:gd name="T30" fmla="*/ 21 w 47"/>
                <a:gd name="T31" fmla="*/ 78 h 81"/>
                <a:gd name="T32" fmla="*/ 30 w 47"/>
                <a:gd name="T33" fmla="*/ 68 h 81"/>
                <a:gd name="T34" fmla="*/ 18 w 47"/>
                <a:gd name="T35" fmla="*/ 54 h 81"/>
                <a:gd name="T36" fmla="*/ 9 w 47"/>
                <a:gd name="T37" fmla="*/ 49 h 81"/>
                <a:gd name="T38" fmla="*/ 2 w 47"/>
                <a:gd name="T39" fmla="*/ 40 h 81"/>
                <a:gd name="T40" fmla="*/ 12 w 47"/>
                <a:gd name="T41" fmla="*/ 24 h 81"/>
                <a:gd name="T42" fmla="*/ 15 w 47"/>
                <a:gd name="T43" fmla="*/ 18 h 81"/>
                <a:gd name="T44" fmla="*/ 13 w 47"/>
                <a:gd name="T45" fmla="*/ 7 h 81"/>
                <a:gd name="T46" fmla="*/ 9 w 47"/>
                <a:gd name="T47" fmla="*/ 5 h 81"/>
                <a:gd name="T48" fmla="*/ 11 w 47"/>
                <a:gd name="T49" fmla="*/ 0 h 81"/>
                <a:gd name="T50" fmla="*/ 24 w 47"/>
                <a:gd name="T51" fmla="*/ 1 h 81"/>
                <a:gd name="T52" fmla="*/ 30 w 47"/>
                <a:gd name="T53" fmla="*/ 4 h 81"/>
                <a:gd name="T54" fmla="*/ 31 w 47"/>
                <a:gd name="T55" fmla="*/ 7 h 8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7"/>
                <a:gd name="T85" fmla="*/ 0 h 81"/>
                <a:gd name="T86" fmla="*/ 47 w 47"/>
                <a:gd name="T87" fmla="*/ 81 h 8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7" h="81">
                  <a:moveTo>
                    <a:pt x="31" y="7"/>
                  </a:moveTo>
                  <a:cubicBezTo>
                    <a:pt x="31" y="10"/>
                    <a:pt x="31" y="13"/>
                    <a:pt x="33" y="15"/>
                  </a:cubicBezTo>
                  <a:cubicBezTo>
                    <a:pt x="35" y="17"/>
                    <a:pt x="39" y="18"/>
                    <a:pt x="41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0" y="21"/>
                    <a:pt x="37" y="23"/>
                    <a:pt x="34" y="24"/>
                  </a:cubicBezTo>
                  <a:cubicBezTo>
                    <a:pt x="34" y="25"/>
                    <a:pt x="33" y="25"/>
                    <a:pt x="33" y="26"/>
                  </a:cubicBezTo>
                  <a:cubicBezTo>
                    <a:pt x="34" y="27"/>
                    <a:pt x="37" y="28"/>
                    <a:pt x="37" y="28"/>
                  </a:cubicBezTo>
                  <a:cubicBezTo>
                    <a:pt x="36" y="32"/>
                    <a:pt x="38" y="39"/>
                    <a:pt x="38" y="39"/>
                  </a:cubicBezTo>
                  <a:cubicBezTo>
                    <a:pt x="33" y="41"/>
                    <a:pt x="35" y="40"/>
                    <a:pt x="33" y="43"/>
                  </a:cubicBezTo>
                  <a:cubicBezTo>
                    <a:pt x="34" y="47"/>
                    <a:pt x="44" y="51"/>
                    <a:pt x="44" y="51"/>
                  </a:cubicBezTo>
                  <a:cubicBezTo>
                    <a:pt x="45" y="52"/>
                    <a:pt x="47" y="53"/>
                    <a:pt x="47" y="54"/>
                  </a:cubicBezTo>
                  <a:cubicBezTo>
                    <a:pt x="47" y="56"/>
                    <a:pt x="44" y="60"/>
                    <a:pt x="44" y="60"/>
                  </a:cubicBezTo>
                  <a:cubicBezTo>
                    <a:pt x="43" y="65"/>
                    <a:pt x="44" y="67"/>
                    <a:pt x="46" y="72"/>
                  </a:cubicBezTo>
                  <a:cubicBezTo>
                    <a:pt x="44" y="78"/>
                    <a:pt x="41" y="77"/>
                    <a:pt x="36" y="80"/>
                  </a:cubicBezTo>
                  <a:cubicBezTo>
                    <a:pt x="34" y="79"/>
                    <a:pt x="30" y="81"/>
                    <a:pt x="30" y="81"/>
                  </a:cubicBezTo>
                  <a:cubicBezTo>
                    <a:pt x="27" y="80"/>
                    <a:pt x="21" y="78"/>
                    <a:pt x="21" y="78"/>
                  </a:cubicBezTo>
                  <a:cubicBezTo>
                    <a:pt x="23" y="74"/>
                    <a:pt x="28" y="72"/>
                    <a:pt x="30" y="68"/>
                  </a:cubicBezTo>
                  <a:cubicBezTo>
                    <a:pt x="28" y="58"/>
                    <a:pt x="29" y="55"/>
                    <a:pt x="18" y="54"/>
                  </a:cubicBezTo>
                  <a:cubicBezTo>
                    <a:pt x="15" y="52"/>
                    <a:pt x="12" y="51"/>
                    <a:pt x="9" y="49"/>
                  </a:cubicBezTo>
                  <a:cubicBezTo>
                    <a:pt x="7" y="45"/>
                    <a:pt x="4" y="44"/>
                    <a:pt x="2" y="40"/>
                  </a:cubicBezTo>
                  <a:cubicBezTo>
                    <a:pt x="4" y="18"/>
                    <a:pt x="0" y="30"/>
                    <a:pt x="12" y="24"/>
                  </a:cubicBezTo>
                  <a:cubicBezTo>
                    <a:pt x="13" y="22"/>
                    <a:pt x="15" y="18"/>
                    <a:pt x="15" y="18"/>
                  </a:cubicBezTo>
                  <a:cubicBezTo>
                    <a:pt x="15" y="14"/>
                    <a:pt x="16" y="9"/>
                    <a:pt x="13" y="7"/>
                  </a:cubicBezTo>
                  <a:cubicBezTo>
                    <a:pt x="12" y="6"/>
                    <a:pt x="9" y="5"/>
                    <a:pt x="9" y="5"/>
                  </a:cubicBezTo>
                  <a:cubicBezTo>
                    <a:pt x="8" y="2"/>
                    <a:pt x="8" y="1"/>
                    <a:pt x="11" y="0"/>
                  </a:cubicBezTo>
                  <a:cubicBezTo>
                    <a:pt x="15" y="0"/>
                    <a:pt x="20" y="0"/>
                    <a:pt x="24" y="1"/>
                  </a:cubicBezTo>
                  <a:cubicBezTo>
                    <a:pt x="26" y="1"/>
                    <a:pt x="30" y="4"/>
                    <a:pt x="30" y="4"/>
                  </a:cubicBezTo>
                  <a:cubicBezTo>
                    <a:pt x="31" y="6"/>
                    <a:pt x="31" y="5"/>
                    <a:pt x="31" y="7"/>
                  </a:cubicBezTo>
                  <a:close/>
                </a:path>
              </a:pathLst>
            </a:custGeom>
            <a:solidFill>
              <a:srgbClr val="99CC00">
                <a:alpha val="8414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" name="Zhenjiang"/>
            <p:cNvSpPr/>
            <p:nvPr/>
          </p:nvSpPr>
          <p:spPr bwMode="auto">
            <a:xfrm>
              <a:off x="7065674" y="4228751"/>
              <a:ext cx="163306" cy="120829"/>
            </a:xfrm>
            <a:custGeom>
              <a:avLst/>
              <a:gdLst>
                <a:gd name="T0" fmla="*/ 11 w 50"/>
                <a:gd name="T1" fmla="*/ 9 h 42"/>
                <a:gd name="T2" fmla="*/ 25 w 50"/>
                <a:gd name="T3" fmla="*/ 6 h 42"/>
                <a:gd name="T4" fmla="*/ 27 w 50"/>
                <a:gd name="T5" fmla="*/ 5 h 42"/>
                <a:gd name="T6" fmla="*/ 34 w 50"/>
                <a:gd name="T7" fmla="*/ 4 h 42"/>
                <a:gd name="T8" fmla="*/ 39 w 50"/>
                <a:gd name="T9" fmla="*/ 0 h 42"/>
                <a:gd name="T10" fmla="*/ 46 w 50"/>
                <a:gd name="T11" fmla="*/ 11 h 42"/>
                <a:gd name="T12" fmla="*/ 48 w 50"/>
                <a:gd name="T13" fmla="*/ 15 h 42"/>
                <a:gd name="T14" fmla="*/ 49 w 50"/>
                <a:gd name="T15" fmla="*/ 17 h 42"/>
                <a:gd name="T16" fmla="*/ 45 w 50"/>
                <a:gd name="T17" fmla="*/ 16 h 42"/>
                <a:gd name="T18" fmla="*/ 39 w 50"/>
                <a:gd name="T19" fmla="*/ 24 h 42"/>
                <a:gd name="T20" fmla="*/ 39 w 50"/>
                <a:gd name="T21" fmla="*/ 32 h 42"/>
                <a:gd name="T22" fmla="*/ 38 w 50"/>
                <a:gd name="T23" fmla="*/ 34 h 42"/>
                <a:gd name="T24" fmla="*/ 25 w 50"/>
                <a:gd name="T25" fmla="*/ 28 h 42"/>
                <a:gd name="T26" fmla="*/ 17 w 50"/>
                <a:gd name="T27" fmla="*/ 33 h 42"/>
                <a:gd name="T28" fmla="*/ 13 w 50"/>
                <a:gd name="T29" fmla="*/ 42 h 42"/>
                <a:gd name="T30" fmla="*/ 6 w 50"/>
                <a:gd name="T31" fmla="*/ 37 h 42"/>
                <a:gd name="T32" fmla="*/ 1 w 50"/>
                <a:gd name="T33" fmla="*/ 33 h 42"/>
                <a:gd name="T34" fmla="*/ 5 w 50"/>
                <a:gd name="T35" fmla="*/ 28 h 42"/>
                <a:gd name="T36" fmla="*/ 2 w 50"/>
                <a:gd name="T37" fmla="*/ 16 h 42"/>
                <a:gd name="T38" fmla="*/ 9 w 50"/>
                <a:gd name="T39" fmla="*/ 10 h 42"/>
                <a:gd name="T40" fmla="*/ 11 w 50"/>
                <a:gd name="T41" fmla="*/ 9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42"/>
                <a:gd name="T65" fmla="*/ 50 w 50"/>
                <a:gd name="T66" fmla="*/ 42 h 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42">
                  <a:moveTo>
                    <a:pt x="11" y="9"/>
                  </a:moveTo>
                  <a:cubicBezTo>
                    <a:pt x="15" y="7"/>
                    <a:pt x="25" y="6"/>
                    <a:pt x="25" y="6"/>
                  </a:cubicBezTo>
                  <a:cubicBezTo>
                    <a:pt x="26" y="6"/>
                    <a:pt x="26" y="5"/>
                    <a:pt x="27" y="5"/>
                  </a:cubicBezTo>
                  <a:cubicBezTo>
                    <a:pt x="29" y="4"/>
                    <a:pt x="32" y="5"/>
                    <a:pt x="34" y="4"/>
                  </a:cubicBezTo>
                  <a:cubicBezTo>
                    <a:pt x="36" y="3"/>
                    <a:pt x="39" y="0"/>
                    <a:pt x="39" y="0"/>
                  </a:cubicBezTo>
                  <a:cubicBezTo>
                    <a:pt x="43" y="2"/>
                    <a:pt x="44" y="7"/>
                    <a:pt x="46" y="11"/>
                  </a:cubicBezTo>
                  <a:cubicBezTo>
                    <a:pt x="47" y="12"/>
                    <a:pt x="47" y="14"/>
                    <a:pt x="48" y="15"/>
                  </a:cubicBezTo>
                  <a:cubicBezTo>
                    <a:pt x="48" y="16"/>
                    <a:pt x="50" y="17"/>
                    <a:pt x="49" y="17"/>
                  </a:cubicBezTo>
                  <a:cubicBezTo>
                    <a:pt x="48" y="17"/>
                    <a:pt x="46" y="16"/>
                    <a:pt x="45" y="16"/>
                  </a:cubicBezTo>
                  <a:cubicBezTo>
                    <a:pt x="41" y="17"/>
                    <a:pt x="40" y="20"/>
                    <a:pt x="39" y="24"/>
                  </a:cubicBezTo>
                  <a:cubicBezTo>
                    <a:pt x="42" y="29"/>
                    <a:pt x="42" y="27"/>
                    <a:pt x="39" y="32"/>
                  </a:cubicBezTo>
                  <a:cubicBezTo>
                    <a:pt x="39" y="33"/>
                    <a:pt x="38" y="34"/>
                    <a:pt x="38" y="34"/>
                  </a:cubicBezTo>
                  <a:cubicBezTo>
                    <a:pt x="34" y="32"/>
                    <a:pt x="30" y="30"/>
                    <a:pt x="25" y="28"/>
                  </a:cubicBezTo>
                  <a:cubicBezTo>
                    <a:pt x="22" y="29"/>
                    <a:pt x="17" y="33"/>
                    <a:pt x="17" y="33"/>
                  </a:cubicBezTo>
                  <a:cubicBezTo>
                    <a:pt x="16" y="38"/>
                    <a:pt x="17" y="40"/>
                    <a:pt x="13" y="42"/>
                  </a:cubicBezTo>
                  <a:cubicBezTo>
                    <a:pt x="12" y="39"/>
                    <a:pt x="6" y="37"/>
                    <a:pt x="6" y="37"/>
                  </a:cubicBezTo>
                  <a:cubicBezTo>
                    <a:pt x="5" y="35"/>
                    <a:pt x="1" y="33"/>
                    <a:pt x="1" y="33"/>
                  </a:cubicBezTo>
                  <a:cubicBezTo>
                    <a:pt x="3" y="28"/>
                    <a:pt x="2" y="30"/>
                    <a:pt x="5" y="28"/>
                  </a:cubicBezTo>
                  <a:cubicBezTo>
                    <a:pt x="7" y="25"/>
                    <a:pt x="5" y="18"/>
                    <a:pt x="2" y="16"/>
                  </a:cubicBezTo>
                  <a:cubicBezTo>
                    <a:pt x="0" y="12"/>
                    <a:pt x="6" y="12"/>
                    <a:pt x="9" y="10"/>
                  </a:cubicBezTo>
                  <a:cubicBezTo>
                    <a:pt x="10" y="10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99CC00">
                <a:alpha val="1787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" name="Nantong"/>
            <p:cNvSpPr/>
            <p:nvPr/>
          </p:nvSpPr>
          <p:spPr bwMode="auto">
            <a:xfrm>
              <a:off x="7251394" y="4144842"/>
              <a:ext cx="300996" cy="164461"/>
            </a:xfrm>
            <a:custGeom>
              <a:avLst/>
              <a:gdLst>
                <a:gd name="T0" fmla="*/ 17 w 92"/>
                <a:gd name="T1" fmla="*/ 36 h 55"/>
                <a:gd name="T2" fmla="*/ 37 w 92"/>
                <a:gd name="T3" fmla="*/ 39 h 55"/>
                <a:gd name="T4" fmla="*/ 42 w 92"/>
                <a:gd name="T5" fmla="*/ 47 h 55"/>
                <a:gd name="T6" fmla="*/ 43 w 92"/>
                <a:gd name="T7" fmla="*/ 49 h 55"/>
                <a:gd name="T8" fmla="*/ 56 w 92"/>
                <a:gd name="T9" fmla="*/ 44 h 55"/>
                <a:gd name="T10" fmla="*/ 85 w 92"/>
                <a:gd name="T11" fmla="*/ 51 h 55"/>
                <a:gd name="T12" fmla="*/ 92 w 92"/>
                <a:gd name="T13" fmla="*/ 51 h 55"/>
                <a:gd name="T14" fmla="*/ 87 w 92"/>
                <a:gd name="T15" fmla="*/ 40 h 55"/>
                <a:gd name="T16" fmla="*/ 83 w 92"/>
                <a:gd name="T17" fmla="*/ 35 h 55"/>
                <a:gd name="T18" fmla="*/ 73 w 92"/>
                <a:gd name="T19" fmla="*/ 29 h 55"/>
                <a:gd name="T20" fmla="*/ 59 w 92"/>
                <a:gd name="T21" fmla="*/ 25 h 55"/>
                <a:gd name="T22" fmla="*/ 62 w 92"/>
                <a:gd name="T23" fmla="*/ 22 h 55"/>
                <a:gd name="T24" fmla="*/ 51 w 92"/>
                <a:gd name="T25" fmla="*/ 10 h 55"/>
                <a:gd name="T26" fmla="*/ 41 w 92"/>
                <a:gd name="T27" fmla="*/ 7 h 55"/>
                <a:gd name="T28" fmla="*/ 37 w 92"/>
                <a:gd name="T29" fmla="*/ 5 h 55"/>
                <a:gd name="T30" fmla="*/ 33 w 92"/>
                <a:gd name="T31" fmla="*/ 0 h 55"/>
                <a:gd name="T32" fmla="*/ 26 w 92"/>
                <a:gd name="T33" fmla="*/ 5 h 55"/>
                <a:gd name="T34" fmla="*/ 15 w 92"/>
                <a:gd name="T35" fmla="*/ 4 h 55"/>
                <a:gd name="T36" fmla="*/ 4 w 92"/>
                <a:gd name="T37" fmla="*/ 3 h 55"/>
                <a:gd name="T38" fmla="*/ 0 w 92"/>
                <a:gd name="T39" fmla="*/ 6 h 55"/>
                <a:gd name="T40" fmla="*/ 9 w 92"/>
                <a:gd name="T41" fmla="*/ 22 h 55"/>
                <a:gd name="T42" fmla="*/ 17 w 92"/>
                <a:gd name="T43" fmla="*/ 36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2"/>
                <a:gd name="T67" fmla="*/ 0 h 55"/>
                <a:gd name="T68" fmla="*/ 92 w 92"/>
                <a:gd name="T69" fmla="*/ 55 h 5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2" h="55">
                  <a:moveTo>
                    <a:pt x="17" y="36"/>
                  </a:moveTo>
                  <a:cubicBezTo>
                    <a:pt x="24" y="37"/>
                    <a:pt x="30" y="38"/>
                    <a:pt x="37" y="39"/>
                  </a:cubicBezTo>
                  <a:cubicBezTo>
                    <a:pt x="40" y="41"/>
                    <a:pt x="40" y="44"/>
                    <a:pt x="42" y="47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9" y="48"/>
                    <a:pt x="50" y="46"/>
                    <a:pt x="56" y="44"/>
                  </a:cubicBezTo>
                  <a:cubicBezTo>
                    <a:pt x="68" y="45"/>
                    <a:pt x="74" y="49"/>
                    <a:pt x="85" y="51"/>
                  </a:cubicBezTo>
                  <a:cubicBezTo>
                    <a:pt x="88" y="52"/>
                    <a:pt x="90" y="55"/>
                    <a:pt x="92" y="51"/>
                  </a:cubicBezTo>
                  <a:cubicBezTo>
                    <a:pt x="91" y="47"/>
                    <a:pt x="91" y="42"/>
                    <a:pt x="87" y="40"/>
                  </a:cubicBezTo>
                  <a:cubicBezTo>
                    <a:pt x="85" y="35"/>
                    <a:pt x="86" y="37"/>
                    <a:pt x="83" y="35"/>
                  </a:cubicBezTo>
                  <a:cubicBezTo>
                    <a:pt x="81" y="32"/>
                    <a:pt x="73" y="29"/>
                    <a:pt x="73" y="29"/>
                  </a:cubicBezTo>
                  <a:cubicBezTo>
                    <a:pt x="64" y="31"/>
                    <a:pt x="67" y="29"/>
                    <a:pt x="59" y="25"/>
                  </a:cubicBezTo>
                  <a:cubicBezTo>
                    <a:pt x="60" y="24"/>
                    <a:pt x="62" y="23"/>
                    <a:pt x="62" y="22"/>
                  </a:cubicBezTo>
                  <a:cubicBezTo>
                    <a:pt x="64" y="16"/>
                    <a:pt x="55" y="11"/>
                    <a:pt x="51" y="10"/>
                  </a:cubicBezTo>
                  <a:cubicBezTo>
                    <a:pt x="48" y="9"/>
                    <a:pt x="44" y="8"/>
                    <a:pt x="41" y="7"/>
                  </a:cubicBezTo>
                  <a:cubicBezTo>
                    <a:pt x="40" y="6"/>
                    <a:pt x="37" y="5"/>
                    <a:pt x="37" y="5"/>
                  </a:cubicBezTo>
                  <a:cubicBezTo>
                    <a:pt x="35" y="0"/>
                    <a:pt x="36" y="2"/>
                    <a:pt x="33" y="0"/>
                  </a:cubicBezTo>
                  <a:cubicBezTo>
                    <a:pt x="32" y="3"/>
                    <a:pt x="26" y="5"/>
                    <a:pt x="26" y="5"/>
                  </a:cubicBezTo>
                  <a:cubicBezTo>
                    <a:pt x="21" y="4"/>
                    <a:pt x="20" y="3"/>
                    <a:pt x="15" y="4"/>
                  </a:cubicBezTo>
                  <a:cubicBezTo>
                    <a:pt x="10" y="2"/>
                    <a:pt x="11" y="2"/>
                    <a:pt x="4" y="3"/>
                  </a:cubicBezTo>
                  <a:cubicBezTo>
                    <a:pt x="3" y="4"/>
                    <a:pt x="0" y="4"/>
                    <a:pt x="0" y="6"/>
                  </a:cubicBezTo>
                  <a:cubicBezTo>
                    <a:pt x="0" y="8"/>
                    <a:pt x="7" y="21"/>
                    <a:pt x="9" y="22"/>
                  </a:cubicBezTo>
                  <a:cubicBezTo>
                    <a:pt x="11" y="30"/>
                    <a:pt x="10" y="33"/>
                    <a:pt x="17" y="36"/>
                  </a:cubicBezTo>
                  <a:close/>
                </a:path>
              </a:pathLst>
            </a:custGeom>
            <a:solidFill>
              <a:srgbClr val="99CC00">
                <a:alpha val="9373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" name="TaizhouJS"/>
            <p:cNvSpPr/>
            <p:nvPr/>
          </p:nvSpPr>
          <p:spPr bwMode="auto">
            <a:xfrm>
              <a:off x="7152130" y="4057577"/>
              <a:ext cx="163306" cy="241657"/>
            </a:xfrm>
            <a:custGeom>
              <a:avLst/>
              <a:gdLst>
                <a:gd name="T0" fmla="*/ 15 w 50"/>
                <a:gd name="T1" fmla="*/ 57 h 80"/>
                <a:gd name="T2" fmla="*/ 12 w 50"/>
                <a:gd name="T3" fmla="*/ 45 h 80"/>
                <a:gd name="T4" fmla="*/ 17 w 50"/>
                <a:gd name="T5" fmla="*/ 36 h 80"/>
                <a:gd name="T6" fmla="*/ 4 w 50"/>
                <a:gd name="T7" fmla="*/ 21 h 80"/>
                <a:gd name="T8" fmla="*/ 0 w 50"/>
                <a:gd name="T9" fmla="*/ 10 h 80"/>
                <a:gd name="T10" fmla="*/ 7 w 50"/>
                <a:gd name="T11" fmla="*/ 9 h 80"/>
                <a:gd name="T12" fmla="*/ 24 w 50"/>
                <a:gd name="T13" fmla="*/ 4 h 80"/>
                <a:gd name="T14" fmla="*/ 33 w 50"/>
                <a:gd name="T15" fmla="*/ 9 h 80"/>
                <a:gd name="T16" fmla="*/ 29 w 50"/>
                <a:gd name="T17" fmla="*/ 20 h 80"/>
                <a:gd name="T18" fmla="*/ 29 w 50"/>
                <a:gd name="T19" fmla="*/ 31 h 80"/>
                <a:gd name="T20" fmla="*/ 31 w 50"/>
                <a:gd name="T21" fmla="*/ 37 h 80"/>
                <a:gd name="T22" fmla="*/ 39 w 50"/>
                <a:gd name="T23" fmla="*/ 50 h 80"/>
                <a:gd name="T24" fmla="*/ 46 w 50"/>
                <a:gd name="T25" fmla="*/ 64 h 80"/>
                <a:gd name="T26" fmla="*/ 47 w 50"/>
                <a:gd name="T27" fmla="*/ 68 h 80"/>
                <a:gd name="T28" fmla="*/ 40 w 50"/>
                <a:gd name="T29" fmla="*/ 73 h 80"/>
                <a:gd name="T30" fmla="*/ 39 w 50"/>
                <a:gd name="T31" fmla="*/ 75 h 80"/>
                <a:gd name="T32" fmla="*/ 41 w 50"/>
                <a:gd name="T33" fmla="*/ 76 h 80"/>
                <a:gd name="T34" fmla="*/ 29 w 50"/>
                <a:gd name="T35" fmla="*/ 77 h 80"/>
                <a:gd name="T36" fmla="*/ 18 w 50"/>
                <a:gd name="T37" fmla="*/ 63 h 80"/>
                <a:gd name="T38" fmla="*/ 15 w 50"/>
                <a:gd name="T39" fmla="*/ 57 h 8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0"/>
                <a:gd name="T61" fmla="*/ 0 h 80"/>
                <a:gd name="T62" fmla="*/ 50 w 50"/>
                <a:gd name="T63" fmla="*/ 80 h 8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0" h="80">
                  <a:moveTo>
                    <a:pt x="15" y="57"/>
                  </a:moveTo>
                  <a:cubicBezTo>
                    <a:pt x="14" y="53"/>
                    <a:pt x="12" y="45"/>
                    <a:pt x="12" y="45"/>
                  </a:cubicBezTo>
                  <a:cubicBezTo>
                    <a:pt x="11" y="39"/>
                    <a:pt x="11" y="38"/>
                    <a:pt x="17" y="36"/>
                  </a:cubicBezTo>
                  <a:cubicBezTo>
                    <a:pt x="10" y="33"/>
                    <a:pt x="12" y="24"/>
                    <a:pt x="4" y="21"/>
                  </a:cubicBezTo>
                  <a:cubicBezTo>
                    <a:pt x="3" y="17"/>
                    <a:pt x="0" y="10"/>
                    <a:pt x="0" y="10"/>
                  </a:cubicBezTo>
                  <a:cubicBezTo>
                    <a:pt x="2" y="0"/>
                    <a:pt x="2" y="7"/>
                    <a:pt x="7" y="9"/>
                  </a:cubicBezTo>
                  <a:cubicBezTo>
                    <a:pt x="12" y="6"/>
                    <a:pt x="18" y="5"/>
                    <a:pt x="24" y="4"/>
                  </a:cubicBezTo>
                  <a:cubicBezTo>
                    <a:pt x="27" y="5"/>
                    <a:pt x="33" y="9"/>
                    <a:pt x="33" y="9"/>
                  </a:cubicBezTo>
                  <a:cubicBezTo>
                    <a:pt x="34" y="15"/>
                    <a:pt x="36" y="18"/>
                    <a:pt x="29" y="20"/>
                  </a:cubicBezTo>
                  <a:cubicBezTo>
                    <a:pt x="29" y="24"/>
                    <a:pt x="32" y="29"/>
                    <a:pt x="29" y="31"/>
                  </a:cubicBezTo>
                  <a:cubicBezTo>
                    <a:pt x="27" y="35"/>
                    <a:pt x="24" y="35"/>
                    <a:pt x="31" y="37"/>
                  </a:cubicBezTo>
                  <a:cubicBezTo>
                    <a:pt x="33" y="41"/>
                    <a:pt x="35" y="48"/>
                    <a:pt x="39" y="50"/>
                  </a:cubicBezTo>
                  <a:cubicBezTo>
                    <a:pt x="41" y="55"/>
                    <a:pt x="41" y="62"/>
                    <a:pt x="46" y="64"/>
                  </a:cubicBezTo>
                  <a:cubicBezTo>
                    <a:pt x="47" y="67"/>
                    <a:pt x="50" y="66"/>
                    <a:pt x="47" y="68"/>
                  </a:cubicBezTo>
                  <a:cubicBezTo>
                    <a:pt x="46" y="71"/>
                    <a:pt x="40" y="73"/>
                    <a:pt x="40" y="73"/>
                  </a:cubicBezTo>
                  <a:cubicBezTo>
                    <a:pt x="40" y="74"/>
                    <a:pt x="39" y="74"/>
                    <a:pt x="39" y="75"/>
                  </a:cubicBezTo>
                  <a:cubicBezTo>
                    <a:pt x="39" y="76"/>
                    <a:pt x="42" y="76"/>
                    <a:pt x="41" y="76"/>
                  </a:cubicBezTo>
                  <a:cubicBezTo>
                    <a:pt x="37" y="77"/>
                    <a:pt x="33" y="77"/>
                    <a:pt x="29" y="77"/>
                  </a:cubicBezTo>
                  <a:cubicBezTo>
                    <a:pt x="24" y="80"/>
                    <a:pt x="20" y="67"/>
                    <a:pt x="18" y="63"/>
                  </a:cubicBezTo>
                  <a:cubicBezTo>
                    <a:pt x="17" y="61"/>
                    <a:pt x="15" y="57"/>
                    <a:pt x="15" y="57"/>
                  </a:cubicBezTo>
                  <a:close/>
                </a:path>
              </a:pathLst>
            </a:custGeom>
            <a:solidFill>
              <a:srgbClr val="99CC00">
                <a:alpha val="7172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" name="Yancheng"/>
            <p:cNvSpPr>
              <a:spLocks noChangeArrowheads="1"/>
            </p:cNvSpPr>
            <p:nvPr/>
          </p:nvSpPr>
          <p:spPr bwMode="auto">
            <a:xfrm>
              <a:off x="7113705" y="3846127"/>
              <a:ext cx="252965" cy="322209"/>
            </a:xfrm>
            <a:custGeom>
              <a:avLst/>
              <a:gdLst>
                <a:gd name="T0" fmla="*/ 0 w 740841"/>
                <a:gd name="T1" fmla="*/ 0 h 1024942"/>
                <a:gd name="T2" fmla="*/ 740841 w 740841"/>
                <a:gd name="T3" fmla="*/ 1024942 h 1024942"/>
              </a:gdLst>
              <a:ahLst/>
              <a:cxnLst/>
              <a:rect l="T0" t="T1" r="T2" b="T3"/>
              <a:pathLst>
                <a:path w="740841" h="1024942">
                  <a:moveTo>
                    <a:pt x="62185" y="619222"/>
                  </a:moveTo>
                  <a:cubicBezTo>
                    <a:pt x="62582" y="616841"/>
                    <a:pt x="71314" y="615781"/>
                    <a:pt x="74091" y="612078"/>
                  </a:cubicBezTo>
                  <a:cubicBezTo>
                    <a:pt x="78375" y="606366"/>
                    <a:pt x="75953" y="584473"/>
                    <a:pt x="74091" y="581122"/>
                  </a:cubicBezTo>
                  <a:cubicBezTo>
                    <a:pt x="72502" y="578261"/>
                    <a:pt x="67713" y="579640"/>
                    <a:pt x="64566" y="578741"/>
                  </a:cubicBezTo>
                  <a:cubicBezTo>
                    <a:pt x="62153" y="578052"/>
                    <a:pt x="59804" y="577154"/>
                    <a:pt x="57423" y="576360"/>
                  </a:cubicBezTo>
                  <a:cubicBezTo>
                    <a:pt x="55042" y="574772"/>
                    <a:pt x="52839" y="572877"/>
                    <a:pt x="50279" y="571597"/>
                  </a:cubicBezTo>
                  <a:cubicBezTo>
                    <a:pt x="30561" y="561738"/>
                    <a:pt x="56465" y="578103"/>
                    <a:pt x="35991" y="564453"/>
                  </a:cubicBezTo>
                  <a:cubicBezTo>
                    <a:pt x="34404" y="562072"/>
                    <a:pt x="33383" y="559194"/>
                    <a:pt x="31229" y="557310"/>
                  </a:cubicBezTo>
                  <a:cubicBezTo>
                    <a:pt x="26921" y="553541"/>
                    <a:pt x="16941" y="547785"/>
                    <a:pt x="16941" y="547785"/>
                  </a:cubicBezTo>
                  <a:cubicBezTo>
                    <a:pt x="9395" y="536464"/>
                    <a:pt x="13084" y="543356"/>
                    <a:pt x="7416" y="526353"/>
                  </a:cubicBezTo>
                  <a:lnTo>
                    <a:pt x="5035" y="519210"/>
                  </a:lnTo>
                  <a:cubicBezTo>
                    <a:pt x="612" y="492671"/>
                    <a:pt x="0" y="495196"/>
                    <a:pt x="5035" y="454916"/>
                  </a:cubicBezTo>
                  <a:cubicBezTo>
                    <a:pt x="5390" y="452076"/>
                    <a:pt x="8210" y="450153"/>
                    <a:pt x="9798" y="447772"/>
                  </a:cubicBezTo>
                  <a:cubicBezTo>
                    <a:pt x="10592" y="445391"/>
                    <a:pt x="11730" y="443098"/>
                    <a:pt x="12179" y="440628"/>
                  </a:cubicBezTo>
                  <a:cubicBezTo>
                    <a:pt x="14057" y="430296"/>
                    <a:pt x="14339" y="417698"/>
                    <a:pt x="16941" y="407291"/>
                  </a:cubicBezTo>
                  <a:cubicBezTo>
                    <a:pt x="18159" y="402421"/>
                    <a:pt x="20116" y="397766"/>
                    <a:pt x="21704" y="393003"/>
                  </a:cubicBezTo>
                  <a:cubicBezTo>
                    <a:pt x="22498" y="390622"/>
                    <a:pt x="23476" y="388295"/>
                    <a:pt x="24085" y="385860"/>
                  </a:cubicBezTo>
                  <a:cubicBezTo>
                    <a:pt x="24879" y="382685"/>
                    <a:pt x="24311" y="378798"/>
                    <a:pt x="26466" y="376335"/>
                  </a:cubicBezTo>
                  <a:cubicBezTo>
                    <a:pt x="30235" y="372027"/>
                    <a:pt x="40754" y="366810"/>
                    <a:pt x="40754" y="366810"/>
                  </a:cubicBezTo>
                  <a:cubicBezTo>
                    <a:pt x="53447" y="347768"/>
                    <a:pt x="36791" y="370771"/>
                    <a:pt x="52660" y="354903"/>
                  </a:cubicBezTo>
                  <a:cubicBezTo>
                    <a:pt x="54684" y="352879"/>
                    <a:pt x="55591" y="349958"/>
                    <a:pt x="57423" y="347760"/>
                  </a:cubicBezTo>
                  <a:cubicBezTo>
                    <a:pt x="59579" y="345173"/>
                    <a:pt x="62499" y="343274"/>
                    <a:pt x="64566" y="340616"/>
                  </a:cubicBezTo>
                  <a:cubicBezTo>
                    <a:pt x="68080" y="336098"/>
                    <a:pt x="74091" y="326328"/>
                    <a:pt x="74091" y="326328"/>
                  </a:cubicBezTo>
                  <a:cubicBezTo>
                    <a:pt x="67742" y="307282"/>
                    <a:pt x="77265" y="329502"/>
                    <a:pt x="64566" y="316803"/>
                  </a:cubicBezTo>
                  <a:cubicBezTo>
                    <a:pt x="56349" y="308586"/>
                    <a:pt x="69199" y="309877"/>
                    <a:pt x="57423" y="302516"/>
                  </a:cubicBezTo>
                  <a:cubicBezTo>
                    <a:pt x="53166" y="299855"/>
                    <a:pt x="47312" y="300538"/>
                    <a:pt x="43135" y="297753"/>
                  </a:cubicBezTo>
                  <a:lnTo>
                    <a:pt x="35991" y="292991"/>
                  </a:lnTo>
                  <a:cubicBezTo>
                    <a:pt x="34404" y="290610"/>
                    <a:pt x="32134" y="288562"/>
                    <a:pt x="31229" y="285847"/>
                  </a:cubicBezTo>
                  <a:cubicBezTo>
                    <a:pt x="26858" y="272733"/>
                    <a:pt x="29097" y="251977"/>
                    <a:pt x="31229" y="240603"/>
                  </a:cubicBezTo>
                  <a:cubicBezTo>
                    <a:pt x="31756" y="237790"/>
                    <a:pt x="34711" y="236019"/>
                    <a:pt x="35991" y="233460"/>
                  </a:cubicBezTo>
                  <a:cubicBezTo>
                    <a:pt x="37114" y="231215"/>
                    <a:pt x="37579" y="228697"/>
                    <a:pt x="38373" y="226316"/>
                  </a:cubicBezTo>
                  <a:cubicBezTo>
                    <a:pt x="33610" y="225522"/>
                    <a:pt x="28769" y="225106"/>
                    <a:pt x="24085" y="223935"/>
                  </a:cubicBezTo>
                  <a:cubicBezTo>
                    <a:pt x="19215" y="222717"/>
                    <a:pt x="9798" y="219172"/>
                    <a:pt x="9798" y="219172"/>
                  </a:cubicBezTo>
                  <a:cubicBezTo>
                    <a:pt x="8210" y="216791"/>
                    <a:pt x="6162" y="214659"/>
                    <a:pt x="5035" y="212028"/>
                  </a:cubicBezTo>
                  <a:cubicBezTo>
                    <a:pt x="1546" y="203888"/>
                    <a:pt x="1757" y="194031"/>
                    <a:pt x="5035" y="185835"/>
                  </a:cubicBezTo>
                  <a:cubicBezTo>
                    <a:pt x="6286" y="182708"/>
                    <a:pt x="10023" y="181278"/>
                    <a:pt x="12179" y="178691"/>
                  </a:cubicBezTo>
                  <a:cubicBezTo>
                    <a:pt x="28755" y="158799"/>
                    <a:pt x="3213" y="185275"/>
                    <a:pt x="24085" y="164403"/>
                  </a:cubicBezTo>
                  <a:cubicBezTo>
                    <a:pt x="24879" y="162022"/>
                    <a:pt x="24898" y="159220"/>
                    <a:pt x="26466" y="157260"/>
                  </a:cubicBezTo>
                  <a:cubicBezTo>
                    <a:pt x="29824" y="153062"/>
                    <a:pt x="36047" y="151685"/>
                    <a:pt x="40754" y="150116"/>
                  </a:cubicBezTo>
                  <a:cubicBezTo>
                    <a:pt x="42341" y="147735"/>
                    <a:pt x="43362" y="144857"/>
                    <a:pt x="45516" y="142972"/>
                  </a:cubicBezTo>
                  <a:cubicBezTo>
                    <a:pt x="49824" y="139203"/>
                    <a:pt x="55041" y="136622"/>
                    <a:pt x="59804" y="133447"/>
                  </a:cubicBezTo>
                  <a:cubicBezTo>
                    <a:pt x="69035" y="127293"/>
                    <a:pt x="64234" y="129590"/>
                    <a:pt x="74091" y="126303"/>
                  </a:cubicBezTo>
                  <a:cubicBezTo>
                    <a:pt x="74885" y="123922"/>
                    <a:pt x="74698" y="120935"/>
                    <a:pt x="76473" y="119160"/>
                  </a:cubicBezTo>
                  <a:cubicBezTo>
                    <a:pt x="78248" y="117385"/>
                    <a:pt x="81371" y="117901"/>
                    <a:pt x="83616" y="116778"/>
                  </a:cubicBezTo>
                  <a:cubicBezTo>
                    <a:pt x="86176" y="115498"/>
                    <a:pt x="88379" y="113603"/>
                    <a:pt x="90760" y="112016"/>
                  </a:cubicBezTo>
                  <a:cubicBezTo>
                    <a:pt x="91554" y="109635"/>
                    <a:pt x="92018" y="107117"/>
                    <a:pt x="93141" y="104872"/>
                  </a:cubicBezTo>
                  <a:cubicBezTo>
                    <a:pt x="102375" y="86405"/>
                    <a:pt x="94300" y="108541"/>
                    <a:pt x="100285" y="90585"/>
                  </a:cubicBezTo>
                  <a:cubicBezTo>
                    <a:pt x="97715" y="86729"/>
                    <a:pt x="91475" y="81440"/>
                    <a:pt x="97904" y="76297"/>
                  </a:cubicBezTo>
                  <a:cubicBezTo>
                    <a:pt x="100460" y="74253"/>
                    <a:pt x="104254" y="74710"/>
                    <a:pt x="107429" y="73916"/>
                  </a:cubicBezTo>
                  <a:cubicBezTo>
                    <a:pt x="108223" y="50897"/>
                    <a:pt x="104030" y="27155"/>
                    <a:pt x="109810" y="4860"/>
                  </a:cubicBezTo>
                  <a:cubicBezTo>
                    <a:pt x="111070" y="0"/>
                    <a:pt x="119097" y="9187"/>
                    <a:pt x="124098" y="9622"/>
                  </a:cubicBezTo>
                  <a:cubicBezTo>
                    <a:pt x="133220" y="10415"/>
                    <a:pt x="174085" y="12529"/>
                    <a:pt x="193154" y="16766"/>
                  </a:cubicBezTo>
                  <a:cubicBezTo>
                    <a:pt x="195604" y="17310"/>
                    <a:pt x="197917" y="18353"/>
                    <a:pt x="200298" y="19147"/>
                  </a:cubicBezTo>
                  <a:cubicBezTo>
                    <a:pt x="202679" y="20735"/>
                    <a:pt x="205417" y="21886"/>
                    <a:pt x="207441" y="23910"/>
                  </a:cubicBezTo>
                  <a:cubicBezTo>
                    <a:pt x="209465" y="25934"/>
                    <a:pt x="209777" y="29536"/>
                    <a:pt x="212204" y="31053"/>
                  </a:cubicBezTo>
                  <a:cubicBezTo>
                    <a:pt x="219068" y="35343"/>
                    <a:pt x="233085" y="36915"/>
                    <a:pt x="240779" y="38197"/>
                  </a:cubicBezTo>
                  <a:cubicBezTo>
                    <a:pt x="243160" y="39785"/>
                    <a:pt x="245308" y="41798"/>
                    <a:pt x="247923" y="42960"/>
                  </a:cubicBezTo>
                  <a:cubicBezTo>
                    <a:pt x="259631" y="48164"/>
                    <a:pt x="266077" y="48503"/>
                    <a:pt x="278879" y="50103"/>
                  </a:cubicBezTo>
                  <a:cubicBezTo>
                    <a:pt x="286011" y="50995"/>
                    <a:pt x="293166" y="51691"/>
                    <a:pt x="300310" y="52485"/>
                  </a:cubicBezTo>
                  <a:cubicBezTo>
                    <a:pt x="306029" y="53915"/>
                    <a:pt x="312868" y="54490"/>
                    <a:pt x="316979" y="59628"/>
                  </a:cubicBezTo>
                  <a:cubicBezTo>
                    <a:pt x="318547" y="61588"/>
                    <a:pt x="317317" y="65313"/>
                    <a:pt x="319360" y="66772"/>
                  </a:cubicBezTo>
                  <a:cubicBezTo>
                    <a:pt x="323445" y="69690"/>
                    <a:pt x="328885" y="69947"/>
                    <a:pt x="333648" y="71535"/>
                  </a:cubicBezTo>
                  <a:cubicBezTo>
                    <a:pt x="343506" y="74821"/>
                    <a:pt x="338702" y="72524"/>
                    <a:pt x="347935" y="78678"/>
                  </a:cubicBezTo>
                  <a:cubicBezTo>
                    <a:pt x="358852" y="95055"/>
                    <a:pt x="355650" y="87536"/>
                    <a:pt x="359841" y="100110"/>
                  </a:cubicBezTo>
                  <a:cubicBezTo>
                    <a:pt x="360635" y="107254"/>
                    <a:pt x="359767" y="114786"/>
                    <a:pt x="362223" y="121541"/>
                  </a:cubicBezTo>
                  <a:cubicBezTo>
                    <a:pt x="363201" y="124230"/>
                    <a:pt x="367578" y="124068"/>
                    <a:pt x="369366" y="126303"/>
                  </a:cubicBezTo>
                  <a:cubicBezTo>
                    <a:pt x="377032" y="135885"/>
                    <a:pt x="365363" y="131674"/>
                    <a:pt x="376510" y="140591"/>
                  </a:cubicBezTo>
                  <a:cubicBezTo>
                    <a:pt x="378470" y="142159"/>
                    <a:pt x="381273" y="142178"/>
                    <a:pt x="383654" y="142972"/>
                  </a:cubicBezTo>
                  <a:cubicBezTo>
                    <a:pt x="386860" y="162212"/>
                    <a:pt x="384508" y="152679"/>
                    <a:pt x="390798" y="171547"/>
                  </a:cubicBezTo>
                  <a:cubicBezTo>
                    <a:pt x="391592" y="173928"/>
                    <a:pt x="395560" y="173134"/>
                    <a:pt x="397941" y="173928"/>
                  </a:cubicBezTo>
                  <a:cubicBezTo>
                    <a:pt x="405085" y="178691"/>
                    <a:pt x="405879" y="177898"/>
                    <a:pt x="409848" y="185835"/>
                  </a:cubicBezTo>
                  <a:cubicBezTo>
                    <a:pt x="410970" y="188080"/>
                    <a:pt x="410661" y="191018"/>
                    <a:pt x="412229" y="192978"/>
                  </a:cubicBezTo>
                  <a:cubicBezTo>
                    <a:pt x="414017" y="195213"/>
                    <a:pt x="416992" y="196153"/>
                    <a:pt x="419373" y="197741"/>
                  </a:cubicBezTo>
                  <a:cubicBezTo>
                    <a:pt x="420167" y="200122"/>
                    <a:pt x="421372" y="202404"/>
                    <a:pt x="421754" y="204885"/>
                  </a:cubicBezTo>
                  <a:cubicBezTo>
                    <a:pt x="422913" y="212417"/>
                    <a:pt x="420251" y="228923"/>
                    <a:pt x="428898" y="235841"/>
                  </a:cubicBezTo>
                  <a:cubicBezTo>
                    <a:pt x="430858" y="237409"/>
                    <a:pt x="433660" y="237428"/>
                    <a:pt x="436041" y="238222"/>
                  </a:cubicBezTo>
                  <a:lnTo>
                    <a:pt x="445566" y="266797"/>
                  </a:lnTo>
                  <a:cubicBezTo>
                    <a:pt x="446360" y="269178"/>
                    <a:pt x="446556" y="271852"/>
                    <a:pt x="447948" y="273941"/>
                  </a:cubicBezTo>
                  <a:cubicBezTo>
                    <a:pt x="449535" y="276322"/>
                    <a:pt x="451430" y="278525"/>
                    <a:pt x="452710" y="281085"/>
                  </a:cubicBezTo>
                  <a:cubicBezTo>
                    <a:pt x="462564" y="300794"/>
                    <a:pt x="446209" y="274906"/>
                    <a:pt x="459854" y="295372"/>
                  </a:cubicBezTo>
                  <a:cubicBezTo>
                    <a:pt x="460648" y="297753"/>
                    <a:pt x="461112" y="300271"/>
                    <a:pt x="462235" y="302516"/>
                  </a:cubicBezTo>
                  <a:cubicBezTo>
                    <a:pt x="463515" y="305076"/>
                    <a:pt x="466471" y="306847"/>
                    <a:pt x="466998" y="309660"/>
                  </a:cubicBezTo>
                  <a:cubicBezTo>
                    <a:pt x="478031" y="368501"/>
                    <a:pt x="464055" y="324642"/>
                    <a:pt x="471760" y="347760"/>
                  </a:cubicBezTo>
                  <a:cubicBezTo>
                    <a:pt x="466314" y="364097"/>
                    <a:pt x="472749" y="343808"/>
                    <a:pt x="466998" y="366810"/>
                  </a:cubicBezTo>
                  <a:cubicBezTo>
                    <a:pt x="466389" y="369245"/>
                    <a:pt x="465410" y="371572"/>
                    <a:pt x="464616" y="373953"/>
                  </a:cubicBezTo>
                  <a:cubicBezTo>
                    <a:pt x="465410" y="377128"/>
                    <a:pt x="464513" y="381348"/>
                    <a:pt x="466998" y="383478"/>
                  </a:cubicBezTo>
                  <a:cubicBezTo>
                    <a:pt x="470023" y="386071"/>
                    <a:pt x="485781" y="389113"/>
                    <a:pt x="490810" y="390622"/>
                  </a:cubicBezTo>
                  <a:cubicBezTo>
                    <a:pt x="495619" y="392065"/>
                    <a:pt x="505098" y="395385"/>
                    <a:pt x="505098" y="395385"/>
                  </a:cubicBezTo>
                  <a:lnTo>
                    <a:pt x="509860" y="409672"/>
                  </a:lnTo>
                  <a:cubicBezTo>
                    <a:pt x="512581" y="417835"/>
                    <a:pt x="511055" y="421587"/>
                    <a:pt x="514623" y="428722"/>
                  </a:cubicBezTo>
                  <a:cubicBezTo>
                    <a:pt x="515903" y="431282"/>
                    <a:pt x="517150" y="434078"/>
                    <a:pt x="519385" y="435866"/>
                  </a:cubicBezTo>
                  <a:cubicBezTo>
                    <a:pt x="521345" y="437434"/>
                    <a:pt x="524148" y="437453"/>
                    <a:pt x="526529" y="438247"/>
                  </a:cubicBezTo>
                  <a:cubicBezTo>
                    <a:pt x="527323" y="446185"/>
                    <a:pt x="527697" y="454175"/>
                    <a:pt x="528910" y="462060"/>
                  </a:cubicBezTo>
                  <a:cubicBezTo>
                    <a:pt x="529292" y="464541"/>
                    <a:pt x="529723" y="467243"/>
                    <a:pt x="531291" y="469203"/>
                  </a:cubicBezTo>
                  <a:cubicBezTo>
                    <a:pt x="533079" y="471438"/>
                    <a:pt x="536236" y="472134"/>
                    <a:pt x="538435" y="473966"/>
                  </a:cubicBezTo>
                  <a:cubicBezTo>
                    <a:pt x="542949" y="477728"/>
                    <a:pt x="547665" y="482901"/>
                    <a:pt x="550341" y="488253"/>
                  </a:cubicBezTo>
                  <a:cubicBezTo>
                    <a:pt x="551464" y="490498"/>
                    <a:pt x="551929" y="493016"/>
                    <a:pt x="552723" y="495397"/>
                  </a:cubicBezTo>
                  <a:cubicBezTo>
                    <a:pt x="551929" y="511272"/>
                    <a:pt x="552397" y="527261"/>
                    <a:pt x="550341" y="543022"/>
                  </a:cubicBezTo>
                  <a:cubicBezTo>
                    <a:pt x="549971" y="545860"/>
                    <a:pt x="547814" y="548378"/>
                    <a:pt x="545579" y="550166"/>
                  </a:cubicBezTo>
                  <a:cubicBezTo>
                    <a:pt x="543619" y="551734"/>
                    <a:pt x="540816" y="551753"/>
                    <a:pt x="538435" y="552547"/>
                  </a:cubicBezTo>
                  <a:cubicBezTo>
                    <a:pt x="557487" y="565249"/>
                    <a:pt x="534466" y="548578"/>
                    <a:pt x="550341" y="564453"/>
                  </a:cubicBezTo>
                  <a:cubicBezTo>
                    <a:pt x="569072" y="583184"/>
                    <a:pt x="545125" y="552955"/>
                    <a:pt x="564629" y="576360"/>
                  </a:cubicBezTo>
                  <a:cubicBezTo>
                    <a:pt x="572914" y="586302"/>
                    <a:pt x="564807" y="581975"/>
                    <a:pt x="576535" y="585885"/>
                  </a:cubicBezTo>
                  <a:cubicBezTo>
                    <a:pt x="584473" y="597790"/>
                    <a:pt x="578917" y="591440"/>
                    <a:pt x="595585" y="602553"/>
                  </a:cubicBezTo>
                  <a:lnTo>
                    <a:pt x="602729" y="607316"/>
                  </a:lnTo>
                  <a:cubicBezTo>
                    <a:pt x="603523" y="611285"/>
                    <a:pt x="603435" y="615538"/>
                    <a:pt x="605110" y="619222"/>
                  </a:cubicBezTo>
                  <a:cubicBezTo>
                    <a:pt x="613448" y="637566"/>
                    <a:pt x="613185" y="633303"/>
                    <a:pt x="631304" y="635891"/>
                  </a:cubicBezTo>
                  <a:cubicBezTo>
                    <a:pt x="630510" y="638272"/>
                    <a:pt x="629468" y="640585"/>
                    <a:pt x="628923" y="643035"/>
                  </a:cubicBezTo>
                  <a:cubicBezTo>
                    <a:pt x="626235" y="655129"/>
                    <a:pt x="625359" y="669142"/>
                    <a:pt x="624160" y="681135"/>
                  </a:cubicBezTo>
                  <a:cubicBezTo>
                    <a:pt x="624954" y="685104"/>
                    <a:pt x="624731" y="689421"/>
                    <a:pt x="626541" y="693041"/>
                  </a:cubicBezTo>
                  <a:cubicBezTo>
                    <a:pt x="627967" y="695893"/>
                    <a:pt x="637462" y="703684"/>
                    <a:pt x="640829" y="704947"/>
                  </a:cubicBezTo>
                  <a:cubicBezTo>
                    <a:pt x="644619" y="706368"/>
                    <a:pt x="648766" y="706534"/>
                    <a:pt x="652735" y="707328"/>
                  </a:cubicBezTo>
                  <a:cubicBezTo>
                    <a:pt x="654323" y="715266"/>
                    <a:pt x="653008" y="724405"/>
                    <a:pt x="657498" y="731141"/>
                  </a:cubicBezTo>
                  <a:cubicBezTo>
                    <a:pt x="659085" y="733522"/>
                    <a:pt x="660980" y="735725"/>
                    <a:pt x="662260" y="738285"/>
                  </a:cubicBezTo>
                  <a:cubicBezTo>
                    <a:pt x="665136" y="744037"/>
                    <a:pt x="663717" y="748022"/>
                    <a:pt x="669404" y="752572"/>
                  </a:cubicBezTo>
                  <a:cubicBezTo>
                    <a:pt x="671364" y="754140"/>
                    <a:pt x="674167" y="754159"/>
                    <a:pt x="676548" y="754953"/>
                  </a:cubicBezTo>
                  <a:cubicBezTo>
                    <a:pt x="683245" y="781742"/>
                    <a:pt x="674797" y="774654"/>
                    <a:pt x="705123" y="771622"/>
                  </a:cubicBezTo>
                  <a:cubicBezTo>
                    <a:pt x="706710" y="774003"/>
                    <a:pt x="708980" y="776051"/>
                    <a:pt x="709885" y="778766"/>
                  </a:cubicBezTo>
                  <a:cubicBezTo>
                    <a:pt x="709954" y="778972"/>
                    <a:pt x="712156" y="797081"/>
                    <a:pt x="714648" y="800197"/>
                  </a:cubicBezTo>
                  <a:cubicBezTo>
                    <a:pt x="716436" y="802432"/>
                    <a:pt x="719410" y="803372"/>
                    <a:pt x="721791" y="804960"/>
                  </a:cubicBezTo>
                  <a:cubicBezTo>
                    <a:pt x="726744" y="849521"/>
                    <a:pt x="720492" y="806902"/>
                    <a:pt x="728935" y="840678"/>
                  </a:cubicBezTo>
                  <a:cubicBezTo>
                    <a:pt x="729729" y="843853"/>
                    <a:pt x="730376" y="847068"/>
                    <a:pt x="731316" y="850203"/>
                  </a:cubicBezTo>
                  <a:cubicBezTo>
                    <a:pt x="732759" y="855012"/>
                    <a:pt x="736079" y="864491"/>
                    <a:pt x="736079" y="864491"/>
                  </a:cubicBezTo>
                  <a:cubicBezTo>
                    <a:pt x="735285" y="872428"/>
                    <a:pt x="736424" y="880806"/>
                    <a:pt x="733698" y="888303"/>
                  </a:cubicBezTo>
                  <a:cubicBezTo>
                    <a:pt x="732840" y="890662"/>
                    <a:pt x="728748" y="889466"/>
                    <a:pt x="726554" y="890685"/>
                  </a:cubicBezTo>
                  <a:cubicBezTo>
                    <a:pt x="721550" y="893465"/>
                    <a:pt x="712266" y="900210"/>
                    <a:pt x="712266" y="900210"/>
                  </a:cubicBezTo>
                  <a:cubicBezTo>
                    <a:pt x="711472" y="902591"/>
                    <a:pt x="708953" y="905023"/>
                    <a:pt x="709885" y="907353"/>
                  </a:cubicBezTo>
                  <a:cubicBezTo>
                    <a:pt x="710948" y="910010"/>
                    <a:pt x="715005" y="910092"/>
                    <a:pt x="717029" y="912116"/>
                  </a:cubicBezTo>
                  <a:cubicBezTo>
                    <a:pt x="727799" y="922887"/>
                    <a:pt x="715027" y="917006"/>
                    <a:pt x="728935" y="921641"/>
                  </a:cubicBezTo>
                  <a:cubicBezTo>
                    <a:pt x="731316" y="924022"/>
                    <a:pt x="734211" y="925983"/>
                    <a:pt x="736079" y="928785"/>
                  </a:cubicBezTo>
                  <a:cubicBezTo>
                    <a:pt x="737446" y="930835"/>
                    <a:pt x="740523" y="944183"/>
                    <a:pt x="740841" y="945453"/>
                  </a:cubicBezTo>
                  <a:cubicBezTo>
                    <a:pt x="740047" y="948628"/>
                    <a:pt x="740275" y="952255"/>
                    <a:pt x="738460" y="954978"/>
                  </a:cubicBezTo>
                  <a:cubicBezTo>
                    <a:pt x="735822" y="958935"/>
                    <a:pt x="728249" y="960763"/>
                    <a:pt x="724173" y="962122"/>
                  </a:cubicBezTo>
                  <a:cubicBezTo>
                    <a:pt x="723379" y="966091"/>
                    <a:pt x="723601" y="970408"/>
                    <a:pt x="721791" y="974028"/>
                  </a:cubicBezTo>
                  <a:cubicBezTo>
                    <a:pt x="719499" y="978613"/>
                    <a:pt x="711607" y="983199"/>
                    <a:pt x="707504" y="985935"/>
                  </a:cubicBezTo>
                  <a:cubicBezTo>
                    <a:pt x="703160" y="992449"/>
                    <a:pt x="703115" y="994500"/>
                    <a:pt x="695598" y="997841"/>
                  </a:cubicBezTo>
                  <a:cubicBezTo>
                    <a:pt x="691010" y="999880"/>
                    <a:pt x="681310" y="1002603"/>
                    <a:pt x="681310" y="1002603"/>
                  </a:cubicBezTo>
                  <a:cubicBezTo>
                    <a:pt x="678929" y="1004191"/>
                    <a:pt x="676927" y="1006613"/>
                    <a:pt x="674166" y="1007366"/>
                  </a:cubicBezTo>
                  <a:cubicBezTo>
                    <a:pt x="667992" y="1009050"/>
                    <a:pt x="661428" y="1008695"/>
                    <a:pt x="655116" y="1009747"/>
                  </a:cubicBezTo>
                  <a:cubicBezTo>
                    <a:pt x="651888" y="1010285"/>
                    <a:pt x="648766" y="1011334"/>
                    <a:pt x="645591" y="1012128"/>
                  </a:cubicBezTo>
                  <a:cubicBezTo>
                    <a:pt x="630510" y="1011334"/>
                    <a:pt x="615342" y="1011546"/>
                    <a:pt x="600348" y="1009747"/>
                  </a:cubicBezTo>
                  <a:cubicBezTo>
                    <a:pt x="595364" y="1009149"/>
                    <a:pt x="590823" y="1006573"/>
                    <a:pt x="586060" y="1004985"/>
                  </a:cubicBezTo>
                  <a:lnTo>
                    <a:pt x="571773" y="1000222"/>
                  </a:lnTo>
                  <a:cubicBezTo>
                    <a:pt x="569392" y="999428"/>
                    <a:pt x="567135" y="997988"/>
                    <a:pt x="564629" y="997841"/>
                  </a:cubicBezTo>
                  <a:lnTo>
                    <a:pt x="524148" y="995460"/>
                  </a:lnTo>
                  <a:cubicBezTo>
                    <a:pt x="478997" y="989009"/>
                    <a:pt x="502011" y="989950"/>
                    <a:pt x="455091" y="993078"/>
                  </a:cubicBezTo>
                  <a:cubicBezTo>
                    <a:pt x="449535" y="993872"/>
                    <a:pt x="443892" y="994198"/>
                    <a:pt x="438423" y="995460"/>
                  </a:cubicBezTo>
                  <a:cubicBezTo>
                    <a:pt x="433531" y="996589"/>
                    <a:pt x="424135" y="1000222"/>
                    <a:pt x="424135" y="1000222"/>
                  </a:cubicBezTo>
                  <a:lnTo>
                    <a:pt x="409848" y="1009747"/>
                  </a:lnTo>
                  <a:lnTo>
                    <a:pt x="402704" y="1014510"/>
                  </a:lnTo>
                  <a:cubicBezTo>
                    <a:pt x="400890" y="1019952"/>
                    <a:pt x="401343" y="1024942"/>
                    <a:pt x="393179" y="1024035"/>
                  </a:cubicBezTo>
                  <a:cubicBezTo>
                    <a:pt x="388189" y="1023481"/>
                    <a:pt x="383654" y="1020860"/>
                    <a:pt x="378891" y="1019272"/>
                  </a:cubicBezTo>
                  <a:lnTo>
                    <a:pt x="371748" y="1016891"/>
                  </a:lnTo>
                  <a:cubicBezTo>
                    <a:pt x="369708" y="1015531"/>
                    <a:pt x="358708" y="1009519"/>
                    <a:pt x="359841" y="1004985"/>
                  </a:cubicBezTo>
                  <a:cubicBezTo>
                    <a:pt x="360450" y="1002550"/>
                    <a:pt x="364604" y="1003397"/>
                    <a:pt x="366985" y="1002603"/>
                  </a:cubicBezTo>
                  <a:cubicBezTo>
                    <a:pt x="368573" y="1000222"/>
                    <a:pt x="369513" y="997248"/>
                    <a:pt x="371748" y="995460"/>
                  </a:cubicBezTo>
                  <a:cubicBezTo>
                    <a:pt x="373708" y="993892"/>
                    <a:pt x="376646" y="994201"/>
                    <a:pt x="378891" y="993078"/>
                  </a:cubicBezTo>
                  <a:cubicBezTo>
                    <a:pt x="381451" y="991798"/>
                    <a:pt x="383654" y="989903"/>
                    <a:pt x="386035" y="988316"/>
                  </a:cubicBezTo>
                  <a:cubicBezTo>
                    <a:pt x="387623" y="985935"/>
                    <a:pt x="388966" y="983371"/>
                    <a:pt x="390798" y="981172"/>
                  </a:cubicBezTo>
                  <a:cubicBezTo>
                    <a:pt x="392954" y="978585"/>
                    <a:pt x="396306" y="976972"/>
                    <a:pt x="397941" y="974028"/>
                  </a:cubicBezTo>
                  <a:cubicBezTo>
                    <a:pt x="400379" y="969640"/>
                    <a:pt x="402704" y="959741"/>
                    <a:pt x="402704" y="959741"/>
                  </a:cubicBezTo>
                  <a:cubicBezTo>
                    <a:pt x="401910" y="951010"/>
                    <a:pt x="401847" y="942181"/>
                    <a:pt x="400323" y="933547"/>
                  </a:cubicBezTo>
                  <a:cubicBezTo>
                    <a:pt x="399451" y="928603"/>
                    <a:pt x="397148" y="924022"/>
                    <a:pt x="395560" y="919260"/>
                  </a:cubicBezTo>
                  <a:cubicBezTo>
                    <a:pt x="392273" y="909399"/>
                    <a:pt x="394573" y="914207"/>
                    <a:pt x="388416" y="904972"/>
                  </a:cubicBezTo>
                  <a:cubicBezTo>
                    <a:pt x="383067" y="888923"/>
                    <a:pt x="383394" y="892945"/>
                    <a:pt x="388416" y="864491"/>
                  </a:cubicBezTo>
                  <a:cubicBezTo>
                    <a:pt x="388913" y="861672"/>
                    <a:pt x="390464" y="858252"/>
                    <a:pt x="393179" y="857347"/>
                  </a:cubicBezTo>
                  <a:cubicBezTo>
                    <a:pt x="400747" y="854824"/>
                    <a:pt x="409054" y="855760"/>
                    <a:pt x="416991" y="854966"/>
                  </a:cubicBezTo>
                  <a:cubicBezTo>
                    <a:pt x="419372" y="853378"/>
                    <a:pt x="422250" y="852357"/>
                    <a:pt x="424135" y="850203"/>
                  </a:cubicBezTo>
                  <a:cubicBezTo>
                    <a:pt x="427904" y="845896"/>
                    <a:pt x="433660" y="835916"/>
                    <a:pt x="433660" y="835916"/>
                  </a:cubicBezTo>
                  <a:cubicBezTo>
                    <a:pt x="432866" y="829566"/>
                    <a:pt x="432228" y="823195"/>
                    <a:pt x="431279" y="816866"/>
                  </a:cubicBezTo>
                  <a:cubicBezTo>
                    <a:pt x="429847" y="807316"/>
                    <a:pt x="426516" y="788291"/>
                    <a:pt x="426516" y="788291"/>
                  </a:cubicBezTo>
                  <a:cubicBezTo>
                    <a:pt x="425722" y="777178"/>
                    <a:pt x="427006" y="765718"/>
                    <a:pt x="424135" y="754953"/>
                  </a:cubicBezTo>
                  <a:cubicBezTo>
                    <a:pt x="423488" y="752528"/>
                    <a:pt x="418766" y="754347"/>
                    <a:pt x="416991" y="752572"/>
                  </a:cubicBezTo>
                  <a:cubicBezTo>
                    <a:pt x="415216" y="750797"/>
                    <a:pt x="416385" y="747203"/>
                    <a:pt x="414610" y="745428"/>
                  </a:cubicBezTo>
                  <a:cubicBezTo>
                    <a:pt x="412835" y="743653"/>
                    <a:pt x="409957" y="743358"/>
                    <a:pt x="407466" y="743047"/>
                  </a:cubicBezTo>
                  <a:cubicBezTo>
                    <a:pt x="397197" y="741763"/>
                    <a:pt x="386829" y="741460"/>
                    <a:pt x="376510" y="740666"/>
                  </a:cubicBezTo>
                  <a:cubicBezTo>
                    <a:pt x="370161" y="721615"/>
                    <a:pt x="379685" y="743841"/>
                    <a:pt x="366985" y="731141"/>
                  </a:cubicBezTo>
                  <a:cubicBezTo>
                    <a:pt x="365210" y="729366"/>
                    <a:pt x="366647" y="725456"/>
                    <a:pt x="364604" y="723997"/>
                  </a:cubicBezTo>
                  <a:cubicBezTo>
                    <a:pt x="360519" y="721079"/>
                    <a:pt x="350316" y="719235"/>
                    <a:pt x="350316" y="719235"/>
                  </a:cubicBezTo>
                  <a:cubicBezTo>
                    <a:pt x="343966" y="720029"/>
                    <a:pt x="337637" y="721009"/>
                    <a:pt x="331266" y="721616"/>
                  </a:cubicBezTo>
                  <a:cubicBezTo>
                    <a:pt x="286325" y="725896"/>
                    <a:pt x="314797" y="721583"/>
                    <a:pt x="286023" y="726378"/>
                  </a:cubicBezTo>
                  <a:lnTo>
                    <a:pt x="264591" y="733522"/>
                  </a:lnTo>
                  <a:cubicBezTo>
                    <a:pt x="258520" y="735545"/>
                    <a:pt x="251891" y="735109"/>
                    <a:pt x="245541" y="735903"/>
                  </a:cubicBezTo>
                  <a:cubicBezTo>
                    <a:pt x="243160" y="736697"/>
                    <a:pt x="240811" y="737595"/>
                    <a:pt x="238398" y="738285"/>
                  </a:cubicBezTo>
                  <a:cubicBezTo>
                    <a:pt x="217433" y="744276"/>
                    <a:pt x="238884" y="737329"/>
                    <a:pt x="221729" y="743047"/>
                  </a:cubicBezTo>
                  <a:cubicBezTo>
                    <a:pt x="219348" y="744635"/>
                    <a:pt x="217145" y="746530"/>
                    <a:pt x="214585" y="747810"/>
                  </a:cubicBezTo>
                  <a:cubicBezTo>
                    <a:pt x="212340" y="748933"/>
                    <a:pt x="209401" y="748623"/>
                    <a:pt x="207441" y="750191"/>
                  </a:cubicBezTo>
                  <a:cubicBezTo>
                    <a:pt x="205206" y="751979"/>
                    <a:pt x="204266" y="754954"/>
                    <a:pt x="202679" y="757335"/>
                  </a:cubicBezTo>
                  <a:cubicBezTo>
                    <a:pt x="188391" y="756541"/>
                    <a:pt x="173243" y="759900"/>
                    <a:pt x="159816" y="754953"/>
                  </a:cubicBezTo>
                  <a:cubicBezTo>
                    <a:pt x="155286" y="753284"/>
                    <a:pt x="158606" y="745350"/>
                    <a:pt x="157435" y="740666"/>
                  </a:cubicBezTo>
                  <a:cubicBezTo>
                    <a:pt x="156218" y="735796"/>
                    <a:pt x="154260" y="731141"/>
                    <a:pt x="152673" y="726378"/>
                  </a:cubicBezTo>
                  <a:cubicBezTo>
                    <a:pt x="151638" y="723273"/>
                    <a:pt x="151190" y="720000"/>
                    <a:pt x="150291" y="716853"/>
                  </a:cubicBezTo>
                  <a:cubicBezTo>
                    <a:pt x="149601" y="714440"/>
                    <a:pt x="149478" y="711670"/>
                    <a:pt x="147910" y="709710"/>
                  </a:cubicBezTo>
                  <a:cubicBezTo>
                    <a:pt x="146122" y="707475"/>
                    <a:pt x="143147" y="706535"/>
                    <a:pt x="140766" y="704947"/>
                  </a:cubicBezTo>
                  <a:cubicBezTo>
                    <a:pt x="139179" y="702566"/>
                    <a:pt x="137836" y="700002"/>
                    <a:pt x="136004" y="697803"/>
                  </a:cubicBezTo>
                  <a:cubicBezTo>
                    <a:pt x="133848" y="695216"/>
                    <a:pt x="130728" y="693462"/>
                    <a:pt x="128860" y="690660"/>
                  </a:cubicBezTo>
                  <a:cubicBezTo>
                    <a:pt x="119657" y="676856"/>
                    <a:pt x="135314" y="689407"/>
                    <a:pt x="119335" y="678753"/>
                  </a:cubicBezTo>
                  <a:cubicBezTo>
                    <a:pt x="115144" y="666179"/>
                    <a:pt x="119043" y="673003"/>
                    <a:pt x="102666" y="662085"/>
                  </a:cubicBezTo>
                  <a:lnTo>
                    <a:pt x="95523" y="657322"/>
                  </a:lnTo>
                  <a:cubicBezTo>
                    <a:pt x="93954" y="652617"/>
                    <a:pt x="92574" y="646391"/>
                    <a:pt x="88379" y="643035"/>
                  </a:cubicBezTo>
                  <a:cubicBezTo>
                    <a:pt x="86419" y="641467"/>
                    <a:pt x="83616" y="641447"/>
                    <a:pt x="81235" y="640653"/>
                  </a:cubicBezTo>
                  <a:lnTo>
                    <a:pt x="71710" y="626366"/>
                  </a:lnTo>
                  <a:cubicBezTo>
                    <a:pt x="66068" y="617902"/>
                    <a:pt x="61788" y="621603"/>
                    <a:pt x="62185" y="619222"/>
                  </a:cubicBezTo>
                  <a:close/>
                </a:path>
              </a:pathLst>
            </a:custGeom>
            <a:solidFill>
              <a:srgbClr val="99CC00">
                <a:alpha val="74350"/>
              </a:srgbClr>
            </a:solidFill>
            <a:ln w="3175" algn="ctr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" name="Huaian"/>
            <p:cNvSpPr/>
            <p:nvPr/>
          </p:nvSpPr>
          <p:spPr bwMode="auto">
            <a:xfrm>
              <a:off x="6921580" y="3926680"/>
              <a:ext cx="217742" cy="251726"/>
            </a:xfrm>
            <a:custGeom>
              <a:avLst/>
              <a:gdLst/>
              <a:ahLst/>
              <a:cxnLst/>
              <a:rect l="0" t="0" r="r" b="b"/>
              <a:pathLst>
                <a:path w="636248" h="814387">
                  <a:moveTo>
                    <a:pt x="2042" y="547687"/>
                  </a:moveTo>
                  <a:cubicBezTo>
                    <a:pt x="4026" y="549275"/>
                    <a:pt x="10043" y="549004"/>
                    <a:pt x="13948" y="550069"/>
                  </a:cubicBezTo>
                  <a:cubicBezTo>
                    <a:pt x="18791" y="551390"/>
                    <a:pt x="23220" y="554613"/>
                    <a:pt x="28235" y="554831"/>
                  </a:cubicBezTo>
                  <a:lnTo>
                    <a:pt x="128248" y="559594"/>
                  </a:lnTo>
                  <a:cubicBezTo>
                    <a:pt x="135392" y="558800"/>
                    <a:pt x="142631" y="558622"/>
                    <a:pt x="149679" y="557212"/>
                  </a:cubicBezTo>
                  <a:cubicBezTo>
                    <a:pt x="154602" y="556227"/>
                    <a:pt x="163967" y="552450"/>
                    <a:pt x="163967" y="552450"/>
                  </a:cubicBezTo>
                  <a:lnTo>
                    <a:pt x="178254" y="542925"/>
                  </a:lnTo>
                  <a:cubicBezTo>
                    <a:pt x="180635" y="541337"/>
                    <a:pt x="180993" y="537805"/>
                    <a:pt x="183017" y="535781"/>
                  </a:cubicBezTo>
                  <a:cubicBezTo>
                    <a:pt x="185040" y="533758"/>
                    <a:pt x="187779" y="532606"/>
                    <a:pt x="190160" y="531019"/>
                  </a:cubicBezTo>
                  <a:cubicBezTo>
                    <a:pt x="198098" y="519113"/>
                    <a:pt x="192541" y="525463"/>
                    <a:pt x="209210" y="514350"/>
                  </a:cubicBezTo>
                  <a:lnTo>
                    <a:pt x="216354" y="509587"/>
                  </a:lnTo>
                  <a:cubicBezTo>
                    <a:pt x="217942" y="507206"/>
                    <a:pt x="219093" y="504468"/>
                    <a:pt x="221117" y="502444"/>
                  </a:cubicBezTo>
                  <a:cubicBezTo>
                    <a:pt x="230839" y="492722"/>
                    <a:pt x="231040" y="503628"/>
                    <a:pt x="237785" y="483394"/>
                  </a:cubicBezTo>
                  <a:lnTo>
                    <a:pt x="242548" y="469106"/>
                  </a:lnTo>
                  <a:cubicBezTo>
                    <a:pt x="243342" y="454819"/>
                    <a:pt x="243788" y="440508"/>
                    <a:pt x="244929" y="426244"/>
                  </a:cubicBezTo>
                  <a:cubicBezTo>
                    <a:pt x="245377" y="420649"/>
                    <a:pt x="246690" y="415153"/>
                    <a:pt x="247310" y="409575"/>
                  </a:cubicBezTo>
                  <a:cubicBezTo>
                    <a:pt x="248278" y="400861"/>
                    <a:pt x="248898" y="392112"/>
                    <a:pt x="249692" y="383381"/>
                  </a:cubicBezTo>
                  <a:cubicBezTo>
                    <a:pt x="248898" y="355600"/>
                    <a:pt x="249338" y="327756"/>
                    <a:pt x="247310" y="300037"/>
                  </a:cubicBezTo>
                  <a:cubicBezTo>
                    <a:pt x="246944" y="295030"/>
                    <a:pt x="242548" y="285750"/>
                    <a:pt x="242548" y="285750"/>
                  </a:cubicBezTo>
                  <a:cubicBezTo>
                    <a:pt x="243342" y="277812"/>
                    <a:pt x="243716" y="269822"/>
                    <a:pt x="244929" y="261937"/>
                  </a:cubicBezTo>
                  <a:cubicBezTo>
                    <a:pt x="245311" y="259456"/>
                    <a:pt x="247310" y="257304"/>
                    <a:pt x="247310" y="254794"/>
                  </a:cubicBezTo>
                  <a:cubicBezTo>
                    <a:pt x="247310" y="238106"/>
                    <a:pt x="246315" y="221417"/>
                    <a:pt x="244929" y="204787"/>
                  </a:cubicBezTo>
                  <a:cubicBezTo>
                    <a:pt x="244721" y="202286"/>
                    <a:pt x="243670" y="199889"/>
                    <a:pt x="242548" y="197644"/>
                  </a:cubicBezTo>
                  <a:cubicBezTo>
                    <a:pt x="241268" y="195084"/>
                    <a:pt x="239373" y="192881"/>
                    <a:pt x="237785" y="190500"/>
                  </a:cubicBezTo>
                  <a:cubicBezTo>
                    <a:pt x="238690" y="185975"/>
                    <a:pt x="240108" y="176330"/>
                    <a:pt x="242548" y="171450"/>
                  </a:cubicBezTo>
                  <a:cubicBezTo>
                    <a:pt x="243828" y="168890"/>
                    <a:pt x="245075" y="166094"/>
                    <a:pt x="247310" y="164306"/>
                  </a:cubicBezTo>
                  <a:cubicBezTo>
                    <a:pt x="249270" y="162738"/>
                    <a:pt x="252073" y="162719"/>
                    <a:pt x="254454" y="161925"/>
                  </a:cubicBezTo>
                  <a:cubicBezTo>
                    <a:pt x="256042" y="159544"/>
                    <a:pt x="257937" y="157341"/>
                    <a:pt x="259217" y="154781"/>
                  </a:cubicBezTo>
                  <a:cubicBezTo>
                    <a:pt x="261458" y="150299"/>
                    <a:pt x="261397" y="143596"/>
                    <a:pt x="266360" y="140494"/>
                  </a:cubicBezTo>
                  <a:cubicBezTo>
                    <a:pt x="270617" y="137833"/>
                    <a:pt x="275885" y="137319"/>
                    <a:pt x="280648" y="135731"/>
                  </a:cubicBezTo>
                  <a:lnTo>
                    <a:pt x="287792" y="133350"/>
                  </a:lnTo>
                  <a:cubicBezTo>
                    <a:pt x="304168" y="122433"/>
                    <a:pt x="296649" y="125635"/>
                    <a:pt x="309223" y="121444"/>
                  </a:cubicBezTo>
                  <a:cubicBezTo>
                    <a:pt x="311604" y="119856"/>
                    <a:pt x="313807" y="117961"/>
                    <a:pt x="316367" y="116681"/>
                  </a:cubicBezTo>
                  <a:cubicBezTo>
                    <a:pt x="321473" y="114128"/>
                    <a:pt x="330526" y="113006"/>
                    <a:pt x="335417" y="111919"/>
                  </a:cubicBezTo>
                  <a:cubicBezTo>
                    <a:pt x="338612" y="111209"/>
                    <a:pt x="341767" y="110331"/>
                    <a:pt x="344942" y="109537"/>
                  </a:cubicBezTo>
                  <a:cubicBezTo>
                    <a:pt x="345736" y="99218"/>
                    <a:pt x="344656" y="88581"/>
                    <a:pt x="347323" y="78581"/>
                  </a:cubicBezTo>
                  <a:cubicBezTo>
                    <a:pt x="348060" y="75816"/>
                    <a:pt x="352443" y="75843"/>
                    <a:pt x="354467" y="73819"/>
                  </a:cubicBezTo>
                  <a:cubicBezTo>
                    <a:pt x="370346" y="57940"/>
                    <a:pt x="347318" y="74616"/>
                    <a:pt x="366373" y="61912"/>
                  </a:cubicBezTo>
                  <a:cubicBezTo>
                    <a:pt x="371568" y="46328"/>
                    <a:pt x="364353" y="61623"/>
                    <a:pt x="375898" y="52387"/>
                  </a:cubicBezTo>
                  <a:cubicBezTo>
                    <a:pt x="378133" y="50599"/>
                    <a:pt x="378637" y="47267"/>
                    <a:pt x="380660" y="45244"/>
                  </a:cubicBezTo>
                  <a:cubicBezTo>
                    <a:pt x="382684" y="43220"/>
                    <a:pt x="385423" y="42069"/>
                    <a:pt x="387804" y="40481"/>
                  </a:cubicBezTo>
                  <a:cubicBezTo>
                    <a:pt x="389392" y="38100"/>
                    <a:pt x="390543" y="35361"/>
                    <a:pt x="392567" y="33337"/>
                  </a:cubicBezTo>
                  <a:cubicBezTo>
                    <a:pt x="394590" y="31314"/>
                    <a:pt x="397922" y="30810"/>
                    <a:pt x="399710" y="28575"/>
                  </a:cubicBezTo>
                  <a:cubicBezTo>
                    <a:pt x="401278" y="26615"/>
                    <a:pt x="401298" y="23812"/>
                    <a:pt x="402092" y="21431"/>
                  </a:cubicBezTo>
                  <a:cubicBezTo>
                    <a:pt x="402886" y="16669"/>
                    <a:pt x="401457" y="10914"/>
                    <a:pt x="404473" y="7144"/>
                  </a:cubicBezTo>
                  <a:cubicBezTo>
                    <a:pt x="406041" y="5184"/>
                    <a:pt x="409842" y="7750"/>
                    <a:pt x="411617" y="9525"/>
                  </a:cubicBezTo>
                  <a:cubicBezTo>
                    <a:pt x="413392" y="11300"/>
                    <a:pt x="412876" y="14424"/>
                    <a:pt x="413998" y="16669"/>
                  </a:cubicBezTo>
                  <a:cubicBezTo>
                    <a:pt x="419280" y="27234"/>
                    <a:pt x="420018" y="24231"/>
                    <a:pt x="433048" y="28575"/>
                  </a:cubicBezTo>
                  <a:cubicBezTo>
                    <a:pt x="454146" y="35608"/>
                    <a:pt x="477498" y="30162"/>
                    <a:pt x="499723" y="30956"/>
                  </a:cubicBezTo>
                  <a:lnTo>
                    <a:pt x="521154" y="45244"/>
                  </a:lnTo>
                  <a:cubicBezTo>
                    <a:pt x="523242" y="46636"/>
                    <a:pt x="525917" y="46831"/>
                    <a:pt x="528298" y="47625"/>
                  </a:cubicBezTo>
                  <a:cubicBezTo>
                    <a:pt x="530679" y="50006"/>
                    <a:pt x="532154" y="54039"/>
                    <a:pt x="535442" y="54769"/>
                  </a:cubicBezTo>
                  <a:cubicBezTo>
                    <a:pt x="553442" y="58769"/>
                    <a:pt x="547559" y="53435"/>
                    <a:pt x="552110" y="45244"/>
                  </a:cubicBezTo>
                  <a:cubicBezTo>
                    <a:pt x="554890" y="40240"/>
                    <a:pt x="558460" y="35719"/>
                    <a:pt x="561635" y="30956"/>
                  </a:cubicBezTo>
                  <a:lnTo>
                    <a:pt x="571160" y="16669"/>
                  </a:lnTo>
                  <a:lnTo>
                    <a:pt x="575923" y="9525"/>
                  </a:lnTo>
                  <a:cubicBezTo>
                    <a:pt x="579098" y="4763"/>
                    <a:pt x="590210" y="0"/>
                    <a:pt x="590210" y="0"/>
                  </a:cubicBezTo>
                  <a:cubicBezTo>
                    <a:pt x="592973" y="41433"/>
                    <a:pt x="585973" y="25789"/>
                    <a:pt x="602117" y="50006"/>
                  </a:cubicBezTo>
                  <a:cubicBezTo>
                    <a:pt x="603704" y="52387"/>
                    <a:pt x="604164" y="56245"/>
                    <a:pt x="606879" y="57150"/>
                  </a:cubicBezTo>
                  <a:lnTo>
                    <a:pt x="621167" y="61912"/>
                  </a:lnTo>
                  <a:cubicBezTo>
                    <a:pt x="621961" y="64293"/>
                    <a:pt x="621773" y="67281"/>
                    <a:pt x="623548" y="69056"/>
                  </a:cubicBezTo>
                  <a:cubicBezTo>
                    <a:pt x="636248" y="81756"/>
                    <a:pt x="626724" y="59530"/>
                    <a:pt x="633073" y="78581"/>
                  </a:cubicBezTo>
                  <a:cubicBezTo>
                    <a:pt x="631485" y="80962"/>
                    <a:pt x="630334" y="83701"/>
                    <a:pt x="628310" y="85725"/>
                  </a:cubicBezTo>
                  <a:cubicBezTo>
                    <a:pt x="626287" y="87748"/>
                    <a:pt x="622754" y="88106"/>
                    <a:pt x="621167" y="90487"/>
                  </a:cubicBezTo>
                  <a:cubicBezTo>
                    <a:pt x="614632" y="100288"/>
                    <a:pt x="623624" y="99475"/>
                    <a:pt x="614023" y="107156"/>
                  </a:cubicBezTo>
                  <a:cubicBezTo>
                    <a:pt x="612063" y="108724"/>
                    <a:pt x="609260" y="108743"/>
                    <a:pt x="606879" y="109537"/>
                  </a:cubicBezTo>
                  <a:cubicBezTo>
                    <a:pt x="587824" y="122241"/>
                    <a:pt x="610852" y="105565"/>
                    <a:pt x="594973" y="121444"/>
                  </a:cubicBezTo>
                  <a:cubicBezTo>
                    <a:pt x="592949" y="123468"/>
                    <a:pt x="590210" y="124619"/>
                    <a:pt x="587829" y="126206"/>
                  </a:cubicBezTo>
                  <a:cubicBezTo>
                    <a:pt x="586242" y="128587"/>
                    <a:pt x="584229" y="130735"/>
                    <a:pt x="583067" y="133350"/>
                  </a:cubicBezTo>
                  <a:cubicBezTo>
                    <a:pt x="571732" y="158854"/>
                    <a:pt x="584319" y="138613"/>
                    <a:pt x="573542" y="154781"/>
                  </a:cubicBezTo>
                  <a:cubicBezTo>
                    <a:pt x="572748" y="161925"/>
                    <a:pt x="572342" y="169122"/>
                    <a:pt x="571160" y="176212"/>
                  </a:cubicBezTo>
                  <a:cubicBezTo>
                    <a:pt x="570747" y="178688"/>
                    <a:pt x="569017" y="180857"/>
                    <a:pt x="568779" y="183356"/>
                  </a:cubicBezTo>
                  <a:cubicBezTo>
                    <a:pt x="567422" y="197601"/>
                    <a:pt x="567192" y="211931"/>
                    <a:pt x="566398" y="226219"/>
                  </a:cubicBezTo>
                  <a:cubicBezTo>
                    <a:pt x="567192" y="246856"/>
                    <a:pt x="566654" y="267588"/>
                    <a:pt x="568779" y="288131"/>
                  </a:cubicBezTo>
                  <a:cubicBezTo>
                    <a:pt x="569074" y="290978"/>
                    <a:pt x="572262" y="292715"/>
                    <a:pt x="573542" y="295275"/>
                  </a:cubicBezTo>
                  <a:cubicBezTo>
                    <a:pt x="574665" y="297520"/>
                    <a:pt x="574355" y="300459"/>
                    <a:pt x="575923" y="302419"/>
                  </a:cubicBezTo>
                  <a:cubicBezTo>
                    <a:pt x="577711" y="304654"/>
                    <a:pt x="580686" y="305594"/>
                    <a:pt x="583067" y="307181"/>
                  </a:cubicBezTo>
                  <a:cubicBezTo>
                    <a:pt x="583861" y="309562"/>
                    <a:pt x="584326" y="312080"/>
                    <a:pt x="585448" y="314325"/>
                  </a:cubicBezTo>
                  <a:cubicBezTo>
                    <a:pt x="588397" y="320223"/>
                    <a:pt x="591229" y="323509"/>
                    <a:pt x="597354" y="326231"/>
                  </a:cubicBezTo>
                  <a:cubicBezTo>
                    <a:pt x="601942" y="328270"/>
                    <a:pt x="606879" y="329406"/>
                    <a:pt x="611642" y="330994"/>
                  </a:cubicBezTo>
                  <a:cubicBezTo>
                    <a:pt x="614023" y="331788"/>
                    <a:pt x="616697" y="331983"/>
                    <a:pt x="618785" y="333375"/>
                  </a:cubicBezTo>
                  <a:lnTo>
                    <a:pt x="633073" y="342900"/>
                  </a:lnTo>
                  <a:cubicBezTo>
                    <a:pt x="633867" y="345281"/>
                    <a:pt x="635454" y="347534"/>
                    <a:pt x="635454" y="350044"/>
                  </a:cubicBezTo>
                  <a:cubicBezTo>
                    <a:pt x="635454" y="354091"/>
                    <a:pt x="635935" y="359088"/>
                    <a:pt x="633073" y="361950"/>
                  </a:cubicBezTo>
                  <a:cubicBezTo>
                    <a:pt x="631143" y="363880"/>
                    <a:pt x="613575" y="368015"/>
                    <a:pt x="609260" y="369094"/>
                  </a:cubicBezTo>
                  <a:cubicBezTo>
                    <a:pt x="607673" y="371475"/>
                    <a:pt x="606521" y="374214"/>
                    <a:pt x="604498" y="376237"/>
                  </a:cubicBezTo>
                  <a:cubicBezTo>
                    <a:pt x="597077" y="383658"/>
                    <a:pt x="585449" y="384174"/>
                    <a:pt x="575923" y="385762"/>
                  </a:cubicBezTo>
                  <a:cubicBezTo>
                    <a:pt x="571160" y="387350"/>
                    <a:pt x="565812" y="387740"/>
                    <a:pt x="561635" y="390525"/>
                  </a:cubicBezTo>
                  <a:cubicBezTo>
                    <a:pt x="555215" y="394805"/>
                    <a:pt x="554740" y="396026"/>
                    <a:pt x="547348" y="397669"/>
                  </a:cubicBezTo>
                  <a:cubicBezTo>
                    <a:pt x="530800" y="401347"/>
                    <a:pt x="537088" y="398365"/>
                    <a:pt x="523535" y="402431"/>
                  </a:cubicBezTo>
                  <a:cubicBezTo>
                    <a:pt x="516322" y="404595"/>
                    <a:pt x="509248" y="407194"/>
                    <a:pt x="502104" y="409575"/>
                  </a:cubicBezTo>
                  <a:lnTo>
                    <a:pt x="494960" y="411956"/>
                  </a:lnTo>
                  <a:cubicBezTo>
                    <a:pt x="475908" y="424660"/>
                    <a:pt x="498933" y="407985"/>
                    <a:pt x="483054" y="423862"/>
                  </a:cubicBezTo>
                  <a:cubicBezTo>
                    <a:pt x="481030" y="425886"/>
                    <a:pt x="478291" y="427037"/>
                    <a:pt x="475910" y="428625"/>
                  </a:cubicBezTo>
                  <a:cubicBezTo>
                    <a:pt x="471942" y="440532"/>
                    <a:pt x="472735" y="433387"/>
                    <a:pt x="478292" y="450056"/>
                  </a:cubicBezTo>
                  <a:lnTo>
                    <a:pt x="480673" y="457200"/>
                  </a:lnTo>
                  <a:cubicBezTo>
                    <a:pt x="478292" y="457994"/>
                    <a:pt x="476039" y="459581"/>
                    <a:pt x="473529" y="459581"/>
                  </a:cubicBezTo>
                  <a:cubicBezTo>
                    <a:pt x="467541" y="459581"/>
                    <a:pt x="464060" y="454846"/>
                    <a:pt x="459242" y="452437"/>
                  </a:cubicBezTo>
                  <a:cubicBezTo>
                    <a:pt x="456997" y="451314"/>
                    <a:pt x="454479" y="450850"/>
                    <a:pt x="452098" y="450056"/>
                  </a:cubicBezTo>
                  <a:cubicBezTo>
                    <a:pt x="449717" y="450850"/>
                    <a:pt x="446077" y="450192"/>
                    <a:pt x="444954" y="452437"/>
                  </a:cubicBezTo>
                  <a:cubicBezTo>
                    <a:pt x="442444" y="457457"/>
                    <a:pt x="443674" y="463602"/>
                    <a:pt x="442573" y="469106"/>
                  </a:cubicBezTo>
                  <a:cubicBezTo>
                    <a:pt x="442081" y="471567"/>
                    <a:pt x="440986" y="473869"/>
                    <a:pt x="440192" y="476250"/>
                  </a:cubicBezTo>
                  <a:cubicBezTo>
                    <a:pt x="443961" y="491328"/>
                    <a:pt x="439850" y="483960"/>
                    <a:pt x="456860" y="495300"/>
                  </a:cubicBezTo>
                  <a:cubicBezTo>
                    <a:pt x="461037" y="498085"/>
                    <a:pt x="471148" y="500062"/>
                    <a:pt x="471148" y="500062"/>
                  </a:cubicBezTo>
                  <a:cubicBezTo>
                    <a:pt x="476704" y="516731"/>
                    <a:pt x="471147" y="512763"/>
                    <a:pt x="483054" y="516731"/>
                  </a:cubicBezTo>
                  <a:cubicBezTo>
                    <a:pt x="485435" y="518319"/>
                    <a:pt x="488174" y="519470"/>
                    <a:pt x="490198" y="521494"/>
                  </a:cubicBezTo>
                  <a:cubicBezTo>
                    <a:pt x="492221" y="523517"/>
                    <a:pt x="492533" y="527120"/>
                    <a:pt x="494960" y="528637"/>
                  </a:cubicBezTo>
                  <a:cubicBezTo>
                    <a:pt x="499217" y="531298"/>
                    <a:pt x="509248" y="533400"/>
                    <a:pt x="509248" y="533400"/>
                  </a:cubicBezTo>
                  <a:cubicBezTo>
                    <a:pt x="510835" y="535781"/>
                    <a:pt x="512730" y="537984"/>
                    <a:pt x="514010" y="540544"/>
                  </a:cubicBezTo>
                  <a:cubicBezTo>
                    <a:pt x="515133" y="542789"/>
                    <a:pt x="514617" y="545912"/>
                    <a:pt x="516392" y="547687"/>
                  </a:cubicBezTo>
                  <a:cubicBezTo>
                    <a:pt x="518167" y="549462"/>
                    <a:pt x="521154" y="549275"/>
                    <a:pt x="523535" y="550069"/>
                  </a:cubicBezTo>
                  <a:cubicBezTo>
                    <a:pt x="524329" y="552450"/>
                    <a:pt x="525468" y="554743"/>
                    <a:pt x="525917" y="557212"/>
                  </a:cubicBezTo>
                  <a:cubicBezTo>
                    <a:pt x="526786" y="561993"/>
                    <a:pt x="526990" y="576765"/>
                    <a:pt x="530679" y="583406"/>
                  </a:cubicBezTo>
                  <a:cubicBezTo>
                    <a:pt x="533459" y="588410"/>
                    <a:pt x="540204" y="597694"/>
                    <a:pt x="540204" y="597694"/>
                  </a:cubicBezTo>
                  <a:cubicBezTo>
                    <a:pt x="539410" y="600869"/>
                    <a:pt x="539447" y="604378"/>
                    <a:pt x="537823" y="607219"/>
                  </a:cubicBezTo>
                  <a:cubicBezTo>
                    <a:pt x="533627" y="614562"/>
                    <a:pt x="530353" y="614471"/>
                    <a:pt x="523535" y="616744"/>
                  </a:cubicBezTo>
                  <a:cubicBezTo>
                    <a:pt x="522741" y="619125"/>
                    <a:pt x="521154" y="621377"/>
                    <a:pt x="521154" y="623887"/>
                  </a:cubicBezTo>
                  <a:cubicBezTo>
                    <a:pt x="521154" y="639211"/>
                    <a:pt x="521842" y="638017"/>
                    <a:pt x="528298" y="647700"/>
                  </a:cubicBezTo>
                  <a:cubicBezTo>
                    <a:pt x="533819" y="664264"/>
                    <a:pt x="537031" y="667537"/>
                    <a:pt x="530679" y="688181"/>
                  </a:cubicBezTo>
                  <a:cubicBezTo>
                    <a:pt x="529837" y="690917"/>
                    <a:pt x="525916" y="691356"/>
                    <a:pt x="523535" y="692944"/>
                  </a:cubicBezTo>
                  <a:cubicBezTo>
                    <a:pt x="521176" y="700020"/>
                    <a:pt x="519671" y="708714"/>
                    <a:pt x="514010" y="714375"/>
                  </a:cubicBezTo>
                  <a:cubicBezTo>
                    <a:pt x="511987" y="716398"/>
                    <a:pt x="509482" y="717975"/>
                    <a:pt x="506867" y="719137"/>
                  </a:cubicBezTo>
                  <a:cubicBezTo>
                    <a:pt x="502279" y="721176"/>
                    <a:pt x="496756" y="721115"/>
                    <a:pt x="492579" y="723900"/>
                  </a:cubicBezTo>
                  <a:cubicBezTo>
                    <a:pt x="490198" y="725487"/>
                    <a:pt x="488050" y="727500"/>
                    <a:pt x="485435" y="728662"/>
                  </a:cubicBezTo>
                  <a:cubicBezTo>
                    <a:pt x="480848" y="730701"/>
                    <a:pt x="471148" y="733425"/>
                    <a:pt x="471148" y="733425"/>
                  </a:cubicBezTo>
                  <a:lnTo>
                    <a:pt x="459242" y="731044"/>
                  </a:lnTo>
                  <a:cubicBezTo>
                    <a:pt x="454491" y="730180"/>
                    <a:pt x="449535" y="730189"/>
                    <a:pt x="444954" y="728662"/>
                  </a:cubicBezTo>
                  <a:cubicBezTo>
                    <a:pt x="442239" y="727757"/>
                    <a:pt x="440191" y="725487"/>
                    <a:pt x="437810" y="723900"/>
                  </a:cubicBezTo>
                  <a:cubicBezTo>
                    <a:pt x="435874" y="718091"/>
                    <a:pt x="435282" y="714227"/>
                    <a:pt x="430667" y="709612"/>
                  </a:cubicBezTo>
                  <a:cubicBezTo>
                    <a:pt x="428643" y="707588"/>
                    <a:pt x="425904" y="706437"/>
                    <a:pt x="423523" y="704850"/>
                  </a:cubicBezTo>
                  <a:cubicBezTo>
                    <a:pt x="421935" y="702469"/>
                    <a:pt x="420592" y="699905"/>
                    <a:pt x="418760" y="697706"/>
                  </a:cubicBezTo>
                  <a:cubicBezTo>
                    <a:pt x="416604" y="695119"/>
                    <a:pt x="413485" y="693364"/>
                    <a:pt x="411617" y="690562"/>
                  </a:cubicBezTo>
                  <a:cubicBezTo>
                    <a:pt x="405845" y="681904"/>
                    <a:pt x="413460" y="684139"/>
                    <a:pt x="404473" y="676275"/>
                  </a:cubicBezTo>
                  <a:cubicBezTo>
                    <a:pt x="400165" y="672506"/>
                    <a:pt x="390185" y="666750"/>
                    <a:pt x="390185" y="666750"/>
                  </a:cubicBezTo>
                  <a:cubicBezTo>
                    <a:pt x="371929" y="667544"/>
                    <a:pt x="353636" y="667730"/>
                    <a:pt x="335417" y="669131"/>
                  </a:cubicBezTo>
                  <a:cubicBezTo>
                    <a:pt x="332914" y="669323"/>
                    <a:pt x="329732" y="669469"/>
                    <a:pt x="328273" y="671512"/>
                  </a:cubicBezTo>
                  <a:cubicBezTo>
                    <a:pt x="325355" y="675597"/>
                    <a:pt x="325098" y="681037"/>
                    <a:pt x="323510" y="685800"/>
                  </a:cubicBezTo>
                  <a:cubicBezTo>
                    <a:pt x="321380" y="692189"/>
                    <a:pt x="309223" y="700087"/>
                    <a:pt x="309223" y="700087"/>
                  </a:cubicBezTo>
                  <a:cubicBezTo>
                    <a:pt x="307286" y="705898"/>
                    <a:pt x="306696" y="709758"/>
                    <a:pt x="302079" y="714375"/>
                  </a:cubicBezTo>
                  <a:cubicBezTo>
                    <a:pt x="300055" y="716399"/>
                    <a:pt x="297316" y="717550"/>
                    <a:pt x="294935" y="719137"/>
                  </a:cubicBezTo>
                  <a:cubicBezTo>
                    <a:pt x="291760" y="723900"/>
                    <a:pt x="287220" y="727995"/>
                    <a:pt x="285410" y="733425"/>
                  </a:cubicBezTo>
                  <a:cubicBezTo>
                    <a:pt x="284616" y="735806"/>
                    <a:pt x="284151" y="738324"/>
                    <a:pt x="283029" y="740569"/>
                  </a:cubicBezTo>
                  <a:cubicBezTo>
                    <a:pt x="281749" y="743129"/>
                    <a:pt x="279429" y="745097"/>
                    <a:pt x="278267" y="747712"/>
                  </a:cubicBezTo>
                  <a:cubicBezTo>
                    <a:pt x="276228" y="752300"/>
                    <a:pt x="275092" y="757237"/>
                    <a:pt x="273504" y="762000"/>
                  </a:cubicBezTo>
                  <a:cubicBezTo>
                    <a:pt x="272224" y="765840"/>
                    <a:pt x="273131" y="770392"/>
                    <a:pt x="271123" y="773906"/>
                  </a:cubicBezTo>
                  <a:cubicBezTo>
                    <a:pt x="269703" y="776391"/>
                    <a:pt x="266360" y="777081"/>
                    <a:pt x="263979" y="778669"/>
                  </a:cubicBezTo>
                  <a:cubicBezTo>
                    <a:pt x="262392" y="781050"/>
                    <a:pt x="261644" y="784295"/>
                    <a:pt x="259217" y="785812"/>
                  </a:cubicBezTo>
                  <a:cubicBezTo>
                    <a:pt x="254960" y="788473"/>
                    <a:pt x="249692" y="788987"/>
                    <a:pt x="244929" y="790575"/>
                  </a:cubicBezTo>
                  <a:lnTo>
                    <a:pt x="230642" y="795337"/>
                  </a:lnTo>
                  <a:cubicBezTo>
                    <a:pt x="208973" y="802561"/>
                    <a:pt x="243189" y="791484"/>
                    <a:pt x="211592" y="800100"/>
                  </a:cubicBezTo>
                  <a:cubicBezTo>
                    <a:pt x="211554" y="800110"/>
                    <a:pt x="193751" y="806047"/>
                    <a:pt x="190160" y="807244"/>
                  </a:cubicBezTo>
                  <a:cubicBezTo>
                    <a:pt x="178089" y="811269"/>
                    <a:pt x="164741" y="808568"/>
                    <a:pt x="152060" y="809625"/>
                  </a:cubicBezTo>
                  <a:cubicBezTo>
                    <a:pt x="135337" y="811018"/>
                    <a:pt x="136368" y="811167"/>
                    <a:pt x="123485" y="814387"/>
                  </a:cubicBezTo>
                  <a:lnTo>
                    <a:pt x="99673" y="812006"/>
                  </a:lnTo>
                  <a:cubicBezTo>
                    <a:pt x="99671" y="812005"/>
                    <a:pt x="93720" y="794148"/>
                    <a:pt x="92529" y="790575"/>
                  </a:cubicBezTo>
                  <a:cubicBezTo>
                    <a:pt x="75440" y="779182"/>
                    <a:pt x="82289" y="785097"/>
                    <a:pt x="71098" y="773906"/>
                  </a:cubicBezTo>
                  <a:cubicBezTo>
                    <a:pt x="70304" y="771525"/>
                    <a:pt x="70492" y="768537"/>
                    <a:pt x="68717" y="766762"/>
                  </a:cubicBezTo>
                  <a:cubicBezTo>
                    <a:pt x="64670" y="762715"/>
                    <a:pt x="54429" y="757237"/>
                    <a:pt x="54429" y="757237"/>
                  </a:cubicBezTo>
                  <a:cubicBezTo>
                    <a:pt x="52842" y="754856"/>
                    <a:pt x="50829" y="752709"/>
                    <a:pt x="49667" y="750094"/>
                  </a:cubicBezTo>
                  <a:cubicBezTo>
                    <a:pt x="46353" y="742637"/>
                    <a:pt x="44502" y="734200"/>
                    <a:pt x="42523" y="726281"/>
                  </a:cubicBezTo>
                  <a:cubicBezTo>
                    <a:pt x="41729" y="702469"/>
                    <a:pt x="43420" y="678443"/>
                    <a:pt x="40142" y="654844"/>
                  </a:cubicBezTo>
                  <a:cubicBezTo>
                    <a:pt x="39355" y="649174"/>
                    <a:pt x="33792" y="645319"/>
                    <a:pt x="30617" y="640556"/>
                  </a:cubicBezTo>
                  <a:cubicBezTo>
                    <a:pt x="26186" y="633909"/>
                    <a:pt x="25538" y="621935"/>
                    <a:pt x="23473" y="614362"/>
                  </a:cubicBezTo>
                  <a:cubicBezTo>
                    <a:pt x="16101" y="587333"/>
                    <a:pt x="22466" y="609969"/>
                    <a:pt x="13948" y="592931"/>
                  </a:cubicBezTo>
                  <a:cubicBezTo>
                    <a:pt x="12242" y="589518"/>
                    <a:pt x="9947" y="579309"/>
                    <a:pt x="9185" y="576262"/>
                  </a:cubicBezTo>
                  <a:cubicBezTo>
                    <a:pt x="8391" y="566737"/>
                    <a:pt x="8678" y="557059"/>
                    <a:pt x="6804" y="547687"/>
                  </a:cubicBezTo>
                  <a:cubicBezTo>
                    <a:pt x="6243" y="544881"/>
                    <a:pt x="4496" y="542016"/>
                    <a:pt x="2042" y="540544"/>
                  </a:cubicBezTo>
                  <a:cubicBezTo>
                    <a:pt x="0" y="539319"/>
                    <a:pt x="58" y="546100"/>
                    <a:pt x="2042" y="547687"/>
                  </a:cubicBezTo>
                  <a:close/>
                </a:path>
              </a:pathLst>
            </a:custGeom>
            <a:solidFill>
              <a:srgbClr val="99CC00">
                <a:alpha val="7559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" name="Suqian"/>
            <p:cNvSpPr/>
            <p:nvPr/>
          </p:nvSpPr>
          <p:spPr bwMode="auto">
            <a:xfrm>
              <a:off x="6870346" y="3872978"/>
              <a:ext cx="188923" cy="238301"/>
            </a:xfrm>
            <a:custGeom>
              <a:avLst/>
              <a:gdLst/>
              <a:ahLst/>
              <a:cxnLst/>
              <a:rect l="0" t="0" r="r" b="b"/>
              <a:pathLst>
                <a:path w="559594" h="777077">
                  <a:moveTo>
                    <a:pt x="95250" y="439084"/>
                  </a:moveTo>
                  <a:cubicBezTo>
                    <a:pt x="94456" y="429956"/>
                    <a:pt x="96530" y="427919"/>
                    <a:pt x="97631" y="422415"/>
                  </a:cubicBezTo>
                  <a:cubicBezTo>
                    <a:pt x="98123" y="419954"/>
                    <a:pt x="100012" y="417781"/>
                    <a:pt x="100012" y="415271"/>
                  </a:cubicBezTo>
                  <a:cubicBezTo>
                    <a:pt x="100012" y="404130"/>
                    <a:pt x="99284" y="392951"/>
                    <a:pt x="97631" y="381934"/>
                  </a:cubicBezTo>
                  <a:cubicBezTo>
                    <a:pt x="96886" y="376969"/>
                    <a:pt x="94456" y="372409"/>
                    <a:pt x="92868" y="367646"/>
                  </a:cubicBezTo>
                  <a:lnTo>
                    <a:pt x="90487" y="360503"/>
                  </a:lnTo>
                  <a:cubicBezTo>
                    <a:pt x="89582" y="357788"/>
                    <a:pt x="87312" y="355740"/>
                    <a:pt x="85725" y="353359"/>
                  </a:cubicBezTo>
                  <a:cubicBezTo>
                    <a:pt x="84931" y="340659"/>
                    <a:pt x="87578" y="327258"/>
                    <a:pt x="83343" y="315259"/>
                  </a:cubicBezTo>
                  <a:cubicBezTo>
                    <a:pt x="81996" y="311443"/>
                    <a:pt x="75435" y="313509"/>
                    <a:pt x="71437" y="312878"/>
                  </a:cubicBezTo>
                  <a:cubicBezTo>
                    <a:pt x="60349" y="311127"/>
                    <a:pt x="49212" y="309703"/>
                    <a:pt x="38100" y="308115"/>
                  </a:cubicBezTo>
                  <a:cubicBezTo>
                    <a:pt x="36512" y="305734"/>
                    <a:pt x="34617" y="303531"/>
                    <a:pt x="33337" y="300971"/>
                  </a:cubicBezTo>
                  <a:cubicBezTo>
                    <a:pt x="30406" y="295109"/>
                    <a:pt x="29489" y="285026"/>
                    <a:pt x="28575" y="279540"/>
                  </a:cubicBezTo>
                  <a:cubicBezTo>
                    <a:pt x="29369" y="270015"/>
                    <a:pt x="29385" y="260393"/>
                    <a:pt x="30956" y="250965"/>
                  </a:cubicBezTo>
                  <a:cubicBezTo>
                    <a:pt x="31781" y="246013"/>
                    <a:pt x="35718" y="236678"/>
                    <a:pt x="35718" y="236678"/>
                  </a:cubicBezTo>
                  <a:cubicBezTo>
                    <a:pt x="34131" y="234297"/>
                    <a:pt x="33110" y="231419"/>
                    <a:pt x="30956" y="229534"/>
                  </a:cubicBezTo>
                  <a:cubicBezTo>
                    <a:pt x="20879" y="220717"/>
                    <a:pt x="19336" y="220898"/>
                    <a:pt x="9525" y="217628"/>
                  </a:cubicBezTo>
                  <a:cubicBezTo>
                    <a:pt x="3535" y="199664"/>
                    <a:pt x="11616" y="221813"/>
                    <a:pt x="2381" y="203340"/>
                  </a:cubicBezTo>
                  <a:cubicBezTo>
                    <a:pt x="1259" y="201095"/>
                    <a:pt x="794" y="198577"/>
                    <a:pt x="0" y="196196"/>
                  </a:cubicBezTo>
                  <a:cubicBezTo>
                    <a:pt x="794" y="193815"/>
                    <a:pt x="606" y="190828"/>
                    <a:pt x="2381" y="189053"/>
                  </a:cubicBezTo>
                  <a:cubicBezTo>
                    <a:pt x="10568" y="180866"/>
                    <a:pt x="14829" y="180141"/>
                    <a:pt x="23812" y="177146"/>
                  </a:cubicBezTo>
                  <a:cubicBezTo>
                    <a:pt x="40815" y="182814"/>
                    <a:pt x="33923" y="179124"/>
                    <a:pt x="45243" y="186671"/>
                  </a:cubicBezTo>
                  <a:cubicBezTo>
                    <a:pt x="52387" y="185877"/>
                    <a:pt x="59702" y="186033"/>
                    <a:pt x="66675" y="184290"/>
                  </a:cubicBezTo>
                  <a:cubicBezTo>
                    <a:pt x="69451" y="183596"/>
                    <a:pt x="71259" y="180808"/>
                    <a:pt x="73818" y="179528"/>
                  </a:cubicBezTo>
                  <a:cubicBezTo>
                    <a:pt x="76063" y="178405"/>
                    <a:pt x="78581" y="177940"/>
                    <a:pt x="80962" y="177146"/>
                  </a:cubicBezTo>
                  <a:cubicBezTo>
                    <a:pt x="81552" y="177264"/>
                    <a:pt x="97573" y="179958"/>
                    <a:pt x="100012" y="181909"/>
                  </a:cubicBezTo>
                  <a:cubicBezTo>
                    <a:pt x="102247" y="183697"/>
                    <a:pt x="102540" y="187265"/>
                    <a:pt x="104775" y="189053"/>
                  </a:cubicBezTo>
                  <a:cubicBezTo>
                    <a:pt x="106735" y="190621"/>
                    <a:pt x="109724" y="190215"/>
                    <a:pt x="111918" y="191434"/>
                  </a:cubicBezTo>
                  <a:cubicBezTo>
                    <a:pt x="116922" y="194214"/>
                    <a:pt x="126206" y="200959"/>
                    <a:pt x="126206" y="200959"/>
                  </a:cubicBezTo>
                  <a:cubicBezTo>
                    <a:pt x="165100" y="200165"/>
                    <a:pt x="205059" y="207657"/>
                    <a:pt x="242887" y="198578"/>
                  </a:cubicBezTo>
                  <a:cubicBezTo>
                    <a:pt x="251412" y="196532"/>
                    <a:pt x="242690" y="180764"/>
                    <a:pt x="245268" y="172384"/>
                  </a:cubicBezTo>
                  <a:cubicBezTo>
                    <a:pt x="246110" y="169648"/>
                    <a:pt x="250213" y="169453"/>
                    <a:pt x="252412" y="167621"/>
                  </a:cubicBezTo>
                  <a:cubicBezTo>
                    <a:pt x="254999" y="165465"/>
                    <a:pt x="257175" y="162859"/>
                    <a:pt x="259556" y="160478"/>
                  </a:cubicBezTo>
                  <a:cubicBezTo>
                    <a:pt x="260350" y="158097"/>
                    <a:pt x="261937" y="155844"/>
                    <a:pt x="261937" y="153334"/>
                  </a:cubicBezTo>
                  <a:cubicBezTo>
                    <a:pt x="261937" y="143035"/>
                    <a:pt x="259720" y="141675"/>
                    <a:pt x="254793" y="134284"/>
                  </a:cubicBezTo>
                  <a:cubicBezTo>
                    <a:pt x="255587" y="121584"/>
                    <a:pt x="252971" y="108194"/>
                    <a:pt x="257175" y="96184"/>
                  </a:cubicBezTo>
                  <a:cubicBezTo>
                    <a:pt x="259338" y="90003"/>
                    <a:pt x="272265" y="86391"/>
                    <a:pt x="278606" y="84278"/>
                  </a:cubicBezTo>
                  <a:cubicBezTo>
                    <a:pt x="280193" y="81897"/>
                    <a:pt x="281536" y="79333"/>
                    <a:pt x="283368" y="77134"/>
                  </a:cubicBezTo>
                  <a:cubicBezTo>
                    <a:pt x="285524" y="74547"/>
                    <a:pt x="288644" y="72792"/>
                    <a:pt x="290512" y="69990"/>
                  </a:cubicBezTo>
                  <a:cubicBezTo>
                    <a:pt x="296764" y="60612"/>
                    <a:pt x="287423" y="63690"/>
                    <a:pt x="300037" y="58084"/>
                  </a:cubicBezTo>
                  <a:cubicBezTo>
                    <a:pt x="304625" y="56045"/>
                    <a:pt x="314325" y="53321"/>
                    <a:pt x="314325" y="53321"/>
                  </a:cubicBezTo>
                  <a:cubicBezTo>
                    <a:pt x="328721" y="56921"/>
                    <a:pt x="320744" y="54668"/>
                    <a:pt x="338137" y="60465"/>
                  </a:cubicBezTo>
                  <a:lnTo>
                    <a:pt x="345281" y="62846"/>
                  </a:lnTo>
                  <a:lnTo>
                    <a:pt x="352425" y="65228"/>
                  </a:lnTo>
                  <a:cubicBezTo>
                    <a:pt x="354806" y="64434"/>
                    <a:pt x="357608" y="64414"/>
                    <a:pt x="359568" y="62846"/>
                  </a:cubicBezTo>
                  <a:cubicBezTo>
                    <a:pt x="369975" y="54521"/>
                    <a:pt x="358964" y="55419"/>
                    <a:pt x="366712" y="43796"/>
                  </a:cubicBezTo>
                  <a:cubicBezTo>
                    <a:pt x="368104" y="41707"/>
                    <a:pt x="371380" y="41828"/>
                    <a:pt x="373856" y="41415"/>
                  </a:cubicBezTo>
                  <a:cubicBezTo>
                    <a:pt x="380946" y="40233"/>
                    <a:pt x="388143" y="39828"/>
                    <a:pt x="395287" y="39034"/>
                  </a:cubicBezTo>
                  <a:cubicBezTo>
                    <a:pt x="397668" y="37446"/>
                    <a:pt x="399871" y="35551"/>
                    <a:pt x="402431" y="34271"/>
                  </a:cubicBezTo>
                  <a:cubicBezTo>
                    <a:pt x="411592" y="29691"/>
                    <a:pt x="429081" y="30117"/>
                    <a:pt x="435768" y="29509"/>
                  </a:cubicBezTo>
                  <a:cubicBezTo>
                    <a:pt x="438149" y="27921"/>
                    <a:pt x="440352" y="26026"/>
                    <a:pt x="442912" y="24746"/>
                  </a:cubicBezTo>
                  <a:cubicBezTo>
                    <a:pt x="445157" y="23623"/>
                    <a:pt x="447862" y="23584"/>
                    <a:pt x="450056" y="22365"/>
                  </a:cubicBezTo>
                  <a:cubicBezTo>
                    <a:pt x="455059" y="19585"/>
                    <a:pt x="464343" y="12840"/>
                    <a:pt x="464343" y="12840"/>
                  </a:cubicBezTo>
                  <a:cubicBezTo>
                    <a:pt x="465837" y="10599"/>
                    <a:pt x="471581" y="0"/>
                    <a:pt x="476250" y="934"/>
                  </a:cubicBezTo>
                  <a:cubicBezTo>
                    <a:pt x="479056" y="1495"/>
                    <a:pt x="479425" y="5697"/>
                    <a:pt x="481012" y="8078"/>
                  </a:cubicBezTo>
                  <a:cubicBezTo>
                    <a:pt x="483084" y="32945"/>
                    <a:pt x="476841" y="32384"/>
                    <a:pt x="490537" y="43796"/>
                  </a:cubicBezTo>
                  <a:cubicBezTo>
                    <a:pt x="492736" y="45628"/>
                    <a:pt x="495300" y="46971"/>
                    <a:pt x="497681" y="48559"/>
                  </a:cubicBezTo>
                  <a:cubicBezTo>
                    <a:pt x="498475" y="61259"/>
                    <a:pt x="498730" y="74004"/>
                    <a:pt x="500062" y="86659"/>
                  </a:cubicBezTo>
                  <a:cubicBezTo>
                    <a:pt x="500325" y="89155"/>
                    <a:pt x="500836" y="91875"/>
                    <a:pt x="502443" y="93803"/>
                  </a:cubicBezTo>
                  <a:cubicBezTo>
                    <a:pt x="504984" y="96852"/>
                    <a:pt x="508739" y="98639"/>
                    <a:pt x="511968" y="100946"/>
                  </a:cubicBezTo>
                  <a:cubicBezTo>
                    <a:pt x="514297" y="102610"/>
                    <a:pt x="516731" y="104121"/>
                    <a:pt x="519112" y="105709"/>
                  </a:cubicBezTo>
                  <a:cubicBezTo>
                    <a:pt x="526895" y="129063"/>
                    <a:pt x="514276" y="96075"/>
                    <a:pt x="528637" y="117615"/>
                  </a:cubicBezTo>
                  <a:cubicBezTo>
                    <a:pt x="530452" y="120338"/>
                    <a:pt x="529729" y="124132"/>
                    <a:pt x="531018" y="127140"/>
                  </a:cubicBezTo>
                  <a:cubicBezTo>
                    <a:pt x="532145" y="129771"/>
                    <a:pt x="534193" y="131903"/>
                    <a:pt x="535781" y="134284"/>
                  </a:cubicBezTo>
                  <a:cubicBezTo>
                    <a:pt x="536575" y="136665"/>
                    <a:pt x="537039" y="139183"/>
                    <a:pt x="538162" y="141428"/>
                  </a:cubicBezTo>
                  <a:cubicBezTo>
                    <a:pt x="542593" y="150290"/>
                    <a:pt x="543490" y="147821"/>
                    <a:pt x="550068" y="155715"/>
                  </a:cubicBezTo>
                  <a:cubicBezTo>
                    <a:pt x="551900" y="157914"/>
                    <a:pt x="553243" y="160478"/>
                    <a:pt x="554831" y="162859"/>
                  </a:cubicBezTo>
                  <a:cubicBezTo>
                    <a:pt x="559367" y="176469"/>
                    <a:pt x="559594" y="173969"/>
                    <a:pt x="554831" y="196196"/>
                  </a:cubicBezTo>
                  <a:cubicBezTo>
                    <a:pt x="554231" y="198995"/>
                    <a:pt x="552222" y="201455"/>
                    <a:pt x="550068" y="203340"/>
                  </a:cubicBezTo>
                  <a:cubicBezTo>
                    <a:pt x="545761" y="207109"/>
                    <a:pt x="540543" y="209690"/>
                    <a:pt x="535781" y="212865"/>
                  </a:cubicBezTo>
                  <a:cubicBezTo>
                    <a:pt x="533400" y="214453"/>
                    <a:pt x="531352" y="216723"/>
                    <a:pt x="528637" y="217628"/>
                  </a:cubicBezTo>
                  <a:lnTo>
                    <a:pt x="514350" y="222390"/>
                  </a:lnTo>
                  <a:cubicBezTo>
                    <a:pt x="503433" y="238767"/>
                    <a:pt x="510255" y="234868"/>
                    <a:pt x="497681" y="239059"/>
                  </a:cubicBezTo>
                  <a:lnTo>
                    <a:pt x="488156" y="253346"/>
                  </a:lnTo>
                  <a:cubicBezTo>
                    <a:pt x="485371" y="257523"/>
                    <a:pt x="483393" y="267634"/>
                    <a:pt x="483393" y="267634"/>
                  </a:cubicBezTo>
                  <a:cubicBezTo>
                    <a:pt x="484589" y="271220"/>
                    <a:pt x="493491" y="285393"/>
                    <a:pt x="483393" y="289065"/>
                  </a:cubicBezTo>
                  <a:cubicBezTo>
                    <a:pt x="476638" y="291521"/>
                    <a:pt x="469106" y="290652"/>
                    <a:pt x="461962" y="291446"/>
                  </a:cubicBezTo>
                  <a:cubicBezTo>
                    <a:pt x="446883" y="295217"/>
                    <a:pt x="455162" y="292012"/>
                    <a:pt x="438150" y="303353"/>
                  </a:cubicBezTo>
                  <a:lnTo>
                    <a:pt x="416718" y="317640"/>
                  </a:lnTo>
                  <a:cubicBezTo>
                    <a:pt x="413916" y="319508"/>
                    <a:pt x="411956" y="322403"/>
                    <a:pt x="409575" y="324784"/>
                  </a:cubicBezTo>
                  <a:cubicBezTo>
                    <a:pt x="408781" y="327165"/>
                    <a:pt x="409236" y="330469"/>
                    <a:pt x="407193" y="331928"/>
                  </a:cubicBezTo>
                  <a:cubicBezTo>
                    <a:pt x="403108" y="334846"/>
                    <a:pt x="392906" y="336690"/>
                    <a:pt x="392906" y="336690"/>
                  </a:cubicBezTo>
                  <a:cubicBezTo>
                    <a:pt x="390525" y="339071"/>
                    <a:pt x="387268" y="340822"/>
                    <a:pt x="385762" y="343834"/>
                  </a:cubicBezTo>
                  <a:cubicBezTo>
                    <a:pt x="382255" y="350849"/>
                    <a:pt x="382930" y="363231"/>
                    <a:pt x="385762" y="370028"/>
                  </a:cubicBezTo>
                  <a:cubicBezTo>
                    <a:pt x="387963" y="375311"/>
                    <a:pt x="393477" y="378885"/>
                    <a:pt x="395287" y="384315"/>
                  </a:cubicBezTo>
                  <a:lnTo>
                    <a:pt x="397668" y="391459"/>
                  </a:lnTo>
                  <a:cubicBezTo>
                    <a:pt x="396874" y="397809"/>
                    <a:pt x="395924" y="404141"/>
                    <a:pt x="395287" y="410509"/>
                  </a:cubicBezTo>
                  <a:cubicBezTo>
                    <a:pt x="393828" y="425100"/>
                    <a:pt x="394248" y="437341"/>
                    <a:pt x="390525" y="450990"/>
                  </a:cubicBezTo>
                  <a:cubicBezTo>
                    <a:pt x="389204" y="455833"/>
                    <a:pt x="387350" y="460515"/>
                    <a:pt x="385762" y="465278"/>
                  </a:cubicBezTo>
                  <a:lnTo>
                    <a:pt x="383381" y="472421"/>
                  </a:lnTo>
                  <a:cubicBezTo>
                    <a:pt x="385762" y="474802"/>
                    <a:pt x="388657" y="476763"/>
                    <a:pt x="390525" y="479565"/>
                  </a:cubicBezTo>
                  <a:cubicBezTo>
                    <a:pt x="391891" y="481614"/>
                    <a:pt x="394970" y="494964"/>
                    <a:pt x="395287" y="496234"/>
                  </a:cubicBezTo>
                  <a:cubicBezTo>
                    <a:pt x="394493" y="531159"/>
                    <a:pt x="394223" y="566100"/>
                    <a:pt x="392906" y="601009"/>
                  </a:cubicBezTo>
                  <a:cubicBezTo>
                    <a:pt x="392671" y="607231"/>
                    <a:pt x="389907" y="628791"/>
                    <a:pt x="388143" y="636728"/>
                  </a:cubicBezTo>
                  <a:cubicBezTo>
                    <a:pt x="387598" y="639178"/>
                    <a:pt x="386451" y="641458"/>
                    <a:pt x="385762" y="643871"/>
                  </a:cubicBezTo>
                  <a:cubicBezTo>
                    <a:pt x="384745" y="647430"/>
                    <a:pt x="382903" y="656735"/>
                    <a:pt x="381000" y="660540"/>
                  </a:cubicBezTo>
                  <a:cubicBezTo>
                    <a:pt x="379720" y="663100"/>
                    <a:pt x="377825" y="665303"/>
                    <a:pt x="376237" y="667684"/>
                  </a:cubicBezTo>
                  <a:cubicBezTo>
                    <a:pt x="371726" y="681218"/>
                    <a:pt x="375632" y="673051"/>
                    <a:pt x="359568" y="689115"/>
                  </a:cubicBezTo>
                  <a:lnTo>
                    <a:pt x="352425" y="696259"/>
                  </a:lnTo>
                  <a:cubicBezTo>
                    <a:pt x="347158" y="701526"/>
                    <a:pt x="344768" y="704850"/>
                    <a:pt x="338137" y="708165"/>
                  </a:cubicBezTo>
                  <a:cubicBezTo>
                    <a:pt x="335892" y="709287"/>
                    <a:pt x="333374" y="709752"/>
                    <a:pt x="330993" y="710546"/>
                  </a:cubicBezTo>
                  <a:cubicBezTo>
                    <a:pt x="328612" y="712134"/>
                    <a:pt x="326465" y="714147"/>
                    <a:pt x="323850" y="715309"/>
                  </a:cubicBezTo>
                  <a:cubicBezTo>
                    <a:pt x="319262" y="717348"/>
                    <a:pt x="309562" y="720071"/>
                    <a:pt x="309562" y="720071"/>
                  </a:cubicBezTo>
                  <a:cubicBezTo>
                    <a:pt x="289086" y="733722"/>
                    <a:pt x="314993" y="717355"/>
                    <a:pt x="295275" y="727215"/>
                  </a:cubicBezTo>
                  <a:cubicBezTo>
                    <a:pt x="292715" y="728495"/>
                    <a:pt x="290691" y="730698"/>
                    <a:pt x="288131" y="731978"/>
                  </a:cubicBezTo>
                  <a:cubicBezTo>
                    <a:pt x="268405" y="741841"/>
                    <a:pt x="294326" y="725468"/>
                    <a:pt x="273843" y="739121"/>
                  </a:cubicBezTo>
                  <a:cubicBezTo>
                    <a:pt x="256411" y="738363"/>
                    <a:pt x="210292" y="736967"/>
                    <a:pt x="188118" y="734359"/>
                  </a:cubicBezTo>
                  <a:cubicBezTo>
                    <a:pt x="186549" y="734174"/>
                    <a:pt x="173729" y="730862"/>
                    <a:pt x="171450" y="729596"/>
                  </a:cubicBezTo>
                  <a:cubicBezTo>
                    <a:pt x="166446" y="726816"/>
                    <a:pt x="157162" y="720071"/>
                    <a:pt x="157162" y="720071"/>
                  </a:cubicBezTo>
                  <a:cubicBezTo>
                    <a:pt x="145343" y="737801"/>
                    <a:pt x="160529" y="716031"/>
                    <a:pt x="145256" y="734359"/>
                  </a:cubicBezTo>
                  <a:cubicBezTo>
                    <a:pt x="143424" y="736558"/>
                    <a:pt x="142728" y="739715"/>
                    <a:pt x="140493" y="741503"/>
                  </a:cubicBezTo>
                  <a:cubicBezTo>
                    <a:pt x="138533" y="743071"/>
                    <a:pt x="135731" y="743090"/>
                    <a:pt x="133350" y="743884"/>
                  </a:cubicBezTo>
                  <a:cubicBezTo>
                    <a:pt x="128153" y="759472"/>
                    <a:pt x="135371" y="744172"/>
                    <a:pt x="123825" y="753409"/>
                  </a:cubicBezTo>
                  <a:cubicBezTo>
                    <a:pt x="121590" y="755197"/>
                    <a:pt x="121086" y="758529"/>
                    <a:pt x="119062" y="760553"/>
                  </a:cubicBezTo>
                  <a:cubicBezTo>
                    <a:pt x="114447" y="765168"/>
                    <a:pt x="110584" y="765760"/>
                    <a:pt x="104775" y="767696"/>
                  </a:cubicBezTo>
                  <a:cubicBezTo>
                    <a:pt x="102394" y="769284"/>
                    <a:pt x="100191" y="771179"/>
                    <a:pt x="97631" y="772459"/>
                  </a:cubicBezTo>
                  <a:cubicBezTo>
                    <a:pt x="88396" y="777077"/>
                    <a:pt x="85741" y="774162"/>
                    <a:pt x="73818" y="772459"/>
                  </a:cubicBezTo>
                  <a:cubicBezTo>
                    <a:pt x="73024" y="770078"/>
                    <a:pt x="73005" y="767275"/>
                    <a:pt x="71437" y="765315"/>
                  </a:cubicBezTo>
                  <a:cubicBezTo>
                    <a:pt x="66890" y="759632"/>
                    <a:pt x="62898" y="761045"/>
                    <a:pt x="57150" y="758171"/>
                  </a:cubicBezTo>
                  <a:cubicBezTo>
                    <a:pt x="54590" y="756891"/>
                    <a:pt x="52387" y="754996"/>
                    <a:pt x="50006" y="753409"/>
                  </a:cubicBezTo>
                  <a:cubicBezTo>
                    <a:pt x="49212" y="751028"/>
                    <a:pt x="49400" y="748040"/>
                    <a:pt x="47625" y="746265"/>
                  </a:cubicBezTo>
                  <a:cubicBezTo>
                    <a:pt x="45850" y="744490"/>
                    <a:pt x="42726" y="745007"/>
                    <a:pt x="40481" y="743884"/>
                  </a:cubicBezTo>
                  <a:cubicBezTo>
                    <a:pt x="37921" y="742604"/>
                    <a:pt x="35718" y="740709"/>
                    <a:pt x="33337" y="739121"/>
                  </a:cubicBezTo>
                  <a:cubicBezTo>
                    <a:pt x="27352" y="721166"/>
                    <a:pt x="36122" y="742603"/>
                    <a:pt x="23812" y="727215"/>
                  </a:cubicBezTo>
                  <a:cubicBezTo>
                    <a:pt x="22244" y="725255"/>
                    <a:pt x="22554" y="722316"/>
                    <a:pt x="21431" y="720071"/>
                  </a:cubicBezTo>
                  <a:cubicBezTo>
                    <a:pt x="20151" y="717511"/>
                    <a:pt x="18256" y="715309"/>
                    <a:pt x="16668" y="712928"/>
                  </a:cubicBezTo>
                  <a:cubicBezTo>
                    <a:pt x="15874" y="710547"/>
                    <a:pt x="14287" y="708294"/>
                    <a:pt x="14287" y="705784"/>
                  </a:cubicBezTo>
                  <a:cubicBezTo>
                    <a:pt x="14287" y="698095"/>
                    <a:pt x="17542" y="694948"/>
                    <a:pt x="21431" y="689115"/>
                  </a:cubicBezTo>
                  <a:lnTo>
                    <a:pt x="26193" y="674828"/>
                  </a:lnTo>
                  <a:cubicBezTo>
                    <a:pt x="27968" y="669503"/>
                    <a:pt x="26560" y="663398"/>
                    <a:pt x="28575" y="658159"/>
                  </a:cubicBezTo>
                  <a:cubicBezTo>
                    <a:pt x="34195" y="643549"/>
                    <a:pt x="34993" y="644907"/>
                    <a:pt x="45243" y="641490"/>
                  </a:cubicBezTo>
                  <a:cubicBezTo>
                    <a:pt x="46037" y="639109"/>
                    <a:pt x="46406" y="636540"/>
                    <a:pt x="47625" y="634346"/>
                  </a:cubicBezTo>
                  <a:cubicBezTo>
                    <a:pt x="50405" y="629343"/>
                    <a:pt x="53975" y="624821"/>
                    <a:pt x="57150" y="620059"/>
                  </a:cubicBezTo>
                  <a:lnTo>
                    <a:pt x="61912" y="612915"/>
                  </a:lnTo>
                  <a:cubicBezTo>
                    <a:pt x="64696" y="608738"/>
                    <a:pt x="65087" y="603390"/>
                    <a:pt x="66675" y="598628"/>
                  </a:cubicBezTo>
                  <a:lnTo>
                    <a:pt x="69056" y="591484"/>
                  </a:lnTo>
                  <a:cubicBezTo>
                    <a:pt x="69850" y="589103"/>
                    <a:pt x="70945" y="586801"/>
                    <a:pt x="71437" y="584340"/>
                  </a:cubicBezTo>
                  <a:cubicBezTo>
                    <a:pt x="72231" y="580371"/>
                    <a:pt x="73094" y="576416"/>
                    <a:pt x="73818" y="572434"/>
                  </a:cubicBezTo>
                  <a:cubicBezTo>
                    <a:pt x="74682" y="567683"/>
                    <a:pt x="75029" y="562830"/>
                    <a:pt x="76200" y="558146"/>
                  </a:cubicBezTo>
                  <a:cubicBezTo>
                    <a:pt x="77418" y="553276"/>
                    <a:pt x="79744" y="548729"/>
                    <a:pt x="80962" y="543859"/>
                  </a:cubicBezTo>
                  <a:lnTo>
                    <a:pt x="85725" y="524809"/>
                  </a:lnTo>
                  <a:cubicBezTo>
                    <a:pt x="87083" y="519376"/>
                    <a:pt x="87766" y="511201"/>
                    <a:pt x="90487" y="505759"/>
                  </a:cubicBezTo>
                  <a:cubicBezTo>
                    <a:pt x="91767" y="503199"/>
                    <a:pt x="93662" y="500996"/>
                    <a:pt x="95250" y="498615"/>
                  </a:cubicBezTo>
                  <a:lnTo>
                    <a:pt x="100012" y="484328"/>
                  </a:lnTo>
                  <a:lnTo>
                    <a:pt x="102393" y="477184"/>
                  </a:lnTo>
                  <a:cubicBezTo>
                    <a:pt x="99880" y="416862"/>
                    <a:pt x="96044" y="448212"/>
                    <a:pt x="95250" y="439084"/>
                  </a:cubicBezTo>
                  <a:close/>
                </a:path>
              </a:pathLst>
            </a:custGeom>
            <a:solidFill>
              <a:srgbClr val="99CC00">
                <a:alpha val="44040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" name="Xuzhou"/>
            <p:cNvSpPr/>
            <p:nvPr/>
          </p:nvSpPr>
          <p:spPr bwMode="auto">
            <a:xfrm>
              <a:off x="6607776" y="3809207"/>
              <a:ext cx="361836" cy="201381"/>
            </a:xfrm>
            <a:custGeom>
              <a:avLst/>
              <a:gdLst/>
              <a:ahLst/>
              <a:cxnLst/>
              <a:rect l="0" t="0" r="r" b="b"/>
              <a:pathLst>
                <a:path w="1060477" h="645319">
                  <a:moveTo>
                    <a:pt x="397" y="173831"/>
                  </a:moveTo>
                  <a:cubicBezTo>
                    <a:pt x="0" y="165497"/>
                    <a:pt x="1401" y="142041"/>
                    <a:pt x="2778" y="126206"/>
                  </a:cubicBezTo>
                  <a:cubicBezTo>
                    <a:pt x="2995" y="123705"/>
                    <a:pt x="3941" y="121256"/>
                    <a:pt x="5160" y="119062"/>
                  </a:cubicBezTo>
                  <a:cubicBezTo>
                    <a:pt x="7940" y="114059"/>
                    <a:pt x="14685" y="104775"/>
                    <a:pt x="14685" y="104775"/>
                  </a:cubicBezTo>
                  <a:cubicBezTo>
                    <a:pt x="14824" y="102420"/>
                    <a:pt x="13236" y="69572"/>
                    <a:pt x="19447" y="57150"/>
                  </a:cubicBezTo>
                  <a:cubicBezTo>
                    <a:pt x="20727" y="54590"/>
                    <a:pt x="22056" y="51891"/>
                    <a:pt x="24210" y="50006"/>
                  </a:cubicBezTo>
                  <a:cubicBezTo>
                    <a:pt x="37962" y="37973"/>
                    <a:pt x="35644" y="41789"/>
                    <a:pt x="50403" y="38100"/>
                  </a:cubicBezTo>
                  <a:cubicBezTo>
                    <a:pt x="52838" y="37491"/>
                    <a:pt x="55133" y="36409"/>
                    <a:pt x="57547" y="35719"/>
                  </a:cubicBezTo>
                  <a:cubicBezTo>
                    <a:pt x="60694" y="34820"/>
                    <a:pt x="63937" y="34277"/>
                    <a:pt x="67072" y="33337"/>
                  </a:cubicBezTo>
                  <a:cubicBezTo>
                    <a:pt x="71880" y="31894"/>
                    <a:pt x="81360" y="28575"/>
                    <a:pt x="81360" y="28575"/>
                  </a:cubicBezTo>
                  <a:lnTo>
                    <a:pt x="102791" y="14287"/>
                  </a:lnTo>
                  <a:cubicBezTo>
                    <a:pt x="110620" y="9067"/>
                    <a:pt x="128069" y="8151"/>
                    <a:pt x="136128" y="7144"/>
                  </a:cubicBezTo>
                  <a:cubicBezTo>
                    <a:pt x="144066" y="7938"/>
                    <a:pt x="152056" y="8312"/>
                    <a:pt x="159941" y="9525"/>
                  </a:cubicBezTo>
                  <a:cubicBezTo>
                    <a:pt x="175077" y="11853"/>
                    <a:pt x="158048" y="15356"/>
                    <a:pt x="181372" y="9525"/>
                  </a:cubicBezTo>
                  <a:cubicBezTo>
                    <a:pt x="186242" y="8307"/>
                    <a:pt x="190897" y="6350"/>
                    <a:pt x="195660" y="4762"/>
                  </a:cubicBezTo>
                  <a:lnTo>
                    <a:pt x="202803" y="2381"/>
                  </a:lnTo>
                  <a:lnTo>
                    <a:pt x="209947" y="0"/>
                  </a:lnTo>
                  <a:cubicBezTo>
                    <a:pt x="213122" y="794"/>
                    <a:pt x="216630" y="757"/>
                    <a:pt x="219472" y="2381"/>
                  </a:cubicBezTo>
                  <a:cubicBezTo>
                    <a:pt x="222396" y="4052"/>
                    <a:pt x="224029" y="7369"/>
                    <a:pt x="226616" y="9525"/>
                  </a:cubicBezTo>
                  <a:cubicBezTo>
                    <a:pt x="228815" y="11357"/>
                    <a:pt x="231561" y="12455"/>
                    <a:pt x="233760" y="14287"/>
                  </a:cubicBezTo>
                  <a:cubicBezTo>
                    <a:pt x="236347" y="16443"/>
                    <a:pt x="238316" y="19275"/>
                    <a:pt x="240903" y="21431"/>
                  </a:cubicBezTo>
                  <a:cubicBezTo>
                    <a:pt x="243102" y="23263"/>
                    <a:pt x="245848" y="24362"/>
                    <a:pt x="248047" y="26194"/>
                  </a:cubicBezTo>
                  <a:cubicBezTo>
                    <a:pt x="250634" y="28350"/>
                    <a:pt x="252064" y="32086"/>
                    <a:pt x="255191" y="33337"/>
                  </a:cubicBezTo>
                  <a:cubicBezTo>
                    <a:pt x="260402" y="35421"/>
                    <a:pt x="266304" y="34925"/>
                    <a:pt x="271860" y="35719"/>
                  </a:cubicBezTo>
                  <a:cubicBezTo>
                    <a:pt x="280543" y="61767"/>
                    <a:pt x="266695" y="22313"/>
                    <a:pt x="279003" y="50006"/>
                  </a:cubicBezTo>
                  <a:cubicBezTo>
                    <a:pt x="281042" y="54594"/>
                    <a:pt x="282782" y="59371"/>
                    <a:pt x="283766" y="64294"/>
                  </a:cubicBezTo>
                  <a:cubicBezTo>
                    <a:pt x="284560" y="68263"/>
                    <a:pt x="284726" y="72410"/>
                    <a:pt x="286147" y="76200"/>
                  </a:cubicBezTo>
                  <a:cubicBezTo>
                    <a:pt x="287152" y="78880"/>
                    <a:pt x="289322" y="80963"/>
                    <a:pt x="290910" y="83344"/>
                  </a:cubicBezTo>
                  <a:cubicBezTo>
                    <a:pt x="297259" y="102390"/>
                    <a:pt x="287736" y="80170"/>
                    <a:pt x="300435" y="92869"/>
                  </a:cubicBezTo>
                  <a:cubicBezTo>
                    <a:pt x="302210" y="94644"/>
                    <a:pt x="301424" y="97924"/>
                    <a:pt x="302816" y="100012"/>
                  </a:cubicBezTo>
                  <a:cubicBezTo>
                    <a:pt x="304684" y="102814"/>
                    <a:pt x="307579" y="104775"/>
                    <a:pt x="309960" y="107156"/>
                  </a:cubicBezTo>
                  <a:cubicBezTo>
                    <a:pt x="310754" y="110331"/>
                    <a:pt x="311442" y="113534"/>
                    <a:pt x="312341" y="116681"/>
                  </a:cubicBezTo>
                  <a:cubicBezTo>
                    <a:pt x="313031" y="119095"/>
                    <a:pt x="314411" y="121334"/>
                    <a:pt x="314722" y="123825"/>
                  </a:cubicBezTo>
                  <a:cubicBezTo>
                    <a:pt x="316006" y="134094"/>
                    <a:pt x="312475" y="145524"/>
                    <a:pt x="317103" y="154781"/>
                  </a:cubicBezTo>
                  <a:cubicBezTo>
                    <a:pt x="319262" y="159100"/>
                    <a:pt x="326628" y="156368"/>
                    <a:pt x="331391" y="157162"/>
                  </a:cubicBezTo>
                  <a:cubicBezTo>
                    <a:pt x="337200" y="159099"/>
                    <a:pt x="341063" y="159691"/>
                    <a:pt x="345678" y="164306"/>
                  </a:cubicBezTo>
                  <a:cubicBezTo>
                    <a:pt x="356449" y="175077"/>
                    <a:pt x="343678" y="169196"/>
                    <a:pt x="357585" y="173831"/>
                  </a:cubicBezTo>
                  <a:cubicBezTo>
                    <a:pt x="363252" y="190834"/>
                    <a:pt x="359562" y="183942"/>
                    <a:pt x="367110" y="195262"/>
                  </a:cubicBezTo>
                  <a:lnTo>
                    <a:pt x="376635" y="223837"/>
                  </a:lnTo>
                  <a:cubicBezTo>
                    <a:pt x="377540" y="226552"/>
                    <a:pt x="378970" y="229464"/>
                    <a:pt x="381397" y="230981"/>
                  </a:cubicBezTo>
                  <a:cubicBezTo>
                    <a:pt x="385654" y="233642"/>
                    <a:pt x="390922" y="234156"/>
                    <a:pt x="395685" y="235744"/>
                  </a:cubicBezTo>
                  <a:lnTo>
                    <a:pt x="402828" y="238125"/>
                  </a:lnTo>
                  <a:cubicBezTo>
                    <a:pt x="402979" y="238100"/>
                    <a:pt x="421173" y="235832"/>
                    <a:pt x="424260" y="233362"/>
                  </a:cubicBezTo>
                  <a:cubicBezTo>
                    <a:pt x="426495" y="231574"/>
                    <a:pt x="427435" y="228600"/>
                    <a:pt x="429022" y="226219"/>
                  </a:cubicBezTo>
                  <a:cubicBezTo>
                    <a:pt x="437703" y="200172"/>
                    <a:pt x="423163" y="238925"/>
                    <a:pt x="438547" y="214312"/>
                  </a:cubicBezTo>
                  <a:cubicBezTo>
                    <a:pt x="441208" y="210055"/>
                    <a:pt x="440526" y="204202"/>
                    <a:pt x="443310" y="200025"/>
                  </a:cubicBezTo>
                  <a:cubicBezTo>
                    <a:pt x="444897" y="197644"/>
                    <a:pt x="446792" y="195441"/>
                    <a:pt x="448072" y="192881"/>
                  </a:cubicBezTo>
                  <a:cubicBezTo>
                    <a:pt x="451946" y="185133"/>
                    <a:pt x="448390" y="185419"/>
                    <a:pt x="455216" y="178594"/>
                  </a:cubicBezTo>
                  <a:cubicBezTo>
                    <a:pt x="457240" y="176570"/>
                    <a:pt x="459979" y="175419"/>
                    <a:pt x="462360" y="173831"/>
                  </a:cubicBezTo>
                  <a:cubicBezTo>
                    <a:pt x="465535" y="178594"/>
                    <a:pt x="470075" y="182689"/>
                    <a:pt x="471885" y="188119"/>
                  </a:cubicBezTo>
                  <a:cubicBezTo>
                    <a:pt x="476076" y="200693"/>
                    <a:pt x="472873" y="193173"/>
                    <a:pt x="483791" y="209550"/>
                  </a:cubicBezTo>
                  <a:cubicBezTo>
                    <a:pt x="488554" y="216695"/>
                    <a:pt x="487758" y="217487"/>
                    <a:pt x="495697" y="221456"/>
                  </a:cubicBezTo>
                  <a:cubicBezTo>
                    <a:pt x="497942" y="222578"/>
                    <a:pt x="500460" y="223043"/>
                    <a:pt x="502841" y="223837"/>
                  </a:cubicBezTo>
                  <a:cubicBezTo>
                    <a:pt x="505222" y="225425"/>
                    <a:pt x="507370" y="227438"/>
                    <a:pt x="509985" y="228600"/>
                  </a:cubicBezTo>
                  <a:cubicBezTo>
                    <a:pt x="514572" y="230639"/>
                    <a:pt x="524272" y="233362"/>
                    <a:pt x="524272" y="233362"/>
                  </a:cubicBezTo>
                  <a:cubicBezTo>
                    <a:pt x="534591" y="232568"/>
                    <a:pt x="545056" y="232888"/>
                    <a:pt x="555228" y="230981"/>
                  </a:cubicBezTo>
                  <a:cubicBezTo>
                    <a:pt x="558041" y="230454"/>
                    <a:pt x="559757" y="227381"/>
                    <a:pt x="562372" y="226219"/>
                  </a:cubicBezTo>
                  <a:cubicBezTo>
                    <a:pt x="566960" y="224180"/>
                    <a:pt x="576660" y="221456"/>
                    <a:pt x="576660" y="221456"/>
                  </a:cubicBezTo>
                  <a:cubicBezTo>
                    <a:pt x="579041" y="219869"/>
                    <a:pt x="581605" y="218526"/>
                    <a:pt x="583803" y="216694"/>
                  </a:cubicBezTo>
                  <a:cubicBezTo>
                    <a:pt x="586390" y="214538"/>
                    <a:pt x="588145" y="211418"/>
                    <a:pt x="590947" y="209550"/>
                  </a:cubicBezTo>
                  <a:cubicBezTo>
                    <a:pt x="593036" y="208158"/>
                    <a:pt x="595710" y="207963"/>
                    <a:pt x="598091" y="207169"/>
                  </a:cubicBezTo>
                  <a:cubicBezTo>
                    <a:pt x="614467" y="196252"/>
                    <a:pt x="606948" y="199454"/>
                    <a:pt x="619522" y="195262"/>
                  </a:cubicBezTo>
                  <a:cubicBezTo>
                    <a:pt x="626666" y="196056"/>
                    <a:pt x="633765" y="197644"/>
                    <a:pt x="640953" y="197644"/>
                  </a:cubicBezTo>
                  <a:cubicBezTo>
                    <a:pt x="649331" y="197644"/>
                    <a:pt x="655020" y="195336"/>
                    <a:pt x="662385" y="192881"/>
                  </a:cubicBezTo>
                  <a:cubicBezTo>
                    <a:pt x="663179" y="188912"/>
                    <a:pt x="664766" y="185022"/>
                    <a:pt x="664766" y="180975"/>
                  </a:cubicBezTo>
                  <a:cubicBezTo>
                    <a:pt x="664766" y="175225"/>
                    <a:pt x="661883" y="167564"/>
                    <a:pt x="660003" y="161925"/>
                  </a:cubicBezTo>
                  <a:cubicBezTo>
                    <a:pt x="660797" y="155575"/>
                    <a:pt x="661240" y="149171"/>
                    <a:pt x="662385" y="142875"/>
                  </a:cubicBezTo>
                  <a:cubicBezTo>
                    <a:pt x="662834" y="140405"/>
                    <a:pt x="662723" y="137190"/>
                    <a:pt x="664766" y="135731"/>
                  </a:cubicBezTo>
                  <a:cubicBezTo>
                    <a:pt x="668851" y="132813"/>
                    <a:pt x="674291" y="132556"/>
                    <a:pt x="679053" y="130969"/>
                  </a:cubicBezTo>
                  <a:lnTo>
                    <a:pt x="693341" y="126206"/>
                  </a:lnTo>
                  <a:lnTo>
                    <a:pt x="700485" y="123825"/>
                  </a:lnTo>
                  <a:lnTo>
                    <a:pt x="707628" y="121444"/>
                  </a:lnTo>
                  <a:cubicBezTo>
                    <a:pt x="711334" y="117738"/>
                    <a:pt x="716612" y="111526"/>
                    <a:pt x="721916" y="109537"/>
                  </a:cubicBezTo>
                  <a:cubicBezTo>
                    <a:pt x="725706" y="108116"/>
                    <a:pt x="729853" y="107950"/>
                    <a:pt x="733822" y="107156"/>
                  </a:cubicBezTo>
                  <a:lnTo>
                    <a:pt x="755253" y="109537"/>
                  </a:lnTo>
                  <a:cubicBezTo>
                    <a:pt x="784762" y="112488"/>
                    <a:pt x="774000" y="106955"/>
                    <a:pt x="788591" y="116681"/>
                  </a:cubicBezTo>
                  <a:cubicBezTo>
                    <a:pt x="791766" y="121444"/>
                    <a:pt x="796306" y="125539"/>
                    <a:pt x="798116" y="130969"/>
                  </a:cubicBezTo>
                  <a:lnTo>
                    <a:pt x="802878" y="145256"/>
                  </a:lnTo>
                  <a:cubicBezTo>
                    <a:pt x="803672" y="152400"/>
                    <a:pt x="801852" y="160359"/>
                    <a:pt x="805260" y="166687"/>
                  </a:cubicBezTo>
                  <a:cubicBezTo>
                    <a:pt x="809670" y="174876"/>
                    <a:pt x="821199" y="176625"/>
                    <a:pt x="829072" y="178594"/>
                  </a:cubicBezTo>
                  <a:cubicBezTo>
                    <a:pt x="829866" y="181769"/>
                    <a:pt x="830554" y="184972"/>
                    <a:pt x="831453" y="188119"/>
                  </a:cubicBezTo>
                  <a:cubicBezTo>
                    <a:pt x="832143" y="190532"/>
                    <a:pt x="833480" y="192777"/>
                    <a:pt x="833835" y="195262"/>
                  </a:cubicBezTo>
                  <a:cubicBezTo>
                    <a:pt x="835075" y="203941"/>
                    <a:pt x="834379" y="212883"/>
                    <a:pt x="836216" y="221456"/>
                  </a:cubicBezTo>
                  <a:cubicBezTo>
                    <a:pt x="836816" y="224254"/>
                    <a:pt x="839816" y="225985"/>
                    <a:pt x="840978" y="228600"/>
                  </a:cubicBezTo>
                  <a:cubicBezTo>
                    <a:pt x="843017" y="233187"/>
                    <a:pt x="844153" y="238125"/>
                    <a:pt x="845741" y="242887"/>
                  </a:cubicBezTo>
                  <a:cubicBezTo>
                    <a:pt x="847329" y="247649"/>
                    <a:pt x="860028" y="247650"/>
                    <a:pt x="860028" y="247650"/>
                  </a:cubicBezTo>
                  <a:cubicBezTo>
                    <a:pt x="884062" y="244646"/>
                    <a:pt x="873005" y="247293"/>
                    <a:pt x="893366" y="240506"/>
                  </a:cubicBezTo>
                  <a:lnTo>
                    <a:pt x="907653" y="235744"/>
                  </a:lnTo>
                  <a:lnTo>
                    <a:pt x="914797" y="233362"/>
                  </a:lnTo>
                  <a:cubicBezTo>
                    <a:pt x="919432" y="219456"/>
                    <a:pt x="913551" y="232227"/>
                    <a:pt x="924322" y="221456"/>
                  </a:cubicBezTo>
                  <a:cubicBezTo>
                    <a:pt x="926346" y="219432"/>
                    <a:pt x="926658" y="215829"/>
                    <a:pt x="929085" y="214312"/>
                  </a:cubicBezTo>
                  <a:cubicBezTo>
                    <a:pt x="932950" y="211897"/>
                    <a:pt x="947321" y="208563"/>
                    <a:pt x="952897" y="207169"/>
                  </a:cubicBezTo>
                  <a:cubicBezTo>
                    <a:pt x="962422" y="207963"/>
                    <a:pt x="971998" y="208287"/>
                    <a:pt x="981472" y="209550"/>
                  </a:cubicBezTo>
                  <a:cubicBezTo>
                    <a:pt x="983960" y="209882"/>
                    <a:pt x="986106" y="211931"/>
                    <a:pt x="988616" y="211931"/>
                  </a:cubicBezTo>
                  <a:cubicBezTo>
                    <a:pt x="998174" y="211931"/>
                    <a:pt x="1007666" y="210344"/>
                    <a:pt x="1017191" y="209550"/>
                  </a:cubicBezTo>
                  <a:cubicBezTo>
                    <a:pt x="1019572" y="208756"/>
                    <a:pt x="1021825" y="207169"/>
                    <a:pt x="1024335" y="207169"/>
                  </a:cubicBezTo>
                  <a:cubicBezTo>
                    <a:pt x="1060477" y="207169"/>
                    <a:pt x="1050400" y="201760"/>
                    <a:pt x="1055291" y="226219"/>
                  </a:cubicBezTo>
                  <a:cubicBezTo>
                    <a:pt x="1055783" y="228680"/>
                    <a:pt x="1056878" y="230981"/>
                    <a:pt x="1057672" y="233362"/>
                  </a:cubicBezTo>
                  <a:cubicBezTo>
                    <a:pt x="1056878" y="240506"/>
                    <a:pt x="1059150" y="248730"/>
                    <a:pt x="1055291" y="254794"/>
                  </a:cubicBezTo>
                  <a:cubicBezTo>
                    <a:pt x="1052596" y="259029"/>
                    <a:pt x="1041003" y="259556"/>
                    <a:pt x="1041003" y="259556"/>
                  </a:cubicBezTo>
                  <a:cubicBezTo>
                    <a:pt x="1040223" y="261897"/>
                    <a:pt x="1033676" y="273880"/>
                    <a:pt x="1045766" y="271462"/>
                  </a:cubicBezTo>
                  <a:cubicBezTo>
                    <a:pt x="1048572" y="270901"/>
                    <a:pt x="1047666" y="264319"/>
                    <a:pt x="1050528" y="264319"/>
                  </a:cubicBezTo>
                  <a:cubicBezTo>
                    <a:pt x="1053038" y="264319"/>
                    <a:pt x="1049922" y="269687"/>
                    <a:pt x="1048147" y="271462"/>
                  </a:cubicBezTo>
                  <a:cubicBezTo>
                    <a:pt x="1046372" y="273237"/>
                    <a:pt x="1043384" y="273050"/>
                    <a:pt x="1041003" y="273844"/>
                  </a:cubicBezTo>
                  <a:cubicBezTo>
                    <a:pt x="1046560" y="257175"/>
                    <a:pt x="1041003" y="261143"/>
                    <a:pt x="1052910" y="257175"/>
                  </a:cubicBezTo>
                  <a:cubicBezTo>
                    <a:pt x="1039258" y="277652"/>
                    <a:pt x="1057437" y="253552"/>
                    <a:pt x="1041003" y="266700"/>
                  </a:cubicBezTo>
                  <a:cubicBezTo>
                    <a:pt x="1032975" y="273123"/>
                    <a:pt x="1038789" y="273593"/>
                    <a:pt x="1033860" y="280987"/>
                  </a:cubicBezTo>
                  <a:cubicBezTo>
                    <a:pt x="1031992" y="283789"/>
                    <a:pt x="1029097" y="285750"/>
                    <a:pt x="1026716" y="288131"/>
                  </a:cubicBezTo>
                  <a:cubicBezTo>
                    <a:pt x="1014651" y="324324"/>
                    <a:pt x="1028842" y="278914"/>
                    <a:pt x="1019572" y="319087"/>
                  </a:cubicBezTo>
                  <a:cubicBezTo>
                    <a:pt x="1018443" y="323979"/>
                    <a:pt x="1014810" y="333375"/>
                    <a:pt x="1014810" y="333375"/>
                  </a:cubicBezTo>
                  <a:cubicBezTo>
                    <a:pt x="1020477" y="350377"/>
                    <a:pt x="1016787" y="343485"/>
                    <a:pt x="1024335" y="354806"/>
                  </a:cubicBezTo>
                  <a:cubicBezTo>
                    <a:pt x="1018347" y="372764"/>
                    <a:pt x="1027120" y="351325"/>
                    <a:pt x="1014810" y="366712"/>
                  </a:cubicBezTo>
                  <a:cubicBezTo>
                    <a:pt x="1013242" y="368672"/>
                    <a:pt x="1013222" y="371475"/>
                    <a:pt x="1012428" y="373856"/>
                  </a:cubicBezTo>
                  <a:cubicBezTo>
                    <a:pt x="1014016" y="376237"/>
                    <a:pt x="1016932" y="378150"/>
                    <a:pt x="1017191" y="381000"/>
                  </a:cubicBezTo>
                  <a:cubicBezTo>
                    <a:pt x="1019739" y="409025"/>
                    <a:pt x="1012054" y="400280"/>
                    <a:pt x="986235" y="402431"/>
                  </a:cubicBezTo>
                  <a:cubicBezTo>
                    <a:pt x="949710" y="411561"/>
                    <a:pt x="966493" y="408272"/>
                    <a:pt x="888603" y="402431"/>
                  </a:cubicBezTo>
                  <a:cubicBezTo>
                    <a:pt x="885749" y="402217"/>
                    <a:pt x="883841" y="399256"/>
                    <a:pt x="881460" y="397669"/>
                  </a:cubicBezTo>
                  <a:cubicBezTo>
                    <a:pt x="873913" y="386349"/>
                    <a:pt x="879412" y="391429"/>
                    <a:pt x="862410" y="385762"/>
                  </a:cubicBezTo>
                  <a:lnTo>
                    <a:pt x="855266" y="383381"/>
                  </a:lnTo>
                  <a:lnTo>
                    <a:pt x="848122" y="381000"/>
                  </a:lnTo>
                  <a:lnTo>
                    <a:pt x="819547" y="383381"/>
                  </a:lnTo>
                  <a:cubicBezTo>
                    <a:pt x="774912" y="386459"/>
                    <a:pt x="792195" y="381384"/>
                    <a:pt x="771922" y="388144"/>
                  </a:cubicBezTo>
                  <a:cubicBezTo>
                    <a:pt x="771128" y="390525"/>
                    <a:pt x="769541" y="392777"/>
                    <a:pt x="769541" y="395287"/>
                  </a:cubicBezTo>
                  <a:cubicBezTo>
                    <a:pt x="769541" y="399491"/>
                    <a:pt x="771757" y="411257"/>
                    <a:pt x="776685" y="414337"/>
                  </a:cubicBezTo>
                  <a:cubicBezTo>
                    <a:pt x="780942" y="416998"/>
                    <a:pt x="786795" y="416316"/>
                    <a:pt x="790972" y="419100"/>
                  </a:cubicBezTo>
                  <a:lnTo>
                    <a:pt x="798116" y="423862"/>
                  </a:lnTo>
                  <a:cubicBezTo>
                    <a:pt x="798910" y="426243"/>
                    <a:pt x="799374" y="428761"/>
                    <a:pt x="800497" y="431006"/>
                  </a:cubicBezTo>
                  <a:cubicBezTo>
                    <a:pt x="801777" y="433566"/>
                    <a:pt x="805821" y="435344"/>
                    <a:pt x="805260" y="438150"/>
                  </a:cubicBezTo>
                  <a:cubicBezTo>
                    <a:pt x="804601" y="441446"/>
                    <a:pt x="793311" y="444514"/>
                    <a:pt x="790972" y="445294"/>
                  </a:cubicBezTo>
                  <a:cubicBezTo>
                    <a:pt x="791766" y="454819"/>
                    <a:pt x="792090" y="464395"/>
                    <a:pt x="793353" y="473869"/>
                  </a:cubicBezTo>
                  <a:cubicBezTo>
                    <a:pt x="794400" y="481724"/>
                    <a:pt x="801516" y="489683"/>
                    <a:pt x="805260" y="495300"/>
                  </a:cubicBezTo>
                  <a:cubicBezTo>
                    <a:pt x="806847" y="497681"/>
                    <a:pt x="807641" y="500857"/>
                    <a:pt x="810022" y="502444"/>
                  </a:cubicBezTo>
                  <a:cubicBezTo>
                    <a:pt x="812403" y="504031"/>
                    <a:pt x="814606" y="505926"/>
                    <a:pt x="817166" y="507206"/>
                  </a:cubicBezTo>
                  <a:cubicBezTo>
                    <a:pt x="823597" y="510421"/>
                    <a:pt x="832016" y="510506"/>
                    <a:pt x="838597" y="511969"/>
                  </a:cubicBezTo>
                  <a:cubicBezTo>
                    <a:pt x="841047" y="512514"/>
                    <a:pt x="843360" y="513556"/>
                    <a:pt x="845741" y="514350"/>
                  </a:cubicBezTo>
                  <a:cubicBezTo>
                    <a:pt x="846535" y="517525"/>
                    <a:pt x="847223" y="520728"/>
                    <a:pt x="848122" y="523875"/>
                  </a:cubicBezTo>
                  <a:cubicBezTo>
                    <a:pt x="848812" y="526289"/>
                    <a:pt x="850226" y="528524"/>
                    <a:pt x="850503" y="531019"/>
                  </a:cubicBezTo>
                  <a:cubicBezTo>
                    <a:pt x="851821" y="542878"/>
                    <a:pt x="850923" y="554967"/>
                    <a:pt x="852885" y="566737"/>
                  </a:cubicBezTo>
                  <a:cubicBezTo>
                    <a:pt x="853356" y="569560"/>
                    <a:pt x="856367" y="571321"/>
                    <a:pt x="857647" y="573881"/>
                  </a:cubicBezTo>
                  <a:cubicBezTo>
                    <a:pt x="858769" y="576126"/>
                    <a:pt x="859234" y="578644"/>
                    <a:pt x="860028" y="581025"/>
                  </a:cubicBezTo>
                  <a:cubicBezTo>
                    <a:pt x="862162" y="598094"/>
                    <a:pt x="865704" y="616385"/>
                    <a:pt x="860028" y="633412"/>
                  </a:cubicBezTo>
                  <a:cubicBezTo>
                    <a:pt x="859123" y="636127"/>
                    <a:pt x="855266" y="630237"/>
                    <a:pt x="852885" y="628650"/>
                  </a:cubicBezTo>
                  <a:cubicBezTo>
                    <a:pt x="851297" y="626269"/>
                    <a:pt x="850982" y="621605"/>
                    <a:pt x="848122" y="621506"/>
                  </a:cubicBezTo>
                  <a:cubicBezTo>
                    <a:pt x="825561" y="620728"/>
                    <a:pt x="790824" y="625395"/>
                    <a:pt x="764778" y="628650"/>
                  </a:cubicBezTo>
                  <a:lnTo>
                    <a:pt x="743347" y="635794"/>
                  </a:lnTo>
                  <a:cubicBezTo>
                    <a:pt x="740632" y="636699"/>
                    <a:pt x="738818" y="639394"/>
                    <a:pt x="736203" y="640556"/>
                  </a:cubicBezTo>
                  <a:cubicBezTo>
                    <a:pt x="731616" y="642595"/>
                    <a:pt x="721916" y="645319"/>
                    <a:pt x="721916" y="645319"/>
                  </a:cubicBezTo>
                  <a:cubicBezTo>
                    <a:pt x="713978" y="644525"/>
                    <a:pt x="705717" y="645317"/>
                    <a:pt x="698103" y="642937"/>
                  </a:cubicBezTo>
                  <a:cubicBezTo>
                    <a:pt x="692640" y="641230"/>
                    <a:pt x="683816" y="633412"/>
                    <a:pt x="683816" y="633412"/>
                  </a:cubicBezTo>
                  <a:cubicBezTo>
                    <a:pt x="682228" y="631031"/>
                    <a:pt x="680333" y="628829"/>
                    <a:pt x="679053" y="626269"/>
                  </a:cubicBezTo>
                  <a:cubicBezTo>
                    <a:pt x="677930" y="624024"/>
                    <a:pt x="678240" y="621085"/>
                    <a:pt x="676672" y="619125"/>
                  </a:cubicBezTo>
                  <a:cubicBezTo>
                    <a:pt x="674884" y="616890"/>
                    <a:pt x="671909" y="615950"/>
                    <a:pt x="669528" y="614362"/>
                  </a:cubicBezTo>
                  <a:cubicBezTo>
                    <a:pt x="668197" y="609038"/>
                    <a:pt x="664704" y="594028"/>
                    <a:pt x="662385" y="590550"/>
                  </a:cubicBezTo>
                  <a:lnTo>
                    <a:pt x="657622" y="583406"/>
                  </a:lnTo>
                  <a:cubicBezTo>
                    <a:pt x="648938" y="557351"/>
                    <a:pt x="662788" y="596816"/>
                    <a:pt x="650478" y="569119"/>
                  </a:cubicBezTo>
                  <a:cubicBezTo>
                    <a:pt x="648439" y="564531"/>
                    <a:pt x="647303" y="559594"/>
                    <a:pt x="645716" y="554831"/>
                  </a:cubicBezTo>
                  <a:cubicBezTo>
                    <a:pt x="643646" y="548621"/>
                    <a:pt x="643023" y="541991"/>
                    <a:pt x="640953" y="535781"/>
                  </a:cubicBezTo>
                  <a:cubicBezTo>
                    <a:pt x="640159" y="533400"/>
                    <a:pt x="640347" y="530412"/>
                    <a:pt x="638572" y="528637"/>
                  </a:cubicBezTo>
                  <a:cubicBezTo>
                    <a:pt x="636797" y="526862"/>
                    <a:pt x="633809" y="527050"/>
                    <a:pt x="631428" y="526256"/>
                  </a:cubicBezTo>
                  <a:cubicBezTo>
                    <a:pt x="629047" y="524669"/>
                    <a:pt x="626308" y="523517"/>
                    <a:pt x="624285" y="521494"/>
                  </a:cubicBezTo>
                  <a:cubicBezTo>
                    <a:pt x="622261" y="519470"/>
                    <a:pt x="622082" y="515630"/>
                    <a:pt x="619522" y="514350"/>
                  </a:cubicBezTo>
                  <a:cubicBezTo>
                    <a:pt x="615204" y="512191"/>
                    <a:pt x="609997" y="512763"/>
                    <a:pt x="605235" y="511969"/>
                  </a:cubicBezTo>
                  <a:cubicBezTo>
                    <a:pt x="600472" y="510381"/>
                    <a:pt x="594497" y="510756"/>
                    <a:pt x="590947" y="507206"/>
                  </a:cubicBezTo>
                  <a:cubicBezTo>
                    <a:pt x="588566" y="504825"/>
                    <a:pt x="587121" y="500639"/>
                    <a:pt x="583803" y="500062"/>
                  </a:cubicBezTo>
                  <a:cubicBezTo>
                    <a:pt x="568143" y="497339"/>
                    <a:pt x="552053" y="498475"/>
                    <a:pt x="536178" y="497681"/>
                  </a:cubicBezTo>
                  <a:cubicBezTo>
                    <a:pt x="518223" y="491696"/>
                    <a:pt x="539660" y="500466"/>
                    <a:pt x="524272" y="488156"/>
                  </a:cubicBezTo>
                  <a:cubicBezTo>
                    <a:pt x="522312" y="486588"/>
                    <a:pt x="519509" y="486569"/>
                    <a:pt x="517128" y="485775"/>
                  </a:cubicBezTo>
                  <a:cubicBezTo>
                    <a:pt x="514747" y="483394"/>
                    <a:pt x="512572" y="480787"/>
                    <a:pt x="509985" y="478631"/>
                  </a:cubicBezTo>
                  <a:cubicBezTo>
                    <a:pt x="492887" y="464382"/>
                    <a:pt x="477657" y="472724"/>
                    <a:pt x="450453" y="471487"/>
                  </a:cubicBezTo>
                  <a:cubicBezTo>
                    <a:pt x="447278" y="470693"/>
                    <a:pt x="444063" y="470046"/>
                    <a:pt x="440928" y="469106"/>
                  </a:cubicBezTo>
                  <a:cubicBezTo>
                    <a:pt x="436120" y="467664"/>
                    <a:pt x="431403" y="465931"/>
                    <a:pt x="426641" y="464344"/>
                  </a:cubicBezTo>
                  <a:cubicBezTo>
                    <a:pt x="424260" y="463550"/>
                    <a:pt x="421932" y="462571"/>
                    <a:pt x="419497" y="461962"/>
                  </a:cubicBezTo>
                  <a:cubicBezTo>
                    <a:pt x="416322" y="461168"/>
                    <a:pt x="413107" y="460521"/>
                    <a:pt x="409972" y="459581"/>
                  </a:cubicBezTo>
                  <a:cubicBezTo>
                    <a:pt x="405164" y="458139"/>
                    <a:pt x="395685" y="454819"/>
                    <a:pt x="395685" y="454819"/>
                  </a:cubicBezTo>
                  <a:cubicBezTo>
                    <a:pt x="393304" y="453231"/>
                    <a:pt x="391101" y="451336"/>
                    <a:pt x="388541" y="450056"/>
                  </a:cubicBezTo>
                  <a:cubicBezTo>
                    <a:pt x="386296" y="448933"/>
                    <a:pt x="383811" y="448365"/>
                    <a:pt x="381397" y="447675"/>
                  </a:cubicBezTo>
                  <a:cubicBezTo>
                    <a:pt x="371453" y="444834"/>
                    <a:pt x="368808" y="444783"/>
                    <a:pt x="357585" y="442912"/>
                  </a:cubicBezTo>
                  <a:cubicBezTo>
                    <a:pt x="355204" y="440531"/>
                    <a:pt x="352309" y="438571"/>
                    <a:pt x="350441" y="435769"/>
                  </a:cubicBezTo>
                  <a:cubicBezTo>
                    <a:pt x="349049" y="433680"/>
                    <a:pt x="349279" y="430819"/>
                    <a:pt x="348060" y="428625"/>
                  </a:cubicBezTo>
                  <a:cubicBezTo>
                    <a:pt x="339889" y="413916"/>
                    <a:pt x="341827" y="416531"/>
                    <a:pt x="331391" y="409575"/>
                  </a:cubicBezTo>
                  <a:cubicBezTo>
                    <a:pt x="325723" y="392572"/>
                    <a:pt x="330805" y="398072"/>
                    <a:pt x="319485" y="390525"/>
                  </a:cubicBezTo>
                  <a:cubicBezTo>
                    <a:pt x="317897" y="381000"/>
                    <a:pt x="317380" y="369370"/>
                    <a:pt x="309960" y="361950"/>
                  </a:cubicBezTo>
                  <a:cubicBezTo>
                    <a:pt x="307936" y="359926"/>
                    <a:pt x="305376" y="358467"/>
                    <a:pt x="302816" y="357187"/>
                  </a:cubicBezTo>
                  <a:cubicBezTo>
                    <a:pt x="300571" y="356064"/>
                    <a:pt x="298053" y="355600"/>
                    <a:pt x="295672" y="354806"/>
                  </a:cubicBezTo>
                  <a:cubicBezTo>
                    <a:pt x="294878" y="350044"/>
                    <a:pt x="293974" y="345298"/>
                    <a:pt x="293291" y="340519"/>
                  </a:cubicBezTo>
                  <a:cubicBezTo>
                    <a:pt x="292212" y="332964"/>
                    <a:pt x="293719" y="320382"/>
                    <a:pt x="286147" y="314325"/>
                  </a:cubicBezTo>
                  <a:cubicBezTo>
                    <a:pt x="284187" y="312757"/>
                    <a:pt x="281384" y="312738"/>
                    <a:pt x="279003" y="311944"/>
                  </a:cubicBezTo>
                  <a:cubicBezTo>
                    <a:pt x="273895" y="308538"/>
                    <a:pt x="265204" y="300935"/>
                    <a:pt x="257572" y="300037"/>
                  </a:cubicBezTo>
                  <a:cubicBezTo>
                    <a:pt x="246508" y="298735"/>
                    <a:pt x="235347" y="298450"/>
                    <a:pt x="224235" y="297656"/>
                  </a:cubicBezTo>
                  <a:cubicBezTo>
                    <a:pt x="206279" y="291671"/>
                    <a:pt x="228412" y="299744"/>
                    <a:pt x="209947" y="290512"/>
                  </a:cubicBezTo>
                  <a:cubicBezTo>
                    <a:pt x="207702" y="289389"/>
                    <a:pt x="205184" y="288925"/>
                    <a:pt x="202803" y="288131"/>
                  </a:cubicBezTo>
                  <a:cubicBezTo>
                    <a:pt x="200422" y="286544"/>
                    <a:pt x="198219" y="284649"/>
                    <a:pt x="195660" y="283369"/>
                  </a:cubicBezTo>
                  <a:cubicBezTo>
                    <a:pt x="193415" y="282246"/>
                    <a:pt x="190710" y="282206"/>
                    <a:pt x="188516" y="280987"/>
                  </a:cubicBezTo>
                  <a:cubicBezTo>
                    <a:pt x="183512" y="278207"/>
                    <a:pt x="178991" y="274637"/>
                    <a:pt x="174228" y="271462"/>
                  </a:cubicBezTo>
                  <a:lnTo>
                    <a:pt x="167085" y="266700"/>
                  </a:lnTo>
                  <a:lnTo>
                    <a:pt x="159941" y="261937"/>
                  </a:lnTo>
                  <a:cubicBezTo>
                    <a:pt x="159147" y="259556"/>
                    <a:pt x="159128" y="256754"/>
                    <a:pt x="157560" y="254794"/>
                  </a:cubicBezTo>
                  <a:cubicBezTo>
                    <a:pt x="155772" y="252559"/>
                    <a:pt x="153031" y="251193"/>
                    <a:pt x="150416" y="250031"/>
                  </a:cubicBezTo>
                  <a:cubicBezTo>
                    <a:pt x="145828" y="247992"/>
                    <a:pt x="140891" y="246857"/>
                    <a:pt x="136128" y="245269"/>
                  </a:cubicBezTo>
                  <a:cubicBezTo>
                    <a:pt x="124396" y="241358"/>
                    <a:pt x="131478" y="243302"/>
                    <a:pt x="114697" y="240506"/>
                  </a:cubicBezTo>
                  <a:cubicBezTo>
                    <a:pt x="109935" y="237331"/>
                    <a:pt x="103585" y="235743"/>
                    <a:pt x="100410" y="230981"/>
                  </a:cubicBezTo>
                  <a:cubicBezTo>
                    <a:pt x="98822" y="228600"/>
                    <a:pt x="98074" y="225354"/>
                    <a:pt x="95647" y="223837"/>
                  </a:cubicBezTo>
                  <a:cubicBezTo>
                    <a:pt x="91390" y="221176"/>
                    <a:pt x="86122" y="220662"/>
                    <a:pt x="81360" y="219075"/>
                  </a:cubicBezTo>
                  <a:lnTo>
                    <a:pt x="74216" y="216694"/>
                  </a:lnTo>
                  <a:cubicBezTo>
                    <a:pt x="69453" y="213519"/>
                    <a:pt x="61738" y="212599"/>
                    <a:pt x="59928" y="207169"/>
                  </a:cubicBezTo>
                  <a:cubicBezTo>
                    <a:pt x="56753" y="197644"/>
                    <a:pt x="59928" y="200819"/>
                    <a:pt x="50403" y="197644"/>
                  </a:cubicBezTo>
                  <a:cubicBezTo>
                    <a:pt x="48022" y="196056"/>
                    <a:pt x="45458" y="194713"/>
                    <a:pt x="43260" y="192881"/>
                  </a:cubicBezTo>
                  <a:cubicBezTo>
                    <a:pt x="40673" y="190725"/>
                    <a:pt x="39060" y="187372"/>
                    <a:pt x="36116" y="185737"/>
                  </a:cubicBezTo>
                  <a:cubicBezTo>
                    <a:pt x="31727" y="183299"/>
                    <a:pt x="26591" y="182562"/>
                    <a:pt x="21828" y="180975"/>
                  </a:cubicBezTo>
                  <a:lnTo>
                    <a:pt x="14685" y="178594"/>
                  </a:lnTo>
                  <a:cubicBezTo>
                    <a:pt x="11580" y="177559"/>
                    <a:pt x="8307" y="177111"/>
                    <a:pt x="5160" y="176212"/>
                  </a:cubicBezTo>
                  <a:cubicBezTo>
                    <a:pt x="2746" y="175522"/>
                    <a:pt x="794" y="182165"/>
                    <a:pt x="397" y="173831"/>
                  </a:cubicBezTo>
                  <a:close/>
                </a:path>
              </a:pathLst>
            </a:custGeom>
            <a:solidFill>
              <a:srgbClr val="99CC00">
                <a:alpha val="18269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" name="Lianyungang"/>
            <p:cNvSpPr/>
            <p:nvPr/>
          </p:nvSpPr>
          <p:spPr bwMode="auto">
            <a:xfrm>
              <a:off x="6927984" y="3748793"/>
              <a:ext cx="224146" cy="194668"/>
            </a:xfrm>
            <a:custGeom>
              <a:avLst/>
              <a:gdLst/>
              <a:ahLst/>
              <a:cxnLst/>
              <a:rect l="0" t="0" r="r" b="b"/>
              <a:pathLst>
                <a:path w="660400" h="614362">
                  <a:moveTo>
                    <a:pt x="12700" y="404812"/>
                  </a:moveTo>
                  <a:cubicBezTo>
                    <a:pt x="0" y="403621"/>
                    <a:pt x="15551" y="396729"/>
                    <a:pt x="17463" y="392906"/>
                  </a:cubicBezTo>
                  <a:cubicBezTo>
                    <a:pt x="18743" y="390346"/>
                    <a:pt x="21063" y="388377"/>
                    <a:pt x="22225" y="385762"/>
                  </a:cubicBezTo>
                  <a:cubicBezTo>
                    <a:pt x="24264" y="381175"/>
                    <a:pt x="26988" y="371475"/>
                    <a:pt x="26988" y="371475"/>
                  </a:cubicBezTo>
                  <a:cubicBezTo>
                    <a:pt x="26194" y="366712"/>
                    <a:pt x="26134" y="361768"/>
                    <a:pt x="24607" y="357187"/>
                  </a:cubicBezTo>
                  <a:cubicBezTo>
                    <a:pt x="23702" y="354472"/>
                    <a:pt x="19994" y="352901"/>
                    <a:pt x="19844" y="350043"/>
                  </a:cubicBezTo>
                  <a:cubicBezTo>
                    <a:pt x="19283" y="339388"/>
                    <a:pt x="21363" y="312253"/>
                    <a:pt x="24607" y="297656"/>
                  </a:cubicBezTo>
                  <a:cubicBezTo>
                    <a:pt x="25152" y="295206"/>
                    <a:pt x="25596" y="292601"/>
                    <a:pt x="26988" y="290512"/>
                  </a:cubicBezTo>
                  <a:cubicBezTo>
                    <a:pt x="30655" y="285012"/>
                    <a:pt x="36004" y="282120"/>
                    <a:pt x="41275" y="278606"/>
                  </a:cubicBezTo>
                  <a:cubicBezTo>
                    <a:pt x="42863" y="276225"/>
                    <a:pt x="44758" y="274022"/>
                    <a:pt x="46038" y="271462"/>
                  </a:cubicBezTo>
                  <a:cubicBezTo>
                    <a:pt x="47161" y="269217"/>
                    <a:pt x="47027" y="266407"/>
                    <a:pt x="48419" y="264318"/>
                  </a:cubicBezTo>
                  <a:cubicBezTo>
                    <a:pt x="50287" y="261516"/>
                    <a:pt x="52905" y="259242"/>
                    <a:pt x="55563" y="257175"/>
                  </a:cubicBezTo>
                  <a:cubicBezTo>
                    <a:pt x="67845" y="247622"/>
                    <a:pt x="66215" y="248862"/>
                    <a:pt x="76994" y="245268"/>
                  </a:cubicBezTo>
                  <a:cubicBezTo>
                    <a:pt x="96929" y="248591"/>
                    <a:pt x="87263" y="244971"/>
                    <a:pt x="105569" y="257175"/>
                  </a:cubicBezTo>
                  <a:lnTo>
                    <a:pt x="112713" y="261937"/>
                  </a:lnTo>
                  <a:cubicBezTo>
                    <a:pt x="125413" y="261143"/>
                    <a:pt x="138244" y="261541"/>
                    <a:pt x="150813" y="259556"/>
                  </a:cubicBezTo>
                  <a:cubicBezTo>
                    <a:pt x="158353" y="258365"/>
                    <a:pt x="158354" y="252015"/>
                    <a:pt x="162719" y="247650"/>
                  </a:cubicBezTo>
                  <a:cubicBezTo>
                    <a:pt x="164743" y="245626"/>
                    <a:pt x="167482" y="244475"/>
                    <a:pt x="169863" y="242887"/>
                  </a:cubicBezTo>
                  <a:cubicBezTo>
                    <a:pt x="170657" y="240506"/>
                    <a:pt x="173176" y="238074"/>
                    <a:pt x="172244" y="235743"/>
                  </a:cubicBezTo>
                  <a:cubicBezTo>
                    <a:pt x="171181" y="233086"/>
                    <a:pt x="167299" y="232813"/>
                    <a:pt x="165100" y="230981"/>
                  </a:cubicBezTo>
                  <a:cubicBezTo>
                    <a:pt x="162513" y="228825"/>
                    <a:pt x="160338" y="226218"/>
                    <a:pt x="157957" y="223837"/>
                  </a:cubicBezTo>
                  <a:cubicBezTo>
                    <a:pt x="158751" y="212725"/>
                    <a:pt x="158402" y="201471"/>
                    <a:pt x="160338" y="190500"/>
                  </a:cubicBezTo>
                  <a:cubicBezTo>
                    <a:pt x="160835" y="187682"/>
                    <a:pt x="163268" y="185555"/>
                    <a:pt x="165100" y="183356"/>
                  </a:cubicBezTo>
                  <a:cubicBezTo>
                    <a:pt x="180385" y="165013"/>
                    <a:pt x="165177" y="186812"/>
                    <a:pt x="177007" y="169068"/>
                  </a:cubicBezTo>
                  <a:cubicBezTo>
                    <a:pt x="177801" y="163512"/>
                    <a:pt x="178535" y="157947"/>
                    <a:pt x="179388" y="152400"/>
                  </a:cubicBezTo>
                  <a:cubicBezTo>
                    <a:pt x="180839" y="142964"/>
                    <a:pt x="179920" y="137580"/>
                    <a:pt x="186532" y="130968"/>
                  </a:cubicBezTo>
                  <a:cubicBezTo>
                    <a:pt x="188555" y="128945"/>
                    <a:pt x="191294" y="127793"/>
                    <a:pt x="193675" y="126206"/>
                  </a:cubicBezTo>
                  <a:cubicBezTo>
                    <a:pt x="195263" y="123825"/>
                    <a:pt x="197276" y="121677"/>
                    <a:pt x="198438" y="119062"/>
                  </a:cubicBezTo>
                  <a:cubicBezTo>
                    <a:pt x="200477" y="114475"/>
                    <a:pt x="203200" y="104775"/>
                    <a:pt x="203200" y="104775"/>
                  </a:cubicBezTo>
                  <a:cubicBezTo>
                    <a:pt x="203994" y="93662"/>
                    <a:pt x="204280" y="82502"/>
                    <a:pt x="205582" y="71437"/>
                  </a:cubicBezTo>
                  <a:cubicBezTo>
                    <a:pt x="205875" y="68944"/>
                    <a:pt x="206188" y="66068"/>
                    <a:pt x="207963" y="64293"/>
                  </a:cubicBezTo>
                  <a:cubicBezTo>
                    <a:pt x="212010" y="60246"/>
                    <a:pt x="216820" y="56578"/>
                    <a:pt x="222250" y="54768"/>
                  </a:cubicBezTo>
                  <a:lnTo>
                    <a:pt x="229394" y="52387"/>
                  </a:lnTo>
                  <a:cubicBezTo>
                    <a:pt x="235685" y="53960"/>
                    <a:pt x="247373" y="57150"/>
                    <a:pt x="253207" y="57150"/>
                  </a:cubicBezTo>
                  <a:cubicBezTo>
                    <a:pt x="258035" y="57150"/>
                    <a:pt x="262732" y="55562"/>
                    <a:pt x="267494" y="54768"/>
                  </a:cubicBezTo>
                  <a:cubicBezTo>
                    <a:pt x="286545" y="42069"/>
                    <a:pt x="263525" y="58737"/>
                    <a:pt x="279400" y="42862"/>
                  </a:cubicBezTo>
                  <a:cubicBezTo>
                    <a:pt x="286820" y="35442"/>
                    <a:pt x="298450" y="34924"/>
                    <a:pt x="307975" y="33337"/>
                  </a:cubicBezTo>
                  <a:cubicBezTo>
                    <a:pt x="310356" y="31750"/>
                    <a:pt x="312559" y="29855"/>
                    <a:pt x="315119" y="28575"/>
                  </a:cubicBezTo>
                  <a:cubicBezTo>
                    <a:pt x="317364" y="27452"/>
                    <a:pt x="320488" y="27968"/>
                    <a:pt x="322263" y="26193"/>
                  </a:cubicBezTo>
                  <a:cubicBezTo>
                    <a:pt x="341367" y="7089"/>
                    <a:pt x="322768" y="14912"/>
                    <a:pt x="338932" y="9525"/>
                  </a:cubicBezTo>
                  <a:cubicBezTo>
                    <a:pt x="340519" y="7144"/>
                    <a:pt x="341459" y="4169"/>
                    <a:pt x="343694" y="2381"/>
                  </a:cubicBezTo>
                  <a:cubicBezTo>
                    <a:pt x="345654" y="813"/>
                    <a:pt x="348328" y="0"/>
                    <a:pt x="350838" y="0"/>
                  </a:cubicBezTo>
                  <a:cubicBezTo>
                    <a:pt x="367526" y="0"/>
                    <a:pt x="384175" y="1587"/>
                    <a:pt x="400844" y="2381"/>
                  </a:cubicBezTo>
                  <a:cubicBezTo>
                    <a:pt x="402432" y="4762"/>
                    <a:pt x="406301" y="6748"/>
                    <a:pt x="405607" y="9525"/>
                  </a:cubicBezTo>
                  <a:cubicBezTo>
                    <a:pt x="404998" y="11960"/>
                    <a:pt x="400708" y="10784"/>
                    <a:pt x="398463" y="11906"/>
                  </a:cubicBezTo>
                  <a:cubicBezTo>
                    <a:pt x="395903" y="13186"/>
                    <a:pt x="393700" y="15081"/>
                    <a:pt x="391319" y="16668"/>
                  </a:cubicBezTo>
                  <a:cubicBezTo>
                    <a:pt x="390525" y="19049"/>
                    <a:pt x="390713" y="22037"/>
                    <a:pt x="388938" y="23812"/>
                  </a:cubicBezTo>
                  <a:cubicBezTo>
                    <a:pt x="387163" y="25587"/>
                    <a:pt x="384039" y="25070"/>
                    <a:pt x="381794" y="26193"/>
                  </a:cubicBezTo>
                  <a:cubicBezTo>
                    <a:pt x="379234" y="27473"/>
                    <a:pt x="377265" y="29794"/>
                    <a:pt x="374650" y="30956"/>
                  </a:cubicBezTo>
                  <a:cubicBezTo>
                    <a:pt x="370063" y="32995"/>
                    <a:pt x="360363" y="35718"/>
                    <a:pt x="360363" y="35718"/>
                  </a:cubicBezTo>
                  <a:cubicBezTo>
                    <a:pt x="347177" y="75282"/>
                    <a:pt x="350930" y="61345"/>
                    <a:pt x="360363" y="150018"/>
                  </a:cubicBezTo>
                  <a:cubicBezTo>
                    <a:pt x="360739" y="153548"/>
                    <a:pt x="366713" y="153193"/>
                    <a:pt x="369888" y="154781"/>
                  </a:cubicBezTo>
                  <a:cubicBezTo>
                    <a:pt x="370682" y="157956"/>
                    <a:pt x="371627" y="161097"/>
                    <a:pt x="372269" y="164306"/>
                  </a:cubicBezTo>
                  <a:cubicBezTo>
                    <a:pt x="373216" y="169040"/>
                    <a:pt x="373603" y="173880"/>
                    <a:pt x="374650" y="178593"/>
                  </a:cubicBezTo>
                  <a:cubicBezTo>
                    <a:pt x="375195" y="181043"/>
                    <a:pt x="375257" y="183962"/>
                    <a:pt x="377032" y="185737"/>
                  </a:cubicBezTo>
                  <a:cubicBezTo>
                    <a:pt x="378807" y="187512"/>
                    <a:pt x="381794" y="187324"/>
                    <a:pt x="384175" y="188118"/>
                  </a:cubicBezTo>
                  <a:cubicBezTo>
                    <a:pt x="386556" y="189706"/>
                    <a:pt x="388759" y="191601"/>
                    <a:pt x="391319" y="192881"/>
                  </a:cubicBezTo>
                  <a:cubicBezTo>
                    <a:pt x="395125" y="194784"/>
                    <a:pt x="404428" y="196626"/>
                    <a:pt x="407988" y="197643"/>
                  </a:cubicBezTo>
                  <a:cubicBezTo>
                    <a:pt x="410402" y="198333"/>
                    <a:pt x="412751" y="199231"/>
                    <a:pt x="415132" y="200025"/>
                  </a:cubicBezTo>
                  <a:lnTo>
                    <a:pt x="429419" y="195262"/>
                  </a:lnTo>
                  <a:cubicBezTo>
                    <a:pt x="432134" y="194357"/>
                    <a:pt x="431947" y="189906"/>
                    <a:pt x="434182" y="188118"/>
                  </a:cubicBezTo>
                  <a:cubicBezTo>
                    <a:pt x="436142" y="186550"/>
                    <a:pt x="438944" y="186531"/>
                    <a:pt x="441325" y="185737"/>
                  </a:cubicBezTo>
                  <a:cubicBezTo>
                    <a:pt x="445294" y="186531"/>
                    <a:pt x="449864" y="185873"/>
                    <a:pt x="453232" y="188118"/>
                  </a:cubicBezTo>
                  <a:cubicBezTo>
                    <a:pt x="465345" y="196193"/>
                    <a:pt x="441839" y="198705"/>
                    <a:pt x="465138" y="192881"/>
                  </a:cubicBezTo>
                  <a:cubicBezTo>
                    <a:pt x="467519" y="190500"/>
                    <a:pt x="470414" y="188539"/>
                    <a:pt x="472282" y="185737"/>
                  </a:cubicBezTo>
                  <a:cubicBezTo>
                    <a:pt x="473674" y="183648"/>
                    <a:pt x="472888" y="180368"/>
                    <a:pt x="474663" y="178593"/>
                  </a:cubicBezTo>
                  <a:cubicBezTo>
                    <a:pt x="476438" y="176818"/>
                    <a:pt x="479426" y="177006"/>
                    <a:pt x="481807" y="176212"/>
                  </a:cubicBezTo>
                  <a:cubicBezTo>
                    <a:pt x="486513" y="177781"/>
                    <a:pt x="492737" y="179159"/>
                    <a:pt x="496094" y="183356"/>
                  </a:cubicBezTo>
                  <a:cubicBezTo>
                    <a:pt x="497662" y="185316"/>
                    <a:pt x="497681" y="188119"/>
                    <a:pt x="498475" y="190500"/>
                  </a:cubicBezTo>
                  <a:cubicBezTo>
                    <a:pt x="497681" y="192881"/>
                    <a:pt x="497662" y="195683"/>
                    <a:pt x="496094" y="197643"/>
                  </a:cubicBezTo>
                  <a:cubicBezTo>
                    <a:pt x="494306" y="199878"/>
                    <a:pt x="490112" y="199791"/>
                    <a:pt x="488950" y="202406"/>
                  </a:cubicBezTo>
                  <a:cubicBezTo>
                    <a:pt x="486671" y="207535"/>
                    <a:pt x="487670" y="213571"/>
                    <a:pt x="486569" y="219075"/>
                  </a:cubicBezTo>
                  <a:cubicBezTo>
                    <a:pt x="486077" y="221536"/>
                    <a:pt x="484982" y="223837"/>
                    <a:pt x="484188" y="226218"/>
                  </a:cubicBezTo>
                  <a:cubicBezTo>
                    <a:pt x="486569" y="227806"/>
                    <a:pt x="488772" y="229701"/>
                    <a:pt x="491332" y="230981"/>
                  </a:cubicBezTo>
                  <a:cubicBezTo>
                    <a:pt x="493577" y="232103"/>
                    <a:pt x="496281" y="232143"/>
                    <a:pt x="498475" y="233362"/>
                  </a:cubicBezTo>
                  <a:cubicBezTo>
                    <a:pt x="503479" y="236142"/>
                    <a:pt x="508000" y="239712"/>
                    <a:pt x="512763" y="242887"/>
                  </a:cubicBezTo>
                  <a:lnTo>
                    <a:pt x="519907" y="247650"/>
                  </a:lnTo>
                  <a:cubicBezTo>
                    <a:pt x="521494" y="250031"/>
                    <a:pt x="522646" y="252770"/>
                    <a:pt x="524669" y="254793"/>
                  </a:cubicBezTo>
                  <a:cubicBezTo>
                    <a:pt x="529286" y="259410"/>
                    <a:pt x="533145" y="260000"/>
                    <a:pt x="538957" y="261937"/>
                  </a:cubicBezTo>
                  <a:cubicBezTo>
                    <a:pt x="541338" y="263525"/>
                    <a:pt x="543540" y="265420"/>
                    <a:pt x="546100" y="266700"/>
                  </a:cubicBezTo>
                  <a:cubicBezTo>
                    <a:pt x="548345" y="267823"/>
                    <a:pt x="551469" y="267306"/>
                    <a:pt x="553244" y="269081"/>
                  </a:cubicBezTo>
                  <a:cubicBezTo>
                    <a:pt x="555019" y="270856"/>
                    <a:pt x="554057" y="274265"/>
                    <a:pt x="555625" y="276225"/>
                  </a:cubicBezTo>
                  <a:cubicBezTo>
                    <a:pt x="557413" y="278460"/>
                    <a:pt x="560388" y="279400"/>
                    <a:pt x="562769" y="280987"/>
                  </a:cubicBezTo>
                  <a:cubicBezTo>
                    <a:pt x="571501" y="294085"/>
                    <a:pt x="562769" y="282971"/>
                    <a:pt x="574675" y="292893"/>
                  </a:cubicBezTo>
                  <a:cubicBezTo>
                    <a:pt x="586566" y="302803"/>
                    <a:pt x="576409" y="298234"/>
                    <a:pt x="588963" y="302418"/>
                  </a:cubicBezTo>
                  <a:cubicBezTo>
                    <a:pt x="592575" y="304826"/>
                    <a:pt x="598321" y="309562"/>
                    <a:pt x="603250" y="309562"/>
                  </a:cubicBezTo>
                  <a:cubicBezTo>
                    <a:pt x="605760" y="309562"/>
                    <a:pt x="608013" y="307975"/>
                    <a:pt x="610394" y="307181"/>
                  </a:cubicBezTo>
                  <a:cubicBezTo>
                    <a:pt x="612775" y="305593"/>
                    <a:pt x="614978" y="303698"/>
                    <a:pt x="617538" y="302418"/>
                  </a:cubicBezTo>
                  <a:cubicBezTo>
                    <a:pt x="628162" y="297106"/>
                    <a:pt x="635175" y="301086"/>
                    <a:pt x="648494" y="302418"/>
                  </a:cubicBezTo>
                  <a:cubicBezTo>
                    <a:pt x="650082" y="307181"/>
                    <a:pt x="650472" y="312529"/>
                    <a:pt x="653257" y="316706"/>
                  </a:cubicBezTo>
                  <a:cubicBezTo>
                    <a:pt x="659411" y="325938"/>
                    <a:pt x="657114" y="321135"/>
                    <a:pt x="660400" y="330993"/>
                  </a:cubicBezTo>
                  <a:cubicBezTo>
                    <a:pt x="659606" y="333374"/>
                    <a:pt x="659141" y="335892"/>
                    <a:pt x="658019" y="338137"/>
                  </a:cubicBezTo>
                  <a:cubicBezTo>
                    <a:pt x="648784" y="356610"/>
                    <a:pt x="656865" y="334461"/>
                    <a:pt x="650875" y="352425"/>
                  </a:cubicBezTo>
                  <a:cubicBezTo>
                    <a:pt x="650828" y="353219"/>
                    <a:pt x="655461" y="390666"/>
                    <a:pt x="643732" y="400050"/>
                  </a:cubicBezTo>
                  <a:cubicBezTo>
                    <a:pt x="641772" y="401618"/>
                    <a:pt x="638969" y="401637"/>
                    <a:pt x="636588" y="402431"/>
                  </a:cubicBezTo>
                  <a:cubicBezTo>
                    <a:pt x="631826" y="416719"/>
                    <a:pt x="633413" y="404019"/>
                    <a:pt x="641350" y="411956"/>
                  </a:cubicBezTo>
                  <a:cubicBezTo>
                    <a:pt x="643125" y="413731"/>
                    <a:pt x="642609" y="416855"/>
                    <a:pt x="643732" y="419100"/>
                  </a:cubicBezTo>
                  <a:cubicBezTo>
                    <a:pt x="645012" y="421659"/>
                    <a:pt x="646907" y="423862"/>
                    <a:pt x="648494" y="426243"/>
                  </a:cubicBezTo>
                  <a:cubicBezTo>
                    <a:pt x="647700" y="428624"/>
                    <a:pt x="648156" y="431928"/>
                    <a:pt x="646113" y="433387"/>
                  </a:cubicBezTo>
                  <a:cubicBezTo>
                    <a:pt x="646112" y="433388"/>
                    <a:pt x="628255" y="439340"/>
                    <a:pt x="624682" y="440531"/>
                  </a:cubicBezTo>
                  <a:lnTo>
                    <a:pt x="610394" y="450056"/>
                  </a:lnTo>
                  <a:cubicBezTo>
                    <a:pt x="607592" y="451924"/>
                    <a:pt x="605908" y="455132"/>
                    <a:pt x="603250" y="457200"/>
                  </a:cubicBezTo>
                  <a:cubicBezTo>
                    <a:pt x="590968" y="466753"/>
                    <a:pt x="592598" y="465514"/>
                    <a:pt x="581819" y="469106"/>
                  </a:cubicBezTo>
                  <a:cubicBezTo>
                    <a:pt x="579438" y="471487"/>
                    <a:pt x="577262" y="474094"/>
                    <a:pt x="574675" y="476250"/>
                  </a:cubicBezTo>
                  <a:cubicBezTo>
                    <a:pt x="572477" y="478082"/>
                    <a:pt x="569555" y="478989"/>
                    <a:pt x="567532" y="481012"/>
                  </a:cubicBezTo>
                  <a:cubicBezTo>
                    <a:pt x="565508" y="483036"/>
                    <a:pt x="564357" y="485775"/>
                    <a:pt x="562769" y="488156"/>
                  </a:cubicBezTo>
                  <a:cubicBezTo>
                    <a:pt x="557102" y="505158"/>
                    <a:pt x="560792" y="498266"/>
                    <a:pt x="553244" y="509587"/>
                  </a:cubicBezTo>
                  <a:cubicBezTo>
                    <a:pt x="554841" y="519168"/>
                    <a:pt x="553690" y="524321"/>
                    <a:pt x="560388" y="531018"/>
                  </a:cubicBezTo>
                  <a:cubicBezTo>
                    <a:pt x="562412" y="533042"/>
                    <a:pt x="564917" y="534619"/>
                    <a:pt x="567532" y="535781"/>
                  </a:cubicBezTo>
                  <a:cubicBezTo>
                    <a:pt x="572119" y="537820"/>
                    <a:pt x="581819" y="540543"/>
                    <a:pt x="581819" y="540543"/>
                  </a:cubicBezTo>
                  <a:cubicBezTo>
                    <a:pt x="585779" y="552425"/>
                    <a:pt x="585520" y="543987"/>
                    <a:pt x="577057" y="552450"/>
                  </a:cubicBezTo>
                  <a:cubicBezTo>
                    <a:pt x="575033" y="554474"/>
                    <a:pt x="574448" y="557709"/>
                    <a:pt x="572294" y="559593"/>
                  </a:cubicBezTo>
                  <a:cubicBezTo>
                    <a:pt x="567986" y="563362"/>
                    <a:pt x="558007" y="569118"/>
                    <a:pt x="558007" y="569118"/>
                  </a:cubicBezTo>
                  <a:cubicBezTo>
                    <a:pt x="540985" y="594649"/>
                    <a:pt x="567494" y="555900"/>
                    <a:pt x="546100" y="583406"/>
                  </a:cubicBezTo>
                  <a:cubicBezTo>
                    <a:pt x="542586" y="587924"/>
                    <a:pt x="536575" y="597693"/>
                    <a:pt x="536575" y="597693"/>
                  </a:cubicBezTo>
                  <a:cubicBezTo>
                    <a:pt x="535007" y="602398"/>
                    <a:pt x="533628" y="608624"/>
                    <a:pt x="529432" y="611981"/>
                  </a:cubicBezTo>
                  <a:cubicBezTo>
                    <a:pt x="527472" y="613549"/>
                    <a:pt x="524669" y="613568"/>
                    <a:pt x="522288" y="614362"/>
                  </a:cubicBezTo>
                  <a:cubicBezTo>
                    <a:pt x="519113" y="613568"/>
                    <a:pt x="515898" y="612921"/>
                    <a:pt x="512763" y="611981"/>
                  </a:cubicBezTo>
                  <a:cubicBezTo>
                    <a:pt x="507954" y="610538"/>
                    <a:pt x="498475" y="607218"/>
                    <a:pt x="498475" y="607218"/>
                  </a:cubicBezTo>
                  <a:cubicBezTo>
                    <a:pt x="496888" y="604837"/>
                    <a:pt x="496428" y="600980"/>
                    <a:pt x="493713" y="600075"/>
                  </a:cubicBezTo>
                  <a:cubicBezTo>
                    <a:pt x="486145" y="597552"/>
                    <a:pt x="477828" y="598574"/>
                    <a:pt x="469900" y="597693"/>
                  </a:cubicBezTo>
                  <a:cubicBezTo>
                    <a:pt x="409342" y="590964"/>
                    <a:pt x="499091" y="600136"/>
                    <a:pt x="427038" y="592931"/>
                  </a:cubicBezTo>
                  <a:cubicBezTo>
                    <a:pt x="424657" y="591343"/>
                    <a:pt x="422454" y="589448"/>
                    <a:pt x="419894" y="588168"/>
                  </a:cubicBezTo>
                  <a:cubicBezTo>
                    <a:pt x="417649" y="587045"/>
                    <a:pt x="414525" y="587562"/>
                    <a:pt x="412750" y="585787"/>
                  </a:cubicBezTo>
                  <a:cubicBezTo>
                    <a:pt x="408703" y="581740"/>
                    <a:pt x="406400" y="576262"/>
                    <a:pt x="403225" y="571500"/>
                  </a:cubicBezTo>
                  <a:cubicBezTo>
                    <a:pt x="401833" y="569412"/>
                    <a:pt x="398327" y="570241"/>
                    <a:pt x="396082" y="569118"/>
                  </a:cubicBezTo>
                  <a:cubicBezTo>
                    <a:pt x="393522" y="567838"/>
                    <a:pt x="391319" y="565943"/>
                    <a:pt x="388938" y="564356"/>
                  </a:cubicBezTo>
                  <a:lnTo>
                    <a:pt x="381794" y="542925"/>
                  </a:lnTo>
                  <a:cubicBezTo>
                    <a:pt x="380889" y="540210"/>
                    <a:pt x="378312" y="538341"/>
                    <a:pt x="377032" y="535781"/>
                  </a:cubicBezTo>
                  <a:cubicBezTo>
                    <a:pt x="375909" y="533536"/>
                    <a:pt x="376425" y="530412"/>
                    <a:pt x="374650" y="528637"/>
                  </a:cubicBezTo>
                  <a:cubicBezTo>
                    <a:pt x="372875" y="526862"/>
                    <a:pt x="369888" y="527050"/>
                    <a:pt x="367507" y="526256"/>
                  </a:cubicBezTo>
                  <a:cubicBezTo>
                    <a:pt x="366713" y="523875"/>
                    <a:pt x="366693" y="521072"/>
                    <a:pt x="365125" y="519112"/>
                  </a:cubicBezTo>
                  <a:cubicBezTo>
                    <a:pt x="363337" y="516877"/>
                    <a:pt x="360005" y="516373"/>
                    <a:pt x="357982" y="514350"/>
                  </a:cubicBezTo>
                  <a:cubicBezTo>
                    <a:pt x="355958" y="512326"/>
                    <a:pt x="354807" y="509587"/>
                    <a:pt x="353219" y="507206"/>
                  </a:cubicBezTo>
                  <a:cubicBezTo>
                    <a:pt x="352425" y="504825"/>
                    <a:pt x="352406" y="502022"/>
                    <a:pt x="350838" y="500062"/>
                  </a:cubicBezTo>
                  <a:cubicBezTo>
                    <a:pt x="349050" y="497827"/>
                    <a:pt x="345211" y="497727"/>
                    <a:pt x="343694" y="495300"/>
                  </a:cubicBezTo>
                  <a:cubicBezTo>
                    <a:pt x="341281" y="491440"/>
                    <a:pt x="337944" y="477060"/>
                    <a:pt x="336550" y="471487"/>
                  </a:cubicBezTo>
                  <a:cubicBezTo>
                    <a:pt x="333547" y="447461"/>
                    <a:pt x="336192" y="458504"/>
                    <a:pt x="329407" y="438150"/>
                  </a:cubicBezTo>
                  <a:cubicBezTo>
                    <a:pt x="328613" y="435769"/>
                    <a:pt x="329406" y="431800"/>
                    <a:pt x="327025" y="431006"/>
                  </a:cubicBezTo>
                  <a:lnTo>
                    <a:pt x="319882" y="428625"/>
                  </a:lnTo>
                  <a:cubicBezTo>
                    <a:pt x="319088" y="426244"/>
                    <a:pt x="318190" y="423895"/>
                    <a:pt x="317500" y="421481"/>
                  </a:cubicBezTo>
                  <a:cubicBezTo>
                    <a:pt x="315259" y="413640"/>
                    <a:pt x="314373" y="408227"/>
                    <a:pt x="312738" y="400050"/>
                  </a:cubicBezTo>
                  <a:cubicBezTo>
                    <a:pt x="304220" y="401753"/>
                    <a:pt x="299819" y="401062"/>
                    <a:pt x="293688" y="407193"/>
                  </a:cubicBezTo>
                  <a:cubicBezTo>
                    <a:pt x="291664" y="409217"/>
                    <a:pt x="291485" y="413057"/>
                    <a:pt x="288925" y="414337"/>
                  </a:cubicBezTo>
                  <a:cubicBezTo>
                    <a:pt x="284607" y="416496"/>
                    <a:pt x="279417" y="416035"/>
                    <a:pt x="274638" y="416718"/>
                  </a:cubicBezTo>
                  <a:cubicBezTo>
                    <a:pt x="244369" y="421043"/>
                    <a:pt x="266419" y="416934"/>
                    <a:pt x="243682" y="421481"/>
                  </a:cubicBezTo>
                  <a:cubicBezTo>
                    <a:pt x="230889" y="430010"/>
                    <a:pt x="233253" y="430244"/>
                    <a:pt x="222250" y="433387"/>
                  </a:cubicBezTo>
                  <a:cubicBezTo>
                    <a:pt x="219103" y="434286"/>
                    <a:pt x="215900" y="434974"/>
                    <a:pt x="212725" y="435768"/>
                  </a:cubicBezTo>
                  <a:lnTo>
                    <a:pt x="198438" y="445293"/>
                  </a:lnTo>
                  <a:lnTo>
                    <a:pt x="191294" y="450056"/>
                  </a:lnTo>
                  <a:cubicBezTo>
                    <a:pt x="190500" y="452437"/>
                    <a:pt x="191398" y="456845"/>
                    <a:pt x="188913" y="457200"/>
                  </a:cubicBezTo>
                  <a:cubicBezTo>
                    <a:pt x="183943" y="457910"/>
                    <a:pt x="174625" y="452437"/>
                    <a:pt x="174625" y="452437"/>
                  </a:cubicBezTo>
                  <a:cubicBezTo>
                    <a:pt x="173038" y="450056"/>
                    <a:pt x="172696" y="445698"/>
                    <a:pt x="169863" y="445293"/>
                  </a:cubicBezTo>
                  <a:cubicBezTo>
                    <a:pt x="165727" y="444702"/>
                    <a:pt x="143281" y="445488"/>
                    <a:pt x="134144" y="450056"/>
                  </a:cubicBezTo>
                  <a:cubicBezTo>
                    <a:pt x="131584" y="451336"/>
                    <a:pt x="129381" y="453231"/>
                    <a:pt x="127000" y="454818"/>
                  </a:cubicBezTo>
                  <a:cubicBezTo>
                    <a:pt x="123031" y="442912"/>
                    <a:pt x="123825" y="450057"/>
                    <a:pt x="129382" y="433387"/>
                  </a:cubicBezTo>
                  <a:lnTo>
                    <a:pt x="131763" y="426243"/>
                  </a:lnTo>
                  <a:lnTo>
                    <a:pt x="134144" y="419100"/>
                  </a:lnTo>
                  <a:cubicBezTo>
                    <a:pt x="133350" y="415131"/>
                    <a:pt x="133771" y="410707"/>
                    <a:pt x="131763" y="407193"/>
                  </a:cubicBezTo>
                  <a:cubicBezTo>
                    <a:pt x="130343" y="404708"/>
                    <a:pt x="126407" y="404666"/>
                    <a:pt x="124619" y="402431"/>
                  </a:cubicBezTo>
                  <a:cubicBezTo>
                    <a:pt x="123051" y="400471"/>
                    <a:pt x="123032" y="397668"/>
                    <a:pt x="122238" y="395287"/>
                  </a:cubicBezTo>
                  <a:cubicBezTo>
                    <a:pt x="116682" y="396081"/>
                    <a:pt x="111105" y="396745"/>
                    <a:pt x="105569" y="397668"/>
                  </a:cubicBezTo>
                  <a:cubicBezTo>
                    <a:pt x="101577" y="398333"/>
                    <a:pt x="97709" y="399943"/>
                    <a:pt x="93663" y="400050"/>
                  </a:cubicBezTo>
                  <a:cubicBezTo>
                    <a:pt x="67478" y="400739"/>
                    <a:pt x="25400" y="406003"/>
                    <a:pt x="12700" y="404812"/>
                  </a:cubicBezTo>
                  <a:close/>
                </a:path>
              </a:pathLst>
            </a:custGeom>
            <a:solidFill>
              <a:srgbClr val="99CC00">
                <a:alpha val="9714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" name="Heze"/>
            <p:cNvSpPr/>
            <p:nvPr/>
          </p:nvSpPr>
          <p:spPr bwMode="auto">
            <a:xfrm>
              <a:off x="6358013" y="3658172"/>
              <a:ext cx="252965" cy="228232"/>
            </a:xfrm>
            <a:custGeom>
              <a:avLst/>
              <a:gdLst/>
              <a:ahLst/>
              <a:cxnLst/>
              <a:rect l="0" t="0" r="r" b="b"/>
              <a:pathLst>
                <a:path w="747614" h="719697">
                  <a:moveTo>
                    <a:pt x="429320" y="559"/>
                  </a:moveTo>
                  <a:cubicBezTo>
                    <a:pt x="430907" y="956"/>
                    <a:pt x="437061" y="4361"/>
                    <a:pt x="441226" y="5322"/>
                  </a:cubicBezTo>
                  <a:cubicBezTo>
                    <a:pt x="486422" y="15752"/>
                    <a:pt x="442357" y="2242"/>
                    <a:pt x="469801" y="10084"/>
                  </a:cubicBezTo>
                  <a:cubicBezTo>
                    <a:pt x="483766" y="14074"/>
                    <a:pt x="470176" y="10272"/>
                    <a:pt x="484089" y="17228"/>
                  </a:cubicBezTo>
                  <a:cubicBezTo>
                    <a:pt x="486334" y="18350"/>
                    <a:pt x="488852" y="18815"/>
                    <a:pt x="491233" y="19609"/>
                  </a:cubicBezTo>
                  <a:cubicBezTo>
                    <a:pt x="495995" y="22784"/>
                    <a:pt x="503710" y="23704"/>
                    <a:pt x="505520" y="29134"/>
                  </a:cubicBezTo>
                  <a:cubicBezTo>
                    <a:pt x="508695" y="38659"/>
                    <a:pt x="505520" y="35484"/>
                    <a:pt x="515045" y="38659"/>
                  </a:cubicBezTo>
                  <a:cubicBezTo>
                    <a:pt x="516633" y="41040"/>
                    <a:pt x="517654" y="43918"/>
                    <a:pt x="519808" y="45803"/>
                  </a:cubicBezTo>
                  <a:cubicBezTo>
                    <a:pt x="524115" y="49572"/>
                    <a:pt x="529333" y="52153"/>
                    <a:pt x="534095" y="55328"/>
                  </a:cubicBezTo>
                  <a:cubicBezTo>
                    <a:pt x="543328" y="61484"/>
                    <a:pt x="538523" y="59186"/>
                    <a:pt x="548383" y="62472"/>
                  </a:cubicBezTo>
                  <a:cubicBezTo>
                    <a:pt x="551558" y="67234"/>
                    <a:pt x="556098" y="71329"/>
                    <a:pt x="557908" y="76759"/>
                  </a:cubicBezTo>
                  <a:cubicBezTo>
                    <a:pt x="563575" y="93762"/>
                    <a:pt x="559885" y="86870"/>
                    <a:pt x="567433" y="98191"/>
                  </a:cubicBezTo>
                  <a:cubicBezTo>
                    <a:pt x="573100" y="115193"/>
                    <a:pt x="569410" y="108301"/>
                    <a:pt x="576958" y="119622"/>
                  </a:cubicBezTo>
                  <a:cubicBezTo>
                    <a:pt x="579809" y="128177"/>
                    <a:pt x="580958" y="130386"/>
                    <a:pt x="581720" y="141053"/>
                  </a:cubicBezTo>
                  <a:cubicBezTo>
                    <a:pt x="582965" y="158489"/>
                    <a:pt x="582707" y="176016"/>
                    <a:pt x="584101" y="193441"/>
                  </a:cubicBezTo>
                  <a:cubicBezTo>
                    <a:pt x="584301" y="195943"/>
                    <a:pt x="584915" y="198624"/>
                    <a:pt x="586483" y="200584"/>
                  </a:cubicBezTo>
                  <a:cubicBezTo>
                    <a:pt x="589842" y="204782"/>
                    <a:pt x="596062" y="206159"/>
                    <a:pt x="600770" y="207728"/>
                  </a:cubicBezTo>
                  <a:lnTo>
                    <a:pt x="615058" y="217253"/>
                  </a:lnTo>
                  <a:cubicBezTo>
                    <a:pt x="636601" y="231615"/>
                    <a:pt x="603608" y="218994"/>
                    <a:pt x="626964" y="226778"/>
                  </a:cubicBezTo>
                  <a:cubicBezTo>
                    <a:pt x="626170" y="241859"/>
                    <a:pt x="627285" y="257163"/>
                    <a:pt x="624583" y="272022"/>
                  </a:cubicBezTo>
                  <a:cubicBezTo>
                    <a:pt x="623981" y="275335"/>
                    <a:pt x="619307" y="276364"/>
                    <a:pt x="617439" y="279166"/>
                  </a:cubicBezTo>
                  <a:cubicBezTo>
                    <a:pt x="616047" y="281254"/>
                    <a:pt x="615852" y="283928"/>
                    <a:pt x="615058" y="286309"/>
                  </a:cubicBezTo>
                  <a:lnTo>
                    <a:pt x="624583" y="300597"/>
                  </a:lnTo>
                  <a:cubicBezTo>
                    <a:pt x="625975" y="302686"/>
                    <a:pt x="625396" y="305781"/>
                    <a:pt x="626964" y="307741"/>
                  </a:cubicBezTo>
                  <a:cubicBezTo>
                    <a:pt x="628752" y="309976"/>
                    <a:pt x="631727" y="310916"/>
                    <a:pt x="634108" y="312503"/>
                  </a:cubicBezTo>
                  <a:cubicBezTo>
                    <a:pt x="633314" y="330759"/>
                    <a:pt x="634831" y="349264"/>
                    <a:pt x="631726" y="367272"/>
                  </a:cubicBezTo>
                  <a:cubicBezTo>
                    <a:pt x="630753" y="372912"/>
                    <a:pt x="625376" y="376797"/>
                    <a:pt x="622201" y="381559"/>
                  </a:cubicBezTo>
                  <a:lnTo>
                    <a:pt x="612676" y="395847"/>
                  </a:lnTo>
                  <a:lnTo>
                    <a:pt x="607914" y="402991"/>
                  </a:lnTo>
                  <a:lnTo>
                    <a:pt x="603151" y="410134"/>
                  </a:lnTo>
                  <a:cubicBezTo>
                    <a:pt x="602357" y="412515"/>
                    <a:pt x="601219" y="414808"/>
                    <a:pt x="600770" y="417278"/>
                  </a:cubicBezTo>
                  <a:cubicBezTo>
                    <a:pt x="599625" y="423574"/>
                    <a:pt x="600541" y="430301"/>
                    <a:pt x="598389" y="436328"/>
                  </a:cubicBezTo>
                  <a:cubicBezTo>
                    <a:pt x="596464" y="441719"/>
                    <a:pt x="588864" y="450616"/>
                    <a:pt x="588864" y="450616"/>
                  </a:cubicBezTo>
                  <a:cubicBezTo>
                    <a:pt x="594849" y="468571"/>
                    <a:pt x="586079" y="447134"/>
                    <a:pt x="598389" y="462522"/>
                  </a:cubicBezTo>
                  <a:cubicBezTo>
                    <a:pt x="599957" y="464482"/>
                    <a:pt x="599551" y="467472"/>
                    <a:pt x="600770" y="469666"/>
                  </a:cubicBezTo>
                  <a:cubicBezTo>
                    <a:pt x="603550" y="474669"/>
                    <a:pt x="608485" y="478523"/>
                    <a:pt x="610295" y="483953"/>
                  </a:cubicBezTo>
                  <a:cubicBezTo>
                    <a:pt x="611089" y="486334"/>
                    <a:pt x="611553" y="488852"/>
                    <a:pt x="612676" y="491097"/>
                  </a:cubicBezTo>
                  <a:cubicBezTo>
                    <a:pt x="613956" y="493657"/>
                    <a:pt x="615012" y="496724"/>
                    <a:pt x="617439" y="498241"/>
                  </a:cubicBezTo>
                  <a:cubicBezTo>
                    <a:pt x="621696" y="500902"/>
                    <a:pt x="631726" y="503003"/>
                    <a:pt x="631726" y="503003"/>
                  </a:cubicBezTo>
                  <a:cubicBezTo>
                    <a:pt x="638079" y="522055"/>
                    <a:pt x="628550" y="499827"/>
                    <a:pt x="641251" y="512528"/>
                  </a:cubicBezTo>
                  <a:cubicBezTo>
                    <a:pt x="643026" y="514303"/>
                    <a:pt x="641590" y="518213"/>
                    <a:pt x="643633" y="519672"/>
                  </a:cubicBezTo>
                  <a:cubicBezTo>
                    <a:pt x="650169" y="524340"/>
                    <a:pt x="667571" y="525813"/>
                    <a:pt x="674589" y="526816"/>
                  </a:cubicBezTo>
                  <a:lnTo>
                    <a:pt x="688876" y="531578"/>
                  </a:lnTo>
                  <a:cubicBezTo>
                    <a:pt x="711098" y="538985"/>
                    <a:pt x="693521" y="533834"/>
                    <a:pt x="743645" y="536341"/>
                  </a:cubicBezTo>
                  <a:cubicBezTo>
                    <a:pt x="747614" y="548247"/>
                    <a:pt x="746820" y="541103"/>
                    <a:pt x="741264" y="557772"/>
                  </a:cubicBezTo>
                  <a:lnTo>
                    <a:pt x="738883" y="564916"/>
                  </a:lnTo>
                  <a:lnTo>
                    <a:pt x="736501" y="572059"/>
                  </a:lnTo>
                  <a:cubicBezTo>
                    <a:pt x="735707" y="576822"/>
                    <a:pt x="735291" y="581663"/>
                    <a:pt x="734120" y="586347"/>
                  </a:cubicBezTo>
                  <a:cubicBezTo>
                    <a:pt x="732903" y="591217"/>
                    <a:pt x="729358" y="600634"/>
                    <a:pt x="729358" y="600634"/>
                  </a:cubicBezTo>
                  <a:cubicBezTo>
                    <a:pt x="728564" y="619684"/>
                    <a:pt x="731933" y="639373"/>
                    <a:pt x="726976" y="657784"/>
                  </a:cubicBezTo>
                  <a:cubicBezTo>
                    <a:pt x="725671" y="662631"/>
                    <a:pt x="712689" y="662547"/>
                    <a:pt x="712689" y="662547"/>
                  </a:cubicBezTo>
                  <a:cubicBezTo>
                    <a:pt x="710308" y="664928"/>
                    <a:pt x="708132" y="667535"/>
                    <a:pt x="705545" y="669691"/>
                  </a:cubicBezTo>
                  <a:cubicBezTo>
                    <a:pt x="703346" y="671523"/>
                    <a:pt x="700425" y="672429"/>
                    <a:pt x="698401" y="674453"/>
                  </a:cubicBezTo>
                  <a:cubicBezTo>
                    <a:pt x="696377" y="676477"/>
                    <a:pt x="695793" y="679712"/>
                    <a:pt x="693639" y="681597"/>
                  </a:cubicBezTo>
                  <a:cubicBezTo>
                    <a:pt x="689331" y="685366"/>
                    <a:pt x="679351" y="691122"/>
                    <a:pt x="679351" y="691122"/>
                  </a:cubicBezTo>
                  <a:cubicBezTo>
                    <a:pt x="677764" y="693503"/>
                    <a:pt x="676824" y="696478"/>
                    <a:pt x="674589" y="698266"/>
                  </a:cubicBezTo>
                  <a:cubicBezTo>
                    <a:pt x="672629" y="699834"/>
                    <a:pt x="669690" y="699525"/>
                    <a:pt x="667445" y="700647"/>
                  </a:cubicBezTo>
                  <a:cubicBezTo>
                    <a:pt x="664885" y="701927"/>
                    <a:pt x="662861" y="704129"/>
                    <a:pt x="660301" y="705409"/>
                  </a:cubicBezTo>
                  <a:cubicBezTo>
                    <a:pt x="658056" y="706532"/>
                    <a:pt x="655666" y="707695"/>
                    <a:pt x="653158" y="707791"/>
                  </a:cubicBezTo>
                  <a:cubicBezTo>
                    <a:pt x="614285" y="709286"/>
                    <a:pt x="575370" y="709378"/>
                    <a:pt x="536476" y="710172"/>
                  </a:cubicBezTo>
                  <a:cubicBezTo>
                    <a:pt x="526157" y="710966"/>
                    <a:pt x="515798" y="711344"/>
                    <a:pt x="505520" y="712553"/>
                  </a:cubicBezTo>
                  <a:cubicBezTo>
                    <a:pt x="499185" y="713298"/>
                    <a:pt x="494785" y="715620"/>
                    <a:pt x="488851" y="717316"/>
                  </a:cubicBezTo>
                  <a:cubicBezTo>
                    <a:pt x="485704" y="718215"/>
                    <a:pt x="482501" y="718903"/>
                    <a:pt x="479326" y="719697"/>
                  </a:cubicBezTo>
                  <a:cubicBezTo>
                    <a:pt x="475357" y="718903"/>
                    <a:pt x="471346" y="718298"/>
                    <a:pt x="467420" y="717316"/>
                  </a:cubicBezTo>
                  <a:cubicBezTo>
                    <a:pt x="464985" y="716707"/>
                    <a:pt x="462757" y="715316"/>
                    <a:pt x="460276" y="714934"/>
                  </a:cubicBezTo>
                  <a:cubicBezTo>
                    <a:pt x="452392" y="713721"/>
                    <a:pt x="444401" y="713347"/>
                    <a:pt x="436464" y="712553"/>
                  </a:cubicBezTo>
                  <a:cubicBezTo>
                    <a:pt x="420371" y="707189"/>
                    <a:pt x="436207" y="711885"/>
                    <a:pt x="405508" y="707791"/>
                  </a:cubicBezTo>
                  <a:cubicBezTo>
                    <a:pt x="401496" y="707256"/>
                    <a:pt x="397640" y="705670"/>
                    <a:pt x="393601" y="705409"/>
                  </a:cubicBezTo>
                  <a:cubicBezTo>
                    <a:pt x="372991" y="704079"/>
                    <a:pt x="352326" y="703822"/>
                    <a:pt x="331689" y="703028"/>
                  </a:cubicBezTo>
                  <a:lnTo>
                    <a:pt x="326926" y="688741"/>
                  </a:lnTo>
                  <a:cubicBezTo>
                    <a:pt x="325116" y="683311"/>
                    <a:pt x="320835" y="679032"/>
                    <a:pt x="317401" y="674453"/>
                  </a:cubicBezTo>
                  <a:cubicBezTo>
                    <a:pt x="308541" y="662638"/>
                    <a:pt x="312459" y="668230"/>
                    <a:pt x="305495" y="657784"/>
                  </a:cubicBezTo>
                  <a:cubicBezTo>
                    <a:pt x="300658" y="633598"/>
                    <a:pt x="305612" y="655807"/>
                    <a:pt x="300733" y="638734"/>
                  </a:cubicBezTo>
                  <a:cubicBezTo>
                    <a:pt x="299834" y="635587"/>
                    <a:pt x="299291" y="632344"/>
                    <a:pt x="298351" y="629209"/>
                  </a:cubicBezTo>
                  <a:cubicBezTo>
                    <a:pt x="296329" y="622470"/>
                    <a:pt x="294295" y="613247"/>
                    <a:pt x="288826" y="607778"/>
                  </a:cubicBezTo>
                  <a:cubicBezTo>
                    <a:pt x="286803" y="605755"/>
                    <a:pt x="284064" y="604603"/>
                    <a:pt x="281683" y="603016"/>
                  </a:cubicBezTo>
                  <a:cubicBezTo>
                    <a:pt x="280095" y="600635"/>
                    <a:pt x="279074" y="597757"/>
                    <a:pt x="276920" y="595872"/>
                  </a:cubicBezTo>
                  <a:cubicBezTo>
                    <a:pt x="272613" y="592103"/>
                    <a:pt x="262633" y="586347"/>
                    <a:pt x="262633" y="586347"/>
                  </a:cubicBezTo>
                  <a:cubicBezTo>
                    <a:pt x="254603" y="574303"/>
                    <a:pt x="262229" y="582574"/>
                    <a:pt x="250726" y="576822"/>
                  </a:cubicBezTo>
                  <a:cubicBezTo>
                    <a:pt x="248166" y="575542"/>
                    <a:pt x="246198" y="573221"/>
                    <a:pt x="243583" y="572059"/>
                  </a:cubicBezTo>
                  <a:cubicBezTo>
                    <a:pt x="238995" y="570020"/>
                    <a:pt x="234058" y="568884"/>
                    <a:pt x="229295" y="567297"/>
                  </a:cubicBezTo>
                  <a:cubicBezTo>
                    <a:pt x="212333" y="561644"/>
                    <a:pt x="224654" y="565109"/>
                    <a:pt x="191195" y="562534"/>
                  </a:cubicBezTo>
                  <a:cubicBezTo>
                    <a:pt x="190401" y="554597"/>
                    <a:pt x="190027" y="546606"/>
                    <a:pt x="188814" y="538722"/>
                  </a:cubicBezTo>
                  <a:cubicBezTo>
                    <a:pt x="187557" y="530548"/>
                    <a:pt x="181137" y="523634"/>
                    <a:pt x="176908" y="517291"/>
                  </a:cubicBezTo>
                  <a:cubicBezTo>
                    <a:pt x="170558" y="507766"/>
                    <a:pt x="174526" y="511734"/>
                    <a:pt x="165001" y="505384"/>
                  </a:cubicBezTo>
                  <a:cubicBezTo>
                    <a:pt x="163414" y="503003"/>
                    <a:pt x="162262" y="500264"/>
                    <a:pt x="160239" y="498241"/>
                  </a:cubicBezTo>
                  <a:cubicBezTo>
                    <a:pt x="141969" y="479971"/>
                    <a:pt x="83548" y="495796"/>
                    <a:pt x="81658" y="495859"/>
                  </a:cubicBezTo>
                  <a:cubicBezTo>
                    <a:pt x="54547" y="504897"/>
                    <a:pt x="72382" y="500327"/>
                    <a:pt x="26889" y="503003"/>
                  </a:cubicBezTo>
                  <a:cubicBezTo>
                    <a:pt x="21333" y="502209"/>
                    <a:pt x="15596" y="502235"/>
                    <a:pt x="10220" y="500622"/>
                  </a:cubicBezTo>
                  <a:cubicBezTo>
                    <a:pt x="7479" y="499800"/>
                    <a:pt x="3481" y="498692"/>
                    <a:pt x="3076" y="495859"/>
                  </a:cubicBezTo>
                  <a:cubicBezTo>
                    <a:pt x="0" y="474324"/>
                    <a:pt x="3923" y="473846"/>
                    <a:pt x="7839" y="460141"/>
                  </a:cubicBezTo>
                  <a:cubicBezTo>
                    <a:pt x="8738" y="456994"/>
                    <a:pt x="9321" y="453763"/>
                    <a:pt x="10220" y="450616"/>
                  </a:cubicBezTo>
                  <a:cubicBezTo>
                    <a:pt x="10910" y="448202"/>
                    <a:pt x="12056" y="445922"/>
                    <a:pt x="12601" y="443472"/>
                  </a:cubicBezTo>
                  <a:cubicBezTo>
                    <a:pt x="13648" y="438759"/>
                    <a:pt x="14384" y="433975"/>
                    <a:pt x="14983" y="429184"/>
                  </a:cubicBezTo>
                  <a:cubicBezTo>
                    <a:pt x="15973" y="421269"/>
                    <a:pt x="14638" y="412869"/>
                    <a:pt x="17364" y="405372"/>
                  </a:cubicBezTo>
                  <a:cubicBezTo>
                    <a:pt x="18222" y="403013"/>
                    <a:pt x="22094" y="403681"/>
                    <a:pt x="24508" y="402991"/>
                  </a:cubicBezTo>
                  <a:cubicBezTo>
                    <a:pt x="27655" y="402092"/>
                    <a:pt x="30858" y="401403"/>
                    <a:pt x="34033" y="400609"/>
                  </a:cubicBezTo>
                  <a:cubicBezTo>
                    <a:pt x="53637" y="387539"/>
                    <a:pt x="31172" y="404628"/>
                    <a:pt x="43558" y="388703"/>
                  </a:cubicBezTo>
                  <a:cubicBezTo>
                    <a:pt x="51297" y="378753"/>
                    <a:pt x="63114" y="372894"/>
                    <a:pt x="67370" y="360128"/>
                  </a:cubicBezTo>
                  <a:lnTo>
                    <a:pt x="74514" y="338697"/>
                  </a:lnTo>
                  <a:cubicBezTo>
                    <a:pt x="75419" y="335982"/>
                    <a:pt x="77996" y="334113"/>
                    <a:pt x="79276" y="331553"/>
                  </a:cubicBezTo>
                  <a:cubicBezTo>
                    <a:pt x="83918" y="322270"/>
                    <a:pt x="79453" y="325586"/>
                    <a:pt x="84039" y="314884"/>
                  </a:cubicBezTo>
                  <a:cubicBezTo>
                    <a:pt x="87519" y="306763"/>
                    <a:pt x="90484" y="307618"/>
                    <a:pt x="95945" y="300597"/>
                  </a:cubicBezTo>
                  <a:cubicBezTo>
                    <a:pt x="99459" y="296079"/>
                    <a:pt x="100040" y="288119"/>
                    <a:pt x="105470" y="286309"/>
                  </a:cubicBezTo>
                  <a:lnTo>
                    <a:pt x="134045" y="276784"/>
                  </a:lnTo>
                  <a:cubicBezTo>
                    <a:pt x="136426" y="275990"/>
                    <a:pt x="139100" y="275795"/>
                    <a:pt x="141189" y="274403"/>
                  </a:cubicBezTo>
                  <a:cubicBezTo>
                    <a:pt x="161663" y="260755"/>
                    <a:pt x="135759" y="277118"/>
                    <a:pt x="155476" y="267259"/>
                  </a:cubicBezTo>
                  <a:cubicBezTo>
                    <a:pt x="173930" y="258032"/>
                    <a:pt x="151817" y="266097"/>
                    <a:pt x="169764" y="260116"/>
                  </a:cubicBezTo>
                  <a:cubicBezTo>
                    <a:pt x="172145" y="258528"/>
                    <a:pt x="174884" y="257377"/>
                    <a:pt x="176908" y="255353"/>
                  </a:cubicBezTo>
                  <a:cubicBezTo>
                    <a:pt x="179714" y="252547"/>
                    <a:pt x="180749" y="248029"/>
                    <a:pt x="184051" y="245828"/>
                  </a:cubicBezTo>
                  <a:cubicBezTo>
                    <a:pt x="188228" y="243043"/>
                    <a:pt x="193576" y="242654"/>
                    <a:pt x="198339" y="241066"/>
                  </a:cubicBezTo>
                  <a:cubicBezTo>
                    <a:pt x="198349" y="241063"/>
                    <a:pt x="212615" y="236306"/>
                    <a:pt x="212626" y="236303"/>
                  </a:cubicBezTo>
                  <a:lnTo>
                    <a:pt x="222151" y="233922"/>
                  </a:lnTo>
                  <a:cubicBezTo>
                    <a:pt x="223739" y="231541"/>
                    <a:pt x="225082" y="228977"/>
                    <a:pt x="226914" y="226778"/>
                  </a:cubicBezTo>
                  <a:cubicBezTo>
                    <a:pt x="242191" y="208446"/>
                    <a:pt x="226998" y="230224"/>
                    <a:pt x="238820" y="212491"/>
                  </a:cubicBezTo>
                  <a:lnTo>
                    <a:pt x="243583" y="198203"/>
                  </a:lnTo>
                  <a:cubicBezTo>
                    <a:pt x="247106" y="187634"/>
                    <a:pt x="244662" y="175930"/>
                    <a:pt x="245964" y="164866"/>
                  </a:cubicBezTo>
                  <a:cubicBezTo>
                    <a:pt x="246257" y="162373"/>
                    <a:pt x="246777" y="159682"/>
                    <a:pt x="248345" y="157722"/>
                  </a:cubicBezTo>
                  <a:cubicBezTo>
                    <a:pt x="250133" y="155487"/>
                    <a:pt x="252874" y="154121"/>
                    <a:pt x="255489" y="152959"/>
                  </a:cubicBezTo>
                  <a:cubicBezTo>
                    <a:pt x="260076" y="150920"/>
                    <a:pt x="269776" y="148197"/>
                    <a:pt x="269776" y="148197"/>
                  </a:cubicBezTo>
                  <a:cubicBezTo>
                    <a:pt x="270570" y="145816"/>
                    <a:pt x="272571" y="143529"/>
                    <a:pt x="272158" y="141053"/>
                  </a:cubicBezTo>
                  <a:cubicBezTo>
                    <a:pt x="271166" y="135100"/>
                    <a:pt x="264418" y="131925"/>
                    <a:pt x="260251" y="129147"/>
                  </a:cubicBezTo>
                  <a:cubicBezTo>
                    <a:pt x="257076" y="124384"/>
                    <a:pt x="245963" y="118034"/>
                    <a:pt x="250726" y="114859"/>
                  </a:cubicBezTo>
                  <a:cubicBezTo>
                    <a:pt x="255489" y="111684"/>
                    <a:pt x="259584" y="107144"/>
                    <a:pt x="265014" y="105334"/>
                  </a:cubicBezTo>
                  <a:lnTo>
                    <a:pt x="279301" y="100572"/>
                  </a:lnTo>
                  <a:cubicBezTo>
                    <a:pt x="281682" y="99778"/>
                    <a:pt x="283960" y="98546"/>
                    <a:pt x="286445" y="98191"/>
                  </a:cubicBezTo>
                  <a:lnTo>
                    <a:pt x="303114" y="95809"/>
                  </a:lnTo>
                  <a:cubicBezTo>
                    <a:pt x="305495" y="95015"/>
                    <a:pt x="307797" y="93920"/>
                    <a:pt x="310258" y="93428"/>
                  </a:cubicBezTo>
                  <a:cubicBezTo>
                    <a:pt x="319727" y="91534"/>
                    <a:pt x="338833" y="88666"/>
                    <a:pt x="338833" y="88666"/>
                  </a:cubicBezTo>
                  <a:lnTo>
                    <a:pt x="353120" y="83903"/>
                  </a:lnTo>
                  <a:cubicBezTo>
                    <a:pt x="358972" y="81952"/>
                    <a:pt x="361213" y="73429"/>
                    <a:pt x="365026" y="69616"/>
                  </a:cubicBezTo>
                  <a:cubicBezTo>
                    <a:pt x="367050" y="67592"/>
                    <a:pt x="369789" y="66441"/>
                    <a:pt x="372170" y="64853"/>
                  </a:cubicBezTo>
                  <a:lnTo>
                    <a:pt x="381695" y="50566"/>
                  </a:lnTo>
                  <a:cubicBezTo>
                    <a:pt x="383283" y="48185"/>
                    <a:pt x="384077" y="45010"/>
                    <a:pt x="386458" y="43422"/>
                  </a:cubicBezTo>
                  <a:lnTo>
                    <a:pt x="393601" y="38659"/>
                  </a:lnTo>
                  <a:cubicBezTo>
                    <a:pt x="395189" y="36278"/>
                    <a:pt x="396532" y="33714"/>
                    <a:pt x="398364" y="31516"/>
                  </a:cubicBezTo>
                  <a:cubicBezTo>
                    <a:pt x="400520" y="28929"/>
                    <a:pt x="403640" y="27174"/>
                    <a:pt x="405508" y="24372"/>
                  </a:cubicBezTo>
                  <a:cubicBezTo>
                    <a:pt x="412765" y="13486"/>
                    <a:pt x="401425" y="19382"/>
                    <a:pt x="415033" y="14847"/>
                  </a:cubicBezTo>
                  <a:cubicBezTo>
                    <a:pt x="415827" y="12466"/>
                    <a:pt x="415371" y="9162"/>
                    <a:pt x="417414" y="7703"/>
                  </a:cubicBezTo>
                  <a:cubicBezTo>
                    <a:pt x="421499" y="4785"/>
                    <a:pt x="426939" y="4528"/>
                    <a:pt x="431701" y="2941"/>
                  </a:cubicBezTo>
                  <a:cubicBezTo>
                    <a:pt x="440525" y="0"/>
                    <a:pt x="427733" y="162"/>
                    <a:pt x="429320" y="559"/>
                  </a:cubicBezTo>
                  <a:close/>
                </a:path>
              </a:pathLst>
            </a:custGeom>
            <a:solidFill>
              <a:srgbClr val="99CC00">
                <a:alpha val="1923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" name="Jining"/>
            <p:cNvSpPr/>
            <p:nvPr/>
          </p:nvSpPr>
          <p:spPr bwMode="auto">
            <a:xfrm>
              <a:off x="6502107" y="3634677"/>
              <a:ext cx="281783" cy="251726"/>
            </a:xfrm>
            <a:custGeom>
              <a:avLst/>
              <a:gdLst/>
              <a:ahLst/>
              <a:cxnLst/>
              <a:rect l="0" t="0" r="r" b="b"/>
              <a:pathLst>
                <a:path w="828675" h="810185">
                  <a:moveTo>
                    <a:pt x="90488" y="5323"/>
                  </a:moveTo>
                  <a:cubicBezTo>
                    <a:pt x="93663" y="3736"/>
                    <a:pt x="96964" y="13163"/>
                    <a:pt x="100013" y="17229"/>
                  </a:cubicBezTo>
                  <a:cubicBezTo>
                    <a:pt x="101730" y="19519"/>
                    <a:pt x="102540" y="22585"/>
                    <a:pt x="104775" y="24373"/>
                  </a:cubicBezTo>
                  <a:cubicBezTo>
                    <a:pt x="106735" y="25941"/>
                    <a:pt x="109538" y="25960"/>
                    <a:pt x="111919" y="26754"/>
                  </a:cubicBezTo>
                  <a:cubicBezTo>
                    <a:pt x="112713" y="29135"/>
                    <a:pt x="112525" y="32123"/>
                    <a:pt x="114300" y="33898"/>
                  </a:cubicBezTo>
                  <a:cubicBezTo>
                    <a:pt x="126340" y="45938"/>
                    <a:pt x="126946" y="42109"/>
                    <a:pt x="140494" y="45804"/>
                  </a:cubicBezTo>
                  <a:cubicBezTo>
                    <a:pt x="145337" y="47125"/>
                    <a:pt x="154782" y="50566"/>
                    <a:pt x="154782" y="50566"/>
                  </a:cubicBezTo>
                  <a:lnTo>
                    <a:pt x="169069" y="60091"/>
                  </a:lnTo>
                  <a:cubicBezTo>
                    <a:pt x="173246" y="62876"/>
                    <a:pt x="183357" y="64854"/>
                    <a:pt x="183357" y="64854"/>
                  </a:cubicBezTo>
                  <a:cubicBezTo>
                    <a:pt x="189873" y="69198"/>
                    <a:pt x="191921" y="69241"/>
                    <a:pt x="195263" y="76760"/>
                  </a:cubicBezTo>
                  <a:cubicBezTo>
                    <a:pt x="203615" y="95553"/>
                    <a:pt x="194317" y="87243"/>
                    <a:pt x="207169" y="95810"/>
                  </a:cubicBezTo>
                  <a:cubicBezTo>
                    <a:pt x="208757" y="98191"/>
                    <a:pt x="209908" y="100930"/>
                    <a:pt x="211932" y="102954"/>
                  </a:cubicBezTo>
                  <a:cubicBezTo>
                    <a:pt x="221119" y="112141"/>
                    <a:pt x="226121" y="106933"/>
                    <a:pt x="240507" y="105335"/>
                  </a:cubicBezTo>
                  <a:cubicBezTo>
                    <a:pt x="243682" y="104541"/>
                    <a:pt x="246885" y="103853"/>
                    <a:pt x="250032" y="102954"/>
                  </a:cubicBezTo>
                  <a:cubicBezTo>
                    <a:pt x="252445" y="102265"/>
                    <a:pt x="254725" y="101118"/>
                    <a:pt x="257175" y="100573"/>
                  </a:cubicBezTo>
                  <a:cubicBezTo>
                    <a:pt x="261888" y="99525"/>
                    <a:pt x="266779" y="99362"/>
                    <a:pt x="271463" y="98191"/>
                  </a:cubicBezTo>
                  <a:cubicBezTo>
                    <a:pt x="276333" y="96973"/>
                    <a:pt x="285750" y="93429"/>
                    <a:pt x="285750" y="93429"/>
                  </a:cubicBezTo>
                  <a:cubicBezTo>
                    <a:pt x="287338" y="91048"/>
                    <a:pt x="287898" y="87447"/>
                    <a:pt x="290513" y="86285"/>
                  </a:cubicBezTo>
                  <a:cubicBezTo>
                    <a:pt x="295642" y="84006"/>
                    <a:pt x="301678" y="85005"/>
                    <a:pt x="307182" y="83904"/>
                  </a:cubicBezTo>
                  <a:cubicBezTo>
                    <a:pt x="309643" y="83412"/>
                    <a:pt x="311944" y="82317"/>
                    <a:pt x="314325" y="81523"/>
                  </a:cubicBezTo>
                  <a:cubicBezTo>
                    <a:pt x="316706" y="79142"/>
                    <a:pt x="318882" y="76535"/>
                    <a:pt x="321469" y="74379"/>
                  </a:cubicBezTo>
                  <a:cubicBezTo>
                    <a:pt x="328752" y="68309"/>
                    <a:pt x="329267" y="71717"/>
                    <a:pt x="333375" y="62473"/>
                  </a:cubicBezTo>
                  <a:cubicBezTo>
                    <a:pt x="337146" y="53989"/>
                    <a:pt x="336435" y="47506"/>
                    <a:pt x="342900" y="41041"/>
                  </a:cubicBezTo>
                  <a:cubicBezTo>
                    <a:pt x="344924" y="39017"/>
                    <a:pt x="347905" y="38180"/>
                    <a:pt x="350044" y="36279"/>
                  </a:cubicBezTo>
                  <a:cubicBezTo>
                    <a:pt x="355078" y="31804"/>
                    <a:pt x="364332" y="21991"/>
                    <a:pt x="364332" y="21991"/>
                  </a:cubicBezTo>
                  <a:cubicBezTo>
                    <a:pt x="365126" y="19610"/>
                    <a:pt x="365145" y="16808"/>
                    <a:pt x="366713" y="14848"/>
                  </a:cubicBezTo>
                  <a:cubicBezTo>
                    <a:pt x="373580" y="6265"/>
                    <a:pt x="380725" y="11066"/>
                    <a:pt x="390525" y="12466"/>
                  </a:cubicBezTo>
                  <a:cubicBezTo>
                    <a:pt x="382649" y="36098"/>
                    <a:pt x="395863" y="0"/>
                    <a:pt x="381000" y="26754"/>
                  </a:cubicBezTo>
                  <a:cubicBezTo>
                    <a:pt x="378562" y="31142"/>
                    <a:pt x="376238" y="41041"/>
                    <a:pt x="376238" y="41041"/>
                  </a:cubicBezTo>
                  <a:cubicBezTo>
                    <a:pt x="377032" y="45804"/>
                    <a:pt x="377572" y="50616"/>
                    <a:pt x="378619" y="55329"/>
                  </a:cubicBezTo>
                  <a:cubicBezTo>
                    <a:pt x="379163" y="57779"/>
                    <a:pt x="379225" y="60698"/>
                    <a:pt x="381000" y="62473"/>
                  </a:cubicBezTo>
                  <a:cubicBezTo>
                    <a:pt x="382775" y="64248"/>
                    <a:pt x="385763" y="64060"/>
                    <a:pt x="388144" y="64854"/>
                  </a:cubicBezTo>
                  <a:cubicBezTo>
                    <a:pt x="399061" y="81230"/>
                    <a:pt x="392239" y="77331"/>
                    <a:pt x="404813" y="81523"/>
                  </a:cubicBezTo>
                  <a:cubicBezTo>
                    <a:pt x="403314" y="92017"/>
                    <a:pt x="404889" y="98115"/>
                    <a:pt x="397669" y="105335"/>
                  </a:cubicBezTo>
                  <a:cubicBezTo>
                    <a:pt x="395645" y="107359"/>
                    <a:pt x="392906" y="108510"/>
                    <a:pt x="390525" y="110098"/>
                  </a:cubicBezTo>
                  <a:cubicBezTo>
                    <a:pt x="386844" y="121143"/>
                    <a:pt x="380454" y="124997"/>
                    <a:pt x="392907" y="129148"/>
                  </a:cubicBezTo>
                  <a:cubicBezTo>
                    <a:pt x="397487" y="130675"/>
                    <a:pt x="402432" y="130735"/>
                    <a:pt x="407194" y="131529"/>
                  </a:cubicBezTo>
                  <a:cubicBezTo>
                    <a:pt x="409311" y="137880"/>
                    <a:pt x="408252" y="141054"/>
                    <a:pt x="416719" y="141054"/>
                  </a:cubicBezTo>
                  <a:cubicBezTo>
                    <a:pt x="445305" y="141054"/>
                    <a:pt x="473869" y="139467"/>
                    <a:pt x="502444" y="138673"/>
                  </a:cubicBezTo>
                  <a:cubicBezTo>
                    <a:pt x="504825" y="137085"/>
                    <a:pt x="506957" y="135037"/>
                    <a:pt x="509588" y="133910"/>
                  </a:cubicBezTo>
                  <a:cubicBezTo>
                    <a:pt x="512596" y="132621"/>
                    <a:pt x="516390" y="133344"/>
                    <a:pt x="519113" y="131529"/>
                  </a:cubicBezTo>
                  <a:cubicBezTo>
                    <a:pt x="523068" y="128892"/>
                    <a:pt x="524899" y="121315"/>
                    <a:pt x="526257" y="117241"/>
                  </a:cubicBezTo>
                  <a:cubicBezTo>
                    <a:pt x="527051" y="109304"/>
                    <a:pt x="525912" y="100926"/>
                    <a:pt x="528638" y="93429"/>
                  </a:cubicBezTo>
                  <a:cubicBezTo>
                    <a:pt x="529496" y="91070"/>
                    <a:pt x="533588" y="92267"/>
                    <a:pt x="535782" y="91048"/>
                  </a:cubicBezTo>
                  <a:cubicBezTo>
                    <a:pt x="540785" y="88268"/>
                    <a:pt x="550069" y="81523"/>
                    <a:pt x="550069" y="81523"/>
                  </a:cubicBezTo>
                  <a:cubicBezTo>
                    <a:pt x="551657" y="79142"/>
                    <a:pt x="552405" y="75896"/>
                    <a:pt x="554832" y="74379"/>
                  </a:cubicBezTo>
                  <a:cubicBezTo>
                    <a:pt x="559089" y="71718"/>
                    <a:pt x="569119" y="69616"/>
                    <a:pt x="569119" y="69616"/>
                  </a:cubicBezTo>
                  <a:cubicBezTo>
                    <a:pt x="575469" y="70410"/>
                    <a:pt x="581873" y="70853"/>
                    <a:pt x="588169" y="71998"/>
                  </a:cubicBezTo>
                  <a:cubicBezTo>
                    <a:pt x="590639" y="72447"/>
                    <a:pt x="593538" y="72604"/>
                    <a:pt x="595313" y="74379"/>
                  </a:cubicBezTo>
                  <a:cubicBezTo>
                    <a:pt x="597088" y="76154"/>
                    <a:pt x="595651" y="80064"/>
                    <a:pt x="597694" y="81523"/>
                  </a:cubicBezTo>
                  <a:cubicBezTo>
                    <a:pt x="601779" y="84441"/>
                    <a:pt x="611982" y="86285"/>
                    <a:pt x="611982" y="86285"/>
                  </a:cubicBezTo>
                  <a:cubicBezTo>
                    <a:pt x="618332" y="85491"/>
                    <a:pt x="624648" y="84344"/>
                    <a:pt x="631032" y="83904"/>
                  </a:cubicBezTo>
                  <a:cubicBezTo>
                    <a:pt x="647680" y="82756"/>
                    <a:pt x="664479" y="83593"/>
                    <a:pt x="681038" y="81523"/>
                  </a:cubicBezTo>
                  <a:cubicBezTo>
                    <a:pt x="683878" y="81168"/>
                    <a:pt x="685622" y="78040"/>
                    <a:pt x="688182" y="76760"/>
                  </a:cubicBezTo>
                  <a:cubicBezTo>
                    <a:pt x="690427" y="75638"/>
                    <a:pt x="692944" y="75173"/>
                    <a:pt x="695325" y="74379"/>
                  </a:cubicBezTo>
                  <a:cubicBezTo>
                    <a:pt x="697706" y="75173"/>
                    <a:pt x="700224" y="75637"/>
                    <a:pt x="702469" y="76760"/>
                  </a:cubicBezTo>
                  <a:cubicBezTo>
                    <a:pt x="705029" y="78040"/>
                    <a:pt x="706807" y="80962"/>
                    <a:pt x="709613" y="81523"/>
                  </a:cubicBezTo>
                  <a:cubicBezTo>
                    <a:pt x="718985" y="83398"/>
                    <a:pt x="728663" y="83110"/>
                    <a:pt x="738188" y="83904"/>
                  </a:cubicBezTo>
                  <a:cubicBezTo>
                    <a:pt x="758685" y="90736"/>
                    <a:pt x="747605" y="87448"/>
                    <a:pt x="771525" y="93429"/>
                  </a:cubicBezTo>
                  <a:cubicBezTo>
                    <a:pt x="784229" y="112484"/>
                    <a:pt x="767553" y="89456"/>
                    <a:pt x="783432" y="105335"/>
                  </a:cubicBezTo>
                  <a:cubicBezTo>
                    <a:pt x="799307" y="121210"/>
                    <a:pt x="776287" y="104542"/>
                    <a:pt x="795338" y="117241"/>
                  </a:cubicBezTo>
                  <a:cubicBezTo>
                    <a:pt x="796925" y="119622"/>
                    <a:pt x="797673" y="122868"/>
                    <a:pt x="800100" y="124385"/>
                  </a:cubicBezTo>
                  <a:cubicBezTo>
                    <a:pt x="804357" y="127046"/>
                    <a:pt x="810211" y="126363"/>
                    <a:pt x="814388" y="129148"/>
                  </a:cubicBezTo>
                  <a:lnTo>
                    <a:pt x="821532" y="133910"/>
                  </a:lnTo>
                  <a:lnTo>
                    <a:pt x="826294" y="148198"/>
                  </a:lnTo>
                  <a:lnTo>
                    <a:pt x="828675" y="155341"/>
                  </a:lnTo>
                  <a:cubicBezTo>
                    <a:pt x="827881" y="167247"/>
                    <a:pt x="828256" y="179290"/>
                    <a:pt x="826294" y="191060"/>
                  </a:cubicBezTo>
                  <a:cubicBezTo>
                    <a:pt x="825824" y="193883"/>
                    <a:pt x="824189" y="197141"/>
                    <a:pt x="821532" y="198204"/>
                  </a:cubicBezTo>
                  <a:cubicBezTo>
                    <a:pt x="815590" y="200581"/>
                    <a:pt x="808832" y="199791"/>
                    <a:pt x="802482" y="200585"/>
                  </a:cubicBezTo>
                  <a:cubicBezTo>
                    <a:pt x="800894" y="202966"/>
                    <a:pt x="798999" y="205169"/>
                    <a:pt x="797719" y="207729"/>
                  </a:cubicBezTo>
                  <a:cubicBezTo>
                    <a:pt x="796596" y="209974"/>
                    <a:pt x="796730" y="212784"/>
                    <a:pt x="795338" y="214873"/>
                  </a:cubicBezTo>
                  <a:cubicBezTo>
                    <a:pt x="793470" y="217675"/>
                    <a:pt x="790261" y="219358"/>
                    <a:pt x="788194" y="222016"/>
                  </a:cubicBezTo>
                  <a:cubicBezTo>
                    <a:pt x="784680" y="226534"/>
                    <a:pt x="782716" y="232257"/>
                    <a:pt x="778669" y="236304"/>
                  </a:cubicBezTo>
                  <a:lnTo>
                    <a:pt x="764382" y="250591"/>
                  </a:lnTo>
                  <a:lnTo>
                    <a:pt x="771525" y="272023"/>
                  </a:lnTo>
                  <a:cubicBezTo>
                    <a:pt x="772430" y="274738"/>
                    <a:pt x="774700" y="276785"/>
                    <a:pt x="776288" y="279166"/>
                  </a:cubicBezTo>
                  <a:cubicBezTo>
                    <a:pt x="784811" y="304738"/>
                    <a:pt x="781961" y="293389"/>
                    <a:pt x="776288" y="348223"/>
                  </a:cubicBezTo>
                  <a:cubicBezTo>
                    <a:pt x="775994" y="351070"/>
                    <a:pt x="773549" y="353342"/>
                    <a:pt x="771525" y="355366"/>
                  </a:cubicBezTo>
                  <a:cubicBezTo>
                    <a:pt x="769501" y="357390"/>
                    <a:pt x="766763" y="358541"/>
                    <a:pt x="764382" y="360129"/>
                  </a:cubicBezTo>
                  <a:cubicBezTo>
                    <a:pt x="762001" y="359335"/>
                    <a:pt x="759483" y="358871"/>
                    <a:pt x="757238" y="357748"/>
                  </a:cubicBezTo>
                  <a:cubicBezTo>
                    <a:pt x="738773" y="348516"/>
                    <a:pt x="760906" y="356589"/>
                    <a:pt x="742950" y="350604"/>
                  </a:cubicBezTo>
                  <a:cubicBezTo>
                    <a:pt x="729121" y="341383"/>
                    <a:pt x="734430" y="342783"/>
                    <a:pt x="707232" y="348223"/>
                  </a:cubicBezTo>
                  <a:cubicBezTo>
                    <a:pt x="704426" y="348784"/>
                    <a:pt x="702648" y="351705"/>
                    <a:pt x="700088" y="352985"/>
                  </a:cubicBezTo>
                  <a:cubicBezTo>
                    <a:pt x="697843" y="354107"/>
                    <a:pt x="695325" y="354572"/>
                    <a:pt x="692944" y="355366"/>
                  </a:cubicBezTo>
                  <a:cubicBezTo>
                    <a:pt x="690563" y="356954"/>
                    <a:pt x="688360" y="358849"/>
                    <a:pt x="685800" y="360129"/>
                  </a:cubicBezTo>
                  <a:cubicBezTo>
                    <a:pt x="683555" y="361251"/>
                    <a:pt x="680617" y="360942"/>
                    <a:pt x="678657" y="362510"/>
                  </a:cubicBezTo>
                  <a:cubicBezTo>
                    <a:pt x="676422" y="364298"/>
                    <a:pt x="675726" y="367455"/>
                    <a:pt x="673894" y="369654"/>
                  </a:cubicBezTo>
                  <a:cubicBezTo>
                    <a:pt x="671738" y="372241"/>
                    <a:pt x="669552" y="374930"/>
                    <a:pt x="666750" y="376798"/>
                  </a:cubicBezTo>
                  <a:cubicBezTo>
                    <a:pt x="664662" y="378190"/>
                    <a:pt x="661852" y="378057"/>
                    <a:pt x="659607" y="379179"/>
                  </a:cubicBezTo>
                  <a:cubicBezTo>
                    <a:pt x="657047" y="380459"/>
                    <a:pt x="655078" y="382779"/>
                    <a:pt x="652463" y="383941"/>
                  </a:cubicBezTo>
                  <a:cubicBezTo>
                    <a:pt x="647875" y="385980"/>
                    <a:pt x="638175" y="388704"/>
                    <a:pt x="638175" y="388704"/>
                  </a:cubicBezTo>
                  <a:cubicBezTo>
                    <a:pt x="635794" y="390291"/>
                    <a:pt x="633793" y="392713"/>
                    <a:pt x="631032" y="393466"/>
                  </a:cubicBezTo>
                  <a:cubicBezTo>
                    <a:pt x="624858" y="395150"/>
                    <a:pt x="618307" y="394875"/>
                    <a:pt x="611982" y="395848"/>
                  </a:cubicBezTo>
                  <a:cubicBezTo>
                    <a:pt x="607981" y="396464"/>
                    <a:pt x="603980" y="397164"/>
                    <a:pt x="600075" y="398229"/>
                  </a:cubicBezTo>
                  <a:cubicBezTo>
                    <a:pt x="595232" y="399550"/>
                    <a:pt x="585788" y="402991"/>
                    <a:pt x="585788" y="402991"/>
                  </a:cubicBezTo>
                  <a:cubicBezTo>
                    <a:pt x="583407" y="404579"/>
                    <a:pt x="581259" y="406592"/>
                    <a:pt x="578644" y="407754"/>
                  </a:cubicBezTo>
                  <a:cubicBezTo>
                    <a:pt x="574057" y="409793"/>
                    <a:pt x="564357" y="412516"/>
                    <a:pt x="564357" y="412516"/>
                  </a:cubicBezTo>
                  <a:cubicBezTo>
                    <a:pt x="559594" y="415691"/>
                    <a:pt x="555499" y="420231"/>
                    <a:pt x="550069" y="422041"/>
                  </a:cubicBezTo>
                  <a:cubicBezTo>
                    <a:pt x="531201" y="428331"/>
                    <a:pt x="540734" y="425979"/>
                    <a:pt x="521494" y="429185"/>
                  </a:cubicBezTo>
                  <a:cubicBezTo>
                    <a:pt x="519113" y="430773"/>
                    <a:pt x="516910" y="432668"/>
                    <a:pt x="514350" y="433948"/>
                  </a:cubicBezTo>
                  <a:cubicBezTo>
                    <a:pt x="512105" y="435070"/>
                    <a:pt x="509167" y="434761"/>
                    <a:pt x="507207" y="436329"/>
                  </a:cubicBezTo>
                  <a:cubicBezTo>
                    <a:pt x="504972" y="438117"/>
                    <a:pt x="504032" y="441092"/>
                    <a:pt x="502444" y="443473"/>
                  </a:cubicBezTo>
                  <a:cubicBezTo>
                    <a:pt x="498476" y="455378"/>
                    <a:pt x="499269" y="448236"/>
                    <a:pt x="504825" y="464904"/>
                  </a:cubicBezTo>
                  <a:cubicBezTo>
                    <a:pt x="505619" y="467285"/>
                    <a:pt x="504826" y="471254"/>
                    <a:pt x="507207" y="472048"/>
                  </a:cubicBezTo>
                  <a:lnTo>
                    <a:pt x="514350" y="474429"/>
                  </a:lnTo>
                  <a:cubicBezTo>
                    <a:pt x="518696" y="480947"/>
                    <a:pt x="518736" y="482992"/>
                    <a:pt x="526257" y="486335"/>
                  </a:cubicBezTo>
                  <a:cubicBezTo>
                    <a:pt x="530844" y="488374"/>
                    <a:pt x="540544" y="491098"/>
                    <a:pt x="540544" y="491098"/>
                  </a:cubicBezTo>
                  <a:cubicBezTo>
                    <a:pt x="554184" y="511554"/>
                    <a:pt x="537837" y="485681"/>
                    <a:pt x="547688" y="505385"/>
                  </a:cubicBezTo>
                  <a:cubicBezTo>
                    <a:pt x="548968" y="507945"/>
                    <a:pt x="551288" y="509914"/>
                    <a:pt x="552450" y="512529"/>
                  </a:cubicBezTo>
                  <a:cubicBezTo>
                    <a:pt x="554489" y="517116"/>
                    <a:pt x="557213" y="526816"/>
                    <a:pt x="557213" y="526816"/>
                  </a:cubicBezTo>
                  <a:cubicBezTo>
                    <a:pt x="559378" y="548472"/>
                    <a:pt x="554186" y="547313"/>
                    <a:pt x="566738" y="557773"/>
                  </a:cubicBezTo>
                  <a:cubicBezTo>
                    <a:pt x="568937" y="559605"/>
                    <a:pt x="571501" y="560948"/>
                    <a:pt x="573882" y="562535"/>
                  </a:cubicBezTo>
                  <a:cubicBezTo>
                    <a:pt x="577851" y="561741"/>
                    <a:pt x="581862" y="561136"/>
                    <a:pt x="585788" y="560154"/>
                  </a:cubicBezTo>
                  <a:cubicBezTo>
                    <a:pt x="588223" y="559545"/>
                    <a:pt x="590422" y="557773"/>
                    <a:pt x="592932" y="557773"/>
                  </a:cubicBezTo>
                  <a:cubicBezTo>
                    <a:pt x="604073" y="557773"/>
                    <a:pt x="615157" y="559360"/>
                    <a:pt x="626269" y="560154"/>
                  </a:cubicBezTo>
                  <a:cubicBezTo>
                    <a:pt x="628650" y="561741"/>
                    <a:pt x="631625" y="562681"/>
                    <a:pt x="633413" y="564916"/>
                  </a:cubicBezTo>
                  <a:cubicBezTo>
                    <a:pt x="634981" y="566876"/>
                    <a:pt x="635104" y="569646"/>
                    <a:pt x="635794" y="572060"/>
                  </a:cubicBezTo>
                  <a:cubicBezTo>
                    <a:pt x="635985" y="572729"/>
                    <a:pt x="639286" y="587141"/>
                    <a:pt x="640557" y="588729"/>
                  </a:cubicBezTo>
                  <a:cubicBezTo>
                    <a:pt x="642345" y="590964"/>
                    <a:pt x="645319" y="591904"/>
                    <a:pt x="647700" y="593491"/>
                  </a:cubicBezTo>
                  <a:cubicBezTo>
                    <a:pt x="649637" y="599299"/>
                    <a:pt x="650230" y="603165"/>
                    <a:pt x="654844" y="607779"/>
                  </a:cubicBezTo>
                  <a:cubicBezTo>
                    <a:pt x="656868" y="609803"/>
                    <a:pt x="659607" y="610954"/>
                    <a:pt x="661988" y="612541"/>
                  </a:cubicBezTo>
                  <a:cubicBezTo>
                    <a:pt x="670670" y="638590"/>
                    <a:pt x="656824" y="599137"/>
                    <a:pt x="669132" y="626829"/>
                  </a:cubicBezTo>
                  <a:cubicBezTo>
                    <a:pt x="671171" y="631416"/>
                    <a:pt x="669717" y="638332"/>
                    <a:pt x="673894" y="641116"/>
                  </a:cubicBezTo>
                  <a:lnTo>
                    <a:pt x="688182" y="650641"/>
                  </a:lnTo>
                  <a:lnTo>
                    <a:pt x="695325" y="655404"/>
                  </a:lnTo>
                  <a:cubicBezTo>
                    <a:pt x="696913" y="657785"/>
                    <a:pt x="697661" y="661031"/>
                    <a:pt x="700088" y="662548"/>
                  </a:cubicBezTo>
                  <a:cubicBezTo>
                    <a:pt x="704345" y="665209"/>
                    <a:pt x="714375" y="667310"/>
                    <a:pt x="714375" y="667310"/>
                  </a:cubicBezTo>
                  <a:cubicBezTo>
                    <a:pt x="726281" y="675248"/>
                    <a:pt x="719931" y="669692"/>
                    <a:pt x="731044" y="686360"/>
                  </a:cubicBezTo>
                  <a:cubicBezTo>
                    <a:pt x="732632" y="688741"/>
                    <a:pt x="735807" y="689535"/>
                    <a:pt x="738188" y="691123"/>
                  </a:cubicBezTo>
                  <a:cubicBezTo>
                    <a:pt x="744173" y="709078"/>
                    <a:pt x="735403" y="687641"/>
                    <a:pt x="747713" y="703029"/>
                  </a:cubicBezTo>
                  <a:cubicBezTo>
                    <a:pt x="749281" y="704989"/>
                    <a:pt x="748051" y="708714"/>
                    <a:pt x="750094" y="710173"/>
                  </a:cubicBezTo>
                  <a:cubicBezTo>
                    <a:pt x="754179" y="713091"/>
                    <a:pt x="764382" y="714935"/>
                    <a:pt x="764382" y="714935"/>
                  </a:cubicBezTo>
                  <a:cubicBezTo>
                    <a:pt x="766763" y="717316"/>
                    <a:pt x="768723" y="720211"/>
                    <a:pt x="771525" y="722079"/>
                  </a:cubicBezTo>
                  <a:cubicBezTo>
                    <a:pt x="773614" y="723471"/>
                    <a:pt x="777875" y="722079"/>
                    <a:pt x="778669" y="724460"/>
                  </a:cubicBezTo>
                  <a:cubicBezTo>
                    <a:pt x="779949" y="728300"/>
                    <a:pt x="777270" y="732440"/>
                    <a:pt x="776288" y="736366"/>
                  </a:cubicBezTo>
                  <a:cubicBezTo>
                    <a:pt x="775209" y="740681"/>
                    <a:pt x="772783" y="747743"/>
                    <a:pt x="769144" y="750654"/>
                  </a:cubicBezTo>
                  <a:cubicBezTo>
                    <a:pt x="767184" y="752222"/>
                    <a:pt x="764381" y="752241"/>
                    <a:pt x="762000" y="753035"/>
                  </a:cubicBezTo>
                  <a:lnTo>
                    <a:pt x="742950" y="781610"/>
                  </a:lnTo>
                  <a:lnTo>
                    <a:pt x="733425" y="795898"/>
                  </a:lnTo>
                  <a:cubicBezTo>
                    <a:pt x="731838" y="798279"/>
                    <a:pt x="731044" y="801454"/>
                    <a:pt x="728663" y="803041"/>
                  </a:cubicBezTo>
                  <a:cubicBezTo>
                    <a:pt x="719431" y="809196"/>
                    <a:pt x="724234" y="806899"/>
                    <a:pt x="714375" y="810185"/>
                  </a:cubicBezTo>
                  <a:cubicBezTo>
                    <a:pt x="709613" y="809391"/>
                    <a:pt x="704668" y="809331"/>
                    <a:pt x="700088" y="807804"/>
                  </a:cubicBezTo>
                  <a:cubicBezTo>
                    <a:pt x="690563" y="804629"/>
                    <a:pt x="694532" y="802248"/>
                    <a:pt x="688182" y="795898"/>
                  </a:cubicBezTo>
                  <a:cubicBezTo>
                    <a:pt x="686158" y="793874"/>
                    <a:pt x="683419" y="792723"/>
                    <a:pt x="681038" y="791135"/>
                  </a:cubicBezTo>
                  <a:cubicBezTo>
                    <a:pt x="680244" y="781610"/>
                    <a:pt x="679948" y="772030"/>
                    <a:pt x="678657" y="762560"/>
                  </a:cubicBezTo>
                  <a:cubicBezTo>
                    <a:pt x="676225" y="744727"/>
                    <a:pt x="680697" y="738691"/>
                    <a:pt x="666750" y="736366"/>
                  </a:cubicBezTo>
                  <a:cubicBezTo>
                    <a:pt x="659660" y="735184"/>
                    <a:pt x="652463" y="734779"/>
                    <a:pt x="645319" y="733985"/>
                  </a:cubicBezTo>
                  <a:cubicBezTo>
                    <a:pt x="642938" y="731604"/>
                    <a:pt x="640243" y="729499"/>
                    <a:pt x="638175" y="726841"/>
                  </a:cubicBezTo>
                  <a:cubicBezTo>
                    <a:pt x="634661" y="722323"/>
                    <a:pt x="628650" y="712554"/>
                    <a:pt x="628650" y="712554"/>
                  </a:cubicBezTo>
                  <a:lnTo>
                    <a:pt x="623888" y="698266"/>
                  </a:lnTo>
                  <a:cubicBezTo>
                    <a:pt x="620365" y="687697"/>
                    <a:pt x="622809" y="675993"/>
                    <a:pt x="621507" y="664929"/>
                  </a:cubicBezTo>
                  <a:cubicBezTo>
                    <a:pt x="621214" y="662436"/>
                    <a:pt x="620732" y="659713"/>
                    <a:pt x="619125" y="657785"/>
                  </a:cubicBezTo>
                  <a:cubicBezTo>
                    <a:pt x="616584" y="654736"/>
                    <a:pt x="612775" y="653022"/>
                    <a:pt x="609600" y="650641"/>
                  </a:cubicBezTo>
                  <a:cubicBezTo>
                    <a:pt x="604238" y="634556"/>
                    <a:pt x="611674" y="651991"/>
                    <a:pt x="600075" y="638735"/>
                  </a:cubicBezTo>
                  <a:cubicBezTo>
                    <a:pt x="596306" y="634428"/>
                    <a:pt x="590550" y="624448"/>
                    <a:pt x="590550" y="624448"/>
                  </a:cubicBezTo>
                  <a:cubicBezTo>
                    <a:pt x="585189" y="608362"/>
                    <a:pt x="592624" y="625797"/>
                    <a:pt x="581025" y="612541"/>
                  </a:cubicBezTo>
                  <a:cubicBezTo>
                    <a:pt x="577256" y="608234"/>
                    <a:pt x="576930" y="600064"/>
                    <a:pt x="571500" y="598254"/>
                  </a:cubicBezTo>
                  <a:lnTo>
                    <a:pt x="557213" y="593491"/>
                  </a:lnTo>
                  <a:cubicBezTo>
                    <a:pt x="552678" y="579887"/>
                    <a:pt x="558573" y="591223"/>
                    <a:pt x="547688" y="583966"/>
                  </a:cubicBezTo>
                  <a:cubicBezTo>
                    <a:pt x="544886" y="582098"/>
                    <a:pt x="543488" y="578458"/>
                    <a:pt x="540544" y="576823"/>
                  </a:cubicBezTo>
                  <a:cubicBezTo>
                    <a:pt x="536156" y="574385"/>
                    <a:pt x="531019" y="573648"/>
                    <a:pt x="526257" y="572060"/>
                  </a:cubicBezTo>
                  <a:lnTo>
                    <a:pt x="519113" y="569679"/>
                  </a:lnTo>
                  <a:lnTo>
                    <a:pt x="504825" y="574441"/>
                  </a:lnTo>
                  <a:cubicBezTo>
                    <a:pt x="500319" y="575943"/>
                    <a:pt x="473998" y="578786"/>
                    <a:pt x="471488" y="579204"/>
                  </a:cubicBezTo>
                  <a:cubicBezTo>
                    <a:pt x="468260" y="579742"/>
                    <a:pt x="465210" y="581179"/>
                    <a:pt x="461963" y="581585"/>
                  </a:cubicBezTo>
                  <a:cubicBezTo>
                    <a:pt x="452479" y="582770"/>
                    <a:pt x="442913" y="583172"/>
                    <a:pt x="433388" y="583966"/>
                  </a:cubicBezTo>
                  <a:lnTo>
                    <a:pt x="419100" y="593491"/>
                  </a:lnTo>
                  <a:cubicBezTo>
                    <a:pt x="411966" y="598247"/>
                    <a:pt x="395832" y="599537"/>
                    <a:pt x="388144" y="600635"/>
                  </a:cubicBezTo>
                  <a:cubicBezTo>
                    <a:pt x="367678" y="614280"/>
                    <a:pt x="393566" y="597925"/>
                    <a:pt x="373857" y="607779"/>
                  </a:cubicBezTo>
                  <a:cubicBezTo>
                    <a:pt x="371297" y="609059"/>
                    <a:pt x="369328" y="611379"/>
                    <a:pt x="366713" y="612541"/>
                  </a:cubicBezTo>
                  <a:cubicBezTo>
                    <a:pt x="362125" y="614580"/>
                    <a:pt x="357188" y="615716"/>
                    <a:pt x="352425" y="617304"/>
                  </a:cubicBezTo>
                  <a:lnTo>
                    <a:pt x="345282" y="619685"/>
                  </a:lnTo>
                  <a:lnTo>
                    <a:pt x="338138" y="622066"/>
                  </a:lnTo>
                  <a:cubicBezTo>
                    <a:pt x="314444" y="614169"/>
                    <a:pt x="338275" y="621396"/>
                    <a:pt x="280988" y="617304"/>
                  </a:cubicBezTo>
                  <a:cubicBezTo>
                    <a:pt x="275390" y="616904"/>
                    <a:pt x="269875" y="615717"/>
                    <a:pt x="264319" y="614923"/>
                  </a:cubicBezTo>
                  <a:lnTo>
                    <a:pt x="235744" y="605398"/>
                  </a:lnTo>
                  <a:cubicBezTo>
                    <a:pt x="231164" y="603871"/>
                    <a:pt x="226170" y="604063"/>
                    <a:pt x="221457" y="603016"/>
                  </a:cubicBezTo>
                  <a:cubicBezTo>
                    <a:pt x="219007" y="602471"/>
                    <a:pt x="216694" y="601429"/>
                    <a:pt x="214313" y="600635"/>
                  </a:cubicBezTo>
                  <a:cubicBezTo>
                    <a:pt x="212725" y="598254"/>
                    <a:pt x="211785" y="595279"/>
                    <a:pt x="209550" y="593491"/>
                  </a:cubicBezTo>
                  <a:cubicBezTo>
                    <a:pt x="207590" y="591923"/>
                    <a:pt x="204495" y="592502"/>
                    <a:pt x="202407" y="591110"/>
                  </a:cubicBezTo>
                  <a:cubicBezTo>
                    <a:pt x="199605" y="589242"/>
                    <a:pt x="197644" y="586347"/>
                    <a:pt x="195263" y="583966"/>
                  </a:cubicBezTo>
                  <a:cubicBezTo>
                    <a:pt x="194469" y="581585"/>
                    <a:pt x="194657" y="578598"/>
                    <a:pt x="192882" y="576823"/>
                  </a:cubicBezTo>
                  <a:cubicBezTo>
                    <a:pt x="191107" y="575048"/>
                    <a:pt x="187983" y="575564"/>
                    <a:pt x="185738" y="574441"/>
                  </a:cubicBezTo>
                  <a:cubicBezTo>
                    <a:pt x="183178" y="573161"/>
                    <a:pt x="180975" y="571266"/>
                    <a:pt x="178594" y="569679"/>
                  </a:cubicBezTo>
                  <a:cubicBezTo>
                    <a:pt x="173871" y="555508"/>
                    <a:pt x="173832" y="557267"/>
                    <a:pt x="173832" y="533960"/>
                  </a:cubicBezTo>
                  <a:cubicBezTo>
                    <a:pt x="173832" y="525983"/>
                    <a:pt x="173834" y="517762"/>
                    <a:pt x="176213" y="510148"/>
                  </a:cubicBezTo>
                  <a:cubicBezTo>
                    <a:pt x="177920" y="504685"/>
                    <a:pt x="182563" y="500623"/>
                    <a:pt x="185738" y="495860"/>
                  </a:cubicBezTo>
                  <a:lnTo>
                    <a:pt x="190500" y="488716"/>
                  </a:lnTo>
                  <a:cubicBezTo>
                    <a:pt x="192088" y="483954"/>
                    <a:pt x="191086" y="477214"/>
                    <a:pt x="195263" y="474429"/>
                  </a:cubicBezTo>
                  <a:cubicBezTo>
                    <a:pt x="205209" y="467798"/>
                    <a:pt x="200383" y="471690"/>
                    <a:pt x="209550" y="462523"/>
                  </a:cubicBezTo>
                  <a:lnTo>
                    <a:pt x="214313" y="443473"/>
                  </a:lnTo>
                  <a:cubicBezTo>
                    <a:pt x="215531" y="438603"/>
                    <a:pt x="219075" y="429185"/>
                    <a:pt x="219075" y="429185"/>
                  </a:cubicBezTo>
                  <a:cubicBezTo>
                    <a:pt x="216062" y="402065"/>
                    <a:pt x="220681" y="413734"/>
                    <a:pt x="207169" y="393466"/>
                  </a:cubicBezTo>
                  <a:lnTo>
                    <a:pt x="202407" y="386323"/>
                  </a:lnTo>
                  <a:lnTo>
                    <a:pt x="197644" y="379179"/>
                  </a:lnTo>
                  <a:cubicBezTo>
                    <a:pt x="196850" y="376798"/>
                    <a:pt x="195263" y="374545"/>
                    <a:pt x="195263" y="372035"/>
                  </a:cubicBezTo>
                  <a:cubicBezTo>
                    <a:pt x="195263" y="368434"/>
                    <a:pt x="202129" y="349058"/>
                    <a:pt x="202407" y="348223"/>
                  </a:cubicBezTo>
                  <a:lnTo>
                    <a:pt x="204788" y="341079"/>
                  </a:lnTo>
                  <a:lnTo>
                    <a:pt x="207169" y="333935"/>
                  </a:lnTo>
                  <a:cubicBezTo>
                    <a:pt x="206255" y="328450"/>
                    <a:pt x="205337" y="318365"/>
                    <a:pt x="202407" y="312504"/>
                  </a:cubicBezTo>
                  <a:cubicBezTo>
                    <a:pt x="201127" y="309944"/>
                    <a:pt x="199879" y="307148"/>
                    <a:pt x="197644" y="305360"/>
                  </a:cubicBezTo>
                  <a:cubicBezTo>
                    <a:pt x="195684" y="303792"/>
                    <a:pt x="192881" y="303773"/>
                    <a:pt x="190500" y="302979"/>
                  </a:cubicBezTo>
                  <a:cubicBezTo>
                    <a:pt x="188119" y="301391"/>
                    <a:pt x="185917" y="299496"/>
                    <a:pt x="183357" y="298216"/>
                  </a:cubicBezTo>
                  <a:cubicBezTo>
                    <a:pt x="163626" y="288350"/>
                    <a:pt x="189557" y="304729"/>
                    <a:pt x="169069" y="291073"/>
                  </a:cubicBezTo>
                  <a:cubicBezTo>
                    <a:pt x="151256" y="264350"/>
                    <a:pt x="166629" y="290124"/>
                    <a:pt x="161925" y="214873"/>
                  </a:cubicBezTo>
                  <a:cubicBezTo>
                    <a:pt x="161768" y="212368"/>
                    <a:pt x="161112" y="209689"/>
                    <a:pt x="159544" y="207729"/>
                  </a:cubicBezTo>
                  <a:cubicBezTo>
                    <a:pt x="157756" y="205494"/>
                    <a:pt x="154781" y="204554"/>
                    <a:pt x="152400" y="202966"/>
                  </a:cubicBezTo>
                  <a:lnTo>
                    <a:pt x="145257" y="181535"/>
                  </a:lnTo>
                  <a:cubicBezTo>
                    <a:pt x="143447" y="176105"/>
                    <a:pt x="138907" y="172010"/>
                    <a:pt x="135732" y="167248"/>
                  </a:cubicBezTo>
                  <a:cubicBezTo>
                    <a:pt x="134144" y="164867"/>
                    <a:pt x="133350" y="161692"/>
                    <a:pt x="130969" y="160104"/>
                  </a:cubicBezTo>
                  <a:lnTo>
                    <a:pt x="123825" y="155341"/>
                  </a:lnTo>
                  <a:cubicBezTo>
                    <a:pt x="117476" y="136295"/>
                    <a:pt x="126999" y="158515"/>
                    <a:pt x="114300" y="145816"/>
                  </a:cubicBezTo>
                  <a:cubicBezTo>
                    <a:pt x="101599" y="133115"/>
                    <a:pt x="123827" y="142644"/>
                    <a:pt x="104775" y="136291"/>
                  </a:cubicBezTo>
                  <a:cubicBezTo>
                    <a:pt x="97228" y="124971"/>
                    <a:pt x="102728" y="130053"/>
                    <a:pt x="85725" y="124385"/>
                  </a:cubicBezTo>
                  <a:lnTo>
                    <a:pt x="78582" y="122004"/>
                  </a:lnTo>
                  <a:lnTo>
                    <a:pt x="71438" y="119623"/>
                  </a:lnTo>
                  <a:lnTo>
                    <a:pt x="50007" y="105335"/>
                  </a:lnTo>
                  <a:cubicBezTo>
                    <a:pt x="45274" y="102179"/>
                    <a:pt x="41631" y="98848"/>
                    <a:pt x="35719" y="98191"/>
                  </a:cubicBezTo>
                  <a:cubicBezTo>
                    <a:pt x="23859" y="96873"/>
                    <a:pt x="11906" y="96604"/>
                    <a:pt x="0" y="95810"/>
                  </a:cubicBezTo>
                  <a:cubicBezTo>
                    <a:pt x="1588" y="91048"/>
                    <a:pt x="1979" y="85700"/>
                    <a:pt x="4763" y="81523"/>
                  </a:cubicBezTo>
                  <a:cubicBezTo>
                    <a:pt x="6350" y="79142"/>
                    <a:pt x="8363" y="76994"/>
                    <a:pt x="9525" y="74379"/>
                  </a:cubicBezTo>
                  <a:cubicBezTo>
                    <a:pt x="15457" y="61032"/>
                    <a:pt x="11353" y="62185"/>
                    <a:pt x="19050" y="52948"/>
                  </a:cubicBezTo>
                  <a:cubicBezTo>
                    <a:pt x="21206" y="50361"/>
                    <a:pt x="23813" y="48185"/>
                    <a:pt x="26194" y="45804"/>
                  </a:cubicBezTo>
                  <a:cubicBezTo>
                    <a:pt x="26988" y="43423"/>
                    <a:pt x="26800" y="40435"/>
                    <a:pt x="28575" y="38660"/>
                  </a:cubicBezTo>
                  <a:cubicBezTo>
                    <a:pt x="30350" y="36885"/>
                    <a:pt x="33284" y="36888"/>
                    <a:pt x="35719" y="36279"/>
                  </a:cubicBezTo>
                  <a:cubicBezTo>
                    <a:pt x="39645" y="35297"/>
                    <a:pt x="43720" y="34963"/>
                    <a:pt x="47625" y="33898"/>
                  </a:cubicBezTo>
                  <a:cubicBezTo>
                    <a:pt x="76337" y="26067"/>
                    <a:pt x="46283" y="31089"/>
                    <a:pt x="80963" y="26754"/>
                  </a:cubicBezTo>
                  <a:cubicBezTo>
                    <a:pt x="89584" y="21007"/>
                    <a:pt x="87313" y="6910"/>
                    <a:pt x="90488" y="5323"/>
                  </a:cubicBezTo>
                  <a:close/>
                </a:path>
              </a:pathLst>
            </a:custGeom>
            <a:solidFill>
              <a:srgbClr val="99CC00">
                <a:alpha val="5495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" name="Zaozhuang"/>
            <p:cNvSpPr/>
            <p:nvPr/>
          </p:nvSpPr>
          <p:spPr bwMode="auto">
            <a:xfrm>
              <a:off x="6668615" y="3742080"/>
              <a:ext cx="166508" cy="144323"/>
            </a:xfrm>
            <a:custGeom>
              <a:avLst/>
              <a:gdLst/>
              <a:ahLst/>
              <a:cxnLst/>
              <a:rect l="0" t="0" r="r" b="b"/>
              <a:pathLst>
                <a:path w="484910" h="460399">
                  <a:moveTo>
                    <a:pt x="283147" y="21558"/>
                  </a:moveTo>
                  <a:cubicBezTo>
                    <a:pt x="289100" y="24733"/>
                    <a:pt x="284546" y="29538"/>
                    <a:pt x="285528" y="33464"/>
                  </a:cubicBezTo>
                  <a:cubicBezTo>
                    <a:pt x="286137" y="35899"/>
                    <a:pt x="285730" y="39363"/>
                    <a:pt x="287909" y="40608"/>
                  </a:cubicBezTo>
                  <a:cubicBezTo>
                    <a:pt x="292101" y="43004"/>
                    <a:pt x="297434" y="42195"/>
                    <a:pt x="302197" y="42989"/>
                  </a:cubicBezTo>
                  <a:cubicBezTo>
                    <a:pt x="322671" y="56637"/>
                    <a:pt x="296767" y="40274"/>
                    <a:pt x="316484" y="50133"/>
                  </a:cubicBezTo>
                  <a:cubicBezTo>
                    <a:pt x="319044" y="51413"/>
                    <a:pt x="321247" y="53308"/>
                    <a:pt x="323628" y="54895"/>
                  </a:cubicBezTo>
                  <a:cubicBezTo>
                    <a:pt x="324422" y="57276"/>
                    <a:pt x="324234" y="60264"/>
                    <a:pt x="326009" y="62039"/>
                  </a:cubicBezTo>
                  <a:cubicBezTo>
                    <a:pt x="330056" y="66086"/>
                    <a:pt x="340297" y="71564"/>
                    <a:pt x="340297" y="71564"/>
                  </a:cubicBezTo>
                  <a:cubicBezTo>
                    <a:pt x="341884" y="73945"/>
                    <a:pt x="342824" y="76920"/>
                    <a:pt x="345059" y="78708"/>
                  </a:cubicBezTo>
                  <a:cubicBezTo>
                    <a:pt x="347019" y="80276"/>
                    <a:pt x="350428" y="79314"/>
                    <a:pt x="352203" y="81089"/>
                  </a:cubicBezTo>
                  <a:cubicBezTo>
                    <a:pt x="360423" y="89309"/>
                    <a:pt x="347566" y="88013"/>
                    <a:pt x="359347" y="95376"/>
                  </a:cubicBezTo>
                  <a:cubicBezTo>
                    <a:pt x="363604" y="98037"/>
                    <a:pt x="368872" y="98551"/>
                    <a:pt x="373634" y="100139"/>
                  </a:cubicBezTo>
                  <a:lnTo>
                    <a:pt x="380778" y="102520"/>
                  </a:lnTo>
                  <a:cubicBezTo>
                    <a:pt x="382366" y="104901"/>
                    <a:pt x="383517" y="107640"/>
                    <a:pt x="385541" y="109664"/>
                  </a:cubicBezTo>
                  <a:cubicBezTo>
                    <a:pt x="392359" y="116482"/>
                    <a:pt x="402923" y="117427"/>
                    <a:pt x="411734" y="119189"/>
                  </a:cubicBezTo>
                  <a:cubicBezTo>
                    <a:pt x="413322" y="121570"/>
                    <a:pt x="415217" y="123773"/>
                    <a:pt x="416497" y="126333"/>
                  </a:cubicBezTo>
                  <a:cubicBezTo>
                    <a:pt x="426357" y="146051"/>
                    <a:pt x="409990" y="120144"/>
                    <a:pt x="423641" y="140620"/>
                  </a:cubicBezTo>
                  <a:lnTo>
                    <a:pt x="428403" y="154908"/>
                  </a:lnTo>
                  <a:lnTo>
                    <a:pt x="430784" y="162051"/>
                  </a:lnTo>
                  <a:cubicBezTo>
                    <a:pt x="429990" y="170782"/>
                    <a:pt x="430812" y="179815"/>
                    <a:pt x="428403" y="188245"/>
                  </a:cubicBezTo>
                  <a:cubicBezTo>
                    <a:pt x="427478" y="191483"/>
                    <a:pt x="423127" y="192587"/>
                    <a:pt x="421259" y="195389"/>
                  </a:cubicBezTo>
                  <a:cubicBezTo>
                    <a:pt x="419867" y="197478"/>
                    <a:pt x="419672" y="200152"/>
                    <a:pt x="418878" y="202533"/>
                  </a:cubicBezTo>
                  <a:cubicBezTo>
                    <a:pt x="421259" y="204120"/>
                    <a:pt x="424505" y="204868"/>
                    <a:pt x="426022" y="207295"/>
                  </a:cubicBezTo>
                  <a:cubicBezTo>
                    <a:pt x="428683" y="211552"/>
                    <a:pt x="429196" y="216820"/>
                    <a:pt x="430784" y="221583"/>
                  </a:cubicBezTo>
                  <a:lnTo>
                    <a:pt x="433166" y="228726"/>
                  </a:lnTo>
                  <a:cubicBezTo>
                    <a:pt x="434231" y="231921"/>
                    <a:pt x="438242" y="233212"/>
                    <a:pt x="440309" y="235870"/>
                  </a:cubicBezTo>
                  <a:cubicBezTo>
                    <a:pt x="443823" y="240388"/>
                    <a:pt x="446659" y="245395"/>
                    <a:pt x="449834" y="250158"/>
                  </a:cubicBezTo>
                  <a:cubicBezTo>
                    <a:pt x="451421" y="252539"/>
                    <a:pt x="452573" y="255277"/>
                    <a:pt x="454597" y="257301"/>
                  </a:cubicBezTo>
                  <a:lnTo>
                    <a:pt x="461741" y="264445"/>
                  </a:lnTo>
                  <a:cubicBezTo>
                    <a:pt x="462535" y="266826"/>
                    <a:pt x="463513" y="269154"/>
                    <a:pt x="464122" y="271589"/>
                  </a:cubicBezTo>
                  <a:cubicBezTo>
                    <a:pt x="465104" y="275515"/>
                    <a:pt x="463641" y="280633"/>
                    <a:pt x="466503" y="283495"/>
                  </a:cubicBezTo>
                  <a:cubicBezTo>
                    <a:pt x="469365" y="286357"/>
                    <a:pt x="474440" y="285082"/>
                    <a:pt x="478409" y="285876"/>
                  </a:cubicBezTo>
                  <a:cubicBezTo>
                    <a:pt x="484910" y="305374"/>
                    <a:pt x="481781" y="293041"/>
                    <a:pt x="478409" y="333501"/>
                  </a:cubicBezTo>
                  <a:cubicBezTo>
                    <a:pt x="477943" y="339094"/>
                    <a:pt x="477290" y="344701"/>
                    <a:pt x="476028" y="350170"/>
                  </a:cubicBezTo>
                  <a:cubicBezTo>
                    <a:pt x="474899" y="355062"/>
                    <a:pt x="471266" y="364458"/>
                    <a:pt x="471266" y="364458"/>
                  </a:cubicBezTo>
                  <a:cubicBezTo>
                    <a:pt x="470472" y="383508"/>
                    <a:pt x="474025" y="403248"/>
                    <a:pt x="468884" y="421608"/>
                  </a:cubicBezTo>
                  <a:cubicBezTo>
                    <a:pt x="467582" y="426257"/>
                    <a:pt x="459281" y="422818"/>
                    <a:pt x="454597" y="423989"/>
                  </a:cubicBezTo>
                  <a:cubicBezTo>
                    <a:pt x="449727" y="425206"/>
                    <a:pt x="440309" y="428751"/>
                    <a:pt x="440309" y="428751"/>
                  </a:cubicBezTo>
                  <a:cubicBezTo>
                    <a:pt x="420136" y="442202"/>
                    <a:pt x="453236" y="421670"/>
                    <a:pt x="414116" y="435895"/>
                  </a:cubicBezTo>
                  <a:cubicBezTo>
                    <a:pt x="410951" y="437046"/>
                    <a:pt x="409353" y="440658"/>
                    <a:pt x="406972" y="443039"/>
                  </a:cubicBezTo>
                  <a:cubicBezTo>
                    <a:pt x="404390" y="450786"/>
                    <a:pt x="405877" y="451198"/>
                    <a:pt x="397447" y="454945"/>
                  </a:cubicBezTo>
                  <a:cubicBezTo>
                    <a:pt x="392859" y="456984"/>
                    <a:pt x="383159" y="459708"/>
                    <a:pt x="383159" y="459708"/>
                  </a:cubicBezTo>
                  <a:cubicBezTo>
                    <a:pt x="365697" y="458914"/>
                    <a:pt x="347980" y="460399"/>
                    <a:pt x="330772" y="457326"/>
                  </a:cubicBezTo>
                  <a:cubicBezTo>
                    <a:pt x="325137" y="456320"/>
                    <a:pt x="316484" y="447801"/>
                    <a:pt x="316484" y="447801"/>
                  </a:cubicBezTo>
                  <a:cubicBezTo>
                    <a:pt x="310501" y="429851"/>
                    <a:pt x="318571" y="451974"/>
                    <a:pt x="309341" y="433514"/>
                  </a:cubicBezTo>
                  <a:cubicBezTo>
                    <a:pt x="308218" y="431269"/>
                    <a:pt x="308178" y="428564"/>
                    <a:pt x="306959" y="426370"/>
                  </a:cubicBezTo>
                  <a:cubicBezTo>
                    <a:pt x="304179" y="421367"/>
                    <a:pt x="297434" y="412083"/>
                    <a:pt x="297434" y="412083"/>
                  </a:cubicBezTo>
                  <a:cubicBezTo>
                    <a:pt x="291451" y="394133"/>
                    <a:pt x="299520" y="416253"/>
                    <a:pt x="290291" y="397795"/>
                  </a:cubicBezTo>
                  <a:cubicBezTo>
                    <a:pt x="289168" y="395550"/>
                    <a:pt x="289128" y="392845"/>
                    <a:pt x="287909" y="390651"/>
                  </a:cubicBezTo>
                  <a:cubicBezTo>
                    <a:pt x="285129" y="385648"/>
                    <a:pt x="281559" y="381126"/>
                    <a:pt x="278384" y="376364"/>
                  </a:cubicBezTo>
                  <a:lnTo>
                    <a:pt x="273622" y="369220"/>
                  </a:lnTo>
                  <a:cubicBezTo>
                    <a:pt x="272035" y="366839"/>
                    <a:pt x="268859" y="366045"/>
                    <a:pt x="266478" y="364458"/>
                  </a:cubicBezTo>
                  <a:cubicBezTo>
                    <a:pt x="262287" y="351884"/>
                    <a:pt x="265489" y="359403"/>
                    <a:pt x="254572" y="343026"/>
                  </a:cubicBezTo>
                  <a:cubicBezTo>
                    <a:pt x="252985" y="340645"/>
                    <a:pt x="249809" y="339851"/>
                    <a:pt x="247428" y="338264"/>
                  </a:cubicBezTo>
                  <a:cubicBezTo>
                    <a:pt x="236511" y="321887"/>
                    <a:pt x="243333" y="325786"/>
                    <a:pt x="230759" y="321595"/>
                  </a:cubicBezTo>
                  <a:cubicBezTo>
                    <a:pt x="210295" y="307952"/>
                    <a:pt x="236184" y="324307"/>
                    <a:pt x="216472" y="314451"/>
                  </a:cubicBezTo>
                  <a:cubicBezTo>
                    <a:pt x="213912" y="313171"/>
                    <a:pt x="211959" y="310816"/>
                    <a:pt x="209328" y="309689"/>
                  </a:cubicBezTo>
                  <a:cubicBezTo>
                    <a:pt x="198636" y="305107"/>
                    <a:pt x="201935" y="309564"/>
                    <a:pt x="192659" y="304926"/>
                  </a:cubicBezTo>
                  <a:cubicBezTo>
                    <a:pt x="190100" y="303646"/>
                    <a:pt x="187897" y="301751"/>
                    <a:pt x="185516" y="300164"/>
                  </a:cubicBezTo>
                  <a:cubicBezTo>
                    <a:pt x="169372" y="275947"/>
                    <a:pt x="176372" y="291587"/>
                    <a:pt x="173609" y="250158"/>
                  </a:cubicBezTo>
                  <a:cubicBezTo>
                    <a:pt x="170729" y="278965"/>
                    <a:pt x="173750" y="281538"/>
                    <a:pt x="166466" y="259683"/>
                  </a:cubicBezTo>
                  <a:cubicBezTo>
                    <a:pt x="165561" y="256968"/>
                    <a:pt x="161703" y="256508"/>
                    <a:pt x="159322" y="254920"/>
                  </a:cubicBezTo>
                  <a:cubicBezTo>
                    <a:pt x="158528" y="250951"/>
                    <a:pt x="157819" y="246965"/>
                    <a:pt x="156941" y="243014"/>
                  </a:cubicBezTo>
                  <a:cubicBezTo>
                    <a:pt x="156231" y="239819"/>
                    <a:pt x="155499" y="236624"/>
                    <a:pt x="154559" y="233489"/>
                  </a:cubicBezTo>
                  <a:cubicBezTo>
                    <a:pt x="153116" y="228681"/>
                    <a:pt x="153974" y="221985"/>
                    <a:pt x="149797" y="219201"/>
                  </a:cubicBezTo>
                  <a:cubicBezTo>
                    <a:pt x="123488" y="201664"/>
                    <a:pt x="145513" y="214538"/>
                    <a:pt x="73597" y="212058"/>
                  </a:cubicBezTo>
                  <a:cubicBezTo>
                    <a:pt x="70323" y="207148"/>
                    <a:pt x="67211" y="203838"/>
                    <a:pt x="66453" y="197770"/>
                  </a:cubicBezTo>
                  <a:cubicBezTo>
                    <a:pt x="65169" y="187501"/>
                    <a:pt x="65356" y="177083"/>
                    <a:pt x="64072" y="166814"/>
                  </a:cubicBezTo>
                  <a:cubicBezTo>
                    <a:pt x="63761" y="164323"/>
                    <a:pt x="63466" y="161445"/>
                    <a:pt x="61691" y="159670"/>
                  </a:cubicBezTo>
                  <a:cubicBezTo>
                    <a:pt x="59916" y="157895"/>
                    <a:pt x="56928" y="158083"/>
                    <a:pt x="54547" y="157289"/>
                  </a:cubicBezTo>
                  <a:cubicBezTo>
                    <a:pt x="40896" y="136813"/>
                    <a:pt x="59073" y="160910"/>
                    <a:pt x="42641" y="147764"/>
                  </a:cubicBezTo>
                  <a:cubicBezTo>
                    <a:pt x="40406" y="145976"/>
                    <a:pt x="40305" y="142137"/>
                    <a:pt x="37878" y="140620"/>
                  </a:cubicBezTo>
                  <a:cubicBezTo>
                    <a:pt x="30132" y="135779"/>
                    <a:pt x="15293" y="134672"/>
                    <a:pt x="6922" y="133476"/>
                  </a:cubicBezTo>
                  <a:cubicBezTo>
                    <a:pt x="10406" y="91665"/>
                    <a:pt x="0" y="110742"/>
                    <a:pt x="16447" y="102520"/>
                  </a:cubicBezTo>
                  <a:cubicBezTo>
                    <a:pt x="19007" y="101240"/>
                    <a:pt x="21210" y="99345"/>
                    <a:pt x="23591" y="97758"/>
                  </a:cubicBezTo>
                  <a:cubicBezTo>
                    <a:pt x="24385" y="95377"/>
                    <a:pt x="24404" y="92574"/>
                    <a:pt x="25972" y="90614"/>
                  </a:cubicBezTo>
                  <a:cubicBezTo>
                    <a:pt x="30522" y="84927"/>
                    <a:pt x="34507" y="86346"/>
                    <a:pt x="40259" y="83470"/>
                  </a:cubicBezTo>
                  <a:cubicBezTo>
                    <a:pt x="42819" y="82190"/>
                    <a:pt x="45204" y="80540"/>
                    <a:pt x="47403" y="78708"/>
                  </a:cubicBezTo>
                  <a:cubicBezTo>
                    <a:pt x="50359" y="76245"/>
                    <a:pt x="57024" y="67734"/>
                    <a:pt x="61691" y="66801"/>
                  </a:cubicBezTo>
                  <a:cubicBezTo>
                    <a:pt x="71063" y="64926"/>
                    <a:pt x="80741" y="65214"/>
                    <a:pt x="90266" y="64420"/>
                  </a:cubicBezTo>
                  <a:cubicBezTo>
                    <a:pt x="114371" y="56386"/>
                    <a:pt x="99548" y="60043"/>
                    <a:pt x="135509" y="57276"/>
                  </a:cubicBezTo>
                  <a:lnTo>
                    <a:pt x="149797" y="47751"/>
                  </a:lnTo>
                  <a:cubicBezTo>
                    <a:pt x="151885" y="46359"/>
                    <a:pt x="150786" y="42696"/>
                    <a:pt x="152178" y="40608"/>
                  </a:cubicBezTo>
                  <a:cubicBezTo>
                    <a:pt x="154046" y="37806"/>
                    <a:pt x="156664" y="35532"/>
                    <a:pt x="159322" y="33464"/>
                  </a:cubicBezTo>
                  <a:cubicBezTo>
                    <a:pt x="163840" y="29950"/>
                    <a:pt x="168847" y="27114"/>
                    <a:pt x="173609" y="23939"/>
                  </a:cubicBezTo>
                  <a:lnTo>
                    <a:pt x="180753" y="19176"/>
                  </a:lnTo>
                  <a:cubicBezTo>
                    <a:pt x="184120" y="16931"/>
                    <a:pt x="188754" y="17860"/>
                    <a:pt x="192659" y="16795"/>
                  </a:cubicBezTo>
                  <a:cubicBezTo>
                    <a:pt x="197502" y="15474"/>
                    <a:pt x="206947" y="12033"/>
                    <a:pt x="206947" y="12033"/>
                  </a:cubicBezTo>
                  <a:cubicBezTo>
                    <a:pt x="209328" y="9652"/>
                    <a:pt x="211289" y="6757"/>
                    <a:pt x="214091" y="4889"/>
                  </a:cubicBezTo>
                  <a:cubicBezTo>
                    <a:pt x="221425" y="0"/>
                    <a:pt x="230231" y="3793"/>
                    <a:pt x="237903" y="4889"/>
                  </a:cubicBezTo>
                  <a:cubicBezTo>
                    <a:pt x="240284" y="5683"/>
                    <a:pt x="243087" y="5702"/>
                    <a:pt x="245047" y="7270"/>
                  </a:cubicBezTo>
                  <a:cubicBezTo>
                    <a:pt x="247282" y="9058"/>
                    <a:pt x="247119" y="13436"/>
                    <a:pt x="249809" y="14414"/>
                  </a:cubicBezTo>
                  <a:cubicBezTo>
                    <a:pt x="257562" y="17233"/>
                    <a:pt x="277194" y="18383"/>
                    <a:pt x="283147" y="21558"/>
                  </a:cubicBezTo>
                  <a:close/>
                </a:path>
              </a:pathLst>
            </a:custGeom>
            <a:solidFill>
              <a:srgbClr val="99CC00">
                <a:alpha val="1475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" name="Linyi"/>
            <p:cNvSpPr/>
            <p:nvPr/>
          </p:nvSpPr>
          <p:spPr bwMode="auto">
            <a:xfrm>
              <a:off x="6764678" y="3564194"/>
              <a:ext cx="278581" cy="325566"/>
            </a:xfrm>
            <a:custGeom>
              <a:avLst/>
              <a:gdLst/>
              <a:ahLst/>
              <a:cxnLst/>
              <a:rect l="0" t="0" r="r" b="b"/>
              <a:pathLst>
                <a:path w="816698" h="1038225">
                  <a:moveTo>
                    <a:pt x="55388" y="354806"/>
                  </a:moveTo>
                  <a:cubicBezTo>
                    <a:pt x="54594" y="346075"/>
                    <a:pt x="57885" y="346525"/>
                    <a:pt x="60150" y="342900"/>
                  </a:cubicBezTo>
                  <a:cubicBezTo>
                    <a:pt x="65778" y="333894"/>
                    <a:pt x="71650" y="334304"/>
                    <a:pt x="81582" y="330994"/>
                  </a:cubicBezTo>
                  <a:cubicBezTo>
                    <a:pt x="97795" y="325590"/>
                    <a:pt x="86216" y="328822"/>
                    <a:pt x="117300" y="326231"/>
                  </a:cubicBezTo>
                  <a:lnTo>
                    <a:pt x="131588" y="321469"/>
                  </a:lnTo>
                  <a:lnTo>
                    <a:pt x="138732" y="319088"/>
                  </a:lnTo>
                  <a:cubicBezTo>
                    <a:pt x="147042" y="313548"/>
                    <a:pt x="154137" y="310166"/>
                    <a:pt x="160163" y="302419"/>
                  </a:cubicBezTo>
                  <a:cubicBezTo>
                    <a:pt x="163677" y="297901"/>
                    <a:pt x="169688" y="288131"/>
                    <a:pt x="169688" y="288131"/>
                  </a:cubicBezTo>
                  <a:cubicBezTo>
                    <a:pt x="167605" y="279798"/>
                    <a:pt x="164925" y="270465"/>
                    <a:pt x="164925" y="261938"/>
                  </a:cubicBezTo>
                  <a:cubicBezTo>
                    <a:pt x="164925" y="250797"/>
                    <a:pt x="163784" y="239169"/>
                    <a:pt x="167307" y="228600"/>
                  </a:cubicBezTo>
                  <a:cubicBezTo>
                    <a:pt x="168342" y="225495"/>
                    <a:pt x="173612" y="226804"/>
                    <a:pt x="176832" y="226219"/>
                  </a:cubicBezTo>
                  <a:cubicBezTo>
                    <a:pt x="182354" y="225215"/>
                    <a:pt x="187944" y="224632"/>
                    <a:pt x="193500" y="223838"/>
                  </a:cubicBezTo>
                  <a:cubicBezTo>
                    <a:pt x="205504" y="219836"/>
                    <a:pt x="197407" y="224041"/>
                    <a:pt x="207788" y="211931"/>
                  </a:cubicBezTo>
                  <a:cubicBezTo>
                    <a:pt x="224573" y="192350"/>
                    <a:pt x="203557" y="221852"/>
                    <a:pt x="224457" y="190500"/>
                  </a:cubicBezTo>
                  <a:lnTo>
                    <a:pt x="233982" y="176213"/>
                  </a:lnTo>
                  <a:lnTo>
                    <a:pt x="238744" y="169069"/>
                  </a:lnTo>
                  <a:cubicBezTo>
                    <a:pt x="243338" y="146097"/>
                    <a:pt x="237712" y="166371"/>
                    <a:pt x="245888" y="150019"/>
                  </a:cubicBezTo>
                  <a:cubicBezTo>
                    <a:pt x="247011" y="147774"/>
                    <a:pt x="246494" y="144650"/>
                    <a:pt x="248269" y="142875"/>
                  </a:cubicBezTo>
                  <a:cubicBezTo>
                    <a:pt x="252316" y="138828"/>
                    <a:pt x="257794" y="136525"/>
                    <a:pt x="262557" y="133350"/>
                  </a:cubicBezTo>
                  <a:lnTo>
                    <a:pt x="269700" y="128588"/>
                  </a:lnTo>
                  <a:lnTo>
                    <a:pt x="276844" y="123825"/>
                  </a:lnTo>
                  <a:cubicBezTo>
                    <a:pt x="278432" y="121444"/>
                    <a:pt x="279372" y="118469"/>
                    <a:pt x="281607" y="116681"/>
                  </a:cubicBezTo>
                  <a:cubicBezTo>
                    <a:pt x="287671" y="111830"/>
                    <a:pt x="297163" y="115702"/>
                    <a:pt x="303038" y="116681"/>
                  </a:cubicBezTo>
                  <a:cubicBezTo>
                    <a:pt x="305419" y="117475"/>
                    <a:pt x="308407" y="117288"/>
                    <a:pt x="310182" y="119063"/>
                  </a:cubicBezTo>
                  <a:cubicBezTo>
                    <a:pt x="311957" y="120838"/>
                    <a:pt x="311441" y="123961"/>
                    <a:pt x="312563" y="126206"/>
                  </a:cubicBezTo>
                  <a:cubicBezTo>
                    <a:pt x="316532" y="134144"/>
                    <a:pt x="317325" y="133350"/>
                    <a:pt x="324469" y="138113"/>
                  </a:cubicBezTo>
                  <a:lnTo>
                    <a:pt x="329232" y="152400"/>
                  </a:lnTo>
                  <a:cubicBezTo>
                    <a:pt x="331042" y="157830"/>
                    <a:pt x="338757" y="166688"/>
                    <a:pt x="338757" y="166688"/>
                  </a:cubicBezTo>
                  <a:cubicBezTo>
                    <a:pt x="340559" y="172093"/>
                    <a:pt x="340742" y="177517"/>
                    <a:pt x="348282" y="178594"/>
                  </a:cubicBezTo>
                  <a:cubicBezTo>
                    <a:pt x="351522" y="179057"/>
                    <a:pt x="354632" y="177007"/>
                    <a:pt x="357807" y="176213"/>
                  </a:cubicBezTo>
                  <a:lnTo>
                    <a:pt x="367332" y="161925"/>
                  </a:lnTo>
                  <a:cubicBezTo>
                    <a:pt x="368919" y="159544"/>
                    <a:pt x="371860" y="158325"/>
                    <a:pt x="374475" y="157163"/>
                  </a:cubicBezTo>
                  <a:cubicBezTo>
                    <a:pt x="385798" y="152131"/>
                    <a:pt x="391068" y="152016"/>
                    <a:pt x="403050" y="150019"/>
                  </a:cubicBezTo>
                  <a:cubicBezTo>
                    <a:pt x="407019" y="150813"/>
                    <a:pt x="411052" y="151335"/>
                    <a:pt x="414957" y="152400"/>
                  </a:cubicBezTo>
                  <a:cubicBezTo>
                    <a:pt x="419800" y="153721"/>
                    <a:pt x="429244" y="157163"/>
                    <a:pt x="429244" y="157163"/>
                  </a:cubicBezTo>
                  <a:cubicBezTo>
                    <a:pt x="441151" y="153193"/>
                    <a:pt x="435594" y="157163"/>
                    <a:pt x="441150" y="140494"/>
                  </a:cubicBezTo>
                  <a:lnTo>
                    <a:pt x="443532" y="133350"/>
                  </a:lnTo>
                  <a:lnTo>
                    <a:pt x="445913" y="126206"/>
                  </a:lnTo>
                  <a:cubicBezTo>
                    <a:pt x="446707" y="111125"/>
                    <a:pt x="446927" y="96003"/>
                    <a:pt x="448294" y="80963"/>
                  </a:cubicBezTo>
                  <a:cubicBezTo>
                    <a:pt x="448521" y="78463"/>
                    <a:pt x="449283" y="75908"/>
                    <a:pt x="450675" y="73819"/>
                  </a:cubicBezTo>
                  <a:cubicBezTo>
                    <a:pt x="452543" y="71017"/>
                    <a:pt x="455751" y="69333"/>
                    <a:pt x="457819" y="66675"/>
                  </a:cubicBezTo>
                  <a:cubicBezTo>
                    <a:pt x="461333" y="62157"/>
                    <a:pt x="467344" y="52388"/>
                    <a:pt x="467344" y="52388"/>
                  </a:cubicBezTo>
                  <a:cubicBezTo>
                    <a:pt x="469581" y="45675"/>
                    <a:pt x="469572" y="42154"/>
                    <a:pt x="476869" y="38100"/>
                  </a:cubicBezTo>
                  <a:cubicBezTo>
                    <a:pt x="481258" y="35662"/>
                    <a:pt x="486394" y="34926"/>
                    <a:pt x="491157" y="33338"/>
                  </a:cubicBezTo>
                  <a:cubicBezTo>
                    <a:pt x="514893" y="25426"/>
                    <a:pt x="495721" y="31073"/>
                    <a:pt x="550688" y="28575"/>
                  </a:cubicBezTo>
                  <a:cubicBezTo>
                    <a:pt x="553069" y="26988"/>
                    <a:pt x="556244" y="26194"/>
                    <a:pt x="557832" y="23813"/>
                  </a:cubicBezTo>
                  <a:cubicBezTo>
                    <a:pt x="559647" y="21090"/>
                    <a:pt x="559314" y="17435"/>
                    <a:pt x="560213" y="14288"/>
                  </a:cubicBezTo>
                  <a:cubicBezTo>
                    <a:pt x="562678" y="5661"/>
                    <a:pt x="562138" y="7828"/>
                    <a:pt x="567357" y="0"/>
                  </a:cubicBezTo>
                  <a:cubicBezTo>
                    <a:pt x="580057" y="794"/>
                    <a:pt x="592888" y="396"/>
                    <a:pt x="605457" y="2381"/>
                  </a:cubicBezTo>
                  <a:cubicBezTo>
                    <a:pt x="612848" y="3548"/>
                    <a:pt x="620041" y="18306"/>
                    <a:pt x="622125" y="21431"/>
                  </a:cubicBezTo>
                  <a:cubicBezTo>
                    <a:pt x="623713" y="23812"/>
                    <a:pt x="627070" y="24362"/>
                    <a:pt x="629269" y="26194"/>
                  </a:cubicBezTo>
                  <a:cubicBezTo>
                    <a:pt x="635328" y="31243"/>
                    <a:pt x="636253" y="34970"/>
                    <a:pt x="643557" y="38100"/>
                  </a:cubicBezTo>
                  <a:cubicBezTo>
                    <a:pt x="649169" y="40505"/>
                    <a:pt x="665891" y="42312"/>
                    <a:pt x="669750" y="42863"/>
                  </a:cubicBezTo>
                  <a:cubicBezTo>
                    <a:pt x="672131" y="44450"/>
                    <a:pt x="674334" y="46345"/>
                    <a:pt x="676894" y="47625"/>
                  </a:cubicBezTo>
                  <a:cubicBezTo>
                    <a:pt x="679139" y="48747"/>
                    <a:pt x="682078" y="48438"/>
                    <a:pt x="684038" y="50006"/>
                  </a:cubicBezTo>
                  <a:cubicBezTo>
                    <a:pt x="688233" y="53362"/>
                    <a:pt x="689613" y="59590"/>
                    <a:pt x="691182" y="64294"/>
                  </a:cubicBezTo>
                  <a:cubicBezTo>
                    <a:pt x="690388" y="66675"/>
                    <a:pt x="690575" y="69663"/>
                    <a:pt x="688800" y="71438"/>
                  </a:cubicBezTo>
                  <a:cubicBezTo>
                    <a:pt x="687025" y="73213"/>
                    <a:pt x="683902" y="72697"/>
                    <a:pt x="681657" y="73819"/>
                  </a:cubicBezTo>
                  <a:cubicBezTo>
                    <a:pt x="679097" y="75099"/>
                    <a:pt x="676894" y="76994"/>
                    <a:pt x="674513" y="78581"/>
                  </a:cubicBezTo>
                  <a:cubicBezTo>
                    <a:pt x="669318" y="94167"/>
                    <a:pt x="676533" y="78870"/>
                    <a:pt x="664988" y="88106"/>
                  </a:cubicBezTo>
                  <a:cubicBezTo>
                    <a:pt x="662753" y="89894"/>
                    <a:pt x="662652" y="93733"/>
                    <a:pt x="660225" y="95250"/>
                  </a:cubicBezTo>
                  <a:cubicBezTo>
                    <a:pt x="655968" y="97911"/>
                    <a:pt x="650700" y="98425"/>
                    <a:pt x="645938" y="100013"/>
                  </a:cubicBezTo>
                  <a:lnTo>
                    <a:pt x="638794" y="102394"/>
                  </a:lnTo>
                  <a:cubicBezTo>
                    <a:pt x="634504" y="106684"/>
                    <a:pt x="629374" y="110880"/>
                    <a:pt x="626888" y="116681"/>
                  </a:cubicBezTo>
                  <a:cubicBezTo>
                    <a:pt x="625599" y="119689"/>
                    <a:pt x="626322" y="123483"/>
                    <a:pt x="624507" y="126206"/>
                  </a:cubicBezTo>
                  <a:cubicBezTo>
                    <a:pt x="621869" y="130164"/>
                    <a:pt x="614295" y="131992"/>
                    <a:pt x="610219" y="133350"/>
                  </a:cubicBezTo>
                  <a:cubicBezTo>
                    <a:pt x="591167" y="146052"/>
                    <a:pt x="614188" y="129381"/>
                    <a:pt x="598313" y="145256"/>
                  </a:cubicBezTo>
                  <a:cubicBezTo>
                    <a:pt x="596289" y="147280"/>
                    <a:pt x="593550" y="148431"/>
                    <a:pt x="591169" y="150019"/>
                  </a:cubicBezTo>
                  <a:cubicBezTo>
                    <a:pt x="587994" y="154781"/>
                    <a:pt x="583454" y="158876"/>
                    <a:pt x="581644" y="164306"/>
                  </a:cubicBezTo>
                  <a:cubicBezTo>
                    <a:pt x="576198" y="180645"/>
                    <a:pt x="582633" y="160353"/>
                    <a:pt x="576882" y="183356"/>
                  </a:cubicBezTo>
                  <a:cubicBezTo>
                    <a:pt x="576273" y="185791"/>
                    <a:pt x="576068" y="188540"/>
                    <a:pt x="574500" y="190500"/>
                  </a:cubicBezTo>
                  <a:cubicBezTo>
                    <a:pt x="572712" y="192735"/>
                    <a:pt x="569738" y="193675"/>
                    <a:pt x="567357" y="195263"/>
                  </a:cubicBezTo>
                  <a:cubicBezTo>
                    <a:pt x="565769" y="197644"/>
                    <a:pt x="563756" y="199791"/>
                    <a:pt x="562594" y="202406"/>
                  </a:cubicBezTo>
                  <a:cubicBezTo>
                    <a:pt x="560555" y="206994"/>
                    <a:pt x="557832" y="216694"/>
                    <a:pt x="557832" y="216694"/>
                  </a:cubicBezTo>
                  <a:cubicBezTo>
                    <a:pt x="558626" y="224631"/>
                    <a:pt x="558743" y="232666"/>
                    <a:pt x="560213" y="240506"/>
                  </a:cubicBezTo>
                  <a:cubicBezTo>
                    <a:pt x="560216" y="240522"/>
                    <a:pt x="566164" y="258359"/>
                    <a:pt x="567357" y="261938"/>
                  </a:cubicBezTo>
                  <a:cubicBezTo>
                    <a:pt x="568422" y="265132"/>
                    <a:pt x="572119" y="266700"/>
                    <a:pt x="574500" y="269081"/>
                  </a:cubicBezTo>
                  <a:cubicBezTo>
                    <a:pt x="580487" y="287036"/>
                    <a:pt x="571716" y="265602"/>
                    <a:pt x="584025" y="280988"/>
                  </a:cubicBezTo>
                  <a:cubicBezTo>
                    <a:pt x="585593" y="282948"/>
                    <a:pt x="585284" y="285886"/>
                    <a:pt x="586407" y="288131"/>
                  </a:cubicBezTo>
                  <a:cubicBezTo>
                    <a:pt x="587687" y="290691"/>
                    <a:pt x="589582" y="292894"/>
                    <a:pt x="591169" y="295275"/>
                  </a:cubicBezTo>
                  <a:cubicBezTo>
                    <a:pt x="590375" y="299244"/>
                    <a:pt x="590961" y="303766"/>
                    <a:pt x="588788" y="307181"/>
                  </a:cubicBezTo>
                  <a:cubicBezTo>
                    <a:pt x="585172" y="312863"/>
                    <a:pt x="574500" y="321469"/>
                    <a:pt x="574500" y="321469"/>
                  </a:cubicBezTo>
                  <a:cubicBezTo>
                    <a:pt x="576040" y="336866"/>
                    <a:pt x="579312" y="353697"/>
                    <a:pt x="574500" y="369094"/>
                  </a:cubicBezTo>
                  <a:cubicBezTo>
                    <a:pt x="572793" y="374557"/>
                    <a:pt x="564975" y="383381"/>
                    <a:pt x="564975" y="383381"/>
                  </a:cubicBezTo>
                  <a:cubicBezTo>
                    <a:pt x="564181" y="391319"/>
                    <a:pt x="564973" y="399580"/>
                    <a:pt x="562594" y="407194"/>
                  </a:cubicBezTo>
                  <a:cubicBezTo>
                    <a:pt x="560887" y="412657"/>
                    <a:pt x="553069" y="421481"/>
                    <a:pt x="553069" y="421481"/>
                  </a:cubicBezTo>
                  <a:lnTo>
                    <a:pt x="548307" y="435769"/>
                  </a:lnTo>
                  <a:cubicBezTo>
                    <a:pt x="547513" y="438150"/>
                    <a:pt x="547317" y="440824"/>
                    <a:pt x="545925" y="442913"/>
                  </a:cubicBezTo>
                  <a:lnTo>
                    <a:pt x="541163" y="450056"/>
                  </a:lnTo>
                  <a:cubicBezTo>
                    <a:pt x="536302" y="464637"/>
                    <a:pt x="530918" y="464960"/>
                    <a:pt x="545925" y="466725"/>
                  </a:cubicBezTo>
                  <a:cubicBezTo>
                    <a:pt x="556204" y="467934"/>
                    <a:pt x="566563" y="468312"/>
                    <a:pt x="576882" y="469106"/>
                  </a:cubicBezTo>
                  <a:cubicBezTo>
                    <a:pt x="585613" y="468312"/>
                    <a:pt x="594396" y="467965"/>
                    <a:pt x="603075" y="466725"/>
                  </a:cubicBezTo>
                  <a:cubicBezTo>
                    <a:pt x="605560" y="466370"/>
                    <a:pt x="607709" y="464344"/>
                    <a:pt x="610219" y="464344"/>
                  </a:cubicBezTo>
                  <a:cubicBezTo>
                    <a:pt x="626114" y="464344"/>
                    <a:pt x="641969" y="465931"/>
                    <a:pt x="657844" y="466725"/>
                  </a:cubicBezTo>
                  <a:cubicBezTo>
                    <a:pt x="679700" y="474011"/>
                    <a:pt x="667137" y="471988"/>
                    <a:pt x="695944" y="469106"/>
                  </a:cubicBezTo>
                  <a:cubicBezTo>
                    <a:pt x="698325" y="468312"/>
                    <a:pt x="701128" y="468293"/>
                    <a:pt x="703088" y="466725"/>
                  </a:cubicBezTo>
                  <a:cubicBezTo>
                    <a:pt x="705323" y="464937"/>
                    <a:pt x="705423" y="461098"/>
                    <a:pt x="707850" y="459581"/>
                  </a:cubicBezTo>
                  <a:cubicBezTo>
                    <a:pt x="712107" y="456920"/>
                    <a:pt x="722138" y="454819"/>
                    <a:pt x="722138" y="454819"/>
                  </a:cubicBezTo>
                  <a:cubicBezTo>
                    <a:pt x="734056" y="456143"/>
                    <a:pt x="742510" y="453760"/>
                    <a:pt x="750713" y="461963"/>
                  </a:cubicBezTo>
                  <a:cubicBezTo>
                    <a:pt x="752736" y="463986"/>
                    <a:pt x="753048" y="467589"/>
                    <a:pt x="755475" y="469106"/>
                  </a:cubicBezTo>
                  <a:cubicBezTo>
                    <a:pt x="759732" y="471767"/>
                    <a:pt x="769763" y="473869"/>
                    <a:pt x="769763" y="473869"/>
                  </a:cubicBezTo>
                  <a:cubicBezTo>
                    <a:pt x="783408" y="494340"/>
                    <a:pt x="765240" y="470251"/>
                    <a:pt x="781669" y="483394"/>
                  </a:cubicBezTo>
                  <a:cubicBezTo>
                    <a:pt x="783904" y="485182"/>
                    <a:pt x="784408" y="488514"/>
                    <a:pt x="786432" y="490538"/>
                  </a:cubicBezTo>
                  <a:cubicBezTo>
                    <a:pt x="788455" y="492561"/>
                    <a:pt x="791194" y="493713"/>
                    <a:pt x="793575" y="495300"/>
                  </a:cubicBezTo>
                  <a:cubicBezTo>
                    <a:pt x="800969" y="517481"/>
                    <a:pt x="801387" y="512725"/>
                    <a:pt x="795957" y="545306"/>
                  </a:cubicBezTo>
                  <a:cubicBezTo>
                    <a:pt x="795486" y="548129"/>
                    <a:pt x="792782" y="550069"/>
                    <a:pt x="791194" y="552450"/>
                  </a:cubicBezTo>
                  <a:lnTo>
                    <a:pt x="786432" y="566738"/>
                  </a:lnTo>
                  <a:cubicBezTo>
                    <a:pt x="784845" y="571500"/>
                    <a:pt x="795957" y="569913"/>
                    <a:pt x="800719" y="571500"/>
                  </a:cubicBezTo>
                  <a:lnTo>
                    <a:pt x="807863" y="573881"/>
                  </a:lnTo>
                  <a:cubicBezTo>
                    <a:pt x="815690" y="585624"/>
                    <a:pt x="816698" y="583861"/>
                    <a:pt x="810244" y="604838"/>
                  </a:cubicBezTo>
                  <a:cubicBezTo>
                    <a:pt x="809357" y="607722"/>
                    <a:pt x="798865" y="615452"/>
                    <a:pt x="795957" y="616744"/>
                  </a:cubicBezTo>
                  <a:cubicBezTo>
                    <a:pt x="791369" y="618783"/>
                    <a:pt x="781669" y="621506"/>
                    <a:pt x="781669" y="621506"/>
                  </a:cubicBezTo>
                  <a:cubicBezTo>
                    <a:pt x="761192" y="635158"/>
                    <a:pt x="785292" y="616979"/>
                    <a:pt x="772144" y="633413"/>
                  </a:cubicBezTo>
                  <a:cubicBezTo>
                    <a:pt x="768788" y="637608"/>
                    <a:pt x="762562" y="638988"/>
                    <a:pt x="757857" y="640556"/>
                  </a:cubicBezTo>
                  <a:cubicBezTo>
                    <a:pt x="737383" y="654206"/>
                    <a:pt x="763287" y="637841"/>
                    <a:pt x="743569" y="647700"/>
                  </a:cubicBezTo>
                  <a:cubicBezTo>
                    <a:pt x="741009" y="648980"/>
                    <a:pt x="739267" y="652122"/>
                    <a:pt x="736425" y="652463"/>
                  </a:cubicBezTo>
                  <a:cubicBezTo>
                    <a:pt x="719069" y="654546"/>
                    <a:pt x="701500" y="654050"/>
                    <a:pt x="684038" y="654844"/>
                  </a:cubicBezTo>
                  <a:cubicBezTo>
                    <a:pt x="680966" y="656892"/>
                    <a:pt x="670829" y="662974"/>
                    <a:pt x="669750" y="666750"/>
                  </a:cubicBezTo>
                  <a:cubicBezTo>
                    <a:pt x="669291" y="668358"/>
                    <a:pt x="673743" y="681110"/>
                    <a:pt x="674513" y="683419"/>
                  </a:cubicBezTo>
                  <a:cubicBezTo>
                    <a:pt x="673719" y="692944"/>
                    <a:pt x="675596" y="703086"/>
                    <a:pt x="672132" y="711994"/>
                  </a:cubicBezTo>
                  <a:cubicBezTo>
                    <a:pt x="669691" y="718271"/>
                    <a:pt x="657844" y="726281"/>
                    <a:pt x="657844" y="726281"/>
                  </a:cubicBezTo>
                  <a:cubicBezTo>
                    <a:pt x="656257" y="731044"/>
                    <a:pt x="653792" y="735599"/>
                    <a:pt x="653082" y="740569"/>
                  </a:cubicBezTo>
                  <a:cubicBezTo>
                    <a:pt x="652288" y="746125"/>
                    <a:pt x="652715" y="751999"/>
                    <a:pt x="650700" y="757238"/>
                  </a:cubicBezTo>
                  <a:cubicBezTo>
                    <a:pt x="648645" y="762580"/>
                    <a:pt x="644350" y="766763"/>
                    <a:pt x="641175" y="771525"/>
                  </a:cubicBezTo>
                  <a:lnTo>
                    <a:pt x="636413" y="778669"/>
                  </a:lnTo>
                  <a:cubicBezTo>
                    <a:pt x="637207" y="793750"/>
                    <a:pt x="637427" y="808873"/>
                    <a:pt x="638794" y="823913"/>
                  </a:cubicBezTo>
                  <a:cubicBezTo>
                    <a:pt x="639021" y="826412"/>
                    <a:pt x="639400" y="829281"/>
                    <a:pt x="641175" y="831056"/>
                  </a:cubicBezTo>
                  <a:cubicBezTo>
                    <a:pt x="642950" y="832831"/>
                    <a:pt x="645938" y="832644"/>
                    <a:pt x="648319" y="833438"/>
                  </a:cubicBezTo>
                  <a:cubicBezTo>
                    <a:pt x="634675" y="853904"/>
                    <a:pt x="652842" y="829821"/>
                    <a:pt x="636413" y="842963"/>
                  </a:cubicBezTo>
                  <a:cubicBezTo>
                    <a:pt x="634178" y="844751"/>
                    <a:pt x="633885" y="848318"/>
                    <a:pt x="631650" y="850106"/>
                  </a:cubicBezTo>
                  <a:cubicBezTo>
                    <a:pt x="629690" y="851674"/>
                    <a:pt x="626988" y="852106"/>
                    <a:pt x="624507" y="852488"/>
                  </a:cubicBezTo>
                  <a:cubicBezTo>
                    <a:pt x="616623" y="853701"/>
                    <a:pt x="608632" y="854075"/>
                    <a:pt x="600694" y="854869"/>
                  </a:cubicBezTo>
                  <a:cubicBezTo>
                    <a:pt x="597519" y="855663"/>
                    <a:pt x="594442" y="857250"/>
                    <a:pt x="591169" y="857250"/>
                  </a:cubicBezTo>
                  <a:cubicBezTo>
                    <a:pt x="587896" y="857250"/>
                    <a:pt x="584779" y="855809"/>
                    <a:pt x="581644" y="854869"/>
                  </a:cubicBezTo>
                  <a:cubicBezTo>
                    <a:pt x="566190" y="850232"/>
                    <a:pt x="570652" y="852302"/>
                    <a:pt x="560213" y="845344"/>
                  </a:cubicBezTo>
                  <a:cubicBezTo>
                    <a:pt x="559380" y="842846"/>
                    <a:pt x="556427" y="831895"/>
                    <a:pt x="553069" y="831056"/>
                  </a:cubicBezTo>
                  <a:cubicBezTo>
                    <a:pt x="548385" y="829885"/>
                    <a:pt x="543544" y="832644"/>
                    <a:pt x="538782" y="833438"/>
                  </a:cubicBezTo>
                  <a:cubicBezTo>
                    <a:pt x="532209" y="853155"/>
                    <a:pt x="536804" y="843548"/>
                    <a:pt x="524494" y="862013"/>
                  </a:cubicBezTo>
                  <a:cubicBezTo>
                    <a:pt x="522907" y="864394"/>
                    <a:pt x="519731" y="865188"/>
                    <a:pt x="517350" y="866775"/>
                  </a:cubicBezTo>
                  <a:cubicBezTo>
                    <a:pt x="506238" y="883444"/>
                    <a:pt x="512588" y="877888"/>
                    <a:pt x="500682" y="885825"/>
                  </a:cubicBezTo>
                  <a:cubicBezTo>
                    <a:pt x="499888" y="888206"/>
                    <a:pt x="499423" y="890724"/>
                    <a:pt x="498300" y="892969"/>
                  </a:cubicBezTo>
                  <a:cubicBezTo>
                    <a:pt x="497020" y="895529"/>
                    <a:pt x="493763" y="897260"/>
                    <a:pt x="493538" y="900113"/>
                  </a:cubicBezTo>
                  <a:cubicBezTo>
                    <a:pt x="491351" y="927819"/>
                    <a:pt x="492618" y="955702"/>
                    <a:pt x="491157" y="983456"/>
                  </a:cubicBezTo>
                  <a:cubicBezTo>
                    <a:pt x="491025" y="985963"/>
                    <a:pt x="490343" y="988640"/>
                    <a:pt x="488775" y="990600"/>
                  </a:cubicBezTo>
                  <a:cubicBezTo>
                    <a:pt x="486987" y="992835"/>
                    <a:pt x="484013" y="993775"/>
                    <a:pt x="481632" y="995363"/>
                  </a:cubicBezTo>
                  <a:cubicBezTo>
                    <a:pt x="467981" y="1015835"/>
                    <a:pt x="486158" y="991741"/>
                    <a:pt x="469725" y="1004888"/>
                  </a:cubicBezTo>
                  <a:cubicBezTo>
                    <a:pt x="467490" y="1006676"/>
                    <a:pt x="466795" y="1009833"/>
                    <a:pt x="464963" y="1012031"/>
                  </a:cubicBezTo>
                  <a:cubicBezTo>
                    <a:pt x="462807" y="1014618"/>
                    <a:pt x="460477" y="1017107"/>
                    <a:pt x="457819" y="1019175"/>
                  </a:cubicBezTo>
                  <a:cubicBezTo>
                    <a:pt x="453301" y="1022689"/>
                    <a:pt x="448294" y="1025525"/>
                    <a:pt x="443532" y="1028700"/>
                  </a:cubicBezTo>
                  <a:cubicBezTo>
                    <a:pt x="437109" y="1032982"/>
                    <a:pt x="436640" y="1034201"/>
                    <a:pt x="429244" y="1035844"/>
                  </a:cubicBezTo>
                  <a:cubicBezTo>
                    <a:pt x="424531" y="1036891"/>
                    <a:pt x="419719" y="1037431"/>
                    <a:pt x="414957" y="1038225"/>
                  </a:cubicBezTo>
                  <a:lnTo>
                    <a:pt x="391144" y="1035844"/>
                  </a:lnTo>
                  <a:cubicBezTo>
                    <a:pt x="386808" y="1033314"/>
                    <a:pt x="387970" y="1026319"/>
                    <a:pt x="386382" y="1021556"/>
                  </a:cubicBezTo>
                  <a:lnTo>
                    <a:pt x="384000" y="1014413"/>
                  </a:lnTo>
                  <a:cubicBezTo>
                    <a:pt x="383206" y="1012032"/>
                    <a:pt x="379238" y="1012825"/>
                    <a:pt x="376857" y="1012031"/>
                  </a:cubicBezTo>
                  <a:cubicBezTo>
                    <a:pt x="376063" y="1009650"/>
                    <a:pt x="374475" y="1007398"/>
                    <a:pt x="374475" y="1004888"/>
                  </a:cubicBezTo>
                  <a:cubicBezTo>
                    <a:pt x="374475" y="995167"/>
                    <a:pt x="380159" y="981496"/>
                    <a:pt x="374475" y="971550"/>
                  </a:cubicBezTo>
                  <a:cubicBezTo>
                    <a:pt x="373230" y="969371"/>
                    <a:pt x="369713" y="969963"/>
                    <a:pt x="367332" y="969169"/>
                  </a:cubicBezTo>
                  <a:cubicBezTo>
                    <a:pt x="361343" y="951208"/>
                    <a:pt x="369422" y="973350"/>
                    <a:pt x="360188" y="954881"/>
                  </a:cubicBezTo>
                  <a:cubicBezTo>
                    <a:pt x="359066" y="952636"/>
                    <a:pt x="358601" y="950119"/>
                    <a:pt x="357807" y="947738"/>
                  </a:cubicBezTo>
                  <a:cubicBezTo>
                    <a:pt x="356158" y="927953"/>
                    <a:pt x="363087" y="920980"/>
                    <a:pt x="348282" y="914400"/>
                  </a:cubicBezTo>
                  <a:cubicBezTo>
                    <a:pt x="343694" y="912361"/>
                    <a:pt x="338757" y="911226"/>
                    <a:pt x="333994" y="909638"/>
                  </a:cubicBezTo>
                  <a:lnTo>
                    <a:pt x="326850" y="907256"/>
                  </a:lnTo>
                  <a:cubicBezTo>
                    <a:pt x="317689" y="904202"/>
                    <a:pt x="298275" y="902494"/>
                    <a:pt x="298275" y="902494"/>
                  </a:cubicBezTo>
                  <a:cubicBezTo>
                    <a:pt x="285575" y="903288"/>
                    <a:pt x="272783" y="903156"/>
                    <a:pt x="260175" y="904875"/>
                  </a:cubicBezTo>
                  <a:cubicBezTo>
                    <a:pt x="255201" y="905553"/>
                    <a:pt x="250650" y="908050"/>
                    <a:pt x="245888" y="909638"/>
                  </a:cubicBezTo>
                  <a:lnTo>
                    <a:pt x="238744" y="912019"/>
                  </a:lnTo>
                  <a:cubicBezTo>
                    <a:pt x="236029" y="912924"/>
                    <a:pt x="234160" y="915501"/>
                    <a:pt x="231600" y="916781"/>
                  </a:cubicBezTo>
                  <a:cubicBezTo>
                    <a:pt x="228178" y="918492"/>
                    <a:pt x="217992" y="920779"/>
                    <a:pt x="214932" y="921544"/>
                  </a:cubicBezTo>
                  <a:cubicBezTo>
                    <a:pt x="186460" y="912055"/>
                    <a:pt x="209915" y="922350"/>
                    <a:pt x="205407" y="852488"/>
                  </a:cubicBezTo>
                  <a:cubicBezTo>
                    <a:pt x="205245" y="849983"/>
                    <a:pt x="204800" y="847119"/>
                    <a:pt x="203025" y="845344"/>
                  </a:cubicBezTo>
                  <a:cubicBezTo>
                    <a:pt x="201250" y="843569"/>
                    <a:pt x="198263" y="843757"/>
                    <a:pt x="195882" y="842963"/>
                  </a:cubicBezTo>
                  <a:cubicBezTo>
                    <a:pt x="195088" y="838994"/>
                    <a:pt x="195508" y="834570"/>
                    <a:pt x="193500" y="831056"/>
                  </a:cubicBezTo>
                  <a:cubicBezTo>
                    <a:pt x="192080" y="828571"/>
                    <a:pt x="188555" y="828126"/>
                    <a:pt x="186357" y="826294"/>
                  </a:cubicBezTo>
                  <a:cubicBezTo>
                    <a:pt x="183770" y="824138"/>
                    <a:pt x="181281" y="821808"/>
                    <a:pt x="179213" y="819150"/>
                  </a:cubicBezTo>
                  <a:cubicBezTo>
                    <a:pt x="164254" y="799917"/>
                    <a:pt x="176374" y="809321"/>
                    <a:pt x="162544" y="800100"/>
                  </a:cubicBezTo>
                  <a:lnTo>
                    <a:pt x="155400" y="778669"/>
                  </a:lnTo>
                  <a:lnTo>
                    <a:pt x="153019" y="771525"/>
                  </a:lnTo>
                  <a:cubicBezTo>
                    <a:pt x="156508" y="747102"/>
                    <a:pt x="158909" y="737859"/>
                    <a:pt x="153019" y="707231"/>
                  </a:cubicBezTo>
                  <a:cubicBezTo>
                    <a:pt x="150685" y="695092"/>
                    <a:pt x="137891" y="689208"/>
                    <a:pt x="129207" y="683419"/>
                  </a:cubicBezTo>
                  <a:lnTo>
                    <a:pt x="114919" y="673894"/>
                  </a:lnTo>
                  <a:cubicBezTo>
                    <a:pt x="112830" y="672502"/>
                    <a:pt x="110156" y="672307"/>
                    <a:pt x="107775" y="671513"/>
                  </a:cubicBezTo>
                  <a:lnTo>
                    <a:pt x="86344" y="657225"/>
                  </a:lnTo>
                  <a:cubicBezTo>
                    <a:pt x="84256" y="655833"/>
                    <a:pt x="81581" y="655638"/>
                    <a:pt x="79200" y="654844"/>
                  </a:cubicBezTo>
                  <a:cubicBezTo>
                    <a:pt x="78406" y="652463"/>
                    <a:pt x="78387" y="649660"/>
                    <a:pt x="76819" y="647700"/>
                  </a:cubicBezTo>
                  <a:cubicBezTo>
                    <a:pt x="75031" y="645465"/>
                    <a:pt x="71874" y="644770"/>
                    <a:pt x="69675" y="642938"/>
                  </a:cubicBezTo>
                  <a:cubicBezTo>
                    <a:pt x="57783" y="633028"/>
                    <a:pt x="67944" y="637598"/>
                    <a:pt x="55388" y="633413"/>
                  </a:cubicBezTo>
                  <a:cubicBezTo>
                    <a:pt x="50193" y="617827"/>
                    <a:pt x="57408" y="633124"/>
                    <a:pt x="45863" y="623888"/>
                  </a:cubicBezTo>
                  <a:cubicBezTo>
                    <a:pt x="43628" y="622100"/>
                    <a:pt x="43254" y="618629"/>
                    <a:pt x="41100" y="616744"/>
                  </a:cubicBezTo>
                  <a:cubicBezTo>
                    <a:pt x="36793" y="612975"/>
                    <a:pt x="26813" y="607219"/>
                    <a:pt x="26813" y="607219"/>
                  </a:cubicBezTo>
                  <a:cubicBezTo>
                    <a:pt x="25225" y="604838"/>
                    <a:pt x="24285" y="601863"/>
                    <a:pt x="22050" y="600075"/>
                  </a:cubicBezTo>
                  <a:cubicBezTo>
                    <a:pt x="20090" y="598507"/>
                    <a:pt x="16366" y="599736"/>
                    <a:pt x="14907" y="597694"/>
                  </a:cubicBezTo>
                  <a:cubicBezTo>
                    <a:pt x="11989" y="593609"/>
                    <a:pt x="11732" y="588169"/>
                    <a:pt x="10144" y="583406"/>
                  </a:cubicBezTo>
                  <a:lnTo>
                    <a:pt x="7763" y="576263"/>
                  </a:lnTo>
                  <a:cubicBezTo>
                    <a:pt x="8557" y="567532"/>
                    <a:pt x="8985" y="558759"/>
                    <a:pt x="10144" y="550069"/>
                  </a:cubicBezTo>
                  <a:cubicBezTo>
                    <a:pt x="10576" y="546825"/>
                    <a:pt x="12525" y="543817"/>
                    <a:pt x="12525" y="540544"/>
                  </a:cubicBezTo>
                  <a:cubicBezTo>
                    <a:pt x="12525" y="525442"/>
                    <a:pt x="11943" y="510295"/>
                    <a:pt x="10144" y="495300"/>
                  </a:cubicBezTo>
                  <a:cubicBezTo>
                    <a:pt x="9546" y="490316"/>
                    <a:pt x="6969" y="485775"/>
                    <a:pt x="5382" y="481013"/>
                  </a:cubicBezTo>
                  <a:cubicBezTo>
                    <a:pt x="4347" y="477908"/>
                    <a:pt x="3794" y="474663"/>
                    <a:pt x="3000" y="471488"/>
                  </a:cubicBezTo>
                  <a:cubicBezTo>
                    <a:pt x="8961" y="447652"/>
                    <a:pt x="0" y="472106"/>
                    <a:pt x="12525" y="459581"/>
                  </a:cubicBezTo>
                  <a:cubicBezTo>
                    <a:pt x="14300" y="457806"/>
                    <a:pt x="13515" y="454526"/>
                    <a:pt x="14907" y="452438"/>
                  </a:cubicBezTo>
                  <a:cubicBezTo>
                    <a:pt x="16775" y="449636"/>
                    <a:pt x="19669" y="447675"/>
                    <a:pt x="22050" y="445294"/>
                  </a:cubicBezTo>
                  <a:cubicBezTo>
                    <a:pt x="22844" y="442913"/>
                    <a:pt x="22864" y="440110"/>
                    <a:pt x="24432" y="438150"/>
                  </a:cubicBezTo>
                  <a:cubicBezTo>
                    <a:pt x="26220" y="435915"/>
                    <a:pt x="29552" y="435411"/>
                    <a:pt x="31575" y="433388"/>
                  </a:cubicBezTo>
                  <a:cubicBezTo>
                    <a:pt x="33599" y="431364"/>
                    <a:pt x="34750" y="428625"/>
                    <a:pt x="36338" y="426244"/>
                  </a:cubicBezTo>
                  <a:cubicBezTo>
                    <a:pt x="38920" y="418496"/>
                    <a:pt x="37433" y="418085"/>
                    <a:pt x="45863" y="414338"/>
                  </a:cubicBezTo>
                  <a:cubicBezTo>
                    <a:pt x="50450" y="412299"/>
                    <a:pt x="60150" y="409575"/>
                    <a:pt x="60150" y="409575"/>
                  </a:cubicBezTo>
                  <a:lnTo>
                    <a:pt x="64913" y="395288"/>
                  </a:lnTo>
                  <a:cubicBezTo>
                    <a:pt x="71310" y="376099"/>
                    <a:pt x="56182" y="363537"/>
                    <a:pt x="55388" y="354806"/>
                  </a:cubicBezTo>
                  <a:close/>
                </a:path>
              </a:pathLst>
            </a:custGeom>
            <a:solidFill>
              <a:srgbClr val="99CC00">
                <a:alpha val="79446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Rizhao"/>
            <p:cNvSpPr/>
            <p:nvPr/>
          </p:nvSpPr>
          <p:spPr bwMode="auto">
            <a:xfrm>
              <a:off x="6940792" y="3591045"/>
              <a:ext cx="166508" cy="161105"/>
            </a:xfrm>
            <a:custGeom>
              <a:avLst/>
              <a:gdLst/>
              <a:ahLst/>
              <a:cxnLst/>
              <a:rect l="0" t="0" r="r" b="b"/>
              <a:pathLst>
                <a:path w="484499" h="532435">
                  <a:moveTo>
                    <a:pt x="178857" y="3969"/>
                  </a:moveTo>
                  <a:cubicBezTo>
                    <a:pt x="182032" y="7938"/>
                    <a:pt x="177113" y="28491"/>
                    <a:pt x="181238" y="39688"/>
                  </a:cubicBezTo>
                  <a:cubicBezTo>
                    <a:pt x="183217" y="45059"/>
                    <a:pt x="195526" y="49213"/>
                    <a:pt x="195526" y="49213"/>
                  </a:cubicBezTo>
                  <a:cubicBezTo>
                    <a:pt x="208226" y="48419"/>
                    <a:pt x="220901" y="46832"/>
                    <a:pt x="233626" y="46832"/>
                  </a:cubicBezTo>
                  <a:cubicBezTo>
                    <a:pt x="237673" y="46832"/>
                    <a:pt x="242018" y="47205"/>
                    <a:pt x="245532" y="49213"/>
                  </a:cubicBezTo>
                  <a:cubicBezTo>
                    <a:pt x="248017" y="50633"/>
                    <a:pt x="249014" y="53797"/>
                    <a:pt x="250294" y="56357"/>
                  </a:cubicBezTo>
                  <a:cubicBezTo>
                    <a:pt x="254404" y="64577"/>
                    <a:pt x="253328" y="74331"/>
                    <a:pt x="257438" y="82551"/>
                  </a:cubicBezTo>
                  <a:cubicBezTo>
                    <a:pt x="258718" y="85111"/>
                    <a:pt x="259966" y="87906"/>
                    <a:pt x="262201" y="89694"/>
                  </a:cubicBezTo>
                  <a:cubicBezTo>
                    <a:pt x="264161" y="91262"/>
                    <a:pt x="266963" y="91282"/>
                    <a:pt x="269344" y="92076"/>
                  </a:cubicBezTo>
                  <a:cubicBezTo>
                    <a:pt x="271725" y="90488"/>
                    <a:pt x="274464" y="89337"/>
                    <a:pt x="276488" y="87313"/>
                  </a:cubicBezTo>
                  <a:cubicBezTo>
                    <a:pt x="285272" y="78529"/>
                    <a:pt x="276694" y="80826"/>
                    <a:pt x="288394" y="73026"/>
                  </a:cubicBezTo>
                  <a:cubicBezTo>
                    <a:pt x="290483" y="71634"/>
                    <a:pt x="293157" y="71438"/>
                    <a:pt x="295538" y="70644"/>
                  </a:cubicBezTo>
                  <a:cubicBezTo>
                    <a:pt x="304269" y="71438"/>
                    <a:pt x="313053" y="71786"/>
                    <a:pt x="321732" y="73026"/>
                  </a:cubicBezTo>
                  <a:cubicBezTo>
                    <a:pt x="324217" y="73381"/>
                    <a:pt x="327417" y="73364"/>
                    <a:pt x="328876" y="75407"/>
                  </a:cubicBezTo>
                  <a:cubicBezTo>
                    <a:pt x="331794" y="79492"/>
                    <a:pt x="332051" y="84932"/>
                    <a:pt x="333638" y="89694"/>
                  </a:cubicBezTo>
                  <a:cubicBezTo>
                    <a:pt x="336924" y="99554"/>
                    <a:pt x="334626" y="94749"/>
                    <a:pt x="340782" y="103982"/>
                  </a:cubicBezTo>
                  <a:lnTo>
                    <a:pt x="345544" y="118269"/>
                  </a:lnTo>
                  <a:cubicBezTo>
                    <a:pt x="346338" y="120650"/>
                    <a:pt x="350443" y="119528"/>
                    <a:pt x="352688" y="120651"/>
                  </a:cubicBezTo>
                  <a:cubicBezTo>
                    <a:pt x="355248" y="121931"/>
                    <a:pt x="357272" y="124133"/>
                    <a:pt x="359832" y="125413"/>
                  </a:cubicBezTo>
                  <a:cubicBezTo>
                    <a:pt x="371727" y="131360"/>
                    <a:pt x="401583" y="129958"/>
                    <a:pt x="405076" y="130176"/>
                  </a:cubicBezTo>
                  <a:cubicBezTo>
                    <a:pt x="425167" y="143570"/>
                    <a:pt x="404014" y="126724"/>
                    <a:pt x="414601" y="175419"/>
                  </a:cubicBezTo>
                  <a:cubicBezTo>
                    <a:pt x="415817" y="181012"/>
                    <a:pt x="424126" y="189707"/>
                    <a:pt x="424126" y="189707"/>
                  </a:cubicBezTo>
                  <a:cubicBezTo>
                    <a:pt x="424920" y="200026"/>
                    <a:pt x="425364" y="210377"/>
                    <a:pt x="426507" y="220663"/>
                  </a:cubicBezTo>
                  <a:cubicBezTo>
                    <a:pt x="426954" y="224685"/>
                    <a:pt x="426403" y="229374"/>
                    <a:pt x="428888" y="232569"/>
                  </a:cubicBezTo>
                  <a:cubicBezTo>
                    <a:pt x="432402" y="237087"/>
                    <a:pt x="443176" y="242094"/>
                    <a:pt x="443176" y="242094"/>
                  </a:cubicBezTo>
                  <a:cubicBezTo>
                    <a:pt x="448732" y="241300"/>
                    <a:pt x="454341" y="240814"/>
                    <a:pt x="459844" y="239713"/>
                  </a:cubicBezTo>
                  <a:cubicBezTo>
                    <a:pt x="466262" y="238429"/>
                    <a:pt x="478894" y="234951"/>
                    <a:pt x="478894" y="234951"/>
                  </a:cubicBezTo>
                  <a:cubicBezTo>
                    <a:pt x="480482" y="237332"/>
                    <a:pt x="483372" y="239246"/>
                    <a:pt x="483657" y="242094"/>
                  </a:cubicBezTo>
                  <a:cubicBezTo>
                    <a:pt x="484499" y="250516"/>
                    <a:pt x="481451" y="258238"/>
                    <a:pt x="478894" y="265907"/>
                  </a:cubicBezTo>
                  <a:cubicBezTo>
                    <a:pt x="475960" y="292319"/>
                    <a:pt x="478785" y="280525"/>
                    <a:pt x="471751" y="301626"/>
                  </a:cubicBezTo>
                  <a:cubicBezTo>
                    <a:pt x="470957" y="304007"/>
                    <a:pt x="471457" y="307377"/>
                    <a:pt x="469369" y="308769"/>
                  </a:cubicBezTo>
                  <a:lnTo>
                    <a:pt x="462226" y="313532"/>
                  </a:lnTo>
                  <a:cubicBezTo>
                    <a:pt x="461432" y="319882"/>
                    <a:pt x="462221" y="326640"/>
                    <a:pt x="459844" y="332582"/>
                  </a:cubicBezTo>
                  <a:cubicBezTo>
                    <a:pt x="458781" y="335239"/>
                    <a:pt x="454489" y="335109"/>
                    <a:pt x="452701" y="337344"/>
                  </a:cubicBezTo>
                  <a:cubicBezTo>
                    <a:pt x="451133" y="339304"/>
                    <a:pt x="451113" y="342107"/>
                    <a:pt x="450319" y="344488"/>
                  </a:cubicBezTo>
                  <a:cubicBezTo>
                    <a:pt x="449525" y="349251"/>
                    <a:pt x="449795" y="354319"/>
                    <a:pt x="447938" y="358776"/>
                  </a:cubicBezTo>
                  <a:cubicBezTo>
                    <a:pt x="439944" y="377963"/>
                    <a:pt x="441616" y="368629"/>
                    <a:pt x="431269" y="377826"/>
                  </a:cubicBezTo>
                  <a:cubicBezTo>
                    <a:pt x="406802" y="399574"/>
                    <a:pt x="426052" y="386066"/>
                    <a:pt x="409838" y="396876"/>
                  </a:cubicBezTo>
                  <a:cubicBezTo>
                    <a:pt x="404171" y="413878"/>
                    <a:pt x="409253" y="408378"/>
                    <a:pt x="397932" y="415926"/>
                  </a:cubicBezTo>
                  <a:cubicBezTo>
                    <a:pt x="396344" y="420688"/>
                    <a:pt x="393623" y="425214"/>
                    <a:pt x="393169" y="430213"/>
                  </a:cubicBezTo>
                  <a:cubicBezTo>
                    <a:pt x="392375" y="438944"/>
                    <a:pt x="391460" y="447665"/>
                    <a:pt x="390788" y="456407"/>
                  </a:cubicBezTo>
                  <a:cubicBezTo>
                    <a:pt x="389873" y="468305"/>
                    <a:pt x="389725" y="480266"/>
                    <a:pt x="388407" y="492126"/>
                  </a:cubicBezTo>
                  <a:cubicBezTo>
                    <a:pt x="387569" y="499669"/>
                    <a:pt x="379771" y="508652"/>
                    <a:pt x="376501" y="513557"/>
                  </a:cubicBezTo>
                  <a:cubicBezTo>
                    <a:pt x="370151" y="523082"/>
                    <a:pt x="374119" y="519114"/>
                    <a:pt x="364594" y="525463"/>
                  </a:cubicBezTo>
                  <a:cubicBezTo>
                    <a:pt x="355598" y="525054"/>
                    <a:pt x="319179" y="532435"/>
                    <a:pt x="305063" y="518319"/>
                  </a:cubicBezTo>
                  <a:cubicBezTo>
                    <a:pt x="303040" y="516296"/>
                    <a:pt x="302324" y="513199"/>
                    <a:pt x="300301" y="511176"/>
                  </a:cubicBezTo>
                  <a:cubicBezTo>
                    <a:pt x="294639" y="505514"/>
                    <a:pt x="285946" y="504010"/>
                    <a:pt x="278869" y="501651"/>
                  </a:cubicBezTo>
                  <a:lnTo>
                    <a:pt x="271726" y="499269"/>
                  </a:lnTo>
                  <a:cubicBezTo>
                    <a:pt x="272520" y="496888"/>
                    <a:pt x="272888" y="494320"/>
                    <a:pt x="274107" y="492126"/>
                  </a:cubicBezTo>
                  <a:cubicBezTo>
                    <a:pt x="276887" y="487122"/>
                    <a:pt x="283632" y="477838"/>
                    <a:pt x="283632" y="477838"/>
                  </a:cubicBezTo>
                  <a:cubicBezTo>
                    <a:pt x="285219" y="473076"/>
                    <a:pt x="288848" y="468550"/>
                    <a:pt x="288394" y="463551"/>
                  </a:cubicBezTo>
                  <a:cubicBezTo>
                    <a:pt x="287346" y="452020"/>
                    <a:pt x="288806" y="433006"/>
                    <a:pt x="278869" y="423069"/>
                  </a:cubicBezTo>
                  <a:cubicBezTo>
                    <a:pt x="276846" y="421046"/>
                    <a:pt x="274107" y="419894"/>
                    <a:pt x="271726" y="418307"/>
                  </a:cubicBezTo>
                  <a:cubicBezTo>
                    <a:pt x="267089" y="404399"/>
                    <a:pt x="272972" y="417172"/>
                    <a:pt x="262201" y="406401"/>
                  </a:cubicBezTo>
                  <a:cubicBezTo>
                    <a:pt x="246325" y="390525"/>
                    <a:pt x="269345" y="407195"/>
                    <a:pt x="250294" y="394494"/>
                  </a:cubicBezTo>
                  <a:cubicBezTo>
                    <a:pt x="249500" y="392113"/>
                    <a:pt x="249955" y="388810"/>
                    <a:pt x="247913" y="387351"/>
                  </a:cubicBezTo>
                  <a:cubicBezTo>
                    <a:pt x="243828" y="384433"/>
                    <a:pt x="233626" y="382588"/>
                    <a:pt x="233626" y="382588"/>
                  </a:cubicBezTo>
                  <a:cubicBezTo>
                    <a:pt x="231586" y="382758"/>
                    <a:pt x="206492" y="382581"/>
                    <a:pt x="197907" y="387351"/>
                  </a:cubicBezTo>
                  <a:cubicBezTo>
                    <a:pt x="192903" y="390131"/>
                    <a:pt x="183619" y="396876"/>
                    <a:pt x="183619" y="396876"/>
                  </a:cubicBezTo>
                  <a:lnTo>
                    <a:pt x="59794" y="394494"/>
                  </a:lnTo>
                  <a:cubicBezTo>
                    <a:pt x="44278" y="394057"/>
                    <a:pt x="0" y="404282"/>
                    <a:pt x="19313" y="384969"/>
                  </a:cubicBezTo>
                  <a:cubicBezTo>
                    <a:pt x="21337" y="382945"/>
                    <a:pt x="24076" y="381794"/>
                    <a:pt x="26457" y="380207"/>
                  </a:cubicBezTo>
                  <a:cubicBezTo>
                    <a:pt x="29632" y="375444"/>
                    <a:pt x="34172" y="371349"/>
                    <a:pt x="35982" y="365919"/>
                  </a:cubicBezTo>
                  <a:cubicBezTo>
                    <a:pt x="48937" y="327050"/>
                    <a:pt x="33506" y="375822"/>
                    <a:pt x="43126" y="337344"/>
                  </a:cubicBezTo>
                  <a:cubicBezTo>
                    <a:pt x="44344" y="332474"/>
                    <a:pt x="46301" y="327819"/>
                    <a:pt x="47888" y="323057"/>
                  </a:cubicBezTo>
                  <a:cubicBezTo>
                    <a:pt x="49958" y="316847"/>
                    <a:pt x="49021" y="309453"/>
                    <a:pt x="52651" y="304007"/>
                  </a:cubicBezTo>
                  <a:cubicBezTo>
                    <a:pt x="58805" y="294774"/>
                    <a:pt x="56508" y="299578"/>
                    <a:pt x="59794" y="289719"/>
                  </a:cubicBezTo>
                  <a:cubicBezTo>
                    <a:pt x="60588" y="277019"/>
                    <a:pt x="60844" y="264274"/>
                    <a:pt x="62176" y="251619"/>
                  </a:cubicBezTo>
                  <a:cubicBezTo>
                    <a:pt x="62439" y="249123"/>
                    <a:pt x="62515" y="245935"/>
                    <a:pt x="64557" y="244476"/>
                  </a:cubicBezTo>
                  <a:cubicBezTo>
                    <a:pt x="68642" y="241558"/>
                    <a:pt x="78844" y="239713"/>
                    <a:pt x="78844" y="239713"/>
                  </a:cubicBezTo>
                  <a:cubicBezTo>
                    <a:pt x="80432" y="237332"/>
                    <a:pt x="83403" y="235424"/>
                    <a:pt x="83607" y="232569"/>
                  </a:cubicBezTo>
                  <a:cubicBezTo>
                    <a:pt x="84385" y="221684"/>
                    <a:pt x="84973" y="207742"/>
                    <a:pt x="76463" y="199232"/>
                  </a:cubicBezTo>
                  <a:cubicBezTo>
                    <a:pt x="74439" y="197208"/>
                    <a:pt x="71879" y="195749"/>
                    <a:pt x="69319" y="194469"/>
                  </a:cubicBezTo>
                  <a:cubicBezTo>
                    <a:pt x="67074" y="193347"/>
                    <a:pt x="64557" y="192882"/>
                    <a:pt x="62176" y="192088"/>
                  </a:cubicBezTo>
                  <a:cubicBezTo>
                    <a:pt x="59001" y="187326"/>
                    <a:pt x="54461" y="183231"/>
                    <a:pt x="52651" y="177801"/>
                  </a:cubicBezTo>
                  <a:cubicBezTo>
                    <a:pt x="51857" y="175420"/>
                    <a:pt x="51488" y="172851"/>
                    <a:pt x="50269" y="170657"/>
                  </a:cubicBezTo>
                  <a:cubicBezTo>
                    <a:pt x="47489" y="165653"/>
                    <a:pt x="40744" y="156369"/>
                    <a:pt x="40744" y="156369"/>
                  </a:cubicBezTo>
                  <a:cubicBezTo>
                    <a:pt x="41538" y="151607"/>
                    <a:pt x="40357" y="146037"/>
                    <a:pt x="43126" y="142082"/>
                  </a:cubicBezTo>
                  <a:cubicBezTo>
                    <a:pt x="46408" y="137393"/>
                    <a:pt x="57413" y="132557"/>
                    <a:pt x="57413" y="132557"/>
                  </a:cubicBezTo>
                  <a:lnTo>
                    <a:pt x="66938" y="103982"/>
                  </a:lnTo>
                  <a:cubicBezTo>
                    <a:pt x="68218" y="100142"/>
                    <a:pt x="67898" y="95866"/>
                    <a:pt x="69319" y="92076"/>
                  </a:cubicBezTo>
                  <a:cubicBezTo>
                    <a:pt x="72494" y="83610"/>
                    <a:pt x="74876" y="85460"/>
                    <a:pt x="81226" y="80169"/>
                  </a:cubicBezTo>
                  <a:cubicBezTo>
                    <a:pt x="83813" y="78013"/>
                    <a:pt x="85782" y="75182"/>
                    <a:pt x="88369" y="73026"/>
                  </a:cubicBezTo>
                  <a:cubicBezTo>
                    <a:pt x="94525" y="67896"/>
                    <a:pt x="95496" y="68269"/>
                    <a:pt x="102657" y="65882"/>
                  </a:cubicBezTo>
                  <a:cubicBezTo>
                    <a:pt x="105038" y="64294"/>
                    <a:pt x="108013" y="63354"/>
                    <a:pt x="109801" y="61119"/>
                  </a:cubicBezTo>
                  <a:cubicBezTo>
                    <a:pt x="111369" y="59159"/>
                    <a:pt x="110407" y="55751"/>
                    <a:pt x="112182" y="53976"/>
                  </a:cubicBezTo>
                  <a:cubicBezTo>
                    <a:pt x="116229" y="49929"/>
                    <a:pt x="121707" y="47626"/>
                    <a:pt x="126469" y="44451"/>
                  </a:cubicBezTo>
                  <a:lnTo>
                    <a:pt x="133613" y="39688"/>
                  </a:lnTo>
                  <a:cubicBezTo>
                    <a:pt x="134407" y="37307"/>
                    <a:pt x="133951" y="34003"/>
                    <a:pt x="135994" y="32544"/>
                  </a:cubicBezTo>
                  <a:cubicBezTo>
                    <a:pt x="140079" y="29626"/>
                    <a:pt x="150282" y="27782"/>
                    <a:pt x="150282" y="27782"/>
                  </a:cubicBezTo>
                  <a:cubicBezTo>
                    <a:pt x="159012" y="14685"/>
                    <a:pt x="150282" y="25797"/>
                    <a:pt x="162188" y="15876"/>
                  </a:cubicBezTo>
                  <a:cubicBezTo>
                    <a:pt x="164775" y="13720"/>
                    <a:pt x="175682" y="0"/>
                    <a:pt x="178857" y="3969"/>
                  </a:cubicBezTo>
                  <a:close/>
                </a:path>
              </a:pathLst>
            </a:custGeom>
            <a:solidFill>
              <a:srgbClr val="99CC00">
                <a:alpha val="1222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" name="Taian"/>
            <p:cNvSpPr/>
            <p:nvPr/>
          </p:nvSpPr>
          <p:spPr bwMode="auto">
            <a:xfrm>
              <a:off x="6534128" y="3540700"/>
              <a:ext cx="307400" cy="134254"/>
            </a:xfrm>
            <a:custGeom>
              <a:avLst/>
              <a:gdLst/>
              <a:ahLst/>
              <a:cxnLst/>
              <a:rect l="0" t="0" r="r" b="b"/>
              <a:pathLst>
                <a:path w="903738" h="438150">
                  <a:moveTo>
                    <a:pt x="27438" y="254793"/>
                  </a:moveTo>
                  <a:cubicBezTo>
                    <a:pt x="25851" y="250427"/>
                    <a:pt x="29716" y="246365"/>
                    <a:pt x="32201" y="242887"/>
                  </a:cubicBezTo>
                  <a:cubicBezTo>
                    <a:pt x="33864" y="240558"/>
                    <a:pt x="37321" y="240148"/>
                    <a:pt x="39344" y="238125"/>
                  </a:cubicBezTo>
                  <a:cubicBezTo>
                    <a:pt x="55220" y="222249"/>
                    <a:pt x="32200" y="238919"/>
                    <a:pt x="51251" y="226218"/>
                  </a:cubicBezTo>
                  <a:cubicBezTo>
                    <a:pt x="61899" y="210246"/>
                    <a:pt x="49356" y="225893"/>
                    <a:pt x="63157" y="216693"/>
                  </a:cubicBezTo>
                  <a:cubicBezTo>
                    <a:pt x="65959" y="214825"/>
                    <a:pt x="68145" y="212137"/>
                    <a:pt x="70301" y="209550"/>
                  </a:cubicBezTo>
                  <a:cubicBezTo>
                    <a:pt x="72133" y="207351"/>
                    <a:pt x="72828" y="204194"/>
                    <a:pt x="75063" y="202406"/>
                  </a:cubicBezTo>
                  <a:cubicBezTo>
                    <a:pt x="77023" y="200838"/>
                    <a:pt x="79826" y="200819"/>
                    <a:pt x="82207" y="200025"/>
                  </a:cubicBezTo>
                  <a:cubicBezTo>
                    <a:pt x="83001" y="204787"/>
                    <a:pt x="84218" y="209498"/>
                    <a:pt x="84588" y="214312"/>
                  </a:cubicBezTo>
                  <a:cubicBezTo>
                    <a:pt x="85807" y="230160"/>
                    <a:pt x="82602" y="246654"/>
                    <a:pt x="86969" y="261937"/>
                  </a:cubicBezTo>
                  <a:cubicBezTo>
                    <a:pt x="88081" y="265829"/>
                    <a:pt x="94949" y="263336"/>
                    <a:pt x="98876" y="264318"/>
                  </a:cubicBezTo>
                  <a:cubicBezTo>
                    <a:pt x="101311" y="264927"/>
                    <a:pt x="103638" y="265906"/>
                    <a:pt x="106019" y="266700"/>
                  </a:cubicBezTo>
                  <a:cubicBezTo>
                    <a:pt x="107384" y="268065"/>
                    <a:pt x="116993" y="278606"/>
                    <a:pt x="120307" y="278606"/>
                  </a:cubicBezTo>
                  <a:cubicBezTo>
                    <a:pt x="125327" y="278606"/>
                    <a:pt x="134594" y="273843"/>
                    <a:pt x="134594" y="273843"/>
                  </a:cubicBezTo>
                  <a:cubicBezTo>
                    <a:pt x="136975" y="271462"/>
                    <a:pt x="139582" y="269287"/>
                    <a:pt x="141738" y="266700"/>
                  </a:cubicBezTo>
                  <a:cubicBezTo>
                    <a:pt x="143570" y="264501"/>
                    <a:pt x="144477" y="261580"/>
                    <a:pt x="146501" y="259556"/>
                  </a:cubicBezTo>
                  <a:cubicBezTo>
                    <a:pt x="151118" y="254938"/>
                    <a:pt x="154976" y="254349"/>
                    <a:pt x="160788" y="252412"/>
                  </a:cubicBezTo>
                  <a:cubicBezTo>
                    <a:pt x="182955" y="254259"/>
                    <a:pt x="188439" y="256692"/>
                    <a:pt x="208413" y="252412"/>
                  </a:cubicBezTo>
                  <a:cubicBezTo>
                    <a:pt x="213322" y="251360"/>
                    <a:pt x="222701" y="247650"/>
                    <a:pt x="222701" y="247650"/>
                  </a:cubicBezTo>
                  <a:cubicBezTo>
                    <a:pt x="224288" y="245269"/>
                    <a:pt x="225309" y="242391"/>
                    <a:pt x="227463" y="240506"/>
                  </a:cubicBezTo>
                  <a:cubicBezTo>
                    <a:pt x="231771" y="236737"/>
                    <a:pt x="241751" y="230981"/>
                    <a:pt x="241751" y="230981"/>
                  </a:cubicBezTo>
                  <a:cubicBezTo>
                    <a:pt x="243338" y="226219"/>
                    <a:pt x="246513" y="221455"/>
                    <a:pt x="241751" y="216693"/>
                  </a:cubicBezTo>
                  <a:cubicBezTo>
                    <a:pt x="239976" y="214918"/>
                    <a:pt x="236988" y="215106"/>
                    <a:pt x="234607" y="214312"/>
                  </a:cubicBezTo>
                  <a:cubicBezTo>
                    <a:pt x="232226" y="211931"/>
                    <a:pt x="229331" y="209970"/>
                    <a:pt x="227463" y="207168"/>
                  </a:cubicBezTo>
                  <a:cubicBezTo>
                    <a:pt x="226071" y="205080"/>
                    <a:pt x="226327" y="202204"/>
                    <a:pt x="225082" y="200025"/>
                  </a:cubicBezTo>
                  <a:cubicBezTo>
                    <a:pt x="223113" y="196579"/>
                    <a:pt x="220319" y="193675"/>
                    <a:pt x="217938" y="190500"/>
                  </a:cubicBezTo>
                  <a:cubicBezTo>
                    <a:pt x="217144" y="188119"/>
                    <a:pt x="216101" y="185806"/>
                    <a:pt x="215557" y="183356"/>
                  </a:cubicBezTo>
                  <a:cubicBezTo>
                    <a:pt x="214510" y="178643"/>
                    <a:pt x="214123" y="173803"/>
                    <a:pt x="213176" y="169068"/>
                  </a:cubicBezTo>
                  <a:cubicBezTo>
                    <a:pt x="212534" y="165859"/>
                    <a:pt x="211588" y="162718"/>
                    <a:pt x="210794" y="159543"/>
                  </a:cubicBezTo>
                  <a:cubicBezTo>
                    <a:pt x="211588" y="155574"/>
                    <a:pt x="211168" y="151151"/>
                    <a:pt x="213176" y="147637"/>
                  </a:cubicBezTo>
                  <a:cubicBezTo>
                    <a:pt x="214596" y="145152"/>
                    <a:pt x="217704" y="144037"/>
                    <a:pt x="220319" y="142875"/>
                  </a:cubicBezTo>
                  <a:cubicBezTo>
                    <a:pt x="234756" y="136459"/>
                    <a:pt x="233917" y="139059"/>
                    <a:pt x="248894" y="135731"/>
                  </a:cubicBezTo>
                  <a:cubicBezTo>
                    <a:pt x="251344" y="135187"/>
                    <a:pt x="253657" y="134144"/>
                    <a:pt x="256038" y="133350"/>
                  </a:cubicBezTo>
                  <a:cubicBezTo>
                    <a:pt x="257626" y="130969"/>
                    <a:pt x="258647" y="128091"/>
                    <a:pt x="260801" y="126206"/>
                  </a:cubicBezTo>
                  <a:cubicBezTo>
                    <a:pt x="265108" y="122437"/>
                    <a:pt x="269658" y="118491"/>
                    <a:pt x="275088" y="116681"/>
                  </a:cubicBezTo>
                  <a:cubicBezTo>
                    <a:pt x="277469" y="115887"/>
                    <a:pt x="279782" y="114845"/>
                    <a:pt x="282232" y="114300"/>
                  </a:cubicBezTo>
                  <a:cubicBezTo>
                    <a:pt x="292012" y="112126"/>
                    <a:pt x="298910" y="112132"/>
                    <a:pt x="308426" y="109537"/>
                  </a:cubicBezTo>
                  <a:cubicBezTo>
                    <a:pt x="313269" y="108216"/>
                    <a:pt x="317951" y="106362"/>
                    <a:pt x="322713" y="104775"/>
                  </a:cubicBezTo>
                  <a:lnTo>
                    <a:pt x="329857" y="102393"/>
                  </a:lnTo>
                  <a:cubicBezTo>
                    <a:pt x="337794" y="103187"/>
                    <a:pt x="345785" y="103562"/>
                    <a:pt x="353669" y="104775"/>
                  </a:cubicBezTo>
                  <a:cubicBezTo>
                    <a:pt x="356150" y="105157"/>
                    <a:pt x="358853" y="105588"/>
                    <a:pt x="360813" y="107156"/>
                  </a:cubicBezTo>
                  <a:cubicBezTo>
                    <a:pt x="363048" y="108944"/>
                    <a:pt x="363422" y="112415"/>
                    <a:pt x="365576" y="114300"/>
                  </a:cubicBezTo>
                  <a:cubicBezTo>
                    <a:pt x="369883" y="118069"/>
                    <a:pt x="375101" y="120650"/>
                    <a:pt x="379863" y="123825"/>
                  </a:cubicBezTo>
                  <a:cubicBezTo>
                    <a:pt x="388833" y="129805"/>
                    <a:pt x="418709" y="130435"/>
                    <a:pt x="425107" y="130968"/>
                  </a:cubicBezTo>
                  <a:cubicBezTo>
                    <a:pt x="439016" y="126332"/>
                    <a:pt x="426241" y="132215"/>
                    <a:pt x="437013" y="121443"/>
                  </a:cubicBezTo>
                  <a:cubicBezTo>
                    <a:pt x="439037" y="119419"/>
                    <a:pt x="441958" y="118513"/>
                    <a:pt x="444157" y="116681"/>
                  </a:cubicBezTo>
                  <a:cubicBezTo>
                    <a:pt x="462497" y="101398"/>
                    <a:pt x="440705" y="116601"/>
                    <a:pt x="458444" y="104775"/>
                  </a:cubicBezTo>
                  <a:cubicBezTo>
                    <a:pt x="462789" y="98258"/>
                    <a:pt x="462832" y="96210"/>
                    <a:pt x="470351" y="92868"/>
                  </a:cubicBezTo>
                  <a:cubicBezTo>
                    <a:pt x="474938" y="90829"/>
                    <a:pt x="484638" y="88106"/>
                    <a:pt x="484638" y="88106"/>
                  </a:cubicBezTo>
                  <a:cubicBezTo>
                    <a:pt x="496597" y="70169"/>
                    <a:pt x="480472" y="90884"/>
                    <a:pt x="498926" y="78581"/>
                  </a:cubicBezTo>
                  <a:cubicBezTo>
                    <a:pt x="501307" y="76993"/>
                    <a:pt x="501856" y="73636"/>
                    <a:pt x="503688" y="71437"/>
                  </a:cubicBezTo>
                  <a:cubicBezTo>
                    <a:pt x="515324" y="57473"/>
                    <a:pt x="505932" y="70237"/>
                    <a:pt x="517976" y="59531"/>
                  </a:cubicBezTo>
                  <a:cubicBezTo>
                    <a:pt x="523010" y="55056"/>
                    <a:pt x="527500" y="50006"/>
                    <a:pt x="532263" y="45243"/>
                  </a:cubicBezTo>
                  <a:lnTo>
                    <a:pt x="539407" y="38100"/>
                  </a:lnTo>
                  <a:cubicBezTo>
                    <a:pt x="541431" y="36076"/>
                    <a:pt x="542337" y="33155"/>
                    <a:pt x="544169" y="30956"/>
                  </a:cubicBezTo>
                  <a:cubicBezTo>
                    <a:pt x="549899" y="24080"/>
                    <a:pt x="551432" y="23732"/>
                    <a:pt x="558457" y="19050"/>
                  </a:cubicBezTo>
                  <a:cubicBezTo>
                    <a:pt x="569569" y="2381"/>
                    <a:pt x="563219" y="7937"/>
                    <a:pt x="575126" y="0"/>
                  </a:cubicBezTo>
                  <a:cubicBezTo>
                    <a:pt x="575920" y="2381"/>
                    <a:pt x="575732" y="5368"/>
                    <a:pt x="577507" y="7143"/>
                  </a:cubicBezTo>
                  <a:cubicBezTo>
                    <a:pt x="579282" y="8918"/>
                    <a:pt x="583192" y="7482"/>
                    <a:pt x="584651" y="9525"/>
                  </a:cubicBezTo>
                  <a:cubicBezTo>
                    <a:pt x="588581" y="15027"/>
                    <a:pt x="590131" y="29068"/>
                    <a:pt x="591794" y="35718"/>
                  </a:cubicBezTo>
                  <a:cubicBezTo>
                    <a:pt x="592403" y="38153"/>
                    <a:pt x="592608" y="40902"/>
                    <a:pt x="594176" y="42862"/>
                  </a:cubicBezTo>
                  <a:cubicBezTo>
                    <a:pt x="595964" y="45097"/>
                    <a:pt x="598938" y="46037"/>
                    <a:pt x="601319" y="47625"/>
                  </a:cubicBezTo>
                  <a:cubicBezTo>
                    <a:pt x="608867" y="58945"/>
                    <a:pt x="605177" y="52053"/>
                    <a:pt x="610844" y="69056"/>
                  </a:cubicBezTo>
                  <a:cubicBezTo>
                    <a:pt x="611638" y="71437"/>
                    <a:pt x="615607" y="70643"/>
                    <a:pt x="617988" y="71437"/>
                  </a:cubicBezTo>
                  <a:cubicBezTo>
                    <a:pt x="619576" y="73818"/>
                    <a:pt x="621589" y="75966"/>
                    <a:pt x="622751" y="78581"/>
                  </a:cubicBezTo>
                  <a:cubicBezTo>
                    <a:pt x="629524" y="93821"/>
                    <a:pt x="625939" y="90274"/>
                    <a:pt x="629894" y="104775"/>
                  </a:cubicBezTo>
                  <a:cubicBezTo>
                    <a:pt x="631215" y="109618"/>
                    <a:pt x="634657" y="119062"/>
                    <a:pt x="634657" y="119062"/>
                  </a:cubicBezTo>
                  <a:cubicBezTo>
                    <a:pt x="627126" y="130358"/>
                    <a:pt x="623215" y="132984"/>
                    <a:pt x="632276" y="152400"/>
                  </a:cubicBezTo>
                  <a:cubicBezTo>
                    <a:pt x="634696" y="157587"/>
                    <a:pt x="646563" y="161925"/>
                    <a:pt x="646563" y="161925"/>
                  </a:cubicBezTo>
                  <a:cubicBezTo>
                    <a:pt x="647357" y="164306"/>
                    <a:pt x="647822" y="166823"/>
                    <a:pt x="648944" y="169068"/>
                  </a:cubicBezTo>
                  <a:cubicBezTo>
                    <a:pt x="650224" y="171628"/>
                    <a:pt x="652580" y="173581"/>
                    <a:pt x="653707" y="176212"/>
                  </a:cubicBezTo>
                  <a:cubicBezTo>
                    <a:pt x="656692" y="183177"/>
                    <a:pt x="654351" y="187681"/>
                    <a:pt x="660851" y="192881"/>
                  </a:cubicBezTo>
                  <a:cubicBezTo>
                    <a:pt x="662811" y="194449"/>
                    <a:pt x="665559" y="194653"/>
                    <a:pt x="667994" y="195262"/>
                  </a:cubicBezTo>
                  <a:lnTo>
                    <a:pt x="687044" y="200025"/>
                  </a:lnTo>
                  <a:cubicBezTo>
                    <a:pt x="700851" y="213830"/>
                    <a:pt x="686364" y="202202"/>
                    <a:pt x="710857" y="209550"/>
                  </a:cubicBezTo>
                  <a:cubicBezTo>
                    <a:pt x="715596" y="210972"/>
                    <a:pt x="722105" y="218416"/>
                    <a:pt x="725144" y="221456"/>
                  </a:cubicBezTo>
                  <a:cubicBezTo>
                    <a:pt x="736257" y="220662"/>
                    <a:pt x="747464" y="220728"/>
                    <a:pt x="758482" y="219075"/>
                  </a:cubicBezTo>
                  <a:cubicBezTo>
                    <a:pt x="763446" y="218330"/>
                    <a:pt x="768007" y="215900"/>
                    <a:pt x="772769" y="214312"/>
                  </a:cubicBezTo>
                  <a:lnTo>
                    <a:pt x="779913" y="211931"/>
                  </a:lnTo>
                  <a:cubicBezTo>
                    <a:pt x="786263" y="212725"/>
                    <a:pt x="792667" y="213167"/>
                    <a:pt x="798963" y="214312"/>
                  </a:cubicBezTo>
                  <a:cubicBezTo>
                    <a:pt x="801433" y="214761"/>
                    <a:pt x="804147" y="215125"/>
                    <a:pt x="806107" y="216693"/>
                  </a:cubicBezTo>
                  <a:cubicBezTo>
                    <a:pt x="808342" y="218481"/>
                    <a:pt x="808845" y="221813"/>
                    <a:pt x="810869" y="223837"/>
                  </a:cubicBezTo>
                  <a:cubicBezTo>
                    <a:pt x="814603" y="227571"/>
                    <a:pt x="820121" y="229819"/>
                    <a:pt x="825157" y="230981"/>
                  </a:cubicBezTo>
                  <a:cubicBezTo>
                    <a:pt x="833044" y="232801"/>
                    <a:pt x="841116" y="233780"/>
                    <a:pt x="848969" y="235743"/>
                  </a:cubicBezTo>
                  <a:cubicBezTo>
                    <a:pt x="853839" y="236961"/>
                    <a:pt x="863257" y="240506"/>
                    <a:pt x="863257" y="240506"/>
                  </a:cubicBezTo>
                  <a:cubicBezTo>
                    <a:pt x="873907" y="256483"/>
                    <a:pt x="861361" y="240830"/>
                    <a:pt x="875163" y="250031"/>
                  </a:cubicBezTo>
                  <a:cubicBezTo>
                    <a:pt x="886384" y="257512"/>
                    <a:pt x="877760" y="256741"/>
                    <a:pt x="889451" y="261937"/>
                  </a:cubicBezTo>
                  <a:cubicBezTo>
                    <a:pt x="894038" y="263976"/>
                    <a:pt x="903738" y="266700"/>
                    <a:pt x="903738" y="266700"/>
                  </a:cubicBezTo>
                  <a:cubicBezTo>
                    <a:pt x="902151" y="269081"/>
                    <a:pt x="900999" y="271820"/>
                    <a:pt x="898976" y="273843"/>
                  </a:cubicBezTo>
                  <a:cubicBezTo>
                    <a:pt x="896952" y="275867"/>
                    <a:pt x="893349" y="276179"/>
                    <a:pt x="891832" y="278606"/>
                  </a:cubicBezTo>
                  <a:cubicBezTo>
                    <a:pt x="887939" y="284834"/>
                    <a:pt x="886797" y="304097"/>
                    <a:pt x="877544" y="307181"/>
                  </a:cubicBezTo>
                  <a:lnTo>
                    <a:pt x="856113" y="314325"/>
                  </a:lnTo>
                  <a:cubicBezTo>
                    <a:pt x="853398" y="315230"/>
                    <a:pt x="851350" y="317500"/>
                    <a:pt x="848969" y="319087"/>
                  </a:cubicBezTo>
                  <a:cubicBezTo>
                    <a:pt x="848175" y="321468"/>
                    <a:pt x="847710" y="323986"/>
                    <a:pt x="846588" y="326231"/>
                  </a:cubicBezTo>
                  <a:cubicBezTo>
                    <a:pt x="845308" y="328791"/>
                    <a:pt x="842648" y="330634"/>
                    <a:pt x="841826" y="333375"/>
                  </a:cubicBezTo>
                  <a:cubicBezTo>
                    <a:pt x="840213" y="338751"/>
                    <a:pt x="840448" y="344521"/>
                    <a:pt x="839444" y="350043"/>
                  </a:cubicBezTo>
                  <a:cubicBezTo>
                    <a:pt x="838858" y="353263"/>
                    <a:pt x="837601" y="356340"/>
                    <a:pt x="837063" y="359568"/>
                  </a:cubicBezTo>
                  <a:cubicBezTo>
                    <a:pt x="836918" y="360441"/>
                    <a:pt x="835706" y="380654"/>
                    <a:pt x="832301" y="385762"/>
                  </a:cubicBezTo>
                  <a:cubicBezTo>
                    <a:pt x="830433" y="388564"/>
                    <a:pt x="827313" y="390319"/>
                    <a:pt x="825157" y="392906"/>
                  </a:cubicBezTo>
                  <a:cubicBezTo>
                    <a:pt x="816872" y="402848"/>
                    <a:pt x="824977" y="398522"/>
                    <a:pt x="813251" y="402431"/>
                  </a:cubicBezTo>
                  <a:cubicBezTo>
                    <a:pt x="807984" y="407698"/>
                    <a:pt x="805595" y="411022"/>
                    <a:pt x="798963" y="414337"/>
                  </a:cubicBezTo>
                  <a:cubicBezTo>
                    <a:pt x="796718" y="415459"/>
                    <a:pt x="794254" y="416109"/>
                    <a:pt x="791819" y="416718"/>
                  </a:cubicBezTo>
                  <a:cubicBezTo>
                    <a:pt x="778660" y="420008"/>
                    <a:pt x="770993" y="419992"/>
                    <a:pt x="756101" y="421481"/>
                  </a:cubicBezTo>
                  <a:cubicBezTo>
                    <a:pt x="732748" y="429264"/>
                    <a:pt x="765735" y="416646"/>
                    <a:pt x="744194" y="431006"/>
                  </a:cubicBezTo>
                  <a:cubicBezTo>
                    <a:pt x="741471" y="432821"/>
                    <a:pt x="737816" y="432488"/>
                    <a:pt x="734669" y="433387"/>
                  </a:cubicBezTo>
                  <a:cubicBezTo>
                    <a:pt x="732256" y="434076"/>
                    <a:pt x="729907" y="434974"/>
                    <a:pt x="727526" y="435768"/>
                  </a:cubicBezTo>
                  <a:cubicBezTo>
                    <a:pt x="721970" y="434974"/>
                    <a:pt x="716326" y="434649"/>
                    <a:pt x="710857" y="433387"/>
                  </a:cubicBezTo>
                  <a:cubicBezTo>
                    <a:pt x="705965" y="432258"/>
                    <a:pt x="696569" y="428625"/>
                    <a:pt x="696569" y="428625"/>
                  </a:cubicBezTo>
                  <a:cubicBezTo>
                    <a:pt x="683873" y="409579"/>
                    <a:pt x="700535" y="432590"/>
                    <a:pt x="684663" y="416718"/>
                  </a:cubicBezTo>
                  <a:cubicBezTo>
                    <a:pt x="682640" y="414695"/>
                    <a:pt x="682328" y="411092"/>
                    <a:pt x="679901" y="409575"/>
                  </a:cubicBezTo>
                  <a:cubicBezTo>
                    <a:pt x="675644" y="406914"/>
                    <a:pt x="669790" y="407597"/>
                    <a:pt x="665613" y="404812"/>
                  </a:cubicBezTo>
                  <a:cubicBezTo>
                    <a:pt x="663232" y="403225"/>
                    <a:pt x="661029" y="401330"/>
                    <a:pt x="658469" y="400050"/>
                  </a:cubicBezTo>
                  <a:cubicBezTo>
                    <a:pt x="655047" y="398339"/>
                    <a:pt x="644861" y="396052"/>
                    <a:pt x="641801" y="395287"/>
                  </a:cubicBezTo>
                  <a:cubicBezTo>
                    <a:pt x="639420" y="393700"/>
                    <a:pt x="637217" y="391805"/>
                    <a:pt x="634657" y="390525"/>
                  </a:cubicBezTo>
                  <a:cubicBezTo>
                    <a:pt x="622107" y="384250"/>
                    <a:pt x="607102" y="389601"/>
                    <a:pt x="594176" y="390525"/>
                  </a:cubicBezTo>
                  <a:cubicBezTo>
                    <a:pt x="563439" y="400769"/>
                    <a:pt x="584319" y="394725"/>
                    <a:pt x="510832" y="390525"/>
                  </a:cubicBezTo>
                  <a:cubicBezTo>
                    <a:pt x="504077" y="390139"/>
                    <a:pt x="502238" y="386228"/>
                    <a:pt x="496544" y="383381"/>
                  </a:cubicBezTo>
                  <a:cubicBezTo>
                    <a:pt x="494299" y="382259"/>
                    <a:pt x="491782" y="381794"/>
                    <a:pt x="489401" y="381000"/>
                  </a:cubicBezTo>
                  <a:cubicBezTo>
                    <a:pt x="483845" y="381794"/>
                    <a:pt x="478236" y="382280"/>
                    <a:pt x="472732" y="383381"/>
                  </a:cubicBezTo>
                  <a:cubicBezTo>
                    <a:pt x="462755" y="385376"/>
                    <a:pt x="467811" y="385841"/>
                    <a:pt x="458444" y="390525"/>
                  </a:cubicBezTo>
                  <a:cubicBezTo>
                    <a:pt x="456199" y="391647"/>
                    <a:pt x="453546" y="391784"/>
                    <a:pt x="451301" y="392906"/>
                  </a:cubicBezTo>
                  <a:cubicBezTo>
                    <a:pt x="448741" y="394186"/>
                    <a:pt x="446772" y="396506"/>
                    <a:pt x="444157" y="397668"/>
                  </a:cubicBezTo>
                  <a:cubicBezTo>
                    <a:pt x="439569" y="399707"/>
                    <a:pt x="429869" y="402431"/>
                    <a:pt x="429869" y="402431"/>
                  </a:cubicBezTo>
                  <a:cubicBezTo>
                    <a:pt x="428282" y="404812"/>
                    <a:pt x="427131" y="407551"/>
                    <a:pt x="425107" y="409575"/>
                  </a:cubicBezTo>
                  <a:cubicBezTo>
                    <a:pt x="423083" y="411599"/>
                    <a:pt x="419026" y="411680"/>
                    <a:pt x="417963" y="414337"/>
                  </a:cubicBezTo>
                  <a:cubicBezTo>
                    <a:pt x="417031" y="416668"/>
                    <a:pt x="419550" y="419100"/>
                    <a:pt x="420344" y="421481"/>
                  </a:cubicBezTo>
                  <a:cubicBezTo>
                    <a:pt x="419550" y="425450"/>
                    <a:pt x="419971" y="429873"/>
                    <a:pt x="417963" y="433387"/>
                  </a:cubicBezTo>
                  <a:cubicBezTo>
                    <a:pt x="416543" y="435872"/>
                    <a:pt x="413680" y="438080"/>
                    <a:pt x="410819" y="438150"/>
                  </a:cubicBezTo>
                  <a:lnTo>
                    <a:pt x="320332" y="435768"/>
                  </a:lnTo>
                  <a:cubicBezTo>
                    <a:pt x="317157" y="434974"/>
                    <a:pt x="313954" y="434286"/>
                    <a:pt x="310807" y="433387"/>
                  </a:cubicBezTo>
                  <a:cubicBezTo>
                    <a:pt x="286894" y="426555"/>
                    <a:pt x="323914" y="436068"/>
                    <a:pt x="294138" y="428625"/>
                  </a:cubicBezTo>
                  <a:cubicBezTo>
                    <a:pt x="300656" y="424279"/>
                    <a:pt x="302701" y="424239"/>
                    <a:pt x="306044" y="416718"/>
                  </a:cubicBezTo>
                  <a:cubicBezTo>
                    <a:pt x="308083" y="412131"/>
                    <a:pt x="310807" y="402431"/>
                    <a:pt x="310807" y="402431"/>
                  </a:cubicBezTo>
                  <a:cubicBezTo>
                    <a:pt x="310013" y="398462"/>
                    <a:pt x="310434" y="394039"/>
                    <a:pt x="308426" y="390525"/>
                  </a:cubicBezTo>
                  <a:cubicBezTo>
                    <a:pt x="307006" y="388040"/>
                    <a:pt x="302799" y="388189"/>
                    <a:pt x="301282" y="385762"/>
                  </a:cubicBezTo>
                  <a:cubicBezTo>
                    <a:pt x="298621" y="381505"/>
                    <a:pt x="298107" y="376237"/>
                    <a:pt x="296519" y="371475"/>
                  </a:cubicBezTo>
                  <a:cubicBezTo>
                    <a:pt x="293105" y="361234"/>
                    <a:pt x="294744" y="366756"/>
                    <a:pt x="291757" y="354806"/>
                  </a:cubicBezTo>
                  <a:cubicBezTo>
                    <a:pt x="291069" y="345167"/>
                    <a:pt x="299524" y="319087"/>
                    <a:pt x="282232" y="319087"/>
                  </a:cubicBezTo>
                  <a:cubicBezTo>
                    <a:pt x="279722" y="319087"/>
                    <a:pt x="277469" y="320674"/>
                    <a:pt x="275088" y="321468"/>
                  </a:cubicBezTo>
                  <a:cubicBezTo>
                    <a:pt x="268739" y="340519"/>
                    <a:pt x="278263" y="318293"/>
                    <a:pt x="265563" y="330993"/>
                  </a:cubicBezTo>
                  <a:cubicBezTo>
                    <a:pt x="261516" y="335040"/>
                    <a:pt x="259213" y="340518"/>
                    <a:pt x="256038" y="345281"/>
                  </a:cubicBezTo>
                  <a:cubicBezTo>
                    <a:pt x="252302" y="350885"/>
                    <a:pt x="241751" y="359568"/>
                    <a:pt x="241751" y="359568"/>
                  </a:cubicBezTo>
                  <a:cubicBezTo>
                    <a:pt x="239814" y="365376"/>
                    <a:pt x="239221" y="369242"/>
                    <a:pt x="234607" y="373856"/>
                  </a:cubicBezTo>
                  <a:cubicBezTo>
                    <a:pt x="232583" y="375880"/>
                    <a:pt x="230023" y="377338"/>
                    <a:pt x="227463" y="378618"/>
                  </a:cubicBezTo>
                  <a:cubicBezTo>
                    <a:pt x="225218" y="379741"/>
                    <a:pt x="222564" y="379877"/>
                    <a:pt x="220319" y="381000"/>
                  </a:cubicBezTo>
                  <a:cubicBezTo>
                    <a:pt x="201862" y="390229"/>
                    <a:pt x="223983" y="382160"/>
                    <a:pt x="206032" y="388143"/>
                  </a:cubicBezTo>
                  <a:cubicBezTo>
                    <a:pt x="198484" y="399464"/>
                    <a:pt x="203984" y="394382"/>
                    <a:pt x="186982" y="400050"/>
                  </a:cubicBezTo>
                  <a:cubicBezTo>
                    <a:pt x="184267" y="400955"/>
                    <a:pt x="182579" y="403990"/>
                    <a:pt x="179838" y="404812"/>
                  </a:cubicBezTo>
                  <a:cubicBezTo>
                    <a:pt x="177497" y="405514"/>
                    <a:pt x="145179" y="409442"/>
                    <a:pt x="144119" y="409575"/>
                  </a:cubicBezTo>
                  <a:cubicBezTo>
                    <a:pt x="141738" y="410369"/>
                    <a:pt x="139486" y="411956"/>
                    <a:pt x="136976" y="411956"/>
                  </a:cubicBezTo>
                  <a:cubicBezTo>
                    <a:pt x="128209" y="411956"/>
                    <a:pt x="119099" y="412347"/>
                    <a:pt x="110782" y="409575"/>
                  </a:cubicBezTo>
                  <a:cubicBezTo>
                    <a:pt x="108401" y="408781"/>
                    <a:pt x="109620" y="404625"/>
                    <a:pt x="108401" y="402431"/>
                  </a:cubicBezTo>
                  <a:cubicBezTo>
                    <a:pt x="100230" y="387722"/>
                    <a:pt x="102168" y="390337"/>
                    <a:pt x="91732" y="383381"/>
                  </a:cubicBezTo>
                  <a:cubicBezTo>
                    <a:pt x="90938" y="381000"/>
                    <a:pt x="91394" y="377696"/>
                    <a:pt x="89351" y="376237"/>
                  </a:cubicBezTo>
                  <a:cubicBezTo>
                    <a:pt x="85266" y="373319"/>
                    <a:pt x="79826" y="373063"/>
                    <a:pt x="75063" y="371475"/>
                  </a:cubicBezTo>
                  <a:cubicBezTo>
                    <a:pt x="57108" y="365490"/>
                    <a:pt x="79237" y="373561"/>
                    <a:pt x="60776" y="364331"/>
                  </a:cubicBezTo>
                  <a:cubicBezTo>
                    <a:pt x="58531" y="363209"/>
                    <a:pt x="56013" y="362744"/>
                    <a:pt x="53632" y="361950"/>
                  </a:cubicBezTo>
                  <a:lnTo>
                    <a:pt x="32201" y="347662"/>
                  </a:lnTo>
                  <a:lnTo>
                    <a:pt x="17913" y="338137"/>
                  </a:lnTo>
                  <a:cubicBezTo>
                    <a:pt x="15825" y="336745"/>
                    <a:pt x="13150" y="336550"/>
                    <a:pt x="10769" y="335756"/>
                  </a:cubicBezTo>
                  <a:cubicBezTo>
                    <a:pt x="6734" y="329702"/>
                    <a:pt x="0" y="321834"/>
                    <a:pt x="6007" y="314325"/>
                  </a:cubicBezTo>
                  <a:cubicBezTo>
                    <a:pt x="7795" y="312090"/>
                    <a:pt x="10536" y="310724"/>
                    <a:pt x="13151" y="309562"/>
                  </a:cubicBezTo>
                  <a:cubicBezTo>
                    <a:pt x="17738" y="307523"/>
                    <a:pt x="27438" y="304800"/>
                    <a:pt x="27438" y="304800"/>
                  </a:cubicBezTo>
                  <a:cubicBezTo>
                    <a:pt x="29819" y="303212"/>
                    <a:pt x="32022" y="301317"/>
                    <a:pt x="34582" y="300037"/>
                  </a:cubicBezTo>
                  <a:cubicBezTo>
                    <a:pt x="36827" y="298914"/>
                    <a:pt x="39951" y="299431"/>
                    <a:pt x="41726" y="297656"/>
                  </a:cubicBezTo>
                  <a:cubicBezTo>
                    <a:pt x="43501" y="295881"/>
                    <a:pt x="42985" y="292757"/>
                    <a:pt x="44107" y="290512"/>
                  </a:cubicBezTo>
                  <a:cubicBezTo>
                    <a:pt x="45387" y="287952"/>
                    <a:pt x="47282" y="285749"/>
                    <a:pt x="48869" y="283368"/>
                  </a:cubicBezTo>
                  <a:cubicBezTo>
                    <a:pt x="48075" y="280987"/>
                    <a:pt x="47610" y="278470"/>
                    <a:pt x="46488" y="276225"/>
                  </a:cubicBezTo>
                  <a:cubicBezTo>
                    <a:pt x="45208" y="273665"/>
                    <a:pt x="42026" y="271927"/>
                    <a:pt x="41726" y="269081"/>
                  </a:cubicBezTo>
                  <a:cubicBezTo>
                    <a:pt x="40397" y="256451"/>
                    <a:pt x="29025" y="259159"/>
                    <a:pt x="27438" y="254793"/>
                  </a:cubicBezTo>
                  <a:close/>
                </a:path>
              </a:pathLst>
            </a:custGeom>
            <a:solidFill>
              <a:srgbClr val="99CC00">
                <a:alpha val="4437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" name="Laiwu"/>
            <p:cNvSpPr/>
            <p:nvPr/>
          </p:nvSpPr>
          <p:spPr bwMode="auto">
            <a:xfrm>
              <a:off x="6732657" y="3520562"/>
              <a:ext cx="102467" cy="83909"/>
            </a:xfrm>
            <a:custGeom>
              <a:avLst/>
              <a:gdLst>
                <a:gd name="T0" fmla="*/ 3572 w 298847"/>
                <a:gd name="T1" fmla="*/ 64584 h 275169"/>
                <a:gd name="T2" fmla="*/ 34528 w 298847"/>
                <a:gd name="T3" fmla="*/ 62203 h 275169"/>
                <a:gd name="T4" fmla="*/ 39291 w 298847"/>
                <a:gd name="T5" fmla="*/ 55059 h 275169"/>
                <a:gd name="T6" fmla="*/ 46434 w 298847"/>
                <a:gd name="T7" fmla="*/ 50296 h 275169"/>
                <a:gd name="T8" fmla="*/ 48816 w 298847"/>
                <a:gd name="T9" fmla="*/ 43153 h 275169"/>
                <a:gd name="T10" fmla="*/ 55959 w 298847"/>
                <a:gd name="T11" fmla="*/ 40771 h 275169"/>
                <a:gd name="T12" fmla="*/ 63103 w 298847"/>
                <a:gd name="T13" fmla="*/ 36009 h 275169"/>
                <a:gd name="T14" fmla="*/ 84534 w 298847"/>
                <a:gd name="T15" fmla="*/ 26484 h 275169"/>
                <a:gd name="T16" fmla="*/ 94059 w 298847"/>
                <a:gd name="T17" fmla="*/ 16959 h 275169"/>
                <a:gd name="T18" fmla="*/ 103584 w 298847"/>
                <a:gd name="T19" fmla="*/ 7434 h 275169"/>
                <a:gd name="T20" fmla="*/ 110728 w 298847"/>
                <a:gd name="T21" fmla="*/ 2671 h 275169"/>
                <a:gd name="T22" fmla="*/ 177403 w 298847"/>
                <a:gd name="T23" fmla="*/ 5053 h 275169"/>
                <a:gd name="T24" fmla="*/ 182166 w 298847"/>
                <a:gd name="T25" fmla="*/ 19340 h 275169"/>
                <a:gd name="T26" fmla="*/ 186928 w 298847"/>
                <a:gd name="T27" fmla="*/ 26484 h 275169"/>
                <a:gd name="T28" fmla="*/ 196453 w 298847"/>
                <a:gd name="T29" fmla="*/ 38390 h 275169"/>
                <a:gd name="T30" fmla="*/ 205978 w 298847"/>
                <a:gd name="T31" fmla="*/ 50296 h 275169"/>
                <a:gd name="T32" fmla="*/ 210741 w 298847"/>
                <a:gd name="T33" fmla="*/ 57440 h 275169"/>
                <a:gd name="T34" fmla="*/ 229791 w 298847"/>
                <a:gd name="T35" fmla="*/ 64584 h 275169"/>
                <a:gd name="T36" fmla="*/ 244078 w 298847"/>
                <a:gd name="T37" fmla="*/ 69346 h 275169"/>
                <a:gd name="T38" fmla="*/ 248841 w 298847"/>
                <a:gd name="T39" fmla="*/ 83634 h 275169"/>
                <a:gd name="T40" fmla="*/ 253603 w 298847"/>
                <a:gd name="T41" fmla="*/ 90778 h 275169"/>
                <a:gd name="T42" fmla="*/ 260747 w 298847"/>
                <a:gd name="T43" fmla="*/ 105065 h 275169"/>
                <a:gd name="T44" fmla="*/ 272653 w 298847"/>
                <a:gd name="T45" fmla="*/ 121734 h 275169"/>
                <a:gd name="T46" fmla="*/ 275034 w 298847"/>
                <a:gd name="T47" fmla="*/ 128878 h 275169"/>
                <a:gd name="T48" fmla="*/ 282178 w 298847"/>
                <a:gd name="T49" fmla="*/ 133640 h 275169"/>
                <a:gd name="T50" fmla="*/ 289322 w 298847"/>
                <a:gd name="T51" fmla="*/ 140784 h 275169"/>
                <a:gd name="T52" fmla="*/ 298847 w 298847"/>
                <a:gd name="T53" fmla="*/ 155071 h 275169"/>
                <a:gd name="T54" fmla="*/ 296466 w 298847"/>
                <a:gd name="T55" fmla="*/ 164596 h 275169"/>
                <a:gd name="T56" fmla="*/ 289322 w 298847"/>
                <a:gd name="T57" fmla="*/ 166978 h 275169"/>
                <a:gd name="T58" fmla="*/ 279797 w 298847"/>
                <a:gd name="T59" fmla="*/ 169359 h 275169"/>
                <a:gd name="T60" fmla="*/ 275034 w 298847"/>
                <a:gd name="T61" fmla="*/ 176503 h 275169"/>
                <a:gd name="T62" fmla="*/ 270272 w 298847"/>
                <a:gd name="T63" fmla="*/ 190790 h 275169"/>
                <a:gd name="T64" fmla="*/ 265509 w 298847"/>
                <a:gd name="T65" fmla="*/ 209840 h 275169"/>
                <a:gd name="T66" fmla="*/ 258366 w 298847"/>
                <a:gd name="T67" fmla="*/ 240796 h 275169"/>
                <a:gd name="T68" fmla="*/ 251222 w 298847"/>
                <a:gd name="T69" fmla="*/ 243178 h 275169"/>
                <a:gd name="T70" fmla="*/ 241697 w 298847"/>
                <a:gd name="T71" fmla="*/ 257465 h 275169"/>
                <a:gd name="T72" fmla="*/ 239316 w 298847"/>
                <a:gd name="T73" fmla="*/ 264609 h 275169"/>
                <a:gd name="T74" fmla="*/ 234553 w 298847"/>
                <a:gd name="T75" fmla="*/ 271753 h 275169"/>
                <a:gd name="T76" fmla="*/ 213122 w 298847"/>
                <a:gd name="T77" fmla="*/ 266990 h 275169"/>
                <a:gd name="T78" fmla="*/ 177403 w 298847"/>
                <a:gd name="T79" fmla="*/ 269371 h 275169"/>
                <a:gd name="T80" fmla="*/ 132159 w 298847"/>
                <a:gd name="T81" fmla="*/ 269371 h 275169"/>
                <a:gd name="T82" fmla="*/ 129778 w 298847"/>
                <a:gd name="T83" fmla="*/ 262228 h 275169"/>
                <a:gd name="T84" fmla="*/ 113109 w 298847"/>
                <a:gd name="T85" fmla="*/ 259846 h 275169"/>
                <a:gd name="T86" fmla="*/ 105966 w 298847"/>
                <a:gd name="T87" fmla="*/ 255084 h 275169"/>
                <a:gd name="T88" fmla="*/ 86916 w 298847"/>
                <a:gd name="T89" fmla="*/ 250321 h 275169"/>
                <a:gd name="T90" fmla="*/ 77391 w 298847"/>
                <a:gd name="T91" fmla="*/ 236034 h 275169"/>
                <a:gd name="T92" fmla="*/ 67866 w 298847"/>
                <a:gd name="T93" fmla="*/ 214603 h 275169"/>
                <a:gd name="T94" fmla="*/ 60722 w 298847"/>
                <a:gd name="T95" fmla="*/ 209840 h 275169"/>
                <a:gd name="T96" fmla="*/ 51197 w 298847"/>
                <a:gd name="T97" fmla="*/ 195553 h 275169"/>
                <a:gd name="T98" fmla="*/ 48816 w 298847"/>
                <a:gd name="T99" fmla="*/ 188409 h 275169"/>
                <a:gd name="T100" fmla="*/ 44053 w 298847"/>
                <a:gd name="T101" fmla="*/ 169359 h 275169"/>
                <a:gd name="T102" fmla="*/ 41672 w 298847"/>
                <a:gd name="T103" fmla="*/ 136021 h 275169"/>
                <a:gd name="T104" fmla="*/ 39291 w 298847"/>
                <a:gd name="T105" fmla="*/ 128878 h 275169"/>
                <a:gd name="T106" fmla="*/ 32147 w 298847"/>
                <a:gd name="T107" fmla="*/ 126496 h 275169"/>
                <a:gd name="T108" fmla="*/ 22622 w 298847"/>
                <a:gd name="T109" fmla="*/ 109828 h 275169"/>
                <a:gd name="T110" fmla="*/ 13097 w 298847"/>
                <a:gd name="T111" fmla="*/ 97921 h 275169"/>
                <a:gd name="T112" fmla="*/ 3572 w 298847"/>
                <a:gd name="T113" fmla="*/ 64584 h 2751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98847" h="275169">
                  <a:moveTo>
                    <a:pt x="3572" y="64584"/>
                  </a:moveTo>
                  <a:cubicBezTo>
                    <a:pt x="7144" y="58631"/>
                    <a:pt x="24528" y="64870"/>
                    <a:pt x="34528" y="62203"/>
                  </a:cubicBezTo>
                  <a:cubicBezTo>
                    <a:pt x="37293" y="61466"/>
                    <a:pt x="37267" y="57083"/>
                    <a:pt x="39291" y="55059"/>
                  </a:cubicBezTo>
                  <a:cubicBezTo>
                    <a:pt x="41315" y="53035"/>
                    <a:pt x="44053" y="51884"/>
                    <a:pt x="46434" y="50296"/>
                  </a:cubicBezTo>
                  <a:cubicBezTo>
                    <a:pt x="47228" y="47915"/>
                    <a:pt x="47041" y="44928"/>
                    <a:pt x="48816" y="43153"/>
                  </a:cubicBezTo>
                  <a:cubicBezTo>
                    <a:pt x="50591" y="41378"/>
                    <a:pt x="53714" y="41894"/>
                    <a:pt x="55959" y="40771"/>
                  </a:cubicBezTo>
                  <a:cubicBezTo>
                    <a:pt x="58519" y="39491"/>
                    <a:pt x="60488" y="37171"/>
                    <a:pt x="63103" y="36009"/>
                  </a:cubicBezTo>
                  <a:cubicBezTo>
                    <a:pt x="88604" y="24676"/>
                    <a:pt x="68370" y="37260"/>
                    <a:pt x="84534" y="26484"/>
                  </a:cubicBezTo>
                  <a:cubicBezTo>
                    <a:pt x="90887" y="7432"/>
                    <a:pt x="81358" y="29660"/>
                    <a:pt x="94059" y="16959"/>
                  </a:cubicBezTo>
                  <a:cubicBezTo>
                    <a:pt x="106758" y="4260"/>
                    <a:pt x="84538" y="13783"/>
                    <a:pt x="103584" y="7434"/>
                  </a:cubicBezTo>
                  <a:cubicBezTo>
                    <a:pt x="105965" y="5846"/>
                    <a:pt x="107867" y="2763"/>
                    <a:pt x="110728" y="2671"/>
                  </a:cubicBezTo>
                  <a:cubicBezTo>
                    <a:pt x="132956" y="1954"/>
                    <a:pt x="155746" y="0"/>
                    <a:pt x="177403" y="5053"/>
                  </a:cubicBezTo>
                  <a:cubicBezTo>
                    <a:pt x="182292" y="6194"/>
                    <a:pt x="180578" y="14578"/>
                    <a:pt x="182166" y="19340"/>
                  </a:cubicBezTo>
                  <a:cubicBezTo>
                    <a:pt x="183071" y="22055"/>
                    <a:pt x="185648" y="23924"/>
                    <a:pt x="186928" y="26484"/>
                  </a:cubicBezTo>
                  <a:cubicBezTo>
                    <a:pt x="192678" y="37986"/>
                    <a:pt x="184411" y="30363"/>
                    <a:pt x="196453" y="38390"/>
                  </a:cubicBezTo>
                  <a:cubicBezTo>
                    <a:pt x="201088" y="52298"/>
                    <a:pt x="195207" y="39526"/>
                    <a:pt x="205978" y="50296"/>
                  </a:cubicBezTo>
                  <a:cubicBezTo>
                    <a:pt x="208002" y="52320"/>
                    <a:pt x="208717" y="55416"/>
                    <a:pt x="210741" y="57440"/>
                  </a:cubicBezTo>
                  <a:cubicBezTo>
                    <a:pt x="217476" y="64176"/>
                    <a:pt x="220418" y="62028"/>
                    <a:pt x="229791" y="64584"/>
                  </a:cubicBezTo>
                  <a:cubicBezTo>
                    <a:pt x="234634" y="65905"/>
                    <a:pt x="244078" y="69346"/>
                    <a:pt x="244078" y="69346"/>
                  </a:cubicBezTo>
                  <a:cubicBezTo>
                    <a:pt x="245666" y="74109"/>
                    <a:pt x="246056" y="79457"/>
                    <a:pt x="248841" y="83634"/>
                  </a:cubicBezTo>
                  <a:cubicBezTo>
                    <a:pt x="250428" y="86015"/>
                    <a:pt x="252323" y="88218"/>
                    <a:pt x="253603" y="90778"/>
                  </a:cubicBezTo>
                  <a:cubicBezTo>
                    <a:pt x="263457" y="110487"/>
                    <a:pt x="247102" y="84599"/>
                    <a:pt x="260747" y="105065"/>
                  </a:cubicBezTo>
                  <a:cubicBezTo>
                    <a:pt x="266303" y="121734"/>
                    <a:pt x="260746" y="117766"/>
                    <a:pt x="272653" y="121734"/>
                  </a:cubicBezTo>
                  <a:cubicBezTo>
                    <a:pt x="273447" y="124115"/>
                    <a:pt x="273466" y="126918"/>
                    <a:pt x="275034" y="128878"/>
                  </a:cubicBezTo>
                  <a:cubicBezTo>
                    <a:pt x="276822" y="131113"/>
                    <a:pt x="279979" y="131808"/>
                    <a:pt x="282178" y="133640"/>
                  </a:cubicBezTo>
                  <a:cubicBezTo>
                    <a:pt x="284765" y="135796"/>
                    <a:pt x="287254" y="138126"/>
                    <a:pt x="289322" y="140784"/>
                  </a:cubicBezTo>
                  <a:cubicBezTo>
                    <a:pt x="292836" y="145302"/>
                    <a:pt x="298847" y="155071"/>
                    <a:pt x="298847" y="155071"/>
                  </a:cubicBezTo>
                  <a:cubicBezTo>
                    <a:pt x="298053" y="158246"/>
                    <a:pt x="298510" y="162040"/>
                    <a:pt x="296466" y="164596"/>
                  </a:cubicBezTo>
                  <a:cubicBezTo>
                    <a:pt x="294898" y="166556"/>
                    <a:pt x="291736" y="166288"/>
                    <a:pt x="289322" y="166978"/>
                  </a:cubicBezTo>
                  <a:cubicBezTo>
                    <a:pt x="286175" y="167877"/>
                    <a:pt x="282972" y="168565"/>
                    <a:pt x="279797" y="169359"/>
                  </a:cubicBezTo>
                  <a:cubicBezTo>
                    <a:pt x="278209" y="171740"/>
                    <a:pt x="276196" y="173888"/>
                    <a:pt x="275034" y="176503"/>
                  </a:cubicBezTo>
                  <a:cubicBezTo>
                    <a:pt x="272995" y="181090"/>
                    <a:pt x="271859" y="186028"/>
                    <a:pt x="270272" y="190790"/>
                  </a:cubicBezTo>
                  <a:cubicBezTo>
                    <a:pt x="266612" y="201772"/>
                    <a:pt x="268383" y="195475"/>
                    <a:pt x="265509" y="209840"/>
                  </a:cubicBezTo>
                  <a:cubicBezTo>
                    <a:pt x="264792" y="217015"/>
                    <a:pt x="266854" y="234005"/>
                    <a:pt x="258366" y="240796"/>
                  </a:cubicBezTo>
                  <a:cubicBezTo>
                    <a:pt x="256406" y="242364"/>
                    <a:pt x="253603" y="242384"/>
                    <a:pt x="251222" y="243178"/>
                  </a:cubicBezTo>
                  <a:cubicBezTo>
                    <a:pt x="245560" y="260163"/>
                    <a:pt x="253589" y="239626"/>
                    <a:pt x="241697" y="257465"/>
                  </a:cubicBezTo>
                  <a:cubicBezTo>
                    <a:pt x="240305" y="259554"/>
                    <a:pt x="240439" y="262364"/>
                    <a:pt x="239316" y="264609"/>
                  </a:cubicBezTo>
                  <a:cubicBezTo>
                    <a:pt x="238036" y="267169"/>
                    <a:pt x="236141" y="269372"/>
                    <a:pt x="234553" y="271753"/>
                  </a:cubicBezTo>
                  <a:cubicBezTo>
                    <a:pt x="227185" y="269296"/>
                    <a:pt x="221506" y="266990"/>
                    <a:pt x="213122" y="266990"/>
                  </a:cubicBezTo>
                  <a:cubicBezTo>
                    <a:pt x="201189" y="266990"/>
                    <a:pt x="189309" y="268577"/>
                    <a:pt x="177403" y="269371"/>
                  </a:cubicBezTo>
                  <a:cubicBezTo>
                    <a:pt x="160251" y="272802"/>
                    <a:pt x="153902" y="275169"/>
                    <a:pt x="132159" y="269371"/>
                  </a:cubicBezTo>
                  <a:cubicBezTo>
                    <a:pt x="129734" y="268724"/>
                    <a:pt x="132023" y="263350"/>
                    <a:pt x="129778" y="262228"/>
                  </a:cubicBezTo>
                  <a:cubicBezTo>
                    <a:pt x="124758" y="259718"/>
                    <a:pt x="118665" y="260640"/>
                    <a:pt x="113109" y="259846"/>
                  </a:cubicBezTo>
                  <a:cubicBezTo>
                    <a:pt x="110728" y="258259"/>
                    <a:pt x="108526" y="256364"/>
                    <a:pt x="105966" y="255084"/>
                  </a:cubicBezTo>
                  <a:cubicBezTo>
                    <a:pt x="101087" y="252645"/>
                    <a:pt x="91440" y="251226"/>
                    <a:pt x="86916" y="250321"/>
                  </a:cubicBezTo>
                  <a:cubicBezTo>
                    <a:pt x="83741" y="245559"/>
                    <a:pt x="79201" y="241464"/>
                    <a:pt x="77391" y="236034"/>
                  </a:cubicBezTo>
                  <a:cubicBezTo>
                    <a:pt x="75033" y="228962"/>
                    <a:pt x="73526" y="220263"/>
                    <a:pt x="67866" y="214603"/>
                  </a:cubicBezTo>
                  <a:cubicBezTo>
                    <a:pt x="65842" y="212579"/>
                    <a:pt x="63103" y="211428"/>
                    <a:pt x="60722" y="209840"/>
                  </a:cubicBezTo>
                  <a:lnTo>
                    <a:pt x="51197" y="195553"/>
                  </a:lnTo>
                  <a:cubicBezTo>
                    <a:pt x="49805" y="193464"/>
                    <a:pt x="49425" y="190844"/>
                    <a:pt x="48816" y="188409"/>
                  </a:cubicBezTo>
                  <a:lnTo>
                    <a:pt x="44053" y="169359"/>
                  </a:lnTo>
                  <a:cubicBezTo>
                    <a:pt x="43259" y="158246"/>
                    <a:pt x="42974" y="147086"/>
                    <a:pt x="41672" y="136021"/>
                  </a:cubicBezTo>
                  <a:cubicBezTo>
                    <a:pt x="41379" y="133528"/>
                    <a:pt x="41066" y="130653"/>
                    <a:pt x="39291" y="128878"/>
                  </a:cubicBezTo>
                  <a:cubicBezTo>
                    <a:pt x="37516" y="127103"/>
                    <a:pt x="34528" y="127290"/>
                    <a:pt x="32147" y="126496"/>
                  </a:cubicBezTo>
                  <a:cubicBezTo>
                    <a:pt x="26892" y="100221"/>
                    <a:pt x="34769" y="125011"/>
                    <a:pt x="22622" y="109828"/>
                  </a:cubicBezTo>
                  <a:cubicBezTo>
                    <a:pt x="9474" y="93394"/>
                    <a:pt x="33574" y="111573"/>
                    <a:pt x="13097" y="97921"/>
                  </a:cubicBezTo>
                  <a:cubicBezTo>
                    <a:pt x="6326" y="77610"/>
                    <a:pt x="0" y="70537"/>
                    <a:pt x="3572" y="64584"/>
                  </a:cubicBezTo>
                  <a:close/>
                </a:path>
              </a:pathLst>
            </a:custGeom>
            <a:solidFill>
              <a:srgbClr val="99CC00">
                <a:alpha val="73091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" name="Jinan"/>
            <p:cNvSpPr/>
            <p:nvPr/>
          </p:nvSpPr>
          <p:spPr bwMode="auto">
            <a:xfrm>
              <a:off x="6562946" y="3346031"/>
              <a:ext cx="227348" cy="275221"/>
            </a:xfrm>
            <a:custGeom>
              <a:avLst/>
              <a:gdLst/>
              <a:ahLst/>
              <a:cxnLst/>
              <a:rect l="0" t="0" r="r" b="b"/>
              <a:pathLst>
                <a:path w="668875" h="873918">
                  <a:moveTo>
                    <a:pt x="2125" y="795337"/>
                  </a:moveTo>
                  <a:cubicBezTo>
                    <a:pt x="3712" y="784225"/>
                    <a:pt x="8661" y="787541"/>
                    <a:pt x="11650" y="783431"/>
                  </a:cubicBezTo>
                  <a:cubicBezTo>
                    <a:pt x="16700" y="776487"/>
                    <a:pt x="21175" y="769143"/>
                    <a:pt x="25938" y="761999"/>
                  </a:cubicBezTo>
                  <a:cubicBezTo>
                    <a:pt x="27526" y="759618"/>
                    <a:pt x="30701" y="758824"/>
                    <a:pt x="33082" y="757237"/>
                  </a:cubicBezTo>
                  <a:cubicBezTo>
                    <a:pt x="34669" y="754856"/>
                    <a:pt x="36939" y="752808"/>
                    <a:pt x="37844" y="750093"/>
                  </a:cubicBezTo>
                  <a:cubicBezTo>
                    <a:pt x="39371" y="745513"/>
                    <a:pt x="36811" y="739220"/>
                    <a:pt x="40225" y="735806"/>
                  </a:cubicBezTo>
                  <a:cubicBezTo>
                    <a:pt x="43639" y="732392"/>
                    <a:pt x="49741" y="734158"/>
                    <a:pt x="54513" y="733424"/>
                  </a:cubicBezTo>
                  <a:cubicBezTo>
                    <a:pt x="60060" y="732570"/>
                    <a:pt x="65626" y="731837"/>
                    <a:pt x="71182" y="731043"/>
                  </a:cubicBezTo>
                  <a:cubicBezTo>
                    <a:pt x="75944" y="727868"/>
                    <a:pt x="83659" y="726948"/>
                    <a:pt x="85469" y="721518"/>
                  </a:cubicBezTo>
                  <a:cubicBezTo>
                    <a:pt x="88644" y="711993"/>
                    <a:pt x="85469" y="715168"/>
                    <a:pt x="94994" y="711993"/>
                  </a:cubicBezTo>
                  <a:cubicBezTo>
                    <a:pt x="105911" y="695617"/>
                    <a:pt x="99089" y="699516"/>
                    <a:pt x="111663" y="695324"/>
                  </a:cubicBezTo>
                  <a:cubicBezTo>
                    <a:pt x="113250" y="692943"/>
                    <a:pt x="114271" y="690065"/>
                    <a:pt x="116425" y="688181"/>
                  </a:cubicBezTo>
                  <a:cubicBezTo>
                    <a:pt x="120733" y="684412"/>
                    <a:pt x="125950" y="681831"/>
                    <a:pt x="130713" y="678656"/>
                  </a:cubicBezTo>
                  <a:cubicBezTo>
                    <a:pt x="133094" y="677068"/>
                    <a:pt x="135833" y="675917"/>
                    <a:pt x="137857" y="673893"/>
                  </a:cubicBezTo>
                  <a:lnTo>
                    <a:pt x="145000" y="666749"/>
                  </a:lnTo>
                  <a:cubicBezTo>
                    <a:pt x="145794" y="664368"/>
                    <a:pt x="145814" y="661566"/>
                    <a:pt x="147382" y="659606"/>
                  </a:cubicBezTo>
                  <a:cubicBezTo>
                    <a:pt x="158492" y="645718"/>
                    <a:pt x="154527" y="669123"/>
                    <a:pt x="164050" y="640556"/>
                  </a:cubicBezTo>
                  <a:lnTo>
                    <a:pt x="168813" y="626268"/>
                  </a:lnTo>
                  <a:cubicBezTo>
                    <a:pt x="169866" y="605200"/>
                    <a:pt x="160272" y="583543"/>
                    <a:pt x="178338" y="571499"/>
                  </a:cubicBezTo>
                  <a:cubicBezTo>
                    <a:pt x="180427" y="570107"/>
                    <a:pt x="183101" y="569912"/>
                    <a:pt x="185482" y="569118"/>
                  </a:cubicBezTo>
                  <a:cubicBezTo>
                    <a:pt x="187069" y="566737"/>
                    <a:pt x="188220" y="563998"/>
                    <a:pt x="190244" y="561974"/>
                  </a:cubicBezTo>
                  <a:cubicBezTo>
                    <a:pt x="194859" y="557359"/>
                    <a:pt x="198723" y="556767"/>
                    <a:pt x="204532" y="554831"/>
                  </a:cubicBezTo>
                  <a:cubicBezTo>
                    <a:pt x="209294" y="551656"/>
                    <a:pt x="217009" y="550736"/>
                    <a:pt x="218819" y="545306"/>
                  </a:cubicBezTo>
                  <a:cubicBezTo>
                    <a:pt x="222105" y="535447"/>
                    <a:pt x="219112" y="539554"/>
                    <a:pt x="228344" y="533399"/>
                  </a:cubicBezTo>
                  <a:cubicBezTo>
                    <a:pt x="229138" y="531018"/>
                    <a:pt x="229506" y="528450"/>
                    <a:pt x="230725" y="526256"/>
                  </a:cubicBezTo>
                  <a:cubicBezTo>
                    <a:pt x="230732" y="526244"/>
                    <a:pt x="242628" y="508402"/>
                    <a:pt x="245013" y="504824"/>
                  </a:cubicBezTo>
                  <a:lnTo>
                    <a:pt x="249775" y="497681"/>
                  </a:lnTo>
                  <a:lnTo>
                    <a:pt x="254538" y="490537"/>
                  </a:lnTo>
                  <a:cubicBezTo>
                    <a:pt x="255332" y="488156"/>
                    <a:pt x="255796" y="485638"/>
                    <a:pt x="256919" y="483393"/>
                  </a:cubicBezTo>
                  <a:cubicBezTo>
                    <a:pt x="259594" y="478042"/>
                    <a:pt x="264312" y="472867"/>
                    <a:pt x="268825" y="469106"/>
                  </a:cubicBezTo>
                  <a:cubicBezTo>
                    <a:pt x="271024" y="467274"/>
                    <a:pt x="273588" y="465931"/>
                    <a:pt x="275969" y="464343"/>
                  </a:cubicBezTo>
                  <a:cubicBezTo>
                    <a:pt x="276763" y="461962"/>
                    <a:pt x="277227" y="459444"/>
                    <a:pt x="278350" y="457199"/>
                  </a:cubicBezTo>
                  <a:cubicBezTo>
                    <a:pt x="279630" y="454639"/>
                    <a:pt x="282586" y="452869"/>
                    <a:pt x="283113" y="450056"/>
                  </a:cubicBezTo>
                  <a:cubicBezTo>
                    <a:pt x="289987" y="413397"/>
                    <a:pt x="275701" y="425627"/>
                    <a:pt x="292638" y="414337"/>
                  </a:cubicBezTo>
                  <a:cubicBezTo>
                    <a:pt x="294225" y="411956"/>
                    <a:pt x="295376" y="409217"/>
                    <a:pt x="297400" y="407193"/>
                  </a:cubicBezTo>
                  <a:cubicBezTo>
                    <a:pt x="313279" y="391314"/>
                    <a:pt x="296603" y="414342"/>
                    <a:pt x="309307" y="395287"/>
                  </a:cubicBezTo>
                  <a:cubicBezTo>
                    <a:pt x="310101" y="392906"/>
                    <a:pt x="311688" y="390653"/>
                    <a:pt x="311688" y="388143"/>
                  </a:cubicBezTo>
                  <a:cubicBezTo>
                    <a:pt x="311688" y="368658"/>
                    <a:pt x="306597" y="382386"/>
                    <a:pt x="299782" y="361949"/>
                  </a:cubicBezTo>
                  <a:cubicBezTo>
                    <a:pt x="298988" y="359568"/>
                    <a:pt x="299175" y="356581"/>
                    <a:pt x="297400" y="354806"/>
                  </a:cubicBezTo>
                  <a:cubicBezTo>
                    <a:pt x="293353" y="350759"/>
                    <a:pt x="283113" y="345281"/>
                    <a:pt x="283113" y="345281"/>
                  </a:cubicBezTo>
                  <a:cubicBezTo>
                    <a:pt x="281525" y="342900"/>
                    <a:pt x="279630" y="340697"/>
                    <a:pt x="278350" y="338137"/>
                  </a:cubicBezTo>
                  <a:cubicBezTo>
                    <a:pt x="277227" y="335892"/>
                    <a:pt x="277537" y="332953"/>
                    <a:pt x="275969" y="330993"/>
                  </a:cubicBezTo>
                  <a:cubicBezTo>
                    <a:pt x="274181" y="328758"/>
                    <a:pt x="271206" y="327818"/>
                    <a:pt x="268825" y="326231"/>
                  </a:cubicBezTo>
                  <a:cubicBezTo>
                    <a:pt x="269619" y="322262"/>
                    <a:pt x="268722" y="317519"/>
                    <a:pt x="271207" y="314324"/>
                  </a:cubicBezTo>
                  <a:cubicBezTo>
                    <a:pt x="274721" y="309806"/>
                    <a:pt x="285494" y="304799"/>
                    <a:pt x="285494" y="304799"/>
                  </a:cubicBezTo>
                  <a:cubicBezTo>
                    <a:pt x="284700" y="298449"/>
                    <a:pt x="284454" y="292006"/>
                    <a:pt x="283113" y="285749"/>
                  </a:cubicBezTo>
                  <a:cubicBezTo>
                    <a:pt x="282061" y="280840"/>
                    <a:pt x="278350" y="271462"/>
                    <a:pt x="278350" y="271462"/>
                  </a:cubicBezTo>
                  <a:cubicBezTo>
                    <a:pt x="279144" y="269081"/>
                    <a:pt x="278957" y="266093"/>
                    <a:pt x="280732" y="264318"/>
                  </a:cubicBezTo>
                  <a:cubicBezTo>
                    <a:pt x="282507" y="262543"/>
                    <a:pt x="285462" y="262626"/>
                    <a:pt x="287875" y="261937"/>
                  </a:cubicBezTo>
                  <a:cubicBezTo>
                    <a:pt x="304979" y="257051"/>
                    <a:pt x="289674" y="262083"/>
                    <a:pt x="309307" y="257174"/>
                  </a:cubicBezTo>
                  <a:cubicBezTo>
                    <a:pt x="311742" y="256565"/>
                    <a:pt x="314069" y="255587"/>
                    <a:pt x="316450" y="254793"/>
                  </a:cubicBezTo>
                  <a:cubicBezTo>
                    <a:pt x="318038" y="252412"/>
                    <a:pt x="319189" y="249673"/>
                    <a:pt x="321213" y="247649"/>
                  </a:cubicBezTo>
                  <a:cubicBezTo>
                    <a:pt x="323237" y="245625"/>
                    <a:pt x="326158" y="244719"/>
                    <a:pt x="328357" y="242887"/>
                  </a:cubicBezTo>
                  <a:cubicBezTo>
                    <a:pt x="330944" y="240731"/>
                    <a:pt x="333119" y="238124"/>
                    <a:pt x="335500" y="235743"/>
                  </a:cubicBezTo>
                  <a:lnTo>
                    <a:pt x="340263" y="221456"/>
                  </a:lnTo>
                  <a:lnTo>
                    <a:pt x="342644" y="214312"/>
                  </a:lnTo>
                  <a:cubicBezTo>
                    <a:pt x="331476" y="197558"/>
                    <a:pt x="344328" y="218802"/>
                    <a:pt x="335500" y="195262"/>
                  </a:cubicBezTo>
                  <a:cubicBezTo>
                    <a:pt x="334495" y="192582"/>
                    <a:pt x="332018" y="190678"/>
                    <a:pt x="330738" y="188118"/>
                  </a:cubicBezTo>
                  <a:cubicBezTo>
                    <a:pt x="329616" y="185873"/>
                    <a:pt x="329151" y="183355"/>
                    <a:pt x="328357" y="180974"/>
                  </a:cubicBezTo>
                  <a:cubicBezTo>
                    <a:pt x="327563" y="174624"/>
                    <a:pt x="328574" y="167772"/>
                    <a:pt x="325975" y="161924"/>
                  </a:cubicBezTo>
                  <a:cubicBezTo>
                    <a:pt x="324956" y="159631"/>
                    <a:pt x="320291" y="161585"/>
                    <a:pt x="318832" y="159543"/>
                  </a:cubicBezTo>
                  <a:cubicBezTo>
                    <a:pt x="315914" y="155458"/>
                    <a:pt x="315657" y="150018"/>
                    <a:pt x="314069" y="145256"/>
                  </a:cubicBezTo>
                  <a:lnTo>
                    <a:pt x="309307" y="130968"/>
                  </a:lnTo>
                  <a:lnTo>
                    <a:pt x="306925" y="123824"/>
                  </a:lnTo>
                  <a:cubicBezTo>
                    <a:pt x="307719" y="115093"/>
                    <a:pt x="308724" y="106379"/>
                    <a:pt x="309307" y="97631"/>
                  </a:cubicBezTo>
                  <a:cubicBezTo>
                    <a:pt x="310312" y="82562"/>
                    <a:pt x="308986" y="67246"/>
                    <a:pt x="311688" y="52387"/>
                  </a:cubicBezTo>
                  <a:cubicBezTo>
                    <a:pt x="313074" y="44765"/>
                    <a:pt x="323409" y="44276"/>
                    <a:pt x="328357" y="42862"/>
                  </a:cubicBezTo>
                  <a:cubicBezTo>
                    <a:pt x="351673" y="36201"/>
                    <a:pt x="312201" y="41938"/>
                    <a:pt x="373600" y="38099"/>
                  </a:cubicBezTo>
                  <a:lnTo>
                    <a:pt x="387888" y="28574"/>
                  </a:lnTo>
                  <a:cubicBezTo>
                    <a:pt x="390690" y="26706"/>
                    <a:pt x="392876" y="24018"/>
                    <a:pt x="395032" y="21431"/>
                  </a:cubicBezTo>
                  <a:cubicBezTo>
                    <a:pt x="396864" y="19232"/>
                    <a:pt x="397559" y="16075"/>
                    <a:pt x="399794" y="14287"/>
                  </a:cubicBezTo>
                  <a:cubicBezTo>
                    <a:pt x="401754" y="12719"/>
                    <a:pt x="404557" y="12700"/>
                    <a:pt x="406938" y="11906"/>
                  </a:cubicBezTo>
                  <a:cubicBezTo>
                    <a:pt x="407732" y="9525"/>
                    <a:pt x="407544" y="6537"/>
                    <a:pt x="409319" y="4762"/>
                  </a:cubicBezTo>
                  <a:cubicBezTo>
                    <a:pt x="414081" y="0"/>
                    <a:pt x="418845" y="3175"/>
                    <a:pt x="423607" y="4762"/>
                  </a:cubicBezTo>
                  <a:lnTo>
                    <a:pt x="428369" y="19049"/>
                  </a:lnTo>
                  <a:cubicBezTo>
                    <a:pt x="430179" y="24479"/>
                    <a:pt x="436084" y="27907"/>
                    <a:pt x="437894" y="33337"/>
                  </a:cubicBezTo>
                  <a:cubicBezTo>
                    <a:pt x="441180" y="43196"/>
                    <a:pt x="438186" y="39089"/>
                    <a:pt x="447419" y="45243"/>
                  </a:cubicBezTo>
                  <a:cubicBezTo>
                    <a:pt x="448213" y="47624"/>
                    <a:pt x="448025" y="50612"/>
                    <a:pt x="449800" y="52387"/>
                  </a:cubicBezTo>
                  <a:cubicBezTo>
                    <a:pt x="451575" y="54162"/>
                    <a:pt x="455485" y="52725"/>
                    <a:pt x="456944" y="54768"/>
                  </a:cubicBezTo>
                  <a:cubicBezTo>
                    <a:pt x="459862" y="58853"/>
                    <a:pt x="458922" y="64879"/>
                    <a:pt x="461707" y="69056"/>
                  </a:cubicBezTo>
                  <a:lnTo>
                    <a:pt x="466469" y="76199"/>
                  </a:lnTo>
                  <a:cubicBezTo>
                    <a:pt x="472453" y="94153"/>
                    <a:pt x="463685" y="72720"/>
                    <a:pt x="475994" y="88106"/>
                  </a:cubicBezTo>
                  <a:cubicBezTo>
                    <a:pt x="477562" y="90066"/>
                    <a:pt x="477253" y="93004"/>
                    <a:pt x="478375" y="95249"/>
                  </a:cubicBezTo>
                  <a:cubicBezTo>
                    <a:pt x="479655" y="97809"/>
                    <a:pt x="481550" y="100012"/>
                    <a:pt x="483138" y="102393"/>
                  </a:cubicBezTo>
                  <a:cubicBezTo>
                    <a:pt x="494195" y="135569"/>
                    <a:pt x="474589" y="74484"/>
                    <a:pt x="487900" y="180974"/>
                  </a:cubicBezTo>
                  <a:cubicBezTo>
                    <a:pt x="488255" y="183814"/>
                    <a:pt x="492663" y="184149"/>
                    <a:pt x="495044" y="185737"/>
                  </a:cubicBezTo>
                  <a:cubicBezTo>
                    <a:pt x="498219" y="190499"/>
                    <a:pt x="502759" y="194594"/>
                    <a:pt x="504569" y="200024"/>
                  </a:cubicBezTo>
                  <a:cubicBezTo>
                    <a:pt x="506157" y="204787"/>
                    <a:pt x="508348" y="209389"/>
                    <a:pt x="509332" y="214312"/>
                  </a:cubicBezTo>
                  <a:cubicBezTo>
                    <a:pt x="510126" y="218281"/>
                    <a:pt x="510292" y="222428"/>
                    <a:pt x="511713" y="226218"/>
                  </a:cubicBezTo>
                  <a:cubicBezTo>
                    <a:pt x="512718" y="228898"/>
                    <a:pt x="514888" y="230981"/>
                    <a:pt x="516475" y="233362"/>
                  </a:cubicBezTo>
                  <a:cubicBezTo>
                    <a:pt x="505285" y="244554"/>
                    <a:pt x="512134" y="238638"/>
                    <a:pt x="495044" y="250031"/>
                  </a:cubicBezTo>
                  <a:cubicBezTo>
                    <a:pt x="492955" y="251423"/>
                    <a:pt x="490281" y="251618"/>
                    <a:pt x="487900" y="252412"/>
                  </a:cubicBezTo>
                  <a:cubicBezTo>
                    <a:pt x="475201" y="271463"/>
                    <a:pt x="491869" y="248443"/>
                    <a:pt x="475994" y="264318"/>
                  </a:cubicBezTo>
                  <a:cubicBezTo>
                    <a:pt x="473970" y="266342"/>
                    <a:pt x="473386" y="269577"/>
                    <a:pt x="471232" y="271462"/>
                  </a:cubicBezTo>
                  <a:cubicBezTo>
                    <a:pt x="466924" y="275231"/>
                    <a:pt x="456944" y="280987"/>
                    <a:pt x="456944" y="280987"/>
                  </a:cubicBezTo>
                  <a:cubicBezTo>
                    <a:pt x="456150" y="283368"/>
                    <a:pt x="454150" y="285655"/>
                    <a:pt x="454563" y="288131"/>
                  </a:cubicBezTo>
                  <a:cubicBezTo>
                    <a:pt x="455830" y="295733"/>
                    <a:pt x="460898" y="295798"/>
                    <a:pt x="466469" y="297656"/>
                  </a:cubicBezTo>
                  <a:cubicBezTo>
                    <a:pt x="467767" y="301549"/>
                    <a:pt x="469725" y="309513"/>
                    <a:pt x="473613" y="311943"/>
                  </a:cubicBezTo>
                  <a:cubicBezTo>
                    <a:pt x="477870" y="314604"/>
                    <a:pt x="483723" y="313921"/>
                    <a:pt x="487900" y="316706"/>
                  </a:cubicBezTo>
                  <a:cubicBezTo>
                    <a:pt x="520032" y="338127"/>
                    <a:pt x="496468" y="326019"/>
                    <a:pt x="566482" y="328612"/>
                  </a:cubicBezTo>
                  <a:cubicBezTo>
                    <a:pt x="582858" y="339529"/>
                    <a:pt x="578959" y="332707"/>
                    <a:pt x="583150" y="345281"/>
                  </a:cubicBezTo>
                  <a:cubicBezTo>
                    <a:pt x="583944" y="353218"/>
                    <a:pt x="583009" y="361525"/>
                    <a:pt x="585532" y="369093"/>
                  </a:cubicBezTo>
                  <a:cubicBezTo>
                    <a:pt x="586437" y="371808"/>
                    <a:pt x="590651" y="371832"/>
                    <a:pt x="592675" y="373856"/>
                  </a:cubicBezTo>
                  <a:cubicBezTo>
                    <a:pt x="608547" y="389728"/>
                    <a:pt x="585534" y="373063"/>
                    <a:pt x="604582" y="385762"/>
                  </a:cubicBezTo>
                  <a:cubicBezTo>
                    <a:pt x="617281" y="404813"/>
                    <a:pt x="600613" y="381793"/>
                    <a:pt x="616488" y="397668"/>
                  </a:cubicBezTo>
                  <a:cubicBezTo>
                    <a:pt x="627260" y="408440"/>
                    <a:pt x="614485" y="402557"/>
                    <a:pt x="628394" y="407193"/>
                  </a:cubicBezTo>
                  <a:lnTo>
                    <a:pt x="637919" y="421481"/>
                  </a:lnTo>
                  <a:cubicBezTo>
                    <a:pt x="639506" y="423862"/>
                    <a:pt x="640301" y="427036"/>
                    <a:pt x="642682" y="428624"/>
                  </a:cubicBezTo>
                  <a:lnTo>
                    <a:pt x="649825" y="433387"/>
                  </a:lnTo>
                  <a:cubicBezTo>
                    <a:pt x="650619" y="435768"/>
                    <a:pt x="651517" y="438117"/>
                    <a:pt x="652207" y="440531"/>
                  </a:cubicBezTo>
                  <a:cubicBezTo>
                    <a:pt x="653106" y="443678"/>
                    <a:pt x="653299" y="447048"/>
                    <a:pt x="654588" y="450056"/>
                  </a:cubicBezTo>
                  <a:cubicBezTo>
                    <a:pt x="655715" y="452686"/>
                    <a:pt x="657763" y="454818"/>
                    <a:pt x="659350" y="457199"/>
                  </a:cubicBezTo>
                  <a:cubicBezTo>
                    <a:pt x="658556" y="459580"/>
                    <a:pt x="658744" y="462568"/>
                    <a:pt x="656969" y="464343"/>
                  </a:cubicBezTo>
                  <a:cubicBezTo>
                    <a:pt x="644269" y="477043"/>
                    <a:pt x="653793" y="454817"/>
                    <a:pt x="647444" y="473868"/>
                  </a:cubicBezTo>
                  <a:cubicBezTo>
                    <a:pt x="647469" y="474020"/>
                    <a:pt x="649737" y="492211"/>
                    <a:pt x="652207" y="495299"/>
                  </a:cubicBezTo>
                  <a:cubicBezTo>
                    <a:pt x="653995" y="497534"/>
                    <a:pt x="656969" y="498474"/>
                    <a:pt x="659350" y="500062"/>
                  </a:cubicBezTo>
                  <a:cubicBezTo>
                    <a:pt x="660144" y="508793"/>
                    <a:pt x="660208" y="517622"/>
                    <a:pt x="661732" y="526256"/>
                  </a:cubicBezTo>
                  <a:cubicBezTo>
                    <a:pt x="662604" y="531200"/>
                    <a:pt x="664907" y="535781"/>
                    <a:pt x="666494" y="540543"/>
                  </a:cubicBezTo>
                  <a:lnTo>
                    <a:pt x="668875" y="547687"/>
                  </a:lnTo>
                  <a:cubicBezTo>
                    <a:pt x="655166" y="556826"/>
                    <a:pt x="666047" y="551153"/>
                    <a:pt x="640300" y="554831"/>
                  </a:cubicBezTo>
                  <a:cubicBezTo>
                    <a:pt x="636293" y="555403"/>
                    <a:pt x="632401" y="556640"/>
                    <a:pt x="628394" y="557212"/>
                  </a:cubicBezTo>
                  <a:cubicBezTo>
                    <a:pt x="621279" y="558228"/>
                    <a:pt x="614107" y="558799"/>
                    <a:pt x="606963" y="559593"/>
                  </a:cubicBezTo>
                  <a:cubicBezTo>
                    <a:pt x="589960" y="565261"/>
                    <a:pt x="595460" y="560179"/>
                    <a:pt x="587913" y="571499"/>
                  </a:cubicBezTo>
                  <a:cubicBezTo>
                    <a:pt x="585331" y="579245"/>
                    <a:pt x="586818" y="579660"/>
                    <a:pt x="578388" y="583406"/>
                  </a:cubicBezTo>
                  <a:cubicBezTo>
                    <a:pt x="573800" y="585445"/>
                    <a:pt x="564100" y="588168"/>
                    <a:pt x="564100" y="588168"/>
                  </a:cubicBezTo>
                  <a:cubicBezTo>
                    <a:pt x="562513" y="590549"/>
                    <a:pt x="561492" y="593427"/>
                    <a:pt x="559338" y="595312"/>
                  </a:cubicBezTo>
                  <a:cubicBezTo>
                    <a:pt x="555030" y="599081"/>
                    <a:pt x="549813" y="601662"/>
                    <a:pt x="545050" y="604837"/>
                  </a:cubicBezTo>
                  <a:cubicBezTo>
                    <a:pt x="535818" y="610992"/>
                    <a:pt x="540622" y="608694"/>
                    <a:pt x="530763" y="611981"/>
                  </a:cubicBezTo>
                  <a:cubicBezTo>
                    <a:pt x="522032" y="611187"/>
                    <a:pt x="513203" y="611123"/>
                    <a:pt x="504569" y="609599"/>
                  </a:cubicBezTo>
                  <a:cubicBezTo>
                    <a:pt x="499625" y="608727"/>
                    <a:pt x="495044" y="606424"/>
                    <a:pt x="490282" y="604837"/>
                  </a:cubicBezTo>
                  <a:lnTo>
                    <a:pt x="483138" y="602456"/>
                  </a:lnTo>
                  <a:cubicBezTo>
                    <a:pt x="480757" y="604043"/>
                    <a:pt x="477582" y="604837"/>
                    <a:pt x="475994" y="607218"/>
                  </a:cubicBezTo>
                  <a:cubicBezTo>
                    <a:pt x="475871" y="607403"/>
                    <a:pt x="472449" y="622670"/>
                    <a:pt x="471232" y="623887"/>
                  </a:cubicBezTo>
                  <a:cubicBezTo>
                    <a:pt x="467185" y="627934"/>
                    <a:pt x="456944" y="633412"/>
                    <a:pt x="456944" y="633412"/>
                  </a:cubicBezTo>
                  <a:cubicBezTo>
                    <a:pt x="449007" y="645319"/>
                    <a:pt x="454563" y="638969"/>
                    <a:pt x="437894" y="650081"/>
                  </a:cubicBezTo>
                  <a:cubicBezTo>
                    <a:pt x="405770" y="671496"/>
                    <a:pt x="435983" y="660243"/>
                    <a:pt x="416463" y="666749"/>
                  </a:cubicBezTo>
                  <a:lnTo>
                    <a:pt x="395032" y="681037"/>
                  </a:lnTo>
                  <a:lnTo>
                    <a:pt x="387888" y="685799"/>
                  </a:lnTo>
                  <a:cubicBezTo>
                    <a:pt x="386300" y="688180"/>
                    <a:pt x="385149" y="690919"/>
                    <a:pt x="383125" y="692943"/>
                  </a:cubicBezTo>
                  <a:cubicBezTo>
                    <a:pt x="367248" y="708822"/>
                    <a:pt x="383923" y="685797"/>
                    <a:pt x="371219" y="704849"/>
                  </a:cubicBezTo>
                  <a:cubicBezTo>
                    <a:pt x="366684" y="718457"/>
                    <a:pt x="372580" y="707117"/>
                    <a:pt x="361694" y="714374"/>
                  </a:cubicBezTo>
                  <a:cubicBezTo>
                    <a:pt x="340306" y="728632"/>
                    <a:pt x="373687" y="715139"/>
                    <a:pt x="340263" y="726281"/>
                  </a:cubicBezTo>
                  <a:lnTo>
                    <a:pt x="333119" y="728662"/>
                  </a:lnTo>
                  <a:lnTo>
                    <a:pt x="325975" y="731043"/>
                  </a:lnTo>
                  <a:cubicBezTo>
                    <a:pt x="321213" y="730249"/>
                    <a:pt x="316422" y="729609"/>
                    <a:pt x="311688" y="728662"/>
                  </a:cubicBezTo>
                  <a:cubicBezTo>
                    <a:pt x="308479" y="728020"/>
                    <a:pt x="305358" y="726991"/>
                    <a:pt x="302163" y="726281"/>
                  </a:cubicBezTo>
                  <a:cubicBezTo>
                    <a:pt x="298212" y="725403"/>
                    <a:pt x="294226" y="724693"/>
                    <a:pt x="290257" y="723899"/>
                  </a:cubicBezTo>
                  <a:cubicBezTo>
                    <a:pt x="287876" y="722312"/>
                    <a:pt x="285312" y="720969"/>
                    <a:pt x="283113" y="719137"/>
                  </a:cubicBezTo>
                  <a:cubicBezTo>
                    <a:pt x="280526" y="716981"/>
                    <a:pt x="278913" y="713628"/>
                    <a:pt x="275969" y="711993"/>
                  </a:cubicBezTo>
                  <a:cubicBezTo>
                    <a:pt x="271581" y="709555"/>
                    <a:pt x="261682" y="707231"/>
                    <a:pt x="261682" y="707231"/>
                  </a:cubicBezTo>
                  <a:cubicBezTo>
                    <a:pt x="244061" y="695483"/>
                    <a:pt x="264222" y="705484"/>
                    <a:pt x="249775" y="709612"/>
                  </a:cubicBezTo>
                  <a:cubicBezTo>
                    <a:pt x="240585" y="712238"/>
                    <a:pt x="230725" y="711199"/>
                    <a:pt x="221200" y="711993"/>
                  </a:cubicBezTo>
                  <a:cubicBezTo>
                    <a:pt x="216438" y="713581"/>
                    <a:pt x="211783" y="715539"/>
                    <a:pt x="206913" y="716756"/>
                  </a:cubicBezTo>
                  <a:cubicBezTo>
                    <a:pt x="203738" y="717550"/>
                    <a:pt x="200523" y="718197"/>
                    <a:pt x="197388" y="719137"/>
                  </a:cubicBezTo>
                  <a:cubicBezTo>
                    <a:pt x="192579" y="720579"/>
                    <a:pt x="183100" y="723899"/>
                    <a:pt x="183100" y="723899"/>
                  </a:cubicBezTo>
                  <a:cubicBezTo>
                    <a:pt x="180719" y="725487"/>
                    <a:pt x="178517" y="727382"/>
                    <a:pt x="175957" y="728662"/>
                  </a:cubicBezTo>
                  <a:cubicBezTo>
                    <a:pt x="168973" y="732154"/>
                    <a:pt x="159035" y="732171"/>
                    <a:pt x="152144" y="733424"/>
                  </a:cubicBezTo>
                  <a:cubicBezTo>
                    <a:pt x="148924" y="734010"/>
                    <a:pt x="145794" y="735012"/>
                    <a:pt x="142619" y="735806"/>
                  </a:cubicBezTo>
                  <a:cubicBezTo>
                    <a:pt x="140238" y="737393"/>
                    <a:pt x="136992" y="738141"/>
                    <a:pt x="135475" y="740568"/>
                  </a:cubicBezTo>
                  <a:cubicBezTo>
                    <a:pt x="132814" y="744825"/>
                    <a:pt x="130713" y="754856"/>
                    <a:pt x="130713" y="754856"/>
                  </a:cubicBezTo>
                  <a:cubicBezTo>
                    <a:pt x="131507" y="769937"/>
                    <a:pt x="131727" y="785059"/>
                    <a:pt x="133094" y="800099"/>
                  </a:cubicBezTo>
                  <a:cubicBezTo>
                    <a:pt x="133321" y="802599"/>
                    <a:pt x="133432" y="805784"/>
                    <a:pt x="135475" y="807243"/>
                  </a:cubicBezTo>
                  <a:cubicBezTo>
                    <a:pt x="139560" y="810161"/>
                    <a:pt x="149763" y="812006"/>
                    <a:pt x="149763" y="812006"/>
                  </a:cubicBezTo>
                  <a:cubicBezTo>
                    <a:pt x="152170" y="815617"/>
                    <a:pt x="156907" y="821365"/>
                    <a:pt x="156907" y="826293"/>
                  </a:cubicBezTo>
                  <a:cubicBezTo>
                    <a:pt x="156907" y="830340"/>
                    <a:pt x="157387" y="835337"/>
                    <a:pt x="154525" y="838199"/>
                  </a:cubicBezTo>
                  <a:cubicBezTo>
                    <a:pt x="150975" y="841749"/>
                    <a:pt x="144415" y="840178"/>
                    <a:pt x="140238" y="842962"/>
                  </a:cubicBezTo>
                  <a:cubicBezTo>
                    <a:pt x="137857" y="844549"/>
                    <a:pt x="135724" y="846597"/>
                    <a:pt x="133094" y="847724"/>
                  </a:cubicBezTo>
                  <a:cubicBezTo>
                    <a:pt x="124595" y="851367"/>
                    <a:pt x="101296" y="852131"/>
                    <a:pt x="97375" y="852487"/>
                  </a:cubicBezTo>
                  <a:cubicBezTo>
                    <a:pt x="93406" y="853281"/>
                    <a:pt x="89469" y="854253"/>
                    <a:pt x="85469" y="854868"/>
                  </a:cubicBezTo>
                  <a:cubicBezTo>
                    <a:pt x="79144" y="855841"/>
                    <a:pt x="72361" y="854872"/>
                    <a:pt x="66419" y="857249"/>
                  </a:cubicBezTo>
                  <a:cubicBezTo>
                    <a:pt x="63762" y="858312"/>
                    <a:pt x="63811" y="862508"/>
                    <a:pt x="61657" y="864393"/>
                  </a:cubicBezTo>
                  <a:cubicBezTo>
                    <a:pt x="57349" y="868162"/>
                    <a:pt x="47369" y="873918"/>
                    <a:pt x="47369" y="873918"/>
                  </a:cubicBezTo>
                  <a:cubicBezTo>
                    <a:pt x="43400" y="873124"/>
                    <a:pt x="39368" y="872602"/>
                    <a:pt x="35463" y="871537"/>
                  </a:cubicBezTo>
                  <a:cubicBezTo>
                    <a:pt x="2230" y="862473"/>
                    <a:pt x="38275" y="870194"/>
                    <a:pt x="9269" y="864393"/>
                  </a:cubicBezTo>
                  <a:cubicBezTo>
                    <a:pt x="8475" y="862012"/>
                    <a:pt x="8011" y="859494"/>
                    <a:pt x="6888" y="857249"/>
                  </a:cubicBezTo>
                  <a:cubicBezTo>
                    <a:pt x="5608" y="854689"/>
                    <a:pt x="2419" y="852953"/>
                    <a:pt x="2125" y="850106"/>
                  </a:cubicBezTo>
                  <a:cubicBezTo>
                    <a:pt x="0" y="829563"/>
                    <a:pt x="538" y="806449"/>
                    <a:pt x="2125" y="795337"/>
                  </a:cubicBezTo>
                  <a:close/>
                </a:path>
              </a:pathLst>
            </a:custGeom>
            <a:solidFill>
              <a:srgbClr val="99CC00">
                <a:alpha val="18286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" name="Zibo"/>
            <p:cNvSpPr/>
            <p:nvPr/>
          </p:nvSpPr>
          <p:spPr bwMode="auto">
            <a:xfrm>
              <a:off x="6755071" y="3382951"/>
              <a:ext cx="166508" cy="238301"/>
            </a:xfrm>
            <a:custGeom>
              <a:avLst/>
              <a:gdLst/>
              <a:ahLst/>
              <a:cxnLst/>
              <a:rect l="0" t="0" r="r" b="b"/>
              <a:pathLst>
                <a:path w="484373" h="776672">
                  <a:moveTo>
                    <a:pt x="97887" y="354806"/>
                  </a:moveTo>
                  <a:cubicBezTo>
                    <a:pt x="101856" y="356393"/>
                    <a:pt x="105792" y="358067"/>
                    <a:pt x="109794" y="359568"/>
                  </a:cubicBezTo>
                  <a:cubicBezTo>
                    <a:pt x="112144" y="360449"/>
                    <a:pt x="114427" y="361950"/>
                    <a:pt x="116937" y="361950"/>
                  </a:cubicBezTo>
                  <a:cubicBezTo>
                    <a:pt x="125315" y="361950"/>
                    <a:pt x="131004" y="359642"/>
                    <a:pt x="138369" y="357187"/>
                  </a:cubicBezTo>
                  <a:cubicBezTo>
                    <a:pt x="139163" y="352425"/>
                    <a:pt x="139803" y="347634"/>
                    <a:pt x="140750" y="342900"/>
                  </a:cubicBezTo>
                  <a:cubicBezTo>
                    <a:pt x="141392" y="339691"/>
                    <a:pt x="142898" y="336639"/>
                    <a:pt x="143131" y="333375"/>
                  </a:cubicBezTo>
                  <a:cubicBezTo>
                    <a:pt x="144489" y="314357"/>
                    <a:pt x="144103" y="295239"/>
                    <a:pt x="145512" y="276225"/>
                  </a:cubicBezTo>
                  <a:cubicBezTo>
                    <a:pt x="145697" y="273722"/>
                    <a:pt x="145934" y="270649"/>
                    <a:pt x="147894" y="269081"/>
                  </a:cubicBezTo>
                  <a:cubicBezTo>
                    <a:pt x="150450" y="267037"/>
                    <a:pt x="154199" y="267286"/>
                    <a:pt x="157419" y="266700"/>
                  </a:cubicBezTo>
                  <a:cubicBezTo>
                    <a:pt x="162941" y="265696"/>
                    <a:pt x="168531" y="265112"/>
                    <a:pt x="174087" y="264318"/>
                  </a:cubicBezTo>
                  <a:cubicBezTo>
                    <a:pt x="176468" y="262731"/>
                    <a:pt x="179346" y="261710"/>
                    <a:pt x="181231" y="259556"/>
                  </a:cubicBezTo>
                  <a:cubicBezTo>
                    <a:pt x="190048" y="249479"/>
                    <a:pt x="189867" y="247936"/>
                    <a:pt x="193137" y="238125"/>
                  </a:cubicBezTo>
                  <a:cubicBezTo>
                    <a:pt x="191707" y="232406"/>
                    <a:pt x="191132" y="225567"/>
                    <a:pt x="185994" y="221456"/>
                  </a:cubicBezTo>
                  <a:cubicBezTo>
                    <a:pt x="184034" y="219888"/>
                    <a:pt x="181231" y="219869"/>
                    <a:pt x="178850" y="219075"/>
                  </a:cubicBezTo>
                  <a:cubicBezTo>
                    <a:pt x="178056" y="216694"/>
                    <a:pt x="178244" y="213706"/>
                    <a:pt x="176469" y="211931"/>
                  </a:cubicBezTo>
                  <a:cubicBezTo>
                    <a:pt x="174694" y="210156"/>
                    <a:pt x="171570" y="210673"/>
                    <a:pt x="169325" y="209550"/>
                  </a:cubicBezTo>
                  <a:cubicBezTo>
                    <a:pt x="166765" y="208270"/>
                    <a:pt x="164562" y="206375"/>
                    <a:pt x="162181" y="204787"/>
                  </a:cubicBezTo>
                  <a:cubicBezTo>
                    <a:pt x="160594" y="202406"/>
                    <a:pt x="159443" y="199667"/>
                    <a:pt x="157419" y="197643"/>
                  </a:cubicBezTo>
                  <a:cubicBezTo>
                    <a:pt x="155395" y="195619"/>
                    <a:pt x="151695" y="195366"/>
                    <a:pt x="150275" y="192881"/>
                  </a:cubicBezTo>
                  <a:cubicBezTo>
                    <a:pt x="148357" y="189525"/>
                    <a:pt x="147378" y="168103"/>
                    <a:pt x="143131" y="166687"/>
                  </a:cubicBezTo>
                  <a:lnTo>
                    <a:pt x="135987" y="164306"/>
                  </a:lnTo>
                  <a:cubicBezTo>
                    <a:pt x="93087" y="135700"/>
                    <a:pt x="163808" y="184179"/>
                    <a:pt x="124081" y="152400"/>
                  </a:cubicBezTo>
                  <a:cubicBezTo>
                    <a:pt x="122121" y="150832"/>
                    <a:pt x="119444" y="150154"/>
                    <a:pt x="116937" y="150018"/>
                  </a:cubicBezTo>
                  <a:cubicBezTo>
                    <a:pt x="89977" y="148561"/>
                    <a:pt x="62962" y="148431"/>
                    <a:pt x="35975" y="147637"/>
                  </a:cubicBezTo>
                  <a:cubicBezTo>
                    <a:pt x="18826" y="141921"/>
                    <a:pt x="40263" y="148863"/>
                    <a:pt x="19306" y="142875"/>
                  </a:cubicBezTo>
                  <a:cubicBezTo>
                    <a:pt x="16892" y="142185"/>
                    <a:pt x="14543" y="141287"/>
                    <a:pt x="12162" y="140493"/>
                  </a:cubicBezTo>
                  <a:cubicBezTo>
                    <a:pt x="0" y="122250"/>
                    <a:pt x="2092" y="128472"/>
                    <a:pt x="9781" y="88106"/>
                  </a:cubicBezTo>
                  <a:cubicBezTo>
                    <a:pt x="10317" y="85294"/>
                    <a:pt x="14544" y="84931"/>
                    <a:pt x="16925" y="83343"/>
                  </a:cubicBezTo>
                  <a:cubicBezTo>
                    <a:pt x="25723" y="70146"/>
                    <a:pt x="16653" y="80584"/>
                    <a:pt x="28831" y="73818"/>
                  </a:cubicBezTo>
                  <a:cubicBezTo>
                    <a:pt x="28835" y="73816"/>
                    <a:pt x="46688" y="61914"/>
                    <a:pt x="50262" y="59531"/>
                  </a:cubicBezTo>
                  <a:cubicBezTo>
                    <a:pt x="58505" y="54036"/>
                    <a:pt x="54715" y="50900"/>
                    <a:pt x="64550" y="50006"/>
                  </a:cubicBezTo>
                  <a:cubicBezTo>
                    <a:pt x="79590" y="48639"/>
                    <a:pt x="94713" y="48419"/>
                    <a:pt x="109794" y="47625"/>
                  </a:cubicBezTo>
                  <a:cubicBezTo>
                    <a:pt x="131649" y="40339"/>
                    <a:pt x="119086" y="43361"/>
                    <a:pt x="147894" y="40481"/>
                  </a:cubicBezTo>
                  <a:cubicBezTo>
                    <a:pt x="151198" y="39820"/>
                    <a:pt x="162822" y="38008"/>
                    <a:pt x="166944" y="35718"/>
                  </a:cubicBezTo>
                  <a:cubicBezTo>
                    <a:pt x="171947" y="32938"/>
                    <a:pt x="181231" y="26193"/>
                    <a:pt x="181231" y="26193"/>
                  </a:cubicBezTo>
                  <a:cubicBezTo>
                    <a:pt x="182025" y="23812"/>
                    <a:pt x="181837" y="20825"/>
                    <a:pt x="183612" y="19050"/>
                  </a:cubicBezTo>
                  <a:cubicBezTo>
                    <a:pt x="185387" y="17275"/>
                    <a:pt x="189188" y="18628"/>
                    <a:pt x="190756" y="16668"/>
                  </a:cubicBezTo>
                  <a:cubicBezTo>
                    <a:pt x="192800" y="14112"/>
                    <a:pt x="191848" y="10151"/>
                    <a:pt x="193137" y="7143"/>
                  </a:cubicBezTo>
                  <a:cubicBezTo>
                    <a:pt x="194264" y="4513"/>
                    <a:pt x="196312" y="2381"/>
                    <a:pt x="197900" y="0"/>
                  </a:cubicBezTo>
                  <a:cubicBezTo>
                    <a:pt x="209013" y="16668"/>
                    <a:pt x="202663" y="11112"/>
                    <a:pt x="214569" y="19050"/>
                  </a:cubicBezTo>
                  <a:cubicBezTo>
                    <a:pt x="220552" y="37000"/>
                    <a:pt x="212482" y="14877"/>
                    <a:pt x="221712" y="33337"/>
                  </a:cubicBezTo>
                  <a:cubicBezTo>
                    <a:pt x="222835" y="35582"/>
                    <a:pt x="222971" y="38236"/>
                    <a:pt x="224094" y="40481"/>
                  </a:cubicBezTo>
                  <a:cubicBezTo>
                    <a:pt x="233324" y="58941"/>
                    <a:pt x="225254" y="36818"/>
                    <a:pt x="231237" y="54768"/>
                  </a:cubicBezTo>
                  <a:cubicBezTo>
                    <a:pt x="232031" y="73024"/>
                    <a:pt x="228692" y="91940"/>
                    <a:pt x="233619" y="109537"/>
                  </a:cubicBezTo>
                  <a:cubicBezTo>
                    <a:pt x="234336" y="112098"/>
                    <a:pt x="257019" y="116122"/>
                    <a:pt x="259812" y="116681"/>
                  </a:cubicBezTo>
                  <a:cubicBezTo>
                    <a:pt x="261400" y="119062"/>
                    <a:pt x="263413" y="121210"/>
                    <a:pt x="264575" y="123825"/>
                  </a:cubicBezTo>
                  <a:cubicBezTo>
                    <a:pt x="266614" y="128412"/>
                    <a:pt x="267750" y="133350"/>
                    <a:pt x="269337" y="138112"/>
                  </a:cubicBezTo>
                  <a:lnTo>
                    <a:pt x="271719" y="145256"/>
                  </a:lnTo>
                  <a:lnTo>
                    <a:pt x="274100" y="152400"/>
                  </a:lnTo>
                  <a:lnTo>
                    <a:pt x="276481" y="159543"/>
                  </a:lnTo>
                  <a:cubicBezTo>
                    <a:pt x="277275" y="167481"/>
                    <a:pt x="277649" y="175472"/>
                    <a:pt x="278862" y="183356"/>
                  </a:cubicBezTo>
                  <a:cubicBezTo>
                    <a:pt x="279244" y="185837"/>
                    <a:pt x="279469" y="188725"/>
                    <a:pt x="281244" y="190500"/>
                  </a:cubicBezTo>
                  <a:cubicBezTo>
                    <a:pt x="283019" y="192275"/>
                    <a:pt x="286006" y="192087"/>
                    <a:pt x="288387" y="192881"/>
                  </a:cubicBezTo>
                  <a:cubicBezTo>
                    <a:pt x="291562" y="192087"/>
                    <a:pt x="295070" y="192124"/>
                    <a:pt x="297912" y="190500"/>
                  </a:cubicBezTo>
                  <a:cubicBezTo>
                    <a:pt x="300836" y="188829"/>
                    <a:pt x="302469" y="185512"/>
                    <a:pt x="305056" y="183356"/>
                  </a:cubicBezTo>
                  <a:cubicBezTo>
                    <a:pt x="311212" y="178226"/>
                    <a:pt x="312183" y="178599"/>
                    <a:pt x="319344" y="176212"/>
                  </a:cubicBezTo>
                  <a:cubicBezTo>
                    <a:pt x="320931" y="173831"/>
                    <a:pt x="321449" y="170131"/>
                    <a:pt x="324106" y="169068"/>
                  </a:cubicBezTo>
                  <a:cubicBezTo>
                    <a:pt x="326437" y="168136"/>
                    <a:pt x="329290" y="169882"/>
                    <a:pt x="331250" y="171450"/>
                  </a:cubicBezTo>
                  <a:cubicBezTo>
                    <a:pt x="353207" y="189016"/>
                    <a:pt x="315951" y="167601"/>
                    <a:pt x="343156" y="185737"/>
                  </a:cubicBezTo>
                  <a:cubicBezTo>
                    <a:pt x="345245" y="187129"/>
                    <a:pt x="347819" y="187736"/>
                    <a:pt x="350300" y="188118"/>
                  </a:cubicBezTo>
                  <a:cubicBezTo>
                    <a:pt x="358184" y="189331"/>
                    <a:pt x="366175" y="189706"/>
                    <a:pt x="374112" y="190500"/>
                  </a:cubicBezTo>
                  <a:cubicBezTo>
                    <a:pt x="376493" y="192087"/>
                    <a:pt x="378641" y="194100"/>
                    <a:pt x="381256" y="195262"/>
                  </a:cubicBezTo>
                  <a:cubicBezTo>
                    <a:pt x="385844" y="197301"/>
                    <a:pt x="395544" y="200025"/>
                    <a:pt x="395544" y="200025"/>
                  </a:cubicBezTo>
                  <a:cubicBezTo>
                    <a:pt x="407561" y="198823"/>
                    <a:pt x="431153" y="194875"/>
                    <a:pt x="443169" y="200025"/>
                  </a:cubicBezTo>
                  <a:cubicBezTo>
                    <a:pt x="445799" y="201152"/>
                    <a:pt x="438406" y="203200"/>
                    <a:pt x="436025" y="204787"/>
                  </a:cubicBezTo>
                  <a:cubicBezTo>
                    <a:pt x="431758" y="243192"/>
                    <a:pt x="438256" y="214612"/>
                    <a:pt x="428881" y="233362"/>
                  </a:cubicBezTo>
                  <a:cubicBezTo>
                    <a:pt x="427758" y="235607"/>
                    <a:pt x="428068" y="238546"/>
                    <a:pt x="426500" y="240506"/>
                  </a:cubicBezTo>
                  <a:cubicBezTo>
                    <a:pt x="424712" y="242741"/>
                    <a:pt x="421737" y="243681"/>
                    <a:pt x="419356" y="245268"/>
                  </a:cubicBezTo>
                  <a:cubicBezTo>
                    <a:pt x="405709" y="265741"/>
                    <a:pt x="422071" y="239838"/>
                    <a:pt x="412212" y="259556"/>
                  </a:cubicBezTo>
                  <a:cubicBezTo>
                    <a:pt x="410932" y="262116"/>
                    <a:pt x="408612" y="264085"/>
                    <a:pt x="407450" y="266700"/>
                  </a:cubicBezTo>
                  <a:cubicBezTo>
                    <a:pt x="399720" y="284092"/>
                    <a:pt x="408536" y="279037"/>
                    <a:pt x="395544" y="283368"/>
                  </a:cubicBezTo>
                  <a:cubicBezTo>
                    <a:pt x="391634" y="295094"/>
                    <a:pt x="395960" y="286990"/>
                    <a:pt x="386019" y="295275"/>
                  </a:cubicBezTo>
                  <a:cubicBezTo>
                    <a:pt x="383432" y="297431"/>
                    <a:pt x="381819" y="300783"/>
                    <a:pt x="378875" y="302418"/>
                  </a:cubicBezTo>
                  <a:cubicBezTo>
                    <a:pt x="374486" y="304856"/>
                    <a:pt x="369350" y="305593"/>
                    <a:pt x="364587" y="307181"/>
                  </a:cubicBezTo>
                  <a:lnTo>
                    <a:pt x="350300" y="311943"/>
                  </a:lnTo>
                  <a:cubicBezTo>
                    <a:pt x="347195" y="312978"/>
                    <a:pt x="343950" y="313531"/>
                    <a:pt x="340775" y="314325"/>
                  </a:cubicBezTo>
                  <a:cubicBezTo>
                    <a:pt x="329453" y="321872"/>
                    <a:pt x="334537" y="316371"/>
                    <a:pt x="328869" y="333375"/>
                  </a:cubicBezTo>
                  <a:lnTo>
                    <a:pt x="326487" y="340518"/>
                  </a:lnTo>
                  <a:cubicBezTo>
                    <a:pt x="325693" y="348456"/>
                    <a:pt x="325576" y="356490"/>
                    <a:pt x="324106" y="364331"/>
                  </a:cubicBezTo>
                  <a:cubicBezTo>
                    <a:pt x="324104" y="364344"/>
                    <a:pt x="318155" y="382184"/>
                    <a:pt x="316962" y="385762"/>
                  </a:cubicBezTo>
                  <a:cubicBezTo>
                    <a:pt x="316057" y="388477"/>
                    <a:pt x="312200" y="388937"/>
                    <a:pt x="309819" y="390525"/>
                  </a:cubicBezTo>
                  <a:cubicBezTo>
                    <a:pt x="309025" y="392906"/>
                    <a:pt x="308656" y="395474"/>
                    <a:pt x="307437" y="397668"/>
                  </a:cubicBezTo>
                  <a:cubicBezTo>
                    <a:pt x="304657" y="402672"/>
                    <a:pt x="297912" y="411956"/>
                    <a:pt x="297912" y="411956"/>
                  </a:cubicBezTo>
                  <a:cubicBezTo>
                    <a:pt x="298706" y="415131"/>
                    <a:pt x="297809" y="419351"/>
                    <a:pt x="300294" y="421481"/>
                  </a:cubicBezTo>
                  <a:cubicBezTo>
                    <a:pt x="304105" y="424748"/>
                    <a:pt x="314581" y="426243"/>
                    <a:pt x="314581" y="426243"/>
                  </a:cubicBezTo>
                  <a:cubicBezTo>
                    <a:pt x="319849" y="431511"/>
                    <a:pt x="323171" y="433898"/>
                    <a:pt x="326487" y="440531"/>
                  </a:cubicBezTo>
                  <a:cubicBezTo>
                    <a:pt x="327610" y="442776"/>
                    <a:pt x="328075" y="445294"/>
                    <a:pt x="328869" y="447675"/>
                  </a:cubicBezTo>
                  <a:cubicBezTo>
                    <a:pt x="329663" y="459581"/>
                    <a:pt x="330063" y="471520"/>
                    <a:pt x="331250" y="483393"/>
                  </a:cubicBezTo>
                  <a:cubicBezTo>
                    <a:pt x="331653" y="487420"/>
                    <a:pt x="331623" y="491786"/>
                    <a:pt x="333631" y="495300"/>
                  </a:cubicBezTo>
                  <a:cubicBezTo>
                    <a:pt x="335803" y="499101"/>
                    <a:pt x="344253" y="501221"/>
                    <a:pt x="347919" y="502443"/>
                  </a:cubicBezTo>
                  <a:lnTo>
                    <a:pt x="362206" y="523875"/>
                  </a:lnTo>
                  <a:cubicBezTo>
                    <a:pt x="363598" y="525963"/>
                    <a:pt x="363465" y="528773"/>
                    <a:pt x="364587" y="531018"/>
                  </a:cubicBezTo>
                  <a:cubicBezTo>
                    <a:pt x="365867" y="533578"/>
                    <a:pt x="367762" y="535781"/>
                    <a:pt x="369350" y="538162"/>
                  </a:cubicBezTo>
                  <a:lnTo>
                    <a:pt x="374112" y="552450"/>
                  </a:lnTo>
                  <a:lnTo>
                    <a:pt x="376494" y="559593"/>
                  </a:lnTo>
                  <a:cubicBezTo>
                    <a:pt x="378591" y="565884"/>
                    <a:pt x="382257" y="578978"/>
                    <a:pt x="388400" y="581025"/>
                  </a:cubicBezTo>
                  <a:lnTo>
                    <a:pt x="395544" y="583406"/>
                  </a:lnTo>
                  <a:cubicBezTo>
                    <a:pt x="397925" y="584993"/>
                    <a:pt x="400489" y="586336"/>
                    <a:pt x="402687" y="588168"/>
                  </a:cubicBezTo>
                  <a:cubicBezTo>
                    <a:pt x="405274" y="590324"/>
                    <a:pt x="407029" y="593444"/>
                    <a:pt x="409831" y="595312"/>
                  </a:cubicBezTo>
                  <a:cubicBezTo>
                    <a:pt x="411920" y="596704"/>
                    <a:pt x="414594" y="596899"/>
                    <a:pt x="416975" y="597693"/>
                  </a:cubicBezTo>
                  <a:cubicBezTo>
                    <a:pt x="418562" y="600074"/>
                    <a:pt x="420457" y="602277"/>
                    <a:pt x="421737" y="604837"/>
                  </a:cubicBezTo>
                  <a:cubicBezTo>
                    <a:pt x="422860" y="607082"/>
                    <a:pt x="422727" y="609892"/>
                    <a:pt x="424119" y="611981"/>
                  </a:cubicBezTo>
                  <a:cubicBezTo>
                    <a:pt x="425987" y="614783"/>
                    <a:pt x="428881" y="616744"/>
                    <a:pt x="431262" y="619125"/>
                  </a:cubicBezTo>
                  <a:cubicBezTo>
                    <a:pt x="432056" y="625475"/>
                    <a:pt x="432499" y="631879"/>
                    <a:pt x="433644" y="638175"/>
                  </a:cubicBezTo>
                  <a:cubicBezTo>
                    <a:pt x="434093" y="640644"/>
                    <a:pt x="434457" y="643358"/>
                    <a:pt x="436025" y="645318"/>
                  </a:cubicBezTo>
                  <a:cubicBezTo>
                    <a:pt x="437813" y="647553"/>
                    <a:pt x="440609" y="648801"/>
                    <a:pt x="443169" y="650081"/>
                  </a:cubicBezTo>
                  <a:cubicBezTo>
                    <a:pt x="450510" y="653752"/>
                    <a:pt x="462797" y="654023"/>
                    <a:pt x="469362" y="654843"/>
                  </a:cubicBezTo>
                  <a:cubicBezTo>
                    <a:pt x="471743" y="655637"/>
                    <a:pt x="474546" y="655657"/>
                    <a:pt x="476506" y="657225"/>
                  </a:cubicBezTo>
                  <a:cubicBezTo>
                    <a:pt x="480704" y="660583"/>
                    <a:pt x="482081" y="666804"/>
                    <a:pt x="483650" y="671512"/>
                  </a:cubicBezTo>
                  <a:cubicBezTo>
                    <a:pt x="478277" y="693005"/>
                    <a:pt x="484373" y="666814"/>
                    <a:pt x="478887" y="702468"/>
                  </a:cubicBezTo>
                  <a:cubicBezTo>
                    <a:pt x="477859" y="709152"/>
                    <a:pt x="473598" y="720717"/>
                    <a:pt x="471744" y="726281"/>
                  </a:cubicBezTo>
                  <a:cubicBezTo>
                    <a:pt x="470839" y="728996"/>
                    <a:pt x="468569" y="731044"/>
                    <a:pt x="466981" y="733425"/>
                  </a:cubicBezTo>
                  <a:cubicBezTo>
                    <a:pt x="466187" y="735806"/>
                    <a:pt x="466168" y="738608"/>
                    <a:pt x="464600" y="740568"/>
                  </a:cubicBezTo>
                  <a:cubicBezTo>
                    <a:pt x="457388" y="749583"/>
                    <a:pt x="438170" y="746945"/>
                    <a:pt x="431262" y="747712"/>
                  </a:cubicBezTo>
                  <a:cubicBezTo>
                    <a:pt x="425684" y="748332"/>
                    <a:pt x="420150" y="749299"/>
                    <a:pt x="414594" y="750093"/>
                  </a:cubicBezTo>
                  <a:cubicBezTo>
                    <a:pt x="396850" y="761923"/>
                    <a:pt x="418649" y="746715"/>
                    <a:pt x="400306" y="762000"/>
                  </a:cubicBezTo>
                  <a:cubicBezTo>
                    <a:pt x="398107" y="763832"/>
                    <a:pt x="395361" y="764930"/>
                    <a:pt x="393162" y="766762"/>
                  </a:cubicBezTo>
                  <a:cubicBezTo>
                    <a:pt x="381270" y="776672"/>
                    <a:pt x="391431" y="772102"/>
                    <a:pt x="378875" y="776287"/>
                  </a:cubicBezTo>
                  <a:cubicBezTo>
                    <a:pt x="375700" y="775493"/>
                    <a:pt x="371813" y="776061"/>
                    <a:pt x="369350" y="773906"/>
                  </a:cubicBezTo>
                  <a:cubicBezTo>
                    <a:pt x="365042" y="770137"/>
                    <a:pt x="363000" y="764381"/>
                    <a:pt x="359825" y="759618"/>
                  </a:cubicBezTo>
                  <a:cubicBezTo>
                    <a:pt x="357845" y="756647"/>
                    <a:pt x="353791" y="740800"/>
                    <a:pt x="352681" y="735806"/>
                  </a:cubicBezTo>
                  <a:cubicBezTo>
                    <a:pt x="351595" y="730918"/>
                    <a:pt x="350471" y="721861"/>
                    <a:pt x="347919" y="716756"/>
                  </a:cubicBezTo>
                  <a:cubicBezTo>
                    <a:pt x="346639" y="714196"/>
                    <a:pt x="345583" y="711129"/>
                    <a:pt x="343156" y="709612"/>
                  </a:cubicBezTo>
                  <a:cubicBezTo>
                    <a:pt x="338899" y="706951"/>
                    <a:pt x="328869" y="704850"/>
                    <a:pt x="328869" y="704850"/>
                  </a:cubicBezTo>
                  <a:lnTo>
                    <a:pt x="314581" y="709612"/>
                  </a:lnTo>
                  <a:lnTo>
                    <a:pt x="307437" y="711993"/>
                  </a:lnTo>
                  <a:lnTo>
                    <a:pt x="293150" y="721518"/>
                  </a:lnTo>
                  <a:lnTo>
                    <a:pt x="286006" y="726281"/>
                  </a:lnTo>
                  <a:cubicBezTo>
                    <a:pt x="272519" y="746515"/>
                    <a:pt x="294726" y="715183"/>
                    <a:pt x="266956" y="742950"/>
                  </a:cubicBezTo>
                  <a:cubicBezTo>
                    <a:pt x="261688" y="748218"/>
                    <a:pt x="258366" y="750604"/>
                    <a:pt x="255050" y="757237"/>
                  </a:cubicBezTo>
                  <a:cubicBezTo>
                    <a:pt x="253928" y="759482"/>
                    <a:pt x="253463" y="762000"/>
                    <a:pt x="252669" y="764381"/>
                  </a:cubicBezTo>
                  <a:cubicBezTo>
                    <a:pt x="250422" y="763819"/>
                    <a:pt x="238799" y="761173"/>
                    <a:pt x="236000" y="759618"/>
                  </a:cubicBezTo>
                  <a:cubicBezTo>
                    <a:pt x="230996" y="756838"/>
                    <a:pt x="226475" y="753268"/>
                    <a:pt x="221712" y="750093"/>
                  </a:cubicBezTo>
                  <a:cubicBezTo>
                    <a:pt x="217535" y="747309"/>
                    <a:pt x="207425" y="745331"/>
                    <a:pt x="207425" y="745331"/>
                  </a:cubicBezTo>
                  <a:cubicBezTo>
                    <a:pt x="205044" y="743743"/>
                    <a:pt x="202996" y="741473"/>
                    <a:pt x="200281" y="740568"/>
                  </a:cubicBezTo>
                  <a:cubicBezTo>
                    <a:pt x="195701" y="739041"/>
                    <a:pt x="190728" y="739134"/>
                    <a:pt x="185994" y="738187"/>
                  </a:cubicBezTo>
                  <a:cubicBezTo>
                    <a:pt x="178519" y="736692"/>
                    <a:pt x="176134" y="735694"/>
                    <a:pt x="169325" y="733425"/>
                  </a:cubicBezTo>
                  <a:cubicBezTo>
                    <a:pt x="170119" y="727869"/>
                    <a:pt x="169196" y="721776"/>
                    <a:pt x="171706" y="716756"/>
                  </a:cubicBezTo>
                  <a:cubicBezTo>
                    <a:pt x="172829" y="714511"/>
                    <a:pt x="176605" y="715498"/>
                    <a:pt x="178850" y="714375"/>
                  </a:cubicBezTo>
                  <a:cubicBezTo>
                    <a:pt x="181410" y="713095"/>
                    <a:pt x="183855" y="711513"/>
                    <a:pt x="185994" y="709612"/>
                  </a:cubicBezTo>
                  <a:cubicBezTo>
                    <a:pt x="199339" y="697750"/>
                    <a:pt x="197805" y="699038"/>
                    <a:pt x="205044" y="688181"/>
                  </a:cubicBezTo>
                  <a:cubicBezTo>
                    <a:pt x="205838" y="685800"/>
                    <a:pt x="207086" y="683524"/>
                    <a:pt x="207425" y="681037"/>
                  </a:cubicBezTo>
                  <a:cubicBezTo>
                    <a:pt x="211051" y="654441"/>
                    <a:pt x="200224" y="635017"/>
                    <a:pt x="226475" y="626268"/>
                  </a:cubicBezTo>
                  <a:lnTo>
                    <a:pt x="233619" y="623887"/>
                  </a:lnTo>
                  <a:cubicBezTo>
                    <a:pt x="234413" y="621506"/>
                    <a:pt x="236000" y="619253"/>
                    <a:pt x="236000" y="616743"/>
                  </a:cubicBezTo>
                  <a:cubicBezTo>
                    <a:pt x="236000" y="614628"/>
                    <a:pt x="233117" y="601077"/>
                    <a:pt x="231237" y="597693"/>
                  </a:cubicBezTo>
                  <a:cubicBezTo>
                    <a:pt x="228457" y="592690"/>
                    <a:pt x="224887" y="588168"/>
                    <a:pt x="221712" y="583406"/>
                  </a:cubicBezTo>
                  <a:lnTo>
                    <a:pt x="212187" y="569118"/>
                  </a:lnTo>
                  <a:lnTo>
                    <a:pt x="205044" y="564356"/>
                  </a:lnTo>
                  <a:cubicBezTo>
                    <a:pt x="199376" y="547353"/>
                    <a:pt x="203066" y="554245"/>
                    <a:pt x="195519" y="542925"/>
                  </a:cubicBezTo>
                  <a:cubicBezTo>
                    <a:pt x="194725" y="538956"/>
                    <a:pt x="194119" y="534945"/>
                    <a:pt x="193137" y="531018"/>
                  </a:cubicBezTo>
                  <a:cubicBezTo>
                    <a:pt x="192528" y="528583"/>
                    <a:pt x="192531" y="525650"/>
                    <a:pt x="190756" y="523875"/>
                  </a:cubicBezTo>
                  <a:cubicBezTo>
                    <a:pt x="188981" y="522100"/>
                    <a:pt x="185993" y="522287"/>
                    <a:pt x="183612" y="521493"/>
                  </a:cubicBezTo>
                  <a:cubicBezTo>
                    <a:pt x="182025" y="519112"/>
                    <a:pt x="181277" y="515867"/>
                    <a:pt x="178850" y="514350"/>
                  </a:cubicBezTo>
                  <a:cubicBezTo>
                    <a:pt x="174983" y="511933"/>
                    <a:pt x="160615" y="508600"/>
                    <a:pt x="155037" y="507206"/>
                  </a:cubicBezTo>
                  <a:cubicBezTo>
                    <a:pt x="137297" y="495377"/>
                    <a:pt x="159091" y="510583"/>
                    <a:pt x="140750" y="495300"/>
                  </a:cubicBezTo>
                  <a:cubicBezTo>
                    <a:pt x="138551" y="493468"/>
                    <a:pt x="135987" y="492125"/>
                    <a:pt x="133606" y="490537"/>
                  </a:cubicBezTo>
                  <a:cubicBezTo>
                    <a:pt x="132019" y="488156"/>
                    <a:pt x="130868" y="485417"/>
                    <a:pt x="128844" y="483393"/>
                  </a:cubicBezTo>
                  <a:cubicBezTo>
                    <a:pt x="126820" y="481369"/>
                    <a:pt x="123288" y="481012"/>
                    <a:pt x="121700" y="478631"/>
                  </a:cubicBezTo>
                  <a:cubicBezTo>
                    <a:pt x="119885" y="475908"/>
                    <a:pt x="120218" y="472253"/>
                    <a:pt x="119319" y="469106"/>
                  </a:cubicBezTo>
                  <a:cubicBezTo>
                    <a:pt x="118629" y="466692"/>
                    <a:pt x="118060" y="464207"/>
                    <a:pt x="116937" y="461962"/>
                  </a:cubicBezTo>
                  <a:cubicBezTo>
                    <a:pt x="115657" y="459402"/>
                    <a:pt x="113455" y="457378"/>
                    <a:pt x="112175" y="454818"/>
                  </a:cubicBezTo>
                  <a:cubicBezTo>
                    <a:pt x="105284" y="441035"/>
                    <a:pt x="116191" y="454072"/>
                    <a:pt x="102650" y="440531"/>
                  </a:cubicBezTo>
                  <a:cubicBezTo>
                    <a:pt x="95960" y="420458"/>
                    <a:pt x="102984" y="443537"/>
                    <a:pt x="97887" y="397668"/>
                  </a:cubicBezTo>
                  <a:cubicBezTo>
                    <a:pt x="97610" y="395174"/>
                    <a:pt x="97074" y="392485"/>
                    <a:pt x="95506" y="390525"/>
                  </a:cubicBezTo>
                  <a:cubicBezTo>
                    <a:pt x="93718" y="388290"/>
                    <a:pt x="90743" y="387350"/>
                    <a:pt x="88362" y="385762"/>
                  </a:cubicBezTo>
                  <a:cubicBezTo>
                    <a:pt x="89156" y="381793"/>
                    <a:pt x="89323" y="377646"/>
                    <a:pt x="90744" y="373856"/>
                  </a:cubicBezTo>
                  <a:cubicBezTo>
                    <a:pt x="91749" y="371176"/>
                    <a:pt x="93674" y="368911"/>
                    <a:pt x="95506" y="366712"/>
                  </a:cubicBezTo>
                  <a:lnTo>
                    <a:pt x="97887" y="354806"/>
                  </a:lnTo>
                  <a:close/>
                </a:path>
              </a:pathLst>
            </a:custGeom>
            <a:solidFill>
              <a:srgbClr val="99CC00">
                <a:alpha val="8685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" name="Liaocheng"/>
            <p:cNvSpPr/>
            <p:nvPr/>
          </p:nvSpPr>
          <p:spPr bwMode="auto">
            <a:xfrm>
              <a:off x="6418853" y="3446722"/>
              <a:ext cx="192125" cy="228232"/>
            </a:xfrm>
            <a:custGeom>
              <a:avLst/>
              <a:gdLst/>
              <a:ahLst/>
              <a:cxnLst/>
              <a:rect l="0" t="0" r="r" b="b"/>
              <a:pathLst>
                <a:path w="561975" h="720832">
                  <a:moveTo>
                    <a:pt x="78581" y="504138"/>
                  </a:moveTo>
                  <a:cubicBezTo>
                    <a:pt x="79772" y="501757"/>
                    <a:pt x="88600" y="499332"/>
                    <a:pt x="90488" y="494613"/>
                  </a:cubicBezTo>
                  <a:cubicBezTo>
                    <a:pt x="93386" y="487368"/>
                    <a:pt x="85955" y="476892"/>
                    <a:pt x="83344" y="470800"/>
                  </a:cubicBezTo>
                  <a:cubicBezTo>
                    <a:pt x="82355" y="468493"/>
                    <a:pt x="82531" y="465617"/>
                    <a:pt x="80963" y="463657"/>
                  </a:cubicBezTo>
                  <a:cubicBezTo>
                    <a:pt x="79175" y="461422"/>
                    <a:pt x="76200" y="460482"/>
                    <a:pt x="73819" y="458894"/>
                  </a:cubicBezTo>
                  <a:cubicBezTo>
                    <a:pt x="68262" y="442226"/>
                    <a:pt x="73818" y="446195"/>
                    <a:pt x="61913" y="442225"/>
                  </a:cubicBezTo>
                  <a:cubicBezTo>
                    <a:pt x="61119" y="439844"/>
                    <a:pt x="61099" y="437042"/>
                    <a:pt x="59531" y="435082"/>
                  </a:cubicBezTo>
                  <a:cubicBezTo>
                    <a:pt x="52358" y="426115"/>
                    <a:pt x="32984" y="428555"/>
                    <a:pt x="26194" y="427938"/>
                  </a:cubicBezTo>
                  <a:cubicBezTo>
                    <a:pt x="25400" y="419207"/>
                    <a:pt x="25053" y="410423"/>
                    <a:pt x="23813" y="401744"/>
                  </a:cubicBezTo>
                  <a:cubicBezTo>
                    <a:pt x="23458" y="399259"/>
                    <a:pt x="22999" y="396560"/>
                    <a:pt x="21431" y="394600"/>
                  </a:cubicBezTo>
                  <a:cubicBezTo>
                    <a:pt x="19643" y="392365"/>
                    <a:pt x="16669" y="391425"/>
                    <a:pt x="14288" y="389838"/>
                  </a:cubicBezTo>
                  <a:cubicBezTo>
                    <a:pt x="12700" y="387457"/>
                    <a:pt x="10805" y="385254"/>
                    <a:pt x="9525" y="382694"/>
                  </a:cubicBezTo>
                  <a:cubicBezTo>
                    <a:pt x="6119" y="375882"/>
                    <a:pt x="6591" y="368577"/>
                    <a:pt x="4763" y="361263"/>
                  </a:cubicBezTo>
                  <a:cubicBezTo>
                    <a:pt x="3545" y="356393"/>
                    <a:pt x="0" y="346975"/>
                    <a:pt x="0" y="346975"/>
                  </a:cubicBezTo>
                  <a:cubicBezTo>
                    <a:pt x="794" y="332688"/>
                    <a:pt x="1024" y="318358"/>
                    <a:pt x="2381" y="304113"/>
                  </a:cubicBezTo>
                  <a:cubicBezTo>
                    <a:pt x="2619" y="301614"/>
                    <a:pt x="3195" y="298929"/>
                    <a:pt x="4763" y="296969"/>
                  </a:cubicBezTo>
                  <a:cubicBezTo>
                    <a:pt x="6551" y="294734"/>
                    <a:pt x="9525" y="293794"/>
                    <a:pt x="11906" y="292207"/>
                  </a:cubicBezTo>
                  <a:cubicBezTo>
                    <a:pt x="23736" y="274463"/>
                    <a:pt x="8528" y="296262"/>
                    <a:pt x="23813" y="277919"/>
                  </a:cubicBezTo>
                  <a:cubicBezTo>
                    <a:pt x="25645" y="275720"/>
                    <a:pt x="26988" y="273156"/>
                    <a:pt x="28575" y="270775"/>
                  </a:cubicBezTo>
                  <a:cubicBezTo>
                    <a:pt x="29369" y="266806"/>
                    <a:pt x="30232" y="262851"/>
                    <a:pt x="30956" y="258869"/>
                  </a:cubicBezTo>
                  <a:cubicBezTo>
                    <a:pt x="31820" y="254119"/>
                    <a:pt x="32167" y="249266"/>
                    <a:pt x="33338" y="244582"/>
                  </a:cubicBezTo>
                  <a:cubicBezTo>
                    <a:pt x="34556" y="239712"/>
                    <a:pt x="34550" y="233844"/>
                    <a:pt x="38100" y="230294"/>
                  </a:cubicBezTo>
                  <a:cubicBezTo>
                    <a:pt x="40481" y="227913"/>
                    <a:pt x="43088" y="225737"/>
                    <a:pt x="45244" y="223150"/>
                  </a:cubicBezTo>
                  <a:cubicBezTo>
                    <a:pt x="47076" y="220952"/>
                    <a:pt x="47983" y="218030"/>
                    <a:pt x="50006" y="216007"/>
                  </a:cubicBezTo>
                  <a:cubicBezTo>
                    <a:pt x="52030" y="213983"/>
                    <a:pt x="54769" y="212832"/>
                    <a:pt x="57150" y="211244"/>
                  </a:cubicBezTo>
                  <a:cubicBezTo>
                    <a:pt x="57944" y="208863"/>
                    <a:pt x="57963" y="206060"/>
                    <a:pt x="59531" y="204100"/>
                  </a:cubicBezTo>
                  <a:cubicBezTo>
                    <a:pt x="61319" y="201865"/>
                    <a:pt x="64651" y="201362"/>
                    <a:pt x="66675" y="199338"/>
                  </a:cubicBezTo>
                  <a:cubicBezTo>
                    <a:pt x="68699" y="197314"/>
                    <a:pt x="69850" y="194575"/>
                    <a:pt x="71438" y="192194"/>
                  </a:cubicBezTo>
                  <a:cubicBezTo>
                    <a:pt x="73374" y="186384"/>
                    <a:pt x="73965" y="182523"/>
                    <a:pt x="78581" y="177907"/>
                  </a:cubicBezTo>
                  <a:cubicBezTo>
                    <a:pt x="80605" y="175883"/>
                    <a:pt x="82948" y="173838"/>
                    <a:pt x="85725" y="173144"/>
                  </a:cubicBezTo>
                  <a:cubicBezTo>
                    <a:pt x="92698" y="171401"/>
                    <a:pt x="100012" y="171557"/>
                    <a:pt x="107156" y="170763"/>
                  </a:cubicBezTo>
                  <a:cubicBezTo>
                    <a:pt x="109537" y="169969"/>
                    <a:pt x="112106" y="169601"/>
                    <a:pt x="114300" y="168382"/>
                  </a:cubicBezTo>
                  <a:cubicBezTo>
                    <a:pt x="119304" y="165602"/>
                    <a:pt x="128588" y="158857"/>
                    <a:pt x="128588" y="158857"/>
                  </a:cubicBezTo>
                  <a:cubicBezTo>
                    <a:pt x="138399" y="144138"/>
                    <a:pt x="127507" y="158494"/>
                    <a:pt x="140494" y="146950"/>
                  </a:cubicBezTo>
                  <a:cubicBezTo>
                    <a:pt x="145528" y="142476"/>
                    <a:pt x="154781" y="132663"/>
                    <a:pt x="154781" y="132663"/>
                  </a:cubicBezTo>
                  <a:cubicBezTo>
                    <a:pt x="160770" y="114702"/>
                    <a:pt x="152691" y="136844"/>
                    <a:pt x="161925" y="118375"/>
                  </a:cubicBezTo>
                  <a:cubicBezTo>
                    <a:pt x="165133" y="111958"/>
                    <a:pt x="163002" y="109397"/>
                    <a:pt x="169069" y="104088"/>
                  </a:cubicBezTo>
                  <a:cubicBezTo>
                    <a:pt x="173376" y="100319"/>
                    <a:pt x="183356" y="94563"/>
                    <a:pt x="183356" y="94563"/>
                  </a:cubicBezTo>
                  <a:cubicBezTo>
                    <a:pt x="195126" y="76907"/>
                    <a:pt x="187268" y="81397"/>
                    <a:pt x="204788" y="77894"/>
                  </a:cubicBezTo>
                  <a:cubicBezTo>
                    <a:pt x="216694" y="78688"/>
                    <a:pt x="228694" y="78587"/>
                    <a:pt x="240506" y="80275"/>
                  </a:cubicBezTo>
                  <a:cubicBezTo>
                    <a:pt x="245476" y="80985"/>
                    <a:pt x="254794" y="85038"/>
                    <a:pt x="254794" y="85038"/>
                  </a:cubicBezTo>
                  <a:cubicBezTo>
                    <a:pt x="284956" y="84244"/>
                    <a:pt x="315142" y="84092"/>
                    <a:pt x="345281" y="82657"/>
                  </a:cubicBezTo>
                  <a:cubicBezTo>
                    <a:pt x="348550" y="82501"/>
                    <a:pt x="351798" y="81564"/>
                    <a:pt x="354806" y="80275"/>
                  </a:cubicBezTo>
                  <a:cubicBezTo>
                    <a:pt x="357436" y="79148"/>
                    <a:pt x="359751" y="77345"/>
                    <a:pt x="361950" y="75513"/>
                  </a:cubicBezTo>
                  <a:cubicBezTo>
                    <a:pt x="366466" y="71750"/>
                    <a:pt x="371179" y="66578"/>
                    <a:pt x="373856" y="61225"/>
                  </a:cubicBezTo>
                  <a:cubicBezTo>
                    <a:pt x="374979" y="58980"/>
                    <a:pt x="375019" y="56276"/>
                    <a:pt x="376238" y="54082"/>
                  </a:cubicBezTo>
                  <a:cubicBezTo>
                    <a:pt x="379018" y="49078"/>
                    <a:pt x="385763" y="39794"/>
                    <a:pt x="385763" y="39794"/>
                  </a:cubicBezTo>
                  <a:cubicBezTo>
                    <a:pt x="386557" y="37413"/>
                    <a:pt x="387022" y="34895"/>
                    <a:pt x="388144" y="32650"/>
                  </a:cubicBezTo>
                  <a:cubicBezTo>
                    <a:pt x="389424" y="30090"/>
                    <a:pt x="391744" y="28122"/>
                    <a:pt x="392906" y="25507"/>
                  </a:cubicBezTo>
                  <a:cubicBezTo>
                    <a:pt x="404243" y="0"/>
                    <a:pt x="391653" y="20244"/>
                    <a:pt x="402431" y="4075"/>
                  </a:cubicBezTo>
                  <a:cubicBezTo>
                    <a:pt x="404156" y="4362"/>
                    <a:pt x="419957" y="6234"/>
                    <a:pt x="423863" y="8838"/>
                  </a:cubicBezTo>
                  <a:cubicBezTo>
                    <a:pt x="426665" y="10706"/>
                    <a:pt x="428419" y="13826"/>
                    <a:pt x="431006" y="15982"/>
                  </a:cubicBezTo>
                  <a:cubicBezTo>
                    <a:pt x="433205" y="17814"/>
                    <a:pt x="435769" y="19157"/>
                    <a:pt x="438150" y="20744"/>
                  </a:cubicBezTo>
                  <a:cubicBezTo>
                    <a:pt x="439738" y="23125"/>
                    <a:pt x="440889" y="25864"/>
                    <a:pt x="442913" y="27888"/>
                  </a:cubicBezTo>
                  <a:cubicBezTo>
                    <a:pt x="454790" y="39765"/>
                    <a:pt x="477966" y="34292"/>
                    <a:pt x="490538" y="35032"/>
                  </a:cubicBezTo>
                  <a:cubicBezTo>
                    <a:pt x="492919" y="35826"/>
                    <a:pt x="497431" y="34916"/>
                    <a:pt x="497681" y="37413"/>
                  </a:cubicBezTo>
                  <a:cubicBezTo>
                    <a:pt x="504156" y="102166"/>
                    <a:pt x="501971" y="66936"/>
                    <a:pt x="490538" y="89800"/>
                  </a:cubicBezTo>
                  <a:cubicBezTo>
                    <a:pt x="489415" y="92045"/>
                    <a:pt x="489375" y="94750"/>
                    <a:pt x="488156" y="96944"/>
                  </a:cubicBezTo>
                  <a:cubicBezTo>
                    <a:pt x="485376" y="101948"/>
                    <a:pt x="478631" y="111232"/>
                    <a:pt x="478631" y="111232"/>
                  </a:cubicBezTo>
                  <a:cubicBezTo>
                    <a:pt x="479425" y="123932"/>
                    <a:pt x="479911" y="136655"/>
                    <a:pt x="481013" y="149332"/>
                  </a:cubicBezTo>
                  <a:cubicBezTo>
                    <a:pt x="481499" y="154923"/>
                    <a:pt x="481379" y="160762"/>
                    <a:pt x="483394" y="166000"/>
                  </a:cubicBezTo>
                  <a:cubicBezTo>
                    <a:pt x="485449" y="171342"/>
                    <a:pt x="492919" y="180288"/>
                    <a:pt x="492919" y="180288"/>
                  </a:cubicBezTo>
                  <a:cubicBezTo>
                    <a:pt x="493713" y="215213"/>
                    <a:pt x="493815" y="250161"/>
                    <a:pt x="495300" y="285063"/>
                  </a:cubicBezTo>
                  <a:cubicBezTo>
                    <a:pt x="495665" y="293652"/>
                    <a:pt x="498109" y="292350"/>
                    <a:pt x="504825" y="294588"/>
                  </a:cubicBezTo>
                  <a:cubicBezTo>
                    <a:pt x="511140" y="300902"/>
                    <a:pt x="519625" y="307518"/>
                    <a:pt x="523875" y="316019"/>
                  </a:cubicBezTo>
                  <a:cubicBezTo>
                    <a:pt x="527748" y="323766"/>
                    <a:pt x="524194" y="323483"/>
                    <a:pt x="531019" y="330307"/>
                  </a:cubicBezTo>
                  <a:cubicBezTo>
                    <a:pt x="533043" y="332331"/>
                    <a:pt x="535548" y="333907"/>
                    <a:pt x="538163" y="335069"/>
                  </a:cubicBezTo>
                  <a:cubicBezTo>
                    <a:pt x="545622" y="338384"/>
                    <a:pt x="554055" y="340233"/>
                    <a:pt x="561975" y="342213"/>
                  </a:cubicBezTo>
                  <a:cubicBezTo>
                    <a:pt x="561181" y="347769"/>
                    <a:pt x="561874" y="353753"/>
                    <a:pt x="559594" y="358882"/>
                  </a:cubicBezTo>
                  <a:cubicBezTo>
                    <a:pt x="557989" y="362494"/>
                    <a:pt x="548475" y="364969"/>
                    <a:pt x="545306" y="366025"/>
                  </a:cubicBezTo>
                  <a:cubicBezTo>
                    <a:pt x="542925" y="367613"/>
                    <a:pt x="540187" y="368764"/>
                    <a:pt x="538163" y="370788"/>
                  </a:cubicBezTo>
                  <a:cubicBezTo>
                    <a:pt x="536139" y="372812"/>
                    <a:pt x="535635" y="376144"/>
                    <a:pt x="533400" y="377932"/>
                  </a:cubicBezTo>
                  <a:cubicBezTo>
                    <a:pt x="531440" y="379500"/>
                    <a:pt x="528637" y="379519"/>
                    <a:pt x="526256" y="380313"/>
                  </a:cubicBezTo>
                  <a:cubicBezTo>
                    <a:pt x="523875" y="381900"/>
                    <a:pt x="521672" y="383795"/>
                    <a:pt x="519113" y="385075"/>
                  </a:cubicBezTo>
                  <a:cubicBezTo>
                    <a:pt x="499391" y="394937"/>
                    <a:pt x="525303" y="378569"/>
                    <a:pt x="504825" y="392219"/>
                  </a:cubicBezTo>
                  <a:cubicBezTo>
                    <a:pt x="497680" y="402937"/>
                    <a:pt x="498079" y="406308"/>
                    <a:pt x="488156" y="411269"/>
                  </a:cubicBezTo>
                  <a:cubicBezTo>
                    <a:pt x="485911" y="412391"/>
                    <a:pt x="483489" y="413237"/>
                    <a:pt x="481013" y="413650"/>
                  </a:cubicBezTo>
                  <a:cubicBezTo>
                    <a:pt x="473923" y="414832"/>
                    <a:pt x="466725" y="415238"/>
                    <a:pt x="459581" y="416032"/>
                  </a:cubicBezTo>
                  <a:cubicBezTo>
                    <a:pt x="455396" y="428586"/>
                    <a:pt x="459966" y="418426"/>
                    <a:pt x="450056" y="430319"/>
                  </a:cubicBezTo>
                  <a:cubicBezTo>
                    <a:pt x="433480" y="450211"/>
                    <a:pt x="459022" y="423735"/>
                    <a:pt x="438150" y="444607"/>
                  </a:cubicBezTo>
                  <a:cubicBezTo>
                    <a:pt x="437356" y="446988"/>
                    <a:pt x="436988" y="449556"/>
                    <a:pt x="435769" y="451750"/>
                  </a:cubicBezTo>
                  <a:cubicBezTo>
                    <a:pt x="431191" y="459990"/>
                    <a:pt x="426282" y="467198"/>
                    <a:pt x="419100" y="473182"/>
                  </a:cubicBezTo>
                  <a:cubicBezTo>
                    <a:pt x="416901" y="475014"/>
                    <a:pt x="414337" y="476357"/>
                    <a:pt x="411956" y="477944"/>
                  </a:cubicBezTo>
                  <a:cubicBezTo>
                    <a:pt x="404019" y="489851"/>
                    <a:pt x="409575" y="483500"/>
                    <a:pt x="392906" y="494613"/>
                  </a:cubicBezTo>
                  <a:lnTo>
                    <a:pt x="378619" y="504138"/>
                  </a:lnTo>
                  <a:cubicBezTo>
                    <a:pt x="376531" y="505530"/>
                    <a:pt x="373856" y="505725"/>
                    <a:pt x="371475" y="506519"/>
                  </a:cubicBezTo>
                  <a:cubicBezTo>
                    <a:pt x="360558" y="522896"/>
                    <a:pt x="367380" y="518997"/>
                    <a:pt x="354806" y="523188"/>
                  </a:cubicBezTo>
                  <a:cubicBezTo>
                    <a:pt x="351291" y="528462"/>
                    <a:pt x="348403" y="533806"/>
                    <a:pt x="342900" y="537475"/>
                  </a:cubicBezTo>
                  <a:cubicBezTo>
                    <a:pt x="340811" y="538867"/>
                    <a:pt x="338001" y="538734"/>
                    <a:pt x="335756" y="539857"/>
                  </a:cubicBezTo>
                  <a:cubicBezTo>
                    <a:pt x="333197" y="541137"/>
                    <a:pt x="331401" y="543976"/>
                    <a:pt x="328613" y="544619"/>
                  </a:cubicBezTo>
                  <a:cubicBezTo>
                    <a:pt x="320840" y="546413"/>
                    <a:pt x="312738" y="546206"/>
                    <a:pt x="304800" y="547000"/>
                  </a:cubicBezTo>
                  <a:cubicBezTo>
                    <a:pt x="288356" y="551112"/>
                    <a:pt x="294563" y="548287"/>
                    <a:pt x="311944" y="551763"/>
                  </a:cubicBezTo>
                  <a:cubicBezTo>
                    <a:pt x="314405" y="552255"/>
                    <a:pt x="316707" y="553350"/>
                    <a:pt x="319088" y="554144"/>
                  </a:cubicBezTo>
                  <a:cubicBezTo>
                    <a:pt x="321469" y="552557"/>
                    <a:pt x="328946" y="550287"/>
                    <a:pt x="326231" y="549382"/>
                  </a:cubicBezTo>
                  <a:cubicBezTo>
                    <a:pt x="322041" y="547985"/>
                    <a:pt x="309988" y="552415"/>
                    <a:pt x="304800" y="554144"/>
                  </a:cubicBezTo>
                  <a:cubicBezTo>
                    <a:pt x="303213" y="556525"/>
                    <a:pt x="302598" y="560008"/>
                    <a:pt x="300038" y="561288"/>
                  </a:cubicBezTo>
                  <a:cubicBezTo>
                    <a:pt x="295719" y="563447"/>
                    <a:pt x="290485" y="562722"/>
                    <a:pt x="285750" y="563669"/>
                  </a:cubicBezTo>
                  <a:cubicBezTo>
                    <a:pt x="278271" y="565165"/>
                    <a:pt x="275893" y="566161"/>
                    <a:pt x="269081" y="568432"/>
                  </a:cubicBezTo>
                  <a:cubicBezTo>
                    <a:pt x="255435" y="588901"/>
                    <a:pt x="273605" y="564813"/>
                    <a:pt x="257175" y="577957"/>
                  </a:cubicBezTo>
                  <a:cubicBezTo>
                    <a:pt x="254940" y="579745"/>
                    <a:pt x="254840" y="583583"/>
                    <a:pt x="252413" y="585100"/>
                  </a:cubicBezTo>
                  <a:cubicBezTo>
                    <a:pt x="248156" y="587761"/>
                    <a:pt x="242888" y="588275"/>
                    <a:pt x="238125" y="589863"/>
                  </a:cubicBezTo>
                  <a:cubicBezTo>
                    <a:pt x="232695" y="591673"/>
                    <a:pt x="229268" y="597578"/>
                    <a:pt x="223838" y="599388"/>
                  </a:cubicBezTo>
                  <a:lnTo>
                    <a:pt x="209550" y="604150"/>
                  </a:lnTo>
                  <a:cubicBezTo>
                    <a:pt x="204788" y="607325"/>
                    <a:pt x="200693" y="611865"/>
                    <a:pt x="195263" y="613675"/>
                  </a:cubicBezTo>
                  <a:cubicBezTo>
                    <a:pt x="192882" y="614469"/>
                    <a:pt x="190364" y="614934"/>
                    <a:pt x="188119" y="616057"/>
                  </a:cubicBezTo>
                  <a:cubicBezTo>
                    <a:pt x="169661" y="625286"/>
                    <a:pt x="191781" y="617217"/>
                    <a:pt x="173831" y="623200"/>
                  </a:cubicBezTo>
                  <a:cubicBezTo>
                    <a:pt x="156085" y="635033"/>
                    <a:pt x="177892" y="619818"/>
                    <a:pt x="159544" y="635107"/>
                  </a:cubicBezTo>
                  <a:cubicBezTo>
                    <a:pt x="157345" y="636939"/>
                    <a:pt x="154781" y="638282"/>
                    <a:pt x="152400" y="639869"/>
                  </a:cubicBezTo>
                  <a:cubicBezTo>
                    <a:pt x="150813" y="642250"/>
                    <a:pt x="150065" y="645496"/>
                    <a:pt x="147638" y="647013"/>
                  </a:cubicBezTo>
                  <a:cubicBezTo>
                    <a:pt x="143381" y="649674"/>
                    <a:pt x="133350" y="651775"/>
                    <a:pt x="133350" y="651775"/>
                  </a:cubicBezTo>
                  <a:lnTo>
                    <a:pt x="111919" y="644632"/>
                  </a:lnTo>
                  <a:lnTo>
                    <a:pt x="104775" y="642250"/>
                  </a:lnTo>
                  <a:cubicBezTo>
                    <a:pt x="98966" y="644187"/>
                    <a:pt x="95103" y="644779"/>
                    <a:pt x="90488" y="649394"/>
                  </a:cubicBezTo>
                  <a:cubicBezTo>
                    <a:pt x="74616" y="665266"/>
                    <a:pt x="97627" y="648604"/>
                    <a:pt x="78581" y="661300"/>
                  </a:cubicBezTo>
                  <a:cubicBezTo>
                    <a:pt x="72598" y="679250"/>
                    <a:pt x="80667" y="657130"/>
                    <a:pt x="71438" y="675588"/>
                  </a:cubicBezTo>
                  <a:cubicBezTo>
                    <a:pt x="70315" y="677833"/>
                    <a:pt x="70624" y="680772"/>
                    <a:pt x="69056" y="682732"/>
                  </a:cubicBezTo>
                  <a:cubicBezTo>
                    <a:pt x="67268" y="684967"/>
                    <a:pt x="64294" y="685907"/>
                    <a:pt x="61913" y="687494"/>
                  </a:cubicBezTo>
                  <a:cubicBezTo>
                    <a:pt x="61119" y="689875"/>
                    <a:pt x="61306" y="692863"/>
                    <a:pt x="59531" y="694638"/>
                  </a:cubicBezTo>
                  <a:cubicBezTo>
                    <a:pt x="55484" y="698685"/>
                    <a:pt x="45244" y="704163"/>
                    <a:pt x="45244" y="704163"/>
                  </a:cubicBezTo>
                  <a:cubicBezTo>
                    <a:pt x="44450" y="706544"/>
                    <a:pt x="44431" y="709347"/>
                    <a:pt x="42863" y="711307"/>
                  </a:cubicBezTo>
                  <a:cubicBezTo>
                    <a:pt x="39506" y="715503"/>
                    <a:pt x="27850" y="718692"/>
                    <a:pt x="42863" y="713688"/>
                  </a:cubicBezTo>
                  <a:cubicBezTo>
                    <a:pt x="44450" y="711307"/>
                    <a:pt x="45390" y="708332"/>
                    <a:pt x="47625" y="706544"/>
                  </a:cubicBezTo>
                  <a:cubicBezTo>
                    <a:pt x="49585" y="704976"/>
                    <a:pt x="52680" y="705555"/>
                    <a:pt x="54769" y="704163"/>
                  </a:cubicBezTo>
                  <a:cubicBezTo>
                    <a:pt x="57571" y="702295"/>
                    <a:pt x="59532" y="699400"/>
                    <a:pt x="61913" y="697019"/>
                  </a:cubicBezTo>
                  <a:lnTo>
                    <a:pt x="57150" y="711307"/>
                  </a:lnTo>
                  <a:cubicBezTo>
                    <a:pt x="56245" y="714022"/>
                    <a:pt x="63193" y="706723"/>
                    <a:pt x="61913" y="704163"/>
                  </a:cubicBezTo>
                  <a:cubicBezTo>
                    <a:pt x="60791" y="701918"/>
                    <a:pt x="57150" y="705750"/>
                    <a:pt x="54769" y="706544"/>
                  </a:cubicBezTo>
                  <a:lnTo>
                    <a:pt x="40481" y="716069"/>
                  </a:lnTo>
                  <a:cubicBezTo>
                    <a:pt x="37679" y="717937"/>
                    <a:pt x="44823" y="710793"/>
                    <a:pt x="47625" y="708925"/>
                  </a:cubicBezTo>
                  <a:cubicBezTo>
                    <a:pt x="49714" y="707533"/>
                    <a:pt x="52388" y="707338"/>
                    <a:pt x="54769" y="706544"/>
                  </a:cubicBezTo>
                  <a:cubicBezTo>
                    <a:pt x="50006" y="709719"/>
                    <a:pt x="43656" y="720832"/>
                    <a:pt x="40481" y="716069"/>
                  </a:cubicBezTo>
                  <a:cubicBezTo>
                    <a:pt x="38894" y="713688"/>
                    <a:pt x="36881" y="711540"/>
                    <a:pt x="35719" y="708925"/>
                  </a:cubicBezTo>
                  <a:cubicBezTo>
                    <a:pt x="33680" y="704338"/>
                    <a:pt x="30956" y="694638"/>
                    <a:pt x="30956" y="694638"/>
                  </a:cubicBezTo>
                  <a:cubicBezTo>
                    <a:pt x="34873" y="592837"/>
                    <a:pt x="13570" y="643798"/>
                    <a:pt x="40481" y="630344"/>
                  </a:cubicBezTo>
                  <a:cubicBezTo>
                    <a:pt x="43041" y="629064"/>
                    <a:pt x="45244" y="627169"/>
                    <a:pt x="47625" y="625582"/>
                  </a:cubicBezTo>
                  <a:cubicBezTo>
                    <a:pt x="49213" y="623201"/>
                    <a:pt x="50234" y="620323"/>
                    <a:pt x="52388" y="618438"/>
                  </a:cubicBezTo>
                  <a:cubicBezTo>
                    <a:pt x="56695" y="614669"/>
                    <a:pt x="66675" y="608913"/>
                    <a:pt x="66675" y="608913"/>
                  </a:cubicBezTo>
                  <a:cubicBezTo>
                    <a:pt x="68263" y="606532"/>
                    <a:pt x="69606" y="603968"/>
                    <a:pt x="71438" y="601769"/>
                  </a:cubicBezTo>
                  <a:cubicBezTo>
                    <a:pt x="73594" y="599182"/>
                    <a:pt x="76946" y="597569"/>
                    <a:pt x="78581" y="594625"/>
                  </a:cubicBezTo>
                  <a:cubicBezTo>
                    <a:pt x="81019" y="590237"/>
                    <a:pt x="81756" y="585100"/>
                    <a:pt x="83344" y="580338"/>
                  </a:cubicBezTo>
                  <a:cubicBezTo>
                    <a:pt x="84249" y="577623"/>
                    <a:pt x="86944" y="575809"/>
                    <a:pt x="88106" y="573194"/>
                  </a:cubicBezTo>
                  <a:cubicBezTo>
                    <a:pt x="90145" y="568607"/>
                    <a:pt x="91281" y="563669"/>
                    <a:pt x="92869" y="558907"/>
                  </a:cubicBezTo>
                  <a:lnTo>
                    <a:pt x="95250" y="551763"/>
                  </a:lnTo>
                  <a:cubicBezTo>
                    <a:pt x="92315" y="525342"/>
                    <a:pt x="95142" y="537151"/>
                    <a:pt x="88106" y="516044"/>
                  </a:cubicBezTo>
                  <a:cubicBezTo>
                    <a:pt x="87201" y="513329"/>
                    <a:pt x="84624" y="511460"/>
                    <a:pt x="83344" y="508900"/>
                  </a:cubicBezTo>
                  <a:cubicBezTo>
                    <a:pt x="80461" y="503133"/>
                    <a:pt x="77390" y="506519"/>
                    <a:pt x="78581" y="504138"/>
                  </a:cubicBezTo>
                  <a:close/>
                </a:path>
              </a:pathLst>
            </a:custGeom>
            <a:solidFill>
              <a:srgbClr val="99CC00">
                <a:alpha val="4552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" name="Dezhou"/>
            <p:cNvSpPr/>
            <p:nvPr/>
          </p:nvSpPr>
          <p:spPr bwMode="auto">
            <a:xfrm>
              <a:off x="6489298" y="3265479"/>
              <a:ext cx="268975" cy="288646"/>
            </a:xfrm>
            <a:custGeom>
              <a:avLst/>
              <a:gdLst/>
              <a:ahLst/>
              <a:cxnLst/>
              <a:rect l="0" t="0" r="r" b="b"/>
              <a:pathLst>
                <a:path w="793309" h="931543">
                  <a:moveTo>
                    <a:pt x="1958" y="660080"/>
                  </a:moveTo>
                  <a:cubicBezTo>
                    <a:pt x="1958" y="652936"/>
                    <a:pt x="0" y="630854"/>
                    <a:pt x="4339" y="617218"/>
                  </a:cubicBezTo>
                  <a:cubicBezTo>
                    <a:pt x="6282" y="611112"/>
                    <a:pt x="19525" y="607394"/>
                    <a:pt x="25770" y="605312"/>
                  </a:cubicBezTo>
                  <a:cubicBezTo>
                    <a:pt x="28151" y="603724"/>
                    <a:pt x="30890" y="602573"/>
                    <a:pt x="32914" y="600549"/>
                  </a:cubicBezTo>
                  <a:cubicBezTo>
                    <a:pt x="42350" y="591113"/>
                    <a:pt x="36701" y="584143"/>
                    <a:pt x="40058" y="569593"/>
                  </a:cubicBezTo>
                  <a:cubicBezTo>
                    <a:pt x="40701" y="566804"/>
                    <a:pt x="43658" y="565064"/>
                    <a:pt x="44820" y="562449"/>
                  </a:cubicBezTo>
                  <a:cubicBezTo>
                    <a:pt x="46859" y="557862"/>
                    <a:pt x="49583" y="548162"/>
                    <a:pt x="49583" y="548162"/>
                  </a:cubicBezTo>
                  <a:cubicBezTo>
                    <a:pt x="51082" y="537668"/>
                    <a:pt x="49507" y="531569"/>
                    <a:pt x="56727" y="524349"/>
                  </a:cubicBezTo>
                  <a:cubicBezTo>
                    <a:pt x="58750" y="522326"/>
                    <a:pt x="61489" y="521174"/>
                    <a:pt x="63870" y="519587"/>
                  </a:cubicBezTo>
                  <a:cubicBezTo>
                    <a:pt x="65458" y="517206"/>
                    <a:pt x="66609" y="514467"/>
                    <a:pt x="68633" y="512443"/>
                  </a:cubicBezTo>
                  <a:cubicBezTo>
                    <a:pt x="70657" y="510419"/>
                    <a:pt x="74260" y="510107"/>
                    <a:pt x="75777" y="507680"/>
                  </a:cubicBezTo>
                  <a:cubicBezTo>
                    <a:pt x="78438" y="503423"/>
                    <a:pt x="77754" y="497570"/>
                    <a:pt x="80539" y="493393"/>
                  </a:cubicBezTo>
                  <a:lnTo>
                    <a:pt x="85302" y="486249"/>
                  </a:lnTo>
                  <a:cubicBezTo>
                    <a:pt x="86096" y="482280"/>
                    <a:pt x="87299" y="478372"/>
                    <a:pt x="87683" y="474343"/>
                  </a:cubicBezTo>
                  <a:cubicBezTo>
                    <a:pt x="88889" y="461676"/>
                    <a:pt x="87443" y="448695"/>
                    <a:pt x="90064" y="436243"/>
                  </a:cubicBezTo>
                  <a:cubicBezTo>
                    <a:pt x="90758" y="432948"/>
                    <a:pt x="95140" y="431757"/>
                    <a:pt x="97208" y="429099"/>
                  </a:cubicBezTo>
                  <a:cubicBezTo>
                    <a:pt x="100722" y="424581"/>
                    <a:pt x="103558" y="419574"/>
                    <a:pt x="106733" y="414812"/>
                  </a:cubicBezTo>
                  <a:cubicBezTo>
                    <a:pt x="108320" y="412431"/>
                    <a:pt x="109114" y="409256"/>
                    <a:pt x="111495" y="407668"/>
                  </a:cubicBezTo>
                  <a:cubicBezTo>
                    <a:pt x="124108" y="399259"/>
                    <a:pt x="114239" y="404354"/>
                    <a:pt x="135308" y="400524"/>
                  </a:cubicBezTo>
                  <a:cubicBezTo>
                    <a:pt x="138528" y="399939"/>
                    <a:pt x="141572" y="398415"/>
                    <a:pt x="144833" y="398143"/>
                  </a:cubicBezTo>
                  <a:cubicBezTo>
                    <a:pt x="160673" y="396823"/>
                    <a:pt x="176583" y="396556"/>
                    <a:pt x="192458" y="395762"/>
                  </a:cubicBezTo>
                  <a:cubicBezTo>
                    <a:pt x="198808" y="394968"/>
                    <a:pt x="205334" y="395064"/>
                    <a:pt x="211508" y="393380"/>
                  </a:cubicBezTo>
                  <a:cubicBezTo>
                    <a:pt x="220805" y="390844"/>
                    <a:pt x="217691" y="388159"/>
                    <a:pt x="221033" y="381474"/>
                  </a:cubicBezTo>
                  <a:cubicBezTo>
                    <a:pt x="222313" y="378914"/>
                    <a:pt x="224208" y="376711"/>
                    <a:pt x="225795" y="374330"/>
                  </a:cubicBezTo>
                  <a:cubicBezTo>
                    <a:pt x="222620" y="372743"/>
                    <a:pt x="219566" y="370886"/>
                    <a:pt x="216270" y="369568"/>
                  </a:cubicBezTo>
                  <a:cubicBezTo>
                    <a:pt x="211609" y="367704"/>
                    <a:pt x="201983" y="364805"/>
                    <a:pt x="201983" y="364805"/>
                  </a:cubicBezTo>
                  <a:cubicBezTo>
                    <a:pt x="200395" y="362424"/>
                    <a:pt x="199052" y="359860"/>
                    <a:pt x="197220" y="357662"/>
                  </a:cubicBezTo>
                  <a:cubicBezTo>
                    <a:pt x="195064" y="355075"/>
                    <a:pt x="191748" y="353442"/>
                    <a:pt x="190077" y="350518"/>
                  </a:cubicBezTo>
                  <a:cubicBezTo>
                    <a:pt x="188453" y="347676"/>
                    <a:pt x="188594" y="344140"/>
                    <a:pt x="187695" y="340993"/>
                  </a:cubicBezTo>
                  <a:cubicBezTo>
                    <a:pt x="187005" y="338579"/>
                    <a:pt x="186108" y="336230"/>
                    <a:pt x="185314" y="333849"/>
                  </a:cubicBezTo>
                  <a:cubicBezTo>
                    <a:pt x="186108" y="331468"/>
                    <a:pt x="186127" y="328665"/>
                    <a:pt x="187695" y="326705"/>
                  </a:cubicBezTo>
                  <a:cubicBezTo>
                    <a:pt x="191052" y="322509"/>
                    <a:pt x="197278" y="321130"/>
                    <a:pt x="201983" y="319562"/>
                  </a:cubicBezTo>
                  <a:cubicBezTo>
                    <a:pt x="204364" y="317974"/>
                    <a:pt x="208285" y="317535"/>
                    <a:pt x="209127" y="314799"/>
                  </a:cubicBezTo>
                  <a:cubicBezTo>
                    <a:pt x="211694" y="306456"/>
                    <a:pt x="206669" y="289143"/>
                    <a:pt x="216270" y="281462"/>
                  </a:cubicBezTo>
                  <a:cubicBezTo>
                    <a:pt x="218230" y="279894"/>
                    <a:pt x="221033" y="279874"/>
                    <a:pt x="223414" y="279080"/>
                  </a:cubicBezTo>
                  <a:cubicBezTo>
                    <a:pt x="228970" y="279874"/>
                    <a:pt x="234579" y="280361"/>
                    <a:pt x="240083" y="281462"/>
                  </a:cubicBezTo>
                  <a:cubicBezTo>
                    <a:pt x="242544" y="281954"/>
                    <a:pt x="245267" y="282275"/>
                    <a:pt x="247227" y="283843"/>
                  </a:cubicBezTo>
                  <a:cubicBezTo>
                    <a:pt x="249462" y="285631"/>
                    <a:pt x="249965" y="288963"/>
                    <a:pt x="251989" y="290987"/>
                  </a:cubicBezTo>
                  <a:cubicBezTo>
                    <a:pt x="254013" y="293011"/>
                    <a:pt x="256752" y="294162"/>
                    <a:pt x="259133" y="295749"/>
                  </a:cubicBezTo>
                  <a:cubicBezTo>
                    <a:pt x="259927" y="298924"/>
                    <a:pt x="259699" y="302551"/>
                    <a:pt x="261514" y="305274"/>
                  </a:cubicBezTo>
                  <a:cubicBezTo>
                    <a:pt x="267336" y="314007"/>
                    <a:pt x="277576" y="308763"/>
                    <a:pt x="285327" y="307655"/>
                  </a:cubicBezTo>
                  <a:cubicBezTo>
                    <a:pt x="301703" y="296738"/>
                    <a:pt x="294184" y="299940"/>
                    <a:pt x="306758" y="295749"/>
                  </a:cubicBezTo>
                  <a:cubicBezTo>
                    <a:pt x="308345" y="293368"/>
                    <a:pt x="309285" y="290393"/>
                    <a:pt x="311520" y="288605"/>
                  </a:cubicBezTo>
                  <a:cubicBezTo>
                    <a:pt x="313480" y="287037"/>
                    <a:pt x="316889" y="287999"/>
                    <a:pt x="318664" y="286224"/>
                  </a:cubicBezTo>
                  <a:cubicBezTo>
                    <a:pt x="320439" y="284449"/>
                    <a:pt x="319826" y="281274"/>
                    <a:pt x="321045" y="279080"/>
                  </a:cubicBezTo>
                  <a:cubicBezTo>
                    <a:pt x="323825" y="274077"/>
                    <a:pt x="327395" y="269555"/>
                    <a:pt x="330570" y="264793"/>
                  </a:cubicBezTo>
                  <a:lnTo>
                    <a:pt x="335333" y="257649"/>
                  </a:lnTo>
                  <a:cubicBezTo>
                    <a:pt x="336127" y="255268"/>
                    <a:pt x="336591" y="252750"/>
                    <a:pt x="337714" y="250505"/>
                  </a:cubicBezTo>
                  <a:cubicBezTo>
                    <a:pt x="341028" y="243878"/>
                    <a:pt x="344357" y="241481"/>
                    <a:pt x="349620" y="236218"/>
                  </a:cubicBezTo>
                  <a:cubicBezTo>
                    <a:pt x="353987" y="223121"/>
                    <a:pt x="349379" y="234854"/>
                    <a:pt x="356764" y="221930"/>
                  </a:cubicBezTo>
                  <a:cubicBezTo>
                    <a:pt x="368843" y="200791"/>
                    <a:pt x="354692" y="222658"/>
                    <a:pt x="366289" y="205262"/>
                  </a:cubicBezTo>
                  <a:cubicBezTo>
                    <a:pt x="370473" y="192708"/>
                    <a:pt x="365905" y="202865"/>
                    <a:pt x="375814" y="190974"/>
                  </a:cubicBezTo>
                  <a:cubicBezTo>
                    <a:pt x="377646" y="188775"/>
                    <a:pt x="378342" y="185618"/>
                    <a:pt x="380577" y="183830"/>
                  </a:cubicBezTo>
                  <a:cubicBezTo>
                    <a:pt x="382537" y="182262"/>
                    <a:pt x="385339" y="182243"/>
                    <a:pt x="387720" y="181449"/>
                  </a:cubicBezTo>
                  <a:cubicBezTo>
                    <a:pt x="389308" y="179068"/>
                    <a:pt x="390459" y="176329"/>
                    <a:pt x="392483" y="174305"/>
                  </a:cubicBezTo>
                  <a:cubicBezTo>
                    <a:pt x="394507" y="172281"/>
                    <a:pt x="397839" y="171778"/>
                    <a:pt x="399627" y="169543"/>
                  </a:cubicBezTo>
                  <a:cubicBezTo>
                    <a:pt x="408864" y="157997"/>
                    <a:pt x="393565" y="165213"/>
                    <a:pt x="409152" y="160018"/>
                  </a:cubicBezTo>
                  <a:cubicBezTo>
                    <a:pt x="409946" y="157637"/>
                    <a:pt x="410411" y="155119"/>
                    <a:pt x="411533" y="152874"/>
                  </a:cubicBezTo>
                  <a:cubicBezTo>
                    <a:pt x="417350" y="141238"/>
                    <a:pt x="415685" y="150552"/>
                    <a:pt x="418677" y="138587"/>
                  </a:cubicBezTo>
                  <a:cubicBezTo>
                    <a:pt x="419659" y="134660"/>
                    <a:pt x="417114" y="127590"/>
                    <a:pt x="421058" y="126680"/>
                  </a:cubicBezTo>
                  <a:cubicBezTo>
                    <a:pt x="440409" y="122214"/>
                    <a:pt x="460745" y="125093"/>
                    <a:pt x="480589" y="124299"/>
                  </a:cubicBezTo>
                  <a:cubicBezTo>
                    <a:pt x="526740" y="117707"/>
                    <a:pt x="453375" y="127736"/>
                    <a:pt x="535358" y="119537"/>
                  </a:cubicBezTo>
                  <a:cubicBezTo>
                    <a:pt x="539624" y="119110"/>
                    <a:pt x="547679" y="116223"/>
                    <a:pt x="552027" y="114774"/>
                  </a:cubicBezTo>
                  <a:cubicBezTo>
                    <a:pt x="580018" y="96113"/>
                    <a:pt x="553180" y="112191"/>
                    <a:pt x="632989" y="107630"/>
                  </a:cubicBezTo>
                  <a:cubicBezTo>
                    <a:pt x="636256" y="107443"/>
                    <a:pt x="639379" y="106189"/>
                    <a:pt x="642514" y="105249"/>
                  </a:cubicBezTo>
                  <a:cubicBezTo>
                    <a:pt x="642607" y="105221"/>
                    <a:pt x="660327" y="99311"/>
                    <a:pt x="663945" y="98105"/>
                  </a:cubicBezTo>
                  <a:cubicBezTo>
                    <a:pt x="668270" y="96663"/>
                    <a:pt x="686551" y="94140"/>
                    <a:pt x="690139" y="93343"/>
                  </a:cubicBezTo>
                  <a:cubicBezTo>
                    <a:pt x="692589" y="92799"/>
                    <a:pt x="694902" y="91756"/>
                    <a:pt x="697283" y="90962"/>
                  </a:cubicBezTo>
                  <a:cubicBezTo>
                    <a:pt x="699664" y="88581"/>
                    <a:pt x="702271" y="86405"/>
                    <a:pt x="704427" y="83818"/>
                  </a:cubicBezTo>
                  <a:cubicBezTo>
                    <a:pt x="706259" y="81619"/>
                    <a:pt x="706954" y="78462"/>
                    <a:pt x="709189" y="76674"/>
                  </a:cubicBezTo>
                  <a:cubicBezTo>
                    <a:pt x="711149" y="75106"/>
                    <a:pt x="713952" y="75087"/>
                    <a:pt x="716333" y="74293"/>
                  </a:cubicBezTo>
                  <a:cubicBezTo>
                    <a:pt x="717127" y="71912"/>
                    <a:pt x="717146" y="69109"/>
                    <a:pt x="718714" y="67149"/>
                  </a:cubicBezTo>
                  <a:cubicBezTo>
                    <a:pt x="720502" y="64914"/>
                    <a:pt x="724438" y="64872"/>
                    <a:pt x="725858" y="62387"/>
                  </a:cubicBezTo>
                  <a:cubicBezTo>
                    <a:pt x="727866" y="58873"/>
                    <a:pt x="727257" y="54407"/>
                    <a:pt x="728239" y="50480"/>
                  </a:cubicBezTo>
                  <a:cubicBezTo>
                    <a:pt x="728848" y="48045"/>
                    <a:pt x="729826" y="45718"/>
                    <a:pt x="730620" y="43337"/>
                  </a:cubicBezTo>
                  <a:cubicBezTo>
                    <a:pt x="731414" y="37781"/>
                    <a:pt x="732306" y="32237"/>
                    <a:pt x="733002" y="26668"/>
                  </a:cubicBezTo>
                  <a:cubicBezTo>
                    <a:pt x="733894" y="19536"/>
                    <a:pt x="732927" y="11992"/>
                    <a:pt x="735383" y="5237"/>
                  </a:cubicBezTo>
                  <a:cubicBezTo>
                    <a:pt x="736361" y="2547"/>
                    <a:pt x="740146" y="2062"/>
                    <a:pt x="742527" y="474"/>
                  </a:cubicBezTo>
                  <a:cubicBezTo>
                    <a:pt x="753615" y="2691"/>
                    <a:pt x="754751" y="0"/>
                    <a:pt x="759195" y="9999"/>
                  </a:cubicBezTo>
                  <a:cubicBezTo>
                    <a:pt x="761234" y="14587"/>
                    <a:pt x="763958" y="24287"/>
                    <a:pt x="763958" y="24287"/>
                  </a:cubicBezTo>
                  <a:cubicBezTo>
                    <a:pt x="763164" y="29049"/>
                    <a:pt x="762748" y="33890"/>
                    <a:pt x="761577" y="38574"/>
                  </a:cubicBezTo>
                  <a:cubicBezTo>
                    <a:pt x="760359" y="43444"/>
                    <a:pt x="756814" y="52862"/>
                    <a:pt x="756814" y="52862"/>
                  </a:cubicBezTo>
                  <a:cubicBezTo>
                    <a:pt x="758751" y="58673"/>
                    <a:pt x="759341" y="62532"/>
                    <a:pt x="763958" y="67149"/>
                  </a:cubicBezTo>
                  <a:cubicBezTo>
                    <a:pt x="765982" y="69173"/>
                    <a:pt x="768542" y="70632"/>
                    <a:pt x="771102" y="71912"/>
                  </a:cubicBezTo>
                  <a:cubicBezTo>
                    <a:pt x="773347" y="73034"/>
                    <a:pt x="775864" y="73499"/>
                    <a:pt x="778245" y="74293"/>
                  </a:cubicBezTo>
                  <a:cubicBezTo>
                    <a:pt x="780626" y="76674"/>
                    <a:pt x="783233" y="78850"/>
                    <a:pt x="785389" y="81437"/>
                  </a:cubicBezTo>
                  <a:cubicBezTo>
                    <a:pt x="788978" y="85743"/>
                    <a:pt x="793309" y="90185"/>
                    <a:pt x="787770" y="95724"/>
                  </a:cubicBezTo>
                  <a:cubicBezTo>
                    <a:pt x="785995" y="97499"/>
                    <a:pt x="783008" y="97311"/>
                    <a:pt x="780627" y="98105"/>
                  </a:cubicBezTo>
                  <a:cubicBezTo>
                    <a:pt x="779039" y="100486"/>
                    <a:pt x="778099" y="103461"/>
                    <a:pt x="775864" y="105249"/>
                  </a:cubicBezTo>
                  <a:cubicBezTo>
                    <a:pt x="773904" y="106817"/>
                    <a:pt x="770965" y="106507"/>
                    <a:pt x="768720" y="107630"/>
                  </a:cubicBezTo>
                  <a:cubicBezTo>
                    <a:pt x="766160" y="108910"/>
                    <a:pt x="763958" y="110805"/>
                    <a:pt x="761577" y="112393"/>
                  </a:cubicBezTo>
                  <a:cubicBezTo>
                    <a:pt x="759989" y="114774"/>
                    <a:pt x="757819" y="116857"/>
                    <a:pt x="756814" y="119537"/>
                  </a:cubicBezTo>
                  <a:cubicBezTo>
                    <a:pt x="755393" y="123327"/>
                    <a:pt x="755415" y="127517"/>
                    <a:pt x="754433" y="131443"/>
                  </a:cubicBezTo>
                  <a:cubicBezTo>
                    <a:pt x="753824" y="133878"/>
                    <a:pt x="752846" y="136206"/>
                    <a:pt x="752052" y="138587"/>
                  </a:cubicBezTo>
                  <a:cubicBezTo>
                    <a:pt x="751258" y="149699"/>
                    <a:pt x="750900" y="160851"/>
                    <a:pt x="749670" y="171924"/>
                  </a:cubicBezTo>
                  <a:cubicBezTo>
                    <a:pt x="749309" y="175177"/>
                    <a:pt x="749444" y="178986"/>
                    <a:pt x="747289" y="181449"/>
                  </a:cubicBezTo>
                  <a:cubicBezTo>
                    <a:pt x="739687" y="190138"/>
                    <a:pt x="728905" y="192340"/>
                    <a:pt x="718714" y="195737"/>
                  </a:cubicBezTo>
                  <a:lnTo>
                    <a:pt x="711570" y="198118"/>
                  </a:lnTo>
                  <a:cubicBezTo>
                    <a:pt x="703664" y="200753"/>
                    <a:pt x="670797" y="202706"/>
                    <a:pt x="668708" y="202880"/>
                  </a:cubicBezTo>
                  <a:cubicBezTo>
                    <a:pt x="666327" y="203674"/>
                    <a:pt x="663339" y="203487"/>
                    <a:pt x="661564" y="205262"/>
                  </a:cubicBezTo>
                  <a:cubicBezTo>
                    <a:pt x="657517" y="209309"/>
                    <a:pt x="652039" y="219549"/>
                    <a:pt x="652039" y="219549"/>
                  </a:cubicBezTo>
                  <a:cubicBezTo>
                    <a:pt x="651525" y="224178"/>
                    <a:pt x="648733" y="251341"/>
                    <a:pt x="647277" y="257649"/>
                  </a:cubicBezTo>
                  <a:cubicBezTo>
                    <a:pt x="646148" y="262541"/>
                    <a:pt x="644102" y="267174"/>
                    <a:pt x="642514" y="271937"/>
                  </a:cubicBezTo>
                  <a:lnTo>
                    <a:pt x="640133" y="279080"/>
                  </a:lnTo>
                  <a:cubicBezTo>
                    <a:pt x="639228" y="281795"/>
                    <a:pt x="635370" y="282255"/>
                    <a:pt x="632989" y="283843"/>
                  </a:cubicBezTo>
                  <a:cubicBezTo>
                    <a:pt x="625443" y="295164"/>
                    <a:pt x="630942" y="290082"/>
                    <a:pt x="613939" y="295749"/>
                  </a:cubicBezTo>
                  <a:lnTo>
                    <a:pt x="606795" y="298130"/>
                  </a:lnTo>
                  <a:cubicBezTo>
                    <a:pt x="604414" y="299718"/>
                    <a:pt x="602212" y="301613"/>
                    <a:pt x="599652" y="302893"/>
                  </a:cubicBezTo>
                  <a:cubicBezTo>
                    <a:pt x="591675" y="306882"/>
                    <a:pt x="577861" y="306901"/>
                    <a:pt x="571077" y="307655"/>
                  </a:cubicBezTo>
                  <a:lnTo>
                    <a:pt x="549645" y="314799"/>
                  </a:lnTo>
                  <a:lnTo>
                    <a:pt x="542502" y="317180"/>
                  </a:lnTo>
                  <a:lnTo>
                    <a:pt x="535358" y="319562"/>
                  </a:lnTo>
                  <a:cubicBezTo>
                    <a:pt x="534564" y="321943"/>
                    <a:pt x="533469" y="324244"/>
                    <a:pt x="532977" y="326705"/>
                  </a:cubicBezTo>
                  <a:cubicBezTo>
                    <a:pt x="528432" y="349427"/>
                    <a:pt x="529014" y="381320"/>
                    <a:pt x="528214" y="400524"/>
                  </a:cubicBezTo>
                  <a:cubicBezTo>
                    <a:pt x="529008" y="406080"/>
                    <a:pt x="528315" y="412064"/>
                    <a:pt x="530595" y="417193"/>
                  </a:cubicBezTo>
                  <a:cubicBezTo>
                    <a:pt x="531757" y="419808"/>
                    <a:pt x="535951" y="419720"/>
                    <a:pt x="537739" y="421955"/>
                  </a:cubicBezTo>
                  <a:cubicBezTo>
                    <a:pt x="539307" y="423915"/>
                    <a:pt x="538997" y="426854"/>
                    <a:pt x="540120" y="429099"/>
                  </a:cubicBezTo>
                  <a:cubicBezTo>
                    <a:pt x="541400" y="431659"/>
                    <a:pt x="543295" y="433862"/>
                    <a:pt x="544883" y="436243"/>
                  </a:cubicBezTo>
                  <a:cubicBezTo>
                    <a:pt x="550550" y="453245"/>
                    <a:pt x="546860" y="446353"/>
                    <a:pt x="554408" y="457674"/>
                  </a:cubicBezTo>
                  <a:lnTo>
                    <a:pt x="559170" y="471962"/>
                  </a:lnTo>
                  <a:lnTo>
                    <a:pt x="561552" y="479105"/>
                  </a:lnTo>
                  <a:cubicBezTo>
                    <a:pt x="561329" y="480889"/>
                    <a:pt x="559410" y="502437"/>
                    <a:pt x="556789" y="507680"/>
                  </a:cubicBezTo>
                  <a:cubicBezTo>
                    <a:pt x="554229" y="512800"/>
                    <a:pt x="552694" y="520158"/>
                    <a:pt x="547264" y="521968"/>
                  </a:cubicBezTo>
                  <a:lnTo>
                    <a:pt x="525833" y="529112"/>
                  </a:lnTo>
                  <a:lnTo>
                    <a:pt x="518689" y="531493"/>
                  </a:lnTo>
                  <a:lnTo>
                    <a:pt x="511545" y="533874"/>
                  </a:lnTo>
                  <a:cubicBezTo>
                    <a:pt x="498103" y="554040"/>
                    <a:pt x="518737" y="520623"/>
                    <a:pt x="504402" y="567212"/>
                  </a:cubicBezTo>
                  <a:cubicBezTo>
                    <a:pt x="503560" y="569947"/>
                    <a:pt x="499639" y="570387"/>
                    <a:pt x="497258" y="571974"/>
                  </a:cubicBezTo>
                  <a:cubicBezTo>
                    <a:pt x="495670" y="574355"/>
                    <a:pt x="492495" y="576256"/>
                    <a:pt x="492495" y="579118"/>
                  </a:cubicBezTo>
                  <a:cubicBezTo>
                    <a:pt x="492495" y="581980"/>
                    <a:pt x="496787" y="583439"/>
                    <a:pt x="497258" y="586262"/>
                  </a:cubicBezTo>
                  <a:cubicBezTo>
                    <a:pt x="497671" y="588738"/>
                    <a:pt x="495671" y="591024"/>
                    <a:pt x="494877" y="593405"/>
                  </a:cubicBezTo>
                  <a:cubicBezTo>
                    <a:pt x="496813" y="599214"/>
                    <a:pt x="497405" y="603078"/>
                    <a:pt x="502020" y="607693"/>
                  </a:cubicBezTo>
                  <a:cubicBezTo>
                    <a:pt x="504044" y="609717"/>
                    <a:pt x="506783" y="610868"/>
                    <a:pt x="509164" y="612455"/>
                  </a:cubicBezTo>
                  <a:cubicBezTo>
                    <a:pt x="522808" y="632920"/>
                    <a:pt x="506454" y="607033"/>
                    <a:pt x="516308" y="626743"/>
                  </a:cubicBezTo>
                  <a:cubicBezTo>
                    <a:pt x="525544" y="645218"/>
                    <a:pt x="517462" y="623066"/>
                    <a:pt x="523452" y="641030"/>
                  </a:cubicBezTo>
                  <a:cubicBezTo>
                    <a:pt x="524246" y="645793"/>
                    <a:pt x="524786" y="650605"/>
                    <a:pt x="525833" y="655318"/>
                  </a:cubicBezTo>
                  <a:cubicBezTo>
                    <a:pt x="526377" y="657768"/>
                    <a:pt x="528214" y="659952"/>
                    <a:pt x="528214" y="662462"/>
                  </a:cubicBezTo>
                  <a:cubicBezTo>
                    <a:pt x="528214" y="663988"/>
                    <a:pt x="524575" y="676884"/>
                    <a:pt x="523452" y="679130"/>
                  </a:cubicBezTo>
                  <a:cubicBezTo>
                    <a:pt x="522172" y="681690"/>
                    <a:pt x="520590" y="684135"/>
                    <a:pt x="518689" y="686274"/>
                  </a:cubicBezTo>
                  <a:cubicBezTo>
                    <a:pt x="514214" y="691308"/>
                    <a:pt x="504402" y="700562"/>
                    <a:pt x="504402" y="700562"/>
                  </a:cubicBezTo>
                  <a:cubicBezTo>
                    <a:pt x="503608" y="702943"/>
                    <a:pt x="502375" y="705220"/>
                    <a:pt x="502020" y="707705"/>
                  </a:cubicBezTo>
                  <a:cubicBezTo>
                    <a:pt x="500266" y="719980"/>
                    <a:pt x="502800" y="737882"/>
                    <a:pt x="492495" y="748187"/>
                  </a:cubicBezTo>
                  <a:cubicBezTo>
                    <a:pt x="490472" y="750210"/>
                    <a:pt x="487733" y="751362"/>
                    <a:pt x="485352" y="752949"/>
                  </a:cubicBezTo>
                  <a:cubicBezTo>
                    <a:pt x="483764" y="755330"/>
                    <a:pt x="482613" y="758069"/>
                    <a:pt x="480589" y="760093"/>
                  </a:cubicBezTo>
                  <a:cubicBezTo>
                    <a:pt x="478565" y="762117"/>
                    <a:pt x="475330" y="762701"/>
                    <a:pt x="473445" y="764855"/>
                  </a:cubicBezTo>
                  <a:cubicBezTo>
                    <a:pt x="453997" y="787081"/>
                    <a:pt x="472850" y="773190"/>
                    <a:pt x="456777" y="783905"/>
                  </a:cubicBezTo>
                  <a:cubicBezTo>
                    <a:pt x="450787" y="801869"/>
                    <a:pt x="458868" y="779720"/>
                    <a:pt x="449633" y="798193"/>
                  </a:cubicBezTo>
                  <a:cubicBezTo>
                    <a:pt x="448511" y="800438"/>
                    <a:pt x="448471" y="803143"/>
                    <a:pt x="447252" y="805337"/>
                  </a:cubicBezTo>
                  <a:cubicBezTo>
                    <a:pt x="441479" y="815729"/>
                    <a:pt x="435562" y="825107"/>
                    <a:pt x="423439" y="829149"/>
                  </a:cubicBezTo>
                  <a:lnTo>
                    <a:pt x="409152" y="833912"/>
                  </a:lnTo>
                  <a:lnTo>
                    <a:pt x="402008" y="836293"/>
                  </a:lnTo>
                  <a:cubicBezTo>
                    <a:pt x="391187" y="852524"/>
                    <a:pt x="403417" y="832062"/>
                    <a:pt x="394864" y="857724"/>
                  </a:cubicBezTo>
                  <a:cubicBezTo>
                    <a:pt x="393959" y="860439"/>
                    <a:pt x="391264" y="862253"/>
                    <a:pt x="390102" y="864868"/>
                  </a:cubicBezTo>
                  <a:cubicBezTo>
                    <a:pt x="386094" y="873886"/>
                    <a:pt x="384682" y="881577"/>
                    <a:pt x="382958" y="891062"/>
                  </a:cubicBezTo>
                  <a:cubicBezTo>
                    <a:pt x="379111" y="912223"/>
                    <a:pt x="382770" y="898770"/>
                    <a:pt x="375814" y="919637"/>
                  </a:cubicBezTo>
                  <a:cubicBezTo>
                    <a:pt x="374909" y="922352"/>
                    <a:pt x="373287" y="924992"/>
                    <a:pt x="371052" y="926780"/>
                  </a:cubicBezTo>
                  <a:cubicBezTo>
                    <a:pt x="367965" y="929250"/>
                    <a:pt x="349771" y="931518"/>
                    <a:pt x="349620" y="931543"/>
                  </a:cubicBezTo>
                  <a:cubicBezTo>
                    <a:pt x="344064" y="930749"/>
                    <a:pt x="338081" y="931441"/>
                    <a:pt x="332952" y="929162"/>
                  </a:cubicBezTo>
                  <a:cubicBezTo>
                    <a:pt x="330337" y="928000"/>
                    <a:pt x="330213" y="924042"/>
                    <a:pt x="328189" y="922018"/>
                  </a:cubicBezTo>
                  <a:cubicBezTo>
                    <a:pt x="326165" y="919994"/>
                    <a:pt x="323426" y="918843"/>
                    <a:pt x="321045" y="917255"/>
                  </a:cubicBezTo>
                  <a:cubicBezTo>
                    <a:pt x="307396" y="896781"/>
                    <a:pt x="323762" y="922688"/>
                    <a:pt x="313902" y="902968"/>
                  </a:cubicBezTo>
                  <a:cubicBezTo>
                    <a:pt x="312622" y="900408"/>
                    <a:pt x="310727" y="898205"/>
                    <a:pt x="309139" y="895824"/>
                  </a:cubicBezTo>
                  <a:cubicBezTo>
                    <a:pt x="303149" y="877852"/>
                    <a:pt x="308338" y="895344"/>
                    <a:pt x="304377" y="857724"/>
                  </a:cubicBezTo>
                  <a:cubicBezTo>
                    <a:pt x="303088" y="845479"/>
                    <a:pt x="302739" y="845669"/>
                    <a:pt x="299614" y="836293"/>
                  </a:cubicBezTo>
                  <a:cubicBezTo>
                    <a:pt x="299222" y="830025"/>
                    <a:pt x="297261" y="788808"/>
                    <a:pt x="294852" y="776762"/>
                  </a:cubicBezTo>
                  <a:cubicBezTo>
                    <a:pt x="293867" y="771839"/>
                    <a:pt x="291677" y="767237"/>
                    <a:pt x="290089" y="762474"/>
                  </a:cubicBezTo>
                  <a:lnTo>
                    <a:pt x="287708" y="755330"/>
                  </a:lnTo>
                  <a:cubicBezTo>
                    <a:pt x="288502" y="741836"/>
                    <a:pt x="288478" y="728270"/>
                    <a:pt x="290089" y="714849"/>
                  </a:cubicBezTo>
                  <a:cubicBezTo>
                    <a:pt x="290869" y="708350"/>
                    <a:pt x="294852" y="695799"/>
                    <a:pt x="294852" y="695799"/>
                  </a:cubicBezTo>
                  <a:cubicBezTo>
                    <a:pt x="295646" y="687862"/>
                    <a:pt x="295763" y="679827"/>
                    <a:pt x="297233" y="671987"/>
                  </a:cubicBezTo>
                  <a:cubicBezTo>
                    <a:pt x="298158" y="667053"/>
                    <a:pt x="300408" y="662462"/>
                    <a:pt x="301995" y="657699"/>
                  </a:cubicBezTo>
                  <a:cubicBezTo>
                    <a:pt x="303275" y="653859"/>
                    <a:pt x="303583" y="649762"/>
                    <a:pt x="304377" y="645793"/>
                  </a:cubicBezTo>
                  <a:cubicBezTo>
                    <a:pt x="303583" y="640237"/>
                    <a:pt x="304505" y="634144"/>
                    <a:pt x="301995" y="629124"/>
                  </a:cubicBezTo>
                  <a:cubicBezTo>
                    <a:pt x="300873" y="626879"/>
                    <a:pt x="297337" y="627098"/>
                    <a:pt x="294852" y="626743"/>
                  </a:cubicBezTo>
                  <a:cubicBezTo>
                    <a:pt x="280621" y="624710"/>
                    <a:pt x="251989" y="621980"/>
                    <a:pt x="251989" y="621980"/>
                  </a:cubicBezTo>
                  <a:cubicBezTo>
                    <a:pt x="243191" y="608783"/>
                    <a:pt x="252261" y="619221"/>
                    <a:pt x="240083" y="612455"/>
                  </a:cubicBezTo>
                  <a:cubicBezTo>
                    <a:pt x="235079" y="609675"/>
                    <a:pt x="230558" y="606105"/>
                    <a:pt x="225795" y="602930"/>
                  </a:cubicBezTo>
                  <a:cubicBezTo>
                    <a:pt x="223414" y="601343"/>
                    <a:pt x="221367" y="599073"/>
                    <a:pt x="218652" y="598168"/>
                  </a:cubicBezTo>
                  <a:lnTo>
                    <a:pt x="211508" y="595787"/>
                  </a:lnTo>
                  <a:cubicBezTo>
                    <a:pt x="208333" y="600549"/>
                    <a:pt x="203793" y="604644"/>
                    <a:pt x="201983" y="610074"/>
                  </a:cubicBezTo>
                  <a:cubicBezTo>
                    <a:pt x="196315" y="627077"/>
                    <a:pt x="200005" y="620185"/>
                    <a:pt x="192458" y="631505"/>
                  </a:cubicBezTo>
                  <a:cubicBezTo>
                    <a:pt x="191664" y="633886"/>
                    <a:pt x="191296" y="636455"/>
                    <a:pt x="190077" y="638649"/>
                  </a:cubicBezTo>
                  <a:cubicBezTo>
                    <a:pt x="182495" y="652298"/>
                    <a:pt x="183956" y="653471"/>
                    <a:pt x="171027" y="655318"/>
                  </a:cubicBezTo>
                  <a:cubicBezTo>
                    <a:pt x="163130" y="656446"/>
                    <a:pt x="155152" y="656905"/>
                    <a:pt x="147214" y="657699"/>
                  </a:cubicBezTo>
                  <a:cubicBezTo>
                    <a:pt x="151977" y="658493"/>
                    <a:pt x="157732" y="657064"/>
                    <a:pt x="161502" y="660080"/>
                  </a:cubicBezTo>
                  <a:cubicBezTo>
                    <a:pt x="163462" y="661648"/>
                    <a:pt x="160688" y="665264"/>
                    <a:pt x="159120" y="667224"/>
                  </a:cubicBezTo>
                  <a:cubicBezTo>
                    <a:pt x="157332" y="669459"/>
                    <a:pt x="154358" y="670399"/>
                    <a:pt x="151977" y="671987"/>
                  </a:cubicBezTo>
                  <a:cubicBezTo>
                    <a:pt x="100455" y="654808"/>
                    <a:pt x="173497" y="678369"/>
                    <a:pt x="9102" y="667224"/>
                  </a:cubicBezTo>
                  <a:cubicBezTo>
                    <a:pt x="6246" y="667030"/>
                    <a:pt x="5927" y="662461"/>
                    <a:pt x="4339" y="660080"/>
                  </a:cubicBezTo>
                  <a:cubicBezTo>
                    <a:pt x="1707" y="652184"/>
                    <a:pt x="1958" y="667224"/>
                    <a:pt x="1958" y="660080"/>
                  </a:cubicBezTo>
                  <a:close/>
                </a:path>
              </a:pathLst>
            </a:custGeom>
            <a:solidFill>
              <a:srgbClr val="99CC00">
                <a:alpha val="62363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" name="Binzhou"/>
            <p:cNvSpPr/>
            <p:nvPr/>
          </p:nvSpPr>
          <p:spPr bwMode="auto">
            <a:xfrm>
              <a:off x="6710242" y="3235272"/>
              <a:ext cx="169710" cy="258439"/>
            </a:xfrm>
            <a:custGeom>
              <a:avLst/>
              <a:gdLst/>
              <a:ahLst/>
              <a:cxnLst/>
              <a:rect l="0" t="0" r="r" b="b"/>
              <a:pathLst>
                <a:path w="502961" h="828514">
                  <a:moveTo>
                    <a:pt x="91005" y="104479"/>
                  </a:moveTo>
                  <a:cubicBezTo>
                    <a:pt x="90608" y="102495"/>
                    <a:pt x="92404" y="96499"/>
                    <a:pt x="93386" y="92573"/>
                  </a:cubicBezTo>
                  <a:cubicBezTo>
                    <a:pt x="93995" y="90138"/>
                    <a:pt x="93992" y="87204"/>
                    <a:pt x="95767" y="85429"/>
                  </a:cubicBezTo>
                  <a:cubicBezTo>
                    <a:pt x="97542" y="83654"/>
                    <a:pt x="100423" y="83380"/>
                    <a:pt x="102911" y="83048"/>
                  </a:cubicBezTo>
                  <a:cubicBezTo>
                    <a:pt x="112385" y="81785"/>
                    <a:pt x="121961" y="81461"/>
                    <a:pt x="131486" y="80667"/>
                  </a:cubicBezTo>
                  <a:cubicBezTo>
                    <a:pt x="133867" y="79873"/>
                    <a:pt x="136436" y="79505"/>
                    <a:pt x="138630" y="78286"/>
                  </a:cubicBezTo>
                  <a:cubicBezTo>
                    <a:pt x="143633" y="75506"/>
                    <a:pt x="148155" y="71936"/>
                    <a:pt x="152917" y="68761"/>
                  </a:cubicBezTo>
                  <a:cubicBezTo>
                    <a:pt x="155719" y="66893"/>
                    <a:pt x="157474" y="63773"/>
                    <a:pt x="160061" y="61617"/>
                  </a:cubicBezTo>
                  <a:cubicBezTo>
                    <a:pt x="162260" y="59785"/>
                    <a:pt x="164824" y="58442"/>
                    <a:pt x="167205" y="56854"/>
                  </a:cubicBezTo>
                  <a:cubicBezTo>
                    <a:pt x="167999" y="54473"/>
                    <a:pt x="168367" y="51905"/>
                    <a:pt x="169586" y="49711"/>
                  </a:cubicBezTo>
                  <a:cubicBezTo>
                    <a:pt x="172366" y="44707"/>
                    <a:pt x="179111" y="35423"/>
                    <a:pt x="179111" y="35423"/>
                  </a:cubicBezTo>
                  <a:cubicBezTo>
                    <a:pt x="179905" y="30661"/>
                    <a:pt x="180321" y="25820"/>
                    <a:pt x="181492" y="21136"/>
                  </a:cubicBezTo>
                  <a:cubicBezTo>
                    <a:pt x="182710" y="16266"/>
                    <a:pt x="186255" y="6848"/>
                    <a:pt x="186255" y="6848"/>
                  </a:cubicBezTo>
                  <a:lnTo>
                    <a:pt x="200542" y="11611"/>
                  </a:lnTo>
                  <a:cubicBezTo>
                    <a:pt x="202923" y="12405"/>
                    <a:pt x="205441" y="10352"/>
                    <a:pt x="207686" y="9229"/>
                  </a:cubicBezTo>
                  <a:cubicBezTo>
                    <a:pt x="226144" y="0"/>
                    <a:pt x="204024" y="8069"/>
                    <a:pt x="221974" y="2086"/>
                  </a:cubicBezTo>
                  <a:cubicBezTo>
                    <a:pt x="226736" y="2880"/>
                    <a:pt x="232069" y="2072"/>
                    <a:pt x="236261" y="4467"/>
                  </a:cubicBezTo>
                  <a:cubicBezTo>
                    <a:pt x="238440" y="5712"/>
                    <a:pt x="238033" y="9176"/>
                    <a:pt x="238642" y="11611"/>
                  </a:cubicBezTo>
                  <a:cubicBezTo>
                    <a:pt x="239624" y="15537"/>
                    <a:pt x="239016" y="20003"/>
                    <a:pt x="241024" y="23517"/>
                  </a:cubicBezTo>
                  <a:cubicBezTo>
                    <a:pt x="242444" y="26002"/>
                    <a:pt x="245786" y="26692"/>
                    <a:pt x="248167" y="28279"/>
                  </a:cubicBezTo>
                  <a:cubicBezTo>
                    <a:pt x="251342" y="27485"/>
                    <a:pt x="254850" y="27522"/>
                    <a:pt x="257692" y="25898"/>
                  </a:cubicBezTo>
                  <a:cubicBezTo>
                    <a:pt x="260616" y="24227"/>
                    <a:pt x="262249" y="20910"/>
                    <a:pt x="264836" y="18754"/>
                  </a:cubicBezTo>
                  <a:cubicBezTo>
                    <a:pt x="267035" y="16922"/>
                    <a:pt x="269599" y="15579"/>
                    <a:pt x="271980" y="13992"/>
                  </a:cubicBezTo>
                  <a:cubicBezTo>
                    <a:pt x="274361" y="14786"/>
                    <a:pt x="277164" y="14805"/>
                    <a:pt x="279124" y="16373"/>
                  </a:cubicBezTo>
                  <a:cubicBezTo>
                    <a:pt x="281359" y="18161"/>
                    <a:pt x="281862" y="21493"/>
                    <a:pt x="283886" y="23517"/>
                  </a:cubicBezTo>
                  <a:cubicBezTo>
                    <a:pt x="285910" y="25541"/>
                    <a:pt x="288649" y="26692"/>
                    <a:pt x="291030" y="28279"/>
                  </a:cubicBezTo>
                  <a:cubicBezTo>
                    <a:pt x="290236" y="30660"/>
                    <a:pt x="290424" y="33648"/>
                    <a:pt x="288649" y="35423"/>
                  </a:cubicBezTo>
                  <a:cubicBezTo>
                    <a:pt x="286874" y="37198"/>
                    <a:pt x="282628" y="35559"/>
                    <a:pt x="281505" y="37804"/>
                  </a:cubicBezTo>
                  <a:cubicBezTo>
                    <a:pt x="277876" y="45062"/>
                    <a:pt x="288309" y="46422"/>
                    <a:pt x="291030" y="47329"/>
                  </a:cubicBezTo>
                  <a:cubicBezTo>
                    <a:pt x="297015" y="65285"/>
                    <a:pt x="288942" y="43152"/>
                    <a:pt x="298174" y="61617"/>
                  </a:cubicBezTo>
                  <a:cubicBezTo>
                    <a:pt x="301382" y="68034"/>
                    <a:pt x="299251" y="70596"/>
                    <a:pt x="305317" y="75904"/>
                  </a:cubicBezTo>
                  <a:cubicBezTo>
                    <a:pt x="309625" y="79673"/>
                    <a:pt x="319605" y="85429"/>
                    <a:pt x="319605" y="85429"/>
                  </a:cubicBezTo>
                  <a:cubicBezTo>
                    <a:pt x="321192" y="87810"/>
                    <a:pt x="322343" y="90549"/>
                    <a:pt x="324367" y="92573"/>
                  </a:cubicBezTo>
                  <a:cubicBezTo>
                    <a:pt x="326391" y="94597"/>
                    <a:pt x="329723" y="95101"/>
                    <a:pt x="331511" y="97336"/>
                  </a:cubicBezTo>
                  <a:cubicBezTo>
                    <a:pt x="333079" y="99296"/>
                    <a:pt x="332117" y="102704"/>
                    <a:pt x="333892" y="104479"/>
                  </a:cubicBezTo>
                  <a:cubicBezTo>
                    <a:pt x="337940" y="108526"/>
                    <a:pt x="343417" y="110829"/>
                    <a:pt x="348180" y="114004"/>
                  </a:cubicBezTo>
                  <a:cubicBezTo>
                    <a:pt x="350982" y="115872"/>
                    <a:pt x="352737" y="118992"/>
                    <a:pt x="355324" y="121148"/>
                  </a:cubicBezTo>
                  <a:cubicBezTo>
                    <a:pt x="357522" y="122980"/>
                    <a:pt x="360086" y="124323"/>
                    <a:pt x="362467" y="125911"/>
                  </a:cubicBezTo>
                  <a:cubicBezTo>
                    <a:pt x="364848" y="125117"/>
                    <a:pt x="368152" y="125572"/>
                    <a:pt x="369611" y="123529"/>
                  </a:cubicBezTo>
                  <a:cubicBezTo>
                    <a:pt x="372529" y="119444"/>
                    <a:pt x="374374" y="109242"/>
                    <a:pt x="374374" y="109242"/>
                  </a:cubicBezTo>
                  <a:cubicBezTo>
                    <a:pt x="375168" y="99717"/>
                    <a:pt x="375184" y="90095"/>
                    <a:pt x="376755" y="80667"/>
                  </a:cubicBezTo>
                  <a:cubicBezTo>
                    <a:pt x="377580" y="75715"/>
                    <a:pt x="381517" y="66379"/>
                    <a:pt x="381517" y="66379"/>
                  </a:cubicBezTo>
                  <a:cubicBezTo>
                    <a:pt x="385486" y="67173"/>
                    <a:pt x="390056" y="66516"/>
                    <a:pt x="393424" y="68761"/>
                  </a:cubicBezTo>
                  <a:cubicBezTo>
                    <a:pt x="395512" y="70153"/>
                    <a:pt x="395626" y="73401"/>
                    <a:pt x="395805" y="75904"/>
                  </a:cubicBezTo>
                  <a:cubicBezTo>
                    <a:pt x="397220" y="95713"/>
                    <a:pt x="396771" y="115627"/>
                    <a:pt x="398186" y="135436"/>
                  </a:cubicBezTo>
                  <a:cubicBezTo>
                    <a:pt x="398365" y="137939"/>
                    <a:pt x="399445" y="140334"/>
                    <a:pt x="400567" y="142579"/>
                  </a:cubicBezTo>
                  <a:cubicBezTo>
                    <a:pt x="401847" y="145139"/>
                    <a:pt x="403742" y="147342"/>
                    <a:pt x="405330" y="149723"/>
                  </a:cubicBezTo>
                  <a:cubicBezTo>
                    <a:pt x="408536" y="168963"/>
                    <a:pt x="406184" y="159430"/>
                    <a:pt x="412474" y="178298"/>
                  </a:cubicBezTo>
                  <a:cubicBezTo>
                    <a:pt x="413379" y="181013"/>
                    <a:pt x="417236" y="181473"/>
                    <a:pt x="419617" y="183061"/>
                  </a:cubicBezTo>
                  <a:cubicBezTo>
                    <a:pt x="422792" y="182267"/>
                    <a:pt x="426586" y="182723"/>
                    <a:pt x="429142" y="180679"/>
                  </a:cubicBezTo>
                  <a:cubicBezTo>
                    <a:pt x="431102" y="179111"/>
                    <a:pt x="429029" y="173813"/>
                    <a:pt x="431524" y="173536"/>
                  </a:cubicBezTo>
                  <a:cubicBezTo>
                    <a:pt x="438029" y="172813"/>
                    <a:pt x="450574" y="178298"/>
                    <a:pt x="450574" y="178298"/>
                  </a:cubicBezTo>
                  <a:cubicBezTo>
                    <a:pt x="451368" y="180679"/>
                    <a:pt x="451833" y="183197"/>
                    <a:pt x="452955" y="185442"/>
                  </a:cubicBezTo>
                  <a:cubicBezTo>
                    <a:pt x="454235" y="188002"/>
                    <a:pt x="457538" y="189730"/>
                    <a:pt x="457717" y="192586"/>
                  </a:cubicBezTo>
                  <a:cubicBezTo>
                    <a:pt x="458362" y="202915"/>
                    <a:pt x="457243" y="213370"/>
                    <a:pt x="455336" y="223542"/>
                  </a:cubicBezTo>
                  <a:cubicBezTo>
                    <a:pt x="454809" y="226355"/>
                    <a:pt x="451736" y="228071"/>
                    <a:pt x="450574" y="230686"/>
                  </a:cubicBezTo>
                  <a:cubicBezTo>
                    <a:pt x="448535" y="235273"/>
                    <a:pt x="447399" y="240211"/>
                    <a:pt x="445811" y="244973"/>
                  </a:cubicBezTo>
                  <a:lnTo>
                    <a:pt x="441049" y="259261"/>
                  </a:lnTo>
                  <a:cubicBezTo>
                    <a:pt x="438970" y="265499"/>
                    <a:pt x="439610" y="271365"/>
                    <a:pt x="433905" y="275929"/>
                  </a:cubicBezTo>
                  <a:cubicBezTo>
                    <a:pt x="431945" y="277497"/>
                    <a:pt x="429254" y="278018"/>
                    <a:pt x="426761" y="278311"/>
                  </a:cubicBezTo>
                  <a:cubicBezTo>
                    <a:pt x="415697" y="279613"/>
                    <a:pt x="404536" y="279898"/>
                    <a:pt x="393424" y="280692"/>
                  </a:cubicBezTo>
                  <a:cubicBezTo>
                    <a:pt x="391043" y="282279"/>
                    <a:pt x="388304" y="283430"/>
                    <a:pt x="386280" y="285454"/>
                  </a:cubicBezTo>
                  <a:cubicBezTo>
                    <a:pt x="379455" y="292278"/>
                    <a:pt x="383009" y="291995"/>
                    <a:pt x="379136" y="299742"/>
                  </a:cubicBezTo>
                  <a:cubicBezTo>
                    <a:pt x="377856" y="302302"/>
                    <a:pt x="375654" y="304326"/>
                    <a:pt x="374374" y="306886"/>
                  </a:cubicBezTo>
                  <a:cubicBezTo>
                    <a:pt x="371931" y="311772"/>
                    <a:pt x="370518" y="321399"/>
                    <a:pt x="369611" y="325936"/>
                  </a:cubicBezTo>
                  <a:cubicBezTo>
                    <a:pt x="370405" y="329905"/>
                    <a:pt x="371010" y="333916"/>
                    <a:pt x="371992" y="337842"/>
                  </a:cubicBezTo>
                  <a:cubicBezTo>
                    <a:pt x="372601" y="340277"/>
                    <a:pt x="372599" y="343211"/>
                    <a:pt x="374374" y="344986"/>
                  </a:cubicBezTo>
                  <a:cubicBezTo>
                    <a:pt x="376149" y="346761"/>
                    <a:pt x="379136" y="346573"/>
                    <a:pt x="381517" y="347367"/>
                  </a:cubicBezTo>
                  <a:cubicBezTo>
                    <a:pt x="390428" y="374093"/>
                    <a:pt x="379576" y="333888"/>
                    <a:pt x="376755" y="359273"/>
                  </a:cubicBezTo>
                  <a:cubicBezTo>
                    <a:pt x="372553" y="397084"/>
                    <a:pt x="377832" y="387392"/>
                    <a:pt x="383899" y="411661"/>
                  </a:cubicBezTo>
                  <a:cubicBezTo>
                    <a:pt x="384693" y="414836"/>
                    <a:pt x="384656" y="418345"/>
                    <a:pt x="386280" y="421186"/>
                  </a:cubicBezTo>
                  <a:cubicBezTo>
                    <a:pt x="387951" y="424110"/>
                    <a:pt x="391043" y="425948"/>
                    <a:pt x="393424" y="428329"/>
                  </a:cubicBezTo>
                  <a:cubicBezTo>
                    <a:pt x="395110" y="428176"/>
                    <a:pt x="421253" y="429999"/>
                    <a:pt x="426761" y="421186"/>
                  </a:cubicBezTo>
                  <a:cubicBezTo>
                    <a:pt x="429422" y="416929"/>
                    <a:pt x="429936" y="411661"/>
                    <a:pt x="431524" y="406898"/>
                  </a:cubicBezTo>
                  <a:lnTo>
                    <a:pt x="433905" y="399754"/>
                  </a:lnTo>
                  <a:cubicBezTo>
                    <a:pt x="437080" y="400548"/>
                    <a:pt x="440874" y="400091"/>
                    <a:pt x="443430" y="402136"/>
                  </a:cubicBezTo>
                  <a:cubicBezTo>
                    <a:pt x="445390" y="403704"/>
                    <a:pt x="444243" y="407319"/>
                    <a:pt x="445811" y="409279"/>
                  </a:cubicBezTo>
                  <a:cubicBezTo>
                    <a:pt x="447599" y="411514"/>
                    <a:pt x="450574" y="412454"/>
                    <a:pt x="452955" y="414042"/>
                  </a:cubicBezTo>
                  <a:cubicBezTo>
                    <a:pt x="454542" y="416423"/>
                    <a:pt x="455563" y="419301"/>
                    <a:pt x="457717" y="421186"/>
                  </a:cubicBezTo>
                  <a:cubicBezTo>
                    <a:pt x="462025" y="424955"/>
                    <a:pt x="472005" y="430711"/>
                    <a:pt x="472005" y="430711"/>
                  </a:cubicBezTo>
                  <a:cubicBezTo>
                    <a:pt x="473592" y="433092"/>
                    <a:pt x="475605" y="435239"/>
                    <a:pt x="476767" y="437854"/>
                  </a:cubicBezTo>
                  <a:cubicBezTo>
                    <a:pt x="478973" y="442818"/>
                    <a:pt x="480719" y="454827"/>
                    <a:pt x="486292" y="459286"/>
                  </a:cubicBezTo>
                  <a:cubicBezTo>
                    <a:pt x="488252" y="460854"/>
                    <a:pt x="491055" y="460873"/>
                    <a:pt x="493436" y="461667"/>
                  </a:cubicBezTo>
                  <a:cubicBezTo>
                    <a:pt x="494230" y="464048"/>
                    <a:pt x="495127" y="466397"/>
                    <a:pt x="495817" y="468811"/>
                  </a:cubicBezTo>
                  <a:cubicBezTo>
                    <a:pt x="496716" y="471958"/>
                    <a:pt x="496910" y="475328"/>
                    <a:pt x="498199" y="478336"/>
                  </a:cubicBezTo>
                  <a:cubicBezTo>
                    <a:pt x="499326" y="480966"/>
                    <a:pt x="501374" y="483098"/>
                    <a:pt x="502961" y="485479"/>
                  </a:cubicBezTo>
                  <a:cubicBezTo>
                    <a:pt x="502167" y="489448"/>
                    <a:pt x="502001" y="493596"/>
                    <a:pt x="500580" y="497386"/>
                  </a:cubicBezTo>
                  <a:cubicBezTo>
                    <a:pt x="499575" y="500066"/>
                    <a:pt x="497097" y="501969"/>
                    <a:pt x="495817" y="504529"/>
                  </a:cubicBezTo>
                  <a:cubicBezTo>
                    <a:pt x="494694" y="506774"/>
                    <a:pt x="494230" y="509292"/>
                    <a:pt x="493436" y="511673"/>
                  </a:cubicBezTo>
                  <a:cubicBezTo>
                    <a:pt x="492642" y="527548"/>
                    <a:pt x="492432" y="543463"/>
                    <a:pt x="491055" y="559298"/>
                  </a:cubicBezTo>
                  <a:cubicBezTo>
                    <a:pt x="490838" y="561799"/>
                    <a:pt x="489166" y="563981"/>
                    <a:pt x="488674" y="566442"/>
                  </a:cubicBezTo>
                  <a:cubicBezTo>
                    <a:pt x="483202" y="593802"/>
                    <a:pt x="489290" y="574117"/>
                    <a:pt x="483911" y="590254"/>
                  </a:cubicBezTo>
                  <a:cubicBezTo>
                    <a:pt x="482944" y="601862"/>
                    <a:pt x="484766" y="622737"/>
                    <a:pt x="474386" y="633117"/>
                  </a:cubicBezTo>
                  <a:cubicBezTo>
                    <a:pt x="472362" y="635141"/>
                    <a:pt x="469623" y="636292"/>
                    <a:pt x="467242" y="637879"/>
                  </a:cubicBezTo>
                  <a:cubicBezTo>
                    <a:pt x="459214" y="649922"/>
                    <a:pt x="466838" y="641653"/>
                    <a:pt x="455336" y="647404"/>
                  </a:cubicBezTo>
                  <a:cubicBezTo>
                    <a:pt x="452776" y="648684"/>
                    <a:pt x="450807" y="651005"/>
                    <a:pt x="448192" y="652167"/>
                  </a:cubicBezTo>
                  <a:cubicBezTo>
                    <a:pt x="443605" y="654206"/>
                    <a:pt x="433905" y="656929"/>
                    <a:pt x="433905" y="656929"/>
                  </a:cubicBezTo>
                  <a:cubicBezTo>
                    <a:pt x="429936" y="656135"/>
                    <a:pt x="424861" y="657410"/>
                    <a:pt x="421999" y="654548"/>
                  </a:cubicBezTo>
                  <a:cubicBezTo>
                    <a:pt x="421997" y="654546"/>
                    <a:pt x="416046" y="636690"/>
                    <a:pt x="414855" y="633117"/>
                  </a:cubicBezTo>
                  <a:cubicBezTo>
                    <a:pt x="414061" y="630736"/>
                    <a:pt x="414563" y="627365"/>
                    <a:pt x="412474" y="625973"/>
                  </a:cubicBezTo>
                  <a:lnTo>
                    <a:pt x="405330" y="621211"/>
                  </a:lnTo>
                  <a:cubicBezTo>
                    <a:pt x="399074" y="611828"/>
                    <a:pt x="399206" y="613383"/>
                    <a:pt x="395805" y="599779"/>
                  </a:cubicBezTo>
                  <a:cubicBezTo>
                    <a:pt x="395011" y="596604"/>
                    <a:pt x="395579" y="592717"/>
                    <a:pt x="393424" y="590254"/>
                  </a:cubicBezTo>
                  <a:cubicBezTo>
                    <a:pt x="389655" y="585946"/>
                    <a:pt x="383899" y="583904"/>
                    <a:pt x="379136" y="580729"/>
                  </a:cubicBezTo>
                  <a:cubicBezTo>
                    <a:pt x="374959" y="577945"/>
                    <a:pt x="364849" y="575967"/>
                    <a:pt x="364849" y="575967"/>
                  </a:cubicBezTo>
                  <a:cubicBezTo>
                    <a:pt x="357225" y="545480"/>
                    <a:pt x="368708" y="594047"/>
                    <a:pt x="360086" y="516436"/>
                  </a:cubicBezTo>
                  <a:cubicBezTo>
                    <a:pt x="360085" y="516426"/>
                    <a:pt x="354135" y="498581"/>
                    <a:pt x="352942" y="495004"/>
                  </a:cubicBezTo>
                  <a:cubicBezTo>
                    <a:pt x="351132" y="489574"/>
                    <a:pt x="343417" y="488654"/>
                    <a:pt x="338655" y="485479"/>
                  </a:cubicBezTo>
                  <a:cubicBezTo>
                    <a:pt x="329425" y="479325"/>
                    <a:pt x="334224" y="481621"/>
                    <a:pt x="324367" y="478336"/>
                  </a:cubicBezTo>
                  <a:lnTo>
                    <a:pt x="314842" y="492623"/>
                  </a:lnTo>
                  <a:cubicBezTo>
                    <a:pt x="314841" y="492625"/>
                    <a:pt x="296984" y="498576"/>
                    <a:pt x="293411" y="499767"/>
                  </a:cubicBezTo>
                  <a:cubicBezTo>
                    <a:pt x="283763" y="502983"/>
                    <a:pt x="286575" y="502374"/>
                    <a:pt x="274361" y="504529"/>
                  </a:cubicBezTo>
                  <a:cubicBezTo>
                    <a:pt x="244039" y="509880"/>
                    <a:pt x="251407" y="508668"/>
                    <a:pt x="224355" y="511673"/>
                  </a:cubicBezTo>
                  <a:cubicBezTo>
                    <a:pt x="218005" y="513261"/>
                    <a:pt x="211515" y="514366"/>
                    <a:pt x="205305" y="516436"/>
                  </a:cubicBezTo>
                  <a:cubicBezTo>
                    <a:pt x="202924" y="517230"/>
                    <a:pt x="200406" y="517695"/>
                    <a:pt x="198161" y="518817"/>
                  </a:cubicBezTo>
                  <a:cubicBezTo>
                    <a:pt x="195601" y="520097"/>
                    <a:pt x="193632" y="522417"/>
                    <a:pt x="191017" y="523579"/>
                  </a:cubicBezTo>
                  <a:cubicBezTo>
                    <a:pt x="186430" y="525618"/>
                    <a:pt x="181492" y="526754"/>
                    <a:pt x="176730" y="528342"/>
                  </a:cubicBezTo>
                  <a:cubicBezTo>
                    <a:pt x="174015" y="529247"/>
                    <a:pt x="172201" y="531942"/>
                    <a:pt x="169586" y="533104"/>
                  </a:cubicBezTo>
                  <a:cubicBezTo>
                    <a:pt x="164999" y="535143"/>
                    <a:pt x="155299" y="537867"/>
                    <a:pt x="155299" y="537867"/>
                  </a:cubicBezTo>
                  <a:cubicBezTo>
                    <a:pt x="147751" y="549188"/>
                    <a:pt x="151441" y="542296"/>
                    <a:pt x="145774" y="559298"/>
                  </a:cubicBezTo>
                  <a:cubicBezTo>
                    <a:pt x="144869" y="562013"/>
                    <a:pt x="141011" y="562473"/>
                    <a:pt x="138630" y="564061"/>
                  </a:cubicBezTo>
                  <a:cubicBezTo>
                    <a:pt x="137042" y="566442"/>
                    <a:pt x="134467" y="568406"/>
                    <a:pt x="133867" y="571204"/>
                  </a:cubicBezTo>
                  <a:cubicBezTo>
                    <a:pt x="132030" y="579777"/>
                    <a:pt x="131486" y="588631"/>
                    <a:pt x="131486" y="597398"/>
                  </a:cubicBezTo>
                  <a:cubicBezTo>
                    <a:pt x="131486" y="601445"/>
                    <a:pt x="131622" y="605936"/>
                    <a:pt x="133867" y="609304"/>
                  </a:cubicBezTo>
                  <a:cubicBezTo>
                    <a:pt x="135259" y="611393"/>
                    <a:pt x="138507" y="611507"/>
                    <a:pt x="141011" y="611686"/>
                  </a:cubicBezTo>
                  <a:cubicBezTo>
                    <a:pt x="160820" y="613101"/>
                    <a:pt x="180698" y="613273"/>
                    <a:pt x="200542" y="614067"/>
                  </a:cubicBezTo>
                  <a:cubicBezTo>
                    <a:pt x="220159" y="627143"/>
                    <a:pt x="199042" y="614803"/>
                    <a:pt x="248167" y="621211"/>
                  </a:cubicBezTo>
                  <a:cubicBezTo>
                    <a:pt x="253145" y="621860"/>
                    <a:pt x="262455" y="625973"/>
                    <a:pt x="262455" y="625973"/>
                  </a:cubicBezTo>
                  <a:cubicBezTo>
                    <a:pt x="266110" y="631456"/>
                    <a:pt x="268504" y="633691"/>
                    <a:pt x="269599" y="640261"/>
                  </a:cubicBezTo>
                  <a:cubicBezTo>
                    <a:pt x="270781" y="647351"/>
                    <a:pt x="268572" y="655363"/>
                    <a:pt x="271980" y="661692"/>
                  </a:cubicBezTo>
                  <a:cubicBezTo>
                    <a:pt x="274694" y="666732"/>
                    <a:pt x="286267" y="671217"/>
                    <a:pt x="286267" y="671217"/>
                  </a:cubicBezTo>
                  <a:cubicBezTo>
                    <a:pt x="287855" y="673598"/>
                    <a:pt x="289006" y="676337"/>
                    <a:pt x="291030" y="678361"/>
                  </a:cubicBezTo>
                  <a:cubicBezTo>
                    <a:pt x="293054" y="680385"/>
                    <a:pt x="296386" y="680888"/>
                    <a:pt x="298174" y="683123"/>
                  </a:cubicBezTo>
                  <a:cubicBezTo>
                    <a:pt x="299742" y="685083"/>
                    <a:pt x="299761" y="687886"/>
                    <a:pt x="300555" y="690267"/>
                  </a:cubicBezTo>
                  <a:cubicBezTo>
                    <a:pt x="301460" y="692982"/>
                    <a:pt x="297380" y="685504"/>
                    <a:pt x="295792" y="683123"/>
                  </a:cubicBezTo>
                  <a:cubicBezTo>
                    <a:pt x="291615" y="676857"/>
                    <a:pt x="317224" y="690267"/>
                    <a:pt x="317224" y="690267"/>
                  </a:cubicBezTo>
                  <a:cubicBezTo>
                    <a:pt x="321547" y="703236"/>
                    <a:pt x="324357" y="703791"/>
                    <a:pt x="319605" y="716461"/>
                  </a:cubicBezTo>
                  <a:cubicBezTo>
                    <a:pt x="318600" y="719141"/>
                    <a:pt x="317077" y="721816"/>
                    <a:pt x="314842" y="723604"/>
                  </a:cubicBezTo>
                  <a:cubicBezTo>
                    <a:pt x="312882" y="725172"/>
                    <a:pt x="310175" y="725573"/>
                    <a:pt x="307699" y="725986"/>
                  </a:cubicBezTo>
                  <a:cubicBezTo>
                    <a:pt x="300609" y="727168"/>
                    <a:pt x="293411" y="727573"/>
                    <a:pt x="286267" y="728367"/>
                  </a:cubicBezTo>
                  <a:cubicBezTo>
                    <a:pt x="273070" y="737165"/>
                    <a:pt x="283508" y="728095"/>
                    <a:pt x="276742" y="740273"/>
                  </a:cubicBezTo>
                  <a:cubicBezTo>
                    <a:pt x="273962" y="745277"/>
                    <a:pt x="267217" y="754561"/>
                    <a:pt x="267217" y="754561"/>
                  </a:cubicBezTo>
                  <a:cubicBezTo>
                    <a:pt x="266423" y="777580"/>
                    <a:pt x="269909" y="801150"/>
                    <a:pt x="264836" y="823617"/>
                  </a:cubicBezTo>
                  <a:cubicBezTo>
                    <a:pt x="263730" y="828514"/>
                    <a:pt x="250549" y="828379"/>
                    <a:pt x="250549" y="828379"/>
                  </a:cubicBezTo>
                  <a:cubicBezTo>
                    <a:pt x="246580" y="827585"/>
                    <a:pt x="242156" y="828006"/>
                    <a:pt x="238642" y="825998"/>
                  </a:cubicBezTo>
                  <a:cubicBezTo>
                    <a:pt x="236157" y="824578"/>
                    <a:pt x="235904" y="820878"/>
                    <a:pt x="233880" y="818854"/>
                  </a:cubicBezTo>
                  <a:cubicBezTo>
                    <a:pt x="231856" y="816830"/>
                    <a:pt x="228935" y="815924"/>
                    <a:pt x="226736" y="814092"/>
                  </a:cubicBezTo>
                  <a:cubicBezTo>
                    <a:pt x="224149" y="811936"/>
                    <a:pt x="222250" y="809016"/>
                    <a:pt x="219592" y="806948"/>
                  </a:cubicBezTo>
                  <a:cubicBezTo>
                    <a:pt x="215074" y="803434"/>
                    <a:pt x="210067" y="800598"/>
                    <a:pt x="205305" y="797423"/>
                  </a:cubicBezTo>
                  <a:lnTo>
                    <a:pt x="198161" y="792661"/>
                  </a:lnTo>
                  <a:cubicBezTo>
                    <a:pt x="197367" y="790280"/>
                    <a:pt x="197348" y="787477"/>
                    <a:pt x="195780" y="785517"/>
                  </a:cubicBezTo>
                  <a:cubicBezTo>
                    <a:pt x="192422" y="781320"/>
                    <a:pt x="186199" y="779942"/>
                    <a:pt x="181492" y="778373"/>
                  </a:cubicBezTo>
                  <a:cubicBezTo>
                    <a:pt x="175825" y="761371"/>
                    <a:pt x="179515" y="768263"/>
                    <a:pt x="171967" y="756942"/>
                  </a:cubicBezTo>
                  <a:cubicBezTo>
                    <a:pt x="170380" y="752179"/>
                    <a:pt x="168189" y="747577"/>
                    <a:pt x="167205" y="742654"/>
                  </a:cubicBezTo>
                  <a:cubicBezTo>
                    <a:pt x="165566" y="734456"/>
                    <a:pt x="164687" y="729081"/>
                    <a:pt x="162442" y="721223"/>
                  </a:cubicBezTo>
                  <a:cubicBezTo>
                    <a:pt x="161752" y="718809"/>
                    <a:pt x="161183" y="716324"/>
                    <a:pt x="160061" y="714079"/>
                  </a:cubicBezTo>
                  <a:cubicBezTo>
                    <a:pt x="158141" y="710240"/>
                    <a:pt x="153249" y="702837"/>
                    <a:pt x="148155" y="702173"/>
                  </a:cubicBezTo>
                  <a:cubicBezTo>
                    <a:pt x="132394" y="700117"/>
                    <a:pt x="116405" y="700586"/>
                    <a:pt x="100530" y="699792"/>
                  </a:cubicBezTo>
                  <a:cubicBezTo>
                    <a:pt x="97355" y="698998"/>
                    <a:pt x="94140" y="698351"/>
                    <a:pt x="91005" y="697411"/>
                  </a:cubicBezTo>
                  <a:cubicBezTo>
                    <a:pt x="86196" y="695968"/>
                    <a:pt x="76717" y="692648"/>
                    <a:pt x="76717" y="692648"/>
                  </a:cubicBezTo>
                  <a:cubicBezTo>
                    <a:pt x="74336" y="691061"/>
                    <a:pt x="72189" y="689048"/>
                    <a:pt x="69574" y="687886"/>
                  </a:cubicBezTo>
                  <a:cubicBezTo>
                    <a:pt x="44067" y="676549"/>
                    <a:pt x="64311" y="689139"/>
                    <a:pt x="48142" y="678361"/>
                  </a:cubicBezTo>
                  <a:cubicBezTo>
                    <a:pt x="34495" y="657888"/>
                    <a:pt x="52667" y="681981"/>
                    <a:pt x="36236" y="668836"/>
                  </a:cubicBezTo>
                  <a:cubicBezTo>
                    <a:pt x="32041" y="665480"/>
                    <a:pt x="30661" y="659252"/>
                    <a:pt x="29092" y="654548"/>
                  </a:cubicBezTo>
                  <a:cubicBezTo>
                    <a:pt x="29886" y="651373"/>
                    <a:pt x="29160" y="647337"/>
                    <a:pt x="31474" y="645023"/>
                  </a:cubicBezTo>
                  <a:cubicBezTo>
                    <a:pt x="33788" y="642709"/>
                    <a:pt x="37852" y="643541"/>
                    <a:pt x="40999" y="642642"/>
                  </a:cubicBezTo>
                  <a:cubicBezTo>
                    <a:pt x="43412" y="641953"/>
                    <a:pt x="45761" y="641055"/>
                    <a:pt x="48142" y="640261"/>
                  </a:cubicBezTo>
                  <a:lnTo>
                    <a:pt x="62430" y="630736"/>
                  </a:lnTo>
                  <a:lnTo>
                    <a:pt x="69574" y="625973"/>
                  </a:lnTo>
                  <a:cubicBezTo>
                    <a:pt x="71161" y="623592"/>
                    <a:pt x="72101" y="620617"/>
                    <a:pt x="74336" y="618829"/>
                  </a:cubicBezTo>
                  <a:cubicBezTo>
                    <a:pt x="76296" y="617261"/>
                    <a:pt x="79235" y="617570"/>
                    <a:pt x="81480" y="616448"/>
                  </a:cubicBezTo>
                  <a:cubicBezTo>
                    <a:pt x="84040" y="615168"/>
                    <a:pt x="86243" y="613273"/>
                    <a:pt x="88624" y="611686"/>
                  </a:cubicBezTo>
                  <a:cubicBezTo>
                    <a:pt x="89418" y="609305"/>
                    <a:pt x="91005" y="607052"/>
                    <a:pt x="91005" y="604542"/>
                  </a:cubicBezTo>
                  <a:cubicBezTo>
                    <a:pt x="91005" y="602427"/>
                    <a:pt x="88122" y="588876"/>
                    <a:pt x="86242" y="585492"/>
                  </a:cubicBezTo>
                  <a:cubicBezTo>
                    <a:pt x="83462" y="580488"/>
                    <a:pt x="76717" y="571204"/>
                    <a:pt x="76717" y="571204"/>
                  </a:cubicBezTo>
                  <a:cubicBezTo>
                    <a:pt x="75954" y="568152"/>
                    <a:pt x="73663" y="557952"/>
                    <a:pt x="71955" y="554536"/>
                  </a:cubicBezTo>
                  <a:cubicBezTo>
                    <a:pt x="70675" y="551976"/>
                    <a:pt x="68780" y="549773"/>
                    <a:pt x="67192" y="547392"/>
                  </a:cubicBezTo>
                  <a:cubicBezTo>
                    <a:pt x="65605" y="542629"/>
                    <a:pt x="62648" y="538119"/>
                    <a:pt x="62430" y="533104"/>
                  </a:cubicBezTo>
                  <a:cubicBezTo>
                    <a:pt x="62086" y="525192"/>
                    <a:pt x="69847" y="485753"/>
                    <a:pt x="55286" y="471192"/>
                  </a:cubicBezTo>
                  <a:cubicBezTo>
                    <a:pt x="53262" y="469168"/>
                    <a:pt x="50523" y="468017"/>
                    <a:pt x="48142" y="466429"/>
                  </a:cubicBezTo>
                  <a:lnTo>
                    <a:pt x="43380" y="452142"/>
                  </a:lnTo>
                  <a:cubicBezTo>
                    <a:pt x="41283" y="445851"/>
                    <a:pt x="37616" y="432759"/>
                    <a:pt x="31474" y="430711"/>
                  </a:cubicBezTo>
                  <a:lnTo>
                    <a:pt x="24330" y="428329"/>
                  </a:lnTo>
                  <a:cubicBezTo>
                    <a:pt x="22742" y="425948"/>
                    <a:pt x="20847" y="423746"/>
                    <a:pt x="19567" y="421186"/>
                  </a:cubicBezTo>
                  <a:cubicBezTo>
                    <a:pt x="18444" y="418941"/>
                    <a:pt x="18405" y="416236"/>
                    <a:pt x="17186" y="414042"/>
                  </a:cubicBezTo>
                  <a:cubicBezTo>
                    <a:pt x="14406" y="409038"/>
                    <a:pt x="7661" y="399754"/>
                    <a:pt x="7661" y="399754"/>
                  </a:cubicBezTo>
                  <a:cubicBezTo>
                    <a:pt x="1864" y="382362"/>
                    <a:pt x="4117" y="390337"/>
                    <a:pt x="517" y="375942"/>
                  </a:cubicBezTo>
                  <a:cubicBezTo>
                    <a:pt x="1311" y="356892"/>
                    <a:pt x="0" y="337637"/>
                    <a:pt x="2899" y="318792"/>
                  </a:cubicBezTo>
                  <a:cubicBezTo>
                    <a:pt x="3332" y="315976"/>
                    <a:pt x="15044" y="312005"/>
                    <a:pt x="17186" y="311648"/>
                  </a:cubicBezTo>
                  <a:cubicBezTo>
                    <a:pt x="24276" y="310466"/>
                    <a:pt x="31473" y="310061"/>
                    <a:pt x="38617" y="309267"/>
                  </a:cubicBezTo>
                  <a:lnTo>
                    <a:pt x="52905" y="304504"/>
                  </a:lnTo>
                  <a:cubicBezTo>
                    <a:pt x="73972" y="297481"/>
                    <a:pt x="46956" y="301409"/>
                    <a:pt x="67192" y="297361"/>
                  </a:cubicBezTo>
                  <a:cubicBezTo>
                    <a:pt x="72696" y="296260"/>
                    <a:pt x="78305" y="295773"/>
                    <a:pt x="83861" y="294979"/>
                  </a:cubicBezTo>
                  <a:cubicBezTo>
                    <a:pt x="87727" y="292402"/>
                    <a:pt x="95077" y="288826"/>
                    <a:pt x="95767" y="283073"/>
                  </a:cubicBezTo>
                  <a:cubicBezTo>
                    <a:pt x="97850" y="265717"/>
                    <a:pt x="96755" y="248111"/>
                    <a:pt x="98149" y="230686"/>
                  </a:cubicBezTo>
                  <a:cubicBezTo>
                    <a:pt x="98349" y="228184"/>
                    <a:pt x="99408" y="225787"/>
                    <a:pt x="100530" y="223542"/>
                  </a:cubicBezTo>
                  <a:cubicBezTo>
                    <a:pt x="101810" y="220982"/>
                    <a:pt x="103268" y="218422"/>
                    <a:pt x="105292" y="216398"/>
                  </a:cubicBezTo>
                  <a:cubicBezTo>
                    <a:pt x="110951" y="210739"/>
                    <a:pt x="119654" y="209230"/>
                    <a:pt x="126724" y="206873"/>
                  </a:cubicBezTo>
                  <a:lnTo>
                    <a:pt x="133867" y="204492"/>
                  </a:lnTo>
                  <a:cubicBezTo>
                    <a:pt x="146176" y="186028"/>
                    <a:pt x="148006" y="193522"/>
                    <a:pt x="133867" y="185442"/>
                  </a:cubicBezTo>
                  <a:cubicBezTo>
                    <a:pt x="131382" y="184022"/>
                    <a:pt x="129105" y="182267"/>
                    <a:pt x="126724" y="180679"/>
                  </a:cubicBezTo>
                  <a:cubicBezTo>
                    <a:pt x="125136" y="178298"/>
                    <a:pt x="123985" y="175560"/>
                    <a:pt x="121961" y="173536"/>
                  </a:cubicBezTo>
                  <a:cubicBezTo>
                    <a:pt x="119937" y="171512"/>
                    <a:pt x="116702" y="170927"/>
                    <a:pt x="114817" y="168773"/>
                  </a:cubicBezTo>
                  <a:cubicBezTo>
                    <a:pt x="111048" y="164466"/>
                    <a:pt x="105292" y="154486"/>
                    <a:pt x="105292" y="154486"/>
                  </a:cubicBezTo>
                  <a:cubicBezTo>
                    <a:pt x="104498" y="138611"/>
                    <a:pt x="105885" y="122475"/>
                    <a:pt x="102911" y="106861"/>
                  </a:cubicBezTo>
                  <a:cubicBezTo>
                    <a:pt x="102441" y="104395"/>
                    <a:pt x="97542" y="106254"/>
                    <a:pt x="95767" y="104479"/>
                  </a:cubicBezTo>
                  <a:cubicBezTo>
                    <a:pt x="92884" y="101596"/>
                    <a:pt x="91402" y="106463"/>
                    <a:pt x="91005" y="104479"/>
                  </a:cubicBezTo>
                  <a:close/>
                </a:path>
              </a:pathLst>
            </a:custGeom>
            <a:solidFill>
              <a:srgbClr val="99CC00">
                <a:alpha val="70180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" name="Dongying"/>
            <p:cNvSpPr/>
            <p:nvPr/>
          </p:nvSpPr>
          <p:spPr bwMode="auto">
            <a:xfrm>
              <a:off x="6835124" y="3228559"/>
              <a:ext cx="150498" cy="211450"/>
            </a:xfrm>
            <a:custGeom>
              <a:avLst/>
              <a:gdLst/>
              <a:ahLst/>
              <a:cxnLst/>
              <a:rect l="0" t="0" r="r" b="b"/>
              <a:pathLst>
                <a:path w="433591" h="691549">
                  <a:moveTo>
                    <a:pt x="28810" y="78581"/>
                  </a:moveTo>
                  <a:cubicBezTo>
                    <a:pt x="30397" y="60722"/>
                    <a:pt x="33922" y="69197"/>
                    <a:pt x="38335" y="66675"/>
                  </a:cubicBezTo>
                  <a:cubicBezTo>
                    <a:pt x="43888" y="63502"/>
                    <a:pt x="48997" y="74332"/>
                    <a:pt x="50242" y="76200"/>
                  </a:cubicBezTo>
                  <a:cubicBezTo>
                    <a:pt x="51036" y="78581"/>
                    <a:pt x="51055" y="81384"/>
                    <a:pt x="52623" y="83344"/>
                  </a:cubicBezTo>
                  <a:cubicBezTo>
                    <a:pt x="54411" y="85579"/>
                    <a:pt x="56927" y="87751"/>
                    <a:pt x="59767" y="88106"/>
                  </a:cubicBezTo>
                  <a:cubicBezTo>
                    <a:pt x="63946" y="88628"/>
                    <a:pt x="74152" y="84899"/>
                    <a:pt x="78817" y="83344"/>
                  </a:cubicBezTo>
                  <a:cubicBezTo>
                    <a:pt x="83261" y="80381"/>
                    <a:pt x="90409" y="76288"/>
                    <a:pt x="93104" y="71438"/>
                  </a:cubicBezTo>
                  <a:cubicBezTo>
                    <a:pt x="95542" y="67050"/>
                    <a:pt x="97867" y="57150"/>
                    <a:pt x="97867" y="57150"/>
                  </a:cubicBezTo>
                  <a:cubicBezTo>
                    <a:pt x="100248" y="59531"/>
                    <a:pt x="102854" y="61707"/>
                    <a:pt x="105010" y="64294"/>
                  </a:cubicBezTo>
                  <a:cubicBezTo>
                    <a:pt x="106842" y="66493"/>
                    <a:pt x="107392" y="69850"/>
                    <a:pt x="109773" y="71438"/>
                  </a:cubicBezTo>
                  <a:cubicBezTo>
                    <a:pt x="112496" y="73253"/>
                    <a:pt x="116123" y="73025"/>
                    <a:pt x="119298" y="73819"/>
                  </a:cubicBezTo>
                  <a:cubicBezTo>
                    <a:pt x="125283" y="91776"/>
                    <a:pt x="117209" y="69642"/>
                    <a:pt x="126442" y="88106"/>
                  </a:cubicBezTo>
                  <a:cubicBezTo>
                    <a:pt x="128683" y="92588"/>
                    <a:pt x="128622" y="99292"/>
                    <a:pt x="133585" y="102394"/>
                  </a:cubicBezTo>
                  <a:cubicBezTo>
                    <a:pt x="137842" y="105055"/>
                    <a:pt x="147873" y="107156"/>
                    <a:pt x="147873" y="107156"/>
                  </a:cubicBezTo>
                  <a:cubicBezTo>
                    <a:pt x="166177" y="119359"/>
                    <a:pt x="156514" y="117622"/>
                    <a:pt x="176448" y="114300"/>
                  </a:cubicBezTo>
                  <a:cubicBezTo>
                    <a:pt x="188758" y="95836"/>
                    <a:pt x="184163" y="105443"/>
                    <a:pt x="190735" y="85725"/>
                  </a:cubicBezTo>
                  <a:cubicBezTo>
                    <a:pt x="192347" y="80887"/>
                    <a:pt x="206067" y="75344"/>
                    <a:pt x="212167" y="73819"/>
                  </a:cubicBezTo>
                  <a:cubicBezTo>
                    <a:pt x="216093" y="72837"/>
                    <a:pt x="220104" y="72232"/>
                    <a:pt x="224073" y="71438"/>
                  </a:cubicBezTo>
                  <a:cubicBezTo>
                    <a:pt x="226454" y="69850"/>
                    <a:pt x="229193" y="68699"/>
                    <a:pt x="231217" y="66675"/>
                  </a:cubicBezTo>
                  <a:cubicBezTo>
                    <a:pt x="233241" y="64651"/>
                    <a:pt x="233744" y="61319"/>
                    <a:pt x="235979" y="59531"/>
                  </a:cubicBezTo>
                  <a:cubicBezTo>
                    <a:pt x="237939" y="57963"/>
                    <a:pt x="240929" y="58369"/>
                    <a:pt x="243123" y="57150"/>
                  </a:cubicBezTo>
                  <a:cubicBezTo>
                    <a:pt x="248126" y="54370"/>
                    <a:pt x="257410" y="47625"/>
                    <a:pt x="257410" y="47625"/>
                  </a:cubicBezTo>
                  <a:cubicBezTo>
                    <a:pt x="258998" y="45244"/>
                    <a:pt x="261268" y="43196"/>
                    <a:pt x="262173" y="40481"/>
                  </a:cubicBezTo>
                  <a:cubicBezTo>
                    <a:pt x="264562" y="33315"/>
                    <a:pt x="266720" y="2367"/>
                    <a:pt x="266935" y="0"/>
                  </a:cubicBezTo>
                  <a:cubicBezTo>
                    <a:pt x="269316" y="2381"/>
                    <a:pt x="271923" y="4557"/>
                    <a:pt x="274079" y="7144"/>
                  </a:cubicBezTo>
                  <a:cubicBezTo>
                    <a:pt x="275911" y="9343"/>
                    <a:pt x="276818" y="12264"/>
                    <a:pt x="278842" y="14288"/>
                  </a:cubicBezTo>
                  <a:cubicBezTo>
                    <a:pt x="280865" y="16311"/>
                    <a:pt x="283604" y="17463"/>
                    <a:pt x="285985" y="19050"/>
                  </a:cubicBezTo>
                  <a:cubicBezTo>
                    <a:pt x="286779" y="21431"/>
                    <a:pt x="287148" y="24000"/>
                    <a:pt x="288367" y="26194"/>
                  </a:cubicBezTo>
                  <a:cubicBezTo>
                    <a:pt x="298159" y="43818"/>
                    <a:pt x="294671" y="39408"/>
                    <a:pt x="312179" y="45244"/>
                  </a:cubicBezTo>
                  <a:lnTo>
                    <a:pt x="319323" y="47625"/>
                  </a:lnTo>
                  <a:lnTo>
                    <a:pt x="326467" y="50006"/>
                  </a:lnTo>
                  <a:cubicBezTo>
                    <a:pt x="328848" y="51594"/>
                    <a:pt x="331050" y="53489"/>
                    <a:pt x="333610" y="54769"/>
                  </a:cubicBezTo>
                  <a:cubicBezTo>
                    <a:pt x="335855" y="55892"/>
                    <a:pt x="339295" y="55107"/>
                    <a:pt x="340754" y="57150"/>
                  </a:cubicBezTo>
                  <a:cubicBezTo>
                    <a:pt x="343672" y="61235"/>
                    <a:pt x="345517" y="71438"/>
                    <a:pt x="345517" y="71438"/>
                  </a:cubicBezTo>
                  <a:cubicBezTo>
                    <a:pt x="346311" y="76994"/>
                    <a:pt x="345883" y="82868"/>
                    <a:pt x="347898" y="88106"/>
                  </a:cubicBezTo>
                  <a:cubicBezTo>
                    <a:pt x="349953" y="93448"/>
                    <a:pt x="354248" y="97631"/>
                    <a:pt x="357423" y="102394"/>
                  </a:cubicBezTo>
                  <a:cubicBezTo>
                    <a:pt x="363773" y="111920"/>
                    <a:pt x="359803" y="107950"/>
                    <a:pt x="369329" y="114300"/>
                  </a:cubicBezTo>
                  <a:cubicBezTo>
                    <a:pt x="368535" y="123825"/>
                    <a:pt x="369506" y="133666"/>
                    <a:pt x="366948" y="142875"/>
                  </a:cubicBezTo>
                  <a:cubicBezTo>
                    <a:pt x="365416" y="148390"/>
                    <a:pt x="360598" y="152400"/>
                    <a:pt x="357423" y="157163"/>
                  </a:cubicBezTo>
                  <a:cubicBezTo>
                    <a:pt x="356031" y="159251"/>
                    <a:pt x="356434" y="162218"/>
                    <a:pt x="355042" y="164306"/>
                  </a:cubicBezTo>
                  <a:cubicBezTo>
                    <a:pt x="349945" y="171951"/>
                    <a:pt x="348244" y="171335"/>
                    <a:pt x="340754" y="173831"/>
                  </a:cubicBezTo>
                  <a:lnTo>
                    <a:pt x="331229" y="188119"/>
                  </a:lnTo>
                  <a:cubicBezTo>
                    <a:pt x="328444" y="192296"/>
                    <a:pt x="345517" y="192881"/>
                    <a:pt x="345517" y="192881"/>
                  </a:cubicBezTo>
                  <a:cubicBezTo>
                    <a:pt x="347104" y="195262"/>
                    <a:pt x="347852" y="198508"/>
                    <a:pt x="350279" y="200025"/>
                  </a:cubicBezTo>
                  <a:cubicBezTo>
                    <a:pt x="354536" y="202686"/>
                    <a:pt x="364567" y="204788"/>
                    <a:pt x="364567" y="204788"/>
                  </a:cubicBezTo>
                  <a:cubicBezTo>
                    <a:pt x="366154" y="207169"/>
                    <a:pt x="366902" y="210414"/>
                    <a:pt x="369329" y="211931"/>
                  </a:cubicBezTo>
                  <a:cubicBezTo>
                    <a:pt x="373586" y="214592"/>
                    <a:pt x="378854" y="215106"/>
                    <a:pt x="383617" y="216694"/>
                  </a:cubicBezTo>
                  <a:lnTo>
                    <a:pt x="397904" y="221456"/>
                  </a:lnTo>
                  <a:cubicBezTo>
                    <a:pt x="417813" y="224301"/>
                    <a:pt x="409128" y="222477"/>
                    <a:pt x="424098" y="226219"/>
                  </a:cubicBezTo>
                  <a:cubicBezTo>
                    <a:pt x="407070" y="251760"/>
                    <a:pt x="433591" y="212992"/>
                    <a:pt x="412192" y="240506"/>
                  </a:cubicBezTo>
                  <a:cubicBezTo>
                    <a:pt x="408678" y="245024"/>
                    <a:pt x="405842" y="250031"/>
                    <a:pt x="402667" y="254794"/>
                  </a:cubicBezTo>
                  <a:lnTo>
                    <a:pt x="397904" y="261938"/>
                  </a:lnTo>
                  <a:lnTo>
                    <a:pt x="393142" y="269081"/>
                  </a:lnTo>
                  <a:lnTo>
                    <a:pt x="388379" y="276225"/>
                  </a:lnTo>
                  <a:cubicBezTo>
                    <a:pt x="386442" y="282037"/>
                    <a:pt x="385852" y="285896"/>
                    <a:pt x="381235" y="290513"/>
                  </a:cubicBezTo>
                  <a:cubicBezTo>
                    <a:pt x="379212" y="292536"/>
                    <a:pt x="376473" y="293688"/>
                    <a:pt x="374092" y="295275"/>
                  </a:cubicBezTo>
                  <a:cubicBezTo>
                    <a:pt x="370231" y="306856"/>
                    <a:pt x="368143" y="309871"/>
                    <a:pt x="374092" y="326231"/>
                  </a:cubicBezTo>
                  <a:cubicBezTo>
                    <a:pt x="374950" y="328590"/>
                    <a:pt x="378854" y="327819"/>
                    <a:pt x="381235" y="328613"/>
                  </a:cubicBezTo>
                  <a:cubicBezTo>
                    <a:pt x="380441" y="332582"/>
                    <a:pt x="380529" y="336835"/>
                    <a:pt x="378854" y="340519"/>
                  </a:cubicBezTo>
                  <a:cubicBezTo>
                    <a:pt x="376486" y="345730"/>
                    <a:pt x="369329" y="354806"/>
                    <a:pt x="369329" y="354806"/>
                  </a:cubicBezTo>
                  <a:cubicBezTo>
                    <a:pt x="368535" y="357187"/>
                    <a:pt x="366948" y="359440"/>
                    <a:pt x="366948" y="361950"/>
                  </a:cubicBezTo>
                  <a:cubicBezTo>
                    <a:pt x="366948" y="364460"/>
                    <a:pt x="368639" y="366680"/>
                    <a:pt x="369329" y="369094"/>
                  </a:cubicBezTo>
                  <a:cubicBezTo>
                    <a:pt x="370228" y="372241"/>
                    <a:pt x="370916" y="375444"/>
                    <a:pt x="371710" y="378619"/>
                  </a:cubicBezTo>
                  <a:cubicBezTo>
                    <a:pt x="370916" y="384175"/>
                    <a:pt x="373868" y="391987"/>
                    <a:pt x="369329" y="395288"/>
                  </a:cubicBezTo>
                  <a:cubicBezTo>
                    <a:pt x="362878" y="399980"/>
                    <a:pt x="353401" y="396456"/>
                    <a:pt x="345517" y="397669"/>
                  </a:cubicBezTo>
                  <a:cubicBezTo>
                    <a:pt x="343036" y="398051"/>
                    <a:pt x="340754" y="399256"/>
                    <a:pt x="338373" y="400050"/>
                  </a:cubicBezTo>
                  <a:cubicBezTo>
                    <a:pt x="337579" y="402431"/>
                    <a:pt x="337211" y="405000"/>
                    <a:pt x="335992" y="407194"/>
                  </a:cubicBezTo>
                  <a:cubicBezTo>
                    <a:pt x="333212" y="412197"/>
                    <a:pt x="326467" y="421481"/>
                    <a:pt x="326467" y="421481"/>
                  </a:cubicBezTo>
                  <a:cubicBezTo>
                    <a:pt x="327261" y="430212"/>
                    <a:pt x="322406" y="441728"/>
                    <a:pt x="328848" y="447675"/>
                  </a:cubicBezTo>
                  <a:cubicBezTo>
                    <a:pt x="335871" y="454158"/>
                    <a:pt x="348051" y="448181"/>
                    <a:pt x="357423" y="450056"/>
                  </a:cubicBezTo>
                  <a:cubicBezTo>
                    <a:pt x="360229" y="450617"/>
                    <a:pt x="362186" y="453231"/>
                    <a:pt x="364567" y="454819"/>
                  </a:cubicBezTo>
                  <a:cubicBezTo>
                    <a:pt x="365361" y="458788"/>
                    <a:pt x="366948" y="462678"/>
                    <a:pt x="366948" y="466725"/>
                  </a:cubicBezTo>
                  <a:cubicBezTo>
                    <a:pt x="366948" y="469998"/>
                    <a:pt x="366382" y="473527"/>
                    <a:pt x="364567" y="476250"/>
                  </a:cubicBezTo>
                  <a:cubicBezTo>
                    <a:pt x="362979" y="478631"/>
                    <a:pt x="359983" y="479733"/>
                    <a:pt x="357423" y="481013"/>
                  </a:cubicBezTo>
                  <a:cubicBezTo>
                    <a:pt x="347145" y="486152"/>
                    <a:pt x="325224" y="485321"/>
                    <a:pt x="319323" y="485775"/>
                  </a:cubicBezTo>
                  <a:cubicBezTo>
                    <a:pt x="316942" y="488156"/>
                    <a:pt x="315123" y="491284"/>
                    <a:pt x="312179" y="492919"/>
                  </a:cubicBezTo>
                  <a:cubicBezTo>
                    <a:pt x="307791" y="495357"/>
                    <a:pt x="302654" y="496094"/>
                    <a:pt x="297892" y="497681"/>
                  </a:cubicBezTo>
                  <a:cubicBezTo>
                    <a:pt x="295511" y="498475"/>
                    <a:pt x="292837" y="498671"/>
                    <a:pt x="290748" y="500063"/>
                  </a:cubicBezTo>
                  <a:lnTo>
                    <a:pt x="283604" y="504825"/>
                  </a:lnTo>
                  <a:cubicBezTo>
                    <a:pt x="277619" y="522782"/>
                    <a:pt x="286389" y="501344"/>
                    <a:pt x="274079" y="516731"/>
                  </a:cubicBezTo>
                  <a:cubicBezTo>
                    <a:pt x="272511" y="518691"/>
                    <a:pt x="272821" y="521630"/>
                    <a:pt x="271698" y="523875"/>
                  </a:cubicBezTo>
                  <a:cubicBezTo>
                    <a:pt x="270418" y="526435"/>
                    <a:pt x="268523" y="528638"/>
                    <a:pt x="266935" y="531019"/>
                  </a:cubicBezTo>
                  <a:cubicBezTo>
                    <a:pt x="266141" y="533400"/>
                    <a:pt x="265676" y="535918"/>
                    <a:pt x="264554" y="538163"/>
                  </a:cubicBezTo>
                  <a:cubicBezTo>
                    <a:pt x="255318" y="556635"/>
                    <a:pt x="263400" y="534485"/>
                    <a:pt x="257410" y="552450"/>
                  </a:cubicBezTo>
                  <a:cubicBezTo>
                    <a:pt x="256048" y="578334"/>
                    <a:pt x="263184" y="589338"/>
                    <a:pt x="250267" y="604838"/>
                  </a:cubicBezTo>
                  <a:cubicBezTo>
                    <a:pt x="248111" y="607425"/>
                    <a:pt x="245279" y="609394"/>
                    <a:pt x="243123" y="611981"/>
                  </a:cubicBezTo>
                  <a:cubicBezTo>
                    <a:pt x="241291" y="614180"/>
                    <a:pt x="240920" y="617845"/>
                    <a:pt x="238360" y="619125"/>
                  </a:cubicBezTo>
                  <a:cubicBezTo>
                    <a:pt x="234042" y="621284"/>
                    <a:pt x="228835" y="620712"/>
                    <a:pt x="224073" y="621506"/>
                  </a:cubicBezTo>
                  <a:cubicBezTo>
                    <a:pt x="221692" y="622300"/>
                    <a:pt x="218704" y="622113"/>
                    <a:pt x="216929" y="623888"/>
                  </a:cubicBezTo>
                  <a:cubicBezTo>
                    <a:pt x="215154" y="625663"/>
                    <a:pt x="214548" y="628521"/>
                    <a:pt x="214548" y="631031"/>
                  </a:cubicBezTo>
                  <a:cubicBezTo>
                    <a:pt x="214548" y="643865"/>
                    <a:pt x="215941" y="643837"/>
                    <a:pt x="221692" y="652463"/>
                  </a:cubicBezTo>
                  <a:cubicBezTo>
                    <a:pt x="220898" y="658813"/>
                    <a:pt x="221687" y="665571"/>
                    <a:pt x="219310" y="671513"/>
                  </a:cubicBezTo>
                  <a:cubicBezTo>
                    <a:pt x="218247" y="674170"/>
                    <a:pt x="214365" y="674443"/>
                    <a:pt x="212167" y="676275"/>
                  </a:cubicBezTo>
                  <a:cubicBezTo>
                    <a:pt x="193838" y="691549"/>
                    <a:pt x="215610" y="676362"/>
                    <a:pt x="197879" y="688181"/>
                  </a:cubicBezTo>
                  <a:cubicBezTo>
                    <a:pt x="170892" y="687387"/>
                    <a:pt x="143877" y="687257"/>
                    <a:pt x="116917" y="685800"/>
                  </a:cubicBezTo>
                  <a:cubicBezTo>
                    <a:pt x="114411" y="685665"/>
                    <a:pt x="112018" y="684542"/>
                    <a:pt x="109773" y="683419"/>
                  </a:cubicBezTo>
                  <a:cubicBezTo>
                    <a:pt x="107213" y="682139"/>
                    <a:pt x="105010" y="680244"/>
                    <a:pt x="102629" y="678656"/>
                  </a:cubicBezTo>
                  <a:cubicBezTo>
                    <a:pt x="101042" y="676275"/>
                    <a:pt x="97867" y="674375"/>
                    <a:pt x="97867" y="671513"/>
                  </a:cubicBezTo>
                  <a:cubicBezTo>
                    <a:pt x="97867" y="664331"/>
                    <a:pt x="105312" y="663475"/>
                    <a:pt x="109773" y="661988"/>
                  </a:cubicBezTo>
                  <a:cubicBezTo>
                    <a:pt x="118398" y="636110"/>
                    <a:pt x="107048" y="672329"/>
                    <a:pt x="114535" y="602456"/>
                  </a:cubicBezTo>
                  <a:cubicBezTo>
                    <a:pt x="115070" y="597465"/>
                    <a:pt x="119298" y="588169"/>
                    <a:pt x="119298" y="588169"/>
                  </a:cubicBezTo>
                  <a:cubicBezTo>
                    <a:pt x="120092" y="572294"/>
                    <a:pt x="121679" y="556439"/>
                    <a:pt x="121679" y="540544"/>
                  </a:cubicBezTo>
                  <a:cubicBezTo>
                    <a:pt x="121679" y="534119"/>
                    <a:pt x="129499" y="491214"/>
                    <a:pt x="114535" y="476250"/>
                  </a:cubicBezTo>
                  <a:cubicBezTo>
                    <a:pt x="112512" y="474227"/>
                    <a:pt x="109773" y="473075"/>
                    <a:pt x="107392" y="471488"/>
                  </a:cubicBezTo>
                  <a:cubicBezTo>
                    <a:pt x="105804" y="469107"/>
                    <a:pt x="104461" y="466543"/>
                    <a:pt x="102629" y="464344"/>
                  </a:cubicBezTo>
                  <a:cubicBezTo>
                    <a:pt x="100473" y="461757"/>
                    <a:pt x="97353" y="460002"/>
                    <a:pt x="95485" y="457200"/>
                  </a:cubicBezTo>
                  <a:cubicBezTo>
                    <a:pt x="89693" y="448512"/>
                    <a:pt x="98027" y="449617"/>
                    <a:pt x="85960" y="442913"/>
                  </a:cubicBezTo>
                  <a:cubicBezTo>
                    <a:pt x="81572" y="440475"/>
                    <a:pt x="71673" y="438150"/>
                    <a:pt x="71673" y="438150"/>
                  </a:cubicBezTo>
                  <a:cubicBezTo>
                    <a:pt x="66910" y="438944"/>
                    <a:pt x="61577" y="438135"/>
                    <a:pt x="57385" y="440531"/>
                  </a:cubicBezTo>
                  <a:cubicBezTo>
                    <a:pt x="55206" y="441776"/>
                    <a:pt x="57046" y="446216"/>
                    <a:pt x="55004" y="447675"/>
                  </a:cubicBezTo>
                  <a:cubicBezTo>
                    <a:pt x="50919" y="450593"/>
                    <a:pt x="40717" y="452438"/>
                    <a:pt x="40717" y="452438"/>
                  </a:cubicBezTo>
                  <a:cubicBezTo>
                    <a:pt x="34367" y="451644"/>
                    <a:pt x="27963" y="451201"/>
                    <a:pt x="21667" y="450056"/>
                  </a:cubicBezTo>
                  <a:cubicBezTo>
                    <a:pt x="19197" y="449607"/>
                    <a:pt x="16298" y="449450"/>
                    <a:pt x="14523" y="447675"/>
                  </a:cubicBezTo>
                  <a:cubicBezTo>
                    <a:pt x="1823" y="434975"/>
                    <a:pt x="24049" y="444499"/>
                    <a:pt x="4998" y="438150"/>
                  </a:cubicBezTo>
                  <a:cubicBezTo>
                    <a:pt x="5792" y="422275"/>
                    <a:pt x="5323" y="406286"/>
                    <a:pt x="7379" y="390525"/>
                  </a:cubicBezTo>
                  <a:cubicBezTo>
                    <a:pt x="7749" y="387687"/>
                    <a:pt x="11672" y="386204"/>
                    <a:pt x="12142" y="383381"/>
                  </a:cubicBezTo>
                  <a:cubicBezTo>
                    <a:pt x="12890" y="378895"/>
                    <a:pt x="6551" y="372201"/>
                    <a:pt x="4998" y="369094"/>
                  </a:cubicBezTo>
                  <a:cubicBezTo>
                    <a:pt x="3876" y="366849"/>
                    <a:pt x="3411" y="364331"/>
                    <a:pt x="2617" y="361950"/>
                  </a:cubicBezTo>
                  <a:cubicBezTo>
                    <a:pt x="6882" y="319294"/>
                    <a:pt x="0" y="350514"/>
                    <a:pt x="9760" y="330994"/>
                  </a:cubicBezTo>
                  <a:cubicBezTo>
                    <a:pt x="10883" y="328749"/>
                    <a:pt x="10367" y="325625"/>
                    <a:pt x="12142" y="323850"/>
                  </a:cubicBezTo>
                  <a:cubicBezTo>
                    <a:pt x="13917" y="322075"/>
                    <a:pt x="16904" y="322263"/>
                    <a:pt x="19285" y="321469"/>
                  </a:cubicBezTo>
                  <a:lnTo>
                    <a:pt x="33573" y="300038"/>
                  </a:lnTo>
                  <a:cubicBezTo>
                    <a:pt x="36358" y="295861"/>
                    <a:pt x="43098" y="296863"/>
                    <a:pt x="47860" y="295275"/>
                  </a:cubicBezTo>
                  <a:cubicBezTo>
                    <a:pt x="53290" y="293465"/>
                    <a:pt x="57385" y="288925"/>
                    <a:pt x="62148" y="285750"/>
                  </a:cubicBezTo>
                  <a:lnTo>
                    <a:pt x="69292" y="280988"/>
                  </a:lnTo>
                  <a:cubicBezTo>
                    <a:pt x="70086" y="278607"/>
                    <a:pt x="69898" y="275619"/>
                    <a:pt x="71673" y="273844"/>
                  </a:cubicBezTo>
                  <a:cubicBezTo>
                    <a:pt x="73448" y="272069"/>
                    <a:pt x="78625" y="273966"/>
                    <a:pt x="78817" y="271463"/>
                  </a:cubicBezTo>
                  <a:cubicBezTo>
                    <a:pt x="80340" y="251662"/>
                    <a:pt x="78551" y="231678"/>
                    <a:pt x="76435" y="211931"/>
                  </a:cubicBezTo>
                  <a:cubicBezTo>
                    <a:pt x="76130" y="209086"/>
                    <a:pt x="74158" y="206208"/>
                    <a:pt x="71673" y="204788"/>
                  </a:cubicBezTo>
                  <a:cubicBezTo>
                    <a:pt x="68159" y="202780"/>
                    <a:pt x="63693" y="203388"/>
                    <a:pt x="59767" y="202406"/>
                  </a:cubicBezTo>
                  <a:cubicBezTo>
                    <a:pt x="47796" y="199413"/>
                    <a:pt x="57120" y="201083"/>
                    <a:pt x="45479" y="195263"/>
                  </a:cubicBezTo>
                  <a:cubicBezTo>
                    <a:pt x="25767" y="185407"/>
                    <a:pt x="51656" y="201762"/>
                    <a:pt x="31192" y="188119"/>
                  </a:cubicBezTo>
                  <a:cubicBezTo>
                    <a:pt x="30398" y="183356"/>
                    <a:pt x="28810" y="178659"/>
                    <a:pt x="28810" y="173831"/>
                  </a:cubicBezTo>
                  <a:cubicBezTo>
                    <a:pt x="28810" y="75638"/>
                    <a:pt x="27223" y="96440"/>
                    <a:pt x="28810" y="78581"/>
                  </a:cubicBezTo>
                  <a:close/>
                </a:path>
              </a:pathLst>
            </a:custGeom>
            <a:solidFill>
              <a:srgbClr val="99CC00">
                <a:alpha val="82516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" name="Weifang"/>
            <p:cNvSpPr/>
            <p:nvPr/>
          </p:nvSpPr>
          <p:spPr bwMode="auto">
            <a:xfrm>
              <a:off x="6854336" y="3379595"/>
              <a:ext cx="291390" cy="261795"/>
            </a:xfrm>
            <a:custGeom>
              <a:avLst/>
              <a:gdLst/>
              <a:ahLst/>
              <a:cxnLst/>
              <a:rect l="0" t="0" r="r" b="b"/>
              <a:pathLst>
                <a:path w="849710" h="838417">
                  <a:moveTo>
                    <a:pt x="288926" y="217"/>
                  </a:moveTo>
                  <a:cubicBezTo>
                    <a:pt x="292101" y="217"/>
                    <a:pt x="302128" y="0"/>
                    <a:pt x="307976" y="2599"/>
                  </a:cubicBezTo>
                  <a:cubicBezTo>
                    <a:pt x="329140" y="12005"/>
                    <a:pt x="289984" y="9066"/>
                    <a:pt x="317501" y="12124"/>
                  </a:cubicBezTo>
                  <a:cubicBezTo>
                    <a:pt x="329360" y="13442"/>
                    <a:pt x="341313" y="13711"/>
                    <a:pt x="353219" y="14505"/>
                  </a:cubicBezTo>
                  <a:cubicBezTo>
                    <a:pt x="355600" y="17680"/>
                    <a:pt x="357061" y="21829"/>
                    <a:pt x="360363" y="24030"/>
                  </a:cubicBezTo>
                  <a:cubicBezTo>
                    <a:pt x="364540" y="26815"/>
                    <a:pt x="374651" y="28792"/>
                    <a:pt x="374651" y="28792"/>
                  </a:cubicBezTo>
                  <a:cubicBezTo>
                    <a:pt x="377032" y="30380"/>
                    <a:pt x="379234" y="32275"/>
                    <a:pt x="381794" y="33555"/>
                  </a:cubicBezTo>
                  <a:cubicBezTo>
                    <a:pt x="384039" y="34678"/>
                    <a:pt x="386978" y="34368"/>
                    <a:pt x="388938" y="35936"/>
                  </a:cubicBezTo>
                  <a:cubicBezTo>
                    <a:pt x="404326" y="48246"/>
                    <a:pt x="382889" y="39476"/>
                    <a:pt x="400844" y="45461"/>
                  </a:cubicBezTo>
                  <a:cubicBezTo>
                    <a:pt x="403225" y="47049"/>
                    <a:pt x="405273" y="49319"/>
                    <a:pt x="407988" y="50224"/>
                  </a:cubicBezTo>
                  <a:cubicBezTo>
                    <a:pt x="412569" y="51751"/>
                    <a:pt x="417563" y="51558"/>
                    <a:pt x="422276" y="52605"/>
                  </a:cubicBezTo>
                  <a:cubicBezTo>
                    <a:pt x="424726" y="53149"/>
                    <a:pt x="427038" y="54192"/>
                    <a:pt x="429419" y="54986"/>
                  </a:cubicBezTo>
                  <a:cubicBezTo>
                    <a:pt x="431800" y="56574"/>
                    <a:pt x="434775" y="57514"/>
                    <a:pt x="436563" y="59749"/>
                  </a:cubicBezTo>
                  <a:cubicBezTo>
                    <a:pt x="438131" y="61709"/>
                    <a:pt x="437725" y="64698"/>
                    <a:pt x="438944" y="66892"/>
                  </a:cubicBezTo>
                  <a:cubicBezTo>
                    <a:pt x="447629" y="82524"/>
                    <a:pt x="444018" y="79696"/>
                    <a:pt x="455613" y="83561"/>
                  </a:cubicBezTo>
                  <a:cubicBezTo>
                    <a:pt x="496204" y="78488"/>
                    <a:pt x="481571" y="82847"/>
                    <a:pt x="500857" y="76417"/>
                  </a:cubicBezTo>
                  <a:cubicBezTo>
                    <a:pt x="503238" y="74036"/>
                    <a:pt x="504836" y="70425"/>
                    <a:pt x="508001" y="69274"/>
                  </a:cubicBezTo>
                  <a:cubicBezTo>
                    <a:pt x="521443" y="64386"/>
                    <a:pt x="546348" y="68377"/>
                    <a:pt x="558007" y="69274"/>
                  </a:cubicBezTo>
                  <a:cubicBezTo>
                    <a:pt x="560388" y="70068"/>
                    <a:pt x="562655" y="71392"/>
                    <a:pt x="565151" y="71655"/>
                  </a:cubicBezTo>
                  <a:cubicBezTo>
                    <a:pt x="577806" y="72987"/>
                    <a:pt x="590843" y="71216"/>
                    <a:pt x="603251" y="74036"/>
                  </a:cubicBezTo>
                  <a:cubicBezTo>
                    <a:pt x="608832" y="75304"/>
                    <a:pt x="617538" y="83561"/>
                    <a:pt x="617538" y="83561"/>
                  </a:cubicBezTo>
                  <a:lnTo>
                    <a:pt x="627063" y="97849"/>
                  </a:lnTo>
                  <a:lnTo>
                    <a:pt x="631826" y="104992"/>
                  </a:lnTo>
                  <a:cubicBezTo>
                    <a:pt x="638731" y="125710"/>
                    <a:pt x="631513" y="102017"/>
                    <a:pt x="636588" y="150236"/>
                  </a:cubicBezTo>
                  <a:cubicBezTo>
                    <a:pt x="637204" y="156091"/>
                    <a:pt x="640621" y="159857"/>
                    <a:pt x="643732" y="164524"/>
                  </a:cubicBezTo>
                  <a:cubicBezTo>
                    <a:pt x="642192" y="187627"/>
                    <a:pt x="647723" y="194025"/>
                    <a:pt x="636588" y="207386"/>
                  </a:cubicBezTo>
                  <a:cubicBezTo>
                    <a:pt x="634432" y="209973"/>
                    <a:pt x="631825" y="212149"/>
                    <a:pt x="629444" y="214530"/>
                  </a:cubicBezTo>
                  <a:cubicBezTo>
                    <a:pt x="628650" y="216911"/>
                    <a:pt x="627753" y="219260"/>
                    <a:pt x="627063" y="221674"/>
                  </a:cubicBezTo>
                  <a:cubicBezTo>
                    <a:pt x="626164" y="224821"/>
                    <a:pt x="625622" y="228064"/>
                    <a:pt x="624682" y="231199"/>
                  </a:cubicBezTo>
                  <a:cubicBezTo>
                    <a:pt x="623239" y="236007"/>
                    <a:pt x="619919" y="245486"/>
                    <a:pt x="619919" y="245486"/>
                  </a:cubicBezTo>
                  <a:lnTo>
                    <a:pt x="638969" y="274061"/>
                  </a:lnTo>
                  <a:lnTo>
                    <a:pt x="648494" y="288349"/>
                  </a:lnTo>
                  <a:cubicBezTo>
                    <a:pt x="650081" y="290730"/>
                    <a:pt x="653257" y="291524"/>
                    <a:pt x="655638" y="293111"/>
                  </a:cubicBezTo>
                  <a:cubicBezTo>
                    <a:pt x="669289" y="313587"/>
                    <a:pt x="651112" y="289490"/>
                    <a:pt x="667544" y="302636"/>
                  </a:cubicBezTo>
                  <a:cubicBezTo>
                    <a:pt x="669779" y="304424"/>
                    <a:pt x="670475" y="307581"/>
                    <a:pt x="672307" y="309780"/>
                  </a:cubicBezTo>
                  <a:cubicBezTo>
                    <a:pt x="674463" y="312367"/>
                    <a:pt x="677295" y="314337"/>
                    <a:pt x="679451" y="316924"/>
                  </a:cubicBezTo>
                  <a:cubicBezTo>
                    <a:pt x="681283" y="319122"/>
                    <a:pt x="681978" y="322279"/>
                    <a:pt x="684213" y="324067"/>
                  </a:cubicBezTo>
                  <a:cubicBezTo>
                    <a:pt x="686173" y="325635"/>
                    <a:pt x="689163" y="325230"/>
                    <a:pt x="691357" y="326449"/>
                  </a:cubicBezTo>
                  <a:cubicBezTo>
                    <a:pt x="696360" y="329229"/>
                    <a:pt x="700882" y="332799"/>
                    <a:pt x="705644" y="335974"/>
                  </a:cubicBezTo>
                  <a:cubicBezTo>
                    <a:pt x="708025" y="337561"/>
                    <a:pt x="710073" y="339831"/>
                    <a:pt x="712788" y="340736"/>
                  </a:cubicBezTo>
                  <a:cubicBezTo>
                    <a:pt x="717551" y="342324"/>
                    <a:pt x="722899" y="342714"/>
                    <a:pt x="727076" y="345499"/>
                  </a:cubicBezTo>
                  <a:lnTo>
                    <a:pt x="741363" y="355024"/>
                  </a:lnTo>
                  <a:cubicBezTo>
                    <a:pt x="745540" y="357809"/>
                    <a:pt x="750888" y="358199"/>
                    <a:pt x="755651" y="359786"/>
                  </a:cubicBezTo>
                  <a:cubicBezTo>
                    <a:pt x="758032" y="360580"/>
                    <a:pt x="760333" y="361675"/>
                    <a:pt x="762794" y="362167"/>
                  </a:cubicBezTo>
                  <a:cubicBezTo>
                    <a:pt x="766763" y="362961"/>
                    <a:pt x="770708" y="363884"/>
                    <a:pt x="774701" y="364549"/>
                  </a:cubicBezTo>
                  <a:cubicBezTo>
                    <a:pt x="788287" y="366814"/>
                    <a:pt x="798852" y="367761"/>
                    <a:pt x="812801" y="369311"/>
                  </a:cubicBezTo>
                  <a:cubicBezTo>
                    <a:pt x="817563" y="370899"/>
                    <a:pt x="822911" y="371289"/>
                    <a:pt x="827088" y="374074"/>
                  </a:cubicBezTo>
                  <a:lnTo>
                    <a:pt x="841376" y="383599"/>
                  </a:lnTo>
                  <a:cubicBezTo>
                    <a:pt x="842963" y="388361"/>
                    <a:pt x="849710" y="399077"/>
                    <a:pt x="843757" y="405030"/>
                  </a:cubicBezTo>
                  <a:cubicBezTo>
                    <a:pt x="841982" y="406805"/>
                    <a:pt x="838994" y="406617"/>
                    <a:pt x="836613" y="407411"/>
                  </a:cubicBezTo>
                  <a:lnTo>
                    <a:pt x="822326" y="416936"/>
                  </a:lnTo>
                  <a:cubicBezTo>
                    <a:pt x="817563" y="420111"/>
                    <a:pt x="812801" y="431224"/>
                    <a:pt x="812801" y="431224"/>
                  </a:cubicBezTo>
                  <a:cubicBezTo>
                    <a:pt x="812007" y="437574"/>
                    <a:pt x="811471" y="443962"/>
                    <a:pt x="810419" y="450274"/>
                  </a:cubicBezTo>
                  <a:cubicBezTo>
                    <a:pt x="809881" y="453502"/>
                    <a:pt x="808978" y="456664"/>
                    <a:pt x="808038" y="459799"/>
                  </a:cubicBezTo>
                  <a:cubicBezTo>
                    <a:pt x="808021" y="459857"/>
                    <a:pt x="802094" y="477630"/>
                    <a:pt x="800894" y="481230"/>
                  </a:cubicBezTo>
                  <a:cubicBezTo>
                    <a:pt x="799989" y="483945"/>
                    <a:pt x="796132" y="484405"/>
                    <a:pt x="793751" y="485992"/>
                  </a:cubicBezTo>
                  <a:lnTo>
                    <a:pt x="779463" y="507424"/>
                  </a:lnTo>
                  <a:lnTo>
                    <a:pt x="774701" y="514567"/>
                  </a:lnTo>
                  <a:cubicBezTo>
                    <a:pt x="773907" y="532823"/>
                    <a:pt x="777246" y="551739"/>
                    <a:pt x="772319" y="569336"/>
                  </a:cubicBezTo>
                  <a:cubicBezTo>
                    <a:pt x="770965" y="574170"/>
                    <a:pt x="763043" y="573804"/>
                    <a:pt x="758032" y="574099"/>
                  </a:cubicBezTo>
                  <a:lnTo>
                    <a:pt x="717551" y="576480"/>
                  </a:lnTo>
                  <a:cubicBezTo>
                    <a:pt x="715170" y="578067"/>
                    <a:pt x="713037" y="580115"/>
                    <a:pt x="710407" y="581242"/>
                  </a:cubicBezTo>
                  <a:cubicBezTo>
                    <a:pt x="707399" y="582531"/>
                    <a:pt x="701345" y="580384"/>
                    <a:pt x="700882" y="583624"/>
                  </a:cubicBezTo>
                  <a:cubicBezTo>
                    <a:pt x="698634" y="599359"/>
                    <a:pt x="698444" y="616102"/>
                    <a:pt x="703263" y="631249"/>
                  </a:cubicBezTo>
                  <a:cubicBezTo>
                    <a:pt x="703764" y="632823"/>
                    <a:pt x="723693" y="637546"/>
                    <a:pt x="727076" y="638392"/>
                  </a:cubicBezTo>
                  <a:cubicBezTo>
                    <a:pt x="733159" y="656644"/>
                    <a:pt x="727076" y="635265"/>
                    <a:pt x="727076" y="674111"/>
                  </a:cubicBezTo>
                  <a:cubicBezTo>
                    <a:pt x="727076" y="681299"/>
                    <a:pt x="728275" y="688452"/>
                    <a:pt x="729457" y="695542"/>
                  </a:cubicBezTo>
                  <a:cubicBezTo>
                    <a:pt x="729870" y="698018"/>
                    <a:pt x="730270" y="700726"/>
                    <a:pt x="731838" y="702686"/>
                  </a:cubicBezTo>
                  <a:cubicBezTo>
                    <a:pt x="733626" y="704921"/>
                    <a:pt x="736601" y="705861"/>
                    <a:pt x="738982" y="707449"/>
                  </a:cubicBezTo>
                  <a:cubicBezTo>
                    <a:pt x="740569" y="709830"/>
                    <a:pt x="742464" y="712033"/>
                    <a:pt x="743744" y="714592"/>
                  </a:cubicBezTo>
                  <a:cubicBezTo>
                    <a:pt x="747886" y="722876"/>
                    <a:pt x="747872" y="735500"/>
                    <a:pt x="743744" y="743167"/>
                  </a:cubicBezTo>
                  <a:cubicBezTo>
                    <a:pt x="741030" y="748207"/>
                    <a:pt x="729457" y="752692"/>
                    <a:pt x="729457" y="752692"/>
                  </a:cubicBezTo>
                  <a:cubicBezTo>
                    <a:pt x="727869" y="755073"/>
                    <a:pt x="726718" y="757812"/>
                    <a:pt x="724694" y="759836"/>
                  </a:cubicBezTo>
                  <a:cubicBezTo>
                    <a:pt x="722670" y="761860"/>
                    <a:pt x="719339" y="762364"/>
                    <a:pt x="717551" y="764599"/>
                  </a:cubicBezTo>
                  <a:cubicBezTo>
                    <a:pt x="715983" y="766559"/>
                    <a:pt x="715963" y="769361"/>
                    <a:pt x="715169" y="771742"/>
                  </a:cubicBezTo>
                  <a:cubicBezTo>
                    <a:pt x="714240" y="779173"/>
                    <a:pt x="715529" y="791933"/>
                    <a:pt x="708026" y="797936"/>
                  </a:cubicBezTo>
                  <a:cubicBezTo>
                    <a:pt x="706066" y="799504"/>
                    <a:pt x="703263" y="799523"/>
                    <a:pt x="700882" y="800317"/>
                  </a:cubicBezTo>
                  <a:cubicBezTo>
                    <a:pt x="700088" y="802698"/>
                    <a:pt x="698993" y="805000"/>
                    <a:pt x="698501" y="807461"/>
                  </a:cubicBezTo>
                  <a:cubicBezTo>
                    <a:pt x="696963" y="815150"/>
                    <a:pt x="698595" y="825483"/>
                    <a:pt x="691357" y="831274"/>
                  </a:cubicBezTo>
                  <a:cubicBezTo>
                    <a:pt x="689397" y="832842"/>
                    <a:pt x="686458" y="832533"/>
                    <a:pt x="684213" y="833655"/>
                  </a:cubicBezTo>
                  <a:cubicBezTo>
                    <a:pt x="681653" y="834935"/>
                    <a:pt x="679450" y="836830"/>
                    <a:pt x="677069" y="838417"/>
                  </a:cubicBezTo>
                  <a:cubicBezTo>
                    <a:pt x="669782" y="836596"/>
                    <a:pt x="665882" y="836755"/>
                    <a:pt x="660401" y="831274"/>
                  </a:cubicBezTo>
                  <a:cubicBezTo>
                    <a:pt x="658377" y="829250"/>
                    <a:pt x="657226" y="826511"/>
                    <a:pt x="655638" y="824130"/>
                  </a:cubicBezTo>
                  <a:cubicBezTo>
                    <a:pt x="653701" y="818318"/>
                    <a:pt x="653111" y="814459"/>
                    <a:pt x="648494" y="809842"/>
                  </a:cubicBezTo>
                  <a:cubicBezTo>
                    <a:pt x="646471" y="807819"/>
                    <a:pt x="643911" y="806360"/>
                    <a:pt x="641351" y="805080"/>
                  </a:cubicBezTo>
                  <a:cubicBezTo>
                    <a:pt x="630528" y="799669"/>
                    <a:pt x="606130" y="800693"/>
                    <a:pt x="600869" y="800317"/>
                  </a:cubicBezTo>
                  <a:lnTo>
                    <a:pt x="596107" y="786030"/>
                  </a:lnTo>
                  <a:cubicBezTo>
                    <a:pt x="594827" y="782190"/>
                    <a:pt x="594791" y="778029"/>
                    <a:pt x="593726" y="774124"/>
                  </a:cubicBezTo>
                  <a:cubicBezTo>
                    <a:pt x="592405" y="769281"/>
                    <a:pt x="590551" y="764599"/>
                    <a:pt x="588963" y="759836"/>
                  </a:cubicBezTo>
                  <a:lnTo>
                    <a:pt x="586582" y="752692"/>
                  </a:lnTo>
                  <a:cubicBezTo>
                    <a:pt x="585677" y="749977"/>
                    <a:pt x="583407" y="747930"/>
                    <a:pt x="581819" y="745549"/>
                  </a:cubicBezTo>
                  <a:cubicBezTo>
                    <a:pt x="569119" y="746343"/>
                    <a:pt x="556374" y="746598"/>
                    <a:pt x="543719" y="747930"/>
                  </a:cubicBezTo>
                  <a:cubicBezTo>
                    <a:pt x="541223" y="748193"/>
                    <a:pt x="538536" y="748743"/>
                    <a:pt x="536576" y="750311"/>
                  </a:cubicBezTo>
                  <a:cubicBezTo>
                    <a:pt x="534341" y="752099"/>
                    <a:pt x="533645" y="755256"/>
                    <a:pt x="531813" y="757455"/>
                  </a:cubicBezTo>
                  <a:cubicBezTo>
                    <a:pt x="529657" y="760042"/>
                    <a:pt x="527050" y="762218"/>
                    <a:pt x="524669" y="764599"/>
                  </a:cubicBezTo>
                  <a:cubicBezTo>
                    <a:pt x="519907" y="763805"/>
                    <a:pt x="514962" y="763744"/>
                    <a:pt x="510382" y="762217"/>
                  </a:cubicBezTo>
                  <a:cubicBezTo>
                    <a:pt x="495302" y="757190"/>
                    <a:pt x="505460" y="746219"/>
                    <a:pt x="500857" y="731261"/>
                  </a:cubicBezTo>
                  <a:cubicBezTo>
                    <a:pt x="499999" y="728472"/>
                    <a:pt x="489082" y="724452"/>
                    <a:pt x="486569" y="724117"/>
                  </a:cubicBezTo>
                  <a:cubicBezTo>
                    <a:pt x="477095" y="722854"/>
                    <a:pt x="467519" y="722530"/>
                    <a:pt x="457994" y="721736"/>
                  </a:cubicBezTo>
                  <a:cubicBezTo>
                    <a:pt x="453287" y="720167"/>
                    <a:pt x="447065" y="718789"/>
                    <a:pt x="443707" y="714592"/>
                  </a:cubicBezTo>
                  <a:cubicBezTo>
                    <a:pt x="442139" y="712632"/>
                    <a:pt x="442718" y="709537"/>
                    <a:pt x="441326" y="707449"/>
                  </a:cubicBezTo>
                  <a:cubicBezTo>
                    <a:pt x="439458" y="704647"/>
                    <a:pt x="436563" y="702686"/>
                    <a:pt x="434182" y="700305"/>
                  </a:cubicBezTo>
                  <a:lnTo>
                    <a:pt x="427038" y="678874"/>
                  </a:lnTo>
                  <a:lnTo>
                    <a:pt x="424657" y="671730"/>
                  </a:lnTo>
                  <a:cubicBezTo>
                    <a:pt x="423863" y="669349"/>
                    <a:pt x="422885" y="667021"/>
                    <a:pt x="422276" y="664586"/>
                  </a:cubicBezTo>
                  <a:cubicBezTo>
                    <a:pt x="422256" y="664506"/>
                    <a:pt x="418650" y="649054"/>
                    <a:pt x="417513" y="647917"/>
                  </a:cubicBezTo>
                  <a:cubicBezTo>
                    <a:pt x="408281" y="638684"/>
                    <a:pt x="400559" y="637503"/>
                    <a:pt x="388938" y="633630"/>
                  </a:cubicBezTo>
                  <a:lnTo>
                    <a:pt x="381794" y="631249"/>
                  </a:lnTo>
                  <a:lnTo>
                    <a:pt x="367507" y="621724"/>
                  </a:lnTo>
                  <a:lnTo>
                    <a:pt x="360363" y="616961"/>
                  </a:lnTo>
                  <a:cubicBezTo>
                    <a:pt x="358776" y="614580"/>
                    <a:pt x="357836" y="611605"/>
                    <a:pt x="355601" y="609817"/>
                  </a:cubicBezTo>
                  <a:cubicBezTo>
                    <a:pt x="354001" y="608537"/>
                    <a:pt x="339616" y="605260"/>
                    <a:pt x="338932" y="605055"/>
                  </a:cubicBezTo>
                  <a:cubicBezTo>
                    <a:pt x="334123" y="603612"/>
                    <a:pt x="324644" y="600292"/>
                    <a:pt x="324644" y="600292"/>
                  </a:cubicBezTo>
                  <a:cubicBezTo>
                    <a:pt x="320675" y="601086"/>
                    <a:pt x="316643" y="601609"/>
                    <a:pt x="312738" y="602674"/>
                  </a:cubicBezTo>
                  <a:cubicBezTo>
                    <a:pt x="307895" y="603995"/>
                    <a:pt x="298451" y="607436"/>
                    <a:pt x="298451" y="607436"/>
                  </a:cubicBezTo>
                  <a:cubicBezTo>
                    <a:pt x="296863" y="609817"/>
                    <a:pt x="295712" y="612556"/>
                    <a:pt x="293688" y="614580"/>
                  </a:cubicBezTo>
                  <a:cubicBezTo>
                    <a:pt x="289516" y="618752"/>
                    <a:pt x="284821" y="620175"/>
                    <a:pt x="279401" y="621724"/>
                  </a:cubicBezTo>
                  <a:cubicBezTo>
                    <a:pt x="261036" y="626972"/>
                    <a:pt x="259514" y="624753"/>
                    <a:pt x="231776" y="626486"/>
                  </a:cubicBezTo>
                  <a:cubicBezTo>
                    <a:pt x="229395" y="628074"/>
                    <a:pt x="227312" y="630244"/>
                    <a:pt x="224632" y="631249"/>
                  </a:cubicBezTo>
                  <a:cubicBezTo>
                    <a:pt x="220842" y="632670"/>
                    <a:pt x="215921" y="631145"/>
                    <a:pt x="212726" y="633630"/>
                  </a:cubicBezTo>
                  <a:cubicBezTo>
                    <a:pt x="208208" y="637144"/>
                    <a:pt x="207248" y="643870"/>
                    <a:pt x="203201" y="647917"/>
                  </a:cubicBezTo>
                  <a:lnTo>
                    <a:pt x="188913" y="662205"/>
                  </a:lnTo>
                  <a:cubicBezTo>
                    <a:pt x="186532" y="661411"/>
                    <a:pt x="184014" y="660947"/>
                    <a:pt x="181769" y="659824"/>
                  </a:cubicBezTo>
                  <a:cubicBezTo>
                    <a:pt x="179209" y="658544"/>
                    <a:pt x="177367" y="655883"/>
                    <a:pt x="174626" y="655061"/>
                  </a:cubicBezTo>
                  <a:cubicBezTo>
                    <a:pt x="169250" y="653448"/>
                    <a:pt x="163513" y="653474"/>
                    <a:pt x="157957" y="652680"/>
                  </a:cubicBezTo>
                  <a:cubicBezTo>
                    <a:pt x="155576" y="651886"/>
                    <a:pt x="152773" y="651867"/>
                    <a:pt x="150813" y="650299"/>
                  </a:cubicBezTo>
                  <a:cubicBezTo>
                    <a:pt x="135426" y="637989"/>
                    <a:pt x="156864" y="646759"/>
                    <a:pt x="138907" y="640774"/>
                  </a:cubicBezTo>
                  <a:cubicBezTo>
                    <a:pt x="132922" y="622818"/>
                    <a:pt x="140995" y="644951"/>
                    <a:pt x="131763" y="626486"/>
                  </a:cubicBezTo>
                  <a:cubicBezTo>
                    <a:pt x="128886" y="620732"/>
                    <a:pt x="130309" y="616751"/>
                    <a:pt x="124619" y="612199"/>
                  </a:cubicBezTo>
                  <a:cubicBezTo>
                    <a:pt x="122659" y="610631"/>
                    <a:pt x="119857" y="610611"/>
                    <a:pt x="117476" y="609817"/>
                  </a:cubicBezTo>
                  <a:cubicBezTo>
                    <a:pt x="116682" y="607436"/>
                    <a:pt x="116662" y="604634"/>
                    <a:pt x="115094" y="602674"/>
                  </a:cubicBezTo>
                  <a:cubicBezTo>
                    <a:pt x="113306" y="600439"/>
                    <a:pt x="110149" y="599743"/>
                    <a:pt x="107951" y="597911"/>
                  </a:cubicBezTo>
                  <a:cubicBezTo>
                    <a:pt x="102261" y="593169"/>
                    <a:pt x="93325" y="582608"/>
                    <a:pt x="91282" y="576480"/>
                  </a:cubicBezTo>
                  <a:lnTo>
                    <a:pt x="86519" y="562192"/>
                  </a:lnTo>
                  <a:cubicBezTo>
                    <a:pt x="85725" y="559811"/>
                    <a:pt x="85530" y="557137"/>
                    <a:pt x="84138" y="555049"/>
                  </a:cubicBezTo>
                  <a:cubicBezTo>
                    <a:pt x="82551" y="552668"/>
                    <a:pt x="80796" y="550390"/>
                    <a:pt x="79376" y="547905"/>
                  </a:cubicBezTo>
                  <a:cubicBezTo>
                    <a:pt x="76889" y="543552"/>
                    <a:pt x="73715" y="535100"/>
                    <a:pt x="69851" y="531236"/>
                  </a:cubicBezTo>
                  <a:cubicBezTo>
                    <a:pt x="67827" y="529212"/>
                    <a:pt x="65088" y="528061"/>
                    <a:pt x="62707" y="526474"/>
                  </a:cubicBezTo>
                  <a:cubicBezTo>
                    <a:pt x="51790" y="510097"/>
                    <a:pt x="58612" y="513996"/>
                    <a:pt x="46038" y="509805"/>
                  </a:cubicBezTo>
                  <a:cubicBezTo>
                    <a:pt x="42863" y="505042"/>
                    <a:pt x="37635" y="501130"/>
                    <a:pt x="36513" y="495517"/>
                  </a:cubicBezTo>
                  <a:cubicBezTo>
                    <a:pt x="33640" y="481150"/>
                    <a:pt x="35412" y="487451"/>
                    <a:pt x="31751" y="476467"/>
                  </a:cubicBezTo>
                  <a:cubicBezTo>
                    <a:pt x="36606" y="461903"/>
                    <a:pt x="35403" y="468692"/>
                    <a:pt x="31751" y="443130"/>
                  </a:cubicBezTo>
                  <a:cubicBezTo>
                    <a:pt x="31195" y="439235"/>
                    <a:pt x="27648" y="431275"/>
                    <a:pt x="24607" y="428842"/>
                  </a:cubicBezTo>
                  <a:cubicBezTo>
                    <a:pt x="21522" y="426374"/>
                    <a:pt x="3321" y="424104"/>
                    <a:pt x="3176" y="424080"/>
                  </a:cubicBezTo>
                  <a:cubicBezTo>
                    <a:pt x="2382" y="421699"/>
                    <a:pt x="0" y="419317"/>
                    <a:pt x="794" y="416936"/>
                  </a:cubicBezTo>
                  <a:cubicBezTo>
                    <a:pt x="5569" y="402608"/>
                    <a:pt x="7583" y="403561"/>
                    <a:pt x="17463" y="400267"/>
                  </a:cubicBezTo>
                  <a:cubicBezTo>
                    <a:pt x="23448" y="382312"/>
                    <a:pt x="14678" y="403749"/>
                    <a:pt x="26988" y="388361"/>
                  </a:cubicBezTo>
                  <a:cubicBezTo>
                    <a:pt x="28556" y="386401"/>
                    <a:pt x="28246" y="383462"/>
                    <a:pt x="29369" y="381217"/>
                  </a:cubicBezTo>
                  <a:cubicBezTo>
                    <a:pt x="30649" y="378657"/>
                    <a:pt x="32544" y="376455"/>
                    <a:pt x="34132" y="374074"/>
                  </a:cubicBezTo>
                  <a:cubicBezTo>
                    <a:pt x="34926" y="359786"/>
                    <a:pt x="35156" y="345456"/>
                    <a:pt x="36513" y="331211"/>
                  </a:cubicBezTo>
                  <a:cubicBezTo>
                    <a:pt x="36751" y="328712"/>
                    <a:pt x="36851" y="325526"/>
                    <a:pt x="38894" y="324067"/>
                  </a:cubicBezTo>
                  <a:cubicBezTo>
                    <a:pt x="44635" y="319966"/>
                    <a:pt x="60854" y="318026"/>
                    <a:pt x="67469" y="316924"/>
                  </a:cubicBezTo>
                  <a:cubicBezTo>
                    <a:pt x="80566" y="308192"/>
                    <a:pt x="69454" y="316924"/>
                    <a:pt x="79376" y="305017"/>
                  </a:cubicBezTo>
                  <a:cubicBezTo>
                    <a:pt x="85105" y="298142"/>
                    <a:pt x="86639" y="297794"/>
                    <a:pt x="93663" y="293111"/>
                  </a:cubicBezTo>
                  <a:cubicBezTo>
                    <a:pt x="95251" y="290730"/>
                    <a:pt x="96402" y="287991"/>
                    <a:pt x="98426" y="285967"/>
                  </a:cubicBezTo>
                  <a:cubicBezTo>
                    <a:pt x="114301" y="270092"/>
                    <a:pt x="97630" y="293113"/>
                    <a:pt x="110332" y="274061"/>
                  </a:cubicBezTo>
                  <a:cubicBezTo>
                    <a:pt x="114886" y="260397"/>
                    <a:pt x="109451" y="273152"/>
                    <a:pt x="119857" y="259774"/>
                  </a:cubicBezTo>
                  <a:cubicBezTo>
                    <a:pt x="123371" y="255256"/>
                    <a:pt x="126207" y="250249"/>
                    <a:pt x="129382" y="245486"/>
                  </a:cubicBezTo>
                  <a:lnTo>
                    <a:pt x="134144" y="238342"/>
                  </a:lnTo>
                  <a:cubicBezTo>
                    <a:pt x="134938" y="235167"/>
                    <a:pt x="135840" y="232017"/>
                    <a:pt x="136526" y="228817"/>
                  </a:cubicBezTo>
                  <a:cubicBezTo>
                    <a:pt x="138222" y="220902"/>
                    <a:pt x="134553" y="209495"/>
                    <a:pt x="141288" y="205005"/>
                  </a:cubicBezTo>
                  <a:lnTo>
                    <a:pt x="155576" y="195480"/>
                  </a:lnTo>
                  <a:lnTo>
                    <a:pt x="162719" y="190717"/>
                  </a:lnTo>
                  <a:cubicBezTo>
                    <a:pt x="164307" y="188336"/>
                    <a:pt x="166202" y="186134"/>
                    <a:pt x="167482" y="183574"/>
                  </a:cubicBezTo>
                  <a:cubicBezTo>
                    <a:pt x="171371" y="175797"/>
                    <a:pt x="170814" y="168425"/>
                    <a:pt x="167482" y="159761"/>
                  </a:cubicBezTo>
                  <a:cubicBezTo>
                    <a:pt x="165427" y="154419"/>
                    <a:pt x="157957" y="145474"/>
                    <a:pt x="157957" y="145474"/>
                  </a:cubicBezTo>
                  <a:cubicBezTo>
                    <a:pt x="159544" y="143093"/>
                    <a:pt x="160338" y="139918"/>
                    <a:pt x="162719" y="138330"/>
                  </a:cubicBezTo>
                  <a:cubicBezTo>
                    <a:pt x="164158" y="137371"/>
                    <a:pt x="183892" y="133619"/>
                    <a:pt x="184151" y="133567"/>
                  </a:cubicBezTo>
                  <a:cubicBezTo>
                    <a:pt x="186532" y="131980"/>
                    <a:pt x="189410" y="130959"/>
                    <a:pt x="191294" y="128805"/>
                  </a:cubicBezTo>
                  <a:cubicBezTo>
                    <a:pt x="200110" y="118729"/>
                    <a:pt x="199929" y="117184"/>
                    <a:pt x="203201" y="107374"/>
                  </a:cubicBezTo>
                  <a:cubicBezTo>
                    <a:pt x="203995" y="89118"/>
                    <a:pt x="202477" y="70613"/>
                    <a:pt x="205582" y="52605"/>
                  </a:cubicBezTo>
                  <a:cubicBezTo>
                    <a:pt x="206555" y="46964"/>
                    <a:pt x="211932" y="43080"/>
                    <a:pt x="215107" y="38317"/>
                  </a:cubicBezTo>
                  <a:cubicBezTo>
                    <a:pt x="226927" y="20586"/>
                    <a:pt x="211737" y="42360"/>
                    <a:pt x="227013" y="24030"/>
                  </a:cubicBezTo>
                  <a:cubicBezTo>
                    <a:pt x="228845" y="21831"/>
                    <a:pt x="229944" y="19085"/>
                    <a:pt x="231776" y="16886"/>
                  </a:cubicBezTo>
                  <a:cubicBezTo>
                    <a:pt x="233932" y="14299"/>
                    <a:pt x="235641" y="10513"/>
                    <a:pt x="238919" y="9742"/>
                  </a:cubicBezTo>
                  <a:cubicBezTo>
                    <a:pt x="249764" y="7190"/>
                    <a:pt x="261144" y="8155"/>
                    <a:pt x="272257" y="7361"/>
                  </a:cubicBezTo>
                  <a:cubicBezTo>
                    <a:pt x="274035" y="6917"/>
                    <a:pt x="286487" y="4063"/>
                    <a:pt x="288926" y="2599"/>
                  </a:cubicBezTo>
                  <a:cubicBezTo>
                    <a:pt x="290851" y="1444"/>
                    <a:pt x="285751" y="217"/>
                    <a:pt x="288926" y="217"/>
                  </a:cubicBezTo>
                  <a:close/>
                </a:path>
              </a:pathLst>
            </a:custGeom>
            <a:solidFill>
              <a:srgbClr val="99CC00">
                <a:alpha val="82162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" name="Qingdao"/>
            <p:cNvSpPr/>
            <p:nvPr/>
          </p:nvSpPr>
          <p:spPr bwMode="auto">
            <a:xfrm>
              <a:off x="7065674" y="3379595"/>
              <a:ext cx="220944" cy="281933"/>
            </a:xfrm>
            <a:custGeom>
              <a:avLst/>
              <a:gdLst/>
              <a:ahLst/>
              <a:cxnLst/>
              <a:rect l="0" t="0" r="r" b="b"/>
              <a:pathLst>
                <a:path w="649618" h="910709">
                  <a:moveTo>
                    <a:pt x="14584" y="102797"/>
                  </a:moveTo>
                  <a:cubicBezTo>
                    <a:pt x="15775" y="94463"/>
                    <a:pt x="22490" y="104564"/>
                    <a:pt x="26490" y="105179"/>
                  </a:cubicBezTo>
                  <a:cubicBezTo>
                    <a:pt x="32815" y="106152"/>
                    <a:pt x="39598" y="105183"/>
                    <a:pt x="45540" y="107560"/>
                  </a:cubicBezTo>
                  <a:cubicBezTo>
                    <a:pt x="48197" y="108623"/>
                    <a:pt x="48279" y="112680"/>
                    <a:pt x="50303" y="114704"/>
                  </a:cubicBezTo>
                  <a:cubicBezTo>
                    <a:pt x="52326" y="116727"/>
                    <a:pt x="55065" y="117879"/>
                    <a:pt x="57446" y="119466"/>
                  </a:cubicBezTo>
                  <a:cubicBezTo>
                    <a:pt x="61321" y="118820"/>
                    <a:pt x="73854" y="117495"/>
                    <a:pt x="78878" y="114704"/>
                  </a:cubicBezTo>
                  <a:cubicBezTo>
                    <a:pt x="83881" y="111924"/>
                    <a:pt x="88403" y="108354"/>
                    <a:pt x="93165" y="105179"/>
                  </a:cubicBezTo>
                  <a:cubicBezTo>
                    <a:pt x="111669" y="92843"/>
                    <a:pt x="137615" y="103591"/>
                    <a:pt x="159840" y="102797"/>
                  </a:cubicBezTo>
                  <a:cubicBezTo>
                    <a:pt x="164352" y="101293"/>
                    <a:pt x="177654" y="96454"/>
                    <a:pt x="183653" y="95654"/>
                  </a:cubicBezTo>
                  <a:cubicBezTo>
                    <a:pt x="192343" y="94495"/>
                    <a:pt x="201115" y="94066"/>
                    <a:pt x="209846" y="93272"/>
                  </a:cubicBezTo>
                  <a:cubicBezTo>
                    <a:pt x="214609" y="91685"/>
                    <a:pt x="219134" y="88964"/>
                    <a:pt x="224134" y="88510"/>
                  </a:cubicBezTo>
                  <a:cubicBezTo>
                    <a:pt x="255917" y="85621"/>
                    <a:pt x="241649" y="87369"/>
                    <a:pt x="266996" y="83747"/>
                  </a:cubicBezTo>
                  <a:cubicBezTo>
                    <a:pt x="269377" y="82953"/>
                    <a:pt x="272365" y="83141"/>
                    <a:pt x="274140" y="81366"/>
                  </a:cubicBezTo>
                  <a:cubicBezTo>
                    <a:pt x="278187" y="77319"/>
                    <a:pt x="283665" y="67079"/>
                    <a:pt x="283665" y="67079"/>
                  </a:cubicBezTo>
                  <a:cubicBezTo>
                    <a:pt x="291427" y="43789"/>
                    <a:pt x="278234" y="85377"/>
                    <a:pt x="288428" y="24216"/>
                  </a:cubicBezTo>
                  <a:cubicBezTo>
                    <a:pt x="289420" y="18261"/>
                    <a:pt x="296166" y="15089"/>
                    <a:pt x="300334" y="12310"/>
                  </a:cubicBezTo>
                  <a:cubicBezTo>
                    <a:pt x="303509" y="13104"/>
                    <a:pt x="306712" y="13792"/>
                    <a:pt x="309859" y="14691"/>
                  </a:cubicBezTo>
                  <a:cubicBezTo>
                    <a:pt x="312273" y="15381"/>
                    <a:pt x="314522" y="16690"/>
                    <a:pt x="317003" y="17072"/>
                  </a:cubicBezTo>
                  <a:cubicBezTo>
                    <a:pt x="324887" y="18285"/>
                    <a:pt x="332878" y="18660"/>
                    <a:pt x="340815" y="19454"/>
                  </a:cubicBezTo>
                  <a:cubicBezTo>
                    <a:pt x="344784" y="18660"/>
                    <a:pt x="348931" y="18493"/>
                    <a:pt x="352721" y="17072"/>
                  </a:cubicBezTo>
                  <a:cubicBezTo>
                    <a:pt x="362207" y="13515"/>
                    <a:pt x="356928" y="10937"/>
                    <a:pt x="367009" y="9929"/>
                  </a:cubicBezTo>
                  <a:cubicBezTo>
                    <a:pt x="380459" y="8584"/>
                    <a:pt x="393996" y="8341"/>
                    <a:pt x="407490" y="7547"/>
                  </a:cubicBezTo>
                  <a:cubicBezTo>
                    <a:pt x="424493" y="1880"/>
                    <a:pt x="417601" y="0"/>
                    <a:pt x="428921" y="7547"/>
                  </a:cubicBezTo>
                  <a:cubicBezTo>
                    <a:pt x="434478" y="24216"/>
                    <a:pt x="428921" y="20248"/>
                    <a:pt x="440828" y="24216"/>
                  </a:cubicBezTo>
                  <a:cubicBezTo>
                    <a:pt x="442415" y="26597"/>
                    <a:pt x="444428" y="28745"/>
                    <a:pt x="445590" y="31360"/>
                  </a:cubicBezTo>
                  <a:cubicBezTo>
                    <a:pt x="448905" y="38819"/>
                    <a:pt x="450754" y="47252"/>
                    <a:pt x="452734" y="55172"/>
                  </a:cubicBezTo>
                  <a:cubicBezTo>
                    <a:pt x="453528" y="68666"/>
                    <a:pt x="452183" y="82459"/>
                    <a:pt x="455115" y="95654"/>
                  </a:cubicBezTo>
                  <a:cubicBezTo>
                    <a:pt x="455660" y="98104"/>
                    <a:pt x="460800" y="95992"/>
                    <a:pt x="462259" y="98035"/>
                  </a:cubicBezTo>
                  <a:cubicBezTo>
                    <a:pt x="465177" y="102120"/>
                    <a:pt x="465434" y="107560"/>
                    <a:pt x="467021" y="112322"/>
                  </a:cubicBezTo>
                  <a:lnTo>
                    <a:pt x="469403" y="119466"/>
                  </a:lnTo>
                  <a:cubicBezTo>
                    <a:pt x="468798" y="127332"/>
                    <a:pt x="469245" y="154232"/>
                    <a:pt x="462259" y="164710"/>
                  </a:cubicBezTo>
                  <a:lnTo>
                    <a:pt x="457496" y="171854"/>
                  </a:lnTo>
                  <a:cubicBezTo>
                    <a:pt x="451878" y="188709"/>
                    <a:pt x="452400" y="184138"/>
                    <a:pt x="457496" y="214716"/>
                  </a:cubicBezTo>
                  <a:cubicBezTo>
                    <a:pt x="457967" y="217539"/>
                    <a:pt x="460024" y="220072"/>
                    <a:pt x="462259" y="221860"/>
                  </a:cubicBezTo>
                  <a:cubicBezTo>
                    <a:pt x="464219" y="223428"/>
                    <a:pt x="467022" y="223447"/>
                    <a:pt x="469403" y="224241"/>
                  </a:cubicBezTo>
                  <a:cubicBezTo>
                    <a:pt x="487067" y="250737"/>
                    <a:pt x="470540" y="232282"/>
                    <a:pt x="486071" y="240910"/>
                  </a:cubicBezTo>
                  <a:cubicBezTo>
                    <a:pt x="491075" y="243690"/>
                    <a:pt x="500359" y="250435"/>
                    <a:pt x="500359" y="250435"/>
                  </a:cubicBezTo>
                  <a:cubicBezTo>
                    <a:pt x="501153" y="252816"/>
                    <a:pt x="502080" y="255157"/>
                    <a:pt x="502740" y="257579"/>
                  </a:cubicBezTo>
                  <a:cubicBezTo>
                    <a:pt x="504462" y="263894"/>
                    <a:pt x="505433" y="270419"/>
                    <a:pt x="507503" y="276629"/>
                  </a:cubicBezTo>
                  <a:lnTo>
                    <a:pt x="512265" y="290916"/>
                  </a:lnTo>
                  <a:cubicBezTo>
                    <a:pt x="518615" y="290122"/>
                    <a:pt x="525019" y="289680"/>
                    <a:pt x="531315" y="288535"/>
                  </a:cubicBezTo>
                  <a:cubicBezTo>
                    <a:pt x="533785" y="288086"/>
                    <a:pt x="535983" y="285741"/>
                    <a:pt x="538459" y="286154"/>
                  </a:cubicBezTo>
                  <a:cubicBezTo>
                    <a:pt x="541282" y="286624"/>
                    <a:pt x="543222" y="289329"/>
                    <a:pt x="545603" y="290916"/>
                  </a:cubicBezTo>
                  <a:cubicBezTo>
                    <a:pt x="548596" y="299897"/>
                    <a:pt x="548098" y="306214"/>
                    <a:pt x="564653" y="295679"/>
                  </a:cubicBezTo>
                  <a:cubicBezTo>
                    <a:pt x="569482" y="292606"/>
                    <a:pt x="568625" y="282779"/>
                    <a:pt x="574178" y="281391"/>
                  </a:cubicBezTo>
                  <a:lnTo>
                    <a:pt x="583703" y="279010"/>
                  </a:lnTo>
                  <a:cubicBezTo>
                    <a:pt x="588465" y="280597"/>
                    <a:pt x="595205" y="279595"/>
                    <a:pt x="597990" y="283772"/>
                  </a:cubicBezTo>
                  <a:cubicBezTo>
                    <a:pt x="599578" y="286153"/>
                    <a:pt x="600326" y="289399"/>
                    <a:pt x="602753" y="290916"/>
                  </a:cubicBezTo>
                  <a:cubicBezTo>
                    <a:pt x="607010" y="293577"/>
                    <a:pt x="612863" y="292894"/>
                    <a:pt x="617040" y="295679"/>
                  </a:cubicBezTo>
                  <a:lnTo>
                    <a:pt x="631328" y="305204"/>
                  </a:lnTo>
                  <a:cubicBezTo>
                    <a:pt x="632122" y="307585"/>
                    <a:pt x="633020" y="309934"/>
                    <a:pt x="633709" y="312347"/>
                  </a:cubicBezTo>
                  <a:cubicBezTo>
                    <a:pt x="634726" y="315906"/>
                    <a:pt x="636568" y="325211"/>
                    <a:pt x="638471" y="329016"/>
                  </a:cubicBezTo>
                  <a:cubicBezTo>
                    <a:pt x="639751" y="331576"/>
                    <a:pt x="641646" y="333779"/>
                    <a:pt x="643234" y="336160"/>
                  </a:cubicBezTo>
                  <a:cubicBezTo>
                    <a:pt x="645758" y="343733"/>
                    <a:pt x="649618" y="351764"/>
                    <a:pt x="643234" y="359972"/>
                  </a:cubicBezTo>
                  <a:cubicBezTo>
                    <a:pt x="640152" y="363935"/>
                    <a:pt x="628946" y="364735"/>
                    <a:pt x="628946" y="364735"/>
                  </a:cubicBezTo>
                  <a:cubicBezTo>
                    <a:pt x="621662" y="386590"/>
                    <a:pt x="624683" y="374027"/>
                    <a:pt x="621803" y="402835"/>
                  </a:cubicBezTo>
                  <a:cubicBezTo>
                    <a:pt x="618628" y="402041"/>
                    <a:pt x="615001" y="402269"/>
                    <a:pt x="612278" y="400454"/>
                  </a:cubicBezTo>
                  <a:cubicBezTo>
                    <a:pt x="608785" y="398125"/>
                    <a:pt x="606085" y="389970"/>
                    <a:pt x="605134" y="386166"/>
                  </a:cubicBezTo>
                  <a:cubicBezTo>
                    <a:pt x="604152" y="382240"/>
                    <a:pt x="604761" y="377774"/>
                    <a:pt x="602753" y="374260"/>
                  </a:cubicBezTo>
                  <a:cubicBezTo>
                    <a:pt x="601333" y="371775"/>
                    <a:pt x="597990" y="371085"/>
                    <a:pt x="595609" y="369497"/>
                  </a:cubicBezTo>
                  <a:cubicBezTo>
                    <a:pt x="593807" y="364092"/>
                    <a:pt x="593624" y="358668"/>
                    <a:pt x="586084" y="357591"/>
                  </a:cubicBezTo>
                  <a:cubicBezTo>
                    <a:pt x="582844" y="357128"/>
                    <a:pt x="579734" y="359178"/>
                    <a:pt x="576559" y="359972"/>
                  </a:cubicBezTo>
                  <a:cubicBezTo>
                    <a:pt x="574971" y="362353"/>
                    <a:pt x="574453" y="366053"/>
                    <a:pt x="571796" y="367116"/>
                  </a:cubicBezTo>
                  <a:cubicBezTo>
                    <a:pt x="565854" y="369493"/>
                    <a:pt x="559042" y="368352"/>
                    <a:pt x="552746" y="369497"/>
                  </a:cubicBezTo>
                  <a:cubicBezTo>
                    <a:pt x="545972" y="370729"/>
                    <a:pt x="544175" y="372831"/>
                    <a:pt x="538459" y="376641"/>
                  </a:cubicBezTo>
                  <a:cubicBezTo>
                    <a:pt x="537665" y="379022"/>
                    <a:pt x="534572" y="381777"/>
                    <a:pt x="536078" y="383785"/>
                  </a:cubicBezTo>
                  <a:cubicBezTo>
                    <a:pt x="538042" y="386403"/>
                    <a:pt x="545603" y="382893"/>
                    <a:pt x="545603" y="386166"/>
                  </a:cubicBezTo>
                  <a:cubicBezTo>
                    <a:pt x="545603" y="391890"/>
                    <a:pt x="536078" y="400454"/>
                    <a:pt x="536078" y="400454"/>
                  </a:cubicBezTo>
                  <a:cubicBezTo>
                    <a:pt x="536872" y="403629"/>
                    <a:pt x="535974" y="407849"/>
                    <a:pt x="538459" y="409979"/>
                  </a:cubicBezTo>
                  <a:cubicBezTo>
                    <a:pt x="542270" y="413246"/>
                    <a:pt x="552746" y="414741"/>
                    <a:pt x="552746" y="414741"/>
                  </a:cubicBezTo>
                  <a:cubicBezTo>
                    <a:pt x="553540" y="417122"/>
                    <a:pt x="556060" y="419554"/>
                    <a:pt x="555128" y="421885"/>
                  </a:cubicBezTo>
                  <a:cubicBezTo>
                    <a:pt x="554065" y="424542"/>
                    <a:pt x="550599" y="425485"/>
                    <a:pt x="547984" y="426647"/>
                  </a:cubicBezTo>
                  <a:cubicBezTo>
                    <a:pt x="536661" y="431679"/>
                    <a:pt x="531392" y="431794"/>
                    <a:pt x="519409" y="433791"/>
                  </a:cubicBezTo>
                  <a:cubicBezTo>
                    <a:pt x="517821" y="436172"/>
                    <a:pt x="514646" y="438073"/>
                    <a:pt x="514646" y="440935"/>
                  </a:cubicBezTo>
                  <a:cubicBezTo>
                    <a:pt x="514646" y="443797"/>
                    <a:pt x="518129" y="445519"/>
                    <a:pt x="519409" y="448079"/>
                  </a:cubicBezTo>
                  <a:cubicBezTo>
                    <a:pt x="520531" y="450324"/>
                    <a:pt x="520996" y="452841"/>
                    <a:pt x="521790" y="455222"/>
                  </a:cubicBezTo>
                  <a:cubicBezTo>
                    <a:pt x="516062" y="472407"/>
                    <a:pt x="520105" y="452620"/>
                    <a:pt x="526553" y="467129"/>
                  </a:cubicBezTo>
                  <a:cubicBezTo>
                    <a:pt x="528832" y="472258"/>
                    <a:pt x="527833" y="478294"/>
                    <a:pt x="528934" y="483797"/>
                  </a:cubicBezTo>
                  <a:cubicBezTo>
                    <a:pt x="529426" y="486258"/>
                    <a:pt x="529540" y="489166"/>
                    <a:pt x="531315" y="490941"/>
                  </a:cubicBezTo>
                  <a:cubicBezTo>
                    <a:pt x="533090" y="492716"/>
                    <a:pt x="536078" y="492528"/>
                    <a:pt x="538459" y="493322"/>
                  </a:cubicBezTo>
                  <a:cubicBezTo>
                    <a:pt x="540046" y="495703"/>
                    <a:pt x="541941" y="497906"/>
                    <a:pt x="543221" y="500466"/>
                  </a:cubicBezTo>
                  <a:cubicBezTo>
                    <a:pt x="553080" y="520184"/>
                    <a:pt x="536718" y="494281"/>
                    <a:pt x="550365" y="514754"/>
                  </a:cubicBezTo>
                  <a:cubicBezTo>
                    <a:pt x="551159" y="518723"/>
                    <a:pt x="551681" y="522755"/>
                    <a:pt x="552746" y="526660"/>
                  </a:cubicBezTo>
                  <a:cubicBezTo>
                    <a:pt x="554067" y="531503"/>
                    <a:pt x="557509" y="540947"/>
                    <a:pt x="557509" y="540947"/>
                  </a:cubicBezTo>
                  <a:cubicBezTo>
                    <a:pt x="556715" y="543328"/>
                    <a:pt x="556903" y="546316"/>
                    <a:pt x="555128" y="548091"/>
                  </a:cubicBezTo>
                  <a:cubicBezTo>
                    <a:pt x="553353" y="549866"/>
                    <a:pt x="550434" y="549927"/>
                    <a:pt x="547984" y="550472"/>
                  </a:cubicBezTo>
                  <a:cubicBezTo>
                    <a:pt x="543271" y="551519"/>
                    <a:pt x="538459" y="552060"/>
                    <a:pt x="533696" y="552854"/>
                  </a:cubicBezTo>
                  <a:cubicBezTo>
                    <a:pt x="530521" y="557616"/>
                    <a:pt x="528933" y="563966"/>
                    <a:pt x="524171" y="567141"/>
                  </a:cubicBezTo>
                  <a:lnTo>
                    <a:pt x="509884" y="576666"/>
                  </a:lnTo>
                  <a:cubicBezTo>
                    <a:pt x="507503" y="574285"/>
                    <a:pt x="504896" y="572109"/>
                    <a:pt x="502740" y="569522"/>
                  </a:cubicBezTo>
                  <a:cubicBezTo>
                    <a:pt x="500908" y="567324"/>
                    <a:pt x="500818" y="562734"/>
                    <a:pt x="497978" y="562379"/>
                  </a:cubicBezTo>
                  <a:cubicBezTo>
                    <a:pt x="492997" y="561756"/>
                    <a:pt x="483690" y="567141"/>
                    <a:pt x="483690" y="567141"/>
                  </a:cubicBezTo>
                  <a:cubicBezTo>
                    <a:pt x="482103" y="569522"/>
                    <a:pt x="481163" y="572497"/>
                    <a:pt x="478928" y="574285"/>
                  </a:cubicBezTo>
                  <a:cubicBezTo>
                    <a:pt x="477376" y="575527"/>
                    <a:pt x="462881" y="578892"/>
                    <a:pt x="462259" y="579047"/>
                  </a:cubicBezTo>
                  <a:cubicBezTo>
                    <a:pt x="459878" y="580635"/>
                    <a:pt x="457675" y="582530"/>
                    <a:pt x="455115" y="583810"/>
                  </a:cubicBezTo>
                  <a:cubicBezTo>
                    <a:pt x="452870" y="584933"/>
                    <a:pt x="449746" y="584416"/>
                    <a:pt x="447971" y="586191"/>
                  </a:cubicBezTo>
                  <a:cubicBezTo>
                    <a:pt x="446196" y="587966"/>
                    <a:pt x="447158" y="591375"/>
                    <a:pt x="445590" y="593335"/>
                  </a:cubicBezTo>
                  <a:cubicBezTo>
                    <a:pt x="440519" y="599674"/>
                    <a:pt x="437511" y="597030"/>
                    <a:pt x="431303" y="600479"/>
                  </a:cubicBezTo>
                  <a:cubicBezTo>
                    <a:pt x="426299" y="603259"/>
                    <a:pt x="421778" y="606829"/>
                    <a:pt x="417015" y="610004"/>
                  </a:cubicBezTo>
                  <a:lnTo>
                    <a:pt x="409871" y="614766"/>
                  </a:lnTo>
                  <a:cubicBezTo>
                    <a:pt x="406696" y="613972"/>
                    <a:pt x="402902" y="614429"/>
                    <a:pt x="400346" y="612385"/>
                  </a:cubicBezTo>
                  <a:cubicBezTo>
                    <a:pt x="398386" y="610817"/>
                    <a:pt x="400210" y="606364"/>
                    <a:pt x="397965" y="605241"/>
                  </a:cubicBezTo>
                  <a:cubicBezTo>
                    <a:pt x="392945" y="602731"/>
                    <a:pt x="386852" y="603654"/>
                    <a:pt x="381296" y="602860"/>
                  </a:cubicBezTo>
                  <a:cubicBezTo>
                    <a:pt x="378915" y="602066"/>
                    <a:pt x="376113" y="602047"/>
                    <a:pt x="374153" y="600479"/>
                  </a:cubicBezTo>
                  <a:cubicBezTo>
                    <a:pt x="371918" y="598691"/>
                    <a:pt x="368829" y="596142"/>
                    <a:pt x="369390" y="593335"/>
                  </a:cubicBezTo>
                  <a:cubicBezTo>
                    <a:pt x="370050" y="590037"/>
                    <a:pt x="381337" y="586971"/>
                    <a:pt x="383678" y="586191"/>
                  </a:cubicBezTo>
                  <a:cubicBezTo>
                    <a:pt x="389345" y="569189"/>
                    <a:pt x="385655" y="576081"/>
                    <a:pt x="393203" y="564760"/>
                  </a:cubicBezTo>
                  <a:cubicBezTo>
                    <a:pt x="395139" y="558951"/>
                    <a:pt x="395731" y="555087"/>
                    <a:pt x="400346" y="550472"/>
                  </a:cubicBezTo>
                  <a:cubicBezTo>
                    <a:pt x="402370" y="548448"/>
                    <a:pt x="405109" y="547297"/>
                    <a:pt x="407490" y="545710"/>
                  </a:cubicBezTo>
                  <a:cubicBezTo>
                    <a:pt x="406930" y="543469"/>
                    <a:pt x="404280" y="531835"/>
                    <a:pt x="402728" y="529041"/>
                  </a:cubicBezTo>
                  <a:cubicBezTo>
                    <a:pt x="399948" y="524038"/>
                    <a:pt x="395013" y="520184"/>
                    <a:pt x="393203" y="514754"/>
                  </a:cubicBezTo>
                  <a:cubicBezTo>
                    <a:pt x="392409" y="512373"/>
                    <a:pt x="392389" y="509570"/>
                    <a:pt x="390821" y="507610"/>
                  </a:cubicBezTo>
                  <a:cubicBezTo>
                    <a:pt x="386270" y="501921"/>
                    <a:pt x="382287" y="503342"/>
                    <a:pt x="376534" y="500466"/>
                  </a:cubicBezTo>
                  <a:cubicBezTo>
                    <a:pt x="373974" y="499186"/>
                    <a:pt x="371771" y="497291"/>
                    <a:pt x="369390" y="495704"/>
                  </a:cubicBezTo>
                  <a:cubicBezTo>
                    <a:pt x="367009" y="496498"/>
                    <a:pt x="364660" y="497395"/>
                    <a:pt x="362246" y="498085"/>
                  </a:cubicBezTo>
                  <a:cubicBezTo>
                    <a:pt x="359099" y="498984"/>
                    <a:pt x="354184" y="497539"/>
                    <a:pt x="352721" y="500466"/>
                  </a:cubicBezTo>
                  <a:cubicBezTo>
                    <a:pt x="351441" y="503026"/>
                    <a:pt x="355896" y="505229"/>
                    <a:pt x="357484" y="507610"/>
                  </a:cubicBezTo>
                  <a:cubicBezTo>
                    <a:pt x="363834" y="526662"/>
                    <a:pt x="357484" y="502847"/>
                    <a:pt x="357484" y="521897"/>
                  </a:cubicBezTo>
                  <a:cubicBezTo>
                    <a:pt x="357484" y="529586"/>
                    <a:pt x="360739" y="532733"/>
                    <a:pt x="364628" y="538566"/>
                  </a:cubicBezTo>
                  <a:cubicBezTo>
                    <a:pt x="362247" y="539360"/>
                    <a:pt x="359994" y="540947"/>
                    <a:pt x="357484" y="540947"/>
                  </a:cubicBezTo>
                  <a:cubicBezTo>
                    <a:pt x="350300" y="540947"/>
                    <a:pt x="340138" y="530402"/>
                    <a:pt x="336053" y="529041"/>
                  </a:cubicBezTo>
                  <a:lnTo>
                    <a:pt x="328909" y="526660"/>
                  </a:lnTo>
                  <a:cubicBezTo>
                    <a:pt x="326528" y="525072"/>
                    <a:pt x="324627" y="521897"/>
                    <a:pt x="321765" y="521897"/>
                  </a:cubicBezTo>
                  <a:cubicBezTo>
                    <a:pt x="318449" y="521897"/>
                    <a:pt x="308844" y="532438"/>
                    <a:pt x="307478" y="533804"/>
                  </a:cubicBezTo>
                  <a:cubicBezTo>
                    <a:pt x="306684" y="536185"/>
                    <a:pt x="306664" y="538987"/>
                    <a:pt x="305096" y="540947"/>
                  </a:cubicBezTo>
                  <a:cubicBezTo>
                    <a:pt x="303308" y="543182"/>
                    <a:pt x="300151" y="543878"/>
                    <a:pt x="297953" y="545710"/>
                  </a:cubicBezTo>
                  <a:cubicBezTo>
                    <a:pt x="291078" y="551440"/>
                    <a:pt x="290730" y="552973"/>
                    <a:pt x="286046" y="559997"/>
                  </a:cubicBezTo>
                  <a:cubicBezTo>
                    <a:pt x="285252" y="562378"/>
                    <a:pt x="284355" y="564727"/>
                    <a:pt x="283665" y="567141"/>
                  </a:cubicBezTo>
                  <a:cubicBezTo>
                    <a:pt x="282002" y="572963"/>
                    <a:pt x="279232" y="578269"/>
                    <a:pt x="283665" y="583810"/>
                  </a:cubicBezTo>
                  <a:cubicBezTo>
                    <a:pt x="285453" y="586045"/>
                    <a:pt x="288249" y="587292"/>
                    <a:pt x="290809" y="588572"/>
                  </a:cubicBezTo>
                  <a:cubicBezTo>
                    <a:pt x="293054" y="589695"/>
                    <a:pt x="295572" y="590160"/>
                    <a:pt x="297953" y="590954"/>
                  </a:cubicBezTo>
                  <a:cubicBezTo>
                    <a:pt x="299540" y="593335"/>
                    <a:pt x="300288" y="596580"/>
                    <a:pt x="302715" y="598097"/>
                  </a:cubicBezTo>
                  <a:cubicBezTo>
                    <a:pt x="306972" y="600758"/>
                    <a:pt x="317003" y="602860"/>
                    <a:pt x="317003" y="602860"/>
                  </a:cubicBezTo>
                  <a:cubicBezTo>
                    <a:pt x="317797" y="605241"/>
                    <a:pt x="317341" y="608545"/>
                    <a:pt x="319384" y="610004"/>
                  </a:cubicBezTo>
                  <a:cubicBezTo>
                    <a:pt x="322505" y="612234"/>
                    <a:pt x="338104" y="615874"/>
                    <a:pt x="343196" y="617147"/>
                  </a:cubicBezTo>
                  <a:cubicBezTo>
                    <a:pt x="342402" y="620322"/>
                    <a:pt x="342104" y="623664"/>
                    <a:pt x="340815" y="626672"/>
                  </a:cubicBezTo>
                  <a:cubicBezTo>
                    <a:pt x="339688" y="629303"/>
                    <a:pt x="337333" y="631256"/>
                    <a:pt x="336053" y="633816"/>
                  </a:cubicBezTo>
                  <a:cubicBezTo>
                    <a:pt x="334930" y="636061"/>
                    <a:pt x="334465" y="638579"/>
                    <a:pt x="333671" y="640960"/>
                  </a:cubicBezTo>
                  <a:cubicBezTo>
                    <a:pt x="335529" y="646531"/>
                    <a:pt x="335594" y="651599"/>
                    <a:pt x="343196" y="652866"/>
                  </a:cubicBezTo>
                  <a:cubicBezTo>
                    <a:pt x="345672" y="653279"/>
                    <a:pt x="347959" y="651279"/>
                    <a:pt x="350340" y="650485"/>
                  </a:cubicBezTo>
                  <a:cubicBezTo>
                    <a:pt x="352721" y="648104"/>
                    <a:pt x="355328" y="645928"/>
                    <a:pt x="357484" y="643341"/>
                  </a:cubicBezTo>
                  <a:cubicBezTo>
                    <a:pt x="359316" y="641142"/>
                    <a:pt x="360222" y="638221"/>
                    <a:pt x="362246" y="636197"/>
                  </a:cubicBezTo>
                  <a:cubicBezTo>
                    <a:pt x="364270" y="634173"/>
                    <a:pt x="367009" y="633022"/>
                    <a:pt x="369390" y="631435"/>
                  </a:cubicBezTo>
                  <a:cubicBezTo>
                    <a:pt x="373359" y="632229"/>
                    <a:pt x="377370" y="632834"/>
                    <a:pt x="381296" y="633816"/>
                  </a:cubicBezTo>
                  <a:cubicBezTo>
                    <a:pt x="383731" y="634425"/>
                    <a:pt x="386665" y="634422"/>
                    <a:pt x="388440" y="636197"/>
                  </a:cubicBezTo>
                  <a:cubicBezTo>
                    <a:pt x="390215" y="637972"/>
                    <a:pt x="390027" y="640960"/>
                    <a:pt x="390821" y="643341"/>
                  </a:cubicBezTo>
                  <a:cubicBezTo>
                    <a:pt x="390027" y="646516"/>
                    <a:pt x="390255" y="650143"/>
                    <a:pt x="388440" y="652866"/>
                  </a:cubicBezTo>
                  <a:cubicBezTo>
                    <a:pt x="385802" y="656823"/>
                    <a:pt x="378229" y="658651"/>
                    <a:pt x="374153" y="660010"/>
                  </a:cubicBezTo>
                  <a:cubicBezTo>
                    <a:pt x="371772" y="662391"/>
                    <a:pt x="369667" y="665086"/>
                    <a:pt x="367009" y="667154"/>
                  </a:cubicBezTo>
                  <a:cubicBezTo>
                    <a:pt x="362491" y="670668"/>
                    <a:pt x="352721" y="676679"/>
                    <a:pt x="352721" y="676679"/>
                  </a:cubicBezTo>
                  <a:cubicBezTo>
                    <a:pt x="347165" y="693347"/>
                    <a:pt x="352721" y="692553"/>
                    <a:pt x="340815" y="688585"/>
                  </a:cubicBezTo>
                  <a:cubicBezTo>
                    <a:pt x="335003" y="690522"/>
                    <a:pt x="331146" y="691111"/>
                    <a:pt x="326528" y="695729"/>
                  </a:cubicBezTo>
                  <a:cubicBezTo>
                    <a:pt x="317746" y="704511"/>
                    <a:pt x="326320" y="702216"/>
                    <a:pt x="314621" y="710016"/>
                  </a:cubicBezTo>
                  <a:cubicBezTo>
                    <a:pt x="312533" y="711408"/>
                    <a:pt x="309859" y="711603"/>
                    <a:pt x="307478" y="712397"/>
                  </a:cubicBezTo>
                  <a:cubicBezTo>
                    <a:pt x="290456" y="737928"/>
                    <a:pt x="316965" y="699179"/>
                    <a:pt x="295571" y="726685"/>
                  </a:cubicBezTo>
                  <a:cubicBezTo>
                    <a:pt x="280611" y="745919"/>
                    <a:pt x="292732" y="736514"/>
                    <a:pt x="278903" y="745735"/>
                  </a:cubicBezTo>
                  <a:cubicBezTo>
                    <a:pt x="278109" y="754466"/>
                    <a:pt x="277220" y="763190"/>
                    <a:pt x="276521" y="771929"/>
                  </a:cubicBezTo>
                  <a:cubicBezTo>
                    <a:pt x="275632" y="783034"/>
                    <a:pt x="276842" y="794458"/>
                    <a:pt x="274140" y="805266"/>
                  </a:cubicBezTo>
                  <a:cubicBezTo>
                    <a:pt x="273446" y="808043"/>
                    <a:pt x="269377" y="808441"/>
                    <a:pt x="266996" y="810029"/>
                  </a:cubicBezTo>
                  <a:cubicBezTo>
                    <a:pt x="264615" y="808441"/>
                    <a:pt x="261641" y="807501"/>
                    <a:pt x="259853" y="805266"/>
                  </a:cubicBezTo>
                  <a:cubicBezTo>
                    <a:pt x="250618" y="793721"/>
                    <a:pt x="265911" y="800935"/>
                    <a:pt x="250328" y="795741"/>
                  </a:cubicBezTo>
                  <a:cubicBezTo>
                    <a:pt x="241597" y="796535"/>
                    <a:pt x="230032" y="791635"/>
                    <a:pt x="224134" y="798122"/>
                  </a:cubicBezTo>
                  <a:cubicBezTo>
                    <a:pt x="215417" y="807710"/>
                    <a:pt x="226174" y="821423"/>
                    <a:pt x="231278" y="829079"/>
                  </a:cubicBezTo>
                  <a:cubicBezTo>
                    <a:pt x="230484" y="831460"/>
                    <a:pt x="230288" y="834134"/>
                    <a:pt x="228896" y="836222"/>
                  </a:cubicBezTo>
                  <a:cubicBezTo>
                    <a:pt x="225460" y="841376"/>
                    <a:pt x="216602" y="842978"/>
                    <a:pt x="224134" y="850510"/>
                  </a:cubicBezTo>
                  <a:cubicBezTo>
                    <a:pt x="225909" y="852285"/>
                    <a:pt x="228897" y="852097"/>
                    <a:pt x="231278" y="852891"/>
                  </a:cubicBezTo>
                  <a:cubicBezTo>
                    <a:pt x="236489" y="868525"/>
                    <a:pt x="240975" y="866109"/>
                    <a:pt x="228896" y="869560"/>
                  </a:cubicBezTo>
                  <a:cubicBezTo>
                    <a:pt x="225749" y="870459"/>
                    <a:pt x="222546" y="871147"/>
                    <a:pt x="219371" y="871941"/>
                  </a:cubicBezTo>
                  <a:cubicBezTo>
                    <a:pt x="187542" y="867394"/>
                    <a:pt x="205876" y="875128"/>
                    <a:pt x="207465" y="862416"/>
                  </a:cubicBezTo>
                  <a:cubicBezTo>
                    <a:pt x="207967" y="858400"/>
                    <a:pt x="205878" y="854479"/>
                    <a:pt x="205084" y="850510"/>
                  </a:cubicBezTo>
                  <a:cubicBezTo>
                    <a:pt x="199528" y="851304"/>
                    <a:pt x="192845" y="849445"/>
                    <a:pt x="188415" y="852891"/>
                  </a:cubicBezTo>
                  <a:cubicBezTo>
                    <a:pt x="175546" y="862900"/>
                    <a:pt x="191936" y="868381"/>
                    <a:pt x="176509" y="871941"/>
                  </a:cubicBezTo>
                  <a:cubicBezTo>
                    <a:pt x="168736" y="873735"/>
                    <a:pt x="160634" y="873528"/>
                    <a:pt x="152696" y="874322"/>
                  </a:cubicBezTo>
                  <a:cubicBezTo>
                    <a:pt x="150315" y="876703"/>
                    <a:pt x="147709" y="878879"/>
                    <a:pt x="145553" y="881466"/>
                  </a:cubicBezTo>
                  <a:cubicBezTo>
                    <a:pt x="143721" y="883665"/>
                    <a:pt x="142944" y="886725"/>
                    <a:pt x="140790" y="888610"/>
                  </a:cubicBezTo>
                  <a:cubicBezTo>
                    <a:pt x="136483" y="892379"/>
                    <a:pt x="126503" y="898135"/>
                    <a:pt x="126503" y="898135"/>
                  </a:cubicBezTo>
                  <a:cubicBezTo>
                    <a:pt x="124915" y="900516"/>
                    <a:pt x="123975" y="903491"/>
                    <a:pt x="121740" y="905279"/>
                  </a:cubicBezTo>
                  <a:cubicBezTo>
                    <a:pt x="119780" y="906847"/>
                    <a:pt x="117106" y="907660"/>
                    <a:pt x="114596" y="907660"/>
                  </a:cubicBezTo>
                  <a:cubicBezTo>
                    <a:pt x="99494" y="907660"/>
                    <a:pt x="84434" y="906073"/>
                    <a:pt x="69353" y="905279"/>
                  </a:cubicBezTo>
                  <a:cubicBezTo>
                    <a:pt x="55703" y="884805"/>
                    <a:pt x="72068" y="910709"/>
                    <a:pt x="62209" y="890991"/>
                  </a:cubicBezTo>
                  <a:cubicBezTo>
                    <a:pt x="60929" y="888431"/>
                    <a:pt x="59034" y="886228"/>
                    <a:pt x="57446" y="883847"/>
                  </a:cubicBezTo>
                  <a:lnTo>
                    <a:pt x="52684" y="869560"/>
                  </a:lnTo>
                  <a:cubicBezTo>
                    <a:pt x="50660" y="863489"/>
                    <a:pt x="51448" y="856806"/>
                    <a:pt x="50303" y="850510"/>
                  </a:cubicBezTo>
                  <a:cubicBezTo>
                    <a:pt x="49854" y="848040"/>
                    <a:pt x="48715" y="845747"/>
                    <a:pt x="47921" y="843366"/>
                  </a:cubicBezTo>
                  <a:cubicBezTo>
                    <a:pt x="50302" y="841779"/>
                    <a:pt x="52276" y="839248"/>
                    <a:pt x="55065" y="838604"/>
                  </a:cubicBezTo>
                  <a:cubicBezTo>
                    <a:pt x="62838" y="836810"/>
                    <a:pt x="72704" y="841274"/>
                    <a:pt x="78878" y="836222"/>
                  </a:cubicBezTo>
                  <a:cubicBezTo>
                    <a:pt x="83831" y="832170"/>
                    <a:pt x="80114" y="823468"/>
                    <a:pt x="81259" y="817172"/>
                  </a:cubicBezTo>
                  <a:cubicBezTo>
                    <a:pt x="82845" y="808447"/>
                    <a:pt x="83490" y="810129"/>
                    <a:pt x="90784" y="805266"/>
                  </a:cubicBezTo>
                  <a:cubicBezTo>
                    <a:pt x="92371" y="802885"/>
                    <a:pt x="94852" y="800898"/>
                    <a:pt x="95546" y="798122"/>
                  </a:cubicBezTo>
                  <a:cubicBezTo>
                    <a:pt x="97289" y="791149"/>
                    <a:pt x="96746" y="783781"/>
                    <a:pt x="97928" y="776691"/>
                  </a:cubicBezTo>
                  <a:cubicBezTo>
                    <a:pt x="98341" y="774215"/>
                    <a:pt x="98534" y="771322"/>
                    <a:pt x="100309" y="769547"/>
                  </a:cubicBezTo>
                  <a:cubicBezTo>
                    <a:pt x="104356" y="765500"/>
                    <a:pt x="114596" y="760022"/>
                    <a:pt x="114596" y="760022"/>
                  </a:cubicBezTo>
                  <a:cubicBezTo>
                    <a:pt x="116184" y="757641"/>
                    <a:pt x="117335" y="754903"/>
                    <a:pt x="119359" y="752879"/>
                  </a:cubicBezTo>
                  <a:cubicBezTo>
                    <a:pt x="121383" y="750855"/>
                    <a:pt x="126187" y="750961"/>
                    <a:pt x="126503" y="748116"/>
                  </a:cubicBezTo>
                  <a:cubicBezTo>
                    <a:pt x="127908" y="735469"/>
                    <a:pt x="126106" y="722585"/>
                    <a:pt x="124121" y="710016"/>
                  </a:cubicBezTo>
                  <a:cubicBezTo>
                    <a:pt x="123675" y="707189"/>
                    <a:pt x="120521" y="705487"/>
                    <a:pt x="119359" y="702872"/>
                  </a:cubicBezTo>
                  <a:cubicBezTo>
                    <a:pt x="116044" y="695413"/>
                    <a:pt x="114195" y="686980"/>
                    <a:pt x="112215" y="679060"/>
                  </a:cubicBezTo>
                  <a:cubicBezTo>
                    <a:pt x="111421" y="671122"/>
                    <a:pt x="111304" y="663088"/>
                    <a:pt x="109834" y="655247"/>
                  </a:cubicBezTo>
                  <a:cubicBezTo>
                    <a:pt x="108909" y="650313"/>
                    <a:pt x="109248" y="643745"/>
                    <a:pt x="105071" y="640960"/>
                  </a:cubicBezTo>
                  <a:cubicBezTo>
                    <a:pt x="95840" y="634804"/>
                    <a:pt x="100643" y="637102"/>
                    <a:pt x="90784" y="633816"/>
                  </a:cubicBezTo>
                  <a:cubicBezTo>
                    <a:pt x="89196" y="631435"/>
                    <a:pt x="87026" y="629352"/>
                    <a:pt x="86021" y="626672"/>
                  </a:cubicBezTo>
                  <a:cubicBezTo>
                    <a:pt x="84600" y="622882"/>
                    <a:pt x="84622" y="618692"/>
                    <a:pt x="83640" y="614766"/>
                  </a:cubicBezTo>
                  <a:cubicBezTo>
                    <a:pt x="83031" y="612331"/>
                    <a:pt x="82053" y="610003"/>
                    <a:pt x="81259" y="607622"/>
                  </a:cubicBezTo>
                  <a:cubicBezTo>
                    <a:pt x="82053" y="602066"/>
                    <a:pt x="82539" y="596457"/>
                    <a:pt x="83640" y="590954"/>
                  </a:cubicBezTo>
                  <a:cubicBezTo>
                    <a:pt x="84132" y="588493"/>
                    <a:pt x="83842" y="585055"/>
                    <a:pt x="86021" y="583810"/>
                  </a:cubicBezTo>
                  <a:cubicBezTo>
                    <a:pt x="90213" y="581414"/>
                    <a:pt x="95546" y="582223"/>
                    <a:pt x="100309" y="581429"/>
                  </a:cubicBezTo>
                  <a:cubicBezTo>
                    <a:pt x="125165" y="573142"/>
                    <a:pt x="109589" y="577024"/>
                    <a:pt x="147934" y="574285"/>
                  </a:cubicBezTo>
                  <a:cubicBezTo>
                    <a:pt x="150315" y="571904"/>
                    <a:pt x="154448" y="570449"/>
                    <a:pt x="155078" y="567141"/>
                  </a:cubicBezTo>
                  <a:cubicBezTo>
                    <a:pt x="162546" y="527933"/>
                    <a:pt x="153562" y="534813"/>
                    <a:pt x="159840" y="507610"/>
                  </a:cubicBezTo>
                  <a:cubicBezTo>
                    <a:pt x="161254" y="501481"/>
                    <a:pt x="164243" y="491301"/>
                    <a:pt x="169365" y="486179"/>
                  </a:cubicBezTo>
                  <a:cubicBezTo>
                    <a:pt x="173982" y="481562"/>
                    <a:pt x="177841" y="480972"/>
                    <a:pt x="183653" y="479035"/>
                  </a:cubicBezTo>
                  <a:cubicBezTo>
                    <a:pt x="186828" y="474272"/>
                    <a:pt x="192877" y="470463"/>
                    <a:pt x="193178" y="464747"/>
                  </a:cubicBezTo>
                  <a:cubicBezTo>
                    <a:pt x="193972" y="449666"/>
                    <a:pt x="193519" y="434467"/>
                    <a:pt x="195559" y="419504"/>
                  </a:cubicBezTo>
                  <a:cubicBezTo>
                    <a:pt x="195946" y="416668"/>
                    <a:pt x="198086" y="414148"/>
                    <a:pt x="200321" y="412360"/>
                  </a:cubicBezTo>
                  <a:cubicBezTo>
                    <a:pt x="202281" y="410792"/>
                    <a:pt x="205084" y="410773"/>
                    <a:pt x="207465" y="409979"/>
                  </a:cubicBezTo>
                  <a:cubicBezTo>
                    <a:pt x="209053" y="407598"/>
                    <a:pt x="210204" y="404859"/>
                    <a:pt x="212228" y="402835"/>
                  </a:cubicBezTo>
                  <a:cubicBezTo>
                    <a:pt x="228105" y="386956"/>
                    <a:pt x="211430" y="409981"/>
                    <a:pt x="224134" y="390929"/>
                  </a:cubicBezTo>
                  <a:cubicBezTo>
                    <a:pt x="223340" y="386166"/>
                    <a:pt x="224933" y="380275"/>
                    <a:pt x="221753" y="376641"/>
                  </a:cubicBezTo>
                  <a:cubicBezTo>
                    <a:pt x="218447" y="372863"/>
                    <a:pt x="212228" y="373467"/>
                    <a:pt x="207465" y="371879"/>
                  </a:cubicBezTo>
                  <a:lnTo>
                    <a:pt x="200321" y="369497"/>
                  </a:lnTo>
                  <a:lnTo>
                    <a:pt x="186034" y="364735"/>
                  </a:lnTo>
                  <a:cubicBezTo>
                    <a:pt x="183653" y="363941"/>
                    <a:pt x="181388" y="362604"/>
                    <a:pt x="178890" y="362354"/>
                  </a:cubicBezTo>
                  <a:cubicBezTo>
                    <a:pt x="144780" y="358942"/>
                    <a:pt x="163031" y="360584"/>
                    <a:pt x="124121" y="357591"/>
                  </a:cubicBezTo>
                  <a:cubicBezTo>
                    <a:pt x="112802" y="350045"/>
                    <a:pt x="119692" y="353733"/>
                    <a:pt x="102690" y="348066"/>
                  </a:cubicBezTo>
                  <a:lnTo>
                    <a:pt x="95546" y="345685"/>
                  </a:lnTo>
                  <a:cubicBezTo>
                    <a:pt x="93165" y="344097"/>
                    <a:pt x="90427" y="342946"/>
                    <a:pt x="88403" y="340922"/>
                  </a:cubicBezTo>
                  <a:cubicBezTo>
                    <a:pt x="86379" y="338898"/>
                    <a:pt x="85875" y="335567"/>
                    <a:pt x="83640" y="333779"/>
                  </a:cubicBezTo>
                  <a:cubicBezTo>
                    <a:pt x="81680" y="332211"/>
                    <a:pt x="78741" y="332520"/>
                    <a:pt x="76496" y="331397"/>
                  </a:cubicBezTo>
                  <a:cubicBezTo>
                    <a:pt x="58039" y="322168"/>
                    <a:pt x="80160" y="330237"/>
                    <a:pt x="62209" y="324254"/>
                  </a:cubicBezTo>
                  <a:cubicBezTo>
                    <a:pt x="43154" y="311550"/>
                    <a:pt x="66182" y="328226"/>
                    <a:pt x="50303" y="312347"/>
                  </a:cubicBezTo>
                  <a:cubicBezTo>
                    <a:pt x="48279" y="310323"/>
                    <a:pt x="45540" y="309172"/>
                    <a:pt x="43159" y="307585"/>
                  </a:cubicBezTo>
                  <a:cubicBezTo>
                    <a:pt x="36810" y="288534"/>
                    <a:pt x="46334" y="310760"/>
                    <a:pt x="33634" y="298060"/>
                  </a:cubicBezTo>
                  <a:cubicBezTo>
                    <a:pt x="29587" y="294013"/>
                    <a:pt x="27284" y="288535"/>
                    <a:pt x="24109" y="283772"/>
                  </a:cubicBezTo>
                  <a:cubicBezTo>
                    <a:pt x="22522" y="281391"/>
                    <a:pt x="21727" y="278217"/>
                    <a:pt x="19346" y="276629"/>
                  </a:cubicBezTo>
                  <a:lnTo>
                    <a:pt x="12203" y="271866"/>
                  </a:lnTo>
                  <a:cubicBezTo>
                    <a:pt x="0" y="253562"/>
                    <a:pt x="3619" y="263225"/>
                    <a:pt x="296" y="243291"/>
                  </a:cubicBezTo>
                  <a:cubicBezTo>
                    <a:pt x="1090" y="238529"/>
                    <a:pt x="519" y="233322"/>
                    <a:pt x="2678" y="229004"/>
                  </a:cubicBezTo>
                  <a:cubicBezTo>
                    <a:pt x="3958" y="226444"/>
                    <a:pt x="7797" y="226265"/>
                    <a:pt x="9821" y="224241"/>
                  </a:cubicBezTo>
                  <a:cubicBezTo>
                    <a:pt x="11845" y="222217"/>
                    <a:pt x="12752" y="219296"/>
                    <a:pt x="14584" y="217097"/>
                  </a:cubicBezTo>
                  <a:cubicBezTo>
                    <a:pt x="16740" y="214510"/>
                    <a:pt x="19347" y="212335"/>
                    <a:pt x="21728" y="209954"/>
                  </a:cubicBezTo>
                  <a:cubicBezTo>
                    <a:pt x="22522" y="207573"/>
                    <a:pt x="24109" y="205320"/>
                    <a:pt x="24109" y="202810"/>
                  </a:cubicBezTo>
                  <a:cubicBezTo>
                    <a:pt x="24109" y="167406"/>
                    <a:pt x="25534" y="173744"/>
                    <a:pt x="19346" y="155185"/>
                  </a:cubicBezTo>
                  <a:cubicBezTo>
                    <a:pt x="14747" y="127587"/>
                    <a:pt x="13393" y="111131"/>
                    <a:pt x="14584" y="102797"/>
                  </a:cubicBezTo>
                  <a:close/>
                </a:path>
              </a:pathLst>
            </a:custGeom>
            <a:solidFill>
              <a:srgbClr val="99CC00">
                <a:alpha val="10001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09" name="Yantai"/>
            <p:cNvGrpSpPr/>
            <p:nvPr/>
          </p:nvGrpSpPr>
          <p:grpSpPr bwMode="auto">
            <a:xfrm>
              <a:off x="7059269" y="3148007"/>
              <a:ext cx="358633" cy="322209"/>
              <a:chOff x="20316825" y="7705725"/>
              <a:chExt cx="1039582" cy="1035843"/>
            </a:xfrm>
          </p:grpSpPr>
          <p:grpSp>
            <p:nvGrpSpPr>
              <p:cNvPr id="404" name="组合 403"/>
              <p:cNvGrpSpPr/>
              <p:nvPr/>
            </p:nvGrpSpPr>
            <p:grpSpPr bwMode="auto">
              <a:xfrm>
                <a:off x="20316825" y="7705725"/>
                <a:ext cx="1039582" cy="1035843"/>
                <a:chOff x="20316825" y="7705725"/>
                <a:chExt cx="1039582" cy="1035843"/>
              </a:xfrm>
            </p:grpSpPr>
            <p:sp>
              <p:nvSpPr>
                <p:cNvPr id="406" name="任意多边形 405"/>
                <p:cNvSpPr/>
                <p:nvPr/>
              </p:nvSpPr>
              <p:spPr bwMode="auto">
                <a:xfrm>
                  <a:off x="20316825" y="8040360"/>
                  <a:ext cx="1039582" cy="70120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039582" h="701208">
                      <a:moveTo>
                        <a:pt x="1004" y="482133"/>
                      </a:moveTo>
                      <a:cubicBezTo>
                        <a:pt x="1401" y="479355"/>
                        <a:pt x="4305" y="474244"/>
                        <a:pt x="5766" y="470227"/>
                      </a:cubicBezTo>
                      <a:cubicBezTo>
                        <a:pt x="7482" y="465509"/>
                        <a:pt x="10529" y="455940"/>
                        <a:pt x="10529" y="455940"/>
                      </a:cubicBezTo>
                      <a:cubicBezTo>
                        <a:pt x="14883" y="429815"/>
                        <a:pt x="8405" y="439468"/>
                        <a:pt x="51010" y="444033"/>
                      </a:cubicBezTo>
                      <a:cubicBezTo>
                        <a:pt x="60611" y="445062"/>
                        <a:pt x="79585" y="448796"/>
                        <a:pt x="79585" y="448796"/>
                      </a:cubicBezTo>
                      <a:cubicBezTo>
                        <a:pt x="84347" y="448002"/>
                        <a:pt x="89917" y="449184"/>
                        <a:pt x="93872" y="446415"/>
                      </a:cubicBezTo>
                      <a:cubicBezTo>
                        <a:pt x="98561" y="443132"/>
                        <a:pt x="98634" y="435302"/>
                        <a:pt x="103397" y="432127"/>
                      </a:cubicBezTo>
                      <a:lnTo>
                        <a:pt x="110541" y="427365"/>
                      </a:lnTo>
                      <a:cubicBezTo>
                        <a:pt x="112129" y="424984"/>
                        <a:pt x="114024" y="422781"/>
                        <a:pt x="115304" y="420221"/>
                      </a:cubicBezTo>
                      <a:cubicBezTo>
                        <a:pt x="125167" y="400495"/>
                        <a:pt x="108794" y="426416"/>
                        <a:pt x="122447" y="405933"/>
                      </a:cubicBezTo>
                      <a:cubicBezTo>
                        <a:pt x="121653" y="403552"/>
                        <a:pt x="121188" y="401035"/>
                        <a:pt x="120066" y="398790"/>
                      </a:cubicBezTo>
                      <a:cubicBezTo>
                        <a:pt x="118786" y="396230"/>
                        <a:pt x="114743" y="394452"/>
                        <a:pt x="115304" y="391646"/>
                      </a:cubicBezTo>
                      <a:cubicBezTo>
                        <a:pt x="115865" y="388840"/>
                        <a:pt x="119962" y="388303"/>
                        <a:pt x="122447" y="386883"/>
                      </a:cubicBezTo>
                      <a:cubicBezTo>
                        <a:pt x="130683" y="382176"/>
                        <a:pt x="131103" y="382411"/>
                        <a:pt x="139116" y="379740"/>
                      </a:cubicBezTo>
                      <a:cubicBezTo>
                        <a:pt x="140994" y="374105"/>
                        <a:pt x="143879" y="366433"/>
                        <a:pt x="143879" y="360690"/>
                      </a:cubicBezTo>
                      <a:cubicBezTo>
                        <a:pt x="143879" y="353502"/>
                        <a:pt x="144905" y="345587"/>
                        <a:pt x="141497" y="339258"/>
                      </a:cubicBezTo>
                      <a:cubicBezTo>
                        <a:pt x="138783" y="334218"/>
                        <a:pt x="127210" y="329733"/>
                        <a:pt x="127210" y="329733"/>
                      </a:cubicBezTo>
                      <a:cubicBezTo>
                        <a:pt x="116293" y="313357"/>
                        <a:pt x="119495" y="320876"/>
                        <a:pt x="115304" y="308302"/>
                      </a:cubicBezTo>
                      <a:lnTo>
                        <a:pt x="129591" y="303540"/>
                      </a:lnTo>
                      <a:lnTo>
                        <a:pt x="136735" y="301158"/>
                      </a:lnTo>
                      <a:cubicBezTo>
                        <a:pt x="138322" y="298777"/>
                        <a:pt x="139343" y="295899"/>
                        <a:pt x="141497" y="294015"/>
                      </a:cubicBezTo>
                      <a:cubicBezTo>
                        <a:pt x="145805" y="290246"/>
                        <a:pt x="155785" y="284490"/>
                        <a:pt x="155785" y="284490"/>
                      </a:cubicBezTo>
                      <a:cubicBezTo>
                        <a:pt x="159976" y="271915"/>
                        <a:pt x="156077" y="278739"/>
                        <a:pt x="172454" y="267821"/>
                      </a:cubicBezTo>
                      <a:cubicBezTo>
                        <a:pt x="186894" y="258194"/>
                        <a:pt x="176739" y="263318"/>
                        <a:pt x="205791" y="260677"/>
                      </a:cubicBezTo>
                      <a:cubicBezTo>
                        <a:pt x="208172" y="259883"/>
                        <a:pt x="210975" y="259864"/>
                        <a:pt x="212935" y="258296"/>
                      </a:cubicBezTo>
                      <a:cubicBezTo>
                        <a:pt x="215170" y="256508"/>
                        <a:pt x="215865" y="253351"/>
                        <a:pt x="217697" y="251152"/>
                      </a:cubicBezTo>
                      <a:cubicBezTo>
                        <a:pt x="223427" y="244276"/>
                        <a:pt x="224960" y="243928"/>
                        <a:pt x="231985" y="239246"/>
                      </a:cubicBezTo>
                      <a:cubicBezTo>
                        <a:pt x="236176" y="226672"/>
                        <a:pt x="232277" y="233494"/>
                        <a:pt x="248654" y="222577"/>
                      </a:cubicBezTo>
                      <a:lnTo>
                        <a:pt x="255797" y="217815"/>
                      </a:lnTo>
                      <a:cubicBezTo>
                        <a:pt x="266909" y="201146"/>
                        <a:pt x="260559" y="206702"/>
                        <a:pt x="272466" y="198765"/>
                      </a:cubicBezTo>
                      <a:cubicBezTo>
                        <a:pt x="274054" y="196384"/>
                        <a:pt x="275949" y="194181"/>
                        <a:pt x="277229" y="191621"/>
                      </a:cubicBezTo>
                      <a:cubicBezTo>
                        <a:pt x="278352" y="189376"/>
                        <a:pt x="278391" y="186671"/>
                        <a:pt x="279610" y="184477"/>
                      </a:cubicBezTo>
                      <a:cubicBezTo>
                        <a:pt x="282390" y="179474"/>
                        <a:pt x="289135" y="170190"/>
                        <a:pt x="289135" y="170190"/>
                      </a:cubicBezTo>
                      <a:cubicBezTo>
                        <a:pt x="289929" y="167809"/>
                        <a:pt x="290393" y="165291"/>
                        <a:pt x="291516" y="163046"/>
                      </a:cubicBezTo>
                      <a:cubicBezTo>
                        <a:pt x="292796" y="160486"/>
                        <a:pt x="295117" y="158517"/>
                        <a:pt x="296279" y="155902"/>
                      </a:cubicBezTo>
                      <a:cubicBezTo>
                        <a:pt x="298318" y="151315"/>
                        <a:pt x="299454" y="146377"/>
                        <a:pt x="301041" y="141615"/>
                      </a:cubicBezTo>
                      <a:lnTo>
                        <a:pt x="303422" y="134471"/>
                      </a:lnTo>
                      <a:cubicBezTo>
                        <a:pt x="302628" y="130502"/>
                        <a:pt x="303903" y="125427"/>
                        <a:pt x="301041" y="122565"/>
                      </a:cubicBezTo>
                      <a:cubicBezTo>
                        <a:pt x="297491" y="119015"/>
                        <a:pt x="290931" y="120586"/>
                        <a:pt x="286754" y="117802"/>
                      </a:cubicBezTo>
                      <a:lnTo>
                        <a:pt x="279610" y="113040"/>
                      </a:lnTo>
                      <a:cubicBezTo>
                        <a:pt x="286048" y="93724"/>
                        <a:pt x="278137" y="110111"/>
                        <a:pt x="317710" y="103515"/>
                      </a:cubicBezTo>
                      <a:cubicBezTo>
                        <a:pt x="320533" y="103044"/>
                        <a:pt x="322473" y="100340"/>
                        <a:pt x="324854" y="98752"/>
                      </a:cubicBezTo>
                      <a:cubicBezTo>
                        <a:pt x="328029" y="93990"/>
                        <a:pt x="332569" y="89895"/>
                        <a:pt x="334379" y="84465"/>
                      </a:cubicBezTo>
                      <a:lnTo>
                        <a:pt x="339141" y="70177"/>
                      </a:lnTo>
                      <a:cubicBezTo>
                        <a:pt x="340176" y="67072"/>
                        <a:pt x="339707" y="63375"/>
                        <a:pt x="341522" y="60652"/>
                      </a:cubicBezTo>
                      <a:cubicBezTo>
                        <a:pt x="343110" y="58271"/>
                        <a:pt x="346285" y="57477"/>
                        <a:pt x="348666" y="55890"/>
                      </a:cubicBezTo>
                      <a:cubicBezTo>
                        <a:pt x="375455" y="62587"/>
                        <a:pt x="361203" y="61303"/>
                        <a:pt x="391529" y="58271"/>
                      </a:cubicBezTo>
                      <a:cubicBezTo>
                        <a:pt x="393910" y="56683"/>
                        <a:pt x="396884" y="55743"/>
                        <a:pt x="398672" y="53508"/>
                      </a:cubicBezTo>
                      <a:cubicBezTo>
                        <a:pt x="400240" y="51548"/>
                        <a:pt x="399279" y="48140"/>
                        <a:pt x="401054" y="46365"/>
                      </a:cubicBezTo>
                      <a:cubicBezTo>
                        <a:pt x="402829" y="44590"/>
                        <a:pt x="405952" y="45106"/>
                        <a:pt x="408197" y="43983"/>
                      </a:cubicBezTo>
                      <a:cubicBezTo>
                        <a:pt x="410757" y="42703"/>
                        <a:pt x="412960" y="40808"/>
                        <a:pt x="415341" y="39221"/>
                      </a:cubicBezTo>
                      <a:cubicBezTo>
                        <a:pt x="434209" y="45510"/>
                        <a:pt x="424677" y="44808"/>
                        <a:pt x="443916" y="41602"/>
                      </a:cubicBezTo>
                      <a:cubicBezTo>
                        <a:pt x="456618" y="22550"/>
                        <a:pt x="439947" y="45571"/>
                        <a:pt x="455822" y="29696"/>
                      </a:cubicBezTo>
                      <a:cubicBezTo>
                        <a:pt x="457846" y="27672"/>
                        <a:pt x="458561" y="24576"/>
                        <a:pt x="460585" y="22552"/>
                      </a:cubicBezTo>
                      <a:cubicBezTo>
                        <a:pt x="462609" y="20528"/>
                        <a:pt x="465530" y="19622"/>
                        <a:pt x="467729" y="17790"/>
                      </a:cubicBezTo>
                      <a:cubicBezTo>
                        <a:pt x="474546" y="12109"/>
                        <a:pt x="473243" y="9297"/>
                        <a:pt x="482016" y="8265"/>
                      </a:cubicBezTo>
                      <a:cubicBezTo>
                        <a:pt x="493081" y="6963"/>
                        <a:pt x="504241" y="6677"/>
                        <a:pt x="515354" y="5883"/>
                      </a:cubicBezTo>
                      <a:cubicBezTo>
                        <a:pt x="529908" y="1032"/>
                        <a:pt x="529923" y="0"/>
                        <a:pt x="553454" y="5883"/>
                      </a:cubicBezTo>
                      <a:cubicBezTo>
                        <a:pt x="556721" y="6700"/>
                        <a:pt x="557795" y="11159"/>
                        <a:pt x="560597" y="13027"/>
                      </a:cubicBezTo>
                      <a:cubicBezTo>
                        <a:pt x="562686" y="14419"/>
                        <a:pt x="565360" y="14614"/>
                        <a:pt x="567741" y="15408"/>
                      </a:cubicBezTo>
                      <a:cubicBezTo>
                        <a:pt x="577871" y="30602"/>
                        <a:pt x="565283" y="15370"/>
                        <a:pt x="584410" y="24933"/>
                      </a:cubicBezTo>
                      <a:cubicBezTo>
                        <a:pt x="590006" y="27731"/>
                        <a:pt x="599196" y="43541"/>
                        <a:pt x="601079" y="46365"/>
                      </a:cubicBezTo>
                      <a:cubicBezTo>
                        <a:pt x="604254" y="51127"/>
                        <a:pt x="615366" y="55890"/>
                        <a:pt x="615366" y="55890"/>
                      </a:cubicBezTo>
                      <a:cubicBezTo>
                        <a:pt x="617482" y="59063"/>
                        <a:pt x="621983" y="67796"/>
                        <a:pt x="627272" y="67796"/>
                      </a:cubicBezTo>
                      <a:cubicBezTo>
                        <a:pt x="630134" y="67796"/>
                        <a:pt x="631856" y="64313"/>
                        <a:pt x="634416" y="63033"/>
                      </a:cubicBezTo>
                      <a:cubicBezTo>
                        <a:pt x="636661" y="61910"/>
                        <a:pt x="639179" y="61446"/>
                        <a:pt x="641560" y="60652"/>
                      </a:cubicBezTo>
                      <a:cubicBezTo>
                        <a:pt x="681069" y="63474"/>
                        <a:pt x="677593" y="52405"/>
                        <a:pt x="672516" y="70177"/>
                      </a:cubicBezTo>
                      <a:cubicBezTo>
                        <a:pt x="671617" y="73324"/>
                        <a:pt x="670929" y="76527"/>
                        <a:pt x="670135" y="79702"/>
                      </a:cubicBezTo>
                      <a:cubicBezTo>
                        <a:pt x="670289" y="81392"/>
                        <a:pt x="668464" y="107531"/>
                        <a:pt x="677279" y="113040"/>
                      </a:cubicBezTo>
                      <a:cubicBezTo>
                        <a:pt x="681536" y="115701"/>
                        <a:pt x="686804" y="116215"/>
                        <a:pt x="691566" y="117802"/>
                      </a:cubicBezTo>
                      <a:lnTo>
                        <a:pt x="698710" y="120183"/>
                      </a:lnTo>
                      <a:cubicBezTo>
                        <a:pt x="701488" y="124350"/>
                        <a:pt x="704663" y="131098"/>
                        <a:pt x="710616" y="132090"/>
                      </a:cubicBezTo>
                      <a:cubicBezTo>
                        <a:pt x="713092" y="132503"/>
                        <a:pt x="715379" y="130502"/>
                        <a:pt x="717760" y="129708"/>
                      </a:cubicBezTo>
                      <a:cubicBezTo>
                        <a:pt x="720141" y="127327"/>
                        <a:pt x="721650" y="123433"/>
                        <a:pt x="724904" y="122565"/>
                      </a:cubicBezTo>
                      <a:cubicBezTo>
                        <a:pt x="770732" y="110344"/>
                        <a:pt x="741214" y="128359"/>
                        <a:pt x="760622" y="115421"/>
                      </a:cubicBezTo>
                      <a:cubicBezTo>
                        <a:pt x="762559" y="109613"/>
                        <a:pt x="763152" y="105747"/>
                        <a:pt x="767766" y="101133"/>
                      </a:cubicBezTo>
                      <a:cubicBezTo>
                        <a:pt x="769790" y="99109"/>
                        <a:pt x="772529" y="97958"/>
                        <a:pt x="774910" y="96371"/>
                      </a:cubicBezTo>
                      <a:cubicBezTo>
                        <a:pt x="782054" y="97165"/>
                        <a:pt x="789251" y="97570"/>
                        <a:pt x="796341" y="98752"/>
                      </a:cubicBezTo>
                      <a:cubicBezTo>
                        <a:pt x="798817" y="99165"/>
                        <a:pt x="801525" y="99565"/>
                        <a:pt x="803485" y="101133"/>
                      </a:cubicBezTo>
                      <a:cubicBezTo>
                        <a:pt x="805720" y="102921"/>
                        <a:pt x="806660" y="105896"/>
                        <a:pt x="808247" y="108277"/>
                      </a:cubicBezTo>
                      <a:cubicBezTo>
                        <a:pt x="791245" y="113945"/>
                        <a:pt x="798137" y="110256"/>
                        <a:pt x="786816" y="117802"/>
                      </a:cubicBezTo>
                      <a:cubicBezTo>
                        <a:pt x="786014" y="119005"/>
                        <a:pt x="778264" y="129274"/>
                        <a:pt x="779672" y="132090"/>
                      </a:cubicBezTo>
                      <a:cubicBezTo>
                        <a:pt x="780794" y="134335"/>
                        <a:pt x="784340" y="134058"/>
                        <a:pt x="786816" y="134471"/>
                      </a:cubicBezTo>
                      <a:cubicBezTo>
                        <a:pt x="793906" y="135653"/>
                        <a:pt x="801103" y="136058"/>
                        <a:pt x="808247" y="136852"/>
                      </a:cubicBezTo>
                      <a:lnTo>
                        <a:pt x="817772" y="151140"/>
                      </a:lnTo>
                      <a:cubicBezTo>
                        <a:pt x="819164" y="153228"/>
                        <a:pt x="818586" y="156323"/>
                        <a:pt x="820154" y="158283"/>
                      </a:cubicBezTo>
                      <a:cubicBezTo>
                        <a:pt x="821942" y="160518"/>
                        <a:pt x="824916" y="161458"/>
                        <a:pt x="827297" y="163046"/>
                      </a:cubicBezTo>
                      <a:cubicBezTo>
                        <a:pt x="828091" y="165427"/>
                        <a:pt x="828111" y="168230"/>
                        <a:pt x="829679" y="170190"/>
                      </a:cubicBezTo>
                      <a:cubicBezTo>
                        <a:pt x="831467" y="172425"/>
                        <a:pt x="834799" y="172929"/>
                        <a:pt x="836822" y="174952"/>
                      </a:cubicBezTo>
                      <a:cubicBezTo>
                        <a:pt x="838846" y="176976"/>
                        <a:pt x="839997" y="179715"/>
                        <a:pt x="841585" y="182096"/>
                      </a:cubicBezTo>
                      <a:cubicBezTo>
                        <a:pt x="845099" y="181745"/>
                        <a:pt x="865003" y="181521"/>
                        <a:pt x="872541" y="177333"/>
                      </a:cubicBezTo>
                      <a:cubicBezTo>
                        <a:pt x="877545" y="174553"/>
                        <a:pt x="886829" y="167808"/>
                        <a:pt x="886829" y="167808"/>
                      </a:cubicBezTo>
                      <a:cubicBezTo>
                        <a:pt x="888416" y="165427"/>
                        <a:pt x="890311" y="163225"/>
                        <a:pt x="891591" y="160665"/>
                      </a:cubicBezTo>
                      <a:cubicBezTo>
                        <a:pt x="892713" y="158420"/>
                        <a:pt x="892197" y="155296"/>
                        <a:pt x="893972" y="153521"/>
                      </a:cubicBezTo>
                      <a:cubicBezTo>
                        <a:pt x="895747" y="151746"/>
                        <a:pt x="898735" y="151934"/>
                        <a:pt x="901116" y="151140"/>
                      </a:cubicBezTo>
                      <a:cubicBezTo>
                        <a:pt x="920167" y="163839"/>
                        <a:pt x="897147" y="147171"/>
                        <a:pt x="913022" y="163046"/>
                      </a:cubicBezTo>
                      <a:cubicBezTo>
                        <a:pt x="917636" y="167660"/>
                        <a:pt x="921502" y="168253"/>
                        <a:pt x="927310" y="170190"/>
                      </a:cubicBezTo>
                      <a:cubicBezTo>
                        <a:pt x="936835" y="169396"/>
                        <a:pt x="946457" y="169379"/>
                        <a:pt x="955885" y="167808"/>
                      </a:cubicBezTo>
                      <a:cubicBezTo>
                        <a:pt x="960837" y="166983"/>
                        <a:pt x="965177" y="163545"/>
                        <a:pt x="970172" y="163046"/>
                      </a:cubicBezTo>
                      <a:lnTo>
                        <a:pt x="993985" y="160665"/>
                      </a:lnTo>
                      <a:cubicBezTo>
                        <a:pt x="1009426" y="155517"/>
                        <a:pt x="1012993" y="153325"/>
                        <a:pt x="1036847" y="160665"/>
                      </a:cubicBezTo>
                      <a:cubicBezTo>
                        <a:pt x="1039582" y="161507"/>
                        <a:pt x="1033672" y="165427"/>
                        <a:pt x="1032085" y="167808"/>
                      </a:cubicBezTo>
                      <a:cubicBezTo>
                        <a:pt x="1026417" y="184811"/>
                        <a:pt x="1030107" y="177919"/>
                        <a:pt x="1022560" y="189240"/>
                      </a:cubicBezTo>
                      <a:cubicBezTo>
                        <a:pt x="1018962" y="203635"/>
                        <a:pt x="1021214" y="195660"/>
                        <a:pt x="1015416" y="213052"/>
                      </a:cubicBezTo>
                      <a:cubicBezTo>
                        <a:pt x="1014511" y="215767"/>
                        <a:pt x="1011816" y="217581"/>
                        <a:pt x="1010654" y="220196"/>
                      </a:cubicBezTo>
                      <a:cubicBezTo>
                        <a:pt x="1008448" y="225160"/>
                        <a:pt x="1006702" y="237169"/>
                        <a:pt x="1001129" y="241627"/>
                      </a:cubicBezTo>
                      <a:cubicBezTo>
                        <a:pt x="999169" y="243195"/>
                        <a:pt x="996366" y="243214"/>
                        <a:pt x="993985" y="244008"/>
                      </a:cubicBezTo>
                      <a:cubicBezTo>
                        <a:pt x="989795" y="256581"/>
                        <a:pt x="992995" y="249066"/>
                        <a:pt x="982079" y="265440"/>
                      </a:cubicBezTo>
                      <a:lnTo>
                        <a:pt x="977316" y="272583"/>
                      </a:lnTo>
                      <a:cubicBezTo>
                        <a:pt x="976522" y="274964"/>
                        <a:pt x="976503" y="277767"/>
                        <a:pt x="974935" y="279727"/>
                      </a:cubicBezTo>
                      <a:cubicBezTo>
                        <a:pt x="973147" y="281962"/>
                        <a:pt x="968854" y="281833"/>
                        <a:pt x="967791" y="284490"/>
                      </a:cubicBezTo>
                      <a:cubicBezTo>
                        <a:pt x="966859" y="286820"/>
                        <a:pt x="969050" y="289388"/>
                        <a:pt x="970172" y="291633"/>
                      </a:cubicBezTo>
                      <a:cubicBezTo>
                        <a:pt x="974141" y="299570"/>
                        <a:pt x="974935" y="298777"/>
                        <a:pt x="982079" y="303540"/>
                      </a:cubicBezTo>
                      <a:cubicBezTo>
                        <a:pt x="986678" y="317336"/>
                        <a:pt x="985679" y="311095"/>
                        <a:pt x="982079" y="334496"/>
                      </a:cubicBezTo>
                      <a:cubicBezTo>
                        <a:pt x="981152" y="340521"/>
                        <a:pt x="979095" y="344618"/>
                        <a:pt x="972554" y="346402"/>
                      </a:cubicBezTo>
                      <a:cubicBezTo>
                        <a:pt x="966380" y="348086"/>
                        <a:pt x="959854" y="347989"/>
                        <a:pt x="953504" y="348783"/>
                      </a:cubicBezTo>
                      <a:cubicBezTo>
                        <a:pt x="945546" y="351436"/>
                        <a:pt x="945809" y="351552"/>
                        <a:pt x="936835" y="353546"/>
                      </a:cubicBezTo>
                      <a:cubicBezTo>
                        <a:pt x="932884" y="354424"/>
                        <a:pt x="928834" y="354862"/>
                        <a:pt x="924929" y="355927"/>
                      </a:cubicBezTo>
                      <a:cubicBezTo>
                        <a:pt x="920086" y="357248"/>
                        <a:pt x="915404" y="359102"/>
                        <a:pt x="910641" y="360690"/>
                      </a:cubicBezTo>
                      <a:cubicBezTo>
                        <a:pt x="895701" y="365670"/>
                        <a:pt x="912561" y="369048"/>
                        <a:pt x="889210" y="370215"/>
                      </a:cubicBezTo>
                      <a:lnTo>
                        <a:pt x="841585" y="372596"/>
                      </a:lnTo>
                      <a:cubicBezTo>
                        <a:pt x="839204" y="373390"/>
                        <a:pt x="836951" y="374977"/>
                        <a:pt x="834441" y="374977"/>
                      </a:cubicBezTo>
                      <a:cubicBezTo>
                        <a:pt x="799040" y="374977"/>
                        <a:pt x="805375" y="376400"/>
                        <a:pt x="786816" y="370215"/>
                      </a:cubicBezTo>
                      <a:cubicBezTo>
                        <a:pt x="783401" y="370784"/>
                        <a:pt x="768428" y="371271"/>
                        <a:pt x="765385" y="377358"/>
                      </a:cubicBezTo>
                      <a:cubicBezTo>
                        <a:pt x="763226" y="381677"/>
                        <a:pt x="766184" y="388012"/>
                        <a:pt x="763004" y="391646"/>
                      </a:cubicBezTo>
                      <a:cubicBezTo>
                        <a:pt x="759698" y="395424"/>
                        <a:pt x="748716" y="396408"/>
                        <a:pt x="748716" y="396408"/>
                      </a:cubicBezTo>
                      <a:cubicBezTo>
                        <a:pt x="746335" y="397996"/>
                        <a:pt x="743089" y="398744"/>
                        <a:pt x="741572" y="401171"/>
                      </a:cubicBezTo>
                      <a:cubicBezTo>
                        <a:pt x="738911" y="405428"/>
                        <a:pt x="739595" y="411281"/>
                        <a:pt x="736810" y="415458"/>
                      </a:cubicBezTo>
                      <a:lnTo>
                        <a:pt x="732047" y="422602"/>
                      </a:lnTo>
                      <a:cubicBezTo>
                        <a:pt x="727493" y="436265"/>
                        <a:pt x="729377" y="423511"/>
                        <a:pt x="736810" y="436890"/>
                      </a:cubicBezTo>
                      <a:cubicBezTo>
                        <a:pt x="740013" y="442655"/>
                        <a:pt x="740192" y="453407"/>
                        <a:pt x="746335" y="458321"/>
                      </a:cubicBezTo>
                      <a:cubicBezTo>
                        <a:pt x="748295" y="459889"/>
                        <a:pt x="751098" y="459908"/>
                        <a:pt x="753479" y="460702"/>
                      </a:cubicBezTo>
                      <a:cubicBezTo>
                        <a:pt x="756940" y="471087"/>
                        <a:pt x="755321" y="475978"/>
                        <a:pt x="765385" y="479752"/>
                      </a:cubicBezTo>
                      <a:cubicBezTo>
                        <a:pt x="769175" y="481173"/>
                        <a:pt x="773322" y="481339"/>
                        <a:pt x="777291" y="482133"/>
                      </a:cubicBezTo>
                      <a:cubicBezTo>
                        <a:pt x="799532" y="496960"/>
                        <a:pt x="785875" y="491183"/>
                        <a:pt x="820154" y="494040"/>
                      </a:cubicBezTo>
                      <a:cubicBezTo>
                        <a:pt x="822982" y="496868"/>
                        <a:pt x="830817" y="503769"/>
                        <a:pt x="832060" y="508327"/>
                      </a:cubicBezTo>
                      <a:cubicBezTo>
                        <a:pt x="833744" y="514501"/>
                        <a:pt x="833296" y="521081"/>
                        <a:pt x="834441" y="527377"/>
                      </a:cubicBezTo>
                      <a:cubicBezTo>
                        <a:pt x="834890" y="529847"/>
                        <a:pt x="835047" y="532746"/>
                        <a:pt x="836822" y="534521"/>
                      </a:cubicBezTo>
                      <a:cubicBezTo>
                        <a:pt x="838597" y="536296"/>
                        <a:pt x="841585" y="536108"/>
                        <a:pt x="843966" y="536902"/>
                      </a:cubicBezTo>
                      <a:cubicBezTo>
                        <a:pt x="845554" y="539283"/>
                        <a:pt x="846302" y="542529"/>
                        <a:pt x="848729" y="544046"/>
                      </a:cubicBezTo>
                      <a:cubicBezTo>
                        <a:pt x="852986" y="546707"/>
                        <a:pt x="863016" y="548808"/>
                        <a:pt x="863016" y="548808"/>
                      </a:cubicBezTo>
                      <a:cubicBezTo>
                        <a:pt x="865425" y="552421"/>
                        <a:pt x="870160" y="558165"/>
                        <a:pt x="870160" y="563096"/>
                      </a:cubicBezTo>
                      <a:cubicBezTo>
                        <a:pt x="870160" y="565606"/>
                        <a:pt x="870024" y="569117"/>
                        <a:pt x="867779" y="570240"/>
                      </a:cubicBezTo>
                      <a:cubicBezTo>
                        <a:pt x="862759" y="572750"/>
                        <a:pt x="856666" y="571827"/>
                        <a:pt x="851110" y="572621"/>
                      </a:cubicBezTo>
                      <a:cubicBezTo>
                        <a:pt x="839997" y="589289"/>
                        <a:pt x="846347" y="583733"/>
                        <a:pt x="834441" y="591671"/>
                      </a:cubicBezTo>
                      <a:cubicBezTo>
                        <a:pt x="820929" y="611938"/>
                        <a:pt x="830605" y="605326"/>
                        <a:pt x="803485" y="608340"/>
                      </a:cubicBezTo>
                      <a:cubicBezTo>
                        <a:pt x="799517" y="620245"/>
                        <a:pt x="803485" y="614690"/>
                        <a:pt x="786816" y="620246"/>
                      </a:cubicBezTo>
                      <a:lnTo>
                        <a:pt x="779672" y="622627"/>
                      </a:lnTo>
                      <a:cubicBezTo>
                        <a:pt x="777291" y="624215"/>
                        <a:pt x="775369" y="627035"/>
                        <a:pt x="772529" y="627390"/>
                      </a:cubicBezTo>
                      <a:cubicBezTo>
                        <a:pt x="752989" y="629832"/>
                        <a:pt x="765080" y="623359"/>
                        <a:pt x="758241" y="613102"/>
                      </a:cubicBezTo>
                      <a:cubicBezTo>
                        <a:pt x="756849" y="611013"/>
                        <a:pt x="753478" y="611515"/>
                        <a:pt x="751097" y="610721"/>
                      </a:cubicBezTo>
                      <a:cubicBezTo>
                        <a:pt x="748716" y="612308"/>
                        <a:pt x="746513" y="614203"/>
                        <a:pt x="743954" y="615483"/>
                      </a:cubicBezTo>
                      <a:cubicBezTo>
                        <a:pt x="741709" y="616606"/>
                        <a:pt x="737604" y="615484"/>
                        <a:pt x="736810" y="617865"/>
                      </a:cubicBezTo>
                      <a:cubicBezTo>
                        <a:pt x="734521" y="624731"/>
                        <a:pt x="740645" y="631952"/>
                        <a:pt x="743954" y="636915"/>
                      </a:cubicBezTo>
                      <a:cubicBezTo>
                        <a:pt x="744748" y="639296"/>
                        <a:pt x="747841" y="642050"/>
                        <a:pt x="746335" y="644058"/>
                      </a:cubicBezTo>
                      <a:cubicBezTo>
                        <a:pt x="744371" y="646676"/>
                        <a:pt x="739533" y="644625"/>
                        <a:pt x="736810" y="646440"/>
                      </a:cubicBezTo>
                      <a:cubicBezTo>
                        <a:pt x="734429" y="648027"/>
                        <a:pt x="734071" y="651559"/>
                        <a:pt x="732047" y="653583"/>
                      </a:cubicBezTo>
                      <a:cubicBezTo>
                        <a:pt x="730023" y="655607"/>
                        <a:pt x="727285" y="656758"/>
                        <a:pt x="724904" y="658346"/>
                      </a:cubicBezTo>
                      <a:cubicBezTo>
                        <a:pt x="721729" y="657552"/>
                        <a:pt x="718102" y="657780"/>
                        <a:pt x="715379" y="655965"/>
                      </a:cubicBezTo>
                      <a:cubicBezTo>
                        <a:pt x="712998" y="654377"/>
                        <a:pt x="712640" y="650845"/>
                        <a:pt x="710616" y="648821"/>
                      </a:cubicBezTo>
                      <a:cubicBezTo>
                        <a:pt x="708592" y="646797"/>
                        <a:pt x="705853" y="645646"/>
                        <a:pt x="703472" y="644058"/>
                      </a:cubicBezTo>
                      <a:cubicBezTo>
                        <a:pt x="700297" y="644852"/>
                        <a:pt x="696503" y="644395"/>
                        <a:pt x="693947" y="646440"/>
                      </a:cubicBezTo>
                      <a:cubicBezTo>
                        <a:pt x="689756" y="649793"/>
                        <a:pt x="691968" y="660139"/>
                        <a:pt x="693947" y="663108"/>
                      </a:cubicBezTo>
                      <a:cubicBezTo>
                        <a:pt x="695535" y="665489"/>
                        <a:pt x="698710" y="666283"/>
                        <a:pt x="701091" y="667871"/>
                      </a:cubicBezTo>
                      <a:cubicBezTo>
                        <a:pt x="700297" y="673427"/>
                        <a:pt x="701823" y="679870"/>
                        <a:pt x="698710" y="684540"/>
                      </a:cubicBezTo>
                      <a:cubicBezTo>
                        <a:pt x="697318" y="686629"/>
                        <a:pt x="693811" y="683281"/>
                        <a:pt x="691566" y="682158"/>
                      </a:cubicBezTo>
                      <a:cubicBezTo>
                        <a:pt x="689006" y="680878"/>
                        <a:pt x="686803" y="678983"/>
                        <a:pt x="684422" y="677396"/>
                      </a:cubicBezTo>
                      <a:cubicBezTo>
                        <a:pt x="682835" y="675015"/>
                        <a:pt x="682412" y="671038"/>
                        <a:pt x="679660" y="670252"/>
                      </a:cubicBezTo>
                      <a:cubicBezTo>
                        <a:pt x="676564" y="669367"/>
                        <a:pt x="664603" y="673684"/>
                        <a:pt x="660610" y="675015"/>
                      </a:cubicBezTo>
                      <a:cubicBezTo>
                        <a:pt x="638931" y="667787"/>
                        <a:pt x="671202" y="680844"/>
                        <a:pt x="651085" y="660727"/>
                      </a:cubicBezTo>
                      <a:cubicBezTo>
                        <a:pt x="648223" y="657865"/>
                        <a:pt x="643105" y="659328"/>
                        <a:pt x="639179" y="658346"/>
                      </a:cubicBezTo>
                      <a:cubicBezTo>
                        <a:pt x="636744" y="657737"/>
                        <a:pt x="634449" y="656655"/>
                        <a:pt x="632035" y="655965"/>
                      </a:cubicBezTo>
                      <a:cubicBezTo>
                        <a:pt x="628888" y="655066"/>
                        <a:pt x="625685" y="654377"/>
                        <a:pt x="622510" y="653583"/>
                      </a:cubicBezTo>
                      <a:cubicBezTo>
                        <a:pt x="620129" y="651996"/>
                        <a:pt x="617926" y="650101"/>
                        <a:pt x="615366" y="648821"/>
                      </a:cubicBezTo>
                      <a:cubicBezTo>
                        <a:pt x="613121" y="647699"/>
                        <a:pt x="610467" y="645318"/>
                        <a:pt x="608222" y="646440"/>
                      </a:cubicBezTo>
                      <a:cubicBezTo>
                        <a:pt x="605977" y="647562"/>
                        <a:pt x="606450" y="651148"/>
                        <a:pt x="605841" y="653583"/>
                      </a:cubicBezTo>
                      <a:cubicBezTo>
                        <a:pt x="604859" y="657510"/>
                        <a:pt x="606051" y="662380"/>
                        <a:pt x="603460" y="665490"/>
                      </a:cubicBezTo>
                      <a:cubicBezTo>
                        <a:pt x="601365" y="668004"/>
                        <a:pt x="597110" y="667077"/>
                        <a:pt x="593935" y="667871"/>
                      </a:cubicBezTo>
                      <a:cubicBezTo>
                        <a:pt x="591554" y="669458"/>
                        <a:pt x="589406" y="671471"/>
                        <a:pt x="586791" y="672633"/>
                      </a:cubicBezTo>
                      <a:cubicBezTo>
                        <a:pt x="582204" y="674672"/>
                        <a:pt x="572504" y="677396"/>
                        <a:pt x="572504" y="677396"/>
                      </a:cubicBezTo>
                      <a:cubicBezTo>
                        <a:pt x="571050" y="681758"/>
                        <a:pt x="568123" y="694712"/>
                        <a:pt x="562979" y="698827"/>
                      </a:cubicBezTo>
                      <a:cubicBezTo>
                        <a:pt x="561019" y="700395"/>
                        <a:pt x="558216" y="700414"/>
                        <a:pt x="555835" y="701208"/>
                      </a:cubicBezTo>
                      <a:cubicBezTo>
                        <a:pt x="550279" y="700414"/>
                        <a:pt x="544670" y="699928"/>
                        <a:pt x="539166" y="698827"/>
                      </a:cubicBezTo>
                      <a:cubicBezTo>
                        <a:pt x="536705" y="698335"/>
                        <a:pt x="533797" y="698221"/>
                        <a:pt x="532022" y="696446"/>
                      </a:cubicBezTo>
                      <a:cubicBezTo>
                        <a:pt x="530247" y="694671"/>
                        <a:pt x="530250" y="691737"/>
                        <a:pt x="529641" y="689302"/>
                      </a:cubicBezTo>
                      <a:cubicBezTo>
                        <a:pt x="524740" y="669695"/>
                        <a:pt x="529760" y="684954"/>
                        <a:pt x="524879" y="667871"/>
                      </a:cubicBezTo>
                      <a:cubicBezTo>
                        <a:pt x="524189" y="665457"/>
                        <a:pt x="524272" y="662502"/>
                        <a:pt x="522497" y="660727"/>
                      </a:cubicBezTo>
                      <a:cubicBezTo>
                        <a:pt x="518450" y="656680"/>
                        <a:pt x="508210" y="651202"/>
                        <a:pt x="508210" y="651202"/>
                      </a:cubicBezTo>
                      <a:cubicBezTo>
                        <a:pt x="506622" y="648821"/>
                        <a:pt x="505874" y="645575"/>
                        <a:pt x="503447" y="644058"/>
                      </a:cubicBezTo>
                      <a:cubicBezTo>
                        <a:pt x="499190" y="641397"/>
                        <a:pt x="489160" y="639296"/>
                        <a:pt x="489160" y="639296"/>
                      </a:cubicBezTo>
                      <a:cubicBezTo>
                        <a:pt x="481377" y="615942"/>
                        <a:pt x="493996" y="648930"/>
                        <a:pt x="479635" y="627390"/>
                      </a:cubicBezTo>
                      <a:cubicBezTo>
                        <a:pt x="477820" y="624667"/>
                        <a:pt x="478153" y="621012"/>
                        <a:pt x="477254" y="617865"/>
                      </a:cubicBezTo>
                      <a:cubicBezTo>
                        <a:pt x="476564" y="615451"/>
                        <a:pt x="475666" y="613102"/>
                        <a:pt x="474872" y="610721"/>
                      </a:cubicBezTo>
                      <a:cubicBezTo>
                        <a:pt x="475666" y="600402"/>
                        <a:pt x="475970" y="590034"/>
                        <a:pt x="477254" y="579765"/>
                      </a:cubicBezTo>
                      <a:cubicBezTo>
                        <a:pt x="477565" y="577274"/>
                        <a:pt x="479186" y="575091"/>
                        <a:pt x="479635" y="572621"/>
                      </a:cubicBezTo>
                      <a:cubicBezTo>
                        <a:pt x="480780" y="566325"/>
                        <a:pt x="480675" y="559828"/>
                        <a:pt x="482016" y="553571"/>
                      </a:cubicBezTo>
                      <a:cubicBezTo>
                        <a:pt x="483068" y="548662"/>
                        <a:pt x="486779" y="539283"/>
                        <a:pt x="486779" y="539283"/>
                      </a:cubicBezTo>
                      <a:cubicBezTo>
                        <a:pt x="485985" y="533727"/>
                        <a:pt x="486412" y="527853"/>
                        <a:pt x="484397" y="522615"/>
                      </a:cubicBezTo>
                      <a:cubicBezTo>
                        <a:pt x="482342" y="517273"/>
                        <a:pt x="474872" y="508327"/>
                        <a:pt x="474872" y="508327"/>
                      </a:cubicBezTo>
                      <a:cubicBezTo>
                        <a:pt x="474078" y="491658"/>
                        <a:pt x="475530" y="474730"/>
                        <a:pt x="472491" y="458321"/>
                      </a:cubicBezTo>
                      <a:cubicBezTo>
                        <a:pt x="471033" y="450446"/>
                        <a:pt x="462902" y="442811"/>
                        <a:pt x="455822" y="439271"/>
                      </a:cubicBezTo>
                      <a:cubicBezTo>
                        <a:pt x="453577" y="438149"/>
                        <a:pt x="451060" y="437684"/>
                        <a:pt x="448679" y="436890"/>
                      </a:cubicBezTo>
                      <a:cubicBezTo>
                        <a:pt x="445747" y="404651"/>
                        <a:pt x="454864" y="408096"/>
                        <a:pt x="422485" y="413077"/>
                      </a:cubicBezTo>
                      <a:cubicBezTo>
                        <a:pt x="420004" y="413459"/>
                        <a:pt x="417722" y="414664"/>
                        <a:pt x="415341" y="415458"/>
                      </a:cubicBezTo>
                      <a:cubicBezTo>
                        <a:pt x="412960" y="417046"/>
                        <a:pt x="410757" y="418941"/>
                        <a:pt x="408197" y="420221"/>
                      </a:cubicBezTo>
                      <a:cubicBezTo>
                        <a:pt x="405952" y="421343"/>
                        <a:pt x="403560" y="422467"/>
                        <a:pt x="401054" y="422602"/>
                      </a:cubicBezTo>
                      <a:cubicBezTo>
                        <a:pt x="374094" y="424059"/>
                        <a:pt x="347079" y="424189"/>
                        <a:pt x="320091" y="424983"/>
                      </a:cubicBezTo>
                      <a:cubicBezTo>
                        <a:pt x="319297" y="427364"/>
                        <a:pt x="318833" y="429882"/>
                        <a:pt x="317710" y="432127"/>
                      </a:cubicBezTo>
                      <a:cubicBezTo>
                        <a:pt x="316430" y="434687"/>
                        <a:pt x="314074" y="436640"/>
                        <a:pt x="312947" y="439271"/>
                      </a:cubicBezTo>
                      <a:cubicBezTo>
                        <a:pt x="311658" y="442279"/>
                        <a:pt x="311506" y="445661"/>
                        <a:pt x="310566" y="448796"/>
                      </a:cubicBezTo>
                      <a:cubicBezTo>
                        <a:pt x="309124" y="453604"/>
                        <a:pt x="307391" y="458321"/>
                        <a:pt x="305804" y="463083"/>
                      </a:cubicBezTo>
                      <a:cubicBezTo>
                        <a:pt x="305010" y="465464"/>
                        <a:pt x="305510" y="468834"/>
                        <a:pt x="303422" y="470227"/>
                      </a:cubicBezTo>
                      <a:cubicBezTo>
                        <a:pt x="301041" y="471815"/>
                        <a:pt x="298894" y="473828"/>
                        <a:pt x="296279" y="474990"/>
                      </a:cubicBezTo>
                      <a:cubicBezTo>
                        <a:pt x="296273" y="474993"/>
                        <a:pt x="278422" y="480941"/>
                        <a:pt x="274847" y="482133"/>
                      </a:cubicBezTo>
                      <a:lnTo>
                        <a:pt x="253416" y="489277"/>
                      </a:lnTo>
                      <a:cubicBezTo>
                        <a:pt x="247206" y="491347"/>
                        <a:pt x="240576" y="491970"/>
                        <a:pt x="234366" y="494040"/>
                      </a:cubicBezTo>
                      <a:lnTo>
                        <a:pt x="227222" y="496421"/>
                      </a:lnTo>
                      <a:cubicBezTo>
                        <a:pt x="206758" y="510064"/>
                        <a:pt x="232647" y="493709"/>
                        <a:pt x="212935" y="503565"/>
                      </a:cubicBezTo>
                      <a:cubicBezTo>
                        <a:pt x="194477" y="512794"/>
                        <a:pt x="216597" y="504725"/>
                        <a:pt x="198647" y="510708"/>
                      </a:cubicBezTo>
                      <a:cubicBezTo>
                        <a:pt x="157533" y="508139"/>
                        <a:pt x="162121" y="506884"/>
                        <a:pt x="120066" y="510708"/>
                      </a:cubicBezTo>
                      <a:cubicBezTo>
                        <a:pt x="116035" y="511074"/>
                        <a:pt x="112065" y="512025"/>
                        <a:pt x="108160" y="513090"/>
                      </a:cubicBezTo>
                      <a:cubicBezTo>
                        <a:pt x="103317" y="514411"/>
                        <a:pt x="93872" y="517852"/>
                        <a:pt x="93872" y="517852"/>
                      </a:cubicBezTo>
                      <a:cubicBezTo>
                        <a:pt x="87522" y="517058"/>
                        <a:pt x="80996" y="517155"/>
                        <a:pt x="74822" y="515471"/>
                      </a:cubicBezTo>
                      <a:cubicBezTo>
                        <a:pt x="72061" y="514718"/>
                        <a:pt x="70492" y="511235"/>
                        <a:pt x="67679" y="510708"/>
                      </a:cubicBezTo>
                      <a:cubicBezTo>
                        <a:pt x="57507" y="508801"/>
                        <a:pt x="47041" y="509121"/>
                        <a:pt x="36722" y="508327"/>
                      </a:cubicBezTo>
                      <a:cubicBezTo>
                        <a:pt x="34341" y="506740"/>
                        <a:pt x="32138" y="504845"/>
                        <a:pt x="29579" y="503565"/>
                      </a:cubicBezTo>
                      <a:cubicBezTo>
                        <a:pt x="27334" y="502442"/>
                        <a:pt x="24395" y="502751"/>
                        <a:pt x="22435" y="501183"/>
                      </a:cubicBezTo>
                      <a:cubicBezTo>
                        <a:pt x="20200" y="499395"/>
                        <a:pt x="19696" y="496064"/>
                        <a:pt x="17672" y="494040"/>
                      </a:cubicBezTo>
                      <a:cubicBezTo>
                        <a:pt x="13054" y="489422"/>
                        <a:pt x="9197" y="488833"/>
                        <a:pt x="3385" y="486896"/>
                      </a:cubicBezTo>
                      <a:cubicBezTo>
                        <a:pt x="0" y="476740"/>
                        <a:pt x="607" y="484911"/>
                        <a:pt x="1004" y="482133"/>
                      </a:cubicBezTo>
                      <a:close/>
                    </a:path>
                  </a:pathLst>
                </a:custGeom>
                <a:solidFill>
                  <a:srgbClr val="99CC00">
                    <a:alpha val="63678"/>
                  </a:srgbClr>
                </a:solidFill>
                <a:ln w="3175" cap="flat" cmpd="sng" algn="ctr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7" name="任意多边形 406"/>
                <p:cNvSpPr/>
                <p:nvPr/>
              </p:nvSpPr>
              <p:spPr bwMode="auto">
                <a:xfrm>
                  <a:off x="20760960" y="7958123"/>
                  <a:ext cx="52487" cy="58333"/>
                </a:xfrm>
                <a:custGeom>
                  <a:avLst/>
                  <a:gdLst>
                    <a:gd name="T0" fmla="*/ 23594 w 52487"/>
                    <a:gd name="T1" fmla="*/ 16683 h 58333"/>
                    <a:gd name="T2" fmla="*/ 11687 w 52487"/>
                    <a:gd name="T3" fmla="*/ 14302 h 58333"/>
                    <a:gd name="T4" fmla="*/ 14069 w 52487"/>
                    <a:gd name="T5" fmla="*/ 2395 h 58333"/>
                    <a:gd name="T6" fmla="*/ 28356 w 52487"/>
                    <a:gd name="T7" fmla="*/ 4777 h 58333"/>
                    <a:gd name="T8" fmla="*/ 30737 w 52487"/>
                    <a:gd name="T9" fmla="*/ 21445 h 58333"/>
                    <a:gd name="T10" fmla="*/ 45025 w 52487"/>
                    <a:gd name="T11" fmla="*/ 30970 h 58333"/>
                    <a:gd name="T12" fmla="*/ 45025 w 52487"/>
                    <a:gd name="T13" fmla="*/ 54783 h 58333"/>
                    <a:gd name="T14" fmla="*/ 25975 w 52487"/>
                    <a:gd name="T15" fmla="*/ 52402 h 58333"/>
                    <a:gd name="T16" fmla="*/ 18831 w 52487"/>
                    <a:gd name="T17" fmla="*/ 47639 h 58333"/>
                    <a:gd name="T18" fmla="*/ 6925 w 52487"/>
                    <a:gd name="T19" fmla="*/ 45258 h 58333"/>
                    <a:gd name="T20" fmla="*/ 16450 w 52487"/>
                    <a:gd name="T21" fmla="*/ 33352 h 58333"/>
                    <a:gd name="T22" fmla="*/ 23594 w 52487"/>
                    <a:gd name="T23" fmla="*/ 19064 h 58333"/>
                    <a:gd name="T24" fmla="*/ 23594 w 52487"/>
                    <a:gd name="T25" fmla="*/ 16683 h 5833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52487" h="58333">
                      <a:moveTo>
                        <a:pt x="23594" y="16683"/>
                      </a:moveTo>
                      <a:cubicBezTo>
                        <a:pt x="21609" y="15889"/>
                        <a:pt x="13932" y="17670"/>
                        <a:pt x="11687" y="14302"/>
                      </a:cubicBezTo>
                      <a:cubicBezTo>
                        <a:pt x="9442" y="10934"/>
                        <a:pt x="10555" y="4403"/>
                        <a:pt x="14069" y="2395"/>
                      </a:cubicBezTo>
                      <a:cubicBezTo>
                        <a:pt x="18261" y="0"/>
                        <a:pt x="23594" y="3983"/>
                        <a:pt x="28356" y="4777"/>
                      </a:cubicBezTo>
                      <a:cubicBezTo>
                        <a:pt x="29150" y="10333"/>
                        <a:pt x="27724" y="16710"/>
                        <a:pt x="30737" y="21445"/>
                      </a:cubicBezTo>
                      <a:cubicBezTo>
                        <a:pt x="33810" y="26274"/>
                        <a:pt x="45025" y="30970"/>
                        <a:pt x="45025" y="30970"/>
                      </a:cubicBezTo>
                      <a:cubicBezTo>
                        <a:pt x="47067" y="37098"/>
                        <a:pt x="52487" y="49808"/>
                        <a:pt x="45025" y="54783"/>
                      </a:cubicBezTo>
                      <a:cubicBezTo>
                        <a:pt x="39700" y="58333"/>
                        <a:pt x="32325" y="53196"/>
                        <a:pt x="25975" y="52402"/>
                      </a:cubicBezTo>
                      <a:cubicBezTo>
                        <a:pt x="23594" y="50814"/>
                        <a:pt x="21511" y="48644"/>
                        <a:pt x="18831" y="47639"/>
                      </a:cubicBezTo>
                      <a:cubicBezTo>
                        <a:pt x="15041" y="46218"/>
                        <a:pt x="9453" y="48418"/>
                        <a:pt x="6925" y="45258"/>
                      </a:cubicBezTo>
                      <a:cubicBezTo>
                        <a:pt x="0" y="36602"/>
                        <a:pt x="13806" y="34233"/>
                        <a:pt x="16450" y="33352"/>
                      </a:cubicBezTo>
                      <a:cubicBezTo>
                        <a:pt x="18108" y="30865"/>
                        <a:pt x="24251" y="23006"/>
                        <a:pt x="23594" y="19064"/>
                      </a:cubicBezTo>
                      <a:cubicBezTo>
                        <a:pt x="23124" y="16241"/>
                        <a:pt x="25579" y="17477"/>
                        <a:pt x="23594" y="16683"/>
                      </a:cubicBezTo>
                      <a:close/>
                    </a:path>
                  </a:pathLst>
                </a:custGeom>
                <a:solidFill>
                  <a:srgbClr val="99CC00">
                    <a:alpha val="63678"/>
                  </a:srgbClr>
                </a:solidFill>
                <a:ln w="3175" cap="flat" cmpd="sng" algn="ctr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" name="任意多边形 407"/>
                <p:cNvSpPr/>
                <p:nvPr/>
              </p:nvSpPr>
              <p:spPr bwMode="auto">
                <a:xfrm>
                  <a:off x="20725052" y="7970043"/>
                  <a:ext cx="29729" cy="23813"/>
                </a:xfrm>
                <a:custGeom>
                  <a:avLst/>
                  <a:gdLst>
                    <a:gd name="T0" fmla="*/ 4733 w 29729"/>
                    <a:gd name="T1" fmla="*/ 4763 h 23813"/>
                    <a:gd name="T2" fmla="*/ 2352 w 29729"/>
                    <a:gd name="T3" fmla="*/ 16669 h 23813"/>
                    <a:gd name="T4" fmla="*/ 16639 w 29729"/>
                    <a:gd name="T5" fmla="*/ 21432 h 23813"/>
                    <a:gd name="T6" fmla="*/ 23783 w 29729"/>
                    <a:gd name="T7" fmla="*/ 23813 h 23813"/>
                    <a:gd name="T8" fmla="*/ 28545 w 29729"/>
                    <a:gd name="T9" fmla="*/ 16669 h 23813"/>
                    <a:gd name="T10" fmla="*/ 19020 w 29729"/>
                    <a:gd name="T11" fmla="*/ 2382 h 23813"/>
                    <a:gd name="T12" fmla="*/ 11877 w 29729"/>
                    <a:gd name="T13" fmla="*/ 0 h 23813"/>
                    <a:gd name="T14" fmla="*/ 4733 w 29729"/>
                    <a:gd name="T15" fmla="*/ 4763 h 238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9729" h="23813">
                      <a:moveTo>
                        <a:pt x="4733" y="4763"/>
                      </a:moveTo>
                      <a:cubicBezTo>
                        <a:pt x="3146" y="7541"/>
                        <a:pt x="0" y="13376"/>
                        <a:pt x="2352" y="16669"/>
                      </a:cubicBezTo>
                      <a:cubicBezTo>
                        <a:pt x="5270" y="20754"/>
                        <a:pt x="11877" y="19844"/>
                        <a:pt x="16639" y="21432"/>
                      </a:cubicBezTo>
                      <a:lnTo>
                        <a:pt x="23783" y="23813"/>
                      </a:lnTo>
                      <a:cubicBezTo>
                        <a:pt x="25370" y="21432"/>
                        <a:pt x="28140" y="19502"/>
                        <a:pt x="28545" y="16669"/>
                      </a:cubicBezTo>
                      <a:cubicBezTo>
                        <a:pt x="29729" y="8377"/>
                        <a:pt x="25162" y="5453"/>
                        <a:pt x="19020" y="2382"/>
                      </a:cubicBezTo>
                      <a:cubicBezTo>
                        <a:pt x="16775" y="1259"/>
                        <a:pt x="14258" y="794"/>
                        <a:pt x="11877" y="0"/>
                      </a:cubicBezTo>
                      <a:cubicBezTo>
                        <a:pt x="2603" y="3092"/>
                        <a:pt x="6320" y="1985"/>
                        <a:pt x="4733" y="4763"/>
                      </a:cubicBezTo>
                      <a:close/>
                    </a:path>
                  </a:pathLst>
                </a:custGeom>
                <a:solidFill>
                  <a:srgbClr val="99CC00">
                    <a:alpha val="63678"/>
                  </a:srgbClr>
                </a:solidFill>
                <a:ln w="3175" cap="flat" cmpd="sng" algn="ctr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" name="任意多边形 408"/>
                <p:cNvSpPr/>
                <p:nvPr/>
              </p:nvSpPr>
              <p:spPr bwMode="auto">
                <a:xfrm>
                  <a:off x="20872263" y="7920558"/>
                  <a:ext cx="16230" cy="15000"/>
                </a:xfrm>
                <a:custGeom>
                  <a:avLst/>
                  <a:gdLst>
                    <a:gd name="T0" fmla="*/ 397 w 16230"/>
                    <a:gd name="T1" fmla="*/ 4242 h 15000"/>
                    <a:gd name="T2" fmla="*/ 12303 w 16230"/>
                    <a:gd name="T3" fmla="*/ 13767 h 15000"/>
                    <a:gd name="T4" fmla="*/ 9922 w 16230"/>
                    <a:gd name="T5" fmla="*/ 1860 h 15000"/>
                    <a:gd name="T6" fmla="*/ 397 w 16230"/>
                    <a:gd name="T7" fmla="*/ 4242 h 1500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6230" h="15000">
                      <a:moveTo>
                        <a:pt x="397" y="4242"/>
                      </a:moveTo>
                      <a:cubicBezTo>
                        <a:pt x="794" y="6226"/>
                        <a:pt x="7372" y="15000"/>
                        <a:pt x="12303" y="13767"/>
                      </a:cubicBezTo>
                      <a:cubicBezTo>
                        <a:pt x="16230" y="12785"/>
                        <a:pt x="12450" y="5021"/>
                        <a:pt x="9922" y="1860"/>
                      </a:cubicBezTo>
                      <a:cubicBezTo>
                        <a:pt x="8434" y="0"/>
                        <a:pt x="0" y="2258"/>
                        <a:pt x="397" y="4242"/>
                      </a:cubicBezTo>
                      <a:close/>
                    </a:path>
                  </a:pathLst>
                </a:custGeom>
                <a:solidFill>
                  <a:srgbClr val="99CC00">
                    <a:alpha val="63678"/>
                  </a:srgbClr>
                </a:solidFill>
                <a:ln w="3175" cap="flat" cmpd="sng" algn="ctr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" name="任意多边形 409"/>
                <p:cNvSpPr/>
                <p:nvPr/>
              </p:nvSpPr>
              <p:spPr bwMode="auto">
                <a:xfrm>
                  <a:off x="20829797" y="7705725"/>
                  <a:ext cx="28575" cy="43103"/>
                </a:xfrm>
                <a:custGeom>
                  <a:avLst/>
                  <a:gdLst>
                    <a:gd name="T0" fmla="*/ 0 w 28575"/>
                    <a:gd name="T1" fmla="*/ 21431 h 43103"/>
                    <a:gd name="T2" fmla="*/ 9525 w 28575"/>
                    <a:gd name="T3" fmla="*/ 33337 h 43103"/>
                    <a:gd name="T4" fmla="*/ 28575 w 28575"/>
                    <a:gd name="T5" fmla="*/ 14287 h 43103"/>
                    <a:gd name="T6" fmla="*/ 23813 w 28575"/>
                    <a:gd name="T7" fmla="*/ 7143 h 43103"/>
                    <a:gd name="T8" fmla="*/ 16669 w 28575"/>
                    <a:gd name="T9" fmla="*/ 4762 h 43103"/>
                    <a:gd name="T10" fmla="*/ 9525 w 28575"/>
                    <a:gd name="T11" fmla="*/ 0 h 43103"/>
                    <a:gd name="T12" fmla="*/ 0 w 28575"/>
                    <a:gd name="T13" fmla="*/ 21431 h 4310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8575" h="43103">
                      <a:moveTo>
                        <a:pt x="0" y="21431"/>
                      </a:moveTo>
                      <a:cubicBezTo>
                        <a:pt x="0" y="26987"/>
                        <a:pt x="5666" y="30030"/>
                        <a:pt x="9525" y="33337"/>
                      </a:cubicBezTo>
                      <a:cubicBezTo>
                        <a:pt x="20919" y="43103"/>
                        <a:pt x="25905" y="22299"/>
                        <a:pt x="28575" y="14287"/>
                      </a:cubicBezTo>
                      <a:cubicBezTo>
                        <a:pt x="26988" y="11906"/>
                        <a:pt x="26048" y="8931"/>
                        <a:pt x="23813" y="7143"/>
                      </a:cubicBezTo>
                      <a:cubicBezTo>
                        <a:pt x="21853" y="5575"/>
                        <a:pt x="18914" y="5884"/>
                        <a:pt x="16669" y="4762"/>
                      </a:cubicBezTo>
                      <a:cubicBezTo>
                        <a:pt x="14109" y="3482"/>
                        <a:pt x="11906" y="1587"/>
                        <a:pt x="9525" y="0"/>
                      </a:cubicBezTo>
                      <a:cubicBezTo>
                        <a:pt x="4202" y="15971"/>
                        <a:pt x="0" y="15875"/>
                        <a:pt x="0" y="21431"/>
                      </a:cubicBezTo>
                      <a:close/>
                    </a:path>
                  </a:pathLst>
                </a:custGeom>
                <a:solidFill>
                  <a:srgbClr val="99CC00">
                    <a:alpha val="63678"/>
                  </a:srgbClr>
                </a:solidFill>
                <a:ln w="3175" cap="flat" cmpd="sng" algn="ctr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" name="任意多边形 410"/>
                <p:cNvSpPr/>
                <p:nvPr/>
              </p:nvSpPr>
              <p:spPr bwMode="auto">
                <a:xfrm>
                  <a:off x="20794079" y="7772400"/>
                  <a:ext cx="23812" cy="19982"/>
                </a:xfrm>
                <a:custGeom>
                  <a:avLst/>
                  <a:gdLst>
                    <a:gd name="T0" fmla="*/ 0 w 23812"/>
                    <a:gd name="T1" fmla="*/ 11906 h 19982"/>
                    <a:gd name="T2" fmla="*/ 11906 w 23812"/>
                    <a:gd name="T3" fmla="*/ 16668 h 19982"/>
                    <a:gd name="T4" fmla="*/ 19050 w 23812"/>
                    <a:gd name="T5" fmla="*/ 19050 h 19982"/>
                    <a:gd name="T6" fmla="*/ 23812 w 23812"/>
                    <a:gd name="T7" fmla="*/ 11906 h 19982"/>
                    <a:gd name="T8" fmla="*/ 21431 w 23812"/>
                    <a:gd name="T9" fmla="*/ 4762 h 19982"/>
                    <a:gd name="T10" fmla="*/ 7143 w 23812"/>
                    <a:gd name="T11" fmla="*/ 4762 h 19982"/>
                    <a:gd name="T12" fmla="*/ 0 w 23812"/>
                    <a:gd name="T13" fmla="*/ 11906 h 199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812" h="19982">
                      <a:moveTo>
                        <a:pt x="0" y="11906"/>
                      </a:moveTo>
                      <a:cubicBezTo>
                        <a:pt x="3969" y="13493"/>
                        <a:pt x="7904" y="15167"/>
                        <a:pt x="11906" y="16668"/>
                      </a:cubicBezTo>
                      <a:cubicBezTo>
                        <a:pt x="14256" y="17549"/>
                        <a:pt x="16719" y="19982"/>
                        <a:pt x="19050" y="19050"/>
                      </a:cubicBezTo>
                      <a:cubicBezTo>
                        <a:pt x="21707" y="17987"/>
                        <a:pt x="22225" y="14287"/>
                        <a:pt x="23812" y="11906"/>
                      </a:cubicBezTo>
                      <a:cubicBezTo>
                        <a:pt x="23018" y="9525"/>
                        <a:pt x="23206" y="6537"/>
                        <a:pt x="21431" y="4762"/>
                      </a:cubicBezTo>
                      <a:cubicBezTo>
                        <a:pt x="16669" y="0"/>
                        <a:pt x="11905" y="3175"/>
                        <a:pt x="7143" y="4762"/>
                      </a:cubicBezTo>
                      <a:lnTo>
                        <a:pt x="0" y="11906"/>
                      </a:lnTo>
                      <a:close/>
                    </a:path>
                  </a:pathLst>
                </a:custGeom>
                <a:solidFill>
                  <a:srgbClr val="99CC00">
                    <a:alpha val="63678"/>
                  </a:srgbClr>
                </a:solidFill>
                <a:ln w="3175" cap="flat" cmpd="sng" algn="ctr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" name="任意多边形 411"/>
                <p:cNvSpPr/>
                <p:nvPr/>
              </p:nvSpPr>
              <p:spPr bwMode="auto">
                <a:xfrm>
                  <a:off x="20771853" y="7848600"/>
                  <a:ext cx="32164" cy="21431"/>
                </a:xfrm>
                <a:custGeom>
                  <a:avLst/>
                  <a:gdLst>
                    <a:gd name="T0" fmla="*/ 794 w 32164"/>
                    <a:gd name="T1" fmla="*/ 4762 h 21431"/>
                    <a:gd name="T2" fmla="*/ 12701 w 32164"/>
                    <a:gd name="T3" fmla="*/ 14287 h 21431"/>
                    <a:gd name="T4" fmla="*/ 19844 w 32164"/>
                    <a:gd name="T5" fmla="*/ 16668 h 21431"/>
                    <a:gd name="T6" fmla="*/ 26988 w 32164"/>
                    <a:gd name="T7" fmla="*/ 21431 h 21431"/>
                    <a:gd name="T8" fmla="*/ 31751 w 32164"/>
                    <a:gd name="T9" fmla="*/ 14287 h 21431"/>
                    <a:gd name="T10" fmla="*/ 29369 w 32164"/>
                    <a:gd name="T11" fmla="*/ 7143 h 21431"/>
                    <a:gd name="T12" fmla="*/ 7938 w 32164"/>
                    <a:gd name="T13" fmla="*/ 0 h 21431"/>
                    <a:gd name="T14" fmla="*/ 794 w 32164"/>
                    <a:gd name="T15" fmla="*/ 4762 h 2143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2164" h="21431">
                      <a:moveTo>
                        <a:pt x="794" y="4762"/>
                      </a:moveTo>
                      <a:cubicBezTo>
                        <a:pt x="1588" y="7143"/>
                        <a:pt x="8391" y="11593"/>
                        <a:pt x="12701" y="14287"/>
                      </a:cubicBezTo>
                      <a:cubicBezTo>
                        <a:pt x="14829" y="15617"/>
                        <a:pt x="17599" y="15546"/>
                        <a:pt x="19844" y="16668"/>
                      </a:cubicBezTo>
                      <a:cubicBezTo>
                        <a:pt x="22404" y="17948"/>
                        <a:pt x="24607" y="19843"/>
                        <a:pt x="26988" y="21431"/>
                      </a:cubicBezTo>
                      <a:cubicBezTo>
                        <a:pt x="28576" y="19050"/>
                        <a:pt x="31281" y="17110"/>
                        <a:pt x="31751" y="14287"/>
                      </a:cubicBezTo>
                      <a:cubicBezTo>
                        <a:pt x="32164" y="11811"/>
                        <a:pt x="30937" y="9103"/>
                        <a:pt x="29369" y="7143"/>
                      </a:cubicBezTo>
                      <a:cubicBezTo>
                        <a:pt x="24218" y="704"/>
                        <a:pt x="14909" y="1162"/>
                        <a:pt x="7938" y="0"/>
                      </a:cubicBezTo>
                      <a:cubicBezTo>
                        <a:pt x="1855" y="9124"/>
                        <a:pt x="0" y="2381"/>
                        <a:pt x="794" y="4762"/>
                      </a:cubicBezTo>
                      <a:close/>
                    </a:path>
                  </a:pathLst>
                </a:custGeom>
                <a:solidFill>
                  <a:srgbClr val="99CC00">
                    <a:alpha val="63678"/>
                  </a:srgbClr>
                </a:solidFill>
                <a:ln w="3175" cap="flat" cmpd="sng" algn="ctr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3" name="任意多边形 412"/>
                <p:cNvSpPr/>
                <p:nvPr/>
              </p:nvSpPr>
              <p:spPr bwMode="auto">
                <a:xfrm>
                  <a:off x="20733985" y="7869280"/>
                  <a:ext cx="12469" cy="20924"/>
                </a:xfrm>
                <a:custGeom>
                  <a:avLst/>
                  <a:gdLst>
                    <a:gd name="T0" fmla="*/ 5325 w 12469"/>
                    <a:gd name="T1" fmla="*/ 751 h 20924"/>
                    <a:gd name="T2" fmla="*/ 5325 w 12469"/>
                    <a:gd name="T3" fmla="*/ 19801 h 20924"/>
                    <a:gd name="T4" fmla="*/ 12469 w 12469"/>
                    <a:gd name="T5" fmla="*/ 17420 h 20924"/>
                    <a:gd name="T6" fmla="*/ 5325 w 12469"/>
                    <a:gd name="T7" fmla="*/ 751 h 2092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469" h="20924">
                      <a:moveTo>
                        <a:pt x="5325" y="751"/>
                      </a:moveTo>
                      <a:cubicBezTo>
                        <a:pt x="4134" y="1148"/>
                        <a:pt x="0" y="17138"/>
                        <a:pt x="5325" y="19801"/>
                      </a:cubicBezTo>
                      <a:cubicBezTo>
                        <a:pt x="7570" y="20924"/>
                        <a:pt x="10088" y="18214"/>
                        <a:pt x="12469" y="17420"/>
                      </a:cubicBezTo>
                      <a:cubicBezTo>
                        <a:pt x="9565" y="0"/>
                        <a:pt x="6516" y="354"/>
                        <a:pt x="5325" y="751"/>
                      </a:cubicBezTo>
                      <a:close/>
                    </a:path>
                  </a:pathLst>
                </a:custGeom>
                <a:solidFill>
                  <a:srgbClr val="99CC00">
                    <a:alpha val="63678"/>
                  </a:srgbClr>
                </a:solidFill>
                <a:ln w="3175" cap="flat" cmpd="sng" algn="ctr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05" name="任意多边形 404"/>
              <p:cNvSpPr/>
              <p:nvPr/>
            </p:nvSpPr>
            <p:spPr bwMode="auto">
              <a:xfrm>
                <a:off x="21155632" y="8156575"/>
                <a:ext cx="21828" cy="18669"/>
              </a:xfrm>
              <a:custGeom>
                <a:avLst/>
                <a:gdLst>
                  <a:gd name="T0" fmla="*/ 397 w 21828"/>
                  <a:gd name="T1" fmla="*/ 1587 h 18669"/>
                  <a:gd name="T2" fmla="*/ 14684 w 21828"/>
                  <a:gd name="T3" fmla="*/ 18256 h 18669"/>
                  <a:gd name="T4" fmla="*/ 21828 w 21828"/>
                  <a:gd name="T5" fmla="*/ 15875 h 18669"/>
                  <a:gd name="T6" fmla="*/ 17065 w 21828"/>
                  <a:gd name="T7" fmla="*/ 8731 h 18669"/>
                  <a:gd name="T8" fmla="*/ 397 w 21828"/>
                  <a:gd name="T9" fmla="*/ 1587 h 186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828" h="18669">
                    <a:moveTo>
                      <a:pt x="397" y="1587"/>
                    </a:moveTo>
                    <a:cubicBezTo>
                      <a:pt x="0" y="3174"/>
                      <a:pt x="7354" y="17034"/>
                      <a:pt x="14684" y="18256"/>
                    </a:cubicBezTo>
                    <a:cubicBezTo>
                      <a:pt x="17160" y="18669"/>
                      <a:pt x="19447" y="16669"/>
                      <a:pt x="21828" y="15875"/>
                    </a:cubicBezTo>
                    <a:cubicBezTo>
                      <a:pt x="20240" y="13494"/>
                      <a:pt x="19492" y="10248"/>
                      <a:pt x="17065" y="8731"/>
                    </a:cubicBezTo>
                    <a:cubicBezTo>
                      <a:pt x="8240" y="3215"/>
                      <a:pt x="794" y="0"/>
                      <a:pt x="397" y="1587"/>
                    </a:cubicBezTo>
                    <a:close/>
                  </a:path>
                </a:pathLst>
              </a:custGeom>
              <a:solidFill>
                <a:srgbClr val="99CC00">
                  <a:alpha val="63678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0" name="Weihai"/>
            <p:cNvGrpSpPr/>
            <p:nvPr/>
          </p:nvGrpSpPr>
          <p:grpSpPr bwMode="auto">
            <a:xfrm>
              <a:off x="7309032" y="3278904"/>
              <a:ext cx="227348" cy="157748"/>
              <a:chOff x="21059775" y="8077200"/>
              <a:chExt cx="653500" cy="504900"/>
            </a:xfrm>
          </p:grpSpPr>
          <p:sp>
            <p:nvSpPr>
              <p:cNvPr id="402" name="任意多边形 401"/>
              <p:cNvSpPr/>
              <p:nvPr/>
            </p:nvSpPr>
            <p:spPr bwMode="auto">
              <a:xfrm>
                <a:off x="21059775" y="8077200"/>
                <a:ext cx="653500" cy="504900"/>
              </a:xfrm>
              <a:custGeom>
                <a:avLst/>
                <a:gdLst/>
                <a:ahLst/>
                <a:cxnLst/>
                <a:rect l="0" t="0" r="r" b="b"/>
                <a:pathLst>
                  <a:path w="653500" h="504900">
                    <a:moveTo>
                      <a:pt x="305043" y="73819"/>
                    </a:moveTo>
                    <a:cubicBezTo>
                      <a:pt x="305709" y="69158"/>
                      <a:pt x="305391" y="54254"/>
                      <a:pt x="312186" y="50007"/>
                    </a:cubicBezTo>
                    <a:cubicBezTo>
                      <a:pt x="316443" y="47346"/>
                      <a:pt x="326474" y="45244"/>
                      <a:pt x="326474" y="45244"/>
                    </a:cubicBezTo>
                    <a:cubicBezTo>
                      <a:pt x="328061" y="42069"/>
                      <a:pt x="329838" y="38982"/>
                      <a:pt x="331236" y="35719"/>
                    </a:cubicBezTo>
                    <a:cubicBezTo>
                      <a:pt x="332225" y="33412"/>
                      <a:pt x="332050" y="30535"/>
                      <a:pt x="333618" y="28575"/>
                    </a:cubicBezTo>
                    <a:cubicBezTo>
                      <a:pt x="337915" y="23204"/>
                      <a:pt x="344354" y="23127"/>
                      <a:pt x="350286" y="21432"/>
                    </a:cubicBezTo>
                    <a:cubicBezTo>
                      <a:pt x="352700" y="20742"/>
                      <a:pt x="355049" y="19844"/>
                      <a:pt x="357430" y="19050"/>
                    </a:cubicBezTo>
                    <a:cubicBezTo>
                      <a:pt x="359811" y="16669"/>
                      <a:pt x="361987" y="14063"/>
                      <a:pt x="364574" y="11907"/>
                    </a:cubicBezTo>
                    <a:cubicBezTo>
                      <a:pt x="366773" y="10075"/>
                      <a:pt x="369694" y="9168"/>
                      <a:pt x="371718" y="7144"/>
                    </a:cubicBezTo>
                    <a:cubicBezTo>
                      <a:pt x="373742" y="5120"/>
                      <a:pt x="374893" y="2381"/>
                      <a:pt x="376480" y="0"/>
                    </a:cubicBezTo>
                    <a:lnTo>
                      <a:pt x="395530" y="2382"/>
                    </a:lnTo>
                    <a:cubicBezTo>
                      <a:pt x="399900" y="6127"/>
                      <a:pt x="390223" y="18676"/>
                      <a:pt x="388386" y="21432"/>
                    </a:cubicBezTo>
                    <a:cubicBezTo>
                      <a:pt x="389180" y="33338"/>
                      <a:pt x="389450" y="45291"/>
                      <a:pt x="390768" y="57150"/>
                    </a:cubicBezTo>
                    <a:cubicBezTo>
                      <a:pt x="391045" y="59645"/>
                      <a:pt x="391374" y="62519"/>
                      <a:pt x="393149" y="64294"/>
                    </a:cubicBezTo>
                    <a:cubicBezTo>
                      <a:pt x="397196" y="68341"/>
                      <a:pt x="407436" y="73819"/>
                      <a:pt x="407436" y="73819"/>
                    </a:cubicBezTo>
                    <a:cubicBezTo>
                      <a:pt x="412199" y="70644"/>
                      <a:pt x="418549" y="69057"/>
                      <a:pt x="421724" y="64294"/>
                    </a:cubicBezTo>
                    <a:cubicBezTo>
                      <a:pt x="423311" y="61913"/>
                      <a:pt x="425206" y="59710"/>
                      <a:pt x="426486" y="57150"/>
                    </a:cubicBezTo>
                    <a:cubicBezTo>
                      <a:pt x="427609" y="54905"/>
                      <a:pt x="427300" y="51967"/>
                      <a:pt x="428868" y="50007"/>
                    </a:cubicBezTo>
                    <a:cubicBezTo>
                      <a:pt x="430656" y="47772"/>
                      <a:pt x="433630" y="46832"/>
                      <a:pt x="436011" y="45244"/>
                    </a:cubicBezTo>
                    <a:cubicBezTo>
                      <a:pt x="437948" y="51052"/>
                      <a:pt x="438541" y="54918"/>
                      <a:pt x="443155" y="59532"/>
                    </a:cubicBezTo>
                    <a:cubicBezTo>
                      <a:pt x="448955" y="65332"/>
                      <a:pt x="452174" y="64489"/>
                      <a:pt x="459824" y="66675"/>
                    </a:cubicBezTo>
                    <a:cubicBezTo>
                      <a:pt x="462238" y="67365"/>
                      <a:pt x="464587" y="68263"/>
                      <a:pt x="466968" y="69057"/>
                    </a:cubicBezTo>
                    <a:cubicBezTo>
                      <a:pt x="471312" y="75573"/>
                      <a:pt x="471355" y="77621"/>
                      <a:pt x="478874" y="80963"/>
                    </a:cubicBezTo>
                    <a:cubicBezTo>
                      <a:pt x="483461" y="83002"/>
                      <a:pt x="493161" y="85725"/>
                      <a:pt x="493161" y="85725"/>
                    </a:cubicBezTo>
                    <a:lnTo>
                      <a:pt x="507449" y="80963"/>
                    </a:lnTo>
                    <a:lnTo>
                      <a:pt x="514593" y="78582"/>
                    </a:lnTo>
                    <a:cubicBezTo>
                      <a:pt x="535517" y="64632"/>
                      <a:pt x="523185" y="68488"/>
                      <a:pt x="552693" y="71438"/>
                    </a:cubicBezTo>
                    <a:cubicBezTo>
                      <a:pt x="555074" y="73025"/>
                      <a:pt x="556992" y="75884"/>
                      <a:pt x="559836" y="76200"/>
                    </a:cubicBezTo>
                    <a:cubicBezTo>
                      <a:pt x="570836" y="77422"/>
                      <a:pt x="573729" y="74083"/>
                      <a:pt x="581268" y="69057"/>
                    </a:cubicBezTo>
                    <a:cubicBezTo>
                      <a:pt x="582855" y="66676"/>
                      <a:pt x="583545" y="63333"/>
                      <a:pt x="586030" y="61913"/>
                    </a:cubicBezTo>
                    <a:cubicBezTo>
                      <a:pt x="587398" y="61131"/>
                      <a:pt x="612164" y="57160"/>
                      <a:pt x="612224" y="57150"/>
                    </a:cubicBezTo>
                    <a:cubicBezTo>
                      <a:pt x="613811" y="54769"/>
                      <a:pt x="614163" y="50477"/>
                      <a:pt x="616986" y="50007"/>
                    </a:cubicBezTo>
                    <a:cubicBezTo>
                      <a:pt x="620487" y="49423"/>
                      <a:pt x="623248" y="53371"/>
                      <a:pt x="626511" y="54769"/>
                    </a:cubicBezTo>
                    <a:cubicBezTo>
                      <a:pt x="628818" y="55758"/>
                      <a:pt x="631274" y="56356"/>
                      <a:pt x="633655" y="57150"/>
                    </a:cubicBezTo>
                    <a:cubicBezTo>
                      <a:pt x="636036" y="59531"/>
                      <a:pt x="637997" y="62426"/>
                      <a:pt x="640799" y="64294"/>
                    </a:cubicBezTo>
                    <a:cubicBezTo>
                      <a:pt x="647149" y="68527"/>
                      <a:pt x="653500" y="64822"/>
                      <a:pt x="640799" y="69057"/>
                    </a:cubicBezTo>
                    <a:cubicBezTo>
                      <a:pt x="628841" y="86991"/>
                      <a:pt x="644965" y="66279"/>
                      <a:pt x="626511" y="78582"/>
                    </a:cubicBezTo>
                    <a:cubicBezTo>
                      <a:pt x="624130" y="80169"/>
                      <a:pt x="623903" y="83841"/>
                      <a:pt x="621749" y="85725"/>
                    </a:cubicBezTo>
                    <a:cubicBezTo>
                      <a:pt x="617441" y="89494"/>
                      <a:pt x="612224" y="92075"/>
                      <a:pt x="607461" y="95250"/>
                    </a:cubicBezTo>
                    <a:cubicBezTo>
                      <a:pt x="598227" y="101407"/>
                      <a:pt x="603036" y="99107"/>
                      <a:pt x="593174" y="102394"/>
                    </a:cubicBezTo>
                    <a:cubicBezTo>
                      <a:pt x="582257" y="118770"/>
                      <a:pt x="581839" y="111252"/>
                      <a:pt x="586030" y="123825"/>
                    </a:cubicBezTo>
                    <a:cubicBezTo>
                      <a:pt x="586909" y="129977"/>
                      <a:pt x="587466" y="140985"/>
                      <a:pt x="590793" y="147638"/>
                    </a:cubicBezTo>
                    <a:cubicBezTo>
                      <a:pt x="595230" y="156512"/>
                      <a:pt x="596111" y="154020"/>
                      <a:pt x="602699" y="161925"/>
                    </a:cubicBezTo>
                    <a:cubicBezTo>
                      <a:pt x="607826" y="168078"/>
                      <a:pt x="607457" y="169056"/>
                      <a:pt x="609843" y="176213"/>
                    </a:cubicBezTo>
                    <a:lnTo>
                      <a:pt x="605080" y="190500"/>
                    </a:lnTo>
                    <a:cubicBezTo>
                      <a:pt x="603553" y="195081"/>
                      <a:pt x="605879" y="201154"/>
                      <a:pt x="602699" y="204788"/>
                    </a:cubicBezTo>
                    <a:cubicBezTo>
                      <a:pt x="598965" y="209055"/>
                      <a:pt x="575629" y="211377"/>
                      <a:pt x="571743" y="211932"/>
                    </a:cubicBezTo>
                    <a:lnTo>
                      <a:pt x="557455" y="233363"/>
                    </a:lnTo>
                    <a:lnTo>
                      <a:pt x="552693" y="240507"/>
                    </a:lnTo>
                    <a:cubicBezTo>
                      <a:pt x="556315" y="251373"/>
                      <a:pt x="560846" y="257539"/>
                      <a:pt x="555074" y="269082"/>
                    </a:cubicBezTo>
                    <a:cubicBezTo>
                      <a:pt x="553794" y="271642"/>
                      <a:pt x="550311" y="272257"/>
                      <a:pt x="547930" y="273844"/>
                    </a:cubicBezTo>
                    <a:cubicBezTo>
                      <a:pt x="541641" y="292713"/>
                      <a:pt x="548120" y="287307"/>
                      <a:pt x="528880" y="290513"/>
                    </a:cubicBezTo>
                    <a:cubicBezTo>
                      <a:pt x="531261" y="291307"/>
                      <a:pt x="534249" y="291119"/>
                      <a:pt x="536024" y="292894"/>
                    </a:cubicBezTo>
                    <a:cubicBezTo>
                      <a:pt x="537799" y="294669"/>
                      <a:pt x="537913" y="297577"/>
                      <a:pt x="538405" y="300038"/>
                    </a:cubicBezTo>
                    <a:cubicBezTo>
                      <a:pt x="539506" y="305542"/>
                      <a:pt x="539992" y="311151"/>
                      <a:pt x="540786" y="316707"/>
                    </a:cubicBezTo>
                    <a:cubicBezTo>
                      <a:pt x="548724" y="304801"/>
                      <a:pt x="543167" y="311151"/>
                      <a:pt x="559836" y="300038"/>
                    </a:cubicBezTo>
                    <a:lnTo>
                      <a:pt x="566980" y="295275"/>
                    </a:lnTo>
                    <a:cubicBezTo>
                      <a:pt x="571743" y="296069"/>
                      <a:pt x="576555" y="296609"/>
                      <a:pt x="581268" y="297657"/>
                    </a:cubicBezTo>
                    <a:cubicBezTo>
                      <a:pt x="583718" y="298202"/>
                      <a:pt x="586369" y="301497"/>
                      <a:pt x="588411" y="300038"/>
                    </a:cubicBezTo>
                    <a:cubicBezTo>
                      <a:pt x="593069" y="296711"/>
                      <a:pt x="592506" y="287560"/>
                      <a:pt x="597936" y="285750"/>
                    </a:cubicBezTo>
                    <a:lnTo>
                      <a:pt x="605080" y="283369"/>
                    </a:lnTo>
                    <a:cubicBezTo>
                      <a:pt x="607461" y="284957"/>
                      <a:pt x="611753" y="285309"/>
                      <a:pt x="612224" y="288132"/>
                    </a:cubicBezTo>
                    <a:cubicBezTo>
                      <a:pt x="614629" y="302561"/>
                      <a:pt x="610425" y="316127"/>
                      <a:pt x="600318" y="326232"/>
                    </a:cubicBezTo>
                    <a:cubicBezTo>
                      <a:pt x="597937" y="328613"/>
                      <a:pt x="595976" y="331507"/>
                      <a:pt x="593174" y="333375"/>
                    </a:cubicBezTo>
                    <a:cubicBezTo>
                      <a:pt x="588637" y="336399"/>
                      <a:pt x="570780" y="337935"/>
                      <a:pt x="569361" y="338138"/>
                    </a:cubicBezTo>
                    <a:cubicBezTo>
                      <a:pt x="549818" y="351167"/>
                      <a:pt x="574609" y="331921"/>
                      <a:pt x="559836" y="376238"/>
                    </a:cubicBezTo>
                    <a:cubicBezTo>
                      <a:pt x="558801" y="379343"/>
                      <a:pt x="553486" y="377825"/>
                      <a:pt x="550311" y="378619"/>
                    </a:cubicBezTo>
                    <a:cubicBezTo>
                      <a:pt x="543027" y="400475"/>
                      <a:pt x="550544" y="392408"/>
                      <a:pt x="521736" y="395288"/>
                    </a:cubicBezTo>
                    <a:cubicBezTo>
                      <a:pt x="519920" y="398013"/>
                      <a:pt x="515884" y="407235"/>
                      <a:pt x="509830" y="404813"/>
                    </a:cubicBezTo>
                    <a:cubicBezTo>
                      <a:pt x="507173" y="403750"/>
                      <a:pt x="507303" y="399457"/>
                      <a:pt x="505068" y="397669"/>
                    </a:cubicBezTo>
                    <a:cubicBezTo>
                      <a:pt x="503108" y="396101"/>
                      <a:pt x="500338" y="395978"/>
                      <a:pt x="497924" y="395288"/>
                    </a:cubicBezTo>
                    <a:cubicBezTo>
                      <a:pt x="483199" y="391081"/>
                      <a:pt x="482802" y="392398"/>
                      <a:pt x="462205" y="390525"/>
                    </a:cubicBezTo>
                    <a:cubicBezTo>
                      <a:pt x="459824" y="388938"/>
                      <a:pt x="454706" y="388603"/>
                      <a:pt x="455061" y="385763"/>
                    </a:cubicBezTo>
                    <a:cubicBezTo>
                      <a:pt x="457154" y="369020"/>
                      <a:pt x="463026" y="373446"/>
                      <a:pt x="471730" y="369094"/>
                    </a:cubicBezTo>
                    <a:cubicBezTo>
                      <a:pt x="474290" y="367814"/>
                      <a:pt x="476493" y="365919"/>
                      <a:pt x="478874" y="364332"/>
                    </a:cubicBezTo>
                    <a:cubicBezTo>
                      <a:pt x="472946" y="340616"/>
                      <a:pt x="483560" y="370334"/>
                      <a:pt x="450299" y="352425"/>
                    </a:cubicBezTo>
                    <a:cubicBezTo>
                      <a:pt x="450297" y="352424"/>
                      <a:pt x="444346" y="334566"/>
                      <a:pt x="443155" y="330994"/>
                    </a:cubicBezTo>
                    <a:lnTo>
                      <a:pt x="440774" y="323850"/>
                    </a:lnTo>
                    <a:cubicBezTo>
                      <a:pt x="438393" y="324644"/>
                      <a:pt x="435405" y="324457"/>
                      <a:pt x="433630" y="326232"/>
                    </a:cubicBezTo>
                    <a:cubicBezTo>
                      <a:pt x="405848" y="354014"/>
                      <a:pt x="437203" y="331787"/>
                      <a:pt x="416961" y="345282"/>
                    </a:cubicBezTo>
                    <a:cubicBezTo>
                      <a:pt x="405849" y="361950"/>
                      <a:pt x="412198" y="356394"/>
                      <a:pt x="400293" y="364332"/>
                    </a:cubicBezTo>
                    <a:cubicBezTo>
                      <a:pt x="397912" y="363538"/>
                      <a:pt x="394541" y="364039"/>
                      <a:pt x="393149" y="361950"/>
                    </a:cubicBezTo>
                    <a:cubicBezTo>
                      <a:pt x="390904" y="358582"/>
                      <a:pt x="394728" y="350878"/>
                      <a:pt x="390768" y="350044"/>
                    </a:cubicBezTo>
                    <a:cubicBezTo>
                      <a:pt x="376765" y="347096"/>
                      <a:pt x="362193" y="351631"/>
                      <a:pt x="347905" y="352425"/>
                    </a:cubicBezTo>
                    <a:cubicBezTo>
                      <a:pt x="343143" y="355600"/>
                      <a:pt x="339171" y="360561"/>
                      <a:pt x="333618" y="361950"/>
                    </a:cubicBezTo>
                    <a:cubicBezTo>
                      <a:pt x="330443" y="362744"/>
                      <a:pt x="327240" y="363433"/>
                      <a:pt x="324093" y="364332"/>
                    </a:cubicBezTo>
                    <a:cubicBezTo>
                      <a:pt x="321679" y="365022"/>
                      <a:pt x="319410" y="366221"/>
                      <a:pt x="316949" y="366713"/>
                    </a:cubicBezTo>
                    <a:cubicBezTo>
                      <a:pt x="311445" y="367814"/>
                      <a:pt x="305836" y="368300"/>
                      <a:pt x="300280" y="369094"/>
                    </a:cubicBezTo>
                    <a:cubicBezTo>
                      <a:pt x="293137" y="373856"/>
                      <a:pt x="292342" y="373063"/>
                      <a:pt x="288374" y="381000"/>
                    </a:cubicBezTo>
                    <a:cubicBezTo>
                      <a:pt x="287252" y="383245"/>
                      <a:pt x="288172" y="386899"/>
                      <a:pt x="285993" y="388144"/>
                    </a:cubicBezTo>
                    <a:cubicBezTo>
                      <a:pt x="281801" y="390540"/>
                      <a:pt x="276468" y="389731"/>
                      <a:pt x="271705" y="390525"/>
                    </a:cubicBezTo>
                    <a:cubicBezTo>
                      <a:pt x="261159" y="406346"/>
                      <a:pt x="268792" y="392400"/>
                      <a:pt x="264561" y="426244"/>
                    </a:cubicBezTo>
                    <a:cubicBezTo>
                      <a:pt x="264155" y="429491"/>
                      <a:pt x="264694" y="433674"/>
                      <a:pt x="262180" y="435769"/>
                    </a:cubicBezTo>
                    <a:cubicBezTo>
                      <a:pt x="259071" y="438360"/>
                      <a:pt x="254243" y="437356"/>
                      <a:pt x="250274" y="438150"/>
                    </a:cubicBezTo>
                    <a:cubicBezTo>
                      <a:pt x="230706" y="451196"/>
                      <a:pt x="262156" y="431809"/>
                      <a:pt x="221699" y="445294"/>
                    </a:cubicBezTo>
                    <a:cubicBezTo>
                      <a:pt x="216269" y="447104"/>
                      <a:pt x="207411" y="454819"/>
                      <a:pt x="207411" y="454819"/>
                    </a:cubicBezTo>
                    <a:cubicBezTo>
                      <a:pt x="208205" y="461169"/>
                      <a:pt x="207416" y="467927"/>
                      <a:pt x="209793" y="473869"/>
                    </a:cubicBezTo>
                    <a:cubicBezTo>
                      <a:pt x="210856" y="476526"/>
                      <a:pt x="215148" y="476397"/>
                      <a:pt x="216936" y="478632"/>
                    </a:cubicBezTo>
                    <a:cubicBezTo>
                      <a:pt x="218504" y="480592"/>
                      <a:pt x="218524" y="483394"/>
                      <a:pt x="219318" y="485775"/>
                    </a:cubicBezTo>
                    <a:cubicBezTo>
                      <a:pt x="190632" y="504900"/>
                      <a:pt x="236470" y="476885"/>
                      <a:pt x="202649" y="488157"/>
                    </a:cubicBezTo>
                    <a:cubicBezTo>
                      <a:pt x="199934" y="489062"/>
                      <a:pt x="200501" y="494138"/>
                      <a:pt x="197886" y="495300"/>
                    </a:cubicBezTo>
                    <a:cubicBezTo>
                      <a:pt x="192757" y="497579"/>
                      <a:pt x="186774" y="496888"/>
                      <a:pt x="181218" y="497682"/>
                    </a:cubicBezTo>
                    <a:cubicBezTo>
                      <a:pt x="176162" y="482518"/>
                      <a:pt x="183408" y="497555"/>
                      <a:pt x="169311" y="488157"/>
                    </a:cubicBezTo>
                    <a:cubicBezTo>
                      <a:pt x="166930" y="486569"/>
                      <a:pt x="166136" y="483394"/>
                      <a:pt x="164549" y="481013"/>
                    </a:cubicBezTo>
                    <a:cubicBezTo>
                      <a:pt x="180860" y="464701"/>
                      <a:pt x="173232" y="470461"/>
                      <a:pt x="185980" y="461963"/>
                    </a:cubicBezTo>
                    <a:cubicBezTo>
                      <a:pt x="187568" y="459582"/>
                      <a:pt x="190427" y="457664"/>
                      <a:pt x="190743" y="454819"/>
                    </a:cubicBezTo>
                    <a:cubicBezTo>
                      <a:pt x="190754" y="454719"/>
                      <a:pt x="188429" y="436449"/>
                      <a:pt x="185980" y="433388"/>
                    </a:cubicBezTo>
                    <a:cubicBezTo>
                      <a:pt x="184192" y="431153"/>
                      <a:pt x="181217" y="430213"/>
                      <a:pt x="178836" y="428625"/>
                    </a:cubicBezTo>
                    <a:cubicBezTo>
                      <a:pt x="176900" y="434434"/>
                      <a:pt x="176308" y="438298"/>
                      <a:pt x="171693" y="442913"/>
                    </a:cubicBezTo>
                    <a:cubicBezTo>
                      <a:pt x="169669" y="444937"/>
                      <a:pt x="166930" y="446088"/>
                      <a:pt x="164549" y="447675"/>
                    </a:cubicBezTo>
                    <a:cubicBezTo>
                      <a:pt x="147420" y="441966"/>
                      <a:pt x="168811" y="448892"/>
                      <a:pt x="147880" y="442913"/>
                    </a:cubicBezTo>
                    <a:cubicBezTo>
                      <a:pt x="145466" y="442223"/>
                      <a:pt x="143117" y="441326"/>
                      <a:pt x="140736" y="440532"/>
                    </a:cubicBezTo>
                    <a:cubicBezTo>
                      <a:pt x="132990" y="443114"/>
                      <a:pt x="132576" y="441628"/>
                      <a:pt x="128830" y="450057"/>
                    </a:cubicBezTo>
                    <a:cubicBezTo>
                      <a:pt x="126791" y="454644"/>
                      <a:pt x="124068" y="464344"/>
                      <a:pt x="124068" y="464344"/>
                    </a:cubicBezTo>
                    <a:cubicBezTo>
                      <a:pt x="121687" y="463550"/>
                      <a:pt x="118884" y="463531"/>
                      <a:pt x="116924" y="461963"/>
                    </a:cubicBezTo>
                    <a:cubicBezTo>
                      <a:pt x="114689" y="460175"/>
                      <a:pt x="114185" y="456843"/>
                      <a:pt x="112161" y="454819"/>
                    </a:cubicBezTo>
                    <a:cubicBezTo>
                      <a:pt x="110138" y="452796"/>
                      <a:pt x="107399" y="451644"/>
                      <a:pt x="105018" y="450057"/>
                    </a:cubicBezTo>
                    <a:cubicBezTo>
                      <a:pt x="104224" y="442119"/>
                      <a:pt x="104982" y="433869"/>
                      <a:pt x="102636" y="426244"/>
                    </a:cubicBezTo>
                    <a:cubicBezTo>
                      <a:pt x="101646" y="423025"/>
                      <a:pt x="98080" y="421256"/>
                      <a:pt x="95493" y="419100"/>
                    </a:cubicBezTo>
                    <a:cubicBezTo>
                      <a:pt x="84845" y="410227"/>
                      <a:pt x="82461" y="413749"/>
                      <a:pt x="64536" y="411957"/>
                    </a:cubicBezTo>
                    <a:cubicBezTo>
                      <a:pt x="59774" y="410369"/>
                      <a:pt x="54426" y="409978"/>
                      <a:pt x="50249" y="407194"/>
                    </a:cubicBezTo>
                    <a:cubicBezTo>
                      <a:pt x="47868" y="405607"/>
                      <a:pt x="45304" y="404264"/>
                      <a:pt x="43105" y="402432"/>
                    </a:cubicBezTo>
                    <a:cubicBezTo>
                      <a:pt x="24757" y="387143"/>
                      <a:pt x="46564" y="402358"/>
                      <a:pt x="28818" y="390525"/>
                    </a:cubicBezTo>
                    <a:lnTo>
                      <a:pt x="14530" y="369094"/>
                    </a:lnTo>
                    <a:lnTo>
                      <a:pt x="9768" y="361950"/>
                    </a:lnTo>
                    <a:lnTo>
                      <a:pt x="5005" y="354807"/>
                    </a:lnTo>
                    <a:cubicBezTo>
                      <a:pt x="2523" y="344879"/>
                      <a:pt x="0" y="339875"/>
                      <a:pt x="5005" y="328613"/>
                    </a:cubicBezTo>
                    <a:cubicBezTo>
                      <a:pt x="6167" y="325998"/>
                      <a:pt x="9950" y="325682"/>
                      <a:pt x="12149" y="323850"/>
                    </a:cubicBezTo>
                    <a:cubicBezTo>
                      <a:pt x="30490" y="308567"/>
                      <a:pt x="8696" y="323773"/>
                      <a:pt x="26436" y="311944"/>
                    </a:cubicBezTo>
                    <a:cubicBezTo>
                      <a:pt x="28024" y="309563"/>
                      <a:pt x="30037" y="307415"/>
                      <a:pt x="31199" y="304800"/>
                    </a:cubicBezTo>
                    <a:cubicBezTo>
                      <a:pt x="33238" y="300213"/>
                      <a:pt x="35961" y="290513"/>
                      <a:pt x="35961" y="290513"/>
                    </a:cubicBezTo>
                    <a:cubicBezTo>
                      <a:pt x="59995" y="293517"/>
                      <a:pt x="48938" y="290870"/>
                      <a:pt x="69299" y="297657"/>
                    </a:cubicBezTo>
                    <a:lnTo>
                      <a:pt x="76443" y="300038"/>
                    </a:lnTo>
                    <a:cubicBezTo>
                      <a:pt x="92318" y="299244"/>
                      <a:pt x="108233" y="299034"/>
                      <a:pt x="124068" y="297657"/>
                    </a:cubicBezTo>
                    <a:cubicBezTo>
                      <a:pt x="131309" y="297027"/>
                      <a:pt x="132107" y="293637"/>
                      <a:pt x="138355" y="290513"/>
                    </a:cubicBezTo>
                    <a:cubicBezTo>
                      <a:pt x="140600" y="289391"/>
                      <a:pt x="143118" y="288926"/>
                      <a:pt x="145499" y="288132"/>
                    </a:cubicBezTo>
                    <a:cubicBezTo>
                      <a:pt x="147880" y="286544"/>
                      <a:pt x="150028" y="284531"/>
                      <a:pt x="152643" y="283369"/>
                    </a:cubicBezTo>
                    <a:cubicBezTo>
                      <a:pt x="157230" y="281330"/>
                      <a:pt x="162168" y="280194"/>
                      <a:pt x="166930" y="278607"/>
                    </a:cubicBezTo>
                    <a:cubicBezTo>
                      <a:pt x="169311" y="277813"/>
                      <a:pt x="171598" y="276638"/>
                      <a:pt x="174074" y="276225"/>
                    </a:cubicBezTo>
                    <a:cubicBezTo>
                      <a:pt x="178836" y="275431"/>
                      <a:pt x="183648" y="274891"/>
                      <a:pt x="188361" y="273844"/>
                    </a:cubicBezTo>
                    <a:cubicBezTo>
                      <a:pt x="202040" y="270805"/>
                      <a:pt x="188698" y="270953"/>
                      <a:pt x="207411" y="269082"/>
                    </a:cubicBezTo>
                    <a:cubicBezTo>
                      <a:pt x="219285" y="267895"/>
                      <a:pt x="231224" y="267494"/>
                      <a:pt x="243130" y="266700"/>
                    </a:cubicBezTo>
                    <a:cubicBezTo>
                      <a:pt x="245511" y="265906"/>
                      <a:pt x="248706" y="266279"/>
                      <a:pt x="250274" y="264319"/>
                    </a:cubicBezTo>
                    <a:cubicBezTo>
                      <a:pt x="252318" y="261763"/>
                      <a:pt x="252655" y="258067"/>
                      <a:pt x="252655" y="254794"/>
                    </a:cubicBezTo>
                    <a:cubicBezTo>
                      <a:pt x="252655" y="243653"/>
                      <a:pt x="252976" y="232265"/>
                      <a:pt x="250274" y="221457"/>
                    </a:cubicBezTo>
                    <a:cubicBezTo>
                      <a:pt x="248886" y="215904"/>
                      <a:pt x="242559" y="212599"/>
                      <a:pt x="240749" y="207169"/>
                    </a:cubicBezTo>
                    <a:lnTo>
                      <a:pt x="238368" y="200025"/>
                    </a:lnTo>
                    <a:cubicBezTo>
                      <a:pt x="239955" y="197644"/>
                      <a:pt x="241107" y="194905"/>
                      <a:pt x="243130" y="192882"/>
                    </a:cubicBezTo>
                    <a:cubicBezTo>
                      <a:pt x="245154" y="190858"/>
                      <a:pt x="248389" y="190273"/>
                      <a:pt x="250274" y="188119"/>
                    </a:cubicBezTo>
                    <a:cubicBezTo>
                      <a:pt x="254043" y="183812"/>
                      <a:pt x="256624" y="178594"/>
                      <a:pt x="259799" y="173832"/>
                    </a:cubicBezTo>
                    <a:lnTo>
                      <a:pt x="269324" y="159544"/>
                    </a:lnTo>
                    <a:cubicBezTo>
                      <a:pt x="270911" y="157163"/>
                      <a:pt x="273181" y="155115"/>
                      <a:pt x="274086" y="152400"/>
                    </a:cubicBezTo>
                    <a:cubicBezTo>
                      <a:pt x="282779" y="126331"/>
                      <a:pt x="268912" y="165830"/>
                      <a:pt x="281230" y="138113"/>
                    </a:cubicBezTo>
                    <a:cubicBezTo>
                      <a:pt x="283269" y="133525"/>
                      <a:pt x="285993" y="123825"/>
                      <a:pt x="285993" y="123825"/>
                    </a:cubicBezTo>
                    <a:cubicBezTo>
                      <a:pt x="290056" y="95380"/>
                      <a:pt x="286006" y="116637"/>
                      <a:pt x="290755" y="100013"/>
                    </a:cubicBezTo>
                    <a:cubicBezTo>
                      <a:pt x="291774" y="96445"/>
                      <a:pt x="293612" y="87156"/>
                      <a:pt x="295518" y="83344"/>
                    </a:cubicBezTo>
                    <a:cubicBezTo>
                      <a:pt x="296798" y="80784"/>
                      <a:pt x="299118" y="78815"/>
                      <a:pt x="300280" y="76200"/>
                    </a:cubicBezTo>
                    <a:cubicBezTo>
                      <a:pt x="302319" y="71613"/>
                      <a:pt x="302798" y="66403"/>
                      <a:pt x="305043" y="61913"/>
                    </a:cubicBezTo>
                    <a:lnTo>
                      <a:pt x="305043" y="73819"/>
                    </a:lnTo>
                    <a:close/>
                  </a:path>
                </a:pathLst>
              </a:custGeom>
              <a:solidFill>
                <a:srgbClr val="99CC00">
                  <a:alpha val="66948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3" name="任意多边形 402"/>
              <p:cNvSpPr/>
              <p:nvPr/>
            </p:nvSpPr>
            <p:spPr bwMode="auto">
              <a:xfrm>
                <a:off x="21469196" y="8104894"/>
                <a:ext cx="15616" cy="12788"/>
              </a:xfrm>
              <a:custGeom>
                <a:avLst/>
                <a:gdLst>
                  <a:gd name="T0" fmla="*/ 397 w 15616"/>
                  <a:gd name="T1" fmla="*/ 5644 h 12788"/>
                  <a:gd name="T2" fmla="*/ 12303 w 15616"/>
                  <a:gd name="T3" fmla="*/ 12788 h 12788"/>
                  <a:gd name="T4" fmla="*/ 14684 w 15616"/>
                  <a:gd name="T5" fmla="*/ 5644 h 12788"/>
                  <a:gd name="T6" fmla="*/ 397 w 15616"/>
                  <a:gd name="T7" fmla="*/ 5644 h 127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16" h="12788">
                    <a:moveTo>
                      <a:pt x="397" y="5644"/>
                    </a:moveTo>
                    <a:cubicBezTo>
                      <a:pt x="0" y="6835"/>
                      <a:pt x="7675" y="12788"/>
                      <a:pt x="12303" y="12788"/>
                    </a:cubicBezTo>
                    <a:cubicBezTo>
                      <a:pt x="14813" y="12788"/>
                      <a:pt x="15616" y="7975"/>
                      <a:pt x="14684" y="5644"/>
                    </a:cubicBezTo>
                    <a:cubicBezTo>
                      <a:pt x="12426" y="0"/>
                      <a:pt x="794" y="4453"/>
                      <a:pt x="397" y="5644"/>
                    </a:cubicBezTo>
                    <a:close/>
                  </a:path>
                </a:pathLst>
              </a:custGeom>
              <a:solidFill>
                <a:srgbClr val="99CC00">
                  <a:alpha val="66948"/>
                </a:srgbClr>
              </a:solidFill>
              <a:ln w="3175" cap="flat" cmpd="sng" algn="ctr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11" name="Yuncheng"/>
            <p:cNvSpPr/>
            <p:nvPr/>
          </p:nvSpPr>
          <p:spPr bwMode="auto">
            <a:xfrm>
              <a:off x="5627938" y="3691735"/>
              <a:ext cx="291390" cy="211450"/>
            </a:xfrm>
            <a:custGeom>
              <a:avLst/>
              <a:gdLst/>
              <a:ahLst/>
              <a:cxnLst/>
              <a:rect l="0" t="0" r="r" b="b"/>
              <a:pathLst>
                <a:path w="846311" h="700484">
                  <a:moveTo>
                    <a:pt x="114300" y="397"/>
                  </a:moveTo>
                  <a:cubicBezTo>
                    <a:pt x="115887" y="794"/>
                    <a:pt x="122189" y="3698"/>
                    <a:pt x="126206" y="5159"/>
                  </a:cubicBezTo>
                  <a:cubicBezTo>
                    <a:pt x="130924" y="6875"/>
                    <a:pt x="140494" y="9922"/>
                    <a:pt x="140494" y="9922"/>
                  </a:cubicBezTo>
                  <a:cubicBezTo>
                    <a:pt x="142875" y="11509"/>
                    <a:pt x="145022" y="13522"/>
                    <a:pt x="147637" y="14684"/>
                  </a:cubicBezTo>
                  <a:cubicBezTo>
                    <a:pt x="152225" y="16723"/>
                    <a:pt x="161925" y="19447"/>
                    <a:pt x="161925" y="19447"/>
                  </a:cubicBezTo>
                  <a:cubicBezTo>
                    <a:pt x="163512" y="21828"/>
                    <a:pt x="164452" y="24803"/>
                    <a:pt x="166687" y="26591"/>
                  </a:cubicBezTo>
                  <a:cubicBezTo>
                    <a:pt x="168647" y="28159"/>
                    <a:pt x="171586" y="27850"/>
                    <a:pt x="173831" y="28972"/>
                  </a:cubicBezTo>
                  <a:cubicBezTo>
                    <a:pt x="192304" y="38207"/>
                    <a:pt x="170155" y="30126"/>
                    <a:pt x="188119" y="36116"/>
                  </a:cubicBezTo>
                  <a:cubicBezTo>
                    <a:pt x="188913" y="38497"/>
                    <a:pt x="188725" y="41484"/>
                    <a:pt x="190500" y="43259"/>
                  </a:cubicBezTo>
                  <a:cubicBezTo>
                    <a:pt x="192275" y="45034"/>
                    <a:pt x="195399" y="44518"/>
                    <a:pt x="197644" y="45641"/>
                  </a:cubicBezTo>
                  <a:cubicBezTo>
                    <a:pt x="200203" y="46921"/>
                    <a:pt x="202172" y="49241"/>
                    <a:pt x="204787" y="50403"/>
                  </a:cubicBezTo>
                  <a:cubicBezTo>
                    <a:pt x="209375" y="52442"/>
                    <a:pt x="214312" y="53578"/>
                    <a:pt x="219075" y="55166"/>
                  </a:cubicBezTo>
                  <a:lnTo>
                    <a:pt x="226219" y="57547"/>
                  </a:lnTo>
                  <a:lnTo>
                    <a:pt x="233362" y="59928"/>
                  </a:lnTo>
                  <a:cubicBezTo>
                    <a:pt x="256381" y="59134"/>
                    <a:pt x="279576" y="60495"/>
                    <a:pt x="302419" y="57547"/>
                  </a:cubicBezTo>
                  <a:cubicBezTo>
                    <a:pt x="305515" y="57148"/>
                    <a:pt x="308959" y="45371"/>
                    <a:pt x="309562" y="43259"/>
                  </a:cubicBezTo>
                  <a:cubicBezTo>
                    <a:pt x="309751" y="42596"/>
                    <a:pt x="313057" y="28175"/>
                    <a:pt x="314325" y="26591"/>
                  </a:cubicBezTo>
                  <a:cubicBezTo>
                    <a:pt x="317683" y="22394"/>
                    <a:pt x="323905" y="21016"/>
                    <a:pt x="328612" y="19447"/>
                  </a:cubicBezTo>
                  <a:lnTo>
                    <a:pt x="342900" y="28972"/>
                  </a:lnTo>
                  <a:cubicBezTo>
                    <a:pt x="363545" y="42735"/>
                    <a:pt x="330985" y="30291"/>
                    <a:pt x="354806" y="40878"/>
                  </a:cubicBezTo>
                  <a:cubicBezTo>
                    <a:pt x="359394" y="42917"/>
                    <a:pt x="369094" y="45641"/>
                    <a:pt x="369094" y="45641"/>
                  </a:cubicBezTo>
                  <a:cubicBezTo>
                    <a:pt x="371475" y="44847"/>
                    <a:pt x="374462" y="45034"/>
                    <a:pt x="376237" y="43259"/>
                  </a:cubicBezTo>
                  <a:cubicBezTo>
                    <a:pt x="378012" y="41484"/>
                    <a:pt x="378206" y="38592"/>
                    <a:pt x="378619" y="36116"/>
                  </a:cubicBezTo>
                  <a:cubicBezTo>
                    <a:pt x="379801" y="29026"/>
                    <a:pt x="378331" y="21358"/>
                    <a:pt x="381000" y="14684"/>
                  </a:cubicBezTo>
                  <a:cubicBezTo>
                    <a:pt x="381932" y="12353"/>
                    <a:pt x="385763" y="13097"/>
                    <a:pt x="388144" y="12303"/>
                  </a:cubicBezTo>
                  <a:cubicBezTo>
                    <a:pt x="395165" y="16985"/>
                    <a:pt x="396703" y="17336"/>
                    <a:pt x="402431" y="24209"/>
                  </a:cubicBezTo>
                  <a:cubicBezTo>
                    <a:pt x="404263" y="26408"/>
                    <a:pt x="405606" y="28972"/>
                    <a:pt x="407194" y="31353"/>
                  </a:cubicBezTo>
                  <a:cubicBezTo>
                    <a:pt x="411385" y="43927"/>
                    <a:pt x="408183" y="36408"/>
                    <a:pt x="419100" y="52784"/>
                  </a:cubicBezTo>
                  <a:cubicBezTo>
                    <a:pt x="420688" y="55165"/>
                    <a:pt x="423863" y="55959"/>
                    <a:pt x="426244" y="57547"/>
                  </a:cubicBezTo>
                  <a:cubicBezTo>
                    <a:pt x="433790" y="68867"/>
                    <a:pt x="430102" y="61978"/>
                    <a:pt x="435769" y="78978"/>
                  </a:cubicBezTo>
                  <a:cubicBezTo>
                    <a:pt x="437338" y="83684"/>
                    <a:pt x="438716" y="89909"/>
                    <a:pt x="442912" y="93266"/>
                  </a:cubicBezTo>
                  <a:cubicBezTo>
                    <a:pt x="444872" y="94834"/>
                    <a:pt x="447675" y="94853"/>
                    <a:pt x="450056" y="95647"/>
                  </a:cubicBezTo>
                  <a:cubicBezTo>
                    <a:pt x="456573" y="115200"/>
                    <a:pt x="446740" y="84142"/>
                    <a:pt x="454819" y="121841"/>
                  </a:cubicBezTo>
                  <a:cubicBezTo>
                    <a:pt x="455871" y="126749"/>
                    <a:pt x="459581" y="136128"/>
                    <a:pt x="459581" y="136128"/>
                  </a:cubicBezTo>
                  <a:cubicBezTo>
                    <a:pt x="460375" y="143272"/>
                    <a:pt x="455721" y="153993"/>
                    <a:pt x="461962" y="157559"/>
                  </a:cubicBezTo>
                  <a:cubicBezTo>
                    <a:pt x="471445" y="162978"/>
                    <a:pt x="488915" y="156513"/>
                    <a:pt x="500062" y="152797"/>
                  </a:cubicBezTo>
                  <a:cubicBezTo>
                    <a:pt x="517708" y="141032"/>
                    <a:pt x="493746" y="155698"/>
                    <a:pt x="531019" y="143272"/>
                  </a:cubicBezTo>
                  <a:cubicBezTo>
                    <a:pt x="555875" y="134985"/>
                    <a:pt x="540299" y="138867"/>
                    <a:pt x="578644" y="136128"/>
                  </a:cubicBezTo>
                  <a:cubicBezTo>
                    <a:pt x="595646" y="130461"/>
                    <a:pt x="588754" y="134151"/>
                    <a:pt x="600075" y="126603"/>
                  </a:cubicBezTo>
                  <a:cubicBezTo>
                    <a:pt x="604728" y="119622"/>
                    <a:pt x="605248" y="120199"/>
                    <a:pt x="607219" y="112316"/>
                  </a:cubicBezTo>
                  <a:cubicBezTo>
                    <a:pt x="608201" y="108389"/>
                    <a:pt x="607592" y="103923"/>
                    <a:pt x="609600" y="100409"/>
                  </a:cubicBezTo>
                  <a:cubicBezTo>
                    <a:pt x="611772" y="96609"/>
                    <a:pt x="620221" y="94488"/>
                    <a:pt x="623887" y="93266"/>
                  </a:cubicBezTo>
                  <a:cubicBezTo>
                    <a:pt x="627856" y="94060"/>
                    <a:pt x="632004" y="94226"/>
                    <a:pt x="635794" y="95647"/>
                  </a:cubicBezTo>
                  <a:cubicBezTo>
                    <a:pt x="638473" y="96652"/>
                    <a:pt x="640119" y="99912"/>
                    <a:pt x="642937" y="100409"/>
                  </a:cubicBezTo>
                  <a:cubicBezTo>
                    <a:pt x="653908" y="102345"/>
                    <a:pt x="665184" y="101735"/>
                    <a:pt x="676275" y="102791"/>
                  </a:cubicBezTo>
                  <a:cubicBezTo>
                    <a:pt x="690060" y="104104"/>
                    <a:pt x="691070" y="104703"/>
                    <a:pt x="702469" y="107553"/>
                  </a:cubicBezTo>
                  <a:cubicBezTo>
                    <a:pt x="704850" y="109141"/>
                    <a:pt x="707824" y="110081"/>
                    <a:pt x="709612" y="112316"/>
                  </a:cubicBezTo>
                  <a:cubicBezTo>
                    <a:pt x="711180" y="114276"/>
                    <a:pt x="711639" y="116974"/>
                    <a:pt x="711994" y="119459"/>
                  </a:cubicBezTo>
                  <a:cubicBezTo>
                    <a:pt x="713234" y="128138"/>
                    <a:pt x="712852" y="137019"/>
                    <a:pt x="714375" y="145653"/>
                  </a:cubicBezTo>
                  <a:cubicBezTo>
                    <a:pt x="715247" y="150597"/>
                    <a:pt x="719137" y="159941"/>
                    <a:pt x="719137" y="159941"/>
                  </a:cubicBezTo>
                  <a:cubicBezTo>
                    <a:pt x="718343" y="167085"/>
                    <a:pt x="718499" y="174399"/>
                    <a:pt x="716756" y="181372"/>
                  </a:cubicBezTo>
                  <a:cubicBezTo>
                    <a:pt x="716062" y="184148"/>
                    <a:pt x="712173" y="185660"/>
                    <a:pt x="711994" y="188516"/>
                  </a:cubicBezTo>
                  <a:cubicBezTo>
                    <a:pt x="711688" y="193409"/>
                    <a:pt x="709439" y="218857"/>
                    <a:pt x="719137" y="226616"/>
                  </a:cubicBezTo>
                  <a:cubicBezTo>
                    <a:pt x="721097" y="228184"/>
                    <a:pt x="723900" y="228203"/>
                    <a:pt x="726281" y="228997"/>
                  </a:cubicBezTo>
                  <a:cubicBezTo>
                    <a:pt x="727075" y="231378"/>
                    <a:pt x="726887" y="234366"/>
                    <a:pt x="728662" y="236141"/>
                  </a:cubicBezTo>
                  <a:cubicBezTo>
                    <a:pt x="730437" y="237916"/>
                    <a:pt x="733296" y="238522"/>
                    <a:pt x="735806" y="238522"/>
                  </a:cubicBezTo>
                  <a:cubicBezTo>
                    <a:pt x="747739" y="238522"/>
                    <a:pt x="759619" y="236935"/>
                    <a:pt x="771525" y="236141"/>
                  </a:cubicBezTo>
                  <a:lnTo>
                    <a:pt x="785812" y="231378"/>
                  </a:lnTo>
                  <a:lnTo>
                    <a:pt x="792956" y="228997"/>
                  </a:lnTo>
                  <a:cubicBezTo>
                    <a:pt x="794544" y="231378"/>
                    <a:pt x="795292" y="234624"/>
                    <a:pt x="797719" y="236141"/>
                  </a:cubicBezTo>
                  <a:cubicBezTo>
                    <a:pt x="801976" y="238802"/>
                    <a:pt x="812006" y="240903"/>
                    <a:pt x="812006" y="240903"/>
                  </a:cubicBezTo>
                  <a:cubicBezTo>
                    <a:pt x="829028" y="266435"/>
                    <a:pt x="802519" y="227685"/>
                    <a:pt x="823912" y="255191"/>
                  </a:cubicBezTo>
                  <a:cubicBezTo>
                    <a:pt x="827426" y="259709"/>
                    <a:pt x="833437" y="269478"/>
                    <a:pt x="833437" y="269478"/>
                  </a:cubicBezTo>
                  <a:cubicBezTo>
                    <a:pt x="834231" y="283766"/>
                    <a:pt x="832900" y="298332"/>
                    <a:pt x="835819" y="312341"/>
                  </a:cubicBezTo>
                  <a:cubicBezTo>
                    <a:pt x="836986" y="317944"/>
                    <a:pt x="845344" y="326628"/>
                    <a:pt x="845344" y="326628"/>
                  </a:cubicBezTo>
                  <a:cubicBezTo>
                    <a:pt x="844550" y="353616"/>
                    <a:pt x="846311" y="380800"/>
                    <a:pt x="842962" y="407591"/>
                  </a:cubicBezTo>
                  <a:cubicBezTo>
                    <a:pt x="842653" y="410067"/>
                    <a:pt x="830963" y="426428"/>
                    <a:pt x="826294" y="429022"/>
                  </a:cubicBezTo>
                  <a:cubicBezTo>
                    <a:pt x="821906" y="431460"/>
                    <a:pt x="816769" y="432196"/>
                    <a:pt x="812006" y="433784"/>
                  </a:cubicBezTo>
                  <a:lnTo>
                    <a:pt x="804862" y="436166"/>
                  </a:lnTo>
                  <a:lnTo>
                    <a:pt x="797719" y="438547"/>
                  </a:lnTo>
                  <a:cubicBezTo>
                    <a:pt x="790575" y="437753"/>
                    <a:pt x="783260" y="437909"/>
                    <a:pt x="776287" y="436166"/>
                  </a:cubicBezTo>
                  <a:cubicBezTo>
                    <a:pt x="773511" y="435472"/>
                    <a:pt x="771704" y="432683"/>
                    <a:pt x="769144" y="431403"/>
                  </a:cubicBezTo>
                  <a:cubicBezTo>
                    <a:pt x="764264" y="428963"/>
                    <a:pt x="754620" y="427546"/>
                    <a:pt x="750094" y="426641"/>
                  </a:cubicBezTo>
                  <a:cubicBezTo>
                    <a:pt x="743744" y="427435"/>
                    <a:pt x="737058" y="426835"/>
                    <a:pt x="731044" y="429022"/>
                  </a:cubicBezTo>
                  <a:cubicBezTo>
                    <a:pt x="727879" y="430173"/>
                    <a:pt x="726844" y="434531"/>
                    <a:pt x="723900" y="436166"/>
                  </a:cubicBezTo>
                  <a:cubicBezTo>
                    <a:pt x="719511" y="438604"/>
                    <a:pt x="714375" y="439341"/>
                    <a:pt x="709612" y="440928"/>
                  </a:cubicBezTo>
                  <a:cubicBezTo>
                    <a:pt x="706507" y="441963"/>
                    <a:pt x="703234" y="442410"/>
                    <a:pt x="700087" y="443309"/>
                  </a:cubicBezTo>
                  <a:cubicBezTo>
                    <a:pt x="697674" y="443999"/>
                    <a:pt x="695325" y="444897"/>
                    <a:pt x="692944" y="445691"/>
                  </a:cubicBezTo>
                  <a:cubicBezTo>
                    <a:pt x="687580" y="461777"/>
                    <a:pt x="695018" y="444340"/>
                    <a:pt x="683419" y="457597"/>
                  </a:cubicBezTo>
                  <a:cubicBezTo>
                    <a:pt x="679650" y="461905"/>
                    <a:pt x="677069" y="467122"/>
                    <a:pt x="673894" y="471884"/>
                  </a:cubicBezTo>
                  <a:cubicBezTo>
                    <a:pt x="672026" y="474686"/>
                    <a:pt x="669131" y="476647"/>
                    <a:pt x="666750" y="479028"/>
                  </a:cubicBezTo>
                  <a:cubicBezTo>
                    <a:pt x="660765" y="496985"/>
                    <a:pt x="669535" y="475547"/>
                    <a:pt x="657225" y="490934"/>
                  </a:cubicBezTo>
                  <a:cubicBezTo>
                    <a:pt x="655657" y="492894"/>
                    <a:pt x="656236" y="495989"/>
                    <a:pt x="654844" y="498078"/>
                  </a:cubicBezTo>
                  <a:cubicBezTo>
                    <a:pt x="651177" y="503579"/>
                    <a:pt x="645828" y="506470"/>
                    <a:pt x="640556" y="509984"/>
                  </a:cubicBezTo>
                  <a:cubicBezTo>
                    <a:pt x="634207" y="529035"/>
                    <a:pt x="643731" y="506809"/>
                    <a:pt x="631031" y="519509"/>
                  </a:cubicBezTo>
                  <a:cubicBezTo>
                    <a:pt x="629256" y="521284"/>
                    <a:pt x="630218" y="524693"/>
                    <a:pt x="628650" y="526653"/>
                  </a:cubicBezTo>
                  <a:cubicBezTo>
                    <a:pt x="626862" y="528888"/>
                    <a:pt x="623887" y="529828"/>
                    <a:pt x="621506" y="531416"/>
                  </a:cubicBezTo>
                  <a:cubicBezTo>
                    <a:pt x="619919" y="533797"/>
                    <a:pt x="618576" y="536361"/>
                    <a:pt x="616744" y="538559"/>
                  </a:cubicBezTo>
                  <a:cubicBezTo>
                    <a:pt x="614588" y="541146"/>
                    <a:pt x="611468" y="542901"/>
                    <a:pt x="609600" y="545703"/>
                  </a:cubicBezTo>
                  <a:cubicBezTo>
                    <a:pt x="608208" y="547792"/>
                    <a:pt x="608994" y="551072"/>
                    <a:pt x="607219" y="552847"/>
                  </a:cubicBezTo>
                  <a:cubicBezTo>
                    <a:pt x="604037" y="556029"/>
                    <a:pt x="592575" y="563954"/>
                    <a:pt x="585787" y="564753"/>
                  </a:cubicBezTo>
                  <a:cubicBezTo>
                    <a:pt x="574723" y="566055"/>
                    <a:pt x="563562" y="566340"/>
                    <a:pt x="552450" y="567134"/>
                  </a:cubicBezTo>
                  <a:cubicBezTo>
                    <a:pt x="549275" y="567928"/>
                    <a:pt x="545933" y="568227"/>
                    <a:pt x="542925" y="569516"/>
                  </a:cubicBezTo>
                  <a:cubicBezTo>
                    <a:pt x="540295" y="570643"/>
                    <a:pt x="538557" y="573584"/>
                    <a:pt x="535781" y="574278"/>
                  </a:cubicBezTo>
                  <a:cubicBezTo>
                    <a:pt x="528808" y="576021"/>
                    <a:pt x="521522" y="576181"/>
                    <a:pt x="514350" y="576659"/>
                  </a:cubicBezTo>
                  <a:cubicBezTo>
                    <a:pt x="497699" y="577769"/>
                    <a:pt x="481013" y="578247"/>
                    <a:pt x="464344" y="579041"/>
                  </a:cubicBezTo>
                  <a:lnTo>
                    <a:pt x="421481" y="593328"/>
                  </a:lnTo>
                  <a:cubicBezTo>
                    <a:pt x="416901" y="594855"/>
                    <a:pt x="411956" y="594915"/>
                    <a:pt x="407194" y="595709"/>
                  </a:cubicBezTo>
                  <a:lnTo>
                    <a:pt x="371475" y="607616"/>
                  </a:lnTo>
                  <a:lnTo>
                    <a:pt x="364331" y="609997"/>
                  </a:lnTo>
                  <a:lnTo>
                    <a:pt x="357187" y="612378"/>
                  </a:lnTo>
                  <a:cubicBezTo>
                    <a:pt x="350011" y="617163"/>
                    <a:pt x="348981" y="618277"/>
                    <a:pt x="340519" y="621903"/>
                  </a:cubicBezTo>
                  <a:cubicBezTo>
                    <a:pt x="338212" y="622892"/>
                    <a:pt x="335756" y="623490"/>
                    <a:pt x="333375" y="624284"/>
                  </a:cubicBezTo>
                  <a:cubicBezTo>
                    <a:pt x="328612" y="627459"/>
                    <a:pt x="324517" y="631998"/>
                    <a:pt x="319087" y="633809"/>
                  </a:cubicBezTo>
                  <a:cubicBezTo>
                    <a:pt x="316706" y="634603"/>
                    <a:pt x="314138" y="634972"/>
                    <a:pt x="311944" y="636191"/>
                  </a:cubicBezTo>
                  <a:cubicBezTo>
                    <a:pt x="306940" y="638971"/>
                    <a:pt x="302419" y="642541"/>
                    <a:pt x="297656" y="645716"/>
                  </a:cubicBezTo>
                  <a:lnTo>
                    <a:pt x="290512" y="650478"/>
                  </a:lnTo>
                  <a:cubicBezTo>
                    <a:pt x="281782" y="663575"/>
                    <a:pt x="290512" y="652463"/>
                    <a:pt x="278606" y="662384"/>
                  </a:cubicBezTo>
                  <a:cubicBezTo>
                    <a:pt x="272200" y="667722"/>
                    <a:pt x="271917" y="670914"/>
                    <a:pt x="264319" y="674291"/>
                  </a:cubicBezTo>
                  <a:cubicBezTo>
                    <a:pt x="259731" y="676330"/>
                    <a:pt x="254794" y="677466"/>
                    <a:pt x="250031" y="679053"/>
                  </a:cubicBezTo>
                  <a:cubicBezTo>
                    <a:pt x="223294" y="687964"/>
                    <a:pt x="245395" y="681337"/>
                    <a:pt x="180975" y="683816"/>
                  </a:cubicBezTo>
                  <a:cubicBezTo>
                    <a:pt x="176212" y="684610"/>
                    <a:pt x="171400" y="685150"/>
                    <a:pt x="166687" y="686197"/>
                  </a:cubicBezTo>
                  <a:cubicBezTo>
                    <a:pt x="164237" y="686741"/>
                    <a:pt x="162034" y="688267"/>
                    <a:pt x="159544" y="688578"/>
                  </a:cubicBezTo>
                  <a:cubicBezTo>
                    <a:pt x="147405" y="690095"/>
                    <a:pt x="96740" y="692833"/>
                    <a:pt x="88106" y="693341"/>
                  </a:cubicBezTo>
                  <a:cubicBezTo>
                    <a:pt x="67000" y="700376"/>
                    <a:pt x="78808" y="697549"/>
                    <a:pt x="52387" y="700484"/>
                  </a:cubicBezTo>
                  <a:cubicBezTo>
                    <a:pt x="51117" y="700166"/>
                    <a:pt x="37769" y="697089"/>
                    <a:pt x="35719" y="695722"/>
                  </a:cubicBezTo>
                  <a:cubicBezTo>
                    <a:pt x="17884" y="683831"/>
                    <a:pt x="38416" y="691858"/>
                    <a:pt x="21431" y="686197"/>
                  </a:cubicBezTo>
                  <a:cubicBezTo>
                    <a:pt x="16272" y="682758"/>
                    <a:pt x="11509" y="680905"/>
                    <a:pt x="9525" y="674291"/>
                  </a:cubicBezTo>
                  <a:cubicBezTo>
                    <a:pt x="7912" y="668915"/>
                    <a:pt x="8245" y="663126"/>
                    <a:pt x="7144" y="657622"/>
                  </a:cubicBezTo>
                  <a:cubicBezTo>
                    <a:pt x="6652" y="655161"/>
                    <a:pt x="5556" y="652859"/>
                    <a:pt x="4762" y="650478"/>
                  </a:cubicBezTo>
                  <a:cubicBezTo>
                    <a:pt x="3968" y="628253"/>
                    <a:pt x="3650" y="606006"/>
                    <a:pt x="2381" y="583803"/>
                  </a:cubicBezTo>
                  <a:cubicBezTo>
                    <a:pt x="2061" y="578199"/>
                    <a:pt x="0" y="572747"/>
                    <a:pt x="0" y="567134"/>
                  </a:cubicBezTo>
                  <a:cubicBezTo>
                    <a:pt x="0" y="539342"/>
                    <a:pt x="1174" y="511557"/>
                    <a:pt x="2381" y="483791"/>
                  </a:cubicBezTo>
                  <a:cubicBezTo>
                    <a:pt x="3424" y="459790"/>
                    <a:pt x="2437" y="464570"/>
                    <a:pt x="7144" y="450453"/>
                  </a:cubicBezTo>
                  <a:cubicBezTo>
                    <a:pt x="9063" y="433180"/>
                    <a:pt x="8157" y="432621"/>
                    <a:pt x="11906" y="419497"/>
                  </a:cubicBezTo>
                  <a:cubicBezTo>
                    <a:pt x="12596" y="417083"/>
                    <a:pt x="13164" y="414598"/>
                    <a:pt x="14287" y="412353"/>
                  </a:cubicBezTo>
                  <a:cubicBezTo>
                    <a:pt x="15567" y="409793"/>
                    <a:pt x="17462" y="407590"/>
                    <a:pt x="19050" y="405209"/>
                  </a:cubicBezTo>
                  <a:cubicBezTo>
                    <a:pt x="24717" y="388207"/>
                    <a:pt x="21027" y="395099"/>
                    <a:pt x="28575" y="383778"/>
                  </a:cubicBezTo>
                  <a:lnTo>
                    <a:pt x="33337" y="369491"/>
                  </a:lnTo>
                  <a:cubicBezTo>
                    <a:pt x="34131" y="367110"/>
                    <a:pt x="34327" y="364436"/>
                    <a:pt x="35719" y="362347"/>
                  </a:cubicBezTo>
                  <a:cubicBezTo>
                    <a:pt x="37306" y="359966"/>
                    <a:pt x="39201" y="357763"/>
                    <a:pt x="40481" y="355203"/>
                  </a:cubicBezTo>
                  <a:cubicBezTo>
                    <a:pt x="41603" y="352958"/>
                    <a:pt x="42172" y="350473"/>
                    <a:pt x="42862" y="348059"/>
                  </a:cubicBezTo>
                  <a:cubicBezTo>
                    <a:pt x="43761" y="344912"/>
                    <a:pt x="44534" y="341729"/>
                    <a:pt x="45244" y="338534"/>
                  </a:cubicBezTo>
                  <a:cubicBezTo>
                    <a:pt x="46122" y="334583"/>
                    <a:pt x="46560" y="330533"/>
                    <a:pt x="47625" y="326628"/>
                  </a:cubicBezTo>
                  <a:cubicBezTo>
                    <a:pt x="48946" y="321785"/>
                    <a:pt x="51169" y="317211"/>
                    <a:pt x="52387" y="312341"/>
                  </a:cubicBezTo>
                  <a:cubicBezTo>
                    <a:pt x="53181" y="309166"/>
                    <a:pt x="53870" y="305963"/>
                    <a:pt x="54769" y="302816"/>
                  </a:cubicBezTo>
                  <a:cubicBezTo>
                    <a:pt x="57913" y="291811"/>
                    <a:pt x="58144" y="294181"/>
                    <a:pt x="66675" y="281384"/>
                  </a:cubicBezTo>
                  <a:lnTo>
                    <a:pt x="71437" y="274241"/>
                  </a:lnTo>
                  <a:lnTo>
                    <a:pt x="76200" y="267097"/>
                  </a:lnTo>
                  <a:lnTo>
                    <a:pt x="80962" y="252809"/>
                  </a:lnTo>
                  <a:cubicBezTo>
                    <a:pt x="82898" y="247002"/>
                    <a:pt x="83493" y="243135"/>
                    <a:pt x="88106" y="238522"/>
                  </a:cubicBezTo>
                  <a:cubicBezTo>
                    <a:pt x="90130" y="236498"/>
                    <a:pt x="92869" y="235347"/>
                    <a:pt x="95250" y="233759"/>
                  </a:cubicBezTo>
                  <a:cubicBezTo>
                    <a:pt x="107560" y="215295"/>
                    <a:pt x="102965" y="224902"/>
                    <a:pt x="109537" y="205184"/>
                  </a:cubicBezTo>
                  <a:cubicBezTo>
                    <a:pt x="110572" y="202079"/>
                    <a:pt x="111020" y="198806"/>
                    <a:pt x="111919" y="195659"/>
                  </a:cubicBezTo>
                  <a:cubicBezTo>
                    <a:pt x="112609" y="193246"/>
                    <a:pt x="113691" y="190951"/>
                    <a:pt x="114300" y="188516"/>
                  </a:cubicBezTo>
                  <a:cubicBezTo>
                    <a:pt x="116572" y="179426"/>
                    <a:pt x="114909" y="176001"/>
                    <a:pt x="121444" y="169466"/>
                  </a:cubicBezTo>
                  <a:cubicBezTo>
                    <a:pt x="126062" y="164848"/>
                    <a:pt x="129919" y="164259"/>
                    <a:pt x="135731" y="162322"/>
                  </a:cubicBezTo>
                  <a:cubicBezTo>
                    <a:pt x="149378" y="141853"/>
                    <a:pt x="133019" y="167748"/>
                    <a:pt x="142875" y="148034"/>
                  </a:cubicBezTo>
                  <a:cubicBezTo>
                    <a:pt x="144155" y="145474"/>
                    <a:pt x="146475" y="143506"/>
                    <a:pt x="147637" y="140891"/>
                  </a:cubicBezTo>
                  <a:cubicBezTo>
                    <a:pt x="149676" y="136303"/>
                    <a:pt x="150812" y="131366"/>
                    <a:pt x="152400" y="126603"/>
                  </a:cubicBezTo>
                  <a:lnTo>
                    <a:pt x="154781" y="119459"/>
                  </a:lnTo>
                  <a:lnTo>
                    <a:pt x="157162" y="112316"/>
                  </a:lnTo>
                  <a:cubicBezTo>
                    <a:pt x="154327" y="81122"/>
                    <a:pt x="157553" y="94440"/>
                    <a:pt x="150019" y="71834"/>
                  </a:cubicBezTo>
                  <a:cubicBezTo>
                    <a:pt x="149114" y="69119"/>
                    <a:pt x="146844" y="67072"/>
                    <a:pt x="145256" y="64691"/>
                  </a:cubicBezTo>
                  <a:cubicBezTo>
                    <a:pt x="139589" y="47688"/>
                    <a:pt x="143279" y="54580"/>
                    <a:pt x="135731" y="43259"/>
                  </a:cubicBezTo>
                  <a:cubicBezTo>
                    <a:pt x="134937" y="40878"/>
                    <a:pt x="134918" y="38076"/>
                    <a:pt x="133350" y="36116"/>
                  </a:cubicBezTo>
                  <a:cubicBezTo>
                    <a:pt x="131562" y="33881"/>
                    <a:pt x="127723" y="33780"/>
                    <a:pt x="126206" y="31353"/>
                  </a:cubicBezTo>
                  <a:cubicBezTo>
                    <a:pt x="123545" y="27096"/>
                    <a:pt x="123031" y="21828"/>
                    <a:pt x="121444" y="17066"/>
                  </a:cubicBezTo>
                  <a:lnTo>
                    <a:pt x="119062" y="9922"/>
                  </a:lnTo>
                  <a:lnTo>
                    <a:pt x="116681" y="2778"/>
                  </a:lnTo>
                  <a:cubicBezTo>
                    <a:pt x="115776" y="63"/>
                    <a:pt x="112713" y="0"/>
                    <a:pt x="114300" y="397"/>
                  </a:cubicBezTo>
                  <a:close/>
                </a:path>
              </a:pathLst>
            </a:custGeom>
            <a:solidFill>
              <a:srgbClr val="99CC00">
                <a:alpha val="2588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" name="Linfen"/>
            <p:cNvSpPr/>
            <p:nvPr/>
          </p:nvSpPr>
          <p:spPr bwMode="auto">
            <a:xfrm>
              <a:off x="5650352" y="3490354"/>
              <a:ext cx="336219" cy="271864"/>
            </a:xfrm>
            <a:custGeom>
              <a:avLst/>
              <a:gdLst/>
              <a:ahLst/>
              <a:cxnLst/>
              <a:rect l="0" t="0" r="r" b="b"/>
              <a:pathLst>
                <a:path w="987441" h="867237">
                  <a:moveTo>
                    <a:pt x="15891" y="38100"/>
                  </a:moveTo>
                  <a:cubicBezTo>
                    <a:pt x="35133" y="41307"/>
                    <a:pt x="25595" y="38954"/>
                    <a:pt x="44466" y="45244"/>
                  </a:cubicBezTo>
                  <a:lnTo>
                    <a:pt x="51610" y="47625"/>
                  </a:lnTo>
                  <a:cubicBezTo>
                    <a:pt x="56372" y="46831"/>
                    <a:pt x="61317" y="46771"/>
                    <a:pt x="65897" y="45244"/>
                  </a:cubicBezTo>
                  <a:cubicBezTo>
                    <a:pt x="75424" y="42068"/>
                    <a:pt x="71452" y="39688"/>
                    <a:pt x="77803" y="33337"/>
                  </a:cubicBezTo>
                  <a:cubicBezTo>
                    <a:pt x="79827" y="31313"/>
                    <a:pt x="82748" y="30407"/>
                    <a:pt x="84947" y="28575"/>
                  </a:cubicBezTo>
                  <a:cubicBezTo>
                    <a:pt x="87534" y="26419"/>
                    <a:pt x="89710" y="23812"/>
                    <a:pt x="92091" y="21431"/>
                  </a:cubicBezTo>
                  <a:cubicBezTo>
                    <a:pt x="98440" y="2380"/>
                    <a:pt x="88916" y="24606"/>
                    <a:pt x="101616" y="11906"/>
                  </a:cubicBezTo>
                  <a:cubicBezTo>
                    <a:pt x="103391" y="10131"/>
                    <a:pt x="102429" y="6722"/>
                    <a:pt x="103997" y="4762"/>
                  </a:cubicBezTo>
                  <a:cubicBezTo>
                    <a:pt x="105785" y="2527"/>
                    <a:pt x="108760" y="1587"/>
                    <a:pt x="111141" y="0"/>
                  </a:cubicBezTo>
                  <a:cubicBezTo>
                    <a:pt x="113522" y="794"/>
                    <a:pt x="116357" y="774"/>
                    <a:pt x="118285" y="2381"/>
                  </a:cubicBezTo>
                  <a:cubicBezTo>
                    <a:pt x="120928" y="4583"/>
                    <a:pt x="134671" y="25770"/>
                    <a:pt x="134953" y="26194"/>
                  </a:cubicBezTo>
                  <a:cubicBezTo>
                    <a:pt x="136345" y="28283"/>
                    <a:pt x="139716" y="27781"/>
                    <a:pt x="142097" y="28575"/>
                  </a:cubicBezTo>
                  <a:cubicBezTo>
                    <a:pt x="143685" y="30956"/>
                    <a:pt x="144433" y="34202"/>
                    <a:pt x="146860" y="35719"/>
                  </a:cubicBezTo>
                  <a:cubicBezTo>
                    <a:pt x="150725" y="38134"/>
                    <a:pt x="165096" y="41468"/>
                    <a:pt x="170672" y="42862"/>
                  </a:cubicBezTo>
                  <a:cubicBezTo>
                    <a:pt x="175435" y="42068"/>
                    <a:pt x="180276" y="41652"/>
                    <a:pt x="184960" y="40481"/>
                  </a:cubicBezTo>
                  <a:cubicBezTo>
                    <a:pt x="189830" y="39264"/>
                    <a:pt x="194485" y="37306"/>
                    <a:pt x="199247" y="35719"/>
                  </a:cubicBezTo>
                  <a:cubicBezTo>
                    <a:pt x="201628" y="34925"/>
                    <a:pt x="203956" y="33946"/>
                    <a:pt x="206391" y="33337"/>
                  </a:cubicBezTo>
                  <a:cubicBezTo>
                    <a:pt x="209566" y="32543"/>
                    <a:pt x="212781" y="31896"/>
                    <a:pt x="215916" y="30956"/>
                  </a:cubicBezTo>
                  <a:cubicBezTo>
                    <a:pt x="220724" y="29514"/>
                    <a:pt x="225441" y="27781"/>
                    <a:pt x="230203" y="26194"/>
                  </a:cubicBezTo>
                  <a:lnTo>
                    <a:pt x="244491" y="21431"/>
                  </a:lnTo>
                  <a:cubicBezTo>
                    <a:pt x="247206" y="20526"/>
                    <a:pt x="249005" y="17796"/>
                    <a:pt x="251635" y="16669"/>
                  </a:cubicBezTo>
                  <a:cubicBezTo>
                    <a:pt x="254643" y="15380"/>
                    <a:pt x="258025" y="15227"/>
                    <a:pt x="261160" y="14287"/>
                  </a:cubicBezTo>
                  <a:cubicBezTo>
                    <a:pt x="265968" y="12844"/>
                    <a:pt x="270685" y="11112"/>
                    <a:pt x="275447" y="9525"/>
                  </a:cubicBezTo>
                  <a:lnTo>
                    <a:pt x="282591" y="7144"/>
                  </a:lnTo>
                  <a:cubicBezTo>
                    <a:pt x="297831" y="12223"/>
                    <a:pt x="283226" y="5239"/>
                    <a:pt x="292116" y="16669"/>
                  </a:cubicBezTo>
                  <a:cubicBezTo>
                    <a:pt x="303359" y="31125"/>
                    <a:pt x="301810" y="29425"/>
                    <a:pt x="313547" y="33337"/>
                  </a:cubicBezTo>
                  <a:cubicBezTo>
                    <a:pt x="334026" y="46991"/>
                    <a:pt x="308112" y="30619"/>
                    <a:pt x="327835" y="40481"/>
                  </a:cubicBezTo>
                  <a:cubicBezTo>
                    <a:pt x="330395" y="41761"/>
                    <a:pt x="332418" y="43964"/>
                    <a:pt x="334978" y="45244"/>
                  </a:cubicBezTo>
                  <a:cubicBezTo>
                    <a:pt x="337223" y="46367"/>
                    <a:pt x="339877" y="46503"/>
                    <a:pt x="342122" y="47625"/>
                  </a:cubicBezTo>
                  <a:cubicBezTo>
                    <a:pt x="360595" y="56860"/>
                    <a:pt x="338446" y="48779"/>
                    <a:pt x="356410" y="54769"/>
                  </a:cubicBezTo>
                  <a:cubicBezTo>
                    <a:pt x="358791" y="57150"/>
                    <a:pt x="360895" y="59845"/>
                    <a:pt x="363553" y="61912"/>
                  </a:cubicBezTo>
                  <a:cubicBezTo>
                    <a:pt x="368071" y="65426"/>
                    <a:pt x="377841" y="71437"/>
                    <a:pt x="377841" y="71437"/>
                  </a:cubicBezTo>
                  <a:lnTo>
                    <a:pt x="387366" y="85725"/>
                  </a:lnTo>
                  <a:cubicBezTo>
                    <a:pt x="388953" y="88106"/>
                    <a:pt x="389747" y="91282"/>
                    <a:pt x="392128" y="92869"/>
                  </a:cubicBezTo>
                  <a:lnTo>
                    <a:pt x="399272" y="97631"/>
                  </a:lnTo>
                  <a:cubicBezTo>
                    <a:pt x="402050" y="101797"/>
                    <a:pt x="405226" y="108545"/>
                    <a:pt x="411178" y="109537"/>
                  </a:cubicBezTo>
                  <a:cubicBezTo>
                    <a:pt x="413654" y="109950"/>
                    <a:pt x="415941" y="107950"/>
                    <a:pt x="418322" y="107156"/>
                  </a:cubicBezTo>
                  <a:lnTo>
                    <a:pt x="432610" y="92869"/>
                  </a:lnTo>
                  <a:cubicBezTo>
                    <a:pt x="437877" y="87602"/>
                    <a:pt x="440265" y="84278"/>
                    <a:pt x="446897" y="80962"/>
                  </a:cubicBezTo>
                  <a:cubicBezTo>
                    <a:pt x="449142" y="79839"/>
                    <a:pt x="451660" y="79375"/>
                    <a:pt x="454041" y="78581"/>
                  </a:cubicBezTo>
                  <a:cubicBezTo>
                    <a:pt x="462239" y="80220"/>
                    <a:pt x="467614" y="81099"/>
                    <a:pt x="475472" y="83344"/>
                  </a:cubicBezTo>
                  <a:cubicBezTo>
                    <a:pt x="477886" y="84034"/>
                    <a:pt x="480155" y="85233"/>
                    <a:pt x="482616" y="85725"/>
                  </a:cubicBezTo>
                  <a:cubicBezTo>
                    <a:pt x="488120" y="86826"/>
                    <a:pt x="493729" y="87312"/>
                    <a:pt x="499285" y="88106"/>
                  </a:cubicBezTo>
                  <a:cubicBezTo>
                    <a:pt x="517240" y="94091"/>
                    <a:pt x="495803" y="85321"/>
                    <a:pt x="511191" y="97631"/>
                  </a:cubicBezTo>
                  <a:cubicBezTo>
                    <a:pt x="513151" y="99199"/>
                    <a:pt x="515954" y="99218"/>
                    <a:pt x="518335" y="100012"/>
                  </a:cubicBezTo>
                  <a:cubicBezTo>
                    <a:pt x="534397" y="116075"/>
                    <a:pt x="526232" y="112170"/>
                    <a:pt x="539766" y="116681"/>
                  </a:cubicBezTo>
                  <a:lnTo>
                    <a:pt x="554053" y="126206"/>
                  </a:lnTo>
                  <a:cubicBezTo>
                    <a:pt x="556434" y="127794"/>
                    <a:pt x="559173" y="128945"/>
                    <a:pt x="561197" y="130969"/>
                  </a:cubicBezTo>
                  <a:cubicBezTo>
                    <a:pt x="563578" y="133350"/>
                    <a:pt x="565397" y="136477"/>
                    <a:pt x="568341" y="138112"/>
                  </a:cubicBezTo>
                  <a:cubicBezTo>
                    <a:pt x="572729" y="140550"/>
                    <a:pt x="582628" y="142875"/>
                    <a:pt x="582628" y="142875"/>
                  </a:cubicBezTo>
                  <a:cubicBezTo>
                    <a:pt x="603093" y="129231"/>
                    <a:pt x="577206" y="145585"/>
                    <a:pt x="596916" y="135731"/>
                  </a:cubicBezTo>
                  <a:cubicBezTo>
                    <a:pt x="599476" y="134451"/>
                    <a:pt x="601205" y="131168"/>
                    <a:pt x="604060" y="130969"/>
                  </a:cubicBezTo>
                  <a:cubicBezTo>
                    <a:pt x="635743" y="128758"/>
                    <a:pt x="667560" y="129381"/>
                    <a:pt x="699310" y="128587"/>
                  </a:cubicBezTo>
                  <a:cubicBezTo>
                    <a:pt x="710352" y="126379"/>
                    <a:pt x="712080" y="124446"/>
                    <a:pt x="723122" y="128587"/>
                  </a:cubicBezTo>
                  <a:cubicBezTo>
                    <a:pt x="725802" y="129592"/>
                    <a:pt x="727885" y="131762"/>
                    <a:pt x="730266" y="133350"/>
                  </a:cubicBezTo>
                  <a:cubicBezTo>
                    <a:pt x="731853" y="135731"/>
                    <a:pt x="733004" y="138470"/>
                    <a:pt x="735028" y="140494"/>
                  </a:cubicBezTo>
                  <a:cubicBezTo>
                    <a:pt x="753760" y="159226"/>
                    <a:pt x="729810" y="128992"/>
                    <a:pt x="749316" y="152400"/>
                  </a:cubicBezTo>
                  <a:cubicBezTo>
                    <a:pt x="751148" y="154599"/>
                    <a:pt x="752798" y="156984"/>
                    <a:pt x="754078" y="159544"/>
                  </a:cubicBezTo>
                  <a:cubicBezTo>
                    <a:pt x="756952" y="165292"/>
                    <a:pt x="755539" y="169284"/>
                    <a:pt x="761222" y="173831"/>
                  </a:cubicBezTo>
                  <a:cubicBezTo>
                    <a:pt x="763182" y="175399"/>
                    <a:pt x="765985" y="175418"/>
                    <a:pt x="768366" y="176212"/>
                  </a:cubicBezTo>
                  <a:cubicBezTo>
                    <a:pt x="774351" y="194168"/>
                    <a:pt x="766278" y="172035"/>
                    <a:pt x="775510" y="190500"/>
                  </a:cubicBezTo>
                  <a:cubicBezTo>
                    <a:pt x="778386" y="196252"/>
                    <a:pt x="776966" y="200237"/>
                    <a:pt x="782653" y="204787"/>
                  </a:cubicBezTo>
                  <a:cubicBezTo>
                    <a:pt x="784613" y="206355"/>
                    <a:pt x="787552" y="206046"/>
                    <a:pt x="789797" y="207169"/>
                  </a:cubicBezTo>
                  <a:cubicBezTo>
                    <a:pt x="792357" y="208449"/>
                    <a:pt x="794560" y="210344"/>
                    <a:pt x="796941" y="211931"/>
                  </a:cubicBezTo>
                  <a:lnTo>
                    <a:pt x="801703" y="226219"/>
                  </a:lnTo>
                  <a:cubicBezTo>
                    <a:pt x="802497" y="228600"/>
                    <a:pt x="802693" y="231274"/>
                    <a:pt x="804085" y="233362"/>
                  </a:cubicBezTo>
                  <a:cubicBezTo>
                    <a:pt x="809304" y="241191"/>
                    <a:pt x="808763" y="239022"/>
                    <a:pt x="811228" y="247650"/>
                  </a:cubicBezTo>
                  <a:cubicBezTo>
                    <a:pt x="811252" y="247734"/>
                    <a:pt x="814851" y="263179"/>
                    <a:pt x="815991" y="264319"/>
                  </a:cubicBezTo>
                  <a:cubicBezTo>
                    <a:pt x="817766" y="266094"/>
                    <a:pt x="820754" y="265906"/>
                    <a:pt x="823135" y="266700"/>
                  </a:cubicBezTo>
                  <a:cubicBezTo>
                    <a:pt x="823929" y="269081"/>
                    <a:pt x="824124" y="271755"/>
                    <a:pt x="825516" y="273844"/>
                  </a:cubicBezTo>
                  <a:cubicBezTo>
                    <a:pt x="827875" y="277382"/>
                    <a:pt x="835645" y="283902"/>
                    <a:pt x="839803" y="285750"/>
                  </a:cubicBezTo>
                  <a:cubicBezTo>
                    <a:pt x="844391" y="287789"/>
                    <a:pt x="854091" y="290512"/>
                    <a:pt x="854091" y="290512"/>
                  </a:cubicBezTo>
                  <a:cubicBezTo>
                    <a:pt x="855678" y="292893"/>
                    <a:pt x="856829" y="295632"/>
                    <a:pt x="858853" y="297656"/>
                  </a:cubicBezTo>
                  <a:cubicBezTo>
                    <a:pt x="860877" y="299680"/>
                    <a:pt x="864209" y="300184"/>
                    <a:pt x="865997" y="302419"/>
                  </a:cubicBezTo>
                  <a:cubicBezTo>
                    <a:pt x="867565" y="304379"/>
                    <a:pt x="866336" y="308103"/>
                    <a:pt x="868378" y="309562"/>
                  </a:cubicBezTo>
                  <a:cubicBezTo>
                    <a:pt x="872463" y="312480"/>
                    <a:pt x="877903" y="312737"/>
                    <a:pt x="882666" y="314325"/>
                  </a:cubicBezTo>
                  <a:lnTo>
                    <a:pt x="889810" y="316706"/>
                  </a:lnTo>
                  <a:lnTo>
                    <a:pt x="896953" y="319087"/>
                  </a:lnTo>
                  <a:cubicBezTo>
                    <a:pt x="901716" y="322262"/>
                    <a:pt x="905811" y="326801"/>
                    <a:pt x="911241" y="328612"/>
                  </a:cubicBezTo>
                  <a:cubicBezTo>
                    <a:pt x="913622" y="329406"/>
                    <a:pt x="916140" y="329871"/>
                    <a:pt x="918385" y="330994"/>
                  </a:cubicBezTo>
                  <a:cubicBezTo>
                    <a:pt x="920944" y="332274"/>
                    <a:pt x="922913" y="334594"/>
                    <a:pt x="925528" y="335756"/>
                  </a:cubicBezTo>
                  <a:cubicBezTo>
                    <a:pt x="930116" y="337795"/>
                    <a:pt x="939816" y="340519"/>
                    <a:pt x="939816" y="340519"/>
                  </a:cubicBezTo>
                  <a:cubicBezTo>
                    <a:pt x="961972" y="362672"/>
                    <a:pt x="929778" y="327714"/>
                    <a:pt x="949341" y="361950"/>
                  </a:cubicBezTo>
                  <a:cubicBezTo>
                    <a:pt x="950586" y="364129"/>
                    <a:pt x="954071" y="363641"/>
                    <a:pt x="956485" y="364331"/>
                  </a:cubicBezTo>
                  <a:cubicBezTo>
                    <a:pt x="959632" y="365230"/>
                    <a:pt x="962835" y="365918"/>
                    <a:pt x="966010" y="366712"/>
                  </a:cubicBezTo>
                  <a:cubicBezTo>
                    <a:pt x="968391" y="368300"/>
                    <a:pt x="971129" y="369451"/>
                    <a:pt x="973153" y="371475"/>
                  </a:cubicBezTo>
                  <a:cubicBezTo>
                    <a:pt x="975177" y="373499"/>
                    <a:pt x="976754" y="376004"/>
                    <a:pt x="977916" y="378619"/>
                  </a:cubicBezTo>
                  <a:cubicBezTo>
                    <a:pt x="982438" y="388793"/>
                    <a:pt x="982291" y="392742"/>
                    <a:pt x="985060" y="402431"/>
                  </a:cubicBezTo>
                  <a:cubicBezTo>
                    <a:pt x="985750" y="404845"/>
                    <a:pt x="986647" y="407194"/>
                    <a:pt x="987441" y="409575"/>
                  </a:cubicBezTo>
                  <a:cubicBezTo>
                    <a:pt x="986647" y="421481"/>
                    <a:pt x="986378" y="433434"/>
                    <a:pt x="985060" y="445294"/>
                  </a:cubicBezTo>
                  <a:cubicBezTo>
                    <a:pt x="984783" y="447789"/>
                    <a:pt x="984720" y="450978"/>
                    <a:pt x="982678" y="452437"/>
                  </a:cubicBezTo>
                  <a:cubicBezTo>
                    <a:pt x="978593" y="455355"/>
                    <a:pt x="973153" y="455612"/>
                    <a:pt x="968391" y="457200"/>
                  </a:cubicBezTo>
                  <a:cubicBezTo>
                    <a:pt x="965676" y="458105"/>
                    <a:pt x="963628" y="460375"/>
                    <a:pt x="961247" y="461962"/>
                  </a:cubicBezTo>
                  <a:cubicBezTo>
                    <a:pt x="960139" y="465287"/>
                    <a:pt x="951523" y="483261"/>
                    <a:pt x="958866" y="488156"/>
                  </a:cubicBezTo>
                  <a:cubicBezTo>
                    <a:pt x="964191" y="491706"/>
                    <a:pt x="971566" y="489743"/>
                    <a:pt x="977916" y="490537"/>
                  </a:cubicBezTo>
                  <a:cubicBezTo>
                    <a:pt x="979503" y="492918"/>
                    <a:pt x="982419" y="494831"/>
                    <a:pt x="982678" y="497681"/>
                  </a:cubicBezTo>
                  <a:cubicBezTo>
                    <a:pt x="984655" y="519433"/>
                    <a:pt x="981739" y="511468"/>
                    <a:pt x="975535" y="523875"/>
                  </a:cubicBezTo>
                  <a:cubicBezTo>
                    <a:pt x="974412" y="526120"/>
                    <a:pt x="974694" y="529038"/>
                    <a:pt x="973153" y="531019"/>
                  </a:cubicBezTo>
                  <a:cubicBezTo>
                    <a:pt x="964370" y="542311"/>
                    <a:pt x="961271" y="543703"/>
                    <a:pt x="951722" y="550069"/>
                  </a:cubicBezTo>
                  <a:cubicBezTo>
                    <a:pt x="950135" y="552450"/>
                    <a:pt x="948240" y="554653"/>
                    <a:pt x="946960" y="557212"/>
                  </a:cubicBezTo>
                  <a:cubicBezTo>
                    <a:pt x="945837" y="559457"/>
                    <a:pt x="946353" y="562581"/>
                    <a:pt x="944578" y="564356"/>
                  </a:cubicBezTo>
                  <a:cubicBezTo>
                    <a:pt x="942803" y="566131"/>
                    <a:pt x="939856" y="566077"/>
                    <a:pt x="937435" y="566737"/>
                  </a:cubicBezTo>
                  <a:cubicBezTo>
                    <a:pt x="908687" y="574578"/>
                    <a:pt x="917865" y="571531"/>
                    <a:pt x="877903" y="573881"/>
                  </a:cubicBezTo>
                  <a:cubicBezTo>
                    <a:pt x="875522" y="575469"/>
                    <a:pt x="873320" y="577364"/>
                    <a:pt x="870760" y="578644"/>
                  </a:cubicBezTo>
                  <a:cubicBezTo>
                    <a:pt x="868515" y="579767"/>
                    <a:pt x="866066" y="580481"/>
                    <a:pt x="863616" y="581025"/>
                  </a:cubicBezTo>
                  <a:cubicBezTo>
                    <a:pt x="846865" y="584747"/>
                    <a:pt x="831146" y="584618"/>
                    <a:pt x="813610" y="585787"/>
                  </a:cubicBezTo>
                  <a:cubicBezTo>
                    <a:pt x="798022" y="590984"/>
                    <a:pt x="813322" y="583766"/>
                    <a:pt x="804085" y="595312"/>
                  </a:cubicBezTo>
                  <a:cubicBezTo>
                    <a:pt x="800727" y="599510"/>
                    <a:pt x="794504" y="600887"/>
                    <a:pt x="789797" y="602456"/>
                  </a:cubicBezTo>
                  <a:cubicBezTo>
                    <a:pt x="770745" y="615158"/>
                    <a:pt x="793766" y="598487"/>
                    <a:pt x="777891" y="614362"/>
                  </a:cubicBezTo>
                  <a:cubicBezTo>
                    <a:pt x="773274" y="618979"/>
                    <a:pt x="769415" y="619569"/>
                    <a:pt x="763603" y="621506"/>
                  </a:cubicBezTo>
                  <a:cubicBezTo>
                    <a:pt x="762016" y="623887"/>
                    <a:pt x="759535" y="625874"/>
                    <a:pt x="758841" y="628650"/>
                  </a:cubicBezTo>
                  <a:cubicBezTo>
                    <a:pt x="757262" y="634967"/>
                    <a:pt x="756745" y="656368"/>
                    <a:pt x="754078" y="664369"/>
                  </a:cubicBezTo>
                  <a:cubicBezTo>
                    <a:pt x="753173" y="667084"/>
                    <a:pt x="751551" y="669724"/>
                    <a:pt x="749316" y="671512"/>
                  </a:cubicBezTo>
                  <a:cubicBezTo>
                    <a:pt x="747356" y="673080"/>
                    <a:pt x="744553" y="673100"/>
                    <a:pt x="742172" y="673894"/>
                  </a:cubicBezTo>
                  <a:cubicBezTo>
                    <a:pt x="736187" y="691850"/>
                    <a:pt x="744262" y="669714"/>
                    <a:pt x="735028" y="688181"/>
                  </a:cubicBezTo>
                  <a:cubicBezTo>
                    <a:pt x="733126" y="691986"/>
                    <a:pt x="731283" y="701291"/>
                    <a:pt x="730266" y="704850"/>
                  </a:cubicBezTo>
                  <a:cubicBezTo>
                    <a:pt x="729576" y="707264"/>
                    <a:pt x="729008" y="709749"/>
                    <a:pt x="727885" y="711994"/>
                  </a:cubicBezTo>
                  <a:cubicBezTo>
                    <a:pt x="726605" y="714554"/>
                    <a:pt x="724710" y="716756"/>
                    <a:pt x="723122" y="719137"/>
                  </a:cubicBezTo>
                  <a:cubicBezTo>
                    <a:pt x="722328" y="721518"/>
                    <a:pt x="721960" y="724087"/>
                    <a:pt x="720741" y="726281"/>
                  </a:cubicBezTo>
                  <a:cubicBezTo>
                    <a:pt x="717961" y="731285"/>
                    <a:pt x="711216" y="740569"/>
                    <a:pt x="711216" y="740569"/>
                  </a:cubicBezTo>
                  <a:cubicBezTo>
                    <a:pt x="710422" y="743744"/>
                    <a:pt x="709734" y="746947"/>
                    <a:pt x="708835" y="750094"/>
                  </a:cubicBezTo>
                  <a:cubicBezTo>
                    <a:pt x="708145" y="752507"/>
                    <a:pt x="706453" y="754727"/>
                    <a:pt x="706453" y="757237"/>
                  </a:cubicBezTo>
                  <a:cubicBezTo>
                    <a:pt x="706453" y="769170"/>
                    <a:pt x="707147" y="781143"/>
                    <a:pt x="708835" y="792956"/>
                  </a:cubicBezTo>
                  <a:cubicBezTo>
                    <a:pt x="709545" y="797926"/>
                    <a:pt x="712010" y="802481"/>
                    <a:pt x="713597" y="807244"/>
                  </a:cubicBezTo>
                  <a:cubicBezTo>
                    <a:pt x="717014" y="817496"/>
                    <a:pt x="715368" y="811947"/>
                    <a:pt x="718360" y="823912"/>
                  </a:cubicBezTo>
                  <a:cubicBezTo>
                    <a:pt x="719154" y="833437"/>
                    <a:pt x="720741" y="842929"/>
                    <a:pt x="720741" y="852487"/>
                  </a:cubicBezTo>
                  <a:cubicBezTo>
                    <a:pt x="720741" y="854997"/>
                    <a:pt x="720403" y="858172"/>
                    <a:pt x="718360" y="859631"/>
                  </a:cubicBezTo>
                  <a:cubicBezTo>
                    <a:pt x="714275" y="862549"/>
                    <a:pt x="708835" y="862806"/>
                    <a:pt x="704072" y="864394"/>
                  </a:cubicBezTo>
                  <a:lnTo>
                    <a:pt x="696928" y="866775"/>
                  </a:lnTo>
                  <a:cubicBezTo>
                    <a:pt x="686609" y="865981"/>
                    <a:pt x="675923" y="867237"/>
                    <a:pt x="665972" y="864394"/>
                  </a:cubicBezTo>
                  <a:cubicBezTo>
                    <a:pt x="663558" y="863704"/>
                    <a:pt x="664135" y="859700"/>
                    <a:pt x="663591" y="857250"/>
                  </a:cubicBezTo>
                  <a:cubicBezTo>
                    <a:pt x="662544" y="852537"/>
                    <a:pt x="662381" y="847646"/>
                    <a:pt x="661210" y="842962"/>
                  </a:cubicBezTo>
                  <a:cubicBezTo>
                    <a:pt x="659992" y="838092"/>
                    <a:pt x="656447" y="828675"/>
                    <a:pt x="656447" y="828675"/>
                  </a:cubicBezTo>
                  <a:cubicBezTo>
                    <a:pt x="655653" y="804069"/>
                    <a:pt x="659175" y="778939"/>
                    <a:pt x="654066" y="754856"/>
                  </a:cubicBezTo>
                  <a:cubicBezTo>
                    <a:pt x="653024" y="749945"/>
                    <a:pt x="644541" y="751682"/>
                    <a:pt x="639778" y="750094"/>
                  </a:cubicBezTo>
                  <a:cubicBezTo>
                    <a:pt x="621827" y="744110"/>
                    <a:pt x="643951" y="752179"/>
                    <a:pt x="625491" y="742950"/>
                  </a:cubicBezTo>
                  <a:cubicBezTo>
                    <a:pt x="623246" y="741828"/>
                    <a:pt x="620728" y="741363"/>
                    <a:pt x="618347" y="740569"/>
                  </a:cubicBezTo>
                  <a:cubicBezTo>
                    <a:pt x="615966" y="738981"/>
                    <a:pt x="613818" y="736968"/>
                    <a:pt x="611203" y="735806"/>
                  </a:cubicBezTo>
                  <a:cubicBezTo>
                    <a:pt x="606909" y="733898"/>
                    <a:pt x="593247" y="729727"/>
                    <a:pt x="587391" y="728662"/>
                  </a:cubicBezTo>
                  <a:cubicBezTo>
                    <a:pt x="581869" y="727658"/>
                    <a:pt x="576278" y="727075"/>
                    <a:pt x="570722" y="726281"/>
                  </a:cubicBezTo>
                  <a:cubicBezTo>
                    <a:pt x="560403" y="727075"/>
                    <a:pt x="547350" y="721620"/>
                    <a:pt x="539766" y="728662"/>
                  </a:cubicBezTo>
                  <a:cubicBezTo>
                    <a:pt x="532762" y="735166"/>
                    <a:pt x="538648" y="747763"/>
                    <a:pt x="537385" y="757237"/>
                  </a:cubicBezTo>
                  <a:cubicBezTo>
                    <a:pt x="537053" y="759725"/>
                    <a:pt x="536778" y="762606"/>
                    <a:pt x="535003" y="764381"/>
                  </a:cubicBezTo>
                  <a:cubicBezTo>
                    <a:pt x="533228" y="766156"/>
                    <a:pt x="530361" y="766554"/>
                    <a:pt x="527860" y="766762"/>
                  </a:cubicBezTo>
                  <a:cubicBezTo>
                    <a:pt x="511230" y="768148"/>
                    <a:pt x="494522" y="768350"/>
                    <a:pt x="477853" y="769144"/>
                  </a:cubicBezTo>
                  <a:cubicBezTo>
                    <a:pt x="465973" y="773104"/>
                    <a:pt x="464842" y="773886"/>
                    <a:pt x="454041" y="776287"/>
                  </a:cubicBezTo>
                  <a:cubicBezTo>
                    <a:pt x="450090" y="777165"/>
                    <a:pt x="446040" y="777604"/>
                    <a:pt x="442135" y="778669"/>
                  </a:cubicBezTo>
                  <a:cubicBezTo>
                    <a:pt x="437292" y="779990"/>
                    <a:pt x="427847" y="783431"/>
                    <a:pt x="427847" y="783431"/>
                  </a:cubicBezTo>
                  <a:cubicBezTo>
                    <a:pt x="420703" y="782637"/>
                    <a:pt x="410403" y="787031"/>
                    <a:pt x="406416" y="781050"/>
                  </a:cubicBezTo>
                  <a:cubicBezTo>
                    <a:pt x="400236" y="771780"/>
                    <a:pt x="405971" y="758683"/>
                    <a:pt x="404035" y="747712"/>
                  </a:cubicBezTo>
                  <a:cubicBezTo>
                    <a:pt x="403538" y="744894"/>
                    <a:pt x="400860" y="742950"/>
                    <a:pt x="399272" y="740569"/>
                  </a:cubicBezTo>
                  <a:cubicBezTo>
                    <a:pt x="397335" y="734757"/>
                    <a:pt x="396745" y="730898"/>
                    <a:pt x="392128" y="726281"/>
                  </a:cubicBezTo>
                  <a:cubicBezTo>
                    <a:pt x="390105" y="724258"/>
                    <a:pt x="387366" y="723106"/>
                    <a:pt x="384985" y="721519"/>
                  </a:cubicBezTo>
                  <a:lnTo>
                    <a:pt x="380222" y="707231"/>
                  </a:lnTo>
                  <a:cubicBezTo>
                    <a:pt x="379428" y="704850"/>
                    <a:pt x="379930" y="701479"/>
                    <a:pt x="377841" y="700087"/>
                  </a:cubicBezTo>
                  <a:lnTo>
                    <a:pt x="370697" y="695325"/>
                  </a:lnTo>
                  <a:cubicBezTo>
                    <a:pt x="357047" y="674847"/>
                    <a:pt x="373415" y="700759"/>
                    <a:pt x="363553" y="681037"/>
                  </a:cubicBezTo>
                  <a:cubicBezTo>
                    <a:pt x="362273" y="678478"/>
                    <a:pt x="360378" y="676275"/>
                    <a:pt x="358791" y="673894"/>
                  </a:cubicBezTo>
                  <a:cubicBezTo>
                    <a:pt x="353234" y="657225"/>
                    <a:pt x="358791" y="661194"/>
                    <a:pt x="346885" y="657225"/>
                  </a:cubicBezTo>
                  <a:cubicBezTo>
                    <a:pt x="345297" y="654844"/>
                    <a:pt x="343402" y="652641"/>
                    <a:pt x="342122" y="650081"/>
                  </a:cubicBezTo>
                  <a:cubicBezTo>
                    <a:pt x="337752" y="641342"/>
                    <a:pt x="342756" y="642566"/>
                    <a:pt x="332597" y="635794"/>
                  </a:cubicBezTo>
                  <a:cubicBezTo>
                    <a:pt x="330508" y="634402"/>
                    <a:pt x="327834" y="634206"/>
                    <a:pt x="325453" y="633412"/>
                  </a:cubicBezTo>
                  <a:cubicBezTo>
                    <a:pt x="323072" y="635000"/>
                    <a:pt x="320194" y="636021"/>
                    <a:pt x="318310" y="638175"/>
                  </a:cubicBezTo>
                  <a:cubicBezTo>
                    <a:pt x="314541" y="642483"/>
                    <a:pt x="308785" y="652462"/>
                    <a:pt x="308785" y="652462"/>
                  </a:cubicBezTo>
                  <a:cubicBezTo>
                    <a:pt x="307991" y="658018"/>
                    <a:pt x="308682" y="664002"/>
                    <a:pt x="306403" y="669131"/>
                  </a:cubicBezTo>
                  <a:cubicBezTo>
                    <a:pt x="305241" y="671746"/>
                    <a:pt x="302083" y="673424"/>
                    <a:pt x="299260" y="673894"/>
                  </a:cubicBezTo>
                  <a:cubicBezTo>
                    <a:pt x="295318" y="674551"/>
                    <a:pt x="287459" y="668408"/>
                    <a:pt x="284972" y="666750"/>
                  </a:cubicBezTo>
                  <a:cubicBezTo>
                    <a:pt x="284178" y="664369"/>
                    <a:pt x="284366" y="661381"/>
                    <a:pt x="282591" y="659606"/>
                  </a:cubicBezTo>
                  <a:cubicBezTo>
                    <a:pt x="278544" y="655559"/>
                    <a:pt x="268303" y="650081"/>
                    <a:pt x="268303" y="650081"/>
                  </a:cubicBezTo>
                  <a:cubicBezTo>
                    <a:pt x="263541" y="650875"/>
                    <a:pt x="258334" y="650303"/>
                    <a:pt x="254016" y="652462"/>
                  </a:cubicBezTo>
                  <a:cubicBezTo>
                    <a:pt x="249486" y="654727"/>
                    <a:pt x="244864" y="672776"/>
                    <a:pt x="244491" y="673894"/>
                  </a:cubicBezTo>
                  <a:cubicBezTo>
                    <a:pt x="241799" y="681970"/>
                    <a:pt x="239405" y="681145"/>
                    <a:pt x="232585" y="683419"/>
                  </a:cubicBezTo>
                  <a:cubicBezTo>
                    <a:pt x="230997" y="685800"/>
                    <a:pt x="230679" y="690399"/>
                    <a:pt x="227822" y="690562"/>
                  </a:cubicBezTo>
                  <a:cubicBezTo>
                    <a:pt x="164892" y="694158"/>
                    <a:pt x="172363" y="695887"/>
                    <a:pt x="142097" y="685800"/>
                  </a:cubicBezTo>
                  <a:cubicBezTo>
                    <a:pt x="126035" y="669737"/>
                    <a:pt x="134200" y="673642"/>
                    <a:pt x="120666" y="669131"/>
                  </a:cubicBezTo>
                  <a:cubicBezTo>
                    <a:pt x="119078" y="666750"/>
                    <a:pt x="118138" y="663775"/>
                    <a:pt x="115903" y="661987"/>
                  </a:cubicBezTo>
                  <a:cubicBezTo>
                    <a:pt x="113943" y="660419"/>
                    <a:pt x="111005" y="660728"/>
                    <a:pt x="108760" y="659606"/>
                  </a:cubicBezTo>
                  <a:cubicBezTo>
                    <a:pt x="106200" y="658326"/>
                    <a:pt x="104176" y="656124"/>
                    <a:pt x="101616" y="654844"/>
                  </a:cubicBezTo>
                  <a:cubicBezTo>
                    <a:pt x="99371" y="653721"/>
                    <a:pt x="96666" y="653681"/>
                    <a:pt x="94472" y="652462"/>
                  </a:cubicBezTo>
                  <a:cubicBezTo>
                    <a:pt x="89469" y="649682"/>
                    <a:pt x="80185" y="642937"/>
                    <a:pt x="80185" y="642937"/>
                  </a:cubicBezTo>
                  <a:cubicBezTo>
                    <a:pt x="78597" y="640556"/>
                    <a:pt x="77446" y="637818"/>
                    <a:pt x="75422" y="635794"/>
                  </a:cubicBezTo>
                  <a:cubicBezTo>
                    <a:pt x="73398" y="633770"/>
                    <a:pt x="70066" y="633266"/>
                    <a:pt x="68278" y="631031"/>
                  </a:cubicBezTo>
                  <a:cubicBezTo>
                    <a:pt x="66710" y="629071"/>
                    <a:pt x="66691" y="626268"/>
                    <a:pt x="65897" y="623887"/>
                  </a:cubicBezTo>
                  <a:cubicBezTo>
                    <a:pt x="65103" y="596106"/>
                    <a:pt x="64977" y="568298"/>
                    <a:pt x="63516" y="540544"/>
                  </a:cubicBezTo>
                  <a:cubicBezTo>
                    <a:pt x="63384" y="538037"/>
                    <a:pt x="61627" y="535861"/>
                    <a:pt x="61135" y="533400"/>
                  </a:cubicBezTo>
                  <a:cubicBezTo>
                    <a:pt x="57446" y="514958"/>
                    <a:pt x="60606" y="521321"/>
                    <a:pt x="56372" y="507206"/>
                  </a:cubicBezTo>
                  <a:cubicBezTo>
                    <a:pt x="54930" y="502398"/>
                    <a:pt x="53197" y="497681"/>
                    <a:pt x="51610" y="492919"/>
                  </a:cubicBezTo>
                  <a:lnTo>
                    <a:pt x="49228" y="485775"/>
                  </a:lnTo>
                  <a:cubicBezTo>
                    <a:pt x="48434" y="481012"/>
                    <a:pt x="48374" y="476068"/>
                    <a:pt x="46847" y="471487"/>
                  </a:cubicBezTo>
                  <a:cubicBezTo>
                    <a:pt x="45942" y="468772"/>
                    <a:pt x="43090" y="467023"/>
                    <a:pt x="42085" y="464344"/>
                  </a:cubicBezTo>
                  <a:cubicBezTo>
                    <a:pt x="40664" y="460554"/>
                    <a:pt x="40497" y="456406"/>
                    <a:pt x="39703" y="452437"/>
                  </a:cubicBezTo>
                  <a:cubicBezTo>
                    <a:pt x="38909" y="429418"/>
                    <a:pt x="37322" y="406413"/>
                    <a:pt x="37322" y="383381"/>
                  </a:cubicBezTo>
                  <a:cubicBezTo>
                    <a:pt x="37322" y="325010"/>
                    <a:pt x="39507" y="287491"/>
                    <a:pt x="42085" y="233362"/>
                  </a:cubicBezTo>
                  <a:cubicBezTo>
                    <a:pt x="41291" y="221456"/>
                    <a:pt x="41021" y="209503"/>
                    <a:pt x="39703" y="197644"/>
                  </a:cubicBezTo>
                  <a:cubicBezTo>
                    <a:pt x="39426" y="195149"/>
                    <a:pt x="37866" y="192950"/>
                    <a:pt x="37322" y="190500"/>
                  </a:cubicBezTo>
                  <a:cubicBezTo>
                    <a:pt x="36275" y="185787"/>
                    <a:pt x="36112" y="180896"/>
                    <a:pt x="34941" y="176212"/>
                  </a:cubicBezTo>
                  <a:cubicBezTo>
                    <a:pt x="33723" y="171342"/>
                    <a:pt x="31766" y="166687"/>
                    <a:pt x="30178" y="161925"/>
                  </a:cubicBezTo>
                  <a:lnTo>
                    <a:pt x="27797" y="154781"/>
                  </a:lnTo>
                  <a:cubicBezTo>
                    <a:pt x="27003" y="140494"/>
                    <a:pt x="27191" y="126118"/>
                    <a:pt x="25416" y="111919"/>
                  </a:cubicBezTo>
                  <a:cubicBezTo>
                    <a:pt x="24793" y="106937"/>
                    <a:pt x="22241" y="102394"/>
                    <a:pt x="20653" y="97631"/>
                  </a:cubicBezTo>
                  <a:lnTo>
                    <a:pt x="18272" y="90487"/>
                  </a:lnTo>
                  <a:cubicBezTo>
                    <a:pt x="20684" y="27782"/>
                    <a:pt x="0" y="28575"/>
                    <a:pt x="15891" y="38100"/>
                  </a:cubicBezTo>
                  <a:close/>
                </a:path>
              </a:pathLst>
            </a:custGeom>
            <a:solidFill>
              <a:srgbClr val="99CC00">
                <a:alpha val="6556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" name="Jincheng"/>
            <p:cNvSpPr/>
            <p:nvPr/>
          </p:nvSpPr>
          <p:spPr bwMode="auto">
            <a:xfrm>
              <a:off x="5890509" y="3644746"/>
              <a:ext cx="268975" cy="151036"/>
            </a:xfrm>
            <a:custGeom>
              <a:avLst/>
              <a:gdLst/>
              <a:ahLst/>
              <a:cxnLst/>
              <a:rect l="0" t="0" r="r" b="b"/>
              <a:pathLst>
                <a:path w="790188" h="483106">
                  <a:moveTo>
                    <a:pt x="297288" y="14288"/>
                  </a:moveTo>
                  <a:cubicBezTo>
                    <a:pt x="300463" y="7541"/>
                    <a:pt x="299314" y="5665"/>
                    <a:pt x="302051" y="2381"/>
                  </a:cubicBezTo>
                  <a:cubicBezTo>
                    <a:pt x="303658" y="453"/>
                    <a:pt x="306684" y="0"/>
                    <a:pt x="309194" y="0"/>
                  </a:cubicBezTo>
                  <a:cubicBezTo>
                    <a:pt x="318752" y="0"/>
                    <a:pt x="328244" y="1587"/>
                    <a:pt x="337769" y="2381"/>
                  </a:cubicBezTo>
                  <a:lnTo>
                    <a:pt x="352057" y="11906"/>
                  </a:lnTo>
                  <a:cubicBezTo>
                    <a:pt x="357172" y="15316"/>
                    <a:pt x="356825" y="21442"/>
                    <a:pt x="359201" y="26194"/>
                  </a:cubicBezTo>
                  <a:cubicBezTo>
                    <a:pt x="363170" y="34133"/>
                    <a:pt x="363962" y="33337"/>
                    <a:pt x="371107" y="38100"/>
                  </a:cubicBezTo>
                  <a:cubicBezTo>
                    <a:pt x="371901" y="40481"/>
                    <a:pt x="372365" y="42999"/>
                    <a:pt x="373488" y="45244"/>
                  </a:cubicBezTo>
                  <a:cubicBezTo>
                    <a:pt x="384579" y="67426"/>
                    <a:pt x="399707" y="53321"/>
                    <a:pt x="433019" y="54769"/>
                  </a:cubicBezTo>
                  <a:cubicBezTo>
                    <a:pt x="434607" y="57150"/>
                    <a:pt x="435628" y="60028"/>
                    <a:pt x="437782" y="61913"/>
                  </a:cubicBezTo>
                  <a:cubicBezTo>
                    <a:pt x="442089" y="65682"/>
                    <a:pt x="447307" y="68263"/>
                    <a:pt x="452069" y="71438"/>
                  </a:cubicBezTo>
                  <a:cubicBezTo>
                    <a:pt x="456739" y="74551"/>
                    <a:pt x="463216" y="72815"/>
                    <a:pt x="468738" y="73819"/>
                  </a:cubicBezTo>
                  <a:cubicBezTo>
                    <a:pt x="471958" y="74404"/>
                    <a:pt x="475088" y="75406"/>
                    <a:pt x="478263" y="76200"/>
                  </a:cubicBezTo>
                  <a:cubicBezTo>
                    <a:pt x="486447" y="81656"/>
                    <a:pt x="490713" y="86310"/>
                    <a:pt x="499694" y="88106"/>
                  </a:cubicBezTo>
                  <a:cubicBezTo>
                    <a:pt x="505198" y="89207"/>
                    <a:pt x="510807" y="89694"/>
                    <a:pt x="516363" y="90488"/>
                  </a:cubicBezTo>
                  <a:cubicBezTo>
                    <a:pt x="518744" y="92075"/>
                    <a:pt x="520892" y="94088"/>
                    <a:pt x="523507" y="95250"/>
                  </a:cubicBezTo>
                  <a:cubicBezTo>
                    <a:pt x="563565" y="113054"/>
                    <a:pt x="651345" y="102155"/>
                    <a:pt x="664001" y="102394"/>
                  </a:cubicBezTo>
                  <a:lnTo>
                    <a:pt x="690194" y="104775"/>
                  </a:lnTo>
                  <a:cubicBezTo>
                    <a:pt x="702884" y="105715"/>
                    <a:pt x="715725" y="105171"/>
                    <a:pt x="728294" y="107156"/>
                  </a:cubicBezTo>
                  <a:cubicBezTo>
                    <a:pt x="731121" y="107602"/>
                    <a:pt x="732878" y="110639"/>
                    <a:pt x="735438" y="111919"/>
                  </a:cubicBezTo>
                  <a:cubicBezTo>
                    <a:pt x="742087" y="115243"/>
                    <a:pt x="753111" y="115804"/>
                    <a:pt x="759251" y="116681"/>
                  </a:cubicBezTo>
                  <a:cubicBezTo>
                    <a:pt x="763844" y="139650"/>
                    <a:pt x="758220" y="119383"/>
                    <a:pt x="766394" y="135731"/>
                  </a:cubicBezTo>
                  <a:cubicBezTo>
                    <a:pt x="767517" y="137976"/>
                    <a:pt x="767208" y="140915"/>
                    <a:pt x="768776" y="142875"/>
                  </a:cubicBezTo>
                  <a:cubicBezTo>
                    <a:pt x="770564" y="145110"/>
                    <a:pt x="773538" y="146050"/>
                    <a:pt x="775919" y="147638"/>
                  </a:cubicBezTo>
                  <a:cubicBezTo>
                    <a:pt x="788546" y="166578"/>
                    <a:pt x="790188" y="161984"/>
                    <a:pt x="780682" y="190500"/>
                  </a:cubicBezTo>
                  <a:lnTo>
                    <a:pt x="754488" y="269081"/>
                  </a:lnTo>
                  <a:cubicBezTo>
                    <a:pt x="753583" y="271796"/>
                    <a:pt x="751006" y="273665"/>
                    <a:pt x="749726" y="276225"/>
                  </a:cubicBezTo>
                  <a:cubicBezTo>
                    <a:pt x="748603" y="278470"/>
                    <a:pt x="748563" y="281175"/>
                    <a:pt x="747344" y="283369"/>
                  </a:cubicBezTo>
                  <a:cubicBezTo>
                    <a:pt x="735308" y="305032"/>
                    <a:pt x="742244" y="290917"/>
                    <a:pt x="730676" y="304800"/>
                  </a:cubicBezTo>
                  <a:cubicBezTo>
                    <a:pt x="722391" y="314742"/>
                    <a:pt x="730496" y="310417"/>
                    <a:pt x="718769" y="314325"/>
                  </a:cubicBezTo>
                  <a:cubicBezTo>
                    <a:pt x="706023" y="322824"/>
                    <a:pt x="713649" y="317065"/>
                    <a:pt x="697338" y="333375"/>
                  </a:cubicBezTo>
                  <a:cubicBezTo>
                    <a:pt x="694957" y="335756"/>
                    <a:pt x="692996" y="338651"/>
                    <a:pt x="690194" y="340519"/>
                  </a:cubicBezTo>
                  <a:lnTo>
                    <a:pt x="683051" y="345281"/>
                  </a:lnTo>
                  <a:cubicBezTo>
                    <a:pt x="669399" y="365758"/>
                    <a:pt x="687578" y="341658"/>
                    <a:pt x="671144" y="354806"/>
                  </a:cubicBezTo>
                  <a:cubicBezTo>
                    <a:pt x="655757" y="367116"/>
                    <a:pt x="677195" y="358346"/>
                    <a:pt x="659238" y="364331"/>
                  </a:cubicBezTo>
                  <a:cubicBezTo>
                    <a:pt x="647916" y="371879"/>
                    <a:pt x="654811" y="368188"/>
                    <a:pt x="637807" y="373856"/>
                  </a:cubicBezTo>
                  <a:cubicBezTo>
                    <a:pt x="635426" y="374650"/>
                    <a:pt x="632752" y="374846"/>
                    <a:pt x="630663" y="376238"/>
                  </a:cubicBezTo>
                  <a:lnTo>
                    <a:pt x="616376" y="385763"/>
                  </a:lnTo>
                  <a:lnTo>
                    <a:pt x="609232" y="390525"/>
                  </a:lnTo>
                  <a:cubicBezTo>
                    <a:pt x="606851" y="392113"/>
                    <a:pt x="604948" y="395174"/>
                    <a:pt x="602088" y="395288"/>
                  </a:cubicBezTo>
                  <a:lnTo>
                    <a:pt x="542557" y="397669"/>
                  </a:lnTo>
                  <a:cubicBezTo>
                    <a:pt x="540176" y="398463"/>
                    <a:pt x="537658" y="398927"/>
                    <a:pt x="535413" y="400050"/>
                  </a:cubicBezTo>
                  <a:cubicBezTo>
                    <a:pt x="532853" y="401330"/>
                    <a:pt x="530884" y="403651"/>
                    <a:pt x="528269" y="404813"/>
                  </a:cubicBezTo>
                  <a:cubicBezTo>
                    <a:pt x="523682" y="406852"/>
                    <a:pt x="518744" y="407988"/>
                    <a:pt x="513982" y="409575"/>
                  </a:cubicBezTo>
                  <a:lnTo>
                    <a:pt x="506838" y="411956"/>
                  </a:lnTo>
                  <a:lnTo>
                    <a:pt x="499694" y="414338"/>
                  </a:lnTo>
                  <a:cubicBezTo>
                    <a:pt x="497313" y="416719"/>
                    <a:pt x="494186" y="418537"/>
                    <a:pt x="492551" y="421481"/>
                  </a:cubicBezTo>
                  <a:cubicBezTo>
                    <a:pt x="490113" y="425870"/>
                    <a:pt x="491338" y="432219"/>
                    <a:pt x="487788" y="435769"/>
                  </a:cubicBezTo>
                  <a:cubicBezTo>
                    <a:pt x="478621" y="444936"/>
                    <a:pt x="482512" y="440111"/>
                    <a:pt x="475882" y="450056"/>
                  </a:cubicBezTo>
                  <a:cubicBezTo>
                    <a:pt x="475088" y="452437"/>
                    <a:pt x="475276" y="455425"/>
                    <a:pt x="473501" y="457200"/>
                  </a:cubicBezTo>
                  <a:cubicBezTo>
                    <a:pt x="463109" y="467592"/>
                    <a:pt x="460982" y="465879"/>
                    <a:pt x="449688" y="469106"/>
                  </a:cubicBezTo>
                  <a:cubicBezTo>
                    <a:pt x="433059" y="473858"/>
                    <a:pt x="454332" y="469804"/>
                    <a:pt x="425876" y="473869"/>
                  </a:cubicBezTo>
                  <a:cubicBezTo>
                    <a:pt x="408698" y="479594"/>
                    <a:pt x="415119" y="478456"/>
                    <a:pt x="383013" y="473869"/>
                  </a:cubicBezTo>
                  <a:cubicBezTo>
                    <a:pt x="378043" y="473159"/>
                    <a:pt x="373649" y="470090"/>
                    <a:pt x="368726" y="469106"/>
                  </a:cubicBezTo>
                  <a:cubicBezTo>
                    <a:pt x="354358" y="466233"/>
                    <a:pt x="360659" y="468005"/>
                    <a:pt x="349676" y="464344"/>
                  </a:cubicBezTo>
                  <a:cubicBezTo>
                    <a:pt x="322688" y="465138"/>
                    <a:pt x="295677" y="465342"/>
                    <a:pt x="268713" y="466725"/>
                  </a:cubicBezTo>
                  <a:cubicBezTo>
                    <a:pt x="264671" y="466932"/>
                    <a:pt x="260819" y="468571"/>
                    <a:pt x="256807" y="469106"/>
                  </a:cubicBezTo>
                  <a:cubicBezTo>
                    <a:pt x="240685" y="471256"/>
                    <a:pt x="214729" y="472793"/>
                    <a:pt x="199657" y="473869"/>
                  </a:cubicBezTo>
                  <a:cubicBezTo>
                    <a:pt x="171943" y="483106"/>
                    <a:pt x="190340" y="477900"/>
                    <a:pt x="125838" y="473869"/>
                  </a:cubicBezTo>
                  <a:cubicBezTo>
                    <a:pt x="121406" y="473592"/>
                    <a:pt x="104136" y="467428"/>
                    <a:pt x="102026" y="466725"/>
                  </a:cubicBezTo>
                  <a:lnTo>
                    <a:pt x="94882" y="464344"/>
                  </a:lnTo>
                  <a:lnTo>
                    <a:pt x="87738" y="461963"/>
                  </a:lnTo>
                  <a:cubicBezTo>
                    <a:pt x="71362" y="451046"/>
                    <a:pt x="75261" y="457868"/>
                    <a:pt x="71069" y="445294"/>
                  </a:cubicBezTo>
                  <a:cubicBezTo>
                    <a:pt x="70275" y="439738"/>
                    <a:pt x="69541" y="434172"/>
                    <a:pt x="68688" y="428625"/>
                  </a:cubicBezTo>
                  <a:cubicBezTo>
                    <a:pt x="67628" y="421733"/>
                    <a:pt x="67923" y="412298"/>
                    <a:pt x="61544" y="407194"/>
                  </a:cubicBezTo>
                  <a:cubicBezTo>
                    <a:pt x="59584" y="405626"/>
                    <a:pt x="56782" y="405607"/>
                    <a:pt x="54401" y="404813"/>
                  </a:cubicBezTo>
                  <a:cubicBezTo>
                    <a:pt x="52020" y="402432"/>
                    <a:pt x="49844" y="399825"/>
                    <a:pt x="47257" y="397669"/>
                  </a:cubicBezTo>
                  <a:cubicBezTo>
                    <a:pt x="45058" y="395837"/>
                    <a:pt x="42137" y="394930"/>
                    <a:pt x="40113" y="392906"/>
                  </a:cubicBezTo>
                  <a:cubicBezTo>
                    <a:pt x="38090" y="390883"/>
                    <a:pt x="37183" y="387961"/>
                    <a:pt x="35351" y="385763"/>
                  </a:cubicBezTo>
                  <a:cubicBezTo>
                    <a:pt x="33195" y="383176"/>
                    <a:pt x="30588" y="381000"/>
                    <a:pt x="28207" y="378619"/>
                  </a:cubicBezTo>
                  <a:lnTo>
                    <a:pt x="23444" y="364331"/>
                  </a:lnTo>
                  <a:cubicBezTo>
                    <a:pt x="21174" y="357523"/>
                    <a:pt x="20177" y="355138"/>
                    <a:pt x="18682" y="347663"/>
                  </a:cubicBezTo>
                  <a:cubicBezTo>
                    <a:pt x="17735" y="342928"/>
                    <a:pt x="17035" y="338147"/>
                    <a:pt x="16301" y="333375"/>
                  </a:cubicBezTo>
                  <a:cubicBezTo>
                    <a:pt x="15447" y="327827"/>
                    <a:pt x="15396" y="322121"/>
                    <a:pt x="13919" y="316706"/>
                  </a:cubicBezTo>
                  <a:cubicBezTo>
                    <a:pt x="12523" y="311589"/>
                    <a:pt x="7381" y="304517"/>
                    <a:pt x="4394" y="300038"/>
                  </a:cubicBezTo>
                  <a:cubicBezTo>
                    <a:pt x="9091" y="257778"/>
                    <a:pt x="0" y="289753"/>
                    <a:pt x="13919" y="273844"/>
                  </a:cubicBezTo>
                  <a:cubicBezTo>
                    <a:pt x="17688" y="269536"/>
                    <a:pt x="20269" y="264319"/>
                    <a:pt x="23444" y="259556"/>
                  </a:cubicBezTo>
                  <a:lnTo>
                    <a:pt x="28207" y="252413"/>
                  </a:lnTo>
                  <a:cubicBezTo>
                    <a:pt x="29001" y="250032"/>
                    <a:pt x="29465" y="247514"/>
                    <a:pt x="30588" y="245269"/>
                  </a:cubicBezTo>
                  <a:cubicBezTo>
                    <a:pt x="31868" y="242709"/>
                    <a:pt x="34189" y="240740"/>
                    <a:pt x="35351" y="238125"/>
                  </a:cubicBezTo>
                  <a:cubicBezTo>
                    <a:pt x="46686" y="212621"/>
                    <a:pt x="34097" y="232862"/>
                    <a:pt x="44876" y="216694"/>
                  </a:cubicBezTo>
                  <a:cubicBezTo>
                    <a:pt x="45670" y="214313"/>
                    <a:pt x="45865" y="211639"/>
                    <a:pt x="47257" y="209550"/>
                  </a:cubicBezTo>
                  <a:cubicBezTo>
                    <a:pt x="49125" y="206748"/>
                    <a:pt x="53630" y="205684"/>
                    <a:pt x="54401" y="202406"/>
                  </a:cubicBezTo>
                  <a:cubicBezTo>
                    <a:pt x="56953" y="191562"/>
                    <a:pt x="55773" y="180164"/>
                    <a:pt x="56782" y="169069"/>
                  </a:cubicBezTo>
                  <a:cubicBezTo>
                    <a:pt x="57361" y="162696"/>
                    <a:pt x="56564" y="155867"/>
                    <a:pt x="59163" y="150019"/>
                  </a:cubicBezTo>
                  <a:cubicBezTo>
                    <a:pt x="60182" y="147725"/>
                    <a:pt x="63926" y="148432"/>
                    <a:pt x="66307" y="147638"/>
                  </a:cubicBezTo>
                  <a:cubicBezTo>
                    <a:pt x="68688" y="145257"/>
                    <a:pt x="70649" y="142362"/>
                    <a:pt x="73451" y="140494"/>
                  </a:cubicBezTo>
                  <a:cubicBezTo>
                    <a:pt x="75539" y="139102"/>
                    <a:pt x="78349" y="139235"/>
                    <a:pt x="80594" y="138113"/>
                  </a:cubicBezTo>
                  <a:cubicBezTo>
                    <a:pt x="83154" y="136833"/>
                    <a:pt x="85357" y="134938"/>
                    <a:pt x="87738" y="133350"/>
                  </a:cubicBezTo>
                  <a:cubicBezTo>
                    <a:pt x="89326" y="130969"/>
                    <a:pt x="91221" y="128766"/>
                    <a:pt x="92501" y="126206"/>
                  </a:cubicBezTo>
                  <a:cubicBezTo>
                    <a:pt x="93623" y="123961"/>
                    <a:pt x="92840" y="120522"/>
                    <a:pt x="94882" y="119063"/>
                  </a:cubicBezTo>
                  <a:cubicBezTo>
                    <a:pt x="98967" y="116145"/>
                    <a:pt x="104407" y="115888"/>
                    <a:pt x="109169" y="114300"/>
                  </a:cubicBezTo>
                  <a:cubicBezTo>
                    <a:pt x="120889" y="110393"/>
                    <a:pt x="113845" y="112330"/>
                    <a:pt x="130601" y="109538"/>
                  </a:cubicBezTo>
                  <a:cubicBezTo>
                    <a:pt x="173767" y="95147"/>
                    <a:pt x="119778" y="112490"/>
                    <a:pt x="156794" y="102394"/>
                  </a:cubicBezTo>
                  <a:cubicBezTo>
                    <a:pt x="161637" y="101073"/>
                    <a:pt x="166319" y="99219"/>
                    <a:pt x="171082" y="97631"/>
                  </a:cubicBezTo>
                  <a:cubicBezTo>
                    <a:pt x="173463" y="96837"/>
                    <a:pt x="175719" y="95369"/>
                    <a:pt x="178226" y="95250"/>
                  </a:cubicBezTo>
                  <a:lnTo>
                    <a:pt x="228232" y="92869"/>
                  </a:lnTo>
                  <a:cubicBezTo>
                    <a:pt x="230613" y="92075"/>
                    <a:pt x="232941" y="91097"/>
                    <a:pt x="235376" y="90488"/>
                  </a:cubicBezTo>
                  <a:cubicBezTo>
                    <a:pt x="239302" y="89506"/>
                    <a:pt x="243914" y="90351"/>
                    <a:pt x="247282" y="88106"/>
                  </a:cubicBezTo>
                  <a:cubicBezTo>
                    <a:pt x="249370" y="86714"/>
                    <a:pt x="248271" y="83051"/>
                    <a:pt x="249663" y="80963"/>
                  </a:cubicBezTo>
                  <a:cubicBezTo>
                    <a:pt x="253330" y="75463"/>
                    <a:pt x="258680" y="72570"/>
                    <a:pt x="263951" y="69056"/>
                  </a:cubicBezTo>
                  <a:cubicBezTo>
                    <a:pt x="265538" y="66675"/>
                    <a:pt x="267433" y="64473"/>
                    <a:pt x="268713" y="61913"/>
                  </a:cubicBezTo>
                  <a:cubicBezTo>
                    <a:pt x="272587" y="54165"/>
                    <a:pt x="269032" y="54450"/>
                    <a:pt x="275857" y="47625"/>
                  </a:cubicBezTo>
                  <a:cubicBezTo>
                    <a:pt x="277881" y="45601"/>
                    <a:pt x="280620" y="44450"/>
                    <a:pt x="283001" y="42863"/>
                  </a:cubicBezTo>
                  <a:cubicBezTo>
                    <a:pt x="290273" y="21045"/>
                    <a:pt x="294113" y="21035"/>
                    <a:pt x="297288" y="14288"/>
                  </a:cubicBezTo>
                  <a:close/>
                </a:path>
              </a:pathLst>
            </a:custGeom>
            <a:solidFill>
              <a:srgbClr val="99CC00">
                <a:alpha val="9941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" name="Changzhi"/>
            <p:cNvSpPr/>
            <p:nvPr/>
          </p:nvSpPr>
          <p:spPr bwMode="auto">
            <a:xfrm>
              <a:off x="5900115" y="3453435"/>
              <a:ext cx="275379" cy="238301"/>
            </a:xfrm>
            <a:custGeom>
              <a:avLst/>
              <a:gdLst/>
              <a:ahLst/>
              <a:cxnLst/>
              <a:rect l="0" t="0" r="r" b="b"/>
              <a:pathLst>
                <a:path w="811720" h="772498">
                  <a:moveTo>
                    <a:pt x="5670" y="261937"/>
                  </a:moveTo>
                  <a:cubicBezTo>
                    <a:pt x="5670" y="248840"/>
                    <a:pt x="0" y="220667"/>
                    <a:pt x="5670" y="180975"/>
                  </a:cubicBezTo>
                  <a:cubicBezTo>
                    <a:pt x="6146" y="177641"/>
                    <a:pt x="10433" y="176212"/>
                    <a:pt x="12814" y="173831"/>
                  </a:cubicBezTo>
                  <a:cubicBezTo>
                    <a:pt x="13608" y="171450"/>
                    <a:pt x="13627" y="168647"/>
                    <a:pt x="15195" y="166687"/>
                  </a:cubicBezTo>
                  <a:cubicBezTo>
                    <a:pt x="16983" y="164452"/>
                    <a:pt x="20315" y="163949"/>
                    <a:pt x="22339" y="161925"/>
                  </a:cubicBezTo>
                  <a:cubicBezTo>
                    <a:pt x="24363" y="159901"/>
                    <a:pt x="25514" y="157162"/>
                    <a:pt x="27102" y="154781"/>
                  </a:cubicBezTo>
                  <a:cubicBezTo>
                    <a:pt x="35224" y="130413"/>
                    <a:pt x="22411" y="170945"/>
                    <a:pt x="31864" y="104775"/>
                  </a:cubicBezTo>
                  <a:cubicBezTo>
                    <a:pt x="32597" y="99646"/>
                    <a:pt x="39862" y="94823"/>
                    <a:pt x="43770" y="92869"/>
                  </a:cubicBezTo>
                  <a:cubicBezTo>
                    <a:pt x="46015" y="91746"/>
                    <a:pt x="48669" y="91610"/>
                    <a:pt x="50914" y="90487"/>
                  </a:cubicBezTo>
                  <a:cubicBezTo>
                    <a:pt x="69372" y="81258"/>
                    <a:pt x="47252" y="89327"/>
                    <a:pt x="65202" y="83344"/>
                  </a:cubicBezTo>
                  <a:cubicBezTo>
                    <a:pt x="84252" y="84138"/>
                    <a:pt x="103338" y="84317"/>
                    <a:pt x="122352" y="85725"/>
                  </a:cubicBezTo>
                  <a:cubicBezTo>
                    <a:pt x="130619" y="86337"/>
                    <a:pt x="130499" y="90134"/>
                    <a:pt x="136639" y="95250"/>
                  </a:cubicBezTo>
                  <a:cubicBezTo>
                    <a:pt x="142792" y="100378"/>
                    <a:pt x="143769" y="100007"/>
                    <a:pt x="150927" y="102394"/>
                  </a:cubicBezTo>
                  <a:cubicBezTo>
                    <a:pt x="177121" y="101600"/>
                    <a:pt x="203811" y="105151"/>
                    <a:pt x="229508" y="100012"/>
                  </a:cubicBezTo>
                  <a:cubicBezTo>
                    <a:pt x="234430" y="99027"/>
                    <a:pt x="234270" y="85725"/>
                    <a:pt x="234270" y="85725"/>
                  </a:cubicBezTo>
                  <a:cubicBezTo>
                    <a:pt x="226394" y="62093"/>
                    <a:pt x="239608" y="98191"/>
                    <a:pt x="224745" y="71437"/>
                  </a:cubicBezTo>
                  <a:cubicBezTo>
                    <a:pt x="222307" y="67049"/>
                    <a:pt x="221570" y="61912"/>
                    <a:pt x="219983" y="57150"/>
                  </a:cubicBezTo>
                  <a:lnTo>
                    <a:pt x="217602" y="50006"/>
                  </a:lnTo>
                  <a:cubicBezTo>
                    <a:pt x="217763" y="46776"/>
                    <a:pt x="205274" y="0"/>
                    <a:pt x="227127" y="0"/>
                  </a:cubicBezTo>
                  <a:cubicBezTo>
                    <a:pt x="229637" y="0"/>
                    <a:pt x="231889" y="1587"/>
                    <a:pt x="234270" y="2381"/>
                  </a:cubicBezTo>
                  <a:cubicBezTo>
                    <a:pt x="235858" y="4762"/>
                    <a:pt x="237009" y="7501"/>
                    <a:pt x="239033" y="9525"/>
                  </a:cubicBezTo>
                  <a:cubicBezTo>
                    <a:pt x="241057" y="11549"/>
                    <a:pt x="243497" y="13282"/>
                    <a:pt x="246177" y="14287"/>
                  </a:cubicBezTo>
                  <a:cubicBezTo>
                    <a:pt x="249967" y="15708"/>
                    <a:pt x="254051" y="16318"/>
                    <a:pt x="258083" y="16669"/>
                  </a:cubicBezTo>
                  <a:cubicBezTo>
                    <a:pt x="272339" y="17909"/>
                    <a:pt x="286658" y="18256"/>
                    <a:pt x="300945" y="19050"/>
                  </a:cubicBezTo>
                  <a:cubicBezTo>
                    <a:pt x="317034" y="24412"/>
                    <a:pt x="297218" y="18220"/>
                    <a:pt x="322377" y="23812"/>
                  </a:cubicBezTo>
                  <a:cubicBezTo>
                    <a:pt x="324827" y="24357"/>
                    <a:pt x="327139" y="25400"/>
                    <a:pt x="329520" y="26194"/>
                  </a:cubicBezTo>
                  <a:cubicBezTo>
                    <a:pt x="331108" y="28575"/>
                    <a:pt x="332259" y="31313"/>
                    <a:pt x="334283" y="33337"/>
                  </a:cubicBezTo>
                  <a:cubicBezTo>
                    <a:pt x="338900" y="37954"/>
                    <a:pt x="342759" y="38544"/>
                    <a:pt x="348570" y="40481"/>
                  </a:cubicBezTo>
                  <a:cubicBezTo>
                    <a:pt x="350951" y="42069"/>
                    <a:pt x="353154" y="43964"/>
                    <a:pt x="355714" y="45244"/>
                  </a:cubicBezTo>
                  <a:cubicBezTo>
                    <a:pt x="357959" y="46367"/>
                    <a:pt x="360898" y="46057"/>
                    <a:pt x="362858" y="47625"/>
                  </a:cubicBezTo>
                  <a:cubicBezTo>
                    <a:pt x="378245" y="59935"/>
                    <a:pt x="356807" y="51165"/>
                    <a:pt x="374764" y="57150"/>
                  </a:cubicBezTo>
                  <a:cubicBezTo>
                    <a:pt x="388409" y="77616"/>
                    <a:pt x="372054" y="51728"/>
                    <a:pt x="381908" y="71437"/>
                  </a:cubicBezTo>
                  <a:cubicBezTo>
                    <a:pt x="383188" y="73997"/>
                    <a:pt x="385508" y="75966"/>
                    <a:pt x="386670" y="78581"/>
                  </a:cubicBezTo>
                  <a:cubicBezTo>
                    <a:pt x="388709" y="83169"/>
                    <a:pt x="389845" y="88106"/>
                    <a:pt x="391433" y="92869"/>
                  </a:cubicBezTo>
                  <a:lnTo>
                    <a:pt x="393814" y="100012"/>
                  </a:lnTo>
                  <a:cubicBezTo>
                    <a:pt x="394608" y="104775"/>
                    <a:pt x="395248" y="109565"/>
                    <a:pt x="396195" y="114300"/>
                  </a:cubicBezTo>
                  <a:cubicBezTo>
                    <a:pt x="396837" y="117509"/>
                    <a:pt x="398079" y="120590"/>
                    <a:pt x="398577" y="123825"/>
                  </a:cubicBezTo>
                  <a:cubicBezTo>
                    <a:pt x="402624" y="150125"/>
                    <a:pt x="396434" y="138469"/>
                    <a:pt x="405720" y="152400"/>
                  </a:cubicBezTo>
                  <a:cubicBezTo>
                    <a:pt x="407308" y="147637"/>
                    <a:pt x="406933" y="141662"/>
                    <a:pt x="410483" y="138112"/>
                  </a:cubicBezTo>
                  <a:cubicBezTo>
                    <a:pt x="412864" y="135731"/>
                    <a:pt x="414969" y="133036"/>
                    <a:pt x="417627" y="130969"/>
                  </a:cubicBezTo>
                  <a:cubicBezTo>
                    <a:pt x="422145" y="127455"/>
                    <a:pt x="427152" y="124619"/>
                    <a:pt x="431914" y="121444"/>
                  </a:cubicBezTo>
                  <a:lnTo>
                    <a:pt x="439058" y="116681"/>
                  </a:lnTo>
                  <a:cubicBezTo>
                    <a:pt x="444199" y="113254"/>
                    <a:pt x="447075" y="110433"/>
                    <a:pt x="453345" y="109537"/>
                  </a:cubicBezTo>
                  <a:cubicBezTo>
                    <a:pt x="462024" y="108297"/>
                    <a:pt x="470808" y="107950"/>
                    <a:pt x="479539" y="107156"/>
                  </a:cubicBezTo>
                  <a:cubicBezTo>
                    <a:pt x="481920" y="105569"/>
                    <a:pt x="484123" y="103674"/>
                    <a:pt x="486683" y="102394"/>
                  </a:cubicBezTo>
                  <a:cubicBezTo>
                    <a:pt x="493205" y="99133"/>
                    <a:pt x="504637" y="98363"/>
                    <a:pt x="510495" y="97631"/>
                  </a:cubicBezTo>
                  <a:cubicBezTo>
                    <a:pt x="517627" y="96740"/>
                    <a:pt x="524783" y="96044"/>
                    <a:pt x="531927" y="95250"/>
                  </a:cubicBezTo>
                  <a:cubicBezTo>
                    <a:pt x="534308" y="94456"/>
                    <a:pt x="537110" y="94437"/>
                    <a:pt x="539070" y="92869"/>
                  </a:cubicBezTo>
                  <a:cubicBezTo>
                    <a:pt x="541305" y="91081"/>
                    <a:pt x="542001" y="87924"/>
                    <a:pt x="543833" y="85725"/>
                  </a:cubicBezTo>
                  <a:cubicBezTo>
                    <a:pt x="545989" y="83138"/>
                    <a:pt x="548596" y="80962"/>
                    <a:pt x="550977" y="78581"/>
                  </a:cubicBezTo>
                  <a:cubicBezTo>
                    <a:pt x="555739" y="79375"/>
                    <a:pt x="560551" y="79915"/>
                    <a:pt x="565264" y="80962"/>
                  </a:cubicBezTo>
                  <a:cubicBezTo>
                    <a:pt x="567714" y="81507"/>
                    <a:pt x="569994" y="82654"/>
                    <a:pt x="572408" y="83344"/>
                  </a:cubicBezTo>
                  <a:cubicBezTo>
                    <a:pt x="575555" y="84243"/>
                    <a:pt x="578758" y="84931"/>
                    <a:pt x="581933" y="85725"/>
                  </a:cubicBezTo>
                  <a:cubicBezTo>
                    <a:pt x="584314" y="88106"/>
                    <a:pt x="586490" y="90713"/>
                    <a:pt x="589077" y="92869"/>
                  </a:cubicBezTo>
                  <a:cubicBezTo>
                    <a:pt x="591275" y="94701"/>
                    <a:pt x="594197" y="95608"/>
                    <a:pt x="596220" y="97631"/>
                  </a:cubicBezTo>
                  <a:cubicBezTo>
                    <a:pt x="606991" y="108402"/>
                    <a:pt x="594220" y="102521"/>
                    <a:pt x="608127" y="107156"/>
                  </a:cubicBezTo>
                  <a:cubicBezTo>
                    <a:pt x="609714" y="109537"/>
                    <a:pt x="610654" y="112512"/>
                    <a:pt x="612889" y="114300"/>
                  </a:cubicBezTo>
                  <a:cubicBezTo>
                    <a:pt x="614849" y="115868"/>
                    <a:pt x="618258" y="114906"/>
                    <a:pt x="620033" y="116681"/>
                  </a:cubicBezTo>
                  <a:cubicBezTo>
                    <a:pt x="621808" y="118456"/>
                    <a:pt x="620846" y="121865"/>
                    <a:pt x="622414" y="123825"/>
                  </a:cubicBezTo>
                  <a:cubicBezTo>
                    <a:pt x="624202" y="126060"/>
                    <a:pt x="627177" y="127000"/>
                    <a:pt x="629558" y="128587"/>
                  </a:cubicBezTo>
                  <a:cubicBezTo>
                    <a:pt x="634753" y="144174"/>
                    <a:pt x="627537" y="128875"/>
                    <a:pt x="639083" y="138112"/>
                  </a:cubicBezTo>
                  <a:cubicBezTo>
                    <a:pt x="641318" y="139900"/>
                    <a:pt x="642013" y="143057"/>
                    <a:pt x="643845" y="145256"/>
                  </a:cubicBezTo>
                  <a:cubicBezTo>
                    <a:pt x="646001" y="147843"/>
                    <a:pt x="648833" y="149813"/>
                    <a:pt x="650989" y="152400"/>
                  </a:cubicBezTo>
                  <a:cubicBezTo>
                    <a:pt x="660911" y="164306"/>
                    <a:pt x="649800" y="155576"/>
                    <a:pt x="662895" y="164306"/>
                  </a:cubicBezTo>
                  <a:cubicBezTo>
                    <a:pt x="663689" y="166687"/>
                    <a:pt x="664154" y="169205"/>
                    <a:pt x="665277" y="171450"/>
                  </a:cubicBezTo>
                  <a:cubicBezTo>
                    <a:pt x="666557" y="174010"/>
                    <a:pt x="668877" y="175979"/>
                    <a:pt x="670039" y="178594"/>
                  </a:cubicBezTo>
                  <a:cubicBezTo>
                    <a:pt x="672078" y="183181"/>
                    <a:pt x="674802" y="192881"/>
                    <a:pt x="674802" y="192881"/>
                  </a:cubicBezTo>
                  <a:cubicBezTo>
                    <a:pt x="673359" y="208752"/>
                    <a:pt x="670253" y="220583"/>
                    <a:pt x="674802" y="235744"/>
                  </a:cubicBezTo>
                  <a:cubicBezTo>
                    <a:pt x="675624" y="238485"/>
                    <a:pt x="677977" y="240506"/>
                    <a:pt x="679564" y="242887"/>
                  </a:cubicBezTo>
                  <a:cubicBezTo>
                    <a:pt x="685549" y="260843"/>
                    <a:pt x="677476" y="238710"/>
                    <a:pt x="686708" y="257175"/>
                  </a:cubicBezTo>
                  <a:cubicBezTo>
                    <a:pt x="696564" y="276887"/>
                    <a:pt x="680206" y="250997"/>
                    <a:pt x="693852" y="271462"/>
                  </a:cubicBezTo>
                  <a:cubicBezTo>
                    <a:pt x="695439" y="277812"/>
                    <a:pt x="696544" y="284302"/>
                    <a:pt x="698614" y="290512"/>
                  </a:cubicBezTo>
                  <a:cubicBezTo>
                    <a:pt x="699408" y="292893"/>
                    <a:pt x="699776" y="295462"/>
                    <a:pt x="700995" y="297656"/>
                  </a:cubicBezTo>
                  <a:cubicBezTo>
                    <a:pt x="703775" y="302660"/>
                    <a:pt x="707345" y="307181"/>
                    <a:pt x="710520" y="311944"/>
                  </a:cubicBezTo>
                  <a:cubicBezTo>
                    <a:pt x="713305" y="316121"/>
                    <a:pt x="713695" y="321469"/>
                    <a:pt x="715283" y="326231"/>
                  </a:cubicBezTo>
                  <a:lnTo>
                    <a:pt x="720045" y="340519"/>
                  </a:lnTo>
                  <a:cubicBezTo>
                    <a:pt x="720950" y="343234"/>
                    <a:pt x="723220" y="345281"/>
                    <a:pt x="724808" y="347662"/>
                  </a:cubicBezTo>
                  <a:cubicBezTo>
                    <a:pt x="730475" y="364665"/>
                    <a:pt x="725393" y="359166"/>
                    <a:pt x="736714" y="366712"/>
                  </a:cubicBezTo>
                  <a:cubicBezTo>
                    <a:pt x="738283" y="371419"/>
                    <a:pt x="739661" y="377642"/>
                    <a:pt x="743858" y="381000"/>
                  </a:cubicBezTo>
                  <a:cubicBezTo>
                    <a:pt x="745818" y="382568"/>
                    <a:pt x="748621" y="382587"/>
                    <a:pt x="751002" y="383381"/>
                  </a:cubicBezTo>
                  <a:cubicBezTo>
                    <a:pt x="753383" y="385762"/>
                    <a:pt x="756078" y="387867"/>
                    <a:pt x="758145" y="390525"/>
                  </a:cubicBezTo>
                  <a:cubicBezTo>
                    <a:pt x="761659" y="395043"/>
                    <a:pt x="762240" y="403002"/>
                    <a:pt x="767670" y="404812"/>
                  </a:cubicBezTo>
                  <a:lnTo>
                    <a:pt x="774814" y="407194"/>
                  </a:lnTo>
                  <a:cubicBezTo>
                    <a:pt x="786006" y="418384"/>
                    <a:pt x="779156" y="412469"/>
                    <a:pt x="796245" y="423862"/>
                  </a:cubicBezTo>
                  <a:cubicBezTo>
                    <a:pt x="805478" y="430018"/>
                    <a:pt x="800673" y="427720"/>
                    <a:pt x="810533" y="431006"/>
                  </a:cubicBezTo>
                  <a:cubicBezTo>
                    <a:pt x="810313" y="434525"/>
                    <a:pt x="811720" y="464351"/>
                    <a:pt x="805770" y="476250"/>
                  </a:cubicBezTo>
                  <a:cubicBezTo>
                    <a:pt x="804490" y="478810"/>
                    <a:pt x="802595" y="481013"/>
                    <a:pt x="801008" y="483394"/>
                  </a:cubicBezTo>
                  <a:cubicBezTo>
                    <a:pt x="800214" y="488156"/>
                    <a:pt x="799674" y="492968"/>
                    <a:pt x="798627" y="497681"/>
                  </a:cubicBezTo>
                  <a:cubicBezTo>
                    <a:pt x="798082" y="500131"/>
                    <a:pt x="796658" y="502349"/>
                    <a:pt x="796245" y="504825"/>
                  </a:cubicBezTo>
                  <a:cubicBezTo>
                    <a:pt x="790926" y="536733"/>
                    <a:pt x="797066" y="516649"/>
                    <a:pt x="791483" y="533400"/>
                  </a:cubicBezTo>
                  <a:cubicBezTo>
                    <a:pt x="790689" y="578644"/>
                    <a:pt x="790277" y="623896"/>
                    <a:pt x="789102" y="669131"/>
                  </a:cubicBezTo>
                  <a:cubicBezTo>
                    <a:pt x="787292" y="738823"/>
                    <a:pt x="799817" y="722115"/>
                    <a:pt x="779577" y="711994"/>
                  </a:cubicBezTo>
                  <a:cubicBezTo>
                    <a:pt x="777332" y="710871"/>
                    <a:pt x="774814" y="710406"/>
                    <a:pt x="772433" y="709612"/>
                  </a:cubicBezTo>
                  <a:lnTo>
                    <a:pt x="765289" y="731044"/>
                  </a:lnTo>
                  <a:cubicBezTo>
                    <a:pt x="763762" y="735624"/>
                    <a:pt x="763772" y="740581"/>
                    <a:pt x="762908" y="745331"/>
                  </a:cubicBezTo>
                  <a:cubicBezTo>
                    <a:pt x="762184" y="749313"/>
                    <a:pt x="761321" y="753268"/>
                    <a:pt x="760527" y="757237"/>
                  </a:cubicBezTo>
                  <a:cubicBezTo>
                    <a:pt x="739403" y="725558"/>
                    <a:pt x="769798" y="772498"/>
                    <a:pt x="753383" y="742950"/>
                  </a:cubicBezTo>
                  <a:cubicBezTo>
                    <a:pt x="750603" y="737946"/>
                    <a:pt x="747033" y="733425"/>
                    <a:pt x="743858" y="728662"/>
                  </a:cubicBezTo>
                  <a:cubicBezTo>
                    <a:pt x="742271" y="726281"/>
                    <a:pt x="741810" y="722424"/>
                    <a:pt x="739095" y="721519"/>
                  </a:cubicBezTo>
                  <a:cubicBezTo>
                    <a:pt x="736714" y="720725"/>
                    <a:pt x="734197" y="720260"/>
                    <a:pt x="731952" y="719137"/>
                  </a:cubicBezTo>
                  <a:cubicBezTo>
                    <a:pt x="729392" y="717857"/>
                    <a:pt x="727652" y="714691"/>
                    <a:pt x="724808" y="714375"/>
                  </a:cubicBezTo>
                  <a:cubicBezTo>
                    <a:pt x="705858" y="712270"/>
                    <a:pt x="686708" y="712788"/>
                    <a:pt x="667658" y="711994"/>
                  </a:cubicBezTo>
                  <a:cubicBezTo>
                    <a:pt x="593328" y="702700"/>
                    <a:pt x="714675" y="717180"/>
                    <a:pt x="505733" y="707231"/>
                  </a:cubicBezTo>
                  <a:cubicBezTo>
                    <a:pt x="502874" y="707095"/>
                    <a:pt x="500788" y="704301"/>
                    <a:pt x="498589" y="702469"/>
                  </a:cubicBezTo>
                  <a:cubicBezTo>
                    <a:pt x="492183" y="697131"/>
                    <a:pt x="491900" y="693939"/>
                    <a:pt x="484302" y="690562"/>
                  </a:cubicBezTo>
                  <a:cubicBezTo>
                    <a:pt x="479714" y="688523"/>
                    <a:pt x="470014" y="685800"/>
                    <a:pt x="470014" y="685800"/>
                  </a:cubicBezTo>
                  <a:cubicBezTo>
                    <a:pt x="467633" y="683419"/>
                    <a:pt x="465672" y="680524"/>
                    <a:pt x="462870" y="678656"/>
                  </a:cubicBezTo>
                  <a:cubicBezTo>
                    <a:pt x="456553" y="674445"/>
                    <a:pt x="453036" y="676704"/>
                    <a:pt x="446202" y="678656"/>
                  </a:cubicBezTo>
                  <a:cubicBezTo>
                    <a:pt x="443788" y="679346"/>
                    <a:pt x="441439" y="680243"/>
                    <a:pt x="439058" y="681037"/>
                  </a:cubicBezTo>
                  <a:cubicBezTo>
                    <a:pt x="419446" y="674500"/>
                    <a:pt x="429740" y="676985"/>
                    <a:pt x="408102" y="673894"/>
                  </a:cubicBezTo>
                  <a:cubicBezTo>
                    <a:pt x="407308" y="671513"/>
                    <a:pt x="407495" y="668525"/>
                    <a:pt x="405720" y="666750"/>
                  </a:cubicBezTo>
                  <a:cubicBezTo>
                    <a:pt x="403945" y="664975"/>
                    <a:pt x="401027" y="664914"/>
                    <a:pt x="398577" y="664369"/>
                  </a:cubicBezTo>
                  <a:cubicBezTo>
                    <a:pt x="386485" y="661682"/>
                    <a:pt x="372466" y="660805"/>
                    <a:pt x="360477" y="659606"/>
                  </a:cubicBezTo>
                  <a:cubicBezTo>
                    <a:pt x="358889" y="657225"/>
                    <a:pt x="357546" y="654661"/>
                    <a:pt x="355714" y="652462"/>
                  </a:cubicBezTo>
                  <a:cubicBezTo>
                    <a:pt x="353558" y="649875"/>
                    <a:pt x="350438" y="648121"/>
                    <a:pt x="348570" y="645319"/>
                  </a:cubicBezTo>
                  <a:cubicBezTo>
                    <a:pt x="343640" y="637924"/>
                    <a:pt x="349456" y="637454"/>
                    <a:pt x="341427" y="631031"/>
                  </a:cubicBezTo>
                  <a:cubicBezTo>
                    <a:pt x="339467" y="629463"/>
                    <a:pt x="336664" y="629444"/>
                    <a:pt x="334283" y="628650"/>
                  </a:cubicBezTo>
                  <a:cubicBezTo>
                    <a:pt x="332695" y="626269"/>
                    <a:pt x="331544" y="623530"/>
                    <a:pt x="329520" y="621506"/>
                  </a:cubicBezTo>
                  <a:cubicBezTo>
                    <a:pt x="323860" y="615846"/>
                    <a:pt x="315161" y="614338"/>
                    <a:pt x="308089" y="611981"/>
                  </a:cubicBezTo>
                  <a:lnTo>
                    <a:pt x="300945" y="609600"/>
                  </a:lnTo>
                  <a:cubicBezTo>
                    <a:pt x="288446" y="601266"/>
                    <a:pt x="290713" y="600618"/>
                    <a:pt x="267608" y="607219"/>
                  </a:cubicBezTo>
                  <a:cubicBezTo>
                    <a:pt x="264370" y="608144"/>
                    <a:pt x="262845" y="611981"/>
                    <a:pt x="260464" y="614362"/>
                  </a:cubicBezTo>
                  <a:cubicBezTo>
                    <a:pt x="259670" y="616743"/>
                    <a:pt x="260328" y="620383"/>
                    <a:pt x="258083" y="621506"/>
                  </a:cubicBezTo>
                  <a:cubicBezTo>
                    <a:pt x="251636" y="624730"/>
                    <a:pt x="248441" y="613792"/>
                    <a:pt x="246177" y="611981"/>
                  </a:cubicBezTo>
                  <a:cubicBezTo>
                    <a:pt x="244217" y="610413"/>
                    <a:pt x="241414" y="610394"/>
                    <a:pt x="239033" y="609600"/>
                  </a:cubicBezTo>
                  <a:cubicBezTo>
                    <a:pt x="238239" y="607219"/>
                    <a:pt x="236652" y="604966"/>
                    <a:pt x="236652" y="602456"/>
                  </a:cubicBezTo>
                  <a:cubicBezTo>
                    <a:pt x="236652" y="598857"/>
                    <a:pt x="243518" y="579476"/>
                    <a:pt x="243795" y="578644"/>
                  </a:cubicBezTo>
                  <a:cubicBezTo>
                    <a:pt x="245363" y="573940"/>
                    <a:pt x="246745" y="567711"/>
                    <a:pt x="250939" y="564356"/>
                  </a:cubicBezTo>
                  <a:cubicBezTo>
                    <a:pt x="252899" y="562788"/>
                    <a:pt x="255702" y="562769"/>
                    <a:pt x="258083" y="561975"/>
                  </a:cubicBezTo>
                  <a:cubicBezTo>
                    <a:pt x="260464" y="559594"/>
                    <a:pt x="263359" y="557633"/>
                    <a:pt x="265227" y="554831"/>
                  </a:cubicBezTo>
                  <a:cubicBezTo>
                    <a:pt x="266619" y="552742"/>
                    <a:pt x="267608" y="550197"/>
                    <a:pt x="267608" y="547687"/>
                  </a:cubicBezTo>
                  <a:cubicBezTo>
                    <a:pt x="267608" y="528749"/>
                    <a:pt x="272929" y="514722"/>
                    <a:pt x="258083" y="504825"/>
                  </a:cubicBezTo>
                  <a:cubicBezTo>
                    <a:pt x="255994" y="503433"/>
                    <a:pt x="253320" y="503238"/>
                    <a:pt x="250939" y="502444"/>
                  </a:cubicBezTo>
                  <a:cubicBezTo>
                    <a:pt x="249352" y="500063"/>
                    <a:pt x="248604" y="496817"/>
                    <a:pt x="246177" y="495300"/>
                  </a:cubicBezTo>
                  <a:cubicBezTo>
                    <a:pt x="241920" y="492639"/>
                    <a:pt x="231889" y="490537"/>
                    <a:pt x="231889" y="490537"/>
                  </a:cubicBezTo>
                  <a:cubicBezTo>
                    <a:pt x="230302" y="485775"/>
                    <a:pt x="228345" y="481120"/>
                    <a:pt x="227127" y="476250"/>
                  </a:cubicBezTo>
                  <a:cubicBezTo>
                    <a:pt x="226333" y="473075"/>
                    <a:pt x="226034" y="469733"/>
                    <a:pt x="224745" y="466725"/>
                  </a:cubicBezTo>
                  <a:cubicBezTo>
                    <a:pt x="223618" y="464095"/>
                    <a:pt x="222364" y="461169"/>
                    <a:pt x="219983" y="459581"/>
                  </a:cubicBezTo>
                  <a:cubicBezTo>
                    <a:pt x="217260" y="457766"/>
                    <a:pt x="213633" y="457994"/>
                    <a:pt x="210458" y="457200"/>
                  </a:cubicBezTo>
                  <a:cubicBezTo>
                    <a:pt x="202954" y="452197"/>
                    <a:pt x="204513" y="452331"/>
                    <a:pt x="196170" y="450056"/>
                  </a:cubicBezTo>
                  <a:cubicBezTo>
                    <a:pt x="189855" y="448334"/>
                    <a:pt x="183329" y="447365"/>
                    <a:pt x="177120" y="445294"/>
                  </a:cubicBezTo>
                  <a:cubicBezTo>
                    <a:pt x="174739" y="444500"/>
                    <a:pt x="172171" y="444131"/>
                    <a:pt x="169977" y="442912"/>
                  </a:cubicBezTo>
                  <a:cubicBezTo>
                    <a:pt x="145420" y="429268"/>
                    <a:pt x="164707" y="436392"/>
                    <a:pt x="148545" y="431006"/>
                  </a:cubicBezTo>
                  <a:cubicBezTo>
                    <a:pt x="128081" y="417363"/>
                    <a:pt x="153970" y="433718"/>
                    <a:pt x="134258" y="423862"/>
                  </a:cubicBezTo>
                  <a:cubicBezTo>
                    <a:pt x="115800" y="414633"/>
                    <a:pt x="137920" y="422702"/>
                    <a:pt x="119970" y="416719"/>
                  </a:cubicBezTo>
                  <a:cubicBezTo>
                    <a:pt x="118383" y="414338"/>
                    <a:pt x="117443" y="411363"/>
                    <a:pt x="115208" y="409575"/>
                  </a:cubicBezTo>
                  <a:cubicBezTo>
                    <a:pt x="113248" y="408007"/>
                    <a:pt x="110258" y="408413"/>
                    <a:pt x="108064" y="407194"/>
                  </a:cubicBezTo>
                  <a:cubicBezTo>
                    <a:pt x="103061" y="404414"/>
                    <a:pt x="98539" y="400844"/>
                    <a:pt x="93777" y="397669"/>
                  </a:cubicBezTo>
                  <a:lnTo>
                    <a:pt x="86633" y="392906"/>
                  </a:lnTo>
                  <a:cubicBezTo>
                    <a:pt x="74807" y="375168"/>
                    <a:pt x="90006" y="396954"/>
                    <a:pt x="74727" y="378619"/>
                  </a:cubicBezTo>
                  <a:cubicBezTo>
                    <a:pt x="72895" y="376420"/>
                    <a:pt x="71552" y="373856"/>
                    <a:pt x="69964" y="371475"/>
                  </a:cubicBezTo>
                  <a:cubicBezTo>
                    <a:pt x="68377" y="366712"/>
                    <a:pt x="65825" y="362168"/>
                    <a:pt x="65202" y="357187"/>
                  </a:cubicBezTo>
                  <a:cubicBezTo>
                    <a:pt x="64408" y="350837"/>
                    <a:pt x="64504" y="344311"/>
                    <a:pt x="62820" y="338137"/>
                  </a:cubicBezTo>
                  <a:cubicBezTo>
                    <a:pt x="61056" y="331670"/>
                    <a:pt x="55852" y="329524"/>
                    <a:pt x="50914" y="326231"/>
                  </a:cubicBezTo>
                  <a:cubicBezTo>
                    <a:pt x="44929" y="308274"/>
                    <a:pt x="53003" y="330408"/>
                    <a:pt x="43770" y="311944"/>
                  </a:cubicBezTo>
                  <a:cubicBezTo>
                    <a:pt x="42647" y="309699"/>
                    <a:pt x="43164" y="306575"/>
                    <a:pt x="41389" y="304800"/>
                  </a:cubicBezTo>
                  <a:cubicBezTo>
                    <a:pt x="37342" y="300753"/>
                    <a:pt x="27102" y="295275"/>
                    <a:pt x="27102" y="295275"/>
                  </a:cubicBezTo>
                  <a:cubicBezTo>
                    <a:pt x="25514" y="292894"/>
                    <a:pt x="24171" y="290330"/>
                    <a:pt x="22339" y="288131"/>
                  </a:cubicBezTo>
                  <a:cubicBezTo>
                    <a:pt x="20183" y="285544"/>
                    <a:pt x="16830" y="283931"/>
                    <a:pt x="15195" y="280987"/>
                  </a:cubicBezTo>
                  <a:cubicBezTo>
                    <a:pt x="12757" y="276599"/>
                    <a:pt x="13218" y="270877"/>
                    <a:pt x="10433" y="266700"/>
                  </a:cubicBezTo>
                  <a:lnTo>
                    <a:pt x="5670" y="259556"/>
                  </a:lnTo>
                  <a:cubicBezTo>
                    <a:pt x="2034" y="248647"/>
                    <a:pt x="5670" y="275034"/>
                    <a:pt x="5670" y="261937"/>
                  </a:cubicBezTo>
                  <a:close/>
                </a:path>
              </a:pathLst>
            </a:custGeom>
            <a:solidFill>
              <a:srgbClr val="99CC00">
                <a:alpha val="2344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" name="Jinzhong"/>
            <p:cNvSpPr/>
            <p:nvPr/>
          </p:nvSpPr>
          <p:spPr bwMode="auto">
            <a:xfrm>
              <a:off x="5797648" y="3285617"/>
              <a:ext cx="422675" cy="255082"/>
            </a:xfrm>
            <a:custGeom>
              <a:avLst/>
              <a:gdLst/>
              <a:ahLst/>
              <a:cxnLst/>
              <a:rect l="0" t="0" r="r" b="b"/>
              <a:pathLst>
                <a:path w="1236970" h="815505">
                  <a:moveTo>
                    <a:pt x="0" y="757511"/>
                  </a:moveTo>
                  <a:cubicBezTo>
                    <a:pt x="3969" y="753542"/>
                    <a:pt x="7416" y="748972"/>
                    <a:pt x="11906" y="745605"/>
                  </a:cubicBezTo>
                  <a:cubicBezTo>
                    <a:pt x="13914" y="744099"/>
                    <a:pt x="17591" y="745267"/>
                    <a:pt x="19050" y="743224"/>
                  </a:cubicBezTo>
                  <a:cubicBezTo>
                    <a:pt x="21968" y="739139"/>
                    <a:pt x="22224" y="733699"/>
                    <a:pt x="23812" y="728936"/>
                  </a:cubicBezTo>
                  <a:cubicBezTo>
                    <a:pt x="24606" y="726555"/>
                    <a:pt x="24419" y="723567"/>
                    <a:pt x="26194" y="721792"/>
                  </a:cubicBezTo>
                  <a:cubicBezTo>
                    <a:pt x="28575" y="719411"/>
                    <a:pt x="30535" y="716517"/>
                    <a:pt x="33337" y="714649"/>
                  </a:cubicBezTo>
                  <a:cubicBezTo>
                    <a:pt x="35426" y="713257"/>
                    <a:pt x="37988" y="712560"/>
                    <a:pt x="40481" y="712267"/>
                  </a:cubicBezTo>
                  <a:cubicBezTo>
                    <a:pt x="51546" y="710965"/>
                    <a:pt x="62706" y="710680"/>
                    <a:pt x="73819" y="709886"/>
                  </a:cubicBezTo>
                  <a:cubicBezTo>
                    <a:pt x="76200" y="709092"/>
                    <a:pt x="79187" y="709280"/>
                    <a:pt x="80962" y="707505"/>
                  </a:cubicBezTo>
                  <a:cubicBezTo>
                    <a:pt x="85009" y="703457"/>
                    <a:pt x="90487" y="693217"/>
                    <a:pt x="90487" y="693217"/>
                  </a:cubicBezTo>
                  <a:cubicBezTo>
                    <a:pt x="91281" y="684486"/>
                    <a:pt x="90460" y="675454"/>
                    <a:pt x="92869" y="667024"/>
                  </a:cubicBezTo>
                  <a:cubicBezTo>
                    <a:pt x="93794" y="663786"/>
                    <a:pt x="97425" y="662036"/>
                    <a:pt x="100012" y="659880"/>
                  </a:cubicBezTo>
                  <a:cubicBezTo>
                    <a:pt x="106167" y="654750"/>
                    <a:pt x="107140" y="655122"/>
                    <a:pt x="114300" y="652736"/>
                  </a:cubicBezTo>
                  <a:lnTo>
                    <a:pt x="123825" y="638449"/>
                  </a:lnTo>
                  <a:cubicBezTo>
                    <a:pt x="125413" y="636068"/>
                    <a:pt x="128409" y="634966"/>
                    <a:pt x="130969" y="633686"/>
                  </a:cubicBezTo>
                  <a:cubicBezTo>
                    <a:pt x="136749" y="630796"/>
                    <a:pt x="144041" y="630554"/>
                    <a:pt x="150019" y="628924"/>
                  </a:cubicBezTo>
                  <a:cubicBezTo>
                    <a:pt x="178733" y="621093"/>
                    <a:pt x="148672" y="626115"/>
                    <a:pt x="183356" y="621780"/>
                  </a:cubicBezTo>
                  <a:cubicBezTo>
                    <a:pt x="215638" y="611019"/>
                    <a:pt x="186150" y="624097"/>
                    <a:pt x="202406" y="609874"/>
                  </a:cubicBezTo>
                  <a:cubicBezTo>
                    <a:pt x="206714" y="606105"/>
                    <a:pt x="216694" y="600349"/>
                    <a:pt x="216694" y="600349"/>
                  </a:cubicBezTo>
                  <a:cubicBezTo>
                    <a:pt x="229390" y="581303"/>
                    <a:pt x="212728" y="604314"/>
                    <a:pt x="228600" y="588442"/>
                  </a:cubicBezTo>
                  <a:cubicBezTo>
                    <a:pt x="237385" y="579657"/>
                    <a:pt x="228803" y="581957"/>
                    <a:pt x="240506" y="574155"/>
                  </a:cubicBezTo>
                  <a:cubicBezTo>
                    <a:pt x="242595" y="572763"/>
                    <a:pt x="245269" y="572568"/>
                    <a:pt x="247650" y="571774"/>
                  </a:cubicBezTo>
                  <a:cubicBezTo>
                    <a:pt x="248444" y="569393"/>
                    <a:pt x="248908" y="566875"/>
                    <a:pt x="250031" y="564630"/>
                  </a:cubicBezTo>
                  <a:cubicBezTo>
                    <a:pt x="251311" y="562070"/>
                    <a:pt x="254324" y="560309"/>
                    <a:pt x="254794" y="557486"/>
                  </a:cubicBezTo>
                  <a:cubicBezTo>
                    <a:pt x="255207" y="555010"/>
                    <a:pt x="253206" y="552723"/>
                    <a:pt x="252412" y="550342"/>
                  </a:cubicBezTo>
                  <a:cubicBezTo>
                    <a:pt x="253206" y="545580"/>
                    <a:pt x="253847" y="540789"/>
                    <a:pt x="254794" y="536055"/>
                  </a:cubicBezTo>
                  <a:cubicBezTo>
                    <a:pt x="259252" y="513767"/>
                    <a:pt x="255014" y="537556"/>
                    <a:pt x="259556" y="519386"/>
                  </a:cubicBezTo>
                  <a:cubicBezTo>
                    <a:pt x="260538" y="515460"/>
                    <a:pt x="261272" y="511472"/>
                    <a:pt x="261937" y="507480"/>
                  </a:cubicBezTo>
                  <a:cubicBezTo>
                    <a:pt x="266059" y="482753"/>
                    <a:pt x="261623" y="498898"/>
                    <a:pt x="269081" y="476524"/>
                  </a:cubicBezTo>
                  <a:cubicBezTo>
                    <a:pt x="269986" y="473809"/>
                    <a:pt x="271820" y="471404"/>
                    <a:pt x="273844" y="469380"/>
                  </a:cubicBezTo>
                  <a:cubicBezTo>
                    <a:pt x="279506" y="463718"/>
                    <a:pt x="288197" y="462214"/>
                    <a:pt x="295275" y="459855"/>
                  </a:cubicBezTo>
                  <a:cubicBezTo>
                    <a:pt x="315715" y="453043"/>
                    <a:pt x="283179" y="463474"/>
                    <a:pt x="316706" y="455092"/>
                  </a:cubicBezTo>
                  <a:cubicBezTo>
                    <a:pt x="321576" y="453874"/>
                    <a:pt x="330994" y="450330"/>
                    <a:pt x="330994" y="450330"/>
                  </a:cubicBezTo>
                  <a:cubicBezTo>
                    <a:pt x="333375" y="448742"/>
                    <a:pt x="335522" y="446729"/>
                    <a:pt x="338137" y="445567"/>
                  </a:cubicBezTo>
                  <a:cubicBezTo>
                    <a:pt x="351412" y="439667"/>
                    <a:pt x="356474" y="440299"/>
                    <a:pt x="371475" y="438424"/>
                  </a:cubicBezTo>
                  <a:cubicBezTo>
                    <a:pt x="373856" y="437630"/>
                    <a:pt x="377160" y="438085"/>
                    <a:pt x="378619" y="436042"/>
                  </a:cubicBezTo>
                  <a:cubicBezTo>
                    <a:pt x="381537" y="431957"/>
                    <a:pt x="381794" y="426517"/>
                    <a:pt x="383381" y="421755"/>
                  </a:cubicBezTo>
                  <a:cubicBezTo>
                    <a:pt x="384175" y="419374"/>
                    <a:pt x="385153" y="417046"/>
                    <a:pt x="385762" y="414611"/>
                  </a:cubicBezTo>
                  <a:cubicBezTo>
                    <a:pt x="386556" y="411436"/>
                    <a:pt x="386855" y="408094"/>
                    <a:pt x="388144" y="405086"/>
                  </a:cubicBezTo>
                  <a:cubicBezTo>
                    <a:pt x="389271" y="402456"/>
                    <a:pt x="390752" y="399827"/>
                    <a:pt x="392906" y="397942"/>
                  </a:cubicBezTo>
                  <a:cubicBezTo>
                    <a:pt x="397214" y="394173"/>
                    <a:pt x="407194" y="388417"/>
                    <a:pt x="407194" y="388417"/>
                  </a:cubicBezTo>
                  <a:cubicBezTo>
                    <a:pt x="412135" y="373595"/>
                    <a:pt x="409083" y="383735"/>
                    <a:pt x="414337" y="357461"/>
                  </a:cubicBezTo>
                  <a:cubicBezTo>
                    <a:pt x="414829" y="355000"/>
                    <a:pt x="414944" y="352092"/>
                    <a:pt x="416719" y="350317"/>
                  </a:cubicBezTo>
                  <a:cubicBezTo>
                    <a:pt x="418494" y="348542"/>
                    <a:pt x="421617" y="349058"/>
                    <a:pt x="423862" y="347936"/>
                  </a:cubicBezTo>
                  <a:cubicBezTo>
                    <a:pt x="430775" y="344480"/>
                    <a:pt x="430326" y="341713"/>
                    <a:pt x="438150" y="340792"/>
                  </a:cubicBezTo>
                  <a:cubicBezTo>
                    <a:pt x="449214" y="339490"/>
                    <a:pt x="460375" y="339205"/>
                    <a:pt x="471487" y="338411"/>
                  </a:cubicBezTo>
                  <a:cubicBezTo>
                    <a:pt x="475456" y="337617"/>
                    <a:pt x="479489" y="337095"/>
                    <a:pt x="483394" y="336030"/>
                  </a:cubicBezTo>
                  <a:cubicBezTo>
                    <a:pt x="488237" y="334709"/>
                    <a:pt x="492692" y="331821"/>
                    <a:pt x="497681" y="331267"/>
                  </a:cubicBezTo>
                  <a:lnTo>
                    <a:pt x="538162" y="326505"/>
                  </a:lnTo>
                  <a:cubicBezTo>
                    <a:pt x="542942" y="325822"/>
                    <a:pt x="547687" y="324918"/>
                    <a:pt x="552450" y="324124"/>
                  </a:cubicBezTo>
                  <a:cubicBezTo>
                    <a:pt x="559996" y="312803"/>
                    <a:pt x="556307" y="319695"/>
                    <a:pt x="561975" y="302692"/>
                  </a:cubicBezTo>
                  <a:lnTo>
                    <a:pt x="564356" y="295549"/>
                  </a:lnTo>
                  <a:cubicBezTo>
                    <a:pt x="561518" y="272839"/>
                    <a:pt x="560148" y="272190"/>
                    <a:pt x="564356" y="245542"/>
                  </a:cubicBezTo>
                  <a:cubicBezTo>
                    <a:pt x="565139" y="240583"/>
                    <a:pt x="567902" y="236125"/>
                    <a:pt x="569119" y="231255"/>
                  </a:cubicBezTo>
                  <a:cubicBezTo>
                    <a:pt x="569913" y="228080"/>
                    <a:pt x="570962" y="224958"/>
                    <a:pt x="571500" y="221730"/>
                  </a:cubicBezTo>
                  <a:cubicBezTo>
                    <a:pt x="575452" y="198016"/>
                    <a:pt x="569787" y="208820"/>
                    <a:pt x="578644" y="195536"/>
                  </a:cubicBezTo>
                  <a:cubicBezTo>
                    <a:pt x="584311" y="178534"/>
                    <a:pt x="580621" y="185426"/>
                    <a:pt x="588169" y="174105"/>
                  </a:cubicBezTo>
                  <a:cubicBezTo>
                    <a:pt x="593836" y="157102"/>
                    <a:pt x="590146" y="163994"/>
                    <a:pt x="597694" y="152674"/>
                  </a:cubicBezTo>
                  <a:cubicBezTo>
                    <a:pt x="603677" y="134724"/>
                    <a:pt x="595608" y="156844"/>
                    <a:pt x="604837" y="138386"/>
                  </a:cubicBezTo>
                  <a:cubicBezTo>
                    <a:pt x="605960" y="136141"/>
                    <a:pt x="606000" y="133436"/>
                    <a:pt x="607219" y="131242"/>
                  </a:cubicBezTo>
                  <a:cubicBezTo>
                    <a:pt x="609999" y="126239"/>
                    <a:pt x="613569" y="121717"/>
                    <a:pt x="616744" y="116955"/>
                  </a:cubicBezTo>
                  <a:cubicBezTo>
                    <a:pt x="618612" y="114153"/>
                    <a:pt x="621731" y="112398"/>
                    <a:pt x="623887" y="109811"/>
                  </a:cubicBezTo>
                  <a:cubicBezTo>
                    <a:pt x="625719" y="107612"/>
                    <a:pt x="627062" y="105048"/>
                    <a:pt x="628650" y="102667"/>
                  </a:cubicBezTo>
                  <a:lnTo>
                    <a:pt x="638175" y="74092"/>
                  </a:lnTo>
                  <a:cubicBezTo>
                    <a:pt x="639210" y="70987"/>
                    <a:pt x="638741" y="67290"/>
                    <a:pt x="640556" y="64567"/>
                  </a:cubicBezTo>
                  <a:cubicBezTo>
                    <a:pt x="642144" y="62186"/>
                    <a:pt x="645319" y="61392"/>
                    <a:pt x="647700" y="59805"/>
                  </a:cubicBezTo>
                  <a:cubicBezTo>
                    <a:pt x="649287" y="55042"/>
                    <a:pt x="647699" y="47104"/>
                    <a:pt x="652462" y="45517"/>
                  </a:cubicBezTo>
                  <a:lnTo>
                    <a:pt x="666750" y="40755"/>
                  </a:lnTo>
                  <a:cubicBezTo>
                    <a:pt x="669131" y="39961"/>
                    <a:pt x="671403" y="38685"/>
                    <a:pt x="673894" y="38374"/>
                  </a:cubicBezTo>
                  <a:cubicBezTo>
                    <a:pt x="680244" y="37580"/>
                    <a:pt x="686632" y="37044"/>
                    <a:pt x="692944" y="35992"/>
                  </a:cubicBezTo>
                  <a:cubicBezTo>
                    <a:pt x="700143" y="34792"/>
                    <a:pt x="710403" y="30967"/>
                    <a:pt x="716756" y="28849"/>
                  </a:cubicBezTo>
                  <a:cubicBezTo>
                    <a:pt x="719137" y="28055"/>
                    <a:pt x="721811" y="27859"/>
                    <a:pt x="723900" y="26467"/>
                  </a:cubicBezTo>
                  <a:lnTo>
                    <a:pt x="731044" y="21705"/>
                  </a:lnTo>
                  <a:cubicBezTo>
                    <a:pt x="731838" y="16942"/>
                    <a:pt x="729614" y="10381"/>
                    <a:pt x="733425" y="7417"/>
                  </a:cubicBezTo>
                  <a:cubicBezTo>
                    <a:pt x="738476" y="3488"/>
                    <a:pt x="746111" y="5706"/>
                    <a:pt x="752475" y="5036"/>
                  </a:cubicBezTo>
                  <a:cubicBezTo>
                    <a:pt x="761194" y="4118"/>
                    <a:pt x="769938" y="3449"/>
                    <a:pt x="778669" y="2655"/>
                  </a:cubicBezTo>
                  <a:cubicBezTo>
                    <a:pt x="781050" y="1861"/>
                    <a:pt x="783302" y="274"/>
                    <a:pt x="785812" y="274"/>
                  </a:cubicBezTo>
                  <a:cubicBezTo>
                    <a:pt x="819267" y="274"/>
                    <a:pt x="815672" y="0"/>
                    <a:pt x="835819" y="5036"/>
                  </a:cubicBezTo>
                  <a:cubicBezTo>
                    <a:pt x="837406" y="7417"/>
                    <a:pt x="839301" y="9620"/>
                    <a:pt x="840581" y="12180"/>
                  </a:cubicBezTo>
                  <a:cubicBezTo>
                    <a:pt x="841703" y="14425"/>
                    <a:pt x="841187" y="17549"/>
                    <a:pt x="842962" y="19324"/>
                  </a:cubicBezTo>
                  <a:cubicBezTo>
                    <a:pt x="844737" y="21099"/>
                    <a:pt x="847725" y="20911"/>
                    <a:pt x="850106" y="21705"/>
                  </a:cubicBezTo>
                  <a:cubicBezTo>
                    <a:pt x="850900" y="24086"/>
                    <a:pt x="851364" y="26604"/>
                    <a:pt x="852487" y="28849"/>
                  </a:cubicBezTo>
                  <a:cubicBezTo>
                    <a:pt x="853767" y="31409"/>
                    <a:pt x="856245" y="33312"/>
                    <a:pt x="857250" y="35992"/>
                  </a:cubicBezTo>
                  <a:cubicBezTo>
                    <a:pt x="858671" y="39782"/>
                    <a:pt x="858649" y="43972"/>
                    <a:pt x="859631" y="47899"/>
                  </a:cubicBezTo>
                  <a:cubicBezTo>
                    <a:pt x="860240" y="50334"/>
                    <a:pt x="860237" y="53267"/>
                    <a:pt x="862012" y="55042"/>
                  </a:cubicBezTo>
                  <a:cubicBezTo>
                    <a:pt x="863787" y="56817"/>
                    <a:pt x="866775" y="56630"/>
                    <a:pt x="869156" y="57424"/>
                  </a:cubicBezTo>
                  <a:cubicBezTo>
                    <a:pt x="871537" y="59805"/>
                    <a:pt x="875049" y="61440"/>
                    <a:pt x="876300" y="64567"/>
                  </a:cubicBezTo>
                  <a:cubicBezTo>
                    <a:pt x="878385" y="69778"/>
                    <a:pt x="877758" y="75700"/>
                    <a:pt x="878681" y="81236"/>
                  </a:cubicBezTo>
                  <a:cubicBezTo>
                    <a:pt x="879346" y="85228"/>
                    <a:pt x="879997" y="89237"/>
                    <a:pt x="881062" y="93142"/>
                  </a:cubicBezTo>
                  <a:cubicBezTo>
                    <a:pt x="883043" y="100407"/>
                    <a:pt x="885825" y="107430"/>
                    <a:pt x="888206" y="114574"/>
                  </a:cubicBezTo>
                  <a:cubicBezTo>
                    <a:pt x="889111" y="117289"/>
                    <a:pt x="891381" y="119336"/>
                    <a:pt x="892969" y="121717"/>
                  </a:cubicBezTo>
                  <a:lnTo>
                    <a:pt x="897731" y="136005"/>
                  </a:lnTo>
                  <a:cubicBezTo>
                    <a:pt x="898525" y="138386"/>
                    <a:pt x="898023" y="141757"/>
                    <a:pt x="900112" y="143149"/>
                  </a:cubicBezTo>
                  <a:lnTo>
                    <a:pt x="907256" y="147911"/>
                  </a:lnTo>
                  <a:cubicBezTo>
                    <a:pt x="913241" y="165868"/>
                    <a:pt x="904471" y="144430"/>
                    <a:pt x="916781" y="159817"/>
                  </a:cubicBezTo>
                  <a:cubicBezTo>
                    <a:pt x="918349" y="161777"/>
                    <a:pt x="918039" y="164716"/>
                    <a:pt x="919162" y="166961"/>
                  </a:cubicBezTo>
                  <a:cubicBezTo>
                    <a:pt x="920442" y="169521"/>
                    <a:pt x="922337" y="171724"/>
                    <a:pt x="923925" y="174105"/>
                  </a:cubicBezTo>
                  <a:cubicBezTo>
                    <a:pt x="926919" y="183089"/>
                    <a:pt x="927642" y="187347"/>
                    <a:pt x="935831" y="195536"/>
                  </a:cubicBezTo>
                  <a:cubicBezTo>
                    <a:pt x="938212" y="197917"/>
                    <a:pt x="940173" y="200812"/>
                    <a:pt x="942975" y="202680"/>
                  </a:cubicBezTo>
                  <a:cubicBezTo>
                    <a:pt x="945064" y="204072"/>
                    <a:pt x="947705" y="204371"/>
                    <a:pt x="950119" y="205061"/>
                  </a:cubicBezTo>
                  <a:cubicBezTo>
                    <a:pt x="955945" y="206725"/>
                    <a:pt x="969684" y="209374"/>
                    <a:pt x="973931" y="212205"/>
                  </a:cubicBezTo>
                  <a:cubicBezTo>
                    <a:pt x="990307" y="223122"/>
                    <a:pt x="982789" y="219920"/>
                    <a:pt x="995362" y="224111"/>
                  </a:cubicBezTo>
                  <a:cubicBezTo>
                    <a:pt x="1012825" y="223317"/>
                    <a:pt x="1030317" y="223021"/>
                    <a:pt x="1047750" y="221730"/>
                  </a:cubicBezTo>
                  <a:cubicBezTo>
                    <a:pt x="1051786" y="221431"/>
                    <a:pt x="1055644" y="219884"/>
                    <a:pt x="1059656" y="219349"/>
                  </a:cubicBezTo>
                  <a:cubicBezTo>
                    <a:pt x="1077513" y="216968"/>
                    <a:pt x="1102179" y="215720"/>
                    <a:pt x="1119187" y="214586"/>
                  </a:cubicBezTo>
                  <a:cubicBezTo>
                    <a:pt x="1121568" y="213792"/>
                    <a:pt x="1124086" y="213328"/>
                    <a:pt x="1126331" y="212205"/>
                  </a:cubicBezTo>
                  <a:cubicBezTo>
                    <a:pt x="1133879" y="208431"/>
                    <a:pt x="1132237" y="206258"/>
                    <a:pt x="1140619" y="205061"/>
                  </a:cubicBezTo>
                  <a:cubicBezTo>
                    <a:pt x="1149298" y="203821"/>
                    <a:pt x="1158081" y="203474"/>
                    <a:pt x="1166812" y="202680"/>
                  </a:cubicBezTo>
                  <a:cubicBezTo>
                    <a:pt x="1188489" y="195455"/>
                    <a:pt x="1154253" y="206538"/>
                    <a:pt x="1185862" y="197917"/>
                  </a:cubicBezTo>
                  <a:cubicBezTo>
                    <a:pt x="1190705" y="196596"/>
                    <a:pt x="1195387" y="194742"/>
                    <a:pt x="1200150" y="193155"/>
                  </a:cubicBezTo>
                  <a:lnTo>
                    <a:pt x="1207294" y="190774"/>
                  </a:lnTo>
                  <a:cubicBezTo>
                    <a:pt x="1226344" y="203474"/>
                    <a:pt x="1203322" y="186803"/>
                    <a:pt x="1219200" y="202680"/>
                  </a:cubicBezTo>
                  <a:cubicBezTo>
                    <a:pt x="1221224" y="204704"/>
                    <a:pt x="1223963" y="205855"/>
                    <a:pt x="1226344" y="207442"/>
                  </a:cubicBezTo>
                  <a:cubicBezTo>
                    <a:pt x="1227138" y="209823"/>
                    <a:pt x="1227333" y="212497"/>
                    <a:pt x="1228725" y="214586"/>
                  </a:cubicBezTo>
                  <a:cubicBezTo>
                    <a:pt x="1230593" y="217388"/>
                    <a:pt x="1235209" y="218428"/>
                    <a:pt x="1235869" y="221730"/>
                  </a:cubicBezTo>
                  <a:cubicBezTo>
                    <a:pt x="1236970" y="227234"/>
                    <a:pt x="1234749" y="232930"/>
                    <a:pt x="1233487" y="238399"/>
                  </a:cubicBezTo>
                  <a:cubicBezTo>
                    <a:pt x="1230486" y="251402"/>
                    <a:pt x="1229990" y="250789"/>
                    <a:pt x="1223962" y="259830"/>
                  </a:cubicBezTo>
                  <a:lnTo>
                    <a:pt x="1202531" y="324124"/>
                  </a:lnTo>
                  <a:cubicBezTo>
                    <a:pt x="1201737" y="326505"/>
                    <a:pt x="1200642" y="328806"/>
                    <a:pt x="1200150" y="331267"/>
                  </a:cubicBezTo>
                  <a:cubicBezTo>
                    <a:pt x="1199243" y="335804"/>
                    <a:pt x="1197830" y="345431"/>
                    <a:pt x="1195387" y="350317"/>
                  </a:cubicBezTo>
                  <a:cubicBezTo>
                    <a:pt x="1194107" y="352877"/>
                    <a:pt x="1191787" y="354846"/>
                    <a:pt x="1190625" y="357461"/>
                  </a:cubicBezTo>
                  <a:cubicBezTo>
                    <a:pt x="1190623" y="357465"/>
                    <a:pt x="1184672" y="375318"/>
                    <a:pt x="1183481" y="378892"/>
                  </a:cubicBezTo>
                  <a:cubicBezTo>
                    <a:pt x="1182446" y="381997"/>
                    <a:pt x="1182915" y="385694"/>
                    <a:pt x="1181100" y="388417"/>
                  </a:cubicBezTo>
                  <a:cubicBezTo>
                    <a:pt x="1179512" y="390798"/>
                    <a:pt x="1176337" y="391592"/>
                    <a:pt x="1173956" y="393180"/>
                  </a:cubicBezTo>
                  <a:cubicBezTo>
                    <a:pt x="1173162" y="395561"/>
                    <a:pt x="1172967" y="398235"/>
                    <a:pt x="1171575" y="400324"/>
                  </a:cubicBezTo>
                  <a:cubicBezTo>
                    <a:pt x="1167909" y="405822"/>
                    <a:pt x="1162556" y="408717"/>
                    <a:pt x="1157287" y="412230"/>
                  </a:cubicBezTo>
                  <a:cubicBezTo>
                    <a:pt x="1156493" y="414611"/>
                    <a:pt x="1156125" y="417180"/>
                    <a:pt x="1154906" y="419374"/>
                  </a:cubicBezTo>
                  <a:cubicBezTo>
                    <a:pt x="1152126" y="424377"/>
                    <a:pt x="1145381" y="433661"/>
                    <a:pt x="1145381" y="433661"/>
                  </a:cubicBezTo>
                  <a:cubicBezTo>
                    <a:pt x="1144587" y="436042"/>
                    <a:pt x="1144123" y="438560"/>
                    <a:pt x="1143000" y="440805"/>
                  </a:cubicBezTo>
                  <a:cubicBezTo>
                    <a:pt x="1141720" y="443365"/>
                    <a:pt x="1139364" y="445318"/>
                    <a:pt x="1138237" y="447949"/>
                  </a:cubicBezTo>
                  <a:cubicBezTo>
                    <a:pt x="1136948" y="450957"/>
                    <a:pt x="1136796" y="454339"/>
                    <a:pt x="1135856" y="457474"/>
                  </a:cubicBezTo>
                  <a:cubicBezTo>
                    <a:pt x="1131219" y="472931"/>
                    <a:pt x="1133291" y="468465"/>
                    <a:pt x="1126331" y="478905"/>
                  </a:cubicBezTo>
                  <a:cubicBezTo>
                    <a:pt x="1125537" y="481286"/>
                    <a:pt x="1125169" y="483855"/>
                    <a:pt x="1123950" y="486049"/>
                  </a:cubicBezTo>
                  <a:lnTo>
                    <a:pt x="1109662" y="507480"/>
                  </a:lnTo>
                  <a:cubicBezTo>
                    <a:pt x="1107794" y="510282"/>
                    <a:pt x="1104675" y="512037"/>
                    <a:pt x="1102519" y="514624"/>
                  </a:cubicBezTo>
                  <a:cubicBezTo>
                    <a:pt x="1100687" y="516822"/>
                    <a:pt x="1099344" y="519386"/>
                    <a:pt x="1097756" y="521767"/>
                  </a:cubicBezTo>
                  <a:cubicBezTo>
                    <a:pt x="1089744" y="545805"/>
                    <a:pt x="1101976" y="508497"/>
                    <a:pt x="1092994" y="538436"/>
                  </a:cubicBezTo>
                  <a:cubicBezTo>
                    <a:pt x="1091551" y="543245"/>
                    <a:pt x="1089819" y="547961"/>
                    <a:pt x="1088231" y="552724"/>
                  </a:cubicBezTo>
                  <a:cubicBezTo>
                    <a:pt x="1087437" y="592411"/>
                    <a:pt x="1091146" y="632446"/>
                    <a:pt x="1085850" y="671786"/>
                  </a:cubicBezTo>
                  <a:cubicBezTo>
                    <a:pt x="1085180" y="676761"/>
                    <a:pt x="1071562" y="676549"/>
                    <a:pt x="1071562" y="676549"/>
                  </a:cubicBezTo>
                  <a:cubicBezTo>
                    <a:pt x="1070768" y="678930"/>
                    <a:pt x="1070303" y="681447"/>
                    <a:pt x="1069181" y="683692"/>
                  </a:cubicBezTo>
                  <a:cubicBezTo>
                    <a:pt x="1067901" y="686252"/>
                    <a:pt x="1065172" y="688075"/>
                    <a:pt x="1064419" y="690836"/>
                  </a:cubicBezTo>
                  <a:cubicBezTo>
                    <a:pt x="1062735" y="697010"/>
                    <a:pt x="1065707" y="704643"/>
                    <a:pt x="1062037" y="709886"/>
                  </a:cubicBezTo>
                  <a:cubicBezTo>
                    <a:pt x="1059158" y="713999"/>
                    <a:pt x="1047750" y="714649"/>
                    <a:pt x="1047750" y="714649"/>
                  </a:cubicBezTo>
                  <a:cubicBezTo>
                    <a:pt x="1041401" y="733695"/>
                    <a:pt x="1050924" y="711475"/>
                    <a:pt x="1038225" y="724174"/>
                  </a:cubicBezTo>
                  <a:cubicBezTo>
                    <a:pt x="1036450" y="725949"/>
                    <a:pt x="1037412" y="729357"/>
                    <a:pt x="1035844" y="731317"/>
                  </a:cubicBezTo>
                  <a:cubicBezTo>
                    <a:pt x="1034056" y="733552"/>
                    <a:pt x="1031081" y="734492"/>
                    <a:pt x="1028700" y="736080"/>
                  </a:cubicBezTo>
                  <a:cubicBezTo>
                    <a:pt x="1027112" y="738461"/>
                    <a:pt x="1026422" y="741804"/>
                    <a:pt x="1023937" y="743224"/>
                  </a:cubicBezTo>
                  <a:cubicBezTo>
                    <a:pt x="1020423" y="745232"/>
                    <a:pt x="1015936" y="744540"/>
                    <a:pt x="1012031" y="745605"/>
                  </a:cubicBezTo>
                  <a:cubicBezTo>
                    <a:pt x="1011991" y="745616"/>
                    <a:pt x="994191" y="751552"/>
                    <a:pt x="990600" y="752749"/>
                  </a:cubicBezTo>
                  <a:lnTo>
                    <a:pt x="976312" y="757511"/>
                  </a:lnTo>
                  <a:lnTo>
                    <a:pt x="969169" y="759892"/>
                  </a:lnTo>
                  <a:cubicBezTo>
                    <a:pt x="968375" y="757511"/>
                    <a:pt x="967080" y="755242"/>
                    <a:pt x="966787" y="752749"/>
                  </a:cubicBezTo>
                  <a:cubicBezTo>
                    <a:pt x="965485" y="741684"/>
                    <a:pt x="967277" y="730176"/>
                    <a:pt x="964406" y="719411"/>
                  </a:cubicBezTo>
                  <a:cubicBezTo>
                    <a:pt x="963759" y="716986"/>
                    <a:pt x="959643" y="717824"/>
                    <a:pt x="957262" y="717030"/>
                  </a:cubicBezTo>
                  <a:cubicBezTo>
                    <a:pt x="954881" y="715442"/>
                    <a:pt x="952003" y="714421"/>
                    <a:pt x="950119" y="712267"/>
                  </a:cubicBezTo>
                  <a:cubicBezTo>
                    <a:pt x="946350" y="707959"/>
                    <a:pt x="944641" y="702027"/>
                    <a:pt x="940594" y="697980"/>
                  </a:cubicBezTo>
                  <a:lnTo>
                    <a:pt x="933450" y="690836"/>
                  </a:lnTo>
                  <a:cubicBezTo>
                    <a:pt x="927101" y="671785"/>
                    <a:pt x="936625" y="694011"/>
                    <a:pt x="923925" y="681311"/>
                  </a:cubicBezTo>
                  <a:cubicBezTo>
                    <a:pt x="922150" y="679536"/>
                    <a:pt x="922667" y="676412"/>
                    <a:pt x="921544" y="674167"/>
                  </a:cubicBezTo>
                  <a:cubicBezTo>
                    <a:pt x="917576" y="666231"/>
                    <a:pt x="916779" y="667023"/>
                    <a:pt x="909637" y="662261"/>
                  </a:cubicBezTo>
                  <a:cubicBezTo>
                    <a:pt x="902496" y="651550"/>
                    <a:pt x="902888" y="648171"/>
                    <a:pt x="892969" y="643211"/>
                  </a:cubicBezTo>
                  <a:cubicBezTo>
                    <a:pt x="890724" y="642088"/>
                    <a:pt x="888206" y="641624"/>
                    <a:pt x="885825" y="640830"/>
                  </a:cubicBezTo>
                  <a:cubicBezTo>
                    <a:pt x="884237" y="638449"/>
                    <a:pt x="883086" y="635710"/>
                    <a:pt x="881062" y="633686"/>
                  </a:cubicBezTo>
                  <a:cubicBezTo>
                    <a:pt x="875581" y="628205"/>
                    <a:pt x="871680" y="628364"/>
                    <a:pt x="864394" y="626542"/>
                  </a:cubicBezTo>
                  <a:cubicBezTo>
                    <a:pt x="858838" y="627336"/>
                    <a:pt x="853229" y="627823"/>
                    <a:pt x="847725" y="628924"/>
                  </a:cubicBezTo>
                  <a:cubicBezTo>
                    <a:pt x="845264" y="629416"/>
                    <a:pt x="842356" y="629530"/>
                    <a:pt x="840581" y="631305"/>
                  </a:cubicBezTo>
                  <a:cubicBezTo>
                    <a:pt x="838806" y="633080"/>
                    <a:pt x="840581" y="637655"/>
                    <a:pt x="838200" y="638449"/>
                  </a:cubicBezTo>
                  <a:cubicBezTo>
                    <a:pt x="829883" y="641221"/>
                    <a:pt x="820720" y="639862"/>
                    <a:pt x="812006" y="640830"/>
                  </a:cubicBezTo>
                  <a:cubicBezTo>
                    <a:pt x="806428" y="641450"/>
                    <a:pt x="800893" y="642417"/>
                    <a:pt x="795337" y="643211"/>
                  </a:cubicBezTo>
                  <a:cubicBezTo>
                    <a:pt x="779258" y="648571"/>
                    <a:pt x="799048" y="642387"/>
                    <a:pt x="773906" y="647974"/>
                  </a:cubicBezTo>
                  <a:cubicBezTo>
                    <a:pt x="771456" y="648519"/>
                    <a:pt x="769176" y="649665"/>
                    <a:pt x="766762" y="650355"/>
                  </a:cubicBezTo>
                  <a:cubicBezTo>
                    <a:pt x="763615" y="651254"/>
                    <a:pt x="760372" y="651796"/>
                    <a:pt x="757237" y="652736"/>
                  </a:cubicBezTo>
                  <a:cubicBezTo>
                    <a:pt x="750024" y="654900"/>
                    <a:pt x="742950" y="657499"/>
                    <a:pt x="735806" y="659880"/>
                  </a:cubicBezTo>
                  <a:lnTo>
                    <a:pt x="728662" y="662261"/>
                  </a:lnTo>
                  <a:cubicBezTo>
                    <a:pt x="723900" y="665436"/>
                    <a:pt x="717550" y="667024"/>
                    <a:pt x="714375" y="671786"/>
                  </a:cubicBezTo>
                  <a:cubicBezTo>
                    <a:pt x="708220" y="681018"/>
                    <a:pt x="712327" y="678025"/>
                    <a:pt x="702469" y="681311"/>
                  </a:cubicBezTo>
                  <a:cubicBezTo>
                    <a:pt x="702309" y="681551"/>
                    <a:pt x="695163" y="695437"/>
                    <a:pt x="690562" y="690836"/>
                  </a:cubicBezTo>
                  <a:cubicBezTo>
                    <a:pt x="687700" y="687974"/>
                    <a:pt x="689091" y="682874"/>
                    <a:pt x="688181" y="678930"/>
                  </a:cubicBezTo>
                  <a:cubicBezTo>
                    <a:pt x="686709" y="672552"/>
                    <a:pt x="685489" y="666089"/>
                    <a:pt x="683419" y="659880"/>
                  </a:cubicBezTo>
                  <a:cubicBezTo>
                    <a:pt x="682625" y="657499"/>
                    <a:pt x="681646" y="655171"/>
                    <a:pt x="681037" y="652736"/>
                  </a:cubicBezTo>
                  <a:cubicBezTo>
                    <a:pt x="680055" y="648810"/>
                    <a:pt x="679380" y="644812"/>
                    <a:pt x="678656" y="640830"/>
                  </a:cubicBezTo>
                  <a:cubicBezTo>
                    <a:pt x="677923" y="636796"/>
                    <a:pt x="676731" y="624506"/>
                    <a:pt x="673894" y="619399"/>
                  </a:cubicBezTo>
                  <a:cubicBezTo>
                    <a:pt x="671114" y="614395"/>
                    <a:pt x="667544" y="609874"/>
                    <a:pt x="664369" y="605111"/>
                  </a:cubicBezTo>
                  <a:cubicBezTo>
                    <a:pt x="660024" y="598593"/>
                    <a:pt x="659982" y="596547"/>
                    <a:pt x="652462" y="593205"/>
                  </a:cubicBezTo>
                  <a:cubicBezTo>
                    <a:pt x="652448" y="593199"/>
                    <a:pt x="634610" y="587254"/>
                    <a:pt x="631031" y="586061"/>
                  </a:cubicBezTo>
                  <a:lnTo>
                    <a:pt x="623887" y="583680"/>
                  </a:lnTo>
                  <a:cubicBezTo>
                    <a:pt x="613932" y="577043"/>
                    <a:pt x="609449" y="575404"/>
                    <a:pt x="602456" y="567011"/>
                  </a:cubicBezTo>
                  <a:cubicBezTo>
                    <a:pt x="600624" y="564812"/>
                    <a:pt x="599929" y="561655"/>
                    <a:pt x="597694" y="559867"/>
                  </a:cubicBezTo>
                  <a:cubicBezTo>
                    <a:pt x="595734" y="558299"/>
                    <a:pt x="592795" y="558608"/>
                    <a:pt x="590550" y="557486"/>
                  </a:cubicBezTo>
                  <a:cubicBezTo>
                    <a:pt x="587990" y="556206"/>
                    <a:pt x="585787" y="554311"/>
                    <a:pt x="583406" y="552724"/>
                  </a:cubicBezTo>
                  <a:cubicBezTo>
                    <a:pt x="560802" y="560258"/>
                    <a:pt x="574118" y="557940"/>
                    <a:pt x="542925" y="555105"/>
                  </a:cubicBezTo>
                  <a:cubicBezTo>
                    <a:pt x="525922" y="549437"/>
                    <a:pt x="531422" y="554519"/>
                    <a:pt x="523875" y="543199"/>
                  </a:cubicBezTo>
                  <a:cubicBezTo>
                    <a:pt x="523081" y="540818"/>
                    <a:pt x="524004" y="536055"/>
                    <a:pt x="521494" y="536055"/>
                  </a:cubicBezTo>
                  <a:cubicBezTo>
                    <a:pt x="518632" y="536055"/>
                    <a:pt x="518011" y="540639"/>
                    <a:pt x="516731" y="543199"/>
                  </a:cubicBezTo>
                  <a:cubicBezTo>
                    <a:pt x="506871" y="562917"/>
                    <a:pt x="523238" y="537010"/>
                    <a:pt x="509587" y="557486"/>
                  </a:cubicBezTo>
                  <a:cubicBezTo>
                    <a:pt x="508793" y="559867"/>
                    <a:pt x="507206" y="562120"/>
                    <a:pt x="507206" y="564630"/>
                  </a:cubicBezTo>
                  <a:cubicBezTo>
                    <a:pt x="507206" y="567903"/>
                    <a:pt x="508647" y="571020"/>
                    <a:pt x="509587" y="574155"/>
                  </a:cubicBezTo>
                  <a:cubicBezTo>
                    <a:pt x="514224" y="589609"/>
                    <a:pt x="512154" y="585147"/>
                    <a:pt x="519112" y="595586"/>
                  </a:cubicBezTo>
                  <a:cubicBezTo>
                    <a:pt x="519906" y="606699"/>
                    <a:pt x="520192" y="617859"/>
                    <a:pt x="521494" y="628924"/>
                  </a:cubicBezTo>
                  <a:cubicBezTo>
                    <a:pt x="521787" y="631417"/>
                    <a:pt x="523875" y="633557"/>
                    <a:pt x="523875" y="636067"/>
                  </a:cubicBezTo>
                  <a:cubicBezTo>
                    <a:pt x="523875" y="640895"/>
                    <a:pt x="522288" y="645592"/>
                    <a:pt x="521494" y="650355"/>
                  </a:cubicBezTo>
                  <a:cubicBezTo>
                    <a:pt x="490538" y="649561"/>
                    <a:pt x="459438" y="651055"/>
                    <a:pt x="428625" y="647974"/>
                  </a:cubicBezTo>
                  <a:cubicBezTo>
                    <a:pt x="426127" y="647724"/>
                    <a:pt x="427812" y="642790"/>
                    <a:pt x="426244" y="640830"/>
                  </a:cubicBezTo>
                  <a:cubicBezTo>
                    <a:pt x="424456" y="638595"/>
                    <a:pt x="421660" y="637347"/>
                    <a:pt x="419100" y="636067"/>
                  </a:cubicBezTo>
                  <a:cubicBezTo>
                    <a:pt x="407206" y="630120"/>
                    <a:pt x="377341" y="631523"/>
                    <a:pt x="373856" y="631305"/>
                  </a:cubicBezTo>
                  <a:cubicBezTo>
                    <a:pt x="370681" y="630511"/>
                    <a:pt x="367478" y="629823"/>
                    <a:pt x="364331" y="628924"/>
                  </a:cubicBezTo>
                  <a:cubicBezTo>
                    <a:pt x="361917" y="628234"/>
                    <a:pt x="359682" y="626265"/>
                    <a:pt x="357187" y="626542"/>
                  </a:cubicBezTo>
                  <a:cubicBezTo>
                    <a:pt x="352198" y="627096"/>
                    <a:pt x="347662" y="629717"/>
                    <a:pt x="342900" y="631305"/>
                  </a:cubicBezTo>
                  <a:lnTo>
                    <a:pt x="335756" y="633686"/>
                  </a:lnTo>
                  <a:cubicBezTo>
                    <a:pt x="335601" y="634308"/>
                    <a:pt x="332236" y="648803"/>
                    <a:pt x="330994" y="650355"/>
                  </a:cubicBezTo>
                  <a:cubicBezTo>
                    <a:pt x="329206" y="652590"/>
                    <a:pt x="326231" y="653530"/>
                    <a:pt x="323850" y="655117"/>
                  </a:cubicBezTo>
                  <a:cubicBezTo>
                    <a:pt x="323056" y="659086"/>
                    <a:pt x="322451" y="663097"/>
                    <a:pt x="321469" y="667024"/>
                  </a:cubicBezTo>
                  <a:cubicBezTo>
                    <a:pt x="320860" y="669459"/>
                    <a:pt x="319747" y="671746"/>
                    <a:pt x="319087" y="674167"/>
                  </a:cubicBezTo>
                  <a:cubicBezTo>
                    <a:pt x="317365" y="680482"/>
                    <a:pt x="315912" y="686867"/>
                    <a:pt x="314325" y="693217"/>
                  </a:cubicBezTo>
                  <a:cubicBezTo>
                    <a:pt x="313343" y="697144"/>
                    <a:pt x="313952" y="701610"/>
                    <a:pt x="311944" y="705124"/>
                  </a:cubicBezTo>
                  <a:cubicBezTo>
                    <a:pt x="310524" y="707609"/>
                    <a:pt x="307181" y="708299"/>
                    <a:pt x="304800" y="709886"/>
                  </a:cubicBezTo>
                  <a:cubicBezTo>
                    <a:pt x="303212" y="712267"/>
                    <a:pt x="301199" y="714415"/>
                    <a:pt x="300037" y="717030"/>
                  </a:cubicBezTo>
                  <a:cubicBezTo>
                    <a:pt x="297998" y="721617"/>
                    <a:pt x="295275" y="731317"/>
                    <a:pt x="295275" y="731317"/>
                  </a:cubicBezTo>
                  <a:cubicBezTo>
                    <a:pt x="294481" y="754336"/>
                    <a:pt x="294661" y="777409"/>
                    <a:pt x="292894" y="800374"/>
                  </a:cubicBezTo>
                  <a:cubicBezTo>
                    <a:pt x="292701" y="802877"/>
                    <a:pt x="293007" y="793507"/>
                    <a:pt x="290512" y="793230"/>
                  </a:cubicBezTo>
                  <a:cubicBezTo>
                    <a:pt x="277078" y="791737"/>
                    <a:pt x="263525" y="794817"/>
                    <a:pt x="250031" y="795611"/>
                  </a:cubicBezTo>
                  <a:cubicBezTo>
                    <a:pt x="247650" y="797199"/>
                    <a:pt x="244675" y="798139"/>
                    <a:pt x="242887" y="800374"/>
                  </a:cubicBezTo>
                  <a:cubicBezTo>
                    <a:pt x="241319" y="802334"/>
                    <a:pt x="242956" y="806973"/>
                    <a:pt x="240506" y="807517"/>
                  </a:cubicBezTo>
                  <a:cubicBezTo>
                    <a:pt x="236409" y="808427"/>
                    <a:pt x="215735" y="803992"/>
                    <a:pt x="209550" y="802755"/>
                  </a:cubicBezTo>
                  <a:cubicBezTo>
                    <a:pt x="196056" y="803549"/>
                    <a:pt x="182323" y="802485"/>
                    <a:pt x="169069" y="805136"/>
                  </a:cubicBezTo>
                  <a:cubicBezTo>
                    <a:pt x="165767" y="805796"/>
                    <a:pt x="164727" y="810412"/>
                    <a:pt x="161925" y="812280"/>
                  </a:cubicBezTo>
                  <a:cubicBezTo>
                    <a:pt x="159836" y="813672"/>
                    <a:pt x="157162" y="813867"/>
                    <a:pt x="154781" y="814661"/>
                  </a:cubicBezTo>
                  <a:cubicBezTo>
                    <a:pt x="148431" y="813867"/>
                    <a:pt x="141259" y="815505"/>
                    <a:pt x="135731" y="812280"/>
                  </a:cubicBezTo>
                  <a:cubicBezTo>
                    <a:pt x="130787" y="809396"/>
                    <a:pt x="131636" y="799802"/>
                    <a:pt x="126206" y="797992"/>
                  </a:cubicBezTo>
                  <a:lnTo>
                    <a:pt x="119062" y="795611"/>
                  </a:lnTo>
                  <a:cubicBezTo>
                    <a:pt x="117475" y="793230"/>
                    <a:pt x="116324" y="790491"/>
                    <a:pt x="114300" y="788467"/>
                  </a:cubicBezTo>
                  <a:cubicBezTo>
                    <a:pt x="109685" y="783852"/>
                    <a:pt x="105821" y="783260"/>
                    <a:pt x="100012" y="781324"/>
                  </a:cubicBezTo>
                  <a:cubicBezTo>
                    <a:pt x="91213" y="768124"/>
                    <a:pt x="100285" y="778565"/>
                    <a:pt x="88106" y="771799"/>
                  </a:cubicBezTo>
                  <a:cubicBezTo>
                    <a:pt x="60406" y="756410"/>
                    <a:pt x="87350" y="766785"/>
                    <a:pt x="59531" y="757511"/>
                  </a:cubicBezTo>
                  <a:cubicBezTo>
                    <a:pt x="56816" y="756606"/>
                    <a:pt x="54947" y="754029"/>
                    <a:pt x="52387" y="752749"/>
                  </a:cubicBezTo>
                  <a:cubicBezTo>
                    <a:pt x="50142" y="751626"/>
                    <a:pt x="47625" y="751161"/>
                    <a:pt x="45244" y="750367"/>
                  </a:cubicBezTo>
                  <a:cubicBezTo>
                    <a:pt x="42069" y="747986"/>
                    <a:pt x="39269" y="744999"/>
                    <a:pt x="35719" y="743224"/>
                  </a:cubicBezTo>
                  <a:cubicBezTo>
                    <a:pt x="31229" y="740979"/>
                    <a:pt x="21431" y="738461"/>
                    <a:pt x="21431" y="738461"/>
                  </a:cubicBezTo>
                  <a:lnTo>
                    <a:pt x="0" y="757511"/>
                  </a:lnTo>
                  <a:close/>
                </a:path>
              </a:pathLst>
            </a:custGeom>
            <a:solidFill>
              <a:srgbClr val="99CC00">
                <a:alpha val="7785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" name="lvliang"/>
            <p:cNvSpPr/>
            <p:nvPr/>
          </p:nvSpPr>
          <p:spPr bwMode="auto">
            <a:xfrm>
              <a:off x="5653554" y="3178214"/>
              <a:ext cx="284985" cy="349060"/>
            </a:xfrm>
            <a:custGeom>
              <a:avLst/>
              <a:gdLst/>
              <a:ahLst/>
              <a:cxnLst/>
              <a:rect l="0" t="0" r="r" b="b"/>
              <a:pathLst>
                <a:path w="838777" h="1128789">
                  <a:moveTo>
                    <a:pt x="226479" y="2381"/>
                  </a:moveTo>
                  <a:cubicBezTo>
                    <a:pt x="227273" y="2778"/>
                    <a:pt x="229741" y="10285"/>
                    <a:pt x="231242" y="14287"/>
                  </a:cubicBezTo>
                  <a:cubicBezTo>
                    <a:pt x="232123" y="16637"/>
                    <a:pt x="231581" y="19972"/>
                    <a:pt x="233623" y="21431"/>
                  </a:cubicBezTo>
                  <a:cubicBezTo>
                    <a:pt x="237708" y="24349"/>
                    <a:pt x="243148" y="24606"/>
                    <a:pt x="247910" y="26194"/>
                  </a:cubicBezTo>
                  <a:lnTo>
                    <a:pt x="255054" y="28575"/>
                  </a:lnTo>
                  <a:cubicBezTo>
                    <a:pt x="264579" y="27781"/>
                    <a:pt x="274155" y="27457"/>
                    <a:pt x="283629" y="26194"/>
                  </a:cubicBezTo>
                  <a:cubicBezTo>
                    <a:pt x="286117" y="25862"/>
                    <a:pt x="288684" y="25204"/>
                    <a:pt x="290773" y="23812"/>
                  </a:cubicBezTo>
                  <a:cubicBezTo>
                    <a:pt x="299174" y="18211"/>
                    <a:pt x="301422" y="7982"/>
                    <a:pt x="309823" y="2381"/>
                  </a:cubicBezTo>
                  <a:cubicBezTo>
                    <a:pt x="311912" y="989"/>
                    <a:pt x="314586" y="794"/>
                    <a:pt x="316967" y="0"/>
                  </a:cubicBezTo>
                  <a:cubicBezTo>
                    <a:pt x="320936" y="794"/>
                    <a:pt x="325083" y="960"/>
                    <a:pt x="328873" y="2381"/>
                  </a:cubicBezTo>
                  <a:cubicBezTo>
                    <a:pt x="337692" y="5688"/>
                    <a:pt x="340604" y="14024"/>
                    <a:pt x="345542" y="21431"/>
                  </a:cubicBezTo>
                  <a:cubicBezTo>
                    <a:pt x="348717" y="26193"/>
                    <a:pt x="359829" y="30956"/>
                    <a:pt x="359829" y="30956"/>
                  </a:cubicBezTo>
                  <a:cubicBezTo>
                    <a:pt x="364061" y="37304"/>
                    <a:pt x="365391" y="40310"/>
                    <a:pt x="371735" y="45244"/>
                  </a:cubicBezTo>
                  <a:cubicBezTo>
                    <a:pt x="371753" y="45258"/>
                    <a:pt x="389586" y="57143"/>
                    <a:pt x="393167" y="59531"/>
                  </a:cubicBezTo>
                  <a:lnTo>
                    <a:pt x="407454" y="69056"/>
                  </a:lnTo>
                  <a:lnTo>
                    <a:pt x="414598" y="73819"/>
                  </a:lnTo>
                  <a:cubicBezTo>
                    <a:pt x="416185" y="76200"/>
                    <a:pt x="417125" y="79174"/>
                    <a:pt x="419360" y="80962"/>
                  </a:cubicBezTo>
                  <a:cubicBezTo>
                    <a:pt x="421320" y="82530"/>
                    <a:pt x="424310" y="82125"/>
                    <a:pt x="426504" y="83344"/>
                  </a:cubicBezTo>
                  <a:cubicBezTo>
                    <a:pt x="431508" y="86124"/>
                    <a:pt x="436029" y="89694"/>
                    <a:pt x="440792" y="92869"/>
                  </a:cubicBezTo>
                  <a:lnTo>
                    <a:pt x="447935" y="97631"/>
                  </a:lnTo>
                  <a:cubicBezTo>
                    <a:pt x="448729" y="100012"/>
                    <a:pt x="448542" y="103000"/>
                    <a:pt x="450317" y="104775"/>
                  </a:cubicBezTo>
                  <a:cubicBezTo>
                    <a:pt x="452092" y="106550"/>
                    <a:pt x="455215" y="106034"/>
                    <a:pt x="457460" y="107156"/>
                  </a:cubicBezTo>
                  <a:cubicBezTo>
                    <a:pt x="460020" y="108436"/>
                    <a:pt x="461989" y="110757"/>
                    <a:pt x="464604" y="111919"/>
                  </a:cubicBezTo>
                  <a:cubicBezTo>
                    <a:pt x="469192" y="113958"/>
                    <a:pt x="478892" y="116681"/>
                    <a:pt x="478892" y="116681"/>
                  </a:cubicBezTo>
                  <a:cubicBezTo>
                    <a:pt x="492431" y="103141"/>
                    <a:pt x="479396" y="114047"/>
                    <a:pt x="493179" y="107156"/>
                  </a:cubicBezTo>
                  <a:cubicBezTo>
                    <a:pt x="495739" y="105876"/>
                    <a:pt x="497582" y="103216"/>
                    <a:pt x="500323" y="102394"/>
                  </a:cubicBezTo>
                  <a:cubicBezTo>
                    <a:pt x="505699" y="100781"/>
                    <a:pt x="511436" y="100806"/>
                    <a:pt x="516992" y="100012"/>
                  </a:cubicBezTo>
                  <a:cubicBezTo>
                    <a:pt x="519373" y="99218"/>
                    <a:pt x="521890" y="98753"/>
                    <a:pt x="524135" y="97631"/>
                  </a:cubicBezTo>
                  <a:cubicBezTo>
                    <a:pt x="526695" y="96351"/>
                    <a:pt x="528649" y="93996"/>
                    <a:pt x="531279" y="92869"/>
                  </a:cubicBezTo>
                  <a:cubicBezTo>
                    <a:pt x="534287" y="91580"/>
                    <a:pt x="537657" y="91386"/>
                    <a:pt x="540804" y="90487"/>
                  </a:cubicBezTo>
                  <a:cubicBezTo>
                    <a:pt x="543218" y="89797"/>
                    <a:pt x="545513" y="88715"/>
                    <a:pt x="547948" y="88106"/>
                  </a:cubicBezTo>
                  <a:cubicBezTo>
                    <a:pt x="557234" y="85785"/>
                    <a:pt x="567113" y="84688"/>
                    <a:pt x="576523" y="83344"/>
                  </a:cubicBezTo>
                  <a:cubicBezTo>
                    <a:pt x="584070" y="94664"/>
                    <a:pt x="580380" y="87772"/>
                    <a:pt x="586048" y="104775"/>
                  </a:cubicBezTo>
                  <a:cubicBezTo>
                    <a:pt x="586953" y="107490"/>
                    <a:pt x="589530" y="109359"/>
                    <a:pt x="590810" y="111919"/>
                  </a:cubicBezTo>
                  <a:cubicBezTo>
                    <a:pt x="591933" y="114164"/>
                    <a:pt x="592398" y="116681"/>
                    <a:pt x="593192" y="119062"/>
                  </a:cubicBezTo>
                  <a:cubicBezTo>
                    <a:pt x="593838" y="122937"/>
                    <a:pt x="595163" y="135470"/>
                    <a:pt x="597954" y="140494"/>
                  </a:cubicBezTo>
                  <a:cubicBezTo>
                    <a:pt x="600734" y="145497"/>
                    <a:pt x="607479" y="154781"/>
                    <a:pt x="607479" y="154781"/>
                  </a:cubicBezTo>
                  <a:cubicBezTo>
                    <a:pt x="608273" y="164306"/>
                    <a:pt x="607234" y="174166"/>
                    <a:pt x="609860" y="183356"/>
                  </a:cubicBezTo>
                  <a:cubicBezTo>
                    <a:pt x="610646" y="186108"/>
                    <a:pt x="615216" y="185884"/>
                    <a:pt x="617004" y="188119"/>
                  </a:cubicBezTo>
                  <a:cubicBezTo>
                    <a:pt x="618572" y="190079"/>
                    <a:pt x="618591" y="192881"/>
                    <a:pt x="619385" y="195262"/>
                  </a:cubicBezTo>
                  <a:cubicBezTo>
                    <a:pt x="618591" y="203993"/>
                    <a:pt x="619478" y="213045"/>
                    <a:pt x="617004" y="221456"/>
                  </a:cubicBezTo>
                  <a:cubicBezTo>
                    <a:pt x="615389" y="226947"/>
                    <a:pt x="607479" y="235744"/>
                    <a:pt x="607479" y="235744"/>
                  </a:cubicBezTo>
                  <a:cubicBezTo>
                    <a:pt x="602225" y="251507"/>
                    <a:pt x="600142" y="250907"/>
                    <a:pt x="605098" y="269081"/>
                  </a:cubicBezTo>
                  <a:cubicBezTo>
                    <a:pt x="605851" y="271842"/>
                    <a:pt x="608273" y="273844"/>
                    <a:pt x="609860" y="276225"/>
                  </a:cubicBezTo>
                  <a:cubicBezTo>
                    <a:pt x="604193" y="293227"/>
                    <a:pt x="609275" y="287727"/>
                    <a:pt x="597954" y="295275"/>
                  </a:cubicBezTo>
                  <a:cubicBezTo>
                    <a:pt x="597160" y="297656"/>
                    <a:pt x="597348" y="300644"/>
                    <a:pt x="595573" y="302419"/>
                  </a:cubicBezTo>
                  <a:cubicBezTo>
                    <a:pt x="591526" y="306466"/>
                    <a:pt x="586048" y="308769"/>
                    <a:pt x="581285" y="311944"/>
                  </a:cubicBezTo>
                  <a:lnTo>
                    <a:pt x="574142" y="316706"/>
                  </a:lnTo>
                  <a:cubicBezTo>
                    <a:pt x="571761" y="318294"/>
                    <a:pt x="569713" y="320564"/>
                    <a:pt x="566998" y="321469"/>
                  </a:cubicBezTo>
                  <a:lnTo>
                    <a:pt x="552710" y="326231"/>
                  </a:lnTo>
                  <a:cubicBezTo>
                    <a:pt x="536619" y="336961"/>
                    <a:pt x="553484" y="327356"/>
                    <a:pt x="519373" y="333375"/>
                  </a:cubicBezTo>
                  <a:cubicBezTo>
                    <a:pt x="514429" y="334247"/>
                    <a:pt x="505085" y="338137"/>
                    <a:pt x="505085" y="338137"/>
                  </a:cubicBezTo>
                  <a:cubicBezTo>
                    <a:pt x="503498" y="340518"/>
                    <a:pt x="502347" y="343257"/>
                    <a:pt x="500323" y="345281"/>
                  </a:cubicBezTo>
                  <a:cubicBezTo>
                    <a:pt x="498299" y="347305"/>
                    <a:pt x="494967" y="347809"/>
                    <a:pt x="493179" y="350044"/>
                  </a:cubicBezTo>
                  <a:cubicBezTo>
                    <a:pt x="491611" y="352004"/>
                    <a:pt x="491592" y="354806"/>
                    <a:pt x="490798" y="357187"/>
                  </a:cubicBezTo>
                  <a:cubicBezTo>
                    <a:pt x="491592" y="377825"/>
                    <a:pt x="491251" y="398537"/>
                    <a:pt x="493179" y="419100"/>
                  </a:cubicBezTo>
                  <a:cubicBezTo>
                    <a:pt x="494596" y="434219"/>
                    <a:pt x="497581" y="430283"/>
                    <a:pt x="502704" y="440531"/>
                  </a:cubicBezTo>
                  <a:cubicBezTo>
                    <a:pt x="503826" y="442776"/>
                    <a:pt x="504291" y="445294"/>
                    <a:pt x="505085" y="447675"/>
                  </a:cubicBezTo>
                  <a:cubicBezTo>
                    <a:pt x="505879" y="456406"/>
                    <a:pt x="504993" y="465458"/>
                    <a:pt x="507467" y="473869"/>
                  </a:cubicBezTo>
                  <a:cubicBezTo>
                    <a:pt x="509082" y="479360"/>
                    <a:pt x="513817" y="483394"/>
                    <a:pt x="516992" y="488156"/>
                  </a:cubicBezTo>
                  <a:cubicBezTo>
                    <a:pt x="523147" y="497389"/>
                    <a:pt x="519038" y="494395"/>
                    <a:pt x="528898" y="497681"/>
                  </a:cubicBezTo>
                  <a:cubicBezTo>
                    <a:pt x="531279" y="496887"/>
                    <a:pt x="533797" y="496423"/>
                    <a:pt x="536042" y="495300"/>
                  </a:cubicBezTo>
                  <a:cubicBezTo>
                    <a:pt x="538602" y="494020"/>
                    <a:pt x="540570" y="491699"/>
                    <a:pt x="543185" y="490537"/>
                  </a:cubicBezTo>
                  <a:cubicBezTo>
                    <a:pt x="547773" y="488498"/>
                    <a:pt x="557473" y="485775"/>
                    <a:pt x="557473" y="485775"/>
                  </a:cubicBezTo>
                  <a:cubicBezTo>
                    <a:pt x="565410" y="486569"/>
                    <a:pt x="573512" y="486362"/>
                    <a:pt x="581285" y="488156"/>
                  </a:cubicBezTo>
                  <a:cubicBezTo>
                    <a:pt x="584074" y="488800"/>
                    <a:pt x="585814" y="491757"/>
                    <a:pt x="588429" y="492919"/>
                  </a:cubicBezTo>
                  <a:cubicBezTo>
                    <a:pt x="593017" y="494958"/>
                    <a:pt x="597954" y="496094"/>
                    <a:pt x="602717" y="497681"/>
                  </a:cubicBezTo>
                  <a:lnTo>
                    <a:pt x="609860" y="500062"/>
                  </a:lnTo>
                  <a:cubicBezTo>
                    <a:pt x="627604" y="511892"/>
                    <a:pt x="605805" y="496684"/>
                    <a:pt x="624148" y="511969"/>
                  </a:cubicBezTo>
                  <a:cubicBezTo>
                    <a:pt x="626347" y="513801"/>
                    <a:pt x="628911" y="515144"/>
                    <a:pt x="631292" y="516731"/>
                  </a:cubicBezTo>
                  <a:cubicBezTo>
                    <a:pt x="632879" y="519112"/>
                    <a:pt x="633900" y="521990"/>
                    <a:pt x="636054" y="523875"/>
                  </a:cubicBezTo>
                  <a:cubicBezTo>
                    <a:pt x="640362" y="527644"/>
                    <a:pt x="650342" y="533400"/>
                    <a:pt x="650342" y="533400"/>
                  </a:cubicBezTo>
                  <a:cubicBezTo>
                    <a:pt x="662242" y="551252"/>
                    <a:pt x="650083" y="537106"/>
                    <a:pt x="690823" y="542925"/>
                  </a:cubicBezTo>
                  <a:cubicBezTo>
                    <a:pt x="695792" y="543635"/>
                    <a:pt x="705110" y="547687"/>
                    <a:pt x="705110" y="547687"/>
                  </a:cubicBezTo>
                  <a:cubicBezTo>
                    <a:pt x="707491" y="549275"/>
                    <a:pt x="710055" y="550618"/>
                    <a:pt x="712254" y="552450"/>
                  </a:cubicBezTo>
                  <a:cubicBezTo>
                    <a:pt x="714841" y="554606"/>
                    <a:pt x="716596" y="557726"/>
                    <a:pt x="719398" y="559594"/>
                  </a:cubicBezTo>
                  <a:cubicBezTo>
                    <a:pt x="721487" y="560986"/>
                    <a:pt x="724107" y="561366"/>
                    <a:pt x="726542" y="561975"/>
                  </a:cubicBezTo>
                  <a:cubicBezTo>
                    <a:pt x="733701" y="563765"/>
                    <a:pt x="746602" y="565031"/>
                    <a:pt x="752735" y="569119"/>
                  </a:cubicBezTo>
                  <a:lnTo>
                    <a:pt x="767023" y="578644"/>
                  </a:lnTo>
                  <a:cubicBezTo>
                    <a:pt x="768610" y="581025"/>
                    <a:pt x="769550" y="583999"/>
                    <a:pt x="771785" y="585787"/>
                  </a:cubicBezTo>
                  <a:cubicBezTo>
                    <a:pt x="773745" y="587355"/>
                    <a:pt x="777154" y="586394"/>
                    <a:pt x="778929" y="588169"/>
                  </a:cubicBezTo>
                  <a:cubicBezTo>
                    <a:pt x="780704" y="589944"/>
                    <a:pt x="780091" y="593118"/>
                    <a:pt x="781310" y="595312"/>
                  </a:cubicBezTo>
                  <a:cubicBezTo>
                    <a:pt x="784090" y="600316"/>
                    <a:pt x="787660" y="604837"/>
                    <a:pt x="790835" y="609600"/>
                  </a:cubicBezTo>
                  <a:lnTo>
                    <a:pt x="795598" y="616744"/>
                  </a:lnTo>
                  <a:cubicBezTo>
                    <a:pt x="796392" y="619125"/>
                    <a:pt x="796857" y="621642"/>
                    <a:pt x="797979" y="623887"/>
                  </a:cubicBezTo>
                  <a:cubicBezTo>
                    <a:pt x="799259" y="626447"/>
                    <a:pt x="802142" y="628232"/>
                    <a:pt x="802742" y="631031"/>
                  </a:cubicBezTo>
                  <a:cubicBezTo>
                    <a:pt x="804579" y="639604"/>
                    <a:pt x="803883" y="648546"/>
                    <a:pt x="805123" y="657225"/>
                  </a:cubicBezTo>
                  <a:cubicBezTo>
                    <a:pt x="805478" y="659710"/>
                    <a:pt x="805936" y="662409"/>
                    <a:pt x="807504" y="664369"/>
                  </a:cubicBezTo>
                  <a:cubicBezTo>
                    <a:pt x="809292" y="666604"/>
                    <a:pt x="812267" y="667544"/>
                    <a:pt x="814648" y="669131"/>
                  </a:cubicBezTo>
                  <a:cubicBezTo>
                    <a:pt x="816235" y="671512"/>
                    <a:pt x="817509" y="674136"/>
                    <a:pt x="819410" y="676275"/>
                  </a:cubicBezTo>
                  <a:cubicBezTo>
                    <a:pt x="823885" y="681309"/>
                    <a:pt x="833698" y="690562"/>
                    <a:pt x="833698" y="690562"/>
                  </a:cubicBezTo>
                  <a:cubicBezTo>
                    <a:pt x="838777" y="705801"/>
                    <a:pt x="838639" y="702308"/>
                    <a:pt x="833698" y="728662"/>
                  </a:cubicBezTo>
                  <a:cubicBezTo>
                    <a:pt x="833171" y="731475"/>
                    <a:pt x="831170" y="734018"/>
                    <a:pt x="828935" y="735806"/>
                  </a:cubicBezTo>
                  <a:cubicBezTo>
                    <a:pt x="826975" y="737374"/>
                    <a:pt x="824173" y="737393"/>
                    <a:pt x="821792" y="738187"/>
                  </a:cubicBezTo>
                  <a:cubicBezTo>
                    <a:pt x="815802" y="756151"/>
                    <a:pt x="823883" y="734002"/>
                    <a:pt x="814648" y="752475"/>
                  </a:cubicBezTo>
                  <a:cubicBezTo>
                    <a:pt x="813059" y="755654"/>
                    <a:pt x="810494" y="766402"/>
                    <a:pt x="809885" y="769144"/>
                  </a:cubicBezTo>
                  <a:cubicBezTo>
                    <a:pt x="809007" y="773095"/>
                    <a:pt x="809989" y="777855"/>
                    <a:pt x="807504" y="781050"/>
                  </a:cubicBezTo>
                  <a:cubicBezTo>
                    <a:pt x="801772" y="788420"/>
                    <a:pt x="793979" y="790321"/>
                    <a:pt x="786073" y="792956"/>
                  </a:cubicBezTo>
                  <a:cubicBezTo>
                    <a:pt x="783692" y="794544"/>
                    <a:pt x="781769" y="797364"/>
                    <a:pt x="778929" y="797719"/>
                  </a:cubicBezTo>
                  <a:cubicBezTo>
                    <a:pt x="706904" y="806722"/>
                    <a:pt x="747689" y="793845"/>
                    <a:pt x="721779" y="802481"/>
                  </a:cubicBezTo>
                  <a:cubicBezTo>
                    <a:pt x="717017" y="807244"/>
                    <a:pt x="711228" y="811165"/>
                    <a:pt x="707492" y="816769"/>
                  </a:cubicBezTo>
                  <a:cubicBezTo>
                    <a:pt x="696379" y="833437"/>
                    <a:pt x="702729" y="827881"/>
                    <a:pt x="690823" y="835819"/>
                  </a:cubicBezTo>
                  <a:cubicBezTo>
                    <a:pt x="686372" y="849172"/>
                    <a:pt x="689051" y="840527"/>
                    <a:pt x="683679" y="862012"/>
                  </a:cubicBezTo>
                  <a:cubicBezTo>
                    <a:pt x="682461" y="866882"/>
                    <a:pt x="680505" y="871537"/>
                    <a:pt x="678917" y="876300"/>
                  </a:cubicBezTo>
                  <a:lnTo>
                    <a:pt x="676535" y="883444"/>
                  </a:lnTo>
                  <a:lnTo>
                    <a:pt x="674154" y="890587"/>
                  </a:lnTo>
                  <a:cubicBezTo>
                    <a:pt x="673360" y="899318"/>
                    <a:pt x="674351" y="908401"/>
                    <a:pt x="671773" y="916781"/>
                  </a:cubicBezTo>
                  <a:cubicBezTo>
                    <a:pt x="670931" y="919517"/>
                    <a:pt x="666514" y="919390"/>
                    <a:pt x="664629" y="921544"/>
                  </a:cubicBezTo>
                  <a:cubicBezTo>
                    <a:pt x="648896" y="939525"/>
                    <a:pt x="662646" y="933317"/>
                    <a:pt x="647960" y="938212"/>
                  </a:cubicBezTo>
                  <a:cubicBezTo>
                    <a:pt x="642765" y="953799"/>
                    <a:pt x="649981" y="938500"/>
                    <a:pt x="638435" y="947737"/>
                  </a:cubicBezTo>
                  <a:cubicBezTo>
                    <a:pt x="636200" y="949525"/>
                    <a:pt x="635827" y="952996"/>
                    <a:pt x="633673" y="954881"/>
                  </a:cubicBezTo>
                  <a:cubicBezTo>
                    <a:pt x="629365" y="958650"/>
                    <a:pt x="623432" y="960358"/>
                    <a:pt x="619385" y="964406"/>
                  </a:cubicBezTo>
                  <a:cubicBezTo>
                    <a:pt x="617004" y="966787"/>
                    <a:pt x="615496" y="970682"/>
                    <a:pt x="612242" y="971550"/>
                  </a:cubicBezTo>
                  <a:cubicBezTo>
                    <a:pt x="603007" y="974013"/>
                    <a:pt x="593192" y="973137"/>
                    <a:pt x="583667" y="973931"/>
                  </a:cubicBezTo>
                  <a:cubicBezTo>
                    <a:pt x="579698" y="974725"/>
                    <a:pt x="575298" y="974346"/>
                    <a:pt x="571760" y="976312"/>
                  </a:cubicBezTo>
                  <a:cubicBezTo>
                    <a:pt x="567835" y="978493"/>
                    <a:pt x="565644" y="982915"/>
                    <a:pt x="562235" y="985837"/>
                  </a:cubicBezTo>
                  <a:cubicBezTo>
                    <a:pt x="560062" y="987700"/>
                    <a:pt x="557290" y="988768"/>
                    <a:pt x="555092" y="990600"/>
                  </a:cubicBezTo>
                  <a:cubicBezTo>
                    <a:pt x="552505" y="992756"/>
                    <a:pt x="550750" y="995876"/>
                    <a:pt x="547948" y="997744"/>
                  </a:cubicBezTo>
                  <a:cubicBezTo>
                    <a:pt x="526475" y="1012059"/>
                    <a:pt x="556134" y="986158"/>
                    <a:pt x="533660" y="1004887"/>
                  </a:cubicBezTo>
                  <a:cubicBezTo>
                    <a:pt x="515318" y="1020172"/>
                    <a:pt x="537117" y="1004964"/>
                    <a:pt x="519373" y="1016794"/>
                  </a:cubicBezTo>
                  <a:cubicBezTo>
                    <a:pt x="516198" y="1021556"/>
                    <a:pt x="511658" y="1025651"/>
                    <a:pt x="509848" y="1031081"/>
                  </a:cubicBezTo>
                  <a:cubicBezTo>
                    <a:pt x="507405" y="1038408"/>
                    <a:pt x="507424" y="1048099"/>
                    <a:pt x="497942" y="1050131"/>
                  </a:cubicBezTo>
                  <a:cubicBezTo>
                    <a:pt x="489369" y="1051968"/>
                    <a:pt x="480479" y="1051718"/>
                    <a:pt x="471748" y="1052512"/>
                  </a:cubicBezTo>
                  <a:cubicBezTo>
                    <a:pt x="469367" y="1053306"/>
                    <a:pt x="466564" y="1053326"/>
                    <a:pt x="464604" y="1054894"/>
                  </a:cubicBezTo>
                  <a:cubicBezTo>
                    <a:pt x="462369" y="1056682"/>
                    <a:pt x="461865" y="1060014"/>
                    <a:pt x="459842" y="1062037"/>
                  </a:cubicBezTo>
                  <a:cubicBezTo>
                    <a:pt x="457818" y="1064061"/>
                    <a:pt x="455079" y="1065212"/>
                    <a:pt x="452698" y="1066800"/>
                  </a:cubicBezTo>
                  <a:cubicBezTo>
                    <a:pt x="452138" y="1070162"/>
                    <a:pt x="449092" y="1093016"/>
                    <a:pt x="445554" y="1095375"/>
                  </a:cubicBezTo>
                  <a:cubicBezTo>
                    <a:pt x="443173" y="1096962"/>
                    <a:pt x="440549" y="1098236"/>
                    <a:pt x="438410" y="1100137"/>
                  </a:cubicBezTo>
                  <a:cubicBezTo>
                    <a:pt x="419134" y="1117271"/>
                    <a:pt x="431710" y="1111896"/>
                    <a:pt x="416979" y="1116806"/>
                  </a:cubicBezTo>
                  <a:cubicBezTo>
                    <a:pt x="415392" y="1119187"/>
                    <a:pt x="414702" y="1122530"/>
                    <a:pt x="412217" y="1123950"/>
                  </a:cubicBezTo>
                  <a:cubicBezTo>
                    <a:pt x="403748" y="1128789"/>
                    <a:pt x="400492" y="1126392"/>
                    <a:pt x="393167" y="1123950"/>
                  </a:cubicBezTo>
                  <a:cubicBezTo>
                    <a:pt x="380463" y="1104895"/>
                    <a:pt x="397139" y="1127923"/>
                    <a:pt x="381260" y="1112044"/>
                  </a:cubicBezTo>
                  <a:cubicBezTo>
                    <a:pt x="379236" y="1110020"/>
                    <a:pt x="377778" y="1107460"/>
                    <a:pt x="376498" y="1104900"/>
                  </a:cubicBezTo>
                  <a:cubicBezTo>
                    <a:pt x="375376" y="1102655"/>
                    <a:pt x="375892" y="1099531"/>
                    <a:pt x="374117" y="1097756"/>
                  </a:cubicBezTo>
                  <a:cubicBezTo>
                    <a:pt x="370070" y="1093709"/>
                    <a:pt x="359829" y="1088231"/>
                    <a:pt x="359829" y="1088231"/>
                  </a:cubicBezTo>
                  <a:cubicBezTo>
                    <a:pt x="358242" y="1085850"/>
                    <a:pt x="357091" y="1083111"/>
                    <a:pt x="355067" y="1081087"/>
                  </a:cubicBezTo>
                  <a:cubicBezTo>
                    <a:pt x="350452" y="1076472"/>
                    <a:pt x="346588" y="1075880"/>
                    <a:pt x="340779" y="1073944"/>
                  </a:cubicBezTo>
                  <a:cubicBezTo>
                    <a:pt x="336017" y="1070769"/>
                    <a:pt x="331922" y="1066229"/>
                    <a:pt x="326492" y="1064419"/>
                  </a:cubicBezTo>
                  <a:cubicBezTo>
                    <a:pt x="324111" y="1063625"/>
                    <a:pt x="321542" y="1063256"/>
                    <a:pt x="319348" y="1062037"/>
                  </a:cubicBezTo>
                  <a:cubicBezTo>
                    <a:pt x="314344" y="1059257"/>
                    <a:pt x="310490" y="1054322"/>
                    <a:pt x="305060" y="1052512"/>
                  </a:cubicBezTo>
                  <a:lnTo>
                    <a:pt x="290773" y="1047750"/>
                  </a:lnTo>
                  <a:cubicBezTo>
                    <a:pt x="288392" y="1046162"/>
                    <a:pt x="285417" y="1045222"/>
                    <a:pt x="283629" y="1042987"/>
                  </a:cubicBezTo>
                  <a:cubicBezTo>
                    <a:pt x="282061" y="1041027"/>
                    <a:pt x="282370" y="1038089"/>
                    <a:pt x="281248" y="1035844"/>
                  </a:cubicBezTo>
                  <a:cubicBezTo>
                    <a:pt x="279968" y="1033284"/>
                    <a:pt x="278073" y="1031081"/>
                    <a:pt x="276485" y="1028700"/>
                  </a:cubicBezTo>
                  <a:cubicBezTo>
                    <a:pt x="250428" y="1037386"/>
                    <a:pt x="289902" y="1023531"/>
                    <a:pt x="262198" y="1035844"/>
                  </a:cubicBezTo>
                  <a:cubicBezTo>
                    <a:pt x="257610" y="1037883"/>
                    <a:pt x="252673" y="1039019"/>
                    <a:pt x="247910" y="1040606"/>
                  </a:cubicBezTo>
                  <a:lnTo>
                    <a:pt x="240767" y="1042987"/>
                  </a:lnTo>
                  <a:cubicBezTo>
                    <a:pt x="234696" y="1045011"/>
                    <a:pt x="228029" y="1044317"/>
                    <a:pt x="221717" y="1045369"/>
                  </a:cubicBezTo>
                  <a:cubicBezTo>
                    <a:pt x="218489" y="1045907"/>
                    <a:pt x="215327" y="1046810"/>
                    <a:pt x="212192" y="1047750"/>
                  </a:cubicBezTo>
                  <a:cubicBezTo>
                    <a:pt x="212112" y="1047774"/>
                    <a:pt x="194371" y="1053690"/>
                    <a:pt x="190760" y="1054894"/>
                  </a:cubicBezTo>
                  <a:lnTo>
                    <a:pt x="183617" y="1057275"/>
                  </a:lnTo>
                  <a:lnTo>
                    <a:pt x="176473" y="1059656"/>
                  </a:lnTo>
                  <a:cubicBezTo>
                    <a:pt x="146047" y="1056614"/>
                    <a:pt x="160367" y="1062194"/>
                    <a:pt x="143135" y="1050131"/>
                  </a:cubicBezTo>
                  <a:cubicBezTo>
                    <a:pt x="138446" y="1046849"/>
                    <a:pt x="133610" y="1043781"/>
                    <a:pt x="128848" y="1040606"/>
                  </a:cubicBezTo>
                  <a:lnTo>
                    <a:pt x="121704" y="1035844"/>
                  </a:lnTo>
                  <a:cubicBezTo>
                    <a:pt x="120117" y="1033463"/>
                    <a:pt x="119177" y="1030488"/>
                    <a:pt x="116942" y="1028700"/>
                  </a:cubicBezTo>
                  <a:cubicBezTo>
                    <a:pt x="114982" y="1027132"/>
                    <a:pt x="112105" y="1027308"/>
                    <a:pt x="109798" y="1026319"/>
                  </a:cubicBezTo>
                  <a:cubicBezTo>
                    <a:pt x="89200" y="1017491"/>
                    <a:pt x="109883" y="1024759"/>
                    <a:pt x="93129" y="1019175"/>
                  </a:cubicBezTo>
                  <a:cubicBezTo>
                    <a:pt x="79868" y="1039066"/>
                    <a:pt x="87651" y="1029415"/>
                    <a:pt x="69317" y="1047750"/>
                  </a:cubicBezTo>
                  <a:cubicBezTo>
                    <a:pt x="53449" y="1063620"/>
                    <a:pt x="76453" y="1046963"/>
                    <a:pt x="57410" y="1059656"/>
                  </a:cubicBezTo>
                  <a:cubicBezTo>
                    <a:pt x="55923" y="1064117"/>
                    <a:pt x="55067" y="1071562"/>
                    <a:pt x="47885" y="1071562"/>
                  </a:cubicBezTo>
                  <a:cubicBezTo>
                    <a:pt x="45023" y="1071562"/>
                    <a:pt x="43457" y="1067705"/>
                    <a:pt x="40742" y="1066800"/>
                  </a:cubicBezTo>
                  <a:cubicBezTo>
                    <a:pt x="36161" y="1065273"/>
                    <a:pt x="31217" y="1065213"/>
                    <a:pt x="26454" y="1064419"/>
                  </a:cubicBezTo>
                  <a:cubicBezTo>
                    <a:pt x="20645" y="1062482"/>
                    <a:pt x="16782" y="1061890"/>
                    <a:pt x="12167" y="1057275"/>
                  </a:cubicBezTo>
                  <a:cubicBezTo>
                    <a:pt x="10143" y="1055251"/>
                    <a:pt x="9236" y="1052330"/>
                    <a:pt x="7404" y="1050131"/>
                  </a:cubicBezTo>
                  <a:cubicBezTo>
                    <a:pt x="5248" y="1047544"/>
                    <a:pt x="2641" y="1045368"/>
                    <a:pt x="260" y="1042987"/>
                  </a:cubicBezTo>
                  <a:cubicBezTo>
                    <a:pt x="7874" y="1012541"/>
                    <a:pt x="0" y="1046775"/>
                    <a:pt x="5023" y="973931"/>
                  </a:cubicBezTo>
                  <a:cubicBezTo>
                    <a:pt x="5248" y="970666"/>
                    <a:pt x="6505" y="967553"/>
                    <a:pt x="7404" y="964406"/>
                  </a:cubicBezTo>
                  <a:cubicBezTo>
                    <a:pt x="8094" y="961992"/>
                    <a:pt x="8566" y="959456"/>
                    <a:pt x="9785" y="957262"/>
                  </a:cubicBezTo>
                  <a:lnTo>
                    <a:pt x="24073" y="935831"/>
                  </a:lnTo>
                  <a:cubicBezTo>
                    <a:pt x="27248" y="931069"/>
                    <a:pt x="34313" y="930353"/>
                    <a:pt x="38360" y="926306"/>
                  </a:cubicBezTo>
                  <a:cubicBezTo>
                    <a:pt x="47528" y="917138"/>
                    <a:pt x="42702" y="921030"/>
                    <a:pt x="52648" y="914400"/>
                  </a:cubicBezTo>
                  <a:cubicBezTo>
                    <a:pt x="63760" y="897731"/>
                    <a:pt x="57410" y="903287"/>
                    <a:pt x="69317" y="895350"/>
                  </a:cubicBezTo>
                  <a:cubicBezTo>
                    <a:pt x="72492" y="890587"/>
                    <a:pt x="77032" y="886492"/>
                    <a:pt x="78842" y="881062"/>
                  </a:cubicBezTo>
                  <a:cubicBezTo>
                    <a:pt x="79636" y="878681"/>
                    <a:pt x="80101" y="876164"/>
                    <a:pt x="81223" y="873919"/>
                  </a:cubicBezTo>
                  <a:cubicBezTo>
                    <a:pt x="82503" y="871359"/>
                    <a:pt x="84823" y="869390"/>
                    <a:pt x="85985" y="866775"/>
                  </a:cubicBezTo>
                  <a:cubicBezTo>
                    <a:pt x="89300" y="859317"/>
                    <a:pt x="91149" y="850881"/>
                    <a:pt x="93129" y="842962"/>
                  </a:cubicBezTo>
                  <a:cubicBezTo>
                    <a:pt x="94717" y="809625"/>
                    <a:pt x="70123" y="761464"/>
                    <a:pt x="97892" y="742950"/>
                  </a:cubicBezTo>
                  <a:lnTo>
                    <a:pt x="112179" y="733425"/>
                  </a:lnTo>
                  <a:cubicBezTo>
                    <a:pt x="129201" y="707893"/>
                    <a:pt x="102692" y="746643"/>
                    <a:pt x="124085" y="719137"/>
                  </a:cubicBezTo>
                  <a:cubicBezTo>
                    <a:pt x="127599" y="714619"/>
                    <a:pt x="130435" y="709612"/>
                    <a:pt x="133610" y="704850"/>
                  </a:cubicBezTo>
                  <a:lnTo>
                    <a:pt x="138373" y="697706"/>
                  </a:lnTo>
                  <a:cubicBezTo>
                    <a:pt x="140241" y="694904"/>
                    <a:pt x="143361" y="693149"/>
                    <a:pt x="145517" y="690562"/>
                  </a:cubicBezTo>
                  <a:cubicBezTo>
                    <a:pt x="147349" y="688364"/>
                    <a:pt x="148692" y="685800"/>
                    <a:pt x="150279" y="683419"/>
                  </a:cubicBezTo>
                  <a:cubicBezTo>
                    <a:pt x="151867" y="678656"/>
                    <a:pt x="154058" y="674054"/>
                    <a:pt x="155042" y="669131"/>
                  </a:cubicBezTo>
                  <a:cubicBezTo>
                    <a:pt x="158065" y="654016"/>
                    <a:pt x="156441" y="661151"/>
                    <a:pt x="159804" y="647700"/>
                  </a:cubicBezTo>
                  <a:cubicBezTo>
                    <a:pt x="159010" y="636587"/>
                    <a:pt x="160125" y="625170"/>
                    <a:pt x="157423" y="614362"/>
                  </a:cubicBezTo>
                  <a:cubicBezTo>
                    <a:pt x="154645" y="603251"/>
                    <a:pt x="148493" y="600471"/>
                    <a:pt x="140754" y="595312"/>
                  </a:cubicBezTo>
                  <a:lnTo>
                    <a:pt x="131229" y="581025"/>
                  </a:lnTo>
                  <a:cubicBezTo>
                    <a:pt x="128444" y="576848"/>
                    <a:pt x="128055" y="571500"/>
                    <a:pt x="126467" y="566737"/>
                  </a:cubicBezTo>
                  <a:lnTo>
                    <a:pt x="124085" y="559594"/>
                  </a:lnTo>
                  <a:cubicBezTo>
                    <a:pt x="122705" y="555456"/>
                    <a:pt x="120521" y="535786"/>
                    <a:pt x="116942" y="533400"/>
                  </a:cubicBezTo>
                  <a:lnTo>
                    <a:pt x="109798" y="528637"/>
                  </a:lnTo>
                  <a:cubicBezTo>
                    <a:pt x="104241" y="511969"/>
                    <a:pt x="109797" y="515937"/>
                    <a:pt x="97892" y="511969"/>
                  </a:cubicBezTo>
                  <a:cubicBezTo>
                    <a:pt x="94717" y="507206"/>
                    <a:pt x="89756" y="503234"/>
                    <a:pt x="88367" y="497681"/>
                  </a:cubicBezTo>
                  <a:cubicBezTo>
                    <a:pt x="87605" y="494634"/>
                    <a:pt x="85310" y="484425"/>
                    <a:pt x="83604" y="481012"/>
                  </a:cubicBezTo>
                  <a:cubicBezTo>
                    <a:pt x="82324" y="478452"/>
                    <a:pt x="80122" y="476428"/>
                    <a:pt x="78842" y="473869"/>
                  </a:cubicBezTo>
                  <a:cubicBezTo>
                    <a:pt x="77719" y="471624"/>
                    <a:pt x="78028" y="468685"/>
                    <a:pt x="76460" y="466725"/>
                  </a:cubicBezTo>
                  <a:cubicBezTo>
                    <a:pt x="74672" y="464490"/>
                    <a:pt x="71698" y="463550"/>
                    <a:pt x="69317" y="461962"/>
                  </a:cubicBezTo>
                  <a:cubicBezTo>
                    <a:pt x="68523" y="459581"/>
                    <a:pt x="68154" y="457013"/>
                    <a:pt x="66935" y="454819"/>
                  </a:cubicBezTo>
                  <a:cubicBezTo>
                    <a:pt x="64155" y="449815"/>
                    <a:pt x="57410" y="440531"/>
                    <a:pt x="57410" y="440531"/>
                  </a:cubicBezTo>
                  <a:cubicBezTo>
                    <a:pt x="56616" y="438150"/>
                    <a:pt x="55420" y="435866"/>
                    <a:pt x="55029" y="433387"/>
                  </a:cubicBezTo>
                  <a:cubicBezTo>
                    <a:pt x="53033" y="420745"/>
                    <a:pt x="54316" y="407429"/>
                    <a:pt x="50267" y="395287"/>
                  </a:cubicBezTo>
                  <a:cubicBezTo>
                    <a:pt x="49473" y="392906"/>
                    <a:pt x="49453" y="390104"/>
                    <a:pt x="47885" y="388144"/>
                  </a:cubicBezTo>
                  <a:cubicBezTo>
                    <a:pt x="46097" y="385909"/>
                    <a:pt x="43123" y="384969"/>
                    <a:pt x="40742" y="383381"/>
                  </a:cubicBezTo>
                  <a:cubicBezTo>
                    <a:pt x="41536" y="351631"/>
                    <a:pt x="41648" y="319857"/>
                    <a:pt x="43123" y="288131"/>
                  </a:cubicBezTo>
                  <a:cubicBezTo>
                    <a:pt x="43240" y="285624"/>
                    <a:pt x="43936" y="282947"/>
                    <a:pt x="45504" y="280987"/>
                  </a:cubicBezTo>
                  <a:cubicBezTo>
                    <a:pt x="47292" y="278752"/>
                    <a:pt x="50267" y="277812"/>
                    <a:pt x="52648" y="276225"/>
                  </a:cubicBezTo>
                  <a:cubicBezTo>
                    <a:pt x="54235" y="273844"/>
                    <a:pt x="55256" y="270966"/>
                    <a:pt x="57410" y="269081"/>
                  </a:cubicBezTo>
                  <a:cubicBezTo>
                    <a:pt x="70973" y="257213"/>
                    <a:pt x="71322" y="259610"/>
                    <a:pt x="88367" y="257175"/>
                  </a:cubicBezTo>
                  <a:cubicBezTo>
                    <a:pt x="90748" y="256381"/>
                    <a:pt x="93422" y="256186"/>
                    <a:pt x="95510" y="254794"/>
                  </a:cubicBezTo>
                  <a:cubicBezTo>
                    <a:pt x="102225" y="250317"/>
                    <a:pt x="108394" y="239040"/>
                    <a:pt x="112179" y="233362"/>
                  </a:cubicBezTo>
                  <a:cubicBezTo>
                    <a:pt x="113766" y="230981"/>
                    <a:pt x="117124" y="230432"/>
                    <a:pt x="119323" y="228600"/>
                  </a:cubicBezTo>
                  <a:cubicBezTo>
                    <a:pt x="121910" y="226444"/>
                    <a:pt x="124086" y="223837"/>
                    <a:pt x="126467" y="221456"/>
                  </a:cubicBezTo>
                  <a:cubicBezTo>
                    <a:pt x="135148" y="195410"/>
                    <a:pt x="121305" y="234855"/>
                    <a:pt x="133610" y="207169"/>
                  </a:cubicBezTo>
                  <a:cubicBezTo>
                    <a:pt x="135649" y="202581"/>
                    <a:pt x="137156" y="197751"/>
                    <a:pt x="138373" y="192881"/>
                  </a:cubicBezTo>
                  <a:cubicBezTo>
                    <a:pt x="139167" y="189706"/>
                    <a:pt x="138939" y="186079"/>
                    <a:pt x="140754" y="183356"/>
                  </a:cubicBezTo>
                  <a:cubicBezTo>
                    <a:pt x="142342" y="180975"/>
                    <a:pt x="145517" y="180181"/>
                    <a:pt x="147898" y="178594"/>
                  </a:cubicBezTo>
                  <a:cubicBezTo>
                    <a:pt x="160591" y="159552"/>
                    <a:pt x="143935" y="182555"/>
                    <a:pt x="159804" y="166687"/>
                  </a:cubicBezTo>
                  <a:cubicBezTo>
                    <a:pt x="161828" y="164663"/>
                    <a:pt x="162186" y="161131"/>
                    <a:pt x="164567" y="159544"/>
                  </a:cubicBezTo>
                  <a:cubicBezTo>
                    <a:pt x="167290" y="157729"/>
                    <a:pt x="170917" y="157956"/>
                    <a:pt x="174092" y="157162"/>
                  </a:cubicBezTo>
                  <a:cubicBezTo>
                    <a:pt x="187741" y="136688"/>
                    <a:pt x="171375" y="162595"/>
                    <a:pt x="181235" y="142875"/>
                  </a:cubicBezTo>
                  <a:cubicBezTo>
                    <a:pt x="182515" y="140315"/>
                    <a:pt x="184410" y="138112"/>
                    <a:pt x="185998" y="135731"/>
                  </a:cubicBezTo>
                  <a:lnTo>
                    <a:pt x="190760" y="121444"/>
                  </a:lnTo>
                  <a:lnTo>
                    <a:pt x="193142" y="114300"/>
                  </a:lnTo>
                  <a:cubicBezTo>
                    <a:pt x="193936" y="94456"/>
                    <a:pt x="194202" y="74585"/>
                    <a:pt x="195523" y="54769"/>
                  </a:cubicBezTo>
                  <a:cubicBezTo>
                    <a:pt x="195792" y="50730"/>
                    <a:pt x="195896" y="46376"/>
                    <a:pt x="197904" y="42862"/>
                  </a:cubicBezTo>
                  <a:cubicBezTo>
                    <a:pt x="199324" y="40377"/>
                    <a:pt x="202667" y="39687"/>
                    <a:pt x="205048" y="38100"/>
                  </a:cubicBezTo>
                  <a:lnTo>
                    <a:pt x="219335" y="16669"/>
                  </a:lnTo>
                  <a:cubicBezTo>
                    <a:pt x="220923" y="14288"/>
                    <a:pt x="224244" y="13694"/>
                    <a:pt x="226479" y="11906"/>
                  </a:cubicBezTo>
                  <a:cubicBezTo>
                    <a:pt x="228232" y="10504"/>
                    <a:pt x="225685" y="1984"/>
                    <a:pt x="226479" y="2381"/>
                  </a:cubicBezTo>
                  <a:close/>
                </a:path>
              </a:pathLst>
            </a:custGeom>
            <a:solidFill>
              <a:srgbClr val="99CC00">
                <a:alpha val="9084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" name="Taiyuan"/>
            <p:cNvSpPr/>
            <p:nvPr/>
          </p:nvSpPr>
          <p:spPr bwMode="auto">
            <a:xfrm>
              <a:off x="5820063" y="3231916"/>
              <a:ext cx="246560" cy="157748"/>
            </a:xfrm>
            <a:custGeom>
              <a:avLst/>
              <a:gdLst/>
              <a:ahLst/>
              <a:cxnLst/>
              <a:rect l="0" t="0" r="r" b="b"/>
              <a:pathLst>
                <a:path w="721518" h="528637">
                  <a:moveTo>
                    <a:pt x="123825" y="102394"/>
                  </a:moveTo>
                  <a:cubicBezTo>
                    <a:pt x="125809" y="103188"/>
                    <a:pt x="131739" y="104110"/>
                    <a:pt x="135731" y="104775"/>
                  </a:cubicBezTo>
                  <a:cubicBezTo>
                    <a:pt x="141267" y="105698"/>
                    <a:pt x="146896" y="106055"/>
                    <a:pt x="152400" y="107156"/>
                  </a:cubicBezTo>
                  <a:cubicBezTo>
                    <a:pt x="154861" y="107648"/>
                    <a:pt x="157162" y="108743"/>
                    <a:pt x="159543" y="109537"/>
                  </a:cubicBezTo>
                  <a:cubicBezTo>
                    <a:pt x="180017" y="123187"/>
                    <a:pt x="154113" y="106822"/>
                    <a:pt x="173831" y="116681"/>
                  </a:cubicBezTo>
                  <a:cubicBezTo>
                    <a:pt x="176391" y="117961"/>
                    <a:pt x="178360" y="120282"/>
                    <a:pt x="180975" y="121444"/>
                  </a:cubicBezTo>
                  <a:cubicBezTo>
                    <a:pt x="185562" y="123483"/>
                    <a:pt x="195262" y="126206"/>
                    <a:pt x="195262" y="126206"/>
                  </a:cubicBezTo>
                  <a:cubicBezTo>
                    <a:pt x="197643" y="127794"/>
                    <a:pt x="199629" y="130275"/>
                    <a:pt x="202406" y="130969"/>
                  </a:cubicBezTo>
                  <a:cubicBezTo>
                    <a:pt x="209379" y="132712"/>
                    <a:pt x="216747" y="132168"/>
                    <a:pt x="223837" y="133350"/>
                  </a:cubicBezTo>
                  <a:cubicBezTo>
                    <a:pt x="226313" y="133763"/>
                    <a:pt x="228600" y="134937"/>
                    <a:pt x="230981" y="135731"/>
                  </a:cubicBezTo>
                  <a:cubicBezTo>
                    <a:pt x="233362" y="137319"/>
                    <a:pt x="235565" y="139214"/>
                    <a:pt x="238125" y="140494"/>
                  </a:cubicBezTo>
                  <a:cubicBezTo>
                    <a:pt x="240370" y="141616"/>
                    <a:pt x="242758" y="142875"/>
                    <a:pt x="245268" y="142875"/>
                  </a:cubicBezTo>
                  <a:cubicBezTo>
                    <a:pt x="267507" y="142875"/>
                    <a:pt x="289718" y="141288"/>
                    <a:pt x="311943" y="140494"/>
                  </a:cubicBezTo>
                  <a:cubicBezTo>
                    <a:pt x="316647" y="138925"/>
                    <a:pt x="322875" y="137545"/>
                    <a:pt x="326231" y="133350"/>
                  </a:cubicBezTo>
                  <a:cubicBezTo>
                    <a:pt x="327799" y="131390"/>
                    <a:pt x="327818" y="128587"/>
                    <a:pt x="328612" y="126206"/>
                  </a:cubicBezTo>
                  <a:cubicBezTo>
                    <a:pt x="329406" y="107950"/>
                    <a:pt x="328898" y="89590"/>
                    <a:pt x="330993" y="71437"/>
                  </a:cubicBezTo>
                  <a:cubicBezTo>
                    <a:pt x="331321" y="68594"/>
                    <a:pt x="333521" y="66082"/>
                    <a:pt x="335756" y="64294"/>
                  </a:cubicBezTo>
                  <a:cubicBezTo>
                    <a:pt x="337311" y="63050"/>
                    <a:pt x="351799" y="59688"/>
                    <a:pt x="352425" y="59531"/>
                  </a:cubicBezTo>
                  <a:cubicBezTo>
                    <a:pt x="364331" y="60325"/>
                    <a:pt x="376331" y="60224"/>
                    <a:pt x="388143" y="61912"/>
                  </a:cubicBezTo>
                  <a:cubicBezTo>
                    <a:pt x="405338" y="64368"/>
                    <a:pt x="398144" y="65721"/>
                    <a:pt x="409575" y="71437"/>
                  </a:cubicBezTo>
                  <a:cubicBezTo>
                    <a:pt x="411820" y="72560"/>
                    <a:pt x="414337" y="73025"/>
                    <a:pt x="416718" y="73819"/>
                  </a:cubicBezTo>
                  <a:cubicBezTo>
                    <a:pt x="418306" y="76200"/>
                    <a:pt x="419054" y="79445"/>
                    <a:pt x="421481" y="80962"/>
                  </a:cubicBezTo>
                  <a:cubicBezTo>
                    <a:pt x="425738" y="83623"/>
                    <a:pt x="431006" y="84137"/>
                    <a:pt x="435768" y="85725"/>
                  </a:cubicBezTo>
                  <a:cubicBezTo>
                    <a:pt x="438108" y="86505"/>
                    <a:pt x="451864" y="97344"/>
                    <a:pt x="452437" y="97631"/>
                  </a:cubicBezTo>
                  <a:cubicBezTo>
                    <a:pt x="456927" y="99876"/>
                    <a:pt x="466725" y="102394"/>
                    <a:pt x="466725" y="102394"/>
                  </a:cubicBezTo>
                  <a:cubicBezTo>
                    <a:pt x="512219" y="99717"/>
                    <a:pt x="494382" y="104286"/>
                    <a:pt x="521493" y="95250"/>
                  </a:cubicBezTo>
                  <a:lnTo>
                    <a:pt x="535781" y="90487"/>
                  </a:lnTo>
                  <a:lnTo>
                    <a:pt x="542925" y="88106"/>
                  </a:lnTo>
                  <a:lnTo>
                    <a:pt x="557212" y="78581"/>
                  </a:lnTo>
                  <a:cubicBezTo>
                    <a:pt x="561389" y="75796"/>
                    <a:pt x="571500" y="73819"/>
                    <a:pt x="571500" y="73819"/>
                  </a:cubicBezTo>
                  <a:cubicBezTo>
                    <a:pt x="573881" y="72231"/>
                    <a:pt x="576013" y="70183"/>
                    <a:pt x="578643" y="69056"/>
                  </a:cubicBezTo>
                  <a:cubicBezTo>
                    <a:pt x="583163" y="67119"/>
                    <a:pt x="599235" y="64831"/>
                    <a:pt x="602456" y="64294"/>
                  </a:cubicBezTo>
                  <a:cubicBezTo>
                    <a:pt x="618044" y="59097"/>
                    <a:pt x="602744" y="66315"/>
                    <a:pt x="611981" y="54769"/>
                  </a:cubicBezTo>
                  <a:cubicBezTo>
                    <a:pt x="613769" y="52534"/>
                    <a:pt x="616744" y="51594"/>
                    <a:pt x="619125" y="50006"/>
                  </a:cubicBezTo>
                  <a:cubicBezTo>
                    <a:pt x="619919" y="47625"/>
                    <a:pt x="619731" y="44637"/>
                    <a:pt x="621506" y="42862"/>
                  </a:cubicBezTo>
                  <a:cubicBezTo>
                    <a:pt x="623281" y="41087"/>
                    <a:pt x="626405" y="41603"/>
                    <a:pt x="628650" y="40481"/>
                  </a:cubicBezTo>
                  <a:cubicBezTo>
                    <a:pt x="647122" y="31245"/>
                    <a:pt x="624972" y="39327"/>
                    <a:pt x="642937" y="33337"/>
                  </a:cubicBezTo>
                  <a:cubicBezTo>
                    <a:pt x="654208" y="22068"/>
                    <a:pt x="645259" y="28374"/>
                    <a:pt x="661987" y="23812"/>
                  </a:cubicBezTo>
                  <a:cubicBezTo>
                    <a:pt x="666830" y="22491"/>
                    <a:pt x="671512" y="20637"/>
                    <a:pt x="676275" y="19050"/>
                  </a:cubicBezTo>
                  <a:lnTo>
                    <a:pt x="683418" y="16669"/>
                  </a:lnTo>
                  <a:cubicBezTo>
                    <a:pt x="687763" y="10152"/>
                    <a:pt x="687806" y="8104"/>
                    <a:pt x="695325" y="4762"/>
                  </a:cubicBezTo>
                  <a:cubicBezTo>
                    <a:pt x="699912" y="2723"/>
                    <a:pt x="709612" y="0"/>
                    <a:pt x="709612" y="0"/>
                  </a:cubicBezTo>
                  <a:cubicBezTo>
                    <a:pt x="717160" y="11320"/>
                    <a:pt x="713470" y="4429"/>
                    <a:pt x="719137" y="21431"/>
                  </a:cubicBezTo>
                  <a:lnTo>
                    <a:pt x="721518" y="28575"/>
                  </a:lnTo>
                  <a:cubicBezTo>
                    <a:pt x="719137" y="30162"/>
                    <a:pt x="716990" y="32175"/>
                    <a:pt x="714375" y="33337"/>
                  </a:cubicBezTo>
                  <a:cubicBezTo>
                    <a:pt x="709787" y="35376"/>
                    <a:pt x="700087" y="38100"/>
                    <a:pt x="700087" y="38100"/>
                  </a:cubicBezTo>
                  <a:cubicBezTo>
                    <a:pt x="698500" y="40481"/>
                    <a:pt x="696605" y="42684"/>
                    <a:pt x="695325" y="45244"/>
                  </a:cubicBezTo>
                  <a:cubicBezTo>
                    <a:pt x="694202" y="47489"/>
                    <a:pt x="694718" y="50612"/>
                    <a:pt x="692943" y="52387"/>
                  </a:cubicBezTo>
                  <a:cubicBezTo>
                    <a:pt x="688896" y="56434"/>
                    <a:pt x="683418" y="58737"/>
                    <a:pt x="678656" y="61912"/>
                  </a:cubicBezTo>
                  <a:lnTo>
                    <a:pt x="671512" y="66675"/>
                  </a:lnTo>
                  <a:cubicBezTo>
                    <a:pt x="668337" y="71437"/>
                    <a:pt x="667417" y="79152"/>
                    <a:pt x="661987" y="80962"/>
                  </a:cubicBezTo>
                  <a:cubicBezTo>
                    <a:pt x="644985" y="86630"/>
                    <a:pt x="651877" y="82941"/>
                    <a:pt x="640556" y="90487"/>
                  </a:cubicBezTo>
                  <a:cubicBezTo>
                    <a:pt x="623534" y="116019"/>
                    <a:pt x="650043" y="77269"/>
                    <a:pt x="628650" y="104775"/>
                  </a:cubicBezTo>
                  <a:cubicBezTo>
                    <a:pt x="625136" y="109293"/>
                    <a:pt x="619125" y="119062"/>
                    <a:pt x="619125" y="119062"/>
                  </a:cubicBezTo>
                  <a:cubicBezTo>
                    <a:pt x="619919" y="124618"/>
                    <a:pt x="620405" y="130227"/>
                    <a:pt x="621506" y="135731"/>
                  </a:cubicBezTo>
                  <a:cubicBezTo>
                    <a:pt x="621998" y="138192"/>
                    <a:pt x="622112" y="141100"/>
                    <a:pt x="623887" y="142875"/>
                  </a:cubicBezTo>
                  <a:cubicBezTo>
                    <a:pt x="625662" y="144650"/>
                    <a:pt x="628650" y="144462"/>
                    <a:pt x="631031" y="145256"/>
                  </a:cubicBezTo>
                  <a:cubicBezTo>
                    <a:pt x="634206" y="150019"/>
                    <a:pt x="638746" y="154114"/>
                    <a:pt x="640556" y="159544"/>
                  </a:cubicBezTo>
                  <a:cubicBezTo>
                    <a:pt x="646112" y="176212"/>
                    <a:pt x="640556" y="172244"/>
                    <a:pt x="652462" y="176212"/>
                  </a:cubicBezTo>
                  <a:cubicBezTo>
                    <a:pt x="657657" y="191798"/>
                    <a:pt x="650442" y="176501"/>
                    <a:pt x="661987" y="185737"/>
                  </a:cubicBezTo>
                  <a:cubicBezTo>
                    <a:pt x="664222" y="187525"/>
                    <a:pt x="665162" y="190500"/>
                    <a:pt x="666750" y="192881"/>
                  </a:cubicBezTo>
                  <a:cubicBezTo>
                    <a:pt x="667544" y="195262"/>
                    <a:pt x="670254" y="197780"/>
                    <a:pt x="669131" y="200025"/>
                  </a:cubicBezTo>
                  <a:cubicBezTo>
                    <a:pt x="668008" y="202270"/>
                    <a:pt x="664232" y="201283"/>
                    <a:pt x="661987" y="202406"/>
                  </a:cubicBezTo>
                  <a:cubicBezTo>
                    <a:pt x="659427" y="203686"/>
                    <a:pt x="657632" y="206525"/>
                    <a:pt x="654843" y="207169"/>
                  </a:cubicBezTo>
                  <a:cubicBezTo>
                    <a:pt x="647070" y="208963"/>
                    <a:pt x="638946" y="208561"/>
                    <a:pt x="631031" y="209550"/>
                  </a:cubicBezTo>
                  <a:cubicBezTo>
                    <a:pt x="626240" y="210149"/>
                    <a:pt x="621506" y="211137"/>
                    <a:pt x="616743" y="211931"/>
                  </a:cubicBezTo>
                  <a:cubicBezTo>
                    <a:pt x="598787" y="217916"/>
                    <a:pt x="620923" y="209841"/>
                    <a:pt x="602456" y="219075"/>
                  </a:cubicBezTo>
                  <a:cubicBezTo>
                    <a:pt x="600211" y="220198"/>
                    <a:pt x="597693" y="220662"/>
                    <a:pt x="595312" y="221456"/>
                  </a:cubicBezTo>
                  <a:cubicBezTo>
                    <a:pt x="592931" y="223044"/>
                    <a:pt x="590192" y="224195"/>
                    <a:pt x="588168" y="226219"/>
                  </a:cubicBezTo>
                  <a:cubicBezTo>
                    <a:pt x="581343" y="233044"/>
                    <a:pt x="584899" y="232758"/>
                    <a:pt x="581025" y="240506"/>
                  </a:cubicBezTo>
                  <a:cubicBezTo>
                    <a:pt x="576591" y="249373"/>
                    <a:pt x="575700" y="246896"/>
                    <a:pt x="569118" y="254794"/>
                  </a:cubicBezTo>
                  <a:cubicBezTo>
                    <a:pt x="567286" y="256992"/>
                    <a:pt x="565943" y="259556"/>
                    <a:pt x="564356" y="261937"/>
                  </a:cubicBezTo>
                  <a:cubicBezTo>
                    <a:pt x="552067" y="298800"/>
                    <a:pt x="566152" y="260726"/>
                    <a:pt x="554831" y="283369"/>
                  </a:cubicBezTo>
                  <a:cubicBezTo>
                    <a:pt x="552110" y="288811"/>
                    <a:pt x="551426" y="296987"/>
                    <a:pt x="550068" y="302419"/>
                  </a:cubicBezTo>
                  <a:cubicBezTo>
                    <a:pt x="549459" y="304854"/>
                    <a:pt x="548906" y="307368"/>
                    <a:pt x="547687" y="309562"/>
                  </a:cubicBezTo>
                  <a:cubicBezTo>
                    <a:pt x="544907" y="314566"/>
                    <a:pt x="541337" y="319087"/>
                    <a:pt x="538162" y="323850"/>
                  </a:cubicBezTo>
                  <a:cubicBezTo>
                    <a:pt x="536575" y="326231"/>
                    <a:pt x="534305" y="328279"/>
                    <a:pt x="533400" y="330994"/>
                  </a:cubicBezTo>
                  <a:cubicBezTo>
                    <a:pt x="532606" y="333375"/>
                    <a:pt x="532237" y="335943"/>
                    <a:pt x="531018" y="338137"/>
                  </a:cubicBezTo>
                  <a:cubicBezTo>
                    <a:pt x="528238" y="343141"/>
                    <a:pt x="521493" y="352425"/>
                    <a:pt x="521493" y="352425"/>
                  </a:cubicBezTo>
                  <a:cubicBezTo>
                    <a:pt x="520699" y="354806"/>
                    <a:pt x="520101" y="357262"/>
                    <a:pt x="519112" y="359569"/>
                  </a:cubicBezTo>
                  <a:cubicBezTo>
                    <a:pt x="515486" y="368031"/>
                    <a:pt x="514372" y="369061"/>
                    <a:pt x="509587" y="376237"/>
                  </a:cubicBezTo>
                  <a:cubicBezTo>
                    <a:pt x="508793" y="378618"/>
                    <a:pt x="508329" y="381136"/>
                    <a:pt x="507206" y="383381"/>
                  </a:cubicBezTo>
                  <a:cubicBezTo>
                    <a:pt x="505926" y="385941"/>
                    <a:pt x="503605" y="387910"/>
                    <a:pt x="502443" y="390525"/>
                  </a:cubicBezTo>
                  <a:cubicBezTo>
                    <a:pt x="500404" y="395112"/>
                    <a:pt x="499268" y="400050"/>
                    <a:pt x="497681" y="404812"/>
                  </a:cubicBezTo>
                  <a:lnTo>
                    <a:pt x="495300" y="411956"/>
                  </a:lnTo>
                  <a:cubicBezTo>
                    <a:pt x="494506" y="427831"/>
                    <a:pt x="494295" y="443746"/>
                    <a:pt x="492918" y="459581"/>
                  </a:cubicBezTo>
                  <a:cubicBezTo>
                    <a:pt x="492701" y="462082"/>
                    <a:pt x="491081" y="464275"/>
                    <a:pt x="490537" y="466725"/>
                  </a:cubicBezTo>
                  <a:cubicBezTo>
                    <a:pt x="489490" y="471438"/>
                    <a:pt x="489020" y="476262"/>
                    <a:pt x="488156" y="481012"/>
                  </a:cubicBezTo>
                  <a:cubicBezTo>
                    <a:pt x="487432" y="484994"/>
                    <a:pt x="488020" y="489551"/>
                    <a:pt x="485775" y="492919"/>
                  </a:cubicBezTo>
                  <a:cubicBezTo>
                    <a:pt x="484383" y="495008"/>
                    <a:pt x="480876" y="494178"/>
                    <a:pt x="478631" y="495300"/>
                  </a:cubicBezTo>
                  <a:cubicBezTo>
                    <a:pt x="455982" y="506623"/>
                    <a:pt x="494071" y="492533"/>
                    <a:pt x="457200" y="504825"/>
                  </a:cubicBezTo>
                  <a:cubicBezTo>
                    <a:pt x="454485" y="505730"/>
                    <a:pt x="452854" y="508987"/>
                    <a:pt x="450056" y="509587"/>
                  </a:cubicBezTo>
                  <a:cubicBezTo>
                    <a:pt x="441483" y="511424"/>
                    <a:pt x="432593" y="511175"/>
                    <a:pt x="423862" y="511969"/>
                  </a:cubicBezTo>
                  <a:cubicBezTo>
                    <a:pt x="420687" y="512763"/>
                    <a:pt x="417472" y="513410"/>
                    <a:pt x="414337" y="514350"/>
                  </a:cubicBezTo>
                  <a:cubicBezTo>
                    <a:pt x="409529" y="515792"/>
                    <a:pt x="404812" y="517525"/>
                    <a:pt x="400050" y="519112"/>
                  </a:cubicBezTo>
                  <a:lnTo>
                    <a:pt x="385762" y="523875"/>
                  </a:lnTo>
                  <a:cubicBezTo>
                    <a:pt x="380718" y="525556"/>
                    <a:pt x="369049" y="527693"/>
                    <a:pt x="364331" y="528637"/>
                  </a:cubicBezTo>
                  <a:cubicBezTo>
                    <a:pt x="361281" y="527874"/>
                    <a:pt x="351077" y="525583"/>
                    <a:pt x="347662" y="523875"/>
                  </a:cubicBezTo>
                  <a:cubicBezTo>
                    <a:pt x="329195" y="514641"/>
                    <a:pt x="351331" y="522716"/>
                    <a:pt x="333375" y="516731"/>
                  </a:cubicBezTo>
                  <a:cubicBezTo>
                    <a:pt x="320671" y="497676"/>
                    <a:pt x="337347" y="520704"/>
                    <a:pt x="321468" y="504825"/>
                  </a:cubicBezTo>
                  <a:cubicBezTo>
                    <a:pt x="316853" y="500210"/>
                    <a:pt x="316261" y="496346"/>
                    <a:pt x="314325" y="490537"/>
                  </a:cubicBezTo>
                  <a:cubicBezTo>
                    <a:pt x="313531" y="481012"/>
                    <a:pt x="313514" y="471390"/>
                    <a:pt x="311943" y="461962"/>
                  </a:cubicBezTo>
                  <a:cubicBezTo>
                    <a:pt x="311118" y="457010"/>
                    <a:pt x="311358" y="450460"/>
                    <a:pt x="307181" y="447675"/>
                  </a:cubicBezTo>
                  <a:lnTo>
                    <a:pt x="300037" y="442912"/>
                  </a:lnTo>
                  <a:cubicBezTo>
                    <a:pt x="299243" y="440531"/>
                    <a:pt x="298778" y="438014"/>
                    <a:pt x="297656" y="435769"/>
                  </a:cubicBezTo>
                  <a:cubicBezTo>
                    <a:pt x="292695" y="425847"/>
                    <a:pt x="289321" y="426244"/>
                    <a:pt x="278606" y="419100"/>
                  </a:cubicBezTo>
                  <a:cubicBezTo>
                    <a:pt x="265348" y="410261"/>
                    <a:pt x="265608" y="400479"/>
                    <a:pt x="250031" y="395287"/>
                  </a:cubicBezTo>
                  <a:lnTo>
                    <a:pt x="214312" y="383381"/>
                  </a:lnTo>
                  <a:lnTo>
                    <a:pt x="207168" y="381000"/>
                  </a:lnTo>
                  <a:cubicBezTo>
                    <a:pt x="204787" y="380206"/>
                    <a:pt x="202460" y="379228"/>
                    <a:pt x="200025" y="378619"/>
                  </a:cubicBezTo>
                  <a:cubicBezTo>
                    <a:pt x="197787" y="378059"/>
                    <a:pt x="186148" y="375407"/>
                    <a:pt x="183356" y="373856"/>
                  </a:cubicBezTo>
                  <a:cubicBezTo>
                    <a:pt x="178352" y="371076"/>
                    <a:pt x="169068" y="364331"/>
                    <a:pt x="169068" y="364331"/>
                  </a:cubicBezTo>
                  <a:cubicBezTo>
                    <a:pt x="168274" y="361950"/>
                    <a:pt x="168462" y="358962"/>
                    <a:pt x="166687" y="357187"/>
                  </a:cubicBezTo>
                  <a:cubicBezTo>
                    <a:pt x="162640" y="353140"/>
                    <a:pt x="152400" y="347662"/>
                    <a:pt x="152400" y="347662"/>
                  </a:cubicBezTo>
                  <a:cubicBezTo>
                    <a:pt x="150812" y="345281"/>
                    <a:pt x="149791" y="342403"/>
                    <a:pt x="147637" y="340519"/>
                  </a:cubicBezTo>
                  <a:cubicBezTo>
                    <a:pt x="127621" y="323005"/>
                    <a:pt x="140377" y="335697"/>
                    <a:pt x="126206" y="328612"/>
                  </a:cubicBezTo>
                  <a:cubicBezTo>
                    <a:pt x="123646" y="327332"/>
                    <a:pt x="121622" y="325130"/>
                    <a:pt x="119062" y="323850"/>
                  </a:cubicBezTo>
                  <a:cubicBezTo>
                    <a:pt x="115065" y="321852"/>
                    <a:pt x="106202" y="320230"/>
                    <a:pt x="102393" y="319087"/>
                  </a:cubicBezTo>
                  <a:cubicBezTo>
                    <a:pt x="97585" y="317644"/>
                    <a:pt x="92868" y="315912"/>
                    <a:pt x="88106" y="314325"/>
                  </a:cubicBezTo>
                  <a:lnTo>
                    <a:pt x="80962" y="311944"/>
                  </a:lnTo>
                  <a:cubicBezTo>
                    <a:pt x="73818" y="312738"/>
                    <a:pt x="66504" y="312582"/>
                    <a:pt x="59531" y="314325"/>
                  </a:cubicBezTo>
                  <a:cubicBezTo>
                    <a:pt x="56755" y="315019"/>
                    <a:pt x="54947" y="317807"/>
                    <a:pt x="52387" y="319087"/>
                  </a:cubicBezTo>
                  <a:cubicBezTo>
                    <a:pt x="50142" y="320210"/>
                    <a:pt x="47624" y="320675"/>
                    <a:pt x="45243" y="321469"/>
                  </a:cubicBezTo>
                  <a:cubicBezTo>
                    <a:pt x="42068" y="320675"/>
                    <a:pt x="38560" y="320711"/>
                    <a:pt x="35718" y="319087"/>
                  </a:cubicBezTo>
                  <a:cubicBezTo>
                    <a:pt x="30782" y="316267"/>
                    <a:pt x="26847" y="309351"/>
                    <a:pt x="23812" y="304800"/>
                  </a:cubicBezTo>
                  <a:cubicBezTo>
                    <a:pt x="21772" y="298678"/>
                    <a:pt x="20246" y="294710"/>
                    <a:pt x="19050" y="288131"/>
                  </a:cubicBezTo>
                  <a:cubicBezTo>
                    <a:pt x="18046" y="282609"/>
                    <a:pt x="17522" y="277009"/>
                    <a:pt x="16668" y="271462"/>
                  </a:cubicBezTo>
                  <a:cubicBezTo>
                    <a:pt x="15934" y="266690"/>
                    <a:pt x="16144" y="261632"/>
                    <a:pt x="14287" y="257175"/>
                  </a:cubicBezTo>
                  <a:cubicBezTo>
                    <a:pt x="12086" y="251891"/>
                    <a:pt x="4762" y="242887"/>
                    <a:pt x="4762" y="242887"/>
                  </a:cubicBezTo>
                  <a:cubicBezTo>
                    <a:pt x="3968" y="239712"/>
                    <a:pt x="3280" y="236509"/>
                    <a:pt x="2381" y="233362"/>
                  </a:cubicBezTo>
                  <a:cubicBezTo>
                    <a:pt x="1692" y="230949"/>
                    <a:pt x="0" y="228729"/>
                    <a:pt x="0" y="226219"/>
                  </a:cubicBezTo>
                  <a:cubicBezTo>
                    <a:pt x="0" y="214286"/>
                    <a:pt x="1063" y="202360"/>
                    <a:pt x="2381" y="190500"/>
                  </a:cubicBezTo>
                  <a:cubicBezTo>
                    <a:pt x="2658" y="188005"/>
                    <a:pt x="2987" y="185131"/>
                    <a:pt x="4762" y="183356"/>
                  </a:cubicBezTo>
                  <a:cubicBezTo>
                    <a:pt x="6537" y="181581"/>
                    <a:pt x="9525" y="181769"/>
                    <a:pt x="11906" y="180975"/>
                  </a:cubicBezTo>
                  <a:cubicBezTo>
                    <a:pt x="14287" y="178594"/>
                    <a:pt x="16106" y="175466"/>
                    <a:pt x="19050" y="173831"/>
                  </a:cubicBezTo>
                  <a:cubicBezTo>
                    <a:pt x="28899" y="168360"/>
                    <a:pt x="41753" y="168017"/>
                    <a:pt x="52387" y="166687"/>
                  </a:cubicBezTo>
                  <a:cubicBezTo>
                    <a:pt x="57150" y="165100"/>
                    <a:pt x="62498" y="164710"/>
                    <a:pt x="66675" y="161925"/>
                  </a:cubicBezTo>
                  <a:cubicBezTo>
                    <a:pt x="75906" y="155769"/>
                    <a:pt x="71103" y="158067"/>
                    <a:pt x="80962" y="154781"/>
                  </a:cubicBezTo>
                  <a:cubicBezTo>
                    <a:pt x="83343" y="152400"/>
                    <a:pt x="85304" y="149505"/>
                    <a:pt x="88106" y="147637"/>
                  </a:cubicBezTo>
                  <a:cubicBezTo>
                    <a:pt x="90195" y="146245"/>
                    <a:pt x="93056" y="146475"/>
                    <a:pt x="95250" y="145256"/>
                  </a:cubicBezTo>
                  <a:cubicBezTo>
                    <a:pt x="100253" y="142476"/>
                    <a:pt x="104775" y="138906"/>
                    <a:pt x="109537" y="135731"/>
                  </a:cubicBezTo>
                  <a:lnTo>
                    <a:pt x="116681" y="130969"/>
                  </a:lnTo>
                  <a:cubicBezTo>
                    <a:pt x="122666" y="113013"/>
                    <a:pt x="114593" y="135146"/>
                    <a:pt x="123825" y="116681"/>
                  </a:cubicBezTo>
                  <a:cubicBezTo>
                    <a:pt x="124948" y="114436"/>
                    <a:pt x="125412" y="111918"/>
                    <a:pt x="126206" y="109537"/>
                  </a:cubicBezTo>
                  <a:cubicBezTo>
                    <a:pt x="125412" y="106362"/>
                    <a:pt x="124724" y="103159"/>
                    <a:pt x="123825" y="100012"/>
                  </a:cubicBezTo>
                  <a:cubicBezTo>
                    <a:pt x="123135" y="97599"/>
                    <a:pt x="121841" y="101600"/>
                    <a:pt x="123825" y="102394"/>
                  </a:cubicBezTo>
                  <a:close/>
                </a:path>
              </a:pathLst>
            </a:custGeom>
            <a:solidFill>
              <a:srgbClr val="99CC00">
                <a:alpha val="39340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" name="Yangquan"/>
            <p:cNvSpPr/>
            <p:nvPr/>
          </p:nvSpPr>
          <p:spPr bwMode="auto">
            <a:xfrm>
              <a:off x="6031400" y="3208421"/>
              <a:ext cx="182519" cy="144323"/>
            </a:xfrm>
            <a:custGeom>
              <a:avLst/>
              <a:gdLst/>
              <a:ahLst/>
              <a:cxnLst/>
              <a:rect l="0" t="0" r="r" b="b"/>
              <a:pathLst>
                <a:path w="532940" h="471345">
                  <a:moveTo>
                    <a:pt x="98569" y="66643"/>
                  </a:moveTo>
                  <a:cubicBezTo>
                    <a:pt x="99759" y="66643"/>
                    <a:pt x="106428" y="69024"/>
                    <a:pt x="110475" y="69024"/>
                  </a:cubicBezTo>
                  <a:cubicBezTo>
                    <a:pt x="116460" y="69024"/>
                    <a:pt x="119947" y="64289"/>
                    <a:pt x="124763" y="61881"/>
                  </a:cubicBezTo>
                  <a:cubicBezTo>
                    <a:pt x="127008" y="60758"/>
                    <a:pt x="129713" y="60718"/>
                    <a:pt x="131907" y="59499"/>
                  </a:cubicBezTo>
                  <a:cubicBezTo>
                    <a:pt x="136910" y="56719"/>
                    <a:pt x="141432" y="53149"/>
                    <a:pt x="146194" y="49974"/>
                  </a:cubicBezTo>
                  <a:cubicBezTo>
                    <a:pt x="148996" y="48106"/>
                    <a:pt x="150394" y="44466"/>
                    <a:pt x="153338" y="42831"/>
                  </a:cubicBezTo>
                  <a:cubicBezTo>
                    <a:pt x="157726" y="40393"/>
                    <a:pt x="162863" y="39656"/>
                    <a:pt x="167625" y="38068"/>
                  </a:cubicBezTo>
                  <a:lnTo>
                    <a:pt x="181913" y="33306"/>
                  </a:lnTo>
                  <a:lnTo>
                    <a:pt x="189057" y="30924"/>
                  </a:lnTo>
                  <a:lnTo>
                    <a:pt x="196200" y="28543"/>
                  </a:lnTo>
                  <a:cubicBezTo>
                    <a:pt x="204229" y="16500"/>
                    <a:pt x="196604" y="24769"/>
                    <a:pt x="208107" y="19018"/>
                  </a:cubicBezTo>
                  <a:cubicBezTo>
                    <a:pt x="210667" y="17738"/>
                    <a:pt x="212691" y="15536"/>
                    <a:pt x="215250" y="14256"/>
                  </a:cubicBezTo>
                  <a:cubicBezTo>
                    <a:pt x="218377" y="12692"/>
                    <a:pt x="229243" y="10066"/>
                    <a:pt x="231919" y="9493"/>
                  </a:cubicBezTo>
                  <a:cubicBezTo>
                    <a:pt x="251887" y="5215"/>
                    <a:pt x="252864" y="5209"/>
                    <a:pt x="270019" y="2349"/>
                  </a:cubicBezTo>
                  <a:cubicBezTo>
                    <a:pt x="279878" y="3758"/>
                    <a:pt x="289069" y="0"/>
                    <a:pt x="289069" y="11874"/>
                  </a:cubicBezTo>
                  <a:cubicBezTo>
                    <a:pt x="289069" y="24241"/>
                    <a:pt x="285698" y="31511"/>
                    <a:pt x="281925" y="42831"/>
                  </a:cubicBezTo>
                  <a:lnTo>
                    <a:pt x="279544" y="49974"/>
                  </a:lnTo>
                  <a:cubicBezTo>
                    <a:pt x="280046" y="56505"/>
                    <a:pt x="282106" y="89710"/>
                    <a:pt x="284307" y="99981"/>
                  </a:cubicBezTo>
                  <a:cubicBezTo>
                    <a:pt x="285359" y="104889"/>
                    <a:pt x="287482" y="109506"/>
                    <a:pt x="289069" y="114268"/>
                  </a:cubicBezTo>
                  <a:cubicBezTo>
                    <a:pt x="289974" y="116983"/>
                    <a:pt x="293832" y="117443"/>
                    <a:pt x="296213" y="119031"/>
                  </a:cubicBezTo>
                  <a:cubicBezTo>
                    <a:pt x="298150" y="124842"/>
                    <a:pt x="298740" y="128701"/>
                    <a:pt x="303357" y="133318"/>
                  </a:cubicBezTo>
                  <a:cubicBezTo>
                    <a:pt x="305381" y="135342"/>
                    <a:pt x="308119" y="136493"/>
                    <a:pt x="310500" y="138081"/>
                  </a:cubicBezTo>
                  <a:cubicBezTo>
                    <a:pt x="312997" y="145569"/>
                    <a:pt x="312382" y="147273"/>
                    <a:pt x="320025" y="152368"/>
                  </a:cubicBezTo>
                  <a:cubicBezTo>
                    <a:pt x="322114" y="153760"/>
                    <a:pt x="324788" y="153955"/>
                    <a:pt x="327169" y="154749"/>
                  </a:cubicBezTo>
                  <a:cubicBezTo>
                    <a:pt x="329550" y="156337"/>
                    <a:pt x="331698" y="158350"/>
                    <a:pt x="334313" y="159512"/>
                  </a:cubicBezTo>
                  <a:cubicBezTo>
                    <a:pt x="338900" y="161551"/>
                    <a:pt x="343838" y="162687"/>
                    <a:pt x="348600" y="164274"/>
                  </a:cubicBezTo>
                  <a:lnTo>
                    <a:pt x="355744" y="166656"/>
                  </a:lnTo>
                  <a:cubicBezTo>
                    <a:pt x="361174" y="168467"/>
                    <a:pt x="365269" y="173006"/>
                    <a:pt x="370032" y="176181"/>
                  </a:cubicBezTo>
                  <a:cubicBezTo>
                    <a:pt x="374209" y="178965"/>
                    <a:pt x="384319" y="180943"/>
                    <a:pt x="384319" y="180943"/>
                  </a:cubicBezTo>
                  <a:cubicBezTo>
                    <a:pt x="397021" y="199995"/>
                    <a:pt x="380350" y="176974"/>
                    <a:pt x="396225" y="192849"/>
                  </a:cubicBezTo>
                  <a:cubicBezTo>
                    <a:pt x="412101" y="208725"/>
                    <a:pt x="389081" y="192055"/>
                    <a:pt x="408132" y="204756"/>
                  </a:cubicBezTo>
                  <a:lnTo>
                    <a:pt x="422419" y="226187"/>
                  </a:lnTo>
                  <a:lnTo>
                    <a:pt x="427182" y="233331"/>
                  </a:lnTo>
                  <a:cubicBezTo>
                    <a:pt x="430644" y="243718"/>
                    <a:pt x="430416" y="247213"/>
                    <a:pt x="436707" y="254762"/>
                  </a:cubicBezTo>
                  <a:cubicBezTo>
                    <a:pt x="438863" y="257349"/>
                    <a:pt x="441469" y="259525"/>
                    <a:pt x="443850" y="261906"/>
                  </a:cubicBezTo>
                  <a:cubicBezTo>
                    <a:pt x="444644" y="264287"/>
                    <a:pt x="445013" y="266855"/>
                    <a:pt x="446232" y="269049"/>
                  </a:cubicBezTo>
                  <a:cubicBezTo>
                    <a:pt x="449012" y="274053"/>
                    <a:pt x="452582" y="278574"/>
                    <a:pt x="455757" y="283337"/>
                  </a:cubicBezTo>
                  <a:lnTo>
                    <a:pt x="460519" y="290481"/>
                  </a:lnTo>
                  <a:cubicBezTo>
                    <a:pt x="461911" y="292569"/>
                    <a:pt x="461778" y="295379"/>
                    <a:pt x="462900" y="297624"/>
                  </a:cubicBezTo>
                  <a:cubicBezTo>
                    <a:pt x="464180" y="300184"/>
                    <a:pt x="466075" y="302387"/>
                    <a:pt x="467663" y="304768"/>
                  </a:cubicBezTo>
                  <a:cubicBezTo>
                    <a:pt x="468457" y="307149"/>
                    <a:pt x="468825" y="309718"/>
                    <a:pt x="470044" y="311912"/>
                  </a:cubicBezTo>
                  <a:cubicBezTo>
                    <a:pt x="472824" y="316915"/>
                    <a:pt x="476394" y="321437"/>
                    <a:pt x="479569" y="326199"/>
                  </a:cubicBezTo>
                  <a:lnTo>
                    <a:pt x="489094" y="340487"/>
                  </a:lnTo>
                  <a:cubicBezTo>
                    <a:pt x="491878" y="344664"/>
                    <a:pt x="492269" y="350012"/>
                    <a:pt x="493857" y="354774"/>
                  </a:cubicBezTo>
                  <a:cubicBezTo>
                    <a:pt x="494651" y="357155"/>
                    <a:pt x="494846" y="359829"/>
                    <a:pt x="496238" y="361918"/>
                  </a:cubicBezTo>
                  <a:cubicBezTo>
                    <a:pt x="500892" y="368900"/>
                    <a:pt x="501411" y="368321"/>
                    <a:pt x="503382" y="376206"/>
                  </a:cubicBezTo>
                  <a:cubicBezTo>
                    <a:pt x="507208" y="391507"/>
                    <a:pt x="501771" y="385451"/>
                    <a:pt x="512907" y="392874"/>
                  </a:cubicBezTo>
                  <a:lnTo>
                    <a:pt x="517669" y="407162"/>
                  </a:lnTo>
                  <a:cubicBezTo>
                    <a:pt x="519479" y="412592"/>
                    <a:pt x="527194" y="421449"/>
                    <a:pt x="527194" y="421449"/>
                  </a:cubicBezTo>
                  <a:cubicBezTo>
                    <a:pt x="529073" y="427086"/>
                    <a:pt x="532940" y="434752"/>
                    <a:pt x="527194" y="440499"/>
                  </a:cubicBezTo>
                  <a:cubicBezTo>
                    <a:pt x="523644" y="444049"/>
                    <a:pt x="517669" y="443674"/>
                    <a:pt x="512907" y="445262"/>
                  </a:cubicBezTo>
                  <a:cubicBezTo>
                    <a:pt x="495780" y="450971"/>
                    <a:pt x="517166" y="444044"/>
                    <a:pt x="496238" y="450024"/>
                  </a:cubicBezTo>
                  <a:cubicBezTo>
                    <a:pt x="490304" y="451720"/>
                    <a:pt x="485904" y="454042"/>
                    <a:pt x="479569" y="454787"/>
                  </a:cubicBezTo>
                  <a:cubicBezTo>
                    <a:pt x="469291" y="455996"/>
                    <a:pt x="458932" y="456374"/>
                    <a:pt x="448613" y="457168"/>
                  </a:cubicBezTo>
                  <a:lnTo>
                    <a:pt x="434325" y="461931"/>
                  </a:lnTo>
                  <a:cubicBezTo>
                    <a:pt x="406086" y="471345"/>
                    <a:pt x="429677" y="464223"/>
                    <a:pt x="360507" y="466693"/>
                  </a:cubicBezTo>
                  <a:cubicBezTo>
                    <a:pt x="334313" y="465899"/>
                    <a:pt x="308095" y="465689"/>
                    <a:pt x="281925" y="464312"/>
                  </a:cubicBezTo>
                  <a:cubicBezTo>
                    <a:pt x="277883" y="464099"/>
                    <a:pt x="273809" y="463352"/>
                    <a:pt x="270019" y="461931"/>
                  </a:cubicBezTo>
                  <a:cubicBezTo>
                    <a:pt x="267339" y="460926"/>
                    <a:pt x="265256" y="458756"/>
                    <a:pt x="262875" y="457168"/>
                  </a:cubicBezTo>
                  <a:cubicBezTo>
                    <a:pt x="251958" y="440793"/>
                    <a:pt x="258780" y="444692"/>
                    <a:pt x="246207" y="440499"/>
                  </a:cubicBezTo>
                  <a:cubicBezTo>
                    <a:pt x="245413" y="438118"/>
                    <a:pt x="245044" y="435550"/>
                    <a:pt x="243825" y="433356"/>
                  </a:cubicBezTo>
                  <a:cubicBezTo>
                    <a:pt x="241045" y="428352"/>
                    <a:pt x="234300" y="419068"/>
                    <a:pt x="234300" y="419068"/>
                  </a:cubicBezTo>
                  <a:lnTo>
                    <a:pt x="229538" y="404781"/>
                  </a:lnTo>
                  <a:cubicBezTo>
                    <a:pt x="227728" y="399351"/>
                    <a:pt x="221823" y="395923"/>
                    <a:pt x="220013" y="390493"/>
                  </a:cubicBezTo>
                  <a:cubicBezTo>
                    <a:pt x="216727" y="380634"/>
                    <a:pt x="219025" y="385437"/>
                    <a:pt x="212869" y="376206"/>
                  </a:cubicBezTo>
                  <a:cubicBezTo>
                    <a:pt x="206884" y="358250"/>
                    <a:pt x="214957" y="380383"/>
                    <a:pt x="205725" y="361918"/>
                  </a:cubicBezTo>
                  <a:cubicBezTo>
                    <a:pt x="204602" y="359673"/>
                    <a:pt x="204466" y="357019"/>
                    <a:pt x="203344" y="354774"/>
                  </a:cubicBezTo>
                  <a:cubicBezTo>
                    <a:pt x="194108" y="336302"/>
                    <a:pt x="202190" y="358452"/>
                    <a:pt x="196200" y="340487"/>
                  </a:cubicBezTo>
                  <a:cubicBezTo>
                    <a:pt x="195406" y="335724"/>
                    <a:pt x="194766" y="330934"/>
                    <a:pt x="193819" y="326199"/>
                  </a:cubicBezTo>
                  <a:cubicBezTo>
                    <a:pt x="192452" y="319365"/>
                    <a:pt x="191760" y="314616"/>
                    <a:pt x="186675" y="309531"/>
                  </a:cubicBezTo>
                  <a:cubicBezTo>
                    <a:pt x="184651" y="307507"/>
                    <a:pt x="181913" y="306356"/>
                    <a:pt x="179532" y="304768"/>
                  </a:cubicBezTo>
                  <a:cubicBezTo>
                    <a:pt x="177944" y="300006"/>
                    <a:pt x="175753" y="295404"/>
                    <a:pt x="174769" y="290481"/>
                  </a:cubicBezTo>
                  <a:cubicBezTo>
                    <a:pt x="173975" y="286512"/>
                    <a:pt x="173453" y="282479"/>
                    <a:pt x="172388" y="278574"/>
                  </a:cubicBezTo>
                  <a:cubicBezTo>
                    <a:pt x="171272" y="274482"/>
                    <a:pt x="167814" y="261104"/>
                    <a:pt x="162863" y="257143"/>
                  </a:cubicBezTo>
                  <a:cubicBezTo>
                    <a:pt x="160903" y="255575"/>
                    <a:pt x="158100" y="255556"/>
                    <a:pt x="155719" y="254762"/>
                  </a:cubicBezTo>
                  <a:cubicBezTo>
                    <a:pt x="154132" y="252381"/>
                    <a:pt x="152789" y="249817"/>
                    <a:pt x="150957" y="247618"/>
                  </a:cubicBezTo>
                  <a:cubicBezTo>
                    <a:pt x="148801" y="245031"/>
                    <a:pt x="146615" y="242342"/>
                    <a:pt x="143813" y="240474"/>
                  </a:cubicBezTo>
                  <a:cubicBezTo>
                    <a:pt x="141724" y="239082"/>
                    <a:pt x="139168" y="238331"/>
                    <a:pt x="136669" y="238093"/>
                  </a:cubicBezTo>
                  <a:cubicBezTo>
                    <a:pt x="122424" y="236736"/>
                    <a:pt x="108102" y="236362"/>
                    <a:pt x="93807" y="235712"/>
                  </a:cubicBezTo>
                  <a:lnTo>
                    <a:pt x="31894" y="233331"/>
                  </a:lnTo>
                  <a:cubicBezTo>
                    <a:pt x="19478" y="229191"/>
                    <a:pt x="29058" y="234010"/>
                    <a:pt x="19988" y="223806"/>
                  </a:cubicBezTo>
                  <a:cubicBezTo>
                    <a:pt x="15513" y="218772"/>
                    <a:pt x="5700" y="209518"/>
                    <a:pt x="5700" y="209518"/>
                  </a:cubicBezTo>
                  <a:cubicBezTo>
                    <a:pt x="1763" y="197704"/>
                    <a:pt x="0" y="195662"/>
                    <a:pt x="5700" y="178562"/>
                  </a:cubicBezTo>
                  <a:cubicBezTo>
                    <a:pt x="6605" y="175847"/>
                    <a:pt x="10463" y="175387"/>
                    <a:pt x="12844" y="173799"/>
                  </a:cubicBezTo>
                  <a:cubicBezTo>
                    <a:pt x="26341" y="153557"/>
                    <a:pt x="4108" y="184917"/>
                    <a:pt x="31894" y="157131"/>
                  </a:cubicBezTo>
                  <a:cubicBezTo>
                    <a:pt x="43085" y="145940"/>
                    <a:pt x="36236" y="151856"/>
                    <a:pt x="53325" y="140462"/>
                  </a:cubicBezTo>
                  <a:lnTo>
                    <a:pt x="60469" y="135699"/>
                  </a:lnTo>
                  <a:lnTo>
                    <a:pt x="67613" y="130937"/>
                  </a:lnTo>
                  <a:cubicBezTo>
                    <a:pt x="69200" y="128556"/>
                    <a:pt x="70351" y="125817"/>
                    <a:pt x="72375" y="123793"/>
                  </a:cubicBezTo>
                  <a:cubicBezTo>
                    <a:pt x="78505" y="117663"/>
                    <a:pt x="82909" y="118353"/>
                    <a:pt x="91425" y="116649"/>
                  </a:cubicBezTo>
                  <a:lnTo>
                    <a:pt x="100950" y="102362"/>
                  </a:lnTo>
                  <a:lnTo>
                    <a:pt x="105713" y="95218"/>
                  </a:lnTo>
                  <a:cubicBezTo>
                    <a:pt x="106507" y="92837"/>
                    <a:pt x="108094" y="90584"/>
                    <a:pt x="108094" y="88074"/>
                  </a:cubicBezTo>
                  <a:cubicBezTo>
                    <a:pt x="108094" y="85359"/>
                    <a:pt x="105211" y="72781"/>
                    <a:pt x="103332" y="69024"/>
                  </a:cubicBezTo>
                  <a:cubicBezTo>
                    <a:pt x="102830" y="68020"/>
                    <a:pt x="97379" y="66643"/>
                    <a:pt x="98569" y="66643"/>
                  </a:cubicBezTo>
                  <a:close/>
                </a:path>
              </a:pathLst>
            </a:custGeom>
            <a:solidFill>
              <a:srgbClr val="99CC00">
                <a:alpha val="1076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" name="Xinzhou"/>
            <p:cNvSpPr/>
            <p:nvPr/>
          </p:nvSpPr>
          <p:spPr bwMode="auto">
            <a:xfrm>
              <a:off x="5730404" y="3013753"/>
              <a:ext cx="454696" cy="258439"/>
            </a:xfrm>
            <a:custGeom>
              <a:avLst/>
              <a:gdLst/>
              <a:ahLst/>
              <a:cxnLst/>
              <a:rect l="0" t="0" r="r" b="b"/>
              <a:pathLst>
                <a:path w="1333500" h="829991">
                  <a:moveTo>
                    <a:pt x="73819" y="163241"/>
                  </a:moveTo>
                  <a:cubicBezTo>
                    <a:pt x="73819" y="162447"/>
                    <a:pt x="77080" y="155337"/>
                    <a:pt x="78581" y="151335"/>
                  </a:cubicBezTo>
                  <a:cubicBezTo>
                    <a:pt x="79462" y="148985"/>
                    <a:pt x="79571" y="146280"/>
                    <a:pt x="80963" y="144191"/>
                  </a:cubicBezTo>
                  <a:cubicBezTo>
                    <a:pt x="84630" y="138691"/>
                    <a:pt x="89979" y="135799"/>
                    <a:pt x="95250" y="132285"/>
                  </a:cubicBezTo>
                  <a:cubicBezTo>
                    <a:pt x="96838" y="129904"/>
                    <a:pt x="97176" y="125519"/>
                    <a:pt x="100013" y="125141"/>
                  </a:cubicBezTo>
                  <a:cubicBezTo>
                    <a:pt x="110271" y="123773"/>
                    <a:pt x="120620" y="127523"/>
                    <a:pt x="130969" y="127523"/>
                  </a:cubicBezTo>
                  <a:cubicBezTo>
                    <a:pt x="145278" y="127523"/>
                    <a:pt x="159544" y="125935"/>
                    <a:pt x="173831" y="125141"/>
                  </a:cubicBezTo>
                  <a:cubicBezTo>
                    <a:pt x="177006" y="120379"/>
                    <a:pt x="181967" y="116407"/>
                    <a:pt x="183356" y="110854"/>
                  </a:cubicBezTo>
                  <a:cubicBezTo>
                    <a:pt x="184118" y="107807"/>
                    <a:pt x="186413" y="97598"/>
                    <a:pt x="188119" y="94185"/>
                  </a:cubicBezTo>
                  <a:cubicBezTo>
                    <a:pt x="189399" y="91625"/>
                    <a:pt x="190727" y="88926"/>
                    <a:pt x="192881" y="87041"/>
                  </a:cubicBezTo>
                  <a:cubicBezTo>
                    <a:pt x="197189" y="83272"/>
                    <a:pt x="203121" y="81563"/>
                    <a:pt x="207169" y="77516"/>
                  </a:cubicBezTo>
                  <a:cubicBezTo>
                    <a:pt x="216337" y="68350"/>
                    <a:pt x="211511" y="72241"/>
                    <a:pt x="221456" y="65610"/>
                  </a:cubicBezTo>
                  <a:cubicBezTo>
                    <a:pt x="227444" y="47652"/>
                    <a:pt x="218671" y="69091"/>
                    <a:pt x="230981" y="53704"/>
                  </a:cubicBezTo>
                  <a:cubicBezTo>
                    <a:pt x="232549" y="51744"/>
                    <a:pt x="232240" y="48805"/>
                    <a:pt x="233363" y="46560"/>
                  </a:cubicBezTo>
                  <a:cubicBezTo>
                    <a:pt x="234643" y="44000"/>
                    <a:pt x="236963" y="42031"/>
                    <a:pt x="238125" y="39416"/>
                  </a:cubicBezTo>
                  <a:cubicBezTo>
                    <a:pt x="240164" y="34829"/>
                    <a:pt x="238711" y="27914"/>
                    <a:pt x="242888" y="25129"/>
                  </a:cubicBezTo>
                  <a:cubicBezTo>
                    <a:pt x="245269" y="23541"/>
                    <a:pt x="247833" y="22198"/>
                    <a:pt x="250031" y="20366"/>
                  </a:cubicBezTo>
                  <a:cubicBezTo>
                    <a:pt x="252618" y="18210"/>
                    <a:pt x="254373" y="15091"/>
                    <a:pt x="257175" y="13223"/>
                  </a:cubicBezTo>
                  <a:cubicBezTo>
                    <a:pt x="259264" y="11831"/>
                    <a:pt x="261938" y="11635"/>
                    <a:pt x="264319" y="10841"/>
                  </a:cubicBezTo>
                  <a:cubicBezTo>
                    <a:pt x="285750" y="11635"/>
                    <a:pt x="307273" y="11089"/>
                    <a:pt x="328613" y="13223"/>
                  </a:cubicBezTo>
                  <a:cubicBezTo>
                    <a:pt x="331460" y="13508"/>
                    <a:pt x="333196" y="16705"/>
                    <a:pt x="335756" y="17985"/>
                  </a:cubicBezTo>
                  <a:cubicBezTo>
                    <a:pt x="338001" y="19107"/>
                    <a:pt x="340519" y="19572"/>
                    <a:pt x="342900" y="20366"/>
                  </a:cubicBezTo>
                  <a:cubicBezTo>
                    <a:pt x="345281" y="21954"/>
                    <a:pt x="347190" y="24909"/>
                    <a:pt x="350044" y="25129"/>
                  </a:cubicBezTo>
                  <a:cubicBezTo>
                    <a:pt x="439762" y="32031"/>
                    <a:pt x="426600" y="0"/>
                    <a:pt x="438150" y="34654"/>
                  </a:cubicBezTo>
                  <a:cubicBezTo>
                    <a:pt x="432505" y="62881"/>
                    <a:pt x="439925" y="33636"/>
                    <a:pt x="431006" y="53704"/>
                  </a:cubicBezTo>
                  <a:cubicBezTo>
                    <a:pt x="422654" y="72497"/>
                    <a:pt x="431952" y="64186"/>
                    <a:pt x="419100" y="72754"/>
                  </a:cubicBezTo>
                  <a:cubicBezTo>
                    <a:pt x="423141" y="84877"/>
                    <a:pt x="418234" y="76506"/>
                    <a:pt x="428625" y="82279"/>
                  </a:cubicBezTo>
                  <a:cubicBezTo>
                    <a:pt x="433629" y="85059"/>
                    <a:pt x="442913" y="91804"/>
                    <a:pt x="442913" y="91804"/>
                  </a:cubicBezTo>
                  <a:cubicBezTo>
                    <a:pt x="451594" y="117850"/>
                    <a:pt x="437751" y="78405"/>
                    <a:pt x="450056" y="106091"/>
                  </a:cubicBezTo>
                  <a:cubicBezTo>
                    <a:pt x="452095" y="110679"/>
                    <a:pt x="453231" y="115616"/>
                    <a:pt x="454819" y="120379"/>
                  </a:cubicBezTo>
                  <a:lnTo>
                    <a:pt x="459581" y="134666"/>
                  </a:lnTo>
                  <a:cubicBezTo>
                    <a:pt x="460375" y="137047"/>
                    <a:pt x="460571" y="139721"/>
                    <a:pt x="461963" y="141810"/>
                  </a:cubicBezTo>
                  <a:lnTo>
                    <a:pt x="466725" y="148954"/>
                  </a:lnTo>
                  <a:cubicBezTo>
                    <a:pt x="467287" y="151201"/>
                    <a:pt x="469933" y="162825"/>
                    <a:pt x="471488" y="165623"/>
                  </a:cubicBezTo>
                  <a:cubicBezTo>
                    <a:pt x="474268" y="170626"/>
                    <a:pt x="481013" y="179910"/>
                    <a:pt x="481013" y="179910"/>
                  </a:cubicBezTo>
                  <a:cubicBezTo>
                    <a:pt x="481807" y="182291"/>
                    <a:pt x="482704" y="184640"/>
                    <a:pt x="483394" y="187054"/>
                  </a:cubicBezTo>
                  <a:cubicBezTo>
                    <a:pt x="485636" y="194901"/>
                    <a:pt x="486519" y="200301"/>
                    <a:pt x="488156" y="208485"/>
                  </a:cubicBezTo>
                  <a:cubicBezTo>
                    <a:pt x="491331" y="207691"/>
                    <a:pt x="494958" y="207919"/>
                    <a:pt x="497681" y="206104"/>
                  </a:cubicBezTo>
                  <a:cubicBezTo>
                    <a:pt x="500062" y="204516"/>
                    <a:pt x="500017" y="200477"/>
                    <a:pt x="502444" y="198960"/>
                  </a:cubicBezTo>
                  <a:cubicBezTo>
                    <a:pt x="506701" y="196299"/>
                    <a:pt x="516731" y="194198"/>
                    <a:pt x="516731" y="194198"/>
                  </a:cubicBezTo>
                  <a:cubicBezTo>
                    <a:pt x="517525" y="196579"/>
                    <a:pt x="517894" y="199147"/>
                    <a:pt x="519113" y="201341"/>
                  </a:cubicBezTo>
                  <a:cubicBezTo>
                    <a:pt x="527403" y="216262"/>
                    <a:pt x="530439" y="217430"/>
                    <a:pt x="542925" y="229916"/>
                  </a:cubicBezTo>
                  <a:cubicBezTo>
                    <a:pt x="562031" y="249022"/>
                    <a:pt x="543429" y="241197"/>
                    <a:pt x="559594" y="246585"/>
                  </a:cubicBezTo>
                  <a:cubicBezTo>
                    <a:pt x="561181" y="248966"/>
                    <a:pt x="562332" y="251705"/>
                    <a:pt x="564356" y="253729"/>
                  </a:cubicBezTo>
                  <a:cubicBezTo>
                    <a:pt x="566380" y="255753"/>
                    <a:pt x="569712" y="256256"/>
                    <a:pt x="571500" y="258491"/>
                  </a:cubicBezTo>
                  <a:cubicBezTo>
                    <a:pt x="580737" y="270037"/>
                    <a:pt x="565438" y="262821"/>
                    <a:pt x="581025" y="268016"/>
                  </a:cubicBezTo>
                  <a:cubicBezTo>
                    <a:pt x="582613" y="270397"/>
                    <a:pt x="583553" y="273372"/>
                    <a:pt x="585788" y="275160"/>
                  </a:cubicBezTo>
                  <a:cubicBezTo>
                    <a:pt x="587748" y="276728"/>
                    <a:pt x="590686" y="276419"/>
                    <a:pt x="592931" y="277541"/>
                  </a:cubicBezTo>
                  <a:cubicBezTo>
                    <a:pt x="595491" y="278821"/>
                    <a:pt x="597694" y="280716"/>
                    <a:pt x="600075" y="282304"/>
                  </a:cubicBezTo>
                  <a:cubicBezTo>
                    <a:pt x="607623" y="293625"/>
                    <a:pt x="602123" y="288543"/>
                    <a:pt x="619125" y="294210"/>
                  </a:cubicBezTo>
                  <a:lnTo>
                    <a:pt x="626269" y="296591"/>
                  </a:lnTo>
                  <a:cubicBezTo>
                    <a:pt x="630238" y="295797"/>
                    <a:pt x="634491" y="295885"/>
                    <a:pt x="638175" y="294210"/>
                  </a:cubicBezTo>
                  <a:cubicBezTo>
                    <a:pt x="643386" y="291841"/>
                    <a:pt x="652463" y="284685"/>
                    <a:pt x="652463" y="284685"/>
                  </a:cubicBezTo>
                  <a:cubicBezTo>
                    <a:pt x="660010" y="273364"/>
                    <a:pt x="654510" y="278446"/>
                    <a:pt x="671513" y="272779"/>
                  </a:cubicBezTo>
                  <a:lnTo>
                    <a:pt x="678656" y="270398"/>
                  </a:lnTo>
                  <a:cubicBezTo>
                    <a:pt x="685800" y="271192"/>
                    <a:pt x="692998" y="271597"/>
                    <a:pt x="700088" y="272779"/>
                  </a:cubicBezTo>
                  <a:cubicBezTo>
                    <a:pt x="702564" y="273192"/>
                    <a:pt x="705271" y="273592"/>
                    <a:pt x="707231" y="275160"/>
                  </a:cubicBezTo>
                  <a:cubicBezTo>
                    <a:pt x="709466" y="276948"/>
                    <a:pt x="709970" y="280280"/>
                    <a:pt x="711994" y="282304"/>
                  </a:cubicBezTo>
                  <a:cubicBezTo>
                    <a:pt x="714018" y="284328"/>
                    <a:pt x="716939" y="285234"/>
                    <a:pt x="719138" y="287066"/>
                  </a:cubicBezTo>
                  <a:cubicBezTo>
                    <a:pt x="721725" y="289222"/>
                    <a:pt x="723900" y="291829"/>
                    <a:pt x="726281" y="294210"/>
                  </a:cubicBezTo>
                  <a:cubicBezTo>
                    <a:pt x="727075" y="298973"/>
                    <a:pt x="723835" y="308498"/>
                    <a:pt x="728663" y="308498"/>
                  </a:cubicBezTo>
                  <a:cubicBezTo>
                    <a:pt x="734387" y="308498"/>
                    <a:pt x="735013" y="298973"/>
                    <a:pt x="738188" y="294210"/>
                  </a:cubicBezTo>
                  <a:cubicBezTo>
                    <a:pt x="739775" y="291829"/>
                    <a:pt x="742716" y="290610"/>
                    <a:pt x="745331" y="289448"/>
                  </a:cubicBezTo>
                  <a:cubicBezTo>
                    <a:pt x="749919" y="287409"/>
                    <a:pt x="754856" y="286273"/>
                    <a:pt x="759619" y="284685"/>
                  </a:cubicBezTo>
                  <a:lnTo>
                    <a:pt x="766763" y="282304"/>
                  </a:lnTo>
                  <a:lnTo>
                    <a:pt x="788194" y="268016"/>
                  </a:lnTo>
                  <a:lnTo>
                    <a:pt x="795338" y="263254"/>
                  </a:lnTo>
                  <a:cubicBezTo>
                    <a:pt x="808037" y="244203"/>
                    <a:pt x="791369" y="267223"/>
                    <a:pt x="807244" y="251348"/>
                  </a:cubicBezTo>
                  <a:cubicBezTo>
                    <a:pt x="823123" y="235469"/>
                    <a:pt x="800095" y="252145"/>
                    <a:pt x="819150" y="239441"/>
                  </a:cubicBezTo>
                  <a:cubicBezTo>
                    <a:pt x="831854" y="220389"/>
                    <a:pt x="815179" y="243414"/>
                    <a:pt x="831056" y="227535"/>
                  </a:cubicBezTo>
                  <a:cubicBezTo>
                    <a:pt x="841825" y="216765"/>
                    <a:pt x="829057" y="222645"/>
                    <a:pt x="842963" y="218010"/>
                  </a:cubicBezTo>
                  <a:cubicBezTo>
                    <a:pt x="845344" y="216423"/>
                    <a:pt x="847547" y="214528"/>
                    <a:pt x="850106" y="213248"/>
                  </a:cubicBezTo>
                  <a:cubicBezTo>
                    <a:pt x="852351" y="212125"/>
                    <a:pt x="855161" y="212258"/>
                    <a:pt x="857250" y="210866"/>
                  </a:cubicBezTo>
                  <a:cubicBezTo>
                    <a:pt x="875088" y="198974"/>
                    <a:pt x="854551" y="207005"/>
                    <a:pt x="871538" y="201341"/>
                  </a:cubicBezTo>
                  <a:cubicBezTo>
                    <a:pt x="875578" y="189220"/>
                    <a:pt x="870672" y="197589"/>
                    <a:pt x="881063" y="191816"/>
                  </a:cubicBezTo>
                  <a:cubicBezTo>
                    <a:pt x="886066" y="189036"/>
                    <a:pt x="895350" y="182291"/>
                    <a:pt x="895350" y="182291"/>
                  </a:cubicBezTo>
                  <a:cubicBezTo>
                    <a:pt x="896144" y="179910"/>
                    <a:pt x="896609" y="177393"/>
                    <a:pt x="897731" y="175148"/>
                  </a:cubicBezTo>
                  <a:cubicBezTo>
                    <a:pt x="901980" y="166651"/>
                    <a:pt x="910472" y="160025"/>
                    <a:pt x="916781" y="153716"/>
                  </a:cubicBezTo>
                  <a:cubicBezTo>
                    <a:pt x="920331" y="150166"/>
                    <a:pt x="931069" y="148954"/>
                    <a:pt x="931069" y="148954"/>
                  </a:cubicBezTo>
                  <a:cubicBezTo>
                    <a:pt x="936625" y="149748"/>
                    <a:pt x="942527" y="149250"/>
                    <a:pt x="947738" y="151335"/>
                  </a:cubicBezTo>
                  <a:cubicBezTo>
                    <a:pt x="950865" y="152586"/>
                    <a:pt x="952294" y="156323"/>
                    <a:pt x="954881" y="158479"/>
                  </a:cubicBezTo>
                  <a:cubicBezTo>
                    <a:pt x="957080" y="160311"/>
                    <a:pt x="959644" y="161654"/>
                    <a:pt x="962025" y="163241"/>
                  </a:cubicBezTo>
                  <a:cubicBezTo>
                    <a:pt x="963613" y="165622"/>
                    <a:pt x="964764" y="168361"/>
                    <a:pt x="966788" y="170385"/>
                  </a:cubicBezTo>
                  <a:cubicBezTo>
                    <a:pt x="971405" y="175003"/>
                    <a:pt x="975263" y="175592"/>
                    <a:pt x="981075" y="177529"/>
                  </a:cubicBezTo>
                  <a:cubicBezTo>
                    <a:pt x="997826" y="166361"/>
                    <a:pt x="976589" y="179210"/>
                    <a:pt x="1000125" y="170385"/>
                  </a:cubicBezTo>
                  <a:cubicBezTo>
                    <a:pt x="1002805" y="169380"/>
                    <a:pt x="1004709" y="166903"/>
                    <a:pt x="1007269" y="165623"/>
                  </a:cubicBezTo>
                  <a:cubicBezTo>
                    <a:pt x="1009514" y="164500"/>
                    <a:pt x="1011908" y="163408"/>
                    <a:pt x="1014413" y="163241"/>
                  </a:cubicBezTo>
                  <a:cubicBezTo>
                    <a:pt x="1035811" y="161814"/>
                    <a:pt x="1057275" y="161654"/>
                    <a:pt x="1078706" y="160860"/>
                  </a:cubicBezTo>
                  <a:cubicBezTo>
                    <a:pt x="1083234" y="159955"/>
                    <a:pt x="1092875" y="158539"/>
                    <a:pt x="1097756" y="156098"/>
                  </a:cubicBezTo>
                  <a:cubicBezTo>
                    <a:pt x="1100316" y="154818"/>
                    <a:pt x="1102285" y="152497"/>
                    <a:pt x="1104900" y="151335"/>
                  </a:cubicBezTo>
                  <a:cubicBezTo>
                    <a:pt x="1109488" y="149296"/>
                    <a:pt x="1114425" y="148161"/>
                    <a:pt x="1119188" y="146573"/>
                  </a:cubicBezTo>
                  <a:cubicBezTo>
                    <a:pt x="1121569" y="145779"/>
                    <a:pt x="1124243" y="145583"/>
                    <a:pt x="1126331" y="144191"/>
                  </a:cubicBezTo>
                  <a:lnTo>
                    <a:pt x="1133475" y="139429"/>
                  </a:lnTo>
                  <a:cubicBezTo>
                    <a:pt x="1135063" y="137048"/>
                    <a:pt x="1136214" y="134309"/>
                    <a:pt x="1138238" y="132285"/>
                  </a:cubicBezTo>
                  <a:cubicBezTo>
                    <a:pt x="1140261" y="130262"/>
                    <a:pt x="1143497" y="129677"/>
                    <a:pt x="1145381" y="127523"/>
                  </a:cubicBezTo>
                  <a:cubicBezTo>
                    <a:pt x="1149150" y="123215"/>
                    <a:pt x="1151731" y="117998"/>
                    <a:pt x="1154906" y="113235"/>
                  </a:cubicBezTo>
                  <a:lnTo>
                    <a:pt x="1159669" y="106091"/>
                  </a:lnTo>
                  <a:cubicBezTo>
                    <a:pt x="1160463" y="100535"/>
                    <a:pt x="1158457" y="93735"/>
                    <a:pt x="1162050" y="89423"/>
                  </a:cubicBezTo>
                  <a:cubicBezTo>
                    <a:pt x="1164145" y="86909"/>
                    <a:pt x="1168335" y="91341"/>
                    <a:pt x="1171575" y="91804"/>
                  </a:cubicBezTo>
                  <a:cubicBezTo>
                    <a:pt x="1179472" y="92932"/>
                    <a:pt x="1187450" y="93391"/>
                    <a:pt x="1195388" y="94185"/>
                  </a:cubicBezTo>
                  <a:cubicBezTo>
                    <a:pt x="1197769" y="95773"/>
                    <a:pt x="1199971" y="97668"/>
                    <a:pt x="1202531" y="98948"/>
                  </a:cubicBezTo>
                  <a:cubicBezTo>
                    <a:pt x="1204776" y="100071"/>
                    <a:pt x="1207715" y="99761"/>
                    <a:pt x="1209675" y="101329"/>
                  </a:cubicBezTo>
                  <a:cubicBezTo>
                    <a:pt x="1211910" y="103117"/>
                    <a:pt x="1211823" y="107311"/>
                    <a:pt x="1214438" y="108473"/>
                  </a:cubicBezTo>
                  <a:cubicBezTo>
                    <a:pt x="1219567" y="110752"/>
                    <a:pt x="1225532" y="110198"/>
                    <a:pt x="1231106" y="110854"/>
                  </a:cubicBezTo>
                  <a:cubicBezTo>
                    <a:pt x="1239029" y="111786"/>
                    <a:pt x="1246981" y="112441"/>
                    <a:pt x="1254919" y="113235"/>
                  </a:cubicBezTo>
                  <a:cubicBezTo>
                    <a:pt x="1259681" y="114823"/>
                    <a:pt x="1265029" y="115214"/>
                    <a:pt x="1269206" y="117998"/>
                  </a:cubicBezTo>
                  <a:cubicBezTo>
                    <a:pt x="1271587" y="119585"/>
                    <a:pt x="1274151" y="120928"/>
                    <a:pt x="1276350" y="122760"/>
                  </a:cubicBezTo>
                  <a:cubicBezTo>
                    <a:pt x="1294685" y="138039"/>
                    <a:pt x="1272901" y="122843"/>
                    <a:pt x="1290638" y="134666"/>
                  </a:cubicBezTo>
                  <a:cubicBezTo>
                    <a:pt x="1292225" y="137047"/>
                    <a:pt x="1293376" y="139786"/>
                    <a:pt x="1295400" y="141810"/>
                  </a:cubicBezTo>
                  <a:cubicBezTo>
                    <a:pt x="1297424" y="143834"/>
                    <a:pt x="1300756" y="144338"/>
                    <a:pt x="1302544" y="146573"/>
                  </a:cubicBezTo>
                  <a:cubicBezTo>
                    <a:pt x="1315690" y="163005"/>
                    <a:pt x="1291593" y="144828"/>
                    <a:pt x="1312069" y="158479"/>
                  </a:cubicBezTo>
                  <a:cubicBezTo>
                    <a:pt x="1313656" y="160860"/>
                    <a:pt x="1314807" y="163599"/>
                    <a:pt x="1316831" y="165623"/>
                  </a:cubicBezTo>
                  <a:cubicBezTo>
                    <a:pt x="1318855" y="167647"/>
                    <a:pt x="1322090" y="168231"/>
                    <a:pt x="1323975" y="170385"/>
                  </a:cubicBezTo>
                  <a:cubicBezTo>
                    <a:pt x="1327744" y="174693"/>
                    <a:pt x="1333500" y="184673"/>
                    <a:pt x="1333500" y="184673"/>
                  </a:cubicBezTo>
                  <a:cubicBezTo>
                    <a:pt x="1332706" y="205310"/>
                    <a:pt x="1332493" y="225978"/>
                    <a:pt x="1331119" y="246585"/>
                  </a:cubicBezTo>
                  <a:cubicBezTo>
                    <a:pt x="1330901" y="249850"/>
                    <a:pt x="1329171" y="252866"/>
                    <a:pt x="1328738" y="256110"/>
                  </a:cubicBezTo>
                  <a:cubicBezTo>
                    <a:pt x="1328151" y="260514"/>
                    <a:pt x="1330548" y="283052"/>
                    <a:pt x="1321594" y="289448"/>
                  </a:cubicBezTo>
                  <a:cubicBezTo>
                    <a:pt x="1319103" y="291228"/>
                    <a:pt x="1306846" y="295157"/>
                    <a:pt x="1302544" y="296591"/>
                  </a:cubicBezTo>
                  <a:cubicBezTo>
                    <a:pt x="1300956" y="298972"/>
                    <a:pt x="1300016" y="301947"/>
                    <a:pt x="1297781" y="303735"/>
                  </a:cubicBezTo>
                  <a:cubicBezTo>
                    <a:pt x="1295821" y="305303"/>
                    <a:pt x="1292413" y="304341"/>
                    <a:pt x="1290638" y="306116"/>
                  </a:cubicBezTo>
                  <a:cubicBezTo>
                    <a:pt x="1288128" y="308626"/>
                    <a:pt x="1287636" y="312559"/>
                    <a:pt x="1285875" y="315641"/>
                  </a:cubicBezTo>
                  <a:cubicBezTo>
                    <a:pt x="1284455" y="318126"/>
                    <a:pt x="1283137" y="320761"/>
                    <a:pt x="1281113" y="322785"/>
                  </a:cubicBezTo>
                  <a:cubicBezTo>
                    <a:pt x="1279089" y="324809"/>
                    <a:pt x="1276584" y="326386"/>
                    <a:pt x="1273969" y="327548"/>
                  </a:cubicBezTo>
                  <a:cubicBezTo>
                    <a:pt x="1269381" y="329587"/>
                    <a:pt x="1259681" y="332310"/>
                    <a:pt x="1259681" y="332310"/>
                  </a:cubicBezTo>
                  <a:cubicBezTo>
                    <a:pt x="1254014" y="349313"/>
                    <a:pt x="1257704" y="342421"/>
                    <a:pt x="1250156" y="353741"/>
                  </a:cubicBezTo>
                  <a:cubicBezTo>
                    <a:pt x="1250950" y="372791"/>
                    <a:pt x="1250432" y="391941"/>
                    <a:pt x="1252538" y="410891"/>
                  </a:cubicBezTo>
                  <a:cubicBezTo>
                    <a:pt x="1252854" y="413735"/>
                    <a:pt x="1256138" y="415420"/>
                    <a:pt x="1257300" y="418035"/>
                  </a:cubicBezTo>
                  <a:cubicBezTo>
                    <a:pt x="1259339" y="422623"/>
                    <a:pt x="1260846" y="427453"/>
                    <a:pt x="1262063" y="432323"/>
                  </a:cubicBezTo>
                  <a:cubicBezTo>
                    <a:pt x="1262857" y="435498"/>
                    <a:pt x="1263155" y="438840"/>
                    <a:pt x="1264444" y="441848"/>
                  </a:cubicBezTo>
                  <a:cubicBezTo>
                    <a:pt x="1265571" y="444478"/>
                    <a:pt x="1267619" y="446610"/>
                    <a:pt x="1269206" y="448991"/>
                  </a:cubicBezTo>
                  <a:cubicBezTo>
                    <a:pt x="1273331" y="465485"/>
                    <a:pt x="1275089" y="468320"/>
                    <a:pt x="1269206" y="491854"/>
                  </a:cubicBezTo>
                  <a:cubicBezTo>
                    <a:pt x="1268512" y="494630"/>
                    <a:pt x="1264444" y="495029"/>
                    <a:pt x="1262063" y="496616"/>
                  </a:cubicBezTo>
                  <a:cubicBezTo>
                    <a:pt x="1249362" y="515667"/>
                    <a:pt x="1266032" y="492647"/>
                    <a:pt x="1250156" y="508523"/>
                  </a:cubicBezTo>
                  <a:cubicBezTo>
                    <a:pt x="1248133" y="510546"/>
                    <a:pt x="1247417" y="513643"/>
                    <a:pt x="1245394" y="515666"/>
                  </a:cubicBezTo>
                  <a:cubicBezTo>
                    <a:pt x="1240777" y="520283"/>
                    <a:pt x="1236918" y="520873"/>
                    <a:pt x="1231106" y="522810"/>
                  </a:cubicBezTo>
                  <a:cubicBezTo>
                    <a:pt x="1228725" y="525191"/>
                    <a:pt x="1226119" y="527367"/>
                    <a:pt x="1223963" y="529954"/>
                  </a:cubicBezTo>
                  <a:cubicBezTo>
                    <a:pt x="1216722" y="538643"/>
                    <a:pt x="1221941" y="536553"/>
                    <a:pt x="1212056" y="544241"/>
                  </a:cubicBezTo>
                  <a:cubicBezTo>
                    <a:pt x="1207538" y="547755"/>
                    <a:pt x="1197769" y="553766"/>
                    <a:pt x="1197769" y="553766"/>
                  </a:cubicBezTo>
                  <a:cubicBezTo>
                    <a:pt x="1196181" y="556147"/>
                    <a:pt x="1195241" y="559122"/>
                    <a:pt x="1193006" y="560910"/>
                  </a:cubicBezTo>
                  <a:cubicBezTo>
                    <a:pt x="1191046" y="562478"/>
                    <a:pt x="1187322" y="561249"/>
                    <a:pt x="1185863" y="563291"/>
                  </a:cubicBezTo>
                  <a:cubicBezTo>
                    <a:pt x="1182945" y="567376"/>
                    <a:pt x="1183885" y="573402"/>
                    <a:pt x="1181100" y="577579"/>
                  </a:cubicBezTo>
                  <a:cubicBezTo>
                    <a:pt x="1179513" y="579960"/>
                    <a:pt x="1177500" y="582108"/>
                    <a:pt x="1176338" y="584723"/>
                  </a:cubicBezTo>
                  <a:cubicBezTo>
                    <a:pt x="1174299" y="589310"/>
                    <a:pt x="1171575" y="599010"/>
                    <a:pt x="1171575" y="599010"/>
                  </a:cubicBezTo>
                  <a:cubicBezTo>
                    <a:pt x="1170753" y="606406"/>
                    <a:pt x="1172434" y="621182"/>
                    <a:pt x="1164431" y="627585"/>
                  </a:cubicBezTo>
                  <a:cubicBezTo>
                    <a:pt x="1162471" y="629153"/>
                    <a:pt x="1159669" y="629172"/>
                    <a:pt x="1157288" y="629966"/>
                  </a:cubicBezTo>
                  <a:cubicBezTo>
                    <a:pt x="1154907" y="631554"/>
                    <a:pt x="1152704" y="633449"/>
                    <a:pt x="1150144" y="634729"/>
                  </a:cubicBezTo>
                  <a:cubicBezTo>
                    <a:pt x="1146338" y="636632"/>
                    <a:pt x="1137035" y="638474"/>
                    <a:pt x="1133475" y="639491"/>
                  </a:cubicBezTo>
                  <a:cubicBezTo>
                    <a:pt x="1112640" y="645444"/>
                    <a:pt x="1144803" y="640452"/>
                    <a:pt x="1095375" y="644254"/>
                  </a:cubicBezTo>
                  <a:cubicBezTo>
                    <a:pt x="1092994" y="645048"/>
                    <a:pt x="1090320" y="645243"/>
                    <a:pt x="1088231" y="646635"/>
                  </a:cubicBezTo>
                  <a:cubicBezTo>
                    <a:pt x="1075901" y="654855"/>
                    <a:pt x="1085827" y="656962"/>
                    <a:pt x="1066800" y="663304"/>
                  </a:cubicBezTo>
                  <a:lnTo>
                    <a:pt x="1023938" y="677591"/>
                  </a:lnTo>
                  <a:cubicBezTo>
                    <a:pt x="1020833" y="678626"/>
                    <a:pt x="1017548" y="679033"/>
                    <a:pt x="1014413" y="679973"/>
                  </a:cubicBezTo>
                  <a:cubicBezTo>
                    <a:pt x="1009605" y="681416"/>
                    <a:pt x="1004888" y="683148"/>
                    <a:pt x="1000125" y="684735"/>
                  </a:cubicBezTo>
                  <a:lnTo>
                    <a:pt x="1007269" y="682354"/>
                  </a:lnTo>
                  <a:cubicBezTo>
                    <a:pt x="1013619" y="683148"/>
                    <a:pt x="1020763" y="681560"/>
                    <a:pt x="1026319" y="684735"/>
                  </a:cubicBezTo>
                  <a:cubicBezTo>
                    <a:pt x="1028498" y="685980"/>
                    <a:pt x="1025713" y="690104"/>
                    <a:pt x="1023938" y="691879"/>
                  </a:cubicBezTo>
                  <a:cubicBezTo>
                    <a:pt x="1022163" y="693654"/>
                    <a:pt x="1019175" y="693466"/>
                    <a:pt x="1016794" y="694260"/>
                  </a:cubicBezTo>
                  <a:cubicBezTo>
                    <a:pt x="1014413" y="692673"/>
                    <a:pt x="1012483" y="689903"/>
                    <a:pt x="1009650" y="689498"/>
                  </a:cubicBezTo>
                  <a:cubicBezTo>
                    <a:pt x="996888" y="687675"/>
                    <a:pt x="1002343" y="693439"/>
                    <a:pt x="995363" y="699023"/>
                  </a:cubicBezTo>
                  <a:cubicBezTo>
                    <a:pt x="993403" y="700591"/>
                    <a:pt x="990707" y="701072"/>
                    <a:pt x="988219" y="701404"/>
                  </a:cubicBezTo>
                  <a:cubicBezTo>
                    <a:pt x="978745" y="702667"/>
                    <a:pt x="969155" y="702834"/>
                    <a:pt x="959644" y="703785"/>
                  </a:cubicBezTo>
                  <a:cubicBezTo>
                    <a:pt x="953276" y="704422"/>
                    <a:pt x="946944" y="705372"/>
                    <a:pt x="940594" y="706166"/>
                  </a:cubicBezTo>
                  <a:lnTo>
                    <a:pt x="919163" y="720454"/>
                  </a:lnTo>
                  <a:cubicBezTo>
                    <a:pt x="916361" y="722322"/>
                    <a:pt x="914821" y="725730"/>
                    <a:pt x="912019" y="727598"/>
                  </a:cubicBezTo>
                  <a:cubicBezTo>
                    <a:pt x="907932" y="730323"/>
                    <a:pt x="892661" y="731842"/>
                    <a:pt x="890588" y="732360"/>
                  </a:cubicBezTo>
                  <a:cubicBezTo>
                    <a:pt x="885718" y="733578"/>
                    <a:pt x="881063" y="735535"/>
                    <a:pt x="876300" y="737123"/>
                  </a:cubicBezTo>
                  <a:cubicBezTo>
                    <a:pt x="873585" y="738028"/>
                    <a:pt x="871716" y="740605"/>
                    <a:pt x="869156" y="741885"/>
                  </a:cubicBezTo>
                  <a:cubicBezTo>
                    <a:pt x="866911" y="743007"/>
                    <a:pt x="864394" y="743472"/>
                    <a:pt x="862013" y="744266"/>
                  </a:cubicBezTo>
                  <a:cubicBezTo>
                    <a:pt x="861219" y="747441"/>
                    <a:pt x="861446" y="751068"/>
                    <a:pt x="859631" y="753791"/>
                  </a:cubicBezTo>
                  <a:cubicBezTo>
                    <a:pt x="858044" y="756172"/>
                    <a:pt x="855048" y="757274"/>
                    <a:pt x="852488" y="758554"/>
                  </a:cubicBezTo>
                  <a:cubicBezTo>
                    <a:pt x="844511" y="762543"/>
                    <a:pt x="830697" y="762562"/>
                    <a:pt x="823913" y="763316"/>
                  </a:cubicBezTo>
                  <a:cubicBezTo>
                    <a:pt x="821532" y="764110"/>
                    <a:pt x="819014" y="764575"/>
                    <a:pt x="816769" y="765698"/>
                  </a:cubicBezTo>
                  <a:cubicBezTo>
                    <a:pt x="814209" y="766978"/>
                    <a:pt x="812305" y="769455"/>
                    <a:pt x="809625" y="770460"/>
                  </a:cubicBezTo>
                  <a:cubicBezTo>
                    <a:pt x="805835" y="771881"/>
                    <a:pt x="801645" y="771859"/>
                    <a:pt x="797719" y="772841"/>
                  </a:cubicBezTo>
                  <a:cubicBezTo>
                    <a:pt x="795284" y="773450"/>
                    <a:pt x="792956" y="774429"/>
                    <a:pt x="790575" y="775223"/>
                  </a:cubicBezTo>
                  <a:cubicBezTo>
                    <a:pt x="789781" y="777604"/>
                    <a:pt x="789969" y="780591"/>
                    <a:pt x="788194" y="782366"/>
                  </a:cubicBezTo>
                  <a:cubicBezTo>
                    <a:pt x="786419" y="784141"/>
                    <a:pt x="783500" y="784203"/>
                    <a:pt x="781050" y="784748"/>
                  </a:cubicBezTo>
                  <a:cubicBezTo>
                    <a:pt x="776337" y="785795"/>
                    <a:pt x="771476" y="786082"/>
                    <a:pt x="766763" y="787129"/>
                  </a:cubicBezTo>
                  <a:cubicBezTo>
                    <a:pt x="764313" y="787673"/>
                    <a:pt x="762033" y="788820"/>
                    <a:pt x="759619" y="789510"/>
                  </a:cubicBezTo>
                  <a:cubicBezTo>
                    <a:pt x="756472" y="790409"/>
                    <a:pt x="753269" y="791097"/>
                    <a:pt x="750094" y="791891"/>
                  </a:cubicBezTo>
                  <a:lnTo>
                    <a:pt x="738188" y="789510"/>
                  </a:lnTo>
                  <a:cubicBezTo>
                    <a:pt x="733438" y="788646"/>
                    <a:pt x="728635" y="788076"/>
                    <a:pt x="723900" y="787129"/>
                  </a:cubicBezTo>
                  <a:cubicBezTo>
                    <a:pt x="720691" y="786487"/>
                    <a:pt x="717550" y="785542"/>
                    <a:pt x="714375" y="784748"/>
                  </a:cubicBezTo>
                  <a:cubicBezTo>
                    <a:pt x="711994" y="783160"/>
                    <a:pt x="709791" y="781265"/>
                    <a:pt x="707231" y="779985"/>
                  </a:cubicBezTo>
                  <a:cubicBezTo>
                    <a:pt x="687513" y="770125"/>
                    <a:pt x="713420" y="786492"/>
                    <a:pt x="692944" y="772841"/>
                  </a:cubicBezTo>
                  <a:cubicBezTo>
                    <a:pt x="685396" y="761522"/>
                    <a:pt x="690895" y="766602"/>
                    <a:pt x="673894" y="760935"/>
                  </a:cubicBezTo>
                  <a:lnTo>
                    <a:pt x="666750" y="758554"/>
                  </a:lnTo>
                  <a:cubicBezTo>
                    <a:pt x="664369" y="756966"/>
                    <a:pt x="662221" y="754953"/>
                    <a:pt x="659606" y="753791"/>
                  </a:cubicBezTo>
                  <a:cubicBezTo>
                    <a:pt x="655019" y="751752"/>
                    <a:pt x="650081" y="750616"/>
                    <a:pt x="645319" y="749029"/>
                  </a:cubicBezTo>
                  <a:cubicBezTo>
                    <a:pt x="635072" y="745614"/>
                    <a:pt x="640608" y="747256"/>
                    <a:pt x="628650" y="744266"/>
                  </a:cubicBezTo>
                  <a:cubicBezTo>
                    <a:pt x="620713" y="745060"/>
                    <a:pt x="612335" y="743922"/>
                    <a:pt x="604838" y="746648"/>
                  </a:cubicBezTo>
                  <a:cubicBezTo>
                    <a:pt x="602479" y="747506"/>
                    <a:pt x="604024" y="751831"/>
                    <a:pt x="602456" y="753791"/>
                  </a:cubicBezTo>
                  <a:cubicBezTo>
                    <a:pt x="600668" y="756026"/>
                    <a:pt x="597694" y="756966"/>
                    <a:pt x="595313" y="758554"/>
                  </a:cubicBezTo>
                  <a:cubicBezTo>
                    <a:pt x="593725" y="763316"/>
                    <a:pt x="591534" y="767918"/>
                    <a:pt x="590550" y="772841"/>
                  </a:cubicBezTo>
                  <a:cubicBezTo>
                    <a:pt x="589756" y="776810"/>
                    <a:pt x="589234" y="780843"/>
                    <a:pt x="588169" y="784748"/>
                  </a:cubicBezTo>
                  <a:cubicBezTo>
                    <a:pt x="586848" y="789591"/>
                    <a:pt x="584994" y="794273"/>
                    <a:pt x="583406" y="799035"/>
                  </a:cubicBezTo>
                  <a:lnTo>
                    <a:pt x="581025" y="806179"/>
                  </a:lnTo>
                  <a:cubicBezTo>
                    <a:pt x="578278" y="814420"/>
                    <a:pt x="581260" y="821707"/>
                    <a:pt x="573881" y="827610"/>
                  </a:cubicBezTo>
                  <a:cubicBezTo>
                    <a:pt x="571921" y="829178"/>
                    <a:pt x="569119" y="829197"/>
                    <a:pt x="566738" y="829991"/>
                  </a:cubicBezTo>
                  <a:cubicBezTo>
                    <a:pt x="538957" y="829197"/>
                    <a:pt x="511152" y="828998"/>
                    <a:pt x="483394" y="827610"/>
                  </a:cubicBezTo>
                  <a:cubicBezTo>
                    <a:pt x="474596" y="827170"/>
                    <a:pt x="471874" y="825000"/>
                    <a:pt x="464344" y="822848"/>
                  </a:cubicBezTo>
                  <a:cubicBezTo>
                    <a:pt x="439159" y="815652"/>
                    <a:pt x="474474" y="827017"/>
                    <a:pt x="440531" y="815704"/>
                  </a:cubicBezTo>
                  <a:cubicBezTo>
                    <a:pt x="440527" y="815703"/>
                    <a:pt x="426247" y="810943"/>
                    <a:pt x="426244" y="810941"/>
                  </a:cubicBezTo>
                  <a:cubicBezTo>
                    <a:pt x="417011" y="804787"/>
                    <a:pt x="421815" y="807084"/>
                    <a:pt x="411956" y="803798"/>
                  </a:cubicBezTo>
                  <a:cubicBezTo>
                    <a:pt x="410369" y="801417"/>
                    <a:pt x="409621" y="798171"/>
                    <a:pt x="407194" y="796654"/>
                  </a:cubicBezTo>
                  <a:cubicBezTo>
                    <a:pt x="407193" y="796653"/>
                    <a:pt x="389336" y="790701"/>
                    <a:pt x="385763" y="789510"/>
                  </a:cubicBezTo>
                  <a:cubicBezTo>
                    <a:pt x="383048" y="788605"/>
                    <a:pt x="381000" y="786335"/>
                    <a:pt x="378619" y="784748"/>
                  </a:cubicBezTo>
                  <a:cubicBezTo>
                    <a:pt x="376746" y="781938"/>
                    <a:pt x="371005" y="774686"/>
                    <a:pt x="371475" y="770460"/>
                  </a:cubicBezTo>
                  <a:cubicBezTo>
                    <a:pt x="372064" y="765157"/>
                    <a:pt x="376349" y="753680"/>
                    <a:pt x="381000" y="749029"/>
                  </a:cubicBezTo>
                  <a:cubicBezTo>
                    <a:pt x="383024" y="747005"/>
                    <a:pt x="385763" y="745854"/>
                    <a:pt x="388144" y="744266"/>
                  </a:cubicBezTo>
                  <a:cubicBezTo>
                    <a:pt x="389731" y="741885"/>
                    <a:pt x="391744" y="739738"/>
                    <a:pt x="392906" y="737123"/>
                  </a:cubicBezTo>
                  <a:cubicBezTo>
                    <a:pt x="394945" y="732535"/>
                    <a:pt x="397669" y="722835"/>
                    <a:pt x="397669" y="722835"/>
                  </a:cubicBezTo>
                  <a:cubicBezTo>
                    <a:pt x="396875" y="720454"/>
                    <a:pt x="396507" y="717885"/>
                    <a:pt x="395288" y="715691"/>
                  </a:cubicBezTo>
                  <a:cubicBezTo>
                    <a:pt x="392508" y="710688"/>
                    <a:pt x="385763" y="701404"/>
                    <a:pt x="385763" y="701404"/>
                  </a:cubicBezTo>
                  <a:cubicBezTo>
                    <a:pt x="382826" y="674984"/>
                    <a:pt x="385654" y="686792"/>
                    <a:pt x="378619" y="665685"/>
                  </a:cubicBezTo>
                  <a:cubicBezTo>
                    <a:pt x="377714" y="662970"/>
                    <a:pt x="375444" y="660922"/>
                    <a:pt x="373856" y="658541"/>
                  </a:cubicBezTo>
                  <a:cubicBezTo>
                    <a:pt x="369658" y="645946"/>
                    <a:pt x="372446" y="655550"/>
                    <a:pt x="369094" y="637110"/>
                  </a:cubicBezTo>
                  <a:cubicBezTo>
                    <a:pt x="368370" y="633128"/>
                    <a:pt x="368721" y="628718"/>
                    <a:pt x="366713" y="625204"/>
                  </a:cubicBezTo>
                  <a:cubicBezTo>
                    <a:pt x="365293" y="622719"/>
                    <a:pt x="361768" y="622273"/>
                    <a:pt x="359569" y="620441"/>
                  </a:cubicBezTo>
                  <a:cubicBezTo>
                    <a:pt x="347678" y="610532"/>
                    <a:pt x="357835" y="615102"/>
                    <a:pt x="345281" y="610916"/>
                  </a:cubicBezTo>
                  <a:cubicBezTo>
                    <a:pt x="344208" y="610976"/>
                    <a:pt x="308224" y="609205"/>
                    <a:pt x="295275" y="615679"/>
                  </a:cubicBezTo>
                  <a:cubicBezTo>
                    <a:pt x="292715" y="616959"/>
                    <a:pt x="290330" y="618609"/>
                    <a:pt x="288131" y="620441"/>
                  </a:cubicBezTo>
                  <a:cubicBezTo>
                    <a:pt x="285544" y="622597"/>
                    <a:pt x="283932" y="625950"/>
                    <a:pt x="280988" y="627585"/>
                  </a:cubicBezTo>
                  <a:cubicBezTo>
                    <a:pt x="280982" y="627588"/>
                    <a:pt x="263131" y="633537"/>
                    <a:pt x="259556" y="634729"/>
                  </a:cubicBezTo>
                  <a:lnTo>
                    <a:pt x="252413" y="637110"/>
                  </a:lnTo>
                  <a:cubicBezTo>
                    <a:pt x="246063" y="636316"/>
                    <a:pt x="238891" y="637954"/>
                    <a:pt x="233363" y="634729"/>
                  </a:cubicBezTo>
                  <a:cubicBezTo>
                    <a:pt x="228419" y="631845"/>
                    <a:pt x="229268" y="622251"/>
                    <a:pt x="223838" y="620441"/>
                  </a:cubicBezTo>
                  <a:lnTo>
                    <a:pt x="216694" y="618060"/>
                  </a:lnTo>
                  <a:cubicBezTo>
                    <a:pt x="203993" y="599009"/>
                    <a:pt x="211933" y="606950"/>
                    <a:pt x="192881" y="594248"/>
                  </a:cubicBezTo>
                  <a:lnTo>
                    <a:pt x="185738" y="589485"/>
                  </a:lnTo>
                  <a:lnTo>
                    <a:pt x="176213" y="575198"/>
                  </a:lnTo>
                  <a:cubicBezTo>
                    <a:pt x="173038" y="570435"/>
                    <a:pt x="161925" y="565673"/>
                    <a:pt x="161925" y="565673"/>
                  </a:cubicBezTo>
                  <a:cubicBezTo>
                    <a:pt x="160338" y="563292"/>
                    <a:pt x="158995" y="560728"/>
                    <a:pt x="157163" y="558529"/>
                  </a:cubicBezTo>
                  <a:cubicBezTo>
                    <a:pt x="152422" y="552839"/>
                    <a:pt x="141858" y="543902"/>
                    <a:pt x="135731" y="541860"/>
                  </a:cubicBezTo>
                  <a:lnTo>
                    <a:pt x="121444" y="537098"/>
                  </a:lnTo>
                  <a:cubicBezTo>
                    <a:pt x="120650" y="534717"/>
                    <a:pt x="120838" y="531729"/>
                    <a:pt x="119063" y="529954"/>
                  </a:cubicBezTo>
                  <a:cubicBezTo>
                    <a:pt x="115016" y="525907"/>
                    <a:pt x="104775" y="520429"/>
                    <a:pt x="104775" y="520429"/>
                  </a:cubicBezTo>
                  <a:cubicBezTo>
                    <a:pt x="99219" y="521223"/>
                    <a:pt x="93126" y="520300"/>
                    <a:pt x="88106" y="522810"/>
                  </a:cubicBezTo>
                  <a:cubicBezTo>
                    <a:pt x="85861" y="523933"/>
                    <a:pt x="87500" y="528179"/>
                    <a:pt x="85725" y="529954"/>
                  </a:cubicBezTo>
                  <a:cubicBezTo>
                    <a:pt x="83950" y="531729"/>
                    <a:pt x="80962" y="531541"/>
                    <a:pt x="78581" y="532335"/>
                  </a:cubicBezTo>
                  <a:cubicBezTo>
                    <a:pt x="67261" y="539883"/>
                    <a:pt x="74153" y="536193"/>
                    <a:pt x="57150" y="541860"/>
                  </a:cubicBezTo>
                  <a:lnTo>
                    <a:pt x="50006" y="544241"/>
                  </a:lnTo>
                  <a:lnTo>
                    <a:pt x="28575" y="541860"/>
                  </a:lnTo>
                  <a:cubicBezTo>
                    <a:pt x="22219" y="541112"/>
                    <a:pt x="15467" y="541856"/>
                    <a:pt x="9525" y="539479"/>
                  </a:cubicBezTo>
                  <a:cubicBezTo>
                    <a:pt x="6868" y="538416"/>
                    <a:pt x="5925" y="534950"/>
                    <a:pt x="4763" y="532335"/>
                  </a:cubicBezTo>
                  <a:cubicBezTo>
                    <a:pt x="2724" y="527748"/>
                    <a:pt x="0" y="518048"/>
                    <a:pt x="0" y="518048"/>
                  </a:cubicBezTo>
                  <a:cubicBezTo>
                    <a:pt x="794" y="506935"/>
                    <a:pt x="1151" y="495783"/>
                    <a:pt x="2381" y="484710"/>
                  </a:cubicBezTo>
                  <a:cubicBezTo>
                    <a:pt x="3797" y="471970"/>
                    <a:pt x="4400" y="478292"/>
                    <a:pt x="9525" y="468041"/>
                  </a:cubicBezTo>
                  <a:cubicBezTo>
                    <a:pt x="19379" y="448332"/>
                    <a:pt x="3024" y="474220"/>
                    <a:pt x="16669" y="453754"/>
                  </a:cubicBezTo>
                  <a:cubicBezTo>
                    <a:pt x="22115" y="437415"/>
                    <a:pt x="15680" y="457707"/>
                    <a:pt x="21431" y="434704"/>
                  </a:cubicBezTo>
                  <a:cubicBezTo>
                    <a:pt x="22040" y="432269"/>
                    <a:pt x="23204" y="429995"/>
                    <a:pt x="23813" y="427560"/>
                  </a:cubicBezTo>
                  <a:cubicBezTo>
                    <a:pt x="25171" y="422127"/>
                    <a:pt x="25854" y="413952"/>
                    <a:pt x="28575" y="408510"/>
                  </a:cubicBezTo>
                  <a:cubicBezTo>
                    <a:pt x="29855" y="405950"/>
                    <a:pt x="31750" y="403747"/>
                    <a:pt x="33338" y="401366"/>
                  </a:cubicBezTo>
                  <a:cubicBezTo>
                    <a:pt x="39005" y="384364"/>
                    <a:pt x="35315" y="391256"/>
                    <a:pt x="42863" y="379935"/>
                  </a:cubicBezTo>
                  <a:cubicBezTo>
                    <a:pt x="47499" y="366026"/>
                    <a:pt x="41616" y="378801"/>
                    <a:pt x="52388" y="368029"/>
                  </a:cubicBezTo>
                  <a:cubicBezTo>
                    <a:pt x="72461" y="347956"/>
                    <a:pt x="44037" y="373108"/>
                    <a:pt x="59531" y="353741"/>
                  </a:cubicBezTo>
                  <a:cubicBezTo>
                    <a:pt x="61319" y="351506"/>
                    <a:pt x="64294" y="350566"/>
                    <a:pt x="66675" y="348979"/>
                  </a:cubicBezTo>
                  <a:cubicBezTo>
                    <a:pt x="68263" y="346598"/>
                    <a:pt x="69414" y="343859"/>
                    <a:pt x="71438" y="341835"/>
                  </a:cubicBezTo>
                  <a:cubicBezTo>
                    <a:pt x="73461" y="339812"/>
                    <a:pt x="77064" y="339500"/>
                    <a:pt x="78581" y="337073"/>
                  </a:cubicBezTo>
                  <a:cubicBezTo>
                    <a:pt x="81242" y="332816"/>
                    <a:pt x="81756" y="327548"/>
                    <a:pt x="83344" y="322785"/>
                  </a:cubicBezTo>
                  <a:cubicBezTo>
                    <a:pt x="85474" y="316396"/>
                    <a:pt x="87028" y="299601"/>
                    <a:pt x="88106" y="294210"/>
                  </a:cubicBezTo>
                  <a:cubicBezTo>
                    <a:pt x="88598" y="291749"/>
                    <a:pt x="89798" y="289480"/>
                    <a:pt x="90488" y="287066"/>
                  </a:cubicBezTo>
                  <a:cubicBezTo>
                    <a:pt x="91387" y="283919"/>
                    <a:pt x="91580" y="280549"/>
                    <a:pt x="92869" y="277541"/>
                  </a:cubicBezTo>
                  <a:cubicBezTo>
                    <a:pt x="93996" y="274911"/>
                    <a:pt x="96351" y="272957"/>
                    <a:pt x="97631" y="270398"/>
                  </a:cubicBezTo>
                  <a:cubicBezTo>
                    <a:pt x="98754" y="268153"/>
                    <a:pt x="99219" y="265635"/>
                    <a:pt x="100013" y="263254"/>
                  </a:cubicBezTo>
                  <a:cubicBezTo>
                    <a:pt x="105501" y="230322"/>
                    <a:pt x="106549" y="229821"/>
                    <a:pt x="100013" y="177529"/>
                  </a:cubicBezTo>
                  <a:cubicBezTo>
                    <a:pt x="99611" y="174317"/>
                    <a:pt x="87839" y="171090"/>
                    <a:pt x="85725" y="170385"/>
                  </a:cubicBezTo>
                  <a:cubicBezTo>
                    <a:pt x="82070" y="164902"/>
                    <a:pt x="79676" y="162667"/>
                    <a:pt x="78581" y="156098"/>
                  </a:cubicBezTo>
                  <a:cubicBezTo>
                    <a:pt x="78189" y="153749"/>
                    <a:pt x="73819" y="164035"/>
                    <a:pt x="73819" y="163241"/>
                  </a:cubicBezTo>
                  <a:close/>
                </a:path>
              </a:pathLst>
            </a:custGeom>
            <a:solidFill>
              <a:srgbClr val="99CC00">
                <a:alpha val="89824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" name="Shuozhou"/>
            <p:cNvSpPr/>
            <p:nvPr/>
          </p:nvSpPr>
          <p:spPr bwMode="auto">
            <a:xfrm>
              <a:off x="5874498" y="2899637"/>
              <a:ext cx="249763" cy="208094"/>
            </a:xfrm>
            <a:custGeom>
              <a:avLst/>
              <a:gdLst/>
              <a:ahLst/>
              <a:cxnLst/>
              <a:rect l="0" t="0" r="r" b="b"/>
              <a:pathLst>
                <a:path w="737394" h="669131">
                  <a:moveTo>
                    <a:pt x="15875" y="381000"/>
                  </a:moveTo>
                  <a:cubicBezTo>
                    <a:pt x="15081" y="377428"/>
                    <a:pt x="24498" y="378974"/>
                    <a:pt x="27782" y="376238"/>
                  </a:cubicBezTo>
                  <a:cubicBezTo>
                    <a:pt x="29710" y="374631"/>
                    <a:pt x="29041" y="371339"/>
                    <a:pt x="30163" y="369094"/>
                  </a:cubicBezTo>
                  <a:cubicBezTo>
                    <a:pt x="39398" y="350621"/>
                    <a:pt x="31317" y="372770"/>
                    <a:pt x="37307" y="354806"/>
                  </a:cubicBezTo>
                  <a:cubicBezTo>
                    <a:pt x="38101" y="336550"/>
                    <a:pt x="38798" y="318290"/>
                    <a:pt x="39688" y="300038"/>
                  </a:cubicBezTo>
                  <a:cubicBezTo>
                    <a:pt x="39739" y="298997"/>
                    <a:pt x="37978" y="262975"/>
                    <a:pt x="44450" y="250031"/>
                  </a:cubicBezTo>
                  <a:cubicBezTo>
                    <a:pt x="45730" y="247471"/>
                    <a:pt x="47625" y="245269"/>
                    <a:pt x="49213" y="242888"/>
                  </a:cubicBezTo>
                  <a:cubicBezTo>
                    <a:pt x="55198" y="224932"/>
                    <a:pt x="47125" y="247065"/>
                    <a:pt x="56357" y="228600"/>
                  </a:cubicBezTo>
                  <a:cubicBezTo>
                    <a:pt x="57480" y="226355"/>
                    <a:pt x="57170" y="223416"/>
                    <a:pt x="58738" y="221456"/>
                  </a:cubicBezTo>
                  <a:cubicBezTo>
                    <a:pt x="60526" y="219221"/>
                    <a:pt x="63683" y="218526"/>
                    <a:pt x="65882" y="216694"/>
                  </a:cubicBezTo>
                  <a:cubicBezTo>
                    <a:pt x="68469" y="214538"/>
                    <a:pt x="70958" y="212208"/>
                    <a:pt x="73025" y="209550"/>
                  </a:cubicBezTo>
                  <a:cubicBezTo>
                    <a:pt x="76539" y="205032"/>
                    <a:pt x="79375" y="200025"/>
                    <a:pt x="82550" y="195263"/>
                  </a:cubicBezTo>
                  <a:lnTo>
                    <a:pt x="87313" y="188119"/>
                  </a:lnTo>
                  <a:cubicBezTo>
                    <a:pt x="92980" y="171116"/>
                    <a:pt x="89290" y="178008"/>
                    <a:pt x="96838" y="166688"/>
                  </a:cubicBezTo>
                  <a:cubicBezTo>
                    <a:pt x="101794" y="146863"/>
                    <a:pt x="95759" y="166465"/>
                    <a:pt x="103982" y="150019"/>
                  </a:cubicBezTo>
                  <a:cubicBezTo>
                    <a:pt x="105105" y="147774"/>
                    <a:pt x="105144" y="145069"/>
                    <a:pt x="106363" y="142875"/>
                  </a:cubicBezTo>
                  <a:cubicBezTo>
                    <a:pt x="109143" y="137872"/>
                    <a:pt x="115888" y="128588"/>
                    <a:pt x="115888" y="128588"/>
                  </a:cubicBezTo>
                  <a:cubicBezTo>
                    <a:pt x="116682" y="126207"/>
                    <a:pt x="117820" y="123914"/>
                    <a:pt x="118269" y="121444"/>
                  </a:cubicBezTo>
                  <a:cubicBezTo>
                    <a:pt x="124276" y="88404"/>
                    <a:pt x="116270" y="115532"/>
                    <a:pt x="125413" y="88106"/>
                  </a:cubicBezTo>
                  <a:cubicBezTo>
                    <a:pt x="126318" y="85391"/>
                    <a:pt x="128152" y="82986"/>
                    <a:pt x="130175" y="80963"/>
                  </a:cubicBezTo>
                  <a:cubicBezTo>
                    <a:pt x="132199" y="78939"/>
                    <a:pt x="134938" y="77788"/>
                    <a:pt x="137319" y="76200"/>
                  </a:cubicBezTo>
                  <a:cubicBezTo>
                    <a:pt x="150021" y="57148"/>
                    <a:pt x="133350" y="80169"/>
                    <a:pt x="149225" y="64294"/>
                  </a:cubicBezTo>
                  <a:cubicBezTo>
                    <a:pt x="151249" y="62270"/>
                    <a:pt x="152156" y="59349"/>
                    <a:pt x="153988" y="57150"/>
                  </a:cubicBezTo>
                  <a:cubicBezTo>
                    <a:pt x="159718" y="50274"/>
                    <a:pt x="161251" y="49927"/>
                    <a:pt x="168275" y="45244"/>
                  </a:cubicBezTo>
                  <a:cubicBezTo>
                    <a:pt x="180979" y="26189"/>
                    <a:pt x="164303" y="49217"/>
                    <a:pt x="180182" y="33338"/>
                  </a:cubicBezTo>
                  <a:cubicBezTo>
                    <a:pt x="182206" y="31314"/>
                    <a:pt x="183112" y="28393"/>
                    <a:pt x="184944" y="26194"/>
                  </a:cubicBezTo>
                  <a:cubicBezTo>
                    <a:pt x="189685" y="20505"/>
                    <a:pt x="200249" y="11567"/>
                    <a:pt x="206375" y="9525"/>
                  </a:cubicBezTo>
                  <a:lnTo>
                    <a:pt x="227807" y="2381"/>
                  </a:lnTo>
                  <a:lnTo>
                    <a:pt x="234950" y="0"/>
                  </a:lnTo>
                  <a:cubicBezTo>
                    <a:pt x="238125" y="794"/>
                    <a:pt x="241328" y="1482"/>
                    <a:pt x="244475" y="2381"/>
                  </a:cubicBezTo>
                  <a:cubicBezTo>
                    <a:pt x="246889" y="3071"/>
                    <a:pt x="249152" y="4300"/>
                    <a:pt x="251619" y="4763"/>
                  </a:cubicBezTo>
                  <a:cubicBezTo>
                    <a:pt x="261880" y="6687"/>
                    <a:pt x="272256" y="7938"/>
                    <a:pt x="282575" y="9525"/>
                  </a:cubicBezTo>
                  <a:cubicBezTo>
                    <a:pt x="300531" y="15510"/>
                    <a:pt x="278398" y="7437"/>
                    <a:pt x="296863" y="16669"/>
                  </a:cubicBezTo>
                  <a:cubicBezTo>
                    <a:pt x="300278" y="18377"/>
                    <a:pt x="310482" y="20668"/>
                    <a:pt x="313532" y="21431"/>
                  </a:cubicBezTo>
                  <a:cubicBezTo>
                    <a:pt x="311151" y="23019"/>
                    <a:pt x="308948" y="24914"/>
                    <a:pt x="306388" y="26194"/>
                  </a:cubicBezTo>
                  <a:cubicBezTo>
                    <a:pt x="304143" y="27317"/>
                    <a:pt x="300703" y="26532"/>
                    <a:pt x="299244" y="28575"/>
                  </a:cubicBezTo>
                  <a:cubicBezTo>
                    <a:pt x="296326" y="32660"/>
                    <a:pt x="297267" y="38686"/>
                    <a:pt x="294482" y="42863"/>
                  </a:cubicBezTo>
                  <a:lnTo>
                    <a:pt x="289719" y="50006"/>
                  </a:lnTo>
                  <a:cubicBezTo>
                    <a:pt x="286001" y="61161"/>
                    <a:pt x="285276" y="59911"/>
                    <a:pt x="289719" y="76200"/>
                  </a:cubicBezTo>
                  <a:cubicBezTo>
                    <a:pt x="290472" y="78961"/>
                    <a:pt x="292894" y="80963"/>
                    <a:pt x="294482" y="83344"/>
                  </a:cubicBezTo>
                  <a:cubicBezTo>
                    <a:pt x="295276" y="85725"/>
                    <a:pt x="295295" y="88528"/>
                    <a:pt x="296863" y="90488"/>
                  </a:cubicBezTo>
                  <a:cubicBezTo>
                    <a:pt x="298651" y="92723"/>
                    <a:pt x="302587" y="92765"/>
                    <a:pt x="304007" y="95250"/>
                  </a:cubicBezTo>
                  <a:cubicBezTo>
                    <a:pt x="306015" y="98764"/>
                    <a:pt x="305510" y="103205"/>
                    <a:pt x="306388" y="107156"/>
                  </a:cubicBezTo>
                  <a:cubicBezTo>
                    <a:pt x="308951" y="118689"/>
                    <a:pt x="307402" y="114630"/>
                    <a:pt x="313532" y="123825"/>
                  </a:cubicBezTo>
                  <a:cubicBezTo>
                    <a:pt x="317227" y="138606"/>
                    <a:pt x="319117" y="141819"/>
                    <a:pt x="313532" y="161925"/>
                  </a:cubicBezTo>
                  <a:cubicBezTo>
                    <a:pt x="312000" y="167440"/>
                    <a:pt x="307182" y="171450"/>
                    <a:pt x="304007" y="176213"/>
                  </a:cubicBezTo>
                  <a:cubicBezTo>
                    <a:pt x="301222" y="180390"/>
                    <a:pt x="299244" y="190500"/>
                    <a:pt x="299244" y="190500"/>
                  </a:cubicBezTo>
                  <a:cubicBezTo>
                    <a:pt x="301132" y="228264"/>
                    <a:pt x="298684" y="226079"/>
                    <a:pt x="304007" y="250031"/>
                  </a:cubicBezTo>
                  <a:cubicBezTo>
                    <a:pt x="304025" y="250110"/>
                    <a:pt x="307633" y="265564"/>
                    <a:pt x="308769" y="266700"/>
                  </a:cubicBezTo>
                  <a:cubicBezTo>
                    <a:pt x="310544" y="268475"/>
                    <a:pt x="313532" y="268287"/>
                    <a:pt x="315913" y="269081"/>
                  </a:cubicBezTo>
                  <a:cubicBezTo>
                    <a:pt x="317500" y="271462"/>
                    <a:pt x="318440" y="274437"/>
                    <a:pt x="320675" y="276225"/>
                  </a:cubicBezTo>
                  <a:cubicBezTo>
                    <a:pt x="322635" y="277793"/>
                    <a:pt x="325309" y="278606"/>
                    <a:pt x="327819" y="278606"/>
                  </a:cubicBezTo>
                  <a:cubicBezTo>
                    <a:pt x="342921" y="278606"/>
                    <a:pt x="357982" y="277019"/>
                    <a:pt x="373063" y="276225"/>
                  </a:cubicBezTo>
                  <a:cubicBezTo>
                    <a:pt x="377825" y="274638"/>
                    <a:pt x="383800" y="275013"/>
                    <a:pt x="387350" y="271463"/>
                  </a:cubicBezTo>
                  <a:cubicBezTo>
                    <a:pt x="396518" y="262295"/>
                    <a:pt x="391692" y="266187"/>
                    <a:pt x="401638" y="259556"/>
                  </a:cubicBezTo>
                  <a:cubicBezTo>
                    <a:pt x="403225" y="257175"/>
                    <a:pt x="403973" y="253930"/>
                    <a:pt x="406400" y="252413"/>
                  </a:cubicBezTo>
                  <a:cubicBezTo>
                    <a:pt x="410657" y="249752"/>
                    <a:pt x="420688" y="247650"/>
                    <a:pt x="420688" y="247650"/>
                  </a:cubicBezTo>
                  <a:cubicBezTo>
                    <a:pt x="422275" y="245269"/>
                    <a:pt x="423215" y="242294"/>
                    <a:pt x="425450" y="240506"/>
                  </a:cubicBezTo>
                  <a:cubicBezTo>
                    <a:pt x="427410" y="238938"/>
                    <a:pt x="430349" y="239247"/>
                    <a:pt x="432594" y="238125"/>
                  </a:cubicBezTo>
                  <a:cubicBezTo>
                    <a:pt x="435154" y="236845"/>
                    <a:pt x="437357" y="234950"/>
                    <a:pt x="439738" y="233363"/>
                  </a:cubicBezTo>
                  <a:cubicBezTo>
                    <a:pt x="445399" y="216376"/>
                    <a:pt x="437372" y="236913"/>
                    <a:pt x="449263" y="219075"/>
                  </a:cubicBezTo>
                  <a:cubicBezTo>
                    <a:pt x="450655" y="216986"/>
                    <a:pt x="449869" y="213706"/>
                    <a:pt x="451644" y="211931"/>
                  </a:cubicBezTo>
                  <a:cubicBezTo>
                    <a:pt x="453419" y="210156"/>
                    <a:pt x="456543" y="210672"/>
                    <a:pt x="458788" y="209550"/>
                  </a:cubicBezTo>
                  <a:cubicBezTo>
                    <a:pt x="461348" y="208270"/>
                    <a:pt x="463372" y="206068"/>
                    <a:pt x="465932" y="204788"/>
                  </a:cubicBezTo>
                  <a:cubicBezTo>
                    <a:pt x="468177" y="203665"/>
                    <a:pt x="470830" y="203529"/>
                    <a:pt x="473075" y="202406"/>
                  </a:cubicBezTo>
                  <a:cubicBezTo>
                    <a:pt x="491529" y="193179"/>
                    <a:pt x="469416" y="201244"/>
                    <a:pt x="487363" y="195263"/>
                  </a:cubicBezTo>
                  <a:cubicBezTo>
                    <a:pt x="504028" y="184152"/>
                    <a:pt x="486416" y="194230"/>
                    <a:pt x="523082" y="188119"/>
                  </a:cubicBezTo>
                  <a:cubicBezTo>
                    <a:pt x="528034" y="187294"/>
                    <a:pt x="532607" y="184944"/>
                    <a:pt x="537369" y="183356"/>
                  </a:cubicBezTo>
                  <a:cubicBezTo>
                    <a:pt x="540474" y="182321"/>
                    <a:pt x="543747" y="181874"/>
                    <a:pt x="546894" y="180975"/>
                  </a:cubicBezTo>
                  <a:cubicBezTo>
                    <a:pt x="549308" y="180285"/>
                    <a:pt x="551624" y="179284"/>
                    <a:pt x="554038" y="178594"/>
                  </a:cubicBezTo>
                  <a:cubicBezTo>
                    <a:pt x="579223" y="171399"/>
                    <a:pt x="543907" y="182765"/>
                    <a:pt x="577850" y="171450"/>
                  </a:cubicBezTo>
                  <a:lnTo>
                    <a:pt x="584994" y="169069"/>
                  </a:lnTo>
                  <a:cubicBezTo>
                    <a:pt x="597694" y="169863"/>
                    <a:pt x="610439" y="170118"/>
                    <a:pt x="623094" y="171450"/>
                  </a:cubicBezTo>
                  <a:cubicBezTo>
                    <a:pt x="625590" y="171713"/>
                    <a:pt x="628257" y="172290"/>
                    <a:pt x="630238" y="173831"/>
                  </a:cubicBezTo>
                  <a:cubicBezTo>
                    <a:pt x="635554" y="177966"/>
                    <a:pt x="640789" y="182515"/>
                    <a:pt x="644525" y="188119"/>
                  </a:cubicBezTo>
                  <a:cubicBezTo>
                    <a:pt x="646113" y="190500"/>
                    <a:pt x="647053" y="193475"/>
                    <a:pt x="649288" y="195263"/>
                  </a:cubicBezTo>
                  <a:cubicBezTo>
                    <a:pt x="651248" y="196831"/>
                    <a:pt x="654051" y="196850"/>
                    <a:pt x="656432" y="197644"/>
                  </a:cubicBezTo>
                  <a:cubicBezTo>
                    <a:pt x="658840" y="204870"/>
                    <a:pt x="662109" y="210965"/>
                    <a:pt x="656432" y="219075"/>
                  </a:cubicBezTo>
                  <a:cubicBezTo>
                    <a:pt x="653149" y="223764"/>
                    <a:pt x="642144" y="228600"/>
                    <a:pt x="642144" y="228600"/>
                  </a:cubicBezTo>
                  <a:cubicBezTo>
                    <a:pt x="639737" y="232210"/>
                    <a:pt x="635000" y="237961"/>
                    <a:pt x="635000" y="242888"/>
                  </a:cubicBezTo>
                  <a:cubicBezTo>
                    <a:pt x="635000" y="251655"/>
                    <a:pt x="636142" y="260402"/>
                    <a:pt x="637382" y="269081"/>
                  </a:cubicBezTo>
                  <a:cubicBezTo>
                    <a:pt x="637737" y="271566"/>
                    <a:pt x="639073" y="273811"/>
                    <a:pt x="639763" y="276225"/>
                  </a:cubicBezTo>
                  <a:cubicBezTo>
                    <a:pt x="640662" y="279372"/>
                    <a:pt x="641350" y="282575"/>
                    <a:pt x="642144" y="285750"/>
                  </a:cubicBezTo>
                  <a:cubicBezTo>
                    <a:pt x="642938" y="304006"/>
                    <a:pt x="643223" y="322292"/>
                    <a:pt x="644525" y="340519"/>
                  </a:cubicBezTo>
                  <a:cubicBezTo>
                    <a:pt x="644813" y="344556"/>
                    <a:pt x="644422" y="349230"/>
                    <a:pt x="646907" y="352425"/>
                  </a:cubicBezTo>
                  <a:cubicBezTo>
                    <a:pt x="650421" y="356943"/>
                    <a:pt x="661194" y="361950"/>
                    <a:pt x="661194" y="361950"/>
                  </a:cubicBezTo>
                  <a:cubicBezTo>
                    <a:pt x="662782" y="364331"/>
                    <a:pt x="663933" y="367070"/>
                    <a:pt x="665957" y="369094"/>
                  </a:cubicBezTo>
                  <a:cubicBezTo>
                    <a:pt x="667980" y="371117"/>
                    <a:pt x="671312" y="371621"/>
                    <a:pt x="673100" y="373856"/>
                  </a:cubicBezTo>
                  <a:cubicBezTo>
                    <a:pt x="674668" y="375816"/>
                    <a:pt x="674359" y="378755"/>
                    <a:pt x="675482" y="381000"/>
                  </a:cubicBezTo>
                  <a:cubicBezTo>
                    <a:pt x="679733" y="389502"/>
                    <a:pt x="688215" y="396114"/>
                    <a:pt x="694532" y="402431"/>
                  </a:cubicBezTo>
                  <a:cubicBezTo>
                    <a:pt x="698579" y="406478"/>
                    <a:pt x="704057" y="408781"/>
                    <a:pt x="708819" y="411956"/>
                  </a:cubicBezTo>
                  <a:lnTo>
                    <a:pt x="715963" y="416719"/>
                  </a:lnTo>
                  <a:cubicBezTo>
                    <a:pt x="729611" y="437193"/>
                    <a:pt x="713248" y="411289"/>
                    <a:pt x="723107" y="431006"/>
                  </a:cubicBezTo>
                  <a:cubicBezTo>
                    <a:pt x="724387" y="433566"/>
                    <a:pt x="726707" y="435535"/>
                    <a:pt x="727869" y="438150"/>
                  </a:cubicBezTo>
                  <a:cubicBezTo>
                    <a:pt x="729908" y="442738"/>
                    <a:pt x="731044" y="447675"/>
                    <a:pt x="732632" y="452438"/>
                  </a:cubicBezTo>
                  <a:lnTo>
                    <a:pt x="735013" y="459581"/>
                  </a:lnTo>
                  <a:lnTo>
                    <a:pt x="737394" y="466725"/>
                  </a:lnTo>
                  <a:cubicBezTo>
                    <a:pt x="735797" y="476308"/>
                    <a:pt x="736948" y="481458"/>
                    <a:pt x="730250" y="488156"/>
                  </a:cubicBezTo>
                  <a:cubicBezTo>
                    <a:pt x="728226" y="490180"/>
                    <a:pt x="725488" y="491331"/>
                    <a:pt x="723107" y="492919"/>
                  </a:cubicBezTo>
                  <a:cubicBezTo>
                    <a:pt x="716754" y="511971"/>
                    <a:pt x="726283" y="489743"/>
                    <a:pt x="713582" y="502444"/>
                  </a:cubicBezTo>
                  <a:cubicBezTo>
                    <a:pt x="709535" y="506491"/>
                    <a:pt x="709669" y="515608"/>
                    <a:pt x="704057" y="516731"/>
                  </a:cubicBezTo>
                  <a:cubicBezTo>
                    <a:pt x="686647" y="520214"/>
                    <a:pt x="696157" y="518541"/>
                    <a:pt x="675482" y="521494"/>
                  </a:cubicBezTo>
                  <a:cubicBezTo>
                    <a:pt x="662851" y="525704"/>
                    <a:pt x="667019" y="524869"/>
                    <a:pt x="646907" y="526256"/>
                  </a:cubicBezTo>
                  <a:cubicBezTo>
                    <a:pt x="631050" y="527350"/>
                    <a:pt x="615157" y="527844"/>
                    <a:pt x="599282" y="528638"/>
                  </a:cubicBezTo>
                  <a:cubicBezTo>
                    <a:pt x="596901" y="530225"/>
                    <a:pt x="594753" y="532238"/>
                    <a:pt x="592138" y="533400"/>
                  </a:cubicBezTo>
                  <a:cubicBezTo>
                    <a:pt x="587550" y="535439"/>
                    <a:pt x="582027" y="535378"/>
                    <a:pt x="577850" y="538163"/>
                  </a:cubicBezTo>
                  <a:lnTo>
                    <a:pt x="570707" y="542925"/>
                  </a:lnTo>
                  <a:cubicBezTo>
                    <a:pt x="566000" y="541356"/>
                    <a:pt x="559777" y="539979"/>
                    <a:pt x="556419" y="535781"/>
                  </a:cubicBezTo>
                  <a:cubicBezTo>
                    <a:pt x="554851" y="533821"/>
                    <a:pt x="556080" y="530097"/>
                    <a:pt x="554038" y="528638"/>
                  </a:cubicBezTo>
                  <a:cubicBezTo>
                    <a:pt x="549953" y="525720"/>
                    <a:pt x="539750" y="523875"/>
                    <a:pt x="539750" y="523875"/>
                  </a:cubicBezTo>
                  <a:cubicBezTo>
                    <a:pt x="537369" y="522288"/>
                    <a:pt x="535322" y="520018"/>
                    <a:pt x="532607" y="519113"/>
                  </a:cubicBezTo>
                  <a:cubicBezTo>
                    <a:pt x="528026" y="517586"/>
                    <a:pt x="523032" y="517778"/>
                    <a:pt x="518319" y="516731"/>
                  </a:cubicBezTo>
                  <a:cubicBezTo>
                    <a:pt x="515869" y="516186"/>
                    <a:pt x="513556" y="515144"/>
                    <a:pt x="511175" y="514350"/>
                  </a:cubicBezTo>
                  <a:cubicBezTo>
                    <a:pt x="504015" y="516737"/>
                    <a:pt x="503043" y="516364"/>
                    <a:pt x="496888" y="521494"/>
                  </a:cubicBezTo>
                  <a:cubicBezTo>
                    <a:pt x="473477" y="541004"/>
                    <a:pt x="503715" y="517048"/>
                    <a:pt x="484982" y="535781"/>
                  </a:cubicBezTo>
                  <a:cubicBezTo>
                    <a:pt x="482958" y="537805"/>
                    <a:pt x="480219" y="538956"/>
                    <a:pt x="477838" y="540544"/>
                  </a:cubicBezTo>
                  <a:cubicBezTo>
                    <a:pt x="477044" y="542925"/>
                    <a:pt x="477232" y="545913"/>
                    <a:pt x="475457" y="547688"/>
                  </a:cubicBezTo>
                  <a:cubicBezTo>
                    <a:pt x="467269" y="555876"/>
                    <a:pt x="463009" y="556600"/>
                    <a:pt x="454025" y="559594"/>
                  </a:cubicBezTo>
                  <a:cubicBezTo>
                    <a:pt x="437649" y="570511"/>
                    <a:pt x="445168" y="567309"/>
                    <a:pt x="432594" y="571500"/>
                  </a:cubicBezTo>
                  <a:lnTo>
                    <a:pt x="404019" y="590550"/>
                  </a:lnTo>
                  <a:cubicBezTo>
                    <a:pt x="392315" y="598352"/>
                    <a:pt x="400898" y="596053"/>
                    <a:pt x="392113" y="604838"/>
                  </a:cubicBezTo>
                  <a:cubicBezTo>
                    <a:pt x="387498" y="609453"/>
                    <a:pt x="383634" y="610045"/>
                    <a:pt x="377825" y="611981"/>
                  </a:cubicBezTo>
                  <a:lnTo>
                    <a:pt x="363538" y="633413"/>
                  </a:lnTo>
                  <a:cubicBezTo>
                    <a:pt x="361951" y="635794"/>
                    <a:pt x="361156" y="638969"/>
                    <a:pt x="358775" y="640556"/>
                  </a:cubicBezTo>
                  <a:lnTo>
                    <a:pt x="344488" y="650081"/>
                  </a:lnTo>
                  <a:cubicBezTo>
                    <a:pt x="340311" y="652866"/>
                    <a:pt x="330200" y="654844"/>
                    <a:pt x="330200" y="654844"/>
                  </a:cubicBezTo>
                  <a:cubicBezTo>
                    <a:pt x="327819" y="656431"/>
                    <a:pt x="325080" y="657583"/>
                    <a:pt x="323057" y="659606"/>
                  </a:cubicBezTo>
                  <a:cubicBezTo>
                    <a:pt x="321033" y="661630"/>
                    <a:pt x="320529" y="664962"/>
                    <a:pt x="318294" y="666750"/>
                  </a:cubicBezTo>
                  <a:cubicBezTo>
                    <a:pt x="316334" y="668318"/>
                    <a:pt x="313531" y="668337"/>
                    <a:pt x="311150" y="669131"/>
                  </a:cubicBezTo>
                  <a:cubicBezTo>
                    <a:pt x="308769" y="668337"/>
                    <a:pt x="305575" y="668710"/>
                    <a:pt x="304007" y="666750"/>
                  </a:cubicBezTo>
                  <a:cubicBezTo>
                    <a:pt x="303767" y="666450"/>
                    <a:pt x="300550" y="651387"/>
                    <a:pt x="299244" y="650081"/>
                  </a:cubicBezTo>
                  <a:cubicBezTo>
                    <a:pt x="295197" y="646034"/>
                    <a:pt x="289719" y="643731"/>
                    <a:pt x="284957" y="640556"/>
                  </a:cubicBezTo>
                  <a:cubicBezTo>
                    <a:pt x="280780" y="637771"/>
                    <a:pt x="270669" y="635794"/>
                    <a:pt x="270669" y="635794"/>
                  </a:cubicBezTo>
                  <a:cubicBezTo>
                    <a:pt x="268883" y="636017"/>
                    <a:pt x="247338" y="637934"/>
                    <a:pt x="242094" y="640556"/>
                  </a:cubicBezTo>
                  <a:cubicBezTo>
                    <a:pt x="236975" y="643116"/>
                    <a:pt x="232569" y="646906"/>
                    <a:pt x="227807" y="650081"/>
                  </a:cubicBezTo>
                  <a:cubicBezTo>
                    <a:pt x="225426" y="651669"/>
                    <a:pt x="223378" y="653939"/>
                    <a:pt x="220663" y="654844"/>
                  </a:cubicBezTo>
                  <a:lnTo>
                    <a:pt x="206375" y="659606"/>
                  </a:lnTo>
                  <a:cubicBezTo>
                    <a:pt x="200819" y="658812"/>
                    <a:pt x="195083" y="658838"/>
                    <a:pt x="189707" y="657225"/>
                  </a:cubicBezTo>
                  <a:cubicBezTo>
                    <a:pt x="186966" y="656403"/>
                    <a:pt x="185123" y="653743"/>
                    <a:pt x="182563" y="652463"/>
                  </a:cubicBezTo>
                  <a:cubicBezTo>
                    <a:pt x="162845" y="642604"/>
                    <a:pt x="188748" y="658966"/>
                    <a:pt x="168275" y="645319"/>
                  </a:cubicBezTo>
                  <a:lnTo>
                    <a:pt x="158750" y="631031"/>
                  </a:lnTo>
                  <a:lnTo>
                    <a:pt x="153988" y="623888"/>
                  </a:lnTo>
                  <a:cubicBezTo>
                    <a:pt x="153194" y="621507"/>
                    <a:pt x="152826" y="618938"/>
                    <a:pt x="151607" y="616744"/>
                  </a:cubicBezTo>
                  <a:cubicBezTo>
                    <a:pt x="148827" y="611740"/>
                    <a:pt x="143893" y="607886"/>
                    <a:pt x="142082" y="602456"/>
                  </a:cubicBezTo>
                  <a:cubicBezTo>
                    <a:pt x="141288" y="600075"/>
                    <a:pt x="140919" y="597507"/>
                    <a:pt x="139700" y="595313"/>
                  </a:cubicBezTo>
                  <a:cubicBezTo>
                    <a:pt x="136920" y="590309"/>
                    <a:pt x="130175" y="581025"/>
                    <a:pt x="130175" y="581025"/>
                  </a:cubicBezTo>
                  <a:cubicBezTo>
                    <a:pt x="124508" y="564023"/>
                    <a:pt x="129590" y="569523"/>
                    <a:pt x="118269" y="561975"/>
                  </a:cubicBezTo>
                  <a:cubicBezTo>
                    <a:pt x="116682" y="559594"/>
                    <a:pt x="116259" y="555617"/>
                    <a:pt x="113507" y="554831"/>
                  </a:cubicBezTo>
                  <a:cubicBezTo>
                    <a:pt x="104057" y="552131"/>
                    <a:pt x="101247" y="558957"/>
                    <a:pt x="94457" y="561975"/>
                  </a:cubicBezTo>
                  <a:cubicBezTo>
                    <a:pt x="68950" y="573312"/>
                    <a:pt x="89194" y="560722"/>
                    <a:pt x="73025" y="571500"/>
                  </a:cubicBezTo>
                  <a:cubicBezTo>
                    <a:pt x="71438" y="569119"/>
                    <a:pt x="68957" y="567132"/>
                    <a:pt x="68263" y="564356"/>
                  </a:cubicBezTo>
                  <a:cubicBezTo>
                    <a:pt x="66829" y="558621"/>
                    <a:pt x="67728" y="543390"/>
                    <a:pt x="63500" y="535781"/>
                  </a:cubicBezTo>
                  <a:cubicBezTo>
                    <a:pt x="60720" y="530778"/>
                    <a:pt x="57150" y="526256"/>
                    <a:pt x="53975" y="521494"/>
                  </a:cubicBezTo>
                  <a:cubicBezTo>
                    <a:pt x="52388" y="519113"/>
                    <a:pt x="50118" y="517065"/>
                    <a:pt x="49213" y="514350"/>
                  </a:cubicBezTo>
                  <a:cubicBezTo>
                    <a:pt x="48419" y="511969"/>
                    <a:pt x="47441" y="509641"/>
                    <a:pt x="46832" y="507206"/>
                  </a:cubicBezTo>
                  <a:cubicBezTo>
                    <a:pt x="40100" y="480281"/>
                    <a:pt x="49904" y="511663"/>
                    <a:pt x="39688" y="481013"/>
                  </a:cubicBezTo>
                  <a:cubicBezTo>
                    <a:pt x="38894" y="478632"/>
                    <a:pt x="39395" y="475261"/>
                    <a:pt x="37307" y="473869"/>
                  </a:cubicBezTo>
                  <a:lnTo>
                    <a:pt x="30163" y="469106"/>
                  </a:lnTo>
                  <a:lnTo>
                    <a:pt x="11113" y="440531"/>
                  </a:lnTo>
                  <a:cubicBezTo>
                    <a:pt x="9721" y="438442"/>
                    <a:pt x="6350" y="438944"/>
                    <a:pt x="3969" y="438150"/>
                  </a:cubicBezTo>
                  <a:cubicBezTo>
                    <a:pt x="16671" y="419098"/>
                    <a:pt x="0" y="442119"/>
                    <a:pt x="15875" y="426244"/>
                  </a:cubicBezTo>
                  <a:cubicBezTo>
                    <a:pt x="31747" y="410372"/>
                    <a:pt x="8736" y="427034"/>
                    <a:pt x="27782" y="414338"/>
                  </a:cubicBezTo>
                  <a:cubicBezTo>
                    <a:pt x="28576" y="411163"/>
                    <a:pt x="29264" y="407960"/>
                    <a:pt x="30163" y="404813"/>
                  </a:cubicBezTo>
                  <a:cubicBezTo>
                    <a:pt x="30853" y="402399"/>
                    <a:pt x="32544" y="400179"/>
                    <a:pt x="32544" y="397669"/>
                  </a:cubicBezTo>
                  <a:cubicBezTo>
                    <a:pt x="32544" y="390481"/>
                    <a:pt x="16669" y="384572"/>
                    <a:pt x="15875" y="381000"/>
                  </a:cubicBezTo>
                  <a:close/>
                </a:path>
              </a:pathLst>
            </a:custGeom>
            <a:solidFill>
              <a:srgbClr val="99CC00">
                <a:alpha val="91599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" name="Datong"/>
            <p:cNvSpPr/>
            <p:nvPr/>
          </p:nvSpPr>
          <p:spPr bwMode="auto">
            <a:xfrm>
              <a:off x="5970561" y="2788878"/>
              <a:ext cx="297794" cy="315497"/>
            </a:xfrm>
            <a:custGeom>
              <a:avLst/>
              <a:gdLst/>
              <a:ahLst/>
              <a:cxnLst/>
              <a:rect l="0" t="0" r="r" b="b"/>
              <a:pathLst>
                <a:path w="870996" h="1004888">
                  <a:moveTo>
                    <a:pt x="21432" y="373856"/>
                  </a:moveTo>
                  <a:cubicBezTo>
                    <a:pt x="24210" y="373856"/>
                    <a:pt x="29744" y="379787"/>
                    <a:pt x="33338" y="383381"/>
                  </a:cubicBezTo>
                  <a:cubicBezTo>
                    <a:pt x="35362" y="385405"/>
                    <a:pt x="36076" y="388501"/>
                    <a:pt x="38100" y="390525"/>
                  </a:cubicBezTo>
                  <a:cubicBezTo>
                    <a:pt x="44924" y="397350"/>
                    <a:pt x="44641" y="393796"/>
                    <a:pt x="52388" y="397669"/>
                  </a:cubicBezTo>
                  <a:cubicBezTo>
                    <a:pt x="70863" y="406905"/>
                    <a:pt x="48711" y="398823"/>
                    <a:pt x="66675" y="404813"/>
                  </a:cubicBezTo>
                  <a:cubicBezTo>
                    <a:pt x="66818" y="404789"/>
                    <a:pt x="85023" y="402517"/>
                    <a:pt x="88107" y="400050"/>
                  </a:cubicBezTo>
                  <a:cubicBezTo>
                    <a:pt x="90342" y="398262"/>
                    <a:pt x="90845" y="394930"/>
                    <a:pt x="92869" y="392906"/>
                  </a:cubicBezTo>
                  <a:cubicBezTo>
                    <a:pt x="94893" y="390882"/>
                    <a:pt x="97632" y="389731"/>
                    <a:pt x="100013" y="388144"/>
                  </a:cubicBezTo>
                  <a:cubicBezTo>
                    <a:pt x="104204" y="375570"/>
                    <a:pt x="100305" y="382392"/>
                    <a:pt x="116682" y="371475"/>
                  </a:cubicBezTo>
                  <a:lnTo>
                    <a:pt x="123825" y="366713"/>
                  </a:lnTo>
                  <a:lnTo>
                    <a:pt x="130969" y="361950"/>
                  </a:lnTo>
                  <a:cubicBezTo>
                    <a:pt x="138517" y="350630"/>
                    <a:pt x="134827" y="357521"/>
                    <a:pt x="140494" y="340519"/>
                  </a:cubicBezTo>
                  <a:cubicBezTo>
                    <a:pt x="141288" y="338138"/>
                    <a:pt x="141483" y="335463"/>
                    <a:pt x="142875" y="333375"/>
                  </a:cubicBezTo>
                  <a:cubicBezTo>
                    <a:pt x="144463" y="330994"/>
                    <a:pt x="145737" y="328370"/>
                    <a:pt x="147638" y="326231"/>
                  </a:cubicBezTo>
                  <a:cubicBezTo>
                    <a:pt x="169386" y="301764"/>
                    <a:pt x="155878" y="321014"/>
                    <a:pt x="166688" y="304800"/>
                  </a:cubicBezTo>
                  <a:cubicBezTo>
                    <a:pt x="168952" y="298008"/>
                    <a:pt x="167599" y="295717"/>
                    <a:pt x="176213" y="295275"/>
                  </a:cubicBezTo>
                  <a:cubicBezTo>
                    <a:pt x="204762" y="293811"/>
                    <a:pt x="233363" y="293688"/>
                    <a:pt x="261938" y="292894"/>
                  </a:cubicBezTo>
                  <a:cubicBezTo>
                    <a:pt x="269082" y="293688"/>
                    <a:pt x="276279" y="294093"/>
                    <a:pt x="283369" y="295275"/>
                  </a:cubicBezTo>
                  <a:cubicBezTo>
                    <a:pt x="285845" y="295688"/>
                    <a:pt x="288424" y="296264"/>
                    <a:pt x="290513" y="297656"/>
                  </a:cubicBezTo>
                  <a:cubicBezTo>
                    <a:pt x="307538" y="309006"/>
                    <a:pt x="287036" y="302145"/>
                    <a:pt x="307182" y="307181"/>
                  </a:cubicBezTo>
                  <a:cubicBezTo>
                    <a:pt x="320676" y="306387"/>
                    <a:pt x="334213" y="306145"/>
                    <a:pt x="347663" y="304800"/>
                  </a:cubicBezTo>
                  <a:cubicBezTo>
                    <a:pt x="350161" y="304550"/>
                    <a:pt x="352303" y="302598"/>
                    <a:pt x="354807" y="302419"/>
                  </a:cubicBezTo>
                  <a:cubicBezTo>
                    <a:pt x="374616" y="301004"/>
                    <a:pt x="394494" y="300832"/>
                    <a:pt x="414338" y="300038"/>
                  </a:cubicBezTo>
                  <a:lnTo>
                    <a:pt x="428625" y="295275"/>
                  </a:lnTo>
                  <a:lnTo>
                    <a:pt x="435769" y="292894"/>
                  </a:lnTo>
                  <a:cubicBezTo>
                    <a:pt x="441752" y="274941"/>
                    <a:pt x="433682" y="297067"/>
                    <a:pt x="442913" y="278606"/>
                  </a:cubicBezTo>
                  <a:cubicBezTo>
                    <a:pt x="444035" y="276361"/>
                    <a:pt x="444605" y="273876"/>
                    <a:pt x="445294" y="271463"/>
                  </a:cubicBezTo>
                  <a:cubicBezTo>
                    <a:pt x="446193" y="268316"/>
                    <a:pt x="446211" y="264865"/>
                    <a:pt x="447675" y="261938"/>
                  </a:cubicBezTo>
                  <a:cubicBezTo>
                    <a:pt x="450235" y="256818"/>
                    <a:pt x="454025" y="252413"/>
                    <a:pt x="457200" y="247650"/>
                  </a:cubicBezTo>
                  <a:cubicBezTo>
                    <a:pt x="457202" y="247646"/>
                    <a:pt x="475058" y="235746"/>
                    <a:pt x="478632" y="233363"/>
                  </a:cubicBezTo>
                  <a:lnTo>
                    <a:pt x="485775" y="228600"/>
                  </a:lnTo>
                  <a:cubicBezTo>
                    <a:pt x="486569" y="226219"/>
                    <a:pt x="486114" y="222915"/>
                    <a:pt x="488157" y="221456"/>
                  </a:cubicBezTo>
                  <a:cubicBezTo>
                    <a:pt x="488159" y="221454"/>
                    <a:pt x="506015" y="215504"/>
                    <a:pt x="509588" y="214313"/>
                  </a:cubicBezTo>
                  <a:cubicBezTo>
                    <a:pt x="524419" y="209369"/>
                    <a:pt x="514245" y="212428"/>
                    <a:pt x="540544" y="207169"/>
                  </a:cubicBezTo>
                  <a:cubicBezTo>
                    <a:pt x="549544" y="205369"/>
                    <a:pt x="555241" y="203064"/>
                    <a:pt x="564357" y="200025"/>
                  </a:cubicBezTo>
                  <a:lnTo>
                    <a:pt x="585788" y="192881"/>
                  </a:lnTo>
                  <a:lnTo>
                    <a:pt x="592932" y="190500"/>
                  </a:lnTo>
                  <a:lnTo>
                    <a:pt x="600075" y="188119"/>
                  </a:lnTo>
                  <a:cubicBezTo>
                    <a:pt x="604838" y="184944"/>
                    <a:pt x="611188" y="183357"/>
                    <a:pt x="614363" y="178594"/>
                  </a:cubicBezTo>
                  <a:cubicBezTo>
                    <a:pt x="621909" y="167274"/>
                    <a:pt x="618221" y="174163"/>
                    <a:pt x="623888" y="157163"/>
                  </a:cubicBezTo>
                  <a:lnTo>
                    <a:pt x="631032" y="135731"/>
                  </a:lnTo>
                  <a:cubicBezTo>
                    <a:pt x="632067" y="132626"/>
                    <a:pt x="632619" y="129381"/>
                    <a:pt x="633413" y="126206"/>
                  </a:cubicBezTo>
                  <a:cubicBezTo>
                    <a:pt x="634207" y="118269"/>
                    <a:pt x="634805" y="110309"/>
                    <a:pt x="635794" y="102394"/>
                  </a:cubicBezTo>
                  <a:cubicBezTo>
                    <a:pt x="640430" y="65305"/>
                    <a:pt x="635944" y="112954"/>
                    <a:pt x="640557" y="71438"/>
                  </a:cubicBezTo>
                  <a:cubicBezTo>
                    <a:pt x="643555" y="44460"/>
                    <a:pt x="643770" y="29442"/>
                    <a:pt x="645319" y="0"/>
                  </a:cubicBezTo>
                  <a:cubicBezTo>
                    <a:pt x="646113" y="2381"/>
                    <a:pt x="647155" y="4694"/>
                    <a:pt x="647700" y="7144"/>
                  </a:cubicBezTo>
                  <a:cubicBezTo>
                    <a:pt x="648747" y="11857"/>
                    <a:pt x="648225" y="16974"/>
                    <a:pt x="650082" y="21431"/>
                  </a:cubicBezTo>
                  <a:cubicBezTo>
                    <a:pt x="652284" y="26715"/>
                    <a:pt x="656432" y="30956"/>
                    <a:pt x="659607" y="35719"/>
                  </a:cubicBezTo>
                  <a:cubicBezTo>
                    <a:pt x="665957" y="45245"/>
                    <a:pt x="661987" y="41275"/>
                    <a:pt x="671513" y="47625"/>
                  </a:cubicBezTo>
                  <a:lnTo>
                    <a:pt x="676275" y="61913"/>
                  </a:lnTo>
                  <a:cubicBezTo>
                    <a:pt x="677069" y="64294"/>
                    <a:pt x="678165" y="66595"/>
                    <a:pt x="678657" y="69056"/>
                  </a:cubicBezTo>
                  <a:cubicBezTo>
                    <a:pt x="679562" y="73584"/>
                    <a:pt x="680978" y="83225"/>
                    <a:pt x="683419" y="88106"/>
                  </a:cubicBezTo>
                  <a:cubicBezTo>
                    <a:pt x="684699" y="90666"/>
                    <a:pt x="686594" y="92869"/>
                    <a:pt x="688182" y="95250"/>
                  </a:cubicBezTo>
                  <a:cubicBezTo>
                    <a:pt x="692373" y="107824"/>
                    <a:pt x="689171" y="100305"/>
                    <a:pt x="700088" y="116681"/>
                  </a:cubicBezTo>
                  <a:cubicBezTo>
                    <a:pt x="701956" y="119483"/>
                    <a:pt x="704430" y="121957"/>
                    <a:pt x="707232" y="123825"/>
                  </a:cubicBezTo>
                  <a:cubicBezTo>
                    <a:pt x="709320" y="125217"/>
                    <a:pt x="711994" y="125412"/>
                    <a:pt x="714375" y="126206"/>
                  </a:cubicBezTo>
                  <a:cubicBezTo>
                    <a:pt x="716756" y="128587"/>
                    <a:pt x="718717" y="131482"/>
                    <a:pt x="721519" y="133350"/>
                  </a:cubicBezTo>
                  <a:cubicBezTo>
                    <a:pt x="723608" y="134742"/>
                    <a:pt x="726888" y="133956"/>
                    <a:pt x="728663" y="135731"/>
                  </a:cubicBezTo>
                  <a:cubicBezTo>
                    <a:pt x="730438" y="137506"/>
                    <a:pt x="730250" y="140494"/>
                    <a:pt x="731044" y="142875"/>
                  </a:cubicBezTo>
                  <a:cubicBezTo>
                    <a:pt x="731838" y="169863"/>
                    <a:pt x="732006" y="196876"/>
                    <a:pt x="733425" y="223838"/>
                  </a:cubicBezTo>
                  <a:cubicBezTo>
                    <a:pt x="733597" y="227106"/>
                    <a:pt x="734343" y="230436"/>
                    <a:pt x="735807" y="233363"/>
                  </a:cubicBezTo>
                  <a:cubicBezTo>
                    <a:pt x="739598" y="240945"/>
                    <a:pt x="745758" y="249196"/>
                    <a:pt x="752475" y="254794"/>
                  </a:cubicBezTo>
                  <a:cubicBezTo>
                    <a:pt x="754674" y="256626"/>
                    <a:pt x="757238" y="257969"/>
                    <a:pt x="759619" y="259556"/>
                  </a:cubicBezTo>
                  <a:cubicBezTo>
                    <a:pt x="777521" y="286410"/>
                    <a:pt x="763428" y="273543"/>
                    <a:pt x="814388" y="276225"/>
                  </a:cubicBezTo>
                  <a:cubicBezTo>
                    <a:pt x="816882" y="276581"/>
                    <a:pt x="858726" y="271403"/>
                    <a:pt x="845344" y="288131"/>
                  </a:cubicBezTo>
                  <a:cubicBezTo>
                    <a:pt x="843556" y="290366"/>
                    <a:pt x="840581" y="291306"/>
                    <a:pt x="838200" y="292894"/>
                  </a:cubicBezTo>
                  <a:cubicBezTo>
                    <a:pt x="837406" y="295275"/>
                    <a:pt x="837594" y="298263"/>
                    <a:pt x="835819" y="300038"/>
                  </a:cubicBezTo>
                  <a:cubicBezTo>
                    <a:pt x="820805" y="315053"/>
                    <a:pt x="826365" y="305956"/>
                    <a:pt x="814388" y="311944"/>
                  </a:cubicBezTo>
                  <a:cubicBezTo>
                    <a:pt x="811828" y="313224"/>
                    <a:pt x="809859" y="315544"/>
                    <a:pt x="807244" y="316706"/>
                  </a:cubicBezTo>
                  <a:cubicBezTo>
                    <a:pt x="802657" y="318745"/>
                    <a:pt x="797719" y="319881"/>
                    <a:pt x="792957" y="321469"/>
                  </a:cubicBezTo>
                  <a:cubicBezTo>
                    <a:pt x="775248" y="327372"/>
                    <a:pt x="788298" y="323673"/>
                    <a:pt x="752475" y="326231"/>
                  </a:cubicBezTo>
                  <a:lnTo>
                    <a:pt x="766763" y="330994"/>
                  </a:lnTo>
                  <a:cubicBezTo>
                    <a:pt x="769144" y="331788"/>
                    <a:pt x="765950" y="336178"/>
                    <a:pt x="764382" y="338138"/>
                  </a:cubicBezTo>
                  <a:cubicBezTo>
                    <a:pt x="762594" y="340373"/>
                    <a:pt x="760044" y="342339"/>
                    <a:pt x="757238" y="342900"/>
                  </a:cubicBezTo>
                  <a:cubicBezTo>
                    <a:pt x="747866" y="344774"/>
                    <a:pt x="738188" y="344487"/>
                    <a:pt x="728663" y="345281"/>
                  </a:cubicBezTo>
                  <a:cubicBezTo>
                    <a:pt x="723900" y="346075"/>
                    <a:pt x="719110" y="346716"/>
                    <a:pt x="714375" y="347663"/>
                  </a:cubicBezTo>
                  <a:cubicBezTo>
                    <a:pt x="706897" y="349159"/>
                    <a:pt x="704518" y="350155"/>
                    <a:pt x="697707" y="352425"/>
                  </a:cubicBezTo>
                  <a:cubicBezTo>
                    <a:pt x="681330" y="363342"/>
                    <a:pt x="688849" y="360140"/>
                    <a:pt x="676275" y="364331"/>
                  </a:cubicBezTo>
                  <a:lnTo>
                    <a:pt x="661988" y="373856"/>
                  </a:lnTo>
                  <a:cubicBezTo>
                    <a:pt x="659607" y="375444"/>
                    <a:pt x="657667" y="378149"/>
                    <a:pt x="654844" y="378619"/>
                  </a:cubicBezTo>
                  <a:lnTo>
                    <a:pt x="640557" y="381000"/>
                  </a:lnTo>
                  <a:cubicBezTo>
                    <a:pt x="638969" y="383381"/>
                    <a:pt x="637626" y="385945"/>
                    <a:pt x="635794" y="388144"/>
                  </a:cubicBezTo>
                  <a:cubicBezTo>
                    <a:pt x="633638" y="390731"/>
                    <a:pt x="630285" y="392344"/>
                    <a:pt x="628650" y="395288"/>
                  </a:cubicBezTo>
                  <a:cubicBezTo>
                    <a:pt x="626212" y="399676"/>
                    <a:pt x="626673" y="405398"/>
                    <a:pt x="623888" y="409575"/>
                  </a:cubicBezTo>
                  <a:lnTo>
                    <a:pt x="619125" y="416719"/>
                  </a:lnTo>
                  <a:lnTo>
                    <a:pt x="614363" y="431006"/>
                  </a:lnTo>
                  <a:cubicBezTo>
                    <a:pt x="613569" y="433387"/>
                    <a:pt x="614071" y="436758"/>
                    <a:pt x="611982" y="438150"/>
                  </a:cubicBezTo>
                  <a:cubicBezTo>
                    <a:pt x="595605" y="449067"/>
                    <a:pt x="603124" y="445865"/>
                    <a:pt x="590550" y="450056"/>
                  </a:cubicBezTo>
                  <a:cubicBezTo>
                    <a:pt x="588963" y="452437"/>
                    <a:pt x="586258" y="454377"/>
                    <a:pt x="585788" y="457200"/>
                  </a:cubicBezTo>
                  <a:cubicBezTo>
                    <a:pt x="585263" y="460351"/>
                    <a:pt x="591122" y="469904"/>
                    <a:pt x="592932" y="471488"/>
                  </a:cubicBezTo>
                  <a:cubicBezTo>
                    <a:pt x="597239" y="475257"/>
                    <a:pt x="607219" y="481013"/>
                    <a:pt x="607219" y="481013"/>
                  </a:cubicBezTo>
                  <a:cubicBezTo>
                    <a:pt x="619923" y="500065"/>
                    <a:pt x="603248" y="477040"/>
                    <a:pt x="619125" y="492919"/>
                  </a:cubicBezTo>
                  <a:cubicBezTo>
                    <a:pt x="621149" y="494943"/>
                    <a:pt x="621507" y="498475"/>
                    <a:pt x="623888" y="500063"/>
                  </a:cubicBezTo>
                  <a:cubicBezTo>
                    <a:pt x="626611" y="501878"/>
                    <a:pt x="630266" y="501545"/>
                    <a:pt x="633413" y="502444"/>
                  </a:cubicBezTo>
                  <a:cubicBezTo>
                    <a:pt x="635827" y="503134"/>
                    <a:pt x="638176" y="504031"/>
                    <a:pt x="640557" y="504825"/>
                  </a:cubicBezTo>
                  <a:lnTo>
                    <a:pt x="661988" y="519113"/>
                  </a:lnTo>
                  <a:cubicBezTo>
                    <a:pt x="664076" y="520505"/>
                    <a:pt x="666751" y="520700"/>
                    <a:pt x="669132" y="521494"/>
                  </a:cubicBezTo>
                  <a:cubicBezTo>
                    <a:pt x="671513" y="523081"/>
                    <a:pt x="673660" y="525094"/>
                    <a:pt x="676275" y="526256"/>
                  </a:cubicBezTo>
                  <a:cubicBezTo>
                    <a:pt x="680863" y="528295"/>
                    <a:pt x="685800" y="529431"/>
                    <a:pt x="690563" y="531019"/>
                  </a:cubicBezTo>
                  <a:cubicBezTo>
                    <a:pt x="707522" y="536672"/>
                    <a:pt x="695217" y="533208"/>
                    <a:pt x="728663" y="535781"/>
                  </a:cubicBezTo>
                  <a:cubicBezTo>
                    <a:pt x="731838" y="536575"/>
                    <a:pt x="734993" y="537453"/>
                    <a:pt x="738188" y="538163"/>
                  </a:cubicBezTo>
                  <a:cubicBezTo>
                    <a:pt x="742139" y="539041"/>
                    <a:pt x="746168" y="539562"/>
                    <a:pt x="750094" y="540544"/>
                  </a:cubicBezTo>
                  <a:cubicBezTo>
                    <a:pt x="752529" y="541153"/>
                    <a:pt x="754857" y="542131"/>
                    <a:pt x="757238" y="542925"/>
                  </a:cubicBezTo>
                  <a:cubicBezTo>
                    <a:pt x="776290" y="555627"/>
                    <a:pt x="753269" y="538956"/>
                    <a:pt x="769144" y="554831"/>
                  </a:cubicBezTo>
                  <a:cubicBezTo>
                    <a:pt x="771950" y="557637"/>
                    <a:pt x="775863" y="559169"/>
                    <a:pt x="778669" y="561975"/>
                  </a:cubicBezTo>
                  <a:cubicBezTo>
                    <a:pt x="789440" y="572746"/>
                    <a:pt x="776669" y="566865"/>
                    <a:pt x="790575" y="571500"/>
                  </a:cubicBezTo>
                  <a:lnTo>
                    <a:pt x="797719" y="592931"/>
                  </a:lnTo>
                  <a:lnTo>
                    <a:pt x="800100" y="600075"/>
                  </a:lnTo>
                  <a:cubicBezTo>
                    <a:pt x="800894" y="606425"/>
                    <a:pt x="801337" y="612829"/>
                    <a:pt x="802482" y="619125"/>
                  </a:cubicBezTo>
                  <a:cubicBezTo>
                    <a:pt x="802931" y="621595"/>
                    <a:pt x="804586" y="623774"/>
                    <a:pt x="804863" y="626269"/>
                  </a:cubicBezTo>
                  <a:cubicBezTo>
                    <a:pt x="806181" y="638129"/>
                    <a:pt x="805926" y="650128"/>
                    <a:pt x="807244" y="661988"/>
                  </a:cubicBezTo>
                  <a:cubicBezTo>
                    <a:pt x="807521" y="664482"/>
                    <a:pt x="808406" y="666937"/>
                    <a:pt x="809625" y="669131"/>
                  </a:cubicBezTo>
                  <a:cubicBezTo>
                    <a:pt x="812405" y="674135"/>
                    <a:pt x="814387" y="680244"/>
                    <a:pt x="819150" y="683419"/>
                  </a:cubicBezTo>
                  <a:lnTo>
                    <a:pt x="826294" y="688181"/>
                  </a:lnTo>
                  <a:cubicBezTo>
                    <a:pt x="831666" y="704300"/>
                    <a:pt x="824096" y="687937"/>
                    <a:pt x="835819" y="697706"/>
                  </a:cubicBezTo>
                  <a:cubicBezTo>
                    <a:pt x="838868" y="700247"/>
                    <a:pt x="840656" y="704001"/>
                    <a:pt x="842963" y="707231"/>
                  </a:cubicBezTo>
                  <a:cubicBezTo>
                    <a:pt x="844626" y="709560"/>
                    <a:pt x="845490" y="712587"/>
                    <a:pt x="847725" y="714375"/>
                  </a:cubicBezTo>
                  <a:cubicBezTo>
                    <a:pt x="849685" y="715943"/>
                    <a:pt x="852488" y="715962"/>
                    <a:pt x="854869" y="716756"/>
                  </a:cubicBezTo>
                  <a:cubicBezTo>
                    <a:pt x="855663" y="719137"/>
                    <a:pt x="856031" y="721706"/>
                    <a:pt x="857250" y="723900"/>
                  </a:cubicBezTo>
                  <a:cubicBezTo>
                    <a:pt x="860030" y="728904"/>
                    <a:pt x="866775" y="738188"/>
                    <a:pt x="866775" y="738188"/>
                  </a:cubicBezTo>
                  <a:cubicBezTo>
                    <a:pt x="870996" y="759287"/>
                    <a:pt x="870399" y="750822"/>
                    <a:pt x="866775" y="783431"/>
                  </a:cubicBezTo>
                  <a:cubicBezTo>
                    <a:pt x="866604" y="784972"/>
                    <a:pt x="863267" y="797843"/>
                    <a:pt x="862013" y="800100"/>
                  </a:cubicBezTo>
                  <a:cubicBezTo>
                    <a:pt x="859233" y="805104"/>
                    <a:pt x="854298" y="808958"/>
                    <a:pt x="852488" y="814388"/>
                  </a:cubicBezTo>
                  <a:cubicBezTo>
                    <a:pt x="847128" y="830467"/>
                    <a:pt x="853312" y="810677"/>
                    <a:pt x="847725" y="835819"/>
                  </a:cubicBezTo>
                  <a:cubicBezTo>
                    <a:pt x="847180" y="838269"/>
                    <a:pt x="846034" y="840549"/>
                    <a:pt x="845344" y="842963"/>
                  </a:cubicBezTo>
                  <a:cubicBezTo>
                    <a:pt x="844445" y="846110"/>
                    <a:pt x="843757" y="849313"/>
                    <a:pt x="842963" y="852488"/>
                  </a:cubicBezTo>
                  <a:cubicBezTo>
                    <a:pt x="842169" y="877094"/>
                    <a:pt x="842746" y="901782"/>
                    <a:pt x="840582" y="926306"/>
                  </a:cubicBezTo>
                  <a:cubicBezTo>
                    <a:pt x="840330" y="929157"/>
                    <a:pt x="837843" y="931426"/>
                    <a:pt x="835819" y="933450"/>
                  </a:cubicBezTo>
                  <a:cubicBezTo>
                    <a:pt x="833795" y="935474"/>
                    <a:pt x="831056" y="936625"/>
                    <a:pt x="828675" y="938213"/>
                  </a:cubicBezTo>
                  <a:cubicBezTo>
                    <a:pt x="827088" y="940594"/>
                    <a:pt x="825936" y="943333"/>
                    <a:pt x="823913" y="945356"/>
                  </a:cubicBezTo>
                  <a:cubicBezTo>
                    <a:pt x="821889" y="947380"/>
                    <a:pt x="818968" y="948287"/>
                    <a:pt x="816769" y="950119"/>
                  </a:cubicBezTo>
                  <a:cubicBezTo>
                    <a:pt x="814182" y="952275"/>
                    <a:pt x="812006" y="954882"/>
                    <a:pt x="809625" y="957263"/>
                  </a:cubicBezTo>
                  <a:cubicBezTo>
                    <a:pt x="804989" y="971170"/>
                    <a:pt x="810871" y="958397"/>
                    <a:pt x="800100" y="969169"/>
                  </a:cubicBezTo>
                  <a:cubicBezTo>
                    <a:pt x="798076" y="971193"/>
                    <a:pt x="797765" y="974796"/>
                    <a:pt x="795338" y="976313"/>
                  </a:cubicBezTo>
                  <a:cubicBezTo>
                    <a:pt x="791081" y="978974"/>
                    <a:pt x="785813" y="979488"/>
                    <a:pt x="781050" y="981075"/>
                  </a:cubicBezTo>
                  <a:cubicBezTo>
                    <a:pt x="778669" y="981869"/>
                    <a:pt x="776383" y="983043"/>
                    <a:pt x="773907" y="983456"/>
                  </a:cubicBezTo>
                  <a:cubicBezTo>
                    <a:pt x="769144" y="984250"/>
                    <a:pt x="764303" y="984667"/>
                    <a:pt x="759619" y="985838"/>
                  </a:cubicBezTo>
                  <a:cubicBezTo>
                    <a:pt x="754749" y="987056"/>
                    <a:pt x="745332" y="990600"/>
                    <a:pt x="745332" y="990600"/>
                  </a:cubicBezTo>
                  <a:cubicBezTo>
                    <a:pt x="734011" y="998148"/>
                    <a:pt x="740904" y="994458"/>
                    <a:pt x="723900" y="1000125"/>
                  </a:cubicBezTo>
                  <a:lnTo>
                    <a:pt x="716757" y="1002506"/>
                  </a:lnTo>
                  <a:lnTo>
                    <a:pt x="709613" y="1004888"/>
                  </a:lnTo>
                  <a:cubicBezTo>
                    <a:pt x="707232" y="1003300"/>
                    <a:pt x="705029" y="1001405"/>
                    <a:pt x="702469" y="1000125"/>
                  </a:cubicBezTo>
                  <a:cubicBezTo>
                    <a:pt x="700224" y="999002"/>
                    <a:pt x="697414" y="999136"/>
                    <a:pt x="695325" y="997744"/>
                  </a:cubicBezTo>
                  <a:cubicBezTo>
                    <a:pt x="668116" y="979604"/>
                    <a:pt x="705385" y="1001027"/>
                    <a:pt x="683419" y="983456"/>
                  </a:cubicBezTo>
                  <a:cubicBezTo>
                    <a:pt x="681459" y="981888"/>
                    <a:pt x="678760" y="981430"/>
                    <a:pt x="676275" y="981075"/>
                  </a:cubicBezTo>
                  <a:cubicBezTo>
                    <a:pt x="667596" y="979835"/>
                    <a:pt x="658813" y="979488"/>
                    <a:pt x="650082" y="978694"/>
                  </a:cubicBezTo>
                  <a:cubicBezTo>
                    <a:pt x="646113" y="979488"/>
                    <a:pt x="641795" y="979265"/>
                    <a:pt x="638175" y="981075"/>
                  </a:cubicBezTo>
                  <a:cubicBezTo>
                    <a:pt x="626087" y="987119"/>
                    <a:pt x="635383" y="988072"/>
                    <a:pt x="626269" y="995363"/>
                  </a:cubicBezTo>
                  <a:cubicBezTo>
                    <a:pt x="624309" y="996931"/>
                    <a:pt x="621506" y="996950"/>
                    <a:pt x="619125" y="997744"/>
                  </a:cubicBezTo>
                  <a:cubicBezTo>
                    <a:pt x="619919" y="979488"/>
                    <a:pt x="620205" y="961202"/>
                    <a:pt x="621507" y="942975"/>
                  </a:cubicBezTo>
                  <a:cubicBezTo>
                    <a:pt x="624216" y="905057"/>
                    <a:pt x="633929" y="976915"/>
                    <a:pt x="621507" y="885825"/>
                  </a:cubicBezTo>
                  <a:cubicBezTo>
                    <a:pt x="620481" y="878302"/>
                    <a:pt x="614960" y="878087"/>
                    <a:pt x="609600" y="876300"/>
                  </a:cubicBezTo>
                  <a:cubicBezTo>
                    <a:pt x="607219" y="874713"/>
                    <a:pt x="604245" y="873773"/>
                    <a:pt x="602457" y="871538"/>
                  </a:cubicBezTo>
                  <a:cubicBezTo>
                    <a:pt x="589310" y="855105"/>
                    <a:pt x="613404" y="873282"/>
                    <a:pt x="592932" y="859631"/>
                  </a:cubicBezTo>
                  <a:cubicBezTo>
                    <a:pt x="580226" y="840576"/>
                    <a:pt x="596906" y="863607"/>
                    <a:pt x="581025" y="847725"/>
                  </a:cubicBezTo>
                  <a:cubicBezTo>
                    <a:pt x="579001" y="845701"/>
                    <a:pt x="578095" y="842780"/>
                    <a:pt x="576263" y="840581"/>
                  </a:cubicBezTo>
                  <a:cubicBezTo>
                    <a:pt x="572503" y="836069"/>
                    <a:pt x="567325" y="831350"/>
                    <a:pt x="561975" y="828675"/>
                  </a:cubicBezTo>
                  <a:cubicBezTo>
                    <a:pt x="553755" y="824565"/>
                    <a:pt x="544002" y="825641"/>
                    <a:pt x="535782" y="821531"/>
                  </a:cubicBezTo>
                  <a:cubicBezTo>
                    <a:pt x="518459" y="812869"/>
                    <a:pt x="542274" y="818717"/>
                    <a:pt x="511969" y="814388"/>
                  </a:cubicBezTo>
                  <a:cubicBezTo>
                    <a:pt x="494854" y="808681"/>
                    <a:pt x="516212" y="815600"/>
                    <a:pt x="495300" y="809625"/>
                  </a:cubicBezTo>
                  <a:cubicBezTo>
                    <a:pt x="483911" y="806371"/>
                    <a:pt x="489989" y="806398"/>
                    <a:pt x="473869" y="804863"/>
                  </a:cubicBezTo>
                  <a:cubicBezTo>
                    <a:pt x="461990" y="803732"/>
                    <a:pt x="450056" y="803275"/>
                    <a:pt x="438150" y="802481"/>
                  </a:cubicBezTo>
                  <a:cubicBezTo>
                    <a:pt x="432165" y="784526"/>
                    <a:pt x="440935" y="805963"/>
                    <a:pt x="428625" y="790575"/>
                  </a:cubicBezTo>
                  <a:cubicBezTo>
                    <a:pt x="427057" y="788615"/>
                    <a:pt x="427463" y="785625"/>
                    <a:pt x="426244" y="783431"/>
                  </a:cubicBezTo>
                  <a:cubicBezTo>
                    <a:pt x="423464" y="778428"/>
                    <a:pt x="419894" y="773906"/>
                    <a:pt x="416719" y="769144"/>
                  </a:cubicBezTo>
                  <a:lnTo>
                    <a:pt x="411957" y="762000"/>
                  </a:lnTo>
                  <a:lnTo>
                    <a:pt x="402432" y="747713"/>
                  </a:lnTo>
                  <a:cubicBezTo>
                    <a:pt x="400844" y="745332"/>
                    <a:pt x="397669" y="744538"/>
                    <a:pt x="395288" y="742950"/>
                  </a:cubicBezTo>
                  <a:cubicBezTo>
                    <a:pt x="390093" y="727364"/>
                    <a:pt x="397308" y="742661"/>
                    <a:pt x="385763" y="733425"/>
                  </a:cubicBezTo>
                  <a:cubicBezTo>
                    <a:pt x="383528" y="731637"/>
                    <a:pt x="382832" y="728480"/>
                    <a:pt x="381000" y="726281"/>
                  </a:cubicBezTo>
                  <a:cubicBezTo>
                    <a:pt x="378844" y="723694"/>
                    <a:pt x="376013" y="721725"/>
                    <a:pt x="373857" y="719138"/>
                  </a:cubicBezTo>
                  <a:cubicBezTo>
                    <a:pt x="372025" y="716939"/>
                    <a:pt x="371329" y="713782"/>
                    <a:pt x="369094" y="711994"/>
                  </a:cubicBezTo>
                  <a:cubicBezTo>
                    <a:pt x="367134" y="710426"/>
                    <a:pt x="364331" y="710407"/>
                    <a:pt x="361950" y="709613"/>
                  </a:cubicBezTo>
                  <a:cubicBezTo>
                    <a:pt x="351885" y="679414"/>
                    <a:pt x="359040" y="705103"/>
                    <a:pt x="354807" y="650081"/>
                  </a:cubicBezTo>
                  <a:cubicBezTo>
                    <a:pt x="353571" y="634012"/>
                    <a:pt x="352539" y="633756"/>
                    <a:pt x="347663" y="619125"/>
                  </a:cubicBezTo>
                  <a:lnTo>
                    <a:pt x="345282" y="611981"/>
                  </a:lnTo>
                  <a:cubicBezTo>
                    <a:pt x="346076" y="604837"/>
                    <a:pt x="345207" y="597305"/>
                    <a:pt x="347663" y="590550"/>
                  </a:cubicBezTo>
                  <a:cubicBezTo>
                    <a:pt x="348641" y="587860"/>
                    <a:pt x="352192" y="586950"/>
                    <a:pt x="354807" y="585788"/>
                  </a:cubicBezTo>
                  <a:cubicBezTo>
                    <a:pt x="359394" y="583749"/>
                    <a:pt x="369094" y="581025"/>
                    <a:pt x="369094" y="581025"/>
                  </a:cubicBezTo>
                  <a:cubicBezTo>
                    <a:pt x="372151" y="568796"/>
                    <a:pt x="372495" y="573198"/>
                    <a:pt x="369094" y="559594"/>
                  </a:cubicBezTo>
                  <a:cubicBezTo>
                    <a:pt x="368485" y="557159"/>
                    <a:pt x="368281" y="554410"/>
                    <a:pt x="366713" y="552450"/>
                  </a:cubicBezTo>
                  <a:cubicBezTo>
                    <a:pt x="364925" y="550215"/>
                    <a:pt x="361950" y="549275"/>
                    <a:pt x="359569" y="547688"/>
                  </a:cubicBezTo>
                  <a:cubicBezTo>
                    <a:pt x="357982" y="545307"/>
                    <a:pt x="357042" y="542332"/>
                    <a:pt x="354807" y="540544"/>
                  </a:cubicBezTo>
                  <a:cubicBezTo>
                    <a:pt x="352847" y="538976"/>
                    <a:pt x="349908" y="539286"/>
                    <a:pt x="347663" y="538163"/>
                  </a:cubicBezTo>
                  <a:cubicBezTo>
                    <a:pt x="345103" y="536883"/>
                    <a:pt x="342900" y="534988"/>
                    <a:pt x="340519" y="533400"/>
                  </a:cubicBezTo>
                  <a:cubicBezTo>
                    <a:pt x="331720" y="520200"/>
                    <a:pt x="340791" y="530640"/>
                    <a:pt x="328613" y="523875"/>
                  </a:cubicBezTo>
                  <a:cubicBezTo>
                    <a:pt x="323609" y="521095"/>
                    <a:pt x="314325" y="514350"/>
                    <a:pt x="314325" y="514350"/>
                  </a:cubicBezTo>
                  <a:cubicBezTo>
                    <a:pt x="311944" y="515938"/>
                    <a:pt x="309380" y="517281"/>
                    <a:pt x="307182" y="519113"/>
                  </a:cubicBezTo>
                  <a:cubicBezTo>
                    <a:pt x="304595" y="521269"/>
                    <a:pt x="302625" y="524100"/>
                    <a:pt x="300038" y="526256"/>
                  </a:cubicBezTo>
                  <a:cubicBezTo>
                    <a:pt x="296515" y="529192"/>
                    <a:pt x="290602" y="532938"/>
                    <a:pt x="285750" y="533400"/>
                  </a:cubicBezTo>
                  <a:cubicBezTo>
                    <a:pt x="271505" y="534757"/>
                    <a:pt x="257175" y="534987"/>
                    <a:pt x="242888" y="535781"/>
                  </a:cubicBezTo>
                  <a:cubicBezTo>
                    <a:pt x="240507" y="536575"/>
                    <a:pt x="238179" y="537554"/>
                    <a:pt x="235744" y="538163"/>
                  </a:cubicBezTo>
                  <a:cubicBezTo>
                    <a:pt x="224839" y="540889"/>
                    <a:pt x="216349" y="541480"/>
                    <a:pt x="204788" y="542925"/>
                  </a:cubicBezTo>
                  <a:cubicBezTo>
                    <a:pt x="202407" y="544513"/>
                    <a:pt x="199843" y="545856"/>
                    <a:pt x="197644" y="547688"/>
                  </a:cubicBezTo>
                  <a:cubicBezTo>
                    <a:pt x="195057" y="549844"/>
                    <a:pt x="193240" y="552874"/>
                    <a:pt x="190500" y="554831"/>
                  </a:cubicBezTo>
                  <a:cubicBezTo>
                    <a:pt x="185349" y="558510"/>
                    <a:pt x="179663" y="560031"/>
                    <a:pt x="173832" y="561975"/>
                  </a:cubicBezTo>
                  <a:lnTo>
                    <a:pt x="159544" y="571500"/>
                  </a:lnTo>
                  <a:cubicBezTo>
                    <a:pt x="156742" y="573368"/>
                    <a:pt x="155058" y="576576"/>
                    <a:pt x="152400" y="578644"/>
                  </a:cubicBezTo>
                  <a:cubicBezTo>
                    <a:pt x="147882" y="582158"/>
                    <a:pt x="142875" y="584994"/>
                    <a:pt x="138113" y="588169"/>
                  </a:cubicBezTo>
                  <a:cubicBezTo>
                    <a:pt x="135732" y="589756"/>
                    <a:pt x="133684" y="592026"/>
                    <a:pt x="130969" y="592931"/>
                  </a:cubicBezTo>
                  <a:cubicBezTo>
                    <a:pt x="123810" y="595318"/>
                    <a:pt x="122836" y="594947"/>
                    <a:pt x="116682" y="600075"/>
                  </a:cubicBezTo>
                  <a:cubicBezTo>
                    <a:pt x="114095" y="602231"/>
                    <a:pt x="112196" y="605151"/>
                    <a:pt x="109538" y="607219"/>
                  </a:cubicBezTo>
                  <a:cubicBezTo>
                    <a:pt x="105020" y="610733"/>
                    <a:pt x="100013" y="613569"/>
                    <a:pt x="95250" y="616744"/>
                  </a:cubicBezTo>
                  <a:cubicBezTo>
                    <a:pt x="92869" y="618331"/>
                    <a:pt x="90822" y="620601"/>
                    <a:pt x="88107" y="621506"/>
                  </a:cubicBezTo>
                  <a:lnTo>
                    <a:pt x="80963" y="623888"/>
                  </a:lnTo>
                  <a:cubicBezTo>
                    <a:pt x="65088" y="623094"/>
                    <a:pt x="49099" y="623562"/>
                    <a:pt x="33338" y="621506"/>
                  </a:cubicBezTo>
                  <a:cubicBezTo>
                    <a:pt x="28468" y="620871"/>
                    <a:pt x="23126" y="613411"/>
                    <a:pt x="21432" y="609600"/>
                  </a:cubicBezTo>
                  <a:cubicBezTo>
                    <a:pt x="19393" y="605013"/>
                    <a:pt x="16669" y="595313"/>
                    <a:pt x="16669" y="595313"/>
                  </a:cubicBezTo>
                  <a:cubicBezTo>
                    <a:pt x="17463" y="568325"/>
                    <a:pt x="17031" y="541274"/>
                    <a:pt x="19050" y="514350"/>
                  </a:cubicBezTo>
                  <a:cubicBezTo>
                    <a:pt x="19425" y="509344"/>
                    <a:pt x="22225" y="504825"/>
                    <a:pt x="23813" y="500063"/>
                  </a:cubicBezTo>
                  <a:lnTo>
                    <a:pt x="26194" y="492919"/>
                  </a:lnTo>
                  <a:cubicBezTo>
                    <a:pt x="22829" y="476090"/>
                    <a:pt x="25093" y="484853"/>
                    <a:pt x="19050" y="466725"/>
                  </a:cubicBezTo>
                  <a:cubicBezTo>
                    <a:pt x="18145" y="464010"/>
                    <a:pt x="15568" y="462141"/>
                    <a:pt x="14288" y="459581"/>
                  </a:cubicBezTo>
                  <a:cubicBezTo>
                    <a:pt x="4434" y="439872"/>
                    <a:pt x="20789" y="465760"/>
                    <a:pt x="7144" y="445294"/>
                  </a:cubicBezTo>
                  <a:cubicBezTo>
                    <a:pt x="6350" y="442119"/>
                    <a:pt x="5703" y="438904"/>
                    <a:pt x="4763" y="435769"/>
                  </a:cubicBezTo>
                  <a:cubicBezTo>
                    <a:pt x="3320" y="430960"/>
                    <a:pt x="0" y="421481"/>
                    <a:pt x="0" y="421481"/>
                  </a:cubicBezTo>
                  <a:cubicBezTo>
                    <a:pt x="877" y="415341"/>
                    <a:pt x="1439" y="404318"/>
                    <a:pt x="4763" y="397669"/>
                  </a:cubicBezTo>
                  <a:cubicBezTo>
                    <a:pt x="6043" y="395109"/>
                    <a:pt x="7693" y="392724"/>
                    <a:pt x="9525" y="390525"/>
                  </a:cubicBezTo>
                  <a:cubicBezTo>
                    <a:pt x="11681" y="387938"/>
                    <a:pt x="13867" y="385249"/>
                    <a:pt x="16669" y="383381"/>
                  </a:cubicBezTo>
                  <a:cubicBezTo>
                    <a:pt x="21370" y="380247"/>
                    <a:pt x="18654" y="373856"/>
                    <a:pt x="21432" y="373856"/>
                  </a:cubicBezTo>
                  <a:close/>
                </a:path>
              </a:pathLst>
            </a:custGeom>
            <a:solidFill>
              <a:srgbClr val="99CC00">
                <a:alpha val="36320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" name="Handan"/>
            <p:cNvSpPr/>
            <p:nvPr/>
          </p:nvSpPr>
          <p:spPr bwMode="auto">
            <a:xfrm>
              <a:off x="6127463" y="3466860"/>
              <a:ext cx="320208" cy="161105"/>
            </a:xfrm>
            <a:custGeom>
              <a:avLst/>
              <a:gdLst/>
              <a:ahLst/>
              <a:cxnLst/>
              <a:rect l="0" t="0" r="r" b="b"/>
              <a:pathLst>
                <a:path w="942350" h="511969">
                  <a:moveTo>
                    <a:pt x="129500" y="19050"/>
                  </a:moveTo>
                  <a:cubicBezTo>
                    <a:pt x="132675" y="15875"/>
                    <a:pt x="134861" y="10059"/>
                    <a:pt x="139025" y="7144"/>
                  </a:cubicBezTo>
                  <a:cubicBezTo>
                    <a:pt x="143137" y="4265"/>
                    <a:pt x="153312" y="2382"/>
                    <a:pt x="153312" y="2382"/>
                  </a:cubicBezTo>
                  <a:cubicBezTo>
                    <a:pt x="156487" y="3969"/>
                    <a:pt x="159948" y="5081"/>
                    <a:pt x="162837" y="7144"/>
                  </a:cubicBezTo>
                  <a:cubicBezTo>
                    <a:pt x="185363" y="23233"/>
                    <a:pt x="153402" y="5999"/>
                    <a:pt x="179506" y="19050"/>
                  </a:cubicBezTo>
                  <a:cubicBezTo>
                    <a:pt x="181887" y="21431"/>
                    <a:pt x="184494" y="23607"/>
                    <a:pt x="186650" y="26194"/>
                  </a:cubicBezTo>
                  <a:cubicBezTo>
                    <a:pt x="188482" y="28393"/>
                    <a:pt x="189177" y="31550"/>
                    <a:pt x="191412" y="33338"/>
                  </a:cubicBezTo>
                  <a:cubicBezTo>
                    <a:pt x="193372" y="34906"/>
                    <a:pt x="196175" y="34925"/>
                    <a:pt x="198556" y="35719"/>
                  </a:cubicBezTo>
                  <a:cubicBezTo>
                    <a:pt x="214932" y="46636"/>
                    <a:pt x="207414" y="43434"/>
                    <a:pt x="219987" y="47625"/>
                  </a:cubicBezTo>
                  <a:cubicBezTo>
                    <a:pt x="222368" y="49213"/>
                    <a:pt x="224516" y="51226"/>
                    <a:pt x="227131" y="52388"/>
                  </a:cubicBezTo>
                  <a:cubicBezTo>
                    <a:pt x="231719" y="54427"/>
                    <a:pt x="241419" y="57150"/>
                    <a:pt x="241419" y="57150"/>
                  </a:cubicBezTo>
                  <a:cubicBezTo>
                    <a:pt x="246181" y="60325"/>
                    <a:pt x="250276" y="64865"/>
                    <a:pt x="255706" y="66675"/>
                  </a:cubicBezTo>
                  <a:cubicBezTo>
                    <a:pt x="258087" y="67469"/>
                    <a:pt x="260605" y="67934"/>
                    <a:pt x="262850" y="69057"/>
                  </a:cubicBezTo>
                  <a:cubicBezTo>
                    <a:pt x="281310" y="78287"/>
                    <a:pt x="259187" y="70217"/>
                    <a:pt x="277137" y="76200"/>
                  </a:cubicBezTo>
                  <a:cubicBezTo>
                    <a:pt x="279518" y="77788"/>
                    <a:pt x="281721" y="79683"/>
                    <a:pt x="284281" y="80963"/>
                  </a:cubicBezTo>
                  <a:cubicBezTo>
                    <a:pt x="286526" y="82086"/>
                    <a:pt x="289650" y="81569"/>
                    <a:pt x="291425" y="83344"/>
                  </a:cubicBezTo>
                  <a:cubicBezTo>
                    <a:pt x="304125" y="96044"/>
                    <a:pt x="281899" y="86520"/>
                    <a:pt x="300950" y="92869"/>
                  </a:cubicBezTo>
                  <a:cubicBezTo>
                    <a:pt x="307218" y="92477"/>
                    <a:pt x="348435" y="90516"/>
                    <a:pt x="360481" y="88107"/>
                  </a:cubicBezTo>
                  <a:cubicBezTo>
                    <a:pt x="372394" y="85724"/>
                    <a:pt x="372384" y="83345"/>
                    <a:pt x="381912" y="80963"/>
                  </a:cubicBezTo>
                  <a:cubicBezTo>
                    <a:pt x="385087" y="80169"/>
                    <a:pt x="388168" y="78745"/>
                    <a:pt x="391437" y="78582"/>
                  </a:cubicBezTo>
                  <a:cubicBezTo>
                    <a:pt x="419987" y="77154"/>
                    <a:pt x="448587" y="76994"/>
                    <a:pt x="477162" y="76200"/>
                  </a:cubicBezTo>
                  <a:cubicBezTo>
                    <a:pt x="478750" y="73819"/>
                    <a:pt x="479901" y="71081"/>
                    <a:pt x="481925" y="69057"/>
                  </a:cubicBezTo>
                  <a:cubicBezTo>
                    <a:pt x="486542" y="64440"/>
                    <a:pt x="490401" y="63850"/>
                    <a:pt x="496212" y="61913"/>
                  </a:cubicBezTo>
                  <a:cubicBezTo>
                    <a:pt x="498593" y="60325"/>
                    <a:pt x="501157" y="58982"/>
                    <a:pt x="503356" y="57150"/>
                  </a:cubicBezTo>
                  <a:cubicBezTo>
                    <a:pt x="505943" y="54994"/>
                    <a:pt x="507576" y="51678"/>
                    <a:pt x="510500" y="50007"/>
                  </a:cubicBezTo>
                  <a:cubicBezTo>
                    <a:pt x="513342" y="48383"/>
                    <a:pt x="516890" y="48565"/>
                    <a:pt x="520025" y="47625"/>
                  </a:cubicBezTo>
                  <a:cubicBezTo>
                    <a:pt x="527237" y="45461"/>
                    <a:pt x="534312" y="42863"/>
                    <a:pt x="541456" y="40482"/>
                  </a:cubicBezTo>
                  <a:cubicBezTo>
                    <a:pt x="547527" y="38459"/>
                    <a:pt x="554171" y="39005"/>
                    <a:pt x="560506" y="38100"/>
                  </a:cubicBezTo>
                  <a:cubicBezTo>
                    <a:pt x="565286" y="37417"/>
                    <a:pt x="570031" y="36513"/>
                    <a:pt x="574794" y="35719"/>
                  </a:cubicBezTo>
                  <a:cubicBezTo>
                    <a:pt x="579556" y="34132"/>
                    <a:pt x="585531" y="34507"/>
                    <a:pt x="589081" y="30957"/>
                  </a:cubicBezTo>
                  <a:cubicBezTo>
                    <a:pt x="592675" y="27363"/>
                    <a:pt x="598160" y="20944"/>
                    <a:pt x="603369" y="19050"/>
                  </a:cubicBezTo>
                  <a:cubicBezTo>
                    <a:pt x="615254" y="14728"/>
                    <a:pt x="626752" y="13669"/>
                    <a:pt x="639087" y="11907"/>
                  </a:cubicBezTo>
                  <a:cubicBezTo>
                    <a:pt x="641468" y="11113"/>
                    <a:pt x="644037" y="10744"/>
                    <a:pt x="646231" y="9525"/>
                  </a:cubicBezTo>
                  <a:cubicBezTo>
                    <a:pt x="651235" y="6745"/>
                    <a:pt x="660519" y="0"/>
                    <a:pt x="660519" y="0"/>
                  </a:cubicBezTo>
                  <a:cubicBezTo>
                    <a:pt x="673219" y="794"/>
                    <a:pt x="686011" y="663"/>
                    <a:pt x="698619" y="2382"/>
                  </a:cubicBezTo>
                  <a:cubicBezTo>
                    <a:pt x="703593" y="3060"/>
                    <a:pt x="708144" y="5557"/>
                    <a:pt x="712906" y="7144"/>
                  </a:cubicBezTo>
                  <a:cubicBezTo>
                    <a:pt x="715287" y="7938"/>
                    <a:pt x="717555" y="9248"/>
                    <a:pt x="720050" y="9525"/>
                  </a:cubicBezTo>
                  <a:lnTo>
                    <a:pt x="741481" y="11907"/>
                  </a:lnTo>
                  <a:cubicBezTo>
                    <a:pt x="743862" y="14288"/>
                    <a:pt x="746757" y="16248"/>
                    <a:pt x="748625" y="19050"/>
                  </a:cubicBezTo>
                  <a:cubicBezTo>
                    <a:pt x="750017" y="21139"/>
                    <a:pt x="749438" y="24234"/>
                    <a:pt x="751006" y="26194"/>
                  </a:cubicBezTo>
                  <a:cubicBezTo>
                    <a:pt x="752794" y="28429"/>
                    <a:pt x="755769" y="29369"/>
                    <a:pt x="758150" y="30957"/>
                  </a:cubicBezTo>
                  <a:cubicBezTo>
                    <a:pt x="759737" y="33338"/>
                    <a:pt x="760677" y="36312"/>
                    <a:pt x="762912" y="38100"/>
                  </a:cubicBezTo>
                  <a:cubicBezTo>
                    <a:pt x="764872" y="39668"/>
                    <a:pt x="767560" y="40219"/>
                    <a:pt x="770056" y="40482"/>
                  </a:cubicBezTo>
                  <a:cubicBezTo>
                    <a:pt x="782711" y="41814"/>
                    <a:pt x="795456" y="42069"/>
                    <a:pt x="808156" y="42863"/>
                  </a:cubicBezTo>
                  <a:lnTo>
                    <a:pt x="822444" y="52388"/>
                  </a:lnTo>
                  <a:cubicBezTo>
                    <a:pt x="834139" y="60184"/>
                    <a:pt x="825570" y="57896"/>
                    <a:pt x="834350" y="66675"/>
                  </a:cubicBezTo>
                  <a:cubicBezTo>
                    <a:pt x="836374" y="68699"/>
                    <a:pt x="839113" y="69850"/>
                    <a:pt x="841494" y="71438"/>
                  </a:cubicBezTo>
                  <a:cubicBezTo>
                    <a:pt x="844669" y="76200"/>
                    <a:pt x="846257" y="82550"/>
                    <a:pt x="851019" y="85725"/>
                  </a:cubicBezTo>
                  <a:cubicBezTo>
                    <a:pt x="853400" y="87313"/>
                    <a:pt x="855547" y="89326"/>
                    <a:pt x="858162" y="90488"/>
                  </a:cubicBezTo>
                  <a:cubicBezTo>
                    <a:pt x="876235" y="98520"/>
                    <a:pt x="885353" y="96110"/>
                    <a:pt x="908169" y="97632"/>
                  </a:cubicBezTo>
                  <a:lnTo>
                    <a:pt x="917694" y="111919"/>
                  </a:lnTo>
                  <a:cubicBezTo>
                    <a:pt x="919281" y="114300"/>
                    <a:pt x="921551" y="116348"/>
                    <a:pt x="922456" y="119063"/>
                  </a:cubicBezTo>
                  <a:lnTo>
                    <a:pt x="924837" y="126207"/>
                  </a:lnTo>
                  <a:cubicBezTo>
                    <a:pt x="913725" y="142875"/>
                    <a:pt x="920074" y="137319"/>
                    <a:pt x="908169" y="145257"/>
                  </a:cubicBezTo>
                  <a:lnTo>
                    <a:pt x="898644" y="159544"/>
                  </a:lnTo>
                  <a:cubicBezTo>
                    <a:pt x="897252" y="161633"/>
                    <a:pt x="897830" y="164728"/>
                    <a:pt x="896262" y="166688"/>
                  </a:cubicBezTo>
                  <a:cubicBezTo>
                    <a:pt x="894474" y="168923"/>
                    <a:pt x="891500" y="169863"/>
                    <a:pt x="889119" y="171450"/>
                  </a:cubicBezTo>
                  <a:lnTo>
                    <a:pt x="879594" y="185738"/>
                  </a:lnTo>
                  <a:cubicBezTo>
                    <a:pt x="876044" y="191063"/>
                    <a:pt x="878357" y="198492"/>
                    <a:pt x="877212" y="204788"/>
                  </a:cubicBezTo>
                  <a:cubicBezTo>
                    <a:pt x="876763" y="207258"/>
                    <a:pt x="876399" y="209972"/>
                    <a:pt x="874831" y="211932"/>
                  </a:cubicBezTo>
                  <a:cubicBezTo>
                    <a:pt x="873043" y="214167"/>
                    <a:pt x="870068" y="215107"/>
                    <a:pt x="867687" y="216694"/>
                  </a:cubicBezTo>
                  <a:cubicBezTo>
                    <a:pt x="859399" y="229127"/>
                    <a:pt x="865298" y="218314"/>
                    <a:pt x="860544" y="235744"/>
                  </a:cubicBezTo>
                  <a:cubicBezTo>
                    <a:pt x="859223" y="240587"/>
                    <a:pt x="857369" y="245269"/>
                    <a:pt x="855781" y="250032"/>
                  </a:cubicBezTo>
                  <a:lnTo>
                    <a:pt x="853400" y="257175"/>
                  </a:lnTo>
                  <a:cubicBezTo>
                    <a:pt x="850507" y="280324"/>
                    <a:pt x="848789" y="284275"/>
                    <a:pt x="853400" y="311944"/>
                  </a:cubicBezTo>
                  <a:cubicBezTo>
                    <a:pt x="853870" y="314767"/>
                    <a:pt x="856882" y="316528"/>
                    <a:pt x="858162" y="319088"/>
                  </a:cubicBezTo>
                  <a:cubicBezTo>
                    <a:pt x="859285" y="321333"/>
                    <a:pt x="859325" y="324038"/>
                    <a:pt x="860544" y="326232"/>
                  </a:cubicBezTo>
                  <a:cubicBezTo>
                    <a:pt x="868715" y="340939"/>
                    <a:pt x="866778" y="338324"/>
                    <a:pt x="877212" y="345282"/>
                  </a:cubicBezTo>
                  <a:cubicBezTo>
                    <a:pt x="878006" y="347663"/>
                    <a:pt x="879262" y="349937"/>
                    <a:pt x="879594" y="352425"/>
                  </a:cubicBezTo>
                  <a:cubicBezTo>
                    <a:pt x="885217" y="394595"/>
                    <a:pt x="869435" y="380262"/>
                    <a:pt x="922456" y="383382"/>
                  </a:cubicBezTo>
                  <a:cubicBezTo>
                    <a:pt x="924837" y="384176"/>
                    <a:pt x="928208" y="383674"/>
                    <a:pt x="929600" y="385763"/>
                  </a:cubicBezTo>
                  <a:cubicBezTo>
                    <a:pt x="931845" y="389130"/>
                    <a:pt x="931103" y="393718"/>
                    <a:pt x="931981" y="397669"/>
                  </a:cubicBezTo>
                  <a:cubicBezTo>
                    <a:pt x="932593" y="400422"/>
                    <a:pt x="935151" y="411152"/>
                    <a:pt x="936744" y="414338"/>
                  </a:cubicBezTo>
                  <a:cubicBezTo>
                    <a:pt x="938024" y="416898"/>
                    <a:pt x="939919" y="419101"/>
                    <a:pt x="941506" y="421482"/>
                  </a:cubicBezTo>
                  <a:cubicBezTo>
                    <a:pt x="940712" y="427832"/>
                    <a:pt x="942350" y="435004"/>
                    <a:pt x="939125" y="440532"/>
                  </a:cubicBezTo>
                  <a:cubicBezTo>
                    <a:pt x="936241" y="445476"/>
                    <a:pt x="924837" y="450057"/>
                    <a:pt x="924837" y="450057"/>
                  </a:cubicBezTo>
                  <a:cubicBezTo>
                    <a:pt x="923250" y="452438"/>
                    <a:pt x="922229" y="455316"/>
                    <a:pt x="920075" y="457200"/>
                  </a:cubicBezTo>
                  <a:cubicBezTo>
                    <a:pt x="915767" y="460969"/>
                    <a:pt x="905787" y="466725"/>
                    <a:pt x="905787" y="466725"/>
                  </a:cubicBezTo>
                  <a:cubicBezTo>
                    <a:pt x="897059" y="479819"/>
                    <a:pt x="905785" y="468712"/>
                    <a:pt x="893881" y="478632"/>
                  </a:cubicBezTo>
                  <a:cubicBezTo>
                    <a:pt x="891294" y="480788"/>
                    <a:pt x="889324" y="483619"/>
                    <a:pt x="886737" y="485775"/>
                  </a:cubicBezTo>
                  <a:cubicBezTo>
                    <a:pt x="880580" y="490906"/>
                    <a:pt x="879612" y="490532"/>
                    <a:pt x="872450" y="492919"/>
                  </a:cubicBezTo>
                  <a:cubicBezTo>
                    <a:pt x="867687" y="491332"/>
                    <a:pt x="860946" y="492334"/>
                    <a:pt x="858162" y="488157"/>
                  </a:cubicBezTo>
                  <a:cubicBezTo>
                    <a:pt x="853928" y="481806"/>
                    <a:pt x="852604" y="478806"/>
                    <a:pt x="846256" y="473869"/>
                  </a:cubicBezTo>
                  <a:cubicBezTo>
                    <a:pt x="841738" y="470355"/>
                    <a:pt x="831969" y="464344"/>
                    <a:pt x="831969" y="464344"/>
                  </a:cubicBezTo>
                  <a:cubicBezTo>
                    <a:pt x="824031" y="452438"/>
                    <a:pt x="829587" y="458788"/>
                    <a:pt x="812919" y="447675"/>
                  </a:cubicBezTo>
                  <a:cubicBezTo>
                    <a:pt x="808742" y="444890"/>
                    <a:pt x="803394" y="444500"/>
                    <a:pt x="798631" y="442913"/>
                  </a:cubicBezTo>
                  <a:lnTo>
                    <a:pt x="791487" y="440532"/>
                  </a:lnTo>
                  <a:cubicBezTo>
                    <a:pt x="785137" y="441326"/>
                    <a:pt x="778733" y="441768"/>
                    <a:pt x="772437" y="442913"/>
                  </a:cubicBezTo>
                  <a:cubicBezTo>
                    <a:pt x="769968" y="443362"/>
                    <a:pt x="767254" y="443726"/>
                    <a:pt x="765294" y="445294"/>
                  </a:cubicBezTo>
                  <a:cubicBezTo>
                    <a:pt x="763059" y="447082"/>
                    <a:pt x="762555" y="450414"/>
                    <a:pt x="760531" y="452438"/>
                  </a:cubicBezTo>
                  <a:cubicBezTo>
                    <a:pt x="758507" y="454462"/>
                    <a:pt x="755586" y="455368"/>
                    <a:pt x="753387" y="457200"/>
                  </a:cubicBezTo>
                  <a:cubicBezTo>
                    <a:pt x="735045" y="472485"/>
                    <a:pt x="756844" y="457277"/>
                    <a:pt x="739100" y="469107"/>
                  </a:cubicBezTo>
                  <a:cubicBezTo>
                    <a:pt x="727987" y="485775"/>
                    <a:pt x="734337" y="480219"/>
                    <a:pt x="722431" y="488157"/>
                  </a:cubicBezTo>
                  <a:cubicBezTo>
                    <a:pt x="708787" y="508623"/>
                    <a:pt x="726954" y="484540"/>
                    <a:pt x="710525" y="497682"/>
                  </a:cubicBezTo>
                  <a:cubicBezTo>
                    <a:pt x="708290" y="499470"/>
                    <a:pt x="707786" y="502801"/>
                    <a:pt x="705762" y="504825"/>
                  </a:cubicBezTo>
                  <a:cubicBezTo>
                    <a:pt x="701144" y="509443"/>
                    <a:pt x="697287" y="510032"/>
                    <a:pt x="691475" y="511969"/>
                  </a:cubicBezTo>
                  <a:cubicBezTo>
                    <a:pt x="685923" y="510119"/>
                    <a:pt x="674338" y="505852"/>
                    <a:pt x="667662" y="504825"/>
                  </a:cubicBezTo>
                  <a:cubicBezTo>
                    <a:pt x="642671" y="500980"/>
                    <a:pt x="612587" y="501042"/>
                    <a:pt x="589081" y="500063"/>
                  </a:cubicBezTo>
                  <a:cubicBezTo>
                    <a:pt x="586700" y="499269"/>
                    <a:pt x="584182" y="498805"/>
                    <a:pt x="581937" y="497682"/>
                  </a:cubicBezTo>
                  <a:cubicBezTo>
                    <a:pt x="579377" y="496402"/>
                    <a:pt x="577509" y="493824"/>
                    <a:pt x="574794" y="492919"/>
                  </a:cubicBezTo>
                  <a:cubicBezTo>
                    <a:pt x="570213" y="491392"/>
                    <a:pt x="565190" y="491709"/>
                    <a:pt x="560506" y="490538"/>
                  </a:cubicBezTo>
                  <a:cubicBezTo>
                    <a:pt x="555636" y="489320"/>
                    <a:pt x="550981" y="487363"/>
                    <a:pt x="546219" y="485775"/>
                  </a:cubicBezTo>
                  <a:cubicBezTo>
                    <a:pt x="543838" y="484981"/>
                    <a:pt x="541560" y="483749"/>
                    <a:pt x="539075" y="483394"/>
                  </a:cubicBezTo>
                  <a:lnTo>
                    <a:pt x="522406" y="481013"/>
                  </a:lnTo>
                  <a:lnTo>
                    <a:pt x="508119" y="476250"/>
                  </a:lnTo>
                  <a:cubicBezTo>
                    <a:pt x="505738" y="475456"/>
                    <a:pt x="503064" y="475261"/>
                    <a:pt x="500975" y="473869"/>
                  </a:cubicBezTo>
                  <a:lnTo>
                    <a:pt x="486687" y="464344"/>
                  </a:lnTo>
                  <a:cubicBezTo>
                    <a:pt x="482510" y="461560"/>
                    <a:pt x="472400" y="459582"/>
                    <a:pt x="472400" y="459582"/>
                  </a:cubicBezTo>
                  <a:cubicBezTo>
                    <a:pt x="461078" y="452034"/>
                    <a:pt x="467973" y="455725"/>
                    <a:pt x="450969" y="450057"/>
                  </a:cubicBezTo>
                  <a:lnTo>
                    <a:pt x="436681" y="445294"/>
                  </a:lnTo>
                  <a:cubicBezTo>
                    <a:pt x="432712" y="444500"/>
                    <a:pt x="428680" y="443978"/>
                    <a:pt x="424775" y="442913"/>
                  </a:cubicBezTo>
                  <a:cubicBezTo>
                    <a:pt x="419932" y="441592"/>
                    <a:pt x="415250" y="439738"/>
                    <a:pt x="410487" y="438150"/>
                  </a:cubicBezTo>
                  <a:lnTo>
                    <a:pt x="381912" y="428625"/>
                  </a:lnTo>
                  <a:cubicBezTo>
                    <a:pt x="378807" y="427590"/>
                    <a:pt x="375562" y="427038"/>
                    <a:pt x="372387" y="426244"/>
                  </a:cubicBezTo>
                  <a:cubicBezTo>
                    <a:pt x="347104" y="409389"/>
                    <a:pt x="370318" y="423064"/>
                    <a:pt x="300950" y="419100"/>
                  </a:cubicBezTo>
                  <a:cubicBezTo>
                    <a:pt x="294561" y="418735"/>
                    <a:pt x="288250" y="417513"/>
                    <a:pt x="281900" y="416719"/>
                  </a:cubicBezTo>
                  <a:cubicBezTo>
                    <a:pt x="277137" y="415132"/>
                    <a:pt x="269199" y="416720"/>
                    <a:pt x="267612" y="411957"/>
                  </a:cubicBezTo>
                  <a:cubicBezTo>
                    <a:pt x="263957" y="400990"/>
                    <a:pt x="264711" y="399702"/>
                    <a:pt x="250944" y="390525"/>
                  </a:cubicBezTo>
                  <a:cubicBezTo>
                    <a:pt x="248563" y="388938"/>
                    <a:pt x="246480" y="386768"/>
                    <a:pt x="243800" y="385763"/>
                  </a:cubicBezTo>
                  <a:cubicBezTo>
                    <a:pt x="240010" y="384342"/>
                    <a:pt x="235820" y="384364"/>
                    <a:pt x="231894" y="383382"/>
                  </a:cubicBezTo>
                  <a:cubicBezTo>
                    <a:pt x="229459" y="382773"/>
                    <a:pt x="227131" y="381794"/>
                    <a:pt x="224750" y="381000"/>
                  </a:cubicBezTo>
                  <a:cubicBezTo>
                    <a:pt x="215225" y="381794"/>
                    <a:pt x="205659" y="382196"/>
                    <a:pt x="196175" y="383382"/>
                  </a:cubicBezTo>
                  <a:cubicBezTo>
                    <a:pt x="191391" y="383980"/>
                    <a:pt x="184251" y="386563"/>
                    <a:pt x="179506" y="388144"/>
                  </a:cubicBezTo>
                  <a:cubicBezTo>
                    <a:pt x="177125" y="389732"/>
                    <a:pt x="174561" y="391075"/>
                    <a:pt x="172362" y="392907"/>
                  </a:cubicBezTo>
                  <a:cubicBezTo>
                    <a:pt x="169775" y="395063"/>
                    <a:pt x="168163" y="398415"/>
                    <a:pt x="165219" y="400050"/>
                  </a:cubicBezTo>
                  <a:cubicBezTo>
                    <a:pt x="160830" y="402488"/>
                    <a:pt x="150931" y="404813"/>
                    <a:pt x="150931" y="404813"/>
                  </a:cubicBezTo>
                  <a:cubicBezTo>
                    <a:pt x="145736" y="389226"/>
                    <a:pt x="152952" y="404525"/>
                    <a:pt x="141406" y="395288"/>
                  </a:cubicBezTo>
                  <a:cubicBezTo>
                    <a:pt x="126019" y="382978"/>
                    <a:pt x="147457" y="391748"/>
                    <a:pt x="129500" y="385763"/>
                  </a:cubicBezTo>
                  <a:cubicBezTo>
                    <a:pt x="113124" y="374846"/>
                    <a:pt x="120642" y="378048"/>
                    <a:pt x="108069" y="373857"/>
                  </a:cubicBezTo>
                  <a:cubicBezTo>
                    <a:pt x="90325" y="362027"/>
                    <a:pt x="112124" y="377235"/>
                    <a:pt x="93781" y="361950"/>
                  </a:cubicBezTo>
                  <a:cubicBezTo>
                    <a:pt x="91582" y="360118"/>
                    <a:pt x="89018" y="358775"/>
                    <a:pt x="86637" y="357188"/>
                  </a:cubicBezTo>
                  <a:cubicBezTo>
                    <a:pt x="75414" y="340352"/>
                    <a:pt x="89499" y="361195"/>
                    <a:pt x="74731" y="340519"/>
                  </a:cubicBezTo>
                  <a:cubicBezTo>
                    <a:pt x="73068" y="338190"/>
                    <a:pt x="71993" y="335399"/>
                    <a:pt x="69969" y="333375"/>
                  </a:cubicBezTo>
                  <a:cubicBezTo>
                    <a:pt x="67945" y="331351"/>
                    <a:pt x="65206" y="330200"/>
                    <a:pt x="62825" y="328613"/>
                  </a:cubicBezTo>
                  <a:lnTo>
                    <a:pt x="53300" y="300038"/>
                  </a:lnTo>
                  <a:cubicBezTo>
                    <a:pt x="52395" y="297323"/>
                    <a:pt x="50125" y="295275"/>
                    <a:pt x="48537" y="292894"/>
                  </a:cubicBezTo>
                  <a:cubicBezTo>
                    <a:pt x="42554" y="274943"/>
                    <a:pt x="50623" y="297064"/>
                    <a:pt x="41394" y="278607"/>
                  </a:cubicBezTo>
                  <a:cubicBezTo>
                    <a:pt x="40271" y="276362"/>
                    <a:pt x="40135" y="273708"/>
                    <a:pt x="39012" y="271463"/>
                  </a:cubicBezTo>
                  <a:cubicBezTo>
                    <a:pt x="37732" y="268903"/>
                    <a:pt x="35530" y="266879"/>
                    <a:pt x="34250" y="264319"/>
                  </a:cubicBezTo>
                  <a:cubicBezTo>
                    <a:pt x="33128" y="262074"/>
                    <a:pt x="33088" y="259369"/>
                    <a:pt x="31869" y="257175"/>
                  </a:cubicBezTo>
                  <a:cubicBezTo>
                    <a:pt x="23699" y="242468"/>
                    <a:pt x="25635" y="245082"/>
                    <a:pt x="15200" y="238125"/>
                  </a:cubicBezTo>
                  <a:cubicBezTo>
                    <a:pt x="9215" y="220169"/>
                    <a:pt x="17290" y="242305"/>
                    <a:pt x="8056" y="223838"/>
                  </a:cubicBezTo>
                  <a:cubicBezTo>
                    <a:pt x="6933" y="221593"/>
                    <a:pt x="6469" y="219075"/>
                    <a:pt x="5675" y="216694"/>
                  </a:cubicBezTo>
                  <a:cubicBezTo>
                    <a:pt x="4706" y="208940"/>
                    <a:pt x="0" y="183306"/>
                    <a:pt x="5675" y="176213"/>
                  </a:cubicBezTo>
                  <a:cubicBezTo>
                    <a:pt x="9181" y="171830"/>
                    <a:pt x="16788" y="174626"/>
                    <a:pt x="22344" y="173832"/>
                  </a:cubicBezTo>
                  <a:cubicBezTo>
                    <a:pt x="29501" y="171445"/>
                    <a:pt x="30478" y="171815"/>
                    <a:pt x="36631" y="166688"/>
                  </a:cubicBezTo>
                  <a:cubicBezTo>
                    <a:pt x="39218" y="164532"/>
                    <a:pt x="40831" y="161179"/>
                    <a:pt x="43775" y="159544"/>
                  </a:cubicBezTo>
                  <a:cubicBezTo>
                    <a:pt x="48163" y="157106"/>
                    <a:pt x="53300" y="156369"/>
                    <a:pt x="58062" y="154782"/>
                  </a:cubicBezTo>
                  <a:cubicBezTo>
                    <a:pt x="61167" y="153747"/>
                    <a:pt x="64452" y="153340"/>
                    <a:pt x="67587" y="152400"/>
                  </a:cubicBezTo>
                  <a:cubicBezTo>
                    <a:pt x="72395" y="150957"/>
                    <a:pt x="81875" y="147638"/>
                    <a:pt x="81875" y="147638"/>
                  </a:cubicBezTo>
                  <a:cubicBezTo>
                    <a:pt x="95525" y="127160"/>
                    <a:pt x="79157" y="153072"/>
                    <a:pt x="89019" y="133350"/>
                  </a:cubicBezTo>
                  <a:cubicBezTo>
                    <a:pt x="90299" y="130791"/>
                    <a:pt x="92194" y="128588"/>
                    <a:pt x="93781" y="126207"/>
                  </a:cubicBezTo>
                  <a:cubicBezTo>
                    <a:pt x="94575" y="122238"/>
                    <a:pt x="94741" y="118090"/>
                    <a:pt x="96162" y="114300"/>
                  </a:cubicBezTo>
                  <a:cubicBezTo>
                    <a:pt x="99336" y="105835"/>
                    <a:pt x="101721" y="107685"/>
                    <a:pt x="108069" y="102394"/>
                  </a:cubicBezTo>
                  <a:cubicBezTo>
                    <a:pt x="110656" y="100238"/>
                    <a:pt x="113056" y="97837"/>
                    <a:pt x="115212" y="95250"/>
                  </a:cubicBezTo>
                  <a:cubicBezTo>
                    <a:pt x="125132" y="83346"/>
                    <a:pt x="114024" y="92074"/>
                    <a:pt x="127119" y="83344"/>
                  </a:cubicBezTo>
                  <a:cubicBezTo>
                    <a:pt x="132069" y="68493"/>
                    <a:pt x="131435" y="73521"/>
                    <a:pt x="127119" y="47625"/>
                  </a:cubicBezTo>
                  <a:cubicBezTo>
                    <a:pt x="126294" y="42673"/>
                    <a:pt x="123944" y="38100"/>
                    <a:pt x="122356" y="33338"/>
                  </a:cubicBezTo>
                  <a:lnTo>
                    <a:pt x="119975" y="26194"/>
                  </a:lnTo>
                  <a:cubicBezTo>
                    <a:pt x="122512" y="13510"/>
                    <a:pt x="126325" y="22225"/>
                    <a:pt x="129500" y="19050"/>
                  </a:cubicBezTo>
                  <a:close/>
                </a:path>
              </a:pathLst>
            </a:custGeom>
            <a:solidFill>
              <a:srgbClr val="99CC00">
                <a:alpha val="3934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" name="Xingtai"/>
            <p:cNvSpPr/>
            <p:nvPr/>
          </p:nvSpPr>
          <p:spPr bwMode="auto">
            <a:xfrm>
              <a:off x="6169090" y="3322537"/>
              <a:ext cx="329815" cy="177886"/>
            </a:xfrm>
            <a:custGeom>
              <a:avLst/>
              <a:gdLst/>
              <a:ahLst/>
              <a:cxnLst/>
              <a:rect l="0" t="0" r="r" b="b"/>
              <a:pathLst>
                <a:path w="965938" h="581025">
                  <a:moveTo>
                    <a:pt x="123879" y="202406"/>
                  </a:moveTo>
                  <a:cubicBezTo>
                    <a:pt x="146269" y="188973"/>
                    <a:pt x="127571" y="197778"/>
                    <a:pt x="166741" y="192881"/>
                  </a:cubicBezTo>
                  <a:cubicBezTo>
                    <a:pt x="174480" y="191914"/>
                    <a:pt x="182822" y="184542"/>
                    <a:pt x="188173" y="180975"/>
                  </a:cubicBezTo>
                  <a:cubicBezTo>
                    <a:pt x="190261" y="179583"/>
                    <a:pt x="192826" y="178905"/>
                    <a:pt x="195316" y="178594"/>
                  </a:cubicBezTo>
                  <a:cubicBezTo>
                    <a:pt x="205586" y="177310"/>
                    <a:pt x="215954" y="177007"/>
                    <a:pt x="226273" y="176213"/>
                  </a:cubicBezTo>
                  <a:cubicBezTo>
                    <a:pt x="246949" y="169320"/>
                    <a:pt x="237010" y="175000"/>
                    <a:pt x="254848" y="157163"/>
                  </a:cubicBezTo>
                  <a:cubicBezTo>
                    <a:pt x="261607" y="150405"/>
                    <a:pt x="273898" y="155575"/>
                    <a:pt x="283423" y="154781"/>
                  </a:cubicBezTo>
                  <a:cubicBezTo>
                    <a:pt x="288185" y="153194"/>
                    <a:pt x="294925" y="154196"/>
                    <a:pt x="297710" y="150019"/>
                  </a:cubicBezTo>
                  <a:cubicBezTo>
                    <a:pt x="303865" y="140787"/>
                    <a:pt x="299758" y="143780"/>
                    <a:pt x="309616" y="140494"/>
                  </a:cubicBezTo>
                  <a:cubicBezTo>
                    <a:pt x="311997" y="138906"/>
                    <a:pt x="314200" y="137011"/>
                    <a:pt x="316760" y="135731"/>
                  </a:cubicBezTo>
                  <a:cubicBezTo>
                    <a:pt x="325995" y="131113"/>
                    <a:pt x="328650" y="134028"/>
                    <a:pt x="340573" y="135731"/>
                  </a:cubicBezTo>
                  <a:lnTo>
                    <a:pt x="354860" y="140494"/>
                  </a:lnTo>
                  <a:lnTo>
                    <a:pt x="362004" y="142875"/>
                  </a:lnTo>
                  <a:cubicBezTo>
                    <a:pt x="376403" y="139276"/>
                    <a:pt x="368418" y="141531"/>
                    <a:pt x="385816" y="135731"/>
                  </a:cubicBezTo>
                  <a:lnTo>
                    <a:pt x="392960" y="133350"/>
                  </a:lnTo>
                  <a:lnTo>
                    <a:pt x="400104" y="130969"/>
                  </a:lnTo>
                  <a:cubicBezTo>
                    <a:pt x="418567" y="118660"/>
                    <a:pt x="408962" y="123253"/>
                    <a:pt x="428679" y="116681"/>
                  </a:cubicBezTo>
                  <a:lnTo>
                    <a:pt x="435823" y="114300"/>
                  </a:lnTo>
                  <a:cubicBezTo>
                    <a:pt x="441094" y="110786"/>
                    <a:pt x="446443" y="107894"/>
                    <a:pt x="450110" y="102394"/>
                  </a:cubicBezTo>
                  <a:cubicBezTo>
                    <a:pt x="459311" y="88592"/>
                    <a:pt x="443658" y="101138"/>
                    <a:pt x="459635" y="90488"/>
                  </a:cubicBezTo>
                  <a:cubicBezTo>
                    <a:pt x="465620" y="72532"/>
                    <a:pt x="457547" y="94665"/>
                    <a:pt x="466779" y="76200"/>
                  </a:cubicBezTo>
                  <a:cubicBezTo>
                    <a:pt x="467902" y="73955"/>
                    <a:pt x="467592" y="71016"/>
                    <a:pt x="469160" y="69056"/>
                  </a:cubicBezTo>
                  <a:cubicBezTo>
                    <a:pt x="470948" y="66821"/>
                    <a:pt x="473923" y="65881"/>
                    <a:pt x="476304" y="64294"/>
                  </a:cubicBezTo>
                  <a:cubicBezTo>
                    <a:pt x="487416" y="47625"/>
                    <a:pt x="481066" y="53181"/>
                    <a:pt x="492973" y="45244"/>
                  </a:cubicBezTo>
                  <a:cubicBezTo>
                    <a:pt x="497207" y="38893"/>
                    <a:pt x="498531" y="35893"/>
                    <a:pt x="504879" y="30956"/>
                  </a:cubicBezTo>
                  <a:cubicBezTo>
                    <a:pt x="509132" y="27648"/>
                    <a:pt x="519052" y="19904"/>
                    <a:pt x="526310" y="19050"/>
                  </a:cubicBezTo>
                  <a:cubicBezTo>
                    <a:pt x="537375" y="17748"/>
                    <a:pt x="548535" y="17463"/>
                    <a:pt x="559648" y="16669"/>
                  </a:cubicBezTo>
                  <a:lnTo>
                    <a:pt x="581079" y="2381"/>
                  </a:lnTo>
                  <a:cubicBezTo>
                    <a:pt x="583167" y="989"/>
                    <a:pt x="585842" y="794"/>
                    <a:pt x="588223" y="0"/>
                  </a:cubicBezTo>
                  <a:cubicBezTo>
                    <a:pt x="592192" y="794"/>
                    <a:pt x="596339" y="960"/>
                    <a:pt x="600129" y="2381"/>
                  </a:cubicBezTo>
                  <a:cubicBezTo>
                    <a:pt x="612037" y="6847"/>
                    <a:pt x="603303" y="6647"/>
                    <a:pt x="612035" y="14288"/>
                  </a:cubicBezTo>
                  <a:cubicBezTo>
                    <a:pt x="616343" y="18057"/>
                    <a:pt x="621560" y="20638"/>
                    <a:pt x="626323" y="23813"/>
                  </a:cubicBezTo>
                  <a:lnTo>
                    <a:pt x="633466" y="28575"/>
                  </a:lnTo>
                  <a:lnTo>
                    <a:pt x="640610" y="33338"/>
                  </a:lnTo>
                  <a:cubicBezTo>
                    <a:pt x="642198" y="35719"/>
                    <a:pt x="643349" y="38457"/>
                    <a:pt x="645373" y="40481"/>
                  </a:cubicBezTo>
                  <a:cubicBezTo>
                    <a:pt x="647397" y="42505"/>
                    <a:pt x="650632" y="43090"/>
                    <a:pt x="652516" y="45244"/>
                  </a:cubicBezTo>
                  <a:cubicBezTo>
                    <a:pt x="671961" y="67467"/>
                    <a:pt x="653112" y="53578"/>
                    <a:pt x="669185" y="64294"/>
                  </a:cubicBezTo>
                  <a:cubicBezTo>
                    <a:pt x="669979" y="66675"/>
                    <a:pt x="672688" y="69193"/>
                    <a:pt x="671566" y="71438"/>
                  </a:cubicBezTo>
                  <a:cubicBezTo>
                    <a:pt x="670444" y="73683"/>
                    <a:pt x="666873" y="73275"/>
                    <a:pt x="664423" y="73819"/>
                  </a:cubicBezTo>
                  <a:cubicBezTo>
                    <a:pt x="659710" y="74866"/>
                    <a:pt x="654898" y="75406"/>
                    <a:pt x="650135" y="76200"/>
                  </a:cubicBezTo>
                  <a:cubicBezTo>
                    <a:pt x="648548" y="78581"/>
                    <a:pt x="647397" y="81320"/>
                    <a:pt x="645373" y="83344"/>
                  </a:cubicBezTo>
                  <a:cubicBezTo>
                    <a:pt x="643349" y="85368"/>
                    <a:pt x="640114" y="85952"/>
                    <a:pt x="638229" y="88106"/>
                  </a:cubicBezTo>
                  <a:cubicBezTo>
                    <a:pt x="634460" y="92414"/>
                    <a:pt x="628704" y="102394"/>
                    <a:pt x="628704" y="102394"/>
                  </a:cubicBezTo>
                  <a:cubicBezTo>
                    <a:pt x="631085" y="103981"/>
                    <a:pt x="633649" y="105324"/>
                    <a:pt x="635848" y="107156"/>
                  </a:cubicBezTo>
                  <a:cubicBezTo>
                    <a:pt x="642258" y="112497"/>
                    <a:pt x="642532" y="115684"/>
                    <a:pt x="650135" y="119063"/>
                  </a:cubicBezTo>
                  <a:cubicBezTo>
                    <a:pt x="662465" y="124543"/>
                    <a:pt x="665759" y="123778"/>
                    <a:pt x="678710" y="126206"/>
                  </a:cubicBezTo>
                  <a:cubicBezTo>
                    <a:pt x="702730" y="130710"/>
                    <a:pt x="695542" y="128642"/>
                    <a:pt x="709666" y="133350"/>
                  </a:cubicBezTo>
                  <a:cubicBezTo>
                    <a:pt x="712047" y="134938"/>
                    <a:pt x="714250" y="136833"/>
                    <a:pt x="716810" y="138113"/>
                  </a:cubicBezTo>
                  <a:cubicBezTo>
                    <a:pt x="719055" y="139236"/>
                    <a:pt x="721865" y="139102"/>
                    <a:pt x="723954" y="140494"/>
                  </a:cubicBezTo>
                  <a:cubicBezTo>
                    <a:pt x="726756" y="142362"/>
                    <a:pt x="728511" y="145482"/>
                    <a:pt x="731098" y="147638"/>
                  </a:cubicBezTo>
                  <a:cubicBezTo>
                    <a:pt x="733296" y="149470"/>
                    <a:pt x="735860" y="150813"/>
                    <a:pt x="738241" y="152400"/>
                  </a:cubicBezTo>
                  <a:lnTo>
                    <a:pt x="743004" y="166688"/>
                  </a:lnTo>
                  <a:lnTo>
                    <a:pt x="745385" y="173831"/>
                  </a:lnTo>
                  <a:cubicBezTo>
                    <a:pt x="746179" y="188119"/>
                    <a:pt x="745089" y="202637"/>
                    <a:pt x="747766" y="216694"/>
                  </a:cubicBezTo>
                  <a:cubicBezTo>
                    <a:pt x="748396" y="220002"/>
                    <a:pt x="752252" y="221770"/>
                    <a:pt x="754910" y="223838"/>
                  </a:cubicBezTo>
                  <a:cubicBezTo>
                    <a:pt x="759428" y="227352"/>
                    <a:pt x="769198" y="233363"/>
                    <a:pt x="769198" y="233363"/>
                  </a:cubicBezTo>
                  <a:cubicBezTo>
                    <a:pt x="776745" y="244683"/>
                    <a:pt x="771245" y="239601"/>
                    <a:pt x="788248" y="245269"/>
                  </a:cubicBezTo>
                  <a:lnTo>
                    <a:pt x="795391" y="247650"/>
                  </a:lnTo>
                  <a:lnTo>
                    <a:pt x="802535" y="250031"/>
                  </a:lnTo>
                  <a:cubicBezTo>
                    <a:pt x="804916" y="252412"/>
                    <a:pt x="807523" y="254588"/>
                    <a:pt x="809679" y="257175"/>
                  </a:cubicBezTo>
                  <a:cubicBezTo>
                    <a:pt x="811511" y="259374"/>
                    <a:pt x="812417" y="262295"/>
                    <a:pt x="814441" y="264319"/>
                  </a:cubicBezTo>
                  <a:cubicBezTo>
                    <a:pt x="820100" y="269978"/>
                    <a:pt x="828803" y="271487"/>
                    <a:pt x="835873" y="273844"/>
                  </a:cubicBezTo>
                  <a:cubicBezTo>
                    <a:pt x="838254" y="274638"/>
                    <a:pt x="840581" y="275616"/>
                    <a:pt x="843016" y="276225"/>
                  </a:cubicBezTo>
                  <a:lnTo>
                    <a:pt x="862066" y="280988"/>
                  </a:lnTo>
                  <a:cubicBezTo>
                    <a:pt x="866936" y="282206"/>
                    <a:pt x="876354" y="285750"/>
                    <a:pt x="876354" y="285750"/>
                  </a:cubicBezTo>
                  <a:cubicBezTo>
                    <a:pt x="889050" y="304797"/>
                    <a:pt x="872388" y="281785"/>
                    <a:pt x="888260" y="297656"/>
                  </a:cubicBezTo>
                  <a:cubicBezTo>
                    <a:pt x="904142" y="313537"/>
                    <a:pt x="881111" y="296857"/>
                    <a:pt x="900166" y="309563"/>
                  </a:cubicBezTo>
                  <a:cubicBezTo>
                    <a:pt x="911279" y="326231"/>
                    <a:pt x="904929" y="320675"/>
                    <a:pt x="916835" y="328613"/>
                  </a:cubicBezTo>
                  <a:cubicBezTo>
                    <a:pt x="925335" y="341360"/>
                    <a:pt x="919574" y="333732"/>
                    <a:pt x="935885" y="350044"/>
                  </a:cubicBezTo>
                  <a:cubicBezTo>
                    <a:pt x="951756" y="365916"/>
                    <a:pt x="928748" y="349255"/>
                    <a:pt x="947791" y="361950"/>
                  </a:cubicBezTo>
                  <a:cubicBezTo>
                    <a:pt x="955780" y="385911"/>
                    <a:pt x="943603" y="348781"/>
                    <a:pt x="952554" y="378619"/>
                  </a:cubicBezTo>
                  <a:cubicBezTo>
                    <a:pt x="953996" y="383427"/>
                    <a:pt x="952554" y="391318"/>
                    <a:pt x="957316" y="392906"/>
                  </a:cubicBezTo>
                  <a:lnTo>
                    <a:pt x="964460" y="395288"/>
                  </a:lnTo>
                  <a:cubicBezTo>
                    <a:pt x="963666" y="402432"/>
                    <a:pt x="965938" y="410655"/>
                    <a:pt x="962079" y="416719"/>
                  </a:cubicBezTo>
                  <a:cubicBezTo>
                    <a:pt x="959384" y="420954"/>
                    <a:pt x="947791" y="421481"/>
                    <a:pt x="947791" y="421481"/>
                  </a:cubicBezTo>
                  <a:cubicBezTo>
                    <a:pt x="942521" y="424995"/>
                    <a:pt x="937170" y="427889"/>
                    <a:pt x="933504" y="433388"/>
                  </a:cubicBezTo>
                  <a:cubicBezTo>
                    <a:pt x="932112" y="435476"/>
                    <a:pt x="931917" y="438150"/>
                    <a:pt x="931123" y="440531"/>
                  </a:cubicBezTo>
                  <a:cubicBezTo>
                    <a:pt x="930329" y="455612"/>
                    <a:pt x="929857" y="470714"/>
                    <a:pt x="928741" y="485775"/>
                  </a:cubicBezTo>
                  <a:cubicBezTo>
                    <a:pt x="928268" y="492157"/>
                    <a:pt x="929468" y="499231"/>
                    <a:pt x="926360" y="504825"/>
                  </a:cubicBezTo>
                  <a:cubicBezTo>
                    <a:pt x="924771" y="507686"/>
                    <a:pt x="919982" y="506307"/>
                    <a:pt x="916835" y="507206"/>
                  </a:cubicBezTo>
                  <a:cubicBezTo>
                    <a:pt x="908210" y="509670"/>
                    <a:pt x="910373" y="509134"/>
                    <a:pt x="902548" y="514350"/>
                  </a:cubicBezTo>
                  <a:cubicBezTo>
                    <a:pt x="899373" y="519113"/>
                    <a:pt x="897071" y="524591"/>
                    <a:pt x="893023" y="528638"/>
                  </a:cubicBezTo>
                  <a:cubicBezTo>
                    <a:pt x="890642" y="531019"/>
                    <a:pt x="887946" y="533123"/>
                    <a:pt x="885879" y="535781"/>
                  </a:cubicBezTo>
                  <a:cubicBezTo>
                    <a:pt x="870919" y="555015"/>
                    <a:pt x="883041" y="545612"/>
                    <a:pt x="869210" y="554831"/>
                  </a:cubicBezTo>
                  <a:cubicBezTo>
                    <a:pt x="861664" y="566152"/>
                    <a:pt x="867163" y="561070"/>
                    <a:pt x="850160" y="566738"/>
                  </a:cubicBezTo>
                  <a:lnTo>
                    <a:pt x="843016" y="569119"/>
                  </a:lnTo>
                  <a:cubicBezTo>
                    <a:pt x="840635" y="571500"/>
                    <a:pt x="838817" y="574628"/>
                    <a:pt x="835873" y="576263"/>
                  </a:cubicBezTo>
                  <a:cubicBezTo>
                    <a:pt x="831485" y="578701"/>
                    <a:pt x="821585" y="581025"/>
                    <a:pt x="821585" y="581025"/>
                  </a:cubicBezTo>
                  <a:cubicBezTo>
                    <a:pt x="814441" y="580231"/>
                    <a:pt x="807127" y="580387"/>
                    <a:pt x="800154" y="578644"/>
                  </a:cubicBezTo>
                  <a:cubicBezTo>
                    <a:pt x="777216" y="572909"/>
                    <a:pt x="807745" y="574417"/>
                    <a:pt x="785866" y="571500"/>
                  </a:cubicBezTo>
                  <a:cubicBezTo>
                    <a:pt x="776392" y="570237"/>
                    <a:pt x="766816" y="569913"/>
                    <a:pt x="757291" y="569119"/>
                  </a:cubicBezTo>
                  <a:cubicBezTo>
                    <a:pt x="757205" y="569098"/>
                    <a:pt x="741764" y="565497"/>
                    <a:pt x="740623" y="564356"/>
                  </a:cubicBezTo>
                  <a:cubicBezTo>
                    <a:pt x="738848" y="562581"/>
                    <a:pt x="740016" y="558988"/>
                    <a:pt x="738241" y="557213"/>
                  </a:cubicBezTo>
                  <a:cubicBezTo>
                    <a:pt x="734194" y="553166"/>
                    <a:pt x="723954" y="547688"/>
                    <a:pt x="723954" y="547688"/>
                  </a:cubicBezTo>
                  <a:cubicBezTo>
                    <a:pt x="710879" y="528077"/>
                    <a:pt x="727974" y="550550"/>
                    <a:pt x="712048" y="538163"/>
                  </a:cubicBezTo>
                  <a:cubicBezTo>
                    <a:pt x="706731" y="534028"/>
                    <a:pt x="702523" y="528638"/>
                    <a:pt x="697760" y="523875"/>
                  </a:cubicBezTo>
                  <a:cubicBezTo>
                    <a:pt x="695736" y="521851"/>
                    <a:pt x="695425" y="518248"/>
                    <a:pt x="692998" y="516731"/>
                  </a:cubicBezTo>
                  <a:cubicBezTo>
                    <a:pt x="688741" y="514070"/>
                    <a:pt x="683473" y="513556"/>
                    <a:pt x="678710" y="511969"/>
                  </a:cubicBezTo>
                  <a:cubicBezTo>
                    <a:pt x="662498" y="506566"/>
                    <a:pt x="674067" y="509797"/>
                    <a:pt x="642991" y="507206"/>
                  </a:cubicBezTo>
                  <a:cubicBezTo>
                    <a:pt x="625036" y="501221"/>
                    <a:pt x="646473" y="509991"/>
                    <a:pt x="631085" y="497681"/>
                  </a:cubicBezTo>
                  <a:cubicBezTo>
                    <a:pt x="629125" y="496113"/>
                    <a:pt x="626322" y="496094"/>
                    <a:pt x="623941" y="495300"/>
                  </a:cubicBezTo>
                  <a:cubicBezTo>
                    <a:pt x="621560" y="493713"/>
                    <a:pt x="618821" y="492561"/>
                    <a:pt x="616798" y="490538"/>
                  </a:cubicBezTo>
                  <a:cubicBezTo>
                    <a:pt x="608861" y="482601"/>
                    <a:pt x="616002" y="483393"/>
                    <a:pt x="604891" y="478631"/>
                  </a:cubicBezTo>
                  <a:cubicBezTo>
                    <a:pt x="601883" y="477342"/>
                    <a:pt x="598575" y="476892"/>
                    <a:pt x="595366" y="476250"/>
                  </a:cubicBezTo>
                  <a:cubicBezTo>
                    <a:pt x="577504" y="472678"/>
                    <a:pt x="571673" y="473146"/>
                    <a:pt x="550123" y="471488"/>
                  </a:cubicBezTo>
                  <a:cubicBezTo>
                    <a:pt x="539804" y="472282"/>
                    <a:pt x="529166" y="471202"/>
                    <a:pt x="519166" y="473869"/>
                  </a:cubicBezTo>
                  <a:cubicBezTo>
                    <a:pt x="516401" y="474606"/>
                    <a:pt x="516639" y="479225"/>
                    <a:pt x="514404" y="481013"/>
                  </a:cubicBezTo>
                  <a:cubicBezTo>
                    <a:pt x="511315" y="483484"/>
                    <a:pt x="493126" y="485744"/>
                    <a:pt x="492973" y="485775"/>
                  </a:cubicBezTo>
                  <a:cubicBezTo>
                    <a:pt x="485493" y="487271"/>
                    <a:pt x="483116" y="488267"/>
                    <a:pt x="476304" y="490538"/>
                  </a:cubicBezTo>
                  <a:cubicBezTo>
                    <a:pt x="475510" y="495300"/>
                    <a:pt x="476318" y="500633"/>
                    <a:pt x="473923" y="504825"/>
                  </a:cubicBezTo>
                  <a:cubicBezTo>
                    <a:pt x="472678" y="507004"/>
                    <a:pt x="469270" y="506895"/>
                    <a:pt x="466779" y="507206"/>
                  </a:cubicBezTo>
                  <a:cubicBezTo>
                    <a:pt x="456510" y="508490"/>
                    <a:pt x="446142" y="508794"/>
                    <a:pt x="435823" y="509588"/>
                  </a:cubicBezTo>
                  <a:cubicBezTo>
                    <a:pt x="416772" y="515937"/>
                    <a:pt x="440586" y="509588"/>
                    <a:pt x="421535" y="509588"/>
                  </a:cubicBezTo>
                  <a:cubicBezTo>
                    <a:pt x="415922" y="509588"/>
                    <a:pt x="410422" y="511175"/>
                    <a:pt x="404866" y="511969"/>
                  </a:cubicBezTo>
                  <a:cubicBezTo>
                    <a:pt x="404072" y="514350"/>
                    <a:pt x="404528" y="517654"/>
                    <a:pt x="402485" y="519113"/>
                  </a:cubicBezTo>
                  <a:cubicBezTo>
                    <a:pt x="398400" y="522031"/>
                    <a:pt x="388198" y="523875"/>
                    <a:pt x="388198" y="523875"/>
                  </a:cubicBezTo>
                  <a:cubicBezTo>
                    <a:pt x="385817" y="525463"/>
                    <a:pt x="383614" y="527358"/>
                    <a:pt x="381054" y="528638"/>
                  </a:cubicBezTo>
                  <a:cubicBezTo>
                    <a:pt x="378809" y="529761"/>
                    <a:pt x="375999" y="529627"/>
                    <a:pt x="373910" y="531019"/>
                  </a:cubicBezTo>
                  <a:cubicBezTo>
                    <a:pt x="371108" y="532887"/>
                    <a:pt x="369568" y="536295"/>
                    <a:pt x="366766" y="538163"/>
                  </a:cubicBezTo>
                  <a:cubicBezTo>
                    <a:pt x="364678" y="539555"/>
                    <a:pt x="362128" y="540392"/>
                    <a:pt x="359623" y="540544"/>
                  </a:cubicBezTo>
                  <a:cubicBezTo>
                    <a:pt x="335841" y="541985"/>
                    <a:pt x="311998" y="542131"/>
                    <a:pt x="288185" y="542925"/>
                  </a:cubicBezTo>
                  <a:cubicBezTo>
                    <a:pt x="261396" y="549623"/>
                    <a:pt x="275648" y="547037"/>
                    <a:pt x="245323" y="550069"/>
                  </a:cubicBezTo>
                  <a:cubicBezTo>
                    <a:pt x="228174" y="555785"/>
                    <a:pt x="249611" y="548843"/>
                    <a:pt x="228654" y="554831"/>
                  </a:cubicBezTo>
                  <a:cubicBezTo>
                    <a:pt x="226240" y="555521"/>
                    <a:pt x="223945" y="556604"/>
                    <a:pt x="221510" y="557213"/>
                  </a:cubicBezTo>
                  <a:lnTo>
                    <a:pt x="202460" y="561975"/>
                  </a:lnTo>
                  <a:cubicBezTo>
                    <a:pt x="196110" y="561181"/>
                    <a:pt x="189706" y="560739"/>
                    <a:pt x="183410" y="559594"/>
                  </a:cubicBezTo>
                  <a:cubicBezTo>
                    <a:pt x="180940" y="559145"/>
                    <a:pt x="178041" y="558988"/>
                    <a:pt x="176266" y="557213"/>
                  </a:cubicBezTo>
                  <a:cubicBezTo>
                    <a:pt x="163566" y="544513"/>
                    <a:pt x="185792" y="554037"/>
                    <a:pt x="166741" y="547688"/>
                  </a:cubicBezTo>
                  <a:cubicBezTo>
                    <a:pt x="162773" y="535782"/>
                    <a:pt x="166741" y="541337"/>
                    <a:pt x="150073" y="535781"/>
                  </a:cubicBezTo>
                  <a:lnTo>
                    <a:pt x="142929" y="533400"/>
                  </a:lnTo>
                  <a:cubicBezTo>
                    <a:pt x="129278" y="512924"/>
                    <a:pt x="147455" y="537021"/>
                    <a:pt x="131023" y="523875"/>
                  </a:cubicBezTo>
                  <a:cubicBezTo>
                    <a:pt x="115637" y="511566"/>
                    <a:pt x="137070" y="520334"/>
                    <a:pt x="119116" y="514350"/>
                  </a:cubicBezTo>
                  <a:cubicBezTo>
                    <a:pt x="116735" y="512763"/>
                    <a:pt x="114588" y="510750"/>
                    <a:pt x="111973" y="509588"/>
                  </a:cubicBezTo>
                  <a:cubicBezTo>
                    <a:pt x="97166" y="503007"/>
                    <a:pt x="91481" y="504205"/>
                    <a:pt x="73873" y="502444"/>
                  </a:cubicBezTo>
                  <a:cubicBezTo>
                    <a:pt x="50245" y="494569"/>
                    <a:pt x="86333" y="507780"/>
                    <a:pt x="59585" y="492919"/>
                  </a:cubicBezTo>
                  <a:cubicBezTo>
                    <a:pt x="59578" y="492915"/>
                    <a:pt x="41729" y="486967"/>
                    <a:pt x="38154" y="485775"/>
                  </a:cubicBezTo>
                  <a:cubicBezTo>
                    <a:pt x="35439" y="484870"/>
                    <a:pt x="33625" y="482175"/>
                    <a:pt x="31010" y="481013"/>
                  </a:cubicBezTo>
                  <a:cubicBezTo>
                    <a:pt x="26423" y="478974"/>
                    <a:pt x="16723" y="476250"/>
                    <a:pt x="16723" y="476250"/>
                  </a:cubicBezTo>
                  <a:cubicBezTo>
                    <a:pt x="16137" y="476836"/>
                    <a:pt x="5088" y="488819"/>
                    <a:pt x="2435" y="488156"/>
                  </a:cubicBezTo>
                  <a:cubicBezTo>
                    <a:pt x="0" y="487547"/>
                    <a:pt x="848" y="483394"/>
                    <a:pt x="54" y="481013"/>
                  </a:cubicBezTo>
                  <a:cubicBezTo>
                    <a:pt x="848" y="478632"/>
                    <a:pt x="1986" y="476339"/>
                    <a:pt x="2435" y="473869"/>
                  </a:cubicBezTo>
                  <a:cubicBezTo>
                    <a:pt x="3547" y="467751"/>
                    <a:pt x="5634" y="444926"/>
                    <a:pt x="7198" y="438150"/>
                  </a:cubicBezTo>
                  <a:cubicBezTo>
                    <a:pt x="8327" y="433259"/>
                    <a:pt x="10373" y="428625"/>
                    <a:pt x="11960" y="423863"/>
                  </a:cubicBezTo>
                  <a:cubicBezTo>
                    <a:pt x="12754" y="421482"/>
                    <a:pt x="12949" y="418808"/>
                    <a:pt x="14341" y="416719"/>
                  </a:cubicBezTo>
                  <a:lnTo>
                    <a:pt x="28629" y="395288"/>
                  </a:lnTo>
                  <a:cubicBezTo>
                    <a:pt x="30497" y="392486"/>
                    <a:pt x="33617" y="390731"/>
                    <a:pt x="35773" y="388144"/>
                  </a:cubicBezTo>
                  <a:cubicBezTo>
                    <a:pt x="46344" y="375458"/>
                    <a:pt x="35756" y="386744"/>
                    <a:pt x="42916" y="373856"/>
                  </a:cubicBezTo>
                  <a:cubicBezTo>
                    <a:pt x="45696" y="368853"/>
                    <a:pt x="49266" y="364331"/>
                    <a:pt x="52441" y="359569"/>
                  </a:cubicBezTo>
                  <a:lnTo>
                    <a:pt x="57204" y="352425"/>
                  </a:lnTo>
                  <a:lnTo>
                    <a:pt x="61966" y="338138"/>
                  </a:lnTo>
                  <a:cubicBezTo>
                    <a:pt x="62760" y="335757"/>
                    <a:pt x="63739" y="333429"/>
                    <a:pt x="64348" y="330994"/>
                  </a:cubicBezTo>
                  <a:cubicBezTo>
                    <a:pt x="65111" y="327944"/>
                    <a:pt x="67402" y="317740"/>
                    <a:pt x="69110" y="314325"/>
                  </a:cubicBezTo>
                  <a:cubicBezTo>
                    <a:pt x="70390" y="311765"/>
                    <a:pt x="72285" y="309562"/>
                    <a:pt x="73873" y="307181"/>
                  </a:cubicBezTo>
                  <a:cubicBezTo>
                    <a:pt x="79540" y="290179"/>
                    <a:pt x="74458" y="295679"/>
                    <a:pt x="85779" y="288131"/>
                  </a:cubicBezTo>
                  <a:lnTo>
                    <a:pt x="90541" y="273844"/>
                  </a:lnTo>
                  <a:cubicBezTo>
                    <a:pt x="91335" y="271463"/>
                    <a:pt x="91531" y="268789"/>
                    <a:pt x="92923" y="266700"/>
                  </a:cubicBezTo>
                  <a:lnTo>
                    <a:pt x="102448" y="252413"/>
                  </a:lnTo>
                  <a:lnTo>
                    <a:pt x="109591" y="230981"/>
                  </a:lnTo>
                  <a:cubicBezTo>
                    <a:pt x="110626" y="227876"/>
                    <a:pt x="111033" y="224591"/>
                    <a:pt x="111973" y="221456"/>
                  </a:cubicBezTo>
                  <a:cubicBezTo>
                    <a:pt x="113416" y="216648"/>
                    <a:pt x="115148" y="211931"/>
                    <a:pt x="116735" y="207169"/>
                  </a:cubicBezTo>
                  <a:lnTo>
                    <a:pt x="119116" y="200025"/>
                  </a:lnTo>
                  <a:lnTo>
                    <a:pt x="123879" y="202406"/>
                  </a:lnTo>
                  <a:close/>
                </a:path>
              </a:pathLst>
            </a:custGeom>
            <a:solidFill>
              <a:srgbClr val="99CC00">
                <a:alpha val="92371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" name="Shijiazhuang"/>
            <p:cNvSpPr/>
            <p:nvPr/>
          </p:nvSpPr>
          <p:spPr bwMode="auto">
            <a:xfrm>
              <a:off x="6127463" y="3158076"/>
              <a:ext cx="294592" cy="228232"/>
            </a:xfrm>
            <a:custGeom>
              <a:avLst/>
              <a:gdLst/>
              <a:ahLst/>
              <a:cxnLst/>
              <a:rect l="0" t="0" r="r" b="b"/>
              <a:pathLst>
                <a:path w="864219" h="723900">
                  <a:moveTo>
                    <a:pt x="107043" y="2381"/>
                  </a:moveTo>
                  <a:cubicBezTo>
                    <a:pt x="108631" y="0"/>
                    <a:pt x="122613" y="4214"/>
                    <a:pt x="128474" y="7144"/>
                  </a:cubicBezTo>
                  <a:cubicBezTo>
                    <a:pt x="131034" y="8424"/>
                    <a:pt x="133237" y="10319"/>
                    <a:pt x="135618" y="11906"/>
                  </a:cubicBezTo>
                  <a:cubicBezTo>
                    <a:pt x="139809" y="24480"/>
                    <a:pt x="136607" y="16961"/>
                    <a:pt x="147524" y="33338"/>
                  </a:cubicBezTo>
                  <a:cubicBezTo>
                    <a:pt x="148916" y="35427"/>
                    <a:pt x="152287" y="34925"/>
                    <a:pt x="154668" y="35719"/>
                  </a:cubicBezTo>
                  <a:cubicBezTo>
                    <a:pt x="157049" y="37306"/>
                    <a:pt x="159132" y="39476"/>
                    <a:pt x="161811" y="40481"/>
                  </a:cubicBezTo>
                  <a:cubicBezTo>
                    <a:pt x="165601" y="41902"/>
                    <a:pt x="169767" y="41985"/>
                    <a:pt x="173718" y="42863"/>
                  </a:cubicBezTo>
                  <a:cubicBezTo>
                    <a:pt x="176913" y="43573"/>
                    <a:pt x="180108" y="44304"/>
                    <a:pt x="183243" y="45244"/>
                  </a:cubicBezTo>
                  <a:cubicBezTo>
                    <a:pt x="188051" y="46686"/>
                    <a:pt x="197530" y="50006"/>
                    <a:pt x="197530" y="50006"/>
                  </a:cubicBezTo>
                  <a:cubicBezTo>
                    <a:pt x="223724" y="49212"/>
                    <a:pt x="249996" y="49801"/>
                    <a:pt x="276111" y="47625"/>
                  </a:cubicBezTo>
                  <a:cubicBezTo>
                    <a:pt x="278963" y="47387"/>
                    <a:pt x="280770" y="44283"/>
                    <a:pt x="283255" y="42863"/>
                  </a:cubicBezTo>
                  <a:cubicBezTo>
                    <a:pt x="291498" y="38153"/>
                    <a:pt x="291907" y="38391"/>
                    <a:pt x="299924" y="35719"/>
                  </a:cubicBezTo>
                  <a:cubicBezTo>
                    <a:pt x="302305" y="34131"/>
                    <a:pt x="304249" y="31453"/>
                    <a:pt x="307068" y="30956"/>
                  </a:cubicBezTo>
                  <a:cubicBezTo>
                    <a:pt x="318039" y="29020"/>
                    <a:pt x="329332" y="29805"/>
                    <a:pt x="340405" y="28575"/>
                  </a:cubicBezTo>
                  <a:cubicBezTo>
                    <a:pt x="343658" y="28214"/>
                    <a:pt x="346755" y="26988"/>
                    <a:pt x="349930" y="26194"/>
                  </a:cubicBezTo>
                  <a:cubicBezTo>
                    <a:pt x="352311" y="24606"/>
                    <a:pt x="354459" y="22593"/>
                    <a:pt x="357074" y="21431"/>
                  </a:cubicBezTo>
                  <a:cubicBezTo>
                    <a:pt x="361661" y="19392"/>
                    <a:pt x="371361" y="16669"/>
                    <a:pt x="371361" y="16669"/>
                  </a:cubicBezTo>
                  <a:cubicBezTo>
                    <a:pt x="376068" y="18238"/>
                    <a:pt x="382291" y="19615"/>
                    <a:pt x="385649" y="23813"/>
                  </a:cubicBezTo>
                  <a:cubicBezTo>
                    <a:pt x="398795" y="40245"/>
                    <a:pt x="374698" y="22068"/>
                    <a:pt x="395174" y="35719"/>
                  </a:cubicBezTo>
                  <a:cubicBezTo>
                    <a:pt x="396743" y="40427"/>
                    <a:pt x="398120" y="46647"/>
                    <a:pt x="402318" y="50006"/>
                  </a:cubicBezTo>
                  <a:cubicBezTo>
                    <a:pt x="404278" y="51574"/>
                    <a:pt x="407080" y="51594"/>
                    <a:pt x="409461" y="52388"/>
                  </a:cubicBezTo>
                  <a:cubicBezTo>
                    <a:pt x="414098" y="66294"/>
                    <a:pt x="408215" y="53523"/>
                    <a:pt x="418986" y="64294"/>
                  </a:cubicBezTo>
                  <a:cubicBezTo>
                    <a:pt x="434854" y="80163"/>
                    <a:pt x="411851" y="63507"/>
                    <a:pt x="430893" y="76200"/>
                  </a:cubicBezTo>
                  <a:cubicBezTo>
                    <a:pt x="432480" y="78581"/>
                    <a:pt x="433501" y="81459"/>
                    <a:pt x="435655" y="83344"/>
                  </a:cubicBezTo>
                  <a:cubicBezTo>
                    <a:pt x="439963" y="87113"/>
                    <a:pt x="449943" y="92869"/>
                    <a:pt x="449943" y="92869"/>
                  </a:cubicBezTo>
                  <a:cubicBezTo>
                    <a:pt x="463590" y="113342"/>
                    <a:pt x="445418" y="89249"/>
                    <a:pt x="461849" y="102394"/>
                  </a:cubicBezTo>
                  <a:cubicBezTo>
                    <a:pt x="464084" y="104182"/>
                    <a:pt x="464587" y="107514"/>
                    <a:pt x="466611" y="109538"/>
                  </a:cubicBezTo>
                  <a:cubicBezTo>
                    <a:pt x="471226" y="114153"/>
                    <a:pt x="475090" y="114745"/>
                    <a:pt x="480899" y="116681"/>
                  </a:cubicBezTo>
                  <a:cubicBezTo>
                    <a:pt x="483280" y="119062"/>
                    <a:pt x="485887" y="121238"/>
                    <a:pt x="488043" y="123825"/>
                  </a:cubicBezTo>
                  <a:cubicBezTo>
                    <a:pt x="489875" y="126024"/>
                    <a:pt x="490781" y="128945"/>
                    <a:pt x="492805" y="130969"/>
                  </a:cubicBezTo>
                  <a:cubicBezTo>
                    <a:pt x="497419" y="135583"/>
                    <a:pt x="501285" y="136176"/>
                    <a:pt x="507093" y="138113"/>
                  </a:cubicBezTo>
                  <a:lnTo>
                    <a:pt x="528524" y="130969"/>
                  </a:lnTo>
                  <a:cubicBezTo>
                    <a:pt x="534595" y="128946"/>
                    <a:pt x="541224" y="129382"/>
                    <a:pt x="547574" y="128588"/>
                  </a:cubicBezTo>
                  <a:cubicBezTo>
                    <a:pt x="549955" y="127794"/>
                    <a:pt x="552208" y="126206"/>
                    <a:pt x="554718" y="126206"/>
                  </a:cubicBezTo>
                  <a:cubicBezTo>
                    <a:pt x="561608" y="126206"/>
                    <a:pt x="564712" y="131439"/>
                    <a:pt x="569005" y="135731"/>
                  </a:cubicBezTo>
                  <a:cubicBezTo>
                    <a:pt x="571362" y="142801"/>
                    <a:pt x="572871" y="151504"/>
                    <a:pt x="578530" y="157163"/>
                  </a:cubicBezTo>
                  <a:cubicBezTo>
                    <a:pt x="580554" y="159187"/>
                    <a:pt x="583293" y="160338"/>
                    <a:pt x="585674" y="161925"/>
                  </a:cubicBezTo>
                  <a:cubicBezTo>
                    <a:pt x="588849" y="166688"/>
                    <a:pt x="594258" y="170567"/>
                    <a:pt x="595199" y="176213"/>
                  </a:cubicBezTo>
                  <a:cubicBezTo>
                    <a:pt x="595993" y="180975"/>
                    <a:pt x="596409" y="185816"/>
                    <a:pt x="597580" y="190500"/>
                  </a:cubicBezTo>
                  <a:cubicBezTo>
                    <a:pt x="598798" y="195370"/>
                    <a:pt x="600755" y="200025"/>
                    <a:pt x="602343" y="204788"/>
                  </a:cubicBezTo>
                  <a:lnTo>
                    <a:pt x="609486" y="226219"/>
                  </a:lnTo>
                  <a:lnTo>
                    <a:pt x="614249" y="240506"/>
                  </a:lnTo>
                  <a:cubicBezTo>
                    <a:pt x="615043" y="242887"/>
                    <a:pt x="614249" y="246856"/>
                    <a:pt x="616630" y="247650"/>
                  </a:cubicBezTo>
                  <a:lnTo>
                    <a:pt x="630918" y="252413"/>
                  </a:lnTo>
                  <a:cubicBezTo>
                    <a:pt x="635498" y="253940"/>
                    <a:pt x="640492" y="253747"/>
                    <a:pt x="645205" y="254794"/>
                  </a:cubicBezTo>
                  <a:cubicBezTo>
                    <a:pt x="647655" y="255338"/>
                    <a:pt x="649968" y="256381"/>
                    <a:pt x="652349" y="257175"/>
                  </a:cubicBezTo>
                  <a:lnTo>
                    <a:pt x="764268" y="254794"/>
                  </a:lnTo>
                  <a:cubicBezTo>
                    <a:pt x="786437" y="253988"/>
                    <a:pt x="781048" y="245602"/>
                    <a:pt x="785699" y="259556"/>
                  </a:cubicBezTo>
                  <a:cubicBezTo>
                    <a:pt x="786493" y="266700"/>
                    <a:pt x="785807" y="274169"/>
                    <a:pt x="788080" y="280988"/>
                  </a:cubicBezTo>
                  <a:cubicBezTo>
                    <a:pt x="789389" y="284915"/>
                    <a:pt x="799102" y="290716"/>
                    <a:pt x="802368" y="292894"/>
                  </a:cubicBezTo>
                  <a:cubicBezTo>
                    <a:pt x="811052" y="318949"/>
                    <a:pt x="796506" y="280181"/>
                    <a:pt x="811893" y="304800"/>
                  </a:cubicBezTo>
                  <a:cubicBezTo>
                    <a:pt x="814554" y="309057"/>
                    <a:pt x="815068" y="314325"/>
                    <a:pt x="816655" y="319088"/>
                  </a:cubicBezTo>
                  <a:lnTo>
                    <a:pt x="821418" y="333375"/>
                  </a:lnTo>
                  <a:cubicBezTo>
                    <a:pt x="822483" y="336570"/>
                    <a:pt x="825759" y="338651"/>
                    <a:pt x="828561" y="340519"/>
                  </a:cubicBezTo>
                  <a:cubicBezTo>
                    <a:pt x="830650" y="341911"/>
                    <a:pt x="833324" y="342106"/>
                    <a:pt x="835705" y="342900"/>
                  </a:cubicBezTo>
                  <a:cubicBezTo>
                    <a:pt x="846622" y="359277"/>
                    <a:pt x="839800" y="355378"/>
                    <a:pt x="852374" y="359569"/>
                  </a:cubicBezTo>
                  <a:cubicBezTo>
                    <a:pt x="853961" y="361950"/>
                    <a:pt x="855856" y="364153"/>
                    <a:pt x="857136" y="366713"/>
                  </a:cubicBezTo>
                  <a:cubicBezTo>
                    <a:pt x="864219" y="380879"/>
                    <a:pt x="858662" y="408706"/>
                    <a:pt x="857136" y="416719"/>
                  </a:cubicBezTo>
                  <a:cubicBezTo>
                    <a:pt x="856506" y="420027"/>
                    <a:pt x="852060" y="421205"/>
                    <a:pt x="849993" y="423863"/>
                  </a:cubicBezTo>
                  <a:cubicBezTo>
                    <a:pt x="835035" y="443095"/>
                    <a:pt x="847153" y="433693"/>
                    <a:pt x="833324" y="442913"/>
                  </a:cubicBezTo>
                  <a:cubicBezTo>
                    <a:pt x="832530" y="445294"/>
                    <a:pt x="832511" y="448096"/>
                    <a:pt x="830943" y="450056"/>
                  </a:cubicBezTo>
                  <a:cubicBezTo>
                    <a:pt x="829155" y="452291"/>
                    <a:pt x="824900" y="452177"/>
                    <a:pt x="823799" y="454819"/>
                  </a:cubicBezTo>
                  <a:cubicBezTo>
                    <a:pt x="820686" y="462291"/>
                    <a:pt x="819036" y="478631"/>
                    <a:pt x="819036" y="478631"/>
                  </a:cubicBezTo>
                  <a:cubicBezTo>
                    <a:pt x="818242" y="510381"/>
                    <a:pt x="818130" y="542155"/>
                    <a:pt x="816655" y="573881"/>
                  </a:cubicBezTo>
                  <a:cubicBezTo>
                    <a:pt x="816255" y="582482"/>
                    <a:pt x="813881" y="581156"/>
                    <a:pt x="807130" y="583406"/>
                  </a:cubicBezTo>
                  <a:cubicBezTo>
                    <a:pt x="804749" y="584994"/>
                    <a:pt x="802546" y="586889"/>
                    <a:pt x="799986" y="588169"/>
                  </a:cubicBezTo>
                  <a:cubicBezTo>
                    <a:pt x="790751" y="592787"/>
                    <a:pt x="788098" y="589872"/>
                    <a:pt x="776174" y="588169"/>
                  </a:cubicBezTo>
                  <a:cubicBezTo>
                    <a:pt x="773793" y="585788"/>
                    <a:pt x="770898" y="583827"/>
                    <a:pt x="769030" y="581025"/>
                  </a:cubicBezTo>
                  <a:cubicBezTo>
                    <a:pt x="761280" y="569400"/>
                    <a:pt x="773131" y="577983"/>
                    <a:pt x="761886" y="566738"/>
                  </a:cubicBezTo>
                  <a:cubicBezTo>
                    <a:pt x="759862" y="564714"/>
                    <a:pt x="757124" y="563563"/>
                    <a:pt x="754743" y="561975"/>
                  </a:cubicBezTo>
                  <a:cubicBezTo>
                    <a:pt x="742039" y="542920"/>
                    <a:pt x="758715" y="565948"/>
                    <a:pt x="742836" y="550069"/>
                  </a:cubicBezTo>
                  <a:cubicBezTo>
                    <a:pt x="732064" y="539297"/>
                    <a:pt x="744839" y="545180"/>
                    <a:pt x="730930" y="540544"/>
                  </a:cubicBezTo>
                  <a:cubicBezTo>
                    <a:pt x="726168" y="535781"/>
                    <a:pt x="723033" y="524126"/>
                    <a:pt x="716643" y="526256"/>
                  </a:cubicBezTo>
                  <a:lnTo>
                    <a:pt x="702355" y="531019"/>
                  </a:lnTo>
                  <a:cubicBezTo>
                    <a:pt x="696925" y="532829"/>
                    <a:pt x="692830" y="537369"/>
                    <a:pt x="688068" y="540544"/>
                  </a:cubicBezTo>
                  <a:lnTo>
                    <a:pt x="680924" y="545306"/>
                  </a:lnTo>
                  <a:cubicBezTo>
                    <a:pt x="675599" y="548855"/>
                    <a:pt x="668217" y="546842"/>
                    <a:pt x="661874" y="547688"/>
                  </a:cubicBezTo>
                  <a:cubicBezTo>
                    <a:pt x="612745" y="554239"/>
                    <a:pt x="680561" y="545650"/>
                    <a:pt x="626155" y="552450"/>
                  </a:cubicBezTo>
                  <a:lnTo>
                    <a:pt x="611868" y="561975"/>
                  </a:lnTo>
                  <a:cubicBezTo>
                    <a:pt x="581862" y="581979"/>
                    <a:pt x="607134" y="569090"/>
                    <a:pt x="592818" y="583406"/>
                  </a:cubicBezTo>
                  <a:cubicBezTo>
                    <a:pt x="590794" y="585430"/>
                    <a:pt x="588055" y="586581"/>
                    <a:pt x="585674" y="588169"/>
                  </a:cubicBezTo>
                  <a:cubicBezTo>
                    <a:pt x="582214" y="598548"/>
                    <a:pt x="582437" y="602054"/>
                    <a:pt x="576149" y="609600"/>
                  </a:cubicBezTo>
                  <a:cubicBezTo>
                    <a:pt x="573993" y="612187"/>
                    <a:pt x="571161" y="614157"/>
                    <a:pt x="569005" y="616744"/>
                  </a:cubicBezTo>
                  <a:cubicBezTo>
                    <a:pt x="559084" y="628650"/>
                    <a:pt x="570196" y="619920"/>
                    <a:pt x="557099" y="628650"/>
                  </a:cubicBezTo>
                  <a:cubicBezTo>
                    <a:pt x="556305" y="631031"/>
                    <a:pt x="556286" y="633834"/>
                    <a:pt x="554718" y="635794"/>
                  </a:cubicBezTo>
                  <a:cubicBezTo>
                    <a:pt x="552930" y="638029"/>
                    <a:pt x="550189" y="639394"/>
                    <a:pt x="547574" y="640556"/>
                  </a:cubicBezTo>
                  <a:cubicBezTo>
                    <a:pt x="542986" y="642595"/>
                    <a:pt x="538156" y="644102"/>
                    <a:pt x="533286" y="645319"/>
                  </a:cubicBezTo>
                  <a:cubicBezTo>
                    <a:pt x="519835" y="648682"/>
                    <a:pt x="526970" y="647058"/>
                    <a:pt x="511855" y="650081"/>
                  </a:cubicBezTo>
                  <a:cubicBezTo>
                    <a:pt x="509474" y="651669"/>
                    <a:pt x="507271" y="653564"/>
                    <a:pt x="504711" y="654844"/>
                  </a:cubicBezTo>
                  <a:cubicBezTo>
                    <a:pt x="502466" y="655966"/>
                    <a:pt x="499981" y="656536"/>
                    <a:pt x="497568" y="657225"/>
                  </a:cubicBezTo>
                  <a:cubicBezTo>
                    <a:pt x="478494" y="662674"/>
                    <a:pt x="476586" y="660280"/>
                    <a:pt x="447561" y="661988"/>
                  </a:cubicBezTo>
                  <a:cubicBezTo>
                    <a:pt x="444386" y="662782"/>
                    <a:pt x="441231" y="663659"/>
                    <a:pt x="438036" y="664369"/>
                  </a:cubicBezTo>
                  <a:cubicBezTo>
                    <a:pt x="434085" y="665247"/>
                    <a:pt x="430035" y="665685"/>
                    <a:pt x="426130" y="666750"/>
                  </a:cubicBezTo>
                  <a:cubicBezTo>
                    <a:pt x="421287" y="668071"/>
                    <a:pt x="411843" y="671513"/>
                    <a:pt x="411843" y="671513"/>
                  </a:cubicBezTo>
                  <a:cubicBezTo>
                    <a:pt x="410255" y="673894"/>
                    <a:pt x="409815" y="677814"/>
                    <a:pt x="407080" y="678656"/>
                  </a:cubicBezTo>
                  <a:cubicBezTo>
                    <a:pt x="398700" y="681234"/>
                    <a:pt x="389565" y="679798"/>
                    <a:pt x="380886" y="681038"/>
                  </a:cubicBezTo>
                  <a:cubicBezTo>
                    <a:pt x="378401" y="681393"/>
                    <a:pt x="376124" y="682625"/>
                    <a:pt x="373743" y="683419"/>
                  </a:cubicBezTo>
                  <a:cubicBezTo>
                    <a:pt x="371362" y="685800"/>
                    <a:pt x="368467" y="687761"/>
                    <a:pt x="366599" y="690563"/>
                  </a:cubicBezTo>
                  <a:cubicBezTo>
                    <a:pt x="365207" y="692651"/>
                    <a:pt x="365786" y="695746"/>
                    <a:pt x="364218" y="697706"/>
                  </a:cubicBezTo>
                  <a:cubicBezTo>
                    <a:pt x="362430" y="699941"/>
                    <a:pt x="359455" y="700881"/>
                    <a:pt x="357074" y="702469"/>
                  </a:cubicBezTo>
                  <a:cubicBezTo>
                    <a:pt x="335218" y="695183"/>
                    <a:pt x="347781" y="697206"/>
                    <a:pt x="318974" y="700088"/>
                  </a:cubicBezTo>
                  <a:cubicBezTo>
                    <a:pt x="298705" y="713600"/>
                    <a:pt x="310375" y="708981"/>
                    <a:pt x="283255" y="711994"/>
                  </a:cubicBezTo>
                  <a:cubicBezTo>
                    <a:pt x="280874" y="713581"/>
                    <a:pt x="278671" y="715476"/>
                    <a:pt x="276111" y="716756"/>
                  </a:cubicBezTo>
                  <a:cubicBezTo>
                    <a:pt x="270350" y="719637"/>
                    <a:pt x="259973" y="720705"/>
                    <a:pt x="254680" y="721519"/>
                  </a:cubicBezTo>
                  <a:cubicBezTo>
                    <a:pt x="249133" y="722372"/>
                    <a:pt x="243567" y="723106"/>
                    <a:pt x="238011" y="723900"/>
                  </a:cubicBezTo>
                  <a:cubicBezTo>
                    <a:pt x="237217" y="721519"/>
                    <a:pt x="235630" y="719266"/>
                    <a:pt x="235630" y="716756"/>
                  </a:cubicBezTo>
                  <a:cubicBezTo>
                    <a:pt x="235630" y="709066"/>
                    <a:pt x="238884" y="705921"/>
                    <a:pt x="242774" y="700088"/>
                  </a:cubicBezTo>
                  <a:cubicBezTo>
                    <a:pt x="244711" y="694276"/>
                    <a:pt x="245301" y="690417"/>
                    <a:pt x="249918" y="685800"/>
                  </a:cubicBezTo>
                  <a:cubicBezTo>
                    <a:pt x="251941" y="683777"/>
                    <a:pt x="254680" y="682625"/>
                    <a:pt x="257061" y="681038"/>
                  </a:cubicBezTo>
                  <a:cubicBezTo>
                    <a:pt x="265047" y="657086"/>
                    <a:pt x="252877" y="694195"/>
                    <a:pt x="261824" y="664369"/>
                  </a:cubicBezTo>
                  <a:cubicBezTo>
                    <a:pt x="263266" y="659560"/>
                    <a:pt x="264998" y="654844"/>
                    <a:pt x="266586" y="650081"/>
                  </a:cubicBezTo>
                  <a:lnTo>
                    <a:pt x="268968" y="642938"/>
                  </a:lnTo>
                  <a:cubicBezTo>
                    <a:pt x="268174" y="637382"/>
                    <a:pt x="268199" y="631645"/>
                    <a:pt x="266586" y="626269"/>
                  </a:cubicBezTo>
                  <a:cubicBezTo>
                    <a:pt x="265764" y="623528"/>
                    <a:pt x="263104" y="621685"/>
                    <a:pt x="261824" y="619125"/>
                  </a:cubicBezTo>
                  <a:cubicBezTo>
                    <a:pt x="260702" y="616880"/>
                    <a:pt x="260052" y="614416"/>
                    <a:pt x="259443" y="611981"/>
                  </a:cubicBezTo>
                  <a:cubicBezTo>
                    <a:pt x="259240" y="611169"/>
                    <a:pt x="256684" y="595507"/>
                    <a:pt x="254680" y="592931"/>
                  </a:cubicBezTo>
                  <a:cubicBezTo>
                    <a:pt x="250545" y="587615"/>
                    <a:pt x="244129" y="584248"/>
                    <a:pt x="240393" y="578644"/>
                  </a:cubicBezTo>
                  <a:lnTo>
                    <a:pt x="235630" y="571500"/>
                  </a:lnTo>
                  <a:cubicBezTo>
                    <a:pt x="233693" y="565688"/>
                    <a:pt x="233104" y="561831"/>
                    <a:pt x="228486" y="557213"/>
                  </a:cubicBezTo>
                  <a:cubicBezTo>
                    <a:pt x="226462" y="555189"/>
                    <a:pt x="223724" y="554038"/>
                    <a:pt x="221343" y="552450"/>
                  </a:cubicBezTo>
                  <a:cubicBezTo>
                    <a:pt x="220549" y="550069"/>
                    <a:pt x="219570" y="547741"/>
                    <a:pt x="218961" y="545306"/>
                  </a:cubicBezTo>
                  <a:cubicBezTo>
                    <a:pt x="217603" y="539875"/>
                    <a:pt x="216920" y="531697"/>
                    <a:pt x="214199" y="526256"/>
                  </a:cubicBezTo>
                  <a:cubicBezTo>
                    <a:pt x="212919" y="523696"/>
                    <a:pt x="211024" y="521494"/>
                    <a:pt x="209436" y="519113"/>
                  </a:cubicBezTo>
                  <a:cubicBezTo>
                    <a:pt x="202003" y="496810"/>
                    <a:pt x="214180" y="529796"/>
                    <a:pt x="199911" y="504825"/>
                  </a:cubicBezTo>
                  <a:cubicBezTo>
                    <a:pt x="198287" y="501983"/>
                    <a:pt x="198470" y="498435"/>
                    <a:pt x="197530" y="495300"/>
                  </a:cubicBezTo>
                  <a:cubicBezTo>
                    <a:pt x="197508" y="495227"/>
                    <a:pt x="191589" y="477477"/>
                    <a:pt x="190386" y="473869"/>
                  </a:cubicBezTo>
                  <a:lnTo>
                    <a:pt x="188005" y="466725"/>
                  </a:lnTo>
                  <a:cubicBezTo>
                    <a:pt x="187211" y="464344"/>
                    <a:pt x="187017" y="461669"/>
                    <a:pt x="185624" y="459581"/>
                  </a:cubicBezTo>
                  <a:lnTo>
                    <a:pt x="180861" y="452438"/>
                  </a:lnTo>
                  <a:cubicBezTo>
                    <a:pt x="180067" y="450057"/>
                    <a:pt x="180021" y="447275"/>
                    <a:pt x="178480" y="445294"/>
                  </a:cubicBezTo>
                  <a:cubicBezTo>
                    <a:pt x="174345" y="439977"/>
                    <a:pt x="164193" y="431006"/>
                    <a:pt x="164193" y="431006"/>
                  </a:cubicBezTo>
                  <a:cubicBezTo>
                    <a:pt x="158829" y="414920"/>
                    <a:pt x="166267" y="432357"/>
                    <a:pt x="154668" y="419100"/>
                  </a:cubicBezTo>
                  <a:cubicBezTo>
                    <a:pt x="150899" y="414792"/>
                    <a:pt x="149190" y="408860"/>
                    <a:pt x="145143" y="404813"/>
                  </a:cubicBezTo>
                  <a:lnTo>
                    <a:pt x="137999" y="397669"/>
                  </a:lnTo>
                  <a:cubicBezTo>
                    <a:pt x="129317" y="371620"/>
                    <a:pt x="143163" y="411073"/>
                    <a:pt x="130855" y="383381"/>
                  </a:cubicBezTo>
                  <a:cubicBezTo>
                    <a:pt x="127082" y="374891"/>
                    <a:pt x="127798" y="368417"/>
                    <a:pt x="121330" y="361950"/>
                  </a:cubicBezTo>
                  <a:cubicBezTo>
                    <a:pt x="119306" y="359926"/>
                    <a:pt x="116567" y="358775"/>
                    <a:pt x="114186" y="357188"/>
                  </a:cubicBezTo>
                  <a:cubicBezTo>
                    <a:pt x="109551" y="343281"/>
                    <a:pt x="115432" y="356052"/>
                    <a:pt x="104661" y="345281"/>
                  </a:cubicBezTo>
                  <a:cubicBezTo>
                    <a:pt x="88786" y="329406"/>
                    <a:pt x="111807" y="346077"/>
                    <a:pt x="92755" y="333375"/>
                  </a:cubicBezTo>
                  <a:cubicBezTo>
                    <a:pt x="91168" y="330994"/>
                    <a:pt x="90228" y="328019"/>
                    <a:pt x="87993" y="326231"/>
                  </a:cubicBezTo>
                  <a:cubicBezTo>
                    <a:pt x="86033" y="324663"/>
                    <a:pt x="83310" y="324342"/>
                    <a:pt x="80849" y="323850"/>
                  </a:cubicBezTo>
                  <a:cubicBezTo>
                    <a:pt x="75345" y="322749"/>
                    <a:pt x="69736" y="322263"/>
                    <a:pt x="64180" y="321469"/>
                  </a:cubicBezTo>
                  <a:cubicBezTo>
                    <a:pt x="59418" y="319881"/>
                    <a:pt x="54383" y="318951"/>
                    <a:pt x="49893" y="316706"/>
                  </a:cubicBezTo>
                  <a:cubicBezTo>
                    <a:pt x="21111" y="302316"/>
                    <a:pt x="56784" y="320644"/>
                    <a:pt x="33224" y="307181"/>
                  </a:cubicBezTo>
                  <a:cubicBezTo>
                    <a:pt x="12075" y="295096"/>
                    <a:pt x="33961" y="309261"/>
                    <a:pt x="16555" y="297656"/>
                  </a:cubicBezTo>
                  <a:cubicBezTo>
                    <a:pt x="10893" y="280671"/>
                    <a:pt x="18922" y="301208"/>
                    <a:pt x="7030" y="283369"/>
                  </a:cubicBezTo>
                  <a:cubicBezTo>
                    <a:pt x="5638" y="281280"/>
                    <a:pt x="5443" y="278606"/>
                    <a:pt x="4649" y="276225"/>
                  </a:cubicBezTo>
                  <a:cubicBezTo>
                    <a:pt x="1945" y="216739"/>
                    <a:pt x="0" y="201537"/>
                    <a:pt x="4649" y="133350"/>
                  </a:cubicBezTo>
                  <a:cubicBezTo>
                    <a:pt x="5593" y="119496"/>
                    <a:pt x="7927" y="120053"/>
                    <a:pt x="16555" y="114300"/>
                  </a:cubicBezTo>
                  <a:lnTo>
                    <a:pt x="26080" y="100013"/>
                  </a:lnTo>
                  <a:cubicBezTo>
                    <a:pt x="29816" y="94409"/>
                    <a:pt x="36632" y="91329"/>
                    <a:pt x="40368" y="85725"/>
                  </a:cubicBezTo>
                  <a:cubicBezTo>
                    <a:pt x="41955" y="83344"/>
                    <a:pt x="42703" y="80098"/>
                    <a:pt x="45130" y="78581"/>
                  </a:cubicBezTo>
                  <a:cubicBezTo>
                    <a:pt x="49387" y="75920"/>
                    <a:pt x="59418" y="73819"/>
                    <a:pt x="59418" y="73819"/>
                  </a:cubicBezTo>
                  <a:cubicBezTo>
                    <a:pt x="61799" y="71438"/>
                    <a:pt x="64405" y="69262"/>
                    <a:pt x="66561" y="66675"/>
                  </a:cubicBezTo>
                  <a:cubicBezTo>
                    <a:pt x="68393" y="64476"/>
                    <a:pt x="69300" y="61555"/>
                    <a:pt x="71324" y="59531"/>
                  </a:cubicBezTo>
                  <a:cubicBezTo>
                    <a:pt x="75939" y="54916"/>
                    <a:pt x="79802" y="54324"/>
                    <a:pt x="85611" y="52388"/>
                  </a:cubicBezTo>
                  <a:cubicBezTo>
                    <a:pt x="95426" y="37667"/>
                    <a:pt x="84529" y="52027"/>
                    <a:pt x="97518" y="40481"/>
                  </a:cubicBezTo>
                  <a:cubicBezTo>
                    <a:pt x="102552" y="36007"/>
                    <a:pt x="107043" y="30956"/>
                    <a:pt x="111805" y="26194"/>
                  </a:cubicBezTo>
                  <a:cubicBezTo>
                    <a:pt x="113829" y="24170"/>
                    <a:pt x="118196" y="24192"/>
                    <a:pt x="118949" y="21431"/>
                  </a:cubicBezTo>
                  <a:cubicBezTo>
                    <a:pt x="120829" y="14539"/>
                    <a:pt x="105456" y="4762"/>
                    <a:pt x="107043" y="2381"/>
                  </a:cubicBezTo>
                  <a:close/>
                </a:path>
              </a:pathLst>
            </a:custGeom>
            <a:solidFill>
              <a:srgbClr val="99CC00">
                <a:alpha val="31665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" name="Hengshui"/>
            <p:cNvSpPr/>
            <p:nvPr/>
          </p:nvSpPr>
          <p:spPr bwMode="auto">
            <a:xfrm>
              <a:off x="6386832" y="3218490"/>
              <a:ext cx="201731" cy="224875"/>
            </a:xfrm>
            <a:custGeom>
              <a:avLst/>
              <a:gdLst/>
              <a:ahLst/>
              <a:cxnLst/>
              <a:rect l="0" t="0" r="r" b="b"/>
              <a:pathLst>
                <a:path w="592132" h="738741">
                  <a:moveTo>
                    <a:pt x="32189" y="69056"/>
                  </a:moveTo>
                  <a:cubicBezTo>
                    <a:pt x="33776" y="67469"/>
                    <a:pt x="37855" y="60458"/>
                    <a:pt x="41714" y="57150"/>
                  </a:cubicBezTo>
                  <a:cubicBezTo>
                    <a:pt x="43620" y="55516"/>
                    <a:pt x="46408" y="55313"/>
                    <a:pt x="48858" y="54768"/>
                  </a:cubicBezTo>
                  <a:cubicBezTo>
                    <a:pt x="53571" y="53721"/>
                    <a:pt x="58383" y="53181"/>
                    <a:pt x="63145" y="52387"/>
                  </a:cubicBezTo>
                  <a:lnTo>
                    <a:pt x="84577" y="38100"/>
                  </a:lnTo>
                  <a:cubicBezTo>
                    <a:pt x="87379" y="36232"/>
                    <a:pt x="89062" y="33023"/>
                    <a:pt x="91720" y="30956"/>
                  </a:cubicBezTo>
                  <a:cubicBezTo>
                    <a:pt x="96238" y="27442"/>
                    <a:pt x="100291" y="21717"/>
                    <a:pt x="106008" y="21431"/>
                  </a:cubicBezTo>
                  <a:lnTo>
                    <a:pt x="153633" y="19050"/>
                  </a:lnTo>
                  <a:cubicBezTo>
                    <a:pt x="156014" y="18256"/>
                    <a:pt x="158532" y="17791"/>
                    <a:pt x="160777" y="16668"/>
                  </a:cubicBezTo>
                  <a:cubicBezTo>
                    <a:pt x="174693" y="9709"/>
                    <a:pt x="161096" y="13516"/>
                    <a:pt x="175064" y="9525"/>
                  </a:cubicBezTo>
                  <a:cubicBezTo>
                    <a:pt x="181066" y="7810"/>
                    <a:pt x="190592" y="5746"/>
                    <a:pt x="196495" y="4762"/>
                  </a:cubicBezTo>
                  <a:cubicBezTo>
                    <a:pt x="202031" y="3839"/>
                    <a:pt x="207628" y="3304"/>
                    <a:pt x="213164" y="2381"/>
                  </a:cubicBezTo>
                  <a:cubicBezTo>
                    <a:pt x="217156" y="1716"/>
                    <a:pt x="221101" y="794"/>
                    <a:pt x="225070" y="0"/>
                  </a:cubicBezTo>
                  <a:cubicBezTo>
                    <a:pt x="229039" y="794"/>
                    <a:pt x="233187" y="960"/>
                    <a:pt x="236977" y="2381"/>
                  </a:cubicBezTo>
                  <a:cubicBezTo>
                    <a:pt x="250028" y="7275"/>
                    <a:pt x="238441" y="7163"/>
                    <a:pt x="251264" y="14287"/>
                  </a:cubicBezTo>
                  <a:cubicBezTo>
                    <a:pt x="255653" y="16725"/>
                    <a:pt x="265552" y="19050"/>
                    <a:pt x="265552" y="19050"/>
                  </a:cubicBezTo>
                  <a:lnTo>
                    <a:pt x="270314" y="38100"/>
                  </a:lnTo>
                  <a:cubicBezTo>
                    <a:pt x="270923" y="40535"/>
                    <a:pt x="271476" y="43049"/>
                    <a:pt x="272695" y="45243"/>
                  </a:cubicBezTo>
                  <a:cubicBezTo>
                    <a:pt x="279816" y="58061"/>
                    <a:pt x="280686" y="57997"/>
                    <a:pt x="289364" y="66675"/>
                  </a:cubicBezTo>
                  <a:cubicBezTo>
                    <a:pt x="290158" y="69056"/>
                    <a:pt x="289970" y="72043"/>
                    <a:pt x="291745" y="73818"/>
                  </a:cubicBezTo>
                  <a:cubicBezTo>
                    <a:pt x="295793" y="77865"/>
                    <a:pt x="306033" y="83343"/>
                    <a:pt x="306033" y="83343"/>
                  </a:cubicBezTo>
                  <a:cubicBezTo>
                    <a:pt x="310668" y="97250"/>
                    <a:pt x="304787" y="84479"/>
                    <a:pt x="315558" y="95250"/>
                  </a:cubicBezTo>
                  <a:cubicBezTo>
                    <a:pt x="317581" y="97273"/>
                    <a:pt x="318166" y="100509"/>
                    <a:pt x="320320" y="102393"/>
                  </a:cubicBezTo>
                  <a:cubicBezTo>
                    <a:pt x="340339" y="119909"/>
                    <a:pt x="327581" y="107214"/>
                    <a:pt x="341752" y="114300"/>
                  </a:cubicBezTo>
                  <a:cubicBezTo>
                    <a:pt x="360209" y="123529"/>
                    <a:pt x="338088" y="115460"/>
                    <a:pt x="356039" y="121443"/>
                  </a:cubicBezTo>
                  <a:cubicBezTo>
                    <a:pt x="357627" y="123824"/>
                    <a:pt x="358970" y="126388"/>
                    <a:pt x="360802" y="128587"/>
                  </a:cubicBezTo>
                  <a:cubicBezTo>
                    <a:pt x="362958" y="131174"/>
                    <a:pt x="366077" y="132929"/>
                    <a:pt x="367945" y="135731"/>
                  </a:cubicBezTo>
                  <a:cubicBezTo>
                    <a:pt x="369337" y="137820"/>
                    <a:pt x="369204" y="140630"/>
                    <a:pt x="370327" y="142875"/>
                  </a:cubicBezTo>
                  <a:cubicBezTo>
                    <a:pt x="371607" y="145434"/>
                    <a:pt x="373502" y="147637"/>
                    <a:pt x="375089" y="150018"/>
                  </a:cubicBezTo>
                  <a:cubicBezTo>
                    <a:pt x="375883" y="152399"/>
                    <a:pt x="377159" y="154671"/>
                    <a:pt x="377470" y="157162"/>
                  </a:cubicBezTo>
                  <a:cubicBezTo>
                    <a:pt x="378754" y="167431"/>
                    <a:pt x="377185" y="178118"/>
                    <a:pt x="379852" y="188118"/>
                  </a:cubicBezTo>
                  <a:cubicBezTo>
                    <a:pt x="380589" y="190883"/>
                    <a:pt x="384614" y="191293"/>
                    <a:pt x="386995" y="192881"/>
                  </a:cubicBezTo>
                  <a:cubicBezTo>
                    <a:pt x="387789" y="195262"/>
                    <a:pt x="388832" y="197575"/>
                    <a:pt x="389377" y="200025"/>
                  </a:cubicBezTo>
                  <a:cubicBezTo>
                    <a:pt x="395363" y="226958"/>
                    <a:pt x="382952" y="213762"/>
                    <a:pt x="429858" y="216693"/>
                  </a:cubicBezTo>
                  <a:cubicBezTo>
                    <a:pt x="433033" y="217487"/>
                    <a:pt x="436236" y="218176"/>
                    <a:pt x="439383" y="219075"/>
                  </a:cubicBezTo>
                  <a:cubicBezTo>
                    <a:pt x="441797" y="219765"/>
                    <a:pt x="444017" y="221456"/>
                    <a:pt x="446527" y="221456"/>
                  </a:cubicBezTo>
                  <a:cubicBezTo>
                    <a:pt x="454504" y="221456"/>
                    <a:pt x="462402" y="219869"/>
                    <a:pt x="470339" y="219075"/>
                  </a:cubicBezTo>
                  <a:cubicBezTo>
                    <a:pt x="487429" y="207682"/>
                    <a:pt x="480580" y="213598"/>
                    <a:pt x="491770" y="202406"/>
                  </a:cubicBezTo>
                  <a:cubicBezTo>
                    <a:pt x="492564" y="200025"/>
                    <a:pt x="493029" y="197507"/>
                    <a:pt x="494152" y="195262"/>
                  </a:cubicBezTo>
                  <a:cubicBezTo>
                    <a:pt x="497101" y="189364"/>
                    <a:pt x="499933" y="186078"/>
                    <a:pt x="506058" y="183356"/>
                  </a:cubicBezTo>
                  <a:cubicBezTo>
                    <a:pt x="510645" y="181317"/>
                    <a:pt x="520345" y="178593"/>
                    <a:pt x="520345" y="178593"/>
                  </a:cubicBezTo>
                  <a:cubicBezTo>
                    <a:pt x="542570" y="179387"/>
                    <a:pt x="564976" y="178036"/>
                    <a:pt x="587020" y="180975"/>
                  </a:cubicBezTo>
                  <a:cubicBezTo>
                    <a:pt x="589857" y="181353"/>
                    <a:pt x="591467" y="185274"/>
                    <a:pt x="591783" y="188118"/>
                  </a:cubicBezTo>
                  <a:cubicBezTo>
                    <a:pt x="592132" y="191254"/>
                    <a:pt x="588359" y="207469"/>
                    <a:pt x="587020" y="211931"/>
                  </a:cubicBezTo>
                  <a:cubicBezTo>
                    <a:pt x="571689" y="263031"/>
                    <a:pt x="590732" y="194709"/>
                    <a:pt x="579877" y="238125"/>
                  </a:cubicBezTo>
                  <a:cubicBezTo>
                    <a:pt x="576473" y="251741"/>
                    <a:pt x="578087" y="238441"/>
                    <a:pt x="575114" y="254793"/>
                  </a:cubicBezTo>
                  <a:cubicBezTo>
                    <a:pt x="574110" y="260315"/>
                    <a:pt x="573995" y="265993"/>
                    <a:pt x="572733" y="271462"/>
                  </a:cubicBezTo>
                  <a:cubicBezTo>
                    <a:pt x="571604" y="276354"/>
                    <a:pt x="569558" y="280987"/>
                    <a:pt x="567970" y="285750"/>
                  </a:cubicBezTo>
                  <a:lnTo>
                    <a:pt x="563208" y="300037"/>
                  </a:lnTo>
                  <a:cubicBezTo>
                    <a:pt x="562303" y="302752"/>
                    <a:pt x="560033" y="304800"/>
                    <a:pt x="558445" y="307181"/>
                  </a:cubicBezTo>
                  <a:cubicBezTo>
                    <a:pt x="549764" y="333227"/>
                    <a:pt x="563607" y="293782"/>
                    <a:pt x="551302" y="321468"/>
                  </a:cubicBezTo>
                  <a:cubicBezTo>
                    <a:pt x="549263" y="326056"/>
                    <a:pt x="548127" y="330993"/>
                    <a:pt x="546539" y="335756"/>
                  </a:cubicBezTo>
                  <a:lnTo>
                    <a:pt x="539395" y="357187"/>
                  </a:lnTo>
                  <a:cubicBezTo>
                    <a:pt x="537736" y="362162"/>
                    <a:pt x="530807" y="368157"/>
                    <a:pt x="527489" y="371475"/>
                  </a:cubicBezTo>
                  <a:cubicBezTo>
                    <a:pt x="526695" y="374650"/>
                    <a:pt x="526007" y="377853"/>
                    <a:pt x="525108" y="381000"/>
                  </a:cubicBezTo>
                  <a:cubicBezTo>
                    <a:pt x="524419" y="383413"/>
                    <a:pt x="523219" y="385682"/>
                    <a:pt x="522727" y="388143"/>
                  </a:cubicBezTo>
                  <a:cubicBezTo>
                    <a:pt x="521626" y="393647"/>
                    <a:pt x="521607" y="399343"/>
                    <a:pt x="520345" y="404812"/>
                  </a:cubicBezTo>
                  <a:cubicBezTo>
                    <a:pt x="519216" y="409704"/>
                    <a:pt x="517170" y="414337"/>
                    <a:pt x="515583" y="419100"/>
                  </a:cubicBezTo>
                  <a:lnTo>
                    <a:pt x="506058" y="447675"/>
                  </a:lnTo>
                  <a:lnTo>
                    <a:pt x="501295" y="461962"/>
                  </a:lnTo>
                  <a:cubicBezTo>
                    <a:pt x="500260" y="465067"/>
                    <a:pt x="500203" y="468479"/>
                    <a:pt x="498914" y="471487"/>
                  </a:cubicBezTo>
                  <a:cubicBezTo>
                    <a:pt x="497787" y="474118"/>
                    <a:pt x="495432" y="476071"/>
                    <a:pt x="494152" y="478631"/>
                  </a:cubicBezTo>
                  <a:cubicBezTo>
                    <a:pt x="484296" y="498343"/>
                    <a:pt x="500651" y="472454"/>
                    <a:pt x="487008" y="492918"/>
                  </a:cubicBezTo>
                  <a:cubicBezTo>
                    <a:pt x="485420" y="497681"/>
                    <a:pt x="480657" y="502443"/>
                    <a:pt x="482245" y="507206"/>
                  </a:cubicBezTo>
                  <a:cubicBezTo>
                    <a:pt x="484632" y="514365"/>
                    <a:pt x="484261" y="515339"/>
                    <a:pt x="489389" y="521493"/>
                  </a:cubicBezTo>
                  <a:cubicBezTo>
                    <a:pt x="491545" y="524080"/>
                    <a:pt x="493589" y="527001"/>
                    <a:pt x="496533" y="528637"/>
                  </a:cubicBezTo>
                  <a:cubicBezTo>
                    <a:pt x="500921" y="531075"/>
                    <a:pt x="506643" y="530616"/>
                    <a:pt x="510820" y="533400"/>
                  </a:cubicBezTo>
                  <a:lnTo>
                    <a:pt x="517964" y="538162"/>
                  </a:lnTo>
                  <a:cubicBezTo>
                    <a:pt x="500502" y="564356"/>
                    <a:pt x="514154" y="552133"/>
                    <a:pt x="465577" y="554831"/>
                  </a:cubicBezTo>
                  <a:cubicBezTo>
                    <a:pt x="460021" y="555625"/>
                    <a:pt x="454412" y="556111"/>
                    <a:pt x="448908" y="557212"/>
                  </a:cubicBezTo>
                  <a:cubicBezTo>
                    <a:pt x="446447" y="557704"/>
                    <a:pt x="444255" y="559282"/>
                    <a:pt x="441764" y="559593"/>
                  </a:cubicBezTo>
                  <a:cubicBezTo>
                    <a:pt x="431495" y="560877"/>
                    <a:pt x="421127" y="561181"/>
                    <a:pt x="410808" y="561975"/>
                  </a:cubicBezTo>
                  <a:cubicBezTo>
                    <a:pt x="403783" y="566657"/>
                    <a:pt x="402250" y="567005"/>
                    <a:pt x="396520" y="573881"/>
                  </a:cubicBezTo>
                  <a:cubicBezTo>
                    <a:pt x="394688" y="576080"/>
                    <a:pt x="393038" y="578465"/>
                    <a:pt x="391758" y="581025"/>
                  </a:cubicBezTo>
                  <a:cubicBezTo>
                    <a:pt x="390636" y="583270"/>
                    <a:pt x="390945" y="586208"/>
                    <a:pt x="389377" y="588168"/>
                  </a:cubicBezTo>
                  <a:cubicBezTo>
                    <a:pt x="387589" y="590403"/>
                    <a:pt x="384614" y="591343"/>
                    <a:pt x="382233" y="592931"/>
                  </a:cubicBezTo>
                  <a:cubicBezTo>
                    <a:pt x="376522" y="610066"/>
                    <a:pt x="383453" y="588662"/>
                    <a:pt x="377470" y="609600"/>
                  </a:cubicBezTo>
                  <a:cubicBezTo>
                    <a:pt x="376780" y="612013"/>
                    <a:pt x="375883" y="614362"/>
                    <a:pt x="375089" y="616743"/>
                  </a:cubicBezTo>
                  <a:cubicBezTo>
                    <a:pt x="374669" y="620939"/>
                    <a:pt x="373704" y="642201"/>
                    <a:pt x="370327" y="650081"/>
                  </a:cubicBezTo>
                  <a:cubicBezTo>
                    <a:pt x="369200" y="652712"/>
                    <a:pt x="367799" y="655437"/>
                    <a:pt x="365564" y="657225"/>
                  </a:cubicBezTo>
                  <a:cubicBezTo>
                    <a:pt x="363604" y="658793"/>
                    <a:pt x="360801" y="658812"/>
                    <a:pt x="358420" y="659606"/>
                  </a:cubicBezTo>
                  <a:cubicBezTo>
                    <a:pt x="352437" y="677557"/>
                    <a:pt x="360506" y="655436"/>
                    <a:pt x="351277" y="673893"/>
                  </a:cubicBezTo>
                  <a:cubicBezTo>
                    <a:pt x="350154" y="676138"/>
                    <a:pt x="350114" y="678843"/>
                    <a:pt x="348895" y="681037"/>
                  </a:cubicBezTo>
                  <a:cubicBezTo>
                    <a:pt x="341773" y="693856"/>
                    <a:pt x="340905" y="693790"/>
                    <a:pt x="332227" y="702468"/>
                  </a:cubicBezTo>
                  <a:cubicBezTo>
                    <a:pt x="332037" y="704562"/>
                    <a:pt x="337470" y="733504"/>
                    <a:pt x="322702" y="731043"/>
                  </a:cubicBezTo>
                  <a:cubicBezTo>
                    <a:pt x="319879" y="730573"/>
                    <a:pt x="317939" y="727868"/>
                    <a:pt x="315558" y="726281"/>
                  </a:cubicBezTo>
                  <a:cubicBezTo>
                    <a:pt x="307683" y="702653"/>
                    <a:pt x="320894" y="738741"/>
                    <a:pt x="306033" y="711993"/>
                  </a:cubicBezTo>
                  <a:cubicBezTo>
                    <a:pt x="300962" y="702867"/>
                    <a:pt x="301898" y="691189"/>
                    <a:pt x="294127" y="683418"/>
                  </a:cubicBezTo>
                  <a:cubicBezTo>
                    <a:pt x="292103" y="681394"/>
                    <a:pt x="289364" y="680243"/>
                    <a:pt x="286983" y="678656"/>
                  </a:cubicBezTo>
                  <a:cubicBezTo>
                    <a:pt x="285395" y="676275"/>
                    <a:pt x="284455" y="673300"/>
                    <a:pt x="282220" y="671512"/>
                  </a:cubicBezTo>
                  <a:cubicBezTo>
                    <a:pt x="265858" y="658422"/>
                    <a:pt x="284935" y="683846"/>
                    <a:pt x="267933" y="661987"/>
                  </a:cubicBezTo>
                  <a:cubicBezTo>
                    <a:pt x="264419" y="657469"/>
                    <a:pt x="258408" y="647700"/>
                    <a:pt x="258408" y="647700"/>
                  </a:cubicBezTo>
                  <a:cubicBezTo>
                    <a:pt x="256978" y="641980"/>
                    <a:pt x="256404" y="635143"/>
                    <a:pt x="251264" y="631031"/>
                  </a:cubicBezTo>
                  <a:cubicBezTo>
                    <a:pt x="249304" y="629463"/>
                    <a:pt x="246501" y="629444"/>
                    <a:pt x="244120" y="628650"/>
                  </a:cubicBezTo>
                  <a:cubicBezTo>
                    <a:pt x="242533" y="626269"/>
                    <a:pt x="241785" y="623023"/>
                    <a:pt x="239358" y="621506"/>
                  </a:cubicBezTo>
                  <a:cubicBezTo>
                    <a:pt x="235101" y="618845"/>
                    <a:pt x="225070" y="616743"/>
                    <a:pt x="225070" y="616743"/>
                  </a:cubicBezTo>
                  <a:cubicBezTo>
                    <a:pt x="224276" y="614362"/>
                    <a:pt x="225124" y="610209"/>
                    <a:pt x="222689" y="609600"/>
                  </a:cubicBezTo>
                  <a:cubicBezTo>
                    <a:pt x="211113" y="606706"/>
                    <a:pt x="198830" y="608536"/>
                    <a:pt x="186970" y="607218"/>
                  </a:cubicBezTo>
                  <a:cubicBezTo>
                    <a:pt x="184476" y="606941"/>
                    <a:pt x="182208" y="605631"/>
                    <a:pt x="179827" y="604837"/>
                  </a:cubicBezTo>
                  <a:cubicBezTo>
                    <a:pt x="168636" y="593646"/>
                    <a:pt x="175485" y="599561"/>
                    <a:pt x="158395" y="588168"/>
                  </a:cubicBezTo>
                  <a:cubicBezTo>
                    <a:pt x="154218" y="585384"/>
                    <a:pt x="148870" y="584993"/>
                    <a:pt x="144108" y="583406"/>
                  </a:cubicBezTo>
                  <a:lnTo>
                    <a:pt x="136964" y="581025"/>
                  </a:lnTo>
                  <a:lnTo>
                    <a:pt x="122677" y="571500"/>
                  </a:lnTo>
                  <a:lnTo>
                    <a:pt x="115533" y="566737"/>
                  </a:lnTo>
                  <a:cubicBezTo>
                    <a:pt x="114739" y="564356"/>
                    <a:pt x="114371" y="561787"/>
                    <a:pt x="113152" y="559593"/>
                  </a:cubicBezTo>
                  <a:cubicBezTo>
                    <a:pt x="110372" y="554590"/>
                    <a:pt x="103627" y="545306"/>
                    <a:pt x="103627" y="545306"/>
                  </a:cubicBezTo>
                  <a:cubicBezTo>
                    <a:pt x="104421" y="539750"/>
                    <a:pt x="104907" y="534141"/>
                    <a:pt x="106008" y="528637"/>
                  </a:cubicBezTo>
                  <a:cubicBezTo>
                    <a:pt x="106500" y="526176"/>
                    <a:pt x="108389" y="524003"/>
                    <a:pt x="108389" y="521493"/>
                  </a:cubicBezTo>
                  <a:cubicBezTo>
                    <a:pt x="108389" y="518220"/>
                    <a:pt x="106907" y="515115"/>
                    <a:pt x="106008" y="511968"/>
                  </a:cubicBezTo>
                  <a:cubicBezTo>
                    <a:pt x="104140" y="505431"/>
                    <a:pt x="103402" y="503126"/>
                    <a:pt x="98864" y="497681"/>
                  </a:cubicBezTo>
                  <a:cubicBezTo>
                    <a:pt x="96708" y="495094"/>
                    <a:pt x="93876" y="493124"/>
                    <a:pt x="91720" y="490537"/>
                  </a:cubicBezTo>
                  <a:cubicBezTo>
                    <a:pt x="89888" y="488338"/>
                    <a:pt x="89385" y="484910"/>
                    <a:pt x="86958" y="483393"/>
                  </a:cubicBezTo>
                  <a:cubicBezTo>
                    <a:pt x="82701" y="480732"/>
                    <a:pt x="77433" y="480218"/>
                    <a:pt x="72670" y="478631"/>
                  </a:cubicBezTo>
                  <a:lnTo>
                    <a:pt x="58383" y="473868"/>
                  </a:lnTo>
                  <a:lnTo>
                    <a:pt x="51239" y="471487"/>
                  </a:lnTo>
                  <a:lnTo>
                    <a:pt x="44095" y="469106"/>
                  </a:lnTo>
                  <a:cubicBezTo>
                    <a:pt x="41714" y="467518"/>
                    <a:pt x="39512" y="465623"/>
                    <a:pt x="36952" y="464343"/>
                  </a:cubicBezTo>
                  <a:cubicBezTo>
                    <a:pt x="34707" y="463220"/>
                    <a:pt x="32002" y="463181"/>
                    <a:pt x="29808" y="461962"/>
                  </a:cubicBezTo>
                  <a:cubicBezTo>
                    <a:pt x="5242" y="448315"/>
                    <a:pt x="24541" y="455444"/>
                    <a:pt x="8377" y="450056"/>
                  </a:cubicBezTo>
                  <a:cubicBezTo>
                    <a:pt x="7374" y="448551"/>
                    <a:pt x="0" y="438850"/>
                    <a:pt x="1233" y="435768"/>
                  </a:cubicBezTo>
                  <a:cubicBezTo>
                    <a:pt x="2653" y="432218"/>
                    <a:pt x="12513" y="429627"/>
                    <a:pt x="15520" y="428625"/>
                  </a:cubicBezTo>
                  <a:cubicBezTo>
                    <a:pt x="20283" y="425450"/>
                    <a:pt x="26633" y="423863"/>
                    <a:pt x="29808" y="419100"/>
                  </a:cubicBezTo>
                  <a:cubicBezTo>
                    <a:pt x="35962" y="409867"/>
                    <a:pt x="31855" y="412861"/>
                    <a:pt x="41714" y="409575"/>
                  </a:cubicBezTo>
                  <a:lnTo>
                    <a:pt x="56002" y="400050"/>
                  </a:lnTo>
                  <a:lnTo>
                    <a:pt x="63145" y="395287"/>
                  </a:lnTo>
                  <a:cubicBezTo>
                    <a:pt x="67204" y="383113"/>
                    <a:pt x="66040" y="392870"/>
                    <a:pt x="60764" y="381000"/>
                  </a:cubicBezTo>
                  <a:cubicBezTo>
                    <a:pt x="58725" y="376412"/>
                    <a:pt x="56002" y="366712"/>
                    <a:pt x="56002" y="366712"/>
                  </a:cubicBezTo>
                  <a:cubicBezTo>
                    <a:pt x="56796" y="353218"/>
                    <a:pt x="57453" y="339716"/>
                    <a:pt x="58383" y="326231"/>
                  </a:cubicBezTo>
                  <a:cubicBezTo>
                    <a:pt x="58808" y="320066"/>
                    <a:pt x="58310" y="300181"/>
                    <a:pt x="63145" y="290512"/>
                  </a:cubicBezTo>
                  <a:cubicBezTo>
                    <a:pt x="64425" y="287952"/>
                    <a:pt x="66320" y="285749"/>
                    <a:pt x="67908" y="283368"/>
                  </a:cubicBezTo>
                  <a:cubicBezTo>
                    <a:pt x="68702" y="280987"/>
                    <a:pt x="69070" y="278419"/>
                    <a:pt x="70289" y="276225"/>
                  </a:cubicBezTo>
                  <a:cubicBezTo>
                    <a:pt x="74867" y="267985"/>
                    <a:pt x="79776" y="260777"/>
                    <a:pt x="86958" y="254793"/>
                  </a:cubicBezTo>
                  <a:cubicBezTo>
                    <a:pt x="89157" y="252961"/>
                    <a:pt x="91721" y="251618"/>
                    <a:pt x="94102" y="250031"/>
                  </a:cubicBezTo>
                  <a:cubicBezTo>
                    <a:pt x="94896" y="247650"/>
                    <a:pt x="95091" y="244976"/>
                    <a:pt x="96483" y="242887"/>
                  </a:cubicBezTo>
                  <a:cubicBezTo>
                    <a:pt x="98351" y="240085"/>
                    <a:pt x="101471" y="238330"/>
                    <a:pt x="103627" y="235743"/>
                  </a:cubicBezTo>
                  <a:cubicBezTo>
                    <a:pt x="105459" y="233545"/>
                    <a:pt x="106802" y="230981"/>
                    <a:pt x="108389" y="228600"/>
                  </a:cubicBezTo>
                  <a:lnTo>
                    <a:pt x="101245" y="207168"/>
                  </a:lnTo>
                  <a:lnTo>
                    <a:pt x="98864" y="200025"/>
                  </a:lnTo>
                  <a:cubicBezTo>
                    <a:pt x="98070" y="192087"/>
                    <a:pt x="97611" y="184109"/>
                    <a:pt x="96483" y="176212"/>
                  </a:cubicBezTo>
                  <a:cubicBezTo>
                    <a:pt x="96020" y="172972"/>
                    <a:pt x="96146" y="169243"/>
                    <a:pt x="94102" y="166687"/>
                  </a:cubicBezTo>
                  <a:cubicBezTo>
                    <a:pt x="92534" y="164727"/>
                    <a:pt x="89339" y="165100"/>
                    <a:pt x="86958" y="164306"/>
                  </a:cubicBezTo>
                  <a:cubicBezTo>
                    <a:pt x="83783" y="159543"/>
                    <a:pt x="79243" y="155448"/>
                    <a:pt x="77433" y="150018"/>
                  </a:cubicBezTo>
                  <a:lnTo>
                    <a:pt x="72670" y="135731"/>
                  </a:lnTo>
                  <a:cubicBezTo>
                    <a:pt x="71876" y="133350"/>
                    <a:pt x="72378" y="129979"/>
                    <a:pt x="70289" y="128587"/>
                  </a:cubicBezTo>
                  <a:lnTo>
                    <a:pt x="63145" y="123825"/>
                  </a:lnTo>
                  <a:lnTo>
                    <a:pt x="53620" y="109537"/>
                  </a:lnTo>
                  <a:cubicBezTo>
                    <a:pt x="52033" y="107156"/>
                    <a:pt x="51239" y="103980"/>
                    <a:pt x="48858" y="102393"/>
                  </a:cubicBezTo>
                  <a:lnTo>
                    <a:pt x="41714" y="97631"/>
                  </a:lnTo>
                  <a:cubicBezTo>
                    <a:pt x="40920" y="95250"/>
                    <a:pt x="40901" y="92447"/>
                    <a:pt x="39333" y="90487"/>
                  </a:cubicBezTo>
                  <a:cubicBezTo>
                    <a:pt x="27023" y="75100"/>
                    <a:pt x="35793" y="96538"/>
                    <a:pt x="29808" y="78581"/>
                  </a:cubicBezTo>
                  <a:cubicBezTo>
                    <a:pt x="30602" y="74612"/>
                    <a:pt x="30768" y="70465"/>
                    <a:pt x="32189" y="66675"/>
                  </a:cubicBezTo>
                  <a:cubicBezTo>
                    <a:pt x="33194" y="63995"/>
                    <a:pt x="30602" y="70643"/>
                    <a:pt x="32189" y="69056"/>
                  </a:cubicBezTo>
                  <a:close/>
                </a:path>
              </a:pathLst>
            </a:custGeom>
            <a:solidFill>
              <a:srgbClr val="99CC00">
                <a:alpha val="1468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" name="Cangzhou"/>
            <p:cNvSpPr/>
            <p:nvPr/>
          </p:nvSpPr>
          <p:spPr bwMode="auto">
            <a:xfrm>
              <a:off x="6450873" y="3114443"/>
              <a:ext cx="329815" cy="248370"/>
            </a:xfrm>
            <a:custGeom>
              <a:avLst/>
              <a:gdLst/>
              <a:ahLst/>
              <a:cxnLst/>
              <a:rect l="0" t="0" r="r" b="b"/>
              <a:pathLst>
                <a:path w="958870" h="795019">
                  <a:moveTo>
                    <a:pt x="2381" y="335437"/>
                  </a:moveTo>
                  <a:cubicBezTo>
                    <a:pt x="0" y="335437"/>
                    <a:pt x="2604" y="325468"/>
                    <a:pt x="4763" y="321150"/>
                  </a:cubicBezTo>
                  <a:cubicBezTo>
                    <a:pt x="6043" y="318590"/>
                    <a:pt x="9882" y="318411"/>
                    <a:pt x="11906" y="316387"/>
                  </a:cubicBezTo>
                  <a:cubicBezTo>
                    <a:pt x="13930" y="314363"/>
                    <a:pt x="15081" y="311625"/>
                    <a:pt x="16669" y="309244"/>
                  </a:cubicBezTo>
                  <a:cubicBezTo>
                    <a:pt x="18256" y="304481"/>
                    <a:pt x="20808" y="299937"/>
                    <a:pt x="21431" y="294956"/>
                  </a:cubicBezTo>
                  <a:cubicBezTo>
                    <a:pt x="21949" y="290810"/>
                    <a:pt x="22643" y="275154"/>
                    <a:pt x="26194" y="268762"/>
                  </a:cubicBezTo>
                  <a:cubicBezTo>
                    <a:pt x="28974" y="263759"/>
                    <a:pt x="32544" y="259237"/>
                    <a:pt x="35719" y="254475"/>
                  </a:cubicBezTo>
                  <a:cubicBezTo>
                    <a:pt x="38504" y="250298"/>
                    <a:pt x="45829" y="252497"/>
                    <a:pt x="50006" y="249712"/>
                  </a:cubicBezTo>
                  <a:lnTo>
                    <a:pt x="64294" y="240187"/>
                  </a:lnTo>
                  <a:cubicBezTo>
                    <a:pt x="68471" y="237403"/>
                    <a:pt x="78581" y="235425"/>
                    <a:pt x="78581" y="235425"/>
                  </a:cubicBezTo>
                  <a:lnTo>
                    <a:pt x="92869" y="225900"/>
                  </a:lnTo>
                  <a:cubicBezTo>
                    <a:pt x="95250" y="224312"/>
                    <a:pt x="97298" y="222042"/>
                    <a:pt x="100013" y="221137"/>
                  </a:cubicBezTo>
                  <a:cubicBezTo>
                    <a:pt x="109871" y="217851"/>
                    <a:pt x="105068" y="220148"/>
                    <a:pt x="114300" y="213994"/>
                  </a:cubicBezTo>
                  <a:cubicBezTo>
                    <a:pt x="124789" y="198262"/>
                    <a:pt x="116681" y="213662"/>
                    <a:pt x="116681" y="180656"/>
                  </a:cubicBezTo>
                  <a:cubicBezTo>
                    <a:pt x="116681" y="173052"/>
                    <a:pt x="116425" y="126917"/>
                    <a:pt x="121444" y="106837"/>
                  </a:cubicBezTo>
                  <a:cubicBezTo>
                    <a:pt x="122661" y="101967"/>
                    <a:pt x="124619" y="97312"/>
                    <a:pt x="126206" y="92550"/>
                  </a:cubicBezTo>
                  <a:cubicBezTo>
                    <a:pt x="127271" y="89355"/>
                    <a:pt x="130969" y="87787"/>
                    <a:pt x="133350" y="85406"/>
                  </a:cubicBezTo>
                  <a:cubicBezTo>
                    <a:pt x="134144" y="83025"/>
                    <a:pt x="134608" y="80507"/>
                    <a:pt x="135731" y="78262"/>
                  </a:cubicBezTo>
                  <a:cubicBezTo>
                    <a:pt x="137011" y="75702"/>
                    <a:pt x="139332" y="73734"/>
                    <a:pt x="140494" y="71119"/>
                  </a:cubicBezTo>
                  <a:cubicBezTo>
                    <a:pt x="142533" y="66531"/>
                    <a:pt x="145256" y="56831"/>
                    <a:pt x="145256" y="56831"/>
                  </a:cubicBezTo>
                  <a:cubicBezTo>
                    <a:pt x="146050" y="47306"/>
                    <a:pt x="145080" y="37465"/>
                    <a:pt x="147638" y="28256"/>
                  </a:cubicBezTo>
                  <a:cubicBezTo>
                    <a:pt x="150230" y="18925"/>
                    <a:pt x="162509" y="7425"/>
                    <a:pt x="171450" y="4444"/>
                  </a:cubicBezTo>
                  <a:lnTo>
                    <a:pt x="178594" y="2062"/>
                  </a:lnTo>
                  <a:cubicBezTo>
                    <a:pt x="190500" y="2856"/>
                    <a:pt x="202664" y="1855"/>
                    <a:pt x="214313" y="4444"/>
                  </a:cubicBezTo>
                  <a:cubicBezTo>
                    <a:pt x="217600" y="5174"/>
                    <a:pt x="218654" y="9719"/>
                    <a:pt x="221456" y="11587"/>
                  </a:cubicBezTo>
                  <a:cubicBezTo>
                    <a:pt x="242933" y="25906"/>
                    <a:pt x="213265" y="0"/>
                    <a:pt x="235744" y="18731"/>
                  </a:cubicBezTo>
                  <a:cubicBezTo>
                    <a:pt x="238331" y="20887"/>
                    <a:pt x="240820" y="23217"/>
                    <a:pt x="242888" y="25875"/>
                  </a:cubicBezTo>
                  <a:cubicBezTo>
                    <a:pt x="252667" y="38448"/>
                    <a:pt x="249316" y="38771"/>
                    <a:pt x="259556" y="47306"/>
                  </a:cubicBezTo>
                  <a:cubicBezTo>
                    <a:pt x="261755" y="49138"/>
                    <a:pt x="264140" y="50789"/>
                    <a:pt x="266700" y="52069"/>
                  </a:cubicBezTo>
                  <a:cubicBezTo>
                    <a:pt x="270505" y="53971"/>
                    <a:pt x="279810" y="55814"/>
                    <a:pt x="283369" y="56831"/>
                  </a:cubicBezTo>
                  <a:cubicBezTo>
                    <a:pt x="285783" y="57521"/>
                    <a:pt x="288132" y="58418"/>
                    <a:pt x="290513" y="59212"/>
                  </a:cubicBezTo>
                  <a:lnTo>
                    <a:pt x="304800" y="68737"/>
                  </a:lnTo>
                  <a:cubicBezTo>
                    <a:pt x="307181" y="70325"/>
                    <a:pt x="307731" y="73682"/>
                    <a:pt x="309563" y="75881"/>
                  </a:cubicBezTo>
                  <a:cubicBezTo>
                    <a:pt x="324842" y="94217"/>
                    <a:pt x="309643" y="72431"/>
                    <a:pt x="321469" y="90169"/>
                  </a:cubicBezTo>
                  <a:cubicBezTo>
                    <a:pt x="317966" y="107688"/>
                    <a:pt x="321333" y="98708"/>
                    <a:pt x="309563" y="116362"/>
                  </a:cubicBezTo>
                  <a:cubicBezTo>
                    <a:pt x="308171" y="118451"/>
                    <a:pt x="308304" y="121261"/>
                    <a:pt x="307181" y="123506"/>
                  </a:cubicBezTo>
                  <a:cubicBezTo>
                    <a:pt x="305901" y="126066"/>
                    <a:pt x="303699" y="128090"/>
                    <a:pt x="302419" y="130650"/>
                  </a:cubicBezTo>
                  <a:cubicBezTo>
                    <a:pt x="292568" y="150354"/>
                    <a:pt x="308915" y="124481"/>
                    <a:pt x="295275" y="144937"/>
                  </a:cubicBezTo>
                  <a:cubicBezTo>
                    <a:pt x="296069" y="149700"/>
                    <a:pt x="295497" y="154906"/>
                    <a:pt x="297656" y="159225"/>
                  </a:cubicBezTo>
                  <a:cubicBezTo>
                    <a:pt x="299502" y="162916"/>
                    <a:pt x="308564" y="165242"/>
                    <a:pt x="311944" y="166369"/>
                  </a:cubicBezTo>
                  <a:cubicBezTo>
                    <a:pt x="313531" y="168750"/>
                    <a:pt x="314683" y="171489"/>
                    <a:pt x="316706" y="173512"/>
                  </a:cubicBezTo>
                  <a:cubicBezTo>
                    <a:pt x="318730" y="175536"/>
                    <a:pt x="322333" y="175848"/>
                    <a:pt x="323850" y="178275"/>
                  </a:cubicBezTo>
                  <a:cubicBezTo>
                    <a:pt x="326511" y="182532"/>
                    <a:pt x="327025" y="187800"/>
                    <a:pt x="328613" y="192562"/>
                  </a:cubicBezTo>
                  <a:cubicBezTo>
                    <a:pt x="329407" y="194943"/>
                    <a:pt x="330581" y="197230"/>
                    <a:pt x="330994" y="199706"/>
                  </a:cubicBezTo>
                  <a:cubicBezTo>
                    <a:pt x="331788" y="204469"/>
                    <a:pt x="331414" y="209582"/>
                    <a:pt x="333375" y="213994"/>
                  </a:cubicBezTo>
                  <a:cubicBezTo>
                    <a:pt x="337094" y="222361"/>
                    <a:pt x="347723" y="223539"/>
                    <a:pt x="354806" y="225900"/>
                  </a:cubicBezTo>
                  <a:lnTo>
                    <a:pt x="361950" y="228281"/>
                  </a:lnTo>
                  <a:cubicBezTo>
                    <a:pt x="395279" y="226832"/>
                    <a:pt x="410389" y="240940"/>
                    <a:pt x="421481" y="218756"/>
                  </a:cubicBezTo>
                  <a:cubicBezTo>
                    <a:pt x="422604" y="216511"/>
                    <a:pt x="423069" y="213993"/>
                    <a:pt x="423863" y="211612"/>
                  </a:cubicBezTo>
                  <a:cubicBezTo>
                    <a:pt x="424261" y="208824"/>
                    <a:pt x="426878" y="183408"/>
                    <a:pt x="431006" y="180656"/>
                  </a:cubicBezTo>
                  <a:lnTo>
                    <a:pt x="438150" y="175894"/>
                  </a:lnTo>
                  <a:lnTo>
                    <a:pt x="445294" y="154462"/>
                  </a:lnTo>
                  <a:cubicBezTo>
                    <a:pt x="446359" y="151267"/>
                    <a:pt x="450371" y="149977"/>
                    <a:pt x="452438" y="147319"/>
                  </a:cubicBezTo>
                  <a:cubicBezTo>
                    <a:pt x="455952" y="142801"/>
                    <a:pt x="461963" y="133031"/>
                    <a:pt x="461963" y="133031"/>
                  </a:cubicBezTo>
                  <a:cubicBezTo>
                    <a:pt x="467630" y="116029"/>
                    <a:pt x="463940" y="122921"/>
                    <a:pt x="471488" y="111600"/>
                  </a:cubicBezTo>
                  <a:cubicBezTo>
                    <a:pt x="472282" y="105250"/>
                    <a:pt x="470199" y="97793"/>
                    <a:pt x="473869" y="92550"/>
                  </a:cubicBezTo>
                  <a:cubicBezTo>
                    <a:pt x="476748" y="88437"/>
                    <a:pt x="488156" y="87787"/>
                    <a:pt x="488156" y="87787"/>
                  </a:cubicBezTo>
                  <a:cubicBezTo>
                    <a:pt x="500062" y="88581"/>
                    <a:pt x="512015" y="88851"/>
                    <a:pt x="523875" y="90169"/>
                  </a:cubicBezTo>
                  <a:cubicBezTo>
                    <a:pt x="526370" y="90446"/>
                    <a:pt x="528605" y="91860"/>
                    <a:pt x="531019" y="92550"/>
                  </a:cubicBezTo>
                  <a:cubicBezTo>
                    <a:pt x="534166" y="93449"/>
                    <a:pt x="537316" y="94393"/>
                    <a:pt x="540544" y="94931"/>
                  </a:cubicBezTo>
                  <a:cubicBezTo>
                    <a:pt x="546856" y="95983"/>
                    <a:pt x="553269" y="96339"/>
                    <a:pt x="559594" y="97312"/>
                  </a:cubicBezTo>
                  <a:cubicBezTo>
                    <a:pt x="563594" y="97927"/>
                    <a:pt x="567595" y="98629"/>
                    <a:pt x="571500" y="99694"/>
                  </a:cubicBezTo>
                  <a:cubicBezTo>
                    <a:pt x="576343" y="101015"/>
                    <a:pt x="585788" y="104456"/>
                    <a:pt x="585788" y="104456"/>
                  </a:cubicBezTo>
                  <a:cubicBezTo>
                    <a:pt x="604832" y="133026"/>
                    <a:pt x="575474" y="90968"/>
                    <a:pt x="597694" y="116362"/>
                  </a:cubicBezTo>
                  <a:cubicBezTo>
                    <a:pt x="601463" y="120670"/>
                    <a:pt x="602456" y="127475"/>
                    <a:pt x="607219" y="130650"/>
                  </a:cubicBezTo>
                  <a:cubicBezTo>
                    <a:pt x="609600" y="132237"/>
                    <a:pt x="611748" y="134250"/>
                    <a:pt x="614363" y="135412"/>
                  </a:cubicBezTo>
                  <a:cubicBezTo>
                    <a:pt x="637226" y="145574"/>
                    <a:pt x="655520" y="141343"/>
                    <a:pt x="683419" y="142556"/>
                  </a:cubicBezTo>
                  <a:cubicBezTo>
                    <a:pt x="685666" y="143118"/>
                    <a:pt x="697290" y="145764"/>
                    <a:pt x="700088" y="147319"/>
                  </a:cubicBezTo>
                  <a:cubicBezTo>
                    <a:pt x="724647" y="160964"/>
                    <a:pt x="705356" y="153838"/>
                    <a:pt x="721519" y="159225"/>
                  </a:cubicBezTo>
                  <a:cubicBezTo>
                    <a:pt x="738506" y="153563"/>
                    <a:pt x="717969" y="161592"/>
                    <a:pt x="735806" y="149700"/>
                  </a:cubicBezTo>
                  <a:cubicBezTo>
                    <a:pt x="739712" y="147096"/>
                    <a:pt x="755513" y="145224"/>
                    <a:pt x="757238" y="144937"/>
                  </a:cubicBezTo>
                  <a:lnTo>
                    <a:pt x="771525" y="130650"/>
                  </a:lnTo>
                  <a:cubicBezTo>
                    <a:pt x="775075" y="127100"/>
                    <a:pt x="781050" y="127475"/>
                    <a:pt x="785813" y="125887"/>
                  </a:cubicBezTo>
                  <a:lnTo>
                    <a:pt x="792956" y="123506"/>
                  </a:lnTo>
                  <a:cubicBezTo>
                    <a:pt x="804862" y="124300"/>
                    <a:pt x="817099" y="122993"/>
                    <a:pt x="828675" y="125887"/>
                  </a:cubicBezTo>
                  <a:cubicBezTo>
                    <a:pt x="831110" y="126496"/>
                    <a:pt x="830447" y="130596"/>
                    <a:pt x="831056" y="133031"/>
                  </a:cubicBezTo>
                  <a:cubicBezTo>
                    <a:pt x="832038" y="136957"/>
                    <a:pt x="831763" y="141252"/>
                    <a:pt x="833438" y="144937"/>
                  </a:cubicBezTo>
                  <a:cubicBezTo>
                    <a:pt x="839478" y="158225"/>
                    <a:pt x="840736" y="157740"/>
                    <a:pt x="850106" y="163987"/>
                  </a:cubicBezTo>
                  <a:cubicBezTo>
                    <a:pt x="851694" y="166368"/>
                    <a:pt x="852845" y="169107"/>
                    <a:pt x="854869" y="171131"/>
                  </a:cubicBezTo>
                  <a:cubicBezTo>
                    <a:pt x="856893" y="173155"/>
                    <a:pt x="860225" y="173659"/>
                    <a:pt x="862013" y="175894"/>
                  </a:cubicBezTo>
                  <a:cubicBezTo>
                    <a:pt x="863581" y="177854"/>
                    <a:pt x="863175" y="180843"/>
                    <a:pt x="864394" y="183037"/>
                  </a:cubicBezTo>
                  <a:cubicBezTo>
                    <a:pt x="870563" y="194141"/>
                    <a:pt x="874338" y="197243"/>
                    <a:pt x="881063" y="206850"/>
                  </a:cubicBezTo>
                  <a:cubicBezTo>
                    <a:pt x="884345" y="211539"/>
                    <a:pt x="887413" y="216375"/>
                    <a:pt x="890588" y="221137"/>
                  </a:cubicBezTo>
                  <a:lnTo>
                    <a:pt x="904875" y="242569"/>
                  </a:lnTo>
                  <a:cubicBezTo>
                    <a:pt x="906462" y="244950"/>
                    <a:pt x="909638" y="245744"/>
                    <a:pt x="912019" y="247331"/>
                  </a:cubicBezTo>
                  <a:cubicBezTo>
                    <a:pt x="915194" y="252094"/>
                    <a:pt x="919734" y="256189"/>
                    <a:pt x="921544" y="261619"/>
                  </a:cubicBezTo>
                  <a:cubicBezTo>
                    <a:pt x="922338" y="264000"/>
                    <a:pt x="922533" y="266674"/>
                    <a:pt x="923925" y="268762"/>
                  </a:cubicBezTo>
                  <a:cubicBezTo>
                    <a:pt x="925793" y="271564"/>
                    <a:pt x="928688" y="273525"/>
                    <a:pt x="931069" y="275906"/>
                  </a:cubicBezTo>
                  <a:cubicBezTo>
                    <a:pt x="931832" y="278956"/>
                    <a:pt x="934123" y="289160"/>
                    <a:pt x="935831" y="292575"/>
                  </a:cubicBezTo>
                  <a:cubicBezTo>
                    <a:pt x="939146" y="299206"/>
                    <a:pt x="942471" y="301596"/>
                    <a:pt x="947738" y="306862"/>
                  </a:cubicBezTo>
                  <a:cubicBezTo>
                    <a:pt x="946169" y="311566"/>
                    <a:pt x="944789" y="317794"/>
                    <a:pt x="940594" y="321150"/>
                  </a:cubicBezTo>
                  <a:cubicBezTo>
                    <a:pt x="938634" y="322718"/>
                    <a:pt x="935831" y="322737"/>
                    <a:pt x="933450" y="323531"/>
                  </a:cubicBezTo>
                  <a:cubicBezTo>
                    <a:pt x="931069" y="325119"/>
                    <a:pt x="928866" y="327014"/>
                    <a:pt x="926306" y="328294"/>
                  </a:cubicBezTo>
                  <a:cubicBezTo>
                    <a:pt x="922890" y="330002"/>
                    <a:pt x="912690" y="332293"/>
                    <a:pt x="909638" y="333056"/>
                  </a:cubicBezTo>
                  <a:cubicBezTo>
                    <a:pt x="907654" y="339006"/>
                    <a:pt x="904378" y="342568"/>
                    <a:pt x="912019" y="347344"/>
                  </a:cubicBezTo>
                  <a:cubicBezTo>
                    <a:pt x="916276" y="350005"/>
                    <a:pt x="926306" y="352106"/>
                    <a:pt x="926306" y="352106"/>
                  </a:cubicBezTo>
                  <a:cubicBezTo>
                    <a:pt x="928687" y="353694"/>
                    <a:pt x="930588" y="356869"/>
                    <a:pt x="933450" y="356869"/>
                  </a:cubicBezTo>
                  <a:cubicBezTo>
                    <a:pt x="938470" y="356869"/>
                    <a:pt x="947738" y="352106"/>
                    <a:pt x="947738" y="352106"/>
                  </a:cubicBezTo>
                  <a:cubicBezTo>
                    <a:pt x="950119" y="353694"/>
                    <a:pt x="953093" y="354634"/>
                    <a:pt x="954881" y="356869"/>
                  </a:cubicBezTo>
                  <a:cubicBezTo>
                    <a:pt x="958870" y="361855"/>
                    <a:pt x="957229" y="371222"/>
                    <a:pt x="954881" y="375919"/>
                  </a:cubicBezTo>
                  <a:cubicBezTo>
                    <a:pt x="953375" y="378931"/>
                    <a:pt x="949894" y="380475"/>
                    <a:pt x="947738" y="383062"/>
                  </a:cubicBezTo>
                  <a:cubicBezTo>
                    <a:pt x="945906" y="385261"/>
                    <a:pt x="944563" y="387825"/>
                    <a:pt x="942975" y="390206"/>
                  </a:cubicBezTo>
                  <a:cubicBezTo>
                    <a:pt x="942181" y="392587"/>
                    <a:pt x="941138" y="394900"/>
                    <a:pt x="940594" y="397350"/>
                  </a:cubicBezTo>
                  <a:cubicBezTo>
                    <a:pt x="938961" y="404699"/>
                    <a:pt x="940169" y="413406"/>
                    <a:pt x="933450" y="418781"/>
                  </a:cubicBezTo>
                  <a:cubicBezTo>
                    <a:pt x="931490" y="420349"/>
                    <a:pt x="928687" y="420368"/>
                    <a:pt x="926306" y="421162"/>
                  </a:cubicBezTo>
                  <a:cubicBezTo>
                    <a:pt x="924531" y="426486"/>
                    <a:pt x="922110" y="437931"/>
                    <a:pt x="916781" y="442594"/>
                  </a:cubicBezTo>
                  <a:cubicBezTo>
                    <a:pt x="912474" y="446363"/>
                    <a:pt x="907256" y="448944"/>
                    <a:pt x="902494" y="452119"/>
                  </a:cubicBezTo>
                  <a:lnTo>
                    <a:pt x="895350" y="456881"/>
                  </a:lnTo>
                  <a:cubicBezTo>
                    <a:pt x="893763" y="459262"/>
                    <a:pt x="892969" y="462437"/>
                    <a:pt x="890588" y="464025"/>
                  </a:cubicBezTo>
                  <a:cubicBezTo>
                    <a:pt x="887865" y="465840"/>
                    <a:pt x="884198" y="465466"/>
                    <a:pt x="881063" y="466406"/>
                  </a:cubicBezTo>
                  <a:cubicBezTo>
                    <a:pt x="876254" y="467849"/>
                    <a:pt x="871538" y="469581"/>
                    <a:pt x="866775" y="471169"/>
                  </a:cubicBezTo>
                  <a:cubicBezTo>
                    <a:pt x="864394" y="471963"/>
                    <a:pt x="862116" y="473195"/>
                    <a:pt x="859631" y="473550"/>
                  </a:cubicBezTo>
                  <a:lnTo>
                    <a:pt x="842963" y="475931"/>
                  </a:lnTo>
                  <a:cubicBezTo>
                    <a:pt x="836974" y="493892"/>
                    <a:pt x="845053" y="471750"/>
                    <a:pt x="835819" y="490219"/>
                  </a:cubicBezTo>
                  <a:cubicBezTo>
                    <a:pt x="834697" y="492464"/>
                    <a:pt x="834830" y="495274"/>
                    <a:pt x="833438" y="497362"/>
                  </a:cubicBezTo>
                  <a:cubicBezTo>
                    <a:pt x="831570" y="500164"/>
                    <a:pt x="828450" y="501919"/>
                    <a:pt x="826294" y="504506"/>
                  </a:cubicBezTo>
                  <a:cubicBezTo>
                    <a:pt x="824462" y="506705"/>
                    <a:pt x="823119" y="509269"/>
                    <a:pt x="821531" y="511650"/>
                  </a:cubicBezTo>
                  <a:cubicBezTo>
                    <a:pt x="819944" y="516412"/>
                    <a:pt x="817479" y="520968"/>
                    <a:pt x="816769" y="525937"/>
                  </a:cubicBezTo>
                  <a:cubicBezTo>
                    <a:pt x="815975" y="531493"/>
                    <a:pt x="816001" y="537230"/>
                    <a:pt x="814388" y="542606"/>
                  </a:cubicBezTo>
                  <a:cubicBezTo>
                    <a:pt x="812404" y="549221"/>
                    <a:pt x="807641" y="551073"/>
                    <a:pt x="802481" y="554512"/>
                  </a:cubicBezTo>
                  <a:cubicBezTo>
                    <a:pt x="800894" y="559275"/>
                    <a:pt x="801896" y="566015"/>
                    <a:pt x="797719" y="568800"/>
                  </a:cubicBezTo>
                  <a:cubicBezTo>
                    <a:pt x="792956" y="571975"/>
                    <a:pt x="788984" y="576937"/>
                    <a:pt x="783431" y="578325"/>
                  </a:cubicBezTo>
                  <a:cubicBezTo>
                    <a:pt x="780256" y="579119"/>
                    <a:pt x="777126" y="580121"/>
                    <a:pt x="773906" y="580706"/>
                  </a:cubicBezTo>
                  <a:cubicBezTo>
                    <a:pt x="755345" y="584081"/>
                    <a:pt x="761898" y="581416"/>
                    <a:pt x="747713" y="585469"/>
                  </a:cubicBezTo>
                  <a:cubicBezTo>
                    <a:pt x="745299" y="586159"/>
                    <a:pt x="742763" y="586631"/>
                    <a:pt x="740569" y="587850"/>
                  </a:cubicBezTo>
                  <a:cubicBezTo>
                    <a:pt x="735565" y="590630"/>
                    <a:pt x="731894" y="596253"/>
                    <a:pt x="726281" y="597375"/>
                  </a:cubicBezTo>
                  <a:cubicBezTo>
                    <a:pt x="721428" y="598346"/>
                    <a:pt x="704306" y="601903"/>
                    <a:pt x="700088" y="602137"/>
                  </a:cubicBezTo>
                  <a:cubicBezTo>
                    <a:pt x="676299" y="603459"/>
                    <a:pt x="652461" y="603669"/>
                    <a:pt x="628650" y="604519"/>
                  </a:cubicBezTo>
                  <a:lnTo>
                    <a:pt x="566738" y="606900"/>
                  </a:lnTo>
                  <a:cubicBezTo>
                    <a:pt x="562769" y="607694"/>
                    <a:pt x="558858" y="608878"/>
                    <a:pt x="554831" y="609281"/>
                  </a:cubicBezTo>
                  <a:cubicBezTo>
                    <a:pt x="542958" y="610468"/>
                    <a:pt x="530689" y="608768"/>
                    <a:pt x="519113" y="611662"/>
                  </a:cubicBezTo>
                  <a:cubicBezTo>
                    <a:pt x="516678" y="612271"/>
                    <a:pt x="517854" y="616561"/>
                    <a:pt x="516731" y="618806"/>
                  </a:cubicBezTo>
                  <a:cubicBezTo>
                    <a:pt x="515451" y="621366"/>
                    <a:pt x="513249" y="623390"/>
                    <a:pt x="511969" y="625950"/>
                  </a:cubicBezTo>
                  <a:cubicBezTo>
                    <a:pt x="502118" y="645654"/>
                    <a:pt x="518465" y="619781"/>
                    <a:pt x="504825" y="640237"/>
                  </a:cubicBezTo>
                  <a:cubicBezTo>
                    <a:pt x="503238" y="645000"/>
                    <a:pt x="504240" y="651740"/>
                    <a:pt x="500063" y="654525"/>
                  </a:cubicBezTo>
                  <a:lnTo>
                    <a:pt x="485775" y="664050"/>
                  </a:lnTo>
                  <a:cubicBezTo>
                    <a:pt x="474662" y="680718"/>
                    <a:pt x="481012" y="675162"/>
                    <a:pt x="469106" y="683100"/>
                  </a:cubicBezTo>
                  <a:cubicBezTo>
                    <a:pt x="457283" y="700837"/>
                    <a:pt x="472479" y="679053"/>
                    <a:pt x="457200" y="697387"/>
                  </a:cubicBezTo>
                  <a:cubicBezTo>
                    <a:pt x="455368" y="699586"/>
                    <a:pt x="453718" y="701971"/>
                    <a:pt x="452438" y="704531"/>
                  </a:cubicBezTo>
                  <a:cubicBezTo>
                    <a:pt x="451315" y="706776"/>
                    <a:pt x="451624" y="709715"/>
                    <a:pt x="450056" y="711675"/>
                  </a:cubicBezTo>
                  <a:cubicBezTo>
                    <a:pt x="448268" y="713910"/>
                    <a:pt x="445294" y="714850"/>
                    <a:pt x="442913" y="716437"/>
                  </a:cubicBezTo>
                  <a:cubicBezTo>
                    <a:pt x="440976" y="722245"/>
                    <a:pt x="440383" y="726111"/>
                    <a:pt x="435769" y="730725"/>
                  </a:cubicBezTo>
                  <a:cubicBezTo>
                    <a:pt x="433745" y="732749"/>
                    <a:pt x="431006" y="733900"/>
                    <a:pt x="428625" y="735487"/>
                  </a:cubicBezTo>
                  <a:cubicBezTo>
                    <a:pt x="424434" y="748061"/>
                    <a:pt x="427636" y="740542"/>
                    <a:pt x="416719" y="756919"/>
                  </a:cubicBezTo>
                  <a:cubicBezTo>
                    <a:pt x="415132" y="759300"/>
                    <a:pt x="411956" y="760094"/>
                    <a:pt x="409575" y="761681"/>
                  </a:cubicBezTo>
                  <a:cubicBezTo>
                    <a:pt x="408781" y="764062"/>
                    <a:pt x="408762" y="766865"/>
                    <a:pt x="407194" y="768825"/>
                  </a:cubicBezTo>
                  <a:cubicBezTo>
                    <a:pt x="405406" y="771060"/>
                    <a:pt x="402249" y="771755"/>
                    <a:pt x="400050" y="773587"/>
                  </a:cubicBezTo>
                  <a:cubicBezTo>
                    <a:pt x="397463" y="775743"/>
                    <a:pt x="395287" y="778350"/>
                    <a:pt x="392906" y="780731"/>
                  </a:cubicBezTo>
                  <a:cubicBezTo>
                    <a:pt x="392112" y="783112"/>
                    <a:pt x="392093" y="785915"/>
                    <a:pt x="390525" y="787875"/>
                  </a:cubicBezTo>
                  <a:cubicBezTo>
                    <a:pt x="387169" y="792069"/>
                    <a:pt x="380942" y="793450"/>
                    <a:pt x="376238" y="795019"/>
                  </a:cubicBezTo>
                  <a:cubicBezTo>
                    <a:pt x="371144" y="793321"/>
                    <a:pt x="365750" y="792218"/>
                    <a:pt x="361950" y="787875"/>
                  </a:cubicBezTo>
                  <a:cubicBezTo>
                    <a:pt x="357781" y="783110"/>
                    <a:pt x="353716" y="770810"/>
                    <a:pt x="345281" y="768825"/>
                  </a:cubicBezTo>
                  <a:cubicBezTo>
                    <a:pt x="334354" y="766254"/>
                    <a:pt x="311944" y="764062"/>
                    <a:pt x="311944" y="764062"/>
                  </a:cubicBezTo>
                  <a:cubicBezTo>
                    <a:pt x="313531" y="761681"/>
                    <a:pt x="314683" y="758942"/>
                    <a:pt x="316706" y="756919"/>
                  </a:cubicBezTo>
                  <a:cubicBezTo>
                    <a:pt x="318730" y="754895"/>
                    <a:pt x="322062" y="754391"/>
                    <a:pt x="323850" y="752156"/>
                  </a:cubicBezTo>
                  <a:cubicBezTo>
                    <a:pt x="325418" y="750196"/>
                    <a:pt x="325108" y="747257"/>
                    <a:pt x="326231" y="745012"/>
                  </a:cubicBezTo>
                  <a:cubicBezTo>
                    <a:pt x="327511" y="742452"/>
                    <a:pt x="329406" y="740250"/>
                    <a:pt x="330994" y="737869"/>
                  </a:cubicBezTo>
                  <a:cubicBezTo>
                    <a:pt x="337599" y="718052"/>
                    <a:pt x="327544" y="749642"/>
                    <a:pt x="335756" y="714056"/>
                  </a:cubicBezTo>
                  <a:cubicBezTo>
                    <a:pt x="336885" y="709165"/>
                    <a:pt x="338931" y="704531"/>
                    <a:pt x="340519" y="699769"/>
                  </a:cubicBezTo>
                  <a:cubicBezTo>
                    <a:pt x="341313" y="697388"/>
                    <a:pt x="341508" y="694713"/>
                    <a:pt x="342900" y="692625"/>
                  </a:cubicBezTo>
                  <a:lnTo>
                    <a:pt x="347663" y="685481"/>
                  </a:lnTo>
                  <a:cubicBezTo>
                    <a:pt x="356344" y="659435"/>
                    <a:pt x="342501" y="698880"/>
                    <a:pt x="354806" y="671194"/>
                  </a:cubicBezTo>
                  <a:cubicBezTo>
                    <a:pt x="354811" y="671182"/>
                    <a:pt x="360757" y="653340"/>
                    <a:pt x="361950" y="649762"/>
                  </a:cubicBezTo>
                  <a:cubicBezTo>
                    <a:pt x="362744" y="647381"/>
                    <a:pt x="362939" y="644707"/>
                    <a:pt x="364331" y="642619"/>
                  </a:cubicBezTo>
                  <a:lnTo>
                    <a:pt x="369094" y="635475"/>
                  </a:lnTo>
                  <a:lnTo>
                    <a:pt x="383381" y="592612"/>
                  </a:lnTo>
                  <a:lnTo>
                    <a:pt x="392906" y="564037"/>
                  </a:lnTo>
                  <a:cubicBezTo>
                    <a:pt x="393941" y="560932"/>
                    <a:pt x="394494" y="557687"/>
                    <a:pt x="395288" y="554512"/>
                  </a:cubicBezTo>
                  <a:cubicBezTo>
                    <a:pt x="391340" y="487417"/>
                    <a:pt x="406281" y="511321"/>
                    <a:pt x="309563" y="516412"/>
                  </a:cubicBezTo>
                  <a:cubicBezTo>
                    <a:pt x="307056" y="516544"/>
                    <a:pt x="304800" y="518000"/>
                    <a:pt x="302419" y="518794"/>
                  </a:cubicBezTo>
                  <a:cubicBezTo>
                    <a:pt x="301625" y="521175"/>
                    <a:pt x="301257" y="523743"/>
                    <a:pt x="300038" y="525937"/>
                  </a:cubicBezTo>
                  <a:cubicBezTo>
                    <a:pt x="294541" y="535832"/>
                    <a:pt x="292468" y="540437"/>
                    <a:pt x="283369" y="544987"/>
                  </a:cubicBezTo>
                  <a:cubicBezTo>
                    <a:pt x="281124" y="546110"/>
                    <a:pt x="278606" y="546575"/>
                    <a:pt x="276225" y="547369"/>
                  </a:cubicBezTo>
                  <a:cubicBezTo>
                    <a:pt x="251619" y="546575"/>
                    <a:pt x="226983" y="546433"/>
                    <a:pt x="202406" y="544987"/>
                  </a:cubicBezTo>
                  <a:cubicBezTo>
                    <a:pt x="199901" y="544840"/>
                    <a:pt x="196722" y="544648"/>
                    <a:pt x="195263" y="542606"/>
                  </a:cubicBezTo>
                  <a:cubicBezTo>
                    <a:pt x="191331" y="537102"/>
                    <a:pt x="189782" y="523064"/>
                    <a:pt x="188119" y="516412"/>
                  </a:cubicBezTo>
                  <a:cubicBezTo>
                    <a:pt x="187510" y="513977"/>
                    <a:pt x="186230" y="511730"/>
                    <a:pt x="185738" y="509269"/>
                  </a:cubicBezTo>
                  <a:cubicBezTo>
                    <a:pt x="183465" y="497906"/>
                    <a:pt x="185453" y="482791"/>
                    <a:pt x="176213" y="473550"/>
                  </a:cubicBezTo>
                  <a:cubicBezTo>
                    <a:pt x="174189" y="471526"/>
                    <a:pt x="171450" y="470375"/>
                    <a:pt x="169069" y="468787"/>
                  </a:cubicBezTo>
                  <a:cubicBezTo>
                    <a:pt x="162720" y="449741"/>
                    <a:pt x="172243" y="471961"/>
                    <a:pt x="159544" y="459262"/>
                  </a:cubicBezTo>
                  <a:cubicBezTo>
                    <a:pt x="147237" y="446955"/>
                    <a:pt x="170827" y="456535"/>
                    <a:pt x="150019" y="444975"/>
                  </a:cubicBezTo>
                  <a:cubicBezTo>
                    <a:pt x="145630" y="442537"/>
                    <a:pt x="139908" y="442997"/>
                    <a:pt x="135731" y="440212"/>
                  </a:cubicBezTo>
                  <a:cubicBezTo>
                    <a:pt x="126499" y="434058"/>
                    <a:pt x="131303" y="436355"/>
                    <a:pt x="121444" y="433069"/>
                  </a:cubicBezTo>
                  <a:cubicBezTo>
                    <a:pt x="107793" y="412593"/>
                    <a:pt x="125970" y="436690"/>
                    <a:pt x="109538" y="423544"/>
                  </a:cubicBezTo>
                  <a:cubicBezTo>
                    <a:pt x="107303" y="421756"/>
                    <a:pt x="106799" y="418424"/>
                    <a:pt x="104775" y="416400"/>
                  </a:cubicBezTo>
                  <a:cubicBezTo>
                    <a:pt x="102751" y="414376"/>
                    <a:pt x="100012" y="413225"/>
                    <a:pt x="97631" y="411637"/>
                  </a:cubicBezTo>
                  <a:lnTo>
                    <a:pt x="88106" y="397350"/>
                  </a:lnTo>
                  <a:cubicBezTo>
                    <a:pt x="82432" y="388840"/>
                    <a:pt x="88756" y="371552"/>
                    <a:pt x="83344" y="361631"/>
                  </a:cubicBezTo>
                  <a:cubicBezTo>
                    <a:pt x="80376" y="356189"/>
                    <a:pt x="75557" y="351977"/>
                    <a:pt x="71438" y="347344"/>
                  </a:cubicBezTo>
                  <a:cubicBezTo>
                    <a:pt x="69201" y="344827"/>
                    <a:pt x="66881" y="342356"/>
                    <a:pt x="64294" y="340200"/>
                  </a:cubicBezTo>
                  <a:cubicBezTo>
                    <a:pt x="60327" y="336894"/>
                    <a:pt x="52107" y="332468"/>
                    <a:pt x="47625" y="330675"/>
                  </a:cubicBezTo>
                  <a:cubicBezTo>
                    <a:pt x="42964" y="328811"/>
                    <a:pt x="38100" y="327500"/>
                    <a:pt x="33338" y="325912"/>
                  </a:cubicBezTo>
                  <a:lnTo>
                    <a:pt x="19050" y="321150"/>
                  </a:lnTo>
                  <a:cubicBezTo>
                    <a:pt x="17366" y="320589"/>
                    <a:pt x="4762" y="335437"/>
                    <a:pt x="2381" y="335437"/>
                  </a:cubicBezTo>
                  <a:close/>
                </a:path>
              </a:pathLst>
            </a:custGeom>
            <a:solidFill>
              <a:srgbClr val="99CC00">
                <a:alpha val="12228"/>
              </a:srgbClr>
            </a:solidFill>
            <a:ln w="3175" cap="flat" cmpd="sng" algn="ctr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" name="Linzhi"/>
            <p:cNvSpPr/>
            <p:nvPr/>
          </p:nvSpPr>
          <p:spPr bwMode="auto">
            <a:xfrm>
              <a:off x="2595564" y="4383143"/>
              <a:ext cx="999050" cy="600786"/>
            </a:xfrm>
            <a:custGeom>
              <a:avLst/>
              <a:gdLst>
                <a:gd name="T0" fmla="*/ 291 w 307"/>
                <a:gd name="T1" fmla="*/ 181 h 203"/>
                <a:gd name="T2" fmla="*/ 279 w 307"/>
                <a:gd name="T3" fmla="*/ 172 h 203"/>
                <a:gd name="T4" fmla="*/ 265 w 307"/>
                <a:gd name="T5" fmla="*/ 170 h 203"/>
                <a:gd name="T6" fmla="*/ 254 w 307"/>
                <a:gd name="T7" fmla="*/ 180 h 203"/>
                <a:gd name="T8" fmla="*/ 244 w 307"/>
                <a:gd name="T9" fmla="*/ 200 h 203"/>
                <a:gd name="T10" fmla="*/ 234 w 307"/>
                <a:gd name="T11" fmla="*/ 198 h 203"/>
                <a:gd name="T12" fmla="*/ 221 w 307"/>
                <a:gd name="T13" fmla="*/ 190 h 203"/>
                <a:gd name="T14" fmla="*/ 209 w 307"/>
                <a:gd name="T15" fmla="*/ 177 h 203"/>
                <a:gd name="T16" fmla="*/ 199 w 307"/>
                <a:gd name="T17" fmla="*/ 170 h 203"/>
                <a:gd name="T18" fmla="*/ 173 w 307"/>
                <a:gd name="T19" fmla="*/ 163 h 203"/>
                <a:gd name="T20" fmla="*/ 141 w 307"/>
                <a:gd name="T21" fmla="*/ 179 h 203"/>
                <a:gd name="T22" fmla="*/ 125 w 307"/>
                <a:gd name="T23" fmla="*/ 183 h 203"/>
                <a:gd name="T24" fmla="*/ 95 w 307"/>
                <a:gd name="T25" fmla="*/ 192 h 203"/>
                <a:gd name="T26" fmla="*/ 87 w 307"/>
                <a:gd name="T27" fmla="*/ 195 h 203"/>
                <a:gd name="T28" fmla="*/ 90 w 307"/>
                <a:gd name="T29" fmla="*/ 186 h 203"/>
                <a:gd name="T30" fmla="*/ 92 w 307"/>
                <a:gd name="T31" fmla="*/ 167 h 203"/>
                <a:gd name="T32" fmla="*/ 76 w 307"/>
                <a:gd name="T33" fmla="*/ 148 h 203"/>
                <a:gd name="T34" fmla="*/ 63 w 307"/>
                <a:gd name="T35" fmla="*/ 141 h 203"/>
                <a:gd name="T36" fmla="*/ 37 w 307"/>
                <a:gd name="T37" fmla="*/ 135 h 203"/>
                <a:gd name="T38" fmla="*/ 21 w 307"/>
                <a:gd name="T39" fmla="*/ 111 h 203"/>
                <a:gd name="T40" fmla="*/ 15 w 307"/>
                <a:gd name="T41" fmla="*/ 102 h 203"/>
                <a:gd name="T42" fmla="*/ 33 w 307"/>
                <a:gd name="T43" fmla="*/ 86 h 203"/>
                <a:gd name="T44" fmla="*/ 44 w 307"/>
                <a:gd name="T45" fmla="*/ 71 h 203"/>
                <a:gd name="T46" fmla="*/ 18 w 307"/>
                <a:gd name="T47" fmla="*/ 48 h 203"/>
                <a:gd name="T48" fmla="*/ 12 w 307"/>
                <a:gd name="T49" fmla="*/ 32 h 203"/>
                <a:gd name="T50" fmla="*/ 29 w 307"/>
                <a:gd name="T51" fmla="*/ 18 h 203"/>
                <a:gd name="T52" fmla="*/ 39 w 307"/>
                <a:gd name="T53" fmla="*/ 8 h 203"/>
                <a:gd name="T54" fmla="*/ 44 w 307"/>
                <a:gd name="T55" fmla="*/ 2 h 203"/>
                <a:gd name="T56" fmla="*/ 56 w 307"/>
                <a:gd name="T57" fmla="*/ 12 h 203"/>
                <a:gd name="T58" fmla="*/ 63 w 307"/>
                <a:gd name="T59" fmla="*/ 9 h 203"/>
                <a:gd name="T60" fmla="*/ 82 w 307"/>
                <a:gd name="T61" fmla="*/ 25 h 203"/>
                <a:gd name="T62" fmla="*/ 104 w 307"/>
                <a:gd name="T63" fmla="*/ 23 h 203"/>
                <a:gd name="T64" fmla="*/ 118 w 307"/>
                <a:gd name="T65" fmla="*/ 14 h 203"/>
                <a:gd name="T66" fmla="*/ 137 w 307"/>
                <a:gd name="T67" fmla="*/ 14 h 203"/>
                <a:gd name="T68" fmla="*/ 159 w 307"/>
                <a:gd name="T69" fmla="*/ 17 h 203"/>
                <a:gd name="T70" fmla="*/ 186 w 307"/>
                <a:gd name="T71" fmla="*/ 25 h 203"/>
                <a:gd name="T72" fmla="*/ 199 w 307"/>
                <a:gd name="T73" fmla="*/ 45 h 203"/>
                <a:gd name="T74" fmla="*/ 215 w 307"/>
                <a:gd name="T75" fmla="*/ 45 h 203"/>
                <a:gd name="T76" fmla="*/ 236 w 307"/>
                <a:gd name="T77" fmla="*/ 61 h 203"/>
                <a:gd name="T78" fmla="*/ 226 w 307"/>
                <a:gd name="T79" fmla="*/ 87 h 203"/>
                <a:gd name="T80" fmla="*/ 220 w 307"/>
                <a:gd name="T81" fmla="*/ 92 h 203"/>
                <a:gd name="T82" fmla="*/ 230 w 307"/>
                <a:gd name="T83" fmla="*/ 111 h 203"/>
                <a:gd name="T84" fmla="*/ 239 w 307"/>
                <a:gd name="T85" fmla="*/ 117 h 203"/>
                <a:gd name="T86" fmla="*/ 245 w 307"/>
                <a:gd name="T87" fmla="*/ 101 h 203"/>
                <a:gd name="T88" fmla="*/ 261 w 307"/>
                <a:gd name="T89" fmla="*/ 102 h 203"/>
                <a:gd name="T90" fmla="*/ 281 w 307"/>
                <a:gd name="T91" fmla="*/ 117 h 203"/>
                <a:gd name="T92" fmla="*/ 298 w 307"/>
                <a:gd name="T93" fmla="*/ 129 h 203"/>
                <a:gd name="T94" fmla="*/ 304 w 307"/>
                <a:gd name="T95" fmla="*/ 168 h 203"/>
                <a:gd name="T96" fmla="*/ 303 w 307"/>
                <a:gd name="T97" fmla="*/ 175 h 203"/>
                <a:gd name="T98" fmla="*/ 298 w 307"/>
                <a:gd name="T99" fmla="*/ 18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7" h="203">
                  <a:moveTo>
                    <a:pt x="298" y="187"/>
                  </a:moveTo>
                  <a:cubicBezTo>
                    <a:pt x="297" y="184"/>
                    <a:pt x="294" y="182"/>
                    <a:pt x="291" y="181"/>
                  </a:cubicBezTo>
                  <a:cubicBezTo>
                    <a:pt x="289" y="176"/>
                    <a:pt x="290" y="178"/>
                    <a:pt x="287" y="176"/>
                  </a:cubicBezTo>
                  <a:cubicBezTo>
                    <a:pt x="285" y="173"/>
                    <a:pt x="282" y="173"/>
                    <a:pt x="279" y="172"/>
                  </a:cubicBezTo>
                  <a:cubicBezTo>
                    <a:pt x="278" y="168"/>
                    <a:pt x="278" y="162"/>
                    <a:pt x="274" y="160"/>
                  </a:cubicBezTo>
                  <a:cubicBezTo>
                    <a:pt x="265" y="161"/>
                    <a:pt x="268" y="163"/>
                    <a:pt x="265" y="170"/>
                  </a:cubicBezTo>
                  <a:cubicBezTo>
                    <a:pt x="264" y="172"/>
                    <a:pt x="260" y="174"/>
                    <a:pt x="260" y="174"/>
                  </a:cubicBezTo>
                  <a:cubicBezTo>
                    <a:pt x="259" y="177"/>
                    <a:pt x="254" y="180"/>
                    <a:pt x="254" y="180"/>
                  </a:cubicBezTo>
                  <a:cubicBezTo>
                    <a:pt x="256" y="188"/>
                    <a:pt x="256" y="185"/>
                    <a:pt x="255" y="197"/>
                  </a:cubicBezTo>
                  <a:cubicBezTo>
                    <a:pt x="251" y="195"/>
                    <a:pt x="248" y="198"/>
                    <a:pt x="244" y="200"/>
                  </a:cubicBezTo>
                  <a:cubicBezTo>
                    <a:pt x="242" y="201"/>
                    <a:pt x="238" y="203"/>
                    <a:pt x="238" y="203"/>
                  </a:cubicBezTo>
                  <a:cubicBezTo>
                    <a:pt x="236" y="198"/>
                    <a:pt x="237" y="200"/>
                    <a:pt x="234" y="198"/>
                  </a:cubicBezTo>
                  <a:cubicBezTo>
                    <a:pt x="232" y="195"/>
                    <a:pt x="228" y="194"/>
                    <a:pt x="225" y="192"/>
                  </a:cubicBezTo>
                  <a:cubicBezTo>
                    <a:pt x="224" y="191"/>
                    <a:pt x="221" y="190"/>
                    <a:pt x="221" y="190"/>
                  </a:cubicBezTo>
                  <a:cubicBezTo>
                    <a:pt x="220" y="187"/>
                    <a:pt x="217" y="183"/>
                    <a:pt x="214" y="182"/>
                  </a:cubicBezTo>
                  <a:cubicBezTo>
                    <a:pt x="213" y="179"/>
                    <a:pt x="212" y="178"/>
                    <a:pt x="209" y="177"/>
                  </a:cubicBezTo>
                  <a:cubicBezTo>
                    <a:pt x="206" y="171"/>
                    <a:pt x="211" y="180"/>
                    <a:pt x="201" y="174"/>
                  </a:cubicBezTo>
                  <a:cubicBezTo>
                    <a:pt x="200" y="173"/>
                    <a:pt x="200" y="171"/>
                    <a:pt x="199" y="170"/>
                  </a:cubicBezTo>
                  <a:cubicBezTo>
                    <a:pt x="198" y="169"/>
                    <a:pt x="195" y="168"/>
                    <a:pt x="195" y="168"/>
                  </a:cubicBezTo>
                  <a:cubicBezTo>
                    <a:pt x="187" y="171"/>
                    <a:pt x="180" y="164"/>
                    <a:pt x="173" y="163"/>
                  </a:cubicBezTo>
                  <a:cubicBezTo>
                    <a:pt x="168" y="161"/>
                    <a:pt x="159" y="166"/>
                    <a:pt x="154" y="167"/>
                  </a:cubicBezTo>
                  <a:cubicBezTo>
                    <a:pt x="145" y="171"/>
                    <a:pt x="154" y="177"/>
                    <a:pt x="141" y="179"/>
                  </a:cubicBezTo>
                  <a:cubicBezTo>
                    <a:pt x="138" y="181"/>
                    <a:pt x="135" y="182"/>
                    <a:pt x="132" y="180"/>
                  </a:cubicBezTo>
                  <a:cubicBezTo>
                    <a:pt x="130" y="181"/>
                    <a:pt x="127" y="182"/>
                    <a:pt x="125" y="183"/>
                  </a:cubicBezTo>
                  <a:cubicBezTo>
                    <a:pt x="123" y="186"/>
                    <a:pt x="121" y="186"/>
                    <a:pt x="118" y="187"/>
                  </a:cubicBezTo>
                  <a:cubicBezTo>
                    <a:pt x="115" y="194"/>
                    <a:pt x="98" y="192"/>
                    <a:pt x="95" y="192"/>
                  </a:cubicBezTo>
                  <a:cubicBezTo>
                    <a:pt x="93" y="192"/>
                    <a:pt x="90" y="192"/>
                    <a:pt x="88" y="193"/>
                  </a:cubicBezTo>
                  <a:cubicBezTo>
                    <a:pt x="87" y="193"/>
                    <a:pt x="88" y="195"/>
                    <a:pt x="87" y="195"/>
                  </a:cubicBezTo>
                  <a:cubicBezTo>
                    <a:pt x="86" y="194"/>
                    <a:pt x="85" y="191"/>
                    <a:pt x="85" y="191"/>
                  </a:cubicBezTo>
                  <a:cubicBezTo>
                    <a:pt x="87" y="182"/>
                    <a:pt x="84" y="191"/>
                    <a:pt x="90" y="186"/>
                  </a:cubicBezTo>
                  <a:cubicBezTo>
                    <a:pt x="92" y="184"/>
                    <a:pt x="94" y="178"/>
                    <a:pt x="94" y="178"/>
                  </a:cubicBezTo>
                  <a:cubicBezTo>
                    <a:pt x="94" y="174"/>
                    <a:pt x="95" y="169"/>
                    <a:pt x="92" y="167"/>
                  </a:cubicBezTo>
                  <a:cubicBezTo>
                    <a:pt x="91" y="166"/>
                    <a:pt x="88" y="165"/>
                    <a:pt x="88" y="165"/>
                  </a:cubicBezTo>
                  <a:cubicBezTo>
                    <a:pt x="86" y="154"/>
                    <a:pt x="87" y="150"/>
                    <a:pt x="76" y="148"/>
                  </a:cubicBezTo>
                  <a:cubicBezTo>
                    <a:pt x="73" y="146"/>
                    <a:pt x="70" y="145"/>
                    <a:pt x="67" y="143"/>
                  </a:cubicBezTo>
                  <a:cubicBezTo>
                    <a:pt x="66" y="142"/>
                    <a:pt x="63" y="141"/>
                    <a:pt x="63" y="141"/>
                  </a:cubicBezTo>
                  <a:cubicBezTo>
                    <a:pt x="59" y="142"/>
                    <a:pt x="54" y="142"/>
                    <a:pt x="50" y="140"/>
                  </a:cubicBezTo>
                  <a:cubicBezTo>
                    <a:pt x="47" y="135"/>
                    <a:pt x="42" y="136"/>
                    <a:pt x="37" y="135"/>
                  </a:cubicBezTo>
                  <a:cubicBezTo>
                    <a:pt x="28" y="132"/>
                    <a:pt x="35" y="119"/>
                    <a:pt x="27" y="115"/>
                  </a:cubicBezTo>
                  <a:cubicBezTo>
                    <a:pt x="26" y="112"/>
                    <a:pt x="24" y="112"/>
                    <a:pt x="21" y="111"/>
                  </a:cubicBezTo>
                  <a:cubicBezTo>
                    <a:pt x="19" y="108"/>
                    <a:pt x="18" y="108"/>
                    <a:pt x="16" y="104"/>
                  </a:cubicBezTo>
                  <a:cubicBezTo>
                    <a:pt x="16" y="103"/>
                    <a:pt x="15" y="102"/>
                    <a:pt x="15" y="102"/>
                  </a:cubicBezTo>
                  <a:cubicBezTo>
                    <a:pt x="21" y="99"/>
                    <a:pt x="21" y="93"/>
                    <a:pt x="26" y="89"/>
                  </a:cubicBezTo>
                  <a:cubicBezTo>
                    <a:pt x="28" y="87"/>
                    <a:pt x="33" y="86"/>
                    <a:pt x="33" y="86"/>
                  </a:cubicBezTo>
                  <a:cubicBezTo>
                    <a:pt x="34" y="83"/>
                    <a:pt x="40" y="81"/>
                    <a:pt x="40" y="81"/>
                  </a:cubicBezTo>
                  <a:cubicBezTo>
                    <a:pt x="42" y="78"/>
                    <a:pt x="42" y="74"/>
                    <a:pt x="44" y="71"/>
                  </a:cubicBezTo>
                  <a:cubicBezTo>
                    <a:pt x="43" y="56"/>
                    <a:pt x="41" y="53"/>
                    <a:pt x="26" y="52"/>
                  </a:cubicBezTo>
                  <a:cubicBezTo>
                    <a:pt x="23" y="51"/>
                    <a:pt x="16" y="52"/>
                    <a:pt x="18" y="48"/>
                  </a:cubicBezTo>
                  <a:cubicBezTo>
                    <a:pt x="15" y="40"/>
                    <a:pt x="10" y="41"/>
                    <a:pt x="3" y="38"/>
                  </a:cubicBezTo>
                  <a:cubicBezTo>
                    <a:pt x="0" y="32"/>
                    <a:pt x="8" y="33"/>
                    <a:pt x="12" y="32"/>
                  </a:cubicBezTo>
                  <a:cubicBezTo>
                    <a:pt x="21" y="29"/>
                    <a:pt x="10" y="29"/>
                    <a:pt x="25" y="27"/>
                  </a:cubicBezTo>
                  <a:cubicBezTo>
                    <a:pt x="26" y="26"/>
                    <a:pt x="28" y="19"/>
                    <a:pt x="29" y="18"/>
                  </a:cubicBezTo>
                  <a:cubicBezTo>
                    <a:pt x="31" y="17"/>
                    <a:pt x="35" y="15"/>
                    <a:pt x="35" y="15"/>
                  </a:cubicBezTo>
                  <a:cubicBezTo>
                    <a:pt x="37" y="10"/>
                    <a:pt x="41" y="15"/>
                    <a:pt x="39" y="8"/>
                  </a:cubicBezTo>
                  <a:cubicBezTo>
                    <a:pt x="38" y="6"/>
                    <a:pt x="38" y="6"/>
                    <a:pt x="36" y="5"/>
                  </a:cubicBezTo>
                  <a:cubicBezTo>
                    <a:pt x="39" y="4"/>
                    <a:pt x="44" y="2"/>
                    <a:pt x="44" y="2"/>
                  </a:cubicBezTo>
                  <a:cubicBezTo>
                    <a:pt x="45" y="0"/>
                    <a:pt x="52" y="3"/>
                    <a:pt x="52" y="3"/>
                  </a:cubicBezTo>
                  <a:cubicBezTo>
                    <a:pt x="53" y="6"/>
                    <a:pt x="55" y="9"/>
                    <a:pt x="56" y="12"/>
                  </a:cubicBezTo>
                  <a:cubicBezTo>
                    <a:pt x="54" y="15"/>
                    <a:pt x="56" y="15"/>
                    <a:pt x="59" y="14"/>
                  </a:cubicBezTo>
                  <a:cubicBezTo>
                    <a:pt x="60" y="12"/>
                    <a:pt x="62" y="11"/>
                    <a:pt x="63" y="9"/>
                  </a:cubicBezTo>
                  <a:cubicBezTo>
                    <a:pt x="65" y="10"/>
                    <a:pt x="66" y="12"/>
                    <a:pt x="68" y="14"/>
                  </a:cubicBezTo>
                  <a:cubicBezTo>
                    <a:pt x="71" y="22"/>
                    <a:pt x="74" y="23"/>
                    <a:pt x="82" y="25"/>
                  </a:cubicBezTo>
                  <a:cubicBezTo>
                    <a:pt x="88" y="28"/>
                    <a:pt x="85" y="27"/>
                    <a:pt x="91" y="26"/>
                  </a:cubicBezTo>
                  <a:cubicBezTo>
                    <a:pt x="95" y="24"/>
                    <a:pt x="100" y="25"/>
                    <a:pt x="104" y="23"/>
                  </a:cubicBezTo>
                  <a:cubicBezTo>
                    <a:pt x="105" y="21"/>
                    <a:pt x="109" y="19"/>
                    <a:pt x="109" y="19"/>
                  </a:cubicBezTo>
                  <a:cubicBezTo>
                    <a:pt x="111" y="16"/>
                    <a:pt x="115" y="15"/>
                    <a:pt x="118" y="14"/>
                  </a:cubicBezTo>
                  <a:cubicBezTo>
                    <a:pt x="122" y="15"/>
                    <a:pt x="126" y="18"/>
                    <a:pt x="130" y="19"/>
                  </a:cubicBezTo>
                  <a:cubicBezTo>
                    <a:pt x="134" y="17"/>
                    <a:pt x="134" y="16"/>
                    <a:pt x="137" y="14"/>
                  </a:cubicBezTo>
                  <a:cubicBezTo>
                    <a:pt x="142" y="17"/>
                    <a:pt x="143" y="17"/>
                    <a:pt x="149" y="18"/>
                  </a:cubicBezTo>
                  <a:cubicBezTo>
                    <a:pt x="152" y="20"/>
                    <a:pt x="156" y="19"/>
                    <a:pt x="159" y="17"/>
                  </a:cubicBezTo>
                  <a:cubicBezTo>
                    <a:pt x="165" y="19"/>
                    <a:pt x="166" y="19"/>
                    <a:pt x="173" y="20"/>
                  </a:cubicBezTo>
                  <a:cubicBezTo>
                    <a:pt x="178" y="22"/>
                    <a:pt x="181" y="24"/>
                    <a:pt x="186" y="25"/>
                  </a:cubicBezTo>
                  <a:cubicBezTo>
                    <a:pt x="192" y="28"/>
                    <a:pt x="191" y="33"/>
                    <a:pt x="194" y="39"/>
                  </a:cubicBezTo>
                  <a:cubicBezTo>
                    <a:pt x="195" y="41"/>
                    <a:pt x="199" y="45"/>
                    <a:pt x="199" y="45"/>
                  </a:cubicBezTo>
                  <a:cubicBezTo>
                    <a:pt x="201" y="48"/>
                    <a:pt x="203" y="48"/>
                    <a:pt x="206" y="49"/>
                  </a:cubicBezTo>
                  <a:cubicBezTo>
                    <a:pt x="215" y="48"/>
                    <a:pt x="210" y="48"/>
                    <a:pt x="215" y="45"/>
                  </a:cubicBezTo>
                  <a:cubicBezTo>
                    <a:pt x="226" y="46"/>
                    <a:pt x="223" y="48"/>
                    <a:pt x="231" y="50"/>
                  </a:cubicBezTo>
                  <a:cubicBezTo>
                    <a:pt x="233" y="54"/>
                    <a:pt x="234" y="57"/>
                    <a:pt x="236" y="61"/>
                  </a:cubicBezTo>
                  <a:cubicBezTo>
                    <a:pt x="232" y="63"/>
                    <a:pt x="225" y="72"/>
                    <a:pt x="223" y="77"/>
                  </a:cubicBezTo>
                  <a:cubicBezTo>
                    <a:pt x="224" y="81"/>
                    <a:pt x="225" y="84"/>
                    <a:pt x="226" y="87"/>
                  </a:cubicBezTo>
                  <a:cubicBezTo>
                    <a:pt x="226" y="88"/>
                    <a:pt x="227" y="89"/>
                    <a:pt x="227" y="89"/>
                  </a:cubicBezTo>
                  <a:cubicBezTo>
                    <a:pt x="225" y="90"/>
                    <a:pt x="220" y="92"/>
                    <a:pt x="220" y="92"/>
                  </a:cubicBezTo>
                  <a:cubicBezTo>
                    <a:pt x="218" y="96"/>
                    <a:pt x="218" y="101"/>
                    <a:pt x="222" y="103"/>
                  </a:cubicBezTo>
                  <a:cubicBezTo>
                    <a:pt x="223" y="107"/>
                    <a:pt x="226" y="109"/>
                    <a:pt x="230" y="111"/>
                  </a:cubicBezTo>
                  <a:cubicBezTo>
                    <a:pt x="231" y="112"/>
                    <a:pt x="234" y="113"/>
                    <a:pt x="234" y="113"/>
                  </a:cubicBezTo>
                  <a:cubicBezTo>
                    <a:pt x="235" y="115"/>
                    <a:pt x="239" y="117"/>
                    <a:pt x="239" y="117"/>
                  </a:cubicBezTo>
                  <a:cubicBezTo>
                    <a:pt x="241" y="116"/>
                    <a:pt x="245" y="114"/>
                    <a:pt x="245" y="114"/>
                  </a:cubicBezTo>
                  <a:cubicBezTo>
                    <a:pt x="245" y="111"/>
                    <a:pt x="243" y="104"/>
                    <a:pt x="245" y="101"/>
                  </a:cubicBezTo>
                  <a:cubicBezTo>
                    <a:pt x="246" y="100"/>
                    <a:pt x="249" y="99"/>
                    <a:pt x="249" y="99"/>
                  </a:cubicBezTo>
                  <a:cubicBezTo>
                    <a:pt x="251" y="96"/>
                    <a:pt x="257" y="101"/>
                    <a:pt x="261" y="102"/>
                  </a:cubicBezTo>
                  <a:cubicBezTo>
                    <a:pt x="259" y="98"/>
                    <a:pt x="263" y="101"/>
                    <a:pt x="266" y="102"/>
                  </a:cubicBezTo>
                  <a:cubicBezTo>
                    <a:pt x="268" y="113"/>
                    <a:pt x="270" y="115"/>
                    <a:pt x="281" y="117"/>
                  </a:cubicBezTo>
                  <a:cubicBezTo>
                    <a:pt x="282" y="120"/>
                    <a:pt x="285" y="124"/>
                    <a:pt x="288" y="125"/>
                  </a:cubicBezTo>
                  <a:cubicBezTo>
                    <a:pt x="290" y="129"/>
                    <a:pt x="293" y="128"/>
                    <a:pt x="298" y="129"/>
                  </a:cubicBezTo>
                  <a:cubicBezTo>
                    <a:pt x="303" y="138"/>
                    <a:pt x="299" y="139"/>
                    <a:pt x="296" y="148"/>
                  </a:cubicBezTo>
                  <a:cubicBezTo>
                    <a:pt x="297" y="153"/>
                    <a:pt x="299" y="165"/>
                    <a:pt x="304" y="168"/>
                  </a:cubicBezTo>
                  <a:cubicBezTo>
                    <a:pt x="305" y="170"/>
                    <a:pt x="307" y="174"/>
                    <a:pt x="307" y="174"/>
                  </a:cubicBezTo>
                  <a:cubicBezTo>
                    <a:pt x="306" y="174"/>
                    <a:pt x="304" y="174"/>
                    <a:pt x="303" y="175"/>
                  </a:cubicBezTo>
                  <a:cubicBezTo>
                    <a:pt x="302" y="176"/>
                    <a:pt x="305" y="179"/>
                    <a:pt x="305" y="179"/>
                  </a:cubicBezTo>
                  <a:cubicBezTo>
                    <a:pt x="304" y="181"/>
                    <a:pt x="298" y="188"/>
                    <a:pt x="298" y="187"/>
                  </a:cubicBezTo>
                  <a:close/>
                </a:path>
              </a:pathLst>
            </a:custGeom>
            <a:solidFill>
              <a:srgbClr val="99CC00">
                <a:alpha val="3003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" name="Shannan"/>
            <p:cNvSpPr/>
            <p:nvPr/>
          </p:nvSpPr>
          <p:spPr bwMode="auto">
            <a:xfrm>
              <a:off x="2185697" y="4520753"/>
              <a:ext cx="717267" cy="543728"/>
            </a:xfrm>
            <a:custGeom>
              <a:avLst/>
              <a:gdLst>
                <a:gd name="T0" fmla="*/ 213 w 221"/>
                <a:gd name="T1" fmla="*/ 147 h 184"/>
                <a:gd name="T2" fmla="*/ 196 w 221"/>
                <a:gd name="T3" fmla="*/ 155 h 184"/>
                <a:gd name="T4" fmla="*/ 190 w 221"/>
                <a:gd name="T5" fmla="*/ 161 h 184"/>
                <a:gd name="T6" fmla="*/ 186 w 221"/>
                <a:gd name="T7" fmla="*/ 170 h 184"/>
                <a:gd name="T8" fmla="*/ 182 w 221"/>
                <a:gd name="T9" fmla="*/ 172 h 184"/>
                <a:gd name="T10" fmla="*/ 143 w 221"/>
                <a:gd name="T11" fmla="*/ 173 h 184"/>
                <a:gd name="T12" fmla="*/ 126 w 221"/>
                <a:gd name="T13" fmla="*/ 168 h 184"/>
                <a:gd name="T14" fmla="*/ 92 w 221"/>
                <a:gd name="T15" fmla="*/ 166 h 184"/>
                <a:gd name="T16" fmla="*/ 89 w 221"/>
                <a:gd name="T17" fmla="*/ 152 h 184"/>
                <a:gd name="T18" fmla="*/ 94 w 221"/>
                <a:gd name="T19" fmla="*/ 142 h 184"/>
                <a:gd name="T20" fmla="*/ 96 w 221"/>
                <a:gd name="T21" fmla="*/ 138 h 184"/>
                <a:gd name="T22" fmla="*/ 92 w 221"/>
                <a:gd name="T23" fmla="*/ 131 h 184"/>
                <a:gd name="T24" fmla="*/ 81 w 221"/>
                <a:gd name="T25" fmla="*/ 126 h 184"/>
                <a:gd name="T26" fmla="*/ 74 w 221"/>
                <a:gd name="T27" fmla="*/ 119 h 184"/>
                <a:gd name="T28" fmla="*/ 78 w 221"/>
                <a:gd name="T29" fmla="*/ 106 h 184"/>
                <a:gd name="T30" fmla="*/ 70 w 221"/>
                <a:gd name="T31" fmla="*/ 95 h 184"/>
                <a:gd name="T32" fmla="*/ 67 w 221"/>
                <a:gd name="T33" fmla="*/ 89 h 184"/>
                <a:gd name="T34" fmla="*/ 55 w 221"/>
                <a:gd name="T35" fmla="*/ 92 h 184"/>
                <a:gd name="T36" fmla="*/ 49 w 221"/>
                <a:gd name="T37" fmla="*/ 95 h 184"/>
                <a:gd name="T38" fmla="*/ 42 w 221"/>
                <a:gd name="T39" fmla="*/ 90 h 184"/>
                <a:gd name="T40" fmla="*/ 40 w 221"/>
                <a:gd name="T41" fmla="*/ 89 h 184"/>
                <a:gd name="T42" fmla="*/ 34 w 221"/>
                <a:gd name="T43" fmla="*/ 83 h 184"/>
                <a:gd name="T44" fmla="*/ 22 w 221"/>
                <a:gd name="T45" fmla="*/ 79 h 184"/>
                <a:gd name="T46" fmla="*/ 15 w 221"/>
                <a:gd name="T47" fmla="*/ 71 h 184"/>
                <a:gd name="T48" fmla="*/ 4 w 221"/>
                <a:gd name="T49" fmla="*/ 68 h 184"/>
                <a:gd name="T50" fmla="*/ 13 w 221"/>
                <a:gd name="T51" fmla="*/ 37 h 184"/>
                <a:gd name="T52" fmla="*/ 24 w 221"/>
                <a:gd name="T53" fmla="*/ 8 h 184"/>
                <a:gd name="T54" fmla="*/ 26 w 221"/>
                <a:gd name="T55" fmla="*/ 4 h 184"/>
                <a:gd name="T56" fmla="*/ 27 w 221"/>
                <a:gd name="T57" fmla="*/ 6 h 184"/>
                <a:gd name="T58" fmla="*/ 34 w 221"/>
                <a:gd name="T59" fmla="*/ 9 h 184"/>
                <a:gd name="T60" fmla="*/ 46 w 221"/>
                <a:gd name="T61" fmla="*/ 6 h 184"/>
                <a:gd name="T62" fmla="*/ 60 w 221"/>
                <a:gd name="T63" fmla="*/ 7 h 184"/>
                <a:gd name="T64" fmla="*/ 74 w 221"/>
                <a:gd name="T65" fmla="*/ 3 h 184"/>
                <a:gd name="T66" fmla="*/ 84 w 221"/>
                <a:gd name="T67" fmla="*/ 4 h 184"/>
                <a:gd name="T68" fmla="*/ 92 w 221"/>
                <a:gd name="T69" fmla="*/ 0 h 184"/>
                <a:gd name="T70" fmla="*/ 107 w 221"/>
                <a:gd name="T71" fmla="*/ 3 h 184"/>
                <a:gd name="T72" fmla="*/ 124 w 221"/>
                <a:gd name="T73" fmla="*/ 7 h 184"/>
                <a:gd name="T74" fmla="*/ 134 w 221"/>
                <a:gd name="T75" fmla="*/ 6 h 184"/>
                <a:gd name="T76" fmla="*/ 140 w 221"/>
                <a:gd name="T77" fmla="*/ 3 h 184"/>
                <a:gd name="T78" fmla="*/ 157 w 221"/>
                <a:gd name="T79" fmla="*/ 6 h 184"/>
                <a:gd name="T80" fmla="*/ 162 w 221"/>
                <a:gd name="T81" fmla="*/ 7 h 184"/>
                <a:gd name="T82" fmla="*/ 169 w 221"/>
                <a:gd name="T83" fmla="*/ 16 h 184"/>
                <a:gd name="T84" fmla="*/ 166 w 221"/>
                <a:gd name="T85" fmla="*/ 34 h 184"/>
                <a:gd name="T86" fmla="*/ 158 w 221"/>
                <a:gd name="T87" fmla="*/ 38 h 184"/>
                <a:gd name="T88" fmla="*/ 151 w 221"/>
                <a:gd name="T89" fmla="*/ 43 h 184"/>
                <a:gd name="T90" fmla="*/ 149 w 221"/>
                <a:gd name="T91" fmla="*/ 44 h 184"/>
                <a:gd name="T92" fmla="*/ 142 w 221"/>
                <a:gd name="T93" fmla="*/ 54 h 184"/>
                <a:gd name="T94" fmla="*/ 147 w 221"/>
                <a:gd name="T95" fmla="*/ 63 h 184"/>
                <a:gd name="T96" fmla="*/ 153 w 221"/>
                <a:gd name="T97" fmla="*/ 67 h 184"/>
                <a:gd name="T98" fmla="*/ 157 w 221"/>
                <a:gd name="T99" fmla="*/ 72 h 184"/>
                <a:gd name="T100" fmla="*/ 170 w 221"/>
                <a:gd name="T101" fmla="*/ 89 h 184"/>
                <a:gd name="T102" fmla="*/ 181 w 221"/>
                <a:gd name="T103" fmla="*/ 95 h 184"/>
                <a:gd name="T104" fmla="*/ 194 w 221"/>
                <a:gd name="T105" fmla="*/ 96 h 184"/>
                <a:gd name="T106" fmla="*/ 204 w 221"/>
                <a:gd name="T107" fmla="*/ 101 h 184"/>
                <a:gd name="T108" fmla="*/ 210 w 221"/>
                <a:gd name="T109" fmla="*/ 104 h 184"/>
                <a:gd name="T110" fmla="*/ 213 w 221"/>
                <a:gd name="T111" fmla="*/ 111 h 184"/>
                <a:gd name="T112" fmla="*/ 214 w 221"/>
                <a:gd name="T113" fmla="*/ 119 h 184"/>
                <a:gd name="T114" fmla="*/ 220 w 221"/>
                <a:gd name="T115" fmla="*/ 122 h 184"/>
                <a:gd name="T116" fmla="*/ 212 w 221"/>
                <a:gd name="T117" fmla="*/ 141 h 184"/>
                <a:gd name="T118" fmla="*/ 213 w 221"/>
                <a:gd name="T119" fmla="*/ 14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184">
                  <a:moveTo>
                    <a:pt x="213" y="147"/>
                  </a:moveTo>
                  <a:cubicBezTo>
                    <a:pt x="208" y="148"/>
                    <a:pt x="202" y="152"/>
                    <a:pt x="196" y="155"/>
                  </a:cubicBezTo>
                  <a:cubicBezTo>
                    <a:pt x="195" y="157"/>
                    <a:pt x="192" y="160"/>
                    <a:pt x="190" y="161"/>
                  </a:cubicBezTo>
                  <a:cubicBezTo>
                    <a:pt x="189" y="162"/>
                    <a:pt x="187" y="169"/>
                    <a:pt x="186" y="170"/>
                  </a:cubicBezTo>
                  <a:cubicBezTo>
                    <a:pt x="185" y="171"/>
                    <a:pt x="182" y="172"/>
                    <a:pt x="182" y="172"/>
                  </a:cubicBezTo>
                  <a:cubicBezTo>
                    <a:pt x="176" y="184"/>
                    <a:pt x="143" y="173"/>
                    <a:pt x="143" y="173"/>
                  </a:cubicBezTo>
                  <a:cubicBezTo>
                    <a:pt x="140" y="171"/>
                    <a:pt x="130" y="168"/>
                    <a:pt x="126" y="168"/>
                  </a:cubicBezTo>
                  <a:cubicBezTo>
                    <a:pt x="115" y="167"/>
                    <a:pt x="92" y="166"/>
                    <a:pt x="92" y="166"/>
                  </a:cubicBezTo>
                  <a:cubicBezTo>
                    <a:pt x="92" y="161"/>
                    <a:pt x="89" y="152"/>
                    <a:pt x="89" y="152"/>
                  </a:cubicBezTo>
                  <a:cubicBezTo>
                    <a:pt x="91" y="149"/>
                    <a:pt x="92" y="145"/>
                    <a:pt x="94" y="142"/>
                  </a:cubicBezTo>
                  <a:cubicBezTo>
                    <a:pt x="95" y="141"/>
                    <a:pt x="96" y="138"/>
                    <a:pt x="96" y="138"/>
                  </a:cubicBezTo>
                  <a:cubicBezTo>
                    <a:pt x="95" y="134"/>
                    <a:pt x="95" y="133"/>
                    <a:pt x="92" y="131"/>
                  </a:cubicBezTo>
                  <a:cubicBezTo>
                    <a:pt x="90" y="127"/>
                    <a:pt x="85" y="127"/>
                    <a:pt x="81" y="126"/>
                  </a:cubicBezTo>
                  <a:cubicBezTo>
                    <a:pt x="77" y="124"/>
                    <a:pt x="76" y="124"/>
                    <a:pt x="74" y="119"/>
                  </a:cubicBezTo>
                  <a:cubicBezTo>
                    <a:pt x="75" y="115"/>
                    <a:pt x="78" y="106"/>
                    <a:pt x="78" y="106"/>
                  </a:cubicBezTo>
                  <a:cubicBezTo>
                    <a:pt x="76" y="102"/>
                    <a:pt x="73" y="99"/>
                    <a:pt x="70" y="95"/>
                  </a:cubicBezTo>
                  <a:cubicBezTo>
                    <a:pt x="69" y="93"/>
                    <a:pt x="67" y="89"/>
                    <a:pt x="67" y="89"/>
                  </a:cubicBezTo>
                  <a:cubicBezTo>
                    <a:pt x="62" y="91"/>
                    <a:pt x="61" y="91"/>
                    <a:pt x="55" y="92"/>
                  </a:cubicBezTo>
                  <a:cubicBezTo>
                    <a:pt x="53" y="93"/>
                    <a:pt x="49" y="95"/>
                    <a:pt x="49" y="95"/>
                  </a:cubicBezTo>
                  <a:cubicBezTo>
                    <a:pt x="47" y="92"/>
                    <a:pt x="45" y="91"/>
                    <a:pt x="42" y="90"/>
                  </a:cubicBezTo>
                  <a:cubicBezTo>
                    <a:pt x="41" y="90"/>
                    <a:pt x="40" y="89"/>
                    <a:pt x="40" y="89"/>
                  </a:cubicBezTo>
                  <a:cubicBezTo>
                    <a:pt x="39" y="87"/>
                    <a:pt x="36" y="84"/>
                    <a:pt x="34" y="83"/>
                  </a:cubicBezTo>
                  <a:cubicBezTo>
                    <a:pt x="32" y="78"/>
                    <a:pt x="28" y="80"/>
                    <a:pt x="22" y="79"/>
                  </a:cubicBezTo>
                  <a:cubicBezTo>
                    <a:pt x="17" y="77"/>
                    <a:pt x="17" y="76"/>
                    <a:pt x="15" y="71"/>
                  </a:cubicBezTo>
                  <a:cubicBezTo>
                    <a:pt x="14" y="69"/>
                    <a:pt x="7" y="69"/>
                    <a:pt x="4" y="68"/>
                  </a:cubicBezTo>
                  <a:cubicBezTo>
                    <a:pt x="0" y="60"/>
                    <a:pt x="3" y="39"/>
                    <a:pt x="13" y="37"/>
                  </a:cubicBezTo>
                  <a:cubicBezTo>
                    <a:pt x="10" y="31"/>
                    <a:pt x="18" y="11"/>
                    <a:pt x="24" y="8"/>
                  </a:cubicBezTo>
                  <a:cubicBezTo>
                    <a:pt x="25" y="7"/>
                    <a:pt x="25" y="5"/>
                    <a:pt x="26" y="4"/>
                  </a:cubicBezTo>
                  <a:cubicBezTo>
                    <a:pt x="26" y="3"/>
                    <a:pt x="26" y="6"/>
                    <a:pt x="27" y="6"/>
                  </a:cubicBezTo>
                  <a:cubicBezTo>
                    <a:pt x="29" y="8"/>
                    <a:pt x="34" y="9"/>
                    <a:pt x="34" y="9"/>
                  </a:cubicBezTo>
                  <a:cubicBezTo>
                    <a:pt x="38" y="7"/>
                    <a:pt x="42" y="7"/>
                    <a:pt x="46" y="6"/>
                  </a:cubicBezTo>
                  <a:cubicBezTo>
                    <a:pt x="51" y="9"/>
                    <a:pt x="54" y="8"/>
                    <a:pt x="60" y="7"/>
                  </a:cubicBezTo>
                  <a:cubicBezTo>
                    <a:pt x="65" y="4"/>
                    <a:pt x="68" y="4"/>
                    <a:pt x="74" y="3"/>
                  </a:cubicBezTo>
                  <a:cubicBezTo>
                    <a:pt x="77" y="1"/>
                    <a:pt x="81" y="2"/>
                    <a:pt x="84" y="4"/>
                  </a:cubicBezTo>
                  <a:cubicBezTo>
                    <a:pt x="87" y="2"/>
                    <a:pt x="90" y="3"/>
                    <a:pt x="92" y="0"/>
                  </a:cubicBezTo>
                  <a:cubicBezTo>
                    <a:pt x="98" y="2"/>
                    <a:pt x="100" y="2"/>
                    <a:pt x="107" y="3"/>
                  </a:cubicBezTo>
                  <a:cubicBezTo>
                    <a:pt x="112" y="5"/>
                    <a:pt x="119" y="6"/>
                    <a:pt x="124" y="7"/>
                  </a:cubicBezTo>
                  <a:cubicBezTo>
                    <a:pt x="127" y="7"/>
                    <a:pt x="131" y="7"/>
                    <a:pt x="134" y="6"/>
                  </a:cubicBezTo>
                  <a:cubicBezTo>
                    <a:pt x="136" y="6"/>
                    <a:pt x="140" y="3"/>
                    <a:pt x="140" y="3"/>
                  </a:cubicBezTo>
                  <a:cubicBezTo>
                    <a:pt x="150" y="4"/>
                    <a:pt x="145" y="4"/>
                    <a:pt x="157" y="6"/>
                  </a:cubicBezTo>
                  <a:cubicBezTo>
                    <a:pt x="159" y="6"/>
                    <a:pt x="162" y="7"/>
                    <a:pt x="162" y="7"/>
                  </a:cubicBezTo>
                  <a:cubicBezTo>
                    <a:pt x="167" y="9"/>
                    <a:pt x="167" y="11"/>
                    <a:pt x="169" y="16"/>
                  </a:cubicBezTo>
                  <a:cubicBezTo>
                    <a:pt x="167" y="22"/>
                    <a:pt x="169" y="28"/>
                    <a:pt x="166" y="34"/>
                  </a:cubicBezTo>
                  <a:cubicBezTo>
                    <a:pt x="165" y="37"/>
                    <a:pt x="158" y="38"/>
                    <a:pt x="158" y="38"/>
                  </a:cubicBezTo>
                  <a:cubicBezTo>
                    <a:pt x="156" y="41"/>
                    <a:pt x="154" y="42"/>
                    <a:pt x="151" y="43"/>
                  </a:cubicBezTo>
                  <a:cubicBezTo>
                    <a:pt x="150" y="43"/>
                    <a:pt x="149" y="44"/>
                    <a:pt x="149" y="44"/>
                  </a:cubicBezTo>
                  <a:cubicBezTo>
                    <a:pt x="147" y="49"/>
                    <a:pt x="147" y="52"/>
                    <a:pt x="142" y="54"/>
                  </a:cubicBezTo>
                  <a:cubicBezTo>
                    <a:pt x="143" y="57"/>
                    <a:pt x="144" y="61"/>
                    <a:pt x="147" y="63"/>
                  </a:cubicBezTo>
                  <a:cubicBezTo>
                    <a:pt x="148" y="66"/>
                    <a:pt x="150" y="66"/>
                    <a:pt x="153" y="67"/>
                  </a:cubicBezTo>
                  <a:cubicBezTo>
                    <a:pt x="154" y="69"/>
                    <a:pt x="156" y="70"/>
                    <a:pt x="157" y="72"/>
                  </a:cubicBezTo>
                  <a:cubicBezTo>
                    <a:pt x="158" y="85"/>
                    <a:pt x="156" y="88"/>
                    <a:pt x="170" y="89"/>
                  </a:cubicBezTo>
                  <a:cubicBezTo>
                    <a:pt x="174" y="91"/>
                    <a:pt x="177" y="93"/>
                    <a:pt x="181" y="95"/>
                  </a:cubicBezTo>
                  <a:cubicBezTo>
                    <a:pt x="187" y="94"/>
                    <a:pt x="189" y="94"/>
                    <a:pt x="194" y="96"/>
                  </a:cubicBezTo>
                  <a:cubicBezTo>
                    <a:pt x="196" y="100"/>
                    <a:pt x="200" y="100"/>
                    <a:pt x="204" y="101"/>
                  </a:cubicBezTo>
                  <a:cubicBezTo>
                    <a:pt x="206" y="102"/>
                    <a:pt x="210" y="104"/>
                    <a:pt x="210" y="104"/>
                  </a:cubicBezTo>
                  <a:cubicBezTo>
                    <a:pt x="212" y="109"/>
                    <a:pt x="212" y="107"/>
                    <a:pt x="213" y="111"/>
                  </a:cubicBezTo>
                  <a:cubicBezTo>
                    <a:pt x="213" y="114"/>
                    <a:pt x="213" y="117"/>
                    <a:pt x="214" y="119"/>
                  </a:cubicBezTo>
                  <a:cubicBezTo>
                    <a:pt x="215" y="121"/>
                    <a:pt x="220" y="122"/>
                    <a:pt x="220" y="122"/>
                  </a:cubicBezTo>
                  <a:cubicBezTo>
                    <a:pt x="219" y="131"/>
                    <a:pt x="221" y="138"/>
                    <a:pt x="212" y="141"/>
                  </a:cubicBezTo>
                  <a:cubicBezTo>
                    <a:pt x="210" y="144"/>
                    <a:pt x="213" y="147"/>
                    <a:pt x="213" y="147"/>
                  </a:cubicBezTo>
                  <a:close/>
                </a:path>
              </a:pathLst>
            </a:custGeom>
            <a:solidFill>
              <a:srgbClr val="99CC00">
                <a:alpha val="8749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" name="Rikeze"/>
            <p:cNvSpPr/>
            <p:nvPr/>
          </p:nvSpPr>
          <p:spPr bwMode="auto">
            <a:xfrm>
              <a:off x="952895" y="3859553"/>
              <a:ext cx="1316057" cy="1000192"/>
            </a:xfrm>
            <a:custGeom>
              <a:avLst/>
              <a:gdLst>
                <a:gd name="T0" fmla="*/ 367 w 405"/>
                <a:gd name="T1" fmla="*/ 286 h 338"/>
                <a:gd name="T2" fmla="*/ 331 w 405"/>
                <a:gd name="T3" fmla="*/ 303 h 338"/>
                <a:gd name="T4" fmla="*/ 320 w 405"/>
                <a:gd name="T5" fmla="*/ 321 h 338"/>
                <a:gd name="T6" fmla="*/ 317 w 405"/>
                <a:gd name="T7" fmla="*/ 333 h 338"/>
                <a:gd name="T8" fmla="*/ 306 w 405"/>
                <a:gd name="T9" fmla="*/ 312 h 338"/>
                <a:gd name="T10" fmla="*/ 304 w 405"/>
                <a:gd name="T11" fmla="*/ 280 h 338"/>
                <a:gd name="T12" fmla="*/ 257 w 405"/>
                <a:gd name="T13" fmla="*/ 280 h 338"/>
                <a:gd name="T14" fmla="*/ 223 w 405"/>
                <a:gd name="T15" fmla="*/ 275 h 338"/>
                <a:gd name="T16" fmla="*/ 200 w 405"/>
                <a:gd name="T17" fmla="*/ 257 h 338"/>
                <a:gd name="T18" fmla="*/ 174 w 405"/>
                <a:gd name="T19" fmla="*/ 249 h 338"/>
                <a:gd name="T20" fmla="*/ 160 w 405"/>
                <a:gd name="T21" fmla="*/ 250 h 338"/>
                <a:gd name="T22" fmla="*/ 128 w 405"/>
                <a:gd name="T23" fmla="*/ 224 h 338"/>
                <a:gd name="T24" fmla="*/ 132 w 405"/>
                <a:gd name="T25" fmla="*/ 210 h 338"/>
                <a:gd name="T26" fmla="*/ 109 w 405"/>
                <a:gd name="T27" fmla="*/ 199 h 338"/>
                <a:gd name="T28" fmla="*/ 93 w 405"/>
                <a:gd name="T29" fmla="*/ 181 h 338"/>
                <a:gd name="T30" fmla="*/ 86 w 405"/>
                <a:gd name="T31" fmla="*/ 154 h 338"/>
                <a:gd name="T32" fmla="*/ 61 w 405"/>
                <a:gd name="T33" fmla="*/ 154 h 338"/>
                <a:gd name="T34" fmla="*/ 42 w 405"/>
                <a:gd name="T35" fmla="*/ 119 h 338"/>
                <a:gd name="T36" fmla="*/ 21 w 405"/>
                <a:gd name="T37" fmla="*/ 92 h 338"/>
                <a:gd name="T38" fmla="*/ 6 w 405"/>
                <a:gd name="T39" fmla="*/ 80 h 338"/>
                <a:gd name="T40" fmla="*/ 17 w 405"/>
                <a:gd name="T41" fmla="*/ 56 h 338"/>
                <a:gd name="T42" fmla="*/ 45 w 405"/>
                <a:gd name="T43" fmla="*/ 47 h 338"/>
                <a:gd name="T44" fmla="*/ 56 w 405"/>
                <a:gd name="T45" fmla="*/ 67 h 338"/>
                <a:gd name="T46" fmla="*/ 67 w 405"/>
                <a:gd name="T47" fmla="*/ 40 h 338"/>
                <a:gd name="T48" fmla="*/ 70 w 405"/>
                <a:gd name="T49" fmla="*/ 12 h 338"/>
                <a:gd name="T50" fmla="*/ 131 w 405"/>
                <a:gd name="T51" fmla="*/ 19 h 338"/>
                <a:gd name="T52" fmla="*/ 149 w 405"/>
                <a:gd name="T53" fmla="*/ 19 h 338"/>
                <a:gd name="T54" fmla="*/ 142 w 405"/>
                <a:gd name="T55" fmla="*/ 31 h 338"/>
                <a:gd name="T56" fmla="*/ 144 w 405"/>
                <a:gd name="T57" fmla="*/ 64 h 338"/>
                <a:gd name="T58" fmla="*/ 128 w 405"/>
                <a:gd name="T59" fmla="*/ 81 h 338"/>
                <a:gd name="T60" fmla="*/ 136 w 405"/>
                <a:gd name="T61" fmla="*/ 121 h 338"/>
                <a:gd name="T62" fmla="*/ 162 w 405"/>
                <a:gd name="T63" fmla="*/ 140 h 338"/>
                <a:gd name="T64" fmla="*/ 184 w 405"/>
                <a:gd name="T65" fmla="*/ 130 h 338"/>
                <a:gd name="T66" fmla="*/ 188 w 405"/>
                <a:gd name="T67" fmla="*/ 96 h 338"/>
                <a:gd name="T68" fmla="*/ 207 w 405"/>
                <a:gd name="T69" fmla="*/ 92 h 338"/>
                <a:gd name="T70" fmla="*/ 220 w 405"/>
                <a:gd name="T71" fmla="*/ 81 h 338"/>
                <a:gd name="T72" fmla="*/ 228 w 405"/>
                <a:gd name="T73" fmla="*/ 118 h 338"/>
                <a:gd name="T74" fmla="*/ 247 w 405"/>
                <a:gd name="T75" fmla="*/ 110 h 338"/>
                <a:gd name="T76" fmla="*/ 250 w 405"/>
                <a:gd name="T77" fmla="*/ 102 h 338"/>
                <a:gd name="T78" fmla="*/ 260 w 405"/>
                <a:gd name="T79" fmla="*/ 106 h 338"/>
                <a:gd name="T80" fmla="*/ 276 w 405"/>
                <a:gd name="T81" fmla="*/ 129 h 338"/>
                <a:gd name="T82" fmla="*/ 314 w 405"/>
                <a:gd name="T83" fmla="*/ 149 h 338"/>
                <a:gd name="T84" fmla="*/ 338 w 405"/>
                <a:gd name="T85" fmla="*/ 157 h 338"/>
                <a:gd name="T86" fmla="*/ 387 w 405"/>
                <a:gd name="T87" fmla="*/ 168 h 338"/>
                <a:gd name="T88" fmla="*/ 389 w 405"/>
                <a:gd name="T89" fmla="*/ 200 h 338"/>
                <a:gd name="T90" fmla="*/ 382 w 405"/>
                <a:gd name="T91" fmla="*/ 211 h 338"/>
                <a:gd name="T92" fmla="*/ 401 w 405"/>
                <a:gd name="T93" fmla="*/ 227 h 338"/>
                <a:gd name="T94" fmla="*/ 391 w 405"/>
                <a:gd name="T95" fmla="*/ 252 h 338"/>
                <a:gd name="T96" fmla="*/ 384 w 405"/>
                <a:gd name="T97" fmla="*/ 29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5" h="338">
                  <a:moveTo>
                    <a:pt x="384" y="293"/>
                  </a:moveTo>
                  <a:cubicBezTo>
                    <a:pt x="380" y="291"/>
                    <a:pt x="375" y="290"/>
                    <a:pt x="371" y="288"/>
                  </a:cubicBezTo>
                  <a:cubicBezTo>
                    <a:pt x="370" y="287"/>
                    <a:pt x="367" y="286"/>
                    <a:pt x="367" y="286"/>
                  </a:cubicBezTo>
                  <a:cubicBezTo>
                    <a:pt x="362" y="289"/>
                    <a:pt x="357" y="289"/>
                    <a:pt x="351" y="290"/>
                  </a:cubicBezTo>
                  <a:cubicBezTo>
                    <a:pt x="344" y="292"/>
                    <a:pt x="349" y="296"/>
                    <a:pt x="341" y="298"/>
                  </a:cubicBezTo>
                  <a:cubicBezTo>
                    <a:pt x="336" y="300"/>
                    <a:pt x="337" y="302"/>
                    <a:pt x="331" y="303"/>
                  </a:cubicBezTo>
                  <a:cubicBezTo>
                    <a:pt x="330" y="306"/>
                    <a:pt x="325" y="310"/>
                    <a:pt x="325" y="310"/>
                  </a:cubicBezTo>
                  <a:cubicBezTo>
                    <a:pt x="324" y="313"/>
                    <a:pt x="322" y="316"/>
                    <a:pt x="321" y="319"/>
                  </a:cubicBezTo>
                  <a:cubicBezTo>
                    <a:pt x="321" y="320"/>
                    <a:pt x="320" y="321"/>
                    <a:pt x="320" y="321"/>
                  </a:cubicBezTo>
                  <a:cubicBezTo>
                    <a:pt x="320" y="324"/>
                    <a:pt x="320" y="326"/>
                    <a:pt x="321" y="329"/>
                  </a:cubicBezTo>
                  <a:cubicBezTo>
                    <a:pt x="321" y="330"/>
                    <a:pt x="324" y="330"/>
                    <a:pt x="323" y="331"/>
                  </a:cubicBezTo>
                  <a:cubicBezTo>
                    <a:pt x="322" y="332"/>
                    <a:pt x="317" y="333"/>
                    <a:pt x="317" y="333"/>
                  </a:cubicBezTo>
                  <a:cubicBezTo>
                    <a:pt x="314" y="338"/>
                    <a:pt x="312" y="332"/>
                    <a:pt x="309" y="331"/>
                  </a:cubicBezTo>
                  <a:cubicBezTo>
                    <a:pt x="308" y="328"/>
                    <a:pt x="305" y="324"/>
                    <a:pt x="302" y="323"/>
                  </a:cubicBezTo>
                  <a:cubicBezTo>
                    <a:pt x="299" y="318"/>
                    <a:pt x="299" y="314"/>
                    <a:pt x="306" y="312"/>
                  </a:cubicBezTo>
                  <a:cubicBezTo>
                    <a:pt x="308" y="307"/>
                    <a:pt x="310" y="304"/>
                    <a:pt x="311" y="299"/>
                  </a:cubicBezTo>
                  <a:cubicBezTo>
                    <a:pt x="311" y="295"/>
                    <a:pt x="311" y="290"/>
                    <a:pt x="310" y="286"/>
                  </a:cubicBezTo>
                  <a:cubicBezTo>
                    <a:pt x="310" y="283"/>
                    <a:pt x="304" y="280"/>
                    <a:pt x="304" y="280"/>
                  </a:cubicBezTo>
                  <a:cubicBezTo>
                    <a:pt x="296" y="284"/>
                    <a:pt x="285" y="282"/>
                    <a:pt x="276" y="283"/>
                  </a:cubicBezTo>
                  <a:cubicBezTo>
                    <a:pt x="272" y="285"/>
                    <a:pt x="263" y="281"/>
                    <a:pt x="263" y="281"/>
                  </a:cubicBezTo>
                  <a:cubicBezTo>
                    <a:pt x="262" y="278"/>
                    <a:pt x="262" y="277"/>
                    <a:pt x="257" y="280"/>
                  </a:cubicBezTo>
                  <a:cubicBezTo>
                    <a:pt x="255" y="281"/>
                    <a:pt x="254" y="286"/>
                    <a:pt x="254" y="286"/>
                  </a:cubicBezTo>
                  <a:cubicBezTo>
                    <a:pt x="239" y="281"/>
                    <a:pt x="252" y="280"/>
                    <a:pt x="229" y="278"/>
                  </a:cubicBezTo>
                  <a:cubicBezTo>
                    <a:pt x="227" y="277"/>
                    <a:pt x="223" y="275"/>
                    <a:pt x="223" y="275"/>
                  </a:cubicBezTo>
                  <a:cubicBezTo>
                    <a:pt x="222" y="273"/>
                    <a:pt x="218" y="271"/>
                    <a:pt x="218" y="271"/>
                  </a:cubicBezTo>
                  <a:cubicBezTo>
                    <a:pt x="216" y="268"/>
                    <a:pt x="216" y="266"/>
                    <a:pt x="213" y="264"/>
                  </a:cubicBezTo>
                  <a:cubicBezTo>
                    <a:pt x="211" y="260"/>
                    <a:pt x="204" y="258"/>
                    <a:pt x="200" y="257"/>
                  </a:cubicBezTo>
                  <a:cubicBezTo>
                    <a:pt x="192" y="258"/>
                    <a:pt x="193" y="262"/>
                    <a:pt x="186" y="263"/>
                  </a:cubicBezTo>
                  <a:cubicBezTo>
                    <a:pt x="183" y="262"/>
                    <a:pt x="179" y="258"/>
                    <a:pt x="179" y="258"/>
                  </a:cubicBezTo>
                  <a:cubicBezTo>
                    <a:pt x="178" y="255"/>
                    <a:pt x="177" y="250"/>
                    <a:pt x="174" y="249"/>
                  </a:cubicBezTo>
                  <a:cubicBezTo>
                    <a:pt x="170" y="251"/>
                    <a:pt x="171" y="256"/>
                    <a:pt x="167" y="258"/>
                  </a:cubicBezTo>
                  <a:cubicBezTo>
                    <a:pt x="162" y="255"/>
                    <a:pt x="164" y="257"/>
                    <a:pt x="161" y="252"/>
                  </a:cubicBezTo>
                  <a:cubicBezTo>
                    <a:pt x="161" y="251"/>
                    <a:pt x="160" y="250"/>
                    <a:pt x="160" y="250"/>
                  </a:cubicBezTo>
                  <a:cubicBezTo>
                    <a:pt x="159" y="244"/>
                    <a:pt x="161" y="233"/>
                    <a:pt x="154" y="230"/>
                  </a:cubicBezTo>
                  <a:cubicBezTo>
                    <a:pt x="151" y="232"/>
                    <a:pt x="137" y="227"/>
                    <a:pt x="134" y="227"/>
                  </a:cubicBezTo>
                  <a:cubicBezTo>
                    <a:pt x="132" y="226"/>
                    <a:pt x="128" y="224"/>
                    <a:pt x="128" y="224"/>
                  </a:cubicBezTo>
                  <a:cubicBezTo>
                    <a:pt x="127" y="222"/>
                    <a:pt x="125" y="218"/>
                    <a:pt x="125" y="218"/>
                  </a:cubicBezTo>
                  <a:cubicBezTo>
                    <a:pt x="126" y="216"/>
                    <a:pt x="126" y="213"/>
                    <a:pt x="128" y="212"/>
                  </a:cubicBezTo>
                  <a:cubicBezTo>
                    <a:pt x="129" y="211"/>
                    <a:pt x="132" y="210"/>
                    <a:pt x="132" y="210"/>
                  </a:cubicBezTo>
                  <a:cubicBezTo>
                    <a:pt x="131" y="206"/>
                    <a:pt x="132" y="204"/>
                    <a:pt x="128" y="202"/>
                  </a:cubicBezTo>
                  <a:cubicBezTo>
                    <a:pt x="123" y="205"/>
                    <a:pt x="122" y="204"/>
                    <a:pt x="115" y="203"/>
                  </a:cubicBezTo>
                  <a:cubicBezTo>
                    <a:pt x="113" y="202"/>
                    <a:pt x="111" y="200"/>
                    <a:pt x="109" y="199"/>
                  </a:cubicBezTo>
                  <a:cubicBezTo>
                    <a:pt x="108" y="197"/>
                    <a:pt x="104" y="195"/>
                    <a:pt x="104" y="195"/>
                  </a:cubicBezTo>
                  <a:cubicBezTo>
                    <a:pt x="102" y="190"/>
                    <a:pt x="103" y="192"/>
                    <a:pt x="100" y="190"/>
                  </a:cubicBezTo>
                  <a:cubicBezTo>
                    <a:pt x="98" y="186"/>
                    <a:pt x="97" y="184"/>
                    <a:pt x="93" y="181"/>
                  </a:cubicBezTo>
                  <a:cubicBezTo>
                    <a:pt x="91" y="180"/>
                    <a:pt x="87" y="178"/>
                    <a:pt x="87" y="178"/>
                  </a:cubicBezTo>
                  <a:cubicBezTo>
                    <a:pt x="88" y="175"/>
                    <a:pt x="90" y="169"/>
                    <a:pt x="90" y="169"/>
                  </a:cubicBezTo>
                  <a:cubicBezTo>
                    <a:pt x="89" y="163"/>
                    <a:pt x="92" y="157"/>
                    <a:pt x="86" y="154"/>
                  </a:cubicBezTo>
                  <a:cubicBezTo>
                    <a:pt x="84" y="151"/>
                    <a:pt x="81" y="150"/>
                    <a:pt x="78" y="149"/>
                  </a:cubicBezTo>
                  <a:cubicBezTo>
                    <a:pt x="73" y="149"/>
                    <a:pt x="62" y="152"/>
                    <a:pt x="62" y="152"/>
                  </a:cubicBezTo>
                  <a:cubicBezTo>
                    <a:pt x="62" y="153"/>
                    <a:pt x="62" y="154"/>
                    <a:pt x="61" y="154"/>
                  </a:cubicBezTo>
                  <a:cubicBezTo>
                    <a:pt x="59" y="154"/>
                    <a:pt x="60" y="150"/>
                    <a:pt x="59" y="148"/>
                  </a:cubicBezTo>
                  <a:cubicBezTo>
                    <a:pt x="57" y="142"/>
                    <a:pt x="52" y="132"/>
                    <a:pt x="48" y="128"/>
                  </a:cubicBezTo>
                  <a:cubicBezTo>
                    <a:pt x="47" y="124"/>
                    <a:pt x="46" y="121"/>
                    <a:pt x="42" y="119"/>
                  </a:cubicBezTo>
                  <a:cubicBezTo>
                    <a:pt x="39" y="114"/>
                    <a:pt x="35" y="113"/>
                    <a:pt x="30" y="111"/>
                  </a:cubicBezTo>
                  <a:cubicBezTo>
                    <a:pt x="28" y="106"/>
                    <a:pt x="29" y="108"/>
                    <a:pt x="26" y="106"/>
                  </a:cubicBezTo>
                  <a:cubicBezTo>
                    <a:pt x="26" y="104"/>
                    <a:pt x="24" y="94"/>
                    <a:pt x="21" y="92"/>
                  </a:cubicBezTo>
                  <a:cubicBezTo>
                    <a:pt x="20" y="91"/>
                    <a:pt x="17" y="90"/>
                    <a:pt x="17" y="90"/>
                  </a:cubicBezTo>
                  <a:cubicBezTo>
                    <a:pt x="16" y="88"/>
                    <a:pt x="13" y="85"/>
                    <a:pt x="11" y="84"/>
                  </a:cubicBezTo>
                  <a:cubicBezTo>
                    <a:pt x="10" y="82"/>
                    <a:pt x="6" y="80"/>
                    <a:pt x="6" y="80"/>
                  </a:cubicBezTo>
                  <a:cubicBezTo>
                    <a:pt x="5" y="75"/>
                    <a:pt x="6" y="65"/>
                    <a:pt x="1" y="62"/>
                  </a:cubicBezTo>
                  <a:cubicBezTo>
                    <a:pt x="2" y="52"/>
                    <a:pt x="0" y="51"/>
                    <a:pt x="9" y="53"/>
                  </a:cubicBezTo>
                  <a:cubicBezTo>
                    <a:pt x="12" y="54"/>
                    <a:pt x="14" y="55"/>
                    <a:pt x="17" y="56"/>
                  </a:cubicBezTo>
                  <a:cubicBezTo>
                    <a:pt x="28" y="55"/>
                    <a:pt x="22" y="53"/>
                    <a:pt x="29" y="50"/>
                  </a:cubicBezTo>
                  <a:cubicBezTo>
                    <a:pt x="31" y="45"/>
                    <a:pt x="31" y="38"/>
                    <a:pt x="36" y="36"/>
                  </a:cubicBezTo>
                  <a:cubicBezTo>
                    <a:pt x="41" y="38"/>
                    <a:pt x="41" y="43"/>
                    <a:pt x="45" y="47"/>
                  </a:cubicBezTo>
                  <a:cubicBezTo>
                    <a:pt x="46" y="51"/>
                    <a:pt x="46" y="55"/>
                    <a:pt x="50" y="57"/>
                  </a:cubicBezTo>
                  <a:cubicBezTo>
                    <a:pt x="50" y="60"/>
                    <a:pt x="50" y="63"/>
                    <a:pt x="52" y="65"/>
                  </a:cubicBezTo>
                  <a:cubicBezTo>
                    <a:pt x="53" y="66"/>
                    <a:pt x="56" y="67"/>
                    <a:pt x="56" y="67"/>
                  </a:cubicBezTo>
                  <a:cubicBezTo>
                    <a:pt x="57" y="64"/>
                    <a:pt x="59" y="64"/>
                    <a:pt x="62" y="63"/>
                  </a:cubicBezTo>
                  <a:cubicBezTo>
                    <a:pt x="61" y="57"/>
                    <a:pt x="64" y="51"/>
                    <a:pt x="58" y="48"/>
                  </a:cubicBezTo>
                  <a:cubicBezTo>
                    <a:pt x="56" y="44"/>
                    <a:pt x="67" y="40"/>
                    <a:pt x="67" y="40"/>
                  </a:cubicBezTo>
                  <a:cubicBezTo>
                    <a:pt x="68" y="38"/>
                    <a:pt x="68" y="35"/>
                    <a:pt x="69" y="33"/>
                  </a:cubicBezTo>
                  <a:cubicBezTo>
                    <a:pt x="71" y="30"/>
                    <a:pt x="74" y="31"/>
                    <a:pt x="76" y="27"/>
                  </a:cubicBezTo>
                  <a:cubicBezTo>
                    <a:pt x="74" y="24"/>
                    <a:pt x="79" y="17"/>
                    <a:pt x="70" y="12"/>
                  </a:cubicBezTo>
                  <a:cubicBezTo>
                    <a:pt x="72" y="0"/>
                    <a:pt x="74" y="4"/>
                    <a:pt x="84" y="6"/>
                  </a:cubicBezTo>
                  <a:cubicBezTo>
                    <a:pt x="97" y="12"/>
                    <a:pt x="104" y="15"/>
                    <a:pt x="119" y="16"/>
                  </a:cubicBezTo>
                  <a:cubicBezTo>
                    <a:pt x="123" y="18"/>
                    <a:pt x="126" y="18"/>
                    <a:pt x="131" y="19"/>
                  </a:cubicBezTo>
                  <a:cubicBezTo>
                    <a:pt x="134" y="18"/>
                    <a:pt x="139" y="19"/>
                    <a:pt x="137" y="15"/>
                  </a:cubicBezTo>
                  <a:cubicBezTo>
                    <a:pt x="139" y="8"/>
                    <a:pt x="137" y="8"/>
                    <a:pt x="141" y="10"/>
                  </a:cubicBezTo>
                  <a:cubicBezTo>
                    <a:pt x="144" y="16"/>
                    <a:pt x="142" y="18"/>
                    <a:pt x="149" y="19"/>
                  </a:cubicBezTo>
                  <a:cubicBezTo>
                    <a:pt x="152" y="20"/>
                    <a:pt x="153" y="22"/>
                    <a:pt x="150" y="24"/>
                  </a:cubicBezTo>
                  <a:cubicBezTo>
                    <a:pt x="147" y="29"/>
                    <a:pt x="149" y="27"/>
                    <a:pt x="144" y="30"/>
                  </a:cubicBezTo>
                  <a:cubicBezTo>
                    <a:pt x="143" y="30"/>
                    <a:pt x="142" y="31"/>
                    <a:pt x="142" y="31"/>
                  </a:cubicBezTo>
                  <a:cubicBezTo>
                    <a:pt x="140" y="36"/>
                    <a:pt x="126" y="32"/>
                    <a:pt x="133" y="35"/>
                  </a:cubicBezTo>
                  <a:cubicBezTo>
                    <a:pt x="133" y="36"/>
                    <a:pt x="139" y="41"/>
                    <a:pt x="141" y="43"/>
                  </a:cubicBezTo>
                  <a:cubicBezTo>
                    <a:pt x="142" y="51"/>
                    <a:pt x="143" y="56"/>
                    <a:pt x="144" y="64"/>
                  </a:cubicBezTo>
                  <a:cubicBezTo>
                    <a:pt x="143" y="68"/>
                    <a:pt x="143" y="69"/>
                    <a:pt x="139" y="70"/>
                  </a:cubicBezTo>
                  <a:cubicBezTo>
                    <a:pt x="136" y="73"/>
                    <a:pt x="136" y="75"/>
                    <a:pt x="133" y="77"/>
                  </a:cubicBezTo>
                  <a:cubicBezTo>
                    <a:pt x="132" y="79"/>
                    <a:pt x="128" y="81"/>
                    <a:pt x="128" y="81"/>
                  </a:cubicBezTo>
                  <a:cubicBezTo>
                    <a:pt x="127" y="84"/>
                    <a:pt x="127" y="86"/>
                    <a:pt x="130" y="87"/>
                  </a:cubicBezTo>
                  <a:cubicBezTo>
                    <a:pt x="131" y="94"/>
                    <a:pt x="131" y="105"/>
                    <a:pt x="134" y="112"/>
                  </a:cubicBezTo>
                  <a:cubicBezTo>
                    <a:pt x="132" y="116"/>
                    <a:pt x="131" y="119"/>
                    <a:pt x="136" y="121"/>
                  </a:cubicBezTo>
                  <a:cubicBezTo>
                    <a:pt x="137" y="126"/>
                    <a:pt x="138" y="130"/>
                    <a:pt x="142" y="132"/>
                  </a:cubicBezTo>
                  <a:cubicBezTo>
                    <a:pt x="144" y="142"/>
                    <a:pt x="144" y="139"/>
                    <a:pt x="152" y="143"/>
                  </a:cubicBezTo>
                  <a:cubicBezTo>
                    <a:pt x="155" y="142"/>
                    <a:pt x="162" y="140"/>
                    <a:pt x="162" y="140"/>
                  </a:cubicBezTo>
                  <a:cubicBezTo>
                    <a:pt x="163" y="134"/>
                    <a:pt x="165" y="138"/>
                    <a:pt x="176" y="137"/>
                  </a:cubicBezTo>
                  <a:cubicBezTo>
                    <a:pt x="180" y="135"/>
                    <a:pt x="174" y="132"/>
                    <a:pt x="179" y="131"/>
                  </a:cubicBezTo>
                  <a:cubicBezTo>
                    <a:pt x="181" y="131"/>
                    <a:pt x="182" y="130"/>
                    <a:pt x="184" y="130"/>
                  </a:cubicBezTo>
                  <a:cubicBezTo>
                    <a:pt x="189" y="128"/>
                    <a:pt x="187" y="129"/>
                    <a:pt x="189" y="126"/>
                  </a:cubicBezTo>
                  <a:cubicBezTo>
                    <a:pt x="190" y="119"/>
                    <a:pt x="189" y="118"/>
                    <a:pt x="194" y="115"/>
                  </a:cubicBezTo>
                  <a:cubicBezTo>
                    <a:pt x="194" y="109"/>
                    <a:pt x="194" y="99"/>
                    <a:pt x="188" y="96"/>
                  </a:cubicBezTo>
                  <a:cubicBezTo>
                    <a:pt x="190" y="95"/>
                    <a:pt x="191" y="93"/>
                    <a:pt x="193" y="92"/>
                  </a:cubicBezTo>
                  <a:cubicBezTo>
                    <a:pt x="195" y="88"/>
                    <a:pt x="197" y="89"/>
                    <a:pt x="202" y="88"/>
                  </a:cubicBezTo>
                  <a:cubicBezTo>
                    <a:pt x="204" y="89"/>
                    <a:pt x="205" y="91"/>
                    <a:pt x="207" y="92"/>
                  </a:cubicBezTo>
                  <a:cubicBezTo>
                    <a:pt x="212" y="89"/>
                    <a:pt x="209" y="84"/>
                    <a:pt x="211" y="79"/>
                  </a:cubicBezTo>
                  <a:cubicBezTo>
                    <a:pt x="212" y="78"/>
                    <a:pt x="215" y="77"/>
                    <a:pt x="215" y="77"/>
                  </a:cubicBezTo>
                  <a:cubicBezTo>
                    <a:pt x="217" y="78"/>
                    <a:pt x="218" y="80"/>
                    <a:pt x="220" y="81"/>
                  </a:cubicBezTo>
                  <a:cubicBezTo>
                    <a:pt x="221" y="83"/>
                    <a:pt x="223" y="84"/>
                    <a:pt x="224" y="86"/>
                  </a:cubicBezTo>
                  <a:cubicBezTo>
                    <a:pt x="224" y="93"/>
                    <a:pt x="222" y="101"/>
                    <a:pt x="225" y="107"/>
                  </a:cubicBezTo>
                  <a:cubicBezTo>
                    <a:pt x="226" y="111"/>
                    <a:pt x="228" y="118"/>
                    <a:pt x="228" y="118"/>
                  </a:cubicBezTo>
                  <a:cubicBezTo>
                    <a:pt x="239" y="116"/>
                    <a:pt x="232" y="114"/>
                    <a:pt x="239" y="111"/>
                  </a:cubicBezTo>
                  <a:cubicBezTo>
                    <a:pt x="242" y="113"/>
                    <a:pt x="245" y="114"/>
                    <a:pt x="248" y="116"/>
                  </a:cubicBezTo>
                  <a:cubicBezTo>
                    <a:pt x="250" y="112"/>
                    <a:pt x="252" y="113"/>
                    <a:pt x="247" y="110"/>
                  </a:cubicBezTo>
                  <a:cubicBezTo>
                    <a:pt x="244" y="104"/>
                    <a:pt x="242" y="100"/>
                    <a:pt x="246" y="92"/>
                  </a:cubicBezTo>
                  <a:cubicBezTo>
                    <a:pt x="250" y="94"/>
                    <a:pt x="250" y="95"/>
                    <a:pt x="253" y="97"/>
                  </a:cubicBezTo>
                  <a:cubicBezTo>
                    <a:pt x="255" y="100"/>
                    <a:pt x="253" y="101"/>
                    <a:pt x="250" y="102"/>
                  </a:cubicBezTo>
                  <a:cubicBezTo>
                    <a:pt x="252" y="107"/>
                    <a:pt x="253" y="103"/>
                    <a:pt x="257" y="102"/>
                  </a:cubicBezTo>
                  <a:cubicBezTo>
                    <a:pt x="258" y="98"/>
                    <a:pt x="258" y="97"/>
                    <a:pt x="261" y="95"/>
                  </a:cubicBezTo>
                  <a:cubicBezTo>
                    <a:pt x="263" y="99"/>
                    <a:pt x="262" y="102"/>
                    <a:pt x="260" y="106"/>
                  </a:cubicBezTo>
                  <a:cubicBezTo>
                    <a:pt x="262" y="111"/>
                    <a:pt x="261" y="109"/>
                    <a:pt x="264" y="111"/>
                  </a:cubicBezTo>
                  <a:cubicBezTo>
                    <a:pt x="259" y="120"/>
                    <a:pt x="271" y="122"/>
                    <a:pt x="277" y="123"/>
                  </a:cubicBezTo>
                  <a:cubicBezTo>
                    <a:pt x="280" y="126"/>
                    <a:pt x="279" y="127"/>
                    <a:pt x="276" y="129"/>
                  </a:cubicBezTo>
                  <a:cubicBezTo>
                    <a:pt x="277" y="132"/>
                    <a:pt x="281" y="137"/>
                    <a:pt x="281" y="137"/>
                  </a:cubicBezTo>
                  <a:cubicBezTo>
                    <a:pt x="291" y="136"/>
                    <a:pt x="296" y="137"/>
                    <a:pt x="305" y="140"/>
                  </a:cubicBezTo>
                  <a:cubicBezTo>
                    <a:pt x="309" y="148"/>
                    <a:pt x="303" y="147"/>
                    <a:pt x="314" y="149"/>
                  </a:cubicBezTo>
                  <a:cubicBezTo>
                    <a:pt x="320" y="152"/>
                    <a:pt x="319" y="158"/>
                    <a:pt x="324" y="160"/>
                  </a:cubicBezTo>
                  <a:cubicBezTo>
                    <a:pt x="326" y="159"/>
                    <a:pt x="330" y="157"/>
                    <a:pt x="330" y="157"/>
                  </a:cubicBezTo>
                  <a:cubicBezTo>
                    <a:pt x="332" y="152"/>
                    <a:pt x="334" y="156"/>
                    <a:pt x="338" y="157"/>
                  </a:cubicBezTo>
                  <a:cubicBezTo>
                    <a:pt x="339" y="157"/>
                    <a:pt x="353" y="158"/>
                    <a:pt x="356" y="156"/>
                  </a:cubicBezTo>
                  <a:cubicBezTo>
                    <a:pt x="364" y="157"/>
                    <a:pt x="372" y="162"/>
                    <a:pt x="380" y="163"/>
                  </a:cubicBezTo>
                  <a:cubicBezTo>
                    <a:pt x="384" y="165"/>
                    <a:pt x="384" y="166"/>
                    <a:pt x="387" y="168"/>
                  </a:cubicBezTo>
                  <a:cubicBezTo>
                    <a:pt x="388" y="170"/>
                    <a:pt x="390" y="174"/>
                    <a:pt x="390" y="174"/>
                  </a:cubicBezTo>
                  <a:cubicBezTo>
                    <a:pt x="392" y="183"/>
                    <a:pt x="393" y="184"/>
                    <a:pt x="385" y="188"/>
                  </a:cubicBezTo>
                  <a:cubicBezTo>
                    <a:pt x="383" y="192"/>
                    <a:pt x="385" y="198"/>
                    <a:pt x="389" y="200"/>
                  </a:cubicBezTo>
                  <a:cubicBezTo>
                    <a:pt x="387" y="202"/>
                    <a:pt x="385" y="206"/>
                    <a:pt x="385" y="206"/>
                  </a:cubicBezTo>
                  <a:cubicBezTo>
                    <a:pt x="385" y="208"/>
                    <a:pt x="385" y="210"/>
                    <a:pt x="384" y="212"/>
                  </a:cubicBezTo>
                  <a:cubicBezTo>
                    <a:pt x="384" y="213"/>
                    <a:pt x="383" y="211"/>
                    <a:pt x="382" y="211"/>
                  </a:cubicBezTo>
                  <a:cubicBezTo>
                    <a:pt x="381" y="211"/>
                    <a:pt x="381" y="212"/>
                    <a:pt x="381" y="213"/>
                  </a:cubicBezTo>
                  <a:cubicBezTo>
                    <a:pt x="383" y="221"/>
                    <a:pt x="392" y="223"/>
                    <a:pt x="400" y="225"/>
                  </a:cubicBezTo>
                  <a:cubicBezTo>
                    <a:pt x="400" y="226"/>
                    <a:pt x="400" y="227"/>
                    <a:pt x="401" y="227"/>
                  </a:cubicBezTo>
                  <a:cubicBezTo>
                    <a:pt x="405" y="230"/>
                    <a:pt x="405" y="231"/>
                    <a:pt x="400" y="233"/>
                  </a:cubicBezTo>
                  <a:cubicBezTo>
                    <a:pt x="398" y="236"/>
                    <a:pt x="397" y="240"/>
                    <a:pt x="394" y="242"/>
                  </a:cubicBezTo>
                  <a:cubicBezTo>
                    <a:pt x="393" y="246"/>
                    <a:pt x="393" y="249"/>
                    <a:pt x="391" y="252"/>
                  </a:cubicBezTo>
                  <a:cubicBezTo>
                    <a:pt x="391" y="254"/>
                    <a:pt x="393" y="267"/>
                    <a:pt x="390" y="262"/>
                  </a:cubicBezTo>
                  <a:cubicBezTo>
                    <a:pt x="389" y="264"/>
                    <a:pt x="385" y="266"/>
                    <a:pt x="385" y="266"/>
                  </a:cubicBezTo>
                  <a:cubicBezTo>
                    <a:pt x="381" y="274"/>
                    <a:pt x="384" y="293"/>
                    <a:pt x="384" y="293"/>
                  </a:cubicBezTo>
                  <a:close/>
                </a:path>
              </a:pathLst>
            </a:custGeom>
            <a:solidFill>
              <a:srgbClr val="99CC00">
                <a:alpha val="8963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" name="Ali"/>
            <p:cNvSpPr/>
            <p:nvPr/>
          </p:nvSpPr>
          <p:spPr bwMode="auto">
            <a:xfrm>
              <a:off x="488593" y="3114443"/>
              <a:ext cx="1255217" cy="1171366"/>
            </a:xfrm>
            <a:custGeom>
              <a:avLst/>
              <a:gdLst>
                <a:gd name="T0" fmla="*/ 131 w 386"/>
                <a:gd name="T1" fmla="*/ 306 h 395"/>
                <a:gd name="T2" fmla="*/ 118 w 386"/>
                <a:gd name="T3" fmla="*/ 303 h 395"/>
                <a:gd name="T4" fmla="*/ 93 w 386"/>
                <a:gd name="T5" fmla="*/ 317 h 395"/>
                <a:gd name="T6" fmla="*/ 76 w 386"/>
                <a:gd name="T7" fmla="*/ 287 h 395"/>
                <a:gd name="T8" fmla="*/ 59 w 386"/>
                <a:gd name="T9" fmla="*/ 276 h 395"/>
                <a:gd name="T10" fmla="*/ 27 w 386"/>
                <a:gd name="T11" fmla="*/ 233 h 395"/>
                <a:gd name="T12" fmla="*/ 12 w 386"/>
                <a:gd name="T13" fmla="*/ 233 h 395"/>
                <a:gd name="T14" fmla="*/ 1 w 386"/>
                <a:gd name="T15" fmla="*/ 205 h 395"/>
                <a:gd name="T16" fmla="*/ 5 w 386"/>
                <a:gd name="T17" fmla="*/ 182 h 395"/>
                <a:gd name="T18" fmla="*/ 7 w 386"/>
                <a:gd name="T19" fmla="*/ 168 h 395"/>
                <a:gd name="T20" fmla="*/ 7 w 386"/>
                <a:gd name="T21" fmla="*/ 142 h 395"/>
                <a:gd name="T22" fmla="*/ 19 w 386"/>
                <a:gd name="T23" fmla="*/ 130 h 395"/>
                <a:gd name="T24" fmla="*/ 46 w 386"/>
                <a:gd name="T25" fmla="*/ 147 h 395"/>
                <a:gd name="T26" fmla="*/ 41 w 386"/>
                <a:gd name="T27" fmla="*/ 77 h 395"/>
                <a:gd name="T28" fmla="*/ 59 w 386"/>
                <a:gd name="T29" fmla="*/ 50 h 395"/>
                <a:gd name="T30" fmla="*/ 112 w 386"/>
                <a:gd name="T31" fmla="*/ 42 h 395"/>
                <a:gd name="T32" fmla="*/ 151 w 386"/>
                <a:gd name="T33" fmla="*/ 4 h 395"/>
                <a:gd name="T34" fmla="*/ 171 w 386"/>
                <a:gd name="T35" fmla="*/ 8 h 395"/>
                <a:gd name="T36" fmla="*/ 209 w 386"/>
                <a:gd name="T37" fmla="*/ 25 h 395"/>
                <a:gd name="T38" fmla="*/ 242 w 386"/>
                <a:gd name="T39" fmla="*/ 22 h 395"/>
                <a:gd name="T40" fmla="*/ 286 w 386"/>
                <a:gd name="T41" fmla="*/ 40 h 395"/>
                <a:gd name="T42" fmla="*/ 315 w 386"/>
                <a:gd name="T43" fmla="*/ 75 h 395"/>
                <a:gd name="T44" fmla="*/ 331 w 386"/>
                <a:gd name="T45" fmla="*/ 97 h 395"/>
                <a:gd name="T46" fmla="*/ 330 w 386"/>
                <a:gd name="T47" fmla="*/ 141 h 395"/>
                <a:gd name="T48" fmla="*/ 362 w 386"/>
                <a:gd name="T49" fmla="*/ 164 h 395"/>
                <a:gd name="T50" fmla="*/ 384 w 386"/>
                <a:gd name="T51" fmla="*/ 194 h 395"/>
                <a:gd name="T52" fmla="*/ 331 w 386"/>
                <a:gd name="T53" fmla="*/ 238 h 395"/>
                <a:gd name="T54" fmla="*/ 322 w 386"/>
                <a:gd name="T55" fmla="*/ 262 h 395"/>
                <a:gd name="T56" fmla="*/ 323 w 386"/>
                <a:gd name="T57" fmla="*/ 280 h 395"/>
                <a:gd name="T58" fmla="*/ 350 w 386"/>
                <a:gd name="T59" fmla="*/ 315 h 395"/>
                <a:gd name="T60" fmla="*/ 355 w 386"/>
                <a:gd name="T61" fmla="*/ 330 h 395"/>
                <a:gd name="T62" fmla="*/ 331 w 386"/>
                <a:gd name="T63" fmla="*/ 348 h 395"/>
                <a:gd name="T64" fmla="*/ 319 w 386"/>
                <a:gd name="T65" fmla="*/ 384 h 395"/>
                <a:gd name="T66" fmla="*/ 296 w 386"/>
                <a:gd name="T67" fmla="*/ 395 h 395"/>
                <a:gd name="T68" fmla="*/ 276 w 386"/>
                <a:gd name="T69" fmla="*/ 372 h 395"/>
                <a:gd name="T70" fmla="*/ 271 w 386"/>
                <a:gd name="T71" fmla="*/ 337 h 395"/>
                <a:gd name="T72" fmla="*/ 284 w 386"/>
                <a:gd name="T73" fmla="*/ 321 h 395"/>
                <a:gd name="T74" fmla="*/ 289 w 386"/>
                <a:gd name="T75" fmla="*/ 280 h 395"/>
                <a:gd name="T76" fmla="*/ 284 w 386"/>
                <a:gd name="T77" fmla="*/ 261 h 395"/>
                <a:gd name="T78" fmla="*/ 215 w 386"/>
                <a:gd name="T79" fmla="*/ 257 h 395"/>
                <a:gd name="T80" fmla="*/ 209 w 386"/>
                <a:gd name="T81" fmla="*/ 288 h 395"/>
                <a:gd name="T82" fmla="*/ 205 w 386"/>
                <a:gd name="T83" fmla="*/ 314 h 395"/>
                <a:gd name="T84" fmla="*/ 185 w 386"/>
                <a:gd name="T85" fmla="*/ 296 h 395"/>
                <a:gd name="T86" fmla="*/ 172 w 386"/>
                <a:gd name="T87" fmla="*/ 302 h 395"/>
                <a:gd name="T88" fmla="*/ 151 w 386"/>
                <a:gd name="T89" fmla="*/ 303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6" h="395">
                  <a:moveTo>
                    <a:pt x="144" y="314"/>
                  </a:moveTo>
                  <a:cubicBezTo>
                    <a:pt x="142" y="313"/>
                    <a:pt x="138" y="311"/>
                    <a:pt x="138" y="311"/>
                  </a:cubicBezTo>
                  <a:cubicBezTo>
                    <a:pt x="136" y="308"/>
                    <a:pt x="134" y="307"/>
                    <a:pt x="131" y="306"/>
                  </a:cubicBezTo>
                  <a:cubicBezTo>
                    <a:pt x="130" y="306"/>
                    <a:pt x="129" y="305"/>
                    <a:pt x="129" y="305"/>
                  </a:cubicBezTo>
                  <a:cubicBezTo>
                    <a:pt x="127" y="300"/>
                    <a:pt x="128" y="301"/>
                    <a:pt x="124" y="302"/>
                  </a:cubicBezTo>
                  <a:cubicBezTo>
                    <a:pt x="122" y="306"/>
                    <a:pt x="125" y="302"/>
                    <a:pt x="118" y="303"/>
                  </a:cubicBezTo>
                  <a:cubicBezTo>
                    <a:pt x="117" y="303"/>
                    <a:pt x="114" y="305"/>
                    <a:pt x="114" y="305"/>
                  </a:cubicBezTo>
                  <a:cubicBezTo>
                    <a:pt x="112" y="310"/>
                    <a:pt x="109" y="313"/>
                    <a:pt x="104" y="315"/>
                  </a:cubicBezTo>
                  <a:cubicBezTo>
                    <a:pt x="102" y="320"/>
                    <a:pt x="99" y="318"/>
                    <a:pt x="93" y="317"/>
                  </a:cubicBezTo>
                  <a:cubicBezTo>
                    <a:pt x="93" y="313"/>
                    <a:pt x="94" y="304"/>
                    <a:pt x="89" y="302"/>
                  </a:cubicBezTo>
                  <a:cubicBezTo>
                    <a:pt x="88" y="300"/>
                    <a:pt x="85" y="297"/>
                    <a:pt x="83" y="296"/>
                  </a:cubicBezTo>
                  <a:cubicBezTo>
                    <a:pt x="82" y="293"/>
                    <a:pt x="79" y="289"/>
                    <a:pt x="76" y="287"/>
                  </a:cubicBezTo>
                  <a:cubicBezTo>
                    <a:pt x="74" y="286"/>
                    <a:pt x="70" y="284"/>
                    <a:pt x="70" y="284"/>
                  </a:cubicBezTo>
                  <a:cubicBezTo>
                    <a:pt x="69" y="282"/>
                    <a:pt x="65" y="280"/>
                    <a:pt x="65" y="280"/>
                  </a:cubicBezTo>
                  <a:cubicBezTo>
                    <a:pt x="64" y="277"/>
                    <a:pt x="62" y="277"/>
                    <a:pt x="59" y="276"/>
                  </a:cubicBezTo>
                  <a:cubicBezTo>
                    <a:pt x="58" y="273"/>
                    <a:pt x="52" y="270"/>
                    <a:pt x="52" y="270"/>
                  </a:cubicBezTo>
                  <a:cubicBezTo>
                    <a:pt x="47" y="256"/>
                    <a:pt x="48" y="244"/>
                    <a:pt x="32" y="241"/>
                  </a:cubicBezTo>
                  <a:cubicBezTo>
                    <a:pt x="28" y="239"/>
                    <a:pt x="31" y="235"/>
                    <a:pt x="27" y="233"/>
                  </a:cubicBezTo>
                  <a:cubicBezTo>
                    <a:pt x="25" y="234"/>
                    <a:pt x="21" y="236"/>
                    <a:pt x="21" y="236"/>
                  </a:cubicBezTo>
                  <a:cubicBezTo>
                    <a:pt x="20" y="239"/>
                    <a:pt x="19" y="239"/>
                    <a:pt x="16" y="238"/>
                  </a:cubicBezTo>
                  <a:cubicBezTo>
                    <a:pt x="14" y="233"/>
                    <a:pt x="15" y="235"/>
                    <a:pt x="12" y="233"/>
                  </a:cubicBezTo>
                  <a:cubicBezTo>
                    <a:pt x="9" y="227"/>
                    <a:pt x="10" y="234"/>
                    <a:pt x="8" y="223"/>
                  </a:cubicBezTo>
                  <a:cubicBezTo>
                    <a:pt x="9" y="218"/>
                    <a:pt x="7" y="215"/>
                    <a:pt x="5" y="211"/>
                  </a:cubicBezTo>
                  <a:cubicBezTo>
                    <a:pt x="4" y="209"/>
                    <a:pt x="1" y="205"/>
                    <a:pt x="1" y="205"/>
                  </a:cubicBezTo>
                  <a:cubicBezTo>
                    <a:pt x="8" y="202"/>
                    <a:pt x="4" y="201"/>
                    <a:pt x="0" y="197"/>
                  </a:cubicBezTo>
                  <a:cubicBezTo>
                    <a:pt x="2" y="193"/>
                    <a:pt x="5" y="194"/>
                    <a:pt x="10" y="193"/>
                  </a:cubicBezTo>
                  <a:cubicBezTo>
                    <a:pt x="9" y="189"/>
                    <a:pt x="7" y="186"/>
                    <a:pt x="5" y="182"/>
                  </a:cubicBezTo>
                  <a:cubicBezTo>
                    <a:pt x="4" y="181"/>
                    <a:pt x="3" y="178"/>
                    <a:pt x="3" y="178"/>
                  </a:cubicBezTo>
                  <a:cubicBezTo>
                    <a:pt x="6" y="175"/>
                    <a:pt x="5" y="174"/>
                    <a:pt x="9" y="173"/>
                  </a:cubicBezTo>
                  <a:cubicBezTo>
                    <a:pt x="10" y="170"/>
                    <a:pt x="10" y="169"/>
                    <a:pt x="7" y="168"/>
                  </a:cubicBezTo>
                  <a:cubicBezTo>
                    <a:pt x="5" y="164"/>
                    <a:pt x="2" y="160"/>
                    <a:pt x="0" y="155"/>
                  </a:cubicBezTo>
                  <a:cubicBezTo>
                    <a:pt x="1" y="152"/>
                    <a:pt x="1" y="150"/>
                    <a:pt x="4" y="149"/>
                  </a:cubicBezTo>
                  <a:cubicBezTo>
                    <a:pt x="6" y="144"/>
                    <a:pt x="6" y="146"/>
                    <a:pt x="7" y="142"/>
                  </a:cubicBezTo>
                  <a:cubicBezTo>
                    <a:pt x="6" y="139"/>
                    <a:pt x="7" y="139"/>
                    <a:pt x="6" y="136"/>
                  </a:cubicBezTo>
                  <a:cubicBezTo>
                    <a:pt x="11" y="133"/>
                    <a:pt x="6" y="137"/>
                    <a:pt x="7" y="133"/>
                  </a:cubicBezTo>
                  <a:cubicBezTo>
                    <a:pt x="8" y="131"/>
                    <a:pt x="18" y="130"/>
                    <a:pt x="19" y="130"/>
                  </a:cubicBezTo>
                  <a:cubicBezTo>
                    <a:pt x="25" y="127"/>
                    <a:pt x="24" y="132"/>
                    <a:pt x="23" y="137"/>
                  </a:cubicBezTo>
                  <a:cubicBezTo>
                    <a:pt x="24" y="144"/>
                    <a:pt x="27" y="146"/>
                    <a:pt x="29" y="152"/>
                  </a:cubicBezTo>
                  <a:cubicBezTo>
                    <a:pt x="37" y="151"/>
                    <a:pt x="38" y="148"/>
                    <a:pt x="46" y="147"/>
                  </a:cubicBezTo>
                  <a:cubicBezTo>
                    <a:pt x="52" y="144"/>
                    <a:pt x="50" y="146"/>
                    <a:pt x="51" y="138"/>
                  </a:cubicBezTo>
                  <a:cubicBezTo>
                    <a:pt x="51" y="132"/>
                    <a:pt x="59" y="98"/>
                    <a:pt x="45" y="91"/>
                  </a:cubicBezTo>
                  <a:cubicBezTo>
                    <a:pt x="41" y="83"/>
                    <a:pt x="43" y="97"/>
                    <a:pt x="41" y="77"/>
                  </a:cubicBezTo>
                  <a:cubicBezTo>
                    <a:pt x="43" y="72"/>
                    <a:pt x="43" y="71"/>
                    <a:pt x="47" y="70"/>
                  </a:cubicBezTo>
                  <a:cubicBezTo>
                    <a:pt x="50" y="63"/>
                    <a:pt x="49" y="67"/>
                    <a:pt x="48" y="57"/>
                  </a:cubicBezTo>
                  <a:cubicBezTo>
                    <a:pt x="50" y="49"/>
                    <a:pt x="50" y="51"/>
                    <a:pt x="59" y="50"/>
                  </a:cubicBezTo>
                  <a:cubicBezTo>
                    <a:pt x="60" y="47"/>
                    <a:pt x="63" y="45"/>
                    <a:pt x="66" y="44"/>
                  </a:cubicBezTo>
                  <a:cubicBezTo>
                    <a:pt x="68" y="34"/>
                    <a:pt x="81" y="40"/>
                    <a:pt x="89" y="41"/>
                  </a:cubicBezTo>
                  <a:cubicBezTo>
                    <a:pt x="97" y="44"/>
                    <a:pt x="103" y="43"/>
                    <a:pt x="112" y="42"/>
                  </a:cubicBezTo>
                  <a:cubicBezTo>
                    <a:pt x="122" y="37"/>
                    <a:pt x="120" y="22"/>
                    <a:pt x="130" y="17"/>
                  </a:cubicBezTo>
                  <a:cubicBezTo>
                    <a:pt x="133" y="12"/>
                    <a:pt x="138" y="15"/>
                    <a:pt x="143" y="13"/>
                  </a:cubicBezTo>
                  <a:cubicBezTo>
                    <a:pt x="145" y="9"/>
                    <a:pt x="149" y="7"/>
                    <a:pt x="151" y="4"/>
                  </a:cubicBezTo>
                  <a:cubicBezTo>
                    <a:pt x="152" y="3"/>
                    <a:pt x="153" y="0"/>
                    <a:pt x="153" y="0"/>
                  </a:cubicBezTo>
                  <a:cubicBezTo>
                    <a:pt x="157" y="1"/>
                    <a:pt x="160" y="1"/>
                    <a:pt x="164" y="3"/>
                  </a:cubicBezTo>
                  <a:cubicBezTo>
                    <a:pt x="165" y="6"/>
                    <a:pt x="171" y="8"/>
                    <a:pt x="171" y="8"/>
                  </a:cubicBezTo>
                  <a:cubicBezTo>
                    <a:pt x="175" y="16"/>
                    <a:pt x="185" y="15"/>
                    <a:pt x="193" y="16"/>
                  </a:cubicBezTo>
                  <a:cubicBezTo>
                    <a:pt x="197" y="18"/>
                    <a:pt x="200" y="20"/>
                    <a:pt x="204" y="21"/>
                  </a:cubicBezTo>
                  <a:cubicBezTo>
                    <a:pt x="205" y="23"/>
                    <a:pt x="209" y="25"/>
                    <a:pt x="209" y="25"/>
                  </a:cubicBezTo>
                  <a:cubicBezTo>
                    <a:pt x="213" y="32"/>
                    <a:pt x="222" y="27"/>
                    <a:pt x="229" y="27"/>
                  </a:cubicBezTo>
                  <a:cubicBezTo>
                    <a:pt x="233" y="26"/>
                    <a:pt x="236" y="25"/>
                    <a:pt x="240" y="23"/>
                  </a:cubicBezTo>
                  <a:cubicBezTo>
                    <a:pt x="241" y="23"/>
                    <a:pt x="242" y="22"/>
                    <a:pt x="242" y="22"/>
                  </a:cubicBezTo>
                  <a:cubicBezTo>
                    <a:pt x="244" y="18"/>
                    <a:pt x="249" y="17"/>
                    <a:pt x="253" y="16"/>
                  </a:cubicBezTo>
                  <a:cubicBezTo>
                    <a:pt x="257" y="17"/>
                    <a:pt x="265" y="20"/>
                    <a:pt x="265" y="20"/>
                  </a:cubicBezTo>
                  <a:cubicBezTo>
                    <a:pt x="281" y="17"/>
                    <a:pt x="274" y="38"/>
                    <a:pt x="286" y="40"/>
                  </a:cubicBezTo>
                  <a:cubicBezTo>
                    <a:pt x="290" y="48"/>
                    <a:pt x="308" y="49"/>
                    <a:pt x="315" y="53"/>
                  </a:cubicBezTo>
                  <a:cubicBezTo>
                    <a:pt x="314" y="57"/>
                    <a:pt x="311" y="64"/>
                    <a:pt x="311" y="64"/>
                  </a:cubicBezTo>
                  <a:cubicBezTo>
                    <a:pt x="312" y="69"/>
                    <a:pt x="311" y="73"/>
                    <a:pt x="315" y="75"/>
                  </a:cubicBezTo>
                  <a:cubicBezTo>
                    <a:pt x="317" y="79"/>
                    <a:pt x="323" y="82"/>
                    <a:pt x="327" y="83"/>
                  </a:cubicBezTo>
                  <a:cubicBezTo>
                    <a:pt x="326" y="86"/>
                    <a:pt x="324" y="91"/>
                    <a:pt x="324" y="91"/>
                  </a:cubicBezTo>
                  <a:cubicBezTo>
                    <a:pt x="325" y="94"/>
                    <a:pt x="331" y="97"/>
                    <a:pt x="331" y="97"/>
                  </a:cubicBezTo>
                  <a:cubicBezTo>
                    <a:pt x="334" y="102"/>
                    <a:pt x="330" y="116"/>
                    <a:pt x="324" y="119"/>
                  </a:cubicBezTo>
                  <a:cubicBezTo>
                    <a:pt x="323" y="121"/>
                    <a:pt x="321" y="122"/>
                    <a:pt x="320" y="124"/>
                  </a:cubicBezTo>
                  <a:cubicBezTo>
                    <a:pt x="321" y="136"/>
                    <a:pt x="321" y="137"/>
                    <a:pt x="330" y="141"/>
                  </a:cubicBezTo>
                  <a:cubicBezTo>
                    <a:pt x="332" y="146"/>
                    <a:pt x="339" y="146"/>
                    <a:pt x="344" y="147"/>
                  </a:cubicBezTo>
                  <a:cubicBezTo>
                    <a:pt x="350" y="150"/>
                    <a:pt x="346" y="151"/>
                    <a:pt x="355" y="153"/>
                  </a:cubicBezTo>
                  <a:cubicBezTo>
                    <a:pt x="357" y="157"/>
                    <a:pt x="358" y="162"/>
                    <a:pt x="362" y="164"/>
                  </a:cubicBezTo>
                  <a:cubicBezTo>
                    <a:pt x="364" y="169"/>
                    <a:pt x="369" y="171"/>
                    <a:pt x="374" y="173"/>
                  </a:cubicBezTo>
                  <a:cubicBezTo>
                    <a:pt x="378" y="181"/>
                    <a:pt x="375" y="173"/>
                    <a:pt x="377" y="189"/>
                  </a:cubicBezTo>
                  <a:cubicBezTo>
                    <a:pt x="377" y="192"/>
                    <a:pt x="384" y="194"/>
                    <a:pt x="384" y="194"/>
                  </a:cubicBezTo>
                  <a:cubicBezTo>
                    <a:pt x="386" y="200"/>
                    <a:pt x="385" y="196"/>
                    <a:pt x="384" y="207"/>
                  </a:cubicBezTo>
                  <a:cubicBezTo>
                    <a:pt x="381" y="236"/>
                    <a:pt x="370" y="230"/>
                    <a:pt x="341" y="231"/>
                  </a:cubicBezTo>
                  <a:cubicBezTo>
                    <a:pt x="337" y="233"/>
                    <a:pt x="335" y="236"/>
                    <a:pt x="331" y="238"/>
                  </a:cubicBezTo>
                  <a:cubicBezTo>
                    <a:pt x="329" y="242"/>
                    <a:pt x="329" y="247"/>
                    <a:pt x="325" y="249"/>
                  </a:cubicBezTo>
                  <a:cubicBezTo>
                    <a:pt x="323" y="253"/>
                    <a:pt x="323" y="254"/>
                    <a:pt x="319" y="256"/>
                  </a:cubicBezTo>
                  <a:cubicBezTo>
                    <a:pt x="320" y="258"/>
                    <a:pt x="322" y="262"/>
                    <a:pt x="322" y="262"/>
                  </a:cubicBezTo>
                  <a:cubicBezTo>
                    <a:pt x="321" y="268"/>
                    <a:pt x="321" y="275"/>
                    <a:pt x="318" y="280"/>
                  </a:cubicBezTo>
                  <a:cubicBezTo>
                    <a:pt x="318" y="281"/>
                    <a:pt x="318" y="282"/>
                    <a:pt x="319" y="282"/>
                  </a:cubicBezTo>
                  <a:cubicBezTo>
                    <a:pt x="320" y="282"/>
                    <a:pt x="323" y="280"/>
                    <a:pt x="323" y="280"/>
                  </a:cubicBezTo>
                  <a:cubicBezTo>
                    <a:pt x="327" y="287"/>
                    <a:pt x="326" y="288"/>
                    <a:pt x="334" y="290"/>
                  </a:cubicBezTo>
                  <a:cubicBezTo>
                    <a:pt x="338" y="299"/>
                    <a:pt x="334" y="303"/>
                    <a:pt x="343" y="307"/>
                  </a:cubicBezTo>
                  <a:cubicBezTo>
                    <a:pt x="344" y="310"/>
                    <a:pt x="347" y="314"/>
                    <a:pt x="350" y="315"/>
                  </a:cubicBezTo>
                  <a:cubicBezTo>
                    <a:pt x="352" y="319"/>
                    <a:pt x="354" y="318"/>
                    <a:pt x="359" y="319"/>
                  </a:cubicBezTo>
                  <a:cubicBezTo>
                    <a:pt x="361" y="322"/>
                    <a:pt x="362" y="323"/>
                    <a:pt x="359" y="328"/>
                  </a:cubicBezTo>
                  <a:cubicBezTo>
                    <a:pt x="358" y="329"/>
                    <a:pt x="355" y="330"/>
                    <a:pt x="355" y="330"/>
                  </a:cubicBezTo>
                  <a:cubicBezTo>
                    <a:pt x="353" y="335"/>
                    <a:pt x="353" y="339"/>
                    <a:pt x="351" y="344"/>
                  </a:cubicBezTo>
                  <a:cubicBezTo>
                    <a:pt x="349" y="343"/>
                    <a:pt x="345" y="341"/>
                    <a:pt x="345" y="341"/>
                  </a:cubicBezTo>
                  <a:cubicBezTo>
                    <a:pt x="333" y="342"/>
                    <a:pt x="339" y="344"/>
                    <a:pt x="331" y="348"/>
                  </a:cubicBezTo>
                  <a:cubicBezTo>
                    <a:pt x="334" y="349"/>
                    <a:pt x="336" y="355"/>
                    <a:pt x="336" y="355"/>
                  </a:cubicBezTo>
                  <a:cubicBezTo>
                    <a:pt x="336" y="358"/>
                    <a:pt x="334" y="379"/>
                    <a:pt x="330" y="381"/>
                  </a:cubicBezTo>
                  <a:cubicBezTo>
                    <a:pt x="328" y="382"/>
                    <a:pt x="321" y="384"/>
                    <a:pt x="319" y="384"/>
                  </a:cubicBezTo>
                  <a:cubicBezTo>
                    <a:pt x="323" y="386"/>
                    <a:pt x="319" y="389"/>
                    <a:pt x="316" y="390"/>
                  </a:cubicBezTo>
                  <a:cubicBezTo>
                    <a:pt x="311" y="388"/>
                    <a:pt x="307" y="390"/>
                    <a:pt x="302" y="392"/>
                  </a:cubicBezTo>
                  <a:cubicBezTo>
                    <a:pt x="300" y="393"/>
                    <a:pt x="296" y="395"/>
                    <a:pt x="296" y="395"/>
                  </a:cubicBezTo>
                  <a:cubicBezTo>
                    <a:pt x="293" y="394"/>
                    <a:pt x="287" y="391"/>
                    <a:pt x="287" y="391"/>
                  </a:cubicBezTo>
                  <a:cubicBezTo>
                    <a:pt x="285" y="388"/>
                    <a:pt x="286" y="385"/>
                    <a:pt x="283" y="383"/>
                  </a:cubicBezTo>
                  <a:cubicBezTo>
                    <a:pt x="281" y="379"/>
                    <a:pt x="280" y="374"/>
                    <a:pt x="276" y="372"/>
                  </a:cubicBezTo>
                  <a:cubicBezTo>
                    <a:pt x="276" y="365"/>
                    <a:pt x="276" y="343"/>
                    <a:pt x="276" y="350"/>
                  </a:cubicBezTo>
                  <a:cubicBezTo>
                    <a:pt x="276" y="351"/>
                    <a:pt x="275" y="353"/>
                    <a:pt x="275" y="354"/>
                  </a:cubicBezTo>
                  <a:cubicBezTo>
                    <a:pt x="273" y="349"/>
                    <a:pt x="272" y="342"/>
                    <a:pt x="271" y="337"/>
                  </a:cubicBezTo>
                  <a:cubicBezTo>
                    <a:pt x="272" y="333"/>
                    <a:pt x="273" y="330"/>
                    <a:pt x="277" y="329"/>
                  </a:cubicBezTo>
                  <a:cubicBezTo>
                    <a:pt x="278" y="327"/>
                    <a:pt x="278" y="324"/>
                    <a:pt x="280" y="323"/>
                  </a:cubicBezTo>
                  <a:cubicBezTo>
                    <a:pt x="281" y="322"/>
                    <a:pt x="284" y="321"/>
                    <a:pt x="284" y="321"/>
                  </a:cubicBezTo>
                  <a:cubicBezTo>
                    <a:pt x="288" y="314"/>
                    <a:pt x="290" y="300"/>
                    <a:pt x="282" y="296"/>
                  </a:cubicBezTo>
                  <a:cubicBezTo>
                    <a:pt x="280" y="291"/>
                    <a:pt x="275" y="291"/>
                    <a:pt x="273" y="286"/>
                  </a:cubicBezTo>
                  <a:cubicBezTo>
                    <a:pt x="278" y="284"/>
                    <a:pt x="284" y="282"/>
                    <a:pt x="289" y="280"/>
                  </a:cubicBezTo>
                  <a:cubicBezTo>
                    <a:pt x="291" y="275"/>
                    <a:pt x="290" y="277"/>
                    <a:pt x="293" y="275"/>
                  </a:cubicBezTo>
                  <a:cubicBezTo>
                    <a:pt x="295" y="271"/>
                    <a:pt x="290" y="272"/>
                    <a:pt x="288" y="269"/>
                  </a:cubicBezTo>
                  <a:cubicBezTo>
                    <a:pt x="286" y="267"/>
                    <a:pt x="284" y="261"/>
                    <a:pt x="284" y="261"/>
                  </a:cubicBezTo>
                  <a:cubicBezTo>
                    <a:pt x="280" y="263"/>
                    <a:pt x="282" y="268"/>
                    <a:pt x="278" y="270"/>
                  </a:cubicBezTo>
                  <a:cubicBezTo>
                    <a:pt x="258" y="269"/>
                    <a:pt x="243" y="262"/>
                    <a:pt x="224" y="258"/>
                  </a:cubicBezTo>
                  <a:cubicBezTo>
                    <a:pt x="218" y="255"/>
                    <a:pt x="221" y="256"/>
                    <a:pt x="215" y="257"/>
                  </a:cubicBezTo>
                  <a:cubicBezTo>
                    <a:pt x="212" y="259"/>
                    <a:pt x="208" y="259"/>
                    <a:pt x="212" y="264"/>
                  </a:cubicBezTo>
                  <a:cubicBezTo>
                    <a:pt x="213" y="266"/>
                    <a:pt x="218" y="267"/>
                    <a:pt x="218" y="267"/>
                  </a:cubicBezTo>
                  <a:cubicBezTo>
                    <a:pt x="217" y="275"/>
                    <a:pt x="217" y="284"/>
                    <a:pt x="209" y="288"/>
                  </a:cubicBezTo>
                  <a:cubicBezTo>
                    <a:pt x="215" y="291"/>
                    <a:pt x="206" y="293"/>
                    <a:pt x="204" y="294"/>
                  </a:cubicBezTo>
                  <a:cubicBezTo>
                    <a:pt x="203" y="294"/>
                    <a:pt x="203" y="295"/>
                    <a:pt x="202" y="295"/>
                  </a:cubicBezTo>
                  <a:cubicBezTo>
                    <a:pt x="203" y="301"/>
                    <a:pt x="202" y="309"/>
                    <a:pt x="205" y="314"/>
                  </a:cubicBezTo>
                  <a:cubicBezTo>
                    <a:pt x="201" y="316"/>
                    <a:pt x="201" y="317"/>
                    <a:pt x="198" y="319"/>
                  </a:cubicBezTo>
                  <a:cubicBezTo>
                    <a:pt x="196" y="315"/>
                    <a:pt x="193" y="308"/>
                    <a:pt x="189" y="306"/>
                  </a:cubicBezTo>
                  <a:cubicBezTo>
                    <a:pt x="187" y="303"/>
                    <a:pt x="187" y="299"/>
                    <a:pt x="185" y="296"/>
                  </a:cubicBezTo>
                  <a:cubicBezTo>
                    <a:pt x="184" y="293"/>
                    <a:pt x="181" y="288"/>
                    <a:pt x="181" y="288"/>
                  </a:cubicBezTo>
                  <a:cubicBezTo>
                    <a:pt x="177" y="289"/>
                    <a:pt x="178" y="290"/>
                    <a:pt x="175" y="292"/>
                  </a:cubicBezTo>
                  <a:cubicBezTo>
                    <a:pt x="173" y="295"/>
                    <a:pt x="174" y="299"/>
                    <a:pt x="172" y="302"/>
                  </a:cubicBezTo>
                  <a:cubicBezTo>
                    <a:pt x="171" y="303"/>
                    <a:pt x="168" y="304"/>
                    <a:pt x="168" y="304"/>
                  </a:cubicBezTo>
                  <a:cubicBezTo>
                    <a:pt x="166" y="309"/>
                    <a:pt x="165" y="308"/>
                    <a:pt x="160" y="307"/>
                  </a:cubicBezTo>
                  <a:cubicBezTo>
                    <a:pt x="157" y="306"/>
                    <a:pt x="154" y="304"/>
                    <a:pt x="151" y="303"/>
                  </a:cubicBezTo>
                  <a:cubicBezTo>
                    <a:pt x="144" y="304"/>
                    <a:pt x="144" y="306"/>
                    <a:pt x="144" y="314"/>
                  </a:cubicBezTo>
                  <a:close/>
                </a:path>
              </a:pathLst>
            </a:custGeom>
            <a:solidFill>
              <a:srgbClr val="99CC00">
                <a:alpha val="7668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" name="Lasa"/>
            <p:cNvSpPr/>
            <p:nvPr/>
          </p:nvSpPr>
          <p:spPr bwMode="auto">
            <a:xfrm>
              <a:off x="2185697" y="4245533"/>
              <a:ext cx="505929" cy="305428"/>
            </a:xfrm>
            <a:custGeom>
              <a:avLst/>
              <a:gdLst>
                <a:gd name="T0" fmla="*/ 10 w 156"/>
                <a:gd name="T1" fmla="*/ 56 h 101"/>
                <a:gd name="T2" fmla="*/ 15 w 156"/>
                <a:gd name="T3" fmla="*/ 58 h 101"/>
                <a:gd name="T4" fmla="*/ 22 w 156"/>
                <a:gd name="T5" fmla="*/ 53 h 101"/>
                <a:gd name="T6" fmla="*/ 29 w 156"/>
                <a:gd name="T7" fmla="*/ 45 h 101"/>
                <a:gd name="T8" fmla="*/ 47 w 156"/>
                <a:gd name="T9" fmla="*/ 35 h 101"/>
                <a:gd name="T10" fmla="*/ 55 w 156"/>
                <a:gd name="T11" fmla="*/ 31 h 101"/>
                <a:gd name="T12" fmla="*/ 57 w 156"/>
                <a:gd name="T13" fmla="*/ 30 h 101"/>
                <a:gd name="T14" fmla="*/ 58 w 156"/>
                <a:gd name="T15" fmla="*/ 22 h 101"/>
                <a:gd name="T16" fmla="*/ 66 w 156"/>
                <a:gd name="T17" fmla="*/ 5 h 101"/>
                <a:gd name="T18" fmla="*/ 70 w 156"/>
                <a:gd name="T19" fmla="*/ 0 h 101"/>
                <a:gd name="T20" fmla="*/ 77 w 156"/>
                <a:gd name="T21" fmla="*/ 5 h 101"/>
                <a:gd name="T22" fmla="*/ 90 w 156"/>
                <a:gd name="T23" fmla="*/ 5 h 101"/>
                <a:gd name="T24" fmla="*/ 95 w 156"/>
                <a:gd name="T25" fmla="*/ 3 h 101"/>
                <a:gd name="T26" fmla="*/ 100 w 156"/>
                <a:gd name="T27" fmla="*/ 18 h 101"/>
                <a:gd name="T28" fmla="*/ 105 w 156"/>
                <a:gd name="T29" fmla="*/ 31 h 101"/>
                <a:gd name="T30" fmla="*/ 115 w 156"/>
                <a:gd name="T31" fmla="*/ 29 h 101"/>
                <a:gd name="T32" fmla="*/ 119 w 156"/>
                <a:gd name="T33" fmla="*/ 37 h 101"/>
                <a:gd name="T34" fmla="*/ 120 w 156"/>
                <a:gd name="T35" fmla="*/ 39 h 101"/>
                <a:gd name="T36" fmla="*/ 115 w 156"/>
                <a:gd name="T37" fmla="*/ 43 h 101"/>
                <a:gd name="T38" fmla="*/ 115 w 156"/>
                <a:gd name="T39" fmla="*/ 51 h 101"/>
                <a:gd name="T40" fmla="*/ 121 w 156"/>
                <a:gd name="T41" fmla="*/ 60 h 101"/>
                <a:gd name="T42" fmla="*/ 132 w 156"/>
                <a:gd name="T43" fmla="*/ 60 h 101"/>
                <a:gd name="T44" fmla="*/ 152 w 156"/>
                <a:gd name="T45" fmla="*/ 63 h 101"/>
                <a:gd name="T46" fmla="*/ 142 w 156"/>
                <a:gd name="T47" fmla="*/ 74 h 101"/>
                <a:gd name="T48" fmla="*/ 129 w 156"/>
                <a:gd name="T49" fmla="*/ 79 h 101"/>
                <a:gd name="T50" fmla="*/ 139 w 156"/>
                <a:gd name="T51" fmla="*/ 87 h 101"/>
                <a:gd name="T52" fmla="*/ 141 w 156"/>
                <a:gd name="T53" fmla="*/ 88 h 101"/>
                <a:gd name="T54" fmla="*/ 144 w 156"/>
                <a:gd name="T55" fmla="*/ 91 h 101"/>
                <a:gd name="T56" fmla="*/ 129 w 156"/>
                <a:gd name="T57" fmla="*/ 99 h 101"/>
                <a:gd name="T58" fmla="*/ 98 w 156"/>
                <a:gd name="T59" fmla="*/ 94 h 101"/>
                <a:gd name="T60" fmla="*/ 90 w 156"/>
                <a:gd name="T61" fmla="*/ 94 h 101"/>
                <a:gd name="T62" fmla="*/ 86 w 156"/>
                <a:gd name="T63" fmla="*/ 96 h 101"/>
                <a:gd name="T64" fmla="*/ 75 w 156"/>
                <a:gd name="T65" fmla="*/ 95 h 101"/>
                <a:gd name="T66" fmla="*/ 65 w 156"/>
                <a:gd name="T67" fmla="*/ 97 h 101"/>
                <a:gd name="T68" fmla="*/ 56 w 156"/>
                <a:gd name="T69" fmla="*/ 100 h 101"/>
                <a:gd name="T70" fmla="*/ 31 w 156"/>
                <a:gd name="T71" fmla="*/ 101 h 101"/>
                <a:gd name="T72" fmla="*/ 26 w 156"/>
                <a:gd name="T73" fmla="*/ 97 h 101"/>
                <a:gd name="T74" fmla="*/ 17 w 156"/>
                <a:gd name="T75" fmla="*/ 93 h 101"/>
                <a:gd name="T76" fmla="*/ 7 w 156"/>
                <a:gd name="T77" fmla="*/ 89 h 101"/>
                <a:gd name="T78" fmla="*/ 6 w 156"/>
                <a:gd name="T79" fmla="*/ 87 h 101"/>
                <a:gd name="T80" fmla="*/ 4 w 156"/>
                <a:gd name="T81" fmla="*/ 86 h 101"/>
                <a:gd name="T82" fmla="*/ 4 w 156"/>
                <a:gd name="T83" fmla="*/ 82 h 101"/>
                <a:gd name="T84" fmla="*/ 3 w 156"/>
                <a:gd name="T85" fmla="*/ 84 h 101"/>
                <a:gd name="T86" fmla="*/ 1 w 156"/>
                <a:gd name="T87" fmla="*/ 80 h 101"/>
                <a:gd name="T88" fmla="*/ 5 w 156"/>
                <a:gd name="T89" fmla="*/ 81 h 101"/>
                <a:gd name="T90" fmla="*/ 9 w 156"/>
                <a:gd name="T91" fmla="*/ 71 h 101"/>
                <a:gd name="T92" fmla="*/ 5 w 156"/>
                <a:gd name="T93" fmla="*/ 62 h 101"/>
                <a:gd name="T94" fmla="*/ 10 w 156"/>
                <a:gd name="T95" fmla="*/ 5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" h="101">
                  <a:moveTo>
                    <a:pt x="10" y="56"/>
                  </a:moveTo>
                  <a:cubicBezTo>
                    <a:pt x="13" y="54"/>
                    <a:pt x="12" y="57"/>
                    <a:pt x="15" y="58"/>
                  </a:cubicBezTo>
                  <a:cubicBezTo>
                    <a:pt x="18" y="57"/>
                    <a:pt x="22" y="53"/>
                    <a:pt x="22" y="53"/>
                  </a:cubicBezTo>
                  <a:cubicBezTo>
                    <a:pt x="23" y="50"/>
                    <a:pt x="26" y="46"/>
                    <a:pt x="29" y="45"/>
                  </a:cubicBezTo>
                  <a:cubicBezTo>
                    <a:pt x="33" y="36"/>
                    <a:pt x="37" y="36"/>
                    <a:pt x="47" y="35"/>
                  </a:cubicBezTo>
                  <a:cubicBezTo>
                    <a:pt x="50" y="34"/>
                    <a:pt x="52" y="32"/>
                    <a:pt x="55" y="31"/>
                  </a:cubicBezTo>
                  <a:cubicBezTo>
                    <a:pt x="56" y="31"/>
                    <a:pt x="57" y="30"/>
                    <a:pt x="57" y="30"/>
                  </a:cubicBezTo>
                  <a:cubicBezTo>
                    <a:pt x="55" y="26"/>
                    <a:pt x="54" y="24"/>
                    <a:pt x="58" y="22"/>
                  </a:cubicBezTo>
                  <a:cubicBezTo>
                    <a:pt x="60" y="18"/>
                    <a:pt x="63" y="7"/>
                    <a:pt x="66" y="5"/>
                  </a:cubicBezTo>
                  <a:cubicBezTo>
                    <a:pt x="68" y="0"/>
                    <a:pt x="67" y="2"/>
                    <a:pt x="70" y="0"/>
                  </a:cubicBezTo>
                  <a:cubicBezTo>
                    <a:pt x="74" y="2"/>
                    <a:pt x="74" y="3"/>
                    <a:pt x="77" y="5"/>
                  </a:cubicBezTo>
                  <a:cubicBezTo>
                    <a:pt x="80" y="10"/>
                    <a:pt x="86" y="7"/>
                    <a:pt x="90" y="5"/>
                  </a:cubicBezTo>
                  <a:cubicBezTo>
                    <a:pt x="91" y="2"/>
                    <a:pt x="92" y="2"/>
                    <a:pt x="95" y="3"/>
                  </a:cubicBezTo>
                  <a:cubicBezTo>
                    <a:pt x="97" y="8"/>
                    <a:pt x="98" y="13"/>
                    <a:pt x="100" y="18"/>
                  </a:cubicBezTo>
                  <a:cubicBezTo>
                    <a:pt x="101" y="23"/>
                    <a:pt x="100" y="29"/>
                    <a:pt x="105" y="31"/>
                  </a:cubicBezTo>
                  <a:cubicBezTo>
                    <a:pt x="111" y="28"/>
                    <a:pt x="104" y="27"/>
                    <a:pt x="115" y="29"/>
                  </a:cubicBezTo>
                  <a:cubicBezTo>
                    <a:pt x="116" y="32"/>
                    <a:pt x="118" y="34"/>
                    <a:pt x="119" y="37"/>
                  </a:cubicBezTo>
                  <a:cubicBezTo>
                    <a:pt x="119" y="38"/>
                    <a:pt x="120" y="39"/>
                    <a:pt x="120" y="39"/>
                  </a:cubicBezTo>
                  <a:cubicBezTo>
                    <a:pt x="119" y="41"/>
                    <a:pt x="115" y="43"/>
                    <a:pt x="115" y="43"/>
                  </a:cubicBezTo>
                  <a:cubicBezTo>
                    <a:pt x="113" y="46"/>
                    <a:pt x="116" y="45"/>
                    <a:pt x="115" y="51"/>
                  </a:cubicBezTo>
                  <a:cubicBezTo>
                    <a:pt x="117" y="54"/>
                    <a:pt x="118" y="58"/>
                    <a:pt x="121" y="60"/>
                  </a:cubicBezTo>
                  <a:cubicBezTo>
                    <a:pt x="123" y="65"/>
                    <a:pt x="128" y="62"/>
                    <a:pt x="132" y="60"/>
                  </a:cubicBezTo>
                  <a:cubicBezTo>
                    <a:pt x="134" y="56"/>
                    <a:pt x="148" y="61"/>
                    <a:pt x="152" y="63"/>
                  </a:cubicBezTo>
                  <a:cubicBezTo>
                    <a:pt x="156" y="71"/>
                    <a:pt x="149" y="73"/>
                    <a:pt x="142" y="74"/>
                  </a:cubicBezTo>
                  <a:cubicBezTo>
                    <a:pt x="140" y="78"/>
                    <a:pt x="133" y="78"/>
                    <a:pt x="129" y="79"/>
                  </a:cubicBezTo>
                  <a:cubicBezTo>
                    <a:pt x="127" y="84"/>
                    <a:pt x="136" y="85"/>
                    <a:pt x="139" y="87"/>
                  </a:cubicBezTo>
                  <a:cubicBezTo>
                    <a:pt x="140" y="87"/>
                    <a:pt x="141" y="88"/>
                    <a:pt x="141" y="88"/>
                  </a:cubicBezTo>
                  <a:cubicBezTo>
                    <a:pt x="142" y="89"/>
                    <a:pt x="144" y="90"/>
                    <a:pt x="144" y="91"/>
                  </a:cubicBezTo>
                  <a:cubicBezTo>
                    <a:pt x="145" y="96"/>
                    <a:pt x="132" y="98"/>
                    <a:pt x="129" y="99"/>
                  </a:cubicBezTo>
                  <a:cubicBezTo>
                    <a:pt x="118" y="98"/>
                    <a:pt x="109" y="95"/>
                    <a:pt x="98" y="94"/>
                  </a:cubicBezTo>
                  <a:cubicBezTo>
                    <a:pt x="93" y="91"/>
                    <a:pt x="95" y="91"/>
                    <a:pt x="90" y="94"/>
                  </a:cubicBezTo>
                  <a:cubicBezTo>
                    <a:pt x="89" y="95"/>
                    <a:pt x="86" y="96"/>
                    <a:pt x="86" y="96"/>
                  </a:cubicBezTo>
                  <a:cubicBezTo>
                    <a:pt x="80" y="93"/>
                    <a:pt x="83" y="94"/>
                    <a:pt x="75" y="95"/>
                  </a:cubicBezTo>
                  <a:cubicBezTo>
                    <a:pt x="72" y="96"/>
                    <a:pt x="65" y="97"/>
                    <a:pt x="65" y="97"/>
                  </a:cubicBezTo>
                  <a:cubicBezTo>
                    <a:pt x="62" y="98"/>
                    <a:pt x="59" y="99"/>
                    <a:pt x="56" y="100"/>
                  </a:cubicBezTo>
                  <a:cubicBezTo>
                    <a:pt x="47" y="99"/>
                    <a:pt x="40" y="99"/>
                    <a:pt x="31" y="101"/>
                  </a:cubicBezTo>
                  <a:cubicBezTo>
                    <a:pt x="30" y="99"/>
                    <a:pt x="26" y="97"/>
                    <a:pt x="26" y="97"/>
                  </a:cubicBezTo>
                  <a:cubicBezTo>
                    <a:pt x="22" y="99"/>
                    <a:pt x="21" y="94"/>
                    <a:pt x="17" y="93"/>
                  </a:cubicBezTo>
                  <a:cubicBezTo>
                    <a:pt x="14" y="92"/>
                    <a:pt x="7" y="89"/>
                    <a:pt x="7" y="89"/>
                  </a:cubicBezTo>
                  <a:cubicBezTo>
                    <a:pt x="7" y="88"/>
                    <a:pt x="7" y="88"/>
                    <a:pt x="6" y="87"/>
                  </a:cubicBezTo>
                  <a:cubicBezTo>
                    <a:pt x="5" y="86"/>
                    <a:pt x="5" y="87"/>
                    <a:pt x="4" y="86"/>
                  </a:cubicBezTo>
                  <a:cubicBezTo>
                    <a:pt x="2" y="84"/>
                    <a:pt x="0" y="80"/>
                    <a:pt x="4" y="82"/>
                  </a:cubicBezTo>
                  <a:cubicBezTo>
                    <a:pt x="4" y="83"/>
                    <a:pt x="4" y="84"/>
                    <a:pt x="3" y="84"/>
                  </a:cubicBezTo>
                  <a:cubicBezTo>
                    <a:pt x="2" y="83"/>
                    <a:pt x="0" y="80"/>
                    <a:pt x="1" y="80"/>
                  </a:cubicBezTo>
                  <a:cubicBezTo>
                    <a:pt x="2" y="80"/>
                    <a:pt x="4" y="81"/>
                    <a:pt x="5" y="81"/>
                  </a:cubicBezTo>
                  <a:cubicBezTo>
                    <a:pt x="6" y="78"/>
                    <a:pt x="9" y="71"/>
                    <a:pt x="9" y="71"/>
                  </a:cubicBezTo>
                  <a:cubicBezTo>
                    <a:pt x="8" y="68"/>
                    <a:pt x="5" y="62"/>
                    <a:pt x="5" y="62"/>
                  </a:cubicBezTo>
                  <a:cubicBezTo>
                    <a:pt x="6" y="58"/>
                    <a:pt x="5" y="56"/>
                    <a:pt x="10" y="56"/>
                  </a:cubicBezTo>
                  <a:close/>
                </a:path>
              </a:pathLst>
            </a:custGeom>
            <a:solidFill>
              <a:srgbClr val="99CC00">
                <a:alpha val="6877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" name="Naqu"/>
            <p:cNvSpPr/>
            <p:nvPr/>
          </p:nvSpPr>
          <p:spPr bwMode="auto">
            <a:xfrm>
              <a:off x="1500451" y="3215134"/>
              <a:ext cx="1639467" cy="1245205"/>
            </a:xfrm>
            <a:custGeom>
              <a:avLst/>
              <a:gdLst>
                <a:gd name="T0" fmla="*/ 43 w 505"/>
                <a:gd name="T1" fmla="*/ 15 h 421"/>
                <a:gd name="T2" fmla="*/ 87 w 505"/>
                <a:gd name="T3" fmla="*/ 19 h 421"/>
                <a:gd name="T4" fmla="*/ 135 w 505"/>
                <a:gd name="T5" fmla="*/ 0 h 421"/>
                <a:gd name="T6" fmla="*/ 235 w 505"/>
                <a:gd name="T7" fmla="*/ 9 h 421"/>
                <a:gd name="T8" fmla="*/ 265 w 505"/>
                <a:gd name="T9" fmla="*/ 25 h 421"/>
                <a:gd name="T10" fmla="*/ 281 w 505"/>
                <a:gd name="T11" fmla="*/ 37 h 421"/>
                <a:gd name="T12" fmla="*/ 284 w 505"/>
                <a:gd name="T13" fmla="*/ 52 h 421"/>
                <a:gd name="T14" fmla="*/ 284 w 505"/>
                <a:gd name="T15" fmla="*/ 72 h 421"/>
                <a:gd name="T16" fmla="*/ 268 w 505"/>
                <a:gd name="T17" fmla="*/ 94 h 421"/>
                <a:gd name="T18" fmla="*/ 278 w 505"/>
                <a:gd name="T19" fmla="*/ 113 h 421"/>
                <a:gd name="T20" fmla="*/ 265 w 505"/>
                <a:gd name="T21" fmla="*/ 158 h 421"/>
                <a:gd name="T22" fmla="*/ 275 w 505"/>
                <a:gd name="T23" fmla="*/ 187 h 421"/>
                <a:gd name="T24" fmla="*/ 290 w 505"/>
                <a:gd name="T25" fmla="*/ 214 h 421"/>
                <a:gd name="T26" fmla="*/ 326 w 505"/>
                <a:gd name="T27" fmla="*/ 224 h 421"/>
                <a:gd name="T28" fmla="*/ 343 w 505"/>
                <a:gd name="T29" fmla="*/ 234 h 421"/>
                <a:gd name="T30" fmla="*/ 373 w 505"/>
                <a:gd name="T31" fmla="*/ 256 h 421"/>
                <a:gd name="T32" fmla="*/ 409 w 505"/>
                <a:gd name="T33" fmla="*/ 269 h 421"/>
                <a:gd name="T34" fmla="*/ 424 w 505"/>
                <a:gd name="T35" fmla="*/ 278 h 421"/>
                <a:gd name="T36" fmla="*/ 444 w 505"/>
                <a:gd name="T37" fmla="*/ 285 h 421"/>
                <a:gd name="T38" fmla="*/ 499 w 505"/>
                <a:gd name="T39" fmla="*/ 295 h 421"/>
                <a:gd name="T40" fmla="*/ 498 w 505"/>
                <a:gd name="T41" fmla="*/ 312 h 421"/>
                <a:gd name="T42" fmla="*/ 484 w 505"/>
                <a:gd name="T43" fmla="*/ 336 h 421"/>
                <a:gd name="T44" fmla="*/ 491 w 505"/>
                <a:gd name="T45" fmla="*/ 355 h 421"/>
                <a:gd name="T46" fmla="*/ 497 w 505"/>
                <a:gd name="T47" fmla="*/ 376 h 421"/>
                <a:gd name="T48" fmla="*/ 481 w 505"/>
                <a:gd name="T49" fmla="*/ 376 h 421"/>
                <a:gd name="T50" fmla="*/ 470 w 505"/>
                <a:gd name="T51" fmla="*/ 363 h 421"/>
                <a:gd name="T52" fmla="*/ 443 w 505"/>
                <a:gd name="T53" fmla="*/ 389 h 421"/>
                <a:gd name="T54" fmla="*/ 431 w 505"/>
                <a:gd name="T55" fmla="*/ 400 h 421"/>
                <a:gd name="T56" fmla="*/ 426 w 505"/>
                <a:gd name="T57" fmla="*/ 421 h 421"/>
                <a:gd name="T58" fmla="*/ 401 w 505"/>
                <a:gd name="T59" fmla="*/ 405 h 421"/>
                <a:gd name="T60" fmla="*/ 387 w 505"/>
                <a:gd name="T61" fmla="*/ 398 h 421"/>
                <a:gd name="T62" fmla="*/ 366 w 505"/>
                <a:gd name="T63" fmla="*/ 414 h 421"/>
                <a:gd name="T64" fmla="*/ 332 w 505"/>
                <a:gd name="T65" fmla="*/ 409 h 421"/>
                <a:gd name="T66" fmla="*/ 326 w 505"/>
                <a:gd name="T67" fmla="*/ 379 h 421"/>
                <a:gd name="T68" fmla="*/ 309 w 505"/>
                <a:gd name="T69" fmla="*/ 363 h 421"/>
                <a:gd name="T70" fmla="*/ 296 w 505"/>
                <a:gd name="T71" fmla="*/ 355 h 421"/>
                <a:gd name="T72" fmla="*/ 278 w 505"/>
                <a:gd name="T73" fmla="*/ 351 h 421"/>
                <a:gd name="T74" fmla="*/ 267 w 505"/>
                <a:gd name="T75" fmla="*/ 371 h 421"/>
                <a:gd name="T76" fmla="*/ 239 w 505"/>
                <a:gd name="T77" fmla="*/ 392 h 421"/>
                <a:gd name="T78" fmla="*/ 220 w 505"/>
                <a:gd name="T79" fmla="*/ 404 h 421"/>
                <a:gd name="T80" fmla="*/ 162 w 505"/>
                <a:gd name="T81" fmla="*/ 371 h 421"/>
                <a:gd name="T82" fmla="*/ 118 w 505"/>
                <a:gd name="T83" fmla="*/ 355 h 421"/>
                <a:gd name="T84" fmla="*/ 111 w 505"/>
                <a:gd name="T85" fmla="*/ 343 h 421"/>
                <a:gd name="T86" fmla="*/ 93 w 505"/>
                <a:gd name="T87" fmla="*/ 328 h 421"/>
                <a:gd name="T88" fmla="*/ 85 w 505"/>
                <a:gd name="T89" fmla="*/ 320 h 421"/>
                <a:gd name="T90" fmla="*/ 83 w 505"/>
                <a:gd name="T91" fmla="*/ 321 h 421"/>
                <a:gd name="T92" fmla="*/ 81 w 505"/>
                <a:gd name="T93" fmla="*/ 329 h 421"/>
                <a:gd name="T94" fmla="*/ 66 w 505"/>
                <a:gd name="T95" fmla="*/ 336 h 421"/>
                <a:gd name="T96" fmla="*/ 48 w 505"/>
                <a:gd name="T97" fmla="*/ 287 h 421"/>
                <a:gd name="T98" fmla="*/ 30 w 505"/>
                <a:gd name="T99" fmla="*/ 274 h 421"/>
                <a:gd name="T100" fmla="*/ 12 w 505"/>
                <a:gd name="T101" fmla="*/ 246 h 421"/>
                <a:gd name="T102" fmla="*/ 11 w 505"/>
                <a:gd name="T103" fmla="*/ 220 h 421"/>
                <a:gd name="T104" fmla="*/ 69 w 505"/>
                <a:gd name="T105" fmla="*/ 187 h 421"/>
                <a:gd name="T106" fmla="*/ 65 w 505"/>
                <a:gd name="T107" fmla="*/ 153 h 421"/>
                <a:gd name="T108" fmla="*/ 36 w 505"/>
                <a:gd name="T109" fmla="*/ 118 h 421"/>
                <a:gd name="T110" fmla="*/ 15 w 505"/>
                <a:gd name="T111" fmla="*/ 106 h 421"/>
                <a:gd name="T112" fmla="*/ 17 w 505"/>
                <a:gd name="T113" fmla="*/ 81 h 421"/>
                <a:gd name="T114" fmla="*/ 12 w 505"/>
                <a:gd name="T115" fmla="*/ 58 h 421"/>
                <a:gd name="T116" fmla="*/ 3 w 505"/>
                <a:gd name="T117" fmla="*/ 4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5" h="421">
                  <a:moveTo>
                    <a:pt x="5" y="19"/>
                  </a:moveTo>
                  <a:cubicBezTo>
                    <a:pt x="8" y="19"/>
                    <a:pt x="13" y="21"/>
                    <a:pt x="16" y="20"/>
                  </a:cubicBezTo>
                  <a:cubicBezTo>
                    <a:pt x="27" y="21"/>
                    <a:pt x="30" y="16"/>
                    <a:pt x="43" y="15"/>
                  </a:cubicBezTo>
                  <a:cubicBezTo>
                    <a:pt x="49" y="12"/>
                    <a:pt x="63" y="12"/>
                    <a:pt x="70" y="11"/>
                  </a:cubicBezTo>
                  <a:cubicBezTo>
                    <a:pt x="74" y="12"/>
                    <a:pt x="78" y="12"/>
                    <a:pt x="82" y="14"/>
                  </a:cubicBezTo>
                  <a:cubicBezTo>
                    <a:pt x="83" y="16"/>
                    <a:pt x="85" y="17"/>
                    <a:pt x="87" y="19"/>
                  </a:cubicBezTo>
                  <a:cubicBezTo>
                    <a:pt x="100" y="18"/>
                    <a:pt x="102" y="17"/>
                    <a:pt x="118" y="16"/>
                  </a:cubicBezTo>
                  <a:cubicBezTo>
                    <a:pt x="124" y="13"/>
                    <a:pt x="121" y="8"/>
                    <a:pt x="124" y="3"/>
                  </a:cubicBezTo>
                  <a:cubicBezTo>
                    <a:pt x="125" y="1"/>
                    <a:pt x="134" y="0"/>
                    <a:pt x="135" y="0"/>
                  </a:cubicBezTo>
                  <a:cubicBezTo>
                    <a:pt x="145" y="1"/>
                    <a:pt x="150" y="2"/>
                    <a:pt x="161" y="3"/>
                  </a:cubicBezTo>
                  <a:cubicBezTo>
                    <a:pt x="164" y="5"/>
                    <a:pt x="212" y="5"/>
                    <a:pt x="227" y="6"/>
                  </a:cubicBezTo>
                  <a:cubicBezTo>
                    <a:pt x="232" y="9"/>
                    <a:pt x="230" y="8"/>
                    <a:pt x="235" y="9"/>
                  </a:cubicBezTo>
                  <a:cubicBezTo>
                    <a:pt x="238" y="8"/>
                    <a:pt x="239" y="9"/>
                    <a:pt x="242" y="10"/>
                  </a:cubicBezTo>
                  <a:cubicBezTo>
                    <a:pt x="247" y="19"/>
                    <a:pt x="245" y="19"/>
                    <a:pt x="257" y="20"/>
                  </a:cubicBezTo>
                  <a:cubicBezTo>
                    <a:pt x="260" y="22"/>
                    <a:pt x="262" y="24"/>
                    <a:pt x="265" y="25"/>
                  </a:cubicBezTo>
                  <a:cubicBezTo>
                    <a:pt x="267" y="26"/>
                    <a:pt x="272" y="28"/>
                    <a:pt x="272" y="28"/>
                  </a:cubicBezTo>
                  <a:cubicBezTo>
                    <a:pt x="274" y="31"/>
                    <a:pt x="275" y="31"/>
                    <a:pt x="277" y="35"/>
                  </a:cubicBezTo>
                  <a:cubicBezTo>
                    <a:pt x="278" y="36"/>
                    <a:pt x="281" y="37"/>
                    <a:pt x="281" y="37"/>
                  </a:cubicBezTo>
                  <a:cubicBezTo>
                    <a:pt x="283" y="40"/>
                    <a:pt x="284" y="40"/>
                    <a:pt x="288" y="41"/>
                  </a:cubicBezTo>
                  <a:cubicBezTo>
                    <a:pt x="286" y="50"/>
                    <a:pt x="289" y="42"/>
                    <a:pt x="273" y="46"/>
                  </a:cubicBezTo>
                  <a:cubicBezTo>
                    <a:pt x="271" y="46"/>
                    <a:pt x="283" y="52"/>
                    <a:pt x="284" y="52"/>
                  </a:cubicBezTo>
                  <a:cubicBezTo>
                    <a:pt x="285" y="54"/>
                    <a:pt x="288" y="57"/>
                    <a:pt x="290" y="58"/>
                  </a:cubicBezTo>
                  <a:cubicBezTo>
                    <a:pt x="289" y="61"/>
                    <a:pt x="287" y="65"/>
                    <a:pt x="286" y="68"/>
                  </a:cubicBezTo>
                  <a:cubicBezTo>
                    <a:pt x="285" y="69"/>
                    <a:pt x="284" y="72"/>
                    <a:pt x="284" y="72"/>
                  </a:cubicBezTo>
                  <a:cubicBezTo>
                    <a:pt x="284" y="73"/>
                    <a:pt x="284" y="78"/>
                    <a:pt x="282" y="80"/>
                  </a:cubicBezTo>
                  <a:cubicBezTo>
                    <a:pt x="279" y="83"/>
                    <a:pt x="272" y="84"/>
                    <a:pt x="272" y="84"/>
                  </a:cubicBezTo>
                  <a:cubicBezTo>
                    <a:pt x="270" y="87"/>
                    <a:pt x="268" y="94"/>
                    <a:pt x="268" y="94"/>
                  </a:cubicBezTo>
                  <a:cubicBezTo>
                    <a:pt x="269" y="96"/>
                    <a:pt x="271" y="100"/>
                    <a:pt x="271" y="100"/>
                  </a:cubicBezTo>
                  <a:cubicBezTo>
                    <a:pt x="270" y="106"/>
                    <a:pt x="269" y="109"/>
                    <a:pt x="270" y="114"/>
                  </a:cubicBezTo>
                  <a:cubicBezTo>
                    <a:pt x="273" y="114"/>
                    <a:pt x="276" y="111"/>
                    <a:pt x="278" y="113"/>
                  </a:cubicBezTo>
                  <a:cubicBezTo>
                    <a:pt x="281" y="116"/>
                    <a:pt x="273" y="124"/>
                    <a:pt x="273" y="124"/>
                  </a:cubicBezTo>
                  <a:cubicBezTo>
                    <a:pt x="275" y="133"/>
                    <a:pt x="276" y="141"/>
                    <a:pt x="274" y="151"/>
                  </a:cubicBezTo>
                  <a:cubicBezTo>
                    <a:pt x="273" y="155"/>
                    <a:pt x="265" y="158"/>
                    <a:pt x="265" y="158"/>
                  </a:cubicBezTo>
                  <a:cubicBezTo>
                    <a:pt x="264" y="159"/>
                    <a:pt x="262" y="160"/>
                    <a:pt x="262" y="161"/>
                  </a:cubicBezTo>
                  <a:cubicBezTo>
                    <a:pt x="262" y="161"/>
                    <a:pt x="266" y="167"/>
                    <a:pt x="266" y="168"/>
                  </a:cubicBezTo>
                  <a:cubicBezTo>
                    <a:pt x="267" y="173"/>
                    <a:pt x="270" y="185"/>
                    <a:pt x="275" y="187"/>
                  </a:cubicBezTo>
                  <a:cubicBezTo>
                    <a:pt x="277" y="190"/>
                    <a:pt x="278" y="190"/>
                    <a:pt x="280" y="194"/>
                  </a:cubicBezTo>
                  <a:cubicBezTo>
                    <a:pt x="281" y="195"/>
                    <a:pt x="282" y="198"/>
                    <a:pt x="282" y="198"/>
                  </a:cubicBezTo>
                  <a:cubicBezTo>
                    <a:pt x="283" y="205"/>
                    <a:pt x="282" y="211"/>
                    <a:pt x="290" y="214"/>
                  </a:cubicBezTo>
                  <a:cubicBezTo>
                    <a:pt x="292" y="218"/>
                    <a:pt x="296" y="221"/>
                    <a:pt x="301" y="222"/>
                  </a:cubicBezTo>
                  <a:cubicBezTo>
                    <a:pt x="303" y="223"/>
                    <a:pt x="307" y="225"/>
                    <a:pt x="307" y="225"/>
                  </a:cubicBezTo>
                  <a:cubicBezTo>
                    <a:pt x="313" y="225"/>
                    <a:pt x="320" y="225"/>
                    <a:pt x="326" y="224"/>
                  </a:cubicBezTo>
                  <a:cubicBezTo>
                    <a:pt x="328" y="223"/>
                    <a:pt x="329" y="218"/>
                    <a:pt x="329" y="218"/>
                  </a:cubicBezTo>
                  <a:cubicBezTo>
                    <a:pt x="331" y="219"/>
                    <a:pt x="333" y="219"/>
                    <a:pt x="335" y="220"/>
                  </a:cubicBezTo>
                  <a:cubicBezTo>
                    <a:pt x="339" y="224"/>
                    <a:pt x="337" y="231"/>
                    <a:pt x="343" y="234"/>
                  </a:cubicBezTo>
                  <a:cubicBezTo>
                    <a:pt x="345" y="237"/>
                    <a:pt x="345" y="239"/>
                    <a:pt x="348" y="241"/>
                  </a:cubicBezTo>
                  <a:cubicBezTo>
                    <a:pt x="349" y="242"/>
                    <a:pt x="354" y="249"/>
                    <a:pt x="356" y="250"/>
                  </a:cubicBezTo>
                  <a:cubicBezTo>
                    <a:pt x="359" y="255"/>
                    <a:pt x="373" y="256"/>
                    <a:pt x="373" y="256"/>
                  </a:cubicBezTo>
                  <a:cubicBezTo>
                    <a:pt x="375" y="262"/>
                    <a:pt x="381" y="262"/>
                    <a:pt x="387" y="263"/>
                  </a:cubicBezTo>
                  <a:cubicBezTo>
                    <a:pt x="390" y="264"/>
                    <a:pt x="395" y="265"/>
                    <a:pt x="395" y="265"/>
                  </a:cubicBezTo>
                  <a:cubicBezTo>
                    <a:pt x="399" y="269"/>
                    <a:pt x="404" y="268"/>
                    <a:pt x="409" y="269"/>
                  </a:cubicBezTo>
                  <a:cubicBezTo>
                    <a:pt x="411" y="274"/>
                    <a:pt x="410" y="272"/>
                    <a:pt x="413" y="274"/>
                  </a:cubicBezTo>
                  <a:cubicBezTo>
                    <a:pt x="415" y="279"/>
                    <a:pt x="412" y="274"/>
                    <a:pt x="421" y="275"/>
                  </a:cubicBezTo>
                  <a:cubicBezTo>
                    <a:pt x="422" y="275"/>
                    <a:pt x="423" y="277"/>
                    <a:pt x="424" y="278"/>
                  </a:cubicBezTo>
                  <a:cubicBezTo>
                    <a:pt x="426" y="282"/>
                    <a:pt x="430" y="283"/>
                    <a:pt x="433" y="286"/>
                  </a:cubicBezTo>
                  <a:cubicBezTo>
                    <a:pt x="434" y="290"/>
                    <a:pt x="435" y="289"/>
                    <a:pt x="439" y="287"/>
                  </a:cubicBezTo>
                  <a:cubicBezTo>
                    <a:pt x="440" y="284"/>
                    <a:pt x="441" y="284"/>
                    <a:pt x="444" y="285"/>
                  </a:cubicBezTo>
                  <a:cubicBezTo>
                    <a:pt x="446" y="290"/>
                    <a:pt x="455" y="292"/>
                    <a:pt x="460" y="293"/>
                  </a:cubicBezTo>
                  <a:cubicBezTo>
                    <a:pt x="470" y="298"/>
                    <a:pt x="480" y="290"/>
                    <a:pt x="490" y="288"/>
                  </a:cubicBezTo>
                  <a:cubicBezTo>
                    <a:pt x="491" y="290"/>
                    <a:pt x="496" y="294"/>
                    <a:pt x="499" y="295"/>
                  </a:cubicBezTo>
                  <a:cubicBezTo>
                    <a:pt x="501" y="298"/>
                    <a:pt x="505" y="305"/>
                    <a:pt x="505" y="305"/>
                  </a:cubicBezTo>
                  <a:cubicBezTo>
                    <a:pt x="504" y="310"/>
                    <a:pt x="505" y="308"/>
                    <a:pt x="500" y="311"/>
                  </a:cubicBezTo>
                  <a:cubicBezTo>
                    <a:pt x="499" y="311"/>
                    <a:pt x="498" y="312"/>
                    <a:pt x="498" y="312"/>
                  </a:cubicBezTo>
                  <a:cubicBezTo>
                    <a:pt x="495" y="318"/>
                    <a:pt x="500" y="309"/>
                    <a:pt x="493" y="313"/>
                  </a:cubicBezTo>
                  <a:cubicBezTo>
                    <a:pt x="490" y="315"/>
                    <a:pt x="492" y="319"/>
                    <a:pt x="488" y="321"/>
                  </a:cubicBezTo>
                  <a:cubicBezTo>
                    <a:pt x="486" y="326"/>
                    <a:pt x="485" y="331"/>
                    <a:pt x="484" y="336"/>
                  </a:cubicBezTo>
                  <a:cubicBezTo>
                    <a:pt x="485" y="339"/>
                    <a:pt x="487" y="339"/>
                    <a:pt x="490" y="340"/>
                  </a:cubicBezTo>
                  <a:cubicBezTo>
                    <a:pt x="489" y="342"/>
                    <a:pt x="487" y="346"/>
                    <a:pt x="487" y="346"/>
                  </a:cubicBezTo>
                  <a:cubicBezTo>
                    <a:pt x="488" y="350"/>
                    <a:pt x="488" y="353"/>
                    <a:pt x="491" y="355"/>
                  </a:cubicBezTo>
                  <a:cubicBezTo>
                    <a:pt x="492" y="356"/>
                    <a:pt x="495" y="357"/>
                    <a:pt x="495" y="357"/>
                  </a:cubicBezTo>
                  <a:cubicBezTo>
                    <a:pt x="493" y="361"/>
                    <a:pt x="491" y="365"/>
                    <a:pt x="496" y="367"/>
                  </a:cubicBezTo>
                  <a:cubicBezTo>
                    <a:pt x="497" y="370"/>
                    <a:pt x="501" y="373"/>
                    <a:pt x="497" y="376"/>
                  </a:cubicBezTo>
                  <a:cubicBezTo>
                    <a:pt x="495" y="378"/>
                    <a:pt x="491" y="379"/>
                    <a:pt x="488" y="380"/>
                  </a:cubicBezTo>
                  <a:cubicBezTo>
                    <a:pt x="487" y="380"/>
                    <a:pt x="486" y="381"/>
                    <a:pt x="486" y="381"/>
                  </a:cubicBezTo>
                  <a:cubicBezTo>
                    <a:pt x="484" y="380"/>
                    <a:pt x="481" y="376"/>
                    <a:pt x="481" y="376"/>
                  </a:cubicBezTo>
                  <a:cubicBezTo>
                    <a:pt x="480" y="370"/>
                    <a:pt x="482" y="366"/>
                    <a:pt x="477" y="364"/>
                  </a:cubicBezTo>
                  <a:cubicBezTo>
                    <a:pt x="477" y="362"/>
                    <a:pt x="477" y="360"/>
                    <a:pt x="476" y="359"/>
                  </a:cubicBezTo>
                  <a:cubicBezTo>
                    <a:pt x="474" y="357"/>
                    <a:pt x="472" y="362"/>
                    <a:pt x="470" y="363"/>
                  </a:cubicBezTo>
                  <a:cubicBezTo>
                    <a:pt x="466" y="365"/>
                    <a:pt x="462" y="366"/>
                    <a:pt x="458" y="368"/>
                  </a:cubicBezTo>
                  <a:cubicBezTo>
                    <a:pt x="454" y="375"/>
                    <a:pt x="458" y="382"/>
                    <a:pt x="460" y="389"/>
                  </a:cubicBezTo>
                  <a:cubicBezTo>
                    <a:pt x="457" y="396"/>
                    <a:pt x="459" y="393"/>
                    <a:pt x="443" y="389"/>
                  </a:cubicBezTo>
                  <a:cubicBezTo>
                    <a:pt x="440" y="388"/>
                    <a:pt x="435" y="386"/>
                    <a:pt x="435" y="386"/>
                  </a:cubicBezTo>
                  <a:cubicBezTo>
                    <a:pt x="433" y="382"/>
                    <a:pt x="430" y="383"/>
                    <a:pt x="426" y="384"/>
                  </a:cubicBezTo>
                  <a:cubicBezTo>
                    <a:pt x="427" y="390"/>
                    <a:pt x="425" y="397"/>
                    <a:pt x="431" y="400"/>
                  </a:cubicBezTo>
                  <a:cubicBezTo>
                    <a:pt x="433" y="399"/>
                    <a:pt x="438" y="403"/>
                    <a:pt x="438" y="403"/>
                  </a:cubicBezTo>
                  <a:cubicBezTo>
                    <a:pt x="440" y="407"/>
                    <a:pt x="443" y="409"/>
                    <a:pt x="444" y="413"/>
                  </a:cubicBezTo>
                  <a:cubicBezTo>
                    <a:pt x="440" y="420"/>
                    <a:pt x="433" y="420"/>
                    <a:pt x="426" y="421"/>
                  </a:cubicBezTo>
                  <a:cubicBezTo>
                    <a:pt x="418" y="420"/>
                    <a:pt x="421" y="421"/>
                    <a:pt x="415" y="418"/>
                  </a:cubicBezTo>
                  <a:cubicBezTo>
                    <a:pt x="413" y="417"/>
                    <a:pt x="409" y="415"/>
                    <a:pt x="409" y="415"/>
                  </a:cubicBezTo>
                  <a:cubicBezTo>
                    <a:pt x="407" y="412"/>
                    <a:pt x="404" y="407"/>
                    <a:pt x="401" y="405"/>
                  </a:cubicBezTo>
                  <a:cubicBezTo>
                    <a:pt x="401" y="404"/>
                    <a:pt x="401" y="403"/>
                    <a:pt x="400" y="403"/>
                  </a:cubicBezTo>
                  <a:cubicBezTo>
                    <a:pt x="398" y="402"/>
                    <a:pt x="396" y="408"/>
                    <a:pt x="396" y="408"/>
                  </a:cubicBezTo>
                  <a:cubicBezTo>
                    <a:pt x="387" y="406"/>
                    <a:pt x="393" y="401"/>
                    <a:pt x="387" y="398"/>
                  </a:cubicBezTo>
                  <a:cubicBezTo>
                    <a:pt x="385" y="393"/>
                    <a:pt x="379" y="396"/>
                    <a:pt x="375" y="398"/>
                  </a:cubicBezTo>
                  <a:cubicBezTo>
                    <a:pt x="373" y="402"/>
                    <a:pt x="379" y="407"/>
                    <a:pt x="370" y="409"/>
                  </a:cubicBezTo>
                  <a:cubicBezTo>
                    <a:pt x="368" y="414"/>
                    <a:pt x="369" y="412"/>
                    <a:pt x="366" y="414"/>
                  </a:cubicBezTo>
                  <a:cubicBezTo>
                    <a:pt x="361" y="412"/>
                    <a:pt x="360" y="411"/>
                    <a:pt x="355" y="410"/>
                  </a:cubicBezTo>
                  <a:cubicBezTo>
                    <a:pt x="349" y="407"/>
                    <a:pt x="352" y="408"/>
                    <a:pt x="344" y="407"/>
                  </a:cubicBezTo>
                  <a:cubicBezTo>
                    <a:pt x="337" y="411"/>
                    <a:pt x="347" y="411"/>
                    <a:pt x="332" y="409"/>
                  </a:cubicBezTo>
                  <a:cubicBezTo>
                    <a:pt x="330" y="406"/>
                    <a:pt x="330" y="404"/>
                    <a:pt x="327" y="402"/>
                  </a:cubicBezTo>
                  <a:cubicBezTo>
                    <a:pt x="326" y="395"/>
                    <a:pt x="323" y="393"/>
                    <a:pt x="331" y="390"/>
                  </a:cubicBezTo>
                  <a:cubicBezTo>
                    <a:pt x="330" y="386"/>
                    <a:pt x="328" y="383"/>
                    <a:pt x="326" y="379"/>
                  </a:cubicBezTo>
                  <a:cubicBezTo>
                    <a:pt x="325" y="378"/>
                    <a:pt x="324" y="375"/>
                    <a:pt x="324" y="375"/>
                  </a:cubicBezTo>
                  <a:cubicBezTo>
                    <a:pt x="322" y="376"/>
                    <a:pt x="318" y="378"/>
                    <a:pt x="318" y="378"/>
                  </a:cubicBezTo>
                  <a:cubicBezTo>
                    <a:pt x="311" y="376"/>
                    <a:pt x="311" y="369"/>
                    <a:pt x="309" y="363"/>
                  </a:cubicBezTo>
                  <a:cubicBezTo>
                    <a:pt x="309" y="362"/>
                    <a:pt x="307" y="359"/>
                    <a:pt x="307" y="359"/>
                  </a:cubicBezTo>
                  <a:cubicBezTo>
                    <a:pt x="307" y="357"/>
                    <a:pt x="307" y="352"/>
                    <a:pt x="304" y="352"/>
                  </a:cubicBezTo>
                  <a:cubicBezTo>
                    <a:pt x="301" y="352"/>
                    <a:pt x="296" y="355"/>
                    <a:pt x="296" y="355"/>
                  </a:cubicBezTo>
                  <a:cubicBezTo>
                    <a:pt x="289" y="354"/>
                    <a:pt x="292" y="355"/>
                    <a:pt x="286" y="352"/>
                  </a:cubicBezTo>
                  <a:cubicBezTo>
                    <a:pt x="285" y="352"/>
                    <a:pt x="284" y="351"/>
                    <a:pt x="284" y="351"/>
                  </a:cubicBezTo>
                  <a:cubicBezTo>
                    <a:pt x="282" y="346"/>
                    <a:pt x="281" y="349"/>
                    <a:pt x="278" y="351"/>
                  </a:cubicBezTo>
                  <a:cubicBezTo>
                    <a:pt x="277" y="352"/>
                    <a:pt x="275" y="353"/>
                    <a:pt x="274" y="354"/>
                  </a:cubicBezTo>
                  <a:cubicBezTo>
                    <a:pt x="271" y="359"/>
                    <a:pt x="275" y="361"/>
                    <a:pt x="270" y="364"/>
                  </a:cubicBezTo>
                  <a:cubicBezTo>
                    <a:pt x="269" y="366"/>
                    <a:pt x="268" y="369"/>
                    <a:pt x="267" y="371"/>
                  </a:cubicBezTo>
                  <a:cubicBezTo>
                    <a:pt x="265" y="385"/>
                    <a:pt x="254" y="386"/>
                    <a:pt x="241" y="387"/>
                  </a:cubicBezTo>
                  <a:cubicBezTo>
                    <a:pt x="242" y="386"/>
                    <a:pt x="244" y="385"/>
                    <a:pt x="244" y="388"/>
                  </a:cubicBezTo>
                  <a:cubicBezTo>
                    <a:pt x="244" y="390"/>
                    <a:pt x="239" y="392"/>
                    <a:pt x="239" y="392"/>
                  </a:cubicBezTo>
                  <a:cubicBezTo>
                    <a:pt x="237" y="395"/>
                    <a:pt x="237" y="397"/>
                    <a:pt x="234" y="399"/>
                  </a:cubicBezTo>
                  <a:cubicBezTo>
                    <a:pt x="232" y="404"/>
                    <a:pt x="233" y="402"/>
                    <a:pt x="230" y="404"/>
                  </a:cubicBezTo>
                  <a:cubicBezTo>
                    <a:pt x="228" y="408"/>
                    <a:pt x="224" y="405"/>
                    <a:pt x="220" y="404"/>
                  </a:cubicBezTo>
                  <a:cubicBezTo>
                    <a:pt x="226" y="401"/>
                    <a:pt x="222" y="388"/>
                    <a:pt x="217" y="385"/>
                  </a:cubicBezTo>
                  <a:cubicBezTo>
                    <a:pt x="211" y="373"/>
                    <a:pt x="176" y="374"/>
                    <a:pt x="169" y="374"/>
                  </a:cubicBezTo>
                  <a:cubicBezTo>
                    <a:pt x="167" y="373"/>
                    <a:pt x="162" y="371"/>
                    <a:pt x="162" y="371"/>
                  </a:cubicBezTo>
                  <a:cubicBezTo>
                    <a:pt x="161" y="376"/>
                    <a:pt x="161" y="375"/>
                    <a:pt x="156" y="377"/>
                  </a:cubicBezTo>
                  <a:cubicBezTo>
                    <a:pt x="148" y="373"/>
                    <a:pt x="149" y="367"/>
                    <a:pt x="140" y="365"/>
                  </a:cubicBezTo>
                  <a:cubicBezTo>
                    <a:pt x="134" y="353"/>
                    <a:pt x="136" y="356"/>
                    <a:pt x="118" y="355"/>
                  </a:cubicBezTo>
                  <a:cubicBezTo>
                    <a:pt x="115" y="354"/>
                    <a:pt x="112" y="355"/>
                    <a:pt x="110" y="353"/>
                  </a:cubicBezTo>
                  <a:cubicBezTo>
                    <a:pt x="109" y="352"/>
                    <a:pt x="108" y="349"/>
                    <a:pt x="108" y="349"/>
                  </a:cubicBezTo>
                  <a:cubicBezTo>
                    <a:pt x="109" y="347"/>
                    <a:pt x="111" y="343"/>
                    <a:pt x="111" y="343"/>
                  </a:cubicBezTo>
                  <a:cubicBezTo>
                    <a:pt x="108" y="341"/>
                    <a:pt x="104" y="340"/>
                    <a:pt x="101" y="339"/>
                  </a:cubicBezTo>
                  <a:cubicBezTo>
                    <a:pt x="100" y="338"/>
                    <a:pt x="97" y="337"/>
                    <a:pt x="97" y="337"/>
                  </a:cubicBezTo>
                  <a:cubicBezTo>
                    <a:pt x="95" y="334"/>
                    <a:pt x="94" y="331"/>
                    <a:pt x="93" y="328"/>
                  </a:cubicBezTo>
                  <a:cubicBezTo>
                    <a:pt x="92" y="327"/>
                    <a:pt x="91" y="324"/>
                    <a:pt x="91" y="324"/>
                  </a:cubicBezTo>
                  <a:cubicBezTo>
                    <a:pt x="94" y="318"/>
                    <a:pt x="95" y="324"/>
                    <a:pt x="93" y="315"/>
                  </a:cubicBezTo>
                  <a:cubicBezTo>
                    <a:pt x="89" y="316"/>
                    <a:pt x="89" y="318"/>
                    <a:pt x="85" y="320"/>
                  </a:cubicBezTo>
                  <a:cubicBezTo>
                    <a:pt x="84" y="320"/>
                    <a:pt x="83" y="321"/>
                    <a:pt x="83" y="321"/>
                  </a:cubicBezTo>
                  <a:lnTo>
                    <a:pt x="85" y="320"/>
                  </a:lnTo>
                  <a:cubicBezTo>
                    <a:pt x="87" y="323"/>
                    <a:pt x="84" y="324"/>
                    <a:pt x="83" y="321"/>
                  </a:cubicBezTo>
                  <a:cubicBezTo>
                    <a:pt x="86" y="315"/>
                    <a:pt x="85" y="314"/>
                    <a:pt x="79" y="312"/>
                  </a:cubicBezTo>
                  <a:cubicBezTo>
                    <a:pt x="77" y="313"/>
                    <a:pt x="75" y="317"/>
                    <a:pt x="75" y="317"/>
                  </a:cubicBezTo>
                  <a:cubicBezTo>
                    <a:pt x="76" y="321"/>
                    <a:pt x="77" y="327"/>
                    <a:pt x="81" y="329"/>
                  </a:cubicBezTo>
                  <a:cubicBezTo>
                    <a:pt x="81" y="331"/>
                    <a:pt x="81" y="333"/>
                    <a:pt x="80" y="334"/>
                  </a:cubicBezTo>
                  <a:cubicBezTo>
                    <a:pt x="79" y="335"/>
                    <a:pt x="76" y="332"/>
                    <a:pt x="76" y="332"/>
                  </a:cubicBezTo>
                  <a:cubicBezTo>
                    <a:pt x="73" y="325"/>
                    <a:pt x="67" y="332"/>
                    <a:pt x="66" y="336"/>
                  </a:cubicBezTo>
                  <a:cubicBezTo>
                    <a:pt x="59" y="335"/>
                    <a:pt x="58" y="336"/>
                    <a:pt x="56" y="330"/>
                  </a:cubicBezTo>
                  <a:cubicBezTo>
                    <a:pt x="56" y="323"/>
                    <a:pt x="59" y="298"/>
                    <a:pt x="47" y="294"/>
                  </a:cubicBezTo>
                  <a:cubicBezTo>
                    <a:pt x="48" y="292"/>
                    <a:pt x="50" y="289"/>
                    <a:pt x="48" y="287"/>
                  </a:cubicBezTo>
                  <a:cubicBezTo>
                    <a:pt x="45" y="284"/>
                    <a:pt x="38" y="282"/>
                    <a:pt x="38" y="282"/>
                  </a:cubicBezTo>
                  <a:cubicBezTo>
                    <a:pt x="37" y="280"/>
                    <a:pt x="37" y="278"/>
                    <a:pt x="36" y="277"/>
                  </a:cubicBezTo>
                  <a:cubicBezTo>
                    <a:pt x="34" y="275"/>
                    <a:pt x="30" y="274"/>
                    <a:pt x="30" y="274"/>
                  </a:cubicBezTo>
                  <a:cubicBezTo>
                    <a:pt x="27" y="269"/>
                    <a:pt x="25" y="263"/>
                    <a:pt x="22" y="257"/>
                  </a:cubicBezTo>
                  <a:cubicBezTo>
                    <a:pt x="21" y="255"/>
                    <a:pt x="17" y="253"/>
                    <a:pt x="17" y="253"/>
                  </a:cubicBezTo>
                  <a:cubicBezTo>
                    <a:pt x="15" y="250"/>
                    <a:pt x="15" y="248"/>
                    <a:pt x="12" y="246"/>
                  </a:cubicBezTo>
                  <a:cubicBezTo>
                    <a:pt x="6" y="247"/>
                    <a:pt x="5" y="244"/>
                    <a:pt x="10" y="242"/>
                  </a:cubicBezTo>
                  <a:cubicBezTo>
                    <a:pt x="11" y="240"/>
                    <a:pt x="8" y="234"/>
                    <a:pt x="8" y="234"/>
                  </a:cubicBezTo>
                  <a:cubicBezTo>
                    <a:pt x="11" y="229"/>
                    <a:pt x="5" y="223"/>
                    <a:pt x="11" y="220"/>
                  </a:cubicBezTo>
                  <a:cubicBezTo>
                    <a:pt x="12" y="217"/>
                    <a:pt x="17" y="214"/>
                    <a:pt x="17" y="214"/>
                  </a:cubicBezTo>
                  <a:cubicBezTo>
                    <a:pt x="20" y="191"/>
                    <a:pt x="44" y="196"/>
                    <a:pt x="63" y="195"/>
                  </a:cubicBezTo>
                  <a:cubicBezTo>
                    <a:pt x="69" y="192"/>
                    <a:pt x="67" y="193"/>
                    <a:pt x="69" y="187"/>
                  </a:cubicBezTo>
                  <a:cubicBezTo>
                    <a:pt x="70" y="185"/>
                    <a:pt x="72" y="181"/>
                    <a:pt x="72" y="181"/>
                  </a:cubicBezTo>
                  <a:cubicBezTo>
                    <a:pt x="72" y="176"/>
                    <a:pt x="76" y="161"/>
                    <a:pt x="69" y="159"/>
                  </a:cubicBezTo>
                  <a:cubicBezTo>
                    <a:pt x="68" y="156"/>
                    <a:pt x="68" y="154"/>
                    <a:pt x="65" y="153"/>
                  </a:cubicBezTo>
                  <a:cubicBezTo>
                    <a:pt x="64" y="140"/>
                    <a:pt x="64" y="138"/>
                    <a:pt x="53" y="135"/>
                  </a:cubicBezTo>
                  <a:cubicBezTo>
                    <a:pt x="52" y="132"/>
                    <a:pt x="50" y="129"/>
                    <a:pt x="47" y="128"/>
                  </a:cubicBezTo>
                  <a:cubicBezTo>
                    <a:pt x="43" y="121"/>
                    <a:pt x="44" y="120"/>
                    <a:pt x="36" y="118"/>
                  </a:cubicBezTo>
                  <a:cubicBezTo>
                    <a:pt x="34" y="114"/>
                    <a:pt x="28" y="113"/>
                    <a:pt x="24" y="112"/>
                  </a:cubicBezTo>
                  <a:cubicBezTo>
                    <a:pt x="21" y="110"/>
                    <a:pt x="21" y="109"/>
                    <a:pt x="17" y="107"/>
                  </a:cubicBezTo>
                  <a:cubicBezTo>
                    <a:pt x="16" y="107"/>
                    <a:pt x="15" y="106"/>
                    <a:pt x="15" y="106"/>
                  </a:cubicBezTo>
                  <a:cubicBezTo>
                    <a:pt x="14" y="104"/>
                    <a:pt x="11" y="101"/>
                    <a:pt x="9" y="100"/>
                  </a:cubicBezTo>
                  <a:cubicBezTo>
                    <a:pt x="10" y="94"/>
                    <a:pt x="8" y="89"/>
                    <a:pt x="13" y="86"/>
                  </a:cubicBezTo>
                  <a:cubicBezTo>
                    <a:pt x="15" y="81"/>
                    <a:pt x="14" y="83"/>
                    <a:pt x="17" y="81"/>
                  </a:cubicBezTo>
                  <a:cubicBezTo>
                    <a:pt x="18" y="79"/>
                    <a:pt x="20" y="74"/>
                    <a:pt x="20" y="74"/>
                  </a:cubicBezTo>
                  <a:cubicBezTo>
                    <a:pt x="21" y="69"/>
                    <a:pt x="22" y="64"/>
                    <a:pt x="17" y="62"/>
                  </a:cubicBezTo>
                  <a:cubicBezTo>
                    <a:pt x="16" y="60"/>
                    <a:pt x="12" y="58"/>
                    <a:pt x="12" y="58"/>
                  </a:cubicBezTo>
                  <a:cubicBezTo>
                    <a:pt x="13" y="55"/>
                    <a:pt x="15" y="50"/>
                    <a:pt x="15" y="50"/>
                  </a:cubicBezTo>
                  <a:cubicBezTo>
                    <a:pt x="13" y="49"/>
                    <a:pt x="12" y="47"/>
                    <a:pt x="10" y="45"/>
                  </a:cubicBezTo>
                  <a:cubicBezTo>
                    <a:pt x="8" y="46"/>
                    <a:pt x="3" y="42"/>
                    <a:pt x="3" y="42"/>
                  </a:cubicBezTo>
                  <a:cubicBezTo>
                    <a:pt x="1" y="37"/>
                    <a:pt x="1" y="39"/>
                    <a:pt x="0" y="35"/>
                  </a:cubicBezTo>
                  <a:cubicBezTo>
                    <a:pt x="1" y="29"/>
                    <a:pt x="3" y="19"/>
                    <a:pt x="5" y="19"/>
                  </a:cubicBezTo>
                  <a:close/>
                </a:path>
              </a:pathLst>
            </a:custGeom>
            <a:solidFill>
              <a:srgbClr val="99CC00">
                <a:alpha val="4387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" name="Hotan"/>
            <p:cNvSpPr/>
            <p:nvPr/>
          </p:nvSpPr>
          <p:spPr bwMode="auto">
            <a:xfrm>
              <a:off x="603868" y="2382759"/>
              <a:ext cx="1098315" cy="896145"/>
            </a:xfrm>
            <a:custGeom>
              <a:avLst/>
              <a:gdLst>
                <a:gd name="T0" fmla="*/ 27 w 337"/>
                <a:gd name="T1" fmla="*/ 276 h 299"/>
                <a:gd name="T2" fmla="*/ 22 w 337"/>
                <a:gd name="T3" fmla="*/ 268 h 299"/>
                <a:gd name="T4" fmla="*/ 9 w 337"/>
                <a:gd name="T5" fmla="*/ 257 h 299"/>
                <a:gd name="T6" fmla="*/ 7 w 337"/>
                <a:gd name="T7" fmla="*/ 219 h 299"/>
                <a:gd name="T8" fmla="*/ 15 w 337"/>
                <a:gd name="T9" fmla="*/ 209 h 299"/>
                <a:gd name="T10" fmla="*/ 0 w 337"/>
                <a:gd name="T11" fmla="*/ 201 h 299"/>
                <a:gd name="T12" fmla="*/ 11 w 337"/>
                <a:gd name="T13" fmla="*/ 189 h 299"/>
                <a:gd name="T14" fmla="*/ 9 w 337"/>
                <a:gd name="T15" fmla="*/ 170 h 299"/>
                <a:gd name="T16" fmla="*/ 15 w 337"/>
                <a:gd name="T17" fmla="*/ 156 h 299"/>
                <a:gd name="T18" fmla="*/ 2 w 337"/>
                <a:gd name="T19" fmla="*/ 140 h 299"/>
                <a:gd name="T20" fmla="*/ 13 w 337"/>
                <a:gd name="T21" fmla="*/ 125 h 299"/>
                <a:gd name="T22" fmla="*/ 20 w 337"/>
                <a:gd name="T23" fmla="*/ 114 h 299"/>
                <a:gd name="T24" fmla="*/ 31 w 337"/>
                <a:gd name="T25" fmla="*/ 90 h 299"/>
                <a:gd name="T26" fmla="*/ 40 w 337"/>
                <a:gd name="T27" fmla="*/ 81 h 299"/>
                <a:gd name="T28" fmla="*/ 53 w 337"/>
                <a:gd name="T29" fmla="*/ 73 h 299"/>
                <a:gd name="T30" fmla="*/ 107 w 337"/>
                <a:gd name="T31" fmla="*/ 46 h 299"/>
                <a:gd name="T32" fmla="*/ 121 w 337"/>
                <a:gd name="T33" fmla="*/ 39 h 299"/>
                <a:gd name="T34" fmla="*/ 136 w 337"/>
                <a:gd name="T35" fmla="*/ 38 h 299"/>
                <a:gd name="T36" fmla="*/ 147 w 337"/>
                <a:gd name="T37" fmla="*/ 44 h 299"/>
                <a:gd name="T38" fmla="*/ 157 w 337"/>
                <a:gd name="T39" fmla="*/ 29 h 299"/>
                <a:gd name="T40" fmla="*/ 169 w 337"/>
                <a:gd name="T41" fmla="*/ 0 h 299"/>
                <a:gd name="T42" fmla="*/ 182 w 337"/>
                <a:gd name="T43" fmla="*/ 10 h 299"/>
                <a:gd name="T44" fmla="*/ 194 w 337"/>
                <a:gd name="T45" fmla="*/ 16 h 299"/>
                <a:gd name="T46" fmla="*/ 239 w 337"/>
                <a:gd name="T47" fmla="*/ 30 h 299"/>
                <a:gd name="T48" fmla="*/ 276 w 337"/>
                <a:gd name="T49" fmla="*/ 40 h 299"/>
                <a:gd name="T50" fmla="*/ 324 w 337"/>
                <a:gd name="T51" fmla="*/ 56 h 299"/>
                <a:gd name="T52" fmla="*/ 311 w 337"/>
                <a:gd name="T53" fmla="*/ 104 h 299"/>
                <a:gd name="T54" fmla="*/ 313 w 337"/>
                <a:gd name="T55" fmla="*/ 132 h 299"/>
                <a:gd name="T56" fmla="*/ 316 w 337"/>
                <a:gd name="T57" fmla="*/ 180 h 299"/>
                <a:gd name="T58" fmla="*/ 305 w 337"/>
                <a:gd name="T59" fmla="*/ 199 h 299"/>
                <a:gd name="T60" fmla="*/ 315 w 337"/>
                <a:gd name="T61" fmla="*/ 229 h 299"/>
                <a:gd name="T62" fmla="*/ 321 w 337"/>
                <a:gd name="T63" fmla="*/ 255 h 299"/>
                <a:gd name="T64" fmla="*/ 336 w 337"/>
                <a:gd name="T65" fmla="*/ 269 h 299"/>
                <a:gd name="T66" fmla="*/ 322 w 337"/>
                <a:gd name="T67" fmla="*/ 292 h 299"/>
                <a:gd name="T68" fmla="*/ 295 w 337"/>
                <a:gd name="T69" fmla="*/ 299 h 299"/>
                <a:gd name="T70" fmla="*/ 254 w 337"/>
                <a:gd name="T71" fmla="*/ 288 h 299"/>
                <a:gd name="T72" fmla="*/ 245 w 337"/>
                <a:gd name="T73" fmla="*/ 282 h 299"/>
                <a:gd name="T74" fmla="*/ 240 w 337"/>
                <a:gd name="T75" fmla="*/ 272 h 299"/>
                <a:gd name="T76" fmla="*/ 225 w 337"/>
                <a:gd name="T77" fmla="*/ 261 h 299"/>
                <a:gd name="T78" fmla="*/ 211 w 337"/>
                <a:gd name="T79" fmla="*/ 262 h 299"/>
                <a:gd name="T80" fmla="*/ 196 w 337"/>
                <a:gd name="T81" fmla="*/ 270 h 299"/>
                <a:gd name="T82" fmla="*/ 172 w 337"/>
                <a:gd name="T83" fmla="*/ 269 h 299"/>
                <a:gd name="T84" fmla="*/ 163 w 337"/>
                <a:gd name="T85" fmla="*/ 263 h 299"/>
                <a:gd name="T86" fmla="*/ 135 w 337"/>
                <a:gd name="T87" fmla="*/ 252 h 299"/>
                <a:gd name="T88" fmla="*/ 121 w 337"/>
                <a:gd name="T89" fmla="*/ 244 h 299"/>
                <a:gd name="T90" fmla="*/ 116 w 337"/>
                <a:gd name="T91" fmla="*/ 244 h 299"/>
                <a:gd name="T92" fmla="*/ 93 w 337"/>
                <a:gd name="T93" fmla="*/ 260 h 299"/>
                <a:gd name="T94" fmla="*/ 83 w 337"/>
                <a:gd name="T95" fmla="*/ 274 h 299"/>
                <a:gd name="T96" fmla="*/ 73 w 337"/>
                <a:gd name="T97" fmla="*/ 287 h 299"/>
                <a:gd name="T98" fmla="*/ 48 w 337"/>
                <a:gd name="T99" fmla="*/ 282 h 299"/>
                <a:gd name="T100" fmla="*/ 32 w 337"/>
                <a:gd name="T101" fmla="*/ 28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" h="299">
                  <a:moveTo>
                    <a:pt x="32" y="284"/>
                  </a:moveTo>
                  <a:cubicBezTo>
                    <a:pt x="31" y="281"/>
                    <a:pt x="27" y="276"/>
                    <a:pt x="27" y="276"/>
                  </a:cubicBezTo>
                  <a:cubicBezTo>
                    <a:pt x="27" y="274"/>
                    <a:pt x="27" y="272"/>
                    <a:pt x="26" y="270"/>
                  </a:cubicBezTo>
                  <a:cubicBezTo>
                    <a:pt x="25" y="269"/>
                    <a:pt x="22" y="268"/>
                    <a:pt x="22" y="268"/>
                  </a:cubicBezTo>
                  <a:cubicBezTo>
                    <a:pt x="21" y="266"/>
                    <a:pt x="18" y="263"/>
                    <a:pt x="16" y="262"/>
                  </a:cubicBezTo>
                  <a:cubicBezTo>
                    <a:pt x="14" y="259"/>
                    <a:pt x="12" y="258"/>
                    <a:pt x="9" y="257"/>
                  </a:cubicBezTo>
                  <a:cubicBezTo>
                    <a:pt x="8" y="257"/>
                    <a:pt x="7" y="256"/>
                    <a:pt x="7" y="256"/>
                  </a:cubicBezTo>
                  <a:cubicBezTo>
                    <a:pt x="9" y="244"/>
                    <a:pt x="13" y="231"/>
                    <a:pt x="7" y="219"/>
                  </a:cubicBezTo>
                  <a:cubicBezTo>
                    <a:pt x="9" y="214"/>
                    <a:pt x="8" y="216"/>
                    <a:pt x="11" y="214"/>
                  </a:cubicBezTo>
                  <a:cubicBezTo>
                    <a:pt x="12" y="212"/>
                    <a:pt x="14" y="211"/>
                    <a:pt x="15" y="209"/>
                  </a:cubicBezTo>
                  <a:cubicBezTo>
                    <a:pt x="13" y="205"/>
                    <a:pt x="8" y="205"/>
                    <a:pt x="4" y="203"/>
                  </a:cubicBezTo>
                  <a:cubicBezTo>
                    <a:pt x="3" y="202"/>
                    <a:pt x="0" y="201"/>
                    <a:pt x="0" y="201"/>
                  </a:cubicBezTo>
                  <a:cubicBezTo>
                    <a:pt x="1" y="198"/>
                    <a:pt x="2" y="197"/>
                    <a:pt x="5" y="196"/>
                  </a:cubicBezTo>
                  <a:cubicBezTo>
                    <a:pt x="6" y="193"/>
                    <a:pt x="8" y="190"/>
                    <a:pt x="11" y="189"/>
                  </a:cubicBezTo>
                  <a:cubicBezTo>
                    <a:pt x="13" y="185"/>
                    <a:pt x="13" y="180"/>
                    <a:pt x="17" y="178"/>
                  </a:cubicBezTo>
                  <a:cubicBezTo>
                    <a:pt x="15" y="173"/>
                    <a:pt x="12" y="173"/>
                    <a:pt x="9" y="170"/>
                  </a:cubicBezTo>
                  <a:cubicBezTo>
                    <a:pt x="11" y="166"/>
                    <a:pt x="16" y="167"/>
                    <a:pt x="19" y="164"/>
                  </a:cubicBezTo>
                  <a:cubicBezTo>
                    <a:pt x="18" y="160"/>
                    <a:pt x="19" y="158"/>
                    <a:pt x="15" y="156"/>
                  </a:cubicBezTo>
                  <a:cubicBezTo>
                    <a:pt x="13" y="151"/>
                    <a:pt x="14" y="153"/>
                    <a:pt x="11" y="151"/>
                  </a:cubicBezTo>
                  <a:cubicBezTo>
                    <a:pt x="10" y="142"/>
                    <a:pt x="9" y="143"/>
                    <a:pt x="2" y="140"/>
                  </a:cubicBezTo>
                  <a:cubicBezTo>
                    <a:pt x="0" y="136"/>
                    <a:pt x="12" y="134"/>
                    <a:pt x="16" y="132"/>
                  </a:cubicBezTo>
                  <a:cubicBezTo>
                    <a:pt x="18" y="129"/>
                    <a:pt x="16" y="126"/>
                    <a:pt x="13" y="125"/>
                  </a:cubicBezTo>
                  <a:cubicBezTo>
                    <a:pt x="13" y="123"/>
                    <a:pt x="15" y="117"/>
                    <a:pt x="16" y="116"/>
                  </a:cubicBezTo>
                  <a:cubicBezTo>
                    <a:pt x="17" y="115"/>
                    <a:pt x="20" y="114"/>
                    <a:pt x="20" y="114"/>
                  </a:cubicBezTo>
                  <a:cubicBezTo>
                    <a:pt x="21" y="109"/>
                    <a:pt x="21" y="105"/>
                    <a:pt x="25" y="103"/>
                  </a:cubicBezTo>
                  <a:cubicBezTo>
                    <a:pt x="27" y="98"/>
                    <a:pt x="29" y="94"/>
                    <a:pt x="31" y="90"/>
                  </a:cubicBezTo>
                  <a:cubicBezTo>
                    <a:pt x="32" y="88"/>
                    <a:pt x="37" y="87"/>
                    <a:pt x="37" y="87"/>
                  </a:cubicBezTo>
                  <a:cubicBezTo>
                    <a:pt x="38" y="85"/>
                    <a:pt x="38" y="82"/>
                    <a:pt x="40" y="81"/>
                  </a:cubicBezTo>
                  <a:cubicBezTo>
                    <a:pt x="42" y="80"/>
                    <a:pt x="46" y="78"/>
                    <a:pt x="46" y="78"/>
                  </a:cubicBezTo>
                  <a:cubicBezTo>
                    <a:pt x="47" y="75"/>
                    <a:pt x="53" y="73"/>
                    <a:pt x="53" y="73"/>
                  </a:cubicBezTo>
                  <a:cubicBezTo>
                    <a:pt x="55" y="70"/>
                    <a:pt x="61" y="67"/>
                    <a:pt x="64" y="65"/>
                  </a:cubicBezTo>
                  <a:cubicBezTo>
                    <a:pt x="77" y="56"/>
                    <a:pt x="91" y="47"/>
                    <a:pt x="107" y="46"/>
                  </a:cubicBezTo>
                  <a:cubicBezTo>
                    <a:pt x="110" y="44"/>
                    <a:pt x="114" y="43"/>
                    <a:pt x="117" y="41"/>
                  </a:cubicBezTo>
                  <a:cubicBezTo>
                    <a:pt x="118" y="40"/>
                    <a:pt x="121" y="39"/>
                    <a:pt x="121" y="39"/>
                  </a:cubicBezTo>
                  <a:cubicBezTo>
                    <a:pt x="122" y="37"/>
                    <a:pt x="124" y="36"/>
                    <a:pt x="125" y="34"/>
                  </a:cubicBezTo>
                  <a:cubicBezTo>
                    <a:pt x="129" y="35"/>
                    <a:pt x="132" y="36"/>
                    <a:pt x="136" y="38"/>
                  </a:cubicBezTo>
                  <a:cubicBezTo>
                    <a:pt x="137" y="39"/>
                    <a:pt x="140" y="40"/>
                    <a:pt x="140" y="40"/>
                  </a:cubicBezTo>
                  <a:cubicBezTo>
                    <a:pt x="142" y="43"/>
                    <a:pt x="144" y="43"/>
                    <a:pt x="147" y="44"/>
                  </a:cubicBezTo>
                  <a:cubicBezTo>
                    <a:pt x="149" y="39"/>
                    <a:pt x="148" y="41"/>
                    <a:pt x="151" y="39"/>
                  </a:cubicBezTo>
                  <a:cubicBezTo>
                    <a:pt x="153" y="35"/>
                    <a:pt x="153" y="31"/>
                    <a:pt x="157" y="29"/>
                  </a:cubicBezTo>
                  <a:cubicBezTo>
                    <a:pt x="160" y="24"/>
                    <a:pt x="159" y="15"/>
                    <a:pt x="165" y="12"/>
                  </a:cubicBezTo>
                  <a:cubicBezTo>
                    <a:pt x="167" y="7"/>
                    <a:pt x="165" y="4"/>
                    <a:pt x="169" y="0"/>
                  </a:cubicBezTo>
                  <a:cubicBezTo>
                    <a:pt x="170" y="3"/>
                    <a:pt x="172" y="3"/>
                    <a:pt x="175" y="4"/>
                  </a:cubicBezTo>
                  <a:cubicBezTo>
                    <a:pt x="177" y="7"/>
                    <a:pt x="178" y="8"/>
                    <a:pt x="182" y="10"/>
                  </a:cubicBezTo>
                  <a:cubicBezTo>
                    <a:pt x="183" y="10"/>
                    <a:pt x="184" y="11"/>
                    <a:pt x="184" y="11"/>
                  </a:cubicBezTo>
                  <a:cubicBezTo>
                    <a:pt x="186" y="15"/>
                    <a:pt x="190" y="15"/>
                    <a:pt x="194" y="16"/>
                  </a:cubicBezTo>
                  <a:cubicBezTo>
                    <a:pt x="206" y="20"/>
                    <a:pt x="212" y="24"/>
                    <a:pt x="226" y="25"/>
                  </a:cubicBezTo>
                  <a:cubicBezTo>
                    <a:pt x="230" y="29"/>
                    <a:pt x="233" y="29"/>
                    <a:pt x="239" y="30"/>
                  </a:cubicBezTo>
                  <a:cubicBezTo>
                    <a:pt x="245" y="33"/>
                    <a:pt x="251" y="33"/>
                    <a:pt x="257" y="34"/>
                  </a:cubicBezTo>
                  <a:cubicBezTo>
                    <a:pt x="264" y="38"/>
                    <a:pt x="267" y="39"/>
                    <a:pt x="276" y="40"/>
                  </a:cubicBezTo>
                  <a:cubicBezTo>
                    <a:pt x="290" y="45"/>
                    <a:pt x="303" y="50"/>
                    <a:pt x="317" y="52"/>
                  </a:cubicBezTo>
                  <a:cubicBezTo>
                    <a:pt x="320" y="53"/>
                    <a:pt x="322" y="54"/>
                    <a:pt x="324" y="56"/>
                  </a:cubicBezTo>
                  <a:cubicBezTo>
                    <a:pt x="320" y="64"/>
                    <a:pt x="321" y="74"/>
                    <a:pt x="317" y="82"/>
                  </a:cubicBezTo>
                  <a:cubicBezTo>
                    <a:pt x="315" y="90"/>
                    <a:pt x="313" y="97"/>
                    <a:pt x="311" y="104"/>
                  </a:cubicBezTo>
                  <a:cubicBezTo>
                    <a:pt x="310" y="112"/>
                    <a:pt x="309" y="117"/>
                    <a:pt x="308" y="124"/>
                  </a:cubicBezTo>
                  <a:cubicBezTo>
                    <a:pt x="309" y="127"/>
                    <a:pt x="310" y="130"/>
                    <a:pt x="313" y="132"/>
                  </a:cubicBezTo>
                  <a:cubicBezTo>
                    <a:pt x="315" y="135"/>
                    <a:pt x="315" y="141"/>
                    <a:pt x="318" y="143"/>
                  </a:cubicBezTo>
                  <a:cubicBezTo>
                    <a:pt x="332" y="136"/>
                    <a:pt x="323" y="176"/>
                    <a:pt x="316" y="180"/>
                  </a:cubicBezTo>
                  <a:cubicBezTo>
                    <a:pt x="315" y="183"/>
                    <a:pt x="309" y="185"/>
                    <a:pt x="309" y="185"/>
                  </a:cubicBezTo>
                  <a:cubicBezTo>
                    <a:pt x="307" y="190"/>
                    <a:pt x="305" y="199"/>
                    <a:pt x="305" y="199"/>
                  </a:cubicBezTo>
                  <a:cubicBezTo>
                    <a:pt x="303" y="211"/>
                    <a:pt x="299" y="215"/>
                    <a:pt x="311" y="221"/>
                  </a:cubicBezTo>
                  <a:cubicBezTo>
                    <a:pt x="312" y="224"/>
                    <a:pt x="314" y="226"/>
                    <a:pt x="315" y="229"/>
                  </a:cubicBezTo>
                  <a:cubicBezTo>
                    <a:pt x="316" y="230"/>
                    <a:pt x="319" y="231"/>
                    <a:pt x="319" y="231"/>
                  </a:cubicBezTo>
                  <a:cubicBezTo>
                    <a:pt x="320" y="239"/>
                    <a:pt x="318" y="248"/>
                    <a:pt x="321" y="255"/>
                  </a:cubicBezTo>
                  <a:cubicBezTo>
                    <a:pt x="321" y="256"/>
                    <a:pt x="328" y="258"/>
                    <a:pt x="329" y="259"/>
                  </a:cubicBezTo>
                  <a:cubicBezTo>
                    <a:pt x="332" y="261"/>
                    <a:pt x="333" y="266"/>
                    <a:pt x="336" y="269"/>
                  </a:cubicBezTo>
                  <a:cubicBezTo>
                    <a:pt x="334" y="276"/>
                    <a:pt x="337" y="285"/>
                    <a:pt x="333" y="291"/>
                  </a:cubicBezTo>
                  <a:cubicBezTo>
                    <a:pt x="331" y="294"/>
                    <a:pt x="326" y="292"/>
                    <a:pt x="322" y="292"/>
                  </a:cubicBezTo>
                  <a:cubicBezTo>
                    <a:pt x="317" y="293"/>
                    <a:pt x="306" y="294"/>
                    <a:pt x="306" y="294"/>
                  </a:cubicBezTo>
                  <a:cubicBezTo>
                    <a:pt x="302" y="296"/>
                    <a:pt x="299" y="297"/>
                    <a:pt x="295" y="299"/>
                  </a:cubicBezTo>
                  <a:cubicBezTo>
                    <a:pt x="284" y="298"/>
                    <a:pt x="275" y="295"/>
                    <a:pt x="265" y="292"/>
                  </a:cubicBezTo>
                  <a:cubicBezTo>
                    <a:pt x="261" y="291"/>
                    <a:pt x="258" y="290"/>
                    <a:pt x="254" y="288"/>
                  </a:cubicBezTo>
                  <a:cubicBezTo>
                    <a:pt x="253" y="288"/>
                    <a:pt x="252" y="287"/>
                    <a:pt x="252" y="287"/>
                  </a:cubicBezTo>
                  <a:cubicBezTo>
                    <a:pt x="251" y="284"/>
                    <a:pt x="245" y="282"/>
                    <a:pt x="245" y="282"/>
                  </a:cubicBezTo>
                  <a:cubicBezTo>
                    <a:pt x="244" y="279"/>
                    <a:pt x="242" y="277"/>
                    <a:pt x="241" y="274"/>
                  </a:cubicBezTo>
                  <a:cubicBezTo>
                    <a:pt x="241" y="273"/>
                    <a:pt x="240" y="272"/>
                    <a:pt x="240" y="272"/>
                  </a:cubicBezTo>
                  <a:cubicBezTo>
                    <a:pt x="239" y="269"/>
                    <a:pt x="237" y="263"/>
                    <a:pt x="237" y="263"/>
                  </a:cubicBezTo>
                  <a:cubicBezTo>
                    <a:pt x="232" y="265"/>
                    <a:pt x="229" y="263"/>
                    <a:pt x="225" y="261"/>
                  </a:cubicBezTo>
                  <a:cubicBezTo>
                    <a:pt x="224" y="261"/>
                    <a:pt x="223" y="260"/>
                    <a:pt x="223" y="260"/>
                  </a:cubicBezTo>
                  <a:cubicBezTo>
                    <a:pt x="221" y="260"/>
                    <a:pt x="213" y="261"/>
                    <a:pt x="211" y="262"/>
                  </a:cubicBezTo>
                  <a:cubicBezTo>
                    <a:pt x="209" y="263"/>
                    <a:pt x="205" y="265"/>
                    <a:pt x="205" y="265"/>
                  </a:cubicBezTo>
                  <a:cubicBezTo>
                    <a:pt x="203" y="269"/>
                    <a:pt x="200" y="269"/>
                    <a:pt x="196" y="270"/>
                  </a:cubicBezTo>
                  <a:cubicBezTo>
                    <a:pt x="194" y="271"/>
                    <a:pt x="190" y="272"/>
                    <a:pt x="190" y="272"/>
                  </a:cubicBezTo>
                  <a:cubicBezTo>
                    <a:pt x="184" y="272"/>
                    <a:pt x="172" y="269"/>
                    <a:pt x="172" y="269"/>
                  </a:cubicBezTo>
                  <a:cubicBezTo>
                    <a:pt x="170" y="266"/>
                    <a:pt x="168" y="265"/>
                    <a:pt x="165" y="264"/>
                  </a:cubicBezTo>
                  <a:cubicBezTo>
                    <a:pt x="164" y="264"/>
                    <a:pt x="163" y="263"/>
                    <a:pt x="163" y="263"/>
                  </a:cubicBezTo>
                  <a:cubicBezTo>
                    <a:pt x="160" y="258"/>
                    <a:pt x="145" y="257"/>
                    <a:pt x="140" y="256"/>
                  </a:cubicBezTo>
                  <a:cubicBezTo>
                    <a:pt x="138" y="255"/>
                    <a:pt x="137" y="253"/>
                    <a:pt x="135" y="252"/>
                  </a:cubicBezTo>
                  <a:cubicBezTo>
                    <a:pt x="133" y="248"/>
                    <a:pt x="130" y="248"/>
                    <a:pt x="127" y="247"/>
                  </a:cubicBezTo>
                  <a:cubicBezTo>
                    <a:pt x="125" y="246"/>
                    <a:pt x="121" y="244"/>
                    <a:pt x="121" y="244"/>
                  </a:cubicBezTo>
                  <a:cubicBezTo>
                    <a:pt x="119" y="244"/>
                    <a:pt x="116" y="245"/>
                    <a:pt x="114" y="245"/>
                  </a:cubicBezTo>
                  <a:cubicBezTo>
                    <a:pt x="113" y="245"/>
                    <a:pt x="116" y="243"/>
                    <a:pt x="116" y="244"/>
                  </a:cubicBezTo>
                  <a:cubicBezTo>
                    <a:pt x="116" y="248"/>
                    <a:pt x="109" y="252"/>
                    <a:pt x="109" y="252"/>
                  </a:cubicBezTo>
                  <a:cubicBezTo>
                    <a:pt x="106" y="260"/>
                    <a:pt x="101" y="259"/>
                    <a:pt x="93" y="260"/>
                  </a:cubicBezTo>
                  <a:cubicBezTo>
                    <a:pt x="91" y="263"/>
                    <a:pt x="91" y="265"/>
                    <a:pt x="88" y="267"/>
                  </a:cubicBezTo>
                  <a:cubicBezTo>
                    <a:pt x="86" y="270"/>
                    <a:pt x="86" y="272"/>
                    <a:pt x="83" y="274"/>
                  </a:cubicBezTo>
                  <a:cubicBezTo>
                    <a:pt x="82" y="278"/>
                    <a:pt x="81" y="281"/>
                    <a:pt x="79" y="284"/>
                  </a:cubicBezTo>
                  <a:cubicBezTo>
                    <a:pt x="78" y="286"/>
                    <a:pt x="73" y="287"/>
                    <a:pt x="73" y="287"/>
                  </a:cubicBezTo>
                  <a:cubicBezTo>
                    <a:pt x="67" y="286"/>
                    <a:pt x="61" y="286"/>
                    <a:pt x="55" y="285"/>
                  </a:cubicBezTo>
                  <a:cubicBezTo>
                    <a:pt x="52" y="285"/>
                    <a:pt x="48" y="282"/>
                    <a:pt x="48" y="282"/>
                  </a:cubicBezTo>
                  <a:cubicBezTo>
                    <a:pt x="43" y="282"/>
                    <a:pt x="38" y="282"/>
                    <a:pt x="33" y="283"/>
                  </a:cubicBezTo>
                  <a:lnTo>
                    <a:pt x="32" y="284"/>
                  </a:lnTo>
                  <a:close/>
                </a:path>
              </a:pathLst>
            </a:custGeom>
            <a:solidFill>
              <a:srgbClr val="99CC00">
                <a:alpha val="67197"/>
              </a:srgbClr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" name="Kashgar"/>
            <p:cNvSpPr/>
            <p:nvPr/>
          </p:nvSpPr>
          <p:spPr bwMode="auto">
            <a:xfrm>
              <a:off x="229224" y="2184735"/>
              <a:ext cx="967029" cy="802167"/>
            </a:xfrm>
            <a:custGeom>
              <a:avLst/>
              <a:gdLst>
                <a:gd name="T0" fmla="*/ 89 w 297"/>
                <a:gd name="T1" fmla="*/ 257 h 269"/>
                <a:gd name="T2" fmla="*/ 77 w 297"/>
                <a:gd name="T3" fmla="*/ 245 h 269"/>
                <a:gd name="T4" fmla="*/ 68 w 297"/>
                <a:gd name="T5" fmla="*/ 236 h 269"/>
                <a:gd name="T6" fmla="*/ 54 w 297"/>
                <a:gd name="T7" fmla="*/ 226 h 269"/>
                <a:gd name="T8" fmla="*/ 52 w 297"/>
                <a:gd name="T9" fmla="*/ 218 h 269"/>
                <a:gd name="T10" fmla="*/ 44 w 297"/>
                <a:gd name="T11" fmla="*/ 210 h 269"/>
                <a:gd name="T12" fmla="*/ 48 w 297"/>
                <a:gd name="T13" fmla="*/ 167 h 269"/>
                <a:gd name="T14" fmla="*/ 39 w 297"/>
                <a:gd name="T15" fmla="*/ 161 h 269"/>
                <a:gd name="T16" fmla="*/ 17 w 297"/>
                <a:gd name="T17" fmla="*/ 138 h 269"/>
                <a:gd name="T18" fmla="*/ 0 w 297"/>
                <a:gd name="T19" fmla="*/ 126 h 269"/>
                <a:gd name="T20" fmla="*/ 7 w 297"/>
                <a:gd name="T21" fmla="*/ 117 h 269"/>
                <a:gd name="T22" fmla="*/ 23 w 297"/>
                <a:gd name="T23" fmla="*/ 125 h 269"/>
                <a:gd name="T24" fmla="*/ 31 w 297"/>
                <a:gd name="T25" fmla="*/ 108 h 269"/>
                <a:gd name="T26" fmla="*/ 36 w 297"/>
                <a:gd name="T27" fmla="*/ 95 h 269"/>
                <a:gd name="T28" fmla="*/ 49 w 297"/>
                <a:gd name="T29" fmla="*/ 67 h 269"/>
                <a:gd name="T30" fmla="*/ 63 w 297"/>
                <a:gd name="T31" fmla="*/ 97 h 269"/>
                <a:gd name="T32" fmla="*/ 80 w 297"/>
                <a:gd name="T33" fmla="*/ 106 h 269"/>
                <a:gd name="T34" fmla="*/ 90 w 297"/>
                <a:gd name="T35" fmla="*/ 118 h 269"/>
                <a:gd name="T36" fmla="*/ 106 w 297"/>
                <a:gd name="T37" fmla="*/ 113 h 269"/>
                <a:gd name="T38" fmla="*/ 122 w 297"/>
                <a:gd name="T39" fmla="*/ 87 h 269"/>
                <a:gd name="T40" fmla="*/ 116 w 297"/>
                <a:gd name="T41" fmla="*/ 79 h 269"/>
                <a:gd name="T42" fmla="*/ 108 w 297"/>
                <a:gd name="T43" fmla="*/ 69 h 269"/>
                <a:gd name="T44" fmla="*/ 94 w 297"/>
                <a:gd name="T45" fmla="*/ 46 h 269"/>
                <a:gd name="T46" fmla="*/ 113 w 297"/>
                <a:gd name="T47" fmla="*/ 44 h 269"/>
                <a:gd name="T48" fmla="*/ 114 w 297"/>
                <a:gd name="T49" fmla="*/ 33 h 269"/>
                <a:gd name="T50" fmla="*/ 92 w 297"/>
                <a:gd name="T51" fmla="*/ 38 h 269"/>
                <a:gd name="T52" fmla="*/ 96 w 297"/>
                <a:gd name="T53" fmla="*/ 29 h 269"/>
                <a:gd name="T54" fmla="*/ 86 w 297"/>
                <a:gd name="T55" fmla="*/ 15 h 269"/>
                <a:gd name="T56" fmla="*/ 108 w 297"/>
                <a:gd name="T57" fmla="*/ 4 h 269"/>
                <a:gd name="T58" fmla="*/ 130 w 297"/>
                <a:gd name="T59" fmla="*/ 17 h 269"/>
                <a:gd name="T60" fmla="*/ 181 w 297"/>
                <a:gd name="T61" fmla="*/ 16 h 269"/>
                <a:gd name="T62" fmla="*/ 211 w 297"/>
                <a:gd name="T63" fmla="*/ 7 h 269"/>
                <a:gd name="T64" fmla="*/ 229 w 297"/>
                <a:gd name="T65" fmla="*/ 20 h 269"/>
                <a:gd name="T66" fmla="*/ 271 w 297"/>
                <a:gd name="T67" fmla="*/ 21 h 269"/>
                <a:gd name="T68" fmla="*/ 287 w 297"/>
                <a:gd name="T69" fmla="*/ 29 h 269"/>
                <a:gd name="T70" fmla="*/ 292 w 297"/>
                <a:gd name="T71" fmla="*/ 50 h 269"/>
                <a:gd name="T72" fmla="*/ 276 w 297"/>
                <a:gd name="T73" fmla="*/ 87 h 269"/>
                <a:gd name="T74" fmla="*/ 265 w 297"/>
                <a:gd name="T75" fmla="*/ 106 h 269"/>
                <a:gd name="T76" fmla="*/ 240 w 297"/>
                <a:gd name="T77" fmla="*/ 101 h 269"/>
                <a:gd name="T78" fmla="*/ 186 w 297"/>
                <a:gd name="T79" fmla="*/ 127 h 269"/>
                <a:gd name="T80" fmla="*/ 157 w 297"/>
                <a:gd name="T81" fmla="*/ 143 h 269"/>
                <a:gd name="T82" fmla="*/ 145 w 297"/>
                <a:gd name="T83" fmla="*/ 157 h 269"/>
                <a:gd name="T84" fmla="*/ 136 w 297"/>
                <a:gd name="T85" fmla="*/ 177 h 269"/>
                <a:gd name="T86" fmla="*/ 130 w 297"/>
                <a:gd name="T87" fmla="*/ 183 h 269"/>
                <a:gd name="T88" fmla="*/ 130 w 297"/>
                <a:gd name="T89" fmla="*/ 201 h 269"/>
                <a:gd name="T90" fmla="*/ 116 w 297"/>
                <a:gd name="T91" fmla="*/ 207 h 269"/>
                <a:gd name="T92" fmla="*/ 128 w 297"/>
                <a:gd name="T93" fmla="*/ 220 h 269"/>
                <a:gd name="T94" fmla="*/ 124 w 297"/>
                <a:gd name="T95" fmla="*/ 237 h 269"/>
                <a:gd name="T96" fmla="*/ 127 w 297"/>
                <a:gd name="T97" fmla="*/ 256 h 269"/>
                <a:gd name="T98" fmla="*/ 118 w 297"/>
                <a:gd name="T99" fmla="*/ 26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7" h="269">
                  <a:moveTo>
                    <a:pt x="114" y="269"/>
                  </a:moveTo>
                  <a:cubicBezTo>
                    <a:pt x="106" y="265"/>
                    <a:pt x="97" y="261"/>
                    <a:pt x="89" y="257"/>
                  </a:cubicBezTo>
                  <a:cubicBezTo>
                    <a:pt x="87" y="252"/>
                    <a:pt x="88" y="254"/>
                    <a:pt x="85" y="252"/>
                  </a:cubicBezTo>
                  <a:cubicBezTo>
                    <a:pt x="83" y="249"/>
                    <a:pt x="80" y="247"/>
                    <a:pt x="77" y="245"/>
                  </a:cubicBezTo>
                  <a:cubicBezTo>
                    <a:pt x="76" y="245"/>
                    <a:pt x="75" y="244"/>
                    <a:pt x="75" y="244"/>
                  </a:cubicBezTo>
                  <a:cubicBezTo>
                    <a:pt x="74" y="241"/>
                    <a:pt x="71" y="237"/>
                    <a:pt x="68" y="236"/>
                  </a:cubicBezTo>
                  <a:cubicBezTo>
                    <a:pt x="67" y="233"/>
                    <a:pt x="67" y="232"/>
                    <a:pt x="70" y="230"/>
                  </a:cubicBezTo>
                  <a:cubicBezTo>
                    <a:pt x="72" y="225"/>
                    <a:pt x="55" y="226"/>
                    <a:pt x="54" y="226"/>
                  </a:cubicBezTo>
                  <a:cubicBezTo>
                    <a:pt x="52" y="225"/>
                    <a:pt x="49" y="221"/>
                    <a:pt x="49" y="221"/>
                  </a:cubicBezTo>
                  <a:cubicBezTo>
                    <a:pt x="50" y="220"/>
                    <a:pt x="52" y="219"/>
                    <a:pt x="52" y="218"/>
                  </a:cubicBezTo>
                  <a:cubicBezTo>
                    <a:pt x="53" y="216"/>
                    <a:pt x="47" y="213"/>
                    <a:pt x="47" y="213"/>
                  </a:cubicBezTo>
                  <a:cubicBezTo>
                    <a:pt x="46" y="212"/>
                    <a:pt x="44" y="211"/>
                    <a:pt x="44" y="210"/>
                  </a:cubicBezTo>
                  <a:cubicBezTo>
                    <a:pt x="43" y="208"/>
                    <a:pt x="51" y="191"/>
                    <a:pt x="54" y="190"/>
                  </a:cubicBezTo>
                  <a:cubicBezTo>
                    <a:pt x="57" y="184"/>
                    <a:pt x="55" y="171"/>
                    <a:pt x="48" y="167"/>
                  </a:cubicBezTo>
                  <a:cubicBezTo>
                    <a:pt x="46" y="164"/>
                    <a:pt x="44" y="163"/>
                    <a:pt x="41" y="162"/>
                  </a:cubicBezTo>
                  <a:cubicBezTo>
                    <a:pt x="40" y="162"/>
                    <a:pt x="39" y="161"/>
                    <a:pt x="39" y="161"/>
                  </a:cubicBezTo>
                  <a:cubicBezTo>
                    <a:pt x="38" y="155"/>
                    <a:pt x="38" y="150"/>
                    <a:pt x="32" y="147"/>
                  </a:cubicBezTo>
                  <a:cubicBezTo>
                    <a:pt x="29" y="140"/>
                    <a:pt x="24" y="140"/>
                    <a:pt x="17" y="138"/>
                  </a:cubicBezTo>
                  <a:cubicBezTo>
                    <a:pt x="14" y="137"/>
                    <a:pt x="12" y="131"/>
                    <a:pt x="11" y="131"/>
                  </a:cubicBezTo>
                  <a:cubicBezTo>
                    <a:pt x="7" y="130"/>
                    <a:pt x="3" y="129"/>
                    <a:pt x="0" y="126"/>
                  </a:cubicBezTo>
                  <a:cubicBezTo>
                    <a:pt x="0" y="124"/>
                    <a:pt x="0" y="122"/>
                    <a:pt x="1" y="120"/>
                  </a:cubicBezTo>
                  <a:cubicBezTo>
                    <a:pt x="2" y="118"/>
                    <a:pt x="7" y="117"/>
                    <a:pt x="7" y="117"/>
                  </a:cubicBezTo>
                  <a:cubicBezTo>
                    <a:pt x="10" y="118"/>
                    <a:pt x="13" y="119"/>
                    <a:pt x="16" y="120"/>
                  </a:cubicBezTo>
                  <a:cubicBezTo>
                    <a:pt x="17" y="123"/>
                    <a:pt x="23" y="125"/>
                    <a:pt x="23" y="125"/>
                  </a:cubicBezTo>
                  <a:cubicBezTo>
                    <a:pt x="27" y="125"/>
                    <a:pt x="35" y="127"/>
                    <a:pt x="36" y="123"/>
                  </a:cubicBezTo>
                  <a:cubicBezTo>
                    <a:pt x="37" y="118"/>
                    <a:pt x="33" y="112"/>
                    <a:pt x="31" y="108"/>
                  </a:cubicBezTo>
                  <a:cubicBezTo>
                    <a:pt x="31" y="107"/>
                    <a:pt x="30" y="106"/>
                    <a:pt x="30" y="106"/>
                  </a:cubicBezTo>
                  <a:cubicBezTo>
                    <a:pt x="31" y="102"/>
                    <a:pt x="32" y="97"/>
                    <a:pt x="36" y="95"/>
                  </a:cubicBezTo>
                  <a:cubicBezTo>
                    <a:pt x="37" y="88"/>
                    <a:pt x="37" y="66"/>
                    <a:pt x="44" y="63"/>
                  </a:cubicBezTo>
                  <a:cubicBezTo>
                    <a:pt x="45" y="65"/>
                    <a:pt x="49" y="67"/>
                    <a:pt x="49" y="67"/>
                  </a:cubicBezTo>
                  <a:cubicBezTo>
                    <a:pt x="50" y="70"/>
                    <a:pt x="54" y="74"/>
                    <a:pt x="57" y="75"/>
                  </a:cubicBezTo>
                  <a:cubicBezTo>
                    <a:pt x="60" y="82"/>
                    <a:pt x="57" y="94"/>
                    <a:pt x="63" y="97"/>
                  </a:cubicBezTo>
                  <a:cubicBezTo>
                    <a:pt x="66" y="103"/>
                    <a:pt x="64" y="101"/>
                    <a:pt x="72" y="102"/>
                  </a:cubicBezTo>
                  <a:cubicBezTo>
                    <a:pt x="75" y="103"/>
                    <a:pt x="80" y="106"/>
                    <a:pt x="80" y="106"/>
                  </a:cubicBezTo>
                  <a:cubicBezTo>
                    <a:pt x="81" y="111"/>
                    <a:pt x="82" y="113"/>
                    <a:pt x="86" y="116"/>
                  </a:cubicBezTo>
                  <a:cubicBezTo>
                    <a:pt x="87" y="117"/>
                    <a:pt x="90" y="118"/>
                    <a:pt x="90" y="118"/>
                  </a:cubicBezTo>
                  <a:cubicBezTo>
                    <a:pt x="92" y="122"/>
                    <a:pt x="96" y="120"/>
                    <a:pt x="99" y="118"/>
                  </a:cubicBezTo>
                  <a:cubicBezTo>
                    <a:pt x="102" y="112"/>
                    <a:pt x="100" y="114"/>
                    <a:pt x="106" y="113"/>
                  </a:cubicBezTo>
                  <a:cubicBezTo>
                    <a:pt x="110" y="111"/>
                    <a:pt x="110" y="105"/>
                    <a:pt x="114" y="103"/>
                  </a:cubicBezTo>
                  <a:cubicBezTo>
                    <a:pt x="117" y="97"/>
                    <a:pt x="120" y="93"/>
                    <a:pt x="122" y="87"/>
                  </a:cubicBezTo>
                  <a:cubicBezTo>
                    <a:pt x="122" y="87"/>
                    <a:pt x="121" y="82"/>
                    <a:pt x="120" y="81"/>
                  </a:cubicBezTo>
                  <a:cubicBezTo>
                    <a:pt x="119" y="80"/>
                    <a:pt x="116" y="79"/>
                    <a:pt x="116" y="79"/>
                  </a:cubicBezTo>
                  <a:cubicBezTo>
                    <a:pt x="114" y="74"/>
                    <a:pt x="115" y="76"/>
                    <a:pt x="112" y="74"/>
                  </a:cubicBezTo>
                  <a:cubicBezTo>
                    <a:pt x="110" y="69"/>
                    <a:pt x="111" y="71"/>
                    <a:pt x="108" y="69"/>
                  </a:cubicBezTo>
                  <a:cubicBezTo>
                    <a:pt x="106" y="65"/>
                    <a:pt x="104" y="63"/>
                    <a:pt x="100" y="61"/>
                  </a:cubicBezTo>
                  <a:cubicBezTo>
                    <a:pt x="98" y="56"/>
                    <a:pt x="97" y="51"/>
                    <a:pt x="94" y="46"/>
                  </a:cubicBezTo>
                  <a:cubicBezTo>
                    <a:pt x="96" y="42"/>
                    <a:pt x="100" y="45"/>
                    <a:pt x="104" y="46"/>
                  </a:cubicBezTo>
                  <a:cubicBezTo>
                    <a:pt x="107" y="45"/>
                    <a:pt x="110" y="46"/>
                    <a:pt x="113" y="44"/>
                  </a:cubicBezTo>
                  <a:cubicBezTo>
                    <a:pt x="115" y="43"/>
                    <a:pt x="114" y="39"/>
                    <a:pt x="120" y="36"/>
                  </a:cubicBezTo>
                  <a:cubicBezTo>
                    <a:pt x="118" y="35"/>
                    <a:pt x="114" y="33"/>
                    <a:pt x="114" y="33"/>
                  </a:cubicBezTo>
                  <a:cubicBezTo>
                    <a:pt x="113" y="29"/>
                    <a:pt x="113" y="27"/>
                    <a:pt x="109" y="29"/>
                  </a:cubicBezTo>
                  <a:cubicBezTo>
                    <a:pt x="106" y="36"/>
                    <a:pt x="99" y="37"/>
                    <a:pt x="92" y="38"/>
                  </a:cubicBezTo>
                  <a:cubicBezTo>
                    <a:pt x="90" y="37"/>
                    <a:pt x="88" y="33"/>
                    <a:pt x="88" y="33"/>
                  </a:cubicBezTo>
                  <a:cubicBezTo>
                    <a:pt x="91" y="32"/>
                    <a:pt x="96" y="29"/>
                    <a:pt x="96" y="29"/>
                  </a:cubicBezTo>
                  <a:cubicBezTo>
                    <a:pt x="98" y="16"/>
                    <a:pt x="91" y="25"/>
                    <a:pt x="85" y="31"/>
                  </a:cubicBezTo>
                  <a:cubicBezTo>
                    <a:pt x="80" y="29"/>
                    <a:pt x="82" y="17"/>
                    <a:pt x="86" y="15"/>
                  </a:cubicBezTo>
                  <a:cubicBezTo>
                    <a:pt x="88" y="7"/>
                    <a:pt x="89" y="3"/>
                    <a:pt x="96" y="0"/>
                  </a:cubicBezTo>
                  <a:cubicBezTo>
                    <a:pt x="111" y="2"/>
                    <a:pt x="101" y="0"/>
                    <a:pt x="108" y="4"/>
                  </a:cubicBezTo>
                  <a:cubicBezTo>
                    <a:pt x="111" y="9"/>
                    <a:pt x="117" y="11"/>
                    <a:pt x="122" y="14"/>
                  </a:cubicBezTo>
                  <a:cubicBezTo>
                    <a:pt x="125" y="15"/>
                    <a:pt x="130" y="17"/>
                    <a:pt x="130" y="17"/>
                  </a:cubicBezTo>
                  <a:cubicBezTo>
                    <a:pt x="134" y="25"/>
                    <a:pt x="147" y="17"/>
                    <a:pt x="156" y="17"/>
                  </a:cubicBezTo>
                  <a:cubicBezTo>
                    <a:pt x="164" y="16"/>
                    <a:pt x="173" y="17"/>
                    <a:pt x="181" y="16"/>
                  </a:cubicBezTo>
                  <a:cubicBezTo>
                    <a:pt x="186" y="13"/>
                    <a:pt x="184" y="11"/>
                    <a:pt x="191" y="9"/>
                  </a:cubicBezTo>
                  <a:cubicBezTo>
                    <a:pt x="200" y="10"/>
                    <a:pt x="203" y="9"/>
                    <a:pt x="211" y="7"/>
                  </a:cubicBezTo>
                  <a:cubicBezTo>
                    <a:pt x="216" y="8"/>
                    <a:pt x="223" y="6"/>
                    <a:pt x="220" y="12"/>
                  </a:cubicBezTo>
                  <a:cubicBezTo>
                    <a:pt x="221" y="20"/>
                    <a:pt x="222" y="19"/>
                    <a:pt x="229" y="20"/>
                  </a:cubicBezTo>
                  <a:cubicBezTo>
                    <a:pt x="249" y="19"/>
                    <a:pt x="244" y="20"/>
                    <a:pt x="254" y="17"/>
                  </a:cubicBezTo>
                  <a:cubicBezTo>
                    <a:pt x="260" y="18"/>
                    <a:pt x="266" y="18"/>
                    <a:pt x="271" y="21"/>
                  </a:cubicBezTo>
                  <a:cubicBezTo>
                    <a:pt x="273" y="25"/>
                    <a:pt x="277" y="24"/>
                    <a:pt x="281" y="26"/>
                  </a:cubicBezTo>
                  <a:cubicBezTo>
                    <a:pt x="283" y="27"/>
                    <a:pt x="287" y="29"/>
                    <a:pt x="287" y="29"/>
                  </a:cubicBezTo>
                  <a:cubicBezTo>
                    <a:pt x="289" y="32"/>
                    <a:pt x="292" y="37"/>
                    <a:pt x="295" y="39"/>
                  </a:cubicBezTo>
                  <a:cubicBezTo>
                    <a:pt x="297" y="43"/>
                    <a:pt x="296" y="48"/>
                    <a:pt x="292" y="50"/>
                  </a:cubicBezTo>
                  <a:cubicBezTo>
                    <a:pt x="288" y="58"/>
                    <a:pt x="286" y="65"/>
                    <a:pt x="282" y="73"/>
                  </a:cubicBezTo>
                  <a:cubicBezTo>
                    <a:pt x="281" y="78"/>
                    <a:pt x="278" y="82"/>
                    <a:pt x="276" y="87"/>
                  </a:cubicBezTo>
                  <a:cubicBezTo>
                    <a:pt x="275" y="93"/>
                    <a:pt x="274" y="97"/>
                    <a:pt x="271" y="102"/>
                  </a:cubicBezTo>
                  <a:cubicBezTo>
                    <a:pt x="270" y="104"/>
                    <a:pt x="265" y="106"/>
                    <a:pt x="265" y="106"/>
                  </a:cubicBezTo>
                  <a:cubicBezTo>
                    <a:pt x="265" y="107"/>
                    <a:pt x="265" y="111"/>
                    <a:pt x="262" y="111"/>
                  </a:cubicBezTo>
                  <a:cubicBezTo>
                    <a:pt x="255" y="110"/>
                    <a:pt x="246" y="104"/>
                    <a:pt x="240" y="101"/>
                  </a:cubicBezTo>
                  <a:cubicBezTo>
                    <a:pt x="236" y="110"/>
                    <a:pt x="220" y="113"/>
                    <a:pt x="212" y="114"/>
                  </a:cubicBezTo>
                  <a:cubicBezTo>
                    <a:pt x="203" y="118"/>
                    <a:pt x="194" y="123"/>
                    <a:pt x="186" y="127"/>
                  </a:cubicBezTo>
                  <a:cubicBezTo>
                    <a:pt x="184" y="131"/>
                    <a:pt x="169" y="138"/>
                    <a:pt x="165" y="139"/>
                  </a:cubicBezTo>
                  <a:cubicBezTo>
                    <a:pt x="162" y="140"/>
                    <a:pt x="157" y="143"/>
                    <a:pt x="157" y="143"/>
                  </a:cubicBezTo>
                  <a:cubicBezTo>
                    <a:pt x="155" y="147"/>
                    <a:pt x="156" y="151"/>
                    <a:pt x="152" y="153"/>
                  </a:cubicBezTo>
                  <a:cubicBezTo>
                    <a:pt x="150" y="156"/>
                    <a:pt x="149" y="156"/>
                    <a:pt x="145" y="157"/>
                  </a:cubicBezTo>
                  <a:cubicBezTo>
                    <a:pt x="143" y="162"/>
                    <a:pt x="141" y="166"/>
                    <a:pt x="139" y="171"/>
                  </a:cubicBezTo>
                  <a:cubicBezTo>
                    <a:pt x="138" y="173"/>
                    <a:pt x="136" y="177"/>
                    <a:pt x="136" y="177"/>
                  </a:cubicBezTo>
                  <a:cubicBezTo>
                    <a:pt x="136" y="179"/>
                    <a:pt x="136" y="181"/>
                    <a:pt x="135" y="182"/>
                  </a:cubicBezTo>
                  <a:cubicBezTo>
                    <a:pt x="134" y="183"/>
                    <a:pt x="131" y="182"/>
                    <a:pt x="130" y="183"/>
                  </a:cubicBezTo>
                  <a:cubicBezTo>
                    <a:pt x="128" y="185"/>
                    <a:pt x="129" y="189"/>
                    <a:pt x="128" y="192"/>
                  </a:cubicBezTo>
                  <a:cubicBezTo>
                    <a:pt x="131" y="194"/>
                    <a:pt x="136" y="198"/>
                    <a:pt x="130" y="201"/>
                  </a:cubicBezTo>
                  <a:cubicBezTo>
                    <a:pt x="129" y="201"/>
                    <a:pt x="121" y="203"/>
                    <a:pt x="121" y="203"/>
                  </a:cubicBezTo>
                  <a:cubicBezTo>
                    <a:pt x="116" y="205"/>
                    <a:pt x="118" y="204"/>
                    <a:pt x="116" y="207"/>
                  </a:cubicBezTo>
                  <a:cubicBezTo>
                    <a:pt x="118" y="208"/>
                    <a:pt x="123" y="210"/>
                    <a:pt x="123" y="210"/>
                  </a:cubicBezTo>
                  <a:cubicBezTo>
                    <a:pt x="125" y="214"/>
                    <a:pt x="124" y="218"/>
                    <a:pt x="128" y="220"/>
                  </a:cubicBezTo>
                  <a:cubicBezTo>
                    <a:pt x="129" y="222"/>
                    <a:pt x="133" y="224"/>
                    <a:pt x="133" y="224"/>
                  </a:cubicBezTo>
                  <a:cubicBezTo>
                    <a:pt x="132" y="234"/>
                    <a:pt x="130" y="231"/>
                    <a:pt x="124" y="237"/>
                  </a:cubicBezTo>
                  <a:cubicBezTo>
                    <a:pt x="126" y="240"/>
                    <a:pt x="132" y="244"/>
                    <a:pt x="132" y="244"/>
                  </a:cubicBezTo>
                  <a:cubicBezTo>
                    <a:pt x="130" y="248"/>
                    <a:pt x="129" y="251"/>
                    <a:pt x="127" y="256"/>
                  </a:cubicBezTo>
                  <a:cubicBezTo>
                    <a:pt x="126" y="258"/>
                    <a:pt x="121" y="260"/>
                    <a:pt x="121" y="260"/>
                  </a:cubicBezTo>
                  <a:cubicBezTo>
                    <a:pt x="120" y="262"/>
                    <a:pt x="120" y="265"/>
                    <a:pt x="118" y="266"/>
                  </a:cubicBezTo>
                  <a:cubicBezTo>
                    <a:pt x="114" y="268"/>
                    <a:pt x="114" y="267"/>
                    <a:pt x="114" y="269"/>
                  </a:cubicBezTo>
                  <a:close/>
                </a:path>
              </a:pathLst>
            </a:custGeom>
            <a:solidFill>
              <a:srgbClr val="99CC00">
                <a:alpha val="3969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" name="Kezilesu"/>
            <p:cNvSpPr/>
            <p:nvPr/>
          </p:nvSpPr>
          <p:spPr bwMode="auto">
            <a:xfrm>
              <a:off x="229224" y="1993423"/>
              <a:ext cx="864563" cy="553797"/>
            </a:xfrm>
            <a:custGeom>
              <a:avLst/>
              <a:gdLst>
                <a:gd name="T0" fmla="*/ 40 w 265"/>
                <a:gd name="T1" fmla="*/ 112 h 185"/>
                <a:gd name="T2" fmla="*/ 32 w 265"/>
                <a:gd name="T3" fmla="*/ 105 h 185"/>
                <a:gd name="T4" fmla="*/ 14 w 265"/>
                <a:gd name="T5" fmla="*/ 103 h 185"/>
                <a:gd name="T6" fmla="*/ 0 w 265"/>
                <a:gd name="T7" fmla="*/ 87 h 185"/>
                <a:gd name="T8" fmla="*/ 10 w 265"/>
                <a:gd name="T9" fmla="*/ 76 h 185"/>
                <a:gd name="T10" fmla="*/ 3 w 265"/>
                <a:gd name="T11" fmla="*/ 49 h 185"/>
                <a:gd name="T12" fmla="*/ 36 w 265"/>
                <a:gd name="T13" fmla="*/ 25 h 185"/>
                <a:gd name="T14" fmla="*/ 58 w 265"/>
                <a:gd name="T15" fmla="*/ 23 h 185"/>
                <a:gd name="T16" fmla="*/ 80 w 265"/>
                <a:gd name="T17" fmla="*/ 17 h 185"/>
                <a:gd name="T18" fmla="*/ 89 w 265"/>
                <a:gd name="T19" fmla="*/ 7 h 185"/>
                <a:gd name="T20" fmla="*/ 102 w 265"/>
                <a:gd name="T21" fmla="*/ 16 h 185"/>
                <a:gd name="T22" fmla="*/ 122 w 265"/>
                <a:gd name="T23" fmla="*/ 21 h 185"/>
                <a:gd name="T24" fmla="*/ 132 w 265"/>
                <a:gd name="T25" fmla="*/ 34 h 185"/>
                <a:gd name="T26" fmla="*/ 163 w 265"/>
                <a:gd name="T27" fmla="*/ 32 h 185"/>
                <a:gd name="T28" fmla="*/ 174 w 265"/>
                <a:gd name="T29" fmla="*/ 22 h 185"/>
                <a:gd name="T30" fmla="*/ 197 w 265"/>
                <a:gd name="T31" fmla="*/ 13 h 185"/>
                <a:gd name="T32" fmla="*/ 211 w 265"/>
                <a:gd name="T33" fmla="*/ 11 h 185"/>
                <a:gd name="T34" fmla="*/ 238 w 265"/>
                <a:gd name="T35" fmla="*/ 0 h 185"/>
                <a:gd name="T36" fmla="*/ 260 w 265"/>
                <a:gd name="T37" fmla="*/ 12 h 185"/>
                <a:gd name="T38" fmla="*/ 264 w 265"/>
                <a:gd name="T39" fmla="*/ 47 h 185"/>
                <a:gd name="T40" fmla="*/ 222 w 265"/>
                <a:gd name="T41" fmla="*/ 67 h 185"/>
                <a:gd name="T42" fmla="*/ 187 w 265"/>
                <a:gd name="T43" fmla="*/ 76 h 185"/>
                <a:gd name="T44" fmla="*/ 151 w 265"/>
                <a:gd name="T45" fmla="*/ 83 h 185"/>
                <a:gd name="T46" fmla="*/ 119 w 265"/>
                <a:gd name="T47" fmla="*/ 76 h 185"/>
                <a:gd name="T48" fmla="*/ 102 w 265"/>
                <a:gd name="T49" fmla="*/ 66 h 185"/>
                <a:gd name="T50" fmla="*/ 91 w 265"/>
                <a:gd name="T51" fmla="*/ 67 h 185"/>
                <a:gd name="T52" fmla="*/ 83 w 265"/>
                <a:gd name="T53" fmla="*/ 82 h 185"/>
                <a:gd name="T54" fmla="*/ 96 w 265"/>
                <a:gd name="T55" fmla="*/ 88 h 185"/>
                <a:gd name="T56" fmla="*/ 89 w 265"/>
                <a:gd name="T57" fmla="*/ 98 h 185"/>
                <a:gd name="T58" fmla="*/ 104 w 265"/>
                <a:gd name="T59" fmla="*/ 100 h 185"/>
                <a:gd name="T60" fmla="*/ 110 w 265"/>
                <a:gd name="T61" fmla="*/ 94 h 185"/>
                <a:gd name="T62" fmla="*/ 119 w 265"/>
                <a:gd name="T63" fmla="*/ 101 h 185"/>
                <a:gd name="T64" fmla="*/ 109 w 265"/>
                <a:gd name="T65" fmla="*/ 111 h 185"/>
                <a:gd name="T66" fmla="*/ 100 w 265"/>
                <a:gd name="T67" fmla="*/ 120 h 185"/>
                <a:gd name="T68" fmla="*/ 108 w 265"/>
                <a:gd name="T69" fmla="*/ 132 h 185"/>
                <a:gd name="T70" fmla="*/ 118 w 265"/>
                <a:gd name="T71" fmla="*/ 145 h 185"/>
                <a:gd name="T72" fmla="*/ 110 w 265"/>
                <a:gd name="T73" fmla="*/ 172 h 185"/>
                <a:gd name="T74" fmla="*/ 102 w 265"/>
                <a:gd name="T75" fmla="*/ 179 h 185"/>
                <a:gd name="T76" fmla="*/ 84 w 265"/>
                <a:gd name="T77" fmla="*/ 180 h 185"/>
                <a:gd name="T78" fmla="*/ 60 w 265"/>
                <a:gd name="T79" fmla="*/ 160 h 185"/>
                <a:gd name="T80" fmla="*/ 48 w 265"/>
                <a:gd name="T81" fmla="*/ 13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5" h="185">
                  <a:moveTo>
                    <a:pt x="42" y="128"/>
                  </a:moveTo>
                  <a:cubicBezTo>
                    <a:pt x="43" y="123"/>
                    <a:pt x="46" y="115"/>
                    <a:pt x="40" y="112"/>
                  </a:cubicBezTo>
                  <a:cubicBezTo>
                    <a:pt x="37" y="107"/>
                    <a:pt x="39" y="109"/>
                    <a:pt x="34" y="106"/>
                  </a:cubicBezTo>
                  <a:cubicBezTo>
                    <a:pt x="33" y="106"/>
                    <a:pt x="32" y="105"/>
                    <a:pt x="32" y="105"/>
                  </a:cubicBezTo>
                  <a:cubicBezTo>
                    <a:pt x="30" y="101"/>
                    <a:pt x="25" y="100"/>
                    <a:pt x="21" y="99"/>
                  </a:cubicBezTo>
                  <a:cubicBezTo>
                    <a:pt x="16" y="100"/>
                    <a:pt x="18" y="101"/>
                    <a:pt x="14" y="103"/>
                  </a:cubicBezTo>
                  <a:cubicBezTo>
                    <a:pt x="5" y="101"/>
                    <a:pt x="10" y="96"/>
                    <a:pt x="3" y="93"/>
                  </a:cubicBezTo>
                  <a:cubicBezTo>
                    <a:pt x="2" y="91"/>
                    <a:pt x="0" y="87"/>
                    <a:pt x="0" y="87"/>
                  </a:cubicBezTo>
                  <a:cubicBezTo>
                    <a:pt x="1" y="83"/>
                    <a:pt x="1" y="81"/>
                    <a:pt x="4" y="79"/>
                  </a:cubicBezTo>
                  <a:cubicBezTo>
                    <a:pt x="6" y="78"/>
                    <a:pt x="10" y="76"/>
                    <a:pt x="10" y="76"/>
                  </a:cubicBezTo>
                  <a:cubicBezTo>
                    <a:pt x="8" y="70"/>
                    <a:pt x="10" y="63"/>
                    <a:pt x="7" y="57"/>
                  </a:cubicBezTo>
                  <a:cubicBezTo>
                    <a:pt x="6" y="54"/>
                    <a:pt x="3" y="49"/>
                    <a:pt x="3" y="49"/>
                  </a:cubicBezTo>
                  <a:cubicBezTo>
                    <a:pt x="10" y="46"/>
                    <a:pt x="14" y="47"/>
                    <a:pt x="23" y="46"/>
                  </a:cubicBezTo>
                  <a:cubicBezTo>
                    <a:pt x="24" y="43"/>
                    <a:pt x="34" y="26"/>
                    <a:pt x="36" y="25"/>
                  </a:cubicBezTo>
                  <a:cubicBezTo>
                    <a:pt x="39" y="19"/>
                    <a:pt x="48" y="19"/>
                    <a:pt x="53" y="18"/>
                  </a:cubicBezTo>
                  <a:cubicBezTo>
                    <a:pt x="55" y="19"/>
                    <a:pt x="58" y="23"/>
                    <a:pt x="58" y="23"/>
                  </a:cubicBezTo>
                  <a:cubicBezTo>
                    <a:pt x="65" y="21"/>
                    <a:pt x="64" y="21"/>
                    <a:pt x="74" y="20"/>
                  </a:cubicBezTo>
                  <a:cubicBezTo>
                    <a:pt x="76" y="19"/>
                    <a:pt x="80" y="17"/>
                    <a:pt x="80" y="17"/>
                  </a:cubicBezTo>
                  <a:cubicBezTo>
                    <a:pt x="81" y="15"/>
                    <a:pt x="85" y="13"/>
                    <a:pt x="85" y="13"/>
                  </a:cubicBezTo>
                  <a:cubicBezTo>
                    <a:pt x="86" y="10"/>
                    <a:pt x="86" y="8"/>
                    <a:pt x="89" y="7"/>
                  </a:cubicBezTo>
                  <a:cubicBezTo>
                    <a:pt x="95" y="9"/>
                    <a:pt x="93" y="11"/>
                    <a:pt x="96" y="13"/>
                  </a:cubicBezTo>
                  <a:cubicBezTo>
                    <a:pt x="98" y="14"/>
                    <a:pt x="102" y="16"/>
                    <a:pt x="102" y="16"/>
                  </a:cubicBezTo>
                  <a:cubicBezTo>
                    <a:pt x="109" y="15"/>
                    <a:pt x="115" y="12"/>
                    <a:pt x="123" y="11"/>
                  </a:cubicBezTo>
                  <a:cubicBezTo>
                    <a:pt x="125" y="15"/>
                    <a:pt x="127" y="19"/>
                    <a:pt x="122" y="21"/>
                  </a:cubicBezTo>
                  <a:cubicBezTo>
                    <a:pt x="124" y="26"/>
                    <a:pt x="124" y="25"/>
                    <a:pt x="122" y="30"/>
                  </a:cubicBezTo>
                  <a:cubicBezTo>
                    <a:pt x="125" y="32"/>
                    <a:pt x="129" y="33"/>
                    <a:pt x="132" y="34"/>
                  </a:cubicBezTo>
                  <a:cubicBezTo>
                    <a:pt x="137" y="33"/>
                    <a:pt x="142" y="35"/>
                    <a:pt x="148" y="36"/>
                  </a:cubicBezTo>
                  <a:cubicBezTo>
                    <a:pt x="153" y="35"/>
                    <a:pt x="163" y="32"/>
                    <a:pt x="163" y="32"/>
                  </a:cubicBezTo>
                  <a:cubicBezTo>
                    <a:pt x="164" y="30"/>
                    <a:pt x="167" y="27"/>
                    <a:pt x="169" y="26"/>
                  </a:cubicBezTo>
                  <a:cubicBezTo>
                    <a:pt x="170" y="24"/>
                    <a:pt x="174" y="22"/>
                    <a:pt x="174" y="22"/>
                  </a:cubicBezTo>
                  <a:cubicBezTo>
                    <a:pt x="177" y="14"/>
                    <a:pt x="179" y="14"/>
                    <a:pt x="184" y="9"/>
                  </a:cubicBezTo>
                  <a:cubicBezTo>
                    <a:pt x="195" y="10"/>
                    <a:pt x="191" y="9"/>
                    <a:pt x="197" y="13"/>
                  </a:cubicBezTo>
                  <a:cubicBezTo>
                    <a:pt x="199" y="15"/>
                    <a:pt x="205" y="17"/>
                    <a:pt x="205" y="17"/>
                  </a:cubicBezTo>
                  <a:cubicBezTo>
                    <a:pt x="208" y="15"/>
                    <a:pt x="208" y="13"/>
                    <a:pt x="211" y="11"/>
                  </a:cubicBezTo>
                  <a:cubicBezTo>
                    <a:pt x="213" y="4"/>
                    <a:pt x="224" y="6"/>
                    <a:pt x="230" y="5"/>
                  </a:cubicBezTo>
                  <a:cubicBezTo>
                    <a:pt x="233" y="4"/>
                    <a:pt x="238" y="0"/>
                    <a:pt x="238" y="0"/>
                  </a:cubicBezTo>
                  <a:cubicBezTo>
                    <a:pt x="242" y="2"/>
                    <a:pt x="247" y="3"/>
                    <a:pt x="251" y="4"/>
                  </a:cubicBezTo>
                  <a:cubicBezTo>
                    <a:pt x="254" y="10"/>
                    <a:pt x="252" y="11"/>
                    <a:pt x="260" y="12"/>
                  </a:cubicBezTo>
                  <a:cubicBezTo>
                    <a:pt x="265" y="15"/>
                    <a:pt x="260" y="20"/>
                    <a:pt x="265" y="23"/>
                  </a:cubicBezTo>
                  <a:cubicBezTo>
                    <a:pt x="265" y="31"/>
                    <a:pt x="265" y="39"/>
                    <a:pt x="264" y="47"/>
                  </a:cubicBezTo>
                  <a:cubicBezTo>
                    <a:pt x="263" y="52"/>
                    <a:pt x="251" y="53"/>
                    <a:pt x="251" y="53"/>
                  </a:cubicBezTo>
                  <a:cubicBezTo>
                    <a:pt x="245" y="66"/>
                    <a:pt x="234" y="61"/>
                    <a:pt x="222" y="67"/>
                  </a:cubicBezTo>
                  <a:cubicBezTo>
                    <a:pt x="220" y="73"/>
                    <a:pt x="219" y="72"/>
                    <a:pt x="212" y="73"/>
                  </a:cubicBezTo>
                  <a:cubicBezTo>
                    <a:pt x="207" y="70"/>
                    <a:pt x="193" y="75"/>
                    <a:pt x="187" y="76"/>
                  </a:cubicBezTo>
                  <a:cubicBezTo>
                    <a:pt x="185" y="77"/>
                    <a:pt x="181" y="79"/>
                    <a:pt x="181" y="79"/>
                  </a:cubicBezTo>
                  <a:cubicBezTo>
                    <a:pt x="176" y="88"/>
                    <a:pt x="161" y="83"/>
                    <a:pt x="151" y="83"/>
                  </a:cubicBezTo>
                  <a:cubicBezTo>
                    <a:pt x="143" y="84"/>
                    <a:pt x="138" y="85"/>
                    <a:pt x="130" y="83"/>
                  </a:cubicBezTo>
                  <a:cubicBezTo>
                    <a:pt x="126" y="81"/>
                    <a:pt x="123" y="78"/>
                    <a:pt x="119" y="76"/>
                  </a:cubicBezTo>
                  <a:cubicBezTo>
                    <a:pt x="116" y="75"/>
                    <a:pt x="111" y="72"/>
                    <a:pt x="111" y="72"/>
                  </a:cubicBezTo>
                  <a:cubicBezTo>
                    <a:pt x="109" y="69"/>
                    <a:pt x="105" y="68"/>
                    <a:pt x="102" y="66"/>
                  </a:cubicBezTo>
                  <a:cubicBezTo>
                    <a:pt x="101" y="66"/>
                    <a:pt x="100" y="65"/>
                    <a:pt x="100" y="65"/>
                  </a:cubicBezTo>
                  <a:cubicBezTo>
                    <a:pt x="97" y="66"/>
                    <a:pt x="94" y="66"/>
                    <a:pt x="91" y="67"/>
                  </a:cubicBezTo>
                  <a:cubicBezTo>
                    <a:pt x="88" y="68"/>
                    <a:pt x="89" y="73"/>
                    <a:pt x="86" y="75"/>
                  </a:cubicBezTo>
                  <a:cubicBezTo>
                    <a:pt x="85" y="77"/>
                    <a:pt x="84" y="80"/>
                    <a:pt x="83" y="82"/>
                  </a:cubicBezTo>
                  <a:cubicBezTo>
                    <a:pt x="85" y="103"/>
                    <a:pt x="82" y="96"/>
                    <a:pt x="90" y="92"/>
                  </a:cubicBezTo>
                  <a:cubicBezTo>
                    <a:pt x="91" y="89"/>
                    <a:pt x="93" y="89"/>
                    <a:pt x="96" y="88"/>
                  </a:cubicBezTo>
                  <a:cubicBezTo>
                    <a:pt x="97" y="91"/>
                    <a:pt x="97" y="93"/>
                    <a:pt x="94" y="94"/>
                  </a:cubicBezTo>
                  <a:cubicBezTo>
                    <a:pt x="93" y="96"/>
                    <a:pt x="89" y="98"/>
                    <a:pt x="89" y="98"/>
                  </a:cubicBezTo>
                  <a:cubicBezTo>
                    <a:pt x="87" y="101"/>
                    <a:pt x="90" y="100"/>
                    <a:pt x="91" y="103"/>
                  </a:cubicBezTo>
                  <a:cubicBezTo>
                    <a:pt x="95" y="102"/>
                    <a:pt x="100" y="102"/>
                    <a:pt x="104" y="100"/>
                  </a:cubicBezTo>
                  <a:cubicBezTo>
                    <a:pt x="105" y="98"/>
                    <a:pt x="109" y="96"/>
                    <a:pt x="109" y="96"/>
                  </a:cubicBezTo>
                  <a:cubicBezTo>
                    <a:pt x="109" y="95"/>
                    <a:pt x="109" y="94"/>
                    <a:pt x="110" y="94"/>
                  </a:cubicBezTo>
                  <a:cubicBezTo>
                    <a:pt x="111" y="94"/>
                    <a:pt x="114" y="96"/>
                    <a:pt x="114" y="96"/>
                  </a:cubicBezTo>
                  <a:cubicBezTo>
                    <a:pt x="115" y="98"/>
                    <a:pt x="119" y="101"/>
                    <a:pt x="119" y="101"/>
                  </a:cubicBezTo>
                  <a:cubicBezTo>
                    <a:pt x="118" y="103"/>
                    <a:pt x="114" y="105"/>
                    <a:pt x="114" y="105"/>
                  </a:cubicBezTo>
                  <a:cubicBezTo>
                    <a:pt x="113" y="109"/>
                    <a:pt x="113" y="110"/>
                    <a:pt x="109" y="111"/>
                  </a:cubicBezTo>
                  <a:cubicBezTo>
                    <a:pt x="106" y="111"/>
                    <a:pt x="96" y="107"/>
                    <a:pt x="94" y="111"/>
                  </a:cubicBezTo>
                  <a:cubicBezTo>
                    <a:pt x="96" y="114"/>
                    <a:pt x="97" y="118"/>
                    <a:pt x="100" y="120"/>
                  </a:cubicBezTo>
                  <a:cubicBezTo>
                    <a:pt x="102" y="123"/>
                    <a:pt x="99" y="125"/>
                    <a:pt x="103" y="127"/>
                  </a:cubicBezTo>
                  <a:cubicBezTo>
                    <a:pt x="104" y="129"/>
                    <a:pt x="106" y="130"/>
                    <a:pt x="108" y="132"/>
                  </a:cubicBezTo>
                  <a:cubicBezTo>
                    <a:pt x="109" y="136"/>
                    <a:pt x="109" y="137"/>
                    <a:pt x="113" y="138"/>
                  </a:cubicBezTo>
                  <a:cubicBezTo>
                    <a:pt x="115" y="141"/>
                    <a:pt x="115" y="143"/>
                    <a:pt x="118" y="145"/>
                  </a:cubicBezTo>
                  <a:cubicBezTo>
                    <a:pt x="120" y="150"/>
                    <a:pt x="119" y="148"/>
                    <a:pt x="122" y="150"/>
                  </a:cubicBezTo>
                  <a:cubicBezTo>
                    <a:pt x="120" y="155"/>
                    <a:pt x="115" y="169"/>
                    <a:pt x="110" y="172"/>
                  </a:cubicBezTo>
                  <a:cubicBezTo>
                    <a:pt x="107" y="177"/>
                    <a:pt x="109" y="175"/>
                    <a:pt x="104" y="178"/>
                  </a:cubicBezTo>
                  <a:cubicBezTo>
                    <a:pt x="103" y="178"/>
                    <a:pt x="102" y="179"/>
                    <a:pt x="102" y="179"/>
                  </a:cubicBezTo>
                  <a:cubicBezTo>
                    <a:pt x="101" y="182"/>
                    <a:pt x="96" y="185"/>
                    <a:pt x="96" y="185"/>
                  </a:cubicBezTo>
                  <a:cubicBezTo>
                    <a:pt x="89" y="184"/>
                    <a:pt x="89" y="183"/>
                    <a:pt x="84" y="180"/>
                  </a:cubicBezTo>
                  <a:cubicBezTo>
                    <a:pt x="79" y="170"/>
                    <a:pt x="77" y="168"/>
                    <a:pt x="66" y="166"/>
                  </a:cubicBezTo>
                  <a:cubicBezTo>
                    <a:pt x="63" y="164"/>
                    <a:pt x="63" y="162"/>
                    <a:pt x="60" y="160"/>
                  </a:cubicBezTo>
                  <a:cubicBezTo>
                    <a:pt x="57" y="153"/>
                    <a:pt x="61" y="142"/>
                    <a:pt x="54" y="138"/>
                  </a:cubicBezTo>
                  <a:cubicBezTo>
                    <a:pt x="53" y="136"/>
                    <a:pt x="50" y="132"/>
                    <a:pt x="48" y="131"/>
                  </a:cubicBezTo>
                  <a:cubicBezTo>
                    <a:pt x="46" y="130"/>
                    <a:pt x="42" y="128"/>
                    <a:pt x="42" y="128"/>
                  </a:cubicBezTo>
                  <a:close/>
                </a:path>
              </a:pathLst>
            </a:custGeom>
            <a:solidFill>
              <a:srgbClr val="99CC00">
                <a:alpha val="65834"/>
              </a:srgbClr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" name="Akesu"/>
            <p:cNvSpPr/>
            <p:nvPr/>
          </p:nvSpPr>
          <p:spPr bwMode="auto">
            <a:xfrm>
              <a:off x="946491" y="1949790"/>
              <a:ext cx="951019" cy="604143"/>
            </a:xfrm>
            <a:custGeom>
              <a:avLst/>
              <a:gdLst>
                <a:gd name="T0" fmla="*/ 41 w 293"/>
                <a:gd name="T1" fmla="*/ 28 h 202"/>
                <a:gd name="T2" fmla="*/ 53 w 293"/>
                <a:gd name="T3" fmla="*/ 25 h 202"/>
                <a:gd name="T4" fmla="*/ 75 w 293"/>
                <a:gd name="T5" fmla="*/ 21 h 202"/>
                <a:gd name="T6" fmla="*/ 108 w 293"/>
                <a:gd name="T7" fmla="*/ 16 h 202"/>
                <a:gd name="T8" fmla="*/ 118 w 293"/>
                <a:gd name="T9" fmla="*/ 10 h 202"/>
                <a:gd name="T10" fmla="*/ 131 w 293"/>
                <a:gd name="T11" fmla="*/ 6 h 202"/>
                <a:gd name="T12" fmla="*/ 146 w 293"/>
                <a:gd name="T13" fmla="*/ 1 h 202"/>
                <a:gd name="T14" fmla="*/ 160 w 293"/>
                <a:gd name="T15" fmla="*/ 7 h 202"/>
                <a:gd name="T16" fmla="*/ 245 w 293"/>
                <a:gd name="T17" fmla="*/ 16 h 202"/>
                <a:gd name="T18" fmla="*/ 256 w 293"/>
                <a:gd name="T19" fmla="*/ 20 h 202"/>
                <a:gd name="T20" fmla="*/ 262 w 293"/>
                <a:gd name="T21" fmla="*/ 23 h 202"/>
                <a:gd name="T22" fmla="*/ 270 w 293"/>
                <a:gd name="T23" fmla="*/ 30 h 202"/>
                <a:gd name="T24" fmla="*/ 290 w 293"/>
                <a:gd name="T25" fmla="*/ 33 h 202"/>
                <a:gd name="T26" fmla="*/ 283 w 293"/>
                <a:gd name="T27" fmla="*/ 58 h 202"/>
                <a:gd name="T28" fmla="*/ 284 w 293"/>
                <a:gd name="T29" fmla="*/ 67 h 202"/>
                <a:gd name="T30" fmla="*/ 278 w 293"/>
                <a:gd name="T31" fmla="*/ 79 h 202"/>
                <a:gd name="T32" fmla="*/ 276 w 293"/>
                <a:gd name="T33" fmla="*/ 89 h 202"/>
                <a:gd name="T34" fmla="*/ 275 w 293"/>
                <a:gd name="T35" fmla="*/ 121 h 202"/>
                <a:gd name="T36" fmla="*/ 261 w 293"/>
                <a:gd name="T37" fmla="*/ 161 h 202"/>
                <a:gd name="T38" fmla="*/ 253 w 293"/>
                <a:gd name="T39" fmla="*/ 180 h 202"/>
                <a:gd name="T40" fmla="*/ 243 w 293"/>
                <a:gd name="T41" fmla="*/ 186 h 202"/>
                <a:gd name="T42" fmla="*/ 228 w 293"/>
                <a:gd name="T43" fmla="*/ 195 h 202"/>
                <a:gd name="T44" fmla="*/ 221 w 293"/>
                <a:gd name="T45" fmla="*/ 202 h 202"/>
                <a:gd name="T46" fmla="*/ 174 w 293"/>
                <a:gd name="T47" fmla="*/ 188 h 202"/>
                <a:gd name="T48" fmla="*/ 133 w 293"/>
                <a:gd name="T49" fmla="*/ 177 h 202"/>
                <a:gd name="T50" fmla="*/ 106 w 293"/>
                <a:gd name="T51" fmla="*/ 169 h 202"/>
                <a:gd name="T52" fmla="*/ 70 w 293"/>
                <a:gd name="T53" fmla="*/ 153 h 202"/>
                <a:gd name="T54" fmla="*/ 65 w 293"/>
                <a:gd name="T55" fmla="*/ 149 h 202"/>
                <a:gd name="T56" fmla="*/ 72 w 293"/>
                <a:gd name="T57" fmla="*/ 130 h 202"/>
                <a:gd name="T58" fmla="*/ 76 w 293"/>
                <a:gd name="T59" fmla="*/ 124 h 202"/>
                <a:gd name="T60" fmla="*/ 72 w 293"/>
                <a:gd name="T61" fmla="*/ 117 h 202"/>
                <a:gd name="T62" fmla="*/ 52 w 293"/>
                <a:gd name="T63" fmla="*/ 103 h 202"/>
                <a:gd name="T64" fmla="*/ 44 w 293"/>
                <a:gd name="T65" fmla="*/ 99 h 202"/>
                <a:gd name="T66" fmla="*/ 42 w 293"/>
                <a:gd name="T67" fmla="*/ 98 h 202"/>
                <a:gd name="T68" fmla="*/ 22 w 293"/>
                <a:gd name="T69" fmla="*/ 99 h 202"/>
                <a:gd name="T70" fmla="*/ 2 w 293"/>
                <a:gd name="T71" fmla="*/ 98 h 202"/>
                <a:gd name="T72" fmla="*/ 0 w 293"/>
                <a:gd name="T73" fmla="*/ 94 h 202"/>
                <a:gd name="T74" fmla="*/ 24 w 293"/>
                <a:gd name="T75" fmla="*/ 77 h 202"/>
                <a:gd name="T76" fmla="*/ 31 w 293"/>
                <a:gd name="T77" fmla="*/ 68 h 202"/>
                <a:gd name="T78" fmla="*/ 41 w 293"/>
                <a:gd name="T79" fmla="*/ 66 h 202"/>
                <a:gd name="T80" fmla="*/ 45 w 293"/>
                <a:gd name="T81" fmla="*/ 60 h 202"/>
                <a:gd name="T82" fmla="*/ 41 w 293"/>
                <a:gd name="T83" fmla="*/ 30 h 202"/>
                <a:gd name="T84" fmla="*/ 41 w 293"/>
                <a:gd name="T85" fmla="*/ 2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3" h="202">
                  <a:moveTo>
                    <a:pt x="41" y="28"/>
                  </a:moveTo>
                  <a:cubicBezTo>
                    <a:pt x="47" y="25"/>
                    <a:pt x="44" y="26"/>
                    <a:pt x="53" y="25"/>
                  </a:cubicBezTo>
                  <a:cubicBezTo>
                    <a:pt x="60" y="22"/>
                    <a:pt x="68" y="22"/>
                    <a:pt x="75" y="21"/>
                  </a:cubicBezTo>
                  <a:cubicBezTo>
                    <a:pt x="89" y="14"/>
                    <a:pt x="84" y="17"/>
                    <a:pt x="108" y="16"/>
                  </a:cubicBezTo>
                  <a:cubicBezTo>
                    <a:pt x="115" y="12"/>
                    <a:pt x="108" y="12"/>
                    <a:pt x="118" y="10"/>
                  </a:cubicBezTo>
                  <a:cubicBezTo>
                    <a:pt x="122" y="8"/>
                    <a:pt x="131" y="6"/>
                    <a:pt x="131" y="6"/>
                  </a:cubicBezTo>
                  <a:cubicBezTo>
                    <a:pt x="134" y="0"/>
                    <a:pt x="141" y="2"/>
                    <a:pt x="146" y="1"/>
                  </a:cubicBezTo>
                  <a:cubicBezTo>
                    <a:pt x="151" y="3"/>
                    <a:pt x="155" y="6"/>
                    <a:pt x="160" y="7"/>
                  </a:cubicBezTo>
                  <a:cubicBezTo>
                    <a:pt x="166" y="19"/>
                    <a:pt x="231" y="16"/>
                    <a:pt x="245" y="16"/>
                  </a:cubicBezTo>
                  <a:cubicBezTo>
                    <a:pt x="252" y="19"/>
                    <a:pt x="243" y="18"/>
                    <a:pt x="256" y="20"/>
                  </a:cubicBezTo>
                  <a:cubicBezTo>
                    <a:pt x="258" y="21"/>
                    <a:pt x="262" y="23"/>
                    <a:pt x="262" y="23"/>
                  </a:cubicBezTo>
                  <a:cubicBezTo>
                    <a:pt x="264" y="26"/>
                    <a:pt x="270" y="30"/>
                    <a:pt x="270" y="30"/>
                  </a:cubicBezTo>
                  <a:cubicBezTo>
                    <a:pt x="273" y="39"/>
                    <a:pt x="283" y="29"/>
                    <a:pt x="290" y="33"/>
                  </a:cubicBezTo>
                  <a:cubicBezTo>
                    <a:pt x="293" y="38"/>
                    <a:pt x="289" y="55"/>
                    <a:pt x="283" y="58"/>
                  </a:cubicBezTo>
                  <a:cubicBezTo>
                    <a:pt x="281" y="61"/>
                    <a:pt x="282" y="64"/>
                    <a:pt x="284" y="67"/>
                  </a:cubicBezTo>
                  <a:cubicBezTo>
                    <a:pt x="282" y="72"/>
                    <a:pt x="279" y="73"/>
                    <a:pt x="278" y="79"/>
                  </a:cubicBezTo>
                  <a:cubicBezTo>
                    <a:pt x="277" y="82"/>
                    <a:pt x="276" y="89"/>
                    <a:pt x="276" y="89"/>
                  </a:cubicBezTo>
                  <a:cubicBezTo>
                    <a:pt x="276" y="100"/>
                    <a:pt x="276" y="110"/>
                    <a:pt x="275" y="121"/>
                  </a:cubicBezTo>
                  <a:cubicBezTo>
                    <a:pt x="275" y="129"/>
                    <a:pt x="264" y="152"/>
                    <a:pt x="261" y="161"/>
                  </a:cubicBezTo>
                  <a:cubicBezTo>
                    <a:pt x="260" y="165"/>
                    <a:pt x="257" y="178"/>
                    <a:pt x="253" y="180"/>
                  </a:cubicBezTo>
                  <a:cubicBezTo>
                    <a:pt x="250" y="182"/>
                    <a:pt x="243" y="186"/>
                    <a:pt x="243" y="186"/>
                  </a:cubicBezTo>
                  <a:cubicBezTo>
                    <a:pt x="241" y="190"/>
                    <a:pt x="232" y="193"/>
                    <a:pt x="228" y="195"/>
                  </a:cubicBezTo>
                  <a:cubicBezTo>
                    <a:pt x="224" y="197"/>
                    <a:pt x="225" y="200"/>
                    <a:pt x="221" y="202"/>
                  </a:cubicBezTo>
                  <a:cubicBezTo>
                    <a:pt x="205" y="199"/>
                    <a:pt x="190" y="191"/>
                    <a:pt x="174" y="188"/>
                  </a:cubicBezTo>
                  <a:cubicBezTo>
                    <a:pt x="162" y="182"/>
                    <a:pt x="146" y="179"/>
                    <a:pt x="133" y="177"/>
                  </a:cubicBezTo>
                  <a:cubicBezTo>
                    <a:pt x="124" y="175"/>
                    <a:pt x="115" y="171"/>
                    <a:pt x="106" y="169"/>
                  </a:cubicBezTo>
                  <a:cubicBezTo>
                    <a:pt x="94" y="163"/>
                    <a:pt x="82" y="159"/>
                    <a:pt x="70" y="153"/>
                  </a:cubicBezTo>
                  <a:cubicBezTo>
                    <a:pt x="69" y="151"/>
                    <a:pt x="65" y="149"/>
                    <a:pt x="65" y="149"/>
                  </a:cubicBezTo>
                  <a:cubicBezTo>
                    <a:pt x="63" y="144"/>
                    <a:pt x="70" y="135"/>
                    <a:pt x="72" y="130"/>
                  </a:cubicBezTo>
                  <a:cubicBezTo>
                    <a:pt x="73" y="128"/>
                    <a:pt x="76" y="124"/>
                    <a:pt x="76" y="124"/>
                  </a:cubicBezTo>
                  <a:cubicBezTo>
                    <a:pt x="75" y="120"/>
                    <a:pt x="75" y="119"/>
                    <a:pt x="72" y="117"/>
                  </a:cubicBezTo>
                  <a:cubicBezTo>
                    <a:pt x="67" y="107"/>
                    <a:pt x="62" y="107"/>
                    <a:pt x="52" y="103"/>
                  </a:cubicBezTo>
                  <a:cubicBezTo>
                    <a:pt x="49" y="102"/>
                    <a:pt x="47" y="100"/>
                    <a:pt x="44" y="99"/>
                  </a:cubicBezTo>
                  <a:cubicBezTo>
                    <a:pt x="43" y="99"/>
                    <a:pt x="42" y="98"/>
                    <a:pt x="42" y="98"/>
                  </a:cubicBezTo>
                  <a:cubicBezTo>
                    <a:pt x="35" y="98"/>
                    <a:pt x="29" y="99"/>
                    <a:pt x="22" y="99"/>
                  </a:cubicBezTo>
                  <a:cubicBezTo>
                    <a:pt x="15" y="99"/>
                    <a:pt x="9" y="99"/>
                    <a:pt x="2" y="98"/>
                  </a:cubicBezTo>
                  <a:cubicBezTo>
                    <a:pt x="1" y="98"/>
                    <a:pt x="0" y="94"/>
                    <a:pt x="0" y="94"/>
                  </a:cubicBezTo>
                  <a:cubicBezTo>
                    <a:pt x="2" y="77"/>
                    <a:pt x="7" y="78"/>
                    <a:pt x="24" y="77"/>
                  </a:cubicBezTo>
                  <a:cubicBezTo>
                    <a:pt x="29" y="74"/>
                    <a:pt x="28" y="74"/>
                    <a:pt x="31" y="68"/>
                  </a:cubicBezTo>
                  <a:cubicBezTo>
                    <a:pt x="33" y="65"/>
                    <a:pt x="38" y="67"/>
                    <a:pt x="41" y="66"/>
                  </a:cubicBezTo>
                  <a:cubicBezTo>
                    <a:pt x="43" y="63"/>
                    <a:pt x="44" y="64"/>
                    <a:pt x="45" y="60"/>
                  </a:cubicBezTo>
                  <a:cubicBezTo>
                    <a:pt x="44" y="50"/>
                    <a:pt x="44" y="40"/>
                    <a:pt x="41" y="30"/>
                  </a:cubicBezTo>
                  <a:cubicBezTo>
                    <a:pt x="42" y="28"/>
                    <a:pt x="43" y="28"/>
                    <a:pt x="41" y="28"/>
                  </a:cubicBezTo>
                  <a:close/>
                </a:path>
              </a:pathLst>
            </a:custGeom>
            <a:solidFill>
              <a:srgbClr val="99CC00">
                <a:alpha val="1058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" name="Bayinguole"/>
            <p:cNvSpPr/>
            <p:nvPr/>
          </p:nvSpPr>
          <p:spPr bwMode="auto">
            <a:xfrm>
              <a:off x="1580503" y="1922940"/>
              <a:ext cx="1652275" cy="1460012"/>
            </a:xfrm>
            <a:custGeom>
              <a:avLst/>
              <a:gdLst>
                <a:gd name="T0" fmla="*/ 49 w 508"/>
                <a:gd name="T1" fmla="*/ 9 h 491"/>
                <a:gd name="T2" fmla="*/ 122 w 508"/>
                <a:gd name="T3" fmla="*/ 11 h 491"/>
                <a:gd name="T4" fmla="*/ 160 w 508"/>
                <a:gd name="T5" fmla="*/ 0 h 491"/>
                <a:gd name="T6" fmla="*/ 168 w 508"/>
                <a:gd name="T7" fmla="*/ 13 h 491"/>
                <a:gd name="T8" fmla="*/ 183 w 508"/>
                <a:gd name="T9" fmla="*/ 17 h 491"/>
                <a:gd name="T10" fmla="*/ 211 w 508"/>
                <a:gd name="T11" fmla="*/ 18 h 491"/>
                <a:gd name="T12" fmla="*/ 214 w 508"/>
                <a:gd name="T13" fmla="*/ 37 h 491"/>
                <a:gd name="T14" fmla="*/ 246 w 508"/>
                <a:gd name="T15" fmla="*/ 52 h 491"/>
                <a:gd name="T16" fmla="*/ 231 w 508"/>
                <a:gd name="T17" fmla="*/ 64 h 491"/>
                <a:gd name="T18" fmla="*/ 265 w 508"/>
                <a:gd name="T19" fmla="*/ 64 h 491"/>
                <a:gd name="T20" fmla="*/ 278 w 508"/>
                <a:gd name="T21" fmla="*/ 92 h 491"/>
                <a:gd name="T22" fmla="*/ 261 w 508"/>
                <a:gd name="T23" fmla="*/ 112 h 491"/>
                <a:gd name="T24" fmla="*/ 274 w 508"/>
                <a:gd name="T25" fmla="*/ 136 h 491"/>
                <a:gd name="T26" fmla="*/ 286 w 508"/>
                <a:gd name="T27" fmla="*/ 156 h 491"/>
                <a:gd name="T28" fmla="*/ 339 w 508"/>
                <a:gd name="T29" fmla="*/ 175 h 491"/>
                <a:gd name="T30" fmla="*/ 403 w 508"/>
                <a:gd name="T31" fmla="*/ 200 h 491"/>
                <a:gd name="T32" fmla="*/ 508 w 508"/>
                <a:gd name="T33" fmla="*/ 235 h 491"/>
                <a:gd name="T34" fmla="*/ 462 w 508"/>
                <a:gd name="T35" fmla="*/ 249 h 491"/>
                <a:gd name="T36" fmla="*/ 450 w 508"/>
                <a:gd name="T37" fmla="*/ 288 h 491"/>
                <a:gd name="T38" fmla="*/ 446 w 508"/>
                <a:gd name="T39" fmla="*/ 331 h 491"/>
                <a:gd name="T40" fmla="*/ 322 w 508"/>
                <a:gd name="T41" fmla="*/ 376 h 491"/>
                <a:gd name="T42" fmla="*/ 348 w 508"/>
                <a:gd name="T43" fmla="*/ 414 h 491"/>
                <a:gd name="T44" fmla="*/ 352 w 508"/>
                <a:gd name="T45" fmla="*/ 434 h 491"/>
                <a:gd name="T46" fmla="*/ 341 w 508"/>
                <a:gd name="T47" fmla="*/ 440 h 491"/>
                <a:gd name="T48" fmla="*/ 316 w 508"/>
                <a:gd name="T49" fmla="*/ 459 h 491"/>
                <a:gd name="T50" fmla="*/ 333 w 508"/>
                <a:gd name="T51" fmla="*/ 491 h 491"/>
                <a:gd name="T52" fmla="*/ 312 w 508"/>
                <a:gd name="T53" fmla="*/ 483 h 491"/>
                <a:gd name="T54" fmla="*/ 283 w 508"/>
                <a:gd name="T55" fmla="*/ 470 h 491"/>
                <a:gd name="T56" fmla="*/ 260 w 508"/>
                <a:gd name="T57" fmla="*/ 477 h 491"/>
                <a:gd name="T58" fmla="*/ 239 w 508"/>
                <a:gd name="T59" fmla="*/ 459 h 491"/>
                <a:gd name="T60" fmla="*/ 218 w 508"/>
                <a:gd name="T61" fmla="*/ 454 h 491"/>
                <a:gd name="T62" fmla="*/ 102 w 508"/>
                <a:gd name="T63" fmla="*/ 435 h 491"/>
                <a:gd name="T64" fmla="*/ 96 w 508"/>
                <a:gd name="T65" fmla="*/ 442 h 491"/>
                <a:gd name="T66" fmla="*/ 60 w 508"/>
                <a:gd name="T67" fmla="*/ 454 h 491"/>
                <a:gd name="T68" fmla="*/ 32 w 508"/>
                <a:gd name="T69" fmla="*/ 447 h 491"/>
                <a:gd name="T70" fmla="*/ 20 w 508"/>
                <a:gd name="T71" fmla="*/ 411 h 491"/>
                <a:gd name="T72" fmla="*/ 0 w 508"/>
                <a:gd name="T73" fmla="*/ 369 h 491"/>
                <a:gd name="T74" fmla="*/ 14 w 508"/>
                <a:gd name="T75" fmla="*/ 339 h 491"/>
                <a:gd name="T76" fmla="*/ 24 w 508"/>
                <a:gd name="T77" fmla="*/ 300 h 491"/>
                <a:gd name="T78" fmla="*/ 15 w 508"/>
                <a:gd name="T79" fmla="*/ 291 h 491"/>
                <a:gd name="T80" fmla="*/ 24 w 508"/>
                <a:gd name="T81" fmla="*/ 211 h 491"/>
                <a:gd name="T82" fmla="*/ 32 w 508"/>
                <a:gd name="T83" fmla="*/ 203 h 491"/>
                <a:gd name="T84" fmla="*/ 61 w 508"/>
                <a:gd name="T85" fmla="*/ 188 h 491"/>
                <a:gd name="T86" fmla="*/ 82 w 508"/>
                <a:gd name="T87" fmla="*/ 87 h 491"/>
                <a:gd name="T88" fmla="*/ 86 w 508"/>
                <a:gd name="T89" fmla="*/ 69 h 491"/>
                <a:gd name="T90" fmla="*/ 96 w 508"/>
                <a:gd name="T91" fmla="*/ 42 h 491"/>
                <a:gd name="T92" fmla="*/ 64 w 508"/>
                <a:gd name="T93" fmla="*/ 32 h 491"/>
                <a:gd name="T94" fmla="*/ 50 w 508"/>
                <a:gd name="T95" fmla="*/ 23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491">
                  <a:moveTo>
                    <a:pt x="50" y="23"/>
                  </a:moveTo>
                  <a:lnTo>
                    <a:pt x="49" y="9"/>
                  </a:lnTo>
                  <a:lnTo>
                    <a:pt x="84" y="6"/>
                  </a:lnTo>
                  <a:lnTo>
                    <a:pt x="122" y="11"/>
                  </a:lnTo>
                  <a:lnTo>
                    <a:pt x="136" y="0"/>
                  </a:lnTo>
                  <a:lnTo>
                    <a:pt x="160" y="0"/>
                  </a:lnTo>
                  <a:lnTo>
                    <a:pt x="160" y="11"/>
                  </a:lnTo>
                  <a:lnTo>
                    <a:pt x="168" y="13"/>
                  </a:lnTo>
                  <a:lnTo>
                    <a:pt x="170" y="16"/>
                  </a:lnTo>
                  <a:lnTo>
                    <a:pt x="183" y="17"/>
                  </a:lnTo>
                  <a:lnTo>
                    <a:pt x="191" y="13"/>
                  </a:lnTo>
                  <a:lnTo>
                    <a:pt x="211" y="18"/>
                  </a:lnTo>
                  <a:lnTo>
                    <a:pt x="206" y="29"/>
                  </a:lnTo>
                  <a:lnTo>
                    <a:pt x="214" y="37"/>
                  </a:lnTo>
                  <a:lnTo>
                    <a:pt x="239" y="51"/>
                  </a:lnTo>
                  <a:lnTo>
                    <a:pt x="246" y="52"/>
                  </a:lnTo>
                  <a:lnTo>
                    <a:pt x="236" y="58"/>
                  </a:lnTo>
                  <a:lnTo>
                    <a:pt x="231" y="64"/>
                  </a:lnTo>
                  <a:lnTo>
                    <a:pt x="253" y="67"/>
                  </a:lnTo>
                  <a:lnTo>
                    <a:pt x="265" y="64"/>
                  </a:lnTo>
                  <a:lnTo>
                    <a:pt x="264" y="74"/>
                  </a:lnTo>
                  <a:lnTo>
                    <a:pt x="278" y="92"/>
                  </a:lnTo>
                  <a:lnTo>
                    <a:pt x="262" y="103"/>
                  </a:lnTo>
                  <a:lnTo>
                    <a:pt x="261" y="112"/>
                  </a:lnTo>
                  <a:lnTo>
                    <a:pt x="268" y="119"/>
                  </a:lnTo>
                  <a:lnTo>
                    <a:pt x="274" y="136"/>
                  </a:lnTo>
                  <a:lnTo>
                    <a:pt x="274" y="153"/>
                  </a:lnTo>
                  <a:lnTo>
                    <a:pt x="286" y="156"/>
                  </a:lnTo>
                  <a:lnTo>
                    <a:pt x="290" y="162"/>
                  </a:lnTo>
                  <a:lnTo>
                    <a:pt x="339" y="175"/>
                  </a:lnTo>
                  <a:lnTo>
                    <a:pt x="350" y="183"/>
                  </a:lnTo>
                  <a:lnTo>
                    <a:pt x="403" y="200"/>
                  </a:lnTo>
                  <a:lnTo>
                    <a:pt x="426" y="196"/>
                  </a:lnTo>
                  <a:lnTo>
                    <a:pt x="508" y="235"/>
                  </a:lnTo>
                  <a:lnTo>
                    <a:pt x="486" y="256"/>
                  </a:lnTo>
                  <a:lnTo>
                    <a:pt x="462" y="249"/>
                  </a:lnTo>
                  <a:lnTo>
                    <a:pt x="456" y="280"/>
                  </a:lnTo>
                  <a:lnTo>
                    <a:pt x="450" y="288"/>
                  </a:lnTo>
                  <a:lnTo>
                    <a:pt x="452" y="323"/>
                  </a:lnTo>
                  <a:lnTo>
                    <a:pt x="446" y="331"/>
                  </a:lnTo>
                  <a:lnTo>
                    <a:pt x="311" y="347"/>
                  </a:lnTo>
                  <a:lnTo>
                    <a:pt x="322" y="376"/>
                  </a:lnTo>
                  <a:lnTo>
                    <a:pt x="320" y="389"/>
                  </a:lnTo>
                  <a:lnTo>
                    <a:pt x="348" y="414"/>
                  </a:lnTo>
                  <a:lnTo>
                    <a:pt x="345" y="424"/>
                  </a:lnTo>
                  <a:lnTo>
                    <a:pt x="352" y="434"/>
                  </a:lnTo>
                  <a:lnTo>
                    <a:pt x="352" y="440"/>
                  </a:lnTo>
                  <a:lnTo>
                    <a:pt x="341" y="440"/>
                  </a:lnTo>
                  <a:lnTo>
                    <a:pt x="316" y="447"/>
                  </a:lnTo>
                  <a:lnTo>
                    <a:pt x="316" y="459"/>
                  </a:lnTo>
                  <a:lnTo>
                    <a:pt x="334" y="465"/>
                  </a:lnTo>
                  <a:lnTo>
                    <a:pt x="333" y="491"/>
                  </a:lnTo>
                  <a:lnTo>
                    <a:pt x="317" y="491"/>
                  </a:lnTo>
                  <a:lnTo>
                    <a:pt x="312" y="483"/>
                  </a:lnTo>
                  <a:lnTo>
                    <a:pt x="288" y="479"/>
                  </a:lnTo>
                  <a:lnTo>
                    <a:pt x="283" y="470"/>
                  </a:lnTo>
                  <a:lnTo>
                    <a:pt x="277" y="479"/>
                  </a:lnTo>
                  <a:lnTo>
                    <a:pt x="260" y="477"/>
                  </a:lnTo>
                  <a:lnTo>
                    <a:pt x="251" y="468"/>
                  </a:lnTo>
                  <a:lnTo>
                    <a:pt x="239" y="459"/>
                  </a:lnTo>
                  <a:lnTo>
                    <a:pt x="232" y="455"/>
                  </a:lnTo>
                  <a:lnTo>
                    <a:pt x="218" y="454"/>
                  </a:lnTo>
                  <a:lnTo>
                    <a:pt x="219" y="446"/>
                  </a:lnTo>
                  <a:lnTo>
                    <a:pt x="102" y="435"/>
                  </a:lnTo>
                  <a:lnTo>
                    <a:pt x="98" y="443"/>
                  </a:lnTo>
                  <a:lnTo>
                    <a:pt x="96" y="442"/>
                  </a:lnTo>
                  <a:lnTo>
                    <a:pt x="97" y="449"/>
                  </a:lnTo>
                  <a:lnTo>
                    <a:pt x="60" y="454"/>
                  </a:lnTo>
                  <a:lnTo>
                    <a:pt x="49" y="445"/>
                  </a:lnTo>
                  <a:lnTo>
                    <a:pt x="32" y="447"/>
                  </a:lnTo>
                  <a:lnTo>
                    <a:pt x="34" y="424"/>
                  </a:lnTo>
                  <a:lnTo>
                    <a:pt x="20" y="411"/>
                  </a:lnTo>
                  <a:lnTo>
                    <a:pt x="20" y="387"/>
                  </a:lnTo>
                  <a:lnTo>
                    <a:pt x="0" y="369"/>
                  </a:lnTo>
                  <a:lnTo>
                    <a:pt x="8" y="339"/>
                  </a:lnTo>
                  <a:lnTo>
                    <a:pt x="14" y="339"/>
                  </a:lnTo>
                  <a:lnTo>
                    <a:pt x="23" y="325"/>
                  </a:lnTo>
                  <a:lnTo>
                    <a:pt x="24" y="300"/>
                  </a:lnTo>
                  <a:lnTo>
                    <a:pt x="14" y="299"/>
                  </a:lnTo>
                  <a:lnTo>
                    <a:pt x="15" y="291"/>
                  </a:lnTo>
                  <a:lnTo>
                    <a:pt x="7" y="281"/>
                  </a:lnTo>
                  <a:lnTo>
                    <a:pt x="24" y="211"/>
                  </a:lnTo>
                  <a:lnTo>
                    <a:pt x="28" y="211"/>
                  </a:lnTo>
                  <a:lnTo>
                    <a:pt x="32" y="203"/>
                  </a:lnTo>
                  <a:lnTo>
                    <a:pt x="37" y="203"/>
                  </a:lnTo>
                  <a:lnTo>
                    <a:pt x="61" y="188"/>
                  </a:lnTo>
                  <a:lnTo>
                    <a:pt x="82" y="127"/>
                  </a:lnTo>
                  <a:lnTo>
                    <a:pt x="82" y="87"/>
                  </a:lnTo>
                  <a:lnTo>
                    <a:pt x="89" y="79"/>
                  </a:lnTo>
                  <a:lnTo>
                    <a:pt x="86" y="69"/>
                  </a:lnTo>
                  <a:lnTo>
                    <a:pt x="92" y="62"/>
                  </a:lnTo>
                  <a:lnTo>
                    <a:pt x="96" y="42"/>
                  </a:lnTo>
                  <a:lnTo>
                    <a:pt x="77" y="43"/>
                  </a:lnTo>
                  <a:lnTo>
                    <a:pt x="64" y="32"/>
                  </a:lnTo>
                  <a:lnTo>
                    <a:pt x="53" y="29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99CC00">
                <a:alpha val="3954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" name="Changdu"/>
            <p:cNvSpPr/>
            <p:nvPr/>
          </p:nvSpPr>
          <p:spPr bwMode="auto">
            <a:xfrm>
              <a:off x="2880550" y="4121348"/>
              <a:ext cx="883775" cy="822305"/>
            </a:xfrm>
            <a:custGeom>
              <a:avLst/>
              <a:gdLst>
                <a:gd name="T0" fmla="*/ 83 w 272"/>
                <a:gd name="T1" fmla="*/ 7 h 277"/>
                <a:gd name="T2" fmla="*/ 104 w 272"/>
                <a:gd name="T3" fmla="*/ 22 h 277"/>
                <a:gd name="T4" fmla="*/ 103 w 272"/>
                <a:gd name="T5" fmla="*/ 46 h 277"/>
                <a:gd name="T6" fmla="*/ 122 w 272"/>
                <a:gd name="T7" fmla="*/ 48 h 277"/>
                <a:gd name="T8" fmla="*/ 136 w 272"/>
                <a:gd name="T9" fmla="*/ 62 h 277"/>
                <a:gd name="T10" fmla="*/ 137 w 272"/>
                <a:gd name="T11" fmla="*/ 42 h 277"/>
                <a:gd name="T12" fmla="*/ 152 w 272"/>
                <a:gd name="T13" fmla="*/ 51 h 277"/>
                <a:gd name="T14" fmla="*/ 168 w 272"/>
                <a:gd name="T15" fmla="*/ 41 h 277"/>
                <a:gd name="T16" fmla="*/ 172 w 272"/>
                <a:gd name="T17" fmla="*/ 35 h 277"/>
                <a:gd name="T18" fmla="*/ 196 w 272"/>
                <a:gd name="T19" fmla="*/ 33 h 277"/>
                <a:gd name="T20" fmla="*/ 202 w 272"/>
                <a:gd name="T21" fmla="*/ 20 h 277"/>
                <a:gd name="T22" fmla="*/ 226 w 272"/>
                <a:gd name="T23" fmla="*/ 11 h 277"/>
                <a:gd name="T24" fmla="*/ 250 w 272"/>
                <a:gd name="T25" fmla="*/ 50 h 277"/>
                <a:gd name="T26" fmla="*/ 270 w 272"/>
                <a:gd name="T27" fmla="*/ 86 h 277"/>
                <a:gd name="T28" fmla="*/ 258 w 272"/>
                <a:gd name="T29" fmla="*/ 89 h 277"/>
                <a:gd name="T30" fmla="*/ 266 w 272"/>
                <a:gd name="T31" fmla="*/ 110 h 277"/>
                <a:gd name="T32" fmla="*/ 270 w 272"/>
                <a:gd name="T33" fmla="*/ 127 h 277"/>
                <a:gd name="T34" fmla="*/ 268 w 272"/>
                <a:gd name="T35" fmla="*/ 160 h 277"/>
                <a:gd name="T36" fmla="*/ 266 w 272"/>
                <a:gd name="T37" fmla="*/ 179 h 277"/>
                <a:gd name="T38" fmla="*/ 261 w 272"/>
                <a:gd name="T39" fmla="*/ 219 h 277"/>
                <a:gd name="T40" fmla="*/ 256 w 272"/>
                <a:gd name="T41" fmla="*/ 231 h 277"/>
                <a:gd name="T42" fmla="*/ 256 w 272"/>
                <a:gd name="T43" fmla="*/ 240 h 277"/>
                <a:gd name="T44" fmla="*/ 250 w 272"/>
                <a:gd name="T45" fmla="*/ 228 h 277"/>
                <a:gd name="T46" fmla="*/ 240 w 272"/>
                <a:gd name="T47" fmla="*/ 231 h 277"/>
                <a:gd name="T48" fmla="*/ 236 w 272"/>
                <a:gd name="T49" fmla="*/ 253 h 277"/>
                <a:gd name="T50" fmla="*/ 228 w 272"/>
                <a:gd name="T51" fmla="*/ 276 h 277"/>
                <a:gd name="T52" fmla="*/ 220 w 272"/>
                <a:gd name="T53" fmla="*/ 261 h 277"/>
                <a:gd name="T54" fmla="*/ 210 w 272"/>
                <a:gd name="T55" fmla="*/ 246 h 277"/>
                <a:gd name="T56" fmla="*/ 213 w 272"/>
                <a:gd name="T57" fmla="*/ 222 h 277"/>
                <a:gd name="T58" fmla="*/ 202 w 272"/>
                <a:gd name="T59" fmla="*/ 215 h 277"/>
                <a:gd name="T60" fmla="*/ 183 w 272"/>
                <a:gd name="T61" fmla="*/ 203 h 277"/>
                <a:gd name="T62" fmla="*/ 178 w 272"/>
                <a:gd name="T63" fmla="*/ 189 h 277"/>
                <a:gd name="T64" fmla="*/ 170 w 272"/>
                <a:gd name="T65" fmla="*/ 191 h 277"/>
                <a:gd name="T66" fmla="*/ 156 w 272"/>
                <a:gd name="T67" fmla="*/ 190 h 277"/>
                <a:gd name="T68" fmla="*/ 150 w 272"/>
                <a:gd name="T69" fmla="*/ 205 h 277"/>
                <a:gd name="T70" fmla="*/ 130 w 272"/>
                <a:gd name="T71" fmla="*/ 182 h 277"/>
                <a:gd name="T72" fmla="*/ 135 w 272"/>
                <a:gd name="T73" fmla="*/ 165 h 277"/>
                <a:gd name="T74" fmla="*/ 145 w 272"/>
                <a:gd name="T75" fmla="*/ 137 h 277"/>
                <a:gd name="T76" fmla="*/ 120 w 272"/>
                <a:gd name="T77" fmla="*/ 137 h 277"/>
                <a:gd name="T78" fmla="*/ 110 w 272"/>
                <a:gd name="T79" fmla="*/ 132 h 277"/>
                <a:gd name="T80" fmla="*/ 100 w 272"/>
                <a:gd name="T81" fmla="*/ 111 h 277"/>
                <a:gd name="T82" fmla="*/ 70 w 272"/>
                <a:gd name="T83" fmla="*/ 104 h 277"/>
                <a:gd name="T84" fmla="*/ 56 w 272"/>
                <a:gd name="T85" fmla="*/ 104 h 277"/>
                <a:gd name="T86" fmla="*/ 42 w 272"/>
                <a:gd name="T87" fmla="*/ 107 h 277"/>
                <a:gd name="T88" fmla="*/ 19 w 272"/>
                <a:gd name="T89" fmla="*/ 107 h 277"/>
                <a:gd name="T90" fmla="*/ 2 w 272"/>
                <a:gd name="T91" fmla="*/ 91 h 277"/>
                <a:gd name="T92" fmla="*/ 5 w 272"/>
                <a:gd name="T93" fmla="*/ 76 h 277"/>
                <a:gd name="T94" fmla="*/ 37 w 272"/>
                <a:gd name="T95" fmla="*/ 81 h 277"/>
                <a:gd name="T96" fmla="*/ 34 w 272"/>
                <a:gd name="T97" fmla="*/ 61 h 277"/>
                <a:gd name="T98" fmla="*/ 57 w 272"/>
                <a:gd name="T99" fmla="*/ 61 h 277"/>
                <a:gd name="T100" fmla="*/ 75 w 272"/>
                <a:gd name="T101" fmla="*/ 67 h 277"/>
                <a:gd name="T102" fmla="*/ 70 w 272"/>
                <a:gd name="T103" fmla="*/ 52 h 277"/>
                <a:gd name="T104" fmla="*/ 65 w 272"/>
                <a:gd name="T105" fmla="*/ 34 h 277"/>
                <a:gd name="T106" fmla="*/ 64 w 272"/>
                <a:gd name="T107" fmla="*/ 8 h 277"/>
                <a:gd name="T108" fmla="*/ 80 w 272"/>
                <a:gd name="T10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2" h="277">
                  <a:moveTo>
                    <a:pt x="80" y="0"/>
                  </a:moveTo>
                  <a:lnTo>
                    <a:pt x="83" y="7"/>
                  </a:lnTo>
                  <a:lnTo>
                    <a:pt x="96" y="11"/>
                  </a:lnTo>
                  <a:lnTo>
                    <a:pt x="104" y="22"/>
                  </a:lnTo>
                  <a:lnTo>
                    <a:pt x="98" y="27"/>
                  </a:lnTo>
                  <a:lnTo>
                    <a:pt x="103" y="46"/>
                  </a:lnTo>
                  <a:lnTo>
                    <a:pt x="108" y="40"/>
                  </a:lnTo>
                  <a:lnTo>
                    <a:pt x="122" y="48"/>
                  </a:lnTo>
                  <a:lnTo>
                    <a:pt x="132" y="46"/>
                  </a:lnTo>
                  <a:lnTo>
                    <a:pt x="136" y="62"/>
                  </a:lnTo>
                  <a:lnTo>
                    <a:pt x="141" y="48"/>
                  </a:lnTo>
                  <a:lnTo>
                    <a:pt x="137" y="42"/>
                  </a:lnTo>
                  <a:lnTo>
                    <a:pt x="141" y="35"/>
                  </a:lnTo>
                  <a:lnTo>
                    <a:pt x="152" y="51"/>
                  </a:lnTo>
                  <a:lnTo>
                    <a:pt x="166" y="56"/>
                  </a:lnTo>
                  <a:lnTo>
                    <a:pt x="168" y="41"/>
                  </a:lnTo>
                  <a:lnTo>
                    <a:pt x="165" y="35"/>
                  </a:lnTo>
                  <a:lnTo>
                    <a:pt x="172" y="35"/>
                  </a:lnTo>
                  <a:lnTo>
                    <a:pt x="178" y="39"/>
                  </a:lnTo>
                  <a:lnTo>
                    <a:pt x="196" y="33"/>
                  </a:lnTo>
                  <a:lnTo>
                    <a:pt x="198" y="22"/>
                  </a:lnTo>
                  <a:lnTo>
                    <a:pt x="202" y="20"/>
                  </a:lnTo>
                  <a:lnTo>
                    <a:pt x="203" y="11"/>
                  </a:lnTo>
                  <a:lnTo>
                    <a:pt x="226" y="11"/>
                  </a:lnTo>
                  <a:lnTo>
                    <a:pt x="242" y="23"/>
                  </a:lnTo>
                  <a:lnTo>
                    <a:pt x="250" y="50"/>
                  </a:lnTo>
                  <a:lnTo>
                    <a:pt x="251" y="57"/>
                  </a:lnTo>
                  <a:lnTo>
                    <a:pt x="270" y="86"/>
                  </a:lnTo>
                  <a:lnTo>
                    <a:pt x="267" y="93"/>
                  </a:lnTo>
                  <a:lnTo>
                    <a:pt x="258" y="89"/>
                  </a:lnTo>
                  <a:lnTo>
                    <a:pt x="255" y="94"/>
                  </a:lnTo>
                  <a:lnTo>
                    <a:pt x="266" y="110"/>
                  </a:lnTo>
                  <a:lnTo>
                    <a:pt x="261" y="112"/>
                  </a:lnTo>
                  <a:lnTo>
                    <a:pt x="270" y="127"/>
                  </a:lnTo>
                  <a:lnTo>
                    <a:pt x="270" y="133"/>
                  </a:lnTo>
                  <a:lnTo>
                    <a:pt x="268" y="160"/>
                  </a:lnTo>
                  <a:lnTo>
                    <a:pt x="272" y="177"/>
                  </a:lnTo>
                  <a:lnTo>
                    <a:pt x="266" y="179"/>
                  </a:lnTo>
                  <a:lnTo>
                    <a:pt x="267" y="216"/>
                  </a:lnTo>
                  <a:lnTo>
                    <a:pt x="261" y="219"/>
                  </a:lnTo>
                  <a:lnTo>
                    <a:pt x="262" y="226"/>
                  </a:lnTo>
                  <a:lnTo>
                    <a:pt x="256" y="231"/>
                  </a:lnTo>
                  <a:lnTo>
                    <a:pt x="258" y="239"/>
                  </a:lnTo>
                  <a:lnTo>
                    <a:pt x="256" y="240"/>
                  </a:lnTo>
                  <a:lnTo>
                    <a:pt x="250" y="231"/>
                  </a:lnTo>
                  <a:lnTo>
                    <a:pt x="250" y="228"/>
                  </a:lnTo>
                  <a:lnTo>
                    <a:pt x="246" y="228"/>
                  </a:lnTo>
                  <a:lnTo>
                    <a:pt x="240" y="231"/>
                  </a:lnTo>
                  <a:lnTo>
                    <a:pt x="240" y="243"/>
                  </a:lnTo>
                  <a:lnTo>
                    <a:pt x="236" y="253"/>
                  </a:lnTo>
                  <a:lnTo>
                    <a:pt x="243" y="273"/>
                  </a:lnTo>
                  <a:lnTo>
                    <a:pt x="228" y="276"/>
                  </a:lnTo>
                  <a:lnTo>
                    <a:pt x="224" y="277"/>
                  </a:lnTo>
                  <a:lnTo>
                    <a:pt x="220" y="261"/>
                  </a:lnTo>
                  <a:lnTo>
                    <a:pt x="216" y="258"/>
                  </a:lnTo>
                  <a:lnTo>
                    <a:pt x="210" y="246"/>
                  </a:lnTo>
                  <a:lnTo>
                    <a:pt x="208" y="237"/>
                  </a:lnTo>
                  <a:lnTo>
                    <a:pt x="213" y="222"/>
                  </a:lnTo>
                  <a:lnTo>
                    <a:pt x="210" y="215"/>
                  </a:lnTo>
                  <a:lnTo>
                    <a:pt x="202" y="215"/>
                  </a:lnTo>
                  <a:lnTo>
                    <a:pt x="190" y="203"/>
                  </a:lnTo>
                  <a:lnTo>
                    <a:pt x="183" y="203"/>
                  </a:lnTo>
                  <a:lnTo>
                    <a:pt x="179" y="194"/>
                  </a:lnTo>
                  <a:lnTo>
                    <a:pt x="178" y="189"/>
                  </a:lnTo>
                  <a:lnTo>
                    <a:pt x="172" y="188"/>
                  </a:lnTo>
                  <a:lnTo>
                    <a:pt x="170" y="191"/>
                  </a:lnTo>
                  <a:lnTo>
                    <a:pt x="163" y="184"/>
                  </a:lnTo>
                  <a:lnTo>
                    <a:pt x="156" y="190"/>
                  </a:lnTo>
                  <a:lnTo>
                    <a:pt x="157" y="203"/>
                  </a:lnTo>
                  <a:lnTo>
                    <a:pt x="150" y="205"/>
                  </a:lnTo>
                  <a:lnTo>
                    <a:pt x="132" y="192"/>
                  </a:lnTo>
                  <a:lnTo>
                    <a:pt x="130" y="182"/>
                  </a:lnTo>
                  <a:lnTo>
                    <a:pt x="138" y="176"/>
                  </a:lnTo>
                  <a:lnTo>
                    <a:pt x="135" y="165"/>
                  </a:lnTo>
                  <a:lnTo>
                    <a:pt x="148" y="146"/>
                  </a:lnTo>
                  <a:lnTo>
                    <a:pt x="145" y="137"/>
                  </a:lnTo>
                  <a:lnTo>
                    <a:pt x="126" y="131"/>
                  </a:lnTo>
                  <a:lnTo>
                    <a:pt x="120" y="137"/>
                  </a:lnTo>
                  <a:lnTo>
                    <a:pt x="114" y="137"/>
                  </a:lnTo>
                  <a:lnTo>
                    <a:pt x="110" y="132"/>
                  </a:lnTo>
                  <a:lnTo>
                    <a:pt x="107" y="127"/>
                  </a:lnTo>
                  <a:lnTo>
                    <a:pt x="100" y="111"/>
                  </a:lnTo>
                  <a:lnTo>
                    <a:pt x="99" y="115"/>
                  </a:lnTo>
                  <a:lnTo>
                    <a:pt x="70" y="104"/>
                  </a:lnTo>
                  <a:lnTo>
                    <a:pt x="66" y="107"/>
                  </a:lnTo>
                  <a:lnTo>
                    <a:pt x="56" y="104"/>
                  </a:lnTo>
                  <a:lnTo>
                    <a:pt x="49" y="101"/>
                  </a:lnTo>
                  <a:lnTo>
                    <a:pt x="42" y="107"/>
                  </a:lnTo>
                  <a:lnTo>
                    <a:pt x="30" y="101"/>
                  </a:lnTo>
                  <a:lnTo>
                    <a:pt x="19" y="107"/>
                  </a:lnTo>
                  <a:lnTo>
                    <a:pt x="12" y="96"/>
                  </a:lnTo>
                  <a:lnTo>
                    <a:pt x="2" y="91"/>
                  </a:lnTo>
                  <a:lnTo>
                    <a:pt x="0" y="76"/>
                  </a:lnTo>
                  <a:lnTo>
                    <a:pt x="5" y="76"/>
                  </a:lnTo>
                  <a:lnTo>
                    <a:pt x="33" y="89"/>
                  </a:lnTo>
                  <a:lnTo>
                    <a:pt x="37" y="81"/>
                  </a:lnTo>
                  <a:lnTo>
                    <a:pt x="31" y="67"/>
                  </a:lnTo>
                  <a:lnTo>
                    <a:pt x="34" y="61"/>
                  </a:lnTo>
                  <a:lnTo>
                    <a:pt x="52" y="52"/>
                  </a:lnTo>
                  <a:lnTo>
                    <a:pt x="57" y="61"/>
                  </a:lnTo>
                  <a:lnTo>
                    <a:pt x="58" y="76"/>
                  </a:lnTo>
                  <a:lnTo>
                    <a:pt x="75" y="67"/>
                  </a:lnTo>
                  <a:lnTo>
                    <a:pt x="67" y="56"/>
                  </a:lnTo>
                  <a:lnTo>
                    <a:pt x="70" y="5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58" y="30"/>
                  </a:lnTo>
                  <a:lnTo>
                    <a:pt x="64" y="8"/>
                  </a:lnTo>
                  <a:lnTo>
                    <a:pt x="70" y="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99CC00">
                <a:alpha val="22023"/>
              </a:srgbClr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" name="Yushu"/>
            <p:cNvSpPr/>
            <p:nvPr/>
          </p:nvSpPr>
          <p:spPr bwMode="auto">
            <a:xfrm>
              <a:off x="2374620" y="3315824"/>
              <a:ext cx="1261621" cy="986766"/>
            </a:xfrm>
            <a:custGeom>
              <a:avLst/>
              <a:gdLst>
                <a:gd name="T0" fmla="*/ 156 w 388"/>
                <a:gd name="T1" fmla="*/ 48 h 334"/>
                <a:gd name="T2" fmla="*/ 229 w 388"/>
                <a:gd name="T3" fmla="*/ 76 h 334"/>
                <a:gd name="T4" fmla="*/ 246 w 388"/>
                <a:gd name="T5" fmla="*/ 78 h 334"/>
                <a:gd name="T6" fmla="*/ 269 w 388"/>
                <a:gd name="T7" fmla="*/ 94 h 334"/>
                <a:gd name="T8" fmla="*/ 313 w 388"/>
                <a:gd name="T9" fmla="*/ 117 h 334"/>
                <a:gd name="T10" fmla="*/ 319 w 388"/>
                <a:gd name="T11" fmla="*/ 110 h 334"/>
                <a:gd name="T12" fmla="*/ 338 w 388"/>
                <a:gd name="T13" fmla="*/ 116 h 334"/>
                <a:gd name="T14" fmla="*/ 362 w 388"/>
                <a:gd name="T15" fmla="*/ 105 h 334"/>
                <a:gd name="T16" fmla="*/ 379 w 388"/>
                <a:gd name="T17" fmla="*/ 116 h 334"/>
                <a:gd name="T18" fmla="*/ 360 w 388"/>
                <a:gd name="T19" fmla="*/ 137 h 334"/>
                <a:gd name="T20" fmla="*/ 368 w 388"/>
                <a:gd name="T21" fmla="*/ 158 h 334"/>
                <a:gd name="T22" fmla="*/ 370 w 388"/>
                <a:gd name="T23" fmla="*/ 167 h 334"/>
                <a:gd name="T24" fmla="*/ 385 w 388"/>
                <a:gd name="T25" fmla="*/ 183 h 334"/>
                <a:gd name="T26" fmla="*/ 382 w 388"/>
                <a:gd name="T27" fmla="*/ 200 h 334"/>
                <a:gd name="T28" fmla="*/ 373 w 388"/>
                <a:gd name="T29" fmla="*/ 209 h 334"/>
                <a:gd name="T30" fmla="*/ 373 w 388"/>
                <a:gd name="T31" fmla="*/ 226 h 334"/>
                <a:gd name="T32" fmla="*/ 375 w 388"/>
                <a:gd name="T33" fmla="*/ 242 h 334"/>
                <a:gd name="T34" fmla="*/ 372 w 388"/>
                <a:gd name="T35" fmla="*/ 251 h 334"/>
                <a:gd name="T36" fmla="*/ 362 w 388"/>
                <a:gd name="T37" fmla="*/ 268 h 334"/>
                <a:gd name="T38" fmla="*/ 378 w 388"/>
                <a:gd name="T39" fmla="*/ 282 h 334"/>
                <a:gd name="T40" fmla="*/ 357 w 388"/>
                <a:gd name="T41" fmla="*/ 292 h 334"/>
                <a:gd name="T42" fmla="*/ 352 w 388"/>
                <a:gd name="T43" fmla="*/ 305 h 334"/>
                <a:gd name="T44" fmla="*/ 326 w 388"/>
                <a:gd name="T45" fmla="*/ 306 h 334"/>
                <a:gd name="T46" fmla="*/ 324 w 388"/>
                <a:gd name="T47" fmla="*/ 313 h 334"/>
                <a:gd name="T48" fmla="*/ 306 w 388"/>
                <a:gd name="T49" fmla="*/ 321 h 334"/>
                <a:gd name="T50" fmla="*/ 292 w 388"/>
                <a:gd name="T51" fmla="*/ 314 h 334"/>
                <a:gd name="T52" fmla="*/ 291 w 388"/>
                <a:gd name="T53" fmla="*/ 334 h 334"/>
                <a:gd name="T54" fmla="*/ 278 w 388"/>
                <a:gd name="T55" fmla="*/ 320 h 334"/>
                <a:gd name="T56" fmla="*/ 259 w 388"/>
                <a:gd name="T57" fmla="*/ 318 h 334"/>
                <a:gd name="T58" fmla="*/ 260 w 388"/>
                <a:gd name="T59" fmla="*/ 292 h 334"/>
                <a:gd name="T60" fmla="*/ 236 w 388"/>
                <a:gd name="T61" fmla="*/ 277 h 334"/>
                <a:gd name="T62" fmla="*/ 224 w 388"/>
                <a:gd name="T63" fmla="*/ 253 h 334"/>
                <a:gd name="T64" fmla="*/ 198 w 388"/>
                <a:gd name="T65" fmla="*/ 261 h 334"/>
                <a:gd name="T66" fmla="*/ 183 w 388"/>
                <a:gd name="T67" fmla="*/ 257 h 334"/>
                <a:gd name="T68" fmla="*/ 174 w 388"/>
                <a:gd name="T69" fmla="*/ 248 h 334"/>
                <a:gd name="T70" fmla="*/ 157 w 388"/>
                <a:gd name="T71" fmla="*/ 247 h 334"/>
                <a:gd name="T72" fmla="*/ 144 w 388"/>
                <a:gd name="T73" fmla="*/ 242 h 334"/>
                <a:gd name="T74" fmla="*/ 134 w 388"/>
                <a:gd name="T75" fmla="*/ 234 h 334"/>
                <a:gd name="T76" fmla="*/ 129 w 388"/>
                <a:gd name="T77" fmla="*/ 217 h 334"/>
                <a:gd name="T78" fmla="*/ 134 w 388"/>
                <a:gd name="T79" fmla="*/ 200 h 334"/>
                <a:gd name="T80" fmla="*/ 136 w 388"/>
                <a:gd name="T81" fmla="*/ 188 h 334"/>
                <a:gd name="T82" fmla="*/ 139 w 388"/>
                <a:gd name="T83" fmla="*/ 184 h 334"/>
                <a:gd name="T84" fmla="*/ 142 w 388"/>
                <a:gd name="T85" fmla="*/ 160 h 334"/>
                <a:gd name="T86" fmla="*/ 140 w 388"/>
                <a:gd name="T87" fmla="*/ 152 h 334"/>
                <a:gd name="T88" fmla="*/ 116 w 388"/>
                <a:gd name="T89" fmla="*/ 130 h 334"/>
                <a:gd name="T90" fmla="*/ 102 w 388"/>
                <a:gd name="T91" fmla="*/ 112 h 334"/>
                <a:gd name="T92" fmla="*/ 65 w 388"/>
                <a:gd name="T93" fmla="*/ 100 h 334"/>
                <a:gd name="T94" fmla="*/ 42 w 388"/>
                <a:gd name="T95" fmla="*/ 82 h 334"/>
                <a:gd name="T96" fmla="*/ 26 w 388"/>
                <a:gd name="T97" fmla="*/ 83 h 334"/>
                <a:gd name="T98" fmla="*/ 11 w 388"/>
                <a:gd name="T99" fmla="*/ 80 h 334"/>
                <a:gd name="T100" fmla="*/ 0 w 388"/>
                <a:gd name="T101" fmla="*/ 80 h 334"/>
                <a:gd name="T102" fmla="*/ 4 w 388"/>
                <a:gd name="T103" fmla="*/ 67 h 334"/>
                <a:gd name="T104" fmla="*/ 4 w 388"/>
                <a:gd name="T105" fmla="*/ 50 h 334"/>
                <a:gd name="T106" fmla="*/ 14 w 388"/>
                <a:gd name="T107" fmla="*/ 39 h 334"/>
                <a:gd name="T108" fmla="*/ 3 w 388"/>
                <a:gd name="T109" fmla="*/ 12 h 334"/>
                <a:gd name="T110" fmla="*/ 38 w 388"/>
                <a:gd name="T111" fmla="*/ 0 h 334"/>
                <a:gd name="T112" fmla="*/ 68 w 388"/>
                <a:gd name="T113" fmla="*/ 14 h 334"/>
                <a:gd name="T114" fmla="*/ 90 w 388"/>
                <a:gd name="T115" fmla="*/ 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8" h="334">
                  <a:moveTo>
                    <a:pt x="90" y="22"/>
                  </a:moveTo>
                  <a:lnTo>
                    <a:pt x="156" y="48"/>
                  </a:lnTo>
                  <a:lnTo>
                    <a:pt x="209" y="63"/>
                  </a:lnTo>
                  <a:lnTo>
                    <a:pt x="229" y="76"/>
                  </a:lnTo>
                  <a:lnTo>
                    <a:pt x="237" y="76"/>
                  </a:lnTo>
                  <a:lnTo>
                    <a:pt x="246" y="78"/>
                  </a:lnTo>
                  <a:lnTo>
                    <a:pt x="247" y="88"/>
                  </a:lnTo>
                  <a:lnTo>
                    <a:pt x="269" y="94"/>
                  </a:lnTo>
                  <a:lnTo>
                    <a:pt x="308" y="126"/>
                  </a:lnTo>
                  <a:lnTo>
                    <a:pt x="313" y="117"/>
                  </a:lnTo>
                  <a:lnTo>
                    <a:pt x="319" y="116"/>
                  </a:lnTo>
                  <a:lnTo>
                    <a:pt x="319" y="110"/>
                  </a:lnTo>
                  <a:lnTo>
                    <a:pt x="335" y="109"/>
                  </a:lnTo>
                  <a:lnTo>
                    <a:pt x="338" y="116"/>
                  </a:lnTo>
                  <a:lnTo>
                    <a:pt x="344" y="116"/>
                  </a:lnTo>
                  <a:lnTo>
                    <a:pt x="362" y="105"/>
                  </a:lnTo>
                  <a:lnTo>
                    <a:pt x="367" y="114"/>
                  </a:lnTo>
                  <a:lnTo>
                    <a:pt x="379" y="116"/>
                  </a:lnTo>
                  <a:lnTo>
                    <a:pt x="363" y="136"/>
                  </a:lnTo>
                  <a:lnTo>
                    <a:pt x="360" y="137"/>
                  </a:lnTo>
                  <a:lnTo>
                    <a:pt x="354" y="146"/>
                  </a:lnTo>
                  <a:lnTo>
                    <a:pt x="368" y="158"/>
                  </a:lnTo>
                  <a:lnTo>
                    <a:pt x="364" y="165"/>
                  </a:lnTo>
                  <a:lnTo>
                    <a:pt x="370" y="167"/>
                  </a:lnTo>
                  <a:lnTo>
                    <a:pt x="381" y="186"/>
                  </a:lnTo>
                  <a:lnTo>
                    <a:pt x="385" y="183"/>
                  </a:lnTo>
                  <a:lnTo>
                    <a:pt x="388" y="200"/>
                  </a:lnTo>
                  <a:lnTo>
                    <a:pt x="382" y="200"/>
                  </a:lnTo>
                  <a:lnTo>
                    <a:pt x="378" y="207"/>
                  </a:lnTo>
                  <a:lnTo>
                    <a:pt x="373" y="209"/>
                  </a:lnTo>
                  <a:lnTo>
                    <a:pt x="369" y="214"/>
                  </a:lnTo>
                  <a:lnTo>
                    <a:pt x="373" y="226"/>
                  </a:lnTo>
                  <a:lnTo>
                    <a:pt x="382" y="233"/>
                  </a:lnTo>
                  <a:lnTo>
                    <a:pt x="375" y="242"/>
                  </a:lnTo>
                  <a:lnTo>
                    <a:pt x="370" y="247"/>
                  </a:lnTo>
                  <a:lnTo>
                    <a:pt x="372" y="251"/>
                  </a:lnTo>
                  <a:lnTo>
                    <a:pt x="363" y="258"/>
                  </a:lnTo>
                  <a:lnTo>
                    <a:pt x="362" y="268"/>
                  </a:lnTo>
                  <a:lnTo>
                    <a:pt x="367" y="275"/>
                  </a:lnTo>
                  <a:lnTo>
                    <a:pt x="378" y="282"/>
                  </a:lnTo>
                  <a:lnTo>
                    <a:pt x="356" y="283"/>
                  </a:lnTo>
                  <a:lnTo>
                    <a:pt x="357" y="292"/>
                  </a:lnTo>
                  <a:lnTo>
                    <a:pt x="352" y="294"/>
                  </a:lnTo>
                  <a:lnTo>
                    <a:pt x="352" y="305"/>
                  </a:lnTo>
                  <a:lnTo>
                    <a:pt x="332" y="311"/>
                  </a:lnTo>
                  <a:lnTo>
                    <a:pt x="326" y="306"/>
                  </a:lnTo>
                  <a:lnTo>
                    <a:pt x="319" y="307"/>
                  </a:lnTo>
                  <a:lnTo>
                    <a:pt x="324" y="313"/>
                  </a:lnTo>
                  <a:lnTo>
                    <a:pt x="321" y="329"/>
                  </a:lnTo>
                  <a:lnTo>
                    <a:pt x="306" y="321"/>
                  </a:lnTo>
                  <a:lnTo>
                    <a:pt x="297" y="307"/>
                  </a:lnTo>
                  <a:lnTo>
                    <a:pt x="292" y="314"/>
                  </a:lnTo>
                  <a:lnTo>
                    <a:pt x="298" y="320"/>
                  </a:lnTo>
                  <a:lnTo>
                    <a:pt x="291" y="334"/>
                  </a:lnTo>
                  <a:lnTo>
                    <a:pt x="288" y="317"/>
                  </a:lnTo>
                  <a:lnTo>
                    <a:pt x="278" y="320"/>
                  </a:lnTo>
                  <a:lnTo>
                    <a:pt x="264" y="313"/>
                  </a:lnTo>
                  <a:lnTo>
                    <a:pt x="259" y="318"/>
                  </a:lnTo>
                  <a:lnTo>
                    <a:pt x="254" y="299"/>
                  </a:lnTo>
                  <a:lnTo>
                    <a:pt x="260" y="292"/>
                  </a:lnTo>
                  <a:lnTo>
                    <a:pt x="250" y="281"/>
                  </a:lnTo>
                  <a:lnTo>
                    <a:pt x="236" y="277"/>
                  </a:lnTo>
                  <a:lnTo>
                    <a:pt x="237" y="272"/>
                  </a:lnTo>
                  <a:lnTo>
                    <a:pt x="224" y="253"/>
                  </a:lnTo>
                  <a:lnTo>
                    <a:pt x="220" y="253"/>
                  </a:lnTo>
                  <a:lnTo>
                    <a:pt x="198" y="261"/>
                  </a:lnTo>
                  <a:lnTo>
                    <a:pt x="192" y="258"/>
                  </a:lnTo>
                  <a:lnTo>
                    <a:pt x="183" y="257"/>
                  </a:lnTo>
                  <a:lnTo>
                    <a:pt x="179" y="252"/>
                  </a:lnTo>
                  <a:lnTo>
                    <a:pt x="174" y="248"/>
                  </a:lnTo>
                  <a:lnTo>
                    <a:pt x="166" y="255"/>
                  </a:lnTo>
                  <a:lnTo>
                    <a:pt x="157" y="247"/>
                  </a:lnTo>
                  <a:lnTo>
                    <a:pt x="153" y="241"/>
                  </a:lnTo>
                  <a:lnTo>
                    <a:pt x="144" y="242"/>
                  </a:lnTo>
                  <a:lnTo>
                    <a:pt x="142" y="235"/>
                  </a:lnTo>
                  <a:lnTo>
                    <a:pt x="134" y="234"/>
                  </a:lnTo>
                  <a:lnTo>
                    <a:pt x="121" y="228"/>
                  </a:lnTo>
                  <a:lnTo>
                    <a:pt x="129" y="217"/>
                  </a:lnTo>
                  <a:lnTo>
                    <a:pt x="130" y="205"/>
                  </a:lnTo>
                  <a:lnTo>
                    <a:pt x="134" y="200"/>
                  </a:lnTo>
                  <a:lnTo>
                    <a:pt x="128" y="197"/>
                  </a:lnTo>
                  <a:lnTo>
                    <a:pt x="136" y="188"/>
                  </a:lnTo>
                  <a:lnTo>
                    <a:pt x="144" y="188"/>
                  </a:lnTo>
                  <a:lnTo>
                    <a:pt x="139" y="184"/>
                  </a:lnTo>
                  <a:lnTo>
                    <a:pt x="140" y="172"/>
                  </a:lnTo>
                  <a:lnTo>
                    <a:pt x="142" y="160"/>
                  </a:lnTo>
                  <a:lnTo>
                    <a:pt x="149" y="154"/>
                  </a:lnTo>
                  <a:lnTo>
                    <a:pt x="140" y="152"/>
                  </a:lnTo>
                  <a:lnTo>
                    <a:pt x="137" y="133"/>
                  </a:lnTo>
                  <a:lnTo>
                    <a:pt x="116" y="130"/>
                  </a:lnTo>
                  <a:lnTo>
                    <a:pt x="113" y="125"/>
                  </a:lnTo>
                  <a:lnTo>
                    <a:pt x="102" y="112"/>
                  </a:lnTo>
                  <a:lnTo>
                    <a:pt x="76" y="97"/>
                  </a:lnTo>
                  <a:lnTo>
                    <a:pt x="65" y="100"/>
                  </a:lnTo>
                  <a:lnTo>
                    <a:pt x="63" y="92"/>
                  </a:lnTo>
                  <a:lnTo>
                    <a:pt x="42" y="82"/>
                  </a:lnTo>
                  <a:lnTo>
                    <a:pt x="32" y="82"/>
                  </a:lnTo>
                  <a:lnTo>
                    <a:pt x="26" y="83"/>
                  </a:lnTo>
                  <a:lnTo>
                    <a:pt x="23" y="80"/>
                  </a:lnTo>
                  <a:lnTo>
                    <a:pt x="11" y="80"/>
                  </a:lnTo>
                  <a:lnTo>
                    <a:pt x="10" y="76"/>
                  </a:lnTo>
                  <a:lnTo>
                    <a:pt x="0" y="80"/>
                  </a:lnTo>
                  <a:lnTo>
                    <a:pt x="0" y="70"/>
                  </a:lnTo>
                  <a:lnTo>
                    <a:pt x="4" y="67"/>
                  </a:lnTo>
                  <a:lnTo>
                    <a:pt x="0" y="59"/>
                  </a:lnTo>
                  <a:lnTo>
                    <a:pt x="4" y="50"/>
                  </a:lnTo>
                  <a:lnTo>
                    <a:pt x="14" y="45"/>
                  </a:lnTo>
                  <a:lnTo>
                    <a:pt x="14" y="39"/>
                  </a:lnTo>
                  <a:lnTo>
                    <a:pt x="22" y="24"/>
                  </a:lnTo>
                  <a:lnTo>
                    <a:pt x="3" y="12"/>
                  </a:lnTo>
                  <a:lnTo>
                    <a:pt x="35" y="9"/>
                  </a:lnTo>
                  <a:lnTo>
                    <a:pt x="38" y="0"/>
                  </a:lnTo>
                  <a:lnTo>
                    <a:pt x="45" y="10"/>
                  </a:lnTo>
                  <a:lnTo>
                    <a:pt x="68" y="14"/>
                  </a:lnTo>
                  <a:lnTo>
                    <a:pt x="73" y="24"/>
                  </a:lnTo>
                  <a:lnTo>
                    <a:pt x="90" y="22"/>
                  </a:lnTo>
                  <a:close/>
                </a:path>
              </a:pathLst>
            </a:custGeom>
            <a:solidFill>
              <a:srgbClr val="99CC00">
                <a:alpha val="9389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40" name="Haixi"/>
            <p:cNvGrpSpPr/>
            <p:nvPr/>
          </p:nvGrpSpPr>
          <p:grpSpPr bwMode="auto">
            <a:xfrm>
              <a:off x="2349004" y="2896281"/>
              <a:ext cx="1690700" cy="1094169"/>
              <a:chOff x="6305550" y="7010400"/>
              <a:chExt cx="520" cy="368"/>
            </a:xfrm>
          </p:grpSpPr>
          <p:sp>
            <p:nvSpPr>
              <p:cNvPr id="400" name="Freeform 307"/>
              <p:cNvSpPr/>
              <p:nvPr/>
            </p:nvSpPr>
            <p:spPr bwMode="auto">
              <a:xfrm>
                <a:off x="6305550" y="7010619"/>
                <a:ext cx="156" cy="149"/>
              </a:xfrm>
              <a:custGeom>
                <a:avLst/>
                <a:gdLst>
                  <a:gd name="T0" fmla="*/ 18 w 156"/>
                  <a:gd name="T1" fmla="*/ 0 h 149"/>
                  <a:gd name="T2" fmla="*/ 30 w 156"/>
                  <a:gd name="T3" fmla="*/ 0 h 149"/>
                  <a:gd name="T4" fmla="*/ 34 w 156"/>
                  <a:gd name="T5" fmla="*/ 5 h 149"/>
                  <a:gd name="T6" fmla="*/ 43 w 156"/>
                  <a:gd name="T7" fmla="*/ 1 h 149"/>
                  <a:gd name="T8" fmla="*/ 50 w 156"/>
                  <a:gd name="T9" fmla="*/ 2 h 149"/>
                  <a:gd name="T10" fmla="*/ 72 w 156"/>
                  <a:gd name="T11" fmla="*/ 12 h 149"/>
                  <a:gd name="T12" fmla="*/ 74 w 156"/>
                  <a:gd name="T13" fmla="*/ 19 h 149"/>
                  <a:gd name="T14" fmla="*/ 84 w 156"/>
                  <a:gd name="T15" fmla="*/ 16 h 149"/>
                  <a:gd name="T16" fmla="*/ 110 w 156"/>
                  <a:gd name="T17" fmla="*/ 32 h 149"/>
                  <a:gd name="T18" fmla="*/ 126 w 156"/>
                  <a:gd name="T19" fmla="*/ 52 h 149"/>
                  <a:gd name="T20" fmla="*/ 145 w 156"/>
                  <a:gd name="T21" fmla="*/ 52 h 149"/>
                  <a:gd name="T22" fmla="*/ 147 w 156"/>
                  <a:gd name="T23" fmla="*/ 72 h 149"/>
                  <a:gd name="T24" fmla="*/ 156 w 156"/>
                  <a:gd name="T25" fmla="*/ 74 h 149"/>
                  <a:gd name="T26" fmla="*/ 150 w 156"/>
                  <a:gd name="T27" fmla="*/ 80 h 149"/>
                  <a:gd name="T28" fmla="*/ 147 w 156"/>
                  <a:gd name="T29" fmla="*/ 104 h 149"/>
                  <a:gd name="T30" fmla="*/ 152 w 156"/>
                  <a:gd name="T31" fmla="*/ 108 h 149"/>
                  <a:gd name="T32" fmla="*/ 144 w 156"/>
                  <a:gd name="T33" fmla="*/ 108 h 149"/>
                  <a:gd name="T34" fmla="*/ 135 w 156"/>
                  <a:gd name="T35" fmla="*/ 116 h 149"/>
                  <a:gd name="T36" fmla="*/ 143 w 156"/>
                  <a:gd name="T37" fmla="*/ 120 h 149"/>
                  <a:gd name="T38" fmla="*/ 137 w 156"/>
                  <a:gd name="T39" fmla="*/ 125 h 149"/>
                  <a:gd name="T40" fmla="*/ 137 w 156"/>
                  <a:gd name="T41" fmla="*/ 138 h 149"/>
                  <a:gd name="T42" fmla="*/ 130 w 156"/>
                  <a:gd name="T43" fmla="*/ 149 h 149"/>
                  <a:gd name="T44" fmla="*/ 116 w 156"/>
                  <a:gd name="T45" fmla="*/ 148 h 149"/>
                  <a:gd name="T46" fmla="*/ 112 w 156"/>
                  <a:gd name="T47" fmla="*/ 142 h 149"/>
                  <a:gd name="T48" fmla="*/ 100 w 156"/>
                  <a:gd name="T49" fmla="*/ 138 h 149"/>
                  <a:gd name="T50" fmla="*/ 90 w 156"/>
                  <a:gd name="T51" fmla="*/ 131 h 149"/>
                  <a:gd name="T52" fmla="*/ 83 w 156"/>
                  <a:gd name="T53" fmla="*/ 121 h 149"/>
                  <a:gd name="T54" fmla="*/ 78 w 156"/>
                  <a:gd name="T55" fmla="*/ 113 h 149"/>
                  <a:gd name="T56" fmla="*/ 76 w 156"/>
                  <a:gd name="T57" fmla="*/ 105 h 149"/>
                  <a:gd name="T58" fmla="*/ 69 w 156"/>
                  <a:gd name="T59" fmla="*/ 104 h 149"/>
                  <a:gd name="T60" fmla="*/ 66 w 156"/>
                  <a:gd name="T61" fmla="*/ 110 h 149"/>
                  <a:gd name="T62" fmla="*/ 55 w 156"/>
                  <a:gd name="T63" fmla="*/ 110 h 149"/>
                  <a:gd name="T64" fmla="*/ 43 w 156"/>
                  <a:gd name="T65" fmla="*/ 110 h 149"/>
                  <a:gd name="T66" fmla="*/ 34 w 156"/>
                  <a:gd name="T67" fmla="*/ 105 h 149"/>
                  <a:gd name="T68" fmla="*/ 22 w 156"/>
                  <a:gd name="T69" fmla="*/ 94 h 149"/>
                  <a:gd name="T70" fmla="*/ 22 w 156"/>
                  <a:gd name="T71" fmla="*/ 85 h 149"/>
                  <a:gd name="T72" fmla="*/ 16 w 156"/>
                  <a:gd name="T73" fmla="*/ 73 h 149"/>
                  <a:gd name="T74" fmla="*/ 10 w 156"/>
                  <a:gd name="T75" fmla="*/ 70 h 149"/>
                  <a:gd name="T76" fmla="*/ 7 w 156"/>
                  <a:gd name="T77" fmla="*/ 63 h 149"/>
                  <a:gd name="T78" fmla="*/ 7 w 156"/>
                  <a:gd name="T79" fmla="*/ 55 h 149"/>
                  <a:gd name="T80" fmla="*/ 0 w 156"/>
                  <a:gd name="T81" fmla="*/ 47 h 149"/>
                  <a:gd name="T82" fmla="*/ 10 w 156"/>
                  <a:gd name="T83" fmla="*/ 38 h 149"/>
                  <a:gd name="T84" fmla="*/ 14 w 156"/>
                  <a:gd name="T85" fmla="*/ 30 h 149"/>
                  <a:gd name="T86" fmla="*/ 13 w 156"/>
                  <a:gd name="T87" fmla="*/ 14 h 149"/>
                  <a:gd name="T88" fmla="*/ 12 w 156"/>
                  <a:gd name="T89" fmla="*/ 8 h 149"/>
                  <a:gd name="T90" fmla="*/ 16 w 156"/>
                  <a:gd name="T91" fmla="*/ 0 h 149"/>
                  <a:gd name="T92" fmla="*/ 18 w 156"/>
                  <a:gd name="T9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6" h="149">
                    <a:moveTo>
                      <a:pt x="18" y="0"/>
                    </a:moveTo>
                    <a:lnTo>
                      <a:pt x="30" y="0"/>
                    </a:lnTo>
                    <a:lnTo>
                      <a:pt x="34" y="5"/>
                    </a:lnTo>
                    <a:lnTo>
                      <a:pt x="43" y="1"/>
                    </a:lnTo>
                    <a:lnTo>
                      <a:pt x="50" y="2"/>
                    </a:lnTo>
                    <a:lnTo>
                      <a:pt x="72" y="12"/>
                    </a:lnTo>
                    <a:lnTo>
                      <a:pt x="74" y="19"/>
                    </a:lnTo>
                    <a:lnTo>
                      <a:pt x="84" y="16"/>
                    </a:lnTo>
                    <a:lnTo>
                      <a:pt x="110" y="32"/>
                    </a:lnTo>
                    <a:lnTo>
                      <a:pt x="126" y="52"/>
                    </a:lnTo>
                    <a:lnTo>
                      <a:pt x="145" y="52"/>
                    </a:lnTo>
                    <a:lnTo>
                      <a:pt x="147" y="72"/>
                    </a:lnTo>
                    <a:lnTo>
                      <a:pt x="156" y="74"/>
                    </a:lnTo>
                    <a:lnTo>
                      <a:pt x="150" y="80"/>
                    </a:lnTo>
                    <a:lnTo>
                      <a:pt x="147" y="104"/>
                    </a:lnTo>
                    <a:lnTo>
                      <a:pt x="152" y="108"/>
                    </a:lnTo>
                    <a:lnTo>
                      <a:pt x="144" y="108"/>
                    </a:lnTo>
                    <a:lnTo>
                      <a:pt x="135" y="116"/>
                    </a:lnTo>
                    <a:lnTo>
                      <a:pt x="143" y="120"/>
                    </a:lnTo>
                    <a:lnTo>
                      <a:pt x="137" y="125"/>
                    </a:lnTo>
                    <a:lnTo>
                      <a:pt x="137" y="138"/>
                    </a:lnTo>
                    <a:lnTo>
                      <a:pt x="130" y="149"/>
                    </a:lnTo>
                    <a:lnTo>
                      <a:pt x="116" y="148"/>
                    </a:lnTo>
                    <a:lnTo>
                      <a:pt x="112" y="142"/>
                    </a:lnTo>
                    <a:lnTo>
                      <a:pt x="100" y="138"/>
                    </a:lnTo>
                    <a:lnTo>
                      <a:pt x="90" y="131"/>
                    </a:lnTo>
                    <a:lnTo>
                      <a:pt x="83" y="121"/>
                    </a:lnTo>
                    <a:lnTo>
                      <a:pt x="78" y="113"/>
                    </a:lnTo>
                    <a:lnTo>
                      <a:pt x="76" y="105"/>
                    </a:lnTo>
                    <a:lnTo>
                      <a:pt x="69" y="104"/>
                    </a:lnTo>
                    <a:lnTo>
                      <a:pt x="66" y="110"/>
                    </a:lnTo>
                    <a:lnTo>
                      <a:pt x="55" y="110"/>
                    </a:lnTo>
                    <a:lnTo>
                      <a:pt x="43" y="110"/>
                    </a:lnTo>
                    <a:lnTo>
                      <a:pt x="34" y="105"/>
                    </a:lnTo>
                    <a:lnTo>
                      <a:pt x="22" y="94"/>
                    </a:lnTo>
                    <a:lnTo>
                      <a:pt x="22" y="85"/>
                    </a:lnTo>
                    <a:lnTo>
                      <a:pt x="16" y="73"/>
                    </a:lnTo>
                    <a:lnTo>
                      <a:pt x="10" y="70"/>
                    </a:lnTo>
                    <a:lnTo>
                      <a:pt x="7" y="63"/>
                    </a:lnTo>
                    <a:lnTo>
                      <a:pt x="7" y="55"/>
                    </a:lnTo>
                    <a:lnTo>
                      <a:pt x="0" y="47"/>
                    </a:lnTo>
                    <a:lnTo>
                      <a:pt x="10" y="38"/>
                    </a:lnTo>
                    <a:lnTo>
                      <a:pt x="14" y="30"/>
                    </a:lnTo>
                    <a:lnTo>
                      <a:pt x="13" y="14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9CC00">
                  <a:alpha val="4185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1" name="Freeform 308"/>
              <p:cNvSpPr/>
              <p:nvPr/>
            </p:nvSpPr>
            <p:spPr bwMode="auto">
              <a:xfrm>
                <a:off x="6305625" y="7010400"/>
                <a:ext cx="445" cy="266"/>
              </a:xfrm>
              <a:custGeom>
                <a:avLst/>
                <a:gdLst>
                  <a:gd name="T0" fmla="*/ 23 w 445"/>
                  <a:gd name="T1" fmla="*/ 134 h 266"/>
                  <a:gd name="T2" fmla="*/ 4 w 445"/>
                  <a:gd name="T3" fmla="*/ 123 h 266"/>
                  <a:gd name="T4" fmla="*/ 7 w 445"/>
                  <a:gd name="T5" fmla="*/ 116 h 266"/>
                  <a:gd name="T6" fmla="*/ 41 w 445"/>
                  <a:gd name="T7" fmla="*/ 110 h 266"/>
                  <a:gd name="T8" fmla="*/ 34 w 445"/>
                  <a:gd name="T9" fmla="*/ 93 h 266"/>
                  <a:gd name="T10" fmla="*/ 7 w 445"/>
                  <a:gd name="T11" fmla="*/ 58 h 266"/>
                  <a:gd name="T12" fmla="*/ 0 w 445"/>
                  <a:gd name="T13" fmla="*/ 16 h 266"/>
                  <a:gd name="T14" fmla="*/ 153 w 445"/>
                  <a:gd name="T15" fmla="*/ 5 h 266"/>
                  <a:gd name="T16" fmla="*/ 151 w 445"/>
                  <a:gd name="T17" fmla="*/ 9 h 266"/>
                  <a:gd name="T18" fmla="*/ 153 w 445"/>
                  <a:gd name="T19" fmla="*/ 18 h 266"/>
                  <a:gd name="T20" fmla="*/ 194 w 445"/>
                  <a:gd name="T21" fmla="*/ 17 h 266"/>
                  <a:gd name="T22" fmla="*/ 195 w 445"/>
                  <a:gd name="T23" fmla="*/ 28 h 266"/>
                  <a:gd name="T24" fmla="*/ 207 w 445"/>
                  <a:gd name="T25" fmla="*/ 28 h 266"/>
                  <a:gd name="T26" fmla="*/ 216 w 445"/>
                  <a:gd name="T27" fmla="*/ 35 h 266"/>
                  <a:gd name="T28" fmla="*/ 228 w 445"/>
                  <a:gd name="T29" fmla="*/ 38 h 266"/>
                  <a:gd name="T30" fmla="*/ 234 w 445"/>
                  <a:gd name="T31" fmla="*/ 42 h 266"/>
                  <a:gd name="T32" fmla="*/ 245 w 445"/>
                  <a:gd name="T33" fmla="*/ 45 h 266"/>
                  <a:gd name="T34" fmla="*/ 255 w 445"/>
                  <a:gd name="T35" fmla="*/ 55 h 266"/>
                  <a:gd name="T36" fmla="*/ 261 w 445"/>
                  <a:gd name="T37" fmla="*/ 54 h 266"/>
                  <a:gd name="T38" fmla="*/ 283 w 445"/>
                  <a:gd name="T39" fmla="*/ 55 h 266"/>
                  <a:gd name="T40" fmla="*/ 304 w 445"/>
                  <a:gd name="T41" fmla="*/ 70 h 266"/>
                  <a:gd name="T42" fmla="*/ 319 w 445"/>
                  <a:gd name="T43" fmla="*/ 75 h 266"/>
                  <a:gd name="T44" fmla="*/ 322 w 445"/>
                  <a:gd name="T45" fmla="*/ 49 h 266"/>
                  <a:gd name="T46" fmla="*/ 322 w 445"/>
                  <a:gd name="T47" fmla="*/ 25 h 266"/>
                  <a:gd name="T48" fmla="*/ 348 w 445"/>
                  <a:gd name="T49" fmla="*/ 36 h 266"/>
                  <a:gd name="T50" fmla="*/ 378 w 445"/>
                  <a:gd name="T51" fmla="*/ 66 h 266"/>
                  <a:gd name="T52" fmla="*/ 405 w 445"/>
                  <a:gd name="T53" fmla="*/ 87 h 266"/>
                  <a:gd name="T54" fmla="*/ 423 w 445"/>
                  <a:gd name="T55" fmla="*/ 89 h 266"/>
                  <a:gd name="T56" fmla="*/ 445 w 445"/>
                  <a:gd name="T57" fmla="*/ 106 h 266"/>
                  <a:gd name="T58" fmla="*/ 427 w 445"/>
                  <a:gd name="T59" fmla="*/ 108 h 266"/>
                  <a:gd name="T60" fmla="*/ 427 w 445"/>
                  <a:gd name="T61" fmla="*/ 113 h 266"/>
                  <a:gd name="T62" fmla="*/ 439 w 445"/>
                  <a:gd name="T63" fmla="*/ 127 h 266"/>
                  <a:gd name="T64" fmla="*/ 427 w 445"/>
                  <a:gd name="T65" fmla="*/ 136 h 266"/>
                  <a:gd name="T66" fmla="*/ 425 w 445"/>
                  <a:gd name="T67" fmla="*/ 152 h 266"/>
                  <a:gd name="T68" fmla="*/ 429 w 445"/>
                  <a:gd name="T69" fmla="*/ 160 h 266"/>
                  <a:gd name="T70" fmla="*/ 417 w 445"/>
                  <a:gd name="T71" fmla="*/ 160 h 266"/>
                  <a:gd name="T72" fmla="*/ 416 w 445"/>
                  <a:gd name="T73" fmla="*/ 170 h 266"/>
                  <a:gd name="T74" fmla="*/ 413 w 445"/>
                  <a:gd name="T75" fmla="*/ 189 h 266"/>
                  <a:gd name="T76" fmla="*/ 397 w 445"/>
                  <a:gd name="T77" fmla="*/ 204 h 266"/>
                  <a:gd name="T78" fmla="*/ 396 w 445"/>
                  <a:gd name="T79" fmla="*/ 217 h 266"/>
                  <a:gd name="T80" fmla="*/ 399 w 445"/>
                  <a:gd name="T81" fmla="*/ 233 h 266"/>
                  <a:gd name="T82" fmla="*/ 405 w 445"/>
                  <a:gd name="T83" fmla="*/ 249 h 266"/>
                  <a:gd name="T84" fmla="*/ 393 w 445"/>
                  <a:gd name="T85" fmla="*/ 251 h 266"/>
                  <a:gd name="T86" fmla="*/ 383 w 445"/>
                  <a:gd name="T87" fmla="*/ 248 h 266"/>
                  <a:gd name="T88" fmla="*/ 365 w 445"/>
                  <a:gd name="T89" fmla="*/ 255 h 266"/>
                  <a:gd name="T90" fmla="*/ 353 w 445"/>
                  <a:gd name="T91" fmla="*/ 253 h 266"/>
                  <a:gd name="T92" fmla="*/ 325 w 445"/>
                  <a:gd name="T93" fmla="*/ 253 h 266"/>
                  <a:gd name="T94" fmla="*/ 309 w 445"/>
                  <a:gd name="T95" fmla="*/ 253 h 266"/>
                  <a:gd name="T96" fmla="*/ 295 w 445"/>
                  <a:gd name="T97" fmla="*/ 242 h 266"/>
                  <a:gd name="T98" fmla="*/ 271 w 445"/>
                  <a:gd name="T99" fmla="*/ 254 h 266"/>
                  <a:gd name="T100" fmla="*/ 251 w 445"/>
                  <a:gd name="T101" fmla="*/ 249 h 266"/>
                  <a:gd name="T102" fmla="*/ 246 w 445"/>
                  <a:gd name="T103" fmla="*/ 257 h 266"/>
                  <a:gd name="T104" fmla="*/ 201 w 445"/>
                  <a:gd name="T105" fmla="*/ 232 h 266"/>
                  <a:gd name="T106" fmla="*/ 179 w 445"/>
                  <a:gd name="T107" fmla="*/ 217 h 266"/>
                  <a:gd name="T108" fmla="*/ 141 w 445"/>
                  <a:gd name="T109" fmla="*/ 202 h 266"/>
                  <a:gd name="T110" fmla="*/ 22 w 445"/>
                  <a:gd name="T111" fmla="*/ 16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266">
                    <a:moveTo>
                      <a:pt x="22" y="160"/>
                    </a:moveTo>
                    <a:lnTo>
                      <a:pt x="23" y="134"/>
                    </a:lnTo>
                    <a:lnTo>
                      <a:pt x="4" y="129"/>
                    </a:lnTo>
                    <a:lnTo>
                      <a:pt x="4" y="123"/>
                    </a:lnTo>
                    <a:lnTo>
                      <a:pt x="7" y="123"/>
                    </a:lnTo>
                    <a:lnTo>
                      <a:pt x="7" y="116"/>
                    </a:lnTo>
                    <a:lnTo>
                      <a:pt x="33" y="110"/>
                    </a:lnTo>
                    <a:lnTo>
                      <a:pt x="41" y="110"/>
                    </a:lnTo>
                    <a:lnTo>
                      <a:pt x="40" y="103"/>
                    </a:lnTo>
                    <a:lnTo>
                      <a:pt x="34" y="93"/>
                    </a:lnTo>
                    <a:lnTo>
                      <a:pt x="36" y="81"/>
                    </a:lnTo>
                    <a:lnTo>
                      <a:pt x="7" y="58"/>
                    </a:lnTo>
                    <a:lnTo>
                      <a:pt x="11" y="45"/>
                    </a:lnTo>
                    <a:lnTo>
                      <a:pt x="0" y="16"/>
                    </a:lnTo>
                    <a:lnTo>
                      <a:pt x="152" y="0"/>
                    </a:lnTo>
                    <a:lnTo>
                      <a:pt x="153" y="5"/>
                    </a:lnTo>
                    <a:lnTo>
                      <a:pt x="149" y="8"/>
                    </a:lnTo>
                    <a:lnTo>
                      <a:pt x="151" y="9"/>
                    </a:lnTo>
                    <a:lnTo>
                      <a:pt x="152" y="12"/>
                    </a:lnTo>
                    <a:lnTo>
                      <a:pt x="153" y="18"/>
                    </a:lnTo>
                    <a:lnTo>
                      <a:pt x="189" y="17"/>
                    </a:lnTo>
                    <a:lnTo>
                      <a:pt x="194" y="17"/>
                    </a:lnTo>
                    <a:lnTo>
                      <a:pt x="192" y="25"/>
                    </a:lnTo>
                    <a:lnTo>
                      <a:pt x="195" y="28"/>
                    </a:lnTo>
                    <a:lnTo>
                      <a:pt x="205" y="27"/>
                    </a:lnTo>
                    <a:lnTo>
                      <a:pt x="207" y="28"/>
                    </a:lnTo>
                    <a:lnTo>
                      <a:pt x="209" y="34"/>
                    </a:lnTo>
                    <a:lnTo>
                      <a:pt x="216" y="35"/>
                    </a:lnTo>
                    <a:lnTo>
                      <a:pt x="219" y="41"/>
                    </a:lnTo>
                    <a:lnTo>
                      <a:pt x="228" y="38"/>
                    </a:lnTo>
                    <a:lnTo>
                      <a:pt x="229" y="42"/>
                    </a:lnTo>
                    <a:lnTo>
                      <a:pt x="234" y="42"/>
                    </a:lnTo>
                    <a:lnTo>
                      <a:pt x="235" y="47"/>
                    </a:lnTo>
                    <a:lnTo>
                      <a:pt x="245" y="45"/>
                    </a:lnTo>
                    <a:lnTo>
                      <a:pt x="256" y="57"/>
                    </a:lnTo>
                    <a:lnTo>
                      <a:pt x="255" y="55"/>
                    </a:lnTo>
                    <a:lnTo>
                      <a:pt x="260" y="59"/>
                    </a:lnTo>
                    <a:lnTo>
                      <a:pt x="261" y="54"/>
                    </a:lnTo>
                    <a:lnTo>
                      <a:pt x="277" y="49"/>
                    </a:lnTo>
                    <a:lnTo>
                      <a:pt x="283" y="55"/>
                    </a:lnTo>
                    <a:lnTo>
                      <a:pt x="289" y="53"/>
                    </a:lnTo>
                    <a:lnTo>
                      <a:pt x="304" y="70"/>
                    </a:lnTo>
                    <a:lnTo>
                      <a:pt x="312" y="75"/>
                    </a:lnTo>
                    <a:lnTo>
                      <a:pt x="319" y="75"/>
                    </a:lnTo>
                    <a:lnTo>
                      <a:pt x="318" y="57"/>
                    </a:lnTo>
                    <a:lnTo>
                      <a:pt x="322" y="49"/>
                    </a:lnTo>
                    <a:lnTo>
                      <a:pt x="322" y="42"/>
                    </a:lnTo>
                    <a:lnTo>
                      <a:pt x="322" y="25"/>
                    </a:lnTo>
                    <a:lnTo>
                      <a:pt x="333" y="25"/>
                    </a:lnTo>
                    <a:lnTo>
                      <a:pt x="348" y="36"/>
                    </a:lnTo>
                    <a:lnTo>
                      <a:pt x="375" y="55"/>
                    </a:lnTo>
                    <a:lnTo>
                      <a:pt x="378" y="66"/>
                    </a:lnTo>
                    <a:lnTo>
                      <a:pt x="412" y="81"/>
                    </a:lnTo>
                    <a:lnTo>
                      <a:pt x="405" y="87"/>
                    </a:lnTo>
                    <a:lnTo>
                      <a:pt x="415" y="93"/>
                    </a:lnTo>
                    <a:lnTo>
                      <a:pt x="423" y="89"/>
                    </a:lnTo>
                    <a:lnTo>
                      <a:pt x="445" y="100"/>
                    </a:lnTo>
                    <a:lnTo>
                      <a:pt x="445" y="106"/>
                    </a:lnTo>
                    <a:lnTo>
                      <a:pt x="439" y="107"/>
                    </a:lnTo>
                    <a:lnTo>
                      <a:pt x="427" y="108"/>
                    </a:lnTo>
                    <a:lnTo>
                      <a:pt x="423" y="110"/>
                    </a:lnTo>
                    <a:lnTo>
                      <a:pt x="427" y="113"/>
                    </a:lnTo>
                    <a:lnTo>
                      <a:pt x="436" y="116"/>
                    </a:lnTo>
                    <a:lnTo>
                      <a:pt x="439" y="127"/>
                    </a:lnTo>
                    <a:lnTo>
                      <a:pt x="439" y="129"/>
                    </a:lnTo>
                    <a:lnTo>
                      <a:pt x="427" y="136"/>
                    </a:lnTo>
                    <a:lnTo>
                      <a:pt x="427" y="143"/>
                    </a:lnTo>
                    <a:lnTo>
                      <a:pt x="425" y="152"/>
                    </a:lnTo>
                    <a:lnTo>
                      <a:pt x="422" y="153"/>
                    </a:lnTo>
                    <a:lnTo>
                      <a:pt x="429" y="160"/>
                    </a:lnTo>
                    <a:lnTo>
                      <a:pt x="427" y="166"/>
                    </a:lnTo>
                    <a:lnTo>
                      <a:pt x="417" y="160"/>
                    </a:lnTo>
                    <a:lnTo>
                      <a:pt x="413" y="165"/>
                    </a:lnTo>
                    <a:lnTo>
                      <a:pt x="416" y="170"/>
                    </a:lnTo>
                    <a:lnTo>
                      <a:pt x="416" y="182"/>
                    </a:lnTo>
                    <a:lnTo>
                      <a:pt x="413" y="189"/>
                    </a:lnTo>
                    <a:lnTo>
                      <a:pt x="407" y="198"/>
                    </a:lnTo>
                    <a:lnTo>
                      <a:pt x="397" y="204"/>
                    </a:lnTo>
                    <a:lnTo>
                      <a:pt x="397" y="215"/>
                    </a:lnTo>
                    <a:lnTo>
                      <a:pt x="396" y="217"/>
                    </a:lnTo>
                    <a:lnTo>
                      <a:pt x="399" y="223"/>
                    </a:lnTo>
                    <a:lnTo>
                      <a:pt x="399" y="233"/>
                    </a:lnTo>
                    <a:lnTo>
                      <a:pt x="405" y="243"/>
                    </a:lnTo>
                    <a:lnTo>
                      <a:pt x="405" y="249"/>
                    </a:lnTo>
                    <a:lnTo>
                      <a:pt x="397" y="248"/>
                    </a:lnTo>
                    <a:lnTo>
                      <a:pt x="393" y="251"/>
                    </a:lnTo>
                    <a:lnTo>
                      <a:pt x="385" y="251"/>
                    </a:lnTo>
                    <a:lnTo>
                      <a:pt x="383" y="248"/>
                    </a:lnTo>
                    <a:lnTo>
                      <a:pt x="372" y="255"/>
                    </a:lnTo>
                    <a:lnTo>
                      <a:pt x="365" y="255"/>
                    </a:lnTo>
                    <a:lnTo>
                      <a:pt x="361" y="252"/>
                    </a:lnTo>
                    <a:lnTo>
                      <a:pt x="353" y="253"/>
                    </a:lnTo>
                    <a:lnTo>
                      <a:pt x="342" y="262"/>
                    </a:lnTo>
                    <a:lnTo>
                      <a:pt x="325" y="253"/>
                    </a:lnTo>
                    <a:lnTo>
                      <a:pt x="321" y="259"/>
                    </a:lnTo>
                    <a:lnTo>
                      <a:pt x="309" y="253"/>
                    </a:lnTo>
                    <a:lnTo>
                      <a:pt x="301" y="253"/>
                    </a:lnTo>
                    <a:lnTo>
                      <a:pt x="295" y="242"/>
                    </a:lnTo>
                    <a:lnTo>
                      <a:pt x="277" y="255"/>
                    </a:lnTo>
                    <a:lnTo>
                      <a:pt x="271" y="254"/>
                    </a:lnTo>
                    <a:lnTo>
                      <a:pt x="269" y="248"/>
                    </a:lnTo>
                    <a:lnTo>
                      <a:pt x="251" y="249"/>
                    </a:lnTo>
                    <a:lnTo>
                      <a:pt x="252" y="256"/>
                    </a:lnTo>
                    <a:lnTo>
                      <a:pt x="246" y="257"/>
                    </a:lnTo>
                    <a:lnTo>
                      <a:pt x="240" y="266"/>
                    </a:lnTo>
                    <a:lnTo>
                      <a:pt x="201" y="232"/>
                    </a:lnTo>
                    <a:lnTo>
                      <a:pt x="180" y="227"/>
                    </a:lnTo>
                    <a:lnTo>
                      <a:pt x="179" y="217"/>
                    </a:lnTo>
                    <a:lnTo>
                      <a:pt x="162" y="214"/>
                    </a:lnTo>
                    <a:lnTo>
                      <a:pt x="141" y="202"/>
                    </a:lnTo>
                    <a:lnTo>
                      <a:pt x="89" y="187"/>
                    </a:lnTo>
                    <a:lnTo>
                      <a:pt x="22" y="160"/>
                    </a:lnTo>
                    <a:close/>
                  </a:path>
                </a:pathLst>
              </a:custGeom>
              <a:solidFill>
                <a:srgbClr val="99CC00">
                  <a:alpha val="4185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1" name="Yili"/>
            <p:cNvSpPr/>
            <p:nvPr/>
          </p:nvSpPr>
          <p:spPr bwMode="auto">
            <a:xfrm>
              <a:off x="1385176" y="1526891"/>
              <a:ext cx="694852" cy="469889"/>
            </a:xfrm>
            <a:custGeom>
              <a:avLst/>
              <a:gdLst>
                <a:gd name="T0" fmla="*/ 0 w 214"/>
                <a:gd name="T1" fmla="*/ 145 h 160"/>
                <a:gd name="T2" fmla="*/ 0 w 214"/>
                <a:gd name="T3" fmla="*/ 142 h 160"/>
                <a:gd name="T4" fmla="*/ 0 w 214"/>
                <a:gd name="T5" fmla="*/ 127 h 160"/>
                <a:gd name="T6" fmla="*/ 7 w 214"/>
                <a:gd name="T7" fmla="*/ 116 h 160"/>
                <a:gd name="T8" fmla="*/ 18 w 214"/>
                <a:gd name="T9" fmla="*/ 117 h 160"/>
                <a:gd name="T10" fmla="*/ 19 w 214"/>
                <a:gd name="T11" fmla="*/ 111 h 160"/>
                <a:gd name="T12" fmla="*/ 15 w 214"/>
                <a:gd name="T13" fmla="*/ 105 h 160"/>
                <a:gd name="T14" fmla="*/ 18 w 214"/>
                <a:gd name="T15" fmla="*/ 103 h 160"/>
                <a:gd name="T16" fmla="*/ 22 w 214"/>
                <a:gd name="T17" fmla="*/ 103 h 160"/>
                <a:gd name="T18" fmla="*/ 27 w 214"/>
                <a:gd name="T19" fmla="*/ 101 h 160"/>
                <a:gd name="T20" fmla="*/ 34 w 214"/>
                <a:gd name="T21" fmla="*/ 104 h 160"/>
                <a:gd name="T22" fmla="*/ 37 w 214"/>
                <a:gd name="T23" fmla="*/ 100 h 160"/>
                <a:gd name="T24" fmla="*/ 37 w 214"/>
                <a:gd name="T25" fmla="*/ 93 h 160"/>
                <a:gd name="T26" fmla="*/ 38 w 214"/>
                <a:gd name="T27" fmla="*/ 87 h 160"/>
                <a:gd name="T28" fmla="*/ 40 w 214"/>
                <a:gd name="T29" fmla="*/ 87 h 160"/>
                <a:gd name="T30" fmla="*/ 39 w 214"/>
                <a:gd name="T31" fmla="*/ 82 h 160"/>
                <a:gd name="T32" fmla="*/ 38 w 214"/>
                <a:gd name="T33" fmla="*/ 80 h 160"/>
                <a:gd name="T34" fmla="*/ 38 w 214"/>
                <a:gd name="T35" fmla="*/ 76 h 160"/>
                <a:gd name="T36" fmla="*/ 36 w 214"/>
                <a:gd name="T37" fmla="*/ 76 h 160"/>
                <a:gd name="T38" fmla="*/ 36 w 214"/>
                <a:gd name="T39" fmla="*/ 65 h 160"/>
                <a:gd name="T40" fmla="*/ 38 w 214"/>
                <a:gd name="T41" fmla="*/ 65 h 160"/>
                <a:gd name="T42" fmla="*/ 38 w 214"/>
                <a:gd name="T43" fmla="*/ 46 h 160"/>
                <a:gd name="T44" fmla="*/ 39 w 214"/>
                <a:gd name="T45" fmla="*/ 30 h 160"/>
                <a:gd name="T46" fmla="*/ 41 w 214"/>
                <a:gd name="T47" fmla="*/ 30 h 160"/>
                <a:gd name="T48" fmla="*/ 40 w 214"/>
                <a:gd name="T49" fmla="*/ 23 h 160"/>
                <a:gd name="T50" fmla="*/ 42 w 214"/>
                <a:gd name="T51" fmla="*/ 22 h 160"/>
                <a:gd name="T52" fmla="*/ 42 w 214"/>
                <a:gd name="T53" fmla="*/ 11 h 160"/>
                <a:gd name="T54" fmla="*/ 38 w 214"/>
                <a:gd name="T55" fmla="*/ 0 h 160"/>
                <a:gd name="T56" fmla="*/ 43 w 214"/>
                <a:gd name="T57" fmla="*/ 1 h 160"/>
                <a:gd name="T58" fmla="*/ 56 w 214"/>
                <a:gd name="T59" fmla="*/ 16 h 160"/>
                <a:gd name="T60" fmla="*/ 63 w 214"/>
                <a:gd name="T61" fmla="*/ 26 h 160"/>
                <a:gd name="T62" fmla="*/ 80 w 214"/>
                <a:gd name="T63" fmla="*/ 38 h 160"/>
                <a:gd name="T64" fmla="*/ 94 w 214"/>
                <a:gd name="T65" fmla="*/ 44 h 160"/>
                <a:gd name="T66" fmla="*/ 107 w 214"/>
                <a:gd name="T67" fmla="*/ 54 h 160"/>
                <a:gd name="T68" fmla="*/ 120 w 214"/>
                <a:gd name="T69" fmla="*/ 64 h 160"/>
                <a:gd name="T70" fmla="*/ 132 w 214"/>
                <a:gd name="T71" fmla="*/ 75 h 160"/>
                <a:gd name="T72" fmla="*/ 135 w 214"/>
                <a:gd name="T73" fmla="*/ 78 h 160"/>
                <a:gd name="T74" fmla="*/ 147 w 214"/>
                <a:gd name="T75" fmla="*/ 79 h 160"/>
                <a:gd name="T76" fmla="*/ 156 w 214"/>
                <a:gd name="T77" fmla="*/ 86 h 160"/>
                <a:gd name="T78" fmla="*/ 161 w 214"/>
                <a:gd name="T79" fmla="*/ 86 h 160"/>
                <a:gd name="T80" fmla="*/ 169 w 214"/>
                <a:gd name="T81" fmla="*/ 94 h 160"/>
                <a:gd name="T82" fmla="*/ 175 w 214"/>
                <a:gd name="T83" fmla="*/ 98 h 160"/>
                <a:gd name="T84" fmla="*/ 180 w 214"/>
                <a:gd name="T85" fmla="*/ 99 h 160"/>
                <a:gd name="T86" fmla="*/ 184 w 214"/>
                <a:gd name="T87" fmla="*/ 101 h 160"/>
                <a:gd name="T88" fmla="*/ 189 w 214"/>
                <a:gd name="T89" fmla="*/ 109 h 160"/>
                <a:gd name="T90" fmla="*/ 190 w 214"/>
                <a:gd name="T91" fmla="*/ 113 h 160"/>
                <a:gd name="T92" fmla="*/ 203 w 214"/>
                <a:gd name="T93" fmla="*/ 116 h 160"/>
                <a:gd name="T94" fmla="*/ 206 w 214"/>
                <a:gd name="T95" fmla="*/ 124 h 160"/>
                <a:gd name="T96" fmla="*/ 212 w 214"/>
                <a:gd name="T97" fmla="*/ 127 h 160"/>
                <a:gd name="T98" fmla="*/ 214 w 214"/>
                <a:gd name="T99" fmla="*/ 134 h 160"/>
                <a:gd name="T100" fmla="*/ 196 w 214"/>
                <a:gd name="T101" fmla="*/ 134 h 160"/>
                <a:gd name="T102" fmla="*/ 181 w 214"/>
                <a:gd name="T103" fmla="*/ 145 h 160"/>
                <a:gd name="T104" fmla="*/ 145 w 214"/>
                <a:gd name="T105" fmla="*/ 139 h 160"/>
                <a:gd name="T106" fmla="*/ 108 w 214"/>
                <a:gd name="T107" fmla="*/ 143 h 160"/>
                <a:gd name="T108" fmla="*/ 111 w 214"/>
                <a:gd name="T109" fmla="*/ 160 h 160"/>
                <a:gd name="T110" fmla="*/ 45 w 214"/>
                <a:gd name="T111" fmla="*/ 159 h 160"/>
                <a:gd name="T112" fmla="*/ 33 w 214"/>
                <a:gd name="T113" fmla="*/ 157 h 160"/>
                <a:gd name="T114" fmla="*/ 26 w 214"/>
                <a:gd name="T115" fmla="*/ 153 h 160"/>
                <a:gd name="T116" fmla="*/ 23 w 214"/>
                <a:gd name="T117" fmla="*/ 149 h 160"/>
                <a:gd name="T118" fmla="*/ 12 w 214"/>
                <a:gd name="T119" fmla="*/ 146 h 160"/>
                <a:gd name="T120" fmla="*/ 0 w 214"/>
                <a:gd name="T121" fmla="*/ 1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160">
                  <a:moveTo>
                    <a:pt x="0" y="145"/>
                  </a:moveTo>
                  <a:cubicBezTo>
                    <a:pt x="0" y="144"/>
                    <a:pt x="0" y="143"/>
                    <a:pt x="0" y="142"/>
                  </a:cubicBezTo>
                  <a:lnTo>
                    <a:pt x="0" y="127"/>
                  </a:lnTo>
                  <a:lnTo>
                    <a:pt x="7" y="116"/>
                  </a:lnTo>
                  <a:lnTo>
                    <a:pt x="18" y="117"/>
                  </a:lnTo>
                  <a:lnTo>
                    <a:pt x="19" y="111"/>
                  </a:lnTo>
                  <a:lnTo>
                    <a:pt x="15" y="105"/>
                  </a:lnTo>
                  <a:lnTo>
                    <a:pt x="18" y="103"/>
                  </a:lnTo>
                  <a:lnTo>
                    <a:pt x="22" y="103"/>
                  </a:lnTo>
                  <a:lnTo>
                    <a:pt x="27" y="101"/>
                  </a:lnTo>
                  <a:lnTo>
                    <a:pt x="34" y="104"/>
                  </a:lnTo>
                  <a:lnTo>
                    <a:pt x="37" y="100"/>
                  </a:lnTo>
                  <a:lnTo>
                    <a:pt x="37" y="93"/>
                  </a:lnTo>
                  <a:lnTo>
                    <a:pt x="38" y="87"/>
                  </a:lnTo>
                  <a:lnTo>
                    <a:pt x="40" y="87"/>
                  </a:lnTo>
                  <a:lnTo>
                    <a:pt x="39" y="82"/>
                  </a:lnTo>
                  <a:lnTo>
                    <a:pt x="38" y="80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6" y="65"/>
                  </a:lnTo>
                  <a:lnTo>
                    <a:pt x="38" y="65"/>
                  </a:lnTo>
                  <a:lnTo>
                    <a:pt x="38" y="46"/>
                  </a:lnTo>
                  <a:lnTo>
                    <a:pt x="39" y="30"/>
                  </a:lnTo>
                  <a:lnTo>
                    <a:pt x="41" y="30"/>
                  </a:lnTo>
                  <a:lnTo>
                    <a:pt x="40" y="23"/>
                  </a:lnTo>
                  <a:lnTo>
                    <a:pt x="42" y="22"/>
                  </a:lnTo>
                  <a:lnTo>
                    <a:pt x="42" y="11"/>
                  </a:lnTo>
                  <a:lnTo>
                    <a:pt x="38" y="0"/>
                  </a:lnTo>
                  <a:lnTo>
                    <a:pt x="43" y="1"/>
                  </a:lnTo>
                  <a:lnTo>
                    <a:pt x="56" y="16"/>
                  </a:lnTo>
                  <a:lnTo>
                    <a:pt x="63" y="26"/>
                  </a:lnTo>
                  <a:lnTo>
                    <a:pt x="80" y="38"/>
                  </a:lnTo>
                  <a:lnTo>
                    <a:pt x="94" y="44"/>
                  </a:lnTo>
                  <a:lnTo>
                    <a:pt x="107" y="54"/>
                  </a:lnTo>
                  <a:lnTo>
                    <a:pt x="120" y="64"/>
                  </a:lnTo>
                  <a:lnTo>
                    <a:pt x="132" y="75"/>
                  </a:lnTo>
                  <a:lnTo>
                    <a:pt x="135" y="78"/>
                  </a:lnTo>
                  <a:lnTo>
                    <a:pt x="147" y="79"/>
                  </a:lnTo>
                  <a:lnTo>
                    <a:pt x="156" y="86"/>
                  </a:lnTo>
                  <a:lnTo>
                    <a:pt x="161" y="86"/>
                  </a:lnTo>
                  <a:lnTo>
                    <a:pt x="169" y="94"/>
                  </a:lnTo>
                  <a:lnTo>
                    <a:pt x="175" y="98"/>
                  </a:lnTo>
                  <a:lnTo>
                    <a:pt x="180" y="99"/>
                  </a:lnTo>
                  <a:lnTo>
                    <a:pt x="184" y="101"/>
                  </a:lnTo>
                  <a:lnTo>
                    <a:pt x="189" y="109"/>
                  </a:lnTo>
                  <a:lnTo>
                    <a:pt x="190" y="113"/>
                  </a:lnTo>
                  <a:lnTo>
                    <a:pt x="203" y="116"/>
                  </a:lnTo>
                  <a:lnTo>
                    <a:pt x="206" y="124"/>
                  </a:lnTo>
                  <a:lnTo>
                    <a:pt x="212" y="127"/>
                  </a:lnTo>
                  <a:lnTo>
                    <a:pt x="214" y="134"/>
                  </a:lnTo>
                  <a:lnTo>
                    <a:pt x="196" y="134"/>
                  </a:lnTo>
                  <a:lnTo>
                    <a:pt x="181" y="145"/>
                  </a:lnTo>
                  <a:lnTo>
                    <a:pt x="145" y="139"/>
                  </a:lnTo>
                  <a:lnTo>
                    <a:pt x="108" y="143"/>
                  </a:lnTo>
                  <a:lnTo>
                    <a:pt x="111" y="160"/>
                  </a:lnTo>
                  <a:lnTo>
                    <a:pt x="45" y="159"/>
                  </a:lnTo>
                  <a:lnTo>
                    <a:pt x="33" y="157"/>
                  </a:lnTo>
                  <a:lnTo>
                    <a:pt x="26" y="153"/>
                  </a:lnTo>
                  <a:lnTo>
                    <a:pt x="23" y="149"/>
                  </a:lnTo>
                  <a:lnTo>
                    <a:pt x="12" y="14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99CC00">
                <a:alpha val="6292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2" name="Boertala"/>
            <p:cNvSpPr/>
            <p:nvPr/>
          </p:nvSpPr>
          <p:spPr bwMode="auto">
            <a:xfrm>
              <a:off x="1471633" y="1483258"/>
              <a:ext cx="525142" cy="295359"/>
            </a:xfrm>
            <a:custGeom>
              <a:avLst/>
              <a:gdLst>
                <a:gd name="T0" fmla="*/ 10 w 161"/>
                <a:gd name="T1" fmla="*/ 13 h 100"/>
                <a:gd name="T2" fmla="*/ 6 w 161"/>
                <a:gd name="T3" fmla="*/ 13 h 100"/>
                <a:gd name="T4" fmla="*/ 4 w 161"/>
                <a:gd name="T5" fmla="*/ 12 h 100"/>
                <a:gd name="T6" fmla="*/ 4 w 161"/>
                <a:gd name="T7" fmla="*/ 7 h 100"/>
                <a:gd name="T8" fmla="*/ 0 w 161"/>
                <a:gd name="T9" fmla="*/ 2 h 100"/>
                <a:gd name="T10" fmla="*/ 5 w 161"/>
                <a:gd name="T11" fmla="*/ 2 h 100"/>
                <a:gd name="T12" fmla="*/ 8 w 161"/>
                <a:gd name="T13" fmla="*/ 0 h 100"/>
                <a:gd name="T14" fmla="*/ 19 w 161"/>
                <a:gd name="T15" fmla="*/ 0 h 100"/>
                <a:gd name="T16" fmla="*/ 22 w 161"/>
                <a:gd name="T17" fmla="*/ 3 h 100"/>
                <a:gd name="T18" fmla="*/ 32 w 161"/>
                <a:gd name="T19" fmla="*/ 2 h 100"/>
                <a:gd name="T20" fmla="*/ 34 w 161"/>
                <a:gd name="T21" fmla="*/ 3 h 100"/>
                <a:gd name="T22" fmla="*/ 44 w 161"/>
                <a:gd name="T23" fmla="*/ 3 h 100"/>
                <a:gd name="T24" fmla="*/ 47 w 161"/>
                <a:gd name="T25" fmla="*/ 4 h 100"/>
                <a:gd name="T26" fmla="*/ 80 w 161"/>
                <a:gd name="T27" fmla="*/ 4 h 100"/>
                <a:gd name="T28" fmla="*/ 82 w 161"/>
                <a:gd name="T29" fmla="*/ 1 h 100"/>
                <a:gd name="T30" fmla="*/ 89 w 161"/>
                <a:gd name="T31" fmla="*/ 1 h 100"/>
                <a:gd name="T32" fmla="*/ 98 w 161"/>
                <a:gd name="T33" fmla="*/ 17 h 100"/>
                <a:gd name="T34" fmla="*/ 103 w 161"/>
                <a:gd name="T35" fmla="*/ 17 h 100"/>
                <a:gd name="T36" fmla="*/ 105 w 161"/>
                <a:gd name="T37" fmla="*/ 18 h 100"/>
                <a:gd name="T38" fmla="*/ 110 w 161"/>
                <a:gd name="T39" fmla="*/ 18 h 100"/>
                <a:gd name="T40" fmla="*/ 119 w 161"/>
                <a:gd name="T41" fmla="*/ 28 h 100"/>
                <a:gd name="T42" fmla="*/ 129 w 161"/>
                <a:gd name="T43" fmla="*/ 35 h 100"/>
                <a:gd name="T44" fmla="*/ 136 w 161"/>
                <a:gd name="T45" fmla="*/ 41 h 100"/>
                <a:gd name="T46" fmla="*/ 146 w 161"/>
                <a:gd name="T47" fmla="*/ 45 h 100"/>
                <a:gd name="T48" fmla="*/ 154 w 161"/>
                <a:gd name="T49" fmla="*/ 52 h 100"/>
                <a:gd name="T50" fmla="*/ 158 w 161"/>
                <a:gd name="T51" fmla="*/ 56 h 100"/>
                <a:gd name="T52" fmla="*/ 161 w 161"/>
                <a:gd name="T53" fmla="*/ 65 h 100"/>
                <a:gd name="T54" fmla="*/ 157 w 161"/>
                <a:gd name="T55" fmla="*/ 73 h 100"/>
                <a:gd name="T56" fmla="*/ 149 w 161"/>
                <a:gd name="T57" fmla="*/ 79 h 100"/>
                <a:gd name="T58" fmla="*/ 145 w 161"/>
                <a:gd name="T59" fmla="*/ 75 h 100"/>
                <a:gd name="T60" fmla="*/ 142 w 161"/>
                <a:gd name="T61" fmla="*/ 78 h 100"/>
                <a:gd name="T62" fmla="*/ 141 w 161"/>
                <a:gd name="T63" fmla="*/ 83 h 100"/>
                <a:gd name="T64" fmla="*/ 135 w 161"/>
                <a:gd name="T65" fmla="*/ 89 h 100"/>
                <a:gd name="T66" fmla="*/ 135 w 161"/>
                <a:gd name="T67" fmla="*/ 94 h 100"/>
                <a:gd name="T68" fmla="*/ 135 w 161"/>
                <a:gd name="T69" fmla="*/ 100 h 100"/>
                <a:gd name="T70" fmla="*/ 129 w 161"/>
                <a:gd name="T71" fmla="*/ 99 h 100"/>
                <a:gd name="T72" fmla="*/ 120 w 161"/>
                <a:gd name="T73" fmla="*/ 92 h 100"/>
                <a:gd name="T74" fmla="*/ 108 w 161"/>
                <a:gd name="T75" fmla="*/ 91 h 100"/>
                <a:gd name="T76" fmla="*/ 84 w 161"/>
                <a:gd name="T77" fmla="*/ 70 h 100"/>
                <a:gd name="T78" fmla="*/ 66 w 161"/>
                <a:gd name="T79" fmla="*/ 56 h 100"/>
                <a:gd name="T80" fmla="*/ 50 w 161"/>
                <a:gd name="T81" fmla="*/ 50 h 100"/>
                <a:gd name="T82" fmla="*/ 36 w 161"/>
                <a:gd name="T83" fmla="*/ 39 h 100"/>
                <a:gd name="T84" fmla="*/ 25 w 161"/>
                <a:gd name="T85" fmla="*/ 24 h 100"/>
                <a:gd name="T86" fmla="*/ 16 w 161"/>
                <a:gd name="T87" fmla="*/ 14 h 100"/>
                <a:gd name="T88" fmla="*/ 10 w 161"/>
                <a:gd name="T89" fmla="*/ 1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1" h="100">
                  <a:moveTo>
                    <a:pt x="10" y="13"/>
                  </a:moveTo>
                  <a:lnTo>
                    <a:pt x="6" y="13"/>
                  </a:lnTo>
                  <a:lnTo>
                    <a:pt x="4" y="12"/>
                  </a:lnTo>
                  <a:lnTo>
                    <a:pt x="4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8" y="0"/>
                  </a:lnTo>
                  <a:lnTo>
                    <a:pt x="19" y="0"/>
                  </a:lnTo>
                  <a:lnTo>
                    <a:pt x="22" y="3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44" y="3"/>
                  </a:lnTo>
                  <a:lnTo>
                    <a:pt x="47" y="4"/>
                  </a:lnTo>
                  <a:lnTo>
                    <a:pt x="80" y="4"/>
                  </a:lnTo>
                  <a:lnTo>
                    <a:pt x="82" y="1"/>
                  </a:lnTo>
                  <a:lnTo>
                    <a:pt x="89" y="1"/>
                  </a:lnTo>
                  <a:lnTo>
                    <a:pt x="98" y="17"/>
                  </a:lnTo>
                  <a:lnTo>
                    <a:pt x="103" y="17"/>
                  </a:lnTo>
                  <a:lnTo>
                    <a:pt x="105" y="18"/>
                  </a:lnTo>
                  <a:lnTo>
                    <a:pt x="110" y="18"/>
                  </a:lnTo>
                  <a:lnTo>
                    <a:pt x="119" y="28"/>
                  </a:lnTo>
                  <a:lnTo>
                    <a:pt x="129" y="35"/>
                  </a:lnTo>
                  <a:lnTo>
                    <a:pt x="136" y="41"/>
                  </a:lnTo>
                  <a:lnTo>
                    <a:pt x="146" y="45"/>
                  </a:lnTo>
                  <a:lnTo>
                    <a:pt x="154" y="52"/>
                  </a:lnTo>
                  <a:lnTo>
                    <a:pt x="158" y="56"/>
                  </a:lnTo>
                  <a:lnTo>
                    <a:pt x="161" y="65"/>
                  </a:lnTo>
                  <a:lnTo>
                    <a:pt x="157" y="73"/>
                  </a:lnTo>
                  <a:lnTo>
                    <a:pt x="149" y="79"/>
                  </a:lnTo>
                  <a:lnTo>
                    <a:pt x="145" y="75"/>
                  </a:lnTo>
                  <a:lnTo>
                    <a:pt x="142" y="78"/>
                  </a:lnTo>
                  <a:lnTo>
                    <a:pt x="141" y="83"/>
                  </a:lnTo>
                  <a:lnTo>
                    <a:pt x="135" y="89"/>
                  </a:lnTo>
                  <a:lnTo>
                    <a:pt x="135" y="94"/>
                  </a:lnTo>
                  <a:lnTo>
                    <a:pt x="135" y="100"/>
                  </a:lnTo>
                  <a:lnTo>
                    <a:pt x="129" y="99"/>
                  </a:lnTo>
                  <a:lnTo>
                    <a:pt x="120" y="92"/>
                  </a:lnTo>
                  <a:lnTo>
                    <a:pt x="108" y="91"/>
                  </a:lnTo>
                  <a:lnTo>
                    <a:pt x="84" y="70"/>
                  </a:lnTo>
                  <a:lnTo>
                    <a:pt x="66" y="56"/>
                  </a:lnTo>
                  <a:lnTo>
                    <a:pt x="50" y="50"/>
                  </a:lnTo>
                  <a:lnTo>
                    <a:pt x="36" y="39"/>
                  </a:lnTo>
                  <a:lnTo>
                    <a:pt x="25" y="24"/>
                  </a:lnTo>
                  <a:lnTo>
                    <a:pt x="16" y="14"/>
                  </a:lnTo>
                  <a:lnTo>
                    <a:pt x="10" y="13"/>
                  </a:lnTo>
                  <a:close/>
                </a:path>
              </a:pathLst>
            </a:custGeom>
            <a:solidFill>
              <a:srgbClr val="99CC00">
                <a:alpha val="5367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3" name="Karamay"/>
            <p:cNvSpPr/>
            <p:nvPr/>
          </p:nvSpPr>
          <p:spPr bwMode="auto">
            <a:xfrm>
              <a:off x="2080029" y="1476545"/>
              <a:ext cx="275379" cy="335635"/>
            </a:xfrm>
            <a:custGeom>
              <a:avLst/>
              <a:gdLst>
                <a:gd name="T0" fmla="*/ 59 w 84"/>
                <a:gd name="T1" fmla="*/ 3 h 114"/>
                <a:gd name="T2" fmla="*/ 79 w 84"/>
                <a:gd name="T3" fmla="*/ 5 h 114"/>
                <a:gd name="T4" fmla="*/ 83 w 84"/>
                <a:gd name="T5" fmla="*/ 10 h 114"/>
                <a:gd name="T6" fmla="*/ 81 w 84"/>
                <a:gd name="T7" fmla="*/ 16 h 114"/>
                <a:gd name="T8" fmla="*/ 73 w 84"/>
                <a:gd name="T9" fmla="*/ 21 h 114"/>
                <a:gd name="T10" fmla="*/ 69 w 84"/>
                <a:gd name="T11" fmla="*/ 26 h 114"/>
                <a:gd name="T12" fmla="*/ 61 w 84"/>
                <a:gd name="T13" fmla="*/ 29 h 114"/>
                <a:gd name="T14" fmla="*/ 56 w 84"/>
                <a:gd name="T15" fmla="*/ 38 h 114"/>
                <a:gd name="T16" fmla="*/ 51 w 84"/>
                <a:gd name="T17" fmla="*/ 42 h 114"/>
                <a:gd name="T18" fmla="*/ 44 w 84"/>
                <a:gd name="T19" fmla="*/ 44 h 114"/>
                <a:gd name="T20" fmla="*/ 35 w 84"/>
                <a:gd name="T21" fmla="*/ 67 h 114"/>
                <a:gd name="T22" fmla="*/ 32 w 84"/>
                <a:gd name="T23" fmla="*/ 70 h 114"/>
                <a:gd name="T24" fmla="*/ 26 w 84"/>
                <a:gd name="T25" fmla="*/ 76 h 114"/>
                <a:gd name="T26" fmla="*/ 29 w 84"/>
                <a:gd name="T27" fmla="*/ 93 h 114"/>
                <a:gd name="T28" fmla="*/ 23 w 84"/>
                <a:gd name="T29" fmla="*/ 102 h 114"/>
                <a:gd name="T30" fmla="*/ 19 w 84"/>
                <a:gd name="T31" fmla="*/ 107 h 114"/>
                <a:gd name="T32" fmla="*/ 8 w 84"/>
                <a:gd name="T33" fmla="*/ 114 h 114"/>
                <a:gd name="T34" fmla="*/ 6 w 84"/>
                <a:gd name="T35" fmla="*/ 107 h 114"/>
                <a:gd name="T36" fmla="*/ 14 w 84"/>
                <a:gd name="T37" fmla="*/ 86 h 114"/>
                <a:gd name="T38" fmla="*/ 10 w 84"/>
                <a:gd name="T39" fmla="*/ 77 h 114"/>
                <a:gd name="T40" fmla="*/ 14 w 84"/>
                <a:gd name="T41" fmla="*/ 49 h 114"/>
                <a:gd name="T42" fmla="*/ 21 w 84"/>
                <a:gd name="T43" fmla="*/ 35 h 114"/>
                <a:gd name="T44" fmla="*/ 47 w 84"/>
                <a:gd name="T45" fmla="*/ 20 h 114"/>
                <a:gd name="T46" fmla="*/ 55 w 84"/>
                <a:gd name="T47" fmla="*/ 7 h 114"/>
                <a:gd name="T48" fmla="*/ 59 w 84"/>
                <a:gd name="T49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114">
                  <a:moveTo>
                    <a:pt x="59" y="3"/>
                  </a:moveTo>
                  <a:cubicBezTo>
                    <a:pt x="65" y="0"/>
                    <a:pt x="79" y="5"/>
                    <a:pt x="79" y="5"/>
                  </a:cubicBezTo>
                  <a:cubicBezTo>
                    <a:pt x="81" y="10"/>
                    <a:pt x="80" y="8"/>
                    <a:pt x="83" y="10"/>
                  </a:cubicBezTo>
                  <a:cubicBezTo>
                    <a:pt x="84" y="13"/>
                    <a:pt x="84" y="15"/>
                    <a:pt x="81" y="16"/>
                  </a:cubicBezTo>
                  <a:cubicBezTo>
                    <a:pt x="78" y="22"/>
                    <a:pt x="80" y="20"/>
                    <a:pt x="73" y="21"/>
                  </a:cubicBezTo>
                  <a:cubicBezTo>
                    <a:pt x="70" y="23"/>
                    <a:pt x="71" y="21"/>
                    <a:pt x="69" y="26"/>
                  </a:cubicBezTo>
                  <a:cubicBezTo>
                    <a:pt x="68" y="29"/>
                    <a:pt x="61" y="29"/>
                    <a:pt x="61" y="29"/>
                  </a:cubicBezTo>
                  <a:cubicBezTo>
                    <a:pt x="60" y="33"/>
                    <a:pt x="60" y="36"/>
                    <a:pt x="56" y="38"/>
                  </a:cubicBezTo>
                  <a:cubicBezTo>
                    <a:pt x="55" y="40"/>
                    <a:pt x="51" y="42"/>
                    <a:pt x="51" y="42"/>
                  </a:cubicBezTo>
                  <a:cubicBezTo>
                    <a:pt x="50" y="45"/>
                    <a:pt x="48" y="43"/>
                    <a:pt x="44" y="44"/>
                  </a:cubicBezTo>
                  <a:cubicBezTo>
                    <a:pt x="40" y="53"/>
                    <a:pt x="37" y="57"/>
                    <a:pt x="35" y="67"/>
                  </a:cubicBezTo>
                  <a:cubicBezTo>
                    <a:pt x="35" y="69"/>
                    <a:pt x="34" y="69"/>
                    <a:pt x="32" y="70"/>
                  </a:cubicBezTo>
                  <a:cubicBezTo>
                    <a:pt x="31" y="72"/>
                    <a:pt x="28" y="75"/>
                    <a:pt x="26" y="76"/>
                  </a:cubicBezTo>
                  <a:cubicBezTo>
                    <a:pt x="26" y="82"/>
                    <a:pt x="29" y="93"/>
                    <a:pt x="29" y="93"/>
                  </a:cubicBezTo>
                  <a:cubicBezTo>
                    <a:pt x="28" y="98"/>
                    <a:pt x="28" y="100"/>
                    <a:pt x="23" y="102"/>
                  </a:cubicBezTo>
                  <a:cubicBezTo>
                    <a:pt x="21" y="107"/>
                    <a:pt x="22" y="105"/>
                    <a:pt x="19" y="107"/>
                  </a:cubicBezTo>
                  <a:cubicBezTo>
                    <a:pt x="9" y="104"/>
                    <a:pt x="14" y="111"/>
                    <a:pt x="8" y="114"/>
                  </a:cubicBezTo>
                  <a:cubicBezTo>
                    <a:pt x="3" y="113"/>
                    <a:pt x="0" y="110"/>
                    <a:pt x="6" y="107"/>
                  </a:cubicBezTo>
                  <a:cubicBezTo>
                    <a:pt x="9" y="101"/>
                    <a:pt x="12" y="93"/>
                    <a:pt x="14" y="86"/>
                  </a:cubicBezTo>
                  <a:cubicBezTo>
                    <a:pt x="13" y="82"/>
                    <a:pt x="14" y="79"/>
                    <a:pt x="10" y="77"/>
                  </a:cubicBezTo>
                  <a:cubicBezTo>
                    <a:pt x="7" y="67"/>
                    <a:pt x="11" y="58"/>
                    <a:pt x="14" y="49"/>
                  </a:cubicBezTo>
                  <a:cubicBezTo>
                    <a:pt x="13" y="46"/>
                    <a:pt x="18" y="37"/>
                    <a:pt x="21" y="35"/>
                  </a:cubicBezTo>
                  <a:cubicBezTo>
                    <a:pt x="24" y="29"/>
                    <a:pt x="40" y="21"/>
                    <a:pt x="47" y="20"/>
                  </a:cubicBezTo>
                  <a:cubicBezTo>
                    <a:pt x="52" y="18"/>
                    <a:pt x="50" y="10"/>
                    <a:pt x="55" y="7"/>
                  </a:cubicBezTo>
                  <a:cubicBezTo>
                    <a:pt x="57" y="2"/>
                    <a:pt x="56" y="3"/>
                    <a:pt x="59" y="3"/>
                  </a:cubicBezTo>
                  <a:close/>
                </a:path>
              </a:pathLst>
            </a:custGeom>
            <a:solidFill>
              <a:srgbClr val="99CC00">
                <a:alpha val="2507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4" name="Changji"/>
            <p:cNvSpPr/>
            <p:nvPr/>
          </p:nvSpPr>
          <p:spPr bwMode="auto">
            <a:xfrm>
              <a:off x="2128060" y="1630937"/>
              <a:ext cx="915796" cy="476601"/>
            </a:xfrm>
            <a:custGeom>
              <a:avLst/>
              <a:gdLst>
                <a:gd name="T0" fmla="*/ 113 w 282"/>
                <a:gd name="T1" fmla="*/ 20 h 162"/>
                <a:gd name="T2" fmla="*/ 109 w 282"/>
                <a:gd name="T3" fmla="*/ 38 h 162"/>
                <a:gd name="T4" fmla="*/ 224 w 282"/>
                <a:gd name="T5" fmla="*/ 64 h 162"/>
                <a:gd name="T6" fmla="*/ 239 w 282"/>
                <a:gd name="T7" fmla="*/ 44 h 162"/>
                <a:gd name="T8" fmla="*/ 253 w 282"/>
                <a:gd name="T9" fmla="*/ 35 h 162"/>
                <a:gd name="T10" fmla="*/ 253 w 282"/>
                <a:gd name="T11" fmla="*/ 43 h 162"/>
                <a:gd name="T12" fmla="*/ 258 w 282"/>
                <a:gd name="T13" fmla="*/ 55 h 162"/>
                <a:gd name="T14" fmla="*/ 269 w 282"/>
                <a:gd name="T15" fmla="*/ 61 h 162"/>
                <a:gd name="T16" fmla="*/ 273 w 282"/>
                <a:gd name="T17" fmla="*/ 66 h 162"/>
                <a:gd name="T18" fmla="*/ 282 w 282"/>
                <a:gd name="T19" fmla="*/ 64 h 162"/>
                <a:gd name="T20" fmla="*/ 281 w 282"/>
                <a:gd name="T21" fmla="*/ 80 h 162"/>
                <a:gd name="T22" fmla="*/ 268 w 282"/>
                <a:gd name="T23" fmla="*/ 96 h 162"/>
                <a:gd name="T24" fmla="*/ 263 w 282"/>
                <a:gd name="T25" fmla="*/ 113 h 162"/>
                <a:gd name="T26" fmla="*/ 259 w 282"/>
                <a:gd name="T27" fmla="*/ 130 h 162"/>
                <a:gd name="T28" fmla="*/ 262 w 282"/>
                <a:gd name="T29" fmla="*/ 137 h 162"/>
                <a:gd name="T30" fmla="*/ 266 w 282"/>
                <a:gd name="T31" fmla="*/ 141 h 162"/>
                <a:gd name="T32" fmla="*/ 266 w 282"/>
                <a:gd name="T33" fmla="*/ 148 h 162"/>
                <a:gd name="T34" fmla="*/ 259 w 282"/>
                <a:gd name="T35" fmla="*/ 152 h 162"/>
                <a:gd name="T36" fmla="*/ 249 w 282"/>
                <a:gd name="T37" fmla="*/ 160 h 162"/>
                <a:gd name="T38" fmla="*/ 249 w 282"/>
                <a:gd name="T39" fmla="*/ 162 h 162"/>
                <a:gd name="T40" fmla="*/ 219 w 282"/>
                <a:gd name="T41" fmla="*/ 151 h 162"/>
                <a:gd name="T42" fmla="*/ 182 w 282"/>
                <a:gd name="T43" fmla="*/ 151 h 162"/>
                <a:gd name="T44" fmla="*/ 167 w 282"/>
                <a:gd name="T45" fmla="*/ 141 h 162"/>
                <a:gd name="T46" fmla="*/ 160 w 282"/>
                <a:gd name="T47" fmla="*/ 133 h 162"/>
                <a:gd name="T48" fmla="*/ 152 w 282"/>
                <a:gd name="T49" fmla="*/ 127 h 162"/>
                <a:gd name="T50" fmla="*/ 140 w 282"/>
                <a:gd name="T51" fmla="*/ 117 h 162"/>
                <a:gd name="T52" fmla="*/ 135 w 282"/>
                <a:gd name="T53" fmla="*/ 117 h 162"/>
                <a:gd name="T54" fmla="*/ 125 w 282"/>
                <a:gd name="T55" fmla="*/ 116 h 162"/>
                <a:gd name="T56" fmla="*/ 120 w 282"/>
                <a:gd name="T57" fmla="*/ 115 h 162"/>
                <a:gd name="T58" fmla="*/ 113 w 282"/>
                <a:gd name="T59" fmla="*/ 107 h 162"/>
                <a:gd name="T60" fmla="*/ 104 w 282"/>
                <a:gd name="T61" fmla="*/ 101 h 162"/>
                <a:gd name="T62" fmla="*/ 104 w 282"/>
                <a:gd name="T63" fmla="*/ 93 h 162"/>
                <a:gd name="T64" fmla="*/ 99 w 282"/>
                <a:gd name="T65" fmla="*/ 91 h 162"/>
                <a:gd name="T66" fmla="*/ 92 w 282"/>
                <a:gd name="T67" fmla="*/ 95 h 162"/>
                <a:gd name="T68" fmla="*/ 90 w 282"/>
                <a:gd name="T69" fmla="*/ 99 h 162"/>
                <a:gd name="T70" fmla="*/ 85 w 282"/>
                <a:gd name="T71" fmla="*/ 106 h 162"/>
                <a:gd name="T72" fmla="*/ 82 w 282"/>
                <a:gd name="T73" fmla="*/ 111 h 162"/>
                <a:gd name="T74" fmla="*/ 80 w 282"/>
                <a:gd name="T75" fmla="*/ 117 h 162"/>
                <a:gd name="T76" fmla="*/ 66 w 282"/>
                <a:gd name="T77" fmla="*/ 124 h 162"/>
                <a:gd name="T78" fmla="*/ 58 w 282"/>
                <a:gd name="T79" fmla="*/ 143 h 162"/>
                <a:gd name="T80" fmla="*/ 44 w 282"/>
                <a:gd name="T81" fmla="*/ 135 h 162"/>
                <a:gd name="T82" fmla="*/ 38 w 282"/>
                <a:gd name="T83" fmla="*/ 128 h 162"/>
                <a:gd name="T84" fmla="*/ 43 w 282"/>
                <a:gd name="T85" fmla="*/ 117 h 162"/>
                <a:gd name="T86" fmla="*/ 21 w 282"/>
                <a:gd name="T87" fmla="*/ 111 h 162"/>
                <a:gd name="T88" fmla="*/ 15 w 282"/>
                <a:gd name="T89" fmla="*/ 116 h 162"/>
                <a:gd name="T90" fmla="*/ 1 w 282"/>
                <a:gd name="T91" fmla="*/ 115 h 162"/>
                <a:gd name="T92" fmla="*/ 0 w 282"/>
                <a:gd name="T93" fmla="*/ 111 h 162"/>
                <a:gd name="T94" fmla="*/ 8 w 282"/>
                <a:gd name="T95" fmla="*/ 109 h 162"/>
                <a:gd name="T96" fmla="*/ 47 w 282"/>
                <a:gd name="T97" fmla="*/ 70 h 162"/>
                <a:gd name="T98" fmla="*/ 52 w 282"/>
                <a:gd name="T99" fmla="*/ 55 h 162"/>
                <a:gd name="T100" fmla="*/ 46 w 282"/>
                <a:gd name="T101" fmla="*/ 32 h 162"/>
                <a:gd name="T102" fmla="*/ 35 w 282"/>
                <a:gd name="T103" fmla="*/ 25 h 162"/>
                <a:gd name="T104" fmla="*/ 44 w 282"/>
                <a:gd name="T105" fmla="*/ 0 h 162"/>
                <a:gd name="T106" fmla="*/ 113 w 282"/>
                <a:gd name="T107" fmla="*/ 2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2" h="162">
                  <a:moveTo>
                    <a:pt x="113" y="20"/>
                  </a:moveTo>
                  <a:lnTo>
                    <a:pt x="109" y="38"/>
                  </a:lnTo>
                  <a:lnTo>
                    <a:pt x="224" y="64"/>
                  </a:lnTo>
                  <a:lnTo>
                    <a:pt x="239" y="44"/>
                  </a:lnTo>
                  <a:lnTo>
                    <a:pt x="253" y="35"/>
                  </a:lnTo>
                  <a:lnTo>
                    <a:pt x="253" y="43"/>
                  </a:lnTo>
                  <a:lnTo>
                    <a:pt x="258" y="55"/>
                  </a:lnTo>
                  <a:lnTo>
                    <a:pt x="269" y="61"/>
                  </a:lnTo>
                  <a:lnTo>
                    <a:pt x="273" y="66"/>
                  </a:lnTo>
                  <a:lnTo>
                    <a:pt x="282" y="64"/>
                  </a:lnTo>
                  <a:lnTo>
                    <a:pt x="281" y="80"/>
                  </a:lnTo>
                  <a:lnTo>
                    <a:pt x="268" y="96"/>
                  </a:lnTo>
                  <a:lnTo>
                    <a:pt x="263" y="113"/>
                  </a:lnTo>
                  <a:lnTo>
                    <a:pt x="259" y="130"/>
                  </a:lnTo>
                  <a:lnTo>
                    <a:pt x="262" y="137"/>
                  </a:lnTo>
                  <a:lnTo>
                    <a:pt x="266" y="141"/>
                  </a:lnTo>
                  <a:lnTo>
                    <a:pt x="266" y="148"/>
                  </a:lnTo>
                  <a:lnTo>
                    <a:pt x="259" y="152"/>
                  </a:lnTo>
                  <a:lnTo>
                    <a:pt x="249" y="160"/>
                  </a:lnTo>
                  <a:lnTo>
                    <a:pt x="249" y="162"/>
                  </a:lnTo>
                  <a:lnTo>
                    <a:pt x="219" y="151"/>
                  </a:lnTo>
                  <a:lnTo>
                    <a:pt x="182" y="151"/>
                  </a:lnTo>
                  <a:lnTo>
                    <a:pt x="167" y="141"/>
                  </a:lnTo>
                  <a:lnTo>
                    <a:pt x="160" y="133"/>
                  </a:lnTo>
                  <a:lnTo>
                    <a:pt x="152" y="127"/>
                  </a:lnTo>
                  <a:lnTo>
                    <a:pt x="140" y="117"/>
                  </a:lnTo>
                  <a:lnTo>
                    <a:pt x="135" y="117"/>
                  </a:lnTo>
                  <a:lnTo>
                    <a:pt x="125" y="116"/>
                  </a:lnTo>
                  <a:lnTo>
                    <a:pt x="120" y="115"/>
                  </a:lnTo>
                  <a:lnTo>
                    <a:pt x="113" y="107"/>
                  </a:lnTo>
                  <a:lnTo>
                    <a:pt x="104" y="101"/>
                  </a:lnTo>
                  <a:lnTo>
                    <a:pt x="104" y="93"/>
                  </a:lnTo>
                  <a:lnTo>
                    <a:pt x="99" y="91"/>
                  </a:lnTo>
                  <a:lnTo>
                    <a:pt x="92" y="95"/>
                  </a:lnTo>
                  <a:lnTo>
                    <a:pt x="90" y="99"/>
                  </a:lnTo>
                  <a:lnTo>
                    <a:pt x="85" y="106"/>
                  </a:lnTo>
                  <a:lnTo>
                    <a:pt x="82" y="111"/>
                  </a:lnTo>
                  <a:lnTo>
                    <a:pt x="80" y="117"/>
                  </a:lnTo>
                  <a:lnTo>
                    <a:pt x="66" y="124"/>
                  </a:lnTo>
                  <a:lnTo>
                    <a:pt x="58" y="143"/>
                  </a:lnTo>
                  <a:lnTo>
                    <a:pt x="44" y="135"/>
                  </a:lnTo>
                  <a:lnTo>
                    <a:pt x="38" y="128"/>
                  </a:lnTo>
                  <a:lnTo>
                    <a:pt x="43" y="117"/>
                  </a:lnTo>
                  <a:lnTo>
                    <a:pt x="21" y="111"/>
                  </a:lnTo>
                  <a:lnTo>
                    <a:pt x="15" y="116"/>
                  </a:lnTo>
                  <a:lnTo>
                    <a:pt x="1" y="115"/>
                  </a:lnTo>
                  <a:lnTo>
                    <a:pt x="0" y="111"/>
                  </a:lnTo>
                  <a:lnTo>
                    <a:pt x="8" y="109"/>
                  </a:lnTo>
                  <a:lnTo>
                    <a:pt x="47" y="70"/>
                  </a:lnTo>
                  <a:lnTo>
                    <a:pt x="52" y="55"/>
                  </a:lnTo>
                  <a:lnTo>
                    <a:pt x="46" y="32"/>
                  </a:lnTo>
                  <a:lnTo>
                    <a:pt x="35" y="25"/>
                  </a:lnTo>
                  <a:lnTo>
                    <a:pt x="44" y="0"/>
                  </a:lnTo>
                  <a:lnTo>
                    <a:pt x="113" y="20"/>
                  </a:lnTo>
                  <a:close/>
                </a:path>
              </a:pathLst>
            </a:custGeom>
            <a:solidFill>
              <a:srgbClr val="99CC00">
                <a:alpha val="8039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" name="Aletai"/>
            <p:cNvSpPr/>
            <p:nvPr/>
          </p:nvSpPr>
          <p:spPr bwMode="auto">
            <a:xfrm>
              <a:off x="2336195" y="1006657"/>
              <a:ext cx="710863" cy="812236"/>
            </a:xfrm>
            <a:custGeom>
              <a:avLst/>
              <a:gdLst>
                <a:gd name="T0" fmla="*/ 0 w 219"/>
                <a:gd name="T1" fmla="*/ 110 h 274"/>
                <a:gd name="T2" fmla="*/ 5 w 219"/>
                <a:gd name="T3" fmla="*/ 106 h 274"/>
                <a:gd name="T4" fmla="*/ 11 w 219"/>
                <a:gd name="T5" fmla="*/ 92 h 274"/>
                <a:gd name="T6" fmla="*/ 12 w 219"/>
                <a:gd name="T7" fmla="*/ 78 h 274"/>
                <a:gd name="T8" fmla="*/ 13 w 219"/>
                <a:gd name="T9" fmla="*/ 65 h 274"/>
                <a:gd name="T10" fmla="*/ 16 w 219"/>
                <a:gd name="T11" fmla="*/ 55 h 274"/>
                <a:gd name="T12" fmla="*/ 18 w 219"/>
                <a:gd name="T13" fmla="*/ 48 h 274"/>
                <a:gd name="T14" fmla="*/ 29 w 219"/>
                <a:gd name="T15" fmla="*/ 34 h 274"/>
                <a:gd name="T16" fmla="*/ 56 w 219"/>
                <a:gd name="T17" fmla="*/ 34 h 274"/>
                <a:gd name="T18" fmla="*/ 72 w 219"/>
                <a:gd name="T19" fmla="*/ 25 h 274"/>
                <a:gd name="T20" fmla="*/ 77 w 219"/>
                <a:gd name="T21" fmla="*/ 17 h 274"/>
                <a:gd name="T22" fmla="*/ 77 w 219"/>
                <a:gd name="T23" fmla="*/ 5 h 274"/>
                <a:gd name="T24" fmla="*/ 82 w 219"/>
                <a:gd name="T25" fmla="*/ 1 h 274"/>
                <a:gd name="T26" fmla="*/ 94 w 219"/>
                <a:gd name="T27" fmla="*/ 0 h 274"/>
                <a:gd name="T28" fmla="*/ 102 w 219"/>
                <a:gd name="T29" fmla="*/ 8 h 274"/>
                <a:gd name="T30" fmla="*/ 123 w 219"/>
                <a:gd name="T31" fmla="*/ 8 h 274"/>
                <a:gd name="T32" fmla="*/ 122 w 219"/>
                <a:gd name="T33" fmla="*/ 18 h 274"/>
                <a:gd name="T34" fmla="*/ 115 w 219"/>
                <a:gd name="T35" fmla="*/ 26 h 274"/>
                <a:gd name="T36" fmla="*/ 117 w 219"/>
                <a:gd name="T37" fmla="*/ 32 h 274"/>
                <a:gd name="T38" fmla="*/ 124 w 219"/>
                <a:gd name="T39" fmla="*/ 35 h 274"/>
                <a:gd name="T40" fmla="*/ 124 w 219"/>
                <a:gd name="T41" fmla="*/ 38 h 274"/>
                <a:gd name="T42" fmla="*/ 119 w 219"/>
                <a:gd name="T43" fmla="*/ 41 h 274"/>
                <a:gd name="T44" fmla="*/ 120 w 219"/>
                <a:gd name="T45" fmla="*/ 45 h 274"/>
                <a:gd name="T46" fmla="*/ 139 w 219"/>
                <a:gd name="T47" fmla="*/ 63 h 274"/>
                <a:gd name="T48" fmla="*/ 141 w 219"/>
                <a:gd name="T49" fmla="*/ 75 h 274"/>
                <a:gd name="T50" fmla="*/ 154 w 219"/>
                <a:gd name="T51" fmla="*/ 83 h 274"/>
                <a:gd name="T52" fmla="*/ 154 w 219"/>
                <a:gd name="T53" fmla="*/ 88 h 274"/>
                <a:gd name="T54" fmla="*/ 174 w 219"/>
                <a:gd name="T55" fmla="*/ 90 h 274"/>
                <a:gd name="T56" fmla="*/ 180 w 219"/>
                <a:gd name="T57" fmla="*/ 102 h 274"/>
                <a:gd name="T58" fmla="*/ 192 w 219"/>
                <a:gd name="T59" fmla="*/ 104 h 274"/>
                <a:gd name="T60" fmla="*/ 203 w 219"/>
                <a:gd name="T61" fmla="*/ 129 h 274"/>
                <a:gd name="T62" fmla="*/ 205 w 219"/>
                <a:gd name="T63" fmla="*/ 140 h 274"/>
                <a:gd name="T64" fmla="*/ 208 w 219"/>
                <a:gd name="T65" fmla="*/ 161 h 274"/>
                <a:gd name="T66" fmla="*/ 215 w 219"/>
                <a:gd name="T67" fmla="*/ 168 h 274"/>
                <a:gd name="T68" fmla="*/ 219 w 219"/>
                <a:gd name="T69" fmla="*/ 186 h 274"/>
                <a:gd name="T70" fmla="*/ 210 w 219"/>
                <a:gd name="T71" fmla="*/ 202 h 274"/>
                <a:gd name="T72" fmla="*/ 209 w 219"/>
                <a:gd name="T73" fmla="*/ 219 h 274"/>
                <a:gd name="T74" fmla="*/ 195 w 219"/>
                <a:gd name="T75" fmla="*/ 232 h 274"/>
                <a:gd name="T76" fmla="*/ 189 w 219"/>
                <a:gd name="T77" fmla="*/ 244 h 274"/>
                <a:gd name="T78" fmla="*/ 175 w 219"/>
                <a:gd name="T79" fmla="*/ 254 h 274"/>
                <a:gd name="T80" fmla="*/ 159 w 219"/>
                <a:gd name="T81" fmla="*/ 274 h 274"/>
                <a:gd name="T82" fmla="*/ 44 w 219"/>
                <a:gd name="T83" fmla="*/ 248 h 274"/>
                <a:gd name="T84" fmla="*/ 58 w 219"/>
                <a:gd name="T85" fmla="*/ 185 h 274"/>
                <a:gd name="T86" fmla="*/ 51 w 219"/>
                <a:gd name="T87" fmla="*/ 154 h 274"/>
                <a:gd name="T88" fmla="*/ 63 w 219"/>
                <a:gd name="T89" fmla="*/ 145 h 274"/>
                <a:gd name="T90" fmla="*/ 62 w 219"/>
                <a:gd name="T91" fmla="*/ 119 h 274"/>
                <a:gd name="T92" fmla="*/ 19 w 219"/>
                <a:gd name="T93" fmla="*/ 117 h 274"/>
                <a:gd name="T94" fmla="*/ 0 w 219"/>
                <a:gd name="T95" fmla="*/ 11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9" h="274">
                  <a:moveTo>
                    <a:pt x="0" y="110"/>
                  </a:moveTo>
                  <a:lnTo>
                    <a:pt x="5" y="106"/>
                  </a:lnTo>
                  <a:lnTo>
                    <a:pt x="11" y="92"/>
                  </a:lnTo>
                  <a:lnTo>
                    <a:pt x="12" y="78"/>
                  </a:lnTo>
                  <a:lnTo>
                    <a:pt x="13" y="65"/>
                  </a:lnTo>
                  <a:lnTo>
                    <a:pt x="16" y="55"/>
                  </a:lnTo>
                  <a:lnTo>
                    <a:pt x="18" y="48"/>
                  </a:lnTo>
                  <a:lnTo>
                    <a:pt x="29" y="34"/>
                  </a:lnTo>
                  <a:lnTo>
                    <a:pt x="56" y="34"/>
                  </a:lnTo>
                  <a:lnTo>
                    <a:pt x="72" y="25"/>
                  </a:lnTo>
                  <a:lnTo>
                    <a:pt x="77" y="17"/>
                  </a:lnTo>
                  <a:lnTo>
                    <a:pt x="77" y="5"/>
                  </a:lnTo>
                  <a:lnTo>
                    <a:pt x="82" y="1"/>
                  </a:lnTo>
                  <a:lnTo>
                    <a:pt x="94" y="0"/>
                  </a:lnTo>
                  <a:lnTo>
                    <a:pt x="102" y="8"/>
                  </a:lnTo>
                  <a:lnTo>
                    <a:pt x="123" y="8"/>
                  </a:lnTo>
                  <a:lnTo>
                    <a:pt x="122" y="18"/>
                  </a:lnTo>
                  <a:lnTo>
                    <a:pt x="115" y="26"/>
                  </a:lnTo>
                  <a:lnTo>
                    <a:pt x="117" y="32"/>
                  </a:lnTo>
                  <a:lnTo>
                    <a:pt x="124" y="35"/>
                  </a:lnTo>
                  <a:lnTo>
                    <a:pt x="124" y="38"/>
                  </a:lnTo>
                  <a:lnTo>
                    <a:pt x="119" y="41"/>
                  </a:lnTo>
                  <a:lnTo>
                    <a:pt x="120" y="45"/>
                  </a:lnTo>
                  <a:lnTo>
                    <a:pt x="139" y="63"/>
                  </a:lnTo>
                  <a:lnTo>
                    <a:pt x="141" y="75"/>
                  </a:lnTo>
                  <a:lnTo>
                    <a:pt x="154" y="83"/>
                  </a:lnTo>
                  <a:lnTo>
                    <a:pt x="154" y="88"/>
                  </a:lnTo>
                  <a:lnTo>
                    <a:pt x="174" y="90"/>
                  </a:lnTo>
                  <a:lnTo>
                    <a:pt x="180" y="102"/>
                  </a:lnTo>
                  <a:lnTo>
                    <a:pt x="192" y="104"/>
                  </a:lnTo>
                  <a:lnTo>
                    <a:pt x="203" y="129"/>
                  </a:lnTo>
                  <a:lnTo>
                    <a:pt x="205" y="140"/>
                  </a:lnTo>
                  <a:lnTo>
                    <a:pt x="208" y="161"/>
                  </a:lnTo>
                  <a:lnTo>
                    <a:pt x="215" y="168"/>
                  </a:lnTo>
                  <a:lnTo>
                    <a:pt x="219" y="186"/>
                  </a:lnTo>
                  <a:lnTo>
                    <a:pt x="210" y="202"/>
                  </a:lnTo>
                  <a:lnTo>
                    <a:pt x="209" y="219"/>
                  </a:lnTo>
                  <a:lnTo>
                    <a:pt x="195" y="232"/>
                  </a:lnTo>
                  <a:lnTo>
                    <a:pt x="189" y="244"/>
                  </a:lnTo>
                  <a:lnTo>
                    <a:pt x="175" y="254"/>
                  </a:lnTo>
                  <a:lnTo>
                    <a:pt x="159" y="274"/>
                  </a:lnTo>
                  <a:lnTo>
                    <a:pt x="44" y="248"/>
                  </a:lnTo>
                  <a:lnTo>
                    <a:pt x="58" y="185"/>
                  </a:lnTo>
                  <a:lnTo>
                    <a:pt x="51" y="154"/>
                  </a:lnTo>
                  <a:lnTo>
                    <a:pt x="63" y="145"/>
                  </a:lnTo>
                  <a:lnTo>
                    <a:pt x="62" y="119"/>
                  </a:lnTo>
                  <a:lnTo>
                    <a:pt x="19" y="11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99CC00">
                <a:alpha val="9940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" name="Urumqi"/>
            <p:cNvSpPr/>
            <p:nvPr/>
          </p:nvSpPr>
          <p:spPr bwMode="auto">
            <a:xfrm>
              <a:off x="2310579" y="1896089"/>
              <a:ext cx="339421" cy="224875"/>
            </a:xfrm>
            <a:custGeom>
              <a:avLst/>
              <a:gdLst>
                <a:gd name="T0" fmla="*/ 41 w 104"/>
                <a:gd name="T1" fmla="*/ 71 h 75"/>
                <a:gd name="T2" fmla="*/ 28 w 104"/>
                <a:gd name="T3" fmla="*/ 75 h 75"/>
                <a:gd name="T4" fmla="*/ 5 w 104"/>
                <a:gd name="T5" fmla="*/ 72 h 75"/>
                <a:gd name="T6" fmla="*/ 14 w 104"/>
                <a:gd name="T7" fmla="*/ 64 h 75"/>
                <a:gd name="T8" fmla="*/ 21 w 104"/>
                <a:gd name="T9" fmla="*/ 60 h 75"/>
                <a:gd name="T10" fmla="*/ 13 w 104"/>
                <a:gd name="T11" fmla="*/ 58 h 75"/>
                <a:gd name="T12" fmla="*/ 0 w 104"/>
                <a:gd name="T13" fmla="*/ 51 h 75"/>
                <a:gd name="T14" fmla="*/ 9 w 104"/>
                <a:gd name="T15" fmla="*/ 33 h 75"/>
                <a:gd name="T16" fmla="*/ 23 w 104"/>
                <a:gd name="T17" fmla="*/ 27 h 75"/>
                <a:gd name="T18" fmla="*/ 27 w 104"/>
                <a:gd name="T19" fmla="*/ 14 h 75"/>
                <a:gd name="T20" fmla="*/ 32 w 104"/>
                <a:gd name="T21" fmla="*/ 10 h 75"/>
                <a:gd name="T22" fmla="*/ 35 w 104"/>
                <a:gd name="T23" fmla="*/ 4 h 75"/>
                <a:gd name="T24" fmla="*/ 42 w 104"/>
                <a:gd name="T25" fmla="*/ 0 h 75"/>
                <a:gd name="T26" fmla="*/ 46 w 104"/>
                <a:gd name="T27" fmla="*/ 1 h 75"/>
                <a:gd name="T28" fmla="*/ 48 w 104"/>
                <a:gd name="T29" fmla="*/ 11 h 75"/>
                <a:gd name="T30" fmla="*/ 57 w 104"/>
                <a:gd name="T31" fmla="*/ 16 h 75"/>
                <a:gd name="T32" fmla="*/ 64 w 104"/>
                <a:gd name="T33" fmla="*/ 25 h 75"/>
                <a:gd name="T34" fmla="*/ 82 w 104"/>
                <a:gd name="T35" fmla="*/ 26 h 75"/>
                <a:gd name="T36" fmla="*/ 104 w 104"/>
                <a:gd name="T37" fmla="*/ 42 h 75"/>
                <a:gd name="T38" fmla="*/ 101 w 104"/>
                <a:gd name="T39" fmla="*/ 44 h 75"/>
                <a:gd name="T40" fmla="*/ 95 w 104"/>
                <a:gd name="T41" fmla="*/ 55 h 75"/>
                <a:gd name="T42" fmla="*/ 79 w 104"/>
                <a:gd name="T43" fmla="*/ 55 h 75"/>
                <a:gd name="T44" fmla="*/ 75 w 104"/>
                <a:gd name="T45" fmla="*/ 60 h 75"/>
                <a:gd name="T46" fmla="*/ 42 w 104"/>
                <a:gd name="T47" fmla="*/ 48 h 75"/>
                <a:gd name="T48" fmla="*/ 26 w 104"/>
                <a:gd name="T49" fmla="*/ 54 h 75"/>
                <a:gd name="T50" fmla="*/ 36 w 104"/>
                <a:gd name="T51" fmla="*/ 59 h 75"/>
                <a:gd name="T52" fmla="*/ 40 w 104"/>
                <a:gd name="T53" fmla="*/ 61 h 75"/>
                <a:gd name="T54" fmla="*/ 40 w 104"/>
                <a:gd name="T55" fmla="*/ 65 h 75"/>
                <a:gd name="T56" fmla="*/ 41 w 104"/>
                <a:gd name="T57" fmla="*/ 68 h 75"/>
                <a:gd name="T58" fmla="*/ 41 w 104"/>
                <a:gd name="T59" fmla="*/ 7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4" h="75">
                  <a:moveTo>
                    <a:pt x="41" y="71"/>
                  </a:moveTo>
                  <a:lnTo>
                    <a:pt x="28" y="75"/>
                  </a:lnTo>
                  <a:lnTo>
                    <a:pt x="5" y="72"/>
                  </a:lnTo>
                  <a:lnTo>
                    <a:pt x="14" y="64"/>
                  </a:lnTo>
                  <a:lnTo>
                    <a:pt x="21" y="60"/>
                  </a:lnTo>
                  <a:lnTo>
                    <a:pt x="13" y="58"/>
                  </a:lnTo>
                  <a:lnTo>
                    <a:pt x="0" y="51"/>
                  </a:lnTo>
                  <a:lnTo>
                    <a:pt x="9" y="33"/>
                  </a:lnTo>
                  <a:lnTo>
                    <a:pt x="23" y="27"/>
                  </a:lnTo>
                  <a:lnTo>
                    <a:pt x="27" y="14"/>
                  </a:lnTo>
                  <a:lnTo>
                    <a:pt x="32" y="10"/>
                  </a:lnTo>
                  <a:lnTo>
                    <a:pt x="35" y="4"/>
                  </a:lnTo>
                  <a:lnTo>
                    <a:pt x="42" y="0"/>
                  </a:lnTo>
                  <a:lnTo>
                    <a:pt x="46" y="1"/>
                  </a:lnTo>
                  <a:lnTo>
                    <a:pt x="48" y="11"/>
                  </a:lnTo>
                  <a:lnTo>
                    <a:pt x="57" y="16"/>
                  </a:lnTo>
                  <a:lnTo>
                    <a:pt x="64" y="25"/>
                  </a:lnTo>
                  <a:lnTo>
                    <a:pt x="82" y="26"/>
                  </a:lnTo>
                  <a:lnTo>
                    <a:pt x="104" y="42"/>
                  </a:lnTo>
                  <a:lnTo>
                    <a:pt x="101" y="44"/>
                  </a:lnTo>
                  <a:lnTo>
                    <a:pt x="95" y="55"/>
                  </a:lnTo>
                  <a:lnTo>
                    <a:pt x="79" y="55"/>
                  </a:lnTo>
                  <a:lnTo>
                    <a:pt x="75" y="60"/>
                  </a:lnTo>
                  <a:lnTo>
                    <a:pt x="42" y="48"/>
                  </a:lnTo>
                  <a:lnTo>
                    <a:pt x="26" y="54"/>
                  </a:lnTo>
                  <a:lnTo>
                    <a:pt x="36" y="59"/>
                  </a:lnTo>
                  <a:lnTo>
                    <a:pt x="40" y="61"/>
                  </a:lnTo>
                  <a:lnTo>
                    <a:pt x="40" y="65"/>
                  </a:lnTo>
                  <a:lnTo>
                    <a:pt x="41" y="68"/>
                  </a:lnTo>
                  <a:lnTo>
                    <a:pt x="41" y="71"/>
                  </a:lnTo>
                  <a:close/>
                </a:path>
              </a:pathLst>
            </a:custGeom>
            <a:solidFill>
              <a:srgbClr val="99CC00">
                <a:alpha val="1232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7" name="Turpan"/>
            <p:cNvSpPr/>
            <p:nvPr/>
          </p:nvSpPr>
          <p:spPr bwMode="auto">
            <a:xfrm>
              <a:off x="2397035" y="2023630"/>
              <a:ext cx="569971" cy="496740"/>
            </a:xfrm>
            <a:custGeom>
              <a:avLst/>
              <a:gdLst>
                <a:gd name="T0" fmla="*/ 0 w 175"/>
                <a:gd name="T1" fmla="*/ 12 h 166"/>
                <a:gd name="T2" fmla="*/ 15 w 175"/>
                <a:gd name="T3" fmla="*/ 6 h 166"/>
                <a:gd name="T4" fmla="*/ 48 w 175"/>
                <a:gd name="T5" fmla="*/ 18 h 166"/>
                <a:gd name="T6" fmla="*/ 53 w 175"/>
                <a:gd name="T7" fmla="*/ 13 h 166"/>
                <a:gd name="T8" fmla="*/ 70 w 175"/>
                <a:gd name="T9" fmla="*/ 13 h 166"/>
                <a:gd name="T10" fmla="*/ 75 w 175"/>
                <a:gd name="T11" fmla="*/ 1 h 166"/>
                <a:gd name="T12" fmla="*/ 77 w 175"/>
                <a:gd name="T13" fmla="*/ 0 h 166"/>
                <a:gd name="T14" fmla="*/ 84 w 175"/>
                <a:gd name="T15" fmla="*/ 9 h 166"/>
                <a:gd name="T16" fmla="*/ 100 w 175"/>
                <a:gd name="T17" fmla="*/ 19 h 166"/>
                <a:gd name="T18" fmla="*/ 136 w 175"/>
                <a:gd name="T19" fmla="*/ 18 h 166"/>
                <a:gd name="T20" fmla="*/ 166 w 175"/>
                <a:gd name="T21" fmla="*/ 29 h 166"/>
                <a:gd name="T22" fmla="*/ 166 w 175"/>
                <a:gd name="T23" fmla="*/ 54 h 166"/>
                <a:gd name="T24" fmla="*/ 168 w 175"/>
                <a:gd name="T25" fmla="*/ 92 h 166"/>
                <a:gd name="T26" fmla="*/ 169 w 175"/>
                <a:gd name="T27" fmla="*/ 114 h 166"/>
                <a:gd name="T28" fmla="*/ 175 w 175"/>
                <a:gd name="T29" fmla="*/ 134 h 166"/>
                <a:gd name="T30" fmla="*/ 175 w 175"/>
                <a:gd name="T31" fmla="*/ 148 h 166"/>
                <a:gd name="T32" fmla="*/ 174 w 175"/>
                <a:gd name="T33" fmla="*/ 150 h 166"/>
                <a:gd name="T34" fmla="*/ 173 w 175"/>
                <a:gd name="T35" fmla="*/ 162 h 166"/>
                <a:gd name="T36" fmla="*/ 151 w 175"/>
                <a:gd name="T37" fmla="*/ 166 h 166"/>
                <a:gd name="T38" fmla="*/ 98 w 175"/>
                <a:gd name="T39" fmla="*/ 148 h 166"/>
                <a:gd name="T40" fmla="*/ 89 w 175"/>
                <a:gd name="T41" fmla="*/ 142 h 166"/>
                <a:gd name="T42" fmla="*/ 38 w 175"/>
                <a:gd name="T43" fmla="*/ 127 h 166"/>
                <a:gd name="T44" fmla="*/ 36 w 175"/>
                <a:gd name="T45" fmla="*/ 123 h 166"/>
                <a:gd name="T46" fmla="*/ 23 w 175"/>
                <a:gd name="T47" fmla="*/ 119 h 166"/>
                <a:gd name="T48" fmla="*/ 23 w 175"/>
                <a:gd name="T49" fmla="*/ 102 h 166"/>
                <a:gd name="T50" fmla="*/ 16 w 175"/>
                <a:gd name="T51" fmla="*/ 84 h 166"/>
                <a:gd name="T52" fmla="*/ 10 w 175"/>
                <a:gd name="T53" fmla="*/ 77 h 166"/>
                <a:gd name="T54" fmla="*/ 11 w 175"/>
                <a:gd name="T55" fmla="*/ 68 h 166"/>
                <a:gd name="T56" fmla="*/ 27 w 175"/>
                <a:gd name="T57" fmla="*/ 58 h 166"/>
                <a:gd name="T58" fmla="*/ 13 w 175"/>
                <a:gd name="T59" fmla="*/ 40 h 166"/>
                <a:gd name="T60" fmla="*/ 15 w 175"/>
                <a:gd name="T61" fmla="*/ 28 h 166"/>
                <a:gd name="T62" fmla="*/ 14 w 175"/>
                <a:gd name="T63" fmla="*/ 23 h 166"/>
                <a:gd name="T64" fmla="*/ 14 w 175"/>
                <a:gd name="T65" fmla="*/ 18 h 166"/>
                <a:gd name="T66" fmla="*/ 0 w 175"/>
                <a:gd name="T67" fmla="*/ 1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66">
                  <a:moveTo>
                    <a:pt x="0" y="12"/>
                  </a:moveTo>
                  <a:lnTo>
                    <a:pt x="15" y="6"/>
                  </a:lnTo>
                  <a:lnTo>
                    <a:pt x="48" y="18"/>
                  </a:lnTo>
                  <a:lnTo>
                    <a:pt x="53" y="13"/>
                  </a:lnTo>
                  <a:lnTo>
                    <a:pt x="70" y="13"/>
                  </a:lnTo>
                  <a:lnTo>
                    <a:pt x="75" y="1"/>
                  </a:lnTo>
                  <a:lnTo>
                    <a:pt x="77" y="0"/>
                  </a:lnTo>
                  <a:lnTo>
                    <a:pt x="84" y="9"/>
                  </a:lnTo>
                  <a:lnTo>
                    <a:pt x="100" y="19"/>
                  </a:lnTo>
                  <a:lnTo>
                    <a:pt x="136" y="18"/>
                  </a:lnTo>
                  <a:lnTo>
                    <a:pt x="166" y="29"/>
                  </a:lnTo>
                  <a:lnTo>
                    <a:pt x="166" y="54"/>
                  </a:lnTo>
                  <a:lnTo>
                    <a:pt x="168" y="92"/>
                  </a:lnTo>
                  <a:lnTo>
                    <a:pt x="169" y="114"/>
                  </a:lnTo>
                  <a:lnTo>
                    <a:pt x="175" y="134"/>
                  </a:lnTo>
                  <a:lnTo>
                    <a:pt x="175" y="148"/>
                  </a:lnTo>
                  <a:lnTo>
                    <a:pt x="174" y="150"/>
                  </a:lnTo>
                  <a:lnTo>
                    <a:pt x="173" y="162"/>
                  </a:lnTo>
                  <a:lnTo>
                    <a:pt x="151" y="166"/>
                  </a:lnTo>
                  <a:lnTo>
                    <a:pt x="98" y="148"/>
                  </a:lnTo>
                  <a:lnTo>
                    <a:pt x="89" y="142"/>
                  </a:lnTo>
                  <a:lnTo>
                    <a:pt x="38" y="127"/>
                  </a:lnTo>
                  <a:lnTo>
                    <a:pt x="36" y="123"/>
                  </a:lnTo>
                  <a:lnTo>
                    <a:pt x="23" y="119"/>
                  </a:lnTo>
                  <a:lnTo>
                    <a:pt x="23" y="102"/>
                  </a:lnTo>
                  <a:lnTo>
                    <a:pt x="16" y="84"/>
                  </a:lnTo>
                  <a:lnTo>
                    <a:pt x="10" y="77"/>
                  </a:lnTo>
                  <a:lnTo>
                    <a:pt x="11" y="68"/>
                  </a:lnTo>
                  <a:lnTo>
                    <a:pt x="27" y="58"/>
                  </a:lnTo>
                  <a:lnTo>
                    <a:pt x="13" y="40"/>
                  </a:lnTo>
                  <a:lnTo>
                    <a:pt x="15" y="28"/>
                  </a:lnTo>
                  <a:lnTo>
                    <a:pt x="14" y="23"/>
                  </a:lnTo>
                  <a:lnTo>
                    <a:pt x="14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9CC00">
                <a:alpha val="4388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8" name="Hami"/>
            <p:cNvSpPr/>
            <p:nvPr/>
          </p:nvSpPr>
          <p:spPr bwMode="auto">
            <a:xfrm>
              <a:off x="2931783" y="1825606"/>
              <a:ext cx="707661" cy="802167"/>
            </a:xfrm>
            <a:custGeom>
              <a:avLst/>
              <a:gdLst>
                <a:gd name="T0" fmla="*/ 34 w 217"/>
                <a:gd name="T1" fmla="*/ 0 h 269"/>
                <a:gd name="T2" fmla="*/ 37 w 217"/>
                <a:gd name="T3" fmla="*/ 4 h 269"/>
                <a:gd name="T4" fmla="*/ 54 w 217"/>
                <a:gd name="T5" fmla="*/ 6 h 269"/>
                <a:gd name="T6" fmla="*/ 64 w 217"/>
                <a:gd name="T7" fmla="*/ 14 h 269"/>
                <a:gd name="T8" fmla="*/ 88 w 217"/>
                <a:gd name="T9" fmla="*/ 17 h 269"/>
                <a:gd name="T10" fmla="*/ 108 w 217"/>
                <a:gd name="T11" fmla="*/ 23 h 269"/>
                <a:gd name="T12" fmla="*/ 126 w 217"/>
                <a:gd name="T13" fmla="*/ 32 h 269"/>
                <a:gd name="T14" fmla="*/ 158 w 217"/>
                <a:gd name="T15" fmla="*/ 64 h 269"/>
                <a:gd name="T16" fmla="*/ 168 w 217"/>
                <a:gd name="T17" fmla="*/ 76 h 269"/>
                <a:gd name="T18" fmla="*/ 170 w 217"/>
                <a:gd name="T19" fmla="*/ 75 h 269"/>
                <a:gd name="T20" fmla="*/ 173 w 217"/>
                <a:gd name="T21" fmla="*/ 79 h 269"/>
                <a:gd name="T22" fmla="*/ 190 w 217"/>
                <a:gd name="T23" fmla="*/ 79 h 269"/>
                <a:gd name="T24" fmla="*/ 185 w 217"/>
                <a:gd name="T25" fmla="*/ 88 h 269"/>
                <a:gd name="T26" fmla="*/ 185 w 217"/>
                <a:gd name="T27" fmla="*/ 94 h 269"/>
                <a:gd name="T28" fmla="*/ 189 w 217"/>
                <a:gd name="T29" fmla="*/ 96 h 269"/>
                <a:gd name="T30" fmla="*/ 194 w 217"/>
                <a:gd name="T31" fmla="*/ 96 h 269"/>
                <a:gd name="T32" fmla="*/ 202 w 217"/>
                <a:gd name="T33" fmla="*/ 142 h 269"/>
                <a:gd name="T34" fmla="*/ 216 w 217"/>
                <a:gd name="T35" fmla="*/ 165 h 269"/>
                <a:gd name="T36" fmla="*/ 217 w 217"/>
                <a:gd name="T37" fmla="*/ 172 h 269"/>
                <a:gd name="T38" fmla="*/ 217 w 217"/>
                <a:gd name="T39" fmla="*/ 180 h 269"/>
                <a:gd name="T40" fmla="*/ 209 w 217"/>
                <a:gd name="T41" fmla="*/ 188 h 269"/>
                <a:gd name="T42" fmla="*/ 203 w 217"/>
                <a:gd name="T43" fmla="*/ 192 h 269"/>
                <a:gd name="T44" fmla="*/ 204 w 217"/>
                <a:gd name="T45" fmla="*/ 196 h 269"/>
                <a:gd name="T46" fmla="*/ 209 w 217"/>
                <a:gd name="T47" fmla="*/ 200 h 269"/>
                <a:gd name="T48" fmla="*/ 205 w 217"/>
                <a:gd name="T49" fmla="*/ 206 h 269"/>
                <a:gd name="T50" fmla="*/ 205 w 217"/>
                <a:gd name="T51" fmla="*/ 209 h 269"/>
                <a:gd name="T52" fmla="*/ 211 w 217"/>
                <a:gd name="T53" fmla="*/ 215 h 269"/>
                <a:gd name="T54" fmla="*/ 204 w 217"/>
                <a:gd name="T55" fmla="*/ 222 h 269"/>
                <a:gd name="T56" fmla="*/ 195 w 217"/>
                <a:gd name="T57" fmla="*/ 225 h 269"/>
                <a:gd name="T58" fmla="*/ 184 w 217"/>
                <a:gd name="T59" fmla="*/ 225 h 269"/>
                <a:gd name="T60" fmla="*/ 180 w 217"/>
                <a:gd name="T61" fmla="*/ 226 h 269"/>
                <a:gd name="T62" fmla="*/ 171 w 217"/>
                <a:gd name="T63" fmla="*/ 234 h 269"/>
                <a:gd name="T64" fmla="*/ 164 w 217"/>
                <a:gd name="T65" fmla="*/ 229 h 269"/>
                <a:gd name="T66" fmla="*/ 148 w 217"/>
                <a:gd name="T67" fmla="*/ 227 h 269"/>
                <a:gd name="T68" fmla="*/ 119 w 217"/>
                <a:gd name="T69" fmla="*/ 245 h 269"/>
                <a:gd name="T70" fmla="*/ 98 w 217"/>
                <a:gd name="T71" fmla="*/ 264 h 269"/>
                <a:gd name="T72" fmla="*/ 95 w 217"/>
                <a:gd name="T73" fmla="*/ 269 h 269"/>
                <a:gd name="T74" fmla="*/ 90 w 217"/>
                <a:gd name="T75" fmla="*/ 267 h 269"/>
                <a:gd name="T76" fmla="*/ 8 w 217"/>
                <a:gd name="T77" fmla="*/ 228 h 269"/>
                <a:gd name="T78" fmla="*/ 9 w 217"/>
                <a:gd name="T79" fmla="*/ 213 h 269"/>
                <a:gd name="T80" fmla="*/ 10 w 217"/>
                <a:gd name="T81" fmla="*/ 198 h 269"/>
                <a:gd name="T82" fmla="*/ 4 w 217"/>
                <a:gd name="T83" fmla="*/ 181 h 269"/>
                <a:gd name="T84" fmla="*/ 0 w 217"/>
                <a:gd name="T85" fmla="*/ 94 h 269"/>
                <a:gd name="T86" fmla="*/ 19 w 217"/>
                <a:gd name="T87" fmla="*/ 81 h 269"/>
                <a:gd name="T88" fmla="*/ 18 w 217"/>
                <a:gd name="T89" fmla="*/ 74 h 269"/>
                <a:gd name="T90" fmla="*/ 15 w 217"/>
                <a:gd name="T91" fmla="*/ 72 h 269"/>
                <a:gd name="T92" fmla="*/ 10 w 217"/>
                <a:gd name="T93" fmla="*/ 65 h 269"/>
                <a:gd name="T94" fmla="*/ 20 w 217"/>
                <a:gd name="T95" fmla="*/ 30 h 269"/>
                <a:gd name="T96" fmla="*/ 34 w 217"/>
                <a:gd name="T97" fmla="*/ 13 h 269"/>
                <a:gd name="T98" fmla="*/ 34 w 217"/>
                <a:gd name="T9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7" h="269">
                  <a:moveTo>
                    <a:pt x="34" y="0"/>
                  </a:moveTo>
                  <a:lnTo>
                    <a:pt x="37" y="4"/>
                  </a:lnTo>
                  <a:lnTo>
                    <a:pt x="54" y="6"/>
                  </a:lnTo>
                  <a:lnTo>
                    <a:pt x="64" y="14"/>
                  </a:lnTo>
                  <a:lnTo>
                    <a:pt x="88" y="17"/>
                  </a:lnTo>
                  <a:lnTo>
                    <a:pt x="108" y="23"/>
                  </a:lnTo>
                  <a:lnTo>
                    <a:pt x="126" y="32"/>
                  </a:lnTo>
                  <a:lnTo>
                    <a:pt x="158" y="64"/>
                  </a:lnTo>
                  <a:lnTo>
                    <a:pt x="168" y="76"/>
                  </a:lnTo>
                  <a:lnTo>
                    <a:pt x="170" y="75"/>
                  </a:lnTo>
                  <a:lnTo>
                    <a:pt x="173" y="79"/>
                  </a:lnTo>
                  <a:lnTo>
                    <a:pt x="190" y="79"/>
                  </a:lnTo>
                  <a:lnTo>
                    <a:pt x="185" y="88"/>
                  </a:lnTo>
                  <a:lnTo>
                    <a:pt x="185" y="94"/>
                  </a:lnTo>
                  <a:lnTo>
                    <a:pt x="189" y="96"/>
                  </a:lnTo>
                  <a:lnTo>
                    <a:pt x="194" y="96"/>
                  </a:lnTo>
                  <a:lnTo>
                    <a:pt x="202" y="142"/>
                  </a:lnTo>
                  <a:lnTo>
                    <a:pt x="216" y="165"/>
                  </a:lnTo>
                  <a:lnTo>
                    <a:pt x="217" y="172"/>
                  </a:lnTo>
                  <a:lnTo>
                    <a:pt x="217" y="180"/>
                  </a:lnTo>
                  <a:lnTo>
                    <a:pt x="209" y="188"/>
                  </a:lnTo>
                  <a:lnTo>
                    <a:pt x="203" y="192"/>
                  </a:lnTo>
                  <a:lnTo>
                    <a:pt x="204" y="196"/>
                  </a:lnTo>
                  <a:lnTo>
                    <a:pt x="209" y="200"/>
                  </a:lnTo>
                  <a:lnTo>
                    <a:pt x="205" y="206"/>
                  </a:lnTo>
                  <a:lnTo>
                    <a:pt x="205" y="209"/>
                  </a:lnTo>
                  <a:lnTo>
                    <a:pt x="211" y="215"/>
                  </a:lnTo>
                  <a:lnTo>
                    <a:pt x="204" y="222"/>
                  </a:lnTo>
                  <a:lnTo>
                    <a:pt x="195" y="225"/>
                  </a:lnTo>
                  <a:lnTo>
                    <a:pt x="184" y="225"/>
                  </a:lnTo>
                  <a:lnTo>
                    <a:pt x="180" y="226"/>
                  </a:lnTo>
                  <a:lnTo>
                    <a:pt x="171" y="234"/>
                  </a:lnTo>
                  <a:lnTo>
                    <a:pt x="164" y="229"/>
                  </a:lnTo>
                  <a:lnTo>
                    <a:pt x="148" y="227"/>
                  </a:lnTo>
                  <a:lnTo>
                    <a:pt x="119" y="245"/>
                  </a:lnTo>
                  <a:lnTo>
                    <a:pt x="98" y="264"/>
                  </a:lnTo>
                  <a:lnTo>
                    <a:pt x="95" y="269"/>
                  </a:lnTo>
                  <a:lnTo>
                    <a:pt x="90" y="267"/>
                  </a:lnTo>
                  <a:lnTo>
                    <a:pt x="8" y="228"/>
                  </a:lnTo>
                  <a:lnTo>
                    <a:pt x="9" y="213"/>
                  </a:lnTo>
                  <a:lnTo>
                    <a:pt x="10" y="198"/>
                  </a:lnTo>
                  <a:lnTo>
                    <a:pt x="4" y="181"/>
                  </a:lnTo>
                  <a:lnTo>
                    <a:pt x="0" y="94"/>
                  </a:lnTo>
                  <a:lnTo>
                    <a:pt x="19" y="81"/>
                  </a:lnTo>
                  <a:lnTo>
                    <a:pt x="18" y="74"/>
                  </a:lnTo>
                  <a:lnTo>
                    <a:pt x="15" y="72"/>
                  </a:lnTo>
                  <a:lnTo>
                    <a:pt x="10" y="65"/>
                  </a:lnTo>
                  <a:lnTo>
                    <a:pt x="20" y="30"/>
                  </a:lnTo>
                  <a:lnTo>
                    <a:pt x="34" y="1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9CC00">
                <a:alpha val="3519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9" name="Jiuquan"/>
            <p:cNvSpPr/>
            <p:nvPr/>
          </p:nvSpPr>
          <p:spPr bwMode="auto">
            <a:xfrm>
              <a:off x="3027846" y="2355909"/>
              <a:ext cx="1136740" cy="771960"/>
            </a:xfrm>
            <a:custGeom>
              <a:avLst/>
              <a:gdLst>
                <a:gd name="T0" fmla="*/ 215 w 350"/>
                <a:gd name="T1" fmla="*/ 0 h 258"/>
                <a:gd name="T2" fmla="*/ 248 w 350"/>
                <a:gd name="T3" fmla="*/ 68 h 258"/>
                <a:gd name="T4" fmla="*/ 236 w 350"/>
                <a:gd name="T5" fmla="*/ 83 h 258"/>
                <a:gd name="T6" fmla="*/ 260 w 350"/>
                <a:gd name="T7" fmla="*/ 137 h 258"/>
                <a:gd name="T8" fmla="*/ 284 w 350"/>
                <a:gd name="T9" fmla="*/ 134 h 258"/>
                <a:gd name="T10" fmla="*/ 313 w 350"/>
                <a:gd name="T11" fmla="*/ 123 h 258"/>
                <a:gd name="T12" fmla="*/ 343 w 350"/>
                <a:gd name="T13" fmla="*/ 128 h 258"/>
                <a:gd name="T14" fmla="*/ 342 w 350"/>
                <a:gd name="T15" fmla="*/ 154 h 258"/>
                <a:gd name="T16" fmla="*/ 310 w 350"/>
                <a:gd name="T17" fmla="*/ 182 h 258"/>
                <a:gd name="T18" fmla="*/ 288 w 350"/>
                <a:gd name="T19" fmla="*/ 182 h 258"/>
                <a:gd name="T20" fmla="*/ 277 w 350"/>
                <a:gd name="T21" fmla="*/ 193 h 258"/>
                <a:gd name="T22" fmla="*/ 291 w 350"/>
                <a:gd name="T23" fmla="*/ 200 h 258"/>
                <a:gd name="T24" fmla="*/ 300 w 350"/>
                <a:gd name="T25" fmla="*/ 214 h 258"/>
                <a:gd name="T26" fmla="*/ 275 w 350"/>
                <a:gd name="T27" fmla="*/ 210 h 258"/>
                <a:gd name="T28" fmla="*/ 256 w 350"/>
                <a:gd name="T29" fmla="*/ 188 h 258"/>
                <a:gd name="T30" fmla="*/ 262 w 350"/>
                <a:gd name="T31" fmla="*/ 172 h 258"/>
                <a:gd name="T32" fmla="*/ 241 w 350"/>
                <a:gd name="T33" fmla="*/ 171 h 258"/>
                <a:gd name="T34" fmla="*/ 233 w 350"/>
                <a:gd name="T35" fmla="*/ 185 h 258"/>
                <a:gd name="T36" fmla="*/ 223 w 350"/>
                <a:gd name="T37" fmla="*/ 185 h 258"/>
                <a:gd name="T38" fmla="*/ 216 w 350"/>
                <a:gd name="T39" fmla="*/ 196 h 258"/>
                <a:gd name="T40" fmla="*/ 220 w 350"/>
                <a:gd name="T41" fmla="*/ 200 h 258"/>
                <a:gd name="T42" fmla="*/ 219 w 350"/>
                <a:gd name="T43" fmla="*/ 207 h 258"/>
                <a:gd name="T44" fmla="*/ 213 w 350"/>
                <a:gd name="T45" fmla="*/ 209 h 258"/>
                <a:gd name="T46" fmla="*/ 198 w 350"/>
                <a:gd name="T47" fmla="*/ 208 h 258"/>
                <a:gd name="T48" fmla="*/ 188 w 350"/>
                <a:gd name="T49" fmla="*/ 234 h 258"/>
                <a:gd name="T50" fmla="*/ 184 w 350"/>
                <a:gd name="T51" fmla="*/ 258 h 258"/>
                <a:gd name="T52" fmla="*/ 171 w 350"/>
                <a:gd name="T53" fmla="*/ 254 h 258"/>
                <a:gd name="T54" fmla="*/ 149 w 350"/>
                <a:gd name="T55" fmla="*/ 238 h 258"/>
                <a:gd name="T56" fmla="*/ 126 w 350"/>
                <a:gd name="T57" fmla="*/ 237 h 258"/>
                <a:gd name="T58" fmla="*/ 120 w 350"/>
                <a:gd name="T59" fmla="*/ 237 h 258"/>
                <a:gd name="T60" fmla="*/ 110 w 350"/>
                <a:gd name="T61" fmla="*/ 228 h 258"/>
                <a:gd name="T62" fmla="*/ 101 w 350"/>
                <a:gd name="T63" fmla="*/ 225 h 258"/>
                <a:gd name="T64" fmla="*/ 94 w 350"/>
                <a:gd name="T65" fmla="*/ 221 h 258"/>
                <a:gd name="T66" fmla="*/ 82 w 350"/>
                <a:gd name="T67" fmla="*/ 218 h 258"/>
                <a:gd name="T68" fmla="*/ 72 w 350"/>
                <a:gd name="T69" fmla="*/ 211 h 258"/>
                <a:gd name="T70" fmla="*/ 62 w 350"/>
                <a:gd name="T71" fmla="*/ 211 h 258"/>
                <a:gd name="T72" fmla="*/ 60 w 350"/>
                <a:gd name="T73" fmla="*/ 200 h 258"/>
                <a:gd name="T74" fmla="*/ 18 w 350"/>
                <a:gd name="T75" fmla="*/ 193 h 258"/>
                <a:gd name="T76" fmla="*/ 19 w 350"/>
                <a:gd name="T77" fmla="*/ 188 h 258"/>
                <a:gd name="T78" fmla="*/ 0 w 350"/>
                <a:gd name="T79" fmla="*/ 185 h 258"/>
                <a:gd name="T80" fmla="*/ 5 w 350"/>
                <a:gd name="T81" fmla="*/ 140 h 258"/>
                <a:gd name="T82" fmla="*/ 17 w 350"/>
                <a:gd name="T83" fmla="*/ 101 h 258"/>
                <a:gd name="T84" fmla="*/ 64 w 350"/>
                <a:gd name="T85" fmla="*/ 88 h 258"/>
                <a:gd name="T86" fmla="*/ 69 w 350"/>
                <a:gd name="T87" fmla="*/ 84 h 258"/>
                <a:gd name="T88" fmla="*/ 120 w 350"/>
                <a:gd name="T89" fmla="*/ 46 h 258"/>
                <a:gd name="T90" fmla="*/ 143 w 350"/>
                <a:gd name="T91" fmla="*/ 55 h 258"/>
                <a:gd name="T92" fmla="*/ 167 w 350"/>
                <a:gd name="T93" fmla="*/ 45 h 258"/>
                <a:gd name="T94" fmla="*/ 182 w 350"/>
                <a:gd name="T95" fmla="*/ 35 h 258"/>
                <a:gd name="T96" fmla="*/ 179 w 350"/>
                <a:gd name="T97" fmla="*/ 20 h 258"/>
                <a:gd name="T98" fmla="*/ 174 w 350"/>
                <a:gd name="T99" fmla="*/ 12 h 258"/>
                <a:gd name="T100" fmla="*/ 188 w 350"/>
                <a:gd name="T101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0" h="258">
                  <a:moveTo>
                    <a:pt x="188" y="0"/>
                  </a:moveTo>
                  <a:lnTo>
                    <a:pt x="215" y="0"/>
                  </a:lnTo>
                  <a:lnTo>
                    <a:pt x="228" y="1"/>
                  </a:lnTo>
                  <a:lnTo>
                    <a:pt x="248" y="68"/>
                  </a:lnTo>
                  <a:lnTo>
                    <a:pt x="235" y="80"/>
                  </a:lnTo>
                  <a:lnTo>
                    <a:pt x="236" y="83"/>
                  </a:lnTo>
                  <a:lnTo>
                    <a:pt x="264" y="120"/>
                  </a:lnTo>
                  <a:lnTo>
                    <a:pt x="260" y="137"/>
                  </a:lnTo>
                  <a:lnTo>
                    <a:pt x="275" y="142"/>
                  </a:lnTo>
                  <a:lnTo>
                    <a:pt x="284" y="134"/>
                  </a:lnTo>
                  <a:lnTo>
                    <a:pt x="294" y="126"/>
                  </a:lnTo>
                  <a:lnTo>
                    <a:pt x="313" y="123"/>
                  </a:lnTo>
                  <a:lnTo>
                    <a:pt x="331" y="123"/>
                  </a:lnTo>
                  <a:lnTo>
                    <a:pt x="343" y="128"/>
                  </a:lnTo>
                  <a:lnTo>
                    <a:pt x="350" y="141"/>
                  </a:lnTo>
                  <a:lnTo>
                    <a:pt x="342" y="154"/>
                  </a:lnTo>
                  <a:lnTo>
                    <a:pt x="326" y="167"/>
                  </a:lnTo>
                  <a:lnTo>
                    <a:pt x="310" y="182"/>
                  </a:lnTo>
                  <a:lnTo>
                    <a:pt x="293" y="187"/>
                  </a:lnTo>
                  <a:lnTo>
                    <a:pt x="288" y="182"/>
                  </a:lnTo>
                  <a:lnTo>
                    <a:pt x="282" y="186"/>
                  </a:lnTo>
                  <a:lnTo>
                    <a:pt x="277" y="193"/>
                  </a:lnTo>
                  <a:lnTo>
                    <a:pt x="280" y="198"/>
                  </a:lnTo>
                  <a:lnTo>
                    <a:pt x="291" y="200"/>
                  </a:lnTo>
                  <a:lnTo>
                    <a:pt x="294" y="209"/>
                  </a:lnTo>
                  <a:lnTo>
                    <a:pt x="300" y="214"/>
                  </a:lnTo>
                  <a:lnTo>
                    <a:pt x="292" y="225"/>
                  </a:lnTo>
                  <a:lnTo>
                    <a:pt x="275" y="210"/>
                  </a:lnTo>
                  <a:lnTo>
                    <a:pt x="256" y="199"/>
                  </a:lnTo>
                  <a:lnTo>
                    <a:pt x="256" y="188"/>
                  </a:lnTo>
                  <a:lnTo>
                    <a:pt x="261" y="181"/>
                  </a:lnTo>
                  <a:lnTo>
                    <a:pt x="262" y="172"/>
                  </a:lnTo>
                  <a:lnTo>
                    <a:pt x="244" y="169"/>
                  </a:lnTo>
                  <a:lnTo>
                    <a:pt x="241" y="171"/>
                  </a:lnTo>
                  <a:lnTo>
                    <a:pt x="241" y="179"/>
                  </a:lnTo>
                  <a:lnTo>
                    <a:pt x="233" y="185"/>
                  </a:lnTo>
                  <a:lnTo>
                    <a:pt x="227" y="186"/>
                  </a:lnTo>
                  <a:lnTo>
                    <a:pt x="223" y="185"/>
                  </a:lnTo>
                  <a:lnTo>
                    <a:pt x="220" y="186"/>
                  </a:lnTo>
                  <a:lnTo>
                    <a:pt x="216" y="196"/>
                  </a:lnTo>
                  <a:lnTo>
                    <a:pt x="217" y="199"/>
                  </a:lnTo>
                  <a:lnTo>
                    <a:pt x="220" y="200"/>
                  </a:lnTo>
                  <a:lnTo>
                    <a:pt x="217" y="204"/>
                  </a:lnTo>
                  <a:lnTo>
                    <a:pt x="219" y="207"/>
                  </a:lnTo>
                  <a:lnTo>
                    <a:pt x="216" y="209"/>
                  </a:lnTo>
                  <a:lnTo>
                    <a:pt x="213" y="209"/>
                  </a:lnTo>
                  <a:lnTo>
                    <a:pt x="209" y="215"/>
                  </a:lnTo>
                  <a:lnTo>
                    <a:pt x="198" y="208"/>
                  </a:lnTo>
                  <a:lnTo>
                    <a:pt x="188" y="208"/>
                  </a:lnTo>
                  <a:lnTo>
                    <a:pt x="188" y="234"/>
                  </a:lnTo>
                  <a:lnTo>
                    <a:pt x="183" y="241"/>
                  </a:lnTo>
                  <a:lnTo>
                    <a:pt x="184" y="258"/>
                  </a:lnTo>
                  <a:lnTo>
                    <a:pt x="179" y="258"/>
                  </a:lnTo>
                  <a:lnTo>
                    <a:pt x="171" y="254"/>
                  </a:lnTo>
                  <a:lnTo>
                    <a:pt x="155" y="236"/>
                  </a:lnTo>
                  <a:lnTo>
                    <a:pt x="149" y="238"/>
                  </a:lnTo>
                  <a:lnTo>
                    <a:pt x="144" y="232"/>
                  </a:lnTo>
                  <a:lnTo>
                    <a:pt x="126" y="237"/>
                  </a:lnTo>
                  <a:lnTo>
                    <a:pt x="126" y="241"/>
                  </a:lnTo>
                  <a:lnTo>
                    <a:pt x="120" y="237"/>
                  </a:lnTo>
                  <a:lnTo>
                    <a:pt x="112" y="229"/>
                  </a:lnTo>
                  <a:lnTo>
                    <a:pt x="110" y="228"/>
                  </a:lnTo>
                  <a:lnTo>
                    <a:pt x="100" y="230"/>
                  </a:lnTo>
                  <a:lnTo>
                    <a:pt x="101" y="225"/>
                  </a:lnTo>
                  <a:lnTo>
                    <a:pt x="95" y="225"/>
                  </a:lnTo>
                  <a:lnTo>
                    <a:pt x="94" y="221"/>
                  </a:lnTo>
                  <a:lnTo>
                    <a:pt x="84" y="224"/>
                  </a:lnTo>
                  <a:lnTo>
                    <a:pt x="82" y="218"/>
                  </a:lnTo>
                  <a:lnTo>
                    <a:pt x="74" y="217"/>
                  </a:lnTo>
                  <a:lnTo>
                    <a:pt x="72" y="211"/>
                  </a:lnTo>
                  <a:lnTo>
                    <a:pt x="71" y="209"/>
                  </a:lnTo>
                  <a:lnTo>
                    <a:pt x="62" y="211"/>
                  </a:lnTo>
                  <a:lnTo>
                    <a:pt x="57" y="208"/>
                  </a:lnTo>
                  <a:lnTo>
                    <a:pt x="60" y="200"/>
                  </a:lnTo>
                  <a:lnTo>
                    <a:pt x="18" y="200"/>
                  </a:lnTo>
                  <a:lnTo>
                    <a:pt x="18" y="193"/>
                  </a:lnTo>
                  <a:lnTo>
                    <a:pt x="15" y="190"/>
                  </a:lnTo>
                  <a:lnTo>
                    <a:pt x="19" y="188"/>
                  </a:lnTo>
                  <a:lnTo>
                    <a:pt x="18" y="183"/>
                  </a:lnTo>
                  <a:lnTo>
                    <a:pt x="0" y="185"/>
                  </a:lnTo>
                  <a:lnTo>
                    <a:pt x="7" y="176"/>
                  </a:lnTo>
                  <a:lnTo>
                    <a:pt x="5" y="140"/>
                  </a:lnTo>
                  <a:lnTo>
                    <a:pt x="12" y="132"/>
                  </a:lnTo>
                  <a:lnTo>
                    <a:pt x="17" y="101"/>
                  </a:lnTo>
                  <a:lnTo>
                    <a:pt x="41" y="109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9" y="84"/>
                  </a:lnTo>
                  <a:lnTo>
                    <a:pt x="91" y="63"/>
                  </a:lnTo>
                  <a:lnTo>
                    <a:pt x="120" y="46"/>
                  </a:lnTo>
                  <a:lnTo>
                    <a:pt x="136" y="49"/>
                  </a:lnTo>
                  <a:lnTo>
                    <a:pt x="143" y="55"/>
                  </a:lnTo>
                  <a:lnTo>
                    <a:pt x="151" y="45"/>
                  </a:lnTo>
                  <a:lnTo>
                    <a:pt x="167" y="45"/>
                  </a:lnTo>
                  <a:lnTo>
                    <a:pt x="175" y="41"/>
                  </a:lnTo>
                  <a:lnTo>
                    <a:pt x="182" y="35"/>
                  </a:lnTo>
                  <a:lnTo>
                    <a:pt x="175" y="28"/>
                  </a:lnTo>
                  <a:lnTo>
                    <a:pt x="179" y="20"/>
                  </a:lnTo>
                  <a:lnTo>
                    <a:pt x="175" y="15"/>
                  </a:lnTo>
                  <a:lnTo>
                    <a:pt x="174" y="12"/>
                  </a:lnTo>
                  <a:lnTo>
                    <a:pt x="180" y="8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99CC00">
                <a:alpha val="23839"/>
              </a:srgbClr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0" name="Alashan"/>
            <p:cNvSpPr/>
            <p:nvPr/>
          </p:nvSpPr>
          <p:spPr bwMode="auto">
            <a:xfrm>
              <a:off x="3764325" y="2359265"/>
              <a:ext cx="1367290" cy="1020330"/>
            </a:xfrm>
            <a:custGeom>
              <a:avLst/>
              <a:gdLst>
                <a:gd name="T0" fmla="*/ 108 w 420"/>
                <a:gd name="T1" fmla="*/ 23 h 342"/>
                <a:gd name="T2" fmla="*/ 205 w 420"/>
                <a:gd name="T3" fmla="*/ 36 h 342"/>
                <a:gd name="T4" fmla="*/ 237 w 420"/>
                <a:gd name="T5" fmla="*/ 58 h 342"/>
                <a:gd name="T6" fmla="*/ 295 w 420"/>
                <a:gd name="T7" fmla="*/ 86 h 342"/>
                <a:gd name="T8" fmla="*/ 321 w 420"/>
                <a:gd name="T9" fmla="*/ 98 h 342"/>
                <a:gd name="T10" fmla="*/ 349 w 420"/>
                <a:gd name="T11" fmla="*/ 116 h 342"/>
                <a:gd name="T12" fmla="*/ 356 w 420"/>
                <a:gd name="T13" fmla="*/ 130 h 342"/>
                <a:gd name="T14" fmla="*/ 368 w 420"/>
                <a:gd name="T15" fmla="*/ 149 h 342"/>
                <a:gd name="T16" fmla="*/ 390 w 420"/>
                <a:gd name="T17" fmla="*/ 150 h 342"/>
                <a:gd name="T18" fmla="*/ 398 w 420"/>
                <a:gd name="T19" fmla="*/ 160 h 342"/>
                <a:gd name="T20" fmla="*/ 402 w 420"/>
                <a:gd name="T21" fmla="*/ 168 h 342"/>
                <a:gd name="T22" fmla="*/ 420 w 420"/>
                <a:gd name="T23" fmla="*/ 188 h 342"/>
                <a:gd name="T24" fmla="*/ 414 w 420"/>
                <a:gd name="T25" fmla="*/ 207 h 342"/>
                <a:gd name="T26" fmla="*/ 414 w 420"/>
                <a:gd name="T27" fmla="*/ 217 h 342"/>
                <a:gd name="T28" fmla="*/ 412 w 420"/>
                <a:gd name="T29" fmla="*/ 228 h 342"/>
                <a:gd name="T30" fmla="*/ 409 w 420"/>
                <a:gd name="T31" fmla="*/ 233 h 342"/>
                <a:gd name="T32" fmla="*/ 412 w 420"/>
                <a:gd name="T33" fmla="*/ 237 h 342"/>
                <a:gd name="T34" fmla="*/ 404 w 420"/>
                <a:gd name="T35" fmla="*/ 235 h 342"/>
                <a:gd name="T36" fmla="*/ 400 w 420"/>
                <a:gd name="T37" fmla="*/ 241 h 342"/>
                <a:gd name="T38" fmla="*/ 389 w 420"/>
                <a:gd name="T39" fmla="*/ 248 h 342"/>
                <a:gd name="T40" fmla="*/ 378 w 420"/>
                <a:gd name="T41" fmla="*/ 262 h 342"/>
                <a:gd name="T42" fmla="*/ 369 w 420"/>
                <a:gd name="T43" fmla="*/ 278 h 342"/>
                <a:gd name="T44" fmla="*/ 368 w 420"/>
                <a:gd name="T45" fmla="*/ 300 h 342"/>
                <a:gd name="T46" fmla="*/ 366 w 420"/>
                <a:gd name="T47" fmla="*/ 313 h 342"/>
                <a:gd name="T48" fmla="*/ 358 w 420"/>
                <a:gd name="T49" fmla="*/ 324 h 342"/>
                <a:gd name="T50" fmla="*/ 340 w 420"/>
                <a:gd name="T51" fmla="*/ 332 h 342"/>
                <a:gd name="T52" fmla="*/ 309 w 420"/>
                <a:gd name="T53" fmla="*/ 340 h 342"/>
                <a:gd name="T54" fmla="*/ 301 w 420"/>
                <a:gd name="T55" fmla="*/ 342 h 342"/>
                <a:gd name="T56" fmla="*/ 262 w 420"/>
                <a:gd name="T57" fmla="*/ 322 h 342"/>
                <a:gd name="T58" fmla="*/ 252 w 420"/>
                <a:gd name="T59" fmla="*/ 305 h 342"/>
                <a:gd name="T60" fmla="*/ 257 w 420"/>
                <a:gd name="T61" fmla="*/ 281 h 342"/>
                <a:gd name="T62" fmla="*/ 295 w 420"/>
                <a:gd name="T63" fmla="*/ 247 h 342"/>
                <a:gd name="T64" fmla="*/ 289 w 420"/>
                <a:gd name="T65" fmla="*/ 227 h 342"/>
                <a:gd name="T66" fmla="*/ 277 w 420"/>
                <a:gd name="T67" fmla="*/ 225 h 342"/>
                <a:gd name="T68" fmla="*/ 236 w 420"/>
                <a:gd name="T69" fmla="*/ 244 h 342"/>
                <a:gd name="T70" fmla="*/ 219 w 420"/>
                <a:gd name="T71" fmla="*/ 240 h 342"/>
                <a:gd name="T72" fmla="*/ 211 w 420"/>
                <a:gd name="T73" fmla="*/ 231 h 342"/>
                <a:gd name="T74" fmla="*/ 186 w 420"/>
                <a:gd name="T75" fmla="*/ 238 h 342"/>
                <a:gd name="T76" fmla="*/ 198 w 420"/>
                <a:gd name="T77" fmla="*/ 249 h 342"/>
                <a:gd name="T78" fmla="*/ 173 w 420"/>
                <a:gd name="T79" fmla="*/ 264 h 342"/>
                <a:gd name="T80" fmla="*/ 153 w 420"/>
                <a:gd name="T81" fmla="*/ 244 h 342"/>
                <a:gd name="T82" fmla="*/ 139 w 420"/>
                <a:gd name="T83" fmla="*/ 239 h 342"/>
                <a:gd name="T84" fmla="*/ 141 w 420"/>
                <a:gd name="T85" fmla="*/ 217 h 342"/>
                <a:gd name="T86" fmla="*/ 127 w 420"/>
                <a:gd name="T87" fmla="*/ 208 h 342"/>
                <a:gd name="T88" fmla="*/ 118 w 420"/>
                <a:gd name="T89" fmla="*/ 198 h 342"/>
                <a:gd name="T90" fmla="*/ 100 w 420"/>
                <a:gd name="T91" fmla="*/ 187 h 342"/>
                <a:gd name="T92" fmla="*/ 116 w 420"/>
                <a:gd name="T93" fmla="*/ 152 h 342"/>
                <a:gd name="T94" fmla="*/ 115 w 420"/>
                <a:gd name="T95" fmla="*/ 124 h 342"/>
                <a:gd name="T96" fmla="*/ 84 w 420"/>
                <a:gd name="T97" fmla="*/ 122 h 342"/>
                <a:gd name="T98" fmla="*/ 48 w 420"/>
                <a:gd name="T99" fmla="*/ 141 h 342"/>
                <a:gd name="T100" fmla="*/ 37 w 420"/>
                <a:gd name="T101" fmla="*/ 118 h 342"/>
                <a:gd name="T102" fmla="*/ 23 w 420"/>
                <a:gd name="T103" fmla="*/ 65 h 342"/>
                <a:gd name="T104" fmla="*/ 2 w 420"/>
                <a:gd name="T10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0" h="342">
                  <a:moveTo>
                    <a:pt x="2" y="0"/>
                  </a:moveTo>
                  <a:lnTo>
                    <a:pt x="108" y="23"/>
                  </a:lnTo>
                  <a:lnTo>
                    <a:pt x="162" y="23"/>
                  </a:lnTo>
                  <a:lnTo>
                    <a:pt x="205" y="36"/>
                  </a:lnTo>
                  <a:lnTo>
                    <a:pt x="216" y="57"/>
                  </a:lnTo>
                  <a:lnTo>
                    <a:pt x="237" y="58"/>
                  </a:lnTo>
                  <a:lnTo>
                    <a:pt x="275" y="82"/>
                  </a:lnTo>
                  <a:lnTo>
                    <a:pt x="295" y="86"/>
                  </a:lnTo>
                  <a:lnTo>
                    <a:pt x="321" y="83"/>
                  </a:lnTo>
                  <a:lnTo>
                    <a:pt x="321" y="98"/>
                  </a:lnTo>
                  <a:lnTo>
                    <a:pt x="347" y="97"/>
                  </a:lnTo>
                  <a:lnTo>
                    <a:pt x="349" y="116"/>
                  </a:lnTo>
                  <a:lnTo>
                    <a:pt x="356" y="124"/>
                  </a:lnTo>
                  <a:lnTo>
                    <a:pt x="356" y="130"/>
                  </a:lnTo>
                  <a:lnTo>
                    <a:pt x="358" y="142"/>
                  </a:lnTo>
                  <a:lnTo>
                    <a:pt x="368" y="149"/>
                  </a:lnTo>
                  <a:lnTo>
                    <a:pt x="384" y="154"/>
                  </a:lnTo>
                  <a:lnTo>
                    <a:pt x="390" y="150"/>
                  </a:lnTo>
                  <a:lnTo>
                    <a:pt x="392" y="157"/>
                  </a:lnTo>
                  <a:lnTo>
                    <a:pt x="398" y="160"/>
                  </a:lnTo>
                  <a:lnTo>
                    <a:pt x="402" y="162"/>
                  </a:lnTo>
                  <a:lnTo>
                    <a:pt x="402" y="168"/>
                  </a:lnTo>
                  <a:lnTo>
                    <a:pt x="403" y="172"/>
                  </a:lnTo>
                  <a:lnTo>
                    <a:pt x="420" y="188"/>
                  </a:lnTo>
                  <a:lnTo>
                    <a:pt x="415" y="192"/>
                  </a:lnTo>
                  <a:lnTo>
                    <a:pt x="414" y="207"/>
                  </a:lnTo>
                  <a:lnTo>
                    <a:pt x="413" y="209"/>
                  </a:lnTo>
                  <a:lnTo>
                    <a:pt x="414" y="217"/>
                  </a:lnTo>
                  <a:lnTo>
                    <a:pt x="412" y="218"/>
                  </a:lnTo>
                  <a:lnTo>
                    <a:pt x="412" y="228"/>
                  </a:lnTo>
                  <a:lnTo>
                    <a:pt x="408" y="230"/>
                  </a:lnTo>
                  <a:lnTo>
                    <a:pt x="409" y="233"/>
                  </a:lnTo>
                  <a:lnTo>
                    <a:pt x="411" y="234"/>
                  </a:lnTo>
                  <a:lnTo>
                    <a:pt x="412" y="237"/>
                  </a:lnTo>
                  <a:lnTo>
                    <a:pt x="407" y="237"/>
                  </a:lnTo>
                  <a:lnTo>
                    <a:pt x="404" y="235"/>
                  </a:lnTo>
                  <a:lnTo>
                    <a:pt x="402" y="238"/>
                  </a:lnTo>
                  <a:lnTo>
                    <a:pt x="400" y="241"/>
                  </a:lnTo>
                  <a:lnTo>
                    <a:pt x="390" y="242"/>
                  </a:lnTo>
                  <a:lnTo>
                    <a:pt x="389" y="248"/>
                  </a:lnTo>
                  <a:lnTo>
                    <a:pt x="382" y="248"/>
                  </a:lnTo>
                  <a:lnTo>
                    <a:pt x="378" y="262"/>
                  </a:lnTo>
                  <a:lnTo>
                    <a:pt x="372" y="265"/>
                  </a:lnTo>
                  <a:lnTo>
                    <a:pt x="369" y="278"/>
                  </a:lnTo>
                  <a:lnTo>
                    <a:pt x="367" y="295"/>
                  </a:lnTo>
                  <a:lnTo>
                    <a:pt x="368" y="300"/>
                  </a:lnTo>
                  <a:lnTo>
                    <a:pt x="363" y="304"/>
                  </a:lnTo>
                  <a:lnTo>
                    <a:pt x="366" y="313"/>
                  </a:lnTo>
                  <a:lnTo>
                    <a:pt x="365" y="322"/>
                  </a:lnTo>
                  <a:lnTo>
                    <a:pt x="358" y="324"/>
                  </a:lnTo>
                  <a:lnTo>
                    <a:pt x="358" y="328"/>
                  </a:lnTo>
                  <a:lnTo>
                    <a:pt x="340" y="332"/>
                  </a:lnTo>
                  <a:lnTo>
                    <a:pt x="328" y="338"/>
                  </a:lnTo>
                  <a:lnTo>
                    <a:pt x="309" y="340"/>
                  </a:lnTo>
                  <a:lnTo>
                    <a:pt x="303" y="339"/>
                  </a:lnTo>
                  <a:lnTo>
                    <a:pt x="301" y="342"/>
                  </a:lnTo>
                  <a:lnTo>
                    <a:pt x="281" y="342"/>
                  </a:lnTo>
                  <a:lnTo>
                    <a:pt x="262" y="322"/>
                  </a:lnTo>
                  <a:lnTo>
                    <a:pt x="252" y="314"/>
                  </a:lnTo>
                  <a:lnTo>
                    <a:pt x="252" y="305"/>
                  </a:lnTo>
                  <a:lnTo>
                    <a:pt x="261" y="293"/>
                  </a:lnTo>
                  <a:lnTo>
                    <a:pt x="257" y="281"/>
                  </a:lnTo>
                  <a:lnTo>
                    <a:pt x="277" y="275"/>
                  </a:lnTo>
                  <a:lnTo>
                    <a:pt x="295" y="247"/>
                  </a:lnTo>
                  <a:lnTo>
                    <a:pt x="289" y="237"/>
                  </a:lnTo>
                  <a:lnTo>
                    <a:pt x="289" y="227"/>
                  </a:lnTo>
                  <a:lnTo>
                    <a:pt x="285" y="225"/>
                  </a:lnTo>
                  <a:lnTo>
                    <a:pt x="277" y="225"/>
                  </a:lnTo>
                  <a:lnTo>
                    <a:pt x="270" y="226"/>
                  </a:lnTo>
                  <a:lnTo>
                    <a:pt x="236" y="244"/>
                  </a:lnTo>
                  <a:lnTo>
                    <a:pt x="225" y="239"/>
                  </a:lnTo>
                  <a:lnTo>
                    <a:pt x="219" y="240"/>
                  </a:lnTo>
                  <a:lnTo>
                    <a:pt x="215" y="232"/>
                  </a:lnTo>
                  <a:lnTo>
                    <a:pt x="211" y="231"/>
                  </a:lnTo>
                  <a:lnTo>
                    <a:pt x="210" y="237"/>
                  </a:lnTo>
                  <a:lnTo>
                    <a:pt x="186" y="238"/>
                  </a:lnTo>
                  <a:lnTo>
                    <a:pt x="188" y="244"/>
                  </a:lnTo>
                  <a:lnTo>
                    <a:pt x="198" y="249"/>
                  </a:lnTo>
                  <a:lnTo>
                    <a:pt x="186" y="264"/>
                  </a:lnTo>
                  <a:lnTo>
                    <a:pt x="173" y="264"/>
                  </a:lnTo>
                  <a:lnTo>
                    <a:pt x="161" y="256"/>
                  </a:lnTo>
                  <a:lnTo>
                    <a:pt x="153" y="244"/>
                  </a:lnTo>
                  <a:lnTo>
                    <a:pt x="143" y="243"/>
                  </a:lnTo>
                  <a:lnTo>
                    <a:pt x="139" y="239"/>
                  </a:lnTo>
                  <a:lnTo>
                    <a:pt x="142" y="234"/>
                  </a:lnTo>
                  <a:lnTo>
                    <a:pt x="141" y="217"/>
                  </a:lnTo>
                  <a:lnTo>
                    <a:pt x="126" y="215"/>
                  </a:lnTo>
                  <a:lnTo>
                    <a:pt x="127" y="208"/>
                  </a:lnTo>
                  <a:lnTo>
                    <a:pt x="120" y="208"/>
                  </a:lnTo>
                  <a:lnTo>
                    <a:pt x="118" y="198"/>
                  </a:lnTo>
                  <a:lnTo>
                    <a:pt x="111" y="196"/>
                  </a:lnTo>
                  <a:lnTo>
                    <a:pt x="100" y="187"/>
                  </a:lnTo>
                  <a:lnTo>
                    <a:pt x="82" y="182"/>
                  </a:lnTo>
                  <a:lnTo>
                    <a:pt x="116" y="152"/>
                  </a:lnTo>
                  <a:lnTo>
                    <a:pt x="124" y="139"/>
                  </a:lnTo>
                  <a:lnTo>
                    <a:pt x="115" y="124"/>
                  </a:lnTo>
                  <a:lnTo>
                    <a:pt x="106" y="122"/>
                  </a:lnTo>
                  <a:lnTo>
                    <a:pt x="84" y="122"/>
                  </a:lnTo>
                  <a:lnTo>
                    <a:pt x="66" y="126"/>
                  </a:lnTo>
                  <a:lnTo>
                    <a:pt x="48" y="141"/>
                  </a:lnTo>
                  <a:lnTo>
                    <a:pt x="33" y="136"/>
                  </a:lnTo>
                  <a:lnTo>
                    <a:pt x="37" y="118"/>
                  </a:lnTo>
                  <a:lnTo>
                    <a:pt x="6" y="79"/>
                  </a:lnTo>
                  <a:lnTo>
                    <a:pt x="23" y="65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9CC00">
                <a:alpha val="3051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1" name="Bayanzhuoer"/>
            <p:cNvSpPr/>
            <p:nvPr/>
          </p:nvSpPr>
          <p:spPr bwMode="auto">
            <a:xfrm>
              <a:off x="4894661" y="2520370"/>
              <a:ext cx="685246" cy="402762"/>
            </a:xfrm>
            <a:custGeom>
              <a:avLst/>
              <a:gdLst>
                <a:gd name="T0" fmla="*/ 0 w 211"/>
                <a:gd name="T1" fmla="*/ 44 h 136"/>
                <a:gd name="T2" fmla="*/ 66 w 211"/>
                <a:gd name="T3" fmla="*/ 9 h 136"/>
                <a:gd name="T4" fmla="*/ 118 w 211"/>
                <a:gd name="T5" fmla="*/ 0 h 136"/>
                <a:gd name="T6" fmla="*/ 168 w 211"/>
                <a:gd name="T7" fmla="*/ 5 h 136"/>
                <a:gd name="T8" fmla="*/ 181 w 211"/>
                <a:gd name="T9" fmla="*/ 35 h 136"/>
                <a:gd name="T10" fmla="*/ 181 w 211"/>
                <a:gd name="T11" fmla="*/ 42 h 136"/>
                <a:gd name="T12" fmla="*/ 190 w 211"/>
                <a:gd name="T13" fmla="*/ 47 h 136"/>
                <a:gd name="T14" fmla="*/ 189 w 211"/>
                <a:gd name="T15" fmla="*/ 55 h 136"/>
                <a:gd name="T16" fmla="*/ 198 w 211"/>
                <a:gd name="T17" fmla="*/ 59 h 136"/>
                <a:gd name="T18" fmla="*/ 201 w 211"/>
                <a:gd name="T19" fmla="*/ 73 h 136"/>
                <a:gd name="T20" fmla="*/ 201 w 211"/>
                <a:gd name="T21" fmla="*/ 82 h 136"/>
                <a:gd name="T22" fmla="*/ 206 w 211"/>
                <a:gd name="T23" fmla="*/ 92 h 136"/>
                <a:gd name="T24" fmla="*/ 211 w 211"/>
                <a:gd name="T25" fmla="*/ 95 h 136"/>
                <a:gd name="T26" fmla="*/ 208 w 211"/>
                <a:gd name="T27" fmla="*/ 99 h 136"/>
                <a:gd name="T28" fmla="*/ 190 w 211"/>
                <a:gd name="T29" fmla="*/ 107 h 136"/>
                <a:gd name="T30" fmla="*/ 189 w 211"/>
                <a:gd name="T31" fmla="*/ 118 h 136"/>
                <a:gd name="T32" fmla="*/ 166 w 211"/>
                <a:gd name="T33" fmla="*/ 117 h 136"/>
                <a:gd name="T34" fmla="*/ 132 w 211"/>
                <a:gd name="T35" fmla="*/ 97 h 136"/>
                <a:gd name="T36" fmla="*/ 109 w 211"/>
                <a:gd name="T37" fmla="*/ 97 h 136"/>
                <a:gd name="T38" fmla="*/ 102 w 211"/>
                <a:gd name="T39" fmla="*/ 104 h 136"/>
                <a:gd name="T40" fmla="*/ 96 w 211"/>
                <a:gd name="T41" fmla="*/ 107 h 136"/>
                <a:gd name="T42" fmla="*/ 87 w 211"/>
                <a:gd name="T43" fmla="*/ 107 h 136"/>
                <a:gd name="T44" fmla="*/ 86 w 211"/>
                <a:gd name="T45" fmla="*/ 115 h 136"/>
                <a:gd name="T46" fmla="*/ 86 w 211"/>
                <a:gd name="T47" fmla="*/ 123 h 136"/>
                <a:gd name="T48" fmla="*/ 73 w 211"/>
                <a:gd name="T49" fmla="*/ 136 h 136"/>
                <a:gd name="T50" fmla="*/ 55 w 211"/>
                <a:gd name="T51" fmla="*/ 119 h 136"/>
                <a:gd name="T52" fmla="*/ 56 w 211"/>
                <a:gd name="T53" fmla="*/ 110 h 136"/>
                <a:gd name="T54" fmla="*/ 45 w 211"/>
                <a:gd name="T55" fmla="*/ 106 h 136"/>
                <a:gd name="T56" fmla="*/ 42 w 211"/>
                <a:gd name="T57" fmla="*/ 98 h 136"/>
                <a:gd name="T58" fmla="*/ 35 w 211"/>
                <a:gd name="T59" fmla="*/ 103 h 136"/>
                <a:gd name="T60" fmla="*/ 12 w 211"/>
                <a:gd name="T61" fmla="*/ 92 h 136"/>
                <a:gd name="T62" fmla="*/ 10 w 211"/>
                <a:gd name="T63" fmla="*/ 87 h 136"/>
                <a:gd name="T64" fmla="*/ 9 w 211"/>
                <a:gd name="T65" fmla="*/ 72 h 136"/>
                <a:gd name="T66" fmla="*/ 2 w 211"/>
                <a:gd name="T67" fmla="*/ 65 h 136"/>
                <a:gd name="T68" fmla="*/ 0 w 211"/>
                <a:gd name="T69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" h="136">
                  <a:moveTo>
                    <a:pt x="0" y="44"/>
                  </a:moveTo>
                  <a:lnTo>
                    <a:pt x="66" y="9"/>
                  </a:lnTo>
                  <a:lnTo>
                    <a:pt x="118" y="0"/>
                  </a:lnTo>
                  <a:lnTo>
                    <a:pt x="168" y="5"/>
                  </a:lnTo>
                  <a:lnTo>
                    <a:pt x="181" y="35"/>
                  </a:lnTo>
                  <a:lnTo>
                    <a:pt x="181" y="42"/>
                  </a:lnTo>
                  <a:lnTo>
                    <a:pt x="190" y="47"/>
                  </a:lnTo>
                  <a:lnTo>
                    <a:pt x="189" y="55"/>
                  </a:lnTo>
                  <a:lnTo>
                    <a:pt x="198" y="59"/>
                  </a:lnTo>
                  <a:lnTo>
                    <a:pt x="201" y="73"/>
                  </a:lnTo>
                  <a:lnTo>
                    <a:pt x="201" y="82"/>
                  </a:lnTo>
                  <a:lnTo>
                    <a:pt x="206" y="92"/>
                  </a:lnTo>
                  <a:lnTo>
                    <a:pt x="211" y="95"/>
                  </a:lnTo>
                  <a:lnTo>
                    <a:pt x="208" y="99"/>
                  </a:lnTo>
                  <a:lnTo>
                    <a:pt x="190" y="107"/>
                  </a:lnTo>
                  <a:lnTo>
                    <a:pt x="189" y="118"/>
                  </a:lnTo>
                  <a:lnTo>
                    <a:pt x="166" y="117"/>
                  </a:lnTo>
                  <a:lnTo>
                    <a:pt x="132" y="97"/>
                  </a:lnTo>
                  <a:lnTo>
                    <a:pt x="109" y="97"/>
                  </a:lnTo>
                  <a:lnTo>
                    <a:pt x="102" y="104"/>
                  </a:lnTo>
                  <a:lnTo>
                    <a:pt x="96" y="107"/>
                  </a:lnTo>
                  <a:lnTo>
                    <a:pt x="87" y="107"/>
                  </a:lnTo>
                  <a:lnTo>
                    <a:pt x="86" y="115"/>
                  </a:lnTo>
                  <a:lnTo>
                    <a:pt x="86" y="123"/>
                  </a:lnTo>
                  <a:lnTo>
                    <a:pt x="73" y="136"/>
                  </a:lnTo>
                  <a:lnTo>
                    <a:pt x="55" y="119"/>
                  </a:lnTo>
                  <a:lnTo>
                    <a:pt x="56" y="110"/>
                  </a:lnTo>
                  <a:lnTo>
                    <a:pt x="45" y="106"/>
                  </a:lnTo>
                  <a:lnTo>
                    <a:pt x="42" y="98"/>
                  </a:lnTo>
                  <a:lnTo>
                    <a:pt x="35" y="103"/>
                  </a:lnTo>
                  <a:lnTo>
                    <a:pt x="12" y="92"/>
                  </a:lnTo>
                  <a:lnTo>
                    <a:pt x="10" y="87"/>
                  </a:lnTo>
                  <a:lnTo>
                    <a:pt x="9" y="72"/>
                  </a:lnTo>
                  <a:lnTo>
                    <a:pt x="2" y="65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99CC00">
                <a:alpha val="1243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2" name="Baotou"/>
            <p:cNvSpPr/>
            <p:nvPr/>
          </p:nvSpPr>
          <p:spPr bwMode="auto">
            <a:xfrm>
              <a:off x="5442217" y="2473381"/>
              <a:ext cx="361836" cy="439682"/>
            </a:xfrm>
            <a:custGeom>
              <a:avLst/>
              <a:gdLst>
                <a:gd name="T0" fmla="*/ 0 w 112"/>
                <a:gd name="T1" fmla="*/ 18 h 147"/>
                <a:gd name="T2" fmla="*/ 27 w 112"/>
                <a:gd name="T3" fmla="*/ 15 h 147"/>
                <a:gd name="T4" fmla="*/ 36 w 112"/>
                <a:gd name="T5" fmla="*/ 8 h 147"/>
                <a:gd name="T6" fmla="*/ 65 w 112"/>
                <a:gd name="T7" fmla="*/ 0 h 147"/>
                <a:gd name="T8" fmla="*/ 82 w 112"/>
                <a:gd name="T9" fmla="*/ 23 h 147"/>
                <a:gd name="T10" fmla="*/ 81 w 112"/>
                <a:gd name="T11" fmla="*/ 33 h 147"/>
                <a:gd name="T12" fmla="*/ 95 w 112"/>
                <a:gd name="T13" fmla="*/ 56 h 147"/>
                <a:gd name="T14" fmla="*/ 108 w 112"/>
                <a:gd name="T15" fmla="*/ 65 h 147"/>
                <a:gd name="T16" fmla="*/ 112 w 112"/>
                <a:gd name="T17" fmla="*/ 75 h 147"/>
                <a:gd name="T18" fmla="*/ 104 w 112"/>
                <a:gd name="T19" fmla="*/ 86 h 147"/>
                <a:gd name="T20" fmla="*/ 99 w 112"/>
                <a:gd name="T21" fmla="*/ 88 h 147"/>
                <a:gd name="T22" fmla="*/ 97 w 112"/>
                <a:gd name="T23" fmla="*/ 84 h 147"/>
                <a:gd name="T24" fmla="*/ 90 w 112"/>
                <a:gd name="T25" fmla="*/ 84 h 147"/>
                <a:gd name="T26" fmla="*/ 83 w 112"/>
                <a:gd name="T27" fmla="*/ 82 h 147"/>
                <a:gd name="T28" fmla="*/ 83 w 112"/>
                <a:gd name="T29" fmla="*/ 79 h 147"/>
                <a:gd name="T30" fmla="*/ 77 w 112"/>
                <a:gd name="T31" fmla="*/ 79 h 147"/>
                <a:gd name="T32" fmla="*/ 77 w 112"/>
                <a:gd name="T33" fmla="*/ 84 h 147"/>
                <a:gd name="T34" fmla="*/ 73 w 112"/>
                <a:gd name="T35" fmla="*/ 84 h 147"/>
                <a:gd name="T36" fmla="*/ 70 w 112"/>
                <a:gd name="T37" fmla="*/ 87 h 147"/>
                <a:gd name="T38" fmla="*/ 76 w 112"/>
                <a:gd name="T39" fmla="*/ 92 h 147"/>
                <a:gd name="T40" fmla="*/ 76 w 112"/>
                <a:gd name="T41" fmla="*/ 103 h 147"/>
                <a:gd name="T42" fmla="*/ 74 w 112"/>
                <a:gd name="T43" fmla="*/ 103 h 147"/>
                <a:gd name="T44" fmla="*/ 75 w 112"/>
                <a:gd name="T45" fmla="*/ 110 h 147"/>
                <a:gd name="T46" fmla="*/ 83 w 112"/>
                <a:gd name="T47" fmla="*/ 122 h 147"/>
                <a:gd name="T48" fmla="*/ 84 w 112"/>
                <a:gd name="T49" fmla="*/ 128 h 147"/>
                <a:gd name="T50" fmla="*/ 89 w 112"/>
                <a:gd name="T51" fmla="*/ 134 h 147"/>
                <a:gd name="T52" fmla="*/ 93 w 112"/>
                <a:gd name="T53" fmla="*/ 133 h 147"/>
                <a:gd name="T54" fmla="*/ 97 w 112"/>
                <a:gd name="T55" fmla="*/ 134 h 147"/>
                <a:gd name="T56" fmla="*/ 96 w 112"/>
                <a:gd name="T57" fmla="*/ 147 h 147"/>
                <a:gd name="T58" fmla="*/ 79 w 112"/>
                <a:gd name="T59" fmla="*/ 144 h 147"/>
                <a:gd name="T60" fmla="*/ 73 w 112"/>
                <a:gd name="T61" fmla="*/ 142 h 147"/>
                <a:gd name="T62" fmla="*/ 60 w 112"/>
                <a:gd name="T63" fmla="*/ 130 h 147"/>
                <a:gd name="T64" fmla="*/ 28 w 112"/>
                <a:gd name="T65" fmla="*/ 131 h 147"/>
                <a:gd name="T66" fmla="*/ 21 w 112"/>
                <a:gd name="T67" fmla="*/ 131 h 147"/>
                <a:gd name="T68" fmla="*/ 22 w 112"/>
                <a:gd name="T69" fmla="*/ 122 h 147"/>
                <a:gd name="T70" fmla="*/ 40 w 112"/>
                <a:gd name="T71" fmla="*/ 113 h 147"/>
                <a:gd name="T72" fmla="*/ 43 w 112"/>
                <a:gd name="T73" fmla="*/ 108 h 147"/>
                <a:gd name="T74" fmla="*/ 39 w 112"/>
                <a:gd name="T75" fmla="*/ 106 h 147"/>
                <a:gd name="T76" fmla="*/ 33 w 112"/>
                <a:gd name="T77" fmla="*/ 96 h 147"/>
                <a:gd name="T78" fmla="*/ 32 w 112"/>
                <a:gd name="T79" fmla="*/ 84 h 147"/>
                <a:gd name="T80" fmla="*/ 30 w 112"/>
                <a:gd name="T81" fmla="*/ 73 h 147"/>
                <a:gd name="T82" fmla="*/ 22 w 112"/>
                <a:gd name="T83" fmla="*/ 70 h 147"/>
                <a:gd name="T84" fmla="*/ 22 w 112"/>
                <a:gd name="T85" fmla="*/ 61 h 147"/>
                <a:gd name="T86" fmla="*/ 13 w 112"/>
                <a:gd name="T87" fmla="*/ 55 h 147"/>
                <a:gd name="T88" fmla="*/ 13 w 112"/>
                <a:gd name="T89" fmla="*/ 48 h 147"/>
                <a:gd name="T90" fmla="*/ 0 w 112"/>
                <a:gd name="T91" fmla="*/ 1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2" h="147">
                  <a:moveTo>
                    <a:pt x="0" y="18"/>
                  </a:moveTo>
                  <a:lnTo>
                    <a:pt x="27" y="15"/>
                  </a:lnTo>
                  <a:lnTo>
                    <a:pt x="36" y="8"/>
                  </a:lnTo>
                  <a:lnTo>
                    <a:pt x="65" y="0"/>
                  </a:lnTo>
                  <a:lnTo>
                    <a:pt x="82" y="23"/>
                  </a:lnTo>
                  <a:lnTo>
                    <a:pt x="81" y="33"/>
                  </a:lnTo>
                  <a:lnTo>
                    <a:pt x="95" y="56"/>
                  </a:lnTo>
                  <a:lnTo>
                    <a:pt x="108" y="65"/>
                  </a:lnTo>
                  <a:lnTo>
                    <a:pt x="112" y="75"/>
                  </a:lnTo>
                  <a:lnTo>
                    <a:pt x="104" y="86"/>
                  </a:lnTo>
                  <a:lnTo>
                    <a:pt x="99" y="88"/>
                  </a:lnTo>
                  <a:lnTo>
                    <a:pt x="97" y="84"/>
                  </a:lnTo>
                  <a:lnTo>
                    <a:pt x="90" y="84"/>
                  </a:lnTo>
                  <a:lnTo>
                    <a:pt x="83" y="82"/>
                  </a:lnTo>
                  <a:lnTo>
                    <a:pt x="83" y="79"/>
                  </a:lnTo>
                  <a:lnTo>
                    <a:pt x="77" y="79"/>
                  </a:lnTo>
                  <a:lnTo>
                    <a:pt x="77" y="84"/>
                  </a:lnTo>
                  <a:lnTo>
                    <a:pt x="73" y="84"/>
                  </a:lnTo>
                  <a:lnTo>
                    <a:pt x="70" y="87"/>
                  </a:lnTo>
                  <a:lnTo>
                    <a:pt x="76" y="92"/>
                  </a:lnTo>
                  <a:lnTo>
                    <a:pt x="76" y="103"/>
                  </a:lnTo>
                  <a:lnTo>
                    <a:pt x="74" y="103"/>
                  </a:lnTo>
                  <a:lnTo>
                    <a:pt x="75" y="110"/>
                  </a:lnTo>
                  <a:lnTo>
                    <a:pt x="83" y="122"/>
                  </a:lnTo>
                  <a:lnTo>
                    <a:pt x="84" y="128"/>
                  </a:lnTo>
                  <a:lnTo>
                    <a:pt x="89" y="134"/>
                  </a:lnTo>
                  <a:lnTo>
                    <a:pt x="93" y="133"/>
                  </a:lnTo>
                  <a:lnTo>
                    <a:pt x="97" y="134"/>
                  </a:lnTo>
                  <a:lnTo>
                    <a:pt x="96" y="147"/>
                  </a:lnTo>
                  <a:lnTo>
                    <a:pt x="79" y="144"/>
                  </a:lnTo>
                  <a:lnTo>
                    <a:pt x="73" y="142"/>
                  </a:lnTo>
                  <a:lnTo>
                    <a:pt x="60" y="130"/>
                  </a:lnTo>
                  <a:lnTo>
                    <a:pt x="28" y="131"/>
                  </a:lnTo>
                  <a:lnTo>
                    <a:pt x="21" y="131"/>
                  </a:lnTo>
                  <a:lnTo>
                    <a:pt x="22" y="122"/>
                  </a:lnTo>
                  <a:lnTo>
                    <a:pt x="40" y="113"/>
                  </a:lnTo>
                  <a:lnTo>
                    <a:pt x="43" y="108"/>
                  </a:lnTo>
                  <a:lnTo>
                    <a:pt x="39" y="106"/>
                  </a:lnTo>
                  <a:lnTo>
                    <a:pt x="33" y="96"/>
                  </a:lnTo>
                  <a:lnTo>
                    <a:pt x="32" y="84"/>
                  </a:lnTo>
                  <a:lnTo>
                    <a:pt x="30" y="73"/>
                  </a:lnTo>
                  <a:lnTo>
                    <a:pt x="22" y="70"/>
                  </a:lnTo>
                  <a:lnTo>
                    <a:pt x="22" y="61"/>
                  </a:lnTo>
                  <a:lnTo>
                    <a:pt x="13" y="55"/>
                  </a:lnTo>
                  <a:lnTo>
                    <a:pt x="13" y="4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9CC00">
                <a:alpha val="7450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3" name="Wulanchabu"/>
            <p:cNvSpPr/>
            <p:nvPr/>
          </p:nvSpPr>
          <p:spPr bwMode="auto">
            <a:xfrm>
              <a:off x="5653554" y="2355909"/>
              <a:ext cx="627608" cy="560510"/>
            </a:xfrm>
            <a:custGeom>
              <a:avLst/>
              <a:gdLst>
                <a:gd name="T0" fmla="*/ 27 w 193"/>
                <a:gd name="T1" fmla="*/ 0 h 187"/>
                <a:gd name="T2" fmla="*/ 39 w 193"/>
                <a:gd name="T3" fmla="*/ 12 h 187"/>
                <a:gd name="T4" fmla="*/ 54 w 193"/>
                <a:gd name="T5" fmla="*/ 21 h 187"/>
                <a:gd name="T6" fmla="*/ 73 w 193"/>
                <a:gd name="T7" fmla="*/ 52 h 187"/>
                <a:gd name="T8" fmla="*/ 93 w 193"/>
                <a:gd name="T9" fmla="*/ 57 h 187"/>
                <a:gd name="T10" fmla="*/ 111 w 193"/>
                <a:gd name="T11" fmla="*/ 82 h 187"/>
                <a:gd name="T12" fmla="*/ 130 w 193"/>
                <a:gd name="T13" fmla="*/ 70 h 187"/>
                <a:gd name="T14" fmla="*/ 157 w 193"/>
                <a:gd name="T15" fmla="*/ 78 h 187"/>
                <a:gd name="T16" fmla="*/ 174 w 193"/>
                <a:gd name="T17" fmla="*/ 65 h 187"/>
                <a:gd name="T18" fmla="*/ 182 w 193"/>
                <a:gd name="T19" fmla="*/ 58 h 187"/>
                <a:gd name="T20" fmla="*/ 193 w 193"/>
                <a:gd name="T21" fmla="*/ 57 h 187"/>
                <a:gd name="T22" fmla="*/ 193 w 193"/>
                <a:gd name="T23" fmla="*/ 63 h 187"/>
                <a:gd name="T24" fmla="*/ 185 w 193"/>
                <a:gd name="T25" fmla="*/ 67 h 187"/>
                <a:gd name="T26" fmla="*/ 174 w 193"/>
                <a:gd name="T27" fmla="*/ 83 h 187"/>
                <a:gd name="T28" fmla="*/ 170 w 193"/>
                <a:gd name="T29" fmla="*/ 103 h 187"/>
                <a:gd name="T30" fmla="*/ 157 w 193"/>
                <a:gd name="T31" fmla="*/ 114 h 187"/>
                <a:gd name="T32" fmla="*/ 159 w 193"/>
                <a:gd name="T33" fmla="*/ 126 h 187"/>
                <a:gd name="T34" fmla="*/ 165 w 193"/>
                <a:gd name="T35" fmla="*/ 144 h 187"/>
                <a:gd name="T36" fmla="*/ 162 w 193"/>
                <a:gd name="T37" fmla="*/ 164 h 187"/>
                <a:gd name="T38" fmla="*/ 142 w 193"/>
                <a:gd name="T39" fmla="*/ 174 h 187"/>
                <a:gd name="T40" fmla="*/ 129 w 193"/>
                <a:gd name="T41" fmla="*/ 177 h 187"/>
                <a:gd name="T42" fmla="*/ 117 w 193"/>
                <a:gd name="T43" fmla="*/ 175 h 187"/>
                <a:gd name="T44" fmla="*/ 107 w 193"/>
                <a:gd name="T45" fmla="*/ 187 h 187"/>
                <a:gd name="T46" fmla="*/ 91 w 193"/>
                <a:gd name="T47" fmla="*/ 181 h 187"/>
                <a:gd name="T48" fmla="*/ 82 w 193"/>
                <a:gd name="T49" fmla="*/ 180 h 187"/>
                <a:gd name="T50" fmla="*/ 73 w 193"/>
                <a:gd name="T51" fmla="*/ 163 h 187"/>
                <a:gd name="T52" fmla="*/ 64 w 193"/>
                <a:gd name="T53" fmla="*/ 126 h 187"/>
                <a:gd name="T54" fmla="*/ 60 w 193"/>
                <a:gd name="T55" fmla="*/ 122 h 187"/>
                <a:gd name="T56" fmla="*/ 50 w 193"/>
                <a:gd name="T57" fmla="*/ 125 h 187"/>
                <a:gd name="T58" fmla="*/ 46 w 193"/>
                <a:gd name="T59" fmla="*/ 114 h 187"/>
                <a:gd name="T60" fmla="*/ 30 w 193"/>
                <a:gd name="T61" fmla="*/ 96 h 187"/>
                <a:gd name="T62" fmla="*/ 17 w 193"/>
                <a:gd name="T63" fmla="*/ 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3" h="187">
                  <a:moveTo>
                    <a:pt x="0" y="38"/>
                  </a:moveTo>
                  <a:lnTo>
                    <a:pt x="27" y="0"/>
                  </a:lnTo>
                  <a:lnTo>
                    <a:pt x="32" y="0"/>
                  </a:lnTo>
                  <a:lnTo>
                    <a:pt x="39" y="12"/>
                  </a:lnTo>
                  <a:lnTo>
                    <a:pt x="49" y="13"/>
                  </a:lnTo>
                  <a:lnTo>
                    <a:pt x="54" y="21"/>
                  </a:lnTo>
                  <a:lnTo>
                    <a:pt x="60" y="23"/>
                  </a:lnTo>
                  <a:lnTo>
                    <a:pt x="73" y="52"/>
                  </a:lnTo>
                  <a:lnTo>
                    <a:pt x="88" y="60"/>
                  </a:lnTo>
                  <a:lnTo>
                    <a:pt x="93" y="57"/>
                  </a:lnTo>
                  <a:lnTo>
                    <a:pt x="111" y="79"/>
                  </a:lnTo>
                  <a:lnTo>
                    <a:pt x="111" y="82"/>
                  </a:lnTo>
                  <a:lnTo>
                    <a:pt x="122" y="83"/>
                  </a:lnTo>
                  <a:lnTo>
                    <a:pt x="130" y="70"/>
                  </a:lnTo>
                  <a:lnTo>
                    <a:pt x="148" y="72"/>
                  </a:lnTo>
                  <a:lnTo>
                    <a:pt x="157" y="78"/>
                  </a:lnTo>
                  <a:lnTo>
                    <a:pt x="161" y="73"/>
                  </a:lnTo>
                  <a:lnTo>
                    <a:pt x="174" y="65"/>
                  </a:lnTo>
                  <a:lnTo>
                    <a:pt x="176" y="66"/>
                  </a:lnTo>
                  <a:lnTo>
                    <a:pt x="182" y="58"/>
                  </a:lnTo>
                  <a:lnTo>
                    <a:pt x="187" y="58"/>
                  </a:lnTo>
                  <a:lnTo>
                    <a:pt x="193" y="57"/>
                  </a:lnTo>
                  <a:lnTo>
                    <a:pt x="192" y="60"/>
                  </a:lnTo>
                  <a:lnTo>
                    <a:pt x="193" y="63"/>
                  </a:lnTo>
                  <a:lnTo>
                    <a:pt x="193" y="66"/>
                  </a:lnTo>
                  <a:lnTo>
                    <a:pt x="185" y="67"/>
                  </a:lnTo>
                  <a:lnTo>
                    <a:pt x="179" y="79"/>
                  </a:lnTo>
                  <a:lnTo>
                    <a:pt x="174" y="83"/>
                  </a:lnTo>
                  <a:lnTo>
                    <a:pt x="169" y="93"/>
                  </a:lnTo>
                  <a:lnTo>
                    <a:pt x="170" y="103"/>
                  </a:lnTo>
                  <a:lnTo>
                    <a:pt x="158" y="103"/>
                  </a:lnTo>
                  <a:lnTo>
                    <a:pt x="157" y="114"/>
                  </a:lnTo>
                  <a:lnTo>
                    <a:pt x="154" y="116"/>
                  </a:lnTo>
                  <a:lnTo>
                    <a:pt x="159" y="126"/>
                  </a:lnTo>
                  <a:lnTo>
                    <a:pt x="155" y="132"/>
                  </a:lnTo>
                  <a:lnTo>
                    <a:pt x="165" y="144"/>
                  </a:lnTo>
                  <a:lnTo>
                    <a:pt x="164" y="155"/>
                  </a:lnTo>
                  <a:lnTo>
                    <a:pt x="162" y="164"/>
                  </a:lnTo>
                  <a:lnTo>
                    <a:pt x="151" y="168"/>
                  </a:lnTo>
                  <a:lnTo>
                    <a:pt x="142" y="174"/>
                  </a:lnTo>
                  <a:lnTo>
                    <a:pt x="142" y="176"/>
                  </a:lnTo>
                  <a:lnTo>
                    <a:pt x="129" y="177"/>
                  </a:lnTo>
                  <a:lnTo>
                    <a:pt x="129" y="175"/>
                  </a:lnTo>
                  <a:lnTo>
                    <a:pt x="117" y="175"/>
                  </a:lnTo>
                  <a:lnTo>
                    <a:pt x="111" y="182"/>
                  </a:lnTo>
                  <a:lnTo>
                    <a:pt x="107" y="187"/>
                  </a:lnTo>
                  <a:lnTo>
                    <a:pt x="100" y="184"/>
                  </a:lnTo>
                  <a:lnTo>
                    <a:pt x="91" y="181"/>
                  </a:lnTo>
                  <a:lnTo>
                    <a:pt x="85" y="184"/>
                  </a:lnTo>
                  <a:lnTo>
                    <a:pt x="82" y="180"/>
                  </a:lnTo>
                  <a:lnTo>
                    <a:pt x="81" y="175"/>
                  </a:lnTo>
                  <a:lnTo>
                    <a:pt x="73" y="163"/>
                  </a:lnTo>
                  <a:lnTo>
                    <a:pt x="80" y="152"/>
                  </a:lnTo>
                  <a:lnTo>
                    <a:pt x="64" y="126"/>
                  </a:lnTo>
                  <a:lnTo>
                    <a:pt x="60" y="125"/>
                  </a:lnTo>
                  <a:lnTo>
                    <a:pt x="60" y="122"/>
                  </a:lnTo>
                  <a:lnTo>
                    <a:pt x="50" y="122"/>
                  </a:lnTo>
                  <a:lnTo>
                    <a:pt x="50" y="125"/>
                  </a:lnTo>
                  <a:lnTo>
                    <a:pt x="39" y="124"/>
                  </a:lnTo>
                  <a:lnTo>
                    <a:pt x="46" y="114"/>
                  </a:lnTo>
                  <a:lnTo>
                    <a:pt x="44" y="106"/>
                  </a:lnTo>
                  <a:lnTo>
                    <a:pt x="30" y="96"/>
                  </a:lnTo>
                  <a:lnTo>
                    <a:pt x="15" y="71"/>
                  </a:lnTo>
                  <a:lnTo>
                    <a:pt x="17" y="62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99CC00">
                <a:alpha val="4136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4" name="Xilinguole"/>
            <p:cNvSpPr/>
            <p:nvPr/>
          </p:nvSpPr>
          <p:spPr bwMode="auto">
            <a:xfrm>
              <a:off x="5756021" y="1701421"/>
              <a:ext cx="1184771" cy="963272"/>
            </a:xfrm>
            <a:custGeom>
              <a:avLst/>
              <a:gdLst>
                <a:gd name="T0" fmla="*/ 4 w 364"/>
                <a:gd name="T1" fmla="*/ 221 h 323"/>
                <a:gd name="T2" fmla="*/ 11 w 364"/>
                <a:gd name="T3" fmla="*/ 165 h 323"/>
                <a:gd name="T4" fmla="*/ 29 w 364"/>
                <a:gd name="T5" fmla="*/ 118 h 323"/>
                <a:gd name="T6" fmla="*/ 47 w 364"/>
                <a:gd name="T7" fmla="*/ 117 h 323"/>
                <a:gd name="T8" fmla="*/ 70 w 364"/>
                <a:gd name="T9" fmla="*/ 134 h 323"/>
                <a:gd name="T10" fmla="*/ 139 w 364"/>
                <a:gd name="T11" fmla="*/ 108 h 323"/>
                <a:gd name="T12" fmla="*/ 178 w 364"/>
                <a:gd name="T13" fmla="*/ 95 h 323"/>
                <a:gd name="T14" fmla="*/ 211 w 364"/>
                <a:gd name="T15" fmla="*/ 53 h 323"/>
                <a:gd name="T16" fmla="*/ 219 w 364"/>
                <a:gd name="T17" fmla="*/ 39 h 323"/>
                <a:gd name="T18" fmla="*/ 250 w 364"/>
                <a:gd name="T19" fmla="*/ 32 h 323"/>
                <a:gd name="T20" fmla="*/ 258 w 364"/>
                <a:gd name="T21" fmla="*/ 14 h 323"/>
                <a:gd name="T22" fmla="*/ 295 w 364"/>
                <a:gd name="T23" fmla="*/ 3 h 323"/>
                <a:gd name="T24" fmla="*/ 316 w 364"/>
                <a:gd name="T25" fmla="*/ 0 h 323"/>
                <a:gd name="T26" fmla="*/ 338 w 364"/>
                <a:gd name="T27" fmla="*/ 7 h 323"/>
                <a:gd name="T28" fmla="*/ 354 w 364"/>
                <a:gd name="T29" fmla="*/ 6 h 323"/>
                <a:gd name="T30" fmla="*/ 364 w 364"/>
                <a:gd name="T31" fmla="*/ 61 h 323"/>
                <a:gd name="T32" fmla="*/ 338 w 364"/>
                <a:gd name="T33" fmla="*/ 88 h 323"/>
                <a:gd name="T34" fmla="*/ 343 w 364"/>
                <a:gd name="T35" fmla="*/ 91 h 323"/>
                <a:gd name="T36" fmla="*/ 333 w 364"/>
                <a:gd name="T37" fmla="*/ 121 h 323"/>
                <a:gd name="T38" fmla="*/ 323 w 364"/>
                <a:gd name="T39" fmla="*/ 142 h 323"/>
                <a:gd name="T40" fmla="*/ 295 w 364"/>
                <a:gd name="T41" fmla="*/ 161 h 323"/>
                <a:gd name="T42" fmla="*/ 267 w 364"/>
                <a:gd name="T43" fmla="*/ 162 h 323"/>
                <a:gd name="T44" fmla="*/ 250 w 364"/>
                <a:gd name="T45" fmla="*/ 179 h 323"/>
                <a:gd name="T46" fmla="*/ 253 w 364"/>
                <a:gd name="T47" fmla="*/ 186 h 323"/>
                <a:gd name="T48" fmla="*/ 256 w 364"/>
                <a:gd name="T49" fmla="*/ 192 h 323"/>
                <a:gd name="T50" fmla="*/ 252 w 364"/>
                <a:gd name="T51" fmla="*/ 197 h 323"/>
                <a:gd name="T52" fmla="*/ 245 w 364"/>
                <a:gd name="T53" fmla="*/ 200 h 323"/>
                <a:gd name="T54" fmla="*/ 238 w 364"/>
                <a:gd name="T55" fmla="*/ 204 h 323"/>
                <a:gd name="T56" fmla="*/ 233 w 364"/>
                <a:gd name="T57" fmla="*/ 207 h 323"/>
                <a:gd name="T58" fmla="*/ 234 w 364"/>
                <a:gd name="T59" fmla="*/ 214 h 323"/>
                <a:gd name="T60" fmla="*/ 231 w 364"/>
                <a:gd name="T61" fmla="*/ 223 h 323"/>
                <a:gd name="T62" fmla="*/ 236 w 364"/>
                <a:gd name="T63" fmla="*/ 236 h 323"/>
                <a:gd name="T64" fmla="*/ 243 w 364"/>
                <a:gd name="T65" fmla="*/ 253 h 323"/>
                <a:gd name="T66" fmla="*/ 251 w 364"/>
                <a:gd name="T67" fmla="*/ 264 h 323"/>
                <a:gd name="T68" fmla="*/ 256 w 364"/>
                <a:gd name="T69" fmla="*/ 277 h 323"/>
                <a:gd name="T70" fmla="*/ 256 w 364"/>
                <a:gd name="T71" fmla="*/ 286 h 323"/>
                <a:gd name="T72" fmla="*/ 235 w 364"/>
                <a:gd name="T73" fmla="*/ 294 h 323"/>
                <a:gd name="T74" fmla="*/ 224 w 364"/>
                <a:gd name="T75" fmla="*/ 295 h 323"/>
                <a:gd name="T76" fmla="*/ 215 w 364"/>
                <a:gd name="T77" fmla="*/ 305 h 323"/>
                <a:gd name="T78" fmla="*/ 211 w 364"/>
                <a:gd name="T79" fmla="*/ 300 h 323"/>
                <a:gd name="T80" fmla="*/ 206 w 364"/>
                <a:gd name="T81" fmla="*/ 295 h 323"/>
                <a:gd name="T82" fmla="*/ 186 w 364"/>
                <a:gd name="T83" fmla="*/ 311 h 323"/>
                <a:gd name="T84" fmla="*/ 166 w 364"/>
                <a:gd name="T85" fmla="*/ 323 h 323"/>
                <a:gd name="T86" fmla="*/ 169 w 364"/>
                <a:gd name="T87" fmla="*/ 302 h 323"/>
                <a:gd name="T88" fmla="*/ 160 w 364"/>
                <a:gd name="T89" fmla="*/ 279 h 323"/>
                <a:gd name="T90" fmla="*/ 150 w 364"/>
                <a:gd name="T91" fmla="*/ 280 h 323"/>
                <a:gd name="T92" fmla="*/ 140 w 364"/>
                <a:gd name="T93" fmla="*/ 287 h 323"/>
                <a:gd name="T94" fmla="*/ 125 w 364"/>
                <a:gd name="T95" fmla="*/ 300 h 323"/>
                <a:gd name="T96" fmla="*/ 99 w 364"/>
                <a:gd name="T97" fmla="*/ 291 h 323"/>
                <a:gd name="T98" fmla="*/ 78 w 364"/>
                <a:gd name="T99" fmla="*/ 303 h 323"/>
                <a:gd name="T100" fmla="*/ 61 w 364"/>
                <a:gd name="T101" fmla="*/ 279 h 323"/>
                <a:gd name="T102" fmla="*/ 40 w 364"/>
                <a:gd name="T103" fmla="*/ 273 h 323"/>
                <a:gd name="T104" fmla="*/ 22 w 364"/>
                <a:gd name="T105" fmla="*/ 243 h 323"/>
                <a:gd name="T106" fmla="*/ 7 w 364"/>
                <a:gd name="T107" fmla="*/ 234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4" h="323">
                  <a:moveTo>
                    <a:pt x="0" y="221"/>
                  </a:moveTo>
                  <a:lnTo>
                    <a:pt x="4" y="221"/>
                  </a:lnTo>
                  <a:lnTo>
                    <a:pt x="36" y="197"/>
                  </a:lnTo>
                  <a:lnTo>
                    <a:pt x="11" y="165"/>
                  </a:lnTo>
                  <a:lnTo>
                    <a:pt x="11" y="156"/>
                  </a:lnTo>
                  <a:lnTo>
                    <a:pt x="29" y="118"/>
                  </a:lnTo>
                  <a:lnTo>
                    <a:pt x="34" y="119"/>
                  </a:lnTo>
                  <a:lnTo>
                    <a:pt x="47" y="117"/>
                  </a:lnTo>
                  <a:lnTo>
                    <a:pt x="54" y="119"/>
                  </a:lnTo>
                  <a:lnTo>
                    <a:pt x="70" y="134"/>
                  </a:lnTo>
                  <a:lnTo>
                    <a:pt x="105" y="134"/>
                  </a:lnTo>
                  <a:lnTo>
                    <a:pt x="139" y="108"/>
                  </a:lnTo>
                  <a:lnTo>
                    <a:pt x="145" y="96"/>
                  </a:lnTo>
                  <a:lnTo>
                    <a:pt x="178" y="95"/>
                  </a:lnTo>
                  <a:lnTo>
                    <a:pt x="211" y="74"/>
                  </a:lnTo>
                  <a:lnTo>
                    <a:pt x="211" y="53"/>
                  </a:lnTo>
                  <a:lnTo>
                    <a:pt x="217" y="49"/>
                  </a:lnTo>
                  <a:lnTo>
                    <a:pt x="219" y="39"/>
                  </a:lnTo>
                  <a:lnTo>
                    <a:pt x="232" y="31"/>
                  </a:lnTo>
                  <a:lnTo>
                    <a:pt x="250" y="32"/>
                  </a:lnTo>
                  <a:lnTo>
                    <a:pt x="256" y="27"/>
                  </a:lnTo>
                  <a:lnTo>
                    <a:pt x="258" y="14"/>
                  </a:lnTo>
                  <a:lnTo>
                    <a:pt x="269" y="19"/>
                  </a:lnTo>
                  <a:lnTo>
                    <a:pt x="295" y="3"/>
                  </a:lnTo>
                  <a:lnTo>
                    <a:pt x="308" y="8"/>
                  </a:lnTo>
                  <a:lnTo>
                    <a:pt x="316" y="0"/>
                  </a:lnTo>
                  <a:lnTo>
                    <a:pt x="330" y="7"/>
                  </a:lnTo>
                  <a:lnTo>
                    <a:pt x="338" y="7"/>
                  </a:lnTo>
                  <a:lnTo>
                    <a:pt x="344" y="6"/>
                  </a:lnTo>
                  <a:lnTo>
                    <a:pt x="354" y="6"/>
                  </a:lnTo>
                  <a:lnTo>
                    <a:pt x="359" y="3"/>
                  </a:lnTo>
                  <a:lnTo>
                    <a:pt x="364" y="61"/>
                  </a:lnTo>
                  <a:lnTo>
                    <a:pt x="343" y="71"/>
                  </a:lnTo>
                  <a:lnTo>
                    <a:pt x="338" y="88"/>
                  </a:lnTo>
                  <a:lnTo>
                    <a:pt x="339" y="91"/>
                  </a:lnTo>
                  <a:lnTo>
                    <a:pt x="343" y="91"/>
                  </a:lnTo>
                  <a:lnTo>
                    <a:pt x="340" y="119"/>
                  </a:lnTo>
                  <a:lnTo>
                    <a:pt x="333" y="121"/>
                  </a:lnTo>
                  <a:lnTo>
                    <a:pt x="333" y="129"/>
                  </a:lnTo>
                  <a:lnTo>
                    <a:pt x="323" y="142"/>
                  </a:lnTo>
                  <a:lnTo>
                    <a:pt x="319" y="139"/>
                  </a:lnTo>
                  <a:lnTo>
                    <a:pt x="295" y="161"/>
                  </a:lnTo>
                  <a:lnTo>
                    <a:pt x="278" y="168"/>
                  </a:lnTo>
                  <a:lnTo>
                    <a:pt x="267" y="162"/>
                  </a:lnTo>
                  <a:lnTo>
                    <a:pt x="260" y="162"/>
                  </a:lnTo>
                  <a:lnTo>
                    <a:pt x="250" y="179"/>
                  </a:lnTo>
                  <a:lnTo>
                    <a:pt x="252" y="182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6" y="192"/>
                  </a:lnTo>
                  <a:lnTo>
                    <a:pt x="254" y="196"/>
                  </a:lnTo>
                  <a:lnTo>
                    <a:pt x="252" y="197"/>
                  </a:lnTo>
                  <a:lnTo>
                    <a:pt x="248" y="199"/>
                  </a:lnTo>
                  <a:lnTo>
                    <a:pt x="245" y="200"/>
                  </a:lnTo>
                  <a:lnTo>
                    <a:pt x="245" y="203"/>
                  </a:lnTo>
                  <a:lnTo>
                    <a:pt x="238" y="204"/>
                  </a:lnTo>
                  <a:lnTo>
                    <a:pt x="238" y="207"/>
                  </a:lnTo>
                  <a:lnTo>
                    <a:pt x="233" y="207"/>
                  </a:lnTo>
                  <a:lnTo>
                    <a:pt x="233" y="211"/>
                  </a:lnTo>
                  <a:lnTo>
                    <a:pt x="234" y="214"/>
                  </a:lnTo>
                  <a:lnTo>
                    <a:pt x="231" y="217"/>
                  </a:lnTo>
                  <a:lnTo>
                    <a:pt x="231" y="223"/>
                  </a:lnTo>
                  <a:lnTo>
                    <a:pt x="230" y="230"/>
                  </a:lnTo>
                  <a:lnTo>
                    <a:pt x="236" y="236"/>
                  </a:lnTo>
                  <a:lnTo>
                    <a:pt x="243" y="245"/>
                  </a:lnTo>
                  <a:lnTo>
                    <a:pt x="243" y="253"/>
                  </a:lnTo>
                  <a:lnTo>
                    <a:pt x="249" y="256"/>
                  </a:lnTo>
                  <a:lnTo>
                    <a:pt x="251" y="264"/>
                  </a:lnTo>
                  <a:lnTo>
                    <a:pt x="256" y="272"/>
                  </a:lnTo>
                  <a:lnTo>
                    <a:pt x="256" y="277"/>
                  </a:lnTo>
                  <a:lnTo>
                    <a:pt x="252" y="278"/>
                  </a:lnTo>
                  <a:lnTo>
                    <a:pt x="256" y="286"/>
                  </a:lnTo>
                  <a:lnTo>
                    <a:pt x="251" y="296"/>
                  </a:lnTo>
                  <a:lnTo>
                    <a:pt x="235" y="294"/>
                  </a:lnTo>
                  <a:lnTo>
                    <a:pt x="232" y="288"/>
                  </a:lnTo>
                  <a:lnTo>
                    <a:pt x="224" y="295"/>
                  </a:lnTo>
                  <a:lnTo>
                    <a:pt x="217" y="308"/>
                  </a:lnTo>
                  <a:lnTo>
                    <a:pt x="215" y="305"/>
                  </a:lnTo>
                  <a:lnTo>
                    <a:pt x="215" y="300"/>
                  </a:lnTo>
                  <a:lnTo>
                    <a:pt x="211" y="300"/>
                  </a:lnTo>
                  <a:lnTo>
                    <a:pt x="214" y="295"/>
                  </a:lnTo>
                  <a:lnTo>
                    <a:pt x="206" y="295"/>
                  </a:lnTo>
                  <a:lnTo>
                    <a:pt x="189" y="313"/>
                  </a:lnTo>
                  <a:lnTo>
                    <a:pt x="186" y="311"/>
                  </a:lnTo>
                  <a:lnTo>
                    <a:pt x="182" y="322"/>
                  </a:lnTo>
                  <a:lnTo>
                    <a:pt x="166" y="323"/>
                  </a:lnTo>
                  <a:lnTo>
                    <a:pt x="166" y="308"/>
                  </a:lnTo>
                  <a:lnTo>
                    <a:pt x="169" y="302"/>
                  </a:lnTo>
                  <a:lnTo>
                    <a:pt x="161" y="288"/>
                  </a:lnTo>
                  <a:lnTo>
                    <a:pt x="160" y="279"/>
                  </a:lnTo>
                  <a:lnTo>
                    <a:pt x="153" y="279"/>
                  </a:lnTo>
                  <a:lnTo>
                    <a:pt x="150" y="280"/>
                  </a:lnTo>
                  <a:lnTo>
                    <a:pt x="143" y="288"/>
                  </a:lnTo>
                  <a:lnTo>
                    <a:pt x="140" y="287"/>
                  </a:lnTo>
                  <a:lnTo>
                    <a:pt x="126" y="295"/>
                  </a:lnTo>
                  <a:lnTo>
                    <a:pt x="125" y="300"/>
                  </a:lnTo>
                  <a:lnTo>
                    <a:pt x="117" y="294"/>
                  </a:lnTo>
                  <a:lnTo>
                    <a:pt x="99" y="291"/>
                  </a:lnTo>
                  <a:lnTo>
                    <a:pt x="89" y="304"/>
                  </a:lnTo>
                  <a:lnTo>
                    <a:pt x="78" y="303"/>
                  </a:lnTo>
                  <a:lnTo>
                    <a:pt x="78" y="299"/>
                  </a:lnTo>
                  <a:lnTo>
                    <a:pt x="61" y="279"/>
                  </a:lnTo>
                  <a:lnTo>
                    <a:pt x="56" y="282"/>
                  </a:lnTo>
                  <a:lnTo>
                    <a:pt x="40" y="273"/>
                  </a:lnTo>
                  <a:lnTo>
                    <a:pt x="29" y="244"/>
                  </a:lnTo>
                  <a:lnTo>
                    <a:pt x="22" y="243"/>
                  </a:lnTo>
                  <a:lnTo>
                    <a:pt x="20" y="236"/>
                  </a:lnTo>
                  <a:lnTo>
                    <a:pt x="7" y="234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99CC00">
                <a:alpha val="8460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5" name="Hulunbier"/>
            <p:cNvSpPr/>
            <p:nvPr/>
          </p:nvSpPr>
          <p:spPr bwMode="auto">
            <a:xfrm>
              <a:off x="6313184" y="496492"/>
              <a:ext cx="1290440" cy="1124377"/>
            </a:xfrm>
            <a:custGeom>
              <a:avLst/>
              <a:gdLst>
                <a:gd name="T0" fmla="*/ 151 w 397"/>
                <a:gd name="T1" fmla="*/ 362 h 379"/>
                <a:gd name="T2" fmla="*/ 142 w 397"/>
                <a:gd name="T3" fmla="*/ 353 h 379"/>
                <a:gd name="T4" fmla="*/ 94 w 397"/>
                <a:gd name="T5" fmla="*/ 338 h 379"/>
                <a:gd name="T6" fmla="*/ 65 w 397"/>
                <a:gd name="T7" fmla="*/ 349 h 379"/>
                <a:gd name="T8" fmla="*/ 50 w 397"/>
                <a:gd name="T9" fmla="*/ 348 h 379"/>
                <a:gd name="T10" fmla="*/ 30 w 397"/>
                <a:gd name="T11" fmla="*/ 352 h 379"/>
                <a:gd name="T12" fmla="*/ 15 w 397"/>
                <a:gd name="T13" fmla="*/ 362 h 379"/>
                <a:gd name="T14" fmla="*/ 13 w 397"/>
                <a:gd name="T15" fmla="*/ 325 h 379"/>
                <a:gd name="T16" fmla="*/ 43 w 397"/>
                <a:gd name="T17" fmla="*/ 231 h 379"/>
                <a:gd name="T18" fmla="*/ 89 w 397"/>
                <a:gd name="T19" fmla="*/ 245 h 379"/>
                <a:gd name="T20" fmla="*/ 131 w 397"/>
                <a:gd name="T21" fmla="*/ 215 h 379"/>
                <a:gd name="T22" fmla="*/ 143 w 397"/>
                <a:gd name="T23" fmla="*/ 192 h 379"/>
                <a:gd name="T24" fmla="*/ 147 w 397"/>
                <a:gd name="T25" fmla="*/ 153 h 379"/>
                <a:gd name="T26" fmla="*/ 163 w 397"/>
                <a:gd name="T27" fmla="*/ 109 h 379"/>
                <a:gd name="T28" fmla="*/ 188 w 397"/>
                <a:gd name="T29" fmla="*/ 77 h 379"/>
                <a:gd name="T30" fmla="*/ 179 w 397"/>
                <a:gd name="T31" fmla="*/ 51 h 379"/>
                <a:gd name="T32" fmla="*/ 162 w 397"/>
                <a:gd name="T33" fmla="*/ 54 h 379"/>
                <a:gd name="T34" fmla="*/ 154 w 397"/>
                <a:gd name="T35" fmla="*/ 39 h 379"/>
                <a:gd name="T36" fmla="*/ 178 w 397"/>
                <a:gd name="T37" fmla="*/ 11 h 379"/>
                <a:gd name="T38" fmla="*/ 200 w 397"/>
                <a:gd name="T39" fmla="*/ 0 h 379"/>
                <a:gd name="T40" fmla="*/ 216 w 397"/>
                <a:gd name="T41" fmla="*/ 13 h 379"/>
                <a:gd name="T42" fmla="*/ 214 w 397"/>
                <a:gd name="T43" fmla="*/ 36 h 379"/>
                <a:gd name="T44" fmla="*/ 205 w 397"/>
                <a:gd name="T45" fmla="*/ 53 h 379"/>
                <a:gd name="T46" fmla="*/ 228 w 397"/>
                <a:gd name="T47" fmla="*/ 65 h 379"/>
                <a:gd name="T48" fmla="*/ 240 w 397"/>
                <a:gd name="T49" fmla="*/ 52 h 379"/>
                <a:gd name="T50" fmla="*/ 256 w 397"/>
                <a:gd name="T51" fmla="*/ 63 h 379"/>
                <a:gd name="T52" fmla="*/ 259 w 397"/>
                <a:gd name="T53" fmla="*/ 72 h 379"/>
                <a:gd name="T54" fmla="*/ 271 w 397"/>
                <a:gd name="T55" fmla="*/ 102 h 379"/>
                <a:gd name="T56" fmla="*/ 280 w 397"/>
                <a:gd name="T57" fmla="*/ 117 h 379"/>
                <a:gd name="T58" fmla="*/ 307 w 397"/>
                <a:gd name="T59" fmla="*/ 112 h 379"/>
                <a:gd name="T60" fmla="*/ 337 w 397"/>
                <a:gd name="T61" fmla="*/ 106 h 379"/>
                <a:gd name="T62" fmla="*/ 357 w 397"/>
                <a:gd name="T63" fmla="*/ 84 h 379"/>
                <a:gd name="T64" fmla="*/ 394 w 397"/>
                <a:gd name="T65" fmla="*/ 115 h 379"/>
                <a:gd name="T66" fmla="*/ 392 w 397"/>
                <a:gd name="T67" fmla="*/ 144 h 379"/>
                <a:gd name="T68" fmla="*/ 386 w 397"/>
                <a:gd name="T69" fmla="*/ 157 h 379"/>
                <a:gd name="T70" fmla="*/ 384 w 397"/>
                <a:gd name="T71" fmla="*/ 227 h 379"/>
                <a:gd name="T72" fmla="*/ 371 w 397"/>
                <a:gd name="T73" fmla="*/ 238 h 379"/>
                <a:gd name="T74" fmla="*/ 364 w 397"/>
                <a:gd name="T75" fmla="*/ 264 h 379"/>
                <a:gd name="T76" fmla="*/ 362 w 397"/>
                <a:gd name="T77" fmla="*/ 275 h 379"/>
                <a:gd name="T78" fmla="*/ 363 w 397"/>
                <a:gd name="T79" fmla="*/ 302 h 379"/>
                <a:gd name="T80" fmla="*/ 345 w 397"/>
                <a:gd name="T81" fmla="*/ 286 h 379"/>
                <a:gd name="T82" fmla="*/ 323 w 397"/>
                <a:gd name="T83" fmla="*/ 317 h 379"/>
                <a:gd name="T84" fmla="*/ 293 w 397"/>
                <a:gd name="T85" fmla="*/ 344 h 379"/>
                <a:gd name="T86" fmla="*/ 285 w 397"/>
                <a:gd name="T87" fmla="*/ 361 h 379"/>
                <a:gd name="T88" fmla="*/ 276 w 397"/>
                <a:gd name="T89" fmla="*/ 367 h 379"/>
                <a:gd name="T90" fmla="*/ 267 w 397"/>
                <a:gd name="T91" fmla="*/ 368 h 379"/>
                <a:gd name="T92" fmla="*/ 258 w 397"/>
                <a:gd name="T93" fmla="*/ 371 h 379"/>
                <a:gd name="T94" fmla="*/ 248 w 397"/>
                <a:gd name="T95" fmla="*/ 371 h 379"/>
                <a:gd name="T96" fmla="*/ 223 w 397"/>
                <a:gd name="T97" fmla="*/ 376 h 379"/>
                <a:gd name="T98" fmla="*/ 216 w 397"/>
                <a:gd name="T99" fmla="*/ 367 h 379"/>
                <a:gd name="T100" fmla="*/ 191 w 397"/>
                <a:gd name="T101" fmla="*/ 353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379">
                  <a:moveTo>
                    <a:pt x="167" y="374"/>
                  </a:moveTo>
                  <a:lnTo>
                    <a:pt x="151" y="362"/>
                  </a:lnTo>
                  <a:lnTo>
                    <a:pt x="150" y="354"/>
                  </a:lnTo>
                  <a:lnTo>
                    <a:pt x="142" y="353"/>
                  </a:lnTo>
                  <a:lnTo>
                    <a:pt x="127" y="339"/>
                  </a:lnTo>
                  <a:lnTo>
                    <a:pt x="94" y="338"/>
                  </a:lnTo>
                  <a:lnTo>
                    <a:pt x="79" y="361"/>
                  </a:lnTo>
                  <a:lnTo>
                    <a:pt x="65" y="349"/>
                  </a:lnTo>
                  <a:lnTo>
                    <a:pt x="59" y="349"/>
                  </a:lnTo>
                  <a:lnTo>
                    <a:pt x="50" y="348"/>
                  </a:lnTo>
                  <a:lnTo>
                    <a:pt x="44" y="353"/>
                  </a:lnTo>
                  <a:lnTo>
                    <a:pt x="30" y="352"/>
                  </a:lnTo>
                  <a:lnTo>
                    <a:pt x="21" y="364"/>
                  </a:lnTo>
                  <a:lnTo>
                    <a:pt x="15" y="362"/>
                  </a:lnTo>
                  <a:lnTo>
                    <a:pt x="0" y="337"/>
                  </a:lnTo>
                  <a:lnTo>
                    <a:pt x="13" y="325"/>
                  </a:lnTo>
                  <a:lnTo>
                    <a:pt x="14" y="304"/>
                  </a:lnTo>
                  <a:lnTo>
                    <a:pt x="43" y="231"/>
                  </a:lnTo>
                  <a:lnTo>
                    <a:pt x="61" y="241"/>
                  </a:lnTo>
                  <a:lnTo>
                    <a:pt x="89" y="245"/>
                  </a:lnTo>
                  <a:lnTo>
                    <a:pt x="118" y="218"/>
                  </a:lnTo>
                  <a:lnTo>
                    <a:pt x="131" y="215"/>
                  </a:lnTo>
                  <a:lnTo>
                    <a:pt x="144" y="202"/>
                  </a:lnTo>
                  <a:lnTo>
                    <a:pt x="143" y="192"/>
                  </a:lnTo>
                  <a:lnTo>
                    <a:pt x="136" y="191"/>
                  </a:lnTo>
                  <a:lnTo>
                    <a:pt x="147" y="153"/>
                  </a:lnTo>
                  <a:lnTo>
                    <a:pt x="154" y="144"/>
                  </a:lnTo>
                  <a:lnTo>
                    <a:pt x="163" y="109"/>
                  </a:lnTo>
                  <a:lnTo>
                    <a:pt x="184" y="87"/>
                  </a:lnTo>
                  <a:lnTo>
                    <a:pt x="188" y="77"/>
                  </a:lnTo>
                  <a:lnTo>
                    <a:pt x="180" y="65"/>
                  </a:lnTo>
                  <a:lnTo>
                    <a:pt x="179" y="51"/>
                  </a:lnTo>
                  <a:lnTo>
                    <a:pt x="172" y="47"/>
                  </a:lnTo>
                  <a:lnTo>
                    <a:pt x="162" y="54"/>
                  </a:lnTo>
                  <a:lnTo>
                    <a:pt x="155" y="52"/>
                  </a:lnTo>
                  <a:lnTo>
                    <a:pt x="154" y="39"/>
                  </a:lnTo>
                  <a:lnTo>
                    <a:pt x="160" y="37"/>
                  </a:lnTo>
                  <a:lnTo>
                    <a:pt x="178" y="11"/>
                  </a:lnTo>
                  <a:lnTo>
                    <a:pt x="195" y="6"/>
                  </a:lnTo>
                  <a:lnTo>
                    <a:pt x="200" y="0"/>
                  </a:lnTo>
                  <a:lnTo>
                    <a:pt x="208" y="0"/>
                  </a:lnTo>
                  <a:lnTo>
                    <a:pt x="216" y="13"/>
                  </a:lnTo>
                  <a:lnTo>
                    <a:pt x="221" y="15"/>
                  </a:lnTo>
                  <a:lnTo>
                    <a:pt x="214" y="36"/>
                  </a:lnTo>
                  <a:lnTo>
                    <a:pt x="204" y="46"/>
                  </a:lnTo>
                  <a:lnTo>
                    <a:pt x="205" y="53"/>
                  </a:lnTo>
                  <a:lnTo>
                    <a:pt x="217" y="56"/>
                  </a:lnTo>
                  <a:lnTo>
                    <a:pt x="228" y="65"/>
                  </a:lnTo>
                  <a:lnTo>
                    <a:pt x="232" y="65"/>
                  </a:lnTo>
                  <a:lnTo>
                    <a:pt x="240" y="52"/>
                  </a:lnTo>
                  <a:lnTo>
                    <a:pt x="246" y="54"/>
                  </a:lnTo>
                  <a:lnTo>
                    <a:pt x="256" y="63"/>
                  </a:lnTo>
                  <a:lnTo>
                    <a:pt x="263" y="64"/>
                  </a:lnTo>
                  <a:lnTo>
                    <a:pt x="259" y="72"/>
                  </a:lnTo>
                  <a:lnTo>
                    <a:pt x="267" y="96"/>
                  </a:lnTo>
                  <a:lnTo>
                    <a:pt x="271" y="102"/>
                  </a:lnTo>
                  <a:lnTo>
                    <a:pt x="269" y="105"/>
                  </a:lnTo>
                  <a:lnTo>
                    <a:pt x="280" y="117"/>
                  </a:lnTo>
                  <a:lnTo>
                    <a:pt x="297" y="121"/>
                  </a:lnTo>
                  <a:lnTo>
                    <a:pt x="307" y="112"/>
                  </a:lnTo>
                  <a:lnTo>
                    <a:pt x="332" y="112"/>
                  </a:lnTo>
                  <a:lnTo>
                    <a:pt x="337" y="106"/>
                  </a:lnTo>
                  <a:lnTo>
                    <a:pt x="344" y="108"/>
                  </a:lnTo>
                  <a:lnTo>
                    <a:pt x="357" y="84"/>
                  </a:lnTo>
                  <a:lnTo>
                    <a:pt x="364" y="87"/>
                  </a:lnTo>
                  <a:lnTo>
                    <a:pt x="394" y="115"/>
                  </a:lnTo>
                  <a:lnTo>
                    <a:pt x="397" y="121"/>
                  </a:lnTo>
                  <a:lnTo>
                    <a:pt x="392" y="144"/>
                  </a:lnTo>
                  <a:lnTo>
                    <a:pt x="393" y="149"/>
                  </a:lnTo>
                  <a:lnTo>
                    <a:pt x="386" y="157"/>
                  </a:lnTo>
                  <a:lnTo>
                    <a:pt x="377" y="181"/>
                  </a:lnTo>
                  <a:lnTo>
                    <a:pt x="384" y="227"/>
                  </a:lnTo>
                  <a:lnTo>
                    <a:pt x="380" y="237"/>
                  </a:lnTo>
                  <a:lnTo>
                    <a:pt x="371" y="238"/>
                  </a:lnTo>
                  <a:lnTo>
                    <a:pt x="367" y="253"/>
                  </a:lnTo>
                  <a:lnTo>
                    <a:pt x="364" y="264"/>
                  </a:lnTo>
                  <a:lnTo>
                    <a:pt x="367" y="266"/>
                  </a:lnTo>
                  <a:lnTo>
                    <a:pt x="362" y="275"/>
                  </a:lnTo>
                  <a:lnTo>
                    <a:pt x="369" y="298"/>
                  </a:lnTo>
                  <a:lnTo>
                    <a:pt x="363" y="302"/>
                  </a:lnTo>
                  <a:lnTo>
                    <a:pt x="352" y="277"/>
                  </a:lnTo>
                  <a:lnTo>
                    <a:pt x="345" y="286"/>
                  </a:lnTo>
                  <a:lnTo>
                    <a:pt x="339" y="297"/>
                  </a:lnTo>
                  <a:lnTo>
                    <a:pt x="323" y="317"/>
                  </a:lnTo>
                  <a:lnTo>
                    <a:pt x="305" y="335"/>
                  </a:lnTo>
                  <a:lnTo>
                    <a:pt x="293" y="344"/>
                  </a:lnTo>
                  <a:lnTo>
                    <a:pt x="288" y="358"/>
                  </a:lnTo>
                  <a:lnTo>
                    <a:pt x="285" y="361"/>
                  </a:lnTo>
                  <a:lnTo>
                    <a:pt x="281" y="363"/>
                  </a:lnTo>
                  <a:lnTo>
                    <a:pt x="276" y="367"/>
                  </a:lnTo>
                  <a:lnTo>
                    <a:pt x="272" y="368"/>
                  </a:lnTo>
                  <a:lnTo>
                    <a:pt x="267" y="368"/>
                  </a:lnTo>
                  <a:lnTo>
                    <a:pt x="261" y="370"/>
                  </a:lnTo>
                  <a:lnTo>
                    <a:pt x="258" y="371"/>
                  </a:lnTo>
                  <a:lnTo>
                    <a:pt x="253" y="370"/>
                  </a:lnTo>
                  <a:lnTo>
                    <a:pt x="248" y="371"/>
                  </a:lnTo>
                  <a:lnTo>
                    <a:pt x="243" y="379"/>
                  </a:lnTo>
                  <a:lnTo>
                    <a:pt x="223" y="376"/>
                  </a:lnTo>
                  <a:lnTo>
                    <a:pt x="213" y="371"/>
                  </a:lnTo>
                  <a:lnTo>
                    <a:pt x="216" y="367"/>
                  </a:lnTo>
                  <a:lnTo>
                    <a:pt x="207" y="353"/>
                  </a:lnTo>
                  <a:lnTo>
                    <a:pt x="191" y="353"/>
                  </a:lnTo>
                  <a:lnTo>
                    <a:pt x="167" y="374"/>
                  </a:lnTo>
                  <a:close/>
                </a:path>
              </a:pathLst>
            </a:custGeom>
            <a:solidFill>
              <a:srgbClr val="99CC00">
                <a:alpha val="6789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" name="Xingan"/>
            <p:cNvSpPr/>
            <p:nvPr/>
          </p:nvSpPr>
          <p:spPr bwMode="auto">
            <a:xfrm>
              <a:off x="6851134" y="1536960"/>
              <a:ext cx="573173" cy="563867"/>
            </a:xfrm>
            <a:custGeom>
              <a:avLst/>
              <a:gdLst>
                <a:gd name="T0" fmla="*/ 133 w 176"/>
                <a:gd name="T1" fmla="*/ 20 h 190"/>
                <a:gd name="T2" fmla="*/ 140 w 176"/>
                <a:gd name="T3" fmla="*/ 24 h 190"/>
                <a:gd name="T4" fmla="*/ 142 w 176"/>
                <a:gd name="T5" fmla="*/ 28 h 190"/>
                <a:gd name="T6" fmla="*/ 146 w 176"/>
                <a:gd name="T7" fmla="*/ 35 h 190"/>
                <a:gd name="T8" fmla="*/ 149 w 176"/>
                <a:gd name="T9" fmla="*/ 39 h 190"/>
                <a:gd name="T10" fmla="*/ 160 w 176"/>
                <a:gd name="T11" fmla="*/ 32 h 190"/>
                <a:gd name="T12" fmla="*/ 164 w 176"/>
                <a:gd name="T13" fmla="*/ 25 h 190"/>
                <a:gd name="T14" fmla="*/ 166 w 176"/>
                <a:gd name="T15" fmla="*/ 30 h 190"/>
                <a:gd name="T16" fmla="*/ 171 w 176"/>
                <a:gd name="T17" fmla="*/ 30 h 190"/>
                <a:gd name="T18" fmla="*/ 176 w 176"/>
                <a:gd name="T19" fmla="*/ 40 h 190"/>
                <a:gd name="T20" fmla="*/ 165 w 176"/>
                <a:gd name="T21" fmla="*/ 42 h 190"/>
                <a:gd name="T22" fmla="*/ 161 w 176"/>
                <a:gd name="T23" fmla="*/ 47 h 190"/>
                <a:gd name="T24" fmla="*/ 153 w 176"/>
                <a:gd name="T25" fmla="*/ 49 h 190"/>
                <a:gd name="T26" fmla="*/ 162 w 176"/>
                <a:gd name="T27" fmla="*/ 68 h 190"/>
                <a:gd name="T28" fmla="*/ 154 w 176"/>
                <a:gd name="T29" fmla="*/ 81 h 190"/>
                <a:gd name="T30" fmla="*/ 152 w 176"/>
                <a:gd name="T31" fmla="*/ 94 h 190"/>
                <a:gd name="T32" fmla="*/ 138 w 176"/>
                <a:gd name="T33" fmla="*/ 99 h 190"/>
                <a:gd name="T34" fmla="*/ 134 w 176"/>
                <a:gd name="T35" fmla="*/ 93 h 190"/>
                <a:gd name="T36" fmla="*/ 120 w 176"/>
                <a:gd name="T37" fmla="*/ 95 h 190"/>
                <a:gd name="T38" fmla="*/ 114 w 176"/>
                <a:gd name="T39" fmla="*/ 89 h 190"/>
                <a:gd name="T40" fmla="*/ 108 w 176"/>
                <a:gd name="T41" fmla="*/ 92 h 190"/>
                <a:gd name="T42" fmla="*/ 109 w 176"/>
                <a:gd name="T43" fmla="*/ 101 h 190"/>
                <a:gd name="T44" fmla="*/ 107 w 176"/>
                <a:gd name="T45" fmla="*/ 108 h 190"/>
                <a:gd name="T46" fmla="*/ 116 w 176"/>
                <a:gd name="T47" fmla="*/ 110 h 190"/>
                <a:gd name="T48" fmla="*/ 123 w 176"/>
                <a:gd name="T49" fmla="*/ 120 h 190"/>
                <a:gd name="T50" fmla="*/ 127 w 176"/>
                <a:gd name="T51" fmla="*/ 131 h 190"/>
                <a:gd name="T52" fmla="*/ 127 w 176"/>
                <a:gd name="T53" fmla="*/ 136 h 190"/>
                <a:gd name="T54" fmla="*/ 128 w 176"/>
                <a:gd name="T55" fmla="*/ 153 h 190"/>
                <a:gd name="T56" fmla="*/ 130 w 176"/>
                <a:gd name="T57" fmla="*/ 161 h 190"/>
                <a:gd name="T58" fmla="*/ 136 w 176"/>
                <a:gd name="T59" fmla="*/ 176 h 190"/>
                <a:gd name="T60" fmla="*/ 140 w 176"/>
                <a:gd name="T61" fmla="*/ 190 h 190"/>
                <a:gd name="T62" fmla="*/ 122 w 176"/>
                <a:gd name="T63" fmla="*/ 186 h 190"/>
                <a:gd name="T64" fmla="*/ 32 w 176"/>
                <a:gd name="T65" fmla="*/ 121 h 190"/>
                <a:gd name="T66" fmla="*/ 21 w 176"/>
                <a:gd name="T67" fmla="*/ 46 h 190"/>
                <a:gd name="T68" fmla="*/ 0 w 176"/>
                <a:gd name="T69" fmla="*/ 23 h 190"/>
                <a:gd name="T70" fmla="*/ 41 w 176"/>
                <a:gd name="T71" fmla="*/ 1 h 190"/>
                <a:gd name="T72" fmla="*/ 47 w 176"/>
                <a:gd name="T73" fmla="*/ 19 h 190"/>
                <a:gd name="T74" fmla="*/ 77 w 176"/>
                <a:gd name="T75" fmla="*/ 27 h 190"/>
                <a:gd name="T76" fmla="*/ 87 w 176"/>
                <a:gd name="T77" fmla="*/ 18 h 190"/>
                <a:gd name="T78" fmla="*/ 101 w 176"/>
                <a:gd name="T79" fmla="*/ 16 h 190"/>
                <a:gd name="T80" fmla="*/ 114 w 176"/>
                <a:gd name="T81" fmla="*/ 1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190">
                  <a:moveTo>
                    <a:pt x="121" y="7"/>
                  </a:moveTo>
                  <a:lnTo>
                    <a:pt x="133" y="20"/>
                  </a:lnTo>
                  <a:lnTo>
                    <a:pt x="139" y="20"/>
                  </a:lnTo>
                  <a:lnTo>
                    <a:pt x="140" y="24"/>
                  </a:lnTo>
                  <a:lnTo>
                    <a:pt x="142" y="25"/>
                  </a:lnTo>
                  <a:lnTo>
                    <a:pt x="142" y="28"/>
                  </a:lnTo>
                  <a:lnTo>
                    <a:pt x="145" y="29"/>
                  </a:lnTo>
                  <a:lnTo>
                    <a:pt x="146" y="35"/>
                  </a:lnTo>
                  <a:lnTo>
                    <a:pt x="148" y="37"/>
                  </a:lnTo>
                  <a:lnTo>
                    <a:pt x="149" y="39"/>
                  </a:lnTo>
                  <a:lnTo>
                    <a:pt x="154" y="40"/>
                  </a:lnTo>
                  <a:lnTo>
                    <a:pt x="160" y="32"/>
                  </a:lnTo>
                  <a:lnTo>
                    <a:pt x="161" y="27"/>
                  </a:lnTo>
                  <a:lnTo>
                    <a:pt x="164" y="25"/>
                  </a:lnTo>
                  <a:lnTo>
                    <a:pt x="167" y="26"/>
                  </a:lnTo>
                  <a:lnTo>
                    <a:pt x="166" y="30"/>
                  </a:lnTo>
                  <a:lnTo>
                    <a:pt x="167" y="32"/>
                  </a:lnTo>
                  <a:lnTo>
                    <a:pt x="171" y="30"/>
                  </a:lnTo>
                  <a:lnTo>
                    <a:pt x="175" y="30"/>
                  </a:lnTo>
                  <a:lnTo>
                    <a:pt x="176" y="40"/>
                  </a:lnTo>
                  <a:lnTo>
                    <a:pt x="171" y="41"/>
                  </a:lnTo>
                  <a:lnTo>
                    <a:pt x="165" y="42"/>
                  </a:lnTo>
                  <a:lnTo>
                    <a:pt x="162" y="45"/>
                  </a:lnTo>
                  <a:lnTo>
                    <a:pt x="161" y="47"/>
                  </a:lnTo>
                  <a:lnTo>
                    <a:pt x="155" y="47"/>
                  </a:lnTo>
                  <a:lnTo>
                    <a:pt x="153" y="49"/>
                  </a:lnTo>
                  <a:lnTo>
                    <a:pt x="154" y="57"/>
                  </a:lnTo>
                  <a:lnTo>
                    <a:pt x="162" y="68"/>
                  </a:lnTo>
                  <a:lnTo>
                    <a:pt x="158" y="78"/>
                  </a:lnTo>
                  <a:lnTo>
                    <a:pt x="154" y="81"/>
                  </a:lnTo>
                  <a:lnTo>
                    <a:pt x="149" y="80"/>
                  </a:lnTo>
                  <a:lnTo>
                    <a:pt x="152" y="94"/>
                  </a:lnTo>
                  <a:lnTo>
                    <a:pt x="147" y="103"/>
                  </a:lnTo>
                  <a:lnTo>
                    <a:pt x="138" y="99"/>
                  </a:lnTo>
                  <a:lnTo>
                    <a:pt x="138" y="97"/>
                  </a:lnTo>
                  <a:lnTo>
                    <a:pt x="134" y="93"/>
                  </a:lnTo>
                  <a:lnTo>
                    <a:pt x="127" y="100"/>
                  </a:lnTo>
                  <a:lnTo>
                    <a:pt x="120" y="95"/>
                  </a:lnTo>
                  <a:lnTo>
                    <a:pt x="119" y="92"/>
                  </a:lnTo>
                  <a:lnTo>
                    <a:pt x="114" y="89"/>
                  </a:lnTo>
                  <a:lnTo>
                    <a:pt x="107" y="89"/>
                  </a:lnTo>
                  <a:lnTo>
                    <a:pt x="108" y="92"/>
                  </a:lnTo>
                  <a:lnTo>
                    <a:pt x="110" y="93"/>
                  </a:lnTo>
                  <a:lnTo>
                    <a:pt x="109" y="101"/>
                  </a:lnTo>
                  <a:lnTo>
                    <a:pt x="104" y="106"/>
                  </a:lnTo>
                  <a:lnTo>
                    <a:pt x="107" y="108"/>
                  </a:lnTo>
                  <a:lnTo>
                    <a:pt x="114" y="107"/>
                  </a:lnTo>
                  <a:lnTo>
                    <a:pt x="116" y="110"/>
                  </a:lnTo>
                  <a:lnTo>
                    <a:pt x="118" y="116"/>
                  </a:lnTo>
                  <a:lnTo>
                    <a:pt x="123" y="120"/>
                  </a:lnTo>
                  <a:lnTo>
                    <a:pt x="127" y="120"/>
                  </a:lnTo>
                  <a:lnTo>
                    <a:pt x="127" y="131"/>
                  </a:lnTo>
                  <a:lnTo>
                    <a:pt x="131" y="133"/>
                  </a:lnTo>
                  <a:lnTo>
                    <a:pt x="127" y="136"/>
                  </a:lnTo>
                  <a:lnTo>
                    <a:pt x="127" y="145"/>
                  </a:lnTo>
                  <a:lnTo>
                    <a:pt x="128" y="153"/>
                  </a:lnTo>
                  <a:lnTo>
                    <a:pt x="127" y="159"/>
                  </a:lnTo>
                  <a:lnTo>
                    <a:pt x="130" y="161"/>
                  </a:lnTo>
                  <a:lnTo>
                    <a:pt x="131" y="168"/>
                  </a:lnTo>
                  <a:lnTo>
                    <a:pt x="136" y="176"/>
                  </a:lnTo>
                  <a:lnTo>
                    <a:pt x="141" y="179"/>
                  </a:lnTo>
                  <a:lnTo>
                    <a:pt x="140" y="190"/>
                  </a:lnTo>
                  <a:lnTo>
                    <a:pt x="125" y="188"/>
                  </a:lnTo>
                  <a:lnTo>
                    <a:pt x="122" y="186"/>
                  </a:lnTo>
                  <a:lnTo>
                    <a:pt x="46" y="121"/>
                  </a:lnTo>
                  <a:lnTo>
                    <a:pt x="32" y="121"/>
                  </a:lnTo>
                  <a:lnTo>
                    <a:pt x="27" y="116"/>
                  </a:lnTo>
                  <a:lnTo>
                    <a:pt x="21" y="46"/>
                  </a:lnTo>
                  <a:lnTo>
                    <a:pt x="16" y="35"/>
                  </a:lnTo>
                  <a:lnTo>
                    <a:pt x="0" y="23"/>
                  </a:lnTo>
                  <a:lnTo>
                    <a:pt x="26" y="0"/>
                  </a:lnTo>
                  <a:lnTo>
                    <a:pt x="41" y="1"/>
                  </a:lnTo>
                  <a:lnTo>
                    <a:pt x="50" y="15"/>
                  </a:lnTo>
                  <a:lnTo>
                    <a:pt x="47" y="19"/>
                  </a:lnTo>
                  <a:lnTo>
                    <a:pt x="56" y="24"/>
                  </a:lnTo>
                  <a:lnTo>
                    <a:pt x="77" y="27"/>
                  </a:lnTo>
                  <a:lnTo>
                    <a:pt x="81" y="19"/>
                  </a:lnTo>
                  <a:lnTo>
                    <a:pt x="87" y="18"/>
                  </a:lnTo>
                  <a:lnTo>
                    <a:pt x="93" y="19"/>
                  </a:lnTo>
                  <a:lnTo>
                    <a:pt x="101" y="16"/>
                  </a:lnTo>
                  <a:lnTo>
                    <a:pt x="109" y="15"/>
                  </a:lnTo>
                  <a:lnTo>
                    <a:pt x="114" y="12"/>
                  </a:lnTo>
                  <a:lnTo>
                    <a:pt x="121" y="7"/>
                  </a:lnTo>
                  <a:close/>
                </a:path>
              </a:pathLst>
            </a:custGeom>
            <a:solidFill>
              <a:srgbClr val="99CC00">
                <a:alpha val="6482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" name="Tongliao"/>
            <p:cNvSpPr/>
            <p:nvPr/>
          </p:nvSpPr>
          <p:spPr bwMode="auto">
            <a:xfrm>
              <a:off x="6854336" y="1879307"/>
              <a:ext cx="672438" cy="594074"/>
            </a:xfrm>
            <a:custGeom>
              <a:avLst/>
              <a:gdLst>
                <a:gd name="T0" fmla="*/ 1 w 206"/>
                <a:gd name="T1" fmla="*/ 30 h 199"/>
                <a:gd name="T2" fmla="*/ 5 w 206"/>
                <a:gd name="T3" fmla="*/ 10 h 199"/>
                <a:gd name="T4" fmla="*/ 31 w 206"/>
                <a:gd name="T5" fmla="*/ 5 h 199"/>
                <a:gd name="T6" fmla="*/ 123 w 206"/>
                <a:gd name="T7" fmla="*/ 71 h 199"/>
                <a:gd name="T8" fmla="*/ 145 w 206"/>
                <a:gd name="T9" fmla="*/ 76 h 199"/>
                <a:gd name="T10" fmla="*/ 174 w 206"/>
                <a:gd name="T11" fmla="*/ 56 h 199"/>
                <a:gd name="T12" fmla="*/ 184 w 206"/>
                <a:gd name="T13" fmla="*/ 71 h 199"/>
                <a:gd name="T14" fmla="*/ 193 w 206"/>
                <a:gd name="T15" fmla="*/ 91 h 199"/>
                <a:gd name="T16" fmla="*/ 190 w 206"/>
                <a:gd name="T17" fmla="*/ 112 h 199"/>
                <a:gd name="T18" fmla="*/ 205 w 206"/>
                <a:gd name="T19" fmla="*/ 139 h 199"/>
                <a:gd name="T20" fmla="*/ 200 w 206"/>
                <a:gd name="T21" fmla="*/ 138 h 199"/>
                <a:gd name="T22" fmla="*/ 193 w 206"/>
                <a:gd name="T23" fmla="*/ 141 h 199"/>
                <a:gd name="T24" fmla="*/ 189 w 206"/>
                <a:gd name="T25" fmla="*/ 151 h 199"/>
                <a:gd name="T26" fmla="*/ 170 w 206"/>
                <a:gd name="T27" fmla="*/ 158 h 199"/>
                <a:gd name="T28" fmla="*/ 162 w 206"/>
                <a:gd name="T29" fmla="*/ 155 h 199"/>
                <a:gd name="T30" fmla="*/ 153 w 206"/>
                <a:gd name="T31" fmla="*/ 157 h 199"/>
                <a:gd name="T32" fmla="*/ 159 w 206"/>
                <a:gd name="T33" fmla="*/ 159 h 199"/>
                <a:gd name="T34" fmla="*/ 144 w 206"/>
                <a:gd name="T35" fmla="*/ 164 h 199"/>
                <a:gd name="T36" fmla="*/ 137 w 206"/>
                <a:gd name="T37" fmla="*/ 165 h 199"/>
                <a:gd name="T38" fmla="*/ 135 w 206"/>
                <a:gd name="T39" fmla="*/ 175 h 199"/>
                <a:gd name="T40" fmla="*/ 121 w 206"/>
                <a:gd name="T41" fmla="*/ 179 h 199"/>
                <a:gd name="T42" fmla="*/ 98 w 206"/>
                <a:gd name="T43" fmla="*/ 197 h 199"/>
                <a:gd name="T44" fmla="*/ 89 w 206"/>
                <a:gd name="T45" fmla="*/ 199 h 199"/>
                <a:gd name="T46" fmla="*/ 79 w 206"/>
                <a:gd name="T47" fmla="*/ 190 h 199"/>
                <a:gd name="T48" fmla="*/ 71 w 206"/>
                <a:gd name="T49" fmla="*/ 178 h 199"/>
                <a:gd name="T50" fmla="*/ 63 w 206"/>
                <a:gd name="T51" fmla="*/ 160 h 199"/>
                <a:gd name="T52" fmla="*/ 70 w 206"/>
                <a:gd name="T53" fmla="*/ 148 h 199"/>
                <a:gd name="T54" fmla="*/ 69 w 206"/>
                <a:gd name="T55" fmla="*/ 134 h 199"/>
                <a:gd name="T56" fmla="*/ 67 w 206"/>
                <a:gd name="T57" fmla="*/ 129 h 199"/>
                <a:gd name="T58" fmla="*/ 81 w 206"/>
                <a:gd name="T59" fmla="*/ 121 h 199"/>
                <a:gd name="T60" fmla="*/ 73 w 206"/>
                <a:gd name="T61" fmla="*/ 99 h 199"/>
                <a:gd name="T62" fmla="*/ 62 w 206"/>
                <a:gd name="T63" fmla="*/ 86 h 199"/>
                <a:gd name="T64" fmla="*/ 5 w 206"/>
                <a:gd name="T65" fmla="*/ 3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6" h="199">
                  <a:moveTo>
                    <a:pt x="5" y="30"/>
                  </a:moveTo>
                  <a:lnTo>
                    <a:pt x="1" y="30"/>
                  </a:lnTo>
                  <a:lnTo>
                    <a:pt x="0" y="27"/>
                  </a:lnTo>
                  <a:lnTo>
                    <a:pt x="5" y="10"/>
                  </a:lnTo>
                  <a:lnTo>
                    <a:pt x="26" y="0"/>
                  </a:lnTo>
                  <a:lnTo>
                    <a:pt x="31" y="5"/>
                  </a:lnTo>
                  <a:lnTo>
                    <a:pt x="44" y="5"/>
                  </a:lnTo>
                  <a:lnTo>
                    <a:pt x="123" y="71"/>
                  </a:lnTo>
                  <a:lnTo>
                    <a:pt x="140" y="74"/>
                  </a:lnTo>
                  <a:lnTo>
                    <a:pt x="145" y="76"/>
                  </a:lnTo>
                  <a:lnTo>
                    <a:pt x="173" y="53"/>
                  </a:lnTo>
                  <a:lnTo>
                    <a:pt x="174" y="56"/>
                  </a:lnTo>
                  <a:lnTo>
                    <a:pt x="175" y="63"/>
                  </a:lnTo>
                  <a:lnTo>
                    <a:pt x="184" y="71"/>
                  </a:lnTo>
                  <a:lnTo>
                    <a:pt x="187" y="83"/>
                  </a:lnTo>
                  <a:lnTo>
                    <a:pt x="193" y="91"/>
                  </a:lnTo>
                  <a:lnTo>
                    <a:pt x="196" y="104"/>
                  </a:lnTo>
                  <a:lnTo>
                    <a:pt x="190" y="112"/>
                  </a:lnTo>
                  <a:lnTo>
                    <a:pt x="206" y="119"/>
                  </a:lnTo>
                  <a:lnTo>
                    <a:pt x="205" y="139"/>
                  </a:lnTo>
                  <a:lnTo>
                    <a:pt x="203" y="140"/>
                  </a:lnTo>
                  <a:lnTo>
                    <a:pt x="200" y="138"/>
                  </a:lnTo>
                  <a:lnTo>
                    <a:pt x="196" y="138"/>
                  </a:lnTo>
                  <a:lnTo>
                    <a:pt x="193" y="141"/>
                  </a:lnTo>
                  <a:lnTo>
                    <a:pt x="189" y="143"/>
                  </a:lnTo>
                  <a:lnTo>
                    <a:pt x="189" y="151"/>
                  </a:lnTo>
                  <a:lnTo>
                    <a:pt x="173" y="159"/>
                  </a:lnTo>
                  <a:lnTo>
                    <a:pt x="170" y="158"/>
                  </a:lnTo>
                  <a:lnTo>
                    <a:pt x="164" y="157"/>
                  </a:lnTo>
                  <a:lnTo>
                    <a:pt x="162" y="155"/>
                  </a:lnTo>
                  <a:lnTo>
                    <a:pt x="154" y="155"/>
                  </a:lnTo>
                  <a:lnTo>
                    <a:pt x="153" y="157"/>
                  </a:lnTo>
                  <a:lnTo>
                    <a:pt x="155" y="159"/>
                  </a:lnTo>
                  <a:lnTo>
                    <a:pt x="159" y="159"/>
                  </a:lnTo>
                  <a:lnTo>
                    <a:pt x="157" y="163"/>
                  </a:lnTo>
                  <a:lnTo>
                    <a:pt x="144" y="164"/>
                  </a:lnTo>
                  <a:lnTo>
                    <a:pt x="142" y="165"/>
                  </a:lnTo>
                  <a:lnTo>
                    <a:pt x="137" y="165"/>
                  </a:lnTo>
                  <a:lnTo>
                    <a:pt x="135" y="167"/>
                  </a:lnTo>
                  <a:lnTo>
                    <a:pt x="135" y="175"/>
                  </a:lnTo>
                  <a:lnTo>
                    <a:pt x="126" y="183"/>
                  </a:lnTo>
                  <a:lnTo>
                    <a:pt x="121" y="179"/>
                  </a:lnTo>
                  <a:lnTo>
                    <a:pt x="119" y="180"/>
                  </a:lnTo>
                  <a:lnTo>
                    <a:pt x="98" y="197"/>
                  </a:lnTo>
                  <a:lnTo>
                    <a:pt x="94" y="198"/>
                  </a:lnTo>
                  <a:lnTo>
                    <a:pt x="89" y="199"/>
                  </a:lnTo>
                  <a:lnTo>
                    <a:pt x="87" y="194"/>
                  </a:lnTo>
                  <a:lnTo>
                    <a:pt x="79" y="190"/>
                  </a:lnTo>
                  <a:lnTo>
                    <a:pt x="76" y="188"/>
                  </a:lnTo>
                  <a:lnTo>
                    <a:pt x="71" y="178"/>
                  </a:lnTo>
                  <a:lnTo>
                    <a:pt x="70" y="168"/>
                  </a:lnTo>
                  <a:lnTo>
                    <a:pt x="63" y="160"/>
                  </a:lnTo>
                  <a:lnTo>
                    <a:pt x="64" y="154"/>
                  </a:lnTo>
                  <a:lnTo>
                    <a:pt x="70" y="148"/>
                  </a:lnTo>
                  <a:lnTo>
                    <a:pt x="75" y="135"/>
                  </a:lnTo>
                  <a:lnTo>
                    <a:pt x="69" y="134"/>
                  </a:lnTo>
                  <a:lnTo>
                    <a:pt x="66" y="131"/>
                  </a:lnTo>
                  <a:lnTo>
                    <a:pt x="67" y="129"/>
                  </a:lnTo>
                  <a:lnTo>
                    <a:pt x="73" y="129"/>
                  </a:lnTo>
                  <a:lnTo>
                    <a:pt x="81" y="121"/>
                  </a:lnTo>
                  <a:lnTo>
                    <a:pt x="83" y="114"/>
                  </a:lnTo>
                  <a:lnTo>
                    <a:pt x="73" y="99"/>
                  </a:lnTo>
                  <a:lnTo>
                    <a:pt x="70" y="85"/>
                  </a:lnTo>
                  <a:lnTo>
                    <a:pt x="62" y="86"/>
                  </a:lnTo>
                  <a:lnTo>
                    <a:pt x="13" y="31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CC00">
                <a:alpha val="3037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8" name="Chifeng"/>
            <p:cNvSpPr/>
            <p:nvPr/>
          </p:nvSpPr>
          <p:spPr bwMode="auto">
            <a:xfrm>
              <a:off x="6505309" y="1973285"/>
              <a:ext cx="640417" cy="698120"/>
            </a:xfrm>
            <a:custGeom>
              <a:avLst/>
              <a:gdLst>
                <a:gd name="T0" fmla="*/ 21 w 197"/>
                <a:gd name="T1" fmla="*/ 172 h 234"/>
                <a:gd name="T2" fmla="*/ 13 w 197"/>
                <a:gd name="T3" fmla="*/ 161 h 234"/>
                <a:gd name="T4" fmla="*/ 0 w 197"/>
                <a:gd name="T5" fmla="*/ 139 h 234"/>
                <a:gd name="T6" fmla="*/ 3 w 197"/>
                <a:gd name="T7" fmla="*/ 122 h 234"/>
                <a:gd name="T8" fmla="*/ 8 w 197"/>
                <a:gd name="T9" fmla="*/ 116 h 234"/>
                <a:gd name="T10" fmla="*/ 14 w 197"/>
                <a:gd name="T11" fmla="*/ 112 h 234"/>
                <a:gd name="T12" fmla="*/ 24 w 197"/>
                <a:gd name="T13" fmla="*/ 104 h 234"/>
                <a:gd name="T14" fmla="*/ 22 w 197"/>
                <a:gd name="T15" fmla="*/ 97 h 234"/>
                <a:gd name="T16" fmla="*/ 20 w 197"/>
                <a:gd name="T17" fmla="*/ 88 h 234"/>
                <a:gd name="T18" fmla="*/ 36 w 197"/>
                <a:gd name="T19" fmla="*/ 71 h 234"/>
                <a:gd name="T20" fmla="*/ 65 w 197"/>
                <a:gd name="T21" fmla="*/ 70 h 234"/>
                <a:gd name="T22" fmla="*/ 93 w 197"/>
                <a:gd name="T23" fmla="*/ 50 h 234"/>
                <a:gd name="T24" fmla="*/ 103 w 197"/>
                <a:gd name="T25" fmla="*/ 30 h 234"/>
                <a:gd name="T26" fmla="*/ 113 w 197"/>
                <a:gd name="T27" fmla="*/ 0 h 234"/>
                <a:gd name="T28" fmla="*/ 170 w 197"/>
                <a:gd name="T29" fmla="*/ 56 h 234"/>
                <a:gd name="T30" fmla="*/ 181 w 197"/>
                <a:gd name="T31" fmla="*/ 68 h 234"/>
                <a:gd name="T32" fmla="*/ 189 w 197"/>
                <a:gd name="T33" fmla="*/ 92 h 234"/>
                <a:gd name="T34" fmla="*/ 175 w 197"/>
                <a:gd name="T35" fmla="*/ 99 h 234"/>
                <a:gd name="T36" fmla="*/ 177 w 197"/>
                <a:gd name="T37" fmla="*/ 104 h 234"/>
                <a:gd name="T38" fmla="*/ 178 w 197"/>
                <a:gd name="T39" fmla="*/ 119 h 234"/>
                <a:gd name="T40" fmla="*/ 172 w 197"/>
                <a:gd name="T41" fmla="*/ 130 h 234"/>
                <a:gd name="T42" fmla="*/ 178 w 197"/>
                <a:gd name="T43" fmla="*/ 147 h 234"/>
                <a:gd name="T44" fmla="*/ 196 w 197"/>
                <a:gd name="T45" fmla="*/ 164 h 234"/>
                <a:gd name="T46" fmla="*/ 186 w 197"/>
                <a:gd name="T47" fmla="*/ 177 h 234"/>
                <a:gd name="T48" fmla="*/ 179 w 197"/>
                <a:gd name="T49" fmla="*/ 187 h 234"/>
                <a:gd name="T50" fmla="*/ 169 w 197"/>
                <a:gd name="T51" fmla="*/ 203 h 234"/>
                <a:gd name="T52" fmla="*/ 156 w 197"/>
                <a:gd name="T53" fmla="*/ 181 h 234"/>
                <a:gd name="T54" fmla="*/ 149 w 197"/>
                <a:gd name="T55" fmla="*/ 174 h 234"/>
                <a:gd name="T56" fmla="*/ 131 w 197"/>
                <a:gd name="T57" fmla="*/ 174 h 234"/>
                <a:gd name="T58" fmla="*/ 135 w 197"/>
                <a:gd name="T59" fmla="*/ 186 h 234"/>
                <a:gd name="T60" fmla="*/ 141 w 197"/>
                <a:gd name="T61" fmla="*/ 218 h 234"/>
                <a:gd name="T62" fmla="*/ 137 w 197"/>
                <a:gd name="T63" fmla="*/ 230 h 234"/>
                <a:gd name="T64" fmla="*/ 130 w 197"/>
                <a:gd name="T65" fmla="*/ 232 h 234"/>
                <a:gd name="T66" fmla="*/ 120 w 197"/>
                <a:gd name="T67" fmla="*/ 232 h 234"/>
                <a:gd name="T68" fmla="*/ 112 w 197"/>
                <a:gd name="T69" fmla="*/ 231 h 234"/>
                <a:gd name="T70" fmla="*/ 95 w 197"/>
                <a:gd name="T71" fmla="*/ 234 h 234"/>
                <a:gd name="T72" fmla="*/ 91 w 197"/>
                <a:gd name="T73" fmla="*/ 224 h 234"/>
                <a:gd name="T74" fmla="*/ 90 w 197"/>
                <a:gd name="T75" fmla="*/ 218 h 234"/>
                <a:gd name="T76" fmla="*/ 82 w 197"/>
                <a:gd name="T77" fmla="*/ 213 h 234"/>
                <a:gd name="T78" fmla="*/ 88 w 197"/>
                <a:gd name="T79" fmla="*/ 207 h 234"/>
                <a:gd name="T80" fmla="*/ 81 w 197"/>
                <a:gd name="T81" fmla="*/ 192 h 234"/>
                <a:gd name="T82" fmla="*/ 73 w 197"/>
                <a:gd name="T83" fmla="*/ 180 h 234"/>
                <a:gd name="T84" fmla="*/ 75 w 197"/>
                <a:gd name="T85" fmla="*/ 172 h 234"/>
                <a:gd name="T86" fmla="*/ 68 w 197"/>
                <a:gd name="T87" fmla="*/ 167 h 234"/>
                <a:gd name="T88" fmla="*/ 55 w 197"/>
                <a:gd name="T89" fmla="*/ 159 h 234"/>
                <a:gd name="T90" fmla="*/ 44 w 197"/>
                <a:gd name="T91" fmla="*/ 168 h 234"/>
                <a:gd name="T92" fmla="*/ 25 w 197"/>
                <a:gd name="T93" fmla="*/ 172 h 234"/>
                <a:gd name="T94" fmla="*/ 23 w 197"/>
                <a:gd name="T95" fmla="*/ 17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" h="234">
                  <a:moveTo>
                    <a:pt x="23" y="177"/>
                  </a:moveTo>
                  <a:lnTo>
                    <a:pt x="21" y="172"/>
                  </a:lnTo>
                  <a:lnTo>
                    <a:pt x="19" y="165"/>
                  </a:lnTo>
                  <a:lnTo>
                    <a:pt x="13" y="161"/>
                  </a:lnTo>
                  <a:lnTo>
                    <a:pt x="12" y="153"/>
                  </a:lnTo>
                  <a:lnTo>
                    <a:pt x="0" y="139"/>
                  </a:lnTo>
                  <a:lnTo>
                    <a:pt x="1" y="126"/>
                  </a:lnTo>
                  <a:lnTo>
                    <a:pt x="3" y="122"/>
                  </a:lnTo>
                  <a:lnTo>
                    <a:pt x="3" y="116"/>
                  </a:lnTo>
                  <a:lnTo>
                    <a:pt x="8" y="116"/>
                  </a:lnTo>
                  <a:lnTo>
                    <a:pt x="8" y="113"/>
                  </a:lnTo>
                  <a:lnTo>
                    <a:pt x="14" y="112"/>
                  </a:lnTo>
                  <a:lnTo>
                    <a:pt x="14" y="109"/>
                  </a:lnTo>
                  <a:lnTo>
                    <a:pt x="24" y="104"/>
                  </a:lnTo>
                  <a:lnTo>
                    <a:pt x="25" y="101"/>
                  </a:lnTo>
                  <a:lnTo>
                    <a:pt x="22" y="97"/>
                  </a:lnTo>
                  <a:lnTo>
                    <a:pt x="22" y="93"/>
                  </a:lnTo>
                  <a:lnTo>
                    <a:pt x="20" y="88"/>
                  </a:lnTo>
                  <a:lnTo>
                    <a:pt x="30" y="70"/>
                  </a:lnTo>
                  <a:lnTo>
                    <a:pt x="36" y="71"/>
                  </a:lnTo>
                  <a:lnTo>
                    <a:pt x="47" y="77"/>
                  </a:lnTo>
                  <a:lnTo>
                    <a:pt x="65" y="70"/>
                  </a:lnTo>
                  <a:lnTo>
                    <a:pt x="89" y="48"/>
                  </a:lnTo>
                  <a:lnTo>
                    <a:pt x="93" y="50"/>
                  </a:lnTo>
                  <a:lnTo>
                    <a:pt x="102" y="38"/>
                  </a:lnTo>
                  <a:lnTo>
                    <a:pt x="103" y="30"/>
                  </a:lnTo>
                  <a:lnTo>
                    <a:pt x="111" y="28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70" y="56"/>
                  </a:lnTo>
                  <a:lnTo>
                    <a:pt x="179" y="55"/>
                  </a:lnTo>
                  <a:lnTo>
                    <a:pt x="181" y="68"/>
                  </a:lnTo>
                  <a:lnTo>
                    <a:pt x="191" y="84"/>
                  </a:lnTo>
                  <a:lnTo>
                    <a:pt x="189" y="92"/>
                  </a:lnTo>
                  <a:lnTo>
                    <a:pt x="181" y="99"/>
                  </a:lnTo>
                  <a:lnTo>
                    <a:pt x="175" y="99"/>
                  </a:lnTo>
                  <a:lnTo>
                    <a:pt x="173" y="100"/>
                  </a:lnTo>
                  <a:lnTo>
                    <a:pt x="177" y="104"/>
                  </a:lnTo>
                  <a:lnTo>
                    <a:pt x="183" y="105"/>
                  </a:lnTo>
                  <a:lnTo>
                    <a:pt x="178" y="119"/>
                  </a:lnTo>
                  <a:lnTo>
                    <a:pt x="171" y="124"/>
                  </a:lnTo>
                  <a:lnTo>
                    <a:pt x="172" y="130"/>
                  </a:lnTo>
                  <a:lnTo>
                    <a:pt x="178" y="137"/>
                  </a:lnTo>
                  <a:lnTo>
                    <a:pt x="178" y="147"/>
                  </a:lnTo>
                  <a:lnTo>
                    <a:pt x="185" y="159"/>
                  </a:lnTo>
                  <a:lnTo>
                    <a:pt x="196" y="164"/>
                  </a:lnTo>
                  <a:lnTo>
                    <a:pt x="197" y="169"/>
                  </a:lnTo>
                  <a:lnTo>
                    <a:pt x="186" y="177"/>
                  </a:lnTo>
                  <a:lnTo>
                    <a:pt x="185" y="184"/>
                  </a:lnTo>
                  <a:lnTo>
                    <a:pt x="179" y="187"/>
                  </a:lnTo>
                  <a:lnTo>
                    <a:pt x="172" y="204"/>
                  </a:lnTo>
                  <a:lnTo>
                    <a:pt x="169" y="203"/>
                  </a:lnTo>
                  <a:lnTo>
                    <a:pt x="167" y="197"/>
                  </a:lnTo>
                  <a:lnTo>
                    <a:pt x="156" y="181"/>
                  </a:lnTo>
                  <a:lnTo>
                    <a:pt x="156" y="174"/>
                  </a:lnTo>
                  <a:lnTo>
                    <a:pt x="149" y="174"/>
                  </a:lnTo>
                  <a:lnTo>
                    <a:pt x="140" y="167"/>
                  </a:lnTo>
                  <a:lnTo>
                    <a:pt x="131" y="174"/>
                  </a:lnTo>
                  <a:lnTo>
                    <a:pt x="130" y="178"/>
                  </a:lnTo>
                  <a:lnTo>
                    <a:pt x="135" y="186"/>
                  </a:lnTo>
                  <a:lnTo>
                    <a:pt x="135" y="205"/>
                  </a:lnTo>
                  <a:lnTo>
                    <a:pt x="141" y="218"/>
                  </a:lnTo>
                  <a:lnTo>
                    <a:pt x="142" y="224"/>
                  </a:lnTo>
                  <a:lnTo>
                    <a:pt x="137" y="230"/>
                  </a:lnTo>
                  <a:lnTo>
                    <a:pt x="135" y="229"/>
                  </a:lnTo>
                  <a:lnTo>
                    <a:pt x="130" y="232"/>
                  </a:lnTo>
                  <a:lnTo>
                    <a:pt x="123" y="231"/>
                  </a:lnTo>
                  <a:lnTo>
                    <a:pt x="120" y="232"/>
                  </a:lnTo>
                  <a:lnTo>
                    <a:pt x="115" y="228"/>
                  </a:lnTo>
                  <a:lnTo>
                    <a:pt x="112" y="231"/>
                  </a:lnTo>
                  <a:lnTo>
                    <a:pt x="99" y="231"/>
                  </a:lnTo>
                  <a:lnTo>
                    <a:pt x="95" y="234"/>
                  </a:lnTo>
                  <a:lnTo>
                    <a:pt x="94" y="228"/>
                  </a:lnTo>
                  <a:lnTo>
                    <a:pt x="91" y="224"/>
                  </a:lnTo>
                  <a:lnTo>
                    <a:pt x="93" y="221"/>
                  </a:lnTo>
                  <a:lnTo>
                    <a:pt x="90" y="218"/>
                  </a:lnTo>
                  <a:lnTo>
                    <a:pt x="87" y="219"/>
                  </a:lnTo>
                  <a:lnTo>
                    <a:pt x="82" y="213"/>
                  </a:lnTo>
                  <a:lnTo>
                    <a:pt x="84" y="206"/>
                  </a:lnTo>
                  <a:lnTo>
                    <a:pt x="88" y="207"/>
                  </a:lnTo>
                  <a:lnTo>
                    <a:pt x="91" y="202"/>
                  </a:lnTo>
                  <a:lnTo>
                    <a:pt x="81" y="192"/>
                  </a:lnTo>
                  <a:lnTo>
                    <a:pt x="76" y="183"/>
                  </a:lnTo>
                  <a:lnTo>
                    <a:pt x="73" y="180"/>
                  </a:lnTo>
                  <a:lnTo>
                    <a:pt x="76" y="178"/>
                  </a:lnTo>
                  <a:lnTo>
                    <a:pt x="75" y="172"/>
                  </a:lnTo>
                  <a:lnTo>
                    <a:pt x="73" y="169"/>
                  </a:lnTo>
                  <a:lnTo>
                    <a:pt x="68" y="167"/>
                  </a:lnTo>
                  <a:lnTo>
                    <a:pt x="64" y="159"/>
                  </a:lnTo>
                  <a:lnTo>
                    <a:pt x="55" y="159"/>
                  </a:lnTo>
                  <a:lnTo>
                    <a:pt x="51" y="160"/>
                  </a:lnTo>
                  <a:lnTo>
                    <a:pt x="44" y="168"/>
                  </a:lnTo>
                  <a:lnTo>
                    <a:pt x="33" y="168"/>
                  </a:lnTo>
                  <a:lnTo>
                    <a:pt x="25" y="172"/>
                  </a:lnTo>
                  <a:lnTo>
                    <a:pt x="25" y="176"/>
                  </a:lnTo>
                  <a:lnTo>
                    <a:pt x="23" y="177"/>
                  </a:lnTo>
                  <a:close/>
                </a:path>
              </a:pathLst>
            </a:custGeom>
            <a:solidFill>
              <a:srgbClr val="99CC00">
                <a:alpha val="7723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9" name="eerduosi"/>
            <p:cNvSpPr/>
            <p:nvPr/>
          </p:nvSpPr>
          <p:spPr bwMode="auto">
            <a:xfrm>
              <a:off x="5054765" y="2805659"/>
              <a:ext cx="752490" cy="560510"/>
            </a:xfrm>
            <a:custGeom>
              <a:avLst/>
              <a:gdLst>
                <a:gd name="T0" fmla="*/ 17 w 232"/>
                <a:gd name="T1" fmla="*/ 60 h 189"/>
                <a:gd name="T2" fmla="*/ 19 w 232"/>
                <a:gd name="T3" fmla="*/ 42 h 189"/>
                <a:gd name="T4" fmla="*/ 37 w 232"/>
                <a:gd name="T5" fmla="*/ 18 h 189"/>
                <a:gd name="T6" fmla="*/ 47 w 232"/>
                <a:gd name="T7" fmla="*/ 10 h 189"/>
                <a:gd name="T8" fmla="*/ 60 w 232"/>
                <a:gd name="T9" fmla="*/ 0 h 189"/>
                <a:gd name="T10" fmla="*/ 117 w 232"/>
                <a:gd name="T11" fmla="*/ 21 h 189"/>
                <a:gd name="T12" fmla="*/ 191 w 232"/>
                <a:gd name="T13" fmla="*/ 30 h 189"/>
                <a:gd name="T14" fmla="*/ 215 w 232"/>
                <a:gd name="T15" fmla="*/ 36 h 189"/>
                <a:gd name="T16" fmla="*/ 232 w 232"/>
                <a:gd name="T17" fmla="*/ 48 h 189"/>
                <a:gd name="T18" fmla="*/ 227 w 232"/>
                <a:gd name="T19" fmla="*/ 64 h 189"/>
                <a:gd name="T20" fmla="*/ 227 w 232"/>
                <a:gd name="T21" fmla="*/ 81 h 189"/>
                <a:gd name="T22" fmla="*/ 215 w 232"/>
                <a:gd name="T23" fmla="*/ 88 h 189"/>
                <a:gd name="T24" fmla="*/ 212 w 232"/>
                <a:gd name="T25" fmla="*/ 80 h 189"/>
                <a:gd name="T26" fmla="*/ 211 w 232"/>
                <a:gd name="T27" fmla="*/ 75 h 189"/>
                <a:gd name="T28" fmla="*/ 206 w 232"/>
                <a:gd name="T29" fmla="*/ 79 h 189"/>
                <a:gd name="T30" fmla="*/ 202 w 232"/>
                <a:gd name="T31" fmla="*/ 83 h 189"/>
                <a:gd name="T32" fmla="*/ 198 w 232"/>
                <a:gd name="T33" fmla="*/ 87 h 189"/>
                <a:gd name="T34" fmla="*/ 193 w 232"/>
                <a:gd name="T35" fmla="*/ 90 h 189"/>
                <a:gd name="T36" fmla="*/ 184 w 232"/>
                <a:gd name="T37" fmla="*/ 87 h 189"/>
                <a:gd name="T38" fmla="*/ 175 w 232"/>
                <a:gd name="T39" fmla="*/ 84 h 189"/>
                <a:gd name="T40" fmla="*/ 168 w 232"/>
                <a:gd name="T41" fmla="*/ 85 h 189"/>
                <a:gd name="T42" fmla="*/ 168 w 232"/>
                <a:gd name="T43" fmla="*/ 96 h 189"/>
                <a:gd name="T44" fmla="*/ 160 w 232"/>
                <a:gd name="T45" fmla="*/ 94 h 189"/>
                <a:gd name="T46" fmla="*/ 156 w 232"/>
                <a:gd name="T47" fmla="*/ 104 h 189"/>
                <a:gd name="T48" fmla="*/ 149 w 232"/>
                <a:gd name="T49" fmla="*/ 114 h 189"/>
                <a:gd name="T50" fmla="*/ 139 w 232"/>
                <a:gd name="T51" fmla="*/ 120 h 189"/>
                <a:gd name="T52" fmla="*/ 133 w 232"/>
                <a:gd name="T53" fmla="*/ 128 h 189"/>
                <a:gd name="T54" fmla="*/ 127 w 232"/>
                <a:gd name="T55" fmla="*/ 131 h 189"/>
                <a:gd name="T56" fmla="*/ 119 w 232"/>
                <a:gd name="T57" fmla="*/ 142 h 189"/>
                <a:gd name="T58" fmla="*/ 118 w 232"/>
                <a:gd name="T59" fmla="*/ 163 h 189"/>
                <a:gd name="T60" fmla="*/ 115 w 232"/>
                <a:gd name="T61" fmla="*/ 168 h 189"/>
                <a:gd name="T62" fmla="*/ 106 w 232"/>
                <a:gd name="T63" fmla="*/ 169 h 189"/>
                <a:gd name="T64" fmla="*/ 108 w 232"/>
                <a:gd name="T65" fmla="*/ 186 h 189"/>
                <a:gd name="T66" fmla="*/ 95 w 232"/>
                <a:gd name="T67" fmla="*/ 187 h 189"/>
                <a:gd name="T68" fmla="*/ 83 w 232"/>
                <a:gd name="T69" fmla="*/ 188 h 189"/>
                <a:gd name="T70" fmla="*/ 69 w 232"/>
                <a:gd name="T71" fmla="*/ 182 h 189"/>
                <a:gd name="T72" fmla="*/ 48 w 232"/>
                <a:gd name="T73" fmla="*/ 172 h 189"/>
                <a:gd name="T74" fmla="*/ 41 w 232"/>
                <a:gd name="T75" fmla="*/ 171 h 189"/>
                <a:gd name="T76" fmla="*/ 30 w 232"/>
                <a:gd name="T77" fmla="*/ 157 h 189"/>
                <a:gd name="T78" fmla="*/ 16 w 232"/>
                <a:gd name="T79" fmla="*/ 160 h 189"/>
                <a:gd name="T80" fmla="*/ 15 w 232"/>
                <a:gd name="T81" fmla="*/ 122 h 189"/>
                <a:gd name="T82" fmla="*/ 25 w 232"/>
                <a:gd name="T83" fmla="*/ 106 h 189"/>
                <a:gd name="T84" fmla="*/ 19 w 232"/>
                <a:gd name="T85" fmla="*/ 100 h 189"/>
                <a:gd name="T86" fmla="*/ 25 w 232"/>
                <a:gd name="T87" fmla="*/ 104 h 189"/>
                <a:gd name="T88" fmla="*/ 27 w 232"/>
                <a:gd name="T89" fmla="*/ 95 h 189"/>
                <a:gd name="T90" fmla="*/ 22 w 232"/>
                <a:gd name="T91" fmla="*/ 93 h 189"/>
                <a:gd name="T92" fmla="*/ 21 w 232"/>
                <a:gd name="T93" fmla="*/ 84 h 189"/>
                <a:gd name="T94" fmla="*/ 20 w 232"/>
                <a:gd name="T95" fmla="*/ 77 h 189"/>
                <a:gd name="T96" fmla="*/ 18 w 232"/>
                <a:gd name="T97" fmla="*/ 74 h 189"/>
                <a:gd name="T98" fmla="*/ 24 w 232"/>
                <a:gd name="T99" fmla="*/ 70 h 189"/>
                <a:gd name="T100" fmla="*/ 18 w 232"/>
                <a:gd name="T101" fmla="*/ 6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2" h="189">
                  <a:moveTo>
                    <a:pt x="18" y="67"/>
                  </a:moveTo>
                  <a:lnTo>
                    <a:pt x="17" y="60"/>
                  </a:lnTo>
                  <a:lnTo>
                    <a:pt x="18" y="57"/>
                  </a:lnTo>
                  <a:lnTo>
                    <a:pt x="19" y="42"/>
                  </a:lnTo>
                  <a:lnTo>
                    <a:pt x="37" y="26"/>
                  </a:lnTo>
                  <a:lnTo>
                    <a:pt x="37" y="18"/>
                  </a:lnTo>
                  <a:lnTo>
                    <a:pt x="38" y="9"/>
                  </a:lnTo>
                  <a:lnTo>
                    <a:pt x="47" y="10"/>
                  </a:lnTo>
                  <a:lnTo>
                    <a:pt x="55" y="6"/>
                  </a:lnTo>
                  <a:lnTo>
                    <a:pt x="60" y="0"/>
                  </a:lnTo>
                  <a:lnTo>
                    <a:pt x="83" y="0"/>
                  </a:lnTo>
                  <a:lnTo>
                    <a:pt x="117" y="21"/>
                  </a:lnTo>
                  <a:lnTo>
                    <a:pt x="180" y="19"/>
                  </a:lnTo>
                  <a:lnTo>
                    <a:pt x="191" y="30"/>
                  </a:lnTo>
                  <a:lnTo>
                    <a:pt x="199" y="34"/>
                  </a:lnTo>
                  <a:lnTo>
                    <a:pt x="215" y="36"/>
                  </a:lnTo>
                  <a:lnTo>
                    <a:pt x="228" y="45"/>
                  </a:lnTo>
                  <a:lnTo>
                    <a:pt x="232" y="48"/>
                  </a:lnTo>
                  <a:lnTo>
                    <a:pt x="232" y="60"/>
                  </a:lnTo>
                  <a:lnTo>
                    <a:pt x="227" y="64"/>
                  </a:lnTo>
                  <a:lnTo>
                    <a:pt x="232" y="72"/>
                  </a:lnTo>
                  <a:lnTo>
                    <a:pt x="227" y="81"/>
                  </a:lnTo>
                  <a:lnTo>
                    <a:pt x="217" y="83"/>
                  </a:lnTo>
                  <a:lnTo>
                    <a:pt x="215" y="88"/>
                  </a:lnTo>
                  <a:lnTo>
                    <a:pt x="212" y="83"/>
                  </a:lnTo>
                  <a:lnTo>
                    <a:pt x="212" y="80"/>
                  </a:lnTo>
                  <a:lnTo>
                    <a:pt x="216" y="78"/>
                  </a:lnTo>
                  <a:lnTo>
                    <a:pt x="211" y="75"/>
                  </a:lnTo>
                  <a:lnTo>
                    <a:pt x="208" y="76"/>
                  </a:lnTo>
                  <a:lnTo>
                    <a:pt x="206" y="79"/>
                  </a:lnTo>
                  <a:lnTo>
                    <a:pt x="204" y="80"/>
                  </a:lnTo>
                  <a:lnTo>
                    <a:pt x="202" y="83"/>
                  </a:lnTo>
                  <a:lnTo>
                    <a:pt x="200" y="84"/>
                  </a:lnTo>
                  <a:lnTo>
                    <a:pt x="198" y="87"/>
                  </a:lnTo>
                  <a:lnTo>
                    <a:pt x="198" y="89"/>
                  </a:lnTo>
                  <a:lnTo>
                    <a:pt x="193" y="90"/>
                  </a:lnTo>
                  <a:lnTo>
                    <a:pt x="189" y="88"/>
                  </a:lnTo>
                  <a:lnTo>
                    <a:pt x="184" y="87"/>
                  </a:lnTo>
                  <a:lnTo>
                    <a:pt x="179" y="89"/>
                  </a:lnTo>
                  <a:lnTo>
                    <a:pt x="175" y="84"/>
                  </a:lnTo>
                  <a:lnTo>
                    <a:pt x="169" y="83"/>
                  </a:lnTo>
                  <a:lnTo>
                    <a:pt x="168" y="85"/>
                  </a:lnTo>
                  <a:lnTo>
                    <a:pt x="173" y="91"/>
                  </a:lnTo>
                  <a:lnTo>
                    <a:pt x="168" y="96"/>
                  </a:lnTo>
                  <a:lnTo>
                    <a:pt x="162" y="93"/>
                  </a:lnTo>
                  <a:lnTo>
                    <a:pt x="160" y="94"/>
                  </a:lnTo>
                  <a:lnTo>
                    <a:pt x="160" y="100"/>
                  </a:lnTo>
                  <a:lnTo>
                    <a:pt x="156" y="104"/>
                  </a:lnTo>
                  <a:lnTo>
                    <a:pt x="152" y="106"/>
                  </a:lnTo>
                  <a:lnTo>
                    <a:pt x="149" y="114"/>
                  </a:lnTo>
                  <a:lnTo>
                    <a:pt x="143" y="118"/>
                  </a:lnTo>
                  <a:lnTo>
                    <a:pt x="139" y="120"/>
                  </a:lnTo>
                  <a:lnTo>
                    <a:pt x="136" y="123"/>
                  </a:lnTo>
                  <a:lnTo>
                    <a:pt x="133" y="128"/>
                  </a:lnTo>
                  <a:lnTo>
                    <a:pt x="133" y="130"/>
                  </a:lnTo>
                  <a:lnTo>
                    <a:pt x="127" y="131"/>
                  </a:lnTo>
                  <a:lnTo>
                    <a:pt x="122" y="140"/>
                  </a:lnTo>
                  <a:lnTo>
                    <a:pt x="119" y="142"/>
                  </a:lnTo>
                  <a:lnTo>
                    <a:pt x="113" y="156"/>
                  </a:lnTo>
                  <a:lnTo>
                    <a:pt x="118" y="163"/>
                  </a:lnTo>
                  <a:lnTo>
                    <a:pt x="120" y="166"/>
                  </a:lnTo>
                  <a:lnTo>
                    <a:pt x="115" y="168"/>
                  </a:lnTo>
                  <a:lnTo>
                    <a:pt x="108" y="168"/>
                  </a:lnTo>
                  <a:lnTo>
                    <a:pt x="106" y="169"/>
                  </a:lnTo>
                  <a:lnTo>
                    <a:pt x="105" y="174"/>
                  </a:lnTo>
                  <a:lnTo>
                    <a:pt x="108" y="186"/>
                  </a:lnTo>
                  <a:lnTo>
                    <a:pt x="107" y="189"/>
                  </a:lnTo>
                  <a:lnTo>
                    <a:pt x="95" y="187"/>
                  </a:lnTo>
                  <a:lnTo>
                    <a:pt x="88" y="185"/>
                  </a:lnTo>
                  <a:lnTo>
                    <a:pt x="83" y="188"/>
                  </a:lnTo>
                  <a:lnTo>
                    <a:pt x="75" y="189"/>
                  </a:lnTo>
                  <a:lnTo>
                    <a:pt x="69" y="182"/>
                  </a:lnTo>
                  <a:lnTo>
                    <a:pt x="57" y="176"/>
                  </a:lnTo>
                  <a:lnTo>
                    <a:pt x="48" y="172"/>
                  </a:lnTo>
                  <a:lnTo>
                    <a:pt x="43" y="172"/>
                  </a:lnTo>
                  <a:lnTo>
                    <a:pt x="41" y="171"/>
                  </a:lnTo>
                  <a:lnTo>
                    <a:pt x="41" y="164"/>
                  </a:lnTo>
                  <a:lnTo>
                    <a:pt x="30" y="157"/>
                  </a:lnTo>
                  <a:lnTo>
                    <a:pt x="22" y="159"/>
                  </a:lnTo>
                  <a:lnTo>
                    <a:pt x="16" y="160"/>
                  </a:lnTo>
                  <a:lnTo>
                    <a:pt x="0" y="147"/>
                  </a:lnTo>
                  <a:lnTo>
                    <a:pt x="15" y="122"/>
                  </a:lnTo>
                  <a:lnTo>
                    <a:pt x="25" y="112"/>
                  </a:lnTo>
                  <a:lnTo>
                    <a:pt x="25" y="106"/>
                  </a:lnTo>
                  <a:lnTo>
                    <a:pt x="21" y="105"/>
                  </a:lnTo>
                  <a:lnTo>
                    <a:pt x="19" y="100"/>
                  </a:lnTo>
                  <a:lnTo>
                    <a:pt x="22" y="100"/>
                  </a:lnTo>
                  <a:lnTo>
                    <a:pt x="25" y="104"/>
                  </a:lnTo>
                  <a:lnTo>
                    <a:pt x="26" y="98"/>
                  </a:lnTo>
                  <a:lnTo>
                    <a:pt x="27" y="95"/>
                  </a:lnTo>
                  <a:lnTo>
                    <a:pt x="25" y="95"/>
                  </a:lnTo>
                  <a:lnTo>
                    <a:pt x="22" y="93"/>
                  </a:lnTo>
                  <a:lnTo>
                    <a:pt x="24" y="85"/>
                  </a:lnTo>
                  <a:lnTo>
                    <a:pt x="21" y="84"/>
                  </a:lnTo>
                  <a:lnTo>
                    <a:pt x="23" y="81"/>
                  </a:lnTo>
                  <a:lnTo>
                    <a:pt x="20" y="77"/>
                  </a:lnTo>
                  <a:lnTo>
                    <a:pt x="21" y="74"/>
                  </a:lnTo>
                  <a:lnTo>
                    <a:pt x="18" y="74"/>
                  </a:lnTo>
                  <a:lnTo>
                    <a:pt x="18" y="71"/>
                  </a:lnTo>
                  <a:lnTo>
                    <a:pt x="24" y="70"/>
                  </a:lnTo>
                  <a:lnTo>
                    <a:pt x="20" y="67"/>
                  </a:lnTo>
                  <a:lnTo>
                    <a:pt x="18" y="67"/>
                  </a:lnTo>
                  <a:close/>
                </a:path>
              </a:pathLst>
            </a:custGeom>
            <a:solidFill>
              <a:srgbClr val="99CC00">
                <a:alpha val="3488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0" name="Jiayuguan"/>
            <p:cNvSpPr/>
            <p:nvPr/>
          </p:nvSpPr>
          <p:spPr bwMode="auto">
            <a:xfrm>
              <a:off x="3786739" y="2862717"/>
              <a:ext cx="99265" cy="63771"/>
            </a:xfrm>
            <a:custGeom>
              <a:avLst/>
              <a:gdLst>
                <a:gd name="T0" fmla="*/ 0 w 31"/>
                <a:gd name="T1" fmla="*/ 16 h 21"/>
                <a:gd name="T2" fmla="*/ 7 w 31"/>
                <a:gd name="T3" fmla="*/ 11 h 21"/>
                <a:gd name="T4" fmla="*/ 11 w 31"/>
                <a:gd name="T5" fmla="*/ 0 h 21"/>
                <a:gd name="T6" fmla="*/ 30 w 31"/>
                <a:gd name="T7" fmla="*/ 4 h 21"/>
                <a:gd name="T8" fmla="*/ 28 w 31"/>
                <a:gd name="T9" fmla="*/ 14 h 21"/>
                <a:gd name="T10" fmla="*/ 24 w 31"/>
                <a:gd name="T11" fmla="*/ 16 h 21"/>
                <a:gd name="T12" fmla="*/ 20 w 31"/>
                <a:gd name="T13" fmla="*/ 17 h 21"/>
                <a:gd name="T14" fmla="*/ 13 w 31"/>
                <a:gd name="T15" fmla="*/ 21 h 21"/>
                <a:gd name="T16" fmla="*/ 0 w 31"/>
                <a:gd name="T1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1">
                  <a:moveTo>
                    <a:pt x="0" y="16"/>
                  </a:moveTo>
                  <a:cubicBezTo>
                    <a:pt x="4" y="14"/>
                    <a:pt x="4" y="13"/>
                    <a:pt x="7" y="11"/>
                  </a:cubicBezTo>
                  <a:cubicBezTo>
                    <a:pt x="9" y="7"/>
                    <a:pt x="7" y="2"/>
                    <a:pt x="11" y="0"/>
                  </a:cubicBezTo>
                  <a:cubicBezTo>
                    <a:pt x="17" y="1"/>
                    <a:pt x="30" y="4"/>
                    <a:pt x="30" y="4"/>
                  </a:cubicBezTo>
                  <a:cubicBezTo>
                    <a:pt x="30" y="7"/>
                    <a:pt x="31" y="12"/>
                    <a:pt x="28" y="14"/>
                  </a:cubicBezTo>
                  <a:cubicBezTo>
                    <a:pt x="27" y="15"/>
                    <a:pt x="24" y="16"/>
                    <a:pt x="24" y="16"/>
                  </a:cubicBezTo>
                  <a:cubicBezTo>
                    <a:pt x="23" y="19"/>
                    <a:pt x="22" y="20"/>
                    <a:pt x="20" y="17"/>
                  </a:cubicBezTo>
                  <a:cubicBezTo>
                    <a:pt x="16" y="18"/>
                    <a:pt x="15" y="18"/>
                    <a:pt x="13" y="21"/>
                  </a:cubicBezTo>
                  <a:cubicBezTo>
                    <a:pt x="9" y="19"/>
                    <a:pt x="4" y="20"/>
                    <a:pt x="0" y="16"/>
                  </a:cubicBezTo>
                  <a:close/>
                </a:path>
              </a:pathLst>
            </a:custGeom>
            <a:solidFill>
              <a:srgbClr val="99CC00">
                <a:alpha val="3048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1" name="Wuhai"/>
            <p:cNvSpPr/>
            <p:nvPr/>
          </p:nvSpPr>
          <p:spPr bwMode="auto">
            <a:xfrm>
              <a:off x="5093190" y="3003684"/>
              <a:ext cx="48031" cy="110759"/>
            </a:xfrm>
            <a:custGeom>
              <a:avLst/>
              <a:gdLst>
                <a:gd name="T0" fmla="*/ 4 w 15"/>
                <a:gd name="T1" fmla="*/ 21 h 37"/>
                <a:gd name="T2" fmla="*/ 0 w 15"/>
                <a:gd name="T3" fmla="*/ 16 h 37"/>
                <a:gd name="T4" fmla="*/ 4 w 15"/>
                <a:gd name="T5" fmla="*/ 11 h 37"/>
                <a:gd name="T6" fmla="*/ 6 w 15"/>
                <a:gd name="T7" fmla="*/ 0 h 37"/>
                <a:gd name="T8" fmla="*/ 12 w 15"/>
                <a:gd name="T9" fmla="*/ 3 h 37"/>
                <a:gd name="T10" fmla="*/ 8 w 15"/>
                <a:gd name="T11" fmla="*/ 6 h 37"/>
                <a:gd name="T12" fmla="*/ 10 w 15"/>
                <a:gd name="T13" fmla="*/ 14 h 37"/>
                <a:gd name="T14" fmla="*/ 12 w 15"/>
                <a:gd name="T15" fmla="*/ 19 h 37"/>
                <a:gd name="T16" fmla="*/ 10 w 15"/>
                <a:gd name="T17" fmla="*/ 25 h 37"/>
                <a:gd name="T18" fmla="*/ 15 w 15"/>
                <a:gd name="T19" fmla="*/ 29 h 37"/>
                <a:gd name="T20" fmla="*/ 11 w 15"/>
                <a:gd name="T21" fmla="*/ 35 h 37"/>
                <a:gd name="T22" fmla="*/ 5 w 15"/>
                <a:gd name="T23" fmla="*/ 29 h 37"/>
                <a:gd name="T24" fmla="*/ 6 w 15"/>
                <a:gd name="T25" fmla="*/ 24 h 37"/>
                <a:gd name="T26" fmla="*/ 4 w 15"/>
                <a:gd name="T27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37">
                  <a:moveTo>
                    <a:pt x="4" y="21"/>
                  </a:moveTo>
                  <a:cubicBezTo>
                    <a:pt x="3" y="19"/>
                    <a:pt x="1" y="18"/>
                    <a:pt x="0" y="16"/>
                  </a:cubicBezTo>
                  <a:cubicBezTo>
                    <a:pt x="1" y="14"/>
                    <a:pt x="3" y="13"/>
                    <a:pt x="4" y="11"/>
                  </a:cubicBezTo>
                  <a:cubicBezTo>
                    <a:pt x="4" y="7"/>
                    <a:pt x="2" y="0"/>
                    <a:pt x="6" y="0"/>
                  </a:cubicBezTo>
                  <a:cubicBezTo>
                    <a:pt x="8" y="0"/>
                    <a:pt x="12" y="3"/>
                    <a:pt x="12" y="3"/>
                  </a:cubicBezTo>
                  <a:cubicBezTo>
                    <a:pt x="10" y="4"/>
                    <a:pt x="4" y="4"/>
                    <a:pt x="8" y="6"/>
                  </a:cubicBezTo>
                  <a:cubicBezTo>
                    <a:pt x="9" y="8"/>
                    <a:pt x="10" y="14"/>
                    <a:pt x="10" y="14"/>
                  </a:cubicBezTo>
                  <a:cubicBezTo>
                    <a:pt x="9" y="17"/>
                    <a:pt x="9" y="18"/>
                    <a:pt x="12" y="19"/>
                  </a:cubicBezTo>
                  <a:cubicBezTo>
                    <a:pt x="11" y="21"/>
                    <a:pt x="10" y="23"/>
                    <a:pt x="10" y="25"/>
                  </a:cubicBezTo>
                  <a:cubicBezTo>
                    <a:pt x="10" y="27"/>
                    <a:pt x="15" y="29"/>
                    <a:pt x="15" y="29"/>
                  </a:cubicBezTo>
                  <a:cubicBezTo>
                    <a:pt x="14" y="32"/>
                    <a:pt x="15" y="37"/>
                    <a:pt x="11" y="35"/>
                  </a:cubicBezTo>
                  <a:cubicBezTo>
                    <a:pt x="10" y="33"/>
                    <a:pt x="7" y="30"/>
                    <a:pt x="5" y="29"/>
                  </a:cubicBezTo>
                  <a:cubicBezTo>
                    <a:pt x="5" y="27"/>
                    <a:pt x="6" y="26"/>
                    <a:pt x="6" y="24"/>
                  </a:cubicBezTo>
                  <a:cubicBezTo>
                    <a:pt x="6" y="22"/>
                    <a:pt x="2" y="21"/>
                    <a:pt x="4" y="21"/>
                  </a:cubicBezTo>
                  <a:close/>
                </a:path>
              </a:pathLst>
            </a:custGeom>
            <a:solidFill>
              <a:srgbClr val="99CC00">
                <a:alpha val="1396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2" name="Huhehaote"/>
            <p:cNvSpPr/>
            <p:nvPr/>
          </p:nvSpPr>
          <p:spPr bwMode="auto">
            <a:xfrm>
              <a:off x="5669565" y="2711682"/>
              <a:ext cx="265773" cy="312140"/>
            </a:xfrm>
            <a:custGeom>
              <a:avLst/>
              <a:gdLst>
                <a:gd name="T0" fmla="*/ 43 w 82"/>
                <a:gd name="T1" fmla="*/ 104 h 105"/>
                <a:gd name="T2" fmla="*/ 38 w 82"/>
                <a:gd name="T3" fmla="*/ 96 h 105"/>
                <a:gd name="T4" fmla="*/ 43 w 82"/>
                <a:gd name="T5" fmla="*/ 92 h 105"/>
                <a:gd name="T6" fmla="*/ 43 w 82"/>
                <a:gd name="T7" fmla="*/ 80 h 105"/>
                <a:gd name="T8" fmla="*/ 26 w 82"/>
                <a:gd name="T9" fmla="*/ 68 h 105"/>
                <a:gd name="T10" fmla="*/ 27 w 82"/>
                <a:gd name="T11" fmla="*/ 55 h 105"/>
                <a:gd name="T12" fmla="*/ 22 w 82"/>
                <a:gd name="T13" fmla="*/ 54 h 105"/>
                <a:gd name="T14" fmla="*/ 19 w 82"/>
                <a:gd name="T15" fmla="*/ 55 h 105"/>
                <a:gd name="T16" fmla="*/ 14 w 82"/>
                <a:gd name="T17" fmla="*/ 48 h 105"/>
                <a:gd name="T18" fmla="*/ 13 w 82"/>
                <a:gd name="T19" fmla="*/ 43 h 105"/>
                <a:gd name="T20" fmla="*/ 5 w 82"/>
                <a:gd name="T21" fmla="*/ 31 h 105"/>
                <a:gd name="T22" fmla="*/ 4 w 82"/>
                <a:gd name="T23" fmla="*/ 24 h 105"/>
                <a:gd name="T24" fmla="*/ 6 w 82"/>
                <a:gd name="T25" fmla="*/ 24 h 105"/>
                <a:gd name="T26" fmla="*/ 6 w 82"/>
                <a:gd name="T27" fmla="*/ 13 h 105"/>
                <a:gd name="T28" fmla="*/ 0 w 82"/>
                <a:gd name="T29" fmla="*/ 8 h 105"/>
                <a:gd name="T30" fmla="*/ 3 w 82"/>
                <a:gd name="T31" fmla="*/ 5 h 105"/>
                <a:gd name="T32" fmla="*/ 7 w 82"/>
                <a:gd name="T33" fmla="*/ 5 h 105"/>
                <a:gd name="T34" fmla="*/ 7 w 82"/>
                <a:gd name="T35" fmla="*/ 0 h 105"/>
                <a:gd name="T36" fmla="*/ 13 w 82"/>
                <a:gd name="T37" fmla="*/ 0 h 105"/>
                <a:gd name="T38" fmla="*/ 13 w 82"/>
                <a:gd name="T39" fmla="*/ 3 h 105"/>
                <a:gd name="T40" fmla="*/ 19 w 82"/>
                <a:gd name="T41" fmla="*/ 5 h 105"/>
                <a:gd name="T42" fmla="*/ 26 w 82"/>
                <a:gd name="T43" fmla="*/ 5 h 105"/>
                <a:gd name="T44" fmla="*/ 29 w 82"/>
                <a:gd name="T45" fmla="*/ 9 h 105"/>
                <a:gd name="T46" fmla="*/ 35 w 82"/>
                <a:gd name="T47" fmla="*/ 6 h 105"/>
                <a:gd name="T48" fmla="*/ 45 w 82"/>
                <a:gd name="T49" fmla="*/ 7 h 105"/>
                <a:gd name="T50" fmla="*/ 45 w 82"/>
                <a:gd name="T51" fmla="*/ 4 h 105"/>
                <a:gd name="T52" fmla="*/ 55 w 82"/>
                <a:gd name="T53" fmla="*/ 4 h 105"/>
                <a:gd name="T54" fmla="*/ 55 w 82"/>
                <a:gd name="T55" fmla="*/ 7 h 105"/>
                <a:gd name="T56" fmla="*/ 59 w 82"/>
                <a:gd name="T57" fmla="*/ 8 h 105"/>
                <a:gd name="T58" fmla="*/ 75 w 82"/>
                <a:gd name="T59" fmla="*/ 34 h 105"/>
                <a:gd name="T60" fmla="*/ 68 w 82"/>
                <a:gd name="T61" fmla="*/ 44 h 105"/>
                <a:gd name="T62" fmla="*/ 76 w 82"/>
                <a:gd name="T63" fmla="*/ 58 h 105"/>
                <a:gd name="T64" fmla="*/ 77 w 82"/>
                <a:gd name="T65" fmla="*/ 62 h 105"/>
                <a:gd name="T66" fmla="*/ 82 w 82"/>
                <a:gd name="T67" fmla="*/ 68 h 105"/>
                <a:gd name="T68" fmla="*/ 76 w 82"/>
                <a:gd name="T69" fmla="*/ 73 h 105"/>
                <a:gd name="T70" fmla="*/ 75 w 82"/>
                <a:gd name="T71" fmla="*/ 78 h 105"/>
                <a:gd name="T72" fmla="*/ 73 w 82"/>
                <a:gd name="T73" fmla="*/ 80 h 105"/>
                <a:gd name="T74" fmla="*/ 72 w 82"/>
                <a:gd name="T75" fmla="*/ 84 h 105"/>
                <a:gd name="T76" fmla="*/ 69 w 82"/>
                <a:gd name="T77" fmla="*/ 88 h 105"/>
                <a:gd name="T78" fmla="*/ 67 w 82"/>
                <a:gd name="T79" fmla="*/ 91 h 105"/>
                <a:gd name="T80" fmla="*/ 67 w 82"/>
                <a:gd name="T81" fmla="*/ 102 h 105"/>
                <a:gd name="T82" fmla="*/ 65 w 82"/>
                <a:gd name="T83" fmla="*/ 104 h 105"/>
                <a:gd name="T84" fmla="*/ 57 w 82"/>
                <a:gd name="T85" fmla="*/ 105 h 105"/>
                <a:gd name="T86" fmla="*/ 53 w 82"/>
                <a:gd name="T87" fmla="*/ 103 h 105"/>
                <a:gd name="T88" fmla="*/ 45 w 82"/>
                <a:gd name="T89" fmla="*/ 103 h 105"/>
                <a:gd name="T90" fmla="*/ 43 w 82"/>
                <a:gd name="T91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2" h="105">
                  <a:moveTo>
                    <a:pt x="43" y="104"/>
                  </a:moveTo>
                  <a:lnTo>
                    <a:pt x="38" y="96"/>
                  </a:lnTo>
                  <a:lnTo>
                    <a:pt x="43" y="92"/>
                  </a:lnTo>
                  <a:lnTo>
                    <a:pt x="43" y="80"/>
                  </a:lnTo>
                  <a:lnTo>
                    <a:pt x="26" y="68"/>
                  </a:lnTo>
                  <a:lnTo>
                    <a:pt x="27" y="55"/>
                  </a:lnTo>
                  <a:lnTo>
                    <a:pt x="22" y="54"/>
                  </a:lnTo>
                  <a:lnTo>
                    <a:pt x="19" y="55"/>
                  </a:lnTo>
                  <a:lnTo>
                    <a:pt x="14" y="48"/>
                  </a:lnTo>
                  <a:lnTo>
                    <a:pt x="13" y="43"/>
                  </a:lnTo>
                  <a:lnTo>
                    <a:pt x="5" y="31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6" y="13"/>
                  </a:lnTo>
                  <a:lnTo>
                    <a:pt x="0" y="8"/>
                  </a:lnTo>
                  <a:lnTo>
                    <a:pt x="3" y="5"/>
                  </a:lnTo>
                  <a:lnTo>
                    <a:pt x="7" y="5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9" y="5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5" y="6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55" y="4"/>
                  </a:lnTo>
                  <a:lnTo>
                    <a:pt x="55" y="7"/>
                  </a:lnTo>
                  <a:lnTo>
                    <a:pt x="59" y="8"/>
                  </a:lnTo>
                  <a:lnTo>
                    <a:pt x="75" y="34"/>
                  </a:lnTo>
                  <a:lnTo>
                    <a:pt x="68" y="44"/>
                  </a:lnTo>
                  <a:lnTo>
                    <a:pt x="76" y="58"/>
                  </a:lnTo>
                  <a:lnTo>
                    <a:pt x="77" y="62"/>
                  </a:lnTo>
                  <a:lnTo>
                    <a:pt x="82" y="68"/>
                  </a:lnTo>
                  <a:lnTo>
                    <a:pt x="76" y="73"/>
                  </a:lnTo>
                  <a:lnTo>
                    <a:pt x="75" y="78"/>
                  </a:lnTo>
                  <a:lnTo>
                    <a:pt x="73" y="80"/>
                  </a:lnTo>
                  <a:lnTo>
                    <a:pt x="72" y="84"/>
                  </a:lnTo>
                  <a:lnTo>
                    <a:pt x="69" y="88"/>
                  </a:lnTo>
                  <a:lnTo>
                    <a:pt x="67" y="91"/>
                  </a:lnTo>
                  <a:lnTo>
                    <a:pt x="67" y="102"/>
                  </a:lnTo>
                  <a:lnTo>
                    <a:pt x="65" y="104"/>
                  </a:lnTo>
                  <a:lnTo>
                    <a:pt x="57" y="105"/>
                  </a:lnTo>
                  <a:lnTo>
                    <a:pt x="53" y="103"/>
                  </a:lnTo>
                  <a:lnTo>
                    <a:pt x="45" y="103"/>
                  </a:lnTo>
                  <a:lnTo>
                    <a:pt x="43" y="104"/>
                  </a:lnTo>
                  <a:close/>
                </a:path>
              </a:pathLst>
            </a:custGeom>
            <a:solidFill>
              <a:srgbClr val="99CC00">
                <a:alpha val="3500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3" name="Zhangye"/>
            <p:cNvSpPr/>
            <p:nvPr/>
          </p:nvSpPr>
          <p:spPr bwMode="auto">
            <a:xfrm>
              <a:off x="3706687" y="2899637"/>
              <a:ext cx="688448" cy="439682"/>
            </a:xfrm>
            <a:custGeom>
              <a:avLst/>
              <a:gdLst>
                <a:gd name="T0" fmla="*/ 0 w 212"/>
                <a:gd name="T1" fmla="*/ 32 h 149"/>
                <a:gd name="T2" fmla="*/ 7 w 212"/>
                <a:gd name="T3" fmla="*/ 27 h 149"/>
                <a:gd name="T4" fmla="*/ 8 w 212"/>
                <a:gd name="T5" fmla="*/ 22 h 149"/>
                <a:gd name="T6" fmla="*/ 8 w 212"/>
                <a:gd name="T7" fmla="*/ 16 h 149"/>
                <a:gd name="T8" fmla="*/ 11 w 212"/>
                <a:gd name="T9" fmla="*/ 3 h 149"/>
                <a:gd name="T10" fmla="*/ 18 w 212"/>
                <a:gd name="T11" fmla="*/ 4 h 149"/>
                <a:gd name="T12" fmla="*/ 29 w 212"/>
                <a:gd name="T13" fmla="*/ 6 h 149"/>
                <a:gd name="T14" fmla="*/ 37 w 212"/>
                <a:gd name="T15" fmla="*/ 8 h 149"/>
                <a:gd name="T16" fmla="*/ 44 w 212"/>
                <a:gd name="T17" fmla="*/ 4 h 149"/>
                <a:gd name="T18" fmla="*/ 47 w 212"/>
                <a:gd name="T19" fmla="*/ 17 h 149"/>
                <a:gd name="T20" fmla="*/ 83 w 212"/>
                <a:gd name="T21" fmla="*/ 43 h 149"/>
                <a:gd name="T22" fmla="*/ 85 w 212"/>
                <a:gd name="T23" fmla="*/ 27 h 149"/>
                <a:gd name="T24" fmla="*/ 71 w 212"/>
                <a:gd name="T25" fmla="*/ 16 h 149"/>
                <a:gd name="T26" fmla="*/ 73 w 212"/>
                <a:gd name="T27" fmla="*/ 4 h 149"/>
                <a:gd name="T28" fmla="*/ 84 w 212"/>
                <a:gd name="T29" fmla="*/ 5 h 149"/>
                <a:gd name="T30" fmla="*/ 118 w 212"/>
                <a:gd name="T31" fmla="*/ 6 h 149"/>
                <a:gd name="T32" fmla="*/ 136 w 212"/>
                <a:gd name="T33" fmla="*/ 17 h 149"/>
                <a:gd name="T34" fmla="*/ 145 w 212"/>
                <a:gd name="T35" fmla="*/ 27 h 149"/>
                <a:gd name="T36" fmla="*/ 159 w 212"/>
                <a:gd name="T37" fmla="*/ 36 h 149"/>
                <a:gd name="T38" fmla="*/ 157 w 212"/>
                <a:gd name="T39" fmla="*/ 58 h 149"/>
                <a:gd name="T40" fmla="*/ 171 w 212"/>
                <a:gd name="T41" fmla="*/ 63 h 149"/>
                <a:gd name="T42" fmla="*/ 192 w 212"/>
                <a:gd name="T43" fmla="*/ 83 h 149"/>
                <a:gd name="T44" fmla="*/ 186 w 212"/>
                <a:gd name="T45" fmla="*/ 91 h 149"/>
                <a:gd name="T46" fmla="*/ 179 w 212"/>
                <a:gd name="T47" fmla="*/ 103 h 149"/>
                <a:gd name="T48" fmla="*/ 177 w 212"/>
                <a:gd name="T49" fmla="*/ 115 h 149"/>
                <a:gd name="T50" fmla="*/ 180 w 212"/>
                <a:gd name="T51" fmla="*/ 119 h 149"/>
                <a:gd name="T52" fmla="*/ 189 w 212"/>
                <a:gd name="T53" fmla="*/ 116 h 149"/>
                <a:gd name="T54" fmla="*/ 198 w 212"/>
                <a:gd name="T55" fmla="*/ 119 h 149"/>
                <a:gd name="T56" fmla="*/ 210 w 212"/>
                <a:gd name="T57" fmla="*/ 123 h 149"/>
                <a:gd name="T58" fmla="*/ 208 w 212"/>
                <a:gd name="T59" fmla="*/ 128 h 149"/>
                <a:gd name="T60" fmla="*/ 212 w 212"/>
                <a:gd name="T61" fmla="*/ 133 h 149"/>
                <a:gd name="T62" fmla="*/ 205 w 212"/>
                <a:gd name="T63" fmla="*/ 137 h 149"/>
                <a:gd name="T64" fmla="*/ 192 w 212"/>
                <a:gd name="T65" fmla="*/ 149 h 149"/>
                <a:gd name="T66" fmla="*/ 143 w 212"/>
                <a:gd name="T67" fmla="*/ 112 h 149"/>
                <a:gd name="T68" fmla="*/ 136 w 212"/>
                <a:gd name="T69" fmla="*/ 101 h 149"/>
                <a:gd name="T70" fmla="*/ 122 w 212"/>
                <a:gd name="T71" fmla="*/ 85 h 149"/>
                <a:gd name="T72" fmla="*/ 123 w 212"/>
                <a:gd name="T73" fmla="*/ 93 h 149"/>
                <a:gd name="T74" fmla="*/ 109 w 212"/>
                <a:gd name="T75" fmla="*/ 93 h 149"/>
                <a:gd name="T76" fmla="*/ 107 w 212"/>
                <a:gd name="T77" fmla="*/ 90 h 149"/>
                <a:gd name="T78" fmla="*/ 62 w 212"/>
                <a:gd name="T79" fmla="*/ 43 h 149"/>
                <a:gd name="T80" fmla="*/ 51 w 212"/>
                <a:gd name="T81" fmla="*/ 50 h 149"/>
                <a:gd name="T82" fmla="*/ 41 w 212"/>
                <a:gd name="T83" fmla="*/ 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149">
                  <a:moveTo>
                    <a:pt x="32" y="56"/>
                  </a:moveTo>
                  <a:lnTo>
                    <a:pt x="0" y="32"/>
                  </a:lnTo>
                  <a:lnTo>
                    <a:pt x="3" y="27"/>
                  </a:lnTo>
                  <a:lnTo>
                    <a:pt x="7" y="27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8" y="4"/>
                  </a:lnTo>
                  <a:lnTo>
                    <a:pt x="24" y="3"/>
                  </a:lnTo>
                  <a:lnTo>
                    <a:pt x="29" y="6"/>
                  </a:lnTo>
                  <a:lnTo>
                    <a:pt x="33" y="6"/>
                  </a:lnTo>
                  <a:lnTo>
                    <a:pt x="37" y="8"/>
                  </a:lnTo>
                  <a:lnTo>
                    <a:pt x="40" y="5"/>
                  </a:lnTo>
                  <a:lnTo>
                    <a:pt x="44" y="4"/>
                  </a:lnTo>
                  <a:lnTo>
                    <a:pt x="46" y="7"/>
                  </a:lnTo>
                  <a:lnTo>
                    <a:pt x="47" y="17"/>
                  </a:lnTo>
                  <a:lnTo>
                    <a:pt x="63" y="26"/>
                  </a:lnTo>
                  <a:lnTo>
                    <a:pt x="83" y="43"/>
                  </a:lnTo>
                  <a:lnTo>
                    <a:pt x="91" y="32"/>
                  </a:lnTo>
                  <a:lnTo>
                    <a:pt x="85" y="27"/>
                  </a:lnTo>
                  <a:lnTo>
                    <a:pt x="82" y="18"/>
                  </a:lnTo>
                  <a:lnTo>
                    <a:pt x="71" y="16"/>
                  </a:lnTo>
                  <a:lnTo>
                    <a:pt x="68" y="11"/>
                  </a:lnTo>
                  <a:lnTo>
                    <a:pt x="73" y="4"/>
                  </a:lnTo>
                  <a:lnTo>
                    <a:pt x="79" y="0"/>
                  </a:lnTo>
                  <a:lnTo>
                    <a:pt x="84" y="5"/>
                  </a:lnTo>
                  <a:lnTo>
                    <a:pt x="100" y="1"/>
                  </a:lnTo>
                  <a:lnTo>
                    <a:pt x="118" y="6"/>
                  </a:lnTo>
                  <a:lnTo>
                    <a:pt x="130" y="16"/>
                  </a:lnTo>
                  <a:lnTo>
                    <a:pt x="136" y="17"/>
                  </a:lnTo>
                  <a:lnTo>
                    <a:pt x="138" y="28"/>
                  </a:lnTo>
                  <a:lnTo>
                    <a:pt x="145" y="27"/>
                  </a:lnTo>
                  <a:lnTo>
                    <a:pt x="144" y="34"/>
                  </a:lnTo>
                  <a:lnTo>
                    <a:pt x="159" y="36"/>
                  </a:lnTo>
                  <a:lnTo>
                    <a:pt x="160" y="53"/>
                  </a:lnTo>
                  <a:lnTo>
                    <a:pt x="157" y="58"/>
                  </a:lnTo>
                  <a:lnTo>
                    <a:pt x="162" y="63"/>
                  </a:lnTo>
                  <a:lnTo>
                    <a:pt x="171" y="63"/>
                  </a:lnTo>
                  <a:lnTo>
                    <a:pt x="180" y="76"/>
                  </a:lnTo>
                  <a:lnTo>
                    <a:pt x="192" y="83"/>
                  </a:lnTo>
                  <a:lnTo>
                    <a:pt x="186" y="89"/>
                  </a:lnTo>
                  <a:lnTo>
                    <a:pt x="186" y="91"/>
                  </a:lnTo>
                  <a:lnTo>
                    <a:pt x="178" y="99"/>
                  </a:lnTo>
                  <a:lnTo>
                    <a:pt x="179" y="103"/>
                  </a:lnTo>
                  <a:lnTo>
                    <a:pt x="181" y="106"/>
                  </a:lnTo>
                  <a:lnTo>
                    <a:pt x="177" y="115"/>
                  </a:lnTo>
                  <a:lnTo>
                    <a:pt x="178" y="119"/>
                  </a:lnTo>
                  <a:lnTo>
                    <a:pt x="180" y="119"/>
                  </a:lnTo>
                  <a:lnTo>
                    <a:pt x="184" y="116"/>
                  </a:lnTo>
                  <a:lnTo>
                    <a:pt x="189" y="116"/>
                  </a:lnTo>
                  <a:lnTo>
                    <a:pt x="192" y="121"/>
                  </a:lnTo>
                  <a:lnTo>
                    <a:pt x="198" y="119"/>
                  </a:lnTo>
                  <a:lnTo>
                    <a:pt x="203" y="118"/>
                  </a:lnTo>
                  <a:lnTo>
                    <a:pt x="210" y="123"/>
                  </a:lnTo>
                  <a:lnTo>
                    <a:pt x="208" y="125"/>
                  </a:lnTo>
                  <a:lnTo>
                    <a:pt x="208" y="128"/>
                  </a:lnTo>
                  <a:lnTo>
                    <a:pt x="212" y="130"/>
                  </a:lnTo>
                  <a:lnTo>
                    <a:pt x="212" y="133"/>
                  </a:lnTo>
                  <a:lnTo>
                    <a:pt x="206" y="140"/>
                  </a:lnTo>
                  <a:lnTo>
                    <a:pt x="205" y="137"/>
                  </a:lnTo>
                  <a:lnTo>
                    <a:pt x="201" y="137"/>
                  </a:lnTo>
                  <a:lnTo>
                    <a:pt x="192" y="149"/>
                  </a:lnTo>
                  <a:lnTo>
                    <a:pt x="160" y="121"/>
                  </a:lnTo>
                  <a:lnTo>
                    <a:pt x="143" y="112"/>
                  </a:lnTo>
                  <a:lnTo>
                    <a:pt x="140" y="101"/>
                  </a:lnTo>
                  <a:lnTo>
                    <a:pt x="136" y="101"/>
                  </a:lnTo>
                  <a:lnTo>
                    <a:pt x="126" y="88"/>
                  </a:lnTo>
                  <a:lnTo>
                    <a:pt x="122" y="85"/>
                  </a:lnTo>
                  <a:lnTo>
                    <a:pt x="121" y="92"/>
                  </a:lnTo>
                  <a:lnTo>
                    <a:pt x="123" y="93"/>
                  </a:lnTo>
                  <a:lnTo>
                    <a:pt x="122" y="98"/>
                  </a:lnTo>
                  <a:lnTo>
                    <a:pt x="109" y="93"/>
                  </a:lnTo>
                  <a:lnTo>
                    <a:pt x="107" y="93"/>
                  </a:lnTo>
                  <a:lnTo>
                    <a:pt x="107" y="90"/>
                  </a:lnTo>
                  <a:lnTo>
                    <a:pt x="65" y="43"/>
                  </a:lnTo>
                  <a:lnTo>
                    <a:pt x="62" y="43"/>
                  </a:lnTo>
                  <a:lnTo>
                    <a:pt x="55" y="50"/>
                  </a:lnTo>
                  <a:lnTo>
                    <a:pt x="51" y="50"/>
                  </a:lnTo>
                  <a:lnTo>
                    <a:pt x="44" y="45"/>
                  </a:lnTo>
                  <a:lnTo>
                    <a:pt x="41" y="45"/>
                  </a:lnTo>
                  <a:lnTo>
                    <a:pt x="32" y="56"/>
                  </a:lnTo>
                  <a:close/>
                </a:path>
              </a:pathLst>
            </a:custGeom>
            <a:solidFill>
              <a:srgbClr val="99CC00">
                <a:alpha val="7264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4" name="Guoluo"/>
            <p:cNvSpPr/>
            <p:nvPr/>
          </p:nvSpPr>
          <p:spPr bwMode="auto">
            <a:xfrm>
              <a:off x="3524169" y="3641390"/>
              <a:ext cx="739681" cy="580648"/>
            </a:xfrm>
            <a:custGeom>
              <a:avLst/>
              <a:gdLst>
                <a:gd name="T0" fmla="*/ 114 w 227"/>
                <a:gd name="T1" fmla="*/ 16 h 197"/>
                <a:gd name="T2" fmla="*/ 121 w 227"/>
                <a:gd name="T3" fmla="*/ 32 h 197"/>
                <a:gd name="T4" fmla="*/ 147 w 227"/>
                <a:gd name="T5" fmla="*/ 52 h 197"/>
                <a:gd name="T6" fmla="*/ 157 w 227"/>
                <a:gd name="T7" fmla="*/ 48 h 197"/>
                <a:gd name="T8" fmla="*/ 170 w 227"/>
                <a:gd name="T9" fmla="*/ 54 h 197"/>
                <a:gd name="T10" fmla="*/ 183 w 227"/>
                <a:gd name="T11" fmla="*/ 63 h 197"/>
                <a:gd name="T12" fmla="*/ 199 w 227"/>
                <a:gd name="T13" fmla="*/ 75 h 197"/>
                <a:gd name="T14" fmla="*/ 194 w 227"/>
                <a:gd name="T15" fmla="*/ 82 h 197"/>
                <a:gd name="T16" fmla="*/ 190 w 227"/>
                <a:gd name="T17" fmla="*/ 101 h 197"/>
                <a:gd name="T18" fmla="*/ 217 w 227"/>
                <a:gd name="T19" fmla="*/ 126 h 197"/>
                <a:gd name="T20" fmla="*/ 224 w 227"/>
                <a:gd name="T21" fmla="*/ 145 h 197"/>
                <a:gd name="T22" fmla="*/ 215 w 227"/>
                <a:gd name="T23" fmla="*/ 157 h 197"/>
                <a:gd name="T24" fmla="*/ 196 w 227"/>
                <a:gd name="T25" fmla="*/ 164 h 197"/>
                <a:gd name="T26" fmla="*/ 198 w 227"/>
                <a:gd name="T27" fmla="*/ 183 h 197"/>
                <a:gd name="T28" fmla="*/ 182 w 227"/>
                <a:gd name="T29" fmla="*/ 188 h 197"/>
                <a:gd name="T30" fmla="*/ 168 w 227"/>
                <a:gd name="T31" fmla="*/ 191 h 197"/>
                <a:gd name="T32" fmla="*/ 162 w 227"/>
                <a:gd name="T33" fmla="*/ 186 h 197"/>
                <a:gd name="T34" fmla="*/ 149 w 227"/>
                <a:gd name="T35" fmla="*/ 182 h 197"/>
                <a:gd name="T36" fmla="*/ 144 w 227"/>
                <a:gd name="T37" fmla="*/ 173 h 197"/>
                <a:gd name="T38" fmla="*/ 136 w 227"/>
                <a:gd name="T39" fmla="*/ 162 h 197"/>
                <a:gd name="T40" fmla="*/ 126 w 227"/>
                <a:gd name="T41" fmla="*/ 172 h 197"/>
                <a:gd name="T42" fmla="*/ 113 w 227"/>
                <a:gd name="T43" fmla="*/ 171 h 197"/>
                <a:gd name="T44" fmla="*/ 98 w 227"/>
                <a:gd name="T45" fmla="*/ 159 h 197"/>
                <a:gd name="T46" fmla="*/ 78 w 227"/>
                <a:gd name="T47" fmla="*/ 135 h 197"/>
                <a:gd name="T48" fmla="*/ 57 w 227"/>
                <a:gd name="T49" fmla="*/ 98 h 197"/>
                <a:gd name="T50" fmla="*/ 31 w 227"/>
                <a:gd name="T51" fmla="*/ 83 h 197"/>
                <a:gd name="T52" fmla="*/ 26 w 227"/>
                <a:gd name="T53" fmla="*/ 77 h 197"/>
                <a:gd name="T54" fmla="*/ 10 w 227"/>
                <a:gd name="T55" fmla="*/ 56 h 197"/>
                <a:gd name="T56" fmla="*/ 6 w 227"/>
                <a:gd name="T57" fmla="*/ 44 h 197"/>
                <a:gd name="T58" fmla="*/ 4 w 227"/>
                <a:gd name="T59" fmla="*/ 29 h 197"/>
                <a:gd name="T60" fmla="*/ 14 w 227"/>
                <a:gd name="T61" fmla="*/ 21 h 197"/>
                <a:gd name="T62" fmla="*/ 25 w 227"/>
                <a:gd name="T63" fmla="*/ 7 h 197"/>
                <a:gd name="T64" fmla="*/ 37 w 227"/>
                <a:gd name="T65" fmla="*/ 5 h 197"/>
                <a:gd name="T66" fmla="*/ 52 w 227"/>
                <a:gd name="T67" fmla="*/ 13 h 197"/>
                <a:gd name="T68" fmla="*/ 69 w 227"/>
                <a:gd name="T69" fmla="*/ 4 h 197"/>
                <a:gd name="T70" fmla="*/ 90 w 227"/>
                <a:gd name="T71" fmla="*/ 3 h 197"/>
                <a:gd name="T72" fmla="*/ 108 w 227"/>
                <a:gd name="T73" fmla="*/ 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7" h="197">
                  <a:moveTo>
                    <a:pt x="118" y="2"/>
                  </a:moveTo>
                  <a:cubicBezTo>
                    <a:pt x="117" y="8"/>
                    <a:pt x="119" y="13"/>
                    <a:pt x="114" y="16"/>
                  </a:cubicBezTo>
                  <a:cubicBezTo>
                    <a:pt x="112" y="20"/>
                    <a:pt x="111" y="23"/>
                    <a:pt x="116" y="25"/>
                  </a:cubicBezTo>
                  <a:cubicBezTo>
                    <a:pt x="118" y="28"/>
                    <a:pt x="118" y="30"/>
                    <a:pt x="121" y="32"/>
                  </a:cubicBezTo>
                  <a:cubicBezTo>
                    <a:pt x="126" y="41"/>
                    <a:pt x="127" y="42"/>
                    <a:pt x="137" y="47"/>
                  </a:cubicBezTo>
                  <a:cubicBezTo>
                    <a:pt x="140" y="49"/>
                    <a:pt x="144" y="50"/>
                    <a:pt x="147" y="52"/>
                  </a:cubicBezTo>
                  <a:cubicBezTo>
                    <a:pt x="148" y="52"/>
                    <a:pt x="149" y="53"/>
                    <a:pt x="149" y="53"/>
                  </a:cubicBezTo>
                  <a:cubicBezTo>
                    <a:pt x="152" y="52"/>
                    <a:pt x="157" y="48"/>
                    <a:pt x="157" y="48"/>
                  </a:cubicBezTo>
                  <a:cubicBezTo>
                    <a:pt x="160" y="50"/>
                    <a:pt x="163" y="51"/>
                    <a:pt x="166" y="52"/>
                  </a:cubicBezTo>
                  <a:cubicBezTo>
                    <a:pt x="167" y="53"/>
                    <a:pt x="170" y="54"/>
                    <a:pt x="170" y="54"/>
                  </a:cubicBezTo>
                  <a:cubicBezTo>
                    <a:pt x="171" y="57"/>
                    <a:pt x="173" y="57"/>
                    <a:pt x="176" y="58"/>
                  </a:cubicBezTo>
                  <a:cubicBezTo>
                    <a:pt x="177" y="61"/>
                    <a:pt x="183" y="63"/>
                    <a:pt x="183" y="63"/>
                  </a:cubicBezTo>
                  <a:cubicBezTo>
                    <a:pt x="186" y="61"/>
                    <a:pt x="189" y="62"/>
                    <a:pt x="192" y="64"/>
                  </a:cubicBezTo>
                  <a:cubicBezTo>
                    <a:pt x="194" y="69"/>
                    <a:pt x="193" y="73"/>
                    <a:pt x="199" y="75"/>
                  </a:cubicBezTo>
                  <a:cubicBezTo>
                    <a:pt x="199" y="78"/>
                    <a:pt x="200" y="82"/>
                    <a:pt x="198" y="84"/>
                  </a:cubicBezTo>
                  <a:cubicBezTo>
                    <a:pt x="197" y="85"/>
                    <a:pt x="194" y="82"/>
                    <a:pt x="194" y="82"/>
                  </a:cubicBezTo>
                  <a:cubicBezTo>
                    <a:pt x="187" y="83"/>
                    <a:pt x="189" y="86"/>
                    <a:pt x="186" y="91"/>
                  </a:cubicBezTo>
                  <a:cubicBezTo>
                    <a:pt x="187" y="96"/>
                    <a:pt x="186" y="99"/>
                    <a:pt x="190" y="101"/>
                  </a:cubicBezTo>
                  <a:cubicBezTo>
                    <a:pt x="192" y="105"/>
                    <a:pt x="192" y="109"/>
                    <a:pt x="196" y="111"/>
                  </a:cubicBezTo>
                  <a:cubicBezTo>
                    <a:pt x="202" y="123"/>
                    <a:pt x="202" y="125"/>
                    <a:pt x="217" y="126"/>
                  </a:cubicBezTo>
                  <a:cubicBezTo>
                    <a:pt x="225" y="129"/>
                    <a:pt x="221" y="135"/>
                    <a:pt x="227" y="138"/>
                  </a:cubicBezTo>
                  <a:cubicBezTo>
                    <a:pt x="226" y="140"/>
                    <a:pt x="224" y="145"/>
                    <a:pt x="224" y="145"/>
                  </a:cubicBezTo>
                  <a:cubicBezTo>
                    <a:pt x="224" y="149"/>
                    <a:pt x="225" y="158"/>
                    <a:pt x="220" y="161"/>
                  </a:cubicBezTo>
                  <a:cubicBezTo>
                    <a:pt x="219" y="159"/>
                    <a:pt x="215" y="157"/>
                    <a:pt x="215" y="157"/>
                  </a:cubicBezTo>
                  <a:cubicBezTo>
                    <a:pt x="213" y="152"/>
                    <a:pt x="199" y="158"/>
                    <a:pt x="199" y="158"/>
                  </a:cubicBezTo>
                  <a:cubicBezTo>
                    <a:pt x="198" y="160"/>
                    <a:pt x="196" y="164"/>
                    <a:pt x="196" y="164"/>
                  </a:cubicBezTo>
                  <a:cubicBezTo>
                    <a:pt x="197" y="169"/>
                    <a:pt x="198" y="172"/>
                    <a:pt x="200" y="177"/>
                  </a:cubicBezTo>
                  <a:cubicBezTo>
                    <a:pt x="200" y="177"/>
                    <a:pt x="199" y="182"/>
                    <a:pt x="198" y="183"/>
                  </a:cubicBezTo>
                  <a:cubicBezTo>
                    <a:pt x="197" y="184"/>
                    <a:pt x="194" y="185"/>
                    <a:pt x="194" y="185"/>
                  </a:cubicBezTo>
                  <a:cubicBezTo>
                    <a:pt x="187" y="184"/>
                    <a:pt x="184" y="182"/>
                    <a:pt x="182" y="188"/>
                  </a:cubicBezTo>
                  <a:cubicBezTo>
                    <a:pt x="178" y="186"/>
                    <a:pt x="178" y="185"/>
                    <a:pt x="175" y="183"/>
                  </a:cubicBezTo>
                  <a:cubicBezTo>
                    <a:pt x="171" y="185"/>
                    <a:pt x="172" y="189"/>
                    <a:pt x="168" y="191"/>
                  </a:cubicBezTo>
                  <a:cubicBezTo>
                    <a:pt x="167" y="194"/>
                    <a:pt x="163" y="197"/>
                    <a:pt x="163" y="197"/>
                  </a:cubicBezTo>
                  <a:cubicBezTo>
                    <a:pt x="157" y="194"/>
                    <a:pt x="160" y="192"/>
                    <a:pt x="162" y="186"/>
                  </a:cubicBezTo>
                  <a:cubicBezTo>
                    <a:pt x="160" y="180"/>
                    <a:pt x="160" y="177"/>
                    <a:pt x="154" y="176"/>
                  </a:cubicBezTo>
                  <a:cubicBezTo>
                    <a:pt x="150" y="177"/>
                    <a:pt x="150" y="178"/>
                    <a:pt x="149" y="182"/>
                  </a:cubicBezTo>
                  <a:cubicBezTo>
                    <a:pt x="146" y="182"/>
                    <a:pt x="141" y="182"/>
                    <a:pt x="141" y="179"/>
                  </a:cubicBezTo>
                  <a:cubicBezTo>
                    <a:pt x="141" y="177"/>
                    <a:pt x="144" y="173"/>
                    <a:pt x="144" y="173"/>
                  </a:cubicBezTo>
                  <a:cubicBezTo>
                    <a:pt x="143" y="170"/>
                    <a:pt x="144" y="167"/>
                    <a:pt x="142" y="165"/>
                  </a:cubicBezTo>
                  <a:cubicBezTo>
                    <a:pt x="140" y="163"/>
                    <a:pt x="136" y="162"/>
                    <a:pt x="136" y="162"/>
                  </a:cubicBezTo>
                  <a:cubicBezTo>
                    <a:pt x="134" y="157"/>
                    <a:pt x="133" y="160"/>
                    <a:pt x="130" y="162"/>
                  </a:cubicBezTo>
                  <a:cubicBezTo>
                    <a:pt x="129" y="165"/>
                    <a:pt x="129" y="170"/>
                    <a:pt x="126" y="172"/>
                  </a:cubicBezTo>
                  <a:cubicBezTo>
                    <a:pt x="125" y="173"/>
                    <a:pt x="122" y="174"/>
                    <a:pt x="122" y="174"/>
                  </a:cubicBezTo>
                  <a:cubicBezTo>
                    <a:pt x="116" y="171"/>
                    <a:pt x="119" y="172"/>
                    <a:pt x="113" y="171"/>
                  </a:cubicBezTo>
                  <a:cubicBezTo>
                    <a:pt x="109" y="169"/>
                    <a:pt x="109" y="166"/>
                    <a:pt x="105" y="164"/>
                  </a:cubicBezTo>
                  <a:cubicBezTo>
                    <a:pt x="104" y="161"/>
                    <a:pt x="98" y="159"/>
                    <a:pt x="98" y="159"/>
                  </a:cubicBezTo>
                  <a:cubicBezTo>
                    <a:pt x="96" y="155"/>
                    <a:pt x="86" y="145"/>
                    <a:pt x="83" y="143"/>
                  </a:cubicBezTo>
                  <a:cubicBezTo>
                    <a:pt x="81" y="140"/>
                    <a:pt x="79" y="139"/>
                    <a:pt x="78" y="135"/>
                  </a:cubicBezTo>
                  <a:cubicBezTo>
                    <a:pt x="77" y="127"/>
                    <a:pt x="77" y="117"/>
                    <a:pt x="69" y="113"/>
                  </a:cubicBezTo>
                  <a:cubicBezTo>
                    <a:pt x="65" y="106"/>
                    <a:pt x="65" y="99"/>
                    <a:pt x="57" y="98"/>
                  </a:cubicBezTo>
                  <a:cubicBezTo>
                    <a:pt x="51" y="95"/>
                    <a:pt x="43" y="94"/>
                    <a:pt x="36" y="93"/>
                  </a:cubicBezTo>
                  <a:cubicBezTo>
                    <a:pt x="32" y="91"/>
                    <a:pt x="32" y="87"/>
                    <a:pt x="31" y="83"/>
                  </a:cubicBezTo>
                  <a:cubicBezTo>
                    <a:pt x="31" y="80"/>
                    <a:pt x="32" y="77"/>
                    <a:pt x="30" y="75"/>
                  </a:cubicBezTo>
                  <a:cubicBezTo>
                    <a:pt x="29" y="74"/>
                    <a:pt x="26" y="77"/>
                    <a:pt x="26" y="77"/>
                  </a:cubicBezTo>
                  <a:cubicBezTo>
                    <a:pt x="24" y="73"/>
                    <a:pt x="22" y="66"/>
                    <a:pt x="18" y="64"/>
                  </a:cubicBezTo>
                  <a:cubicBezTo>
                    <a:pt x="15" y="58"/>
                    <a:pt x="16" y="59"/>
                    <a:pt x="10" y="56"/>
                  </a:cubicBezTo>
                  <a:cubicBezTo>
                    <a:pt x="11" y="54"/>
                    <a:pt x="13" y="50"/>
                    <a:pt x="13" y="50"/>
                  </a:cubicBezTo>
                  <a:cubicBezTo>
                    <a:pt x="10" y="49"/>
                    <a:pt x="9" y="46"/>
                    <a:pt x="6" y="44"/>
                  </a:cubicBezTo>
                  <a:cubicBezTo>
                    <a:pt x="5" y="42"/>
                    <a:pt x="2" y="39"/>
                    <a:pt x="0" y="38"/>
                  </a:cubicBezTo>
                  <a:cubicBezTo>
                    <a:pt x="1" y="35"/>
                    <a:pt x="3" y="32"/>
                    <a:pt x="4" y="29"/>
                  </a:cubicBezTo>
                  <a:cubicBezTo>
                    <a:pt x="5" y="28"/>
                    <a:pt x="8" y="27"/>
                    <a:pt x="8" y="27"/>
                  </a:cubicBezTo>
                  <a:cubicBezTo>
                    <a:pt x="9" y="25"/>
                    <a:pt x="12" y="22"/>
                    <a:pt x="14" y="21"/>
                  </a:cubicBezTo>
                  <a:cubicBezTo>
                    <a:pt x="15" y="19"/>
                    <a:pt x="18" y="15"/>
                    <a:pt x="20" y="14"/>
                  </a:cubicBezTo>
                  <a:cubicBezTo>
                    <a:pt x="22" y="11"/>
                    <a:pt x="22" y="9"/>
                    <a:pt x="25" y="7"/>
                  </a:cubicBezTo>
                  <a:cubicBezTo>
                    <a:pt x="28" y="9"/>
                    <a:pt x="31" y="10"/>
                    <a:pt x="34" y="11"/>
                  </a:cubicBezTo>
                  <a:cubicBezTo>
                    <a:pt x="35" y="9"/>
                    <a:pt x="37" y="5"/>
                    <a:pt x="37" y="5"/>
                  </a:cubicBezTo>
                  <a:cubicBezTo>
                    <a:pt x="40" y="8"/>
                    <a:pt x="43" y="9"/>
                    <a:pt x="46" y="10"/>
                  </a:cubicBezTo>
                  <a:cubicBezTo>
                    <a:pt x="48" y="11"/>
                    <a:pt x="52" y="13"/>
                    <a:pt x="52" y="13"/>
                  </a:cubicBezTo>
                  <a:cubicBezTo>
                    <a:pt x="55" y="12"/>
                    <a:pt x="62" y="9"/>
                    <a:pt x="62" y="9"/>
                  </a:cubicBezTo>
                  <a:cubicBezTo>
                    <a:pt x="63" y="6"/>
                    <a:pt x="69" y="4"/>
                    <a:pt x="69" y="4"/>
                  </a:cubicBezTo>
                  <a:cubicBezTo>
                    <a:pt x="72" y="5"/>
                    <a:pt x="78" y="7"/>
                    <a:pt x="78" y="7"/>
                  </a:cubicBezTo>
                  <a:cubicBezTo>
                    <a:pt x="90" y="6"/>
                    <a:pt x="85" y="7"/>
                    <a:pt x="90" y="3"/>
                  </a:cubicBezTo>
                  <a:cubicBezTo>
                    <a:pt x="92" y="2"/>
                    <a:pt x="96" y="0"/>
                    <a:pt x="96" y="0"/>
                  </a:cubicBezTo>
                  <a:cubicBezTo>
                    <a:pt x="99" y="5"/>
                    <a:pt x="102" y="3"/>
                    <a:pt x="108" y="2"/>
                  </a:cubicBezTo>
                  <a:cubicBezTo>
                    <a:pt x="111" y="1"/>
                    <a:pt x="118" y="2"/>
                    <a:pt x="118" y="2"/>
                  </a:cubicBezTo>
                  <a:close/>
                </a:path>
              </a:pathLst>
            </a:custGeom>
            <a:solidFill>
              <a:srgbClr val="99CC00">
                <a:alpha val="3940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5" name="Haibei"/>
            <p:cNvSpPr/>
            <p:nvPr/>
          </p:nvSpPr>
          <p:spPr bwMode="auto">
            <a:xfrm>
              <a:off x="3812356" y="3030535"/>
              <a:ext cx="637215" cy="436325"/>
            </a:xfrm>
            <a:custGeom>
              <a:avLst/>
              <a:gdLst>
                <a:gd name="T0" fmla="*/ 54 w 196"/>
                <a:gd name="T1" fmla="*/ 118 h 148"/>
                <a:gd name="T2" fmla="*/ 50 w 196"/>
                <a:gd name="T3" fmla="*/ 110 h 148"/>
                <a:gd name="T4" fmla="*/ 52 w 196"/>
                <a:gd name="T5" fmla="*/ 94 h 148"/>
                <a:gd name="T6" fmla="*/ 61 w 196"/>
                <a:gd name="T7" fmla="*/ 74 h 148"/>
                <a:gd name="T8" fmla="*/ 48 w 196"/>
                <a:gd name="T9" fmla="*/ 68 h 148"/>
                <a:gd name="T10" fmla="*/ 70 w 196"/>
                <a:gd name="T11" fmla="*/ 64 h 148"/>
                <a:gd name="T12" fmla="*/ 48 w 196"/>
                <a:gd name="T13" fmla="*/ 47 h 148"/>
                <a:gd name="T14" fmla="*/ 30 w 196"/>
                <a:gd name="T15" fmla="*/ 45 h 148"/>
                <a:gd name="T16" fmla="*/ 3 w 196"/>
                <a:gd name="T17" fmla="*/ 24 h 148"/>
                <a:gd name="T18" fmla="*/ 9 w 196"/>
                <a:gd name="T19" fmla="*/ 1 h 148"/>
                <a:gd name="T20" fmla="*/ 19 w 196"/>
                <a:gd name="T21" fmla="*/ 7 h 148"/>
                <a:gd name="T22" fmla="*/ 29 w 196"/>
                <a:gd name="T23" fmla="*/ 0 h 148"/>
                <a:gd name="T24" fmla="*/ 74 w 196"/>
                <a:gd name="T25" fmla="*/ 47 h 148"/>
                <a:gd name="T26" fmla="*/ 90 w 196"/>
                <a:gd name="T27" fmla="*/ 55 h 148"/>
                <a:gd name="T28" fmla="*/ 89 w 196"/>
                <a:gd name="T29" fmla="*/ 48 h 148"/>
                <a:gd name="T30" fmla="*/ 94 w 196"/>
                <a:gd name="T31" fmla="*/ 44 h 148"/>
                <a:gd name="T32" fmla="*/ 107 w 196"/>
                <a:gd name="T33" fmla="*/ 57 h 148"/>
                <a:gd name="T34" fmla="*/ 127 w 196"/>
                <a:gd name="T35" fmla="*/ 78 h 148"/>
                <a:gd name="T36" fmla="*/ 169 w 196"/>
                <a:gd name="T37" fmla="*/ 93 h 148"/>
                <a:gd name="T38" fmla="*/ 174 w 196"/>
                <a:gd name="T39" fmla="*/ 102 h 148"/>
                <a:gd name="T40" fmla="*/ 173 w 196"/>
                <a:gd name="T41" fmla="*/ 109 h 148"/>
                <a:gd name="T42" fmla="*/ 175 w 196"/>
                <a:gd name="T43" fmla="*/ 111 h 148"/>
                <a:gd name="T44" fmla="*/ 196 w 196"/>
                <a:gd name="T45" fmla="*/ 133 h 148"/>
                <a:gd name="T46" fmla="*/ 175 w 196"/>
                <a:gd name="T47" fmla="*/ 134 h 148"/>
                <a:gd name="T48" fmla="*/ 137 w 196"/>
                <a:gd name="T49" fmla="*/ 113 h 148"/>
                <a:gd name="T50" fmla="*/ 124 w 196"/>
                <a:gd name="T51" fmla="*/ 107 h 148"/>
                <a:gd name="T52" fmla="*/ 123 w 196"/>
                <a:gd name="T53" fmla="*/ 117 h 148"/>
                <a:gd name="T54" fmla="*/ 129 w 196"/>
                <a:gd name="T55" fmla="*/ 120 h 148"/>
                <a:gd name="T56" fmla="*/ 137 w 196"/>
                <a:gd name="T57" fmla="*/ 133 h 148"/>
                <a:gd name="T58" fmla="*/ 134 w 196"/>
                <a:gd name="T59" fmla="*/ 145 h 148"/>
                <a:gd name="T60" fmla="*/ 122 w 196"/>
                <a:gd name="T61" fmla="*/ 146 h 148"/>
                <a:gd name="T62" fmla="*/ 116 w 196"/>
                <a:gd name="T63" fmla="*/ 147 h 148"/>
                <a:gd name="T64" fmla="*/ 108 w 196"/>
                <a:gd name="T6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6" h="148">
                  <a:moveTo>
                    <a:pt x="54" y="120"/>
                  </a:moveTo>
                  <a:lnTo>
                    <a:pt x="54" y="118"/>
                  </a:lnTo>
                  <a:lnTo>
                    <a:pt x="47" y="111"/>
                  </a:lnTo>
                  <a:lnTo>
                    <a:pt x="50" y="110"/>
                  </a:lnTo>
                  <a:lnTo>
                    <a:pt x="52" y="98"/>
                  </a:lnTo>
                  <a:lnTo>
                    <a:pt x="52" y="94"/>
                  </a:lnTo>
                  <a:lnTo>
                    <a:pt x="64" y="87"/>
                  </a:lnTo>
                  <a:lnTo>
                    <a:pt x="61" y="74"/>
                  </a:lnTo>
                  <a:lnTo>
                    <a:pt x="51" y="71"/>
                  </a:lnTo>
                  <a:lnTo>
                    <a:pt x="48" y="68"/>
                  </a:lnTo>
                  <a:lnTo>
                    <a:pt x="52" y="65"/>
                  </a:lnTo>
                  <a:lnTo>
                    <a:pt x="70" y="64"/>
                  </a:lnTo>
                  <a:lnTo>
                    <a:pt x="70" y="58"/>
                  </a:lnTo>
                  <a:lnTo>
                    <a:pt x="48" y="47"/>
                  </a:lnTo>
                  <a:lnTo>
                    <a:pt x="40" y="51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3" y="24"/>
                  </a:lnTo>
                  <a:lnTo>
                    <a:pt x="0" y="14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9" y="7"/>
                  </a:lnTo>
                  <a:lnTo>
                    <a:pt x="24" y="6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74" y="47"/>
                  </a:lnTo>
                  <a:lnTo>
                    <a:pt x="75" y="49"/>
                  </a:lnTo>
                  <a:lnTo>
                    <a:pt x="90" y="55"/>
                  </a:lnTo>
                  <a:lnTo>
                    <a:pt x="91" y="50"/>
                  </a:lnTo>
                  <a:lnTo>
                    <a:pt x="89" y="48"/>
                  </a:lnTo>
                  <a:lnTo>
                    <a:pt x="89" y="42"/>
                  </a:lnTo>
                  <a:lnTo>
                    <a:pt x="94" y="44"/>
                  </a:lnTo>
                  <a:lnTo>
                    <a:pt x="104" y="58"/>
                  </a:lnTo>
                  <a:lnTo>
                    <a:pt x="107" y="57"/>
                  </a:lnTo>
                  <a:lnTo>
                    <a:pt x="111" y="69"/>
                  </a:lnTo>
                  <a:lnTo>
                    <a:pt x="127" y="78"/>
                  </a:lnTo>
                  <a:lnTo>
                    <a:pt x="160" y="106"/>
                  </a:lnTo>
                  <a:lnTo>
                    <a:pt x="169" y="93"/>
                  </a:lnTo>
                  <a:lnTo>
                    <a:pt x="173" y="94"/>
                  </a:lnTo>
                  <a:lnTo>
                    <a:pt x="174" y="102"/>
                  </a:lnTo>
                  <a:lnTo>
                    <a:pt x="175" y="107"/>
                  </a:lnTo>
                  <a:lnTo>
                    <a:pt x="173" y="109"/>
                  </a:lnTo>
                  <a:lnTo>
                    <a:pt x="173" y="111"/>
                  </a:lnTo>
                  <a:lnTo>
                    <a:pt x="175" y="111"/>
                  </a:lnTo>
                  <a:lnTo>
                    <a:pt x="196" y="128"/>
                  </a:lnTo>
                  <a:lnTo>
                    <a:pt x="196" y="133"/>
                  </a:lnTo>
                  <a:lnTo>
                    <a:pt x="181" y="134"/>
                  </a:lnTo>
                  <a:lnTo>
                    <a:pt x="175" y="134"/>
                  </a:lnTo>
                  <a:lnTo>
                    <a:pt x="142" y="114"/>
                  </a:lnTo>
                  <a:lnTo>
                    <a:pt x="137" y="113"/>
                  </a:lnTo>
                  <a:lnTo>
                    <a:pt x="129" y="110"/>
                  </a:lnTo>
                  <a:lnTo>
                    <a:pt x="124" y="107"/>
                  </a:lnTo>
                  <a:lnTo>
                    <a:pt x="123" y="112"/>
                  </a:lnTo>
                  <a:lnTo>
                    <a:pt x="123" y="117"/>
                  </a:lnTo>
                  <a:lnTo>
                    <a:pt x="125" y="121"/>
                  </a:lnTo>
                  <a:lnTo>
                    <a:pt x="129" y="120"/>
                  </a:lnTo>
                  <a:lnTo>
                    <a:pt x="134" y="129"/>
                  </a:lnTo>
                  <a:lnTo>
                    <a:pt x="137" y="133"/>
                  </a:lnTo>
                  <a:lnTo>
                    <a:pt x="140" y="138"/>
                  </a:lnTo>
                  <a:lnTo>
                    <a:pt x="134" y="145"/>
                  </a:lnTo>
                  <a:lnTo>
                    <a:pt x="130" y="142"/>
                  </a:lnTo>
                  <a:lnTo>
                    <a:pt x="122" y="146"/>
                  </a:lnTo>
                  <a:lnTo>
                    <a:pt x="118" y="143"/>
                  </a:lnTo>
                  <a:lnTo>
                    <a:pt x="116" y="147"/>
                  </a:lnTo>
                  <a:lnTo>
                    <a:pt x="113" y="147"/>
                  </a:lnTo>
                  <a:lnTo>
                    <a:pt x="108" y="148"/>
                  </a:lnTo>
                  <a:lnTo>
                    <a:pt x="54" y="120"/>
                  </a:lnTo>
                  <a:close/>
                </a:path>
              </a:pathLst>
            </a:custGeom>
            <a:solidFill>
              <a:srgbClr val="99CC00">
                <a:alpha val="7882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" name="Hainan"/>
            <p:cNvSpPr/>
            <p:nvPr/>
          </p:nvSpPr>
          <p:spPr bwMode="auto">
            <a:xfrm>
              <a:off x="3873196" y="3379595"/>
              <a:ext cx="435483" cy="456463"/>
            </a:xfrm>
            <a:custGeom>
              <a:avLst/>
              <a:gdLst>
                <a:gd name="T0" fmla="*/ 97 w 134"/>
                <a:gd name="T1" fmla="*/ 29 h 154"/>
                <a:gd name="T2" fmla="*/ 105 w 134"/>
                <a:gd name="T3" fmla="*/ 46 h 154"/>
                <a:gd name="T4" fmla="*/ 121 w 134"/>
                <a:gd name="T5" fmla="*/ 55 h 154"/>
                <a:gd name="T6" fmla="*/ 130 w 134"/>
                <a:gd name="T7" fmla="*/ 60 h 154"/>
                <a:gd name="T8" fmla="*/ 131 w 134"/>
                <a:gd name="T9" fmla="*/ 64 h 154"/>
                <a:gd name="T10" fmla="*/ 131 w 134"/>
                <a:gd name="T11" fmla="*/ 85 h 154"/>
                <a:gd name="T12" fmla="*/ 130 w 134"/>
                <a:gd name="T13" fmla="*/ 93 h 154"/>
                <a:gd name="T14" fmla="*/ 134 w 134"/>
                <a:gd name="T15" fmla="*/ 95 h 154"/>
                <a:gd name="T16" fmla="*/ 129 w 134"/>
                <a:gd name="T17" fmla="*/ 100 h 154"/>
                <a:gd name="T18" fmla="*/ 125 w 134"/>
                <a:gd name="T19" fmla="*/ 105 h 154"/>
                <a:gd name="T20" fmla="*/ 121 w 134"/>
                <a:gd name="T21" fmla="*/ 104 h 154"/>
                <a:gd name="T22" fmla="*/ 115 w 134"/>
                <a:gd name="T23" fmla="*/ 110 h 154"/>
                <a:gd name="T24" fmla="*/ 117 w 134"/>
                <a:gd name="T25" fmla="*/ 115 h 154"/>
                <a:gd name="T26" fmla="*/ 90 w 134"/>
                <a:gd name="T27" fmla="*/ 108 h 154"/>
                <a:gd name="T28" fmla="*/ 82 w 134"/>
                <a:gd name="T29" fmla="*/ 109 h 154"/>
                <a:gd name="T30" fmla="*/ 87 w 134"/>
                <a:gd name="T31" fmla="*/ 113 h 154"/>
                <a:gd name="T32" fmla="*/ 89 w 134"/>
                <a:gd name="T33" fmla="*/ 119 h 154"/>
                <a:gd name="T34" fmla="*/ 82 w 134"/>
                <a:gd name="T35" fmla="*/ 122 h 154"/>
                <a:gd name="T36" fmla="*/ 76 w 134"/>
                <a:gd name="T37" fmla="*/ 126 h 154"/>
                <a:gd name="T38" fmla="*/ 80 w 134"/>
                <a:gd name="T39" fmla="*/ 131 h 154"/>
                <a:gd name="T40" fmla="*/ 84 w 134"/>
                <a:gd name="T41" fmla="*/ 133 h 154"/>
                <a:gd name="T42" fmla="*/ 89 w 134"/>
                <a:gd name="T43" fmla="*/ 137 h 154"/>
                <a:gd name="T44" fmla="*/ 94 w 134"/>
                <a:gd name="T45" fmla="*/ 141 h 154"/>
                <a:gd name="T46" fmla="*/ 92 w 134"/>
                <a:gd name="T47" fmla="*/ 154 h 154"/>
                <a:gd name="T48" fmla="*/ 75 w 134"/>
                <a:gd name="T49" fmla="*/ 150 h 154"/>
                <a:gd name="T50" fmla="*/ 69 w 134"/>
                <a:gd name="T51" fmla="*/ 147 h 154"/>
                <a:gd name="T52" fmla="*/ 61 w 134"/>
                <a:gd name="T53" fmla="*/ 142 h 154"/>
                <a:gd name="T54" fmla="*/ 54 w 134"/>
                <a:gd name="T55" fmla="*/ 137 h 154"/>
                <a:gd name="T56" fmla="*/ 44 w 134"/>
                <a:gd name="T57" fmla="*/ 141 h 154"/>
                <a:gd name="T58" fmla="*/ 29 w 134"/>
                <a:gd name="T59" fmla="*/ 135 h 154"/>
                <a:gd name="T60" fmla="*/ 23 w 134"/>
                <a:gd name="T61" fmla="*/ 132 h 154"/>
                <a:gd name="T62" fmla="*/ 18 w 134"/>
                <a:gd name="T63" fmla="*/ 128 h 154"/>
                <a:gd name="T64" fmla="*/ 12 w 134"/>
                <a:gd name="T65" fmla="*/ 119 h 154"/>
                <a:gd name="T66" fmla="*/ 5 w 134"/>
                <a:gd name="T67" fmla="*/ 111 h 154"/>
                <a:gd name="T68" fmla="*/ 10 w 134"/>
                <a:gd name="T69" fmla="*/ 101 h 154"/>
                <a:gd name="T70" fmla="*/ 10 w 134"/>
                <a:gd name="T71" fmla="*/ 82 h 154"/>
                <a:gd name="T72" fmla="*/ 5 w 134"/>
                <a:gd name="T73" fmla="*/ 72 h 154"/>
                <a:gd name="T74" fmla="*/ 2 w 134"/>
                <a:gd name="T75" fmla="*/ 58 h 154"/>
                <a:gd name="T76" fmla="*/ 4 w 134"/>
                <a:gd name="T77" fmla="*/ 42 h 154"/>
                <a:gd name="T78" fmla="*/ 14 w 134"/>
                <a:gd name="T79" fmla="*/ 37 h 154"/>
                <a:gd name="T80" fmla="*/ 20 w 134"/>
                <a:gd name="T81" fmla="*/ 27 h 154"/>
                <a:gd name="T82" fmla="*/ 21 w 134"/>
                <a:gd name="T83" fmla="*/ 9 h 154"/>
                <a:gd name="T84" fmla="*/ 19 w 134"/>
                <a:gd name="T85" fmla="*/ 5 h 154"/>
                <a:gd name="T86" fmla="*/ 23 w 134"/>
                <a:gd name="T87" fmla="*/ 0 h 154"/>
                <a:gd name="T88" fmla="*/ 29 w 134"/>
                <a:gd name="T89" fmla="*/ 3 h 154"/>
                <a:gd name="T90" fmla="*/ 32 w 134"/>
                <a:gd name="T91" fmla="*/ 6 h 154"/>
                <a:gd name="T92" fmla="*/ 35 w 134"/>
                <a:gd name="T93" fmla="*/ 0 h 154"/>
                <a:gd name="T94" fmla="*/ 34 w 134"/>
                <a:gd name="T95" fmla="*/ 2 h 154"/>
                <a:gd name="T96" fmla="*/ 45 w 134"/>
                <a:gd name="T97" fmla="*/ 7 h 154"/>
                <a:gd name="T98" fmla="*/ 51 w 134"/>
                <a:gd name="T99" fmla="*/ 10 h 154"/>
                <a:gd name="T100" fmla="*/ 62 w 134"/>
                <a:gd name="T101" fmla="*/ 16 h 154"/>
                <a:gd name="T102" fmla="*/ 66 w 134"/>
                <a:gd name="T103" fmla="*/ 18 h 154"/>
                <a:gd name="T104" fmla="*/ 74 w 134"/>
                <a:gd name="T105" fmla="*/ 22 h 154"/>
                <a:gd name="T106" fmla="*/ 80 w 134"/>
                <a:gd name="T107" fmla="*/ 25 h 154"/>
                <a:gd name="T108" fmla="*/ 89 w 134"/>
                <a:gd name="T109" fmla="*/ 30 h 154"/>
                <a:gd name="T110" fmla="*/ 97 w 134"/>
                <a:gd name="T111" fmla="*/ 2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" h="154">
                  <a:moveTo>
                    <a:pt x="97" y="29"/>
                  </a:moveTo>
                  <a:cubicBezTo>
                    <a:pt x="99" y="34"/>
                    <a:pt x="100" y="43"/>
                    <a:pt x="105" y="46"/>
                  </a:cubicBezTo>
                  <a:cubicBezTo>
                    <a:pt x="110" y="56"/>
                    <a:pt x="107" y="54"/>
                    <a:pt x="121" y="55"/>
                  </a:cubicBezTo>
                  <a:cubicBezTo>
                    <a:pt x="125" y="57"/>
                    <a:pt x="126" y="59"/>
                    <a:pt x="130" y="60"/>
                  </a:cubicBezTo>
                  <a:cubicBezTo>
                    <a:pt x="131" y="63"/>
                    <a:pt x="134" y="62"/>
                    <a:pt x="131" y="64"/>
                  </a:cubicBezTo>
                  <a:cubicBezTo>
                    <a:pt x="128" y="70"/>
                    <a:pt x="128" y="78"/>
                    <a:pt x="131" y="85"/>
                  </a:cubicBezTo>
                  <a:cubicBezTo>
                    <a:pt x="128" y="87"/>
                    <a:pt x="127" y="90"/>
                    <a:pt x="130" y="93"/>
                  </a:cubicBezTo>
                  <a:cubicBezTo>
                    <a:pt x="131" y="94"/>
                    <a:pt x="134" y="95"/>
                    <a:pt x="134" y="95"/>
                  </a:cubicBezTo>
                  <a:cubicBezTo>
                    <a:pt x="131" y="96"/>
                    <a:pt x="132" y="99"/>
                    <a:pt x="129" y="100"/>
                  </a:cubicBezTo>
                  <a:cubicBezTo>
                    <a:pt x="127" y="105"/>
                    <a:pt x="128" y="103"/>
                    <a:pt x="125" y="105"/>
                  </a:cubicBezTo>
                  <a:cubicBezTo>
                    <a:pt x="123" y="108"/>
                    <a:pt x="124" y="105"/>
                    <a:pt x="121" y="104"/>
                  </a:cubicBezTo>
                  <a:cubicBezTo>
                    <a:pt x="118" y="105"/>
                    <a:pt x="115" y="110"/>
                    <a:pt x="115" y="110"/>
                  </a:cubicBezTo>
                  <a:cubicBezTo>
                    <a:pt x="116" y="113"/>
                    <a:pt x="119" y="112"/>
                    <a:pt x="117" y="115"/>
                  </a:cubicBezTo>
                  <a:cubicBezTo>
                    <a:pt x="107" y="113"/>
                    <a:pt x="100" y="109"/>
                    <a:pt x="90" y="108"/>
                  </a:cubicBezTo>
                  <a:cubicBezTo>
                    <a:pt x="87" y="108"/>
                    <a:pt x="84" y="108"/>
                    <a:pt x="82" y="109"/>
                  </a:cubicBezTo>
                  <a:cubicBezTo>
                    <a:pt x="80" y="110"/>
                    <a:pt x="87" y="113"/>
                    <a:pt x="87" y="113"/>
                  </a:cubicBezTo>
                  <a:cubicBezTo>
                    <a:pt x="88" y="115"/>
                    <a:pt x="92" y="116"/>
                    <a:pt x="89" y="119"/>
                  </a:cubicBezTo>
                  <a:cubicBezTo>
                    <a:pt x="87" y="121"/>
                    <a:pt x="82" y="122"/>
                    <a:pt x="82" y="122"/>
                  </a:cubicBezTo>
                  <a:cubicBezTo>
                    <a:pt x="81" y="125"/>
                    <a:pt x="79" y="125"/>
                    <a:pt x="76" y="126"/>
                  </a:cubicBezTo>
                  <a:cubicBezTo>
                    <a:pt x="78" y="127"/>
                    <a:pt x="78" y="130"/>
                    <a:pt x="80" y="131"/>
                  </a:cubicBezTo>
                  <a:cubicBezTo>
                    <a:pt x="81" y="132"/>
                    <a:pt x="84" y="133"/>
                    <a:pt x="84" y="133"/>
                  </a:cubicBezTo>
                  <a:cubicBezTo>
                    <a:pt x="85" y="135"/>
                    <a:pt x="89" y="137"/>
                    <a:pt x="89" y="137"/>
                  </a:cubicBezTo>
                  <a:cubicBezTo>
                    <a:pt x="90" y="139"/>
                    <a:pt x="94" y="141"/>
                    <a:pt x="94" y="141"/>
                  </a:cubicBezTo>
                  <a:cubicBezTo>
                    <a:pt x="96" y="145"/>
                    <a:pt x="94" y="150"/>
                    <a:pt x="92" y="154"/>
                  </a:cubicBezTo>
                  <a:cubicBezTo>
                    <a:pt x="82" y="153"/>
                    <a:pt x="86" y="151"/>
                    <a:pt x="75" y="150"/>
                  </a:cubicBezTo>
                  <a:cubicBezTo>
                    <a:pt x="73" y="149"/>
                    <a:pt x="69" y="147"/>
                    <a:pt x="69" y="147"/>
                  </a:cubicBezTo>
                  <a:cubicBezTo>
                    <a:pt x="68" y="144"/>
                    <a:pt x="61" y="142"/>
                    <a:pt x="61" y="142"/>
                  </a:cubicBezTo>
                  <a:cubicBezTo>
                    <a:pt x="60" y="139"/>
                    <a:pt x="54" y="137"/>
                    <a:pt x="54" y="137"/>
                  </a:cubicBezTo>
                  <a:cubicBezTo>
                    <a:pt x="49" y="138"/>
                    <a:pt x="46" y="137"/>
                    <a:pt x="44" y="141"/>
                  </a:cubicBezTo>
                  <a:cubicBezTo>
                    <a:pt x="39" y="140"/>
                    <a:pt x="34" y="137"/>
                    <a:pt x="29" y="135"/>
                  </a:cubicBezTo>
                  <a:cubicBezTo>
                    <a:pt x="27" y="134"/>
                    <a:pt x="23" y="132"/>
                    <a:pt x="23" y="132"/>
                  </a:cubicBezTo>
                  <a:cubicBezTo>
                    <a:pt x="22" y="130"/>
                    <a:pt x="18" y="128"/>
                    <a:pt x="18" y="128"/>
                  </a:cubicBezTo>
                  <a:cubicBezTo>
                    <a:pt x="16" y="125"/>
                    <a:pt x="15" y="121"/>
                    <a:pt x="12" y="119"/>
                  </a:cubicBezTo>
                  <a:cubicBezTo>
                    <a:pt x="11" y="116"/>
                    <a:pt x="8" y="112"/>
                    <a:pt x="5" y="111"/>
                  </a:cubicBezTo>
                  <a:cubicBezTo>
                    <a:pt x="6" y="107"/>
                    <a:pt x="10" y="101"/>
                    <a:pt x="10" y="101"/>
                  </a:cubicBezTo>
                  <a:cubicBezTo>
                    <a:pt x="10" y="94"/>
                    <a:pt x="12" y="88"/>
                    <a:pt x="10" y="82"/>
                  </a:cubicBezTo>
                  <a:cubicBezTo>
                    <a:pt x="9" y="79"/>
                    <a:pt x="5" y="72"/>
                    <a:pt x="5" y="72"/>
                  </a:cubicBezTo>
                  <a:cubicBezTo>
                    <a:pt x="5" y="67"/>
                    <a:pt x="2" y="58"/>
                    <a:pt x="2" y="58"/>
                  </a:cubicBezTo>
                  <a:cubicBezTo>
                    <a:pt x="4" y="54"/>
                    <a:pt x="0" y="46"/>
                    <a:pt x="4" y="42"/>
                  </a:cubicBezTo>
                  <a:cubicBezTo>
                    <a:pt x="7" y="39"/>
                    <a:pt x="14" y="37"/>
                    <a:pt x="14" y="37"/>
                  </a:cubicBezTo>
                  <a:cubicBezTo>
                    <a:pt x="16" y="33"/>
                    <a:pt x="16" y="29"/>
                    <a:pt x="20" y="27"/>
                  </a:cubicBezTo>
                  <a:cubicBezTo>
                    <a:pt x="23" y="21"/>
                    <a:pt x="22" y="15"/>
                    <a:pt x="21" y="9"/>
                  </a:cubicBezTo>
                  <a:cubicBezTo>
                    <a:pt x="21" y="8"/>
                    <a:pt x="19" y="5"/>
                    <a:pt x="19" y="5"/>
                  </a:cubicBezTo>
                  <a:cubicBezTo>
                    <a:pt x="20" y="3"/>
                    <a:pt x="22" y="2"/>
                    <a:pt x="23" y="0"/>
                  </a:cubicBezTo>
                  <a:cubicBezTo>
                    <a:pt x="25" y="1"/>
                    <a:pt x="29" y="3"/>
                    <a:pt x="29" y="3"/>
                  </a:cubicBezTo>
                  <a:cubicBezTo>
                    <a:pt x="29" y="3"/>
                    <a:pt x="31" y="7"/>
                    <a:pt x="32" y="6"/>
                  </a:cubicBezTo>
                  <a:cubicBezTo>
                    <a:pt x="34" y="5"/>
                    <a:pt x="35" y="0"/>
                    <a:pt x="35" y="0"/>
                  </a:cubicBezTo>
                  <a:lnTo>
                    <a:pt x="34" y="2"/>
                  </a:lnTo>
                  <a:cubicBezTo>
                    <a:pt x="38" y="4"/>
                    <a:pt x="41" y="5"/>
                    <a:pt x="45" y="7"/>
                  </a:cubicBezTo>
                  <a:cubicBezTo>
                    <a:pt x="47" y="8"/>
                    <a:pt x="51" y="10"/>
                    <a:pt x="51" y="10"/>
                  </a:cubicBezTo>
                  <a:cubicBezTo>
                    <a:pt x="53" y="14"/>
                    <a:pt x="58" y="14"/>
                    <a:pt x="62" y="16"/>
                  </a:cubicBezTo>
                  <a:cubicBezTo>
                    <a:pt x="63" y="17"/>
                    <a:pt x="66" y="18"/>
                    <a:pt x="66" y="18"/>
                  </a:cubicBezTo>
                  <a:cubicBezTo>
                    <a:pt x="68" y="22"/>
                    <a:pt x="71" y="21"/>
                    <a:pt x="74" y="22"/>
                  </a:cubicBezTo>
                  <a:cubicBezTo>
                    <a:pt x="76" y="23"/>
                    <a:pt x="80" y="25"/>
                    <a:pt x="80" y="25"/>
                  </a:cubicBezTo>
                  <a:cubicBezTo>
                    <a:pt x="82" y="29"/>
                    <a:pt x="85" y="28"/>
                    <a:pt x="89" y="30"/>
                  </a:cubicBezTo>
                  <a:cubicBezTo>
                    <a:pt x="96" y="29"/>
                    <a:pt x="94" y="29"/>
                    <a:pt x="97" y="29"/>
                  </a:cubicBezTo>
                  <a:close/>
                </a:path>
              </a:pathLst>
            </a:custGeom>
            <a:solidFill>
              <a:srgbClr val="99CC00">
                <a:alpha val="7295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" name="Xining"/>
            <p:cNvSpPr/>
            <p:nvPr/>
          </p:nvSpPr>
          <p:spPr bwMode="auto">
            <a:xfrm>
              <a:off x="4187000" y="3342675"/>
              <a:ext cx="169710" cy="218163"/>
            </a:xfrm>
            <a:custGeom>
              <a:avLst/>
              <a:gdLst>
                <a:gd name="T0" fmla="*/ 51 w 52"/>
                <a:gd name="T1" fmla="*/ 22 h 73"/>
                <a:gd name="T2" fmla="*/ 45 w 52"/>
                <a:gd name="T3" fmla="*/ 32 h 73"/>
                <a:gd name="T4" fmla="*/ 41 w 52"/>
                <a:gd name="T5" fmla="*/ 44 h 73"/>
                <a:gd name="T6" fmla="*/ 45 w 52"/>
                <a:gd name="T7" fmla="*/ 50 h 73"/>
                <a:gd name="T8" fmla="*/ 45 w 52"/>
                <a:gd name="T9" fmla="*/ 58 h 73"/>
                <a:gd name="T10" fmla="*/ 35 w 52"/>
                <a:gd name="T11" fmla="*/ 73 h 73"/>
                <a:gd name="T12" fmla="*/ 12 w 52"/>
                <a:gd name="T13" fmla="*/ 64 h 73"/>
                <a:gd name="T14" fmla="*/ 7 w 52"/>
                <a:gd name="T15" fmla="*/ 57 h 73"/>
                <a:gd name="T16" fmla="*/ 0 w 52"/>
                <a:gd name="T17" fmla="*/ 42 h 73"/>
                <a:gd name="T18" fmla="*/ 2 w 52"/>
                <a:gd name="T19" fmla="*/ 37 h 73"/>
                <a:gd name="T20" fmla="*/ 6 w 52"/>
                <a:gd name="T21" fmla="*/ 39 h 73"/>
                <a:gd name="T22" fmla="*/ 14 w 52"/>
                <a:gd name="T23" fmla="*/ 35 h 73"/>
                <a:gd name="T24" fmla="*/ 17 w 52"/>
                <a:gd name="T25" fmla="*/ 38 h 73"/>
                <a:gd name="T26" fmla="*/ 22 w 52"/>
                <a:gd name="T27" fmla="*/ 34 h 73"/>
                <a:gd name="T28" fmla="*/ 21 w 52"/>
                <a:gd name="T29" fmla="*/ 26 h 73"/>
                <a:gd name="T30" fmla="*/ 14 w 52"/>
                <a:gd name="T31" fmla="*/ 14 h 73"/>
                <a:gd name="T32" fmla="*/ 10 w 52"/>
                <a:gd name="T33" fmla="*/ 15 h 73"/>
                <a:gd name="T34" fmla="*/ 7 w 52"/>
                <a:gd name="T35" fmla="*/ 9 h 73"/>
                <a:gd name="T36" fmla="*/ 8 w 52"/>
                <a:gd name="T37" fmla="*/ 0 h 73"/>
                <a:gd name="T38" fmla="*/ 14 w 52"/>
                <a:gd name="T39" fmla="*/ 4 h 73"/>
                <a:gd name="T40" fmla="*/ 20 w 52"/>
                <a:gd name="T41" fmla="*/ 7 h 73"/>
                <a:gd name="T42" fmla="*/ 18 w 52"/>
                <a:gd name="T43" fmla="*/ 6 h 73"/>
                <a:gd name="T44" fmla="*/ 30 w 52"/>
                <a:gd name="T45" fmla="*/ 9 h 73"/>
                <a:gd name="T46" fmla="*/ 41 w 52"/>
                <a:gd name="T47" fmla="*/ 15 h 73"/>
                <a:gd name="T48" fmla="*/ 51 w 52"/>
                <a:gd name="T49" fmla="*/ 2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73">
                  <a:moveTo>
                    <a:pt x="51" y="22"/>
                  </a:moveTo>
                  <a:cubicBezTo>
                    <a:pt x="50" y="26"/>
                    <a:pt x="49" y="30"/>
                    <a:pt x="45" y="32"/>
                  </a:cubicBezTo>
                  <a:cubicBezTo>
                    <a:pt x="41" y="39"/>
                    <a:pt x="43" y="29"/>
                    <a:pt x="41" y="44"/>
                  </a:cubicBezTo>
                  <a:cubicBezTo>
                    <a:pt x="42" y="47"/>
                    <a:pt x="42" y="49"/>
                    <a:pt x="45" y="50"/>
                  </a:cubicBezTo>
                  <a:cubicBezTo>
                    <a:pt x="47" y="53"/>
                    <a:pt x="51" y="55"/>
                    <a:pt x="45" y="58"/>
                  </a:cubicBezTo>
                  <a:cubicBezTo>
                    <a:pt x="40" y="67"/>
                    <a:pt x="45" y="68"/>
                    <a:pt x="35" y="73"/>
                  </a:cubicBezTo>
                  <a:cubicBezTo>
                    <a:pt x="26" y="69"/>
                    <a:pt x="22" y="67"/>
                    <a:pt x="12" y="64"/>
                  </a:cubicBezTo>
                  <a:cubicBezTo>
                    <a:pt x="10" y="61"/>
                    <a:pt x="10" y="59"/>
                    <a:pt x="7" y="57"/>
                  </a:cubicBezTo>
                  <a:cubicBezTo>
                    <a:pt x="5" y="52"/>
                    <a:pt x="2" y="48"/>
                    <a:pt x="0" y="42"/>
                  </a:cubicBezTo>
                  <a:cubicBezTo>
                    <a:pt x="1" y="40"/>
                    <a:pt x="0" y="37"/>
                    <a:pt x="2" y="37"/>
                  </a:cubicBezTo>
                  <a:cubicBezTo>
                    <a:pt x="3" y="37"/>
                    <a:pt x="6" y="39"/>
                    <a:pt x="6" y="39"/>
                  </a:cubicBezTo>
                  <a:cubicBezTo>
                    <a:pt x="9" y="38"/>
                    <a:pt x="14" y="35"/>
                    <a:pt x="14" y="35"/>
                  </a:cubicBezTo>
                  <a:cubicBezTo>
                    <a:pt x="14" y="36"/>
                    <a:pt x="15" y="39"/>
                    <a:pt x="17" y="38"/>
                  </a:cubicBezTo>
                  <a:cubicBezTo>
                    <a:pt x="19" y="37"/>
                    <a:pt x="22" y="34"/>
                    <a:pt x="22" y="34"/>
                  </a:cubicBezTo>
                  <a:cubicBezTo>
                    <a:pt x="24" y="30"/>
                    <a:pt x="26" y="29"/>
                    <a:pt x="21" y="26"/>
                  </a:cubicBezTo>
                  <a:cubicBezTo>
                    <a:pt x="19" y="22"/>
                    <a:pt x="16" y="19"/>
                    <a:pt x="14" y="14"/>
                  </a:cubicBezTo>
                  <a:cubicBezTo>
                    <a:pt x="13" y="14"/>
                    <a:pt x="11" y="16"/>
                    <a:pt x="10" y="15"/>
                  </a:cubicBezTo>
                  <a:cubicBezTo>
                    <a:pt x="8" y="14"/>
                    <a:pt x="7" y="9"/>
                    <a:pt x="7" y="9"/>
                  </a:cubicBezTo>
                  <a:cubicBezTo>
                    <a:pt x="8" y="6"/>
                    <a:pt x="7" y="4"/>
                    <a:pt x="8" y="0"/>
                  </a:cubicBezTo>
                  <a:cubicBezTo>
                    <a:pt x="11" y="1"/>
                    <a:pt x="11" y="3"/>
                    <a:pt x="14" y="4"/>
                  </a:cubicBezTo>
                  <a:cubicBezTo>
                    <a:pt x="16" y="5"/>
                    <a:pt x="20" y="7"/>
                    <a:pt x="20" y="7"/>
                  </a:cubicBezTo>
                  <a:lnTo>
                    <a:pt x="18" y="6"/>
                  </a:lnTo>
                  <a:cubicBezTo>
                    <a:pt x="22" y="4"/>
                    <a:pt x="30" y="9"/>
                    <a:pt x="30" y="9"/>
                  </a:cubicBezTo>
                  <a:cubicBezTo>
                    <a:pt x="32" y="13"/>
                    <a:pt x="37" y="14"/>
                    <a:pt x="41" y="15"/>
                  </a:cubicBezTo>
                  <a:cubicBezTo>
                    <a:pt x="42" y="17"/>
                    <a:pt x="52" y="22"/>
                    <a:pt x="51" y="22"/>
                  </a:cubicBezTo>
                  <a:close/>
                </a:path>
              </a:pathLst>
            </a:custGeom>
            <a:solidFill>
              <a:srgbClr val="99CC00">
                <a:alpha val="7387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8" name="Haidong"/>
            <p:cNvSpPr/>
            <p:nvPr/>
          </p:nvSpPr>
          <p:spPr bwMode="auto">
            <a:xfrm>
              <a:off x="4295871" y="3406446"/>
              <a:ext cx="214540" cy="295359"/>
            </a:xfrm>
            <a:custGeom>
              <a:avLst/>
              <a:gdLst>
                <a:gd name="T0" fmla="*/ 47 w 66"/>
                <a:gd name="T1" fmla="*/ 6 h 100"/>
                <a:gd name="T2" fmla="*/ 43 w 66"/>
                <a:gd name="T3" fmla="*/ 13 h 100"/>
                <a:gd name="T4" fmla="*/ 51 w 66"/>
                <a:gd name="T5" fmla="*/ 24 h 100"/>
                <a:gd name="T6" fmla="*/ 51 w 66"/>
                <a:gd name="T7" fmla="*/ 32 h 100"/>
                <a:gd name="T8" fmla="*/ 57 w 66"/>
                <a:gd name="T9" fmla="*/ 49 h 100"/>
                <a:gd name="T10" fmla="*/ 65 w 66"/>
                <a:gd name="T11" fmla="*/ 56 h 100"/>
                <a:gd name="T12" fmla="*/ 60 w 66"/>
                <a:gd name="T13" fmla="*/ 68 h 100"/>
                <a:gd name="T14" fmla="*/ 50 w 66"/>
                <a:gd name="T15" fmla="*/ 83 h 100"/>
                <a:gd name="T16" fmla="*/ 44 w 66"/>
                <a:gd name="T17" fmla="*/ 100 h 100"/>
                <a:gd name="T18" fmla="*/ 35 w 66"/>
                <a:gd name="T19" fmla="*/ 96 h 100"/>
                <a:gd name="T20" fmla="*/ 26 w 66"/>
                <a:gd name="T21" fmla="*/ 89 h 100"/>
                <a:gd name="T22" fmla="*/ 22 w 66"/>
                <a:gd name="T23" fmla="*/ 84 h 100"/>
                <a:gd name="T24" fmla="*/ 11 w 66"/>
                <a:gd name="T25" fmla="*/ 64 h 100"/>
                <a:gd name="T26" fmla="*/ 3 w 66"/>
                <a:gd name="T27" fmla="*/ 57 h 100"/>
                <a:gd name="T28" fmla="*/ 1 w 66"/>
                <a:gd name="T29" fmla="*/ 53 h 100"/>
                <a:gd name="T30" fmla="*/ 5 w 66"/>
                <a:gd name="T31" fmla="*/ 51 h 100"/>
                <a:gd name="T32" fmla="*/ 10 w 66"/>
                <a:gd name="T33" fmla="*/ 44 h 100"/>
                <a:gd name="T34" fmla="*/ 14 w 66"/>
                <a:gd name="T35" fmla="*/ 36 h 100"/>
                <a:gd name="T36" fmla="*/ 11 w 66"/>
                <a:gd name="T37" fmla="*/ 29 h 100"/>
                <a:gd name="T38" fmla="*/ 7 w 66"/>
                <a:gd name="T39" fmla="*/ 24 h 100"/>
                <a:gd name="T40" fmla="*/ 14 w 66"/>
                <a:gd name="T41" fmla="*/ 9 h 100"/>
                <a:gd name="T42" fmla="*/ 18 w 66"/>
                <a:gd name="T43" fmla="*/ 0 h 100"/>
                <a:gd name="T44" fmla="*/ 26 w 66"/>
                <a:gd name="T45" fmla="*/ 6 h 100"/>
                <a:gd name="T46" fmla="*/ 47 w 66"/>
                <a:gd name="T47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100">
                  <a:moveTo>
                    <a:pt x="47" y="6"/>
                  </a:moveTo>
                  <a:cubicBezTo>
                    <a:pt x="46" y="11"/>
                    <a:pt x="45" y="9"/>
                    <a:pt x="43" y="13"/>
                  </a:cubicBezTo>
                  <a:cubicBezTo>
                    <a:pt x="45" y="17"/>
                    <a:pt x="48" y="21"/>
                    <a:pt x="51" y="24"/>
                  </a:cubicBezTo>
                  <a:cubicBezTo>
                    <a:pt x="50" y="28"/>
                    <a:pt x="48" y="30"/>
                    <a:pt x="51" y="32"/>
                  </a:cubicBezTo>
                  <a:cubicBezTo>
                    <a:pt x="54" y="38"/>
                    <a:pt x="55" y="42"/>
                    <a:pt x="57" y="49"/>
                  </a:cubicBezTo>
                  <a:cubicBezTo>
                    <a:pt x="58" y="52"/>
                    <a:pt x="65" y="56"/>
                    <a:pt x="65" y="56"/>
                  </a:cubicBezTo>
                  <a:cubicBezTo>
                    <a:pt x="66" y="60"/>
                    <a:pt x="64" y="66"/>
                    <a:pt x="60" y="68"/>
                  </a:cubicBezTo>
                  <a:cubicBezTo>
                    <a:pt x="59" y="78"/>
                    <a:pt x="60" y="81"/>
                    <a:pt x="50" y="83"/>
                  </a:cubicBezTo>
                  <a:cubicBezTo>
                    <a:pt x="49" y="88"/>
                    <a:pt x="49" y="97"/>
                    <a:pt x="44" y="100"/>
                  </a:cubicBezTo>
                  <a:cubicBezTo>
                    <a:pt x="41" y="99"/>
                    <a:pt x="35" y="96"/>
                    <a:pt x="35" y="96"/>
                  </a:cubicBezTo>
                  <a:cubicBezTo>
                    <a:pt x="34" y="94"/>
                    <a:pt x="29" y="90"/>
                    <a:pt x="26" y="89"/>
                  </a:cubicBezTo>
                  <a:cubicBezTo>
                    <a:pt x="24" y="84"/>
                    <a:pt x="25" y="86"/>
                    <a:pt x="22" y="84"/>
                  </a:cubicBezTo>
                  <a:cubicBezTo>
                    <a:pt x="20" y="80"/>
                    <a:pt x="15" y="66"/>
                    <a:pt x="11" y="64"/>
                  </a:cubicBezTo>
                  <a:cubicBezTo>
                    <a:pt x="9" y="61"/>
                    <a:pt x="3" y="57"/>
                    <a:pt x="3" y="57"/>
                  </a:cubicBezTo>
                  <a:cubicBezTo>
                    <a:pt x="2" y="56"/>
                    <a:pt x="2" y="54"/>
                    <a:pt x="1" y="53"/>
                  </a:cubicBezTo>
                  <a:cubicBezTo>
                    <a:pt x="0" y="52"/>
                    <a:pt x="5" y="51"/>
                    <a:pt x="5" y="51"/>
                  </a:cubicBezTo>
                  <a:cubicBezTo>
                    <a:pt x="6" y="48"/>
                    <a:pt x="10" y="44"/>
                    <a:pt x="10" y="44"/>
                  </a:cubicBezTo>
                  <a:cubicBezTo>
                    <a:pt x="11" y="40"/>
                    <a:pt x="10" y="38"/>
                    <a:pt x="14" y="36"/>
                  </a:cubicBezTo>
                  <a:cubicBezTo>
                    <a:pt x="16" y="33"/>
                    <a:pt x="14" y="30"/>
                    <a:pt x="11" y="29"/>
                  </a:cubicBezTo>
                  <a:cubicBezTo>
                    <a:pt x="10" y="27"/>
                    <a:pt x="8" y="26"/>
                    <a:pt x="7" y="24"/>
                  </a:cubicBezTo>
                  <a:cubicBezTo>
                    <a:pt x="9" y="19"/>
                    <a:pt x="8" y="12"/>
                    <a:pt x="14" y="9"/>
                  </a:cubicBezTo>
                  <a:cubicBezTo>
                    <a:pt x="16" y="6"/>
                    <a:pt x="17" y="3"/>
                    <a:pt x="18" y="0"/>
                  </a:cubicBezTo>
                  <a:cubicBezTo>
                    <a:pt x="19" y="3"/>
                    <a:pt x="26" y="6"/>
                    <a:pt x="26" y="6"/>
                  </a:cubicBezTo>
                  <a:cubicBezTo>
                    <a:pt x="31" y="4"/>
                    <a:pt x="43" y="6"/>
                    <a:pt x="47" y="6"/>
                  </a:cubicBezTo>
                  <a:close/>
                </a:path>
              </a:pathLst>
            </a:custGeom>
            <a:solidFill>
              <a:srgbClr val="99CC00">
                <a:alpha val="2338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9" name="Huangnan"/>
            <p:cNvSpPr/>
            <p:nvPr/>
          </p:nvSpPr>
          <p:spPr bwMode="auto">
            <a:xfrm>
              <a:off x="4116554" y="3570907"/>
              <a:ext cx="323410" cy="372555"/>
            </a:xfrm>
            <a:custGeom>
              <a:avLst/>
              <a:gdLst>
                <a:gd name="T0" fmla="*/ 97 w 99"/>
                <a:gd name="T1" fmla="*/ 45 h 125"/>
                <a:gd name="T2" fmla="*/ 84 w 99"/>
                <a:gd name="T3" fmla="*/ 50 h 125"/>
                <a:gd name="T4" fmla="*/ 85 w 99"/>
                <a:gd name="T5" fmla="*/ 64 h 125"/>
                <a:gd name="T6" fmla="*/ 70 w 99"/>
                <a:gd name="T7" fmla="*/ 73 h 125"/>
                <a:gd name="T8" fmla="*/ 62 w 99"/>
                <a:gd name="T9" fmla="*/ 77 h 125"/>
                <a:gd name="T10" fmla="*/ 56 w 99"/>
                <a:gd name="T11" fmla="*/ 86 h 125"/>
                <a:gd name="T12" fmla="*/ 57 w 99"/>
                <a:gd name="T13" fmla="*/ 91 h 125"/>
                <a:gd name="T14" fmla="*/ 62 w 99"/>
                <a:gd name="T15" fmla="*/ 99 h 125"/>
                <a:gd name="T16" fmla="*/ 66 w 99"/>
                <a:gd name="T17" fmla="*/ 101 h 125"/>
                <a:gd name="T18" fmla="*/ 70 w 99"/>
                <a:gd name="T19" fmla="*/ 106 h 125"/>
                <a:gd name="T20" fmla="*/ 73 w 99"/>
                <a:gd name="T21" fmla="*/ 112 h 125"/>
                <a:gd name="T22" fmla="*/ 62 w 99"/>
                <a:gd name="T23" fmla="*/ 116 h 125"/>
                <a:gd name="T24" fmla="*/ 59 w 99"/>
                <a:gd name="T25" fmla="*/ 122 h 125"/>
                <a:gd name="T26" fmla="*/ 52 w 99"/>
                <a:gd name="T27" fmla="*/ 125 h 125"/>
                <a:gd name="T28" fmla="*/ 43 w 99"/>
                <a:gd name="T29" fmla="*/ 121 h 125"/>
                <a:gd name="T30" fmla="*/ 41 w 99"/>
                <a:gd name="T31" fmla="*/ 120 h 125"/>
                <a:gd name="T32" fmla="*/ 28 w 99"/>
                <a:gd name="T33" fmla="*/ 113 h 125"/>
                <a:gd name="T34" fmla="*/ 20 w 99"/>
                <a:gd name="T35" fmla="*/ 109 h 125"/>
                <a:gd name="T36" fmla="*/ 18 w 99"/>
                <a:gd name="T37" fmla="*/ 108 h 125"/>
                <a:gd name="T38" fmla="*/ 13 w 99"/>
                <a:gd name="T39" fmla="*/ 95 h 125"/>
                <a:gd name="T40" fmla="*/ 12 w 99"/>
                <a:gd name="T41" fmla="*/ 88 h 125"/>
                <a:gd name="T42" fmla="*/ 19 w 99"/>
                <a:gd name="T43" fmla="*/ 84 h 125"/>
                <a:gd name="T44" fmla="*/ 20 w 99"/>
                <a:gd name="T45" fmla="*/ 82 h 125"/>
                <a:gd name="T46" fmla="*/ 16 w 99"/>
                <a:gd name="T47" fmla="*/ 75 h 125"/>
                <a:gd name="T48" fmla="*/ 8 w 99"/>
                <a:gd name="T49" fmla="*/ 68 h 125"/>
                <a:gd name="T50" fmla="*/ 4 w 99"/>
                <a:gd name="T51" fmla="*/ 66 h 125"/>
                <a:gd name="T52" fmla="*/ 1 w 99"/>
                <a:gd name="T53" fmla="*/ 63 h 125"/>
                <a:gd name="T54" fmla="*/ 6 w 99"/>
                <a:gd name="T55" fmla="*/ 59 h 125"/>
                <a:gd name="T56" fmla="*/ 15 w 99"/>
                <a:gd name="T57" fmla="*/ 54 h 125"/>
                <a:gd name="T58" fmla="*/ 7 w 99"/>
                <a:gd name="T59" fmla="*/ 45 h 125"/>
                <a:gd name="T60" fmla="*/ 34 w 99"/>
                <a:gd name="T61" fmla="*/ 48 h 125"/>
                <a:gd name="T62" fmla="*/ 42 w 99"/>
                <a:gd name="T63" fmla="*/ 48 h 125"/>
                <a:gd name="T64" fmla="*/ 42 w 99"/>
                <a:gd name="T65" fmla="*/ 43 h 125"/>
                <a:gd name="T66" fmla="*/ 47 w 99"/>
                <a:gd name="T67" fmla="*/ 39 h 125"/>
                <a:gd name="T68" fmla="*/ 55 w 99"/>
                <a:gd name="T69" fmla="*/ 36 h 125"/>
                <a:gd name="T70" fmla="*/ 58 w 99"/>
                <a:gd name="T71" fmla="*/ 30 h 125"/>
                <a:gd name="T72" fmla="*/ 53 w 99"/>
                <a:gd name="T73" fmla="*/ 26 h 125"/>
                <a:gd name="T74" fmla="*/ 56 w 99"/>
                <a:gd name="T75" fmla="*/ 19 h 125"/>
                <a:gd name="T76" fmla="*/ 54 w 99"/>
                <a:gd name="T77" fmla="*/ 6 h 125"/>
                <a:gd name="T78" fmla="*/ 56 w 99"/>
                <a:gd name="T79" fmla="*/ 0 h 125"/>
                <a:gd name="T80" fmla="*/ 63 w 99"/>
                <a:gd name="T81" fmla="*/ 5 h 125"/>
                <a:gd name="T82" fmla="*/ 68 w 99"/>
                <a:gd name="T83" fmla="*/ 9 h 125"/>
                <a:gd name="T84" fmla="*/ 78 w 99"/>
                <a:gd name="T85" fmla="*/ 27 h 125"/>
                <a:gd name="T86" fmla="*/ 81 w 99"/>
                <a:gd name="T87" fmla="*/ 34 h 125"/>
                <a:gd name="T88" fmla="*/ 85 w 99"/>
                <a:gd name="T89" fmla="*/ 36 h 125"/>
                <a:gd name="T90" fmla="*/ 97 w 99"/>
                <a:gd name="T91" fmla="*/ 4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125">
                  <a:moveTo>
                    <a:pt x="97" y="45"/>
                  </a:moveTo>
                  <a:cubicBezTo>
                    <a:pt x="92" y="46"/>
                    <a:pt x="84" y="50"/>
                    <a:pt x="84" y="50"/>
                  </a:cubicBezTo>
                  <a:cubicBezTo>
                    <a:pt x="82" y="54"/>
                    <a:pt x="83" y="60"/>
                    <a:pt x="85" y="64"/>
                  </a:cubicBezTo>
                  <a:cubicBezTo>
                    <a:pt x="83" y="68"/>
                    <a:pt x="74" y="71"/>
                    <a:pt x="70" y="73"/>
                  </a:cubicBezTo>
                  <a:cubicBezTo>
                    <a:pt x="67" y="74"/>
                    <a:pt x="62" y="77"/>
                    <a:pt x="62" y="77"/>
                  </a:cubicBezTo>
                  <a:cubicBezTo>
                    <a:pt x="60" y="80"/>
                    <a:pt x="59" y="84"/>
                    <a:pt x="56" y="86"/>
                  </a:cubicBezTo>
                  <a:cubicBezTo>
                    <a:pt x="54" y="91"/>
                    <a:pt x="53" y="90"/>
                    <a:pt x="57" y="91"/>
                  </a:cubicBezTo>
                  <a:cubicBezTo>
                    <a:pt x="58" y="93"/>
                    <a:pt x="60" y="97"/>
                    <a:pt x="62" y="99"/>
                  </a:cubicBezTo>
                  <a:cubicBezTo>
                    <a:pt x="63" y="100"/>
                    <a:pt x="66" y="101"/>
                    <a:pt x="66" y="101"/>
                  </a:cubicBezTo>
                  <a:cubicBezTo>
                    <a:pt x="68" y="106"/>
                    <a:pt x="67" y="104"/>
                    <a:pt x="70" y="106"/>
                  </a:cubicBezTo>
                  <a:cubicBezTo>
                    <a:pt x="71" y="108"/>
                    <a:pt x="73" y="112"/>
                    <a:pt x="73" y="112"/>
                  </a:cubicBezTo>
                  <a:cubicBezTo>
                    <a:pt x="69" y="114"/>
                    <a:pt x="66" y="115"/>
                    <a:pt x="62" y="116"/>
                  </a:cubicBezTo>
                  <a:cubicBezTo>
                    <a:pt x="61" y="118"/>
                    <a:pt x="60" y="120"/>
                    <a:pt x="59" y="122"/>
                  </a:cubicBezTo>
                  <a:cubicBezTo>
                    <a:pt x="58" y="124"/>
                    <a:pt x="52" y="125"/>
                    <a:pt x="52" y="125"/>
                  </a:cubicBezTo>
                  <a:cubicBezTo>
                    <a:pt x="49" y="124"/>
                    <a:pt x="46" y="122"/>
                    <a:pt x="43" y="121"/>
                  </a:cubicBezTo>
                  <a:cubicBezTo>
                    <a:pt x="42" y="121"/>
                    <a:pt x="41" y="120"/>
                    <a:pt x="41" y="120"/>
                  </a:cubicBezTo>
                  <a:cubicBezTo>
                    <a:pt x="39" y="116"/>
                    <a:pt x="32" y="114"/>
                    <a:pt x="28" y="113"/>
                  </a:cubicBezTo>
                  <a:cubicBezTo>
                    <a:pt x="25" y="112"/>
                    <a:pt x="23" y="110"/>
                    <a:pt x="20" y="109"/>
                  </a:cubicBezTo>
                  <a:cubicBezTo>
                    <a:pt x="19" y="109"/>
                    <a:pt x="18" y="108"/>
                    <a:pt x="18" y="108"/>
                  </a:cubicBezTo>
                  <a:cubicBezTo>
                    <a:pt x="16" y="103"/>
                    <a:pt x="18" y="98"/>
                    <a:pt x="13" y="95"/>
                  </a:cubicBezTo>
                  <a:cubicBezTo>
                    <a:pt x="11" y="90"/>
                    <a:pt x="11" y="92"/>
                    <a:pt x="12" y="88"/>
                  </a:cubicBezTo>
                  <a:cubicBezTo>
                    <a:pt x="16" y="90"/>
                    <a:pt x="17" y="88"/>
                    <a:pt x="19" y="84"/>
                  </a:cubicBezTo>
                  <a:cubicBezTo>
                    <a:pt x="19" y="83"/>
                    <a:pt x="20" y="82"/>
                    <a:pt x="20" y="82"/>
                  </a:cubicBezTo>
                  <a:cubicBezTo>
                    <a:pt x="19" y="79"/>
                    <a:pt x="19" y="77"/>
                    <a:pt x="16" y="75"/>
                  </a:cubicBezTo>
                  <a:cubicBezTo>
                    <a:pt x="14" y="72"/>
                    <a:pt x="11" y="70"/>
                    <a:pt x="8" y="68"/>
                  </a:cubicBezTo>
                  <a:cubicBezTo>
                    <a:pt x="7" y="67"/>
                    <a:pt x="4" y="66"/>
                    <a:pt x="4" y="66"/>
                  </a:cubicBezTo>
                  <a:cubicBezTo>
                    <a:pt x="3" y="65"/>
                    <a:pt x="1" y="64"/>
                    <a:pt x="1" y="63"/>
                  </a:cubicBezTo>
                  <a:cubicBezTo>
                    <a:pt x="0" y="61"/>
                    <a:pt x="6" y="59"/>
                    <a:pt x="6" y="59"/>
                  </a:cubicBezTo>
                  <a:cubicBezTo>
                    <a:pt x="8" y="55"/>
                    <a:pt x="11" y="55"/>
                    <a:pt x="15" y="54"/>
                  </a:cubicBezTo>
                  <a:cubicBezTo>
                    <a:pt x="13" y="49"/>
                    <a:pt x="11" y="49"/>
                    <a:pt x="7" y="45"/>
                  </a:cubicBezTo>
                  <a:cubicBezTo>
                    <a:pt x="16" y="40"/>
                    <a:pt x="25" y="46"/>
                    <a:pt x="34" y="48"/>
                  </a:cubicBezTo>
                  <a:cubicBezTo>
                    <a:pt x="37" y="50"/>
                    <a:pt x="40" y="52"/>
                    <a:pt x="42" y="48"/>
                  </a:cubicBezTo>
                  <a:cubicBezTo>
                    <a:pt x="40" y="43"/>
                    <a:pt x="39" y="45"/>
                    <a:pt x="42" y="43"/>
                  </a:cubicBezTo>
                  <a:cubicBezTo>
                    <a:pt x="43" y="41"/>
                    <a:pt x="47" y="39"/>
                    <a:pt x="47" y="39"/>
                  </a:cubicBezTo>
                  <a:cubicBezTo>
                    <a:pt x="48" y="42"/>
                    <a:pt x="55" y="36"/>
                    <a:pt x="55" y="36"/>
                  </a:cubicBezTo>
                  <a:cubicBezTo>
                    <a:pt x="56" y="34"/>
                    <a:pt x="58" y="30"/>
                    <a:pt x="58" y="30"/>
                  </a:cubicBezTo>
                  <a:cubicBezTo>
                    <a:pt x="53" y="28"/>
                    <a:pt x="55" y="29"/>
                    <a:pt x="53" y="26"/>
                  </a:cubicBezTo>
                  <a:cubicBezTo>
                    <a:pt x="54" y="24"/>
                    <a:pt x="56" y="19"/>
                    <a:pt x="56" y="19"/>
                  </a:cubicBezTo>
                  <a:cubicBezTo>
                    <a:pt x="51" y="17"/>
                    <a:pt x="53" y="10"/>
                    <a:pt x="54" y="6"/>
                  </a:cubicBezTo>
                  <a:cubicBezTo>
                    <a:pt x="55" y="4"/>
                    <a:pt x="56" y="0"/>
                    <a:pt x="56" y="0"/>
                  </a:cubicBezTo>
                  <a:cubicBezTo>
                    <a:pt x="59" y="1"/>
                    <a:pt x="63" y="5"/>
                    <a:pt x="63" y="5"/>
                  </a:cubicBezTo>
                  <a:cubicBezTo>
                    <a:pt x="64" y="7"/>
                    <a:pt x="68" y="9"/>
                    <a:pt x="68" y="9"/>
                  </a:cubicBezTo>
                  <a:cubicBezTo>
                    <a:pt x="69" y="13"/>
                    <a:pt x="74" y="25"/>
                    <a:pt x="78" y="27"/>
                  </a:cubicBezTo>
                  <a:cubicBezTo>
                    <a:pt x="79" y="31"/>
                    <a:pt x="79" y="29"/>
                    <a:pt x="81" y="34"/>
                  </a:cubicBezTo>
                  <a:cubicBezTo>
                    <a:pt x="82" y="35"/>
                    <a:pt x="85" y="36"/>
                    <a:pt x="85" y="36"/>
                  </a:cubicBezTo>
                  <a:cubicBezTo>
                    <a:pt x="86" y="39"/>
                    <a:pt x="99" y="43"/>
                    <a:pt x="97" y="45"/>
                  </a:cubicBezTo>
                  <a:close/>
                </a:path>
              </a:pathLst>
            </a:custGeom>
            <a:solidFill>
              <a:srgbClr val="99CC00">
                <a:alpha val="2632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0" name="Jinchang"/>
            <p:cNvSpPr/>
            <p:nvPr/>
          </p:nvSpPr>
          <p:spPr bwMode="auto">
            <a:xfrm>
              <a:off x="4276658" y="3101018"/>
              <a:ext cx="211338" cy="167817"/>
            </a:xfrm>
            <a:custGeom>
              <a:avLst/>
              <a:gdLst>
                <a:gd name="T0" fmla="*/ 41 w 65"/>
                <a:gd name="T1" fmla="*/ 0 h 56"/>
                <a:gd name="T2" fmla="*/ 53 w 65"/>
                <a:gd name="T3" fmla="*/ 3 h 56"/>
                <a:gd name="T4" fmla="*/ 50 w 65"/>
                <a:gd name="T5" fmla="*/ 14 h 56"/>
                <a:gd name="T6" fmla="*/ 57 w 65"/>
                <a:gd name="T7" fmla="*/ 27 h 56"/>
                <a:gd name="T8" fmla="*/ 64 w 65"/>
                <a:gd name="T9" fmla="*/ 36 h 56"/>
                <a:gd name="T10" fmla="*/ 56 w 65"/>
                <a:gd name="T11" fmla="*/ 46 h 56"/>
                <a:gd name="T12" fmla="*/ 44 w 65"/>
                <a:gd name="T13" fmla="*/ 49 h 56"/>
                <a:gd name="T14" fmla="*/ 36 w 65"/>
                <a:gd name="T15" fmla="*/ 53 h 56"/>
                <a:gd name="T16" fmla="*/ 28 w 65"/>
                <a:gd name="T17" fmla="*/ 50 h 56"/>
                <a:gd name="T18" fmla="*/ 18 w 65"/>
                <a:gd name="T19" fmla="*/ 54 h 56"/>
                <a:gd name="T20" fmla="*/ 14 w 65"/>
                <a:gd name="T21" fmla="*/ 48 h 56"/>
                <a:gd name="T22" fmla="*/ 4 w 65"/>
                <a:gd name="T23" fmla="*/ 51 h 56"/>
                <a:gd name="T24" fmla="*/ 6 w 65"/>
                <a:gd name="T25" fmla="*/ 39 h 56"/>
                <a:gd name="T26" fmla="*/ 3 w 65"/>
                <a:gd name="T27" fmla="*/ 33 h 56"/>
                <a:gd name="T28" fmla="*/ 8 w 65"/>
                <a:gd name="T29" fmla="*/ 25 h 56"/>
                <a:gd name="T30" fmla="*/ 12 w 65"/>
                <a:gd name="T31" fmla="*/ 23 h 56"/>
                <a:gd name="T32" fmla="*/ 29 w 65"/>
                <a:gd name="T33" fmla="*/ 14 h 56"/>
                <a:gd name="T34" fmla="*/ 36 w 65"/>
                <a:gd name="T35" fmla="*/ 6 h 56"/>
                <a:gd name="T36" fmla="*/ 41 w 65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56">
                  <a:moveTo>
                    <a:pt x="41" y="0"/>
                  </a:moveTo>
                  <a:cubicBezTo>
                    <a:pt x="45" y="1"/>
                    <a:pt x="49" y="2"/>
                    <a:pt x="53" y="3"/>
                  </a:cubicBezTo>
                  <a:cubicBezTo>
                    <a:pt x="50" y="9"/>
                    <a:pt x="51" y="6"/>
                    <a:pt x="50" y="14"/>
                  </a:cubicBezTo>
                  <a:cubicBezTo>
                    <a:pt x="51" y="18"/>
                    <a:pt x="53" y="25"/>
                    <a:pt x="57" y="27"/>
                  </a:cubicBezTo>
                  <a:cubicBezTo>
                    <a:pt x="59" y="31"/>
                    <a:pt x="60" y="34"/>
                    <a:pt x="64" y="36"/>
                  </a:cubicBezTo>
                  <a:cubicBezTo>
                    <a:pt x="63" y="47"/>
                    <a:pt x="65" y="51"/>
                    <a:pt x="56" y="46"/>
                  </a:cubicBezTo>
                  <a:cubicBezTo>
                    <a:pt x="52" y="47"/>
                    <a:pt x="48" y="47"/>
                    <a:pt x="44" y="49"/>
                  </a:cubicBezTo>
                  <a:cubicBezTo>
                    <a:pt x="41" y="50"/>
                    <a:pt x="36" y="53"/>
                    <a:pt x="36" y="53"/>
                  </a:cubicBezTo>
                  <a:cubicBezTo>
                    <a:pt x="35" y="56"/>
                    <a:pt x="28" y="50"/>
                    <a:pt x="28" y="50"/>
                  </a:cubicBezTo>
                  <a:cubicBezTo>
                    <a:pt x="24" y="51"/>
                    <a:pt x="20" y="50"/>
                    <a:pt x="18" y="54"/>
                  </a:cubicBezTo>
                  <a:cubicBezTo>
                    <a:pt x="15" y="53"/>
                    <a:pt x="15" y="51"/>
                    <a:pt x="14" y="48"/>
                  </a:cubicBezTo>
                  <a:cubicBezTo>
                    <a:pt x="11" y="49"/>
                    <a:pt x="4" y="51"/>
                    <a:pt x="4" y="51"/>
                  </a:cubicBezTo>
                  <a:cubicBezTo>
                    <a:pt x="0" y="49"/>
                    <a:pt x="6" y="39"/>
                    <a:pt x="6" y="39"/>
                  </a:cubicBezTo>
                  <a:cubicBezTo>
                    <a:pt x="5" y="37"/>
                    <a:pt x="3" y="33"/>
                    <a:pt x="3" y="33"/>
                  </a:cubicBezTo>
                  <a:cubicBezTo>
                    <a:pt x="3" y="32"/>
                    <a:pt x="7" y="25"/>
                    <a:pt x="8" y="25"/>
                  </a:cubicBezTo>
                  <a:cubicBezTo>
                    <a:pt x="9" y="24"/>
                    <a:pt x="12" y="23"/>
                    <a:pt x="12" y="23"/>
                  </a:cubicBezTo>
                  <a:cubicBezTo>
                    <a:pt x="8" y="15"/>
                    <a:pt x="26" y="14"/>
                    <a:pt x="29" y="14"/>
                  </a:cubicBezTo>
                  <a:cubicBezTo>
                    <a:pt x="33" y="12"/>
                    <a:pt x="32" y="8"/>
                    <a:pt x="36" y="6"/>
                  </a:cubicBezTo>
                  <a:cubicBezTo>
                    <a:pt x="37" y="4"/>
                    <a:pt x="39" y="2"/>
                    <a:pt x="41" y="0"/>
                  </a:cubicBezTo>
                  <a:close/>
                </a:path>
              </a:pathLst>
            </a:custGeom>
            <a:solidFill>
              <a:srgbClr val="99CC00">
                <a:alpha val="1033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1" name="Wuwei"/>
            <p:cNvSpPr/>
            <p:nvPr/>
          </p:nvSpPr>
          <p:spPr bwMode="auto">
            <a:xfrm>
              <a:off x="4356710" y="3033891"/>
              <a:ext cx="368240" cy="453107"/>
            </a:xfrm>
            <a:custGeom>
              <a:avLst/>
              <a:gdLst>
                <a:gd name="T0" fmla="*/ 88 w 113"/>
                <a:gd name="T1" fmla="*/ 107 h 153"/>
                <a:gd name="T2" fmla="*/ 84 w 113"/>
                <a:gd name="T3" fmla="*/ 113 h 153"/>
                <a:gd name="T4" fmla="*/ 84 w 113"/>
                <a:gd name="T5" fmla="*/ 127 h 153"/>
                <a:gd name="T6" fmla="*/ 79 w 113"/>
                <a:gd name="T7" fmla="*/ 131 h 153"/>
                <a:gd name="T8" fmla="*/ 75 w 113"/>
                <a:gd name="T9" fmla="*/ 139 h 153"/>
                <a:gd name="T10" fmla="*/ 73 w 113"/>
                <a:gd name="T11" fmla="*/ 143 h 153"/>
                <a:gd name="T12" fmla="*/ 65 w 113"/>
                <a:gd name="T13" fmla="*/ 149 h 153"/>
                <a:gd name="T14" fmla="*/ 55 w 113"/>
                <a:gd name="T15" fmla="*/ 143 h 153"/>
                <a:gd name="T16" fmla="*/ 41 w 113"/>
                <a:gd name="T17" fmla="*/ 147 h 153"/>
                <a:gd name="T18" fmla="*/ 35 w 113"/>
                <a:gd name="T19" fmla="*/ 153 h 153"/>
                <a:gd name="T20" fmla="*/ 30 w 113"/>
                <a:gd name="T21" fmla="*/ 149 h 153"/>
                <a:gd name="T22" fmla="*/ 25 w 113"/>
                <a:gd name="T23" fmla="*/ 142 h 153"/>
                <a:gd name="T24" fmla="*/ 24 w 113"/>
                <a:gd name="T25" fmla="*/ 140 h 153"/>
                <a:gd name="T26" fmla="*/ 28 w 113"/>
                <a:gd name="T27" fmla="*/ 135 h 153"/>
                <a:gd name="T28" fmla="*/ 21 w 113"/>
                <a:gd name="T29" fmla="*/ 122 h 153"/>
                <a:gd name="T30" fmla="*/ 13 w 113"/>
                <a:gd name="T31" fmla="*/ 115 h 153"/>
                <a:gd name="T32" fmla="*/ 11 w 113"/>
                <a:gd name="T33" fmla="*/ 114 h 153"/>
                <a:gd name="T34" fmla="*/ 6 w 113"/>
                <a:gd name="T35" fmla="*/ 110 h 153"/>
                <a:gd name="T36" fmla="*/ 5 w 113"/>
                <a:gd name="T37" fmla="*/ 98 h 153"/>
                <a:gd name="T38" fmla="*/ 11 w 113"/>
                <a:gd name="T39" fmla="*/ 92 h 153"/>
                <a:gd name="T40" fmla="*/ 9 w 113"/>
                <a:gd name="T41" fmla="*/ 81 h 153"/>
                <a:gd name="T42" fmla="*/ 14 w 113"/>
                <a:gd name="T43" fmla="*/ 76 h 153"/>
                <a:gd name="T44" fmla="*/ 28 w 113"/>
                <a:gd name="T45" fmla="*/ 70 h 153"/>
                <a:gd name="T46" fmla="*/ 39 w 113"/>
                <a:gd name="T47" fmla="*/ 71 h 153"/>
                <a:gd name="T48" fmla="*/ 29 w 113"/>
                <a:gd name="T49" fmla="*/ 48 h 153"/>
                <a:gd name="T50" fmla="*/ 24 w 113"/>
                <a:gd name="T51" fmla="*/ 37 h 153"/>
                <a:gd name="T52" fmla="*/ 28 w 113"/>
                <a:gd name="T53" fmla="*/ 31 h 153"/>
                <a:gd name="T54" fmla="*/ 27 w 113"/>
                <a:gd name="T55" fmla="*/ 29 h 153"/>
                <a:gd name="T56" fmla="*/ 28 w 113"/>
                <a:gd name="T57" fmla="*/ 27 h 153"/>
                <a:gd name="T58" fmla="*/ 22 w 113"/>
                <a:gd name="T59" fmla="*/ 26 h 153"/>
                <a:gd name="T60" fmla="*/ 12 w 113"/>
                <a:gd name="T61" fmla="*/ 22 h 153"/>
                <a:gd name="T62" fmla="*/ 6 w 113"/>
                <a:gd name="T63" fmla="*/ 19 h 153"/>
                <a:gd name="T64" fmla="*/ 28 w 113"/>
                <a:gd name="T65" fmla="*/ 11 h 153"/>
                <a:gd name="T66" fmla="*/ 33 w 113"/>
                <a:gd name="T67" fmla="*/ 7 h 153"/>
                <a:gd name="T68" fmla="*/ 37 w 113"/>
                <a:gd name="T69" fmla="*/ 15 h 153"/>
                <a:gd name="T70" fmla="*/ 48 w 113"/>
                <a:gd name="T71" fmla="*/ 16 h 153"/>
                <a:gd name="T72" fmla="*/ 54 w 113"/>
                <a:gd name="T73" fmla="*/ 19 h 153"/>
                <a:gd name="T74" fmla="*/ 78 w 113"/>
                <a:gd name="T75" fmla="*/ 6 h 153"/>
                <a:gd name="T76" fmla="*/ 89 w 113"/>
                <a:gd name="T77" fmla="*/ 1 h 153"/>
                <a:gd name="T78" fmla="*/ 91 w 113"/>
                <a:gd name="T79" fmla="*/ 0 h 153"/>
                <a:gd name="T80" fmla="*/ 105 w 113"/>
                <a:gd name="T81" fmla="*/ 1 h 153"/>
                <a:gd name="T82" fmla="*/ 113 w 113"/>
                <a:gd name="T83" fmla="*/ 20 h 153"/>
                <a:gd name="T84" fmla="*/ 109 w 113"/>
                <a:gd name="T85" fmla="*/ 27 h 153"/>
                <a:gd name="T86" fmla="*/ 105 w 113"/>
                <a:gd name="T87" fmla="*/ 33 h 153"/>
                <a:gd name="T88" fmla="*/ 99 w 113"/>
                <a:gd name="T89" fmla="*/ 43 h 153"/>
                <a:gd name="T90" fmla="*/ 86 w 113"/>
                <a:gd name="T91" fmla="*/ 52 h 153"/>
                <a:gd name="T92" fmla="*/ 79 w 113"/>
                <a:gd name="T93" fmla="*/ 55 h 153"/>
                <a:gd name="T94" fmla="*/ 76 w 113"/>
                <a:gd name="T95" fmla="*/ 56 h 153"/>
                <a:gd name="T96" fmla="*/ 78 w 113"/>
                <a:gd name="T97" fmla="*/ 65 h 153"/>
                <a:gd name="T98" fmla="*/ 74 w 113"/>
                <a:gd name="T99" fmla="*/ 73 h 153"/>
                <a:gd name="T100" fmla="*/ 70 w 113"/>
                <a:gd name="T101" fmla="*/ 78 h 153"/>
                <a:gd name="T102" fmla="*/ 70 w 113"/>
                <a:gd name="T103" fmla="*/ 90 h 153"/>
                <a:gd name="T104" fmla="*/ 74 w 113"/>
                <a:gd name="T105" fmla="*/ 92 h 153"/>
                <a:gd name="T106" fmla="*/ 82 w 113"/>
                <a:gd name="T107" fmla="*/ 99 h 153"/>
                <a:gd name="T108" fmla="*/ 88 w 113"/>
                <a:gd name="T109" fmla="*/ 10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3" h="153">
                  <a:moveTo>
                    <a:pt x="88" y="107"/>
                  </a:moveTo>
                  <a:cubicBezTo>
                    <a:pt x="87" y="110"/>
                    <a:pt x="87" y="112"/>
                    <a:pt x="84" y="113"/>
                  </a:cubicBezTo>
                  <a:cubicBezTo>
                    <a:pt x="84" y="116"/>
                    <a:pt x="87" y="125"/>
                    <a:pt x="84" y="127"/>
                  </a:cubicBezTo>
                  <a:cubicBezTo>
                    <a:pt x="83" y="129"/>
                    <a:pt x="79" y="131"/>
                    <a:pt x="79" y="131"/>
                  </a:cubicBezTo>
                  <a:cubicBezTo>
                    <a:pt x="78" y="134"/>
                    <a:pt x="76" y="136"/>
                    <a:pt x="75" y="139"/>
                  </a:cubicBezTo>
                  <a:cubicBezTo>
                    <a:pt x="74" y="140"/>
                    <a:pt x="73" y="143"/>
                    <a:pt x="73" y="143"/>
                  </a:cubicBezTo>
                  <a:cubicBezTo>
                    <a:pt x="76" y="151"/>
                    <a:pt x="73" y="150"/>
                    <a:pt x="65" y="149"/>
                  </a:cubicBezTo>
                  <a:cubicBezTo>
                    <a:pt x="62" y="147"/>
                    <a:pt x="55" y="143"/>
                    <a:pt x="55" y="143"/>
                  </a:cubicBezTo>
                  <a:cubicBezTo>
                    <a:pt x="50" y="144"/>
                    <a:pt x="45" y="145"/>
                    <a:pt x="41" y="147"/>
                  </a:cubicBezTo>
                  <a:cubicBezTo>
                    <a:pt x="40" y="150"/>
                    <a:pt x="35" y="153"/>
                    <a:pt x="35" y="153"/>
                  </a:cubicBezTo>
                  <a:cubicBezTo>
                    <a:pt x="33" y="152"/>
                    <a:pt x="32" y="150"/>
                    <a:pt x="30" y="149"/>
                  </a:cubicBezTo>
                  <a:cubicBezTo>
                    <a:pt x="28" y="146"/>
                    <a:pt x="27" y="146"/>
                    <a:pt x="25" y="142"/>
                  </a:cubicBezTo>
                  <a:cubicBezTo>
                    <a:pt x="25" y="141"/>
                    <a:pt x="24" y="140"/>
                    <a:pt x="24" y="140"/>
                  </a:cubicBezTo>
                  <a:cubicBezTo>
                    <a:pt x="26" y="139"/>
                    <a:pt x="28" y="135"/>
                    <a:pt x="28" y="135"/>
                  </a:cubicBezTo>
                  <a:cubicBezTo>
                    <a:pt x="27" y="125"/>
                    <a:pt x="28" y="126"/>
                    <a:pt x="21" y="122"/>
                  </a:cubicBezTo>
                  <a:cubicBezTo>
                    <a:pt x="19" y="119"/>
                    <a:pt x="16" y="117"/>
                    <a:pt x="13" y="115"/>
                  </a:cubicBezTo>
                  <a:cubicBezTo>
                    <a:pt x="12" y="115"/>
                    <a:pt x="11" y="114"/>
                    <a:pt x="11" y="114"/>
                  </a:cubicBezTo>
                  <a:cubicBezTo>
                    <a:pt x="10" y="112"/>
                    <a:pt x="6" y="110"/>
                    <a:pt x="6" y="110"/>
                  </a:cubicBezTo>
                  <a:cubicBezTo>
                    <a:pt x="5" y="107"/>
                    <a:pt x="7" y="103"/>
                    <a:pt x="5" y="98"/>
                  </a:cubicBezTo>
                  <a:cubicBezTo>
                    <a:pt x="6" y="96"/>
                    <a:pt x="9" y="93"/>
                    <a:pt x="11" y="92"/>
                  </a:cubicBezTo>
                  <a:cubicBezTo>
                    <a:pt x="10" y="86"/>
                    <a:pt x="8" y="86"/>
                    <a:pt x="9" y="81"/>
                  </a:cubicBezTo>
                  <a:cubicBezTo>
                    <a:pt x="10" y="79"/>
                    <a:pt x="14" y="76"/>
                    <a:pt x="14" y="76"/>
                  </a:cubicBezTo>
                  <a:cubicBezTo>
                    <a:pt x="16" y="71"/>
                    <a:pt x="28" y="70"/>
                    <a:pt x="28" y="70"/>
                  </a:cubicBezTo>
                  <a:cubicBezTo>
                    <a:pt x="33" y="71"/>
                    <a:pt x="33" y="72"/>
                    <a:pt x="39" y="71"/>
                  </a:cubicBezTo>
                  <a:cubicBezTo>
                    <a:pt x="38" y="64"/>
                    <a:pt x="36" y="52"/>
                    <a:pt x="29" y="48"/>
                  </a:cubicBezTo>
                  <a:cubicBezTo>
                    <a:pt x="27" y="44"/>
                    <a:pt x="26" y="41"/>
                    <a:pt x="24" y="37"/>
                  </a:cubicBezTo>
                  <a:cubicBezTo>
                    <a:pt x="25" y="34"/>
                    <a:pt x="25" y="32"/>
                    <a:pt x="28" y="31"/>
                  </a:cubicBezTo>
                  <a:cubicBezTo>
                    <a:pt x="28" y="30"/>
                    <a:pt x="27" y="30"/>
                    <a:pt x="27" y="29"/>
                  </a:cubicBezTo>
                  <a:cubicBezTo>
                    <a:pt x="27" y="28"/>
                    <a:pt x="29" y="27"/>
                    <a:pt x="28" y="27"/>
                  </a:cubicBezTo>
                  <a:cubicBezTo>
                    <a:pt x="26" y="26"/>
                    <a:pt x="24" y="26"/>
                    <a:pt x="22" y="26"/>
                  </a:cubicBezTo>
                  <a:cubicBezTo>
                    <a:pt x="19" y="24"/>
                    <a:pt x="15" y="24"/>
                    <a:pt x="12" y="22"/>
                  </a:cubicBezTo>
                  <a:cubicBezTo>
                    <a:pt x="10" y="21"/>
                    <a:pt x="6" y="19"/>
                    <a:pt x="6" y="19"/>
                  </a:cubicBezTo>
                  <a:cubicBezTo>
                    <a:pt x="0" y="8"/>
                    <a:pt x="20" y="12"/>
                    <a:pt x="28" y="11"/>
                  </a:cubicBezTo>
                  <a:cubicBezTo>
                    <a:pt x="29" y="7"/>
                    <a:pt x="29" y="5"/>
                    <a:pt x="33" y="7"/>
                  </a:cubicBezTo>
                  <a:cubicBezTo>
                    <a:pt x="34" y="10"/>
                    <a:pt x="37" y="15"/>
                    <a:pt x="37" y="15"/>
                  </a:cubicBezTo>
                  <a:cubicBezTo>
                    <a:pt x="40" y="13"/>
                    <a:pt x="45" y="15"/>
                    <a:pt x="48" y="16"/>
                  </a:cubicBezTo>
                  <a:cubicBezTo>
                    <a:pt x="50" y="17"/>
                    <a:pt x="54" y="19"/>
                    <a:pt x="54" y="19"/>
                  </a:cubicBezTo>
                  <a:cubicBezTo>
                    <a:pt x="57" y="13"/>
                    <a:pt x="72" y="9"/>
                    <a:pt x="78" y="6"/>
                  </a:cubicBezTo>
                  <a:cubicBezTo>
                    <a:pt x="82" y="4"/>
                    <a:pt x="85" y="3"/>
                    <a:pt x="89" y="1"/>
                  </a:cubicBezTo>
                  <a:cubicBezTo>
                    <a:pt x="90" y="1"/>
                    <a:pt x="91" y="0"/>
                    <a:pt x="91" y="0"/>
                  </a:cubicBezTo>
                  <a:cubicBezTo>
                    <a:pt x="96" y="0"/>
                    <a:pt x="100" y="0"/>
                    <a:pt x="105" y="1"/>
                  </a:cubicBezTo>
                  <a:cubicBezTo>
                    <a:pt x="106" y="1"/>
                    <a:pt x="107" y="17"/>
                    <a:pt x="113" y="20"/>
                  </a:cubicBezTo>
                  <a:cubicBezTo>
                    <a:pt x="112" y="24"/>
                    <a:pt x="112" y="25"/>
                    <a:pt x="109" y="27"/>
                  </a:cubicBezTo>
                  <a:cubicBezTo>
                    <a:pt x="108" y="30"/>
                    <a:pt x="108" y="32"/>
                    <a:pt x="105" y="33"/>
                  </a:cubicBezTo>
                  <a:cubicBezTo>
                    <a:pt x="103" y="37"/>
                    <a:pt x="103" y="41"/>
                    <a:pt x="99" y="43"/>
                  </a:cubicBezTo>
                  <a:cubicBezTo>
                    <a:pt x="96" y="49"/>
                    <a:pt x="93" y="51"/>
                    <a:pt x="86" y="52"/>
                  </a:cubicBezTo>
                  <a:cubicBezTo>
                    <a:pt x="91" y="50"/>
                    <a:pt x="82" y="54"/>
                    <a:pt x="79" y="55"/>
                  </a:cubicBezTo>
                  <a:cubicBezTo>
                    <a:pt x="79" y="55"/>
                    <a:pt x="77" y="56"/>
                    <a:pt x="76" y="56"/>
                  </a:cubicBezTo>
                  <a:cubicBezTo>
                    <a:pt x="75" y="59"/>
                    <a:pt x="77" y="62"/>
                    <a:pt x="78" y="65"/>
                  </a:cubicBezTo>
                  <a:cubicBezTo>
                    <a:pt x="77" y="69"/>
                    <a:pt x="78" y="71"/>
                    <a:pt x="74" y="73"/>
                  </a:cubicBezTo>
                  <a:cubicBezTo>
                    <a:pt x="73" y="75"/>
                    <a:pt x="71" y="76"/>
                    <a:pt x="70" y="78"/>
                  </a:cubicBezTo>
                  <a:cubicBezTo>
                    <a:pt x="70" y="81"/>
                    <a:pt x="68" y="87"/>
                    <a:pt x="70" y="90"/>
                  </a:cubicBezTo>
                  <a:cubicBezTo>
                    <a:pt x="71" y="91"/>
                    <a:pt x="74" y="92"/>
                    <a:pt x="74" y="92"/>
                  </a:cubicBezTo>
                  <a:cubicBezTo>
                    <a:pt x="76" y="95"/>
                    <a:pt x="82" y="99"/>
                    <a:pt x="82" y="99"/>
                  </a:cubicBezTo>
                  <a:cubicBezTo>
                    <a:pt x="84" y="102"/>
                    <a:pt x="88" y="102"/>
                    <a:pt x="88" y="107"/>
                  </a:cubicBezTo>
                  <a:close/>
                </a:path>
              </a:pathLst>
            </a:custGeom>
            <a:solidFill>
              <a:srgbClr val="99CC00">
                <a:alpha val="3947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2" name="Baiyin"/>
            <p:cNvSpPr/>
            <p:nvPr/>
          </p:nvSpPr>
          <p:spPr bwMode="auto">
            <a:xfrm>
              <a:off x="4590463" y="3339319"/>
              <a:ext cx="307400" cy="399405"/>
            </a:xfrm>
            <a:custGeom>
              <a:avLst/>
              <a:gdLst>
                <a:gd name="T0" fmla="*/ 41 w 94"/>
                <a:gd name="T1" fmla="*/ 13 h 133"/>
                <a:gd name="T2" fmla="*/ 46 w 94"/>
                <a:gd name="T3" fmla="*/ 15 h 133"/>
                <a:gd name="T4" fmla="*/ 58 w 94"/>
                <a:gd name="T5" fmla="*/ 16 h 133"/>
                <a:gd name="T6" fmla="*/ 56 w 94"/>
                <a:gd name="T7" fmla="*/ 24 h 133"/>
                <a:gd name="T8" fmla="*/ 60 w 94"/>
                <a:gd name="T9" fmla="*/ 26 h 133"/>
                <a:gd name="T10" fmla="*/ 68 w 94"/>
                <a:gd name="T11" fmla="*/ 33 h 133"/>
                <a:gd name="T12" fmla="*/ 75 w 94"/>
                <a:gd name="T13" fmla="*/ 38 h 133"/>
                <a:gd name="T14" fmla="*/ 77 w 94"/>
                <a:gd name="T15" fmla="*/ 39 h 133"/>
                <a:gd name="T16" fmla="*/ 82 w 94"/>
                <a:gd name="T17" fmla="*/ 46 h 133"/>
                <a:gd name="T18" fmla="*/ 85 w 94"/>
                <a:gd name="T19" fmla="*/ 52 h 133"/>
                <a:gd name="T20" fmla="*/ 81 w 94"/>
                <a:gd name="T21" fmla="*/ 58 h 133"/>
                <a:gd name="T22" fmla="*/ 88 w 94"/>
                <a:gd name="T23" fmla="*/ 75 h 133"/>
                <a:gd name="T24" fmla="*/ 92 w 94"/>
                <a:gd name="T25" fmla="*/ 83 h 133"/>
                <a:gd name="T26" fmla="*/ 92 w 94"/>
                <a:gd name="T27" fmla="*/ 94 h 133"/>
                <a:gd name="T28" fmla="*/ 86 w 94"/>
                <a:gd name="T29" fmla="*/ 97 h 133"/>
                <a:gd name="T30" fmla="*/ 87 w 94"/>
                <a:gd name="T31" fmla="*/ 112 h 133"/>
                <a:gd name="T32" fmla="*/ 87 w 94"/>
                <a:gd name="T33" fmla="*/ 122 h 133"/>
                <a:gd name="T34" fmla="*/ 73 w 94"/>
                <a:gd name="T35" fmla="*/ 133 h 133"/>
                <a:gd name="T36" fmla="*/ 62 w 94"/>
                <a:gd name="T37" fmla="*/ 132 h 133"/>
                <a:gd name="T38" fmla="*/ 66 w 94"/>
                <a:gd name="T39" fmla="*/ 121 h 133"/>
                <a:gd name="T40" fmla="*/ 59 w 94"/>
                <a:gd name="T41" fmla="*/ 113 h 133"/>
                <a:gd name="T42" fmla="*/ 53 w 94"/>
                <a:gd name="T43" fmla="*/ 104 h 133"/>
                <a:gd name="T44" fmla="*/ 48 w 94"/>
                <a:gd name="T45" fmla="*/ 97 h 133"/>
                <a:gd name="T46" fmla="*/ 44 w 94"/>
                <a:gd name="T47" fmla="*/ 82 h 133"/>
                <a:gd name="T48" fmla="*/ 40 w 94"/>
                <a:gd name="T49" fmla="*/ 71 h 133"/>
                <a:gd name="T50" fmla="*/ 33 w 94"/>
                <a:gd name="T51" fmla="*/ 76 h 133"/>
                <a:gd name="T52" fmla="*/ 30 w 94"/>
                <a:gd name="T53" fmla="*/ 79 h 133"/>
                <a:gd name="T54" fmla="*/ 25 w 94"/>
                <a:gd name="T55" fmla="*/ 69 h 133"/>
                <a:gd name="T56" fmla="*/ 23 w 94"/>
                <a:gd name="T57" fmla="*/ 65 h 133"/>
                <a:gd name="T58" fmla="*/ 22 w 94"/>
                <a:gd name="T59" fmla="*/ 53 h 133"/>
                <a:gd name="T60" fmla="*/ 17 w 94"/>
                <a:gd name="T61" fmla="*/ 51 h 133"/>
                <a:gd name="T62" fmla="*/ 3 w 94"/>
                <a:gd name="T63" fmla="*/ 47 h 133"/>
                <a:gd name="T64" fmla="*/ 6 w 94"/>
                <a:gd name="T65" fmla="*/ 30 h 133"/>
                <a:gd name="T66" fmla="*/ 8 w 94"/>
                <a:gd name="T67" fmla="*/ 25 h 133"/>
                <a:gd name="T68" fmla="*/ 12 w 94"/>
                <a:gd name="T69" fmla="*/ 23 h 133"/>
                <a:gd name="T70" fmla="*/ 16 w 94"/>
                <a:gd name="T71" fmla="*/ 0 h 133"/>
                <a:gd name="T72" fmla="*/ 22 w 94"/>
                <a:gd name="T73" fmla="*/ 6 h 133"/>
                <a:gd name="T74" fmla="*/ 26 w 94"/>
                <a:gd name="T75" fmla="*/ 12 h 133"/>
                <a:gd name="T76" fmla="*/ 41 w 94"/>
                <a:gd name="T77" fmla="*/ 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4" h="133">
                  <a:moveTo>
                    <a:pt x="41" y="13"/>
                  </a:moveTo>
                  <a:cubicBezTo>
                    <a:pt x="42" y="16"/>
                    <a:pt x="43" y="16"/>
                    <a:pt x="46" y="15"/>
                  </a:cubicBezTo>
                  <a:cubicBezTo>
                    <a:pt x="50" y="15"/>
                    <a:pt x="54" y="15"/>
                    <a:pt x="58" y="16"/>
                  </a:cubicBezTo>
                  <a:cubicBezTo>
                    <a:pt x="61" y="17"/>
                    <a:pt x="58" y="23"/>
                    <a:pt x="56" y="24"/>
                  </a:cubicBezTo>
                  <a:cubicBezTo>
                    <a:pt x="54" y="28"/>
                    <a:pt x="57" y="27"/>
                    <a:pt x="60" y="26"/>
                  </a:cubicBezTo>
                  <a:cubicBezTo>
                    <a:pt x="64" y="28"/>
                    <a:pt x="64" y="31"/>
                    <a:pt x="68" y="33"/>
                  </a:cubicBezTo>
                  <a:cubicBezTo>
                    <a:pt x="70" y="36"/>
                    <a:pt x="72" y="37"/>
                    <a:pt x="75" y="38"/>
                  </a:cubicBezTo>
                  <a:cubicBezTo>
                    <a:pt x="76" y="38"/>
                    <a:pt x="77" y="39"/>
                    <a:pt x="77" y="39"/>
                  </a:cubicBezTo>
                  <a:cubicBezTo>
                    <a:pt x="79" y="42"/>
                    <a:pt x="80" y="42"/>
                    <a:pt x="82" y="46"/>
                  </a:cubicBezTo>
                  <a:cubicBezTo>
                    <a:pt x="83" y="48"/>
                    <a:pt x="85" y="52"/>
                    <a:pt x="85" y="52"/>
                  </a:cubicBezTo>
                  <a:cubicBezTo>
                    <a:pt x="84" y="55"/>
                    <a:pt x="84" y="57"/>
                    <a:pt x="81" y="58"/>
                  </a:cubicBezTo>
                  <a:cubicBezTo>
                    <a:pt x="82" y="63"/>
                    <a:pt x="82" y="72"/>
                    <a:pt x="88" y="75"/>
                  </a:cubicBezTo>
                  <a:cubicBezTo>
                    <a:pt x="89" y="78"/>
                    <a:pt x="92" y="83"/>
                    <a:pt x="92" y="83"/>
                  </a:cubicBezTo>
                  <a:cubicBezTo>
                    <a:pt x="92" y="85"/>
                    <a:pt x="94" y="91"/>
                    <a:pt x="92" y="94"/>
                  </a:cubicBezTo>
                  <a:cubicBezTo>
                    <a:pt x="91" y="96"/>
                    <a:pt x="86" y="97"/>
                    <a:pt x="86" y="97"/>
                  </a:cubicBezTo>
                  <a:cubicBezTo>
                    <a:pt x="84" y="101"/>
                    <a:pt x="82" y="109"/>
                    <a:pt x="87" y="112"/>
                  </a:cubicBezTo>
                  <a:cubicBezTo>
                    <a:pt x="89" y="116"/>
                    <a:pt x="88" y="113"/>
                    <a:pt x="87" y="122"/>
                  </a:cubicBezTo>
                  <a:cubicBezTo>
                    <a:pt x="85" y="133"/>
                    <a:pt x="85" y="132"/>
                    <a:pt x="73" y="133"/>
                  </a:cubicBezTo>
                  <a:cubicBezTo>
                    <a:pt x="69" y="133"/>
                    <a:pt x="66" y="133"/>
                    <a:pt x="62" y="132"/>
                  </a:cubicBezTo>
                  <a:cubicBezTo>
                    <a:pt x="58" y="131"/>
                    <a:pt x="64" y="122"/>
                    <a:pt x="66" y="121"/>
                  </a:cubicBezTo>
                  <a:cubicBezTo>
                    <a:pt x="65" y="118"/>
                    <a:pt x="62" y="114"/>
                    <a:pt x="59" y="113"/>
                  </a:cubicBezTo>
                  <a:cubicBezTo>
                    <a:pt x="57" y="110"/>
                    <a:pt x="56" y="106"/>
                    <a:pt x="53" y="104"/>
                  </a:cubicBezTo>
                  <a:cubicBezTo>
                    <a:pt x="52" y="101"/>
                    <a:pt x="48" y="97"/>
                    <a:pt x="48" y="97"/>
                  </a:cubicBezTo>
                  <a:cubicBezTo>
                    <a:pt x="47" y="92"/>
                    <a:pt x="46" y="86"/>
                    <a:pt x="44" y="82"/>
                  </a:cubicBezTo>
                  <a:cubicBezTo>
                    <a:pt x="43" y="77"/>
                    <a:pt x="44" y="73"/>
                    <a:pt x="40" y="71"/>
                  </a:cubicBezTo>
                  <a:cubicBezTo>
                    <a:pt x="37" y="72"/>
                    <a:pt x="33" y="76"/>
                    <a:pt x="33" y="76"/>
                  </a:cubicBezTo>
                  <a:cubicBezTo>
                    <a:pt x="33" y="76"/>
                    <a:pt x="31" y="80"/>
                    <a:pt x="30" y="79"/>
                  </a:cubicBezTo>
                  <a:cubicBezTo>
                    <a:pt x="28" y="78"/>
                    <a:pt x="26" y="71"/>
                    <a:pt x="25" y="69"/>
                  </a:cubicBezTo>
                  <a:cubicBezTo>
                    <a:pt x="24" y="68"/>
                    <a:pt x="23" y="65"/>
                    <a:pt x="23" y="65"/>
                  </a:cubicBezTo>
                  <a:cubicBezTo>
                    <a:pt x="25" y="61"/>
                    <a:pt x="24" y="57"/>
                    <a:pt x="22" y="53"/>
                  </a:cubicBezTo>
                  <a:cubicBezTo>
                    <a:pt x="19" y="55"/>
                    <a:pt x="20" y="52"/>
                    <a:pt x="17" y="51"/>
                  </a:cubicBezTo>
                  <a:cubicBezTo>
                    <a:pt x="14" y="46"/>
                    <a:pt x="8" y="49"/>
                    <a:pt x="3" y="47"/>
                  </a:cubicBezTo>
                  <a:cubicBezTo>
                    <a:pt x="1" y="42"/>
                    <a:pt x="0" y="33"/>
                    <a:pt x="6" y="30"/>
                  </a:cubicBezTo>
                  <a:cubicBezTo>
                    <a:pt x="7" y="28"/>
                    <a:pt x="7" y="26"/>
                    <a:pt x="8" y="25"/>
                  </a:cubicBezTo>
                  <a:cubicBezTo>
                    <a:pt x="9" y="24"/>
                    <a:pt x="12" y="23"/>
                    <a:pt x="12" y="23"/>
                  </a:cubicBezTo>
                  <a:cubicBezTo>
                    <a:pt x="13" y="22"/>
                    <a:pt x="15" y="5"/>
                    <a:pt x="16" y="0"/>
                  </a:cubicBezTo>
                  <a:cubicBezTo>
                    <a:pt x="17" y="3"/>
                    <a:pt x="22" y="6"/>
                    <a:pt x="22" y="6"/>
                  </a:cubicBezTo>
                  <a:cubicBezTo>
                    <a:pt x="23" y="8"/>
                    <a:pt x="23" y="12"/>
                    <a:pt x="26" y="12"/>
                  </a:cubicBezTo>
                  <a:cubicBezTo>
                    <a:pt x="31" y="13"/>
                    <a:pt x="41" y="13"/>
                    <a:pt x="41" y="13"/>
                  </a:cubicBezTo>
                  <a:close/>
                </a:path>
              </a:pathLst>
            </a:custGeom>
            <a:solidFill>
              <a:srgbClr val="99CC00">
                <a:alpha val="9855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3" name="longnan"/>
            <p:cNvSpPr/>
            <p:nvPr/>
          </p:nvSpPr>
          <p:spPr bwMode="auto">
            <a:xfrm>
              <a:off x="4632090" y="3893116"/>
              <a:ext cx="406665" cy="342348"/>
            </a:xfrm>
            <a:custGeom>
              <a:avLst/>
              <a:gdLst>
                <a:gd name="T0" fmla="*/ 0 w 125"/>
                <a:gd name="T1" fmla="*/ 50 h 114"/>
                <a:gd name="T2" fmla="*/ 10 w 125"/>
                <a:gd name="T3" fmla="*/ 55 h 114"/>
                <a:gd name="T4" fmla="*/ 16 w 125"/>
                <a:gd name="T5" fmla="*/ 58 h 114"/>
                <a:gd name="T6" fmla="*/ 21 w 125"/>
                <a:gd name="T7" fmla="*/ 65 h 114"/>
                <a:gd name="T8" fmla="*/ 22 w 125"/>
                <a:gd name="T9" fmla="*/ 67 h 114"/>
                <a:gd name="T10" fmla="*/ 30 w 125"/>
                <a:gd name="T11" fmla="*/ 75 h 114"/>
                <a:gd name="T12" fmla="*/ 28 w 125"/>
                <a:gd name="T13" fmla="*/ 60 h 114"/>
                <a:gd name="T14" fmla="*/ 23 w 125"/>
                <a:gd name="T15" fmla="*/ 52 h 114"/>
                <a:gd name="T16" fmla="*/ 25 w 125"/>
                <a:gd name="T17" fmla="*/ 45 h 114"/>
                <a:gd name="T18" fmla="*/ 20 w 125"/>
                <a:gd name="T19" fmla="*/ 41 h 114"/>
                <a:gd name="T20" fmla="*/ 15 w 125"/>
                <a:gd name="T21" fmla="*/ 37 h 114"/>
                <a:gd name="T22" fmla="*/ 10 w 125"/>
                <a:gd name="T23" fmla="*/ 33 h 114"/>
                <a:gd name="T24" fmla="*/ 5 w 125"/>
                <a:gd name="T25" fmla="*/ 29 h 114"/>
                <a:gd name="T26" fmla="*/ 0 w 125"/>
                <a:gd name="T27" fmla="*/ 22 h 114"/>
                <a:gd name="T28" fmla="*/ 6 w 125"/>
                <a:gd name="T29" fmla="*/ 18 h 114"/>
                <a:gd name="T30" fmla="*/ 16 w 125"/>
                <a:gd name="T31" fmla="*/ 9 h 114"/>
                <a:gd name="T32" fmla="*/ 23 w 125"/>
                <a:gd name="T33" fmla="*/ 14 h 114"/>
                <a:gd name="T34" fmla="*/ 40 w 125"/>
                <a:gd name="T35" fmla="*/ 15 h 114"/>
                <a:gd name="T36" fmla="*/ 44 w 125"/>
                <a:gd name="T37" fmla="*/ 6 h 114"/>
                <a:gd name="T38" fmla="*/ 51 w 125"/>
                <a:gd name="T39" fmla="*/ 5 h 114"/>
                <a:gd name="T40" fmla="*/ 59 w 125"/>
                <a:gd name="T41" fmla="*/ 0 h 114"/>
                <a:gd name="T42" fmla="*/ 70 w 125"/>
                <a:gd name="T43" fmla="*/ 6 h 114"/>
                <a:gd name="T44" fmla="*/ 74 w 125"/>
                <a:gd name="T45" fmla="*/ 8 h 114"/>
                <a:gd name="T46" fmla="*/ 78 w 125"/>
                <a:gd name="T47" fmla="*/ 26 h 114"/>
                <a:gd name="T48" fmla="*/ 85 w 125"/>
                <a:gd name="T49" fmla="*/ 23 h 114"/>
                <a:gd name="T50" fmla="*/ 110 w 125"/>
                <a:gd name="T51" fmla="*/ 22 h 114"/>
                <a:gd name="T52" fmla="*/ 116 w 125"/>
                <a:gd name="T53" fmla="*/ 25 h 114"/>
                <a:gd name="T54" fmla="*/ 121 w 125"/>
                <a:gd name="T55" fmla="*/ 29 h 114"/>
                <a:gd name="T56" fmla="*/ 120 w 125"/>
                <a:gd name="T57" fmla="*/ 36 h 114"/>
                <a:gd name="T58" fmla="*/ 122 w 125"/>
                <a:gd name="T59" fmla="*/ 52 h 114"/>
                <a:gd name="T60" fmla="*/ 125 w 125"/>
                <a:gd name="T61" fmla="*/ 58 h 114"/>
                <a:gd name="T62" fmla="*/ 120 w 125"/>
                <a:gd name="T63" fmla="*/ 62 h 114"/>
                <a:gd name="T64" fmla="*/ 105 w 125"/>
                <a:gd name="T65" fmla="*/ 61 h 114"/>
                <a:gd name="T66" fmla="*/ 100 w 125"/>
                <a:gd name="T67" fmla="*/ 59 h 114"/>
                <a:gd name="T68" fmla="*/ 89 w 125"/>
                <a:gd name="T69" fmla="*/ 62 h 114"/>
                <a:gd name="T70" fmla="*/ 85 w 125"/>
                <a:gd name="T71" fmla="*/ 67 h 114"/>
                <a:gd name="T72" fmla="*/ 87 w 125"/>
                <a:gd name="T73" fmla="*/ 78 h 114"/>
                <a:gd name="T74" fmla="*/ 90 w 125"/>
                <a:gd name="T75" fmla="*/ 85 h 114"/>
                <a:gd name="T76" fmla="*/ 68 w 125"/>
                <a:gd name="T77" fmla="*/ 99 h 114"/>
                <a:gd name="T78" fmla="*/ 62 w 125"/>
                <a:gd name="T79" fmla="*/ 108 h 114"/>
                <a:gd name="T80" fmla="*/ 52 w 125"/>
                <a:gd name="T81" fmla="*/ 112 h 114"/>
                <a:gd name="T82" fmla="*/ 49 w 125"/>
                <a:gd name="T83" fmla="*/ 114 h 114"/>
                <a:gd name="T84" fmla="*/ 29 w 125"/>
                <a:gd name="T85" fmla="*/ 108 h 114"/>
                <a:gd name="T86" fmla="*/ 19 w 125"/>
                <a:gd name="T87" fmla="*/ 104 h 114"/>
                <a:gd name="T88" fmla="*/ 8 w 125"/>
                <a:gd name="T89" fmla="*/ 96 h 114"/>
                <a:gd name="T90" fmla="*/ 14 w 125"/>
                <a:gd name="T91" fmla="*/ 90 h 114"/>
                <a:gd name="T92" fmla="*/ 14 w 125"/>
                <a:gd name="T93" fmla="*/ 76 h 114"/>
                <a:gd name="T94" fmla="*/ 10 w 125"/>
                <a:gd name="T95" fmla="*/ 74 h 114"/>
                <a:gd name="T96" fmla="*/ 7 w 125"/>
                <a:gd name="T97" fmla="*/ 65 h 114"/>
                <a:gd name="T98" fmla="*/ 1 w 125"/>
                <a:gd name="T99" fmla="*/ 52 h 114"/>
                <a:gd name="T100" fmla="*/ 0 w 125"/>
                <a:gd name="T101" fmla="*/ 5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5" h="114">
                  <a:moveTo>
                    <a:pt x="0" y="50"/>
                  </a:moveTo>
                  <a:cubicBezTo>
                    <a:pt x="6" y="51"/>
                    <a:pt x="5" y="52"/>
                    <a:pt x="10" y="55"/>
                  </a:cubicBezTo>
                  <a:cubicBezTo>
                    <a:pt x="12" y="56"/>
                    <a:pt x="16" y="58"/>
                    <a:pt x="16" y="58"/>
                  </a:cubicBezTo>
                  <a:cubicBezTo>
                    <a:pt x="18" y="61"/>
                    <a:pt x="19" y="61"/>
                    <a:pt x="21" y="65"/>
                  </a:cubicBezTo>
                  <a:cubicBezTo>
                    <a:pt x="21" y="66"/>
                    <a:pt x="22" y="67"/>
                    <a:pt x="22" y="67"/>
                  </a:cubicBezTo>
                  <a:cubicBezTo>
                    <a:pt x="23" y="75"/>
                    <a:pt x="22" y="78"/>
                    <a:pt x="30" y="75"/>
                  </a:cubicBezTo>
                  <a:cubicBezTo>
                    <a:pt x="32" y="70"/>
                    <a:pt x="35" y="63"/>
                    <a:pt x="28" y="60"/>
                  </a:cubicBezTo>
                  <a:cubicBezTo>
                    <a:pt x="27" y="57"/>
                    <a:pt x="26" y="54"/>
                    <a:pt x="23" y="52"/>
                  </a:cubicBezTo>
                  <a:cubicBezTo>
                    <a:pt x="21" y="49"/>
                    <a:pt x="22" y="47"/>
                    <a:pt x="25" y="45"/>
                  </a:cubicBezTo>
                  <a:cubicBezTo>
                    <a:pt x="23" y="44"/>
                    <a:pt x="22" y="42"/>
                    <a:pt x="20" y="41"/>
                  </a:cubicBezTo>
                  <a:cubicBezTo>
                    <a:pt x="19" y="39"/>
                    <a:pt x="15" y="37"/>
                    <a:pt x="15" y="37"/>
                  </a:cubicBezTo>
                  <a:cubicBezTo>
                    <a:pt x="14" y="35"/>
                    <a:pt x="10" y="33"/>
                    <a:pt x="10" y="33"/>
                  </a:cubicBezTo>
                  <a:cubicBezTo>
                    <a:pt x="9" y="31"/>
                    <a:pt x="5" y="29"/>
                    <a:pt x="5" y="29"/>
                  </a:cubicBezTo>
                  <a:cubicBezTo>
                    <a:pt x="4" y="26"/>
                    <a:pt x="0" y="22"/>
                    <a:pt x="0" y="22"/>
                  </a:cubicBezTo>
                  <a:cubicBezTo>
                    <a:pt x="2" y="21"/>
                    <a:pt x="4" y="19"/>
                    <a:pt x="6" y="18"/>
                  </a:cubicBezTo>
                  <a:cubicBezTo>
                    <a:pt x="11" y="9"/>
                    <a:pt x="3" y="7"/>
                    <a:pt x="16" y="9"/>
                  </a:cubicBezTo>
                  <a:cubicBezTo>
                    <a:pt x="20" y="11"/>
                    <a:pt x="20" y="12"/>
                    <a:pt x="23" y="14"/>
                  </a:cubicBezTo>
                  <a:cubicBezTo>
                    <a:pt x="26" y="20"/>
                    <a:pt x="35" y="16"/>
                    <a:pt x="40" y="15"/>
                  </a:cubicBezTo>
                  <a:cubicBezTo>
                    <a:pt x="45" y="13"/>
                    <a:pt x="38" y="7"/>
                    <a:pt x="44" y="6"/>
                  </a:cubicBezTo>
                  <a:cubicBezTo>
                    <a:pt x="46" y="5"/>
                    <a:pt x="49" y="5"/>
                    <a:pt x="51" y="5"/>
                  </a:cubicBezTo>
                  <a:cubicBezTo>
                    <a:pt x="52" y="2"/>
                    <a:pt x="59" y="0"/>
                    <a:pt x="59" y="0"/>
                  </a:cubicBezTo>
                  <a:cubicBezTo>
                    <a:pt x="64" y="2"/>
                    <a:pt x="64" y="4"/>
                    <a:pt x="70" y="6"/>
                  </a:cubicBezTo>
                  <a:cubicBezTo>
                    <a:pt x="71" y="6"/>
                    <a:pt x="74" y="8"/>
                    <a:pt x="74" y="8"/>
                  </a:cubicBezTo>
                  <a:cubicBezTo>
                    <a:pt x="77" y="13"/>
                    <a:pt x="78" y="26"/>
                    <a:pt x="78" y="26"/>
                  </a:cubicBezTo>
                  <a:cubicBezTo>
                    <a:pt x="80" y="25"/>
                    <a:pt x="85" y="23"/>
                    <a:pt x="85" y="23"/>
                  </a:cubicBezTo>
                  <a:cubicBezTo>
                    <a:pt x="93" y="24"/>
                    <a:pt x="102" y="26"/>
                    <a:pt x="110" y="22"/>
                  </a:cubicBezTo>
                  <a:cubicBezTo>
                    <a:pt x="112" y="23"/>
                    <a:pt x="116" y="25"/>
                    <a:pt x="116" y="25"/>
                  </a:cubicBezTo>
                  <a:cubicBezTo>
                    <a:pt x="117" y="27"/>
                    <a:pt x="121" y="29"/>
                    <a:pt x="121" y="29"/>
                  </a:cubicBezTo>
                  <a:cubicBezTo>
                    <a:pt x="122" y="32"/>
                    <a:pt x="121" y="33"/>
                    <a:pt x="120" y="36"/>
                  </a:cubicBezTo>
                  <a:cubicBezTo>
                    <a:pt x="120" y="42"/>
                    <a:pt x="120" y="47"/>
                    <a:pt x="122" y="52"/>
                  </a:cubicBezTo>
                  <a:cubicBezTo>
                    <a:pt x="123" y="54"/>
                    <a:pt x="125" y="58"/>
                    <a:pt x="125" y="58"/>
                  </a:cubicBezTo>
                  <a:cubicBezTo>
                    <a:pt x="124" y="60"/>
                    <a:pt x="120" y="62"/>
                    <a:pt x="120" y="62"/>
                  </a:cubicBezTo>
                  <a:cubicBezTo>
                    <a:pt x="113" y="58"/>
                    <a:pt x="117" y="60"/>
                    <a:pt x="105" y="61"/>
                  </a:cubicBezTo>
                  <a:cubicBezTo>
                    <a:pt x="102" y="63"/>
                    <a:pt x="103" y="60"/>
                    <a:pt x="100" y="59"/>
                  </a:cubicBezTo>
                  <a:cubicBezTo>
                    <a:pt x="98" y="56"/>
                    <a:pt x="89" y="62"/>
                    <a:pt x="89" y="62"/>
                  </a:cubicBezTo>
                  <a:cubicBezTo>
                    <a:pt x="87" y="67"/>
                    <a:pt x="88" y="65"/>
                    <a:pt x="85" y="67"/>
                  </a:cubicBezTo>
                  <a:cubicBezTo>
                    <a:pt x="83" y="71"/>
                    <a:pt x="80" y="75"/>
                    <a:pt x="87" y="78"/>
                  </a:cubicBezTo>
                  <a:cubicBezTo>
                    <a:pt x="88" y="80"/>
                    <a:pt x="90" y="85"/>
                    <a:pt x="90" y="85"/>
                  </a:cubicBezTo>
                  <a:cubicBezTo>
                    <a:pt x="87" y="101"/>
                    <a:pt x="86" y="98"/>
                    <a:pt x="68" y="99"/>
                  </a:cubicBezTo>
                  <a:cubicBezTo>
                    <a:pt x="66" y="102"/>
                    <a:pt x="65" y="106"/>
                    <a:pt x="62" y="108"/>
                  </a:cubicBezTo>
                  <a:cubicBezTo>
                    <a:pt x="60" y="112"/>
                    <a:pt x="57" y="111"/>
                    <a:pt x="52" y="112"/>
                  </a:cubicBezTo>
                  <a:cubicBezTo>
                    <a:pt x="58" y="109"/>
                    <a:pt x="54" y="113"/>
                    <a:pt x="49" y="114"/>
                  </a:cubicBezTo>
                  <a:cubicBezTo>
                    <a:pt x="42" y="113"/>
                    <a:pt x="35" y="110"/>
                    <a:pt x="29" y="108"/>
                  </a:cubicBezTo>
                  <a:cubicBezTo>
                    <a:pt x="26" y="107"/>
                    <a:pt x="19" y="104"/>
                    <a:pt x="19" y="104"/>
                  </a:cubicBezTo>
                  <a:cubicBezTo>
                    <a:pt x="16" y="99"/>
                    <a:pt x="14" y="97"/>
                    <a:pt x="8" y="96"/>
                  </a:cubicBezTo>
                  <a:cubicBezTo>
                    <a:pt x="11" y="94"/>
                    <a:pt x="11" y="92"/>
                    <a:pt x="14" y="90"/>
                  </a:cubicBezTo>
                  <a:cubicBezTo>
                    <a:pt x="16" y="85"/>
                    <a:pt x="17" y="85"/>
                    <a:pt x="14" y="76"/>
                  </a:cubicBezTo>
                  <a:cubicBezTo>
                    <a:pt x="13" y="75"/>
                    <a:pt x="10" y="74"/>
                    <a:pt x="10" y="74"/>
                  </a:cubicBezTo>
                  <a:cubicBezTo>
                    <a:pt x="9" y="71"/>
                    <a:pt x="8" y="68"/>
                    <a:pt x="7" y="65"/>
                  </a:cubicBezTo>
                  <a:cubicBezTo>
                    <a:pt x="6" y="60"/>
                    <a:pt x="6" y="54"/>
                    <a:pt x="1" y="52"/>
                  </a:cubicBezTo>
                  <a:cubicBezTo>
                    <a:pt x="1" y="51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99CC00">
                <a:alpha val="7392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4" name="Gannan"/>
            <p:cNvSpPr/>
            <p:nvPr/>
          </p:nvSpPr>
          <p:spPr bwMode="auto">
            <a:xfrm>
              <a:off x="4129362" y="3698448"/>
              <a:ext cx="611598" cy="422900"/>
            </a:xfrm>
            <a:custGeom>
              <a:avLst/>
              <a:gdLst>
                <a:gd name="T0" fmla="*/ 96 w 188"/>
                <a:gd name="T1" fmla="*/ 0 h 142"/>
                <a:gd name="T2" fmla="*/ 103 w 188"/>
                <a:gd name="T3" fmla="*/ 5 h 142"/>
                <a:gd name="T4" fmla="*/ 109 w 188"/>
                <a:gd name="T5" fmla="*/ 14 h 142"/>
                <a:gd name="T6" fmla="*/ 136 w 188"/>
                <a:gd name="T7" fmla="*/ 27 h 142"/>
                <a:gd name="T8" fmla="*/ 144 w 188"/>
                <a:gd name="T9" fmla="*/ 31 h 142"/>
                <a:gd name="T10" fmla="*/ 151 w 188"/>
                <a:gd name="T11" fmla="*/ 36 h 142"/>
                <a:gd name="T12" fmla="*/ 153 w 188"/>
                <a:gd name="T13" fmla="*/ 37 h 142"/>
                <a:gd name="T14" fmla="*/ 154 w 188"/>
                <a:gd name="T15" fmla="*/ 50 h 142"/>
                <a:gd name="T16" fmla="*/ 149 w 188"/>
                <a:gd name="T17" fmla="*/ 54 h 142"/>
                <a:gd name="T18" fmla="*/ 146 w 188"/>
                <a:gd name="T19" fmla="*/ 61 h 142"/>
                <a:gd name="T20" fmla="*/ 141 w 188"/>
                <a:gd name="T21" fmla="*/ 75 h 142"/>
                <a:gd name="T22" fmla="*/ 150 w 188"/>
                <a:gd name="T23" fmla="*/ 80 h 142"/>
                <a:gd name="T24" fmla="*/ 156 w 188"/>
                <a:gd name="T25" fmla="*/ 89 h 142"/>
                <a:gd name="T26" fmla="*/ 160 w 188"/>
                <a:gd name="T27" fmla="*/ 97 h 142"/>
                <a:gd name="T28" fmla="*/ 169 w 188"/>
                <a:gd name="T29" fmla="*/ 101 h 142"/>
                <a:gd name="T30" fmla="*/ 173 w 188"/>
                <a:gd name="T31" fmla="*/ 106 h 142"/>
                <a:gd name="T32" fmla="*/ 180 w 188"/>
                <a:gd name="T33" fmla="*/ 111 h 142"/>
                <a:gd name="T34" fmla="*/ 176 w 188"/>
                <a:gd name="T35" fmla="*/ 113 h 142"/>
                <a:gd name="T36" fmla="*/ 177 w 188"/>
                <a:gd name="T37" fmla="*/ 116 h 142"/>
                <a:gd name="T38" fmla="*/ 184 w 188"/>
                <a:gd name="T39" fmla="*/ 127 h 142"/>
                <a:gd name="T40" fmla="*/ 186 w 188"/>
                <a:gd name="T41" fmla="*/ 132 h 142"/>
                <a:gd name="T42" fmla="*/ 182 w 188"/>
                <a:gd name="T43" fmla="*/ 142 h 142"/>
                <a:gd name="T44" fmla="*/ 171 w 188"/>
                <a:gd name="T45" fmla="*/ 126 h 142"/>
                <a:gd name="T46" fmla="*/ 164 w 188"/>
                <a:gd name="T47" fmla="*/ 121 h 142"/>
                <a:gd name="T48" fmla="*/ 162 w 188"/>
                <a:gd name="T49" fmla="*/ 120 h 142"/>
                <a:gd name="T50" fmla="*/ 148 w 188"/>
                <a:gd name="T51" fmla="*/ 114 h 142"/>
                <a:gd name="T52" fmla="*/ 115 w 188"/>
                <a:gd name="T53" fmla="*/ 107 h 142"/>
                <a:gd name="T54" fmla="*/ 110 w 188"/>
                <a:gd name="T55" fmla="*/ 94 h 142"/>
                <a:gd name="T56" fmla="*/ 109 w 188"/>
                <a:gd name="T57" fmla="*/ 84 h 142"/>
                <a:gd name="T58" fmla="*/ 105 w 188"/>
                <a:gd name="T59" fmla="*/ 82 h 142"/>
                <a:gd name="T60" fmla="*/ 101 w 188"/>
                <a:gd name="T61" fmla="*/ 77 h 142"/>
                <a:gd name="T62" fmla="*/ 93 w 188"/>
                <a:gd name="T63" fmla="*/ 72 h 142"/>
                <a:gd name="T64" fmla="*/ 84 w 188"/>
                <a:gd name="T65" fmla="*/ 85 h 142"/>
                <a:gd name="T66" fmla="*/ 76 w 188"/>
                <a:gd name="T67" fmla="*/ 89 h 142"/>
                <a:gd name="T68" fmla="*/ 68 w 188"/>
                <a:gd name="T69" fmla="*/ 94 h 142"/>
                <a:gd name="T70" fmla="*/ 68 w 188"/>
                <a:gd name="T71" fmla="*/ 99 h 142"/>
                <a:gd name="T72" fmla="*/ 74 w 188"/>
                <a:gd name="T73" fmla="*/ 116 h 142"/>
                <a:gd name="T74" fmla="*/ 59 w 188"/>
                <a:gd name="T75" fmla="*/ 127 h 142"/>
                <a:gd name="T76" fmla="*/ 53 w 188"/>
                <a:gd name="T77" fmla="*/ 133 h 142"/>
                <a:gd name="T78" fmla="*/ 47 w 188"/>
                <a:gd name="T79" fmla="*/ 134 h 142"/>
                <a:gd name="T80" fmla="*/ 48 w 188"/>
                <a:gd name="T81" fmla="*/ 121 h 142"/>
                <a:gd name="T82" fmla="*/ 44 w 188"/>
                <a:gd name="T83" fmla="*/ 113 h 142"/>
                <a:gd name="T84" fmla="*/ 39 w 188"/>
                <a:gd name="T85" fmla="*/ 118 h 142"/>
                <a:gd name="T86" fmla="*/ 20 w 188"/>
                <a:gd name="T87" fmla="*/ 103 h 142"/>
                <a:gd name="T88" fmla="*/ 8 w 188"/>
                <a:gd name="T89" fmla="*/ 90 h 142"/>
                <a:gd name="T90" fmla="*/ 3 w 188"/>
                <a:gd name="T91" fmla="*/ 83 h 142"/>
                <a:gd name="T92" fmla="*/ 0 w 188"/>
                <a:gd name="T93" fmla="*/ 75 h 142"/>
                <a:gd name="T94" fmla="*/ 5 w 188"/>
                <a:gd name="T95" fmla="*/ 63 h 142"/>
                <a:gd name="T96" fmla="*/ 11 w 188"/>
                <a:gd name="T97" fmla="*/ 63 h 142"/>
                <a:gd name="T98" fmla="*/ 28 w 188"/>
                <a:gd name="T99" fmla="*/ 70 h 142"/>
                <a:gd name="T100" fmla="*/ 34 w 188"/>
                <a:gd name="T101" fmla="*/ 74 h 142"/>
                <a:gd name="T102" fmla="*/ 48 w 188"/>
                <a:gd name="T103" fmla="*/ 80 h 142"/>
                <a:gd name="T104" fmla="*/ 57 w 188"/>
                <a:gd name="T105" fmla="*/ 74 h 142"/>
                <a:gd name="T106" fmla="*/ 68 w 188"/>
                <a:gd name="T107" fmla="*/ 68 h 142"/>
                <a:gd name="T108" fmla="*/ 64 w 188"/>
                <a:gd name="T109" fmla="*/ 62 h 142"/>
                <a:gd name="T110" fmla="*/ 56 w 188"/>
                <a:gd name="T111" fmla="*/ 54 h 142"/>
                <a:gd name="T112" fmla="*/ 52 w 188"/>
                <a:gd name="T113" fmla="*/ 49 h 142"/>
                <a:gd name="T114" fmla="*/ 56 w 188"/>
                <a:gd name="T115" fmla="*/ 36 h 142"/>
                <a:gd name="T116" fmla="*/ 67 w 188"/>
                <a:gd name="T117" fmla="*/ 29 h 142"/>
                <a:gd name="T118" fmla="*/ 75 w 188"/>
                <a:gd name="T119" fmla="*/ 25 h 142"/>
                <a:gd name="T120" fmla="*/ 80 w 188"/>
                <a:gd name="T121" fmla="*/ 21 h 142"/>
                <a:gd name="T122" fmla="*/ 79 w 188"/>
                <a:gd name="T123" fmla="*/ 14 h 142"/>
                <a:gd name="T124" fmla="*/ 96 w 188"/>
                <a:gd name="T12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8" h="142">
                  <a:moveTo>
                    <a:pt x="96" y="0"/>
                  </a:moveTo>
                  <a:cubicBezTo>
                    <a:pt x="100" y="2"/>
                    <a:pt x="100" y="3"/>
                    <a:pt x="103" y="5"/>
                  </a:cubicBezTo>
                  <a:cubicBezTo>
                    <a:pt x="105" y="8"/>
                    <a:pt x="106" y="12"/>
                    <a:pt x="109" y="14"/>
                  </a:cubicBezTo>
                  <a:cubicBezTo>
                    <a:pt x="114" y="23"/>
                    <a:pt x="127" y="23"/>
                    <a:pt x="136" y="27"/>
                  </a:cubicBezTo>
                  <a:cubicBezTo>
                    <a:pt x="139" y="28"/>
                    <a:pt x="144" y="31"/>
                    <a:pt x="144" y="31"/>
                  </a:cubicBezTo>
                  <a:cubicBezTo>
                    <a:pt x="146" y="34"/>
                    <a:pt x="148" y="35"/>
                    <a:pt x="151" y="36"/>
                  </a:cubicBezTo>
                  <a:cubicBezTo>
                    <a:pt x="152" y="36"/>
                    <a:pt x="153" y="37"/>
                    <a:pt x="153" y="37"/>
                  </a:cubicBezTo>
                  <a:cubicBezTo>
                    <a:pt x="156" y="43"/>
                    <a:pt x="156" y="41"/>
                    <a:pt x="154" y="50"/>
                  </a:cubicBezTo>
                  <a:cubicBezTo>
                    <a:pt x="154" y="52"/>
                    <a:pt x="149" y="54"/>
                    <a:pt x="149" y="54"/>
                  </a:cubicBezTo>
                  <a:cubicBezTo>
                    <a:pt x="148" y="56"/>
                    <a:pt x="146" y="61"/>
                    <a:pt x="146" y="61"/>
                  </a:cubicBezTo>
                  <a:cubicBezTo>
                    <a:pt x="145" y="65"/>
                    <a:pt x="145" y="73"/>
                    <a:pt x="141" y="75"/>
                  </a:cubicBezTo>
                  <a:cubicBezTo>
                    <a:pt x="138" y="80"/>
                    <a:pt x="146" y="78"/>
                    <a:pt x="150" y="80"/>
                  </a:cubicBezTo>
                  <a:cubicBezTo>
                    <a:pt x="152" y="83"/>
                    <a:pt x="153" y="87"/>
                    <a:pt x="156" y="89"/>
                  </a:cubicBezTo>
                  <a:cubicBezTo>
                    <a:pt x="157" y="92"/>
                    <a:pt x="159" y="94"/>
                    <a:pt x="160" y="97"/>
                  </a:cubicBezTo>
                  <a:cubicBezTo>
                    <a:pt x="161" y="100"/>
                    <a:pt x="169" y="101"/>
                    <a:pt x="169" y="101"/>
                  </a:cubicBezTo>
                  <a:cubicBezTo>
                    <a:pt x="171" y="106"/>
                    <a:pt x="170" y="104"/>
                    <a:pt x="173" y="106"/>
                  </a:cubicBezTo>
                  <a:cubicBezTo>
                    <a:pt x="174" y="109"/>
                    <a:pt x="180" y="111"/>
                    <a:pt x="180" y="111"/>
                  </a:cubicBezTo>
                  <a:cubicBezTo>
                    <a:pt x="179" y="112"/>
                    <a:pt x="177" y="112"/>
                    <a:pt x="176" y="113"/>
                  </a:cubicBezTo>
                  <a:cubicBezTo>
                    <a:pt x="175" y="113"/>
                    <a:pt x="177" y="115"/>
                    <a:pt x="177" y="116"/>
                  </a:cubicBezTo>
                  <a:cubicBezTo>
                    <a:pt x="179" y="120"/>
                    <a:pt x="180" y="125"/>
                    <a:pt x="184" y="127"/>
                  </a:cubicBezTo>
                  <a:cubicBezTo>
                    <a:pt x="185" y="130"/>
                    <a:pt x="188" y="129"/>
                    <a:pt x="186" y="132"/>
                  </a:cubicBezTo>
                  <a:cubicBezTo>
                    <a:pt x="185" y="137"/>
                    <a:pt x="186" y="140"/>
                    <a:pt x="182" y="142"/>
                  </a:cubicBezTo>
                  <a:cubicBezTo>
                    <a:pt x="172" y="139"/>
                    <a:pt x="179" y="130"/>
                    <a:pt x="171" y="126"/>
                  </a:cubicBezTo>
                  <a:cubicBezTo>
                    <a:pt x="169" y="123"/>
                    <a:pt x="167" y="122"/>
                    <a:pt x="164" y="121"/>
                  </a:cubicBezTo>
                  <a:cubicBezTo>
                    <a:pt x="163" y="121"/>
                    <a:pt x="162" y="120"/>
                    <a:pt x="162" y="120"/>
                  </a:cubicBezTo>
                  <a:cubicBezTo>
                    <a:pt x="159" y="115"/>
                    <a:pt x="153" y="116"/>
                    <a:pt x="148" y="114"/>
                  </a:cubicBezTo>
                  <a:cubicBezTo>
                    <a:pt x="140" y="110"/>
                    <a:pt x="124" y="108"/>
                    <a:pt x="115" y="107"/>
                  </a:cubicBezTo>
                  <a:cubicBezTo>
                    <a:pt x="113" y="103"/>
                    <a:pt x="112" y="98"/>
                    <a:pt x="110" y="94"/>
                  </a:cubicBezTo>
                  <a:cubicBezTo>
                    <a:pt x="111" y="91"/>
                    <a:pt x="112" y="86"/>
                    <a:pt x="109" y="84"/>
                  </a:cubicBezTo>
                  <a:cubicBezTo>
                    <a:pt x="108" y="83"/>
                    <a:pt x="105" y="82"/>
                    <a:pt x="105" y="82"/>
                  </a:cubicBezTo>
                  <a:cubicBezTo>
                    <a:pt x="103" y="77"/>
                    <a:pt x="104" y="79"/>
                    <a:pt x="101" y="77"/>
                  </a:cubicBezTo>
                  <a:cubicBezTo>
                    <a:pt x="100" y="74"/>
                    <a:pt x="93" y="72"/>
                    <a:pt x="93" y="72"/>
                  </a:cubicBezTo>
                  <a:cubicBezTo>
                    <a:pt x="92" y="78"/>
                    <a:pt x="90" y="82"/>
                    <a:pt x="84" y="85"/>
                  </a:cubicBezTo>
                  <a:cubicBezTo>
                    <a:pt x="81" y="86"/>
                    <a:pt x="76" y="89"/>
                    <a:pt x="76" y="89"/>
                  </a:cubicBezTo>
                  <a:cubicBezTo>
                    <a:pt x="71" y="87"/>
                    <a:pt x="72" y="92"/>
                    <a:pt x="68" y="94"/>
                  </a:cubicBezTo>
                  <a:cubicBezTo>
                    <a:pt x="66" y="99"/>
                    <a:pt x="65" y="97"/>
                    <a:pt x="68" y="99"/>
                  </a:cubicBezTo>
                  <a:cubicBezTo>
                    <a:pt x="71" y="104"/>
                    <a:pt x="73" y="110"/>
                    <a:pt x="74" y="116"/>
                  </a:cubicBezTo>
                  <a:cubicBezTo>
                    <a:pt x="72" y="125"/>
                    <a:pt x="67" y="125"/>
                    <a:pt x="59" y="127"/>
                  </a:cubicBezTo>
                  <a:cubicBezTo>
                    <a:pt x="58" y="129"/>
                    <a:pt x="55" y="132"/>
                    <a:pt x="53" y="133"/>
                  </a:cubicBezTo>
                  <a:cubicBezTo>
                    <a:pt x="52" y="136"/>
                    <a:pt x="49" y="138"/>
                    <a:pt x="47" y="134"/>
                  </a:cubicBezTo>
                  <a:cubicBezTo>
                    <a:pt x="46" y="128"/>
                    <a:pt x="47" y="127"/>
                    <a:pt x="48" y="121"/>
                  </a:cubicBezTo>
                  <a:cubicBezTo>
                    <a:pt x="47" y="117"/>
                    <a:pt x="48" y="115"/>
                    <a:pt x="44" y="113"/>
                  </a:cubicBezTo>
                  <a:cubicBezTo>
                    <a:pt x="43" y="115"/>
                    <a:pt x="39" y="118"/>
                    <a:pt x="39" y="118"/>
                  </a:cubicBezTo>
                  <a:cubicBezTo>
                    <a:pt x="33" y="107"/>
                    <a:pt x="33" y="105"/>
                    <a:pt x="20" y="103"/>
                  </a:cubicBezTo>
                  <a:cubicBezTo>
                    <a:pt x="13" y="99"/>
                    <a:pt x="12" y="92"/>
                    <a:pt x="8" y="90"/>
                  </a:cubicBezTo>
                  <a:cubicBezTo>
                    <a:pt x="6" y="87"/>
                    <a:pt x="6" y="85"/>
                    <a:pt x="3" y="83"/>
                  </a:cubicBezTo>
                  <a:cubicBezTo>
                    <a:pt x="2" y="80"/>
                    <a:pt x="0" y="75"/>
                    <a:pt x="0" y="75"/>
                  </a:cubicBezTo>
                  <a:cubicBezTo>
                    <a:pt x="1" y="70"/>
                    <a:pt x="0" y="65"/>
                    <a:pt x="5" y="63"/>
                  </a:cubicBezTo>
                  <a:cubicBezTo>
                    <a:pt x="7" y="60"/>
                    <a:pt x="8" y="62"/>
                    <a:pt x="11" y="63"/>
                  </a:cubicBezTo>
                  <a:cubicBezTo>
                    <a:pt x="14" y="62"/>
                    <a:pt x="23" y="68"/>
                    <a:pt x="28" y="70"/>
                  </a:cubicBezTo>
                  <a:cubicBezTo>
                    <a:pt x="29" y="73"/>
                    <a:pt x="31" y="73"/>
                    <a:pt x="34" y="74"/>
                  </a:cubicBezTo>
                  <a:cubicBezTo>
                    <a:pt x="37" y="79"/>
                    <a:pt x="43" y="79"/>
                    <a:pt x="48" y="80"/>
                  </a:cubicBezTo>
                  <a:cubicBezTo>
                    <a:pt x="54" y="79"/>
                    <a:pt x="52" y="76"/>
                    <a:pt x="57" y="74"/>
                  </a:cubicBezTo>
                  <a:cubicBezTo>
                    <a:pt x="59" y="69"/>
                    <a:pt x="63" y="69"/>
                    <a:pt x="68" y="68"/>
                  </a:cubicBezTo>
                  <a:cubicBezTo>
                    <a:pt x="67" y="65"/>
                    <a:pt x="67" y="63"/>
                    <a:pt x="64" y="62"/>
                  </a:cubicBezTo>
                  <a:cubicBezTo>
                    <a:pt x="62" y="59"/>
                    <a:pt x="56" y="54"/>
                    <a:pt x="56" y="54"/>
                  </a:cubicBezTo>
                  <a:cubicBezTo>
                    <a:pt x="54" y="49"/>
                    <a:pt x="55" y="51"/>
                    <a:pt x="52" y="49"/>
                  </a:cubicBezTo>
                  <a:cubicBezTo>
                    <a:pt x="50" y="44"/>
                    <a:pt x="51" y="39"/>
                    <a:pt x="56" y="36"/>
                  </a:cubicBezTo>
                  <a:cubicBezTo>
                    <a:pt x="58" y="31"/>
                    <a:pt x="62" y="30"/>
                    <a:pt x="67" y="29"/>
                  </a:cubicBezTo>
                  <a:cubicBezTo>
                    <a:pt x="70" y="28"/>
                    <a:pt x="75" y="25"/>
                    <a:pt x="75" y="25"/>
                  </a:cubicBezTo>
                  <a:cubicBezTo>
                    <a:pt x="76" y="23"/>
                    <a:pt x="80" y="21"/>
                    <a:pt x="80" y="21"/>
                  </a:cubicBezTo>
                  <a:cubicBezTo>
                    <a:pt x="81" y="18"/>
                    <a:pt x="80" y="17"/>
                    <a:pt x="79" y="14"/>
                  </a:cubicBezTo>
                  <a:cubicBezTo>
                    <a:pt x="80" y="5"/>
                    <a:pt x="86" y="0"/>
                    <a:pt x="96" y="0"/>
                  </a:cubicBezTo>
                  <a:close/>
                </a:path>
              </a:pathLst>
            </a:custGeom>
            <a:solidFill>
              <a:srgbClr val="99CC00">
                <a:alpha val="9117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5" name="Linxia"/>
            <p:cNvSpPr/>
            <p:nvPr/>
          </p:nvSpPr>
          <p:spPr bwMode="auto">
            <a:xfrm>
              <a:off x="4439965" y="3584332"/>
              <a:ext cx="182519" cy="211450"/>
            </a:xfrm>
            <a:custGeom>
              <a:avLst/>
              <a:gdLst>
                <a:gd name="T0" fmla="*/ 21 w 56"/>
                <a:gd name="T1" fmla="*/ 0 h 73"/>
                <a:gd name="T2" fmla="*/ 30 w 56"/>
                <a:gd name="T3" fmla="*/ 4 h 73"/>
                <a:gd name="T4" fmla="*/ 32 w 56"/>
                <a:gd name="T5" fmla="*/ 5 h 73"/>
                <a:gd name="T6" fmla="*/ 40 w 56"/>
                <a:gd name="T7" fmla="*/ 10 h 73"/>
                <a:gd name="T8" fmla="*/ 49 w 56"/>
                <a:gd name="T9" fmla="*/ 17 h 73"/>
                <a:gd name="T10" fmla="*/ 38 w 56"/>
                <a:gd name="T11" fmla="*/ 21 h 73"/>
                <a:gd name="T12" fmla="*/ 44 w 56"/>
                <a:gd name="T13" fmla="*/ 27 h 73"/>
                <a:gd name="T14" fmla="*/ 51 w 56"/>
                <a:gd name="T15" fmla="*/ 35 h 73"/>
                <a:gd name="T16" fmla="*/ 55 w 56"/>
                <a:gd name="T17" fmla="*/ 43 h 73"/>
                <a:gd name="T18" fmla="*/ 56 w 56"/>
                <a:gd name="T19" fmla="*/ 45 h 73"/>
                <a:gd name="T20" fmla="*/ 51 w 56"/>
                <a:gd name="T21" fmla="*/ 59 h 73"/>
                <a:gd name="T22" fmla="*/ 48 w 56"/>
                <a:gd name="T23" fmla="*/ 65 h 73"/>
                <a:gd name="T24" fmla="*/ 47 w 56"/>
                <a:gd name="T25" fmla="*/ 71 h 73"/>
                <a:gd name="T26" fmla="*/ 41 w 56"/>
                <a:gd name="T27" fmla="*/ 67 h 73"/>
                <a:gd name="T28" fmla="*/ 28 w 56"/>
                <a:gd name="T29" fmla="*/ 63 h 73"/>
                <a:gd name="T30" fmla="*/ 20 w 56"/>
                <a:gd name="T31" fmla="*/ 59 h 73"/>
                <a:gd name="T32" fmla="*/ 16 w 56"/>
                <a:gd name="T33" fmla="*/ 57 h 73"/>
                <a:gd name="T34" fmla="*/ 8 w 56"/>
                <a:gd name="T35" fmla="*/ 47 h 73"/>
                <a:gd name="T36" fmla="*/ 2 w 56"/>
                <a:gd name="T37" fmla="*/ 41 h 73"/>
                <a:gd name="T38" fmla="*/ 2 w 56"/>
                <a:gd name="T39" fmla="*/ 36 h 73"/>
                <a:gd name="T40" fmla="*/ 6 w 56"/>
                <a:gd name="T41" fmla="*/ 24 h 73"/>
                <a:gd name="T42" fmla="*/ 12 w 56"/>
                <a:gd name="T43" fmla="*/ 22 h 73"/>
                <a:gd name="T44" fmla="*/ 16 w 56"/>
                <a:gd name="T45" fmla="*/ 13 h 73"/>
                <a:gd name="T46" fmla="*/ 18 w 56"/>
                <a:gd name="T47" fmla="*/ 7 h 73"/>
                <a:gd name="T48" fmla="*/ 21 w 56"/>
                <a:gd name="T4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73">
                  <a:moveTo>
                    <a:pt x="21" y="0"/>
                  </a:moveTo>
                  <a:cubicBezTo>
                    <a:pt x="24" y="1"/>
                    <a:pt x="27" y="3"/>
                    <a:pt x="30" y="4"/>
                  </a:cubicBezTo>
                  <a:cubicBezTo>
                    <a:pt x="31" y="4"/>
                    <a:pt x="32" y="5"/>
                    <a:pt x="32" y="5"/>
                  </a:cubicBezTo>
                  <a:cubicBezTo>
                    <a:pt x="34" y="8"/>
                    <a:pt x="37" y="8"/>
                    <a:pt x="40" y="10"/>
                  </a:cubicBezTo>
                  <a:cubicBezTo>
                    <a:pt x="41" y="12"/>
                    <a:pt x="46" y="16"/>
                    <a:pt x="49" y="17"/>
                  </a:cubicBezTo>
                  <a:cubicBezTo>
                    <a:pt x="52" y="23"/>
                    <a:pt x="42" y="19"/>
                    <a:pt x="38" y="21"/>
                  </a:cubicBezTo>
                  <a:cubicBezTo>
                    <a:pt x="41" y="23"/>
                    <a:pt x="41" y="25"/>
                    <a:pt x="44" y="27"/>
                  </a:cubicBezTo>
                  <a:cubicBezTo>
                    <a:pt x="45" y="30"/>
                    <a:pt x="48" y="34"/>
                    <a:pt x="51" y="35"/>
                  </a:cubicBezTo>
                  <a:cubicBezTo>
                    <a:pt x="52" y="38"/>
                    <a:pt x="54" y="40"/>
                    <a:pt x="55" y="43"/>
                  </a:cubicBezTo>
                  <a:cubicBezTo>
                    <a:pt x="55" y="44"/>
                    <a:pt x="56" y="45"/>
                    <a:pt x="56" y="45"/>
                  </a:cubicBezTo>
                  <a:cubicBezTo>
                    <a:pt x="54" y="51"/>
                    <a:pt x="54" y="54"/>
                    <a:pt x="51" y="59"/>
                  </a:cubicBezTo>
                  <a:cubicBezTo>
                    <a:pt x="50" y="61"/>
                    <a:pt x="48" y="65"/>
                    <a:pt x="48" y="65"/>
                  </a:cubicBezTo>
                  <a:cubicBezTo>
                    <a:pt x="48" y="67"/>
                    <a:pt x="48" y="69"/>
                    <a:pt x="47" y="71"/>
                  </a:cubicBezTo>
                  <a:cubicBezTo>
                    <a:pt x="46" y="73"/>
                    <a:pt x="43" y="68"/>
                    <a:pt x="41" y="67"/>
                  </a:cubicBezTo>
                  <a:cubicBezTo>
                    <a:pt x="36" y="64"/>
                    <a:pt x="34" y="64"/>
                    <a:pt x="28" y="63"/>
                  </a:cubicBezTo>
                  <a:cubicBezTo>
                    <a:pt x="25" y="62"/>
                    <a:pt x="23" y="60"/>
                    <a:pt x="20" y="59"/>
                  </a:cubicBezTo>
                  <a:cubicBezTo>
                    <a:pt x="19" y="58"/>
                    <a:pt x="16" y="57"/>
                    <a:pt x="16" y="57"/>
                  </a:cubicBezTo>
                  <a:cubicBezTo>
                    <a:pt x="14" y="54"/>
                    <a:pt x="11" y="49"/>
                    <a:pt x="8" y="47"/>
                  </a:cubicBezTo>
                  <a:cubicBezTo>
                    <a:pt x="7" y="44"/>
                    <a:pt x="2" y="41"/>
                    <a:pt x="2" y="41"/>
                  </a:cubicBezTo>
                  <a:cubicBezTo>
                    <a:pt x="0" y="37"/>
                    <a:pt x="4" y="40"/>
                    <a:pt x="2" y="36"/>
                  </a:cubicBezTo>
                  <a:cubicBezTo>
                    <a:pt x="7" y="33"/>
                    <a:pt x="3" y="27"/>
                    <a:pt x="6" y="24"/>
                  </a:cubicBezTo>
                  <a:cubicBezTo>
                    <a:pt x="7" y="23"/>
                    <a:pt x="10" y="23"/>
                    <a:pt x="12" y="22"/>
                  </a:cubicBezTo>
                  <a:cubicBezTo>
                    <a:pt x="15" y="17"/>
                    <a:pt x="15" y="22"/>
                    <a:pt x="16" y="13"/>
                  </a:cubicBezTo>
                  <a:cubicBezTo>
                    <a:pt x="15" y="10"/>
                    <a:pt x="15" y="9"/>
                    <a:pt x="18" y="7"/>
                  </a:cubicBezTo>
                  <a:cubicBezTo>
                    <a:pt x="19" y="5"/>
                    <a:pt x="21" y="2"/>
                    <a:pt x="21" y="0"/>
                  </a:cubicBezTo>
                  <a:close/>
                </a:path>
              </a:pathLst>
            </a:custGeom>
            <a:solidFill>
              <a:srgbClr val="99CC00">
                <a:alpha val="7645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" name="Lanzhou"/>
            <p:cNvSpPr/>
            <p:nvPr/>
          </p:nvSpPr>
          <p:spPr bwMode="auto">
            <a:xfrm>
              <a:off x="4455975" y="3453435"/>
              <a:ext cx="291390" cy="255082"/>
            </a:xfrm>
            <a:custGeom>
              <a:avLst/>
              <a:gdLst>
                <a:gd name="T0" fmla="*/ 90 w 90"/>
                <a:gd name="T1" fmla="*/ 58 h 86"/>
                <a:gd name="T2" fmla="*/ 82 w 90"/>
                <a:gd name="T3" fmla="*/ 62 h 86"/>
                <a:gd name="T4" fmla="*/ 74 w 90"/>
                <a:gd name="T5" fmla="*/ 79 h 86"/>
                <a:gd name="T6" fmla="*/ 70 w 90"/>
                <a:gd name="T7" fmla="*/ 84 h 86"/>
                <a:gd name="T8" fmla="*/ 69 w 90"/>
                <a:gd name="T9" fmla="*/ 86 h 86"/>
                <a:gd name="T10" fmla="*/ 67 w 90"/>
                <a:gd name="T11" fmla="*/ 82 h 86"/>
                <a:gd name="T12" fmla="*/ 63 w 90"/>
                <a:gd name="T13" fmla="*/ 80 h 86"/>
                <a:gd name="T14" fmla="*/ 58 w 90"/>
                <a:gd name="T15" fmla="*/ 75 h 86"/>
                <a:gd name="T16" fmla="*/ 55 w 90"/>
                <a:gd name="T17" fmla="*/ 67 h 86"/>
                <a:gd name="T18" fmla="*/ 47 w 90"/>
                <a:gd name="T19" fmla="*/ 64 h 86"/>
                <a:gd name="T20" fmla="*/ 42 w 90"/>
                <a:gd name="T21" fmla="*/ 60 h 86"/>
                <a:gd name="T22" fmla="*/ 33 w 90"/>
                <a:gd name="T23" fmla="*/ 53 h 86"/>
                <a:gd name="T24" fmla="*/ 22 w 90"/>
                <a:gd name="T25" fmla="*/ 46 h 86"/>
                <a:gd name="T26" fmla="*/ 16 w 90"/>
                <a:gd name="T27" fmla="*/ 43 h 86"/>
                <a:gd name="T28" fmla="*/ 5 w 90"/>
                <a:gd name="T29" fmla="*/ 26 h 86"/>
                <a:gd name="T30" fmla="*/ 2 w 90"/>
                <a:gd name="T31" fmla="*/ 17 h 86"/>
                <a:gd name="T32" fmla="*/ 0 w 90"/>
                <a:gd name="T33" fmla="*/ 13 h 86"/>
                <a:gd name="T34" fmla="*/ 2 w 90"/>
                <a:gd name="T35" fmla="*/ 9 h 86"/>
                <a:gd name="T36" fmla="*/ 6 w 90"/>
                <a:gd name="T37" fmla="*/ 11 h 86"/>
                <a:gd name="T38" fmla="*/ 10 w 90"/>
                <a:gd name="T39" fmla="*/ 6 h 86"/>
                <a:gd name="T40" fmla="*/ 22 w 90"/>
                <a:gd name="T41" fmla="*/ 0 h 86"/>
                <a:gd name="T42" fmla="*/ 39 w 90"/>
                <a:gd name="T43" fmla="*/ 7 h 86"/>
                <a:gd name="T44" fmla="*/ 56 w 90"/>
                <a:gd name="T45" fmla="*/ 11 h 86"/>
                <a:gd name="T46" fmla="*/ 63 w 90"/>
                <a:gd name="T47" fmla="*/ 16 h 86"/>
                <a:gd name="T48" fmla="*/ 65 w 90"/>
                <a:gd name="T49" fmla="*/ 17 h 86"/>
                <a:gd name="T50" fmla="*/ 64 w 90"/>
                <a:gd name="T51" fmla="*/ 28 h 86"/>
                <a:gd name="T52" fmla="*/ 70 w 90"/>
                <a:gd name="T53" fmla="*/ 34 h 86"/>
                <a:gd name="T54" fmla="*/ 72 w 90"/>
                <a:gd name="T55" fmla="*/ 42 h 86"/>
                <a:gd name="T56" fmla="*/ 74 w 90"/>
                <a:gd name="T57" fmla="*/ 38 h 86"/>
                <a:gd name="T58" fmla="*/ 78 w 90"/>
                <a:gd name="T59" fmla="*/ 36 h 86"/>
                <a:gd name="T60" fmla="*/ 84 w 90"/>
                <a:gd name="T61" fmla="*/ 34 h 86"/>
                <a:gd name="T62" fmla="*/ 88 w 90"/>
                <a:gd name="T63" fmla="*/ 46 h 86"/>
                <a:gd name="T64" fmla="*/ 90 w 90"/>
                <a:gd name="T65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6">
                  <a:moveTo>
                    <a:pt x="90" y="58"/>
                  </a:moveTo>
                  <a:cubicBezTo>
                    <a:pt x="87" y="59"/>
                    <a:pt x="82" y="62"/>
                    <a:pt x="82" y="62"/>
                  </a:cubicBezTo>
                  <a:cubicBezTo>
                    <a:pt x="81" y="67"/>
                    <a:pt x="79" y="76"/>
                    <a:pt x="74" y="79"/>
                  </a:cubicBezTo>
                  <a:cubicBezTo>
                    <a:pt x="72" y="84"/>
                    <a:pt x="73" y="82"/>
                    <a:pt x="70" y="84"/>
                  </a:cubicBezTo>
                  <a:cubicBezTo>
                    <a:pt x="70" y="85"/>
                    <a:pt x="70" y="86"/>
                    <a:pt x="69" y="86"/>
                  </a:cubicBezTo>
                  <a:cubicBezTo>
                    <a:pt x="68" y="85"/>
                    <a:pt x="68" y="83"/>
                    <a:pt x="67" y="82"/>
                  </a:cubicBezTo>
                  <a:cubicBezTo>
                    <a:pt x="66" y="81"/>
                    <a:pt x="63" y="80"/>
                    <a:pt x="63" y="80"/>
                  </a:cubicBezTo>
                  <a:cubicBezTo>
                    <a:pt x="61" y="75"/>
                    <a:pt x="62" y="76"/>
                    <a:pt x="58" y="75"/>
                  </a:cubicBezTo>
                  <a:cubicBezTo>
                    <a:pt x="57" y="73"/>
                    <a:pt x="57" y="68"/>
                    <a:pt x="55" y="67"/>
                  </a:cubicBezTo>
                  <a:cubicBezTo>
                    <a:pt x="53" y="66"/>
                    <a:pt x="47" y="64"/>
                    <a:pt x="47" y="64"/>
                  </a:cubicBezTo>
                  <a:cubicBezTo>
                    <a:pt x="46" y="62"/>
                    <a:pt x="42" y="60"/>
                    <a:pt x="42" y="60"/>
                  </a:cubicBezTo>
                  <a:cubicBezTo>
                    <a:pt x="40" y="56"/>
                    <a:pt x="37" y="55"/>
                    <a:pt x="33" y="53"/>
                  </a:cubicBezTo>
                  <a:cubicBezTo>
                    <a:pt x="31" y="49"/>
                    <a:pt x="26" y="48"/>
                    <a:pt x="22" y="46"/>
                  </a:cubicBezTo>
                  <a:cubicBezTo>
                    <a:pt x="20" y="45"/>
                    <a:pt x="16" y="43"/>
                    <a:pt x="16" y="43"/>
                  </a:cubicBezTo>
                  <a:cubicBezTo>
                    <a:pt x="13" y="37"/>
                    <a:pt x="8" y="32"/>
                    <a:pt x="5" y="26"/>
                  </a:cubicBezTo>
                  <a:cubicBezTo>
                    <a:pt x="4" y="23"/>
                    <a:pt x="3" y="20"/>
                    <a:pt x="2" y="17"/>
                  </a:cubicBezTo>
                  <a:cubicBezTo>
                    <a:pt x="1" y="16"/>
                    <a:pt x="0" y="13"/>
                    <a:pt x="0" y="13"/>
                  </a:cubicBezTo>
                  <a:cubicBezTo>
                    <a:pt x="1" y="12"/>
                    <a:pt x="1" y="10"/>
                    <a:pt x="2" y="9"/>
                  </a:cubicBezTo>
                  <a:cubicBezTo>
                    <a:pt x="3" y="8"/>
                    <a:pt x="6" y="11"/>
                    <a:pt x="6" y="11"/>
                  </a:cubicBezTo>
                  <a:cubicBezTo>
                    <a:pt x="8" y="6"/>
                    <a:pt x="7" y="8"/>
                    <a:pt x="10" y="6"/>
                  </a:cubicBezTo>
                  <a:cubicBezTo>
                    <a:pt x="12" y="2"/>
                    <a:pt x="18" y="1"/>
                    <a:pt x="22" y="0"/>
                  </a:cubicBezTo>
                  <a:cubicBezTo>
                    <a:pt x="28" y="2"/>
                    <a:pt x="33" y="5"/>
                    <a:pt x="39" y="7"/>
                  </a:cubicBezTo>
                  <a:cubicBezTo>
                    <a:pt x="42" y="6"/>
                    <a:pt x="53" y="11"/>
                    <a:pt x="56" y="11"/>
                  </a:cubicBezTo>
                  <a:cubicBezTo>
                    <a:pt x="59" y="13"/>
                    <a:pt x="59" y="14"/>
                    <a:pt x="63" y="16"/>
                  </a:cubicBezTo>
                  <a:cubicBezTo>
                    <a:pt x="64" y="16"/>
                    <a:pt x="65" y="17"/>
                    <a:pt x="65" y="17"/>
                  </a:cubicBezTo>
                  <a:cubicBezTo>
                    <a:pt x="66" y="22"/>
                    <a:pt x="66" y="23"/>
                    <a:pt x="64" y="28"/>
                  </a:cubicBezTo>
                  <a:cubicBezTo>
                    <a:pt x="67" y="30"/>
                    <a:pt x="67" y="32"/>
                    <a:pt x="70" y="34"/>
                  </a:cubicBezTo>
                  <a:cubicBezTo>
                    <a:pt x="71" y="41"/>
                    <a:pt x="72" y="42"/>
                    <a:pt x="72" y="42"/>
                  </a:cubicBezTo>
                  <a:cubicBezTo>
                    <a:pt x="73" y="41"/>
                    <a:pt x="73" y="39"/>
                    <a:pt x="74" y="38"/>
                  </a:cubicBezTo>
                  <a:cubicBezTo>
                    <a:pt x="75" y="37"/>
                    <a:pt x="78" y="36"/>
                    <a:pt x="78" y="36"/>
                  </a:cubicBezTo>
                  <a:cubicBezTo>
                    <a:pt x="79" y="33"/>
                    <a:pt x="81" y="33"/>
                    <a:pt x="84" y="34"/>
                  </a:cubicBezTo>
                  <a:cubicBezTo>
                    <a:pt x="86" y="38"/>
                    <a:pt x="86" y="42"/>
                    <a:pt x="88" y="46"/>
                  </a:cubicBezTo>
                  <a:cubicBezTo>
                    <a:pt x="90" y="57"/>
                    <a:pt x="90" y="53"/>
                    <a:pt x="90" y="58"/>
                  </a:cubicBezTo>
                  <a:close/>
                </a:path>
              </a:pathLst>
            </a:custGeom>
            <a:solidFill>
              <a:srgbClr val="99CC00">
                <a:alpha val="4440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" name="Dingxi"/>
            <p:cNvSpPr/>
            <p:nvPr/>
          </p:nvSpPr>
          <p:spPr bwMode="auto">
            <a:xfrm>
              <a:off x="4561644" y="3621252"/>
              <a:ext cx="329815" cy="335635"/>
            </a:xfrm>
            <a:custGeom>
              <a:avLst/>
              <a:gdLst>
                <a:gd name="T0" fmla="*/ 92 w 101"/>
                <a:gd name="T1" fmla="*/ 38 h 114"/>
                <a:gd name="T2" fmla="*/ 98 w 101"/>
                <a:gd name="T3" fmla="*/ 45 h 114"/>
                <a:gd name="T4" fmla="*/ 101 w 101"/>
                <a:gd name="T5" fmla="*/ 56 h 114"/>
                <a:gd name="T6" fmla="*/ 82 w 101"/>
                <a:gd name="T7" fmla="*/ 65 h 114"/>
                <a:gd name="T8" fmla="*/ 69 w 101"/>
                <a:gd name="T9" fmla="*/ 70 h 114"/>
                <a:gd name="T10" fmla="*/ 57 w 101"/>
                <a:gd name="T11" fmla="*/ 73 h 114"/>
                <a:gd name="T12" fmla="*/ 53 w 101"/>
                <a:gd name="T13" fmla="*/ 78 h 114"/>
                <a:gd name="T14" fmla="*/ 58 w 101"/>
                <a:gd name="T15" fmla="*/ 92 h 114"/>
                <a:gd name="T16" fmla="*/ 63 w 101"/>
                <a:gd name="T17" fmla="*/ 100 h 114"/>
                <a:gd name="T18" fmla="*/ 52 w 101"/>
                <a:gd name="T19" fmla="*/ 111 h 114"/>
                <a:gd name="T20" fmla="*/ 44 w 101"/>
                <a:gd name="T21" fmla="*/ 108 h 114"/>
                <a:gd name="T22" fmla="*/ 39 w 101"/>
                <a:gd name="T23" fmla="*/ 104 h 114"/>
                <a:gd name="T24" fmla="*/ 29 w 101"/>
                <a:gd name="T25" fmla="*/ 105 h 114"/>
                <a:gd name="T26" fmla="*/ 22 w 101"/>
                <a:gd name="T27" fmla="*/ 114 h 114"/>
                <a:gd name="T28" fmla="*/ 9 w 101"/>
                <a:gd name="T29" fmla="*/ 105 h 114"/>
                <a:gd name="T30" fmla="*/ 13 w 101"/>
                <a:gd name="T31" fmla="*/ 93 h 114"/>
                <a:gd name="T32" fmla="*/ 16 w 101"/>
                <a:gd name="T33" fmla="*/ 81 h 114"/>
                <a:gd name="T34" fmla="*/ 20 w 101"/>
                <a:gd name="T35" fmla="*/ 79 h 114"/>
                <a:gd name="T36" fmla="*/ 17 w 101"/>
                <a:gd name="T37" fmla="*/ 63 h 114"/>
                <a:gd name="T38" fmla="*/ 10 w 101"/>
                <a:gd name="T39" fmla="*/ 58 h 114"/>
                <a:gd name="T40" fmla="*/ 16 w 101"/>
                <a:gd name="T41" fmla="*/ 40 h 114"/>
                <a:gd name="T42" fmla="*/ 12 w 101"/>
                <a:gd name="T43" fmla="*/ 23 h 114"/>
                <a:gd name="T44" fmla="*/ 4 w 101"/>
                <a:gd name="T45" fmla="*/ 13 h 114"/>
                <a:gd name="T46" fmla="*/ 0 w 101"/>
                <a:gd name="T47" fmla="*/ 8 h 114"/>
                <a:gd name="T48" fmla="*/ 10 w 101"/>
                <a:gd name="T49" fmla="*/ 7 h 114"/>
                <a:gd name="T50" fmla="*/ 11 w 101"/>
                <a:gd name="T51" fmla="*/ 5 h 114"/>
                <a:gd name="T52" fmla="*/ 14 w 101"/>
                <a:gd name="T53" fmla="*/ 8 h 114"/>
                <a:gd name="T54" fmla="*/ 22 w 101"/>
                <a:gd name="T55" fmla="*/ 11 h 114"/>
                <a:gd name="T56" fmla="*/ 25 w 101"/>
                <a:gd name="T57" fmla="*/ 19 h 114"/>
                <a:gd name="T58" fmla="*/ 29 w 101"/>
                <a:gd name="T59" fmla="*/ 21 h 114"/>
                <a:gd name="T60" fmla="*/ 35 w 101"/>
                <a:gd name="T61" fmla="*/ 27 h 114"/>
                <a:gd name="T62" fmla="*/ 39 w 101"/>
                <a:gd name="T63" fmla="*/ 26 h 114"/>
                <a:gd name="T64" fmla="*/ 45 w 101"/>
                <a:gd name="T65" fmla="*/ 20 h 114"/>
                <a:gd name="T66" fmla="*/ 50 w 101"/>
                <a:gd name="T67" fmla="*/ 6 h 114"/>
                <a:gd name="T68" fmla="*/ 56 w 101"/>
                <a:gd name="T69" fmla="*/ 3 h 114"/>
                <a:gd name="T70" fmla="*/ 60 w 101"/>
                <a:gd name="T71" fmla="*/ 6 h 114"/>
                <a:gd name="T72" fmla="*/ 66 w 101"/>
                <a:gd name="T73" fmla="*/ 15 h 114"/>
                <a:gd name="T74" fmla="*/ 70 w 101"/>
                <a:gd name="T75" fmla="*/ 20 h 114"/>
                <a:gd name="T76" fmla="*/ 75 w 101"/>
                <a:gd name="T77" fmla="*/ 27 h 114"/>
                <a:gd name="T78" fmla="*/ 70 w 101"/>
                <a:gd name="T79" fmla="*/ 34 h 114"/>
                <a:gd name="T80" fmla="*/ 69 w 101"/>
                <a:gd name="T81" fmla="*/ 36 h 114"/>
                <a:gd name="T82" fmla="*/ 92 w 101"/>
                <a:gd name="T83" fmla="*/ 3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114">
                  <a:moveTo>
                    <a:pt x="92" y="38"/>
                  </a:moveTo>
                  <a:cubicBezTo>
                    <a:pt x="93" y="41"/>
                    <a:pt x="98" y="45"/>
                    <a:pt x="98" y="45"/>
                  </a:cubicBezTo>
                  <a:cubicBezTo>
                    <a:pt x="100" y="49"/>
                    <a:pt x="99" y="52"/>
                    <a:pt x="101" y="56"/>
                  </a:cubicBezTo>
                  <a:cubicBezTo>
                    <a:pt x="94" y="59"/>
                    <a:pt x="89" y="64"/>
                    <a:pt x="82" y="65"/>
                  </a:cubicBezTo>
                  <a:cubicBezTo>
                    <a:pt x="77" y="67"/>
                    <a:pt x="74" y="69"/>
                    <a:pt x="69" y="70"/>
                  </a:cubicBezTo>
                  <a:cubicBezTo>
                    <a:pt x="66" y="77"/>
                    <a:pt x="68" y="74"/>
                    <a:pt x="57" y="73"/>
                  </a:cubicBezTo>
                  <a:cubicBezTo>
                    <a:pt x="53" y="74"/>
                    <a:pt x="49" y="74"/>
                    <a:pt x="53" y="78"/>
                  </a:cubicBezTo>
                  <a:cubicBezTo>
                    <a:pt x="54" y="82"/>
                    <a:pt x="54" y="90"/>
                    <a:pt x="58" y="92"/>
                  </a:cubicBezTo>
                  <a:cubicBezTo>
                    <a:pt x="60" y="95"/>
                    <a:pt x="62" y="96"/>
                    <a:pt x="63" y="100"/>
                  </a:cubicBezTo>
                  <a:cubicBezTo>
                    <a:pt x="60" y="112"/>
                    <a:pt x="61" y="106"/>
                    <a:pt x="52" y="111"/>
                  </a:cubicBezTo>
                  <a:cubicBezTo>
                    <a:pt x="49" y="110"/>
                    <a:pt x="44" y="108"/>
                    <a:pt x="44" y="108"/>
                  </a:cubicBezTo>
                  <a:cubicBezTo>
                    <a:pt x="43" y="106"/>
                    <a:pt x="39" y="104"/>
                    <a:pt x="39" y="104"/>
                  </a:cubicBezTo>
                  <a:cubicBezTo>
                    <a:pt x="37" y="100"/>
                    <a:pt x="26" y="99"/>
                    <a:pt x="29" y="105"/>
                  </a:cubicBezTo>
                  <a:cubicBezTo>
                    <a:pt x="27" y="109"/>
                    <a:pt x="27" y="112"/>
                    <a:pt x="22" y="114"/>
                  </a:cubicBezTo>
                  <a:cubicBezTo>
                    <a:pt x="12" y="109"/>
                    <a:pt x="24" y="108"/>
                    <a:pt x="9" y="105"/>
                  </a:cubicBezTo>
                  <a:cubicBezTo>
                    <a:pt x="7" y="104"/>
                    <a:pt x="11" y="97"/>
                    <a:pt x="13" y="93"/>
                  </a:cubicBezTo>
                  <a:cubicBezTo>
                    <a:pt x="14" y="84"/>
                    <a:pt x="13" y="87"/>
                    <a:pt x="16" y="81"/>
                  </a:cubicBezTo>
                  <a:cubicBezTo>
                    <a:pt x="17" y="80"/>
                    <a:pt x="20" y="79"/>
                    <a:pt x="20" y="79"/>
                  </a:cubicBezTo>
                  <a:cubicBezTo>
                    <a:pt x="23" y="74"/>
                    <a:pt x="23" y="66"/>
                    <a:pt x="17" y="63"/>
                  </a:cubicBezTo>
                  <a:cubicBezTo>
                    <a:pt x="16" y="60"/>
                    <a:pt x="10" y="58"/>
                    <a:pt x="10" y="58"/>
                  </a:cubicBezTo>
                  <a:cubicBezTo>
                    <a:pt x="11" y="52"/>
                    <a:pt x="13" y="46"/>
                    <a:pt x="16" y="40"/>
                  </a:cubicBezTo>
                  <a:cubicBezTo>
                    <a:pt x="17" y="35"/>
                    <a:pt x="18" y="26"/>
                    <a:pt x="12" y="23"/>
                  </a:cubicBezTo>
                  <a:cubicBezTo>
                    <a:pt x="10" y="20"/>
                    <a:pt x="7" y="15"/>
                    <a:pt x="4" y="13"/>
                  </a:cubicBezTo>
                  <a:cubicBezTo>
                    <a:pt x="3" y="11"/>
                    <a:pt x="1" y="10"/>
                    <a:pt x="0" y="8"/>
                  </a:cubicBezTo>
                  <a:cubicBezTo>
                    <a:pt x="3" y="8"/>
                    <a:pt x="7" y="8"/>
                    <a:pt x="10" y="7"/>
                  </a:cubicBezTo>
                  <a:cubicBezTo>
                    <a:pt x="11" y="7"/>
                    <a:pt x="10" y="5"/>
                    <a:pt x="11" y="5"/>
                  </a:cubicBezTo>
                  <a:cubicBezTo>
                    <a:pt x="12" y="5"/>
                    <a:pt x="13" y="8"/>
                    <a:pt x="14" y="8"/>
                  </a:cubicBezTo>
                  <a:cubicBezTo>
                    <a:pt x="17" y="9"/>
                    <a:pt x="22" y="11"/>
                    <a:pt x="22" y="11"/>
                  </a:cubicBezTo>
                  <a:cubicBezTo>
                    <a:pt x="22" y="12"/>
                    <a:pt x="24" y="18"/>
                    <a:pt x="25" y="19"/>
                  </a:cubicBezTo>
                  <a:cubicBezTo>
                    <a:pt x="26" y="20"/>
                    <a:pt x="29" y="21"/>
                    <a:pt x="29" y="21"/>
                  </a:cubicBezTo>
                  <a:cubicBezTo>
                    <a:pt x="30" y="24"/>
                    <a:pt x="35" y="27"/>
                    <a:pt x="35" y="27"/>
                  </a:cubicBezTo>
                  <a:cubicBezTo>
                    <a:pt x="37" y="30"/>
                    <a:pt x="36" y="27"/>
                    <a:pt x="39" y="26"/>
                  </a:cubicBezTo>
                  <a:cubicBezTo>
                    <a:pt x="40" y="23"/>
                    <a:pt x="45" y="20"/>
                    <a:pt x="45" y="20"/>
                  </a:cubicBezTo>
                  <a:cubicBezTo>
                    <a:pt x="47" y="15"/>
                    <a:pt x="48" y="11"/>
                    <a:pt x="50" y="6"/>
                  </a:cubicBezTo>
                  <a:cubicBezTo>
                    <a:pt x="51" y="4"/>
                    <a:pt x="56" y="3"/>
                    <a:pt x="56" y="3"/>
                  </a:cubicBezTo>
                  <a:cubicBezTo>
                    <a:pt x="59" y="9"/>
                    <a:pt x="54" y="0"/>
                    <a:pt x="60" y="6"/>
                  </a:cubicBezTo>
                  <a:cubicBezTo>
                    <a:pt x="63" y="9"/>
                    <a:pt x="62" y="13"/>
                    <a:pt x="66" y="15"/>
                  </a:cubicBezTo>
                  <a:cubicBezTo>
                    <a:pt x="68" y="20"/>
                    <a:pt x="67" y="18"/>
                    <a:pt x="70" y="20"/>
                  </a:cubicBezTo>
                  <a:cubicBezTo>
                    <a:pt x="71" y="23"/>
                    <a:pt x="75" y="27"/>
                    <a:pt x="75" y="27"/>
                  </a:cubicBezTo>
                  <a:cubicBezTo>
                    <a:pt x="73" y="30"/>
                    <a:pt x="72" y="30"/>
                    <a:pt x="70" y="34"/>
                  </a:cubicBezTo>
                  <a:cubicBezTo>
                    <a:pt x="70" y="35"/>
                    <a:pt x="69" y="36"/>
                    <a:pt x="69" y="36"/>
                  </a:cubicBezTo>
                  <a:cubicBezTo>
                    <a:pt x="79" y="41"/>
                    <a:pt x="72" y="38"/>
                    <a:pt x="92" y="38"/>
                  </a:cubicBezTo>
                  <a:close/>
                </a:path>
              </a:pathLst>
            </a:custGeom>
            <a:solidFill>
              <a:srgbClr val="99CC00">
                <a:alpha val="5573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" name="Tianshui"/>
            <p:cNvSpPr/>
            <p:nvPr/>
          </p:nvSpPr>
          <p:spPr bwMode="auto">
            <a:xfrm>
              <a:off x="4721748" y="3789069"/>
              <a:ext cx="342623" cy="198025"/>
            </a:xfrm>
            <a:custGeom>
              <a:avLst/>
              <a:gdLst>
                <a:gd name="T0" fmla="*/ 52 w 105"/>
                <a:gd name="T1" fmla="*/ 0 h 67"/>
                <a:gd name="T2" fmla="*/ 57 w 105"/>
                <a:gd name="T3" fmla="*/ 4 h 67"/>
                <a:gd name="T4" fmla="*/ 66 w 105"/>
                <a:gd name="T5" fmla="*/ 8 h 67"/>
                <a:gd name="T6" fmla="*/ 84 w 105"/>
                <a:gd name="T7" fmla="*/ 2 h 67"/>
                <a:gd name="T8" fmla="*/ 93 w 105"/>
                <a:gd name="T9" fmla="*/ 10 h 67"/>
                <a:gd name="T10" fmla="*/ 96 w 105"/>
                <a:gd name="T11" fmla="*/ 17 h 67"/>
                <a:gd name="T12" fmla="*/ 90 w 105"/>
                <a:gd name="T13" fmla="*/ 33 h 67"/>
                <a:gd name="T14" fmla="*/ 86 w 105"/>
                <a:gd name="T15" fmla="*/ 38 h 67"/>
                <a:gd name="T16" fmla="*/ 100 w 105"/>
                <a:gd name="T17" fmla="*/ 46 h 67"/>
                <a:gd name="T18" fmla="*/ 105 w 105"/>
                <a:gd name="T19" fmla="*/ 53 h 67"/>
                <a:gd name="T20" fmla="*/ 99 w 105"/>
                <a:gd name="T21" fmla="*/ 56 h 67"/>
                <a:gd name="T22" fmla="*/ 93 w 105"/>
                <a:gd name="T23" fmla="*/ 67 h 67"/>
                <a:gd name="T24" fmla="*/ 88 w 105"/>
                <a:gd name="T25" fmla="*/ 63 h 67"/>
                <a:gd name="T26" fmla="*/ 83 w 105"/>
                <a:gd name="T27" fmla="*/ 59 h 67"/>
                <a:gd name="T28" fmla="*/ 52 w 105"/>
                <a:gd name="T29" fmla="*/ 62 h 67"/>
                <a:gd name="T30" fmla="*/ 46 w 105"/>
                <a:gd name="T31" fmla="*/ 45 h 67"/>
                <a:gd name="T32" fmla="*/ 36 w 105"/>
                <a:gd name="T33" fmla="*/ 40 h 67"/>
                <a:gd name="T34" fmla="*/ 30 w 105"/>
                <a:gd name="T35" fmla="*/ 37 h 67"/>
                <a:gd name="T36" fmla="*/ 15 w 105"/>
                <a:gd name="T37" fmla="*/ 43 h 67"/>
                <a:gd name="T38" fmla="*/ 8 w 105"/>
                <a:gd name="T39" fmla="*/ 37 h 67"/>
                <a:gd name="T40" fmla="*/ 4 w 105"/>
                <a:gd name="T41" fmla="*/ 28 h 67"/>
                <a:gd name="T42" fmla="*/ 5 w 105"/>
                <a:gd name="T43" fmla="*/ 17 h 67"/>
                <a:gd name="T44" fmla="*/ 18 w 105"/>
                <a:gd name="T45" fmla="*/ 19 h 67"/>
                <a:gd name="T46" fmla="*/ 20 w 105"/>
                <a:gd name="T47" fmla="*/ 14 h 67"/>
                <a:gd name="T48" fmla="*/ 36 w 105"/>
                <a:gd name="T49" fmla="*/ 8 h 67"/>
                <a:gd name="T50" fmla="*/ 52 w 105"/>
                <a:gd name="T5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" h="67">
                  <a:moveTo>
                    <a:pt x="52" y="0"/>
                  </a:moveTo>
                  <a:cubicBezTo>
                    <a:pt x="54" y="1"/>
                    <a:pt x="55" y="3"/>
                    <a:pt x="57" y="4"/>
                  </a:cubicBezTo>
                  <a:cubicBezTo>
                    <a:pt x="59" y="8"/>
                    <a:pt x="62" y="7"/>
                    <a:pt x="66" y="8"/>
                  </a:cubicBezTo>
                  <a:cubicBezTo>
                    <a:pt x="73" y="7"/>
                    <a:pt x="78" y="4"/>
                    <a:pt x="84" y="2"/>
                  </a:cubicBezTo>
                  <a:cubicBezTo>
                    <a:pt x="90" y="3"/>
                    <a:pt x="88" y="8"/>
                    <a:pt x="93" y="10"/>
                  </a:cubicBezTo>
                  <a:cubicBezTo>
                    <a:pt x="91" y="13"/>
                    <a:pt x="93" y="16"/>
                    <a:pt x="96" y="17"/>
                  </a:cubicBezTo>
                  <a:cubicBezTo>
                    <a:pt x="95" y="22"/>
                    <a:pt x="96" y="30"/>
                    <a:pt x="90" y="33"/>
                  </a:cubicBezTo>
                  <a:cubicBezTo>
                    <a:pt x="88" y="38"/>
                    <a:pt x="89" y="36"/>
                    <a:pt x="86" y="38"/>
                  </a:cubicBezTo>
                  <a:cubicBezTo>
                    <a:pt x="88" y="43"/>
                    <a:pt x="96" y="44"/>
                    <a:pt x="100" y="46"/>
                  </a:cubicBezTo>
                  <a:cubicBezTo>
                    <a:pt x="101" y="49"/>
                    <a:pt x="105" y="53"/>
                    <a:pt x="105" y="53"/>
                  </a:cubicBezTo>
                  <a:cubicBezTo>
                    <a:pt x="103" y="54"/>
                    <a:pt x="99" y="56"/>
                    <a:pt x="99" y="56"/>
                  </a:cubicBezTo>
                  <a:cubicBezTo>
                    <a:pt x="97" y="60"/>
                    <a:pt x="94" y="62"/>
                    <a:pt x="93" y="67"/>
                  </a:cubicBezTo>
                  <a:cubicBezTo>
                    <a:pt x="92" y="65"/>
                    <a:pt x="88" y="63"/>
                    <a:pt x="88" y="63"/>
                  </a:cubicBezTo>
                  <a:cubicBezTo>
                    <a:pt x="87" y="61"/>
                    <a:pt x="83" y="59"/>
                    <a:pt x="83" y="59"/>
                  </a:cubicBezTo>
                  <a:cubicBezTo>
                    <a:pt x="73" y="62"/>
                    <a:pt x="62" y="62"/>
                    <a:pt x="52" y="62"/>
                  </a:cubicBezTo>
                  <a:cubicBezTo>
                    <a:pt x="49" y="67"/>
                    <a:pt x="49" y="47"/>
                    <a:pt x="46" y="45"/>
                  </a:cubicBezTo>
                  <a:cubicBezTo>
                    <a:pt x="43" y="43"/>
                    <a:pt x="39" y="42"/>
                    <a:pt x="36" y="40"/>
                  </a:cubicBezTo>
                  <a:cubicBezTo>
                    <a:pt x="34" y="39"/>
                    <a:pt x="30" y="37"/>
                    <a:pt x="30" y="37"/>
                  </a:cubicBezTo>
                  <a:cubicBezTo>
                    <a:pt x="25" y="40"/>
                    <a:pt x="21" y="42"/>
                    <a:pt x="15" y="43"/>
                  </a:cubicBezTo>
                  <a:cubicBezTo>
                    <a:pt x="12" y="42"/>
                    <a:pt x="11" y="39"/>
                    <a:pt x="8" y="37"/>
                  </a:cubicBezTo>
                  <a:cubicBezTo>
                    <a:pt x="7" y="34"/>
                    <a:pt x="5" y="31"/>
                    <a:pt x="4" y="28"/>
                  </a:cubicBezTo>
                  <a:cubicBezTo>
                    <a:pt x="3" y="24"/>
                    <a:pt x="0" y="19"/>
                    <a:pt x="5" y="17"/>
                  </a:cubicBezTo>
                  <a:cubicBezTo>
                    <a:pt x="9" y="17"/>
                    <a:pt x="14" y="20"/>
                    <a:pt x="18" y="19"/>
                  </a:cubicBezTo>
                  <a:cubicBezTo>
                    <a:pt x="20" y="18"/>
                    <a:pt x="19" y="15"/>
                    <a:pt x="20" y="14"/>
                  </a:cubicBezTo>
                  <a:cubicBezTo>
                    <a:pt x="22" y="11"/>
                    <a:pt x="33" y="9"/>
                    <a:pt x="36" y="8"/>
                  </a:cubicBezTo>
                  <a:cubicBezTo>
                    <a:pt x="40" y="6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99CC00">
                <a:alpha val="1403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" name="Pingliang"/>
            <p:cNvSpPr/>
            <p:nvPr/>
          </p:nvSpPr>
          <p:spPr bwMode="auto">
            <a:xfrm>
              <a:off x="4859438" y="3678310"/>
              <a:ext cx="384250" cy="164461"/>
            </a:xfrm>
            <a:custGeom>
              <a:avLst/>
              <a:gdLst>
                <a:gd name="T0" fmla="*/ 5 w 118"/>
                <a:gd name="T1" fmla="*/ 0 h 57"/>
                <a:gd name="T2" fmla="*/ 13 w 118"/>
                <a:gd name="T3" fmla="*/ 4 h 57"/>
                <a:gd name="T4" fmla="*/ 20 w 118"/>
                <a:gd name="T5" fmla="*/ 5 h 57"/>
                <a:gd name="T6" fmla="*/ 31 w 118"/>
                <a:gd name="T7" fmla="*/ 15 h 57"/>
                <a:gd name="T8" fmla="*/ 35 w 118"/>
                <a:gd name="T9" fmla="*/ 21 h 57"/>
                <a:gd name="T10" fmla="*/ 45 w 118"/>
                <a:gd name="T11" fmla="*/ 27 h 57"/>
                <a:gd name="T12" fmla="*/ 49 w 118"/>
                <a:gd name="T13" fmla="*/ 32 h 57"/>
                <a:gd name="T14" fmla="*/ 54 w 118"/>
                <a:gd name="T15" fmla="*/ 28 h 57"/>
                <a:gd name="T16" fmla="*/ 57 w 118"/>
                <a:gd name="T17" fmla="*/ 4 h 57"/>
                <a:gd name="T18" fmla="*/ 73 w 118"/>
                <a:gd name="T19" fmla="*/ 13 h 57"/>
                <a:gd name="T20" fmla="*/ 78 w 118"/>
                <a:gd name="T21" fmla="*/ 17 h 57"/>
                <a:gd name="T22" fmla="*/ 107 w 118"/>
                <a:gd name="T23" fmla="*/ 22 h 57"/>
                <a:gd name="T24" fmla="*/ 114 w 118"/>
                <a:gd name="T25" fmla="*/ 28 h 57"/>
                <a:gd name="T26" fmla="*/ 116 w 118"/>
                <a:gd name="T27" fmla="*/ 32 h 57"/>
                <a:gd name="T28" fmla="*/ 111 w 118"/>
                <a:gd name="T29" fmla="*/ 39 h 57"/>
                <a:gd name="T30" fmla="*/ 116 w 118"/>
                <a:gd name="T31" fmla="*/ 46 h 57"/>
                <a:gd name="T32" fmla="*/ 117 w 118"/>
                <a:gd name="T33" fmla="*/ 52 h 57"/>
                <a:gd name="T34" fmla="*/ 111 w 118"/>
                <a:gd name="T35" fmla="*/ 55 h 57"/>
                <a:gd name="T36" fmla="*/ 90 w 118"/>
                <a:gd name="T37" fmla="*/ 57 h 57"/>
                <a:gd name="T38" fmla="*/ 74 w 118"/>
                <a:gd name="T39" fmla="*/ 46 h 57"/>
                <a:gd name="T40" fmla="*/ 61 w 118"/>
                <a:gd name="T41" fmla="*/ 45 h 57"/>
                <a:gd name="T42" fmla="*/ 50 w 118"/>
                <a:gd name="T43" fmla="*/ 49 h 57"/>
                <a:gd name="T44" fmla="*/ 47 w 118"/>
                <a:gd name="T45" fmla="*/ 42 h 57"/>
                <a:gd name="T46" fmla="*/ 43 w 118"/>
                <a:gd name="T47" fmla="*/ 40 h 57"/>
                <a:gd name="T48" fmla="*/ 32 w 118"/>
                <a:gd name="T49" fmla="*/ 43 h 57"/>
                <a:gd name="T50" fmla="*/ 21 w 118"/>
                <a:gd name="T51" fmla="*/ 45 h 57"/>
                <a:gd name="T52" fmla="*/ 14 w 118"/>
                <a:gd name="T53" fmla="*/ 42 h 57"/>
                <a:gd name="T54" fmla="*/ 8 w 118"/>
                <a:gd name="T55" fmla="*/ 32 h 57"/>
                <a:gd name="T56" fmla="*/ 4 w 118"/>
                <a:gd name="T57" fmla="*/ 24 h 57"/>
                <a:gd name="T58" fmla="*/ 1 w 118"/>
                <a:gd name="T59" fmla="*/ 21 h 57"/>
                <a:gd name="T60" fmla="*/ 5 w 118"/>
                <a:gd name="T61" fmla="*/ 12 h 57"/>
                <a:gd name="T62" fmla="*/ 5 w 118"/>
                <a:gd name="T6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8" h="57">
                  <a:moveTo>
                    <a:pt x="5" y="0"/>
                  </a:moveTo>
                  <a:cubicBezTo>
                    <a:pt x="8" y="1"/>
                    <a:pt x="13" y="4"/>
                    <a:pt x="13" y="4"/>
                  </a:cubicBezTo>
                  <a:cubicBezTo>
                    <a:pt x="16" y="3"/>
                    <a:pt x="17" y="4"/>
                    <a:pt x="20" y="5"/>
                  </a:cubicBezTo>
                  <a:cubicBezTo>
                    <a:pt x="23" y="13"/>
                    <a:pt x="22" y="14"/>
                    <a:pt x="31" y="15"/>
                  </a:cubicBezTo>
                  <a:cubicBezTo>
                    <a:pt x="29" y="20"/>
                    <a:pt x="30" y="20"/>
                    <a:pt x="35" y="21"/>
                  </a:cubicBezTo>
                  <a:cubicBezTo>
                    <a:pt x="36" y="24"/>
                    <a:pt x="42" y="25"/>
                    <a:pt x="45" y="27"/>
                  </a:cubicBezTo>
                  <a:cubicBezTo>
                    <a:pt x="47" y="32"/>
                    <a:pt x="46" y="30"/>
                    <a:pt x="49" y="32"/>
                  </a:cubicBezTo>
                  <a:cubicBezTo>
                    <a:pt x="50" y="30"/>
                    <a:pt x="54" y="28"/>
                    <a:pt x="54" y="28"/>
                  </a:cubicBezTo>
                  <a:cubicBezTo>
                    <a:pt x="57" y="21"/>
                    <a:pt x="47" y="9"/>
                    <a:pt x="57" y="4"/>
                  </a:cubicBezTo>
                  <a:cubicBezTo>
                    <a:pt x="74" y="6"/>
                    <a:pt x="63" y="8"/>
                    <a:pt x="73" y="13"/>
                  </a:cubicBezTo>
                  <a:cubicBezTo>
                    <a:pt x="74" y="15"/>
                    <a:pt x="78" y="17"/>
                    <a:pt x="78" y="17"/>
                  </a:cubicBezTo>
                  <a:cubicBezTo>
                    <a:pt x="82" y="26"/>
                    <a:pt x="104" y="22"/>
                    <a:pt x="107" y="22"/>
                  </a:cubicBezTo>
                  <a:cubicBezTo>
                    <a:pt x="111" y="24"/>
                    <a:pt x="112" y="23"/>
                    <a:pt x="114" y="28"/>
                  </a:cubicBezTo>
                  <a:cubicBezTo>
                    <a:pt x="115" y="29"/>
                    <a:pt x="116" y="32"/>
                    <a:pt x="116" y="32"/>
                  </a:cubicBezTo>
                  <a:cubicBezTo>
                    <a:pt x="115" y="36"/>
                    <a:pt x="115" y="38"/>
                    <a:pt x="111" y="39"/>
                  </a:cubicBezTo>
                  <a:cubicBezTo>
                    <a:pt x="112" y="42"/>
                    <a:pt x="116" y="46"/>
                    <a:pt x="116" y="46"/>
                  </a:cubicBezTo>
                  <a:cubicBezTo>
                    <a:pt x="116" y="48"/>
                    <a:pt x="118" y="50"/>
                    <a:pt x="117" y="52"/>
                  </a:cubicBezTo>
                  <a:cubicBezTo>
                    <a:pt x="116" y="54"/>
                    <a:pt x="111" y="55"/>
                    <a:pt x="111" y="55"/>
                  </a:cubicBezTo>
                  <a:cubicBezTo>
                    <a:pt x="99" y="54"/>
                    <a:pt x="99" y="55"/>
                    <a:pt x="90" y="57"/>
                  </a:cubicBezTo>
                  <a:cubicBezTo>
                    <a:pt x="83" y="55"/>
                    <a:pt x="81" y="49"/>
                    <a:pt x="74" y="46"/>
                  </a:cubicBezTo>
                  <a:cubicBezTo>
                    <a:pt x="70" y="44"/>
                    <a:pt x="65" y="45"/>
                    <a:pt x="61" y="45"/>
                  </a:cubicBezTo>
                  <a:cubicBezTo>
                    <a:pt x="48" y="47"/>
                    <a:pt x="57" y="46"/>
                    <a:pt x="50" y="49"/>
                  </a:cubicBezTo>
                  <a:cubicBezTo>
                    <a:pt x="49" y="45"/>
                    <a:pt x="49" y="47"/>
                    <a:pt x="47" y="42"/>
                  </a:cubicBezTo>
                  <a:cubicBezTo>
                    <a:pt x="46" y="41"/>
                    <a:pt x="43" y="40"/>
                    <a:pt x="43" y="40"/>
                  </a:cubicBezTo>
                  <a:cubicBezTo>
                    <a:pt x="39" y="41"/>
                    <a:pt x="36" y="42"/>
                    <a:pt x="32" y="43"/>
                  </a:cubicBezTo>
                  <a:cubicBezTo>
                    <a:pt x="28" y="45"/>
                    <a:pt x="29" y="45"/>
                    <a:pt x="21" y="45"/>
                  </a:cubicBezTo>
                  <a:cubicBezTo>
                    <a:pt x="18" y="45"/>
                    <a:pt x="14" y="42"/>
                    <a:pt x="14" y="42"/>
                  </a:cubicBezTo>
                  <a:cubicBezTo>
                    <a:pt x="12" y="39"/>
                    <a:pt x="10" y="36"/>
                    <a:pt x="8" y="32"/>
                  </a:cubicBezTo>
                  <a:cubicBezTo>
                    <a:pt x="7" y="28"/>
                    <a:pt x="8" y="26"/>
                    <a:pt x="4" y="24"/>
                  </a:cubicBezTo>
                  <a:cubicBezTo>
                    <a:pt x="3" y="23"/>
                    <a:pt x="1" y="22"/>
                    <a:pt x="1" y="21"/>
                  </a:cubicBezTo>
                  <a:cubicBezTo>
                    <a:pt x="0" y="18"/>
                    <a:pt x="5" y="12"/>
                    <a:pt x="5" y="12"/>
                  </a:cubicBezTo>
                  <a:cubicBezTo>
                    <a:pt x="6" y="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99CC00">
                <a:alpha val="3268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" name="Guyuan"/>
            <p:cNvSpPr/>
            <p:nvPr/>
          </p:nvSpPr>
          <p:spPr bwMode="auto">
            <a:xfrm>
              <a:off x="4865842" y="3537343"/>
              <a:ext cx="246560" cy="234944"/>
            </a:xfrm>
            <a:custGeom>
              <a:avLst/>
              <a:gdLst>
                <a:gd name="T0" fmla="*/ 9 w 76"/>
                <a:gd name="T1" fmla="*/ 24 h 80"/>
                <a:gd name="T2" fmla="*/ 15 w 76"/>
                <a:gd name="T3" fmla="*/ 24 h 80"/>
                <a:gd name="T4" fmla="*/ 16 w 76"/>
                <a:gd name="T5" fmla="*/ 26 h 80"/>
                <a:gd name="T6" fmla="*/ 20 w 76"/>
                <a:gd name="T7" fmla="*/ 24 h 80"/>
                <a:gd name="T8" fmla="*/ 28 w 76"/>
                <a:gd name="T9" fmla="*/ 23 h 80"/>
                <a:gd name="T10" fmla="*/ 34 w 76"/>
                <a:gd name="T11" fmla="*/ 11 h 80"/>
                <a:gd name="T12" fmla="*/ 42 w 76"/>
                <a:gd name="T13" fmla="*/ 2 h 80"/>
                <a:gd name="T14" fmla="*/ 54 w 76"/>
                <a:gd name="T15" fmla="*/ 1 h 80"/>
                <a:gd name="T16" fmla="*/ 53 w 76"/>
                <a:gd name="T17" fmla="*/ 5 h 80"/>
                <a:gd name="T18" fmla="*/ 53 w 76"/>
                <a:gd name="T19" fmla="*/ 19 h 80"/>
                <a:gd name="T20" fmla="*/ 67 w 76"/>
                <a:gd name="T21" fmla="*/ 23 h 80"/>
                <a:gd name="T22" fmla="*/ 74 w 76"/>
                <a:gd name="T23" fmla="*/ 29 h 80"/>
                <a:gd name="T24" fmla="*/ 73 w 76"/>
                <a:gd name="T25" fmla="*/ 42 h 80"/>
                <a:gd name="T26" fmla="*/ 73 w 76"/>
                <a:gd name="T27" fmla="*/ 48 h 80"/>
                <a:gd name="T28" fmla="*/ 69 w 76"/>
                <a:gd name="T29" fmla="*/ 54 h 80"/>
                <a:gd name="T30" fmla="*/ 53 w 76"/>
                <a:gd name="T31" fmla="*/ 53 h 80"/>
                <a:gd name="T32" fmla="*/ 53 w 76"/>
                <a:gd name="T33" fmla="*/ 68 h 80"/>
                <a:gd name="T34" fmla="*/ 48 w 76"/>
                <a:gd name="T35" fmla="*/ 80 h 80"/>
                <a:gd name="T36" fmla="*/ 39 w 76"/>
                <a:gd name="T37" fmla="*/ 74 h 80"/>
                <a:gd name="T38" fmla="*/ 35 w 76"/>
                <a:gd name="T39" fmla="*/ 72 h 80"/>
                <a:gd name="T40" fmla="*/ 28 w 76"/>
                <a:gd name="T41" fmla="*/ 67 h 80"/>
                <a:gd name="T42" fmla="*/ 29 w 76"/>
                <a:gd name="T43" fmla="*/ 64 h 80"/>
                <a:gd name="T44" fmla="*/ 20 w 76"/>
                <a:gd name="T45" fmla="*/ 60 h 80"/>
                <a:gd name="T46" fmla="*/ 10 w 76"/>
                <a:gd name="T47" fmla="*/ 51 h 80"/>
                <a:gd name="T48" fmla="*/ 4 w 76"/>
                <a:gd name="T49" fmla="*/ 48 h 80"/>
                <a:gd name="T50" fmla="*/ 0 w 76"/>
                <a:gd name="T51" fmla="*/ 42 h 80"/>
                <a:gd name="T52" fmla="*/ 2 w 76"/>
                <a:gd name="T53" fmla="*/ 33 h 80"/>
                <a:gd name="T54" fmla="*/ 8 w 76"/>
                <a:gd name="T55" fmla="*/ 30 h 80"/>
                <a:gd name="T56" fmla="*/ 9 w 76"/>
                <a:gd name="T5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6" h="80">
                  <a:moveTo>
                    <a:pt x="9" y="24"/>
                  </a:moveTo>
                  <a:cubicBezTo>
                    <a:pt x="11" y="21"/>
                    <a:pt x="12" y="23"/>
                    <a:pt x="15" y="24"/>
                  </a:cubicBezTo>
                  <a:cubicBezTo>
                    <a:pt x="15" y="25"/>
                    <a:pt x="15" y="26"/>
                    <a:pt x="16" y="26"/>
                  </a:cubicBezTo>
                  <a:cubicBezTo>
                    <a:pt x="17" y="26"/>
                    <a:pt x="20" y="24"/>
                    <a:pt x="20" y="24"/>
                  </a:cubicBezTo>
                  <a:cubicBezTo>
                    <a:pt x="21" y="26"/>
                    <a:pt x="28" y="23"/>
                    <a:pt x="28" y="23"/>
                  </a:cubicBezTo>
                  <a:cubicBezTo>
                    <a:pt x="30" y="19"/>
                    <a:pt x="32" y="15"/>
                    <a:pt x="34" y="11"/>
                  </a:cubicBezTo>
                  <a:cubicBezTo>
                    <a:pt x="32" y="2"/>
                    <a:pt x="33" y="3"/>
                    <a:pt x="42" y="2"/>
                  </a:cubicBezTo>
                  <a:cubicBezTo>
                    <a:pt x="47" y="0"/>
                    <a:pt x="48" y="0"/>
                    <a:pt x="54" y="1"/>
                  </a:cubicBezTo>
                  <a:cubicBezTo>
                    <a:pt x="51" y="2"/>
                    <a:pt x="50" y="3"/>
                    <a:pt x="53" y="5"/>
                  </a:cubicBezTo>
                  <a:cubicBezTo>
                    <a:pt x="56" y="10"/>
                    <a:pt x="55" y="13"/>
                    <a:pt x="53" y="19"/>
                  </a:cubicBezTo>
                  <a:cubicBezTo>
                    <a:pt x="57" y="21"/>
                    <a:pt x="67" y="23"/>
                    <a:pt x="67" y="23"/>
                  </a:cubicBezTo>
                  <a:cubicBezTo>
                    <a:pt x="68" y="26"/>
                    <a:pt x="71" y="28"/>
                    <a:pt x="74" y="29"/>
                  </a:cubicBezTo>
                  <a:cubicBezTo>
                    <a:pt x="76" y="32"/>
                    <a:pt x="73" y="39"/>
                    <a:pt x="73" y="42"/>
                  </a:cubicBezTo>
                  <a:cubicBezTo>
                    <a:pt x="74" y="45"/>
                    <a:pt x="76" y="46"/>
                    <a:pt x="73" y="48"/>
                  </a:cubicBezTo>
                  <a:cubicBezTo>
                    <a:pt x="72" y="51"/>
                    <a:pt x="72" y="53"/>
                    <a:pt x="69" y="54"/>
                  </a:cubicBezTo>
                  <a:cubicBezTo>
                    <a:pt x="61" y="53"/>
                    <a:pt x="62" y="52"/>
                    <a:pt x="53" y="53"/>
                  </a:cubicBezTo>
                  <a:cubicBezTo>
                    <a:pt x="51" y="58"/>
                    <a:pt x="50" y="62"/>
                    <a:pt x="53" y="68"/>
                  </a:cubicBezTo>
                  <a:cubicBezTo>
                    <a:pt x="52" y="73"/>
                    <a:pt x="53" y="78"/>
                    <a:pt x="48" y="80"/>
                  </a:cubicBezTo>
                  <a:cubicBezTo>
                    <a:pt x="44" y="78"/>
                    <a:pt x="43" y="76"/>
                    <a:pt x="39" y="74"/>
                  </a:cubicBezTo>
                  <a:cubicBezTo>
                    <a:pt x="38" y="73"/>
                    <a:pt x="35" y="72"/>
                    <a:pt x="35" y="72"/>
                  </a:cubicBezTo>
                  <a:cubicBezTo>
                    <a:pt x="34" y="69"/>
                    <a:pt x="28" y="67"/>
                    <a:pt x="28" y="67"/>
                  </a:cubicBezTo>
                  <a:cubicBezTo>
                    <a:pt x="28" y="66"/>
                    <a:pt x="29" y="65"/>
                    <a:pt x="29" y="64"/>
                  </a:cubicBezTo>
                  <a:cubicBezTo>
                    <a:pt x="28" y="61"/>
                    <a:pt x="20" y="60"/>
                    <a:pt x="20" y="60"/>
                  </a:cubicBezTo>
                  <a:cubicBezTo>
                    <a:pt x="17" y="54"/>
                    <a:pt x="17" y="52"/>
                    <a:pt x="10" y="51"/>
                  </a:cubicBezTo>
                  <a:cubicBezTo>
                    <a:pt x="8" y="50"/>
                    <a:pt x="4" y="48"/>
                    <a:pt x="4" y="48"/>
                  </a:cubicBezTo>
                  <a:cubicBezTo>
                    <a:pt x="2" y="45"/>
                    <a:pt x="1" y="46"/>
                    <a:pt x="0" y="42"/>
                  </a:cubicBezTo>
                  <a:cubicBezTo>
                    <a:pt x="0" y="39"/>
                    <a:pt x="0" y="35"/>
                    <a:pt x="2" y="33"/>
                  </a:cubicBezTo>
                  <a:cubicBezTo>
                    <a:pt x="4" y="32"/>
                    <a:pt x="8" y="30"/>
                    <a:pt x="8" y="30"/>
                  </a:cubicBezTo>
                  <a:cubicBezTo>
                    <a:pt x="10" y="27"/>
                    <a:pt x="9" y="29"/>
                    <a:pt x="9" y="24"/>
                  </a:cubicBezTo>
                  <a:close/>
                </a:path>
              </a:pathLst>
            </a:custGeom>
            <a:solidFill>
              <a:srgbClr val="99CC00">
                <a:alpha val="9152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" name="Qingyang"/>
            <p:cNvSpPr/>
            <p:nvPr/>
          </p:nvSpPr>
          <p:spPr bwMode="auto">
            <a:xfrm>
              <a:off x="5032350" y="3440009"/>
              <a:ext cx="358633" cy="355773"/>
            </a:xfrm>
            <a:custGeom>
              <a:avLst/>
              <a:gdLst>
                <a:gd name="T0" fmla="*/ 3 w 111"/>
                <a:gd name="T1" fmla="*/ 32 h 118"/>
                <a:gd name="T2" fmla="*/ 5 w 111"/>
                <a:gd name="T3" fmla="*/ 27 h 118"/>
                <a:gd name="T4" fmla="*/ 12 w 111"/>
                <a:gd name="T5" fmla="*/ 24 h 118"/>
                <a:gd name="T6" fmla="*/ 11 w 111"/>
                <a:gd name="T7" fmla="*/ 16 h 118"/>
                <a:gd name="T8" fmla="*/ 14 w 111"/>
                <a:gd name="T9" fmla="*/ 3 h 118"/>
                <a:gd name="T10" fmla="*/ 40 w 111"/>
                <a:gd name="T11" fmla="*/ 5 h 118"/>
                <a:gd name="T12" fmla="*/ 43 w 111"/>
                <a:gd name="T13" fmla="*/ 15 h 118"/>
                <a:gd name="T14" fmla="*/ 54 w 111"/>
                <a:gd name="T15" fmla="*/ 19 h 118"/>
                <a:gd name="T16" fmla="*/ 61 w 111"/>
                <a:gd name="T17" fmla="*/ 23 h 118"/>
                <a:gd name="T18" fmla="*/ 71 w 111"/>
                <a:gd name="T19" fmla="*/ 29 h 118"/>
                <a:gd name="T20" fmla="*/ 75 w 111"/>
                <a:gd name="T21" fmla="*/ 31 h 118"/>
                <a:gd name="T22" fmla="*/ 89 w 111"/>
                <a:gd name="T23" fmla="*/ 39 h 118"/>
                <a:gd name="T24" fmla="*/ 95 w 111"/>
                <a:gd name="T25" fmla="*/ 42 h 118"/>
                <a:gd name="T26" fmla="*/ 106 w 111"/>
                <a:gd name="T27" fmla="*/ 48 h 118"/>
                <a:gd name="T28" fmla="*/ 110 w 111"/>
                <a:gd name="T29" fmla="*/ 53 h 118"/>
                <a:gd name="T30" fmla="*/ 104 w 111"/>
                <a:gd name="T31" fmla="*/ 74 h 118"/>
                <a:gd name="T32" fmla="*/ 99 w 111"/>
                <a:gd name="T33" fmla="*/ 78 h 118"/>
                <a:gd name="T34" fmla="*/ 99 w 111"/>
                <a:gd name="T35" fmla="*/ 91 h 118"/>
                <a:gd name="T36" fmla="*/ 102 w 111"/>
                <a:gd name="T37" fmla="*/ 97 h 118"/>
                <a:gd name="T38" fmla="*/ 76 w 111"/>
                <a:gd name="T39" fmla="*/ 114 h 118"/>
                <a:gd name="T40" fmla="*/ 62 w 111"/>
                <a:gd name="T41" fmla="*/ 113 h 118"/>
                <a:gd name="T42" fmla="*/ 58 w 111"/>
                <a:gd name="T43" fmla="*/ 104 h 118"/>
                <a:gd name="T44" fmla="*/ 53 w 111"/>
                <a:gd name="T45" fmla="*/ 102 h 118"/>
                <a:gd name="T46" fmla="*/ 26 w 111"/>
                <a:gd name="T47" fmla="*/ 99 h 118"/>
                <a:gd name="T48" fmla="*/ 20 w 111"/>
                <a:gd name="T49" fmla="*/ 92 h 118"/>
                <a:gd name="T50" fmla="*/ 15 w 111"/>
                <a:gd name="T51" fmla="*/ 88 h 118"/>
                <a:gd name="T52" fmla="*/ 15 w 111"/>
                <a:gd name="T53" fmla="*/ 85 h 118"/>
                <a:gd name="T54" fmla="*/ 21 w 111"/>
                <a:gd name="T55" fmla="*/ 83 h 118"/>
                <a:gd name="T56" fmla="*/ 24 w 111"/>
                <a:gd name="T57" fmla="*/ 77 h 118"/>
                <a:gd name="T58" fmla="*/ 22 w 111"/>
                <a:gd name="T59" fmla="*/ 60 h 118"/>
                <a:gd name="T60" fmla="*/ 18 w 111"/>
                <a:gd name="T61" fmla="*/ 58 h 118"/>
                <a:gd name="T62" fmla="*/ 8 w 111"/>
                <a:gd name="T63" fmla="*/ 53 h 118"/>
                <a:gd name="T64" fmla="*/ 3 w 111"/>
                <a:gd name="T65" fmla="*/ 48 h 118"/>
                <a:gd name="T66" fmla="*/ 0 w 111"/>
                <a:gd name="T67" fmla="*/ 33 h 118"/>
                <a:gd name="T68" fmla="*/ 3 w 111"/>
                <a:gd name="T69" fmla="*/ 3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18">
                  <a:moveTo>
                    <a:pt x="3" y="32"/>
                  </a:moveTo>
                  <a:cubicBezTo>
                    <a:pt x="3" y="32"/>
                    <a:pt x="4" y="27"/>
                    <a:pt x="5" y="27"/>
                  </a:cubicBezTo>
                  <a:cubicBezTo>
                    <a:pt x="7" y="25"/>
                    <a:pt x="12" y="24"/>
                    <a:pt x="12" y="24"/>
                  </a:cubicBezTo>
                  <a:cubicBezTo>
                    <a:pt x="14" y="21"/>
                    <a:pt x="12" y="19"/>
                    <a:pt x="11" y="16"/>
                  </a:cubicBezTo>
                  <a:cubicBezTo>
                    <a:pt x="13" y="11"/>
                    <a:pt x="13" y="9"/>
                    <a:pt x="14" y="3"/>
                  </a:cubicBezTo>
                  <a:cubicBezTo>
                    <a:pt x="23" y="3"/>
                    <a:pt x="33" y="0"/>
                    <a:pt x="40" y="5"/>
                  </a:cubicBezTo>
                  <a:cubicBezTo>
                    <a:pt x="42" y="7"/>
                    <a:pt x="41" y="13"/>
                    <a:pt x="43" y="15"/>
                  </a:cubicBezTo>
                  <a:cubicBezTo>
                    <a:pt x="46" y="18"/>
                    <a:pt x="51" y="18"/>
                    <a:pt x="54" y="19"/>
                  </a:cubicBezTo>
                  <a:cubicBezTo>
                    <a:pt x="55" y="21"/>
                    <a:pt x="61" y="23"/>
                    <a:pt x="61" y="23"/>
                  </a:cubicBezTo>
                  <a:cubicBezTo>
                    <a:pt x="62" y="26"/>
                    <a:pt x="68" y="28"/>
                    <a:pt x="71" y="29"/>
                  </a:cubicBezTo>
                  <a:cubicBezTo>
                    <a:pt x="72" y="30"/>
                    <a:pt x="75" y="31"/>
                    <a:pt x="75" y="31"/>
                  </a:cubicBezTo>
                  <a:cubicBezTo>
                    <a:pt x="77" y="35"/>
                    <a:pt x="85" y="37"/>
                    <a:pt x="89" y="39"/>
                  </a:cubicBezTo>
                  <a:cubicBezTo>
                    <a:pt x="91" y="40"/>
                    <a:pt x="95" y="42"/>
                    <a:pt x="95" y="42"/>
                  </a:cubicBezTo>
                  <a:cubicBezTo>
                    <a:pt x="97" y="46"/>
                    <a:pt x="102" y="46"/>
                    <a:pt x="106" y="48"/>
                  </a:cubicBezTo>
                  <a:cubicBezTo>
                    <a:pt x="107" y="50"/>
                    <a:pt x="109" y="51"/>
                    <a:pt x="110" y="53"/>
                  </a:cubicBezTo>
                  <a:cubicBezTo>
                    <a:pt x="110" y="58"/>
                    <a:pt x="111" y="71"/>
                    <a:pt x="104" y="74"/>
                  </a:cubicBezTo>
                  <a:cubicBezTo>
                    <a:pt x="103" y="76"/>
                    <a:pt x="99" y="78"/>
                    <a:pt x="99" y="78"/>
                  </a:cubicBezTo>
                  <a:cubicBezTo>
                    <a:pt x="98" y="84"/>
                    <a:pt x="97" y="85"/>
                    <a:pt x="99" y="91"/>
                  </a:cubicBezTo>
                  <a:cubicBezTo>
                    <a:pt x="100" y="93"/>
                    <a:pt x="102" y="97"/>
                    <a:pt x="102" y="97"/>
                  </a:cubicBezTo>
                  <a:cubicBezTo>
                    <a:pt x="105" y="118"/>
                    <a:pt x="94" y="112"/>
                    <a:pt x="76" y="114"/>
                  </a:cubicBezTo>
                  <a:cubicBezTo>
                    <a:pt x="72" y="116"/>
                    <a:pt x="66" y="115"/>
                    <a:pt x="62" y="113"/>
                  </a:cubicBezTo>
                  <a:cubicBezTo>
                    <a:pt x="61" y="109"/>
                    <a:pt x="62" y="106"/>
                    <a:pt x="58" y="104"/>
                  </a:cubicBezTo>
                  <a:cubicBezTo>
                    <a:pt x="57" y="101"/>
                    <a:pt x="56" y="101"/>
                    <a:pt x="53" y="102"/>
                  </a:cubicBezTo>
                  <a:cubicBezTo>
                    <a:pt x="38" y="101"/>
                    <a:pt x="37" y="102"/>
                    <a:pt x="26" y="99"/>
                  </a:cubicBezTo>
                  <a:cubicBezTo>
                    <a:pt x="25" y="96"/>
                    <a:pt x="23" y="93"/>
                    <a:pt x="20" y="92"/>
                  </a:cubicBezTo>
                  <a:cubicBezTo>
                    <a:pt x="19" y="90"/>
                    <a:pt x="15" y="88"/>
                    <a:pt x="15" y="88"/>
                  </a:cubicBezTo>
                  <a:cubicBezTo>
                    <a:pt x="13" y="83"/>
                    <a:pt x="12" y="83"/>
                    <a:pt x="15" y="85"/>
                  </a:cubicBezTo>
                  <a:cubicBezTo>
                    <a:pt x="17" y="84"/>
                    <a:pt x="19" y="84"/>
                    <a:pt x="21" y="83"/>
                  </a:cubicBezTo>
                  <a:cubicBezTo>
                    <a:pt x="23" y="82"/>
                    <a:pt x="24" y="77"/>
                    <a:pt x="24" y="77"/>
                  </a:cubicBezTo>
                  <a:cubicBezTo>
                    <a:pt x="20" y="73"/>
                    <a:pt x="24" y="66"/>
                    <a:pt x="22" y="60"/>
                  </a:cubicBezTo>
                  <a:cubicBezTo>
                    <a:pt x="21" y="59"/>
                    <a:pt x="18" y="58"/>
                    <a:pt x="18" y="58"/>
                  </a:cubicBezTo>
                  <a:cubicBezTo>
                    <a:pt x="15" y="52"/>
                    <a:pt x="17" y="54"/>
                    <a:pt x="8" y="53"/>
                  </a:cubicBezTo>
                  <a:cubicBezTo>
                    <a:pt x="1" y="51"/>
                    <a:pt x="1" y="53"/>
                    <a:pt x="3" y="48"/>
                  </a:cubicBezTo>
                  <a:cubicBezTo>
                    <a:pt x="3" y="43"/>
                    <a:pt x="0" y="33"/>
                    <a:pt x="0" y="33"/>
                  </a:cubicBezTo>
                  <a:cubicBezTo>
                    <a:pt x="2" y="32"/>
                    <a:pt x="1" y="32"/>
                    <a:pt x="3" y="32"/>
                  </a:cubicBezTo>
                  <a:close/>
                </a:path>
              </a:pathLst>
            </a:custGeom>
            <a:solidFill>
              <a:srgbClr val="99CC00">
                <a:alpha val="8957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" name="Zhongwei"/>
            <p:cNvSpPr/>
            <p:nvPr/>
          </p:nvSpPr>
          <p:spPr bwMode="auto">
            <a:xfrm>
              <a:off x="4724950" y="3342675"/>
              <a:ext cx="265773" cy="268508"/>
            </a:xfrm>
            <a:custGeom>
              <a:avLst/>
              <a:gdLst>
                <a:gd name="T0" fmla="*/ 63 w 82"/>
                <a:gd name="T1" fmla="*/ 0 h 92"/>
                <a:gd name="T2" fmla="*/ 73 w 82"/>
                <a:gd name="T3" fmla="*/ 3 h 92"/>
                <a:gd name="T4" fmla="*/ 79 w 82"/>
                <a:gd name="T5" fmla="*/ 1 h 92"/>
                <a:gd name="T6" fmla="*/ 81 w 82"/>
                <a:gd name="T7" fmla="*/ 12 h 92"/>
                <a:gd name="T8" fmla="*/ 75 w 82"/>
                <a:gd name="T9" fmla="*/ 18 h 92"/>
                <a:gd name="T10" fmla="*/ 68 w 82"/>
                <a:gd name="T11" fmla="*/ 25 h 92"/>
                <a:gd name="T12" fmla="*/ 66 w 82"/>
                <a:gd name="T13" fmla="*/ 33 h 92"/>
                <a:gd name="T14" fmla="*/ 61 w 82"/>
                <a:gd name="T15" fmla="*/ 29 h 92"/>
                <a:gd name="T16" fmla="*/ 66 w 82"/>
                <a:gd name="T17" fmla="*/ 38 h 92"/>
                <a:gd name="T18" fmla="*/ 70 w 82"/>
                <a:gd name="T19" fmla="*/ 44 h 92"/>
                <a:gd name="T20" fmla="*/ 78 w 82"/>
                <a:gd name="T21" fmla="*/ 54 h 92"/>
                <a:gd name="T22" fmla="*/ 82 w 82"/>
                <a:gd name="T23" fmla="*/ 65 h 92"/>
                <a:gd name="T24" fmla="*/ 77 w 82"/>
                <a:gd name="T25" fmla="*/ 70 h 92"/>
                <a:gd name="T26" fmla="*/ 78 w 82"/>
                <a:gd name="T27" fmla="*/ 77 h 92"/>
                <a:gd name="T28" fmla="*/ 74 w 82"/>
                <a:gd name="T29" fmla="*/ 82 h 92"/>
                <a:gd name="T30" fmla="*/ 62 w 82"/>
                <a:gd name="T31" fmla="*/ 92 h 92"/>
                <a:gd name="T32" fmla="*/ 60 w 82"/>
                <a:gd name="T33" fmla="*/ 91 h 92"/>
                <a:gd name="T34" fmla="*/ 58 w 82"/>
                <a:gd name="T35" fmla="*/ 92 h 92"/>
                <a:gd name="T36" fmla="*/ 55 w 82"/>
                <a:gd name="T37" fmla="*/ 89 h 92"/>
                <a:gd name="T38" fmla="*/ 52 w 82"/>
                <a:gd name="T39" fmla="*/ 85 h 92"/>
                <a:gd name="T40" fmla="*/ 43 w 82"/>
                <a:gd name="T41" fmla="*/ 73 h 92"/>
                <a:gd name="T42" fmla="*/ 40 w 82"/>
                <a:gd name="T43" fmla="*/ 63 h 92"/>
                <a:gd name="T44" fmla="*/ 44 w 82"/>
                <a:gd name="T45" fmla="*/ 53 h 92"/>
                <a:gd name="T46" fmla="*/ 33 w 82"/>
                <a:gd name="T47" fmla="*/ 38 h 92"/>
                <a:gd name="T48" fmla="*/ 24 w 82"/>
                <a:gd name="T49" fmla="*/ 34 h 92"/>
                <a:gd name="T50" fmla="*/ 14 w 82"/>
                <a:gd name="T51" fmla="*/ 27 h 92"/>
                <a:gd name="T52" fmla="*/ 18 w 82"/>
                <a:gd name="T53" fmla="*/ 21 h 92"/>
                <a:gd name="T54" fmla="*/ 0 w 82"/>
                <a:gd name="T55" fmla="*/ 15 h 92"/>
                <a:gd name="T56" fmla="*/ 25 w 82"/>
                <a:gd name="T57" fmla="*/ 9 h 92"/>
                <a:gd name="T58" fmla="*/ 63 w 82"/>
                <a:gd name="T5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2" h="92">
                  <a:moveTo>
                    <a:pt x="63" y="0"/>
                  </a:moveTo>
                  <a:cubicBezTo>
                    <a:pt x="67" y="1"/>
                    <a:pt x="69" y="2"/>
                    <a:pt x="73" y="3"/>
                  </a:cubicBezTo>
                  <a:cubicBezTo>
                    <a:pt x="75" y="7"/>
                    <a:pt x="76" y="2"/>
                    <a:pt x="79" y="1"/>
                  </a:cubicBezTo>
                  <a:cubicBezTo>
                    <a:pt x="78" y="5"/>
                    <a:pt x="77" y="10"/>
                    <a:pt x="81" y="12"/>
                  </a:cubicBezTo>
                  <a:cubicBezTo>
                    <a:pt x="82" y="14"/>
                    <a:pt x="79" y="17"/>
                    <a:pt x="75" y="18"/>
                  </a:cubicBezTo>
                  <a:cubicBezTo>
                    <a:pt x="72" y="24"/>
                    <a:pt x="78" y="23"/>
                    <a:pt x="68" y="25"/>
                  </a:cubicBezTo>
                  <a:cubicBezTo>
                    <a:pt x="70" y="28"/>
                    <a:pt x="69" y="31"/>
                    <a:pt x="66" y="33"/>
                  </a:cubicBezTo>
                  <a:cubicBezTo>
                    <a:pt x="64" y="32"/>
                    <a:pt x="63" y="30"/>
                    <a:pt x="61" y="29"/>
                  </a:cubicBezTo>
                  <a:cubicBezTo>
                    <a:pt x="59" y="32"/>
                    <a:pt x="63" y="36"/>
                    <a:pt x="66" y="38"/>
                  </a:cubicBezTo>
                  <a:cubicBezTo>
                    <a:pt x="67" y="41"/>
                    <a:pt x="67" y="43"/>
                    <a:pt x="70" y="44"/>
                  </a:cubicBezTo>
                  <a:cubicBezTo>
                    <a:pt x="72" y="47"/>
                    <a:pt x="75" y="52"/>
                    <a:pt x="78" y="54"/>
                  </a:cubicBezTo>
                  <a:cubicBezTo>
                    <a:pt x="79" y="58"/>
                    <a:pt x="80" y="62"/>
                    <a:pt x="82" y="65"/>
                  </a:cubicBezTo>
                  <a:cubicBezTo>
                    <a:pt x="81" y="67"/>
                    <a:pt x="77" y="70"/>
                    <a:pt x="77" y="70"/>
                  </a:cubicBezTo>
                  <a:cubicBezTo>
                    <a:pt x="76" y="73"/>
                    <a:pt x="77" y="74"/>
                    <a:pt x="78" y="77"/>
                  </a:cubicBezTo>
                  <a:cubicBezTo>
                    <a:pt x="76" y="82"/>
                    <a:pt x="77" y="80"/>
                    <a:pt x="74" y="82"/>
                  </a:cubicBezTo>
                  <a:cubicBezTo>
                    <a:pt x="70" y="90"/>
                    <a:pt x="71" y="89"/>
                    <a:pt x="62" y="92"/>
                  </a:cubicBezTo>
                  <a:cubicBezTo>
                    <a:pt x="61" y="92"/>
                    <a:pt x="61" y="91"/>
                    <a:pt x="60" y="91"/>
                  </a:cubicBezTo>
                  <a:cubicBezTo>
                    <a:pt x="59" y="91"/>
                    <a:pt x="59" y="92"/>
                    <a:pt x="58" y="92"/>
                  </a:cubicBezTo>
                  <a:cubicBezTo>
                    <a:pt x="57" y="92"/>
                    <a:pt x="56" y="90"/>
                    <a:pt x="55" y="89"/>
                  </a:cubicBezTo>
                  <a:cubicBezTo>
                    <a:pt x="51" y="90"/>
                    <a:pt x="51" y="89"/>
                    <a:pt x="52" y="85"/>
                  </a:cubicBezTo>
                  <a:cubicBezTo>
                    <a:pt x="50" y="82"/>
                    <a:pt x="47" y="75"/>
                    <a:pt x="43" y="73"/>
                  </a:cubicBezTo>
                  <a:cubicBezTo>
                    <a:pt x="40" y="67"/>
                    <a:pt x="41" y="70"/>
                    <a:pt x="40" y="63"/>
                  </a:cubicBezTo>
                  <a:cubicBezTo>
                    <a:pt x="41" y="60"/>
                    <a:pt x="44" y="53"/>
                    <a:pt x="44" y="53"/>
                  </a:cubicBezTo>
                  <a:cubicBezTo>
                    <a:pt x="41" y="47"/>
                    <a:pt x="38" y="42"/>
                    <a:pt x="33" y="38"/>
                  </a:cubicBezTo>
                  <a:cubicBezTo>
                    <a:pt x="30" y="36"/>
                    <a:pt x="24" y="34"/>
                    <a:pt x="24" y="34"/>
                  </a:cubicBezTo>
                  <a:cubicBezTo>
                    <a:pt x="22" y="30"/>
                    <a:pt x="18" y="28"/>
                    <a:pt x="14" y="27"/>
                  </a:cubicBezTo>
                  <a:cubicBezTo>
                    <a:pt x="16" y="25"/>
                    <a:pt x="18" y="21"/>
                    <a:pt x="18" y="21"/>
                  </a:cubicBezTo>
                  <a:cubicBezTo>
                    <a:pt x="16" y="14"/>
                    <a:pt x="6" y="16"/>
                    <a:pt x="0" y="15"/>
                  </a:cubicBezTo>
                  <a:cubicBezTo>
                    <a:pt x="3" y="8"/>
                    <a:pt x="21" y="9"/>
                    <a:pt x="25" y="9"/>
                  </a:cubicBezTo>
                  <a:cubicBezTo>
                    <a:pt x="39" y="7"/>
                    <a:pt x="49" y="0"/>
                    <a:pt x="63" y="0"/>
                  </a:cubicBezTo>
                  <a:close/>
                </a:path>
              </a:pathLst>
            </a:custGeom>
            <a:solidFill>
              <a:srgbClr val="99CC00">
                <a:alpha val="6129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" name="Wuzhong"/>
            <p:cNvSpPr/>
            <p:nvPr/>
          </p:nvSpPr>
          <p:spPr bwMode="auto">
            <a:xfrm>
              <a:off x="4917075" y="3252054"/>
              <a:ext cx="320208" cy="288646"/>
            </a:xfrm>
            <a:custGeom>
              <a:avLst/>
              <a:gdLst>
                <a:gd name="T0" fmla="*/ 14 w 98"/>
                <a:gd name="T1" fmla="*/ 0 h 98"/>
                <a:gd name="T2" fmla="*/ 26 w 98"/>
                <a:gd name="T3" fmla="*/ 5 h 98"/>
                <a:gd name="T4" fmla="*/ 28 w 98"/>
                <a:gd name="T5" fmla="*/ 10 h 98"/>
                <a:gd name="T6" fmla="*/ 31 w 98"/>
                <a:gd name="T7" fmla="*/ 17 h 98"/>
                <a:gd name="T8" fmla="*/ 35 w 98"/>
                <a:gd name="T9" fmla="*/ 19 h 98"/>
                <a:gd name="T10" fmla="*/ 31 w 98"/>
                <a:gd name="T11" fmla="*/ 25 h 98"/>
                <a:gd name="T12" fmla="*/ 33 w 98"/>
                <a:gd name="T13" fmla="*/ 33 h 98"/>
                <a:gd name="T14" fmla="*/ 35 w 98"/>
                <a:gd name="T15" fmla="*/ 42 h 98"/>
                <a:gd name="T16" fmla="*/ 41 w 98"/>
                <a:gd name="T17" fmla="*/ 45 h 98"/>
                <a:gd name="T18" fmla="*/ 45 w 98"/>
                <a:gd name="T19" fmla="*/ 37 h 98"/>
                <a:gd name="T20" fmla="*/ 53 w 98"/>
                <a:gd name="T21" fmla="*/ 33 h 98"/>
                <a:gd name="T22" fmla="*/ 58 w 98"/>
                <a:gd name="T23" fmla="*/ 26 h 98"/>
                <a:gd name="T24" fmla="*/ 55 w 98"/>
                <a:gd name="T25" fmla="*/ 19 h 98"/>
                <a:gd name="T26" fmla="*/ 68 w 98"/>
                <a:gd name="T27" fmla="*/ 6 h 98"/>
                <a:gd name="T28" fmla="*/ 83 w 98"/>
                <a:gd name="T29" fmla="*/ 13 h 98"/>
                <a:gd name="T30" fmla="*/ 98 w 98"/>
                <a:gd name="T31" fmla="*/ 25 h 98"/>
                <a:gd name="T32" fmla="*/ 91 w 98"/>
                <a:gd name="T33" fmla="*/ 30 h 98"/>
                <a:gd name="T34" fmla="*/ 87 w 98"/>
                <a:gd name="T35" fmla="*/ 32 h 98"/>
                <a:gd name="T36" fmla="*/ 81 w 98"/>
                <a:gd name="T37" fmla="*/ 38 h 98"/>
                <a:gd name="T38" fmla="*/ 77 w 98"/>
                <a:gd name="T39" fmla="*/ 55 h 98"/>
                <a:gd name="T40" fmla="*/ 75 w 98"/>
                <a:gd name="T41" fmla="*/ 70 h 98"/>
                <a:gd name="T42" fmla="*/ 70 w 98"/>
                <a:gd name="T43" fmla="*/ 66 h 98"/>
                <a:gd name="T44" fmla="*/ 49 w 98"/>
                <a:gd name="T45" fmla="*/ 68 h 98"/>
                <a:gd name="T46" fmla="*/ 46 w 98"/>
                <a:gd name="T47" fmla="*/ 79 h 98"/>
                <a:gd name="T48" fmla="*/ 46 w 98"/>
                <a:gd name="T49" fmla="*/ 89 h 98"/>
                <a:gd name="T50" fmla="*/ 40 w 98"/>
                <a:gd name="T51" fmla="*/ 91 h 98"/>
                <a:gd name="T52" fmla="*/ 26 w 98"/>
                <a:gd name="T53" fmla="*/ 97 h 98"/>
                <a:gd name="T54" fmla="*/ 15 w 98"/>
                <a:gd name="T55" fmla="*/ 80 h 98"/>
                <a:gd name="T56" fmla="*/ 10 w 98"/>
                <a:gd name="T57" fmla="*/ 73 h 98"/>
                <a:gd name="T58" fmla="*/ 3 w 98"/>
                <a:gd name="T59" fmla="*/ 64 h 98"/>
                <a:gd name="T60" fmla="*/ 3 w 98"/>
                <a:gd name="T61" fmla="*/ 59 h 98"/>
                <a:gd name="T62" fmla="*/ 7 w 98"/>
                <a:gd name="T63" fmla="*/ 61 h 98"/>
                <a:gd name="T64" fmla="*/ 15 w 98"/>
                <a:gd name="T65" fmla="*/ 52 h 98"/>
                <a:gd name="T66" fmla="*/ 14 w 98"/>
                <a:gd name="T67" fmla="*/ 50 h 98"/>
                <a:gd name="T68" fmla="*/ 21 w 98"/>
                <a:gd name="T69" fmla="*/ 45 h 98"/>
                <a:gd name="T70" fmla="*/ 19 w 98"/>
                <a:gd name="T71" fmla="*/ 36 h 98"/>
                <a:gd name="T72" fmla="*/ 17 w 98"/>
                <a:gd name="T73" fmla="*/ 31 h 98"/>
                <a:gd name="T74" fmla="*/ 4 w 98"/>
                <a:gd name="T75" fmla="*/ 28 h 98"/>
                <a:gd name="T76" fmla="*/ 10 w 98"/>
                <a:gd name="T77" fmla="*/ 22 h 98"/>
                <a:gd name="T78" fmla="*/ 12 w 98"/>
                <a:gd name="T79" fmla="*/ 18 h 98"/>
                <a:gd name="T80" fmla="*/ 9 w 98"/>
                <a:gd name="T81" fmla="*/ 6 h 98"/>
                <a:gd name="T82" fmla="*/ 14 w 98"/>
                <a:gd name="T8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98">
                  <a:moveTo>
                    <a:pt x="14" y="0"/>
                  </a:moveTo>
                  <a:cubicBezTo>
                    <a:pt x="18" y="1"/>
                    <a:pt x="26" y="5"/>
                    <a:pt x="26" y="5"/>
                  </a:cubicBezTo>
                  <a:cubicBezTo>
                    <a:pt x="27" y="8"/>
                    <a:pt x="30" y="7"/>
                    <a:pt x="28" y="10"/>
                  </a:cubicBezTo>
                  <a:cubicBezTo>
                    <a:pt x="29" y="12"/>
                    <a:pt x="29" y="16"/>
                    <a:pt x="31" y="17"/>
                  </a:cubicBezTo>
                  <a:cubicBezTo>
                    <a:pt x="32" y="18"/>
                    <a:pt x="35" y="19"/>
                    <a:pt x="35" y="19"/>
                  </a:cubicBezTo>
                  <a:cubicBezTo>
                    <a:pt x="36" y="22"/>
                    <a:pt x="34" y="24"/>
                    <a:pt x="31" y="25"/>
                  </a:cubicBezTo>
                  <a:cubicBezTo>
                    <a:pt x="30" y="27"/>
                    <a:pt x="33" y="33"/>
                    <a:pt x="33" y="33"/>
                  </a:cubicBezTo>
                  <a:cubicBezTo>
                    <a:pt x="33" y="36"/>
                    <a:pt x="33" y="40"/>
                    <a:pt x="35" y="42"/>
                  </a:cubicBezTo>
                  <a:cubicBezTo>
                    <a:pt x="37" y="43"/>
                    <a:pt x="41" y="45"/>
                    <a:pt x="41" y="45"/>
                  </a:cubicBezTo>
                  <a:cubicBezTo>
                    <a:pt x="42" y="42"/>
                    <a:pt x="44" y="40"/>
                    <a:pt x="45" y="37"/>
                  </a:cubicBezTo>
                  <a:cubicBezTo>
                    <a:pt x="46" y="34"/>
                    <a:pt x="53" y="33"/>
                    <a:pt x="53" y="33"/>
                  </a:cubicBezTo>
                  <a:cubicBezTo>
                    <a:pt x="54" y="30"/>
                    <a:pt x="58" y="26"/>
                    <a:pt x="58" y="26"/>
                  </a:cubicBezTo>
                  <a:cubicBezTo>
                    <a:pt x="57" y="24"/>
                    <a:pt x="55" y="19"/>
                    <a:pt x="55" y="19"/>
                  </a:cubicBezTo>
                  <a:cubicBezTo>
                    <a:pt x="57" y="9"/>
                    <a:pt x="59" y="8"/>
                    <a:pt x="68" y="6"/>
                  </a:cubicBezTo>
                  <a:cubicBezTo>
                    <a:pt x="73" y="7"/>
                    <a:pt x="78" y="11"/>
                    <a:pt x="83" y="13"/>
                  </a:cubicBezTo>
                  <a:cubicBezTo>
                    <a:pt x="84" y="25"/>
                    <a:pt x="89" y="21"/>
                    <a:pt x="98" y="25"/>
                  </a:cubicBezTo>
                  <a:cubicBezTo>
                    <a:pt x="95" y="27"/>
                    <a:pt x="95" y="28"/>
                    <a:pt x="91" y="30"/>
                  </a:cubicBezTo>
                  <a:cubicBezTo>
                    <a:pt x="90" y="31"/>
                    <a:pt x="87" y="32"/>
                    <a:pt x="87" y="32"/>
                  </a:cubicBezTo>
                  <a:cubicBezTo>
                    <a:pt x="86" y="34"/>
                    <a:pt x="83" y="37"/>
                    <a:pt x="81" y="38"/>
                  </a:cubicBezTo>
                  <a:cubicBezTo>
                    <a:pt x="80" y="45"/>
                    <a:pt x="80" y="49"/>
                    <a:pt x="77" y="55"/>
                  </a:cubicBezTo>
                  <a:cubicBezTo>
                    <a:pt x="79" y="60"/>
                    <a:pt x="75" y="70"/>
                    <a:pt x="75" y="70"/>
                  </a:cubicBezTo>
                  <a:cubicBezTo>
                    <a:pt x="74" y="68"/>
                    <a:pt x="70" y="66"/>
                    <a:pt x="70" y="66"/>
                  </a:cubicBezTo>
                  <a:cubicBezTo>
                    <a:pt x="63" y="67"/>
                    <a:pt x="56" y="67"/>
                    <a:pt x="49" y="68"/>
                  </a:cubicBezTo>
                  <a:cubicBezTo>
                    <a:pt x="47" y="71"/>
                    <a:pt x="47" y="75"/>
                    <a:pt x="46" y="79"/>
                  </a:cubicBezTo>
                  <a:cubicBezTo>
                    <a:pt x="48" y="82"/>
                    <a:pt x="49" y="84"/>
                    <a:pt x="46" y="89"/>
                  </a:cubicBezTo>
                  <a:cubicBezTo>
                    <a:pt x="45" y="91"/>
                    <a:pt x="40" y="91"/>
                    <a:pt x="40" y="91"/>
                  </a:cubicBezTo>
                  <a:cubicBezTo>
                    <a:pt x="36" y="98"/>
                    <a:pt x="36" y="96"/>
                    <a:pt x="26" y="97"/>
                  </a:cubicBezTo>
                  <a:cubicBezTo>
                    <a:pt x="17" y="95"/>
                    <a:pt x="24" y="84"/>
                    <a:pt x="15" y="80"/>
                  </a:cubicBezTo>
                  <a:cubicBezTo>
                    <a:pt x="13" y="77"/>
                    <a:pt x="13" y="75"/>
                    <a:pt x="10" y="73"/>
                  </a:cubicBezTo>
                  <a:cubicBezTo>
                    <a:pt x="8" y="69"/>
                    <a:pt x="7" y="66"/>
                    <a:pt x="3" y="64"/>
                  </a:cubicBezTo>
                  <a:cubicBezTo>
                    <a:pt x="3" y="63"/>
                    <a:pt x="0" y="60"/>
                    <a:pt x="3" y="59"/>
                  </a:cubicBezTo>
                  <a:cubicBezTo>
                    <a:pt x="4" y="59"/>
                    <a:pt x="7" y="61"/>
                    <a:pt x="7" y="61"/>
                  </a:cubicBezTo>
                  <a:cubicBezTo>
                    <a:pt x="12" y="58"/>
                    <a:pt x="8" y="54"/>
                    <a:pt x="15" y="52"/>
                  </a:cubicBezTo>
                  <a:cubicBezTo>
                    <a:pt x="15" y="52"/>
                    <a:pt x="14" y="51"/>
                    <a:pt x="14" y="50"/>
                  </a:cubicBezTo>
                  <a:cubicBezTo>
                    <a:pt x="15" y="47"/>
                    <a:pt x="21" y="45"/>
                    <a:pt x="21" y="45"/>
                  </a:cubicBezTo>
                  <a:cubicBezTo>
                    <a:pt x="22" y="42"/>
                    <a:pt x="19" y="36"/>
                    <a:pt x="19" y="36"/>
                  </a:cubicBezTo>
                  <a:cubicBezTo>
                    <a:pt x="20" y="33"/>
                    <a:pt x="21" y="29"/>
                    <a:pt x="17" y="31"/>
                  </a:cubicBezTo>
                  <a:cubicBezTo>
                    <a:pt x="15" y="34"/>
                    <a:pt x="7" y="30"/>
                    <a:pt x="4" y="28"/>
                  </a:cubicBezTo>
                  <a:cubicBezTo>
                    <a:pt x="6" y="17"/>
                    <a:pt x="3" y="27"/>
                    <a:pt x="10" y="22"/>
                  </a:cubicBezTo>
                  <a:cubicBezTo>
                    <a:pt x="11" y="21"/>
                    <a:pt x="12" y="18"/>
                    <a:pt x="12" y="18"/>
                  </a:cubicBezTo>
                  <a:cubicBezTo>
                    <a:pt x="11" y="14"/>
                    <a:pt x="11" y="10"/>
                    <a:pt x="9" y="6"/>
                  </a:cubicBezTo>
                  <a:cubicBezTo>
                    <a:pt x="10" y="4"/>
                    <a:pt x="12" y="0"/>
                    <a:pt x="14" y="0"/>
                  </a:cubicBezTo>
                  <a:close/>
                </a:path>
              </a:pathLst>
            </a:custGeom>
            <a:solidFill>
              <a:srgbClr val="99CC00">
                <a:alpha val="4797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" name="Yinchuan"/>
            <p:cNvSpPr/>
            <p:nvPr/>
          </p:nvSpPr>
          <p:spPr bwMode="auto">
            <a:xfrm>
              <a:off x="4958702" y="3144650"/>
              <a:ext cx="147296" cy="245013"/>
            </a:xfrm>
            <a:custGeom>
              <a:avLst/>
              <a:gdLst>
                <a:gd name="T0" fmla="*/ 8 w 45"/>
                <a:gd name="T1" fmla="*/ 0 h 81"/>
                <a:gd name="T2" fmla="*/ 18 w 45"/>
                <a:gd name="T3" fmla="*/ 5 h 81"/>
                <a:gd name="T4" fmla="*/ 22 w 45"/>
                <a:gd name="T5" fmla="*/ 4 h 81"/>
                <a:gd name="T6" fmla="*/ 33 w 45"/>
                <a:gd name="T7" fmla="*/ 12 h 81"/>
                <a:gd name="T8" fmla="*/ 39 w 45"/>
                <a:gd name="T9" fmla="*/ 15 h 81"/>
                <a:gd name="T10" fmla="*/ 33 w 45"/>
                <a:gd name="T11" fmla="*/ 24 h 81"/>
                <a:gd name="T12" fmla="*/ 29 w 45"/>
                <a:gd name="T13" fmla="*/ 29 h 81"/>
                <a:gd name="T14" fmla="*/ 33 w 45"/>
                <a:gd name="T15" fmla="*/ 35 h 81"/>
                <a:gd name="T16" fmla="*/ 42 w 45"/>
                <a:gd name="T17" fmla="*/ 42 h 81"/>
                <a:gd name="T18" fmla="*/ 42 w 45"/>
                <a:gd name="T19" fmla="*/ 53 h 81"/>
                <a:gd name="T20" fmla="*/ 43 w 45"/>
                <a:gd name="T21" fmla="*/ 55 h 81"/>
                <a:gd name="T22" fmla="*/ 42 w 45"/>
                <a:gd name="T23" fmla="*/ 57 h 81"/>
                <a:gd name="T24" fmla="*/ 45 w 45"/>
                <a:gd name="T25" fmla="*/ 63 h 81"/>
                <a:gd name="T26" fmla="*/ 33 w 45"/>
                <a:gd name="T27" fmla="*/ 72 h 81"/>
                <a:gd name="T28" fmla="*/ 28 w 45"/>
                <a:gd name="T29" fmla="*/ 81 h 81"/>
                <a:gd name="T30" fmla="*/ 22 w 45"/>
                <a:gd name="T31" fmla="*/ 78 h 81"/>
                <a:gd name="T32" fmla="*/ 19 w 45"/>
                <a:gd name="T33" fmla="*/ 69 h 81"/>
                <a:gd name="T34" fmla="*/ 17 w 45"/>
                <a:gd name="T35" fmla="*/ 62 h 81"/>
                <a:gd name="T36" fmla="*/ 21 w 45"/>
                <a:gd name="T37" fmla="*/ 60 h 81"/>
                <a:gd name="T38" fmla="*/ 20 w 45"/>
                <a:gd name="T39" fmla="*/ 53 h 81"/>
                <a:gd name="T40" fmla="*/ 16 w 45"/>
                <a:gd name="T41" fmla="*/ 51 h 81"/>
                <a:gd name="T42" fmla="*/ 12 w 45"/>
                <a:gd name="T43" fmla="*/ 42 h 81"/>
                <a:gd name="T44" fmla="*/ 3 w 45"/>
                <a:gd name="T45" fmla="*/ 36 h 81"/>
                <a:gd name="T46" fmla="*/ 1 w 45"/>
                <a:gd name="T47" fmla="*/ 35 h 81"/>
                <a:gd name="T48" fmla="*/ 0 w 45"/>
                <a:gd name="T49" fmla="*/ 29 h 81"/>
                <a:gd name="T50" fmla="*/ 6 w 45"/>
                <a:gd name="T51" fmla="*/ 0 h 81"/>
                <a:gd name="T52" fmla="*/ 8 w 45"/>
                <a:gd name="T5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" h="81">
                  <a:moveTo>
                    <a:pt x="8" y="0"/>
                  </a:moveTo>
                  <a:cubicBezTo>
                    <a:pt x="14" y="1"/>
                    <a:pt x="13" y="3"/>
                    <a:pt x="18" y="5"/>
                  </a:cubicBezTo>
                  <a:cubicBezTo>
                    <a:pt x="20" y="8"/>
                    <a:pt x="19" y="5"/>
                    <a:pt x="22" y="4"/>
                  </a:cubicBezTo>
                  <a:cubicBezTo>
                    <a:pt x="24" y="8"/>
                    <a:pt x="29" y="10"/>
                    <a:pt x="33" y="12"/>
                  </a:cubicBezTo>
                  <a:cubicBezTo>
                    <a:pt x="35" y="13"/>
                    <a:pt x="39" y="15"/>
                    <a:pt x="39" y="15"/>
                  </a:cubicBezTo>
                  <a:cubicBezTo>
                    <a:pt x="37" y="18"/>
                    <a:pt x="36" y="22"/>
                    <a:pt x="33" y="24"/>
                  </a:cubicBezTo>
                  <a:cubicBezTo>
                    <a:pt x="31" y="29"/>
                    <a:pt x="32" y="27"/>
                    <a:pt x="29" y="29"/>
                  </a:cubicBezTo>
                  <a:cubicBezTo>
                    <a:pt x="30" y="32"/>
                    <a:pt x="30" y="34"/>
                    <a:pt x="33" y="35"/>
                  </a:cubicBezTo>
                  <a:cubicBezTo>
                    <a:pt x="34" y="37"/>
                    <a:pt x="39" y="41"/>
                    <a:pt x="42" y="42"/>
                  </a:cubicBezTo>
                  <a:cubicBezTo>
                    <a:pt x="45" y="47"/>
                    <a:pt x="45" y="46"/>
                    <a:pt x="42" y="53"/>
                  </a:cubicBezTo>
                  <a:cubicBezTo>
                    <a:pt x="42" y="54"/>
                    <a:pt x="43" y="54"/>
                    <a:pt x="43" y="55"/>
                  </a:cubicBezTo>
                  <a:cubicBezTo>
                    <a:pt x="43" y="56"/>
                    <a:pt x="42" y="56"/>
                    <a:pt x="42" y="57"/>
                  </a:cubicBezTo>
                  <a:cubicBezTo>
                    <a:pt x="42" y="59"/>
                    <a:pt x="45" y="63"/>
                    <a:pt x="45" y="63"/>
                  </a:cubicBezTo>
                  <a:cubicBezTo>
                    <a:pt x="37" y="67"/>
                    <a:pt x="44" y="69"/>
                    <a:pt x="33" y="72"/>
                  </a:cubicBezTo>
                  <a:cubicBezTo>
                    <a:pt x="31" y="75"/>
                    <a:pt x="30" y="78"/>
                    <a:pt x="28" y="81"/>
                  </a:cubicBezTo>
                  <a:cubicBezTo>
                    <a:pt x="26" y="80"/>
                    <a:pt x="22" y="78"/>
                    <a:pt x="22" y="78"/>
                  </a:cubicBezTo>
                  <a:cubicBezTo>
                    <a:pt x="21" y="75"/>
                    <a:pt x="20" y="72"/>
                    <a:pt x="19" y="69"/>
                  </a:cubicBezTo>
                  <a:cubicBezTo>
                    <a:pt x="19" y="67"/>
                    <a:pt x="16" y="64"/>
                    <a:pt x="17" y="62"/>
                  </a:cubicBezTo>
                  <a:cubicBezTo>
                    <a:pt x="18" y="61"/>
                    <a:pt x="21" y="60"/>
                    <a:pt x="21" y="60"/>
                  </a:cubicBezTo>
                  <a:cubicBezTo>
                    <a:pt x="22" y="58"/>
                    <a:pt x="22" y="55"/>
                    <a:pt x="20" y="53"/>
                  </a:cubicBezTo>
                  <a:cubicBezTo>
                    <a:pt x="19" y="52"/>
                    <a:pt x="16" y="51"/>
                    <a:pt x="16" y="51"/>
                  </a:cubicBezTo>
                  <a:cubicBezTo>
                    <a:pt x="14" y="42"/>
                    <a:pt x="16" y="44"/>
                    <a:pt x="12" y="42"/>
                  </a:cubicBezTo>
                  <a:cubicBezTo>
                    <a:pt x="10" y="39"/>
                    <a:pt x="6" y="38"/>
                    <a:pt x="3" y="36"/>
                  </a:cubicBezTo>
                  <a:cubicBezTo>
                    <a:pt x="2" y="36"/>
                    <a:pt x="1" y="35"/>
                    <a:pt x="1" y="35"/>
                  </a:cubicBezTo>
                  <a:cubicBezTo>
                    <a:pt x="0" y="32"/>
                    <a:pt x="1" y="32"/>
                    <a:pt x="0" y="29"/>
                  </a:cubicBezTo>
                  <a:cubicBezTo>
                    <a:pt x="2" y="19"/>
                    <a:pt x="2" y="9"/>
                    <a:pt x="6" y="0"/>
                  </a:cubicBezTo>
                  <a:cubicBezTo>
                    <a:pt x="8" y="1"/>
                    <a:pt x="8" y="2"/>
                    <a:pt x="8" y="0"/>
                  </a:cubicBezTo>
                  <a:close/>
                </a:path>
              </a:pathLst>
            </a:custGeom>
            <a:solidFill>
              <a:srgbClr val="99CC00">
                <a:alpha val="8821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" name="Shizuishan"/>
            <p:cNvSpPr/>
            <p:nvPr/>
          </p:nvSpPr>
          <p:spPr bwMode="auto">
            <a:xfrm>
              <a:off x="4984319" y="3060742"/>
              <a:ext cx="150498" cy="127541"/>
            </a:xfrm>
            <a:custGeom>
              <a:avLst/>
              <a:gdLst>
                <a:gd name="T0" fmla="*/ 0 w 46"/>
                <a:gd name="T1" fmla="*/ 28 h 44"/>
                <a:gd name="T2" fmla="*/ 3 w 46"/>
                <a:gd name="T3" fmla="*/ 27 h 44"/>
                <a:gd name="T4" fmla="*/ 7 w 46"/>
                <a:gd name="T5" fmla="*/ 12 h 44"/>
                <a:gd name="T6" fmla="*/ 14 w 46"/>
                <a:gd name="T7" fmla="*/ 13 h 44"/>
                <a:gd name="T8" fmla="*/ 16 w 46"/>
                <a:gd name="T9" fmla="*/ 7 h 44"/>
                <a:gd name="T10" fmla="*/ 23 w 46"/>
                <a:gd name="T11" fmla="*/ 6 h 44"/>
                <a:gd name="T12" fmla="*/ 25 w 46"/>
                <a:gd name="T13" fmla="*/ 6 h 44"/>
                <a:gd name="T14" fmla="*/ 29 w 46"/>
                <a:gd name="T15" fmla="*/ 0 h 44"/>
                <a:gd name="T16" fmla="*/ 32 w 46"/>
                <a:gd name="T17" fmla="*/ 2 h 44"/>
                <a:gd name="T18" fmla="*/ 37 w 46"/>
                <a:gd name="T19" fmla="*/ 2 h 44"/>
                <a:gd name="T20" fmla="*/ 39 w 46"/>
                <a:gd name="T21" fmla="*/ 4 h 44"/>
                <a:gd name="T22" fmla="*/ 37 w 46"/>
                <a:gd name="T23" fmla="*/ 9 h 44"/>
                <a:gd name="T24" fmla="*/ 43 w 46"/>
                <a:gd name="T25" fmla="*/ 14 h 44"/>
                <a:gd name="T26" fmla="*/ 40 w 46"/>
                <a:gd name="T27" fmla="*/ 14 h 44"/>
                <a:gd name="T28" fmla="*/ 42 w 46"/>
                <a:gd name="T29" fmla="*/ 19 h 44"/>
                <a:gd name="T30" fmla="*/ 46 w 46"/>
                <a:gd name="T31" fmla="*/ 20 h 44"/>
                <a:gd name="T32" fmla="*/ 46 w 46"/>
                <a:gd name="T33" fmla="*/ 26 h 44"/>
                <a:gd name="T34" fmla="*/ 36 w 46"/>
                <a:gd name="T35" fmla="*/ 36 h 44"/>
                <a:gd name="T36" fmla="*/ 31 w 46"/>
                <a:gd name="T37" fmla="*/ 44 h 44"/>
                <a:gd name="T38" fmla="*/ 16 w 46"/>
                <a:gd name="T39" fmla="*/ 36 h 44"/>
                <a:gd name="T40" fmla="*/ 14 w 46"/>
                <a:gd name="T41" fmla="*/ 34 h 44"/>
                <a:gd name="T42" fmla="*/ 13 w 46"/>
                <a:gd name="T43" fmla="*/ 32 h 44"/>
                <a:gd name="T44" fmla="*/ 12 w 46"/>
                <a:gd name="T45" fmla="*/ 36 h 44"/>
                <a:gd name="T46" fmla="*/ 3 w 46"/>
                <a:gd name="T47" fmla="*/ 30 h 44"/>
                <a:gd name="T48" fmla="*/ 0 w 46"/>
                <a:gd name="T49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44">
                  <a:moveTo>
                    <a:pt x="0" y="28"/>
                  </a:moveTo>
                  <a:lnTo>
                    <a:pt x="3" y="27"/>
                  </a:lnTo>
                  <a:lnTo>
                    <a:pt x="7" y="12"/>
                  </a:lnTo>
                  <a:lnTo>
                    <a:pt x="14" y="13"/>
                  </a:lnTo>
                  <a:lnTo>
                    <a:pt x="16" y="7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7" y="2"/>
                  </a:lnTo>
                  <a:lnTo>
                    <a:pt x="39" y="4"/>
                  </a:lnTo>
                  <a:lnTo>
                    <a:pt x="37" y="9"/>
                  </a:lnTo>
                  <a:lnTo>
                    <a:pt x="43" y="14"/>
                  </a:lnTo>
                  <a:lnTo>
                    <a:pt x="40" y="14"/>
                  </a:lnTo>
                  <a:lnTo>
                    <a:pt x="42" y="19"/>
                  </a:lnTo>
                  <a:lnTo>
                    <a:pt x="46" y="20"/>
                  </a:lnTo>
                  <a:lnTo>
                    <a:pt x="46" y="26"/>
                  </a:lnTo>
                  <a:lnTo>
                    <a:pt x="36" y="36"/>
                  </a:lnTo>
                  <a:lnTo>
                    <a:pt x="31" y="44"/>
                  </a:lnTo>
                  <a:lnTo>
                    <a:pt x="16" y="36"/>
                  </a:lnTo>
                  <a:lnTo>
                    <a:pt x="14" y="34"/>
                  </a:lnTo>
                  <a:lnTo>
                    <a:pt x="13" y="32"/>
                  </a:lnTo>
                  <a:lnTo>
                    <a:pt x="12" y="36"/>
                  </a:lnTo>
                  <a:lnTo>
                    <a:pt x="3" y="3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99CC00">
                <a:alpha val="8007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" name="Baoding"/>
            <p:cNvSpPr/>
            <p:nvPr/>
          </p:nvSpPr>
          <p:spPr bwMode="auto">
            <a:xfrm>
              <a:off x="6156282" y="2939913"/>
              <a:ext cx="387452" cy="302071"/>
            </a:xfrm>
            <a:custGeom>
              <a:avLst/>
              <a:gdLst>
                <a:gd name="T0" fmla="*/ 33 w 119"/>
                <a:gd name="T1" fmla="*/ 25 h 102"/>
                <a:gd name="T2" fmla="*/ 48 w 119"/>
                <a:gd name="T3" fmla="*/ 20 h 102"/>
                <a:gd name="T4" fmla="*/ 54 w 119"/>
                <a:gd name="T5" fmla="*/ 17 h 102"/>
                <a:gd name="T6" fmla="*/ 65 w 119"/>
                <a:gd name="T7" fmla="*/ 12 h 102"/>
                <a:gd name="T8" fmla="*/ 70 w 119"/>
                <a:gd name="T9" fmla="*/ 4 h 102"/>
                <a:gd name="T10" fmla="*/ 72 w 119"/>
                <a:gd name="T11" fmla="*/ 0 h 102"/>
                <a:gd name="T12" fmla="*/ 77 w 119"/>
                <a:gd name="T13" fmla="*/ 5 h 102"/>
                <a:gd name="T14" fmla="*/ 74 w 119"/>
                <a:gd name="T15" fmla="*/ 11 h 102"/>
                <a:gd name="T16" fmla="*/ 86 w 119"/>
                <a:gd name="T17" fmla="*/ 21 h 102"/>
                <a:gd name="T18" fmla="*/ 91 w 119"/>
                <a:gd name="T19" fmla="*/ 25 h 102"/>
                <a:gd name="T20" fmla="*/ 100 w 119"/>
                <a:gd name="T21" fmla="*/ 21 h 102"/>
                <a:gd name="T22" fmla="*/ 109 w 119"/>
                <a:gd name="T23" fmla="*/ 25 h 102"/>
                <a:gd name="T24" fmla="*/ 117 w 119"/>
                <a:gd name="T25" fmla="*/ 47 h 102"/>
                <a:gd name="T26" fmla="*/ 114 w 119"/>
                <a:gd name="T27" fmla="*/ 59 h 102"/>
                <a:gd name="T28" fmla="*/ 107 w 119"/>
                <a:gd name="T29" fmla="*/ 60 h 102"/>
                <a:gd name="T30" fmla="*/ 104 w 119"/>
                <a:gd name="T31" fmla="*/ 68 h 102"/>
                <a:gd name="T32" fmla="*/ 102 w 119"/>
                <a:gd name="T33" fmla="*/ 81 h 102"/>
                <a:gd name="T34" fmla="*/ 96 w 119"/>
                <a:gd name="T35" fmla="*/ 84 h 102"/>
                <a:gd name="T36" fmla="*/ 82 w 119"/>
                <a:gd name="T37" fmla="*/ 96 h 102"/>
                <a:gd name="T38" fmla="*/ 55 w 119"/>
                <a:gd name="T39" fmla="*/ 98 h 102"/>
                <a:gd name="T40" fmla="*/ 49 w 119"/>
                <a:gd name="T41" fmla="*/ 86 h 102"/>
                <a:gd name="T42" fmla="*/ 40 w 119"/>
                <a:gd name="T43" fmla="*/ 84 h 102"/>
                <a:gd name="T44" fmla="*/ 38 w 119"/>
                <a:gd name="T45" fmla="*/ 83 h 102"/>
                <a:gd name="T46" fmla="*/ 32 w 119"/>
                <a:gd name="T47" fmla="*/ 77 h 102"/>
                <a:gd name="T48" fmla="*/ 21 w 119"/>
                <a:gd name="T49" fmla="*/ 78 h 102"/>
                <a:gd name="T50" fmla="*/ 10 w 119"/>
                <a:gd name="T51" fmla="*/ 77 h 102"/>
                <a:gd name="T52" fmla="*/ 4 w 119"/>
                <a:gd name="T53" fmla="*/ 74 h 102"/>
                <a:gd name="T54" fmla="*/ 0 w 119"/>
                <a:gd name="T55" fmla="*/ 65 h 102"/>
                <a:gd name="T56" fmla="*/ 3 w 119"/>
                <a:gd name="T57" fmla="*/ 57 h 102"/>
                <a:gd name="T58" fmla="*/ 7 w 119"/>
                <a:gd name="T59" fmla="*/ 55 h 102"/>
                <a:gd name="T60" fmla="*/ 16 w 119"/>
                <a:gd name="T61" fmla="*/ 54 h 102"/>
                <a:gd name="T62" fmla="*/ 31 w 119"/>
                <a:gd name="T63" fmla="*/ 50 h 102"/>
                <a:gd name="T64" fmla="*/ 34 w 119"/>
                <a:gd name="T65" fmla="*/ 35 h 102"/>
                <a:gd name="T66" fmla="*/ 33 w 119"/>
                <a:gd name="T67" fmla="*/ 2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9" h="102">
                  <a:moveTo>
                    <a:pt x="33" y="25"/>
                  </a:moveTo>
                  <a:cubicBezTo>
                    <a:pt x="40" y="24"/>
                    <a:pt x="41" y="21"/>
                    <a:pt x="48" y="20"/>
                  </a:cubicBezTo>
                  <a:cubicBezTo>
                    <a:pt x="50" y="19"/>
                    <a:pt x="54" y="17"/>
                    <a:pt x="54" y="17"/>
                  </a:cubicBezTo>
                  <a:cubicBezTo>
                    <a:pt x="56" y="13"/>
                    <a:pt x="65" y="12"/>
                    <a:pt x="65" y="12"/>
                  </a:cubicBezTo>
                  <a:cubicBezTo>
                    <a:pt x="67" y="9"/>
                    <a:pt x="68" y="8"/>
                    <a:pt x="70" y="4"/>
                  </a:cubicBezTo>
                  <a:cubicBezTo>
                    <a:pt x="71" y="3"/>
                    <a:pt x="72" y="0"/>
                    <a:pt x="72" y="0"/>
                  </a:cubicBezTo>
                  <a:cubicBezTo>
                    <a:pt x="74" y="1"/>
                    <a:pt x="77" y="5"/>
                    <a:pt x="77" y="5"/>
                  </a:cubicBezTo>
                  <a:cubicBezTo>
                    <a:pt x="76" y="7"/>
                    <a:pt x="74" y="11"/>
                    <a:pt x="74" y="11"/>
                  </a:cubicBezTo>
                  <a:cubicBezTo>
                    <a:pt x="77" y="18"/>
                    <a:pt x="78" y="19"/>
                    <a:pt x="86" y="21"/>
                  </a:cubicBezTo>
                  <a:cubicBezTo>
                    <a:pt x="88" y="22"/>
                    <a:pt x="89" y="24"/>
                    <a:pt x="91" y="25"/>
                  </a:cubicBezTo>
                  <a:cubicBezTo>
                    <a:pt x="96" y="22"/>
                    <a:pt x="91" y="22"/>
                    <a:pt x="100" y="21"/>
                  </a:cubicBezTo>
                  <a:cubicBezTo>
                    <a:pt x="105" y="21"/>
                    <a:pt x="117" y="21"/>
                    <a:pt x="109" y="25"/>
                  </a:cubicBezTo>
                  <a:cubicBezTo>
                    <a:pt x="110" y="30"/>
                    <a:pt x="111" y="44"/>
                    <a:pt x="117" y="47"/>
                  </a:cubicBezTo>
                  <a:cubicBezTo>
                    <a:pt x="119" y="51"/>
                    <a:pt x="118" y="57"/>
                    <a:pt x="114" y="59"/>
                  </a:cubicBezTo>
                  <a:cubicBezTo>
                    <a:pt x="111" y="58"/>
                    <a:pt x="110" y="59"/>
                    <a:pt x="107" y="60"/>
                  </a:cubicBezTo>
                  <a:cubicBezTo>
                    <a:pt x="106" y="63"/>
                    <a:pt x="105" y="65"/>
                    <a:pt x="104" y="68"/>
                  </a:cubicBezTo>
                  <a:cubicBezTo>
                    <a:pt x="103" y="72"/>
                    <a:pt x="104" y="77"/>
                    <a:pt x="102" y="81"/>
                  </a:cubicBezTo>
                  <a:cubicBezTo>
                    <a:pt x="100" y="84"/>
                    <a:pt x="98" y="82"/>
                    <a:pt x="96" y="84"/>
                  </a:cubicBezTo>
                  <a:cubicBezTo>
                    <a:pt x="90" y="90"/>
                    <a:pt x="92" y="94"/>
                    <a:pt x="82" y="96"/>
                  </a:cubicBezTo>
                  <a:cubicBezTo>
                    <a:pt x="69" y="102"/>
                    <a:pt x="92" y="100"/>
                    <a:pt x="55" y="98"/>
                  </a:cubicBezTo>
                  <a:cubicBezTo>
                    <a:pt x="53" y="93"/>
                    <a:pt x="52" y="89"/>
                    <a:pt x="49" y="86"/>
                  </a:cubicBezTo>
                  <a:cubicBezTo>
                    <a:pt x="46" y="88"/>
                    <a:pt x="43" y="86"/>
                    <a:pt x="40" y="84"/>
                  </a:cubicBezTo>
                  <a:cubicBezTo>
                    <a:pt x="39" y="84"/>
                    <a:pt x="38" y="83"/>
                    <a:pt x="38" y="83"/>
                  </a:cubicBezTo>
                  <a:cubicBezTo>
                    <a:pt x="37" y="81"/>
                    <a:pt x="34" y="78"/>
                    <a:pt x="32" y="77"/>
                  </a:cubicBezTo>
                  <a:cubicBezTo>
                    <a:pt x="30" y="74"/>
                    <a:pt x="21" y="78"/>
                    <a:pt x="21" y="78"/>
                  </a:cubicBezTo>
                  <a:cubicBezTo>
                    <a:pt x="17" y="78"/>
                    <a:pt x="14" y="78"/>
                    <a:pt x="10" y="77"/>
                  </a:cubicBezTo>
                  <a:cubicBezTo>
                    <a:pt x="8" y="77"/>
                    <a:pt x="4" y="74"/>
                    <a:pt x="4" y="74"/>
                  </a:cubicBezTo>
                  <a:cubicBezTo>
                    <a:pt x="2" y="71"/>
                    <a:pt x="1" y="68"/>
                    <a:pt x="0" y="65"/>
                  </a:cubicBezTo>
                  <a:cubicBezTo>
                    <a:pt x="0" y="64"/>
                    <a:pt x="2" y="58"/>
                    <a:pt x="3" y="57"/>
                  </a:cubicBezTo>
                  <a:cubicBezTo>
                    <a:pt x="4" y="56"/>
                    <a:pt x="7" y="55"/>
                    <a:pt x="7" y="55"/>
                  </a:cubicBezTo>
                  <a:cubicBezTo>
                    <a:pt x="9" y="51"/>
                    <a:pt x="12" y="52"/>
                    <a:pt x="16" y="54"/>
                  </a:cubicBezTo>
                  <a:cubicBezTo>
                    <a:pt x="21" y="53"/>
                    <a:pt x="31" y="50"/>
                    <a:pt x="31" y="50"/>
                  </a:cubicBezTo>
                  <a:cubicBezTo>
                    <a:pt x="33" y="45"/>
                    <a:pt x="32" y="40"/>
                    <a:pt x="34" y="35"/>
                  </a:cubicBezTo>
                  <a:cubicBezTo>
                    <a:pt x="35" y="32"/>
                    <a:pt x="33" y="25"/>
                    <a:pt x="33" y="25"/>
                  </a:cubicBezTo>
                  <a:close/>
                </a:path>
              </a:pathLst>
            </a:custGeom>
            <a:solidFill>
              <a:srgbClr val="99CC00">
                <a:alpha val="3505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" name="Tianjin"/>
            <p:cNvSpPr/>
            <p:nvPr/>
          </p:nvSpPr>
          <p:spPr bwMode="auto">
            <a:xfrm>
              <a:off x="6601371" y="2869430"/>
              <a:ext cx="195327" cy="295359"/>
            </a:xfrm>
            <a:custGeom>
              <a:avLst/>
              <a:gdLst>
                <a:gd name="T0" fmla="*/ 1 w 60"/>
                <a:gd name="T1" fmla="*/ 42 h 100"/>
                <a:gd name="T2" fmla="*/ 6 w 60"/>
                <a:gd name="T3" fmla="*/ 37 h 100"/>
                <a:gd name="T4" fmla="*/ 18 w 60"/>
                <a:gd name="T5" fmla="*/ 36 h 100"/>
                <a:gd name="T6" fmla="*/ 18 w 60"/>
                <a:gd name="T7" fmla="*/ 24 h 100"/>
                <a:gd name="T8" fmla="*/ 16 w 60"/>
                <a:gd name="T9" fmla="*/ 20 h 100"/>
                <a:gd name="T10" fmla="*/ 18 w 60"/>
                <a:gd name="T11" fmla="*/ 16 h 100"/>
                <a:gd name="T12" fmla="*/ 20 w 60"/>
                <a:gd name="T13" fmla="*/ 11 h 100"/>
                <a:gd name="T14" fmla="*/ 25 w 60"/>
                <a:gd name="T15" fmla="*/ 4 h 100"/>
                <a:gd name="T16" fmla="*/ 30 w 60"/>
                <a:gd name="T17" fmla="*/ 0 h 100"/>
                <a:gd name="T18" fmla="*/ 38 w 60"/>
                <a:gd name="T19" fmla="*/ 8 h 100"/>
                <a:gd name="T20" fmla="*/ 44 w 60"/>
                <a:gd name="T21" fmla="*/ 11 h 100"/>
                <a:gd name="T22" fmla="*/ 34 w 60"/>
                <a:gd name="T23" fmla="*/ 15 h 100"/>
                <a:gd name="T24" fmla="*/ 40 w 60"/>
                <a:gd name="T25" fmla="*/ 33 h 100"/>
                <a:gd name="T26" fmla="*/ 45 w 60"/>
                <a:gd name="T27" fmla="*/ 40 h 100"/>
                <a:gd name="T28" fmla="*/ 52 w 60"/>
                <a:gd name="T29" fmla="*/ 40 h 100"/>
                <a:gd name="T30" fmla="*/ 51 w 60"/>
                <a:gd name="T31" fmla="*/ 48 h 100"/>
                <a:gd name="T32" fmla="*/ 56 w 60"/>
                <a:gd name="T33" fmla="*/ 52 h 100"/>
                <a:gd name="T34" fmla="*/ 60 w 60"/>
                <a:gd name="T35" fmla="*/ 57 h 100"/>
                <a:gd name="T36" fmla="*/ 51 w 60"/>
                <a:gd name="T37" fmla="*/ 62 h 100"/>
                <a:gd name="T38" fmla="*/ 47 w 60"/>
                <a:gd name="T39" fmla="*/ 67 h 100"/>
                <a:gd name="T40" fmla="*/ 47 w 60"/>
                <a:gd name="T41" fmla="*/ 74 h 100"/>
                <a:gd name="T42" fmla="*/ 42 w 60"/>
                <a:gd name="T43" fmla="*/ 82 h 100"/>
                <a:gd name="T44" fmla="*/ 39 w 60"/>
                <a:gd name="T45" fmla="*/ 96 h 100"/>
                <a:gd name="T46" fmla="*/ 29 w 60"/>
                <a:gd name="T47" fmla="*/ 100 h 100"/>
                <a:gd name="T48" fmla="*/ 20 w 60"/>
                <a:gd name="T49" fmla="*/ 97 h 100"/>
                <a:gd name="T50" fmla="*/ 10 w 60"/>
                <a:gd name="T51" fmla="*/ 92 h 100"/>
                <a:gd name="T52" fmla="*/ 2 w 60"/>
                <a:gd name="T53" fmla="*/ 91 h 100"/>
                <a:gd name="T54" fmla="*/ 2 w 60"/>
                <a:gd name="T55" fmla="*/ 76 h 100"/>
                <a:gd name="T56" fmla="*/ 6 w 60"/>
                <a:gd name="T57" fmla="*/ 74 h 100"/>
                <a:gd name="T58" fmla="*/ 9 w 60"/>
                <a:gd name="T59" fmla="*/ 68 h 100"/>
                <a:gd name="T60" fmla="*/ 3 w 60"/>
                <a:gd name="T61" fmla="*/ 53 h 100"/>
                <a:gd name="T62" fmla="*/ 1 w 60"/>
                <a:gd name="T63" fmla="*/ 4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100">
                  <a:moveTo>
                    <a:pt x="1" y="42"/>
                  </a:moveTo>
                  <a:cubicBezTo>
                    <a:pt x="3" y="41"/>
                    <a:pt x="4" y="39"/>
                    <a:pt x="6" y="37"/>
                  </a:cubicBezTo>
                  <a:cubicBezTo>
                    <a:pt x="10" y="38"/>
                    <a:pt x="14" y="37"/>
                    <a:pt x="18" y="36"/>
                  </a:cubicBezTo>
                  <a:cubicBezTo>
                    <a:pt x="18" y="32"/>
                    <a:pt x="21" y="26"/>
                    <a:pt x="18" y="24"/>
                  </a:cubicBezTo>
                  <a:cubicBezTo>
                    <a:pt x="17" y="23"/>
                    <a:pt x="17" y="21"/>
                    <a:pt x="16" y="20"/>
                  </a:cubicBezTo>
                  <a:cubicBezTo>
                    <a:pt x="15" y="19"/>
                    <a:pt x="18" y="16"/>
                    <a:pt x="18" y="16"/>
                  </a:cubicBezTo>
                  <a:cubicBezTo>
                    <a:pt x="17" y="13"/>
                    <a:pt x="17" y="12"/>
                    <a:pt x="20" y="11"/>
                  </a:cubicBezTo>
                  <a:cubicBezTo>
                    <a:pt x="22" y="8"/>
                    <a:pt x="22" y="6"/>
                    <a:pt x="25" y="4"/>
                  </a:cubicBezTo>
                  <a:cubicBezTo>
                    <a:pt x="26" y="2"/>
                    <a:pt x="30" y="0"/>
                    <a:pt x="30" y="0"/>
                  </a:cubicBezTo>
                  <a:cubicBezTo>
                    <a:pt x="33" y="2"/>
                    <a:pt x="35" y="6"/>
                    <a:pt x="38" y="8"/>
                  </a:cubicBezTo>
                  <a:cubicBezTo>
                    <a:pt x="40" y="9"/>
                    <a:pt x="44" y="11"/>
                    <a:pt x="44" y="11"/>
                  </a:cubicBezTo>
                  <a:cubicBezTo>
                    <a:pt x="46" y="16"/>
                    <a:pt x="37" y="15"/>
                    <a:pt x="34" y="15"/>
                  </a:cubicBezTo>
                  <a:cubicBezTo>
                    <a:pt x="32" y="20"/>
                    <a:pt x="35" y="30"/>
                    <a:pt x="40" y="33"/>
                  </a:cubicBezTo>
                  <a:cubicBezTo>
                    <a:pt x="42" y="36"/>
                    <a:pt x="42" y="38"/>
                    <a:pt x="45" y="40"/>
                  </a:cubicBezTo>
                  <a:cubicBezTo>
                    <a:pt x="47" y="36"/>
                    <a:pt x="58" y="37"/>
                    <a:pt x="52" y="40"/>
                  </a:cubicBezTo>
                  <a:cubicBezTo>
                    <a:pt x="52" y="43"/>
                    <a:pt x="51" y="45"/>
                    <a:pt x="51" y="48"/>
                  </a:cubicBezTo>
                  <a:cubicBezTo>
                    <a:pt x="51" y="50"/>
                    <a:pt x="56" y="52"/>
                    <a:pt x="56" y="52"/>
                  </a:cubicBezTo>
                  <a:cubicBezTo>
                    <a:pt x="57" y="54"/>
                    <a:pt x="59" y="55"/>
                    <a:pt x="60" y="57"/>
                  </a:cubicBezTo>
                  <a:cubicBezTo>
                    <a:pt x="58" y="60"/>
                    <a:pt x="51" y="62"/>
                    <a:pt x="51" y="62"/>
                  </a:cubicBezTo>
                  <a:cubicBezTo>
                    <a:pt x="50" y="64"/>
                    <a:pt x="48" y="65"/>
                    <a:pt x="47" y="67"/>
                  </a:cubicBezTo>
                  <a:cubicBezTo>
                    <a:pt x="48" y="70"/>
                    <a:pt x="50" y="72"/>
                    <a:pt x="47" y="74"/>
                  </a:cubicBezTo>
                  <a:cubicBezTo>
                    <a:pt x="46" y="77"/>
                    <a:pt x="45" y="80"/>
                    <a:pt x="42" y="82"/>
                  </a:cubicBezTo>
                  <a:cubicBezTo>
                    <a:pt x="41" y="86"/>
                    <a:pt x="42" y="93"/>
                    <a:pt x="39" y="96"/>
                  </a:cubicBezTo>
                  <a:cubicBezTo>
                    <a:pt x="36" y="99"/>
                    <a:pt x="29" y="100"/>
                    <a:pt x="29" y="100"/>
                  </a:cubicBezTo>
                  <a:cubicBezTo>
                    <a:pt x="27" y="95"/>
                    <a:pt x="29" y="99"/>
                    <a:pt x="20" y="97"/>
                  </a:cubicBezTo>
                  <a:cubicBezTo>
                    <a:pt x="16" y="96"/>
                    <a:pt x="10" y="92"/>
                    <a:pt x="10" y="92"/>
                  </a:cubicBezTo>
                  <a:cubicBezTo>
                    <a:pt x="7" y="94"/>
                    <a:pt x="5" y="92"/>
                    <a:pt x="2" y="91"/>
                  </a:cubicBezTo>
                  <a:cubicBezTo>
                    <a:pt x="1" y="87"/>
                    <a:pt x="0" y="80"/>
                    <a:pt x="2" y="76"/>
                  </a:cubicBezTo>
                  <a:cubicBezTo>
                    <a:pt x="3" y="75"/>
                    <a:pt x="6" y="74"/>
                    <a:pt x="6" y="74"/>
                  </a:cubicBezTo>
                  <a:cubicBezTo>
                    <a:pt x="7" y="72"/>
                    <a:pt x="9" y="68"/>
                    <a:pt x="9" y="68"/>
                  </a:cubicBezTo>
                  <a:cubicBezTo>
                    <a:pt x="6" y="63"/>
                    <a:pt x="9" y="56"/>
                    <a:pt x="3" y="53"/>
                  </a:cubicBezTo>
                  <a:cubicBezTo>
                    <a:pt x="2" y="50"/>
                    <a:pt x="1" y="46"/>
                    <a:pt x="1" y="42"/>
                  </a:cubicBezTo>
                  <a:close/>
                </a:path>
              </a:pathLst>
            </a:custGeom>
            <a:solidFill>
              <a:srgbClr val="99CC00">
                <a:alpha val="7660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8" name="Beijing"/>
            <p:cNvSpPr/>
            <p:nvPr/>
          </p:nvSpPr>
          <p:spPr bwMode="auto">
            <a:xfrm>
              <a:off x="6390034" y="2721751"/>
              <a:ext cx="300996" cy="312140"/>
            </a:xfrm>
            <a:custGeom>
              <a:avLst/>
              <a:gdLst>
                <a:gd name="T0" fmla="*/ 0 w 92"/>
                <a:gd name="T1" fmla="*/ 76 h 105"/>
                <a:gd name="T2" fmla="*/ 4 w 92"/>
                <a:gd name="T3" fmla="*/ 68 h 105"/>
                <a:gd name="T4" fmla="*/ 12 w 92"/>
                <a:gd name="T5" fmla="*/ 63 h 105"/>
                <a:gd name="T6" fmla="*/ 17 w 92"/>
                <a:gd name="T7" fmla="*/ 61 h 105"/>
                <a:gd name="T8" fmla="*/ 22 w 92"/>
                <a:gd name="T9" fmla="*/ 54 h 105"/>
                <a:gd name="T10" fmla="*/ 23 w 92"/>
                <a:gd name="T11" fmla="*/ 52 h 105"/>
                <a:gd name="T12" fmla="*/ 16 w 92"/>
                <a:gd name="T13" fmla="*/ 46 h 105"/>
                <a:gd name="T14" fmla="*/ 13 w 92"/>
                <a:gd name="T15" fmla="*/ 38 h 105"/>
                <a:gd name="T16" fmla="*/ 20 w 92"/>
                <a:gd name="T17" fmla="*/ 33 h 105"/>
                <a:gd name="T18" fmla="*/ 30 w 92"/>
                <a:gd name="T19" fmla="*/ 31 h 105"/>
                <a:gd name="T20" fmla="*/ 43 w 92"/>
                <a:gd name="T21" fmla="*/ 21 h 105"/>
                <a:gd name="T22" fmla="*/ 41 w 92"/>
                <a:gd name="T23" fmla="*/ 16 h 105"/>
                <a:gd name="T24" fmla="*/ 51 w 92"/>
                <a:gd name="T25" fmla="*/ 7 h 105"/>
                <a:gd name="T26" fmla="*/ 59 w 92"/>
                <a:gd name="T27" fmla="*/ 12 h 105"/>
                <a:gd name="T28" fmla="*/ 63 w 92"/>
                <a:gd name="T29" fmla="*/ 17 h 105"/>
                <a:gd name="T30" fmla="*/ 82 w 92"/>
                <a:gd name="T31" fmla="*/ 24 h 105"/>
                <a:gd name="T32" fmla="*/ 92 w 92"/>
                <a:gd name="T33" fmla="*/ 25 h 105"/>
                <a:gd name="T34" fmla="*/ 83 w 92"/>
                <a:gd name="T35" fmla="*/ 33 h 105"/>
                <a:gd name="T36" fmla="*/ 87 w 92"/>
                <a:gd name="T37" fmla="*/ 47 h 105"/>
                <a:gd name="T38" fmla="*/ 90 w 92"/>
                <a:gd name="T39" fmla="*/ 53 h 105"/>
                <a:gd name="T40" fmla="*/ 66 w 92"/>
                <a:gd name="T41" fmla="*/ 65 h 105"/>
                <a:gd name="T42" fmla="*/ 66 w 92"/>
                <a:gd name="T43" fmla="*/ 75 h 105"/>
                <a:gd name="T44" fmla="*/ 70 w 92"/>
                <a:gd name="T45" fmla="*/ 77 h 105"/>
                <a:gd name="T46" fmla="*/ 70 w 92"/>
                <a:gd name="T47" fmla="*/ 89 h 105"/>
                <a:gd name="T48" fmla="*/ 64 w 92"/>
                <a:gd name="T49" fmla="*/ 92 h 105"/>
                <a:gd name="T50" fmla="*/ 59 w 92"/>
                <a:gd name="T51" fmla="*/ 92 h 105"/>
                <a:gd name="T52" fmla="*/ 52 w 92"/>
                <a:gd name="T53" fmla="*/ 95 h 105"/>
                <a:gd name="T54" fmla="*/ 50 w 92"/>
                <a:gd name="T55" fmla="*/ 100 h 105"/>
                <a:gd name="T56" fmla="*/ 46 w 92"/>
                <a:gd name="T57" fmla="*/ 102 h 105"/>
                <a:gd name="T58" fmla="*/ 42 w 92"/>
                <a:gd name="T59" fmla="*/ 101 h 105"/>
                <a:gd name="T60" fmla="*/ 35 w 92"/>
                <a:gd name="T61" fmla="*/ 96 h 105"/>
                <a:gd name="T62" fmla="*/ 23 w 92"/>
                <a:gd name="T63" fmla="*/ 97 h 105"/>
                <a:gd name="T64" fmla="*/ 17 w 92"/>
                <a:gd name="T65" fmla="*/ 99 h 105"/>
                <a:gd name="T66" fmla="*/ 9 w 92"/>
                <a:gd name="T67" fmla="*/ 94 h 105"/>
                <a:gd name="T68" fmla="*/ 5 w 92"/>
                <a:gd name="T69" fmla="*/ 92 h 105"/>
                <a:gd name="T70" fmla="*/ 2 w 92"/>
                <a:gd name="T71" fmla="*/ 86 h 105"/>
                <a:gd name="T72" fmla="*/ 5 w 92"/>
                <a:gd name="T73" fmla="*/ 80 h 105"/>
                <a:gd name="T74" fmla="*/ 0 w 92"/>
                <a:gd name="T75" fmla="*/ 7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105">
                  <a:moveTo>
                    <a:pt x="0" y="76"/>
                  </a:moveTo>
                  <a:cubicBezTo>
                    <a:pt x="1" y="72"/>
                    <a:pt x="0" y="70"/>
                    <a:pt x="4" y="68"/>
                  </a:cubicBezTo>
                  <a:cubicBezTo>
                    <a:pt x="5" y="65"/>
                    <a:pt x="12" y="63"/>
                    <a:pt x="12" y="63"/>
                  </a:cubicBezTo>
                  <a:cubicBezTo>
                    <a:pt x="13" y="60"/>
                    <a:pt x="14" y="60"/>
                    <a:pt x="17" y="61"/>
                  </a:cubicBezTo>
                  <a:cubicBezTo>
                    <a:pt x="19" y="58"/>
                    <a:pt x="20" y="58"/>
                    <a:pt x="22" y="54"/>
                  </a:cubicBezTo>
                  <a:cubicBezTo>
                    <a:pt x="22" y="53"/>
                    <a:pt x="23" y="52"/>
                    <a:pt x="23" y="52"/>
                  </a:cubicBezTo>
                  <a:cubicBezTo>
                    <a:pt x="21" y="50"/>
                    <a:pt x="16" y="46"/>
                    <a:pt x="16" y="46"/>
                  </a:cubicBezTo>
                  <a:cubicBezTo>
                    <a:pt x="15" y="43"/>
                    <a:pt x="13" y="38"/>
                    <a:pt x="13" y="38"/>
                  </a:cubicBezTo>
                  <a:cubicBezTo>
                    <a:pt x="17" y="36"/>
                    <a:pt x="17" y="35"/>
                    <a:pt x="20" y="33"/>
                  </a:cubicBezTo>
                  <a:cubicBezTo>
                    <a:pt x="23" y="34"/>
                    <a:pt x="30" y="31"/>
                    <a:pt x="30" y="31"/>
                  </a:cubicBezTo>
                  <a:cubicBezTo>
                    <a:pt x="34" y="23"/>
                    <a:pt x="32" y="22"/>
                    <a:pt x="43" y="21"/>
                  </a:cubicBezTo>
                  <a:cubicBezTo>
                    <a:pt x="45" y="18"/>
                    <a:pt x="42" y="19"/>
                    <a:pt x="41" y="16"/>
                  </a:cubicBezTo>
                  <a:cubicBezTo>
                    <a:pt x="42" y="13"/>
                    <a:pt x="48" y="8"/>
                    <a:pt x="51" y="7"/>
                  </a:cubicBezTo>
                  <a:cubicBezTo>
                    <a:pt x="53" y="0"/>
                    <a:pt x="55" y="10"/>
                    <a:pt x="59" y="12"/>
                  </a:cubicBezTo>
                  <a:cubicBezTo>
                    <a:pt x="61" y="17"/>
                    <a:pt x="60" y="15"/>
                    <a:pt x="63" y="17"/>
                  </a:cubicBezTo>
                  <a:cubicBezTo>
                    <a:pt x="67" y="25"/>
                    <a:pt x="73" y="23"/>
                    <a:pt x="82" y="24"/>
                  </a:cubicBezTo>
                  <a:cubicBezTo>
                    <a:pt x="88" y="23"/>
                    <a:pt x="87" y="23"/>
                    <a:pt x="92" y="25"/>
                  </a:cubicBezTo>
                  <a:cubicBezTo>
                    <a:pt x="89" y="31"/>
                    <a:pt x="90" y="31"/>
                    <a:pt x="83" y="33"/>
                  </a:cubicBezTo>
                  <a:cubicBezTo>
                    <a:pt x="81" y="37"/>
                    <a:pt x="83" y="45"/>
                    <a:pt x="87" y="47"/>
                  </a:cubicBezTo>
                  <a:cubicBezTo>
                    <a:pt x="88" y="49"/>
                    <a:pt x="90" y="53"/>
                    <a:pt x="90" y="53"/>
                  </a:cubicBezTo>
                  <a:cubicBezTo>
                    <a:pt x="85" y="64"/>
                    <a:pt x="78" y="64"/>
                    <a:pt x="66" y="65"/>
                  </a:cubicBezTo>
                  <a:cubicBezTo>
                    <a:pt x="64" y="68"/>
                    <a:pt x="63" y="70"/>
                    <a:pt x="66" y="75"/>
                  </a:cubicBezTo>
                  <a:cubicBezTo>
                    <a:pt x="67" y="76"/>
                    <a:pt x="70" y="77"/>
                    <a:pt x="70" y="77"/>
                  </a:cubicBezTo>
                  <a:cubicBezTo>
                    <a:pt x="71" y="80"/>
                    <a:pt x="74" y="87"/>
                    <a:pt x="70" y="89"/>
                  </a:cubicBezTo>
                  <a:cubicBezTo>
                    <a:pt x="68" y="90"/>
                    <a:pt x="64" y="92"/>
                    <a:pt x="64" y="92"/>
                  </a:cubicBezTo>
                  <a:cubicBezTo>
                    <a:pt x="60" y="90"/>
                    <a:pt x="63" y="94"/>
                    <a:pt x="59" y="92"/>
                  </a:cubicBezTo>
                  <a:cubicBezTo>
                    <a:pt x="57" y="93"/>
                    <a:pt x="52" y="95"/>
                    <a:pt x="52" y="95"/>
                  </a:cubicBezTo>
                  <a:cubicBezTo>
                    <a:pt x="51" y="97"/>
                    <a:pt x="51" y="99"/>
                    <a:pt x="50" y="100"/>
                  </a:cubicBezTo>
                  <a:cubicBezTo>
                    <a:pt x="49" y="101"/>
                    <a:pt x="46" y="102"/>
                    <a:pt x="46" y="102"/>
                  </a:cubicBezTo>
                  <a:cubicBezTo>
                    <a:pt x="44" y="105"/>
                    <a:pt x="45" y="102"/>
                    <a:pt x="42" y="101"/>
                  </a:cubicBezTo>
                  <a:cubicBezTo>
                    <a:pt x="39" y="95"/>
                    <a:pt x="41" y="97"/>
                    <a:pt x="35" y="96"/>
                  </a:cubicBezTo>
                  <a:cubicBezTo>
                    <a:pt x="31" y="97"/>
                    <a:pt x="28" y="96"/>
                    <a:pt x="23" y="97"/>
                  </a:cubicBezTo>
                  <a:cubicBezTo>
                    <a:pt x="19" y="99"/>
                    <a:pt x="22" y="101"/>
                    <a:pt x="17" y="99"/>
                  </a:cubicBezTo>
                  <a:cubicBezTo>
                    <a:pt x="15" y="95"/>
                    <a:pt x="12" y="95"/>
                    <a:pt x="9" y="94"/>
                  </a:cubicBezTo>
                  <a:cubicBezTo>
                    <a:pt x="8" y="93"/>
                    <a:pt x="5" y="92"/>
                    <a:pt x="5" y="92"/>
                  </a:cubicBezTo>
                  <a:cubicBezTo>
                    <a:pt x="4" y="90"/>
                    <a:pt x="2" y="86"/>
                    <a:pt x="2" y="86"/>
                  </a:cubicBezTo>
                  <a:cubicBezTo>
                    <a:pt x="3" y="84"/>
                    <a:pt x="5" y="80"/>
                    <a:pt x="5" y="80"/>
                  </a:cubicBezTo>
                  <a:cubicBezTo>
                    <a:pt x="4" y="79"/>
                    <a:pt x="0" y="75"/>
                    <a:pt x="0" y="76"/>
                  </a:cubicBezTo>
                  <a:close/>
                </a:path>
              </a:pathLst>
            </a:custGeom>
            <a:solidFill>
              <a:srgbClr val="99CC00">
                <a:alpha val="9593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89" name="Langfang"/>
            <p:cNvGrpSpPr/>
            <p:nvPr/>
          </p:nvGrpSpPr>
          <p:grpSpPr bwMode="auto">
            <a:xfrm>
              <a:off x="6502107" y="2902993"/>
              <a:ext cx="160104" cy="285290"/>
              <a:chOff x="18659475" y="7010400"/>
              <a:chExt cx="50" cy="97"/>
            </a:xfrm>
          </p:grpSpPr>
          <p:sp>
            <p:nvSpPr>
              <p:cNvPr id="398" name="Langfang"/>
              <p:cNvSpPr/>
              <p:nvPr/>
            </p:nvSpPr>
            <p:spPr bwMode="auto">
              <a:xfrm>
                <a:off x="18659475" y="7010429"/>
                <a:ext cx="40" cy="68"/>
              </a:xfrm>
              <a:custGeom>
                <a:avLst/>
                <a:gdLst>
                  <a:gd name="T0" fmla="*/ 6 w 40"/>
                  <a:gd name="T1" fmla="*/ 7 h 68"/>
                  <a:gd name="T2" fmla="*/ 11 w 40"/>
                  <a:gd name="T3" fmla="*/ 11 h 68"/>
                  <a:gd name="T4" fmla="*/ 19 w 40"/>
                  <a:gd name="T5" fmla="*/ 3 h 68"/>
                  <a:gd name="T6" fmla="*/ 23 w 40"/>
                  <a:gd name="T7" fmla="*/ 1 h 68"/>
                  <a:gd name="T8" fmla="*/ 30 w 40"/>
                  <a:gd name="T9" fmla="*/ 0 h 68"/>
                  <a:gd name="T10" fmla="*/ 37 w 40"/>
                  <a:gd name="T11" fmla="*/ 14 h 68"/>
                  <a:gd name="T12" fmla="*/ 40 w 40"/>
                  <a:gd name="T13" fmla="*/ 27 h 68"/>
                  <a:gd name="T14" fmla="*/ 38 w 40"/>
                  <a:gd name="T15" fmla="*/ 32 h 68"/>
                  <a:gd name="T16" fmla="*/ 34 w 40"/>
                  <a:gd name="T17" fmla="*/ 34 h 68"/>
                  <a:gd name="T18" fmla="*/ 35 w 40"/>
                  <a:gd name="T19" fmla="*/ 53 h 68"/>
                  <a:gd name="T20" fmla="*/ 26 w 40"/>
                  <a:gd name="T21" fmla="*/ 68 h 68"/>
                  <a:gd name="T22" fmla="*/ 19 w 40"/>
                  <a:gd name="T23" fmla="*/ 62 h 68"/>
                  <a:gd name="T24" fmla="*/ 17 w 40"/>
                  <a:gd name="T25" fmla="*/ 58 h 68"/>
                  <a:gd name="T26" fmla="*/ 19 w 40"/>
                  <a:gd name="T27" fmla="*/ 54 h 68"/>
                  <a:gd name="T28" fmla="*/ 18 w 40"/>
                  <a:gd name="T29" fmla="*/ 56 h 68"/>
                  <a:gd name="T30" fmla="*/ 19 w 40"/>
                  <a:gd name="T31" fmla="*/ 54 h 68"/>
                  <a:gd name="T32" fmla="*/ 14 w 40"/>
                  <a:gd name="T33" fmla="*/ 48 h 68"/>
                  <a:gd name="T34" fmla="*/ 12 w 40"/>
                  <a:gd name="T35" fmla="*/ 47 h 68"/>
                  <a:gd name="T36" fmla="*/ 9 w 40"/>
                  <a:gd name="T37" fmla="*/ 44 h 68"/>
                  <a:gd name="T38" fmla="*/ 12 w 40"/>
                  <a:gd name="T39" fmla="*/ 37 h 68"/>
                  <a:gd name="T40" fmla="*/ 8 w 40"/>
                  <a:gd name="T41" fmla="*/ 29 h 68"/>
                  <a:gd name="T42" fmla="*/ 5 w 40"/>
                  <a:gd name="T43" fmla="*/ 23 h 68"/>
                  <a:gd name="T44" fmla="*/ 6 w 40"/>
                  <a:gd name="T45" fmla="*/ 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68">
                    <a:moveTo>
                      <a:pt x="6" y="7"/>
                    </a:moveTo>
                    <a:cubicBezTo>
                      <a:pt x="7" y="9"/>
                      <a:pt x="11" y="11"/>
                      <a:pt x="11" y="11"/>
                    </a:cubicBezTo>
                    <a:cubicBezTo>
                      <a:pt x="22" y="9"/>
                      <a:pt x="13" y="8"/>
                      <a:pt x="19" y="3"/>
                    </a:cubicBezTo>
                    <a:cubicBezTo>
                      <a:pt x="20" y="2"/>
                      <a:pt x="23" y="1"/>
                      <a:pt x="23" y="1"/>
                    </a:cubicBezTo>
                    <a:cubicBezTo>
                      <a:pt x="26" y="2"/>
                      <a:pt x="27" y="1"/>
                      <a:pt x="30" y="0"/>
                    </a:cubicBezTo>
                    <a:cubicBezTo>
                      <a:pt x="36" y="3"/>
                      <a:pt x="31" y="11"/>
                      <a:pt x="37" y="14"/>
                    </a:cubicBezTo>
                    <a:cubicBezTo>
                      <a:pt x="38" y="18"/>
                      <a:pt x="38" y="23"/>
                      <a:pt x="40" y="27"/>
                    </a:cubicBezTo>
                    <a:cubicBezTo>
                      <a:pt x="39" y="29"/>
                      <a:pt x="39" y="31"/>
                      <a:pt x="38" y="32"/>
                    </a:cubicBezTo>
                    <a:cubicBezTo>
                      <a:pt x="37" y="33"/>
                      <a:pt x="34" y="34"/>
                      <a:pt x="34" y="34"/>
                    </a:cubicBezTo>
                    <a:cubicBezTo>
                      <a:pt x="31" y="40"/>
                      <a:pt x="32" y="47"/>
                      <a:pt x="35" y="53"/>
                    </a:cubicBezTo>
                    <a:cubicBezTo>
                      <a:pt x="33" y="57"/>
                      <a:pt x="31" y="66"/>
                      <a:pt x="26" y="68"/>
                    </a:cubicBezTo>
                    <a:cubicBezTo>
                      <a:pt x="22" y="66"/>
                      <a:pt x="21" y="67"/>
                      <a:pt x="19" y="62"/>
                    </a:cubicBezTo>
                    <a:cubicBezTo>
                      <a:pt x="18" y="61"/>
                      <a:pt x="17" y="58"/>
                      <a:pt x="17" y="58"/>
                    </a:cubicBezTo>
                    <a:cubicBezTo>
                      <a:pt x="18" y="57"/>
                      <a:pt x="18" y="55"/>
                      <a:pt x="19" y="54"/>
                    </a:cubicBezTo>
                    <a:cubicBezTo>
                      <a:pt x="19" y="53"/>
                      <a:pt x="18" y="56"/>
                      <a:pt x="18" y="56"/>
                    </a:cubicBezTo>
                    <a:lnTo>
                      <a:pt x="19" y="54"/>
                    </a:lnTo>
                    <a:cubicBezTo>
                      <a:pt x="18" y="49"/>
                      <a:pt x="19" y="51"/>
                      <a:pt x="14" y="48"/>
                    </a:cubicBezTo>
                    <a:cubicBezTo>
                      <a:pt x="13" y="48"/>
                      <a:pt x="12" y="47"/>
                      <a:pt x="12" y="47"/>
                    </a:cubicBezTo>
                    <a:cubicBezTo>
                      <a:pt x="11" y="46"/>
                      <a:pt x="9" y="45"/>
                      <a:pt x="9" y="44"/>
                    </a:cubicBezTo>
                    <a:cubicBezTo>
                      <a:pt x="8" y="42"/>
                      <a:pt x="12" y="37"/>
                      <a:pt x="12" y="37"/>
                    </a:cubicBezTo>
                    <a:cubicBezTo>
                      <a:pt x="11" y="33"/>
                      <a:pt x="12" y="31"/>
                      <a:pt x="8" y="29"/>
                    </a:cubicBezTo>
                    <a:cubicBezTo>
                      <a:pt x="7" y="27"/>
                      <a:pt x="5" y="23"/>
                      <a:pt x="5" y="23"/>
                    </a:cubicBezTo>
                    <a:cubicBezTo>
                      <a:pt x="4" y="18"/>
                      <a:pt x="0" y="10"/>
                      <a:pt x="6" y="7"/>
                    </a:cubicBezTo>
                    <a:close/>
                  </a:path>
                </a:pathLst>
              </a:custGeom>
              <a:solidFill>
                <a:srgbClr val="99CC00">
                  <a:alpha val="22353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9" name="Freeform 359"/>
              <p:cNvSpPr/>
              <p:nvPr/>
            </p:nvSpPr>
            <p:spPr bwMode="auto">
              <a:xfrm>
                <a:off x="18659501" y="7010400"/>
                <a:ext cx="24" cy="26"/>
              </a:xfrm>
              <a:custGeom>
                <a:avLst/>
                <a:gdLst>
                  <a:gd name="T0" fmla="*/ 23 w 24"/>
                  <a:gd name="T1" fmla="*/ 0 h 26"/>
                  <a:gd name="T2" fmla="*/ 20 w 24"/>
                  <a:gd name="T3" fmla="*/ 8 h 26"/>
                  <a:gd name="T4" fmla="*/ 24 w 24"/>
                  <a:gd name="T5" fmla="*/ 13 h 26"/>
                  <a:gd name="T6" fmla="*/ 15 w 24"/>
                  <a:gd name="T7" fmla="*/ 26 h 26"/>
                  <a:gd name="T8" fmla="*/ 11 w 24"/>
                  <a:gd name="T9" fmla="*/ 21 h 26"/>
                  <a:gd name="T10" fmla="*/ 5 w 24"/>
                  <a:gd name="T11" fmla="*/ 12 h 26"/>
                  <a:gd name="T12" fmla="*/ 19 w 24"/>
                  <a:gd name="T13" fmla="*/ 1 h 26"/>
                  <a:gd name="T14" fmla="*/ 23 w 24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6">
                    <a:moveTo>
                      <a:pt x="23" y="0"/>
                    </a:moveTo>
                    <a:cubicBezTo>
                      <a:pt x="22" y="3"/>
                      <a:pt x="20" y="8"/>
                      <a:pt x="20" y="8"/>
                    </a:cubicBezTo>
                    <a:cubicBezTo>
                      <a:pt x="21" y="10"/>
                      <a:pt x="23" y="11"/>
                      <a:pt x="24" y="13"/>
                    </a:cubicBezTo>
                    <a:cubicBezTo>
                      <a:pt x="22" y="22"/>
                      <a:pt x="24" y="24"/>
                      <a:pt x="15" y="26"/>
                    </a:cubicBezTo>
                    <a:cubicBezTo>
                      <a:pt x="8" y="24"/>
                      <a:pt x="13" y="25"/>
                      <a:pt x="11" y="21"/>
                    </a:cubicBezTo>
                    <a:cubicBezTo>
                      <a:pt x="10" y="17"/>
                      <a:pt x="9" y="14"/>
                      <a:pt x="5" y="12"/>
                    </a:cubicBezTo>
                    <a:cubicBezTo>
                      <a:pt x="0" y="2"/>
                      <a:pt x="13" y="2"/>
                      <a:pt x="19" y="1"/>
                    </a:cubicBezTo>
                    <a:cubicBezTo>
                      <a:pt x="22" y="0"/>
                      <a:pt x="20" y="0"/>
                      <a:pt x="23" y="0"/>
                    </a:cubicBezTo>
                    <a:close/>
                  </a:path>
                </a:pathLst>
              </a:custGeom>
              <a:solidFill>
                <a:srgbClr val="99CC00">
                  <a:alpha val="22353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0" name="Zhangjiakou"/>
            <p:cNvSpPr/>
            <p:nvPr/>
          </p:nvSpPr>
          <p:spPr bwMode="auto">
            <a:xfrm>
              <a:off x="6153080" y="2553933"/>
              <a:ext cx="381048" cy="469889"/>
            </a:xfrm>
            <a:custGeom>
              <a:avLst/>
              <a:gdLst>
                <a:gd name="T0" fmla="*/ 94 w 117"/>
                <a:gd name="T1" fmla="*/ 21 h 158"/>
                <a:gd name="T2" fmla="*/ 90 w 117"/>
                <a:gd name="T3" fmla="*/ 29 h 158"/>
                <a:gd name="T4" fmla="*/ 104 w 117"/>
                <a:gd name="T5" fmla="*/ 44 h 158"/>
                <a:gd name="T6" fmla="*/ 117 w 117"/>
                <a:gd name="T7" fmla="*/ 75 h 158"/>
                <a:gd name="T8" fmla="*/ 106 w 117"/>
                <a:gd name="T9" fmla="*/ 80 h 158"/>
                <a:gd name="T10" fmla="*/ 103 w 117"/>
                <a:gd name="T11" fmla="*/ 87 h 158"/>
                <a:gd name="T12" fmla="*/ 97 w 117"/>
                <a:gd name="T13" fmla="*/ 90 h 158"/>
                <a:gd name="T14" fmla="*/ 88 w 117"/>
                <a:gd name="T15" fmla="*/ 92 h 158"/>
                <a:gd name="T16" fmla="*/ 92 w 117"/>
                <a:gd name="T17" fmla="*/ 104 h 158"/>
                <a:gd name="T18" fmla="*/ 92 w 117"/>
                <a:gd name="T19" fmla="*/ 115 h 158"/>
                <a:gd name="T20" fmla="*/ 82 w 117"/>
                <a:gd name="T21" fmla="*/ 120 h 158"/>
                <a:gd name="T22" fmla="*/ 80 w 117"/>
                <a:gd name="T23" fmla="*/ 121 h 158"/>
                <a:gd name="T24" fmla="*/ 75 w 117"/>
                <a:gd name="T25" fmla="*/ 125 h 158"/>
                <a:gd name="T26" fmla="*/ 66 w 117"/>
                <a:gd name="T27" fmla="*/ 142 h 158"/>
                <a:gd name="T28" fmla="*/ 59 w 117"/>
                <a:gd name="T29" fmla="*/ 145 h 158"/>
                <a:gd name="T30" fmla="*/ 53 w 117"/>
                <a:gd name="T31" fmla="*/ 148 h 158"/>
                <a:gd name="T32" fmla="*/ 49 w 117"/>
                <a:gd name="T33" fmla="*/ 151 h 158"/>
                <a:gd name="T34" fmla="*/ 36 w 117"/>
                <a:gd name="T35" fmla="*/ 158 h 158"/>
                <a:gd name="T36" fmla="*/ 30 w 117"/>
                <a:gd name="T37" fmla="*/ 152 h 158"/>
                <a:gd name="T38" fmla="*/ 26 w 117"/>
                <a:gd name="T39" fmla="*/ 139 h 158"/>
                <a:gd name="T40" fmla="*/ 6 w 117"/>
                <a:gd name="T41" fmla="*/ 128 h 158"/>
                <a:gd name="T42" fmla="*/ 11 w 117"/>
                <a:gd name="T43" fmla="*/ 120 h 158"/>
                <a:gd name="T44" fmla="*/ 21 w 117"/>
                <a:gd name="T45" fmla="*/ 117 h 158"/>
                <a:gd name="T46" fmla="*/ 33 w 117"/>
                <a:gd name="T47" fmla="*/ 112 h 158"/>
                <a:gd name="T48" fmla="*/ 25 w 117"/>
                <a:gd name="T49" fmla="*/ 108 h 158"/>
                <a:gd name="T50" fmla="*/ 21 w 117"/>
                <a:gd name="T51" fmla="*/ 102 h 158"/>
                <a:gd name="T52" fmla="*/ 16 w 117"/>
                <a:gd name="T53" fmla="*/ 90 h 158"/>
                <a:gd name="T54" fmla="*/ 4 w 117"/>
                <a:gd name="T55" fmla="*/ 71 h 158"/>
                <a:gd name="T56" fmla="*/ 4 w 117"/>
                <a:gd name="T57" fmla="*/ 66 h 158"/>
                <a:gd name="T58" fmla="*/ 2 w 117"/>
                <a:gd name="T59" fmla="*/ 56 h 158"/>
                <a:gd name="T60" fmla="*/ 0 w 117"/>
                <a:gd name="T61" fmla="*/ 52 h 158"/>
                <a:gd name="T62" fmla="*/ 4 w 117"/>
                <a:gd name="T63" fmla="*/ 45 h 158"/>
                <a:gd name="T64" fmla="*/ 16 w 117"/>
                <a:gd name="T65" fmla="*/ 36 h 158"/>
                <a:gd name="T66" fmla="*/ 22 w 117"/>
                <a:gd name="T67" fmla="*/ 16 h 158"/>
                <a:gd name="T68" fmla="*/ 26 w 117"/>
                <a:gd name="T69" fmla="*/ 11 h 158"/>
                <a:gd name="T70" fmla="*/ 30 w 117"/>
                <a:gd name="T71" fmla="*/ 3 h 158"/>
                <a:gd name="T72" fmla="*/ 36 w 117"/>
                <a:gd name="T73" fmla="*/ 0 h 158"/>
                <a:gd name="T74" fmla="*/ 43 w 117"/>
                <a:gd name="T75" fmla="*/ 7 h 158"/>
                <a:gd name="T76" fmla="*/ 46 w 117"/>
                <a:gd name="T77" fmla="*/ 15 h 158"/>
                <a:gd name="T78" fmla="*/ 47 w 117"/>
                <a:gd name="T79" fmla="*/ 37 h 158"/>
                <a:gd name="T80" fmla="*/ 64 w 117"/>
                <a:gd name="T81" fmla="*/ 25 h 158"/>
                <a:gd name="T82" fmla="*/ 70 w 117"/>
                <a:gd name="T83" fmla="*/ 26 h 158"/>
                <a:gd name="T84" fmla="*/ 73 w 117"/>
                <a:gd name="T85" fmla="*/ 21 h 158"/>
                <a:gd name="T86" fmla="*/ 79 w 117"/>
                <a:gd name="T87" fmla="*/ 15 h 158"/>
                <a:gd name="T88" fmla="*/ 85 w 117"/>
                <a:gd name="T89" fmla="*/ 8 h 158"/>
                <a:gd name="T90" fmla="*/ 90 w 117"/>
                <a:gd name="T91" fmla="*/ 11 h 158"/>
                <a:gd name="T92" fmla="*/ 89 w 117"/>
                <a:gd name="T93" fmla="*/ 13 h 158"/>
                <a:gd name="T94" fmla="*/ 93 w 117"/>
                <a:gd name="T95" fmla="*/ 15 h 158"/>
                <a:gd name="T96" fmla="*/ 94 w 117"/>
                <a:gd name="T97" fmla="*/ 2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7" h="158">
                  <a:moveTo>
                    <a:pt x="94" y="21"/>
                  </a:moveTo>
                  <a:cubicBezTo>
                    <a:pt x="93" y="24"/>
                    <a:pt x="90" y="29"/>
                    <a:pt x="90" y="29"/>
                  </a:cubicBezTo>
                  <a:cubicBezTo>
                    <a:pt x="94" y="37"/>
                    <a:pt x="94" y="43"/>
                    <a:pt x="104" y="44"/>
                  </a:cubicBezTo>
                  <a:cubicBezTo>
                    <a:pt x="103" y="46"/>
                    <a:pt x="112" y="73"/>
                    <a:pt x="117" y="75"/>
                  </a:cubicBezTo>
                  <a:cubicBezTo>
                    <a:pt x="113" y="77"/>
                    <a:pt x="110" y="78"/>
                    <a:pt x="106" y="80"/>
                  </a:cubicBezTo>
                  <a:cubicBezTo>
                    <a:pt x="105" y="82"/>
                    <a:pt x="105" y="85"/>
                    <a:pt x="103" y="87"/>
                  </a:cubicBezTo>
                  <a:cubicBezTo>
                    <a:pt x="101" y="89"/>
                    <a:pt x="97" y="90"/>
                    <a:pt x="97" y="90"/>
                  </a:cubicBezTo>
                  <a:cubicBezTo>
                    <a:pt x="94" y="89"/>
                    <a:pt x="88" y="92"/>
                    <a:pt x="88" y="92"/>
                  </a:cubicBezTo>
                  <a:cubicBezTo>
                    <a:pt x="86" y="96"/>
                    <a:pt x="88" y="102"/>
                    <a:pt x="92" y="104"/>
                  </a:cubicBezTo>
                  <a:cubicBezTo>
                    <a:pt x="93" y="107"/>
                    <a:pt x="98" y="112"/>
                    <a:pt x="92" y="115"/>
                  </a:cubicBezTo>
                  <a:cubicBezTo>
                    <a:pt x="89" y="117"/>
                    <a:pt x="85" y="118"/>
                    <a:pt x="82" y="120"/>
                  </a:cubicBezTo>
                  <a:cubicBezTo>
                    <a:pt x="81" y="120"/>
                    <a:pt x="80" y="121"/>
                    <a:pt x="80" y="121"/>
                  </a:cubicBezTo>
                  <a:cubicBezTo>
                    <a:pt x="79" y="123"/>
                    <a:pt x="75" y="125"/>
                    <a:pt x="75" y="125"/>
                  </a:cubicBezTo>
                  <a:cubicBezTo>
                    <a:pt x="72" y="130"/>
                    <a:pt x="72" y="139"/>
                    <a:pt x="66" y="142"/>
                  </a:cubicBezTo>
                  <a:cubicBezTo>
                    <a:pt x="65" y="145"/>
                    <a:pt x="63" y="143"/>
                    <a:pt x="59" y="145"/>
                  </a:cubicBezTo>
                  <a:cubicBezTo>
                    <a:pt x="57" y="146"/>
                    <a:pt x="53" y="148"/>
                    <a:pt x="53" y="148"/>
                  </a:cubicBezTo>
                  <a:cubicBezTo>
                    <a:pt x="51" y="153"/>
                    <a:pt x="52" y="153"/>
                    <a:pt x="49" y="151"/>
                  </a:cubicBezTo>
                  <a:cubicBezTo>
                    <a:pt x="44" y="153"/>
                    <a:pt x="39" y="152"/>
                    <a:pt x="36" y="158"/>
                  </a:cubicBezTo>
                  <a:cubicBezTo>
                    <a:pt x="35" y="156"/>
                    <a:pt x="32" y="153"/>
                    <a:pt x="30" y="152"/>
                  </a:cubicBezTo>
                  <a:cubicBezTo>
                    <a:pt x="28" y="149"/>
                    <a:pt x="29" y="142"/>
                    <a:pt x="26" y="139"/>
                  </a:cubicBezTo>
                  <a:cubicBezTo>
                    <a:pt x="20" y="134"/>
                    <a:pt x="10" y="136"/>
                    <a:pt x="6" y="128"/>
                  </a:cubicBezTo>
                  <a:cubicBezTo>
                    <a:pt x="9" y="126"/>
                    <a:pt x="9" y="123"/>
                    <a:pt x="11" y="120"/>
                  </a:cubicBezTo>
                  <a:cubicBezTo>
                    <a:pt x="12" y="119"/>
                    <a:pt x="21" y="117"/>
                    <a:pt x="21" y="117"/>
                  </a:cubicBezTo>
                  <a:cubicBezTo>
                    <a:pt x="25" y="115"/>
                    <a:pt x="33" y="112"/>
                    <a:pt x="33" y="112"/>
                  </a:cubicBezTo>
                  <a:cubicBezTo>
                    <a:pt x="35" y="108"/>
                    <a:pt x="28" y="108"/>
                    <a:pt x="25" y="108"/>
                  </a:cubicBezTo>
                  <a:cubicBezTo>
                    <a:pt x="22" y="107"/>
                    <a:pt x="22" y="105"/>
                    <a:pt x="21" y="102"/>
                  </a:cubicBezTo>
                  <a:cubicBezTo>
                    <a:pt x="20" y="97"/>
                    <a:pt x="21" y="92"/>
                    <a:pt x="16" y="90"/>
                  </a:cubicBezTo>
                  <a:cubicBezTo>
                    <a:pt x="13" y="84"/>
                    <a:pt x="10" y="74"/>
                    <a:pt x="4" y="71"/>
                  </a:cubicBezTo>
                  <a:cubicBezTo>
                    <a:pt x="2" y="66"/>
                    <a:pt x="1" y="68"/>
                    <a:pt x="4" y="66"/>
                  </a:cubicBezTo>
                  <a:cubicBezTo>
                    <a:pt x="5" y="61"/>
                    <a:pt x="4" y="60"/>
                    <a:pt x="2" y="56"/>
                  </a:cubicBezTo>
                  <a:cubicBezTo>
                    <a:pt x="1" y="55"/>
                    <a:pt x="0" y="52"/>
                    <a:pt x="0" y="52"/>
                  </a:cubicBezTo>
                  <a:cubicBezTo>
                    <a:pt x="3" y="50"/>
                    <a:pt x="3" y="48"/>
                    <a:pt x="4" y="45"/>
                  </a:cubicBezTo>
                  <a:cubicBezTo>
                    <a:pt x="2" y="36"/>
                    <a:pt x="9" y="37"/>
                    <a:pt x="16" y="36"/>
                  </a:cubicBezTo>
                  <a:cubicBezTo>
                    <a:pt x="15" y="31"/>
                    <a:pt x="17" y="19"/>
                    <a:pt x="22" y="16"/>
                  </a:cubicBezTo>
                  <a:cubicBezTo>
                    <a:pt x="24" y="11"/>
                    <a:pt x="23" y="13"/>
                    <a:pt x="26" y="11"/>
                  </a:cubicBezTo>
                  <a:cubicBezTo>
                    <a:pt x="27" y="9"/>
                    <a:pt x="29" y="4"/>
                    <a:pt x="30" y="3"/>
                  </a:cubicBezTo>
                  <a:cubicBezTo>
                    <a:pt x="31" y="1"/>
                    <a:pt x="36" y="0"/>
                    <a:pt x="36" y="0"/>
                  </a:cubicBezTo>
                  <a:cubicBezTo>
                    <a:pt x="41" y="2"/>
                    <a:pt x="39" y="5"/>
                    <a:pt x="43" y="7"/>
                  </a:cubicBezTo>
                  <a:cubicBezTo>
                    <a:pt x="46" y="12"/>
                    <a:pt x="45" y="10"/>
                    <a:pt x="46" y="15"/>
                  </a:cubicBezTo>
                  <a:cubicBezTo>
                    <a:pt x="44" y="22"/>
                    <a:pt x="39" y="33"/>
                    <a:pt x="47" y="37"/>
                  </a:cubicBezTo>
                  <a:cubicBezTo>
                    <a:pt x="62" y="36"/>
                    <a:pt x="58" y="36"/>
                    <a:pt x="64" y="25"/>
                  </a:cubicBezTo>
                  <a:cubicBezTo>
                    <a:pt x="69" y="27"/>
                    <a:pt x="67" y="28"/>
                    <a:pt x="70" y="26"/>
                  </a:cubicBezTo>
                  <a:cubicBezTo>
                    <a:pt x="67" y="25"/>
                    <a:pt x="70" y="22"/>
                    <a:pt x="73" y="21"/>
                  </a:cubicBezTo>
                  <a:cubicBezTo>
                    <a:pt x="74" y="18"/>
                    <a:pt x="79" y="15"/>
                    <a:pt x="79" y="15"/>
                  </a:cubicBezTo>
                  <a:cubicBezTo>
                    <a:pt x="80" y="12"/>
                    <a:pt x="82" y="9"/>
                    <a:pt x="85" y="8"/>
                  </a:cubicBezTo>
                  <a:cubicBezTo>
                    <a:pt x="87" y="8"/>
                    <a:pt x="95" y="9"/>
                    <a:pt x="90" y="11"/>
                  </a:cubicBezTo>
                  <a:cubicBezTo>
                    <a:pt x="90" y="12"/>
                    <a:pt x="89" y="12"/>
                    <a:pt x="89" y="13"/>
                  </a:cubicBezTo>
                  <a:cubicBezTo>
                    <a:pt x="90" y="14"/>
                    <a:pt x="93" y="15"/>
                    <a:pt x="93" y="15"/>
                  </a:cubicBezTo>
                  <a:cubicBezTo>
                    <a:pt x="94" y="20"/>
                    <a:pt x="94" y="18"/>
                    <a:pt x="94" y="21"/>
                  </a:cubicBezTo>
                  <a:close/>
                </a:path>
              </a:pathLst>
            </a:custGeom>
            <a:solidFill>
              <a:srgbClr val="99CC00">
                <a:alpha val="8660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1" name="Chengde"/>
            <p:cNvSpPr/>
            <p:nvPr/>
          </p:nvSpPr>
          <p:spPr bwMode="auto">
            <a:xfrm>
              <a:off x="6444469" y="2439817"/>
              <a:ext cx="505929" cy="439682"/>
            </a:xfrm>
            <a:custGeom>
              <a:avLst/>
              <a:gdLst>
                <a:gd name="T0" fmla="*/ 155 w 155"/>
                <a:gd name="T1" fmla="*/ 72 h 145"/>
                <a:gd name="T2" fmla="*/ 150 w 155"/>
                <a:gd name="T3" fmla="*/ 77 h 145"/>
                <a:gd name="T4" fmla="*/ 142 w 155"/>
                <a:gd name="T5" fmla="*/ 88 h 145"/>
                <a:gd name="T6" fmla="*/ 138 w 155"/>
                <a:gd name="T7" fmla="*/ 101 h 145"/>
                <a:gd name="T8" fmla="*/ 146 w 155"/>
                <a:gd name="T9" fmla="*/ 107 h 145"/>
                <a:gd name="T10" fmla="*/ 154 w 155"/>
                <a:gd name="T11" fmla="*/ 111 h 145"/>
                <a:gd name="T12" fmla="*/ 147 w 155"/>
                <a:gd name="T13" fmla="*/ 116 h 145"/>
                <a:gd name="T14" fmla="*/ 145 w 155"/>
                <a:gd name="T15" fmla="*/ 117 h 145"/>
                <a:gd name="T16" fmla="*/ 136 w 155"/>
                <a:gd name="T17" fmla="*/ 121 h 145"/>
                <a:gd name="T18" fmla="*/ 130 w 155"/>
                <a:gd name="T19" fmla="*/ 124 h 145"/>
                <a:gd name="T20" fmla="*/ 127 w 155"/>
                <a:gd name="T21" fmla="*/ 135 h 145"/>
                <a:gd name="T22" fmla="*/ 117 w 155"/>
                <a:gd name="T23" fmla="*/ 126 h 145"/>
                <a:gd name="T24" fmla="*/ 106 w 155"/>
                <a:gd name="T25" fmla="*/ 131 h 145"/>
                <a:gd name="T26" fmla="*/ 92 w 155"/>
                <a:gd name="T27" fmla="*/ 140 h 145"/>
                <a:gd name="T28" fmla="*/ 84 w 155"/>
                <a:gd name="T29" fmla="*/ 143 h 145"/>
                <a:gd name="T30" fmla="*/ 77 w 155"/>
                <a:gd name="T31" fmla="*/ 142 h 145"/>
                <a:gd name="T32" fmla="*/ 69 w 155"/>
                <a:gd name="T33" fmla="*/ 140 h 145"/>
                <a:gd name="T34" fmla="*/ 65 w 155"/>
                <a:gd name="T35" fmla="*/ 133 h 145"/>
                <a:gd name="T36" fmla="*/ 66 w 155"/>
                <a:gd name="T37" fmla="*/ 126 h 145"/>
                <a:gd name="T38" fmla="*/ 72 w 155"/>
                <a:gd name="T39" fmla="*/ 123 h 145"/>
                <a:gd name="T40" fmla="*/ 75 w 155"/>
                <a:gd name="T41" fmla="*/ 119 h 145"/>
                <a:gd name="T42" fmla="*/ 70 w 155"/>
                <a:gd name="T43" fmla="*/ 115 h 145"/>
                <a:gd name="T44" fmla="*/ 48 w 155"/>
                <a:gd name="T45" fmla="*/ 113 h 145"/>
                <a:gd name="T46" fmla="*/ 44 w 155"/>
                <a:gd name="T47" fmla="*/ 108 h 145"/>
                <a:gd name="T48" fmla="*/ 40 w 155"/>
                <a:gd name="T49" fmla="*/ 103 h 145"/>
                <a:gd name="T50" fmla="*/ 36 w 155"/>
                <a:gd name="T51" fmla="*/ 98 h 145"/>
                <a:gd name="T52" fmla="*/ 33 w 155"/>
                <a:gd name="T53" fmla="*/ 100 h 145"/>
                <a:gd name="T54" fmla="*/ 27 w 155"/>
                <a:gd name="T55" fmla="*/ 103 h 145"/>
                <a:gd name="T56" fmla="*/ 22 w 155"/>
                <a:gd name="T57" fmla="*/ 106 h 145"/>
                <a:gd name="T58" fmla="*/ 14 w 155"/>
                <a:gd name="T59" fmla="*/ 83 h 145"/>
                <a:gd name="T60" fmla="*/ 5 w 155"/>
                <a:gd name="T61" fmla="*/ 77 h 145"/>
                <a:gd name="T62" fmla="*/ 0 w 155"/>
                <a:gd name="T63" fmla="*/ 65 h 145"/>
                <a:gd name="T64" fmla="*/ 5 w 155"/>
                <a:gd name="T65" fmla="*/ 58 h 145"/>
                <a:gd name="T66" fmla="*/ 11 w 155"/>
                <a:gd name="T67" fmla="*/ 45 h 145"/>
                <a:gd name="T68" fmla="*/ 17 w 155"/>
                <a:gd name="T69" fmla="*/ 42 h 145"/>
                <a:gd name="T70" fmla="*/ 19 w 155"/>
                <a:gd name="T71" fmla="*/ 38 h 145"/>
                <a:gd name="T72" fmla="*/ 22 w 155"/>
                <a:gd name="T73" fmla="*/ 44 h 145"/>
                <a:gd name="T74" fmla="*/ 32 w 155"/>
                <a:gd name="T75" fmla="*/ 45 h 145"/>
                <a:gd name="T76" fmla="*/ 44 w 155"/>
                <a:gd name="T77" fmla="*/ 39 h 145"/>
                <a:gd name="T78" fmla="*/ 40 w 155"/>
                <a:gd name="T79" fmla="*/ 29 h 145"/>
                <a:gd name="T80" fmla="*/ 44 w 155"/>
                <a:gd name="T81" fmla="*/ 24 h 145"/>
                <a:gd name="T82" fmla="*/ 62 w 155"/>
                <a:gd name="T83" fmla="*/ 9 h 145"/>
                <a:gd name="T84" fmla="*/ 66 w 155"/>
                <a:gd name="T85" fmla="*/ 4 h 145"/>
                <a:gd name="T86" fmla="*/ 72 w 155"/>
                <a:gd name="T87" fmla="*/ 1 h 145"/>
                <a:gd name="T88" fmla="*/ 84 w 155"/>
                <a:gd name="T89" fmla="*/ 3 h 145"/>
                <a:gd name="T90" fmla="*/ 91 w 155"/>
                <a:gd name="T91" fmla="*/ 11 h 145"/>
                <a:gd name="T92" fmla="*/ 94 w 155"/>
                <a:gd name="T93" fmla="*/ 18 h 145"/>
                <a:gd name="T94" fmla="*/ 93 w 155"/>
                <a:gd name="T95" fmla="*/ 22 h 145"/>
                <a:gd name="T96" fmla="*/ 101 w 155"/>
                <a:gd name="T97" fmla="*/ 35 h 145"/>
                <a:gd name="T98" fmla="*/ 106 w 155"/>
                <a:gd name="T99" fmla="*/ 39 h 145"/>
                <a:gd name="T100" fmla="*/ 109 w 155"/>
                <a:gd name="T101" fmla="*/ 45 h 145"/>
                <a:gd name="T102" fmla="*/ 104 w 155"/>
                <a:gd name="T103" fmla="*/ 47 h 145"/>
                <a:gd name="T104" fmla="*/ 100 w 155"/>
                <a:gd name="T105" fmla="*/ 54 h 145"/>
                <a:gd name="T106" fmla="*/ 106 w 155"/>
                <a:gd name="T107" fmla="*/ 61 h 145"/>
                <a:gd name="T108" fmla="*/ 111 w 155"/>
                <a:gd name="T109" fmla="*/ 63 h 145"/>
                <a:gd name="T110" fmla="*/ 114 w 155"/>
                <a:gd name="T111" fmla="*/ 75 h 145"/>
                <a:gd name="T112" fmla="*/ 130 w 155"/>
                <a:gd name="T113" fmla="*/ 71 h 145"/>
                <a:gd name="T114" fmla="*/ 137 w 155"/>
                <a:gd name="T115" fmla="*/ 74 h 145"/>
                <a:gd name="T116" fmla="*/ 143 w 155"/>
                <a:gd name="T117" fmla="*/ 73 h 145"/>
                <a:gd name="T118" fmla="*/ 155 w 155"/>
                <a:gd name="T119" fmla="*/ 7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145">
                  <a:moveTo>
                    <a:pt x="155" y="72"/>
                  </a:moveTo>
                  <a:cubicBezTo>
                    <a:pt x="154" y="75"/>
                    <a:pt x="153" y="76"/>
                    <a:pt x="150" y="77"/>
                  </a:cubicBezTo>
                  <a:cubicBezTo>
                    <a:pt x="148" y="82"/>
                    <a:pt x="147" y="86"/>
                    <a:pt x="142" y="88"/>
                  </a:cubicBezTo>
                  <a:cubicBezTo>
                    <a:pt x="144" y="92"/>
                    <a:pt x="138" y="101"/>
                    <a:pt x="138" y="101"/>
                  </a:cubicBezTo>
                  <a:cubicBezTo>
                    <a:pt x="141" y="103"/>
                    <a:pt x="143" y="105"/>
                    <a:pt x="146" y="107"/>
                  </a:cubicBezTo>
                  <a:cubicBezTo>
                    <a:pt x="148" y="109"/>
                    <a:pt x="154" y="111"/>
                    <a:pt x="154" y="111"/>
                  </a:cubicBezTo>
                  <a:cubicBezTo>
                    <a:pt x="151" y="113"/>
                    <a:pt x="151" y="114"/>
                    <a:pt x="147" y="116"/>
                  </a:cubicBezTo>
                  <a:cubicBezTo>
                    <a:pt x="146" y="116"/>
                    <a:pt x="145" y="117"/>
                    <a:pt x="145" y="117"/>
                  </a:cubicBezTo>
                  <a:cubicBezTo>
                    <a:pt x="143" y="121"/>
                    <a:pt x="141" y="120"/>
                    <a:pt x="136" y="121"/>
                  </a:cubicBezTo>
                  <a:cubicBezTo>
                    <a:pt x="134" y="122"/>
                    <a:pt x="130" y="124"/>
                    <a:pt x="130" y="124"/>
                  </a:cubicBezTo>
                  <a:cubicBezTo>
                    <a:pt x="128" y="127"/>
                    <a:pt x="128" y="131"/>
                    <a:pt x="127" y="135"/>
                  </a:cubicBezTo>
                  <a:cubicBezTo>
                    <a:pt x="124" y="128"/>
                    <a:pt x="124" y="129"/>
                    <a:pt x="117" y="126"/>
                  </a:cubicBezTo>
                  <a:cubicBezTo>
                    <a:pt x="109" y="127"/>
                    <a:pt x="111" y="128"/>
                    <a:pt x="106" y="131"/>
                  </a:cubicBezTo>
                  <a:cubicBezTo>
                    <a:pt x="103" y="136"/>
                    <a:pt x="98" y="139"/>
                    <a:pt x="92" y="140"/>
                  </a:cubicBezTo>
                  <a:cubicBezTo>
                    <a:pt x="89" y="141"/>
                    <a:pt x="84" y="143"/>
                    <a:pt x="84" y="143"/>
                  </a:cubicBezTo>
                  <a:cubicBezTo>
                    <a:pt x="83" y="145"/>
                    <a:pt x="77" y="142"/>
                    <a:pt x="77" y="142"/>
                  </a:cubicBezTo>
                  <a:cubicBezTo>
                    <a:pt x="68" y="145"/>
                    <a:pt x="77" y="144"/>
                    <a:pt x="69" y="140"/>
                  </a:cubicBezTo>
                  <a:cubicBezTo>
                    <a:pt x="67" y="136"/>
                    <a:pt x="66" y="138"/>
                    <a:pt x="65" y="133"/>
                  </a:cubicBezTo>
                  <a:cubicBezTo>
                    <a:pt x="65" y="131"/>
                    <a:pt x="65" y="128"/>
                    <a:pt x="66" y="126"/>
                  </a:cubicBezTo>
                  <a:cubicBezTo>
                    <a:pt x="67" y="124"/>
                    <a:pt x="72" y="123"/>
                    <a:pt x="72" y="123"/>
                  </a:cubicBezTo>
                  <a:cubicBezTo>
                    <a:pt x="73" y="121"/>
                    <a:pt x="74" y="121"/>
                    <a:pt x="75" y="119"/>
                  </a:cubicBezTo>
                  <a:cubicBezTo>
                    <a:pt x="76" y="117"/>
                    <a:pt x="70" y="115"/>
                    <a:pt x="70" y="115"/>
                  </a:cubicBezTo>
                  <a:cubicBezTo>
                    <a:pt x="63" y="119"/>
                    <a:pt x="55" y="115"/>
                    <a:pt x="48" y="113"/>
                  </a:cubicBezTo>
                  <a:cubicBezTo>
                    <a:pt x="46" y="108"/>
                    <a:pt x="47" y="110"/>
                    <a:pt x="44" y="108"/>
                  </a:cubicBezTo>
                  <a:cubicBezTo>
                    <a:pt x="42" y="103"/>
                    <a:pt x="43" y="105"/>
                    <a:pt x="40" y="103"/>
                  </a:cubicBezTo>
                  <a:cubicBezTo>
                    <a:pt x="38" y="98"/>
                    <a:pt x="39" y="100"/>
                    <a:pt x="36" y="98"/>
                  </a:cubicBezTo>
                  <a:cubicBezTo>
                    <a:pt x="34" y="93"/>
                    <a:pt x="37" y="98"/>
                    <a:pt x="33" y="100"/>
                  </a:cubicBezTo>
                  <a:cubicBezTo>
                    <a:pt x="31" y="101"/>
                    <a:pt x="27" y="103"/>
                    <a:pt x="27" y="103"/>
                  </a:cubicBezTo>
                  <a:cubicBezTo>
                    <a:pt x="26" y="106"/>
                    <a:pt x="25" y="108"/>
                    <a:pt x="22" y="106"/>
                  </a:cubicBezTo>
                  <a:cubicBezTo>
                    <a:pt x="18" y="99"/>
                    <a:pt x="16" y="91"/>
                    <a:pt x="14" y="83"/>
                  </a:cubicBezTo>
                  <a:cubicBezTo>
                    <a:pt x="13" y="80"/>
                    <a:pt x="5" y="77"/>
                    <a:pt x="5" y="77"/>
                  </a:cubicBezTo>
                  <a:cubicBezTo>
                    <a:pt x="3" y="73"/>
                    <a:pt x="0" y="65"/>
                    <a:pt x="0" y="65"/>
                  </a:cubicBezTo>
                  <a:cubicBezTo>
                    <a:pt x="2" y="62"/>
                    <a:pt x="2" y="60"/>
                    <a:pt x="5" y="58"/>
                  </a:cubicBezTo>
                  <a:cubicBezTo>
                    <a:pt x="6" y="56"/>
                    <a:pt x="9" y="46"/>
                    <a:pt x="11" y="45"/>
                  </a:cubicBezTo>
                  <a:cubicBezTo>
                    <a:pt x="13" y="44"/>
                    <a:pt x="17" y="42"/>
                    <a:pt x="17" y="42"/>
                  </a:cubicBezTo>
                  <a:cubicBezTo>
                    <a:pt x="18" y="41"/>
                    <a:pt x="18" y="39"/>
                    <a:pt x="19" y="38"/>
                  </a:cubicBezTo>
                  <a:cubicBezTo>
                    <a:pt x="20" y="36"/>
                    <a:pt x="21" y="42"/>
                    <a:pt x="22" y="44"/>
                  </a:cubicBezTo>
                  <a:cubicBezTo>
                    <a:pt x="23" y="47"/>
                    <a:pt x="29" y="45"/>
                    <a:pt x="32" y="45"/>
                  </a:cubicBezTo>
                  <a:cubicBezTo>
                    <a:pt x="43" y="44"/>
                    <a:pt x="37" y="42"/>
                    <a:pt x="44" y="39"/>
                  </a:cubicBezTo>
                  <a:cubicBezTo>
                    <a:pt x="43" y="36"/>
                    <a:pt x="42" y="32"/>
                    <a:pt x="40" y="29"/>
                  </a:cubicBezTo>
                  <a:cubicBezTo>
                    <a:pt x="42" y="28"/>
                    <a:pt x="44" y="24"/>
                    <a:pt x="44" y="24"/>
                  </a:cubicBezTo>
                  <a:cubicBezTo>
                    <a:pt x="41" y="10"/>
                    <a:pt x="49" y="10"/>
                    <a:pt x="62" y="9"/>
                  </a:cubicBezTo>
                  <a:cubicBezTo>
                    <a:pt x="64" y="8"/>
                    <a:pt x="64" y="5"/>
                    <a:pt x="66" y="4"/>
                  </a:cubicBezTo>
                  <a:cubicBezTo>
                    <a:pt x="68" y="3"/>
                    <a:pt x="72" y="1"/>
                    <a:pt x="72" y="1"/>
                  </a:cubicBezTo>
                  <a:cubicBezTo>
                    <a:pt x="76" y="1"/>
                    <a:pt x="81" y="0"/>
                    <a:pt x="84" y="3"/>
                  </a:cubicBezTo>
                  <a:cubicBezTo>
                    <a:pt x="86" y="6"/>
                    <a:pt x="91" y="11"/>
                    <a:pt x="91" y="11"/>
                  </a:cubicBezTo>
                  <a:cubicBezTo>
                    <a:pt x="92" y="13"/>
                    <a:pt x="93" y="16"/>
                    <a:pt x="94" y="18"/>
                  </a:cubicBezTo>
                  <a:cubicBezTo>
                    <a:pt x="91" y="19"/>
                    <a:pt x="90" y="20"/>
                    <a:pt x="93" y="22"/>
                  </a:cubicBezTo>
                  <a:cubicBezTo>
                    <a:pt x="95" y="26"/>
                    <a:pt x="97" y="33"/>
                    <a:pt x="101" y="35"/>
                  </a:cubicBezTo>
                  <a:cubicBezTo>
                    <a:pt x="102" y="37"/>
                    <a:pt x="106" y="39"/>
                    <a:pt x="106" y="39"/>
                  </a:cubicBezTo>
                  <a:cubicBezTo>
                    <a:pt x="107" y="41"/>
                    <a:pt x="109" y="45"/>
                    <a:pt x="109" y="45"/>
                  </a:cubicBezTo>
                  <a:cubicBezTo>
                    <a:pt x="106" y="46"/>
                    <a:pt x="107" y="49"/>
                    <a:pt x="104" y="47"/>
                  </a:cubicBezTo>
                  <a:cubicBezTo>
                    <a:pt x="101" y="49"/>
                    <a:pt x="101" y="50"/>
                    <a:pt x="100" y="54"/>
                  </a:cubicBezTo>
                  <a:cubicBezTo>
                    <a:pt x="101" y="57"/>
                    <a:pt x="103" y="60"/>
                    <a:pt x="106" y="61"/>
                  </a:cubicBezTo>
                  <a:cubicBezTo>
                    <a:pt x="109" y="59"/>
                    <a:pt x="108" y="62"/>
                    <a:pt x="111" y="63"/>
                  </a:cubicBezTo>
                  <a:cubicBezTo>
                    <a:pt x="109" y="67"/>
                    <a:pt x="114" y="75"/>
                    <a:pt x="114" y="75"/>
                  </a:cubicBezTo>
                  <a:cubicBezTo>
                    <a:pt x="123" y="70"/>
                    <a:pt x="105" y="73"/>
                    <a:pt x="130" y="71"/>
                  </a:cubicBezTo>
                  <a:cubicBezTo>
                    <a:pt x="134" y="69"/>
                    <a:pt x="134" y="72"/>
                    <a:pt x="137" y="74"/>
                  </a:cubicBezTo>
                  <a:cubicBezTo>
                    <a:pt x="142" y="72"/>
                    <a:pt x="140" y="71"/>
                    <a:pt x="143" y="73"/>
                  </a:cubicBezTo>
                  <a:cubicBezTo>
                    <a:pt x="149" y="72"/>
                    <a:pt x="150" y="72"/>
                    <a:pt x="155" y="72"/>
                  </a:cubicBezTo>
                  <a:close/>
                </a:path>
              </a:pathLst>
            </a:custGeom>
            <a:solidFill>
              <a:srgbClr val="99CC00">
                <a:alpha val="6682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2" name="Tangshan"/>
            <p:cNvSpPr/>
            <p:nvPr/>
          </p:nvSpPr>
          <p:spPr bwMode="auto">
            <a:xfrm>
              <a:off x="6707040" y="2825797"/>
              <a:ext cx="275379" cy="248370"/>
            </a:xfrm>
            <a:custGeom>
              <a:avLst/>
              <a:gdLst>
                <a:gd name="T0" fmla="*/ 47 w 85"/>
                <a:gd name="T1" fmla="*/ 8 h 84"/>
                <a:gd name="T2" fmla="*/ 55 w 85"/>
                <a:gd name="T3" fmla="*/ 12 h 84"/>
                <a:gd name="T4" fmla="*/ 62 w 85"/>
                <a:gd name="T5" fmla="*/ 13 h 84"/>
                <a:gd name="T6" fmla="*/ 60 w 85"/>
                <a:gd name="T7" fmla="*/ 36 h 84"/>
                <a:gd name="T8" fmla="*/ 61 w 85"/>
                <a:gd name="T9" fmla="*/ 45 h 84"/>
                <a:gd name="T10" fmla="*/ 65 w 85"/>
                <a:gd name="T11" fmla="*/ 47 h 84"/>
                <a:gd name="T12" fmla="*/ 85 w 85"/>
                <a:gd name="T13" fmla="*/ 56 h 84"/>
                <a:gd name="T14" fmla="*/ 74 w 85"/>
                <a:gd name="T15" fmla="*/ 71 h 84"/>
                <a:gd name="T16" fmla="*/ 63 w 85"/>
                <a:gd name="T17" fmla="*/ 76 h 84"/>
                <a:gd name="T18" fmla="*/ 53 w 85"/>
                <a:gd name="T19" fmla="*/ 75 h 84"/>
                <a:gd name="T20" fmla="*/ 47 w 85"/>
                <a:gd name="T21" fmla="*/ 81 h 84"/>
                <a:gd name="T22" fmla="*/ 41 w 85"/>
                <a:gd name="T23" fmla="*/ 83 h 84"/>
                <a:gd name="T24" fmla="*/ 32 w 85"/>
                <a:gd name="T25" fmla="*/ 74 h 84"/>
                <a:gd name="T26" fmla="*/ 28 w 85"/>
                <a:gd name="T27" fmla="*/ 72 h 84"/>
                <a:gd name="T28" fmla="*/ 22 w 85"/>
                <a:gd name="T29" fmla="*/ 66 h 84"/>
                <a:gd name="T30" fmla="*/ 23 w 85"/>
                <a:gd name="T31" fmla="*/ 54 h 84"/>
                <a:gd name="T32" fmla="*/ 12 w 85"/>
                <a:gd name="T33" fmla="*/ 55 h 84"/>
                <a:gd name="T34" fmla="*/ 7 w 85"/>
                <a:gd name="T35" fmla="*/ 48 h 84"/>
                <a:gd name="T36" fmla="*/ 1 w 85"/>
                <a:gd name="T37" fmla="*/ 34 h 84"/>
                <a:gd name="T38" fmla="*/ 9 w 85"/>
                <a:gd name="T39" fmla="*/ 30 h 84"/>
                <a:gd name="T40" fmla="*/ 12 w 85"/>
                <a:gd name="T41" fmla="*/ 27 h 84"/>
                <a:gd name="T42" fmla="*/ 7 w 85"/>
                <a:gd name="T43" fmla="*/ 23 h 84"/>
                <a:gd name="T44" fmla="*/ 2 w 85"/>
                <a:gd name="T45" fmla="*/ 19 h 84"/>
                <a:gd name="T46" fmla="*/ 16 w 85"/>
                <a:gd name="T47" fmla="*/ 12 h 84"/>
                <a:gd name="T48" fmla="*/ 22 w 85"/>
                <a:gd name="T49" fmla="*/ 9 h 84"/>
                <a:gd name="T50" fmla="*/ 30 w 85"/>
                <a:gd name="T51" fmla="*/ 2 h 84"/>
                <a:gd name="T52" fmla="*/ 34 w 85"/>
                <a:gd name="T53" fmla="*/ 0 h 84"/>
                <a:gd name="T54" fmla="*/ 46 w 85"/>
                <a:gd name="T55" fmla="*/ 5 h 84"/>
                <a:gd name="T56" fmla="*/ 47 w 85"/>
                <a:gd name="T57" fmla="*/ 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" h="84">
                  <a:moveTo>
                    <a:pt x="47" y="8"/>
                  </a:moveTo>
                  <a:cubicBezTo>
                    <a:pt x="49" y="11"/>
                    <a:pt x="52" y="10"/>
                    <a:pt x="55" y="12"/>
                  </a:cubicBezTo>
                  <a:cubicBezTo>
                    <a:pt x="57" y="11"/>
                    <a:pt x="62" y="13"/>
                    <a:pt x="62" y="13"/>
                  </a:cubicBezTo>
                  <a:cubicBezTo>
                    <a:pt x="65" y="18"/>
                    <a:pt x="62" y="31"/>
                    <a:pt x="60" y="36"/>
                  </a:cubicBezTo>
                  <a:cubicBezTo>
                    <a:pt x="60" y="38"/>
                    <a:pt x="57" y="43"/>
                    <a:pt x="61" y="45"/>
                  </a:cubicBezTo>
                  <a:cubicBezTo>
                    <a:pt x="62" y="46"/>
                    <a:pt x="65" y="47"/>
                    <a:pt x="65" y="47"/>
                  </a:cubicBezTo>
                  <a:cubicBezTo>
                    <a:pt x="69" y="55"/>
                    <a:pt x="77" y="55"/>
                    <a:pt x="85" y="56"/>
                  </a:cubicBezTo>
                  <a:cubicBezTo>
                    <a:pt x="84" y="62"/>
                    <a:pt x="79" y="68"/>
                    <a:pt x="74" y="71"/>
                  </a:cubicBezTo>
                  <a:cubicBezTo>
                    <a:pt x="70" y="73"/>
                    <a:pt x="63" y="76"/>
                    <a:pt x="63" y="76"/>
                  </a:cubicBezTo>
                  <a:cubicBezTo>
                    <a:pt x="61" y="72"/>
                    <a:pt x="57" y="73"/>
                    <a:pt x="53" y="75"/>
                  </a:cubicBezTo>
                  <a:cubicBezTo>
                    <a:pt x="52" y="77"/>
                    <a:pt x="49" y="80"/>
                    <a:pt x="47" y="81"/>
                  </a:cubicBezTo>
                  <a:cubicBezTo>
                    <a:pt x="46" y="84"/>
                    <a:pt x="44" y="84"/>
                    <a:pt x="41" y="83"/>
                  </a:cubicBezTo>
                  <a:cubicBezTo>
                    <a:pt x="39" y="79"/>
                    <a:pt x="36" y="76"/>
                    <a:pt x="32" y="74"/>
                  </a:cubicBezTo>
                  <a:cubicBezTo>
                    <a:pt x="31" y="73"/>
                    <a:pt x="28" y="72"/>
                    <a:pt x="28" y="72"/>
                  </a:cubicBezTo>
                  <a:cubicBezTo>
                    <a:pt x="27" y="70"/>
                    <a:pt x="24" y="67"/>
                    <a:pt x="22" y="66"/>
                  </a:cubicBezTo>
                  <a:cubicBezTo>
                    <a:pt x="20" y="62"/>
                    <a:pt x="17" y="57"/>
                    <a:pt x="23" y="54"/>
                  </a:cubicBezTo>
                  <a:cubicBezTo>
                    <a:pt x="18" y="52"/>
                    <a:pt x="17" y="52"/>
                    <a:pt x="12" y="55"/>
                  </a:cubicBezTo>
                  <a:cubicBezTo>
                    <a:pt x="10" y="52"/>
                    <a:pt x="10" y="50"/>
                    <a:pt x="7" y="48"/>
                  </a:cubicBezTo>
                  <a:cubicBezTo>
                    <a:pt x="4" y="43"/>
                    <a:pt x="2" y="41"/>
                    <a:pt x="1" y="34"/>
                  </a:cubicBezTo>
                  <a:cubicBezTo>
                    <a:pt x="3" y="30"/>
                    <a:pt x="5" y="31"/>
                    <a:pt x="9" y="30"/>
                  </a:cubicBezTo>
                  <a:cubicBezTo>
                    <a:pt x="10" y="29"/>
                    <a:pt x="12" y="29"/>
                    <a:pt x="12" y="27"/>
                  </a:cubicBezTo>
                  <a:cubicBezTo>
                    <a:pt x="12" y="25"/>
                    <a:pt x="7" y="23"/>
                    <a:pt x="7" y="23"/>
                  </a:cubicBezTo>
                  <a:cubicBezTo>
                    <a:pt x="6" y="21"/>
                    <a:pt x="2" y="19"/>
                    <a:pt x="2" y="19"/>
                  </a:cubicBezTo>
                  <a:cubicBezTo>
                    <a:pt x="0" y="15"/>
                    <a:pt x="12" y="13"/>
                    <a:pt x="16" y="12"/>
                  </a:cubicBezTo>
                  <a:cubicBezTo>
                    <a:pt x="18" y="11"/>
                    <a:pt x="22" y="9"/>
                    <a:pt x="22" y="9"/>
                  </a:cubicBezTo>
                  <a:cubicBezTo>
                    <a:pt x="24" y="6"/>
                    <a:pt x="27" y="4"/>
                    <a:pt x="30" y="2"/>
                  </a:cubicBezTo>
                  <a:cubicBezTo>
                    <a:pt x="31" y="1"/>
                    <a:pt x="34" y="0"/>
                    <a:pt x="34" y="0"/>
                  </a:cubicBezTo>
                  <a:cubicBezTo>
                    <a:pt x="40" y="1"/>
                    <a:pt x="42" y="3"/>
                    <a:pt x="46" y="5"/>
                  </a:cubicBezTo>
                  <a:cubicBezTo>
                    <a:pt x="46" y="6"/>
                    <a:pt x="47" y="8"/>
                    <a:pt x="47" y="8"/>
                  </a:cubicBezTo>
                  <a:close/>
                </a:path>
              </a:pathLst>
            </a:custGeom>
            <a:solidFill>
              <a:srgbClr val="99CC00">
                <a:alpha val="5864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3" name="Qinhuangdao"/>
            <p:cNvSpPr/>
            <p:nvPr/>
          </p:nvSpPr>
          <p:spPr bwMode="auto">
            <a:xfrm>
              <a:off x="6841528" y="2778809"/>
              <a:ext cx="217742" cy="211450"/>
            </a:xfrm>
            <a:custGeom>
              <a:avLst/>
              <a:gdLst>
                <a:gd name="T0" fmla="*/ 31 w 67"/>
                <a:gd name="T1" fmla="*/ 0 h 73"/>
                <a:gd name="T2" fmla="*/ 36 w 67"/>
                <a:gd name="T3" fmla="*/ 4 h 73"/>
                <a:gd name="T4" fmla="*/ 50 w 67"/>
                <a:gd name="T5" fmla="*/ 5 h 73"/>
                <a:gd name="T6" fmla="*/ 63 w 67"/>
                <a:gd name="T7" fmla="*/ 29 h 73"/>
                <a:gd name="T8" fmla="*/ 67 w 67"/>
                <a:gd name="T9" fmla="*/ 36 h 73"/>
                <a:gd name="T10" fmla="*/ 58 w 67"/>
                <a:gd name="T11" fmla="*/ 42 h 73"/>
                <a:gd name="T12" fmla="*/ 52 w 67"/>
                <a:gd name="T13" fmla="*/ 45 h 73"/>
                <a:gd name="T14" fmla="*/ 44 w 67"/>
                <a:gd name="T15" fmla="*/ 60 h 73"/>
                <a:gd name="T16" fmla="*/ 40 w 67"/>
                <a:gd name="T17" fmla="*/ 62 h 73"/>
                <a:gd name="T18" fmla="*/ 43 w 67"/>
                <a:gd name="T19" fmla="*/ 71 h 73"/>
                <a:gd name="T20" fmla="*/ 29 w 67"/>
                <a:gd name="T21" fmla="*/ 69 h 73"/>
                <a:gd name="T22" fmla="*/ 25 w 67"/>
                <a:gd name="T23" fmla="*/ 67 h 73"/>
                <a:gd name="T24" fmla="*/ 19 w 67"/>
                <a:gd name="T25" fmla="*/ 61 h 73"/>
                <a:gd name="T26" fmla="*/ 20 w 67"/>
                <a:gd name="T27" fmla="*/ 46 h 73"/>
                <a:gd name="T28" fmla="*/ 6 w 67"/>
                <a:gd name="T29" fmla="*/ 25 h 73"/>
                <a:gd name="T30" fmla="*/ 23 w 67"/>
                <a:gd name="T31" fmla="*/ 7 h 73"/>
                <a:gd name="T32" fmla="*/ 28 w 67"/>
                <a:gd name="T33" fmla="*/ 3 h 73"/>
                <a:gd name="T34" fmla="*/ 31 w 67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" h="73">
                  <a:moveTo>
                    <a:pt x="31" y="0"/>
                  </a:moveTo>
                  <a:cubicBezTo>
                    <a:pt x="33" y="1"/>
                    <a:pt x="34" y="3"/>
                    <a:pt x="36" y="4"/>
                  </a:cubicBezTo>
                  <a:cubicBezTo>
                    <a:pt x="41" y="4"/>
                    <a:pt x="50" y="5"/>
                    <a:pt x="50" y="5"/>
                  </a:cubicBezTo>
                  <a:cubicBezTo>
                    <a:pt x="55" y="14"/>
                    <a:pt x="55" y="21"/>
                    <a:pt x="63" y="29"/>
                  </a:cubicBezTo>
                  <a:cubicBezTo>
                    <a:pt x="64" y="34"/>
                    <a:pt x="65" y="32"/>
                    <a:pt x="67" y="36"/>
                  </a:cubicBezTo>
                  <a:cubicBezTo>
                    <a:pt x="63" y="38"/>
                    <a:pt x="62" y="40"/>
                    <a:pt x="58" y="42"/>
                  </a:cubicBezTo>
                  <a:cubicBezTo>
                    <a:pt x="56" y="43"/>
                    <a:pt x="52" y="45"/>
                    <a:pt x="52" y="45"/>
                  </a:cubicBezTo>
                  <a:cubicBezTo>
                    <a:pt x="51" y="46"/>
                    <a:pt x="45" y="59"/>
                    <a:pt x="44" y="60"/>
                  </a:cubicBezTo>
                  <a:cubicBezTo>
                    <a:pt x="43" y="61"/>
                    <a:pt x="40" y="62"/>
                    <a:pt x="40" y="62"/>
                  </a:cubicBezTo>
                  <a:cubicBezTo>
                    <a:pt x="43" y="68"/>
                    <a:pt x="42" y="65"/>
                    <a:pt x="43" y="71"/>
                  </a:cubicBezTo>
                  <a:cubicBezTo>
                    <a:pt x="39" y="73"/>
                    <a:pt x="33" y="71"/>
                    <a:pt x="29" y="69"/>
                  </a:cubicBezTo>
                  <a:cubicBezTo>
                    <a:pt x="28" y="68"/>
                    <a:pt x="25" y="67"/>
                    <a:pt x="25" y="67"/>
                  </a:cubicBezTo>
                  <a:cubicBezTo>
                    <a:pt x="24" y="65"/>
                    <a:pt x="21" y="62"/>
                    <a:pt x="19" y="61"/>
                  </a:cubicBezTo>
                  <a:cubicBezTo>
                    <a:pt x="17" y="57"/>
                    <a:pt x="20" y="46"/>
                    <a:pt x="20" y="46"/>
                  </a:cubicBezTo>
                  <a:cubicBezTo>
                    <a:pt x="23" y="26"/>
                    <a:pt x="19" y="31"/>
                    <a:pt x="6" y="25"/>
                  </a:cubicBezTo>
                  <a:cubicBezTo>
                    <a:pt x="0" y="12"/>
                    <a:pt x="16" y="10"/>
                    <a:pt x="23" y="7"/>
                  </a:cubicBezTo>
                  <a:cubicBezTo>
                    <a:pt x="24" y="5"/>
                    <a:pt x="28" y="3"/>
                    <a:pt x="28" y="3"/>
                  </a:cubicBezTo>
                  <a:cubicBezTo>
                    <a:pt x="29" y="2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99CC00">
                <a:alpha val="5579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94" name="Huludao"/>
            <p:cNvGrpSpPr/>
            <p:nvPr/>
          </p:nvGrpSpPr>
          <p:grpSpPr bwMode="auto">
            <a:xfrm>
              <a:off x="6947196" y="2657980"/>
              <a:ext cx="268975" cy="228232"/>
              <a:chOff x="19983450" y="6315075"/>
              <a:chExt cx="83" cy="78"/>
            </a:xfrm>
          </p:grpSpPr>
          <p:sp>
            <p:nvSpPr>
              <p:cNvPr id="396" name="Freeform 365"/>
              <p:cNvSpPr/>
              <p:nvPr/>
            </p:nvSpPr>
            <p:spPr bwMode="auto">
              <a:xfrm>
                <a:off x="19983450" y="6315075"/>
                <a:ext cx="83" cy="78"/>
              </a:xfrm>
              <a:custGeom>
                <a:avLst/>
                <a:gdLst>
                  <a:gd name="T0" fmla="*/ 0 w 83"/>
                  <a:gd name="T1" fmla="*/ 41 h 78"/>
                  <a:gd name="T2" fmla="*/ 9 w 83"/>
                  <a:gd name="T3" fmla="*/ 36 h 78"/>
                  <a:gd name="T4" fmla="*/ 11 w 83"/>
                  <a:gd name="T5" fmla="*/ 35 h 78"/>
                  <a:gd name="T6" fmla="*/ 14 w 83"/>
                  <a:gd name="T7" fmla="*/ 26 h 78"/>
                  <a:gd name="T8" fmla="*/ 25 w 83"/>
                  <a:gd name="T9" fmla="*/ 26 h 78"/>
                  <a:gd name="T10" fmla="*/ 34 w 83"/>
                  <a:gd name="T11" fmla="*/ 18 h 78"/>
                  <a:gd name="T12" fmla="*/ 37 w 83"/>
                  <a:gd name="T13" fmla="*/ 9 h 78"/>
                  <a:gd name="T14" fmla="*/ 47 w 83"/>
                  <a:gd name="T15" fmla="*/ 16 h 78"/>
                  <a:gd name="T16" fmla="*/ 57 w 83"/>
                  <a:gd name="T17" fmla="*/ 8 h 78"/>
                  <a:gd name="T18" fmla="*/ 65 w 83"/>
                  <a:gd name="T19" fmla="*/ 0 h 78"/>
                  <a:gd name="T20" fmla="*/ 73 w 83"/>
                  <a:gd name="T21" fmla="*/ 4 h 78"/>
                  <a:gd name="T22" fmla="*/ 77 w 83"/>
                  <a:gd name="T23" fmla="*/ 6 h 78"/>
                  <a:gd name="T24" fmla="*/ 82 w 83"/>
                  <a:gd name="T25" fmla="*/ 14 h 78"/>
                  <a:gd name="T26" fmla="*/ 78 w 83"/>
                  <a:gd name="T27" fmla="*/ 21 h 78"/>
                  <a:gd name="T28" fmla="*/ 81 w 83"/>
                  <a:gd name="T29" fmla="*/ 26 h 78"/>
                  <a:gd name="T30" fmla="*/ 74 w 83"/>
                  <a:gd name="T31" fmla="*/ 29 h 78"/>
                  <a:gd name="T32" fmla="*/ 69 w 83"/>
                  <a:gd name="T33" fmla="*/ 36 h 78"/>
                  <a:gd name="T34" fmla="*/ 65 w 83"/>
                  <a:gd name="T35" fmla="*/ 44 h 78"/>
                  <a:gd name="T36" fmla="*/ 58 w 83"/>
                  <a:gd name="T37" fmla="*/ 60 h 78"/>
                  <a:gd name="T38" fmla="*/ 52 w 83"/>
                  <a:gd name="T39" fmla="*/ 62 h 78"/>
                  <a:gd name="T40" fmla="*/ 42 w 83"/>
                  <a:gd name="T41" fmla="*/ 68 h 78"/>
                  <a:gd name="T42" fmla="*/ 36 w 83"/>
                  <a:gd name="T43" fmla="*/ 72 h 78"/>
                  <a:gd name="T44" fmla="*/ 31 w 83"/>
                  <a:gd name="T45" fmla="*/ 70 h 78"/>
                  <a:gd name="T46" fmla="*/ 27 w 83"/>
                  <a:gd name="T47" fmla="*/ 65 h 78"/>
                  <a:gd name="T48" fmla="*/ 21 w 83"/>
                  <a:gd name="T49" fmla="*/ 53 h 78"/>
                  <a:gd name="T50" fmla="*/ 18 w 83"/>
                  <a:gd name="T51" fmla="*/ 45 h 78"/>
                  <a:gd name="T52" fmla="*/ 9 w 83"/>
                  <a:gd name="T53" fmla="*/ 44 h 78"/>
                  <a:gd name="T54" fmla="*/ 2 w 83"/>
                  <a:gd name="T55" fmla="*/ 43 h 78"/>
                  <a:gd name="T56" fmla="*/ 0 w 83"/>
                  <a:gd name="T57" fmla="*/ 4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3" h="78">
                    <a:moveTo>
                      <a:pt x="0" y="41"/>
                    </a:moveTo>
                    <a:cubicBezTo>
                      <a:pt x="4" y="40"/>
                      <a:pt x="6" y="38"/>
                      <a:pt x="9" y="36"/>
                    </a:cubicBezTo>
                    <a:cubicBezTo>
                      <a:pt x="10" y="36"/>
                      <a:pt x="11" y="35"/>
                      <a:pt x="11" y="35"/>
                    </a:cubicBezTo>
                    <a:cubicBezTo>
                      <a:pt x="14" y="29"/>
                      <a:pt x="13" y="32"/>
                      <a:pt x="14" y="26"/>
                    </a:cubicBezTo>
                    <a:cubicBezTo>
                      <a:pt x="18" y="28"/>
                      <a:pt x="21" y="28"/>
                      <a:pt x="25" y="26"/>
                    </a:cubicBezTo>
                    <a:cubicBezTo>
                      <a:pt x="28" y="20"/>
                      <a:pt x="27" y="19"/>
                      <a:pt x="34" y="18"/>
                    </a:cubicBezTo>
                    <a:cubicBezTo>
                      <a:pt x="35" y="15"/>
                      <a:pt x="36" y="12"/>
                      <a:pt x="37" y="9"/>
                    </a:cubicBezTo>
                    <a:cubicBezTo>
                      <a:pt x="42" y="12"/>
                      <a:pt x="42" y="15"/>
                      <a:pt x="47" y="16"/>
                    </a:cubicBezTo>
                    <a:cubicBezTo>
                      <a:pt x="54" y="14"/>
                      <a:pt x="52" y="11"/>
                      <a:pt x="57" y="8"/>
                    </a:cubicBezTo>
                    <a:cubicBezTo>
                      <a:pt x="59" y="5"/>
                      <a:pt x="65" y="0"/>
                      <a:pt x="65" y="0"/>
                    </a:cubicBezTo>
                    <a:cubicBezTo>
                      <a:pt x="68" y="1"/>
                      <a:pt x="70" y="3"/>
                      <a:pt x="73" y="4"/>
                    </a:cubicBezTo>
                    <a:cubicBezTo>
                      <a:pt x="74" y="5"/>
                      <a:pt x="77" y="6"/>
                      <a:pt x="77" y="6"/>
                    </a:cubicBezTo>
                    <a:cubicBezTo>
                      <a:pt x="78" y="9"/>
                      <a:pt x="79" y="12"/>
                      <a:pt x="82" y="14"/>
                    </a:cubicBezTo>
                    <a:cubicBezTo>
                      <a:pt x="83" y="17"/>
                      <a:pt x="81" y="19"/>
                      <a:pt x="78" y="21"/>
                    </a:cubicBezTo>
                    <a:cubicBezTo>
                      <a:pt x="75" y="27"/>
                      <a:pt x="75" y="25"/>
                      <a:pt x="81" y="26"/>
                    </a:cubicBezTo>
                    <a:cubicBezTo>
                      <a:pt x="76" y="28"/>
                      <a:pt x="78" y="28"/>
                      <a:pt x="74" y="29"/>
                    </a:cubicBezTo>
                    <a:cubicBezTo>
                      <a:pt x="72" y="32"/>
                      <a:pt x="72" y="34"/>
                      <a:pt x="69" y="36"/>
                    </a:cubicBezTo>
                    <a:cubicBezTo>
                      <a:pt x="68" y="40"/>
                      <a:pt x="69" y="42"/>
                      <a:pt x="65" y="44"/>
                    </a:cubicBezTo>
                    <a:cubicBezTo>
                      <a:pt x="64" y="46"/>
                      <a:pt x="60" y="59"/>
                      <a:pt x="58" y="60"/>
                    </a:cubicBezTo>
                    <a:cubicBezTo>
                      <a:pt x="56" y="61"/>
                      <a:pt x="54" y="61"/>
                      <a:pt x="52" y="62"/>
                    </a:cubicBezTo>
                    <a:cubicBezTo>
                      <a:pt x="50" y="65"/>
                      <a:pt x="42" y="68"/>
                      <a:pt x="42" y="68"/>
                    </a:cubicBezTo>
                    <a:cubicBezTo>
                      <a:pt x="41" y="71"/>
                      <a:pt x="39" y="71"/>
                      <a:pt x="36" y="72"/>
                    </a:cubicBezTo>
                    <a:cubicBezTo>
                      <a:pt x="34" y="78"/>
                      <a:pt x="34" y="72"/>
                      <a:pt x="31" y="70"/>
                    </a:cubicBezTo>
                    <a:cubicBezTo>
                      <a:pt x="29" y="65"/>
                      <a:pt x="30" y="67"/>
                      <a:pt x="27" y="65"/>
                    </a:cubicBezTo>
                    <a:cubicBezTo>
                      <a:pt x="25" y="61"/>
                      <a:pt x="22" y="57"/>
                      <a:pt x="21" y="53"/>
                    </a:cubicBezTo>
                    <a:cubicBezTo>
                      <a:pt x="21" y="52"/>
                      <a:pt x="19" y="45"/>
                      <a:pt x="18" y="45"/>
                    </a:cubicBezTo>
                    <a:cubicBezTo>
                      <a:pt x="15" y="45"/>
                      <a:pt x="12" y="44"/>
                      <a:pt x="9" y="44"/>
                    </a:cubicBezTo>
                    <a:cubicBezTo>
                      <a:pt x="6" y="45"/>
                      <a:pt x="5" y="44"/>
                      <a:pt x="2" y="43"/>
                    </a:cubicBezTo>
                    <a:cubicBezTo>
                      <a:pt x="1" y="41"/>
                      <a:pt x="2" y="41"/>
                      <a:pt x="0" y="41"/>
                    </a:cubicBezTo>
                    <a:close/>
                  </a:path>
                </a:pathLst>
              </a:custGeom>
              <a:solidFill>
                <a:srgbClr val="99CC00">
                  <a:alpha val="26537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7" name="Freeform 366"/>
              <p:cNvSpPr/>
              <p:nvPr/>
            </p:nvSpPr>
            <p:spPr bwMode="auto">
              <a:xfrm>
                <a:off x="19983523" y="631511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99CC00">
                  <a:alpha val="26537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5" name="Chaoyang"/>
            <p:cNvSpPr/>
            <p:nvPr/>
          </p:nvSpPr>
          <p:spPr bwMode="auto">
            <a:xfrm>
              <a:off x="6889559" y="2466668"/>
              <a:ext cx="333017" cy="322209"/>
            </a:xfrm>
            <a:custGeom>
              <a:avLst/>
              <a:gdLst>
                <a:gd name="T0" fmla="*/ 88 w 102"/>
                <a:gd name="T1" fmla="*/ 1 h 106"/>
                <a:gd name="T2" fmla="*/ 99 w 102"/>
                <a:gd name="T3" fmla="*/ 18 h 106"/>
                <a:gd name="T4" fmla="*/ 102 w 102"/>
                <a:gd name="T5" fmla="*/ 21 h 106"/>
                <a:gd name="T6" fmla="*/ 98 w 102"/>
                <a:gd name="T7" fmla="*/ 34 h 106"/>
                <a:gd name="T8" fmla="*/ 90 w 102"/>
                <a:gd name="T9" fmla="*/ 38 h 106"/>
                <a:gd name="T10" fmla="*/ 85 w 102"/>
                <a:gd name="T11" fmla="*/ 51 h 106"/>
                <a:gd name="T12" fmla="*/ 80 w 102"/>
                <a:gd name="T13" fmla="*/ 65 h 106"/>
                <a:gd name="T14" fmla="*/ 75 w 102"/>
                <a:gd name="T15" fmla="*/ 69 h 106"/>
                <a:gd name="T16" fmla="*/ 69 w 102"/>
                <a:gd name="T17" fmla="*/ 75 h 106"/>
                <a:gd name="T18" fmla="*/ 63 w 102"/>
                <a:gd name="T19" fmla="*/ 79 h 106"/>
                <a:gd name="T20" fmla="*/ 57 w 102"/>
                <a:gd name="T21" fmla="*/ 76 h 106"/>
                <a:gd name="T22" fmla="*/ 52 w 102"/>
                <a:gd name="T23" fmla="*/ 73 h 106"/>
                <a:gd name="T24" fmla="*/ 45 w 102"/>
                <a:gd name="T25" fmla="*/ 83 h 106"/>
                <a:gd name="T26" fmla="*/ 41 w 102"/>
                <a:gd name="T27" fmla="*/ 88 h 106"/>
                <a:gd name="T28" fmla="*/ 30 w 102"/>
                <a:gd name="T29" fmla="*/ 91 h 106"/>
                <a:gd name="T30" fmla="*/ 28 w 102"/>
                <a:gd name="T31" fmla="*/ 98 h 106"/>
                <a:gd name="T32" fmla="*/ 20 w 102"/>
                <a:gd name="T33" fmla="*/ 102 h 106"/>
                <a:gd name="T34" fmla="*/ 8 w 102"/>
                <a:gd name="T35" fmla="*/ 99 h 106"/>
                <a:gd name="T36" fmla="*/ 4 w 102"/>
                <a:gd name="T37" fmla="*/ 97 h 106"/>
                <a:gd name="T38" fmla="*/ 1 w 102"/>
                <a:gd name="T39" fmla="*/ 94 h 106"/>
                <a:gd name="T40" fmla="*/ 5 w 102"/>
                <a:gd name="T41" fmla="*/ 85 h 106"/>
                <a:gd name="T42" fmla="*/ 17 w 102"/>
                <a:gd name="T43" fmla="*/ 68 h 106"/>
                <a:gd name="T44" fmla="*/ 21 w 102"/>
                <a:gd name="T45" fmla="*/ 61 h 106"/>
                <a:gd name="T46" fmla="*/ 19 w 102"/>
                <a:gd name="T47" fmla="*/ 46 h 106"/>
                <a:gd name="T48" fmla="*/ 16 w 102"/>
                <a:gd name="T49" fmla="*/ 40 h 106"/>
                <a:gd name="T50" fmla="*/ 15 w 102"/>
                <a:gd name="T51" fmla="*/ 18 h 106"/>
                <a:gd name="T52" fmla="*/ 11 w 102"/>
                <a:gd name="T53" fmla="*/ 13 h 106"/>
                <a:gd name="T54" fmla="*/ 21 w 102"/>
                <a:gd name="T55" fmla="*/ 2 h 106"/>
                <a:gd name="T56" fmla="*/ 37 w 102"/>
                <a:gd name="T57" fmla="*/ 8 h 106"/>
                <a:gd name="T58" fmla="*/ 42 w 102"/>
                <a:gd name="T59" fmla="*/ 20 h 106"/>
                <a:gd name="T60" fmla="*/ 49 w 102"/>
                <a:gd name="T61" fmla="*/ 31 h 106"/>
                <a:gd name="T62" fmla="*/ 53 w 102"/>
                <a:gd name="T63" fmla="*/ 35 h 106"/>
                <a:gd name="T64" fmla="*/ 59 w 102"/>
                <a:gd name="T65" fmla="*/ 23 h 106"/>
                <a:gd name="T66" fmla="*/ 64 w 102"/>
                <a:gd name="T67" fmla="*/ 19 h 106"/>
                <a:gd name="T68" fmla="*/ 67 w 102"/>
                <a:gd name="T69" fmla="*/ 16 h 106"/>
                <a:gd name="T70" fmla="*/ 68 w 102"/>
                <a:gd name="T71" fmla="*/ 9 h 106"/>
                <a:gd name="T72" fmla="*/ 88 w 102"/>
                <a:gd name="T73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" h="106">
                  <a:moveTo>
                    <a:pt x="88" y="1"/>
                  </a:moveTo>
                  <a:cubicBezTo>
                    <a:pt x="92" y="9"/>
                    <a:pt x="90" y="16"/>
                    <a:pt x="99" y="18"/>
                  </a:cubicBezTo>
                  <a:cubicBezTo>
                    <a:pt x="100" y="19"/>
                    <a:pt x="102" y="20"/>
                    <a:pt x="102" y="21"/>
                  </a:cubicBezTo>
                  <a:cubicBezTo>
                    <a:pt x="102" y="24"/>
                    <a:pt x="100" y="32"/>
                    <a:pt x="98" y="34"/>
                  </a:cubicBezTo>
                  <a:cubicBezTo>
                    <a:pt x="96" y="36"/>
                    <a:pt x="90" y="38"/>
                    <a:pt x="90" y="38"/>
                  </a:cubicBezTo>
                  <a:cubicBezTo>
                    <a:pt x="89" y="42"/>
                    <a:pt x="88" y="49"/>
                    <a:pt x="85" y="51"/>
                  </a:cubicBezTo>
                  <a:cubicBezTo>
                    <a:pt x="83" y="55"/>
                    <a:pt x="84" y="63"/>
                    <a:pt x="80" y="65"/>
                  </a:cubicBezTo>
                  <a:cubicBezTo>
                    <a:pt x="79" y="67"/>
                    <a:pt x="75" y="69"/>
                    <a:pt x="75" y="69"/>
                  </a:cubicBezTo>
                  <a:cubicBezTo>
                    <a:pt x="74" y="72"/>
                    <a:pt x="69" y="75"/>
                    <a:pt x="69" y="75"/>
                  </a:cubicBezTo>
                  <a:cubicBezTo>
                    <a:pt x="68" y="78"/>
                    <a:pt x="66" y="78"/>
                    <a:pt x="63" y="79"/>
                  </a:cubicBezTo>
                  <a:cubicBezTo>
                    <a:pt x="61" y="78"/>
                    <a:pt x="57" y="76"/>
                    <a:pt x="57" y="76"/>
                  </a:cubicBezTo>
                  <a:cubicBezTo>
                    <a:pt x="55" y="71"/>
                    <a:pt x="56" y="72"/>
                    <a:pt x="52" y="73"/>
                  </a:cubicBezTo>
                  <a:cubicBezTo>
                    <a:pt x="55" y="79"/>
                    <a:pt x="49" y="81"/>
                    <a:pt x="45" y="83"/>
                  </a:cubicBezTo>
                  <a:cubicBezTo>
                    <a:pt x="43" y="88"/>
                    <a:pt x="44" y="86"/>
                    <a:pt x="41" y="88"/>
                  </a:cubicBezTo>
                  <a:cubicBezTo>
                    <a:pt x="38" y="93"/>
                    <a:pt x="33" y="86"/>
                    <a:pt x="30" y="91"/>
                  </a:cubicBezTo>
                  <a:cubicBezTo>
                    <a:pt x="30" y="93"/>
                    <a:pt x="30" y="96"/>
                    <a:pt x="28" y="98"/>
                  </a:cubicBezTo>
                  <a:cubicBezTo>
                    <a:pt x="26" y="100"/>
                    <a:pt x="20" y="102"/>
                    <a:pt x="20" y="102"/>
                  </a:cubicBezTo>
                  <a:cubicBezTo>
                    <a:pt x="18" y="106"/>
                    <a:pt x="11" y="101"/>
                    <a:pt x="8" y="99"/>
                  </a:cubicBezTo>
                  <a:cubicBezTo>
                    <a:pt x="7" y="98"/>
                    <a:pt x="4" y="97"/>
                    <a:pt x="4" y="97"/>
                  </a:cubicBezTo>
                  <a:cubicBezTo>
                    <a:pt x="3" y="96"/>
                    <a:pt x="1" y="95"/>
                    <a:pt x="1" y="94"/>
                  </a:cubicBezTo>
                  <a:cubicBezTo>
                    <a:pt x="0" y="91"/>
                    <a:pt x="5" y="85"/>
                    <a:pt x="5" y="85"/>
                  </a:cubicBezTo>
                  <a:cubicBezTo>
                    <a:pt x="6" y="79"/>
                    <a:pt x="11" y="70"/>
                    <a:pt x="17" y="68"/>
                  </a:cubicBezTo>
                  <a:cubicBezTo>
                    <a:pt x="18" y="64"/>
                    <a:pt x="18" y="63"/>
                    <a:pt x="21" y="61"/>
                  </a:cubicBezTo>
                  <a:cubicBezTo>
                    <a:pt x="24" y="55"/>
                    <a:pt x="21" y="52"/>
                    <a:pt x="19" y="46"/>
                  </a:cubicBezTo>
                  <a:cubicBezTo>
                    <a:pt x="18" y="44"/>
                    <a:pt x="16" y="40"/>
                    <a:pt x="16" y="40"/>
                  </a:cubicBezTo>
                  <a:cubicBezTo>
                    <a:pt x="16" y="33"/>
                    <a:pt x="16" y="25"/>
                    <a:pt x="15" y="18"/>
                  </a:cubicBezTo>
                  <a:cubicBezTo>
                    <a:pt x="15" y="16"/>
                    <a:pt x="11" y="13"/>
                    <a:pt x="11" y="13"/>
                  </a:cubicBezTo>
                  <a:cubicBezTo>
                    <a:pt x="13" y="7"/>
                    <a:pt x="16" y="5"/>
                    <a:pt x="21" y="2"/>
                  </a:cubicBezTo>
                  <a:cubicBezTo>
                    <a:pt x="27" y="5"/>
                    <a:pt x="31" y="7"/>
                    <a:pt x="37" y="8"/>
                  </a:cubicBezTo>
                  <a:cubicBezTo>
                    <a:pt x="38" y="12"/>
                    <a:pt x="38" y="18"/>
                    <a:pt x="42" y="20"/>
                  </a:cubicBezTo>
                  <a:cubicBezTo>
                    <a:pt x="44" y="24"/>
                    <a:pt x="45" y="29"/>
                    <a:pt x="49" y="31"/>
                  </a:cubicBezTo>
                  <a:cubicBezTo>
                    <a:pt x="50" y="34"/>
                    <a:pt x="49" y="37"/>
                    <a:pt x="53" y="35"/>
                  </a:cubicBezTo>
                  <a:cubicBezTo>
                    <a:pt x="55" y="31"/>
                    <a:pt x="55" y="25"/>
                    <a:pt x="59" y="23"/>
                  </a:cubicBezTo>
                  <a:cubicBezTo>
                    <a:pt x="60" y="21"/>
                    <a:pt x="64" y="19"/>
                    <a:pt x="64" y="19"/>
                  </a:cubicBezTo>
                  <a:cubicBezTo>
                    <a:pt x="65" y="18"/>
                    <a:pt x="67" y="17"/>
                    <a:pt x="67" y="16"/>
                  </a:cubicBezTo>
                  <a:cubicBezTo>
                    <a:pt x="68" y="14"/>
                    <a:pt x="67" y="11"/>
                    <a:pt x="68" y="9"/>
                  </a:cubicBezTo>
                  <a:cubicBezTo>
                    <a:pt x="69" y="7"/>
                    <a:pt x="87" y="0"/>
                    <a:pt x="88" y="1"/>
                  </a:cubicBezTo>
                  <a:close/>
                </a:path>
              </a:pathLst>
            </a:custGeom>
            <a:solidFill>
              <a:srgbClr val="99CC00">
                <a:alpha val="1099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6" name="Fuxin"/>
            <p:cNvSpPr/>
            <p:nvPr/>
          </p:nvSpPr>
          <p:spPr bwMode="auto">
            <a:xfrm>
              <a:off x="7174544" y="2335771"/>
              <a:ext cx="265773" cy="221519"/>
            </a:xfrm>
            <a:custGeom>
              <a:avLst/>
              <a:gdLst>
                <a:gd name="T0" fmla="*/ 75 w 82"/>
                <a:gd name="T1" fmla="*/ 7 h 74"/>
                <a:gd name="T2" fmla="*/ 81 w 82"/>
                <a:gd name="T3" fmla="*/ 14 h 74"/>
                <a:gd name="T4" fmla="*/ 82 w 82"/>
                <a:gd name="T5" fmla="*/ 16 h 74"/>
                <a:gd name="T6" fmla="*/ 78 w 82"/>
                <a:gd name="T7" fmla="*/ 18 h 74"/>
                <a:gd name="T8" fmla="*/ 81 w 82"/>
                <a:gd name="T9" fmla="*/ 26 h 74"/>
                <a:gd name="T10" fmla="*/ 76 w 82"/>
                <a:gd name="T11" fmla="*/ 32 h 74"/>
                <a:gd name="T12" fmla="*/ 70 w 82"/>
                <a:gd name="T13" fmla="*/ 38 h 74"/>
                <a:gd name="T14" fmla="*/ 65 w 82"/>
                <a:gd name="T15" fmla="*/ 42 h 74"/>
                <a:gd name="T16" fmla="*/ 58 w 82"/>
                <a:gd name="T17" fmla="*/ 47 h 74"/>
                <a:gd name="T18" fmla="*/ 49 w 82"/>
                <a:gd name="T19" fmla="*/ 54 h 74"/>
                <a:gd name="T20" fmla="*/ 44 w 82"/>
                <a:gd name="T21" fmla="*/ 62 h 74"/>
                <a:gd name="T22" fmla="*/ 27 w 82"/>
                <a:gd name="T23" fmla="*/ 70 h 74"/>
                <a:gd name="T24" fmla="*/ 22 w 82"/>
                <a:gd name="T25" fmla="*/ 74 h 74"/>
                <a:gd name="T26" fmla="*/ 13 w 82"/>
                <a:gd name="T27" fmla="*/ 64 h 74"/>
                <a:gd name="T28" fmla="*/ 7 w 82"/>
                <a:gd name="T29" fmla="*/ 61 h 74"/>
                <a:gd name="T30" fmla="*/ 3 w 82"/>
                <a:gd name="T31" fmla="*/ 52 h 74"/>
                <a:gd name="T32" fmla="*/ 0 w 82"/>
                <a:gd name="T33" fmla="*/ 46 h 74"/>
                <a:gd name="T34" fmla="*/ 8 w 82"/>
                <a:gd name="T35" fmla="*/ 39 h 74"/>
                <a:gd name="T36" fmla="*/ 10 w 82"/>
                <a:gd name="T37" fmla="*/ 38 h 74"/>
                <a:gd name="T38" fmla="*/ 16 w 82"/>
                <a:gd name="T39" fmla="*/ 32 h 74"/>
                <a:gd name="T40" fmla="*/ 23 w 82"/>
                <a:gd name="T41" fmla="*/ 27 h 74"/>
                <a:gd name="T42" fmla="*/ 27 w 82"/>
                <a:gd name="T43" fmla="*/ 32 h 74"/>
                <a:gd name="T44" fmla="*/ 34 w 82"/>
                <a:gd name="T45" fmla="*/ 27 h 74"/>
                <a:gd name="T46" fmla="*/ 36 w 82"/>
                <a:gd name="T47" fmla="*/ 21 h 74"/>
                <a:gd name="T48" fmla="*/ 58 w 82"/>
                <a:gd name="T49" fmla="*/ 11 h 74"/>
                <a:gd name="T50" fmla="*/ 56 w 82"/>
                <a:gd name="T51" fmla="*/ 6 h 74"/>
                <a:gd name="T52" fmla="*/ 66 w 82"/>
                <a:gd name="T53" fmla="*/ 6 h 74"/>
                <a:gd name="T54" fmla="*/ 75 w 82"/>
                <a:gd name="T55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74">
                  <a:moveTo>
                    <a:pt x="75" y="7"/>
                  </a:moveTo>
                  <a:cubicBezTo>
                    <a:pt x="76" y="10"/>
                    <a:pt x="81" y="14"/>
                    <a:pt x="81" y="14"/>
                  </a:cubicBezTo>
                  <a:cubicBezTo>
                    <a:pt x="81" y="15"/>
                    <a:pt x="82" y="15"/>
                    <a:pt x="82" y="16"/>
                  </a:cubicBezTo>
                  <a:cubicBezTo>
                    <a:pt x="81" y="17"/>
                    <a:pt x="78" y="18"/>
                    <a:pt x="78" y="18"/>
                  </a:cubicBezTo>
                  <a:cubicBezTo>
                    <a:pt x="76" y="21"/>
                    <a:pt x="78" y="24"/>
                    <a:pt x="81" y="26"/>
                  </a:cubicBezTo>
                  <a:cubicBezTo>
                    <a:pt x="80" y="30"/>
                    <a:pt x="80" y="31"/>
                    <a:pt x="76" y="32"/>
                  </a:cubicBezTo>
                  <a:cubicBezTo>
                    <a:pt x="75" y="34"/>
                    <a:pt x="72" y="37"/>
                    <a:pt x="70" y="38"/>
                  </a:cubicBezTo>
                  <a:cubicBezTo>
                    <a:pt x="69" y="40"/>
                    <a:pt x="65" y="42"/>
                    <a:pt x="65" y="42"/>
                  </a:cubicBezTo>
                  <a:cubicBezTo>
                    <a:pt x="64" y="45"/>
                    <a:pt x="58" y="47"/>
                    <a:pt x="58" y="47"/>
                  </a:cubicBezTo>
                  <a:cubicBezTo>
                    <a:pt x="56" y="50"/>
                    <a:pt x="49" y="54"/>
                    <a:pt x="49" y="54"/>
                  </a:cubicBezTo>
                  <a:cubicBezTo>
                    <a:pt x="48" y="57"/>
                    <a:pt x="47" y="60"/>
                    <a:pt x="44" y="62"/>
                  </a:cubicBezTo>
                  <a:cubicBezTo>
                    <a:pt x="41" y="69"/>
                    <a:pt x="34" y="69"/>
                    <a:pt x="27" y="70"/>
                  </a:cubicBezTo>
                  <a:cubicBezTo>
                    <a:pt x="25" y="71"/>
                    <a:pt x="24" y="73"/>
                    <a:pt x="22" y="74"/>
                  </a:cubicBezTo>
                  <a:cubicBezTo>
                    <a:pt x="13" y="72"/>
                    <a:pt x="19" y="69"/>
                    <a:pt x="13" y="64"/>
                  </a:cubicBezTo>
                  <a:cubicBezTo>
                    <a:pt x="11" y="63"/>
                    <a:pt x="7" y="61"/>
                    <a:pt x="7" y="61"/>
                  </a:cubicBezTo>
                  <a:cubicBezTo>
                    <a:pt x="5" y="58"/>
                    <a:pt x="4" y="55"/>
                    <a:pt x="3" y="52"/>
                  </a:cubicBezTo>
                  <a:cubicBezTo>
                    <a:pt x="2" y="50"/>
                    <a:pt x="0" y="46"/>
                    <a:pt x="0" y="46"/>
                  </a:cubicBezTo>
                  <a:cubicBezTo>
                    <a:pt x="2" y="43"/>
                    <a:pt x="5" y="41"/>
                    <a:pt x="8" y="39"/>
                  </a:cubicBezTo>
                  <a:cubicBezTo>
                    <a:pt x="9" y="39"/>
                    <a:pt x="10" y="38"/>
                    <a:pt x="10" y="38"/>
                  </a:cubicBezTo>
                  <a:cubicBezTo>
                    <a:pt x="11" y="36"/>
                    <a:pt x="14" y="33"/>
                    <a:pt x="16" y="32"/>
                  </a:cubicBezTo>
                  <a:cubicBezTo>
                    <a:pt x="17" y="29"/>
                    <a:pt x="23" y="27"/>
                    <a:pt x="23" y="27"/>
                  </a:cubicBezTo>
                  <a:cubicBezTo>
                    <a:pt x="25" y="28"/>
                    <a:pt x="27" y="32"/>
                    <a:pt x="27" y="32"/>
                  </a:cubicBezTo>
                  <a:cubicBezTo>
                    <a:pt x="28" y="29"/>
                    <a:pt x="34" y="27"/>
                    <a:pt x="34" y="27"/>
                  </a:cubicBezTo>
                  <a:cubicBezTo>
                    <a:pt x="36" y="23"/>
                    <a:pt x="38" y="26"/>
                    <a:pt x="36" y="21"/>
                  </a:cubicBezTo>
                  <a:cubicBezTo>
                    <a:pt x="40" y="9"/>
                    <a:pt x="45" y="12"/>
                    <a:pt x="58" y="11"/>
                  </a:cubicBezTo>
                  <a:cubicBezTo>
                    <a:pt x="63" y="8"/>
                    <a:pt x="60" y="7"/>
                    <a:pt x="56" y="6"/>
                  </a:cubicBezTo>
                  <a:cubicBezTo>
                    <a:pt x="53" y="0"/>
                    <a:pt x="63" y="4"/>
                    <a:pt x="66" y="6"/>
                  </a:cubicBezTo>
                  <a:cubicBezTo>
                    <a:pt x="69" y="5"/>
                    <a:pt x="77" y="9"/>
                    <a:pt x="75" y="7"/>
                  </a:cubicBezTo>
                  <a:close/>
                </a:path>
              </a:pathLst>
            </a:custGeom>
            <a:solidFill>
              <a:srgbClr val="99CC00">
                <a:alpha val="7910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" name="Jinzhou"/>
            <p:cNvSpPr/>
            <p:nvPr/>
          </p:nvSpPr>
          <p:spPr bwMode="auto">
            <a:xfrm>
              <a:off x="7155332" y="2466668"/>
              <a:ext cx="252965" cy="238301"/>
            </a:xfrm>
            <a:custGeom>
              <a:avLst/>
              <a:gdLst>
                <a:gd name="T0" fmla="*/ 70 w 78"/>
                <a:gd name="T1" fmla="*/ 0 h 79"/>
                <a:gd name="T2" fmla="*/ 74 w 78"/>
                <a:gd name="T3" fmla="*/ 11 h 79"/>
                <a:gd name="T4" fmla="*/ 72 w 78"/>
                <a:gd name="T5" fmla="*/ 15 h 79"/>
                <a:gd name="T6" fmla="*/ 76 w 78"/>
                <a:gd name="T7" fmla="*/ 17 h 79"/>
                <a:gd name="T8" fmla="*/ 75 w 78"/>
                <a:gd name="T9" fmla="*/ 32 h 79"/>
                <a:gd name="T10" fmla="*/ 66 w 78"/>
                <a:gd name="T11" fmla="*/ 36 h 79"/>
                <a:gd name="T12" fmla="*/ 63 w 78"/>
                <a:gd name="T13" fmla="*/ 42 h 79"/>
                <a:gd name="T14" fmla="*/ 59 w 78"/>
                <a:gd name="T15" fmla="*/ 44 h 79"/>
                <a:gd name="T16" fmla="*/ 42 w 78"/>
                <a:gd name="T17" fmla="*/ 51 h 79"/>
                <a:gd name="T18" fmla="*/ 38 w 78"/>
                <a:gd name="T19" fmla="*/ 61 h 79"/>
                <a:gd name="T20" fmla="*/ 43 w 78"/>
                <a:gd name="T21" fmla="*/ 66 h 79"/>
                <a:gd name="T22" fmla="*/ 33 w 78"/>
                <a:gd name="T23" fmla="*/ 73 h 79"/>
                <a:gd name="T24" fmla="*/ 20 w 78"/>
                <a:gd name="T25" fmla="*/ 79 h 79"/>
                <a:gd name="T26" fmla="*/ 12 w 78"/>
                <a:gd name="T27" fmla="*/ 69 h 79"/>
                <a:gd name="T28" fmla="*/ 3 w 78"/>
                <a:gd name="T29" fmla="*/ 65 h 79"/>
                <a:gd name="T30" fmla="*/ 2 w 78"/>
                <a:gd name="T31" fmla="*/ 59 h 79"/>
                <a:gd name="T32" fmla="*/ 8 w 78"/>
                <a:gd name="T33" fmla="*/ 44 h 79"/>
                <a:gd name="T34" fmla="*/ 9 w 78"/>
                <a:gd name="T35" fmla="*/ 38 h 79"/>
                <a:gd name="T36" fmla="*/ 15 w 78"/>
                <a:gd name="T37" fmla="*/ 36 h 79"/>
                <a:gd name="T38" fmla="*/ 20 w 78"/>
                <a:gd name="T39" fmla="*/ 29 h 79"/>
                <a:gd name="T40" fmla="*/ 22 w 78"/>
                <a:gd name="T41" fmla="*/ 24 h 79"/>
                <a:gd name="T42" fmla="*/ 24 w 78"/>
                <a:gd name="T43" fmla="*/ 28 h 79"/>
                <a:gd name="T44" fmla="*/ 26 w 78"/>
                <a:gd name="T45" fmla="*/ 29 h 79"/>
                <a:gd name="T46" fmla="*/ 47 w 78"/>
                <a:gd name="T47" fmla="*/ 21 h 79"/>
                <a:gd name="T48" fmla="*/ 54 w 78"/>
                <a:gd name="T49" fmla="*/ 13 h 79"/>
                <a:gd name="T50" fmla="*/ 58 w 78"/>
                <a:gd name="T51" fmla="*/ 8 h 79"/>
                <a:gd name="T52" fmla="*/ 70 w 78"/>
                <a:gd name="T5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" h="79">
                  <a:moveTo>
                    <a:pt x="70" y="0"/>
                  </a:moveTo>
                  <a:cubicBezTo>
                    <a:pt x="68" y="3"/>
                    <a:pt x="74" y="11"/>
                    <a:pt x="74" y="11"/>
                  </a:cubicBezTo>
                  <a:cubicBezTo>
                    <a:pt x="73" y="12"/>
                    <a:pt x="73" y="14"/>
                    <a:pt x="72" y="15"/>
                  </a:cubicBezTo>
                  <a:cubicBezTo>
                    <a:pt x="71" y="16"/>
                    <a:pt x="76" y="17"/>
                    <a:pt x="76" y="17"/>
                  </a:cubicBezTo>
                  <a:cubicBezTo>
                    <a:pt x="77" y="21"/>
                    <a:pt x="78" y="28"/>
                    <a:pt x="75" y="32"/>
                  </a:cubicBezTo>
                  <a:cubicBezTo>
                    <a:pt x="73" y="35"/>
                    <a:pt x="66" y="36"/>
                    <a:pt x="66" y="36"/>
                  </a:cubicBezTo>
                  <a:cubicBezTo>
                    <a:pt x="65" y="38"/>
                    <a:pt x="64" y="40"/>
                    <a:pt x="63" y="42"/>
                  </a:cubicBezTo>
                  <a:cubicBezTo>
                    <a:pt x="62" y="43"/>
                    <a:pt x="59" y="44"/>
                    <a:pt x="59" y="44"/>
                  </a:cubicBezTo>
                  <a:cubicBezTo>
                    <a:pt x="56" y="49"/>
                    <a:pt x="42" y="51"/>
                    <a:pt x="42" y="51"/>
                  </a:cubicBezTo>
                  <a:cubicBezTo>
                    <a:pt x="39" y="57"/>
                    <a:pt x="40" y="50"/>
                    <a:pt x="38" y="61"/>
                  </a:cubicBezTo>
                  <a:cubicBezTo>
                    <a:pt x="42" y="69"/>
                    <a:pt x="55" y="60"/>
                    <a:pt x="43" y="66"/>
                  </a:cubicBezTo>
                  <a:cubicBezTo>
                    <a:pt x="42" y="79"/>
                    <a:pt x="43" y="75"/>
                    <a:pt x="33" y="73"/>
                  </a:cubicBezTo>
                  <a:cubicBezTo>
                    <a:pt x="23" y="74"/>
                    <a:pt x="27" y="77"/>
                    <a:pt x="20" y="79"/>
                  </a:cubicBezTo>
                  <a:cubicBezTo>
                    <a:pt x="15" y="77"/>
                    <a:pt x="15" y="71"/>
                    <a:pt x="12" y="69"/>
                  </a:cubicBezTo>
                  <a:cubicBezTo>
                    <a:pt x="9" y="68"/>
                    <a:pt x="6" y="66"/>
                    <a:pt x="3" y="65"/>
                  </a:cubicBezTo>
                  <a:cubicBezTo>
                    <a:pt x="1" y="60"/>
                    <a:pt x="0" y="62"/>
                    <a:pt x="2" y="59"/>
                  </a:cubicBezTo>
                  <a:cubicBezTo>
                    <a:pt x="3" y="53"/>
                    <a:pt x="5" y="50"/>
                    <a:pt x="8" y="44"/>
                  </a:cubicBezTo>
                  <a:cubicBezTo>
                    <a:pt x="8" y="42"/>
                    <a:pt x="8" y="40"/>
                    <a:pt x="9" y="38"/>
                  </a:cubicBezTo>
                  <a:cubicBezTo>
                    <a:pt x="10" y="36"/>
                    <a:pt x="15" y="36"/>
                    <a:pt x="15" y="36"/>
                  </a:cubicBezTo>
                  <a:cubicBezTo>
                    <a:pt x="16" y="33"/>
                    <a:pt x="20" y="29"/>
                    <a:pt x="20" y="29"/>
                  </a:cubicBezTo>
                  <a:cubicBezTo>
                    <a:pt x="21" y="18"/>
                    <a:pt x="20" y="19"/>
                    <a:pt x="22" y="24"/>
                  </a:cubicBezTo>
                  <a:cubicBezTo>
                    <a:pt x="23" y="25"/>
                    <a:pt x="23" y="27"/>
                    <a:pt x="24" y="28"/>
                  </a:cubicBezTo>
                  <a:cubicBezTo>
                    <a:pt x="25" y="28"/>
                    <a:pt x="25" y="29"/>
                    <a:pt x="26" y="29"/>
                  </a:cubicBezTo>
                  <a:cubicBezTo>
                    <a:pt x="33" y="26"/>
                    <a:pt x="40" y="23"/>
                    <a:pt x="47" y="21"/>
                  </a:cubicBezTo>
                  <a:cubicBezTo>
                    <a:pt x="48" y="18"/>
                    <a:pt x="51" y="14"/>
                    <a:pt x="54" y="13"/>
                  </a:cubicBezTo>
                  <a:cubicBezTo>
                    <a:pt x="56" y="8"/>
                    <a:pt x="55" y="10"/>
                    <a:pt x="58" y="8"/>
                  </a:cubicBezTo>
                  <a:cubicBezTo>
                    <a:pt x="60" y="3"/>
                    <a:pt x="67" y="3"/>
                    <a:pt x="70" y="0"/>
                  </a:cubicBezTo>
                  <a:close/>
                </a:path>
              </a:pathLst>
            </a:custGeom>
            <a:solidFill>
              <a:srgbClr val="99CC00">
                <a:alpha val="9013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" name="Panjin"/>
            <p:cNvSpPr/>
            <p:nvPr/>
          </p:nvSpPr>
          <p:spPr bwMode="auto">
            <a:xfrm>
              <a:off x="7270607" y="2590853"/>
              <a:ext cx="137690" cy="137610"/>
            </a:xfrm>
            <a:custGeom>
              <a:avLst/>
              <a:gdLst>
                <a:gd name="T0" fmla="*/ 28 w 42"/>
                <a:gd name="T1" fmla="*/ 0 h 45"/>
                <a:gd name="T2" fmla="*/ 32 w 42"/>
                <a:gd name="T3" fmla="*/ 14 h 45"/>
                <a:gd name="T4" fmla="*/ 41 w 42"/>
                <a:gd name="T5" fmla="*/ 9 h 45"/>
                <a:gd name="T6" fmla="*/ 42 w 42"/>
                <a:gd name="T7" fmla="*/ 11 h 45"/>
                <a:gd name="T8" fmla="*/ 38 w 42"/>
                <a:gd name="T9" fmla="*/ 13 h 45"/>
                <a:gd name="T10" fmla="*/ 41 w 42"/>
                <a:gd name="T11" fmla="*/ 21 h 45"/>
                <a:gd name="T12" fmla="*/ 38 w 42"/>
                <a:gd name="T13" fmla="*/ 30 h 45"/>
                <a:gd name="T14" fmla="*/ 31 w 42"/>
                <a:gd name="T15" fmla="*/ 35 h 45"/>
                <a:gd name="T16" fmla="*/ 33 w 42"/>
                <a:gd name="T17" fmla="*/ 40 h 45"/>
                <a:gd name="T18" fmla="*/ 24 w 42"/>
                <a:gd name="T19" fmla="*/ 39 h 45"/>
                <a:gd name="T20" fmla="*/ 22 w 42"/>
                <a:gd name="T21" fmla="*/ 38 h 45"/>
                <a:gd name="T22" fmla="*/ 18 w 42"/>
                <a:gd name="T23" fmla="*/ 26 h 45"/>
                <a:gd name="T24" fmla="*/ 10 w 42"/>
                <a:gd name="T25" fmla="*/ 31 h 45"/>
                <a:gd name="T26" fmla="*/ 5 w 42"/>
                <a:gd name="T27" fmla="*/ 34 h 45"/>
                <a:gd name="T28" fmla="*/ 6 w 42"/>
                <a:gd name="T29" fmla="*/ 28 h 45"/>
                <a:gd name="T30" fmla="*/ 11 w 42"/>
                <a:gd name="T31" fmla="*/ 24 h 45"/>
                <a:gd name="T32" fmla="*/ 4 w 42"/>
                <a:gd name="T33" fmla="*/ 22 h 45"/>
                <a:gd name="T34" fmla="*/ 5 w 42"/>
                <a:gd name="T35" fmla="*/ 10 h 45"/>
                <a:gd name="T36" fmla="*/ 16 w 42"/>
                <a:gd name="T37" fmla="*/ 7 h 45"/>
                <a:gd name="T38" fmla="*/ 23 w 42"/>
                <a:gd name="T39" fmla="*/ 4 h 45"/>
                <a:gd name="T40" fmla="*/ 28 w 42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5">
                  <a:moveTo>
                    <a:pt x="28" y="0"/>
                  </a:moveTo>
                  <a:cubicBezTo>
                    <a:pt x="33" y="3"/>
                    <a:pt x="31" y="8"/>
                    <a:pt x="32" y="14"/>
                  </a:cubicBezTo>
                  <a:cubicBezTo>
                    <a:pt x="37" y="13"/>
                    <a:pt x="37" y="11"/>
                    <a:pt x="41" y="9"/>
                  </a:cubicBezTo>
                  <a:cubicBezTo>
                    <a:pt x="41" y="10"/>
                    <a:pt x="42" y="10"/>
                    <a:pt x="42" y="11"/>
                  </a:cubicBezTo>
                  <a:cubicBezTo>
                    <a:pt x="41" y="12"/>
                    <a:pt x="38" y="13"/>
                    <a:pt x="38" y="13"/>
                  </a:cubicBezTo>
                  <a:cubicBezTo>
                    <a:pt x="36" y="16"/>
                    <a:pt x="38" y="19"/>
                    <a:pt x="41" y="21"/>
                  </a:cubicBezTo>
                  <a:cubicBezTo>
                    <a:pt x="39" y="27"/>
                    <a:pt x="36" y="22"/>
                    <a:pt x="38" y="30"/>
                  </a:cubicBezTo>
                  <a:cubicBezTo>
                    <a:pt x="34" y="32"/>
                    <a:pt x="34" y="33"/>
                    <a:pt x="31" y="35"/>
                  </a:cubicBezTo>
                  <a:cubicBezTo>
                    <a:pt x="30" y="38"/>
                    <a:pt x="30" y="39"/>
                    <a:pt x="33" y="40"/>
                  </a:cubicBezTo>
                  <a:cubicBezTo>
                    <a:pt x="31" y="45"/>
                    <a:pt x="28" y="41"/>
                    <a:pt x="24" y="39"/>
                  </a:cubicBezTo>
                  <a:cubicBezTo>
                    <a:pt x="23" y="39"/>
                    <a:pt x="22" y="38"/>
                    <a:pt x="22" y="38"/>
                  </a:cubicBezTo>
                  <a:cubicBezTo>
                    <a:pt x="21" y="32"/>
                    <a:pt x="23" y="28"/>
                    <a:pt x="18" y="26"/>
                  </a:cubicBezTo>
                  <a:cubicBezTo>
                    <a:pt x="15" y="28"/>
                    <a:pt x="13" y="30"/>
                    <a:pt x="10" y="31"/>
                  </a:cubicBezTo>
                  <a:cubicBezTo>
                    <a:pt x="8" y="36"/>
                    <a:pt x="9" y="35"/>
                    <a:pt x="5" y="34"/>
                  </a:cubicBezTo>
                  <a:cubicBezTo>
                    <a:pt x="7" y="29"/>
                    <a:pt x="8" y="31"/>
                    <a:pt x="6" y="28"/>
                  </a:cubicBezTo>
                  <a:cubicBezTo>
                    <a:pt x="7" y="26"/>
                    <a:pt x="11" y="24"/>
                    <a:pt x="11" y="24"/>
                  </a:cubicBezTo>
                  <a:cubicBezTo>
                    <a:pt x="12" y="21"/>
                    <a:pt x="9" y="23"/>
                    <a:pt x="4" y="22"/>
                  </a:cubicBezTo>
                  <a:cubicBezTo>
                    <a:pt x="3" y="19"/>
                    <a:pt x="0" y="12"/>
                    <a:pt x="5" y="10"/>
                  </a:cubicBezTo>
                  <a:cubicBezTo>
                    <a:pt x="9" y="9"/>
                    <a:pt x="12" y="8"/>
                    <a:pt x="16" y="7"/>
                  </a:cubicBezTo>
                  <a:cubicBezTo>
                    <a:pt x="18" y="6"/>
                    <a:pt x="23" y="4"/>
                    <a:pt x="23" y="4"/>
                  </a:cubicBezTo>
                  <a:cubicBezTo>
                    <a:pt x="24" y="2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99CC00">
                <a:alpha val="9655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9" name="Anshan"/>
            <p:cNvSpPr/>
            <p:nvPr/>
          </p:nvSpPr>
          <p:spPr bwMode="auto">
            <a:xfrm>
              <a:off x="7363467" y="2567359"/>
              <a:ext cx="256167" cy="251726"/>
            </a:xfrm>
            <a:custGeom>
              <a:avLst/>
              <a:gdLst>
                <a:gd name="T0" fmla="*/ 11 w 79"/>
                <a:gd name="T1" fmla="*/ 2 h 85"/>
                <a:gd name="T2" fmla="*/ 19 w 79"/>
                <a:gd name="T3" fmla="*/ 4 h 85"/>
                <a:gd name="T4" fmla="*/ 17 w 79"/>
                <a:gd name="T5" fmla="*/ 17 h 85"/>
                <a:gd name="T6" fmla="*/ 20 w 79"/>
                <a:gd name="T7" fmla="*/ 20 h 85"/>
                <a:gd name="T8" fmla="*/ 30 w 79"/>
                <a:gd name="T9" fmla="*/ 25 h 85"/>
                <a:gd name="T10" fmla="*/ 34 w 79"/>
                <a:gd name="T11" fmla="*/ 20 h 85"/>
                <a:gd name="T12" fmla="*/ 48 w 79"/>
                <a:gd name="T13" fmla="*/ 23 h 85"/>
                <a:gd name="T14" fmla="*/ 44 w 79"/>
                <a:gd name="T15" fmla="*/ 33 h 85"/>
                <a:gd name="T16" fmla="*/ 43 w 79"/>
                <a:gd name="T17" fmla="*/ 35 h 85"/>
                <a:gd name="T18" fmla="*/ 48 w 79"/>
                <a:gd name="T19" fmla="*/ 46 h 85"/>
                <a:gd name="T20" fmla="*/ 55 w 79"/>
                <a:gd name="T21" fmla="*/ 43 h 85"/>
                <a:gd name="T22" fmla="*/ 59 w 79"/>
                <a:gd name="T23" fmla="*/ 38 h 85"/>
                <a:gd name="T24" fmla="*/ 66 w 79"/>
                <a:gd name="T25" fmla="*/ 42 h 85"/>
                <a:gd name="T26" fmla="*/ 74 w 79"/>
                <a:gd name="T27" fmla="*/ 47 h 85"/>
                <a:gd name="T28" fmla="*/ 73 w 79"/>
                <a:gd name="T29" fmla="*/ 68 h 85"/>
                <a:gd name="T30" fmla="*/ 64 w 79"/>
                <a:gd name="T31" fmla="*/ 85 h 85"/>
                <a:gd name="T32" fmla="*/ 46 w 79"/>
                <a:gd name="T33" fmla="*/ 82 h 85"/>
                <a:gd name="T34" fmla="*/ 39 w 79"/>
                <a:gd name="T35" fmla="*/ 77 h 85"/>
                <a:gd name="T36" fmla="*/ 42 w 79"/>
                <a:gd name="T37" fmla="*/ 64 h 85"/>
                <a:gd name="T38" fmla="*/ 43 w 79"/>
                <a:gd name="T39" fmla="*/ 62 h 85"/>
                <a:gd name="T40" fmla="*/ 37 w 79"/>
                <a:gd name="T41" fmla="*/ 58 h 85"/>
                <a:gd name="T42" fmla="*/ 26 w 79"/>
                <a:gd name="T43" fmla="*/ 55 h 85"/>
                <a:gd name="T44" fmla="*/ 25 w 79"/>
                <a:gd name="T45" fmla="*/ 49 h 85"/>
                <a:gd name="T46" fmla="*/ 21 w 79"/>
                <a:gd name="T47" fmla="*/ 48 h 85"/>
                <a:gd name="T48" fmla="*/ 16 w 79"/>
                <a:gd name="T49" fmla="*/ 38 h 85"/>
                <a:gd name="T50" fmla="*/ 9 w 79"/>
                <a:gd name="T51" fmla="*/ 36 h 85"/>
                <a:gd name="T52" fmla="*/ 13 w 79"/>
                <a:gd name="T53" fmla="*/ 31 h 85"/>
                <a:gd name="T54" fmla="*/ 9 w 79"/>
                <a:gd name="T55" fmla="*/ 26 h 85"/>
                <a:gd name="T56" fmla="*/ 14 w 79"/>
                <a:gd name="T57" fmla="*/ 21 h 85"/>
                <a:gd name="T58" fmla="*/ 5 w 79"/>
                <a:gd name="T59" fmla="*/ 23 h 85"/>
                <a:gd name="T60" fmla="*/ 2 w 79"/>
                <a:gd name="T61" fmla="*/ 11 h 85"/>
                <a:gd name="T62" fmla="*/ 0 w 79"/>
                <a:gd name="T63" fmla="*/ 7 h 85"/>
                <a:gd name="T64" fmla="*/ 11 w 79"/>
                <a:gd name="T65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85">
                  <a:moveTo>
                    <a:pt x="11" y="2"/>
                  </a:moveTo>
                  <a:cubicBezTo>
                    <a:pt x="19" y="0"/>
                    <a:pt x="14" y="2"/>
                    <a:pt x="19" y="4"/>
                  </a:cubicBezTo>
                  <a:cubicBezTo>
                    <a:pt x="21" y="8"/>
                    <a:pt x="22" y="15"/>
                    <a:pt x="17" y="17"/>
                  </a:cubicBezTo>
                  <a:cubicBezTo>
                    <a:pt x="19" y="18"/>
                    <a:pt x="24" y="18"/>
                    <a:pt x="20" y="20"/>
                  </a:cubicBezTo>
                  <a:cubicBezTo>
                    <a:pt x="22" y="25"/>
                    <a:pt x="25" y="24"/>
                    <a:pt x="30" y="25"/>
                  </a:cubicBezTo>
                  <a:cubicBezTo>
                    <a:pt x="32" y="20"/>
                    <a:pt x="31" y="22"/>
                    <a:pt x="34" y="20"/>
                  </a:cubicBezTo>
                  <a:cubicBezTo>
                    <a:pt x="36" y="16"/>
                    <a:pt x="48" y="23"/>
                    <a:pt x="48" y="23"/>
                  </a:cubicBezTo>
                  <a:cubicBezTo>
                    <a:pt x="46" y="26"/>
                    <a:pt x="46" y="30"/>
                    <a:pt x="44" y="33"/>
                  </a:cubicBezTo>
                  <a:cubicBezTo>
                    <a:pt x="44" y="34"/>
                    <a:pt x="43" y="35"/>
                    <a:pt x="43" y="35"/>
                  </a:cubicBezTo>
                  <a:cubicBezTo>
                    <a:pt x="44" y="40"/>
                    <a:pt x="44" y="44"/>
                    <a:pt x="48" y="46"/>
                  </a:cubicBezTo>
                  <a:cubicBezTo>
                    <a:pt x="53" y="44"/>
                    <a:pt x="51" y="44"/>
                    <a:pt x="55" y="43"/>
                  </a:cubicBezTo>
                  <a:cubicBezTo>
                    <a:pt x="56" y="41"/>
                    <a:pt x="58" y="40"/>
                    <a:pt x="59" y="38"/>
                  </a:cubicBezTo>
                  <a:cubicBezTo>
                    <a:pt x="64" y="39"/>
                    <a:pt x="62" y="40"/>
                    <a:pt x="66" y="42"/>
                  </a:cubicBezTo>
                  <a:cubicBezTo>
                    <a:pt x="67" y="46"/>
                    <a:pt x="70" y="46"/>
                    <a:pt x="74" y="47"/>
                  </a:cubicBezTo>
                  <a:cubicBezTo>
                    <a:pt x="77" y="52"/>
                    <a:pt x="79" y="65"/>
                    <a:pt x="73" y="68"/>
                  </a:cubicBezTo>
                  <a:cubicBezTo>
                    <a:pt x="70" y="75"/>
                    <a:pt x="71" y="83"/>
                    <a:pt x="64" y="85"/>
                  </a:cubicBezTo>
                  <a:cubicBezTo>
                    <a:pt x="58" y="84"/>
                    <a:pt x="52" y="83"/>
                    <a:pt x="46" y="82"/>
                  </a:cubicBezTo>
                  <a:cubicBezTo>
                    <a:pt x="42" y="80"/>
                    <a:pt x="42" y="79"/>
                    <a:pt x="39" y="77"/>
                  </a:cubicBezTo>
                  <a:cubicBezTo>
                    <a:pt x="40" y="67"/>
                    <a:pt x="39" y="71"/>
                    <a:pt x="42" y="64"/>
                  </a:cubicBezTo>
                  <a:cubicBezTo>
                    <a:pt x="42" y="63"/>
                    <a:pt x="43" y="62"/>
                    <a:pt x="43" y="62"/>
                  </a:cubicBezTo>
                  <a:cubicBezTo>
                    <a:pt x="41" y="57"/>
                    <a:pt x="42" y="57"/>
                    <a:pt x="37" y="58"/>
                  </a:cubicBezTo>
                  <a:cubicBezTo>
                    <a:pt x="33" y="57"/>
                    <a:pt x="31" y="56"/>
                    <a:pt x="26" y="55"/>
                  </a:cubicBezTo>
                  <a:cubicBezTo>
                    <a:pt x="24" y="50"/>
                    <a:pt x="23" y="52"/>
                    <a:pt x="25" y="49"/>
                  </a:cubicBezTo>
                  <a:cubicBezTo>
                    <a:pt x="22" y="43"/>
                    <a:pt x="27" y="52"/>
                    <a:pt x="21" y="48"/>
                  </a:cubicBezTo>
                  <a:cubicBezTo>
                    <a:pt x="18" y="46"/>
                    <a:pt x="16" y="38"/>
                    <a:pt x="16" y="38"/>
                  </a:cubicBezTo>
                  <a:cubicBezTo>
                    <a:pt x="12" y="39"/>
                    <a:pt x="11" y="40"/>
                    <a:pt x="9" y="36"/>
                  </a:cubicBezTo>
                  <a:cubicBezTo>
                    <a:pt x="10" y="34"/>
                    <a:pt x="12" y="33"/>
                    <a:pt x="13" y="31"/>
                  </a:cubicBezTo>
                  <a:cubicBezTo>
                    <a:pt x="11" y="30"/>
                    <a:pt x="9" y="26"/>
                    <a:pt x="9" y="26"/>
                  </a:cubicBezTo>
                  <a:cubicBezTo>
                    <a:pt x="10" y="24"/>
                    <a:pt x="14" y="21"/>
                    <a:pt x="14" y="21"/>
                  </a:cubicBezTo>
                  <a:cubicBezTo>
                    <a:pt x="13" y="18"/>
                    <a:pt x="5" y="23"/>
                    <a:pt x="5" y="23"/>
                  </a:cubicBezTo>
                  <a:cubicBezTo>
                    <a:pt x="2" y="18"/>
                    <a:pt x="4" y="22"/>
                    <a:pt x="2" y="11"/>
                  </a:cubicBezTo>
                  <a:cubicBezTo>
                    <a:pt x="2" y="10"/>
                    <a:pt x="0" y="7"/>
                    <a:pt x="0" y="7"/>
                  </a:cubicBezTo>
                  <a:cubicBezTo>
                    <a:pt x="4" y="5"/>
                    <a:pt x="5" y="2"/>
                    <a:pt x="11" y="2"/>
                  </a:cubicBezTo>
                  <a:close/>
                </a:path>
              </a:pathLst>
            </a:custGeom>
            <a:solidFill>
              <a:srgbClr val="99CC00">
                <a:alpha val="1223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0" name="Yingkou"/>
            <p:cNvSpPr/>
            <p:nvPr/>
          </p:nvSpPr>
          <p:spPr bwMode="auto">
            <a:xfrm>
              <a:off x="7357063" y="2674762"/>
              <a:ext cx="144094" cy="174530"/>
            </a:xfrm>
            <a:custGeom>
              <a:avLst/>
              <a:gdLst>
                <a:gd name="T0" fmla="*/ 41 w 45"/>
                <a:gd name="T1" fmla="*/ 43 h 60"/>
                <a:gd name="T2" fmla="*/ 34 w 45"/>
                <a:gd name="T3" fmla="*/ 49 h 60"/>
                <a:gd name="T4" fmla="*/ 28 w 45"/>
                <a:gd name="T5" fmla="*/ 52 h 60"/>
                <a:gd name="T6" fmla="*/ 16 w 45"/>
                <a:gd name="T7" fmla="*/ 56 h 60"/>
                <a:gd name="T8" fmla="*/ 0 w 45"/>
                <a:gd name="T9" fmla="*/ 53 h 60"/>
                <a:gd name="T10" fmla="*/ 8 w 45"/>
                <a:gd name="T11" fmla="*/ 37 h 60"/>
                <a:gd name="T12" fmla="*/ 12 w 45"/>
                <a:gd name="T13" fmla="*/ 28 h 60"/>
                <a:gd name="T14" fmla="*/ 7 w 45"/>
                <a:gd name="T15" fmla="*/ 21 h 60"/>
                <a:gd name="T16" fmla="*/ 6 w 45"/>
                <a:gd name="T17" fmla="*/ 15 h 60"/>
                <a:gd name="T18" fmla="*/ 9 w 45"/>
                <a:gd name="T19" fmla="*/ 5 h 60"/>
                <a:gd name="T20" fmla="*/ 18 w 45"/>
                <a:gd name="T21" fmla="*/ 2 h 60"/>
                <a:gd name="T22" fmla="*/ 22 w 45"/>
                <a:gd name="T23" fmla="*/ 11 h 60"/>
                <a:gd name="T24" fmla="*/ 26 w 45"/>
                <a:gd name="T25" fmla="*/ 13 h 60"/>
                <a:gd name="T26" fmla="*/ 35 w 45"/>
                <a:gd name="T27" fmla="*/ 21 h 60"/>
                <a:gd name="T28" fmla="*/ 45 w 45"/>
                <a:gd name="T29" fmla="*/ 25 h 60"/>
                <a:gd name="T30" fmla="*/ 41 w 45"/>
                <a:gd name="T31" fmla="*/ 33 h 60"/>
                <a:gd name="T32" fmla="*/ 41 w 45"/>
                <a:gd name="T33" fmla="*/ 4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60">
                  <a:moveTo>
                    <a:pt x="41" y="43"/>
                  </a:moveTo>
                  <a:cubicBezTo>
                    <a:pt x="38" y="48"/>
                    <a:pt x="39" y="47"/>
                    <a:pt x="34" y="49"/>
                  </a:cubicBezTo>
                  <a:cubicBezTo>
                    <a:pt x="32" y="50"/>
                    <a:pt x="28" y="52"/>
                    <a:pt x="28" y="52"/>
                  </a:cubicBezTo>
                  <a:cubicBezTo>
                    <a:pt x="24" y="60"/>
                    <a:pt x="26" y="57"/>
                    <a:pt x="16" y="56"/>
                  </a:cubicBezTo>
                  <a:cubicBezTo>
                    <a:pt x="11" y="54"/>
                    <a:pt x="5" y="54"/>
                    <a:pt x="0" y="53"/>
                  </a:cubicBezTo>
                  <a:cubicBezTo>
                    <a:pt x="5" y="50"/>
                    <a:pt x="6" y="42"/>
                    <a:pt x="8" y="37"/>
                  </a:cubicBezTo>
                  <a:cubicBezTo>
                    <a:pt x="9" y="28"/>
                    <a:pt x="9" y="33"/>
                    <a:pt x="12" y="28"/>
                  </a:cubicBezTo>
                  <a:cubicBezTo>
                    <a:pt x="10" y="25"/>
                    <a:pt x="10" y="23"/>
                    <a:pt x="7" y="21"/>
                  </a:cubicBezTo>
                  <a:cubicBezTo>
                    <a:pt x="5" y="16"/>
                    <a:pt x="4" y="18"/>
                    <a:pt x="6" y="15"/>
                  </a:cubicBezTo>
                  <a:cubicBezTo>
                    <a:pt x="5" y="11"/>
                    <a:pt x="5" y="7"/>
                    <a:pt x="9" y="5"/>
                  </a:cubicBezTo>
                  <a:cubicBezTo>
                    <a:pt x="11" y="1"/>
                    <a:pt x="11" y="0"/>
                    <a:pt x="18" y="2"/>
                  </a:cubicBezTo>
                  <a:cubicBezTo>
                    <a:pt x="19" y="2"/>
                    <a:pt x="21" y="10"/>
                    <a:pt x="22" y="11"/>
                  </a:cubicBezTo>
                  <a:cubicBezTo>
                    <a:pt x="23" y="12"/>
                    <a:pt x="26" y="13"/>
                    <a:pt x="26" y="13"/>
                  </a:cubicBezTo>
                  <a:cubicBezTo>
                    <a:pt x="27" y="18"/>
                    <a:pt x="29" y="20"/>
                    <a:pt x="35" y="21"/>
                  </a:cubicBezTo>
                  <a:cubicBezTo>
                    <a:pt x="39" y="23"/>
                    <a:pt x="43" y="21"/>
                    <a:pt x="45" y="25"/>
                  </a:cubicBezTo>
                  <a:cubicBezTo>
                    <a:pt x="44" y="28"/>
                    <a:pt x="41" y="33"/>
                    <a:pt x="41" y="33"/>
                  </a:cubicBezTo>
                  <a:cubicBezTo>
                    <a:pt x="41" y="35"/>
                    <a:pt x="42" y="43"/>
                    <a:pt x="41" y="43"/>
                  </a:cubicBezTo>
                  <a:close/>
                </a:path>
              </a:pathLst>
            </a:custGeom>
            <a:solidFill>
              <a:srgbClr val="99CC00">
                <a:alpha val="9335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1" name="Freeform 373"/>
            <p:cNvSpPr/>
            <p:nvPr/>
          </p:nvSpPr>
          <p:spPr bwMode="auto">
            <a:xfrm>
              <a:off x="7459530" y="2956695"/>
              <a:ext cx="3202" cy="33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02" name="Dalian"/>
            <p:cNvGrpSpPr/>
            <p:nvPr/>
          </p:nvGrpSpPr>
          <p:grpSpPr bwMode="auto">
            <a:xfrm>
              <a:off x="7257799" y="2795590"/>
              <a:ext cx="336219" cy="285290"/>
              <a:chOff x="20907375" y="6705600"/>
              <a:chExt cx="103" cy="95"/>
            </a:xfrm>
          </p:grpSpPr>
          <p:sp>
            <p:nvSpPr>
              <p:cNvPr id="386" name="Dalian"/>
              <p:cNvSpPr/>
              <p:nvPr/>
            </p:nvSpPr>
            <p:spPr bwMode="auto">
              <a:xfrm>
                <a:off x="20907375" y="6705600"/>
                <a:ext cx="103" cy="95"/>
              </a:xfrm>
              <a:custGeom>
                <a:avLst/>
                <a:gdLst>
                  <a:gd name="T0" fmla="*/ 95 w 103"/>
                  <a:gd name="T1" fmla="*/ 8 h 95"/>
                  <a:gd name="T2" fmla="*/ 103 w 103"/>
                  <a:gd name="T3" fmla="*/ 18 h 95"/>
                  <a:gd name="T4" fmla="*/ 100 w 103"/>
                  <a:gd name="T5" fmla="*/ 23 h 95"/>
                  <a:gd name="T6" fmla="*/ 96 w 103"/>
                  <a:gd name="T7" fmla="*/ 21 h 95"/>
                  <a:gd name="T8" fmla="*/ 92 w 103"/>
                  <a:gd name="T9" fmla="*/ 23 h 95"/>
                  <a:gd name="T10" fmla="*/ 94 w 103"/>
                  <a:gd name="T11" fmla="*/ 27 h 95"/>
                  <a:gd name="T12" fmla="*/ 77 w 103"/>
                  <a:gd name="T13" fmla="*/ 33 h 95"/>
                  <a:gd name="T14" fmla="*/ 69 w 103"/>
                  <a:gd name="T15" fmla="*/ 37 h 95"/>
                  <a:gd name="T16" fmla="*/ 67 w 103"/>
                  <a:gd name="T17" fmla="*/ 38 h 95"/>
                  <a:gd name="T18" fmla="*/ 61 w 103"/>
                  <a:gd name="T19" fmla="*/ 45 h 95"/>
                  <a:gd name="T20" fmla="*/ 54 w 103"/>
                  <a:gd name="T21" fmla="*/ 50 h 95"/>
                  <a:gd name="T22" fmla="*/ 46 w 103"/>
                  <a:gd name="T23" fmla="*/ 60 h 95"/>
                  <a:gd name="T24" fmla="*/ 43 w 103"/>
                  <a:gd name="T25" fmla="*/ 67 h 95"/>
                  <a:gd name="T26" fmla="*/ 34 w 103"/>
                  <a:gd name="T27" fmla="*/ 74 h 95"/>
                  <a:gd name="T28" fmla="*/ 33 w 103"/>
                  <a:gd name="T29" fmla="*/ 78 h 95"/>
                  <a:gd name="T30" fmla="*/ 23 w 103"/>
                  <a:gd name="T31" fmla="*/ 77 h 95"/>
                  <a:gd name="T32" fmla="*/ 27 w 103"/>
                  <a:gd name="T33" fmla="*/ 82 h 95"/>
                  <a:gd name="T34" fmla="*/ 22 w 103"/>
                  <a:gd name="T35" fmla="*/ 84 h 95"/>
                  <a:gd name="T36" fmla="*/ 18 w 103"/>
                  <a:gd name="T37" fmla="*/ 89 h 95"/>
                  <a:gd name="T38" fmla="*/ 10 w 103"/>
                  <a:gd name="T39" fmla="*/ 90 h 95"/>
                  <a:gd name="T40" fmla="*/ 5 w 103"/>
                  <a:gd name="T41" fmla="*/ 95 h 95"/>
                  <a:gd name="T42" fmla="*/ 1 w 103"/>
                  <a:gd name="T43" fmla="*/ 90 h 95"/>
                  <a:gd name="T44" fmla="*/ 2 w 103"/>
                  <a:gd name="T45" fmla="*/ 81 h 95"/>
                  <a:gd name="T46" fmla="*/ 7 w 103"/>
                  <a:gd name="T47" fmla="*/ 80 h 95"/>
                  <a:gd name="T48" fmla="*/ 12 w 103"/>
                  <a:gd name="T49" fmla="*/ 76 h 95"/>
                  <a:gd name="T50" fmla="*/ 20 w 103"/>
                  <a:gd name="T51" fmla="*/ 75 h 95"/>
                  <a:gd name="T52" fmla="*/ 25 w 103"/>
                  <a:gd name="T53" fmla="*/ 71 h 95"/>
                  <a:gd name="T54" fmla="*/ 26 w 103"/>
                  <a:gd name="T55" fmla="*/ 69 h 95"/>
                  <a:gd name="T56" fmla="*/ 22 w 103"/>
                  <a:gd name="T57" fmla="*/ 67 h 95"/>
                  <a:gd name="T58" fmla="*/ 25 w 103"/>
                  <a:gd name="T59" fmla="*/ 59 h 95"/>
                  <a:gd name="T60" fmla="*/ 24 w 103"/>
                  <a:gd name="T61" fmla="*/ 56 h 95"/>
                  <a:gd name="T62" fmla="*/ 20 w 103"/>
                  <a:gd name="T63" fmla="*/ 58 h 95"/>
                  <a:gd name="T64" fmla="*/ 13 w 103"/>
                  <a:gd name="T65" fmla="*/ 55 h 95"/>
                  <a:gd name="T66" fmla="*/ 7 w 103"/>
                  <a:gd name="T67" fmla="*/ 54 h 95"/>
                  <a:gd name="T68" fmla="*/ 2 w 103"/>
                  <a:gd name="T69" fmla="*/ 52 h 95"/>
                  <a:gd name="T70" fmla="*/ 3 w 103"/>
                  <a:gd name="T71" fmla="*/ 48 h 95"/>
                  <a:gd name="T72" fmla="*/ 2 w 103"/>
                  <a:gd name="T73" fmla="*/ 46 h 95"/>
                  <a:gd name="T74" fmla="*/ 6 w 103"/>
                  <a:gd name="T75" fmla="*/ 44 h 95"/>
                  <a:gd name="T76" fmla="*/ 8 w 103"/>
                  <a:gd name="T77" fmla="*/ 49 h 95"/>
                  <a:gd name="T78" fmla="*/ 12 w 103"/>
                  <a:gd name="T79" fmla="*/ 39 h 95"/>
                  <a:gd name="T80" fmla="*/ 17 w 103"/>
                  <a:gd name="T81" fmla="*/ 41 h 95"/>
                  <a:gd name="T82" fmla="*/ 12 w 103"/>
                  <a:gd name="T83" fmla="*/ 36 h 95"/>
                  <a:gd name="T84" fmla="*/ 13 w 103"/>
                  <a:gd name="T85" fmla="*/ 28 h 95"/>
                  <a:gd name="T86" fmla="*/ 17 w 103"/>
                  <a:gd name="T87" fmla="*/ 26 h 95"/>
                  <a:gd name="T88" fmla="*/ 24 w 103"/>
                  <a:gd name="T89" fmla="*/ 21 h 95"/>
                  <a:gd name="T90" fmla="*/ 36 w 103"/>
                  <a:gd name="T91" fmla="*/ 11 h 95"/>
                  <a:gd name="T92" fmla="*/ 50 w 103"/>
                  <a:gd name="T93" fmla="*/ 15 h 95"/>
                  <a:gd name="T94" fmla="*/ 58 w 103"/>
                  <a:gd name="T95" fmla="*/ 11 h 95"/>
                  <a:gd name="T96" fmla="*/ 67 w 103"/>
                  <a:gd name="T97" fmla="*/ 6 h 95"/>
                  <a:gd name="T98" fmla="*/ 71 w 103"/>
                  <a:gd name="T99" fmla="*/ 0 h 95"/>
                  <a:gd name="T100" fmla="*/ 93 w 103"/>
                  <a:gd name="T101" fmla="*/ 8 h 95"/>
                  <a:gd name="T102" fmla="*/ 95 w 103"/>
                  <a:gd name="T103" fmla="*/ 7 h 95"/>
                  <a:gd name="T104" fmla="*/ 95 w 103"/>
                  <a:gd name="T105" fmla="*/ 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3" h="95">
                    <a:moveTo>
                      <a:pt x="95" y="8"/>
                    </a:moveTo>
                    <a:cubicBezTo>
                      <a:pt x="96" y="14"/>
                      <a:pt x="101" y="13"/>
                      <a:pt x="103" y="18"/>
                    </a:cubicBezTo>
                    <a:cubicBezTo>
                      <a:pt x="101" y="19"/>
                      <a:pt x="102" y="22"/>
                      <a:pt x="100" y="23"/>
                    </a:cubicBezTo>
                    <a:cubicBezTo>
                      <a:pt x="99" y="24"/>
                      <a:pt x="96" y="21"/>
                      <a:pt x="96" y="21"/>
                    </a:cubicBezTo>
                    <a:cubicBezTo>
                      <a:pt x="95" y="22"/>
                      <a:pt x="93" y="22"/>
                      <a:pt x="92" y="23"/>
                    </a:cubicBezTo>
                    <a:cubicBezTo>
                      <a:pt x="91" y="24"/>
                      <a:pt x="94" y="27"/>
                      <a:pt x="94" y="27"/>
                    </a:cubicBezTo>
                    <a:cubicBezTo>
                      <a:pt x="89" y="30"/>
                      <a:pt x="83" y="30"/>
                      <a:pt x="77" y="33"/>
                    </a:cubicBezTo>
                    <a:cubicBezTo>
                      <a:pt x="74" y="34"/>
                      <a:pt x="72" y="36"/>
                      <a:pt x="69" y="37"/>
                    </a:cubicBezTo>
                    <a:cubicBezTo>
                      <a:pt x="68" y="37"/>
                      <a:pt x="67" y="38"/>
                      <a:pt x="67" y="38"/>
                    </a:cubicBezTo>
                    <a:cubicBezTo>
                      <a:pt x="66" y="40"/>
                      <a:pt x="63" y="44"/>
                      <a:pt x="61" y="45"/>
                    </a:cubicBezTo>
                    <a:cubicBezTo>
                      <a:pt x="60" y="48"/>
                      <a:pt x="54" y="50"/>
                      <a:pt x="54" y="50"/>
                    </a:cubicBezTo>
                    <a:cubicBezTo>
                      <a:pt x="52" y="53"/>
                      <a:pt x="49" y="58"/>
                      <a:pt x="46" y="60"/>
                    </a:cubicBezTo>
                    <a:cubicBezTo>
                      <a:pt x="44" y="63"/>
                      <a:pt x="47" y="65"/>
                      <a:pt x="43" y="67"/>
                    </a:cubicBezTo>
                    <a:cubicBezTo>
                      <a:pt x="40" y="72"/>
                      <a:pt x="39" y="71"/>
                      <a:pt x="34" y="74"/>
                    </a:cubicBezTo>
                    <a:cubicBezTo>
                      <a:pt x="32" y="78"/>
                      <a:pt x="37" y="76"/>
                      <a:pt x="33" y="78"/>
                    </a:cubicBezTo>
                    <a:cubicBezTo>
                      <a:pt x="29" y="74"/>
                      <a:pt x="28" y="75"/>
                      <a:pt x="23" y="77"/>
                    </a:cubicBezTo>
                    <a:cubicBezTo>
                      <a:pt x="25" y="82"/>
                      <a:pt x="24" y="80"/>
                      <a:pt x="27" y="82"/>
                    </a:cubicBezTo>
                    <a:cubicBezTo>
                      <a:pt x="26" y="85"/>
                      <a:pt x="25" y="85"/>
                      <a:pt x="22" y="84"/>
                    </a:cubicBezTo>
                    <a:cubicBezTo>
                      <a:pt x="20" y="89"/>
                      <a:pt x="21" y="87"/>
                      <a:pt x="18" y="89"/>
                    </a:cubicBezTo>
                    <a:cubicBezTo>
                      <a:pt x="15" y="87"/>
                      <a:pt x="13" y="89"/>
                      <a:pt x="10" y="90"/>
                    </a:cubicBezTo>
                    <a:cubicBezTo>
                      <a:pt x="9" y="93"/>
                      <a:pt x="6" y="92"/>
                      <a:pt x="5" y="95"/>
                    </a:cubicBezTo>
                    <a:cubicBezTo>
                      <a:pt x="3" y="94"/>
                      <a:pt x="1" y="90"/>
                      <a:pt x="1" y="90"/>
                    </a:cubicBezTo>
                    <a:cubicBezTo>
                      <a:pt x="1" y="87"/>
                      <a:pt x="0" y="84"/>
                      <a:pt x="2" y="81"/>
                    </a:cubicBezTo>
                    <a:cubicBezTo>
                      <a:pt x="3" y="80"/>
                      <a:pt x="5" y="81"/>
                      <a:pt x="7" y="80"/>
                    </a:cubicBezTo>
                    <a:cubicBezTo>
                      <a:pt x="9" y="79"/>
                      <a:pt x="12" y="76"/>
                      <a:pt x="12" y="76"/>
                    </a:cubicBezTo>
                    <a:cubicBezTo>
                      <a:pt x="14" y="77"/>
                      <a:pt x="20" y="75"/>
                      <a:pt x="20" y="75"/>
                    </a:cubicBezTo>
                    <a:cubicBezTo>
                      <a:pt x="21" y="73"/>
                      <a:pt x="25" y="71"/>
                      <a:pt x="25" y="71"/>
                    </a:cubicBezTo>
                    <a:cubicBezTo>
                      <a:pt x="25" y="70"/>
                      <a:pt x="26" y="70"/>
                      <a:pt x="26" y="69"/>
                    </a:cubicBezTo>
                    <a:cubicBezTo>
                      <a:pt x="25" y="68"/>
                      <a:pt x="22" y="67"/>
                      <a:pt x="22" y="67"/>
                    </a:cubicBezTo>
                    <a:cubicBezTo>
                      <a:pt x="20" y="64"/>
                      <a:pt x="22" y="61"/>
                      <a:pt x="25" y="59"/>
                    </a:cubicBezTo>
                    <a:cubicBezTo>
                      <a:pt x="25" y="58"/>
                      <a:pt x="25" y="56"/>
                      <a:pt x="24" y="56"/>
                    </a:cubicBezTo>
                    <a:cubicBezTo>
                      <a:pt x="23" y="56"/>
                      <a:pt x="20" y="58"/>
                      <a:pt x="20" y="58"/>
                    </a:cubicBezTo>
                    <a:cubicBezTo>
                      <a:pt x="18" y="57"/>
                      <a:pt x="13" y="55"/>
                      <a:pt x="13" y="55"/>
                    </a:cubicBezTo>
                    <a:cubicBezTo>
                      <a:pt x="11" y="59"/>
                      <a:pt x="8" y="57"/>
                      <a:pt x="7" y="54"/>
                    </a:cubicBezTo>
                    <a:cubicBezTo>
                      <a:pt x="4" y="55"/>
                      <a:pt x="3" y="55"/>
                      <a:pt x="2" y="52"/>
                    </a:cubicBezTo>
                    <a:cubicBezTo>
                      <a:pt x="7" y="51"/>
                      <a:pt x="7" y="50"/>
                      <a:pt x="3" y="48"/>
                    </a:cubicBezTo>
                    <a:cubicBezTo>
                      <a:pt x="3" y="47"/>
                      <a:pt x="2" y="47"/>
                      <a:pt x="2" y="46"/>
                    </a:cubicBezTo>
                    <a:cubicBezTo>
                      <a:pt x="3" y="45"/>
                      <a:pt x="6" y="44"/>
                      <a:pt x="6" y="44"/>
                    </a:cubicBezTo>
                    <a:cubicBezTo>
                      <a:pt x="7" y="46"/>
                      <a:pt x="6" y="50"/>
                      <a:pt x="8" y="49"/>
                    </a:cubicBezTo>
                    <a:cubicBezTo>
                      <a:pt x="10" y="48"/>
                      <a:pt x="11" y="40"/>
                      <a:pt x="12" y="39"/>
                    </a:cubicBezTo>
                    <a:cubicBezTo>
                      <a:pt x="13" y="42"/>
                      <a:pt x="14" y="42"/>
                      <a:pt x="17" y="41"/>
                    </a:cubicBezTo>
                    <a:cubicBezTo>
                      <a:pt x="14" y="40"/>
                      <a:pt x="15" y="37"/>
                      <a:pt x="12" y="36"/>
                    </a:cubicBezTo>
                    <a:cubicBezTo>
                      <a:pt x="11" y="34"/>
                      <a:pt x="11" y="30"/>
                      <a:pt x="13" y="28"/>
                    </a:cubicBezTo>
                    <a:cubicBezTo>
                      <a:pt x="14" y="27"/>
                      <a:pt x="17" y="26"/>
                      <a:pt x="17" y="26"/>
                    </a:cubicBezTo>
                    <a:cubicBezTo>
                      <a:pt x="18" y="23"/>
                      <a:pt x="24" y="21"/>
                      <a:pt x="24" y="21"/>
                    </a:cubicBezTo>
                    <a:cubicBezTo>
                      <a:pt x="28" y="13"/>
                      <a:pt x="25" y="13"/>
                      <a:pt x="36" y="11"/>
                    </a:cubicBezTo>
                    <a:cubicBezTo>
                      <a:pt x="41" y="13"/>
                      <a:pt x="45" y="13"/>
                      <a:pt x="50" y="15"/>
                    </a:cubicBezTo>
                    <a:cubicBezTo>
                      <a:pt x="57" y="14"/>
                      <a:pt x="53" y="13"/>
                      <a:pt x="58" y="11"/>
                    </a:cubicBezTo>
                    <a:cubicBezTo>
                      <a:pt x="60" y="7"/>
                      <a:pt x="63" y="7"/>
                      <a:pt x="67" y="6"/>
                    </a:cubicBezTo>
                    <a:cubicBezTo>
                      <a:pt x="69" y="3"/>
                      <a:pt x="70" y="4"/>
                      <a:pt x="71" y="0"/>
                    </a:cubicBezTo>
                    <a:cubicBezTo>
                      <a:pt x="78" y="3"/>
                      <a:pt x="86" y="6"/>
                      <a:pt x="93" y="8"/>
                    </a:cubicBezTo>
                    <a:cubicBezTo>
                      <a:pt x="94" y="8"/>
                      <a:pt x="94" y="6"/>
                      <a:pt x="95" y="7"/>
                    </a:cubicBezTo>
                    <a:cubicBezTo>
                      <a:pt x="96" y="8"/>
                      <a:pt x="92" y="11"/>
                      <a:pt x="95" y="8"/>
                    </a:cubicBezTo>
                    <a:close/>
                  </a:path>
                </a:pathLst>
              </a:custGeom>
              <a:solidFill>
                <a:srgbClr val="99CC00">
                  <a:alpha val="2982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" name="Freeform 376"/>
              <p:cNvSpPr/>
              <p:nvPr/>
            </p:nvSpPr>
            <p:spPr bwMode="auto">
              <a:xfrm>
                <a:off x="20907455" y="670563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3" y="2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9CC00">
                  <a:alpha val="2982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" name="Freeform 377"/>
              <p:cNvSpPr/>
              <p:nvPr/>
            </p:nvSpPr>
            <p:spPr bwMode="auto">
              <a:xfrm>
                <a:off x="20907460" y="6705640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1 h 4"/>
                  <a:gd name="T4" fmla="*/ 1 w 1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0" y="0"/>
                      <a:pt x="0" y="1"/>
                    </a:cubicBezTo>
                    <a:cubicBezTo>
                      <a:pt x="0" y="2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99CC00">
                  <a:alpha val="2982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" name="Freeform 378"/>
              <p:cNvSpPr/>
              <p:nvPr/>
            </p:nvSpPr>
            <p:spPr bwMode="auto">
              <a:xfrm>
                <a:off x="20907429" y="6705661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7" y="2"/>
                      <a:pt x="0" y="6"/>
                      <a:pt x="0" y="0"/>
                    </a:cubicBezTo>
                    <a:close/>
                  </a:path>
                </a:pathLst>
              </a:custGeom>
              <a:solidFill>
                <a:srgbClr val="99CC00">
                  <a:alpha val="2982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" name="Freeform 379"/>
              <p:cNvSpPr/>
              <p:nvPr/>
            </p:nvSpPr>
            <p:spPr bwMode="auto">
              <a:xfrm>
                <a:off x="20907435" y="6705652"/>
                <a:ext cx="12" cy="4"/>
              </a:xfrm>
              <a:custGeom>
                <a:avLst/>
                <a:gdLst>
                  <a:gd name="T0" fmla="*/ 4 w 12"/>
                  <a:gd name="T1" fmla="*/ 2 h 4"/>
                  <a:gd name="T2" fmla="*/ 3 w 12"/>
                  <a:gd name="T3" fmla="*/ 4 h 4"/>
                  <a:gd name="T4" fmla="*/ 7 w 12"/>
                  <a:gd name="T5" fmla="*/ 1 h 4"/>
                  <a:gd name="T6" fmla="*/ 4 w 1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4" y="2"/>
                    </a:moveTo>
                    <a:cubicBezTo>
                      <a:pt x="1" y="0"/>
                      <a:pt x="0" y="3"/>
                      <a:pt x="3" y="4"/>
                    </a:cubicBezTo>
                    <a:cubicBezTo>
                      <a:pt x="5" y="3"/>
                      <a:pt x="12" y="3"/>
                      <a:pt x="7" y="1"/>
                    </a:cubicBezTo>
                    <a:cubicBezTo>
                      <a:pt x="6" y="1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99CC00">
                  <a:alpha val="2982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1" name="Freeform 380"/>
              <p:cNvSpPr/>
              <p:nvPr/>
            </p:nvSpPr>
            <p:spPr bwMode="auto">
              <a:xfrm>
                <a:off x="20907438" y="6705656"/>
                <a:ext cx="12" cy="4"/>
              </a:xfrm>
              <a:custGeom>
                <a:avLst/>
                <a:gdLst>
                  <a:gd name="T0" fmla="*/ 12 w 12"/>
                  <a:gd name="T1" fmla="*/ 0 h 4"/>
                  <a:gd name="T2" fmla="*/ 12 w 12"/>
                  <a:gd name="T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0" y="2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99CC00">
                  <a:alpha val="2982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2" name="Freeform 381"/>
              <p:cNvSpPr/>
              <p:nvPr/>
            </p:nvSpPr>
            <p:spPr bwMode="auto">
              <a:xfrm>
                <a:off x="20907447" y="6705668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0 w 8"/>
                  <a:gd name="T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2" y="4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99CC00">
                  <a:alpha val="2982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3" name="Freeform 382"/>
              <p:cNvSpPr/>
              <p:nvPr/>
            </p:nvSpPr>
            <p:spPr bwMode="auto">
              <a:xfrm>
                <a:off x="20907450" y="6705664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5 w 5"/>
                  <a:gd name="T3" fmla="*/ 1 h 4"/>
                  <a:gd name="T4" fmla="*/ 0 w 5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5" y="3"/>
                      <a:pt x="3" y="4"/>
                      <a:pt x="5" y="1"/>
                    </a:cubicBezTo>
                    <a:cubicBezTo>
                      <a:pt x="4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9CC00">
                  <a:alpha val="2982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4" name="Freeform 383"/>
              <p:cNvSpPr/>
              <p:nvPr/>
            </p:nvSpPr>
            <p:spPr bwMode="auto">
              <a:xfrm>
                <a:off x="20907460" y="6705651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3 h 4"/>
                  <a:gd name="T4" fmla="*/ 0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1" y="4"/>
                      <a:pt x="1" y="3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9CC00">
                  <a:alpha val="2982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5" name="Freeform 384"/>
              <p:cNvSpPr/>
              <p:nvPr/>
            </p:nvSpPr>
            <p:spPr bwMode="auto">
              <a:xfrm>
                <a:off x="20907465" y="6705663"/>
                <a:ext cx="6" cy="2"/>
              </a:xfrm>
              <a:custGeom>
                <a:avLst/>
                <a:gdLst>
                  <a:gd name="T0" fmla="*/ 2 w 6"/>
                  <a:gd name="T1" fmla="*/ 0 h 2"/>
                  <a:gd name="T2" fmla="*/ 1 w 6"/>
                  <a:gd name="T3" fmla="*/ 2 h 2"/>
                  <a:gd name="T4" fmla="*/ 5 w 6"/>
                  <a:gd name="T5" fmla="*/ 0 h 2"/>
                  <a:gd name="T6" fmla="*/ 2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0"/>
                    </a:moveTo>
                    <a:cubicBezTo>
                      <a:pt x="2" y="1"/>
                      <a:pt x="0" y="2"/>
                      <a:pt x="1" y="2"/>
                    </a:cubicBezTo>
                    <a:cubicBezTo>
                      <a:pt x="2" y="2"/>
                      <a:pt x="4" y="1"/>
                      <a:pt x="5" y="0"/>
                    </a:cubicBezTo>
                    <a:cubicBezTo>
                      <a:pt x="6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99CC00">
                  <a:alpha val="2982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3" name="Dandong"/>
            <p:cNvSpPr/>
            <p:nvPr/>
          </p:nvSpPr>
          <p:spPr bwMode="auto">
            <a:xfrm>
              <a:off x="7558795" y="2594209"/>
              <a:ext cx="323410" cy="258439"/>
            </a:xfrm>
            <a:custGeom>
              <a:avLst/>
              <a:gdLst>
                <a:gd name="T0" fmla="*/ 1 w 100"/>
                <a:gd name="T1" fmla="*/ 28 h 87"/>
                <a:gd name="T2" fmla="*/ 17 w 100"/>
                <a:gd name="T3" fmla="*/ 24 h 87"/>
                <a:gd name="T4" fmla="*/ 28 w 100"/>
                <a:gd name="T5" fmla="*/ 20 h 87"/>
                <a:gd name="T6" fmla="*/ 28 w 100"/>
                <a:gd name="T7" fmla="*/ 15 h 87"/>
                <a:gd name="T8" fmla="*/ 45 w 100"/>
                <a:gd name="T9" fmla="*/ 7 h 87"/>
                <a:gd name="T10" fmla="*/ 64 w 100"/>
                <a:gd name="T11" fmla="*/ 0 h 87"/>
                <a:gd name="T12" fmla="*/ 79 w 100"/>
                <a:gd name="T13" fmla="*/ 1 h 87"/>
                <a:gd name="T14" fmla="*/ 81 w 100"/>
                <a:gd name="T15" fmla="*/ 5 h 87"/>
                <a:gd name="T16" fmla="*/ 86 w 100"/>
                <a:gd name="T17" fmla="*/ 3 h 87"/>
                <a:gd name="T18" fmla="*/ 100 w 100"/>
                <a:gd name="T19" fmla="*/ 9 h 87"/>
                <a:gd name="T20" fmla="*/ 98 w 100"/>
                <a:gd name="T21" fmla="*/ 15 h 87"/>
                <a:gd name="T22" fmla="*/ 94 w 100"/>
                <a:gd name="T23" fmla="*/ 17 h 87"/>
                <a:gd name="T24" fmla="*/ 90 w 100"/>
                <a:gd name="T25" fmla="*/ 22 h 87"/>
                <a:gd name="T26" fmla="*/ 83 w 100"/>
                <a:gd name="T27" fmla="*/ 26 h 87"/>
                <a:gd name="T28" fmla="*/ 76 w 100"/>
                <a:gd name="T29" fmla="*/ 30 h 87"/>
                <a:gd name="T30" fmla="*/ 73 w 100"/>
                <a:gd name="T31" fmla="*/ 39 h 87"/>
                <a:gd name="T32" fmla="*/ 63 w 100"/>
                <a:gd name="T33" fmla="*/ 43 h 87"/>
                <a:gd name="T34" fmla="*/ 56 w 100"/>
                <a:gd name="T35" fmla="*/ 51 h 87"/>
                <a:gd name="T36" fmla="*/ 50 w 100"/>
                <a:gd name="T37" fmla="*/ 60 h 87"/>
                <a:gd name="T38" fmla="*/ 43 w 100"/>
                <a:gd name="T39" fmla="*/ 75 h 87"/>
                <a:gd name="T40" fmla="*/ 37 w 100"/>
                <a:gd name="T41" fmla="*/ 82 h 87"/>
                <a:gd name="T42" fmla="*/ 33 w 100"/>
                <a:gd name="T43" fmla="*/ 84 h 87"/>
                <a:gd name="T44" fmla="*/ 24 w 100"/>
                <a:gd name="T45" fmla="*/ 84 h 87"/>
                <a:gd name="T46" fmla="*/ 11 w 100"/>
                <a:gd name="T47" fmla="*/ 87 h 87"/>
                <a:gd name="T48" fmla="*/ 7 w 100"/>
                <a:gd name="T49" fmla="*/ 82 h 87"/>
                <a:gd name="T50" fmla="*/ 3 w 100"/>
                <a:gd name="T51" fmla="*/ 77 h 87"/>
                <a:gd name="T52" fmla="*/ 8 w 100"/>
                <a:gd name="T53" fmla="*/ 73 h 87"/>
                <a:gd name="T54" fmla="*/ 16 w 100"/>
                <a:gd name="T55" fmla="*/ 56 h 87"/>
                <a:gd name="T56" fmla="*/ 14 w 100"/>
                <a:gd name="T57" fmla="*/ 37 h 87"/>
                <a:gd name="T58" fmla="*/ 6 w 100"/>
                <a:gd name="T59" fmla="*/ 34 h 87"/>
                <a:gd name="T60" fmla="*/ 1 w 100"/>
                <a:gd name="T61" fmla="*/ 2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0" h="87">
                  <a:moveTo>
                    <a:pt x="1" y="28"/>
                  </a:moveTo>
                  <a:cubicBezTo>
                    <a:pt x="3" y="24"/>
                    <a:pt x="13" y="24"/>
                    <a:pt x="17" y="24"/>
                  </a:cubicBezTo>
                  <a:cubicBezTo>
                    <a:pt x="21" y="22"/>
                    <a:pt x="24" y="22"/>
                    <a:pt x="28" y="20"/>
                  </a:cubicBezTo>
                  <a:cubicBezTo>
                    <a:pt x="30" y="15"/>
                    <a:pt x="31" y="17"/>
                    <a:pt x="28" y="15"/>
                  </a:cubicBezTo>
                  <a:cubicBezTo>
                    <a:pt x="24" y="7"/>
                    <a:pt x="42" y="7"/>
                    <a:pt x="45" y="7"/>
                  </a:cubicBezTo>
                  <a:cubicBezTo>
                    <a:pt x="54" y="3"/>
                    <a:pt x="53" y="1"/>
                    <a:pt x="64" y="0"/>
                  </a:cubicBezTo>
                  <a:cubicBezTo>
                    <a:pt x="69" y="0"/>
                    <a:pt x="74" y="0"/>
                    <a:pt x="79" y="1"/>
                  </a:cubicBezTo>
                  <a:cubicBezTo>
                    <a:pt x="80" y="1"/>
                    <a:pt x="81" y="5"/>
                    <a:pt x="81" y="5"/>
                  </a:cubicBezTo>
                  <a:cubicBezTo>
                    <a:pt x="84" y="4"/>
                    <a:pt x="83" y="1"/>
                    <a:pt x="86" y="3"/>
                  </a:cubicBezTo>
                  <a:cubicBezTo>
                    <a:pt x="89" y="10"/>
                    <a:pt x="93" y="7"/>
                    <a:pt x="100" y="9"/>
                  </a:cubicBezTo>
                  <a:cubicBezTo>
                    <a:pt x="99" y="11"/>
                    <a:pt x="99" y="13"/>
                    <a:pt x="98" y="15"/>
                  </a:cubicBezTo>
                  <a:cubicBezTo>
                    <a:pt x="97" y="16"/>
                    <a:pt x="94" y="17"/>
                    <a:pt x="94" y="17"/>
                  </a:cubicBezTo>
                  <a:cubicBezTo>
                    <a:pt x="92" y="22"/>
                    <a:pt x="93" y="20"/>
                    <a:pt x="90" y="22"/>
                  </a:cubicBezTo>
                  <a:cubicBezTo>
                    <a:pt x="88" y="25"/>
                    <a:pt x="87" y="25"/>
                    <a:pt x="83" y="26"/>
                  </a:cubicBezTo>
                  <a:cubicBezTo>
                    <a:pt x="82" y="28"/>
                    <a:pt x="76" y="30"/>
                    <a:pt x="76" y="30"/>
                  </a:cubicBezTo>
                  <a:cubicBezTo>
                    <a:pt x="75" y="33"/>
                    <a:pt x="75" y="37"/>
                    <a:pt x="73" y="39"/>
                  </a:cubicBezTo>
                  <a:cubicBezTo>
                    <a:pt x="70" y="42"/>
                    <a:pt x="63" y="43"/>
                    <a:pt x="63" y="43"/>
                  </a:cubicBezTo>
                  <a:cubicBezTo>
                    <a:pt x="62" y="46"/>
                    <a:pt x="59" y="50"/>
                    <a:pt x="56" y="51"/>
                  </a:cubicBezTo>
                  <a:cubicBezTo>
                    <a:pt x="54" y="54"/>
                    <a:pt x="53" y="58"/>
                    <a:pt x="50" y="60"/>
                  </a:cubicBezTo>
                  <a:cubicBezTo>
                    <a:pt x="48" y="64"/>
                    <a:pt x="47" y="73"/>
                    <a:pt x="43" y="75"/>
                  </a:cubicBezTo>
                  <a:cubicBezTo>
                    <a:pt x="41" y="79"/>
                    <a:pt x="42" y="80"/>
                    <a:pt x="37" y="82"/>
                  </a:cubicBezTo>
                  <a:cubicBezTo>
                    <a:pt x="36" y="83"/>
                    <a:pt x="33" y="84"/>
                    <a:pt x="33" y="84"/>
                  </a:cubicBezTo>
                  <a:cubicBezTo>
                    <a:pt x="32" y="81"/>
                    <a:pt x="24" y="84"/>
                    <a:pt x="24" y="84"/>
                  </a:cubicBezTo>
                  <a:cubicBezTo>
                    <a:pt x="13" y="82"/>
                    <a:pt x="18" y="85"/>
                    <a:pt x="11" y="87"/>
                  </a:cubicBezTo>
                  <a:cubicBezTo>
                    <a:pt x="9" y="82"/>
                    <a:pt x="10" y="84"/>
                    <a:pt x="7" y="82"/>
                  </a:cubicBezTo>
                  <a:cubicBezTo>
                    <a:pt x="6" y="80"/>
                    <a:pt x="4" y="79"/>
                    <a:pt x="3" y="77"/>
                  </a:cubicBezTo>
                  <a:cubicBezTo>
                    <a:pt x="4" y="75"/>
                    <a:pt x="8" y="73"/>
                    <a:pt x="8" y="73"/>
                  </a:cubicBezTo>
                  <a:cubicBezTo>
                    <a:pt x="10" y="68"/>
                    <a:pt x="11" y="59"/>
                    <a:pt x="16" y="56"/>
                  </a:cubicBezTo>
                  <a:cubicBezTo>
                    <a:pt x="18" y="53"/>
                    <a:pt x="18" y="41"/>
                    <a:pt x="14" y="37"/>
                  </a:cubicBezTo>
                  <a:cubicBezTo>
                    <a:pt x="12" y="35"/>
                    <a:pt x="6" y="34"/>
                    <a:pt x="6" y="34"/>
                  </a:cubicBezTo>
                  <a:cubicBezTo>
                    <a:pt x="5" y="32"/>
                    <a:pt x="0" y="28"/>
                    <a:pt x="1" y="28"/>
                  </a:cubicBezTo>
                  <a:close/>
                </a:path>
              </a:pathLst>
            </a:custGeom>
            <a:solidFill>
              <a:srgbClr val="99CC00">
                <a:alpha val="4681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4" name="Liaoyang"/>
            <p:cNvSpPr/>
            <p:nvPr/>
          </p:nvSpPr>
          <p:spPr bwMode="auto">
            <a:xfrm>
              <a:off x="7424307" y="2543864"/>
              <a:ext cx="160104" cy="157748"/>
            </a:xfrm>
            <a:custGeom>
              <a:avLst/>
              <a:gdLst>
                <a:gd name="T0" fmla="*/ 3 w 49"/>
                <a:gd name="T1" fmla="*/ 25 h 53"/>
                <a:gd name="T2" fmla="*/ 7 w 49"/>
                <a:gd name="T3" fmla="*/ 20 h 53"/>
                <a:gd name="T4" fmla="*/ 11 w 49"/>
                <a:gd name="T5" fmla="*/ 14 h 53"/>
                <a:gd name="T6" fmla="*/ 15 w 49"/>
                <a:gd name="T7" fmla="*/ 9 h 53"/>
                <a:gd name="T8" fmla="*/ 19 w 49"/>
                <a:gd name="T9" fmla="*/ 4 h 53"/>
                <a:gd name="T10" fmla="*/ 33 w 49"/>
                <a:gd name="T11" fmla="*/ 7 h 53"/>
                <a:gd name="T12" fmla="*/ 42 w 49"/>
                <a:gd name="T13" fmla="*/ 6 h 53"/>
                <a:gd name="T14" fmla="*/ 44 w 49"/>
                <a:gd name="T15" fmla="*/ 20 h 53"/>
                <a:gd name="T16" fmla="*/ 47 w 49"/>
                <a:gd name="T17" fmla="*/ 26 h 53"/>
                <a:gd name="T18" fmla="*/ 40 w 49"/>
                <a:gd name="T19" fmla="*/ 45 h 53"/>
                <a:gd name="T20" fmla="*/ 34 w 49"/>
                <a:gd name="T21" fmla="*/ 51 h 53"/>
                <a:gd name="T22" fmla="*/ 30 w 49"/>
                <a:gd name="T23" fmla="*/ 53 h 53"/>
                <a:gd name="T24" fmla="*/ 25 w 49"/>
                <a:gd name="T25" fmla="*/ 49 h 53"/>
                <a:gd name="T26" fmla="*/ 29 w 49"/>
                <a:gd name="T27" fmla="*/ 31 h 53"/>
                <a:gd name="T28" fmla="*/ 22 w 49"/>
                <a:gd name="T29" fmla="*/ 26 h 53"/>
                <a:gd name="T30" fmla="*/ 11 w 49"/>
                <a:gd name="T31" fmla="*/ 30 h 53"/>
                <a:gd name="T32" fmla="*/ 2 w 49"/>
                <a:gd name="T33" fmla="*/ 29 h 53"/>
                <a:gd name="T34" fmla="*/ 3 w 49"/>
                <a:gd name="T3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3">
                  <a:moveTo>
                    <a:pt x="3" y="25"/>
                  </a:moveTo>
                  <a:cubicBezTo>
                    <a:pt x="5" y="20"/>
                    <a:pt x="4" y="22"/>
                    <a:pt x="7" y="20"/>
                  </a:cubicBezTo>
                  <a:cubicBezTo>
                    <a:pt x="8" y="17"/>
                    <a:pt x="8" y="15"/>
                    <a:pt x="11" y="14"/>
                  </a:cubicBezTo>
                  <a:cubicBezTo>
                    <a:pt x="13" y="9"/>
                    <a:pt x="12" y="11"/>
                    <a:pt x="15" y="9"/>
                  </a:cubicBezTo>
                  <a:cubicBezTo>
                    <a:pt x="17" y="4"/>
                    <a:pt x="16" y="6"/>
                    <a:pt x="19" y="4"/>
                  </a:cubicBezTo>
                  <a:cubicBezTo>
                    <a:pt x="24" y="4"/>
                    <a:pt x="33" y="7"/>
                    <a:pt x="33" y="7"/>
                  </a:cubicBezTo>
                  <a:cubicBezTo>
                    <a:pt x="36" y="6"/>
                    <a:pt x="39" y="4"/>
                    <a:pt x="42" y="6"/>
                  </a:cubicBezTo>
                  <a:cubicBezTo>
                    <a:pt x="46" y="14"/>
                    <a:pt x="46" y="0"/>
                    <a:pt x="44" y="20"/>
                  </a:cubicBezTo>
                  <a:cubicBezTo>
                    <a:pt x="45" y="22"/>
                    <a:pt x="47" y="26"/>
                    <a:pt x="47" y="26"/>
                  </a:cubicBezTo>
                  <a:cubicBezTo>
                    <a:pt x="46" y="38"/>
                    <a:pt x="49" y="42"/>
                    <a:pt x="40" y="45"/>
                  </a:cubicBezTo>
                  <a:cubicBezTo>
                    <a:pt x="37" y="50"/>
                    <a:pt x="39" y="48"/>
                    <a:pt x="34" y="51"/>
                  </a:cubicBezTo>
                  <a:cubicBezTo>
                    <a:pt x="33" y="52"/>
                    <a:pt x="30" y="53"/>
                    <a:pt x="30" y="53"/>
                  </a:cubicBezTo>
                  <a:cubicBezTo>
                    <a:pt x="28" y="52"/>
                    <a:pt x="27" y="50"/>
                    <a:pt x="25" y="49"/>
                  </a:cubicBezTo>
                  <a:cubicBezTo>
                    <a:pt x="24" y="42"/>
                    <a:pt x="27" y="38"/>
                    <a:pt x="29" y="31"/>
                  </a:cubicBezTo>
                  <a:cubicBezTo>
                    <a:pt x="25" y="29"/>
                    <a:pt x="25" y="28"/>
                    <a:pt x="22" y="26"/>
                  </a:cubicBezTo>
                  <a:cubicBezTo>
                    <a:pt x="9" y="28"/>
                    <a:pt x="18" y="27"/>
                    <a:pt x="11" y="30"/>
                  </a:cubicBezTo>
                  <a:cubicBezTo>
                    <a:pt x="9" y="33"/>
                    <a:pt x="5" y="31"/>
                    <a:pt x="2" y="29"/>
                  </a:cubicBezTo>
                  <a:cubicBezTo>
                    <a:pt x="1" y="27"/>
                    <a:pt x="0" y="25"/>
                    <a:pt x="3" y="25"/>
                  </a:cubicBezTo>
                  <a:close/>
                </a:path>
              </a:pathLst>
            </a:custGeom>
            <a:solidFill>
              <a:srgbClr val="99CC00">
                <a:alpha val="4428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5" name="Benxi"/>
            <p:cNvSpPr/>
            <p:nvPr/>
          </p:nvSpPr>
          <p:spPr bwMode="auto">
            <a:xfrm>
              <a:off x="7558795" y="2510301"/>
              <a:ext cx="320208" cy="167817"/>
            </a:xfrm>
            <a:custGeom>
              <a:avLst/>
              <a:gdLst>
                <a:gd name="T0" fmla="*/ 0 w 99"/>
                <a:gd name="T1" fmla="*/ 18 h 56"/>
                <a:gd name="T2" fmla="*/ 11 w 99"/>
                <a:gd name="T3" fmla="*/ 12 h 56"/>
                <a:gd name="T4" fmla="*/ 27 w 99"/>
                <a:gd name="T5" fmla="*/ 10 h 56"/>
                <a:gd name="T6" fmla="*/ 36 w 99"/>
                <a:gd name="T7" fmla="*/ 13 h 56"/>
                <a:gd name="T8" fmla="*/ 40 w 99"/>
                <a:gd name="T9" fmla="*/ 21 h 56"/>
                <a:gd name="T10" fmla="*/ 48 w 99"/>
                <a:gd name="T11" fmla="*/ 23 h 56"/>
                <a:gd name="T12" fmla="*/ 55 w 99"/>
                <a:gd name="T13" fmla="*/ 20 h 56"/>
                <a:gd name="T14" fmla="*/ 57 w 99"/>
                <a:gd name="T15" fmla="*/ 9 h 56"/>
                <a:gd name="T16" fmla="*/ 72 w 99"/>
                <a:gd name="T17" fmla="*/ 6 h 56"/>
                <a:gd name="T18" fmla="*/ 79 w 99"/>
                <a:gd name="T19" fmla="*/ 3 h 56"/>
                <a:gd name="T20" fmla="*/ 88 w 99"/>
                <a:gd name="T21" fmla="*/ 6 h 56"/>
                <a:gd name="T22" fmla="*/ 96 w 99"/>
                <a:gd name="T23" fmla="*/ 18 h 56"/>
                <a:gd name="T24" fmla="*/ 99 w 99"/>
                <a:gd name="T25" fmla="*/ 24 h 56"/>
                <a:gd name="T26" fmla="*/ 93 w 99"/>
                <a:gd name="T27" fmla="*/ 34 h 56"/>
                <a:gd name="T28" fmla="*/ 87 w 99"/>
                <a:gd name="T29" fmla="*/ 34 h 56"/>
                <a:gd name="T30" fmla="*/ 81 w 99"/>
                <a:gd name="T31" fmla="*/ 34 h 56"/>
                <a:gd name="T32" fmla="*/ 76 w 99"/>
                <a:gd name="T33" fmla="*/ 29 h 56"/>
                <a:gd name="T34" fmla="*/ 32 w 99"/>
                <a:gd name="T35" fmla="*/ 38 h 56"/>
                <a:gd name="T36" fmla="*/ 27 w 99"/>
                <a:gd name="T37" fmla="*/ 42 h 56"/>
                <a:gd name="T38" fmla="*/ 30 w 99"/>
                <a:gd name="T39" fmla="*/ 45 h 56"/>
                <a:gd name="T40" fmla="*/ 7 w 99"/>
                <a:gd name="T41" fmla="*/ 54 h 56"/>
                <a:gd name="T42" fmla="*/ 6 w 99"/>
                <a:gd name="T43" fmla="*/ 51 h 56"/>
                <a:gd name="T44" fmla="*/ 5 w 99"/>
                <a:gd name="T45" fmla="*/ 42 h 56"/>
                <a:gd name="T46" fmla="*/ 4 w 99"/>
                <a:gd name="T47" fmla="*/ 26 h 56"/>
                <a:gd name="T48" fmla="*/ 0 w 99"/>
                <a:gd name="T49" fmla="*/ 1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56">
                  <a:moveTo>
                    <a:pt x="0" y="18"/>
                  </a:moveTo>
                  <a:cubicBezTo>
                    <a:pt x="3" y="12"/>
                    <a:pt x="3" y="13"/>
                    <a:pt x="11" y="12"/>
                  </a:cubicBezTo>
                  <a:cubicBezTo>
                    <a:pt x="15" y="10"/>
                    <a:pt x="22" y="11"/>
                    <a:pt x="27" y="10"/>
                  </a:cubicBezTo>
                  <a:cubicBezTo>
                    <a:pt x="30" y="11"/>
                    <a:pt x="33" y="12"/>
                    <a:pt x="36" y="13"/>
                  </a:cubicBezTo>
                  <a:cubicBezTo>
                    <a:pt x="33" y="18"/>
                    <a:pt x="35" y="18"/>
                    <a:pt x="40" y="21"/>
                  </a:cubicBezTo>
                  <a:cubicBezTo>
                    <a:pt x="42" y="20"/>
                    <a:pt x="48" y="23"/>
                    <a:pt x="48" y="23"/>
                  </a:cubicBezTo>
                  <a:cubicBezTo>
                    <a:pt x="50" y="22"/>
                    <a:pt x="55" y="20"/>
                    <a:pt x="55" y="20"/>
                  </a:cubicBezTo>
                  <a:cubicBezTo>
                    <a:pt x="56" y="16"/>
                    <a:pt x="55" y="12"/>
                    <a:pt x="57" y="9"/>
                  </a:cubicBezTo>
                  <a:cubicBezTo>
                    <a:pt x="58" y="6"/>
                    <a:pt x="69" y="7"/>
                    <a:pt x="72" y="6"/>
                  </a:cubicBezTo>
                  <a:cubicBezTo>
                    <a:pt x="74" y="5"/>
                    <a:pt x="79" y="3"/>
                    <a:pt x="79" y="3"/>
                  </a:cubicBezTo>
                  <a:cubicBezTo>
                    <a:pt x="80" y="0"/>
                    <a:pt x="88" y="6"/>
                    <a:pt x="88" y="6"/>
                  </a:cubicBezTo>
                  <a:cubicBezTo>
                    <a:pt x="90" y="11"/>
                    <a:pt x="93" y="14"/>
                    <a:pt x="96" y="18"/>
                  </a:cubicBezTo>
                  <a:cubicBezTo>
                    <a:pt x="97" y="20"/>
                    <a:pt x="99" y="24"/>
                    <a:pt x="99" y="24"/>
                  </a:cubicBezTo>
                  <a:cubicBezTo>
                    <a:pt x="98" y="28"/>
                    <a:pt x="97" y="32"/>
                    <a:pt x="93" y="34"/>
                  </a:cubicBezTo>
                  <a:cubicBezTo>
                    <a:pt x="91" y="37"/>
                    <a:pt x="90" y="35"/>
                    <a:pt x="87" y="34"/>
                  </a:cubicBezTo>
                  <a:cubicBezTo>
                    <a:pt x="85" y="29"/>
                    <a:pt x="84" y="32"/>
                    <a:pt x="81" y="34"/>
                  </a:cubicBezTo>
                  <a:cubicBezTo>
                    <a:pt x="79" y="29"/>
                    <a:pt x="80" y="30"/>
                    <a:pt x="76" y="29"/>
                  </a:cubicBezTo>
                  <a:cubicBezTo>
                    <a:pt x="61" y="32"/>
                    <a:pt x="47" y="35"/>
                    <a:pt x="32" y="38"/>
                  </a:cubicBezTo>
                  <a:cubicBezTo>
                    <a:pt x="27" y="40"/>
                    <a:pt x="29" y="39"/>
                    <a:pt x="27" y="42"/>
                  </a:cubicBezTo>
                  <a:cubicBezTo>
                    <a:pt x="28" y="43"/>
                    <a:pt x="30" y="44"/>
                    <a:pt x="30" y="45"/>
                  </a:cubicBezTo>
                  <a:cubicBezTo>
                    <a:pt x="30" y="54"/>
                    <a:pt x="11" y="54"/>
                    <a:pt x="7" y="54"/>
                  </a:cubicBezTo>
                  <a:cubicBezTo>
                    <a:pt x="3" y="56"/>
                    <a:pt x="4" y="53"/>
                    <a:pt x="6" y="51"/>
                  </a:cubicBezTo>
                  <a:cubicBezTo>
                    <a:pt x="7" y="48"/>
                    <a:pt x="5" y="42"/>
                    <a:pt x="5" y="42"/>
                  </a:cubicBezTo>
                  <a:cubicBezTo>
                    <a:pt x="4" y="34"/>
                    <a:pt x="3" y="33"/>
                    <a:pt x="4" y="26"/>
                  </a:cubicBezTo>
                  <a:cubicBezTo>
                    <a:pt x="3" y="18"/>
                    <a:pt x="4" y="22"/>
                    <a:pt x="0" y="18"/>
                  </a:cubicBezTo>
                  <a:close/>
                </a:path>
              </a:pathLst>
            </a:custGeom>
            <a:solidFill>
              <a:srgbClr val="99CC00">
                <a:alpha val="17268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6" name="Shenyang"/>
            <p:cNvSpPr/>
            <p:nvPr/>
          </p:nvSpPr>
          <p:spPr bwMode="auto">
            <a:xfrm>
              <a:off x="7379478" y="2285425"/>
              <a:ext cx="204933" cy="338991"/>
            </a:xfrm>
            <a:custGeom>
              <a:avLst/>
              <a:gdLst>
                <a:gd name="T0" fmla="*/ 42 w 63"/>
                <a:gd name="T1" fmla="*/ 4 h 111"/>
                <a:gd name="T2" fmla="*/ 44 w 63"/>
                <a:gd name="T3" fmla="*/ 17 h 111"/>
                <a:gd name="T4" fmla="*/ 49 w 63"/>
                <a:gd name="T5" fmla="*/ 23 h 111"/>
                <a:gd name="T6" fmla="*/ 51 w 63"/>
                <a:gd name="T7" fmla="*/ 24 h 111"/>
                <a:gd name="T8" fmla="*/ 45 w 63"/>
                <a:gd name="T9" fmla="*/ 31 h 111"/>
                <a:gd name="T10" fmla="*/ 43 w 63"/>
                <a:gd name="T11" fmla="*/ 32 h 111"/>
                <a:gd name="T12" fmla="*/ 39 w 63"/>
                <a:gd name="T13" fmla="*/ 37 h 111"/>
                <a:gd name="T14" fmla="*/ 45 w 63"/>
                <a:gd name="T15" fmla="*/ 42 h 111"/>
                <a:gd name="T16" fmla="*/ 46 w 63"/>
                <a:gd name="T17" fmla="*/ 44 h 111"/>
                <a:gd name="T18" fmla="*/ 46 w 63"/>
                <a:gd name="T19" fmla="*/ 50 h 111"/>
                <a:gd name="T20" fmla="*/ 54 w 63"/>
                <a:gd name="T21" fmla="*/ 56 h 111"/>
                <a:gd name="T22" fmla="*/ 58 w 63"/>
                <a:gd name="T23" fmla="*/ 58 h 111"/>
                <a:gd name="T24" fmla="*/ 60 w 63"/>
                <a:gd name="T25" fmla="*/ 57 h 111"/>
                <a:gd name="T26" fmla="*/ 57 w 63"/>
                <a:gd name="T27" fmla="*/ 63 h 111"/>
                <a:gd name="T28" fmla="*/ 57 w 63"/>
                <a:gd name="T29" fmla="*/ 69 h 111"/>
                <a:gd name="T30" fmla="*/ 61 w 63"/>
                <a:gd name="T31" fmla="*/ 71 h 111"/>
                <a:gd name="T32" fmla="*/ 62 w 63"/>
                <a:gd name="T33" fmla="*/ 82 h 111"/>
                <a:gd name="T34" fmla="*/ 58 w 63"/>
                <a:gd name="T35" fmla="*/ 88 h 111"/>
                <a:gd name="T36" fmla="*/ 52 w 63"/>
                <a:gd name="T37" fmla="*/ 91 h 111"/>
                <a:gd name="T38" fmla="*/ 46 w 63"/>
                <a:gd name="T39" fmla="*/ 92 h 111"/>
                <a:gd name="T40" fmla="*/ 39 w 63"/>
                <a:gd name="T41" fmla="*/ 89 h 111"/>
                <a:gd name="T42" fmla="*/ 29 w 63"/>
                <a:gd name="T43" fmla="*/ 93 h 111"/>
                <a:gd name="T44" fmla="*/ 21 w 63"/>
                <a:gd name="T45" fmla="*/ 103 h 111"/>
                <a:gd name="T46" fmla="*/ 17 w 63"/>
                <a:gd name="T47" fmla="*/ 109 h 111"/>
                <a:gd name="T48" fmla="*/ 16 w 63"/>
                <a:gd name="T49" fmla="*/ 111 h 111"/>
                <a:gd name="T50" fmla="*/ 12 w 63"/>
                <a:gd name="T51" fmla="*/ 109 h 111"/>
                <a:gd name="T52" fmla="*/ 16 w 63"/>
                <a:gd name="T53" fmla="*/ 104 h 111"/>
                <a:gd name="T54" fmla="*/ 6 w 63"/>
                <a:gd name="T55" fmla="*/ 92 h 111"/>
                <a:gd name="T56" fmla="*/ 4 w 63"/>
                <a:gd name="T57" fmla="*/ 76 h 111"/>
                <a:gd name="T58" fmla="*/ 1 w 63"/>
                <a:gd name="T59" fmla="*/ 65 h 111"/>
                <a:gd name="T60" fmla="*/ 0 w 63"/>
                <a:gd name="T61" fmla="*/ 63 h 111"/>
                <a:gd name="T62" fmla="*/ 4 w 63"/>
                <a:gd name="T63" fmla="*/ 57 h 111"/>
                <a:gd name="T64" fmla="*/ 10 w 63"/>
                <a:gd name="T65" fmla="*/ 51 h 111"/>
                <a:gd name="T66" fmla="*/ 18 w 63"/>
                <a:gd name="T67" fmla="*/ 44 h 111"/>
                <a:gd name="T68" fmla="*/ 14 w 63"/>
                <a:gd name="T69" fmla="*/ 35 h 111"/>
                <a:gd name="T70" fmla="*/ 19 w 63"/>
                <a:gd name="T71" fmla="*/ 30 h 111"/>
                <a:gd name="T72" fmla="*/ 14 w 63"/>
                <a:gd name="T73" fmla="*/ 26 h 111"/>
                <a:gd name="T74" fmla="*/ 21 w 63"/>
                <a:gd name="T75" fmla="*/ 18 h 111"/>
                <a:gd name="T76" fmla="*/ 27 w 63"/>
                <a:gd name="T77" fmla="*/ 15 h 111"/>
                <a:gd name="T78" fmla="*/ 29 w 63"/>
                <a:gd name="T79" fmla="*/ 6 h 111"/>
                <a:gd name="T80" fmla="*/ 33 w 63"/>
                <a:gd name="T81" fmla="*/ 4 h 111"/>
                <a:gd name="T82" fmla="*/ 41 w 63"/>
                <a:gd name="T83" fmla="*/ 2 h 111"/>
                <a:gd name="T84" fmla="*/ 42 w 63"/>
                <a:gd name="T85" fmla="*/ 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111">
                  <a:moveTo>
                    <a:pt x="42" y="4"/>
                  </a:moveTo>
                  <a:cubicBezTo>
                    <a:pt x="45" y="12"/>
                    <a:pt x="46" y="2"/>
                    <a:pt x="44" y="17"/>
                  </a:cubicBezTo>
                  <a:cubicBezTo>
                    <a:pt x="45" y="22"/>
                    <a:pt x="44" y="20"/>
                    <a:pt x="49" y="23"/>
                  </a:cubicBezTo>
                  <a:cubicBezTo>
                    <a:pt x="50" y="23"/>
                    <a:pt x="51" y="24"/>
                    <a:pt x="51" y="24"/>
                  </a:cubicBezTo>
                  <a:cubicBezTo>
                    <a:pt x="53" y="29"/>
                    <a:pt x="49" y="29"/>
                    <a:pt x="45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42" y="34"/>
                    <a:pt x="40" y="35"/>
                    <a:pt x="39" y="37"/>
                  </a:cubicBezTo>
                  <a:cubicBezTo>
                    <a:pt x="44" y="38"/>
                    <a:pt x="42" y="37"/>
                    <a:pt x="45" y="42"/>
                  </a:cubicBezTo>
                  <a:cubicBezTo>
                    <a:pt x="45" y="43"/>
                    <a:pt x="46" y="44"/>
                    <a:pt x="46" y="44"/>
                  </a:cubicBezTo>
                  <a:cubicBezTo>
                    <a:pt x="45" y="47"/>
                    <a:pt x="43" y="48"/>
                    <a:pt x="46" y="50"/>
                  </a:cubicBezTo>
                  <a:cubicBezTo>
                    <a:pt x="48" y="54"/>
                    <a:pt x="50" y="55"/>
                    <a:pt x="54" y="56"/>
                  </a:cubicBezTo>
                  <a:cubicBezTo>
                    <a:pt x="55" y="57"/>
                    <a:pt x="58" y="58"/>
                    <a:pt x="58" y="58"/>
                  </a:cubicBezTo>
                  <a:cubicBezTo>
                    <a:pt x="59" y="58"/>
                    <a:pt x="60" y="56"/>
                    <a:pt x="60" y="57"/>
                  </a:cubicBezTo>
                  <a:cubicBezTo>
                    <a:pt x="60" y="59"/>
                    <a:pt x="57" y="63"/>
                    <a:pt x="57" y="63"/>
                  </a:cubicBezTo>
                  <a:cubicBezTo>
                    <a:pt x="58" y="65"/>
                    <a:pt x="56" y="67"/>
                    <a:pt x="57" y="69"/>
                  </a:cubicBezTo>
                  <a:cubicBezTo>
                    <a:pt x="58" y="70"/>
                    <a:pt x="61" y="71"/>
                    <a:pt x="61" y="71"/>
                  </a:cubicBezTo>
                  <a:cubicBezTo>
                    <a:pt x="63" y="74"/>
                    <a:pt x="61" y="78"/>
                    <a:pt x="62" y="82"/>
                  </a:cubicBezTo>
                  <a:cubicBezTo>
                    <a:pt x="59" y="84"/>
                    <a:pt x="60" y="86"/>
                    <a:pt x="58" y="88"/>
                  </a:cubicBezTo>
                  <a:cubicBezTo>
                    <a:pt x="56" y="89"/>
                    <a:pt x="52" y="91"/>
                    <a:pt x="52" y="91"/>
                  </a:cubicBezTo>
                  <a:cubicBezTo>
                    <a:pt x="50" y="90"/>
                    <a:pt x="46" y="92"/>
                    <a:pt x="46" y="92"/>
                  </a:cubicBezTo>
                  <a:cubicBezTo>
                    <a:pt x="44" y="91"/>
                    <a:pt x="41" y="90"/>
                    <a:pt x="39" y="89"/>
                  </a:cubicBezTo>
                  <a:cubicBezTo>
                    <a:pt x="28" y="91"/>
                    <a:pt x="35" y="90"/>
                    <a:pt x="29" y="93"/>
                  </a:cubicBezTo>
                  <a:cubicBezTo>
                    <a:pt x="27" y="96"/>
                    <a:pt x="24" y="101"/>
                    <a:pt x="21" y="103"/>
                  </a:cubicBezTo>
                  <a:cubicBezTo>
                    <a:pt x="20" y="106"/>
                    <a:pt x="20" y="108"/>
                    <a:pt x="17" y="109"/>
                  </a:cubicBezTo>
                  <a:cubicBezTo>
                    <a:pt x="17" y="110"/>
                    <a:pt x="17" y="111"/>
                    <a:pt x="16" y="111"/>
                  </a:cubicBezTo>
                  <a:cubicBezTo>
                    <a:pt x="15" y="111"/>
                    <a:pt x="12" y="109"/>
                    <a:pt x="12" y="109"/>
                  </a:cubicBezTo>
                  <a:cubicBezTo>
                    <a:pt x="14" y="108"/>
                    <a:pt x="16" y="104"/>
                    <a:pt x="16" y="104"/>
                  </a:cubicBezTo>
                  <a:cubicBezTo>
                    <a:pt x="15" y="96"/>
                    <a:pt x="14" y="94"/>
                    <a:pt x="6" y="92"/>
                  </a:cubicBezTo>
                  <a:cubicBezTo>
                    <a:pt x="8" y="87"/>
                    <a:pt x="10" y="79"/>
                    <a:pt x="4" y="76"/>
                  </a:cubicBezTo>
                  <a:cubicBezTo>
                    <a:pt x="3" y="68"/>
                    <a:pt x="4" y="71"/>
                    <a:pt x="1" y="65"/>
                  </a:cubicBezTo>
                  <a:cubicBezTo>
                    <a:pt x="1" y="64"/>
                    <a:pt x="0" y="63"/>
                    <a:pt x="0" y="63"/>
                  </a:cubicBezTo>
                  <a:cubicBezTo>
                    <a:pt x="1" y="60"/>
                    <a:pt x="1" y="58"/>
                    <a:pt x="4" y="57"/>
                  </a:cubicBezTo>
                  <a:cubicBezTo>
                    <a:pt x="5" y="55"/>
                    <a:pt x="8" y="52"/>
                    <a:pt x="10" y="51"/>
                  </a:cubicBezTo>
                  <a:cubicBezTo>
                    <a:pt x="12" y="48"/>
                    <a:pt x="18" y="44"/>
                    <a:pt x="18" y="44"/>
                  </a:cubicBezTo>
                  <a:cubicBezTo>
                    <a:pt x="17" y="41"/>
                    <a:pt x="14" y="35"/>
                    <a:pt x="14" y="35"/>
                  </a:cubicBezTo>
                  <a:cubicBezTo>
                    <a:pt x="16" y="30"/>
                    <a:pt x="15" y="31"/>
                    <a:pt x="19" y="30"/>
                  </a:cubicBezTo>
                  <a:cubicBezTo>
                    <a:pt x="18" y="28"/>
                    <a:pt x="14" y="26"/>
                    <a:pt x="14" y="26"/>
                  </a:cubicBezTo>
                  <a:cubicBezTo>
                    <a:pt x="11" y="20"/>
                    <a:pt x="17" y="20"/>
                    <a:pt x="21" y="18"/>
                  </a:cubicBezTo>
                  <a:cubicBezTo>
                    <a:pt x="23" y="17"/>
                    <a:pt x="27" y="15"/>
                    <a:pt x="27" y="15"/>
                  </a:cubicBezTo>
                  <a:cubicBezTo>
                    <a:pt x="28" y="12"/>
                    <a:pt x="28" y="9"/>
                    <a:pt x="29" y="6"/>
                  </a:cubicBezTo>
                  <a:cubicBezTo>
                    <a:pt x="30" y="5"/>
                    <a:pt x="33" y="4"/>
                    <a:pt x="33" y="4"/>
                  </a:cubicBezTo>
                  <a:cubicBezTo>
                    <a:pt x="35" y="0"/>
                    <a:pt x="36" y="1"/>
                    <a:pt x="41" y="2"/>
                  </a:cubicBezTo>
                  <a:cubicBezTo>
                    <a:pt x="41" y="3"/>
                    <a:pt x="42" y="4"/>
                    <a:pt x="42" y="4"/>
                  </a:cubicBezTo>
                  <a:close/>
                </a:path>
              </a:pathLst>
            </a:custGeom>
            <a:solidFill>
              <a:srgbClr val="99CC00">
                <a:alpha val="3142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" name="Fushun"/>
            <p:cNvSpPr/>
            <p:nvPr/>
          </p:nvSpPr>
          <p:spPr bwMode="auto">
            <a:xfrm>
              <a:off x="7561997" y="2352552"/>
              <a:ext cx="262571" cy="228232"/>
            </a:xfrm>
            <a:custGeom>
              <a:avLst/>
              <a:gdLst>
                <a:gd name="T0" fmla="*/ 4 w 81"/>
                <a:gd name="T1" fmla="*/ 35 h 74"/>
                <a:gd name="T2" fmla="*/ 14 w 81"/>
                <a:gd name="T3" fmla="*/ 34 h 74"/>
                <a:gd name="T4" fmla="*/ 22 w 81"/>
                <a:gd name="T5" fmla="*/ 30 h 74"/>
                <a:gd name="T6" fmla="*/ 29 w 81"/>
                <a:gd name="T7" fmla="*/ 31 h 74"/>
                <a:gd name="T8" fmla="*/ 35 w 81"/>
                <a:gd name="T9" fmla="*/ 28 h 74"/>
                <a:gd name="T10" fmla="*/ 36 w 81"/>
                <a:gd name="T11" fmla="*/ 12 h 74"/>
                <a:gd name="T12" fmla="*/ 43 w 81"/>
                <a:gd name="T13" fmla="*/ 11 h 74"/>
                <a:gd name="T14" fmla="*/ 54 w 81"/>
                <a:gd name="T15" fmla="*/ 5 h 74"/>
                <a:gd name="T16" fmla="*/ 58 w 81"/>
                <a:gd name="T17" fmla="*/ 2 h 74"/>
                <a:gd name="T18" fmla="*/ 63 w 81"/>
                <a:gd name="T19" fmla="*/ 9 h 74"/>
                <a:gd name="T20" fmla="*/ 67 w 81"/>
                <a:gd name="T21" fmla="*/ 14 h 74"/>
                <a:gd name="T22" fmla="*/ 68 w 81"/>
                <a:gd name="T23" fmla="*/ 16 h 74"/>
                <a:gd name="T24" fmla="*/ 75 w 81"/>
                <a:gd name="T25" fmla="*/ 17 h 74"/>
                <a:gd name="T26" fmla="*/ 73 w 81"/>
                <a:gd name="T27" fmla="*/ 21 h 74"/>
                <a:gd name="T28" fmla="*/ 72 w 81"/>
                <a:gd name="T29" fmla="*/ 40 h 74"/>
                <a:gd name="T30" fmla="*/ 78 w 81"/>
                <a:gd name="T31" fmla="*/ 46 h 74"/>
                <a:gd name="T32" fmla="*/ 81 w 81"/>
                <a:gd name="T33" fmla="*/ 53 h 74"/>
                <a:gd name="T34" fmla="*/ 73 w 81"/>
                <a:gd name="T35" fmla="*/ 57 h 74"/>
                <a:gd name="T36" fmla="*/ 71 w 81"/>
                <a:gd name="T37" fmla="*/ 58 h 74"/>
                <a:gd name="T38" fmla="*/ 57 w 81"/>
                <a:gd name="T39" fmla="*/ 59 h 74"/>
                <a:gd name="T40" fmla="*/ 53 w 81"/>
                <a:gd name="T41" fmla="*/ 72 h 74"/>
                <a:gd name="T42" fmla="*/ 49 w 81"/>
                <a:gd name="T43" fmla="*/ 74 h 74"/>
                <a:gd name="T44" fmla="*/ 37 w 81"/>
                <a:gd name="T45" fmla="*/ 71 h 74"/>
                <a:gd name="T46" fmla="*/ 35 w 81"/>
                <a:gd name="T47" fmla="*/ 65 h 74"/>
                <a:gd name="T48" fmla="*/ 27 w 81"/>
                <a:gd name="T49" fmla="*/ 61 h 74"/>
                <a:gd name="T50" fmla="*/ 7 w 81"/>
                <a:gd name="T51" fmla="*/ 64 h 74"/>
                <a:gd name="T52" fmla="*/ 6 w 81"/>
                <a:gd name="T53" fmla="*/ 60 h 74"/>
                <a:gd name="T54" fmla="*/ 5 w 81"/>
                <a:gd name="T55" fmla="*/ 51 h 74"/>
                <a:gd name="T56" fmla="*/ 0 w 81"/>
                <a:gd name="T57" fmla="*/ 47 h 74"/>
                <a:gd name="T58" fmla="*/ 4 w 81"/>
                <a:gd name="T59" fmla="*/ 3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74">
                  <a:moveTo>
                    <a:pt x="4" y="35"/>
                  </a:moveTo>
                  <a:cubicBezTo>
                    <a:pt x="7" y="37"/>
                    <a:pt x="11" y="35"/>
                    <a:pt x="14" y="34"/>
                  </a:cubicBezTo>
                  <a:cubicBezTo>
                    <a:pt x="19" y="32"/>
                    <a:pt x="15" y="31"/>
                    <a:pt x="22" y="30"/>
                  </a:cubicBezTo>
                  <a:cubicBezTo>
                    <a:pt x="26" y="32"/>
                    <a:pt x="25" y="33"/>
                    <a:pt x="29" y="31"/>
                  </a:cubicBezTo>
                  <a:cubicBezTo>
                    <a:pt x="31" y="30"/>
                    <a:pt x="35" y="28"/>
                    <a:pt x="35" y="28"/>
                  </a:cubicBezTo>
                  <a:cubicBezTo>
                    <a:pt x="34" y="23"/>
                    <a:pt x="33" y="17"/>
                    <a:pt x="36" y="12"/>
                  </a:cubicBezTo>
                  <a:cubicBezTo>
                    <a:pt x="38" y="13"/>
                    <a:pt x="43" y="11"/>
                    <a:pt x="43" y="11"/>
                  </a:cubicBezTo>
                  <a:cubicBezTo>
                    <a:pt x="46" y="5"/>
                    <a:pt x="46" y="6"/>
                    <a:pt x="54" y="5"/>
                  </a:cubicBezTo>
                  <a:cubicBezTo>
                    <a:pt x="56" y="0"/>
                    <a:pt x="55" y="0"/>
                    <a:pt x="58" y="2"/>
                  </a:cubicBezTo>
                  <a:cubicBezTo>
                    <a:pt x="60" y="5"/>
                    <a:pt x="60" y="7"/>
                    <a:pt x="63" y="9"/>
                  </a:cubicBezTo>
                  <a:cubicBezTo>
                    <a:pt x="65" y="14"/>
                    <a:pt x="64" y="12"/>
                    <a:pt x="67" y="14"/>
                  </a:cubicBezTo>
                  <a:cubicBezTo>
                    <a:pt x="67" y="15"/>
                    <a:pt x="67" y="16"/>
                    <a:pt x="68" y="16"/>
                  </a:cubicBezTo>
                  <a:cubicBezTo>
                    <a:pt x="70" y="17"/>
                    <a:pt x="73" y="15"/>
                    <a:pt x="75" y="17"/>
                  </a:cubicBezTo>
                  <a:cubicBezTo>
                    <a:pt x="76" y="18"/>
                    <a:pt x="73" y="21"/>
                    <a:pt x="73" y="21"/>
                  </a:cubicBezTo>
                  <a:cubicBezTo>
                    <a:pt x="72" y="29"/>
                    <a:pt x="70" y="31"/>
                    <a:pt x="72" y="40"/>
                  </a:cubicBezTo>
                  <a:cubicBezTo>
                    <a:pt x="73" y="43"/>
                    <a:pt x="78" y="46"/>
                    <a:pt x="78" y="46"/>
                  </a:cubicBezTo>
                  <a:cubicBezTo>
                    <a:pt x="80" y="51"/>
                    <a:pt x="80" y="49"/>
                    <a:pt x="81" y="53"/>
                  </a:cubicBezTo>
                  <a:cubicBezTo>
                    <a:pt x="78" y="54"/>
                    <a:pt x="76" y="56"/>
                    <a:pt x="73" y="57"/>
                  </a:cubicBezTo>
                  <a:cubicBezTo>
                    <a:pt x="72" y="57"/>
                    <a:pt x="71" y="58"/>
                    <a:pt x="71" y="58"/>
                  </a:cubicBezTo>
                  <a:cubicBezTo>
                    <a:pt x="68" y="56"/>
                    <a:pt x="60" y="59"/>
                    <a:pt x="57" y="59"/>
                  </a:cubicBezTo>
                  <a:cubicBezTo>
                    <a:pt x="55" y="62"/>
                    <a:pt x="55" y="69"/>
                    <a:pt x="53" y="72"/>
                  </a:cubicBezTo>
                  <a:cubicBezTo>
                    <a:pt x="52" y="73"/>
                    <a:pt x="49" y="74"/>
                    <a:pt x="49" y="74"/>
                  </a:cubicBezTo>
                  <a:cubicBezTo>
                    <a:pt x="45" y="73"/>
                    <a:pt x="42" y="72"/>
                    <a:pt x="37" y="71"/>
                  </a:cubicBezTo>
                  <a:cubicBezTo>
                    <a:pt x="34" y="69"/>
                    <a:pt x="34" y="68"/>
                    <a:pt x="35" y="65"/>
                  </a:cubicBezTo>
                  <a:cubicBezTo>
                    <a:pt x="32" y="64"/>
                    <a:pt x="27" y="61"/>
                    <a:pt x="27" y="61"/>
                  </a:cubicBezTo>
                  <a:cubicBezTo>
                    <a:pt x="20" y="63"/>
                    <a:pt x="14" y="63"/>
                    <a:pt x="7" y="64"/>
                  </a:cubicBezTo>
                  <a:cubicBezTo>
                    <a:pt x="0" y="62"/>
                    <a:pt x="4" y="64"/>
                    <a:pt x="6" y="60"/>
                  </a:cubicBezTo>
                  <a:cubicBezTo>
                    <a:pt x="4" y="57"/>
                    <a:pt x="6" y="55"/>
                    <a:pt x="5" y="51"/>
                  </a:cubicBezTo>
                  <a:cubicBezTo>
                    <a:pt x="4" y="49"/>
                    <a:pt x="0" y="47"/>
                    <a:pt x="0" y="47"/>
                  </a:cubicBezTo>
                  <a:cubicBezTo>
                    <a:pt x="2" y="44"/>
                    <a:pt x="4" y="39"/>
                    <a:pt x="4" y="35"/>
                  </a:cubicBezTo>
                  <a:close/>
                </a:path>
              </a:pathLst>
            </a:custGeom>
            <a:solidFill>
              <a:srgbClr val="99CC00">
                <a:alpha val="9958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" name="Tieling"/>
            <p:cNvSpPr/>
            <p:nvPr/>
          </p:nvSpPr>
          <p:spPr bwMode="auto">
            <a:xfrm>
              <a:off x="7507561" y="2208229"/>
              <a:ext cx="236954" cy="251726"/>
            </a:xfrm>
            <a:custGeom>
              <a:avLst/>
              <a:gdLst>
                <a:gd name="T0" fmla="*/ 4 w 72"/>
                <a:gd name="T1" fmla="*/ 9 h 85"/>
                <a:gd name="T2" fmla="*/ 8 w 72"/>
                <a:gd name="T3" fmla="*/ 0 h 85"/>
                <a:gd name="T4" fmla="*/ 14 w 72"/>
                <a:gd name="T5" fmla="*/ 6 h 85"/>
                <a:gd name="T6" fmla="*/ 30 w 72"/>
                <a:gd name="T7" fmla="*/ 13 h 85"/>
                <a:gd name="T8" fmla="*/ 36 w 72"/>
                <a:gd name="T9" fmla="*/ 19 h 85"/>
                <a:gd name="T10" fmla="*/ 40 w 72"/>
                <a:gd name="T11" fmla="*/ 31 h 85"/>
                <a:gd name="T12" fmla="*/ 49 w 72"/>
                <a:gd name="T13" fmla="*/ 28 h 85"/>
                <a:gd name="T14" fmla="*/ 53 w 72"/>
                <a:gd name="T15" fmla="*/ 17 h 85"/>
                <a:gd name="T16" fmla="*/ 57 w 72"/>
                <a:gd name="T17" fmla="*/ 15 h 85"/>
                <a:gd name="T18" fmla="*/ 62 w 72"/>
                <a:gd name="T19" fmla="*/ 32 h 85"/>
                <a:gd name="T20" fmla="*/ 68 w 72"/>
                <a:gd name="T21" fmla="*/ 38 h 85"/>
                <a:gd name="T22" fmla="*/ 72 w 72"/>
                <a:gd name="T23" fmla="*/ 46 h 85"/>
                <a:gd name="T24" fmla="*/ 64 w 72"/>
                <a:gd name="T25" fmla="*/ 55 h 85"/>
                <a:gd name="T26" fmla="*/ 52 w 72"/>
                <a:gd name="T27" fmla="*/ 62 h 85"/>
                <a:gd name="T28" fmla="*/ 51 w 72"/>
                <a:gd name="T29" fmla="*/ 75 h 85"/>
                <a:gd name="T30" fmla="*/ 43 w 72"/>
                <a:gd name="T31" fmla="*/ 81 h 85"/>
                <a:gd name="T32" fmla="*/ 31 w 72"/>
                <a:gd name="T33" fmla="*/ 82 h 85"/>
                <a:gd name="T34" fmla="*/ 25 w 72"/>
                <a:gd name="T35" fmla="*/ 85 h 85"/>
                <a:gd name="T36" fmla="*/ 6 w 72"/>
                <a:gd name="T37" fmla="*/ 79 h 85"/>
                <a:gd name="T38" fmla="*/ 4 w 72"/>
                <a:gd name="T39" fmla="*/ 74 h 85"/>
                <a:gd name="T40" fmla="*/ 6 w 72"/>
                <a:gd name="T41" fmla="*/ 70 h 85"/>
                <a:gd name="T42" fmla="*/ 0 w 72"/>
                <a:gd name="T43" fmla="*/ 64 h 85"/>
                <a:gd name="T44" fmla="*/ 4 w 72"/>
                <a:gd name="T45" fmla="*/ 59 h 85"/>
                <a:gd name="T46" fmla="*/ 11 w 72"/>
                <a:gd name="T47" fmla="*/ 55 h 85"/>
                <a:gd name="T48" fmla="*/ 5 w 72"/>
                <a:gd name="T49" fmla="*/ 48 h 85"/>
                <a:gd name="T50" fmla="*/ 4 w 72"/>
                <a:gd name="T51" fmla="*/ 42 h 85"/>
                <a:gd name="T52" fmla="*/ 2 w 72"/>
                <a:gd name="T53" fmla="*/ 32 h 85"/>
                <a:gd name="T54" fmla="*/ 4 w 72"/>
                <a:gd name="T55" fmla="*/ 28 h 85"/>
                <a:gd name="T56" fmla="*/ 4 w 72"/>
                <a:gd name="T5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85">
                  <a:moveTo>
                    <a:pt x="4" y="9"/>
                  </a:moveTo>
                  <a:cubicBezTo>
                    <a:pt x="5" y="6"/>
                    <a:pt x="7" y="3"/>
                    <a:pt x="8" y="0"/>
                  </a:cubicBezTo>
                  <a:cubicBezTo>
                    <a:pt x="11" y="2"/>
                    <a:pt x="11" y="4"/>
                    <a:pt x="14" y="6"/>
                  </a:cubicBezTo>
                  <a:cubicBezTo>
                    <a:pt x="17" y="11"/>
                    <a:pt x="25" y="12"/>
                    <a:pt x="30" y="13"/>
                  </a:cubicBezTo>
                  <a:cubicBezTo>
                    <a:pt x="33" y="15"/>
                    <a:pt x="33" y="17"/>
                    <a:pt x="36" y="19"/>
                  </a:cubicBezTo>
                  <a:cubicBezTo>
                    <a:pt x="38" y="23"/>
                    <a:pt x="40" y="31"/>
                    <a:pt x="40" y="31"/>
                  </a:cubicBezTo>
                  <a:cubicBezTo>
                    <a:pt x="43" y="30"/>
                    <a:pt x="46" y="29"/>
                    <a:pt x="49" y="28"/>
                  </a:cubicBezTo>
                  <a:cubicBezTo>
                    <a:pt x="49" y="27"/>
                    <a:pt x="51" y="19"/>
                    <a:pt x="53" y="17"/>
                  </a:cubicBezTo>
                  <a:cubicBezTo>
                    <a:pt x="54" y="16"/>
                    <a:pt x="57" y="15"/>
                    <a:pt x="57" y="15"/>
                  </a:cubicBezTo>
                  <a:cubicBezTo>
                    <a:pt x="60" y="21"/>
                    <a:pt x="56" y="29"/>
                    <a:pt x="62" y="32"/>
                  </a:cubicBezTo>
                  <a:cubicBezTo>
                    <a:pt x="63" y="35"/>
                    <a:pt x="68" y="38"/>
                    <a:pt x="68" y="38"/>
                  </a:cubicBezTo>
                  <a:cubicBezTo>
                    <a:pt x="69" y="41"/>
                    <a:pt x="72" y="46"/>
                    <a:pt x="72" y="46"/>
                  </a:cubicBezTo>
                  <a:cubicBezTo>
                    <a:pt x="71" y="53"/>
                    <a:pt x="72" y="54"/>
                    <a:pt x="64" y="55"/>
                  </a:cubicBezTo>
                  <a:cubicBezTo>
                    <a:pt x="58" y="58"/>
                    <a:pt x="60" y="61"/>
                    <a:pt x="52" y="62"/>
                  </a:cubicBezTo>
                  <a:cubicBezTo>
                    <a:pt x="49" y="69"/>
                    <a:pt x="50" y="65"/>
                    <a:pt x="51" y="75"/>
                  </a:cubicBezTo>
                  <a:cubicBezTo>
                    <a:pt x="50" y="78"/>
                    <a:pt x="43" y="81"/>
                    <a:pt x="43" y="81"/>
                  </a:cubicBezTo>
                  <a:cubicBezTo>
                    <a:pt x="38" y="78"/>
                    <a:pt x="37" y="79"/>
                    <a:pt x="31" y="82"/>
                  </a:cubicBezTo>
                  <a:cubicBezTo>
                    <a:pt x="29" y="83"/>
                    <a:pt x="25" y="85"/>
                    <a:pt x="25" y="85"/>
                  </a:cubicBezTo>
                  <a:cubicBezTo>
                    <a:pt x="18" y="83"/>
                    <a:pt x="12" y="82"/>
                    <a:pt x="6" y="79"/>
                  </a:cubicBezTo>
                  <a:cubicBezTo>
                    <a:pt x="5" y="77"/>
                    <a:pt x="4" y="76"/>
                    <a:pt x="4" y="74"/>
                  </a:cubicBezTo>
                  <a:cubicBezTo>
                    <a:pt x="4" y="73"/>
                    <a:pt x="6" y="70"/>
                    <a:pt x="6" y="70"/>
                  </a:cubicBezTo>
                  <a:cubicBezTo>
                    <a:pt x="5" y="68"/>
                    <a:pt x="2" y="65"/>
                    <a:pt x="0" y="64"/>
                  </a:cubicBezTo>
                  <a:cubicBezTo>
                    <a:pt x="2" y="59"/>
                    <a:pt x="1" y="61"/>
                    <a:pt x="4" y="59"/>
                  </a:cubicBezTo>
                  <a:cubicBezTo>
                    <a:pt x="6" y="56"/>
                    <a:pt x="8" y="56"/>
                    <a:pt x="11" y="55"/>
                  </a:cubicBezTo>
                  <a:cubicBezTo>
                    <a:pt x="12" y="52"/>
                    <a:pt x="5" y="48"/>
                    <a:pt x="5" y="48"/>
                  </a:cubicBezTo>
                  <a:cubicBezTo>
                    <a:pt x="3" y="43"/>
                    <a:pt x="2" y="45"/>
                    <a:pt x="4" y="42"/>
                  </a:cubicBezTo>
                  <a:cubicBezTo>
                    <a:pt x="4" y="39"/>
                    <a:pt x="1" y="35"/>
                    <a:pt x="2" y="32"/>
                  </a:cubicBezTo>
                  <a:cubicBezTo>
                    <a:pt x="2" y="31"/>
                    <a:pt x="4" y="28"/>
                    <a:pt x="4" y="28"/>
                  </a:cubicBezTo>
                  <a:cubicBezTo>
                    <a:pt x="5" y="13"/>
                    <a:pt x="6" y="19"/>
                    <a:pt x="4" y="9"/>
                  </a:cubicBezTo>
                  <a:close/>
                </a:path>
              </a:pathLst>
            </a:custGeom>
            <a:solidFill>
              <a:srgbClr val="99CC00">
                <a:alpha val="5823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" name="Tonghua"/>
            <p:cNvSpPr/>
            <p:nvPr/>
          </p:nvSpPr>
          <p:spPr bwMode="auto">
            <a:xfrm>
              <a:off x="7766930" y="2251862"/>
              <a:ext cx="211338" cy="369198"/>
            </a:xfrm>
            <a:custGeom>
              <a:avLst/>
              <a:gdLst>
                <a:gd name="T0" fmla="*/ 2 w 65"/>
                <a:gd name="T1" fmla="*/ 46 h 122"/>
                <a:gd name="T2" fmla="*/ 8 w 65"/>
                <a:gd name="T3" fmla="*/ 40 h 122"/>
                <a:gd name="T4" fmla="*/ 10 w 65"/>
                <a:gd name="T5" fmla="*/ 39 h 122"/>
                <a:gd name="T6" fmla="*/ 18 w 65"/>
                <a:gd name="T7" fmla="*/ 26 h 122"/>
                <a:gd name="T8" fmla="*/ 15 w 65"/>
                <a:gd name="T9" fmla="*/ 18 h 122"/>
                <a:gd name="T10" fmla="*/ 21 w 65"/>
                <a:gd name="T11" fmla="*/ 15 h 122"/>
                <a:gd name="T12" fmla="*/ 16 w 65"/>
                <a:gd name="T13" fmla="*/ 2 h 122"/>
                <a:gd name="T14" fmla="*/ 17 w 65"/>
                <a:gd name="T15" fmla="*/ 0 h 122"/>
                <a:gd name="T16" fmla="*/ 21 w 65"/>
                <a:gd name="T17" fmla="*/ 2 h 122"/>
                <a:gd name="T18" fmla="*/ 27 w 65"/>
                <a:gd name="T19" fmla="*/ 11 h 122"/>
                <a:gd name="T20" fmla="*/ 31 w 65"/>
                <a:gd name="T21" fmla="*/ 13 h 122"/>
                <a:gd name="T22" fmla="*/ 40 w 65"/>
                <a:gd name="T23" fmla="*/ 9 h 122"/>
                <a:gd name="T24" fmla="*/ 44 w 65"/>
                <a:gd name="T25" fmla="*/ 7 h 122"/>
                <a:gd name="T26" fmla="*/ 48 w 65"/>
                <a:gd name="T27" fmla="*/ 15 h 122"/>
                <a:gd name="T28" fmla="*/ 62 w 65"/>
                <a:gd name="T29" fmla="*/ 12 h 122"/>
                <a:gd name="T30" fmla="*/ 58 w 65"/>
                <a:gd name="T31" fmla="*/ 18 h 122"/>
                <a:gd name="T32" fmla="*/ 60 w 65"/>
                <a:gd name="T33" fmla="*/ 24 h 122"/>
                <a:gd name="T34" fmla="*/ 54 w 65"/>
                <a:gd name="T35" fmla="*/ 28 h 122"/>
                <a:gd name="T36" fmla="*/ 59 w 65"/>
                <a:gd name="T37" fmla="*/ 39 h 122"/>
                <a:gd name="T38" fmla="*/ 54 w 65"/>
                <a:gd name="T39" fmla="*/ 43 h 122"/>
                <a:gd name="T40" fmla="*/ 50 w 65"/>
                <a:gd name="T41" fmla="*/ 51 h 122"/>
                <a:gd name="T42" fmla="*/ 45 w 65"/>
                <a:gd name="T43" fmla="*/ 58 h 122"/>
                <a:gd name="T44" fmla="*/ 44 w 65"/>
                <a:gd name="T45" fmla="*/ 60 h 122"/>
                <a:gd name="T46" fmla="*/ 51 w 65"/>
                <a:gd name="T47" fmla="*/ 66 h 122"/>
                <a:gd name="T48" fmla="*/ 65 w 65"/>
                <a:gd name="T49" fmla="*/ 82 h 122"/>
                <a:gd name="T50" fmla="*/ 59 w 65"/>
                <a:gd name="T51" fmla="*/ 98 h 122"/>
                <a:gd name="T52" fmla="*/ 48 w 65"/>
                <a:gd name="T53" fmla="*/ 119 h 122"/>
                <a:gd name="T54" fmla="*/ 42 w 65"/>
                <a:gd name="T55" fmla="*/ 122 h 122"/>
                <a:gd name="T56" fmla="*/ 30 w 65"/>
                <a:gd name="T57" fmla="*/ 121 h 122"/>
                <a:gd name="T58" fmla="*/ 27 w 65"/>
                <a:gd name="T59" fmla="*/ 120 h 122"/>
                <a:gd name="T60" fmla="*/ 31 w 65"/>
                <a:gd name="T61" fmla="*/ 118 h 122"/>
                <a:gd name="T62" fmla="*/ 28 w 65"/>
                <a:gd name="T63" fmla="*/ 97 h 122"/>
                <a:gd name="T64" fmla="*/ 21 w 65"/>
                <a:gd name="T65" fmla="*/ 89 h 122"/>
                <a:gd name="T66" fmla="*/ 15 w 65"/>
                <a:gd name="T67" fmla="*/ 83 h 122"/>
                <a:gd name="T68" fmla="*/ 11 w 65"/>
                <a:gd name="T69" fmla="*/ 75 h 122"/>
                <a:gd name="T70" fmla="*/ 9 w 65"/>
                <a:gd name="T71" fmla="*/ 71 h 122"/>
                <a:gd name="T72" fmla="*/ 12 w 65"/>
                <a:gd name="T73" fmla="*/ 53 h 122"/>
                <a:gd name="T74" fmla="*/ 2 w 65"/>
                <a:gd name="T75" fmla="*/ 4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122">
                  <a:moveTo>
                    <a:pt x="2" y="46"/>
                  </a:moveTo>
                  <a:cubicBezTo>
                    <a:pt x="5" y="41"/>
                    <a:pt x="3" y="43"/>
                    <a:pt x="8" y="40"/>
                  </a:cubicBezTo>
                  <a:cubicBezTo>
                    <a:pt x="9" y="40"/>
                    <a:pt x="10" y="39"/>
                    <a:pt x="10" y="39"/>
                  </a:cubicBezTo>
                  <a:cubicBezTo>
                    <a:pt x="13" y="34"/>
                    <a:pt x="14" y="30"/>
                    <a:pt x="18" y="26"/>
                  </a:cubicBezTo>
                  <a:cubicBezTo>
                    <a:pt x="15" y="21"/>
                    <a:pt x="16" y="23"/>
                    <a:pt x="15" y="18"/>
                  </a:cubicBezTo>
                  <a:cubicBezTo>
                    <a:pt x="17" y="17"/>
                    <a:pt x="21" y="15"/>
                    <a:pt x="21" y="15"/>
                  </a:cubicBezTo>
                  <a:cubicBezTo>
                    <a:pt x="19" y="11"/>
                    <a:pt x="16" y="2"/>
                    <a:pt x="16" y="2"/>
                  </a:cubicBezTo>
                  <a:cubicBezTo>
                    <a:pt x="16" y="1"/>
                    <a:pt x="16" y="0"/>
                    <a:pt x="17" y="0"/>
                  </a:cubicBezTo>
                  <a:cubicBezTo>
                    <a:pt x="18" y="0"/>
                    <a:pt x="21" y="2"/>
                    <a:pt x="21" y="2"/>
                  </a:cubicBezTo>
                  <a:cubicBezTo>
                    <a:pt x="23" y="5"/>
                    <a:pt x="25" y="7"/>
                    <a:pt x="27" y="11"/>
                  </a:cubicBezTo>
                  <a:cubicBezTo>
                    <a:pt x="28" y="12"/>
                    <a:pt x="31" y="13"/>
                    <a:pt x="31" y="13"/>
                  </a:cubicBezTo>
                  <a:cubicBezTo>
                    <a:pt x="34" y="11"/>
                    <a:pt x="37" y="10"/>
                    <a:pt x="40" y="9"/>
                  </a:cubicBezTo>
                  <a:cubicBezTo>
                    <a:pt x="41" y="8"/>
                    <a:pt x="44" y="7"/>
                    <a:pt x="44" y="7"/>
                  </a:cubicBezTo>
                  <a:cubicBezTo>
                    <a:pt x="45" y="10"/>
                    <a:pt x="48" y="15"/>
                    <a:pt x="48" y="15"/>
                  </a:cubicBezTo>
                  <a:cubicBezTo>
                    <a:pt x="58" y="14"/>
                    <a:pt x="53" y="10"/>
                    <a:pt x="62" y="12"/>
                  </a:cubicBezTo>
                  <a:cubicBezTo>
                    <a:pt x="61" y="15"/>
                    <a:pt x="61" y="17"/>
                    <a:pt x="58" y="18"/>
                  </a:cubicBezTo>
                  <a:cubicBezTo>
                    <a:pt x="57" y="21"/>
                    <a:pt x="57" y="23"/>
                    <a:pt x="60" y="24"/>
                  </a:cubicBezTo>
                  <a:cubicBezTo>
                    <a:pt x="56" y="25"/>
                    <a:pt x="57" y="26"/>
                    <a:pt x="54" y="28"/>
                  </a:cubicBezTo>
                  <a:cubicBezTo>
                    <a:pt x="56" y="32"/>
                    <a:pt x="56" y="36"/>
                    <a:pt x="59" y="39"/>
                  </a:cubicBezTo>
                  <a:cubicBezTo>
                    <a:pt x="58" y="41"/>
                    <a:pt x="54" y="43"/>
                    <a:pt x="54" y="43"/>
                  </a:cubicBezTo>
                  <a:cubicBezTo>
                    <a:pt x="53" y="47"/>
                    <a:pt x="54" y="49"/>
                    <a:pt x="50" y="51"/>
                  </a:cubicBezTo>
                  <a:cubicBezTo>
                    <a:pt x="48" y="54"/>
                    <a:pt x="47" y="54"/>
                    <a:pt x="45" y="58"/>
                  </a:cubicBezTo>
                  <a:cubicBezTo>
                    <a:pt x="45" y="59"/>
                    <a:pt x="44" y="60"/>
                    <a:pt x="44" y="60"/>
                  </a:cubicBezTo>
                  <a:cubicBezTo>
                    <a:pt x="48" y="62"/>
                    <a:pt x="47" y="64"/>
                    <a:pt x="51" y="66"/>
                  </a:cubicBezTo>
                  <a:cubicBezTo>
                    <a:pt x="52" y="73"/>
                    <a:pt x="57" y="80"/>
                    <a:pt x="65" y="82"/>
                  </a:cubicBezTo>
                  <a:cubicBezTo>
                    <a:pt x="64" y="87"/>
                    <a:pt x="64" y="95"/>
                    <a:pt x="59" y="98"/>
                  </a:cubicBezTo>
                  <a:cubicBezTo>
                    <a:pt x="57" y="101"/>
                    <a:pt x="50" y="116"/>
                    <a:pt x="48" y="119"/>
                  </a:cubicBezTo>
                  <a:cubicBezTo>
                    <a:pt x="47" y="121"/>
                    <a:pt x="42" y="122"/>
                    <a:pt x="42" y="122"/>
                  </a:cubicBezTo>
                  <a:cubicBezTo>
                    <a:pt x="38" y="122"/>
                    <a:pt x="34" y="122"/>
                    <a:pt x="30" y="121"/>
                  </a:cubicBezTo>
                  <a:cubicBezTo>
                    <a:pt x="29" y="121"/>
                    <a:pt x="27" y="121"/>
                    <a:pt x="27" y="120"/>
                  </a:cubicBezTo>
                  <a:cubicBezTo>
                    <a:pt x="27" y="119"/>
                    <a:pt x="31" y="118"/>
                    <a:pt x="31" y="118"/>
                  </a:cubicBezTo>
                  <a:cubicBezTo>
                    <a:pt x="34" y="112"/>
                    <a:pt x="36" y="101"/>
                    <a:pt x="28" y="97"/>
                  </a:cubicBezTo>
                  <a:cubicBezTo>
                    <a:pt x="27" y="94"/>
                    <a:pt x="24" y="90"/>
                    <a:pt x="21" y="89"/>
                  </a:cubicBezTo>
                  <a:cubicBezTo>
                    <a:pt x="20" y="87"/>
                    <a:pt x="17" y="84"/>
                    <a:pt x="15" y="83"/>
                  </a:cubicBezTo>
                  <a:cubicBezTo>
                    <a:pt x="14" y="80"/>
                    <a:pt x="12" y="78"/>
                    <a:pt x="11" y="75"/>
                  </a:cubicBezTo>
                  <a:cubicBezTo>
                    <a:pt x="10" y="74"/>
                    <a:pt x="9" y="71"/>
                    <a:pt x="9" y="71"/>
                  </a:cubicBezTo>
                  <a:cubicBezTo>
                    <a:pt x="10" y="63"/>
                    <a:pt x="9" y="59"/>
                    <a:pt x="12" y="53"/>
                  </a:cubicBezTo>
                  <a:cubicBezTo>
                    <a:pt x="10" y="50"/>
                    <a:pt x="0" y="48"/>
                    <a:pt x="2" y="46"/>
                  </a:cubicBezTo>
                  <a:close/>
                </a:path>
              </a:pathLst>
            </a:custGeom>
            <a:solidFill>
              <a:srgbClr val="99CC00">
                <a:alpha val="8809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" name="Liaoyuan"/>
            <p:cNvSpPr/>
            <p:nvPr/>
          </p:nvSpPr>
          <p:spPr bwMode="auto">
            <a:xfrm>
              <a:off x="7693282" y="2221655"/>
              <a:ext cx="144094" cy="167817"/>
            </a:xfrm>
            <a:custGeom>
              <a:avLst/>
              <a:gdLst>
                <a:gd name="T0" fmla="*/ 0 w 44"/>
                <a:gd name="T1" fmla="*/ 10 h 58"/>
                <a:gd name="T2" fmla="*/ 5 w 44"/>
                <a:gd name="T3" fmla="*/ 6 h 58"/>
                <a:gd name="T4" fmla="*/ 11 w 44"/>
                <a:gd name="T5" fmla="*/ 2 h 58"/>
                <a:gd name="T6" fmla="*/ 18 w 44"/>
                <a:gd name="T7" fmla="*/ 7 h 58"/>
                <a:gd name="T8" fmla="*/ 22 w 44"/>
                <a:gd name="T9" fmla="*/ 6 h 58"/>
                <a:gd name="T10" fmla="*/ 21 w 44"/>
                <a:gd name="T11" fmla="*/ 0 h 58"/>
                <a:gd name="T12" fmla="*/ 26 w 44"/>
                <a:gd name="T13" fmla="*/ 4 h 58"/>
                <a:gd name="T14" fmla="*/ 36 w 44"/>
                <a:gd name="T15" fmla="*/ 10 h 58"/>
                <a:gd name="T16" fmla="*/ 41 w 44"/>
                <a:gd name="T17" fmla="*/ 19 h 58"/>
                <a:gd name="T18" fmla="*/ 42 w 44"/>
                <a:gd name="T19" fmla="*/ 24 h 58"/>
                <a:gd name="T20" fmla="*/ 44 w 44"/>
                <a:gd name="T21" fmla="*/ 25 h 58"/>
                <a:gd name="T22" fmla="*/ 40 w 44"/>
                <a:gd name="T23" fmla="*/ 27 h 58"/>
                <a:gd name="T24" fmla="*/ 38 w 44"/>
                <a:gd name="T25" fmla="*/ 30 h 58"/>
                <a:gd name="T26" fmla="*/ 40 w 44"/>
                <a:gd name="T27" fmla="*/ 36 h 58"/>
                <a:gd name="T28" fmla="*/ 26 w 44"/>
                <a:gd name="T29" fmla="*/ 53 h 58"/>
                <a:gd name="T30" fmla="*/ 22 w 44"/>
                <a:gd name="T31" fmla="*/ 56 h 58"/>
                <a:gd name="T32" fmla="*/ 17 w 44"/>
                <a:gd name="T33" fmla="*/ 49 h 58"/>
                <a:gd name="T34" fmla="*/ 14 w 44"/>
                <a:gd name="T35" fmla="*/ 43 h 58"/>
                <a:gd name="T36" fmla="*/ 11 w 44"/>
                <a:gd name="T37" fmla="*/ 33 h 58"/>
                <a:gd name="T38" fmla="*/ 7 w 44"/>
                <a:gd name="T39" fmla="*/ 31 h 58"/>
                <a:gd name="T40" fmla="*/ 2 w 44"/>
                <a:gd name="T41" fmla="*/ 24 h 58"/>
                <a:gd name="T42" fmla="*/ 0 w 44"/>
                <a:gd name="T43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58">
                  <a:moveTo>
                    <a:pt x="0" y="10"/>
                  </a:moveTo>
                  <a:cubicBezTo>
                    <a:pt x="1" y="8"/>
                    <a:pt x="5" y="6"/>
                    <a:pt x="5" y="6"/>
                  </a:cubicBezTo>
                  <a:cubicBezTo>
                    <a:pt x="6" y="3"/>
                    <a:pt x="8" y="3"/>
                    <a:pt x="11" y="2"/>
                  </a:cubicBezTo>
                  <a:cubicBezTo>
                    <a:pt x="14" y="3"/>
                    <a:pt x="18" y="7"/>
                    <a:pt x="18" y="7"/>
                  </a:cubicBezTo>
                  <a:cubicBezTo>
                    <a:pt x="20" y="10"/>
                    <a:pt x="21" y="9"/>
                    <a:pt x="22" y="6"/>
                  </a:cubicBezTo>
                  <a:cubicBezTo>
                    <a:pt x="20" y="1"/>
                    <a:pt x="19" y="3"/>
                    <a:pt x="21" y="0"/>
                  </a:cubicBezTo>
                  <a:cubicBezTo>
                    <a:pt x="23" y="1"/>
                    <a:pt x="24" y="3"/>
                    <a:pt x="26" y="4"/>
                  </a:cubicBezTo>
                  <a:cubicBezTo>
                    <a:pt x="29" y="10"/>
                    <a:pt x="29" y="9"/>
                    <a:pt x="36" y="10"/>
                  </a:cubicBezTo>
                  <a:cubicBezTo>
                    <a:pt x="39" y="12"/>
                    <a:pt x="41" y="19"/>
                    <a:pt x="41" y="19"/>
                  </a:cubicBezTo>
                  <a:cubicBezTo>
                    <a:pt x="41" y="21"/>
                    <a:pt x="41" y="22"/>
                    <a:pt x="42" y="24"/>
                  </a:cubicBezTo>
                  <a:cubicBezTo>
                    <a:pt x="42" y="25"/>
                    <a:pt x="44" y="24"/>
                    <a:pt x="44" y="25"/>
                  </a:cubicBezTo>
                  <a:cubicBezTo>
                    <a:pt x="43" y="26"/>
                    <a:pt x="40" y="27"/>
                    <a:pt x="40" y="27"/>
                  </a:cubicBezTo>
                  <a:cubicBezTo>
                    <a:pt x="38" y="31"/>
                    <a:pt x="37" y="26"/>
                    <a:pt x="38" y="30"/>
                  </a:cubicBezTo>
                  <a:cubicBezTo>
                    <a:pt x="40" y="37"/>
                    <a:pt x="38" y="31"/>
                    <a:pt x="40" y="36"/>
                  </a:cubicBezTo>
                  <a:cubicBezTo>
                    <a:pt x="36" y="45"/>
                    <a:pt x="35" y="49"/>
                    <a:pt x="26" y="53"/>
                  </a:cubicBezTo>
                  <a:cubicBezTo>
                    <a:pt x="24" y="58"/>
                    <a:pt x="25" y="58"/>
                    <a:pt x="22" y="56"/>
                  </a:cubicBezTo>
                  <a:cubicBezTo>
                    <a:pt x="20" y="53"/>
                    <a:pt x="20" y="51"/>
                    <a:pt x="17" y="49"/>
                  </a:cubicBezTo>
                  <a:cubicBezTo>
                    <a:pt x="16" y="47"/>
                    <a:pt x="14" y="43"/>
                    <a:pt x="14" y="43"/>
                  </a:cubicBezTo>
                  <a:cubicBezTo>
                    <a:pt x="16" y="40"/>
                    <a:pt x="13" y="36"/>
                    <a:pt x="11" y="33"/>
                  </a:cubicBezTo>
                  <a:cubicBezTo>
                    <a:pt x="10" y="32"/>
                    <a:pt x="7" y="31"/>
                    <a:pt x="7" y="31"/>
                  </a:cubicBezTo>
                  <a:cubicBezTo>
                    <a:pt x="6" y="28"/>
                    <a:pt x="2" y="24"/>
                    <a:pt x="2" y="24"/>
                  </a:cubicBezTo>
                  <a:cubicBezTo>
                    <a:pt x="0" y="11"/>
                    <a:pt x="0" y="16"/>
                    <a:pt x="0" y="10"/>
                  </a:cubicBezTo>
                  <a:close/>
                </a:path>
              </a:pathLst>
            </a:custGeom>
            <a:solidFill>
              <a:srgbClr val="99CC00">
                <a:alpha val="8649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" name="Siping"/>
            <p:cNvSpPr/>
            <p:nvPr/>
          </p:nvSpPr>
          <p:spPr bwMode="auto">
            <a:xfrm>
              <a:off x="7459530" y="2077332"/>
              <a:ext cx="361836" cy="221519"/>
            </a:xfrm>
            <a:custGeom>
              <a:avLst/>
              <a:gdLst>
                <a:gd name="T0" fmla="*/ 0 w 111"/>
                <a:gd name="T1" fmla="*/ 14 h 76"/>
                <a:gd name="T2" fmla="*/ 11 w 111"/>
                <a:gd name="T3" fmla="*/ 12 h 76"/>
                <a:gd name="T4" fmla="*/ 17 w 111"/>
                <a:gd name="T5" fmla="*/ 14 h 76"/>
                <a:gd name="T6" fmla="*/ 39 w 111"/>
                <a:gd name="T7" fmla="*/ 13 h 76"/>
                <a:gd name="T8" fmla="*/ 46 w 111"/>
                <a:gd name="T9" fmla="*/ 5 h 76"/>
                <a:gd name="T10" fmla="*/ 57 w 111"/>
                <a:gd name="T11" fmla="*/ 0 h 76"/>
                <a:gd name="T12" fmla="*/ 64 w 111"/>
                <a:gd name="T13" fmla="*/ 6 h 76"/>
                <a:gd name="T14" fmla="*/ 68 w 111"/>
                <a:gd name="T15" fmla="*/ 14 h 76"/>
                <a:gd name="T16" fmla="*/ 77 w 111"/>
                <a:gd name="T17" fmla="*/ 16 h 76"/>
                <a:gd name="T18" fmla="*/ 84 w 111"/>
                <a:gd name="T19" fmla="*/ 22 h 76"/>
                <a:gd name="T20" fmla="*/ 83 w 111"/>
                <a:gd name="T21" fmla="*/ 35 h 76"/>
                <a:gd name="T22" fmla="*/ 84 w 111"/>
                <a:gd name="T23" fmla="*/ 37 h 76"/>
                <a:gd name="T24" fmla="*/ 90 w 111"/>
                <a:gd name="T25" fmla="*/ 30 h 76"/>
                <a:gd name="T26" fmla="*/ 92 w 111"/>
                <a:gd name="T27" fmla="*/ 29 h 76"/>
                <a:gd name="T28" fmla="*/ 105 w 111"/>
                <a:gd name="T29" fmla="*/ 46 h 76"/>
                <a:gd name="T30" fmla="*/ 107 w 111"/>
                <a:gd name="T31" fmla="*/ 51 h 76"/>
                <a:gd name="T32" fmla="*/ 111 w 111"/>
                <a:gd name="T33" fmla="*/ 56 h 76"/>
                <a:gd name="T34" fmla="*/ 102 w 111"/>
                <a:gd name="T35" fmla="*/ 58 h 76"/>
                <a:gd name="T36" fmla="*/ 96 w 111"/>
                <a:gd name="T37" fmla="*/ 52 h 76"/>
                <a:gd name="T38" fmla="*/ 92 w 111"/>
                <a:gd name="T39" fmla="*/ 58 h 76"/>
                <a:gd name="T40" fmla="*/ 87 w 111"/>
                <a:gd name="T41" fmla="*/ 54 h 76"/>
                <a:gd name="T42" fmla="*/ 81 w 111"/>
                <a:gd name="T43" fmla="*/ 52 h 76"/>
                <a:gd name="T44" fmla="*/ 74 w 111"/>
                <a:gd name="T45" fmla="*/ 57 h 76"/>
                <a:gd name="T46" fmla="*/ 72 w 111"/>
                <a:gd name="T47" fmla="*/ 58 h 76"/>
                <a:gd name="T48" fmla="*/ 65 w 111"/>
                <a:gd name="T49" fmla="*/ 67 h 76"/>
                <a:gd name="T50" fmla="*/ 56 w 111"/>
                <a:gd name="T51" fmla="*/ 76 h 76"/>
                <a:gd name="T52" fmla="*/ 48 w 111"/>
                <a:gd name="T53" fmla="*/ 60 h 76"/>
                <a:gd name="T54" fmla="*/ 34 w 111"/>
                <a:gd name="T55" fmla="*/ 54 h 76"/>
                <a:gd name="T56" fmla="*/ 27 w 111"/>
                <a:gd name="T57" fmla="*/ 51 h 76"/>
                <a:gd name="T58" fmla="*/ 24 w 111"/>
                <a:gd name="T59" fmla="*/ 45 h 76"/>
                <a:gd name="T60" fmla="*/ 19 w 111"/>
                <a:gd name="T61" fmla="*/ 53 h 76"/>
                <a:gd name="T62" fmla="*/ 10 w 111"/>
                <a:gd name="T63" fmla="*/ 49 h 76"/>
                <a:gd name="T64" fmla="*/ 6 w 111"/>
                <a:gd name="T65" fmla="*/ 47 h 76"/>
                <a:gd name="T66" fmla="*/ 10 w 111"/>
                <a:gd name="T67" fmla="*/ 37 h 76"/>
                <a:gd name="T68" fmla="*/ 3 w 111"/>
                <a:gd name="T69" fmla="*/ 21 h 76"/>
                <a:gd name="T70" fmla="*/ 0 w 111"/>
                <a:gd name="T71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" h="76">
                  <a:moveTo>
                    <a:pt x="0" y="14"/>
                  </a:moveTo>
                  <a:cubicBezTo>
                    <a:pt x="3" y="13"/>
                    <a:pt x="8" y="13"/>
                    <a:pt x="11" y="12"/>
                  </a:cubicBezTo>
                  <a:cubicBezTo>
                    <a:pt x="14" y="10"/>
                    <a:pt x="14" y="13"/>
                    <a:pt x="17" y="14"/>
                  </a:cubicBezTo>
                  <a:cubicBezTo>
                    <a:pt x="19" y="18"/>
                    <a:pt x="34" y="14"/>
                    <a:pt x="39" y="13"/>
                  </a:cubicBezTo>
                  <a:cubicBezTo>
                    <a:pt x="44" y="11"/>
                    <a:pt x="44" y="10"/>
                    <a:pt x="46" y="5"/>
                  </a:cubicBezTo>
                  <a:cubicBezTo>
                    <a:pt x="48" y="1"/>
                    <a:pt x="57" y="0"/>
                    <a:pt x="57" y="0"/>
                  </a:cubicBezTo>
                  <a:cubicBezTo>
                    <a:pt x="58" y="3"/>
                    <a:pt x="64" y="6"/>
                    <a:pt x="64" y="6"/>
                  </a:cubicBezTo>
                  <a:cubicBezTo>
                    <a:pt x="65" y="9"/>
                    <a:pt x="68" y="14"/>
                    <a:pt x="68" y="14"/>
                  </a:cubicBezTo>
                  <a:cubicBezTo>
                    <a:pt x="71" y="8"/>
                    <a:pt x="73" y="14"/>
                    <a:pt x="77" y="16"/>
                  </a:cubicBezTo>
                  <a:cubicBezTo>
                    <a:pt x="79" y="21"/>
                    <a:pt x="79" y="20"/>
                    <a:pt x="84" y="22"/>
                  </a:cubicBezTo>
                  <a:cubicBezTo>
                    <a:pt x="86" y="26"/>
                    <a:pt x="84" y="31"/>
                    <a:pt x="83" y="35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9" y="38"/>
                    <a:pt x="88" y="31"/>
                    <a:pt x="90" y="30"/>
                  </a:cubicBezTo>
                  <a:cubicBezTo>
                    <a:pt x="91" y="30"/>
                    <a:pt x="91" y="29"/>
                    <a:pt x="92" y="29"/>
                  </a:cubicBezTo>
                  <a:cubicBezTo>
                    <a:pt x="96" y="36"/>
                    <a:pt x="97" y="44"/>
                    <a:pt x="105" y="46"/>
                  </a:cubicBezTo>
                  <a:cubicBezTo>
                    <a:pt x="104" y="49"/>
                    <a:pt x="104" y="50"/>
                    <a:pt x="107" y="51"/>
                  </a:cubicBezTo>
                  <a:cubicBezTo>
                    <a:pt x="108" y="53"/>
                    <a:pt x="110" y="54"/>
                    <a:pt x="111" y="56"/>
                  </a:cubicBezTo>
                  <a:cubicBezTo>
                    <a:pt x="105" y="59"/>
                    <a:pt x="111" y="60"/>
                    <a:pt x="102" y="58"/>
                  </a:cubicBezTo>
                  <a:cubicBezTo>
                    <a:pt x="99" y="56"/>
                    <a:pt x="99" y="54"/>
                    <a:pt x="96" y="52"/>
                  </a:cubicBezTo>
                  <a:cubicBezTo>
                    <a:pt x="93" y="45"/>
                    <a:pt x="93" y="52"/>
                    <a:pt x="92" y="58"/>
                  </a:cubicBezTo>
                  <a:cubicBezTo>
                    <a:pt x="90" y="57"/>
                    <a:pt x="89" y="55"/>
                    <a:pt x="87" y="54"/>
                  </a:cubicBezTo>
                  <a:cubicBezTo>
                    <a:pt x="86" y="51"/>
                    <a:pt x="84" y="51"/>
                    <a:pt x="81" y="52"/>
                  </a:cubicBezTo>
                  <a:cubicBezTo>
                    <a:pt x="79" y="55"/>
                    <a:pt x="77" y="56"/>
                    <a:pt x="74" y="57"/>
                  </a:cubicBezTo>
                  <a:cubicBezTo>
                    <a:pt x="73" y="57"/>
                    <a:pt x="72" y="58"/>
                    <a:pt x="72" y="58"/>
                  </a:cubicBezTo>
                  <a:cubicBezTo>
                    <a:pt x="70" y="61"/>
                    <a:pt x="68" y="64"/>
                    <a:pt x="65" y="67"/>
                  </a:cubicBezTo>
                  <a:cubicBezTo>
                    <a:pt x="64" y="73"/>
                    <a:pt x="62" y="74"/>
                    <a:pt x="56" y="76"/>
                  </a:cubicBezTo>
                  <a:cubicBezTo>
                    <a:pt x="51" y="74"/>
                    <a:pt x="53" y="62"/>
                    <a:pt x="48" y="60"/>
                  </a:cubicBezTo>
                  <a:cubicBezTo>
                    <a:pt x="43" y="58"/>
                    <a:pt x="39" y="56"/>
                    <a:pt x="34" y="54"/>
                  </a:cubicBezTo>
                  <a:cubicBezTo>
                    <a:pt x="32" y="53"/>
                    <a:pt x="27" y="51"/>
                    <a:pt x="27" y="51"/>
                  </a:cubicBezTo>
                  <a:cubicBezTo>
                    <a:pt x="26" y="49"/>
                    <a:pt x="24" y="45"/>
                    <a:pt x="24" y="45"/>
                  </a:cubicBezTo>
                  <a:cubicBezTo>
                    <a:pt x="22" y="48"/>
                    <a:pt x="20" y="49"/>
                    <a:pt x="19" y="53"/>
                  </a:cubicBezTo>
                  <a:cubicBezTo>
                    <a:pt x="16" y="52"/>
                    <a:pt x="13" y="50"/>
                    <a:pt x="10" y="49"/>
                  </a:cubicBezTo>
                  <a:cubicBezTo>
                    <a:pt x="9" y="48"/>
                    <a:pt x="6" y="47"/>
                    <a:pt x="6" y="47"/>
                  </a:cubicBezTo>
                  <a:cubicBezTo>
                    <a:pt x="5" y="45"/>
                    <a:pt x="9" y="40"/>
                    <a:pt x="10" y="37"/>
                  </a:cubicBezTo>
                  <a:cubicBezTo>
                    <a:pt x="9" y="33"/>
                    <a:pt x="7" y="23"/>
                    <a:pt x="3" y="21"/>
                  </a:cubicBezTo>
                  <a:cubicBezTo>
                    <a:pt x="2" y="19"/>
                    <a:pt x="0" y="16"/>
                    <a:pt x="0" y="14"/>
                  </a:cubicBezTo>
                  <a:close/>
                </a:path>
              </a:pathLst>
            </a:custGeom>
            <a:solidFill>
              <a:srgbClr val="99CC00">
                <a:alpha val="5692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" name="Baicheng"/>
            <p:cNvSpPr/>
            <p:nvPr/>
          </p:nvSpPr>
          <p:spPr bwMode="auto">
            <a:xfrm>
              <a:off x="7190555" y="1728271"/>
              <a:ext cx="365038" cy="379267"/>
            </a:xfrm>
            <a:custGeom>
              <a:avLst/>
              <a:gdLst>
                <a:gd name="T0" fmla="*/ 58 w 112"/>
                <a:gd name="T1" fmla="*/ 5 h 129"/>
                <a:gd name="T2" fmla="*/ 86 w 112"/>
                <a:gd name="T3" fmla="*/ 0 h 129"/>
                <a:gd name="T4" fmla="*/ 90 w 112"/>
                <a:gd name="T5" fmla="*/ 5 h 129"/>
                <a:gd name="T6" fmla="*/ 97 w 112"/>
                <a:gd name="T7" fmla="*/ 21 h 129"/>
                <a:gd name="T8" fmla="*/ 102 w 112"/>
                <a:gd name="T9" fmla="*/ 32 h 129"/>
                <a:gd name="T10" fmla="*/ 106 w 112"/>
                <a:gd name="T11" fmla="*/ 37 h 129"/>
                <a:gd name="T12" fmla="*/ 111 w 112"/>
                <a:gd name="T13" fmla="*/ 44 h 129"/>
                <a:gd name="T14" fmla="*/ 112 w 112"/>
                <a:gd name="T15" fmla="*/ 46 h 129"/>
                <a:gd name="T16" fmla="*/ 105 w 112"/>
                <a:gd name="T17" fmla="*/ 51 h 129"/>
                <a:gd name="T18" fmla="*/ 103 w 112"/>
                <a:gd name="T19" fmla="*/ 52 h 129"/>
                <a:gd name="T20" fmla="*/ 98 w 112"/>
                <a:gd name="T21" fmla="*/ 60 h 129"/>
                <a:gd name="T22" fmla="*/ 94 w 112"/>
                <a:gd name="T23" fmla="*/ 65 h 129"/>
                <a:gd name="T24" fmla="*/ 90 w 112"/>
                <a:gd name="T25" fmla="*/ 70 h 129"/>
                <a:gd name="T26" fmla="*/ 79 w 112"/>
                <a:gd name="T27" fmla="*/ 81 h 129"/>
                <a:gd name="T28" fmla="*/ 84 w 112"/>
                <a:gd name="T29" fmla="*/ 93 h 129"/>
                <a:gd name="T30" fmla="*/ 76 w 112"/>
                <a:gd name="T31" fmla="*/ 98 h 129"/>
                <a:gd name="T32" fmla="*/ 72 w 112"/>
                <a:gd name="T33" fmla="*/ 103 h 129"/>
                <a:gd name="T34" fmla="*/ 65 w 112"/>
                <a:gd name="T35" fmla="*/ 108 h 129"/>
                <a:gd name="T36" fmla="*/ 60 w 112"/>
                <a:gd name="T37" fmla="*/ 115 h 129"/>
                <a:gd name="T38" fmla="*/ 54 w 112"/>
                <a:gd name="T39" fmla="*/ 118 h 129"/>
                <a:gd name="T40" fmla="*/ 48 w 112"/>
                <a:gd name="T41" fmla="*/ 124 h 129"/>
                <a:gd name="T42" fmla="*/ 46 w 112"/>
                <a:gd name="T43" fmla="*/ 125 h 129"/>
                <a:gd name="T44" fmla="*/ 41 w 112"/>
                <a:gd name="T45" fmla="*/ 129 h 129"/>
                <a:gd name="T46" fmla="*/ 36 w 112"/>
                <a:gd name="T47" fmla="*/ 126 h 129"/>
                <a:gd name="T48" fmla="*/ 33 w 112"/>
                <a:gd name="T49" fmla="*/ 114 h 129"/>
                <a:gd name="T50" fmla="*/ 23 w 112"/>
                <a:gd name="T51" fmla="*/ 96 h 129"/>
                <a:gd name="T52" fmla="*/ 24 w 112"/>
                <a:gd name="T53" fmla="*/ 73 h 129"/>
                <a:gd name="T54" fmla="*/ 26 w 112"/>
                <a:gd name="T55" fmla="*/ 72 h 129"/>
                <a:gd name="T56" fmla="*/ 27 w 112"/>
                <a:gd name="T57" fmla="*/ 70 h 129"/>
                <a:gd name="T58" fmla="*/ 16 w 112"/>
                <a:gd name="T59" fmla="*/ 55 h 129"/>
                <a:gd name="T60" fmla="*/ 8 w 112"/>
                <a:gd name="T61" fmla="*/ 44 h 129"/>
                <a:gd name="T62" fmla="*/ 0 w 112"/>
                <a:gd name="T63" fmla="*/ 43 h 129"/>
                <a:gd name="T64" fmla="*/ 5 w 112"/>
                <a:gd name="T65" fmla="*/ 39 h 129"/>
                <a:gd name="T66" fmla="*/ 12 w 112"/>
                <a:gd name="T67" fmla="*/ 28 h 129"/>
                <a:gd name="T68" fmla="*/ 17 w 112"/>
                <a:gd name="T69" fmla="*/ 32 h 129"/>
                <a:gd name="T70" fmla="*/ 22 w 112"/>
                <a:gd name="T71" fmla="*/ 36 h 129"/>
                <a:gd name="T72" fmla="*/ 29 w 112"/>
                <a:gd name="T73" fmla="*/ 31 h 129"/>
                <a:gd name="T74" fmla="*/ 33 w 112"/>
                <a:gd name="T75" fmla="*/ 33 h 129"/>
                <a:gd name="T76" fmla="*/ 34 w 112"/>
                <a:gd name="T77" fmla="*/ 36 h 129"/>
                <a:gd name="T78" fmla="*/ 40 w 112"/>
                <a:gd name="T79" fmla="*/ 39 h 129"/>
                <a:gd name="T80" fmla="*/ 47 w 112"/>
                <a:gd name="T81" fmla="*/ 33 h 129"/>
                <a:gd name="T82" fmla="*/ 45 w 112"/>
                <a:gd name="T83" fmla="*/ 25 h 129"/>
                <a:gd name="T84" fmla="*/ 53 w 112"/>
                <a:gd name="T85" fmla="*/ 16 h 129"/>
                <a:gd name="T86" fmla="*/ 57 w 112"/>
                <a:gd name="T87" fmla="*/ 7 h 129"/>
                <a:gd name="T88" fmla="*/ 58 w 112"/>
                <a:gd name="T89" fmla="*/ 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129">
                  <a:moveTo>
                    <a:pt x="58" y="5"/>
                  </a:moveTo>
                  <a:cubicBezTo>
                    <a:pt x="67" y="3"/>
                    <a:pt x="78" y="4"/>
                    <a:pt x="86" y="0"/>
                  </a:cubicBezTo>
                  <a:cubicBezTo>
                    <a:pt x="88" y="1"/>
                    <a:pt x="90" y="5"/>
                    <a:pt x="90" y="5"/>
                  </a:cubicBezTo>
                  <a:cubicBezTo>
                    <a:pt x="91" y="9"/>
                    <a:pt x="92" y="19"/>
                    <a:pt x="97" y="21"/>
                  </a:cubicBezTo>
                  <a:cubicBezTo>
                    <a:pt x="99" y="25"/>
                    <a:pt x="98" y="30"/>
                    <a:pt x="102" y="32"/>
                  </a:cubicBezTo>
                  <a:cubicBezTo>
                    <a:pt x="104" y="37"/>
                    <a:pt x="103" y="35"/>
                    <a:pt x="106" y="37"/>
                  </a:cubicBezTo>
                  <a:cubicBezTo>
                    <a:pt x="108" y="40"/>
                    <a:pt x="109" y="40"/>
                    <a:pt x="111" y="44"/>
                  </a:cubicBezTo>
                  <a:cubicBezTo>
                    <a:pt x="111" y="45"/>
                    <a:pt x="112" y="46"/>
                    <a:pt x="112" y="46"/>
                  </a:cubicBezTo>
                  <a:cubicBezTo>
                    <a:pt x="110" y="49"/>
                    <a:pt x="108" y="50"/>
                    <a:pt x="105" y="51"/>
                  </a:cubicBezTo>
                  <a:cubicBezTo>
                    <a:pt x="104" y="51"/>
                    <a:pt x="103" y="52"/>
                    <a:pt x="103" y="52"/>
                  </a:cubicBezTo>
                  <a:cubicBezTo>
                    <a:pt x="101" y="55"/>
                    <a:pt x="101" y="58"/>
                    <a:pt x="98" y="60"/>
                  </a:cubicBezTo>
                  <a:cubicBezTo>
                    <a:pt x="96" y="65"/>
                    <a:pt x="97" y="63"/>
                    <a:pt x="94" y="65"/>
                  </a:cubicBezTo>
                  <a:cubicBezTo>
                    <a:pt x="92" y="70"/>
                    <a:pt x="93" y="68"/>
                    <a:pt x="90" y="70"/>
                  </a:cubicBezTo>
                  <a:cubicBezTo>
                    <a:pt x="88" y="74"/>
                    <a:pt x="84" y="79"/>
                    <a:pt x="79" y="81"/>
                  </a:cubicBezTo>
                  <a:cubicBezTo>
                    <a:pt x="77" y="85"/>
                    <a:pt x="80" y="91"/>
                    <a:pt x="84" y="93"/>
                  </a:cubicBezTo>
                  <a:cubicBezTo>
                    <a:pt x="82" y="98"/>
                    <a:pt x="80" y="96"/>
                    <a:pt x="76" y="98"/>
                  </a:cubicBezTo>
                  <a:cubicBezTo>
                    <a:pt x="74" y="103"/>
                    <a:pt x="75" y="101"/>
                    <a:pt x="72" y="103"/>
                  </a:cubicBezTo>
                  <a:cubicBezTo>
                    <a:pt x="71" y="106"/>
                    <a:pt x="65" y="108"/>
                    <a:pt x="65" y="108"/>
                  </a:cubicBezTo>
                  <a:cubicBezTo>
                    <a:pt x="63" y="111"/>
                    <a:pt x="62" y="111"/>
                    <a:pt x="60" y="115"/>
                  </a:cubicBezTo>
                  <a:cubicBezTo>
                    <a:pt x="59" y="117"/>
                    <a:pt x="54" y="118"/>
                    <a:pt x="54" y="118"/>
                  </a:cubicBezTo>
                  <a:cubicBezTo>
                    <a:pt x="51" y="123"/>
                    <a:pt x="53" y="121"/>
                    <a:pt x="48" y="124"/>
                  </a:cubicBezTo>
                  <a:cubicBezTo>
                    <a:pt x="47" y="124"/>
                    <a:pt x="46" y="125"/>
                    <a:pt x="46" y="125"/>
                  </a:cubicBezTo>
                  <a:cubicBezTo>
                    <a:pt x="45" y="127"/>
                    <a:pt x="41" y="129"/>
                    <a:pt x="41" y="129"/>
                  </a:cubicBezTo>
                  <a:cubicBezTo>
                    <a:pt x="40" y="127"/>
                    <a:pt x="37" y="128"/>
                    <a:pt x="36" y="126"/>
                  </a:cubicBezTo>
                  <a:cubicBezTo>
                    <a:pt x="30" y="112"/>
                    <a:pt x="39" y="117"/>
                    <a:pt x="33" y="114"/>
                  </a:cubicBezTo>
                  <a:cubicBezTo>
                    <a:pt x="31" y="110"/>
                    <a:pt x="26" y="97"/>
                    <a:pt x="23" y="96"/>
                  </a:cubicBezTo>
                  <a:cubicBezTo>
                    <a:pt x="23" y="88"/>
                    <a:pt x="23" y="81"/>
                    <a:pt x="24" y="73"/>
                  </a:cubicBezTo>
                  <a:cubicBezTo>
                    <a:pt x="24" y="72"/>
                    <a:pt x="25" y="73"/>
                    <a:pt x="26" y="72"/>
                  </a:cubicBezTo>
                  <a:cubicBezTo>
                    <a:pt x="27" y="71"/>
                    <a:pt x="27" y="71"/>
                    <a:pt x="27" y="70"/>
                  </a:cubicBezTo>
                  <a:cubicBezTo>
                    <a:pt x="16" y="65"/>
                    <a:pt x="29" y="62"/>
                    <a:pt x="16" y="55"/>
                  </a:cubicBezTo>
                  <a:cubicBezTo>
                    <a:pt x="14" y="51"/>
                    <a:pt x="12" y="46"/>
                    <a:pt x="8" y="44"/>
                  </a:cubicBezTo>
                  <a:cubicBezTo>
                    <a:pt x="5" y="45"/>
                    <a:pt x="0" y="43"/>
                    <a:pt x="0" y="43"/>
                  </a:cubicBezTo>
                  <a:cubicBezTo>
                    <a:pt x="2" y="42"/>
                    <a:pt x="3" y="40"/>
                    <a:pt x="5" y="39"/>
                  </a:cubicBezTo>
                  <a:cubicBezTo>
                    <a:pt x="4" y="29"/>
                    <a:pt x="1" y="26"/>
                    <a:pt x="12" y="28"/>
                  </a:cubicBezTo>
                  <a:cubicBezTo>
                    <a:pt x="14" y="29"/>
                    <a:pt x="15" y="31"/>
                    <a:pt x="17" y="32"/>
                  </a:cubicBezTo>
                  <a:cubicBezTo>
                    <a:pt x="18" y="34"/>
                    <a:pt x="22" y="36"/>
                    <a:pt x="22" y="36"/>
                  </a:cubicBezTo>
                  <a:cubicBezTo>
                    <a:pt x="25" y="35"/>
                    <a:pt x="29" y="31"/>
                    <a:pt x="29" y="31"/>
                  </a:cubicBezTo>
                  <a:cubicBezTo>
                    <a:pt x="30" y="32"/>
                    <a:pt x="33" y="32"/>
                    <a:pt x="33" y="33"/>
                  </a:cubicBezTo>
                  <a:cubicBezTo>
                    <a:pt x="33" y="34"/>
                    <a:pt x="33" y="35"/>
                    <a:pt x="34" y="36"/>
                  </a:cubicBezTo>
                  <a:cubicBezTo>
                    <a:pt x="36" y="38"/>
                    <a:pt x="40" y="39"/>
                    <a:pt x="40" y="39"/>
                  </a:cubicBezTo>
                  <a:cubicBezTo>
                    <a:pt x="44" y="38"/>
                    <a:pt x="43" y="35"/>
                    <a:pt x="47" y="33"/>
                  </a:cubicBezTo>
                  <a:cubicBezTo>
                    <a:pt x="48" y="31"/>
                    <a:pt x="45" y="25"/>
                    <a:pt x="45" y="25"/>
                  </a:cubicBezTo>
                  <a:cubicBezTo>
                    <a:pt x="46" y="15"/>
                    <a:pt x="46" y="20"/>
                    <a:pt x="53" y="16"/>
                  </a:cubicBezTo>
                  <a:cubicBezTo>
                    <a:pt x="55" y="13"/>
                    <a:pt x="56" y="10"/>
                    <a:pt x="57" y="7"/>
                  </a:cubicBezTo>
                  <a:cubicBezTo>
                    <a:pt x="57" y="6"/>
                    <a:pt x="58" y="5"/>
                    <a:pt x="58" y="5"/>
                  </a:cubicBezTo>
                  <a:close/>
                </a:path>
              </a:pathLst>
            </a:custGeom>
            <a:solidFill>
              <a:srgbClr val="99CC00">
                <a:alpha val="4343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" name="Baishan"/>
            <p:cNvSpPr/>
            <p:nvPr/>
          </p:nvSpPr>
          <p:spPr bwMode="auto">
            <a:xfrm>
              <a:off x="7907822" y="2235080"/>
              <a:ext cx="320208" cy="271864"/>
            </a:xfrm>
            <a:custGeom>
              <a:avLst/>
              <a:gdLst>
                <a:gd name="T0" fmla="*/ 18 w 98"/>
                <a:gd name="T1" fmla="*/ 16 h 89"/>
                <a:gd name="T2" fmla="*/ 28 w 98"/>
                <a:gd name="T3" fmla="*/ 7 h 89"/>
                <a:gd name="T4" fmla="*/ 37 w 98"/>
                <a:gd name="T5" fmla="*/ 9 h 89"/>
                <a:gd name="T6" fmla="*/ 39 w 98"/>
                <a:gd name="T7" fmla="*/ 13 h 89"/>
                <a:gd name="T8" fmla="*/ 40 w 98"/>
                <a:gd name="T9" fmla="*/ 19 h 89"/>
                <a:gd name="T10" fmla="*/ 44 w 98"/>
                <a:gd name="T11" fmla="*/ 17 h 89"/>
                <a:gd name="T12" fmla="*/ 45 w 98"/>
                <a:gd name="T13" fmla="*/ 19 h 89"/>
                <a:gd name="T14" fmla="*/ 49 w 98"/>
                <a:gd name="T15" fmla="*/ 17 h 89"/>
                <a:gd name="T16" fmla="*/ 54 w 98"/>
                <a:gd name="T17" fmla="*/ 10 h 89"/>
                <a:gd name="T18" fmla="*/ 58 w 98"/>
                <a:gd name="T19" fmla="*/ 0 h 89"/>
                <a:gd name="T20" fmla="*/ 65 w 98"/>
                <a:gd name="T21" fmla="*/ 5 h 89"/>
                <a:gd name="T22" fmla="*/ 70 w 98"/>
                <a:gd name="T23" fmla="*/ 12 h 89"/>
                <a:gd name="T24" fmla="*/ 74 w 98"/>
                <a:gd name="T25" fmla="*/ 20 h 89"/>
                <a:gd name="T26" fmla="*/ 69 w 98"/>
                <a:gd name="T27" fmla="*/ 28 h 89"/>
                <a:gd name="T28" fmla="*/ 73 w 98"/>
                <a:gd name="T29" fmla="*/ 34 h 89"/>
                <a:gd name="T30" fmla="*/ 77 w 98"/>
                <a:gd name="T31" fmla="*/ 39 h 89"/>
                <a:gd name="T32" fmla="*/ 85 w 98"/>
                <a:gd name="T33" fmla="*/ 50 h 89"/>
                <a:gd name="T34" fmla="*/ 95 w 98"/>
                <a:gd name="T35" fmla="*/ 66 h 89"/>
                <a:gd name="T36" fmla="*/ 93 w 98"/>
                <a:gd name="T37" fmla="*/ 80 h 89"/>
                <a:gd name="T38" fmla="*/ 90 w 98"/>
                <a:gd name="T39" fmla="*/ 83 h 89"/>
                <a:gd name="T40" fmla="*/ 83 w 98"/>
                <a:gd name="T41" fmla="*/ 80 h 89"/>
                <a:gd name="T42" fmla="*/ 69 w 98"/>
                <a:gd name="T43" fmla="*/ 84 h 89"/>
                <a:gd name="T44" fmla="*/ 50 w 98"/>
                <a:gd name="T45" fmla="*/ 81 h 89"/>
                <a:gd name="T46" fmla="*/ 37 w 98"/>
                <a:gd name="T47" fmla="*/ 69 h 89"/>
                <a:gd name="T48" fmla="*/ 29 w 98"/>
                <a:gd name="T49" fmla="*/ 73 h 89"/>
                <a:gd name="T50" fmla="*/ 27 w 98"/>
                <a:gd name="T51" fmla="*/ 74 h 89"/>
                <a:gd name="T52" fmla="*/ 22 w 98"/>
                <a:gd name="T53" fmla="*/ 81 h 89"/>
                <a:gd name="T54" fmla="*/ 21 w 98"/>
                <a:gd name="T55" fmla="*/ 83 h 89"/>
                <a:gd name="T56" fmla="*/ 20 w 98"/>
                <a:gd name="T57" fmla="*/ 88 h 89"/>
                <a:gd name="T58" fmla="*/ 16 w 98"/>
                <a:gd name="T59" fmla="*/ 86 h 89"/>
                <a:gd name="T60" fmla="*/ 10 w 98"/>
                <a:gd name="T61" fmla="*/ 80 h 89"/>
                <a:gd name="T62" fmla="*/ 4 w 98"/>
                <a:gd name="T63" fmla="*/ 69 h 89"/>
                <a:gd name="T64" fmla="*/ 0 w 98"/>
                <a:gd name="T65" fmla="*/ 63 h 89"/>
                <a:gd name="T66" fmla="*/ 6 w 98"/>
                <a:gd name="T67" fmla="*/ 57 h 89"/>
                <a:gd name="T68" fmla="*/ 11 w 98"/>
                <a:gd name="T69" fmla="*/ 47 h 89"/>
                <a:gd name="T70" fmla="*/ 15 w 98"/>
                <a:gd name="T71" fmla="*/ 45 h 89"/>
                <a:gd name="T72" fmla="*/ 10 w 98"/>
                <a:gd name="T73" fmla="*/ 34 h 89"/>
                <a:gd name="T74" fmla="*/ 15 w 98"/>
                <a:gd name="T75" fmla="*/ 30 h 89"/>
                <a:gd name="T76" fmla="*/ 16 w 98"/>
                <a:gd name="T77" fmla="*/ 22 h 89"/>
                <a:gd name="T78" fmla="*/ 19 w 98"/>
                <a:gd name="T79" fmla="*/ 18 h 89"/>
                <a:gd name="T80" fmla="*/ 18 w 98"/>
                <a:gd name="T81" fmla="*/ 1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8" h="89">
                  <a:moveTo>
                    <a:pt x="18" y="16"/>
                  </a:moveTo>
                  <a:cubicBezTo>
                    <a:pt x="19" y="11"/>
                    <a:pt x="23" y="9"/>
                    <a:pt x="28" y="7"/>
                  </a:cubicBezTo>
                  <a:cubicBezTo>
                    <a:pt x="31" y="7"/>
                    <a:pt x="35" y="7"/>
                    <a:pt x="37" y="9"/>
                  </a:cubicBezTo>
                  <a:cubicBezTo>
                    <a:pt x="38" y="10"/>
                    <a:pt x="39" y="13"/>
                    <a:pt x="39" y="13"/>
                  </a:cubicBezTo>
                  <a:cubicBezTo>
                    <a:pt x="39" y="15"/>
                    <a:pt x="38" y="18"/>
                    <a:pt x="40" y="19"/>
                  </a:cubicBezTo>
                  <a:cubicBezTo>
                    <a:pt x="41" y="20"/>
                    <a:pt x="44" y="17"/>
                    <a:pt x="44" y="17"/>
                  </a:cubicBezTo>
                  <a:cubicBezTo>
                    <a:pt x="44" y="18"/>
                    <a:pt x="44" y="19"/>
                    <a:pt x="45" y="19"/>
                  </a:cubicBezTo>
                  <a:cubicBezTo>
                    <a:pt x="46" y="19"/>
                    <a:pt x="49" y="17"/>
                    <a:pt x="49" y="17"/>
                  </a:cubicBezTo>
                  <a:cubicBezTo>
                    <a:pt x="51" y="14"/>
                    <a:pt x="51" y="12"/>
                    <a:pt x="54" y="10"/>
                  </a:cubicBezTo>
                  <a:cubicBezTo>
                    <a:pt x="56" y="7"/>
                    <a:pt x="56" y="3"/>
                    <a:pt x="58" y="0"/>
                  </a:cubicBezTo>
                  <a:cubicBezTo>
                    <a:pt x="59" y="3"/>
                    <a:pt x="65" y="5"/>
                    <a:pt x="65" y="5"/>
                  </a:cubicBezTo>
                  <a:cubicBezTo>
                    <a:pt x="67" y="8"/>
                    <a:pt x="67" y="10"/>
                    <a:pt x="70" y="12"/>
                  </a:cubicBezTo>
                  <a:cubicBezTo>
                    <a:pt x="71" y="15"/>
                    <a:pt x="74" y="20"/>
                    <a:pt x="74" y="20"/>
                  </a:cubicBezTo>
                  <a:cubicBezTo>
                    <a:pt x="73" y="23"/>
                    <a:pt x="69" y="28"/>
                    <a:pt x="69" y="28"/>
                  </a:cubicBezTo>
                  <a:cubicBezTo>
                    <a:pt x="70" y="31"/>
                    <a:pt x="70" y="33"/>
                    <a:pt x="73" y="34"/>
                  </a:cubicBezTo>
                  <a:cubicBezTo>
                    <a:pt x="75" y="39"/>
                    <a:pt x="74" y="37"/>
                    <a:pt x="77" y="39"/>
                  </a:cubicBezTo>
                  <a:cubicBezTo>
                    <a:pt x="79" y="43"/>
                    <a:pt x="81" y="48"/>
                    <a:pt x="85" y="50"/>
                  </a:cubicBezTo>
                  <a:cubicBezTo>
                    <a:pt x="87" y="57"/>
                    <a:pt x="88" y="62"/>
                    <a:pt x="95" y="66"/>
                  </a:cubicBezTo>
                  <a:cubicBezTo>
                    <a:pt x="97" y="71"/>
                    <a:pt x="98" y="77"/>
                    <a:pt x="93" y="80"/>
                  </a:cubicBezTo>
                  <a:cubicBezTo>
                    <a:pt x="92" y="81"/>
                    <a:pt x="92" y="83"/>
                    <a:pt x="90" y="83"/>
                  </a:cubicBezTo>
                  <a:cubicBezTo>
                    <a:pt x="87" y="83"/>
                    <a:pt x="83" y="80"/>
                    <a:pt x="83" y="80"/>
                  </a:cubicBezTo>
                  <a:cubicBezTo>
                    <a:pt x="78" y="82"/>
                    <a:pt x="74" y="83"/>
                    <a:pt x="69" y="84"/>
                  </a:cubicBezTo>
                  <a:cubicBezTo>
                    <a:pt x="63" y="83"/>
                    <a:pt x="55" y="84"/>
                    <a:pt x="50" y="81"/>
                  </a:cubicBezTo>
                  <a:cubicBezTo>
                    <a:pt x="48" y="77"/>
                    <a:pt x="41" y="71"/>
                    <a:pt x="37" y="69"/>
                  </a:cubicBezTo>
                  <a:cubicBezTo>
                    <a:pt x="34" y="70"/>
                    <a:pt x="32" y="72"/>
                    <a:pt x="29" y="73"/>
                  </a:cubicBezTo>
                  <a:cubicBezTo>
                    <a:pt x="28" y="73"/>
                    <a:pt x="27" y="74"/>
                    <a:pt x="27" y="74"/>
                  </a:cubicBezTo>
                  <a:cubicBezTo>
                    <a:pt x="25" y="77"/>
                    <a:pt x="24" y="77"/>
                    <a:pt x="22" y="81"/>
                  </a:cubicBezTo>
                  <a:cubicBezTo>
                    <a:pt x="22" y="82"/>
                    <a:pt x="21" y="83"/>
                    <a:pt x="21" y="83"/>
                  </a:cubicBezTo>
                  <a:cubicBezTo>
                    <a:pt x="21" y="85"/>
                    <a:pt x="21" y="87"/>
                    <a:pt x="20" y="88"/>
                  </a:cubicBezTo>
                  <a:cubicBezTo>
                    <a:pt x="19" y="89"/>
                    <a:pt x="16" y="86"/>
                    <a:pt x="16" y="86"/>
                  </a:cubicBezTo>
                  <a:cubicBezTo>
                    <a:pt x="15" y="84"/>
                    <a:pt x="12" y="81"/>
                    <a:pt x="10" y="80"/>
                  </a:cubicBezTo>
                  <a:cubicBezTo>
                    <a:pt x="8" y="76"/>
                    <a:pt x="8" y="72"/>
                    <a:pt x="4" y="69"/>
                  </a:cubicBezTo>
                  <a:cubicBezTo>
                    <a:pt x="2" y="68"/>
                    <a:pt x="0" y="63"/>
                    <a:pt x="0" y="63"/>
                  </a:cubicBezTo>
                  <a:cubicBezTo>
                    <a:pt x="3" y="61"/>
                    <a:pt x="3" y="59"/>
                    <a:pt x="6" y="57"/>
                  </a:cubicBezTo>
                  <a:cubicBezTo>
                    <a:pt x="7" y="56"/>
                    <a:pt x="11" y="47"/>
                    <a:pt x="11" y="47"/>
                  </a:cubicBezTo>
                  <a:cubicBezTo>
                    <a:pt x="12" y="46"/>
                    <a:pt x="15" y="45"/>
                    <a:pt x="15" y="45"/>
                  </a:cubicBezTo>
                  <a:cubicBezTo>
                    <a:pt x="13" y="41"/>
                    <a:pt x="11" y="38"/>
                    <a:pt x="10" y="34"/>
                  </a:cubicBezTo>
                  <a:cubicBezTo>
                    <a:pt x="11" y="32"/>
                    <a:pt x="15" y="30"/>
                    <a:pt x="15" y="30"/>
                  </a:cubicBezTo>
                  <a:cubicBezTo>
                    <a:pt x="13" y="26"/>
                    <a:pt x="12" y="24"/>
                    <a:pt x="16" y="22"/>
                  </a:cubicBezTo>
                  <a:cubicBezTo>
                    <a:pt x="17" y="21"/>
                    <a:pt x="19" y="20"/>
                    <a:pt x="19" y="18"/>
                  </a:cubicBezTo>
                  <a:cubicBezTo>
                    <a:pt x="19" y="17"/>
                    <a:pt x="18" y="16"/>
                    <a:pt x="18" y="16"/>
                  </a:cubicBezTo>
                  <a:close/>
                </a:path>
              </a:pathLst>
            </a:custGeom>
            <a:solidFill>
              <a:srgbClr val="99CC00">
                <a:alpha val="9784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" name="Songyuan"/>
            <p:cNvSpPr/>
            <p:nvPr/>
          </p:nvSpPr>
          <p:spPr bwMode="auto">
            <a:xfrm>
              <a:off x="7417903" y="1832318"/>
              <a:ext cx="400261" cy="288646"/>
            </a:xfrm>
            <a:custGeom>
              <a:avLst/>
              <a:gdLst>
                <a:gd name="T0" fmla="*/ 42 w 123"/>
                <a:gd name="T1" fmla="*/ 11 h 98"/>
                <a:gd name="T2" fmla="*/ 64 w 123"/>
                <a:gd name="T3" fmla="*/ 7 h 98"/>
                <a:gd name="T4" fmla="*/ 74 w 123"/>
                <a:gd name="T5" fmla="*/ 9 h 98"/>
                <a:gd name="T6" fmla="*/ 89 w 123"/>
                <a:gd name="T7" fmla="*/ 4 h 98"/>
                <a:gd name="T8" fmla="*/ 95 w 123"/>
                <a:gd name="T9" fmla="*/ 1 h 98"/>
                <a:gd name="T10" fmla="*/ 100 w 123"/>
                <a:gd name="T11" fmla="*/ 10 h 98"/>
                <a:gd name="T12" fmla="*/ 104 w 123"/>
                <a:gd name="T13" fmla="*/ 12 h 98"/>
                <a:gd name="T14" fmla="*/ 122 w 123"/>
                <a:gd name="T15" fmla="*/ 20 h 98"/>
                <a:gd name="T16" fmla="*/ 118 w 123"/>
                <a:gd name="T17" fmla="*/ 32 h 98"/>
                <a:gd name="T18" fmla="*/ 117 w 123"/>
                <a:gd name="T19" fmla="*/ 39 h 98"/>
                <a:gd name="T20" fmla="*/ 109 w 123"/>
                <a:gd name="T21" fmla="*/ 36 h 98"/>
                <a:gd name="T22" fmla="*/ 96 w 123"/>
                <a:gd name="T23" fmla="*/ 34 h 98"/>
                <a:gd name="T24" fmla="*/ 85 w 123"/>
                <a:gd name="T25" fmla="*/ 39 h 98"/>
                <a:gd name="T26" fmla="*/ 74 w 123"/>
                <a:gd name="T27" fmla="*/ 47 h 98"/>
                <a:gd name="T28" fmla="*/ 65 w 123"/>
                <a:gd name="T29" fmla="*/ 54 h 98"/>
                <a:gd name="T30" fmla="*/ 59 w 123"/>
                <a:gd name="T31" fmla="*/ 57 h 98"/>
                <a:gd name="T32" fmla="*/ 60 w 123"/>
                <a:gd name="T33" fmla="*/ 69 h 98"/>
                <a:gd name="T34" fmla="*/ 65 w 123"/>
                <a:gd name="T35" fmla="*/ 80 h 98"/>
                <a:gd name="T36" fmla="*/ 69 w 123"/>
                <a:gd name="T37" fmla="*/ 82 h 98"/>
                <a:gd name="T38" fmla="*/ 61 w 123"/>
                <a:gd name="T39" fmla="*/ 86 h 98"/>
                <a:gd name="T40" fmla="*/ 55 w 123"/>
                <a:gd name="T41" fmla="*/ 94 h 98"/>
                <a:gd name="T42" fmla="*/ 44 w 123"/>
                <a:gd name="T43" fmla="*/ 98 h 98"/>
                <a:gd name="T44" fmla="*/ 31 w 123"/>
                <a:gd name="T45" fmla="*/ 97 h 98"/>
                <a:gd name="T46" fmla="*/ 25 w 123"/>
                <a:gd name="T47" fmla="*/ 94 h 98"/>
                <a:gd name="T48" fmla="*/ 16 w 123"/>
                <a:gd name="T49" fmla="*/ 97 h 98"/>
                <a:gd name="T50" fmla="*/ 9 w 123"/>
                <a:gd name="T51" fmla="*/ 87 h 98"/>
                <a:gd name="T52" fmla="*/ 3 w 123"/>
                <a:gd name="T53" fmla="*/ 84 h 98"/>
                <a:gd name="T54" fmla="*/ 0 w 123"/>
                <a:gd name="T55" fmla="*/ 75 h 98"/>
                <a:gd name="T56" fmla="*/ 5 w 123"/>
                <a:gd name="T57" fmla="*/ 65 h 98"/>
                <a:gd name="T58" fmla="*/ 12 w 123"/>
                <a:gd name="T59" fmla="*/ 60 h 98"/>
                <a:gd name="T60" fmla="*/ 14 w 123"/>
                <a:gd name="T61" fmla="*/ 59 h 98"/>
                <a:gd name="T62" fmla="*/ 10 w 123"/>
                <a:gd name="T63" fmla="*/ 54 h 98"/>
                <a:gd name="T64" fmla="*/ 11 w 123"/>
                <a:gd name="T65" fmla="*/ 45 h 98"/>
                <a:gd name="T66" fmla="*/ 16 w 123"/>
                <a:gd name="T67" fmla="*/ 41 h 98"/>
                <a:gd name="T68" fmla="*/ 19 w 123"/>
                <a:gd name="T69" fmla="*/ 35 h 98"/>
                <a:gd name="T70" fmla="*/ 23 w 123"/>
                <a:gd name="T71" fmla="*/ 33 h 98"/>
                <a:gd name="T72" fmla="*/ 33 w 123"/>
                <a:gd name="T73" fmla="*/ 18 h 98"/>
                <a:gd name="T74" fmla="*/ 40 w 123"/>
                <a:gd name="T75" fmla="*/ 13 h 98"/>
                <a:gd name="T76" fmla="*/ 42 w 123"/>
                <a:gd name="T77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3" h="98">
                  <a:moveTo>
                    <a:pt x="42" y="11"/>
                  </a:moveTo>
                  <a:cubicBezTo>
                    <a:pt x="50" y="10"/>
                    <a:pt x="57" y="11"/>
                    <a:pt x="64" y="7"/>
                  </a:cubicBezTo>
                  <a:cubicBezTo>
                    <a:pt x="66" y="4"/>
                    <a:pt x="74" y="9"/>
                    <a:pt x="74" y="9"/>
                  </a:cubicBezTo>
                  <a:cubicBezTo>
                    <a:pt x="79" y="7"/>
                    <a:pt x="84" y="6"/>
                    <a:pt x="89" y="4"/>
                  </a:cubicBezTo>
                  <a:cubicBezTo>
                    <a:pt x="91" y="3"/>
                    <a:pt x="95" y="1"/>
                    <a:pt x="95" y="1"/>
                  </a:cubicBezTo>
                  <a:cubicBezTo>
                    <a:pt x="104" y="3"/>
                    <a:pt x="95" y="0"/>
                    <a:pt x="100" y="10"/>
                  </a:cubicBezTo>
                  <a:cubicBezTo>
                    <a:pt x="101" y="11"/>
                    <a:pt x="104" y="12"/>
                    <a:pt x="104" y="12"/>
                  </a:cubicBezTo>
                  <a:cubicBezTo>
                    <a:pt x="107" y="18"/>
                    <a:pt x="116" y="19"/>
                    <a:pt x="122" y="20"/>
                  </a:cubicBezTo>
                  <a:cubicBezTo>
                    <a:pt x="121" y="26"/>
                    <a:pt x="123" y="30"/>
                    <a:pt x="118" y="32"/>
                  </a:cubicBezTo>
                  <a:cubicBezTo>
                    <a:pt x="117" y="35"/>
                    <a:pt x="118" y="36"/>
                    <a:pt x="117" y="39"/>
                  </a:cubicBezTo>
                  <a:cubicBezTo>
                    <a:pt x="114" y="38"/>
                    <a:pt x="109" y="36"/>
                    <a:pt x="109" y="36"/>
                  </a:cubicBezTo>
                  <a:cubicBezTo>
                    <a:pt x="106" y="31"/>
                    <a:pt x="102" y="33"/>
                    <a:pt x="96" y="34"/>
                  </a:cubicBezTo>
                  <a:cubicBezTo>
                    <a:pt x="92" y="36"/>
                    <a:pt x="89" y="37"/>
                    <a:pt x="85" y="39"/>
                  </a:cubicBezTo>
                  <a:cubicBezTo>
                    <a:pt x="82" y="45"/>
                    <a:pt x="79" y="44"/>
                    <a:pt x="74" y="47"/>
                  </a:cubicBezTo>
                  <a:cubicBezTo>
                    <a:pt x="73" y="50"/>
                    <a:pt x="68" y="52"/>
                    <a:pt x="65" y="54"/>
                  </a:cubicBezTo>
                  <a:cubicBezTo>
                    <a:pt x="63" y="55"/>
                    <a:pt x="59" y="57"/>
                    <a:pt x="59" y="57"/>
                  </a:cubicBezTo>
                  <a:cubicBezTo>
                    <a:pt x="60" y="62"/>
                    <a:pt x="61" y="65"/>
                    <a:pt x="60" y="69"/>
                  </a:cubicBezTo>
                  <a:cubicBezTo>
                    <a:pt x="61" y="71"/>
                    <a:pt x="64" y="79"/>
                    <a:pt x="65" y="80"/>
                  </a:cubicBezTo>
                  <a:cubicBezTo>
                    <a:pt x="66" y="81"/>
                    <a:pt x="69" y="82"/>
                    <a:pt x="69" y="82"/>
                  </a:cubicBezTo>
                  <a:cubicBezTo>
                    <a:pt x="67" y="85"/>
                    <a:pt x="64" y="85"/>
                    <a:pt x="61" y="86"/>
                  </a:cubicBezTo>
                  <a:cubicBezTo>
                    <a:pt x="60" y="89"/>
                    <a:pt x="57" y="93"/>
                    <a:pt x="55" y="94"/>
                  </a:cubicBezTo>
                  <a:cubicBezTo>
                    <a:pt x="53" y="98"/>
                    <a:pt x="48" y="97"/>
                    <a:pt x="44" y="98"/>
                  </a:cubicBezTo>
                  <a:cubicBezTo>
                    <a:pt x="40" y="98"/>
                    <a:pt x="35" y="98"/>
                    <a:pt x="31" y="97"/>
                  </a:cubicBezTo>
                  <a:cubicBezTo>
                    <a:pt x="29" y="97"/>
                    <a:pt x="25" y="94"/>
                    <a:pt x="25" y="94"/>
                  </a:cubicBezTo>
                  <a:cubicBezTo>
                    <a:pt x="19" y="97"/>
                    <a:pt x="22" y="96"/>
                    <a:pt x="16" y="97"/>
                  </a:cubicBezTo>
                  <a:cubicBezTo>
                    <a:pt x="8" y="95"/>
                    <a:pt x="15" y="90"/>
                    <a:pt x="9" y="87"/>
                  </a:cubicBezTo>
                  <a:cubicBezTo>
                    <a:pt x="7" y="86"/>
                    <a:pt x="3" y="84"/>
                    <a:pt x="3" y="84"/>
                  </a:cubicBezTo>
                  <a:cubicBezTo>
                    <a:pt x="2" y="81"/>
                    <a:pt x="1" y="78"/>
                    <a:pt x="0" y="75"/>
                  </a:cubicBezTo>
                  <a:cubicBezTo>
                    <a:pt x="1" y="71"/>
                    <a:pt x="1" y="67"/>
                    <a:pt x="5" y="65"/>
                  </a:cubicBezTo>
                  <a:cubicBezTo>
                    <a:pt x="7" y="62"/>
                    <a:pt x="9" y="61"/>
                    <a:pt x="12" y="60"/>
                  </a:cubicBezTo>
                  <a:cubicBezTo>
                    <a:pt x="13" y="60"/>
                    <a:pt x="14" y="59"/>
                    <a:pt x="14" y="59"/>
                  </a:cubicBezTo>
                  <a:cubicBezTo>
                    <a:pt x="12" y="54"/>
                    <a:pt x="13" y="56"/>
                    <a:pt x="10" y="54"/>
                  </a:cubicBezTo>
                  <a:cubicBezTo>
                    <a:pt x="8" y="50"/>
                    <a:pt x="7" y="47"/>
                    <a:pt x="11" y="45"/>
                  </a:cubicBezTo>
                  <a:cubicBezTo>
                    <a:pt x="12" y="43"/>
                    <a:pt x="16" y="41"/>
                    <a:pt x="16" y="41"/>
                  </a:cubicBezTo>
                  <a:cubicBezTo>
                    <a:pt x="17" y="39"/>
                    <a:pt x="18" y="37"/>
                    <a:pt x="19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28"/>
                    <a:pt x="28" y="20"/>
                    <a:pt x="33" y="18"/>
                  </a:cubicBezTo>
                  <a:cubicBezTo>
                    <a:pt x="34" y="15"/>
                    <a:pt x="40" y="13"/>
                    <a:pt x="40" y="13"/>
                  </a:cubicBezTo>
                  <a:cubicBezTo>
                    <a:pt x="41" y="11"/>
                    <a:pt x="40" y="11"/>
                    <a:pt x="42" y="11"/>
                  </a:cubicBezTo>
                  <a:close/>
                </a:path>
              </a:pathLst>
            </a:custGeom>
            <a:solidFill>
              <a:srgbClr val="99CC00">
                <a:alpha val="7438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" name="Changchun"/>
            <p:cNvSpPr/>
            <p:nvPr/>
          </p:nvSpPr>
          <p:spPr bwMode="auto">
            <a:xfrm>
              <a:off x="7603624" y="1855813"/>
              <a:ext cx="339421" cy="355773"/>
            </a:xfrm>
            <a:custGeom>
              <a:avLst/>
              <a:gdLst>
                <a:gd name="T0" fmla="*/ 64 w 104"/>
                <a:gd name="T1" fmla="*/ 11 h 120"/>
                <a:gd name="T2" fmla="*/ 68 w 104"/>
                <a:gd name="T3" fmla="*/ 6 h 120"/>
                <a:gd name="T4" fmla="*/ 80 w 104"/>
                <a:gd name="T5" fmla="*/ 0 h 120"/>
                <a:gd name="T6" fmla="*/ 99 w 104"/>
                <a:gd name="T7" fmla="*/ 4 h 120"/>
                <a:gd name="T8" fmla="*/ 103 w 104"/>
                <a:gd name="T9" fmla="*/ 9 h 120"/>
                <a:gd name="T10" fmla="*/ 102 w 104"/>
                <a:gd name="T11" fmla="*/ 25 h 120"/>
                <a:gd name="T12" fmla="*/ 104 w 104"/>
                <a:gd name="T13" fmla="*/ 29 h 120"/>
                <a:gd name="T14" fmla="*/ 84 w 104"/>
                <a:gd name="T15" fmla="*/ 40 h 120"/>
                <a:gd name="T16" fmla="*/ 83 w 104"/>
                <a:gd name="T17" fmla="*/ 48 h 120"/>
                <a:gd name="T18" fmla="*/ 72 w 104"/>
                <a:gd name="T19" fmla="*/ 64 h 120"/>
                <a:gd name="T20" fmla="*/ 67 w 104"/>
                <a:gd name="T21" fmla="*/ 72 h 120"/>
                <a:gd name="T22" fmla="*/ 59 w 104"/>
                <a:gd name="T23" fmla="*/ 87 h 120"/>
                <a:gd name="T24" fmla="*/ 65 w 104"/>
                <a:gd name="T25" fmla="*/ 93 h 120"/>
                <a:gd name="T26" fmla="*/ 72 w 104"/>
                <a:gd name="T27" fmla="*/ 110 h 120"/>
                <a:gd name="T28" fmla="*/ 59 w 104"/>
                <a:gd name="T29" fmla="*/ 120 h 120"/>
                <a:gd name="T30" fmla="*/ 51 w 104"/>
                <a:gd name="T31" fmla="*/ 109 h 120"/>
                <a:gd name="T32" fmla="*/ 48 w 104"/>
                <a:gd name="T33" fmla="*/ 103 h 120"/>
                <a:gd name="T34" fmla="*/ 43 w 104"/>
                <a:gd name="T35" fmla="*/ 111 h 120"/>
                <a:gd name="T36" fmla="*/ 40 w 104"/>
                <a:gd name="T37" fmla="*/ 106 h 120"/>
                <a:gd name="T38" fmla="*/ 36 w 104"/>
                <a:gd name="T39" fmla="*/ 94 h 120"/>
                <a:gd name="T40" fmla="*/ 30 w 104"/>
                <a:gd name="T41" fmla="*/ 88 h 120"/>
                <a:gd name="T42" fmla="*/ 25 w 104"/>
                <a:gd name="T43" fmla="*/ 86 h 120"/>
                <a:gd name="T44" fmla="*/ 19 w 104"/>
                <a:gd name="T45" fmla="*/ 81 h 120"/>
                <a:gd name="T46" fmla="*/ 13 w 104"/>
                <a:gd name="T47" fmla="*/ 75 h 120"/>
                <a:gd name="T48" fmla="*/ 7 w 104"/>
                <a:gd name="T49" fmla="*/ 69 h 120"/>
                <a:gd name="T50" fmla="*/ 4 w 104"/>
                <a:gd name="T51" fmla="*/ 63 h 120"/>
                <a:gd name="T52" fmla="*/ 5 w 104"/>
                <a:gd name="T53" fmla="*/ 47 h 120"/>
                <a:gd name="T54" fmla="*/ 12 w 104"/>
                <a:gd name="T55" fmla="*/ 42 h 120"/>
                <a:gd name="T56" fmla="*/ 22 w 104"/>
                <a:gd name="T57" fmla="*/ 35 h 120"/>
                <a:gd name="T58" fmla="*/ 26 w 104"/>
                <a:gd name="T59" fmla="*/ 33 h 120"/>
                <a:gd name="T60" fmla="*/ 34 w 104"/>
                <a:gd name="T61" fmla="*/ 27 h 120"/>
                <a:gd name="T62" fmla="*/ 42 w 104"/>
                <a:gd name="T63" fmla="*/ 24 h 120"/>
                <a:gd name="T64" fmla="*/ 54 w 104"/>
                <a:gd name="T65" fmla="*/ 27 h 120"/>
                <a:gd name="T66" fmla="*/ 60 w 104"/>
                <a:gd name="T67" fmla="*/ 30 h 120"/>
                <a:gd name="T68" fmla="*/ 64 w 104"/>
                <a:gd name="T6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120">
                  <a:moveTo>
                    <a:pt x="64" y="11"/>
                  </a:moveTo>
                  <a:cubicBezTo>
                    <a:pt x="66" y="6"/>
                    <a:pt x="65" y="8"/>
                    <a:pt x="68" y="6"/>
                  </a:cubicBezTo>
                  <a:cubicBezTo>
                    <a:pt x="70" y="2"/>
                    <a:pt x="80" y="0"/>
                    <a:pt x="80" y="0"/>
                  </a:cubicBezTo>
                  <a:cubicBezTo>
                    <a:pt x="86" y="1"/>
                    <a:pt x="93" y="1"/>
                    <a:pt x="99" y="4"/>
                  </a:cubicBezTo>
                  <a:cubicBezTo>
                    <a:pt x="100" y="6"/>
                    <a:pt x="102" y="7"/>
                    <a:pt x="103" y="9"/>
                  </a:cubicBezTo>
                  <a:cubicBezTo>
                    <a:pt x="102" y="16"/>
                    <a:pt x="100" y="18"/>
                    <a:pt x="102" y="25"/>
                  </a:cubicBezTo>
                  <a:cubicBezTo>
                    <a:pt x="102" y="26"/>
                    <a:pt x="104" y="29"/>
                    <a:pt x="104" y="29"/>
                  </a:cubicBezTo>
                  <a:cubicBezTo>
                    <a:pt x="102" y="41"/>
                    <a:pt x="95" y="38"/>
                    <a:pt x="84" y="40"/>
                  </a:cubicBezTo>
                  <a:cubicBezTo>
                    <a:pt x="79" y="42"/>
                    <a:pt x="81" y="44"/>
                    <a:pt x="83" y="48"/>
                  </a:cubicBezTo>
                  <a:cubicBezTo>
                    <a:pt x="85" y="61"/>
                    <a:pt x="84" y="62"/>
                    <a:pt x="72" y="64"/>
                  </a:cubicBezTo>
                  <a:cubicBezTo>
                    <a:pt x="70" y="67"/>
                    <a:pt x="70" y="70"/>
                    <a:pt x="67" y="72"/>
                  </a:cubicBezTo>
                  <a:cubicBezTo>
                    <a:pt x="70" y="81"/>
                    <a:pt x="69" y="85"/>
                    <a:pt x="59" y="87"/>
                  </a:cubicBezTo>
                  <a:cubicBezTo>
                    <a:pt x="60" y="89"/>
                    <a:pt x="63" y="92"/>
                    <a:pt x="65" y="93"/>
                  </a:cubicBezTo>
                  <a:cubicBezTo>
                    <a:pt x="68" y="98"/>
                    <a:pt x="66" y="107"/>
                    <a:pt x="72" y="110"/>
                  </a:cubicBezTo>
                  <a:cubicBezTo>
                    <a:pt x="76" y="118"/>
                    <a:pt x="63" y="118"/>
                    <a:pt x="59" y="120"/>
                  </a:cubicBezTo>
                  <a:cubicBezTo>
                    <a:pt x="57" y="116"/>
                    <a:pt x="53" y="113"/>
                    <a:pt x="51" y="109"/>
                  </a:cubicBezTo>
                  <a:cubicBezTo>
                    <a:pt x="50" y="107"/>
                    <a:pt x="48" y="103"/>
                    <a:pt x="48" y="103"/>
                  </a:cubicBezTo>
                  <a:cubicBezTo>
                    <a:pt x="45" y="105"/>
                    <a:pt x="44" y="108"/>
                    <a:pt x="43" y="111"/>
                  </a:cubicBezTo>
                  <a:cubicBezTo>
                    <a:pt x="40" y="110"/>
                    <a:pt x="38" y="109"/>
                    <a:pt x="40" y="106"/>
                  </a:cubicBezTo>
                  <a:cubicBezTo>
                    <a:pt x="41" y="99"/>
                    <a:pt x="42" y="97"/>
                    <a:pt x="36" y="94"/>
                  </a:cubicBezTo>
                  <a:cubicBezTo>
                    <a:pt x="35" y="92"/>
                    <a:pt x="32" y="89"/>
                    <a:pt x="30" y="88"/>
                  </a:cubicBezTo>
                  <a:cubicBezTo>
                    <a:pt x="29" y="85"/>
                    <a:pt x="28" y="85"/>
                    <a:pt x="25" y="86"/>
                  </a:cubicBezTo>
                  <a:cubicBezTo>
                    <a:pt x="23" y="90"/>
                    <a:pt x="22" y="83"/>
                    <a:pt x="19" y="81"/>
                  </a:cubicBezTo>
                  <a:cubicBezTo>
                    <a:pt x="18" y="78"/>
                    <a:pt x="13" y="75"/>
                    <a:pt x="13" y="75"/>
                  </a:cubicBezTo>
                  <a:cubicBezTo>
                    <a:pt x="12" y="73"/>
                    <a:pt x="9" y="70"/>
                    <a:pt x="7" y="69"/>
                  </a:cubicBezTo>
                  <a:cubicBezTo>
                    <a:pt x="6" y="67"/>
                    <a:pt x="4" y="63"/>
                    <a:pt x="4" y="63"/>
                  </a:cubicBezTo>
                  <a:cubicBezTo>
                    <a:pt x="3" y="59"/>
                    <a:pt x="0" y="50"/>
                    <a:pt x="5" y="47"/>
                  </a:cubicBezTo>
                  <a:cubicBezTo>
                    <a:pt x="6" y="44"/>
                    <a:pt x="12" y="42"/>
                    <a:pt x="12" y="42"/>
                  </a:cubicBezTo>
                  <a:cubicBezTo>
                    <a:pt x="14" y="38"/>
                    <a:pt x="18" y="37"/>
                    <a:pt x="22" y="35"/>
                  </a:cubicBezTo>
                  <a:cubicBezTo>
                    <a:pt x="23" y="34"/>
                    <a:pt x="26" y="33"/>
                    <a:pt x="26" y="33"/>
                  </a:cubicBezTo>
                  <a:cubicBezTo>
                    <a:pt x="28" y="27"/>
                    <a:pt x="27" y="28"/>
                    <a:pt x="34" y="27"/>
                  </a:cubicBezTo>
                  <a:cubicBezTo>
                    <a:pt x="39" y="24"/>
                    <a:pt x="37" y="25"/>
                    <a:pt x="42" y="24"/>
                  </a:cubicBezTo>
                  <a:cubicBezTo>
                    <a:pt x="51" y="25"/>
                    <a:pt x="48" y="24"/>
                    <a:pt x="54" y="27"/>
                  </a:cubicBezTo>
                  <a:cubicBezTo>
                    <a:pt x="56" y="28"/>
                    <a:pt x="60" y="30"/>
                    <a:pt x="60" y="30"/>
                  </a:cubicBezTo>
                  <a:cubicBezTo>
                    <a:pt x="63" y="23"/>
                    <a:pt x="65" y="18"/>
                    <a:pt x="64" y="11"/>
                  </a:cubicBezTo>
                  <a:close/>
                </a:path>
              </a:pathLst>
            </a:custGeom>
            <a:solidFill>
              <a:srgbClr val="99CC00">
                <a:alpha val="2634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" name="Jilin"/>
            <p:cNvSpPr/>
            <p:nvPr/>
          </p:nvSpPr>
          <p:spPr bwMode="auto">
            <a:xfrm>
              <a:off x="7792547" y="1939721"/>
              <a:ext cx="300996" cy="355773"/>
            </a:xfrm>
            <a:custGeom>
              <a:avLst/>
              <a:gdLst>
                <a:gd name="T0" fmla="*/ 46 w 93"/>
                <a:gd name="T1" fmla="*/ 4 h 120"/>
                <a:gd name="T2" fmla="*/ 64 w 93"/>
                <a:gd name="T3" fmla="*/ 0 h 120"/>
                <a:gd name="T4" fmla="*/ 66 w 93"/>
                <a:gd name="T5" fmla="*/ 9 h 120"/>
                <a:gd name="T6" fmla="*/ 70 w 93"/>
                <a:gd name="T7" fmla="*/ 11 h 120"/>
                <a:gd name="T8" fmla="*/ 71 w 93"/>
                <a:gd name="T9" fmla="*/ 16 h 120"/>
                <a:gd name="T10" fmla="*/ 75 w 93"/>
                <a:gd name="T11" fmla="*/ 18 h 120"/>
                <a:gd name="T12" fmla="*/ 87 w 93"/>
                <a:gd name="T13" fmla="*/ 30 h 120"/>
                <a:gd name="T14" fmla="*/ 83 w 93"/>
                <a:gd name="T15" fmla="*/ 35 h 120"/>
                <a:gd name="T16" fmla="*/ 90 w 93"/>
                <a:gd name="T17" fmla="*/ 48 h 120"/>
                <a:gd name="T18" fmla="*/ 89 w 93"/>
                <a:gd name="T19" fmla="*/ 58 h 120"/>
                <a:gd name="T20" fmla="*/ 86 w 93"/>
                <a:gd name="T21" fmla="*/ 64 h 120"/>
                <a:gd name="T22" fmla="*/ 80 w 93"/>
                <a:gd name="T23" fmla="*/ 86 h 120"/>
                <a:gd name="T24" fmla="*/ 85 w 93"/>
                <a:gd name="T25" fmla="*/ 94 h 120"/>
                <a:gd name="T26" fmla="*/ 92 w 93"/>
                <a:gd name="T27" fmla="*/ 99 h 120"/>
                <a:gd name="T28" fmla="*/ 86 w 93"/>
                <a:gd name="T29" fmla="*/ 117 h 120"/>
                <a:gd name="T30" fmla="*/ 82 w 93"/>
                <a:gd name="T31" fmla="*/ 119 h 120"/>
                <a:gd name="T32" fmla="*/ 75 w 93"/>
                <a:gd name="T33" fmla="*/ 118 h 120"/>
                <a:gd name="T34" fmla="*/ 71 w 93"/>
                <a:gd name="T35" fmla="*/ 109 h 120"/>
                <a:gd name="T36" fmla="*/ 58 w 93"/>
                <a:gd name="T37" fmla="*/ 110 h 120"/>
                <a:gd name="T38" fmla="*/ 56 w 93"/>
                <a:gd name="T39" fmla="*/ 111 h 120"/>
                <a:gd name="T40" fmla="*/ 47 w 93"/>
                <a:gd name="T41" fmla="*/ 118 h 120"/>
                <a:gd name="T42" fmla="*/ 38 w 93"/>
                <a:gd name="T43" fmla="*/ 118 h 120"/>
                <a:gd name="T44" fmla="*/ 23 w 93"/>
                <a:gd name="T45" fmla="*/ 118 h 120"/>
                <a:gd name="T46" fmla="*/ 15 w 93"/>
                <a:gd name="T47" fmla="*/ 108 h 120"/>
                <a:gd name="T48" fmla="*/ 9 w 93"/>
                <a:gd name="T49" fmla="*/ 105 h 120"/>
                <a:gd name="T50" fmla="*/ 6 w 93"/>
                <a:gd name="T51" fmla="*/ 104 h 120"/>
                <a:gd name="T52" fmla="*/ 8 w 93"/>
                <a:gd name="T53" fmla="*/ 100 h 120"/>
                <a:gd name="T54" fmla="*/ 3 w 93"/>
                <a:gd name="T55" fmla="*/ 93 h 120"/>
                <a:gd name="T56" fmla="*/ 2 w 93"/>
                <a:gd name="T57" fmla="*/ 91 h 120"/>
                <a:gd name="T58" fmla="*/ 14 w 93"/>
                <a:gd name="T59" fmla="*/ 86 h 120"/>
                <a:gd name="T60" fmla="*/ 11 w 93"/>
                <a:gd name="T61" fmla="*/ 79 h 120"/>
                <a:gd name="T62" fmla="*/ 2 w 93"/>
                <a:gd name="T63" fmla="*/ 60 h 120"/>
                <a:gd name="T64" fmla="*/ 8 w 93"/>
                <a:gd name="T65" fmla="*/ 55 h 120"/>
                <a:gd name="T66" fmla="*/ 11 w 93"/>
                <a:gd name="T67" fmla="*/ 49 h 120"/>
                <a:gd name="T68" fmla="*/ 14 w 93"/>
                <a:gd name="T69" fmla="*/ 37 h 120"/>
                <a:gd name="T70" fmla="*/ 24 w 93"/>
                <a:gd name="T71" fmla="*/ 32 h 120"/>
                <a:gd name="T72" fmla="*/ 23 w 93"/>
                <a:gd name="T73" fmla="*/ 14 h 120"/>
                <a:gd name="T74" fmla="*/ 34 w 93"/>
                <a:gd name="T75" fmla="*/ 10 h 120"/>
                <a:gd name="T76" fmla="*/ 44 w 93"/>
                <a:gd name="T77" fmla="*/ 6 h 120"/>
                <a:gd name="T78" fmla="*/ 46 w 93"/>
                <a:gd name="T79" fmla="*/ 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3" h="120">
                  <a:moveTo>
                    <a:pt x="46" y="4"/>
                  </a:moveTo>
                  <a:cubicBezTo>
                    <a:pt x="51" y="1"/>
                    <a:pt x="58" y="1"/>
                    <a:pt x="64" y="0"/>
                  </a:cubicBezTo>
                  <a:cubicBezTo>
                    <a:pt x="69" y="2"/>
                    <a:pt x="68" y="4"/>
                    <a:pt x="66" y="9"/>
                  </a:cubicBezTo>
                  <a:cubicBezTo>
                    <a:pt x="67" y="10"/>
                    <a:pt x="70" y="10"/>
                    <a:pt x="70" y="11"/>
                  </a:cubicBezTo>
                  <a:cubicBezTo>
                    <a:pt x="70" y="13"/>
                    <a:pt x="70" y="15"/>
                    <a:pt x="71" y="16"/>
                  </a:cubicBezTo>
                  <a:cubicBezTo>
                    <a:pt x="72" y="17"/>
                    <a:pt x="75" y="18"/>
                    <a:pt x="75" y="18"/>
                  </a:cubicBezTo>
                  <a:cubicBezTo>
                    <a:pt x="77" y="28"/>
                    <a:pt x="79" y="26"/>
                    <a:pt x="87" y="30"/>
                  </a:cubicBezTo>
                  <a:cubicBezTo>
                    <a:pt x="85" y="31"/>
                    <a:pt x="83" y="35"/>
                    <a:pt x="83" y="35"/>
                  </a:cubicBezTo>
                  <a:cubicBezTo>
                    <a:pt x="90" y="37"/>
                    <a:pt x="84" y="45"/>
                    <a:pt x="90" y="48"/>
                  </a:cubicBezTo>
                  <a:cubicBezTo>
                    <a:pt x="93" y="53"/>
                    <a:pt x="92" y="53"/>
                    <a:pt x="89" y="58"/>
                  </a:cubicBezTo>
                  <a:cubicBezTo>
                    <a:pt x="88" y="60"/>
                    <a:pt x="86" y="64"/>
                    <a:pt x="86" y="64"/>
                  </a:cubicBezTo>
                  <a:cubicBezTo>
                    <a:pt x="85" y="70"/>
                    <a:pt x="86" y="83"/>
                    <a:pt x="80" y="86"/>
                  </a:cubicBezTo>
                  <a:cubicBezTo>
                    <a:pt x="79" y="89"/>
                    <a:pt x="85" y="94"/>
                    <a:pt x="85" y="94"/>
                  </a:cubicBezTo>
                  <a:cubicBezTo>
                    <a:pt x="86" y="97"/>
                    <a:pt x="92" y="99"/>
                    <a:pt x="92" y="99"/>
                  </a:cubicBezTo>
                  <a:cubicBezTo>
                    <a:pt x="93" y="102"/>
                    <a:pt x="90" y="115"/>
                    <a:pt x="86" y="117"/>
                  </a:cubicBezTo>
                  <a:cubicBezTo>
                    <a:pt x="85" y="118"/>
                    <a:pt x="82" y="119"/>
                    <a:pt x="82" y="119"/>
                  </a:cubicBezTo>
                  <a:cubicBezTo>
                    <a:pt x="79" y="118"/>
                    <a:pt x="78" y="119"/>
                    <a:pt x="75" y="118"/>
                  </a:cubicBezTo>
                  <a:cubicBezTo>
                    <a:pt x="74" y="113"/>
                    <a:pt x="75" y="111"/>
                    <a:pt x="71" y="109"/>
                  </a:cubicBezTo>
                  <a:cubicBezTo>
                    <a:pt x="68" y="104"/>
                    <a:pt x="62" y="108"/>
                    <a:pt x="58" y="110"/>
                  </a:cubicBezTo>
                  <a:cubicBezTo>
                    <a:pt x="57" y="110"/>
                    <a:pt x="56" y="111"/>
                    <a:pt x="56" y="111"/>
                  </a:cubicBezTo>
                  <a:cubicBezTo>
                    <a:pt x="53" y="117"/>
                    <a:pt x="54" y="117"/>
                    <a:pt x="47" y="118"/>
                  </a:cubicBezTo>
                  <a:cubicBezTo>
                    <a:pt x="42" y="120"/>
                    <a:pt x="43" y="120"/>
                    <a:pt x="38" y="118"/>
                  </a:cubicBezTo>
                  <a:cubicBezTo>
                    <a:pt x="34" y="110"/>
                    <a:pt x="31" y="115"/>
                    <a:pt x="23" y="118"/>
                  </a:cubicBezTo>
                  <a:cubicBezTo>
                    <a:pt x="18" y="116"/>
                    <a:pt x="17" y="113"/>
                    <a:pt x="15" y="108"/>
                  </a:cubicBezTo>
                  <a:cubicBezTo>
                    <a:pt x="14" y="106"/>
                    <a:pt x="9" y="105"/>
                    <a:pt x="9" y="105"/>
                  </a:cubicBezTo>
                  <a:cubicBezTo>
                    <a:pt x="8" y="105"/>
                    <a:pt x="5" y="108"/>
                    <a:pt x="6" y="104"/>
                  </a:cubicBezTo>
                  <a:cubicBezTo>
                    <a:pt x="6" y="103"/>
                    <a:pt x="8" y="100"/>
                    <a:pt x="8" y="100"/>
                  </a:cubicBezTo>
                  <a:cubicBezTo>
                    <a:pt x="6" y="97"/>
                    <a:pt x="5" y="97"/>
                    <a:pt x="3" y="93"/>
                  </a:cubicBezTo>
                  <a:cubicBezTo>
                    <a:pt x="3" y="92"/>
                    <a:pt x="2" y="91"/>
                    <a:pt x="2" y="91"/>
                  </a:cubicBezTo>
                  <a:cubicBezTo>
                    <a:pt x="6" y="89"/>
                    <a:pt x="14" y="86"/>
                    <a:pt x="14" y="86"/>
                  </a:cubicBezTo>
                  <a:cubicBezTo>
                    <a:pt x="16" y="83"/>
                    <a:pt x="14" y="80"/>
                    <a:pt x="11" y="79"/>
                  </a:cubicBezTo>
                  <a:cubicBezTo>
                    <a:pt x="8" y="73"/>
                    <a:pt x="8" y="63"/>
                    <a:pt x="2" y="60"/>
                  </a:cubicBezTo>
                  <a:cubicBezTo>
                    <a:pt x="0" y="56"/>
                    <a:pt x="5" y="56"/>
                    <a:pt x="8" y="55"/>
                  </a:cubicBezTo>
                  <a:cubicBezTo>
                    <a:pt x="9" y="53"/>
                    <a:pt x="11" y="49"/>
                    <a:pt x="11" y="49"/>
                  </a:cubicBezTo>
                  <a:cubicBezTo>
                    <a:pt x="9" y="45"/>
                    <a:pt x="9" y="40"/>
                    <a:pt x="14" y="37"/>
                  </a:cubicBezTo>
                  <a:cubicBezTo>
                    <a:pt x="16" y="32"/>
                    <a:pt x="19" y="33"/>
                    <a:pt x="24" y="32"/>
                  </a:cubicBezTo>
                  <a:cubicBezTo>
                    <a:pt x="27" y="26"/>
                    <a:pt x="26" y="20"/>
                    <a:pt x="23" y="14"/>
                  </a:cubicBezTo>
                  <a:cubicBezTo>
                    <a:pt x="25" y="10"/>
                    <a:pt x="29" y="11"/>
                    <a:pt x="34" y="10"/>
                  </a:cubicBezTo>
                  <a:cubicBezTo>
                    <a:pt x="37" y="8"/>
                    <a:pt x="41" y="8"/>
                    <a:pt x="44" y="6"/>
                  </a:cubicBezTo>
                  <a:cubicBezTo>
                    <a:pt x="45" y="4"/>
                    <a:pt x="44" y="4"/>
                    <a:pt x="46" y="4"/>
                  </a:cubicBezTo>
                  <a:close/>
                </a:path>
              </a:pathLst>
            </a:custGeom>
            <a:solidFill>
              <a:srgbClr val="99CC00">
                <a:alpha val="3731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" name="Yanbian"/>
            <p:cNvSpPr/>
            <p:nvPr/>
          </p:nvSpPr>
          <p:spPr bwMode="auto">
            <a:xfrm>
              <a:off x="8048713" y="1933009"/>
              <a:ext cx="502727" cy="436325"/>
            </a:xfrm>
            <a:custGeom>
              <a:avLst/>
              <a:gdLst>
                <a:gd name="T0" fmla="*/ 11 w 155"/>
                <a:gd name="T1" fmla="*/ 31 h 148"/>
                <a:gd name="T2" fmla="*/ 13 w 155"/>
                <a:gd name="T3" fmla="*/ 14 h 148"/>
                <a:gd name="T4" fmla="*/ 26 w 155"/>
                <a:gd name="T5" fmla="*/ 6 h 148"/>
                <a:gd name="T6" fmla="*/ 54 w 155"/>
                <a:gd name="T7" fmla="*/ 54 h 148"/>
                <a:gd name="T8" fmla="*/ 68 w 155"/>
                <a:gd name="T9" fmla="*/ 49 h 148"/>
                <a:gd name="T10" fmla="*/ 65 w 155"/>
                <a:gd name="T11" fmla="*/ 41 h 148"/>
                <a:gd name="T12" fmla="*/ 87 w 155"/>
                <a:gd name="T13" fmla="*/ 26 h 148"/>
                <a:gd name="T14" fmla="*/ 96 w 155"/>
                <a:gd name="T15" fmla="*/ 16 h 148"/>
                <a:gd name="T16" fmla="*/ 102 w 155"/>
                <a:gd name="T17" fmla="*/ 27 h 148"/>
                <a:gd name="T18" fmla="*/ 122 w 155"/>
                <a:gd name="T19" fmla="*/ 34 h 148"/>
                <a:gd name="T20" fmla="*/ 139 w 155"/>
                <a:gd name="T21" fmla="*/ 42 h 148"/>
                <a:gd name="T22" fmla="*/ 155 w 155"/>
                <a:gd name="T23" fmla="*/ 39 h 148"/>
                <a:gd name="T24" fmla="*/ 154 w 155"/>
                <a:gd name="T25" fmla="*/ 68 h 148"/>
                <a:gd name="T26" fmla="*/ 151 w 155"/>
                <a:gd name="T27" fmla="*/ 71 h 148"/>
                <a:gd name="T28" fmla="*/ 135 w 155"/>
                <a:gd name="T29" fmla="*/ 79 h 148"/>
                <a:gd name="T30" fmla="*/ 136 w 155"/>
                <a:gd name="T31" fmla="*/ 88 h 148"/>
                <a:gd name="T32" fmla="*/ 137 w 155"/>
                <a:gd name="T33" fmla="*/ 102 h 148"/>
                <a:gd name="T34" fmla="*/ 131 w 155"/>
                <a:gd name="T35" fmla="*/ 96 h 148"/>
                <a:gd name="T36" fmla="*/ 124 w 155"/>
                <a:gd name="T37" fmla="*/ 93 h 148"/>
                <a:gd name="T38" fmla="*/ 119 w 155"/>
                <a:gd name="T39" fmla="*/ 79 h 148"/>
                <a:gd name="T40" fmla="*/ 112 w 155"/>
                <a:gd name="T41" fmla="*/ 75 h 148"/>
                <a:gd name="T42" fmla="*/ 101 w 155"/>
                <a:gd name="T43" fmla="*/ 77 h 148"/>
                <a:gd name="T44" fmla="*/ 103 w 155"/>
                <a:gd name="T45" fmla="*/ 110 h 148"/>
                <a:gd name="T46" fmla="*/ 97 w 155"/>
                <a:gd name="T47" fmla="*/ 111 h 148"/>
                <a:gd name="T48" fmla="*/ 90 w 155"/>
                <a:gd name="T49" fmla="*/ 112 h 148"/>
                <a:gd name="T50" fmla="*/ 82 w 155"/>
                <a:gd name="T51" fmla="*/ 130 h 148"/>
                <a:gd name="T52" fmla="*/ 72 w 155"/>
                <a:gd name="T53" fmla="*/ 140 h 148"/>
                <a:gd name="T54" fmla="*/ 25 w 155"/>
                <a:gd name="T55" fmla="*/ 133 h 148"/>
                <a:gd name="T56" fmla="*/ 22 w 155"/>
                <a:gd name="T57" fmla="*/ 109 h 148"/>
                <a:gd name="T58" fmla="*/ 6 w 155"/>
                <a:gd name="T59" fmla="*/ 99 h 148"/>
                <a:gd name="T60" fmla="*/ 4 w 155"/>
                <a:gd name="T61" fmla="*/ 87 h 148"/>
                <a:gd name="T62" fmla="*/ 13 w 155"/>
                <a:gd name="T63" fmla="*/ 56 h 148"/>
                <a:gd name="T64" fmla="*/ 7 w 155"/>
                <a:gd name="T65" fmla="*/ 47 h 148"/>
                <a:gd name="T66" fmla="*/ 4 w 155"/>
                <a:gd name="T67" fmla="*/ 39 h 148"/>
                <a:gd name="T68" fmla="*/ 1 w 155"/>
                <a:gd name="T69" fmla="*/ 3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148">
                  <a:moveTo>
                    <a:pt x="1" y="31"/>
                  </a:moveTo>
                  <a:lnTo>
                    <a:pt x="11" y="31"/>
                  </a:lnTo>
                  <a:lnTo>
                    <a:pt x="14" y="25"/>
                  </a:lnTo>
                  <a:lnTo>
                    <a:pt x="13" y="14"/>
                  </a:lnTo>
                  <a:lnTo>
                    <a:pt x="19" y="0"/>
                  </a:lnTo>
                  <a:lnTo>
                    <a:pt x="26" y="6"/>
                  </a:lnTo>
                  <a:lnTo>
                    <a:pt x="30" y="18"/>
                  </a:lnTo>
                  <a:lnTo>
                    <a:pt x="54" y="54"/>
                  </a:lnTo>
                  <a:lnTo>
                    <a:pt x="65" y="53"/>
                  </a:lnTo>
                  <a:lnTo>
                    <a:pt x="68" y="49"/>
                  </a:lnTo>
                  <a:lnTo>
                    <a:pt x="68" y="43"/>
                  </a:lnTo>
                  <a:lnTo>
                    <a:pt x="65" y="41"/>
                  </a:lnTo>
                  <a:lnTo>
                    <a:pt x="65" y="37"/>
                  </a:lnTo>
                  <a:lnTo>
                    <a:pt x="87" y="26"/>
                  </a:lnTo>
                  <a:lnTo>
                    <a:pt x="87" y="22"/>
                  </a:lnTo>
                  <a:lnTo>
                    <a:pt x="96" y="16"/>
                  </a:lnTo>
                  <a:lnTo>
                    <a:pt x="98" y="24"/>
                  </a:lnTo>
                  <a:lnTo>
                    <a:pt x="102" y="27"/>
                  </a:lnTo>
                  <a:lnTo>
                    <a:pt x="110" y="14"/>
                  </a:lnTo>
                  <a:lnTo>
                    <a:pt x="122" y="34"/>
                  </a:lnTo>
                  <a:lnTo>
                    <a:pt x="134" y="39"/>
                  </a:lnTo>
                  <a:lnTo>
                    <a:pt x="139" y="42"/>
                  </a:lnTo>
                  <a:lnTo>
                    <a:pt x="145" y="40"/>
                  </a:lnTo>
                  <a:lnTo>
                    <a:pt x="155" y="39"/>
                  </a:lnTo>
                  <a:lnTo>
                    <a:pt x="152" y="66"/>
                  </a:lnTo>
                  <a:lnTo>
                    <a:pt x="154" y="68"/>
                  </a:lnTo>
                  <a:lnTo>
                    <a:pt x="153" y="70"/>
                  </a:lnTo>
                  <a:lnTo>
                    <a:pt x="151" y="71"/>
                  </a:lnTo>
                  <a:lnTo>
                    <a:pt x="151" y="74"/>
                  </a:lnTo>
                  <a:lnTo>
                    <a:pt x="135" y="79"/>
                  </a:lnTo>
                  <a:lnTo>
                    <a:pt x="126" y="88"/>
                  </a:lnTo>
                  <a:lnTo>
                    <a:pt x="136" y="88"/>
                  </a:lnTo>
                  <a:lnTo>
                    <a:pt x="138" y="93"/>
                  </a:lnTo>
                  <a:lnTo>
                    <a:pt x="137" y="102"/>
                  </a:lnTo>
                  <a:lnTo>
                    <a:pt x="132" y="93"/>
                  </a:lnTo>
                  <a:lnTo>
                    <a:pt x="131" y="96"/>
                  </a:lnTo>
                  <a:lnTo>
                    <a:pt x="129" y="94"/>
                  </a:lnTo>
                  <a:lnTo>
                    <a:pt x="124" y="93"/>
                  </a:lnTo>
                  <a:lnTo>
                    <a:pt x="120" y="88"/>
                  </a:lnTo>
                  <a:lnTo>
                    <a:pt x="119" y="79"/>
                  </a:lnTo>
                  <a:lnTo>
                    <a:pt x="114" y="78"/>
                  </a:lnTo>
                  <a:lnTo>
                    <a:pt x="112" y="75"/>
                  </a:lnTo>
                  <a:lnTo>
                    <a:pt x="109" y="76"/>
                  </a:lnTo>
                  <a:lnTo>
                    <a:pt x="101" y="77"/>
                  </a:lnTo>
                  <a:lnTo>
                    <a:pt x="101" y="102"/>
                  </a:lnTo>
                  <a:lnTo>
                    <a:pt x="103" y="110"/>
                  </a:lnTo>
                  <a:lnTo>
                    <a:pt x="99" y="111"/>
                  </a:lnTo>
                  <a:lnTo>
                    <a:pt x="97" y="111"/>
                  </a:lnTo>
                  <a:lnTo>
                    <a:pt x="96" y="115"/>
                  </a:lnTo>
                  <a:lnTo>
                    <a:pt x="90" y="112"/>
                  </a:lnTo>
                  <a:lnTo>
                    <a:pt x="85" y="112"/>
                  </a:lnTo>
                  <a:lnTo>
                    <a:pt x="82" y="130"/>
                  </a:lnTo>
                  <a:lnTo>
                    <a:pt x="75" y="133"/>
                  </a:lnTo>
                  <a:lnTo>
                    <a:pt x="72" y="140"/>
                  </a:lnTo>
                  <a:lnTo>
                    <a:pt x="36" y="148"/>
                  </a:lnTo>
                  <a:lnTo>
                    <a:pt x="25" y="133"/>
                  </a:lnTo>
                  <a:lnTo>
                    <a:pt x="31" y="124"/>
                  </a:lnTo>
                  <a:lnTo>
                    <a:pt x="22" y="109"/>
                  </a:lnTo>
                  <a:lnTo>
                    <a:pt x="14" y="104"/>
                  </a:lnTo>
                  <a:lnTo>
                    <a:pt x="6" y="99"/>
                  </a:lnTo>
                  <a:lnTo>
                    <a:pt x="0" y="91"/>
                  </a:lnTo>
                  <a:lnTo>
                    <a:pt x="4" y="87"/>
                  </a:lnTo>
                  <a:lnTo>
                    <a:pt x="7" y="68"/>
                  </a:lnTo>
                  <a:lnTo>
                    <a:pt x="13" y="56"/>
                  </a:lnTo>
                  <a:lnTo>
                    <a:pt x="9" y="49"/>
                  </a:lnTo>
                  <a:lnTo>
                    <a:pt x="7" y="47"/>
                  </a:lnTo>
                  <a:lnTo>
                    <a:pt x="8" y="42"/>
                  </a:lnTo>
                  <a:lnTo>
                    <a:pt x="4" y="39"/>
                  </a:lnTo>
                  <a:lnTo>
                    <a:pt x="7" y="34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rgbClr val="99CC00">
                <a:alpha val="7881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" name="Mudanjiang"/>
            <p:cNvSpPr/>
            <p:nvPr/>
          </p:nvSpPr>
          <p:spPr bwMode="auto">
            <a:xfrm>
              <a:off x="8109553" y="1647719"/>
              <a:ext cx="445090" cy="436325"/>
            </a:xfrm>
            <a:custGeom>
              <a:avLst/>
              <a:gdLst>
                <a:gd name="T0" fmla="*/ 0 w 137"/>
                <a:gd name="T1" fmla="*/ 94 h 148"/>
                <a:gd name="T2" fmla="*/ 4 w 137"/>
                <a:gd name="T3" fmla="*/ 86 h 148"/>
                <a:gd name="T4" fmla="*/ 6 w 137"/>
                <a:gd name="T5" fmla="*/ 85 h 148"/>
                <a:gd name="T6" fmla="*/ 15 w 137"/>
                <a:gd name="T7" fmla="*/ 85 h 148"/>
                <a:gd name="T8" fmla="*/ 25 w 137"/>
                <a:gd name="T9" fmla="*/ 64 h 148"/>
                <a:gd name="T10" fmla="*/ 23 w 137"/>
                <a:gd name="T11" fmla="*/ 58 h 148"/>
                <a:gd name="T12" fmla="*/ 29 w 137"/>
                <a:gd name="T13" fmla="*/ 48 h 148"/>
                <a:gd name="T14" fmla="*/ 23 w 137"/>
                <a:gd name="T15" fmla="*/ 45 h 148"/>
                <a:gd name="T16" fmla="*/ 24 w 137"/>
                <a:gd name="T17" fmla="*/ 41 h 148"/>
                <a:gd name="T18" fmla="*/ 27 w 137"/>
                <a:gd name="T19" fmla="*/ 39 h 148"/>
                <a:gd name="T20" fmla="*/ 21 w 137"/>
                <a:gd name="T21" fmla="*/ 30 h 148"/>
                <a:gd name="T22" fmla="*/ 44 w 137"/>
                <a:gd name="T23" fmla="*/ 0 h 148"/>
                <a:gd name="T24" fmla="*/ 51 w 137"/>
                <a:gd name="T25" fmla="*/ 1 h 148"/>
                <a:gd name="T26" fmla="*/ 61 w 137"/>
                <a:gd name="T27" fmla="*/ 0 h 148"/>
                <a:gd name="T28" fmla="*/ 65 w 137"/>
                <a:gd name="T29" fmla="*/ 13 h 148"/>
                <a:gd name="T30" fmla="*/ 69 w 137"/>
                <a:gd name="T31" fmla="*/ 15 h 148"/>
                <a:gd name="T32" fmla="*/ 80 w 137"/>
                <a:gd name="T33" fmla="*/ 13 h 148"/>
                <a:gd name="T34" fmla="*/ 88 w 137"/>
                <a:gd name="T35" fmla="*/ 12 h 148"/>
                <a:gd name="T36" fmla="*/ 88 w 137"/>
                <a:gd name="T37" fmla="*/ 21 h 148"/>
                <a:gd name="T38" fmla="*/ 79 w 137"/>
                <a:gd name="T39" fmla="*/ 33 h 148"/>
                <a:gd name="T40" fmla="*/ 80 w 137"/>
                <a:gd name="T41" fmla="*/ 36 h 148"/>
                <a:gd name="T42" fmla="*/ 81 w 137"/>
                <a:gd name="T43" fmla="*/ 43 h 148"/>
                <a:gd name="T44" fmla="*/ 93 w 137"/>
                <a:gd name="T45" fmla="*/ 46 h 148"/>
                <a:gd name="T46" fmla="*/ 93 w 137"/>
                <a:gd name="T47" fmla="*/ 50 h 148"/>
                <a:gd name="T48" fmla="*/ 96 w 137"/>
                <a:gd name="T49" fmla="*/ 50 h 148"/>
                <a:gd name="T50" fmla="*/ 97 w 137"/>
                <a:gd name="T51" fmla="*/ 48 h 148"/>
                <a:gd name="T52" fmla="*/ 115 w 137"/>
                <a:gd name="T53" fmla="*/ 59 h 148"/>
                <a:gd name="T54" fmla="*/ 131 w 137"/>
                <a:gd name="T55" fmla="*/ 97 h 148"/>
                <a:gd name="T56" fmla="*/ 137 w 137"/>
                <a:gd name="T57" fmla="*/ 134 h 148"/>
                <a:gd name="T58" fmla="*/ 120 w 137"/>
                <a:gd name="T59" fmla="*/ 137 h 148"/>
                <a:gd name="T60" fmla="*/ 103 w 137"/>
                <a:gd name="T61" fmla="*/ 128 h 148"/>
                <a:gd name="T62" fmla="*/ 91 w 137"/>
                <a:gd name="T63" fmla="*/ 110 h 148"/>
                <a:gd name="T64" fmla="*/ 83 w 137"/>
                <a:gd name="T65" fmla="*/ 122 h 148"/>
                <a:gd name="T66" fmla="*/ 79 w 137"/>
                <a:gd name="T67" fmla="*/ 118 h 148"/>
                <a:gd name="T68" fmla="*/ 77 w 137"/>
                <a:gd name="T69" fmla="*/ 112 h 148"/>
                <a:gd name="T70" fmla="*/ 68 w 137"/>
                <a:gd name="T71" fmla="*/ 117 h 148"/>
                <a:gd name="T72" fmla="*/ 69 w 137"/>
                <a:gd name="T73" fmla="*/ 120 h 148"/>
                <a:gd name="T74" fmla="*/ 46 w 137"/>
                <a:gd name="T75" fmla="*/ 132 h 148"/>
                <a:gd name="T76" fmla="*/ 46 w 137"/>
                <a:gd name="T77" fmla="*/ 136 h 148"/>
                <a:gd name="T78" fmla="*/ 49 w 137"/>
                <a:gd name="T79" fmla="*/ 138 h 148"/>
                <a:gd name="T80" fmla="*/ 48 w 137"/>
                <a:gd name="T81" fmla="*/ 144 h 148"/>
                <a:gd name="T82" fmla="*/ 46 w 137"/>
                <a:gd name="T83" fmla="*/ 148 h 148"/>
                <a:gd name="T84" fmla="*/ 34 w 137"/>
                <a:gd name="T85" fmla="*/ 148 h 148"/>
                <a:gd name="T86" fmla="*/ 10 w 137"/>
                <a:gd name="T87" fmla="*/ 111 h 148"/>
                <a:gd name="T88" fmla="*/ 7 w 137"/>
                <a:gd name="T89" fmla="*/ 101 h 148"/>
                <a:gd name="T90" fmla="*/ 0 w 137"/>
                <a:gd name="T91" fmla="*/ 9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7" h="148">
                  <a:moveTo>
                    <a:pt x="0" y="94"/>
                  </a:moveTo>
                  <a:lnTo>
                    <a:pt x="4" y="86"/>
                  </a:lnTo>
                  <a:lnTo>
                    <a:pt x="6" y="85"/>
                  </a:lnTo>
                  <a:lnTo>
                    <a:pt x="15" y="85"/>
                  </a:lnTo>
                  <a:lnTo>
                    <a:pt x="25" y="64"/>
                  </a:lnTo>
                  <a:lnTo>
                    <a:pt x="23" y="58"/>
                  </a:lnTo>
                  <a:lnTo>
                    <a:pt x="29" y="48"/>
                  </a:lnTo>
                  <a:lnTo>
                    <a:pt x="23" y="45"/>
                  </a:lnTo>
                  <a:lnTo>
                    <a:pt x="24" y="41"/>
                  </a:lnTo>
                  <a:lnTo>
                    <a:pt x="27" y="39"/>
                  </a:lnTo>
                  <a:lnTo>
                    <a:pt x="21" y="30"/>
                  </a:lnTo>
                  <a:lnTo>
                    <a:pt x="44" y="0"/>
                  </a:lnTo>
                  <a:lnTo>
                    <a:pt x="51" y="1"/>
                  </a:lnTo>
                  <a:lnTo>
                    <a:pt x="61" y="0"/>
                  </a:lnTo>
                  <a:lnTo>
                    <a:pt x="65" y="13"/>
                  </a:lnTo>
                  <a:lnTo>
                    <a:pt x="69" y="15"/>
                  </a:lnTo>
                  <a:lnTo>
                    <a:pt x="80" y="13"/>
                  </a:lnTo>
                  <a:lnTo>
                    <a:pt x="88" y="12"/>
                  </a:lnTo>
                  <a:lnTo>
                    <a:pt x="88" y="21"/>
                  </a:lnTo>
                  <a:lnTo>
                    <a:pt x="79" y="33"/>
                  </a:lnTo>
                  <a:lnTo>
                    <a:pt x="80" y="36"/>
                  </a:lnTo>
                  <a:lnTo>
                    <a:pt x="81" y="43"/>
                  </a:lnTo>
                  <a:lnTo>
                    <a:pt x="93" y="46"/>
                  </a:lnTo>
                  <a:lnTo>
                    <a:pt x="93" y="50"/>
                  </a:lnTo>
                  <a:lnTo>
                    <a:pt x="96" y="50"/>
                  </a:lnTo>
                  <a:lnTo>
                    <a:pt x="97" y="48"/>
                  </a:lnTo>
                  <a:lnTo>
                    <a:pt x="115" y="59"/>
                  </a:lnTo>
                  <a:lnTo>
                    <a:pt x="131" y="97"/>
                  </a:lnTo>
                  <a:lnTo>
                    <a:pt x="137" y="134"/>
                  </a:lnTo>
                  <a:lnTo>
                    <a:pt x="120" y="137"/>
                  </a:lnTo>
                  <a:lnTo>
                    <a:pt x="103" y="128"/>
                  </a:lnTo>
                  <a:lnTo>
                    <a:pt x="91" y="110"/>
                  </a:lnTo>
                  <a:lnTo>
                    <a:pt x="83" y="122"/>
                  </a:lnTo>
                  <a:lnTo>
                    <a:pt x="79" y="118"/>
                  </a:lnTo>
                  <a:lnTo>
                    <a:pt x="77" y="112"/>
                  </a:lnTo>
                  <a:lnTo>
                    <a:pt x="68" y="117"/>
                  </a:lnTo>
                  <a:lnTo>
                    <a:pt x="69" y="120"/>
                  </a:lnTo>
                  <a:lnTo>
                    <a:pt x="46" y="132"/>
                  </a:lnTo>
                  <a:lnTo>
                    <a:pt x="46" y="136"/>
                  </a:lnTo>
                  <a:lnTo>
                    <a:pt x="49" y="138"/>
                  </a:lnTo>
                  <a:lnTo>
                    <a:pt x="48" y="144"/>
                  </a:lnTo>
                  <a:lnTo>
                    <a:pt x="46" y="148"/>
                  </a:lnTo>
                  <a:lnTo>
                    <a:pt x="34" y="148"/>
                  </a:lnTo>
                  <a:lnTo>
                    <a:pt x="10" y="111"/>
                  </a:lnTo>
                  <a:lnTo>
                    <a:pt x="7" y="101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99CC00">
                <a:alpha val="86578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" name="Jixi"/>
            <p:cNvSpPr/>
            <p:nvPr/>
          </p:nvSpPr>
          <p:spPr bwMode="auto">
            <a:xfrm>
              <a:off x="8368922" y="1426200"/>
              <a:ext cx="419473" cy="382624"/>
            </a:xfrm>
            <a:custGeom>
              <a:avLst/>
              <a:gdLst>
                <a:gd name="T0" fmla="*/ 9 w 129"/>
                <a:gd name="T1" fmla="*/ 87 h 128"/>
                <a:gd name="T2" fmla="*/ 17 w 129"/>
                <a:gd name="T3" fmla="*/ 84 h 128"/>
                <a:gd name="T4" fmla="*/ 21 w 129"/>
                <a:gd name="T5" fmla="*/ 81 h 128"/>
                <a:gd name="T6" fmla="*/ 31 w 129"/>
                <a:gd name="T7" fmla="*/ 80 h 128"/>
                <a:gd name="T8" fmla="*/ 35 w 129"/>
                <a:gd name="T9" fmla="*/ 72 h 128"/>
                <a:gd name="T10" fmla="*/ 36 w 129"/>
                <a:gd name="T11" fmla="*/ 65 h 128"/>
                <a:gd name="T12" fmla="*/ 44 w 129"/>
                <a:gd name="T13" fmla="*/ 61 h 128"/>
                <a:gd name="T14" fmla="*/ 66 w 129"/>
                <a:gd name="T15" fmla="*/ 60 h 128"/>
                <a:gd name="T16" fmla="*/ 67 w 129"/>
                <a:gd name="T17" fmla="*/ 49 h 128"/>
                <a:gd name="T18" fmla="*/ 71 w 129"/>
                <a:gd name="T19" fmla="*/ 47 h 128"/>
                <a:gd name="T20" fmla="*/ 77 w 129"/>
                <a:gd name="T21" fmla="*/ 46 h 128"/>
                <a:gd name="T22" fmla="*/ 91 w 129"/>
                <a:gd name="T23" fmla="*/ 33 h 128"/>
                <a:gd name="T24" fmla="*/ 95 w 129"/>
                <a:gd name="T25" fmla="*/ 17 h 128"/>
                <a:gd name="T26" fmla="*/ 100 w 129"/>
                <a:gd name="T27" fmla="*/ 11 h 128"/>
                <a:gd name="T28" fmla="*/ 101 w 129"/>
                <a:gd name="T29" fmla="*/ 0 h 128"/>
                <a:gd name="T30" fmla="*/ 110 w 129"/>
                <a:gd name="T31" fmla="*/ 7 h 128"/>
                <a:gd name="T32" fmla="*/ 127 w 129"/>
                <a:gd name="T33" fmla="*/ 10 h 128"/>
                <a:gd name="T34" fmla="*/ 127 w 129"/>
                <a:gd name="T35" fmla="*/ 21 h 128"/>
                <a:gd name="T36" fmla="*/ 124 w 129"/>
                <a:gd name="T37" fmla="*/ 27 h 128"/>
                <a:gd name="T38" fmla="*/ 121 w 129"/>
                <a:gd name="T39" fmla="*/ 42 h 128"/>
                <a:gd name="T40" fmla="*/ 117 w 129"/>
                <a:gd name="T41" fmla="*/ 50 h 128"/>
                <a:gd name="T42" fmla="*/ 114 w 129"/>
                <a:gd name="T43" fmla="*/ 64 h 128"/>
                <a:gd name="T44" fmla="*/ 110 w 129"/>
                <a:gd name="T45" fmla="*/ 73 h 128"/>
                <a:gd name="T46" fmla="*/ 111 w 129"/>
                <a:gd name="T47" fmla="*/ 91 h 128"/>
                <a:gd name="T48" fmla="*/ 110 w 129"/>
                <a:gd name="T49" fmla="*/ 98 h 128"/>
                <a:gd name="T50" fmla="*/ 106 w 129"/>
                <a:gd name="T51" fmla="*/ 100 h 128"/>
                <a:gd name="T52" fmla="*/ 63 w 129"/>
                <a:gd name="T53" fmla="*/ 96 h 128"/>
                <a:gd name="T54" fmla="*/ 56 w 129"/>
                <a:gd name="T55" fmla="*/ 100 h 128"/>
                <a:gd name="T56" fmla="*/ 52 w 129"/>
                <a:gd name="T57" fmla="*/ 102 h 128"/>
                <a:gd name="T58" fmla="*/ 51 w 129"/>
                <a:gd name="T59" fmla="*/ 111 h 128"/>
                <a:gd name="T60" fmla="*/ 33 w 129"/>
                <a:gd name="T61" fmla="*/ 124 h 128"/>
                <a:gd name="T62" fmla="*/ 28 w 129"/>
                <a:gd name="T63" fmla="*/ 128 h 128"/>
                <a:gd name="T64" fmla="*/ 18 w 129"/>
                <a:gd name="T65" fmla="*/ 122 h 128"/>
                <a:gd name="T66" fmla="*/ 3 w 129"/>
                <a:gd name="T67" fmla="*/ 117 h 128"/>
                <a:gd name="T68" fmla="*/ 0 w 129"/>
                <a:gd name="T69" fmla="*/ 108 h 128"/>
                <a:gd name="T70" fmla="*/ 7 w 129"/>
                <a:gd name="T71" fmla="*/ 100 h 128"/>
                <a:gd name="T72" fmla="*/ 10 w 129"/>
                <a:gd name="T73" fmla="*/ 94 h 128"/>
                <a:gd name="T74" fmla="*/ 9 w 129"/>
                <a:gd name="T75" fmla="*/ 8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" h="128">
                  <a:moveTo>
                    <a:pt x="9" y="87"/>
                  </a:moveTo>
                  <a:cubicBezTo>
                    <a:pt x="12" y="86"/>
                    <a:pt x="17" y="84"/>
                    <a:pt x="17" y="84"/>
                  </a:cubicBezTo>
                  <a:cubicBezTo>
                    <a:pt x="19" y="79"/>
                    <a:pt x="18" y="79"/>
                    <a:pt x="21" y="81"/>
                  </a:cubicBezTo>
                  <a:cubicBezTo>
                    <a:pt x="24" y="81"/>
                    <a:pt x="28" y="81"/>
                    <a:pt x="31" y="80"/>
                  </a:cubicBezTo>
                  <a:cubicBezTo>
                    <a:pt x="33" y="79"/>
                    <a:pt x="32" y="74"/>
                    <a:pt x="35" y="72"/>
                  </a:cubicBezTo>
                  <a:cubicBezTo>
                    <a:pt x="36" y="70"/>
                    <a:pt x="34" y="66"/>
                    <a:pt x="36" y="65"/>
                  </a:cubicBezTo>
                  <a:cubicBezTo>
                    <a:pt x="38" y="63"/>
                    <a:pt x="44" y="61"/>
                    <a:pt x="44" y="61"/>
                  </a:cubicBezTo>
                  <a:cubicBezTo>
                    <a:pt x="51" y="63"/>
                    <a:pt x="59" y="63"/>
                    <a:pt x="66" y="60"/>
                  </a:cubicBezTo>
                  <a:cubicBezTo>
                    <a:pt x="65" y="57"/>
                    <a:pt x="65" y="52"/>
                    <a:pt x="67" y="49"/>
                  </a:cubicBezTo>
                  <a:cubicBezTo>
                    <a:pt x="68" y="48"/>
                    <a:pt x="71" y="47"/>
                    <a:pt x="71" y="47"/>
                  </a:cubicBezTo>
                  <a:cubicBezTo>
                    <a:pt x="73" y="48"/>
                    <a:pt x="77" y="46"/>
                    <a:pt x="77" y="46"/>
                  </a:cubicBezTo>
                  <a:cubicBezTo>
                    <a:pt x="83" y="35"/>
                    <a:pt x="78" y="37"/>
                    <a:pt x="91" y="33"/>
                  </a:cubicBezTo>
                  <a:cubicBezTo>
                    <a:pt x="94" y="28"/>
                    <a:pt x="92" y="22"/>
                    <a:pt x="95" y="17"/>
                  </a:cubicBezTo>
                  <a:cubicBezTo>
                    <a:pt x="96" y="15"/>
                    <a:pt x="100" y="11"/>
                    <a:pt x="100" y="11"/>
                  </a:cubicBezTo>
                  <a:cubicBezTo>
                    <a:pt x="99" y="6"/>
                    <a:pt x="99" y="4"/>
                    <a:pt x="101" y="0"/>
                  </a:cubicBezTo>
                  <a:cubicBezTo>
                    <a:pt x="104" y="3"/>
                    <a:pt x="110" y="7"/>
                    <a:pt x="110" y="7"/>
                  </a:cubicBezTo>
                  <a:cubicBezTo>
                    <a:pt x="117" y="5"/>
                    <a:pt x="121" y="7"/>
                    <a:pt x="127" y="10"/>
                  </a:cubicBezTo>
                  <a:cubicBezTo>
                    <a:pt x="129" y="14"/>
                    <a:pt x="129" y="13"/>
                    <a:pt x="127" y="21"/>
                  </a:cubicBezTo>
                  <a:cubicBezTo>
                    <a:pt x="126" y="23"/>
                    <a:pt x="124" y="27"/>
                    <a:pt x="124" y="27"/>
                  </a:cubicBezTo>
                  <a:cubicBezTo>
                    <a:pt x="123" y="39"/>
                    <a:pt x="125" y="35"/>
                    <a:pt x="121" y="42"/>
                  </a:cubicBezTo>
                  <a:cubicBezTo>
                    <a:pt x="120" y="45"/>
                    <a:pt x="117" y="50"/>
                    <a:pt x="117" y="50"/>
                  </a:cubicBezTo>
                  <a:cubicBezTo>
                    <a:pt x="119" y="55"/>
                    <a:pt x="119" y="62"/>
                    <a:pt x="114" y="64"/>
                  </a:cubicBezTo>
                  <a:cubicBezTo>
                    <a:pt x="113" y="67"/>
                    <a:pt x="111" y="70"/>
                    <a:pt x="110" y="73"/>
                  </a:cubicBezTo>
                  <a:cubicBezTo>
                    <a:pt x="110" y="77"/>
                    <a:pt x="113" y="87"/>
                    <a:pt x="111" y="91"/>
                  </a:cubicBezTo>
                  <a:cubicBezTo>
                    <a:pt x="112" y="93"/>
                    <a:pt x="112" y="96"/>
                    <a:pt x="110" y="98"/>
                  </a:cubicBezTo>
                  <a:cubicBezTo>
                    <a:pt x="109" y="99"/>
                    <a:pt x="106" y="100"/>
                    <a:pt x="106" y="100"/>
                  </a:cubicBezTo>
                  <a:cubicBezTo>
                    <a:pt x="92" y="98"/>
                    <a:pt x="78" y="97"/>
                    <a:pt x="63" y="96"/>
                  </a:cubicBezTo>
                  <a:cubicBezTo>
                    <a:pt x="59" y="94"/>
                    <a:pt x="58" y="96"/>
                    <a:pt x="56" y="100"/>
                  </a:cubicBezTo>
                  <a:cubicBezTo>
                    <a:pt x="55" y="101"/>
                    <a:pt x="52" y="102"/>
                    <a:pt x="52" y="102"/>
                  </a:cubicBezTo>
                  <a:cubicBezTo>
                    <a:pt x="53" y="106"/>
                    <a:pt x="56" y="109"/>
                    <a:pt x="51" y="111"/>
                  </a:cubicBezTo>
                  <a:cubicBezTo>
                    <a:pt x="47" y="119"/>
                    <a:pt x="41" y="120"/>
                    <a:pt x="33" y="124"/>
                  </a:cubicBezTo>
                  <a:cubicBezTo>
                    <a:pt x="32" y="126"/>
                    <a:pt x="28" y="128"/>
                    <a:pt x="28" y="128"/>
                  </a:cubicBezTo>
                  <a:cubicBezTo>
                    <a:pt x="24" y="126"/>
                    <a:pt x="21" y="124"/>
                    <a:pt x="18" y="122"/>
                  </a:cubicBezTo>
                  <a:cubicBezTo>
                    <a:pt x="16" y="125"/>
                    <a:pt x="8" y="118"/>
                    <a:pt x="3" y="117"/>
                  </a:cubicBezTo>
                  <a:cubicBezTo>
                    <a:pt x="2" y="114"/>
                    <a:pt x="1" y="111"/>
                    <a:pt x="0" y="108"/>
                  </a:cubicBezTo>
                  <a:cubicBezTo>
                    <a:pt x="1" y="105"/>
                    <a:pt x="4" y="101"/>
                    <a:pt x="7" y="100"/>
                  </a:cubicBezTo>
                  <a:cubicBezTo>
                    <a:pt x="8" y="98"/>
                    <a:pt x="10" y="94"/>
                    <a:pt x="10" y="94"/>
                  </a:cubicBezTo>
                  <a:cubicBezTo>
                    <a:pt x="8" y="91"/>
                    <a:pt x="9" y="93"/>
                    <a:pt x="9" y="87"/>
                  </a:cubicBezTo>
                  <a:close/>
                </a:path>
              </a:pathLst>
            </a:custGeom>
            <a:solidFill>
              <a:srgbClr val="99CC00">
                <a:alpha val="6746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" name="Qitaihe"/>
            <p:cNvSpPr/>
            <p:nvPr/>
          </p:nvSpPr>
          <p:spPr bwMode="auto">
            <a:xfrm>
              <a:off x="8292072" y="1550385"/>
              <a:ext cx="195327" cy="140967"/>
            </a:xfrm>
            <a:custGeom>
              <a:avLst/>
              <a:gdLst>
                <a:gd name="T0" fmla="*/ 1 w 60"/>
                <a:gd name="T1" fmla="*/ 33 h 48"/>
                <a:gd name="T2" fmla="*/ 5 w 60"/>
                <a:gd name="T3" fmla="*/ 20 h 48"/>
                <a:gd name="T4" fmla="*/ 16 w 60"/>
                <a:gd name="T5" fmla="*/ 24 h 48"/>
                <a:gd name="T6" fmla="*/ 18 w 60"/>
                <a:gd name="T7" fmla="*/ 25 h 48"/>
                <a:gd name="T8" fmla="*/ 38 w 60"/>
                <a:gd name="T9" fmla="*/ 21 h 48"/>
                <a:gd name="T10" fmla="*/ 41 w 60"/>
                <a:gd name="T11" fmla="*/ 18 h 48"/>
                <a:gd name="T12" fmla="*/ 39 w 60"/>
                <a:gd name="T13" fmla="*/ 14 h 48"/>
                <a:gd name="T14" fmla="*/ 43 w 60"/>
                <a:gd name="T15" fmla="*/ 0 h 48"/>
                <a:gd name="T16" fmla="*/ 58 w 60"/>
                <a:gd name="T17" fmla="*/ 4 h 48"/>
                <a:gd name="T18" fmla="*/ 56 w 60"/>
                <a:gd name="T19" fmla="*/ 14 h 48"/>
                <a:gd name="T20" fmla="*/ 58 w 60"/>
                <a:gd name="T21" fmla="*/ 29 h 48"/>
                <a:gd name="T22" fmla="*/ 50 w 60"/>
                <a:gd name="T23" fmla="*/ 40 h 48"/>
                <a:gd name="T24" fmla="*/ 31 w 60"/>
                <a:gd name="T25" fmla="*/ 46 h 48"/>
                <a:gd name="T26" fmla="*/ 13 w 60"/>
                <a:gd name="T27" fmla="*/ 48 h 48"/>
                <a:gd name="T28" fmla="*/ 8 w 60"/>
                <a:gd name="T29" fmla="*/ 44 h 48"/>
                <a:gd name="T30" fmla="*/ 4 w 60"/>
                <a:gd name="T31" fmla="*/ 33 h 48"/>
                <a:gd name="T32" fmla="*/ 1 w 60"/>
                <a:gd name="T33" fmla="*/ 32 h 48"/>
                <a:gd name="T34" fmla="*/ 1 w 60"/>
                <a:gd name="T35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48">
                  <a:moveTo>
                    <a:pt x="1" y="33"/>
                  </a:moveTo>
                  <a:cubicBezTo>
                    <a:pt x="1" y="29"/>
                    <a:pt x="0" y="22"/>
                    <a:pt x="5" y="20"/>
                  </a:cubicBezTo>
                  <a:cubicBezTo>
                    <a:pt x="9" y="22"/>
                    <a:pt x="12" y="22"/>
                    <a:pt x="16" y="24"/>
                  </a:cubicBezTo>
                  <a:cubicBezTo>
                    <a:pt x="17" y="24"/>
                    <a:pt x="18" y="25"/>
                    <a:pt x="18" y="25"/>
                  </a:cubicBezTo>
                  <a:cubicBezTo>
                    <a:pt x="25" y="24"/>
                    <a:pt x="31" y="22"/>
                    <a:pt x="38" y="21"/>
                  </a:cubicBezTo>
                  <a:cubicBezTo>
                    <a:pt x="39" y="20"/>
                    <a:pt x="41" y="19"/>
                    <a:pt x="41" y="18"/>
                  </a:cubicBezTo>
                  <a:cubicBezTo>
                    <a:pt x="41" y="17"/>
                    <a:pt x="39" y="14"/>
                    <a:pt x="39" y="14"/>
                  </a:cubicBezTo>
                  <a:cubicBezTo>
                    <a:pt x="38" y="9"/>
                    <a:pt x="37" y="3"/>
                    <a:pt x="43" y="0"/>
                  </a:cubicBezTo>
                  <a:cubicBezTo>
                    <a:pt x="48" y="1"/>
                    <a:pt x="53" y="3"/>
                    <a:pt x="58" y="4"/>
                  </a:cubicBezTo>
                  <a:cubicBezTo>
                    <a:pt x="60" y="7"/>
                    <a:pt x="56" y="14"/>
                    <a:pt x="56" y="14"/>
                  </a:cubicBezTo>
                  <a:cubicBezTo>
                    <a:pt x="55" y="19"/>
                    <a:pt x="53" y="26"/>
                    <a:pt x="58" y="29"/>
                  </a:cubicBezTo>
                  <a:cubicBezTo>
                    <a:pt x="55" y="34"/>
                    <a:pt x="56" y="38"/>
                    <a:pt x="50" y="40"/>
                  </a:cubicBezTo>
                  <a:cubicBezTo>
                    <a:pt x="41" y="39"/>
                    <a:pt x="39" y="45"/>
                    <a:pt x="31" y="46"/>
                  </a:cubicBezTo>
                  <a:cubicBezTo>
                    <a:pt x="25" y="47"/>
                    <a:pt x="13" y="48"/>
                    <a:pt x="13" y="48"/>
                  </a:cubicBezTo>
                  <a:cubicBezTo>
                    <a:pt x="8" y="46"/>
                    <a:pt x="10" y="47"/>
                    <a:pt x="8" y="44"/>
                  </a:cubicBezTo>
                  <a:cubicBezTo>
                    <a:pt x="7" y="40"/>
                    <a:pt x="6" y="37"/>
                    <a:pt x="4" y="33"/>
                  </a:cubicBezTo>
                  <a:cubicBezTo>
                    <a:pt x="4" y="32"/>
                    <a:pt x="2" y="32"/>
                    <a:pt x="1" y="32"/>
                  </a:cubicBezTo>
                  <a:lnTo>
                    <a:pt x="1" y="33"/>
                  </a:lnTo>
                  <a:close/>
                </a:path>
              </a:pathLst>
            </a:custGeom>
            <a:solidFill>
              <a:srgbClr val="99CC00">
                <a:alpha val="12148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1" name="Shuangyashan"/>
            <p:cNvSpPr/>
            <p:nvPr/>
          </p:nvSpPr>
          <p:spPr bwMode="auto">
            <a:xfrm>
              <a:off x="8343305" y="1255026"/>
              <a:ext cx="438686" cy="385980"/>
            </a:xfrm>
            <a:custGeom>
              <a:avLst/>
              <a:gdLst>
                <a:gd name="T0" fmla="*/ 26 w 134"/>
                <a:gd name="T1" fmla="*/ 100 h 131"/>
                <a:gd name="T2" fmla="*/ 19 w 134"/>
                <a:gd name="T3" fmla="*/ 93 h 131"/>
                <a:gd name="T4" fmla="*/ 15 w 134"/>
                <a:gd name="T5" fmla="*/ 91 h 131"/>
                <a:gd name="T6" fmla="*/ 5 w 134"/>
                <a:gd name="T7" fmla="*/ 85 h 131"/>
                <a:gd name="T8" fmla="*/ 0 w 134"/>
                <a:gd name="T9" fmla="*/ 78 h 131"/>
                <a:gd name="T10" fmla="*/ 10 w 134"/>
                <a:gd name="T11" fmla="*/ 65 h 131"/>
                <a:gd name="T12" fmla="*/ 19 w 134"/>
                <a:gd name="T13" fmla="*/ 61 h 131"/>
                <a:gd name="T14" fmla="*/ 21 w 134"/>
                <a:gd name="T15" fmla="*/ 60 h 131"/>
                <a:gd name="T16" fmla="*/ 26 w 134"/>
                <a:gd name="T17" fmla="*/ 56 h 131"/>
                <a:gd name="T18" fmla="*/ 31 w 134"/>
                <a:gd name="T19" fmla="*/ 52 h 131"/>
                <a:gd name="T20" fmla="*/ 34 w 134"/>
                <a:gd name="T21" fmla="*/ 64 h 131"/>
                <a:gd name="T22" fmla="*/ 42 w 134"/>
                <a:gd name="T23" fmla="*/ 57 h 131"/>
                <a:gd name="T24" fmla="*/ 46 w 134"/>
                <a:gd name="T25" fmla="*/ 55 h 131"/>
                <a:gd name="T26" fmla="*/ 60 w 134"/>
                <a:gd name="T27" fmla="*/ 59 h 131"/>
                <a:gd name="T28" fmla="*/ 64 w 134"/>
                <a:gd name="T29" fmla="*/ 61 h 131"/>
                <a:gd name="T30" fmla="*/ 84 w 134"/>
                <a:gd name="T31" fmla="*/ 57 h 131"/>
                <a:gd name="T32" fmla="*/ 94 w 134"/>
                <a:gd name="T33" fmla="*/ 53 h 131"/>
                <a:gd name="T34" fmla="*/ 97 w 134"/>
                <a:gd name="T35" fmla="*/ 47 h 131"/>
                <a:gd name="T36" fmla="*/ 98 w 134"/>
                <a:gd name="T37" fmla="*/ 30 h 131"/>
                <a:gd name="T38" fmla="*/ 102 w 134"/>
                <a:gd name="T39" fmla="*/ 18 h 131"/>
                <a:gd name="T40" fmla="*/ 107 w 134"/>
                <a:gd name="T41" fmla="*/ 7 h 131"/>
                <a:gd name="T42" fmla="*/ 123 w 134"/>
                <a:gd name="T43" fmla="*/ 3 h 131"/>
                <a:gd name="T44" fmla="*/ 130 w 134"/>
                <a:gd name="T45" fmla="*/ 4 h 131"/>
                <a:gd name="T46" fmla="*/ 134 w 134"/>
                <a:gd name="T47" fmla="*/ 9 h 131"/>
                <a:gd name="T48" fmla="*/ 134 w 134"/>
                <a:gd name="T49" fmla="*/ 24 h 131"/>
                <a:gd name="T50" fmla="*/ 130 w 134"/>
                <a:gd name="T51" fmla="*/ 33 h 131"/>
                <a:gd name="T52" fmla="*/ 134 w 134"/>
                <a:gd name="T53" fmla="*/ 51 h 131"/>
                <a:gd name="T54" fmla="*/ 130 w 134"/>
                <a:gd name="T55" fmla="*/ 67 h 131"/>
                <a:gd name="T56" fmla="*/ 119 w 134"/>
                <a:gd name="T57" fmla="*/ 66 h 131"/>
                <a:gd name="T58" fmla="*/ 111 w 134"/>
                <a:gd name="T59" fmla="*/ 62 h 131"/>
                <a:gd name="T60" fmla="*/ 109 w 134"/>
                <a:gd name="T61" fmla="*/ 61 h 131"/>
                <a:gd name="T62" fmla="*/ 104 w 134"/>
                <a:gd name="T63" fmla="*/ 72 h 131"/>
                <a:gd name="T64" fmla="*/ 100 w 134"/>
                <a:gd name="T65" fmla="*/ 79 h 131"/>
                <a:gd name="T66" fmla="*/ 98 w 134"/>
                <a:gd name="T67" fmla="*/ 92 h 131"/>
                <a:gd name="T68" fmla="*/ 88 w 134"/>
                <a:gd name="T69" fmla="*/ 96 h 131"/>
                <a:gd name="T70" fmla="*/ 84 w 134"/>
                <a:gd name="T71" fmla="*/ 101 h 131"/>
                <a:gd name="T72" fmla="*/ 73 w 134"/>
                <a:gd name="T73" fmla="*/ 110 h 131"/>
                <a:gd name="T74" fmla="*/ 63 w 134"/>
                <a:gd name="T75" fmla="*/ 122 h 131"/>
                <a:gd name="T76" fmla="*/ 49 w 134"/>
                <a:gd name="T77" fmla="*/ 121 h 131"/>
                <a:gd name="T78" fmla="*/ 43 w 134"/>
                <a:gd name="T79" fmla="*/ 124 h 131"/>
                <a:gd name="T80" fmla="*/ 39 w 134"/>
                <a:gd name="T81" fmla="*/ 126 h 131"/>
                <a:gd name="T82" fmla="*/ 42 w 134"/>
                <a:gd name="T83" fmla="*/ 111 h 131"/>
                <a:gd name="T84" fmla="*/ 41 w 134"/>
                <a:gd name="T85" fmla="*/ 104 h 131"/>
                <a:gd name="T86" fmla="*/ 26 w 134"/>
                <a:gd name="T87" fmla="*/ 10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4" h="131">
                  <a:moveTo>
                    <a:pt x="26" y="100"/>
                  </a:moveTo>
                  <a:cubicBezTo>
                    <a:pt x="25" y="95"/>
                    <a:pt x="23" y="95"/>
                    <a:pt x="19" y="93"/>
                  </a:cubicBezTo>
                  <a:cubicBezTo>
                    <a:pt x="18" y="92"/>
                    <a:pt x="15" y="91"/>
                    <a:pt x="15" y="91"/>
                  </a:cubicBezTo>
                  <a:cubicBezTo>
                    <a:pt x="13" y="87"/>
                    <a:pt x="9" y="87"/>
                    <a:pt x="5" y="85"/>
                  </a:cubicBezTo>
                  <a:cubicBezTo>
                    <a:pt x="4" y="82"/>
                    <a:pt x="0" y="78"/>
                    <a:pt x="0" y="78"/>
                  </a:cubicBezTo>
                  <a:cubicBezTo>
                    <a:pt x="1" y="69"/>
                    <a:pt x="2" y="67"/>
                    <a:pt x="10" y="65"/>
                  </a:cubicBezTo>
                  <a:cubicBezTo>
                    <a:pt x="13" y="64"/>
                    <a:pt x="16" y="62"/>
                    <a:pt x="19" y="61"/>
                  </a:cubicBezTo>
                  <a:cubicBezTo>
                    <a:pt x="20" y="61"/>
                    <a:pt x="21" y="60"/>
                    <a:pt x="21" y="60"/>
                  </a:cubicBezTo>
                  <a:cubicBezTo>
                    <a:pt x="22" y="58"/>
                    <a:pt x="26" y="56"/>
                    <a:pt x="26" y="56"/>
                  </a:cubicBezTo>
                  <a:cubicBezTo>
                    <a:pt x="27" y="54"/>
                    <a:pt x="31" y="52"/>
                    <a:pt x="31" y="52"/>
                  </a:cubicBezTo>
                  <a:cubicBezTo>
                    <a:pt x="30" y="59"/>
                    <a:pt x="28" y="62"/>
                    <a:pt x="34" y="64"/>
                  </a:cubicBezTo>
                  <a:cubicBezTo>
                    <a:pt x="42" y="63"/>
                    <a:pt x="39" y="65"/>
                    <a:pt x="42" y="57"/>
                  </a:cubicBezTo>
                  <a:cubicBezTo>
                    <a:pt x="42" y="56"/>
                    <a:pt x="46" y="55"/>
                    <a:pt x="46" y="55"/>
                  </a:cubicBezTo>
                  <a:cubicBezTo>
                    <a:pt x="50" y="47"/>
                    <a:pt x="57" y="57"/>
                    <a:pt x="60" y="59"/>
                  </a:cubicBezTo>
                  <a:cubicBezTo>
                    <a:pt x="61" y="60"/>
                    <a:pt x="64" y="61"/>
                    <a:pt x="64" y="61"/>
                  </a:cubicBezTo>
                  <a:cubicBezTo>
                    <a:pt x="71" y="60"/>
                    <a:pt x="77" y="59"/>
                    <a:pt x="84" y="57"/>
                  </a:cubicBezTo>
                  <a:cubicBezTo>
                    <a:pt x="87" y="56"/>
                    <a:pt x="94" y="53"/>
                    <a:pt x="94" y="53"/>
                  </a:cubicBezTo>
                  <a:cubicBezTo>
                    <a:pt x="95" y="51"/>
                    <a:pt x="97" y="47"/>
                    <a:pt x="97" y="47"/>
                  </a:cubicBezTo>
                  <a:cubicBezTo>
                    <a:pt x="98" y="41"/>
                    <a:pt x="99" y="36"/>
                    <a:pt x="98" y="30"/>
                  </a:cubicBezTo>
                  <a:cubicBezTo>
                    <a:pt x="99" y="26"/>
                    <a:pt x="100" y="22"/>
                    <a:pt x="102" y="18"/>
                  </a:cubicBezTo>
                  <a:cubicBezTo>
                    <a:pt x="103" y="13"/>
                    <a:pt x="103" y="9"/>
                    <a:pt x="107" y="7"/>
                  </a:cubicBezTo>
                  <a:cubicBezTo>
                    <a:pt x="110" y="1"/>
                    <a:pt x="117" y="3"/>
                    <a:pt x="123" y="3"/>
                  </a:cubicBezTo>
                  <a:cubicBezTo>
                    <a:pt x="130" y="0"/>
                    <a:pt x="125" y="2"/>
                    <a:pt x="130" y="4"/>
                  </a:cubicBezTo>
                  <a:cubicBezTo>
                    <a:pt x="131" y="6"/>
                    <a:pt x="133" y="7"/>
                    <a:pt x="134" y="9"/>
                  </a:cubicBezTo>
                  <a:cubicBezTo>
                    <a:pt x="128" y="12"/>
                    <a:pt x="132" y="19"/>
                    <a:pt x="134" y="24"/>
                  </a:cubicBezTo>
                  <a:cubicBezTo>
                    <a:pt x="133" y="29"/>
                    <a:pt x="134" y="31"/>
                    <a:pt x="130" y="33"/>
                  </a:cubicBezTo>
                  <a:cubicBezTo>
                    <a:pt x="131" y="39"/>
                    <a:pt x="131" y="45"/>
                    <a:pt x="134" y="51"/>
                  </a:cubicBezTo>
                  <a:cubicBezTo>
                    <a:pt x="133" y="56"/>
                    <a:pt x="130" y="67"/>
                    <a:pt x="130" y="67"/>
                  </a:cubicBezTo>
                  <a:cubicBezTo>
                    <a:pt x="125" y="65"/>
                    <a:pt x="126" y="65"/>
                    <a:pt x="119" y="66"/>
                  </a:cubicBezTo>
                  <a:cubicBezTo>
                    <a:pt x="116" y="65"/>
                    <a:pt x="114" y="63"/>
                    <a:pt x="111" y="62"/>
                  </a:cubicBezTo>
                  <a:cubicBezTo>
                    <a:pt x="110" y="62"/>
                    <a:pt x="109" y="61"/>
                    <a:pt x="109" y="61"/>
                  </a:cubicBezTo>
                  <a:cubicBezTo>
                    <a:pt x="104" y="64"/>
                    <a:pt x="109" y="69"/>
                    <a:pt x="104" y="72"/>
                  </a:cubicBezTo>
                  <a:cubicBezTo>
                    <a:pt x="103" y="76"/>
                    <a:pt x="101" y="75"/>
                    <a:pt x="100" y="79"/>
                  </a:cubicBezTo>
                  <a:cubicBezTo>
                    <a:pt x="100" y="83"/>
                    <a:pt x="101" y="89"/>
                    <a:pt x="98" y="92"/>
                  </a:cubicBezTo>
                  <a:cubicBezTo>
                    <a:pt x="95" y="95"/>
                    <a:pt x="88" y="96"/>
                    <a:pt x="88" y="96"/>
                  </a:cubicBezTo>
                  <a:cubicBezTo>
                    <a:pt x="86" y="101"/>
                    <a:pt x="87" y="99"/>
                    <a:pt x="84" y="101"/>
                  </a:cubicBezTo>
                  <a:cubicBezTo>
                    <a:pt x="83" y="108"/>
                    <a:pt x="78" y="107"/>
                    <a:pt x="73" y="110"/>
                  </a:cubicBezTo>
                  <a:cubicBezTo>
                    <a:pt x="68" y="119"/>
                    <a:pt x="79" y="118"/>
                    <a:pt x="63" y="122"/>
                  </a:cubicBezTo>
                  <a:cubicBezTo>
                    <a:pt x="59" y="120"/>
                    <a:pt x="54" y="119"/>
                    <a:pt x="49" y="121"/>
                  </a:cubicBezTo>
                  <a:cubicBezTo>
                    <a:pt x="47" y="122"/>
                    <a:pt x="43" y="124"/>
                    <a:pt x="43" y="124"/>
                  </a:cubicBezTo>
                  <a:cubicBezTo>
                    <a:pt x="42" y="129"/>
                    <a:pt x="41" y="131"/>
                    <a:pt x="39" y="126"/>
                  </a:cubicBezTo>
                  <a:cubicBezTo>
                    <a:pt x="40" y="120"/>
                    <a:pt x="39" y="116"/>
                    <a:pt x="42" y="111"/>
                  </a:cubicBezTo>
                  <a:cubicBezTo>
                    <a:pt x="42" y="109"/>
                    <a:pt x="42" y="106"/>
                    <a:pt x="41" y="104"/>
                  </a:cubicBezTo>
                  <a:cubicBezTo>
                    <a:pt x="39" y="101"/>
                    <a:pt x="26" y="98"/>
                    <a:pt x="26" y="100"/>
                  </a:cubicBezTo>
                  <a:close/>
                </a:path>
              </a:pathLst>
            </a:custGeom>
            <a:solidFill>
              <a:srgbClr val="99CC00">
                <a:alpha val="5966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2" name="Haerbin"/>
            <p:cNvSpPr/>
            <p:nvPr/>
          </p:nvSpPr>
          <p:spPr bwMode="auto">
            <a:xfrm>
              <a:off x="7734909" y="1526891"/>
              <a:ext cx="566769" cy="500096"/>
            </a:xfrm>
            <a:custGeom>
              <a:avLst/>
              <a:gdLst>
                <a:gd name="T0" fmla="*/ 0 w 175"/>
                <a:gd name="T1" fmla="*/ 103 h 167"/>
                <a:gd name="T2" fmla="*/ 1 w 175"/>
                <a:gd name="T3" fmla="*/ 97 h 167"/>
                <a:gd name="T4" fmla="*/ 5 w 175"/>
                <a:gd name="T5" fmla="*/ 95 h 167"/>
                <a:gd name="T6" fmla="*/ 9 w 175"/>
                <a:gd name="T7" fmla="*/ 84 h 167"/>
                <a:gd name="T8" fmla="*/ 15 w 175"/>
                <a:gd name="T9" fmla="*/ 86 h 167"/>
                <a:gd name="T10" fmla="*/ 22 w 175"/>
                <a:gd name="T11" fmla="*/ 81 h 167"/>
                <a:gd name="T12" fmla="*/ 20 w 175"/>
                <a:gd name="T13" fmla="*/ 70 h 167"/>
                <a:gd name="T14" fmla="*/ 15 w 175"/>
                <a:gd name="T15" fmla="*/ 63 h 167"/>
                <a:gd name="T16" fmla="*/ 22 w 175"/>
                <a:gd name="T17" fmla="*/ 58 h 167"/>
                <a:gd name="T18" fmla="*/ 40 w 175"/>
                <a:gd name="T19" fmla="*/ 30 h 167"/>
                <a:gd name="T20" fmla="*/ 45 w 175"/>
                <a:gd name="T21" fmla="*/ 23 h 167"/>
                <a:gd name="T22" fmla="*/ 52 w 175"/>
                <a:gd name="T23" fmla="*/ 18 h 167"/>
                <a:gd name="T24" fmla="*/ 54 w 175"/>
                <a:gd name="T25" fmla="*/ 17 h 167"/>
                <a:gd name="T26" fmla="*/ 63 w 175"/>
                <a:gd name="T27" fmla="*/ 22 h 167"/>
                <a:gd name="T28" fmla="*/ 92 w 175"/>
                <a:gd name="T29" fmla="*/ 16 h 167"/>
                <a:gd name="T30" fmla="*/ 110 w 175"/>
                <a:gd name="T31" fmla="*/ 16 h 167"/>
                <a:gd name="T32" fmla="*/ 131 w 175"/>
                <a:gd name="T33" fmla="*/ 11 h 167"/>
                <a:gd name="T34" fmla="*/ 136 w 175"/>
                <a:gd name="T35" fmla="*/ 4 h 167"/>
                <a:gd name="T36" fmla="*/ 143 w 175"/>
                <a:gd name="T37" fmla="*/ 3 h 167"/>
                <a:gd name="T38" fmla="*/ 149 w 175"/>
                <a:gd name="T39" fmla="*/ 6 h 167"/>
                <a:gd name="T40" fmla="*/ 161 w 175"/>
                <a:gd name="T41" fmla="*/ 2 h 167"/>
                <a:gd name="T42" fmla="*/ 162 w 175"/>
                <a:gd name="T43" fmla="*/ 0 h 167"/>
                <a:gd name="T44" fmla="*/ 166 w 175"/>
                <a:gd name="T45" fmla="*/ 2 h 167"/>
                <a:gd name="T46" fmla="*/ 170 w 175"/>
                <a:gd name="T47" fmla="*/ 10 h 167"/>
                <a:gd name="T48" fmla="*/ 166 w 175"/>
                <a:gd name="T49" fmla="*/ 15 h 167"/>
                <a:gd name="T50" fmla="*/ 168 w 175"/>
                <a:gd name="T51" fmla="*/ 20 h 167"/>
                <a:gd name="T52" fmla="*/ 175 w 175"/>
                <a:gd name="T53" fmla="*/ 28 h 167"/>
                <a:gd name="T54" fmla="*/ 169 w 175"/>
                <a:gd name="T55" fmla="*/ 42 h 167"/>
                <a:gd name="T56" fmla="*/ 154 w 175"/>
                <a:gd name="T57" fmla="*/ 47 h 167"/>
                <a:gd name="T58" fmla="*/ 147 w 175"/>
                <a:gd name="T59" fmla="*/ 56 h 167"/>
                <a:gd name="T60" fmla="*/ 141 w 175"/>
                <a:gd name="T61" fmla="*/ 65 h 167"/>
                <a:gd name="T62" fmla="*/ 137 w 175"/>
                <a:gd name="T63" fmla="*/ 70 h 167"/>
                <a:gd name="T64" fmla="*/ 142 w 175"/>
                <a:gd name="T65" fmla="*/ 79 h 167"/>
                <a:gd name="T66" fmla="*/ 141 w 175"/>
                <a:gd name="T67" fmla="*/ 86 h 167"/>
                <a:gd name="T68" fmla="*/ 145 w 175"/>
                <a:gd name="T69" fmla="*/ 88 h 167"/>
                <a:gd name="T70" fmla="*/ 140 w 175"/>
                <a:gd name="T71" fmla="*/ 96 h 167"/>
                <a:gd name="T72" fmla="*/ 139 w 175"/>
                <a:gd name="T73" fmla="*/ 98 h 167"/>
                <a:gd name="T74" fmla="*/ 141 w 175"/>
                <a:gd name="T75" fmla="*/ 101 h 167"/>
                <a:gd name="T76" fmla="*/ 135 w 175"/>
                <a:gd name="T77" fmla="*/ 114 h 167"/>
                <a:gd name="T78" fmla="*/ 120 w 175"/>
                <a:gd name="T79" fmla="*/ 126 h 167"/>
                <a:gd name="T80" fmla="*/ 109 w 175"/>
                <a:gd name="T81" fmla="*/ 150 h 167"/>
                <a:gd name="T82" fmla="*/ 110 w 175"/>
                <a:gd name="T83" fmla="*/ 162 h 167"/>
                <a:gd name="T84" fmla="*/ 108 w 175"/>
                <a:gd name="T85" fmla="*/ 166 h 167"/>
                <a:gd name="T86" fmla="*/ 95 w 175"/>
                <a:gd name="T87" fmla="*/ 164 h 167"/>
                <a:gd name="T88" fmla="*/ 93 w 175"/>
                <a:gd name="T89" fmla="*/ 158 h 167"/>
                <a:gd name="T90" fmla="*/ 89 w 175"/>
                <a:gd name="T91" fmla="*/ 156 h 167"/>
                <a:gd name="T92" fmla="*/ 85 w 175"/>
                <a:gd name="T93" fmla="*/ 146 h 167"/>
                <a:gd name="T94" fmla="*/ 64 w 175"/>
                <a:gd name="T95" fmla="*/ 142 h 167"/>
                <a:gd name="T96" fmla="*/ 61 w 175"/>
                <a:gd name="T97" fmla="*/ 125 h 167"/>
                <a:gd name="T98" fmla="*/ 43 w 175"/>
                <a:gd name="T99" fmla="*/ 110 h 167"/>
                <a:gd name="T100" fmla="*/ 33 w 175"/>
                <a:gd name="T101" fmla="*/ 112 h 167"/>
                <a:gd name="T102" fmla="*/ 27 w 175"/>
                <a:gd name="T103" fmla="*/ 115 h 167"/>
                <a:gd name="T104" fmla="*/ 24 w 175"/>
                <a:gd name="T105" fmla="*/ 121 h 167"/>
                <a:gd name="T106" fmla="*/ 14 w 175"/>
                <a:gd name="T107" fmla="*/ 118 h 167"/>
                <a:gd name="T108" fmla="*/ 8 w 175"/>
                <a:gd name="T109" fmla="*/ 115 h 167"/>
                <a:gd name="T110" fmla="*/ 3 w 175"/>
                <a:gd name="T111" fmla="*/ 111 h 167"/>
                <a:gd name="T112" fmla="*/ 0 w 175"/>
                <a:gd name="T113" fmla="*/ 10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" h="167">
                  <a:moveTo>
                    <a:pt x="0" y="103"/>
                  </a:moveTo>
                  <a:cubicBezTo>
                    <a:pt x="0" y="101"/>
                    <a:pt x="0" y="99"/>
                    <a:pt x="1" y="97"/>
                  </a:cubicBezTo>
                  <a:cubicBezTo>
                    <a:pt x="2" y="96"/>
                    <a:pt x="5" y="95"/>
                    <a:pt x="5" y="95"/>
                  </a:cubicBezTo>
                  <a:cubicBezTo>
                    <a:pt x="7" y="91"/>
                    <a:pt x="7" y="88"/>
                    <a:pt x="9" y="84"/>
                  </a:cubicBezTo>
                  <a:cubicBezTo>
                    <a:pt x="11" y="85"/>
                    <a:pt x="13" y="87"/>
                    <a:pt x="15" y="86"/>
                  </a:cubicBezTo>
                  <a:cubicBezTo>
                    <a:pt x="18" y="85"/>
                    <a:pt x="22" y="81"/>
                    <a:pt x="22" y="81"/>
                  </a:cubicBezTo>
                  <a:cubicBezTo>
                    <a:pt x="24" y="77"/>
                    <a:pt x="24" y="72"/>
                    <a:pt x="20" y="70"/>
                  </a:cubicBezTo>
                  <a:cubicBezTo>
                    <a:pt x="19" y="67"/>
                    <a:pt x="15" y="63"/>
                    <a:pt x="15" y="63"/>
                  </a:cubicBezTo>
                  <a:cubicBezTo>
                    <a:pt x="16" y="60"/>
                    <a:pt x="22" y="58"/>
                    <a:pt x="22" y="58"/>
                  </a:cubicBezTo>
                  <a:cubicBezTo>
                    <a:pt x="25" y="52"/>
                    <a:pt x="33" y="33"/>
                    <a:pt x="40" y="30"/>
                  </a:cubicBezTo>
                  <a:cubicBezTo>
                    <a:pt x="42" y="27"/>
                    <a:pt x="42" y="25"/>
                    <a:pt x="45" y="23"/>
                  </a:cubicBezTo>
                  <a:cubicBezTo>
                    <a:pt x="47" y="20"/>
                    <a:pt x="49" y="19"/>
                    <a:pt x="52" y="18"/>
                  </a:cubicBezTo>
                  <a:cubicBezTo>
                    <a:pt x="53" y="18"/>
                    <a:pt x="54" y="17"/>
                    <a:pt x="54" y="17"/>
                  </a:cubicBezTo>
                  <a:cubicBezTo>
                    <a:pt x="58" y="19"/>
                    <a:pt x="58" y="21"/>
                    <a:pt x="63" y="22"/>
                  </a:cubicBezTo>
                  <a:cubicBezTo>
                    <a:pt x="64" y="23"/>
                    <a:pt x="85" y="17"/>
                    <a:pt x="92" y="16"/>
                  </a:cubicBezTo>
                  <a:cubicBezTo>
                    <a:pt x="98" y="13"/>
                    <a:pt x="104" y="15"/>
                    <a:pt x="110" y="16"/>
                  </a:cubicBezTo>
                  <a:cubicBezTo>
                    <a:pt x="132" y="15"/>
                    <a:pt x="120" y="15"/>
                    <a:pt x="131" y="11"/>
                  </a:cubicBezTo>
                  <a:cubicBezTo>
                    <a:pt x="133" y="8"/>
                    <a:pt x="133" y="6"/>
                    <a:pt x="136" y="4"/>
                  </a:cubicBezTo>
                  <a:cubicBezTo>
                    <a:pt x="137" y="6"/>
                    <a:pt x="143" y="3"/>
                    <a:pt x="143" y="3"/>
                  </a:cubicBezTo>
                  <a:cubicBezTo>
                    <a:pt x="145" y="4"/>
                    <a:pt x="149" y="6"/>
                    <a:pt x="149" y="6"/>
                  </a:cubicBezTo>
                  <a:cubicBezTo>
                    <a:pt x="151" y="11"/>
                    <a:pt x="158" y="4"/>
                    <a:pt x="161" y="2"/>
                  </a:cubicBezTo>
                  <a:cubicBezTo>
                    <a:pt x="161" y="1"/>
                    <a:pt x="161" y="0"/>
                    <a:pt x="162" y="0"/>
                  </a:cubicBezTo>
                  <a:cubicBezTo>
                    <a:pt x="163" y="0"/>
                    <a:pt x="166" y="2"/>
                    <a:pt x="166" y="2"/>
                  </a:cubicBezTo>
                  <a:cubicBezTo>
                    <a:pt x="167" y="5"/>
                    <a:pt x="170" y="10"/>
                    <a:pt x="170" y="10"/>
                  </a:cubicBezTo>
                  <a:cubicBezTo>
                    <a:pt x="168" y="15"/>
                    <a:pt x="169" y="13"/>
                    <a:pt x="166" y="15"/>
                  </a:cubicBezTo>
                  <a:cubicBezTo>
                    <a:pt x="165" y="18"/>
                    <a:pt x="165" y="19"/>
                    <a:pt x="168" y="20"/>
                  </a:cubicBezTo>
                  <a:cubicBezTo>
                    <a:pt x="169" y="23"/>
                    <a:pt x="172" y="27"/>
                    <a:pt x="175" y="28"/>
                  </a:cubicBezTo>
                  <a:cubicBezTo>
                    <a:pt x="172" y="33"/>
                    <a:pt x="174" y="40"/>
                    <a:pt x="169" y="42"/>
                  </a:cubicBezTo>
                  <a:cubicBezTo>
                    <a:pt x="157" y="40"/>
                    <a:pt x="161" y="44"/>
                    <a:pt x="154" y="47"/>
                  </a:cubicBezTo>
                  <a:cubicBezTo>
                    <a:pt x="152" y="51"/>
                    <a:pt x="151" y="54"/>
                    <a:pt x="147" y="56"/>
                  </a:cubicBezTo>
                  <a:cubicBezTo>
                    <a:pt x="145" y="59"/>
                    <a:pt x="144" y="63"/>
                    <a:pt x="141" y="65"/>
                  </a:cubicBezTo>
                  <a:cubicBezTo>
                    <a:pt x="140" y="67"/>
                    <a:pt x="138" y="68"/>
                    <a:pt x="137" y="70"/>
                  </a:cubicBezTo>
                  <a:cubicBezTo>
                    <a:pt x="141" y="72"/>
                    <a:pt x="141" y="75"/>
                    <a:pt x="142" y="79"/>
                  </a:cubicBezTo>
                  <a:cubicBezTo>
                    <a:pt x="141" y="81"/>
                    <a:pt x="139" y="84"/>
                    <a:pt x="141" y="86"/>
                  </a:cubicBezTo>
                  <a:cubicBezTo>
                    <a:pt x="142" y="87"/>
                    <a:pt x="145" y="88"/>
                    <a:pt x="145" y="88"/>
                  </a:cubicBezTo>
                  <a:cubicBezTo>
                    <a:pt x="144" y="91"/>
                    <a:pt x="142" y="93"/>
                    <a:pt x="140" y="96"/>
                  </a:cubicBezTo>
                  <a:cubicBezTo>
                    <a:pt x="140" y="97"/>
                    <a:pt x="139" y="98"/>
                    <a:pt x="139" y="98"/>
                  </a:cubicBezTo>
                  <a:cubicBezTo>
                    <a:pt x="141" y="108"/>
                    <a:pt x="138" y="103"/>
                    <a:pt x="141" y="101"/>
                  </a:cubicBezTo>
                  <a:cubicBezTo>
                    <a:pt x="140" y="106"/>
                    <a:pt x="140" y="112"/>
                    <a:pt x="135" y="114"/>
                  </a:cubicBezTo>
                  <a:cubicBezTo>
                    <a:pt x="132" y="125"/>
                    <a:pt x="131" y="125"/>
                    <a:pt x="120" y="126"/>
                  </a:cubicBezTo>
                  <a:cubicBezTo>
                    <a:pt x="116" y="134"/>
                    <a:pt x="113" y="142"/>
                    <a:pt x="109" y="150"/>
                  </a:cubicBezTo>
                  <a:cubicBezTo>
                    <a:pt x="112" y="156"/>
                    <a:pt x="112" y="154"/>
                    <a:pt x="110" y="162"/>
                  </a:cubicBezTo>
                  <a:cubicBezTo>
                    <a:pt x="110" y="163"/>
                    <a:pt x="108" y="166"/>
                    <a:pt x="108" y="166"/>
                  </a:cubicBezTo>
                  <a:cubicBezTo>
                    <a:pt x="104" y="166"/>
                    <a:pt x="98" y="167"/>
                    <a:pt x="95" y="164"/>
                  </a:cubicBezTo>
                  <a:cubicBezTo>
                    <a:pt x="92" y="161"/>
                    <a:pt x="96" y="161"/>
                    <a:pt x="93" y="158"/>
                  </a:cubicBezTo>
                  <a:cubicBezTo>
                    <a:pt x="92" y="157"/>
                    <a:pt x="89" y="156"/>
                    <a:pt x="89" y="156"/>
                  </a:cubicBezTo>
                  <a:cubicBezTo>
                    <a:pt x="87" y="153"/>
                    <a:pt x="87" y="149"/>
                    <a:pt x="85" y="146"/>
                  </a:cubicBezTo>
                  <a:cubicBezTo>
                    <a:pt x="83" y="135"/>
                    <a:pt x="73" y="139"/>
                    <a:pt x="64" y="142"/>
                  </a:cubicBezTo>
                  <a:cubicBezTo>
                    <a:pt x="62" y="137"/>
                    <a:pt x="62" y="130"/>
                    <a:pt x="61" y="125"/>
                  </a:cubicBezTo>
                  <a:cubicBezTo>
                    <a:pt x="64" y="112"/>
                    <a:pt x="52" y="111"/>
                    <a:pt x="43" y="110"/>
                  </a:cubicBezTo>
                  <a:cubicBezTo>
                    <a:pt x="40" y="111"/>
                    <a:pt x="36" y="111"/>
                    <a:pt x="33" y="112"/>
                  </a:cubicBezTo>
                  <a:cubicBezTo>
                    <a:pt x="31" y="113"/>
                    <a:pt x="27" y="115"/>
                    <a:pt x="27" y="115"/>
                  </a:cubicBezTo>
                  <a:cubicBezTo>
                    <a:pt x="26" y="117"/>
                    <a:pt x="24" y="121"/>
                    <a:pt x="24" y="121"/>
                  </a:cubicBezTo>
                  <a:cubicBezTo>
                    <a:pt x="20" y="120"/>
                    <a:pt x="18" y="119"/>
                    <a:pt x="14" y="118"/>
                  </a:cubicBezTo>
                  <a:cubicBezTo>
                    <a:pt x="12" y="117"/>
                    <a:pt x="8" y="115"/>
                    <a:pt x="8" y="115"/>
                  </a:cubicBezTo>
                  <a:cubicBezTo>
                    <a:pt x="7" y="113"/>
                    <a:pt x="3" y="111"/>
                    <a:pt x="3" y="111"/>
                  </a:cubicBezTo>
                  <a:cubicBezTo>
                    <a:pt x="2" y="108"/>
                    <a:pt x="3" y="100"/>
                    <a:pt x="0" y="103"/>
                  </a:cubicBezTo>
                  <a:close/>
                </a:path>
              </a:pathLst>
            </a:custGeom>
            <a:solidFill>
              <a:srgbClr val="99CC00">
                <a:alpha val="3279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3" name="Daqing"/>
            <p:cNvSpPr/>
            <p:nvPr/>
          </p:nvSpPr>
          <p:spPr bwMode="auto">
            <a:xfrm>
              <a:off x="7437115" y="1496683"/>
              <a:ext cx="323410" cy="365842"/>
            </a:xfrm>
            <a:custGeom>
              <a:avLst/>
              <a:gdLst>
                <a:gd name="T0" fmla="*/ 9 w 99"/>
                <a:gd name="T1" fmla="*/ 77 h 123"/>
                <a:gd name="T2" fmla="*/ 2 w 99"/>
                <a:gd name="T3" fmla="*/ 64 h 123"/>
                <a:gd name="T4" fmla="*/ 2 w 99"/>
                <a:gd name="T5" fmla="*/ 51 h 123"/>
                <a:gd name="T6" fmla="*/ 5 w 99"/>
                <a:gd name="T7" fmla="*/ 51 h 123"/>
                <a:gd name="T8" fmla="*/ 7 w 99"/>
                <a:gd name="T9" fmla="*/ 52 h 123"/>
                <a:gd name="T10" fmla="*/ 5 w 99"/>
                <a:gd name="T11" fmla="*/ 41 h 123"/>
                <a:gd name="T12" fmla="*/ 13 w 99"/>
                <a:gd name="T13" fmla="*/ 26 h 123"/>
                <a:gd name="T14" fmla="*/ 18 w 99"/>
                <a:gd name="T15" fmla="*/ 22 h 123"/>
                <a:gd name="T16" fmla="*/ 30 w 99"/>
                <a:gd name="T17" fmla="*/ 9 h 123"/>
                <a:gd name="T18" fmla="*/ 34 w 99"/>
                <a:gd name="T19" fmla="*/ 4 h 123"/>
                <a:gd name="T20" fmla="*/ 42 w 99"/>
                <a:gd name="T21" fmla="*/ 0 h 123"/>
                <a:gd name="T22" fmla="*/ 54 w 99"/>
                <a:gd name="T23" fmla="*/ 4 h 123"/>
                <a:gd name="T24" fmla="*/ 58 w 99"/>
                <a:gd name="T25" fmla="*/ 6 h 123"/>
                <a:gd name="T26" fmla="*/ 57 w 99"/>
                <a:gd name="T27" fmla="*/ 13 h 123"/>
                <a:gd name="T28" fmla="*/ 54 w 99"/>
                <a:gd name="T29" fmla="*/ 29 h 123"/>
                <a:gd name="T30" fmla="*/ 48 w 99"/>
                <a:gd name="T31" fmla="*/ 32 h 123"/>
                <a:gd name="T32" fmla="*/ 49 w 99"/>
                <a:gd name="T33" fmla="*/ 39 h 123"/>
                <a:gd name="T34" fmla="*/ 53 w 99"/>
                <a:gd name="T35" fmla="*/ 41 h 123"/>
                <a:gd name="T36" fmla="*/ 58 w 99"/>
                <a:gd name="T37" fmla="*/ 48 h 123"/>
                <a:gd name="T38" fmla="*/ 56 w 99"/>
                <a:gd name="T39" fmla="*/ 54 h 123"/>
                <a:gd name="T40" fmla="*/ 51 w 99"/>
                <a:gd name="T41" fmla="*/ 59 h 123"/>
                <a:gd name="T42" fmla="*/ 55 w 99"/>
                <a:gd name="T43" fmla="*/ 67 h 123"/>
                <a:gd name="T44" fmla="*/ 52 w 99"/>
                <a:gd name="T45" fmla="*/ 75 h 123"/>
                <a:gd name="T46" fmla="*/ 62 w 99"/>
                <a:gd name="T47" fmla="*/ 80 h 123"/>
                <a:gd name="T48" fmla="*/ 57 w 99"/>
                <a:gd name="T49" fmla="*/ 72 h 123"/>
                <a:gd name="T50" fmla="*/ 68 w 99"/>
                <a:gd name="T51" fmla="*/ 74 h 123"/>
                <a:gd name="T52" fmla="*/ 72 w 99"/>
                <a:gd name="T53" fmla="*/ 83 h 123"/>
                <a:gd name="T54" fmla="*/ 76 w 99"/>
                <a:gd name="T55" fmla="*/ 85 h 123"/>
                <a:gd name="T56" fmla="*/ 85 w 99"/>
                <a:gd name="T57" fmla="*/ 88 h 123"/>
                <a:gd name="T58" fmla="*/ 90 w 99"/>
                <a:gd name="T59" fmla="*/ 93 h 123"/>
                <a:gd name="T60" fmla="*/ 77 w 99"/>
                <a:gd name="T61" fmla="*/ 118 h 123"/>
                <a:gd name="T62" fmla="*/ 68 w 99"/>
                <a:gd name="T63" fmla="*/ 123 h 123"/>
                <a:gd name="T64" fmla="*/ 60 w 99"/>
                <a:gd name="T65" fmla="*/ 118 h 123"/>
                <a:gd name="T66" fmla="*/ 52 w 99"/>
                <a:gd name="T67" fmla="*/ 122 h 123"/>
                <a:gd name="T68" fmla="*/ 35 w 99"/>
                <a:gd name="T69" fmla="*/ 121 h 123"/>
                <a:gd name="T70" fmla="*/ 34 w 99"/>
                <a:gd name="T71" fmla="*/ 119 h 123"/>
                <a:gd name="T72" fmla="*/ 32 w 99"/>
                <a:gd name="T73" fmla="*/ 118 h 123"/>
                <a:gd name="T74" fmla="*/ 28 w 99"/>
                <a:gd name="T75" fmla="*/ 113 h 123"/>
                <a:gd name="T76" fmla="*/ 24 w 99"/>
                <a:gd name="T77" fmla="*/ 108 h 123"/>
                <a:gd name="T78" fmla="*/ 18 w 99"/>
                <a:gd name="T79" fmla="*/ 96 h 123"/>
                <a:gd name="T80" fmla="*/ 14 w 99"/>
                <a:gd name="T81" fmla="*/ 83 h 123"/>
                <a:gd name="T82" fmla="*/ 11 w 99"/>
                <a:gd name="T83" fmla="*/ 77 h 123"/>
                <a:gd name="T84" fmla="*/ 9 w 99"/>
                <a:gd name="T85" fmla="*/ 7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9" h="123">
                  <a:moveTo>
                    <a:pt x="9" y="77"/>
                  </a:moveTo>
                  <a:cubicBezTo>
                    <a:pt x="7" y="72"/>
                    <a:pt x="5" y="67"/>
                    <a:pt x="2" y="64"/>
                  </a:cubicBezTo>
                  <a:cubicBezTo>
                    <a:pt x="0" y="59"/>
                    <a:pt x="0" y="56"/>
                    <a:pt x="2" y="51"/>
                  </a:cubicBezTo>
                  <a:cubicBezTo>
                    <a:pt x="0" y="42"/>
                    <a:pt x="3" y="47"/>
                    <a:pt x="5" y="51"/>
                  </a:cubicBezTo>
                  <a:cubicBezTo>
                    <a:pt x="5" y="52"/>
                    <a:pt x="6" y="52"/>
                    <a:pt x="7" y="52"/>
                  </a:cubicBezTo>
                  <a:cubicBezTo>
                    <a:pt x="9" y="48"/>
                    <a:pt x="10" y="44"/>
                    <a:pt x="5" y="41"/>
                  </a:cubicBezTo>
                  <a:cubicBezTo>
                    <a:pt x="4" y="39"/>
                    <a:pt x="10" y="28"/>
                    <a:pt x="13" y="26"/>
                  </a:cubicBezTo>
                  <a:cubicBezTo>
                    <a:pt x="14" y="24"/>
                    <a:pt x="18" y="22"/>
                    <a:pt x="18" y="22"/>
                  </a:cubicBezTo>
                  <a:cubicBezTo>
                    <a:pt x="22" y="14"/>
                    <a:pt x="19" y="10"/>
                    <a:pt x="30" y="9"/>
                  </a:cubicBezTo>
                  <a:cubicBezTo>
                    <a:pt x="33" y="7"/>
                    <a:pt x="32" y="9"/>
                    <a:pt x="34" y="4"/>
                  </a:cubicBezTo>
                  <a:cubicBezTo>
                    <a:pt x="35" y="1"/>
                    <a:pt x="42" y="0"/>
                    <a:pt x="42" y="0"/>
                  </a:cubicBezTo>
                  <a:cubicBezTo>
                    <a:pt x="46" y="2"/>
                    <a:pt x="50" y="2"/>
                    <a:pt x="54" y="4"/>
                  </a:cubicBezTo>
                  <a:cubicBezTo>
                    <a:pt x="55" y="5"/>
                    <a:pt x="58" y="6"/>
                    <a:pt x="58" y="6"/>
                  </a:cubicBezTo>
                  <a:cubicBezTo>
                    <a:pt x="59" y="9"/>
                    <a:pt x="58" y="10"/>
                    <a:pt x="57" y="13"/>
                  </a:cubicBezTo>
                  <a:cubicBezTo>
                    <a:pt x="57" y="16"/>
                    <a:pt x="57" y="27"/>
                    <a:pt x="54" y="29"/>
                  </a:cubicBezTo>
                  <a:cubicBezTo>
                    <a:pt x="52" y="30"/>
                    <a:pt x="48" y="32"/>
                    <a:pt x="48" y="32"/>
                  </a:cubicBezTo>
                  <a:cubicBezTo>
                    <a:pt x="47" y="34"/>
                    <a:pt x="47" y="37"/>
                    <a:pt x="49" y="39"/>
                  </a:cubicBezTo>
                  <a:cubicBezTo>
                    <a:pt x="50" y="40"/>
                    <a:pt x="53" y="41"/>
                    <a:pt x="53" y="41"/>
                  </a:cubicBezTo>
                  <a:cubicBezTo>
                    <a:pt x="54" y="44"/>
                    <a:pt x="58" y="48"/>
                    <a:pt x="58" y="48"/>
                  </a:cubicBezTo>
                  <a:cubicBezTo>
                    <a:pt x="56" y="51"/>
                    <a:pt x="59" y="52"/>
                    <a:pt x="56" y="54"/>
                  </a:cubicBezTo>
                  <a:cubicBezTo>
                    <a:pt x="55" y="57"/>
                    <a:pt x="52" y="56"/>
                    <a:pt x="51" y="59"/>
                  </a:cubicBezTo>
                  <a:cubicBezTo>
                    <a:pt x="55" y="61"/>
                    <a:pt x="54" y="63"/>
                    <a:pt x="55" y="67"/>
                  </a:cubicBezTo>
                  <a:cubicBezTo>
                    <a:pt x="54" y="70"/>
                    <a:pt x="53" y="72"/>
                    <a:pt x="52" y="75"/>
                  </a:cubicBezTo>
                  <a:cubicBezTo>
                    <a:pt x="53" y="84"/>
                    <a:pt x="54" y="84"/>
                    <a:pt x="62" y="80"/>
                  </a:cubicBezTo>
                  <a:cubicBezTo>
                    <a:pt x="61" y="77"/>
                    <a:pt x="57" y="72"/>
                    <a:pt x="57" y="72"/>
                  </a:cubicBezTo>
                  <a:cubicBezTo>
                    <a:pt x="60" y="70"/>
                    <a:pt x="68" y="74"/>
                    <a:pt x="68" y="74"/>
                  </a:cubicBezTo>
                  <a:cubicBezTo>
                    <a:pt x="68" y="75"/>
                    <a:pt x="71" y="82"/>
                    <a:pt x="72" y="83"/>
                  </a:cubicBezTo>
                  <a:cubicBezTo>
                    <a:pt x="73" y="84"/>
                    <a:pt x="76" y="85"/>
                    <a:pt x="76" y="85"/>
                  </a:cubicBezTo>
                  <a:cubicBezTo>
                    <a:pt x="78" y="90"/>
                    <a:pt x="75" y="85"/>
                    <a:pt x="85" y="88"/>
                  </a:cubicBezTo>
                  <a:cubicBezTo>
                    <a:pt x="87" y="89"/>
                    <a:pt x="88" y="92"/>
                    <a:pt x="90" y="93"/>
                  </a:cubicBezTo>
                  <a:cubicBezTo>
                    <a:pt x="99" y="111"/>
                    <a:pt x="89" y="116"/>
                    <a:pt x="77" y="118"/>
                  </a:cubicBezTo>
                  <a:cubicBezTo>
                    <a:pt x="75" y="122"/>
                    <a:pt x="70" y="119"/>
                    <a:pt x="68" y="123"/>
                  </a:cubicBezTo>
                  <a:cubicBezTo>
                    <a:pt x="66" y="120"/>
                    <a:pt x="63" y="119"/>
                    <a:pt x="60" y="118"/>
                  </a:cubicBezTo>
                  <a:cubicBezTo>
                    <a:pt x="57" y="119"/>
                    <a:pt x="52" y="122"/>
                    <a:pt x="52" y="122"/>
                  </a:cubicBezTo>
                  <a:cubicBezTo>
                    <a:pt x="46" y="122"/>
                    <a:pt x="41" y="122"/>
                    <a:pt x="35" y="121"/>
                  </a:cubicBezTo>
                  <a:cubicBezTo>
                    <a:pt x="34" y="121"/>
                    <a:pt x="35" y="120"/>
                    <a:pt x="34" y="119"/>
                  </a:cubicBezTo>
                  <a:cubicBezTo>
                    <a:pt x="33" y="118"/>
                    <a:pt x="33" y="118"/>
                    <a:pt x="32" y="118"/>
                  </a:cubicBezTo>
                  <a:cubicBezTo>
                    <a:pt x="30" y="113"/>
                    <a:pt x="31" y="115"/>
                    <a:pt x="28" y="113"/>
                  </a:cubicBezTo>
                  <a:cubicBezTo>
                    <a:pt x="26" y="108"/>
                    <a:pt x="27" y="110"/>
                    <a:pt x="24" y="108"/>
                  </a:cubicBezTo>
                  <a:cubicBezTo>
                    <a:pt x="22" y="104"/>
                    <a:pt x="23" y="98"/>
                    <a:pt x="18" y="96"/>
                  </a:cubicBezTo>
                  <a:cubicBezTo>
                    <a:pt x="16" y="92"/>
                    <a:pt x="16" y="88"/>
                    <a:pt x="14" y="83"/>
                  </a:cubicBezTo>
                  <a:cubicBezTo>
                    <a:pt x="13" y="81"/>
                    <a:pt x="11" y="77"/>
                    <a:pt x="11" y="77"/>
                  </a:cubicBezTo>
                  <a:cubicBezTo>
                    <a:pt x="9" y="78"/>
                    <a:pt x="9" y="79"/>
                    <a:pt x="9" y="77"/>
                  </a:cubicBezTo>
                  <a:close/>
                </a:path>
              </a:pathLst>
            </a:custGeom>
            <a:solidFill>
              <a:srgbClr val="99CC00">
                <a:alpha val="1611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4" name="Suihua"/>
            <p:cNvSpPr/>
            <p:nvPr/>
          </p:nvSpPr>
          <p:spPr bwMode="auto">
            <a:xfrm>
              <a:off x="7587613" y="1322153"/>
              <a:ext cx="454696" cy="493383"/>
            </a:xfrm>
            <a:custGeom>
              <a:avLst/>
              <a:gdLst>
                <a:gd name="T0" fmla="*/ 12 w 140"/>
                <a:gd name="T1" fmla="*/ 67 h 167"/>
                <a:gd name="T2" fmla="*/ 56 w 140"/>
                <a:gd name="T3" fmla="*/ 52 h 167"/>
                <a:gd name="T4" fmla="*/ 60 w 140"/>
                <a:gd name="T5" fmla="*/ 39 h 167"/>
                <a:gd name="T6" fmla="*/ 67 w 140"/>
                <a:gd name="T7" fmla="*/ 29 h 167"/>
                <a:gd name="T8" fmla="*/ 102 w 140"/>
                <a:gd name="T9" fmla="*/ 19 h 167"/>
                <a:gd name="T10" fmla="*/ 105 w 140"/>
                <a:gd name="T11" fmla="*/ 13 h 167"/>
                <a:gd name="T12" fmla="*/ 116 w 140"/>
                <a:gd name="T13" fmla="*/ 0 h 167"/>
                <a:gd name="T14" fmla="*/ 125 w 140"/>
                <a:gd name="T15" fmla="*/ 13 h 167"/>
                <a:gd name="T16" fmla="*/ 126 w 140"/>
                <a:gd name="T17" fmla="*/ 25 h 167"/>
                <a:gd name="T18" fmla="*/ 140 w 140"/>
                <a:gd name="T19" fmla="*/ 41 h 167"/>
                <a:gd name="T20" fmla="*/ 133 w 140"/>
                <a:gd name="T21" fmla="*/ 54 h 167"/>
                <a:gd name="T22" fmla="*/ 112 w 140"/>
                <a:gd name="T23" fmla="*/ 62 h 167"/>
                <a:gd name="T24" fmla="*/ 107 w 140"/>
                <a:gd name="T25" fmla="*/ 69 h 167"/>
                <a:gd name="T26" fmla="*/ 121 w 140"/>
                <a:gd name="T27" fmla="*/ 76 h 167"/>
                <a:gd name="T28" fmla="*/ 126 w 140"/>
                <a:gd name="T29" fmla="*/ 83 h 167"/>
                <a:gd name="T30" fmla="*/ 130 w 140"/>
                <a:gd name="T31" fmla="*/ 88 h 167"/>
                <a:gd name="T32" fmla="*/ 124 w 140"/>
                <a:gd name="T33" fmla="*/ 91 h 167"/>
                <a:gd name="T34" fmla="*/ 114 w 140"/>
                <a:gd name="T35" fmla="*/ 93 h 167"/>
                <a:gd name="T36" fmla="*/ 99 w 140"/>
                <a:gd name="T37" fmla="*/ 88 h 167"/>
                <a:gd name="T38" fmla="*/ 91 w 140"/>
                <a:gd name="T39" fmla="*/ 92 h 167"/>
                <a:gd name="T40" fmla="*/ 87 w 140"/>
                <a:gd name="T41" fmla="*/ 97 h 167"/>
                <a:gd name="T42" fmla="*/ 81 w 140"/>
                <a:gd name="T43" fmla="*/ 103 h 167"/>
                <a:gd name="T44" fmla="*/ 77 w 140"/>
                <a:gd name="T45" fmla="*/ 108 h 167"/>
                <a:gd name="T46" fmla="*/ 68 w 140"/>
                <a:gd name="T47" fmla="*/ 127 h 167"/>
                <a:gd name="T48" fmla="*/ 61 w 140"/>
                <a:gd name="T49" fmla="*/ 132 h 167"/>
                <a:gd name="T50" fmla="*/ 63 w 140"/>
                <a:gd name="T51" fmla="*/ 137 h 167"/>
                <a:gd name="T52" fmla="*/ 67 w 140"/>
                <a:gd name="T53" fmla="*/ 142 h 167"/>
                <a:gd name="T54" fmla="*/ 64 w 140"/>
                <a:gd name="T55" fmla="*/ 154 h 167"/>
                <a:gd name="T56" fmla="*/ 56 w 140"/>
                <a:gd name="T57" fmla="*/ 156 h 167"/>
                <a:gd name="T58" fmla="*/ 49 w 140"/>
                <a:gd name="T59" fmla="*/ 167 h 167"/>
                <a:gd name="T60" fmla="*/ 46 w 140"/>
                <a:gd name="T61" fmla="*/ 161 h 167"/>
                <a:gd name="T62" fmla="*/ 41 w 140"/>
                <a:gd name="T63" fmla="*/ 151 h 167"/>
                <a:gd name="T64" fmla="*/ 33 w 140"/>
                <a:gd name="T65" fmla="*/ 147 h 167"/>
                <a:gd name="T66" fmla="*/ 28 w 140"/>
                <a:gd name="T67" fmla="*/ 145 h 167"/>
                <a:gd name="T68" fmla="*/ 13 w 140"/>
                <a:gd name="T69" fmla="*/ 132 h 167"/>
                <a:gd name="T70" fmla="*/ 15 w 140"/>
                <a:gd name="T71" fmla="*/ 140 h 167"/>
                <a:gd name="T72" fmla="*/ 9 w 140"/>
                <a:gd name="T73" fmla="*/ 143 h 167"/>
                <a:gd name="T74" fmla="*/ 9 w 140"/>
                <a:gd name="T75" fmla="*/ 129 h 167"/>
                <a:gd name="T76" fmla="*/ 5 w 140"/>
                <a:gd name="T77" fmla="*/ 119 h 167"/>
                <a:gd name="T78" fmla="*/ 10 w 140"/>
                <a:gd name="T79" fmla="*/ 115 h 167"/>
                <a:gd name="T80" fmla="*/ 7 w 140"/>
                <a:gd name="T81" fmla="*/ 101 h 167"/>
                <a:gd name="T82" fmla="*/ 3 w 140"/>
                <a:gd name="T83" fmla="*/ 99 h 167"/>
                <a:gd name="T84" fmla="*/ 8 w 140"/>
                <a:gd name="T85" fmla="*/ 88 h 167"/>
                <a:gd name="T86" fmla="*/ 11 w 140"/>
                <a:gd name="T87" fmla="*/ 80 h 167"/>
                <a:gd name="T88" fmla="*/ 13 w 140"/>
                <a:gd name="T89" fmla="*/ 69 h 167"/>
                <a:gd name="T90" fmla="*/ 12 w 140"/>
                <a:gd name="T91" fmla="*/ 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" h="167">
                  <a:moveTo>
                    <a:pt x="12" y="67"/>
                  </a:moveTo>
                  <a:cubicBezTo>
                    <a:pt x="27" y="62"/>
                    <a:pt x="42" y="59"/>
                    <a:pt x="56" y="52"/>
                  </a:cubicBezTo>
                  <a:cubicBezTo>
                    <a:pt x="58" y="48"/>
                    <a:pt x="54" y="42"/>
                    <a:pt x="60" y="39"/>
                  </a:cubicBezTo>
                  <a:cubicBezTo>
                    <a:pt x="61" y="36"/>
                    <a:pt x="64" y="30"/>
                    <a:pt x="67" y="29"/>
                  </a:cubicBezTo>
                  <a:cubicBezTo>
                    <a:pt x="69" y="30"/>
                    <a:pt x="95" y="20"/>
                    <a:pt x="102" y="19"/>
                  </a:cubicBezTo>
                  <a:cubicBezTo>
                    <a:pt x="103" y="17"/>
                    <a:pt x="105" y="13"/>
                    <a:pt x="105" y="13"/>
                  </a:cubicBezTo>
                  <a:cubicBezTo>
                    <a:pt x="107" y="2"/>
                    <a:pt x="108" y="4"/>
                    <a:pt x="116" y="0"/>
                  </a:cubicBezTo>
                  <a:cubicBezTo>
                    <a:pt x="118" y="8"/>
                    <a:pt x="119" y="10"/>
                    <a:pt x="125" y="13"/>
                  </a:cubicBezTo>
                  <a:cubicBezTo>
                    <a:pt x="120" y="15"/>
                    <a:pt x="124" y="21"/>
                    <a:pt x="126" y="25"/>
                  </a:cubicBezTo>
                  <a:cubicBezTo>
                    <a:pt x="131" y="35"/>
                    <a:pt x="128" y="39"/>
                    <a:pt x="140" y="41"/>
                  </a:cubicBezTo>
                  <a:cubicBezTo>
                    <a:pt x="134" y="44"/>
                    <a:pt x="136" y="50"/>
                    <a:pt x="133" y="54"/>
                  </a:cubicBezTo>
                  <a:cubicBezTo>
                    <a:pt x="129" y="58"/>
                    <a:pt x="117" y="61"/>
                    <a:pt x="112" y="62"/>
                  </a:cubicBezTo>
                  <a:cubicBezTo>
                    <a:pt x="111" y="65"/>
                    <a:pt x="107" y="69"/>
                    <a:pt x="107" y="69"/>
                  </a:cubicBezTo>
                  <a:cubicBezTo>
                    <a:pt x="108" y="71"/>
                    <a:pt x="118" y="74"/>
                    <a:pt x="121" y="76"/>
                  </a:cubicBezTo>
                  <a:cubicBezTo>
                    <a:pt x="123" y="79"/>
                    <a:pt x="123" y="81"/>
                    <a:pt x="126" y="83"/>
                  </a:cubicBezTo>
                  <a:cubicBezTo>
                    <a:pt x="128" y="88"/>
                    <a:pt x="127" y="86"/>
                    <a:pt x="130" y="88"/>
                  </a:cubicBezTo>
                  <a:cubicBezTo>
                    <a:pt x="128" y="89"/>
                    <a:pt x="124" y="91"/>
                    <a:pt x="124" y="91"/>
                  </a:cubicBezTo>
                  <a:cubicBezTo>
                    <a:pt x="121" y="89"/>
                    <a:pt x="117" y="91"/>
                    <a:pt x="114" y="93"/>
                  </a:cubicBezTo>
                  <a:cubicBezTo>
                    <a:pt x="103" y="92"/>
                    <a:pt x="107" y="91"/>
                    <a:pt x="99" y="88"/>
                  </a:cubicBezTo>
                  <a:cubicBezTo>
                    <a:pt x="96" y="89"/>
                    <a:pt x="91" y="92"/>
                    <a:pt x="91" y="92"/>
                  </a:cubicBezTo>
                  <a:cubicBezTo>
                    <a:pt x="89" y="97"/>
                    <a:pt x="90" y="95"/>
                    <a:pt x="87" y="97"/>
                  </a:cubicBezTo>
                  <a:cubicBezTo>
                    <a:pt x="86" y="100"/>
                    <a:pt x="81" y="103"/>
                    <a:pt x="81" y="103"/>
                  </a:cubicBezTo>
                  <a:cubicBezTo>
                    <a:pt x="79" y="108"/>
                    <a:pt x="80" y="106"/>
                    <a:pt x="77" y="108"/>
                  </a:cubicBezTo>
                  <a:cubicBezTo>
                    <a:pt x="74" y="114"/>
                    <a:pt x="71" y="121"/>
                    <a:pt x="68" y="127"/>
                  </a:cubicBezTo>
                  <a:cubicBezTo>
                    <a:pt x="67" y="130"/>
                    <a:pt x="61" y="132"/>
                    <a:pt x="61" y="132"/>
                  </a:cubicBezTo>
                  <a:cubicBezTo>
                    <a:pt x="60" y="135"/>
                    <a:pt x="60" y="136"/>
                    <a:pt x="63" y="137"/>
                  </a:cubicBezTo>
                  <a:cubicBezTo>
                    <a:pt x="65" y="142"/>
                    <a:pt x="64" y="140"/>
                    <a:pt x="67" y="142"/>
                  </a:cubicBezTo>
                  <a:cubicBezTo>
                    <a:pt x="69" y="146"/>
                    <a:pt x="68" y="152"/>
                    <a:pt x="64" y="154"/>
                  </a:cubicBezTo>
                  <a:cubicBezTo>
                    <a:pt x="62" y="158"/>
                    <a:pt x="61" y="157"/>
                    <a:pt x="56" y="156"/>
                  </a:cubicBezTo>
                  <a:cubicBezTo>
                    <a:pt x="52" y="154"/>
                    <a:pt x="50" y="164"/>
                    <a:pt x="49" y="167"/>
                  </a:cubicBezTo>
                  <a:cubicBezTo>
                    <a:pt x="48" y="165"/>
                    <a:pt x="46" y="161"/>
                    <a:pt x="46" y="161"/>
                  </a:cubicBezTo>
                  <a:cubicBezTo>
                    <a:pt x="45" y="157"/>
                    <a:pt x="45" y="153"/>
                    <a:pt x="41" y="151"/>
                  </a:cubicBezTo>
                  <a:cubicBezTo>
                    <a:pt x="39" y="147"/>
                    <a:pt x="37" y="148"/>
                    <a:pt x="33" y="147"/>
                  </a:cubicBezTo>
                  <a:cubicBezTo>
                    <a:pt x="30" y="149"/>
                    <a:pt x="31" y="146"/>
                    <a:pt x="28" y="145"/>
                  </a:cubicBezTo>
                  <a:cubicBezTo>
                    <a:pt x="24" y="138"/>
                    <a:pt x="21" y="134"/>
                    <a:pt x="13" y="132"/>
                  </a:cubicBezTo>
                  <a:cubicBezTo>
                    <a:pt x="12" y="134"/>
                    <a:pt x="15" y="140"/>
                    <a:pt x="15" y="140"/>
                  </a:cubicBezTo>
                  <a:cubicBezTo>
                    <a:pt x="13" y="141"/>
                    <a:pt x="9" y="143"/>
                    <a:pt x="9" y="143"/>
                  </a:cubicBezTo>
                  <a:cubicBezTo>
                    <a:pt x="3" y="140"/>
                    <a:pt x="7" y="133"/>
                    <a:pt x="9" y="129"/>
                  </a:cubicBezTo>
                  <a:cubicBezTo>
                    <a:pt x="8" y="126"/>
                    <a:pt x="5" y="119"/>
                    <a:pt x="5" y="119"/>
                  </a:cubicBezTo>
                  <a:cubicBezTo>
                    <a:pt x="6" y="117"/>
                    <a:pt x="10" y="115"/>
                    <a:pt x="10" y="115"/>
                  </a:cubicBezTo>
                  <a:cubicBezTo>
                    <a:pt x="11" y="109"/>
                    <a:pt x="10" y="106"/>
                    <a:pt x="7" y="101"/>
                  </a:cubicBezTo>
                  <a:cubicBezTo>
                    <a:pt x="6" y="100"/>
                    <a:pt x="3" y="99"/>
                    <a:pt x="3" y="99"/>
                  </a:cubicBezTo>
                  <a:cubicBezTo>
                    <a:pt x="0" y="93"/>
                    <a:pt x="2" y="90"/>
                    <a:pt x="8" y="88"/>
                  </a:cubicBezTo>
                  <a:cubicBezTo>
                    <a:pt x="9" y="85"/>
                    <a:pt x="11" y="80"/>
                    <a:pt x="11" y="80"/>
                  </a:cubicBezTo>
                  <a:cubicBezTo>
                    <a:pt x="9" y="76"/>
                    <a:pt x="11" y="72"/>
                    <a:pt x="13" y="69"/>
                  </a:cubicBezTo>
                  <a:cubicBezTo>
                    <a:pt x="13" y="68"/>
                    <a:pt x="12" y="67"/>
                    <a:pt x="12" y="67"/>
                  </a:cubicBezTo>
                  <a:close/>
                </a:path>
              </a:pathLst>
            </a:custGeom>
            <a:solidFill>
              <a:srgbClr val="99CC00">
                <a:alpha val="3631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5" name="YichunHLJ"/>
            <p:cNvSpPr/>
            <p:nvPr/>
          </p:nvSpPr>
          <p:spPr bwMode="auto">
            <a:xfrm>
              <a:off x="7933438" y="1060358"/>
              <a:ext cx="358633" cy="523590"/>
            </a:xfrm>
            <a:custGeom>
              <a:avLst/>
              <a:gdLst>
                <a:gd name="T0" fmla="*/ 9 w 110"/>
                <a:gd name="T1" fmla="*/ 88 h 178"/>
                <a:gd name="T2" fmla="*/ 16 w 110"/>
                <a:gd name="T3" fmla="*/ 73 h 178"/>
                <a:gd name="T4" fmla="*/ 22 w 110"/>
                <a:gd name="T5" fmla="*/ 67 h 178"/>
                <a:gd name="T6" fmla="*/ 26 w 110"/>
                <a:gd name="T7" fmla="*/ 64 h 178"/>
                <a:gd name="T8" fmla="*/ 30 w 110"/>
                <a:gd name="T9" fmla="*/ 66 h 178"/>
                <a:gd name="T10" fmla="*/ 35 w 110"/>
                <a:gd name="T11" fmla="*/ 71 h 178"/>
                <a:gd name="T12" fmla="*/ 41 w 110"/>
                <a:gd name="T13" fmla="*/ 51 h 178"/>
                <a:gd name="T14" fmla="*/ 42 w 110"/>
                <a:gd name="T15" fmla="*/ 49 h 178"/>
                <a:gd name="T16" fmla="*/ 43 w 110"/>
                <a:gd name="T17" fmla="*/ 40 h 178"/>
                <a:gd name="T18" fmla="*/ 47 w 110"/>
                <a:gd name="T19" fmla="*/ 38 h 178"/>
                <a:gd name="T20" fmla="*/ 52 w 110"/>
                <a:gd name="T21" fmla="*/ 31 h 178"/>
                <a:gd name="T22" fmla="*/ 46 w 110"/>
                <a:gd name="T23" fmla="*/ 23 h 178"/>
                <a:gd name="T24" fmla="*/ 40 w 110"/>
                <a:gd name="T25" fmla="*/ 20 h 178"/>
                <a:gd name="T26" fmla="*/ 36 w 110"/>
                <a:gd name="T27" fmla="*/ 12 h 178"/>
                <a:gd name="T28" fmla="*/ 34 w 110"/>
                <a:gd name="T29" fmla="*/ 8 h 178"/>
                <a:gd name="T30" fmla="*/ 42 w 110"/>
                <a:gd name="T31" fmla="*/ 1 h 178"/>
                <a:gd name="T32" fmla="*/ 44 w 110"/>
                <a:gd name="T33" fmla="*/ 0 h 178"/>
                <a:gd name="T34" fmla="*/ 56 w 110"/>
                <a:gd name="T35" fmla="*/ 7 h 178"/>
                <a:gd name="T36" fmla="*/ 62 w 110"/>
                <a:gd name="T37" fmla="*/ 11 h 178"/>
                <a:gd name="T38" fmla="*/ 69 w 110"/>
                <a:gd name="T39" fmla="*/ 19 h 178"/>
                <a:gd name="T40" fmla="*/ 79 w 110"/>
                <a:gd name="T41" fmla="*/ 24 h 178"/>
                <a:gd name="T42" fmla="*/ 95 w 110"/>
                <a:gd name="T43" fmla="*/ 21 h 178"/>
                <a:gd name="T44" fmla="*/ 94 w 110"/>
                <a:gd name="T45" fmla="*/ 32 h 178"/>
                <a:gd name="T46" fmla="*/ 106 w 110"/>
                <a:gd name="T47" fmla="*/ 43 h 178"/>
                <a:gd name="T48" fmla="*/ 98 w 110"/>
                <a:gd name="T49" fmla="*/ 56 h 178"/>
                <a:gd name="T50" fmla="*/ 91 w 110"/>
                <a:gd name="T51" fmla="*/ 59 h 178"/>
                <a:gd name="T52" fmla="*/ 86 w 110"/>
                <a:gd name="T53" fmla="*/ 72 h 178"/>
                <a:gd name="T54" fmla="*/ 79 w 110"/>
                <a:gd name="T55" fmla="*/ 66 h 178"/>
                <a:gd name="T56" fmla="*/ 74 w 110"/>
                <a:gd name="T57" fmla="*/ 62 h 178"/>
                <a:gd name="T58" fmla="*/ 71 w 110"/>
                <a:gd name="T59" fmla="*/ 75 h 178"/>
                <a:gd name="T60" fmla="*/ 76 w 110"/>
                <a:gd name="T61" fmla="*/ 91 h 178"/>
                <a:gd name="T62" fmla="*/ 82 w 110"/>
                <a:gd name="T63" fmla="*/ 98 h 178"/>
                <a:gd name="T64" fmla="*/ 84 w 110"/>
                <a:gd name="T65" fmla="*/ 102 h 178"/>
                <a:gd name="T66" fmla="*/ 83 w 110"/>
                <a:gd name="T67" fmla="*/ 125 h 178"/>
                <a:gd name="T68" fmla="*/ 78 w 110"/>
                <a:gd name="T69" fmla="*/ 138 h 178"/>
                <a:gd name="T70" fmla="*/ 77 w 110"/>
                <a:gd name="T71" fmla="*/ 140 h 178"/>
                <a:gd name="T72" fmla="*/ 78 w 110"/>
                <a:gd name="T73" fmla="*/ 148 h 178"/>
                <a:gd name="T74" fmla="*/ 80 w 110"/>
                <a:gd name="T75" fmla="*/ 149 h 178"/>
                <a:gd name="T76" fmla="*/ 83 w 110"/>
                <a:gd name="T77" fmla="*/ 155 h 178"/>
                <a:gd name="T78" fmla="*/ 79 w 110"/>
                <a:gd name="T79" fmla="*/ 160 h 178"/>
                <a:gd name="T80" fmla="*/ 80 w 110"/>
                <a:gd name="T81" fmla="*/ 162 h 178"/>
                <a:gd name="T82" fmla="*/ 76 w 110"/>
                <a:gd name="T83" fmla="*/ 164 h 178"/>
                <a:gd name="T84" fmla="*/ 66 w 110"/>
                <a:gd name="T85" fmla="*/ 171 h 178"/>
                <a:gd name="T86" fmla="*/ 52 w 110"/>
                <a:gd name="T87" fmla="*/ 176 h 178"/>
                <a:gd name="T88" fmla="*/ 41 w 110"/>
                <a:gd name="T89" fmla="*/ 173 h 178"/>
                <a:gd name="T90" fmla="*/ 26 w 110"/>
                <a:gd name="T91" fmla="*/ 176 h 178"/>
                <a:gd name="T92" fmla="*/ 18 w 110"/>
                <a:gd name="T93" fmla="*/ 171 h 178"/>
                <a:gd name="T94" fmla="*/ 14 w 110"/>
                <a:gd name="T95" fmla="*/ 166 h 178"/>
                <a:gd name="T96" fmla="*/ 1 w 110"/>
                <a:gd name="T97" fmla="*/ 158 h 178"/>
                <a:gd name="T98" fmla="*/ 5 w 110"/>
                <a:gd name="T99" fmla="*/ 152 h 178"/>
                <a:gd name="T100" fmla="*/ 23 w 110"/>
                <a:gd name="T101" fmla="*/ 145 h 178"/>
                <a:gd name="T102" fmla="*/ 32 w 110"/>
                <a:gd name="T103" fmla="*/ 130 h 178"/>
                <a:gd name="T104" fmla="*/ 26 w 110"/>
                <a:gd name="T105" fmla="*/ 127 h 178"/>
                <a:gd name="T106" fmla="*/ 21 w 110"/>
                <a:gd name="T107" fmla="*/ 120 h 178"/>
                <a:gd name="T108" fmla="*/ 17 w 110"/>
                <a:gd name="T109" fmla="*/ 109 h 178"/>
                <a:gd name="T110" fmla="*/ 15 w 110"/>
                <a:gd name="T111" fmla="*/ 105 h 178"/>
                <a:gd name="T112" fmla="*/ 15 w 110"/>
                <a:gd name="T113" fmla="*/ 100 h 178"/>
                <a:gd name="T114" fmla="*/ 9 w 110"/>
                <a:gd name="T115" fmla="*/ 8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" h="178">
                  <a:moveTo>
                    <a:pt x="9" y="88"/>
                  </a:moveTo>
                  <a:cubicBezTo>
                    <a:pt x="11" y="83"/>
                    <a:pt x="13" y="78"/>
                    <a:pt x="16" y="73"/>
                  </a:cubicBezTo>
                  <a:cubicBezTo>
                    <a:pt x="17" y="70"/>
                    <a:pt x="22" y="67"/>
                    <a:pt x="22" y="67"/>
                  </a:cubicBezTo>
                  <a:cubicBezTo>
                    <a:pt x="23" y="65"/>
                    <a:pt x="23" y="64"/>
                    <a:pt x="26" y="64"/>
                  </a:cubicBezTo>
                  <a:cubicBezTo>
                    <a:pt x="27" y="64"/>
                    <a:pt x="30" y="66"/>
                    <a:pt x="30" y="66"/>
                  </a:cubicBezTo>
                  <a:cubicBezTo>
                    <a:pt x="32" y="70"/>
                    <a:pt x="30" y="73"/>
                    <a:pt x="35" y="71"/>
                  </a:cubicBezTo>
                  <a:cubicBezTo>
                    <a:pt x="36" y="65"/>
                    <a:pt x="35" y="54"/>
                    <a:pt x="41" y="51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3" y="46"/>
                    <a:pt x="42" y="43"/>
                    <a:pt x="43" y="40"/>
                  </a:cubicBezTo>
                  <a:cubicBezTo>
                    <a:pt x="44" y="39"/>
                    <a:pt x="47" y="38"/>
                    <a:pt x="47" y="38"/>
                  </a:cubicBezTo>
                  <a:cubicBezTo>
                    <a:pt x="48" y="35"/>
                    <a:pt x="52" y="31"/>
                    <a:pt x="52" y="31"/>
                  </a:cubicBezTo>
                  <a:cubicBezTo>
                    <a:pt x="51" y="26"/>
                    <a:pt x="51" y="26"/>
                    <a:pt x="46" y="23"/>
                  </a:cubicBezTo>
                  <a:cubicBezTo>
                    <a:pt x="44" y="22"/>
                    <a:pt x="40" y="20"/>
                    <a:pt x="40" y="20"/>
                  </a:cubicBezTo>
                  <a:cubicBezTo>
                    <a:pt x="39" y="17"/>
                    <a:pt x="37" y="15"/>
                    <a:pt x="36" y="12"/>
                  </a:cubicBezTo>
                  <a:cubicBezTo>
                    <a:pt x="35" y="11"/>
                    <a:pt x="34" y="8"/>
                    <a:pt x="34" y="8"/>
                  </a:cubicBezTo>
                  <a:cubicBezTo>
                    <a:pt x="36" y="5"/>
                    <a:pt x="39" y="3"/>
                    <a:pt x="42" y="1"/>
                  </a:cubicBezTo>
                  <a:cubicBezTo>
                    <a:pt x="43" y="1"/>
                    <a:pt x="44" y="0"/>
                    <a:pt x="44" y="0"/>
                  </a:cubicBezTo>
                  <a:cubicBezTo>
                    <a:pt x="51" y="4"/>
                    <a:pt x="46" y="5"/>
                    <a:pt x="56" y="7"/>
                  </a:cubicBezTo>
                  <a:cubicBezTo>
                    <a:pt x="58" y="8"/>
                    <a:pt x="60" y="10"/>
                    <a:pt x="62" y="11"/>
                  </a:cubicBezTo>
                  <a:cubicBezTo>
                    <a:pt x="63" y="14"/>
                    <a:pt x="66" y="18"/>
                    <a:pt x="69" y="19"/>
                  </a:cubicBezTo>
                  <a:cubicBezTo>
                    <a:pt x="71" y="23"/>
                    <a:pt x="75" y="23"/>
                    <a:pt x="79" y="24"/>
                  </a:cubicBezTo>
                  <a:cubicBezTo>
                    <a:pt x="86" y="23"/>
                    <a:pt x="89" y="24"/>
                    <a:pt x="95" y="21"/>
                  </a:cubicBezTo>
                  <a:cubicBezTo>
                    <a:pt x="97" y="25"/>
                    <a:pt x="96" y="28"/>
                    <a:pt x="94" y="32"/>
                  </a:cubicBezTo>
                  <a:cubicBezTo>
                    <a:pt x="97" y="39"/>
                    <a:pt x="99" y="40"/>
                    <a:pt x="106" y="43"/>
                  </a:cubicBezTo>
                  <a:cubicBezTo>
                    <a:pt x="110" y="52"/>
                    <a:pt x="108" y="55"/>
                    <a:pt x="98" y="56"/>
                  </a:cubicBezTo>
                  <a:cubicBezTo>
                    <a:pt x="96" y="57"/>
                    <a:pt x="91" y="59"/>
                    <a:pt x="91" y="59"/>
                  </a:cubicBezTo>
                  <a:cubicBezTo>
                    <a:pt x="89" y="63"/>
                    <a:pt x="90" y="70"/>
                    <a:pt x="86" y="72"/>
                  </a:cubicBezTo>
                  <a:cubicBezTo>
                    <a:pt x="85" y="69"/>
                    <a:pt x="82" y="67"/>
                    <a:pt x="79" y="66"/>
                  </a:cubicBezTo>
                  <a:cubicBezTo>
                    <a:pt x="78" y="64"/>
                    <a:pt x="74" y="62"/>
                    <a:pt x="74" y="62"/>
                  </a:cubicBezTo>
                  <a:cubicBezTo>
                    <a:pt x="72" y="66"/>
                    <a:pt x="72" y="70"/>
                    <a:pt x="71" y="75"/>
                  </a:cubicBezTo>
                  <a:cubicBezTo>
                    <a:pt x="72" y="80"/>
                    <a:pt x="71" y="88"/>
                    <a:pt x="76" y="91"/>
                  </a:cubicBezTo>
                  <a:cubicBezTo>
                    <a:pt x="77" y="94"/>
                    <a:pt x="80" y="95"/>
                    <a:pt x="82" y="98"/>
                  </a:cubicBezTo>
                  <a:cubicBezTo>
                    <a:pt x="83" y="99"/>
                    <a:pt x="84" y="102"/>
                    <a:pt x="84" y="102"/>
                  </a:cubicBezTo>
                  <a:cubicBezTo>
                    <a:pt x="83" y="111"/>
                    <a:pt x="84" y="114"/>
                    <a:pt x="83" y="125"/>
                  </a:cubicBezTo>
                  <a:cubicBezTo>
                    <a:pt x="82" y="130"/>
                    <a:pt x="80" y="134"/>
                    <a:pt x="78" y="138"/>
                  </a:cubicBezTo>
                  <a:cubicBezTo>
                    <a:pt x="78" y="139"/>
                    <a:pt x="77" y="140"/>
                    <a:pt x="77" y="140"/>
                  </a:cubicBezTo>
                  <a:cubicBezTo>
                    <a:pt x="77" y="143"/>
                    <a:pt x="77" y="145"/>
                    <a:pt x="78" y="148"/>
                  </a:cubicBezTo>
                  <a:cubicBezTo>
                    <a:pt x="78" y="149"/>
                    <a:pt x="80" y="148"/>
                    <a:pt x="80" y="149"/>
                  </a:cubicBezTo>
                  <a:cubicBezTo>
                    <a:pt x="81" y="151"/>
                    <a:pt x="83" y="155"/>
                    <a:pt x="83" y="155"/>
                  </a:cubicBezTo>
                  <a:cubicBezTo>
                    <a:pt x="81" y="160"/>
                    <a:pt x="82" y="158"/>
                    <a:pt x="79" y="160"/>
                  </a:cubicBezTo>
                  <a:cubicBezTo>
                    <a:pt x="79" y="161"/>
                    <a:pt x="80" y="161"/>
                    <a:pt x="80" y="162"/>
                  </a:cubicBezTo>
                  <a:cubicBezTo>
                    <a:pt x="81" y="163"/>
                    <a:pt x="76" y="164"/>
                    <a:pt x="76" y="164"/>
                  </a:cubicBezTo>
                  <a:cubicBezTo>
                    <a:pt x="74" y="163"/>
                    <a:pt x="71" y="169"/>
                    <a:pt x="66" y="171"/>
                  </a:cubicBezTo>
                  <a:cubicBezTo>
                    <a:pt x="64" y="176"/>
                    <a:pt x="57" y="175"/>
                    <a:pt x="52" y="176"/>
                  </a:cubicBezTo>
                  <a:cubicBezTo>
                    <a:pt x="48" y="175"/>
                    <a:pt x="45" y="174"/>
                    <a:pt x="41" y="173"/>
                  </a:cubicBezTo>
                  <a:cubicBezTo>
                    <a:pt x="36" y="174"/>
                    <a:pt x="26" y="176"/>
                    <a:pt x="26" y="176"/>
                  </a:cubicBezTo>
                  <a:cubicBezTo>
                    <a:pt x="21" y="178"/>
                    <a:pt x="22" y="173"/>
                    <a:pt x="18" y="171"/>
                  </a:cubicBezTo>
                  <a:cubicBezTo>
                    <a:pt x="16" y="166"/>
                    <a:pt x="17" y="168"/>
                    <a:pt x="14" y="166"/>
                  </a:cubicBezTo>
                  <a:cubicBezTo>
                    <a:pt x="12" y="161"/>
                    <a:pt x="6" y="160"/>
                    <a:pt x="1" y="158"/>
                  </a:cubicBezTo>
                  <a:cubicBezTo>
                    <a:pt x="0" y="155"/>
                    <a:pt x="2" y="153"/>
                    <a:pt x="5" y="152"/>
                  </a:cubicBezTo>
                  <a:cubicBezTo>
                    <a:pt x="7" y="147"/>
                    <a:pt x="18" y="146"/>
                    <a:pt x="23" y="145"/>
                  </a:cubicBezTo>
                  <a:cubicBezTo>
                    <a:pt x="25" y="142"/>
                    <a:pt x="29" y="131"/>
                    <a:pt x="32" y="130"/>
                  </a:cubicBezTo>
                  <a:cubicBezTo>
                    <a:pt x="30" y="129"/>
                    <a:pt x="26" y="127"/>
                    <a:pt x="26" y="127"/>
                  </a:cubicBezTo>
                  <a:cubicBezTo>
                    <a:pt x="24" y="124"/>
                    <a:pt x="24" y="122"/>
                    <a:pt x="21" y="120"/>
                  </a:cubicBezTo>
                  <a:cubicBezTo>
                    <a:pt x="19" y="116"/>
                    <a:pt x="18" y="113"/>
                    <a:pt x="17" y="109"/>
                  </a:cubicBezTo>
                  <a:cubicBezTo>
                    <a:pt x="16" y="108"/>
                    <a:pt x="15" y="105"/>
                    <a:pt x="15" y="105"/>
                  </a:cubicBezTo>
                  <a:cubicBezTo>
                    <a:pt x="17" y="100"/>
                    <a:pt x="18" y="102"/>
                    <a:pt x="15" y="100"/>
                  </a:cubicBezTo>
                  <a:cubicBezTo>
                    <a:pt x="13" y="96"/>
                    <a:pt x="9" y="94"/>
                    <a:pt x="9" y="88"/>
                  </a:cubicBezTo>
                  <a:close/>
                </a:path>
              </a:pathLst>
            </a:custGeom>
            <a:solidFill>
              <a:srgbClr val="99CC00">
                <a:alpha val="3198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6" name="Jiamusi"/>
            <p:cNvSpPr/>
            <p:nvPr/>
          </p:nvSpPr>
          <p:spPr bwMode="auto">
            <a:xfrm>
              <a:off x="8186403" y="1073784"/>
              <a:ext cx="646821" cy="553797"/>
            </a:xfrm>
            <a:custGeom>
              <a:avLst/>
              <a:gdLst>
                <a:gd name="T0" fmla="*/ 17 w 199"/>
                <a:gd name="T1" fmla="*/ 119 h 189"/>
                <a:gd name="T2" fmla="*/ 28 w 199"/>
                <a:gd name="T3" fmla="*/ 126 h 189"/>
                <a:gd name="T4" fmla="*/ 34 w 199"/>
                <a:gd name="T5" fmla="*/ 122 h 189"/>
                <a:gd name="T6" fmla="*/ 41 w 199"/>
                <a:gd name="T7" fmla="*/ 113 h 189"/>
                <a:gd name="T8" fmla="*/ 42 w 199"/>
                <a:gd name="T9" fmla="*/ 107 h 189"/>
                <a:gd name="T10" fmla="*/ 76 w 199"/>
                <a:gd name="T11" fmla="*/ 108 h 189"/>
                <a:gd name="T12" fmla="*/ 91 w 199"/>
                <a:gd name="T13" fmla="*/ 100 h 189"/>
                <a:gd name="T14" fmla="*/ 101 w 199"/>
                <a:gd name="T15" fmla="*/ 89 h 189"/>
                <a:gd name="T16" fmla="*/ 107 w 199"/>
                <a:gd name="T17" fmla="*/ 74 h 189"/>
                <a:gd name="T18" fmla="*/ 124 w 199"/>
                <a:gd name="T19" fmla="*/ 44 h 189"/>
                <a:gd name="T20" fmla="*/ 145 w 199"/>
                <a:gd name="T21" fmla="*/ 33 h 189"/>
                <a:gd name="T22" fmla="*/ 163 w 199"/>
                <a:gd name="T23" fmla="*/ 17 h 189"/>
                <a:gd name="T24" fmla="*/ 194 w 199"/>
                <a:gd name="T25" fmla="*/ 0 h 189"/>
                <a:gd name="T26" fmla="*/ 187 w 199"/>
                <a:gd name="T27" fmla="*/ 13 h 189"/>
                <a:gd name="T28" fmla="*/ 194 w 199"/>
                <a:gd name="T29" fmla="*/ 42 h 189"/>
                <a:gd name="T30" fmla="*/ 185 w 199"/>
                <a:gd name="T31" fmla="*/ 68 h 189"/>
                <a:gd name="T32" fmla="*/ 180 w 199"/>
                <a:gd name="T33" fmla="*/ 67 h 189"/>
                <a:gd name="T34" fmla="*/ 160 w 199"/>
                <a:gd name="T35" fmla="*/ 66 h 189"/>
                <a:gd name="T36" fmla="*/ 152 w 199"/>
                <a:gd name="T37" fmla="*/ 73 h 189"/>
                <a:gd name="T38" fmla="*/ 127 w 199"/>
                <a:gd name="T39" fmla="*/ 121 h 189"/>
                <a:gd name="T40" fmla="*/ 107 w 199"/>
                <a:gd name="T41" fmla="*/ 120 h 189"/>
                <a:gd name="T42" fmla="*/ 96 w 199"/>
                <a:gd name="T43" fmla="*/ 116 h 189"/>
                <a:gd name="T44" fmla="*/ 91 w 199"/>
                <a:gd name="T45" fmla="*/ 117 h 189"/>
                <a:gd name="T46" fmla="*/ 79 w 199"/>
                <a:gd name="T47" fmla="*/ 122 h 189"/>
                <a:gd name="T48" fmla="*/ 71 w 199"/>
                <a:gd name="T49" fmla="*/ 120 h 189"/>
                <a:gd name="T50" fmla="*/ 52 w 199"/>
                <a:gd name="T51" fmla="*/ 130 h 189"/>
                <a:gd name="T52" fmla="*/ 59 w 199"/>
                <a:gd name="T53" fmla="*/ 149 h 189"/>
                <a:gd name="T54" fmla="*/ 71 w 199"/>
                <a:gd name="T55" fmla="*/ 156 h 189"/>
                <a:gd name="T56" fmla="*/ 71 w 199"/>
                <a:gd name="T57" fmla="*/ 169 h 189"/>
                <a:gd name="T58" fmla="*/ 71 w 199"/>
                <a:gd name="T59" fmla="*/ 173 h 189"/>
                <a:gd name="T60" fmla="*/ 57 w 199"/>
                <a:gd name="T61" fmla="*/ 186 h 189"/>
                <a:gd name="T62" fmla="*/ 26 w 199"/>
                <a:gd name="T63" fmla="*/ 173 h 189"/>
                <a:gd name="T64" fmla="*/ 27 w 199"/>
                <a:gd name="T65" fmla="*/ 158 h 189"/>
                <a:gd name="T66" fmla="*/ 19 w 199"/>
                <a:gd name="T67" fmla="*/ 160 h 189"/>
                <a:gd name="T68" fmla="*/ 2 w 199"/>
                <a:gd name="T69" fmla="*/ 157 h 189"/>
                <a:gd name="T70" fmla="*/ 7 w 199"/>
                <a:gd name="T71" fmla="*/ 11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" h="189">
                  <a:moveTo>
                    <a:pt x="7" y="115"/>
                  </a:moveTo>
                  <a:cubicBezTo>
                    <a:pt x="11" y="116"/>
                    <a:pt x="14" y="117"/>
                    <a:pt x="17" y="119"/>
                  </a:cubicBezTo>
                  <a:cubicBezTo>
                    <a:pt x="18" y="120"/>
                    <a:pt x="21" y="121"/>
                    <a:pt x="21" y="121"/>
                  </a:cubicBezTo>
                  <a:cubicBezTo>
                    <a:pt x="23" y="124"/>
                    <a:pt x="25" y="125"/>
                    <a:pt x="28" y="126"/>
                  </a:cubicBezTo>
                  <a:cubicBezTo>
                    <a:pt x="29" y="126"/>
                    <a:pt x="30" y="127"/>
                    <a:pt x="30" y="127"/>
                  </a:cubicBezTo>
                  <a:cubicBezTo>
                    <a:pt x="32" y="126"/>
                    <a:pt x="32" y="123"/>
                    <a:pt x="34" y="122"/>
                  </a:cubicBezTo>
                  <a:cubicBezTo>
                    <a:pt x="36" y="121"/>
                    <a:pt x="40" y="119"/>
                    <a:pt x="40" y="119"/>
                  </a:cubicBezTo>
                  <a:cubicBezTo>
                    <a:pt x="41" y="117"/>
                    <a:pt x="43" y="115"/>
                    <a:pt x="41" y="113"/>
                  </a:cubicBezTo>
                  <a:cubicBezTo>
                    <a:pt x="40" y="112"/>
                    <a:pt x="37" y="111"/>
                    <a:pt x="37" y="111"/>
                  </a:cubicBezTo>
                  <a:cubicBezTo>
                    <a:pt x="38" y="109"/>
                    <a:pt x="42" y="107"/>
                    <a:pt x="42" y="107"/>
                  </a:cubicBezTo>
                  <a:cubicBezTo>
                    <a:pt x="51" y="108"/>
                    <a:pt x="57" y="110"/>
                    <a:pt x="65" y="111"/>
                  </a:cubicBezTo>
                  <a:cubicBezTo>
                    <a:pt x="69" y="110"/>
                    <a:pt x="76" y="108"/>
                    <a:pt x="76" y="108"/>
                  </a:cubicBezTo>
                  <a:cubicBezTo>
                    <a:pt x="78" y="105"/>
                    <a:pt x="83" y="104"/>
                    <a:pt x="87" y="102"/>
                  </a:cubicBezTo>
                  <a:cubicBezTo>
                    <a:pt x="88" y="101"/>
                    <a:pt x="91" y="100"/>
                    <a:pt x="91" y="100"/>
                  </a:cubicBezTo>
                  <a:cubicBezTo>
                    <a:pt x="93" y="95"/>
                    <a:pt x="92" y="97"/>
                    <a:pt x="95" y="95"/>
                  </a:cubicBezTo>
                  <a:cubicBezTo>
                    <a:pt x="96" y="93"/>
                    <a:pt x="99" y="90"/>
                    <a:pt x="101" y="89"/>
                  </a:cubicBezTo>
                  <a:cubicBezTo>
                    <a:pt x="102" y="87"/>
                    <a:pt x="104" y="83"/>
                    <a:pt x="104" y="83"/>
                  </a:cubicBezTo>
                  <a:cubicBezTo>
                    <a:pt x="105" y="80"/>
                    <a:pt x="107" y="74"/>
                    <a:pt x="107" y="74"/>
                  </a:cubicBezTo>
                  <a:cubicBezTo>
                    <a:pt x="108" y="69"/>
                    <a:pt x="113" y="52"/>
                    <a:pt x="118" y="50"/>
                  </a:cubicBezTo>
                  <a:cubicBezTo>
                    <a:pt x="119" y="48"/>
                    <a:pt x="122" y="45"/>
                    <a:pt x="124" y="44"/>
                  </a:cubicBezTo>
                  <a:cubicBezTo>
                    <a:pt x="126" y="39"/>
                    <a:pt x="133" y="39"/>
                    <a:pt x="137" y="37"/>
                  </a:cubicBezTo>
                  <a:cubicBezTo>
                    <a:pt x="140" y="36"/>
                    <a:pt x="145" y="33"/>
                    <a:pt x="145" y="33"/>
                  </a:cubicBezTo>
                  <a:cubicBezTo>
                    <a:pt x="147" y="29"/>
                    <a:pt x="151" y="24"/>
                    <a:pt x="155" y="21"/>
                  </a:cubicBezTo>
                  <a:cubicBezTo>
                    <a:pt x="157" y="19"/>
                    <a:pt x="163" y="17"/>
                    <a:pt x="163" y="17"/>
                  </a:cubicBezTo>
                  <a:cubicBezTo>
                    <a:pt x="167" y="9"/>
                    <a:pt x="181" y="10"/>
                    <a:pt x="188" y="7"/>
                  </a:cubicBezTo>
                  <a:cubicBezTo>
                    <a:pt x="190" y="2"/>
                    <a:pt x="191" y="3"/>
                    <a:pt x="194" y="0"/>
                  </a:cubicBezTo>
                  <a:cubicBezTo>
                    <a:pt x="198" y="2"/>
                    <a:pt x="196" y="5"/>
                    <a:pt x="193" y="7"/>
                  </a:cubicBezTo>
                  <a:cubicBezTo>
                    <a:pt x="192" y="10"/>
                    <a:pt x="187" y="13"/>
                    <a:pt x="187" y="13"/>
                  </a:cubicBezTo>
                  <a:cubicBezTo>
                    <a:pt x="187" y="18"/>
                    <a:pt x="184" y="28"/>
                    <a:pt x="186" y="34"/>
                  </a:cubicBezTo>
                  <a:cubicBezTo>
                    <a:pt x="187" y="38"/>
                    <a:pt x="194" y="42"/>
                    <a:pt x="194" y="42"/>
                  </a:cubicBezTo>
                  <a:cubicBezTo>
                    <a:pt x="196" y="48"/>
                    <a:pt x="199" y="56"/>
                    <a:pt x="194" y="61"/>
                  </a:cubicBezTo>
                  <a:cubicBezTo>
                    <a:pt x="191" y="64"/>
                    <a:pt x="188" y="66"/>
                    <a:pt x="185" y="68"/>
                  </a:cubicBezTo>
                  <a:cubicBezTo>
                    <a:pt x="184" y="68"/>
                    <a:pt x="183" y="69"/>
                    <a:pt x="183" y="69"/>
                  </a:cubicBezTo>
                  <a:cubicBezTo>
                    <a:pt x="181" y="74"/>
                    <a:pt x="184" y="69"/>
                    <a:pt x="180" y="67"/>
                  </a:cubicBezTo>
                  <a:cubicBezTo>
                    <a:pt x="178" y="66"/>
                    <a:pt x="174" y="64"/>
                    <a:pt x="174" y="64"/>
                  </a:cubicBezTo>
                  <a:cubicBezTo>
                    <a:pt x="168" y="67"/>
                    <a:pt x="177" y="63"/>
                    <a:pt x="160" y="66"/>
                  </a:cubicBezTo>
                  <a:cubicBezTo>
                    <a:pt x="159" y="66"/>
                    <a:pt x="156" y="68"/>
                    <a:pt x="156" y="68"/>
                  </a:cubicBezTo>
                  <a:cubicBezTo>
                    <a:pt x="155" y="70"/>
                    <a:pt x="153" y="71"/>
                    <a:pt x="152" y="73"/>
                  </a:cubicBezTo>
                  <a:cubicBezTo>
                    <a:pt x="151" y="77"/>
                    <a:pt x="150" y="83"/>
                    <a:pt x="148" y="87"/>
                  </a:cubicBezTo>
                  <a:cubicBezTo>
                    <a:pt x="145" y="107"/>
                    <a:pt x="148" y="117"/>
                    <a:pt x="127" y="121"/>
                  </a:cubicBezTo>
                  <a:cubicBezTo>
                    <a:pt x="122" y="123"/>
                    <a:pt x="124" y="123"/>
                    <a:pt x="115" y="123"/>
                  </a:cubicBezTo>
                  <a:cubicBezTo>
                    <a:pt x="112" y="123"/>
                    <a:pt x="107" y="120"/>
                    <a:pt x="107" y="120"/>
                  </a:cubicBezTo>
                  <a:cubicBezTo>
                    <a:pt x="106" y="118"/>
                    <a:pt x="102" y="116"/>
                    <a:pt x="102" y="116"/>
                  </a:cubicBezTo>
                  <a:cubicBezTo>
                    <a:pt x="100" y="113"/>
                    <a:pt x="99" y="115"/>
                    <a:pt x="96" y="116"/>
                  </a:cubicBezTo>
                  <a:cubicBezTo>
                    <a:pt x="96" y="117"/>
                    <a:pt x="96" y="118"/>
                    <a:pt x="95" y="118"/>
                  </a:cubicBezTo>
                  <a:cubicBezTo>
                    <a:pt x="94" y="118"/>
                    <a:pt x="92" y="116"/>
                    <a:pt x="91" y="117"/>
                  </a:cubicBezTo>
                  <a:cubicBezTo>
                    <a:pt x="86" y="121"/>
                    <a:pt x="91" y="123"/>
                    <a:pt x="86" y="126"/>
                  </a:cubicBezTo>
                  <a:cubicBezTo>
                    <a:pt x="82" y="125"/>
                    <a:pt x="81" y="125"/>
                    <a:pt x="79" y="122"/>
                  </a:cubicBezTo>
                  <a:cubicBezTo>
                    <a:pt x="80" y="118"/>
                    <a:pt x="81" y="113"/>
                    <a:pt x="76" y="116"/>
                  </a:cubicBezTo>
                  <a:cubicBezTo>
                    <a:pt x="75" y="118"/>
                    <a:pt x="71" y="120"/>
                    <a:pt x="71" y="120"/>
                  </a:cubicBezTo>
                  <a:cubicBezTo>
                    <a:pt x="69" y="124"/>
                    <a:pt x="66" y="125"/>
                    <a:pt x="62" y="126"/>
                  </a:cubicBezTo>
                  <a:cubicBezTo>
                    <a:pt x="59" y="128"/>
                    <a:pt x="52" y="130"/>
                    <a:pt x="52" y="130"/>
                  </a:cubicBezTo>
                  <a:cubicBezTo>
                    <a:pt x="50" y="135"/>
                    <a:pt x="50" y="133"/>
                    <a:pt x="49" y="137"/>
                  </a:cubicBezTo>
                  <a:cubicBezTo>
                    <a:pt x="51" y="144"/>
                    <a:pt x="52" y="148"/>
                    <a:pt x="59" y="149"/>
                  </a:cubicBezTo>
                  <a:cubicBezTo>
                    <a:pt x="63" y="151"/>
                    <a:pt x="63" y="152"/>
                    <a:pt x="67" y="154"/>
                  </a:cubicBezTo>
                  <a:cubicBezTo>
                    <a:pt x="68" y="155"/>
                    <a:pt x="71" y="156"/>
                    <a:pt x="71" y="156"/>
                  </a:cubicBezTo>
                  <a:cubicBezTo>
                    <a:pt x="73" y="159"/>
                    <a:pt x="74" y="158"/>
                    <a:pt x="75" y="162"/>
                  </a:cubicBezTo>
                  <a:cubicBezTo>
                    <a:pt x="73" y="166"/>
                    <a:pt x="72" y="164"/>
                    <a:pt x="71" y="169"/>
                  </a:cubicBezTo>
                  <a:cubicBezTo>
                    <a:pt x="71" y="170"/>
                    <a:pt x="72" y="170"/>
                    <a:pt x="72" y="171"/>
                  </a:cubicBezTo>
                  <a:cubicBezTo>
                    <a:pt x="72" y="172"/>
                    <a:pt x="71" y="172"/>
                    <a:pt x="71" y="173"/>
                  </a:cubicBezTo>
                  <a:cubicBezTo>
                    <a:pt x="71" y="175"/>
                    <a:pt x="74" y="179"/>
                    <a:pt x="74" y="179"/>
                  </a:cubicBezTo>
                  <a:cubicBezTo>
                    <a:pt x="71" y="185"/>
                    <a:pt x="62" y="185"/>
                    <a:pt x="57" y="186"/>
                  </a:cubicBezTo>
                  <a:cubicBezTo>
                    <a:pt x="51" y="189"/>
                    <a:pt x="41" y="183"/>
                    <a:pt x="35" y="182"/>
                  </a:cubicBezTo>
                  <a:cubicBezTo>
                    <a:pt x="30" y="180"/>
                    <a:pt x="30" y="175"/>
                    <a:pt x="26" y="173"/>
                  </a:cubicBezTo>
                  <a:cubicBezTo>
                    <a:pt x="27" y="171"/>
                    <a:pt x="29" y="170"/>
                    <a:pt x="30" y="168"/>
                  </a:cubicBezTo>
                  <a:cubicBezTo>
                    <a:pt x="29" y="161"/>
                    <a:pt x="30" y="164"/>
                    <a:pt x="27" y="158"/>
                  </a:cubicBezTo>
                  <a:cubicBezTo>
                    <a:pt x="27" y="157"/>
                    <a:pt x="26" y="156"/>
                    <a:pt x="26" y="156"/>
                  </a:cubicBezTo>
                  <a:cubicBezTo>
                    <a:pt x="21" y="157"/>
                    <a:pt x="22" y="157"/>
                    <a:pt x="19" y="160"/>
                  </a:cubicBezTo>
                  <a:cubicBezTo>
                    <a:pt x="17" y="161"/>
                    <a:pt x="13" y="163"/>
                    <a:pt x="13" y="163"/>
                  </a:cubicBezTo>
                  <a:cubicBezTo>
                    <a:pt x="9" y="161"/>
                    <a:pt x="6" y="158"/>
                    <a:pt x="2" y="157"/>
                  </a:cubicBezTo>
                  <a:cubicBezTo>
                    <a:pt x="6" y="148"/>
                    <a:pt x="4" y="150"/>
                    <a:pt x="0" y="142"/>
                  </a:cubicBezTo>
                  <a:cubicBezTo>
                    <a:pt x="1" y="133"/>
                    <a:pt x="7" y="124"/>
                    <a:pt x="7" y="115"/>
                  </a:cubicBezTo>
                  <a:close/>
                </a:path>
              </a:pathLst>
            </a:custGeom>
            <a:solidFill>
              <a:srgbClr val="99CC00">
                <a:alpha val="6700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" name="Hegang"/>
            <p:cNvSpPr/>
            <p:nvPr/>
          </p:nvSpPr>
          <p:spPr bwMode="auto">
            <a:xfrm>
              <a:off x="8170393" y="1208037"/>
              <a:ext cx="368240" cy="248370"/>
            </a:xfrm>
            <a:custGeom>
              <a:avLst/>
              <a:gdLst>
                <a:gd name="T0" fmla="*/ 36 w 114"/>
                <a:gd name="T1" fmla="*/ 2 h 84"/>
                <a:gd name="T2" fmla="*/ 36 w 114"/>
                <a:gd name="T3" fmla="*/ 12 h 84"/>
                <a:gd name="T4" fmla="*/ 40 w 114"/>
                <a:gd name="T5" fmla="*/ 24 h 84"/>
                <a:gd name="T6" fmla="*/ 46 w 114"/>
                <a:gd name="T7" fmla="*/ 27 h 84"/>
                <a:gd name="T8" fmla="*/ 54 w 114"/>
                <a:gd name="T9" fmla="*/ 37 h 84"/>
                <a:gd name="T10" fmla="*/ 67 w 114"/>
                <a:gd name="T11" fmla="*/ 33 h 84"/>
                <a:gd name="T12" fmla="*/ 93 w 114"/>
                <a:gd name="T13" fmla="*/ 30 h 84"/>
                <a:gd name="T14" fmla="*/ 106 w 114"/>
                <a:gd name="T15" fmla="*/ 24 h 84"/>
                <a:gd name="T16" fmla="*/ 112 w 114"/>
                <a:gd name="T17" fmla="*/ 22 h 84"/>
                <a:gd name="T18" fmla="*/ 106 w 114"/>
                <a:gd name="T19" fmla="*/ 42 h 84"/>
                <a:gd name="T20" fmla="*/ 99 w 114"/>
                <a:gd name="T21" fmla="*/ 48 h 84"/>
                <a:gd name="T22" fmla="*/ 72 w 114"/>
                <a:gd name="T23" fmla="*/ 65 h 84"/>
                <a:gd name="T24" fmla="*/ 53 w 114"/>
                <a:gd name="T25" fmla="*/ 61 h 84"/>
                <a:gd name="T26" fmla="*/ 43 w 114"/>
                <a:gd name="T27" fmla="*/ 64 h 84"/>
                <a:gd name="T28" fmla="*/ 43 w 114"/>
                <a:gd name="T29" fmla="*/ 73 h 84"/>
                <a:gd name="T30" fmla="*/ 37 w 114"/>
                <a:gd name="T31" fmla="*/ 77 h 84"/>
                <a:gd name="T32" fmla="*/ 35 w 114"/>
                <a:gd name="T33" fmla="*/ 81 h 84"/>
                <a:gd name="T34" fmla="*/ 27 w 114"/>
                <a:gd name="T35" fmla="*/ 77 h 84"/>
                <a:gd name="T36" fmla="*/ 18 w 114"/>
                <a:gd name="T37" fmla="*/ 70 h 84"/>
                <a:gd name="T38" fmla="*/ 12 w 114"/>
                <a:gd name="T39" fmla="*/ 68 h 84"/>
                <a:gd name="T40" fmla="*/ 6 w 114"/>
                <a:gd name="T41" fmla="*/ 44 h 84"/>
                <a:gd name="T42" fmla="*/ 1 w 114"/>
                <a:gd name="T43" fmla="*/ 37 h 84"/>
                <a:gd name="T44" fmla="*/ 0 w 114"/>
                <a:gd name="T45" fmla="*/ 35 h 84"/>
                <a:gd name="T46" fmla="*/ 1 w 114"/>
                <a:gd name="T47" fmla="*/ 16 h 84"/>
                <a:gd name="T48" fmla="*/ 2 w 114"/>
                <a:gd name="T49" fmla="*/ 13 h 84"/>
                <a:gd name="T50" fmla="*/ 10 w 114"/>
                <a:gd name="T51" fmla="*/ 17 h 84"/>
                <a:gd name="T52" fmla="*/ 14 w 114"/>
                <a:gd name="T53" fmla="*/ 22 h 84"/>
                <a:gd name="T54" fmla="*/ 20 w 114"/>
                <a:gd name="T55" fmla="*/ 9 h 84"/>
                <a:gd name="T56" fmla="*/ 35 w 114"/>
                <a:gd name="T57" fmla="*/ 3 h 84"/>
                <a:gd name="T58" fmla="*/ 36 w 114"/>
                <a:gd name="T59" fmla="*/ 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4" h="84">
                  <a:moveTo>
                    <a:pt x="36" y="2"/>
                  </a:moveTo>
                  <a:cubicBezTo>
                    <a:pt x="41" y="4"/>
                    <a:pt x="38" y="8"/>
                    <a:pt x="36" y="12"/>
                  </a:cubicBezTo>
                  <a:cubicBezTo>
                    <a:pt x="36" y="14"/>
                    <a:pt x="37" y="23"/>
                    <a:pt x="40" y="24"/>
                  </a:cubicBezTo>
                  <a:cubicBezTo>
                    <a:pt x="42" y="25"/>
                    <a:pt x="46" y="27"/>
                    <a:pt x="46" y="27"/>
                  </a:cubicBezTo>
                  <a:cubicBezTo>
                    <a:pt x="48" y="30"/>
                    <a:pt x="51" y="35"/>
                    <a:pt x="54" y="37"/>
                  </a:cubicBezTo>
                  <a:cubicBezTo>
                    <a:pt x="56" y="41"/>
                    <a:pt x="63" y="34"/>
                    <a:pt x="67" y="33"/>
                  </a:cubicBezTo>
                  <a:cubicBezTo>
                    <a:pt x="76" y="31"/>
                    <a:pt x="84" y="31"/>
                    <a:pt x="93" y="30"/>
                  </a:cubicBezTo>
                  <a:cubicBezTo>
                    <a:pt x="98" y="28"/>
                    <a:pt x="101" y="26"/>
                    <a:pt x="106" y="24"/>
                  </a:cubicBezTo>
                  <a:cubicBezTo>
                    <a:pt x="108" y="23"/>
                    <a:pt x="112" y="22"/>
                    <a:pt x="112" y="22"/>
                  </a:cubicBezTo>
                  <a:cubicBezTo>
                    <a:pt x="114" y="27"/>
                    <a:pt x="108" y="37"/>
                    <a:pt x="106" y="42"/>
                  </a:cubicBezTo>
                  <a:cubicBezTo>
                    <a:pt x="105" y="45"/>
                    <a:pt x="99" y="48"/>
                    <a:pt x="99" y="48"/>
                  </a:cubicBezTo>
                  <a:cubicBezTo>
                    <a:pt x="95" y="57"/>
                    <a:pt x="82" y="62"/>
                    <a:pt x="72" y="65"/>
                  </a:cubicBezTo>
                  <a:cubicBezTo>
                    <a:pt x="65" y="64"/>
                    <a:pt x="59" y="62"/>
                    <a:pt x="53" y="61"/>
                  </a:cubicBezTo>
                  <a:cubicBezTo>
                    <a:pt x="50" y="62"/>
                    <a:pt x="43" y="64"/>
                    <a:pt x="43" y="64"/>
                  </a:cubicBezTo>
                  <a:cubicBezTo>
                    <a:pt x="46" y="67"/>
                    <a:pt x="48" y="71"/>
                    <a:pt x="43" y="73"/>
                  </a:cubicBezTo>
                  <a:cubicBezTo>
                    <a:pt x="42" y="76"/>
                    <a:pt x="40" y="76"/>
                    <a:pt x="37" y="77"/>
                  </a:cubicBezTo>
                  <a:cubicBezTo>
                    <a:pt x="36" y="78"/>
                    <a:pt x="36" y="80"/>
                    <a:pt x="35" y="81"/>
                  </a:cubicBezTo>
                  <a:cubicBezTo>
                    <a:pt x="34" y="84"/>
                    <a:pt x="27" y="77"/>
                    <a:pt x="27" y="77"/>
                  </a:cubicBezTo>
                  <a:cubicBezTo>
                    <a:pt x="26" y="75"/>
                    <a:pt x="21" y="71"/>
                    <a:pt x="18" y="70"/>
                  </a:cubicBezTo>
                  <a:cubicBezTo>
                    <a:pt x="16" y="69"/>
                    <a:pt x="12" y="68"/>
                    <a:pt x="12" y="68"/>
                  </a:cubicBezTo>
                  <a:cubicBezTo>
                    <a:pt x="12" y="62"/>
                    <a:pt x="14" y="48"/>
                    <a:pt x="6" y="44"/>
                  </a:cubicBezTo>
                  <a:cubicBezTo>
                    <a:pt x="4" y="41"/>
                    <a:pt x="3" y="41"/>
                    <a:pt x="1" y="37"/>
                  </a:cubicBezTo>
                  <a:cubicBezTo>
                    <a:pt x="1" y="36"/>
                    <a:pt x="0" y="35"/>
                    <a:pt x="0" y="35"/>
                  </a:cubicBezTo>
                  <a:cubicBezTo>
                    <a:pt x="0" y="29"/>
                    <a:pt x="0" y="22"/>
                    <a:pt x="1" y="16"/>
                  </a:cubicBezTo>
                  <a:cubicBezTo>
                    <a:pt x="1" y="15"/>
                    <a:pt x="1" y="13"/>
                    <a:pt x="2" y="13"/>
                  </a:cubicBezTo>
                  <a:cubicBezTo>
                    <a:pt x="5" y="12"/>
                    <a:pt x="10" y="17"/>
                    <a:pt x="10" y="17"/>
                  </a:cubicBezTo>
                  <a:cubicBezTo>
                    <a:pt x="12" y="22"/>
                    <a:pt x="11" y="20"/>
                    <a:pt x="14" y="22"/>
                  </a:cubicBezTo>
                  <a:cubicBezTo>
                    <a:pt x="19" y="20"/>
                    <a:pt x="16" y="12"/>
                    <a:pt x="20" y="9"/>
                  </a:cubicBezTo>
                  <a:cubicBezTo>
                    <a:pt x="24" y="6"/>
                    <a:pt x="30" y="5"/>
                    <a:pt x="35" y="3"/>
                  </a:cubicBezTo>
                  <a:cubicBezTo>
                    <a:pt x="36" y="1"/>
                    <a:pt x="36" y="0"/>
                    <a:pt x="36" y="2"/>
                  </a:cubicBezTo>
                  <a:close/>
                </a:path>
              </a:pathLst>
            </a:custGeom>
            <a:solidFill>
              <a:srgbClr val="99CC00">
                <a:alpha val="77988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" name="Qiqihaer"/>
            <p:cNvSpPr/>
            <p:nvPr/>
          </p:nvSpPr>
          <p:spPr bwMode="auto">
            <a:xfrm>
              <a:off x="7244990" y="1231532"/>
              <a:ext cx="531546" cy="506809"/>
            </a:xfrm>
            <a:custGeom>
              <a:avLst/>
              <a:gdLst>
                <a:gd name="T0" fmla="*/ 94 w 163"/>
                <a:gd name="T1" fmla="*/ 10 h 171"/>
                <a:gd name="T2" fmla="*/ 112 w 163"/>
                <a:gd name="T3" fmla="*/ 1 h 171"/>
                <a:gd name="T4" fmla="*/ 127 w 163"/>
                <a:gd name="T5" fmla="*/ 3 h 171"/>
                <a:gd name="T6" fmla="*/ 125 w 163"/>
                <a:gd name="T7" fmla="*/ 12 h 171"/>
                <a:gd name="T8" fmla="*/ 134 w 163"/>
                <a:gd name="T9" fmla="*/ 34 h 171"/>
                <a:gd name="T10" fmla="*/ 147 w 163"/>
                <a:gd name="T11" fmla="*/ 31 h 171"/>
                <a:gd name="T12" fmla="*/ 154 w 163"/>
                <a:gd name="T13" fmla="*/ 34 h 171"/>
                <a:gd name="T14" fmla="*/ 163 w 163"/>
                <a:gd name="T15" fmla="*/ 38 h 171"/>
                <a:gd name="T16" fmla="*/ 160 w 163"/>
                <a:gd name="T17" fmla="*/ 67 h 171"/>
                <a:gd name="T18" fmla="*/ 161 w 163"/>
                <a:gd name="T19" fmla="*/ 73 h 171"/>
                <a:gd name="T20" fmla="*/ 161 w 163"/>
                <a:gd name="T21" fmla="*/ 82 h 171"/>
                <a:gd name="T22" fmla="*/ 99 w 163"/>
                <a:gd name="T23" fmla="*/ 88 h 171"/>
                <a:gd name="T24" fmla="*/ 93 w 163"/>
                <a:gd name="T25" fmla="*/ 94 h 171"/>
                <a:gd name="T26" fmla="*/ 87 w 163"/>
                <a:gd name="T27" fmla="*/ 98 h 171"/>
                <a:gd name="T28" fmla="*/ 82 w 163"/>
                <a:gd name="T29" fmla="*/ 100 h 171"/>
                <a:gd name="T30" fmla="*/ 79 w 163"/>
                <a:gd name="T31" fmla="*/ 105 h 171"/>
                <a:gd name="T32" fmla="*/ 76 w 163"/>
                <a:gd name="T33" fmla="*/ 111 h 171"/>
                <a:gd name="T34" fmla="*/ 70 w 163"/>
                <a:gd name="T35" fmla="*/ 116 h 171"/>
                <a:gd name="T36" fmla="*/ 64 w 163"/>
                <a:gd name="T37" fmla="*/ 128 h 171"/>
                <a:gd name="T38" fmla="*/ 66 w 163"/>
                <a:gd name="T39" fmla="*/ 132 h 171"/>
                <a:gd name="T40" fmla="*/ 67 w 163"/>
                <a:gd name="T41" fmla="*/ 140 h 171"/>
                <a:gd name="T42" fmla="*/ 63 w 163"/>
                <a:gd name="T43" fmla="*/ 138 h 171"/>
                <a:gd name="T44" fmla="*/ 61 w 163"/>
                <a:gd name="T45" fmla="*/ 142 h 171"/>
                <a:gd name="T46" fmla="*/ 60 w 163"/>
                <a:gd name="T47" fmla="*/ 152 h 171"/>
                <a:gd name="T48" fmla="*/ 66 w 163"/>
                <a:gd name="T49" fmla="*/ 161 h 171"/>
                <a:gd name="T50" fmla="*/ 62 w 163"/>
                <a:gd name="T51" fmla="*/ 168 h 171"/>
                <a:gd name="T52" fmla="*/ 46 w 163"/>
                <a:gd name="T53" fmla="*/ 170 h 171"/>
                <a:gd name="T54" fmla="*/ 33 w 163"/>
                <a:gd name="T55" fmla="*/ 159 h 171"/>
                <a:gd name="T56" fmla="*/ 33 w 163"/>
                <a:gd name="T57" fmla="*/ 150 h 171"/>
                <a:gd name="T58" fmla="*/ 43 w 163"/>
                <a:gd name="T59" fmla="*/ 145 h 171"/>
                <a:gd name="T60" fmla="*/ 54 w 163"/>
                <a:gd name="T61" fmla="*/ 133 h 171"/>
                <a:gd name="T62" fmla="*/ 46 w 163"/>
                <a:gd name="T63" fmla="*/ 135 h 171"/>
                <a:gd name="T64" fmla="*/ 46 w 163"/>
                <a:gd name="T65" fmla="*/ 129 h 171"/>
                <a:gd name="T66" fmla="*/ 40 w 163"/>
                <a:gd name="T67" fmla="*/ 130 h 171"/>
                <a:gd name="T68" fmla="*/ 32 w 163"/>
                <a:gd name="T69" fmla="*/ 143 h 171"/>
                <a:gd name="T70" fmla="*/ 25 w 163"/>
                <a:gd name="T71" fmla="*/ 139 h 171"/>
                <a:gd name="T72" fmla="*/ 21 w 163"/>
                <a:gd name="T73" fmla="*/ 131 h 171"/>
                <a:gd name="T74" fmla="*/ 19 w 163"/>
                <a:gd name="T75" fmla="*/ 127 h 171"/>
                <a:gd name="T76" fmla="*/ 11 w 163"/>
                <a:gd name="T77" fmla="*/ 123 h 171"/>
                <a:gd name="T78" fmla="*/ 6 w 163"/>
                <a:gd name="T79" fmla="*/ 95 h 171"/>
                <a:gd name="T80" fmla="*/ 37 w 163"/>
                <a:gd name="T81" fmla="*/ 66 h 171"/>
                <a:gd name="T82" fmla="*/ 54 w 163"/>
                <a:gd name="T83" fmla="*/ 45 h 171"/>
                <a:gd name="T84" fmla="*/ 65 w 163"/>
                <a:gd name="T85" fmla="*/ 28 h 171"/>
                <a:gd name="T86" fmla="*/ 82 w 163"/>
                <a:gd name="T87" fmla="*/ 49 h 171"/>
                <a:gd name="T88" fmla="*/ 80 w 163"/>
                <a:gd name="T89" fmla="*/ 16 h 171"/>
                <a:gd name="T90" fmla="*/ 81 w 163"/>
                <a:gd name="T9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" h="171">
                  <a:moveTo>
                    <a:pt x="81" y="0"/>
                  </a:moveTo>
                  <a:lnTo>
                    <a:pt x="94" y="10"/>
                  </a:lnTo>
                  <a:lnTo>
                    <a:pt x="104" y="10"/>
                  </a:lnTo>
                  <a:lnTo>
                    <a:pt x="112" y="1"/>
                  </a:lnTo>
                  <a:lnTo>
                    <a:pt x="125" y="1"/>
                  </a:lnTo>
                  <a:lnTo>
                    <a:pt x="127" y="3"/>
                  </a:lnTo>
                  <a:lnTo>
                    <a:pt x="127" y="7"/>
                  </a:lnTo>
                  <a:lnTo>
                    <a:pt x="125" y="12"/>
                  </a:lnTo>
                  <a:lnTo>
                    <a:pt x="125" y="22"/>
                  </a:lnTo>
                  <a:lnTo>
                    <a:pt x="134" y="34"/>
                  </a:lnTo>
                  <a:lnTo>
                    <a:pt x="141" y="32"/>
                  </a:lnTo>
                  <a:lnTo>
                    <a:pt x="147" y="31"/>
                  </a:lnTo>
                  <a:lnTo>
                    <a:pt x="151" y="36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63" y="38"/>
                  </a:lnTo>
                  <a:lnTo>
                    <a:pt x="163" y="61"/>
                  </a:lnTo>
                  <a:lnTo>
                    <a:pt x="160" y="67"/>
                  </a:lnTo>
                  <a:lnTo>
                    <a:pt x="163" y="70"/>
                  </a:lnTo>
                  <a:lnTo>
                    <a:pt x="161" y="73"/>
                  </a:lnTo>
                  <a:lnTo>
                    <a:pt x="162" y="80"/>
                  </a:lnTo>
                  <a:lnTo>
                    <a:pt x="161" y="82"/>
                  </a:lnTo>
                  <a:lnTo>
                    <a:pt x="118" y="96"/>
                  </a:lnTo>
                  <a:lnTo>
                    <a:pt x="99" y="88"/>
                  </a:lnTo>
                  <a:lnTo>
                    <a:pt x="94" y="92"/>
                  </a:lnTo>
                  <a:lnTo>
                    <a:pt x="93" y="94"/>
                  </a:lnTo>
                  <a:lnTo>
                    <a:pt x="91" y="97"/>
                  </a:lnTo>
                  <a:lnTo>
                    <a:pt x="87" y="98"/>
                  </a:lnTo>
                  <a:lnTo>
                    <a:pt x="84" y="99"/>
                  </a:lnTo>
                  <a:lnTo>
                    <a:pt x="82" y="100"/>
                  </a:lnTo>
                  <a:lnTo>
                    <a:pt x="80" y="103"/>
                  </a:lnTo>
                  <a:lnTo>
                    <a:pt x="79" y="105"/>
                  </a:lnTo>
                  <a:lnTo>
                    <a:pt x="78" y="110"/>
                  </a:lnTo>
                  <a:lnTo>
                    <a:pt x="76" y="111"/>
                  </a:lnTo>
                  <a:lnTo>
                    <a:pt x="74" y="113"/>
                  </a:lnTo>
                  <a:lnTo>
                    <a:pt x="70" y="116"/>
                  </a:lnTo>
                  <a:lnTo>
                    <a:pt x="67" y="121"/>
                  </a:lnTo>
                  <a:lnTo>
                    <a:pt x="64" y="128"/>
                  </a:lnTo>
                  <a:lnTo>
                    <a:pt x="64" y="130"/>
                  </a:lnTo>
                  <a:lnTo>
                    <a:pt x="66" y="132"/>
                  </a:lnTo>
                  <a:lnTo>
                    <a:pt x="68" y="135"/>
                  </a:lnTo>
                  <a:lnTo>
                    <a:pt x="67" y="140"/>
                  </a:lnTo>
                  <a:lnTo>
                    <a:pt x="64" y="141"/>
                  </a:lnTo>
                  <a:lnTo>
                    <a:pt x="63" y="138"/>
                  </a:lnTo>
                  <a:lnTo>
                    <a:pt x="60" y="134"/>
                  </a:lnTo>
                  <a:lnTo>
                    <a:pt x="61" y="142"/>
                  </a:lnTo>
                  <a:lnTo>
                    <a:pt x="59" y="148"/>
                  </a:lnTo>
                  <a:lnTo>
                    <a:pt x="60" y="152"/>
                  </a:lnTo>
                  <a:lnTo>
                    <a:pt x="63" y="156"/>
                  </a:lnTo>
                  <a:lnTo>
                    <a:pt x="66" y="161"/>
                  </a:lnTo>
                  <a:lnTo>
                    <a:pt x="68" y="166"/>
                  </a:lnTo>
                  <a:lnTo>
                    <a:pt x="62" y="168"/>
                  </a:lnTo>
                  <a:lnTo>
                    <a:pt x="54" y="170"/>
                  </a:lnTo>
                  <a:lnTo>
                    <a:pt x="46" y="170"/>
                  </a:lnTo>
                  <a:lnTo>
                    <a:pt x="41" y="171"/>
                  </a:lnTo>
                  <a:lnTo>
                    <a:pt x="33" y="159"/>
                  </a:lnTo>
                  <a:lnTo>
                    <a:pt x="32" y="152"/>
                  </a:lnTo>
                  <a:lnTo>
                    <a:pt x="33" y="150"/>
                  </a:lnTo>
                  <a:lnTo>
                    <a:pt x="40" y="150"/>
                  </a:lnTo>
                  <a:lnTo>
                    <a:pt x="43" y="145"/>
                  </a:lnTo>
                  <a:lnTo>
                    <a:pt x="54" y="143"/>
                  </a:lnTo>
                  <a:lnTo>
                    <a:pt x="54" y="133"/>
                  </a:lnTo>
                  <a:lnTo>
                    <a:pt x="51" y="133"/>
                  </a:lnTo>
                  <a:lnTo>
                    <a:pt x="46" y="135"/>
                  </a:lnTo>
                  <a:lnTo>
                    <a:pt x="45" y="133"/>
                  </a:lnTo>
                  <a:lnTo>
                    <a:pt x="46" y="129"/>
                  </a:lnTo>
                  <a:lnTo>
                    <a:pt x="44" y="128"/>
                  </a:lnTo>
                  <a:lnTo>
                    <a:pt x="40" y="130"/>
                  </a:lnTo>
                  <a:lnTo>
                    <a:pt x="39" y="135"/>
                  </a:lnTo>
                  <a:lnTo>
                    <a:pt x="32" y="143"/>
                  </a:lnTo>
                  <a:lnTo>
                    <a:pt x="28" y="142"/>
                  </a:lnTo>
                  <a:lnTo>
                    <a:pt x="25" y="139"/>
                  </a:lnTo>
                  <a:lnTo>
                    <a:pt x="24" y="132"/>
                  </a:lnTo>
                  <a:lnTo>
                    <a:pt x="21" y="131"/>
                  </a:lnTo>
                  <a:lnTo>
                    <a:pt x="21" y="128"/>
                  </a:lnTo>
                  <a:lnTo>
                    <a:pt x="19" y="127"/>
                  </a:lnTo>
                  <a:lnTo>
                    <a:pt x="18" y="123"/>
                  </a:lnTo>
                  <a:lnTo>
                    <a:pt x="11" y="123"/>
                  </a:lnTo>
                  <a:lnTo>
                    <a:pt x="0" y="110"/>
                  </a:lnTo>
                  <a:lnTo>
                    <a:pt x="6" y="95"/>
                  </a:lnTo>
                  <a:lnTo>
                    <a:pt x="20" y="84"/>
                  </a:lnTo>
                  <a:lnTo>
                    <a:pt x="37" y="66"/>
                  </a:lnTo>
                  <a:lnTo>
                    <a:pt x="48" y="53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65" y="28"/>
                  </a:lnTo>
                  <a:lnTo>
                    <a:pt x="76" y="53"/>
                  </a:lnTo>
                  <a:lnTo>
                    <a:pt x="82" y="49"/>
                  </a:lnTo>
                  <a:lnTo>
                    <a:pt x="75" y="26"/>
                  </a:lnTo>
                  <a:lnTo>
                    <a:pt x="80" y="16"/>
                  </a:lnTo>
                  <a:lnTo>
                    <a:pt x="77" y="14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99CC00">
                <a:alpha val="93491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" name="Heihe"/>
            <p:cNvSpPr/>
            <p:nvPr/>
          </p:nvSpPr>
          <p:spPr bwMode="auto">
            <a:xfrm>
              <a:off x="7507561" y="838839"/>
              <a:ext cx="598790" cy="597430"/>
            </a:xfrm>
            <a:custGeom>
              <a:avLst/>
              <a:gdLst>
                <a:gd name="T0" fmla="*/ 29 w 184"/>
                <a:gd name="T1" fmla="*/ 4 h 202"/>
                <a:gd name="T2" fmla="*/ 51 w 184"/>
                <a:gd name="T3" fmla="*/ 3 h 202"/>
                <a:gd name="T4" fmla="*/ 65 w 184"/>
                <a:gd name="T5" fmla="*/ 0 h 202"/>
                <a:gd name="T6" fmla="*/ 74 w 184"/>
                <a:gd name="T7" fmla="*/ 10 h 202"/>
                <a:gd name="T8" fmla="*/ 78 w 184"/>
                <a:gd name="T9" fmla="*/ 12 h 202"/>
                <a:gd name="T10" fmla="*/ 82 w 184"/>
                <a:gd name="T11" fmla="*/ 20 h 202"/>
                <a:gd name="T12" fmla="*/ 83 w 184"/>
                <a:gd name="T13" fmla="*/ 22 h 202"/>
                <a:gd name="T14" fmla="*/ 93 w 184"/>
                <a:gd name="T15" fmla="*/ 39 h 202"/>
                <a:gd name="T16" fmla="*/ 94 w 184"/>
                <a:gd name="T17" fmla="*/ 49 h 202"/>
                <a:gd name="T18" fmla="*/ 97 w 184"/>
                <a:gd name="T19" fmla="*/ 63 h 202"/>
                <a:gd name="T20" fmla="*/ 103 w 184"/>
                <a:gd name="T21" fmla="*/ 69 h 202"/>
                <a:gd name="T22" fmla="*/ 109 w 184"/>
                <a:gd name="T23" fmla="*/ 75 h 202"/>
                <a:gd name="T24" fmla="*/ 136 w 184"/>
                <a:gd name="T25" fmla="*/ 72 h 202"/>
                <a:gd name="T26" fmla="*/ 157 w 184"/>
                <a:gd name="T27" fmla="*/ 77 h 202"/>
                <a:gd name="T28" fmla="*/ 165 w 184"/>
                <a:gd name="T29" fmla="*/ 81 h 202"/>
                <a:gd name="T30" fmla="*/ 172 w 184"/>
                <a:gd name="T31" fmla="*/ 95 h 202"/>
                <a:gd name="T32" fmla="*/ 180 w 184"/>
                <a:gd name="T33" fmla="*/ 99 h 202"/>
                <a:gd name="T34" fmla="*/ 182 w 184"/>
                <a:gd name="T35" fmla="*/ 100 h 202"/>
                <a:gd name="T36" fmla="*/ 175 w 184"/>
                <a:gd name="T37" fmla="*/ 113 h 202"/>
                <a:gd name="T38" fmla="*/ 173 w 184"/>
                <a:gd name="T39" fmla="*/ 124 h 202"/>
                <a:gd name="T40" fmla="*/ 167 w 184"/>
                <a:gd name="T41" fmla="*/ 130 h 202"/>
                <a:gd name="T42" fmla="*/ 165 w 184"/>
                <a:gd name="T43" fmla="*/ 145 h 202"/>
                <a:gd name="T44" fmla="*/ 159 w 184"/>
                <a:gd name="T45" fmla="*/ 138 h 202"/>
                <a:gd name="T46" fmla="*/ 149 w 184"/>
                <a:gd name="T47" fmla="*/ 144 h 202"/>
                <a:gd name="T48" fmla="*/ 143 w 184"/>
                <a:gd name="T49" fmla="*/ 151 h 202"/>
                <a:gd name="T50" fmla="*/ 140 w 184"/>
                <a:gd name="T51" fmla="*/ 161 h 202"/>
                <a:gd name="T52" fmla="*/ 136 w 184"/>
                <a:gd name="T53" fmla="*/ 163 h 202"/>
                <a:gd name="T54" fmla="*/ 132 w 184"/>
                <a:gd name="T55" fmla="*/ 166 h 202"/>
                <a:gd name="T56" fmla="*/ 126 w 184"/>
                <a:gd name="T57" fmla="*/ 180 h 202"/>
                <a:gd name="T58" fmla="*/ 102 w 184"/>
                <a:gd name="T59" fmla="*/ 188 h 202"/>
                <a:gd name="T60" fmla="*/ 91 w 184"/>
                <a:gd name="T61" fmla="*/ 191 h 202"/>
                <a:gd name="T62" fmla="*/ 86 w 184"/>
                <a:gd name="T63" fmla="*/ 195 h 202"/>
                <a:gd name="T64" fmla="*/ 81 w 184"/>
                <a:gd name="T65" fmla="*/ 202 h 202"/>
                <a:gd name="T66" fmla="*/ 82 w 184"/>
                <a:gd name="T67" fmla="*/ 195 h 202"/>
                <a:gd name="T68" fmla="*/ 76 w 184"/>
                <a:gd name="T69" fmla="*/ 167 h 202"/>
                <a:gd name="T70" fmla="*/ 67 w 184"/>
                <a:gd name="T71" fmla="*/ 166 h 202"/>
                <a:gd name="T72" fmla="*/ 57 w 184"/>
                <a:gd name="T73" fmla="*/ 166 h 202"/>
                <a:gd name="T74" fmla="*/ 47 w 184"/>
                <a:gd name="T75" fmla="*/ 160 h 202"/>
                <a:gd name="T76" fmla="*/ 44 w 184"/>
                <a:gd name="T77" fmla="*/ 154 h 202"/>
                <a:gd name="T78" fmla="*/ 46 w 184"/>
                <a:gd name="T79" fmla="*/ 141 h 202"/>
                <a:gd name="T80" fmla="*/ 41 w 184"/>
                <a:gd name="T81" fmla="*/ 134 h 202"/>
                <a:gd name="T82" fmla="*/ 27 w 184"/>
                <a:gd name="T83" fmla="*/ 137 h 202"/>
                <a:gd name="T84" fmla="*/ 21 w 184"/>
                <a:gd name="T85" fmla="*/ 143 h 202"/>
                <a:gd name="T86" fmla="*/ 10 w 184"/>
                <a:gd name="T87" fmla="*/ 141 h 202"/>
                <a:gd name="T88" fmla="*/ 5 w 184"/>
                <a:gd name="T89" fmla="*/ 137 h 202"/>
                <a:gd name="T90" fmla="*/ 0 w 184"/>
                <a:gd name="T91" fmla="*/ 133 h 202"/>
                <a:gd name="T92" fmla="*/ 10 w 184"/>
                <a:gd name="T93" fmla="*/ 121 h 202"/>
                <a:gd name="T94" fmla="*/ 15 w 184"/>
                <a:gd name="T95" fmla="*/ 114 h 202"/>
                <a:gd name="T96" fmla="*/ 16 w 184"/>
                <a:gd name="T97" fmla="*/ 112 h 202"/>
                <a:gd name="T98" fmla="*/ 10 w 184"/>
                <a:gd name="T99" fmla="*/ 80 h 202"/>
                <a:gd name="T100" fmla="*/ 21 w 184"/>
                <a:gd name="T101" fmla="*/ 38 h 202"/>
                <a:gd name="T102" fmla="*/ 25 w 184"/>
                <a:gd name="T103" fmla="*/ 33 h 202"/>
                <a:gd name="T104" fmla="*/ 29 w 184"/>
                <a:gd name="T105" fmla="*/ 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" h="202">
                  <a:moveTo>
                    <a:pt x="29" y="4"/>
                  </a:moveTo>
                  <a:cubicBezTo>
                    <a:pt x="36" y="4"/>
                    <a:pt x="44" y="3"/>
                    <a:pt x="51" y="3"/>
                  </a:cubicBezTo>
                  <a:cubicBezTo>
                    <a:pt x="56" y="3"/>
                    <a:pt x="65" y="0"/>
                    <a:pt x="65" y="0"/>
                  </a:cubicBezTo>
                  <a:cubicBezTo>
                    <a:pt x="70" y="3"/>
                    <a:pt x="70" y="7"/>
                    <a:pt x="74" y="10"/>
                  </a:cubicBezTo>
                  <a:cubicBezTo>
                    <a:pt x="75" y="11"/>
                    <a:pt x="78" y="12"/>
                    <a:pt x="78" y="12"/>
                  </a:cubicBezTo>
                  <a:cubicBezTo>
                    <a:pt x="79" y="15"/>
                    <a:pt x="81" y="17"/>
                    <a:pt x="82" y="20"/>
                  </a:cubicBezTo>
                  <a:cubicBezTo>
                    <a:pt x="82" y="21"/>
                    <a:pt x="83" y="22"/>
                    <a:pt x="83" y="22"/>
                  </a:cubicBezTo>
                  <a:cubicBezTo>
                    <a:pt x="85" y="36"/>
                    <a:pt x="83" y="34"/>
                    <a:pt x="93" y="39"/>
                  </a:cubicBezTo>
                  <a:cubicBezTo>
                    <a:pt x="96" y="45"/>
                    <a:pt x="95" y="42"/>
                    <a:pt x="94" y="49"/>
                  </a:cubicBezTo>
                  <a:cubicBezTo>
                    <a:pt x="95" y="54"/>
                    <a:pt x="96" y="59"/>
                    <a:pt x="97" y="63"/>
                  </a:cubicBezTo>
                  <a:cubicBezTo>
                    <a:pt x="98" y="66"/>
                    <a:pt x="103" y="69"/>
                    <a:pt x="103" y="69"/>
                  </a:cubicBezTo>
                  <a:cubicBezTo>
                    <a:pt x="104" y="71"/>
                    <a:pt x="107" y="74"/>
                    <a:pt x="109" y="75"/>
                  </a:cubicBezTo>
                  <a:cubicBezTo>
                    <a:pt x="116" y="75"/>
                    <a:pt x="128" y="76"/>
                    <a:pt x="136" y="72"/>
                  </a:cubicBezTo>
                  <a:cubicBezTo>
                    <a:pt x="139" y="67"/>
                    <a:pt x="152" y="75"/>
                    <a:pt x="157" y="77"/>
                  </a:cubicBezTo>
                  <a:cubicBezTo>
                    <a:pt x="160" y="78"/>
                    <a:pt x="165" y="81"/>
                    <a:pt x="165" y="81"/>
                  </a:cubicBezTo>
                  <a:cubicBezTo>
                    <a:pt x="166" y="83"/>
                    <a:pt x="170" y="94"/>
                    <a:pt x="172" y="95"/>
                  </a:cubicBezTo>
                  <a:cubicBezTo>
                    <a:pt x="175" y="96"/>
                    <a:pt x="177" y="98"/>
                    <a:pt x="180" y="99"/>
                  </a:cubicBezTo>
                  <a:cubicBezTo>
                    <a:pt x="181" y="99"/>
                    <a:pt x="182" y="100"/>
                    <a:pt x="182" y="100"/>
                  </a:cubicBezTo>
                  <a:cubicBezTo>
                    <a:pt x="184" y="106"/>
                    <a:pt x="181" y="112"/>
                    <a:pt x="175" y="113"/>
                  </a:cubicBezTo>
                  <a:cubicBezTo>
                    <a:pt x="172" y="119"/>
                    <a:pt x="176" y="110"/>
                    <a:pt x="173" y="124"/>
                  </a:cubicBezTo>
                  <a:cubicBezTo>
                    <a:pt x="172" y="127"/>
                    <a:pt x="167" y="130"/>
                    <a:pt x="167" y="130"/>
                  </a:cubicBezTo>
                  <a:cubicBezTo>
                    <a:pt x="169" y="134"/>
                    <a:pt x="167" y="141"/>
                    <a:pt x="165" y="145"/>
                  </a:cubicBezTo>
                  <a:cubicBezTo>
                    <a:pt x="162" y="144"/>
                    <a:pt x="160" y="141"/>
                    <a:pt x="159" y="138"/>
                  </a:cubicBezTo>
                  <a:cubicBezTo>
                    <a:pt x="155" y="139"/>
                    <a:pt x="149" y="144"/>
                    <a:pt x="149" y="144"/>
                  </a:cubicBezTo>
                  <a:cubicBezTo>
                    <a:pt x="147" y="148"/>
                    <a:pt x="147" y="149"/>
                    <a:pt x="143" y="151"/>
                  </a:cubicBezTo>
                  <a:cubicBezTo>
                    <a:pt x="145" y="154"/>
                    <a:pt x="142" y="158"/>
                    <a:pt x="140" y="161"/>
                  </a:cubicBezTo>
                  <a:cubicBezTo>
                    <a:pt x="139" y="162"/>
                    <a:pt x="136" y="163"/>
                    <a:pt x="136" y="163"/>
                  </a:cubicBezTo>
                  <a:cubicBezTo>
                    <a:pt x="133" y="169"/>
                    <a:pt x="138" y="160"/>
                    <a:pt x="132" y="166"/>
                  </a:cubicBezTo>
                  <a:cubicBezTo>
                    <a:pt x="129" y="169"/>
                    <a:pt x="130" y="178"/>
                    <a:pt x="126" y="180"/>
                  </a:cubicBezTo>
                  <a:cubicBezTo>
                    <a:pt x="119" y="184"/>
                    <a:pt x="110" y="186"/>
                    <a:pt x="102" y="188"/>
                  </a:cubicBezTo>
                  <a:cubicBezTo>
                    <a:pt x="96" y="191"/>
                    <a:pt x="99" y="190"/>
                    <a:pt x="91" y="191"/>
                  </a:cubicBezTo>
                  <a:cubicBezTo>
                    <a:pt x="89" y="192"/>
                    <a:pt x="88" y="194"/>
                    <a:pt x="86" y="195"/>
                  </a:cubicBezTo>
                  <a:cubicBezTo>
                    <a:pt x="84" y="198"/>
                    <a:pt x="84" y="200"/>
                    <a:pt x="81" y="202"/>
                  </a:cubicBezTo>
                  <a:cubicBezTo>
                    <a:pt x="79" y="201"/>
                    <a:pt x="82" y="195"/>
                    <a:pt x="82" y="195"/>
                  </a:cubicBezTo>
                  <a:cubicBezTo>
                    <a:pt x="82" y="184"/>
                    <a:pt x="86" y="172"/>
                    <a:pt x="76" y="167"/>
                  </a:cubicBezTo>
                  <a:cubicBezTo>
                    <a:pt x="66" y="170"/>
                    <a:pt x="73" y="169"/>
                    <a:pt x="67" y="166"/>
                  </a:cubicBezTo>
                  <a:cubicBezTo>
                    <a:pt x="65" y="162"/>
                    <a:pt x="61" y="165"/>
                    <a:pt x="57" y="166"/>
                  </a:cubicBezTo>
                  <a:cubicBezTo>
                    <a:pt x="51" y="165"/>
                    <a:pt x="52" y="163"/>
                    <a:pt x="47" y="160"/>
                  </a:cubicBezTo>
                  <a:cubicBezTo>
                    <a:pt x="46" y="158"/>
                    <a:pt x="44" y="154"/>
                    <a:pt x="44" y="154"/>
                  </a:cubicBezTo>
                  <a:cubicBezTo>
                    <a:pt x="44" y="150"/>
                    <a:pt x="46" y="145"/>
                    <a:pt x="46" y="141"/>
                  </a:cubicBezTo>
                  <a:cubicBezTo>
                    <a:pt x="46" y="138"/>
                    <a:pt x="41" y="134"/>
                    <a:pt x="41" y="134"/>
                  </a:cubicBezTo>
                  <a:cubicBezTo>
                    <a:pt x="36" y="134"/>
                    <a:pt x="27" y="137"/>
                    <a:pt x="27" y="137"/>
                  </a:cubicBezTo>
                  <a:cubicBezTo>
                    <a:pt x="26" y="140"/>
                    <a:pt x="21" y="143"/>
                    <a:pt x="21" y="143"/>
                  </a:cubicBezTo>
                  <a:cubicBezTo>
                    <a:pt x="17" y="143"/>
                    <a:pt x="13" y="144"/>
                    <a:pt x="10" y="141"/>
                  </a:cubicBezTo>
                  <a:cubicBezTo>
                    <a:pt x="8" y="139"/>
                    <a:pt x="5" y="137"/>
                    <a:pt x="5" y="137"/>
                  </a:cubicBezTo>
                  <a:cubicBezTo>
                    <a:pt x="4" y="135"/>
                    <a:pt x="0" y="133"/>
                    <a:pt x="0" y="133"/>
                  </a:cubicBezTo>
                  <a:cubicBezTo>
                    <a:pt x="2" y="125"/>
                    <a:pt x="2" y="123"/>
                    <a:pt x="10" y="121"/>
                  </a:cubicBezTo>
                  <a:cubicBezTo>
                    <a:pt x="13" y="119"/>
                    <a:pt x="14" y="117"/>
                    <a:pt x="15" y="114"/>
                  </a:cubicBezTo>
                  <a:cubicBezTo>
                    <a:pt x="15" y="113"/>
                    <a:pt x="16" y="112"/>
                    <a:pt x="16" y="112"/>
                  </a:cubicBezTo>
                  <a:cubicBezTo>
                    <a:pt x="13" y="102"/>
                    <a:pt x="13" y="90"/>
                    <a:pt x="10" y="80"/>
                  </a:cubicBezTo>
                  <a:cubicBezTo>
                    <a:pt x="9" y="72"/>
                    <a:pt x="11" y="43"/>
                    <a:pt x="21" y="38"/>
                  </a:cubicBezTo>
                  <a:cubicBezTo>
                    <a:pt x="23" y="33"/>
                    <a:pt x="22" y="35"/>
                    <a:pt x="25" y="33"/>
                  </a:cubicBezTo>
                  <a:cubicBezTo>
                    <a:pt x="22" y="25"/>
                    <a:pt x="29" y="13"/>
                    <a:pt x="29" y="4"/>
                  </a:cubicBezTo>
                  <a:close/>
                </a:path>
              </a:pathLst>
            </a:custGeom>
            <a:solidFill>
              <a:srgbClr val="99CC00">
                <a:alpha val="1545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" name="Daxinganling"/>
            <p:cNvSpPr/>
            <p:nvPr/>
          </p:nvSpPr>
          <p:spPr bwMode="auto">
            <a:xfrm>
              <a:off x="6976015" y="432721"/>
              <a:ext cx="742884" cy="422900"/>
            </a:xfrm>
            <a:custGeom>
              <a:avLst/>
              <a:gdLst>
                <a:gd name="T0" fmla="*/ 8 w 229"/>
                <a:gd name="T1" fmla="*/ 20 h 142"/>
                <a:gd name="T2" fmla="*/ 31 w 229"/>
                <a:gd name="T3" fmla="*/ 8 h 142"/>
                <a:gd name="T4" fmla="*/ 44 w 229"/>
                <a:gd name="T5" fmla="*/ 12 h 142"/>
                <a:gd name="T6" fmla="*/ 74 w 229"/>
                <a:gd name="T7" fmla="*/ 2 h 142"/>
                <a:gd name="T8" fmla="*/ 101 w 229"/>
                <a:gd name="T9" fmla="*/ 8 h 142"/>
                <a:gd name="T10" fmla="*/ 108 w 229"/>
                <a:gd name="T11" fmla="*/ 15 h 142"/>
                <a:gd name="T12" fmla="*/ 125 w 229"/>
                <a:gd name="T13" fmla="*/ 19 h 142"/>
                <a:gd name="T14" fmla="*/ 143 w 229"/>
                <a:gd name="T15" fmla="*/ 15 h 142"/>
                <a:gd name="T16" fmla="*/ 171 w 229"/>
                <a:gd name="T17" fmla="*/ 33 h 142"/>
                <a:gd name="T18" fmla="*/ 176 w 229"/>
                <a:gd name="T19" fmla="*/ 35 h 142"/>
                <a:gd name="T20" fmla="*/ 178 w 229"/>
                <a:gd name="T21" fmla="*/ 40 h 142"/>
                <a:gd name="T22" fmla="*/ 189 w 229"/>
                <a:gd name="T23" fmla="*/ 56 h 142"/>
                <a:gd name="T24" fmla="*/ 194 w 229"/>
                <a:gd name="T25" fmla="*/ 67 h 142"/>
                <a:gd name="T26" fmla="*/ 199 w 229"/>
                <a:gd name="T27" fmla="*/ 83 h 142"/>
                <a:gd name="T28" fmla="*/ 216 w 229"/>
                <a:gd name="T29" fmla="*/ 106 h 142"/>
                <a:gd name="T30" fmla="*/ 214 w 229"/>
                <a:gd name="T31" fmla="*/ 109 h 142"/>
                <a:gd name="T32" fmla="*/ 220 w 229"/>
                <a:gd name="T33" fmla="*/ 112 h 142"/>
                <a:gd name="T34" fmla="*/ 217 w 229"/>
                <a:gd name="T35" fmla="*/ 116 h 142"/>
                <a:gd name="T36" fmla="*/ 222 w 229"/>
                <a:gd name="T37" fmla="*/ 118 h 142"/>
                <a:gd name="T38" fmla="*/ 229 w 229"/>
                <a:gd name="T39" fmla="*/ 137 h 142"/>
                <a:gd name="T40" fmla="*/ 192 w 229"/>
                <a:gd name="T41" fmla="*/ 141 h 142"/>
                <a:gd name="T42" fmla="*/ 160 w 229"/>
                <a:gd name="T43" fmla="*/ 108 h 142"/>
                <a:gd name="T44" fmla="*/ 139 w 229"/>
                <a:gd name="T45" fmla="*/ 130 h 142"/>
                <a:gd name="T46" fmla="*/ 127 w 229"/>
                <a:gd name="T47" fmla="*/ 134 h 142"/>
                <a:gd name="T48" fmla="*/ 103 w 229"/>
                <a:gd name="T49" fmla="*/ 133 h 142"/>
                <a:gd name="T50" fmla="*/ 75 w 229"/>
                <a:gd name="T51" fmla="*/ 138 h 142"/>
                <a:gd name="T52" fmla="*/ 67 w 229"/>
                <a:gd name="T53" fmla="*/ 123 h 142"/>
                <a:gd name="T54" fmla="*/ 55 w 229"/>
                <a:gd name="T55" fmla="*/ 92 h 142"/>
                <a:gd name="T56" fmla="*/ 52 w 229"/>
                <a:gd name="T57" fmla="*/ 84 h 142"/>
                <a:gd name="T58" fmla="*/ 36 w 229"/>
                <a:gd name="T59" fmla="*/ 73 h 142"/>
                <a:gd name="T60" fmla="*/ 24 w 229"/>
                <a:gd name="T61" fmla="*/ 86 h 142"/>
                <a:gd name="T62" fmla="*/ 0 w 229"/>
                <a:gd name="T63" fmla="*/ 74 h 142"/>
                <a:gd name="T64" fmla="*/ 10 w 229"/>
                <a:gd name="T65" fmla="*/ 57 h 142"/>
                <a:gd name="T66" fmla="*/ 12 w 229"/>
                <a:gd name="T67" fmla="*/ 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9" h="142">
                  <a:moveTo>
                    <a:pt x="4" y="20"/>
                  </a:moveTo>
                  <a:lnTo>
                    <a:pt x="8" y="20"/>
                  </a:lnTo>
                  <a:lnTo>
                    <a:pt x="26" y="15"/>
                  </a:lnTo>
                  <a:lnTo>
                    <a:pt x="31" y="8"/>
                  </a:lnTo>
                  <a:lnTo>
                    <a:pt x="36" y="12"/>
                  </a:lnTo>
                  <a:lnTo>
                    <a:pt x="44" y="12"/>
                  </a:lnTo>
                  <a:lnTo>
                    <a:pt x="67" y="3"/>
                  </a:lnTo>
                  <a:lnTo>
                    <a:pt x="74" y="2"/>
                  </a:lnTo>
                  <a:lnTo>
                    <a:pt x="77" y="0"/>
                  </a:lnTo>
                  <a:lnTo>
                    <a:pt x="101" y="8"/>
                  </a:lnTo>
                  <a:lnTo>
                    <a:pt x="104" y="9"/>
                  </a:lnTo>
                  <a:lnTo>
                    <a:pt x="108" y="15"/>
                  </a:lnTo>
                  <a:lnTo>
                    <a:pt x="123" y="18"/>
                  </a:lnTo>
                  <a:lnTo>
                    <a:pt x="125" y="19"/>
                  </a:lnTo>
                  <a:lnTo>
                    <a:pt x="132" y="15"/>
                  </a:lnTo>
                  <a:lnTo>
                    <a:pt x="143" y="15"/>
                  </a:lnTo>
                  <a:lnTo>
                    <a:pt x="158" y="21"/>
                  </a:lnTo>
                  <a:lnTo>
                    <a:pt x="171" y="33"/>
                  </a:lnTo>
                  <a:lnTo>
                    <a:pt x="172" y="35"/>
                  </a:lnTo>
                  <a:lnTo>
                    <a:pt x="176" y="35"/>
                  </a:lnTo>
                  <a:lnTo>
                    <a:pt x="176" y="39"/>
                  </a:lnTo>
                  <a:lnTo>
                    <a:pt x="178" y="40"/>
                  </a:lnTo>
                  <a:lnTo>
                    <a:pt x="177" y="43"/>
                  </a:lnTo>
                  <a:lnTo>
                    <a:pt x="189" y="56"/>
                  </a:lnTo>
                  <a:lnTo>
                    <a:pt x="191" y="66"/>
                  </a:lnTo>
                  <a:lnTo>
                    <a:pt x="194" y="67"/>
                  </a:lnTo>
                  <a:lnTo>
                    <a:pt x="199" y="68"/>
                  </a:lnTo>
                  <a:lnTo>
                    <a:pt x="199" y="83"/>
                  </a:lnTo>
                  <a:lnTo>
                    <a:pt x="207" y="92"/>
                  </a:lnTo>
                  <a:lnTo>
                    <a:pt x="216" y="106"/>
                  </a:lnTo>
                  <a:lnTo>
                    <a:pt x="216" y="109"/>
                  </a:lnTo>
                  <a:lnTo>
                    <a:pt x="214" y="109"/>
                  </a:lnTo>
                  <a:lnTo>
                    <a:pt x="216" y="111"/>
                  </a:lnTo>
                  <a:lnTo>
                    <a:pt x="220" y="112"/>
                  </a:lnTo>
                  <a:lnTo>
                    <a:pt x="220" y="115"/>
                  </a:lnTo>
                  <a:lnTo>
                    <a:pt x="217" y="116"/>
                  </a:lnTo>
                  <a:lnTo>
                    <a:pt x="217" y="120"/>
                  </a:lnTo>
                  <a:lnTo>
                    <a:pt x="222" y="118"/>
                  </a:lnTo>
                  <a:lnTo>
                    <a:pt x="223" y="132"/>
                  </a:lnTo>
                  <a:lnTo>
                    <a:pt x="229" y="137"/>
                  </a:lnTo>
                  <a:lnTo>
                    <a:pt x="217" y="140"/>
                  </a:lnTo>
                  <a:lnTo>
                    <a:pt x="192" y="141"/>
                  </a:lnTo>
                  <a:lnTo>
                    <a:pt x="190" y="136"/>
                  </a:lnTo>
                  <a:lnTo>
                    <a:pt x="160" y="108"/>
                  </a:lnTo>
                  <a:lnTo>
                    <a:pt x="154" y="105"/>
                  </a:lnTo>
                  <a:lnTo>
                    <a:pt x="139" y="130"/>
                  </a:lnTo>
                  <a:lnTo>
                    <a:pt x="133" y="127"/>
                  </a:lnTo>
                  <a:lnTo>
                    <a:pt x="127" y="134"/>
                  </a:lnTo>
                  <a:lnTo>
                    <a:pt x="101" y="133"/>
                  </a:lnTo>
                  <a:lnTo>
                    <a:pt x="103" y="133"/>
                  </a:lnTo>
                  <a:lnTo>
                    <a:pt x="93" y="142"/>
                  </a:lnTo>
                  <a:lnTo>
                    <a:pt x="75" y="138"/>
                  </a:lnTo>
                  <a:lnTo>
                    <a:pt x="64" y="125"/>
                  </a:lnTo>
                  <a:lnTo>
                    <a:pt x="67" y="123"/>
                  </a:lnTo>
                  <a:lnTo>
                    <a:pt x="63" y="117"/>
                  </a:lnTo>
                  <a:lnTo>
                    <a:pt x="55" y="92"/>
                  </a:lnTo>
                  <a:lnTo>
                    <a:pt x="59" y="85"/>
                  </a:lnTo>
                  <a:lnTo>
                    <a:pt x="52" y="84"/>
                  </a:lnTo>
                  <a:lnTo>
                    <a:pt x="41" y="74"/>
                  </a:lnTo>
                  <a:lnTo>
                    <a:pt x="36" y="73"/>
                  </a:lnTo>
                  <a:lnTo>
                    <a:pt x="28" y="86"/>
                  </a:lnTo>
                  <a:lnTo>
                    <a:pt x="24" y="86"/>
                  </a:lnTo>
                  <a:lnTo>
                    <a:pt x="13" y="77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0" y="57"/>
                  </a:lnTo>
                  <a:lnTo>
                    <a:pt x="17" y="36"/>
                  </a:lnTo>
                  <a:lnTo>
                    <a:pt x="12" y="34"/>
                  </a:lnTo>
                  <a:lnTo>
                    <a:pt x="4" y="20"/>
                  </a:lnTo>
                  <a:close/>
                </a:path>
              </a:pathLst>
            </a:custGeom>
            <a:solidFill>
              <a:srgbClr val="99CC00">
                <a:alpha val="47380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" name="Chongqing"/>
            <p:cNvSpPr/>
            <p:nvPr/>
          </p:nvSpPr>
          <p:spPr bwMode="auto">
            <a:xfrm>
              <a:off x="4782588" y="4322729"/>
              <a:ext cx="829340" cy="721615"/>
            </a:xfrm>
            <a:custGeom>
              <a:avLst/>
              <a:gdLst>
                <a:gd name="T0" fmla="*/ 181 w 255"/>
                <a:gd name="T1" fmla="*/ 5 h 243"/>
                <a:gd name="T2" fmla="*/ 199 w 255"/>
                <a:gd name="T3" fmla="*/ 17 h 243"/>
                <a:gd name="T4" fmla="*/ 205 w 255"/>
                <a:gd name="T5" fmla="*/ 24 h 243"/>
                <a:gd name="T6" fmla="*/ 234 w 255"/>
                <a:gd name="T7" fmla="*/ 29 h 243"/>
                <a:gd name="T8" fmla="*/ 247 w 255"/>
                <a:gd name="T9" fmla="*/ 46 h 243"/>
                <a:gd name="T10" fmla="*/ 255 w 255"/>
                <a:gd name="T11" fmla="*/ 53 h 243"/>
                <a:gd name="T12" fmla="*/ 251 w 255"/>
                <a:gd name="T13" fmla="*/ 83 h 243"/>
                <a:gd name="T14" fmla="*/ 232 w 255"/>
                <a:gd name="T15" fmla="*/ 83 h 243"/>
                <a:gd name="T16" fmla="*/ 218 w 255"/>
                <a:gd name="T17" fmla="*/ 94 h 243"/>
                <a:gd name="T18" fmla="*/ 210 w 255"/>
                <a:gd name="T19" fmla="*/ 95 h 243"/>
                <a:gd name="T20" fmla="*/ 199 w 255"/>
                <a:gd name="T21" fmla="*/ 99 h 243"/>
                <a:gd name="T22" fmla="*/ 184 w 255"/>
                <a:gd name="T23" fmla="*/ 102 h 243"/>
                <a:gd name="T24" fmla="*/ 167 w 255"/>
                <a:gd name="T25" fmla="*/ 104 h 243"/>
                <a:gd name="T26" fmla="*/ 168 w 255"/>
                <a:gd name="T27" fmla="*/ 132 h 243"/>
                <a:gd name="T28" fmla="*/ 168 w 255"/>
                <a:gd name="T29" fmla="*/ 148 h 243"/>
                <a:gd name="T30" fmla="*/ 179 w 255"/>
                <a:gd name="T31" fmla="*/ 151 h 243"/>
                <a:gd name="T32" fmla="*/ 189 w 255"/>
                <a:gd name="T33" fmla="*/ 165 h 243"/>
                <a:gd name="T34" fmla="*/ 197 w 255"/>
                <a:gd name="T35" fmla="*/ 169 h 243"/>
                <a:gd name="T36" fmla="*/ 201 w 255"/>
                <a:gd name="T37" fmla="*/ 181 h 243"/>
                <a:gd name="T38" fmla="*/ 210 w 255"/>
                <a:gd name="T39" fmla="*/ 189 h 243"/>
                <a:gd name="T40" fmla="*/ 207 w 255"/>
                <a:gd name="T41" fmla="*/ 200 h 243"/>
                <a:gd name="T42" fmla="*/ 210 w 255"/>
                <a:gd name="T43" fmla="*/ 208 h 243"/>
                <a:gd name="T44" fmla="*/ 210 w 255"/>
                <a:gd name="T45" fmla="*/ 219 h 243"/>
                <a:gd name="T46" fmla="*/ 200 w 255"/>
                <a:gd name="T47" fmla="*/ 231 h 243"/>
                <a:gd name="T48" fmla="*/ 189 w 255"/>
                <a:gd name="T49" fmla="*/ 240 h 243"/>
                <a:gd name="T50" fmla="*/ 182 w 255"/>
                <a:gd name="T51" fmla="*/ 231 h 243"/>
                <a:gd name="T52" fmla="*/ 175 w 255"/>
                <a:gd name="T53" fmla="*/ 231 h 243"/>
                <a:gd name="T54" fmla="*/ 174 w 255"/>
                <a:gd name="T55" fmla="*/ 219 h 243"/>
                <a:gd name="T56" fmla="*/ 161 w 255"/>
                <a:gd name="T57" fmla="*/ 212 h 243"/>
                <a:gd name="T58" fmla="*/ 156 w 255"/>
                <a:gd name="T59" fmla="*/ 190 h 243"/>
                <a:gd name="T60" fmla="*/ 134 w 255"/>
                <a:gd name="T61" fmla="*/ 194 h 243"/>
                <a:gd name="T62" fmla="*/ 119 w 255"/>
                <a:gd name="T63" fmla="*/ 182 h 243"/>
                <a:gd name="T64" fmla="*/ 109 w 255"/>
                <a:gd name="T65" fmla="*/ 200 h 243"/>
                <a:gd name="T66" fmla="*/ 98 w 255"/>
                <a:gd name="T67" fmla="*/ 199 h 243"/>
                <a:gd name="T68" fmla="*/ 82 w 255"/>
                <a:gd name="T69" fmla="*/ 203 h 243"/>
                <a:gd name="T70" fmla="*/ 77 w 255"/>
                <a:gd name="T71" fmla="*/ 213 h 243"/>
                <a:gd name="T72" fmla="*/ 64 w 255"/>
                <a:gd name="T73" fmla="*/ 204 h 243"/>
                <a:gd name="T74" fmla="*/ 55 w 255"/>
                <a:gd name="T75" fmla="*/ 218 h 243"/>
                <a:gd name="T76" fmla="*/ 37 w 255"/>
                <a:gd name="T77" fmla="*/ 189 h 243"/>
                <a:gd name="T78" fmla="*/ 11 w 255"/>
                <a:gd name="T79" fmla="*/ 169 h 243"/>
                <a:gd name="T80" fmla="*/ 0 w 255"/>
                <a:gd name="T81" fmla="*/ 154 h 243"/>
                <a:gd name="T82" fmla="*/ 10 w 255"/>
                <a:gd name="T83" fmla="*/ 146 h 243"/>
                <a:gd name="T84" fmla="*/ 25 w 255"/>
                <a:gd name="T85" fmla="*/ 135 h 243"/>
                <a:gd name="T86" fmla="*/ 21 w 255"/>
                <a:gd name="T87" fmla="*/ 117 h 243"/>
                <a:gd name="T88" fmla="*/ 35 w 255"/>
                <a:gd name="T89" fmla="*/ 105 h 243"/>
                <a:gd name="T90" fmla="*/ 48 w 255"/>
                <a:gd name="T91" fmla="*/ 113 h 243"/>
                <a:gd name="T92" fmla="*/ 62 w 255"/>
                <a:gd name="T93" fmla="*/ 113 h 243"/>
                <a:gd name="T94" fmla="*/ 77 w 255"/>
                <a:gd name="T95" fmla="*/ 121 h 243"/>
                <a:gd name="T96" fmla="*/ 100 w 255"/>
                <a:gd name="T97" fmla="*/ 123 h 243"/>
                <a:gd name="T98" fmla="*/ 116 w 255"/>
                <a:gd name="T99" fmla="*/ 98 h 243"/>
                <a:gd name="T100" fmla="*/ 122 w 255"/>
                <a:gd name="T101" fmla="*/ 81 h 243"/>
                <a:gd name="T102" fmla="*/ 146 w 255"/>
                <a:gd name="T103" fmla="*/ 68 h 243"/>
                <a:gd name="T104" fmla="*/ 151 w 255"/>
                <a:gd name="T105" fmla="*/ 59 h 243"/>
                <a:gd name="T106" fmla="*/ 162 w 255"/>
                <a:gd name="T107" fmla="*/ 38 h 243"/>
                <a:gd name="T108" fmla="*/ 168 w 255"/>
                <a:gd name="T109" fmla="*/ 25 h 243"/>
                <a:gd name="T110" fmla="*/ 161 w 255"/>
                <a:gd name="T111" fmla="*/ 15 h 243"/>
                <a:gd name="T112" fmla="*/ 165 w 255"/>
                <a:gd name="T113" fmla="*/ 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" h="243">
                  <a:moveTo>
                    <a:pt x="169" y="0"/>
                  </a:moveTo>
                  <a:cubicBezTo>
                    <a:pt x="178" y="1"/>
                    <a:pt x="175" y="2"/>
                    <a:pt x="181" y="5"/>
                  </a:cubicBezTo>
                  <a:cubicBezTo>
                    <a:pt x="183" y="9"/>
                    <a:pt x="191" y="12"/>
                    <a:pt x="191" y="12"/>
                  </a:cubicBezTo>
                  <a:cubicBezTo>
                    <a:pt x="193" y="14"/>
                    <a:pt x="196" y="16"/>
                    <a:pt x="199" y="17"/>
                  </a:cubicBezTo>
                  <a:cubicBezTo>
                    <a:pt x="200" y="18"/>
                    <a:pt x="203" y="19"/>
                    <a:pt x="203" y="19"/>
                  </a:cubicBezTo>
                  <a:cubicBezTo>
                    <a:pt x="204" y="22"/>
                    <a:pt x="207" y="21"/>
                    <a:pt x="205" y="24"/>
                  </a:cubicBezTo>
                  <a:cubicBezTo>
                    <a:pt x="210" y="27"/>
                    <a:pt x="216" y="27"/>
                    <a:pt x="221" y="29"/>
                  </a:cubicBezTo>
                  <a:cubicBezTo>
                    <a:pt x="222" y="29"/>
                    <a:pt x="232" y="27"/>
                    <a:pt x="234" y="29"/>
                  </a:cubicBezTo>
                  <a:cubicBezTo>
                    <a:pt x="244" y="42"/>
                    <a:pt x="229" y="38"/>
                    <a:pt x="241" y="40"/>
                  </a:cubicBezTo>
                  <a:cubicBezTo>
                    <a:pt x="246" y="43"/>
                    <a:pt x="244" y="41"/>
                    <a:pt x="247" y="46"/>
                  </a:cubicBezTo>
                  <a:cubicBezTo>
                    <a:pt x="248" y="47"/>
                    <a:pt x="251" y="48"/>
                    <a:pt x="251" y="48"/>
                  </a:cubicBezTo>
                  <a:cubicBezTo>
                    <a:pt x="252" y="50"/>
                    <a:pt x="254" y="51"/>
                    <a:pt x="255" y="53"/>
                  </a:cubicBezTo>
                  <a:cubicBezTo>
                    <a:pt x="255" y="58"/>
                    <a:pt x="252" y="69"/>
                    <a:pt x="252" y="69"/>
                  </a:cubicBezTo>
                  <a:cubicBezTo>
                    <a:pt x="254" y="75"/>
                    <a:pt x="253" y="77"/>
                    <a:pt x="251" y="83"/>
                  </a:cubicBezTo>
                  <a:cubicBezTo>
                    <a:pt x="246" y="81"/>
                    <a:pt x="245" y="80"/>
                    <a:pt x="240" y="79"/>
                  </a:cubicBezTo>
                  <a:cubicBezTo>
                    <a:pt x="237" y="80"/>
                    <a:pt x="232" y="83"/>
                    <a:pt x="232" y="83"/>
                  </a:cubicBezTo>
                  <a:cubicBezTo>
                    <a:pt x="230" y="86"/>
                    <a:pt x="227" y="86"/>
                    <a:pt x="224" y="88"/>
                  </a:cubicBezTo>
                  <a:cubicBezTo>
                    <a:pt x="223" y="91"/>
                    <a:pt x="218" y="94"/>
                    <a:pt x="218" y="94"/>
                  </a:cubicBezTo>
                  <a:cubicBezTo>
                    <a:pt x="217" y="97"/>
                    <a:pt x="214" y="103"/>
                    <a:pt x="214" y="103"/>
                  </a:cubicBezTo>
                  <a:cubicBezTo>
                    <a:pt x="213" y="100"/>
                    <a:pt x="210" y="95"/>
                    <a:pt x="210" y="95"/>
                  </a:cubicBezTo>
                  <a:cubicBezTo>
                    <a:pt x="207" y="96"/>
                    <a:pt x="203" y="100"/>
                    <a:pt x="203" y="100"/>
                  </a:cubicBezTo>
                  <a:cubicBezTo>
                    <a:pt x="201" y="103"/>
                    <a:pt x="202" y="100"/>
                    <a:pt x="199" y="99"/>
                  </a:cubicBezTo>
                  <a:cubicBezTo>
                    <a:pt x="198" y="97"/>
                    <a:pt x="194" y="95"/>
                    <a:pt x="194" y="95"/>
                  </a:cubicBezTo>
                  <a:cubicBezTo>
                    <a:pt x="189" y="98"/>
                    <a:pt x="191" y="100"/>
                    <a:pt x="184" y="102"/>
                  </a:cubicBezTo>
                  <a:cubicBezTo>
                    <a:pt x="181" y="101"/>
                    <a:pt x="180" y="99"/>
                    <a:pt x="177" y="98"/>
                  </a:cubicBezTo>
                  <a:cubicBezTo>
                    <a:pt x="175" y="102"/>
                    <a:pt x="171" y="103"/>
                    <a:pt x="167" y="104"/>
                  </a:cubicBezTo>
                  <a:cubicBezTo>
                    <a:pt x="165" y="108"/>
                    <a:pt x="166" y="111"/>
                    <a:pt x="170" y="113"/>
                  </a:cubicBezTo>
                  <a:cubicBezTo>
                    <a:pt x="173" y="119"/>
                    <a:pt x="175" y="129"/>
                    <a:pt x="168" y="132"/>
                  </a:cubicBezTo>
                  <a:cubicBezTo>
                    <a:pt x="171" y="134"/>
                    <a:pt x="164" y="143"/>
                    <a:pt x="164" y="143"/>
                  </a:cubicBezTo>
                  <a:cubicBezTo>
                    <a:pt x="166" y="148"/>
                    <a:pt x="165" y="146"/>
                    <a:pt x="168" y="148"/>
                  </a:cubicBezTo>
                  <a:cubicBezTo>
                    <a:pt x="172" y="146"/>
                    <a:pt x="171" y="143"/>
                    <a:pt x="175" y="142"/>
                  </a:cubicBezTo>
                  <a:cubicBezTo>
                    <a:pt x="175" y="143"/>
                    <a:pt x="178" y="150"/>
                    <a:pt x="179" y="151"/>
                  </a:cubicBezTo>
                  <a:cubicBezTo>
                    <a:pt x="186" y="158"/>
                    <a:pt x="180" y="149"/>
                    <a:pt x="185" y="155"/>
                  </a:cubicBezTo>
                  <a:cubicBezTo>
                    <a:pt x="187" y="158"/>
                    <a:pt x="187" y="162"/>
                    <a:pt x="189" y="165"/>
                  </a:cubicBezTo>
                  <a:cubicBezTo>
                    <a:pt x="189" y="167"/>
                    <a:pt x="189" y="170"/>
                    <a:pt x="190" y="172"/>
                  </a:cubicBezTo>
                  <a:cubicBezTo>
                    <a:pt x="191" y="174"/>
                    <a:pt x="197" y="169"/>
                    <a:pt x="197" y="169"/>
                  </a:cubicBezTo>
                  <a:cubicBezTo>
                    <a:pt x="198" y="171"/>
                    <a:pt x="200" y="176"/>
                    <a:pt x="200" y="176"/>
                  </a:cubicBezTo>
                  <a:cubicBezTo>
                    <a:pt x="200" y="178"/>
                    <a:pt x="200" y="180"/>
                    <a:pt x="201" y="181"/>
                  </a:cubicBezTo>
                  <a:cubicBezTo>
                    <a:pt x="202" y="182"/>
                    <a:pt x="205" y="183"/>
                    <a:pt x="205" y="183"/>
                  </a:cubicBezTo>
                  <a:cubicBezTo>
                    <a:pt x="207" y="178"/>
                    <a:pt x="209" y="187"/>
                    <a:pt x="210" y="189"/>
                  </a:cubicBezTo>
                  <a:cubicBezTo>
                    <a:pt x="210" y="190"/>
                    <a:pt x="211" y="191"/>
                    <a:pt x="211" y="191"/>
                  </a:cubicBezTo>
                  <a:cubicBezTo>
                    <a:pt x="210" y="194"/>
                    <a:pt x="208" y="197"/>
                    <a:pt x="207" y="200"/>
                  </a:cubicBezTo>
                  <a:cubicBezTo>
                    <a:pt x="207" y="201"/>
                    <a:pt x="206" y="202"/>
                    <a:pt x="206" y="202"/>
                  </a:cubicBezTo>
                  <a:cubicBezTo>
                    <a:pt x="207" y="206"/>
                    <a:pt x="208" y="205"/>
                    <a:pt x="210" y="208"/>
                  </a:cubicBezTo>
                  <a:cubicBezTo>
                    <a:pt x="209" y="210"/>
                    <a:pt x="205" y="212"/>
                    <a:pt x="205" y="212"/>
                  </a:cubicBezTo>
                  <a:cubicBezTo>
                    <a:pt x="206" y="217"/>
                    <a:pt x="207" y="216"/>
                    <a:pt x="210" y="219"/>
                  </a:cubicBezTo>
                  <a:cubicBezTo>
                    <a:pt x="209" y="221"/>
                    <a:pt x="205" y="223"/>
                    <a:pt x="205" y="223"/>
                  </a:cubicBezTo>
                  <a:cubicBezTo>
                    <a:pt x="204" y="226"/>
                    <a:pt x="203" y="229"/>
                    <a:pt x="200" y="231"/>
                  </a:cubicBezTo>
                  <a:cubicBezTo>
                    <a:pt x="199" y="235"/>
                    <a:pt x="196" y="243"/>
                    <a:pt x="196" y="243"/>
                  </a:cubicBezTo>
                  <a:cubicBezTo>
                    <a:pt x="194" y="242"/>
                    <a:pt x="189" y="240"/>
                    <a:pt x="189" y="240"/>
                  </a:cubicBezTo>
                  <a:cubicBezTo>
                    <a:pt x="188" y="237"/>
                    <a:pt x="183" y="239"/>
                    <a:pt x="179" y="238"/>
                  </a:cubicBezTo>
                  <a:cubicBezTo>
                    <a:pt x="180" y="236"/>
                    <a:pt x="181" y="233"/>
                    <a:pt x="182" y="231"/>
                  </a:cubicBezTo>
                  <a:cubicBezTo>
                    <a:pt x="181" y="228"/>
                    <a:pt x="182" y="222"/>
                    <a:pt x="178" y="224"/>
                  </a:cubicBezTo>
                  <a:cubicBezTo>
                    <a:pt x="176" y="229"/>
                    <a:pt x="176" y="227"/>
                    <a:pt x="175" y="231"/>
                  </a:cubicBezTo>
                  <a:cubicBezTo>
                    <a:pt x="174" y="229"/>
                    <a:pt x="172" y="228"/>
                    <a:pt x="171" y="226"/>
                  </a:cubicBezTo>
                  <a:cubicBezTo>
                    <a:pt x="172" y="224"/>
                    <a:pt x="173" y="221"/>
                    <a:pt x="174" y="219"/>
                  </a:cubicBezTo>
                  <a:cubicBezTo>
                    <a:pt x="172" y="215"/>
                    <a:pt x="169" y="215"/>
                    <a:pt x="165" y="214"/>
                  </a:cubicBezTo>
                  <a:cubicBezTo>
                    <a:pt x="164" y="213"/>
                    <a:pt x="161" y="212"/>
                    <a:pt x="161" y="212"/>
                  </a:cubicBezTo>
                  <a:cubicBezTo>
                    <a:pt x="158" y="206"/>
                    <a:pt x="161" y="213"/>
                    <a:pt x="159" y="197"/>
                  </a:cubicBezTo>
                  <a:cubicBezTo>
                    <a:pt x="159" y="194"/>
                    <a:pt x="156" y="190"/>
                    <a:pt x="156" y="190"/>
                  </a:cubicBezTo>
                  <a:cubicBezTo>
                    <a:pt x="151" y="192"/>
                    <a:pt x="153" y="192"/>
                    <a:pt x="149" y="191"/>
                  </a:cubicBezTo>
                  <a:cubicBezTo>
                    <a:pt x="144" y="192"/>
                    <a:pt x="139" y="193"/>
                    <a:pt x="134" y="194"/>
                  </a:cubicBezTo>
                  <a:cubicBezTo>
                    <a:pt x="128" y="192"/>
                    <a:pt x="131" y="184"/>
                    <a:pt x="128" y="183"/>
                  </a:cubicBezTo>
                  <a:cubicBezTo>
                    <a:pt x="125" y="182"/>
                    <a:pt x="122" y="182"/>
                    <a:pt x="119" y="182"/>
                  </a:cubicBezTo>
                  <a:cubicBezTo>
                    <a:pt x="116" y="182"/>
                    <a:pt x="112" y="181"/>
                    <a:pt x="111" y="183"/>
                  </a:cubicBezTo>
                  <a:cubicBezTo>
                    <a:pt x="108" y="188"/>
                    <a:pt x="116" y="196"/>
                    <a:pt x="109" y="200"/>
                  </a:cubicBezTo>
                  <a:cubicBezTo>
                    <a:pt x="107" y="205"/>
                    <a:pt x="104" y="202"/>
                    <a:pt x="100" y="200"/>
                  </a:cubicBezTo>
                  <a:cubicBezTo>
                    <a:pt x="99" y="200"/>
                    <a:pt x="98" y="199"/>
                    <a:pt x="98" y="199"/>
                  </a:cubicBezTo>
                  <a:cubicBezTo>
                    <a:pt x="91" y="200"/>
                    <a:pt x="90" y="199"/>
                    <a:pt x="86" y="203"/>
                  </a:cubicBezTo>
                  <a:cubicBezTo>
                    <a:pt x="84" y="208"/>
                    <a:pt x="85" y="205"/>
                    <a:pt x="82" y="203"/>
                  </a:cubicBezTo>
                  <a:cubicBezTo>
                    <a:pt x="80" y="199"/>
                    <a:pt x="80" y="203"/>
                    <a:pt x="81" y="205"/>
                  </a:cubicBezTo>
                  <a:cubicBezTo>
                    <a:pt x="80" y="212"/>
                    <a:pt x="79" y="208"/>
                    <a:pt x="77" y="213"/>
                  </a:cubicBezTo>
                  <a:cubicBezTo>
                    <a:pt x="76" y="217"/>
                    <a:pt x="77" y="219"/>
                    <a:pt x="73" y="221"/>
                  </a:cubicBezTo>
                  <a:cubicBezTo>
                    <a:pt x="65" y="218"/>
                    <a:pt x="71" y="208"/>
                    <a:pt x="64" y="204"/>
                  </a:cubicBezTo>
                  <a:cubicBezTo>
                    <a:pt x="62" y="200"/>
                    <a:pt x="61" y="213"/>
                    <a:pt x="61" y="218"/>
                  </a:cubicBezTo>
                  <a:cubicBezTo>
                    <a:pt x="56" y="216"/>
                    <a:pt x="58" y="215"/>
                    <a:pt x="55" y="218"/>
                  </a:cubicBezTo>
                  <a:cubicBezTo>
                    <a:pt x="47" y="214"/>
                    <a:pt x="56" y="197"/>
                    <a:pt x="47" y="192"/>
                  </a:cubicBezTo>
                  <a:cubicBezTo>
                    <a:pt x="44" y="194"/>
                    <a:pt x="37" y="189"/>
                    <a:pt x="37" y="189"/>
                  </a:cubicBezTo>
                  <a:cubicBezTo>
                    <a:pt x="32" y="191"/>
                    <a:pt x="32" y="190"/>
                    <a:pt x="26" y="189"/>
                  </a:cubicBezTo>
                  <a:cubicBezTo>
                    <a:pt x="22" y="177"/>
                    <a:pt x="25" y="171"/>
                    <a:pt x="11" y="169"/>
                  </a:cubicBezTo>
                  <a:cubicBezTo>
                    <a:pt x="7" y="167"/>
                    <a:pt x="7" y="162"/>
                    <a:pt x="5" y="158"/>
                  </a:cubicBezTo>
                  <a:cubicBezTo>
                    <a:pt x="4" y="156"/>
                    <a:pt x="0" y="154"/>
                    <a:pt x="0" y="154"/>
                  </a:cubicBezTo>
                  <a:cubicBezTo>
                    <a:pt x="2" y="151"/>
                    <a:pt x="2" y="149"/>
                    <a:pt x="5" y="147"/>
                  </a:cubicBezTo>
                  <a:cubicBezTo>
                    <a:pt x="7" y="144"/>
                    <a:pt x="7" y="143"/>
                    <a:pt x="10" y="146"/>
                  </a:cubicBezTo>
                  <a:cubicBezTo>
                    <a:pt x="15" y="144"/>
                    <a:pt x="15" y="143"/>
                    <a:pt x="17" y="138"/>
                  </a:cubicBezTo>
                  <a:cubicBezTo>
                    <a:pt x="18" y="136"/>
                    <a:pt x="23" y="136"/>
                    <a:pt x="25" y="135"/>
                  </a:cubicBezTo>
                  <a:cubicBezTo>
                    <a:pt x="27" y="131"/>
                    <a:pt x="25" y="124"/>
                    <a:pt x="21" y="122"/>
                  </a:cubicBezTo>
                  <a:cubicBezTo>
                    <a:pt x="19" y="117"/>
                    <a:pt x="18" y="119"/>
                    <a:pt x="21" y="117"/>
                  </a:cubicBezTo>
                  <a:cubicBezTo>
                    <a:pt x="25" y="110"/>
                    <a:pt x="25" y="107"/>
                    <a:pt x="33" y="104"/>
                  </a:cubicBezTo>
                  <a:cubicBezTo>
                    <a:pt x="34" y="104"/>
                    <a:pt x="34" y="105"/>
                    <a:pt x="35" y="105"/>
                  </a:cubicBezTo>
                  <a:cubicBezTo>
                    <a:pt x="37" y="106"/>
                    <a:pt x="40" y="105"/>
                    <a:pt x="42" y="106"/>
                  </a:cubicBezTo>
                  <a:cubicBezTo>
                    <a:pt x="45" y="107"/>
                    <a:pt x="45" y="111"/>
                    <a:pt x="48" y="113"/>
                  </a:cubicBezTo>
                  <a:cubicBezTo>
                    <a:pt x="49" y="116"/>
                    <a:pt x="55" y="118"/>
                    <a:pt x="55" y="118"/>
                  </a:cubicBezTo>
                  <a:cubicBezTo>
                    <a:pt x="59" y="116"/>
                    <a:pt x="59" y="115"/>
                    <a:pt x="62" y="113"/>
                  </a:cubicBezTo>
                  <a:cubicBezTo>
                    <a:pt x="65" y="108"/>
                    <a:pt x="68" y="114"/>
                    <a:pt x="71" y="115"/>
                  </a:cubicBezTo>
                  <a:cubicBezTo>
                    <a:pt x="72" y="117"/>
                    <a:pt x="75" y="120"/>
                    <a:pt x="77" y="121"/>
                  </a:cubicBezTo>
                  <a:cubicBezTo>
                    <a:pt x="78" y="123"/>
                    <a:pt x="82" y="126"/>
                    <a:pt x="82" y="126"/>
                  </a:cubicBezTo>
                  <a:cubicBezTo>
                    <a:pt x="88" y="126"/>
                    <a:pt x="100" y="123"/>
                    <a:pt x="100" y="123"/>
                  </a:cubicBezTo>
                  <a:cubicBezTo>
                    <a:pt x="102" y="119"/>
                    <a:pt x="103" y="114"/>
                    <a:pt x="107" y="112"/>
                  </a:cubicBezTo>
                  <a:cubicBezTo>
                    <a:pt x="108" y="109"/>
                    <a:pt x="113" y="100"/>
                    <a:pt x="116" y="98"/>
                  </a:cubicBezTo>
                  <a:cubicBezTo>
                    <a:pt x="117" y="95"/>
                    <a:pt x="116" y="89"/>
                    <a:pt x="117" y="86"/>
                  </a:cubicBezTo>
                  <a:cubicBezTo>
                    <a:pt x="117" y="84"/>
                    <a:pt x="122" y="81"/>
                    <a:pt x="122" y="81"/>
                  </a:cubicBezTo>
                  <a:cubicBezTo>
                    <a:pt x="126" y="82"/>
                    <a:pt x="134" y="83"/>
                    <a:pt x="138" y="81"/>
                  </a:cubicBezTo>
                  <a:cubicBezTo>
                    <a:pt x="142" y="79"/>
                    <a:pt x="141" y="70"/>
                    <a:pt x="146" y="68"/>
                  </a:cubicBezTo>
                  <a:cubicBezTo>
                    <a:pt x="145" y="67"/>
                    <a:pt x="146" y="64"/>
                    <a:pt x="146" y="64"/>
                  </a:cubicBezTo>
                  <a:cubicBezTo>
                    <a:pt x="147" y="62"/>
                    <a:pt x="151" y="59"/>
                    <a:pt x="151" y="59"/>
                  </a:cubicBezTo>
                  <a:cubicBezTo>
                    <a:pt x="149" y="56"/>
                    <a:pt x="153" y="48"/>
                    <a:pt x="157" y="46"/>
                  </a:cubicBezTo>
                  <a:cubicBezTo>
                    <a:pt x="159" y="43"/>
                    <a:pt x="159" y="40"/>
                    <a:pt x="162" y="38"/>
                  </a:cubicBezTo>
                  <a:cubicBezTo>
                    <a:pt x="163" y="35"/>
                    <a:pt x="165" y="35"/>
                    <a:pt x="168" y="34"/>
                  </a:cubicBezTo>
                  <a:cubicBezTo>
                    <a:pt x="169" y="31"/>
                    <a:pt x="173" y="28"/>
                    <a:pt x="168" y="25"/>
                  </a:cubicBezTo>
                  <a:cubicBezTo>
                    <a:pt x="165" y="24"/>
                    <a:pt x="160" y="21"/>
                    <a:pt x="160" y="21"/>
                  </a:cubicBezTo>
                  <a:cubicBezTo>
                    <a:pt x="160" y="19"/>
                    <a:pt x="160" y="17"/>
                    <a:pt x="161" y="15"/>
                  </a:cubicBezTo>
                  <a:cubicBezTo>
                    <a:pt x="162" y="13"/>
                    <a:pt x="167" y="12"/>
                    <a:pt x="167" y="12"/>
                  </a:cubicBezTo>
                  <a:cubicBezTo>
                    <a:pt x="166" y="10"/>
                    <a:pt x="165" y="8"/>
                    <a:pt x="165" y="6"/>
                  </a:cubicBezTo>
                  <a:cubicBezTo>
                    <a:pt x="165" y="3"/>
                    <a:pt x="169" y="2"/>
                    <a:pt x="169" y="0"/>
                  </a:cubicBezTo>
                  <a:close/>
                </a:path>
              </a:pathLst>
            </a:custGeom>
            <a:solidFill>
              <a:srgbClr val="99CC00">
                <a:alpha val="4441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" name="Xishuangbanna"/>
            <p:cNvSpPr/>
            <p:nvPr/>
          </p:nvSpPr>
          <p:spPr bwMode="auto">
            <a:xfrm>
              <a:off x="3735506" y="5960627"/>
              <a:ext cx="339421" cy="261795"/>
            </a:xfrm>
            <a:custGeom>
              <a:avLst/>
              <a:gdLst>
                <a:gd name="T0" fmla="*/ 3 w 104"/>
                <a:gd name="T1" fmla="*/ 27 h 90"/>
                <a:gd name="T2" fmla="*/ 0 w 104"/>
                <a:gd name="T3" fmla="*/ 36 h 90"/>
                <a:gd name="T4" fmla="*/ 4 w 104"/>
                <a:gd name="T5" fmla="*/ 47 h 90"/>
                <a:gd name="T6" fmla="*/ 14 w 104"/>
                <a:gd name="T7" fmla="*/ 51 h 90"/>
                <a:gd name="T8" fmla="*/ 9 w 104"/>
                <a:gd name="T9" fmla="*/ 55 h 90"/>
                <a:gd name="T10" fmla="*/ 11 w 104"/>
                <a:gd name="T11" fmla="*/ 61 h 90"/>
                <a:gd name="T12" fmla="*/ 15 w 104"/>
                <a:gd name="T13" fmla="*/ 63 h 90"/>
                <a:gd name="T14" fmla="*/ 27 w 104"/>
                <a:gd name="T15" fmla="*/ 62 h 90"/>
                <a:gd name="T16" fmla="*/ 34 w 104"/>
                <a:gd name="T17" fmla="*/ 68 h 90"/>
                <a:gd name="T18" fmla="*/ 43 w 104"/>
                <a:gd name="T19" fmla="*/ 64 h 90"/>
                <a:gd name="T20" fmla="*/ 45 w 104"/>
                <a:gd name="T21" fmla="*/ 63 h 90"/>
                <a:gd name="T22" fmla="*/ 60 w 104"/>
                <a:gd name="T23" fmla="*/ 54 h 90"/>
                <a:gd name="T24" fmla="*/ 67 w 104"/>
                <a:gd name="T25" fmla="*/ 56 h 90"/>
                <a:gd name="T26" fmla="*/ 68 w 104"/>
                <a:gd name="T27" fmla="*/ 65 h 90"/>
                <a:gd name="T28" fmla="*/ 70 w 104"/>
                <a:gd name="T29" fmla="*/ 85 h 90"/>
                <a:gd name="T30" fmla="*/ 91 w 104"/>
                <a:gd name="T31" fmla="*/ 86 h 90"/>
                <a:gd name="T32" fmla="*/ 96 w 104"/>
                <a:gd name="T33" fmla="*/ 90 h 90"/>
                <a:gd name="T34" fmla="*/ 103 w 104"/>
                <a:gd name="T35" fmla="*/ 88 h 90"/>
                <a:gd name="T36" fmla="*/ 98 w 104"/>
                <a:gd name="T37" fmla="*/ 82 h 90"/>
                <a:gd name="T38" fmla="*/ 99 w 104"/>
                <a:gd name="T39" fmla="*/ 73 h 90"/>
                <a:gd name="T40" fmla="*/ 103 w 104"/>
                <a:gd name="T41" fmla="*/ 62 h 90"/>
                <a:gd name="T42" fmla="*/ 97 w 104"/>
                <a:gd name="T43" fmla="*/ 44 h 90"/>
                <a:gd name="T44" fmla="*/ 99 w 104"/>
                <a:gd name="T45" fmla="*/ 17 h 90"/>
                <a:gd name="T46" fmla="*/ 94 w 104"/>
                <a:gd name="T47" fmla="*/ 13 h 90"/>
                <a:gd name="T48" fmla="*/ 91 w 104"/>
                <a:gd name="T49" fmla="*/ 9 h 90"/>
                <a:gd name="T50" fmla="*/ 87 w 104"/>
                <a:gd name="T51" fmla="*/ 3 h 90"/>
                <a:gd name="T52" fmla="*/ 65 w 104"/>
                <a:gd name="T53" fmla="*/ 0 h 90"/>
                <a:gd name="T54" fmla="*/ 45 w 104"/>
                <a:gd name="T55" fmla="*/ 4 h 90"/>
                <a:gd name="T56" fmla="*/ 35 w 104"/>
                <a:gd name="T57" fmla="*/ 6 h 90"/>
                <a:gd name="T58" fmla="*/ 29 w 104"/>
                <a:gd name="T59" fmla="*/ 13 h 90"/>
                <a:gd name="T60" fmla="*/ 27 w 104"/>
                <a:gd name="T61" fmla="*/ 17 h 90"/>
                <a:gd name="T62" fmla="*/ 14 w 104"/>
                <a:gd name="T63" fmla="*/ 19 h 90"/>
                <a:gd name="T64" fmla="*/ 8 w 104"/>
                <a:gd name="T65" fmla="*/ 22 h 90"/>
                <a:gd name="T66" fmla="*/ 3 w 104"/>
                <a:gd name="T67" fmla="*/ 2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4" h="90">
                  <a:moveTo>
                    <a:pt x="3" y="27"/>
                  </a:moveTo>
                  <a:cubicBezTo>
                    <a:pt x="2" y="30"/>
                    <a:pt x="0" y="36"/>
                    <a:pt x="0" y="36"/>
                  </a:cubicBezTo>
                  <a:cubicBezTo>
                    <a:pt x="1" y="42"/>
                    <a:pt x="0" y="44"/>
                    <a:pt x="4" y="47"/>
                  </a:cubicBezTo>
                  <a:cubicBezTo>
                    <a:pt x="7" y="49"/>
                    <a:pt x="14" y="51"/>
                    <a:pt x="14" y="51"/>
                  </a:cubicBezTo>
                  <a:cubicBezTo>
                    <a:pt x="12" y="52"/>
                    <a:pt x="11" y="54"/>
                    <a:pt x="9" y="55"/>
                  </a:cubicBezTo>
                  <a:cubicBezTo>
                    <a:pt x="10" y="57"/>
                    <a:pt x="9" y="60"/>
                    <a:pt x="11" y="61"/>
                  </a:cubicBezTo>
                  <a:cubicBezTo>
                    <a:pt x="12" y="62"/>
                    <a:pt x="15" y="63"/>
                    <a:pt x="15" y="63"/>
                  </a:cubicBezTo>
                  <a:cubicBezTo>
                    <a:pt x="21" y="62"/>
                    <a:pt x="22" y="61"/>
                    <a:pt x="27" y="62"/>
                  </a:cubicBezTo>
                  <a:cubicBezTo>
                    <a:pt x="28" y="65"/>
                    <a:pt x="34" y="68"/>
                    <a:pt x="34" y="68"/>
                  </a:cubicBezTo>
                  <a:cubicBezTo>
                    <a:pt x="37" y="67"/>
                    <a:pt x="40" y="65"/>
                    <a:pt x="43" y="64"/>
                  </a:cubicBezTo>
                  <a:cubicBezTo>
                    <a:pt x="44" y="64"/>
                    <a:pt x="45" y="63"/>
                    <a:pt x="45" y="63"/>
                  </a:cubicBezTo>
                  <a:cubicBezTo>
                    <a:pt x="48" y="57"/>
                    <a:pt x="53" y="55"/>
                    <a:pt x="60" y="54"/>
                  </a:cubicBezTo>
                  <a:cubicBezTo>
                    <a:pt x="65" y="52"/>
                    <a:pt x="65" y="51"/>
                    <a:pt x="67" y="56"/>
                  </a:cubicBezTo>
                  <a:cubicBezTo>
                    <a:pt x="66" y="59"/>
                    <a:pt x="68" y="65"/>
                    <a:pt x="68" y="65"/>
                  </a:cubicBezTo>
                  <a:cubicBezTo>
                    <a:pt x="67" y="74"/>
                    <a:pt x="68" y="76"/>
                    <a:pt x="70" y="85"/>
                  </a:cubicBezTo>
                  <a:cubicBezTo>
                    <a:pt x="77" y="84"/>
                    <a:pt x="84" y="83"/>
                    <a:pt x="91" y="86"/>
                  </a:cubicBezTo>
                  <a:cubicBezTo>
                    <a:pt x="92" y="88"/>
                    <a:pt x="96" y="90"/>
                    <a:pt x="96" y="90"/>
                  </a:cubicBezTo>
                  <a:cubicBezTo>
                    <a:pt x="98" y="89"/>
                    <a:pt x="102" y="90"/>
                    <a:pt x="103" y="88"/>
                  </a:cubicBezTo>
                  <a:cubicBezTo>
                    <a:pt x="104" y="86"/>
                    <a:pt x="98" y="82"/>
                    <a:pt x="98" y="82"/>
                  </a:cubicBezTo>
                  <a:cubicBezTo>
                    <a:pt x="96" y="79"/>
                    <a:pt x="97" y="76"/>
                    <a:pt x="99" y="73"/>
                  </a:cubicBezTo>
                  <a:cubicBezTo>
                    <a:pt x="101" y="60"/>
                    <a:pt x="100" y="69"/>
                    <a:pt x="103" y="62"/>
                  </a:cubicBezTo>
                  <a:cubicBezTo>
                    <a:pt x="102" y="53"/>
                    <a:pt x="104" y="48"/>
                    <a:pt x="97" y="44"/>
                  </a:cubicBezTo>
                  <a:cubicBezTo>
                    <a:pt x="94" y="38"/>
                    <a:pt x="91" y="21"/>
                    <a:pt x="99" y="17"/>
                  </a:cubicBezTo>
                  <a:cubicBezTo>
                    <a:pt x="98" y="15"/>
                    <a:pt x="94" y="13"/>
                    <a:pt x="94" y="13"/>
                  </a:cubicBezTo>
                  <a:cubicBezTo>
                    <a:pt x="91" y="7"/>
                    <a:pt x="94" y="11"/>
                    <a:pt x="91" y="9"/>
                  </a:cubicBezTo>
                  <a:cubicBezTo>
                    <a:pt x="89" y="6"/>
                    <a:pt x="88" y="7"/>
                    <a:pt x="87" y="3"/>
                  </a:cubicBezTo>
                  <a:cubicBezTo>
                    <a:pt x="81" y="5"/>
                    <a:pt x="72" y="1"/>
                    <a:pt x="65" y="0"/>
                  </a:cubicBezTo>
                  <a:cubicBezTo>
                    <a:pt x="58" y="1"/>
                    <a:pt x="52" y="3"/>
                    <a:pt x="45" y="4"/>
                  </a:cubicBezTo>
                  <a:cubicBezTo>
                    <a:pt x="42" y="5"/>
                    <a:pt x="35" y="6"/>
                    <a:pt x="35" y="6"/>
                  </a:cubicBezTo>
                  <a:cubicBezTo>
                    <a:pt x="30" y="9"/>
                    <a:pt x="31" y="8"/>
                    <a:pt x="29" y="13"/>
                  </a:cubicBezTo>
                  <a:cubicBezTo>
                    <a:pt x="28" y="14"/>
                    <a:pt x="27" y="17"/>
                    <a:pt x="27" y="17"/>
                  </a:cubicBezTo>
                  <a:cubicBezTo>
                    <a:pt x="21" y="14"/>
                    <a:pt x="20" y="16"/>
                    <a:pt x="14" y="19"/>
                  </a:cubicBezTo>
                  <a:cubicBezTo>
                    <a:pt x="12" y="20"/>
                    <a:pt x="8" y="22"/>
                    <a:pt x="8" y="22"/>
                  </a:cubicBezTo>
                  <a:cubicBezTo>
                    <a:pt x="7" y="25"/>
                    <a:pt x="3" y="24"/>
                    <a:pt x="3" y="27"/>
                  </a:cubicBezTo>
                  <a:close/>
                </a:path>
              </a:pathLst>
            </a:custGeom>
            <a:solidFill>
              <a:srgbClr val="99CC00">
                <a:alpha val="82617"/>
              </a:srgbClr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" name="Dongwan"/>
            <p:cNvSpPr/>
            <p:nvPr/>
          </p:nvSpPr>
          <p:spPr bwMode="auto">
            <a:xfrm>
              <a:off x="6220323" y="5927063"/>
              <a:ext cx="144094" cy="80552"/>
            </a:xfrm>
            <a:custGeom>
              <a:avLst/>
              <a:gdLst>
                <a:gd name="T0" fmla="*/ 10 w 44"/>
                <a:gd name="T1" fmla="*/ 22 h 28"/>
                <a:gd name="T2" fmla="*/ 17 w 44"/>
                <a:gd name="T3" fmla="*/ 24 h 28"/>
                <a:gd name="T4" fmla="*/ 21 w 44"/>
                <a:gd name="T5" fmla="*/ 22 h 28"/>
                <a:gd name="T6" fmla="*/ 26 w 44"/>
                <a:gd name="T7" fmla="*/ 18 h 28"/>
                <a:gd name="T8" fmla="*/ 32 w 44"/>
                <a:gd name="T9" fmla="*/ 22 h 28"/>
                <a:gd name="T10" fmla="*/ 39 w 44"/>
                <a:gd name="T11" fmla="*/ 25 h 28"/>
                <a:gd name="T12" fmla="*/ 43 w 44"/>
                <a:gd name="T13" fmla="*/ 24 h 28"/>
                <a:gd name="T14" fmla="*/ 44 w 44"/>
                <a:gd name="T15" fmla="*/ 15 h 28"/>
                <a:gd name="T16" fmla="*/ 39 w 44"/>
                <a:gd name="T17" fmla="*/ 9 h 28"/>
                <a:gd name="T18" fmla="*/ 37 w 44"/>
                <a:gd name="T19" fmla="*/ 8 h 28"/>
                <a:gd name="T20" fmla="*/ 24 w 44"/>
                <a:gd name="T21" fmla="*/ 0 h 28"/>
                <a:gd name="T22" fmla="*/ 6 w 44"/>
                <a:gd name="T23" fmla="*/ 3 h 28"/>
                <a:gd name="T24" fmla="*/ 7 w 44"/>
                <a:gd name="T25" fmla="*/ 19 h 28"/>
                <a:gd name="T26" fmla="*/ 10 w 44"/>
                <a:gd name="T2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28">
                  <a:moveTo>
                    <a:pt x="10" y="22"/>
                  </a:moveTo>
                  <a:cubicBezTo>
                    <a:pt x="12" y="22"/>
                    <a:pt x="15" y="24"/>
                    <a:pt x="17" y="24"/>
                  </a:cubicBezTo>
                  <a:cubicBezTo>
                    <a:pt x="18" y="24"/>
                    <a:pt x="21" y="22"/>
                    <a:pt x="21" y="22"/>
                  </a:cubicBezTo>
                  <a:cubicBezTo>
                    <a:pt x="22" y="20"/>
                    <a:pt x="26" y="18"/>
                    <a:pt x="26" y="18"/>
                  </a:cubicBezTo>
                  <a:cubicBezTo>
                    <a:pt x="28" y="19"/>
                    <a:pt x="30" y="21"/>
                    <a:pt x="32" y="22"/>
                  </a:cubicBezTo>
                  <a:cubicBezTo>
                    <a:pt x="33" y="24"/>
                    <a:pt x="39" y="25"/>
                    <a:pt x="39" y="25"/>
                  </a:cubicBezTo>
                  <a:cubicBezTo>
                    <a:pt x="41" y="28"/>
                    <a:pt x="42" y="27"/>
                    <a:pt x="43" y="24"/>
                  </a:cubicBezTo>
                  <a:cubicBezTo>
                    <a:pt x="41" y="21"/>
                    <a:pt x="43" y="18"/>
                    <a:pt x="44" y="15"/>
                  </a:cubicBezTo>
                  <a:cubicBezTo>
                    <a:pt x="43" y="10"/>
                    <a:pt x="44" y="12"/>
                    <a:pt x="39" y="9"/>
                  </a:cubicBezTo>
                  <a:cubicBezTo>
                    <a:pt x="38" y="9"/>
                    <a:pt x="37" y="8"/>
                    <a:pt x="37" y="8"/>
                  </a:cubicBezTo>
                  <a:cubicBezTo>
                    <a:pt x="34" y="2"/>
                    <a:pt x="30" y="1"/>
                    <a:pt x="24" y="0"/>
                  </a:cubicBezTo>
                  <a:cubicBezTo>
                    <a:pt x="18" y="2"/>
                    <a:pt x="12" y="2"/>
                    <a:pt x="6" y="3"/>
                  </a:cubicBezTo>
                  <a:cubicBezTo>
                    <a:pt x="0" y="6"/>
                    <a:pt x="5" y="14"/>
                    <a:pt x="7" y="19"/>
                  </a:cubicBezTo>
                  <a:cubicBezTo>
                    <a:pt x="7" y="20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99CC00">
                <a:alpha val="53362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" name="Shenzhen"/>
            <p:cNvSpPr/>
            <p:nvPr/>
          </p:nvSpPr>
          <p:spPr bwMode="auto">
            <a:xfrm>
              <a:off x="6277961" y="5980765"/>
              <a:ext cx="163306" cy="67127"/>
            </a:xfrm>
            <a:custGeom>
              <a:avLst/>
              <a:gdLst>
                <a:gd name="T0" fmla="*/ 0 w 51"/>
                <a:gd name="T1" fmla="*/ 6 h 22"/>
                <a:gd name="T2" fmla="*/ 3 w 51"/>
                <a:gd name="T3" fmla="*/ 13 h 22"/>
                <a:gd name="T4" fmla="*/ 6 w 51"/>
                <a:gd name="T5" fmla="*/ 19 h 22"/>
                <a:gd name="T6" fmla="*/ 7 w 51"/>
                <a:gd name="T7" fmla="*/ 19 h 22"/>
                <a:gd name="T8" fmla="*/ 14 w 51"/>
                <a:gd name="T9" fmla="*/ 13 h 22"/>
                <a:gd name="T10" fmla="*/ 22 w 51"/>
                <a:gd name="T11" fmla="*/ 18 h 22"/>
                <a:gd name="T12" fmla="*/ 32 w 51"/>
                <a:gd name="T13" fmla="*/ 14 h 22"/>
                <a:gd name="T14" fmla="*/ 43 w 51"/>
                <a:gd name="T15" fmla="*/ 22 h 22"/>
                <a:gd name="T16" fmla="*/ 51 w 51"/>
                <a:gd name="T17" fmla="*/ 18 h 22"/>
                <a:gd name="T18" fmla="*/ 45 w 51"/>
                <a:gd name="T19" fmla="*/ 15 h 22"/>
                <a:gd name="T20" fmla="*/ 47 w 51"/>
                <a:gd name="T21" fmla="*/ 10 h 22"/>
                <a:gd name="T22" fmla="*/ 40 w 51"/>
                <a:gd name="T23" fmla="*/ 9 h 22"/>
                <a:gd name="T24" fmla="*/ 36 w 51"/>
                <a:gd name="T25" fmla="*/ 7 h 22"/>
                <a:gd name="T26" fmla="*/ 27 w 51"/>
                <a:gd name="T27" fmla="*/ 3 h 22"/>
                <a:gd name="T28" fmla="*/ 25 w 51"/>
                <a:gd name="T29" fmla="*/ 8 h 22"/>
                <a:gd name="T30" fmla="*/ 18 w 51"/>
                <a:gd name="T31" fmla="*/ 5 h 22"/>
                <a:gd name="T32" fmla="*/ 11 w 51"/>
                <a:gd name="T33" fmla="*/ 2 h 22"/>
                <a:gd name="T34" fmla="*/ 0 w 51"/>
                <a:gd name="T35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22">
                  <a:moveTo>
                    <a:pt x="0" y="6"/>
                  </a:moveTo>
                  <a:cubicBezTo>
                    <a:pt x="4" y="8"/>
                    <a:pt x="1" y="6"/>
                    <a:pt x="3" y="13"/>
                  </a:cubicBezTo>
                  <a:cubicBezTo>
                    <a:pt x="4" y="15"/>
                    <a:pt x="6" y="19"/>
                    <a:pt x="6" y="19"/>
                  </a:cubicBezTo>
                  <a:cubicBezTo>
                    <a:pt x="8" y="15"/>
                    <a:pt x="4" y="17"/>
                    <a:pt x="7" y="19"/>
                  </a:cubicBezTo>
                  <a:cubicBezTo>
                    <a:pt x="8" y="16"/>
                    <a:pt x="14" y="13"/>
                    <a:pt x="14" y="13"/>
                  </a:cubicBezTo>
                  <a:cubicBezTo>
                    <a:pt x="15" y="16"/>
                    <a:pt x="22" y="18"/>
                    <a:pt x="22" y="18"/>
                  </a:cubicBezTo>
                  <a:cubicBezTo>
                    <a:pt x="25" y="16"/>
                    <a:pt x="32" y="14"/>
                    <a:pt x="32" y="14"/>
                  </a:cubicBezTo>
                  <a:cubicBezTo>
                    <a:pt x="39" y="16"/>
                    <a:pt x="41" y="15"/>
                    <a:pt x="43" y="22"/>
                  </a:cubicBezTo>
                  <a:cubicBezTo>
                    <a:pt x="45" y="19"/>
                    <a:pt x="48" y="19"/>
                    <a:pt x="51" y="18"/>
                  </a:cubicBezTo>
                  <a:cubicBezTo>
                    <a:pt x="49" y="17"/>
                    <a:pt x="45" y="15"/>
                    <a:pt x="45" y="15"/>
                  </a:cubicBezTo>
                  <a:cubicBezTo>
                    <a:pt x="43" y="12"/>
                    <a:pt x="46" y="13"/>
                    <a:pt x="47" y="10"/>
                  </a:cubicBezTo>
                  <a:cubicBezTo>
                    <a:pt x="44" y="8"/>
                    <a:pt x="44" y="11"/>
                    <a:pt x="40" y="9"/>
                  </a:cubicBezTo>
                  <a:cubicBezTo>
                    <a:pt x="39" y="8"/>
                    <a:pt x="36" y="7"/>
                    <a:pt x="36" y="7"/>
                  </a:cubicBezTo>
                  <a:cubicBezTo>
                    <a:pt x="34" y="1"/>
                    <a:pt x="34" y="2"/>
                    <a:pt x="27" y="3"/>
                  </a:cubicBezTo>
                  <a:cubicBezTo>
                    <a:pt x="26" y="5"/>
                    <a:pt x="27" y="7"/>
                    <a:pt x="25" y="8"/>
                  </a:cubicBezTo>
                  <a:cubicBezTo>
                    <a:pt x="23" y="9"/>
                    <a:pt x="20" y="6"/>
                    <a:pt x="18" y="5"/>
                  </a:cubicBezTo>
                  <a:cubicBezTo>
                    <a:pt x="16" y="4"/>
                    <a:pt x="11" y="2"/>
                    <a:pt x="11" y="2"/>
                  </a:cubicBezTo>
                  <a:cubicBezTo>
                    <a:pt x="10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99CC00">
                <a:alpha val="5563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35" name="Zhuhai"/>
            <p:cNvGrpSpPr/>
            <p:nvPr/>
          </p:nvGrpSpPr>
          <p:grpSpPr bwMode="auto">
            <a:xfrm>
              <a:off x="6159484" y="6061317"/>
              <a:ext cx="92860" cy="97334"/>
              <a:chOff x="17640300" y="15973425"/>
              <a:chExt cx="29" cy="35"/>
            </a:xfrm>
          </p:grpSpPr>
          <p:grpSp>
            <p:nvGrpSpPr>
              <p:cNvPr id="381" name="Zhuhai"/>
              <p:cNvGrpSpPr/>
              <p:nvPr/>
            </p:nvGrpSpPr>
            <p:grpSpPr bwMode="auto">
              <a:xfrm>
                <a:off x="17640300" y="15973425"/>
                <a:ext cx="18" cy="35"/>
                <a:chOff x="17640300" y="15973425"/>
                <a:chExt cx="173377" cy="334962"/>
              </a:xfrm>
            </p:grpSpPr>
            <p:sp>
              <p:nvSpPr>
                <p:cNvPr id="383" name="任意多边形 382"/>
                <p:cNvSpPr/>
                <p:nvPr/>
              </p:nvSpPr>
              <p:spPr bwMode="auto">
                <a:xfrm>
                  <a:off x="17640300" y="15973425"/>
                  <a:ext cx="173377" cy="248829"/>
                </a:xfrm>
                <a:custGeom>
                  <a:avLst/>
                  <a:gdLst>
                    <a:gd name="T0" fmla="*/ 83053 w 173377"/>
                    <a:gd name="T1" fmla="*/ 1600 h 246856"/>
                    <a:gd name="T2" fmla="*/ 87815 w 173377"/>
                    <a:gd name="T3" fmla="*/ 18402 h 246856"/>
                    <a:gd name="T4" fmla="*/ 92578 w 173377"/>
                    <a:gd name="T5" fmla="*/ 25602 h 246856"/>
                    <a:gd name="T6" fmla="*/ 104484 w 173377"/>
                    <a:gd name="T7" fmla="*/ 47205 h 246856"/>
                    <a:gd name="T8" fmla="*/ 111628 w 173377"/>
                    <a:gd name="T9" fmla="*/ 61606 h 246856"/>
                    <a:gd name="T10" fmla="*/ 118772 w 173377"/>
                    <a:gd name="T11" fmla="*/ 64007 h 246856"/>
                    <a:gd name="T12" fmla="*/ 123534 w 173377"/>
                    <a:gd name="T13" fmla="*/ 78409 h 246856"/>
                    <a:gd name="T14" fmla="*/ 125915 w 173377"/>
                    <a:gd name="T15" fmla="*/ 85610 h 246856"/>
                    <a:gd name="T16" fmla="*/ 133059 w 173377"/>
                    <a:gd name="T17" fmla="*/ 90410 h 246856"/>
                    <a:gd name="T18" fmla="*/ 140203 w 173377"/>
                    <a:gd name="T19" fmla="*/ 126414 h 246856"/>
                    <a:gd name="T20" fmla="*/ 147347 w 173377"/>
                    <a:gd name="T21" fmla="*/ 140816 h 246856"/>
                    <a:gd name="T22" fmla="*/ 135440 w 173377"/>
                    <a:gd name="T23" fmla="*/ 155218 h 246856"/>
                    <a:gd name="T24" fmla="*/ 121153 w 173377"/>
                    <a:gd name="T25" fmla="*/ 160018 h 246856"/>
                    <a:gd name="T26" fmla="*/ 114009 w 173377"/>
                    <a:gd name="T27" fmla="*/ 157618 h 246856"/>
                    <a:gd name="T28" fmla="*/ 106865 w 173377"/>
                    <a:gd name="T29" fmla="*/ 152818 h 246856"/>
                    <a:gd name="T30" fmla="*/ 99722 w 173377"/>
                    <a:gd name="T31" fmla="*/ 157618 h 246856"/>
                    <a:gd name="T32" fmla="*/ 97340 w 173377"/>
                    <a:gd name="T33" fmla="*/ 164819 h 246856"/>
                    <a:gd name="T34" fmla="*/ 90197 w 173377"/>
                    <a:gd name="T35" fmla="*/ 186421 h 246856"/>
                    <a:gd name="T36" fmla="*/ 83053 w 173377"/>
                    <a:gd name="T37" fmla="*/ 188821 h 246856"/>
                    <a:gd name="T38" fmla="*/ 75909 w 173377"/>
                    <a:gd name="T39" fmla="*/ 193622 h 246856"/>
                    <a:gd name="T40" fmla="*/ 85434 w 173377"/>
                    <a:gd name="T41" fmla="*/ 212825 h 246856"/>
                    <a:gd name="T42" fmla="*/ 90197 w 173377"/>
                    <a:gd name="T43" fmla="*/ 227226 h 246856"/>
                    <a:gd name="T44" fmla="*/ 92578 w 173377"/>
                    <a:gd name="T45" fmla="*/ 234427 h 246856"/>
                    <a:gd name="T46" fmla="*/ 109247 w 173377"/>
                    <a:gd name="T47" fmla="*/ 217625 h 246856"/>
                    <a:gd name="T48" fmla="*/ 130678 w 173377"/>
                    <a:gd name="T49" fmla="*/ 205623 h 246856"/>
                    <a:gd name="T50" fmla="*/ 166397 w 173377"/>
                    <a:gd name="T51" fmla="*/ 208023 h 246856"/>
                    <a:gd name="T52" fmla="*/ 168778 w 173377"/>
                    <a:gd name="T53" fmla="*/ 222426 h 246856"/>
                    <a:gd name="T54" fmla="*/ 154490 w 173377"/>
                    <a:gd name="T55" fmla="*/ 229627 h 246856"/>
                    <a:gd name="T56" fmla="*/ 147347 w 173377"/>
                    <a:gd name="T57" fmla="*/ 236827 h 246856"/>
                    <a:gd name="T58" fmla="*/ 144965 w 173377"/>
                    <a:gd name="T59" fmla="*/ 244028 h 246856"/>
                    <a:gd name="T60" fmla="*/ 137822 w 173377"/>
                    <a:gd name="T61" fmla="*/ 246428 h 246856"/>
                    <a:gd name="T62" fmla="*/ 109247 w 173377"/>
                    <a:gd name="T63" fmla="*/ 232027 h 246856"/>
                    <a:gd name="T64" fmla="*/ 102103 w 173377"/>
                    <a:gd name="T65" fmla="*/ 227226 h 246856"/>
                    <a:gd name="T66" fmla="*/ 94959 w 173377"/>
                    <a:gd name="T67" fmla="*/ 229627 h 246856"/>
                    <a:gd name="T68" fmla="*/ 87815 w 173377"/>
                    <a:gd name="T69" fmla="*/ 244028 h 246856"/>
                    <a:gd name="T70" fmla="*/ 80672 w 173377"/>
                    <a:gd name="T71" fmla="*/ 248829 h 246856"/>
                    <a:gd name="T72" fmla="*/ 61622 w 173377"/>
                    <a:gd name="T73" fmla="*/ 224826 h 246856"/>
                    <a:gd name="T74" fmla="*/ 54478 w 173377"/>
                    <a:gd name="T75" fmla="*/ 220026 h 246856"/>
                    <a:gd name="T76" fmla="*/ 52097 w 173377"/>
                    <a:gd name="T77" fmla="*/ 212825 h 246856"/>
                    <a:gd name="T78" fmla="*/ 44953 w 173377"/>
                    <a:gd name="T79" fmla="*/ 210424 h 246856"/>
                    <a:gd name="T80" fmla="*/ 2090 w 173377"/>
                    <a:gd name="T81" fmla="*/ 203223 h 246856"/>
                    <a:gd name="T82" fmla="*/ 9234 w 173377"/>
                    <a:gd name="T83" fmla="*/ 188821 h 246856"/>
                    <a:gd name="T84" fmla="*/ 11615 w 173377"/>
                    <a:gd name="T85" fmla="*/ 181621 h 246856"/>
                    <a:gd name="T86" fmla="*/ 9234 w 173377"/>
                    <a:gd name="T87" fmla="*/ 162419 h 246856"/>
                    <a:gd name="T88" fmla="*/ 9234 w 173377"/>
                    <a:gd name="T89" fmla="*/ 131214 h 246856"/>
                    <a:gd name="T90" fmla="*/ 16378 w 173377"/>
                    <a:gd name="T91" fmla="*/ 124014 h 246856"/>
                    <a:gd name="T92" fmla="*/ 18759 w 173377"/>
                    <a:gd name="T93" fmla="*/ 116813 h 246856"/>
                    <a:gd name="T94" fmla="*/ 30665 w 173377"/>
                    <a:gd name="T95" fmla="*/ 95211 h 246856"/>
                    <a:gd name="T96" fmla="*/ 28284 w 173377"/>
                    <a:gd name="T97" fmla="*/ 88010 h 246856"/>
                    <a:gd name="T98" fmla="*/ 18759 w 173377"/>
                    <a:gd name="T99" fmla="*/ 73608 h 246856"/>
                    <a:gd name="T100" fmla="*/ 16378 w 173377"/>
                    <a:gd name="T101" fmla="*/ 66408 h 246856"/>
                    <a:gd name="T102" fmla="*/ 21140 w 173377"/>
                    <a:gd name="T103" fmla="*/ 44804 h 246856"/>
                    <a:gd name="T104" fmla="*/ 23522 w 173377"/>
                    <a:gd name="T105" fmla="*/ 25602 h 246856"/>
                    <a:gd name="T106" fmla="*/ 37809 w 173377"/>
                    <a:gd name="T107" fmla="*/ 20802 h 246856"/>
                    <a:gd name="T108" fmla="*/ 42572 w 173377"/>
                    <a:gd name="T109" fmla="*/ 13601 h 246856"/>
                    <a:gd name="T110" fmla="*/ 56859 w 173377"/>
                    <a:gd name="T111" fmla="*/ 8801 h 246856"/>
                    <a:gd name="T112" fmla="*/ 83053 w 173377"/>
                    <a:gd name="T113" fmla="*/ 1600 h 24685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73377" h="246856">
                      <a:moveTo>
                        <a:pt x="83053" y="1587"/>
                      </a:moveTo>
                      <a:cubicBezTo>
                        <a:pt x="88212" y="3174"/>
                        <a:pt x="86108" y="14841"/>
                        <a:pt x="87815" y="18256"/>
                      </a:cubicBezTo>
                      <a:cubicBezTo>
                        <a:pt x="89095" y="20816"/>
                        <a:pt x="90990" y="23018"/>
                        <a:pt x="92578" y="25399"/>
                      </a:cubicBezTo>
                      <a:cubicBezTo>
                        <a:pt x="96769" y="37973"/>
                        <a:pt x="93567" y="30454"/>
                        <a:pt x="104484" y="46831"/>
                      </a:cubicBezTo>
                      <a:cubicBezTo>
                        <a:pt x="109414" y="54226"/>
                        <a:pt x="103598" y="54695"/>
                        <a:pt x="111628" y="61118"/>
                      </a:cubicBezTo>
                      <a:cubicBezTo>
                        <a:pt x="113588" y="62686"/>
                        <a:pt x="116391" y="62705"/>
                        <a:pt x="118772" y="63499"/>
                      </a:cubicBezTo>
                      <a:lnTo>
                        <a:pt x="123534" y="77787"/>
                      </a:lnTo>
                      <a:cubicBezTo>
                        <a:pt x="124328" y="80168"/>
                        <a:pt x="123826" y="83539"/>
                        <a:pt x="125915" y="84931"/>
                      </a:cubicBezTo>
                      <a:lnTo>
                        <a:pt x="133059" y="89693"/>
                      </a:lnTo>
                      <a:cubicBezTo>
                        <a:pt x="135440" y="101599"/>
                        <a:pt x="133468" y="115309"/>
                        <a:pt x="140203" y="125412"/>
                      </a:cubicBezTo>
                      <a:cubicBezTo>
                        <a:pt x="146357" y="134644"/>
                        <a:pt x="144060" y="129841"/>
                        <a:pt x="147347" y="139699"/>
                      </a:cubicBezTo>
                      <a:cubicBezTo>
                        <a:pt x="144383" y="144145"/>
                        <a:pt x="140293" y="151291"/>
                        <a:pt x="135440" y="153987"/>
                      </a:cubicBezTo>
                      <a:cubicBezTo>
                        <a:pt x="131052" y="156425"/>
                        <a:pt x="121153" y="158749"/>
                        <a:pt x="121153" y="158749"/>
                      </a:cubicBezTo>
                      <a:cubicBezTo>
                        <a:pt x="118772" y="157955"/>
                        <a:pt x="116254" y="157490"/>
                        <a:pt x="114009" y="156368"/>
                      </a:cubicBezTo>
                      <a:cubicBezTo>
                        <a:pt x="111449" y="155088"/>
                        <a:pt x="109727" y="151606"/>
                        <a:pt x="106865" y="151606"/>
                      </a:cubicBezTo>
                      <a:cubicBezTo>
                        <a:pt x="104003" y="151606"/>
                        <a:pt x="102103" y="154781"/>
                        <a:pt x="99722" y="156368"/>
                      </a:cubicBezTo>
                      <a:cubicBezTo>
                        <a:pt x="98928" y="158749"/>
                        <a:pt x="97885" y="161062"/>
                        <a:pt x="97340" y="163512"/>
                      </a:cubicBezTo>
                      <a:cubicBezTo>
                        <a:pt x="95707" y="170859"/>
                        <a:pt x="96914" y="179569"/>
                        <a:pt x="90197" y="184943"/>
                      </a:cubicBezTo>
                      <a:cubicBezTo>
                        <a:pt x="88237" y="186511"/>
                        <a:pt x="85434" y="186530"/>
                        <a:pt x="83053" y="187324"/>
                      </a:cubicBezTo>
                      <a:cubicBezTo>
                        <a:pt x="80672" y="188912"/>
                        <a:pt x="76603" y="189310"/>
                        <a:pt x="75909" y="192087"/>
                      </a:cubicBezTo>
                      <a:cubicBezTo>
                        <a:pt x="72650" y="205123"/>
                        <a:pt x="77895" y="206111"/>
                        <a:pt x="85434" y="211137"/>
                      </a:cubicBezTo>
                      <a:lnTo>
                        <a:pt x="90197" y="225424"/>
                      </a:lnTo>
                      <a:lnTo>
                        <a:pt x="92578" y="232568"/>
                      </a:lnTo>
                      <a:cubicBezTo>
                        <a:pt x="105152" y="228377"/>
                        <a:pt x="98330" y="232276"/>
                        <a:pt x="109247" y="215899"/>
                      </a:cubicBezTo>
                      <a:cubicBezTo>
                        <a:pt x="113926" y="208880"/>
                        <a:pt x="123233" y="206474"/>
                        <a:pt x="130678" y="203993"/>
                      </a:cubicBezTo>
                      <a:cubicBezTo>
                        <a:pt x="142584" y="204787"/>
                        <a:pt x="154781" y="203641"/>
                        <a:pt x="166397" y="206374"/>
                      </a:cubicBezTo>
                      <a:cubicBezTo>
                        <a:pt x="173377" y="208016"/>
                        <a:pt x="171339" y="217460"/>
                        <a:pt x="168778" y="220662"/>
                      </a:cubicBezTo>
                      <a:cubicBezTo>
                        <a:pt x="165422" y="224857"/>
                        <a:pt x="159194" y="226237"/>
                        <a:pt x="154490" y="227806"/>
                      </a:cubicBezTo>
                      <a:cubicBezTo>
                        <a:pt x="152109" y="230187"/>
                        <a:pt x="149215" y="232147"/>
                        <a:pt x="147347" y="234949"/>
                      </a:cubicBezTo>
                      <a:cubicBezTo>
                        <a:pt x="145955" y="237038"/>
                        <a:pt x="146740" y="240318"/>
                        <a:pt x="144965" y="242093"/>
                      </a:cubicBezTo>
                      <a:cubicBezTo>
                        <a:pt x="143190" y="243868"/>
                        <a:pt x="140203" y="243680"/>
                        <a:pt x="137822" y="244474"/>
                      </a:cubicBezTo>
                      <a:cubicBezTo>
                        <a:pt x="118104" y="237902"/>
                        <a:pt x="127711" y="242497"/>
                        <a:pt x="109247" y="230187"/>
                      </a:cubicBezTo>
                      <a:lnTo>
                        <a:pt x="102103" y="225424"/>
                      </a:lnTo>
                      <a:cubicBezTo>
                        <a:pt x="99722" y="226218"/>
                        <a:pt x="96919" y="226238"/>
                        <a:pt x="94959" y="227806"/>
                      </a:cubicBezTo>
                      <a:cubicBezTo>
                        <a:pt x="83813" y="236723"/>
                        <a:pt x="95480" y="232511"/>
                        <a:pt x="87815" y="242093"/>
                      </a:cubicBezTo>
                      <a:cubicBezTo>
                        <a:pt x="86027" y="244328"/>
                        <a:pt x="83053" y="245268"/>
                        <a:pt x="80672" y="246856"/>
                      </a:cubicBezTo>
                      <a:cubicBezTo>
                        <a:pt x="74099" y="227139"/>
                        <a:pt x="80086" y="235352"/>
                        <a:pt x="61622" y="223043"/>
                      </a:cubicBezTo>
                      <a:lnTo>
                        <a:pt x="54478" y="218281"/>
                      </a:lnTo>
                      <a:cubicBezTo>
                        <a:pt x="53684" y="215900"/>
                        <a:pt x="53872" y="212912"/>
                        <a:pt x="52097" y="211137"/>
                      </a:cubicBezTo>
                      <a:cubicBezTo>
                        <a:pt x="50322" y="209362"/>
                        <a:pt x="47198" y="209879"/>
                        <a:pt x="44953" y="208756"/>
                      </a:cubicBezTo>
                      <a:cubicBezTo>
                        <a:pt x="21313" y="196936"/>
                        <a:pt x="68049" y="206009"/>
                        <a:pt x="2090" y="201612"/>
                      </a:cubicBezTo>
                      <a:cubicBezTo>
                        <a:pt x="8079" y="183651"/>
                        <a:pt x="0" y="205793"/>
                        <a:pt x="9234" y="187324"/>
                      </a:cubicBezTo>
                      <a:cubicBezTo>
                        <a:pt x="10356" y="185079"/>
                        <a:pt x="10821" y="182562"/>
                        <a:pt x="11615" y="180181"/>
                      </a:cubicBezTo>
                      <a:cubicBezTo>
                        <a:pt x="10821" y="173831"/>
                        <a:pt x="10080" y="167474"/>
                        <a:pt x="9234" y="161131"/>
                      </a:cubicBezTo>
                      <a:cubicBezTo>
                        <a:pt x="7805" y="150409"/>
                        <a:pt x="4524" y="140770"/>
                        <a:pt x="9234" y="130174"/>
                      </a:cubicBezTo>
                      <a:cubicBezTo>
                        <a:pt x="10602" y="127097"/>
                        <a:pt x="13997" y="125412"/>
                        <a:pt x="16378" y="123031"/>
                      </a:cubicBezTo>
                      <a:cubicBezTo>
                        <a:pt x="17172" y="120650"/>
                        <a:pt x="17540" y="118081"/>
                        <a:pt x="18759" y="115887"/>
                      </a:cubicBezTo>
                      <a:cubicBezTo>
                        <a:pt x="32406" y="91321"/>
                        <a:pt x="25277" y="110620"/>
                        <a:pt x="30665" y="94456"/>
                      </a:cubicBezTo>
                      <a:cubicBezTo>
                        <a:pt x="29871" y="92075"/>
                        <a:pt x="29503" y="89506"/>
                        <a:pt x="28284" y="87312"/>
                      </a:cubicBezTo>
                      <a:cubicBezTo>
                        <a:pt x="25504" y="82308"/>
                        <a:pt x="18759" y="73024"/>
                        <a:pt x="18759" y="73024"/>
                      </a:cubicBezTo>
                      <a:cubicBezTo>
                        <a:pt x="17965" y="70643"/>
                        <a:pt x="16378" y="68391"/>
                        <a:pt x="16378" y="65881"/>
                      </a:cubicBezTo>
                      <a:cubicBezTo>
                        <a:pt x="16378" y="57499"/>
                        <a:pt x="18685" y="51816"/>
                        <a:pt x="21140" y="44449"/>
                      </a:cubicBezTo>
                      <a:cubicBezTo>
                        <a:pt x="21934" y="38099"/>
                        <a:pt x="19852" y="30642"/>
                        <a:pt x="23522" y="25399"/>
                      </a:cubicBezTo>
                      <a:cubicBezTo>
                        <a:pt x="26401" y="21287"/>
                        <a:pt x="37809" y="20637"/>
                        <a:pt x="37809" y="20637"/>
                      </a:cubicBezTo>
                      <a:cubicBezTo>
                        <a:pt x="39397" y="18256"/>
                        <a:pt x="40145" y="15010"/>
                        <a:pt x="42572" y="13493"/>
                      </a:cubicBezTo>
                      <a:cubicBezTo>
                        <a:pt x="46829" y="10832"/>
                        <a:pt x="52097" y="10318"/>
                        <a:pt x="56859" y="8731"/>
                      </a:cubicBezTo>
                      <a:cubicBezTo>
                        <a:pt x="72304" y="3583"/>
                        <a:pt x="77894" y="0"/>
                        <a:pt x="83053" y="1587"/>
                      </a:cubicBezTo>
                      <a:close/>
                    </a:path>
                  </a:pathLst>
                </a:custGeom>
                <a:solidFill>
                  <a:srgbClr val="99CC00">
                    <a:alpha val="97716"/>
                  </a:srgbClr>
                </a:solidFill>
                <a:ln w="3175" cap="flat" cmpd="sng" algn="ctr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4" name="任意多边形 383"/>
                <p:cNvSpPr/>
                <p:nvPr/>
              </p:nvSpPr>
              <p:spPr bwMode="auto">
                <a:xfrm>
                  <a:off x="17698092" y="16241395"/>
                  <a:ext cx="77056" cy="57422"/>
                </a:xfrm>
                <a:custGeom>
                  <a:avLst/>
                  <a:gdLst>
                    <a:gd name="T0" fmla="*/ 4765 w 77004"/>
                    <a:gd name="T1" fmla="*/ 6504 h 53309"/>
                    <a:gd name="T2" fmla="*/ 38125 w 77004"/>
                    <a:gd name="T3" fmla="*/ 9069 h 53309"/>
                    <a:gd name="T4" fmla="*/ 19062 w 77004"/>
                    <a:gd name="T5" fmla="*/ 42413 h 53309"/>
                    <a:gd name="T6" fmla="*/ 16679 w 77004"/>
                    <a:gd name="T7" fmla="*/ 24458 h 53309"/>
                    <a:gd name="T8" fmla="*/ 9530 w 77004"/>
                    <a:gd name="T9" fmla="*/ 21893 h 53309"/>
                    <a:gd name="T10" fmla="*/ 4765 w 77004"/>
                    <a:gd name="T11" fmla="*/ 6504 h 5330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7004" h="53309">
                      <a:moveTo>
                        <a:pt x="4762" y="6038"/>
                      </a:moveTo>
                      <a:cubicBezTo>
                        <a:pt x="9525" y="4054"/>
                        <a:pt x="30803" y="0"/>
                        <a:pt x="38099" y="8419"/>
                      </a:cubicBezTo>
                      <a:cubicBezTo>
                        <a:pt x="77004" y="53309"/>
                        <a:pt x="25745" y="40331"/>
                        <a:pt x="19049" y="39375"/>
                      </a:cubicBezTo>
                      <a:cubicBezTo>
                        <a:pt x="18255" y="33819"/>
                        <a:pt x="19178" y="27726"/>
                        <a:pt x="16668" y="22706"/>
                      </a:cubicBezTo>
                      <a:cubicBezTo>
                        <a:pt x="15545" y="20461"/>
                        <a:pt x="11299" y="22100"/>
                        <a:pt x="9524" y="20325"/>
                      </a:cubicBezTo>
                      <a:cubicBezTo>
                        <a:pt x="6892" y="17693"/>
                        <a:pt x="0" y="8022"/>
                        <a:pt x="4762" y="6038"/>
                      </a:cubicBezTo>
                      <a:close/>
                    </a:path>
                  </a:pathLst>
                </a:custGeom>
                <a:solidFill>
                  <a:srgbClr val="99CC00">
                    <a:alpha val="97716"/>
                  </a:srgbClr>
                </a:solidFill>
                <a:ln w="3175" cap="flat" cmpd="sng" algn="ctr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5" name="任意多边形 384"/>
                <p:cNvSpPr/>
                <p:nvPr/>
              </p:nvSpPr>
              <p:spPr bwMode="auto">
                <a:xfrm>
                  <a:off x="17659564" y="16260535"/>
                  <a:ext cx="28896" cy="47852"/>
                </a:xfrm>
                <a:custGeom>
                  <a:avLst/>
                  <a:gdLst>
                    <a:gd name="T0" fmla="*/ 9055 w 33981"/>
                    <a:gd name="T1" fmla="*/ 2852 h 50643"/>
                    <a:gd name="T2" fmla="*/ 25254 w 33981"/>
                    <a:gd name="T3" fmla="*/ 5101 h 50643"/>
                    <a:gd name="T4" fmla="*/ 23229 w 33981"/>
                    <a:gd name="T5" fmla="*/ 27602 h 50643"/>
                    <a:gd name="T6" fmla="*/ 15130 w 33981"/>
                    <a:gd name="T7" fmla="*/ 41102 h 50643"/>
                    <a:gd name="T8" fmla="*/ 13104 w 33981"/>
                    <a:gd name="T9" fmla="*/ 47852 h 50643"/>
                    <a:gd name="T10" fmla="*/ 11079 w 33981"/>
                    <a:gd name="T11" fmla="*/ 41102 h 50643"/>
                    <a:gd name="T12" fmla="*/ 7030 w 33981"/>
                    <a:gd name="T13" fmla="*/ 25351 h 50643"/>
                    <a:gd name="T14" fmla="*/ 2980 w 33981"/>
                    <a:gd name="T15" fmla="*/ 18602 h 50643"/>
                    <a:gd name="T16" fmla="*/ 955 w 33981"/>
                    <a:gd name="T17" fmla="*/ 11852 h 50643"/>
                    <a:gd name="T18" fmla="*/ 7030 w 33981"/>
                    <a:gd name="T19" fmla="*/ 9602 h 50643"/>
                    <a:gd name="T20" fmla="*/ 9055 w 33981"/>
                    <a:gd name="T21" fmla="*/ 2852 h 506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3981" h="50643">
                      <a:moveTo>
                        <a:pt x="10648" y="3018"/>
                      </a:moveTo>
                      <a:cubicBezTo>
                        <a:pt x="14220" y="2224"/>
                        <a:pt x="26262" y="0"/>
                        <a:pt x="29698" y="5399"/>
                      </a:cubicBezTo>
                      <a:cubicBezTo>
                        <a:pt x="33981" y="12129"/>
                        <a:pt x="29696" y="21598"/>
                        <a:pt x="27317" y="29212"/>
                      </a:cubicBezTo>
                      <a:cubicBezTo>
                        <a:pt x="25610" y="34675"/>
                        <a:pt x="20967" y="38737"/>
                        <a:pt x="17792" y="43499"/>
                      </a:cubicBezTo>
                      <a:cubicBezTo>
                        <a:pt x="16400" y="45588"/>
                        <a:pt x="16204" y="48262"/>
                        <a:pt x="15410" y="50643"/>
                      </a:cubicBezTo>
                      <a:cubicBezTo>
                        <a:pt x="14616" y="48262"/>
                        <a:pt x="13719" y="45913"/>
                        <a:pt x="13029" y="43499"/>
                      </a:cubicBezTo>
                      <a:cubicBezTo>
                        <a:pt x="12013" y="39941"/>
                        <a:pt x="10169" y="30634"/>
                        <a:pt x="8267" y="26830"/>
                      </a:cubicBezTo>
                      <a:cubicBezTo>
                        <a:pt x="6987" y="24270"/>
                        <a:pt x="5092" y="22068"/>
                        <a:pt x="3504" y="19687"/>
                      </a:cubicBezTo>
                      <a:cubicBezTo>
                        <a:pt x="2710" y="17306"/>
                        <a:pt x="0" y="14788"/>
                        <a:pt x="1123" y="12543"/>
                      </a:cubicBezTo>
                      <a:cubicBezTo>
                        <a:pt x="2246" y="10298"/>
                        <a:pt x="6178" y="11554"/>
                        <a:pt x="8267" y="10162"/>
                      </a:cubicBezTo>
                      <a:cubicBezTo>
                        <a:pt x="16533" y="4651"/>
                        <a:pt x="7076" y="3812"/>
                        <a:pt x="10648" y="3018"/>
                      </a:cubicBezTo>
                      <a:close/>
                    </a:path>
                  </a:pathLst>
                </a:custGeom>
                <a:solidFill>
                  <a:srgbClr val="99CC00">
                    <a:alpha val="97716"/>
                  </a:srgbClr>
                </a:solidFill>
                <a:ln w="3175" cap="flat" cmpd="sng" algn="ctr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82" name="Freeform 422"/>
              <p:cNvSpPr/>
              <p:nvPr/>
            </p:nvSpPr>
            <p:spPr bwMode="auto">
              <a:xfrm>
                <a:off x="17640318" y="15973425"/>
                <a:ext cx="11" cy="17"/>
              </a:xfrm>
              <a:custGeom>
                <a:avLst/>
                <a:gdLst>
                  <a:gd name="T0" fmla="*/ 8 w 11"/>
                  <a:gd name="T1" fmla="*/ 0 h 17"/>
                  <a:gd name="T2" fmla="*/ 9 w 11"/>
                  <a:gd name="T3" fmla="*/ 9 h 17"/>
                  <a:gd name="T4" fmla="*/ 5 w 11"/>
                  <a:gd name="T5" fmla="*/ 17 h 17"/>
                  <a:gd name="T6" fmla="*/ 2 w 11"/>
                  <a:gd name="T7" fmla="*/ 16 h 17"/>
                  <a:gd name="T8" fmla="*/ 5 w 11"/>
                  <a:gd name="T9" fmla="*/ 9 h 17"/>
                  <a:gd name="T10" fmla="*/ 8 w 11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7">
                    <a:moveTo>
                      <a:pt x="8" y="0"/>
                    </a:moveTo>
                    <a:cubicBezTo>
                      <a:pt x="9" y="4"/>
                      <a:pt x="11" y="5"/>
                      <a:pt x="9" y="9"/>
                    </a:cubicBezTo>
                    <a:cubicBezTo>
                      <a:pt x="8" y="12"/>
                      <a:pt x="5" y="17"/>
                      <a:pt x="5" y="17"/>
                    </a:cubicBezTo>
                    <a:cubicBezTo>
                      <a:pt x="4" y="17"/>
                      <a:pt x="2" y="17"/>
                      <a:pt x="2" y="16"/>
                    </a:cubicBezTo>
                    <a:cubicBezTo>
                      <a:pt x="1" y="14"/>
                      <a:pt x="5" y="9"/>
                      <a:pt x="5" y="9"/>
                    </a:cubicBezTo>
                    <a:cubicBezTo>
                      <a:pt x="0" y="6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99CC00">
                  <a:alpha val="97716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36" name="Freeform 423"/>
            <p:cNvSpPr/>
            <p:nvPr/>
          </p:nvSpPr>
          <p:spPr bwMode="auto">
            <a:xfrm>
              <a:off x="6265153" y="6111662"/>
              <a:ext cx="3202" cy="33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" name="Freeform 424"/>
            <p:cNvSpPr/>
            <p:nvPr/>
          </p:nvSpPr>
          <p:spPr bwMode="auto">
            <a:xfrm>
              <a:off x="6261950" y="6111662"/>
              <a:ext cx="12808" cy="10069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" name="Freeform 425"/>
            <p:cNvSpPr/>
            <p:nvPr/>
          </p:nvSpPr>
          <p:spPr bwMode="auto">
            <a:xfrm>
              <a:off x="6281163" y="6131801"/>
              <a:ext cx="3202" cy="335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39" name="Aomen"/>
            <p:cNvGrpSpPr/>
            <p:nvPr/>
          </p:nvGrpSpPr>
          <p:grpSpPr bwMode="auto">
            <a:xfrm>
              <a:off x="5938082" y="6565685"/>
              <a:ext cx="70446" cy="97335"/>
              <a:chOff x="17830800" y="15954375"/>
              <a:chExt cx="21" cy="33"/>
            </a:xfrm>
          </p:grpSpPr>
          <p:sp>
            <p:nvSpPr>
              <p:cNvPr id="375" name="Freeform 427"/>
              <p:cNvSpPr/>
              <p:nvPr/>
            </p:nvSpPr>
            <p:spPr bwMode="auto">
              <a:xfrm>
                <a:off x="17830808" y="15954375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3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4"/>
                      <a:pt x="1" y="3"/>
                    </a:cubicBezTo>
                    <a:cubicBezTo>
                      <a:pt x="0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6" name="Freeform 428"/>
              <p:cNvSpPr/>
              <p:nvPr/>
            </p:nvSpPr>
            <p:spPr bwMode="auto">
              <a:xfrm>
                <a:off x="17830800" y="15954395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5 w 7"/>
                  <a:gd name="T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0" y="2"/>
                      <a:pt x="7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7" name="Freeform 429"/>
              <p:cNvSpPr/>
              <p:nvPr/>
            </p:nvSpPr>
            <p:spPr bwMode="auto">
              <a:xfrm>
                <a:off x="17830809" y="15954399"/>
                <a:ext cx="6" cy="2"/>
              </a:xfrm>
              <a:custGeom>
                <a:avLst/>
                <a:gdLst>
                  <a:gd name="T0" fmla="*/ 4 w 6"/>
                  <a:gd name="T1" fmla="*/ 0 h 2"/>
                  <a:gd name="T2" fmla="*/ 6 w 6"/>
                  <a:gd name="T3" fmla="*/ 1 h 2"/>
                  <a:gd name="T4" fmla="*/ 4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cubicBezTo>
                      <a:pt x="0" y="2"/>
                      <a:pt x="4" y="2"/>
                      <a:pt x="6" y="1"/>
                    </a:cubicBezTo>
                    <a:cubicBezTo>
                      <a:pt x="5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8" name="Freeform 430"/>
              <p:cNvSpPr/>
              <p:nvPr/>
            </p:nvSpPr>
            <p:spPr bwMode="auto">
              <a:xfrm>
                <a:off x="17830808" y="15954390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2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3" y="2"/>
                      <a:pt x="3" y="3"/>
                      <a:pt x="2" y="6"/>
                    </a:cubicBezTo>
                    <a:cubicBezTo>
                      <a:pt x="0" y="1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9" name="Freeform 431"/>
              <p:cNvSpPr/>
              <p:nvPr/>
            </p:nvSpPr>
            <p:spPr bwMode="auto">
              <a:xfrm>
                <a:off x="17830811" y="15954403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5 w 6"/>
                  <a:gd name="T3" fmla="*/ 5 h 5"/>
                  <a:gd name="T4" fmla="*/ 0 w 6"/>
                  <a:gd name="T5" fmla="*/ 1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0"/>
                      <a:pt x="5" y="3"/>
                      <a:pt x="5" y="5"/>
                    </a:cubicBezTo>
                    <a:cubicBezTo>
                      <a:pt x="0" y="3"/>
                      <a:pt x="2" y="4"/>
                      <a:pt x="0" y="1"/>
                    </a:cubicBezTo>
                    <a:cubicBezTo>
                      <a:pt x="2" y="1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0" name="Freeform 432"/>
              <p:cNvSpPr/>
              <p:nvPr/>
            </p:nvSpPr>
            <p:spPr bwMode="auto">
              <a:xfrm>
                <a:off x="17830818" y="15954401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1" y="0"/>
                      <a:pt x="2" y="1"/>
                    </a:cubicBezTo>
                    <a:cubicBezTo>
                      <a:pt x="3" y="2"/>
                      <a:pt x="2" y="3"/>
                      <a:pt x="1" y="3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40" name="Freeform 433"/>
            <p:cNvSpPr/>
            <p:nvPr/>
          </p:nvSpPr>
          <p:spPr bwMode="auto">
            <a:xfrm>
              <a:off x="6284365" y="6051248"/>
              <a:ext cx="16010" cy="6713"/>
            </a:xfrm>
            <a:custGeom>
              <a:avLst/>
              <a:gdLst>
                <a:gd name="T0" fmla="*/ 0 w 5"/>
                <a:gd name="T1" fmla="*/ 1 h 2"/>
                <a:gd name="T2" fmla="*/ 2 w 5"/>
                <a:gd name="T3" fmla="*/ 2 h 2"/>
                <a:gd name="T4" fmla="*/ 4 w 5"/>
                <a:gd name="T5" fmla="*/ 1 h 2"/>
                <a:gd name="T6" fmla="*/ 0 w 5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5" y="1"/>
                    <a:pt x="4" y="1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41" name="Hongkong"/>
            <p:cNvGrpSpPr/>
            <p:nvPr/>
          </p:nvGrpSpPr>
          <p:grpSpPr bwMode="auto">
            <a:xfrm>
              <a:off x="6300375" y="6024397"/>
              <a:ext cx="102467" cy="77196"/>
              <a:chOff x="18059400" y="15868650"/>
              <a:chExt cx="32" cy="25"/>
            </a:xfrm>
          </p:grpSpPr>
          <p:sp>
            <p:nvSpPr>
              <p:cNvPr id="373" name="Hongkong"/>
              <p:cNvSpPr/>
              <p:nvPr/>
            </p:nvSpPr>
            <p:spPr bwMode="auto">
              <a:xfrm>
                <a:off x="18059400" y="15868668"/>
                <a:ext cx="10" cy="5"/>
              </a:xfrm>
              <a:custGeom>
                <a:avLst/>
                <a:gdLst>
                  <a:gd name="T0" fmla="*/ 3 w 10"/>
                  <a:gd name="T1" fmla="*/ 0 h 5"/>
                  <a:gd name="T2" fmla="*/ 3 w 10"/>
                  <a:gd name="T3" fmla="*/ 5 h 5"/>
                  <a:gd name="T4" fmla="*/ 9 w 10"/>
                  <a:gd name="T5" fmla="*/ 4 h 5"/>
                  <a:gd name="T6" fmla="*/ 8 w 10"/>
                  <a:gd name="T7" fmla="*/ 2 h 5"/>
                  <a:gd name="T8" fmla="*/ 9 w 10"/>
                  <a:gd name="T9" fmla="*/ 0 h 5"/>
                  <a:gd name="T10" fmla="*/ 6 w 10"/>
                  <a:gd name="T11" fmla="*/ 1 h 5"/>
                  <a:gd name="T12" fmla="*/ 3 w 10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3" y="0"/>
                    </a:moveTo>
                    <a:cubicBezTo>
                      <a:pt x="1" y="5"/>
                      <a:pt x="0" y="3"/>
                      <a:pt x="3" y="5"/>
                    </a:cubicBezTo>
                    <a:cubicBezTo>
                      <a:pt x="8" y="3"/>
                      <a:pt x="6" y="2"/>
                      <a:pt x="9" y="4"/>
                    </a:cubicBezTo>
                    <a:cubicBezTo>
                      <a:pt x="9" y="3"/>
                      <a:pt x="8" y="3"/>
                      <a:pt x="8" y="2"/>
                    </a:cubicBezTo>
                    <a:cubicBezTo>
                      <a:pt x="8" y="1"/>
                      <a:pt x="10" y="0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0"/>
                      <a:pt x="5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4" name="Freeform 436"/>
              <p:cNvSpPr/>
              <p:nvPr/>
            </p:nvSpPr>
            <p:spPr bwMode="auto">
              <a:xfrm>
                <a:off x="18059403" y="15868650"/>
                <a:ext cx="29" cy="25"/>
              </a:xfrm>
              <a:custGeom>
                <a:avLst/>
                <a:gdLst>
                  <a:gd name="T0" fmla="*/ 0 w 29"/>
                  <a:gd name="T1" fmla="*/ 12 h 25"/>
                  <a:gd name="T2" fmla="*/ 5 w 29"/>
                  <a:gd name="T3" fmla="*/ 8 h 25"/>
                  <a:gd name="T4" fmla="*/ 9 w 29"/>
                  <a:gd name="T5" fmla="*/ 9 h 25"/>
                  <a:gd name="T6" fmla="*/ 8 w 29"/>
                  <a:gd name="T7" fmla="*/ 7 h 25"/>
                  <a:gd name="T8" fmla="*/ 12 w 29"/>
                  <a:gd name="T9" fmla="*/ 5 h 25"/>
                  <a:gd name="T10" fmla="*/ 18 w 29"/>
                  <a:gd name="T11" fmla="*/ 5 h 25"/>
                  <a:gd name="T12" fmla="*/ 19 w 29"/>
                  <a:gd name="T13" fmla="*/ 6 h 25"/>
                  <a:gd name="T14" fmla="*/ 17 w 29"/>
                  <a:gd name="T15" fmla="*/ 11 h 25"/>
                  <a:gd name="T16" fmla="*/ 23 w 29"/>
                  <a:gd name="T17" fmla="*/ 8 h 25"/>
                  <a:gd name="T18" fmla="*/ 24 w 29"/>
                  <a:gd name="T19" fmla="*/ 10 h 25"/>
                  <a:gd name="T20" fmla="*/ 26 w 29"/>
                  <a:gd name="T21" fmla="*/ 10 h 25"/>
                  <a:gd name="T22" fmla="*/ 26 w 29"/>
                  <a:gd name="T23" fmla="*/ 15 h 25"/>
                  <a:gd name="T24" fmla="*/ 22 w 29"/>
                  <a:gd name="T25" fmla="*/ 13 h 25"/>
                  <a:gd name="T26" fmla="*/ 22 w 29"/>
                  <a:gd name="T27" fmla="*/ 17 h 25"/>
                  <a:gd name="T28" fmla="*/ 20 w 29"/>
                  <a:gd name="T29" fmla="*/ 20 h 25"/>
                  <a:gd name="T30" fmla="*/ 18 w 29"/>
                  <a:gd name="T31" fmla="*/ 22 h 25"/>
                  <a:gd name="T32" fmla="*/ 15 w 29"/>
                  <a:gd name="T33" fmla="*/ 23 h 25"/>
                  <a:gd name="T34" fmla="*/ 14 w 29"/>
                  <a:gd name="T35" fmla="*/ 21 h 25"/>
                  <a:gd name="T36" fmla="*/ 12 w 29"/>
                  <a:gd name="T37" fmla="*/ 25 h 25"/>
                  <a:gd name="T38" fmla="*/ 15 w 29"/>
                  <a:gd name="T39" fmla="*/ 17 h 25"/>
                  <a:gd name="T40" fmla="*/ 10 w 29"/>
                  <a:gd name="T41" fmla="*/ 15 h 25"/>
                  <a:gd name="T42" fmla="*/ 0 w 29"/>
                  <a:gd name="T43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5">
                    <a:moveTo>
                      <a:pt x="0" y="12"/>
                    </a:moveTo>
                    <a:cubicBezTo>
                      <a:pt x="5" y="10"/>
                      <a:pt x="3" y="11"/>
                      <a:pt x="5" y="8"/>
                    </a:cubicBezTo>
                    <a:cubicBezTo>
                      <a:pt x="8" y="9"/>
                      <a:pt x="7" y="12"/>
                      <a:pt x="9" y="9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9" y="6"/>
                      <a:pt x="12" y="5"/>
                      <a:pt x="12" y="5"/>
                    </a:cubicBezTo>
                    <a:cubicBezTo>
                      <a:pt x="14" y="0"/>
                      <a:pt x="15" y="3"/>
                      <a:pt x="18" y="5"/>
                    </a:cubicBezTo>
                    <a:cubicBezTo>
                      <a:pt x="20" y="4"/>
                      <a:pt x="25" y="4"/>
                      <a:pt x="19" y="6"/>
                    </a:cubicBezTo>
                    <a:cubicBezTo>
                      <a:pt x="18" y="9"/>
                      <a:pt x="15" y="8"/>
                      <a:pt x="17" y="11"/>
                    </a:cubicBezTo>
                    <a:cubicBezTo>
                      <a:pt x="19" y="8"/>
                      <a:pt x="19" y="7"/>
                      <a:pt x="23" y="8"/>
                    </a:cubicBezTo>
                    <a:cubicBezTo>
                      <a:pt x="23" y="9"/>
                      <a:pt x="23" y="10"/>
                      <a:pt x="24" y="10"/>
                    </a:cubicBezTo>
                    <a:cubicBezTo>
                      <a:pt x="27" y="10"/>
                      <a:pt x="23" y="5"/>
                      <a:pt x="26" y="10"/>
                    </a:cubicBezTo>
                    <a:cubicBezTo>
                      <a:pt x="29" y="4"/>
                      <a:pt x="26" y="14"/>
                      <a:pt x="26" y="15"/>
                    </a:cubicBezTo>
                    <a:cubicBezTo>
                      <a:pt x="22" y="13"/>
                      <a:pt x="28" y="11"/>
                      <a:pt x="22" y="13"/>
                    </a:cubicBezTo>
                    <a:cubicBezTo>
                      <a:pt x="17" y="11"/>
                      <a:pt x="19" y="16"/>
                      <a:pt x="22" y="17"/>
                    </a:cubicBezTo>
                    <a:cubicBezTo>
                      <a:pt x="23" y="20"/>
                      <a:pt x="23" y="22"/>
                      <a:pt x="20" y="20"/>
                    </a:cubicBezTo>
                    <a:cubicBezTo>
                      <a:pt x="18" y="16"/>
                      <a:pt x="21" y="20"/>
                      <a:pt x="18" y="22"/>
                    </a:cubicBezTo>
                    <a:cubicBezTo>
                      <a:pt x="16" y="18"/>
                      <a:pt x="17" y="13"/>
                      <a:pt x="15" y="23"/>
                    </a:cubicBezTo>
                    <a:cubicBezTo>
                      <a:pt x="15" y="22"/>
                      <a:pt x="15" y="21"/>
                      <a:pt x="14" y="21"/>
                    </a:cubicBezTo>
                    <a:cubicBezTo>
                      <a:pt x="13" y="22"/>
                      <a:pt x="12" y="25"/>
                      <a:pt x="12" y="25"/>
                    </a:cubicBezTo>
                    <a:cubicBezTo>
                      <a:pt x="10" y="22"/>
                      <a:pt x="12" y="19"/>
                      <a:pt x="15" y="17"/>
                    </a:cubicBezTo>
                    <a:cubicBezTo>
                      <a:pt x="14" y="14"/>
                      <a:pt x="13" y="14"/>
                      <a:pt x="10" y="15"/>
                    </a:cubicBezTo>
                    <a:cubicBezTo>
                      <a:pt x="6" y="13"/>
                      <a:pt x="4" y="12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42" name="Group 437"/>
            <p:cNvGrpSpPr/>
            <p:nvPr/>
          </p:nvGrpSpPr>
          <p:grpSpPr bwMode="auto">
            <a:xfrm>
              <a:off x="6338800" y="6115019"/>
              <a:ext cx="64042" cy="46989"/>
              <a:chOff x="18173700" y="16125825"/>
              <a:chExt cx="20" cy="14"/>
            </a:xfrm>
          </p:grpSpPr>
          <p:sp>
            <p:nvSpPr>
              <p:cNvPr id="370" name="Freeform 438"/>
              <p:cNvSpPr/>
              <p:nvPr/>
            </p:nvSpPr>
            <p:spPr bwMode="auto">
              <a:xfrm>
                <a:off x="18173700" y="16125835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3 h 4"/>
                  <a:gd name="T4" fmla="*/ 0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1" name="Freeform 439"/>
              <p:cNvSpPr/>
              <p:nvPr/>
            </p:nvSpPr>
            <p:spPr bwMode="auto">
              <a:xfrm>
                <a:off x="18173702" y="16125828"/>
                <a:ext cx="9" cy="3"/>
              </a:xfrm>
              <a:custGeom>
                <a:avLst/>
                <a:gdLst>
                  <a:gd name="T0" fmla="*/ 7 w 9"/>
                  <a:gd name="T1" fmla="*/ 0 h 3"/>
                  <a:gd name="T2" fmla="*/ 4 w 9"/>
                  <a:gd name="T3" fmla="*/ 3 h 3"/>
                  <a:gd name="T4" fmla="*/ 8 w 9"/>
                  <a:gd name="T5" fmla="*/ 2 h 3"/>
                  <a:gd name="T6" fmla="*/ 7 w 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7" y="0"/>
                    </a:moveTo>
                    <a:cubicBezTo>
                      <a:pt x="5" y="1"/>
                      <a:pt x="0" y="1"/>
                      <a:pt x="4" y="3"/>
                    </a:cubicBezTo>
                    <a:cubicBezTo>
                      <a:pt x="5" y="3"/>
                      <a:pt x="7" y="3"/>
                      <a:pt x="8" y="2"/>
                    </a:cubicBezTo>
                    <a:cubicBezTo>
                      <a:pt x="9" y="1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2" name="Freeform 440"/>
              <p:cNvSpPr/>
              <p:nvPr/>
            </p:nvSpPr>
            <p:spPr bwMode="auto">
              <a:xfrm>
                <a:off x="18173711" y="16125825"/>
                <a:ext cx="9" cy="3"/>
              </a:xfrm>
              <a:custGeom>
                <a:avLst/>
                <a:gdLst>
                  <a:gd name="T0" fmla="*/ 0 w 9"/>
                  <a:gd name="T1" fmla="*/ 2 h 3"/>
                  <a:gd name="T2" fmla="*/ 4 w 9"/>
                  <a:gd name="T3" fmla="*/ 3 h 3"/>
                  <a:gd name="T4" fmla="*/ 0 w 9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cubicBezTo>
                      <a:pt x="1" y="2"/>
                      <a:pt x="9" y="0"/>
                      <a:pt x="4" y="3"/>
                    </a:cubicBezTo>
                    <a:cubicBezTo>
                      <a:pt x="1" y="2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43" name="Chenzhou"/>
            <p:cNvSpPr/>
            <p:nvPr/>
          </p:nvSpPr>
          <p:spPr bwMode="auto">
            <a:xfrm>
              <a:off x="5976965" y="5272575"/>
              <a:ext cx="381048" cy="345704"/>
            </a:xfrm>
            <a:custGeom>
              <a:avLst/>
              <a:gdLst>
                <a:gd name="T0" fmla="*/ 99 w 117"/>
                <a:gd name="T1" fmla="*/ 45 h 117"/>
                <a:gd name="T2" fmla="*/ 97 w 117"/>
                <a:gd name="T3" fmla="*/ 57 h 117"/>
                <a:gd name="T4" fmla="*/ 99 w 117"/>
                <a:gd name="T5" fmla="*/ 72 h 117"/>
                <a:gd name="T6" fmla="*/ 94 w 117"/>
                <a:gd name="T7" fmla="*/ 83 h 117"/>
                <a:gd name="T8" fmla="*/ 90 w 117"/>
                <a:gd name="T9" fmla="*/ 88 h 117"/>
                <a:gd name="T10" fmla="*/ 81 w 117"/>
                <a:gd name="T11" fmla="*/ 89 h 117"/>
                <a:gd name="T12" fmla="*/ 79 w 117"/>
                <a:gd name="T13" fmla="*/ 90 h 117"/>
                <a:gd name="T14" fmla="*/ 69 w 117"/>
                <a:gd name="T15" fmla="*/ 87 h 117"/>
                <a:gd name="T16" fmla="*/ 62 w 117"/>
                <a:gd name="T17" fmla="*/ 82 h 117"/>
                <a:gd name="T18" fmla="*/ 60 w 117"/>
                <a:gd name="T19" fmla="*/ 81 h 117"/>
                <a:gd name="T20" fmla="*/ 53 w 117"/>
                <a:gd name="T21" fmla="*/ 85 h 117"/>
                <a:gd name="T22" fmla="*/ 38 w 117"/>
                <a:gd name="T23" fmla="*/ 94 h 117"/>
                <a:gd name="T24" fmla="*/ 39 w 117"/>
                <a:gd name="T25" fmla="*/ 96 h 117"/>
                <a:gd name="T26" fmla="*/ 43 w 117"/>
                <a:gd name="T27" fmla="*/ 95 h 117"/>
                <a:gd name="T28" fmla="*/ 45 w 117"/>
                <a:gd name="T29" fmla="*/ 102 h 117"/>
                <a:gd name="T30" fmla="*/ 36 w 117"/>
                <a:gd name="T31" fmla="*/ 117 h 117"/>
                <a:gd name="T32" fmla="*/ 29 w 117"/>
                <a:gd name="T33" fmla="*/ 106 h 117"/>
                <a:gd name="T34" fmla="*/ 19 w 117"/>
                <a:gd name="T35" fmla="*/ 103 h 117"/>
                <a:gd name="T36" fmla="*/ 10 w 117"/>
                <a:gd name="T37" fmla="*/ 100 h 117"/>
                <a:gd name="T38" fmla="*/ 14 w 117"/>
                <a:gd name="T39" fmla="*/ 89 h 117"/>
                <a:gd name="T40" fmla="*/ 13 w 117"/>
                <a:gd name="T41" fmla="*/ 82 h 117"/>
                <a:gd name="T42" fmla="*/ 3 w 117"/>
                <a:gd name="T43" fmla="*/ 76 h 117"/>
                <a:gd name="T44" fmla="*/ 12 w 117"/>
                <a:gd name="T45" fmla="*/ 66 h 117"/>
                <a:gd name="T46" fmla="*/ 7 w 117"/>
                <a:gd name="T47" fmla="*/ 57 h 117"/>
                <a:gd name="T48" fmla="*/ 8 w 117"/>
                <a:gd name="T49" fmla="*/ 51 h 117"/>
                <a:gd name="T50" fmla="*/ 4 w 117"/>
                <a:gd name="T51" fmla="*/ 46 h 117"/>
                <a:gd name="T52" fmla="*/ 14 w 117"/>
                <a:gd name="T53" fmla="*/ 42 h 117"/>
                <a:gd name="T54" fmla="*/ 22 w 117"/>
                <a:gd name="T55" fmla="*/ 40 h 117"/>
                <a:gd name="T56" fmla="*/ 44 w 117"/>
                <a:gd name="T57" fmla="*/ 39 h 117"/>
                <a:gd name="T58" fmla="*/ 53 w 117"/>
                <a:gd name="T59" fmla="*/ 27 h 117"/>
                <a:gd name="T60" fmla="*/ 57 w 117"/>
                <a:gd name="T61" fmla="*/ 22 h 117"/>
                <a:gd name="T62" fmla="*/ 49 w 117"/>
                <a:gd name="T63" fmla="*/ 5 h 117"/>
                <a:gd name="T64" fmla="*/ 55 w 117"/>
                <a:gd name="T65" fmla="*/ 0 h 117"/>
                <a:gd name="T66" fmla="*/ 63 w 117"/>
                <a:gd name="T67" fmla="*/ 8 h 117"/>
                <a:gd name="T68" fmla="*/ 66 w 117"/>
                <a:gd name="T69" fmla="*/ 14 h 117"/>
                <a:gd name="T70" fmla="*/ 73 w 117"/>
                <a:gd name="T71" fmla="*/ 14 h 117"/>
                <a:gd name="T72" fmla="*/ 77 w 117"/>
                <a:gd name="T73" fmla="*/ 22 h 117"/>
                <a:gd name="T74" fmla="*/ 79 w 117"/>
                <a:gd name="T75" fmla="*/ 31 h 117"/>
                <a:gd name="T76" fmla="*/ 83 w 117"/>
                <a:gd name="T77" fmla="*/ 46 h 117"/>
                <a:gd name="T78" fmla="*/ 90 w 117"/>
                <a:gd name="T79" fmla="*/ 43 h 117"/>
                <a:gd name="T80" fmla="*/ 103 w 117"/>
                <a:gd name="T81" fmla="*/ 35 h 117"/>
                <a:gd name="T82" fmla="*/ 103 w 117"/>
                <a:gd name="T83" fmla="*/ 41 h 117"/>
                <a:gd name="T84" fmla="*/ 99 w 117"/>
                <a:gd name="T85" fmla="*/ 4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" h="117">
                  <a:moveTo>
                    <a:pt x="99" y="45"/>
                  </a:moveTo>
                  <a:cubicBezTo>
                    <a:pt x="101" y="50"/>
                    <a:pt x="102" y="54"/>
                    <a:pt x="97" y="57"/>
                  </a:cubicBezTo>
                  <a:cubicBezTo>
                    <a:pt x="96" y="62"/>
                    <a:pt x="99" y="72"/>
                    <a:pt x="99" y="72"/>
                  </a:cubicBezTo>
                  <a:cubicBezTo>
                    <a:pt x="98" y="76"/>
                    <a:pt x="97" y="81"/>
                    <a:pt x="94" y="83"/>
                  </a:cubicBezTo>
                  <a:cubicBezTo>
                    <a:pt x="92" y="88"/>
                    <a:pt x="93" y="86"/>
                    <a:pt x="90" y="88"/>
                  </a:cubicBezTo>
                  <a:cubicBezTo>
                    <a:pt x="84" y="87"/>
                    <a:pt x="87" y="86"/>
                    <a:pt x="81" y="89"/>
                  </a:cubicBezTo>
                  <a:cubicBezTo>
                    <a:pt x="80" y="89"/>
                    <a:pt x="79" y="90"/>
                    <a:pt x="79" y="90"/>
                  </a:cubicBezTo>
                  <a:cubicBezTo>
                    <a:pt x="75" y="89"/>
                    <a:pt x="73" y="88"/>
                    <a:pt x="69" y="87"/>
                  </a:cubicBezTo>
                  <a:cubicBezTo>
                    <a:pt x="66" y="85"/>
                    <a:pt x="66" y="84"/>
                    <a:pt x="62" y="82"/>
                  </a:cubicBezTo>
                  <a:cubicBezTo>
                    <a:pt x="61" y="82"/>
                    <a:pt x="60" y="81"/>
                    <a:pt x="60" y="81"/>
                  </a:cubicBezTo>
                  <a:cubicBezTo>
                    <a:pt x="55" y="82"/>
                    <a:pt x="57" y="83"/>
                    <a:pt x="53" y="85"/>
                  </a:cubicBezTo>
                  <a:cubicBezTo>
                    <a:pt x="50" y="92"/>
                    <a:pt x="44" y="91"/>
                    <a:pt x="38" y="94"/>
                  </a:cubicBezTo>
                  <a:cubicBezTo>
                    <a:pt x="38" y="95"/>
                    <a:pt x="38" y="96"/>
                    <a:pt x="39" y="96"/>
                  </a:cubicBezTo>
                  <a:cubicBezTo>
                    <a:pt x="40" y="96"/>
                    <a:pt x="43" y="95"/>
                    <a:pt x="43" y="95"/>
                  </a:cubicBezTo>
                  <a:cubicBezTo>
                    <a:pt x="48" y="98"/>
                    <a:pt x="47" y="97"/>
                    <a:pt x="45" y="102"/>
                  </a:cubicBezTo>
                  <a:cubicBezTo>
                    <a:pt x="48" y="111"/>
                    <a:pt x="45" y="115"/>
                    <a:pt x="36" y="117"/>
                  </a:cubicBezTo>
                  <a:cubicBezTo>
                    <a:pt x="32" y="115"/>
                    <a:pt x="32" y="108"/>
                    <a:pt x="29" y="106"/>
                  </a:cubicBezTo>
                  <a:cubicBezTo>
                    <a:pt x="23" y="103"/>
                    <a:pt x="26" y="104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12" y="87"/>
                    <a:pt x="11" y="96"/>
                    <a:pt x="14" y="89"/>
                  </a:cubicBezTo>
                  <a:cubicBezTo>
                    <a:pt x="14" y="87"/>
                    <a:pt x="14" y="84"/>
                    <a:pt x="13" y="82"/>
                  </a:cubicBezTo>
                  <a:cubicBezTo>
                    <a:pt x="11" y="79"/>
                    <a:pt x="3" y="76"/>
                    <a:pt x="3" y="76"/>
                  </a:cubicBezTo>
                  <a:cubicBezTo>
                    <a:pt x="1" y="68"/>
                    <a:pt x="5" y="68"/>
                    <a:pt x="12" y="66"/>
                  </a:cubicBezTo>
                  <a:cubicBezTo>
                    <a:pt x="11" y="63"/>
                    <a:pt x="10" y="58"/>
                    <a:pt x="7" y="57"/>
                  </a:cubicBezTo>
                  <a:cubicBezTo>
                    <a:pt x="6" y="55"/>
                    <a:pt x="8" y="51"/>
                    <a:pt x="8" y="51"/>
                  </a:cubicBezTo>
                  <a:cubicBezTo>
                    <a:pt x="6" y="46"/>
                    <a:pt x="7" y="48"/>
                    <a:pt x="4" y="46"/>
                  </a:cubicBezTo>
                  <a:cubicBezTo>
                    <a:pt x="0" y="39"/>
                    <a:pt x="9" y="41"/>
                    <a:pt x="14" y="42"/>
                  </a:cubicBezTo>
                  <a:cubicBezTo>
                    <a:pt x="16" y="43"/>
                    <a:pt x="22" y="40"/>
                    <a:pt x="22" y="40"/>
                  </a:cubicBezTo>
                  <a:cubicBezTo>
                    <a:pt x="29" y="41"/>
                    <a:pt x="44" y="39"/>
                    <a:pt x="44" y="39"/>
                  </a:cubicBezTo>
                  <a:cubicBezTo>
                    <a:pt x="46" y="36"/>
                    <a:pt x="49" y="29"/>
                    <a:pt x="53" y="27"/>
                  </a:cubicBezTo>
                  <a:cubicBezTo>
                    <a:pt x="55" y="22"/>
                    <a:pt x="54" y="24"/>
                    <a:pt x="57" y="22"/>
                  </a:cubicBezTo>
                  <a:cubicBezTo>
                    <a:pt x="54" y="17"/>
                    <a:pt x="52" y="11"/>
                    <a:pt x="49" y="5"/>
                  </a:cubicBezTo>
                  <a:cubicBezTo>
                    <a:pt x="51" y="2"/>
                    <a:pt x="52" y="1"/>
                    <a:pt x="55" y="0"/>
                  </a:cubicBezTo>
                  <a:cubicBezTo>
                    <a:pt x="64" y="1"/>
                    <a:pt x="67" y="0"/>
                    <a:pt x="63" y="8"/>
                  </a:cubicBezTo>
                  <a:cubicBezTo>
                    <a:pt x="64" y="10"/>
                    <a:pt x="66" y="14"/>
                    <a:pt x="66" y="14"/>
                  </a:cubicBezTo>
                  <a:cubicBezTo>
                    <a:pt x="68" y="13"/>
                    <a:pt x="70" y="12"/>
                    <a:pt x="73" y="14"/>
                  </a:cubicBezTo>
                  <a:cubicBezTo>
                    <a:pt x="75" y="16"/>
                    <a:pt x="77" y="22"/>
                    <a:pt x="77" y="22"/>
                  </a:cubicBezTo>
                  <a:cubicBezTo>
                    <a:pt x="75" y="26"/>
                    <a:pt x="74" y="29"/>
                    <a:pt x="79" y="31"/>
                  </a:cubicBezTo>
                  <a:cubicBezTo>
                    <a:pt x="83" y="40"/>
                    <a:pt x="81" y="24"/>
                    <a:pt x="83" y="46"/>
                  </a:cubicBezTo>
                  <a:cubicBezTo>
                    <a:pt x="85" y="45"/>
                    <a:pt x="90" y="43"/>
                    <a:pt x="90" y="43"/>
                  </a:cubicBezTo>
                  <a:cubicBezTo>
                    <a:pt x="93" y="38"/>
                    <a:pt x="97" y="36"/>
                    <a:pt x="103" y="35"/>
                  </a:cubicBezTo>
                  <a:cubicBezTo>
                    <a:pt x="117" y="37"/>
                    <a:pt x="110" y="38"/>
                    <a:pt x="103" y="41"/>
                  </a:cubicBezTo>
                  <a:cubicBezTo>
                    <a:pt x="102" y="43"/>
                    <a:pt x="101" y="43"/>
                    <a:pt x="99" y="45"/>
                  </a:cubicBezTo>
                  <a:close/>
                </a:path>
              </a:pathLst>
            </a:custGeom>
            <a:solidFill>
              <a:srgbClr val="99CC00">
                <a:alpha val="51526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" name="Ganzhou"/>
            <p:cNvSpPr/>
            <p:nvPr/>
          </p:nvSpPr>
          <p:spPr bwMode="auto">
            <a:xfrm>
              <a:off x="6290769" y="5188667"/>
              <a:ext cx="470706" cy="486671"/>
            </a:xfrm>
            <a:custGeom>
              <a:avLst/>
              <a:gdLst>
                <a:gd name="T0" fmla="*/ 116 w 145"/>
                <a:gd name="T1" fmla="*/ 8 h 165"/>
                <a:gd name="T2" fmla="*/ 118 w 145"/>
                <a:gd name="T3" fmla="*/ 19 h 165"/>
                <a:gd name="T4" fmla="*/ 113 w 145"/>
                <a:gd name="T5" fmla="*/ 25 h 165"/>
                <a:gd name="T6" fmla="*/ 121 w 145"/>
                <a:gd name="T7" fmla="*/ 29 h 165"/>
                <a:gd name="T8" fmla="*/ 126 w 145"/>
                <a:gd name="T9" fmla="*/ 37 h 165"/>
                <a:gd name="T10" fmla="*/ 132 w 145"/>
                <a:gd name="T11" fmla="*/ 34 h 165"/>
                <a:gd name="T12" fmla="*/ 145 w 145"/>
                <a:gd name="T13" fmla="*/ 39 h 165"/>
                <a:gd name="T14" fmla="*/ 138 w 145"/>
                <a:gd name="T15" fmla="*/ 46 h 165"/>
                <a:gd name="T16" fmla="*/ 133 w 145"/>
                <a:gd name="T17" fmla="*/ 53 h 165"/>
                <a:gd name="T18" fmla="*/ 131 w 145"/>
                <a:gd name="T19" fmla="*/ 57 h 165"/>
                <a:gd name="T20" fmla="*/ 137 w 145"/>
                <a:gd name="T21" fmla="*/ 60 h 165"/>
                <a:gd name="T22" fmla="*/ 136 w 145"/>
                <a:gd name="T23" fmla="*/ 67 h 165"/>
                <a:gd name="T24" fmla="*/ 132 w 145"/>
                <a:gd name="T25" fmla="*/ 69 h 165"/>
                <a:gd name="T26" fmla="*/ 125 w 145"/>
                <a:gd name="T27" fmla="*/ 74 h 165"/>
                <a:gd name="T28" fmla="*/ 121 w 145"/>
                <a:gd name="T29" fmla="*/ 79 h 165"/>
                <a:gd name="T30" fmla="*/ 114 w 145"/>
                <a:gd name="T31" fmla="*/ 103 h 165"/>
                <a:gd name="T32" fmla="*/ 108 w 145"/>
                <a:gd name="T33" fmla="*/ 120 h 165"/>
                <a:gd name="T34" fmla="*/ 109 w 145"/>
                <a:gd name="T35" fmla="*/ 126 h 165"/>
                <a:gd name="T36" fmla="*/ 108 w 145"/>
                <a:gd name="T37" fmla="*/ 136 h 165"/>
                <a:gd name="T38" fmla="*/ 104 w 145"/>
                <a:gd name="T39" fmla="*/ 138 h 165"/>
                <a:gd name="T40" fmla="*/ 106 w 145"/>
                <a:gd name="T41" fmla="*/ 158 h 165"/>
                <a:gd name="T42" fmla="*/ 95 w 145"/>
                <a:gd name="T43" fmla="*/ 156 h 165"/>
                <a:gd name="T44" fmla="*/ 93 w 145"/>
                <a:gd name="T45" fmla="*/ 155 h 165"/>
                <a:gd name="T46" fmla="*/ 87 w 145"/>
                <a:gd name="T47" fmla="*/ 149 h 165"/>
                <a:gd name="T48" fmla="*/ 75 w 145"/>
                <a:gd name="T49" fmla="*/ 149 h 165"/>
                <a:gd name="T50" fmla="*/ 70 w 145"/>
                <a:gd name="T51" fmla="*/ 153 h 165"/>
                <a:gd name="T52" fmla="*/ 55 w 145"/>
                <a:gd name="T53" fmla="*/ 156 h 165"/>
                <a:gd name="T54" fmla="*/ 37 w 145"/>
                <a:gd name="T55" fmla="*/ 162 h 165"/>
                <a:gd name="T56" fmla="*/ 31 w 145"/>
                <a:gd name="T57" fmla="*/ 165 h 165"/>
                <a:gd name="T58" fmla="*/ 17 w 145"/>
                <a:gd name="T59" fmla="*/ 160 h 165"/>
                <a:gd name="T60" fmla="*/ 16 w 145"/>
                <a:gd name="T61" fmla="*/ 156 h 165"/>
                <a:gd name="T62" fmla="*/ 25 w 145"/>
                <a:gd name="T63" fmla="*/ 151 h 165"/>
                <a:gd name="T64" fmla="*/ 31 w 145"/>
                <a:gd name="T65" fmla="*/ 135 h 165"/>
                <a:gd name="T66" fmla="*/ 43 w 145"/>
                <a:gd name="T67" fmla="*/ 129 h 165"/>
                <a:gd name="T68" fmla="*/ 43 w 145"/>
                <a:gd name="T69" fmla="*/ 123 h 165"/>
                <a:gd name="T70" fmla="*/ 37 w 145"/>
                <a:gd name="T71" fmla="*/ 116 h 165"/>
                <a:gd name="T72" fmla="*/ 20 w 145"/>
                <a:gd name="T73" fmla="*/ 118 h 165"/>
                <a:gd name="T74" fmla="*/ 14 w 145"/>
                <a:gd name="T75" fmla="*/ 121 h 165"/>
                <a:gd name="T76" fmla="*/ 8 w 145"/>
                <a:gd name="T77" fmla="*/ 122 h 165"/>
                <a:gd name="T78" fmla="*/ 3 w 145"/>
                <a:gd name="T79" fmla="*/ 115 h 165"/>
                <a:gd name="T80" fmla="*/ 1 w 145"/>
                <a:gd name="T81" fmla="*/ 111 h 165"/>
                <a:gd name="T82" fmla="*/ 2 w 145"/>
                <a:gd name="T83" fmla="*/ 100 h 165"/>
                <a:gd name="T84" fmla="*/ 0 w 145"/>
                <a:gd name="T85" fmla="*/ 88 h 165"/>
                <a:gd name="T86" fmla="*/ 4 w 145"/>
                <a:gd name="T87" fmla="*/ 80 h 165"/>
                <a:gd name="T88" fmla="*/ 18 w 145"/>
                <a:gd name="T89" fmla="*/ 72 h 165"/>
                <a:gd name="T90" fmla="*/ 25 w 145"/>
                <a:gd name="T91" fmla="*/ 67 h 165"/>
                <a:gd name="T92" fmla="*/ 27 w 145"/>
                <a:gd name="T93" fmla="*/ 66 h 165"/>
                <a:gd name="T94" fmla="*/ 31 w 145"/>
                <a:gd name="T95" fmla="*/ 60 h 165"/>
                <a:gd name="T96" fmla="*/ 39 w 145"/>
                <a:gd name="T97" fmla="*/ 64 h 165"/>
                <a:gd name="T98" fmla="*/ 58 w 145"/>
                <a:gd name="T99" fmla="*/ 63 h 165"/>
                <a:gd name="T100" fmla="*/ 61 w 145"/>
                <a:gd name="T101" fmla="*/ 64 h 165"/>
                <a:gd name="T102" fmla="*/ 58 w 145"/>
                <a:gd name="T103" fmla="*/ 54 h 165"/>
                <a:gd name="T104" fmla="*/ 60 w 145"/>
                <a:gd name="T105" fmla="*/ 41 h 165"/>
                <a:gd name="T106" fmla="*/ 67 w 145"/>
                <a:gd name="T107" fmla="*/ 38 h 165"/>
                <a:gd name="T108" fmla="*/ 92 w 145"/>
                <a:gd name="T109" fmla="*/ 31 h 165"/>
                <a:gd name="T110" fmla="*/ 98 w 145"/>
                <a:gd name="T111" fmla="*/ 21 h 165"/>
                <a:gd name="T112" fmla="*/ 100 w 145"/>
                <a:gd name="T113" fmla="*/ 15 h 165"/>
                <a:gd name="T114" fmla="*/ 104 w 145"/>
                <a:gd name="T115" fmla="*/ 13 h 165"/>
                <a:gd name="T116" fmla="*/ 111 w 145"/>
                <a:gd name="T117" fmla="*/ 0 h 165"/>
                <a:gd name="T118" fmla="*/ 115 w 145"/>
                <a:gd name="T119" fmla="*/ 5 h 165"/>
                <a:gd name="T120" fmla="*/ 116 w 145"/>
                <a:gd name="T121" fmla="*/ 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5" h="165">
                  <a:moveTo>
                    <a:pt x="116" y="8"/>
                  </a:moveTo>
                  <a:cubicBezTo>
                    <a:pt x="116" y="12"/>
                    <a:pt x="118" y="15"/>
                    <a:pt x="118" y="19"/>
                  </a:cubicBezTo>
                  <a:cubicBezTo>
                    <a:pt x="118" y="22"/>
                    <a:pt x="113" y="25"/>
                    <a:pt x="113" y="25"/>
                  </a:cubicBezTo>
                  <a:cubicBezTo>
                    <a:pt x="116" y="26"/>
                    <a:pt x="121" y="29"/>
                    <a:pt x="121" y="29"/>
                  </a:cubicBezTo>
                  <a:cubicBezTo>
                    <a:pt x="122" y="32"/>
                    <a:pt x="123" y="35"/>
                    <a:pt x="126" y="37"/>
                  </a:cubicBezTo>
                  <a:cubicBezTo>
                    <a:pt x="128" y="41"/>
                    <a:pt x="129" y="35"/>
                    <a:pt x="132" y="34"/>
                  </a:cubicBezTo>
                  <a:cubicBezTo>
                    <a:pt x="136" y="36"/>
                    <a:pt x="141" y="37"/>
                    <a:pt x="145" y="39"/>
                  </a:cubicBezTo>
                  <a:cubicBezTo>
                    <a:pt x="144" y="42"/>
                    <a:pt x="141" y="44"/>
                    <a:pt x="138" y="46"/>
                  </a:cubicBezTo>
                  <a:cubicBezTo>
                    <a:pt x="136" y="49"/>
                    <a:pt x="135" y="49"/>
                    <a:pt x="133" y="53"/>
                  </a:cubicBezTo>
                  <a:cubicBezTo>
                    <a:pt x="132" y="54"/>
                    <a:pt x="131" y="57"/>
                    <a:pt x="131" y="57"/>
                  </a:cubicBezTo>
                  <a:cubicBezTo>
                    <a:pt x="133" y="58"/>
                    <a:pt x="137" y="60"/>
                    <a:pt x="137" y="60"/>
                  </a:cubicBezTo>
                  <a:cubicBezTo>
                    <a:pt x="138" y="62"/>
                    <a:pt x="138" y="65"/>
                    <a:pt x="136" y="67"/>
                  </a:cubicBezTo>
                  <a:cubicBezTo>
                    <a:pt x="135" y="68"/>
                    <a:pt x="132" y="69"/>
                    <a:pt x="132" y="69"/>
                  </a:cubicBezTo>
                  <a:cubicBezTo>
                    <a:pt x="131" y="72"/>
                    <a:pt x="125" y="74"/>
                    <a:pt x="125" y="74"/>
                  </a:cubicBezTo>
                  <a:cubicBezTo>
                    <a:pt x="123" y="79"/>
                    <a:pt x="124" y="77"/>
                    <a:pt x="121" y="79"/>
                  </a:cubicBezTo>
                  <a:cubicBezTo>
                    <a:pt x="117" y="86"/>
                    <a:pt x="117" y="95"/>
                    <a:pt x="114" y="103"/>
                  </a:cubicBezTo>
                  <a:cubicBezTo>
                    <a:pt x="113" y="108"/>
                    <a:pt x="114" y="117"/>
                    <a:pt x="108" y="120"/>
                  </a:cubicBezTo>
                  <a:cubicBezTo>
                    <a:pt x="107" y="122"/>
                    <a:pt x="109" y="126"/>
                    <a:pt x="109" y="126"/>
                  </a:cubicBezTo>
                  <a:cubicBezTo>
                    <a:pt x="109" y="129"/>
                    <a:pt x="109" y="133"/>
                    <a:pt x="108" y="136"/>
                  </a:cubicBezTo>
                  <a:cubicBezTo>
                    <a:pt x="107" y="137"/>
                    <a:pt x="104" y="138"/>
                    <a:pt x="104" y="138"/>
                  </a:cubicBezTo>
                  <a:cubicBezTo>
                    <a:pt x="101" y="144"/>
                    <a:pt x="106" y="158"/>
                    <a:pt x="106" y="158"/>
                  </a:cubicBezTo>
                  <a:cubicBezTo>
                    <a:pt x="104" y="162"/>
                    <a:pt x="98" y="158"/>
                    <a:pt x="95" y="156"/>
                  </a:cubicBezTo>
                  <a:cubicBezTo>
                    <a:pt x="94" y="156"/>
                    <a:pt x="93" y="155"/>
                    <a:pt x="93" y="155"/>
                  </a:cubicBezTo>
                  <a:cubicBezTo>
                    <a:pt x="92" y="153"/>
                    <a:pt x="89" y="150"/>
                    <a:pt x="87" y="149"/>
                  </a:cubicBezTo>
                  <a:cubicBezTo>
                    <a:pt x="85" y="144"/>
                    <a:pt x="79" y="148"/>
                    <a:pt x="75" y="149"/>
                  </a:cubicBezTo>
                  <a:cubicBezTo>
                    <a:pt x="70" y="151"/>
                    <a:pt x="72" y="150"/>
                    <a:pt x="70" y="153"/>
                  </a:cubicBezTo>
                  <a:cubicBezTo>
                    <a:pt x="65" y="151"/>
                    <a:pt x="59" y="154"/>
                    <a:pt x="55" y="156"/>
                  </a:cubicBezTo>
                  <a:cubicBezTo>
                    <a:pt x="52" y="162"/>
                    <a:pt x="37" y="162"/>
                    <a:pt x="37" y="162"/>
                  </a:cubicBezTo>
                  <a:cubicBezTo>
                    <a:pt x="35" y="163"/>
                    <a:pt x="31" y="165"/>
                    <a:pt x="31" y="165"/>
                  </a:cubicBezTo>
                  <a:cubicBezTo>
                    <a:pt x="26" y="163"/>
                    <a:pt x="23" y="161"/>
                    <a:pt x="17" y="160"/>
                  </a:cubicBezTo>
                  <a:cubicBezTo>
                    <a:pt x="14" y="159"/>
                    <a:pt x="13" y="158"/>
                    <a:pt x="16" y="156"/>
                  </a:cubicBezTo>
                  <a:cubicBezTo>
                    <a:pt x="18" y="153"/>
                    <a:pt x="25" y="151"/>
                    <a:pt x="25" y="151"/>
                  </a:cubicBezTo>
                  <a:cubicBezTo>
                    <a:pt x="24" y="146"/>
                    <a:pt x="26" y="138"/>
                    <a:pt x="31" y="135"/>
                  </a:cubicBezTo>
                  <a:cubicBezTo>
                    <a:pt x="33" y="131"/>
                    <a:pt x="39" y="130"/>
                    <a:pt x="43" y="129"/>
                  </a:cubicBezTo>
                  <a:cubicBezTo>
                    <a:pt x="47" y="127"/>
                    <a:pt x="47" y="125"/>
                    <a:pt x="43" y="123"/>
                  </a:cubicBezTo>
                  <a:cubicBezTo>
                    <a:pt x="46" y="117"/>
                    <a:pt x="45" y="117"/>
                    <a:pt x="37" y="116"/>
                  </a:cubicBezTo>
                  <a:cubicBezTo>
                    <a:pt x="33" y="109"/>
                    <a:pt x="26" y="115"/>
                    <a:pt x="20" y="118"/>
                  </a:cubicBezTo>
                  <a:cubicBezTo>
                    <a:pt x="18" y="119"/>
                    <a:pt x="14" y="121"/>
                    <a:pt x="14" y="121"/>
                  </a:cubicBezTo>
                  <a:cubicBezTo>
                    <a:pt x="12" y="120"/>
                    <a:pt x="8" y="122"/>
                    <a:pt x="8" y="122"/>
                  </a:cubicBezTo>
                  <a:cubicBezTo>
                    <a:pt x="6" y="119"/>
                    <a:pt x="5" y="119"/>
                    <a:pt x="3" y="115"/>
                  </a:cubicBezTo>
                  <a:cubicBezTo>
                    <a:pt x="2" y="114"/>
                    <a:pt x="1" y="111"/>
                    <a:pt x="1" y="111"/>
                  </a:cubicBezTo>
                  <a:cubicBezTo>
                    <a:pt x="2" y="107"/>
                    <a:pt x="4" y="103"/>
                    <a:pt x="2" y="100"/>
                  </a:cubicBezTo>
                  <a:cubicBezTo>
                    <a:pt x="2" y="98"/>
                    <a:pt x="0" y="90"/>
                    <a:pt x="0" y="88"/>
                  </a:cubicBezTo>
                  <a:cubicBezTo>
                    <a:pt x="0" y="85"/>
                    <a:pt x="4" y="80"/>
                    <a:pt x="4" y="80"/>
                  </a:cubicBezTo>
                  <a:cubicBezTo>
                    <a:pt x="2" y="68"/>
                    <a:pt x="9" y="77"/>
                    <a:pt x="18" y="72"/>
                  </a:cubicBezTo>
                  <a:cubicBezTo>
                    <a:pt x="20" y="69"/>
                    <a:pt x="22" y="68"/>
                    <a:pt x="25" y="67"/>
                  </a:cubicBezTo>
                  <a:cubicBezTo>
                    <a:pt x="26" y="67"/>
                    <a:pt x="27" y="66"/>
                    <a:pt x="27" y="66"/>
                  </a:cubicBezTo>
                  <a:cubicBezTo>
                    <a:pt x="29" y="63"/>
                    <a:pt x="30" y="64"/>
                    <a:pt x="31" y="60"/>
                  </a:cubicBezTo>
                  <a:cubicBezTo>
                    <a:pt x="34" y="61"/>
                    <a:pt x="39" y="64"/>
                    <a:pt x="39" y="64"/>
                  </a:cubicBezTo>
                  <a:cubicBezTo>
                    <a:pt x="46" y="62"/>
                    <a:pt x="51" y="62"/>
                    <a:pt x="58" y="63"/>
                  </a:cubicBezTo>
                  <a:cubicBezTo>
                    <a:pt x="58" y="64"/>
                    <a:pt x="61" y="65"/>
                    <a:pt x="61" y="64"/>
                  </a:cubicBezTo>
                  <a:cubicBezTo>
                    <a:pt x="61" y="61"/>
                    <a:pt x="58" y="54"/>
                    <a:pt x="58" y="54"/>
                  </a:cubicBezTo>
                  <a:cubicBezTo>
                    <a:pt x="58" y="50"/>
                    <a:pt x="56" y="44"/>
                    <a:pt x="60" y="41"/>
                  </a:cubicBezTo>
                  <a:cubicBezTo>
                    <a:pt x="62" y="39"/>
                    <a:pt x="67" y="38"/>
                    <a:pt x="67" y="38"/>
                  </a:cubicBezTo>
                  <a:cubicBezTo>
                    <a:pt x="71" y="29"/>
                    <a:pt x="83" y="32"/>
                    <a:pt x="92" y="31"/>
                  </a:cubicBezTo>
                  <a:cubicBezTo>
                    <a:pt x="94" y="15"/>
                    <a:pt x="90" y="24"/>
                    <a:pt x="98" y="21"/>
                  </a:cubicBezTo>
                  <a:cubicBezTo>
                    <a:pt x="98" y="21"/>
                    <a:pt x="99" y="16"/>
                    <a:pt x="100" y="15"/>
                  </a:cubicBezTo>
                  <a:cubicBezTo>
                    <a:pt x="101" y="14"/>
                    <a:pt x="104" y="13"/>
                    <a:pt x="104" y="13"/>
                  </a:cubicBezTo>
                  <a:cubicBezTo>
                    <a:pt x="106" y="9"/>
                    <a:pt x="107" y="2"/>
                    <a:pt x="111" y="0"/>
                  </a:cubicBezTo>
                  <a:cubicBezTo>
                    <a:pt x="113" y="5"/>
                    <a:pt x="112" y="3"/>
                    <a:pt x="115" y="5"/>
                  </a:cubicBezTo>
                  <a:cubicBezTo>
                    <a:pt x="116" y="7"/>
                    <a:pt x="116" y="6"/>
                    <a:pt x="116" y="8"/>
                  </a:cubicBezTo>
                  <a:close/>
                </a:path>
              </a:pathLst>
            </a:custGeom>
            <a:solidFill>
              <a:srgbClr val="99CC00">
                <a:alpha val="90483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" name="Xiamen"/>
            <p:cNvSpPr/>
            <p:nvPr/>
          </p:nvSpPr>
          <p:spPr bwMode="auto">
            <a:xfrm>
              <a:off x="7004834" y="5564578"/>
              <a:ext cx="76850" cy="90621"/>
            </a:xfrm>
            <a:custGeom>
              <a:avLst/>
              <a:gdLst>
                <a:gd name="T0" fmla="*/ 6 w 24"/>
                <a:gd name="T1" fmla="*/ 26 h 29"/>
                <a:gd name="T2" fmla="*/ 7 w 24"/>
                <a:gd name="T3" fmla="*/ 23 h 29"/>
                <a:gd name="T4" fmla="*/ 12 w 24"/>
                <a:gd name="T5" fmla="*/ 18 h 29"/>
                <a:gd name="T6" fmla="*/ 14 w 24"/>
                <a:gd name="T7" fmla="*/ 14 h 29"/>
                <a:gd name="T8" fmla="*/ 12 w 24"/>
                <a:gd name="T9" fmla="*/ 21 h 29"/>
                <a:gd name="T10" fmla="*/ 10 w 24"/>
                <a:gd name="T11" fmla="*/ 22 h 29"/>
                <a:gd name="T12" fmla="*/ 18 w 24"/>
                <a:gd name="T13" fmla="*/ 29 h 29"/>
                <a:gd name="T14" fmla="*/ 21 w 24"/>
                <a:gd name="T15" fmla="*/ 27 h 29"/>
                <a:gd name="T16" fmla="*/ 14 w 24"/>
                <a:gd name="T17" fmla="*/ 21 h 29"/>
                <a:gd name="T18" fmla="*/ 15 w 24"/>
                <a:gd name="T19" fmla="*/ 13 h 29"/>
                <a:gd name="T20" fmla="*/ 21 w 24"/>
                <a:gd name="T21" fmla="*/ 18 h 29"/>
                <a:gd name="T22" fmla="*/ 24 w 24"/>
                <a:gd name="T23" fmla="*/ 5 h 29"/>
                <a:gd name="T24" fmla="*/ 16 w 24"/>
                <a:gd name="T25" fmla="*/ 1 h 29"/>
                <a:gd name="T26" fmla="*/ 14 w 24"/>
                <a:gd name="T27" fmla="*/ 0 h 29"/>
                <a:gd name="T28" fmla="*/ 9 w 24"/>
                <a:gd name="T29" fmla="*/ 2 h 29"/>
                <a:gd name="T30" fmla="*/ 7 w 24"/>
                <a:gd name="T31" fmla="*/ 1 h 29"/>
                <a:gd name="T32" fmla="*/ 0 w 24"/>
                <a:gd name="T33" fmla="*/ 18 h 29"/>
                <a:gd name="T34" fmla="*/ 4 w 24"/>
                <a:gd name="T35" fmla="*/ 26 h 29"/>
                <a:gd name="T36" fmla="*/ 6 w 24"/>
                <a:gd name="T37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9">
                  <a:moveTo>
                    <a:pt x="6" y="26"/>
                  </a:moveTo>
                  <a:cubicBezTo>
                    <a:pt x="10" y="28"/>
                    <a:pt x="10" y="24"/>
                    <a:pt x="7" y="23"/>
                  </a:cubicBezTo>
                  <a:cubicBezTo>
                    <a:pt x="6" y="21"/>
                    <a:pt x="12" y="18"/>
                    <a:pt x="12" y="18"/>
                  </a:cubicBezTo>
                  <a:cubicBezTo>
                    <a:pt x="13" y="17"/>
                    <a:pt x="13" y="15"/>
                    <a:pt x="14" y="14"/>
                  </a:cubicBezTo>
                  <a:cubicBezTo>
                    <a:pt x="15" y="12"/>
                    <a:pt x="14" y="19"/>
                    <a:pt x="12" y="21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11" y="29"/>
                    <a:pt x="12" y="26"/>
                    <a:pt x="18" y="29"/>
                  </a:cubicBezTo>
                  <a:cubicBezTo>
                    <a:pt x="16" y="25"/>
                    <a:pt x="18" y="28"/>
                    <a:pt x="21" y="27"/>
                  </a:cubicBezTo>
                  <a:cubicBezTo>
                    <a:pt x="17" y="25"/>
                    <a:pt x="18" y="23"/>
                    <a:pt x="14" y="21"/>
                  </a:cubicBezTo>
                  <a:cubicBezTo>
                    <a:pt x="16" y="18"/>
                    <a:pt x="13" y="16"/>
                    <a:pt x="15" y="13"/>
                  </a:cubicBezTo>
                  <a:cubicBezTo>
                    <a:pt x="17" y="18"/>
                    <a:pt x="15" y="20"/>
                    <a:pt x="21" y="18"/>
                  </a:cubicBezTo>
                  <a:cubicBezTo>
                    <a:pt x="23" y="14"/>
                    <a:pt x="22" y="9"/>
                    <a:pt x="24" y="5"/>
                  </a:cubicBezTo>
                  <a:cubicBezTo>
                    <a:pt x="21" y="4"/>
                    <a:pt x="19" y="2"/>
                    <a:pt x="16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2" y="1"/>
                    <a:pt x="11" y="3"/>
                    <a:pt x="9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0" y="3"/>
                    <a:pt x="2" y="12"/>
                    <a:pt x="0" y="18"/>
                  </a:cubicBezTo>
                  <a:cubicBezTo>
                    <a:pt x="0" y="18"/>
                    <a:pt x="3" y="26"/>
                    <a:pt x="4" y="26"/>
                  </a:cubicBezTo>
                  <a:cubicBezTo>
                    <a:pt x="6" y="27"/>
                    <a:pt x="6" y="28"/>
                    <a:pt x="6" y="26"/>
                  </a:cubicBezTo>
                  <a:close/>
                </a:path>
              </a:pathLst>
            </a:custGeom>
            <a:solidFill>
              <a:srgbClr val="99CC00">
                <a:alpha val="9345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46" name="Chaozhou"/>
            <p:cNvGrpSpPr/>
            <p:nvPr/>
          </p:nvGrpSpPr>
          <p:grpSpPr bwMode="auto">
            <a:xfrm>
              <a:off x="6735859" y="5705544"/>
              <a:ext cx="156902" cy="154392"/>
              <a:chOff x="19354800" y="14963775"/>
              <a:chExt cx="49" cy="52"/>
            </a:xfrm>
          </p:grpSpPr>
          <p:sp>
            <p:nvSpPr>
              <p:cNvPr id="368" name="Freeform 445"/>
              <p:cNvSpPr/>
              <p:nvPr/>
            </p:nvSpPr>
            <p:spPr bwMode="auto">
              <a:xfrm>
                <a:off x="19354800" y="14963775"/>
                <a:ext cx="49" cy="52"/>
              </a:xfrm>
              <a:custGeom>
                <a:avLst/>
                <a:gdLst>
                  <a:gd name="T0" fmla="*/ 17 w 49"/>
                  <a:gd name="T1" fmla="*/ 48 h 52"/>
                  <a:gd name="T2" fmla="*/ 23 w 49"/>
                  <a:gd name="T3" fmla="*/ 50 h 52"/>
                  <a:gd name="T4" fmla="*/ 27 w 49"/>
                  <a:gd name="T5" fmla="*/ 38 h 52"/>
                  <a:gd name="T6" fmla="*/ 32 w 49"/>
                  <a:gd name="T7" fmla="*/ 39 h 52"/>
                  <a:gd name="T8" fmla="*/ 34 w 49"/>
                  <a:gd name="T9" fmla="*/ 45 h 52"/>
                  <a:gd name="T10" fmla="*/ 38 w 49"/>
                  <a:gd name="T11" fmla="*/ 37 h 52"/>
                  <a:gd name="T12" fmla="*/ 44 w 49"/>
                  <a:gd name="T13" fmla="*/ 38 h 52"/>
                  <a:gd name="T14" fmla="*/ 44 w 49"/>
                  <a:gd name="T15" fmla="*/ 33 h 52"/>
                  <a:gd name="T16" fmla="*/ 39 w 49"/>
                  <a:gd name="T17" fmla="*/ 28 h 52"/>
                  <a:gd name="T18" fmla="*/ 34 w 49"/>
                  <a:gd name="T19" fmla="*/ 15 h 52"/>
                  <a:gd name="T20" fmla="*/ 37 w 49"/>
                  <a:gd name="T21" fmla="*/ 1 h 52"/>
                  <a:gd name="T22" fmla="*/ 30 w 49"/>
                  <a:gd name="T23" fmla="*/ 2 h 52"/>
                  <a:gd name="T24" fmla="*/ 25 w 49"/>
                  <a:gd name="T25" fmla="*/ 6 h 52"/>
                  <a:gd name="T26" fmla="*/ 21 w 49"/>
                  <a:gd name="T27" fmla="*/ 12 h 52"/>
                  <a:gd name="T28" fmla="*/ 14 w 49"/>
                  <a:gd name="T29" fmla="*/ 17 h 52"/>
                  <a:gd name="T30" fmla="*/ 10 w 49"/>
                  <a:gd name="T31" fmla="*/ 22 h 52"/>
                  <a:gd name="T32" fmla="*/ 0 w 49"/>
                  <a:gd name="T33" fmla="*/ 31 h 52"/>
                  <a:gd name="T34" fmla="*/ 6 w 49"/>
                  <a:gd name="T35" fmla="*/ 35 h 52"/>
                  <a:gd name="T36" fmla="*/ 13 w 49"/>
                  <a:gd name="T37" fmla="*/ 40 h 52"/>
                  <a:gd name="T38" fmla="*/ 17 w 49"/>
                  <a:gd name="T39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52">
                    <a:moveTo>
                      <a:pt x="17" y="48"/>
                    </a:moveTo>
                    <a:cubicBezTo>
                      <a:pt x="21" y="50"/>
                      <a:pt x="18" y="52"/>
                      <a:pt x="23" y="50"/>
                    </a:cubicBezTo>
                    <a:cubicBezTo>
                      <a:pt x="25" y="35"/>
                      <a:pt x="23" y="45"/>
                      <a:pt x="27" y="38"/>
                    </a:cubicBezTo>
                    <a:cubicBezTo>
                      <a:pt x="29" y="38"/>
                      <a:pt x="31" y="38"/>
                      <a:pt x="32" y="39"/>
                    </a:cubicBezTo>
                    <a:cubicBezTo>
                      <a:pt x="33" y="40"/>
                      <a:pt x="34" y="45"/>
                      <a:pt x="34" y="45"/>
                    </a:cubicBezTo>
                    <a:cubicBezTo>
                      <a:pt x="36" y="40"/>
                      <a:pt x="37" y="44"/>
                      <a:pt x="38" y="37"/>
                    </a:cubicBezTo>
                    <a:cubicBezTo>
                      <a:pt x="47" y="39"/>
                      <a:pt x="48" y="40"/>
                      <a:pt x="44" y="38"/>
                    </a:cubicBezTo>
                    <a:cubicBezTo>
                      <a:pt x="47" y="43"/>
                      <a:pt x="49" y="35"/>
                      <a:pt x="44" y="33"/>
                    </a:cubicBezTo>
                    <a:cubicBezTo>
                      <a:pt x="43" y="31"/>
                      <a:pt x="41" y="30"/>
                      <a:pt x="39" y="28"/>
                    </a:cubicBezTo>
                    <a:cubicBezTo>
                      <a:pt x="38" y="23"/>
                      <a:pt x="35" y="19"/>
                      <a:pt x="34" y="15"/>
                    </a:cubicBezTo>
                    <a:cubicBezTo>
                      <a:pt x="34" y="10"/>
                      <a:pt x="37" y="1"/>
                      <a:pt x="37" y="1"/>
                    </a:cubicBezTo>
                    <a:cubicBezTo>
                      <a:pt x="35" y="0"/>
                      <a:pt x="30" y="2"/>
                      <a:pt x="30" y="2"/>
                    </a:cubicBezTo>
                    <a:cubicBezTo>
                      <a:pt x="29" y="4"/>
                      <a:pt x="25" y="6"/>
                      <a:pt x="25" y="6"/>
                    </a:cubicBezTo>
                    <a:cubicBezTo>
                      <a:pt x="24" y="9"/>
                      <a:pt x="24" y="11"/>
                      <a:pt x="21" y="12"/>
                    </a:cubicBezTo>
                    <a:cubicBezTo>
                      <a:pt x="20" y="15"/>
                      <a:pt x="14" y="17"/>
                      <a:pt x="14" y="17"/>
                    </a:cubicBezTo>
                    <a:cubicBezTo>
                      <a:pt x="13" y="19"/>
                      <a:pt x="11" y="20"/>
                      <a:pt x="10" y="22"/>
                    </a:cubicBezTo>
                    <a:cubicBezTo>
                      <a:pt x="9" y="31"/>
                      <a:pt x="9" y="30"/>
                      <a:pt x="0" y="31"/>
                    </a:cubicBezTo>
                    <a:cubicBezTo>
                      <a:pt x="3" y="33"/>
                      <a:pt x="2" y="34"/>
                      <a:pt x="6" y="35"/>
                    </a:cubicBezTo>
                    <a:cubicBezTo>
                      <a:pt x="7" y="38"/>
                      <a:pt x="13" y="40"/>
                      <a:pt x="13" y="40"/>
                    </a:cubicBezTo>
                    <a:cubicBezTo>
                      <a:pt x="14" y="42"/>
                      <a:pt x="14" y="48"/>
                      <a:pt x="17" y="48"/>
                    </a:cubicBezTo>
                    <a:close/>
                  </a:path>
                </a:pathLst>
              </a:custGeom>
              <a:solidFill>
                <a:srgbClr val="99CC00">
                  <a:alpha val="74208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" name="Freeform 446"/>
              <p:cNvSpPr/>
              <p:nvPr/>
            </p:nvSpPr>
            <p:spPr bwMode="auto">
              <a:xfrm>
                <a:off x="19354833" y="14963820"/>
                <a:ext cx="15" cy="5"/>
              </a:xfrm>
              <a:custGeom>
                <a:avLst/>
                <a:gdLst>
                  <a:gd name="T0" fmla="*/ 2 w 15"/>
                  <a:gd name="T1" fmla="*/ 1 h 5"/>
                  <a:gd name="T2" fmla="*/ 12 w 15"/>
                  <a:gd name="T3" fmla="*/ 0 h 5"/>
                  <a:gd name="T4" fmla="*/ 11 w 15"/>
                  <a:gd name="T5" fmla="*/ 5 h 5"/>
                  <a:gd name="T6" fmla="*/ 2 w 15"/>
                  <a:gd name="T7" fmla="*/ 3 h 5"/>
                  <a:gd name="T8" fmla="*/ 2 w 1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">
                    <a:moveTo>
                      <a:pt x="2" y="1"/>
                    </a:moveTo>
                    <a:cubicBezTo>
                      <a:pt x="4" y="5"/>
                      <a:pt x="9" y="2"/>
                      <a:pt x="12" y="0"/>
                    </a:cubicBezTo>
                    <a:cubicBezTo>
                      <a:pt x="15" y="2"/>
                      <a:pt x="14" y="4"/>
                      <a:pt x="11" y="5"/>
                    </a:cubicBezTo>
                    <a:cubicBezTo>
                      <a:pt x="11" y="5"/>
                      <a:pt x="4" y="5"/>
                      <a:pt x="2" y="3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99CC00">
                  <a:alpha val="74208"/>
                </a:srgbClr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47" name="Shantou"/>
            <p:cNvSpPr/>
            <p:nvPr/>
          </p:nvSpPr>
          <p:spPr bwMode="auto">
            <a:xfrm>
              <a:off x="6729455" y="5812947"/>
              <a:ext cx="124881" cy="110759"/>
            </a:xfrm>
            <a:custGeom>
              <a:avLst/>
              <a:gdLst>
                <a:gd name="T0" fmla="*/ 36 w 39"/>
                <a:gd name="T1" fmla="*/ 7 h 37"/>
                <a:gd name="T2" fmla="*/ 31 w 39"/>
                <a:gd name="T3" fmla="*/ 13 h 37"/>
                <a:gd name="T4" fmla="*/ 19 w 39"/>
                <a:gd name="T5" fmla="*/ 15 h 37"/>
                <a:gd name="T6" fmla="*/ 15 w 39"/>
                <a:gd name="T7" fmla="*/ 16 h 37"/>
                <a:gd name="T8" fmla="*/ 19 w 39"/>
                <a:gd name="T9" fmla="*/ 18 h 37"/>
                <a:gd name="T10" fmla="*/ 29 w 39"/>
                <a:gd name="T11" fmla="*/ 20 h 37"/>
                <a:gd name="T12" fmla="*/ 26 w 39"/>
                <a:gd name="T13" fmla="*/ 25 h 37"/>
                <a:gd name="T14" fmla="*/ 18 w 39"/>
                <a:gd name="T15" fmla="*/ 29 h 37"/>
                <a:gd name="T16" fmla="*/ 13 w 39"/>
                <a:gd name="T17" fmla="*/ 34 h 37"/>
                <a:gd name="T18" fmla="*/ 7 w 39"/>
                <a:gd name="T19" fmla="*/ 37 h 37"/>
                <a:gd name="T20" fmla="*/ 2 w 39"/>
                <a:gd name="T21" fmla="*/ 33 h 37"/>
                <a:gd name="T22" fmla="*/ 6 w 39"/>
                <a:gd name="T23" fmla="*/ 18 h 37"/>
                <a:gd name="T24" fmla="*/ 3 w 39"/>
                <a:gd name="T25" fmla="*/ 14 h 37"/>
                <a:gd name="T26" fmla="*/ 6 w 39"/>
                <a:gd name="T27" fmla="*/ 8 h 37"/>
                <a:gd name="T28" fmla="*/ 15 w 39"/>
                <a:gd name="T29" fmla="*/ 13 h 37"/>
                <a:gd name="T30" fmla="*/ 23 w 39"/>
                <a:gd name="T31" fmla="*/ 13 h 37"/>
                <a:gd name="T32" fmla="*/ 26 w 39"/>
                <a:gd name="T33" fmla="*/ 3 h 37"/>
                <a:gd name="T34" fmla="*/ 32 w 39"/>
                <a:gd name="T35" fmla="*/ 0 h 37"/>
                <a:gd name="T36" fmla="*/ 36 w 39"/>
                <a:gd name="T37" fmla="*/ 5 h 37"/>
                <a:gd name="T38" fmla="*/ 35 w 39"/>
                <a:gd name="T39" fmla="*/ 7 h 37"/>
                <a:gd name="T40" fmla="*/ 36 w 39"/>
                <a:gd name="T41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7">
                  <a:moveTo>
                    <a:pt x="36" y="7"/>
                  </a:moveTo>
                  <a:cubicBezTo>
                    <a:pt x="33" y="9"/>
                    <a:pt x="34" y="11"/>
                    <a:pt x="31" y="13"/>
                  </a:cubicBezTo>
                  <a:cubicBezTo>
                    <a:pt x="29" y="18"/>
                    <a:pt x="23" y="16"/>
                    <a:pt x="19" y="15"/>
                  </a:cubicBezTo>
                  <a:cubicBezTo>
                    <a:pt x="18" y="15"/>
                    <a:pt x="15" y="15"/>
                    <a:pt x="15" y="16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2" y="17"/>
                    <a:pt x="29" y="20"/>
                    <a:pt x="29" y="20"/>
                  </a:cubicBezTo>
                  <a:cubicBezTo>
                    <a:pt x="32" y="26"/>
                    <a:pt x="32" y="24"/>
                    <a:pt x="26" y="25"/>
                  </a:cubicBezTo>
                  <a:cubicBezTo>
                    <a:pt x="21" y="27"/>
                    <a:pt x="25" y="28"/>
                    <a:pt x="18" y="29"/>
                  </a:cubicBezTo>
                  <a:cubicBezTo>
                    <a:pt x="16" y="34"/>
                    <a:pt x="22" y="32"/>
                    <a:pt x="13" y="34"/>
                  </a:cubicBezTo>
                  <a:cubicBezTo>
                    <a:pt x="11" y="35"/>
                    <a:pt x="7" y="37"/>
                    <a:pt x="7" y="37"/>
                  </a:cubicBezTo>
                  <a:cubicBezTo>
                    <a:pt x="6" y="35"/>
                    <a:pt x="2" y="33"/>
                    <a:pt x="2" y="33"/>
                  </a:cubicBezTo>
                  <a:cubicBezTo>
                    <a:pt x="0" y="28"/>
                    <a:pt x="1" y="21"/>
                    <a:pt x="6" y="18"/>
                  </a:cubicBezTo>
                  <a:cubicBezTo>
                    <a:pt x="5" y="16"/>
                    <a:pt x="3" y="16"/>
                    <a:pt x="3" y="14"/>
                  </a:cubicBezTo>
                  <a:cubicBezTo>
                    <a:pt x="3" y="12"/>
                    <a:pt x="6" y="8"/>
                    <a:pt x="6" y="8"/>
                  </a:cubicBezTo>
                  <a:cubicBezTo>
                    <a:pt x="10" y="9"/>
                    <a:pt x="11" y="12"/>
                    <a:pt x="15" y="13"/>
                  </a:cubicBezTo>
                  <a:cubicBezTo>
                    <a:pt x="20" y="11"/>
                    <a:pt x="19" y="9"/>
                    <a:pt x="23" y="13"/>
                  </a:cubicBezTo>
                  <a:cubicBezTo>
                    <a:pt x="29" y="10"/>
                    <a:pt x="21" y="15"/>
                    <a:pt x="26" y="3"/>
                  </a:cubicBezTo>
                  <a:cubicBezTo>
                    <a:pt x="27" y="1"/>
                    <a:pt x="32" y="0"/>
                    <a:pt x="32" y="0"/>
                  </a:cubicBezTo>
                  <a:cubicBezTo>
                    <a:pt x="34" y="1"/>
                    <a:pt x="36" y="5"/>
                    <a:pt x="36" y="5"/>
                  </a:cubicBezTo>
                  <a:cubicBezTo>
                    <a:pt x="36" y="6"/>
                    <a:pt x="34" y="6"/>
                    <a:pt x="35" y="7"/>
                  </a:cubicBezTo>
                  <a:cubicBezTo>
                    <a:pt x="36" y="8"/>
                    <a:pt x="39" y="4"/>
                    <a:pt x="36" y="7"/>
                  </a:cubicBezTo>
                  <a:close/>
                </a:path>
              </a:pathLst>
            </a:custGeom>
            <a:solidFill>
              <a:srgbClr val="99CC00">
                <a:alpha val="13109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" name="Haikou"/>
            <p:cNvSpPr/>
            <p:nvPr/>
          </p:nvSpPr>
          <p:spPr bwMode="auto">
            <a:xfrm>
              <a:off x="5605523" y="6494286"/>
              <a:ext cx="112073" cy="93978"/>
            </a:xfrm>
            <a:custGeom>
              <a:avLst/>
              <a:gdLst>
                <a:gd name="T0" fmla="*/ 1 w 34"/>
                <a:gd name="T1" fmla="*/ 6 h 32"/>
                <a:gd name="T2" fmla="*/ 3 w 34"/>
                <a:gd name="T3" fmla="*/ 11 h 32"/>
                <a:gd name="T4" fmla="*/ 1 w 34"/>
                <a:gd name="T5" fmla="*/ 12 h 32"/>
                <a:gd name="T6" fmla="*/ 5 w 34"/>
                <a:gd name="T7" fmla="*/ 14 h 32"/>
                <a:gd name="T8" fmla="*/ 12 w 34"/>
                <a:gd name="T9" fmla="*/ 20 h 32"/>
                <a:gd name="T10" fmla="*/ 19 w 34"/>
                <a:gd name="T11" fmla="*/ 30 h 32"/>
                <a:gd name="T12" fmla="*/ 24 w 34"/>
                <a:gd name="T13" fmla="*/ 32 h 32"/>
                <a:gd name="T14" fmla="*/ 30 w 34"/>
                <a:gd name="T15" fmla="*/ 30 h 32"/>
                <a:gd name="T16" fmla="*/ 32 w 34"/>
                <a:gd name="T17" fmla="*/ 26 h 32"/>
                <a:gd name="T18" fmla="*/ 29 w 34"/>
                <a:gd name="T19" fmla="*/ 22 h 32"/>
                <a:gd name="T20" fmla="*/ 34 w 34"/>
                <a:gd name="T21" fmla="*/ 15 h 32"/>
                <a:gd name="T22" fmla="*/ 16 w 34"/>
                <a:gd name="T23" fmla="*/ 2 h 32"/>
                <a:gd name="T24" fmla="*/ 15 w 34"/>
                <a:gd name="T25" fmla="*/ 0 h 32"/>
                <a:gd name="T26" fmla="*/ 11 w 34"/>
                <a:gd name="T27" fmla="*/ 2 h 32"/>
                <a:gd name="T28" fmla="*/ 10 w 34"/>
                <a:gd name="T29" fmla="*/ 4 h 32"/>
                <a:gd name="T30" fmla="*/ 6 w 34"/>
                <a:gd name="T31" fmla="*/ 2 h 32"/>
                <a:gd name="T32" fmla="*/ 1 w 34"/>
                <a:gd name="T3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2">
                  <a:moveTo>
                    <a:pt x="1" y="6"/>
                  </a:moveTo>
                  <a:cubicBezTo>
                    <a:pt x="3" y="9"/>
                    <a:pt x="0" y="9"/>
                    <a:pt x="3" y="11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2" y="13"/>
                    <a:pt x="5" y="14"/>
                    <a:pt x="5" y="14"/>
                  </a:cubicBezTo>
                  <a:cubicBezTo>
                    <a:pt x="5" y="18"/>
                    <a:pt x="7" y="29"/>
                    <a:pt x="12" y="20"/>
                  </a:cubicBezTo>
                  <a:cubicBezTo>
                    <a:pt x="14" y="21"/>
                    <a:pt x="15" y="26"/>
                    <a:pt x="19" y="30"/>
                  </a:cubicBezTo>
                  <a:cubicBezTo>
                    <a:pt x="22" y="28"/>
                    <a:pt x="21" y="31"/>
                    <a:pt x="24" y="32"/>
                  </a:cubicBezTo>
                  <a:cubicBezTo>
                    <a:pt x="24" y="32"/>
                    <a:pt x="29" y="31"/>
                    <a:pt x="30" y="30"/>
                  </a:cubicBezTo>
                  <a:cubicBezTo>
                    <a:pt x="31" y="29"/>
                    <a:pt x="32" y="26"/>
                    <a:pt x="32" y="26"/>
                  </a:cubicBezTo>
                  <a:cubicBezTo>
                    <a:pt x="27" y="24"/>
                    <a:pt x="27" y="25"/>
                    <a:pt x="29" y="22"/>
                  </a:cubicBezTo>
                  <a:cubicBezTo>
                    <a:pt x="27" y="17"/>
                    <a:pt x="30" y="16"/>
                    <a:pt x="34" y="15"/>
                  </a:cubicBezTo>
                  <a:cubicBezTo>
                    <a:pt x="30" y="6"/>
                    <a:pt x="26" y="4"/>
                    <a:pt x="16" y="2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4" y="0"/>
                    <a:pt x="11" y="2"/>
                    <a:pt x="11" y="2"/>
                  </a:cubicBezTo>
                  <a:cubicBezTo>
                    <a:pt x="11" y="3"/>
                    <a:pt x="11" y="4"/>
                    <a:pt x="10" y="4"/>
                  </a:cubicBezTo>
                  <a:cubicBezTo>
                    <a:pt x="9" y="4"/>
                    <a:pt x="6" y="2"/>
                    <a:pt x="6" y="2"/>
                  </a:cubicBezTo>
                  <a:cubicBezTo>
                    <a:pt x="0" y="3"/>
                    <a:pt x="1" y="1"/>
                    <a:pt x="1" y="6"/>
                  </a:cubicBezTo>
                  <a:close/>
                </a:path>
              </a:pathLst>
            </a:custGeom>
            <a:solidFill>
              <a:srgbClr val="99CC00">
                <a:alpha val="80005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" name="Sanya"/>
            <p:cNvSpPr/>
            <p:nvPr/>
          </p:nvSpPr>
          <p:spPr bwMode="auto">
            <a:xfrm>
              <a:off x="5378175" y="6749369"/>
              <a:ext cx="172913" cy="80552"/>
            </a:xfrm>
            <a:custGeom>
              <a:avLst/>
              <a:gdLst>
                <a:gd name="T0" fmla="*/ 4 w 53"/>
                <a:gd name="T1" fmla="*/ 16 h 28"/>
                <a:gd name="T2" fmla="*/ 17 w 53"/>
                <a:gd name="T3" fmla="*/ 10 h 28"/>
                <a:gd name="T4" fmla="*/ 19 w 53"/>
                <a:gd name="T5" fmla="*/ 5 h 28"/>
                <a:gd name="T6" fmla="*/ 23 w 53"/>
                <a:gd name="T7" fmla="*/ 7 h 28"/>
                <a:gd name="T8" fmla="*/ 28 w 53"/>
                <a:gd name="T9" fmla="*/ 3 h 28"/>
                <a:gd name="T10" fmla="*/ 36 w 53"/>
                <a:gd name="T11" fmla="*/ 6 h 28"/>
                <a:gd name="T12" fmla="*/ 38 w 53"/>
                <a:gd name="T13" fmla="*/ 15 h 28"/>
                <a:gd name="T14" fmla="*/ 46 w 53"/>
                <a:gd name="T15" fmla="*/ 13 h 28"/>
                <a:gd name="T16" fmla="*/ 50 w 53"/>
                <a:gd name="T17" fmla="*/ 8 h 28"/>
                <a:gd name="T18" fmla="*/ 49 w 53"/>
                <a:gd name="T19" fmla="*/ 15 h 28"/>
                <a:gd name="T20" fmla="*/ 40 w 53"/>
                <a:gd name="T21" fmla="*/ 28 h 28"/>
                <a:gd name="T22" fmla="*/ 33 w 53"/>
                <a:gd name="T23" fmla="*/ 27 h 28"/>
                <a:gd name="T24" fmla="*/ 15 w 53"/>
                <a:gd name="T25" fmla="*/ 20 h 28"/>
                <a:gd name="T26" fmla="*/ 10 w 53"/>
                <a:gd name="T27" fmla="*/ 16 h 28"/>
                <a:gd name="T28" fmla="*/ 4 w 53"/>
                <a:gd name="T2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28">
                  <a:moveTo>
                    <a:pt x="4" y="16"/>
                  </a:moveTo>
                  <a:cubicBezTo>
                    <a:pt x="14" y="11"/>
                    <a:pt x="0" y="12"/>
                    <a:pt x="17" y="10"/>
                  </a:cubicBezTo>
                  <a:cubicBezTo>
                    <a:pt x="18" y="8"/>
                    <a:pt x="17" y="5"/>
                    <a:pt x="19" y="5"/>
                  </a:cubicBezTo>
                  <a:cubicBezTo>
                    <a:pt x="20" y="5"/>
                    <a:pt x="23" y="7"/>
                    <a:pt x="23" y="7"/>
                  </a:cubicBezTo>
                  <a:cubicBezTo>
                    <a:pt x="25" y="6"/>
                    <a:pt x="26" y="4"/>
                    <a:pt x="28" y="3"/>
                  </a:cubicBezTo>
                  <a:cubicBezTo>
                    <a:pt x="29" y="0"/>
                    <a:pt x="36" y="6"/>
                    <a:pt x="36" y="6"/>
                  </a:cubicBezTo>
                  <a:cubicBezTo>
                    <a:pt x="37" y="9"/>
                    <a:pt x="35" y="14"/>
                    <a:pt x="38" y="15"/>
                  </a:cubicBezTo>
                  <a:cubicBezTo>
                    <a:pt x="41" y="16"/>
                    <a:pt x="46" y="13"/>
                    <a:pt x="46" y="13"/>
                  </a:cubicBezTo>
                  <a:cubicBezTo>
                    <a:pt x="48" y="8"/>
                    <a:pt x="47" y="10"/>
                    <a:pt x="50" y="8"/>
                  </a:cubicBezTo>
                  <a:cubicBezTo>
                    <a:pt x="52" y="12"/>
                    <a:pt x="53" y="13"/>
                    <a:pt x="49" y="15"/>
                  </a:cubicBezTo>
                  <a:cubicBezTo>
                    <a:pt x="45" y="23"/>
                    <a:pt x="53" y="24"/>
                    <a:pt x="40" y="28"/>
                  </a:cubicBezTo>
                  <a:cubicBezTo>
                    <a:pt x="35" y="26"/>
                    <a:pt x="37" y="26"/>
                    <a:pt x="33" y="27"/>
                  </a:cubicBezTo>
                  <a:cubicBezTo>
                    <a:pt x="31" y="18"/>
                    <a:pt x="23" y="21"/>
                    <a:pt x="15" y="20"/>
                  </a:cubicBezTo>
                  <a:cubicBezTo>
                    <a:pt x="14" y="18"/>
                    <a:pt x="10" y="16"/>
                    <a:pt x="10" y="16"/>
                  </a:cubicBezTo>
                  <a:cubicBezTo>
                    <a:pt x="8" y="17"/>
                    <a:pt x="4" y="16"/>
                    <a:pt x="4" y="16"/>
                  </a:cubicBezTo>
                  <a:close/>
                </a:path>
              </a:pathLst>
            </a:custGeom>
            <a:solidFill>
              <a:srgbClr val="99CC00">
                <a:alpha val="25107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" name="HainanQT"/>
            <p:cNvSpPr/>
            <p:nvPr/>
          </p:nvSpPr>
          <p:spPr bwMode="auto">
            <a:xfrm>
              <a:off x="5326942" y="6480861"/>
              <a:ext cx="451494" cy="318853"/>
            </a:xfrm>
            <a:custGeom>
              <a:avLst/>
              <a:gdLst>
                <a:gd name="T0" fmla="*/ 20 w 139"/>
                <a:gd name="T1" fmla="*/ 105 h 107"/>
                <a:gd name="T2" fmla="*/ 4 w 139"/>
                <a:gd name="T3" fmla="*/ 97 h 107"/>
                <a:gd name="T4" fmla="*/ 5 w 139"/>
                <a:gd name="T5" fmla="*/ 90 h 107"/>
                <a:gd name="T6" fmla="*/ 1 w 139"/>
                <a:gd name="T7" fmla="*/ 78 h 107"/>
                <a:gd name="T8" fmla="*/ 1 w 139"/>
                <a:gd name="T9" fmla="*/ 68 h 107"/>
                <a:gd name="T10" fmla="*/ 4 w 139"/>
                <a:gd name="T11" fmla="*/ 59 h 107"/>
                <a:gd name="T12" fmla="*/ 5 w 139"/>
                <a:gd name="T13" fmla="*/ 47 h 107"/>
                <a:gd name="T14" fmla="*/ 12 w 139"/>
                <a:gd name="T15" fmla="*/ 44 h 107"/>
                <a:gd name="T16" fmla="*/ 18 w 139"/>
                <a:gd name="T17" fmla="*/ 38 h 107"/>
                <a:gd name="T18" fmla="*/ 22 w 139"/>
                <a:gd name="T19" fmla="*/ 36 h 107"/>
                <a:gd name="T20" fmla="*/ 36 w 139"/>
                <a:gd name="T21" fmla="*/ 28 h 107"/>
                <a:gd name="T22" fmla="*/ 37 w 139"/>
                <a:gd name="T23" fmla="*/ 26 h 107"/>
                <a:gd name="T24" fmla="*/ 33 w 139"/>
                <a:gd name="T25" fmla="*/ 24 h 107"/>
                <a:gd name="T26" fmla="*/ 37 w 139"/>
                <a:gd name="T27" fmla="*/ 17 h 107"/>
                <a:gd name="T28" fmla="*/ 41 w 139"/>
                <a:gd name="T29" fmla="*/ 15 h 107"/>
                <a:gd name="T30" fmla="*/ 51 w 139"/>
                <a:gd name="T31" fmla="*/ 19 h 107"/>
                <a:gd name="T32" fmla="*/ 54 w 139"/>
                <a:gd name="T33" fmla="*/ 18 h 107"/>
                <a:gd name="T34" fmla="*/ 52 w 139"/>
                <a:gd name="T35" fmla="*/ 14 h 107"/>
                <a:gd name="T36" fmla="*/ 59 w 139"/>
                <a:gd name="T37" fmla="*/ 9 h 107"/>
                <a:gd name="T38" fmla="*/ 72 w 139"/>
                <a:gd name="T39" fmla="*/ 12 h 107"/>
                <a:gd name="T40" fmla="*/ 77 w 139"/>
                <a:gd name="T41" fmla="*/ 10 h 107"/>
                <a:gd name="T42" fmla="*/ 86 w 139"/>
                <a:gd name="T43" fmla="*/ 9 h 107"/>
                <a:gd name="T44" fmla="*/ 89 w 139"/>
                <a:gd name="T45" fmla="*/ 15 h 107"/>
                <a:gd name="T46" fmla="*/ 87 w 139"/>
                <a:gd name="T47" fmla="*/ 16 h 107"/>
                <a:gd name="T48" fmla="*/ 91 w 139"/>
                <a:gd name="T49" fmla="*/ 18 h 107"/>
                <a:gd name="T50" fmla="*/ 93 w 139"/>
                <a:gd name="T51" fmla="*/ 28 h 107"/>
                <a:gd name="T52" fmla="*/ 99 w 139"/>
                <a:gd name="T53" fmla="*/ 25 h 107"/>
                <a:gd name="T54" fmla="*/ 104 w 139"/>
                <a:gd name="T55" fmla="*/ 33 h 107"/>
                <a:gd name="T56" fmla="*/ 110 w 139"/>
                <a:gd name="T57" fmla="*/ 36 h 107"/>
                <a:gd name="T58" fmla="*/ 118 w 139"/>
                <a:gd name="T59" fmla="*/ 32 h 107"/>
                <a:gd name="T60" fmla="*/ 114 w 139"/>
                <a:gd name="T61" fmla="*/ 27 h 107"/>
                <a:gd name="T62" fmla="*/ 120 w 139"/>
                <a:gd name="T63" fmla="*/ 18 h 107"/>
                <a:gd name="T64" fmla="*/ 111 w 139"/>
                <a:gd name="T65" fmla="*/ 5 h 107"/>
                <a:gd name="T66" fmla="*/ 117 w 139"/>
                <a:gd name="T67" fmla="*/ 0 h 107"/>
                <a:gd name="T68" fmla="*/ 134 w 139"/>
                <a:gd name="T69" fmla="*/ 11 h 107"/>
                <a:gd name="T70" fmla="*/ 134 w 139"/>
                <a:gd name="T71" fmla="*/ 18 h 107"/>
                <a:gd name="T72" fmla="*/ 136 w 139"/>
                <a:gd name="T73" fmla="*/ 22 h 107"/>
                <a:gd name="T74" fmla="*/ 136 w 139"/>
                <a:gd name="T75" fmla="*/ 30 h 107"/>
                <a:gd name="T76" fmla="*/ 129 w 139"/>
                <a:gd name="T77" fmla="*/ 35 h 107"/>
                <a:gd name="T78" fmla="*/ 124 w 139"/>
                <a:gd name="T79" fmla="*/ 31 h 107"/>
                <a:gd name="T80" fmla="*/ 126 w 139"/>
                <a:gd name="T81" fmla="*/ 34 h 107"/>
                <a:gd name="T82" fmla="*/ 121 w 139"/>
                <a:gd name="T83" fmla="*/ 41 h 107"/>
                <a:gd name="T84" fmla="*/ 113 w 139"/>
                <a:gd name="T85" fmla="*/ 55 h 107"/>
                <a:gd name="T86" fmla="*/ 110 w 139"/>
                <a:gd name="T87" fmla="*/ 66 h 107"/>
                <a:gd name="T88" fmla="*/ 106 w 139"/>
                <a:gd name="T89" fmla="*/ 75 h 107"/>
                <a:gd name="T90" fmla="*/ 108 w 139"/>
                <a:gd name="T91" fmla="*/ 79 h 107"/>
                <a:gd name="T92" fmla="*/ 110 w 139"/>
                <a:gd name="T93" fmla="*/ 80 h 107"/>
                <a:gd name="T94" fmla="*/ 105 w 139"/>
                <a:gd name="T95" fmla="*/ 84 h 107"/>
                <a:gd name="T96" fmla="*/ 100 w 139"/>
                <a:gd name="T97" fmla="*/ 88 h 107"/>
                <a:gd name="T98" fmla="*/ 93 w 139"/>
                <a:gd name="T99" fmla="*/ 91 h 107"/>
                <a:gd name="T100" fmla="*/ 84 w 139"/>
                <a:gd name="T101" fmla="*/ 101 h 107"/>
                <a:gd name="T102" fmla="*/ 76 w 139"/>
                <a:gd name="T103" fmla="*/ 103 h 107"/>
                <a:gd name="T104" fmla="*/ 66 w 139"/>
                <a:gd name="T105" fmla="*/ 99 h 107"/>
                <a:gd name="T106" fmla="*/ 59 w 139"/>
                <a:gd name="T107" fmla="*/ 104 h 107"/>
                <a:gd name="T108" fmla="*/ 57 w 139"/>
                <a:gd name="T109" fmla="*/ 105 h 107"/>
                <a:gd name="T110" fmla="*/ 51 w 139"/>
                <a:gd name="T111" fmla="*/ 100 h 107"/>
                <a:gd name="T112" fmla="*/ 47 w 139"/>
                <a:gd name="T113" fmla="*/ 92 h 107"/>
                <a:gd name="T114" fmla="*/ 39 w 139"/>
                <a:gd name="T115" fmla="*/ 97 h 107"/>
                <a:gd name="T116" fmla="*/ 33 w 139"/>
                <a:gd name="T117" fmla="*/ 96 h 107"/>
                <a:gd name="T118" fmla="*/ 24 w 139"/>
                <a:gd name="T119" fmla="*/ 102 h 107"/>
                <a:gd name="T120" fmla="*/ 22 w 139"/>
                <a:gd name="T121" fmla="*/ 106 h 107"/>
                <a:gd name="T122" fmla="*/ 20 w 139"/>
                <a:gd name="T123" fmla="*/ 10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9" h="107">
                  <a:moveTo>
                    <a:pt x="20" y="105"/>
                  </a:moveTo>
                  <a:cubicBezTo>
                    <a:pt x="18" y="101"/>
                    <a:pt x="9" y="98"/>
                    <a:pt x="4" y="97"/>
                  </a:cubicBezTo>
                  <a:cubicBezTo>
                    <a:pt x="3" y="95"/>
                    <a:pt x="5" y="90"/>
                    <a:pt x="5" y="90"/>
                  </a:cubicBezTo>
                  <a:cubicBezTo>
                    <a:pt x="4" y="86"/>
                    <a:pt x="1" y="78"/>
                    <a:pt x="1" y="78"/>
                  </a:cubicBezTo>
                  <a:cubicBezTo>
                    <a:pt x="3" y="73"/>
                    <a:pt x="3" y="73"/>
                    <a:pt x="1" y="68"/>
                  </a:cubicBezTo>
                  <a:cubicBezTo>
                    <a:pt x="2" y="65"/>
                    <a:pt x="4" y="59"/>
                    <a:pt x="4" y="59"/>
                  </a:cubicBezTo>
                  <a:cubicBezTo>
                    <a:pt x="3" y="56"/>
                    <a:pt x="0" y="49"/>
                    <a:pt x="5" y="47"/>
                  </a:cubicBezTo>
                  <a:cubicBezTo>
                    <a:pt x="7" y="46"/>
                    <a:pt x="12" y="44"/>
                    <a:pt x="12" y="44"/>
                  </a:cubicBezTo>
                  <a:cubicBezTo>
                    <a:pt x="15" y="39"/>
                    <a:pt x="13" y="41"/>
                    <a:pt x="18" y="38"/>
                  </a:cubicBezTo>
                  <a:cubicBezTo>
                    <a:pt x="19" y="37"/>
                    <a:pt x="22" y="36"/>
                    <a:pt x="22" y="36"/>
                  </a:cubicBezTo>
                  <a:cubicBezTo>
                    <a:pt x="24" y="31"/>
                    <a:pt x="32" y="30"/>
                    <a:pt x="36" y="28"/>
                  </a:cubicBezTo>
                  <a:cubicBezTo>
                    <a:pt x="36" y="27"/>
                    <a:pt x="37" y="27"/>
                    <a:pt x="37" y="26"/>
                  </a:cubicBezTo>
                  <a:cubicBezTo>
                    <a:pt x="36" y="25"/>
                    <a:pt x="33" y="24"/>
                    <a:pt x="33" y="24"/>
                  </a:cubicBezTo>
                  <a:cubicBezTo>
                    <a:pt x="34" y="21"/>
                    <a:pt x="35" y="19"/>
                    <a:pt x="37" y="17"/>
                  </a:cubicBezTo>
                  <a:cubicBezTo>
                    <a:pt x="38" y="16"/>
                    <a:pt x="41" y="15"/>
                    <a:pt x="41" y="15"/>
                  </a:cubicBezTo>
                  <a:cubicBezTo>
                    <a:pt x="44" y="16"/>
                    <a:pt x="51" y="19"/>
                    <a:pt x="51" y="19"/>
                  </a:cubicBezTo>
                  <a:cubicBezTo>
                    <a:pt x="52" y="19"/>
                    <a:pt x="54" y="19"/>
                    <a:pt x="54" y="18"/>
                  </a:cubicBezTo>
                  <a:cubicBezTo>
                    <a:pt x="54" y="17"/>
                    <a:pt x="52" y="14"/>
                    <a:pt x="52" y="14"/>
                  </a:cubicBezTo>
                  <a:cubicBezTo>
                    <a:pt x="53" y="11"/>
                    <a:pt x="59" y="9"/>
                    <a:pt x="59" y="9"/>
                  </a:cubicBezTo>
                  <a:cubicBezTo>
                    <a:pt x="63" y="10"/>
                    <a:pt x="68" y="10"/>
                    <a:pt x="72" y="12"/>
                  </a:cubicBezTo>
                  <a:cubicBezTo>
                    <a:pt x="75" y="11"/>
                    <a:pt x="74" y="8"/>
                    <a:pt x="77" y="10"/>
                  </a:cubicBezTo>
                  <a:cubicBezTo>
                    <a:pt x="79" y="14"/>
                    <a:pt x="83" y="10"/>
                    <a:pt x="86" y="9"/>
                  </a:cubicBezTo>
                  <a:cubicBezTo>
                    <a:pt x="87" y="11"/>
                    <a:pt x="89" y="15"/>
                    <a:pt x="89" y="15"/>
                  </a:cubicBezTo>
                  <a:cubicBezTo>
                    <a:pt x="88" y="15"/>
                    <a:pt x="87" y="15"/>
                    <a:pt x="87" y="16"/>
                  </a:cubicBezTo>
                  <a:cubicBezTo>
                    <a:pt x="88" y="17"/>
                    <a:pt x="91" y="18"/>
                    <a:pt x="91" y="18"/>
                  </a:cubicBezTo>
                  <a:cubicBezTo>
                    <a:pt x="92" y="21"/>
                    <a:pt x="92" y="25"/>
                    <a:pt x="93" y="28"/>
                  </a:cubicBezTo>
                  <a:cubicBezTo>
                    <a:pt x="93" y="30"/>
                    <a:pt x="99" y="25"/>
                    <a:pt x="99" y="25"/>
                  </a:cubicBezTo>
                  <a:cubicBezTo>
                    <a:pt x="100" y="27"/>
                    <a:pt x="103" y="32"/>
                    <a:pt x="104" y="33"/>
                  </a:cubicBezTo>
                  <a:cubicBezTo>
                    <a:pt x="106" y="34"/>
                    <a:pt x="110" y="36"/>
                    <a:pt x="110" y="36"/>
                  </a:cubicBezTo>
                  <a:cubicBezTo>
                    <a:pt x="117" y="35"/>
                    <a:pt x="113" y="34"/>
                    <a:pt x="118" y="32"/>
                  </a:cubicBezTo>
                  <a:cubicBezTo>
                    <a:pt x="117" y="30"/>
                    <a:pt x="115" y="29"/>
                    <a:pt x="114" y="27"/>
                  </a:cubicBezTo>
                  <a:cubicBezTo>
                    <a:pt x="116" y="23"/>
                    <a:pt x="115" y="20"/>
                    <a:pt x="120" y="18"/>
                  </a:cubicBezTo>
                  <a:cubicBezTo>
                    <a:pt x="115" y="16"/>
                    <a:pt x="115" y="9"/>
                    <a:pt x="111" y="5"/>
                  </a:cubicBezTo>
                  <a:cubicBezTo>
                    <a:pt x="113" y="2"/>
                    <a:pt x="115" y="3"/>
                    <a:pt x="117" y="0"/>
                  </a:cubicBezTo>
                  <a:cubicBezTo>
                    <a:pt x="121" y="7"/>
                    <a:pt x="126" y="10"/>
                    <a:pt x="134" y="11"/>
                  </a:cubicBezTo>
                  <a:cubicBezTo>
                    <a:pt x="137" y="17"/>
                    <a:pt x="133" y="8"/>
                    <a:pt x="134" y="18"/>
                  </a:cubicBezTo>
                  <a:cubicBezTo>
                    <a:pt x="134" y="19"/>
                    <a:pt x="136" y="22"/>
                    <a:pt x="136" y="22"/>
                  </a:cubicBezTo>
                  <a:cubicBezTo>
                    <a:pt x="137" y="26"/>
                    <a:pt x="139" y="28"/>
                    <a:pt x="136" y="30"/>
                  </a:cubicBezTo>
                  <a:cubicBezTo>
                    <a:pt x="135" y="33"/>
                    <a:pt x="129" y="35"/>
                    <a:pt x="129" y="35"/>
                  </a:cubicBezTo>
                  <a:cubicBezTo>
                    <a:pt x="131" y="30"/>
                    <a:pt x="130" y="30"/>
                    <a:pt x="124" y="31"/>
                  </a:cubicBezTo>
                  <a:cubicBezTo>
                    <a:pt x="121" y="37"/>
                    <a:pt x="124" y="29"/>
                    <a:pt x="126" y="34"/>
                  </a:cubicBezTo>
                  <a:cubicBezTo>
                    <a:pt x="127" y="37"/>
                    <a:pt x="121" y="41"/>
                    <a:pt x="121" y="41"/>
                  </a:cubicBezTo>
                  <a:cubicBezTo>
                    <a:pt x="119" y="46"/>
                    <a:pt x="114" y="49"/>
                    <a:pt x="113" y="55"/>
                  </a:cubicBezTo>
                  <a:cubicBezTo>
                    <a:pt x="112" y="59"/>
                    <a:pt x="112" y="63"/>
                    <a:pt x="110" y="66"/>
                  </a:cubicBezTo>
                  <a:cubicBezTo>
                    <a:pt x="109" y="71"/>
                    <a:pt x="110" y="73"/>
                    <a:pt x="106" y="75"/>
                  </a:cubicBezTo>
                  <a:cubicBezTo>
                    <a:pt x="105" y="77"/>
                    <a:pt x="104" y="81"/>
                    <a:pt x="108" y="79"/>
                  </a:cubicBezTo>
                  <a:cubicBezTo>
                    <a:pt x="109" y="79"/>
                    <a:pt x="110" y="79"/>
                    <a:pt x="110" y="80"/>
                  </a:cubicBezTo>
                  <a:cubicBezTo>
                    <a:pt x="111" y="82"/>
                    <a:pt x="105" y="84"/>
                    <a:pt x="105" y="84"/>
                  </a:cubicBezTo>
                  <a:cubicBezTo>
                    <a:pt x="103" y="88"/>
                    <a:pt x="105" y="90"/>
                    <a:pt x="100" y="88"/>
                  </a:cubicBezTo>
                  <a:cubicBezTo>
                    <a:pt x="98" y="89"/>
                    <a:pt x="95" y="90"/>
                    <a:pt x="93" y="91"/>
                  </a:cubicBezTo>
                  <a:cubicBezTo>
                    <a:pt x="92" y="92"/>
                    <a:pt x="86" y="100"/>
                    <a:pt x="84" y="101"/>
                  </a:cubicBezTo>
                  <a:cubicBezTo>
                    <a:pt x="81" y="107"/>
                    <a:pt x="82" y="105"/>
                    <a:pt x="76" y="103"/>
                  </a:cubicBezTo>
                  <a:cubicBezTo>
                    <a:pt x="70" y="104"/>
                    <a:pt x="68" y="105"/>
                    <a:pt x="66" y="99"/>
                  </a:cubicBezTo>
                  <a:cubicBezTo>
                    <a:pt x="63" y="101"/>
                    <a:pt x="63" y="102"/>
                    <a:pt x="59" y="104"/>
                  </a:cubicBezTo>
                  <a:cubicBezTo>
                    <a:pt x="58" y="104"/>
                    <a:pt x="57" y="105"/>
                    <a:pt x="57" y="105"/>
                  </a:cubicBezTo>
                  <a:cubicBezTo>
                    <a:pt x="54" y="104"/>
                    <a:pt x="51" y="100"/>
                    <a:pt x="51" y="100"/>
                  </a:cubicBezTo>
                  <a:cubicBezTo>
                    <a:pt x="50" y="96"/>
                    <a:pt x="51" y="94"/>
                    <a:pt x="47" y="92"/>
                  </a:cubicBezTo>
                  <a:cubicBezTo>
                    <a:pt x="44" y="93"/>
                    <a:pt x="39" y="97"/>
                    <a:pt x="39" y="97"/>
                  </a:cubicBezTo>
                  <a:cubicBezTo>
                    <a:pt x="34" y="95"/>
                    <a:pt x="36" y="94"/>
                    <a:pt x="33" y="96"/>
                  </a:cubicBezTo>
                  <a:cubicBezTo>
                    <a:pt x="32" y="102"/>
                    <a:pt x="30" y="101"/>
                    <a:pt x="24" y="102"/>
                  </a:cubicBezTo>
                  <a:cubicBezTo>
                    <a:pt x="23" y="103"/>
                    <a:pt x="23" y="105"/>
                    <a:pt x="22" y="106"/>
                  </a:cubicBezTo>
                  <a:cubicBezTo>
                    <a:pt x="22" y="107"/>
                    <a:pt x="20" y="105"/>
                    <a:pt x="20" y="105"/>
                  </a:cubicBezTo>
                  <a:close/>
                </a:path>
              </a:pathLst>
            </a:custGeom>
            <a:solidFill>
              <a:srgbClr val="99CC00">
                <a:alpha val="55844"/>
              </a:srgbClr>
            </a:solidFill>
            <a:ln w="3175" cap="flat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51" name="Taiwan"/>
            <p:cNvGrpSpPr/>
            <p:nvPr/>
          </p:nvGrpSpPr>
          <p:grpSpPr bwMode="auto">
            <a:xfrm>
              <a:off x="7293022" y="5369909"/>
              <a:ext cx="464302" cy="681339"/>
              <a:chOff x="21012150" y="14011275"/>
              <a:chExt cx="142" cy="229"/>
            </a:xfrm>
          </p:grpSpPr>
          <p:sp>
            <p:nvSpPr>
              <p:cNvPr id="358" name="Taiwan"/>
              <p:cNvSpPr/>
              <p:nvPr/>
            </p:nvSpPr>
            <p:spPr bwMode="auto">
              <a:xfrm>
                <a:off x="21012184" y="14011300"/>
                <a:ext cx="108" cy="204"/>
              </a:xfrm>
              <a:custGeom>
                <a:avLst/>
                <a:gdLst>
                  <a:gd name="T0" fmla="*/ 86 w 108"/>
                  <a:gd name="T1" fmla="*/ 0 h 204"/>
                  <a:gd name="T2" fmla="*/ 90 w 108"/>
                  <a:gd name="T3" fmla="*/ 6 h 204"/>
                  <a:gd name="T4" fmla="*/ 97 w 108"/>
                  <a:gd name="T5" fmla="*/ 9 h 204"/>
                  <a:gd name="T6" fmla="*/ 98 w 108"/>
                  <a:gd name="T7" fmla="*/ 11 h 204"/>
                  <a:gd name="T8" fmla="*/ 104 w 108"/>
                  <a:gd name="T9" fmla="*/ 12 h 204"/>
                  <a:gd name="T10" fmla="*/ 106 w 108"/>
                  <a:gd name="T11" fmla="*/ 18 h 204"/>
                  <a:gd name="T12" fmla="*/ 108 w 108"/>
                  <a:gd name="T13" fmla="*/ 19 h 204"/>
                  <a:gd name="T14" fmla="*/ 102 w 108"/>
                  <a:gd name="T15" fmla="*/ 23 h 204"/>
                  <a:gd name="T16" fmla="*/ 97 w 108"/>
                  <a:gd name="T17" fmla="*/ 31 h 204"/>
                  <a:gd name="T18" fmla="*/ 99 w 108"/>
                  <a:gd name="T19" fmla="*/ 36 h 204"/>
                  <a:gd name="T20" fmla="*/ 92 w 108"/>
                  <a:gd name="T21" fmla="*/ 67 h 204"/>
                  <a:gd name="T22" fmla="*/ 89 w 108"/>
                  <a:gd name="T23" fmla="*/ 73 h 204"/>
                  <a:gd name="T24" fmla="*/ 88 w 108"/>
                  <a:gd name="T25" fmla="*/ 85 h 204"/>
                  <a:gd name="T26" fmla="*/ 82 w 108"/>
                  <a:gd name="T27" fmla="*/ 109 h 204"/>
                  <a:gd name="T28" fmla="*/ 80 w 108"/>
                  <a:gd name="T29" fmla="*/ 121 h 204"/>
                  <a:gd name="T30" fmla="*/ 76 w 108"/>
                  <a:gd name="T31" fmla="*/ 129 h 204"/>
                  <a:gd name="T32" fmla="*/ 73 w 108"/>
                  <a:gd name="T33" fmla="*/ 136 h 204"/>
                  <a:gd name="T34" fmla="*/ 69 w 108"/>
                  <a:gd name="T35" fmla="*/ 142 h 204"/>
                  <a:gd name="T36" fmla="*/ 64 w 108"/>
                  <a:gd name="T37" fmla="*/ 152 h 204"/>
                  <a:gd name="T38" fmla="*/ 57 w 108"/>
                  <a:gd name="T39" fmla="*/ 158 h 204"/>
                  <a:gd name="T40" fmla="*/ 47 w 108"/>
                  <a:gd name="T41" fmla="*/ 179 h 204"/>
                  <a:gd name="T42" fmla="*/ 46 w 108"/>
                  <a:gd name="T43" fmla="*/ 204 h 204"/>
                  <a:gd name="T44" fmla="*/ 39 w 108"/>
                  <a:gd name="T45" fmla="*/ 203 h 204"/>
                  <a:gd name="T46" fmla="*/ 33 w 108"/>
                  <a:gd name="T47" fmla="*/ 182 h 204"/>
                  <a:gd name="T48" fmla="*/ 29 w 108"/>
                  <a:gd name="T49" fmla="*/ 177 h 204"/>
                  <a:gd name="T50" fmla="*/ 23 w 108"/>
                  <a:gd name="T51" fmla="*/ 171 h 204"/>
                  <a:gd name="T52" fmla="*/ 19 w 108"/>
                  <a:gd name="T53" fmla="*/ 169 h 204"/>
                  <a:gd name="T54" fmla="*/ 15 w 108"/>
                  <a:gd name="T55" fmla="*/ 164 h 204"/>
                  <a:gd name="T56" fmla="*/ 4 w 108"/>
                  <a:gd name="T57" fmla="*/ 139 h 204"/>
                  <a:gd name="T58" fmla="*/ 3 w 108"/>
                  <a:gd name="T59" fmla="*/ 127 h 204"/>
                  <a:gd name="T60" fmla="*/ 7 w 108"/>
                  <a:gd name="T61" fmla="*/ 118 h 204"/>
                  <a:gd name="T62" fmla="*/ 6 w 108"/>
                  <a:gd name="T63" fmla="*/ 104 h 204"/>
                  <a:gd name="T64" fmla="*/ 14 w 108"/>
                  <a:gd name="T65" fmla="*/ 88 h 204"/>
                  <a:gd name="T66" fmla="*/ 18 w 108"/>
                  <a:gd name="T67" fmla="*/ 83 h 204"/>
                  <a:gd name="T68" fmla="*/ 23 w 108"/>
                  <a:gd name="T69" fmla="*/ 74 h 204"/>
                  <a:gd name="T70" fmla="*/ 27 w 108"/>
                  <a:gd name="T71" fmla="*/ 68 h 204"/>
                  <a:gd name="T72" fmla="*/ 31 w 108"/>
                  <a:gd name="T73" fmla="*/ 55 h 204"/>
                  <a:gd name="T74" fmla="*/ 36 w 108"/>
                  <a:gd name="T75" fmla="*/ 51 h 204"/>
                  <a:gd name="T76" fmla="*/ 39 w 108"/>
                  <a:gd name="T77" fmla="*/ 43 h 204"/>
                  <a:gd name="T78" fmla="*/ 43 w 108"/>
                  <a:gd name="T79" fmla="*/ 41 h 204"/>
                  <a:gd name="T80" fmla="*/ 55 w 108"/>
                  <a:gd name="T81" fmla="*/ 21 h 204"/>
                  <a:gd name="T82" fmla="*/ 70 w 108"/>
                  <a:gd name="T83" fmla="*/ 12 h 204"/>
                  <a:gd name="T84" fmla="*/ 79 w 108"/>
                  <a:gd name="T85" fmla="*/ 6 h 204"/>
                  <a:gd name="T86" fmla="*/ 86 w 108"/>
                  <a:gd name="T87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8" h="204">
                    <a:moveTo>
                      <a:pt x="86" y="0"/>
                    </a:moveTo>
                    <a:cubicBezTo>
                      <a:pt x="90" y="2"/>
                      <a:pt x="88" y="4"/>
                      <a:pt x="90" y="6"/>
                    </a:cubicBezTo>
                    <a:cubicBezTo>
                      <a:pt x="92" y="8"/>
                      <a:pt x="97" y="9"/>
                      <a:pt x="97" y="9"/>
                    </a:cubicBezTo>
                    <a:cubicBezTo>
                      <a:pt x="97" y="10"/>
                      <a:pt x="97" y="11"/>
                      <a:pt x="98" y="11"/>
                    </a:cubicBezTo>
                    <a:cubicBezTo>
                      <a:pt x="100" y="12"/>
                      <a:pt x="102" y="11"/>
                      <a:pt x="104" y="12"/>
                    </a:cubicBezTo>
                    <a:cubicBezTo>
                      <a:pt x="106" y="13"/>
                      <a:pt x="104" y="17"/>
                      <a:pt x="106" y="18"/>
                    </a:cubicBezTo>
                    <a:cubicBezTo>
                      <a:pt x="107" y="18"/>
                      <a:pt x="107" y="19"/>
                      <a:pt x="108" y="19"/>
                    </a:cubicBezTo>
                    <a:cubicBezTo>
                      <a:pt x="104" y="20"/>
                      <a:pt x="105" y="21"/>
                      <a:pt x="102" y="23"/>
                    </a:cubicBezTo>
                    <a:cubicBezTo>
                      <a:pt x="101" y="26"/>
                      <a:pt x="100" y="30"/>
                      <a:pt x="97" y="31"/>
                    </a:cubicBezTo>
                    <a:cubicBezTo>
                      <a:pt x="100" y="32"/>
                      <a:pt x="100" y="33"/>
                      <a:pt x="99" y="36"/>
                    </a:cubicBezTo>
                    <a:cubicBezTo>
                      <a:pt x="102" y="42"/>
                      <a:pt x="99" y="63"/>
                      <a:pt x="92" y="67"/>
                    </a:cubicBezTo>
                    <a:cubicBezTo>
                      <a:pt x="91" y="69"/>
                      <a:pt x="89" y="73"/>
                      <a:pt x="89" y="73"/>
                    </a:cubicBezTo>
                    <a:cubicBezTo>
                      <a:pt x="89" y="77"/>
                      <a:pt x="88" y="85"/>
                      <a:pt x="88" y="85"/>
                    </a:cubicBezTo>
                    <a:cubicBezTo>
                      <a:pt x="87" y="93"/>
                      <a:pt x="85" y="102"/>
                      <a:pt x="82" y="109"/>
                    </a:cubicBezTo>
                    <a:cubicBezTo>
                      <a:pt x="81" y="113"/>
                      <a:pt x="81" y="117"/>
                      <a:pt x="80" y="121"/>
                    </a:cubicBezTo>
                    <a:cubicBezTo>
                      <a:pt x="79" y="124"/>
                      <a:pt x="76" y="129"/>
                      <a:pt x="76" y="129"/>
                    </a:cubicBezTo>
                    <a:cubicBezTo>
                      <a:pt x="78" y="132"/>
                      <a:pt x="76" y="135"/>
                      <a:pt x="73" y="136"/>
                    </a:cubicBezTo>
                    <a:cubicBezTo>
                      <a:pt x="72" y="139"/>
                      <a:pt x="72" y="141"/>
                      <a:pt x="69" y="142"/>
                    </a:cubicBezTo>
                    <a:cubicBezTo>
                      <a:pt x="68" y="146"/>
                      <a:pt x="68" y="150"/>
                      <a:pt x="64" y="152"/>
                    </a:cubicBezTo>
                    <a:cubicBezTo>
                      <a:pt x="63" y="155"/>
                      <a:pt x="60" y="157"/>
                      <a:pt x="57" y="158"/>
                    </a:cubicBezTo>
                    <a:cubicBezTo>
                      <a:pt x="54" y="165"/>
                      <a:pt x="50" y="172"/>
                      <a:pt x="47" y="179"/>
                    </a:cubicBezTo>
                    <a:cubicBezTo>
                      <a:pt x="50" y="187"/>
                      <a:pt x="50" y="196"/>
                      <a:pt x="46" y="204"/>
                    </a:cubicBezTo>
                    <a:cubicBezTo>
                      <a:pt x="43" y="203"/>
                      <a:pt x="42" y="204"/>
                      <a:pt x="39" y="203"/>
                    </a:cubicBezTo>
                    <a:cubicBezTo>
                      <a:pt x="38" y="197"/>
                      <a:pt x="40" y="185"/>
                      <a:pt x="33" y="182"/>
                    </a:cubicBezTo>
                    <a:cubicBezTo>
                      <a:pt x="31" y="177"/>
                      <a:pt x="32" y="179"/>
                      <a:pt x="29" y="177"/>
                    </a:cubicBezTo>
                    <a:cubicBezTo>
                      <a:pt x="26" y="172"/>
                      <a:pt x="28" y="174"/>
                      <a:pt x="23" y="171"/>
                    </a:cubicBezTo>
                    <a:cubicBezTo>
                      <a:pt x="22" y="170"/>
                      <a:pt x="19" y="169"/>
                      <a:pt x="19" y="169"/>
                    </a:cubicBezTo>
                    <a:cubicBezTo>
                      <a:pt x="17" y="164"/>
                      <a:pt x="18" y="166"/>
                      <a:pt x="15" y="164"/>
                    </a:cubicBezTo>
                    <a:cubicBezTo>
                      <a:pt x="12" y="157"/>
                      <a:pt x="12" y="143"/>
                      <a:pt x="4" y="139"/>
                    </a:cubicBezTo>
                    <a:cubicBezTo>
                      <a:pt x="2" y="135"/>
                      <a:pt x="0" y="133"/>
                      <a:pt x="3" y="127"/>
                    </a:cubicBezTo>
                    <a:cubicBezTo>
                      <a:pt x="4" y="118"/>
                      <a:pt x="4" y="123"/>
                      <a:pt x="7" y="118"/>
                    </a:cubicBezTo>
                    <a:cubicBezTo>
                      <a:pt x="6" y="113"/>
                      <a:pt x="8" y="109"/>
                      <a:pt x="6" y="104"/>
                    </a:cubicBezTo>
                    <a:cubicBezTo>
                      <a:pt x="8" y="99"/>
                      <a:pt x="9" y="91"/>
                      <a:pt x="14" y="88"/>
                    </a:cubicBezTo>
                    <a:cubicBezTo>
                      <a:pt x="16" y="83"/>
                      <a:pt x="15" y="85"/>
                      <a:pt x="18" y="83"/>
                    </a:cubicBezTo>
                    <a:cubicBezTo>
                      <a:pt x="20" y="79"/>
                      <a:pt x="19" y="76"/>
                      <a:pt x="23" y="74"/>
                    </a:cubicBezTo>
                    <a:cubicBezTo>
                      <a:pt x="24" y="71"/>
                      <a:pt x="24" y="69"/>
                      <a:pt x="27" y="68"/>
                    </a:cubicBezTo>
                    <a:cubicBezTo>
                      <a:pt x="28" y="63"/>
                      <a:pt x="29" y="59"/>
                      <a:pt x="31" y="55"/>
                    </a:cubicBezTo>
                    <a:cubicBezTo>
                      <a:pt x="32" y="53"/>
                      <a:pt x="36" y="51"/>
                      <a:pt x="36" y="51"/>
                    </a:cubicBezTo>
                    <a:cubicBezTo>
                      <a:pt x="37" y="49"/>
                      <a:pt x="37" y="45"/>
                      <a:pt x="39" y="43"/>
                    </a:cubicBezTo>
                    <a:cubicBezTo>
                      <a:pt x="40" y="42"/>
                      <a:pt x="43" y="41"/>
                      <a:pt x="43" y="41"/>
                    </a:cubicBezTo>
                    <a:cubicBezTo>
                      <a:pt x="44" y="37"/>
                      <a:pt x="51" y="23"/>
                      <a:pt x="55" y="21"/>
                    </a:cubicBezTo>
                    <a:cubicBezTo>
                      <a:pt x="60" y="11"/>
                      <a:pt x="57" y="13"/>
                      <a:pt x="70" y="12"/>
                    </a:cubicBezTo>
                    <a:cubicBezTo>
                      <a:pt x="73" y="10"/>
                      <a:pt x="79" y="6"/>
                      <a:pt x="79" y="6"/>
                    </a:cubicBezTo>
                    <a:cubicBezTo>
                      <a:pt x="82" y="1"/>
                      <a:pt x="80" y="0"/>
                      <a:pt x="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9" name="Freeform 453"/>
              <p:cNvSpPr/>
              <p:nvPr/>
            </p:nvSpPr>
            <p:spPr bwMode="auto">
              <a:xfrm>
                <a:off x="21012270" y="1401145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3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0" name="Freeform 454"/>
              <p:cNvSpPr/>
              <p:nvPr/>
            </p:nvSpPr>
            <p:spPr bwMode="auto">
              <a:xfrm>
                <a:off x="21012275" y="14011492"/>
                <a:ext cx="8" cy="5"/>
              </a:xfrm>
              <a:custGeom>
                <a:avLst/>
                <a:gdLst>
                  <a:gd name="T0" fmla="*/ 0 w 8"/>
                  <a:gd name="T1" fmla="*/ 1 h 5"/>
                  <a:gd name="T2" fmla="*/ 6 w 8"/>
                  <a:gd name="T3" fmla="*/ 5 h 5"/>
                  <a:gd name="T4" fmla="*/ 2 w 8"/>
                  <a:gd name="T5" fmla="*/ 0 h 5"/>
                  <a:gd name="T6" fmla="*/ 0 w 8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3" y="3"/>
                      <a:pt x="2" y="4"/>
                      <a:pt x="6" y="5"/>
                    </a:cubicBezTo>
                    <a:cubicBezTo>
                      <a:pt x="8" y="1"/>
                      <a:pt x="6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1" name="Freeform 455"/>
              <p:cNvSpPr/>
              <p:nvPr/>
            </p:nvSpPr>
            <p:spPr bwMode="auto">
              <a:xfrm>
                <a:off x="21012202" y="14011477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0" y="4"/>
                      <a:pt x="5" y="3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" name="Freeform 456"/>
              <p:cNvSpPr/>
              <p:nvPr/>
            </p:nvSpPr>
            <p:spPr bwMode="auto">
              <a:xfrm>
                <a:off x="21012158" y="14011413"/>
                <a:ext cx="8" cy="3"/>
              </a:xfrm>
              <a:custGeom>
                <a:avLst/>
                <a:gdLst>
                  <a:gd name="T0" fmla="*/ 5 w 8"/>
                  <a:gd name="T1" fmla="*/ 0 h 3"/>
                  <a:gd name="T2" fmla="*/ 3 w 8"/>
                  <a:gd name="T3" fmla="*/ 3 h 3"/>
                  <a:gd name="T4" fmla="*/ 5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5" y="0"/>
                    </a:moveTo>
                    <a:cubicBezTo>
                      <a:pt x="0" y="2"/>
                      <a:pt x="0" y="1"/>
                      <a:pt x="3" y="3"/>
                    </a:cubicBezTo>
                    <a:cubicBezTo>
                      <a:pt x="8" y="1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3" name="Freeform 457"/>
              <p:cNvSpPr/>
              <p:nvPr/>
            </p:nvSpPr>
            <p:spPr bwMode="auto">
              <a:xfrm>
                <a:off x="21012150" y="14011407"/>
                <a:ext cx="11" cy="9"/>
              </a:xfrm>
              <a:custGeom>
                <a:avLst/>
                <a:gdLst>
                  <a:gd name="T0" fmla="*/ 10 w 11"/>
                  <a:gd name="T1" fmla="*/ 0 h 9"/>
                  <a:gd name="T2" fmla="*/ 6 w 11"/>
                  <a:gd name="T3" fmla="*/ 6 h 9"/>
                  <a:gd name="T4" fmla="*/ 11 w 11"/>
                  <a:gd name="T5" fmla="*/ 2 h 9"/>
                  <a:gd name="T6" fmla="*/ 10 w 11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0" y="0"/>
                    </a:moveTo>
                    <a:cubicBezTo>
                      <a:pt x="8" y="1"/>
                      <a:pt x="0" y="9"/>
                      <a:pt x="6" y="6"/>
                    </a:cubicBezTo>
                    <a:cubicBezTo>
                      <a:pt x="7" y="4"/>
                      <a:pt x="11" y="2"/>
                      <a:pt x="11" y="2"/>
                    </a:cubicBezTo>
                    <a:cubicBezTo>
                      <a:pt x="9" y="1"/>
                      <a:pt x="8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" name="Freeform 458"/>
              <p:cNvSpPr/>
              <p:nvPr/>
            </p:nvSpPr>
            <p:spPr bwMode="auto">
              <a:xfrm>
                <a:off x="21012182" y="14011406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5 w 6"/>
                  <a:gd name="T3" fmla="*/ 2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1"/>
                      <a:pt x="0" y="4"/>
                      <a:pt x="5" y="2"/>
                    </a:cubicBezTo>
                    <a:cubicBezTo>
                      <a:pt x="5" y="1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" name="Freeform 459"/>
              <p:cNvSpPr/>
              <p:nvPr/>
            </p:nvSpPr>
            <p:spPr bwMode="auto">
              <a:xfrm>
                <a:off x="21012277" y="1401128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3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6" name="Freeform 460"/>
              <p:cNvSpPr/>
              <p:nvPr/>
            </p:nvSpPr>
            <p:spPr bwMode="auto">
              <a:xfrm>
                <a:off x="21012284" y="14011282"/>
                <a:ext cx="4" cy="2"/>
              </a:xfrm>
              <a:custGeom>
                <a:avLst/>
                <a:gdLst>
                  <a:gd name="T0" fmla="*/ 3 w 4"/>
                  <a:gd name="T1" fmla="*/ 1 h 2"/>
                  <a:gd name="T2" fmla="*/ 1 w 4"/>
                  <a:gd name="T3" fmla="*/ 2 h 2"/>
                  <a:gd name="T4" fmla="*/ 4 w 4"/>
                  <a:gd name="T5" fmla="*/ 1 h 2"/>
                  <a:gd name="T6" fmla="*/ 2 w 4"/>
                  <a:gd name="T7" fmla="*/ 0 h 2"/>
                  <a:gd name="T8" fmla="*/ 3 w 4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2" y="1"/>
                      <a:pt x="0" y="2"/>
                      <a:pt x="1" y="2"/>
                    </a:cubicBezTo>
                    <a:cubicBezTo>
                      <a:pt x="2" y="2"/>
                      <a:pt x="4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 cmpd="sng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" name="Freeform 461"/>
              <p:cNvSpPr/>
              <p:nvPr/>
            </p:nvSpPr>
            <p:spPr bwMode="auto">
              <a:xfrm>
                <a:off x="21012283" y="1401127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52" name="Fuyang"/>
            <p:cNvSpPr>
              <a:spLocks noChangeArrowheads="1"/>
            </p:cNvSpPr>
            <p:nvPr/>
          </p:nvSpPr>
          <p:spPr bwMode="auto">
            <a:xfrm>
              <a:off x="6390034" y="4060934"/>
              <a:ext cx="281783" cy="204737"/>
            </a:xfrm>
            <a:custGeom>
              <a:avLst/>
              <a:gdLst>
                <a:gd name="T0" fmla="*/ 0 w 825256"/>
                <a:gd name="T1" fmla="*/ 0 h 659021"/>
                <a:gd name="T2" fmla="*/ 825256 w 825256"/>
                <a:gd name="T3" fmla="*/ 659021 h 659021"/>
              </a:gdLst>
              <a:ahLst/>
              <a:cxnLst/>
              <a:rect l="T0" t="T1" r="T2" b="T3"/>
              <a:pathLst>
                <a:path w="825256" h="659021">
                  <a:moveTo>
                    <a:pt x="460019" y="576263"/>
                  </a:moveTo>
                  <a:cubicBezTo>
                    <a:pt x="454066" y="575866"/>
                    <a:pt x="439071" y="576010"/>
                    <a:pt x="429063" y="578644"/>
                  </a:cubicBezTo>
                  <a:cubicBezTo>
                    <a:pt x="423528" y="580101"/>
                    <a:pt x="419538" y="584994"/>
                    <a:pt x="414776" y="588169"/>
                  </a:cubicBezTo>
                  <a:lnTo>
                    <a:pt x="400488" y="597694"/>
                  </a:lnTo>
                  <a:cubicBezTo>
                    <a:pt x="397686" y="599562"/>
                    <a:pt x="395901" y="602646"/>
                    <a:pt x="393344" y="604838"/>
                  </a:cubicBezTo>
                  <a:cubicBezTo>
                    <a:pt x="384170" y="612702"/>
                    <a:pt x="386093" y="611224"/>
                    <a:pt x="376676" y="614363"/>
                  </a:cubicBezTo>
                  <a:cubicBezTo>
                    <a:pt x="375088" y="616744"/>
                    <a:pt x="373937" y="619483"/>
                    <a:pt x="371913" y="621507"/>
                  </a:cubicBezTo>
                  <a:cubicBezTo>
                    <a:pt x="369889" y="623531"/>
                    <a:pt x="366357" y="623888"/>
                    <a:pt x="364769" y="626269"/>
                  </a:cubicBezTo>
                  <a:cubicBezTo>
                    <a:pt x="362954" y="628992"/>
                    <a:pt x="363287" y="632647"/>
                    <a:pt x="362388" y="635794"/>
                  </a:cubicBezTo>
                  <a:cubicBezTo>
                    <a:pt x="361316" y="639546"/>
                    <a:pt x="358875" y="647813"/>
                    <a:pt x="355244" y="650082"/>
                  </a:cubicBezTo>
                  <a:cubicBezTo>
                    <a:pt x="350987" y="652743"/>
                    <a:pt x="340957" y="654844"/>
                    <a:pt x="340957" y="654844"/>
                  </a:cubicBezTo>
                  <a:cubicBezTo>
                    <a:pt x="334972" y="636887"/>
                    <a:pt x="343046" y="659021"/>
                    <a:pt x="333813" y="640557"/>
                  </a:cubicBezTo>
                  <a:cubicBezTo>
                    <a:pt x="332690" y="638312"/>
                    <a:pt x="333207" y="635188"/>
                    <a:pt x="331432" y="633413"/>
                  </a:cubicBezTo>
                  <a:cubicBezTo>
                    <a:pt x="329657" y="631638"/>
                    <a:pt x="326669" y="631826"/>
                    <a:pt x="324288" y="631032"/>
                  </a:cubicBezTo>
                  <a:cubicBezTo>
                    <a:pt x="319526" y="627857"/>
                    <a:pt x="311811" y="626937"/>
                    <a:pt x="310001" y="621507"/>
                  </a:cubicBezTo>
                  <a:cubicBezTo>
                    <a:pt x="306714" y="611648"/>
                    <a:pt x="309707" y="615756"/>
                    <a:pt x="300476" y="609600"/>
                  </a:cubicBezTo>
                  <a:cubicBezTo>
                    <a:pt x="287770" y="590545"/>
                    <a:pt x="304450" y="613576"/>
                    <a:pt x="288569" y="597694"/>
                  </a:cubicBezTo>
                  <a:cubicBezTo>
                    <a:pt x="286545" y="595670"/>
                    <a:pt x="285639" y="592749"/>
                    <a:pt x="283807" y="590550"/>
                  </a:cubicBezTo>
                  <a:cubicBezTo>
                    <a:pt x="281651" y="587963"/>
                    <a:pt x="279044" y="585788"/>
                    <a:pt x="276663" y="583407"/>
                  </a:cubicBezTo>
                  <a:cubicBezTo>
                    <a:pt x="272028" y="569500"/>
                    <a:pt x="277909" y="582271"/>
                    <a:pt x="267138" y="571500"/>
                  </a:cubicBezTo>
                  <a:cubicBezTo>
                    <a:pt x="265115" y="569477"/>
                    <a:pt x="264399" y="566380"/>
                    <a:pt x="262376" y="564357"/>
                  </a:cubicBezTo>
                  <a:cubicBezTo>
                    <a:pt x="260352" y="562333"/>
                    <a:pt x="257847" y="560756"/>
                    <a:pt x="255232" y="559594"/>
                  </a:cubicBezTo>
                  <a:cubicBezTo>
                    <a:pt x="239734" y="552706"/>
                    <a:pt x="233532" y="554158"/>
                    <a:pt x="214751" y="552450"/>
                  </a:cubicBezTo>
                  <a:cubicBezTo>
                    <a:pt x="206186" y="550309"/>
                    <a:pt x="202391" y="549200"/>
                    <a:pt x="193319" y="547688"/>
                  </a:cubicBezTo>
                  <a:cubicBezTo>
                    <a:pt x="187783" y="546765"/>
                    <a:pt x="182173" y="546311"/>
                    <a:pt x="176651" y="545307"/>
                  </a:cubicBezTo>
                  <a:cubicBezTo>
                    <a:pt x="173431" y="544721"/>
                    <a:pt x="170370" y="543358"/>
                    <a:pt x="167126" y="542925"/>
                  </a:cubicBezTo>
                  <a:cubicBezTo>
                    <a:pt x="158436" y="541766"/>
                    <a:pt x="149663" y="541338"/>
                    <a:pt x="140932" y="540544"/>
                  </a:cubicBezTo>
                  <a:cubicBezTo>
                    <a:pt x="92721" y="524476"/>
                    <a:pt x="140604" y="542929"/>
                    <a:pt x="131407" y="409575"/>
                  </a:cubicBezTo>
                  <a:cubicBezTo>
                    <a:pt x="130796" y="400721"/>
                    <a:pt x="122944" y="399610"/>
                    <a:pt x="117119" y="397669"/>
                  </a:cubicBezTo>
                  <a:cubicBezTo>
                    <a:pt x="105788" y="390115"/>
                    <a:pt x="114427" y="394718"/>
                    <a:pt x="100451" y="390525"/>
                  </a:cubicBezTo>
                  <a:cubicBezTo>
                    <a:pt x="95643" y="389082"/>
                    <a:pt x="86163" y="385763"/>
                    <a:pt x="86163" y="385763"/>
                  </a:cubicBezTo>
                  <a:cubicBezTo>
                    <a:pt x="84576" y="383382"/>
                    <a:pt x="83636" y="380407"/>
                    <a:pt x="81401" y="378619"/>
                  </a:cubicBezTo>
                  <a:cubicBezTo>
                    <a:pt x="79441" y="377051"/>
                    <a:pt x="76451" y="377457"/>
                    <a:pt x="74257" y="376238"/>
                  </a:cubicBezTo>
                  <a:cubicBezTo>
                    <a:pt x="69253" y="373458"/>
                    <a:pt x="64732" y="369888"/>
                    <a:pt x="59969" y="366713"/>
                  </a:cubicBezTo>
                  <a:lnTo>
                    <a:pt x="45682" y="357188"/>
                  </a:lnTo>
                  <a:cubicBezTo>
                    <a:pt x="43301" y="355600"/>
                    <a:pt x="40562" y="354449"/>
                    <a:pt x="38538" y="352425"/>
                  </a:cubicBezTo>
                  <a:cubicBezTo>
                    <a:pt x="29370" y="343259"/>
                    <a:pt x="34196" y="347150"/>
                    <a:pt x="24251" y="340519"/>
                  </a:cubicBezTo>
                  <a:cubicBezTo>
                    <a:pt x="11547" y="321464"/>
                    <a:pt x="28223" y="344492"/>
                    <a:pt x="12344" y="328613"/>
                  </a:cubicBezTo>
                  <a:cubicBezTo>
                    <a:pt x="7729" y="323998"/>
                    <a:pt x="7137" y="320134"/>
                    <a:pt x="5201" y="314325"/>
                  </a:cubicBezTo>
                  <a:cubicBezTo>
                    <a:pt x="3161" y="293931"/>
                    <a:pt x="0" y="275598"/>
                    <a:pt x="5201" y="254794"/>
                  </a:cubicBezTo>
                  <a:cubicBezTo>
                    <a:pt x="5810" y="252359"/>
                    <a:pt x="9963" y="253207"/>
                    <a:pt x="12344" y="252413"/>
                  </a:cubicBezTo>
                  <a:cubicBezTo>
                    <a:pt x="15519" y="253207"/>
                    <a:pt x="19027" y="253170"/>
                    <a:pt x="21869" y="254794"/>
                  </a:cubicBezTo>
                  <a:cubicBezTo>
                    <a:pt x="43448" y="267125"/>
                    <a:pt x="18512" y="256200"/>
                    <a:pt x="31394" y="269082"/>
                  </a:cubicBezTo>
                  <a:cubicBezTo>
                    <a:pt x="33169" y="270857"/>
                    <a:pt x="36157" y="270669"/>
                    <a:pt x="38538" y="271463"/>
                  </a:cubicBezTo>
                  <a:cubicBezTo>
                    <a:pt x="39332" y="273844"/>
                    <a:pt x="39351" y="276647"/>
                    <a:pt x="40919" y="278607"/>
                  </a:cubicBezTo>
                  <a:cubicBezTo>
                    <a:pt x="44276" y="282803"/>
                    <a:pt x="50502" y="284182"/>
                    <a:pt x="55207" y="285750"/>
                  </a:cubicBezTo>
                  <a:cubicBezTo>
                    <a:pt x="79019" y="284956"/>
                    <a:pt x="102860" y="284768"/>
                    <a:pt x="126644" y="283369"/>
                  </a:cubicBezTo>
                  <a:cubicBezTo>
                    <a:pt x="141824" y="282476"/>
                    <a:pt x="131837" y="281803"/>
                    <a:pt x="140932" y="273844"/>
                  </a:cubicBezTo>
                  <a:cubicBezTo>
                    <a:pt x="145239" y="270075"/>
                    <a:pt x="155219" y="264319"/>
                    <a:pt x="155219" y="264319"/>
                  </a:cubicBezTo>
                  <a:cubicBezTo>
                    <a:pt x="167923" y="245264"/>
                    <a:pt x="151247" y="268292"/>
                    <a:pt x="167126" y="252413"/>
                  </a:cubicBezTo>
                  <a:cubicBezTo>
                    <a:pt x="169150" y="250389"/>
                    <a:pt x="170056" y="247468"/>
                    <a:pt x="171888" y="245269"/>
                  </a:cubicBezTo>
                  <a:cubicBezTo>
                    <a:pt x="187171" y="226929"/>
                    <a:pt x="171968" y="248721"/>
                    <a:pt x="183794" y="230982"/>
                  </a:cubicBezTo>
                  <a:cubicBezTo>
                    <a:pt x="184588" y="227807"/>
                    <a:pt x="185236" y="224592"/>
                    <a:pt x="186176" y="221457"/>
                  </a:cubicBezTo>
                  <a:cubicBezTo>
                    <a:pt x="187619" y="216649"/>
                    <a:pt x="190938" y="207169"/>
                    <a:pt x="190938" y="207169"/>
                  </a:cubicBezTo>
                  <a:cubicBezTo>
                    <a:pt x="191732" y="200025"/>
                    <a:pt x="193098" y="192922"/>
                    <a:pt x="193319" y="185738"/>
                  </a:cubicBezTo>
                  <a:cubicBezTo>
                    <a:pt x="194686" y="141302"/>
                    <a:pt x="192127" y="96701"/>
                    <a:pt x="195701" y="52388"/>
                  </a:cubicBezTo>
                  <a:cubicBezTo>
                    <a:pt x="196161" y="46683"/>
                    <a:pt x="202051" y="42863"/>
                    <a:pt x="205226" y="38100"/>
                  </a:cubicBezTo>
                  <a:cubicBezTo>
                    <a:pt x="209702" y="31386"/>
                    <a:pt x="220981" y="25216"/>
                    <a:pt x="226657" y="21432"/>
                  </a:cubicBezTo>
                  <a:cubicBezTo>
                    <a:pt x="229459" y="19564"/>
                    <a:pt x="230999" y="16156"/>
                    <a:pt x="233801" y="14288"/>
                  </a:cubicBezTo>
                  <a:cubicBezTo>
                    <a:pt x="235940" y="12862"/>
                    <a:pt x="249083" y="9921"/>
                    <a:pt x="250469" y="9525"/>
                  </a:cubicBezTo>
                  <a:cubicBezTo>
                    <a:pt x="252883" y="8835"/>
                    <a:pt x="255199" y="7834"/>
                    <a:pt x="257613" y="7144"/>
                  </a:cubicBezTo>
                  <a:cubicBezTo>
                    <a:pt x="260760" y="6245"/>
                    <a:pt x="264003" y="5703"/>
                    <a:pt x="267138" y="4763"/>
                  </a:cubicBezTo>
                  <a:cubicBezTo>
                    <a:pt x="271947" y="3320"/>
                    <a:pt x="281426" y="0"/>
                    <a:pt x="281426" y="0"/>
                  </a:cubicBezTo>
                  <a:cubicBezTo>
                    <a:pt x="298888" y="794"/>
                    <a:pt x="316388" y="988"/>
                    <a:pt x="333813" y="2382"/>
                  </a:cubicBezTo>
                  <a:cubicBezTo>
                    <a:pt x="336315" y="2582"/>
                    <a:pt x="338522" y="4154"/>
                    <a:pt x="340957" y="4763"/>
                  </a:cubicBezTo>
                  <a:cubicBezTo>
                    <a:pt x="344883" y="5745"/>
                    <a:pt x="348958" y="6079"/>
                    <a:pt x="352863" y="7144"/>
                  </a:cubicBezTo>
                  <a:cubicBezTo>
                    <a:pt x="357706" y="8465"/>
                    <a:pt x="362388" y="10319"/>
                    <a:pt x="367151" y="11907"/>
                  </a:cubicBezTo>
                  <a:cubicBezTo>
                    <a:pt x="372581" y="13717"/>
                    <a:pt x="381438" y="21432"/>
                    <a:pt x="381438" y="21432"/>
                  </a:cubicBezTo>
                  <a:cubicBezTo>
                    <a:pt x="385782" y="27946"/>
                    <a:pt x="385827" y="29997"/>
                    <a:pt x="393344" y="33338"/>
                  </a:cubicBezTo>
                  <a:cubicBezTo>
                    <a:pt x="397932" y="35377"/>
                    <a:pt x="407632" y="38100"/>
                    <a:pt x="407632" y="38100"/>
                  </a:cubicBezTo>
                  <a:cubicBezTo>
                    <a:pt x="409219" y="40481"/>
                    <a:pt x="410370" y="43220"/>
                    <a:pt x="412394" y="45244"/>
                  </a:cubicBezTo>
                  <a:cubicBezTo>
                    <a:pt x="414418" y="47268"/>
                    <a:pt x="417653" y="47853"/>
                    <a:pt x="419538" y="50007"/>
                  </a:cubicBezTo>
                  <a:cubicBezTo>
                    <a:pt x="423307" y="54314"/>
                    <a:pt x="425888" y="59532"/>
                    <a:pt x="429063" y="64294"/>
                  </a:cubicBezTo>
                  <a:lnTo>
                    <a:pt x="433826" y="71438"/>
                  </a:lnTo>
                  <a:cubicBezTo>
                    <a:pt x="435413" y="73819"/>
                    <a:pt x="437683" y="75867"/>
                    <a:pt x="438588" y="78582"/>
                  </a:cubicBezTo>
                  <a:cubicBezTo>
                    <a:pt x="441874" y="88440"/>
                    <a:pt x="439577" y="83637"/>
                    <a:pt x="445732" y="92869"/>
                  </a:cubicBezTo>
                  <a:cubicBezTo>
                    <a:pt x="451399" y="109872"/>
                    <a:pt x="447709" y="102980"/>
                    <a:pt x="455257" y="114300"/>
                  </a:cubicBezTo>
                  <a:cubicBezTo>
                    <a:pt x="460616" y="130380"/>
                    <a:pt x="461583" y="130276"/>
                    <a:pt x="455257" y="157163"/>
                  </a:cubicBezTo>
                  <a:cubicBezTo>
                    <a:pt x="454602" y="159949"/>
                    <a:pt x="450728" y="160763"/>
                    <a:pt x="448113" y="161925"/>
                  </a:cubicBezTo>
                  <a:cubicBezTo>
                    <a:pt x="443526" y="163964"/>
                    <a:pt x="433826" y="166688"/>
                    <a:pt x="433826" y="166688"/>
                  </a:cubicBezTo>
                  <a:cubicBezTo>
                    <a:pt x="433032" y="178594"/>
                    <a:pt x="434208" y="190799"/>
                    <a:pt x="431444" y="202407"/>
                  </a:cubicBezTo>
                  <a:cubicBezTo>
                    <a:pt x="430130" y="207924"/>
                    <a:pt x="420036" y="219455"/>
                    <a:pt x="414776" y="223838"/>
                  </a:cubicBezTo>
                  <a:cubicBezTo>
                    <a:pt x="412577" y="225670"/>
                    <a:pt x="410013" y="227013"/>
                    <a:pt x="407632" y="228600"/>
                  </a:cubicBezTo>
                  <a:cubicBezTo>
                    <a:pt x="408426" y="231775"/>
                    <a:pt x="407969" y="235569"/>
                    <a:pt x="410013" y="238125"/>
                  </a:cubicBezTo>
                  <a:cubicBezTo>
                    <a:pt x="411581" y="240085"/>
                    <a:pt x="414696" y="240015"/>
                    <a:pt x="417157" y="240507"/>
                  </a:cubicBezTo>
                  <a:cubicBezTo>
                    <a:pt x="422661" y="241608"/>
                    <a:pt x="428270" y="242094"/>
                    <a:pt x="433826" y="242888"/>
                  </a:cubicBezTo>
                  <a:lnTo>
                    <a:pt x="448113" y="247650"/>
                  </a:lnTo>
                  <a:cubicBezTo>
                    <a:pt x="450828" y="248555"/>
                    <a:pt x="452697" y="251133"/>
                    <a:pt x="455257" y="252413"/>
                  </a:cubicBezTo>
                  <a:cubicBezTo>
                    <a:pt x="457502" y="253536"/>
                    <a:pt x="460020" y="254000"/>
                    <a:pt x="462401" y="254794"/>
                  </a:cubicBezTo>
                  <a:cubicBezTo>
                    <a:pt x="463988" y="257175"/>
                    <a:pt x="464736" y="260421"/>
                    <a:pt x="467163" y="261938"/>
                  </a:cubicBezTo>
                  <a:cubicBezTo>
                    <a:pt x="477421" y="268349"/>
                    <a:pt x="498014" y="268206"/>
                    <a:pt x="507644" y="269082"/>
                  </a:cubicBezTo>
                  <a:cubicBezTo>
                    <a:pt x="509232" y="272257"/>
                    <a:pt x="511009" y="275344"/>
                    <a:pt x="512407" y="278607"/>
                  </a:cubicBezTo>
                  <a:cubicBezTo>
                    <a:pt x="513396" y="280914"/>
                    <a:pt x="513013" y="283975"/>
                    <a:pt x="514788" y="285750"/>
                  </a:cubicBezTo>
                  <a:cubicBezTo>
                    <a:pt x="518836" y="289797"/>
                    <a:pt x="524313" y="292100"/>
                    <a:pt x="529076" y="295275"/>
                  </a:cubicBezTo>
                  <a:lnTo>
                    <a:pt x="543363" y="304800"/>
                  </a:lnTo>
                  <a:cubicBezTo>
                    <a:pt x="546731" y="307045"/>
                    <a:pt x="551343" y="306200"/>
                    <a:pt x="555269" y="307182"/>
                  </a:cubicBezTo>
                  <a:cubicBezTo>
                    <a:pt x="557704" y="307791"/>
                    <a:pt x="560032" y="308769"/>
                    <a:pt x="562413" y="309563"/>
                  </a:cubicBezTo>
                  <a:lnTo>
                    <a:pt x="569557" y="330994"/>
                  </a:lnTo>
                  <a:cubicBezTo>
                    <a:pt x="571604" y="337136"/>
                    <a:pt x="584698" y="340804"/>
                    <a:pt x="590988" y="342900"/>
                  </a:cubicBezTo>
                  <a:cubicBezTo>
                    <a:pt x="593369" y="344488"/>
                    <a:pt x="595572" y="346383"/>
                    <a:pt x="598132" y="347663"/>
                  </a:cubicBezTo>
                  <a:cubicBezTo>
                    <a:pt x="600377" y="348786"/>
                    <a:pt x="603501" y="348269"/>
                    <a:pt x="605276" y="350044"/>
                  </a:cubicBezTo>
                  <a:cubicBezTo>
                    <a:pt x="607051" y="351819"/>
                    <a:pt x="606089" y="355228"/>
                    <a:pt x="607657" y="357188"/>
                  </a:cubicBezTo>
                  <a:cubicBezTo>
                    <a:pt x="609445" y="359423"/>
                    <a:pt x="612241" y="360670"/>
                    <a:pt x="614801" y="361950"/>
                  </a:cubicBezTo>
                  <a:cubicBezTo>
                    <a:pt x="620667" y="364883"/>
                    <a:pt x="630735" y="365797"/>
                    <a:pt x="636232" y="366713"/>
                  </a:cubicBezTo>
                  <a:cubicBezTo>
                    <a:pt x="647023" y="366174"/>
                    <a:pt x="677779" y="372792"/>
                    <a:pt x="691001" y="359569"/>
                  </a:cubicBezTo>
                  <a:cubicBezTo>
                    <a:pt x="693025" y="357545"/>
                    <a:pt x="694483" y="354985"/>
                    <a:pt x="695763" y="352425"/>
                  </a:cubicBezTo>
                  <a:cubicBezTo>
                    <a:pt x="696885" y="350180"/>
                    <a:pt x="697350" y="347663"/>
                    <a:pt x="698144" y="345282"/>
                  </a:cubicBezTo>
                  <a:cubicBezTo>
                    <a:pt x="706124" y="369212"/>
                    <a:pt x="693968" y="332149"/>
                    <a:pt x="702907" y="361950"/>
                  </a:cubicBezTo>
                  <a:cubicBezTo>
                    <a:pt x="704349" y="366759"/>
                    <a:pt x="706081" y="371475"/>
                    <a:pt x="707669" y="376238"/>
                  </a:cubicBezTo>
                  <a:cubicBezTo>
                    <a:pt x="708463" y="378619"/>
                    <a:pt x="707962" y="381990"/>
                    <a:pt x="710051" y="383382"/>
                  </a:cubicBezTo>
                  <a:lnTo>
                    <a:pt x="717194" y="388144"/>
                  </a:lnTo>
                  <a:cubicBezTo>
                    <a:pt x="730848" y="408623"/>
                    <a:pt x="714476" y="382709"/>
                    <a:pt x="724338" y="402432"/>
                  </a:cubicBezTo>
                  <a:cubicBezTo>
                    <a:pt x="725618" y="404992"/>
                    <a:pt x="727513" y="407194"/>
                    <a:pt x="729101" y="409575"/>
                  </a:cubicBezTo>
                  <a:lnTo>
                    <a:pt x="738626" y="438150"/>
                  </a:lnTo>
                  <a:cubicBezTo>
                    <a:pt x="739420" y="440531"/>
                    <a:pt x="739615" y="443205"/>
                    <a:pt x="741007" y="445294"/>
                  </a:cubicBezTo>
                  <a:cubicBezTo>
                    <a:pt x="744182" y="450057"/>
                    <a:pt x="745769" y="456407"/>
                    <a:pt x="750532" y="459582"/>
                  </a:cubicBezTo>
                  <a:lnTo>
                    <a:pt x="757676" y="464344"/>
                  </a:lnTo>
                  <a:cubicBezTo>
                    <a:pt x="764248" y="484062"/>
                    <a:pt x="759653" y="474455"/>
                    <a:pt x="771963" y="492919"/>
                  </a:cubicBezTo>
                  <a:cubicBezTo>
                    <a:pt x="776894" y="500316"/>
                    <a:pt x="771075" y="500782"/>
                    <a:pt x="779107" y="507207"/>
                  </a:cubicBezTo>
                  <a:cubicBezTo>
                    <a:pt x="781067" y="508775"/>
                    <a:pt x="783870" y="508794"/>
                    <a:pt x="786251" y="509588"/>
                  </a:cubicBezTo>
                  <a:cubicBezTo>
                    <a:pt x="790887" y="523497"/>
                    <a:pt x="785004" y="510722"/>
                    <a:pt x="795776" y="521494"/>
                  </a:cubicBezTo>
                  <a:cubicBezTo>
                    <a:pt x="806548" y="532266"/>
                    <a:pt x="793773" y="526383"/>
                    <a:pt x="807682" y="531019"/>
                  </a:cubicBezTo>
                  <a:cubicBezTo>
                    <a:pt x="810063" y="532607"/>
                    <a:pt x="812195" y="534655"/>
                    <a:pt x="814826" y="535782"/>
                  </a:cubicBezTo>
                  <a:cubicBezTo>
                    <a:pt x="817834" y="537071"/>
                    <a:pt x="823316" y="535058"/>
                    <a:pt x="824351" y="538163"/>
                  </a:cubicBezTo>
                  <a:cubicBezTo>
                    <a:pt x="825256" y="540878"/>
                    <a:pt x="819406" y="541093"/>
                    <a:pt x="817207" y="542925"/>
                  </a:cubicBezTo>
                  <a:cubicBezTo>
                    <a:pt x="814620" y="545081"/>
                    <a:pt x="812131" y="547411"/>
                    <a:pt x="810063" y="550069"/>
                  </a:cubicBezTo>
                  <a:cubicBezTo>
                    <a:pt x="806549" y="554587"/>
                    <a:pt x="805301" y="561182"/>
                    <a:pt x="800538" y="564357"/>
                  </a:cubicBezTo>
                  <a:lnTo>
                    <a:pt x="793394" y="569119"/>
                  </a:lnTo>
                  <a:lnTo>
                    <a:pt x="786251" y="590550"/>
                  </a:lnTo>
                  <a:cubicBezTo>
                    <a:pt x="785346" y="593265"/>
                    <a:pt x="781722" y="594151"/>
                    <a:pt x="779107" y="595313"/>
                  </a:cubicBezTo>
                  <a:cubicBezTo>
                    <a:pt x="774519" y="597352"/>
                    <a:pt x="764819" y="600075"/>
                    <a:pt x="764819" y="600075"/>
                  </a:cubicBezTo>
                  <a:cubicBezTo>
                    <a:pt x="723388" y="597313"/>
                    <a:pt x="739030" y="604313"/>
                    <a:pt x="714813" y="588169"/>
                  </a:cubicBezTo>
                  <a:cubicBezTo>
                    <a:pt x="703494" y="580624"/>
                    <a:pt x="710380" y="584310"/>
                    <a:pt x="693382" y="578644"/>
                  </a:cubicBezTo>
                  <a:lnTo>
                    <a:pt x="686238" y="576263"/>
                  </a:lnTo>
                  <a:cubicBezTo>
                    <a:pt x="680682" y="577057"/>
                    <a:pt x="674589" y="576134"/>
                    <a:pt x="669569" y="578644"/>
                  </a:cubicBezTo>
                  <a:cubicBezTo>
                    <a:pt x="667324" y="579767"/>
                    <a:pt x="668310" y="583543"/>
                    <a:pt x="667188" y="585788"/>
                  </a:cubicBezTo>
                  <a:cubicBezTo>
                    <a:pt x="665249" y="589666"/>
                    <a:pt x="658930" y="598048"/>
                    <a:pt x="655282" y="600075"/>
                  </a:cubicBezTo>
                  <a:cubicBezTo>
                    <a:pt x="650893" y="602513"/>
                    <a:pt x="645757" y="603250"/>
                    <a:pt x="640994" y="604838"/>
                  </a:cubicBezTo>
                  <a:lnTo>
                    <a:pt x="633851" y="607219"/>
                  </a:lnTo>
                  <a:cubicBezTo>
                    <a:pt x="629323" y="606314"/>
                    <a:pt x="619682" y="604898"/>
                    <a:pt x="614801" y="602457"/>
                  </a:cubicBezTo>
                  <a:cubicBezTo>
                    <a:pt x="596340" y="593226"/>
                    <a:pt x="618466" y="601296"/>
                    <a:pt x="600513" y="595313"/>
                  </a:cubicBezTo>
                  <a:cubicBezTo>
                    <a:pt x="580277" y="581821"/>
                    <a:pt x="611614" y="604037"/>
                    <a:pt x="583844" y="576263"/>
                  </a:cubicBezTo>
                  <a:cubicBezTo>
                    <a:pt x="574677" y="567095"/>
                    <a:pt x="579503" y="570987"/>
                    <a:pt x="569557" y="564357"/>
                  </a:cubicBezTo>
                  <a:cubicBezTo>
                    <a:pt x="567969" y="561976"/>
                    <a:pt x="566074" y="559773"/>
                    <a:pt x="564794" y="557213"/>
                  </a:cubicBezTo>
                  <a:cubicBezTo>
                    <a:pt x="559524" y="546674"/>
                    <a:pt x="566962" y="546822"/>
                    <a:pt x="548126" y="540544"/>
                  </a:cubicBezTo>
                  <a:lnTo>
                    <a:pt x="533838" y="535782"/>
                  </a:lnTo>
                  <a:cubicBezTo>
                    <a:pt x="523519" y="536576"/>
                    <a:pt x="513054" y="536256"/>
                    <a:pt x="502882" y="538163"/>
                  </a:cubicBezTo>
                  <a:cubicBezTo>
                    <a:pt x="491641" y="540270"/>
                    <a:pt x="498404" y="543759"/>
                    <a:pt x="493357" y="550069"/>
                  </a:cubicBezTo>
                  <a:cubicBezTo>
                    <a:pt x="491569" y="552304"/>
                    <a:pt x="488412" y="553000"/>
                    <a:pt x="486213" y="554832"/>
                  </a:cubicBezTo>
                  <a:cubicBezTo>
                    <a:pt x="483626" y="556988"/>
                    <a:pt x="481450" y="559594"/>
                    <a:pt x="479069" y="561975"/>
                  </a:cubicBezTo>
                  <a:cubicBezTo>
                    <a:pt x="477133" y="567784"/>
                    <a:pt x="476541" y="571648"/>
                    <a:pt x="471926" y="576263"/>
                  </a:cubicBezTo>
                  <a:cubicBezTo>
                    <a:pt x="469902" y="578287"/>
                    <a:pt x="467342" y="579745"/>
                    <a:pt x="464782" y="581025"/>
                  </a:cubicBezTo>
                  <a:cubicBezTo>
                    <a:pt x="464072" y="581380"/>
                    <a:pt x="465972" y="576660"/>
                    <a:pt x="460019" y="576263"/>
                  </a:cubicBezTo>
                  <a:close/>
                </a:path>
              </a:pathLst>
            </a:custGeom>
            <a:solidFill>
              <a:srgbClr val="99CC00">
                <a:alpha val="42146"/>
              </a:srgbClr>
            </a:solidFill>
            <a:ln w="3175" algn="ctr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" name="Huainan"/>
            <p:cNvSpPr>
              <a:spLocks noChangeArrowheads="1"/>
            </p:cNvSpPr>
            <p:nvPr/>
          </p:nvSpPr>
          <p:spPr bwMode="auto">
            <a:xfrm>
              <a:off x="6623786" y="4154911"/>
              <a:ext cx="150498" cy="80552"/>
            </a:xfrm>
            <a:custGeom>
              <a:avLst/>
              <a:gdLst>
                <a:gd name="T0" fmla="*/ 6113 w 405434"/>
                <a:gd name="T1" fmla="*/ 44561 h 244727"/>
                <a:gd name="T2" fmla="*/ 6113 w 405434"/>
                <a:gd name="T3" fmla="*/ 3595 h 244727"/>
                <a:gd name="T4" fmla="*/ 18980 w 405434"/>
                <a:gd name="T5" fmla="*/ 1186 h 244727"/>
                <a:gd name="T6" fmla="*/ 83315 w 405434"/>
                <a:gd name="T7" fmla="*/ 3595 h 244727"/>
                <a:gd name="T8" fmla="*/ 88462 w 405434"/>
                <a:gd name="T9" fmla="*/ 10825 h 244727"/>
                <a:gd name="T10" fmla="*/ 103902 w 405434"/>
                <a:gd name="T11" fmla="*/ 22873 h 244727"/>
                <a:gd name="T12" fmla="*/ 111623 w 405434"/>
                <a:gd name="T13" fmla="*/ 25283 h 244727"/>
                <a:gd name="T14" fmla="*/ 134783 w 405434"/>
                <a:gd name="T15" fmla="*/ 22873 h 244727"/>
                <a:gd name="T16" fmla="*/ 157944 w 405434"/>
                <a:gd name="T17" fmla="*/ 18054 h 244727"/>
                <a:gd name="T18" fmla="*/ 224852 w 405434"/>
                <a:gd name="T19" fmla="*/ 20464 h 244727"/>
                <a:gd name="T20" fmla="*/ 232573 w 405434"/>
                <a:gd name="T21" fmla="*/ 27693 h 244727"/>
                <a:gd name="T22" fmla="*/ 248013 w 405434"/>
                <a:gd name="T23" fmla="*/ 32512 h 244727"/>
                <a:gd name="T24" fmla="*/ 255733 w 405434"/>
                <a:gd name="T25" fmla="*/ 37332 h 244727"/>
                <a:gd name="T26" fmla="*/ 271174 w 405434"/>
                <a:gd name="T27" fmla="*/ 44561 h 244727"/>
                <a:gd name="T28" fmla="*/ 284041 w 405434"/>
                <a:gd name="T29" fmla="*/ 59019 h 244727"/>
                <a:gd name="T30" fmla="*/ 296908 w 405434"/>
                <a:gd name="T31" fmla="*/ 73477 h 244727"/>
                <a:gd name="T32" fmla="*/ 312349 w 405434"/>
                <a:gd name="T33" fmla="*/ 78296 h 244727"/>
                <a:gd name="T34" fmla="*/ 320068 w 405434"/>
                <a:gd name="T35" fmla="*/ 80706 h 244727"/>
                <a:gd name="T36" fmla="*/ 335509 w 405434"/>
                <a:gd name="T37" fmla="*/ 90344 h 244727"/>
                <a:gd name="T38" fmla="*/ 348376 w 405434"/>
                <a:gd name="T39" fmla="*/ 99983 h 244727"/>
                <a:gd name="T40" fmla="*/ 371536 w 405434"/>
                <a:gd name="T41" fmla="*/ 109622 h 244727"/>
                <a:gd name="T42" fmla="*/ 379257 w 405434"/>
                <a:gd name="T43" fmla="*/ 112032 h 244727"/>
                <a:gd name="T44" fmla="*/ 433298 w 405434"/>
                <a:gd name="T45" fmla="*/ 112032 h 244727"/>
                <a:gd name="T46" fmla="*/ 428151 w 405434"/>
                <a:gd name="T47" fmla="*/ 126490 h 244727"/>
                <a:gd name="T48" fmla="*/ 425578 w 405434"/>
                <a:gd name="T49" fmla="*/ 193961 h 244727"/>
                <a:gd name="T50" fmla="*/ 417858 w 405434"/>
                <a:gd name="T51" fmla="*/ 198781 h 244727"/>
                <a:gd name="T52" fmla="*/ 394697 w 405434"/>
                <a:gd name="T53" fmla="*/ 201191 h 244727"/>
                <a:gd name="T54" fmla="*/ 338082 w 405434"/>
                <a:gd name="T55" fmla="*/ 203600 h 244727"/>
                <a:gd name="T56" fmla="*/ 322642 w 405434"/>
                <a:gd name="T57" fmla="*/ 210829 h 244727"/>
                <a:gd name="T58" fmla="*/ 314922 w 405434"/>
                <a:gd name="T59" fmla="*/ 225287 h 244727"/>
                <a:gd name="T60" fmla="*/ 307201 w 405434"/>
                <a:gd name="T61" fmla="*/ 227698 h 244727"/>
                <a:gd name="T62" fmla="*/ 284041 w 405434"/>
                <a:gd name="T63" fmla="*/ 239746 h 244727"/>
                <a:gd name="T64" fmla="*/ 276320 w 405434"/>
                <a:gd name="T65" fmla="*/ 242155 h 244727"/>
                <a:gd name="T66" fmla="*/ 268600 w 405434"/>
                <a:gd name="T67" fmla="*/ 227698 h 244727"/>
                <a:gd name="T68" fmla="*/ 255733 w 405434"/>
                <a:gd name="T69" fmla="*/ 213239 h 244727"/>
                <a:gd name="T70" fmla="*/ 253160 w 405434"/>
                <a:gd name="T71" fmla="*/ 206010 h 244727"/>
                <a:gd name="T72" fmla="*/ 237719 w 405434"/>
                <a:gd name="T73" fmla="*/ 198781 h 244727"/>
                <a:gd name="T74" fmla="*/ 214559 w 405434"/>
                <a:gd name="T75" fmla="*/ 201191 h 244727"/>
                <a:gd name="T76" fmla="*/ 199119 w 405434"/>
                <a:gd name="T77" fmla="*/ 208420 h 244727"/>
                <a:gd name="T78" fmla="*/ 191398 w 405434"/>
                <a:gd name="T79" fmla="*/ 210829 h 244727"/>
                <a:gd name="T80" fmla="*/ 175957 w 405434"/>
                <a:gd name="T81" fmla="*/ 220468 h 244727"/>
                <a:gd name="T82" fmla="*/ 168238 w 405434"/>
                <a:gd name="T83" fmla="*/ 225287 h 244727"/>
                <a:gd name="T84" fmla="*/ 152797 w 405434"/>
                <a:gd name="T85" fmla="*/ 230107 h 244727"/>
                <a:gd name="T86" fmla="*/ 121916 w 405434"/>
                <a:gd name="T87" fmla="*/ 227698 h 244727"/>
                <a:gd name="T88" fmla="*/ 119343 w 405434"/>
                <a:gd name="T89" fmla="*/ 220468 h 244727"/>
                <a:gd name="T90" fmla="*/ 103902 w 405434"/>
                <a:gd name="T91" fmla="*/ 210829 h 244727"/>
                <a:gd name="T92" fmla="*/ 98756 w 405434"/>
                <a:gd name="T93" fmla="*/ 203600 h 244727"/>
                <a:gd name="T94" fmla="*/ 91035 w 405434"/>
                <a:gd name="T95" fmla="*/ 201191 h 244727"/>
                <a:gd name="T96" fmla="*/ 80742 w 405434"/>
                <a:gd name="T97" fmla="*/ 186732 h 244727"/>
                <a:gd name="T98" fmla="*/ 67875 w 405434"/>
                <a:gd name="T99" fmla="*/ 150587 h 244727"/>
                <a:gd name="T100" fmla="*/ 60155 w 405434"/>
                <a:gd name="T101" fmla="*/ 143358 h 244727"/>
                <a:gd name="T102" fmla="*/ 55008 w 405434"/>
                <a:gd name="T103" fmla="*/ 136129 h 244727"/>
                <a:gd name="T104" fmla="*/ 49861 w 405434"/>
                <a:gd name="T105" fmla="*/ 121671 h 244727"/>
                <a:gd name="T106" fmla="*/ 47288 w 405434"/>
                <a:gd name="T107" fmla="*/ 114442 h 244727"/>
                <a:gd name="T108" fmla="*/ 42141 w 405434"/>
                <a:gd name="T109" fmla="*/ 95164 h 244727"/>
                <a:gd name="T110" fmla="*/ 36994 w 405434"/>
                <a:gd name="T111" fmla="*/ 80706 h 244727"/>
                <a:gd name="T112" fmla="*/ 31847 w 405434"/>
                <a:gd name="T113" fmla="*/ 73477 h 244727"/>
                <a:gd name="T114" fmla="*/ 18980 w 405434"/>
                <a:gd name="T115" fmla="*/ 56609 h 244727"/>
                <a:gd name="T116" fmla="*/ 3540 w 405434"/>
                <a:gd name="T117" fmla="*/ 34922 h 244727"/>
                <a:gd name="T118" fmla="*/ 6113 w 405434"/>
                <a:gd name="T119" fmla="*/ 44561 h 24472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5434"/>
                <a:gd name="T181" fmla="*/ 0 h 244727"/>
                <a:gd name="T182" fmla="*/ 405434 w 405434"/>
                <a:gd name="T183" fmla="*/ 244727 h 24472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5434" h="244727">
                  <a:moveTo>
                    <a:pt x="5657" y="44035"/>
                  </a:moveTo>
                  <a:cubicBezTo>
                    <a:pt x="6054" y="38876"/>
                    <a:pt x="0" y="13925"/>
                    <a:pt x="5657" y="3553"/>
                  </a:cubicBezTo>
                  <a:cubicBezTo>
                    <a:pt x="7595" y="0"/>
                    <a:pt x="13594" y="1966"/>
                    <a:pt x="17563" y="1172"/>
                  </a:cubicBezTo>
                  <a:cubicBezTo>
                    <a:pt x="37407" y="1966"/>
                    <a:pt x="57449" y="643"/>
                    <a:pt x="77094" y="3553"/>
                  </a:cubicBezTo>
                  <a:cubicBezTo>
                    <a:pt x="79925" y="3972"/>
                    <a:pt x="80025" y="8498"/>
                    <a:pt x="81857" y="10697"/>
                  </a:cubicBezTo>
                  <a:cubicBezTo>
                    <a:pt x="85619" y="15211"/>
                    <a:pt x="90792" y="19927"/>
                    <a:pt x="96144" y="22603"/>
                  </a:cubicBezTo>
                  <a:cubicBezTo>
                    <a:pt x="98389" y="23726"/>
                    <a:pt x="100907" y="24191"/>
                    <a:pt x="103288" y="24985"/>
                  </a:cubicBezTo>
                  <a:cubicBezTo>
                    <a:pt x="110432" y="24191"/>
                    <a:pt x="117604" y="23620"/>
                    <a:pt x="124719" y="22603"/>
                  </a:cubicBezTo>
                  <a:cubicBezTo>
                    <a:pt x="131777" y="21595"/>
                    <a:pt x="139215" y="19575"/>
                    <a:pt x="146151" y="17841"/>
                  </a:cubicBezTo>
                  <a:cubicBezTo>
                    <a:pt x="166788" y="18635"/>
                    <a:pt x="187604" y="17400"/>
                    <a:pt x="208063" y="20222"/>
                  </a:cubicBezTo>
                  <a:cubicBezTo>
                    <a:pt x="211399" y="20682"/>
                    <a:pt x="212263" y="25731"/>
                    <a:pt x="215207" y="27366"/>
                  </a:cubicBezTo>
                  <a:cubicBezTo>
                    <a:pt x="219595" y="29804"/>
                    <a:pt x="229494" y="32128"/>
                    <a:pt x="229494" y="32128"/>
                  </a:cubicBezTo>
                  <a:cubicBezTo>
                    <a:pt x="231875" y="33716"/>
                    <a:pt x="234078" y="35611"/>
                    <a:pt x="236638" y="36891"/>
                  </a:cubicBezTo>
                  <a:cubicBezTo>
                    <a:pt x="256356" y="46750"/>
                    <a:pt x="230452" y="30385"/>
                    <a:pt x="250926" y="44035"/>
                  </a:cubicBezTo>
                  <a:cubicBezTo>
                    <a:pt x="262752" y="61774"/>
                    <a:pt x="247549" y="39982"/>
                    <a:pt x="262832" y="58322"/>
                  </a:cubicBezTo>
                  <a:cubicBezTo>
                    <a:pt x="267177" y="63536"/>
                    <a:pt x="268259" y="69011"/>
                    <a:pt x="274738" y="72610"/>
                  </a:cubicBezTo>
                  <a:cubicBezTo>
                    <a:pt x="279127" y="75048"/>
                    <a:pt x="284263" y="75785"/>
                    <a:pt x="289026" y="77372"/>
                  </a:cubicBezTo>
                  <a:lnTo>
                    <a:pt x="296169" y="79753"/>
                  </a:lnTo>
                  <a:lnTo>
                    <a:pt x="310457" y="89278"/>
                  </a:lnTo>
                  <a:cubicBezTo>
                    <a:pt x="332000" y="103640"/>
                    <a:pt x="299007" y="91019"/>
                    <a:pt x="322363" y="98803"/>
                  </a:cubicBezTo>
                  <a:cubicBezTo>
                    <a:pt x="333685" y="106351"/>
                    <a:pt x="326790" y="102660"/>
                    <a:pt x="343794" y="108328"/>
                  </a:cubicBezTo>
                  <a:lnTo>
                    <a:pt x="350938" y="110710"/>
                  </a:lnTo>
                  <a:cubicBezTo>
                    <a:pt x="366946" y="107507"/>
                    <a:pt x="385138" y="102807"/>
                    <a:pt x="400944" y="110710"/>
                  </a:cubicBezTo>
                  <a:cubicBezTo>
                    <a:pt x="405434" y="112955"/>
                    <a:pt x="396182" y="124997"/>
                    <a:pt x="396182" y="124997"/>
                  </a:cubicBezTo>
                  <a:cubicBezTo>
                    <a:pt x="395388" y="147222"/>
                    <a:pt x="396740" y="169628"/>
                    <a:pt x="393801" y="191672"/>
                  </a:cubicBezTo>
                  <a:cubicBezTo>
                    <a:pt x="393423" y="194509"/>
                    <a:pt x="389434" y="195741"/>
                    <a:pt x="386657" y="196435"/>
                  </a:cubicBezTo>
                  <a:cubicBezTo>
                    <a:pt x="379684" y="198178"/>
                    <a:pt x="372399" y="198353"/>
                    <a:pt x="365226" y="198816"/>
                  </a:cubicBezTo>
                  <a:cubicBezTo>
                    <a:pt x="347782" y="199941"/>
                    <a:pt x="330301" y="200403"/>
                    <a:pt x="312838" y="201197"/>
                  </a:cubicBezTo>
                  <a:cubicBezTo>
                    <a:pt x="308130" y="202766"/>
                    <a:pt x="301909" y="204143"/>
                    <a:pt x="298551" y="208341"/>
                  </a:cubicBezTo>
                  <a:cubicBezTo>
                    <a:pt x="290886" y="217923"/>
                    <a:pt x="302553" y="213711"/>
                    <a:pt x="291407" y="222628"/>
                  </a:cubicBezTo>
                  <a:cubicBezTo>
                    <a:pt x="289447" y="224196"/>
                    <a:pt x="286644" y="224216"/>
                    <a:pt x="284263" y="225010"/>
                  </a:cubicBezTo>
                  <a:cubicBezTo>
                    <a:pt x="273570" y="235702"/>
                    <a:pt x="280313" y="231089"/>
                    <a:pt x="262832" y="236916"/>
                  </a:cubicBezTo>
                  <a:lnTo>
                    <a:pt x="255688" y="239297"/>
                  </a:lnTo>
                  <a:cubicBezTo>
                    <a:pt x="242040" y="218823"/>
                    <a:pt x="258403" y="244727"/>
                    <a:pt x="248544" y="225010"/>
                  </a:cubicBezTo>
                  <a:cubicBezTo>
                    <a:pt x="245227" y="218377"/>
                    <a:pt x="241907" y="215991"/>
                    <a:pt x="236638" y="210722"/>
                  </a:cubicBezTo>
                  <a:cubicBezTo>
                    <a:pt x="235844" y="208341"/>
                    <a:pt x="235825" y="205538"/>
                    <a:pt x="234257" y="203578"/>
                  </a:cubicBezTo>
                  <a:cubicBezTo>
                    <a:pt x="230900" y="199382"/>
                    <a:pt x="224674" y="198003"/>
                    <a:pt x="219969" y="196435"/>
                  </a:cubicBezTo>
                  <a:cubicBezTo>
                    <a:pt x="212825" y="197229"/>
                    <a:pt x="205628" y="197634"/>
                    <a:pt x="198538" y="198816"/>
                  </a:cubicBezTo>
                  <a:cubicBezTo>
                    <a:pt x="189556" y="200313"/>
                    <a:pt x="192482" y="201844"/>
                    <a:pt x="184251" y="205960"/>
                  </a:cubicBezTo>
                  <a:cubicBezTo>
                    <a:pt x="182006" y="207083"/>
                    <a:pt x="179301" y="207122"/>
                    <a:pt x="177107" y="208341"/>
                  </a:cubicBezTo>
                  <a:cubicBezTo>
                    <a:pt x="172103" y="211121"/>
                    <a:pt x="167582" y="214691"/>
                    <a:pt x="162819" y="217866"/>
                  </a:cubicBezTo>
                  <a:lnTo>
                    <a:pt x="155676" y="222628"/>
                  </a:lnTo>
                  <a:cubicBezTo>
                    <a:pt x="151499" y="225413"/>
                    <a:pt x="141388" y="227391"/>
                    <a:pt x="141388" y="227391"/>
                  </a:cubicBezTo>
                  <a:cubicBezTo>
                    <a:pt x="131863" y="226597"/>
                    <a:pt x="121948" y="227821"/>
                    <a:pt x="112813" y="225010"/>
                  </a:cubicBezTo>
                  <a:cubicBezTo>
                    <a:pt x="110414" y="224272"/>
                    <a:pt x="112207" y="219641"/>
                    <a:pt x="110432" y="217866"/>
                  </a:cubicBezTo>
                  <a:cubicBezTo>
                    <a:pt x="106385" y="213819"/>
                    <a:pt x="96144" y="208341"/>
                    <a:pt x="96144" y="208341"/>
                  </a:cubicBezTo>
                  <a:cubicBezTo>
                    <a:pt x="94557" y="205960"/>
                    <a:pt x="93617" y="202985"/>
                    <a:pt x="91382" y="201197"/>
                  </a:cubicBezTo>
                  <a:cubicBezTo>
                    <a:pt x="89422" y="199629"/>
                    <a:pt x="86013" y="200591"/>
                    <a:pt x="84238" y="198816"/>
                  </a:cubicBezTo>
                  <a:cubicBezTo>
                    <a:pt x="80191" y="194769"/>
                    <a:pt x="74713" y="184528"/>
                    <a:pt x="74713" y="184528"/>
                  </a:cubicBezTo>
                  <a:lnTo>
                    <a:pt x="62807" y="148810"/>
                  </a:lnTo>
                  <a:cubicBezTo>
                    <a:pt x="61742" y="145615"/>
                    <a:pt x="57819" y="144253"/>
                    <a:pt x="55663" y="141666"/>
                  </a:cubicBezTo>
                  <a:cubicBezTo>
                    <a:pt x="53831" y="139467"/>
                    <a:pt x="52063" y="137137"/>
                    <a:pt x="50901" y="134522"/>
                  </a:cubicBezTo>
                  <a:cubicBezTo>
                    <a:pt x="48862" y="129935"/>
                    <a:pt x="47726" y="124997"/>
                    <a:pt x="46138" y="120235"/>
                  </a:cubicBezTo>
                  <a:cubicBezTo>
                    <a:pt x="45344" y="117854"/>
                    <a:pt x="44366" y="115526"/>
                    <a:pt x="43757" y="113091"/>
                  </a:cubicBezTo>
                  <a:cubicBezTo>
                    <a:pt x="42169" y="106741"/>
                    <a:pt x="41064" y="100251"/>
                    <a:pt x="38994" y="94041"/>
                  </a:cubicBezTo>
                  <a:cubicBezTo>
                    <a:pt x="37407" y="89278"/>
                    <a:pt x="37017" y="83930"/>
                    <a:pt x="34232" y="79753"/>
                  </a:cubicBezTo>
                  <a:lnTo>
                    <a:pt x="29469" y="72610"/>
                  </a:lnTo>
                  <a:cubicBezTo>
                    <a:pt x="23913" y="55941"/>
                    <a:pt x="29470" y="59909"/>
                    <a:pt x="17563" y="55941"/>
                  </a:cubicBezTo>
                  <a:lnTo>
                    <a:pt x="3276" y="34510"/>
                  </a:lnTo>
                  <a:cubicBezTo>
                    <a:pt x="1515" y="31868"/>
                    <a:pt x="5260" y="49194"/>
                    <a:pt x="5657" y="44035"/>
                  </a:cubicBezTo>
                  <a:close/>
                </a:path>
              </a:pathLst>
            </a:custGeom>
            <a:solidFill>
              <a:srgbClr val="99CC00">
                <a:alpha val="69382"/>
              </a:srgbClr>
            </a:solidFill>
            <a:ln w="3175" algn="ctr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" name="Liuan"/>
            <p:cNvSpPr>
              <a:spLocks noChangeArrowheads="1"/>
            </p:cNvSpPr>
            <p:nvPr/>
          </p:nvSpPr>
          <p:spPr bwMode="auto">
            <a:xfrm>
              <a:off x="6489298" y="4218682"/>
              <a:ext cx="294592" cy="281933"/>
            </a:xfrm>
            <a:custGeom>
              <a:avLst/>
              <a:gdLst>
                <a:gd name="T0" fmla="*/ 0 w 869156"/>
                <a:gd name="T1" fmla="*/ 0 h 913436"/>
                <a:gd name="T2" fmla="*/ 869156 w 869156"/>
                <a:gd name="T3" fmla="*/ 913436 h 913436"/>
              </a:gdLst>
              <a:ahLst/>
              <a:cxnLst/>
              <a:rect l="T0" t="T1" r="T2" b="T3"/>
              <a:pathLst>
                <a:path w="869156" h="913436">
                  <a:moveTo>
                    <a:pt x="328612" y="904875"/>
                  </a:moveTo>
                  <a:cubicBezTo>
                    <a:pt x="324643" y="907256"/>
                    <a:pt x="321280" y="911315"/>
                    <a:pt x="316706" y="912019"/>
                  </a:cubicBezTo>
                  <a:cubicBezTo>
                    <a:pt x="307497" y="913436"/>
                    <a:pt x="298890" y="910048"/>
                    <a:pt x="290512" y="907256"/>
                  </a:cubicBezTo>
                  <a:cubicBezTo>
                    <a:pt x="284845" y="890254"/>
                    <a:pt x="288535" y="897146"/>
                    <a:pt x="280987" y="885825"/>
                  </a:cubicBezTo>
                  <a:cubicBezTo>
                    <a:pt x="278506" y="878380"/>
                    <a:pt x="276100" y="869074"/>
                    <a:pt x="269081" y="864394"/>
                  </a:cubicBezTo>
                  <a:lnTo>
                    <a:pt x="261937" y="859631"/>
                  </a:lnTo>
                  <a:cubicBezTo>
                    <a:pt x="261143" y="857250"/>
                    <a:pt x="261599" y="853946"/>
                    <a:pt x="259556" y="852487"/>
                  </a:cubicBezTo>
                  <a:cubicBezTo>
                    <a:pt x="255471" y="849569"/>
                    <a:pt x="245269" y="847725"/>
                    <a:pt x="245269" y="847725"/>
                  </a:cubicBezTo>
                  <a:cubicBezTo>
                    <a:pt x="241300" y="848519"/>
                    <a:pt x="236982" y="848296"/>
                    <a:pt x="233362" y="850106"/>
                  </a:cubicBezTo>
                  <a:cubicBezTo>
                    <a:pt x="230350" y="851612"/>
                    <a:pt x="229021" y="855382"/>
                    <a:pt x="226219" y="857250"/>
                  </a:cubicBezTo>
                  <a:cubicBezTo>
                    <a:pt x="224130" y="858642"/>
                    <a:pt x="221456" y="858837"/>
                    <a:pt x="219075" y="859631"/>
                  </a:cubicBezTo>
                  <a:cubicBezTo>
                    <a:pt x="216694" y="858044"/>
                    <a:pt x="213955" y="856893"/>
                    <a:pt x="211931" y="854869"/>
                  </a:cubicBezTo>
                  <a:cubicBezTo>
                    <a:pt x="209907" y="852845"/>
                    <a:pt x="209404" y="849513"/>
                    <a:pt x="207169" y="847725"/>
                  </a:cubicBezTo>
                  <a:cubicBezTo>
                    <a:pt x="205209" y="846157"/>
                    <a:pt x="202406" y="846138"/>
                    <a:pt x="200025" y="845344"/>
                  </a:cubicBezTo>
                  <a:cubicBezTo>
                    <a:pt x="194759" y="840078"/>
                    <a:pt x="192367" y="836752"/>
                    <a:pt x="185737" y="833437"/>
                  </a:cubicBezTo>
                  <a:cubicBezTo>
                    <a:pt x="166011" y="823573"/>
                    <a:pt x="191934" y="839948"/>
                    <a:pt x="171450" y="826294"/>
                  </a:cubicBezTo>
                  <a:cubicBezTo>
                    <a:pt x="162719" y="827088"/>
                    <a:pt x="153667" y="826201"/>
                    <a:pt x="145256" y="828675"/>
                  </a:cubicBezTo>
                  <a:cubicBezTo>
                    <a:pt x="139765" y="830290"/>
                    <a:pt x="136399" y="836390"/>
                    <a:pt x="130969" y="838200"/>
                  </a:cubicBezTo>
                  <a:lnTo>
                    <a:pt x="123825" y="840581"/>
                  </a:lnTo>
                  <a:lnTo>
                    <a:pt x="97631" y="838200"/>
                  </a:lnTo>
                  <a:cubicBezTo>
                    <a:pt x="93211" y="835820"/>
                    <a:pt x="94457" y="828675"/>
                    <a:pt x="92869" y="823912"/>
                  </a:cubicBezTo>
                  <a:lnTo>
                    <a:pt x="85725" y="802481"/>
                  </a:lnTo>
                  <a:cubicBezTo>
                    <a:pt x="84820" y="799766"/>
                    <a:pt x="80962" y="799306"/>
                    <a:pt x="78581" y="797719"/>
                  </a:cubicBezTo>
                  <a:cubicBezTo>
                    <a:pt x="67469" y="781050"/>
                    <a:pt x="73819" y="786606"/>
                    <a:pt x="61912" y="778669"/>
                  </a:cubicBezTo>
                  <a:cubicBezTo>
                    <a:pt x="61118" y="776288"/>
                    <a:pt x="61099" y="773485"/>
                    <a:pt x="59531" y="771525"/>
                  </a:cubicBezTo>
                  <a:cubicBezTo>
                    <a:pt x="57743" y="769290"/>
                    <a:pt x="54526" y="768663"/>
                    <a:pt x="52387" y="766762"/>
                  </a:cubicBezTo>
                  <a:cubicBezTo>
                    <a:pt x="47353" y="762288"/>
                    <a:pt x="42862" y="757237"/>
                    <a:pt x="38100" y="752475"/>
                  </a:cubicBezTo>
                  <a:cubicBezTo>
                    <a:pt x="18994" y="733369"/>
                    <a:pt x="37596" y="741194"/>
                    <a:pt x="21431" y="735806"/>
                  </a:cubicBezTo>
                  <a:cubicBezTo>
                    <a:pt x="16069" y="719717"/>
                    <a:pt x="23506" y="737157"/>
                    <a:pt x="11906" y="723900"/>
                  </a:cubicBezTo>
                  <a:cubicBezTo>
                    <a:pt x="8137" y="719592"/>
                    <a:pt x="2381" y="709612"/>
                    <a:pt x="2381" y="709612"/>
                  </a:cubicBezTo>
                  <a:cubicBezTo>
                    <a:pt x="1587" y="704850"/>
                    <a:pt x="0" y="700153"/>
                    <a:pt x="0" y="695325"/>
                  </a:cubicBezTo>
                  <a:cubicBezTo>
                    <a:pt x="0" y="685825"/>
                    <a:pt x="1887" y="673954"/>
                    <a:pt x="4762" y="664369"/>
                  </a:cubicBezTo>
                  <a:cubicBezTo>
                    <a:pt x="6926" y="657156"/>
                    <a:pt x="9525" y="650081"/>
                    <a:pt x="11906" y="642937"/>
                  </a:cubicBezTo>
                  <a:cubicBezTo>
                    <a:pt x="11906" y="642936"/>
                    <a:pt x="23812" y="625078"/>
                    <a:pt x="26194" y="621506"/>
                  </a:cubicBezTo>
                  <a:cubicBezTo>
                    <a:pt x="28565" y="617950"/>
                    <a:pt x="29495" y="613617"/>
                    <a:pt x="30956" y="609600"/>
                  </a:cubicBezTo>
                  <a:cubicBezTo>
                    <a:pt x="33650" y="602191"/>
                    <a:pt x="34629" y="594021"/>
                    <a:pt x="40481" y="588169"/>
                  </a:cubicBezTo>
                  <a:cubicBezTo>
                    <a:pt x="42505" y="586145"/>
                    <a:pt x="45244" y="584994"/>
                    <a:pt x="47625" y="583406"/>
                  </a:cubicBezTo>
                  <a:cubicBezTo>
                    <a:pt x="53292" y="566404"/>
                    <a:pt x="48210" y="571904"/>
                    <a:pt x="59531" y="564356"/>
                  </a:cubicBezTo>
                  <a:cubicBezTo>
                    <a:pt x="60325" y="561975"/>
                    <a:pt x="60520" y="559301"/>
                    <a:pt x="61912" y="557212"/>
                  </a:cubicBezTo>
                  <a:cubicBezTo>
                    <a:pt x="63780" y="554410"/>
                    <a:pt x="66900" y="552656"/>
                    <a:pt x="69056" y="550069"/>
                  </a:cubicBezTo>
                  <a:cubicBezTo>
                    <a:pt x="70888" y="547870"/>
                    <a:pt x="72231" y="545306"/>
                    <a:pt x="73819" y="542925"/>
                  </a:cubicBezTo>
                  <a:cubicBezTo>
                    <a:pt x="79181" y="526836"/>
                    <a:pt x="71744" y="544276"/>
                    <a:pt x="83344" y="531019"/>
                  </a:cubicBezTo>
                  <a:cubicBezTo>
                    <a:pt x="87113" y="526711"/>
                    <a:pt x="88822" y="520778"/>
                    <a:pt x="92869" y="516731"/>
                  </a:cubicBezTo>
                  <a:cubicBezTo>
                    <a:pt x="97631" y="511969"/>
                    <a:pt x="101552" y="506180"/>
                    <a:pt x="107156" y="502444"/>
                  </a:cubicBezTo>
                  <a:cubicBezTo>
                    <a:pt x="109537" y="500856"/>
                    <a:pt x="111685" y="498843"/>
                    <a:pt x="114300" y="497681"/>
                  </a:cubicBezTo>
                  <a:cubicBezTo>
                    <a:pt x="144089" y="484441"/>
                    <a:pt x="183721" y="491343"/>
                    <a:pt x="211931" y="490537"/>
                  </a:cubicBezTo>
                  <a:cubicBezTo>
                    <a:pt x="214312" y="489743"/>
                    <a:pt x="216830" y="489278"/>
                    <a:pt x="219075" y="488156"/>
                  </a:cubicBezTo>
                  <a:cubicBezTo>
                    <a:pt x="224429" y="485479"/>
                    <a:pt x="229599" y="480766"/>
                    <a:pt x="233362" y="476250"/>
                  </a:cubicBezTo>
                  <a:cubicBezTo>
                    <a:pt x="235194" y="474051"/>
                    <a:pt x="236537" y="471487"/>
                    <a:pt x="238125" y="469106"/>
                  </a:cubicBezTo>
                  <a:cubicBezTo>
                    <a:pt x="247830" y="439986"/>
                    <a:pt x="240035" y="465624"/>
                    <a:pt x="242887" y="392906"/>
                  </a:cubicBezTo>
                  <a:cubicBezTo>
                    <a:pt x="243572" y="375439"/>
                    <a:pt x="244475" y="357981"/>
                    <a:pt x="245269" y="340519"/>
                  </a:cubicBezTo>
                  <a:cubicBezTo>
                    <a:pt x="244475" y="317500"/>
                    <a:pt x="245037" y="294394"/>
                    <a:pt x="242887" y="271462"/>
                  </a:cubicBezTo>
                  <a:cubicBezTo>
                    <a:pt x="242620" y="268613"/>
                    <a:pt x="239405" y="266879"/>
                    <a:pt x="238125" y="264319"/>
                  </a:cubicBezTo>
                  <a:cubicBezTo>
                    <a:pt x="228269" y="244605"/>
                    <a:pt x="244628" y="270500"/>
                    <a:pt x="230981" y="250031"/>
                  </a:cubicBezTo>
                  <a:lnTo>
                    <a:pt x="226219" y="235744"/>
                  </a:lnTo>
                  <a:lnTo>
                    <a:pt x="223837" y="228600"/>
                  </a:lnTo>
                  <a:cubicBezTo>
                    <a:pt x="223043" y="223044"/>
                    <a:pt x="221842" y="217530"/>
                    <a:pt x="221456" y="211931"/>
                  </a:cubicBezTo>
                  <a:cubicBezTo>
                    <a:pt x="220253" y="194492"/>
                    <a:pt x="220416" y="176973"/>
                    <a:pt x="219075" y="159544"/>
                  </a:cubicBezTo>
                  <a:cubicBezTo>
                    <a:pt x="218715" y="154863"/>
                    <a:pt x="212761" y="138221"/>
                    <a:pt x="211931" y="135731"/>
                  </a:cubicBezTo>
                  <a:cubicBezTo>
                    <a:pt x="210808" y="132363"/>
                    <a:pt x="209441" y="128933"/>
                    <a:pt x="207169" y="126206"/>
                  </a:cubicBezTo>
                  <a:cubicBezTo>
                    <a:pt x="205337" y="124007"/>
                    <a:pt x="202406" y="123031"/>
                    <a:pt x="200025" y="121444"/>
                  </a:cubicBezTo>
                  <a:cubicBezTo>
                    <a:pt x="199231" y="119063"/>
                    <a:pt x="199212" y="116260"/>
                    <a:pt x="197644" y="114300"/>
                  </a:cubicBezTo>
                  <a:cubicBezTo>
                    <a:pt x="195856" y="112065"/>
                    <a:pt x="192017" y="111964"/>
                    <a:pt x="190500" y="109537"/>
                  </a:cubicBezTo>
                  <a:cubicBezTo>
                    <a:pt x="190497" y="109532"/>
                    <a:pt x="184547" y="91681"/>
                    <a:pt x="183356" y="88106"/>
                  </a:cubicBezTo>
                  <a:cubicBezTo>
                    <a:pt x="182451" y="85391"/>
                    <a:pt x="180181" y="83343"/>
                    <a:pt x="178594" y="80962"/>
                  </a:cubicBezTo>
                  <a:lnTo>
                    <a:pt x="188119" y="52387"/>
                  </a:lnTo>
                  <a:cubicBezTo>
                    <a:pt x="189929" y="46957"/>
                    <a:pt x="202406" y="42862"/>
                    <a:pt x="202406" y="42862"/>
                  </a:cubicBezTo>
                  <a:cubicBezTo>
                    <a:pt x="203994" y="40481"/>
                    <a:pt x="204934" y="37507"/>
                    <a:pt x="207169" y="35719"/>
                  </a:cubicBezTo>
                  <a:cubicBezTo>
                    <a:pt x="209129" y="34151"/>
                    <a:pt x="212067" y="34460"/>
                    <a:pt x="214312" y="33337"/>
                  </a:cubicBezTo>
                  <a:cubicBezTo>
                    <a:pt x="216872" y="32057"/>
                    <a:pt x="219075" y="30162"/>
                    <a:pt x="221456" y="28575"/>
                  </a:cubicBezTo>
                  <a:cubicBezTo>
                    <a:pt x="232569" y="29369"/>
                    <a:pt x="243823" y="29020"/>
                    <a:pt x="254794" y="30956"/>
                  </a:cubicBezTo>
                  <a:cubicBezTo>
                    <a:pt x="263596" y="32509"/>
                    <a:pt x="261408" y="37040"/>
                    <a:pt x="264319" y="42862"/>
                  </a:cubicBezTo>
                  <a:cubicBezTo>
                    <a:pt x="265599" y="45422"/>
                    <a:pt x="267801" y="47446"/>
                    <a:pt x="269081" y="50006"/>
                  </a:cubicBezTo>
                  <a:cubicBezTo>
                    <a:pt x="270203" y="52251"/>
                    <a:pt x="269894" y="55190"/>
                    <a:pt x="271462" y="57150"/>
                  </a:cubicBezTo>
                  <a:cubicBezTo>
                    <a:pt x="273250" y="59385"/>
                    <a:pt x="276225" y="60325"/>
                    <a:pt x="278606" y="61912"/>
                  </a:cubicBezTo>
                  <a:cubicBezTo>
                    <a:pt x="285752" y="72631"/>
                    <a:pt x="285351" y="76000"/>
                    <a:pt x="295275" y="80962"/>
                  </a:cubicBezTo>
                  <a:cubicBezTo>
                    <a:pt x="297520" y="82085"/>
                    <a:pt x="300038" y="82550"/>
                    <a:pt x="302419" y="83344"/>
                  </a:cubicBezTo>
                  <a:cubicBezTo>
                    <a:pt x="310357" y="95250"/>
                    <a:pt x="304799" y="88898"/>
                    <a:pt x="321469" y="100012"/>
                  </a:cubicBezTo>
                  <a:cubicBezTo>
                    <a:pt x="323850" y="101599"/>
                    <a:pt x="325897" y="103870"/>
                    <a:pt x="328612" y="104775"/>
                  </a:cubicBezTo>
                  <a:lnTo>
                    <a:pt x="342900" y="109537"/>
                  </a:lnTo>
                  <a:cubicBezTo>
                    <a:pt x="346869" y="108743"/>
                    <a:pt x="351016" y="108577"/>
                    <a:pt x="354806" y="107156"/>
                  </a:cubicBezTo>
                  <a:cubicBezTo>
                    <a:pt x="361607" y="104606"/>
                    <a:pt x="373922" y="90421"/>
                    <a:pt x="376237" y="88106"/>
                  </a:cubicBezTo>
                  <a:cubicBezTo>
                    <a:pt x="378261" y="86082"/>
                    <a:pt x="378846" y="82847"/>
                    <a:pt x="381000" y="80962"/>
                  </a:cubicBezTo>
                  <a:cubicBezTo>
                    <a:pt x="385307" y="77193"/>
                    <a:pt x="395287" y="71437"/>
                    <a:pt x="395287" y="71437"/>
                  </a:cubicBezTo>
                  <a:cubicBezTo>
                    <a:pt x="398334" y="72199"/>
                    <a:pt x="408543" y="74494"/>
                    <a:pt x="411956" y="76200"/>
                  </a:cubicBezTo>
                  <a:cubicBezTo>
                    <a:pt x="430429" y="85435"/>
                    <a:pt x="408280" y="77354"/>
                    <a:pt x="426244" y="83344"/>
                  </a:cubicBezTo>
                  <a:cubicBezTo>
                    <a:pt x="427831" y="85725"/>
                    <a:pt x="428579" y="88970"/>
                    <a:pt x="431006" y="90487"/>
                  </a:cubicBezTo>
                  <a:cubicBezTo>
                    <a:pt x="435263" y="93148"/>
                    <a:pt x="445294" y="95250"/>
                    <a:pt x="445294" y="95250"/>
                  </a:cubicBezTo>
                  <a:cubicBezTo>
                    <a:pt x="463550" y="94456"/>
                    <a:pt x="482037" y="95873"/>
                    <a:pt x="500062" y="92869"/>
                  </a:cubicBezTo>
                  <a:cubicBezTo>
                    <a:pt x="502538" y="92456"/>
                    <a:pt x="501899" y="88175"/>
                    <a:pt x="502444" y="85725"/>
                  </a:cubicBezTo>
                  <a:cubicBezTo>
                    <a:pt x="504725" y="75462"/>
                    <a:pt x="502485" y="71396"/>
                    <a:pt x="509587" y="64294"/>
                  </a:cubicBezTo>
                  <a:cubicBezTo>
                    <a:pt x="511611" y="62270"/>
                    <a:pt x="514350" y="61119"/>
                    <a:pt x="516731" y="59531"/>
                  </a:cubicBezTo>
                  <a:cubicBezTo>
                    <a:pt x="517525" y="57150"/>
                    <a:pt x="517544" y="54347"/>
                    <a:pt x="519112" y="52387"/>
                  </a:cubicBezTo>
                  <a:cubicBezTo>
                    <a:pt x="520900" y="50152"/>
                    <a:pt x="524057" y="49457"/>
                    <a:pt x="526256" y="47625"/>
                  </a:cubicBezTo>
                  <a:cubicBezTo>
                    <a:pt x="528843" y="45469"/>
                    <a:pt x="530813" y="42637"/>
                    <a:pt x="533400" y="40481"/>
                  </a:cubicBezTo>
                  <a:cubicBezTo>
                    <a:pt x="535599" y="38649"/>
                    <a:pt x="538345" y="37551"/>
                    <a:pt x="540544" y="35719"/>
                  </a:cubicBezTo>
                  <a:cubicBezTo>
                    <a:pt x="552436" y="25809"/>
                    <a:pt x="542275" y="30379"/>
                    <a:pt x="554831" y="26194"/>
                  </a:cubicBezTo>
                  <a:cubicBezTo>
                    <a:pt x="557212" y="24606"/>
                    <a:pt x="559360" y="22593"/>
                    <a:pt x="561975" y="21431"/>
                  </a:cubicBezTo>
                  <a:cubicBezTo>
                    <a:pt x="566562" y="19392"/>
                    <a:pt x="571500" y="18256"/>
                    <a:pt x="576262" y="16669"/>
                  </a:cubicBezTo>
                  <a:lnTo>
                    <a:pt x="597694" y="9525"/>
                  </a:lnTo>
                  <a:cubicBezTo>
                    <a:pt x="597698" y="9524"/>
                    <a:pt x="611978" y="4764"/>
                    <a:pt x="611981" y="4762"/>
                  </a:cubicBezTo>
                  <a:lnTo>
                    <a:pt x="619125" y="0"/>
                  </a:lnTo>
                  <a:cubicBezTo>
                    <a:pt x="621506" y="794"/>
                    <a:pt x="624494" y="606"/>
                    <a:pt x="626269" y="2381"/>
                  </a:cubicBezTo>
                  <a:cubicBezTo>
                    <a:pt x="654051" y="30163"/>
                    <a:pt x="622697" y="7938"/>
                    <a:pt x="642937" y="21431"/>
                  </a:cubicBezTo>
                  <a:cubicBezTo>
                    <a:pt x="643699" y="24478"/>
                    <a:pt x="645994" y="34687"/>
                    <a:pt x="647700" y="38100"/>
                  </a:cubicBezTo>
                  <a:cubicBezTo>
                    <a:pt x="648980" y="40660"/>
                    <a:pt x="651300" y="42629"/>
                    <a:pt x="652462" y="45244"/>
                  </a:cubicBezTo>
                  <a:cubicBezTo>
                    <a:pt x="654501" y="49831"/>
                    <a:pt x="655637" y="54769"/>
                    <a:pt x="657225" y="59531"/>
                  </a:cubicBezTo>
                  <a:lnTo>
                    <a:pt x="669131" y="95250"/>
                  </a:lnTo>
                  <a:cubicBezTo>
                    <a:pt x="670196" y="98445"/>
                    <a:pt x="673617" y="100326"/>
                    <a:pt x="676275" y="102394"/>
                  </a:cubicBezTo>
                  <a:cubicBezTo>
                    <a:pt x="682310" y="107088"/>
                    <a:pt x="689667" y="112838"/>
                    <a:pt x="697706" y="114300"/>
                  </a:cubicBezTo>
                  <a:cubicBezTo>
                    <a:pt x="704002" y="115445"/>
                    <a:pt x="710406" y="115887"/>
                    <a:pt x="716756" y="116681"/>
                  </a:cubicBezTo>
                  <a:cubicBezTo>
                    <a:pt x="721853" y="118380"/>
                    <a:pt x="727241" y="119479"/>
                    <a:pt x="731044" y="123825"/>
                  </a:cubicBezTo>
                  <a:cubicBezTo>
                    <a:pt x="731052" y="123834"/>
                    <a:pt x="742947" y="141679"/>
                    <a:pt x="745331" y="145256"/>
                  </a:cubicBezTo>
                  <a:cubicBezTo>
                    <a:pt x="748116" y="149433"/>
                    <a:pt x="748506" y="154781"/>
                    <a:pt x="750094" y="159544"/>
                  </a:cubicBezTo>
                  <a:lnTo>
                    <a:pt x="752475" y="166687"/>
                  </a:lnTo>
                  <a:cubicBezTo>
                    <a:pt x="751681" y="186531"/>
                    <a:pt x="752210" y="206472"/>
                    <a:pt x="750094" y="226219"/>
                  </a:cubicBezTo>
                  <a:cubicBezTo>
                    <a:pt x="749789" y="229065"/>
                    <a:pt x="747566" y="231574"/>
                    <a:pt x="745331" y="233362"/>
                  </a:cubicBezTo>
                  <a:cubicBezTo>
                    <a:pt x="743371" y="234930"/>
                    <a:pt x="740568" y="234950"/>
                    <a:pt x="738187" y="235744"/>
                  </a:cubicBezTo>
                  <a:cubicBezTo>
                    <a:pt x="736600" y="238125"/>
                    <a:pt x="735660" y="241099"/>
                    <a:pt x="733425" y="242887"/>
                  </a:cubicBezTo>
                  <a:cubicBezTo>
                    <a:pt x="731465" y="244455"/>
                    <a:pt x="728526" y="244146"/>
                    <a:pt x="726281" y="245269"/>
                  </a:cubicBezTo>
                  <a:cubicBezTo>
                    <a:pt x="723721" y="246549"/>
                    <a:pt x="721518" y="248444"/>
                    <a:pt x="719137" y="250031"/>
                  </a:cubicBezTo>
                  <a:cubicBezTo>
                    <a:pt x="719157" y="250111"/>
                    <a:pt x="722763" y="265563"/>
                    <a:pt x="723900" y="266700"/>
                  </a:cubicBezTo>
                  <a:cubicBezTo>
                    <a:pt x="725675" y="268475"/>
                    <a:pt x="728663" y="268287"/>
                    <a:pt x="731044" y="269081"/>
                  </a:cubicBezTo>
                  <a:cubicBezTo>
                    <a:pt x="750096" y="281785"/>
                    <a:pt x="727071" y="265110"/>
                    <a:pt x="742950" y="280987"/>
                  </a:cubicBezTo>
                  <a:cubicBezTo>
                    <a:pt x="744974" y="283011"/>
                    <a:pt x="747713" y="284162"/>
                    <a:pt x="750094" y="285750"/>
                  </a:cubicBezTo>
                  <a:cubicBezTo>
                    <a:pt x="754900" y="300170"/>
                    <a:pt x="758601" y="304622"/>
                    <a:pt x="752475" y="321469"/>
                  </a:cubicBezTo>
                  <a:cubicBezTo>
                    <a:pt x="751497" y="324159"/>
                    <a:pt x="748120" y="325588"/>
                    <a:pt x="745331" y="326231"/>
                  </a:cubicBezTo>
                  <a:cubicBezTo>
                    <a:pt x="737558" y="328025"/>
                    <a:pt x="729456" y="327818"/>
                    <a:pt x="721519" y="328612"/>
                  </a:cubicBezTo>
                  <a:cubicBezTo>
                    <a:pt x="719138" y="329406"/>
                    <a:pt x="716464" y="329602"/>
                    <a:pt x="714375" y="330994"/>
                  </a:cubicBezTo>
                  <a:cubicBezTo>
                    <a:pt x="704080" y="337857"/>
                    <a:pt x="710990" y="338227"/>
                    <a:pt x="700087" y="342900"/>
                  </a:cubicBezTo>
                  <a:cubicBezTo>
                    <a:pt x="697079" y="344189"/>
                    <a:pt x="693709" y="344382"/>
                    <a:pt x="690562" y="345281"/>
                  </a:cubicBezTo>
                  <a:cubicBezTo>
                    <a:pt x="688149" y="345970"/>
                    <a:pt x="685800" y="346868"/>
                    <a:pt x="683419" y="347662"/>
                  </a:cubicBezTo>
                  <a:cubicBezTo>
                    <a:pt x="681831" y="350043"/>
                    <a:pt x="680680" y="352782"/>
                    <a:pt x="678656" y="354806"/>
                  </a:cubicBezTo>
                  <a:cubicBezTo>
                    <a:pt x="662782" y="370680"/>
                    <a:pt x="679448" y="347666"/>
                    <a:pt x="666750" y="366712"/>
                  </a:cubicBezTo>
                  <a:cubicBezTo>
                    <a:pt x="665956" y="369093"/>
                    <a:pt x="666144" y="372081"/>
                    <a:pt x="664369" y="373856"/>
                  </a:cubicBezTo>
                  <a:cubicBezTo>
                    <a:pt x="660322" y="377903"/>
                    <a:pt x="650081" y="383381"/>
                    <a:pt x="650081" y="383381"/>
                  </a:cubicBezTo>
                  <a:cubicBezTo>
                    <a:pt x="646424" y="388867"/>
                    <a:pt x="645844" y="392906"/>
                    <a:pt x="638175" y="392906"/>
                  </a:cubicBezTo>
                  <a:cubicBezTo>
                    <a:pt x="635665" y="392906"/>
                    <a:pt x="633412" y="391319"/>
                    <a:pt x="631031" y="390525"/>
                  </a:cubicBezTo>
                  <a:cubicBezTo>
                    <a:pt x="620524" y="383520"/>
                    <a:pt x="620158" y="381063"/>
                    <a:pt x="602456" y="388144"/>
                  </a:cubicBezTo>
                  <a:cubicBezTo>
                    <a:pt x="600126" y="389076"/>
                    <a:pt x="600869" y="392906"/>
                    <a:pt x="600075" y="395287"/>
                  </a:cubicBezTo>
                  <a:cubicBezTo>
                    <a:pt x="600134" y="396344"/>
                    <a:pt x="598363" y="432347"/>
                    <a:pt x="604837" y="445294"/>
                  </a:cubicBezTo>
                  <a:cubicBezTo>
                    <a:pt x="606117" y="447854"/>
                    <a:pt x="607576" y="450413"/>
                    <a:pt x="609600" y="452437"/>
                  </a:cubicBezTo>
                  <a:cubicBezTo>
                    <a:pt x="611624" y="454461"/>
                    <a:pt x="614363" y="455612"/>
                    <a:pt x="616744" y="457200"/>
                  </a:cubicBezTo>
                  <a:lnTo>
                    <a:pt x="626269" y="471487"/>
                  </a:lnTo>
                  <a:lnTo>
                    <a:pt x="631031" y="478631"/>
                  </a:lnTo>
                  <a:cubicBezTo>
                    <a:pt x="631825" y="485775"/>
                    <a:pt x="632977" y="492888"/>
                    <a:pt x="633412" y="500062"/>
                  </a:cubicBezTo>
                  <a:cubicBezTo>
                    <a:pt x="634566" y="519094"/>
                    <a:pt x="634385" y="538198"/>
                    <a:pt x="635794" y="557212"/>
                  </a:cubicBezTo>
                  <a:cubicBezTo>
                    <a:pt x="636066" y="560880"/>
                    <a:pt x="640219" y="569326"/>
                    <a:pt x="642937" y="571500"/>
                  </a:cubicBezTo>
                  <a:cubicBezTo>
                    <a:pt x="644897" y="573068"/>
                    <a:pt x="647700" y="573087"/>
                    <a:pt x="650081" y="573881"/>
                  </a:cubicBezTo>
                  <a:cubicBezTo>
                    <a:pt x="652462" y="576262"/>
                    <a:pt x="654423" y="579157"/>
                    <a:pt x="657225" y="581025"/>
                  </a:cubicBezTo>
                  <a:cubicBezTo>
                    <a:pt x="659314" y="582417"/>
                    <a:pt x="662124" y="582283"/>
                    <a:pt x="664369" y="583406"/>
                  </a:cubicBezTo>
                  <a:cubicBezTo>
                    <a:pt x="680815" y="591629"/>
                    <a:pt x="661211" y="585594"/>
                    <a:pt x="681037" y="590550"/>
                  </a:cubicBezTo>
                  <a:cubicBezTo>
                    <a:pt x="732631" y="589756"/>
                    <a:pt x="784269" y="590443"/>
                    <a:pt x="835819" y="588169"/>
                  </a:cubicBezTo>
                  <a:cubicBezTo>
                    <a:pt x="838678" y="588043"/>
                    <a:pt x="840402" y="584686"/>
                    <a:pt x="842962" y="583406"/>
                  </a:cubicBezTo>
                  <a:cubicBezTo>
                    <a:pt x="845207" y="582283"/>
                    <a:pt x="847725" y="581819"/>
                    <a:pt x="850106" y="581025"/>
                  </a:cubicBezTo>
                  <a:cubicBezTo>
                    <a:pt x="853537" y="578737"/>
                    <a:pt x="859623" y="571964"/>
                    <a:pt x="864394" y="578644"/>
                  </a:cubicBezTo>
                  <a:cubicBezTo>
                    <a:pt x="867312" y="582729"/>
                    <a:pt x="869156" y="592931"/>
                    <a:pt x="869156" y="592931"/>
                  </a:cubicBezTo>
                  <a:cubicBezTo>
                    <a:pt x="858462" y="603625"/>
                    <a:pt x="865208" y="599009"/>
                    <a:pt x="847725" y="604837"/>
                  </a:cubicBezTo>
                  <a:lnTo>
                    <a:pt x="840581" y="607219"/>
                  </a:lnTo>
                  <a:lnTo>
                    <a:pt x="833437" y="609600"/>
                  </a:lnTo>
                  <a:cubicBezTo>
                    <a:pt x="827275" y="615763"/>
                    <a:pt x="819617" y="622489"/>
                    <a:pt x="816769" y="631031"/>
                  </a:cubicBezTo>
                  <a:lnTo>
                    <a:pt x="812006" y="645319"/>
                  </a:lnTo>
                  <a:lnTo>
                    <a:pt x="809625" y="652462"/>
                  </a:lnTo>
                  <a:cubicBezTo>
                    <a:pt x="808831" y="676275"/>
                    <a:pt x="808685" y="700118"/>
                    <a:pt x="807244" y="723900"/>
                  </a:cubicBezTo>
                  <a:cubicBezTo>
                    <a:pt x="807092" y="726406"/>
                    <a:pt x="805985" y="728799"/>
                    <a:pt x="804862" y="731044"/>
                  </a:cubicBezTo>
                  <a:cubicBezTo>
                    <a:pt x="803582" y="733603"/>
                    <a:pt x="801687" y="735806"/>
                    <a:pt x="800100" y="738187"/>
                  </a:cubicBezTo>
                  <a:cubicBezTo>
                    <a:pt x="799335" y="741245"/>
                    <a:pt x="797047" y="751435"/>
                    <a:pt x="795337" y="754856"/>
                  </a:cubicBezTo>
                  <a:cubicBezTo>
                    <a:pt x="794057" y="757416"/>
                    <a:pt x="792162" y="759619"/>
                    <a:pt x="790575" y="762000"/>
                  </a:cubicBezTo>
                  <a:cubicBezTo>
                    <a:pt x="789076" y="772495"/>
                    <a:pt x="790652" y="778592"/>
                    <a:pt x="783431" y="785812"/>
                  </a:cubicBezTo>
                  <a:cubicBezTo>
                    <a:pt x="781407" y="787836"/>
                    <a:pt x="778668" y="788987"/>
                    <a:pt x="776287" y="790575"/>
                  </a:cubicBezTo>
                  <a:cubicBezTo>
                    <a:pt x="771942" y="797094"/>
                    <a:pt x="771902" y="799138"/>
                    <a:pt x="764381" y="802481"/>
                  </a:cubicBezTo>
                  <a:cubicBezTo>
                    <a:pt x="759794" y="804520"/>
                    <a:pt x="754856" y="805656"/>
                    <a:pt x="750094" y="807244"/>
                  </a:cubicBezTo>
                  <a:cubicBezTo>
                    <a:pt x="747713" y="808038"/>
                    <a:pt x="745039" y="808233"/>
                    <a:pt x="742950" y="809625"/>
                  </a:cubicBezTo>
                  <a:lnTo>
                    <a:pt x="728662" y="819150"/>
                  </a:lnTo>
                  <a:lnTo>
                    <a:pt x="707231" y="833437"/>
                  </a:lnTo>
                  <a:cubicBezTo>
                    <a:pt x="704429" y="835305"/>
                    <a:pt x="702745" y="838513"/>
                    <a:pt x="700087" y="840581"/>
                  </a:cubicBezTo>
                  <a:cubicBezTo>
                    <a:pt x="695569" y="844095"/>
                    <a:pt x="690562" y="846931"/>
                    <a:pt x="685800" y="850106"/>
                  </a:cubicBezTo>
                  <a:cubicBezTo>
                    <a:pt x="683419" y="851694"/>
                    <a:pt x="680680" y="852845"/>
                    <a:pt x="678656" y="854869"/>
                  </a:cubicBezTo>
                  <a:cubicBezTo>
                    <a:pt x="676275" y="857250"/>
                    <a:pt x="674456" y="860377"/>
                    <a:pt x="671512" y="862012"/>
                  </a:cubicBezTo>
                  <a:cubicBezTo>
                    <a:pt x="671505" y="862016"/>
                    <a:pt x="653656" y="867964"/>
                    <a:pt x="650081" y="869156"/>
                  </a:cubicBezTo>
                  <a:lnTo>
                    <a:pt x="628650" y="876300"/>
                  </a:lnTo>
                  <a:cubicBezTo>
                    <a:pt x="624134" y="877805"/>
                    <a:pt x="616466" y="880564"/>
                    <a:pt x="611981" y="881062"/>
                  </a:cubicBezTo>
                  <a:cubicBezTo>
                    <a:pt x="600908" y="882292"/>
                    <a:pt x="589756" y="882650"/>
                    <a:pt x="578644" y="883444"/>
                  </a:cubicBezTo>
                  <a:cubicBezTo>
                    <a:pt x="571500" y="882650"/>
                    <a:pt x="563276" y="884921"/>
                    <a:pt x="557212" y="881062"/>
                  </a:cubicBezTo>
                  <a:cubicBezTo>
                    <a:pt x="552977" y="878367"/>
                    <a:pt x="552450" y="866775"/>
                    <a:pt x="552450" y="866775"/>
                  </a:cubicBezTo>
                  <a:cubicBezTo>
                    <a:pt x="553632" y="858499"/>
                    <a:pt x="558696" y="832540"/>
                    <a:pt x="552450" y="826294"/>
                  </a:cubicBezTo>
                  <a:cubicBezTo>
                    <a:pt x="547925" y="821769"/>
                    <a:pt x="539750" y="827881"/>
                    <a:pt x="533400" y="828675"/>
                  </a:cubicBezTo>
                  <a:cubicBezTo>
                    <a:pt x="530031" y="829798"/>
                    <a:pt x="519721" y="833437"/>
                    <a:pt x="516731" y="833437"/>
                  </a:cubicBezTo>
                  <a:cubicBezTo>
                    <a:pt x="509543" y="833437"/>
                    <a:pt x="502444" y="831850"/>
                    <a:pt x="495300" y="831056"/>
                  </a:cubicBezTo>
                  <a:cubicBezTo>
                    <a:pt x="479211" y="825694"/>
                    <a:pt x="496651" y="833131"/>
                    <a:pt x="483394" y="821531"/>
                  </a:cubicBezTo>
                  <a:cubicBezTo>
                    <a:pt x="479086" y="817762"/>
                    <a:pt x="469106" y="812006"/>
                    <a:pt x="469106" y="812006"/>
                  </a:cubicBezTo>
                  <a:cubicBezTo>
                    <a:pt x="466725" y="814387"/>
                    <a:pt x="464549" y="816994"/>
                    <a:pt x="461962" y="819150"/>
                  </a:cubicBezTo>
                  <a:cubicBezTo>
                    <a:pt x="459764" y="820982"/>
                    <a:pt x="456842" y="821889"/>
                    <a:pt x="454819" y="823912"/>
                  </a:cubicBezTo>
                  <a:cubicBezTo>
                    <a:pt x="438943" y="839788"/>
                    <a:pt x="461963" y="823118"/>
                    <a:pt x="442912" y="835819"/>
                  </a:cubicBezTo>
                  <a:lnTo>
                    <a:pt x="426244" y="885825"/>
                  </a:lnTo>
                  <a:cubicBezTo>
                    <a:pt x="424434" y="891255"/>
                    <a:pt x="411956" y="895350"/>
                    <a:pt x="411956" y="895350"/>
                  </a:cubicBezTo>
                  <a:cubicBezTo>
                    <a:pt x="409575" y="893762"/>
                    <a:pt x="407011" y="892419"/>
                    <a:pt x="404812" y="890587"/>
                  </a:cubicBezTo>
                  <a:cubicBezTo>
                    <a:pt x="396593" y="883738"/>
                    <a:pt x="395420" y="877933"/>
                    <a:pt x="383381" y="873919"/>
                  </a:cubicBezTo>
                  <a:lnTo>
                    <a:pt x="369094" y="869156"/>
                  </a:lnTo>
                  <a:cubicBezTo>
                    <a:pt x="361950" y="869950"/>
                    <a:pt x="354481" y="869264"/>
                    <a:pt x="347662" y="871537"/>
                  </a:cubicBezTo>
                  <a:cubicBezTo>
                    <a:pt x="342232" y="873347"/>
                    <a:pt x="333375" y="881062"/>
                    <a:pt x="333375" y="881062"/>
                  </a:cubicBezTo>
                  <a:cubicBezTo>
                    <a:pt x="332581" y="883443"/>
                    <a:pt x="332535" y="886225"/>
                    <a:pt x="330994" y="888206"/>
                  </a:cubicBezTo>
                  <a:cubicBezTo>
                    <a:pt x="326859" y="893523"/>
                    <a:pt x="316706" y="902494"/>
                    <a:pt x="316706" y="902494"/>
                  </a:cubicBezTo>
                  <a:lnTo>
                    <a:pt x="328612" y="904875"/>
                  </a:lnTo>
                  <a:close/>
                </a:path>
              </a:pathLst>
            </a:custGeom>
            <a:solidFill>
              <a:srgbClr val="99CC00">
                <a:alpha val="48930"/>
              </a:srgbClr>
            </a:solidFill>
            <a:ln w="3175" algn="ctr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" name="Hefei"/>
            <p:cNvSpPr>
              <a:spLocks noChangeArrowheads="1"/>
            </p:cNvSpPr>
            <p:nvPr/>
          </p:nvSpPr>
          <p:spPr bwMode="auto">
            <a:xfrm>
              <a:off x="6694232" y="4215326"/>
              <a:ext cx="188923" cy="184599"/>
            </a:xfrm>
            <a:custGeom>
              <a:avLst/>
              <a:gdLst>
                <a:gd name="T0" fmla="*/ 0 w 568683"/>
                <a:gd name="T1" fmla="*/ 0 h 600352"/>
                <a:gd name="T2" fmla="*/ 568683 w 568683"/>
                <a:gd name="T3" fmla="*/ 600352 h 600352"/>
              </a:gdLst>
              <a:ahLst/>
              <a:cxnLst/>
              <a:rect l="T0" t="T1" r="T2" b="T3"/>
              <a:pathLst>
                <a:path w="568683" h="600352">
                  <a:moveTo>
                    <a:pt x="50995" y="45521"/>
                  </a:moveTo>
                  <a:cubicBezTo>
                    <a:pt x="51392" y="43934"/>
                    <a:pt x="58884" y="42219"/>
                    <a:pt x="62901" y="40758"/>
                  </a:cubicBezTo>
                  <a:cubicBezTo>
                    <a:pt x="69978" y="38185"/>
                    <a:pt x="77189" y="35996"/>
                    <a:pt x="84333" y="33615"/>
                  </a:cubicBezTo>
                  <a:cubicBezTo>
                    <a:pt x="87438" y="32580"/>
                    <a:pt x="90683" y="32027"/>
                    <a:pt x="93858" y="31233"/>
                  </a:cubicBezTo>
                  <a:lnTo>
                    <a:pt x="108145" y="21708"/>
                  </a:lnTo>
                  <a:cubicBezTo>
                    <a:pt x="110947" y="19840"/>
                    <a:pt x="112702" y="16721"/>
                    <a:pt x="115289" y="14565"/>
                  </a:cubicBezTo>
                  <a:cubicBezTo>
                    <a:pt x="120674" y="10077"/>
                    <a:pt x="130128" y="5340"/>
                    <a:pt x="136720" y="5040"/>
                  </a:cubicBezTo>
                  <a:lnTo>
                    <a:pt x="189108" y="2658"/>
                  </a:lnTo>
                  <a:cubicBezTo>
                    <a:pt x="191489" y="1864"/>
                    <a:pt x="193757" y="0"/>
                    <a:pt x="196251" y="277"/>
                  </a:cubicBezTo>
                  <a:cubicBezTo>
                    <a:pt x="201241" y="832"/>
                    <a:pt x="210539" y="5040"/>
                    <a:pt x="210539" y="5040"/>
                  </a:cubicBezTo>
                  <a:cubicBezTo>
                    <a:pt x="212126" y="7421"/>
                    <a:pt x="214021" y="9624"/>
                    <a:pt x="215301" y="12183"/>
                  </a:cubicBezTo>
                  <a:cubicBezTo>
                    <a:pt x="219644" y="20868"/>
                    <a:pt x="218301" y="31944"/>
                    <a:pt x="220064" y="40758"/>
                  </a:cubicBezTo>
                  <a:cubicBezTo>
                    <a:pt x="222493" y="52905"/>
                    <a:pt x="223887" y="53638"/>
                    <a:pt x="229589" y="62190"/>
                  </a:cubicBezTo>
                  <a:cubicBezTo>
                    <a:pt x="230383" y="64571"/>
                    <a:pt x="230195" y="67558"/>
                    <a:pt x="231970" y="69333"/>
                  </a:cubicBezTo>
                  <a:cubicBezTo>
                    <a:pt x="240157" y="77519"/>
                    <a:pt x="244419" y="78245"/>
                    <a:pt x="253401" y="81240"/>
                  </a:cubicBezTo>
                  <a:cubicBezTo>
                    <a:pt x="262132" y="80446"/>
                    <a:pt x="271022" y="80695"/>
                    <a:pt x="279595" y="78858"/>
                  </a:cubicBezTo>
                  <a:cubicBezTo>
                    <a:pt x="282393" y="78258"/>
                    <a:pt x="283877" y="74096"/>
                    <a:pt x="286739" y="74096"/>
                  </a:cubicBezTo>
                  <a:cubicBezTo>
                    <a:pt x="289601" y="74096"/>
                    <a:pt x="291502" y="77271"/>
                    <a:pt x="293883" y="78858"/>
                  </a:cubicBezTo>
                  <a:lnTo>
                    <a:pt x="308170" y="100290"/>
                  </a:lnTo>
                  <a:cubicBezTo>
                    <a:pt x="309757" y="102671"/>
                    <a:pt x="310552" y="105846"/>
                    <a:pt x="312933" y="107433"/>
                  </a:cubicBezTo>
                  <a:lnTo>
                    <a:pt x="327220" y="116958"/>
                  </a:lnTo>
                  <a:cubicBezTo>
                    <a:pt x="328014" y="119339"/>
                    <a:pt x="329601" y="121592"/>
                    <a:pt x="329601" y="124102"/>
                  </a:cubicBezTo>
                  <a:cubicBezTo>
                    <a:pt x="329601" y="135413"/>
                    <a:pt x="324227" y="152491"/>
                    <a:pt x="329601" y="164583"/>
                  </a:cubicBezTo>
                  <a:cubicBezTo>
                    <a:pt x="330969" y="167660"/>
                    <a:pt x="334087" y="169659"/>
                    <a:pt x="336745" y="171727"/>
                  </a:cubicBezTo>
                  <a:cubicBezTo>
                    <a:pt x="341263" y="175241"/>
                    <a:pt x="351033" y="181252"/>
                    <a:pt x="351033" y="181252"/>
                  </a:cubicBezTo>
                  <a:cubicBezTo>
                    <a:pt x="357014" y="199199"/>
                    <a:pt x="348949" y="177086"/>
                    <a:pt x="358176" y="195540"/>
                  </a:cubicBezTo>
                  <a:cubicBezTo>
                    <a:pt x="359299" y="197785"/>
                    <a:pt x="359339" y="200489"/>
                    <a:pt x="360558" y="202683"/>
                  </a:cubicBezTo>
                  <a:cubicBezTo>
                    <a:pt x="363338" y="207687"/>
                    <a:pt x="366908" y="212208"/>
                    <a:pt x="370083" y="216971"/>
                  </a:cubicBezTo>
                  <a:lnTo>
                    <a:pt x="374845" y="224115"/>
                  </a:lnTo>
                  <a:cubicBezTo>
                    <a:pt x="379608" y="223321"/>
                    <a:pt x="384552" y="223260"/>
                    <a:pt x="389133" y="221733"/>
                  </a:cubicBezTo>
                  <a:cubicBezTo>
                    <a:pt x="401378" y="217651"/>
                    <a:pt x="391967" y="217084"/>
                    <a:pt x="401039" y="209827"/>
                  </a:cubicBezTo>
                  <a:cubicBezTo>
                    <a:pt x="402999" y="208259"/>
                    <a:pt x="405802" y="208240"/>
                    <a:pt x="408183" y="207446"/>
                  </a:cubicBezTo>
                  <a:cubicBezTo>
                    <a:pt x="421830" y="186973"/>
                    <a:pt x="403658" y="211066"/>
                    <a:pt x="420089" y="197921"/>
                  </a:cubicBezTo>
                  <a:cubicBezTo>
                    <a:pt x="435476" y="185611"/>
                    <a:pt x="414038" y="194381"/>
                    <a:pt x="431995" y="188396"/>
                  </a:cubicBezTo>
                  <a:cubicBezTo>
                    <a:pt x="434376" y="186808"/>
                    <a:pt x="436579" y="184913"/>
                    <a:pt x="439139" y="183633"/>
                  </a:cubicBezTo>
                  <a:cubicBezTo>
                    <a:pt x="444581" y="180912"/>
                    <a:pt x="452758" y="180229"/>
                    <a:pt x="458189" y="178871"/>
                  </a:cubicBezTo>
                  <a:cubicBezTo>
                    <a:pt x="460624" y="178262"/>
                    <a:pt x="462952" y="177284"/>
                    <a:pt x="465333" y="176490"/>
                  </a:cubicBezTo>
                  <a:cubicBezTo>
                    <a:pt x="474858" y="177284"/>
                    <a:pt x="484480" y="177300"/>
                    <a:pt x="493908" y="178871"/>
                  </a:cubicBezTo>
                  <a:cubicBezTo>
                    <a:pt x="507452" y="181128"/>
                    <a:pt x="506612" y="183953"/>
                    <a:pt x="517720" y="188396"/>
                  </a:cubicBezTo>
                  <a:cubicBezTo>
                    <a:pt x="531853" y="194049"/>
                    <a:pt x="529263" y="192034"/>
                    <a:pt x="541533" y="195540"/>
                  </a:cubicBezTo>
                  <a:cubicBezTo>
                    <a:pt x="543946" y="196230"/>
                    <a:pt x="546295" y="197127"/>
                    <a:pt x="548676" y="197921"/>
                  </a:cubicBezTo>
                  <a:cubicBezTo>
                    <a:pt x="568683" y="227930"/>
                    <a:pt x="559642" y="211389"/>
                    <a:pt x="551058" y="290790"/>
                  </a:cubicBezTo>
                  <a:cubicBezTo>
                    <a:pt x="550788" y="293286"/>
                    <a:pt x="546295" y="292377"/>
                    <a:pt x="543914" y="293171"/>
                  </a:cubicBezTo>
                  <a:cubicBezTo>
                    <a:pt x="530269" y="313637"/>
                    <a:pt x="546624" y="287749"/>
                    <a:pt x="536770" y="307458"/>
                  </a:cubicBezTo>
                  <a:cubicBezTo>
                    <a:pt x="535490" y="310018"/>
                    <a:pt x="533288" y="312042"/>
                    <a:pt x="532008" y="314602"/>
                  </a:cubicBezTo>
                  <a:cubicBezTo>
                    <a:pt x="528801" y="321016"/>
                    <a:pt x="530927" y="323585"/>
                    <a:pt x="524864" y="328890"/>
                  </a:cubicBezTo>
                  <a:cubicBezTo>
                    <a:pt x="514787" y="337707"/>
                    <a:pt x="513244" y="337526"/>
                    <a:pt x="503433" y="340796"/>
                  </a:cubicBezTo>
                  <a:cubicBezTo>
                    <a:pt x="501052" y="343177"/>
                    <a:pt x="498445" y="345353"/>
                    <a:pt x="496289" y="347940"/>
                  </a:cubicBezTo>
                  <a:cubicBezTo>
                    <a:pt x="494457" y="350138"/>
                    <a:pt x="493427" y="352944"/>
                    <a:pt x="491526" y="355083"/>
                  </a:cubicBezTo>
                  <a:cubicBezTo>
                    <a:pt x="479660" y="368432"/>
                    <a:pt x="480955" y="366894"/>
                    <a:pt x="470095" y="374133"/>
                  </a:cubicBezTo>
                  <a:cubicBezTo>
                    <a:pt x="468508" y="376514"/>
                    <a:pt x="467357" y="379253"/>
                    <a:pt x="465333" y="381277"/>
                  </a:cubicBezTo>
                  <a:cubicBezTo>
                    <a:pt x="449452" y="397159"/>
                    <a:pt x="466132" y="374128"/>
                    <a:pt x="453426" y="393183"/>
                  </a:cubicBezTo>
                  <a:cubicBezTo>
                    <a:pt x="447844" y="409931"/>
                    <a:pt x="453980" y="389857"/>
                    <a:pt x="448664" y="421758"/>
                  </a:cubicBezTo>
                  <a:cubicBezTo>
                    <a:pt x="448251" y="424234"/>
                    <a:pt x="447851" y="426942"/>
                    <a:pt x="446283" y="428902"/>
                  </a:cubicBezTo>
                  <a:cubicBezTo>
                    <a:pt x="444495" y="431137"/>
                    <a:pt x="441520" y="432077"/>
                    <a:pt x="439139" y="433665"/>
                  </a:cubicBezTo>
                  <a:cubicBezTo>
                    <a:pt x="433777" y="449750"/>
                    <a:pt x="441213" y="432315"/>
                    <a:pt x="429614" y="445571"/>
                  </a:cubicBezTo>
                  <a:cubicBezTo>
                    <a:pt x="425845" y="449878"/>
                    <a:pt x="423264" y="455096"/>
                    <a:pt x="420089" y="459858"/>
                  </a:cubicBezTo>
                  <a:lnTo>
                    <a:pt x="415326" y="467002"/>
                  </a:lnTo>
                  <a:lnTo>
                    <a:pt x="405801" y="481290"/>
                  </a:lnTo>
                  <a:lnTo>
                    <a:pt x="401039" y="488433"/>
                  </a:lnTo>
                  <a:cubicBezTo>
                    <a:pt x="400245" y="490814"/>
                    <a:pt x="399781" y="493332"/>
                    <a:pt x="398658" y="495577"/>
                  </a:cubicBezTo>
                  <a:cubicBezTo>
                    <a:pt x="397378" y="498137"/>
                    <a:pt x="395057" y="500106"/>
                    <a:pt x="393895" y="502721"/>
                  </a:cubicBezTo>
                  <a:cubicBezTo>
                    <a:pt x="391856" y="507308"/>
                    <a:pt x="390720" y="512246"/>
                    <a:pt x="389133" y="517008"/>
                  </a:cubicBezTo>
                  <a:lnTo>
                    <a:pt x="386751" y="524152"/>
                  </a:lnTo>
                  <a:cubicBezTo>
                    <a:pt x="385957" y="532883"/>
                    <a:pt x="385610" y="541667"/>
                    <a:pt x="384370" y="550346"/>
                  </a:cubicBezTo>
                  <a:cubicBezTo>
                    <a:pt x="384015" y="552831"/>
                    <a:pt x="384032" y="556031"/>
                    <a:pt x="381989" y="557490"/>
                  </a:cubicBezTo>
                  <a:cubicBezTo>
                    <a:pt x="377924" y="560393"/>
                    <a:pt x="363883" y="562921"/>
                    <a:pt x="358176" y="564633"/>
                  </a:cubicBezTo>
                  <a:cubicBezTo>
                    <a:pt x="353368" y="566076"/>
                    <a:pt x="348651" y="567808"/>
                    <a:pt x="343889" y="569396"/>
                  </a:cubicBezTo>
                  <a:lnTo>
                    <a:pt x="301026" y="583683"/>
                  </a:lnTo>
                  <a:cubicBezTo>
                    <a:pt x="293577" y="586166"/>
                    <a:pt x="285017" y="589627"/>
                    <a:pt x="277214" y="590827"/>
                  </a:cubicBezTo>
                  <a:cubicBezTo>
                    <a:pt x="270110" y="591920"/>
                    <a:pt x="262927" y="592414"/>
                    <a:pt x="255783" y="593208"/>
                  </a:cubicBezTo>
                  <a:lnTo>
                    <a:pt x="241495" y="597971"/>
                  </a:lnTo>
                  <a:lnTo>
                    <a:pt x="234351" y="600352"/>
                  </a:lnTo>
                  <a:cubicBezTo>
                    <a:pt x="184345" y="599558"/>
                    <a:pt x="134298" y="600143"/>
                    <a:pt x="84333" y="597971"/>
                  </a:cubicBezTo>
                  <a:cubicBezTo>
                    <a:pt x="79317" y="597753"/>
                    <a:pt x="74808" y="594796"/>
                    <a:pt x="70045" y="593208"/>
                  </a:cubicBezTo>
                  <a:lnTo>
                    <a:pt x="62901" y="590827"/>
                  </a:lnTo>
                  <a:cubicBezTo>
                    <a:pt x="49247" y="570343"/>
                    <a:pt x="65622" y="596266"/>
                    <a:pt x="55758" y="576540"/>
                  </a:cubicBezTo>
                  <a:cubicBezTo>
                    <a:pt x="54478" y="573980"/>
                    <a:pt x="52583" y="571777"/>
                    <a:pt x="50995" y="569396"/>
                  </a:cubicBezTo>
                  <a:cubicBezTo>
                    <a:pt x="50201" y="567015"/>
                    <a:pt x="49106" y="564713"/>
                    <a:pt x="48614" y="562252"/>
                  </a:cubicBezTo>
                  <a:cubicBezTo>
                    <a:pt x="47098" y="554670"/>
                    <a:pt x="45825" y="539191"/>
                    <a:pt x="43851" y="531296"/>
                  </a:cubicBezTo>
                  <a:cubicBezTo>
                    <a:pt x="43850" y="531291"/>
                    <a:pt x="37900" y="513440"/>
                    <a:pt x="36708" y="509865"/>
                  </a:cubicBezTo>
                  <a:lnTo>
                    <a:pt x="22420" y="467002"/>
                  </a:lnTo>
                  <a:cubicBezTo>
                    <a:pt x="20610" y="461572"/>
                    <a:pt x="16070" y="457477"/>
                    <a:pt x="12895" y="452715"/>
                  </a:cubicBezTo>
                  <a:lnTo>
                    <a:pt x="8133" y="445571"/>
                  </a:lnTo>
                  <a:cubicBezTo>
                    <a:pt x="6741" y="443482"/>
                    <a:pt x="6360" y="440862"/>
                    <a:pt x="5751" y="438427"/>
                  </a:cubicBezTo>
                  <a:cubicBezTo>
                    <a:pt x="0" y="415424"/>
                    <a:pt x="6435" y="435716"/>
                    <a:pt x="989" y="419377"/>
                  </a:cubicBezTo>
                  <a:cubicBezTo>
                    <a:pt x="1783" y="412233"/>
                    <a:pt x="701" y="404620"/>
                    <a:pt x="3370" y="397946"/>
                  </a:cubicBezTo>
                  <a:cubicBezTo>
                    <a:pt x="4302" y="395615"/>
                    <a:pt x="8004" y="395565"/>
                    <a:pt x="10514" y="395565"/>
                  </a:cubicBezTo>
                  <a:cubicBezTo>
                    <a:pt x="17702" y="395565"/>
                    <a:pt x="24801" y="397152"/>
                    <a:pt x="31945" y="397946"/>
                  </a:cubicBezTo>
                  <a:cubicBezTo>
                    <a:pt x="43852" y="401914"/>
                    <a:pt x="43851" y="405089"/>
                    <a:pt x="53376" y="400327"/>
                  </a:cubicBezTo>
                  <a:cubicBezTo>
                    <a:pt x="55936" y="399047"/>
                    <a:pt x="58139" y="397152"/>
                    <a:pt x="60520" y="395565"/>
                  </a:cubicBezTo>
                  <a:cubicBezTo>
                    <a:pt x="63016" y="388075"/>
                    <a:pt x="62400" y="386373"/>
                    <a:pt x="70045" y="381277"/>
                  </a:cubicBezTo>
                  <a:cubicBezTo>
                    <a:pt x="72134" y="379885"/>
                    <a:pt x="74808" y="379690"/>
                    <a:pt x="77189" y="378896"/>
                  </a:cubicBezTo>
                  <a:cubicBezTo>
                    <a:pt x="85217" y="366853"/>
                    <a:pt x="77593" y="375122"/>
                    <a:pt x="89095" y="369371"/>
                  </a:cubicBezTo>
                  <a:cubicBezTo>
                    <a:pt x="91655" y="368091"/>
                    <a:pt x="93624" y="365770"/>
                    <a:pt x="96239" y="364608"/>
                  </a:cubicBezTo>
                  <a:cubicBezTo>
                    <a:pt x="100826" y="362569"/>
                    <a:pt x="105764" y="361433"/>
                    <a:pt x="110526" y="359846"/>
                  </a:cubicBezTo>
                  <a:lnTo>
                    <a:pt x="117670" y="357465"/>
                  </a:lnTo>
                  <a:cubicBezTo>
                    <a:pt x="120051" y="355877"/>
                    <a:pt x="122254" y="353982"/>
                    <a:pt x="124814" y="352702"/>
                  </a:cubicBezTo>
                  <a:cubicBezTo>
                    <a:pt x="127059" y="351579"/>
                    <a:pt x="129764" y="351540"/>
                    <a:pt x="131958" y="350321"/>
                  </a:cubicBezTo>
                  <a:cubicBezTo>
                    <a:pt x="136961" y="347541"/>
                    <a:pt x="141483" y="343971"/>
                    <a:pt x="146245" y="340796"/>
                  </a:cubicBezTo>
                  <a:lnTo>
                    <a:pt x="153389" y="336033"/>
                  </a:lnTo>
                  <a:cubicBezTo>
                    <a:pt x="154183" y="333652"/>
                    <a:pt x="155770" y="331400"/>
                    <a:pt x="155770" y="328890"/>
                  </a:cubicBezTo>
                  <a:cubicBezTo>
                    <a:pt x="155770" y="305968"/>
                    <a:pt x="160348" y="295332"/>
                    <a:pt x="148626" y="281265"/>
                  </a:cubicBezTo>
                  <a:cubicBezTo>
                    <a:pt x="146470" y="278678"/>
                    <a:pt x="144285" y="275989"/>
                    <a:pt x="141483" y="274121"/>
                  </a:cubicBezTo>
                  <a:cubicBezTo>
                    <a:pt x="139394" y="272729"/>
                    <a:pt x="136720" y="272534"/>
                    <a:pt x="134339" y="271740"/>
                  </a:cubicBezTo>
                  <a:cubicBezTo>
                    <a:pt x="131958" y="270152"/>
                    <a:pt x="128258" y="269634"/>
                    <a:pt x="127195" y="266977"/>
                  </a:cubicBezTo>
                  <a:cubicBezTo>
                    <a:pt x="126263" y="264646"/>
                    <a:pt x="128008" y="261793"/>
                    <a:pt x="129576" y="259833"/>
                  </a:cubicBezTo>
                  <a:cubicBezTo>
                    <a:pt x="132933" y="255637"/>
                    <a:pt x="139159" y="254258"/>
                    <a:pt x="143864" y="252690"/>
                  </a:cubicBezTo>
                  <a:cubicBezTo>
                    <a:pt x="145451" y="250309"/>
                    <a:pt x="146794" y="247745"/>
                    <a:pt x="148626" y="245546"/>
                  </a:cubicBezTo>
                  <a:cubicBezTo>
                    <a:pt x="150782" y="242959"/>
                    <a:pt x="154134" y="241346"/>
                    <a:pt x="155770" y="238402"/>
                  </a:cubicBezTo>
                  <a:cubicBezTo>
                    <a:pt x="158208" y="234014"/>
                    <a:pt x="160533" y="224115"/>
                    <a:pt x="160533" y="224115"/>
                  </a:cubicBezTo>
                  <a:cubicBezTo>
                    <a:pt x="159739" y="212209"/>
                    <a:pt x="159066" y="200294"/>
                    <a:pt x="158151" y="188396"/>
                  </a:cubicBezTo>
                  <a:cubicBezTo>
                    <a:pt x="157479" y="179654"/>
                    <a:pt x="157293" y="170836"/>
                    <a:pt x="155770" y="162202"/>
                  </a:cubicBezTo>
                  <a:cubicBezTo>
                    <a:pt x="155768" y="162190"/>
                    <a:pt x="149819" y="144348"/>
                    <a:pt x="148626" y="140771"/>
                  </a:cubicBezTo>
                  <a:cubicBezTo>
                    <a:pt x="147721" y="138056"/>
                    <a:pt x="143864" y="137596"/>
                    <a:pt x="141483" y="136008"/>
                  </a:cubicBezTo>
                  <a:cubicBezTo>
                    <a:pt x="120334" y="104291"/>
                    <a:pt x="152586" y="149493"/>
                    <a:pt x="129576" y="126483"/>
                  </a:cubicBezTo>
                  <a:cubicBezTo>
                    <a:pt x="127801" y="124708"/>
                    <a:pt x="129660" y="119810"/>
                    <a:pt x="127195" y="119340"/>
                  </a:cubicBezTo>
                  <a:cubicBezTo>
                    <a:pt x="111581" y="116366"/>
                    <a:pt x="95445" y="117752"/>
                    <a:pt x="79570" y="116958"/>
                  </a:cubicBezTo>
                  <a:cubicBezTo>
                    <a:pt x="77983" y="114577"/>
                    <a:pt x="75713" y="112530"/>
                    <a:pt x="74808" y="109815"/>
                  </a:cubicBezTo>
                  <a:cubicBezTo>
                    <a:pt x="73281" y="105234"/>
                    <a:pt x="73373" y="100262"/>
                    <a:pt x="72426" y="95527"/>
                  </a:cubicBezTo>
                  <a:cubicBezTo>
                    <a:pt x="71784" y="92318"/>
                    <a:pt x="70944" y="89149"/>
                    <a:pt x="70045" y="86002"/>
                  </a:cubicBezTo>
                  <a:cubicBezTo>
                    <a:pt x="69355" y="83588"/>
                    <a:pt x="68883" y="81052"/>
                    <a:pt x="67664" y="78858"/>
                  </a:cubicBezTo>
                  <a:cubicBezTo>
                    <a:pt x="64884" y="73855"/>
                    <a:pt x="58139" y="64571"/>
                    <a:pt x="58139" y="64571"/>
                  </a:cubicBezTo>
                  <a:cubicBezTo>
                    <a:pt x="58933" y="59808"/>
                    <a:pt x="58993" y="54864"/>
                    <a:pt x="60520" y="50283"/>
                  </a:cubicBezTo>
                  <a:cubicBezTo>
                    <a:pt x="61425" y="47568"/>
                    <a:pt x="50598" y="47108"/>
                    <a:pt x="50995" y="45521"/>
                  </a:cubicBezTo>
                  <a:close/>
                </a:path>
              </a:pathLst>
            </a:custGeom>
            <a:solidFill>
              <a:srgbClr val="99CC00">
                <a:alpha val="84721"/>
              </a:srgbClr>
            </a:solidFill>
            <a:ln w="3175" algn="ctr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" name="Yangzhou"/>
            <p:cNvSpPr>
              <a:spLocks noChangeArrowheads="1"/>
            </p:cNvSpPr>
            <p:nvPr/>
          </p:nvSpPr>
          <p:spPr bwMode="auto">
            <a:xfrm>
              <a:off x="7062471" y="4040796"/>
              <a:ext cx="140892" cy="211450"/>
            </a:xfrm>
            <a:custGeom>
              <a:avLst/>
              <a:gdLst>
                <a:gd name="T0" fmla="*/ 0 w 409190"/>
                <a:gd name="T1" fmla="*/ 0 h 690337"/>
                <a:gd name="T2" fmla="*/ 409190 w 409190"/>
                <a:gd name="T3" fmla="*/ 690337 h 690337"/>
              </a:gdLst>
              <a:ahLst/>
              <a:cxnLst/>
              <a:rect l="T0" t="T1" r="T2" b="T3"/>
              <a:pathLst>
                <a:path w="409190" h="690337">
                  <a:moveTo>
                    <a:pt x="59146" y="381657"/>
                  </a:moveTo>
                  <a:cubicBezTo>
                    <a:pt x="59146" y="379276"/>
                    <a:pt x="58929" y="368455"/>
                    <a:pt x="61528" y="362607"/>
                  </a:cubicBezTo>
                  <a:cubicBezTo>
                    <a:pt x="62547" y="360313"/>
                    <a:pt x="66477" y="361444"/>
                    <a:pt x="68671" y="360225"/>
                  </a:cubicBezTo>
                  <a:cubicBezTo>
                    <a:pt x="73675" y="357445"/>
                    <a:pt x="78196" y="353875"/>
                    <a:pt x="82959" y="350700"/>
                  </a:cubicBezTo>
                  <a:cubicBezTo>
                    <a:pt x="85340" y="349113"/>
                    <a:pt x="87388" y="346843"/>
                    <a:pt x="90103" y="345938"/>
                  </a:cubicBezTo>
                  <a:lnTo>
                    <a:pt x="104390" y="341175"/>
                  </a:lnTo>
                  <a:cubicBezTo>
                    <a:pt x="107565" y="336413"/>
                    <a:pt x="113440" y="332592"/>
                    <a:pt x="113915" y="326888"/>
                  </a:cubicBezTo>
                  <a:cubicBezTo>
                    <a:pt x="116827" y="291936"/>
                    <a:pt x="115110" y="307797"/>
                    <a:pt x="118678" y="279263"/>
                  </a:cubicBezTo>
                  <a:lnTo>
                    <a:pt x="113915" y="264975"/>
                  </a:lnTo>
                  <a:cubicBezTo>
                    <a:pt x="113010" y="262260"/>
                    <a:pt x="110433" y="260391"/>
                    <a:pt x="109153" y="257832"/>
                  </a:cubicBezTo>
                  <a:cubicBezTo>
                    <a:pt x="108030" y="255587"/>
                    <a:pt x="107565" y="253069"/>
                    <a:pt x="106771" y="250688"/>
                  </a:cubicBezTo>
                  <a:cubicBezTo>
                    <a:pt x="109152" y="248307"/>
                    <a:pt x="111328" y="245700"/>
                    <a:pt x="113915" y="243544"/>
                  </a:cubicBezTo>
                  <a:cubicBezTo>
                    <a:pt x="116114" y="241712"/>
                    <a:pt x="119035" y="240806"/>
                    <a:pt x="121059" y="238782"/>
                  </a:cubicBezTo>
                  <a:cubicBezTo>
                    <a:pt x="136938" y="222903"/>
                    <a:pt x="113910" y="239579"/>
                    <a:pt x="132965" y="226875"/>
                  </a:cubicBezTo>
                  <a:cubicBezTo>
                    <a:pt x="132171" y="224494"/>
                    <a:pt x="131706" y="221977"/>
                    <a:pt x="130584" y="219732"/>
                  </a:cubicBezTo>
                  <a:cubicBezTo>
                    <a:pt x="123626" y="205817"/>
                    <a:pt x="127430" y="219410"/>
                    <a:pt x="123440" y="205444"/>
                  </a:cubicBezTo>
                  <a:cubicBezTo>
                    <a:pt x="123415" y="205358"/>
                    <a:pt x="119820" y="189917"/>
                    <a:pt x="118678" y="188775"/>
                  </a:cubicBezTo>
                  <a:cubicBezTo>
                    <a:pt x="116903" y="187000"/>
                    <a:pt x="113915" y="187188"/>
                    <a:pt x="111534" y="186394"/>
                  </a:cubicBezTo>
                  <a:lnTo>
                    <a:pt x="102009" y="172107"/>
                  </a:lnTo>
                  <a:cubicBezTo>
                    <a:pt x="93259" y="158983"/>
                    <a:pt x="100090" y="165279"/>
                    <a:pt x="75815" y="162582"/>
                  </a:cubicBezTo>
                  <a:cubicBezTo>
                    <a:pt x="55338" y="148930"/>
                    <a:pt x="79438" y="167109"/>
                    <a:pt x="66290" y="150675"/>
                  </a:cubicBezTo>
                  <a:cubicBezTo>
                    <a:pt x="62934" y="146480"/>
                    <a:pt x="56708" y="145100"/>
                    <a:pt x="52003" y="143532"/>
                  </a:cubicBezTo>
                  <a:cubicBezTo>
                    <a:pt x="46806" y="127944"/>
                    <a:pt x="54024" y="143244"/>
                    <a:pt x="42478" y="134007"/>
                  </a:cubicBezTo>
                  <a:cubicBezTo>
                    <a:pt x="40243" y="132219"/>
                    <a:pt x="39739" y="128887"/>
                    <a:pt x="37715" y="126863"/>
                  </a:cubicBezTo>
                  <a:cubicBezTo>
                    <a:pt x="33098" y="122246"/>
                    <a:pt x="29239" y="121656"/>
                    <a:pt x="23428" y="119719"/>
                  </a:cubicBezTo>
                  <a:cubicBezTo>
                    <a:pt x="24222" y="109400"/>
                    <a:pt x="21433" y="98141"/>
                    <a:pt x="25809" y="88763"/>
                  </a:cubicBezTo>
                  <a:cubicBezTo>
                    <a:pt x="27932" y="84214"/>
                    <a:pt x="40096" y="84000"/>
                    <a:pt x="40096" y="84000"/>
                  </a:cubicBezTo>
                  <a:cubicBezTo>
                    <a:pt x="44065" y="84794"/>
                    <a:pt x="48076" y="85400"/>
                    <a:pt x="52003" y="86382"/>
                  </a:cubicBezTo>
                  <a:cubicBezTo>
                    <a:pt x="54438" y="86991"/>
                    <a:pt x="56901" y="89886"/>
                    <a:pt x="59146" y="88763"/>
                  </a:cubicBezTo>
                  <a:cubicBezTo>
                    <a:pt x="61391" y="87640"/>
                    <a:pt x="60734" y="84000"/>
                    <a:pt x="61528" y="81619"/>
                  </a:cubicBezTo>
                  <a:cubicBezTo>
                    <a:pt x="60766" y="78572"/>
                    <a:pt x="58471" y="68363"/>
                    <a:pt x="56765" y="64950"/>
                  </a:cubicBezTo>
                  <a:cubicBezTo>
                    <a:pt x="55485" y="62390"/>
                    <a:pt x="53590" y="60188"/>
                    <a:pt x="52003" y="57807"/>
                  </a:cubicBezTo>
                  <a:cubicBezTo>
                    <a:pt x="52797" y="55426"/>
                    <a:pt x="52816" y="52623"/>
                    <a:pt x="54384" y="50663"/>
                  </a:cubicBezTo>
                  <a:cubicBezTo>
                    <a:pt x="58916" y="44998"/>
                    <a:pt x="67178" y="44562"/>
                    <a:pt x="73434" y="43519"/>
                  </a:cubicBezTo>
                  <a:cubicBezTo>
                    <a:pt x="78970" y="42596"/>
                    <a:pt x="84547" y="41932"/>
                    <a:pt x="90103" y="41138"/>
                  </a:cubicBezTo>
                  <a:cubicBezTo>
                    <a:pt x="92484" y="40344"/>
                    <a:pt x="95052" y="39976"/>
                    <a:pt x="97246" y="38757"/>
                  </a:cubicBezTo>
                  <a:cubicBezTo>
                    <a:pt x="102250" y="35977"/>
                    <a:pt x="105888" y="30173"/>
                    <a:pt x="111534" y="29232"/>
                  </a:cubicBezTo>
                  <a:cubicBezTo>
                    <a:pt x="117019" y="28318"/>
                    <a:pt x="127104" y="27399"/>
                    <a:pt x="132965" y="24469"/>
                  </a:cubicBezTo>
                  <a:cubicBezTo>
                    <a:pt x="143238" y="19333"/>
                    <a:pt x="136481" y="19719"/>
                    <a:pt x="147253" y="17325"/>
                  </a:cubicBezTo>
                  <a:cubicBezTo>
                    <a:pt x="151966" y="16278"/>
                    <a:pt x="156856" y="16115"/>
                    <a:pt x="161540" y="14944"/>
                  </a:cubicBezTo>
                  <a:cubicBezTo>
                    <a:pt x="166410" y="13727"/>
                    <a:pt x="171065" y="11769"/>
                    <a:pt x="175828" y="10182"/>
                  </a:cubicBezTo>
                  <a:cubicBezTo>
                    <a:pt x="179668" y="8902"/>
                    <a:pt x="183808" y="8782"/>
                    <a:pt x="187734" y="7800"/>
                  </a:cubicBezTo>
                  <a:cubicBezTo>
                    <a:pt x="190169" y="7191"/>
                    <a:pt x="192497" y="6213"/>
                    <a:pt x="194878" y="5419"/>
                  </a:cubicBezTo>
                  <a:cubicBezTo>
                    <a:pt x="197259" y="3832"/>
                    <a:pt x="199198" y="1127"/>
                    <a:pt x="202021" y="657"/>
                  </a:cubicBezTo>
                  <a:cubicBezTo>
                    <a:pt x="205965" y="0"/>
                    <a:pt x="213821" y="6141"/>
                    <a:pt x="216309" y="7800"/>
                  </a:cubicBezTo>
                  <a:cubicBezTo>
                    <a:pt x="217896" y="10181"/>
                    <a:pt x="219047" y="12920"/>
                    <a:pt x="221071" y="14944"/>
                  </a:cubicBezTo>
                  <a:cubicBezTo>
                    <a:pt x="223095" y="16968"/>
                    <a:pt x="226427" y="17472"/>
                    <a:pt x="228215" y="19707"/>
                  </a:cubicBezTo>
                  <a:cubicBezTo>
                    <a:pt x="229783" y="21667"/>
                    <a:pt x="229474" y="24605"/>
                    <a:pt x="230596" y="26850"/>
                  </a:cubicBezTo>
                  <a:cubicBezTo>
                    <a:pt x="231876" y="29410"/>
                    <a:pt x="233771" y="31613"/>
                    <a:pt x="235359" y="33994"/>
                  </a:cubicBezTo>
                  <a:cubicBezTo>
                    <a:pt x="237296" y="39806"/>
                    <a:pt x="237886" y="43665"/>
                    <a:pt x="242503" y="48282"/>
                  </a:cubicBezTo>
                  <a:cubicBezTo>
                    <a:pt x="244526" y="50305"/>
                    <a:pt x="247448" y="51212"/>
                    <a:pt x="249646" y="53044"/>
                  </a:cubicBezTo>
                  <a:cubicBezTo>
                    <a:pt x="252233" y="55200"/>
                    <a:pt x="254132" y="58120"/>
                    <a:pt x="256790" y="60188"/>
                  </a:cubicBezTo>
                  <a:cubicBezTo>
                    <a:pt x="261308" y="63702"/>
                    <a:pt x="271078" y="69713"/>
                    <a:pt x="271078" y="69713"/>
                  </a:cubicBezTo>
                  <a:cubicBezTo>
                    <a:pt x="281995" y="86088"/>
                    <a:pt x="275173" y="82189"/>
                    <a:pt x="287746" y="86382"/>
                  </a:cubicBezTo>
                  <a:cubicBezTo>
                    <a:pt x="288540" y="91144"/>
                    <a:pt x="289081" y="95956"/>
                    <a:pt x="290128" y="100669"/>
                  </a:cubicBezTo>
                  <a:cubicBezTo>
                    <a:pt x="290673" y="103119"/>
                    <a:pt x="290734" y="106038"/>
                    <a:pt x="292509" y="107813"/>
                  </a:cubicBezTo>
                  <a:cubicBezTo>
                    <a:pt x="295019" y="110323"/>
                    <a:pt x="298859" y="110988"/>
                    <a:pt x="302034" y="112575"/>
                  </a:cubicBezTo>
                  <a:cubicBezTo>
                    <a:pt x="308571" y="132188"/>
                    <a:pt x="307506" y="121893"/>
                    <a:pt x="304415" y="143532"/>
                  </a:cubicBezTo>
                  <a:cubicBezTo>
                    <a:pt x="302828" y="141151"/>
                    <a:pt x="301807" y="138273"/>
                    <a:pt x="299653" y="136388"/>
                  </a:cubicBezTo>
                  <a:cubicBezTo>
                    <a:pt x="295345" y="132619"/>
                    <a:pt x="285365" y="126863"/>
                    <a:pt x="285365" y="126863"/>
                  </a:cubicBezTo>
                  <a:cubicBezTo>
                    <a:pt x="283778" y="124482"/>
                    <a:pt x="281765" y="122334"/>
                    <a:pt x="280603" y="119719"/>
                  </a:cubicBezTo>
                  <a:cubicBezTo>
                    <a:pt x="278564" y="115132"/>
                    <a:pt x="275840" y="105432"/>
                    <a:pt x="275840" y="105432"/>
                  </a:cubicBezTo>
                  <a:cubicBezTo>
                    <a:pt x="274359" y="118760"/>
                    <a:pt x="274110" y="126642"/>
                    <a:pt x="271078" y="138769"/>
                  </a:cubicBezTo>
                  <a:cubicBezTo>
                    <a:pt x="270469" y="141204"/>
                    <a:pt x="269490" y="143532"/>
                    <a:pt x="268696" y="145913"/>
                  </a:cubicBezTo>
                  <a:cubicBezTo>
                    <a:pt x="269490" y="158613"/>
                    <a:pt x="269812" y="171351"/>
                    <a:pt x="271078" y="184013"/>
                  </a:cubicBezTo>
                  <a:cubicBezTo>
                    <a:pt x="271228" y="185516"/>
                    <a:pt x="274602" y="198454"/>
                    <a:pt x="275840" y="200682"/>
                  </a:cubicBezTo>
                  <a:cubicBezTo>
                    <a:pt x="278620" y="205685"/>
                    <a:pt x="283555" y="209539"/>
                    <a:pt x="285365" y="214969"/>
                  </a:cubicBezTo>
                  <a:lnTo>
                    <a:pt x="290128" y="229257"/>
                  </a:lnTo>
                  <a:cubicBezTo>
                    <a:pt x="291408" y="233097"/>
                    <a:pt x="291444" y="237258"/>
                    <a:pt x="292509" y="241163"/>
                  </a:cubicBezTo>
                  <a:cubicBezTo>
                    <a:pt x="293830" y="246006"/>
                    <a:pt x="295684" y="250688"/>
                    <a:pt x="297271" y="255450"/>
                  </a:cubicBezTo>
                  <a:cubicBezTo>
                    <a:pt x="299735" y="262841"/>
                    <a:pt x="297747" y="269165"/>
                    <a:pt x="304415" y="274500"/>
                  </a:cubicBezTo>
                  <a:cubicBezTo>
                    <a:pt x="306375" y="276068"/>
                    <a:pt x="309178" y="276088"/>
                    <a:pt x="311559" y="276882"/>
                  </a:cubicBezTo>
                  <a:cubicBezTo>
                    <a:pt x="312353" y="279263"/>
                    <a:pt x="312165" y="282250"/>
                    <a:pt x="313940" y="284025"/>
                  </a:cubicBezTo>
                  <a:cubicBezTo>
                    <a:pt x="315715" y="285800"/>
                    <a:pt x="319309" y="284632"/>
                    <a:pt x="321084" y="286407"/>
                  </a:cubicBezTo>
                  <a:cubicBezTo>
                    <a:pt x="322859" y="288182"/>
                    <a:pt x="322343" y="291305"/>
                    <a:pt x="323465" y="293550"/>
                  </a:cubicBezTo>
                  <a:cubicBezTo>
                    <a:pt x="327774" y="302167"/>
                    <a:pt x="332563" y="302139"/>
                    <a:pt x="321084" y="298313"/>
                  </a:cubicBezTo>
                  <a:cubicBezTo>
                    <a:pt x="319496" y="295932"/>
                    <a:pt x="314297" y="293193"/>
                    <a:pt x="316321" y="291169"/>
                  </a:cubicBezTo>
                  <a:cubicBezTo>
                    <a:pt x="318345" y="289145"/>
                    <a:pt x="320905" y="294652"/>
                    <a:pt x="323465" y="295932"/>
                  </a:cubicBezTo>
                  <a:cubicBezTo>
                    <a:pt x="325710" y="297055"/>
                    <a:pt x="328364" y="297191"/>
                    <a:pt x="330609" y="298313"/>
                  </a:cubicBezTo>
                  <a:cubicBezTo>
                    <a:pt x="337242" y="301629"/>
                    <a:pt x="339628" y="304951"/>
                    <a:pt x="344896" y="310219"/>
                  </a:cubicBezTo>
                  <a:cubicBezTo>
                    <a:pt x="346484" y="314982"/>
                    <a:pt x="346874" y="320330"/>
                    <a:pt x="349659" y="324507"/>
                  </a:cubicBezTo>
                  <a:cubicBezTo>
                    <a:pt x="351246" y="326888"/>
                    <a:pt x="353141" y="329091"/>
                    <a:pt x="354421" y="331650"/>
                  </a:cubicBezTo>
                  <a:cubicBezTo>
                    <a:pt x="355544" y="333895"/>
                    <a:pt x="355680" y="336549"/>
                    <a:pt x="356803" y="338794"/>
                  </a:cubicBezTo>
                  <a:cubicBezTo>
                    <a:pt x="358083" y="341354"/>
                    <a:pt x="360403" y="343323"/>
                    <a:pt x="361565" y="345938"/>
                  </a:cubicBezTo>
                  <a:cubicBezTo>
                    <a:pt x="363604" y="350525"/>
                    <a:pt x="364740" y="355463"/>
                    <a:pt x="366328" y="360225"/>
                  </a:cubicBezTo>
                  <a:cubicBezTo>
                    <a:pt x="368138" y="365655"/>
                    <a:pt x="371090" y="371338"/>
                    <a:pt x="375853" y="374513"/>
                  </a:cubicBezTo>
                  <a:lnTo>
                    <a:pt x="390140" y="384038"/>
                  </a:lnTo>
                  <a:lnTo>
                    <a:pt x="404428" y="405469"/>
                  </a:lnTo>
                  <a:lnTo>
                    <a:pt x="409190" y="412613"/>
                  </a:lnTo>
                  <a:cubicBezTo>
                    <a:pt x="392188" y="418280"/>
                    <a:pt x="399080" y="414590"/>
                    <a:pt x="387759" y="422138"/>
                  </a:cubicBezTo>
                  <a:cubicBezTo>
                    <a:pt x="376842" y="438514"/>
                    <a:pt x="380044" y="430995"/>
                    <a:pt x="375853" y="443569"/>
                  </a:cubicBezTo>
                  <a:cubicBezTo>
                    <a:pt x="377119" y="471418"/>
                    <a:pt x="374231" y="484204"/>
                    <a:pt x="380615" y="505482"/>
                  </a:cubicBezTo>
                  <a:cubicBezTo>
                    <a:pt x="382779" y="512695"/>
                    <a:pt x="385378" y="519769"/>
                    <a:pt x="387759" y="526913"/>
                  </a:cubicBezTo>
                  <a:lnTo>
                    <a:pt x="390140" y="534057"/>
                  </a:lnTo>
                  <a:cubicBezTo>
                    <a:pt x="390934" y="553107"/>
                    <a:pt x="392521" y="572140"/>
                    <a:pt x="392521" y="591207"/>
                  </a:cubicBezTo>
                  <a:cubicBezTo>
                    <a:pt x="392521" y="595254"/>
                    <a:pt x="392313" y="599698"/>
                    <a:pt x="390140" y="603113"/>
                  </a:cubicBezTo>
                  <a:cubicBezTo>
                    <a:pt x="386524" y="608795"/>
                    <a:pt x="380615" y="612638"/>
                    <a:pt x="375853" y="617400"/>
                  </a:cubicBezTo>
                  <a:cubicBezTo>
                    <a:pt x="373472" y="619781"/>
                    <a:pt x="371904" y="623479"/>
                    <a:pt x="368709" y="624544"/>
                  </a:cubicBezTo>
                  <a:lnTo>
                    <a:pt x="354421" y="629307"/>
                  </a:lnTo>
                  <a:lnTo>
                    <a:pt x="347278" y="631688"/>
                  </a:lnTo>
                  <a:cubicBezTo>
                    <a:pt x="344897" y="634069"/>
                    <a:pt x="342721" y="636676"/>
                    <a:pt x="340134" y="638832"/>
                  </a:cubicBezTo>
                  <a:cubicBezTo>
                    <a:pt x="335463" y="642724"/>
                    <a:pt x="331704" y="644673"/>
                    <a:pt x="325846" y="645975"/>
                  </a:cubicBezTo>
                  <a:cubicBezTo>
                    <a:pt x="321133" y="647022"/>
                    <a:pt x="316243" y="647186"/>
                    <a:pt x="311559" y="648357"/>
                  </a:cubicBezTo>
                  <a:cubicBezTo>
                    <a:pt x="275855" y="657283"/>
                    <a:pt x="326185" y="650895"/>
                    <a:pt x="266315" y="655500"/>
                  </a:cubicBezTo>
                  <a:cubicBezTo>
                    <a:pt x="263140" y="656294"/>
                    <a:pt x="259925" y="656942"/>
                    <a:pt x="256790" y="657882"/>
                  </a:cubicBezTo>
                  <a:cubicBezTo>
                    <a:pt x="251982" y="659325"/>
                    <a:pt x="242503" y="662644"/>
                    <a:pt x="242503" y="662644"/>
                  </a:cubicBezTo>
                  <a:cubicBezTo>
                    <a:pt x="240122" y="665025"/>
                    <a:pt x="238283" y="668117"/>
                    <a:pt x="235359" y="669788"/>
                  </a:cubicBezTo>
                  <a:cubicBezTo>
                    <a:pt x="232517" y="671412"/>
                    <a:pt x="229095" y="671897"/>
                    <a:pt x="225834" y="672169"/>
                  </a:cubicBezTo>
                  <a:cubicBezTo>
                    <a:pt x="209994" y="673489"/>
                    <a:pt x="194084" y="673756"/>
                    <a:pt x="178209" y="674550"/>
                  </a:cubicBezTo>
                  <a:lnTo>
                    <a:pt x="163921" y="679313"/>
                  </a:lnTo>
                  <a:cubicBezTo>
                    <a:pt x="144707" y="685718"/>
                    <a:pt x="159277" y="681538"/>
                    <a:pt x="118678" y="684075"/>
                  </a:cubicBezTo>
                  <a:cubicBezTo>
                    <a:pt x="116297" y="685663"/>
                    <a:pt x="114386" y="688600"/>
                    <a:pt x="111534" y="688838"/>
                  </a:cubicBezTo>
                  <a:cubicBezTo>
                    <a:pt x="93552" y="690337"/>
                    <a:pt x="93577" y="688773"/>
                    <a:pt x="82959" y="681694"/>
                  </a:cubicBezTo>
                  <a:cubicBezTo>
                    <a:pt x="78768" y="669120"/>
                    <a:pt x="82666" y="675942"/>
                    <a:pt x="66290" y="665025"/>
                  </a:cubicBezTo>
                  <a:lnTo>
                    <a:pt x="59146" y="660263"/>
                  </a:lnTo>
                  <a:cubicBezTo>
                    <a:pt x="46676" y="651949"/>
                    <a:pt x="54849" y="655856"/>
                    <a:pt x="32953" y="653119"/>
                  </a:cubicBezTo>
                  <a:cubicBezTo>
                    <a:pt x="30572" y="651532"/>
                    <a:pt x="27326" y="650784"/>
                    <a:pt x="25809" y="648357"/>
                  </a:cubicBezTo>
                  <a:cubicBezTo>
                    <a:pt x="11639" y="625686"/>
                    <a:pt x="30069" y="640085"/>
                    <a:pt x="13903" y="629307"/>
                  </a:cubicBezTo>
                  <a:cubicBezTo>
                    <a:pt x="13109" y="626926"/>
                    <a:pt x="12644" y="624408"/>
                    <a:pt x="11521" y="622163"/>
                  </a:cubicBezTo>
                  <a:cubicBezTo>
                    <a:pt x="10241" y="619603"/>
                    <a:pt x="7320" y="617825"/>
                    <a:pt x="6759" y="615019"/>
                  </a:cubicBezTo>
                  <a:cubicBezTo>
                    <a:pt x="4885" y="605647"/>
                    <a:pt x="5172" y="595969"/>
                    <a:pt x="4378" y="586444"/>
                  </a:cubicBezTo>
                  <a:cubicBezTo>
                    <a:pt x="5172" y="576919"/>
                    <a:pt x="0" y="564628"/>
                    <a:pt x="6759" y="557869"/>
                  </a:cubicBezTo>
                  <a:cubicBezTo>
                    <a:pt x="13518" y="551110"/>
                    <a:pt x="25962" y="557363"/>
                    <a:pt x="35334" y="555488"/>
                  </a:cubicBezTo>
                  <a:cubicBezTo>
                    <a:pt x="38140" y="554927"/>
                    <a:pt x="40097" y="552313"/>
                    <a:pt x="42478" y="550725"/>
                  </a:cubicBezTo>
                  <a:cubicBezTo>
                    <a:pt x="52290" y="536007"/>
                    <a:pt x="41396" y="550364"/>
                    <a:pt x="54384" y="538819"/>
                  </a:cubicBezTo>
                  <a:cubicBezTo>
                    <a:pt x="67729" y="526957"/>
                    <a:pt x="66195" y="528245"/>
                    <a:pt x="73434" y="517388"/>
                  </a:cubicBezTo>
                  <a:cubicBezTo>
                    <a:pt x="74228" y="515007"/>
                    <a:pt x="75271" y="512694"/>
                    <a:pt x="75815" y="510244"/>
                  </a:cubicBezTo>
                  <a:cubicBezTo>
                    <a:pt x="76862" y="505531"/>
                    <a:pt x="77249" y="500691"/>
                    <a:pt x="78196" y="495957"/>
                  </a:cubicBezTo>
                  <a:cubicBezTo>
                    <a:pt x="78838" y="492748"/>
                    <a:pt x="79784" y="489607"/>
                    <a:pt x="80578" y="486432"/>
                  </a:cubicBezTo>
                  <a:cubicBezTo>
                    <a:pt x="81372" y="478494"/>
                    <a:pt x="81746" y="470504"/>
                    <a:pt x="82959" y="462619"/>
                  </a:cubicBezTo>
                  <a:cubicBezTo>
                    <a:pt x="83341" y="460138"/>
                    <a:pt x="84848" y="457936"/>
                    <a:pt x="85340" y="455475"/>
                  </a:cubicBezTo>
                  <a:cubicBezTo>
                    <a:pt x="90810" y="428122"/>
                    <a:pt x="84723" y="447799"/>
                    <a:pt x="90103" y="431663"/>
                  </a:cubicBezTo>
                  <a:cubicBezTo>
                    <a:pt x="89309" y="422932"/>
                    <a:pt x="90195" y="413880"/>
                    <a:pt x="87721" y="405469"/>
                  </a:cubicBezTo>
                  <a:cubicBezTo>
                    <a:pt x="86106" y="399978"/>
                    <a:pt x="78196" y="391182"/>
                    <a:pt x="78196" y="391182"/>
                  </a:cubicBezTo>
                  <a:cubicBezTo>
                    <a:pt x="77402" y="388801"/>
                    <a:pt x="77383" y="385998"/>
                    <a:pt x="75815" y="384038"/>
                  </a:cubicBezTo>
                  <a:cubicBezTo>
                    <a:pt x="72458" y="379841"/>
                    <a:pt x="66234" y="378463"/>
                    <a:pt x="61528" y="376894"/>
                  </a:cubicBezTo>
                  <a:cubicBezTo>
                    <a:pt x="58895" y="368997"/>
                    <a:pt x="59146" y="384038"/>
                    <a:pt x="59146" y="381657"/>
                  </a:cubicBezTo>
                  <a:close/>
                </a:path>
              </a:pathLst>
            </a:custGeom>
            <a:solidFill>
              <a:srgbClr val="99CC00">
                <a:alpha val="10876"/>
              </a:srgbClr>
            </a:solidFill>
            <a:ln w="3175" algn="ctr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2818656" cy="634082"/>
          </a:xfrm>
        </p:spPr>
        <p:txBody>
          <a:bodyPr>
            <a:norm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北京市地图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AutoShape 2"/>
          <p:cNvSpPr>
            <a:spLocks noChangeAspect="1" noChangeArrowheads="1" noTextEdit="1"/>
          </p:cNvSpPr>
          <p:nvPr/>
        </p:nvSpPr>
        <p:spPr bwMode="auto">
          <a:xfrm>
            <a:off x="1608029" y="680824"/>
            <a:ext cx="6253279" cy="584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252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" name="未知"/>
          <p:cNvSpPr/>
          <p:nvPr/>
        </p:nvSpPr>
        <p:spPr bwMode="auto">
          <a:xfrm>
            <a:off x="7212694" y="5013454"/>
            <a:ext cx="1602238" cy="1462324"/>
          </a:xfrm>
          <a:custGeom>
            <a:avLst/>
            <a:gdLst>
              <a:gd name="T0" fmla="*/ 441 w 901"/>
              <a:gd name="T1" fmla="*/ 821 h 824"/>
              <a:gd name="T2" fmla="*/ 427 w 901"/>
              <a:gd name="T3" fmla="*/ 795 h 824"/>
              <a:gd name="T4" fmla="*/ 433 w 901"/>
              <a:gd name="T5" fmla="*/ 784 h 824"/>
              <a:gd name="T6" fmla="*/ 472 w 901"/>
              <a:gd name="T7" fmla="*/ 751 h 824"/>
              <a:gd name="T8" fmla="*/ 556 w 901"/>
              <a:gd name="T9" fmla="*/ 749 h 824"/>
              <a:gd name="T10" fmla="*/ 600 w 901"/>
              <a:gd name="T11" fmla="*/ 741 h 824"/>
              <a:gd name="T12" fmla="*/ 638 w 901"/>
              <a:gd name="T13" fmla="*/ 706 h 824"/>
              <a:gd name="T14" fmla="*/ 633 w 901"/>
              <a:gd name="T15" fmla="*/ 686 h 824"/>
              <a:gd name="T16" fmla="*/ 648 w 901"/>
              <a:gd name="T17" fmla="*/ 644 h 824"/>
              <a:gd name="T18" fmla="*/ 627 w 901"/>
              <a:gd name="T19" fmla="*/ 628 h 824"/>
              <a:gd name="T20" fmla="*/ 599 w 901"/>
              <a:gd name="T21" fmla="*/ 608 h 824"/>
              <a:gd name="T22" fmla="*/ 579 w 901"/>
              <a:gd name="T23" fmla="*/ 571 h 824"/>
              <a:gd name="T24" fmla="*/ 680 w 901"/>
              <a:gd name="T25" fmla="*/ 533 h 824"/>
              <a:gd name="T26" fmla="*/ 718 w 901"/>
              <a:gd name="T27" fmla="*/ 516 h 824"/>
              <a:gd name="T28" fmla="*/ 756 w 901"/>
              <a:gd name="T29" fmla="*/ 514 h 824"/>
              <a:gd name="T30" fmla="*/ 801 w 901"/>
              <a:gd name="T31" fmla="*/ 493 h 824"/>
              <a:gd name="T32" fmla="*/ 827 w 901"/>
              <a:gd name="T33" fmla="*/ 463 h 824"/>
              <a:gd name="T34" fmla="*/ 825 w 901"/>
              <a:gd name="T35" fmla="*/ 433 h 824"/>
              <a:gd name="T36" fmla="*/ 800 w 901"/>
              <a:gd name="T37" fmla="*/ 402 h 824"/>
              <a:gd name="T38" fmla="*/ 774 w 901"/>
              <a:gd name="T39" fmla="*/ 356 h 824"/>
              <a:gd name="T40" fmla="*/ 784 w 901"/>
              <a:gd name="T41" fmla="*/ 295 h 824"/>
              <a:gd name="T42" fmla="*/ 833 w 901"/>
              <a:gd name="T43" fmla="*/ 268 h 824"/>
              <a:gd name="T44" fmla="*/ 885 w 901"/>
              <a:gd name="T45" fmla="*/ 231 h 824"/>
              <a:gd name="T46" fmla="*/ 788 w 901"/>
              <a:gd name="T47" fmla="*/ 217 h 824"/>
              <a:gd name="T48" fmla="*/ 639 w 901"/>
              <a:gd name="T49" fmla="*/ 153 h 824"/>
              <a:gd name="T50" fmla="*/ 592 w 901"/>
              <a:gd name="T51" fmla="*/ 113 h 824"/>
              <a:gd name="T52" fmla="*/ 557 w 901"/>
              <a:gd name="T53" fmla="*/ 75 h 824"/>
              <a:gd name="T54" fmla="*/ 508 w 901"/>
              <a:gd name="T55" fmla="*/ 57 h 824"/>
              <a:gd name="T56" fmla="*/ 448 w 901"/>
              <a:gd name="T57" fmla="*/ 96 h 824"/>
              <a:gd name="T58" fmla="*/ 415 w 901"/>
              <a:gd name="T59" fmla="*/ 97 h 824"/>
              <a:gd name="T60" fmla="*/ 438 w 901"/>
              <a:gd name="T61" fmla="*/ 161 h 824"/>
              <a:gd name="T62" fmla="*/ 361 w 901"/>
              <a:gd name="T63" fmla="*/ 169 h 824"/>
              <a:gd name="T64" fmla="*/ 308 w 901"/>
              <a:gd name="T65" fmla="*/ 239 h 824"/>
              <a:gd name="T66" fmla="*/ 239 w 901"/>
              <a:gd name="T67" fmla="*/ 231 h 824"/>
              <a:gd name="T68" fmla="*/ 208 w 901"/>
              <a:gd name="T69" fmla="*/ 245 h 824"/>
              <a:gd name="T70" fmla="*/ 172 w 901"/>
              <a:gd name="T71" fmla="*/ 290 h 824"/>
              <a:gd name="T72" fmla="*/ 181 w 901"/>
              <a:gd name="T73" fmla="*/ 319 h 824"/>
              <a:gd name="T74" fmla="*/ 232 w 901"/>
              <a:gd name="T75" fmla="*/ 362 h 824"/>
              <a:gd name="T76" fmla="*/ 239 w 901"/>
              <a:gd name="T77" fmla="*/ 413 h 824"/>
              <a:gd name="T78" fmla="*/ 203 w 901"/>
              <a:gd name="T79" fmla="*/ 466 h 824"/>
              <a:gd name="T80" fmla="*/ 133 w 901"/>
              <a:gd name="T81" fmla="*/ 471 h 824"/>
              <a:gd name="T82" fmla="*/ 42 w 901"/>
              <a:gd name="T83" fmla="*/ 515 h 824"/>
              <a:gd name="T84" fmla="*/ 72 w 901"/>
              <a:gd name="T85" fmla="*/ 621 h 824"/>
              <a:gd name="T86" fmla="*/ 47 w 901"/>
              <a:gd name="T87" fmla="*/ 636 h 824"/>
              <a:gd name="T88" fmla="*/ 41 w 901"/>
              <a:gd name="T89" fmla="*/ 689 h 824"/>
              <a:gd name="T90" fmla="*/ 91 w 901"/>
              <a:gd name="T91" fmla="*/ 737 h 824"/>
              <a:gd name="T92" fmla="*/ 126 w 901"/>
              <a:gd name="T93" fmla="*/ 754 h 824"/>
              <a:gd name="T94" fmla="*/ 153 w 901"/>
              <a:gd name="T95" fmla="*/ 774 h 824"/>
              <a:gd name="T96" fmla="*/ 216 w 901"/>
              <a:gd name="T97" fmla="*/ 755 h 824"/>
              <a:gd name="T98" fmla="*/ 243 w 901"/>
              <a:gd name="T99" fmla="*/ 752 h 824"/>
              <a:gd name="T100" fmla="*/ 261 w 901"/>
              <a:gd name="T101" fmla="*/ 751 h 824"/>
              <a:gd name="T102" fmla="*/ 326 w 901"/>
              <a:gd name="T103" fmla="*/ 751 h 824"/>
              <a:gd name="T104" fmla="*/ 362 w 901"/>
              <a:gd name="T105" fmla="*/ 793 h 824"/>
              <a:gd name="T106" fmla="*/ 426 w 901"/>
              <a:gd name="T107" fmla="*/ 819 h 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01" h="824">
                <a:moveTo>
                  <a:pt x="426" y="819"/>
                </a:moveTo>
                <a:cubicBezTo>
                  <a:pt x="438" y="824"/>
                  <a:pt x="438" y="824"/>
                  <a:pt x="438" y="824"/>
                </a:cubicBezTo>
                <a:cubicBezTo>
                  <a:pt x="441" y="821"/>
                  <a:pt x="441" y="821"/>
                  <a:pt x="441" y="821"/>
                </a:cubicBezTo>
                <a:cubicBezTo>
                  <a:pt x="437" y="809"/>
                  <a:pt x="437" y="809"/>
                  <a:pt x="437" y="809"/>
                </a:cubicBezTo>
                <a:cubicBezTo>
                  <a:pt x="432" y="804"/>
                  <a:pt x="432" y="804"/>
                  <a:pt x="432" y="804"/>
                </a:cubicBezTo>
                <a:cubicBezTo>
                  <a:pt x="427" y="795"/>
                  <a:pt x="427" y="795"/>
                  <a:pt x="427" y="795"/>
                </a:cubicBezTo>
                <a:cubicBezTo>
                  <a:pt x="425" y="791"/>
                  <a:pt x="425" y="791"/>
                  <a:pt x="425" y="791"/>
                </a:cubicBezTo>
                <a:cubicBezTo>
                  <a:pt x="425" y="787"/>
                  <a:pt x="425" y="787"/>
                  <a:pt x="425" y="787"/>
                </a:cubicBezTo>
                <a:cubicBezTo>
                  <a:pt x="433" y="784"/>
                  <a:pt x="433" y="784"/>
                  <a:pt x="433" y="784"/>
                </a:cubicBezTo>
                <a:cubicBezTo>
                  <a:pt x="446" y="778"/>
                  <a:pt x="446" y="778"/>
                  <a:pt x="446" y="778"/>
                </a:cubicBezTo>
                <a:cubicBezTo>
                  <a:pt x="468" y="760"/>
                  <a:pt x="468" y="760"/>
                  <a:pt x="468" y="760"/>
                </a:cubicBezTo>
                <a:cubicBezTo>
                  <a:pt x="472" y="751"/>
                  <a:pt x="472" y="751"/>
                  <a:pt x="472" y="751"/>
                </a:cubicBezTo>
                <a:cubicBezTo>
                  <a:pt x="472" y="751"/>
                  <a:pt x="496" y="724"/>
                  <a:pt x="522" y="741"/>
                </a:cubicBezTo>
                <a:cubicBezTo>
                  <a:pt x="556" y="752"/>
                  <a:pt x="556" y="752"/>
                  <a:pt x="556" y="752"/>
                </a:cubicBezTo>
                <a:cubicBezTo>
                  <a:pt x="556" y="749"/>
                  <a:pt x="556" y="749"/>
                  <a:pt x="556" y="749"/>
                </a:cubicBezTo>
                <a:cubicBezTo>
                  <a:pt x="554" y="742"/>
                  <a:pt x="554" y="742"/>
                  <a:pt x="554" y="742"/>
                </a:cubicBezTo>
                <a:cubicBezTo>
                  <a:pt x="554" y="742"/>
                  <a:pt x="567" y="739"/>
                  <a:pt x="574" y="745"/>
                </a:cubicBezTo>
                <a:cubicBezTo>
                  <a:pt x="574" y="745"/>
                  <a:pt x="590" y="752"/>
                  <a:pt x="600" y="741"/>
                </a:cubicBezTo>
                <a:cubicBezTo>
                  <a:pt x="610" y="729"/>
                  <a:pt x="611" y="714"/>
                  <a:pt x="628" y="714"/>
                </a:cubicBezTo>
                <a:cubicBezTo>
                  <a:pt x="636" y="709"/>
                  <a:pt x="636" y="709"/>
                  <a:pt x="636" y="709"/>
                </a:cubicBezTo>
                <a:cubicBezTo>
                  <a:pt x="638" y="706"/>
                  <a:pt x="638" y="706"/>
                  <a:pt x="638" y="706"/>
                </a:cubicBezTo>
                <a:cubicBezTo>
                  <a:pt x="634" y="702"/>
                  <a:pt x="634" y="702"/>
                  <a:pt x="634" y="70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33" y="686"/>
                  <a:pt x="633" y="686"/>
                  <a:pt x="633" y="686"/>
                </a:cubicBezTo>
                <a:cubicBezTo>
                  <a:pt x="637" y="682"/>
                  <a:pt x="637" y="682"/>
                  <a:pt x="637" y="682"/>
                </a:cubicBezTo>
                <a:cubicBezTo>
                  <a:pt x="640" y="668"/>
                  <a:pt x="640" y="668"/>
                  <a:pt x="640" y="668"/>
                </a:cubicBezTo>
                <a:cubicBezTo>
                  <a:pt x="640" y="668"/>
                  <a:pt x="656" y="658"/>
                  <a:pt x="648" y="644"/>
                </a:cubicBezTo>
                <a:cubicBezTo>
                  <a:pt x="641" y="630"/>
                  <a:pt x="642" y="623"/>
                  <a:pt x="642" y="623"/>
                </a:cubicBezTo>
                <a:cubicBezTo>
                  <a:pt x="637" y="630"/>
                  <a:pt x="637" y="630"/>
                  <a:pt x="637" y="630"/>
                </a:cubicBezTo>
                <a:cubicBezTo>
                  <a:pt x="627" y="628"/>
                  <a:pt x="627" y="628"/>
                  <a:pt x="627" y="628"/>
                </a:cubicBezTo>
                <a:cubicBezTo>
                  <a:pt x="613" y="617"/>
                  <a:pt x="613" y="617"/>
                  <a:pt x="613" y="617"/>
                </a:cubicBezTo>
                <a:cubicBezTo>
                  <a:pt x="610" y="613"/>
                  <a:pt x="610" y="613"/>
                  <a:pt x="610" y="613"/>
                </a:cubicBezTo>
                <a:cubicBezTo>
                  <a:pt x="599" y="608"/>
                  <a:pt x="599" y="608"/>
                  <a:pt x="599" y="608"/>
                </a:cubicBezTo>
                <a:cubicBezTo>
                  <a:pt x="586" y="602"/>
                  <a:pt x="586" y="602"/>
                  <a:pt x="586" y="602"/>
                </a:cubicBezTo>
                <a:cubicBezTo>
                  <a:pt x="586" y="581"/>
                  <a:pt x="586" y="581"/>
                  <a:pt x="586" y="581"/>
                </a:cubicBezTo>
                <a:cubicBezTo>
                  <a:pt x="579" y="571"/>
                  <a:pt x="579" y="571"/>
                  <a:pt x="579" y="571"/>
                </a:cubicBezTo>
                <a:cubicBezTo>
                  <a:pt x="580" y="553"/>
                  <a:pt x="580" y="553"/>
                  <a:pt x="580" y="553"/>
                </a:cubicBezTo>
                <a:cubicBezTo>
                  <a:pt x="581" y="536"/>
                  <a:pt x="581" y="536"/>
                  <a:pt x="581" y="536"/>
                </a:cubicBezTo>
                <a:cubicBezTo>
                  <a:pt x="581" y="536"/>
                  <a:pt x="638" y="513"/>
                  <a:pt x="680" y="533"/>
                </a:cubicBezTo>
                <a:cubicBezTo>
                  <a:pt x="690" y="535"/>
                  <a:pt x="690" y="535"/>
                  <a:pt x="690" y="535"/>
                </a:cubicBezTo>
                <a:cubicBezTo>
                  <a:pt x="705" y="524"/>
                  <a:pt x="705" y="524"/>
                  <a:pt x="705" y="524"/>
                </a:cubicBezTo>
                <a:cubicBezTo>
                  <a:pt x="718" y="516"/>
                  <a:pt x="718" y="516"/>
                  <a:pt x="718" y="516"/>
                </a:cubicBezTo>
                <a:cubicBezTo>
                  <a:pt x="726" y="517"/>
                  <a:pt x="726" y="517"/>
                  <a:pt x="726" y="517"/>
                </a:cubicBezTo>
                <a:cubicBezTo>
                  <a:pt x="739" y="517"/>
                  <a:pt x="739" y="517"/>
                  <a:pt x="739" y="517"/>
                </a:cubicBezTo>
                <a:cubicBezTo>
                  <a:pt x="756" y="514"/>
                  <a:pt x="756" y="514"/>
                  <a:pt x="756" y="514"/>
                </a:cubicBezTo>
                <a:cubicBezTo>
                  <a:pt x="772" y="500"/>
                  <a:pt x="772" y="500"/>
                  <a:pt x="772" y="500"/>
                </a:cubicBezTo>
                <a:cubicBezTo>
                  <a:pt x="781" y="497"/>
                  <a:pt x="781" y="497"/>
                  <a:pt x="781" y="497"/>
                </a:cubicBezTo>
                <a:cubicBezTo>
                  <a:pt x="801" y="493"/>
                  <a:pt x="801" y="493"/>
                  <a:pt x="801" y="493"/>
                </a:cubicBezTo>
                <a:cubicBezTo>
                  <a:pt x="812" y="482"/>
                  <a:pt x="812" y="482"/>
                  <a:pt x="812" y="482"/>
                </a:cubicBezTo>
                <a:cubicBezTo>
                  <a:pt x="819" y="478"/>
                  <a:pt x="819" y="478"/>
                  <a:pt x="819" y="478"/>
                </a:cubicBezTo>
                <a:cubicBezTo>
                  <a:pt x="827" y="463"/>
                  <a:pt x="827" y="463"/>
                  <a:pt x="827" y="463"/>
                </a:cubicBezTo>
                <a:cubicBezTo>
                  <a:pt x="838" y="460"/>
                  <a:pt x="838" y="460"/>
                  <a:pt x="838" y="460"/>
                </a:cubicBezTo>
                <a:cubicBezTo>
                  <a:pt x="838" y="438"/>
                  <a:pt x="838" y="438"/>
                  <a:pt x="838" y="438"/>
                </a:cubicBezTo>
                <a:cubicBezTo>
                  <a:pt x="825" y="433"/>
                  <a:pt x="825" y="433"/>
                  <a:pt x="825" y="433"/>
                </a:cubicBezTo>
                <a:cubicBezTo>
                  <a:pt x="813" y="425"/>
                  <a:pt x="813" y="425"/>
                  <a:pt x="813" y="425"/>
                </a:cubicBezTo>
                <a:cubicBezTo>
                  <a:pt x="808" y="416"/>
                  <a:pt x="808" y="416"/>
                  <a:pt x="808" y="416"/>
                </a:cubicBezTo>
                <a:cubicBezTo>
                  <a:pt x="800" y="402"/>
                  <a:pt x="800" y="402"/>
                  <a:pt x="800" y="402"/>
                </a:cubicBezTo>
                <a:cubicBezTo>
                  <a:pt x="792" y="390"/>
                  <a:pt x="792" y="390"/>
                  <a:pt x="792" y="390"/>
                </a:cubicBezTo>
                <a:cubicBezTo>
                  <a:pt x="781" y="374"/>
                  <a:pt x="781" y="374"/>
                  <a:pt x="781" y="374"/>
                </a:cubicBezTo>
                <a:cubicBezTo>
                  <a:pt x="774" y="356"/>
                  <a:pt x="774" y="356"/>
                  <a:pt x="774" y="356"/>
                </a:cubicBezTo>
                <a:cubicBezTo>
                  <a:pt x="774" y="350"/>
                  <a:pt x="774" y="350"/>
                  <a:pt x="774" y="350"/>
                </a:cubicBezTo>
                <a:cubicBezTo>
                  <a:pt x="774" y="350"/>
                  <a:pt x="787" y="337"/>
                  <a:pt x="776" y="322"/>
                </a:cubicBezTo>
                <a:cubicBezTo>
                  <a:pt x="766" y="308"/>
                  <a:pt x="763" y="293"/>
                  <a:pt x="784" y="295"/>
                </a:cubicBezTo>
                <a:cubicBezTo>
                  <a:pt x="792" y="291"/>
                  <a:pt x="792" y="291"/>
                  <a:pt x="792" y="291"/>
                </a:cubicBezTo>
                <a:cubicBezTo>
                  <a:pt x="792" y="291"/>
                  <a:pt x="773" y="271"/>
                  <a:pt x="807" y="263"/>
                </a:cubicBezTo>
                <a:cubicBezTo>
                  <a:pt x="807" y="263"/>
                  <a:pt x="825" y="258"/>
                  <a:pt x="833" y="268"/>
                </a:cubicBezTo>
                <a:cubicBezTo>
                  <a:pt x="864" y="264"/>
                  <a:pt x="864" y="264"/>
                  <a:pt x="864" y="264"/>
                </a:cubicBezTo>
                <a:cubicBezTo>
                  <a:pt x="865" y="259"/>
                  <a:pt x="865" y="259"/>
                  <a:pt x="865" y="259"/>
                </a:cubicBezTo>
                <a:cubicBezTo>
                  <a:pt x="865" y="259"/>
                  <a:pt x="840" y="220"/>
                  <a:pt x="885" y="231"/>
                </a:cubicBezTo>
                <a:cubicBezTo>
                  <a:pt x="885" y="231"/>
                  <a:pt x="901" y="222"/>
                  <a:pt x="875" y="212"/>
                </a:cubicBezTo>
                <a:cubicBezTo>
                  <a:pt x="849" y="203"/>
                  <a:pt x="817" y="221"/>
                  <a:pt x="817" y="221"/>
                </a:cubicBezTo>
                <a:cubicBezTo>
                  <a:pt x="817" y="221"/>
                  <a:pt x="798" y="222"/>
                  <a:pt x="788" y="217"/>
                </a:cubicBezTo>
                <a:cubicBezTo>
                  <a:pt x="778" y="212"/>
                  <a:pt x="742" y="194"/>
                  <a:pt x="701" y="204"/>
                </a:cubicBezTo>
                <a:cubicBezTo>
                  <a:pt x="675" y="211"/>
                  <a:pt x="653" y="172"/>
                  <a:pt x="653" y="172"/>
                </a:cubicBezTo>
                <a:cubicBezTo>
                  <a:pt x="639" y="153"/>
                  <a:pt x="639" y="153"/>
                  <a:pt x="639" y="153"/>
                </a:cubicBezTo>
                <a:cubicBezTo>
                  <a:pt x="621" y="132"/>
                  <a:pt x="621" y="132"/>
                  <a:pt x="621" y="132"/>
                </a:cubicBezTo>
                <a:cubicBezTo>
                  <a:pt x="611" y="132"/>
                  <a:pt x="611" y="132"/>
                  <a:pt x="611" y="132"/>
                </a:cubicBezTo>
                <a:cubicBezTo>
                  <a:pt x="592" y="113"/>
                  <a:pt x="592" y="113"/>
                  <a:pt x="592" y="113"/>
                </a:cubicBezTo>
                <a:cubicBezTo>
                  <a:pt x="582" y="106"/>
                  <a:pt x="582" y="106"/>
                  <a:pt x="582" y="106"/>
                </a:cubicBezTo>
                <a:cubicBezTo>
                  <a:pt x="566" y="82"/>
                  <a:pt x="566" y="82"/>
                  <a:pt x="566" y="82"/>
                </a:cubicBezTo>
                <a:cubicBezTo>
                  <a:pt x="557" y="75"/>
                  <a:pt x="557" y="75"/>
                  <a:pt x="557" y="75"/>
                </a:cubicBezTo>
                <a:cubicBezTo>
                  <a:pt x="557" y="75"/>
                  <a:pt x="554" y="54"/>
                  <a:pt x="559" y="42"/>
                </a:cubicBezTo>
                <a:cubicBezTo>
                  <a:pt x="565" y="31"/>
                  <a:pt x="533" y="0"/>
                  <a:pt x="530" y="30"/>
                </a:cubicBezTo>
                <a:cubicBezTo>
                  <a:pt x="527" y="59"/>
                  <a:pt x="528" y="60"/>
                  <a:pt x="508" y="57"/>
                </a:cubicBezTo>
                <a:cubicBezTo>
                  <a:pt x="489" y="53"/>
                  <a:pt x="479" y="56"/>
                  <a:pt x="479" y="56"/>
                </a:cubicBezTo>
                <a:cubicBezTo>
                  <a:pt x="479" y="56"/>
                  <a:pt x="441" y="51"/>
                  <a:pt x="466" y="80"/>
                </a:cubicBezTo>
                <a:cubicBezTo>
                  <a:pt x="486" y="104"/>
                  <a:pt x="448" y="96"/>
                  <a:pt x="448" y="96"/>
                </a:cubicBezTo>
                <a:cubicBezTo>
                  <a:pt x="437" y="92"/>
                  <a:pt x="437" y="92"/>
                  <a:pt x="437" y="92"/>
                </a:cubicBezTo>
                <a:cubicBezTo>
                  <a:pt x="424" y="77"/>
                  <a:pt x="424" y="77"/>
                  <a:pt x="424" y="77"/>
                </a:cubicBezTo>
                <a:cubicBezTo>
                  <a:pt x="424" y="77"/>
                  <a:pt x="406" y="76"/>
                  <a:pt x="415" y="97"/>
                </a:cubicBezTo>
                <a:cubicBezTo>
                  <a:pt x="425" y="106"/>
                  <a:pt x="425" y="106"/>
                  <a:pt x="425" y="106"/>
                </a:cubicBezTo>
                <a:cubicBezTo>
                  <a:pt x="458" y="145"/>
                  <a:pt x="458" y="145"/>
                  <a:pt x="458" y="145"/>
                </a:cubicBezTo>
                <a:cubicBezTo>
                  <a:pt x="458" y="145"/>
                  <a:pt x="472" y="166"/>
                  <a:pt x="438" y="161"/>
                </a:cubicBezTo>
                <a:cubicBezTo>
                  <a:pt x="404" y="157"/>
                  <a:pt x="404" y="163"/>
                  <a:pt x="404" y="163"/>
                </a:cubicBezTo>
                <a:cubicBezTo>
                  <a:pt x="404" y="163"/>
                  <a:pt x="388" y="165"/>
                  <a:pt x="384" y="161"/>
                </a:cubicBezTo>
                <a:cubicBezTo>
                  <a:pt x="380" y="157"/>
                  <a:pt x="372" y="138"/>
                  <a:pt x="361" y="169"/>
                </a:cubicBezTo>
                <a:cubicBezTo>
                  <a:pt x="352" y="194"/>
                  <a:pt x="337" y="197"/>
                  <a:pt x="337" y="197"/>
                </a:cubicBezTo>
                <a:cubicBezTo>
                  <a:pt x="337" y="197"/>
                  <a:pt x="338" y="216"/>
                  <a:pt x="321" y="214"/>
                </a:cubicBezTo>
                <a:cubicBezTo>
                  <a:pt x="308" y="239"/>
                  <a:pt x="308" y="239"/>
                  <a:pt x="308" y="239"/>
                </a:cubicBezTo>
                <a:cubicBezTo>
                  <a:pt x="308" y="239"/>
                  <a:pt x="282" y="237"/>
                  <a:pt x="270" y="249"/>
                </a:cubicBezTo>
                <a:cubicBezTo>
                  <a:pt x="262" y="250"/>
                  <a:pt x="262" y="250"/>
                  <a:pt x="262" y="250"/>
                </a:cubicBezTo>
                <a:cubicBezTo>
                  <a:pt x="239" y="231"/>
                  <a:pt x="239" y="231"/>
                  <a:pt x="239" y="231"/>
                </a:cubicBezTo>
                <a:cubicBezTo>
                  <a:pt x="235" y="231"/>
                  <a:pt x="235" y="231"/>
                  <a:pt x="235" y="231"/>
                </a:cubicBezTo>
                <a:cubicBezTo>
                  <a:pt x="220" y="241"/>
                  <a:pt x="220" y="241"/>
                  <a:pt x="220" y="241"/>
                </a:cubicBezTo>
                <a:cubicBezTo>
                  <a:pt x="208" y="245"/>
                  <a:pt x="208" y="245"/>
                  <a:pt x="208" y="245"/>
                </a:cubicBezTo>
                <a:cubicBezTo>
                  <a:pt x="198" y="251"/>
                  <a:pt x="198" y="251"/>
                  <a:pt x="198" y="251"/>
                </a:cubicBezTo>
                <a:cubicBezTo>
                  <a:pt x="198" y="251"/>
                  <a:pt x="183" y="258"/>
                  <a:pt x="173" y="263"/>
                </a:cubicBezTo>
                <a:cubicBezTo>
                  <a:pt x="173" y="263"/>
                  <a:pt x="151" y="286"/>
                  <a:pt x="172" y="290"/>
                </a:cubicBezTo>
                <a:cubicBezTo>
                  <a:pt x="172" y="290"/>
                  <a:pt x="179" y="300"/>
                  <a:pt x="171" y="306"/>
                </a:cubicBezTo>
                <a:cubicBezTo>
                  <a:pt x="171" y="313"/>
                  <a:pt x="171" y="313"/>
                  <a:pt x="171" y="313"/>
                </a:cubicBezTo>
                <a:cubicBezTo>
                  <a:pt x="181" y="319"/>
                  <a:pt x="181" y="319"/>
                  <a:pt x="181" y="319"/>
                </a:cubicBezTo>
                <a:cubicBezTo>
                  <a:pt x="191" y="330"/>
                  <a:pt x="191" y="330"/>
                  <a:pt x="191" y="330"/>
                </a:cubicBezTo>
                <a:cubicBezTo>
                  <a:pt x="202" y="347"/>
                  <a:pt x="202" y="347"/>
                  <a:pt x="202" y="347"/>
                </a:cubicBezTo>
                <a:cubicBezTo>
                  <a:pt x="202" y="347"/>
                  <a:pt x="222" y="362"/>
                  <a:pt x="232" y="362"/>
                </a:cubicBezTo>
                <a:cubicBezTo>
                  <a:pt x="236" y="374"/>
                  <a:pt x="236" y="374"/>
                  <a:pt x="236" y="374"/>
                </a:cubicBezTo>
                <a:cubicBezTo>
                  <a:pt x="243" y="390"/>
                  <a:pt x="243" y="390"/>
                  <a:pt x="243" y="390"/>
                </a:cubicBezTo>
                <a:cubicBezTo>
                  <a:pt x="243" y="390"/>
                  <a:pt x="260" y="406"/>
                  <a:pt x="239" y="413"/>
                </a:cubicBezTo>
                <a:cubicBezTo>
                  <a:pt x="222" y="426"/>
                  <a:pt x="222" y="426"/>
                  <a:pt x="222" y="426"/>
                </a:cubicBezTo>
                <a:cubicBezTo>
                  <a:pt x="210" y="439"/>
                  <a:pt x="210" y="439"/>
                  <a:pt x="210" y="439"/>
                </a:cubicBezTo>
                <a:cubicBezTo>
                  <a:pt x="203" y="466"/>
                  <a:pt x="203" y="466"/>
                  <a:pt x="203" y="466"/>
                </a:cubicBezTo>
                <a:cubicBezTo>
                  <a:pt x="203" y="466"/>
                  <a:pt x="197" y="471"/>
                  <a:pt x="188" y="462"/>
                </a:cubicBezTo>
                <a:cubicBezTo>
                  <a:pt x="178" y="452"/>
                  <a:pt x="171" y="433"/>
                  <a:pt x="163" y="462"/>
                </a:cubicBezTo>
                <a:cubicBezTo>
                  <a:pt x="163" y="462"/>
                  <a:pt x="165" y="474"/>
                  <a:pt x="133" y="471"/>
                </a:cubicBezTo>
                <a:cubicBezTo>
                  <a:pt x="133" y="471"/>
                  <a:pt x="110" y="477"/>
                  <a:pt x="96" y="484"/>
                </a:cubicBezTo>
                <a:cubicBezTo>
                  <a:pt x="81" y="490"/>
                  <a:pt x="60" y="503"/>
                  <a:pt x="60" y="503"/>
                </a:cubicBezTo>
                <a:cubicBezTo>
                  <a:pt x="42" y="515"/>
                  <a:pt x="42" y="515"/>
                  <a:pt x="42" y="515"/>
                </a:cubicBezTo>
                <a:cubicBezTo>
                  <a:pt x="42" y="515"/>
                  <a:pt x="0" y="554"/>
                  <a:pt x="38" y="566"/>
                </a:cubicBezTo>
                <a:cubicBezTo>
                  <a:pt x="38" y="566"/>
                  <a:pt x="57" y="567"/>
                  <a:pt x="59" y="594"/>
                </a:cubicBezTo>
                <a:cubicBezTo>
                  <a:pt x="60" y="621"/>
                  <a:pt x="72" y="621"/>
                  <a:pt x="72" y="621"/>
                </a:cubicBezTo>
                <a:cubicBezTo>
                  <a:pt x="72" y="621"/>
                  <a:pt x="94" y="636"/>
                  <a:pt x="65" y="640"/>
                </a:cubicBezTo>
                <a:cubicBezTo>
                  <a:pt x="55" y="639"/>
                  <a:pt x="55" y="639"/>
                  <a:pt x="55" y="639"/>
                </a:cubicBezTo>
                <a:cubicBezTo>
                  <a:pt x="47" y="636"/>
                  <a:pt x="47" y="636"/>
                  <a:pt x="47" y="636"/>
                </a:cubicBezTo>
                <a:cubicBezTo>
                  <a:pt x="34" y="637"/>
                  <a:pt x="34" y="637"/>
                  <a:pt x="34" y="637"/>
                </a:cubicBezTo>
                <a:cubicBezTo>
                  <a:pt x="34" y="637"/>
                  <a:pt x="10" y="640"/>
                  <a:pt x="32" y="654"/>
                </a:cubicBezTo>
                <a:cubicBezTo>
                  <a:pt x="53" y="669"/>
                  <a:pt x="46" y="668"/>
                  <a:pt x="41" y="689"/>
                </a:cubicBezTo>
                <a:cubicBezTo>
                  <a:pt x="35" y="709"/>
                  <a:pt x="51" y="713"/>
                  <a:pt x="51" y="713"/>
                </a:cubicBezTo>
                <a:cubicBezTo>
                  <a:pt x="80" y="734"/>
                  <a:pt x="80" y="734"/>
                  <a:pt x="80" y="734"/>
                </a:cubicBezTo>
                <a:cubicBezTo>
                  <a:pt x="91" y="737"/>
                  <a:pt x="91" y="737"/>
                  <a:pt x="91" y="737"/>
                </a:cubicBezTo>
                <a:cubicBezTo>
                  <a:pt x="118" y="734"/>
                  <a:pt x="118" y="734"/>
                  <a:pt x="118" y="734"/>
                </a:cubicBezTo>
                <a:cubicBezTo>
                  <a:pt x="123" y="736"/>
                  <a:pt x="123" y="736"/>
                  <a:pt x="123" y="736"/>
                </a:cubicBezTo>
                <a:cubicBezTo>
                  <a:pt x="126" y="754"/>
                  <a:pt x="126" y="754"/>
                  <a:pt x="126" y="754"/>
                </a:cubicBezTo>
                <a:cubicBezTo>
                  <a:pt x="130" y="758"/>
                  <a:pt x="130" y="758"/>
                  <a:pt x="130" y="758"/>
                </a:cubicBezTo>
                <a:cubicBezTo>
                  <a:pt x="142" y="758"/>
                  <a:pt x="142" y="758"/>
                  <a:pt x="142" y="758"/>
                </a:cubicBezTo>
                <a:cubicBezTo>
                  <a:pt x="153" y="774"/>
                  <a:pt x="153" y="774"/>
                  <a:pt x="153" y="774"/>
                </a:cubicBezTo>
                <a:cubicBezTo>
                  <a:pt x="153" y="774"/>
                  <a:pt x="180" y="797"/>
                  <a:pt x="178" y="772"/>
                </a:cubicBezTo>
                <a:cubicBezTo>
                  <a:pt x="178" y="772"/>
                  <a:pt x="191" y="762"/>
                  <a:pt x="202" y="760"/>
                </a:cubicBezTo>
                <a:cubicBezTo>
                  <a:pt x="214" y="759"/>
                  <a:pt x="216" y="755"/>
                  <a:pt x="216" y="755"/>
                </a:cubicBezTo>
                <a:cubicBezTo>
                  <a:pt x="218" y="743"/>
                  <a:pt x="218" y="743"/>
                  <a:pt x="218" y="743"/>
                </a:cubicBezTo>
                <a:cubicBezTo>
                  <a:pt x="218" y="743"/>
                  <a:pt x="227" y="746"/>
                  <a:pt x="229" y="752"/>
                </a:cubicBezTo>
                <a:cubicBezTo>
                  <a:pt x="243" y="752"/>
                  <a:pt x="243" y="752"/>
                  <a:pt x="243" y="752"/>
                </a:cubicBezTo>
                <a:cubicBezTo>
                  <a:pt x="248" y="748"/>
                  <a:pt x="248" y="748"/>
                  <a:pt x="248" y="748"/>
                </a:cubicBezTo>
                <a:cubicBezTo>
                  <a:pt x="255" y="748"/>
                  <a:pt x="255" y="748"/>
                  <a:pt x="255" y="748"/>
                </a:cubicBezTo>
                <a:cubicBezTo>
                  <a:pt x="261" y="751"/>
                  <a:pt x="261" y="751"/>
                  <a:pt x="261" y="751"/>
                </a:cubicBezTo>
                <a:cubicBezTo>
                  <a:pt x="272" y="754"/>
                  <a:pt x="272" y="754"/>
                  <a:pt x="272" y="754"/>
                </a:cubicBezTo>
                <a:cubicBezTo>
                  <a:pt x="286" y="754"/>
                  <a:pt x="286" y="754"/>
                  <a:pt x="286" y="754"/>
                </a:cubicBezTo>
                <a:cubicBezTo>
                  <a:pt x="286" y="754"/>
                  <a:pt x="313" y="763"/>
                  <a:pt x="326" y="751"/>
                </a:cubicBezTo>
                <a:cubicBezTo>
                  <a:pt x="339" y="739"/>
                  <a:pt x="351" y="766"/>
                  <a:pt x="351" y="766"/>
                </a:cubicBezTo>
                <a:cubicBezTo>
                  <a:pt x="351" y="766"/>
                  <a:pt x="355" y="774"/>
                  <a:pt x="356" y="785"/>
                </a:cubicBezTo>
                <a:cubicBezTo>
                  <a:pt x="362" y="793"/>
                  <a:pt x="362" y="793"/>
                  <a:pt x="362" y="793"/>
                </a:cubicBezTo>
                <a:cubicBezTo>
                  <a:pt x="377" y="801"/>
                  <a:pt x="377" y="801"/>
                  <a:pt x="377" y="801"/>
                </a:cubicBezTo>
                <a:cubicBezTo>
                  <a:pt x="401" y="819"/>
                  <a:pt x="401" y="819"/>
                  <a:pt x="401" y="819"/>
                </a:cubicBezTo>
                <a:lnTo>
                  <a:pt x="426" y="819"/>
                </a:ln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1110360" y="260350"/>
            <a:ext cx="6656497" cy="6075225"/>
            <a:chOff x="44709" y="600425"/>
            <a:chExt cx="6342612" cy="5788750"/>
          </a:xfrm>
        </p:grpSpPr>
        <p:sp>
          <p:nvSpPr>
            <p:cNvPr id="15" name="未知"/>
            <p:cNvSpPr/>
            <p:nvPr/>
          </p:nvSpPr>
          <p:spPr bwMode="auto">
            <a:xfrm>
              <a:off x="44709" y="3637732"/>
              <a:ext cx="2608511" cy="1375722"/>
            </a:xfrm>
            <a:custGeom>
              <a:avLst/>
              <a:gdLst>
                <a:gd name="T0" fmla="*/ 368 w 370"/>
                <a:gd name="T1" fmla="*/ 168 h 196"/>
                <a:gd name="T2" fmla="*/ 352 w 370"/>
                <a:gd name="T3" fmla="*/ 157 h 196"/>
                <a:gd name="T4" fmla="*/ 341 w 370"/>
                <a:gd name="T5" fmla="*/ 152 h 196"/>
                <a:gd name="T6" fmla="*/ 326 w 370"/>
                <a:gd name="T7" fmla="*/ 127 h 196"/>
                <a:gd name="T8" fmla="*/ 324 w 370"/>
                <a:gd name="T9" fmla="*/ 120 h 196"/>
                <a:gd name="T10" fmla="*/ 299 w 370"/>
                <a:gd name="T11" fmla="*/ 98 h 196"/>
                <a:gd name="T12" fmla="*/ 281 w 370"/>
                <a:gd name="T13" fmla="*/ 73 h 196"/>
                <a:gd name="T14" fmla="*/ 279 w 370"/>
                <a:gd name="T15" fmla="*/ 71 h 196"/>
                <a:gd name="T16" fmla="*/ 223 w 370"/>
                <a:gd name="T17" fmla="*/ 45 h 196"/>
                <a:gd name="T18" fmla="*/ 199 w 370"/>
                <a:gd name="T19" fmla="*/ 35 h 196"/>
                <a:gd name="T20" fmla="*/ 199 w 370"/>
                <a:gd name="T21" fmla="*/ 34 h 196"/>
                <a:gd name="T22" fmla="*/ 188 w 370"/>
                <a:gd name="T23" fmla="*/ 29 h 196"/>
                <a:gd name="T24" fmla="*/ 163 w 370"/>
                <a:gd name="T25" fmla="*/ 29 h 196"/>
                <a:gd name="T26" fmla="*/ 133 w 370"/>
                <a:gd name="T27" fmla="*/ 38 h 196"/>
                <a:gd name="T28" fmla="*/ 96 w 370"/>
                <a:gd name="T29" fmla="*/ 51 h 196"/>
                <a:gd name="T30" fmla="*/ 60 w 370"/>
                <a:gd name="T31" fmla="*/ 70 h 196"/>
                <a:gd name="T32" fmla="*/ 42 w 370"/>
                <a:gd name="T33" fmla="*/ 82 h 196"/>
                <a:gd name="T34" fmla="*/ 38 w 370"/>
                <a:gd name="T35" fmla="*/ 133 h 196"/>
                <a:gd name="T36" fmla="*/ 59 w 370"/>
                <a:gd name="T37" fmla="*/ 161 h 196"/>
                <a:gd name="T38" fmla="*/ 72 w 370"/>
                <a:gd name="T39" fmla="*/ 188 h 196"/>
                <a:gd name="T40" fmla="*/ 79 w 370"/>
                <a:gd name="T41" fmla="*/ 196 h 196"/>
                <a:gd name="T42" fmla="*/ 79 w 370"/>
                <a:gd name="T43" fmla="*/ 196 h 196"/>
                <a:gd name="T44" fmla="*/ 99 w 370"/>
                <a:gd name="T45" fmla="*/ 182 h 196"/>
                <a:gd name="T46" fmla="*/ 127 w 370"/>
                <a:gd name="T47" fmla="*/ 155 h 196"/>
                <a:gd name="T48" fmla="*/ 172 w 370"/>
                <a:gd name="T49" fmla="*/ 139 h 196"/>
                <a:gd name="T50" fmla="*/ 190 w 370"/>
                <a:gd name="T51" fmla="*/ 150 h 196"/>
                <a:gd name="T52" fmla="*/ 210 w 370"/>
                <a:gd name="T53" fmla="*/ 153 h 196"/>
                <a:gd name="T54" fmla="*/ 225 w 370"/>
                <a:gd name="T55" fmla="*/ 151 h 196"/>
                <a:gd name="T56" fmla="*/ 242 w 370"/>
                <a:gd name="T57" fmla="*/ 152 h 196"/>
                <a:gd name="T58" fmla="*/ 251 w 370"/>
                <a:gd name="T59" fmla="*/ 159 h 196"/>
                <a:gd name="T60" fmla="*/ 283 w 370"/>
                <a:gd name="T61" fmla="*/ 170 h 196"/>
                <a:gd name="T62" fmla="*/ 313 w 370"/>
                <a:gd name="T63" fmla="*/ 188 h 196"/>
                <a:gd name="T64" fmla="*/ 316 w 370"/>
                <a:gd name="T65" fmla="*/ 167 h 196"/>
                <a:gd name="T66" fmla="*/ 338 w 370"/>
                <a:gd name="T67" fmla="*/ 166 h 196"/>
                <a:gd name="T68" fmla="*/ 368 w 370"/>
                <a:gd name="T69" fmla="*/ 16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0" h="196">
                  <a:moveTo>
                    <a:pt x="368" y="168"/>
                  </a:moveTo>
                  <a:cubicBezTo>
                    <a:pt x="370" y="156"/>
                    <a:pt x="363" y="154"/>
                    <a:pt x="352" y="157"/>
                  </a:cubicBezTo>
                  <a:cubicBezTo>
                    <a:pt x="340" y="160"/>
                    <a:pt x="341" y="152"/>
                    <a:pt x="341" y="152"/>
                  </a:cubicBezTo>
                  <a:cubicBezTo>
                    <a:pt x="345" y="136"/>
                    <a:pt x="326" y="127"/>
                    <a:pt x="326" y="127"/>
                  </a:cubicBezTo>
                  <a:cubicBezTo>
                    <a:pt x="324" y="120"/>
                    <a:pt x="324" y="120"/>
                    <a:pt x="324" y="120"/>
                  </a:cubicBezTo>
                  <a:cubicBezTo>
                    <a:pt x="331" y="110"/>
                    <a:pt x="310" y="98"/>
                    <a:pt x="299" y="98"/>
                  </a:cubicBezTo>
                  <a:cubicBezTo>
                    <a:pt x="288" y="97"/>
                    <a:pt x="281" y="90"/>
                    <a:pt x="281" y="73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40" y="73"/>
                    <a:pt x="234" y="61"/>
                    <a:pt x="223" y="45"/>
                  </a:cubicBezTo>
                  <a:cubicBezTo>
                    <a:pt x="212" y="29"/>
                    <a:pt x="199" y="35"/>
                    <a:pt x="199" y="35"/>
                  </a:cubicBezTo>
                  <a:cubicBezTo>
                    <a:pt x="199" y="34"/>
                    <a:pt x="199" y="34"/>
                    <a:pt x="199" y="34"/>
                  </a:cubicBezTo>
                  <a:cubicBezTo>
                    <a:pt x="196" y="34"/>
                    <a:pt x="192" y="33"/>
                    <a:pt x="188" y="29"/>
                  </a:cubicBezTo>
                  <a:cubicBezTo>
                    <a:pt x="178" y="19"/>
                    <a:pt x="171" y="0"/>
                    <a:pt x="163" y="29"/>
                  </a:cubicBezTo>
                  <a:cubicBezTo>
                    <a:pt x="163" y="29"/>
                    <a:pt x="165" y="41"/>
                    <a:pt x="133" y="38"/>
                  </a:cubicBezTo>
                  <a:cubicBezTo>
                    <a:pt x="133" y="38"/>
                    <a:pt x="110" y="44"/>
                    <a:pt x="96" y="51"/>
                  </a:cubicBezTo>
                  <a:cubicBezTo>
                    <a:pt x="81" y="57"/>
                    <a:pt x="60" y="70"/>
                    <a:pt x="60" y="70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2" y="82"/>
                    <a:pt x="0" y="121"/>
                    <a:pt x="38" y="133"/>
                  </a:cubicBezTo>
                  <a:cubicBezTo>
                    <a:pt x="38" y="133"/>
                    <a:pt x="57" y="134"/>
                    <a:pt x="59" y="161"/>
                  </a:cubicBezTo>
                  <a:cubicBezTo>
                    <a:pt x="60" y="188"/>
                    <a:pt x="72" y="188"/>
                    <a:pt x="72" y="188"/>
                  </a:cubicBezTo>
                  <a:cubicBezTo>
                    <a:pt x="72" y="188"/>
                    <a:pt x="78" y="192"/>
                    <a:pt x="79" y="196"/>
                  </a:cubicBezTo>
                  <a:cubicBezTo>
                    <a:pt x="79" y="196"/>
                    <a:pt x="79" y="196"/>
                    <a:pt x="79" y="196"/>
                  </a:cubicBezTo>
                  <a:cubicBezTo>
                    <a:pt x="79" y="196"/>
                    <a:pt x="95" y="195"/>
                    <a:pt x="99" y="182"/>
                  </a:cubicBezTo>
                  <a:cubicBezTo>
                    <a:pt x="99" y="182"/>
                    <a:pt x="106" y="162"/>
                    <a:pt x="127" y="155"/>
                  </a:cubicBezTo>
                  <a:cubicBezTo>
                    <a:pt x="172" y="139"/>
                    <a:pt x="172" y="139"/>
                    <a:pt x="172" y="139"/>
                  </a:cubicBezTo>
                  <a:cubicBezTo>
                    <a:pt x="172" y="139"/>
                    <a:pt x="183" y="137"/>
                    <a:pt x="190" y="150"/>
                  </a:cubicBezTo>
                  <a:cubicBezTo>
                    <a:pt x="190" y="150"/>
                    <a:pt x="199" y="158"/>
                    <a:pt x="210" y="153"/>
                  </a:cubicBezTo>
                  <a:cubicBezTo>
                    <a:pt x="210" y="153"/>
                    <a:pt x="217" y="147"/>
                    <a:pt x="225" y="151"/>
                  </a:cubicBezTo>
                  <a:cubicBezTo>
                    <a:pt x="232" y="155"/>
                    <a:pt x="238" y="154"/>
                    <a:pt x="242" y="152"/>
                  </a:cubicBezTo>
                  <a:cubicBezTo>
                    <a:pt x="246" y="151"/>
                    <a:pt x="247" y="149"/>
                    <a:pt x="251" y="159"/>
                  </a:cubicBezTo>
                  <a:cubicBezTo>
                    <a:pt x="251" y="159"/>
                    <a:pt x="255" y="173"/>
                    <a:pt x="283" y="170"/>
                  </a:cubicBezTo>
                  <a:cubicBezTo>
                    <a:pt x="283" y="170"/>
                    <a:pt x="295" y="183"/>
                    <a:pt x="313" y="188"/>
                  </a:cubicBezTo>
                  <a:cubicBezTo>
                    <a:pt x="310" y="166"/>
                    <a:pt x="316" y="167"/>
                    <a:pt x="316" y="167"/>
                  </a:cubicBezTo>
                  <a:cubicBezTo>
                    <a:pt x="338" y="166"/>
                    <a:pt x="338" y="166"/>
                    <a:pt x="338" y="166"/>
                  </a:cubicBezTo>
                  <a:cubicBezTo>
                    <a:pt x="350" y="184"/>
                    <a:pt x="368" y="168"/>
                    <a:pt x="368" y="16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9050" cap="flat" cmpd="sng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8" name="组合 47"/>
            <p:cNvGrpSpPr/>
            <p:nvPr/>
          </p:nvGrpSpPr>
          <p:grpSpPr>
            <a:xfrm>
              <a:off x="116175" y="600425"/>
              <a:ext cx="6271146" cy="5788750"/>
              <a:chOff x="116175" y="600425"/>
              <a:chExt cx="6271146" cy="5788750"/>
            </a:xfrm>
          </p:grpSpPr>
          <p:sp>
            <p:nvSpPr>
              <p:cNvPr id="6" name="未知"/>
              <p:cNvSpPr/>
              <p:nvPr/>
            </p:nvSpPr>
            <p:spPr bwMode="auto">
              <a:xfrm>
                <a:off x="1456164" y="2976671"/>
                <a:ext cx="1893850" cy="1322122"/>
              </a:xfrm>
              <a:custGeom>
                <a:avLst/>
                <a:gdLst>
                  <a:gd name="T0" fmla="*/ 267 w 267"/>
                  <a:gd name="T1" fmla="*/ 80 h 189"/>
                  <a:gd name="T2" fmla="*/ 252 w 267"/>
                  <a:gd name="T3" fmla="*/ 70 h 189"/>
                  <a:gd name="T4" fmla="*/ 252 w 267"/>
                  <a:gd name="T5" fmla="*/ 54 h 189"/>
                  <a:gd name="T6" fmla="*/ 235 w 267"/>
                  <a:gd name="T7" fmla="*/ 40 h 189"/>
                  <a:gd name="T8" fmla="*/ 202 w 267"/>
                  <a:gd name="T9" fmla="*/ 19 h 189"/>
                  <a:gd name="T10" fmla="*/ 182 w 267"/>
                  <a:gd name="T11" fmla="*/ 6 h 189"/>
                  <a:gd name="T12" fmla="*/ 133 w 267"/>
                  <a:gd name="T13" fmla="*/ 19 h 189"/>
                  <a:gd name="T14" fmla="*/ 131 w 267"/>
                  <a:gd name="T15" fmla="*/ 23 h 189"/>
                  <a:gd name="T16" fmla="*/ 110 w 267"/>
                  <a:gd name="T17" fmla="*/ 46 h 189"/>
                  <a:gd name="T18" fmla="*/ 91 w 267"/>
                  <a:gd name="T19" fmla="*/ 41 h 189"/>
                  <a:gd name="T20" fmla="*/ 73 w 267"/>
                  <a:gd name="T21" fmla="*/ 47 h 189"/>
                  <a:gd name="T22" fmla="*/ 57 w 267"/>
                  <a:gd name="T23" fmla="*/ 37 h 189"/>
                  <a:gd name="T24" fmla="*/ 53 w 267"/>
                  <a:gd name="T25" fmla="*/ 43 h 189"/>
                  <a:gd name="T26" fmla="*/ 46 w 267"/>
                  <a:gd name="T27" fmla="*/ 57 h 189"/>
                  <a:gd name="T28" fmla="*/ 45 w 267"/>
                  <a:gd name="T29" fmla="*/ 57 h 189"/>
                  <a:gd name="T30" fmla="*/ 37 w 267"/>
                  <a:gd name="T31" fmla="*/ 74 h 189"/>
                  <a:gd name="T32" fmla="*/ 20 w 267"/>
                  <a:gd name="T33" fmla="*/ 87 h 189"/>
                  <a:gd name="T34" fmla="*/ 8 w 267"/>
                  <a:gd name="T35" fmla="*/ 100 h 189"/>
                  <a:gd name="T36" fmla="*/ 1 w 267"/>
                  <a:gd name="T37" fmla="*/ 127 h 189"/>
                  <a:gd name="T38" fmla="*/ 0 w 267"/>
                  <a:gd name="T39" fmla="*/ 127 h 189"/>
                  <a:gd name="T40" fmla="*/ 22 w 267"/>
                  <a:gd name="T41" fmla="*/ 138 h 189"/>
                  <a:gd name="T42" fmla="*/ 78 w 267"/>
                  <a:gd name="T43" fmla="*/ 164 h 189"/>
                  <a:gd name="T44" fmla="*/ 79 w 267"/>
                  <a:gd name="T45" fmla="*/ 164 h 189"/>
                  <a:gd name="T46" fmla="*/ 101 w 267"/>
                  <a:gd name="T47" fmla="*/ 149 h 189"/>
                  <a:gd name="T48" fmla="*/ 128 w 267"/>
                  <a:gd name="T49" fmla="*/ 141 h 189"/>
                  <a:gd name="T50" fmla="*/ 146 w 267"/>
                  <a:gd name="T51" fmla="*/ 136 h 189"/>
                  <a:gd name="T52" fmla="*/ 167 w 267"/>
                  <a:gd name="T53" fmla="*/ 159 h 189"/>
                  <a:gd name="T54" fmla="*/ 204 w 267"/>
                  <a:gd name="T55" fmla="*/ 174 h 189"/>
                  <a:gd name="T56" fmla="*/ 206 w 267"/>
                  <a:gd name="T57" fmla="*/ 175 h 189"/>
                  <a:gd name="T58" fmla="*/ 206 w 267"/>
                  <a:gd name="T59" fmla="*/ 182 h 189"/>
                  <a:gd name="T60" fmla="*/ 225 w 267"/>
                  <a:gd name="T61" fmla="*/ 188 h 189"/>
                  <a:gd name="T62" fmla="*/ 238 w 267"/>
                  <a:gd name="T63" fmla="*/ 178 h 189"/>
                  <a:gd name="T64" fmla="*/ 251 w 267"/>
                  <a:gd name="T65" fmla="*/ 172 h 189"/>
                  <a:gd name="T66" fmla="*/ 253 w 267"/>
                  <a:gd name="T67" fmla="*/ 160 h 189"/>
                  <a:gd name="T68" fmla="*/ 255 w 267"/>
                  <a:gd name="T69" fmla="*/ 152 h 189"/>
                  <a:gd name="T70" fmla="*/ 256 w 267"/>
                  <a:gd name="T71" fmla="*/ 128 h 189"/>
                  <a:gd name="T72" fmla="*/ 259 w 267"/>
                  <a:gd name="T73" fmla="*/ 122 h 189"/>
                  <a:gd name="T74" fmla="*/ 262 w 267"/>
                  <a:gd name="T75" fmla="*/ 117 h 189"/>
                  <a:gd name="T76" fmla="*/ 261 w 267"/>
                  <a:gd name="T77" fmla="*/ 111 h 189"/>
                  <a:gd name="T78" fmla="*/ 262 w 267"/>
                  <a:gd name="T79" fmla="*/ 86 h 189"/>
                  <a:gd name="T80" fmla="*/ 267 w 267"/>
                  <a:gd name="T81" fmla="*/ 8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7" h="189">
                    <a:moveTo>
                      <a:pt x="267" y="80"/>
                    </a:moveTo>
                    <a:cubicBezTo>
                      <a:pt x="252" y="70"/>
                      <a:pt x="252" y="70"/>
                      <a:pt x="252" y="70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13" y="36"/>
                      <a:pt x="202" y="19"/>
                    </a:cubicBezTo>
                    <a:cubicBezTo>
                      <a:pt x="189" y="0"/>
                      <a:pt x="182" y="6"/>
                      <a:pt x="182" y="6"/>
                    </a:cubicBezTo>
                    <a:cubicBezTo>
                      <a:pt x="133" y="19"/>
                      <a:pt x="133" y="19"/>
                      <a:pt x="133" y="19"/>
                    </a:cubicBezTo>
                    <a:cubicBezTo>
                      <a:pt x="131" y="23"/>
                      <a:pt x="131" y="23"/>
                      <a:pt x="131" y="23"/>
                    </a:cubicBezTo>
                    <a:cubicBezTo>
                      <a:pt x="115" y="55"/>
                      <a:pt x="110" y="46"/>
                      <a:pt x="110" y="46"/>
                    </a:cubicBezTo>
                    <a:cubicBezTo>
                      <a:pt x="102" y="30"/>
                      <a:pt x="91" y="41"/>
                      <a:pt x="91" y="41"/>
                    </a:cubicBezTo>
                    <a:cubicBezTo>
                      <a:pt x="76" y="53"/>
                      <a:pt x="73" y="47"/>
                      <a:pt x="73" y="47"/>
                    </a:cubicBezTo>
                    <a:cubicBezTo>
                      <a:pt x="61" y="27"/>
                      <a:pt x="57" y="37"/>
                      <a:pt x="57" y="37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2" y="56"/>
                      <a:pt x="46" y="57"/>
                      <a:pt x="46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8" y="62"/>
                      <a:pt x="49" y="70"/>
                      <a:pt x="37" y="74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1" y="127"/>
                      <a:pt x="1" y="127"/>
                      <a:pt x="0" y="127"/>
                    </a:cubicBezTo>
                    <a:cubicBezTo>
                      <a:pt x="4" y="126"/>
                      <a:pt x="13" y="126"/>
                      <a:pt x="22" y="138"/>
                    </a:cubicBezTo>
                    <a:cubicBezTo>
                      <a:pt x="33" y="154"/>
                      <a:pt x="39" y="166"/>
                      <a:pt x="78" y="164"/>
                    </a:cubicBezTo>
                    <a:cubicBezTo>
                      <a:pt x="79" y="164"/>
                      <a:pt x="79" y="164"/>
                      <a:pt x="79" y="164"/>
                    </a:cubicBezTo>
                    <a:cubicBezTo>
                      <a:pt x="80" y="149"/>
                      <a:pt x="98" y="148"/>
                      <a:pt x="101" y="149"/>
                    </a:cubicBezTo>
                    <a:cubicBezTo>
                      <a:pt x="103" y="149"/>
                      <a:pt x="120" y="160"/>
                      <a:pt x="128" y="141"/>
                    </a:cubicBezTo>
                    <a:cubicBezTo>
                      <a:pt x="135" y="122"/>
                      <a:pt x="146" y="136"/>
                      <a:pt x="146" y="136"/>
                    </a:cubicBezTo>
                    <a:cubicBezTo>
                      <a:pt x="146" y="136"/>
                      <a:pt x="144" y="139"/>
                      <a:pt x="167" y="159"/>
                    </a:cubicBezTo>
                    <a:cubicBezTo>
                      <a:pt x="190" y="179"/>
                      <a:pt x="204" y="174"/>
                      <a:pt x="204" y="174"/>
                    </a:cubicBezTo>
                    <a:cubicBezTo>
                      <a:pt x="206" y="175"/>
                      <a:pt x="206" y="175"/>
                      <a:pt x="206" y="175"/>
                    </a:cubicBezTo>
                    <a:cubicBezTo>
                      <a:pt x="206" y="182"/>
                      <a:pt x="206" y="182"/>
                      <a:pt x="206" y="182"/>
                    </a:cubicBezTo>
                    <a:cubicBezTo>
                      <a:pt x="214" y="189"/>
                      <a:pt x="225" y="188"/>
                      <a:pt x="225" y="188"/>
                    </a:cubicBezTo>
                    <a:cubicBezTo>
                      <a:pt x="225" y="186"/>
                      <a:pt x="238" y="178"/>
                      <a:pt x="238" y="178"/>
                    </a:cubicBezTo>
                    <a:cubicBezTo>
                      <a:pt x="249" y="178"/>
                      <a:pt x="251" y="172"/>
                      <a:pt x="251" y="172"/>
                    </a:cubicBezTo>
                    <a:cubicBezTo>
                      <a:pt x="253" y="160"/>
                      <a:pt x="253" y="160"/>
                      <a:pt x="253" y="160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6" y="128"/>
                      <a:pt x="256" y="128"/>
                      <a:pt x="256" y="128"/>
                    </a:cubicBezTo>
                    <a:cubicBezTo>
                      <a:pt x="259" y="122"/>
                      <a:pt x="259" y="122"/>
                      <a:pt x="259" y="122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1" y="111"/>
                      <a:pt x="261" y="111"/>
                      <a:pt x="261" y="111"/>
                    </a:cubicBezTo>
                    <a:cubicBezTo>
                      <a:pt x="262" y="86"/>
                      <a:pt x="262" y="86"/>
                      <a:pt x="262" y="86"/>
                    </a:cubicBezTo>
                    <a:lnTo>
                      <a:pt x="267" y="8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" name="未知"/>
              <p:cNvSpPr/>
              <p:nvPr/>
            </p:nvSpPr>
            <p:spPr bwMode="auto">
              <a:xfrm>
                <a:off x="2456688" y="5031320"/>
                <a:ext cx="1500787" cy="1357855"/>
              </a:xfrm>
              <a:custGeom>
                <a:avLst/>
                <a:gdLst>
                  <a:gd name="T0" fmla="*/ 212 w 213"/>
                  <a:gd name="T1" fmla="*/ 110 h 193"/>
                  <a:gd name="T2" fmla="*/ 206 w 213"/>
                  <a:gd name="T3" fmla="*/ 89 h 193"/>
                  <a:gd name="T4" fmla="*/ 203 w 213"/>
                  <a:gd name="T5" fmla="*/ 86 h 193"/>
                  <a:gd name="T6" fmla="*/ 189 w 213"/>
                  <a:gd name="T7" fmla="*/ 74 h 193"/>
                  <a:gd name="T8" fmla="*/ 182 w 213"/>
                  <a:gd name="T9" fmla="*/ 59 h 193"/>
                  <a:gd name="T10" fmla="*/ 173 w 213"/>
                  <a:gd name="T11" fmla="*/ 62 h 193"/>
                  <a:gd name="T12" fmla="*/ 154 w 213"/>
                  <a:gd name="T13" fmla="*/ 64 h 193"/>
                  <a:gd name="T14" fmla="*/ 137 w 213"/>
                  <a:gd name="T15" fmla="*/ 64 h 193"/>
                  <a:gd name="T16" fmla="*/ 129 w 213"/>
                  <a:gd name="T17" fmla="*/ 56 h 193"/>
                  <a:gd name="T18" fmla="*/ 131 w 213"/>
                  <a:gd name="T19" fmla="*/ 46 h 193"/>
                  <a:gd name="T20" fmla="*/ 125 w 213"/>
                  <a:gd name="T21" fmla="*/ 38 h 193"/>
                  <a:gd name="T22" fmla="*/ 134 w 213"/>
                  <a:gd name="T23" fmla="*/ 28 h 193"/>
                  <a:gd name="T24" fmla="*/ 131 w 213"/>
                  <a:gd name="T25" fmla="*/ 14 h 193"/>
                  <a:gd name="T26" fmla="*/ 94 w 213"/>
                  <a:gd name="T27" fmla="*/ 0 h 193"/>
                  <a:gd name="T28" fmla="*/ 84 w 213"/>
                  <a:gd name="T29" fmla="*/ 3 h 193"/>
                  <a:gd name="T30" fmla="*/ 73 w 213"/>
                  <a:gd name="T31" fmla="*/ 11 h 193"/>
                  <a:gd name="T32" fmla="*/ 78 w 213"/>
                  <a:gd name="T33" fmla="*/ 19 h 193"/>
                  <a:gd name="T34" fmla="*/ 60 w 213"/>
                  <a:gd name="T35" fmla="*/ 20 h 193"/>
                  <a:gd name="T36" fmla="*/ 42 w 213"/>
                  <a:gd name="T37" fmla="*/ 23 h 193"/>
                  <a:gd name="T38" fmla="*/ 37 w 213"/>
                  <a:gd name="T39" fmla="*/ 23 h 193"/>
                  <a:gd name="T40" fmla="*/ 29 w 213"/>
                  <a:gd name="T41" fmla="*/ 18 h 193"/>
                  <a:gd name="T42" fmla="*/ 18 w 213"/>
                  <a:gd name="T43" fmla="*/ 20 h 193"/>
                  <a:gd name="T44" fmla="*/ 18 w 213"/>
                  <a:gd name="T45" fmla="*/ 21 h 193"/>
                  <a:gd name="T46" fmla="*/ 17 w 213"/>
                  <a:gd name="T47" fmla="*/ 40 h 193"/>
                  <a:gd name="T48" fmla="*/ 8 w 213"/>
                  <a:gd name="T49" fmla="*/ 53 h 193"/>
                  <a:gd name="T50" fmla="*/ 4 w 213"/>
                  <a:gd name="T51" fmla="*/ 83 h 193"/>
                  <a:gd name="T52" fmla="*/ 0 w 213"/>
                  <a:gd name="T53" fmla="*/ 98 h 193"/>
                  <a:gd name="T54" fmla="*/ 4 w 213"/>
                  <a:gd name="T55" fmla="*/ 128 h 193"/>
                  <a:gd name="T56" fmla="*/ 8 w 213"/>
                  <a:gd name="T57" fmla="*/ 135 h 193"/>
                  <a:gd name="T58" fmla="*/ 13 w 213"/>
                  <a:gd name="T59" fmla="*/ 154 h 193"/>
                  <a:gd name="T60" fmla="*/ 18 w 213"/>
                  <a:gd name="T61" fmla="*/ 162 h 193"/>
                  <a:gd name="T62" fmla="*/ 34 w 213"/>
                  <a:gd name="T63" fmla="*/ 170 h 193"/>
                  <a:gd name="T64" fmla="*/ 58 w 213"/>
                  <a:gd name="T65" fmla="*/ 188 h 193"/>
                  <a:gd name="T66" fmla="*/ 83 w 213"/>
                  <a:gd name="T67" fmla="*/ 188 h 193"/>
                  <a:gd name="T68" fmla="*/ 95 w 213"/>
                  <a:gd name="T69" fmla="*/ 193 h 193"/>
                  <a:gd name="T70" fmla="*/ 98 w 213"/>
                  <a:gd name="T71" fmla="*/ 190 h 193"/>
                  <a:gd name="T72" fmla="*/ 94 w 213"/>
                  <a:gd name="T73" fmla="*/ 178 h 193"/>
                  <a:gd name="T74" fmla="*/ 89 w 213"/>
                  <a:gd name="T75" fmla="*/ 173 h 193"/>
                  <a:gd name="T76" fmla="*/ 84 w 213"/>
                  <a:gd name="T77" fmla="*/ 164 h 193"/>
                  <a:gd name="T78" fmla="*/ 82 w 213"/>
                  <a:gd name="T79" fmla="*/ 160 h 193"/>
                  <a:gd name="T80" fmla="*/ 82 w 213"/>
                  <a:gd name="T81" fmla="*/ 156 h 193"/>
                  <a:gd name="T82" fmla="*/ 90 w 213"/>
                  <a:gd name="T83" fmla="*/ 153 h 193"/>
                  <a:gd name="T84" fmla="*/ 102 w 213"/>
                  <a:gd name="T85" fmla="*/ 147 h 193"/>
                  <a:gd name="T86" fmla="*/ 125 w 213"/>
                  <a:gd name="T87" fmla="*/ 129 h 193"/>
                  <a:gd name="T88" fmla="*/ 129 w 213"/>
                  <a:gd name="T89" fmla="*/ 120 h 193"/>
                  <a:gd name="T90" fmla="*/ 179 w 213"/>
                  <a:gd name="T91" fmla="*/ 110 h 193"/>
                  <a:gd name="T92" fmla="*/ 213 w 213"/>
                  <a:gd name="T93" fmla="*/ 121 h 193"/>
                  <a:gd name="T94" fmla="*/ 213 w 213"/>
                  <a:gd name="T95" fmla="*/ 118 h 193"/>
                  <a:gd name="T96" fmla="*/ 211 w 213"/>
                  <a:gd name="T97" fmla="*/ 111 h 193"/>
                  <a:gd name="T98" fmla="*/ 212 w 213"/>
                  <a:gd name="T99" fmla="*/ 111 h 193"/>
                  <a:gd name="T100" fmla="*/ 212 w 213"/>
                  <a:gd name="T101" fmla="*/ 11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3" h="193">
                    <a:moveTo>
                      <a:pt x="212" y="110"/>
                    </a:moveTo>
                    <a:cubicBezTo>
                      <a:pt x="206" y="89"/>
                      <a:pt x="206" y="89"/>
                      <a:pt x="206" y="89"/>
                    </a:cubicBezTo>
                    <a:cubicBezTo>
                      <a:pt x="203" y="86"/>
                      <a:pt x="203" y="86"/>
                      <a:pt x="203" y="86"/>
                    </a:cubicBezTo>
                    <a:cubicBezTo>
                      <a:pt x="187" y="81"/>
                      <a:pt x="189" y="74"/>
                      <a:pt x="189" y="74"/>
                    </a:cubicBezTo>
                    <a:cubicBezTo>
                      <a:pt x="189" y="56"/>
                      <a:pt x="182" y="59"/>
                      <a:pt x="182" y="59"/>
                    </a:cubicBezTo>
                    <a:cubicBezTo>
                      <a:pt x="182" y="59"/>
                      <a:pt x="180" y="55"/>
                      <a:pt x="173" y="62"/>
                    </a:cubicBezTo>
                    <a:cubicBezTo>
                      <a:pt x="165" y="70"/>
                      <a:pt x="154" y="64"/>
                      <a:pt x="154" y="64"/>
                    </a:cubicBezTo>
                    <a:cubicBezTo>
                      <a:pt x="137" y="64"/>
                      <a:pt x="137" y="64"/>
                      <a:pt x="137" y="64"/>
                    </a:cubicBezTo>
                    <a:cubicBezTo>
                      <a:pt x="134" y="67"/>
                      <a:pt x="120" y="64"/>
                      <a:pt x="129" y="56"/>
                    </a:cubicBezTo>
                    <a:cubicBezTo>
                      <a:pt x="138" y="47"/>
                      <a:pt x="131" y="46"/>
                      <a:pt x="131" y="46"/>
                    </a:cubicBezTo>
                    <a:cubicBezTo>
                      <a:pt x="118" y="41"/>
                      <a:pt x="125" y="38"/>
                      <a:pt x="125" y="38"/>
                    </a:cubicBezTo>
                    <a:cubicBezTo>
                      <a:pt x="125" y="38"/>
                      <a:pt x="138" y="34"/>
                      <a:pt x="134" y="28"/>
                    </a:cubicBezTo>
                    <a:cubicBezTo>
                      <a:pt x="130" y="21"/>
                      <a:pt x="131" y="14"/>
                      <a:pt x="131" y="14"/>
                    </a:cubicBezTo>
                    <a:cubicBezTo>
                      <a:pt x="107" y="20"/>
                      <a:pt x="94" y="0"/>
                      <a:pt x="94" y="0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68" y="6"/>
                      <a:pt x="73" y="11"/>
                      <a:pt x="73" y="11"/>
                    </a:cubicBezTo>
                    <a:cubicBezTo>
                      <a:pt x="91" y="12"/>
                      <a:pt x="78" y="19"/>
                      <a:pt x="78" y="19"/>
                    </a:cubicBezTo>
                    <a:cubicBezTo>
                      <a:pt x="72" y="27"/>
                      <a:pt x="60" y="20"/>
                      <a:pt x="60" y="20"/>
                    </a:cubicBezTo>
                    <a:cubicBezTo>
                      <a:pt x="50" y="5"/>
                      <a:pt x="42" y="23"/>
                      <a:pt x="42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4" y="47"/>
                      <a:pt x="8" y="53"/>
                    </a:cubicBezTo>
                    <a:cubicBezTo>
                      <a:pt x="3" y="58"/>
                      <a:pt x="4" y="83"/>
                      <a:pt x="4" y="83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1" y="118"/>
                      <a:pt x="4" y="128"/>
                    </a:cubicBezTo>
                    <a:cubicBezTo>
                      <a:pt x="6" y="132"/>
                      <a:pt x="8" y="135"/>
                      <a:pt x="8" y="135"/>
                    </a:cubicBezTo>
                    <a:cubicBezTo>
                      <a:pt x="8" y="135"/>
                      <a:pt x="12" y="143"/>
                      <a:pt x="13" y="154"/>
                    </a:cubicBezTo>
                    <a:cubicBezTo>
                      <a:pt x="18" y="162"/>
                      <a:pt x="18" y="162"/>
                      <a:pt x="18" y="162"/>
                    </a:cubicBezTo>
                    <a:cubicBezTo>
                      <a:pt x="34" y="170"/>
                      <a:pt x="34" y="170"/>
                      <a:pt x="34" y="170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83" y="188"/>
                      <a:pt x="83" y="188"/>
                      <a:pt x="83" y="188"/>
                    </a:cubicBezTo>
                    <a:cubicBezTo>
                      <a:pt x="95" y="193"/>
                      <a:pt x="95" y="193"/>
                      <a:pt x="95" y="193"/>
                    </a:cubicBezTo>
                    <a:cubicBezTo>
                      <a:pt x="98" y="190"/>
                      <a:pt x="98" y="190"/>
                      <a:pt x="98" y="190"/>
                    </a:cubicBezTo>
                    <a:cubicBezTo>
                      <a:pt x="94" y="178"/>
                      <a:pt x="94" y="178"/>
                      <a:pt x="94" y="178"/>
                    </a:cubicBezTo>
                    <a:cubicBezTo>
                      <a:pt x="89" y="173"/>
                      <a:pt x="89" y="173"/>
                      <a:pt x="89" y="173"/>
                    </a:cubicBezTo>
                    <a:cubicBezTo>
                      <a:pt x="84" y="164"/>
                      <a:pt x="84" y="164"/>
                      <a:pt x="84" y="164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56"/>
                      <a:pt x="82" y="156"/>
                      <a:pt x="82" y="156"/>
                    </a:cubicBezTo>
                    <a:cubicBezTo>
                      <a:pt x="90" y="153"/>
                      <a:pt x="90" y="153"/>
                      <a:pt x="90" y="153"/>
                    </a:cubicBezTo>
                    <a:cubicBezTo>
                      <a:pt x="102" y="147"/>
                      <a:pt x="102" y="147"/>
                      <a:pt x="102" y="147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9" y="120"/>
                      <a:pt x="153" y="93"/>
                      <a:pt x="179" y="110"/>
                    </a:cubicBezTo>
                    <a:cubicBezTo>
                      <a:pt x="213" y="121"/>
                      <a:pt x="213" y="121"/>
                      <a:pt x="213" y="121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211" y="111"/>
                      <a:pt x="211" y="111"/>
                      <a:pt x="211" y="111"/>
                    </a:cubicBezTo>
                    <a:cubicBezTo>
                      <a:pt x="211" y="111"/>
                      <a:pt x="212" y="111"/>
                      <a:pt x="212" y="111"/>
                    </a:cubicBezTo>
                    <a:lnTo>
                      <a:pt x="212" y="11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" name="未知"/>
              <p:cNvSpPr/>
              <p:nvPr/>
            </p:nvSpPr>
            <p:spPr bwMode="auto">
              <a:xfrm>
                <a:off x="2010025" y="3834264"/>
                <a:ext cx="1750918" cy="1393588"/>
              </a:xfrm>
              <a:custGeom>
                <a:avLst/>
                <a:gdLst>
                  <a:gd name="T0" fmla="*/ 47 w 249"/>
                  <a:gd name="T1" fmla="*/ 183 h 197"/>
                  <a:gd name="T2" fmla="*/ 67 w 249"/>
                  <a:gd name="T3" fmla="*/ 184 h 197"/>
                  <a:gd name="T4" fmla="*/ 82 w 249"/>
                  <a:gd name="T5" fmla="*/ 188 h 197"/>
                  <a:gd name="T6" fmla="*/ 82 w 249"/>
                  <a:gd name="T7" fmla="*/ 191 h 197"/>
                  <a:gd name="T8" fmla="*/ 93 w 249"/>
                  <a:gd name="T9" fmla="*/ 188 h 197"/>
                  <a:gd name="T10" fmla="*/ 101 w 249"/>
                  <a:gd name="T11" fmla="*/ 193 h 197"/>
                  <a:gd name="T12" fmla="*/ 106 w 249"/>
                  <a:gd name="T13" fmla="*/ 193 h 197"/>
                  <a:gd name="T14" fmla="*/ 124 w 249"/>
                  <a:gd name="T15" fmla="*/ 190 h 197"/>
                  <a:gd name="T16" fmla="*/ 142 w 249"/>
                  <a:gd name="T17" fmla="*/ 189 h 197"/>
                  <a:gd name="T18" fmla="*/ 137 w 249"/>
                  <a:gd name="T19" fmla="*/ 181 h 197"/>
                  <a:gd name="T20" fmla="*/ 148 w 249"/>
                  <a:gd name="T21" fmla="*/ 173 h 197"/>
                  <a:gd name="T22" fmla="*/ 158 w 249"/>
                  <a:gd name="T23" fmla="*/ 170 h 197"/>
                  <a:gd name="T24" fmla="*/ 195 w 249"/>
                  <a:gd name="T25" fmla="*/ 184 h 197"/>
                  <a:gd name="T26" fmla="*/ 201 w 249"/>
                  <a:gd name="T27" fmla="*/ 180 h 197"/>
                  <a:gd name="T28" fmla="*/ 219 w 249"/>
                  <a:gd name="T29" fmla="*/ 181 h 197"/>
                  <a:gd name="T30" fmla="*/ 238 w 249"/>
                  <a:gd name="T31" fmla="*/ 157 h 197"/>
                  <a:gd name="T32" fmla="*/ 241 w 249"/>
                  <a:gd name="T33" fmla="*/ 142 h 197"/>
                  <a:gd name="T34" fmla="*/ 249 w 249"/>
                  <a:gd name="T35" fmla="*/ 124 h 197"/>
                  <a:gd name="T36" fmla="*/ 249 w 249"/>
                  <a:gd name="T37" fmla="*/ 86 h 197"/>
                  <a:gd name="T38" fmla="*/ 240 w 249"/>
                  <a:gd name="T39" fmla="*/ 80 h 197"/>
                  <a:gd name="T40" fmla="*/ 219 w 249"/>
                  <a:gd name="T41" fmla="*/ 69 h 197"/>
                  <a:gd name="T42" fmla="*/ 200 w 249"/>
                  <a:gd name="T43" fmla="*/ 53 h 197"/>
                  <a:gd name="T44" fmla="*/ 173 w 249"/>
                  <a:gd name="T45" fmla="*/ 50 h 197"/>
                  <a:gd name="T46" fmla="*/ 160 w 249"/>
                  <a:gd name="T47" fmla="*/ 56 h 197"/>
                  <a:gd name="T48" fmla="*/ 147 w 249"/>
                  <a:gd name="T49" fmla="*/ 66 h 197"/>
                  <a:gd name="T50" fmla="*/ 128 w 249"/>
                  <a:gd name="T51" fmla="*/ 60 h 197"/>
                  <a:gd name="T52" fmla="*/ 128 w 249"/>
                  <a:gd name="T53" fmla="*/ 53 h 197"/>
                  <a:gd name="T54" fmla="*/ 126 w 249"/>
                  <a:gd name="T55" fmla="*/ 52 h 197"/>
                  <a:gd name="T56" fmla="*/ 89 w 249"/>
                  <a:gd name="T57" fmla="*/ 37 h 197"/>
                  <a:gd name="T58" fmla="*/ 68 w 249"/>
                  <a:gd name="T59" fmla="*/ 14 h 197"/>
                  <a:gd name="T60" fmla="*/ 50 w 249"/>
                  <a:gd name="T61" fmla="*/ 19 h 197"/>
                  <a:gd name="T62" fmla="*/ 23 w 249"/>
                  <a:gd name="T63" fmla="*/ 27 h 197"/>
                  <a:gd name="T64" fmla="*/ 1 w 249"/>
                  <a:gd name="T65" fmla="*/ 44 h 197"/>
                  <a:gd name="T66" fmla="*/ 19 w 249"/>
                  <a:gd name="T67" fmla="*/ 69 h 197"/>
                  <a:gd name="T68" fmla="*/ 45 w 249"/>
                  <a:gd name="T69" fmla="*/ 92 h 197"/>
                  <a:gd name="T70" fmla="*/ 47 w 249"/>
                  <a:gd name="T71" fmla="*/ 98 h 197"/>
                  <a:gd name="T72" fmla="*/ 61 w 249"/>
                  <a:gd name="T73" fmla="*/ 123 h 197"/>
                  <a:gd name="T74" fmla="*/ 72 w 249"/>
                  <a:gd name="T75" fmla="*/ 128 h 197"/>
                  <a:gd name="T76" fmla="*/ 88 w 249"/>
                  <a:gd name="T77" fmla="*/ 139 h 197"/>
                  <a:gd name="T78" fmla="*/ 58 w 249"/>
                  <a:gd name="T79" fmla="*/ 138 h 197"/>
                  <a:gd name="T80" fmla="*/ 36 w 249"/>
                  <a:gd name="T81" fmla="*/ 139 h 197"/>
                  <a:gd name="T82" fmla="*/ 34 w 249"/>
                  <a:gd name="T83" fmla="*/ 163 h 197"/>
                  <a:gd name="T84" fmla="*/ 36 w 249"/>
                  <a:gd name="T85" fmla="*/ 164 h 197"/>
                  <a:gd name="T86" fmla="*/ 45 w 249"/>
                  <a:gd name="T87" fmla="*/ 176 h 197"/>
                  <a:gd name="T88" fmla="*/ 47 w 249"/>
                  <a:gd name="T89" fmla="*/ 18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9" h="197">
                    <a:moveTo>
                      <a:pt x="47" y="183"/>
                    </a:move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78" y="157"/>
                      <a:pt x="82" y="188"/>
                    </a:cubicBezTo>
                    <a:cubicBezTo>
                      <a:pt x="82" y="191"/>
                      <a:pt x="82" y="191"/>
                      <a:pt x="82" y="191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101" y="193"/>
                      <a:pt x="101" y="193"/>
                      <a:pt x="101" y="193"/>
                    </a:cubicBezTo>
                    <a:cubicBezTo>
                      <a:pt x="106" y="193"/>
                      <a:pt x="106" y="193"/>
                      <a:pt x="106" y="193"/>
                    </a:cubicBezTo>
                    <a:cubicBezTo>
                      <a:pt x="106" y="193"/>
                      <a:pt x="114" y="175"/>
                      <a:pt x="124" y="190"/>
                    </a:cubicBezTo>
                    <a:cubicBezTo>
                      <a:pt x="124" y="190"/>
                      <a:pt x="136" y="197"/>
                      <a:pt x="142" y="189"/>
                    </a:cubicBezTo>
                    <a:cubicBezTo>
                      <a:pt x="142" y="189"/>
                      <a:pt x="155" y="182"/>
                      <a:pt x="137" y="181"/>
                    </a:cubicBezTo>
                    <a:cubicBezTo>
                      <a:pt x="137" y="181"/>
                      <a:pt x="132" y="176"/>
                      <a:pt x="148" y="173"/>
                    </a:cubicBezTo>
                    <a:cubicBezTo>
                      <a:pt x="158" y="170"/>
                      <a:pt x="158" y="170"/>
                      <a:pt x="158" y="170"/>
                    </a:cubicBezTo>
                    <a:cubicBezTo>
                      <a:pt x="158" y="170"/>
                      <a:pt x="171" y="189"/>
                      <a:pt x="195" y="184"/>
                    </a:cubicBezTo>
                    <a:cubicBezTo>
                      <a:pt x="201" y="180"/>
                      <a:pt x="201" y="180"/>
                      <a:pt x="201" y="180"/>
                    </a:cubicBezTo>
                    <a:cubicBezTo>
                      <a:pt x="219" y="181"/>
                      <a:pt x="219" y="181"/>
                      <a:pt x="219" y="181"/>
                    </a:cubicBezTo>
                    <a:cubicBezTo>
                      <a:pt x="219" y="181"/>
                      <a:pt x="228" y="162"/>
                      <a:pt x="238" y="157"/>
                    </a:cubicBezTo>
                    <a:cubicBezTo>
                      <a:pt x="238" y="157"/>
                      <a:pt x="241" y="146"/>
                      <a:pt x="241" y="142"/>
                    </a:cubicBezTo>
                    <a:cubicBezTo>
                      <a:pt x="241" y="138"/>
                      <a:pt x="249" y="124"/>
                      <a:pt x="249" y="124"/>
                    </a:cubicBezTo>
                    <a:cubicBezTo>
                      <a:pt x="249" y="86"/>
                      <a:pt x="249" y="86"/>
                      <a:pt x="249" y="86"/>
                    </a:cubicBezTo>
                    <a:cubicBezTo>
                      <a:pt x="240" y="80"/>
                      <a:pt x="240" y="80"/>
                      <a:pt x="240" y="80"/>
                    </a:cubicBezTo>
                    <a:cubicBezTo>
                      <a:pt x="240" y="80"/>
                      <a:pt x="233" y="83"/>
                      <a:pt x="219" y="69"/>
                    </a:cubicBezTo>
                    <a:cubicBezTo>
                      <a:pt x="204" y="55"/>
                      <a:pt x="200" y="53"/>
                      <a:pt x="200" y="53"/>
                    </a:cubicBezTo>
                    <a:cubicBezTo>
                      <a:pt x="200" y="53"/>
                      <a:pt x="184" y="46"/>
                      <a:pt x="173" y="50"/>
                    </a:cubicBezTo>
                    <a:cubicBezTo>
                      <a:pt x="173" y="50"/>
                      <a:pt x="170" y="57"/>
                      <a:pt x="160" y="56"/>
                    </a:cubicBezTo>
                    <a:cubicBezTo>
                      <a:pt x="160" y="56"/>
                      <a:pt x="147" y="64"/>
                      <a:pt x="147" y="66"/>
                    </a:cubicBezTo>
                    <a:cubicBezTo>
                      <a:pt x="147" y="66"/>
                      <a:pt x="136" y="67"/>
                      <a:pt x="128" y="60"/>
                    </a:cubicBezTo>
                    <a:cubicBezTo>
                      <a:pt x="128" y="53"/>
                      <a:pt x="128" y="53"/>
                      <a:pt x="128" y="53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6" y="52"/>
                      <a:pt x="112" y="57"/>
                      <a:pt x="89" y="37"/>
                    </a:cubicBezTo>
                    <a:cubicBezTo>
                      <a:pt x="66" y="17"/>
                      <a:pt x="68" y="14"/>
                      <a:pt x="68" y="14"/>
                    </a:cubicBezTo>
                    <a:cubicBezTo>
                      <a:pt x="68" y="14"/>
                      <a:pt x="57" y="0"/>
                      <a:pt x="50" y="19"/>
                    </a:cubicBezTo>
                    <a:cubicBezTo>
                      <a:pt x="42" y="38"/>
                      <a:pt x="25" y="27"/>
                      <a:pt x="23" y="27"/>
                    </a:cubicBezTo>
                    <a:cubicBezTo>
                      <a:pt x="20" y="27"/>
                      <a:pt x="0" y="27"/>
                      <a:pt x="1" y="44"/>
                    </a:cubicBezTo>
                    <a:cubicBezTo>
                      <a:pt x="2" y="61"/>
                      <a:pt x="9" y="68"/>
                      <a:pt x="19" y="69"/>
                    </a:cubicBezTo>
                    <a:cubicBezTo>
                      <a:pt x="30" y="69"/>
                      <a:pt x="51" y="81"/>
                      <a:pt x="45" y="92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65" y="107"/>
                      <a:pt x="61" y="123"/>
                    </a:cubicBezTo>
                    <a:cubicBezTo>
                      <a:pt x="61" y="123"/>
                      <a:pt x="60" y="131"/>
                      <a:pt x="72" y="128"/>
                    </a:cubicBezTo>
                    <a:cubicBezTo>
                      <a:pt x="84" y="125"/>
                      <a:pt x="90" y="127"/>
                      <a:pt x="88" y="139"/>
                    </a:cubicBezTo>
                    <a:cubicBezTo>
                      <a:pt x="88" y="139"/>
                      <a:pt x="70" y="155"/>
                      <a:pt x="58" y="138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6" y="139"/>
                      <a:pt x="30" y="138"/>
                      <a:pt x="34" y="163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64"/>
                      <a:pt x="37" y="172"/>
                      <a:pt x="45" y="176"/>
                    </a:cubicBezTo>
                    <a:cubicBezTo>
                      <a:pt x="47" y="184"/>
                      <a:pt x="47" y="184"/>
                      <a:pt x="47" y="184"/>
                    </a:cubicBez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" name="未知"/>
              <p:cNvSpPr/>
              <p:nvPr/>
            </p:nvSpPr>
            <p:spPr bwMode="auto">
              <a:xfrm>
                <a:off x="2010025" y="3834264"/>
                <a:ext cx="1750918" cy="1393588"/>
              </a:xfrm>
              <a:custGeom>
                <a:avLst/>
                <a:gdLst>
                  <a:gd name="T0" fmla="*/ 47 w 249"/>
                  <a:gd name="T1" fmla="*/ 183 h 197"/>
                  <a:gd name="T2" fmla="*/ 67 w 249"/>
                  <a:gd name="T3" fmla="*/ 184 h 197"/>
                  <a:gd name="T4" fmla="*/ 82 w 249"/>
                  <a:gd name="T5" fmla="*/ 188 h 197"/>
                  <a:gd name="T6" fmla="*/ 82 w 249"/>
                  <a:gd name="T7" fmla="*/ 191 h 197"/>
                  <a:gd name="T8" fmla="*/ 93 w 249"/>
                  <a:gd name="T9" fmla="*/ 188 h 197"/>
                  <a:gd name="T10" fmla="*/ 101 w 249"/>
                  <a:gd name="T11" fmla="*/ 193 h 197"/>
                  <a:gd name="T12" fmla="*/ 106 w 249"/>
                  <a:gd name="T13" fmla="*/ 193 h 197"/>
                  <a:gd name="T14" fmla="*/ 124 w 249"/>
                  <a:gd name="T15" fmla="*/ 190 h 197"/>
                  <a:gd name="T16" fmla="*/ 142 w 249"/>
                  <a:gd name="T17" fmla="*/ 189 h 197"/>
                  <a:gd name="T18" fmla="*/ 137 w 249"/>
                  <a:gd name="T19" fmla="*/ 181 h 197"/>
                  <a:gd name="T20" fmla="*/ 148 w 249"/>
                  <a:gd name="T21" fmla="*/ 173 h 197"/>
                  <a:gd name="T22" fmla="*/ 158 w 249"/>
                  <a:gd name="T23" fmla="*/ 170 h 197"/>
                  <a:gd name="T24" fmla="*/ 195 w 249"/>
                  <a:gd name="T25" fmla="*/ 184 h 197"/>
                  <a:gd name="T26" fmla="*/ 201 w 249"/>
                  <a:gd name="T27" fmla="*/ 180 h 197"/>
                  <a:gd name="T28" fmla="*/ 219 w 249"/>
                  <a:gd name="T29" fmla="*/ 181 h 197"/>
                  <a:gd name="T30" fmla="*/ 238 w 249"/>
                  <a:gd name="T31" fmla="*/ 157 h 197"/>
                  <a:gd name="T32" fmla="*/ 241 w 249"/>
                  <a:gd name="T33" fmla="*/ 142 h 197"/>
                  <a:gd name="T34" fmla="*/ 249 w 249"/>
                  <a:gd name="T35" fmla="*/ 124 h 197"/>
                  <a:gd name="T36" fmla="*/ 249 w 249"/>
                  <a:gd name="T37" fmla="*/ 86 h 197"/>
                  <a:gd name="T38" fmla="*/ 240 w 249"/>
                  <a:gd name="T39" fmla="*/ 80 h 197"/>
                  <a:gd name="T40" fmla="*/ 219 w 249"/>
                  <a:gd name="T41" fmla="*/ 69 h 197"/>
                  <a:gd name="T42" fmla="*/ 200 w 249"/>
                  <a:gd name="T43" fmla="*/ 53 h 197"/>
                  <a:gd name="T44" fmla="*/ 173 w 249"/>
                  <a:gd name="T45" fmla="*/ 50 h 197"/>
                  <a:gd name="T46" fmla="*/ 160 w 249"/>
                  <a:gd name="T47" fmla="*/ 56 h 197"/>
                  <a:gd name="T48" fmla="*/ 147 w 249"/>
                  <a:gd name="T49" fmla="*/ 66 h 197"/>
                  <a:gd name="T50" fmla="*/ 128 w 249"/>
                  <a:gd name="T51" fmla="*/ 60 h 197"/>
                  <a:gd name="T52" fmla="*/ 128 w 249"/>
                  <a:gd name="T53" fmla="*/ 53 h 197"/>
                  <a:gd name="T54" fmla="*/ 126 w 249"/>
                  <a:gd name="T55" fmla="*/ 52 h 197"/>
                  <a:gd name="T56" fmla="*/ 89 w 249"/>
                  <a:gd name="T57" fmla="*/ 37 h 197"/>
                  <a:gd name="T58" fmla="*/ 68 w 249"/>
                  <a:gd name="T59" fmla="*/ 14 h 197"/>
                  <a:gd name="T60" fmla="*/ 50 w 249"/>
                  <a:gd name="T61" fmla="*/ 19 h 197"/>
                  <a:gd name="T62" fmla="*/ 23 w 249"/>
                  <a:gd name="T63" fmla="*/ 27 h 197"/>
                  <a:gd name="T64" fmla="*/ 1 w 249"/>
                  <a:gd name="T65" fmla="*/ 44 h 197"/>
                  <a:gd name="T66" fmla="*/ 19 w 249"/>
                  <a:gd name="T67" fmla="*/ 69 h 197"/>
                  <a:gd name="T68" fmla="*/ 45 w 249"/>
                  <a:gd name="T69" fmla="*/ 92 h 197"/>
                  <a:gd name="T70" fmla="*/ 47 w 249"/>
                  <a:gd name="T71" fmla="*/ 98 h 197"/>
                  <a:gd name="T72" fmla="*/ 61 w 249"/>
                  <a:gd name="T73" fmla="*/ 123 h 197"/>
                  <a:gd name="T74" fmla="*/ 72 w 249"/>
                  <a:gd name="T75" fmla="*/ 128 h 197"/>
                  <a:gd name="T76" fmla="*/ 88 w 249"/>
                  <a:gd name="T77" fmla="*/ 139 h 197"/>
                  <a:gd name="T78" fmla="*/ 58 w 249"/>
                  <a:gd name="T79" fmla="*/ 138 h 197"/>
                  <a:gd name="T80" fmla="*/ 36 w 249"/>
                  <a:gd name="T81" fmla="*/ 139 h 197"/>
                  <a:gd name="T82" fmla="*/ 34 w 249"/>
                  <a:gd name="T83" fmla="*/ 163 h 197"/>
                  <a:gd name="T84" fmla="*/ 36 w 249"/>
                  <a:gd name="T85" fmla="*/ 164 h 197"/>
                  <a:gd name="T86" fmla="*/ 45 w 249"/>
                  <a:gd name="T87" fmla="*/ 176 h 197"/>
                  <a:gd name="T88" fmla="*/ 47 w 249"/>
                  <a:gd name="T89" fmla="*/ 18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9" h="197">
                    <a:moveTo>
                      <a:pt x="47" y="183"/>
                    </a:move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78" y="157"/>
                      <a:pt x="82" y="188"/>
                    </a:cubicBezTo>
                    <a:cubicBezTo>
                      <a:pt x="82" y="191"/>
                      <a:pt x="82" y="191"/>
                      <a:pt x="82" y="191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101" y="193"/>
                      <a:pt x="101" y="193"/>
                      <a:pt x="101" y="193"/>
                    </a:cubicBezTo>
                    <a:cubicBezTo>
                      <a:pt x="106" y="193"/>
                      <a:pt x="106" y="193"/>
                      <a:pt x="106" y="193"/>
                    </a:cubicBezTo>
                    <a:cubicBezTo>
                      <a:pt x="106" y="193"/>
                      <a:pt x="114" y="175"/>
                      <a:pt x="124" y="190"/>
                    </a:cubicBezTo>
                    <a:cubicBezTo>
                      <a:pt x="124" y="190"/>
                      <a:pt x="136" y="197"/>
                      <a:pt x="142" y="189"/>
                    </a:cubicBezTo>
                    <a:cubicBezTo>
                      <a:pt x="142" y="189"/>
                      <a:pt x="155" y="182"/>
                      <a:pt x="137" y="181"/>
                    </a:cubicBezTo>
                    <a:cubicBezTo>
                      <a:pt x="137" y="181"/>
                      <a:pt x="132" y="176"/>
                      <a:pt x="148" y="173"/>
                    </a:cubicBezTo>
                    <a:cubicBezTo>
                      <a:pt x="158" y="170"/>
                      <a:pt x="158" y="170"/>
                      <a:pt x="158" y="170"/>
                    </a:cubicBezTo>
                    <a:cubicBezTo>
                      <a:pt x="158" y="170"/>
                      <a:pt x="171" y="189"/>
                      <a:pt x="195" y="184"/>
                    </a:cubicBezTo>
                    <a:cubicBezTo>
                      <a:pt x="201" y="180"/>
                      <a:pt x="201" y="180"/>
                      <a:pt x="201" y="180"/>
                    </a:cubicBezTo>
                    <a:cubicBezTo>
                      <a:pt x="219" y="181"/>
                      <a:pt x="219" y="181"/>
                      <a:pt x="219" y="181"/>
                    </a:cubicBezTo>
                    <a:cubicBezTo>
                      <a:pt x="219" y="181"/>
                      <a:pt x="228" y="162"/>
                      <a:pt x="238" y="157"/>
                    </a:cubicBezTo>
                    <a:cubicBezTo>
                      <a:pt x="238" y="157"/>
                      <a:pt x="241" y="146"/>
                      <a:pt x="241" y="142"/>
                    </a:cubicBezTo>
                    <a:cubicBezTo>
                      <a:pt x="241" y="138"/>
                      <a:pt x="249" y="124"/>
                      <a:pt x="249" y="124"/>
                    </a:cubicBezTo>
                    <a:cubicBezTo>
                      <a:pt x="249" y="86"/>
                      <a:pt x="249" y="86"/>
                      <a:pt x="249" y="86"/>
                    </a:cubicBezTo>
                    <a:cubicBezTo>
                      <a:pt x="240" y="80"/>
                      <a:pt x="240" y="80"/>
                      <a:pt x="240" y="80"/>
                    </a:cubicBezTo>
                    <a:cubicBezTo>
                      <a:pt x="240" y="80"/>
                      <a:pt x="233" y="83"/>
                      <a:pt x="219" y="69"/>
                    </a:cubicBezTo>
                    <a:cubicBezTo>
                      <a:pt x="204" y="55"/>
                      <a:pt x="200" y="53"/>
                      <a:pt x="200" y="53"/>
                    </a:cubicBezTo>
                    <a:cubicBezTo>
                      <a:pt x="200" y="53"/>
                      <a:pt x="184" y="46"/>
                      <a:pt x="173" y="50"/>
                    </a:cubicBezTo>
                    <a:cubicBezTo>
                      <a:pt x="173" y="50"/>
                      <a:pt x="170" y="57"/>
                      <a:pt x="160" y="56"/>
                    </a:cubicBezTo>
                    <a:cubicBezTo>
                      <a:pt x="160" y="56"/>
                      <a:pt x="147" y="64"/>
                      <a:pt x="147" y="66"/>
                    </a:cubicBezTo>
                    <a:cubicBezTo>
                      <a:pt x="147" y="66"/>
                      <a:pt x="136" y="67"/>
                      <a:pt x="128" y="60"/>
                    </a:cubicBezTo>
                    <a:cubicBezTo>
                      <a:pt x="128" y="53"/>
                      <a:pt x="128" y="53"/>
                      <a:pt x="128" y="53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126" y="52"/>
                      <a:pt x="112" y="57"/>
                      <a:pt x="89" y="37"/>
                    </a:cubicBezTo>
                    <a:cubicBezTo>
                      <a:pt x="66" y="17"/>
                      <a:pt x="68" y="14"/>
                      <a:pt x="68" y="14"/>
                    </a:cubicBezTo>
                    <a:cubicBezTo>
                      <a:pt x="68" y="14"/>
                      <a:pt x="57" y="0"/>
                      <a:pt x="50" y="19"/>
                    </a:cubicBezTo>
                    <a:cubicBezTo>
                      <a:pt x="42" y="38"/>
                      <a:pt x="25" y="27"/>
                      <a:pt x="23" y="27"/>
                    </a:cubicBezTo>
                    <a:cubicBezTo>
                      <a:pt x="20" y="27"/>
                      <a:pt x="0" y="27"/>
                      <a:pt x="1" y="44"/>
                    </a:cubicBezTo>
                    <a:cubicBezTo>
                      <a:pt x="2" y="61"/>
                      <a:pt x="9" y="68"/>
                      <a:pt x="19" y="69"/>
                    </a:cubicBezTo>
                    <a:cubicBezTo>
                      <a:pt x="30" y="69"/>
                      <a:pt x="51" y="81"/>
                      <a:pt x="45" y="92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65" y="107"/>
                      <a:pt x="61" y="123"/>
                    </a:cubicBezTo>
                    <a:cubicBezTo>
                      <a:pt x="61" y="123"/>
                      <a:pt x="60" y="131"/>
                      <a:pt x="72" y="128"/>
                    </a:cubicBezTo>
                    <a:cubicBezTo>
                      <a:pt x="84" y="125"/>
                      <a:pt x="90" y="127"/>
                      <a:pt x="88" y="139"/>
                    </a:cubicBezTo>
                    <a:cubicBezTo>
                      <a:pt x="88" y="139"/>
                      <a:pt x="70" y="155"/>
                      <a:pt x="58" y="138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6" y="139"/>
                      <a:pt x="30" y="138"/>
                      <a:pt x="34" y="163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64"/>
                      <a:pt x="37" y="172"/>
                      <a:pt x="45" y="176"/>
                    </a:cubicBezTo>
                    <a:cubicBezTo>
                      <a:pt x="47" y="184"/>
                      <a:pt x="47" y="184"/>
                      <a:pt x="47" y="184"/>
                    </a:cubicBez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" name="未知"/>
              <p:cNvSpPr/>
              <p:nvPr/>
            </p:nvSpPr>
            <p:spPr bwMode="auto">
              <a:xfrm>
                <a:off x="3707344" y="4334526"/>
                <a:ext cx="428796" cy="107199"/>
              </a:xfrm>
              <a:custGeom>
                <a:avLst/>
                <a:gdLst>
                  <a:gd name="T0" fmla="*/ 0 w 61"/>
                  <a:gd name="T1" fmla="*/ 8 h 15"/>
                  <a:gd name="T2" fmla="*/ 25 w 61"/>
                  <a:gd name="T3" fmla="*/ 9 h 15"/>
                  <a:gd name="T4" fmla="*/ 40 w 61"/>
                  <a:gd name="T5" fmla="*/ 5 h 15"/>
                  <a:gd name="T6" fmla="*/ 61 w 6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15">
                    <a:moveTo>
                      <a:pt x="0" y="8"/>
                    </a:moveTo>
                    <a:cubicBezTo>
                      <a:pt x="0" y="8"/>
                      <a:pt x="11" y="3"/>
                      <a:pt x="25" y="9"/>
                    </a:cubicBezTo>
                    <a:cubicBezTo>
                      <a:pt x="25" y="9"/>
                      <a:pt x="32" y="10"/>
                      <a:pt x="40" y="5"/>
                    </a:cubicBezTo>
                    <a:cubicBezTo>
                      <a:pt x="48" y="0"/>
                      <a:pt x="61" y="15"/>
                      <a:pt x="61" y="15"/>
                    </a:cubicBez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" name="未知"/>
              <p:cNvSpPr/>
              <p:nvPr/>
            </p:nvSpPr>
            <p:spPr bwMode="auto">
              <a:xfrm>
                <a:off x="3296414" y="4334526"/>
                <a:ext cx="1357855" cy="1554387"/>
              </a:xfrm>
              <a:custGeom>
                <a:avLst/>
                <a:gdLst>
                  <a:gd name="T0" fmla="*/ 180 w 194"/>
                  <a:gd name="T1" fmla="*/ 90 h 219"/>
                  <a:gd name="T2" fmla="*/ 175 w 194"/>
                  <a:gd name="T3" fmla="*/ 97 h 219"/>
                  <a:gd name="T4" fmla="*/ 165 w 194"/>
                  <a:gd name="T5" fmla="*/ 95 h 219"/>
                  <a:gd name="T6" fmla="*/ 151 w 194"/>
                  <a:gd name="T7" fmla="*/ 84 h 219"/>
                  <a:gd name="T8" fmla="*/ 148 w 194"/>
                  <a:gd name="T9" fmla="*/ 80 h 219"/>
                  <a:gd name="T10" fmla="*/ 137 w 194"/>
                  <a:gd name="T11" fmla="*/ 75 h 219"/>
                  <a:gd name="T12" fmla="*/ 124 w 194"/>
                  <a:gd name="T13" fmla="*/ 69 h 219"/>
                  <a:gd name="T14" fmla="*/ 124 w 194"/>
                  <a:gd name="T15" fmla="*/ 48 h 219"/>
                  <a:gd name="T16" fmla="*/ 117 w 194"/>
                  <a:gd name="T17" fmla="*/ 38 h 219"/>
                  <a:gd name="T18" fmla="*/ 118 w 194"/>
                  <a:gd name="T19" fmla="*/ 20 h 219"/>
                  <a:gd name="T20" fmla="*/ 119 w 194"/>
                  <a:gd name="T21" fmla="*/ 15 h 219"/>
                  <a:gd name="T22" fmla="*/ 118 w 194"/>
                  <a:gd name="T23" fmla="*/ 14 h 219"/>
                  <a:gd name="T24" fmla="*/ 97 w 194"/>
                  <a:gd name="T25" fmla="*/ 5 h 219"/>
                  <a:gd name="T26" fmla="*/ 82 w 194"/>
                  <a:gd name="T27" fmla="*/ 9 h 219"/>
                  <a:gd name="T28" fmla="*/ 58 w 194"/>
                  <a:gd name="T29" fmla="*/ 8 h 219"/>
                  <a:gd name="T30" fmla="*/ 58 w 194"/>
                  <a:gd name="T31" fmla="*/ 8 h 219"/>
                  <a:gd name="T32" fmla="*/ 66 w 194"/>
                  <a:gd name="T33" fmla="*/ 14 h 219"/>
                  <a:gd name="T34" fmla="*/ 67 w 194"/>
                  <a:gd name="T35" fmla="*/ 52 h 219"/>
                  <a:gd name="T36" fmla="*/ 59 w 194"/>
                  <a:gd name="T37" fmla="*/ 70 h 219"/>
                  <a:gd name="T38" fmla="*/ 55 w 194"/>
                  <a:gd name="T39" fmla="*/ 85 h 219"/>
                  <a:gd name="T40" fmla="*/ 36 w 194"/>
                  <a:gd name="T41" fmla="*/ 109 h 219"/>
                  <a:gd name="T42" fmla="*/ 19 w 194"/>
                  <a:gd name="T43" fmla="*/ 109 h 219"/>
                  <a:gd name="T44" fmla="*/ 13 w 194"/>
                  <a:gd name="T45" fmla="*/ 112 h 219"/>
                  <a:gd name="T46" fmla="*/ 16 w 194"/>
                  <a:gd name="T47" fmla="*/ 126 h 219"/>
                  <a:gd name="T48" fmla="*/ 7 w 194"/>
                  <a:gd name="T49" fmla="*/ 136 h 219"/>
                  <a:gd name="T50" fmla="*/ 12 w 194"/>
                  <a:gd name="T51" fmla="*/ 144 h 219"/>
                  <a:gd name="T52" fmla="*/ 11 w 194"/>
                  <a:gd name="T53" fmla="*/ 154 h 219"/>
                  <a:gd name="T54" fmla="*/ 19 w 194"/>
                  <a:gd name="T55" fmla="*/ 162 h 219"/>
                  <a:gd name="T56" fmla="*/ 36 w 194"/>
                  <a:gd name="T57" fmla="*/ 162 h 219"/>
                  <a:gd name="T58" fmla="*/ 54 w 194"/>
                  <a:gd name="T59" fmla="*/ 160 h 219"/>
                  <a:gd name="T60" fmla="*/ 64 w 194"/>
                  <a:gd name="T61" fmla="*/ 157 h 219"/>
                  <a:gd name="T62" fmla="*/ 70 w 194"/>
                  <a:gd name="T63" fmla="*/ 171 h 219"/>
                  <a:gd name="T64" fmla="*/ 84 w 194"/>
                  <a:gd name="T65" fmla="*/ 184 h 219"/>
                  <a:gd name="T66" fmla="*/ 87 w 194"/>
                  <a:gd name="T67" fmla="*/ 187 h 219"/>
                  <a:gd name="T68" fmla="*/ 94 w 194"/>
                  <a:gd name="T69" fmla="*/ 208 h 219"/>
                  <a:gd name="T70" fmla="*/ 94 w 194"/>
                  <a:gd name="T71" fmla="*/ 208 h 219"/>
                  <a:gd name="T72" fmla="*/ 112 w 194"/>
                  <a:gd name="T73" fmla="*/ 212 h 219"/>
                  <a:gd name="T74" fmla="*/ 138 w 194"/>
                  <a:gd name="T75" fmla="*/ 208 h 219"/>
                  <a:gd name="T76" fmla="*/ 166 w 194"/>
                  <a:gd name="T77" fmla="*/ 181 h 219"/>
                  <a:gd name="T78" fmla="*/ 174 w 194"/>
                  <a:gd name="T79" fmla="*/ 176 h 219"/>
                  <a:gd name="T80" fmla="*/ 176 w 194"/>
                  <a:gd name="T81" fmla="*/ 173 h 219"/>
                  <a:gd name="T82" fmla="*/ 172 w 194"/>
                  <a:gd name="T83" fmla="*/ 169 h 219"/>
                  <a:gd name="T84" fmla="*/ 163 w 194"/>
                  <a:gd name="T85" fmla="*/ 160 h 219"/>
                  <a:gd name="T86" fmla="*/ 171 w 194"/>
                  <a:gd name="T87" fmla="*/ 153 h 219"/>
                  <a:gd name="T88" fmla="*/ 175 w 194"/>
                  <a:gd name="T89" fmla="*/ 149 h 219"/>
                  <a:gd name="T90" fmla="*/ 178 w 194"/>
                  <a:gd name="T91" fmla="*/ 135 h 219"/>
                  <a:gd name="T92" fmla="*/ 186 w 194"/>
                  <a:gd name="T93" fmla="*/ 111 h 219"/>
                  <a:gd name="T94" fmla="*/ 180 w 194"/>
                  <a:gd name="T95" fmla="*/ 9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219">
                    <a:moveTo>
                      <a:pt x="180" y="90"/>
                    </a:moveTo>
                    <a:cubicBezTo>
                      <a:pt x="175" y="97"/>
                      <a:pt x="175" y="97"/>
                      <a:pt x="175" y="97"/>
                    </a:cubicBezTo>
                    <a:cubicBezTo>
                      <a:pt x="165" y="95"/>
                      <a:pt x="165" y="95"/>
                      <a:pt x="165" y="95"/>
                    </a:cubicBezTo>
                    <a:cubicBezTo>
                      <a:pt x="151" y="84"/>
                      <a:pt x="151" y="84"/>
                      <a:pt x="151" y="84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37" y="75"/>
                      <a:pt x="137" y="75"/>
                      <a:pt x="137" y="75"/>
                    </a:cubicBezTo>
                    <a:cubicBezTo>
                      <a:pt x="124" y="69"/>
                      <a:pt x="124" y="69"/>
                      <a:pt x="124" y="69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8" y="20"/>
                      <a:pt x="118" y="20"/>
                      <a:pt x="118" y="20"/>
                    </a:cubicBezTo>
                    <a:cubicBezTo>
                      <a:pt x="119" y="15"/>
                      <a:pt x="119" y="15"/>
                      <a:pt x="119" y="15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4"/>
                      <a:pt x="105" y="0"/>
                      <a:pt x="97" y="5"/>
                    </a:cubicBezTo>
                    <a:cubicBezTo>
                      <a:pt x="89" y="9"/>
                      <a:pt x="82" y="9"/>
                      <a:pt x="82" y="9"/>
                    </a:cubicBezTo>
                    <a:cubicBezTo>
                      <a:pt x="68" y="3"/>
                      <a:pt x="58" y="8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59" y="66"/>
                      <a:pt x="59" y="70"/>
                    </a:cubicBezTo>
                    <a:cubicBezTo>
                      <a:pt x="59" y="74"/>
                      <a:pt x="55" y="85"/>
                      <a:pt x="55" y="85"/>
                    </a:cubicBezTo>
                    <a:cubicBezTo>
                      <a:pt x="46" y="90"/>
                      <a:pt x="36" y="109"/>
                      <a:pt x="36" y="109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3" y="112"/>
                      <a:pt x="13" y="112"/>
                      <a:pt x="13" y="112"/>
                    </a:cubicBezTo>
                    <a:cubicBezTo>
                      <a:pt x="13" y="112"/>
                      <a:pt x="12" y="118"/>
                      <a:pt x="16" y="126"/>
                    </a:cubicBezTo>
                    <a:cubicBezTo>
                      <a:pt x="20" y="132"/>
                      <a:pt x="7" y="136"/>
                      <a:pt x="7" y="136"/>
                    </a:cubicBezTo>
                    <a:cubicBezTo>
                      <a:pt x="7" y="136"/>
                      <a:pt x="0" y="139"/>
                      <a:pt x="12" y="144"/>
                    </a:cubicBezTo>
                    <a:cubicBezTo>
                      <a:pt x="12" y="144"/>
                      <a:pt x="20" y="145"/>
                      <a:pt x="11" y="154"/>
                    </a:cubicBezTo>
                    <a:cubicBezTo>
                      <a:pt x="1" y="162"/>
                      <a:pt x="16" y="165"/>
                      <a:pt x="19" y="162"/>
                    </a:cubicBezTo>
                    <a:cubicBezTo>
                      <a:pt x="36" y="162"/>
                      <a:pt x="36" y="162"/>
                      <a:pt x="36" y="162"/>
                    </a:cubicBezTo>
                    <a:cubicBezTo>
                      <a:pt x="36" y="162"/>
                      <a:pt x="47" y="168"/>
                      <a:pt x="54" y="160"/>
                    </a:cubicBezTo>
                    <a:cubicBezTo>
                      <a:pt x="62" y="153"/>
                      <a:pt x="64" y="157"/>
                      <a:pt x="64" y="157"/>
                    </a:cubicBezTo>
                    <a:cubicBezTo>
                      <a:pt x="64" y="157"/>
                      <a:pt x="70" y="154"/>
                      <a:pt x="70" y="171"/>
                    </a:cubicBezTo>
                    <a:cubicBezTo>
                      <a:pt x="70" y="171"/>
                      <a:pt x="68" y="179"/>
                      <a:pt x="84" y="184"/>
                    </a:cubicBezTo>
                    <a:cubicBezTo>
                      <a:pt x="87" y="187"/>
                      <a:pt x="87" y="187"/>
                      <a:pt x="87" y="187"/>
                    </a:cubicBezTo>
                    <a:cubicBezTo>
                      <a:pt x="94" y="208"/>
                      <a:pt x="94" y="208"/>
                      <a:pt x="94" y="208"/>
                    </a:cubicBezTo>
                    <a:cubicBezTo>
                      <a:pt x="94" y="208"/>
                      <a:pt x="94" y="208"/>
                      <a:pt x="94" y="208"/>
                    </a:cubicBezTo>
                    <a:cubicBezTo>
                      <a:pt x="98" y="208"/>
                      <a:pt x="107" y="207"/>
                      <a:pt x="112" y="212"/>
                    </a:cubicBezTo>
                    <a:cubicBezTo>
                      <a:pt x="112" y="212"/>
                      <a:pt x="128" y="219"/>
                      <a:pt x="138" y="208"/>
                    </a:cubicBezTo>
                    <a:cubicBezTo>
                      <a:pt x="148" y="196"/>
                      <a:pt x="149" y="181"/>
                      <a:pt x="166" y="181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6" y="173"/>
                      <a:pt x="176" y="173"/>
                      <a:pt x="176" y="173"/>
                    </a:cubicBezTo>
                    <a:cubicBezTo>
                      <a:pt x="172" y="169"/>
                      <a:pt x="172" y="169"/>
                      <a:pt x="172" y="169"/>
                    </a:cubicBezTo>
                    <a:cubicBezTo>
                      <a:pt x="163" y="160"/>
                      <a:pt x="163" y="160"/>
                      <a:pt x="163" y="160"/>
                    </a:cubicBezTo>
                    <a:cubicBezTo>
                      <a:pt x="171" y="153"/>
                      <a:pt x="171" y="153"/>
                      <a:pt x="171" y="153"/>
                    </a:cubicBezTo>
                    <a:cubicBezTo>
                      <a:pt x="175" y="149"/>
                      <a:pt x="175" y="149"/>
                      <a:pt x="175" y="149"/>
                    </a:cubicBezTo>
                    <a:cubicBezTo>
                      <a:pt x="178" y="135"/>
                      <a:pt x="178" y="135"/>
                      <a:pt x="178" y="135"/>
                    </a:cubicBezTo>
                    <a:cubicBezTo>
                      <a:pt x="178" y="135"/>
                      <a:pt x="194" y="125"/>
                      <a:pt x="186" y="111"/>
                    </a:cubicBezTo>
                    <a:cubicBezTo>
                      <a:pt x="179" y="97"/>
                      <a:pt x="180" y="90"/>
                      <a:pt x="180" y="9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" name="未知"/>
              <p:cNvSpPr/>
              <p:nvPr/>
            </p:nvSpPr>
            <p:spPr bwMode="auto">
              <a:xfrm>
                <a:off x="598571" y="4602524"/>
                <a:ext cx="1643719" cy="410930"/>
              </a:xfrm>
              <a:custGeom>
                <a:avLst/>
                <a:gdLst>
                  <a:gd name="T0" fmla="*/ 0 w 233"/>
                  <a:gd name="T1" fmla="*/ 59 h 59"/>
                  <a:gd name="T2" fmla="*/ 19 w 233"/>
                  <a:gd name="T3" fmla="*/ 45 h 59"/>
                  <a:gd name="T4" fmla="*/ 48 w 233"/>
                  <a:gd name="T5" fmla="*/ 18 h 59"/>
                  <a:gd name="T6" fmla="*/ 93 w 233"/>
                  <a:gd name="T7" fmla="*/ 2 h 59"/>
                  <a:gd name="T8" fmla="*/ 110 w 233"/>
                  <a:gd name="T9" fmla="*/ 13 h 59"/>
                  <a:gd name="T10" fmla="*/ 131 w 233"/>
                  <a:gd name="T11" fmla="*/ 16 h 59"/>
                  <a:gd name="T12" fmla="*/ 145 w 233"/>
                  <a:gd name="T13" fmla="*/ 14 h 59"/>
                  <a:gd name="T14" fmla="*/ 162 w 233"/>
                  <a:gd name="T15" fmla="*/ 16 h 59"/>
                  <a:gd name="T16" fmla="*/ 171 w 233"/>
                  <a:gd name="T17" fmla="*/ 22 h 59"/>
                  <a:gd name="T18" fmla="*/ 203 w 233"/>
                  <a:gd name="T19" fmla="*/ 33 h 59"/>
                  <a:gd name="T20" fmla="*/ 233 w 233"/>
                  <a:gd name="T21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3" h="59">
                    <a:moveTo>
                      <a:pt x="0" y="59"/>
                    </a:moveTo>
                    <a:cubicBezTo>
                      <a:pt x="0" y="59"/>
                      <a:pt x="16" y="59"/>
                      <a:pt x="19" y="45"/>
                    </a:cubicBezTo>
                    <a:cubicBezTo>
                      <a:pt x="19" y="45"/>
                      <a:pt x="27" y="25"/>
                      <a:pt x="48" y="18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3" y="2"/>
                      <a:pt x="104" y="0"/>
                      <a:pt x="110" y="13"/>
                    </a:cubicBezTo>
                    <a:cubicBezTo>
                      <a:pt x="110" y="13"/>
                      <a:pt x="120" y="21"/>
                      <a:pt x="131" y="16"/>
                    </a:cubicBezTo>
                    <a:cubicBezTo>
                      <a:pt x="131" y="16"/>
                      <a:pt x="137" y="11"/>
                      <a:pt x="145" y="14"/>
                    </a:cubicBezTo>
                    <a:cubicBezTo>
                      <a:pt x="152" y="18"/>
                      <a:pt x="158" y="17"/>
                      <a:pt x="162" y="16"/>
                    </a:cubicBezTo>
                    <a:cubicBezTo>
                      <a:pt x="166" y="14"/>
                      <a:pt x="167" y="12"/>
                      <a:pt x="171" y="22"/>
                    </a:cubicBezTo>
                    <a:cubicBezTo>
                      <a:pt x="171" y="22"/>
                      <a:pt x="176" y="37"/>
                      <a:pt x="203" y="33"/>
                    </a:cubicBezTo>
                    <a:cubicBezTo>
                      <a:pt x="203" y="33"/>
                      <a:pt x="215" y="46"/>
                      <a:pt x="233" y="52"/>
                    </a:cubicBez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" name="未知"/>
              <p:cNvSpPr/>
              <p:nvPr/>
            </p:nvSpPr>
            <p:spPr bwMode="auto">
              <a:xfrm>
                <a:off x="116175" y="4602524"/>
                <a:ext cx="2465579" cy="1590120"/>
              </a:xfrm>
              <a:custGeom>
                <a:avLst/>
                <a:gdLst>
                  <a:gd name="T0" fmla="*/ 352 w 352"/>
                  <a:gd name="T1" fmla="*/ 101 h 227"/>
                  <a:gd name="T2" fmla="*/ 352 w 352"/>
                  <a:gd name="T3" fmla="*/ 82 h 227"/>
                  <a:gd name="T4" fmla="*/ 352 w 352"/>
                  <a:gd name="T5" fmla="*/ 82 h 227"/>
                  <a:gd name="T6" fmla="*/ 352 w 352"/>
                  <a:gd name="T7" fmla="*/ 79 h 227"/>
                  <a:gd name="T8" fmla="*/ 337 w 352"/>
                  <a:gd name="T9" fmla="*/ 76 h 227"/>
                  <a:gd name="T10" fmla="*/ 317 w 352"/>
                  <a:gd name="T11" fmla="*/ 74 h 227"/>
                  <a:gd name="T12" fmla="*/ 315 w 352"/>
                  <a:gd name="T13" fmla="*/ 68 h 227"/>
                  <a:gd name="T14" fmla="*/ 306 w 352"/>
                  <a:gd name="T15" fmla="*/ 55 h 227"/>
                  <a:gd name="T16" fmla="*/ 304 w 352"/>
                  <a:gd name="T17" fmla="*/ 55 h 227"/>
                  <a:gd name="T18" fmla="*/ 304 w 352"/>
                  <a:gd name="T19" fmla="*/ 52 h 227"/>
                  <a:gd name="T20" fmla="*/ 273 w 352"/>
                  <a:gd name="T21" fmla="*/ 32 h 227"/>
                  <a:gd name="T22" fmla="*/ 241 w 352"/>
                  <a:gd name="T23" fmla="*/ 21 h 227"/>
                  <a:gd name="T24" fmla="*/ 232 w 352"/>
                  <a:gd name="T25" fmla="*/ 15 h 227"/>
                  <a:gd name="T26" fmla="*/ 215 w 352"/>
                  <a:gd name="T27" fmla="*/ 14 h 227"/>
                  <a:gd name="T28" fmla="*/ 201 w 352"/>
                  <a:gd name="T29" fmla="*/ 16 h 227"/>
                  <a:gd name="T30" fmla="*/ 180 w 352"/>
                  <a:gd name="T31" fmla="*/ 13 h 227"/>
                  <a:gd name="T32" fmla="*/ 163 w 352"/>
                  <a:gd name="T33" fmla="*/ 1 h 227"/>
                  <a:gd name="T34" fmla="*/ 118 w 352"/>
                  <a:gd name="T35" fmla="*/ 18 h 227"/>
                  <a:gd name="T36" fmla="*/ 89 w 352"/>
                  <a:gd name="T37" fmla="*/ 45 h 227"/>
                  <a:gd name="T38" fmla="*/ 70 w 352"/>
                  <a:gd name="T39" fmla="*/ 59 h 227"/>
                  <a:gd name="T40" fmla="*/ 69 w 352"/>
                  <a:gd name="T41" fmla="*/ 59 h 227"/>
                  <a:gd name="T42" fmla="*/ 55 w 352"/>
                  <a:gd name="T43" fmla="*/ 70 h 227"/>
                  <a:gd name="T44" fmla="*/ 45 w 352"/>
                  <a:gd name="T45" fmla="*/ 69 h 227"/>
                  <a:gd name="T46" fmla="*/ 37 w 352"/>
                  <a:gd name="T47" fmla="*/ 66 h 227"/>
                  <a:gd name="T48" fmla="*/ 24 w 352"/>
                  <a:gd name="T49" fmla="*/ 67 h 227"/>
                  <a:gd name="T50" fmla="*/ 22 w 352"/>
                  <a:gd name="T51" fmla="*/ 84 h 227"/>
                  <a:gd name="T52" fmla="*/ 31 w 352"/>
                  <a:gd name="T53" fmla="*/ 119 h 227"/>
                  <a:gd name="T54" fmla="*/ 41 w 352"/>
                  <a:gd name="T55" fmla="*/ 143 h 227"/>
                  <a:gd name="T56" fmla="*/ 70 w 352"/>
                  <a:gd name="T57" fmla="*/ 164 h 227"/>
                  <a:gd name="T58" fmla="*/ 81 w 352"/>
                  <a:gd name="T59" fmla="*/ 167 h 227"/>
                  <a:gd name="T60" fmla="*/ 108 w 352"/>
                  <a:gd name="T61" fmla="*/ 164 h 227"/>
                  <a:gd name="T62" fmla="*/ 113 w 352"/>
                  <a:gd name="T63" fmla="*/ 166 h 227"/>
                  <a:gd name="T64" fmla="*/ 116 w 352"/>
                  <a:gd name="T65" fmla="*/ 184 h 227"/>
                  <a:gd name="T66" fmla="*/ 120 w 352"/>
                  <a:gd name="T67" fmla="*/ 188 h 227"/>
                  <a:gd name="T68" fmla="*/ 132 w 352"/>
                  <a:gd name="T69" fmla="*/ 188 h 227"/>
                  <a:gd name="T70" fmla="*/ 143 w 352"/>
                  <a:gd name="T71" fmla="*/ 204 h 227"/>
                  <a:gd name="T72" fmla="*/ 168 w 352"/>
                  <a:gd name="T73" fmla="*/ 202 h 227"/>
                  <a:gd name="T74" fmla="*/ 192 w 352"/>
                  <a:gd name="T75" fmla="*/ 190 h 227"/>
                  <a:gd name="T76" fmla="*/ 206 w 352"/>
                  <a:gd name="T77" fmla="*/ 185 h 227"/>
                  <a:gd name="T78" fmla="*/ 208 w 352"/>
                  <a:gd name="T79" fmla="*/ 173 h 227"/>
                  <a:gd name="T80" fmla="*/ 219 w 352"/>
                  <a:gd name="T81" fmla="*/ 182 h 227"/>
                  <a:gd name="T82" fmla="*/ 233 w 352"/>
                  <a:gd name="T83" fmla="*/ 182 h 227"/>
                  <a:gd name="T84" fmla="*/ 238 w 352"/>
                  <a:gd name="T85" fmla="*/ 178 h 227"/>
                  <a:gd name="T86" fmla="*/ 245 w 352"/>
                  <a:gd name="T87" fmla="*/ 178 h 227"/>
                  <a:gd name="T88" fmla="*/ 251 w 352"/>
                  <a:gd name="T89" fmla="*/ 181 h 227"/>
                  <a:gd name="T90" fmla="*/ 262 w 352"/>
                  <a:gd name="T91" fmla="*/ 184 h 227"/>
                  <a:gd name="T92" fmla="*/ 276 w 352"/>
                  <a:gd name="T93" fmla="*/ 184 h 227"/>
                  <a:gd name="T94" fmla="*/ 316 w 352"/>
                  <a:gd name="T95" fmla="*/ 181 h 227"/>
                  <a:gd name="T96" fmla="*/ 340 w 352"/>
                  <a:gd name="T97" fmla="*/ 194 h 227"/>
                  <a:gd name="T98" fmla="*/ 340 w 352"/>
                  <a:gd name="T99" fmla="*/ 193 h 227"/>
                  <a:gd name="T100" fmla="*/ 334 w 352"/>
                  <a:gd name="T101" fmla="*/ 159 h 227"/>
                  <a:gd name="T102" fmla="*/ 338 w 352"/>
                  <a:gd name="T103" fmla="*/ 144 h 227"/>
                  <a:gd name="T104" fmla="*/ 342 w 352"/>
                  <a:gd name="T105" fmla="*/ 114 h 227"/>
                  <a:gd name="T106" fmla="*/ 352 w 352"/>
                  <a:gd name="T107" fmla="*/ 10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2" h="227">
                    <a:moveTo>
                      <a:pt x="352" y="101"/>
                    </a:moveTo>
                    <a:cubicBezTo>
                      <a:pt x="352" y="82"/>
                      <a:pt x="352" y="82"/>
                      <a:pt x="352" y="82"/>
                    </a:cubicBezTo>
                    <a:cubicBezTo>
                      <a:pt x="352" y="82"/>
                      <a:pt x="352" y="82"/>
                      <a:pt x="352" y="82"/>
                    </a:cubicBezTo>
                    <a:cubicBezTo>
                      <a:pt x="352" y="79"/>
                      <a:pt x="352" y="79"/>
                      <a:pt x="352" y="79"/>
                    </a:cubicBezTo>
                    <a:cubicBezTo>
                      <a:pt x="348" y="49"/>
                      <a:pt x="337" y="76"/>
                      <a:pt x="337" y="76"/>
                    </a:cubicBezTo>
                    <a:cubicBezTo>
                      <a:pt x="317" y="74"/>
                      <a:pt x="317" y="74"/>
                      <a:pt x="317" y="74"/>
                    </a:cubicBezTo>
                    <a:cubicBezTo>
                      <a:pt x="315" y="68"/>
                      <a:pt x="315" y="68"/>
                      <a:pt x="315" y="68"/>
                    </a:cubicBezTo>
                    <a:cubicBezTo>
                      <a:pt x="307" y="63"/>
                      <a:pt x="306" y="55"/>
                      <a:pt x="306" y="55"/>
                    </a:cubicBezTo>
                    <a:cubicBezTo>
                      <a:pt x="304" y="55"/>
                      <a:pt x="304" y="55"/>
                      <a:pt x="304" y="55"/>
                    </a:cubicBezTo>
                    <a:cubicBezTo>
                      <a:pt x="304" y="54"/>
                      <a:pt x="304" y="53"/>
                      <a:pt x="304" y="52"/>
                    </a:cubicBezTo>
                    <a:cubicBezTo>
                      <a:pt x="285" y="46"/>
                      <a:pt x="273" y="32"/>
                      <a:pt x="273" y="32"/>
                    </a:cubicBezTo>
                    <a:cubicBezTo>
                      <a:pt x="246" y="36"/>
                      <a:pt x="241" y="21"/>
                      <a:pt x="241" y="21"/>
                    </a:cubicBezTo>
                    <a:cubicBezTo>
                      <a:pt x="237" y="11"/>
                      <a:pt x="237" y="14"/>
                      <a:pt x="232" y="15"/>
                    </a:cubicBezTo>
                    <a:cubicBezTo>
                      <a:pt x="228" y="16"/>
                      <a:pt x="222" y="17"/>
                      <a:pt x="215" y="14"/>
                    </a:cubicBezTo>
                    <a:cubicBezTo>
                      <a:pt x="208" y="10"/>
                      <a:pt x="201" y="16"/>
                      <a:pt x="201" y="16"/>
                    </a:cubicBezTo>
                    <a:cubicBezTo>
                      <a:pt x="190" y="21"/>
                      <a:pt x="180" y="13"/>
                      <a:pt x="180" y="13"/>
                    </a:cubicBezTo>
                    <a:cubicBezTo>
                      <a:pt x="174" y="0"/>
                      <a:pt x="163" y="1"/>
                      <a:pt x="163" y="1"/>
                    </a:cubicBezTo>
                    <a:cubicBezTo>
                      <a:pt x="118" y="18"/>
                      <a:pt x="118" y="18"/>
                      <a:pt x="118" y="18"/>
                    </a:cubicBezTo>
                    <a:cubicBezTo>
                      <a:pt x="97" y="24"/>
                      <a:pt x="89" y="45"/>
                      <a:pt x="89" y="45"/>
                    </a:cubicBezTo>
                    <a:cubicBezTo>
                      <a:pt x="86" y="58"/>
                      <a:pt x="70" y="59"/>
                      <a:pt x="70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1" y="63"/>
                      <a:pt x="70" y="68"/>
                      <a:pt x="55" y="70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0" y="70"/>
                      <a:pt x="22" y="84"/>
                    </a:cubicBezTo>
                    <a:cubicBezTo>
                      <a:pt x="43" y="99"/>
                      <a:pt x="36" y="98"/>
                      <a:pt x="31" y="119"/>
                    </a:cubicBezTo>
                    <a:cubicBezTo>
                      <a:pt x="25" y="139"/>
                      <a:pt x="41" y="143"/>
                      <a:pt x="41" y="143"/>
                    </a:cubicBezTo>
                    <a:cubicBezTo>
                      <a:pt x="70" y="164"/>
                      <a:pt x="70" y="164"/>
                      <a:pt x="70" y="164"/>
                    </a:cubicBezTo>
                    <a:cubicBezTo>
                      <a:pt x="81" y="167"/>
                      <a:pt x="81" y="167"/>
                      <a:pt x="81" y="167"/>
                    </a:cubicBezTo>
                    <a:cubicBezTo>
                      <a:pt x="108" y="164"/>
                      <a:pt x="108" y="164"/>
                      <a:pt x="108" y="164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16" y="184"/>
                      <a:pt x="116" y="184"/>
                      <a:pt x="116" y="184"/>
                    </a:cubicBezTo>
                    <a:cubicBezTo>
                      <a:pt x="120" y="188"/>
                      <a:pt x="120" y="188"/>
                      <a:pt x="120" y="188"/>
                    </a:cubicBezTo>
                    <a:cubicBezTo>
                      <a:pt x="132" y="188"/>
                      <a:pt x="132" y="188"/>
                      <a:pt x="132" y="188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70" y="227"/>
                      <a:pt x="168" y="202"/>
                    </a:cubicBezTo>
                    <a:cubicBezTo>
                      <a:pt x="168" y="202"/>
                      <a:pt x="181" y="192"/>
                      <a:pt x="192" y="190"/>
                    </a:cubicBezTo>
                    <a:cubicBezTo>
                      <a:pt x="204" y="189"/>
                      <a:pt x="206" y="185"/>
                      <a:pt x="206" y="185"/>
                    </a:cubicBezTo>
                    <a:cubicBezTo>
                      <a:pt x="208" y="173"/>
                      <a:pt x="208" y="173"/>
                      <a:pt x="208" y="173"/>
                    </a:cubicBezTo>
                    <a:cubicBezTo>
                      <a:pt x="208" y="173"/>
                      <a:pt x="217" y="176"/>
                      <a:pt x="219" y="182"/>
                    </a:cubicBezTo>
                    <a:cubicBezTo>
                      <a:pt x="233" y="182"/>
                      <a:pt x="233" y="182"/>
                      <a:pt x="233" y="182"/>
                    </a:cubicBezTo>
                    <a:cubicBezTo>
                      <a:pt x="238" y="178"/>
                      <a:pt x="238" y="178"/>
                      <a:pt x="238" y="178"/>
                    </a:cubicBezTo>
                    <a:cubicBezTo>
                      <a:pt x="245" y="178"/>
                      <a:pt x="245" y="178"/>
                      <a:pt x="245" y="178"/>
                    </a:cubicBezTo>
                    <a:cubicBezTo>
                      <a:pt x="251" y="181"/>
                      <a:pt x="251" y="181"/>
                      <a:pt x="251" y="181"/>
                    </a:cubicBezTo>
                    <a:cubicBezTo>
                      <a:pt x="262" y="184"/>
                      <a:pt x="262" y="184"/>
                      <a:pt x="262" y="184"/>
                    </a:cubicBezTo>
                    <a:cubicBezTo>
                      <a:pt x="276" y="184"/>
                      <a:pt x="276" y="184"/>
                      <a:pt x="276" y="184"/>
                    </a:cubicBezTo>
                    <a:cubicBezTo>
                      <a:pt x="276" y="184"/>
                      <a:pt x="303" y="193"/>
                      <a:pt x="316" y="181"/>
                    </a:cubicBezTo>
                    <a:cubicBezTo>
                      <a:pt x="327" y="171"/>
                      <a:pt x="337" y="188"/>
                      <a:pt x="340" y="194"/>
                    </a:cubicBezTo>
                    <a:cubicBezTo>
                      <a:pt x="340" y="193"/>
                      <a:pt x="340" y="193"/>
                      <a:pt x="340" y="193"/>
                    </a:cubicBezTo>
                    <a:cubicBezTo>
                      <a:pt x="335" y="185"/>
                      <a:pt x="334" y="159"/>
                      <a:pt x="334" y="159"/>
                    </a:cubicBezTo>
                    <a:cubicBezTo>
                      <a:pt x="338" y="144"/>
                      <a:pt x="338" y="144"/>
                      <a:pt x="338" y="144"/>
                    </a:cubicBezTo>
                    <a:cubicBezTo>
                      <a:pt x="338" y="144"/>
                      <a:pt x="337" y="120"/>
                      <a:pt x="342" y="114"/>
                    </a:cubicBezTo>
                    <a:cubicBezTo>
                      <a:pt x="348" y="109"/>
                      <a:pt x="352" y="101"/>
                      <a:pt x="352" y="10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" name="未知"/>
              <p:cNvSpPr/>
              <p:nvPr/>
            </p:nvSpPr>
            <p:spPr bwMode="auto">
              <a:xfrm>
                <a:off x="1456164" y="3834264"/>
                <a:ext cx="553862" cy="303731"/>
              </a:xfrm>
              <a:custGeom>
                <a:avLst/>
                <a:gdLst>
                  <a:gd name="T0" fmla="*/ 0 w 80"/>
                  <a:gd name="T1" fmla="*/ 6 h 44"/>
                  <a:gd name="T2" fmla="*/ 24 w 80"/>
                  <a:gd name="T3" fmla="*/ 16 h 44"/>
                  <a:gd name="T4" fmla="*/ 80 w 80"/>
                  <a:gd name="T5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0" h="44">
                    <a:moveTo>
                      <a:pt x="0" y="6"/>
                    </a:moveTo>
                    <a:cubicBezTo>
                      <a:pt x="0" y="6"/>
                      <a:pt x="12" y="0"/>
                      <a:pt x="24" y="16"/>
                    </a:cubicBezTo>
                    <a:cubicBezTo>
                      <a:pt x="35" y="32"/>
                      <a:pt x="41" y="44"/>
                      <a:pt x="80" y="42"/>
                    </a:cubicBez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" name="未知"/>
              <p:cNvSpPr/>
              <p:nvPr/>
            </p:nvSpPr>
            <p:spPr bwMode="auto">
              <a:xfrm>
                <a:off x="1777761" y="2976671"/>
                <a:ext cx="1572253" cy="1214923"/>
              </a:xfrm>
              <a:custGeom>
                <a:avLst/>
                <a:gdLst>
                  <a:gd name="T0" fmla="*/ 0 w 221"/>
                  <a:gd name="T1" fmla="*/ 57 h 172"/>
                  <a:gd name="T2" fmla="*/ 7 w 221"/>
                  <a:gd name="T3" fmla="*/ 43 h 172"/>
                  <a:gd name="T4" fmla="*/ 11 w 221"/>
                  <a:gd name="T5" fmla="*/ 37 h 172"/>
                  <a:gd name="T6" fmla="*/ 27 w 221"/>
                  <a:gd name="T7" fmla="*/ 47 h 172"/>
                  <a:gd name="T8" fmla="*/ 45 w 221"/>
                  <a:gd name="T9" fmla="*/ 41 h 172"/>
                  <a:gd name="T10" fmla="*/ 64 w 221"/>
                  <a:gd name="T11" fmla="*/ 46 h 172"/>
                  <a:gd name="T12" fmla="*/ 85 w 221"/>
                  <a:gd name="T13" fmla="*/ 23 h 172"/>
                  <a:gd name="T14" fmla="*/ 87 w 221"/>
                  <a:gd name="T15" fmla="*/ 19 h 172"/>
                  <a:gd name="T16" fmla="*/ 136 w 221"/>
                  <a:gd name="T17" fmla="*/ 6 h 172"/>
                  <a:gd name="T18" fmla="*/ 156 w 221"/>
                  <a:gd name="T19" fmla="*/ 20 h 172"/>
                  <a:gd name="T20" fmla="*/ 189 w 221"/>
                  <a:gd name="T21" fmla="*/ 40 h 172"/>
                  <a:gd name="T22" fmla="*/ 206 w 221"/>
                  <a:gd name="T23" fmla="*/ 54 h 172"/>
                  <a:gd name="T24" fmla="*/ 206 w 221"/>
                  <a:gd name="T25" fmla="*/ 71 h 172"/>
                  <a:gd name="T26" fmla="*/ 221 w 221"/>
                  <a:gd name="T27" fmla="*/ 80 h 172"/>
                  <a:gd name="T28" fmla="*/ 216 w 221"/>
                  <a:gd name="T29" fmla="*/ 86 h 172"/>
                  <a:gd name="T30" fmla="*/ 215 w 221"/>
                  <a:gd name="T31" fmla="*/ 111 h 172"/>
                  <a:gd name="T32" fmla="*/ 216 w 221"/>
                  <a:gd name="T33" fmla="*/ 117 h 172"/>
                  <a:gd name="T34" fmla="*/ 213 w 221"/>
                  <a:gd name="T35" fmla="*/ 122 h 172"/>
                  <a:gd name="T36" fmla="*/ 210 w 221"/>
                  <a:gd name="T37" fmla="*/ 128 h 172"/>
                  <a:gd name="T38" fmla="*/ 209 w 221"/>
                  <a:gd name="T39" fmla="*/ 153 h 172"/>
                  <a:gd name="T40" fmla="*/ 206 w 221"/>
                  <a:gd name="T41" fmla="*/ 161 h 172"/>
                  <a:gd name="T42" fmla="*/ 205 w 221"/>
                  <a:gd name="T4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1" h="172">
                    <a:moveTo>
                      <a:pt x="0" y="57"/>
                    </a:moveTo>
                    <a:cubicBezTo>
                      <a:pt x="0" y="57"/>
                      <a:pt x="6" y="57"/>
                      <a:pt x="7" y="43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5" y="27"/>
                      <a:pt x="27" y="47"/>
                    </a:cubicBezTo>
                    <a:cubicBezTo>
                      <a:pt x="27" y="47"/>
                      <a:pt x="30" y="53"/>
                      <a:pt x="45" y="41"/>
                    </a:cubicBezTo>
                    <a:cubicBezTo>
                      <a:pt x="45" y="41"/>
                      <a:pt x="56" y="30"/>
                      <a:pt x="64" y="46"/>
                    </a:cubicBezTo>
                    <a:cubicBezTo>
                      <a:pt x="64" y="46"/>
                      <a:pt x="69" y="55"/>
                      <a:pt x="85" y="23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6"/>
                      <a:pt x="143" y="0"/>
                      <a:pt x="156" y="20"/>
                    </a:cubicBezTo>
                    <a:cubicBezTo>
                      <a:pt x="167" y="36"/>
                      <a:pt x="189" y="40"/>
                      <a:pt x="189" y="40"/>
                    </a:cubicBezTo>
                    <a:cubicBezTo>
                      <a:pt x="206" y="54"/>
                      <a:pt x="206" y="54"/>
                      <a:pt x="206" y="54"/>
                    </a:cubicBezTo>
                    <a:cubicBezTo>
                      <a:pt x="206" y="71"/>
                      <a:pt x="206" y="71"/>
                      <a:pt x="206" y="71"/>
                    </a:cubicBezTo>
                    <a:cubicBezTo>
                      <a:pt x="221" y="80"/>
                      <a:pt x="221" y="80"/>
                      <a:pt x="221" y="80"/>
                    </a:cubicBezTo>
                    <a:cubicBezTo>
                      <a:pt x="216" y="86"/>
                      <a:pt x="216" y="86"/>
                      <a:pt x="216" y="86"/>
                    </a:cubicBezTo>
                    <a:cubicBezTo>
                      <a:pt x="215" y="111"/>
                      <a:pt x="215" y="111"/>
                      <a:pt x="215" y="111"/>
                    </a:cubicBezTo>
                    <a:cubicBezTo>
                      <a:pt x="216" y="117"/>
                      <a:pt x="216" y="117"/>
                      <a:pt x="216" y="117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10" y="128"/>
                      <a:pt x="210" y="128"/>
                      <a:pt x="210" y="128"/>
                    </a:cubicBezTo>
                    <a:cubicBezTo>
                      <a:pt x="209" y="153"/>
                      <a:pt x="209" y="153"/>
                      <a:pt x="209" y="153"/>
                    </a:cubicBezTo>
                    <a:cubicBezTo>
                      <a:pt x="206" y="161"/>
                      <a:pt x="206" y="161"/>
                      <a:pt x="206" y="161"/>
                    </a:cubicBezTo>
                    <a:cubicBezTo>
                      <a:pt x="205" y="172"/>
                      <a:pt x="205" y="172"/>
                      <a:pt x="205" y="172"/>
                    </a:cubicBez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" name="未知"/>
              <p:cNvSpPr/>
              <p:nvPr/>
            </p:nvSpPr>
            <p:spPr bwMode="auto">
              <a:xfrm>
                <a:off x="4654269" y="3066004"/>
                <a:ext cx="839726" cy="571728"/>
              </a:xfrm>
              <a:custGeom>
                <a:avLst/>
                <a:gdLst>
                  <a:gd name="T0" fmla="*/ 120 w 120"/>
                  <a:gd name="T1" fmla="*/ 8 h 82"/>
                  <a:gd name="T2" fmla="*/ 103 w 120"/>
                  <a:gd name="T3" fmla="*/ 6 h 82"/>
                  <a:gd name="T4" fmla="*/ 74 w 120"/>
                  <a:gd name="T5" fmla="*/ 9 h 82"/>
                  <a:gd name="T6" fmla="*/ 40 w 120"/>
                  <a:gd name="T7" fmla="*/ 24 h 82"/>
                  <a:gd name="T8" fmla="*/ 25 w 120"/>
                  <a:gd name="T9" fmla="*/ 41 h 82"/>
                  <a:gd name="T10" fmla="*/ 24 w 120"/>
                  <a:gd name="T11" fmla="*/ 53 h 82"/>
                  <a:gd name="T12" fmla="*/ 15 w 120"/>
                  <a:gd name="T13" fmla="*/ 65 h 82"/>
                  <a:gd name="T14" fmla="*/ 18 w 120"/>
                  <a:gd name="T15" fmla="*/ 80 h 82"/>
                  <a:gd name="T16" fmla="*/ 0 w 120"/>
                  <a:gd name="T17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82">
                    <a:moveTo>
                      <a:pt x="120" y="8"/>
                    </a:moveTo>
                    <a:cubicBezTo>
                      <a:pt x="103" y="6"/>
                      <a:pt x="103" y="6"/>
                      <a:pt x="103" y="6"/>
                    </a:cubicBezTo>
                    <a:cubicBezTo>
                      <a:pt x="103" y="6"/>
                      <a:pt x="94" y="0"/>
                      <a:pt x="74" y="9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23" y="25"/>
                      <a:pt x="25" y="41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8" y="80"/>
                      <a:pt x="6" y="82"/>
                      <a:pt x="0" y="81"/>
                    </a:cubicBez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" name="未知"/>
              <p:cNvSpPr/>
              <p:nvPr/>
            </p:nvSpPr>
            <p:spPr bwMode="auto">
              <a:xfrm>
                <a:off x="3350014" y="3351868"/>
                <a:ext cx="1500787" cy="946925"/>
              </a:xfrm>
              <a:custGeom>
                <a:avLst/>
                <a:gdLst>
                  <a:gd name="T0" fmla="*/ 197 w 214"/>
                  <a:gd name="T1" fmla="*/ 135 h 135"/>
                  <a:gd name="T2" fmla="*/ 198 w 214"/>
                  <a:gd name="T3" fmla="*/ 107 h 135"/>
                  <a:gd name="T4" fmla="*/ 195 w 214"/>
                  <a:gd name="T5" fmla="*/ 73 h 135"/>
                  <a:gd name="T6" fmla="*/ 187 w 214"/>
                  <a:gd name="T7" fmla="*/ 54 h 135"/>
                  <a:gd name="T8" fmla="*/ 186 w 214"/>
                  <a:gd name="T9" fmla="*/ 39 h 135"/>
                  <a:gd name="T10" fmla="*/ 169 w 214"/>
                  <a:gd name="T11" fmla="*/ 24 h 135"/>
                  <a:gd name="T12" fmla="*/ 145 w 214"/>
                  <a:gd name="T13" fmla="*/ 9 h 135"/>
                  <a:gd name="T14" fmla="*/ 128 w 214"/>
                  <a:gd name="T15" fmla="*/ 11 h 135"/>
                  <a:gd name="T16" fmla="*/ 121 w 214"/>
                  <a:gd name="T17" fmla="*/ 14 h 135"/>
                  <a:gd name="T18" fmla="*/ 100 w 214"/>
                  <a:gd name="T19" fmla="*/ 12 h 135"/>
                  <a:gd name="T20" fmla="*/ 83 w 214"/>
                  <a:gd name="T21" fmla="*/ 36 h 135"/>
                  <a:gd name="T22" fmla="*/ 76 w 214"/>
                  <a:gd name="T23" fmla="*/ 36 h 135"/>
                  <a:gd name="T24" fmla="*/ 65 w 214"/>
                  <a:gd name="T25" fmla="*/ 25 h 135"/>
                  <a:gd name="T26" fmla="*/ 43 w 214"/>
                  <a:gd name="T27" fmla="*/ 14 h 135"/>
                  <a:gd name="T28" fmla="*/ 25 w 214"/>
                  <a:gd name="T29" fmla="*/ 18 h 135"/>
                  <a:gd name="T30" fmla="*/ 0 w 214"/>
                  <a:gd name="T31" fmla="*/ 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4" h="135">
                    <a:moveTo>
                      <a:pt x="197" y="135"/>
                    </a:moveTo>
                    <a:cubicBezTo>
                      <a:pt x="197" y="135"/>
                      <a:pt x="214" y="117"/>
                      <a:pt x="198" y="107"/>
                    </a:cubicBezTo>
                    <a:cubicBezTo>
                      <a:pt x="191" y="102"/>
                      <a:pt x="195" y="73"/>
                      <a:pt x="195" y="73"/>
                    </a:cubicBezTo>
                    <a:cubicBezTo>
                      <a:pt x="195" y="73"/>
                      <a:pt x="198" y="59"/>
                      <a:pt x="187" y="54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74" y="39"/>
                      <a:pt x="169" y="24"/>
                    </a:cubicBezTo>
                    <a:cubicBezTo>
                      <a:pt x="166" y="15"/>
                      <a:pt x="156" y="0"/>
                      <a:pt x="145" y="9"/>
                    </a:cubicBezTo>
                    <a:cubicBezTo>
                      <a:pt x="145" y="9"/>
                      <a:pt x="139" y="17"/>
                      <a:pt x="128" y="11"/>
                    </a:cubicBezTo>
                    <a:cubicBezTo>
                      <a:pt x="128" y="11"/>
                      <a:pt x="123" y="11"/>
                      <a:pt x="121" y="14"/>
                    </a:cubicBezTo>
                    <a:cubicBezTo>
                      <a:pt x="118" y="17"/>
                      <a:pt x="110" y="22"/>
                      <a:pt x="100" y="12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80" y="25"/>
                      <a:pt x="65" y="25"/>
                    </a:cubicBezTo>
                    <a:cubicBezTo>
                      <a:pt x="50" y="25"/>
                      <a:pt x="43" y="14"/>
                      <a:pt x="43" y="14"/>
                    </a:cubicBezTo>
                    <a:cubicBezTo>
                      <a:pt x="43" y="14"/>
                      <a:pt x="33" y="6"/>
                      <a:pt x="25" y="18"/>
                    </a:cubicBezTo>
                    <a:cubicBezTo>
                      <a:pt x="25" y="18"/>
                      <a:pt x="6" y="31"/>
                      <a:pt x="0" y="26"/>
                    </a:cubicBez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" name="未知"/>
              <p:cNvSpPr/>
              <p:nvPr/>
            </p:nvSpPr>
            <p:spPr bwMode="auto">
              <a:xfrm>
                <a:off x="4654269" y="3066004"/>
                <a:ext cx="1286389" cy="1286389"/>
              </a:xfrm>
              <a:custGeom>
                <a:avLst/>
                <a:gdLst>
                  <a:gd name="T0" fmla="*/ 170 w 183"/>
                  <a:gd name="T1" fmla="*/ 82 h 184"/>
                  <a:gd name="T2" fmla="*/ 158 w 183"/>
                  <a:gd name="T3" fmla="*/ 74 h 184"/>
                  <a:gd name="T4" fmla="*/ 153 w 183"/>
                  <a:gd name="T5" fmla="*/ 65 h 184"/>
                  <a:gd name="T6" fmla="*/ 145 w 183"/>
                  <a:gd name="T7" fmla="*/ 51 h 184"/>
                  <a:gd name="T8" fmla="*/ 137 w 183"/>
                  <a:gd name="T9" fmla="*/ 39 h 184"/>
                  <a:gd name="T10" fmla="*/ 126 w 183"/>
                  <a:gd name="T11" fmla="*/ 23 h 184"/>
                  <a:gd name="T12" fmla="*/ 120 w 183"/>
                  <a:gd name="T13" fmla="*/ 8 h 184"/>
                  <a:gd name="T14" fmla="*/ 103 w 183"/>
                  <a:gd name="T15" fmla="*/ 6 h 184"/>
                  <a:gd name="T16" fmla="*/ 74 w 183"/>
                  <a:gd name="T17" fmla="*/ 9 h 184"/>
                  <a:gd name="T18" fmla="*/ 40 w 183"/>
                  <a:gd name="T19" fmla="*/ 24 h 184"/>
                  <a:gd name="T20" fmla="*/ 25 w 183"/>
                  <a:gd name="T21" fmla="*/ 41 h 184"/>
                  <a:gd name="T22" fmla="*/ 24 w 183"/>
                  <a:gd name="T23" fmla="*/ 53 h 184"/>
                  <a:gd name="T24" fmla="*/ 15 w 183"/>
                  <a:gd name="T25" fmla="*/ 65 h 184"/>
                  <a:gd name="T26" fmla="*/ 18 w 183"/>
                  <a:gd name="T27" fmla="*/ 80 h 184"/>
                  <a:gd name="T28" fmla="*/ 0 w 183"/>
                  <a:gd name="T29" fmla="*/ 81 h 184"/>
                  <a:gd name="T30" fmla="*/ 0 w 183"/>
                  <a:gd name="T31" fmla="*/ 82 h 184"/>
                  <a:gd name="T32" fmla="*/ 1 w 183"/>
                  <a:gd name="T33" fmla="*/ 96 h 184"/>
                  <a:gd name="T34" fmla="*/ 9 w 183"/>
                  <a:gd name="T35" fmla="*/ 115 h 184"/>
                  <a:gd name="T36" fmla="*/ 12 w 183"/>
                  <a:gd name="T37" fmla="*/ 149 h 184"/>
                  <a:gd name="T38" fmla="*/ 11 w 183"/>
                  <a:gd name="T39" fmla="*/ 177 h 184"/>
                  <a:gd name="T40" fmla="*/ 11 w 183"/>
                  <a:gd name="T41" fmla="*/ 177 h 184"/>
                  <a:gd name="T42" fmla="*/ 25 w 183"/>
                  <a:gd name="T43" fmla="*/ 182 h 184"/>
                  <a:gd name="T44" fmla="*/ 35 w 183"/>
                  <a:gd name="T45" fmla="*/ 184 h 184"/>
                  <a:gd name="T46" fmla="*/ 50 w 183"/>
                  <a:gd name="T47" fmla="*/ 173 h 184"/>
                  <a:gd name="T48" fmla="*/ 63 w 183"/>
                  <a:gd name="T49" fmla="*/ 165 h 184"/>
                  <a:gd name="T50" fmla="*/ 71 w 183"/>
                  <a:gd name="T51" fmla="*/ 166 h 184"/>
                  <a:gd name="T52" fmla="*/ 84 w 183"/>
                  <a:gd name="T53" fmla="*/ 166 h 184"/>
                  <a:gd name="T54" fmla="*/ 101 w 183"/>
                  <a:gd name="T55" fmla="*/ 163 h 184"/>
                  <a:gd name="T56" fmla="*/ 117 w 183"/>
                  <a:gd name="T57" fmla="*/ 149 h 184"/>
                  <a:gd name="T58" fmla="*/ 126 w 183"/>
                  <a:gd name="T59" fmla="*/ 146 h 184"/>
                  <a:gd name="T60" fmla="*/ 146 w 183"/>
                  <a:gd name="T61" fmla="*/ 142 h 184"/>
                  <a:gd name="T62" fmla="*/ 157 w 183"/>
                  <a:gd name="T63" fmla="*/ 131 h 184"/>
                  <a:gd name="T64" fmla="*/ 164 w 183"/>
                  <a:gd name="T65" fmla="*/ 127 h 184"/>
                  <a:gd name="T66" fmla="*/ 172 w 183"/>
                  <a:gd name="T67" fmla="*/ 112 h 184"/>
                  <a:gd name="T68" fmla="*/ 183 w 183"/>
                  <a:gd name="T69" fmla="*/ 109 h 184"/>
                  <a:gd name="T70" fmla="*/ 183 w 183"/>
                  <a:gd name="T71" fmla="*/ 87 h 184"/>
                  <a:gd name="T72" fmla="*/ 170 w 183"/>
                  <a:gd name="T73" fmla="*/ 8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3" h="184">
                    <a:moveTo>
                      <a:pt x="170" y="82"/>
                    </a:moveTo>
                    <a:cubicBezTo>
                      <a:pt x="158" y="74"/>
                      <a:pt x="158" y="74"/>
                      <a:pt x="158" y="74"/>
                    </a:cubicBezTo>
                    <a:cubicBezTo>
                      <a:pt x="153" y="65"/>
                      <a:pt x="153" y="65"/>
                      <a:pt x="153" y="65"/>
                    </a:cubicBezTo>
                    <a:cubicBezTo>
                      <a:pt x="145" y="51"/>
                      <a:pt x="145" y="51"/>
                      <a:pt x="145" y="51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26" y="23"/>
                      <a:pt x="126" y="23"/>
                      <a:pt x="126" y="23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103" y="6"/>
                      <a:pt x="94" y="0"/>
                      <a:pt x="74" y="9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23" y="25"/>
                      <a:pt x="25" y="41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8" y="80"/>
                      <a:pt x="6" y="82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2" y="101"/>
                      <a:pt x="9" y="115"/>
                      <a:pt x="9" y="115"/>
                    </a:cubicBezTo>
                    <a:cubicBezTo>
                      <a:pt x="9" y="115"/>
                      <a:pt x="5" y="144"/>
                      <a:pt x="12" y="149"/>
                    </a:cubicBezTo>
                    <a:cubicBezTo>
                      <a:pt x="28" y="159"/>
                      <a:pt x="11" y="177"/>
                      <a:pt x="11" y="177"/>
                    </a:cubicBezTo>
                    <a:cubicBezTo>
                      <a:pt x="11" y="177"/>
                      <a:pt x="11" y="177"/>
                      <a:pt x="11" y="177"/>
                    </a:cubicBezTo>
                    <a:cubicBezTo>
                      <a:pt x="16" y="178"/>
                      <a:pt x="20" y="180"/>
                      <a:pt x="25" y="182"/>
                    </a:cubicBezTo>
                    <a:cubicBezTo>
                      <a:pt x="35" y="184"/>
                      <a:pt x="35" y="184"/>
                      <a:pt x="35" y="184"/>
                    </a:cubicBezTo>
                    <a:cubicBezTo>
                      <a:pt x="50" y="173"/>
                      <a:pt x="50" y="173"/>
                      <a:pt x="50" y="173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84" y="166"/>
                      <a:pt x="84" y="166"/>
                      <a:pt x="84" y="166"/>
                    </a:cubicBezTo>
                    <a:cubicBezTo>
                      <a:pt x="101" y="163"/>
                      <a:pt x="101" y="163"/>
                      <a:pt x="101" y="163"/>
                    </a:cubicBezTo>
                    <a:cubicBezTo>
                      <a:pt x="117" y="149"/>
                      <a:pt x="117" y="149"/>
                      <a:pt x="117" y="149"/>
                    </a:cubicBezTo>
                    <a:cubicBezTo>
                      <a:pt x="126" y="146"/>
                      <a:pt x="126" y="146"/>
                      <a:pt x="126" y="146"/>
                    </a:cubicBezTo>
                    <a:cubicBezTo>
                      <a:pt x="146" y="142"/>
                      <a:pt x="146" y="142"/>
                      <a:pt x="146" y="142"/>
                    </a:cubicBezTo>
                    <a:cubicBezTo>
                      <a:pt x="157" y="131"/>
                      <a:pt x="157" y="131"/>
                      <a:pt x="157" y="131"/>
                    </a:cubicBezTo>
                    <a:cubicBezTo>
                      <a:pt x="164" y="127"/>
                      <a:pt x="164" y="127"/>
                      <a:pt x="164" y="127"/>
                    </a:cubicBezTo>
                    <a:cubicBezTo>
                      <a:pt x="172" y="112"/>
                      <a:pt x="172" y="112"/>
                      <a:pt x="172" y="112"/>
                    </a:cubicBezTo>
                    <a:cubicBezTo>
                      <a:pt x="183" y="109"/>
                      <a:pt x="183" y="109"/>
                      <a:pt x="183" y="109"/>
                    </a:cubicBezTo>
                    <a:cubicBezTo>
                      <a:pt x="183" y="87"/>
                      <a:pt x="183" y="87"/>
                      <a:pt x="183" y="87"/>
                    </a:cubicBezTo>
                    <a:lnTo>
                      <a:pt x="170" y="8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" name="未知"/>
              <p:cNvSpPr/>
              <p:nvPr/>
            </p:nvSpPr>
            <p:spPr bwMode="auto">
              <a:xfrm>
                <a:off x="3868143" y="1690282"/>
                <a:ext cx="678927" cy="1750918"/>
              </a:xfrm>
              <a:custGeom>
                <a:avLst/>
                <a:gdLst>
                  <a:gd name="T0" fmla="*/ 97 w 97"/>
                  <a:gd name="T1" fmla="*/ 0 h 249"/>
                  <a:gd name="T2" fmla="*/ 90 w 97"/>
                  <a:gd name="T3" fmla="*/ 0 h 249"/>
                  <a:gd name="T4" fmla="*/ 76 w 97"/>
                  <a:gd name="T5" fmla="*/ 7 h 249"/>
                  <a:gd name="T6" fmla="*/ 62 w 97"/>
                  <a:gd name="T7" fmla="*/ 20 h 249"/>
                  <a:gd name="T8" fmla="*/ 48 w 97"/>
                  <a:gd name="T9" fmla="*/ 38 h 249"/>
                  <a:gd name="T10" fmla="*/ 25 w 97"/>
                  <a:gd name="T11" fmla="*/ 48 h 249"/>
                  <a:gd name="T12" fmla="*/ 17 w 97"/>
                  <a:gd name="T13" fmla="*/ 96 h 249"/>
                  <a:gd name="T14" fmla="*/ 17 w 97"/>
                  <a:gd name="T15" fmla="*/ 111 h 249"/>
                  <a:gd name="T16" fmla="*/ 12 w 97"/>
                  <a:gd name="T17" fmla="*/ 112 h 249"/>
                  <a:gd name="T18" fmla="*/ 13 w 97"/>
                  <a:gd name="T19" fmla="*/ 117 h 249"/>
                  <a:gd name="T20" fmla="*/ 11 w 97"/>
                  <a:gd name="T21" fmla="*/ 137 h 249"/>
                  <a:gd name="T22" fmla="*/ 14 w 97"/>
                  <a:gd name="T23" fmla="*/ 165 h 249"/>
                  <a:gd name="T24" fmla="*/ 25 w 97"/>
                  <a:gd name="T25" fmla="*/ 210 h 249"/>
                  <a:gd name="T26" fmla="*/ 29 w 97"/>
                  <a:gd name="T27" fmla="*/ 227 h 249"/>
                  <a:gd name="T28" fmla="*/ 25 w 97"/>
                  <a:gd name="T2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249">
                    <a:moveTo>
                      <a:pt x="97" y="0"/>
                    </a:moveTo>
                    <a:cubicBezTo>
                      <a:pt x="90" y="0"/>
                      <a:pt x="90" y="0"/>
                      <a:pt x="90" y="0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6" y="7"/>
                      <a:pt x="69" y="24"/>
                      <a:pt x="62" y="20"/>
                    </a:cubicBezTo>
                    <a:cubicBezTo>
                      <a:pt x="62" y="20"/>
                      <a:pt x="49" y="32"/>
                      <a:pt x="48" y="38"/>
                    </a:cubicBezTo>
                    <a:cubicBezTo>
                      <a:pt x="48" y="38"/>
                      <a:pt x="32" y="36"/>
                      <a:pt x="25" y="48"/>
                    </a:cubicBezTo>
                    <a:cubicBezTo>
                      <a:pt x="17" y="60"/>
                      <a:pt x="16" y="70"/>
                      <a:pt x="17" y="96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3" y="117"/>
                      <a:pt x="24" y="125"/>
                      <a:pt x="11" y="137"/>
                    </a:cubicBezTo>
                    <a:cubicBezTo>
                      <a:pt x="11" y="137"/>
                      <a:pt x="0" y="151"/>
                      <a:pt x="14" y="165"/>
                    </a:cubicBezTo>
                    <a:cubicBezTo>
                      <a:pt x="14" y="165"/>
                      <a:pt x="30" y="181"/>
                      <a:pt x="25" y="210"/>
                    </a:cubicBezTo>
                    <a:cubicBezTo>
                      <a:pt x="25" y="210"/>
                      <a:pt x="16" y="214"/>
                      <a:pt x="29" y="227"/>
                    </a:cubicBezTo>
                    <a:cubicBezTo>
                      <a:pt x="41" y="240"/>
                      <a:pt x="25" y="249"/>
                      <a:pt x="25" y="249"/>
                    </a:cubicBez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" name="未知"/>
              <p:cNvSpPr/>
              <p:nvPr/>
            </p:nvSpPr>
            <p:spPr bwMode="auto">
              <a:xfrm>
                <a:off x="3868143" y="1690282"/>
                <a:ext cx="2519178" cy="1947450"/>
              </a:xfrm>
              <a:custGeom>
                <a:avLst/>
                <a:gdLst>
                  <a:gd name="T0" fmla="*/ 321 w 357"/>
                  <a:gd name="T1" fmla="*/ 103 h 277"/>
                  <a:gd name="T2" fmla="*/ 341 w 357"/>
                  <a:gd name="T3" fmla="*/ 75 h 277"/>
                  <a:gd name="T4" fmla="*/ 331 w 357"/>
                  <a:gd name="T5" fmla="*/ 56 h 277"/>
                  <a:gd name="T6" fmla="*/ 273 w 357"/>
                  <a:gd name="T7" fmla="*/ 65 h 277"/>
                  <a:gd name="T8" fmla="*/ 244 w 357"/>
                  <a:gd name="T9" fmla="*/ 61 h 277"/>
                  <a:gd name="T10" fmla="*/ 157 w 357"/>
                  <a:gd name="T11" fmla="*/ 48 h 277"/>
                  <a:gd name="T12" fmla="*/ 109 w 357"/>
                  <a:gd name="T13" fmla="*/ 16 h 277"/>
                  <a:gd name="T14" fmla="*/ 97 w 357"/>
                  <a:gd name="T15" fmla="*/ 0 h 277"/>
                  <a:gd name="T16" fmla="*/ 97 w 357"/>
                  <a:gd name="T17" fmla="*/ 0 h 277"/>
                  <a:gd name="T18" fmla="*/ 90 w 357"/>
                  <a:gd name="T19" fmla="*/ 0 h 277"/>
                  <a:gd name="T20" fmla="*/ 76 w 357"/>
                  <a:gd name="T21" fmla="*/ 7 h 277"/>
                  <a:gd name="T22" fmla="*/ 62 w 357"/>
                  <a:gd name="T23" fmla="*/ 20 h 277"/>
                  <a:gd name="T24" fmla="*/ 48 w 357"/>
                  <a:gd name="T25" fmla="*/ 38 h 277"/>
                  <a:gd name="T26" fmla="*/ 25 w 357"/>
                  <a:gd name="T27" fmla="*/ 48 h 277"/>
                  <a:gd name="T28" fmla="*/ 17 w 357"/>
                  <a:gd name="T29" fmla="*/ 96 h 277"/>
                  <a:gd name="T30" fmla="*/ 17 w 357"/>
                  <a:gd name="T31" fmla="*/ 111 h 277"/>
                  <a:gd name="T32" fmla="*/ 12 w 357"/>
                  <a:gd name="T33" fmla="*/ 112 h 277"/>
                  <a:gd name="T34" fmla="*/ 13 w 357"/>
                  <a:gd name="T35" fmla="*/ 117 h 277"/>
                  <a:gd name="T36" fmla="*/ 11 w 357"/>
                  <a:gd name="T37" fmla="*/ 137 h 277"/>
                  <a:gd name="T38" fmla="*/ 14 w 357"/>
                  <a:gd name="T39" fmla="*/ 165 h 277"/>
                  <a:gd name="T40" fmla="*/ 25 w 357"/>
                  <a:gd name="T41" fmla="*/ 210 h 277"/>
                  <a:gd name="T42" fmla="*/ 29 w 357"/>
                  <a:gd name="T43" fmla="*/ 227 h 277"/>
                  <a:gd name="T44" fmla="*/ 26 w 357"/>
                  <a:gd name="T45" fmla="*/ 250 h 277"/>
                  <a:gd name="T46" fmla="*/ 46 w 357"/>
                  <a:gd name="T47" fmla="*/ 251 h 277"/>
                  <a:gd name="T48" fmla="*/ 53 w 357"/>
                  <a:gd name="T49" fmla="*/ 248 h 277"/>
                  <a:gd name="T50" fmla="*/ 70 w 357"/>
                  <a:gd name="T51" fmla="*/ 246 h 277"/>
                  <a:gd name="T52" fmla="*/ 94 w 357"/>
                  <a:gd name="T53" fmla="*/ 261 h 277"/>
                  <a:gd name="T54" fmla="*/ 111 w 357"/>
                  <a:gd name="T55" fmla="*/ 276 h 277"/>
                  <a:gd name="T56" fmla="*/ 129 w 357"/>
                  <a:gd name="T57" fmla="*/ 275 h 277"/>
                  <a:gd name="T58" fmla="*/ 126 w 357"/>
                  <a:gd name="T59" fmla="*/ 260 h 277"/>
                  <a:gd name="T60" fmla="*/ 135 w 357"/>
                  <a:gd name="T61" fmla="*/ 248 h 277"/>
                  <a:gd name="T62" fmla="*/ 136 w 357"/>
                  <a:gd name="T63" fmla="*/ 236 h 277"/>
                  <a:gd name="T64" fmla="*/ 151 w 357"/>
                  <a:gd name="T65" fmla="*/ 219 h 277"/>
                  <a:gd name="T66" fmla="*/ 185 w 357"/>
                  <a:gd name="T67" fmla="*/ 204 h 277"/>
                  <a:gd name="T68" fmla="*/ 214 w 357"/>
                  <a:gd name="T69" fmla="*/ 201 h 277"/>
                  <a:gd name="T70" fmla="*/ 231 w 357"/>
                  <a:gd name="T71" fmla="*/ 203 h 277"/>
                  <a:gd name="T72" fmla="*/ 230 w 357"/>
                  <a:gd name="T73" fmla="*/ 200 h 277"/>
                  <a:gd name="T74" fmla="*/ 230 w 357"/>
                  <a:gd name="T75" fmla="*/ 194 h 277"/>
                  <a:gd name="T76" fmla="*/ 232 w 357"/>
                  <a:gd name="T77" fmla="*/ 166 h 277"/>
                  <a:gd name="T78" fmla="*/ 240 w 357"/>
                  <a:gd name="T79" fmla="*/ 139 h 277"/>
                  <a:gd name="T80" fmla="*/ 248 w 357"/>
                  <a:gd name="T81" fmla="*/ 135 h 277"/>
                  <a:gd name="T82" fmla="*/ 263 w 357"/>
                  <a:gd name="T83" fmla="*/ 107 h 277"/>
                  <a:gd name="T84" fmla="*/ 289 w 357"/>
                  <a:gd name="T85" fmla="*/ 112 h 277"/>
                  <a:gd name="T86" fmla="*/ 320 w 357"/>
                  <a:gd name="T87" fmla="*/ 108 h 277"/>
                  <a:gd name="T88" fmla="*/ 321 w 357"/>
                  <a:gd name="T89" fmla="*/ 103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57" h="277">
                    <a:moveTo>
                      <a:pt x="321" y="103"/>
                    </a:moveTo>
                    <a:cubicBezTo>
                      <a:pt x="321" y="103"/>
                      <a:pt x="296" y="64"/>
                      <a:pt x="341" y="75"/>
                    </a:cubicBezTo>
                    <a:cubicBezTo>
                      <a:pt x="341" y="75"/>
                      <a:pt x="357" y="66"/>
                      <a:pt x="331" y="56"/>
                    </a:cubicBezTo>
                    <a:cubicBezTo>
                      <a:pt x="305" y="47"/>
                      <a:pt x="273" y="65"/>
                      <a:pt x="273" y="65"/>
                    </a:cubicBezTo>
                    <a:cubicBezTo>
                      <a:pt x="273" y="65"/>
                      <a:pt x="254" y="66"/>
                      <a:pt x="244" y="61"/>
                    </a:cubicBezTo>
                    <a:cubicBezTo>
                      <a:pt x="234" y="56"/>
                      <a:pt x="198" y="38"/>
                      <a:pt x="157" y="48"/>
                    </a:cubicBezTo>
                    <a:cubicBezTo>
                      <a:pt x="131" y="55"/>
                      <a:pt x="109" y="16"/>
                      <a:pt x="109" y="16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6" y="7"/>
                      <a:pt x="69" y="24"/>
                      <a:pt x="62" y="20"/>
                    </a:cubicBezTo>
                    <a:cubicBezTo>
                      <a:pt x="62" y="20"/>
                      <a:pt x="49" y="32"/>
                      <a:pt x="48" y="38"/>
                    </a:cubicBezTo>
                    <a:cubicBezTo>
                      <a:pt x="48" y="38"/>
                      <a:pt x="32" y="36"/>
                      <a:pt x="25" y="48"/>
                    </a:cubicBezTo>
                    <a:cubicBezTo>
                      <a:pt x="17" y="60"/>
                      <a:pt x="16" y="70"/>
                      <a:pt x="17" y="96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3" y="117"/>
                      <a:pt x="24" y="125"/>
                      <a:pt x="11" y="137"/>
                    </a:cubicBezTo>
                    <a:cubicBezTo>
                      <a:pt x="11" y="137"/>
                      <a:pt x="0" y="151"/>
                      <a:pt x="14" y="165"/>
                    </a:cubicBezTo>
                    <a:cubicBezTo>
                      <a:pt x="14" y="165"/>
                      <a:pt x="30" y="181"/>
                      <a:pt x="25" y="210"/>
                    </a:cubicBezTo>
                    <a:cubicBezTo>
                      <a:pt x="25" y="210"/>
                      <a:pt x="16" y="214"/>
                      <a:pt x="29" y="227"/>
                    </a:cubicBezTo>
                    <a:cubicBezTo>
                      <a:pt x="41" y="240"/>
                      <a:pt x="26" y="250"/>
                      <a:pt x="26" y="250"/>
                    </a:cubicBezTo>
                    <a:cubicBezTo>
                      <a:pt x="35" y="259"/>
                      <a:pt x="43" y="254"/>
                      <a:pt x="46" y="251"/>
                    </a:cubicBezTo>
                    <a:cubicBezTo>
                      <a:pt x="48" y="248"/>
                      <a:pt x="53" y="248"/>
                      <a:pt x="53" y="248"/>
                    </a:cubicBezTo>
                    <a:cubicBezTo>
                      <a:pt x="64" y="254"/>
                      <a:pt x="70" y="246"/>
                      <a:pt x="70" y="246"/>
                    </a:cubicBezTo>
                    <a:cubicBezTo>
                      <a:pt x="81" y="237"/>
                      <a:pt x="91" y="252"/>
                      <a:pt x="94" y="261"/>
                    </a:cubicBezTo>
                    <a:cubicBezTo>
                      <a:pt x="99" y="276"/>
                      <a:pt x="111" y="276"/>
                      <a:pt x="111" y="276"/>
                    </a:cubicBezTo>
                    <a:cubicBezTo>
                      <a:pt x="117" y="277"/>
                      <a:pt x="129" y="275"/>
                      <a:pt x="129" y="275"/>
                    </a:cubicBezTo>
                    <a:cubicBezTo>
                      <a:pt x="126" y="260"/>
                      <a:pt x="126" y="260"/>
                      <a:pt x="126" y="260"/>
                    </a:cubicBezTo>
                    <a:cubicBezTo>
                      <a:pt x="135" y="248"/>
                      <a:pt x="135" y="248"/>
                      <a:pt x="135" y="248"/>
                    </a:cubicBezTo>
                    <a:cubicBezTo>
                      <a:pt x="136" y="236"/>
                      <a:pt x="136" y="236"/>
                      <a:pt x="136" y="236"/>
                    </a:cubicBezTo>
                    <a:cubicBezTo>
                      <a:pt x="134" y="220"/>
                      <a:pt x="151" y="219"/>
                      <a:pt x="151" y="219"/>
                    </a:cubicBezTo>
                    <a:cubicBezTo>
                      <a:pt x="185" y="204"/>
                      <a:pt x="185" y="204"/>
                      <a:pt x="185" y="204"/>
                    </a:cubicBezTo>
                    <a:cubicBezTo>
                      <a:pt x="205" y="195"/>
                      <a:pt x="214" y="201"/>
                      <a:pt x="214" y="201"/>
                    </a:cubicBezTo>
                    <a:cubicBezTo>
                      <a:pt x="231" y="203"/>
                      <a:pt x="231" y="203"/>
                      <a:pt x="231" y="203"/>
                    </a:cubicBezTo>
                    <a:cubicBezTo>
                      <a:pt x="230" y="200"/>
                      <a:pt x="230" y="200"/>
                      <a:pt x="230" y="200"/>
                    </a:cubicBezTo>
                    <a:cubicBezTo>
                      <a:pt x="230" y="194"/>
                      <a:pt x="230" y="194"/>
                      <a:pt x="230" y="194"/>
                    </a:cubicBezTo>
                    <a:cubicBezTo>
                      <a:pt x="230" y="194"/>
                      <a:pt x="243" y="181"/>
                      <a:pt x="232" y="166"/>
                    </a:cubicBezTo>
                    <a:cubicBezTo>
                      <a:pt x="222" y="152"/>
                      <a:pt x="219" y="137"/>
                      <a:pt x="240" y="139"/>
                    </a:cubicBezTo>
                    <a:cubicBezTo>
                      <a:pt x="248" y="135"/>
                      <a:pt x="248" y="135"/>
                      <a:pt x="248" y="135"/>
                    </a:cubicBezTo>
                    <a:cubicBezTo>
                      <a:pt x="248" y="135"/>
                      <a:pt x="229" y="115"/>
                      <a:pt x="263" y="107"/>
                    </a:cubicBezTo>
                    <a:cubicBezTo>
                      <a:pt x="263" y="107"/>
                      <a:pt x="281" y="102"/>
                      <a:pt x="289" y="112"/>
                    </a:cubicBezTo>
                    <a:cubicBezTo>
                      <a:pt x="320" y="108"/>
                      <a:pt x="320" y="108"/>
                      <a:pt x="320" y="108"/>
                    </a:cubicBezTo>
                    <a:lnTo>
                      <a:pt x="321" y="103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" name="未知"/>
              <p:cNvSpPr/>
              <p:nvPr/>
            </p:nvSpPr>
            <p:spPr bwMode="auto">
              <a:xfrm>
                <a:off x="2742552" y="1690282"/>
                <a:ext cx="893326" cy="1322122"/>
              </a:xfrm>
              <a:custGeom>
                <a:avLst/>
                <a:gdLst>
                  <a:gd name="T0" fmla="*/ 76 w 126"/>
                  <a:gd name="T1" fmla="*/ 0 h 189"/>
                  <a:gd name="T2" fmla="*/ 87 w 126"/>
                  <a:gd name="T3" fmla="*/ 16 h 189"/>
                  <a:gd name="T4" fmla="*/ 91 w 126"/>
                  <a:gd name="T5" fmla="*/ 44 h 189"/>
                  <a:gd name="T6" fmla="*/ 110 w 126"/>
                  <a:gd name="T7" fmla="*/ 64 h 189"/>
                  <a:gd name="T8" fmla="*/ 126 w 126"/>
                  <a:gd name="T9" fmla="*/ 72 h 189"/>
                  <a:gd name="T10" fmla="*/ 122 w 126"/>
                  <a:gd name="T11" fmla="*/ 81 h 189"/>
                  <a:gd name="T12" fmla="*/ 117 w 126"/>
                  <a:gd name="T13" fmla="*/ 90 h 189"/>
                  <a:gd name="T14" fmla="*/ 113 w 126"/>
                  <a:gd name="T15" fmla="*/ 104 h 189"/>
                  <a:gd name="T16" fmla="*/ 105 w 126"/>
                  <a:gd name="T17" fmla="*/ 106 h 189"/>
                  <a:gd name="T18" fmla="*/ 88 w 126"/>
                  <a:gd name="T19" fmla="*/ 143 h 189"/>
                  <a:gd name="T20" fmla="*/ 75 w 126"/>
                  <a:gd name="T21" fmla="*/ 150 h 189"/>
                  <a:gd name="T22" fmla="*/ 55 w 126"/>
                  <a:gd name="T23" fmla="*/ 152 h 189"/>
                  <a:gd name="T24" fmla="*/ 25 w 126"/>
                  <a:gd name="T25" fmla="*/ 149 h 189"/>
                  <a:gd name="T26" fmla="*/ 3 w 126"/>
                  <a:gd name="T27" fmla="*/ 156 h 189"/>
                  <a:gd name="T28" fmla="*/ 4 w 126"/>
                  <a:gd name="T29" fmla="*/ 167 h 189"/>
                  <a:gd name="T30" fmla="*/ 0 w 126"/>
                  <a:gd name="T31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6" h="189">
                    <a:moveTo>
                      <a:pt x="76" y="0"/>
                    </a:move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106" y="25"/>
                      <a:pt x="91" y="44"/>
                    </a:cubicBezTo>
                    <a:cubicBezTo>
                      <a:pt x="76" y="63"/>
                      <a:pt x="110" y="64"/>
                      <a:pt x="110" y="64"/>
                    </a:cubicBezTo>
                    <a:cubicBezTo>
                      <a:pt x="126" y="72"/>
                      <a:pt x="126" y="72"/>
                      <a:pt x="126" y="72"/>
                    </a:cubicBezTo>
                    <a:cubicBezTo>
                      <a:pt x="122" y="81"/>
                      <a:pt x="122" y="81"/>
                      <a:pt x="122" y="81"/>
                    </a:cubicBezTo>
                    <a:cubicBezTo>
                      <a:pt x="117" y="90"/>
                      <a:pt x="117" y="90"/>
                      <a:pt x="117" y="90"/>
                    </a:cubicBezTo>
                    <a:cubicBezTo>
                      <a:pt x="113" y="104"/>
                      <a:pt x="113" y="104"/>
                      <a:pt x="113" y="104"/>
                    </a:cubicBezTo>
                    <a:cubicBezTo>
                      <a:pt x="105" y="106"/>
                      <a:pt x="105" y="106"/>
                      <a:pt x="105" y="106"/>
                    </a:cubicBezTo>
                    <a:cubicBezTo>
                      <a:pt x="105" y="106"/>
                      <a:pt x="65" y="121"/>
                      <a:pt x="88" y="143"/>
                    </a:cubicBezTo>
                    <a:cubicBezTo>
                      <a:pt x="88" y="143"/>
                      <a:pt x="92" y="157"/>
                      <a:pt x="75" y="150"/>
                    </a:cubicBezTo>
                    <a:cubicBezTo>
                      <a:pt x="75" y="150"/>
                      <a:pt x="65" y="147"/>
                      <a:pt x="55" y="152"/>
                    </a:cubicBezTo>
                    <a:cubicBezTo>
                      <a:pt x="45" y="157"/>
                      <a:pt x="29" y="153"/>
                      <a:pt x="25" y="149"/>
                    </a:cubicBezTo>
                    <a:cubicBezTo>
                      <a:pt x="22" y="144"/>
                      <a:pt x="0" y="126"/>
                      <a:pt x="3" y="156"/>
                    </a:cubicBezTo>
                    <a:cubicBezTo>
                      <a:pt x="4" y="167"/>
                      <a:pt x="4" y="167"/>
                      <a:pt x="4" y="167"/>
                    </a:cubicBezTo>
                    <a:cubicBezTo>
                      <a:pt x="4" y="167"/>
                      <a:pt x="0" y="179"/>
                      <a:pt x="0" y="189"/>
                    </a:cubicBezTo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" name="未知"/>
              <p:cNvSpPr/>
              <p:nvPr/>
            </p:nvSpPr>
            <p:spPr bwMode="auto">
              <a:xfrm>
                <a:off x="1098833" y="1565217"/>
                <a:ext cx="2519178" cy="1804518"/>
              </a:xfrm>
              <a:custGeom>
                <a:avLst/>
                <a:gdLst>
                  <a:gd name="T0" fmla="*/ 358 w 358"/>
                  <a:gd name="T1" fmla="*/ 90 h 258"/>
                  <a:gd name="T2" fmla="*/ 343 w 358"/>
                  <a:gd name="T3" fmla="*/ 82 h 258"/>
                  <a:gd name="T4" fmla="*/ 324 w 358"/>
                  <a:gd name="T5" fmla="*/ 61 h 258"/>
                  <a:gd name="T6" fmla="*/ 319 w 358"/>
                  <a:gd name="T7" fmla="*/ 33 h 258"/>
                  <a:gd name="T8" fmla="*/ 309 w 358"/>
                  <a:gd name="T9" fmla="*/ 19 h 258"/>
                  <a:gd name="T10" fmla="*/ 287 w 358"/>
                  <a:gd name="T11" fmla="*/ 23 h 258"/>
                  <a:gd name="T12" fmla="*/ 253 w 358"/>
                  <a:gd name="T13" fmla="*/ 25 h 258"/>
                  <a:gd name="T14" fmla="*/ 233 w 358"/>
                  <a:gd name="T15" fmla="*/ 23 h 258"/>
                  <a:gd name="T16" fmla="*/ 210 w 358"/>
                  <a:gd name="T17" fmla="*/ 31 h 258"/>
                  <a:gd name="T18" fmla="*/ 186 w 358"/>
                  <a:gd name="T19" fmla="*/ 59 h 258"/>
                  <a:gd name="T20" fmla="*/ 170 w 358"/>
                  <a:gd name="T21" fmla="*/ 76 h 258"/>
                  <a:gd name="T22" fmla="*/ 157 w 358"/>
                  <a:gd name="T23" fmla="*/ 101 h 258"/>
                  <a:gd name="T24" fmla="*/ 119 w 358"/>
                  <a:gd name="T25" fmla="*/ 111 h 258"/>
                  <a:gd name="T26" fmla="*/ 111 w 358"/>
                  <a:gd name="T27" fmla="*/ 112 h 258"/>
                  <a:gd name="T28" fmla="*/ 88 w 358"/>
                  <a:gd name="T29" fmla="*/ 93 h 258"/>
                  <a:gd name="T30" fmla="*/ 84 w 358"/>
                  <a:gd name="T31" fmla="*/ 93 h 258"/>
                  <a:gd name="T32" fmla="*/ 69 w 358"/>
                  <a:gd name="T33" fmla="*/ 103 h 258"/>
                  <a:gd name="T34" fmla="*/ 57 w 358"/>
                  <a:gd name="T35" fmla="*/ 107 h 258"/>
                  <a:gd name="T36" fmla="*/ 47 w 358"/>
                  <a:gd name="T37" fmla="*/ 113 h 258"/>
                  <a:gd name="T38" fmla="*/ 22 w 358"/>
                  <a:gd name="T39" fmla="*/ 125 h 258"/>
                  <a:gd name="T40" fmla="*/ 21 w 358"/>
                  <a:gd name="T41" fmla="*/ 152 h 258"/>
                  <a:gd name="T42" fmla="*/ 20 w 358"/>
                  <a:gd name="T43" fmla="*/ 168 h 258"/>
                  <a:gd name="T44" fmla="*/ 20 w 358"/>
                  <a:gd name="T45" fmla="*/ 175 h 258"/>
                  <a:gd name="T46" fmla="*/ 30 w 358"/>
                  <a:gd name="T47" fmla="*/ 181 h 258"/>
                  <a:gd name="T48" fmla="*/ 40 w 358"/>
                  <a:gd name="T49" fmla="*/ 192 h 258"/>
                  <a:gd name="T50" fmla="*/ 51 w 358"/>
                  <a:gd name="T51" fmla="*/ 209 h 258"/>
                  <a:gd name="T52" fmla="*/ 81 w 358"/>
                  <a:gd name="T53" fmla="*/ 224 h 258"/>
                  <a:gd name="T54" fmla="*/ 85 w 358"/>
                  <a:gd name="T55" fmla="*/ 236 h 258"/>
                  <a:gd name="T56" fmla="*/ 92 w 358"/>
                  <a:gd name="T57" fmla="*/ 252 h 258"/>
                  <a:gd name="T58" fmla="*/ 96 w 358"/>
                  <a:gd name="T59" fmla="*/ 258 h 258"/>
                  <a:gd name="T60" fmla="*/ 103 w 358"/>
                  <a:gd name="T61" fmla="*/ 244 h 258"/>
                  <a:gd name="T62" fmla="*/ 107 w 358"/>
                  <a:gd name="T63" fmla="*/ 238 h 258"/>
                  <a:gd name="T64" fmla="*/ 123 w 358"/>
                  <a:gd name="T65" fmla="*/ 247 h 258"/>
                  <a:gd name="T66" fmla="*/ 140 w 358"/>
                  <a:gd name="T67" fmla="*/ 242 h 258"/>
                  <a:gd name="T68" fmla="*/ 160 w 358"/>
                  <a:gd name="T69" fmla="*/ 247 h 258"/>
                  <a:gd name="T70" fmla="*/ 181 w 358"/>
                  <a:gd name="T71" fmla="*/ 223 h 258"/>
                  <a:gd name="T72" fmla="*/ 183 w 358"/>
                  <a:gd name="T73" fmla="*/ 220 h 258"/>
                  <a:gd name="T74" fmla="*/ 232 w 358"/>
                  <a:gd name="T75" fmla="*/ 207 h 258"/>
                  <a:gd name="T76" fmla="*/ 233 w 358"/>
                  <a:gd name="T77" fmla="*/ 207 h 258"/>
                  <a:gd name="T78" fmla="*/ 237 w 358"/>
                  <a:gd name="T79" fmla="*/ 184 h 258"/>
                  <a:gd name="T80" fmla="*/ 236 w 358"/>
                  <a:gd name="T81" fmla="*/ 173 h 258"/>
                  <a:gd name="T82" fmla="*/ 258 w 358"/>
                  <a:gd name="T83" fmla="*/ 166 h 258"/>
                  <a:gd name="T84" fmla="*/ 287 w 358"/>
                  <a:gd name="T85" fmla="*/ 169 h 258"/>
                  <a:gd name="T86" fmla="*/ 308 w 358"/>
                  <a:gd name="T87" fmla="*/ 168 h 258"/>
                  <a:gd name="T88" fmla="*/ 320 w 358"/>
                  <a:gd name="T89" fmla="*/ 160 h 258"/>
                  <a:gd name="T90" fmla="*/ 337 w 358"/>
                  <a:gd name="T91" fmla="*/ 124 h 258"/>
                  <a:gd name="T92" fmla="*/ 346 w 358"/>
                  <a:gd name="T93" fmla="*/ 122 h 258"/>
                  <a:gd name="T94" fmla="*/ 350 w 358"/>
                  <a:gd name="T95" fmla="*/ 108 h 258"/>
                  <a:gd name="T96" fmla="*/ 355 w 358"/>
                  <a:gd name="T97" fmla="*/ 99 h 258"/>
                  <a:gd name="T98" fmla="*/ 358 w 358"/>
                  <a:gd name="T99" fmla="*/ 9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8" h="258">
                    <a:moveTo>
                      <a:pt x="358" y="90"/>
                    </a:moveTo>
                    <a:cubicBezTo>
                      <a:pt x="343" y="82"/>
                      <a:pt x="343" y="82"/>
                      <a:pt x="343" y="82"/>
                    </a:cubicBezTo>
                    <a:cubicBezTo>
                      <a:pt x="343" y="82"/>
                      <a:pt x="309" y="80"/>
                      <a:pt x="324" y="61"/>
                    </a:cubicBezTo>
                    <a:cubicBezTo>
                      <a:pt x="339" y="42"/>
                      <a:pt x="319" y="33"/>
                      <a:pt x="319" y="33"/>
                    </a:cubicBezTo>
                    <a:cubicBezTo>
                      <a:pt x="309" y="19"/>
                      <a:pt x="309" y="19"/>
                      <a:pt x="309" y="19"/>
                    </a:cubicBezTo>
                    <a:cubicBezTo>
                      <a:pt x="307" y="23"/>
                      <a:pt x="302" y="25"/>
                      <a:pt x="287" y="23"/>
                    </a:cubicBezTo>
                    <a:cubicBezTo>
                      <a:pt x="253" y="19"/>
                      <a:pt x="253" y="25"/>
                      <a:pt x="253" y="25"/>
                    </a:cubicBezTo>
                    <a:cubicBezTo>
                      <a:pt x="253" y="25"/>
                      <a:pt x="237" y="27"/>
                      <a:pt x="233" y="23"/>
                    </a:cubicBezTo>
                    <a:cubicBezTo>
                      <a:pt x="229" y="19"/>
                      <a:pt x="221" y="0"/>
                      <a:pt x="210" y="31"/>
                    </a:cubicBezTo>
                    <a:cubicBezTo>
                      <a:pt x="201" y="56"/>
                      <a:pt x="186" y="59"/>
                      <a:pt x="186" y="59"/>
                    </a:cubicBezTo>
                    <a:cubicBezTo>
                      <a:pt x="186" y="59"/>
                      <a:pt x="187" y="78"/>
                      <a:pt x="170" y="76"/>
                    </a:cubicBezTo>
                    <a:cubicBezTo>
                      <a:pt x="157" y="101"/>
                      <a:pt x="157" y="101"/>
                      <a:pt x="157" y="101"/>
                    </a:cubicBezTo>
                    <a:cubicBezTo>
                      <a:pt x="157" y="101"/>
                      <a:pt x="131" y="99"/>
                      <a:pt x="119" y="111"/>
                    </a:cubicBezTo>
                    <a:cubicBezTo>
                      <a:pt x="111" y="112"/>
                      <a:pt x="111" y="112"/>
                      <a:pt x="111" y="112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69" y="103"/>
                      <a:pt x="69" y="103"/>
                      <a:pt x="69" y="103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7" y="113"/>
                      <a:pt x="32" y="120"/>
                      <a:pt x="22" y="125"/>
                    </a:cubicBezTo>
                    <a:cubicBezTo>
                      <a:pt x="22" y="125"/>
                      <a:pt x="0" y="148"/>
                      <a:pt x="21" y="152"/>
                    </a:cubicBezTo>
                    <a:cubicBezTo>
                      <a:pt x="21" y="152"/>
                      <a:pt x="28" y="162"/>
                      <a:pt x="20" y="168"/>
                    </a:cubicBezTo>
                    <a:cubicBezTo>
                      <a:pt x="20" y="175"/>
                      <a:pt x="20" y="175"/>
                      <a:pt x="20" y="175"/>
                    </a:cubicBezTo>
                    <a:cubicBezTo>
                      <a:pt x="30" y="181"/>
                      <a:pt x="30" y="181"/>
                      <a:pt x="30" y="181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51" y="209"/>
                      <a:pt x="51" y="209"/>
                      <a:pt x="51" y="209"/>
                    </a:cubicBezTo>
                    <a:cubicBezTo>
                      <a:pt x="51" y="209"/>
                      <a:pt x="71" y="224"/>
                      <a:pt x="81" y="224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2"/>
                      <a:pt x="92" y="252"/>
                      <a:pt x="92" y="252"/>
                    </a:cubicBezTo>
                    <a:cubicBezTo>
                      <a:pt x="92" y="252"/>
                      <a:pt x="94" y="254"/>
                      <a:pt x="96" y="258"/>
                    </a:cubicBezTo>
                    <a:cubicBezTo>
                      <a:pt x="98" y="257"/>
                      <a:pt x="102" y="254"/>
                      <a:pt x="103" y="244"/>
                    </a:cubicBezTo>
                    <a:cubicBezTo>
                      <a:pt x="107" y="238"/>
                      <a:pt x="107" y="238"/>
                      <a:pt x="107" y="238"/>
                    </a:cubicBezTo>
                    <a:cubicBezTo>
                      <a:pt x="107" y="238"/>
                      <a:pt x="111" y="228"/>
                      <a:pt x="123" y="247"/>
                    </a:cubicBezTo>
                    <a:cubicBezTo>
                      <a:pt x="123" y="247"/>
                      <a:pt x="126" y="254"/>
                      <a:pt x="140" y="242"/>
                    </a:cubicBezTo>
                    <a:cubicBezTo>
                      <a:pt x="140" y="242"/>
                      <a:pt x="152" y="231"/>
                      <a:pt x="160" y="247"/>
                    </a:cubicBezTo>
                    <a:cubicBezTo>
                      <a:pt x="160" y="247"/>
                      <a:pt x="165" y="256"/>
                      <a:pt x="181" y="223"/>
                    </a:cubicBezTo>
                    <a:cubicBezTo>
                      <a:pt x="183" y="220"/>
                      <a:pt x="183" y="220"/>
                      <a:pt x="183" y="220"/>
                    </a:cubicBezTo>
                    <a:cubicBezTo>
                      <a:pt x="232" y="207"/>
                      <a:pt x="232" y="207"/>
                      <a:pt x="232" y="207"/>
                    </a:cubicBezTo>
                    <a:cubicBezTo>
                      <a:pt x="233" y="207"/>
                      <a:pt x="233" y="207"/>
                      <a:pt x="233" y="207"/>
                    </a:cubicBezTo>
                    <a:cubicBezTo>
                      <a:pt x="232" y="197"/>
                      <a:pt x="237" y="184"/>
                      <a:pt x="237" y="184"/>
                    </a:cubicBezTo>
                    <a:cubicBezTo>
                      <a:pt x="236" y="173"/>
                      <a:pt x="236" y="173"/>
                      <a:pt x="236" y="173"/>
                    </a:cubicBezTo>
                    <a:cubicBezTo>
                      <a:pt x="233" y="143"/>
                      <a:pt x="255" y="162"/>
                      <a:pt x="258" y="166"/>
                    </a:cubicBezTo>
                    <a:cubicBezTo>
                      <a:pt x="261" y="170"/>
                      <a:pt x="277" y="174"/>
                      <a:pt x="287" y="169"/>
                    </a:cubicBezTo>
                    <a:cubicBezTo>
                      <a:pt x="298" y="164"/>
                      <a:pt x="308" y="168"/>
                      <a:pt x="308" y="168"/>
                    </a:cubicBezTo>
                    <a:cubicBezTo>
                      <a:pt x="324" y="175"/>
                      <a:pt x="320" y="160"/>
                      <a:pt x="320" y="160"/>
                    </a:cubicBezTo>
                    <a:cubicBezTo>
                      <a:pt x="298" y="138"/>
                      <a:pt x="337" y="124"/>
                      <a:pt x="337" y="124"/>
                    </a:cubicBezTo>
                    <a:cubicBezTo>
                      <a:pt x="346" y="122"/>
                      <a:pt x="346" y="122"/>
                      <a:pt x="346" y="122"/>
                    </a:cubicBezTo>
                    <a:cubicBezTo>
                      <a:pt x="350" y="108"/>
                      <a:pt x="350" y="108"/>
                      <a:pt x="350" y="108"/>
                    </a:cubicBezTo>
                    <a:cubicBezTo>
                      <a:pt x="355" y="99"/>
                      <a:pt x="355" y="99"/>
                      <a:pt x="355" y="99"/>
                    </a:cubicBezTo>
                    <a:lnTo>
                      <a:pt x="358" y="9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" name="未知"/>
              <p:cNvSpPr/>
              <p:nvPr/>
            </p:nvSpPr>
            <p:spPr bwMode="auto">
              <a:xfrm>
                <a:off x="2867618" y="4531058"/>
                <a:ext cx="357330" cy="357330"/>
              </a:xfrm>
              <a:custGeom>
                <a:avLst/>
                <a:gdLst>
                  <a:gd name="T0" fmla="*/ 10 w 20"/>
                  <a:gd name="T1" fmla="*/ 0 h 20"/>
                  <a:gd name="T2" fmla="*/ 12 w 20"/>
                  <a:gd name="T3" fmla="*/ 7 h 20"/>
                  <a:gd name="T4" fmla="*/ 20 w 20"/>
                  <a:gd name="T5" fmla="*/ 7 h 20"/>
                  <a:gd name="T6" fmla="*/ 13 w 20"/>
                  <a:gd name="T7" fmla="*/ 12 h 20"/>
                  <a:gd name="T8" fmla="*/ 16 w 20"/>
                  <a:gd name="T9" fmla="*/ 20 h 20"/>
                  <a:gd name="T10" fmla="*/ 10 w 20"/>
                  <a:gd name="T11" fmla="*/ 15 h 20"/>
                  <a:gd name="T12" fmla="*/ 4 w 20"/>
                  <a:gd name="T13" fmla="*/ 20 h 20"/>
                  <a:gd name="T14" fmla="*/ 7 w 20"/>
                  <a:gd name="T15" fmla="*/ 12 h 20"/>
                  <a:gd name="T16" fmla="*/ 0 w 20"/>
                  <a:gd name="T17" fmla="*/ 7 h 20"/>
                  <a:gd name="T18" fmla="*/ 8 w 20"/>
                  <a:gd name="T19" fmla="*/ 7 h 20"/>
                  <a:gd name="T20" fmla="*/ 10 w 20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lnTo>
                      <a:pt x="12" y="7"/>
                    </a:lnTo>
                    <a:lnTo>
                      <a:pt x="20" y="7"/>
                    </a:lnTo>
                    <a:lnTo>
                      <a:pt x="13" y="12"/>
                    </a:lnTo>
                    <a:lnTo>
                      <a:pt x="16" y="20"/>
                    </a:lnTo>
                    <a:lnTo>
                      <a:pt x="10" y="15"/>
                    </a:lnTo>
                    <a:lnTo>
                      <a:pt x="4" y="20"/>
                    </a:lnTo>
                    <a:lnTo>
                      <a:pt x="7" y="12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bg1"/>
                </a:solidFill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" name="Rectangle 31"/>
              <p:cNvSpPr>
                <a:spLocks noChangeArrowheads="1"/>
              </p:cNvSpPr>
              <p:nvPr/>
            </p:nvSpPr>
            <p:spPr bwMode="auto">
              <a:xfrm>
                <a:off x="3664211" y="4989346"/>
                <a:ext cx="586527" cy="2346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anchor="t" upright="1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rtl="0">
                  <a:defRPr sz="1000"/>
                </a:pPr>
                <a:r>
                  <a:rPr lang="zh-CN" altLang="en-US" sz="1600" b="0" i="0" u="none" strike="noStrike" baseline="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通州区</a:t>
                </a:r>
                <a:endPara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4" name="Rectangle 32"/>
              <p:cNvSpPr>
                <a:spLocks noChangeArrowheads="1"/>
              </p:cNvSpPr>
              <p:nvPr/>
            </p:nvSpPr>
            <p:spPr bwMode="auto">
              <a:xfrm>
                <a:off x="2638421" y="5591472"/>
                <a:ext cx="586527" cy="2346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anchor="t" upright="1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rtl="0">
                  <a:defRPr sz="1000"/>
                </a:pPr>
                <a:r>
                  <a:rPr lang="zh-CN" altLang="en-US" sz="1600" b="0" i="0" u="none" strike="noStrike" baseline="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大兴区</a:t>
                </a:r>
                <a:endPara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5" name="Rectangle 33"/>
              <p:cNvSpPr>
                <a:spLocks noChangeArrowheads="1"/>
              </p:cNvSpPr>
              <p:nvPr/>
            </p:nvSpPr>
            <p:spPr bwMode="auto">
              <a:xfrm>
                <a:off x="1275086" y="5105784"/>
                <a:ext cx="586527" cy="2346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anchor="t" upright="1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rtl="0">
                  <a:defRPr sz="1000"/>
                </a:pPr>
                <a:r>
                  <a:rPr lang="zh-CN" altLang="en-US" sz="1600" b="0" i="0" u="none" strike="noStrike" baseline="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房山区</a:t>
                </a:r>
                <a:endPara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6" name="Rectangle 34"/>
              <p:cNvSpPr>
                <a:spLocks noChangeArrowheads="1"/>
              </p:cNvSpPr>
              <p:nvPr/>
            </p:nvSpPr>
            <p:spPr bwMode="auto">
              <a:xfrm>
                <a:off x="1280565" y="4292734"/>
                <a:ext cx="782036" cy="2346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anchor="t" upright="1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rtl="0">
                  <a:defRPr sz="1000"/>
                </a:pPr>
                <a:r>
                  <a:rPr lang="zh-CN" altLang="en-US" sz="1600" b="0" i="0" u="none" strike="noStrike" baseline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门头沟区</a:t>
                </a:r>
                <a:endPara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7" name="Rectangle 35"/>
              <p:cNvSpPr>
                <a:spLocks noChangeArrowheads="1"/>
              </p:cNvSpPr>
              <p:nvPr/>
            </p:nvSpPr>
            <p:spPr bwMode="auto">
              <a:xfrm>
                <a:off x="4818135" y="3631673"/>
                <a:ext cx="586527" cy="2346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anchor="t" upright="1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rtl="0">
                  <a:defRPr sz="1000"/>
                </a:pPr>
                <a:r>
                  <a:rPr lang="zh-CN" altLang="en-US" sz="1600" b="0" i="0" u="none" strike="noStrike" baseline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平谷区</a:t>
                </a:r>
                <a:endPara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8" name="Rectangle 36"/>
              <p:cNvSpPr>
                <a:spLocks noChangeArrowheads="1"/>
              </p:cNvSpPr>
              <p:nvPr/>
            </p:nvSpPr>
            <p:spPr bwMode="auto">
              <a:xfrm>
                <a:off x="1882682" y="3474588"/>
                <a:ext cx="586527" cy="2346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anchor="t" upright="1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rtl="0">
                  <a:defRPr sz="1000"/>
                </a:pPr>
                <a:r>
                  <a:rPr lang="zh-CN" altLang="en-US" sz="1600" b="0" i="0" u="none" strike="noStrike" baseline="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昌平区</a:t>
                </a:r>
                <a:endPara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9" name="Rectangle 37"/>
              <p:cNvSpPr>
                <a:spLocks noChangeArrowheads="1"/>
              </p:cNvSpPr>
              <p:nvPr/>
            </p:nvSpPr>
            <p:spPr bwMode="auto">
              <a:xfrm>
                <a:off x="2030960" y="2452484"/>
                <a:ext cx="586527" cy="2346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anchor="t" upright="1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rtl="0">
                  <a:defRPr sz="1000"/>
                </a:pPr>
                <a:r>
                  <a:rPr lang="zh-CN" altLang="en-US" sz="1600" b="0" i="0" u="none" strike="noStrike" baseline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延庆县</a:t>
                </a:r>
                <a:endPara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0" name="Rectangle 38"/>
              <p:cNvSpPr>
                <a:spLocks noChangeArrowheads="1"/>
              </p:cNvSpPr>
              <p:nvPr/>
            </p:nvSpPr>
            <p:spPr bwMode="auto">
              <a:xfrm>
                <a:off x="2653220" y="4410039"/>
                <a:ext cx="586527" cy="2346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anchor="t" upright="1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rtl="0">
                  <a:defRPr sz="1000"/>
                </a:pPr>
                <a:r>
                  <a:rPr lang="zh-CN" altLang="en-US" sz="1600" b="0" i="0" u="none" strike="noStrike" baseline="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北京市</a:t>
                </a:r>
                <a:endParaRPr lang="zh-CN" altLang="en-US" sz="1600" b="0" i="0" u="none" strike="noStrike" baseline="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1" name="未知"/>
              <p:cNvSpPr/>
              <p:nvPr/>
            </p:nvSpPr>
            <p:spPr bwMode="auto">
              <a:xfrm>
                <a:off x="2742552" y="600425"/>
                <a:ext cx="1804518" cy="3001574"/>
              </a:xfrm>
              <a:custGeom>
                <a:avLst/>
                <a:gdLst>
                  <a:gd name="T0" fmla="*/ 189 w 258"/>
                  <a:gd name="T1" fmla="*/ 383 h 428"/>
                  <a:gd name="T2" fmla="*/ 185 w 258"/>
                  <a:gd name="T3" fmla="*/ 366 h 428"/>
                  <a:gd name="T4" fmla="*/ 175 w 258"/>
                  <a:gd name="T5" fmla="*/ 320 h 428"/>
                  <a:gd name="T6" fmla="*/ 171 w 258"/>
                  <a:gd name="T7" fmla="*/ 293 h 428"/>
                  <a:gd name="T8" fmla="*/ 173 w 258"/>
                  <a:gd name="T9" fmla="*/ 273 h 428"/>
                  <a:gd name="T10" fmla="*/ 172 w 258"/>
                  <a:gd name="T11" fmla="*/ 268 h 428"/>
                  <a:gd name="T12" fmla="*/ 177 w 258"/>
                  <a:gd name="T13" fmla="*/ 266 h 428"/>
                  <a:gd name="T14" fmla="*/ 178 w 258"/>
                  <a:gd name="T15" fmla="*/ 252 h 428"/>
                  <a:gd name="T16" fmla="*/ 185 w 258"/>
                  <a:gd name="T17" fmla="*/ 204 h 428"/>
                  <a:gd name="T18" fmla="*/ 209 w 258"/>
                  <a:gd name="T19" fmla="*/ 194 h 428"/>
                  <a:gd name="T20" fmla="*/ 223 w 258"/>
                  <a:gd name="T21" fmla="*/ 175 h 428"/>
                  <a:gd name="T22" fmla="*/ 237 w 258"/>
                  <a:gd name="T23" fmla="*/ 162 h 428"/>
                  <a:gd name="T24" fmla="*/ 251 w 258"/>
                  <a:gd name="T25" fmla="*/ 156 h 428"/>
                  <a:gd name="T26" fmla="*/ 258 w 258"/>
                  <a:gd name="T27" fmla="*/ 155 h 428"/>
                  <a:gd name="T28" fmla="*/ 258 w 258"/>
                  <a:gd name="T29" fmla="*/ 155 h 428"/>
                  <a:gd name="T30" fmla="*/ 256 w 258"/>
                  <a:gd name="T31" fmla="*/ 153 h 428"/>
                  <a:gd name="T32" fmla="*/ 238 w 258"/>
                  <a:gd name="T33" fmla="*/ 132 h 428"/>
                  <a:gd name="T34" fmla="*/ 228 w 258"/>
                  <a:gd name="T35" fmla="*/ 132 h 428"/>
                  <a:gd name="T36" fmla="*/ 209 w 258"/>
                  <a:gd name="T37" fmla="*/ 113 h 428"/>
                  <a:gd name="T38" fmla="*/ 199 w 258"/>
                  <a:gd name="T39" fmla="*/ 106 h 428"/>
                  <a:gd name="T40" fmla="*/ 183 w 258"/>
                  <a:gd name="T41" fmla="*/ 82 h 428"/>
                  <a:gd name="T42" fmla="*/ 174 w 258"/>
                  <a:gd name="T43" fmla="*/ 75 h 428"/>
                  <a:gd name="T44" fmla="*/ 176 w 258"/>
                  <a:gd name="T45" fmla="*/ 42 h 428"/>
                  <a:gd name="T46" fmla="*/ 147 w 258"/>
                  <a:gd name="T47" fmla="*/ 30 h 428"/>
                  <a:gd name="T48" fmla="*/ 125 w 258"/>
                  <a:gd name="T49" fmla="*/ 57 h 428"/>
                  <a:gd name="T50" fmla="*/ 96 w 258"/>
                  <a:gd name="T51" fmla="*/ 56 h 428"/>
                  <a:gd name="T52" fmla="*/ 83 w 258"/>
                  <a:gd name="T53" fmla="*/ 80 h 428"/>
                  <a:gd name="T54" fmla="*/ 65 w 258"/>
                  <a:gd name="T55" fmla="*/ 96 h 428"/>
                  <a:gd name="T56" fmla="*/ 54 w 258"/>
                  <a:gd name="T57" fmla="*/ 92 h 428"/>
                  <a:gd name="T58" fmla="*/ 41 w 258"/>
                  <a:gd name="T59" fmla="*/ 77 h 428"/>
                  <a:gd name="T60" fmla="*/ 32 w 258"/>
                  <a:gd name="T61" fmla="*/ 97 h 428"/>
                  <a:gd name="T62" fmla="*/ 42 w 258"/>
                  <a:gd name="T63" fmla="*/ 106 h 428"/>
                  <a:gd name="T64" fmla="*/ 75 w 258"/>
                  <a:gd name="T65" fmla="*/ 145 h 428"/>
                  <a:gd name="T66" fmla="*/ 77 w 258"/>
                  <a:gd name="T67" fmla="*/ 157 h 428"/>
                  <a:gd name="T68" fmla="*/ 87 w 258"/>
                  <a:gd name="T69" fmla="*/ 171 h 428"/>
                  <a:gd name="T70" fmla="*/ 92 w 258"/>
                  <a:gd name="T71" fmla="*/ 199 h 428"/>
                  <a:gd name="T72" fmla="*/ 111 w 258"/>
                  <a:gd name="T73" fmla="*/ 220 h 428"/>
                  <a:gd name="T74" fmla="*/ 126 w 258"/>
                  <a:gd name="T75" fmla="*/ 228 h 428"/>
                  <a:gd name="T76" fmla="*/ 123 w 258"/>
                  <a:gd name="T77" fmla="*/ 237 h 428"/>
                  <a:gd name="T78" fmla="*/ 118 w 258"/>
                  <a:gd name="T79" fmla="*/ 246 h 428"/>
                  <a:gd name="T80" fmla="*/ 114 w 258"/>
                  <a:gd name="T81" fmla="*/ 260 h 428"/>
                  <a:gd name="T82" fmla="*/ 105 w 258"/>
                  <a:gd name="T83" fmla="*/ 262 h 428"/>
                  <a:gd name="T84" fmla="*/ 88 w 258"/>
                  <a:gd name="T85" fmla="*/ 298 h 428"/>
                  <a:gd name="T86" fmla="*/ 76 w 258"/>
                  <a:gd name="T87" fmla="*/ 306 h 428"/>
                  <a:gd name="T88" fmla="*/ 55 w 258"/>
                  <a:gd name="T89" fmla="*/ 307 h 428"/>
                  <a:gd name="T90" fmla="*/ 26 w 258"/>
                  <a:gd name="T91" fmla="*/ 304 h 428"/>
                  <a:gd name="T92" fmla="*/ 4 w 258"/>
                  <a:gd name="T93" fmla="*/ 311 h 428"/>
                  <a:gd name="T94" fmla="*/ 5 w 258"/>
                  <a:gd name="T95" fmla="*/ 322 h 428"/>
                  <a:gd name="T96" fmla="*/ 1 w 258"/>
                  <a:gd name="T97" fmla="*/ 344 h 428"/>
                  <a:gd name="T98" fmla="*/ 20 w 258"/>
                  <a:gd name="T99" fmla="*/ 358 h 428"/>
                  <a:gd name="T100" fmla="*/ 53 w 258"/>
                  <a:gd name="T101" fmla="*/ 378 h 428"/>
                  <a:gd name="T102" fmla="*/ 70 w 258"/>
                  <a:gd name="T103" fmla="*/ 393 h 428"/>
                  <a:gd name="T104" fmla="*/ 71 w 258"/>
                  <a:gd name="T105" fmla="*/ 409 h 428"/>
                  <a:gd name="T106" fmla="*/ 86 w 258"/>
                  <a:gd name="T107" fmla="*/ 419 h 428"/>
                  <a:gd name="T108" fmla="*/ 111 w 258"/>
                  <a:gd name="T109" fmla="*/ 410 h 428"/>
                  <a:gd name="T110" fmla="*/ 129 w 258"/>
                  <a:gd name="T111" fmla="*/ 407 h 428"/>
                  <a:gd name="T112" fmla="*/ 150 w 258"/>
                  <a:gd name="T113" fmla="*/ 418 h 428"/>
                  <a:gd name="T114" fmla="*/ 161 w 258"/>
                  <a:gd name="T115" fmla="*/ 428 h 428"/>
                  <a:gd name="T116" fmla="*/ 169 w 258"/>
                  <a:gd name="T117" fmla="*/ 428 h 428"/>
                  <a:gd name="T118" fmla="*/ 186 w 258"/>
                  <a:gd name="T119" fmla="*/ 405 h 428"/>
                  <a:gd name="T120" fmla="*/ 189 w 258"/>
                  <a:gd name="T121" fmla="*/ 383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8" h="428">
                    <a:moveTo>
                      <a:pt x="189" y="383"/>
                    </a:moveTo>
                    <a:cubicBezTo>
                      <a:pt x="177" y="370"/>
                      <a:pt x="185" y="366"/>
                      <a:pt x="185" y="366"/>
                    </a:cubicBezTo>
                    <a:cubicBezTo>
                      <a:pt x="191" y="337"/>
                      <a:pt x="175" y="320"/>
                      <a:pt x="175" y="320"/>
                    </a:cubicBezTo>
                    <a:cubicBezTo>
                      <a:pt x="160" y="306"/>
                      <a:pt x="171" y="293"/>
                      <a:pt x="171" y="293"/>
                    </a:cubicBezTo>
                    <a:cubicBezTo>
                      <a:pt x="184" y="281"/>
                      <a:pt x="173" y="273"/>
                      <a:pt x="173" y="273"/>
                    </a:cubicBezTo>
                    <a:cubicBezTo>
                      <a:pt x="172" y="268"/>
                      <a:pt x="172" y="268"/>
                      <a:pt x="172" y="268"/>
                    </a:cubicBezTo>
                    <a:cubicBezTo>
                      <a:pt x="177" y="266"/>
                      <a:pt x="177" y="266"/>
                      <a:pt x="177" y="266"/>
                    </a:cubicBezTo>
                    <a:cubicBezTo>
                      <a:pt x="178" y="252"/>
                      <a:pt x="178" y="252"/>
                      <a:pt x="178" y="252"/>
                    </a:cubicBezTo>
                    <a:cubicBezTo>
                      <a:pt x="177" y="226"/>
                      <a:pt x="178" y="215"/>
                      <a:pt x="185" y="204"/>
                    </a:cubicBezTo>
                    <a:cubicBezTo>
                      <a:pt x="193" y="192"/>
                      <a:pt x="209" y="194"/>
                      <a:pt x="209" y="194"/>
                    </a:cubicBezTo>
                    <a:cubicBezTo>
                      <a:pt x="209" y="187"/>
                      <a:pt x="223" y="175"/>
                      <a:pt x="223" y="175"/>
                    </a:cubicBezTo>
                    <a:cubicBezTo>
                      <a:pt x="230" y="179"/>
                      <a:pt x="237" y="162"/>
                      <a:pt x="237" y="162"/>
                    </a:cubicBezTo>
                    <a:cubicBezTo>
                      <a:pt x="251" y="156"/>
                      <a:pt x="251" y="156"/>
                      <a:pt x="251" y="156"/>
                    </a:cubicBezTo>
                    <a:cubicBezTo>
                      <a:pt x="258" y="155"/>
                      <a:pt x="258" y="155"/>
                      <a:pt x="258" y="155"/>
                    </a:cubicBezTo>
                    <a:cubicBezTo>
                      <a:pt x="258" y="155"/>
                      <a:pt x="258" y="155"/>
                      <a:pt x="258" y="155"/>
                    </a:cubicBezTo>
                    <a:cubicBezTo>
                      <a:pt x="256" y="153"/>
                      <a:pt x="256" y="153"/>
                      <a:pt x="256" y="153"/>
                    </a:cubicBezTo>
                    <a:cubicBezTo>
                      <a:pt x="238" y="132"/>
                      <a:pt x="238" y="132"/>
                      <a:pt x="238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09" y="113"/>
                      <a:pt x="209" y="113"/>
                      <a:pt x="209" y="113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3" y="82"/>
                      <a:pt x="183" y="82"/>
                      <a:pt x="183" y="82"/>
                    </a:cubicBezTo>
                    <a:cubicBezTo>
                      <a:pt x="174" y="75"/>
                      <a:pt x="174" y="75"/>
                      <a:pt x="174" y="75"/>
                    </a:cubicBezTo>
                    <a:cubicBezTo>
                      <a:pt x="174" y="75"/>
                      <a:pt x="171" y="54"/>
                      <a:pt x="176" y="42"/>
                    </a:cubicBezTo>
                    <a:cubicBezTo>
                      <a:pt x="182" y="31"/>
                      <a:pt x="150" y="0"/>
                      <a:pt x="147" y="30"/>
                    </a:cubicBezTo>
                    <a:cubicBezTo>
                      <a:pt x="144" y="59"/>
                      <a:pt x="145" y="60"/>
                      <a:pt x="125" y="57"/>
                    </a:cubicBezTo>
                    <a:cubicBezTo>
                      <a:pt x="106" y="53"/>
                      <a:pt x="96" y="56"/>
                      <a:pt x="96" y="56"/>
                    </a:cubicBezTo>
                    <a:cubicBezTo>
                      <a:pt x="96" y="56"/>
                      <a:pt x="58" y="51"/>
                      <a:pt x="83" y="80"/>
                    </a:cubicBezTo>
                    <a:cubicBezTo>
                      <a:pt x="103" y="104"/>
                      <a:pt x="65" y="96"/>
                      <a:pt x="65" y="96"/>
                    </a:cubicBezTo>
                    <a:cubicBezTo>
                      <a:pt x="54" y="92"/>
                      <a:pt x="54" y="92"/>
                      <a:pt x="54" y="92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23" y="76"/>
                      <a:pt x="32" y="97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75" y="145"/>
                      <a:pt x="75" y="145"/>
                      <a:pt x="75" y="145"/>
                    </a:cubicBezTo>
                    <a:cubicBezTo>
                      <a:pt x="75" y="145"/>
                      <a:pt x="79" y="151"/>
                      <a:pt x="77" y="157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7" y="171"/>
                      <a:pt x="107" y="180"/>
                      <a:pt x="92" y="199"/>
                    </a:cubicBezTo>
                    <a:cubicBezTo>
                      <a:pt x="77" y="218"/>
                      <a:pt x="111" y="220"/>
                      <a:pt x="111" y="220"/>
                    </a:cubicBezTo>
                    <a:cubicBezTo>
                      <a:pt x="126" y="228"/>
                      <a:pt x="126" y="228"/>
                      <a:pt x="126" y="228"/>
                    </a:cubicBezTo>
                    <a:cubicBezTo>
                      <a:pt x="123" y="237"/>
                      <a:pt x="123" y="237"/>
                      <a:pt x="123" y="237"/>
                    </a:cubicBezTo>
                    <a:cubicBezTo>
                      <a:pt x="118" y="246"/>
                      <a:pt x="118" y="246"/>
                      <a:pt x="118" y="246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05" y="262"/>
                      <a:pt x="105" y="262"/>
                      <a:pt x="105" y="262"/>
                    </a:cubicBezTo>
                    <a:cubicBezTo>
                      <a:pt x="105" y="262"/>
                      <a:pt x="66" y="276"/>
                      <a:pt x="88" y="298"/>
                    </a:cubicBezTo>
                    <a:cubicBezTo>
                      <a:pt x="88" y="298"/>
                      <a:pt x="92" y="313"/>
                      <a:pt x="76" y="306"/>
                    </a:cubicBezTo>
                    <a:cubicBezTo>
                      <a:pt x="76" y="306"/>
                      <a:pt x="66" y="302"/>
                      <a:pt x="55" y="307"/>
                    </a:cubicBezTo>
                    <a:cubicBezTo>
                      <a:pt x="45" y="312"/>
                      <a:pt x="29" y="308"/>
                      <a:pt x="26" y="304"/>
                    </a:cubicBezTo>
                    <a:cubicBezTo>
                      <a:pt x="23" y="300"/>
                      <a:pt x="1" y="281"/>
                      <a:pt x="4" y="311"/>
                    </a:cubicBezTo>
                    <a:cubicBezTo>
                      <a:pt x="5" y="322"/>
                      <a:pt x="5" y="322"/>
                      <a:pt x="5" y="322"/>
                    </a:cubicBezTo>
                    <a:cubicBezTo>
                      <a:pt x="5" y="322"/>
                      <a:pt x="0" y="334"/>
                      <a:pt x="1" y="344"/>
                    </a:cubicBezTo>
                    <a:cubicBezTo>
                      <a:pt x="1" y="344"/>
                      <a:pt x="7" y="338"/>
                      <a:pt x="20" y="358"/>
                    </a:cubicBezTo>
                    <a:cubicBezTo>
                      <a:pt x="31" y="375"/>
                      <a:pt x="53" y="378"/>
                      <a:pt x="53" y="378"/>
                    </a:cubicBezTo>
                    <a:cubicBezTo>
                      <a:pt x="70" y="393"/>
                      <a:pt x="70" y="393"/>
                      <a:pt x="70" y="393"/>
                    </a:cubicBezTo>
                    <a:cubicBezTo>
                      <a:pt x="71" y="409"/>
                      <a:pt x="71" y="409"/>
                      <a:pt x="71" y="409"/>
                    </a:cubicBezTo>
                    <a:cubicBezTo>
                      <a:pt x="86" y="419"/>
                      <a:pt x="86" y="419"/>
                      <a:pt x="86" y="419"/>
                    </a:cubicBezTo>
                    <a:cubicBezTo>
                      <a:pt x="92" y="423"/>
                      <a:pt x="111" y="410"/>
                      <a:pt x="111" y="410"/>
                    </a:cubicBezTo>
                    <a:cubicBezTo>
                      <a:pt x="119" y="399"/>
                      <a:pt x="129" y="407"/>
                      <a:pt x="129" y="407"/>
                    </a:cubicBezTo>
                    <a:cubicBezTo>
                      <a:pt x="129" y="407"/>
                      <a:pt x="136" y="418"/>
                      <a:pt x="150" y="418"/>
                    </a:cubicBezTo>
                    <a:cubicBezTo>
                      <a:pt x="165" y="418"/>
                      <a:pt x="161" y="428"/>
                      <a:pt x="161" y="428"/>
                    </a:cubicBezTo>
                    <a:cubicBezTo>
                      <a:pt x="169" y="428"/>
                      <a:pt x="169" y="428"/>
                      <a:pt x="169" y="428"/>
                    </a:cubicBezTo>
                    <a:cubicBezTo>
                      <a:pt x="186" y="405"/>
                      <a:pt x="186" y="405"/>
                      <a:pt x="186" y="405"/>
                    </a:cubicBezTo>
                    <a:cubicBezTo>
                      <a:pt x="186" y="405"/>
                      <a:pt x="201" y="396"/>
                      <a:pt x="189" y="383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" name="未知"/>
              <p:cNvSpPr/>
              <p:nvPr/>
            </p:nvSpPr>
            <p:spPr bwMode="auto">
              <a:xfrm>
                <a:off x="3224948" y="3369735"/>
                <a:ext cx="1607986" cy="1071991"/>
              </a:xfrm>
              <a:custGeom>
                <a:avLst/>
                <a:gdLst>
                  <a:gd name="T0" fmla="*/ 213 w 228"/>
                  <a:gd name="T1" fmla="*/ 106 h 154"/>
                  <a:gd name="T2" fmla="*/ 210 w 228"/>
                  <a:gd name="T3" fmla="*/ 72 h 154"/>
                  <a:gd name="T4" fmla="*/ 202 w 228"/>
                  <a:gd name="T5" fmla="*/ 54 h 154"/>
                  <a:gd name="T6" fmla="*/ 202 w 228"/>
                  <a:gd name="T7" fmla="*/ 38 h 154"/>
                  <a:gd name="T8" fmla="*/ 184 w 228"/>
                  <a:gd name="T9" fmla="*/ 23 h 154"/>
                  <a:gd name="T10" fmla="*/ 160 w 228"/>
                  <a:gd name="T11" fmla="*/ 9 h 154"/>
                  <a:gd name="T12" fmla="*/ 144 w 228"/>
                  <a:gd name="T13" fmla="*/ 11 h 154"/>
                  <a:gd name="T14" fmla="*/ 136 w 228"/>
                  <a:gd name="T15" fmla="*/ 13 h 154"/>
                  <a:gd name="T16" fmla="*/ 116 w 228"/>
                  <a:gd name="T17" fmla="*/ 12 h 154"/>
                  <a:gd name="T18" fmla="*/ 99 w 228"/>
                  <a:gd name="T19" fmla="*/ 35 h 154"/>
                  <a:gd name="T20" fmla="*/ 92 w 228"/>
                  <a:gd name="T21" fmla="*/ 35 h 154"/>
                  <a:gd name="T22" fmla="*/ 80 w 228"/>
                  <a:gd name="T23" fmla="*/ 25 h 154"/>
                  <a:gd name="T24" fmla="*/ 59 w 228"/>
                  <a:gd name="T25" fmla="*/ 14 h 154"/>
                  <a:gd name="T26" fmla="*/ 41 w 228"/>
                  <a:gd name="T27" fmla="*/ 17 h 154"/>
                  <a:gd name="T28" fmla="*/ 16 w 228"/>
                  <a:gd name="T29" fmla="*/ 25 h 154"/>
                  <a:gd name="T30" fmla="*/ 16 w 228"/>
                  <a:gd name="T31" fmla="*/ 25 h 154"/>
                  <a:gd name="T32" fmla="*/ 11 w 228"/>
                  <a:gd name="T33" fmla="*/ 32 h 154"/>
                  <a:gd name="T34" fmla="*/ 10 w 228"/>
                  <a:gd name="T35" fmla="*/ 57 h 154"/>
                  <a:gd name="T36" fmla="*/ 11 w 228"/>
                  <a:gd name="T37" fmla="*/ 62 h 154"/>
                  <a:gd name="T38" fmla="*/ 7 w 228"/>
                  <a:gd name="T39" fmla="*/ 68 h 154"/>
                  <a:gd name="T40" fmla="*/ 5 w 228"/>
                  <a:gd name="T41" fmla="*/ 73 h 154"/>
                  <a:gd name="T42" fmla="*/ 3 w 228"/>
                  <a:gd name="T43" fmla="*/ 98 h 154"/>
                  <a:gd name="T44" fmla="*/ 1 w 228"/>
                  <a:gd name="T45" fmla="*/ 106 h 154"/>
                  <a:gd name="T46" fmla="*/ 0 w 228"/>
                  <a:gd name="T47" fmla="*/ 117 h 154"/>
                  <a:gd name="T48" fmla="*/ 26 w 228"/>
                  <a:gd name="T49" fmla="*/ 120 h 154"/>
                  <a:gd name="T50" fmla="*/ 45 w 228"/>
                  <a:gd name="T51" fmla="*/ 136 h 154"/>
                  <a:gd name="T52" fmla="*/ 67 w 228"/>
                  <a:gd name="T53" fmla="*/ 148 h 154"/>
                  <a:gd name="T54" fmla="*/ 67 w 228"/>
                  <a:gd name="T55" fmla="*/ 147 h 154"/>
                  <a:gd name="T56" fmla="*/ 92 w 228"/>
                  <a:gd name="T57" fmla="*/ 148 h 154"/>
                  <a:gd name="T58" fmla="*/ 106 w 228"/>
                  <a:gd name="T59" fmla="*/ 144 h 154"/>
                  <a:gd name="T60" fmla="*/ 127 w 228"/>
                  <a:gd name="T61" fmla="*/ 154 h 154"/>
                  <a:gd name="T62" fmla="*/ 128 w 228"/>
                  <a:gd name="T63" fmla="*/ 154 h 154"/>
                  <a:gd name="T64" fmla="*/ 128 w 228"/>
                  <a:gd name="T65" fmla="*/ 142 h 154"/>
                  <a:gd name="T66" fmla="*/ 213 w 228"/>
                  <a:gd name="T67" fmla="*/ 134 h 154"/>
                  <a:gd name="T68" fmla="*/ 213 w 228"/>
                  <a:gd name="T69" fmla="*/ 10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8" h="154">
                    <a:moveTo>
                      <a:pt x="213" y="106"/>
                    </a:moveTo>
                    <a:cubicBezTo>
                      <a:pt x="207" y="102"/>
                      <a:pt x="210" y="72"/>
                      <a:pt x="210" y="72"/>
                    </a:cubicBezTo>
                    <a:cubicBezTo>
                      <a:pt x="210" y="72"/>
                      <a:pt x="214" y="59"/>
                      <a:pt x="202" y="54"/>
                    </a:cubicBezTo>
                    <a:cubicBezTo>
                      <a:pt x="202" y="38"/>
                      <a:pt x="202" y="38"/>
                      <a:pt x="202" y="38"/>
                    </a:cubicBezTo>
                    <a:cubicBezTo>
                      <a:pt x="202" y="38"/>
                      <a:pt x="190" y="39"/>
                      <a:pt x="184" y="23"/>
                    </a:cubicBezTo>
                    <a:cubicBezTo>
                      <a:pt x="181" y="14"/>
                      <a:pt x="172" y="0"/>
                      <a:pt x="160" y="9"/>
                    </a:cubicBezTo>
                    <a:cubicBezTo>
                      <a:pt x="160" y="9"/>
                      <a:pt x="155" y="17"/>
                      <a:pt x="144" y="11"/>
                    </a:cubicBezTo>
                    <a:cubicBezTo>
                      <a:pt x="144" y="11"/>
                      <a:pt x="139" y="10"/>
                      <a:pt x="136" y="13"/>
                    </a:cubicBezTo>
                    <a:cubicBezTo>
                      <a:pt x="134" y="16"/>
                      <a:pt x="125" y="21"/>
                      <a:pt x="116" y="12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35"/>
                      <a:pt x="95" y="25"/>
                      <a:pt x="80" y="25"/>
                    </a:cubicBezTo>
                    <a:cubicBezTo>
                      <a:pt x="66" y="25"/>
                      <a:pt x="59" y="14"/>
                      <a:pt x="59" y="14"/>
                    </a:cubicBezTo>
                    <a:cubicBezTo>
                      <a:pt x="59" y="14"/>
                      <a:pt x="49" y="6"/>
                      <a:pt x="41" y="17"/>
                    </a:cubicBezTo>
                    <a:cubicBezTo>
                      <a:pt x="41" y="17"/>
                      <a:pt x="22" y="30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1" y="113"/>
                      <a:pt x="26" y="120"/>
                      <a:pt x="26" y="120"/>
                    </a:cubicBezTo>
                    <a:cubicBezTo>
                      <a:pt x="26" y="120"/>
                      <a:pt x="31" y="122"/>
                      <a:pt x="45" y="136"/>
                    </a:cubicBezTo>
                    <a:cubicBezTo>
                      <a:pt x="59" y="151"/>
                      <a:pt x="67" y="148"/>
                      <a:pt x="67" y="148"/>
                    </a:cubicBezTo>
                    <a:cubicBezTo>
                      <a:pt x="67" y="147"/>
                      <a:pt x="67" y="147"/>
                      <a:pt x="67" y="147"/>
                    </a:cubicBezTo>
                    <a:cubicBezTo>
                      <a:pt x="67" y="147"/>
                      <a:pt x="77" y="142"/>
                      <a:pt x="92" y="148"/>
                    </a:cubicBezTo>
                    <a:cubicBezTo>
                      <a:pt x="92" y="148"/>
                      <a:pt x="98" y="149"/>
                      <a:pt x="106" y="144"/>
                    </a:cubicBezTo>
                    <a:cubicBezTo>
                      <a:pt x="114" y="139"/>
                      <a:pt x="127" y="154"/>
                      <a:pt x="127" y="154"/>
                    </a:cubicBezTo>
                    <a:cubicBezTo>
                      <a:pt x="128" y="154"/>
                      <a:pt x="128" y="154"/>
                      <a:pt x="128" y="154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74" y="124"/>
                      <a:pt x="213" y="134"/>
                    </a:cubicBezTo>
                    <a:cubicBezTo>
                      <a:pt x="216" y="131"/>
                      <a:pt x="228" y="115"/>
                      <a:pt x="213" y="106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9050" cap="flat" cmpd="sng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" name="Rectangle 43"/>
              <p:cNvSpPr>
                <a:spLocks noChangeArrowheads="1"/>
              </p:cNvSpPr>
              <p:nvPr/>
            </p:nvSpPr>
            <p:spPr bwMode="auto">
              <a:xfrm>
                <a:off x="3799745" y="3917538"/>
                <a:ext cx="586527" cy="2346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anchor="t" upright="1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rtl="0">
                  <a:defRPr sz="1000"/>
                </a:pPr>
                <a:r>
                  <a:rPr lang="zh-CN" altLang="en-US" sz="1600" b="0" i="0" u="none" strike="noStrike" baseline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顺义区</a:t>
                </a:r>
                <a:endPara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6" name="Rectangle 44"/>
              <p:cNvSpPr>
                <a:spLocks noChangeArrowheads="1"/>
              </p:cNvSpPr>
              <p:nvPr/>
            </p:nvSpPr>
            <p:spPr bwMode="auto">
              <a:xfrm>
                <a:off x="4157074" y="2791946"/>
                <a:ext cx="586527" cy="2346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anchor="t" upright="1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rtl="0">
                  <a:defRPr sz="1000"/>
                </a:pPr>
                <a:r>
                  <a:rPr lang="zh-CN" altLang="en-US" sz="1600" b="0" i="0" u="none" strike="noStrike" baseline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密云县</a:t>
                </a:r>
                <a:endPara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7" name="Rectangle 45"/>
              <p:cNvSpPr>
                <a:spLocks noChangeArrowheads="1"/>
              </p:cNvSpPr>
              <p:nvPr/>
            </p:nvSpPr>
            <p:spPr bwMode="auto">
              <a:xfrm>
                <a:off x="3388814" y="2917013"/>
                <a:ext cx="586527" cy="2346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anchor="t" upright="1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 rtl="0">
                  <a:defRPr sz="1000"/>
                </a:pPr>
                <a:r>
                  <a:rPr lang="zh-CN" altLang="en-US" sz="1600" b="0" i="0" u="none" strike="noStrike" baseline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怀柔区</a:t>
                </a:r>
                <a:endParaRPr lang="zh-CN" altLang="en-US" sz="1600" b="0" i="0" u="none" strike="noStrike" baseline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6"/>
          <p:cNvSpPr>
            <a:spLocks noGrp="1"/>
          </p:cNvSpPr>
          <p:nvPr>
            <p:ph type="title"/>
          </p:nvPr>
        </p:nvSpPr>
        <p:spPr>
          <a:xfrm>
            <a:off x="424867" y="246164"/>
            <a:ext cx="3178696" cy="490066"/>
          </a:xfrm>
        </p:spPr>
        <p:txBody>
          <a:bodyPr>
            <a:noAutofit/>
          </a:bodyPr>
          <a:lstStyle/>
          <a:p>
            <a:pPr algn="l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上海市地图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未知"/>
          <p:cNvSpPr/>
          <p:nvPr/>
        </p:nvSpPr>
        <p:spPr bwMode="auto">
          <a:xfrm>
            <a:off x="1818914" y="388062"/>
            <a:ext cx="5060611" cy="6275157"/>
          </a:xfrm>
          <a:custGeom>
            <a:avLst/>
            <a:gdLst>
              <a:gd name="T0" fmla="*/ 330 w 762"/>
              <a:gd name="T1" fmla="*/ 933 h 942"/>
              <a:gd name="T2" fmla="*/ 372 w 762"/>
              <a:gd name="T3" fmla="*/ 906 h 942"/>
              <a:gd name="T4" fmla="*/ 434 w 762"/>
              <a:gd name="T5" fmla="*/ 857 h 942"/>
              <a:gd name="T6" fmla="*/ 556 w 762"/>
              <a:gd name="T7" fmla="*/ 835 h 942"/>
              <a:gd name="T8" fmla="*/ 682 w 762"/>
              <a:gd name="T9" fmla="*/ 810 h 942"/>
              <a:gd name="T10" fmla="*/ 716 w 762"/>
              <a:gd name="T11" fmla="*/ 694 h 942"/>
              <a:gd name="T12" fmla="*/ 677 w 762"/>
              <a:gd name="T13" fmla="*/ 616 h 942"/>
              <a:gd name="T14" fmla="*/ 616 w 762"/>
              <a:gd name="T15" fmla="*/ 501 h 942"/>
              <a:gd name="T16" fmla="*/ 567 w 762"/>
              <a:gd name="T17" fmla="*/ 440 h 942"/>
              <a:gd name="T18" fmla="*/ 535 w 762"/>
              <a:gd name="T19" fmla="*/ 416 h 942"/>
              <a:gd name="T20" fmla="*/ 505 w 762"/>
              <a:gd name="T21" fmla="*/ 397 h 942"/>
              <a:gd name="T22" fmla="*/ 468 w 762"/>
              <a:gd name="T23" fmla="*/ 385 h 942"/>
              <a:gd name="T24" fmla="*/ 445 w 762"/>
              <a:gd name="T25" fmla="*/ 367 h 942"/>
              <a:gd name="T26" fmla="*/ 412 w 762"/>
              <a:gd name="T27" fmla="*/ 346 h 942"/>
              <a:gd name="T28" fmla="*/ 386 w 762"/>
              <a:gd name="T29" fmla="*/ 323 h 942"/>
              <a:gd name="T30" fmla="*/ 353 w 762"/>
              <a:gd name="T31" fmla="*/ 303 h 942"/>
              <a:gd name="T32" fmla="*/ 347 w 762"/>
              <a:gd name="T33" fmla="*/ 294 h 942"/>
              <a:gd name="T34" fmla="*/ 442 w 762"/>
              <a:gd name="T35" fmla="*/ 290 h 942"/>
              <a:gd name="T36" fmla="*/ 528 w 762"/>
              <a:gd name="T37" fmla="*/ 306 h 942"/>
              <a:gd name="T38" fmla="*/ 670 w 762"/>
              <a:gd name="T39" fmla="*/ 355 h 942"/>
              <a:gd name="T40" fmla="*/ 736 w 762"/>
              <a:gd name="T41" fmla="*/ 249 h 942"/>
              <a:gd name="T42" fmla="*/ 664 w 762"/>
              <a:gd name="T43" fmla="*/ 232 h 942"/>
              <a:gd name="T44" fmla="*/ 667 w 762"/>
              <a:gd name="T45" fmla="*/ 223 h 942"/>
              <a:gd name="T46" fmla="*/ 632 w 762"/>
              <a:gd name="T47" fmla="*/ 207 h 942"/>
              <a:gd name="T48" fmla="*/ 587 w 762"/>
              <a:gd name="T49" fmla="*/ 189 h 942"/>
              <a:gd name="T50" fmla="*/ 547 w 762"/>
              <a:gd name="T51" fmla="*/ 171 h 942"/>
              <a:gd name="T52" fmla="*/ 479 w 762"/>
              <a:gd name="T53" fmla="*/ 132 h 942"/>
              <a:gd name="T54" fmla="*/ 458 w 762"/>
              <a:gd name="T55" fmla="*/ 114 h 942"/>
              <a:gd name="T56" fmla="*/ 400 w 762"/>
              <a:gd name="T57" fmla="*/ 46 h 942"/>
              <a:gd name="T58" fmla="*/ 265 w 762"/>
              <a:gd name="T59" fmla="*/ 11 h 942"/>
              <a:gd name="T60" fmla="*/ 194 w 762"/>
              <a:gd name="T61" fmla="*/ 111 h 942"/>
              <a:gd name="T62" fmla="*/ 332 w 762"/>
              <a:gd name="T63" fmla="*/ 292 h 942"/>
              <a:gd name="T64" fmla="*/ 301 w 762"/>
              <a:gd name="T65" fmla="*/ 301 h 942"/>
              <a:gd name="T66" fmla="*/ 244 w 762"/>
              <a:gd name="T67" fmla="*/ 314 h 942"/>
              <a:gd name="T68" fmla="*/ 208 w 762"/>
              <a:gd name="T69" fmla="*/ 354 h 942"/>
              <a:gd name="T70" fmla="*/ 209 w 762"/>
              <a:gd name="T71" fmla="*/ 373 h 942"/>
              <a:gd name="T72" fmla="*/ 175 w 762"/>
              <a:gd name="T73" fmla="*/ 404 h 942"/>
              <a:gd name="T74" fmla="*/ 191 w 762"/>
              <a:gd name="T75" fmla="*/ 438 h 942"/>
              <a:gd name="T76" fmla="*/ 197 w 762"/>
              <a:gd name="T77" fmla="*/ 471 h 942"/>
              <a:gd name="T78" fmla="*/ 169 w 762"/>
              <a:gd name="T79" fmla="*/ 473 h 942"/>
              <a:gd name="T80" fmla="*/ 146 w 762"/>
              <a:gd name="T81" fmla="*/ 480 h 942"/>
              <a:gd name="T82" fmla="*/ 147 w 762"/>
              <a:gd name="T83" fmla="*/ 574 h 942"/>
              <a:gd name="T84" fmla="*/ 117 w 762"/>
              <a:gd name="T85" fmla="*/ 581 h 942"/>
              <a:gd name="T86" fmla="*/ 66 w 762"/>
              <a:gd name="T87" fmla="*/ 582 h 942"/>
              <a:gd name="T88" fmla="*/ 22 w 762"/>
              <a:gd name="T89" fmla="*/ 590 h 942"/>
              <a:gd name="T90" fmla="*/ 35 w 762"/>
              <a:gd name="T91" fmla="*/ 636 h 942"/>
              <a:gd name="T92" fmla="*/ 77 w 762"/>
              <a:gd name="T93" fmla="*/ 683 h 942"/>
              <a:gd name="T94" fmla="*/ 99 w 762"/>
              <a:gd name="T95" fmla="*/ 719 h 942"/>
              <a:gd name="T96" fmla="*/ 101 w 762"/>
              <a:gd name="T97" fmla="*/ 773 h 942"/>
              <a:gd name="T98" fmla="*/ 109 w 762"/>
              <a:gd name="T99" fmla="*/ 811 h 942"/>
              <a:gd name="T100" fmla="*/ 127 w 762"/>
              <a:gd name="T101" fmla="*/ 832 h 942"/>
              <a:gd name="T102" fmla="*/ 161 w 762"/>
              <a:gd name="T103" fmla="*/ 816 h 942"/>
              <a:gd name="T104" fmla="*/ 218 w 762"/>
              <a:gd name="T105" fmla="*/ 879 h 942"/>
              <a:gd name="T106" fmla="*/ 262 w 762"/>
              <a:gd name="T107" fmla="*/ 882 h 942"/>
              <a:gd name="T108" fmla="*/ 290 w 762"/>
              <a:gd name="T109" fmla="*/ 921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62" h="942">
                <a:moveTo>
                  <a:pt x="293" y="942"/>
                </a:moveTo>
                <a:cubicBezTo>
                  <a:pt x="293" y="942"/>
                  <a:pt x="315" y="936"/>
                  <a:pt x="330" y="933"/>
                </a:cubicBezTo>
                <a:cubicBezTo>
                  <a:pt x="330" y="933"/>
                  <a:pt x="348" y="926"/>
                  <a:pt x="354" y="924"/>
                </a:cubicBezTo>
                <a:cubicBezTo>
                  <a:pt x="372" y="906"/>
                  <a:pt x="372" y="906"/>
                  <a:pt x="372" y="906"/>
                </a:cubicBezTo>
                <a:cubicBezTo>
                  <a:pt x="395" y="873"/>
                  <a:pt x="395" y="873"/>
                  <a:pt x="395" y="873"/>
                </a:cubicBezTo>
                <a:cubicBezTo>
                  <a:pt x="395" y="873"/>
                  <a:pt x="420" y="855"/>
                  <a:pt x="434" y="857"/>
                </a:cubicBezTo>
                <a:cubicBezTo>
                  <a:pt x="487" y="847"/>
                  <a:pt x="487" y="847"/>
                  <a:pt x="487" y="847"/>
                </a:cubicBezTo>
                <a:cubicBezTo>
                  <a:pt x="556" y="835"/>
                  <a:pt x="556" y="835"/>
                  <a:pt x="556" y="835"/>
                </a:cubicBezTo>
                <a:cubicBezTo>
                  <a:pt x="556" y="835"/>
                  <a:pt x="597" y="826"/>
                  <a:pt x="631" y="818"/>
                </a:cubicBezTo>
                <a:cubicBezTo>
                  <a:pt x="631" y="818"/>
                  <a:pt x="672" y="810"/>
                  <a:pt x="682" y="810"/>
                </a:cubicBezTo>
                <a:cubicBezTo>
                  <a:pt x="682" y="810"/>
                  <a:pt x="721" y="804"/>
                  <a:pt x="721" y="782"/>
                </a:cubicBezTo>
                <a:cubicBezTo>
                  <a:pt x="721" y="782"/>
                  <a:pt x="734" y="740"/>
                  <a:pt x="716" y="694"/>
                </a:cubicBezTo>
                <a:cubicBezTo>
                  <a:pt x="703" y="667"/>
                  <a:pt x="703" y="667"/>
                  <a:pt x="703" y="667"/>
                </a:cubicBezTo>
                <a:cubicBezTo>
                  <a:pt x="703" y="667"/>
                  <a:pt x="680" y="624"/>
                  <a:pt x="677" y="616"/>
                </a:cubicBezTo>
                <a:cubicBezTo>
                  <a:pt x="674" y="609"/>
                  <a:pt x="661" y="579"/>
                  <a:pt x="661" y="579"/>
                </a:cubicBezTo>
                <a:cubicBezTo>
                  <a:pt x="661" y="579"/>
                  <a:pt x="634" y="518"/>
                  <a:pt x="616" y="501"/>
                </a:cubicBezTo>
                <a:cubicBezTo>
                  <a:pt x="607" y="487"/>
                  <a:pt x="607" y="487"/>
                  <a:pt x="607" y="487"/>
                </a:cubicBezTo>
                <a:cubicBezTo>
                  <a:pt x="607" y="487"/>
                  <a:pt x="586" y="450"/>
                  <a:pt x="567" y="440"/>
                </a:cubicBezTo>
                <a:cubicBezTo>
                  <a:pt x="567" y="440"/>
                  <a:pt x="550" y="433"/>
                  <a:pt x="547" y="426"/>
                </a:cubicBezTo>
                <a:cubicBezTo>
                  <a:pt x="535" y="416"/>
                  <a:pt x="535" y="416"/>
                  <a:pt x="535" y="416"/>
                </a:cubicBezTo>
                <a:cubicBezTo>
                  <a:pt x="524" y="410"/>
                  <a:pt x="524" y="410"/>
                  <a:pt x="524" y="410"/>
                </a:cubicBezTo>
                <a:cubicBezTo>
                  <a:pt x="505" y="397"/>
                  <a:pt x="505" y="397"/>
                  <a:pt x="505" y="397"/>
                </a:cubicBezTo>
                <a:cubicBezTo>
                  <a:pt x="505" y="397"/>
                  <a:pt x="490" y="391"/>
                  <a:pt x="486" y="391"/>
                </a:cubicBezTo>
                <a:cubicBezTo>
                  <a:pt x="468" y="385"/>
                  <a:pt x="468" y="385"/>
                  <a:pt x="468" y="385"/>
                </a:cubicBezTo>
                <a:cubicBezTo>
                  <a:pt x="468" y="385"/>
                  <a:pt x="458" y="379"/>
                  <a:pt x="454" y="382"/>
                </a:cubicBezTo>
                <a:cubicBezTo>
                  <a:pt x="454" y="382"/>
                  <a:pt x="452" y="371"/>
                  <a:pt x="445" y="367"/>
                </a:cubicBezTo>
                <a:cubicBezTo>
                  <a:pt x="438" y="363"/>
                  <a:pt x="423" y="354"/>
                  <a:pt x="423" y="354"/>
                </a:cubicBezTo>
                <a:cubicBezTo>
                  <a:pt x="412" y="346"/>
                  <a:pt x="412" y="346"/>
                  <a:pt x="412" y="346"/>
                </a:cubicBezTo>
                <a:cubicBezTo>
                  <a:pt x="412" y="346"/>
                  <a:pt x="403" y="330"/>
                  <a:pt x="396" y="330"/>
                </a:cubicBezTo>
                <a:cubicBezTo>
                  <a:pt x="386" y="323"/>
                  <a:pt x="386" y="323"/>
                  <a:pt x="386" y="323"/>
                </a:cubicBezTo>
                <a:cubicBezTo>
                  <a:pt x="377" y="314"/>
                  <a:pt x="377" y="314"/>
                  <a:pt x="377" y="314"/>
                </a:cubicBezTo>
                <a:cubicBezTo>
                  <a:pt x="353" y="303"/>
                  <a:pt x="353" y="303"/>
                  <a:pt x="353" y="303"/>
                </a:cubicBezTo>
                <a:cubicBezTo>
                  <a:pt x="344" y="300"/>
                  <a:pt x="344" y="300"/>
                  <a:pt x="344" y="300"/>
                </a:cubicBezTo>
                <a:cubicBezTo>
                  <a:pt x="347" y="294"/>
                  <a:pt x="347" y="294"/>
                  <a:pt x="347" y="294"/>
                </a:cubicBezTo>
                <a:cubicBezTo>
                  <a:pt x="347" y="294"/>
                  <a:pt x="368" y="270"/>
                  <a:pt x="374" y="264"/>
                </a:cubicBezTo>
                <a:cubicBezTo>
                  <a:pt x="374" y="264"/>
                  <a:pt x="416" y="286"/>
                  <a:pt x="442" y="290"/>
                </a:cubicBezTo>
                <a:cubicBezTo>
                  <a:pt x="468" y="294"/>
                  <a:pt x="479" y="294"/>
                  <a:pt x="479" y="294"/>
                </a:cubicBezTo>
                <a:cubicBezTo>
                  <a:pt x="479" y="294"/>
                  <a:pt x="517" y="303"/>
                  <a:pt x="528" y="306"/>
                </a:cubicBezTo>
                <a:cubicBezTo>
                  <a:pt x="538" y="310"/>
                  <a:pt x="553" y="315"/>
                  <a:pt x="553" y="315"/>
                </a:cubicBezTo>
                <a:cubicBezTo>
                  <a:pt x="553" y="315"/>
                  <a:pt x="654" y="350"/>
                  <a:pt x="670" y="355"/>
                </a:cubicBezTo>
                <a:cubicBezTo>
                  <a:pt x="685" y="359"/>
                  <a:pt x="706" y="362"/>
                  <a:pt x="723" y="359"/>
                </a:cubicBezTo>
                <a:cubicBezTo>
                  <a:pt x="723" y="359"/>
                  <a:pt x="762" y="266"/>
                  <a:pt x="736" y="249"/>
                </a:cubicBezTo>
                <a:cubicBezTo>
                  <a:pt x="710" y="231"/>
                  <a:pt x="673" y="228"/>
                  <a:pt x="673" y="228"/>
                </a:cubicBezTo>
                <a:cubicBezTo>
                  <a:pt x="664" y="232"/>
                  <a:pt x="664" y="232"/>
                  <a:pt x="664" y="232"/>
                </a:cubicBezTo>
                <a:cubicBezTo>
                  <a:pt x="664" y="228"/>
                  <a:pt x="664" y="228"/>
                  <a:pt x="664" y="228"/>
                </a:cubicBezTo>
                <a:cubicBezTo>
                  <a:pt x="667" y="223"/>
                  <a:pt x="667" y="223"/>
                  <a:pt x="667" y="22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32" y="207"/>
                  <a:pt x="632" y="207"/>
                  <a:pt x="632" y="207"/>
                </a:cubicBezTo>
                <a:cubicBezTo>
                  <a:pt x="632" y="207"/>
                  <a:pt x="613" y="203"/>
                  <a:pt x="607" y="201"/>
                </a:cubicBezTo>
                <a:cubicBezTo>
                  <a:pt x="602" y="200"/>
                  <a:pt x="587" y="189"/>
                  <a:pt x="587" y="189"/>
                </a:cubicBezTo>
                <a:cubicBezTo>
                  <a:pt x="587" y="189"/>
                  <a:pt x="572" y="178"/>
                  <a:pt x="566" y="183"/>
                </a:cubicBezTo>
                <a:cubicBezTo>
                  <a:pt x="566" y="183"/>
                  <a:pt x="552" y="175"/>
                  <a:pt x="547" y="171"/>
                </a:cubicBezTo>
                <a:cubicBezTo>
                  <a:pt x="547" y="171"/>
                  <a:pt x="517" y="171"/>
                  <a:pt x="499" y="153"/>
                </a:cubicBezTo>
                <a:cubicBezTo>
                  <a:pt x="481" y="135"/>
                  <a:pt x="479" y="132"/>
                  <a:pt x="479" y="132"/>
                </a:cubicBezTo>
                <a:cubicBezTo>
                  <a:pt x="479" y="132"/>
                  <a:pt x="467" y="123"/>
                  <a:pt x="464" y="117"/>
                </a:cubicBezTo>
                <a:cubicBezTo>
                  <a:pt x="458" y="114"/>
                  <a:pt x="458" y="114"/>
                  <a:pt x="458" y="114"/>
                </a:cubicBezTo>
                <a:cubicBezTo>
                  <a:pt x="458" y="114"/>
                  <a:pt x="434" y="103"/>
                  <a:pt x="426" y="65"/>
                </a:cubicBezTo>
                <a:cubicBezTo>
                  <a:pt x="426" y="65"/>
                  <a:pt x="419" y="51"/>
                  <a:pt x="400" y="46"/>
                </a:cubicBezTo>
                <a:cubicBezTo>
                  <a:pt x="361" y="27"/>
                  <a:pt x="361" y="27"/>
                  <a:pt x="361" y="27"/>
                </a:cubicBezTo>
                <a:cubicBezTo>
                  <a:pt x="361" y="27"/>
                  <a:pt x="280" y="0"/>
                  <a:pt x="265" y="11"/>
                </a:cubicBezTo>
                <a:cubicBezTo>
                  <a:pt x="250" y="22"/>
                  <a:pt x="218" y="51"/>
                  <a:pt x="215" y="58"/>
                </a:cubicBezTo>
                <a:cubicBezTo>
                  <a:pt x="213" y="65"/>
                  <a:pt x="179" y="99"/>
                  <a:pt x="194" y="111"/>
                </a:cubicBezTo>
                <a:cubicBezTo>
                  <a:pt x="208" y="123"/>
                  <a:pt x="352" y="256"/>
                  <a:pt x="361" y="257"/>
                </a:cubicBezTo>
                <a:cubicBezTo>
                  <a:pt x="332" y="292"/>
                  <a:pt x="332" y="292"/>
                  <a:pt x="332" y="292"/>
                </a:cubicBezTo>
                <a:cubicBezTo>
                  <a:pt x="332" y="292"/>
                  <a:pt x="323" y="296"/>
                  <a:pt x="309" y="290"/>
                </a:cubicBezTo>
                <a:cubicBezTo>
                  <a:pt x="309" y="290"/>
                  <a:pt x="301" y="297"/>
                  <a:pt x="301" y="301"/>
                </a:cubicBezTo>
                <a:cubicBezTo>
                  <a:pt x="301" y="301"/>
                  <a:pt x="270" y="324"/>
                  <a:pt x="260" y="303"/>
                </a:cubicBezTo>
                <a:cubicBezTo>
                  <a:pt x="260" y="303"/>
                  <a:pt x="252" y="306"/>
                  <a:pt x="244" y="314"/>
                </a:cubicBezTo>
                <a:cubicBezTo>
                  <a:pt x="237" y="323"/>
                  <a:pt x="221" y="342"/>
                  <a:pt x="207" y="344"/>
                </a:cubicBezTo>
                <a:cubicBezTo>
                  <a:pt x="193" y="345"/>
                  <a:pt x="204" y="352"/>
                  <a:pt x="208" y="354"/>
                </a:cubicBezTo>
                <a:cubicBezTo>
                  <a:pt x="208" y="354"/>
                  <a:pt x="206" y="354"/>
                  <a:pt x="205" y="361"/>
                </a:cubicBezTo>
                <a:cubicBezTo>
                  <a:pt x="204" y="368"/>
                  <a:pt x="209" y="373"/>
                  <a:pt x="209" y="373"/>
                </a:cubicBezTo>
                <a:cubicBezTo>
                  <a:pt x="209" y="373"/>
                  <a:pt x="211" y="395"/>
                  <a:pt x="184" y="394"/>
                </a:cubicBezTo>
                <a:cubicBezTo>
                  <a:pt x="184" y="394"/>
                  <a:pt x="185" y="404"/>
                  <a:pt x="175" y="404"/>
                </a:cubicBezTo>
                <a:cubicBezTo>
                  <a:pt x="164" y="404"/>
                  <a:pt x="176" y="414"/>
                  <a:pt x="179" y="417"/>
                </a:cubicBezTo>
                <a:cubicBezTo>
                  <a:pt x="182" y="419"/>
                  <a:pt x="190" y="416"/>
                  <a:pt x="191" y="438"/>
                </a:cubicBezTo>
                <a:cubicBezTo>
                  <a:pt x="193" y="449"/>
                  <a:pt x="193" y="449"/>
                  <a:pt x="193" y="449"/>
                </a:cubicBezTo>
                <a:cubicBezTo>
                  <a:pt x="193" y="449"/>
                  <a:pt x="219" y="471"/>
                  <a:pt x="197" y="471"/>
                </a:cubicBezTo>
                <a:cubicBezTo>
                  <a:pt x="182" y="472"/>
                  <a:pt x="182" y="472"/>
                  <a:pt x="182" y="472"/>
                </a:cubicBezTo>
                <a:cubicBezTo>
                  <a:pt x="182" y="472"/>
                  <a:pt x="175" y="478"/>
                  <a:pt x="169" y="473"/>
                </a:cubicBezTo>
                <a:cubicBezTo>
                  <a:pt x="163" y="469"/>
                  <a:pt x="163" y="467"/>
                  <a:pt x="154" y="478"/>
                </a:cubicBezTo>
                <a:cubicBezTo>
                  <a:pt x="146" y="480"/>
                  <a:pt x="146" y="480"/>
                  <a:pt x="146" y="480"/>
                </a:cubicBezTo>
                <a:cubicBezTo>
                  <a:pt x="146" y="480"/>
                  <a:pt x="149" y="513"/>
                  <a:pt x="151" y="542"/>
                </a:cubicBezTo>
                <a:cubicBezTo>
                  <a:pt x="154" y="571"/>
                  <a:pt x="156" y="573"/>
                  <a:pt x="147" y="574"/>
                </a:cubicBezTo>
                <a:cubicBezTo>
                  <a:pt x="139" y="574"/>
                  <a:pt x="137" y="576"/>
                  <a:pt x="135" y="586"/>
                </a:cubicBezTo>
                <a:cubicBezTo>
                  <a:pt x="134" y="596"/>
                  <a:pt x="121" y="582"/>
                  <a:pt x="117" y="581"/>
                </a:cubicBezTo>
                <a:cubicBezTo>
                  <a:pt x="113" y="581"/>
                  <a:pt x="106" y="588"/>
                  <a:pt x="106" y="588"/>
                </a:cubicBezTo>
                <a:cubicBezTo>
                  <a:pt x="106" y="588"/>
                  <a:pt x="71" y="583"/>
                  <a:pt x="66" y="582"/>
                </a:cubicBezTo>
                <a:cubicBezTo>
                  <a:pt x="62" y="581"/>
                  <a:pt x="42" y="590"/>
                  <a:pt x="42" y="590"/>
                </a:cubicBezTo>
                <a:cubicBezTo>
                  <a:pt x="42" y="590"/>
                  <a:pt x="33" y="580"/>
                  <a:pt x="22" y="590"/>
                </a:cubicBezTo>
                <a:cubicBezTo>
                  <a:pt x="11" y="600"/>
                  <a:pt x="0" y="608"/>
                  <a:pt x="12" y="613"/>
                </a:cubicBezTo>
                <a:cubicBezTo>
                  <a:pt x="24" y="618"/>
                  <a:pt x="35" y="622"/>
                  <a:pt x="35" y="636"/>
                </a:cubicBezTo>
                <a:cubicBezTo>
                  <a:pt x="35" y="636"/>
                  <a:pt x="28" y="690"/>
                  <a:pt x="40" y="688"/>
                </a:cubicBezTo>
                <a:cubicBezTo>
                  <a:pt x="53" y="687"/>
                  <a:pt x="77" y="683"/>
                  <a:pt x="77" y="683"/>
                </a:cubicBezTo>
                <a:cubicBezTo>
                  <a:pt x="77" y="683"/>
                  <a:pt x="96" y="678"/>
                  <a:pt x="102" y="709"/>
                </a:cubicBezTo>
                <a:cubicBezTo>
                  <a:pt x="99" y="719"/>
                  <a:pt x="99" y="719"/>
                  <a:pt x="99" y="719"/>
                </a:cubicBezTo>
                <a:cubicBezTo>
                  <a:pt x="99" y="719"/>
                  <a:pt x="93" y="727"/>
                  <a:pt x="102" y="738"/>
                </a:cubicBezTo>
                <a:cubicBezTo>
                  <a:pt x="111" y="750"/>
                  <a:pt x="101" y="773"/>
                  <a:pt x="101" y="773"/>
                </a:cubicBezTo>
                <a:cubicBezTo>
                  <a:pt x="101" y="773"/>
                  <a:pt x="98" y="786"/>
                  <a:pt x="109" y="791"/>
                </a:cubicBezTo>
                <a:cubicBezTo>
                  <a:pt x="121" y="795"/>
                  <a:pt x="109" y="811"/>
                  <a:pt x="109" y="811"/>
                </a:cubicBezTo>
                <a:cubicBezTo>
                  <a:pt x="109" y="811"/>
                  <a:pt x="87" y="845"/>
                  <a:pt x="109" y="836"/>
                </a:cubicBezTo>
                <a:cubicBezTo>
                  <a:pt x="109" y="836"/>
                  <a:pt x="116" y="821"/>
                  <a:pt x="127" y="832"/>
                </a:cubicBezTo>
                <a:cubicBezTo>
                  <a:pt x="137" y="844"/>
                  <a:pt x="137" y="839"/>
                  <a:pt x="139" y="831"/>
                </a:cubicBezTo>
                <a:cubicBezTo>
                  <a:pt x="161" y="816"/>
                  <a:pt x="161" y="816"/>
                  <a:pt x="161" y="816"/>
                </a:cubicBezTo>
                <a:cubicBezTo>
                  <a:pt x="161" y="816"/>
                  <a:pt x="209" y="829"/>
                  <a:pt x="200" y="839"/>
                </a:cubicBezTo>
                <a:cubicBezTo>
                  <a:pt x="192" y="850"/>
                  <a:pt x="188" y="879"/>
                  <a:pt x="218" y="879"/>
                </a:cubicBezTo>
                <a:cubicBezTo>
                  <a:pt x="247" y="878"/>
                  <a:pt x="256" y="868"/>
                  <a:pt x="256" y="868"/>
                </a:cubicBezTo>
                <a:cubicBezTo>
                  <a:pt x="256" y="868"/>
                  <a:pt x="261" y="863"/>
                  <a:pt x="262" y="882"/>
                </a:cubicBezTo>
                <a:cubicBezTo>
                  <a:pt x="262" y="882"/>
                  <a:pt x="262" y="894"/>
                  <a:pt x="285" y="896"/>
                </a:cubicBezTo>
                <a:cubicBezTo>
                  <a:pt x="285" y="896"/>
                  <a:pt x="294" y="906"/>
                  <a:pt x="290" y="921"/>
                </a:cubicBezTo>
                <a:cubicBezTo>
                  <a:pt x="290" y="921"/>
                  <a:pt x="286" y="942"/>
                  <a:pt x="293" y="94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7620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未知"/>
          <p:cNvSpPr/>
          <p:nvPr/>
        </p:nvSpPr>
        <p:spPr bwMode="auto">
          <a:xfrm>
            <a:off x="7380312" y="4956147"/>
            <a:ext cx="1401190" cy="1737476"/>
          </a:xfrm>
          <a:custGeom>
            <a:avLst/>
            <a:gdLst>
              <a:gd name="T0" fmla="*/ 330 w 762"/>
              <a:gd name="T1" fmla="*/ 933 h 942"/>
              <a:gd name="T2" fmla="*/ 372 w 762"/>
              <a:gd name="T3" fmla="*/ 906 h 942"/>
              <a:gd name="T4" fmla="*/ 434 w 762"/>
              <a:gd name="T5" fmla="*/ 857 h 942"/>
              <a:gd name="T6" fmla="*/ 556 w 762"/>
              <a:gd name="T7" fmla="*/ 835 h 942"/>
              <a:gd name="T8" fmla="*/ 682 w 762"/>
              <a:gd name="T9" fmla="*/ 810 h 942"/>
              <a:gd name="T10" fmla="*/ 716 w 762"/>
              <a:gd name="T11" fmla="*/ 694 h 942"/>
              <a:gd name="T12" fmla="*/ 677 w 762"/>
              <a:gd name="T13" fmla="*/ 616 h 942"/>
              <a:gd name="T14" fmla="*/ 616 w 762"/>
              <a:gd name="T15" fmla="*/ 501 h 942"/>
              <a:gd name="T16" fmla="*/ 567 w 762"/>
              <a:gd name="T17" fmla="*/ 440 h 942"/>
              <a:gd name="T18" fmla="*/ 535 w 762"/>
              <a:gd name="T19" fmla="*/ 416 h 942"/>
              <a:gd name="T20" fmla="*/ 505 w 762"/>
              <a:gd name="T21" fmla="*/ 397 h 942"/>
              <a:gd name="T22" fmla="*/ 468 w 762"/>
              <a:gd name="T23" fmla="*/ 385 h 942"/>
              <a:gd name="T24" fmla="*/ 445 w 762"/>
              <a:gd name="T25" fmla="*/ 367 h 942"/>
              <a:gd name="T26" fmla="*/ 412 w 762"/>
              <a:gd name="T27" fmla="*/ 346 h 942"/>
              <a:gd name="T28" fmla="*/ 386 w 762"/>
              <a:gd name="T29" fmla="*/ 323 h 942"/>
              <a:gd name="T30" fmla="*/ 353 w 762"/>
              <a:gd name="T31" fmla="*/ 303 h 942"/>
              <a:gd name="T32" fmla="*/ 347 w 762"/>
              <a:gd name="T33" fmla="*/ 294 h 942"/>
              <a:gd name="T34" fmla="*/ 442 w 762"/>
              <a:gd name="T35" fmla="*/ 290 h 942"/>
              <a:gd name="T36" fmla="*/ 528 w 762"/>
              <a:gd name="T37" fmla="*/ 306 h 942"/>
              <a:gd name="T38" fmla="*/ 670 w 762"/>
              <a:gd name="T39" fmla="*/ 355 h 942"/>
              <a:gd name="T40" fmla="*/ 736 w 762"/>
              <a:gd name="T41" fmla="*/ 249 h 942"/>
              <a:gd name="T42" fmla="*/ 664 w 762"/>
              <a:gd name="T43" fmla="*/ 232 h 942"/>
              <a:gd name="T44" fmla="*/ 667 w 762"/>
              <a:gd name="T45" fmla="*/ 223 h 942"/>
              <a:gd name="T46" fmla="*/ 632 w 762"/>
              <a:gd name="T47" fmla="*/ 207 h 942"/>
              <a:gd name="T48" fmla="*/ 587 w 762"/>
              <a:gd name="T49" fmla="*/ 189 h 942"/>
              <a:gd name="T50" fmla="*/ 547 w 762"/>
              <a:gd name="T51" fmla="*/ 171 h 942"/>
              <a:gd name="T52" fmla="*/ 479 w 762"/>
              <a:gd name="T53" fmla="*/ 132 h 942"/>
              <a:gd name="T54" fmla="*/ 458 w 762"/>
              <a:gd name="T55" fmla="*/ 114 h 942"/>
              <a:gd name="T56" fmla="*/ 400 w 762"/>
              <a:gd name="T57" fmla="*/ 46 h 942"/>
              <a:gd name="T58" fmla="*/ 265 w 762"/>
              <a:gd name="T59" fmla="*/ 11 h 942"/>
              <a:gd name="T60" fmla="*/ 194 w 762"/>
              <a:gd name="T61" fmla="*/ 111 h 942"/>
              <a:gd name="T62" fmla="*/ 332 w 762"/>
              <a:gd name="T63" fmla="*/ 292 h 942"/>
              <a:gd name="T64" fmla="*/ 301 w 762"/>
              <a:gd name="T65" fmla="*/ 301 h 942"/>
              <a:gd name="T66" fmla="*/ 244 w 762"/>
              <a:gd name="T67" fmla="*/ 314 h 942"/>
              <a:gd name="T68" fmla="*/ 208 w 762"/>
              <a:gd name="T69" fmla="*/ 354 h 942"/>
              <a:gd name="T70" fmla="*/ 209 w 762"/>
              <a:gd name="T71" fmla="*/ 373 h 942"/>
              <a:gd name="T72" fmla="*/ 175 w 762"/>
              <a:gd name="T73" fmla="*/ 404 h 942"/>
              <a:gd name="T74" fmla="*/ 191 w 762"/>
              <a:gd name="T75" fmla="*/ 438 h 942"/>
              <a:gd name="T76" fmla="*/ 197 w 762"/>
              <a:gd name="T77" fmla="*/ 471 h 942"/>
              <a:gd name="T78" fmla="*/ 169 w 762"/>
              <a:gd name="T79" fmla="*/ 473 h 942"/>
              <a:gd name="T80" fmla="*/ 146 w 762"/>
              <a:gd name="T81" fmla="*/ 480 h 942"/>
              <a:gd name="T82" fmla="*/ 147 w 762"/>
              <a:gd name="T83" fmla="*/ 574 h 942"/>
              <a:gd name="T84" fmla="*/ 117 w 762"/>
              <a:gd name="T85" fmla="*/ 581 h 942"/>
              <a:gd name="T86" fmla="*/ 66 w 762"/>
              <a:gd name="T87" fmla="*/ 582 h 942"/>
              <a:gd name="T88" fmla="*/ 22 w 762"/>
              <a:gd name="T89" fmla="*/ 590 h 942"/>
              <a:gd name="T90" fmla="*/ 35 w 762"/>
              <a:gd name="T91" fmla="*/ 636 h 942"/>
              <a:gd name="T92" fmla="*/ 77 w 762"/>
              <a:gd name="T93" fmla="*/ 683 h 942"/>
              <a:gd name="T94" fmla="*/ 99 w 762"/>
              <a:gd name="T95" fmla="*/ 719 h 942"/>
              <a:gd name="T96" fmla="*/ 101 w 762"/>
              <a:gd name="T97" fmla="*/ 773 h 942"/>
              <a:gd name="T98" fmla="*/ 109 w 762"/>
              <a:gd name="T99" fmla="*/ 811 h 942"/>
              <a:gd name="T100" fmla="*/ 127 w 762"/>
              <a:gd name="T101" fmla="*/ 832 h 942"/>
              <a:gd name="T102" fmla="*/ 161 w 762"/>
              <a:gd name="T103" fmla="*/ 816 h 942"/>
              <a:gd name="T104" fmla="*/ 218 w 762"/>
              <a:gd name="T105" fmla="*/ 879 h 942"/>
              <a:gd name="T106" fmla="*/ 262 w 762"/>
              <a:gd name="T107" fmla="*/ 882 h 942"/>
              <a:gd name="T108" fmla="*/ 290 w 762"/>
              <a:gd name="T109" fmla="*/ 921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62" h="942">
                <a:moveTo>
                  <a:pt x="293" y="942"/>
                </a:moveTo>
                <a:cubicBezTo>
                  <a:pt x="293" y="942"/>
                  <a:pt x="315" y="936"/>
                  <a:pt x="330" y="933"/>
                </a:cubicBezTo>
                <a:cubicBezTo>
                  <a:pt x="330" y="933"/>
                  <a:pt x="348" y="926"/>
                  <a:pt x="354" y="924"/>
                </a:cubicBezTo>
                <a:cubicBezTo>
                  <a:pt x="372" y="906"/>
                  <a:pt x="372" y="906"/>
                  <a:pt x="372" y="906"/>
                </a:cubicBezTo>
                <a:cubicBezTo>
                  <a:pt x="395" y="873"/>
                  <a:pt x="395" y="873"/>
                  <a:pt x="395" y="873"/>
                </a:cubicBezTo>
                <a:cubicBezTo>
                  <a:pt x="395" y="873"/>
                  <a:pt x="420" y="855"/>
                  <a:pt x="434" y="857"/>
                </a:cubicBezTo>
                <a:cubicBezTo>
                  <a:pt x="487" y="847"/>
                  <a:pt x="487" y="847"/>
                  <a:pt x="487" y="847"/>
                </a:cubicBezTo>
                <a:cubicBezTo>
                  <a:pt x="556" y="835"/>
                  <a:pt x="556" y="835"/>
                  <a:pt x="556" y="835"/>
                </a:cubicBezTo>
                <a:cubicBezTo>
                  <a:pt x="556" y="835"/>
                  <a:pt x="597" y="826"/>
                  <a:pt x="631" y="818"/>
                </a:cubicBezTo>
                <a:cubicBezTo>
                  <a:pt x="631" y="818"/>
                  <a:pt x="672" y="810"/>
                  <a:pt x="682" y="810"/>
                </a:cubicBezTo>
                <a:cubicBezTo>
                  <a:pt x="682" y="810"/>
                  <a:pt x="721" y="804"/>
                  <a:pt x="721" y="782"/>
                </a:cubicBezTo>
                <a:cubicBezTo>
                  <a:pt x="721" y="782"/>
                  <a:pt x="734" y="740"/>
                  <a:pt x="716" y="694"/>
                </a:cubicBezTo>
                <a:cubicBezTo>
                  <a:pt x="703" y="667"/>
                  <a:pt x="703" y="667"/>
                  <a:pt x="703" y="667"/>
                </a:cubicBezTo>
                <a:cubicBezTo>
                  <a:pt x="703" y="667"/>
                  <a:pt x="680" y="624"/>
                  <a:pt x="677" y="616"/>
                </a:cubicBezTo>
                <a:cubicBezTo>
                  <a:pt x="674" y="609"/>
                  <a:pt x="661" y="579"/>
                  <a:pt x="661" y="579"/>
                </a:cubicBezTo>
                <a:cubicBezTo>
                  <a:pt x="661" y="579"/>
                  <a:pt x="634" y="518"/>
                  <a:pt x="616" y="501"/>
                </a:cubicBezTo>
                <a:cubicBezTo>
                  <a:pt x="607" y="487"/>
                  <a:pt x="607" y="487"/>
                  <a:pt x="607" y="487"/>
                </a:cubicBezTo>
                <a:cubicBezTo>
                  <a:pt x="607" y="487"/>
                  <a:pt x="586" y="450"/>
                  <a:pt x="567" y="440"/>
                </a:cubicBezTo>
                <a:cubicBezTo>
                  <a:pt x="567" y="440"/>
                  <a:pt x="550" y="433"/>
                  <a:pt x="547" y="426"/>
                </a:cubicBezTo>
                <a:cubicBezTo>
                  <a:pt x="535" y="416"/>
                  <a:pt x="535" y="416"/>
                  <a:pt x="535" y="416"/>
                </a:cubicBezTo>
                <a:cubicBezTo>
                  <a:pt x="524" y="410"/>
                  <a:pt x="524" y="410"/>
                  <a:pt x="524" y="410"/>
                </a:cubicBezTo>
                <a:cubicBezTo>
                  <a:pt x="505" y="397"/>
                  <a:pt x="505" y="397"/>
                  <a:pt x="505" y="397"/>
                </a:cubicBezTo>
                <a:cubicBezTo>
                  <a:pt x="505" y="397"/>
                  <a:pt x="490" y="391"/>
                  <a:pt x="486" y="391"/>
                </a:cubicBezTo>
                <a:cubicBezTo>
                  <a:pt x="468" y="385"/>
                  <a:pt x="468" y="385"/>
                  <a:pt x="468" y="385"/>
                </a:cubicBezTo>
                <a:cubicBezTo>
                  <a:pt x="468" y="385"/>
                  <a:pt x="458" y="379"/>
                  <a:pt x="454" y="382"/>
                </a:cubicBezTo>
                <a:cubicBezTo>
                  <a:pt x="454" y="382"/>
                  <a:pt x="452" y="371"/>
                  <a:pt x="445" y="367"/>
                </a:cubicBezTo>
                <a:cubicBezTo>
                  <a:pt x="438" y="363"/>
                  <a:pt x="423" y="354"/>
                  <a:pt x="423" y="354"/>
                </a:cubicBezTo>
                <a:cubicBezTo>
                  <a:pt x="412" y="346"/>
                  <a:pt x="412" y="346"/>
                  <a:pt x="412" y="346"/>
                </a:cubicBezTo>
                <a:cubicBezTo>
                  <a:pt x="412" y="346"/>
                  <a:pt x="403" y="330"/>
                  <a:pt x="396" y="330"/>
                </a:cubicBezTo>
                <a:cubicBezTo>
                  <a:pt x="386" y="323"/>
                  <a:pt x="386" y="323"/>
                  <a:pt x="386" y="323"/>
                </a:cubicBezTo>
                <a:cubicBezTo>
                  <a:pt x="377" y="314"/>
                  <a:pt x="377" y="314"/>
                  <a:pt x="377" y="314"/>
                </a:cubicBezTo>
                <a:cubicBezTo>
                  <a:pt x="353" y="303"/>
                  <a:pt x="353" y="303"/>
                  <a:pt x="353" y="303"/>
                </a:cubicBezTo>
                <a:cubicBezTo>
                  <a:pt x="344" y="300"/>
                  <a:pt x="344" y="300"/>
                  <a:pt x="344" y="300"/>
                </a:cubicBezTo>
                <a:cubicBezTo>
                  <a:pt x="347" y="294"/>
                  <a:pt x="347" y="294"/>
                  <a:pt x="347" y="294"/>
                </a:cubicBezTo>
                <a:cubicBezTo>
                  <a:pt x="347" y="294"/>
                  <a:pt x="368" y="270"/>
                  <a:pt x="374" y="264"/>
                </a:cubicBezTo>
                <a:cubicBezTo>
                  <a:pt x="374" y="264"/>
                  <a:pt x="416" y="286"/>
                  <a:pt x="442" y="290"/>
                </a:cubicBezTo>
                <a:cubicBezTo>
                  <a:pt x="468" y="294"/>
                  <a:pt x="479" y="294"/>
                  <a:pt x="479" y="294"/>
                </a:cubicBezTo>
                <a:cubicBezTo>
                  <a:pt x="479" y="294"/>
                  <a:pt x="517" y="303"/>
                  <a:pt x="528" y="306"/>
                </a:cubicBezTo>
                <a:cubicBezTo>
                  <a:pt x="538" y="310"/>
                  <a:pt x="553" y="315"/>
                  <a:pt x="553" y="315"/>
                </a:cubicBezTo>
                <a:cubicBezTo>
                  <a:pt x="553" y="315"/>
                  <a:pt x="654" y="350"/>
                  <a:pt x="670" y="355"/>
                </a:cubicBezTo>
                <a:cubicBezTo>
                  <a:pt x="685" y="359"/>
                  <a:pt x="706" y="362"/>
                  <a:pt x="723" y="359"/>
                </a:cubicBezTo>
                <a:cubicBezTo>
                  <a:pt x="723" y="359"/>
                  <a:pt x="762" y="266"/>
                  <a:pt x="736" y="249"/>
                </a:cubicBezTo>
                <a:cubicBezTo>
                  <a:pt x="710" y="231"/>
                  <a:pt x="673" y="228"/>
                  <a:pt x="673" y="228"/>
                </a:cubicBezTo>
                <a:cubicBezTo>
                  <a:pt x="664" y="232"/>
                  <a:pt x="664" y="232"/>
                  <a:pt x="664" y="232"/>
                </a:cubicBezTo>
                <a:cubicBezTo>
                  <a:pt x="664" y="228"/>
                  <a:pt x="664" y="228"/>
                  <a:pt x="664" y="228"/>
                </a:cubicBezTo>
                <a:cubicBezTo>
                  <a:pt x="667" y="223"/>
                  <a:pt x="667" y="223"/>
                  <a:pt x="667" y="22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32" y="207"/>
                  <a:pt x="632" y="207"/>
                  <a:pt x="632" y="207"/>
                </a:cubicBezTo>
                <a:cubicBezTo>
                  <a:pt x="632" y="207"/>
                  <a:pt x="613" y="203"/>
                  <a:pt x="607" y="201"/>
                </a:cubicBezTo>
                <a:cubicBezTo>
                  <a:pt x="602" y="200"/>
                  <a:pt x="587" y="189"/>
                  <a:pt x="587" y="189"/>
                </a:cubicBezTo>
                <a:cubicBezTo>
                  <a:pt x="587" y="189"/>
                  <a:pt x="572" y="178"/>
                  <a:pt x="566" y="183"/>
                </a:cubicBezTo>
                <a:cubicBezTo>
                  <a:pt x="566" y="183"/>
                  <a:pt x="552" y="175"/>
                  <a:pt x="547" y="171"/>
                </a:cubicBezTo>
                <a:cubicBezTo>
                  <a:pt x="547" y="171"/>
                  <a:pt x="517" y="171"/>
                  <a:pt x="499" y="153"/>
                </a:cubicBezTo>
                <a:cubicBezTo>
                  <a:pt x="481" y="135"/>
                  <a:pt x="479" y="132"/>
                  <a:pt x="479" y="132"/>
                </a:cubicBezTo>
                <a:cubicBezTo>
                  <a:pt x="479" y="132"/>
                  <a:pt x="467" y="123"/>
                  <a:pt x="464" y="117"/>
                </a:cubicBezTo>
                <a:cubicBezTo>
                  <a:pt x="458" y="114"/>
                  <a:pt x="458" y="114"/>
                  <a:pt x="458" y="114"/>
                </a:cubicBezTo>
                <a:cubicBezTo>
                  <a:pt x="458" y="114"/>
                  <a:pt x="434" y="103"/>
                  <a:pt x="426" y="65"/>
                </a:cubicBezTo>
                <a:cubicBezTo>
                  <a:pt x="426" y="65"/>
                  <a:pt x="419" y="51"/>
                  <a:pt x="400" y="46"/>
                </a:cubicBezTo>
                <a:cubicBezTo>
                  <a:pt x="361" y="27"/>
                  <a:pt x="361" y="27"/>
                  <a:pt x="361" y="27"/>
                </a:cubicBezTo>
                <a:cubicBezTo>
                  <a:pt x="361" y="27"/>
                  <a:pt x="280" y="0"/>
                  <a:pt x="265" y="11"/>
                </a:cubicBezTo>
                <a:cubicBezTo>
                  <a:pt x="250" y="22"/>
                  <a:pt x="218" y="51"/>
                  <a:pt x="215" y="58"/>
                </a:cubicBezTo>
                <a:cubicBezTo>
                  <a:pt x="213" y="65"/>
                  <a:pt x="179" y="99"/>
                  <a:pt x="194" y="111"/>
                </a:cubicBezTo>
                <a:cubicBezTo>
                  <a:pt x="208" y="123"/>
                  <a:pt x="352" y="256"/>
                  <a:pt x="361" y="257"/>
                </a:cubicBezTo>
                <a:cubicBezTo>
                  <a:pt x="332" y="292"/>
                  <a:pt x="332" y="292"/>
                  <a:pt x="332" y="292"/>
                </a:cubicBezTo>
                <a:cubicBezTo>
                  <a:pt x="332" y="292"/>
                  <a:pt x="323" y="296"/>
                  <a:pt x="309" y="290"/>
                </a:cubicBezTo>
                <a:cubicBezTo>
                  <a:pt x="309" y="290"/>
                  <a:pt x="301" y="297"/>
                  <a:pt x="301" y="301"/>
                </a:cubicBezTo>
                <a:cubicBezTo>
                  <a:pt x="301" y="301"/>
                  <a:pt x="270" y="324"/>
                  <a:pt x="260" y="303"/>
                </a:cubicBezTo>
                <a:cubicBezTo>
                  <a:pt x="260" y="303"/>
                  <a:pt x="252" y="306"/>
                  <a:pt x="244" y="314"/>
                </a:cubicBezTo>
                <a:cubicBezTo>
                  <a:pt x="237" y="323"/>
                  <a:pt x="221" y="342"/>
                  <a:pt x="207" y="344"/>
                </a:cubicBezTo>
                <a:cubicBezTo>
                  <a:pt x="193" y="345"/>
                  <a:pt x="204" y="352"/>
                  <a:pt x="208" y="354"/>
                </a:cubicBezTo>
                <a:cubicBezTo>
                  <a:pt x="208" y="354"/>
                  <a:pt x="206" y="354"/>
                  <a:pt x="205" y="361"/>
                </a:cubicBezTo>
                <a:cubicBezTo>
                  <a:pt x="204" y="368"/>
                  <a:pt x="209" y="373"/>
                  <a:pt x="209" y="373"/>
                </a:cubicBezTo>
                <a:cubicBezTo>
                  <a:pt x="209" y="373"/>
                  <a:pt x="211" y="395"/>
                  <a:pt x="184" y="394"/>
                </a:cubicBezTo>
                <a:cubicBezTo>
                  <a:pt x="184" y="394"/>
                  <a:pt x="185" y="404"/>
                  <a:pt x="175" y="404"/>
                </a:cubicBezTo>
                <a:cubicBezTo>
                  <a:pt x="164" y="404"/>
                  <a:pt x="176" y="414"/>
                  <a:pt x="179" y="417"/>
                </a:cubicBezTo>
                <a:cubicBezTo>
                  <a:pt x="182" y="419"/>
                  <a:pt x="190" y="416"/>
                  <a:pt x="191" y="438"/>
                </a:cubicBezTo>
                <a:cubicBezTo>
                  <a:pt x="193" y="449"/>
                  <a:pt x="193" y="449"/>
                  <a:pt x="193" y="449"/>
                </a:cubicBezTo>
                <a:cubicBezTo>
                  <a:pt x="193" y="449"/>
                  <a:pt x="219" y="471"/>
                  <a:pt x="197" y="471"/>
                </a:cubicBezTo>
                <a:cubicBezTo>
                  <a:pt x="182" y="472"/>
                  <a:pt x="182" y="472"/>
                  <a:pt x="182" y="472"/>
                </a:cubicBezTo>
                <a:cubicBezTo>
                  <a:pt x="182" y="472"/>
                  <a:pt x="175" y="478"/>
                  <a:pt x="169" y="473"/>
                </a:cubicBezTo>
                <a:cubicBezTo>
                  <a:pt x="163" y="469"/>
                  <a:pt x="163" y="467"/>
                  <a:pt x="154" y="478"/>
                </a:cubicBezTo>
                <a:cubicBezTo>
                  <a:pt x="146" y="480"/>
                  <a:pt x="146" y="480"/>
                  <a:pt x="146" y="480"/>
                </a:cubicBezTo>
                <a:cubicBezTo>
                  <a:pt x="146" y="480"/>
                  <a:pt x="149" y="513"/>
                  <a:pt x="151" y="542"/>
                </a:cubicBezTo>
                <a:cubicBezTo>
                  <a:pt x="154" y="571"/>
                  <a:pt x="156" y="573"/>
                  <a:pt x="147" y="574"/>
                </a:cubicBezTo>
                <a:cubicBezTo>
                  <a:pt x="139" y="574"/>
                  <a:pt x="137" y="576"/>
                  <a:pt x="135" y="586"/>
                </a:cubicBezTo>
                <a:cubicBezTo>
                  <a:pt x="134" y="596"/>
                  <a:pt x="121" y="582"/>
                  <a:pt x="117" y="581"/>
                </a:cubicBezTo>
                <a:cubicBezTo>
                  <a:pt x="113" y="581"/>
                  <a:pt x="106" y="588"/>
                  <a:pt x="106" y="588"/>
                </a:cubicBezTo>
                <a:cubicBezTo>
                  <a:pt x="106" y="588"/>
                  <a:pt x="71" y="583"/>
                  <a:pt x="66" y="582"/>
                </a:cubicBezTo>
                <a:cubicBezTo>
                  <a:pt x="62" y="581"/>
                  <a:pt x="42" y="590"/>
                  <a:pt x="42" y="590"/>
                </a:cubicBezTo>
                <a:cubicBezTo>
                  <a:pt x="42" y="590"/>
                  <a:pt x="33" y="580"/>
                  <a:pt x="22" y="590"/>
                </a:cubicBezTo>
                <a:cubicBezTo>
                  <a:pt x="11" y="600"/>
                  <a:pt x="0" y="608"/>
                  <a:pt x="12" y="613"/>
                </a:cubicBezTo>
                <a:cubicBezTo>
                  <a:pt x="24" y="618"/>
                  <a:pt x="35" y="622"/>
                  <a:pt x="35" y="636"/>
                </a:cubicBezTo>
                <a:cubicBezTo>
                  <a:pt x="35" y="636"/>
                  <a:pt x="28" y="690"/>
                  <a:pt x="40" y="688"/>
                </a:cubicBezTo>
                <a:cubicBezTo>
                  <a:pt x="53" y="687"/>
                  <a:pt x="77" y="683"/>
                  <a:pt x="77" y="683"/>
                </a:cubicBezTo>
                <a:cubicBezTo>
                  <a:pt x="77" y="683"/>
                  <a:pt x="96" y="678"/>
                  <a:pt x="102" y="709"/>
                </a:cubicBezTo>
                <a:cubicBezTo>
                  <a:pt x="99" y="719"/>
                  <a:pt x="99" y="719"/>
                  <a:pt x="99" y="719"/>
                </a:cubicBezTo>
                <a:cubicBezTo>
                  <a:pt x="99" y="719"/>
                  <a:pt x="93" y="727"/>
                  <a:pt x="102" y="738"/>
                </a:cubicBezTo>
                <a:cubicBezTo>
                  <a:pt x="111" y="750"/>
                  <a:pt x="101" y="773"/>
                  <a:pt x="101" y="773"/>
                </a:cubicBezTo>
                <a:cubicBezTo>
                  <a:pt x="101" y="773"/>
                  <a:pt x="98" y="786"/>
                  <a:pt x="109" y="791"/>
                </a:cubicBezTo>
                <a:cubicBezTo>
                  <a:pt x="121" y="795"/>
                  <a:pt x="109" y="811"/>
                  <a:pt x="109" y="811"/>
                </a:cubicBezTo>
                <a:cubicBezTo>
                  <a:pt x="109" y="811"/>
                  <a:pt x="87" y="845"/>
                  <a:pt x="109" y="836"/>
                </a:cubicBezTo>
                <a:cubicBezTo>
                  <a:pt x="109" y="836"/>
                  <a:pt x="116" y="821"/>
                  <a:pt x="127" y="832"/>
                </a:cubicBezTo>
                <a:cubicBezTo>
                  <a:pt x="137" y="844"/>
                  <a:pt x="137" y="839"/>
                  <a:pt x="139" y="831"/>
                </a:cubicBezTo>
                <a:cubicBezTo>
                  <a:pt x="161" y="816"/>
                  <a:pt x="161" y="816"/>
                  <a:pt x="161" y="816"/>
                </a:cubicBezTo>
                <a:cubicBezTo>
                  <a:pt x="161" y="816"/>
                  <a:pt x="209" y="829"/>
                  <a:pt x="200" y="839"/>
                </a:cubicBezTo>
                <a:cubicBezTo>
                  <a:pt x="192" y="850"/>
                  <a:pt x="188" y="879"/>
                  <a:pt x="218" y="879"/>
                </a:cubicBezTo>
                <a:cubicBezTo>
                  <a:pt x="247" y="878"/>
                  <a:pt x="256" y="868"/>
                  <a:pt x="256" y="868"/>
                </a:cubicBezTo>
                <a:cubicBezTo>
                  <a:pt x="256" y="868"/>
                  <a:pt x="261" y="863"/>
                  <a:pt x="262" y="882"/>
                </a:cubicBezTo>
                <a:cubicBezTo>
                  <a:pt x="262" y="882"/>
                  <a:pt x="262" y="894"/>
                  <a:pt x="285" y="896"/>
                </a:cubicBezTo>
                <a:cubicBezTo>
                  <a:pt x="285" y="896"/>
                  <a:pt x="294" y="906"/>
                  <a:pt x="290" y="921"/>
                </a:cubicBezTo>
                <a:cubicBezTo>
                  <a:pt x="290" y="921"/>
                  <a:pt x="286" y="942"/>
                  <a:pt x="293" y="94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noFill/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2" name="未知"/>
          <p:cNvSpPr/>
          <p:nvPr/>
        </p:nvSpPr>
        <p:spPr bwMode="auto">
          <a:xfrm>
            <a:off x="3910633" y="3137660"/>
            <a:ext cx="1180809" cy="1332627"/>
          </a:xfrm>
          <a:custGeom>
            <a:avLst/>
            <a:gdLst>
              <a:gd name="T0" fmla="*/ 172 w 178"/>
              <a:gd name="T1" fmla="*/ 19 h 199"/>
              <a:gd name="T2" fmla="*/ 141 w 178"/>
              <a:gd name="T3" fmla="*/ 1 h 199"/>
              <a:gd name="T4" fmla="*/ 127 w 178"/>
              <a:gd name="T5" fmla="*/ 0 h 199"/>
              <a:gd name="T6" fmla="*/ 122 w 178"/>
              <a:gd name="T7" fmla="*/ 33 h 199"/>
              <a:gd name="T8" fmla="*/ 102 w 178"/>
              <a:gd name="T9" fmla="*/ 24 h 199"/>
              <a:gd name="T10" fmla="*/ 86 w 178"/>
              <a:gd name="T11" fmla="*/ 36 h 199"/>
              <a:gd name="T12" fmla="*/ 80 w 178"/>
              <a:gd name="T13" fmla="*/ 36 h 199"/>
              <a:gd name="T14" fmla="*/ 76 w 178"/>
              <a:gd name="T15" fmla="*/ 38 h 199"/>
              <a:gd name="T16" fmla="*/ 74 w 178"/>
              <a:gd name="T17" fmla="*/ 41 h 199"/>
              <a:gd name="T18" fmla="*/ 74 w 178"/>
              <a:gd name="T19" fmla="*/ 47 h 199"/>
              <a:gd name="T20" fmla="*/ 70 w 178"/>
              <a:gd name="T21" fmla="*/ 55 h 199"/>
              <a:gd name="T22" fmla="*/ 62 w 178"/>
              <a:gd name="T23" fmla="*/ 64 h 199"/>
              <a:gd name="T24" fmla="*/ 60 w 178"/>
              <a:gd name="T25" fmla="*/ 62 h 199"/>
              <a:gd name="T26" fmla="*/ 60 w 178"/>
              <a:gd name="T27" fmla="*/ 56 h 199"/>
              <a:gd name="T28" fmla="*/ 44 w 178"/>
              <a:gd name="T29" fmla="*/ 47 h 199"/>
              <a:gd name="T30" fmla="*/ 33 w 178"/>
              <a:gd name="T31" fmla="*/ 43 h 199"/>
              <a:gd name="T32" fmla="*/ 14 w 178"/>
              <a:gd name="T33" fmla="*/ 47 h 199"/>
              <a:gd name="T34" fmla="*/ 11 w 178"/>
              <a:gd name="T35" fmla="*/ 56 h 199"/>
              <a:gd name="T36" fmla="*/ 37 w 178"/>
              <a:gd name="T37" fmla="*/ 78 h 199"/>
              <a:gd name="T38" fmla="*/ 24 w 178"/>
              <a:gd name="T39" fmla="*/ 85 h 199"/>
              <a:gd name="T40" fmla="*/ 14 w 178"/>
              <a:gd name="T41" fmla="*/ 94 h 199"/>
              <a:gd name="T42" fmla="*/ 17 w 178"/>
              <a:gd name="T43" fmla="*/ 115 h 199"/>
              <a:gd name="T44" fmla="*/ 12 w 178"/>
              <a:gd name="T45" fmla="*/ 124 h 199"/>
              <a:gd name="T46" fmla="*/ 15 w 178"/>
              <a:gd name="T47" fmla="*/ 135 h 199"/>
              <a:gd name="T48" fmla="*/ 33 w 178"/>
              <a:gd name="T49" fmla="*/ 134 h 199"/>
              <a:gd name="T50" fmla="*/ 43 w 178"/>
              <a:gd name="T51" fmla="*/ 134 h 199"/>
              <a:gd name="T52" fmla="*/ 53 w 178"/>
              <a:gd name="T53" fmla="*/ 142 h 199"/>
              <a:gd name="T54" fmla="*/ 69 w 178"/>
              <a:gd name="T55" fmla="*/ 167 h 199"/>
              <a:gd name="T56" fmla="*/ 91 w 178"/>
              <a:gd name="T57" fmla="*/ 196 h 199"/>
              <a:gd name="T58" fmla="*/ 98 w 178"/>
              <a:gd name="T59" fmla="*/ 199 h 199"/>
              <a:gd name="T60" fmla="*/ 110 w 178"/>
              <a:gd name="T61" fmla="*/ 185 h 199"/>
              <a:gd name="T62" fmla="*/ 104 w 178"/>
              <a:gd name="T63" fmla="*/ 174 h 199"/>
              <a:gd name="T64" fmla="*/ 108 w 178"/>
              <a:gd name="T65" fmla="*/ 153 h 199"/>
              <a:gd name="T66" fmla="*/ 121 w 178"/>
              <a:gd name="T67" fmla="*/ 129 h 199"/>
              <a:gd name="T68" fmla="*/ 132 w 178"/>
              <a:gd name="T69" fmla="*/ 101 h 199"/>
              <a:gd name="T70" fmla="*/ 143 w 178"/>
              <a:gd name="T71" fmla="*/ 80 h 199"/>
              <a:gd name="T72" fmla="*/ 171 w 178"/>
              <a:gd name="T73" fmla="*/ 48 h 199"/>
              <a:gd name="T74" fmla="*/ 172 w 178"/>
              <a:gd name="T75" fmla="*/ 1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8" h="199">
                <a:moveTo>
                  <a:pt x="172" y="19"/>
                </a:moveTo>
                <a:cubicBezTo>
                  <a:pt x="141" y="1"/>
                  <a:pt x="141" y="1"/>
                  <a:pt x="141" y="1"/>
                </a:cubicBezTo>
                <a:cubicBezTo>
                  <a:pt x="127" y="0"/>
                  <a:pt x="127" y="0"/>
                  <a:pt x="127" y="0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86" y="36"/>
                  <a:pt x="86" y="36"/>
                  <a:pt x="86" y="36"/>
                </a:cubicBezTo>
                <a:cubicBezTo>
                  <a:pt x="80" y="36"/>
                  <a:pt x="80" y="36"/>
                  <a:pt x="80" y="36"/>
                </a:cubicBezTo>
                <a:cubicBezTo>
                  <a:pt x="76" y="38"/>
                  <a:pt x="76" y="38"/>
                  <a:pt x="76" y="38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7"/>
                  <a:pt x="74" y="47"/>
                  <a:pt x="74" y="47"/>
                </a:cubicBezTo>
                <a:cubicBezTo>
                  <a:pt x="70" y="55"/>
                  <a:pt x="70" y="55"/>
                  <a:pt x="70" y="55"/>
                </a:cubicBezTo>
                <a:cubicBezTo>
                  <a:pt x="62" y="64"/>
                  <a:pt x="62" y="64"/>
                  <a:pt x="62" y="64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56"/>
                  <a:pt x="60" y="56"/>
                  <a:pt x="60" y="56"/>
                </a:cubicBezTo>
                <a:cubicBezTo>
                  <a:pt x="60" y="56"/>
                  <a:pt x="57" y="45"/>
                  <a:pt x="44" y="47"/>
                </a:cubicBezTo>
                <a:cubicBezTo>
                  <a:pt x="31" y="50"/>
                  <a:pt x="33" y="43"/>
                  <a:pt x="33" y="43"/>
                </a:cubicBezTo>
                <a:cubicBezTo>
                  <a:pt x="14" y="47"/>
                  <a:pt x="14" y="47"/>
                  <a:pt x="14" y="47"/>
                </a:cubicBezTo>
                <a:cubicBezTo>
                  <a:pt x="14" y="47"/>
                  <a:pt x="0" y="54"/>
                  <a:pt x="11" y="56"/>
                </a:cubicBezTo>
                <a:cubicBezTo>
                  <a:pt x="23" y="59"/>
                  <a:pt x="47" y="62"/>
                  <a:pt x="37" y="78"/>
                </a:cubicBezTo>
                <a:cubicBezTo>
                  <a:pt x="37" y="78"/>
                  <a:pt x="31" y="84"/>
                  <a:pt x="24" y="85"/>
                </a:cubicBezTo>
                <a:cubicBezTo>
                  <a:pt x="24" y="85"/>
                  <a:pt x="14" y="91"/>
                  <a:pt x="14" y="94"/>
                </a:cubicBezTo>
                <a:cubicBezTo>
                  <a:pt x="14" y="94"/>
                  <a:pt x="28" y="104"/>
                  <a:pt x="17" y="115"/>
                </a:cubicBezTo>
                <a:cubicBezTo>
                  <a:pt x="17" y="115"/>
                  <a:pt x="12" y="119"/>
                  <a:pt x="12" y="124"/>
                </a:cubicBezTo>
                <a:cubicBezTo>
                  <a:pt x="13" y="128"/>
                  <a:pt x="15" y="135"/>
                  <a:pt x="15" y="135"/>
                </a:cubicBezTo>
                <a:cubicBezTo>
                  <a:pt x="33" y="134"/>
                  <a:pt x="33" y="134"/>
                  <a:pt x="33" y="134"/>
                </a:cubicBezTo>
                <a:cubicBezTo>
                  <a:pt x="43" y="134"/>
                  <a:pt x="43" y="134"/>
                  <a:pt x="43" y="134"/>
                </a:cubicBezTo>
                <a:cubicBezTo>
                  <a:pt x="43" y="134"/>
                  <a:pt x="49" y="134"/>
                  <a:pt x="53" y="142"/>
                </a:cubicBezTo>
                <a:cubicBezTo>
                  <a:pt x="57" y="150"/>
                  <a:pt x="69" y="167"/>
                  <a:pt x="69" y="167"/>
                </a:cubicBezTo>
                <a:cubicBezTo>
                  <a:pt x="69" y="167"/>
                  <a:pt x="86" y="195"/>
                  <a:pt x="91" y="196"/>
                </a:cubicBezTo>
                <a:cubicBezTo>
                  <a:pt x="97" y="198"/>
                  <a:pt x="98" y="199"/>
                  <a:pt x="98" y="199"/>
                </a:cubicBezTo>
                <a:cubicBezTo>
                  <a:pt x="110" y="185"/>
                  <a:pt x="110" y="185"/>
                  <a:pt x="110" y="185"/>
                </a:cubicBezTo>
                <a:cubicBezTo>
                  <a:pt x="110" y="185"/>
                  <a:pt x="108" y="175"/>
                  <a:pt x="104" y="174"/>
                </a:cubicBezTo>
                <a:cubicBezTo>
                  <a:pt x="104" y="174"/>
                  <a:pt x="100" y="159"/>
                  <a:pt x="108" y="153"/>
                </a:cubicBezTo>
                <a:cubicBezTo>
                  <a:pt x="108" y="153"/>
                  <a:pt x="106" y="134"/>
                  <a:pt x="121" y="129"/>
                </a:cubicBezTo>
                <a:cubicBezTo>
                  <a:pt x="137" y="123"/>
                  <a:pt x="133" y="104"/>
                  <a:pt x="132" y="101"/>
                </a:cubicBezTo>
                <a:cubicBezTo>
                  <a:pt x="130" y="98"/>
                  <a:pt x="121" y="80"/>
                  <a:pt x="143" y="80"/>
                </a:cubicBezTo>
                <a:cubicBezTo>
                  <a:pt x="164" y="79"/>
                  <a:pt x="178" y="59"/>
                  <a:pt x="171" y="48"/>
                </a:cubicBezTo>
                <a:lnTo>
                  <a:pt x="172" y="1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未知"/>
          <p:cNvSpPr/>
          <p:nvPr/>
        </p:nvSpPr>
        <p:spPr bwMode="auto">
          <a:xfrm>
            <a:off x="4096189" y="4875137"/>
            <a:ext cx="2007376" cy="1231415"/>
          </a:xfrm>
          <a:custGeom>
            <a:avLst/>
            <a:gdLst>
              <a:gd name="T0" fmla="*/ 281 w 302"/>
              <a:gd name="T1" fmla="*/ 56 h 184"/>
              <a:gd name="T2" fmla="*/ 251 w 302"/>
              <a:gd name="T3" fmla="*/ 31 h 184"/>
              <a:gd name="T4" fmla="*/ 202 w 302"/>
              <a:gd name="T5" fmla="*/ 21 h 184"/>
              <a:gd name="T6" fmla="*/ 180 w 302"/>
              <a:gd name="T7" fmla="*/ 16 h 184"/>
              <a:gd name="T8" fmla="*/ 149 w 302"/>
              <a:gd name="T9" fmla="*/ 18 h 184"/>
              <a:gd name="T10" fmla="*/ 141 w 302"/>
              <a:gd name="T11" fmla="*/ 20 h 184"/>
              <a:gd name="T12" fmla="*/ 124 w 302"/>
              <a:gd name="T13" fmla="*/ 18 h 184"/>
              <a:gd name="T14" fmla="*/ 102 w 302"/>
              <a:gd name="T15" fmla="*/ 16 h 184"/>
              <a:gd name="T16" fmla="*/ 98 w 302"/>
              <a:gd name="T17" fmla="*/ 16 h 184"/>
              <a:gd name="T18" fmla="*/ 89 w 302"/>
              <a:gd name="T19" fmla="*/ 6 h 184"/>
              <a:gd name="T20" fmla="*/ 5 w 302"/>
              <a:gd name="T21" fmla="*/ 36 h 184"/>
              <a:gd name="T22" fmla="*/ 11 w 302"/>
              <a:gd name="T23" fmla="*/ 51 h 184"/>
              <a:gd name="T24" fmla="*/ 5 w 302"/>
              <a:gd name="T25" fmla="*/ 77 h 184"/>
              <a:gd name="T26" fmla="*/ 5 w 302"/>
              <a:gd name="T27" fmla="*/ 91 h 184"/>
              <a:gd name="T28" fmla="*/ 15 w 302"/>
              <a:gd name="T29" fmla="*/ 109 h 184"/>
              <a:gd name="T30" fmla="*/ 24 w 302"/>
              <a:gd name="T31" fmla="*/ 121 h 184"/>
              <a:gd name="T32" fmla="*/ 27 w 302"/>
              <a:gd name="T33" fmla="*/ 154 h 184"/>
              <a:gd name="T34" fmla="*/ 74 w 302"/>
              <a:gd name="T35" fmla="*/ 183 h 184"/>
              <a:gd name="T36" fmla="*/ 76 w 302"/>
              <a:gd name="T37" fmla="*/ 184 h 184"/>
              <a:gd name="T38" fmla="*/ 90 w 302"/>
              <a:gd name="T39" fmla="*/ 182 h 184"/>
              <a:gd name="T40" fmla="*/ 144 w 302"/>
              <a:gd name="T41" fmla="*/ 172 h 184"/>
              <a:gd name="T42" fmla="*/ 211 w 302"/>
              <a:gd name="T43" fmla="*/ 161 h 184"/>
              <a:gd name="T44" fmla="*/ 287 w 302"/>
              <a:gd name="T45" fmla="*/ 143 h 184"/>
              <a:gd name="T46" fmla="*/ 288 w 302"/>
              <a:gd name="T47" fmla="*/ 142 h 184"/>
              <a:gd name="T48" fmla="*/ 295 w 302"/>
              <a:gd name="T49" fmla="*/ 84 h 184"/>
              <a:gd name="T50" fmla="*/ 281 w 302"/>
              <a:gd name="T51" fmla="*/ 5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2" h="184">
                <a:moveTo>
                  <a:pt x="281" y="56"/>
                </a:moveTo>
                <a:cubicBezTo>
                  <a:pt x="281" y="56"/>
                  <a:pt x="254" y="34"/>
                  <a:pt x="251" y="31"/>
                </a:cubicBezTo>
                <a:cubicBezTo>
                  <a:pt x="248" y="28"/>
                  <a:pt x="238" y="16"/>
                  <a:pt x="202" y="21"/>
                </a:cubicBezTo>
                <a:cubicBezTo>
                  <a:pt x="202" y="21"/>
                  <a:pt x="194" y="22"/>
                  <a:pt x="180" y="16"/>
                </a:cubicBezTo>
                <a:cubicBezTo>
                  <a:pt x="166" y="11"/>
                  <a:pt x="155" y="12"/>
                  <a:pt x="149" y="18"/>
                </a:cubicBezTo>
                <a:cubicBezTo>
                  <a:pt x="149" y="18"/>
                  <a:pt x="145" y="20"/>
                  <a:pt x="141" y="20"/>
                </a:cubicBezTo>
                <a:cubicBezTo>
                  <a:pt x="141" y="20"/>
                  <a:pt x="134" y="23"/>
                  <a:pt x="124" y="18"/>
                </a:cubicBezTo>
                <a:cubicBezTo>
                  <a:pt x="115" y="13"/>
                  <a:pt x="112" y="14"/>
                  <a:pt x="102" y="16"/>
                </a:cubicBezTo>
                <a:cubicBezTo>
                  <a:pt x="98" y="16"/>
                  <a:pt x="98" y="16"/>
                  <a:pt x="98" y="16"/>
                </a:cubicBezTo>
                <a:cubicBezTo>
                  <a:pt x="98" y="16"/>
                  <a:pt x="104" y="0"/>
                  <a:pt x="89" y="6"/>
                </a:cubicBezTo>
                <a:cubicBezTo>
                  <a:pt x="74" y="11"/>
                  <a:pt x="5" y="36"/>
                  <a:pt x="5" y="36"/>
                </a:cubicBezTo>
                <a:cubicBezTo>
                  <a:pt x="11" y="51"/>
                  <a:pt x="11" y="51"/>
                  <a:pt x="11" y="51"/>
                </a:cubicBezTo>
                <a:cubicBezTo>
                  <a:pt x="11" y="51"/>
                  <a:pt x="16" y="60"/>
                  <a:pt x="5" y="77"/>
                </a:cubicBezTo>
                <a:cubicBezTo>
                  <a:pt x="5" y="77"/>
                  <a:pt x="0" y="82"/>
                  <a:pt x="5" y="91"/>
                </a:cubicBezTo>
                <a:cubicBezTo>
                  <a:pt x="11" y="100"/>
                  <a:pt x="15" y="109"/>
                  <a:pt x="15" y="109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7" y="154"/>
                  <a:pt x="27" y="154"/>
                  <a:pt x="27" y="154"/>
                </a:cubicBezTo>
                <a:cubicBezTo>
                  <a:pt x="27" y="154"/>
                  <a:pt x="67" y="164"/>
                  <a:pt x="74" y="183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1" y="182"/>
                  <a:pt x="86" y="181"/>
                  <a:pt x="90" y="182"/>
                </a:cubicBezTo>
                <a:cubicBezTo>
                  <a:pt x="144" y="172"/>
                  <a:pt x="144" y="172"/>
                  <a:pt x="144" y="172"/>
                </a:cubicBezTo>
                <a:cubicBezTo>
                  <a:pt x="211" y="161"/>
                  <a:pt x="211" y="161"/>
                  <a:pt x="211" y="161"/>
                </a:cubicBezTo>
                <a:cubicBezTo>
                  <a:pt x="211" y="161"/>
                  <a:pt x="253" y="148"/>
                  <a:pt x="287" y="143"/>
                </a:cubicBezTo>
                <a:cubicBezTo>
                  <a:pt x="288" y="142"/>
                  <a:pt x="288" y="142"/>
                  <a:pt x="288" y="142"/>
                </a:cubicBezTo>
                <a:cubicBezTo>
                  <a:pt x="295" y="84"/>
                  <a:pt x="295" y="84"/>
                  <a:pt x="295" y="84"/>
                </a:cubicBezTo>
                <a:cubicBezTo>
                  <a:pt x="295" y="84"/>
                  <a:pt x="302" y="66"/>
                  <a:pt x="281" y="5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未知"/>
          <p:cNvSpPr/>
          <p:nvPr/>
        </p:nvSpPr>
        <p:spPr bwMode="auto">
          <a:xfrm>
            <a:off x="2392450" y="5347460"/>
            <a:ext cx="2192931" cy="1315759"/>
          </a:xfrm>
          <a:custGeom>
            <a:avLst/>
            <a:gdLst>
              <a:gd name="T0" fmla="*/ 330 w 330"/>
              <a:gd name="T1" fmla="*/ 113 h 197"/>
              <a:gd name="T2" fmla="*/ 283 w 330"/>
              <a:gd name="T3" fmla="*/ 84 h 197"/>
              <a:gd name="T4" fmla="*/ 280 w 330"/>
              <a:gd name="T5" fmla="*/ 51 h 197"/>
              <a:gd name="T6" fmla="*/ 265 w 330"/>
              <a:gd name="T7" fmla="*/ 28 h 197"/>
              <a:gd name="T8" fmla="*/ 242 w 330"/>
              <a:gd name="T9" fmla="*/ 23 h 197"/>
              <a:gd name="T10" fmla="*/ 227 w 330"/>
              <a:gd name="T11" fmla="*/ 24 h 197"/>
              <a:gd name="T12" fmla="*/ 214 w 330"/>
              <a:gd name="T13" fmla="*/ 29 h 197"/>
              <a:gd name="T14" fmla="*/ 187 w 330"/>
              <a:gd name="T15" fmla="*/ 18 h 197"/>
              <a:gd name="T16" fmla="*/ 176 w 330"/>
              <a:gd name="T17" fmla="*/ 9 h 197"/>
              <a:gd name="T18" fmla="*/ 146 w 330"/>
              <a:gd name="T19" fmla="*/ 21 h 197"/>
              <a:gd name="T20" fmla="*/ 128 w 330"/>
              <a:gd name="T21" fmla="*/ 19 h 197"/>
              <a:gd name="T22" fmla="*/ 118 w 330"/>
              <a:gd name="T23" fmla="*/ 19 h 197"/>
              <a:gd name="T24" fmla="*/ 116 w 330"/>
              <a:gd name="T25" fmla="*/ 17 h 197"/>
              <a:gd name="T26" fmla="*/ 112 w 330"/>
              <a:gd name="T27" fmla="*/ 17 h 197"/>
              <a:gd name="T28" fmla="*/ 112 w 330"/>
              <a:gd name="T29" fmla="*/ 26 h 197"/>
              <a:gd name="T30" fmla="*/ 101 w 330"/>
              <a:gd name="T31" fmla="*/ 30 h 197"/>
              <a:gd name="T32" fmla="*/ 95 w 330"/>
              <a:gd name="T33" fmla="*/ 26 h 197"/>
              <a:gd name="T34" fmla="*/ 100 w 330"/>
              <a:gd name="T35" fmla="*/ 15 h 197"/>
              <a:gd name="T36" fmla="*/ 89 w 330"/>
              <a:gd name="T37" fmla="*/ 13 h 197"/>
              <a:gd name="T38" fmla="*/ 81 w 330"/>
              <a:gd name="T39" fmla="*/ 11 h 197"/>
              <a:gd name="T40" fmla="*/ 79 w 330"/>
              <a:gd name="T41" fmla="*/ 19 h 197"/>
              <a:gd name="T42" fmla="*/ 77 w 330"/>
              <a:gd name="T43" fmla="*/ 26 h 197"/>
              <a:gd name="T44" fmla="*/ 61 w 330"/>
              <a:gd name="T45" fmla="*/ 28 h 197"/>
              <a:gd name="T46" fmla="*/ 49 w 330"/>
              <a:gd name="T47" fmla="*/ 33 h 197"/>
              <a:gd name="T48" fmla="*/ 44 w 330"/>
              <a:gd name="T49" fmla="*/ 25 h 197"/>
              <a:gd name="T50" fmla="*/ 41 w 330"/>
              <a:gd name="T51" fmla="*/ 10 h 197"/>
              <a:gd name="T52" fmla="*/ 19 w 330"/>
              <a:gd name="T53" fmla="*/ 1 h 197"/>
              <a:gd name="T54" fmla="*/ 18 w 330"/>
              <a:gd name="T55" fmla="*/ 1 h 197"/>
              <a:gd name="T56" fmla="*/ 14 w 330"/>
              <a:gd name="T57" fmla="*/ 28 h 197"/>
              <a:gd name="T58" fmla="*/ 22 w 330"/>
              <a:gd name="T59" fmla="*/ 45 h 197"/>
              <a:gd name="T60" fmla="*/ 22 w 330"/>
              <a:gd name="T61" fmla="*/ 66 h 197"/>
              <a:gd name="T62" fmla="*/ 22 w 330"/>
              <a:gd name="T63" fmla="*/ 91 h 197"/>
              <a:gd name="T64" fmla="*/ 39 w 330"/>
              <a:gd name="T65" fmla="*/ 87 h 197"/>
              <a:gd name="T66" fmla="*/ 51 w 330"/>
              <a:gd name="T67" fmla="*/ 85 h 197"/>
              <a:gd name="T68" fmla="*/ 74 w 330"/>
              <a:gd name="T69" fmla="*/ 71 h 197"/>
              <a:gd name="T70" fmla="*/ 113 w 330"/>
              <a:gd name="T71" fmla="*/ 94 h 197"/>
              <a:gd name="T72" fmla="*/ 130 w 330"/>
              <a:gd name="T73" fmla="*/ 133 h 197"/>
              <a:gd name="T74" fmla="*/ 168 w 330"/>
              <a:gd name="T75" fmla="*/ 123 h 197"/>
              <a:gd name="T76" fmla="*/ 175 w 330"/>
              <a:gd name="T77" fmla="*/ 137 h 197"/>
              <a:gd name="T78" fmla="*/ 197 w 330"/>
              <a:gd name="T79" fmla="*/ 151 h 197"/>
              <a:gd name="T80" fmla="*/ 203 w 330"/>
              <a:gd name="T81" fmla="*/ 176 h 197"/>
              <a:gd name="T82" fmla="*/ 206 w 330"/>
              <a:gd name="T83" fmla="*/ 197 h 197"/>
              <a:gd name="T84" fmla="*/ 243 w 330"/>
              <a:gd name="T85" fmla="*/ 188 h 197"/>
              <a:gd name="T86" fmla="*/ 267 w 330"/>
              <a:gd name="T87" fmla="*/ 178 h 197"/>
              <a:gd name="T88" fmla="*/ 285 w 330"/>
              <a:gd name="T89" fmla="*/ 160 h 197"/>
              <a:gd name="T90" fmla="*/ 307 w 330"/>
              <a:gd name="T91" fmla="*/ 128 h 197"/>
              <a:gd name="T92" fmla="*/ 330 w 330"/>
              <a:gd name="T93" fmla="*/ 115 h 197"/>
              <a:gd name="T94" fmla="*/ 330 w 330"/>
              <a:gd name="T95" fmla="*/ 113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0" h="197">
                <a:moveTo>
                  <a:pt x="330" y="113"/>
                </a:moveTo>
                <a:cubicBezTo>
                  <a:pt x="321" y="92"/>
                  <a:pt x="283" y="84"/>
                  <a:pt x="283" y="84"/>
                </a:cubicBezTo>
                <a:cubicBezTo>
                  <a:pt x="280" y="51"/>
                  <a:pt x="280" y="51"/>
                  <a:pt x="280" y="51"/>
                </a:cubicBezTo>
                <a:cubicBezTo>
                  <a:pt x="278" y="49"/>
                  <a:pt x="265" y="28"/>
                  <a:pt x="265" y="28"/>
                </a:cubicBezTo>
                <a:cubicBezTo>
                  <a:pt x="262" y="26"/>
                  <a:pt x="242" y="23"/>
                  <a:pt x="242" y="23"/>
                </a:cubicBezTo>
                <a:cubicBezTo>
                  <a:pt x="231" y="29"/>
                  <a:pt x="227" y="24"/>
                  <a:pt x="227" y="24"/>
                </a:cubicBezTo>
                <a:cubicBezTo>
                  <a:pt x="213" y="8"/>
                  <a:pt x="214" y="29"/>
                  <a:pt x="214" y="29"/>
                </a:cubicBezTo>
                <a:cubicBezTo>
                  <a:pt x="189" y="33"/>
                  <a:pt x="191" y="25"/>
                  <a:pt x="187" y="18"/>
                </a:cubicBezTo>
                <a:cubicBezTo>
                  <a:pt x="182" y="11"/>
                  <a:pt x="176" y="9"/>
                  <a:pt x="176" y="9"/>
                </a:cubicBezTo>
                <a:cubicBezTo>
                  <a:pt x="176" y="9"/>
                  <a:pt x="156" y="14"/>
                  <a:pt x="146" y="21"/>
                </a:cubicBezTo>
                <a:cubicBezTo>
                  <a:pt x="137" y="28"/>
                  <a:pt x="128" y="19"/>
                  <a:pt x="128" y="19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112" y="17"/>
                  <a:pt x="112" y="17"/>
                  <a:pt x="112" y="17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2" y="26"/>
                  <a:pt x="114" y="30"/>
                  <a:pt x="101" y="30"/>
                </a:cubicBezTo>
                <a:cubicBezTo>
                  <a:pt x="88" y="31"/>
                  <a:pt x="95" y="26"/>
                  <a:pt x="95" y="26"/>
                </a:cubicBezTo>
                <a:cubicBezTo>
                  <a:pt x="106" y="20"/>
                  <a:pt x="100" y="15"/>
                  <a:pt x="100" y="15"/>
                </a:cubicBezTo>
                <a:cubicBezTo>
                  <a:pt x="89" y="13"/>
                  <a:pt x="89" y="13"/>
                  <a:pt x="89" y="13"/>
                </a:cubicBezTo>
                <a:cubicBezTo>
                  <a:pt x="81" y="11"/>
                  <a:pt x="81" y="11"/>
                  <a:pt x="81" y="11"/>
                </a:cubicBezTo>
                <a:cubicBezTo>
                  <a:pt x="79" y="19"/>
                  <a:pt x="79" y="19"/>
                  <a:pt x="79" y="19"/>
                </a:cubicBezTo>
                <a:cubicBezTo>
                  <a:pt x="80" y="24"/>
                  <a:pt x="77" y="26"/>
                  <a:pt x="77" y="26"/>
                </a:cubicBezTo>
                <a:cubicBezTo>
                  <a:pt x="68" y="25"/>
                  <a:pt x="61" y="28"/>
                  <a:pt x="61" y="28"/>
                </a:cubicBezTo>
                <a:cubicBezTo>
                  <a:pt x="53" y="35"/>
                  <a:pt x="49" y="33"/>
                  <a:pt x="49" y="33"/>
                </a:cubicBezTo>
                <a:cubicBezTo>
                  <a:pt x="48" y="25"/>
                  <a:pt x="44" y="25"/>
                  <a:pt x="44" y="25"/>
                </a:cubicBezTo>
                <a:cubicBezTo>
                  <a:pt x="32" y="27"/>
                  <a:pt x="41" y="10"/>
                  <a:pt x="41" y="10"/>
                </a:cubicBezTo>
                <a:cubicBezTo>
                  <a:pt x="40" y="0"/>
                  <a:pt x="19" y="1"/>
                  <a:pt x="19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20" y="13"/>
                  <a:pt x="14" y="28"/>
                  <a:pt x="14" y="28"/>
                </a:cubicBezTo>
                <a:cubicBezTo>
                  <a:pt x="14" y="28"/>
                  <a:pt x="11" y="41"/>
                  <a:pt x="22" y="45"/>
                </a:cubicBezTo>
                <a:cubicBezTo>
                  <a:pt x="34" y="50"/>
                  <a:pt x="22" y="66"/>
                  <a:pt x="22" y="66"/>
                </a:cubicBezTo>
                <a:cubicBezTo>
                  <a:pt x="22" y="66"/>
                  <a:pt x="0" y="100"/>
                  <a:pt x="22" y="91"/>
                </a:cubicBezTo>
                <a:cubicBezTo>
                  <a:pt x="22" y="91"/>
                  <a:pt x="29" y="76"/>
                  <a:pt x="39" y="87"/>
                </a:cubicBezTo>
                <a:cubicBezTo>
                  <a:pt x="50" y="99"/>
                  <a:pt x="50" y="94"/>
                  <a:pt x="51" y="85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122" y="83"/>
                  <a:pt x="113" y="94"/>
                </a:cubicBezTo>
                <a:cubicBezTo>
                  <a:pt x="105" y="105"/>
                  <a:pt x="101" y="134"/>
                  <a:pt x="130" y="133"/>
                </a:cubicBezTo>
                <a:cubicBezTo>
                  <a:pt x="160" y="133"/>
                  <a:pt x="168" y="123"/>
                  <a:pt x="168" y="123"/>
                </a:cubicBezTo>
                <a:cubicBezTo>
                  <a:pt x="168" y="123"/>
                  <a:pt x="173" y="118"/>
                  <a:pt x="175" y="137"/>
                </a:cubicBezTo>
                <a:cubicBezTo>
                  <a:pt x="175" y="137"/>
                  <a:pt x="175" y="149"/>
                  <a:pt x="197" y="151"/>
                </a:cubicBezTo>
                <a:cubicBezTo>
                  <a:pt x="197" y="151"/>
                  <a:pt x="207" y="161"/>
                  <a:pt x="203" y="176"/>
                </a:cubicBezTo>
                <a:cubicBezTo>
                  <a:pt x="203" y="176"/>
                  <a:pt x="199" y="197"/>
                  <a:pt x="206" y="197"/>
                </a:cubicBezTo>
                <a:cubicBezTo>
                  <a:pt x="206" y="197"/>
                  <a:pt x="228" y="190"/>
                  <a:pt x="243" y="188"/>
                </a:cubicBezTo>
                <a:cubicBezTo>
                  <a:pt x="243" y="188"/>
                  <a:pt x="261" y="181"/>
                  <a:pt x="267" y="178"/>
                </a:cubicBezTo>
                <a:cubicBezTo>
                  <a:pt x="285" y="160"/>
                  <a:pt x="285" y="160"/>
                  <a:pt x="285" y="160"/>
                </a:cubicBezTo>
                <a:cubicBezTo>
                  <a:pt x="307" y="128"/>
                  <a:pt x="307" y="128"/>
                  <a:pt x="307" y="128"/>
                </a:cubicBezTo>
                <a:cubicBezTo>
                  <a:pt x="307" y="128"/>
                  <a:pt x="319" y="120"/>
                  <a:pt x="330" y="115"/>
                </a:cubicBezTo>
                <a:lnTo>
                  <a:pt x="330" y="11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未知"/>
          <p:cNvSpPr/>
          <p:nvPr/>
        </p:nvSpPr>
        <p:spPr bwMode="auto">
          <a:xfrm>
            <a:off x="2611743" y="4149783"/>
            <a:ext cx="1619395" cy="1433840"/>
          </a:xfrm>
          <a:custGeom>
            <a:avLst/>
            <a:gdLst>
              <a:gd name="T0" fmla="*/ 0 w 242"/>
              <a:gd name="T1" fmla="*/ 182 h 214"/>
              <a:gd name="T2" fmla="*/ 15 w 242"/>
              <a:gd name="T3" fmla="*/ 158 h 214"/>
              <a:gd name="T4" fmla="*/ 22 w 242"/>
              <a:gd name="T5" fmla="*/ 160 h 214"/>
              <a:gd name="T6" fmla="*/ 48 w 242"/>
              <a:gd name="T7" fmla="*/ 143 h 214"/>
              <a:gd name="T8" fmla="*/ 50 w 242"/>
              <a:gd name="T9" fmla="*/ 124 h 214"/>
              <a:gd name="T10" fmla="*/ 47 w 242"/>
              <a:gd name="T11" fmla="*/ 110 h 214"/>
              <a:gd name="T12" fmla="*/ 51 w 242"/>
              <a:gd name="T13" fmla="*/ 100 h 214"/>
              <a:gd name="T14" fmla="*/ 39 w 242"/>
              <a:gd name="T15" fmla="*/ 81 h 214"/>
              <a:gd name="T16" fmla="*/ 48 w 242"/>
              <a:gd name="T17" fmla="*/ 82 h 214"/>
              <a:gd name="T18" fmla="*/ 69 w 242"/>
              <a:gd name="T19" fmla="*/ 85 h 214"/>
              <a:gd name="T20" fmla="*/ 57 w 242"/>
              <a:gd name="T21" fmla="*/ 61 h 214"/>
              <a:gd name="T22" fmla="*/ 55 w 242"/>
              <a:gd name="T23" fmla="*/ 46 h 214"/>
              <a:gd name="T24" fmla="*/ 73 w 242"/>
              <a:gd name="T25" fmla="*/ 49 h 214"/>
              <a:gd name="T26" fmla="*/ 85 w 242"/>
              <a:gd name="T27" fmla="*/ 55 h 214"/>
              <a:gd name="T28" fmla="*/ 102 w 242"/>
              <a:gd name="T29" fmla="*/ 35 h 214"/>
              <a:gd name="T30" fmla="*/ 106 w 242"/>
              <a:gd name="T31" fmla="*/ 21 h 214"/>
              <a:gd name="T32" fmla="*/ 116 w 242"/>
              <a:gd name="T33" fmla="*/ 15 h 214"/>
              <a:gd name="T34" fmla="*/ 124 w 242"/>
              <a:gd name="T35" fmla="*/ 19 h 214"/>
              <a:gd name="T36" fmla="*/ 133 w 242"/>
              <a:gd name="T37" fmla="*/ 17 h 214"/>
              <a:gd name="T38" fmla="*/ 132 w 242"/>
              <a:gd name="T39" fmla="*/ 34 h 214"/>
              <a:gd name="T40" fmla="*/ 148 w 242"/>
              <a:gd name="T41" fmla="*/ 26 h 214"/>
              <a:gd name="T42" fmla="*/ 156 w 242"/>
              <a:gd name="T43" fmla="*/ 25 h 214"/>
              <a:gd name="T44" fmla="*/ 177 w 242"/>
              <a:gd name="T45" fmla="*/ 14 h 214"/>
              <a:gd name="T46" fmla="*/ 181 w 242"/>
              <a:gd name="T47" fmla="*/ 7 h 214"/>
              <a:gd name="T48" fmla="*/ 204 w 242"/>
              <a:gd name="T49" fmla="*/ 0 h 214"/>
              <a:gd name="T50" fmla="*/ 229 w 242"/>
              <a:gd name="T51" fmla="*/ 42 h 214"/>
              <a:gd name="T52" fmla="*/ 232 w 242"/>
              <a:gd name="T53" fmla="*/ 51 h 214"/>
              <a:gd name="T54" fmla="*/ 227 w 242"/>
              <a:gd name="T55" fmla="*/ 75 h 214"/>
              <a:gd name="T56" fmla="*/ 216 w 242"/>
              <a:gd name="T57" fmla="*/ 82 h 214"/>
              <a:gd name="T58" fmla="*/ 216 w 242"/>
              <a:gd name="T59" fmla="*/ 115 h 214"/>
              <a:gd name="T60" fmla="*/ 219 w 242"/>
              <a:gd name="T61" fmla="*/ 121 h 214"/>
              <a:gd name="T62" fmla="*/ 210 w 242"/>
              <a:gd name="T63" fmla="*/ 131 h 214"/>
              <a:gd name="T64" fmla="*/ 227 w 242"/>
              <a:gd name="T65" fmla="*/ 147 h 214"/>
              <a:gd name="T66" fmla="*/ 227 w 242"/>
              <a:gd name="T67" fmla="*/ 186 h 214"/>
              <a:gd name="T68" fmla="*/ 231 w 242"/>
              <a:gd name="T69" fmla="*/ 207 h 214"/>
              <a:gd name="T70" fmla="*/ 208 w 242"/>
              <a:gd name="T71" fmla="*/ 202 h 214"/>
              <a:gd name="T72" fmla="*/ 193 w 242"/>
              <a:gd name="T73" fmla="*/ 203 h 214"/>
              <a:gd name="T74" fmla="*/ 180 w 242"/>
              <a:gd name="T75" fmla="*/ 208 h 214"/>
              <a:gd name="T76" fmla="*/ 155 w 242"/>
              <a:gd name="T77" fmla="*/ 201 h 214"/>
              <a:gd name="T78" fmla="*/ 140 w 242"/>
              <a:gd name="T79" fmla="*/ 189 h 214"/>
              <a:gd name="T80" fmla="*/ 113 w 242"/>
              <a:gd name="T81" fmla="*/ 199 h 214"/>
              <a:gd name="T82" fmla="*/ 94 w 242"/>
              <a:gd name="T83" fmla="*/ 198 h 214"/>
              <a:gd name="T84" fmla="*/ 84 w 242"/>
              <a:gd name="T85" fmla="*/ 198 h 214"/>
              <a:gd name="T86" fmla="*/ 82 w 242"/>
              <a:gd name="T87" fmla="*/ 196 h 214"/>
              <a:gd name="T88" fmla="*/ 78 w 242"/>
              <a:gd name="T89" fmla="*/ 196 h 214"/>
              <a:gd name="T90" fmla="*/ 78 w 242"/>
              <a:gd name="T91" fmla="*/ 205 h 214"/>
              <a:gd name="T92" fmla="*/ 63 w 242"/>
              <a:gd name="T93" fmla="*/ 209 h 214"/>
              <a:gd name="T94" fmla="*/ 63 w 242"/>
              <a:gd name="T95" fmla="*/ 203 h 214"/>
              <a:gd name="T96" fmla="*/ 65 w 242"/>
              <a:gd name="T97" fmla="*/ 193 h 214"/>
              <a:gd name="T98" fmla="*/ 58 w 242"/>
              <a:gd name="T99" fmla="*/ 192 h 214"/>
              <a:gd name="T100" fmla="*/ 55 w 242"/>
              <a:gd name="T101" fmla="*/ 192 h 214"/>
              <a:gd name="T102" fmla="*/ 50 w 242"/>
              <a:gd name="T103" fmla="*/ 191 h 214"/>
              <a:gd name="T104" fmla="*/ 47 w 242"/>
              <a:gd name="T105" fmla="*/ 190 h 214"/>
              <a:gd name="T106" fmla="*/ 45 w 242"/>
              <a:gd name="T107" fmla="*/ 198 h 214"/>
              <a:gd name="T108" fmla="*/ 41 w 242"/>
              <a:gd name="T109" fmla="*/ 204 h 214"/>
              <a:gd name="T110" fmla="*/ 26 w 242"/>
              <a:gd name="T111" fmla="*/ 207 h 214"/>
              <a:gd name="T112" fmla="*/ 15 w 242"/>
              <a:gd name="T113" fmla="*/ 212 h 214"/>
              <a:gd name="T114" fmla="*/ 10 w 242"/>
              <a:gd name="T115" fmla="*/ 204 h 214"/>
              <a:gd name="T116" fmla="*/ 7 w 242"/>
              <a:gd name="T117" fmla="*/ 189 h 214"/>
              <a:gd name="T118" fmla="*/ 0 w 242"/>
              <a:gd name="T119" fmla="*/ 182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2" h="214">
                <a:moveTo>
                  <a:pt x="0" y="182"/>
                </a:moveTo>
                <a:cubicBezTo>
                  <a:pt x="0" y="182"/>
                  <a:pt x="10" y="167"/>
                  <a:pt x="15" y="158"/>
                </a:cubicBezTo>
                <a:cubicBezTo>
                  <a:pt x="21" y="149"/>
                  <a:pt x="22" y="160"/>
                  <a:pt x="22" y="160"/>
                </a:cubicBezTo>
                <a:cubicBezTo>
                  <a:pt x="35" y="172"/>
                  <a:pt x="42" y="157"/>
                  <a:pt x="48" y="143"/>
                </a:cubicBezTo>
                <a:cubicBezTo>
                  <a:pt x="53" y="129"/>
                  <a:pt x="50" y="124"/>
                  <a:pt x="50" y="124"/>
                </a:cubicBezTo>
                <a:cubicBezTo>
                  <a:pt x="46" y="119"/>
                  <a:pt x="47" y="110"/>
                  <a:pt x="47" y="110"/>
                </a:cubicBezTo>
                <a:cubicBezTo>
                  <a:pt x="52" y="105"/>
                  <a:pt x="51" y="100"/>
                  <a:pt x="51" y="100"/>
                </a:cubicBezTo>
                <a:cubicBezTo>
                  <a:pt x="39" y="81"/>
                  <a:pt x="39" y="81"/>
                  <a:pt x="39" y="81"/>
                </a:cubicBezTo>
                <a:cubicBezTo>
                  <a:pt x="39" y="81"/>
                  <a:pt x="37" y="77"/>
                  <a:pt x="48" y="82"/>
                </a:cubicBezTo>
                <a:cubicBezTo>
                  <a:pt x="58" y="86"/>
                  <a:pt x="69" y="85"/>
                  <a:pt x="69" y="85"/>
                </a:cubicBezTo>
                <a:cubicBezTo>
                  <a:pt x="71" y="74"/>
                  <a:pt x="65" y="66"/>
                  <a:pt x="57" y="61"/>
                </a:cubicBezTo>
                <a:cubicBezTo>
                  <a:pt x="48" y="56"/>
                  <a:pt x="49" y="54"/>
                  <a:pt x="55" y="46"/>
                </a:cubicBezTo>
                <a:cubicBezTo>
                  <a:pt x="60" y="38"/>
                  <a:pt x="62" y="42"/>
                  <a:pt x="73" y="49"/>
                </a:cubicBezTo>
                <a:cubicBezTo>
                  <a:pt x="83" y="57"/>
                  <a:pt x="85" y="55"/>
                  <a:pt x="85" y="55"/>
                </a:cubicBezTo>
                <a:cubicBezTo>
                  <a:pt x="85" y="55"/>
                  <a:pt x="94" y="44"/>
                  <a:pt x="102" y="35"/>
                </a:cubicBezTo>
                <a:cubicBezTo>
                  <a:pt x="110" y="27"/>
                  <a:pt x="106" y="21"/>
                  <a:pt x="106" y="21"/>
                </a:cubicBezTo>
                <a:cubicBezTo>
                  <a:pt x="104" y="5"/>
                  <a:pt x="116" y="15"/>
                  <a:pt x="116" y="15"/>
                </a:cubicBezTo>
                <a:cubicBezTo>
                  <a:pt x="120" y="19"/>
                  <a:pt x="124" y="19"/>
                  <a:pt x="124" y="19"/>
                </a:cubicBezTo>
                <a:cubicBezTo>
                  <a:pt x="134" y="9"/>
                  <a:pt x="133" y="17"/>
                  <a:pt x="133" y="17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34" y="35"/>
                  <a:pt x="139" y="34"/>
                  <a:pt x="148" y="26"/>
                </a:cubicBezTo>
                <a:cubicBezTo>
                  <a:pt x="158" y="18"/>
                  <a:pt x="156" y="25"/>
                  <a:pt x="156" y="25"/>
                </a:cubicBezTo>
                <a:cubicBezTo>
                  <a:pt x="164" y="25"/>
                  <a:pt x="175" y="20"/>
                  <a:pt x="177" y="14"/>
                </a:cubicBezTo>
                <a:cubicBezTo>
                  <a:pt x="180" y="9"/>
                  <a:pt x="181" y="7"/>
                  <a:pt x="181" y="7"/>
                </a:cubicBezTo>
                <a:cubicBezTo>
                  <a:pt x="204" y="0"/>
                  <a:pt x="204" y="0"/>
                  <a:pt x="204" y="0"/>
                </a:cubicBezTo>
                <a:cubicBezTo>
                  <a:pt x="229" y="42"/>
                  <a:pt x="229" y="42"/>
                  <a:pt x="229" y="42"/>
                </a:cubicBezTo>
                <a:cubicBezTo>
                  <a:pt x="232" y="51"/>
                  <a:pt x="232" y="51"/>
                  <a:pt x="232" y="51"/>
                </a:cubicBezTo>
                <a:cubicBezTo>
                  <a:pt x="236" y="57"/>
                  <a:pt x="233" y="73"/>
                  <a:pt x="227" y="75"/>
                </a:cubicBezTo>
                <a:cubicBezTo>
                  <a:pt x="222" y="77"/>
                  <a:pt x="216" y="82"/>
                  <a:pt x="216" y="82"/>
                </a:cubicBezTo>
                <a:cubicBezTo>
                  <a:pt x="216" y="115"/>
                  <a:pt x="216" y="115"/>
                  <a:pt x="216" y="115"/>
                </a:cubicBezTo>
                <a:cubicBezTo>
                  <a:pt x="219" y="121"/>
                  <a:pt x="219" y="121"/>
                  <a:pt x="219" y="121"/>
                </a:cubicBezTo>
                <a:cubicBezTo>
                  <a:pt x="210" y="131"/>
                  <a:pt x="210" y="131"/>
                  <a:pt x="210" y="131"/>
                </a:cubicBezTo>
                <a:cubicBezTo>
                  <a:pt x="195" y="152"/>
                  <a:pt x="227" y="147"/>
                  <a:pt x="227" y="147"/>
                </a:cubicBezTo>
                <a:cubicBezTo>
                  <a:pt x="227" y="147"/>
                  <a:pt x="242" y="165"/>
                  <a:pt x="227" y="186"/>
                </a:cubicBezTo>
                <a:cubicBezTo>
                  <a:pt x="227" y="186"/>
                  <a:pt x="221" y="191"/>
                  <a:pt x="231" y="207"/>
                </a:cubicBezTo>
                <a:cubicBezTo>
                  <a:pt x="231" y="207"/>
                  <a:pt x="214" y="202"/>
                  <a:pt x="208" y="202"/>
                </a:cubicBezTo>
                <a:cubicBezTo>
                  <a:pt x="208" y="202"/>
                  <a:pt x="198" y="208"/>
                  <a:pt x="193" y="203"/>
                </a:cubicBezTo>
                <a:cubicBezTo>
                  <a:pt x="188" y="198"/>
                  <a:pt x="181" y="191"/>
                  <a:pt x="180" y="208"/>
                </a:cubicBezTo>
                <a:cubicBezTo>
                  <a:pt x="180" y="208"/>
                  <a:pt x="159" y="214"/>
                  <a:pt x="155" y="201"/>
                </a:cubicBezTo>
                <a:cubicBezTo>
                  <a:pt x="155" y="201"/>
                  <a:pt x="147" y="186"/>
                  <a:pt x="140" y="189"/>
                </a:cubicBezTo>
                <a:cubicBezTo>
                  <a:pt x="134" y="191"/>
                  <a:pt x="118" y="196"/>
                  <a:pt x="113" y="199"/>
                </a:cubicBezTo>
                <a:cubicBezTo>
                  <a:pt x="109" y="203"/>
                  <a:pt x="102" y="205"/>
                  <a:pt x="94" y="198"/>
                </a:cubicBezTo>
                <a:cubicBezTo>
                  <a:pt x="84" y="198"/>
                  <a:pt x="84" y="198"/>
                  <a:pt x="84" y="198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78" y="196"/>
                  <a:pt x="78" y="196"/>
                  <a:pt x="78" y="196"/>
                </a:cubicBezTo>
                <a:cubicBezTo>
                  <a:pt x="78" y="205"/>
                  <a:pt x="78" y="205"/>
                  <a:pt x="78" y="205"/>
                </a:cubicBezTo>
                <a:cubicBezTo>
                  <a:pt x="78" y="205"/>
                  <a:pt x="76" y="210"/>
                  <a:pt x="63" y="209"/>
                </a:cubicBezTo>
                <a:cubicBezTo>
                  <a:pt x="63" y="209"/>
                  <a:pt x="55" y="208"/>
                  <a:pt x="63" y="203"/>
                </a:cubicBezTo>
                <a:cubicBezTo>
                  <a:pt x="71" y="199"/>
                  <a:pt x="68" y="194"/>
                  <a:pt x="65" y="193"/>
                </a:cubicBezTo>
                <a:cubicBezTo>
                  <a:pt x="58" y="192"/>
                  <a:pt x="58" y="192"/>
                  <a:pt x="58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0" y="191"/>
                  <a:pt x="50" y="191"/>
                  <a:pt x="50" y="191"/>
                </a:cubicBezTo>
                <a:cubicBezTo>
                  <a:pt x="47" y="190"/>
                  <a:pt x="47" y="190"/>
                  <a:pt x="47" y="190"/>
                </a:cubicBezTo>
                <a:cubicBezTo>
                  <a:pt x="45" y="198"/>
                  <a:pt x="45" y="198"/>
                  <a:pt x="45" y="198"/>
                </a:cubicBezTo>
                <a:cubicBezTo>
                  <a:pt x="45" y="198"/>
                  <a:pt x="46" y="205"/>
                  <a:pt x="41" y="204"/>
                </a:cubicBezTo>
                <a:cubicBezTo>
                  <a:pt x="41" y="204"/>
                  <a:pt x="33" y="204"/>
                  <a:pt x="26" y="207"/>
                </a:cubicBezTo>
                <a:cubicBezTo>
                  <a:pt x="26" y="207"/>
                  <a:pt x="19" y="213"/>
                  <a:pt x="15" y="212"/>
                </a:cubicBezTo>
                <a:cubicBezTo>
                  <a:pt x="15" y="212"/>
                  <a:pt x="15" y="204"/>
                  <a:pt x="10" y="204"/>
                </a:cubicBezTo>
                <a:cubicBezTo>
                  <a:pt x="5" y="204"/>
                  <a:pt x="0" y="201"/>
                  <a:pt x="7" y="189"/>
                </a:cubicBezTo>
                <a:cubicBezTo>
                  <a:pt x="7" y="189"/>
                  <a:pt x="5" y="183"/>
                  <a:pt x="0" y="18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未知"/>
          <p:cNvSpPr/>
          <p:nvPr/>
        </p:nvSpPr>
        <p:spPr bwMode="auto">
          <a:xfrm>
            <a:off x="1818914" y="3491903"/>
            <a:ext cx="2159194" cy="1872426"/>
          </a:xfrm>
          <a:custGeom>
            <a:avLst/>
            <a:gdLst>
              <a:gd name="T0" fmla="*/ 308 w 325"/>
              <a:gd name="T1" fmla="*/ 75 h 283"/>
              <a:gd name="T2" fmla="*/ 302 w 325"/>
              <a:gd name="T3" fmla="*/ 72 h 283"/>
              <a:gd name="T4" fmla="*/ 295 w 325"/>
              <a:gd name="T5" fmla="*/ 73 h 283"/>
              <a:gd name="T6" fmla="*/ 287 w 325"/>
              <a:gd name="T7" fmla="*/ 71 h 283"/>
              <a:gd name="T8" fmla="*/ 284 w 325"/>
              <a:gd name="T9" fmla="*/ 60 h 283"/>
              <a:gd name="T10" fmla="*/ 282 w 325"/>
              <a:gd name="T11" fmla="*/ 49 h 283"/>
              <a:gd name="T12" fmla="*/ 276 w 325"/>
              <a:gd name="T13" fmla="*/ 44 h 283"/>
              <a:gd name="T14" fmla="*/ 270 w 325"/>
              <a:gd name="T15" fmla="*/ 37 h 283"/>
              <a:gd name="T16" fmla="*/ 272 w 325"/>
              <a:gd name="T17" fmla="*/ 27 h 283"/>
              <a:gd name="T18" fmla="*/ 272 w 325"/>
              <a:gd name="T19" fmla="*/ 23 h 283"/>
              <a:gd name="T20" fmla="*/ 227 w 325"/>
              <a:gd name="T21" fmla="*/ 21 h 283"/>
              <a:gd name="T22" fmla="*/ 197 w 325"/>
              <a:gd name="T23" fmla="*/ 6 h 283"/>
              <a:gd name="T24" fmla="*/ 169 w 325"/>
              <a:gd name="T25" fmla="*/ 8 h 283"/>
              <a:gd name="T26" fmla="*/ 146 w 325"/>
              <a:gd name="T27" fmla="*/ 15 h 283"/>
              <a:gd name="T28" fmla="*/ 147 w 325"/>
              <a:gd name="T29" fmla="*/ 109 h 283"/>
              <a:gd name="T30" fmla="*/ 117 w 325"/>
              <a:gd name="T31" fmla="*/ 116 h 283"/>
              <a:gd name="T32" fmla="*/ 66 w 325"/>
              <a:gd name="T33" fmla="*/ 117 h 283"/>
              <a:gd name="T34" fmla="*/ 22 w 325"/>
              <a:gd name="T35" fmla="*/ 125 h 283"/>
              <a:gd name="T36" fmla="*/ 35 w 325"/>
              <a:gd name="T37" fmla="*/ 171 h 283"/>
              <a:gd name="T38" fmla="*/ 77 w 325"/>
              <a:gd name="T39" fmla="*/ 218 h 283"/>
              <a:gd name="T40" fmla="*/ 99 w 325"/>
              <a:gd name="T41" fmla="*/ 254 h 283"/>
              <a:gd name="T42" fmla="*/ 105 w 325"/>
              <a:gd name="T43" fmla="*/ 281 h 283"/>
              <a:gd name="T44" fmla="*/ 121 w 325"/>
              <a:gd name="T45" fmla="*/ 283 h 283"/>
              <a:gd name="T46" fmla="*/ 143 w 325"/>
              <a:gd name="T47" fmla="*/ 261 h 283"/>
              <a:gd name="T48" fmla="*/ 171 w 325"/>
              <a:gd name="T49" fmla="*/ 227 h 283"/>
              <a:gd name="T50" fmla="*/ 172 w 325"/>
              <a:gd name="T51" fmla="*/ 201 h 283"/>
              <a:gd name="T52" fmla="*/ 164 w 325"/>
              <a:gd name="T53" fmla="*/ 181 h 283"/>
              <a:gd name="T54" fmla="*/ 175 w 325"/>
              <a:gd name="T55" fmla="*/ 160 h 283"/>
              <a:gd name="T56" fmla="*/ 195 w 325"/>
              <a:gd name="T57" fmla="*/ 152 h 283"/>
              <a:gd name="T58" fmla="*/ 206 w 325"/>
              <a:gd name="T59" fmla="*/ 155 h 283"/>
              <a:gd name="T60" fmla="*/ 227 w 325"/>
              <a:gd name="T61" fmla="*/ 121 h 283"/>
              <a:gd name="T62" fmla="*/ 245 w 325"/>
              <a:gd name="T63" fmla="*/ 120 h 283"/>
              <a:gd name="T64" fmla="*/ 253 w 325"/>
              <a:gd name="T65" fmla="*/ 135 h 283"/>
              <a:gd name="T66" fmla="*/ 277 w 325"/>
              <a:gd name="T67" fmla="*/ 126 h 283"/>
              <a:gd name="T68" fmla="*/ 302 w 325"/>
              <a:gd name="T69" fmla="*/ 108 h 283"/>
              <a:gd name="T70" fmla="*/ 322 w 325"/>
              <a:gd name="T71" fmla="*/ 9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5" h="283">
                <a:moveTo>
                  <a:pt x="315" y="81"/>
                </a:moveTo>
                <a:cubicBezTo>
                  <a:pt x="308" y="75"/>
                  <a:pt x="308" y="75"/>
                  <a:pt x="308" y="75"/>
                </a:cubicBezTo>
                <a:cubicBezTo>
                  <a:pt x="305" y="72"/>
                  <a:pt x="305" y="72"/>
                  <a:pt x="305" y="72"/>
                </a:cubicBezTo>
                <a:cubicBezTo>
                  <a:pt x="302" y="72"/>
                  <a:pt x="302" y="72"/>
                  <a:pt x="302" y="72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5" y="73"/>
                  <a:pt x="295" y="73"/>
                  <a:pt x="295" y="73"/>
                </a:cubicBezTo>
                <a:cubicBezTo>
                  <a:pt x="290" y="74"/>
                  <a:pt x="290" y="74"/>
                  <a:pt x="290" y="74"/>
                </a:cubicBezTo>
                <a:cubicBezTo>
                  <a:pt x="287" y="71"/>
                  <a:pt x="287" y="71"/>
                  <a:pt x="287" y="71"/>
                </a:cubicBezTo>
                <a:cubicBezTo>
                  <a:pt x="285" y="66"/>
                  <a:pt x="285" y="66"/>
                  <a:pt x="285" y="66"/>
                </a:cubicBezTo>
                <a:cubicBezTo>
                  <a:pt x="284" y="60"/>
                  <a:pt x="284" y="60"/>
                  <a:pt x="284" y="60"/>
                </a:cubicBezTo>
                <a:cubicBezTo>
                  <a:pt x="284" y="54"/>
                  <a:pt x="284" y="54"/>
                  <a:pt x="284" y="54"/>
                </a:cubicBezTo>
                <a:cubicBezTo>
                  <a:pt x="282" y="49"/>
                  <a:pt x="282" y="49"/>
                  <a:pt x="282" y="49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76" y="44"/>
                  <a:pt x="276" y="44"/>
                  <a:pt x="276" y="44"/>
                </a:cubicBezTo>
                <a:cubicBezTo>
                  <a:pt x="273" y="42"/>
                  <a:pt x="273" y="42"/>
                  <a:pt x="273" y="42"/>
                </a:cubicBezTo>
                <a:cubicBezTo>
                  <a:pt x="270" y="37"/>
                  <a:pt x="270" y="37"/>
                  <a:pt x="270" y="37"/>
                </a:cubicBezTo>
                <a:cubicBezTo>
                  <a:pt x="270" y="32"/>
                  <a:pt x="270" y="32"/>
                  <a:pt x="270" y="32"/>
                </a:cubicBezTo>
                <a:cubicBezTo>
                  <a:pt x="272" y="27"/>
                  <a:pt x="272" y="27"/>
                  <a:pt x="272" y="27"/>
                </a:cubicBezTo>
                <a:cubicBezTo>
                  <a:pt x="276" y="24"/>
                  <a:pt x="276" y="24"/>
                  <a:pt x="276" y="24"/>
                </a:cubicBezTo>
                <a:cubicBezTo>
                  <a:pt x="272" y="23"/>
                  <a:pt x="272" y="23"/>
                  <a:pt x="272" y="23"/>
                </a:cubicBezTo>
                <a:cubicBezTo>
                  <a:pt x="265" y="23"/>
                  <a:pt x="250" y="22"/>
                  <a:pt x="242" y="24"/>
                </a:cubicBezTo>
                <a:cubicBezTo>
                  <a:pt x="232" y="26"/>
                  <a:pt x="227" y="21"/>
                  <a:pt x="227" y="21"/>
                </a:cubicBezTo>
                <a:cubicBezTo>
                  <a:pt x="224" y="0"/>
                  <a:pt x="206" y="3"/>
                  <a:pt x="205" y="4"/>
                </a:cubicBezTo>
                <a:cubicBezTo>
                  <a:pt x="203" y="5"/>
                  <a:pt x="201" y="6"/>
                  <a:pt x="197" y="6"/>
                </a:cubicBezTo>
                <a:cubicBezTo>
                  <a:pt x="182" y="7"/>
                  <a:pt x="182" y="7"/>
                  <a:pt x="182" y="7"/>
                </a:cubicBezTo>
                <a:cubicBezTo>
                  <a:pt x="182" y="7"/>
                  <a:pt x="175" y="13"/>
                  <a:pt x="169" y="8"/>
                </a:cubicBezTo>
                <a:cubicBezTo>
                  <a:pt x="163" y="4"/>
                  <a:pt x="163" y="2"/>
                  <a:pt x="154" y="13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46" y="15"/>
                  <a:pt x="149" y="48"/>
                  <a:pt x="151" y="77"/>
                </a:cubicBezTo>
                <a:cubicBezTo>
                  <a:pt x="154" y="106"/>
                  <a:pt x="156" y="108"/>
                  <a:pt x="147" y="109"/>
                </a:cubicBezTo>
                <a:cubicBezTo>
                  <a:pt x="139" y="109"/>
                  <a:pt x="137" y="111"/>
                  <a:pt x="135" y="121"/>
                </a:cubicBezTo>
                <a:cubicBezTo>
                  <a:pt x="134" y="131"/>
                  <a:pt x="121" y="117"/>
                  <a:pt x="117" y="116"/>
                </a:cubicBezTo>
                <a:cubicBezTo>
                  <a:pt x="113" y="116"/>
                  <a:pt x="106" y="123"/>
                  <a:pt x="106" y="123"/>
                </a:cubicBezTo>
                <a:cubicBezTo>
                  <a:pt x="106" y="123"/>
                  <a:pt x="71" y="118"/>
                  <a:pt x="66" y="117"/>
                </a:cubicBezTo>
                <a:cubicBezTo>
                  <a:pt x="62" y="116"/>
                  <a:pt x="42" y="125"/>
                  <a:pt x="42" y="125"/>
                </a:cubicBezTo>
                <a:cubicBezTo>
                  <a:pt x="42" y="125"/>
                  <a:pt x="33" y="115"/>
                  <a:pt x="22" y="125"/>
                </a:cubicBezTo>
                <a:cubicBezTo>
                  <a:pt x="11" y="135"/>
                  <a:pt x="0" y="143"/>
                  <a:pt x="12" y="148"/>
                </a:cubicBezTo>
                <a:cubicBezTo>
                  <a:pt x="24" y="153"/>
                  <a:pt x="35" y="157"/>
                  <a:pt x="35" y="171"/>
                </a:cubicBezTo>
                <a:cubicBezTo>
                  <a:pt x="35" y="171"/>
                  <a:pt x="28" y="225"/>
                  <a:pt x="40" y="223"/>
                </a:cubicBezTo>
                <a:cubicBezTo>
                  <a:pt x="53" y="222"/>
                  <a:pt x="77" y="218"/>
                  <a:pt x="77" y="218"/>
                </a:cubicBezTo>
                <a:cubicBezTo>
                  <a:pt x="77" y="218"/>
                  <a:pt x="96" y="213"/>
                  <a:pt x="102" y="244"/>
                </a:cubicBezTo>
                <a:cubicBezTo>
                  <a:pt x="99" y="254"/>
                  <a:pt x="99" y="254"/>
                  <a:pt x="99" y="254"/>
                </a:cubicBezTo>
                <a:cubicBezTo>
                  <a:pt x="99" y="254"/>
                  <a:pt x="93" y="262"/>
                  <a:pt x="102" y="273"/>
                </a:cubicBezTo>
                <a:cubicBezTo>
                  <a:pt x="103" y="275"/>
                  <a:pt x="104" y="278"/>
                  <a:pt x="105" y="281"/>
                </a:cubicBezTo>
                <a:cubicBezTo>
                  <a:pt x="106" y="281"/>
                  <a:pt x="106" y="281"/>
                  <a:pt x="106" y="281"/>
                </a:cubicBezTo>
                <a:cubicBezTo>
                  <a:pt x="113" y="280"/>
                  <a:pt x="121" y="283"/>
                  <a:pt x="121" y="283"/>
                </a:cubicBezTo>
                <a:cubicBezTo>
                  <a:pt x="131" y="268"/>
                  <a:pt x="131" y="268"/>
                  <a:pt x="131" y="268"/>
                </a:cubicBezTo>
                <a:cubicBezTo>
                  <a:pt x="144" y="243"/>
                  <a:pt x="143" y="261"/>
                  <a:pt x="143" y="261"/>
                </a:cubicBezTo>
                <a:cubicBezTo>
                  <a:pt x="154" y="271"/>
                  <a:pt x="161" y="259"/>
                  <a:pt x="161" y="259"/>
                </a:cubicBezTo>
                <a:cubicBezTo>
                  <a:pt x="173" y="241"/>
                  <a:pt x="171" y="227"/>
                  <a:pt x="171" y="227"/>
                </a:cubicBezTo>
                <a:cubicBezTo>
                  <a:pt x="167" y="220"/>
                  <a:pt x="168" y="211"/>
                  <a:pt x="168" y="211"/>
                </a:cubicBezTo>
                <a:cubicBezTo>
                  <a:pt x="172" y="207"/>
                  <a:pt x="172" y="201"/>
                  <a:pt x="172" y="201"/>
                </a:cubicBezTo>
                <a:cubicBezTo>
                  <a:pt x="172" y="201"/>
                  <a:pt x="167" y="194"/>
                  <a:pt x="162" y="185"/>
                </a:cubicBezTo>
                <a:cubicBezTo>
                  <a:pt x="156" y="177"/>
                  <a:pt x="164" y="181"/>
                  <a:pt x="164" y="181"/>
                </a:cubicBezTo>
                <a:cubicBezTo>
                  <a:pt x="171" y="186"/>
                  <a:pt x="189" y="186"/>
                  <a:pt x="189" y="186"/>
                </a:cubicBezTo>
                <a:cubicBezTo>
                  <a:pt x="195" y="175"/>
                  <a:pt x="181" y="163"/>
                  <a:pt x="175" y="160"/>
                </a:cubicBezTo>
                <a:cubicBezTo>
                  <a:pt x="169" y="157"/>
                  <a:pt x="171" y="152"/>
                  <a:pt x="176" y="145"/>
                </a:cubicBezTo>
                <a:cubicBezTo>
                  <a:pt x="181" y="139"/>
                  <a:pt x="185" y="144"/>
                  <a:pt x="195" y="152"/>
                </a:cubicBezTo>
                <a:cubicBezTo>
                  <a:pt x="206" y="159"/>
                  <a:pt x="205" y="155"/>
                  <a:pt x="205" y="155"/>
                </a:cubicBezTo>
                <a:cubicBezTo>
                  <a:pt x="206" y="155"/>
                  <a:pt x="206" y="155"/>
                  <a:pt x="206" y="155"/>
                </a:cubicBezTo>
                <a:cubicBezTo>
                  <a:pt x="206" y="155"/>
                  <a:pt x="222" y="138"/>
                  <a:pt x="227" y="132"/>
                </a:cubicBezTo>
                <a:cubicBezTo>
                  <a:pt x="231" y="125"/>
                  <a:pt x="227" y="121"/>
                  <a:pt x="227" y="121"/>
                </a:cubicBezTo>
                <a:cubicBezTo>
                  <a:pt x="227" y="110"/>
                  <a:pt x="234" y="113"/>
                  <a:pt x="237" y="116"/>
                </a:cubicBezTo>
                <a:cubicBezTo>
                  <a:pt x="240" y="119"/>
                  <a:pt x="245" y="120"/>
                  <a:pt x="245" y="120"/>
                </a:cubicBezTo>
                <a:cubicBezTo>
                  <a:pt x="255" y="110"/>
                  <a:pt x="254" y="118"/>
                  <a:pt x="254" y="118"/>
                </a:cubicBezTo>
                <a:cubicBezTo>
                  <a:pt x="253" y="135"/>
                  <a:pt x="253" y="135"/>
                  <a:pt x="253" y="135"/>
                </a:cubicBezTo>
                <a:cubicBezTo>
                  <a:pt x="258" y="136"/>
                  <a:pt x="264" y="130"/>
                  <a:pt x="272" y="124"/>
                </a:cubicBezTo>
                <a:cubicBezTo>
                  <a:pt x="280" y="119"/>
                  <a:pt x="277" y="126"/>
                  <a:pt x="277" y="126"/>
                </a:cubicBezTo>
                <a:cubicBezTo>
                  <a:pt x="286" y="126"/>
                  <a:pt x="297" y="117"/>
                  <a:pt x="297" y="117"/>
                </a:cubicBezTo>
                <a:cubicBezTo>
                  <a:pt x="302" y="108"/>
                  <a:pt x="302" y="108"/>
                  <a:pt x="302" y="108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22" y="93"/>
                  <a:pt x="322" y="93"/>
                  <a:pt x="322" y="93"/>
                </a:cubicBezTo>
                <a:lnTo>
                  <a:pt x="315" y="8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未知"/>
          <p:cNvSpPr/>
          <p:nvPr/>
        </p:nvSpPr>
        <p:spPr bwMode="auto">
          <a:xfrm>
            <a:off x="3522653" y="3626853"/>
            <a:ext cx="1619395" cy="1535052"/>
          </a:xfrm>
          <a:custGeom>
            <a:avLst/>
            <a:gdLst>
              <a:gd name="T0" fmla="*/ 67 w 242"/>
              <a:gd name="T1" fmla="*/ 79 h 231"/>
              <a:gd name="T2" fmla="*/ 39 w 242"/>
              <a:gd name="T3" fmla="*/ 51 h 231"/>
              <a:gd name="T4" fmla="*/ 27 w 242"/>
              <a:gd name="T5" fmla="*/ 41 h 231"/>
              <a:gd name="T6" fmla="*/ 19 w 242"/>
              <a:gd name="T7" fmla="*/ 23 h 231"/>
              <a:gd name="T8" fmla="*/ 20 w 242"/>
              <a:gd name="T9" fmla="*/ 0 h 231"/>
              <a:gd name="T10" fmla="*/ 26 w 242"/>
              <a:gd name="T11" fmla="*/ 0 h 231"/>
              <a:gd name="T12" fmla="*/ 38 w 242"/>
              <a:gd name="T13" fmla="*/ 8 h 231"/>
              <a:gd name="T14" fmla="*/ 52 w 242"/>
              <a:gd name="T15" fmla="*/ 19 h 231"/>
              <a:gd name="T16" fmla="*/ 70 w 242"/>
              <a:gd name="T17" fmla="*/ 21 h 231"/>
              <a:gd name="T18" fmla="*/ 72 w 242"/>
              <a:gd name="T19" fmla="*/ 20 h 231"/>
              <a:gd name="T20" fmla="*/ 73 w 242"/>
              <a:gd name="T21" fmla="*/ 43 h 231"/>
              <a:gd name="T22" fmla="*/ 70 w 242"/>
              <a:gd name="T23" fmla="*/ 50 h 231"/>
              <a:gd name="T24" fmla="*/ 73 w 242"/>
              <a:gd name="T25" fmla="*/ 61 h 231"/>
              <a:gd name="T26" fmla="*/ 97 w 242"/>
              <a:gd name="T27" fmla="*/ 60 h 231"/>
              <a:gd name="T28" fmla="*/ 110 w 242"/>
              <a:gd name="T29" fmla="*/ 66 h 231"/>
              <a:gd name="T30" fmla="*/ 124 w 242"/>
              <a:gd name="T31" fmla="*/ 88 h 231"/>
              <a:gd name="T32" fmla="*/ 144 w 242"/>
              <a:gd name="T33" fmla="*/ 119 h 231"/>
              <a:gd name="T34" fmla="*/ 156 w 242"/>
              <a:gd name="T35" fmla="*/ 125 h 231"/>
              <a:gd name="T36" fmla="*/ 168 w 242"/>
              <a:gd name="T37" fmla="*/ 111 h 231"/>
              <a:gd name="T38" fmla="*/ 175 w 242"/>
              <a:gd name="T39" fmla="*/ 103 h 231"/>
              <a:gd name="T40" fmla="*/ 201 w 242"/>
              <a:gd name="T41" fmla="*/ 104 h 231"/>
              <a:gd name="T42" fmla="*/ 228 w 242"/>
              <a:gd name="T43" fmla="*/ 117 h 231"/>
              <a:gd name="T44" fmla="*/ 232 w 242"/>
              <a:gd name="T45" fmla="*/ 129 h 231"/>
              <a:gd name="T46" fmla="*/ 222 w 242"/>
              <a:gd name="T47" fmla="*/ 132 h 231"/>
              <a:gd name="T48" fmla="*/ 232 w 242"/>
              <a:gd name="T49" fmla="*/ 138 h 231"/>
              <a:gd name="T50" fmla="*/ 226 w 242"/>
              <a:gd name="T51" fmla="*/ 154 h 231"/>
              <a:gd name="T52" fmla="*/ 224 w 242"/>
              <a:gd name="T53" fmla="*/ 166 h 231"/>
              <a:gd name="T54" fmla="*/ 228 w 242"/>
              <a:gd name="T55" fmla="*/ 170 h 231"/>
              <a:gd name="T56" fmla="*/ 229 w 242"/>
              <a:gd name="T57" fmla="*/ 186 h 231"/>
              <a:gd name="T58" fmla="*/ 237 w 242"/>
              <a:gd name="T59" fmla="*/ 203 h 231"/>
              <a:gd name="T60" fmla="*/ 209 w 242"/>
              <a:gd name="T61" fmla="*/ 206 h 231"/>
              <a:gd name="T62" fmla="*/ 190 w 242"/>
              <a:gd name="T63" fmla="*/ 203 h 231"/>
              <a:gd name="T64" fmla="*/ 183 w 242"/>
              <a:gd name="T65" fmla="*/ 204 h 231"/>
              <a:gd name="T66" fmla="*/ 174 w 242"/>
              <a:gd name="T67" fmla="*/ 194 h 231"/>
              <a:gd name="T68" fmla="*/ 90 w 242"/>
              <a:gd name="T69" fmla="*/ 224 h 231"/>
              <a:gd name="T70" fmla="*/ 90 w 242"/>
              <a:gd name="T71" fmla="*/ 226 h 231"/>
              <a:gd name="T72" fmla="*/ 82 w 242"/>
              <a:gd name="T73" fmla="*/ 200 h 231"/>
              <a:gd name="T74" fmla="*/ 79 w 242"/>
              <a:gd name="T75" fmla="*/ 194 h 231"/>
              <a:gd name="T76" fmla="*/ 79 w 242"/>
              <a:gd name="T77" fmla="*/ 161 h 231"/>
              <a:gd name="T78" fmla="*/ 87 w 242"/>
              <a:gd name="T79" fmla="*/ 155 h 231"/>
              <a:gd name="T80" fmla="*/ 90 w 242"/>
              <a:gd name="T81" fmla="*/ 154 h 231"/>
              <a:gd name="T82" fmla="*/ 95 w 242"/>
              <a:gd name="T83" fmla="*/ 130 h 231"/>
              <a:gd name="T84" fmla="*/ 92 w 242"/>
              <a:gd name="T85" fmla="*/ 124 h 231"/>
              <a:gd name="T86" fmla="*/ 92 w 242"/>
              <a:gd name="T87" fmla="*/ 121 h 231"/>
              <a:gd name="T88" fmla="*/ 67 w 242"/>
              <a:gd name="T89" fmla="*/ 79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2" h="231">
                <a:moveTo>
                  <a:pt x="67" y="79"/>
                </a:moveTo>
                <a:cubicBezTo>
                  <a:pt x="67" y="79"/>
                  <a:pt x="58" y="48"/>
                  <a:pt x="39" y="51"/>
                </a:cubicBezTo>
                <a:cubicBezTo>
                  <a:pt x="39" y="51"/>
                  <a:pt x="27" y="57"/>
                  <a:pt x="27" y="41"/>
                </a:cubicBezTo>
                <a:cubicBezTo>
                  <a:pt x="26" y="24"/>
                  <a:pt x="19" y="23"/>
                  <a:pt x="19" y="23"/>
                </a:cubicBezTo>
                <a:cubicBezTo>
                  <a:pt x="19" y="23"/>
                  <a:pt x="0" y="13"/>
                  <a:pt x="2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8" y="8"/>
                  <a:pt x="38" y="8"/>
                  <a:pt x="38" y="8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19"/>
                  <a:pt x="63" y="33"/>
                  <a:pt x="70" y="21"/>
                </a:cubicBezTo>
                <a:cubicBezTo>
                  <a:pt x="72" y="20"/>
                  <a:pt x="72" y="20"/>
                  <a:pt x="72" y="20"/>
                </a:cubicBezTo>
                <a:cubicBezTo>
                  <a:pt x="86" y="31"/>
                  <a:pt x="76" y="40"/>
                  <a:pt x="73" y="43"/>
                </a:cubicBezTo>
                <a:cubicBezTo>
                  <a:pt x="71" y="46"/>
                  <a:pt x="70" y="50"/>
                  <a:pt x="70" y="50"/>
                </a:cubicBezTo>
                <a:cubicBezTo>
                  <a:pt x="73" y="61"/>
                  <a:pt x="73" y="61"/>
                  <a:pt x="73" y="61"/>
                </a:cubicBezTo>
                <a:cubicBezTo>
                  <a:pt x="73" y="61"/>
                  <a:pt x="85" y="61"/>
                  <a:pt x="97" y="60"/>
                </a:cubicBezTo>
                <a:cubicBezTo>
                  <a:pt x="108" y="59"/>
                  <a:pt x="110" y="66"/>
                  <a:pt x="110" y="66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124" y="88"/>
                  <a:pt x="139" y="113"/>
                  <a:pt x="144" y="119"/>
                </a:cubicBezTo>
                <a:cubicBezTo>
                  <a:pt x="148" y="124"/>
                  <a:pt x="156" y="125"/>
                  <a:pt x="156" y="125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68" y="111"/>
                  <a:pt x="173" y="105"/>
                  <a:pt x="175" y="103"/>
                </a:cubicBezTo>
                <a:cubicBezTo>
                  <a:pt x="177" y="102"/>
                  <a:pt x="201" y="104"/>
                  <a:pt x="201" y="104"/>
                </a:cubicBezTo>
                <a:cubicBezTo>
                  <a:pt x="201" y="104"/>
                  <a:pt x="218" y="107"/>
                  <a:pt x="228" y="117"/>
                </a:cubicBezTo>
                <a:cubicBezTo>
                  <a:pt x="237" y="126"/>
                  <a:pt x="232" y="129"/>
                  <a:pt x="232" y="129"/>
                </a:cubicBezTo>
                <a:cubicBezTo>
                  <a:pt x="222" y="132"/>
                  <a:pt x="222" y="132"/>
                  <a:pt x="222" y="132"/>
                </a:cubicBezTo>
                <a:cubicBezTo>
                  <a:pt x="219" y="141"/>
                  <a:pt x="223" y="138"/>
                  <a:pt x="232" y="138"/>
                </a:cubicBezTo>
                <a:cubicBezTo>
                  <a:pt x="242" y="138"/>
                  <a:pt x="235" y="146"/>
                  <a:pt x="226" y="154"/>
                </a:cubicBezTo>
                <a:cubicBezTo>
                  <a:pt x="216" y="162"/>
                  <a:pt x="219" y="166"/>
                  <a:pt x="224" y="166"/>
                </a:cubicBezTo>
                <a:cubicBezTo>
                  <a:pt x="228" y="166"/>
                  <a:pt x="230" y="166"/>
                  <a:pt x="228" y="170"/>
                </a:cubicBezTo>
                <a:cubicBezTo>
                  <a:pt x="225" y="174"/>
                  <a:pt x="218" y="191"/>
                  <a:pt x="229" y="186"/>
                </a:cubicBezTo>
                <a:cubicBezTo>
                  <a:pt x="241" y="181"/>
                  <a:pt x="237" y="203"/>
                  <a:pt x="237" y="203"/>
                </a:cubicBezTo>
                <a:cubicBezTo>
                  <a:pt x="237" y="203"/>
                  <a:pt x="230" y="213"/>
                  <a:pt x="209" y="206"/>
                </a:cubicBezTo>
                <a:cubicBezTo>
                  <a:pt x="209" y="206"/>
                  <a:pt x="200" y="199"/>
                  <a:pt x="190" y="203"/>
                </a:cubicBezTo>
                <a:cubicBezTo>
                  <a:pt x="183" y="204"/>
                  <a:pt x="183" y="204"/>
                  <a:pt x="183" y="204"/>
                </a:cubicBezTo>
                <a:cubicBezTo>
                  <a:pt x="183" y="204"/>
                  <a:pt x="188" y="189"/>
                  <a:pt x="174" y="194"/>
                </a:cubicBezTo>
                <a:cubicBezTo>
                  <a:pt x="160" y="199"/>
                  <a:pt x="90" y="224"/>
                  <a:pt x="90" y="224"/>
                </a:cubicBezTo>
                <a:cubicBezTo>
                  <a:pt x="90" y="226"/>
                  <a:pt x="90" y="226"/>
                  <a:pt x="90" y="226"/>
                </a:cubicBezTo>
                <a:cubicBezTo>
                  <a:pt x="90" y="226"/>
                  <a:pt x="49" y="231"/>
                  <a:pt x="82" y="200"/>
                </a:cubicBezTo>
                <a:cubicBezTo>
                  <a:pt x="79" y="194"/>
                  <a:pt x="79" y="194"/>
                  <a:pt x="79" y="194"/>
                </a:cubicBezTo>
                <a:cubicBezTo>
                  <a:pt x="79" y="161"/>
                  <a:pt x="79" y="161"/>
                  <a:pt x="79" y="161"/>
                </a:cubicBezTo>
                <a:cubicBezTo>
                  <a:pt x="87" y="155"/>
                  <a:pt x="87" y="155"/>
                  <a:pt x="87" y="155"/>
                </a:cubicBezTo>
                <a:cubicBezTo>
                  <a:pt x="90" y="154"/>
                  <a:pt x="90" y="154"/>
                  <a:pt x="90" y="154"/>
                </a:cubicBezTo>
                <a:cubicBezTo>
                  <a:pt x="90" y="154"/>
                  <a:pt x="101" y="141"/>
                  <a:pt x="95" y="130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1"/>
                  <a:pt x="92" y="121"/>
                  <a:pt x="92" y="121"/>
                </a:cubicBezTo>
                <a:lnTo>
                  <a:pt x="67" y="7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未知"/>
          <p:cNvSpPr/>
          <p:nvPr/>
        </p:nvSpPr>
        <p:spPr bwMode="auto">
          <a:xfrm>
            <a:off x="3219017" y="388062"/>
            <a:ext cx="3609902" cy="2361618"/>
          </a:xfrm>
          <a:custGeom>
            <a:avLst/>
            <a:gdLst>
              <a:gd name="T0" fmla="*/ 524 w 543"/>
              <a:gd name="T1" fmla="*/ 249 h 353"/>
              <a:gd name="T2" fmla="*/ 460 w 543"/>
              <a:gd name="T3" fmla="*/ 228 h 353"/>
              <a:gd name="T4" fmla="*/ 452 w 543"/>
              <a:gd name="T5" fmla="*/ 232 h 353"/>
              <a:gd name="T6" fmla="*/ 451 w 543"/>
              <a:gd name="T7" fmla="*/ 228 h 353"/>
              <a:gd name="T8" fmla="*/ 454 w 543"/>
              <a:gd name="T9" fmla="*/ 223 h 353"/>
              <a:gd name="T10" fmla="*/ 435 w 543"/>
              <a:gd name="T11" fmla="*/ 213 h 353"/>
              <a:gd name="T12" fmla="*/ 420 w 543"/>
              <a:gd name="T13" fmla="*/ 207 h 353"/>
              <a:gd name="T14" fmla="*/ 395 w 543"/>
              <a:gd name="T15" fmla="*/ 201 h 353"/>
              <a:gd name="T16" fmla="*/ 375 w 543"/>
              <a:gd name="T17" fmla="*/ 189 h 353"/>
              <a:gd name="T18" fmla="*/ 354 w 543"/>
              <a:gd name="T19" fmla="*/ 183 h 353"/>
              <a:gd name="T20" fmla="*/ 334 w 543"/>
              <a:gd name="T21" fmla="*/ 171 h 353"/>
              <a:gd name="T22" fmla="*/ 287 w 543"/>
              <a:gd name="T23" fmla="*/ 153 h 353"/>
              <a:gd name="T24" fmla="*/ 266 w 543"/>
              <a:gd name="T25" fmla="*/ 132 h 353"/>
              <a:gd name="T26" fmla="*/ 252 w 543"/>
              <a:gd name="T27" fmla="*/ 117 h 353"/>
              <a:gd name="T28" fmla="*/ 245 w 543"/>
              <a:gd name="T29" fmla="*/ 114 h 353"/>
              <a:gd name="T30" fmla="*/ 214 w 543"/>
              <a:gd name="T31" fmla="*/ 65 h 353"/>
              <a:gd name="T32" fmla="*/ 188 w 543"/>
              <a:gd name="T33" fmla="*/ 46 h 353"/>
              <a:gd name="T34" fmla="*/ 148 w 543"/>
              <a:gd name="T35" fmla="*/ 27 h 353"/>
              <a:gd name="T36" fmla="*/ 53 w 543"/>
              <a:gd name="T37" fmla="*/ 11 h 353"/>
              <a:gd name="T38" fmla="*/ 3 w 543"/>
              <a:gd name="T39" fmla="*/ 58 h 353"/>
              <a:gd name="T40" fmla="*/ 0 w 543"/>
              <a:gd name="T41" fmla="*/ 63 h 353"/>
              <a:gd name="T42" fmla="*/ 4 w 543"/>
              <a:gd name="T43" fmla="*/ 68 h 353"/>
              <a:gd name="T44" fmla="*/ 18 w 543"/>
              <a:gd name="T45" fmla="*/ 88 h 353"/>
              <a:gd name="T46" fmla="*/ 37 w 543"/>
              <a:gd name="T47" fmla="*/ 104 h 353"/>
              <a:gd name="T48" fmla="*/ 47 w 543"/>
              <a:gd name="T49" fmla="*/ 110 h 353"/>
              <a:gd name="T50" fmla="*/ 62 w 543"/>
              <a:gd name="T51" fmla="*/ 118 h 353"/>
              <a:gd name="T52" fmla="*/ 65 w 543"/>
              <a:gd name="T53" fmla="*/ 118 h 353"/>
              <a:gd name="T54" fmla="*/ 77 w 543"/>
              <a:gd name="T55" fmla="*/ 131 h 353"/>
              <a:gd name="T56" fmla="*/ 82 w 543"/>
              <a:gd name="T57" fmla="*/ 131 h 353"/>
              <a:gd name="T58" fmla="*/ 85 w 543"/>
              <a:gd name="T59" fmla="*/ 137 h 353"/>
              <a:gd name="T60" fmla="*/ 100 w 543"/>
              <a:gd name="T61" fmla="*/ 158 h 353"/>
              <a:gd name="T62" fmla="*/ 110 w 543"/>
              <a:gd name="T63" fmla="*/ 157 h 353"/>
              <a:gd name="T64" fmla="*/ 110 w 543"/>
              <a:gd name="T65" fmla="*/ 167 h 353"/>
              <a:gd name="T66" fmla="*/ 135 w 543"/>
              <a:gd name="T67" fmla="*/ 189 h 353"/>
              <a:gd name="T68" fmla="*/ 142 w 543"/>
              <a:gd name="T69" fmla="*/ 189 h 353"/>
              <a:gd name="T70" fmla="*/ 157 w 543"/>
              <a:gd name="T71" fmla="*/ 199 h 353"/>
              <a:gd name="T72" fmla="*/ 168 w 543"/>
              <a:gd name="T73" fmla="*/ 203 h 353"/>
              <a:gd name="T74" fmla="*/ 189 w 543"/>
              <a:gd name="T75" fmla="*/ 217 h 353"/>
              <a:gd name="T76" fmla="*/ 198 w 543"/>
              <a:gd name="T77" fmla="*/ 222 h 353"/>
              <a:gd name="T78" fmla="*/ 229 w 543"/>
              <a:gd name="T79" fmla="*/ 235 h 353"/>
              <a:gd name="T80" fmla="*/ 260 w 543"/>
              <a:gd name="T81" fmla="*/ 256 h 353"/>
              <a:gd name="T82" fmla="*/ 269 w 543"/>
              <a:gd name="T83" fmla="*/ 262 h 353"/>
              <a:gd name="T84" fmla="*/ 278 w 543"/>
              <a:gd name="T85" fmla="*/ 263 h 353"/>
              <a:gd name="T86" fmla="*/ 299 w 543"/>
              <a:gd name="T87" fmla="*/ 275 h 353"/>
              <a:gd name="T88" fmla="*/ 334 w 543"/>
              <a:gd name="T89" fmla="*/ 275 h 353"/>
              <a:gd name="T90" fmla="*/ 370 w 543"/>
              <a:gd name="T91" fmla="*/ 292 h 353"/>
              <a:gd name="T92" fmla="*/ 418 w 543"/>
              <a:gd name="T93" fmla="*/ 315 h 353"/>
              <a:gd name="T94" fmla="*/ 483 w 543"/>
              <a:gd name="T95" fmla="*/ 345 h 353"/>
              <a:gd name="T96" fmla="*/ 510 w 543"/>
              <a:gd name="T97" fmla="*/ 348 h 353"/>
              <a:gd name="T98" fmla="*/ 517 w 543"/>
              <a:gd name="T99" fmla="*/ 342 h 353"/>
              <a:gd name="T100" fmla="*/ 524 w 543"/>
              <a:gd name="T101" fmla="*/ 24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43" h="353">
                <a:moveTo>
                  <a:pt x="524" y="249"/>
                </a:moveTo>
                <a:cubicBezTo>
                  <a:pt x="498" y="231"/>
                  <a:pt x="460" y="228"/>
                  <a:pt x="460" y="228"/>
                </a:cubicBezTo>
                <a:cubicBezTo>
                  <a:pt x="452" y="232"/>
                  <a:pt x="452" y="232"/>
                  <a:pt x="452" y="232"/>
                </a:cubicBezTo>
                <a:cubicBezTo>
                  <a:pt x="451" y="228"/>
                  <a:pt x="451" y="228"/>
                  <a:pt x="451" y="228"/>
                </a:cubicBezTo>
                <a:cubicBezTo>
                  <a:pt x="454" y="223"/>
                  <a:pt x="454" y="223"/>
                  <a:pt x="454" y="223"/>
                </a:cubicBezTo>
                <a:cubicBezTo>
                  <a:pt x="435" y="213"/>
                  <a:pt x="435" y="213"/>
                  <a:pt x="435" y="213"/>
                </a:cubicBezTo>
                <a:cubicBezTo>
                  <a:pt x="420" y="207"/>
                  <a:pt x="420" y="207"/>
                  <a:pt x="420" y="207"/>
                </a:cubicBezTo>
                <a:cubicBezTo>
                  <a:pt x="420" y="207"/>
                  <a:pt x="400" y="203"/>
                  <a:pt x="395" y="201"/>
                </a:cubicBezTo>
                <a:cubicBezTo>
                  <a:pt x="390" y="200"/>
                  <a:pt x="375" y="189"/>
                  <a:pt x="375" y="189"/>
                </a:cubicBezTo>
                <a:cubicBezTo>
                  <a:pt x="375" y="189"/>
                  <a:pt x="360" y="178"/>
                  <a:pt x="354" y="183"/>
                </a:cubicBezTo>
                <a:cubicBezTo>
                  <a:pt x="354" y="183"/>
                  <a:pt x="340" y="175"/>
                  <a:pt x="334" y="171"/>
                </a:cubicBezTo>
                <a:cubicBezTo>
                  <a:pt x="334" y="171"/>
                  <a:pt x="305" y="171"/>
                  <a:pt x="287" y="153"/>
                </a:cubicBezTo>
                <a:cubicBezTo>
                  <a:pt x="269" y="135"/>
                  <a:pt x="266" y="132"/>
                  <a:pt x="266" y="132"/>
                </a:cubicBezTo>
                <a:cubicBezTo>
                  <a:pt x="266" y="132"/>
                  <a:pt x="254" y="123"/>
                  <a:pt x="252" y="117"/>
                </a:cubicBezTo>
                <a:cubicBezTo>
                  <a:pt x="245" y="114"/>
                  <a:pt x="245" y="114"/>
                  <a:pt x="245" y="114"/>
                </a:cubicBezTo>
                <a:cubicBezTo>
                  <a:pt x="245" y="114"/>
                  <a:pt x="222" y="103"/>
                  <a:pt x="214" y="65"/>
                </a:cubicBezTo>
                <a:cubicBezTo>
                  <a:pt x="214" y="65"/>
                  <a:pt x="206" y="51"/>
                  <a:pt x="188" y="46"/>
                </a:cubicBezTo>
                <a:cubicBezTo>
                  <a:pt x="148" y="27"/>
                  <a:pt x="148" y="27"/>
                  <a:pt x="148" y="27"/>
                </a:cubicBezTo>
                <a:cubicBezTo>
                  <a:pt x="148" y="27"/>
                  <a:pt x="67" y="0"/>
                  <a:pt x="53" y="11"/>
                </a:cubicBezTo>
                <a:cubicBezTo>
                  <a:pt x="38" y="22"/>
                  <a:pt x="5" y="51"/>
                  <a:pt x="3" y="58"/>
                </a:cubicBezTo>
                <a:cubicBezTo>
                  <a:pt x="2" y="59"/>
                  <a:pt x="1" y="61"/>
                  <a:pt x="0" y="63"/>
                </a:cubicBezTo>
                <a:cubicBezTo>
                  <a:pt x="1" y="64"/>
                  <a:pt x="2" y="66"/>
                  <a:pt x="4" y="68"/>
                </a:cubicBezTo>
                <a:cubicBezTo>
                  <a:pt x="10" y="72"/>
                  <a:pt x="18" y="88"/>
                  <a:pt x="18" y="88"/>
                </a:cubicBezTo>
                <a:cubicBezTo>
                  <a:pt x="18" y="88"/>
                  <a:pt x="26" y="103"/>
                  <a:pt x="37" y="104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62" y="118"/>
                  <a:pt x="62" y="118"/>
                  <a:pt x="62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5" y="137"/>
                  <a:pt x="85" y="137"/>
                  <a:pt x="85" y="137"/>
                </a:cubicBezTo>
                <a:cubicBezTo>
                  <a:pt x="85" y="137"/>
                  <a:pt x="93" y="158"/>
                  <a:pt x="100" y="158"/>
                </a:cubicBezTo>
                <a:cubicBezTo>
                  <a:pt x="107" y="159"/>
                  <a:pt x="110" y="157"/>
                  <a:pt x="110" y="157"/>
                </a:cubicBezTo>
                <a:cubicBezTo>
                  <a:pt x="110" y="167"/>
                  <a:pt x="110" y="167"/>
                  <a:pt x="110" y="167"/>
                </a:cubicBezTo>
                <a:cubicBezTo>
                  <a:pt x="135" y="189"/>
                  <a:pt x="135" y="189"/>
                  <a:pt x="135" y="189"/>
                </a:cubicBezTo>
                <a:cubicBezTo>
                  <a:pt x="142" y="189"/>
                  <a:pt x="142" y="189"/>
                  <a:pt x="142" y="189"/>
                </a:cubicBezTo>
                <a:cubicBezTo>
                  <a:pt x="142" y="189"/>
                  <a:pt x="142" y="200"/>
                  <a:pt x="157" y="199"/>
                </a:cubicBezTo>
                <a:cubicBezTo>
                  <a:pt x="157" y="199"/>
                  <a:pt x="163" y="201"/>
                  <a:pt x="168" y="203"/>
                </a:cubicBezTo>
                <a:cubicBezTo>
                  <a:pt x="172" y="206"/>
                  <a:pt x="189" y="217"/>
                  <a:pt x="189" y="217"/>
                </a:cubicBezTo>
                <a:cubicBezTo>
                  <a:pt x="198" y="222"/>
                  <a:pt x="198" y="222"/>
                  <a:pt x="198" y="222"/>
                </a:cubicBezTo>
                <a:cubicBezTo>
                  <a:pt x="229" y="235"/>
                  <a:pt x="229" y="235"/>
                  <a:pt x="229" y="235"/>
                </a:cubicBezTo>
                <a:cubicBezTo>
                  <a:pt x="260" y="256"/>
                  <a:pt x="260" y="256"/>
                  <a:pt x="260" y="256"/>
                </a:cubicBezTo>
                <a:cubicBezTo>
                  <a:pt x="269" y="262"/>
                  <a:pt x="269" y="262"/>
                  <a:pt x="269" y="262"/>
                </a:cubicBezTo>
                <a:cubicBezTo>
                  <a:pt x="278" y="263"/>
                  <a:pt x="278" y="263"/>
                  <a:pt x="278" y="263"/>
                </a:cubicBezTo>
                <a:cubicBezTo>
                  <a:pt x="299" y="275"/>
                  <a:pt x="299" y="275"/>
                  <a:pt x="299" y="275"/>
                </a:cubicBezTo>
                <a:cubicBezTo>
                  <a:pt x="299" y="275"/>
                  <a:pt x="319" y="281"/>
                  <a:pt x="334" y="275"/>
                </a:cubicBezTo>
                <a:cubicBezTo>
                  <a:pt x="370" y="292"/>
                  <a:pt x="370" y="292"/>
                  <a:pt x="370" y="292"/>
                </a:cubicBezTo>
                <a:cubicBezTo>
                  <a:pt x="418" y="315"/>
                  <a:pt x="418" y="315"/>
                  <a:pt x="418" y="315"/>
                </a:cubicBezTo>
                <a:cubicBezTo>
                  <a:pt x="483" y="345"/>
                  <a:pt x="483" y="345"/>
                  <a:pt x="483" y="345"/>
                </a:cubicBezTo>
                <a:cubicBezTo>
                  <a:pt x="483" y="345"/>
                  <a:pt x="502" y="353"/>
                  <a:pt x="510" y="348"/>
                </a:cubicBezTo>
                <a:cubicBezTo>
                  <a:pt x="510" y="348"/>
                  <a:pt x="513" y="346"/>
                  <a:pt x="517" y="342"/>
                </a:cubicBezTo>
                <a:cubicBezTo>
                  <a:pt x="527" y="314"/>
                  <a:pt x="543" y="261"/>
                  <a:pt x="524" y="24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未知"/>
          <p:cNvSpPr/>
          <p:nvPr/>
        </p:nvSpPr>
        <p:spPr bwMode="auto">
          <a:xfrm>
            <a:off x="2898511" y="2344831"/>
            <a:ext cx="1366365" cy="1501314"/>
          </a:xfrm>
          <a:custGeom>
            <a:avLst/>
            <a:gdLst>
              <a:gd name="T0" fmla="*/ 162 w 206"/>
              <a:gd name="T1" fmla="*/ 176 h 226"/>
              <a:gd name="T2" fmla="*/ 172 w 206"/>
              <a:gd name="T3" fmla="*/ 163 h 226"/>
              <a:gd name="T4" fmla="*/ 182 w 206"/>
              <a:gd name="T5" fmla="*/ 153 h 226"/>
              <a:gd name="T6" fmla="*/ 174 w 206"/>
              <a:gd name="T7" fmla="*/ 143 h 226"/>
              <a:gd name="T8" fmla="*/ 174 w 206"/>
              <a:gd name="T9" fmla="*/ 128 h 226"/>
              <a:gd name="T10" fmla="*/ 168 w 206"/>
              <a:gd name="T11" fmla="*/ 119 h 226"/>
              <a:gd name="T12" fmla="*/ 168 w 206"/>
              <a:gd name="T13" fmla="*/ 108 h 226"/>
              <a:gd name="T14" fmla="*/ 159 w 206"/>
              <a:gd name="T15" fmla="*/ 96 h 226"/>
              <a:gd name="T16" fmla="*/ 161 w 206"/>
              <a:gd name="T17" fmla="*/ 74 h 226"/>
              <a:gd name="T18" fmla="*/ 161 w 206"/>
              <a:gd name="T19" fmla="*/ 54 h 226"/>
              <a:gd name="T20" fmla="*/ 156 w 206"/>
              <a:gd name="T21" fmla="*/ 40 h 226"/>
              <a:gd name="T22" fmla="*/ 149 w 206"/>
              <a:gd name="T23" fmla="*/ 19 h 226"/>
              <a:gd name="T24" fmla="*/ 142 w 206"/>
              <a:gd name="T25" fmla="*/ 8 h 226"/>
              <a:gd name="T26" fmla="*/ 142 w 206"/>
              <a:gd name="T27" fmla="*/ 0 h 226"/>
              <a:gd name="T28" fmla="*/ 142 w 206"/>
              <a:gd name="T29" fmla="*/ 0 h 226"/>
              <a:gd name="T30" fmla="*/ 136 w 206"/>
              <a:gd name="T31" fmla="*/ 8 h 226"/>
              <a:gd name="T32" fmla="*/ 95 w 206"/>
              <a:gd name="T33" fmla="*/ 11 h 226"/>
              <a:gd name="T34" fmla="*/ 79 w 206"/>
              <a:gd name="T35" fmla="*/ 22 h 226"/>
              <a:gd name="T36" fmla="*/ 42 w 206"/>
              <a:gd name="T37" fmla="*/ 51 h 226"/>
              <a:gd name="T38" fmla="*/ 43 w 206"/>
              <a:gd name="T39" fmla="*/ 62 h 226"/>
              <a:gd name="T40" fmla="*/ 40 w 206"/>
              <a:gd name="T41" fmla="*/ 69 h 226"/>
              <a:gd name="T42" fmla="*/ 44 w 206"/>
              <a:gd name="T43" fmla="*/ 81 h 226"/>
              <a:gd name="T44" fmla="*/ 19 w 206"/>
              <a:gd name="T45" fmla="*/ 102 h 226"/>
              <a:gd name="T46" fmla="*/ 10 w 206"/>
              <a:gd name="T47" fmla="*/ 112 h 226"/>
              <a:gd name="T48" fmla="*/ 14 w 206"/>
              <a:gd name="T49" fmla="*/ 125 h 226"/>
              <a:gd name="T50" fmla="*/ 26 w 206"/>
              <a:gd name="T51" fmla="*/ 146 h 226"/>
              <a:gd name="T52" fmla="*/ 28 w 206"/>
              <a:gd name="T53" fmla="*/ 156 h 226"/>
              <a:gd name="T54" fmla="*/ 40 w 206"/>
              <a:gd name="T55" fmla="*/ 176 h 226"/>
              <a:gd name="T56" fmla="*/ 41 w 206"/>
              <a:gd name="T57" fmla="*/ 176 h 226"/>
              <a:gd name="T58" fmla="*/ 63 w 206"/>
              <a:gd name="T59" fmla="*/ 192 h 226"/>
              <a:gd name="T60" fmla="*/ 81 w 206"/>
              <a:gd name="T61" fmla="*/ 195 h 226"/>
              <a:gd name="T62" fmla="*/ 91 w 206"/>
              <a:gd name="T63" fmla="*/ 195 h 226"/>
              <a:gd name="T64" fmla="*/ 112 w 206"/>
              <a:gd name="T65" fmla="*/ 196 h 226"/>
              <a:gd name="T66" fmla="*/ 114 w 206"/>
              <a:gd name="T67" fmla="*/ 194 h 226"/>
              <a:gd name="T68" fmla="*/ 120 w 206"/>
              <a:gd name="T69" fmla="*/ 194 h 226"/>
              <a:gd name="T70" fmla="*/ 150 w 206"/>
              <a:gd name="T71" fmla="*/ 218 h 226"/>
              <a:gd name="T72" fmla="*/ 166 w 206"/>
              <a:gd name="T73" fmla="*/ 214 h 226"/>
              <a:gd name="T74" fmla="*/ 173 w 206"/>
              <a:gd name="T75" fmla="*/ 207 h 226"/>
              <a:gd name="T76" fmla="*/ 184 w 206"/>
              <a:gd name="T77" fmla="*/ 203 h 226"/>
              <a:gd name="T78" fmla="*/ 162 w 206"/>
              <a:gd name="T79" fmla="*/ 17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6" h="226">
                <a:moveTo>
                  <a:pt x="162" y="176"/>
                </a:moveTo>
                <a:cubicBezTo>
                  <a:pt x="151" y="173"/>
                  <a:pt x="172" y="163"/>
                  <a:pt x="172" y="163"/>
                </a:cubicBezTo>
                <a:cubicBezTo>
                  <a:pt x="172" y="163"/>
                  <a:pt x="175" y="162"/>
                  <a:pt x="182" y="153"/>
                </a:cubicBezTo>
                <a:cubicBezTo>
                  <a:pt x="189" y="145"/>
                  <a:pt x="174" y="143"/>
                  <a:pt x="174" y="143"/>
                </a:cubicBezTo>
                <a:cubicBezTo>
                  <a:pt x="174" y="128"/>
                  <a:pt x="174" y="128"/>
                  <a:pt x="174" y="128"/>
                </a:cubicBezTo>
                <a:cubicBezTo>
                  <a:pt x="168" y="119"/>
                  <a:pt x="168" y="119"/>
                  <a:pt x="168" y="119"/>
                </a:cubicBezTo>
                <a:cubicBezTo>
                  <a:pt x="168" y="108"/>
                  <a:pt x="168" y="108"/>
                  <a:pt x="168" y="108"/>
                </a:cubicBezTo>
                <a:cubicBezTo>
                  <a:pt x="168" y="108"/>
                  <a:pt x="165" y="101"/>
                  <a:pt x="159" y="96"/>
                </a:cubicBezTo>
                <a:cubicBezTo>
                  <a:pt x="154" y="91"/>
                  <a:pt x="154" y="82"/>
                  <a:pt x="161" y="74"/>
                </a:cubicBezTo>
                <a:cubicBezTo>
                  <a:pt x="168" y="66"/>
                  <a:pt x="161" y="54"/>
                  <a:pt x="161" y="54"/>
                </a:cubicBezTo>
                <a:cubicBezTo>
                  <a:pt x="156" y="40"/>
                  <a:pt x="156" y="40"/>
                  <a:pt x="156" y="40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9" y="8"/>
                  <a:pt x="142" y="8"/>
                  <a:pt x="142" y="8"/>
                </a:cubicBezTo>
                <a:cubicBezTo>
                  <a:pt x="142" y="0"/>
                  <a:pt x="142" y="0"/>
                  <a:pt x="142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0" y="2"/>
                  <a:pt x="136" y="6"/>
                  <a:pt x="136" y="8"/>
                </a:cubicBezTo>
                <a:cubicBezTo>
                  <a:pt x="136" y="8"/>
                  <a:pt x="105" y="32"/>
                  <a:pt x="95" y="11"/>
                </a:cubicBezTo>
                <a:cubicBezTo>
                  <a:pt x="95" y="11"/>
                  <a:pt x="87" y="14"/>
                  <a:pt x="79" y="22"/>
                </a:cubicBezTo>
                <a:cubicBezTo>
                  <a:pt x="72" y="31"/>
                  <a:pt x="56" y="50"/>
                  <a:pt x="42" y="51"/>
                </a:cubicBezTo>
                <a:cubicBezTo>
                  <a:pt x="28" y="53"/>
                  <a:pt x="39" y="60"/>
                  <a:pt x="43" y="62"/>
                </a:cubicBezTo>
                <a:cubicBezTo>
                  <a:pt x="43" y="62"/>
                  <a:pt x="41" y="62"/>
                  <a:pt x="40" y="69"/>
                </a:cubicBezTo>
                <a:cubicBezTo>
                  <a:pt x="39" y="76"/>
                  <a:pt x="44" y="81"/>
                  <a:pt x="44" y="81"/>
                </a:cubicBezTo>
                <a:cubicBezTo>
                  <a:pt x="44" y="81"/>
                  <a:pt x="46" y="103"/>
                  <a:pt x="19" y="102"/>
                </a:cubicBezTo>
                <a:cubicBezTo>
                  <a:pt x="19" y="102"/>
                  <a:pt x="20" y="112"/>
                  <a:pt x="10" y="112"/>
                </a:cubicBezTo>
                <a:cubicBezTo>
                  <a:pt x="0" y="112"/>
                  <a:pt x="11" y="122"/>
                  <a:pt x="14" y="125"/>
                </a:cubicBezTo>
                <a:cubicBezTo>
                  <a:pt x="17" y="127"/>
                  <a:pt x="26" y="124"/>
                  <a:pt x="26" y="146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8" y="156"/>
                  <a:pt x="43" y="170"/>
                  <a:pt x="40" y="176"/>
                </a:cubicBezTo>
                <a:cubicBezTo>
                  <a:pt x="40" y="176"/>
                  <a:pt x="41" y="176"/>
                  <a:pt x="41" y="176"/>
                </a:cubicBezTo>
                <a:cubicBezTo>
                  <a:pt x="59" y="173"/>
                  <a:pt x="62" y="188"/>
                  <a:pt x="63" y="192"/>
                </a:cubicBezTo>
                <a:cubicBezTo>
                  <a:pt x="64" y="197"/>
                  <a:pt x="81" y="195"/>
                  <a:pt x="81" y="195"/>
                </a:cubicBezTo>
                <a:cubicBezTo>
                  <a:pt x="91" y="195"/>
                  <a:pt x="91" y="195"/>
                  <a:pt x="91" y="195"/>
                </a:cubicBezTo>
                <a:cubicBezTo>
                  <a:pt x="112" y="196"/>
                  <a:pt x="112" y="196"/>
                  <a:pt x="112" y="196"/>
                </a:cubicBezTo>
                <a:cubicBezTo>
                  <a:pt x="114" y="194"/>
                  <a:pt x="114" y="194"/>
                  <a:pt x="114" y="194"/>
                </a:cubicBezTo>
                <a:cubicBezTo>
                  <a:pt x="120" y="194"/>
                  <a:pt x="120" y="194"/>
                  <a:pt x="120" y="194"/>
                </a:cubicBezTo>
                <a:cubicBezTo>
                  <a:pt x="120" y="194"/>
                  <a:pt x="141" y="209"/>
                  <a:pt x="150" y="218"/>
                </a:cubicBezTo>
                <a:cubicBezTo>
                  <a:pt x="159" y="226"/>
                  <a:pt x="166" y="214"/>
                  <a:pt x="166" y="214"/>
                </a:cubicBezTo>
                <a:cubicBezTo>
                  <a:pt x="166" y="211"/>
                  <a:pt x="173" y="207"/>
                  <a:pt x="173" y="207"/>
                </a:cubicBezTo>
                <a:cubicBezTo>
                  <a:pt x="184" y="203"/>
                  <a:pt x="184" y="203"/>
                  <a:pt x="184" y="203"/>
                </a:cubicBezTo>
                <a:cubicBezTo>
                  <a:pt x="206" y="182"/>
                  <a:pt x="173" y="179"/>
                  <a:pt x="162" y="17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未知"/>
          <p:cNvSpPr/>
          <p:nvPr/>
        </p:nvSpPr>
        <p:spPr bwMode="auto">
          <a:xfrm>
            <a:off x="3843159" y="2327963"/>
            <a:ext cx="995253" cy="1231415"/>
          </a:xfrm>
          <a:custGeom>
            <a:avLst/>
            <a:gdLst>
              <a:gd name="T0" fmla="*/ 23 w 150"/>
              <a:gd name="T1" fmla="*/ 3 h 187"/>
              <a:gd name="T2" fmla="*/ 1 w 150"/>
              <a:gd name="T3" fmla="*/ 0 h 187"/>
              <a:gd name="T4" fmla="*/ 0 w 150"/>
              <a:gd name="T5" fmla="*/ 1 h 187"/>
              <a:gd name="T6" fmla="*/ 0 w 150"/>
              <a:gd name="T7" fmla="*/ 11 h 187"/>
              <a:gd name="T8" fmla="*/ 7 w 150"/>
              <a:gd name="T9" fmla="*/ 23 h 187"/>
              <a:gd name="T10" fmla="*/ 18 w 150"/>
              <a:gd name="T11" fmla="*/ 55 h 187"/>
              <a:gd name="T12" fmla="*/ 21 w 150"/>
              <a:gd name="T13" fmla="*/ 75 h 187"/>
              <a:gd name="T14" fmla="*/ 17 w 150"/>
              <a:gd name="T15" fmla="*/ 99 h 187"/>
              <a:gd name="T16" fmla="*/ 26 w 150"/>
              <a:gd name="T17" fmla="*/ 111 h 187"/>
              <a:gd name="T18" fmla="*/ 26 w 150"/>
              <a:gd name="T19" fmla="*/ 122 h 187"/>
              <a:gd name="T20" fmla="*/ 32 w 150"/>
              <a:gd name="T21" fmla="*/ 131 h 187"/>
              <a:gd name="T22" fmla="*/ 32 w 150"/>
              <a:gd name="T23" fmla="*/ 146 h 187"/>
              <a:gd name="T24" fmla="*/ 35 w 150"/>
              <a:gd name="T25" fmla="*/ 147 h 187"/>
              <a:gd name="T26" fmla="*/ 25 w 150"/>
              <a:gd name="T27" fmla="*/ 169 h 187"/>
              <a:gd name="T28" fmla="*/ 43 w 150"/>
              <a:gd name="T29" fmla="*/ 166 h 187"/>
              <a:gd name="T30" fmla="*/ 43 w 150"/>
              <a:gd name="T31" fmla="*/ 169 h 187"/>
              <a:gd name="T32" fmla="*/ 56 w 150"/>
              <a:gd name="T33" fmla="*/ 170 h 187"/>
              <a:gd name="T34" fmla="*/ 70 w 150"/>
              <a:gd name="T35" fmla="*/ 179 h 187"/>
              <a:gd name="T36" fmla="*/ 70 w 150"/>
              <a:gd name="T37" fmla="*/ 185 h 187"/>
              <a:gd name="T38" fmla="*/ 72 w 150"/>
              <a:gd name="T39" fmla="*/ 187 h 187"/>
              <a:gd name="T40" fmla="*/ 80 w 150"/>
              <a:gd name="T41" fmla="*/ 178 h 187"/>
              <a:gd name="T42" fmla="*/ 84 w 150"/>
              <a:gd name="T43" fmla="*/ 171 h 187"/>
              <a:gd name="T44" fmla="*/ 84 w 150"/>
              <a:gd name="T45" fmla="*/ 164 h 187"/>
              <a:gd name="T46" fmla="*/ 86 w 150"/>
              <a:gd name="T47" fmla="*/ 161 h 187"/>
              <a:gd name="T48" fmla="*/ 90 w 150"/>
              <a:gd name="T49" fmla="*/ 159 h 187"/>
              <a:gd name="T50" fmla="*/ 96 w 150"/>
              <a:gd name="T51" fmla="*/ 159 h 187"/>
              <a:gd name="T52" fmla="*/ 112 w 150"/>
              <a:gd name="T53" fmla="*/ 147 h 187"/>
              <a:gd name="T54" fmla="*/ 132 w 150"/>
              <a:gd name="T55" fmla="*/ 156 h 187"/>
              <a:gd name="T56" fmla="*/ 137 w 150"/>
              <a:gd name="T57" fmla="*/ 123 h 187"/>
              <a:gd name="T58" fmla="*/ 150 w 150"/>
              <a:gd name="T59" fmla="*/ 124 h 187"/>
              <a:gd name="T60" fmla="*/ 145 w 150"/>
              <a:gd name="T61" fmla="*/ 116 h 187"/>
              <a:gd name="T62" fmla="*/ 146 w 150"/>
              <a:gd name="T63" fmla="*/ 98 h 187"/>
              <a:gd name="T64" fmla="*/ 148 w 150"/>
              <a:gd name="T65" fmla="*/ 92 h 187"/>
              <a:gd name="T66" fmla="*/ 134 w 150"/>
              <a:gd name="T67" fmla="*/ 75 h 187"/>
              <a:gd name="T68" fmla="*/ 118 w 150"/>
              <a:gd name="T69" fmla="*/ 66 h 187"/>
              <a:gd name="T70" fmla="*/ 104 w 150"/>
              <a:gd name="T71" fmla="*/ 57 h 187"/>
              <a:gd name="T72" fmla="*/ 88 w 150"/>
              <a:gd name="T73" fmla="*/ 40 h 187"/>
              <a:gd name="T74" fmla="*/ 79 w 150"/>
              <a:gd name="T75" fmla="*/ 34 h 187"/>
              <a:gd name="T76" fmla="*/ 70 w 150"/>
              <a:gd name="T77" fmla="*/ 24 h 187"/>
              <a:gd name="T78" fmla="*/ 46 w 150"/>
              <a:gd name="T79" fmla="*/ 14 h 187"/>
              <a:gd name="T80" fmla="*/ 36 w 150"/>
              <a:gd name="T81" fmla="*/ 10 h 187"/>
              <a:gd name="T82" fmla="*/ 23 w 150"/>
              <a:gd name="T83" fmla="*/ 3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0" h="187">
                <a:moveTo>
                  <a:pt x="23" y="3"/>
                </a:moveTo>
                <a:cubicBezTo>
                  <a:pt x="10" y="6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1"/>
                  <a:pt x="0" y="11"/>
                  <a:pt x="0" y="11"/>
                </a:cubicBezTo>
                <a:cubicBezTo>
                  <a:pt x="9" y="13"/>
                  <a:pt x="7" y="23"/>
                  <a:pt x="7" y="23"/>
                </a:cubicBezTo>
                <a:cubicBezTo>
                  <a:pt x="18" y="55"/>
                  <a:pt x="18" y="55"/>
                  <a:pt x="18" y="55"/>
                </a:cubicBezTo>
                <a:cubicBezTo>
                  <a:pt x="25" y="68"/>
                  <a:pt x="21" y="75"/>
                  <a:pt x="21" y="75"/>
                </a:cubicBezTo>
                <a:cubicBezTo>
                  <a:pt x="9" y="86"/>
                  <a:pt x="15" y="98"/>
                  <a:pt x="17" y="99"/>
                </a:cubicBezTo>
                <a:cubicBezTo>
                  <a:pt x="20" y="100"/>
                  <a:pt x="26" y="111"/>
                  <a:pt x="26" y="111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32" y="131"/>
                  <a:pt x="32" y="131"/>
                  <a:pt x="32" y="131"/>
                </a:cubicBezTo>
                <a:cubicBezTo>
                  <a:pt x="32" y="146"/>
                  <a:pt x="32" y="146"/>
                  <a:pt x="32" y="146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56" y="150"/>
                  <a:pt x="25" y="169"/>
                  <a:pt x="25" y="169"/>
                </a:cubicBezTo>
                <a:cubicBezTo>
                  <a:pt x="43" y="166"/>
                  <a:pt x="43" y="166"/>
                  <a:pt x="43" y="166"/>
                </a:cubicBezTo>
                <a:cubicBezTo>
                  <a:pt x="43" y="169"/>
                  <a:pt x="43" y="169"/>
                  <a:pt x="43" y="169"/>
                </a:cubicBezTo>
                <a:cubicBezTo>
                  <a:pt x="43" y="169"/>
                  <a:pt x="45" y="171"/>
                  <a:pt x="56" y="170"/>
                </a:cubicBezTo>
                <a:cubicBezTo>
                  <a:pt x="67" y="169"/>
                  <a:pt x="70" y="179"/>
                  <a:pt x="70" y="179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72" y="187"/>
                  <a:pt x="72" y="187"/>
                  <a:pt x="72" y="187"/>
                </a:cubicBezTo>
                <a:cubicBezTo>
                  <a:pt x="80" y="178"/>
                  <a:pt x="80" y="178"/>
                  <a:pt x="80" y="178"/>
                </a:cubicBezTo>
                <a:cubicBezTo>
                  <a:pt x="84" y="171"/>
                  <a:pt x="84" y="171"/>
                  <a:pt x="84" y="171"/>
                </a:cubicBezTo>
                <a:cubicBezTo>
                  <a:pt x="84" y="164"/>
                  <a:pt x="84" y="164"/>
                  <a:pt x="84" y="164"/>
                </a:cubicBezTo>
                <a:cubicBezTo>
                  <a:pt x="86" y="161"/>
                  <a:pt x="86" y="161"/>
                  <a:pt x="86" y="161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96" y="159"/>
                  <a:pt x="96" y="159"/>
                  <a:pt x="96" y="159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7" y="123"/>
                  <a:pt x="137" y="123"/>
                  <a:pt x="137" y="123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50" y="124"/>
                  <a:pt x="150" y="121"/>
                  <a:pt x="145" y="116"/>
                </a:cubicBezTo>
                <a:cubicBezTo>
                  <a:pt x="140" y="111"/>
                  <a:pt x="142" y="102"/>
                  <a:pt x="146" y="98"/>
                </a:cubicBezTo>
                <a:cubicBezTo>
                  <a:pt x="149" y="93"/>
                  <a:pt x="148" y="92"/>
                  <a:pt x="148" y="92"/>
                </a:cubicBezTo>
                <a:cubicBezTo>
                  <a:pt x="148" y="92"/>
                  <a:pt x="145" y="80"/>
                  <a:pt x="134" y="75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04" y="57"/>
                  <a:pt x="104" y="57"/>
                  <a:pt x="104" y="57"/>
                </a:cubicBezTo>
                <a:cubicBezTo>
                  <a:pt x="104" y="57"/>
                  <a:pt x="96" y="39"/>
                  <a:pt x="88" y="40"/>
                </a:cubicBezTo>
                <a:cubicBezTo>
                  <a:pt x="79" y="34"/>
                  <a:pt x="79" y="34"/>
                  <a:pt x="79" y="34"/>
                </a:cubicBezTo>
                <a:cubicBezTo>
                  <a:pt x="70" y="24"/>
                  <a:pt x="70" y="24"/>
                  <a:pt x="70" y="24"/>
                </a:cubicBezTo>
                <a:cubicBezTo>
                  <a:pt x="46" y="14"/>
                  <a:pt x="46" y="14"/>
                  <a:pt x="46" y="14"/>
                </a:cubicBezTo>
                <a:cubicBezTo>
                  <a:pt x="36" y="10"/>
                  <a:pt x="36" y="10"/>
                  <a:pt x="36" y="10"/>
                </a:cubicBezTo>
                <a:lnTo>
                  <a:pt x="23" y="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未知"/>
          <p:cNvSpPr>
            <a:spLocks noEditPoints="1"/>
          </p:cNvSpPr>
          <p:nvPr/>
        </p:nvSpPr>
        <p:spPr bwMode="auto">
          <a:xfrm>
            <a:off x="4568513" y="2935236"/>
            <a:ext cx="1636264" cy="1467577"/>
          </a:xfrm>
          <a:custGeom>
            <a:avLst/>
            <a:gdLst>
              <a:gd name="T0" fmla="*/ 37 w 245"/>
              <a:gd name="T1" fmla="*/ 112 h 222"/>
              <a:gd name="T2" fmla="*/ 200 w 245"/>
              <a:gd name="T3" fmla="*/ 120 h 222"/>
              <a:gd name="T4" fmla="*/ 152 w 245"/>
              <a:gd name="T5" fmla="*/ 59 h 222"/>
              <a:gd name="T6" fmla="*/ 119 w 245"/>
              <a:gd name="T7" fmla="*/ 36 h 222"/>
              <a:gd name="T8" fmla="*/ 90 w 245"/>
              <a:gd name="T9" fmla="*/ 16 h 222"/>
              <a:gd name="T10" fmla="*/ 53 w 245"/>
              <a:gd name="T11" fmla="*/ 4 h 222"/>
              <a:gd name="T12" fmla="*/ 37 w 245"/>
              <a:gd name="T13" fmla="*/ 3 h 222"/>
              <a:gd name="T14" fmla="*/ 34 w 245"/>
              <a:gd name="T15" fmla="*/ 24 h 222"/>
              <a:gd name="T16" fmla="*/ 72 w 245"/>
              <a:gd name="T17" fmla="*/ 51 h 222"/>
              <a:gd name="T18" fmla="*/ 73 w 245"/>
              <a:gd name="T19" fmla="*/ 90 h 222"/>
              <a:gd name="T20" fmla="*/ 36 w 245"/>
              <a:gd name="T21" fmla="*/ 113 h 222"/>
              <a:gd name="T22" fmla="*/ 33 w 245"/>
              <a:gd name="T23" fmla="*/ 142 h 222"/>
              <a:gd name="T24" fmla="*/ 10 w 245"/>
              <a:gd name="T25" fmla="*/ 171 h 222"/>
              <a:gd name="T26" fmla="*/ 4 w 245"/>
              <a:gd name="T27" fmla="*/ 206 h 222"/>
              <a:gd name="T28" fmla="*/ 17 w 245"/>
              <a:gd name="T29" fmla="*/ 209 h 222"/>
              <a:gd name="T30" fmla="*/ 33 w 245"/>
              <a:gd name="T31" fmla="*/ 209 h 222"/>
              <a:gd name="T32" fmla="*/ 48 w 245"/>
              <a:gd name="T33" fmla="*/ 211 h 222"/>
              <a:gd name="T34" fmla="*/ 67 w 245"/>
              <a:gd name="T35" fmla="*/ 176 h 222"/>
              <a:gd name="T36" fmla="*/ 109 w 245"/>
              <a:gd name="T37" fmla="*/ 179 h 222"/>
              <a:gd name="T38" fmla="*/ 117 w 245"/>
              <a:gd name="T39" fmla="*/ 179 h 222"/>
              <a:gd name="T40" fmla="*/ 123 w 245"/>
              <a:gd name="T41" fmla="*/ 179 h 222"/>
              <a:gd name="T42" fmla="*/ 124 w 245"/>
              <a:gd name="T43" fmla="*/ 199 h 222"/>
              <a:gd name="T44" fmla="*/ 155 w 245"/>
              <a:gd name="T45" fmla="*/ 189 h 222"/>
              <a:gd name="T46" fmla="*/ 159 w 245"/>
              <a:gd name="T47" fmla="*/ 186 h 222"/>
              <a:gd name="T48" fmla="*/ 163 w 245"/>
              <a:gd name="T49" fmla="*/ 188 h 222"/>
              <a:gd name="T50" fmla="*/ 162 w 245"/>
              <a:gd name="T51" fmla="*/ 194 h 222"/>
              <a:gd name="T52" fmla="*/ 171 w 245"/>
              <a:gd name="T53" fmla="*/ 202 h 222"/>
              <a:gd name="T54" fmla="*/ 204 w 245"/>
              <a:gd name="T55" fmla="*/ 208 h 222"/>
              <a:gd name="T56" fmla="*/ 206 w 245"/>
              <a:gd name="T57" fmla="*/ 208 h 222"/>
              <a:gd name="T58" fmla="*/ 225 w 245"/>
              <a:gd name="T59" fmla="*/ 205 h 222"/>
              <a:gd name="T60" fmla="*/ 245 w 245"/>
              <a:gd name="T61" fmla="*/ 198 h 222"/>
              <a:gd name="T62" fmla="*/ 200 w 245"/>
              <a:gd name="T63" fmla="*/ 12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5" h="222">
                <a:moveTo>
                  <a:pt x="37" y="112"/>
                </a:moveTo>
                <a:cubicBezTo>
                  <a:pt x="37" y="112"/>
                  <a:pt x="37" y="112"/>
                  <a:pt x="37" y="112"/>
                </a:cubicBezTo>
                <a:cubicBezTo>
                  <a:pt x="48" y="108"/>
                  <a:pt x="37" y="112"/>
                  <a:pt x="37" y="112"/>
                </a:cubicBezTo>
                <a:close/>
                <a:moveTo>
                  <a:pt x="200" y="120"/>
                </a:moveTo>
                <a:cubicBezTo>
                  <a:pt x="192" y="106"/>
                  <a:pt x="192" y="106"/>
                  <a:pt x="192" y="106"/>
                </a:cubicBezTo>
                <a:cubicBezTo>
                  <a:pt x="192" y="106"/>
                  <a:pt x="171" y="69"/>
                  <a:pt x="152" y="59"/>
                </a:cubicBezTo>
                <a:cubicBezTo>
                  <a:pt x="152" y="59"/>
                  <a:pt x="134" y="52"/>
                  <a:pt x="131" y="45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90" y="16"/>
                  <a:pt x="90" y="16"/>
                  <a:pt x="90" y="16"/>
                </a:cubicBezTo>
                <a:cubicBezTo>
                  <a:pt x="90" y="16"/>
                  <a:pt x="75" y="10"/>
                  <a:pt x="71" y="10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45" y="0"/>
                  <a:pt x="41" y="0"/>
                </a:cubicBezTo>
                <a:cubicBezTo>
                  <a:pt x="37" y="3"/>
                  <a:pt x="37" y="3"/>
                  <a:pt x="37" y="3"/>
                </a:cubicBezTo>
                <a:cubicBezTo>
                  <a:pt x="34" y="9"/>
                  <a:pt x="34" y="9"/>
                  <a:pt x="34" y="9"/>
                </a:cubicBezTo>
                <a:cubicBezTo>
                  <a:pt x="31" y="18"/>
                  <a:pt x="34" y="24"/>
                  <a:pt x="34" y="24"/>
                </a:cubicBezTo>
                <a:cubicBezTo>
                  <a:pt x="37" y="24"/>
                  <a:pt x="41" y="33"/>
                  <a:pt x="41" y="33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80"/>
                  <a:pt x="71" y="80"/>
                  <a:pt x="71" y="80"/>
                </a:cubicBezTo>
                <a:cubicBezTo>
                  <a:pt x="74" y="82"/>
                  <a:pt x="73" y="90"/>
                  <a:pt x="73" y="90"/>
                </a:cubicBezTo>
                <a:cubicBezTo>
                  <a:pt x="69" y="110"/>
                  <a:pt x="40" y="112"/>
                  <a:pt x="37" y="112"/>
                </a:cubicBezTo>
                <a:cubicBezTo>
                  <a:pt x="37" y="112"/>
                  <a:pt x="36" y="113"/>
                  <a:pt x="36" y="113"/>
                </a:cubicBezTo>
                <a:cubicBezTo>
                  <a:pt x="22" y="118"/>
                  <a:pt x="33" y="133"/>
                  <a:pt x="33" y="133"/>
                </a:cubicBezTo>
                <a:cubicBezTo>
                  <a:pt x="33" y="133"/>
                  <a:pt x="34" y="141"/>
                  <a:pt x="33" y="142"/>
                </a:cubicBezTo>
                <a:cubicBezTo>
                  <a:pt x="32" y="143"/>
                  <a:pt x="34" y="156"/>
                  <a:pt x="23" y="160"/>
                </a:cubicBezTo>
                <a:cubicBezTo>
                  <a:pt x="12" y="163"/>
                  <a:pt x="10" y="171"/>
                  <a:pt x="10" y="171"/>
                </a:cubicBezTo>
                <a:cubicBezTo>
                  <a:pt x="8" y="185"/>
                  <a:pt x="8" y="185"/>
                  <a:pt x="8" y="185"/>
                </a:cubicBezTo>
                <a:cubicBezTo>
                  <a:pt x="0" y="189"/>
                  <a:pt x="4" y="206"/>
                  <a:pt x="4" y="206"/>
                </a:cubicBezTo>
                <a:cubicBezTo>
                  <a:pt x="9" y="209"/>
                  <a:pt x="10" y="217"/>
                  <a:pt x="10" y="217"/>
                </a:cubicBezTo>
                <a:cubicBezTo>
                  <a:pt x="17" y="209"/>
                  <a:pt x="17" y="209"/>
                  <a:pt x="17" y="209"/>
                </a:cubicBezTo>
                <a:cubicBezTo>
                  <a:pt x="22" y="208"/>
                  <a:pt x="22" y="208"/>
                  <a:pt x="22" y="208"/>
                </a:cubicBezTo>
                <a:cubicBezTo>
                  <a:pt x="33" y="209"/>
                  <a:pt x="33" y="209"/>
                  <a:pt x="33" y="209"/>
                </a:cubicBezTo>
                <a:cubicBezTo>
                  <a:pt x="43" y="210"/>
                  <a:pt x="43" y="210"/>
                  <a:pt x="43" y="210"/>
                </a:cubicBezTo>
                <a:cubicBezTo>
                  <a:pt x="48" y="211"/>
                  <a:pt x="48" y="211"/>
                  <a:pt x="48" y="211"/>
                </a:cubicBezTo>
                <a:cubicBezTo>
                  <a:pt x="48" y="211"/>
                  <a:pt x="68" y="209"/>
                  <a:pt x="57" y="193"/>
                </a:cubicBezTo>
                <a:cubicBezTo>
                  <a:pt x="46" y="176"/>
                  <a:pt x="51" y="174"/>
                  <a:pt x="67" y="176"/>
                </a:cubicBezTo>
                <a:cubicBezTo>
                  <a:pt x="83" y="177"/>
                  <a:pt x="100" y="178"/>
                  <a:pt x="100" y="178"/>
                </a:cubicBezTo>
                <a:cubicBezTo>
                  <a:pt x="109" y="179"/>
                  <a:pt x="109" y="179"/>
                  <a:pt x="109" y="179"/>
                </a:cubicBezTo>
                <a:cubicBezTo>
                  <a:pt x="113" y="179"/>
                  <a:pt x="113" y="179"/>
                  <a:pt x="113" y="179"/>
                </a:cubicBezTo>
                <a:cubicBezTo>
                  <a:pt x="117" y="179"/>
                  <a:pt x="117" y="179"/>
                  <a:pt x="117" y="179"/>
                </a:cubicBezTo>
                <a:cubicBezTo>
                  <a:pt x="120" y="179"/>
                  <a:pt x="120" y="179"/>
                  <a:pt x="120" y="179"/>
                </a:cubicBezTo>
                <a:cubicBezTo>
                  <a:pt x="123" y="179"/>
                  <a:pt x="123" y="179"/>
                  <a:pt x="123" y="179"/>
                </a:cubicBezTo>
                <a:cubicBezTo>
                  <a:pt x="125" y="182"/>
                  <a:pt x="125" y="182"/>
                  <a:pt x="125" y="182"/>
                </a:cubicBezTo>
                <a:cubicBezTo>
                  <a:pt x="125" y="182"/>
                  <a:pt x="127" y="192"/>
                  <a:pt x="124" y="199"/>
                </a:cubicBezTo>
                <a:cubicBezTo>
                  <a:pt x="122" y="206"/>
                  <a:pt x="129" y="209"/>
                  <a:pt x="141" y="207"/>
                </a:cubicBezTo>
                <a:cubicBezTo>
                  <a:pt x="152" y="204"/>
                  <a:pt x="155" y="189"/>
                  <a:pt x="155" y="189"/>
                </a:cubicBezTo>
                <a:cubicBezTo>
                  <a:pt x="157" y="187"/>
                  <a:pt x="157" y="187"/>
                  <a:pt x="157" y="187"/>
                </a:cubicBezTo>
                <a:cubicBezTo>
                  <a:pt x="159" y="186"/>
                  <a:pt x="159" y="186"/>
                  <a:pt x="159" y="186"/>
                </a:cubicBezTo>
                <a:cubicBezTo>
                  <a:pt x="161" y="186"/>
                  <a:pt x="161" y="186"/>
                  <a:pt x="161" y="186"/>
                </a:cubicBezTo>
                <a:cubicBezTo>
                  <a:pt x="163" y="188"/>
                  <a:pt x="163" y="188"/>
                  <a:pt x="163" y="188"/>
                </a:cubicBezTo>
                <a:cubicBezTo>
                  <a:pt x="163" y="190"/>
                  <a:pt x="163" y="190"/>
                  <a:pt x="163" y="190"/>
                </a:cubicBezTo>
                <a:cubicBezTo>
                  <a:pt x="162" y="194"/>
                  <a:pt x="162" y="194"/>
                  <a:pt x="162" y="194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203"/>
                  <a:pt x="171" y="202"/>
                </a:cubicBezTo>
                <a:cubicBezTo>
                  <a:pt x="182" y="200"/>
                  <a:pt x="188" y="201"/>
                  <a:pt x="186" y="211"/>
                </a:cubicBezTo>
                <a:cubicBezTo>
                  <a:pt x="184" y="222"/>
                  <a:pt x="196" y="215"/>
                  <a:pt x="204" y="208"/>
                </a:cubicBezTo>
                <a:cubicBezTo>
                  <a:pt x="205" y="208"/>
                  <a:pt x="205" y="208"/>
                  <a:pt x="205" y="208"/>
                </a:cubicBezTo>
                <a:cubicBezTo>
                  <a:pt x="206" y="208"/>
                  <a:pt x="206" y="208"/>
                  <a:pt x="206" y="208"/>
                </a:cubicBezTo>
                <a:cubicBezTo>
                  <a:pt x="214" y="207"/>
                  <a:pt x="214" y="207"/>
                  <a:pt x="214" y="207"/>
                </a:cubicBezTo>
                <a:cubicBezTo>
                  <a:pt x="225" y="205"/>
                  <a:pt x="225" y="205"/>
                  <a:pt x="225" y="205"/>
                </a:cubicBezTo>
                <a:cubicBezTo>
                  <a:pt x="235" y="202"/>
                  <a:pt x="235" y="202"/>
                  <a:pt x="235" y="202"/>
                </a:cubicBezTo>
                <a:cubicBezTo>
                  <a:pt x="245" y="198"/>
                  <a:pt x="245" y="198"/>
                  <a:pt x="245" y="198"/>
                </a:cubicBezTo>
                <a:cubicBezTo>
                  <a:pt x="245" y="198"/>
                  <a:pt x="245" y="198"/>
                  <a:pt x="245" y="198"/>
                </a:cubicBezTo>
                <a:cubicBezTo>
                  <a:pt x="244" y="196"/>
                  <a:pt x="218" y="137"/>
                  <a:pt x="200" y="12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未知"/>
          <p:cNvSpPr/>
          <p:nvPr/>
        </p:nvSpPr>
        <p:spPr bwMode="auto">
          <a:xfrm>
            <a:off x="4889018" y="4099176"/>
            <a:ext cx="1804951" cy="1737476"/>
          </a:xfrm>
          <a:custGeom>
            <a:avLst/>
            <a:gdLst>
              <a:gd name="T0" fmla="*/ 258 w 271"/>
              <a:gd name="T1" fmla="*/ 227 h 263"/>
              <a:gd name="T2" fmla="*/ 253 w 271"/>
              <a:gd name="T3" fmla="*/ 139 h 263"/>
              <a:gd name="T4" fmla="*/ 239 w 271"/>
              <a:gd name="T5" fmla="*/ 112 h 263"/>
              <a:gd name="T6" fmla="*/ 214 w 271"/>
              <a:gd name="T7" fmla="*/ 61 h 263"/>
              <a:gd name="T8" fmla="*/ 198 w 271"/>
              <a:gd name="T9" fmla="*/ 24 h 263"/>
              <a:gd name="T10" fmla="*/ 198 w 271"/>
              <a:gd name="T11" fmla="*/ 24 h 263"/>
              <a:gd name="T12" fmla="*/ 170 w 271"/>
              <a:gd name="T13" fmla="*/ 32 h 263"/>
              <a:gd name="T14" fmla="*/ 159 w 271"/>
              <a:gd name="T15" fmla="*/ 33 h 263"/>
              <a:gd name="T16" fmla="*/ 147 w 271"/>
              <a:gd name="T17" fmla="*/ 40 h 263"/>
              <a:gd name="T18" fmla="*/ 139 w 271"/>
              <a:gd name="T19" fmla="*/ 36 h 263"/>
              <a:gd name="T20" fmla="*/ 125 w 271"/>
              <a:gd name="T21" fmla="*/ 27 h 263"/>
              <a:gd name="T22" fmla="*/ 114 w 271"/>
              <a:gd name="T23" fmla="*/ 22 h 263"/>
              <a:gd name="T24" fmla="*/ 116 w 271"/>
              <a:gd name="T25" fmla="*/ 17 h 263"/>
              <a:gd name="T26" fmla="*/ 116 w 271"/>
              <a:gd name="T27" fmla="*/ 14 h 263"/>
              <a:gd name="T28" fmla="*/ 105 w 271"/>
              <a:gd name="T29" fmla="*/ 20 h 263"/>
              <a:gd name="T30" fmla="*/ 84 w 271"/>
              <a:gd name="T31" fmla="*/ 32 h 263"/>
              <a:gd name="T32" fmla="*/ 78 w 271"/>
              <a:gd name="T33" fmla="*/ 22 h 263"/>
              <a:gd name="T34" fmla="*/ 73 w 271"/>
              <a:gd name="T35" fmla="*/ 4 h 263"/>
              <a:gd name="T36" fmla="*/ 65 w 271"/>
              <a:gd name="T37" fmla="*/ 4 h 263"/>
              <a:gd name="T38" fmla="*/ 16 w 271"/>
              <a:gd name="T39" fmla="*/ 1 h 263"/>
              <a:gd name="T40" fmla="*/ 11 w 271"/>
              <a:gd name="T41" fmla="*/ 20 h 263"/>
              <a:gd name="T42" fmla="*/ 1 w 271"/>
              <a:gd name="T43" fmla="*/ 36 h 263"/>
              <a:gd name="T44" fmla="*/ 29 w 271"/>
              <a:gd name="T45" fmla="*/ 59 h 263"/>
              <a:gd name="T46" fmla="*/ 18 w 271"/>
              <a:gd name="T47" fmla="*/ 62 h 263"/>
              <a:gd name="T48" fmla="*/ 20 w 271"/>
              <a:gd name="T49" fmla="*/ 69 h 263"/>
              <a:gd name="T50" fmla="*/ 29 w 271"/>
              <a:gd name="T51" fmla="*/ 78 h 263"/>
              <a:gd name="T52" fmla="*/ 21 w 271"/>
              <a:gd name="T53" fmla="*/ 97 h 263"/>
              <a:gd name="T54" fmla="*/ 22 w 271"/>
              <a:gd name="T55" fmla="*/ 104 h 263"/>
              <a:gd name="T56" fmla="*/ 23 w 271"/>
              <a:gd name="T57" fmla="*/ 117 h 263"/>
              <a:gd name="T58" fmla="*/ 32 w 271"/>
              <a:gd name="T59" fmla="*/ 127 h 263"/>
              <a:gd name="T60" fmla="*/ 32 w 271"/>
              <a:gd name="T61" fmla="*/ 134 h 263"/>
              <a:gd name="T62" fmla="*/ 58 w 271"/>
              <a:gd name="T63" fmla="*/ 135 h 263"/>
              <a:gd name="T64" fmla="*/ 94 w 271"/>
              <a:gd name="T65" fmla="*/ 139 h 263"/>
              <a:gd name="T66" fmla="*/ 131 w 271"/>
              <a:gd name="T67" fmla="*/ 150 h 263"/>
              <a:gd name="T68" fmla="*/ 165 w 271"/>
              <a:gd name="T69" fmla="*/ 177 h 263"/>
              <a:gd name="T70" fmla="*/ 175 w 271"/>
              <a:gd name="T71" fmla="*/ 206 h 263"/>
              <a:gd name="T72" fmla="*/ 167 w 271"/>
              <a:gd name="T73" fmla="*/ 262 h 263"/>
              <a:gd name="T74" fmla="*/ 167 w 271"/>
              <a:gd name="T75" fmla="*/ 263 h 263"/>
              <a:gd name="T76" fmla="*/ 167 w 271"/>
              <a:gd name="T77" fmla="*/ 263 h 263"/>
              <a:gd name="T78" fmla="*/ 219 w 271"/>
              <a:gd name="T79" fmla="*/ 254 h 263"/>
              <a:gd name="T80" fmla="*/ 258 w 271"/>
              <a:gd name="T81" fmla="*/ 227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1" h="263">
                <a:moveTo>
                  <a:pt x="258" y="227"/>
                </a:moveTo>
                <a:cubicBezTo>
                  <a:pt x="258" y="227"/>
                  <a:pt x="271" y="185"/>
                  <a:pt x="253" y="139"/>
                </a:cubicBezTo>
                <a:cubicBezTo>
                  <a:pt x="239" y="112"/>
                  <a:pt x="239" y="112"/>
                  <a:pt x="239" y="112"/>
                </a:cubicBezTo>
                <a:cubicBezTo>
                  <a:pt x="239" y="112"/>
                  <a:pt x="217" y="69"/>
                  <a:pt x="214" y="61"/>
                </a:cubicBezTo>
                <a:cubicBezTo>
                  <a:pt x="211" y="54"/>
                  <a:pt x="199" y="28"/>
                  <a:pt x="198" y="24"/>
                </a:cubicBezTo>
                <a:cubicBezTo>
                  <a:pt x="198" y="24"/>
                  <a:pt x="198" y="24"/>
                  <a:pt x="198" y="24"/>
                </a:cubicBezTo>
                <a:cubicBezTo>
                  <a:pt x="193" y="28"/>
                  <a:pt x="170" y="32"/>
                  <a:pt x="170" y="32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59" y="33"/>
                  <a:pt x="156" y="34"/>
                  <a:pt x="147" y="40"/>
                </a:cubicBezTo>
                <a:cubicBezTo>
                  <a:pt x="139" y="45"/>
                  <a:pt x="139" y="36"/>
                  <a:pt x="139" y="36"/>
                </a:cubicBezTo>
                <a:cubicBezTo>
                  <a:pt x="141" y="25"/>
                  <a:pt x="134" y="26"/>
                  <a:pt x="125" y="27"/>
                </a:cubicBezTo>
                <a:cubicBezTo>
                  <a:pt x="116" y="28"/>
                  <a:pt x="113" y="24"/>
                  <a:pt x="114" y="22"/>
                </a:cubicBezTo>
                <a:cubicBezTo>
                  <a:pt x="116" y="20"/>
                  <a:pt x="116" y="17"/>
                  <a:pt x="116" y="17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0" y="7"/>
                  <a:pt x="105" y="20"/>
                  <a:pt x="105" y="20"/>
                </a:cubicBezTo>
                <a:cubicBezTo>
                  <a:pt x="98" y="32"/>
                  <a:pt x="94" y="32"/>
                  <a:pt x="84" y="32"/>
                </a:cubicBezTo>
                <a:cubicBezTo>
                  <a:pt x="74" y="32"/>
                  <a:pt x="78" y="22"/>
                  <a:pt x="78" y="22"/>
                </a:cubicBezTo>
                <a:cubicBezTo>
                  <a:pt x="82" y="2"/>
                  <a:pt x="73" y="4"/>
                  <a:pt x="73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5" y="4"/>
                  <a:pt x="31" y="1"/>
                  <a:pt x="16" y="1"/>
                </a:cubicBezTo>
                <a:cubicBezTo>
                  <a:pt x="0" y="0"/>
                  <a:pt x="3" y="5"/>
                  <a:pt x="11" y="20"/>
                </a:cubicBezTo>
                <a:cubicBezTo>
                  <a:pt x="20" y="35"/>
                  <a:pt x="1" y="36"/>
                  <a:pt x="1" y="36"/>
                </a:cubicBezTo>
                <a:cubicBezTo>
                  <a:pt x="1" y="36"/>
                  <a:pt x="28" y="44"/>
                  <a:pt x="29" y="59"/>
                </a:cubicBezTo>
                <a:cubicBezTo>
                  <a:pt x="18" y="62"/>
                  <a:pt x="18" y="62"/>
                  <a:pt x="18" y="62"/>
                </a:cubicBezTo>
                <a:cubicBezTo>
                  <a:pt x="18" y="62"/>
                  <a:pt x="13" y="69"/>
                  <a:pt x="20" y="69"/>
                </a:cubicBezTo>
                <a:cubicBezTo>
                  <a:pt x="27" y="69"/>
                  <a:pt x="37" y="69"/>
                  <a:pt x="29" y="78"/>
                </a:cubicBezTo>
                <a:cubicBezTo>
                  <a:pt x="21" y="86"/>
                  <a:pt x="5" y="96"/>
                  <a:pt x="21" y="97"/>
                </a:cubicBezTo>
                <a:cubicBezTo>
                  <a:pt x="21" y="97"/>
                  <a:pt x="26" y="95"/>
                  <a:pt x="22" y="104"/>
                </a:cubicBezTo>
                <a:cubicBezTo>
                  <a:pt x="17" y="113"/>
                  <a:pt x="16" y="118"/>
                  <a:pt x="23" y="117"/>
                </a:cubicBezTo>
                <a:cubicBezTo>
                  <a:pt x="30" y="115"/>
                  <a:pt x="33" y="118"/>
                  <a:pt x="32" y="127"/>
                </a:cubicBezTo>
                <a:cubicBezTo>
                  <a:pt x="32" y="127"/>
                  <a:pt x="33" y="131"/>
                  <a:pt x="32" y="134"/>
                </a:cubicBezTo>
                <a:cubicBezTo>
                  <a:pt x="32" y="134"/>
                  <a:pt x="44" y="129"/>
                  <a:pt x="58" y="135"/>
                </a:cubicBezTo>
                <a:cubicBezTo>
                  <a:pt x="72" y="141"/>
                  <a:pt x="79" y="141"/>
                  <a:pt x="94" y="139"/>
                </a:cubicBezTo>
                <a:cubicBezTo>
                  <a:pt x="108" y="136"/>
                  <a:pt x="124" y="143"/>
                  <a:pt x="131" y="150"/>
                </a:cubicBezTo>
                <a:cubicBezTo>
                  <a:pt x="137" y="157"/>
                  <a:pt x="165" y="177"/>
                  <a:pt x="165" y="177"/>
                </a:cubicBezTo>
                <a:cubicBezTo>
                  <a:pt x="165" y="177"/>
                  <a:pt x="181" y="185"/>
                  <a:pt x="175" y="206"/>
                </a:cubicBezTo>
                <a:cubicBezTo>
                  <a:pt x="167" y="262"/>
                  <a:pt x="167" y="262"/>
                  <a:pt x="167" y="262"/>
                </a:cubicBezTo>
                <a:cubicBezTo>
                  <a:pt x="167" y="263"/>
                  <a:pt x="167" y="263"/>
                  <a:pt x="167" y="263"/>
                </a:cubicBezTo>
                <a:cubicBezTo>
                  <a:pt x="167" y="263"/>
                  <a:pt x="167" y="263"/>
                  <a:pt x="167" y="263"/>
                </a:cubicBezTo>
                <a:cubicBezTo>
                  <a:pt x="167" y="263"/>
                  <a:pt x="209" y="254"/>
                  <a:pt x="219" y="254"/>
                </a:cubicBezTo>
                <a:cubicBezTo>
                  <a:pt x="219" y="254"/>
                  <a:pt x="257" y="248"/>
                  <a:pt x="258" y="22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未知"/>
          <p:cNvSpPr/>
          <p:nvPr/>
        </p:nvSpPr>
        <p:spPr bwMode="auto">
          <a:xfrm>
            <a:off x="4517907" y="3711196"/>
            <a:ext cx="151818" cy="134950"/>
          </a:xfrm>
          <a:custGeom>
            <a:avLst/>
            <a:gdLst>
              <a:gd name="T0" fmla="*/ 20 w 21"/>
              <a:gd name="T1" fmla="*/ 10 h 21"/>
              <a:gd name="T2" fmla="*/ 11 w 21"/>
              <a:gd name="T3" fmla="*/ 21 h 21"/>
              <a:gd name="T4" fmla="*/ 1 w 21"/>
              <a:gd name="T5" fmla="*/ 11 h 21"/>
              <a:gd name="T6" fmla="*/ 10 w 21"/>
              <a:gd name="T7" fmla="*/ 1 h 21"/>
              <a:gd name="T8" fmla="*/ 20 w 21"/>
              <a:gd name="T9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20" y="10"/>
                </a:moveTo>
                <a:cubicBezTo>
                  <a:pt x="21" y="16"/>
                  <a:pt x="16" y="20"/>
                  <a:pt x="11" y="21"/>
                </a:cubicBezTo>
                <a:cubicBezTo>
                  <a:pt x="5" y="21"/>
                  <a:pt x="1" y="17"/>
                  <a:pt x="1" y="11"/>
                </a:cubicBezTo>
                <a:cubicBezTo>
                  <a:pt x="0" y="6"/>
                  <a:pt x="5" y="1"/>
                  <a:pt x="10" y="1"/>
                </a:cubicBezTo>
                <a:cubicBezTo>
                  <a:pt x="16" y="0"/>
                  <a:pt x="20" y="5"/>
                  <a:pt x="20" y="1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未知"/>
          <p:cNvSpPr/>
          <p:nvPr/>
        </p:nvSpPr>
        <p:spPr bwMode="auto">
          <a:xfrm>
            <a:off x="4568513" y="3744934"/>
            <a:ext cx="50606" cy="67475"/>
          </a:xfrm>
          <a:custGeom>
            <a:avLst/>
            <a:gdLst>
              <a:gd name="T0" fmla="*/ 9 w 9"/>
              <a:gd name="T1" fmla="*/ 4 h 9"/>
              <a:gd name="T2" fmla="*/ 5 w 9"/>
              <a:gd name="T3" fmla="*/ 9 h 9"/>
              <a:gd name="T4" fmla="*/ 0 w 9"/>
              <a:gd name="T5" fmla="*/ 5 h 9"/>
              <a:gd name="T6" fmla="*/ 4 w 9"/>
              <a:gd name="T7" fmla="*/ 0 h 9"/>
              <a:gd name="T8" fmla="*/ 9 w 9"/>
              <a:gd name="T9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9" y="4"/>
                </a:moveTo>
                <a:cubicBezTo>
                  <a:pt x="9" y="7"/>
                  <a:pt x="7" y="9"/>
                  <a:pt x="5" y="9"/>
                </a:cubicBez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Rectangle 28"/>
          <p:cNvSpPr>
            <a:spLocks noChangeArrowheads="1"/>
          </p:cNvSpPr>
          <p:nvPr/>
        </p:nvSpPr>
        <p:spPr bwMode="auto">
          <a:xfrm>
            <a:off x="4079320" y="3576247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上海市</a:t>
            </a:r>
            <a:endParaRPr lang="zh-CN" altLang="en-US" sz="1600" b="0" i="0" u="none" strike="noStrike" baseline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Rectangle 29"/>
          <p:cNvSpPr>
            <a:spLocks noChangeArrowheads="1"/>
          </p:cNvSpPr>
          <p:nvPr/>
        </p:nvSpPr>
        <p:spPr bwMode="auto">
          <a:xfrm>
            <a:off x="4497739" y="1505267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崇明县</a:t>
            </a:r>
            <a:endParaRPr lang="zh-CN" altLang="en-US" sz="1600" b="0" i="0" u="none" strike="noStrike" baseline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Rectangle 30"/>
          <p:cNvSpPr>
            <a:spLocks noChangeArrowheads="1"/>
          </p:cNvSpPr>
          <p:nvPr/>
        </p:nvSpPr>
        <p:spPr bwMode="auto">
          <a:xfrm>
            <a:off x="4113058" y="2952105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宝山区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Rectangle 31"/>
          <p:cNvSpPr>
            <a:spLocks noChangeArrowheads="1"/>
          </p:cNvSpPr>
          <p:nvPr/>
        </p:nvSpPr>
        <p:spPr bwMode="auto">
          <a:xfrm>
            <a:off x="5344473" y="4605238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南汇区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Rectangle 32"/>
          <p:cNvSpPr>
            <a:spLocks noChangeArrowheads="1"/>
          </p:cNvSpPr>
          <p:nvPr/>
        </p:nvSpPr>
        <p:spPr bwMode="auto">
          <a:xfrm>
            <a:off x="4214270" y="4655844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闵行区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0" name="Rectangle 33"/>
          <p:cNvSpPr>
            <a:spLocks noChangeArrowheads="1"/>
          </p:cNvSpPr>
          <p:nvPr/>
        </p:nvSpPr>
        <p:spPr bwMode="auto">
          <a:xfrm>
            <a:off x="4703462" y="5364329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奉贤区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" name="Rectangle 34"/>
          <p:cNvSpPr>
            <a:spLocks noChangeArrowheads="1"/>
          </p:cNvSpPr>
          <p:nvPr/>
        </p:nvSpPr>
        <p:spPr bwMode="auto">
          <a:xfrm>
            <a:off x="3691340" y="6072815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金山区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Rectangle 35"/>
          <p:cNvSpPr>
            <a:spLocks noChangeArrowheads="1"/>
          </p:cNvSpPr>
          <p:nvPr/>
        </p:nvSpPr>
        <p:spPr bwMode="auto">
          <a:xfrm>
            <a:off x="3269623" y="4740187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松江区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Rectangle 36"/>
          <p:cNvSpPr>
            <a:spLocks noChangeArrowheads="1"/>
          </p:cNvSpPr>
          <p:nvPr/>
        </p:nvSpPr>
        <p:spPr bwMode="auto">
          <a:xfrm>
            <a:off x="2814168" y="3997964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青浦区</a:t>
            </a:r>
            <a:endParaRPr lang="zh-CN" altLang="en-US" sz="1600" b="0" i="0" u="none" strike="noStrike" baseline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Rectangle 37"/>
          <p:cNvSpPr>
            <a:spLocks noChangeArrowheads="1"/>
          </p:cNvSpPr>
          <p:nvPr/>
        </p:nvSpPr>
        <p:spPr bwMode="auto">
          <a:xfrm>
            <a:off x="3252754" y="3222004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嘉定区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Rectangle 38"/>
          <p:cNvSpPr>
            <a:spLocks noChangeArrowheads="1"/>
          </p:cNvSpPr>
          <p:nvPr/>
        </p:nvSpPr>
        <p:spPr bwMode="auto">
          <a:xfrm>
            <a:off x="4872149" y="3896752"/>
            <a:ext cx="820738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浦东新区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2818656" cy="634082"/>
          </a:xfrm>
        </p:spPr>
        <p:txBody>
          <a:bodyPr>
            <a:norm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天津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市地图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未知"/>
          <p:cNvSpPr/>
          <p:nvPr/>
        </p:nvSpPr>
        <p:spPr bwMode="auto">
          <a:xfrm>
            <a:off x="7236296" y="4774721"/>
            <a:ext cx="1180459" cy="1856952"/>
          </a:xfrm>
          <a:custGeom>
            <a:avLst/>
            <a:gdLst>
              <a:gd name="T0" fmla="*/ 470 w 659"/>
              <a:gd name="T1" fmla="*/ 822 h 1039"/>
              <a:gd name="T2" fmla="*/ 414 w 659"/>
              <a:gd name="T3" fmla="*/ 969 h 1039"/>
              <a:gd name="T4" fmla="*/ 377 w 659"/>
              <a:gd name="T5" fmla="*/ 1001 h 1039"/>
              <a:gd name="T6" fmla="*/ 279 w 659"/>
              <a:gd name="T7" fmla="*/ 1030 h 1039"/>
              <a:gd name="T8" fmla="*/ 211 w 659"/>
              <a:gd name="T9" fmla="*/ 1016 h 1039"/>
              <a:gd name="T10" fmla="*/ 162 w 659"/>
              <a:gd name="T11" fmla="*/ 959 h 1039"/>
              <a:gd name="T12" fmla="*/ 57 w 659"/>
              <a:gd name="T13" fmla="*/ 927 h 1039"/>
              <a:gd name="T14" fmla="*/ 15 w 659"/>
              <a:gd name="T15" fmla="*/ 891 h 1039"/>
              <a:gd name="T16" fmla="*/ 13 w 659"/>
              <a:gd name="T17" fmla="*/ 800 h 1039"/>
              <a:gd name="T18" fmla="*/ 33 w 659"/>
              <a:gd name="T19" fmla="*/ 756 h 1039"/>
              <a:gd name="T20" fmla="*/ 101 w 659"/>
              <a:gd name="T21" fmla="*/ 719 h 1039"/>
              <a:gd name="T22" fmla="*/ 90 w 659"/>
              <a:gd name="T23" fmla="*/ 629 h 1039"/>
              <a:gd name="T24" fmla="*/ 83 w 659"/>
              <a:gd name="T25" fmla="*/ 547 h 1039"/>
              <a:gd name="T26" fmla="*/ 68 w 659"/>
              <a:gd name="T27" fmla="*/ 451 h 1039"/>
              <a:gd name="T28" fmla="*/ 80 w 659"/>
              <a:gd name="T29" fmla="*/ 365 h 1039"/>
              <a:gd name="T30" fmla="*/ 126 w 659"/>
              <a:gd name="T31" fmla="*/ 340 h 1039"/>
              <a:gd name="T32" fmla="*/ 214 w 659"/>
              <a:gd name="T33" fmla="*/ 388 h 1039"/>
              <a:gd name="T34" fmla="*/ 247 w 659"/>
              <a:gd name="T35" fmla="*/ 308 h 1039"/>
              <a:gd name="T36" fmla="*/ 273 w 659"/>
              <a:gd name="T37" fmla="*/ 256 h 1039"/>
              <a:gd name="T38" fmla="*/ 247 w 659"/>
              <a:gd name="T39" fmla="*/ 239 h 1039"/>
              <a:gd name="T40" fmla="*/ 246 w 659"/>
              <a:gd name="T41" fmla="*/ 127 h 1039"/>
              <a:gd name="T42" fmla="*/ 288 w 659"/>
              <a:gd name="T43" fmla="*/ 86 h 1039"/>
              <a:gd name="T44" fmla="*/ 344 w 659"/>
              <a:gd name="T45" fmla="*/ 28 h 1039"/>
              <a:gd name="T46" fmla="*/ 408 w 659"/>
              <a:gd name="T47" fmla="*/ 11 h 1039"/>
              <a:gd name="T48" fmla="*/ 466 w 659"/>
              <a:gd name="T49" fmla="*/ 85 h 1039"/>
              <a:gd name="T50" fmla="*/ 521 w 659"/>
              <a:gd name="T51" fmla="*/ 121 h 1039"/>
              <a:gd name="T52" fmla="*/ 537 w 659"/>
              <a:gd name="T53" fmla="*/ 159 h 1039"/>
              <a:gd name="T54" fmla="*/ 523 w 659"/>
              <a:gd name="T55" fmla="*/ 184 h 1039"/>
              <a:gd name="T56" fmla="*/ 444 w 659"/>
              <a:gd name="T57" fmla="*/ 163 h 1039"/>
              <a:gd name="T58" fmla="*/ 417 w 659"/>
              <a:gd name="T59" fmla="*/ 269 h 1039"/>
              <a:gd name="T60" fmla="*/ 432 w 659"/>
              <a:gd name="T61" fmla="*/ 322 h 1039"/>
              <a:gd name="T62" fmla="*/ 456 w 659"/>
              <a:gd name="T63" fmla="*/ 390 h 1039"/>
              <a:gd name="T64" fmla="*/ 472 w 659"/>
              <a:gd name="T65" fmla="*/ 415 h 1039"/>
              <a:gd name="T66" fmla="*/ 505 w 659"/>
              <a:gd name="T67" fmla="*/ 432 h 1039"/>
              <a:gd name="T68" fmla="*/ 530 w 659"/>
              <a:gd name="T69" fmla="*/ 406 h 1039"/>
              <a:gd name="T70" fmla="*/ 579 w 659"/>
              <a:gd name="T71" fmla="*/ 471 h 1039"/>
              <a:gd name="T72" fmla="*/ 551 w 659"/>
              <a:gd name="T73" fmla="*/ 527 h 1039"/>
              <a:gd name="T74" fmla="*/ 581 w 659"/>
              <a:gd name="T75" fmla="*/ 555 h 1039"/>
              <a:gd name="T76" fmla="*/ 622 w 659"/>
              <a:gd name="T77" fmla="*/ 580 h 1039"/>
              <a:gd name="T78" fmla="*/ 651 w 659"/>
              <a:gd name="T79" fmla="*/ 604 h 1039"/>
              <a:gd name="T80" fmla="*/ 634 w 659"/>
              <a:gd name="T81" fmla="*/ 627 h 1039"/>
              <a:gd name="T82" fmla="*/ 603 w 659"/>
              <a:gd name="T83" fmla="*/ 635 h 1039"/>
              <a:gd name="T84" fmla="*/ 556 w 659"/>
              <a:gd name="T85" fmla="*/ 656 h 1039"/>
              <a:gd name="T86" fmla="*/ 504 w 659"/>
              <a:gd name="T87" fmla="*/ 743 h 10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59" h="1039">
                <a:moveTo>
                  <a:pt x="501" y="778"/>
                </a:moveTo>
                <a:cubicBezTo>
                  <a:pt x="501" y="778"/>
                  <a:pt x="471" y="757"/>
                  <a:pt x="488" y="785"/>
                </a:cubicBezTo>
                <a:cubicBezTo>
                  <a:pt x="488" y="785"/>
                  <a:pt x="497" y="795"/>
                  <a:pt x="470" y="822"/>
                </a:cubicBezTo>
                <a:cubicBezTo>
                  <a:pt x="470" y="822"/>
                  <a:pt x="429" y="885"/>
                  <a:pt x="423" y="926"/>
                </a:cubicBezTo>
                <a:cubicBezTo>
                  <a:pt x="423" y="926"/>
                  <a:pt x="427" y="939"/>
                  <a:pt x="409" y="954"/>
                </a:cubicBezTo>
                <a:cubicBezTo>
                  <a:pt x="409" y="954"/>
                  <a:pt x="403" y="960"/>
                  <a:pt x="414" y="969"/>
                </a:cubicBezTo>
                <a:cubicBezTo>
                  <a:pt x="414" y="978"/>
                  <a:pt x="414" y="978"/>
                  <a:pt x="414" y="978"/>
                </a:cubicBezTo>
                <a:cubicBezTo>
                  <a:pt x="414" y="978"/>
                  <a:pt x="420" y="1006"/>
                  <a:pt x="403" y="1008"/>
                </a:cubicBezTo>
                <a:cubicBezTo>
                  <a:pt x="377" y="1001"/>
                  <a:pt x="377" y="1001"/>
                  <a:pt x="377" y="1001"/>
                </a:cubicBezTo>
                <a:cubicBezTo>
                  <a:pt x="377" y="1001"/>
                  <a:pt x="364" y="996"/>
                  <a:pt x="358" y="1006"/>
                </a:cubicBezTo>
                <a:cubicBezTo>
                  <a:pt x="353" y="1016"/>
                  <a:pt x="334" y="1016"/>
                  <a:pt x="327" y="1021"/>
                </a:cubicBezTo>
                <a:cubicBezTo>
                  <a:pt x="279" y="1030"/>
                  <a:pt x="279" y="1030"/>
                  <a:pt x="279" y="1030"/>
                </a:cubicBezTo>
                <a:cubicBezTo>
                  <a:pt x="279" y="1030"/>
                  <a:pt x="257" y="1039"/>
                  <a:pt x="261" y="1016"/>
                </a:cubicBezTo>
                <a:cubicBezTo>
                  <a:pt x="264" y="993"/>
                  <a:pt x="266" y="995"/>
                  <a:pt x="249" y="997"/>
                </a:cubicBezTo>
                <a:cubicBezTo>
                  <a:pt x="232" y="998"/>
                  <a:pt x="222" y="1005"/>
                  <a:pt x="211" y="1016"/>
                </a:cubicBezTo>
                <a:cubicBezTo>
                  <a:pt x="200" y="1028"/>
                  <a:pt x="184" y="1009"/>
                  <a:pt x="184" y="1009"/>
                </a:cubicBezTo>
                <a:cubicBezTo>
                  <a:pt x="184" y="1009"/>
                  <a:pt x="173" y="996"/>
                  <a:pt x="171" y="978"/>
                </a:cubicBezTo>
                <a:cubicBezTo>
                  <a:pt x="169" y="961"/>
                  <a:pt x="162" y="959"/>
                  <a:pt x="162" y="959"/>
                </a:cubicBezTo>
                <a:cubicBezTo>
                  <a:pt x="162" y="959"/>
                  <a:pt x="165" y="951"/>
                  <a:pt x="130" y="953"/>
                </a:cubicBezTo>
                <a:cubicBezTo>
                  <a:pt x="130" y="953"/>
                  <a:pt x="94" y="964"/>
                  <a:pt x="87" y="944"/>
                </a:cubicBezTo>
                <a:cubicBezTo>
                  <a:pt x="80" y="923"/>
                  <a:pt x="65" y="927"/>
                  <a:pt x="57" y="927"/>
                </a:cubicBezTo>
                <a:cubicBezTo>
                  <a:pt x="50" y="927"/>
                  <a:pt x="36" y="927"/>
                  <a:pt x="36" y="927"/>
                </a:cubicBezTo>
                <a:cubicBezTo>
                  <a:pt x="26" y="921"/>
                  <a:pt x="26" y="921"/>
                  <a:pt x="26" y="921"/>
                </a:cubicBezTo>
                <a:cubicBezTo>
                  <a:pt x="15" y="891"/>
                  <a:pt x="15" y="891"/>
                  <a:pt x="15" y="891"/>
                </a:cubicBezTo>
                <a:cubicBezTo>
                  <a:pt x="25" y="870"/>
                  <a:pt x="25" y="870"/>
                  <a:pt x="25" y="870"/>
                </a:cubicBezTo>
                <a:cubicBezTo>
                  <a:pt x="25" y="867"/>
                  <a:pt x="25" y="867"/>
                  <a:pt x="25" y="867"/>
                </a:cubicBezTo>
                <a:cubicBezTo>
                  <a:pt x="25" y="867"/>
                  <a:pt x="0" y="826"/>
                  <a:pt x="13" y="800"/>
                </a:cubicBezTo>
                <a:cubicBezTo>
                  <a:pt x="26" y="774"/>
                  <a:pt x="29" y="770"/>
                  <a:pt x="29" y="770"/>
                </a:cubicBezTo>
                <a:cubicBezTo>
                  <a:pt x="29" y="763"/>
                  <a:pt x="29" y="763"/>
                  <a:pt x="29" y="763"/>
                </a:cubicBezTo>
                <a:cubicBezTo>
                  <a:pt x="33" y="756"/>
                  <a:pt x="33" y="756"/>
                  <a:pt x="33" y="756"/>
                </a:cubicBezTo>
                <a:cubicBezTo>
                  <a:pt x="75" y="733"/>
                  <a:pt x="75" y="733"/>
                  <a:pt x="75" y="733"/>
                </a:cubicBezTo>
                <a:cubicBezTo>
                  <a:pt x="93" y="731"/>
                  <a:pt x="93" y="731"/>
                  <a:pt x="93" y="731"/>
                </a:cubicBezTo>
                <a:cubicBezTo>
                  <a:pt x="93" y="731"/>
                  <a:pt x="101" y="727"/>
                  <a:pt x="101" y="719"/>
                </a:cubicBezTo>
                <a:cubicBezTo>
                  <a:pt x="101" y="716"/>
                  <a:pt x="112" y="695"/>
                  <a:pt x="112" y="695"/>
                </a:cubicBezTo>
                <a:cubicBezTo>
                  <a:pt x="112" y="695"/>
                  <a:pt x="122" y="673"/>
                  <a:pt x="103" y="664"/>
                </a:cubicBezTo>
                <a:cubicBezTo>
                  <a:pt x="85" y="655"/>
                  <a:pt x="75" y="649"/>
                  <a:pt x="90" y="629"/>
                </a:cubicBezTo>
                <a:cubicBezTo>
                  <a:pt x="90" y="629"/>
                  <a:pt x="100" y="617"/>
                  <a:pt x="89" y="597"/>
                </a:cubicBezTo>
                <a:cubicBezTo>
                  <a:pt x="84" y="587"/>
                  <a:pt x="93" y="568"/>
                  <a:pt x="93" y="568"/>
                </a:cubicBezTo>
                <a:cubicBezTo>
                  <a:pt x="93" y="568"/>
                  <a:pt x="104" y="543"/>
                  <a:pt x="83" y="547"/>
                </a:cubicBezTo>
                <a:cubicBezTo>
                  <a:pt x="62" y="551"/>
                  <a:pt x="65" y="530"/>
                  <a:pt x="81" y="510"/>
                </a:cubicBezTo>
                <a:cubicBezTo>
                  <a:pt x="81" y="510"/>
                  <a:pt x="92" y="496"/>
                  <a:pt x="67" y="480"/>
                </a:cubicBezTo>
                <a:cubicBezTo>
                  <a:pt x="67" y="480"/>
                  <a:pt x="52" y="475"/>
                  <a:pt x="68" y="451"/>
                </a:cubicBezTo>
                <a:cubicBezTo>
                  <a:pt x="68" y="451"/>
                  <a:pt x="69" y="441"/>
                  <a:pt x="59" y="430"/>
                </a:cubicBezTo>
                <a:cubicBezTo>
                  <a:pt x="48" y="418"/>
                  <a:pt x="68" y="392"/>
                  <a:pt x="68" y="392"/>
                </a:cubicBezTo>
                <a:cubicBezTo>
                  <a:pt x="80" y="365"/>
                  <a:pt x="80" y="365"/>
                  <a:pt x="80" y="365"/>
                </a:cubicBezTo>
                <a:cubicBezTo>
                  <a:pt x="80" y="365"/>
                  <a:pt x="86" y="359"/>
                  <a:pt x="94" y="357"/>
                </a:cubicBezTo>
                <a:cubicBezTo>
                  <a:pt x="102" y="354"/>
                  <a:pt x="105" y="351"/>
                  <a:pt x="105" y="351"/>
                </a:cubicBezTo>
                <a:cubicBezTo>
                  <a:pt x="126" y="340"/>
                  <a:pt x="126" y="340"/>
                  <a:pt x="126" y="340"/>
                </a:cubicBezTo>
                <a:cubicBezTo>
                  <a:pt x="126" y="340"/>
                  <a:pt x="133" y="336"/>
                  <a:pt x="133" y="349"/>
                </a:cubicBezTo>
                <a:cubicBezTo>
                  <a:pt x="133" y="361"/>
                  <a:pt x="142" y="362"/>
                  <a:pt x="147" y="363"/>
                </a:cubicBezTo>
                <a:cubicBezTo>
                  <a:pt x="152" y="364"/>
                  <a:pt x="198" y="376"/>
                  <a:pt x="214" y="388"/>
                </a:cubicBezTo>
                <a:cubicBezTo>
                  <a:pt x="214" y="388"/>
                  <a:pt x="226" y="393"/>
                  <a:pt x="229" y="381"/>
                </a:cubicBezTo>
                <a:cubicBezTo>
                  <a:pt x="232" y="369"/>
                  <a:pt x="233" y="340"/>
                  <a:pt x="230" y="327"/>
                </a:cubicBezTo>
                <a:cubicBezTo>
                  <a:pt x="229" y="320"/>
                  <a:pt x="247" y="308"/>
                  <a:pt x="247" y="308"/>
                </a:cubicBezTo>
                <a:cubicBezTo>
                  <a:pt x="247" y="308"/>
                  <a:pt x="254" y="301"/>
                  <a:pt x="245" y="291"/>
                </a:cubicBezTo>
                <a:cubicBezTo>
                  <a:pt x="236" y="280"/>
                  <a:pt x="220" y="267"/>
                  <a:pt x="243" y="263"/>
                </a:cubicBezTo>
                <a:cubicBezTo>
                  <a:pt x="273" y="256"/>
                  <a:pt x="273" y="256"/>
                  <a:pt x="273" y="256"/>
                </a:cubicBezTo>
                <a:cubicBezTo>
                  <a:pt x="273" y="256"/>
                  <a:pt x="286" y="251"/>
                  <a:pt x="265" y="240"/>
                </a:cubicBezTo>
                <a:cubicBezTo>
                  <a:pt x="249" y="240"/>
                  <a:pt x="249" y="240"/>
                  <a:pt x="249" y="240"/>
                </a:cubicBezTo>
                <a:cubicBezTo>
                  <a:pt x="247" y="239"/>
                  <a:pt x="247" y="239"/>
                  <a:pt x="247" y="239"/>
                </a:cubicBezTo>
                <a:cubicBezTo>
                  <a:pt x="247" y="239"/>
                  <a:pt x="229" y="223"/>
                  <a:pt x="229" y="208"/>
                </a:cubicBezTo>
                <a:cubicBezTo>
                  <a:pt x="229" y="208"/>
                  <a:pt x="222" y="186"/>
                  <a:pt x="233" y="181"/>
                </a:cubicBezTo>
                <a:cubicBezTo>
                  <a:pt x="233" y="181"/>
                  <a:pt x="255" y="168"/>
                  <a:pt x="246" y="127"/>
                </a:cubicBezTo>
                <a:cubicBezTo>
                  <a:pt x="248" y="123"/>
                  <a:pt x="248" y="123"/>
                  <a:pt x="248" y="123"/>
                </a:cubicBezTo>
                <a:cubicBezTo>
                  <a:pt x="248" y="123"/>
                  <a:pt x="267" y="115"/>
                  <a:pt x="261" y="94"/>
                </a:cubicBezTo>
                <a:cubicBezTo>
                  <a:pt x="261" y="94"/>
                  <a:pt x="256" y="85"/>
                  <a:pt x="288" y="86"/>
                </a:cubicBezTo>
                <a:cubicBezTo>
                  <a:pt x="288" y="86"/>
                  <a:pt x="309" y="73"/>
                  <a:pt x="316" y="63"/>
                </a:cubicBezTo>
                <a:cubicBezTo>
                  <a:pt x="324" y="52"/>
                  <a:pt x="338" y="45"/>
                  <a:pt x="338" y="45"/>
                </a:cubicBezTo>
                <a:cubicBezTo>
                  <a:pt x="338" y="45"/>
                  <a:pt x="344" y="39"/>
                  <a:pt x="344" y="28"/>
                </a:cubicBezTo>
                <a:cubicBezTo>
                  <a:pt x="344" y="17"/>
                  <a:pt x="349" y="10"/>
                  <a:pt x="357" y="9"/>
                </a:cubicBezTo>
                <a:cubicBezTo>
                  <a:pt x="366" y="7"/>
                  <a:pt x="373" y="0"/>
                  <a:pt x="395" y="10"/>
                </a:cubicBezTo>
                <a:cubicBezTo>
                  <a:pt x="395" y="10"/>
                  <a:pt x="398" y="12"/>
                  <a:pt x="408" y="11"/>
                </a:cubicBezTo>
                <a:cubicBezTo>
                  <a:pt x="418" y="10"/>
                  <a:pt x="428" y="22"/>
                  <a:pt x="428" y="37"/>
                </a:cubicBezTo>
                <a:cubicBezTo>
                  <a:pt x="428" y="53"/>
                  <a:pt x="452" y="66"/>
                  <a:pt x="455" y="67"/>
                </a:cubicBezTo>
                <a:cubicBezTo>
                  <a:pt x="457" y="69"/>
                  <a:pt x="464" y="70"/>
                  <a:pt x="466" y="85"/>
                </a:cubicBezTo>
                <a:cubicBezTo>
                  <a:pt x="468" y="101"/>
                  <a:pt x="485" y="102"/>
                  <a:pt x="485" y="102"/>
                </a:cubicBezTo>
                <a:cubicBezTo>
                  <a:pt x="485" y="102"/>
                  <a:pt x="504" y="101"/>
                  <a:pt x="513" y="119"/>
                </a:cubicBezTo>
                <a:cubicBezTo>
                  <a:pt x="513" y="119"/>
                  <a:pt x="519" y="122"/>
                  <a:pt x="521" y="121"/>
                </a:cubicBezTo>
                <a:cubicBezTo>
                  <a:pt x="524" y="121"/>
                  <a:pt x="519" y="126"/>
                  <a:pt x="519" y="126"/>
                </a:cubicBezTo>
                <a:cubicBezTo>
                  <a:pt x="519" y="126"/>
                  <a:pt x="498" y="143"/>
                  <a:pt x="518" y="146"/>
                </a:cubicBezTo>
                <a:cubicBezTo>
                  <a:pt x="538" y="149"/>
                  <a:pt x="536" y="147"/>
                  <a:pt x="537" y="159"/>
                </a:cubicBezTo>
                <a:cubicBezTo>
                  <a:pt x="537" y="171"/>
                  <a:pt x="538" y="182"/>
                  <a:pt x="538" y="182"/>
                </a:cubicBezTo>
                <a:cubicBezTo>
                  <a:pt x="537" y="185"/>
                  <a:pt x="537" y="185"/>
                  <a:pt x="537" y="185"/>
                </a:cubicBezTo>
                <a:cubicBezTo>
                  <a:pt x="523" y="184"/>
                  <a:pt x="523" y="184"/>
                  <a:pt x="523" y="184"/>
                </a:cubicBezTo>
                <a:cubicBezTo>
                  <a:pt x="523" y="184"/>
                  <a:pt x="519" y="182"/>
                  <a:pt x="508" y="175"/>
                </a:cubicBezTo>
                <a:cubicBezTo>
                  <a:pt x="498" y="169"/>
                  <a:pt x="485" y="163"/>
                  <a:pt x="470" y="172"/>
                </a:cubicBezTo>
                <a:cubicBezTo>
                  <a:pt x="455" y="181"/>
                  <a:pt x="444" y="163"/>
                  <a:pt x="444" y="163"/>
                </a:cubicBezTo>
                <a:cubicBezTo>
                  <a:pt x="444" y="163"/>
                  <a:pt x="421" y="144"/>
                  <a:pt x="410" y="174"/>
                </a:cubicBezTo>
                <a:cubicBezTo>
                  <a:pt x="410" y="174"/>
                  <a:pt x="402" y="199"/>
                  <a:pt x="404" y="232"/>
                </a:cubicBezTo>
                <a:cubicBezTo>
                  <a:pt x="417" y="269"/>
                  <a:pt x="417" y="269"/>
                  <a:pt x="417" y="269"/>
                </a:cubicBezTo>
                <a:cubicBezTo>
                  <a:pt x="417" y="269"/>
                  <a:pt x="418" y="276"/>
                  <a:pt x="417" y="286"/>
                </a:cubicBezTo>
                <a:cubicBezTo>
                  <a:pt x="416" y="297"/>
                  <a:pt x="414" y="303"/>
                  <a:pt x="423" y="305"/>
                </a:cubicBezTo>
                <a:cubicBezTo>
                  <a:pt x="432" y="306"/>
                  <a:pt x="437" y="310"/>
                  <a:pt x="432" y="322"/>
                </a:cubicBezTo>
                <a:cubicBezTo>
                  <a:pt x="428" y="335"/>
                  <a:pt x="444" y="337"/>
                  <a:pt x="449" y="337"/>
                </a:cubicBezTo>
                <a:cubicBezTo>
                  <a:pt x="454" y="337"/>
                  <a:pt x="464" y="343"/>
                  <a:pt x="467" y="361"/>
                </a:cubicBezTo>
                <a:cubicBezTo>
                  <a:pt x="467" y="361"/>
                  <a:pt x="476" y="378"/>
                  <a:pt x="456" y="390"/>
                </a:cubicBezTo>
                <a:cubicBezTo>
                  <a:pt x="456" y="390"/>
                  <a:pt x="446" y="401"/>
                  <a:pt x="458" y="406"/>
                </a:cubicBezTo>
                <a:cubicBezTo>
                  <a:pt x="458" y="406"/>
                  <a:pt x="463" y="409"/>
                  <a:pt x="463" y="414"/>
                </a:cubicBezTo>
                <a:cubicBezTo>
                  <a:pt x="463" y="414"/>
                  <a:pt x="463" y="416"/>
                  <a:pt x="472" y="415"/>
                </a:cubicBezTo>
                <a:cubicBezTo>
                  <a:pt x="481" y="414"/>
                  <a:pt x="485" y="411"/>
                  <a:pt x="486" y="426"/>
                </a:cubicBezTo>
                <a:cubicBezTo>
                  <a:pt x="487" y="441"/>
                  <a:pt x="487" y="446"/>
                  <a:pt x="500" y="438"/>
                </a:cubicBezTo>
                <a:cubicBezTo>
                  <a:pt x="505" y="432"/>
                  <a:pt x="505" y="432"/>
                  <a:pt x="505" y="432"/>
                </a:cubicBezTo>
                <a:cubicBezTo>
                  <a:pt x="505" y="424"/>
                  <a:pt x="505" y="424"/>
                  <a:pt x="505" y="424"/>
                </a:cubicBezTo>
                <a:cubicBezTo>
                  <a:pt x="509" y="413"/>
                  <a:pt x="509" y="413"/>
                  <a:pt x="509" y="413"/>
                </a:cubicBezTo>
                <a:cubicBezTo>
                  <a:pt x="509" y="413"/>
                  <a:pt x="507" y="402"/>
                  <a:pt x="530" y="406"/>
                </a:cubicBezTo>
                <a:cubicBezTo>
                  <a:pt x="553" y="410"/>
                  <a:pt x="582" y="408"/>
                  <a:pt x="582" y="408"/>
                </a:cubicBezTo>
                <a:cubicBezTo>
                  <a:pt x="582" y="408"/>
                  <a:pt x="605" y="415"/>
                  <a:pt x="588" y="439"/>
                </a:cubicBezTo>
                <a:cubicBezTo>
                  <a:pt x="588" y="439"/>
                  <a:pt x="581" y="456"/>
                  <a:pt x="579" y="471"/>
                </a:cubicBezTo>
                <a:cubicBezTo>
                  <a:pt x="577" y="487"/>
                  <a:pt x="569" y="498"/>
                  <a:pt x="569" y="498"/>
                </a:cubicBezTo>
                <a:cubicBezTo>
                  <a:pt x="568" y="512"/>
                  <a:pt x="568" y="512"/>
                  <a:pt x="568" y="512"/>
                </a:cubicBezTo>
                <a:cubicBezTo>
                  <a:pt x="568" y="512"/>
                  <a:pt x="568" y="523"/>
                  <a:pt x="551" y="527"/>
                </a:cubicBezTo>
                <a:cubicBezTo>
                  <a:pt x="535" y="531"/>
                  <a:pt x="547" y="548"/>
                  <a:pt x="556" y="541"/>
                </a:cubicBezTo>
                <a:cubicBezTo>
                  <a:pt x="565" y="539"/>
                  <a:pt x="565" y="539"/>
                  <a:pt x="565" y="539"/>
                </a:cubicBezTo>
                <a:cubicBezTo>
                  <a:pt x="565" y="539"/>
                  <a:pt x="562" y="557"/>
                  <a:pt x="581" y="555"/>
                </a:cubicBezTo>
                <a:cubicBezTo>
                  <a:pt x="581" y="555"/>
                  <a:pt x="588" y="556"/>
                  <a:pt x="599" y="567"/>
                </a:cubicBezTo>
                <a:cubicBezTo>
                  <a:pt x="604" y="566"/>
                  <a:pt x="604" y="566"/>
                  <a:pt x="604" y="566"/>
                </a:cubicBezTo>
                <a:cubicBezTo>
                  <a:pt x="604" y="566"/>
                  <a:pt x="611" y="561"/>
                  <a:pt x="622" y="580"/>
                </a:cubicBezTo>
                <a:cubicBezTo>
                  <a:pt x="626" y="582"/>
                  <a:pt x="626" y="582"/>
                  <a:pt x="626" y="582"/>
                </a:cubicBezTo>
                <a:cubicBezTo>
                  <a:pt x="626" y="582"/>
                  <a:pt x="642" y="580"/>
                  <a:pt x="644" y="594"/>
                </a:cubicBezTo>
                <a:cubicBezTo>
                  <a:pt x="644" y="594"/>
                  <a:pt x="642" y="600"/>
                  <a:pt x="651" y="604"/>
                </a:cubicBezTo>
                <a:cubicBezTo>
                  <a:pt x="659" y="608"/>
                  <a:pt x="655" y="614"/>
                  <a:pt x="652" y="618"/>
                </a:cubicBezTo>
                <a:cubicBezTo>
                  <a:pt x="649" y="623"/>
                  <a:pt x="645" y="627"/>
                  <a:pt x="645" y="627"/>
                </a:cubicBezTo>
                <a:cubicBezTo>
                  <a:pt x="645" y="627"/>
                  <a:pt x="636" y="627"/>
                  <a:pt x="634" y="627"/>
                </a:cubicBezTo>
                <a:cubicBezTo>
                  <a:pt x="632" y="627"/>
                  <a:pt x="622" y="627"/>
                  <a:pt x="620" y="632"/>
                </a:cubicBezTo>
                <a:cubicBezTo>
                  <a:pt x="614" y="634"/>
                  <a:pt x="614" y="634"/>
                  <a:pt x="614" y="634"/>
                </a:cubicBezTo>
                <a:cubicBezTo>
                  <a:pt x="603" y="635"/>
                  <a:pt x="603" y="635"/>
                  <a:pt x="603" y="635"/>
                </a:cubicBezTo>
                <a:cubicBezTo>
                  <a:pt x="603" y="635"/>
                  <a:pt x="588" y="639"/>
                  <a:pt x="584" y="641"/>
                </a:cubicBezTo>
                <a:cubicBezTo>
                  <a:pt x="580" y="643"/>
                  <a:pt x="563" y="652"/>
                  <a:pt x="563" y="652"/>
                </a:cubicBezTo>
                <a:cubicBezTo>
                  <a:pt x="556" y="656"/>
                  <a:pt x="556" y="656"/>
                  <a:pt x="556" y="656"/>
                </a:cubicBezTo>
                <a:cubicBezTo>
                  <a:pt x="556" y="656"/>
                  <a:pt x="531" y="682"/>
                  <a:pt x="523" y="688"/>
                </a:cubicBezTo>
                <a:cubicBezTo>
                  <a:pt x="516" y="693"/>
                  <a:pt x="498" y="697"/>
                  <a:pt x="506" y="724"/>
                </a:cubicBezTo>
                <a:cubicBezTo>
                  <a:pt x="506" y="724"/>
                  <a:pt x="509" y="734"/>
                  <a:pt x="504" y="743"/>
                </a:cubicBezTo>
                <a:cubicBezTo>
                  <a:pt x="500" y="752"/>
                  <a:pt x="509" y="764"/>
                  <a:pt x="509" y="764"/>
                </a:cubicBezTo>
                <a:cubicBezTo>
                  <a:pt x="509" y="764"/>
                  <a:pt x="526" y="789"/>
                  <a:pt x="501" y="778"/>
                </a:cubicBezTo>
                <a:close/>
              </a:path>
            </a:pathLst>
          </a:custGeom>
          <a:solidFill>
            <a:srgbClr val="BCBEC0"/>
          </a:solidFill>
          <a:ln w="76200" cap="flat" cmpd="sng">
            <a:solidFill>
              <a:srgbClr val="BCBEC0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6" name="未知"/>
          <p:cNvSpPr/>
          <p:nvPr/>
        </p:nvSpPr>
        <p:spPr bwMode="auto">
          <a:xfrm>
            <a:off x="3827507" y="4189546"/>
            <a:ext cx="1139139" cy="858256"/>
          </a:xfrm>
          <a:custGeom>
            <a:avLst/>
            <a:gdLst>
              <a:gd name="T0" fmla="*/ 101 w 185"/>
              <a:gd name="T1" fmla="*/ 3 h 139"/>
              <a:gd name="T2" fmla="*/ 119 w 185"/>
              <a:gd name="T3" fmla="*/ 13 h 139"/>
              <a:gd name="T4" fmla="*/ 144 w 185"/>
              <a:gd name="T5" fmla="*/ 31 h 139"/>
              <a:gd name="T6" fmla="*/ 184 w 185"/>
              <a:gd name="T7" fmla="*/ 38 h 139"/>
              <a:gd name="T8" fmla="*/ 185 w 185"/>
              <a:gd name="T9" fmla="*/ 39 h 139"/>
              <a:gd name="T10" fmla="*/ 173 w 185"/>
              <a:gd name="T11" fmla="*/ 50 h 139"/>
              <a:gd name="T12" fmla="*/ 166 w 185"/>
              <a:gd name="T13" fmla="*/ 71 h 139"/>
              <a:gd name="T14" fmla="*/ 161 w 185"/>
              <a:gd name="T15" fmla="*/ 101 h 139"/>
              <a:gd name="T16" fmla="*/ 158 w 185"/>
              <a:gd name="T17" fmla="*/ 113 h 139"/>
              <a:gd name="T18" fmla="*/ 152 w 185"/>
              <a:gd name="T19" fmla="*/ 118 h 139"/>
              <a:gd name="T20" fmla="*/ 140 w 185"/>
              <a:gd name="T21" fmla="*/ 116 h 139"/>
              <a:gd name="T22" fmla="*/ 140 w 185"/>
              <a:gd name="T23" fmla="*/ 139 h 139"/>
              <a:gd name="T24" fmla="*/ 109 w 185"/>
              <a:gd name="T25" fmla="*/ 125 h 139"/>
              <a:gd name="T26" fmla="*/ 96 w 185"/>
              <a:gd name="T27" fmla="*/ 126 h 139"/>
              <a:gd name="T28" fmla="*/ 71 w 185"/>
              <a:gd name="T29" fmla="*/ 116 h 139"/>
              <a:gd name="T30" fmla="*/ 66 w 185"/>
              <a:gd name="T31" fmla="*/ 111 h 139"/>
              <a:gd name="T32" fmla="*/ 35 w 185"/>
              <a:gd name="T33" fmla="*/ 96 h 139"/>
              <a:gd name="T34" fmla="*/ 29 w 185"/>
              <a:gd name="T35" fmla="*/ 94 h 139"/>
              <a:gd name="T36" fmla="*/ 29 w 185"/>
              <a:gd name="T37" fmla="*/ 94 h 139"/>
              <a:gd name="T38" fmla="*/ 26 w 185"/>
              <a:gd name="T39" fmla="*/ 92 h 139"/>
              <a:gd name="T40" fmla="*/ 19 w 185"/>
              <a:gd name="T41" fmla="*/ 87 h 139"/>
              <a:gd name="T42" fmla="*/ 22 w 185"/>
              <a:gd name="T43" fmla="*/ 74 h 139"/>
              <a:gd name="T44" fmla="*/ 16 w 185"/>
              <a:gd name="T45" fmla="*/ 47 h 139"/>
              <a:gd name="T46" fmla="*/ 17 w 185"/>
              <a:gd name="T47" fmla="*/ 35 h 139"/>
              <a:gd name="T48" fmla="*/ 0 w 185"/>
              <a:gd name="T49" fmla="*/ 30 h 139"/>
              <a:gd name="T50" fmla="*/ 0 w 185"/>
              <a:gd name="T51" fmla="*/ 30 h 139"/>
              <a:gd name="T52" fmla="*/ 11 w 185"/>
              <a:gd name="T53" fmla="*/ 20 h 139"/>
              <a:gd name="T54" fmla="*/ 27 w 185"/>
              <a:gd name="T55" fmla="*/ 5 h 139"/>
              <a:gd name="T56" fmla="*/ 47 w 185"/>
              <a:gd name="T57" fmla="*/ 7 h 139"/>
              <a:gd name="T58" fmla="*/ 65 w 185"/>
              <a:gd name="T59" fmla="*/ 3 h 139"/>
              <a:gd name="T60" fmla="*/ 87 w 185"/>
              <a:gd name="T61" fmla="*/ 4 h 139"/>
              <a:gd name="T62" fmla="*/ 101 w 185"/>
              <a:gd name="T63" fmla="*/ 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5" h="139">
                <a:moveTo>
                  <a:pt x="101" y="3"/>
                </a:moveTo>
                <a:cubicBezTo>
                  <a:pt x="108" y="3"/>
                  <a:pt x="116" y="5"/>
                  <a:pt x="119" y="13"/>
                </a:cubicBezTo>
                <a:cubicBezTo>
                  <a:pt x="122" y="20"/>
                  <a:pt x="129" y="31"/>
                  <a:pt x="144" y="31"/>
                </a:cubicBezTo>
                <a:cubicBezTo>
                  <a:pt x="159" y="30"/>
                  <a:pt x="184" y="33"/>
                  <a:pt x="184" y="38"/>
                </a:cubicBezTo>
                <a:cubicBezTo>
                  <a:pt x="185" y="39"/>
                  <a:pt x="185" y="39"/>
                  <a:pt x="185" y="39"/>
                </a:cubicBezTo>
                <a:cubicBezTo>
                  <a:pt x="173" y="50"/>
                  <a:pt x="173" y="50"/>
                  <a:pt x="173" y="50"/>
                </a:cubicBezTo>
                <a:cubicBezTo>
                  <a:pt x="173" y="50"/>
                  <a:pt x="161" y="61"/>
                  <a:pt x="166" y="71"/>
                </a:cubicBezTo>
                <a:cubicBezTo>
                  <a:pt x="171" y="82"/>
                  <a:pt x="168" y="97"/>
                  <a:pt x="161" y="101"/>
                </a:cubicBezTo>
                <a:cubicBezTo>
                  <a:pt x="154" y="106"/>
                  <a:pt x="158" y="113"/>
                  <a:pt x="158" y="113"/>
                </a:cubicBezTo>
                <a:cubicBezTo>
                  <a:pt x="168" y="121"/>
                  <a:pt x="158" y="126"/>
                  <a:pt x="152" y="118"/>
                </a:cubicBezTo>
                <a:cubicBezTo>
                  <a:pt x="146" y="111"/>
                  <a:pt x="140" y="116"/>
                  <a:pt x="140" y="116"/>
                </a:cubicBezTo>
                <a:cubicBezTo>
                  <a:pt x="132" y="124"/>
                  <a:pt x="140" y="139"/>
                  <a:pt x="140" y="139"/>
                </a:cubicBezTo>
                <a:cubicBezTo>
                  <a:pt x="124" y="135"/>
                  <a:pt x="112" y="127"/>
                  <a:pt x="109" y="125"/>
                </a:cubicBezTo>
                <a:cubicBezTo>
                  <a:pt x="106" y="123"/>
                  <a:pt x="109" y="120"/>
                  <a:pt x="96" y="126"/>
                </a:cubicBezTo>
                <a:cubicBezTo>
                  <a:pt x="83" y="133"/>
                  <a:pt x="72" y="119"/>
                  <a:pt x="71" y="116"/>
                </a:cubicBezTo>
                <a:cubicBezTo>
                  <a:pt x="70" y="113"/>
                  <a:pt x="66" y="111"/>
                  <a:pt x="66" y="111"/>
                </a:cubicBezTo>
                <a:cubicBezTo>
                  <a:pt x="66" y="111"/>
                  <a:pt x="43" y="101"/>
                  <a:pt x="35" y="96"/>
                </a:cubicBezTo>
                <a:cubicBezTo>
                  <a:pt x="32" y="94"/>
                  <a:pt x="30" y="94"/>
                  <a:pt x="29" y="94"/>
                </a:cubicBezTo>
                <a:cubicBezTo>
                  <a:pt x="29" y="94"/>
                  <a:pt x="29" y="94"/>
                  <a:pt x="29" y="94"/>
                </a:cubicBezTo>
                <a:cubicBezTo>
                  <a:pt x="27" y="92"/>
                  <a:pt x="26" y="92"/>
                  <a:pt x="26" y="92"/>
                </a:cubicBezTo>
                <a:cubicBezTo>
                  <a:pt x="16" y="92"/>
                  <a:pt x="19" y="87"/>
                  <a:pt x="19" y="87"/>
                </a:cubicBezTo>
                <a:cubicBezTo>
                  <a:pt x="32" y="81"/>
                  <a:pt x="22" y="74"/>
                  <a:pt x="22" y="74"/>
                </a:cubicBezTo>
                <a:cubicBezTo>
                  <a:pt x="6" y="65"/>
                  <a:pt x="16" y="47"/>
                  <a:pt x="16" y="47"/>
                </a:cubicBezTo>
                <a:cubicBezTo>
                  <a:pt x="30" y="39"/>
                  <a:pt x="17" y="35"/>
                  <a:pt x="17" y="35"/>
                </a:cubicBezTo>
                <a:cubicBezTo>
                  <a:pt x="1" y="39"/>
                  <a:pt x="0" y="30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3" y="29"/>
                  <a:pt x="11" y="26"/>
                  <a:pt x="11" y="20"/>
                </a:cubicBezTo>
                <a:cubicBezTo>
                  <a:pt x="11" y="13"/>
                  <a:pt x="18" y="0"/>
                  <a:pt x="27" y="5"/>
                </a:cubicBezTo>
                <a:cubicBezTo>
                  <a:pt x="36" y="10"/>
                  <a:pt x="47" y="7"/>
                  <a:pt x="47" y="7"/>
                </a:cubicBezTo>
                <a:cubicBezTo>
                  <a:pt x="55" y="0"/>
                  <a:pt x="65" y="3"/>
                  <a:pt x="65" y="3"/>
                </a:cubicBezTo>
                <a:cubicBezTo>
                  <a:pt x="85" y="17"/>
                  <a:pt x="87" y="4"/>
                  <a:pt x="87" y="4"/>
                </a:cubicBezTo>
                <a:cubicBezTo>
                  <a:pt x="87" y="4"/>
                  <a:pt x="93" y="4"/>
                  <a:pt x="101" y="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7" name="未知"/>
          <p:cNvSpPr/>
          <p:nvPr/>
        </p:nvSpPr>
        <p:spPr bwMode="auto">
          <a:xfrm>
            <a:off x="4638949" y="4298778"/>
            <a:ext cx="811442" cy="1747720"/>
          </a:xfrm>
          <a:custGeom>
            <a:avLst/>
            <a:gdLst>
              <a:gd name="T0" fmla="*/ 128 w 132"/>
              <a:gd name="T1" fmla="*/ 43 h 285"/>
              <a:gd name="T2" fmla="*/ 132 w 132"/>
              <a:gd name="T3" fmla="*/ 40 h 285"/>
              <a:gd name="T4" fmla="*/ 132 w 132"/>
              <a:gd name="T5" fmla="*/ 40 h 285"/>
              <a:gd name="T6" fmla="*/ 124 w 132"/>
              <a:gd name="T7" fmla="*/ 32 h 285"/>
              <a:gd name="T8" fmla="*/ 120 w 132"/>
              <a:gd name="T9" fmla="*/ 24 h 285"/>
              <a:gd name="T10" fmla="*/ 102 w 132"/>
              <a:gd name="T11" fmla="*/ 24 h 285"/>
              <a:gd name="T12" fmla="*/ 81 w 132"/>
              <a:gd name="T13" fmla="*/ 14 h 285"/>
              <a:gd name="T14" fmla="*/ 63 w 132"/>
              <a:gd name="T15" fmla="*/ 0 h 285"/>
              <a:gd name="T16" fmla="*/ 54 w 132"/>
              <a:gd name="T17" fmla="*/ 11 h 285"/>
              <a:gd name="T18" fmla="*/ 53 w 132"/>
              <a:gd name="T19" fmla="*/ 22 h 285"/>
              <a:gd name="T20" fmla="*/ 41 w 132"/>
              <a:gd name="T21" fmla="*/ 33 h 285"/>
              <a:gd name="T22" fmla="*/ 34 w 132"/>
              <a:gd name="T23" fmla="*/ 55 h 285"/>
              <a:gd name="T24" fmla="*/ 29 w 132"/>
              <a:gd name="T25" fmla="*/ 85 h 285"/>
              <a:gd name="T26" fmla="*/ 26 w 132"/>
              <a:gd name="T27" fmla="*/ 96 h 285"/>
              <a:gd name="T28" fmla="*/ 20 w 132"/>
              <a:gd name="T29" fmla="*/ 102 h 285"/>
              <a:gd name="T30" fmla="*/ 8 w 132"/>
              <a:gd name="T31" fmla="*/ 100 h 285"/>
              <a:gd name="T32" fmla="*/ 7 w 132"/>
              <a:gd name="T33" fmla="*/ 122 h 285"/>
              <a:gd name="T34" fmla="*/ 7 w 132"/>
              <a:gd name="T35" fmla="*/ 122 h 285"/>
              <a:gd name="T36" fmla="*/ 15 w 132"/>
              <a:gd name="T37" fmla="*/ 123 h 285"/>
              <a:gd name="T38" fmla="*/ 21 w 132"/>
              <a:gd name="T39" fmla="*/ 133 h 285"/>
              <a:gd name="T40" fmla="*/ 21 w 132"/>
              <a:gd name="T41" fmla="*/ 151 h 285"/>
              <a:gd name="T42" fmla="*/ 21 w 132"/>
              <a:gd name="T43" fmla="*/ 151 h 285"/>
              <a:gd name="T44" fmla="*/ 31 w 132"/>
              <a:gd name="T45" fmla="*/ 149 h 285"/>
              <a:gd name="T46" fmla="*/ 36 w 132"/>
              <a:gd name="T47" fmla="*/ 169 h 285"/>
              <a:gd name="T48" fmla="*/ 14 w 132"/>
              <a:gd name="T49" fmla="*/ 200 h 285"/>
              <a:gd name="T50" fmla="*/ 8 w 132"/>
              <a:gd name="T51" fmla="*/ 223 h 285"/>
              <a:gd name="T52" fmla="*/ 5 w 132"/>
              <a:gd name="T53" fmla="*/ 265 h 285"/>
              <a:gd name="T54" fmla="*/ 5 w 132"/>
              <a:gd name="T55" fmla="*/ 271 h 285"/>
              <a:gd name="T56" fmla="*/ 19 w 132"/>
              <a:gd name="T57" fmla="*/ 278 h 285"/>
              <a:gd name="T58" fmla="*/ 29 w 132"/>
              <a:gd name="T59" fmla="*/ 273 h 285"/>
              <a:gd name="T60" fmla="*/ 30 w 132"/>
              <a:gd name="T61" fmla="*/ 273 h 285"/>
              <a:gd name="T62" fmla="*/ 75 w 132"/>
              <a:gd name="T63" fmla="*/ 177 h 285"/>
              <a:gd name="T64" fmla="*/ 93 w 132"/>
              <a:gd name="T65" fmla="*/ 140 h 285"/>
              <a:gd name="T66" fmla="*/ 106 w 132"/>
              <a:gd name="T67" fmla="*/ 133 h 285"/>
              <a:gd name="T68" fmla="*/ 114 w 132"/>
              <a:gd name="T69" fmla="*/ 119 h 285"/>
              <a:gd name="T70" fmla="*/ 109 w 132"/>
              <a:gd name="T71" fmla="*/ 98 h 285"/>
              <a:gd name="T72" fmla="*/ 111 w 132"/>
              <a:gd name="T73" fmla="*/ 79 h 285"/>
              <a:gd name="T74" fmla="*/ 128 w 132"/>
              <a:gd name="T75" fmla="*/ 43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2" h="285">
                <a:moveTo>
                  <a:pt x="128" y="43"/>
                </a:moveTo>
                <a:cubicBezTo>
                  <a:pt x="129" y="42"/>
                  <a:pt x="130" y="41"/>
                  <a:pt x="132" y="40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1" y="39"/>
                  <a:pt x="124" y="35"/>
                  <a:pt x="124" y="32"/>
                </a:cubicBezTo>
                <a:cubicBezTo>
                  <a:pt x="123" y="21"/>
                  <a:pt x="120" y="24"/>
                  <a:pt x="120" y="24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82" y="28"/>
                  <a:pt x="81" y="14"/>
                  <a:pt x="81" y="14"/>
                </a:cubicBezTo>
                <a:cubicBezTo>
                  <a:pt x="81" y="14"/>
                  <a:pt x="76" y="0"/>
                  <a:pt x="63" y="0"/>
                </a:cubicBezTo>
                <a:cubicBezTo>
                  <a:pt x="50" y="1"/>
                  <a:pt x="49" y="7"/>
                  <a:pt x="54" y="11"/>
                </a:cubicBezTo>
                <a:cubicBezTo>
                  <a:pt x="58" y="14"/>
                  <a:pt x="55" y="21"/>
                  <a:pt x="53" y="22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3"/>
                  <a:pt x="28" y="44"/>
                  <a:pt x="34" y="55"/>
                </a:cubicBezTo>
                <a:cubicBezTo>
                  <a:pt x="39" y="65"/>
                  <a:pt x="35" y="81"/>
                  <a:pt x="29" y="85"/>
                </a:cubicBezTo>
                <a:cubicBezTo>
                  <a:pt x="22" y="89"/>
                  <a:pt x="26" y="96"/>
                  <a:pt x="26" y="96"/>
                </a:cubicBezTo>
                <a:cubicBezTo>
                  <a:pt x="36" y="104"/>
                  <a:pt x="26" y="109"/>
                  <a:pt x="20" y="102"/>
                </a:cubicBezTo>
                <a:cubicBezTo>
                  <a:pt x="14" y="95"/>
                  <a:pt x="8" y="100"/>
                  <a:pt x="8" y="100"/>
                </a:cubicBezTo>
                <a:cubicBezTo>
                  <a:pt x="0" y="108"/>
                  <a:pt x="7" y="122"/>
                  <a:pt x="7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10" y="123"/>
                  <a:pt x="12" y="123"/>
                  <a:pt x="15" y="123"/>
                </a:cubicBezTo>
                <a:cubicBezTo>
                  <a:pt x="15" y="123"/>
                  <a:pt x="23" y="121"/>
                  <a:pt x="21" y="133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1" y="151"/>
                  <a:pt x="27" y="151"/>
                  <a:pt x="31" y="149"/>
                </a:cubicBezTo>
                <a:cubicBezTo>
                  <a:pt x="34" y="148"/>
                  <a:pt x="53" y="145"/>
                  <a:pt x="36" y="169"/>
                </a:cubicBezTo>
                <a:cubicBezTo>
                  <a:pt x="19" y="192"/>
                  <a:pt x="14" y="200"/>
                  <a:pt x="14" y="200"/>
                </a:cubicBezTo>
                <a:cubicBezTo>
                  <a:pt x="14" y="200"/>
                  <a:pt x="7" y="203"/>
                  <a:pt x="8" y="223"/>
                </a:cubicBezTo>
                <a:cubicBezTo>
                  <a:pt x="8" y="242"/>
                  <a:pt x="5" y="265"/>
                  <a:pt x="5" y="265"/>
                </a:cubicBezTo>
                <a:cubicBezTo>
                  <a:pt x="5" y="271"/>
                  <a:pt x="5" y="271"/>
                  <a:pt x="5" y="271"/>
                </a:cubicBezTo>
                <a:cubicBezTo>
                  <a:pt x="5" y="271"/>
                  <a:pt x="5" y="285"/>
                  <a:pt x="19" y="278"/>
                </a:cubicBezTo>
                <a:cubicBezTo>
                  <a:pt x="29" y="273"/>
                  <a:pt x="29" y="273"/>
                  <a:pt x="29" y="273"/>
                </a:cubicBezTo>
                <a:cubicBezTo>
                  <a:pt x="29" y="273"/>
                  <a:pt x="29" y="273"/>
                  <a:pt x="30" y="273"/>
                </a:cubicBezTo>
                <a:cubicBezTo>
                  <a:pt x="39" y="233"/>
                  <a:pt x="75" y="177"/>
                  <a:pt x="75" y="177"/>
                </a:cubicBezTo>
                <a:cubicBezTo>
                  <a:pt x="102" y="150"/>
                  <a:pt x="93" y="140"/>
                  <a:pt x="93" y="140"/>
                </a:cubicBezTo>
                <a:cubicBezTo>
                  <a:pt x="76" y="112"/>
                  <a:pt x="106" y="133"/>
                  <a:pt x="106" y="133"/>
                </a:cubicBezTo>
                <a:cubicBezTo>
                  <a:pt x="131" y="144"/>
                  <a:pt x="114" y="119"/>
                  <a:pt x="114" y="119"/>
                </a:cubicBezTo>
                <a:cubicBezTo>
                  <a:pt x="114" y="119"/>
                  <a:pt x="105" y="107"/>
                  <a:pt x="109" y="98"/>
                </a:cubicBezTo>
                <a:cubicBezTo>
                  <a:pt x="114" y="89"/>
                  <a:pt x="111" y="79"/>
                  <a:pt x="111" y="79"/>
                </a:cubicBezTo>
                <a:cubicBezTo>
                  <a:pt x="103" y="52"/>
                  <a:pt x="121" y="48"/>
                  <a:pt x="128" y="4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8" name="未知"/>
          <p:cNvSpPr/>
          <p:nvPr/>
        </p:nvSpPr>
        <p:spPr bwMode="auto">
          <a:xfrm>
            <a:off x="3452996" y="5188243"/>
            <a:ext cx="1513651" cy="1529255"/>
          </a:xfrm>
          <a:custGeom>
            <a:avLst/>
            <a:gdLst>
              <a:gd name="T0" fmla="*/ 221 w 246"/>
              <a:gd name="T1" fmla="*/ 128 h 249"/>
              <a:gd name="T2" fmla="*/ 211 w 246"/>
              <a:gd name="T3" fmla="*/ 133 h 249"/>
              <a:gd name="T4" fmla="*/ 198 w 246"/>
              <a:gd name="T5" fmla="*/ 126 h 249"/>
              <a:gd name="T6" fmla="*/ 198 w 246"/>
              <a:gd name="T7" fmla="*/ 120 h 249"/>
              <a:gd name="T8" fmla="*/ 200 w 246"/>
              <a:gd name="T9" fmla="*/ 78 h 249"/>
              <a:gd name="T10" fmla="*/ 207 w 246"/>
              <a:gd name="T11" fmla="*/ 55 h 249"/>
              <a:gd name="T12" fmla="*/ 228 w 246"/>
              <a:gd name="T13" fmla="*/ 24 h 249"/>
              <a:gd name="T14" fmla="*/ 223 w 246"/>
              <a:gd name="T15" fmla="*/ 4 h 249"/>
              <a:gd name="T16" fmla="*/ 214 w 246"/>
              <a:gd name="T17" fmla="*/ 6 h 249"/>
              <a:gd name="T18" fmla="*/ 201 w 246"/>
              <a:gd name="T19" fmla="*/ 17 h 249"/>
              <a:gd name="T20" fmla="*/ 193 w 246"/>
              <a:gd name="T21" fmla="*/ 42 h 249"/>
              <a:gd name="T22" fmla="*/ 193 w 246"/>
              <a:gd name="T23" fmla="*/ 56 h 249"/>
              <a:gd name="T24" fmla="*/ 171 w 246"/>
              <a:gd name="T25" fmla="*/ 62 h 249"/>
              <a:gd name="T26" fmla="*/ 155 w 246"/>
              <a:gd name="T27" fmla="*/ 72 h 249"/>
              <a:gd name="T28" fmla="*/ 127 w 246"/>
              <a:gd name="T29" fmla="*/ 73 h 249"/>
              <a:gd name="T30" fmla="*/ 110 w 246"/>
              <a:gd name="T31" fmla="*/ 69 h 249"/>
              <a:gd name="T32" fmla="*/ 103 w 246"/>
              <a:gd name="T33" fmla="*/ 81 h 249"/>
              <a:gd name="T34" fmla="*/ 68 w 246"/>
              <a:gd name="T35" fmla="*/ 76 h 249"/>
              <a:gd name="T36" fmla="*/ 67 w 246"/>
              <a:gd name="T37" fmla="*/ 76 h 249"/>
              <a:gd name="T38" fmla="*/ 44 w 246"/>
              <a:gd name="T39" fmla="*/ 110 h 249"/>
              <a:gd name="T40" fmla="*/ 27 w 246"/>
              <a:gd name="T41" fmla="*/ 128 h 249"/>
              <a:gd name="T42" fmla="*/ 10 w 246"/>
              <a:gd name="T43" fmla="*/ 139 h 249"/>
              <a:gd name="T44" fmla="*/ 14 w 246"/>
              <a:gd name="T45" fmla="*/ 158 h 249"/>
              <a:gd name="T46" fmla="*/ 9 w 246"/>
              <a:gd name="T47" fmla="*/ 179 h 249"/>
              <a:gd name="T48" fmla="*/ 15 w 246"/>
              <a:gd name="T49" fmla="*/ 195 h 249"/>
              <a:gd name="T50" fmla="*/ 15 w 246"/>
              <a:gd name="T51" fmla="*/ 208 h 249"/>
              <a:gd name="T52" fmla="*/ 11 w 246"/>
              <a:gd name="T53" fmla="*/ 223 h 249"/>
              <a:gd name="T54" fmla="*/ 46 w 246"/>
              <a:gd name="T55" fmla="*/ 207 h 249"/>
              <a:gd name="T56" fmla="*/ 58 w 246"/>
              <a:gd name="T57" fmla="*/ 226 h 249"/>
              <a:gd name="T58" fmla="*/ 76 w 246"/>
              <a:gd name="T59" fmla="*/ 240 h 249"/>
              <a:gd name="T60" fmla="*/ 124 w 246"/>
              <a:gd name="T61" fmla="*/ 231 h 249"/>
              <a:gd name="T62" fmla="*/ 155 w 246"/>
              <a:gd name="T63" fmla="*/ 216 h 249"/>
              <a:gd name="T64" fmla="*/ 174 w 246"/>
              <a:gd name="T65" fmla="*/ 211 h 249"/>
              <a:gd name="T66" fmla="*/ 200 w 246"/>
              <a:gd name="T67" fmla="*/ 218 h 249"/>
              <a:gd name="T68" fmla="*/ 211 w 246"/>
              <a:gd name="T69" fmla="*/ 188 h 249"/>
              <a:gd name="T70" fmla="*/ 211 w 246"/>
              <a:gd name="T71" fmla="*/ 179 h 249"/>
              <a:gd name="T72" fmla="*/ 206 w 246"/>
              <a:gd name="T73" fmla="*/ 164 h 249"/>
              <a:gd name="T74" fmla="*/ 220 w 246"/>
              <a:gd name="T75" fmla="*/ 136 h 249"/>
              <a:gd name="T76" fmla="*/ 222 w 246"/>
              <a:gd name="T77" fmla="*/ 129 h 249"/>
              <a:gd name="T78" fmla="*/ 221 w 246"/>
              <a:gd name="T79" fmla="*/ 128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6" h="249">
                <a:moveTo>
                  <a:pt x="221" y="128"/>
                </a:moveTo>
                <a:cubicBezTo>
                  <a:pt x="211" y="133"/>
                  <a:pt x="211" y="133"/>
                  <a:pt x="211" y="133"/>
                </a:cubicBezTo>
                <a:cubicBezTo>
                  <a:pt x="197" y="140"/>
                  <a:pt x="198" y="126"/>
                  <a:pt x="198" y="126"/>
                </a:cubicBezTo>
                <a:cubicBezTo>
                  <a:pt x="198" y="120"/>
                  <a:pt x="198" y="120"/>
                  <a:pt x="198" y="120"/>
                </a:cubicBezTo>
                <a:cubicBezTo>
                  <a:pt x="198" y="120"/>
                  <a:pt x="201" y="97"/>
                  <a:pt x="200" y="78"/>
                </a:cubicBezTo>
                <a:cubicBezTo>
                  <a:pt x="199" y="58"/>
                  <a:pt x="207" y="55"/>
                  <a:pt x="207" y="55"/>
                </a:cubicBezTo>
                <a:cubicBezTo>
                  <a:pt x="207" y="55"/>
                  <a:pt x="211" y="47"/>
                  <a:pt x="228" y="24"/>
                </a:cubicBezTo>
                <a:cubicBezTo>
                  <a:pt x="246" y="0"/>
                  <a:pt x="226" y="3"/>
                  <a:pt x="223" y="4"/>
                </a:cubicBezTo>
                <a:cubicBezTo>
                  <a:pt x="220" y="6"/>
                  <a:pt x="214" y="6"/>
                  <a:pt x="214" y="6"/>
                </a:cubicBezTo>
                <a:cubicBezTo>
                  <a:pt x="214" y="6"/>
                  <a:pt x="206" y="13"/>
                  <a:pt x="201" y="17"/>
                </a:cubicBezTo>
                <a:cubicBezTo>
                  <a:pt x="196" y="22"/>
                  <a:pt x="189" y="30"/>
                  <a:pt x="193" y="42"/>
                </a:cubicBezTo>
                <a:cubicBezTo>
                  <a:pt x="197" y="53"/>
                  <a:pt x="193" y="56"/>
                  <a:pt x="193" y="56"/>
                </a:cubicBezTo>
                <a:cubicBezTo>
                  <a:pt x="171" y="62"/>
                  <a:pt x="171" y="62"/>
                  <a:pt x="171" y="62"/>
                </a:cubicBezTo>
                <a:cubicBezTo>
                  <a:pt x="158" y="61"/>
                  <a:pt x="155" y="72"/>
                  <a:pt x="155" y="72"/>
                </a:cubicBezTo>
                <a:cubicBezTo>
                  <a:pt x="139" y="91"/>
                  <a:pt x="139" y="92"/>
                  <a:pt x="127" y="73"/>
                </a:cubicBezTo>
                <a:cubicBezTo>
                  <a:pt x="115" y="53"/>
                  <a:pt x="110" y="69"/>
                  <a:pt x="110" y="69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94" y="90"/>
                  <a:pt x="80" y="85"/>
                  <a:pt x="68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6"/>
                  <a:pt x="44" y="99"/>
                  <a:pt x="44" y="110"/>
                </a:cubicBezTo>
                <a:cubicBezTo>
                  <a:pt x="44" y="122"/>
                  <a:pt x="27" y="128"/>
                  <a:pt x="27" y="128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39"/>
                  <a:pt x="0" y="146"/>
                  <a:pt x="14" y="158"/>
                </a:cubicBezTo>
                <a:cubicBezTo>
                  <a:pt x="23" y="166"/>
                  <a:pt x="9" y="179"/>
                  <a:pt x="9" y="179"/>
                </a:cubicBezTo>
                <a:cubicBezTo>
                  <a:pt x="9" y="179"/>
                  <a:pt x="4" y="186"/>
                  <a:pt x="15" y="195"/>
                </a:cubicBezTo>
                <a:cubicBezTo>
                  <a:pt x="15" y="195"/>
                  <a:pt x="20" y="200"/>
                  <a:pt x="15" y="208"/>
                </a:cubicBezTo>
                <a:cubicBezTo>
                  <a:pt x="10" y="216"/>
                  <a:pt x="11" y="223"/>
                  <a:pt x="11" y="223"/>
                </a:cubicBezTo>
                <a:cubicBezTo>
                  <a:pt x="21" y="214"/>
                  <a:pt x="30" y="208"/>
                  <a:pt x="46" y="207"/>
                </a:cubicBezTo>
                <a:cubicBezTo>
                  <a:pt x="63" y="205"/>
                  <a:pt x="61" y="203"/>
                  <a:pt x="58" y="226"/>
                </a:cubicBezTo>
                <a:cubicBezTo>
                  <a:pt x="54" y="249"/>
                  <a:pt x="76" y="240"/>
                  <a:pt x="76" y="240"/>
                </a:cubicBezTo>
                <a:cubicBezTo>
                  <a:pt x="124" y="231"/>
                  <a:pt x="124" y="231"/>
                  <a:pt x="124" y="231"/>
                </a:cubicBezTo>
                <a:cubicBezTo>
                  <a:pt x="131" y="226"/>
                  <a:pt x="150" y="226"/>
                  <a:pt x="155" y="216"/>
                </a:cubicBezTo>
                <a:cubicBezTo>
                  <a:pt x="161" y="206"/>
                  <a:pt x="174" y="211"/>
                  <a:pt x="174" y="211"/>
                </a:cubicBezTo>
                <a:cubicBezTo>
                  <a:pt x="200" y="218"/>
                  <a:pt x="200" y="218"/>
                  <a:pt x="200" y="218"/>
                </a:cubicBezTo>
                <a:cubicBezTo>
                  <a:pt x="217" y="216"/>
                  <a:pt x="211" y="188"/>
                  <a:pt x="211" y="188"/>
                </a:cubicBezTo>
                <a:cubicBezTo>
                  <a:pt x="211" y="179"/>
                  <a:pt x="211" y="179"/>
                  <a:pt x="211" y="179"/>
                </a:cubicBezTo>
                <a:cubicBezTo>
                  <a:pt x="200" y="170"/>
                  <a:pt x="206" y="164"/>
                  <a:pt x="206" y="164"/>
                </a:cubicBezTo>
                <a:cubicBezTo>
                  <a:pt x="224" y="149"/>
                  <a:pt x="220" y="136"/>
                  <a:pt x="220" y="136"/>
                </a:cubicBezTo>
                <a:cubicBezTo>
                  <a:pt x="221" y="133"/>
                  <a:pt x="221" y="131"/>
                  <a:pt x="222" y="129"/>
                </a:cubicBezTo>
                <a:lnTo>
                  <a:pt x="221" y="12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9" name="未知"/>
          <p:cNvSpPr/>
          <p:nvPr/>
        </p:nvSpPr>
        <p:spPr bwMode="auto">
          <a:xfrm>
            <a:off x="3546623" y="335198"/>
            <a:ext cx="1966185" cy="3495441"/>
          </a:xfrm>
          <a:custGeom>
            <a:avLst/>
            <a:gdLst>
              <a:gd name="T0" fmla="*/ 268 w 320"/>
              <a:gd name="T1" fmla="*/ 426 h 570"/>
              <a:gd name="T2" fmla="*/ 245 w 320"/>
              <a:gd name="T3" fmla="*/ 414 h 570"/>
              <a:gd name="T4" fmla="*/ 238 w 320"/>
              <a:gd name="T5" fmla="*/ 390 h 570"/>
              <a:gd name="T6" fmla="*/ 231 w 320"/>
              <a:gd name="T7" fmla="*/ 337 h 570"/>
              <a:gd name="T8" fmla="*/ 205 w 320"/>
              <a:gd name="T9" fmla="*/ 305 h 570"/>
              <a:gd name="T10" fmla="*/ 199 w 320"/>
              <a:gd name="T11" fmla="*/ 269 h 570"/>
              <a:gd name="T12" fmla="*/ 192 w 320"/>
              <a:gd name="T13" fmla="*/ 174 h 570"/>
              <a:gd name="T14" fmla="*/ 252 w 320"/>
              <a:gd name="T15" fmla="*/ 172 h 570"/>
              <a:gd name="T16" fmla="*/ 305 w 320"/>
              <a:gd name="T17" fmla="*/ 184 h 570"/>
              <a:gd name="T18" fmla="*/ 320 w 320"/>
              <a:gd name="T19" fmla="*/ 182 h 570"/>
              <a:gd name="T20" fmla="*/ 300 w 320"/>
              <a:gd name="T21" fmla="*/ 146 h 570"/>
              <a:gd name="T22" fmla="*/ 303 w 320"/>
              <a:gd name="T23" fmla="*/ 121 h 570"/>
              <a:gd name="T24" fmla="*/ 267 w 320"/>
              <a:gd name="T25" fmla="*/ 102 h 570"/>
              <a:gd name="T26" fmla="*/ 237 w 320"/>
              <a:gd name="T27" fmla="*/ 67 h 570"/>
              <a:gd name="T28" fmla="*/ 190 w 320"/>
              <a:gd name="T29" fmla="*/ 11 h 570"/>
              <a:gd name="T30" fmla="*/ 139 w 320"/>
              <a:gd name="T31" fmla="*/ 9 h 570"/>
              <a:gd name="T32" fmla="*/ 120 w 320"/>
              <a:gd name="T33" fmla="*/ 45 h 570"/>
              <a:gd name="T34" fmla="*/ 70 w 320"/>
              <a:gd name="T35" fmla="*/ 86 h 570"/>
              <a:gd name="T36" fmla="*/ 30 w 320"/>
              <a:gd name="T37" fmla="*/ 123 h 570"/>
              <a:gd name="T38" fmla="*/ 15 w 320"/>
              <a:gd name="T39" fmla="*/ 181 h 570"/>
              <a:gd name="T40" fmla="*/ 29 w 320"/>
              <a:gd name="T41" fmla="*/ 239 h 570"/>
              <a:gd name="T42" fmla="*/ 47 w 320"/>
              <a:gd name="T43" fmla="*/ 240 h 570"/>
              <a:gd name="T44" fmla="*/ 25 w 320"/>
              <a:gd name="T45" fmla="*/ 263 h 570"/>
              <a:gd name="T46" fmla="*/ 29 w 320"/>
              <a:gd name="T47" fmla="*/ 308 h 570"/>
              <a:gd name="T48" fmla="*/ 11 w 320"/>
              <a:gd name="T49" fmla="*/ 381 h 570"/>
              <a:gd name="T50" fmla="*/ 3 w 320"/>
              <a:gd name="T51" fmla="*/ 389 h 570"/>
              <a:gd name="T52" fmla="*/ 50 w 320"/>
              <a:gd name="T53" fmla="*/ 437 h 570"/>
              <a:gd name="T54" fmla="*/ 69 w 320"/>
              <a:gd name="T55" fmla="*/ 467 h 570"/>
              <a:gd name="T56" fmla="*/ 90 w 320"/>
              <a:gd name="T57" fmla="*/ 507 h 570"/>
              <a:gd name="T58" fmla="*/ 81 w 320"/>
              <a:gd name="T59" fmla="*/ 554 h 570"/>
              <a:gd name="T60" fmla="*/ 118 w 320"/>
              <a:gd name="T61" fmla="*/ 551 h 570"/>
              <a:gd name="T62" fmla="*/ 168 w 320"/>
              <a:gd name="T63" fmla="*/ 536 h 570"/>
              <a:gd name="T64" fmla="*/ 173 w 320"/>
              <a:gd name="T65" fmla="*/ 498 h 570"/>
              <a:gd name="T66" fmla="*/ 209 w 320"/>
              <a:gd name="T67" fmla="*/ 473 h 570"/>
              <a:gd name="T68" fmla="*/ 258 w 320"/>
              <a:gd name="T69" fmla="*/ 443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0" h="570">
                <a:moveTo>
                  <a:pt x="273" y="442"/>
                </a:moveTo>
                <a:cubicBezTo>
                  <a:pt x="269" y="442"/>
                  <a:pt x="269" y="436"/>
                  <a:pt x="268" y="426"/>
                </a:cubicBezTo>
                <a:cubicBezTo>
                  <a:pt x="267" y="411"/>
                  <a:pt x="263" y="414"/>
                  <a:pt x="254" y="415"/>
                </a:cubicBezTo>
                <a:cubicBezTo>
                  <a:pt x="245" y="416"/>
                  <a:pt x="245" y="414"/>
                  <a:pt x="245" y="414"/>
                </a:cubicBezTo>
                <a:cubicBezTo>
                  <a:pt x="245" y="409"/>
                  <a:pt x="240" y="406"/>
                  <a:pt x="240" y="406"/>
                </a:cubicBezTo>
                <a:cubicBezTo>
                  <a:pt x="228" y="401"/>
                  <a:pt x="238" y="390"/>
                  <a:pt x="238" y="390"/>
                </a:cubicBezTo>
                <a:cubicBezTo>
                  <a:pt x="258" y="378"/>
                  <a:pt x="249" y="361"/>
                  <a:pt x="249" y="361"/>
                </a:cubicBezTo>
                <a:cubicBezTo>
                  <a:pt x="246" y="343"/>
                  <a:pt x="236" y="337"/>
                  <a:pt x="231" y="337"/>
                </a:cubicBezTo>
                <a:cubicBezTo>
                  <a:pt x="226" y="337"/>
                  <a:pt x="210" y="335"/>
                  <a:pt x="214" y="322"/>
                </a:cubicBezTo>
                <a:cubicBezTo>
                  <a:pt x="219" y="310"/>
                  <a:pt x="214" y="306"/>
                  <a:pt x="205" y="305"/>
                </a:cubicBezTo>
                <a:cubicBezTo>
                  <a:pt x="196" y="303"/>
                  <a:pt x="198" y="297"/>
                  <a:pt x="199" y="286"/>
                </a:cubicBezTo>
                <a:cubicBezTo>
                  <a:pt x="200" y="276"/>
                  <a:pt x="199" y="269"/>
                  <a:pt x="199" y="269"/>
                </a:cubicBezTo>
                <a:cubicBezTo>
                  <a:pt x="186" y="232"/>
                  <a:pt x="186" y="232"/>
                  <a:pt x="186" y="232"/>
                </a:cubicBezTo>
                <a:cubicBezTo>
                  <a:pt x="184" y="199"/>
                  <a:pt x="192" y="174"/>
                  <a:pt x="192" y="174"/>
                </a:cubicBezTo>
                <a:cubicBezTo>
                  <a:pt x="203" y="144"/>
                  <a:pt x="226" y="163"/>
                  <a:pt x="226" y="163"/>
                </a:cubicBezTo>
                <a:cubicBezTo>
                  <a:pt x="226" y="163"/>
                  <a:pt x="237" y="181"/>
                  <a:pt x="252" y="172"/>
                </a:cubicBezTo>
                <a:cubicBezTo>
                  <a:pt x="267" y="163"/>
                  <a:pt x="280" y="169"/>
                  <a:pt x="290" y="175"/>
                </a:cubicBezTo>
                <a:cubicBezTo>
                  <a:pt x="301" y="182"/>
                  <a:pt x="305" y="184"/>
                  <a:pt x="305" y="184"/>
                </a:cubicBezTo>
                <a:cubicBezTo>
                  <a:pt x="319" y="185"/>
                  <a:pt x="319" y="185"/>
                  <a:pt x="319" y="185"/>
                </a:cubicBezTo>
                <a:cubicBezTo>
                  <a:pt x="320" y="182"/>
                  <a:pt x="320" y="182"/>
                  <a:pt x="320" y="182"/>
                </a:cubicBezTo>
                <a:cubicBezTo>
                  <a:pt x="320" y="182"/>
                  <a:pt x="319" y="171"/>
                  <a:pt x="319" y="159"/>
                </a:cubicBezTo>
                <a:cubicBezTo>
                  <a:pt x="318" y="147"/>
                  <a:pt x="320" y="149"/>
                  <a:pt x="300" y="146"/>
                </a:cubicBezTo>
                <a:cubicBezTo>
                  <a:pt x="280" y="143"/>
                  <a:pt x="301" y="126"/>
                  <a:pt x="301" y="126"/>
                </a:cubicBezTo>
                <a:cubicBezTo>
                  <a:pt x="301" y="126"/>
                  <a:pt x="306" y="121"/>
                  <a:pt x="303" y="121"/>
                </a:cubicBezTo>
                <a:cubicBezTo>
                  <a:pt x="301" y="122"/>
                  <a:pt x="295" y="119"/>
                  <a:pt x="295" y="119"/>
                </a:cubicBezTo>
                <a:cubicBezTo>
                  <a:pt x="286" y="101"/>
                  <a:pt x="267" y="102"/>
                  <a:pt x="267" y="102"/>
                </a:cubicBezTo>
                <a:cubicBezTo>
                  <a:pt x="267" y="102"/>
                  <a:pt x="250" y="101"/>
                  <a:pt x="248" y="85"/>
                </a:cubicBezTo>
                <a:cubicBezTo>
                  <a:pt x="246" y="70"/>
                  <a:pt x="239" y="69"/>
                  <a:pt x="237" y="67"/>
                </a:cubicBezTo>
                <a:cubicBezTo>
                  <a:pt x="234" y="66"/>
                  <a:pt x="210" y="53"/>
                  <a:pt x="210" y="37"/>
                </a:cubicBezTo>
                <a:cubicBezTo>
                  <a:pt x="210" y="22"/>
                  <a:pt x="200" y="10"/>
                  <a:pt x="190" y="11"/>
                </a:cubicBezTo>
                <a:cubicBezTo>
                  <a:pt x="180" y="12"/>
                  <a:pt x="177" y="10"/>
                  <a:pt x="177" y="10"/>
                </a:cubicBezTo>
                <a:cubicBezTo>
                  <a:pt x="155" y="0"/>
                  <a:pt x="148" y="7"/>
                  <a:pt x="139" y="9"/>
                </a:cubicBezTo>
                <a:cubicBezTo>
                  <a:pt x="131" y="10"/>
                  <a:pt x="126" y="17"/>
                  <a:pt x="126" y="28"/>
                </a:cubicBezTo>
                <a:cubicBezTo>
                  <a:pt x="126" y="39"/>
                  <a:pt x="120" y="45"/>
                  <a:pt x="120" y="45"/>
                </a:cubicBezTo>
                <a:cubicBezTo>
                  <a:pt x="120" y="45"/>
                  <a:pt x="106" y="52"/>
                  <a:pt x="98" y="63"/>
                </a:cubicBezTo>
                <a:cubicBezTo>
                  <a:pt x="91" y="73"/>
                  <a:pt x="70" y="86"/>
                  <a:pt x="70" y="86"/>
                </a:cubicBezTo>
                <a:cubicBezTo>
                  <a:pt x="38" y="85"/>
                  <a:pt x="43" y="94"/>
                  <a:pt x="43" y="94"/>
                </a:cubicBezTo>
                <a:cubicBezTo>
                  <a:pt x="49" y="115"/>
                  <a:pt x="30" y="123"/>
                  <a:pt x="30" y="123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37" y="168"/>
                  <a:pt x="15" y="181"/>
                  <a:pt x="15" y="181"/>
                </a:cubicBezTo>
                <a:cubicBezTo>
                  <a:pt x="4" y="186"/>
                  <a:pt x="11" y="208"/>
                  <a:pt x="11" y="208"/>
                </a:cubicBezTo>
                <a:cubicBezTo>
                  <a:pt x="11" y="223"/>
                  <a:pt x="29" y="239"/>
                  <a:pt x="29" y="239"/>
                </a:cubicBezTo>
                <a:cubicBezTo>
                  <a:pt x="31" y="240"/>
                  <a:pt x="31" y="240"/>
                  <a:pt x="31" y="240"/>
                </a:cubicBezTo>
                <a:cubicBezTo>
                  <a:pt x="47" y="240"/>
                  <a:pt x="47" y="240"/>
                  <a:pt x="47" y="240"/>
                </a:cubicBezTo>
                <a:cubicBezTo>
                  <a:pt x="68" y="251"/>
                  <a:pt x="55" y="256"/>
                  <a:pt x="55" y="256"/>
                </a:cubicBezTo>
                <a:cubicBezTo>
                  <a:pt x="25" y="263"/>
                  <a:pt x="25" y="263"/>
                  <a:pt x="25" y="263"/>
                </a:cubicBezTo>
                <a:cubicBezTo>
                  <a:pt x="2" y="267"/>
                  <a:pt x="18" y="280"/>
                  <a:pt x="27" y="291"/>
                </a:cubicBezTo>
                <a:cubicBezTo>
                  <a:pt x="36" y="301"/>
                  <a:pt x="29" y="308"/>
                  <a:pt x="29" y="308"/>
                </a:cubicBezTo>
                <a:cubicBezTo>
                  <a:pt x="29" y="308"/>
                  <a:pt x="11" y="320"/>
                  <a:pt x="12" y="327"/>
                </a:cubicBezTo>
                <a:cubicBezTo>
                  <a:pt x="15" y="340"/>
                  <a:pt x="14" y="369"/>
                  <a:pt x="11" y="381"/>
                </a:cubicBezTo>
                <a:cubicBezTo>
                  <a:pt x="10" y="386"/>
                  <a:pt x="6" y="388"/>
                  <a:pt x="3" y="389"/>
                </a:cubicBezTo>
                <a:cubicBezTo>
                  <a:pt x="3" y="389"/>
                  <a:pt x="3" y="389"/>
                  <a:pt x="3" y="389"/>
                </a:cubicBezTo>
                <a:cubicBezTo>
                  <a:pt x="3" y="389"/>
                  <a:pt x="0" y="393"/>
                  <a:pt x="11" y="400"/>
                </a:cubicBezTo>
                <a:cubicBezTo>
                  <a:pt x="22" y="407"/>
                  <a:pt x="45" y="428"/>
                  <a:pt x="50" y="437"/>
                </a:cubicBezTo>
                <a:cubicBezTo>
                  <a:pt x="50" y="437"/>
                  <a:pt x="58" y="447"/>
                  <a:pt x="58" y="452"/>
                </a:cubicBezTo>
                <a:cubicBezTo>
                  <a:pt x="58" y="457"/>
                  <a:pt x="64" y="464"/>
                  <a:pt x="69" y="467"/>
                </a:cubicBezTo>
                <a:cubicBezTo>
                  <a:pt x="74" y="470"/>
                  <a:pt x="76" y="484"/>
                  <a:pt x="76" y="489"/>
                </a:cubicBezTo>
                <a:cubicBezTo>
                  <a:pt x="76" y="494"/>
                  <a:pt x="83" y="505"/>
                  <a:pt x="90" y="507"/>
                </a:cubicBezTo>
                <a:cubicBezTo>
                  <a:pt x="97" y="510"/>
                  <a:pt x="92" y="524"/>
                  <a:pt x="89" y="528"/>
                </a:cubicBezTo>
                <a:cubicBezTo>
                  <a:pt x="85" y="532"/>
                  <a:pt x="73" y="544"/>
                  <a:pt x="81" y="554"/>
                </a:cubicBezTo>
                <a:cubicBezTo>
                  <a:pt x="88" y="570"/>
                  <a:pt x="88" y="570"/>
                  <a:pt x="88" y="570"/>
                </a:cubicBezTo>
                <a:cubicBezTo>
                  <a:pt x="88" y="570"/>
                  <a:pt x="104" y="541"/>
                  <a:pt x="118" y="551"/>
                </a:cubicBezTo>
                <a:cubicBezTo>
                  <a:pt x="132" y="561"/>
                  <a:pt x="138" y="551"/>
                  <a:pt x="138" y="551"/>
                </a:cubicBezTo>
                <a:cubicBezTo>
                  <a:pt x="138" y="551"/>
                  <a:pt x="154" y="531"/>
                  <a:pt x="168" y="536"/>
                </a:cubicBezTo>
                <a:cubicBezTo>
                  <a:pt x="183" y="540"/>
                  <a:pt x="168" y="519"/>
                  <a:pt x="168" y="519"/>
                </a:cubicBezTo>
                <a:cubicBezTo>
                  <a:pt x="168" y="519"/>
                  <a:pt x="162" y="499"/>
                  <a:pt x="173" y="498"/>
                </a:cubicBezTo>
                <a:cubicBezTo>
                  <a:pt x="184" y="496"/>
                  <a:pt x="193" y="481"/>
                  <a:pt x="193" y="475"/>
                </a:cubicBezTo>
                <a:cubicBezTo>
                  <a:pt x="193" y="470"/>
                  <a:pt x="199" y="470"/>
                  <a:pt x="209" y="473"/>
                </a:cubicBezTo>
                <a:cubicBezTo>
                  <a:pt x="219" y="475"/>
                  <a:pt x="228" y="470"/>
                  <a:pt x="233" y="458"/>
                </a:cubicBezTo>
                <a:cubicBezTo>
                  <a:pt x="237" y="447"/>
                  <a:pt x="258" y="443"/>
                  <a:pt x="258" y="443"/>
                </a:cubicBezTo>
                <a:lnTo>
                  <a:pt x="273" y="4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0" name="未知"/>
          <p:cNvSpPr/>
          <p:nvPr/>
        </p:nvSpPr>
        <p:spPr bwMode="auto">
          <a:xfrm>
            <a:off x="3577833" y="335198"/>
            <a:ext cx="1934976" cy="1872557"/>
          </a:xfrm>
          <a:custGeom>
            <a:avLst/>
            <a:gdLst>
              <a:gd name="T0" fmla="*/ 196 w 316"/>
              <a:gd name="T1" fmla="*/ 302 h 305"/>
              <a:gd name="T2" fmla="*/ 195 w 316"/>
              <a:gd name="T3" fmla="*/ 286 h 305"/>
              <a:gd name="T4" fmla="*/ 195 w 316"/>
              <a:gd name="T5" fmla="*/ 269 h 305"/>
              <a:gd name="T6" fmla="*/ 182 w 316"/>
              <a:gd name="T7" fmla="*/ 232 h 305"/>
              <a:gd name="T8" fmla="*/ 188 w 316"/>
              <a:gd name="T9" fmla="*/ 174 h 305"/>
              <a:gd name="T10" fmla="*/ 222 w 316"/>
              <a:gd name="T11" fmla="*/ 163 h 305"/>
              <a:gd name="T12" fmla="*/ 248 w 316"/>
              <a:gd name="T13" fmla="*/ 172 h 305"/>
              <a:gd name="T14" fmla="*/ 286 w 316"/>
              <a:gd name="T15" fmla="*/ 175 h 305"/>
              <a:gd name="T16" fmla="*/ 301 w 316"/>
              <a:gd name="T17" fmla="*/ 184 h 305"/>
              <a:gd name="T18" fmla="*/ 315 w 316"/>
              <a:gd name="T19" fmla="*/ 185 h 305"/>
              <a:gd name="T20" fmla="*/ 316 w 316"/>
              <a:gd name="T21" fmla="*/ 182 h 305"/>
              <a:gd name="T22" fmla="*/ 315 w 316"/>
              <a:gd name="T23" fmla="*/ 159 h 305"/>
              <a:gd name="T24" fmla="*/ 296 w 316"/>
              <a:gd name="T25" fmla="*/ 146 h 305"/>
              <a:gd name="T26" fmla="*/ 297 w 316"/>
              <a:gd name="T27" fmla="*/ 126 h 305"/>
              <a:gd name="T28" fmla="*/ 299 w 316"/>
              <a:gd name="T29" fmla="*/ 121 h 305"/>
              <a:gd name="T30" fmla="*/ 291 w 316"/>
              <a:gd name="T31" fmla="*/ 119 h 305"/>
              <a:gd name="T32" fmla="*/ 263 w 316"/>
              <a:gd name="T33" fmla="*/ 102 h 305"/>
              <a:gd name="T34" fmla="*/ 244 w 316"/>
              <a:gd name="T35" fmla="*/ 85 h 305"/>
              <a:gd name="T36" fmla="*/ 233 w 316"/>
              <a:gd name="T37" fmla="*/ 67 h 305"/>
              <a:gd name="T38" fmla="*/ 206 w 316"/>
              <a:gd name="T39" fmla="*/ 37 h 305"/>
              <a:gd name="T40" fmla="*/ 186 w 316"/>
              <a:gd name="T41" fmla="*/ 11 h 305"/>
              <a:gd name="T42" fmla="*/ 173 w 316"/>
              <a:gd name="T43" fmla="*/ 10 h 305"/>
              <a:gd name="T44" fmla="*/ 135 w 316"/>
              <a:gd name="T45" fmla="*/ 9 h 305"/>
              <a:gd name="T46" fmla="*/ 122 w 316"/>
              <a:gd name="T47" fmla="*/ 28 h 305"/>
              <a:gd name="T48" fmla="*/ 116 w 316"/>
              <a:gd name="T49" fmla="*/ 45 h 305"/>
              <a:gd name="T50" fmla="*/ 94 w 316"/>
              <a:gd name="T51" fmla="*/ 63 h 305"/>
              <a:gd name="T52" fmla="*/ 66 w 316"/>
              <a:gd name="T53" fmla="*/ 86 h 305"/>
              <a:gd name="T54" fmla="*/ 39 w 316"/>
              <a:gd name="T55" fmla="*/ 94 h 305"/>
              <a:gd name="T56" fmla="*/ 26 w 316"/>
              <a:gd name="T57" fmla="*/ 123 h 305"/>
              <a:gd name="T58" fmla="*/ 24 w 316"/>
              <a:gd name="T59" fmla="*/ 127 h 305"/>
              <a:gd name="T60" fmla="*/ 11 w 316"/>
              <a:gd name="T61" fmla="*/ 181 h 305"/>
              <a:gd name="T62" fmla="*/ 7 w 316"/>
              <a:gd name="T63" fmla="*/ 208 h 305"/>
              <a:gd name="T64" fmla="*/ 25 w 316"/>
              <a:gd name="T65" fmla="*/ 239 h 305"/>
              <a:gd name="T66" fmla="*/ 27 w 316"/>
              <a:gd name="T67" fmla="*/ 240 h 305"/>
              <a:gd name="T68" fmla="*/ 43 w 316"/>
              <a:gd name="T69" fmla="*/ 240 h 305"/>
              <a:gd name="T70" fmla="*/ 53 w 316"/>
              <a:gd name="T71" fmla="*/ 255 h 305"/>
              <a:gd name="T72" fmla="*/ 59 w 316"/>
              <a:gd name="T73" fmla="*/ 260 h 305"/>
              <a:gd name="T74" fmla="*/ 68 w 316"/>
              <a:gd name="T75" fmla="*/ 266 h 305"/>
              <a:gd name="T76" fmla="*/ 92 w 316"/>
              <a:gd name="T77" fmla="*/ 278 h 305"/>
              <a:gd name="T78" fmla="*/ 106 w 316"/>
              <a:gd name="T79" fmla="*/ 287 h 305"/>
              <a:gd name="T80" fmla="*/ 138 w 316"/>
              <a:gd name="T81" fmla="*/ 300 h 305"/>
              <a:gd name="T82" fmla="*/ 167 w 316"/>
              <a:gd name="T83" fmla="*/ 293 h 305"/>
              <a:gd name="T84" fmla="*/ 196 w 316"/>
              <a:gd name="T85" fmla="*/ 302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6" h="305">
                <a:moveTo>
                  <a:pt x="196" y="302"/>
                </a:moveTo>
                <a:cubicBezTo>
                  <a:pt x="193" y="299"/>
                  <a:pt x="194" y="294"/>
                  <a:pt x="195" y="286"/>
                </a:cubicBezTo>
                <a:cubicBezTo>
                  <a:pt x="196" y="276"/>
                  <a:pt x="195" y="269"/>
                  <a:pt x="195" y="269"/>
                </a:cubicBezTo>
                <a:cubicBezTo>
                  <a:pt x="182" y="232"/>
                  <a:pt x="182" y="232"/>
                  <a:pt x="182" y="232"/>
                </a:cubicBezTo>
                <a:cubicBezTo>
                  <a:pt x="180" y="199"/>
                  <a:pt x="188" y="174"/>
                  <a:pt x="188" y="174"/>
                </a:cubicBezTo>
                <a:cubicBezTo>
                  <a:pt x="199" y="144"/>
                  <a:pt x="222" y="163"/>
                  <a:pt x="222" y="163"/>
                </a:cubicBezTo>
                <a:cubicBezTo>
                  <a:pt x="222" y="163"/>
                  <a:pt x="233" y="181"/>
                  <a:pt x="248" y="172"/>
                </a:cubicBezTo>
                <a:cubicBezTo>
                  <a:pt x="263" y="163"/>
                  <a:pt x="276" y="169"/>
                  <a:pt x="286" y="175"/>
                </a:cubicBezTo>
                <a:cubicBezTo>
                  <a:pt x="297" y="182"/>
                  <a:pt x="301" y="184"/>
                  <a:pt x="301" y="184"/>
                </a:cubicBezTo>
                <a:cubicBezTo>
                  <a:pt x="315" y="185"/>
                  <a:pt x="315" y="185"/>
                  <a:pt x="315" y="185"/>
                </a:cubicBezTo>
                <a:cubicBezTo>
                  <a:pt x="316" y="182"/>
                  <a:pt x="316" y="182"/>
                  <a:pt x="316" y="182"/>
                </a:cubicBezTo>
                <a:cubicBezTo>
                  <a:pt x="316" y="182"/>
                  <a:pt x="315" y="171"/>
                  <a:pt x="315" y="159"/>
                </a:cubicBezTo>
                <a:cubicBezTo>
                  <a:pt x="314" y="147"/>
                  <a:pt x="316" y="149"/>
                  <a:pt x="296" y="146"/>
                </a:cubicBezTo>
                <a:cubicBezTo>
                  <a:pt x="276" y="143"/>
                  <a:pt x="297" y="126"/>
                  <a:pt x="297" y="126"/>
                </a:cubicBezTo>
                <a:cubicBezTo>
                  <a:pt x="297" y="126"/>
                  <a:pt x="302" y="121"/>
                  <a:pt x="299" y="121"/>
                </a:cubicBezTo>
                <a:cubicBezTo>
                  <a:pt x="297" y="122"/>
                  <a:pt x="291" y="119"/>
                  <a:pt x="291" y="119"/>
                </a:cubicBezTo>
                <a:cubicBezTo>
                  <a:pt x="282" y="101"/>
                  <a:pt x="263" y="102"/>
                  <a:pt x="263" y="102"/>
                </a:cubicBezTo>
                <a:cubicBezTo>
                  <a:pt x="263" y="102"/>
                  <a:pt x="246" y="101"/>
                  <a:pt x="244" y="85"/>
                </a:cubicBezTo>
                <a:cubicBezTo>
                  <a:pt x="242" y="70"/>
                  <a:pt x="235" y="69"/>
                  <a:pt x="233" y="67"/>
                </a:cubicBezTo>
                <a:cubicBezTo>
                  <a:pt x="230" y="66"/>
                  <a:pt x="206" y="53"/>
                  <a:pt x="206" y="37"/>
                </a:cubicBezTo>
                <a:cubicBezTo>
                  <a:pt x="206" y="22"/>
                  <a:pt x="196" y="10"/>
                  <a:pt x="186" y="11"/>
                </a:cubicBezTo>
                <a:cubicBezTo>
                  <a:pt x="176" y="12"/>
                  <a:pt x="173" y="10"/>
                  <a:pt x="173" y="10"/>
                </a:cubicBezTo>
                <a:cubicBezTo>
                  <a:pt x="151" y="0"/>
                  <a:pt x="144" y="7"/>
                  <a:pt x="135" y="9"/>
                </a:cubicBezTo>
                <a:cubicBezTo>
                  <a:pt x="127" y="10"/>
                  <a:pt x="122" y="17"/>
                  <a:pt x="122" y="28"/>
                </a:cubicBezTo>
                <a:cubicBezTo>
                  <a:pt x="122" y="39"/>
                  <a:pt x="116" y="45"/>
                  <a:pt x="116" y="45"/>
                </a:cubicBezTo>
                <a:cubicBezTo>
                  <a:pt x="116" y="45"/>
                  <a:pt x="102" y="52"/>
                  <a:pt x="94" y="63"/>
                </a:cubicBezTo>
                <a:cubicBezTo>
                  <a:pt x="87" y="73"/>
                  <a:pt x="66" y="86"/>
                  <a:pt x="66" y="86"/>
                </a:cubicBezTo>
                <a:cubicBezTo>
                  <a:pt x="34" y="85"/>
                  <a:pt x="39" y="94"/>
                  <a:pt x="39" y="94"/>
                </a:cubicBezTo>
                <a:cubicBezTo>
                  <a:pt x="45" y="115"/>
                  <a:pt x="26" y="123"/>
                  <a:pt x="26" y="123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33" y="168"/>
                  <a:pt x="11" y="181"/>
                  <a:pt x="11" y="181"/>
                </a:cubicBezTo>
                <a:cubicBezTo>
                  <a:pt x="0" y="186"/>
                  <a:pt x="7" y="208"/>
                  <a:pt x="7" y="208"/>
                </a:cubicBezTo>
                <a:cubicBezTo>
                  <a:pt x="7" y="223"/>
                  <a:pt x="25" y="239"/>
                  <a:pt x="25" y="239"/>
                </a:cubicBezTo>
                <a:cubicBezTo>
                  <a:pt x="27" y="240"/>
                  <a:pt x="27" y="240"/>
                  <a:pt x="27" y="240"/>
                </a:cubicBezTo>
                <a:cubicBezTo>
                  <a:pt x="43" y="240"/>
                  <a:pt x="43" y="240"/>
                  <a:pt x="43" y="240"/>
                </a:cubicBezTo>
                <a:cubicBezTo>
                  <a:pt x="59" y="249"/>
                  <a:pt x="56" y="254"/>
                  <a:pt x="53" y="255"/>
                </a:cubicBezTo>
                <a:cubicBezTo>
                  <a:pt x="59" y="260"/>
                  <a:pt x="59" y="260"/>
                  <a:pt x="59" y="260"/>
                </a:cubicBezTo>
                <a:cubicBezTo>
                  <a:pt x="68" y="266"/>
                  <a:pt x="68" y="266"/>
                  <a:pt x="68" y="266"/>
                </a:cubicBezTo>
                <a:cubicBezTo>
                  <a:pt x="68" y="266"/>
                  <a:pt x="80" y="276"/>
                  <a:pt x="92" y="278"/>
                </a:cubicBezTo>
                <a:cubicBezTo>
                  <a:pt x="92" y="278"/>
                  <a:pt x="103" y="284"/>
                  <a:pt x="106" y="287"/>
                </a:cubicBezTo>
                <a:cubicBezTo>
                  <a:pt x="109" y="291"/>
                  <a:pt x="132" y="305"/>
                  <a:pt x="138" y="300"/>
                </a:cubicBezTo>
                <a:cubicBezTo>
                  <a:pt x="144" y="296"/>
                  <a:pt x="161" y="285"/>
                  <a:pt x="167" y="293"/>
                </a:cubicBezTo>
                <a:cubicBezTo>
                  <a:pt x="173" y="300"/>
                  <a:pt x="188" y="303"/>
                  <a:pt x="196" y="30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1" name="未知"/>
          <p:cNvSpPr/>
          <p:nvPr/>
        </p:nvSpPr>
        <p:spPr bwMode="auto">
          <a:xfrm>
            <a:off x="2781996" y="4813732"/>
            <a:ext cx="2184650" cy="1232767"/>
          </a:xfrm>
          <a:custGeom>
            <a:avLst/>
            <a:gdLst>
              <a:gd name="T0" fmla="*/ 0 w 355"/>
              <a:gd name="T1" fmla="*/ 0 h 201"/>
              <a:gd name="T2" fmla="*/ 46 w 355"/>
              <a:gd name="T3" fmla="*/ 7 h 201"/>
              <a:gd name="T4" fmla="*/ 56 w 355"/>
              <a:gd name="T5" fmla="*/ 16 h 201"/>
              <a:gd name="T6" fmla="*/ 101 w 355"/>
              <a:gd name="T7" fmla="*/ 46 h 201"/>
              <a:gd name="T8" fmla="*/ 127 w 355"/>
              <a:gd name="T9" fmla="*/ 73 h 201"/>
              <a:gd name="T10" fmla="*/ 147 w 355"/>
              <a:gd name="T11" fmla="*/ 112 h 201"/>
              <a:gd name="T12" fmla="*/ 212 w 355"/>
              <a:gd name="T13" fmla="*/ 142 h 201"/>
              <a:gd name="T14" fmla="*/ 219 w 355"/>
              <a:gd name="T15" fmla="*/ 130 h 201"/>
              <a:gd name="T16" fmla="*/ 236 w 355"/>
              <a:gd name="T17" fmla="*/ 134 h 201"/>
              <a:gd name="T18" fmla="*/ 264 w 355"/>
              <a:gd name="T19" fmla="*/ 133 h 201"/>
              <a:gd name="T20" fmla="*/ 280 w 355"/>
              <a:gd name="T21" fmla="*/ 123 h 201"/>
              <a:gd name="T22" fmla="*/ 302 w 355"/>
              <a:gd name="T23" fmla="*/ 117 h 201"/>
              <a:gd name="T24" fmla="*/ 302 w 355"/>
              <a:gd name="T25" fmla="*/ 103 h 201"/>
              <a:gd name="T26" fmla="*/ 310 w 355"/>
              <a:gd name="T27" fmla="*/ 78 h 201"/>
              <a:gd name="T28" fmla="*/ 323 w 355"/>
              <a:gd name="T29" fmla="*/ 67 h 201"/>
              <a:gd name="T30" fmla="*/ 332 w 355"/>
              <a:gd name="T31" fmla="*/ 65 h 201"/>
              <a:gd name="T32" fmla="*/ 337 w 355"/>
              <a:gd name="T33" fmla="*/ 85 h 201"/>
              <a:gd name="T34" fmla="*/ 316 w 355"/>
              <a:gd name="T35" fmla="*/ 116 h 201"/>
              <a:gd name="T36" fmla="*/ 309 w 355"/>
              <a:gd name="T37" fmla="*/ 139 h 201"/>
              <a:gd name="T38" fmla="*/ 307 w 355"/>
              <a:gd name="T39" fmla="*/ 181 h 201"/>
              <a:gd name="T40" fmla="*/ 307 w 355"/>
              <a:gd name="T41" fmla="*/ 187 h 201"/>
              <a:gd name="T42" fmla="*/ 320 w 355"/>
              <a:gd name="T43" fmla="*/ 194 h 201"/>
              <a:gd name="T44" fmla="*/ 330 w 355"/>
              <a:gd name="T45" fmla="*/ 189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5" h="201">
                <a:moveTo>
                  <a:pt x="0" y="0"/>
                </a:moveTo>
                <a:cubicBezTo>
                  <a:pt x="0" y="0"/>
                  <a:pt x="33" y="11"/>
                  <a:pt x="46" y="7"/>
                </a:cubicBezTo>
                <a:cubicBezTo>
                  <a:pt x="56" y="16"/>
                  <a:pt x="56" y="16"/>
                  <a:pt x="56" y="16"/>
                </a:cubicBezTo>
                <a:cubicBezTo>
                  <a:pt x="101" y="46"/>
                  <a:pt x="101" y="46"/>
                  <a:pt x="101" y="46"/>
                </a:cubicBezTo>
                <a:cubicBezTo>
                  <a:pt x="101" y="46"/>
                  <a:pt x="116" y="54"/>
                  <a:pt x="127" y="73"/>
                </a:cubicBezTo>
                <a:cubicBezTo>
                  <a:pt x="138" y="93"/>
                  <a:pt x="147" y="112"/>
                  <a:pt x="147" y="112"/>
                </a:cubicBezTo>
                <a:cubicBezTo>
                  <a:pt x="147" y="112"/>
                  <a:pt x="193" y="162"/>
                  <a:pt x="212" y="142"/>
                </a:cubicBezTo>
                <a:cubicBezTo>
                  <a:pt x="219" y="130"/>
                  <a:pt x="219" y="130"/>
                  <a:pt x="219" y="130"/>
                </a:cubicBezTo>
                <a:cubicBezTo>
                  <a:pt x="219" y="130"/>
                  <a:pt x="224" y="114"/>
                  <a:pt x="236" y="134"/>
                </a:cubicBezTo>
                <a:cubicBezTo>
                  <a:pt x="248" y="153"/>
                  <a:pt x="248" y="152"/>
                  <a:pt x="264" y="133"/>
                </a:cubicBezTo>
                <a:cubicBezTo>
                  <a:pt x="264" y="133"/>
                  <a:pt x="267" y="122"/>
                  <a:pt x="280" y="123"/>
                </a:cubicBezTo>
                <a:cubicBezTo>
                  <a:pt x="302" y="117"/>
                  <a:pt x="302" y="117"/>
                  <a:pt x="302" y="117"/>
                </a:cubicBezTo>
                <a:cubicBezTo>
                  <a:pt x="302" y="117"/>
                  <a:pt x="306" y="114"/>
                  <a:pt x="302" y="103"/>
                </a:cubicBezTo>
                <a:cubicBezTo>
                  <a:pt x="298" y="91"/>
                  <a:pt x="305" y="83"/>
                  <a:pt x="310" y="78"/>
                </a:cubicBezTo>
                <a:cubicBezTo>
                  <a:pt x="315" y="74"/>
                  <a:pt x="323" y="67"/>
                  <a:pt x="323" y="67"/>
                </a:cubicBezTo>
                <a:cubicBezTo>
                  <a:pt x="323" y="67"/>
                  <a:pt x="329" y="67"/>
                  <a:pt x="332" y="65"/>
                </a:cubicBezTo>
                <a:cubicBezTo>
                  <a:pt x="335" y="64"/>
                  <a:pt x="355" y="61"/>
                  <a:pt x="337" y="85"/>
                </a:cubicBezTo>
                <a:cubicBezTo>
                  <a:pt x="320" y="108"/>
                  <a:pt x="316" y="116"/>
                  <a:pt x="316" y="116"/>
                </a:cubicBezTo>
                <a:cubicBezTo>
                  <a:pt x="316" y="116"/>
                  <a:pt x="308" y="119"/>
                  <a:pt x="309" y="139"/>
                </a:cubicBezTo>
                <a:cubicBezTo>
                  <a:pt x="310" y="158"/>
                  <a:pt x="307" y="181"/>
                  <a:pt x="307" y="181"/>
                </a:cubicBezTo>
                <a:cubicBezTo>
                  <a:pt x="307" y="187"/>
                  <a:pt x="307" y="187"/>
                  <a:pt x="307" y="187"/>
                </a:cubicBezTo>
                <a:cubicBezTo>
                  <a:pt x="307" y="187"/>
                  <a:pt x="306" y="201"/>
                  <a:pt x="320" y="194"/>
                </a:cubicBezTo>
                <a:cubicBezTo>
                  <a:pt x="330" y="189"/>
                  <a:pt x="330" y="189"/>
                  <a:pt x="330" y="189"/>
                </a:cubicBezTo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2" name="未知"/>
          <p:cNvSpPr/>
          <p:nvPr/>
        </p:nvSpPr>
        <p:spPr bwMode="auto">
          <a:xfrm>
            <a:off x="3452996" y="5656382"/>
            <a:ext cx="421325" cy="905069"/>
          </a:xfrm>
          <a:custGeom>
            <a:avLst/>
            <a:gdLst>
              <a:gd name="T0" fmla="*/ 67 w 67"/>
              <a:gd name="T1" fmla="*/ 0 h 147"/>
              <a:gd name="T2" fmla="*/ 44 w 67"/>
              <a:gd name="T3" fmla="*/ 34 h 147"/>
              <a:gd name="T4" fmla="*/ 27 w 67"/>
              <a:gd name="T5" fmla="*/ 52 h 147"/>
              <a:gd name="T6" fmla="*/ 10 w 67"/>
              <a:gd name="T7" fmla="*/ 63 h 147"/>
              <a:gd name="T8" fmla="*/ 14 w 67"/>
              <a:gd name="T9" fmla="*/ 82 h 147"/>
              <a:gd name="T10" fmla="*/ 9 w 67"/>
              <a:gd name="T11" fmla="*/ 103 h 147"/>
              <a:gd name="T12" fmla="*/ 15 w 67"/>
              <a:gd name="T13" fmla="*/ 119 h 147"/>
              <a:gd name="T14" fmla="*/ 15 w 67"/>
              <a:gd name="T15" fmla="*/ 132 h 147"/>
              <a:gd name="T16" fmla="*/ 11 w 67"/>
              <a:gd name="T17" fmla="*/ 14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147">
                <a:moveTo>
                  <a:pt x="67" y="0"/>
                </a:moveTo>
                <a:cubicBezTo>
                  <a:pt x="67" y="0"/>
                  <a:pt x="44" y="23"/>
                  <a:pt x="44" y="34"/>
                </a:cubicBezTo>
                <a:cubicBezTo>
                  <a:pt x="44" y="46"/>
                  <a:pt x="27" y="52"/>
                  <a:pt x="27" y="52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3"/>
                  <a:pt x="0" y="70"/>
                  <a:pt x="14" y="82"/>
                </a:cubicBezTo>
                <a:cubicBezTo>
                  <a:pt x="23" y="90"/>
                  <a:pt x="9" y="103"/>
                  <a:pt x="9" y="103"/>
                </a:cubicBezTo>
                <a:cubicBezTo>
                  <a:pt x="9" y="103"/>
                  <a:pt x="4" y="110"/>
                  <a:pt x="15" y="119"/>
                </a:cubicBezTo>
                <a:cubicBezTo>
                  <a:pt x="15" y="119"/>
                  <a:pt x="20" y="124"/>
                  <a:pt x="15" y="132"/>
                </a:cubicBezTo>
                <a:cubicBezTo>
                  <a:pt x="10" y="140"/>
                  <a:pt x="11" y="147"/>
                  <a:pt x="11" y="147"/>
                </a:cubicBezTo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3" name="未知"/>
          <p:cNvSpPr/>
          <p:nvPr/>
        </p:nvSpPr>
        <p:spPr bwMode="auto">
          <a:xfrm>
            <a:off x="2204624" y="4813732"/>
            <a:ext cx="1669697" cy="1841348"/>
          </a:xfrm>
          <a:custGeom>
            <a:avLst/>
            <a:gdLst>
              <a:gd name="T0" fmla="*/ 241 w 270"/>
              <a:gd name="T1" fmla="*/ 111 h 299"/>
              <a:gd name="T2" fmla="*/ 221 w 270"/>
              <a:gd name="T3" fmla="*/ 73 h 299"/>
              <a:gd name="T4" fmla="*/ 195 w 270"/>
              <a:gd name="T5" fmla="*/ 46 h 299"/>
              <a:gd name="T6" fmla="*/ 150 w 270"/>
              <a:gd name="T7" fmla="*/ 16 h 299"/>
              <a:gd name="T8" fmla="*/ 140 w 270"/>
              <a:gd name="T9" fmla="*/ 7 h 299"/>
              <a:gd name="T10" fmla="*/ 95 w 270"/>
              <a:gd name="T11" fmla="*/ 0 h 299"/>
              <a:gd name="T12" fmla="*/ 93 w 270"/>
              <a:gd name="T13" fmla="*/ 2 h 299"/>
              <a:gd name="T14" fmla="*/ 75 w 270"/>
              <a:gd name="T15" fmla="*/ 4 h 299"/>
              <a:gd name="T16" fmla="*/ 33 w 270"/>
              <a:gd name="T17" fmla="*/ 27 h 299"/>
              <a:gd name="T18" fmla="*/ 29 w 270"/>
              <a:gd name="T19" fmla="*/ 34 h 299"/>
              <a:gd name="T20" fmla="*/ 29 w 270"/>
              <a:gd name="T21" fmla="*/ 41 h 299"/>
              <a:gd name="T22" fmla="*/ 13 w 270"/>
              <a:gd name="T23" fmla="*/ 71 h 299"/>
              <a:gd name="T24" fmla="*/ 25 w 270"/>
              <a:gd name="T25" fmla="*/ 138 h 299"/>
              <a:gd name="T26" fmla="*/ 25 w 270"/>
              <a:gd name="T27" fmla="*/ 141 h 299"/>
              <a:gd name="T28" fmla="*/ 15 w 270"/>
              <a:gd name="T29" fmla="*/ 162 h 299"/>
              <a:gd name="T30" fmla="*/ 26 w 270"/>
              <a:gd name="T31" fmla="*/ 192 h 299"/>
              <a:gd name="T32" fmla="*/ 36 w 270"/>
              <a:gd name="T33" fmla="*/ 198 h 299"/>
              <a:gd name="T34" fmla="*/ 57 w 270"/>
              <a:gd name="T35" fmla="*/ 198 h 299"/>
              <a:gd name="T36" fmla="*/ 87 w 270"/>
              <a:gd name="T37" fmla="*/ 215 h 299"/>
              <a:gd name="T38" fmla="*/ 130 w 270"/>
              <a:gd name="T39" fmla="*/ 224 h 299"/>
              <a:gd name="T40" fmla="*/ 162 w 270"/>
              <a:gd name="T41" fmla="*/ 230 h 299"/>
              <a:gd name="T42" fmla="*/ 171 w 270"/>
              <a:gd name="T43" fmla="*/ 249 h 299"/>
              <a:gd name="T44" fmla="*/ 184 w 270"/>
              <a:gd name="T45" fmla="*/ 280 h 299"/>
              <a:gd name="T46" fmla="*/ 211 w 270"/>
              <a:gd name="T47" fmla="*/ 287 h 299"/>
              <a:gd name="T48" fmla="*/ 214 w 270"/>
              <a:gd name="T49" fmla="*/ 284 h 299"/>
              <a:gd name="T50" fmla="*/ 214 w 270"/>
              <a:gd name="T51" fmla="*/ 284 h 299"/>
              <a:gd name="T52" fmla="*/ 218 w 270"/>
              <a:gd name="T53" fmla="*/ 269 h 299"/>
              <a:gd name="T54" fmla="*/ 218 w 270"/>
              <a:gd name="T55" fmla="*/ 256 h 299"/>
              <a:gd name="T56" fmla="*/ 212 w 270"/>
              <a:gd name="T57" fmla="*/ 240 h 299"/>
              <a:gd name="T58" fmla="*/ 217 w 270"/>
              <a:gd name="T59" fmla="*/ 219 h 299"/>
              <a:gd name="T60" fmla="*/ 213 w 270"/>
              <a:gd name="T61" fmla="*/ 200 h 299"/>
              <a:gd name="T62" fmla="*/ 230 w 270"/>
              <a:gd name="T63" fmla="*/ 189 h 299"/>
              <a:gd name="T64" fmla="*/ 247 w 270"/>
              <a:gd name="T65" fmla="*/ 171 h 299"/>
              <a:gd name="T66" fmla="*/ 270 w 270"/>
              <a:gd name="T67" fmla="*/ 137 h 299"/>
              <a:gd name="T68" fmla="*/ 241 w 270"/>
              <a:gd name="T69" fmla="*/ 111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0" h="299">
                <a:moveTo>
                  <a:pt x="241" y="111"/>
                </a:moveTo>
                <a:cubicBezTo>
                  <a:pt x="241" y="111"/>
                  <a:pt x="232" y="92"/>
                  <a:pt x="221" y="73"/>
                </a:cubicBezTo>
                <a:cubicBezTo>
                  <a:pt x="210" y="54"/>
                  <a:pt x="195" y="46"/>
                  <a:pt x="195" y="46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40" y="7"/>
                  <a:pt x="140" y="7"/>
                  <a:pt x="140" y="7"/>
                </a:cubicBezTo>
                <a:cubicBezTo>
                  <a:pt x="129" y="10"/>
                  <a:pt x="101" y="2"/>
                  <a:pt x="95" y="0"/>
                </a:cubicBezTo>
                <a:cubicBezTo>
                  <a:pt x="94" y="1"/>
                  <a:pt x="93" y="2"/>
                  <a:pt x="93" y="2"/>
                </a:cubicBezTo>
                <a:cubicBezTo>
                  <a:pt x="75" y="4"/>
                  <a:pt x="75" y="4"/>
                  <a:pt x="75" y="4"/>
                </a:cubicBezTo>
                <a:cubicBezTo>
                  <a:pt x="33" y="27"/>
                  <a:pt x="33" y="27"/>
                  <a:pt x="33" y="27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1"/>
                  <a:pt x="26" y="45"/>
                  <a:pt x="13" y="71"/>
                </a:cubicBezTo>
                <a:cubicBezTo>
                  <a:pt x="0" y="97"/>
                  <a:pt x="25" y="138"/>
                  <a:pt x="25" y="138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26" y="192"/>
                  <a:pt x="26" y="192"/>
                  <a:pt x="26" y="192"/>
                </a:cubicBezTo>
                <a:cubicBezTo>
                  <a:pt x="36" y="198"/>
                  <a:pt x="36" y="198"/>
                  <a:pt x="36" y="198"/>
                </a:cubicBezTo>
                <a:cubicBezTo>
                  <a:pt x="36" y="198"/>
                  <a:pt x="50" y="198"/>
                  <a:pt x="57" y="198"/>
                </a:cubicBezTo>
                <a:cubicBezTo>
                  <a:pt x="65" y="198"/>
                  <a:pt x="80" y="194"/>
                  <a:pt x="87" y="215"/>
                </a:cubicBezTo>
                <a:cubicBezTo>
                  <a:pt x="94" y="235"/>
                  <a:pt x="130" y="224"/>
                  <a:pt x="130" y="224"/>
                </a:cubicBezTo>
                <a:cubicBezTo>
                  <a:pt x="165" y="222"/>
                  <a:pt x="162" y="230"/>
                  <a:pt x="162" y="230"/>
                </a:cubicBezTo>
                <a:cubicBezTo>
                  <a:pt x="162" y="230"/>
                  <a:pt x="169" y="232"/>
                  <a:pt x="171" y="249"/>
                </a:cubicBezTo>
                <a:cubicBezTo>
                  <a:pt x="173" y="267"/>
                  <a:pt x="184" y="280"/>
                  <a:pt x="184" y="280"/>
                </a:cubicBezTo>
                <a:cubicBezTo>
                  <a:pt x="184" y="280"/>
                  <a:pt x="200" y="299"/>
                  <a:pt x="211" y="287"/>
                </a:cubicBezTo>
                <a:cubicBezTo>
                  <a:pt x="212" y="286"/>
                  <a:pt x="213" y="285"/>
                  <a:pt x="214" y="284"/>
                </a:cubicBezTo>
                <a:cubicBezTo>
                  <a:pt x="214" y="284"/>
                  <a:pt x="214" y="284"/>
                  <a:pt x="214" y="284"/>
                </a:cubicBezTo>
                <a:cubicBezTo>
                  <a:pt x="214" y="284"/>
                  <a:pt x="213" y="277"/>
                  <a:pt x="218" y="269"/>
                </a:cubicBezTo>
                <a:cubicBezTo>
                  <a:pt x="223" y="261"/>
                  <a:pt x="218" y="256"/>
                  <a:pt x="218" y="256"/>
                </a:cubicBezTo>
                <a:cubicBezTo>
                  <a:pt x="207" y="246"/>
                  <a:pt x="212" y="240"/>
                  <a:pt x="212" y="240"/>
                </a:cubicBezTo>
                <a:cubicBezTo>
                  <a:pt x="212" y="240"/>
                  <a:pt x="226" y="227"/>
                  <a:pt x="217" y="219"/>
                </a:cubicBezTo>
                <a:cubicBezTo>
                  <a:pt x="203" y="206"/>
                  <a:pt x="213" y="200"/>
                  <a:pt x="213" y="200"/>
                </a:cubicBezTo>
                <a:cubicBezTo>
                  <a:pt x="230" y="189"/>
                  <a:pt x="230" y="189"/>
                  <a:pt x="230" y="189"/>
                </a:cubicBezTo>
                <a:cubicBezTo>
                  <a:pt x="230" y="189"/>
                  <a:pt x="247" y="182"/>
                  <a:pt x="247" y="171"/>
                </a:cubicBezTo>
                <a:cubicBezTo>
                  <a:pt x="247" y="160"/>
                  <a:pt x="270" y="137"/>
                  <a:pt x="270" y="137"/>
                </a:cubicBezTo>
                <a:cubicBezTo>
                  <a:pt x="255" y="127"/>
                  <a:pt x="241" y="111"/>
                  <a:pt x="241" y="11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4" name="未知"/>
          <p:cNvSpPr/>
          <p:nvPr/>
        </p:nvSpPr>
        <p:spPr bwMode="auto">
          <a:xfrm>
            <a:off x="2501112" y="2395012"/>
            <a:ext cx="1638488" cy="2122232"/>
          </a:xfrm>
          <a:custGeom>
            <a:avLst/>
            <a:gdLst>
              <a:gd name="T0" fmla="*/ 240 w 267"/>
              <a:gd name="T1" fmla="*/ 223 h 345"/>
              <a:gd name="T2" fmla="*/ 258 w 267"/>
              <a:gd name="T3" fmla="*/ 235 h 345"/>
              <a:gd name="T4" fmla="*/ 258 w 267"/>
              <a:gd name="T5" fmla="*/ 234 h 345"/>
              <a:gd name="T6" fmla="*/ 251 w 267"/>
              <a:gd name="T7" fmla="*/ 218 h 345"/>
              <a:gd name="T8" fmla="*/ 259 w 267"/>
              <a:gd name="T9" fmla="*/ 192 h 345"/>
              <a:gd name="T10" fmla="*/ 260 w 267"/>
              <a:gd name="T11" fmla="*/ 171 h 345"/>
              <a:gd name="T12" fmla="*/ 246 w 267"/>
              <a:gd name="T13" fmla="*/ 153 h 345"/>
              <a:gd name="T14" fmla="*/ 239 w 267"/>
              <a:gd name="T15" fmla="*/ 131 h 345"/>
              <a:gd name="T16" fmla="*/ 228 w 267"/>
              <a:gd name="T17" fmla="*/ 116 h 345"/>
              <a:gd name="T18" fmla="*/ 220 w 267"/>
              <a:gd name="T19" fmla="*/ 101 h 345"/>
              <a:gd name="T20" fmla="*/ 181 w 267"/>
              <a:gd name="T21" fmla="*/ 64 h 345"/>
              <a:gd name="T22" fmla="*/ 173 w 267"/>
              <a:gd name="T23" fmla="*/ 53 h 345"/>
              <a:gd name="T24" fmla="*/ 173 w 267"/>
              <a:gd name="T25" fmla="*/ 53 h 345"/>
              <a:gd name="T26" fmla="*/ 173 w 267"/>
              <a:gd name="T27" fmla="*/ 53 h 345"/>
              <a:gd name="T28" fmla="*/ 166 w 267"/>
              <a:gd name="T29" fmla="*/ 52 h 345"/>
              <a:gd name="T30" fmla="*/ 99 w 267"/>
              <a:gd name="T31" fmla="*/ 27 h 345"/>
              <a:gd name="T32" fmla="*/ 85 w 267"/>
              <a:gd name="T33" fmla="*/ 13 h 345"/>
              <a:gd name="T34" fmla="*/ 78 w 267"/>
              <a:gd name="T35" fmla="*/ 4 h 345"/>
              <a:gd name="T36" fmla="*/ 57 w 267"/>
              <a:gd name="T37" fmla="*/ 15 h 345"/>
              <a:gd name="T38" fmla="*/ 46 w 267"/>
              <a:gd name="T39" fmla="*/ 21 h 345"/>
              <a:gd name="T40" fmla="*/ 32 w 267"/>
              <a:gd name="T41" fmla="*/ 29 h 345"/>
              <a:gd name="T42" fmla="*/ 20 w 267"/>
              <a:gd name="T43" fmla="*/ 56 h 345"/>
              <a:gd name="T44" fmla="*/ 11 w 267"/>
              <a:gd name="T45" fmla="*/ 94 h 345"/>
              <a:gd name="T46" fmla="*/ 20 w 267"/>
              <a:gd name="T47" fmla="*/ 115 h 345"/>
              <a:gd name="T48" fmla="*/ 19 w 267"/>
              <a:gd name="T49" fmla="*/ 144 h 345"/>
              <a:gd name="T50" fmla="*/ 33 w 267"/>
              <a:gd name="T51" fmla="*/ 174 h 345"/>
              <a:gd name="T52" fmla="*/ 35 w 267"/>
              <a:gd name="T53" fmla="*/ 211 h 345"/>
              <a:gd name="T54" fmla="*/ 45 w 267"/>
              <a:gd name="T55" fmla="*/ 232 h 345"/>
              <a:gd name="T56" fmla="*/ 41 w 267"/>
              <a:gd name="T57" fmla="*/ 261 h 345"/>
              <a:gd name="T58" fmla="*/ 42 w 267"/>
              <a:gd name="T59" fmla="*/ 293 h 345"/>
              <a:gd name="T60" fmla="*/ 55 w 267"/>
              <a:gd name="T61" fmla="*/ 328 h 345"/>
              <a:gd name="T62" fmla="*/ 65 w 267"/>
              <a:gd name="T63" fmla="*/ 338 h 345"/>
              <a:gd name="T64" fmla="*/ 65 w 267"/>
              <a:gd name="T65" fmla="*/ 338 h 345"/>
              <a:gd name="T66" fmla="*/ 80 w 267"/>
              <a:gd name="T67" fmla="*/ 323 h 345"/>
              <a:gd name="T68" fmla="*/ 82 w 267"/>
              <a:gd name="T69" fmla="*/ 321 h 345"/>
              <a:gd name="T70" fmla="*/ 92 w 267"/>
              <a:gd name="T71" fmla="*/ 299 h 345"/>
              <a:gd name="T72" fmla="*/ 111 w 267"/>
              <a:gd name="T73" fmla="*/ 270 h 345"/>
              <a:gd name="T74" fmla="*/ 142 w 267"/>
              <a:gd name="T75" fmla="*/ 251 h 345"/>
              <a:gd name="T76" fmla="*/ 158 w 267"/>
              <a:gd name="T77" fmla="*/ 246 h 345"/>
              <a:gd name="T78" fmla="*/ 180 w 267"/>
              <a:gd name="T79" fmla="*/ 233 h 345"/>
              <a:gd name="T80" fmla="*/ 205 w 267"/>
              <a:gd name="T81" fmla="*/ 214 h 345"/>
              <a:gd name="T82" fmla="*/ 221 w 267"/>
              <a:gd name="T83" fmla="*/ 214 h 345"/>
              <a:gd name="T84" fmla="*/ 240 w 267"/>
              <a:gd name="T85" fmla="*/ 223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67" h="345">
                <a:moveTo>
                  <a:pt x="240" y="223"/>
                </a:moveTo>
                <a:cubicBezTo>
                  <a:pt x="240" y="223"/>
                  <a:pt x="248" y="237"/>
                  <a:pt x="258" y="235"/>
                </a:cubicBezTo>
                <a:cubicBezTo>
                  <a:pt x="258" y="234"/>
                  <a:pt x="258" y="234"/>
                  <a:pt x="258" y="234"/>
                </a:cubicBezTo>
                <a:cubicBezTo>
                  <a:pt x="251" y="218"/>
                  <a:pt x="251" y="218"/>
                  <a:pt x="251" y="218"/>
                </a:cubicBezTo>
                <a:cubicBezTo>
                  <a:pt x="243" y="208"/>
                  <a:pt x="255" y="196"/>
                  <a:pt x="259" y="192"/>
                </a:cubicBezTo>
                <a:cubicBezTo>
                  <a:pt x="262" y="188"/>
                  <a:pt x="267" y="174"/>
                  <a:pt x="260" y="171"/>
                </a:cubicBezTo>
                <a:cubicBezTo>
                  <a:pt x="254" y="169"/>
                  <a:pt x="246" y="158"/>
                  <a:pt x="246" y="153"/>
                </a:cubicBezTo>
                <a:cubicBezTo>
                  <a:pt x="246" y="148"/>
                  <a:pt x="244" y="134"/>
                  <a:pt x="239" y="131"/>
                </a:cubicBezTo>
                <a:cubicBezTo>
                  <a:pt x="234" y="128"/>
                  <a:pt x="228" y="121"/>
                  <a:pt x="228" y="116"/>
                </a:cubicBezTo>
                <a:cubicBezTo>
                  <a:pt x="228" y="111"/>
                  <a:pt x="220" y="101"/>
                  <a:pt x="220" y="101"/>
                </a:cubicBezTo>
                <a:cubicBezTo>
                  <a:pt x="215" y="92"/>
                  <a:pt x="192" y="71"/>
                  <a:pt x="181" y="64"/>
                </a:cubicBezTo>
                <a:cubicBezTo>
                  <a:pt x="170" y="57"/>
                  <a:pt x="173" y="53"/>
                  <a:pt x="173" y="53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169" y="54"/>
                  <a:pt x="166" y="52"/>
                  <a:pt x="166" y="52"/>
                </a:cubicBezTo>
                <a:cubicBezTo>
                  <a:pt x="150" y="40"/>
                  <a:pt x="104" y="28"/>
                  <a:pt x="99" y="27"/>
                </a:cubicBezTo>
                <a:cubicBezTo>
                  <a:pt x="94" y="26"/>
                  <a:pt x="85" y="25"/>
                  <a:pt x="85" y="13"/>
                </a:cubicBezTo>
                <a:cubicBezTo>
                  <a:pt x="85" y="0"/>
                  <a:pt x="78" y="4"/>
                  <a:pt x="78" y="4"/>
                </a:cubicBezTo>
                <a:cubicBezTo>
                  <a:pt x="57" y="15"/>
                  <a:pt x="57" y="15"/>
                  <a:pt x="57" y="15"/>
                </a:cubicBezTo>
                <a:cubicBezTo>
                  <a:pt x="57" y="15"/>
                  <a:pt x="54" y="18"/>
                  <a:pt x="46" y="21"/>
                </a:cubicBezTo>
                <a:cubicBezTo>
                  <a:pt x="38" y="23"/>
                  <a:pt x="32" y="29"/>
                  <a:pt x="32" y="29"/>
                </a:cubicBezTo>
                <a:cubicBezTo>
                  <a:pt x="20" y="56"/>
                  <a:pt x="20" y="56"/>
                  <a:pt x="20" y="56"/>
                </a:cubicBezTo>
                <a:cubicBezTo>
                  <a:pt x="20" y="56"/>
                  <a:pt x="0" y="82"/>
                  <a:pt x="11" y="94"/>
                </a:cubicBezTo>
                <a:cubicBezTo>
                  <a:pt x="21" y="105"/>
                  <a:pt x="20" y="115"/>
                  <a:pt x="20" y="115"/>
                </a:cubicBezTo>
                <a:cubicBezTo>
                  <a:pt x="4" y="139"/>
                  <a:pt x="19" y="144"/>
                  <a:pt x="19" y="144"/>
                </a:cubicBezTo>
                <a:cubicBezTo>
                  <a:pt x="44" y="160"/>
                  <a:pt x="33" y="174"/>
                  <a:pt x="33" y="174"/>
                </a:cubicBezTo>
                <a:cubicBezTo>
                  <a:pt x="17" y="194"/>
                  <a:pt x="14" y="215"/>
                  <a:pt x="35" y="211"/>
                </a:cubicBezTo>
                <a:cubicBezTo>
                  <a:pt x="56" y="207"/>
                  <a:pt x="45" y="232"/>
                  <a:pt x="45" y="232"/>
                </a:cubicBezTo>
                <a:cubicBezTo>
                  <a:pt x="45" y="232"/>
                  <a:pt x="36" y="251"/>
                  <a:pt x="41" y="261"/>
                </a:cubicBezTo>
                <a:cubicBezTo>
                  <a:pt x="52" y="281"/>
                  <a:pt x="42" y="293"/>
                  <a:pt x="42" y="293"/>
                </a:cubicBezTo>
                <a:cubicBezTo>
                  <a:pt x="27" y="313"/>
                  <a:pt x="37" y="319"/>
                  <a:pt x="55" y="328"/>
                </a:cubicBezTo>
                <a:cubicBezTo>
                  <a:pt x="60" y="331"/>
                  <a:pt x="63" y="334"/>
                  <a:pt x="65" y="338"/>
                </a:cubicBezTo>
                <a:cubicBezTo>
                  <a:pt x="65" y="338"/>
                  <a:pt x="65" y="338"/>
                  <a:pt x="65" y="338"/>
                </a:cubicBezTo>
                <a:cubicBezTo>
                  <a:pt x="65" y="338"/>
                  <a:pt x="69" y="345"/>
                  <a:pt x="80" y="323"/>
                </a:cubicBezTo>
                <a:cubicBezTo>
                  <a:pt x="82" y="321"/>
                  <a:pt x="82" y="321"/>
                  <a:pt x="82" y="321"/>
                </a:cubicBezTo>
                <a:cubicBezTo>
                  <a:pt x="82" y="321"/>
                  <a:pt x="80" y="302"/>
                  <a:pt x="92" y="299"/>
                </a:cubicBezTo>
                <a:cubicBezTo>
                  <a:pt x="104" y="296"/>
                  <a:pt x="114" y="283"/>
                  <a:pt x="111" y="270"/>
                </a:cubicBezTo>
                <a:cubicBezTo>
                  <a:pt x="111" y="270"/>
                  <a:pt x="139" y="270"/>
                  <a:pt x="142" y="251"/>
                </a:cubicBezTo>
                <a:cubicBezTo>
                  <a:pt x="142" y="251"/>
                  <a:pt x="147" y="243"/>
                  <a:pt x="158" y="246"/>
                </a:cubicBezTo>
                <a:cubicBezTo>
                  <a:pt x="168" y="249"/>
                  <a:pt x="180" y="233"/>
                  <a:pt x="180" y="233"/>
                </a:cubicBezTo>
                <a:cubicBezTo>
                  <a:pt x="205" y="214"/>
                  <a:pt x="205" y="214"/>
                  <a:pt x="205" y="214"/>
                </a:cubicBezTo>
                <a:cubicBezTo>
                  <a:pt x="205" y="214"/>
                  <a:pt x="215" y="210"/>
                  <a:pt x="221" y="214"/>
                </a:cubicBezTo>
                <a:cubicBezTo>
                  <a:pt x="227" y="218"/>
                  <a:pt x="240" y="223"/>
                  <a:pt x="240" y="22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5" name="未知"/>
          <p:cNvSpPr/>
          <p:nvPr/>
        </p:nvSpPr>
        <p:spPr bwMode="auto">
          <a:xfrm>
            <a:off x="3000461" y="3690197"/>
            <a:ext cx="1357604" cy="749023"/>
          </a:xfrm>
          <a:custGeom>
            <a:avLst/>
            <a:gdLst>
              <a:gd name="T0" fmla="*/ 0 w 222"/>
              <a:gd name="T1" fmla="*/ 112 h 122"/>
              <a:gd name="T2" fmla="*/ 8 w 222"/>
              <a:gd name="T3" fmla="*/ 112 h 122"/>
              <a:gd name="T4" fmla="*/ 26 w 222"/>
              <a:gd name="T5" fmla="*/ 110 h 122"/>
              <a:gd name="T6" fmla="*/ 51 w 222"/>
              <a:gd name="T7" fmla="*/ 115 h 122"/>
              <a:gd name="T8" fmla="*/ 77 w 222"/>
              <a:gd name="T9" fmla="*/ 111 h 122"/>
              <a:gd name="T10" fmla="*/ 81 w 222"/>
              <a:gd name="T11" fmla="*/ 102 h 122"/>
              <a:gd name="T12" fmla="*/ 103 w 222"/>
              <a:gd name="T13" fmla="*/ 103 h 122"/>
              <a:gd name="T14" fmla="*/ 118 w 222"/>
              <a:gd name="T15" fmla="*/ 111 h 122"/>
              <a:gd name="T16" fmla="*/ 134 w 222"/>
              <a:gd name="T17" fmla="*/ 112 h 122"/>
              <a:gd name="T18" fmla="*/ 146 w 222"/>
              <a:gd name="T19" fmla="*/ 102 h 122"/>
              <a:gd name="T20" fmla="*/ 162 w 222"/>
              <a:gd name="T21" fmla="*/ 87 h 122"/>
              <a:gd name="T22" fmla="*/ 182 w 222"/>
              <a:gd name="T23" fmla="*/ 90 h 122"/>
              <a:gd name="T24" fmla="*/ 200 w 222"/>
              <a:gd name="T25" fmla="*/ 85 h 122"/>
              <a:gd name="T26" fmla="*/ 222 w 222"/>
              <a:gd name="T27" fmla="*/ 87 h 122"/>
              <a:gd name="T28" fmla="*/ 209 w 222"/>
              <a:gd name="T29" fmla="*/ 73 h 122"/>
              <a:gd name="T30" fmla="*/ 203 w 222"/>
              <a:gd name="T31" fmla="*/ 63 h 122"/>
              <a:gd name="T32" fmla="*/ 200 w 222"/>
              <a:gd name="T33" fmla="*/ 48 h 122"/>
              <a:gd name="T34" fmla="*/ 177 w 222"/>
              <a:gd name="T35" fmla="*/ 25 h 122"/>
              <a:gd name="T36" fmla="*/ 160 w 222"/>
              <a:gd name="T37" fmla="*/ 13 h 122"/>
              <a:gd name="T38" fmla="*/ 140 w 222"/>
              <a:gd name="T39" fmla="*/ 4 h 122"/>
              <a:gd name="T40" fmla="*/ 124 w 222"/>
              <a:gd name="T41" fmla="*/ 4 h 122"/>
              <a:gd name="T42" fmla="*/ 99 w 222"/>
              <a:gd name="T43" fmla="*/ 23 h 122"/>
              <a:gd name="T44" fmla="*/ 77 w 222"/>
              <a:gd name="T45" fmla="*/ 36 h 122"/>
              <a:gd name="T46" fmla="*/ 61 w 222"/>
              <a:gd name="T47" fmla="*/ 41 h 122"/>
              <a:gd name="T48" fmla="*/ 30 w 222"/>
              <a:gd name="T49" fmla="*/ 60 h 122"/>
              <a:gd name="T50" fmla="*/ 11 w 222"/>
              <a:gd name="T51" fmla="*/ 89 h 122"/>
              <a:gd name="T52" fmla="*/ 1 w 222"/>
              <a:gd name="T53" fmla="*/ 111 h 122"/>
              <a:gd name="T54" fmla="*/ 0 w 222"/>
              <a:gd name="T55" fmla="*/ 11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2" h="122">
                <a:moveTo>
                  <a:pt x="0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26" y="110"/>
                  <a:pt x="26" y="110"/>
                  <a:pt x="26" y="110"/>
                </a:cubicBezTo>
                <a:cubicBezTo>
                  <a:pt x="31" y="122"/>
                  <a:pt x="51" y="115"/>
                  <a:pt x="51" y="115"/>
                </a:cubicBezTo>
                <a:cubicBezTo>
                  <a:pt x="52" y="112"/>
                  <a:pt x="77" y="111"/>
                  <a:pt x="77" y="111"/>
                </a:cubicBezTo>
                <a:cubicBezTo>
                  <a:pt x="77" y="107"/>
                  <a:pt x="81" y="102"/>
                  <a:pt x="81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7" y="118"/>
                  <a:pt x="118" y="111"/>
                  <a:pt x="118" y="111"/>
                </a:cubicBezTo>
                <a:cubicBezTo>
                  <a:pt x="129" y="95"/>
                  <a:pt x="134" y="112"/>
                  <a:pt x="134" y="112"/>
                </a:cubicBezTo>
                <a:cubicBezTo>
                  <a:pt x="134" y="112"/>
                  <a:pt x="146" y="110"/>
                  <a:pt x="146" y="102"/>
                </a:cubicBezTo>
                <a:cubicBezTo>
                  <a:pt x="146" y="95"/>
                  <a:pt x="153" y="82"/>
                  <a:pt x="162" y="87"/>
                </a:cubicBezTo>
                <a:cubicBezTo>
                  <a:pt x="171" y="93"/>
                  <a:pt x="182" y="90"/>
                  <a:pt x="182" y="90"/>
                </a:cubicBezTo>
                <a:cubicBezTo>
                  <a:pt x="190" y="82"/>
                  <a:pt x="200" y="85"/>
                  <a:pt x="200" y="85"/>
                </a:cubicBezTo>
                <a:cubicBezTo>
                  <a:pt x="220" y="100"/>
                  <a:pt x="222" y="87"/>
                  <a:pt x="222" y="87"/>
                </a:cubicBezTo>
                <a:cubicBezTo>
                  <a:pt x="209" y="88"/>
                  <a:pt x="209" y="73"/>
                  <a:pt x="209" y="73"/>
                </a:cubicBezTo>
                <a:cubicBezTo>
                  <a:pt x="203" y="63"/>
                  <a:pt x="203" y="63"/>
                  <a:pt x="203" y="63"/>
                </a:cubicBezTo>
                <a:cubicBezTo>
                  <a:pt x="200" y="48"/>
                  <a:pt x="200" y="48"/>
                  <a:pt x="200" y="48"/>
                </a:cubicBezTo>
                <a:cubicBezTo>
                  <a:pt x="177" y="25"/>
                  <a:pt x="177" y="25"/>
                  <a:pt x="177" y="25"/>
                </a:cubicBezTo>
                <a:cubicBezTo>
                  <a:pt x="167" y="27"/>
                  <a:pt x="160" y="13"/>
                  <a:pt x="160" y="13"/>
                </a:cubicBezTo>
                <a:cubicBezTo>
                  <a:pt x="160" y="13"/>
                  <a:pt x="146" y="8"/>
                  <a:pt x="140" y="4"/>
                </a:cubicBezTo>
                <a:cubicBezTo>
                  <a:pt x="134" y="0"/>
                  <a:pt x="124" y="4"/>
                  <a:pt x="124" y="4"/>
                </a:cubicBezTo>
                <a:cubicBezTo>
                  <a:pt x="99" y="23"/>
                  <a:pt x="99" y="23"/>
                  <a:pt x="99" y="23"/>
                </a:cubicBezTo>
                <a:cubicBezTo>
                  <a:pt x="99" y="23"/>
                  <a:pt x="88" y="39"/>
                  <a:pt x="77" y="36"/>
                </a:cubicBezTo>
                <a:cubicBezTo>
                  <a:pt x="66" y="33"/>
                  <a:pt x="61" y="41"/>
                  <a:pt x="61" y="41"/>
                </a:cubicBezTo>
                <a:cubicBezTo>
                  <a:pt x="58" y="60"/>
                  <a:pt x="30" y="60"/>
                  <a:pt x="30" y="60"/>
                </a:cubicBezTo>
                <a:cubicBezTo>
                  <a:pt x="33" y="73"/>
                  <a:pt x="23" y="86"/>
                  <a:pt x="11" y="89"/>
                </a:cubicBezTo>
                <a:cubicBezTo>
                  <a:pt x="1" y="92"/>
                  <a:pt x="1" y="113"/>
                  <a:pt x="1" y="111"/>
                </a:cubicBezTo>
                <a:lnTo>
                  <a:pt x="0" y="11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" name="未知"/>
          <p:cNvSpPr/>
          <p:nvPr/>
        </p:nvSpPr>
        <p:spPr bwMode="auto">
          <a:xfrm>
            <a:off x="5138297" y="3737011"/>
            <a:ext cx="1123534" cy="811442"/>
          </a:xfrm>
          <a:custGeom>
            <a:avLst/>
            <a:gdLst>
              <a:gd name="T0" fmla="*/ 169 w 183"/>
              <a:gd name="T1" fmla="*/ 74 h 132"/>
              <a:gd name="T2" fmla="*/ 176 w 183"/>
              <a:gd name="T3" fmla="*/ 65 h 132"/>
              <a:gd name="T4" fmla="*/ 175 w 183"/>
              <a:gd name="T5" fmla="*/ 51 h 132"/>
              <a:gd name="T6" fmla="*/ 168 w 183"/>
              <a:gd name="T7" fmla="*/ 41 h 132"/>
              <a:gd name="T8" fmla="*/ 150 w 183"/>
              <a:gd name="T9" fmla="*/ 29 h 132"/>
              <a:gd name="T10" fmla="*/ 146 w 183"/>
              <a:gd name="T11" fmla="*/ 27 h 132"/>
              <a:gd name="T12" fmla="*/ 128 w 183"/>
              <a:gd name="T13" fmla="*/ 13 h 132"/>
              <a:gd name="T14" fmla="*/ 123 w 183"/>
              <a:gd name="T15" fmla="*/ 14 h 132"/>
              <a:gd name="T16" fmla="*/ 105 w 183"/>
              <a:gd name="T17" fmla="*/ 2 h 132"/>
              <a:gd name="T18" fmla="*/ 94 w 183"/>
              <a:gd name="T19" fmla="*/ 0 h 132"/>
              <a:gd name="T20" fmla="*/ 94 w 183"/>
              <a:gd name="T21" fmla="*/ 0 h 132"/>
              <a:gd name="T22" fmla="*/ 67 w 183"/>
              <a:gd name="T23" fmla="*/ 26 h 132"/>
              <a:gd name="T24" fmla="*/ 55 w 183"/>
              <a:gd name="T25" fmla="*/ 42 h 132"/>
              <a:gd name="T26" fmla="*/ 50 w 183"/>
              <a:gd name="T27" fmla="*/ 42 h 132"/>
              <a:gd name="T28" fmla="*/ 37 w 183"/>
              <a:gd name="T29" fmla="*/ 33 h 132"/>
              <a:gd name="T30" fmla="*/ 19 w 183"/>
              <a:gd name="T31" fmla="*/ 38 h 132"/>
              <a:gd name="T32" fmla="*/ 15 w 183"/>
              <a:gd name="T33" fmla="*/ 58 h 132"/>
              <a:gd name="T34" fmla="*/ 19 w 183"/>
              <a:gd name="T35" fmla="*/ 60 h 132"/>
              <a:gd name="T36" fmla="*/ 21 w 183"/>
              <a:gd name="T37" fmla="*/ 77 h 132"/>
              <a:gd name="T38" fmla="*/ 21 w 183"/>
              <a:gd name="T39" fmla="*/ 116 h 132"/>
              <a:gd name="T40" fmla="*/ 39 w 183"/>
              <a:gd name="T41" fmla="*/ 116 h 132"/>
              <a:gd name="T42" fmla="*/ 44 w 183"/>
              <a:gd name="T43" fmla="*/ 124 h 132"/>
              <a:gd name="T44" fmla="*/ 51 w 183"/>
              <a:gd name="T45" fmla="*/ 132 h 132"/>
              <a:gd name="T46" fmla="*/ 80 w 183"/>
              <a:gd name="T47" fmla="*/ 103 h 132"/>
              <a:gd name="T48" fmla="*/ 87 w 183"/>
              <a:gd name="T49" fmla="*/ 99 h 132"/>
              <a:gd name="T50" fmla="*/ 108 w 183"/>
              <a:gd name="T51" fmla="*/ 88 h 132"/>
              <a:gd name="T52" fmla="*/ 127 w 183"/>
              <a:gd name="T53" fmla="*/ 82 h 132"/>
              <a:gd name="T54" fmla="*/ 138 w 183"/>
              <a:gd name="T55" fmla="*/ 81 h 132"/>
              <a:gd name="T56" fmla="*/ 144 w 183"/>
              <a:gd name="T57" fmla="*/ 79 h 132"/>
              <a:gd name="T58" fmla="*/ 158 w 183"/>
              <a:gd name="T59" fmla="*/ 74 h 132"/>
              <a:gd name="T60" fmla="*/ 169 w 183"/>
              <a:gd name="T61" fmla="*/ 7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3" h="132">
                <a:moveTo>
                  <a:pt x="169" y="74"/>
                </a:moveTo>
                <a:cubicBezTo>
                  <a:pt x="169" y="74"/>
                  <a:pt x="173" y="70"/>
                  <a:pt x="176" y="65"/>
                </a:cubicBezTo>
                <a:cubicBezTo>
                  <a:pt x="179" y="61"/>
                  <a:pt x="183" y="55"/>
                  <a:pt x="175" y="51"/>
                </a:cubicBezTo>
                <a:cubicBezTo>
                  <a:pt x="166" y="47"/>
                  <a:pt x="168" y="41"/>
                  <a:pt x="168" y="41"/>
                </a:cubicBezTo>
                <a:cubicBezTo>
                  <a:pt x="166" y="27"/>
                  <a:pt x="150" y="29"/>
                  <a:pt x="150" y="29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35" y="8"/>
                  <a:pt x="128" y="13"/>
                  <a:pt x="128" y="13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12" y="3"/>
                  <a:pt x="105" y="2"/>
                  <a:pt x="105" y="2"/>
                </a:cubicBezTo>
                <a:cubicBezTo>
                  <a:pt x="100" y="3"/>
                  <a:pt x="96" y="2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0"/>
                  <a:pt x="69" y="17"/>
                  <a:pt x="67" y="26"/>
                </a:cubicBezTo>
                <a:cubicBezTo>
                  <a:pt x="65" y="34"/>
                  <a:pt x="55" y="42"/>
                  <a:pt x="55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42"/>
                  <a:pt x="48" y="30"/>
                  <a:pt x="37" y="33"/>
                </a:cubicBezTo>
                <a:cubicBezTo>
                  <a:pt x="26" y="36"/>
                  <a:pt x="19" y="38"/>
                  <a:pt x="19" y="38"/>
                </a:cubicBezTo>
                <a:cubicBezTo>
                  <a:pt x="19" y="38"/>
                  <a:pt x="0" y="49"/>
                  <a:pt x="15" y="58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0"/>
                  <a:pt x="33" y="71"/>
                  <a:pt x="21" y="77"/>
                </a:cubicBezTo>
                <a:cubicBezTo>
                  <a:pt x="21" y="77"/>
                  <a:pt x="10" y="95"/>
                  <a:pt x="21" y="116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39" y="116"/>
                  <a:pt x="42" y="113"/>
                  <a:pt x="44" y="124"/>
                </a:cubicBezTo>
                <a:cubicBezTo>
                  <a:pt x="44" y="127"/>
                  <a:pt x="50" y="131"/>
                  <a:pt x="51" y="132"/>
                </a:cubicBezTo>
                <a:cubicBezTo>
                  <a:pt x="61" y="123"/>
                  <a:pt x="80" y="103"/>
                  <a:pt x="80" y="103"/>
                </a:cubicBezTo>
                <a:cubicBezTo>
                  <a:pt x="87" y="99"/>
                  <a:pt x="87" y="99"/>
                  <a:pt x="87" y="99"/>
                </a:cubicBezTo>
                <a:cubicBezTo>
                  <a:pt x="87" y="99"/>
                  <a:pt x="104" y="90"/>
                  <a:pt x="108" y="88"/>
                </a:cubicBezTo>
                <a:cubicBezTo>
                  <a:pt x="112" y="86"/>
                  <a:pt x="127" y="82"/>
                  <a:pt x="127" y="82"/>
                </a:cubicBezTo>
                <a:cubicBezTo>
                  <a:pt x="138" y="81"/>
                  <a:pt x="138" y="81"/>
                  <a:pt x="138" y="81"/>
                </a:cubicBezTo>
                <a:cubicBezTo>
                  <a:pt x="144" y="79"/>
                  <a:pt x="144" y="79"/>
                  <a:pt x="144" y="79"/>
                </a:cubicBezTo>
                <a:cubicBezTo>
                  <a:pt x="146" y="74"/>
                  <a:pt x="156" y="74"/>
                  <a:pt x="158" y="74"/>
                </a:cubicBezTo>
                <a:cubicBezTo>
                  <a:pt x="160" y="74"/>
                  <a:pt x="169" y="74"/>
                  <a:pt x="169" y="7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7" name="未知"/>
          <p:cNvSpPr/>
          <p:nvPr/>
        </p:nvSpPr>
        <p:spPr bwMode="auto">
          <a:xfrm>
            <a:off x="3312554" y="4267569"/>
            <a:ext cx="717814" cy="592977"/>
          </a:xfrm>
          <a:custGeom>
            <a:avLst/>
            <a:gdLst>
              <a:gd name="T0" fmla="*/ 84 w 118"/>
              <a:gd name="T1" fmla="*/ 17 h 96"/>
              <a:gd name="T2" fmla="*/ 68 w 118"/>
              <a:gd name="T3" fmla="*/ 16 h 96"/>
              <a:gd name="T4" fmla="*/ 53 w 118"/>
              <a:gd name="T5" fmla="*/ 8 h 96"/>
              <a:gd name="T6" fmla="*/ 31 w 118"/>
              <a:gd name="T7" fmla="*/ 7 h 96"/>
              <a:gd name="T8" fmla="*/ 27 w 118"/>
              <a:gd name="T9" fmla="*/ 16 h 96"/>
              <a:gd name="T10" fmla="*/ 26 w 118"/>
              <a:gd name="T11" fmla="*/ 22 h 96"/>
              <a:gd name="T12" fmla="*/ 20 w 118"/>
              <a:gd name="T13" fmla="*/ 31 h 96"/>
              <a:gd name="T14" fmla="*/ 15 w 118"/>
              <a:gd name="T15" fmla="*/ 38 h 96"/>
              <a:gd name="T16" fmla="*/ 10 w 118"/>
              <a:gd name="T17" fmla="*/ 45 h 96"/>
              <a:gd name="T18" fmla="*/ 0 w 118"/>
              <a:gd name="T19" fmla="*/ 55 h 96"/>
              <a:gd name="T20" fmla="*/ 2 w 118"/>
              <a:gd name="T21" fmla="*/ 61 h 96"/>
              <a:gd name="T22" fmla="*/ 19 w 118"/>
              <a:gd name="T23" fmla="*/ 63 h 96"/>
              <a:gd name="T24" fmla="*/ 29 w 118"/>
              <a:gd name="T25" fmla="*/ 72 h 96"/>
              <a:gd name="T26" fmla="*/ 30 w 118"/>
              <a:gd name="T27" fmla="*/ 87 h 96"/>
              <a:gd name="T28" fmla="*/ 38 w 118"/>
              <a:gd name="T29" fmla="*/ 87 h 96"/>
              <a:gd name="T30" fmla="*/ 56 w 118"/>
              <a:gd name="T31" fmla="*/ 85 h 96"/>
              <a:gd name="T32" fmla="*/ 77 w 118"/>
              <a:gd name="T33" fmla="*/ 95 h 96"/>
              <a:gd name="T34" fmla="*/ 81 w 118"/>
              <a:gd name="T35" fmla="*/ 95 h 96"/>
              <a:gd name="T36" fmla="*/ 97 w 118"/>
              <a:gd name="T37" fmla="*/ 88 h 96"/>
              <a:gd name="T38" fmla="*/ 110 w 118"/>
              <a:gd name="T39" fmla="*/ 90 h 96"/>
              <a:gd name="T40" fmla="*/ 110 w 118"/>
              <a:gd name="T41" fmla="*/ 79 h 96"/>
              <a:gd name="T42" fmla="*/ 102 w 118"/>
              <a:gd name="T43" fmla="*/ 75 h 96"/>
              <a:gd name="T44" fmla="*/ 106 w 118"/>
              <a:gd name="T45" fmla="*/ 62 h 96"/>
              <a:gd name="T46" fmla="*/ 100 w 118"/>
              <a:gd name="T47" fmla="*/ 35 h 96"/>
              <a:gd name="T48" fmla="*/ 101 w 118"/>
              <a:gd name="T49" fmla="*/ 23 h 96"/>
              <a:gd name="T50" fmla="*/ 84 w 118"/>
              <a:gd name="T51" fmla="*/ 1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8" h="96">
                <a:moveTo>
                  <a:pt x="84" y="17"/>
                </a:moveTo>
                <a:cubicBezTo>
                  <a:pt x="84" y="17"/>
                  <a:pt x="78" y="0"/>
                  <a:pt x="68" y="16"/>
                </a:cubicBezTo>
                <a:cubicBezTo>
                  <a:pt x="68" y="16"/>
                  <a:pt x="67" y="23"/>
                  <a:pt x="53" y="8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7"/>
                  <a:pt x="27" y="11"/>
                  <a:pt x="27" y="16"/>
                </a:cubicBezTo>
                <a:cubicBezTo>
                  <a:pt x="26" y="22"/>
                  <a:pt x="26" y="22"/>
                  <a:pt x="26" y="22"/>
                </a:cubicBezTo>
                <a:cubicBezTo>
                  <a:pt x="20" y="31"/>
                  <a:pt x="20" y="31"/>
                  <a:pt x="20" y="31"/>
                </a:cubicBezTo>
                <a:cubicBezTo>
                  <a:pt x="15" y="38"/>
                  <a:pt x="15" y="38"/>
                  <a:pt x="15" y="38"/>
                </a:cubicBezTo>
                <a:cubicBezTo>
                  <a:pt x="10" y="45"/>
                  <a:pt x="10" y="45"/>
                  <a:pt x="10" y="45"/>
                </a:cubicBezTo>
                <a:cubicBezTo>
                  <a:pt x="0" y="55"/>
                  <a:pt x="0" y="55"/>
                  <a:pt x="0" y="55"/>
                </a:cubicBezTo>
                <a:cubicBezTo>
                  <a:pt x="2" y="61"/>
                  <a:pt x="2" y="61"/>
                  <a:pt x="2" y="61"/>
                </a:cubicBezTo>
                <a:cubicBezTo>
                  <a:pt x="2" y="61"/>
                  <a:pt x="7" y="63"/>
                  <a:pt x="19" y="63"/>
                </a:cubicBezTo>
                <a:cubicBezTo>
                  <a:pt x="30" y="63"/>
                  <a:pt x="29" y="72"/>
                  <a:pt x="29" y="72"/>
                </a:cubicBezTo>
                <a:cubicBezTo>
                  <a:pt x="30" y="87"/>
                  <a:pt x="30" y="87"/>
                  <a:pt x="30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50" y="79"/>
                  <a:pt x="56" y="85"/>
                  <a:pt x="56" y="85"/>
                </a:cubicBezTo>
                <a:cubicBezTo>
                  <a:pt x="77" y="95"/>
                  <a:pt x="77" y="95"/>
                  <a:pt x="77" y="95"/>
                </a:cubicBezTo>
                <a:cubicBezTo>
                  <a:pt x="81" y="95"/>
                  <a:pt x="81" y="95"/>
                  <a:pt x="81" y="95"/>
                </a:cubicBezTo>
                <a:cubicBezTo>
                  <a:pt x="85" y="89"/>
                  <a:pt x="97" y="88"/>
                  <a:pt x="97" y="88"/>
                </a:cubicBezTo>
                <a:cubicBezTo>
                  <a:pt x="107" y="96"/>
                  <a:pt x="110" y="90"/>
                  <a:pt x="110" y="90"/>
                </a:cubicBezTo>
                <a:cubicBezTo>
                  <a:pt x="118" y="82"/>
                  <a:pt x="110" y="79"/>
                  <a:pt x="110" y="79"/>
                </a:cubicBezTo>
                <a:cubicBezTo>
                  <a:pt x="100" y="79"/>
                  <a:pt x="102" y="75"/>
                  <a:pt x="102" y="75"/>
                </a:cubicBezTo>
                <a:cubicBezTo>
                  <a:pt x="116" y="68"/>
                  <a:pt x="106" y="62"/>
                  <a:pt x="106" y="62"/>
                </a:cubicBezTo>
                <a:cubicBezTo>
                  <a:pt x="90" y="53"/>
                  <a:pt x="100" y="35"/>
                  <a:pt x="100" y="35"/>
                </a:cubicBezTo>
                <a:cubicBezTo>
                  <a:pt x="114" y="27"/>
                  <a:pt x="101" y="23"/>
                  <a:pt x="101" y="23"/>
                </a:cubicBezTo>
                <a:cubicBezTo>
                  <a:pt x="85" y="27"/>
                  <a:pt x="84" y="17"/>
                  <a:pt x="84" y="1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8" name="未知"/>
          <p:cNvSpPr/>
          <p:nvPr/>
        </p:nvSpPr>
        <p:spPr bwMode="auto">
          <a:xfrm>
            <a:off x="3733879" y="4860546"/>
            <a:ext cx="374511" cy="858256"/>
          </a:xfrm>
          <a:custGeom>
            <a:avLst/>
            <a:gdLst>
              <a:gd name="T0" fmla="*/ 44 w 60"/>
              <a:gd name="T1" fmla="*/ 140 h 140"/>
              <a:gd name="T2" fmla="*/ 42 w 60"/>
              <a:gd name="T3" fmla="*/ 106 h 140"/>
              <a:gd name="T4" fmla="*/ 23 w 60"/>
              <a:gd name="T5" fmla="*/ 88 h 140"/>
              <a:gd name="T6" fmla="*/ 16 w 60"/>
              <a:gd name="T7" fmla="*/ 71 h 140"/>
              <a:gd name="T8" fmla="*/ 6 w 60"/>
              <a:gd name="T9" fmla="*/ 52 h 140"/>
              <a:gd name="T10" fmla="*/ 18 w 60"/>
              <a:gd name="T11" fmla="*/ 47 h 140"/>
              <a:gd name="T12" fmla="*/ 38 w 60"/>
              <a:gd name="T13" fmla="*/ 21 h 140"/>
              <a:gd name="T14" fmla="*/ 17 w 60"/>
              <a:gd name="T15" fmla="*/ 8 h 140"/>
              <a:gd name="T16" fmla="*/ 12 w 60"/>
              <a:gd name="T17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" h="140">
                <a:moveTo>
                  <a:pt x="44" y="140"/>
                </a:moveTo>
                <a:cubicBezTo>
                  <a:pt x="44" y="140"/>
                  <a:pt x="60" y="117"/>
                  <a:pt x="42" y="106"/>
                </a:cubicBezTo>
                <a:cubicBezTo>
                  <a:pt x="23" y="88"/>
                  <a:pt x="23" y="88"/>
                  <a:pt x="23" y="88"/>
                </a:cubicBezTo>
                <a:cubicBezTo>
                  <a:pt x="23" y="88"/>
                  <a:pt x="16" y="84"/>
                  <a:pt x="16" y="71"/>
                </a:cubicBezTo>
                <a:cubicBezTo>
                  <a:pt x="17" y="57"/>
                  <a:pt x="14" y="58"/>
                  <a:pt x="6" y="52"/>
                </a:cubicBezTo>
                <a:cubicBezTo>
                  <a:pt x="0" y="47"/>
                  <a:pt x="18" y="47"/>
                  <a:pt x="18" y="47"/>
                </a:cubicBezTo>
                <a:cubicBezTo>
                  <a:pt x="18" y="47"/>
                  <a:pt x="57" y="42"/>
                  <a:pt x="38" y="21"/>
                </a:cubicBezTo>
                <a:cubicBezTo>
                  <a:pt x="38" y="21"/>
                  <a:pt x="22" y="5"/>
                  <a:pt x="17" y="8"/>
                </a:cubicBezTo>
                <a:cubicBezTo>
                  <a:pt x="17" y="8"/>
                  <a:pt x="8" y="4"/>
                  <a:pt x="12" y="0"/>
                </a:cubicBezTo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9" name="未知"/>
          <p:cNvSpPr/>
          <p:nvPr/>
        </p:nvSpPr>
        <p:spPr bwMode="auto">
          <a:xfrm>
            <a:off x="2797601" y="4361197"/>
            <a:ext cx="1295186" cy="1342000"/>
          </a:xfrm>
          <a:custGeom>
            <a:avLst/>
            <a:gdLst>
              <a:gd name="T0" fmla="*/ 197 w 211"/>
              <a:gd name="T1" fmla="*/ 219 h 219"/>
              <a:gd name="T2" fmla="*/ 195 w 211"/>
              <a:gd name="T3" fmla="*/ 186 h 219"/>
              <a:gd name="T4" fmla="*/ 176 w 211"/>
              <a:gd name="T5" fmla="*/ 168 h 219"/>
              <a:gd name="T6" fmla="*/ 169 w 211"/>
              <a:gd name="T7" fmla="*/ 151 h 219"/>
              <a:gd name="T8" fmla="*/ 159 w 211"/>
              <a:gd name="T9" fmla="*/ 132 h 219"/>
              <a:gd name="T10" fmla="*/ 171 w 211"/>
              <a:gd name="T11" fmla="*/ 127 h 219"/>
              <a:gd name="T12" fmla="*/ 191 w 211"/>
              <a:gd name="T13" fmla="*/ 101 h 219"/>
              <a:gd name="T14" fmla="*/ 170 w 211"/>
              <a:gd name="T15" fmla="*/ 88 h 219"/>
              <a:gd name="T16" fmla="*/ 165 w 211"/>
              <a:gd name="T17" fmla="*/ 80 h 219"/>
              <a:gd name="T18" fmla="*/ 165 w 211"/>
              <a:gd name="T19" fmla="*/ 80 h 219"/>
              <a:gd name="T20" fmla="*/ 161 w 211"/>
              <a:gd name="T21" fmla="*/ 80 h 219"/>
              <a:gd name="T22" fmla="*/ 140 w 211"/>
              <a:gd name="T23" fmla="*/ 70 h 219"/>
              <a:gd name="T24" fmla="*/ 122 w 211"/>
              <a:gd name="T25" fmla="*/ 72 h 219"/>
              <a:gd name="T26" fmla="*/ 114 w 211"/>
              <a:gd name="T27" fmla="*/ 72 h 219"/>
              <a:gd name="T28" fmla="*/ 113 w 211"/>
              <a:gd name="T29" fmla="*/ 57 h 219"/>
              <a:gd name="T30" fmla="*/ 103 w 211"/>
              <a:gd name="T31" fmla="*/ 48 h 219"/>
              <a:gd name="T32" fmla="*/ 86 w 211"/>
              <a:gd name="T33" fmla="*/ 46 h 219"/>
              <a:gd name="T34" fmla="*/ 84 w 211"/>
              <a:gd name="T35" fmla="*/ 40 h 219"/>
              <a:gd name="T36" fmla="*/ 94 w 211"/>
              <a:gd name="T37" fmla="*/ 30 h 219"/>
              <a:gd name="T38" fmla="*/ 98 w 211"/>
              <a:gd name="T39" fmla="*/ 23 h 219"/>
              <a:gd name="T40" fmla="*/ 104 w 211"/>
              <a:gd name="T41" fmla="*/ 16 h 219"/>
              <a:gd name="T42" fmla="*/ 110 w 211"/>
              <a:gd name="T43" fmla="*/ 7 h 219"/>
              <a:gd name="T44" fmla="*/ 111 w 211"/>
              <a:gd name="T45" fmla="*/ 2 h 219"/>
              <a:gd name="T46" fmla="*/ 111 w 211"/>
              <a:gd name="T47" fmla="*/ 1 h 219"/>
              <a:gd name="T48" fmla="*/ 85 w 211"/>
              <a:gd name="T49" fmla="*/ 5 h 219"/>
              <a:gd name="T50" fmla="*/ 60 w 211"/>
              <a:gd name="T51" fmla="*/ 0 h 219"/>
              <a:gd name="T52" fmla="*/ 42 w 211"/>
              <a:gd name="T53" fmla="*/ 2 h 219"/>
              <a:gd name="T54" fmla="*/ 34 w 211"/>
              <a:gd name="T55" fmla="*/ 2 h 219"/>
              <a:gd name="T56" fmla="*/ 34 w 211"/>
              <a:gd name="T57" fmla="*/ 2 h 219"/>
              <a:gd name="T58" fmla="*/ 33 w 211"/>
              <a:gd name="T59" fmla="*/ 3 h 219"/>
              <a:gd name="T60" fmla="*/ 18 w 211"/>
              <a:gd name="T61" fmla="*/ 18 h 219"/>
              <a:gd name="T62" fmla="*/ 18 w 211"/>
              <a:gd name="T63" fmla="*/ 18 h 219"/>
              <a:gd name="T64" fmla="*/ 17 w 211"/>
              <a:gd name="T65" fmla="*/ 39 h 219"/>
              <a:gd name="T66" fmla="*/ 6 w 211"/>
              <a:gd name="T67" fmla="*/ 63 h 219"/>
              <a:gd name="T68" fmla="*/ 0 w 211"/>
              <a:gd name="T69" fmla="*/ 74 h 219"/>
              <a:gd name="T70" fmla="*/ 45 w 211"/>
              <a:gd name="T71" fmla="*/ 80 h 219"/>
              <a:gd name="T72" fmla="*/ 55 w 211"/>
              <a:gd name="T73" fmla="*/ 89 h 219"/>
              <a:gd name="T74" fmla="*/ 100 w 211"/>
              <a:gd name="T75" fmla="*/ 119 h 219"/>
              <a:gd name="T76" fmla="*/ 126 w 211"/>
              <a:gd name="T77" fmla="*/ 146 h 219"/>
              <a:gd name="T78" fmla="*/ 146 w 211"/>
              <a:gd name="T79" fmla="*/ 185 h 219"/>
              <a:gd name="T80" fmla="*/ 197 w 211"/>
              <a:gd name="T8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1" h="219">
                <a:moveTo>
                  <a:pt x="197" y="219"/>
                </a:moveTo>
                <a:cubicBezTo>
                  <a:pt x="200" y="215"/>
                  <a:pt x="211" y="196"/>
                  <a:pt x="195" y="186"/>
                </a:cubicBezTo>
                <a:cubicBezTo>
                  <a:pt x="176" y="168"/>
                  <a:pt x="176" y="168"/>
                  <a:pt x="176" y="168"/>
                </a:cubicBezTo>
                <a:cubicBezTo>
                  <a:pt x="176" y="168"/>
                  <a:pt x="169" y="164"/>
                  <a:pt x="169" y="151"/>
                </a:cubicBezTo>
                <a:cubicBezTo>
                  <a:pt x="170" y="137"/>
                  <a:pt x="167" y="138"/>
                  <a:pt x="159" y="132"/>
                </a:cubicBezTo>
                <a:cubicBezTo>
                  <a:pt x="153" y="127"/>
                  <a:pt x="171" y="127"/>
                  <a:pt x="171" y="127"/>
                </a:cubicBezTo>
                <a:cubicBezTo>
                  <a:pt x="171" y="127"/>
                  <a:pt x="210" y="122"/>
                  <a:pt x="191" y="101"/>
                </a:cubicBezTo>
                <a:cubicBezTo>
                  <a:pt x="191" y="101"/>
                  <a:pt x="175" y="85"/>
                  <a:pt x="170" y="88"/>
                </a:cubicBezTo>
                <a:cubicBezTo>
                  <a:pt x="170" y="88"/>
                  <a:pt x="161" y="84"/>
                  <a:pt x="165" y="80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1" y="80"/>
                  <a:pt x="161" y="80"/>
                  <a:pt x="161" y="80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0" y="70"/>
                  <a:pt x="134" y="64"/>
                  <a:pt x="122" y="72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4" y="48"/>
                  <a:pt x="103" y="48"/>
                </a:cubicBezTo>
                <a:cubicBezTo>
                  <a:pt x="91" y="48"/>
                  <a:pt x="86" y="46"/>
                  <a:pt x="86" y="46"/>
                </a:cubicBezTo>
                <a:cubicBezTo>
                  <a:pt x="84" y="40"/>
                  <a:pt x="84" y="40"/>
                  <a:pt x="84" y="40"/>
                </a:cubicBezTo>
                <a:cubicBezTo>
                  <a:pt x="94" y="30"/>
                  <a:pt x="94" y="30"/>
                  <a:pt x="94" y="30"/>
                </a:cubicBezTo>
                <a:cubicBezTo>
                  <a:pt x="98" y="23"/>
                  <a:pt x="98" y="23"/>
                  <a:pt x="98" y="23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10" y="7"/>
                  <a:pt x="110" y="7"/>
                  <a:pt x="110" y="7"/>
                </a:cubicBezTo>
                <a:cubicBezTo>
                  <a:pt x="111" y="2"/>
                  <a:pt x="111" y="2"/>
                  <a:pt x="111" y="2"/>
                </a:cubicBezTo>
                <a:cubicBezTo>
                  <a:pt x="111" y="1"/>
                  <a:pt x="111" y="1"/>
                  <a:pt x="111" y="1"/>
                </a:cubicBezTo>
                <a:cubicBezTo>
                  <a:pt x="111" y="1"/>
                  <a:pt x="86" y="2"/>
                  <a:pt x="85" y="5"/>
                </a:cubicBezTo>
                <a:cubicBezTo>
                  <a:pt x="85" y="5"/>
                  <a:pt x="65" y="12"/>
                  <a:pt x="60" y="0"/>
                </a:cubicBezTo>
                <a:cubicBezTo>
                  <a:pt x="42" y="2"/>
                  <a:pt x="42" y="2"/>
                  <a:pt x="42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3" y="3"/>
                  <a:pt x="33" y="3"/>
                  <a:pt x="33" y="3"/>
                </a:cubicBezTo>
                <a:cubicBezTo>
                  <a:pt x="22" y="2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28"/>
                  <a:pt x="17" y="39"/>
                  <a:pt x="17" y="39"/>
                </a:cubicBezTo>
                <a:cubicBezTo>
                  <a:pt x="17" y="39"/>
                  <a:pt x="6" y="60"/>
                  <a:pt x="6" y="63"/>
                </a:cubicBezTo>
                <a:cubicBezTo>
                  <a:pt x="6" y="68"/>
                  <a:pt x="2" y="72"/>
                  <a:pt x="0" y="74"/>
                </a:cubicBezTo>
                <a:cubicBezTo>
                  <a:pt x="5" y="75"/>
                  <a:pt x="33" y="84"/>
                  <a:pt x="45" y="80"/>
                </a:cubicBezTo>
                <a:cubicBezTo>
                  <a:pt x="55" y="89"/>
                  <a:pt x="55" y="89"/>
                  <a:pt x="55" y="89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0" y="119"/>
                  <a:pt x="115" y="127"/>
                  <a:pt x="126" y="146"/>
                </a:cubicBezTo>
                <a:cubicBezTo>
                  <a:pt x="137" y="166"/>
                  <a:pt x="146" y="185"/>
                  <a:pt x="146" y="185"/>
                </a:cubicBezTo>
                <a:cubicBezTo>
                  <a:pt x="146" y="185"/>
                  <a:pt x="176" y="218"/>
                  <a:pt x="197" y="21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0" name="未知"/>
          <p:cNvSpPr/>
          <p:nvPr/>
        </p:nvSpPr>
        <p:spPr bwMode="auto">
          <a:xfrm>
            <a:off x="3983554" y="4751313"/>
            <a:ext cx="795837" cy="468139"/>
          </a:xfrm>
          <a:custGeom>
            <a:avLst/>
            <a:gdLst>
              <a:gd name="T0" fmla="*/ 2 w 128"/>
              <a:gd name="T1" fmla="*/ 3 h 76"/>
              <a:gd name="T2" fmla="*/ 8 w 128"/>
              <a:gd name="T3" fmla="*/ 5 h 76"/>
              <a:gd name="T4" fmla="*/ 39 w 128"/>
              <a:gd name="T5" fmla="*/ 19 h 76"/>
              <a:gd name="T6" fmla="*/ 44 w 128"/>
              <a:gd name="T7" fmla="*/ 25 h 76"/>
              <a:gd name="T8" fmla="*/ 69 w 128"/>
              <a:gd name="T9" fmla="*/ 35 h 76"/>
              <a:gd name="T10" fmla="*/ 82 w 128"/>
              <a:gd name="T11" fmla="*/ 34 h 76"/>
              <a:gd name="T12" fmla="*/ 120 w 128"/>
              <a:gd name="T13" fmla="*/ 48 h 76"/>
              <a:gd name="T14" fmla="*/ 126 w 128"/>
              <a:gd name="T15" fmla="*/ 58 h 76"/>
              <a:gd name="T16" fmla="*/ 126 w 128"/>
              <a:gd name="T17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76">
                <a:moveTo>
                  <a:pt x="2" y="3"/>
                </a:moveTo>
                <a:cubicBezTo>
                  <a:pt x="2" y="3"/>
                  <a:pt x="0" y="0"/>
                  <a:pt x="8" y="5"/>
                </a:cubicBezTo>
                <a:cubicBezTo>
                  <a:pt x="16" y="9"/>
                  <a:pt x="39" y="19"/>
                  <a:pt x="39" y="19"/>
                </a:cubicBezTo>
                <a:cubicBezTo>
                  <a:pt x="39" y="19"/>
                  <a:pt x="43" y="22"/>
                  <a:pt x="44" y="25"/>
                </a:cubicBezTo>
                <a:cubicBezTo>
                  <a:pt x="45" y="28"/>
                  <a:pt x="56" y="42"/>
                  <a:pt x="69" y="35"/>
                </a:cubicBezTo>
                <a:cubicBezTo>
                  <a:pt x="81" y="28"/>
                  <a:pt x="79" y="32"/>
                  <a:pt x="82" y="34"/>
                </a:cubicBezTo>
                <a:cubicBezTo>
                  <a:pt x="85" y="36"/>
                  <a:pt x="102" y="47"/>
                  <a:pt x="120" y="48"/>
                </a:cubicBezTo>
                <a:cubicBezTo>
                  <a:pt x="120" y="48"/>
                  <a:pt x="128" y="46"/>
                  <a:pt x="126" y="58"/>
                </a:cubicBezTo>
                <a:cubicBezTo>
                  <a:pt x="126" y="76"/>
                  <a:pt x="126" y="76"/>
                  <a:pt x="126" y="76"/>
                </a:cubicBezTo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1" name="未知"/>
          <p:cNvSpPr/>
          <p:nvPr/>
        </p:nvSpPr>
        <p:spPr bwMode="auto">
          <a:xfrm>
            <a:off x="3733879" y="4766918"/>
            <a:ext cx="1045511" cy="983093"/>
          </a:xfrm>
          <a:custGeom>
            <a:avLst/>
            <a:gdLst>
              <a:gd name="T0" fmla="*/ 43 w 170"/>
              <a:gd name="T1" fmla="*/ 155 h 162"/>
              <a:gd name="T2" fmla="*/ 41 w 170"/>
              <a:gd name="T3" fmla="*/ 122 h 162"/>
              <a:gd name="T4" fmla="*/ 22 w 170"/>
              <a:gd name="T5" fmla="*/ 104 h 162"/>
              <a:gd name="T6" fmla="*/ 16 w 170"/>
              <a:gd name="T7" fmla="*/ 86 h 162"/>
              <a:gd name="T8" fmla="*/ 5 w 170"/>
              <a:gd name="T9" fmla="*/ 67 h 162"/>
              <a:gd name="T10" fmla="*/ 18 w 170"/>
              <a:gd name="T11" fmla="*/ 63 h 162"/>
              <a:gd name="T12" fmla="*/ 37 w 170"/>
              <a:gd name="T13" fmla="*/ 36 h 162"/>
              <a:gd name="T14" fmla="*/ 17 w 170"/>
              <a:gd name="T15" fmla="*/ 23 h 162"/>
              <a:gd name="T16" fmla="*/ 11 w 170"/>
              <a:gd name="T17" fmla="*/ 15 h 162"/>
              <a:gd name="T18" fmla="*/ 11 w 170"/>
              <a:gd name="T19" fmla="*/ 15 h 162"/>
              <a:gd name="T20" fmla="*/ 28 w 170"/>
              <a:gd name="T21" fmla="*/ 8 h 162"/>
              <a:gd name="T22" fmla="*/ 40 w 170"/>
              <a:gd name="T23" fmla="*/ 11 h 162"/>
              <a:gd name="T24" fmla="*/ 43 w 170"/>
              <a:gd name="T25" fmla="*/ 3 h 162"/>
              <a:gd name="T26" fmla="*/ 43 w 170"/>
              <a:gd name="T27" fmla="*/ 3 h 162"/>
              <a:gd name="T28" fmla="*/ 50 w 170"/>
              <a:gd name="T29" fmla="*/ 4 h 162"/>
              <a:gd name="T30" fmla="*/ 80 w 170"/>
              <a:gd name="T31" fmla="*/ 19 h 162"/>
              <a:gd name="T32" fmla="*/ 85 w 170"/>
              <a:gd name="T33" fmla="*/ 24 h 162"/>
              <a:gd name="T34" fmla="*/ 110 w 170"/>
              <a:gd name="T35" fmla="*/ 34 h 162"/>
              <a:gd name="T36" fmla="*/ 123 w 170"/>
              <a:gd name="T37" fmla="*/ 33 h 162"/>
              <a:gd name="T38" fmla="*/ 162 w 170"/>
              <a:gd name="T39" fmla="*/ 48 h 162"/>
              <a:gd name="T40" fmla="*/ 167 w 170"/>
              <a:gd name="T41" fmla="*/ 58 h 162"/>
              <a:gd name="T42" fmla="*/ 167 w 170"/>
              <a:gd name="T43" fmla="*/ 76 h 162"/>
              <a:gd name="T44" fmla="*/ 156 w 170"/>
              <a:gd name="T45" fmla="*/ 87 h 162"/>
              <a:gd name="T46" fmla="*/ 147 w 170"/>
              <a:gd name="T47" fmla="*/ 111 h 162"/>
              <a:gd name="T48" fmla="*/ 147 w 170"/>
              <a:gd name="T49" fmla="*/ 125 h 162"/>
              <a:gd name="T50" fmla="*/ 126 w 170"/>
              <a:gd name="T51" fmla="*/ 132 h 162"/>
              <a:gd name="T52" fmla="*/ 109 w 170"/>
              <a:gd name="T53" fmla="*/ 141 h 162"/>
              <a:gd name="T54" fmla="*/ 81 w 170"/>
              <a:gd name="T55" fmla="*/ 142 h 162"/>
              <a:gd name="T56" fmla="*/ 64 w 170"/>
              <a:gd name="T57" fmla="*/ 138 h 162"/>
              <a:gd name="T58" fmla="*/ 57 w 170"/>
              <a:gd name="T59" fmla="*/ 150 h 162"/>
              <a:gd name="T60" fmla="*/ 44 w 170"/>
              <a:gd name="T61" fmla="*/ 155 h 162"/>
              <a:gd name="T62" fmla="*/ 43 w 170"/>
              <a:gd name="T63" fmla="*/ 155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0" h="162">
                <a:moveTo>
                  <a:pt x="43" y="155"/>
                </a:moveTo>
                <a:cubicBezTo>
                  <a:pt x="45" y="152"/>
                  <a:pt x="58" y="132"/>
                  <a:pt x="41" y="122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22" y="104"/>
                  <a:pt x="15" y="99"/>
                  <a:pt x="16" y="86"/>
                </a:cubicBezTo>
                <a:cubicBezTo>
                  <a:pt x="16" y="73"/>
                  <a:pt x="13" y="74"/>
                  <a:pt x="5" y="67"/>
                </a:cubicBezTo>
                <a:cubicBezTo>
                  <a:pt x="0" y="63"/>
                  <a:pt x="18" y="63"/>
                  <a:pt x="18" y="63"/>
                </a:cubicBezTo>
                <a:cubicBezTo>
                  <a:pt x="18" y="63"/>
                  <a:pt x="56" y="57"/>
                  <a:pt x="37" y="36"/>
                </a:cubicBezTo>
                <a:cubicBezTo>
                  <a:pt x="37" y="36"/>
                  <a:pt x="21" y="21"/>
                  <a:pt x="17" y="23"/>
                </a:cubicBezTo>
                <a:cubicBezTo>
                  <a:pt x="17" y="23"/>
                  <a:pt x="8" y="20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6" y="9"/>
                  <a:pt x="28" y="8"/>
                  <a:pt x="28" y="8"/>
                </a:cubicBezTo>
                <a:cubicBezTo>
                  <a:pt x="37" y="16"/>
                  <a:pt x="40" y="11"/>
                  <a:pt x="40" y="11"/>
                </a:cubicBezTo>
                <a:cubicBezTo>
                  <a:pt x="44" y="7"/>
                  <a:pt x="44" y="5"/>
                  <a:pt x="43" y="3"/>
                </a:cubicBezTo>
                <a:cubicBezTo>
                  <a:pt x="43" y="3"/>
                  <a:pt x="43" y="3"/>
                  <a:pt x="43" y="3"/>
                </a:cubicBezTo>
                <a:cubicBezTo>
                  <a:pt x="43" y="3"/>
                  <a:pt x="42" y="0"/>
                  <a:pt x="50" y="4"/>
                </a:cubicBezTo>
                <a:cubicBezTo>
                  <a:pt x="58" y="9"/>
                  <a:pt x="80" y="19"/>
                  <a:pt x="80" y="19"/>
                </a:cubicBezTo>
                <a:cubicBezTo>
                  <a:pt x="80" y="19"/>
                  <a:pt x="85" y="21"/>
                  <a:pt x="85" y="24"/>
                </a:cubicBezTo>
                <a:cubicBezTo>
                  <a:pt x="86" y="27"/>
                  <a:pt x="97" y="41"/>
                  <a:pt x="110" y="34"/>
                </a:cubicBezTo>
                <a:cubicBezTo>
                  <a:pt x="123" y="28"/>
                  <a:pt x="120" y="31"/>
                  <a:pt x="123" y="33"/>
                </a:cubicBezTo>
                <a:cubicBezTo>
                  <a:pt x="127" y="35"/>
                  <a:pt x="143" y="46"/>
                  <a:pt x="162" y="48"/>
                </a:cubicBezTo>
                <a:cubicBezTo>
                  <a:pt x="162" y="48"/>
                  <a:pt x="170" y="46"/>
                  <a:pt x="167" y="58"/>
                </a:cubicBezTo>
                <a:cubicBezTo>
                  <a:pt x="167" y="76"/>
                  <a:pt x="167" y="76"/>
                  <a:pt x="167" y="76"/>
                </a:cubicBezTo>
                <a:cubicBezTo>
                  <a:pt x="165" y="78"/>
                  <a:pt x="160" y="83"/>
                  <a:pt x="156" y="87"/>
                </a:cubicBezTo>
                <a:cubicBezTo>
                  <a:pt x="151" y="91"/>
                  <a:pt x="144" y="100"/>
                  <a:pt x="147" y="111"/>
                </a:cubicBezTo>
                <a:cubicBezTo>
                  <a:pt x="151" y="122"/>
                  <a:pt x="147" y="125"/>
                  <a:pt x="147" y="125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13" y="131"/>
                  <a:pt x="109" y="141"/>
                  <a:pt x="109" y="141"/>
                </a:cubicBezTo>
                <a:cubicBezTo>
                  <a:pt x="93" y="161"/>
                  <a:pt x="93" y="162"/>
                  <a:pt x="81" y="142"/>
                </a:cubicBezTo>
                <a:cubicBezTo>
                  <a:pt x="69" y="122"/>
                  <a:pt x="64" y="138"/>
                  <a:pt x="64" y="138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53" y="154"/>
                  <a:pt x="49" y="155"/>
                  <a:pt x="44" y="155"/>
                </a:cubicBezTo>
                <a:lnTo>
                  <a:pt x="43" y="15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2" name="未知"/>
          <p:cNvSpPr/>
          <p:nvPr/>
        </p:nvSpPr>
        <p:spPr bwMode="auto">
          <a:xfrm>
            <a:off x="4638949" y="4423615"/>
            <a:ext cx="327698" cy="624186"/>
          </a:xfrm>
          <a:custGeom>
            <a:avLst/>
            <a:gdLst>
              <a:gd name="T0" fmla="*/ 8 w 53"/>
              <a:gd name="T1" fmla="*/ 100 h 100"/>
              <a:gd name="T2" fmla="*/ 8 w 53"/>
              <a:gd name="T3" fmla="*/ 78 h 100"/>
              <a:gd name="T4" fmla="*/ 20 w 53"/>
              <a:gd name="T5" fmla="*/ 80 h 100"/>
              <a:gd name="T6" fmla="*/ 26 w 53"/>
              <a:gd name="T7" fmla="*/ 74 h 100"/>
              <a:gd name="T8" fmla="*/ 29 w 53"/>
              <a:gd name="T9" fmla="*/ 63 h 100"/>
              <a:gd name="T10" fmla="*/ 34 w 53"/>
              <a:gd name="T11" fmla="*/ 33 h 100"/>
              <a:gd name="T12" fmla="*/ 41 w 53"/>
              <a:gd name="T13" fmla="*/ 11 h 100"/>
              <a:gd name="T14" fmla="*/ 53 w 53"/>
              <a:gd name="T15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" h="100">
                <a:moveTo>
                  <a:pt x="8" y="100"/>
                </a:moveTo>
                <a:cubicBezTo>
                  <a:pt x="8" y="100"/>
                  <a:pt x="0" y="86"/>
                  <a:pt x="8" y="78"/>
                </a:cubicBezTo>
                <a:cubicBezTo>
                  <a:pt x="8" y="78"/>
                  <a:pt x="14" y="73"/>
                  <a:pt x="20" y="80"/>
                </a:cubicBezTo>
                <a:cubicBezTo>
                  <a:pt x="26" y="87"/>
                  <a:pt x="36" y="82"/>
                  <a:pt x="26" y="74"/>
                </a:cubicBezTo>
                <a:cubicBezTo>
                  <a:pt x="26" y="74"/>
                  <a:pt x="22" y="67"/>
                  <a:pt x="29" y="63"/>
                </a:cubicBezTo>
                <a:cubicBezTo>
                  <a:pt x="36" y="59"/>
                  <a:pt x="39" y="43"/>
                  <a:pt x="34" y="33"/>
                </a:cubicBezTo>
                <a:cubicBezTo>
                  <a:pt x="29" y="22"/>
                  <a:pt x="41" y="11"/>
                  <a:pt x="41" y="11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3" name="Oval 21"/>
          <p:cNvSpPr>
            <a:spLocks noChangeArrowheads="1"/>
          </p:cNvSpPr>
          <p:nvPr/>
        </p:nvSpPr>
        <p:spPr bwMode="auto">
          <a:xfrm>
            <a:off x="2844414" y="5235057"/>
            <a:ext cx="93628" cy="936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252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4" name="Oval 22"/>
          <p:cNvSpPr>
            <a:spLocks noChangeArrowheads="1"/>
          </p:cNvSpPr>
          <p:nvPr/>
        </p:nvSpPr>
        <p:spPr bwMode="auto">
          <a:xfrm>
            <a:off x="4342460" y="5796824"/>
            <a:ext cx="93628" cy="936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252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5" name="Oval 23"/>
          <p:cNvSpPr>
            <a:spLocks noChangeArrowheads="1"/>
          </p:cNvSpPr>
          <p:nvPr/>
        </p:nvSpPr>
        <p:spPr bwMode="auto">
          <a:xfrm>
            <a:off x="5029065" y="4922964"/>
            <a:ext cx="78023" cy="936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252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6" name="Oval 24"/>
          <p:cNvSpPr>
            <a:spLocks noChangeArrowheads="1"/>
          </p:cNvSpPr>
          <p:nvPr/>
        </p:nvSpPr>
        <p:spPr bwMode="auto">
          <a:xfrm>
            <a:off x="4217623" y="5047801"/>
            <a:ext cx="93628" cy="936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252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7" name="未知"/>
          <p:cNvSpPr/>
          <p:nvPr/>
        </p:nvSpPr>
        <p:spPr bwMode="auto">
          <a:xfrm>
            <a:off x="3484205" y="4142732"/>
            <a:ext cx="93628" cy="93628"/>
          </a:xfrm>
          <a:custGeom>
            <a:avLst/>
            <a:gdLst>
              <a:gd name="T0" fmla="*/ 15 w 15"/>
              <a:gd name="T1" fmla="*/ 7 h 15"/>
              <a:gd name="T2" fmla="*/ 7 w 15"/>
              <a:gd name="T3" fmla="*/ 15 h 15"/>
              <a:gd name="T4" fmla="*/ 0 w 15"/>
              <a:gd name="T5" fmla="*/ 8 h 15"/>
              <a:gd name="T6" fmla="*/ 7 w 15"/>
              <a:gd name="T7" fmla="*/ 0 h 15"/>
              <a:gd name="T8" fmla="*/ 15 w 15"/>
              <a:gd name="T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15" y="7"/>
                </a:moveTo>
                <a:cubicBezTo>
                  <a:pt x="15" y="12"/>
                  <a:pt x="11" y="15"/>
                  <a:pt x="7" y="15"/>
                </a:cubicBezTo>
                <a:cubicBezTo>
                  <a:pt x="3" y="15"/>
                  <a:pt x="0" y="12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5" y="3"/>
                  <a:pt x="15" y="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8" name="Oval 26"/>
          <p:cNvSpPr>
            <a:spLocks noChangeArrowheads="1"/>
          </p:cNvSpPr>
          <p:nvPr/>
        </p:nvSpPr>
        <p:spPr bwMode="auto">
          <a:xfrm>
            <a:off x="3094089" y="4439220"/>
            <a:ext cx="93628" cy="936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252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9" name="Oval 27"/>
          <p:cNvSpPr>
            <a:spLocks noChangeArrowheads="1"/>
          </p:cNvSpPr>
          <p:nvPr/>
        </p:nvSpPr>
        <p:spPr bwMode="auto">
          <a:xfrm>
            <a:off x="4014763" y="4704499"/>
            <a:ext cx="62419" cy="46814"/>
          </a:xfrm>
          <a:prstGeom prst="ellipse">
            <a:avLst/>
          </a:prstGeom>
          <a:solidFill>
            <a:schemeClr val="bg1">
              <a:lumMod val="75000"/>
            </a:schemeClr>
          </a:solidFill>
          <a:ln w="9252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" name="Oval 28"/>
          <p:cNvSpPr>
            <a:spLocks noChangeArrowheads="1"/>
          </p:cNvSpPr>
          <p:nvPr/>
        </p:nvSpPr>
        <p:spPr bwMode="auto">
          <a:xfrm>
            <a:off x="5497204" y="4111523"/>
            <a:ext cx="93628" cy="78023"/>
          </a:xfrm>
          <a:prstGeom prst="ellipse">
            <a:avLst/>
          </a:prstGeom>
          <a:solidFill>
            <a:schemeClr val="bg1">
              <a:lumMod val="75000"/>
            </a:schemeClr>
          </a:solidFill>
          <a:ln w="9252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1" name="Oval 29"/>
          <p:cNvSpPr>
            <a:spLocks noChangeArrowheads="1"/>
          </p:cNvSpPr>
          <p:nvPr/>
        </p:nvSpPr>
        <p:spPr bwMode="auto">
          <a:xfrm>
            <a:off x="3296949" y="3565360"/>
            <a:ext cx="93628" cy="936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252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2" name="Oval 30"/>
          <p:cNvSpPr>
            <a:spLocks noChangeArrowheads="1"/>
          </p:cNvSpPr>
          <p:nvPr/>
        </p:nvSpPr>
        <p:spPr bwMode="auto">
          <a:xfrm>
            <a:off x="4014763" y="2270174"/>
            <a:ext cx="93628" cy="93628"/>
          </a:xfrm>
          <a:prstGeom prst="ellipse">
            <a:avLst/>
          </a:prstGeom>
          <a:solidFill>
            <a:schemeClr val="bg1">
              <a:lumMod val="75000"/>
            </a:schemeClr>
          </a:solidFill>
          <a:ln w="9252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3" name="未知"/>
          <p:cNvSpPr/>
          <p:nvPr/>
        </p:nvSpPr>
        <p:spPr bwMode="auto">
          <a:xfrm>
            <a:off x="4311251" y="1053012"/>
            <a:ext cx="93628" cy="93628"/>
          </a:xfrm>
          <a:custGeom>
            <a:avLst/>
            <a:gdLst>
              <a:gd name="T0" fmla="*/ 15 w 15"/>
              <a:gd name="T1" fmla="*/ 8 h 15"/>
              <a:gd name="T2" fmla="*/ 8 w 15"/>
              <a:gd name="T3" fmla="*/ 15 h 15"/>
              <a:gd name="T4" fmla="*/ 0 w 15"/>
              <a:gd name="T5" fmla="*/ 8 h 15"/>
              <a:gd name="T6" fmla="*/ 8 w 15"/>
              <a:gd name="T7" fmla="*/ 0 h 15"/>
              <a:gd name="T8" fmla="*/ 15 w 15"/>
              <a:gd name="T9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15" y="8"/>
                </a:moveTo>
                <a:cubicBezTo>
                  <a:pt x="15" y="12"/>
                  <a:pt x="12" y="15"/>
                  <a:pt x="8" y="15"/>
                </a:cubicBezTo>
                <a:cubicBezTo>
                  <a:pt x="3" y="15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1"/>
                  <a:pt x="15" y="4"/>
                  <a:pt x="15" y="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9252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4" name="Oval 32"/>
          <p:cNvSpPr>
            <a:spLocks noChangeArrowheads="1"/>
          </p:cNvSpPr>
          <p:nvPr/>
        </p:nvSpPr>
        <p:spPr bwMode="auto">
          <a:xfrm>
            <a:off x="3640251" y="4548453"/>
            <a:ext cx="124837" cy="109233"/>
          </a:xfrm>
          <a:prstGeom prst="ellipse">
            <a:avLst/>
          </a:pr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5" name="Oval 33"/>
          <p:cNvSpPr>
            <a:spLocks noChangeArrowheads="1"/>
          </p:cNvSpPr>
          <p:nvPr/>
        </p:nvSpPr>
        <p:spPr bwMode="auto">
          <a:xfrm>
            <a:off x="3671461" y="4579662"/>
            <a:ext cx="46814" cy="46814"/>
          </a:xfrm>
          <a:prstGeom prst="ellipse">
            <a:avLst/>
          </a:prstGeom>
          <a:solidFill>
            <a:schemeClr val="bg1">
              <a:lumMod val="75000"/>
            </a:schemeClr>
          </a:solidFill>
          <a:ln w="19050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6" name="Rectangle 34"/>
          <p:cNvSpPr>
            <a:spLocks noChangeArrowheads="1"/>
          </p:cNvSpPr>
          <p:nvPr/>
        </p:nvSpPr>
        <p:spPr bwMode="auto">
          <a:xfrm>
            <a:off x="3437391" y="4392406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天津市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Rectangle 35"/>
          <p:cNvSpPr>
            <a:spLocks noChangeArrowheads="1"/>
          </p:cNvSpPr>
          <p:nvPr/>
        </p:nvSpPr>
        <p:spPr bwMode="auto">
          <a:xfrm>
            <a:off x="4095761" y="2395012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宝坻区</a:t>
            </a:r>
            <a:endParaRPr lang="zh-CN" altLang="en-US" sz="1600" b="0" i="0" u="none" strike="noStrike" baseline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Rectangle 36"/>
          <p:cNvSpPr>
            <a:spLocks noChangeArrowheads="1"/>
          </p:cNvSpPr>
          <p:nvPr/>
        </p:nvSpPr>
        <p:spPr bwMode="auto">
          <a:xfrm>
            <a:off x="3109693" y="3393709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武清区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Rectangle 37"/>
          <p:cNvSpPr>
            <a:spLocks noChangeArrowheads="1"/>
          </p:cNvSpPr>
          <p:nvPr/>
        </p:nvSpPr>
        <p:spPr bwMode="auto">
          <a:xfrm>
            <a:off x="2797601" y="5391103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静海县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Rectangle 38"/>
          <p:cNvSpPr>
            <a:spLocks noChangeArrowheads="1"/>
          </p:cNvSpPr>
          <p:nvPr/>
        </p:nvSpPr>
        <p:spPr bwMode="auto">
          <a:xfrm>
            <a:off x="4108391" y="5968475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大港区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Rectangle 39"/>
          <p:cNvSpPr>
            <a:spLocks noChangeArrowheads="1"/>
          </p:cNvSpPr>
          <p:nvPr/>
        </p:nvSpPr>
        <p:spPr bwMode="auto">
          <a:xfrm>
            <a:off x="4045972" y="5188243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津南区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2" name="Rectangle 40"/>
          <p:cNvSpPr>
            <a:spLocks noChangeArrowheads="1"/>
          </p:cNvSpPr>
          <p:nvPr/>
        </p:nvSpPr>
        <p:spPr bwMode="auto">
          <a:xfrm>
            <a:off x="4826204" y="4782522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塘沽区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Rectangle 41"/>
          <p:cNvSpPr>
            <a:spLocks noChangeArrowheads="1"/>
          </p:cNvSpPr>
          <p:nvPr/>
        </p:nvSpPr>
        <p:spPr bwMode="auto">
          <a:xfrm>
            <a:off x="5646278" y="4027423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汉沽区</a:t>
            </a:r>
            <a:endParaRPr lang="zh-CN" altLang="en-US" sz="1600" b="0" i="0" u="none" strike="noStrike" baseline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Rectangle 42"/>
          <p:cNvSpPr>
            <a:spLocks noChangeArrowheads="1"/>
          </p:cNvSpPr>
          <p:nvPr/>
        </p:nvSpPr>
        <p:spPr bwMode="auto">
          <a:xfrm>
            <a:off x="4139600" y="4538730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东丽区</a:t>
            </a:r>
            <a:endParaRPr lang="zh-CN" altLang="en-US" sz="1600" b="0" i="0" u="none" strike="noStrike" baseline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Rectangle 43"/>
          <p:cNvSpPr>
            <a:spLocks noChangeArrowheads="1"/>
          </p:cNvSpPr>
          <p:nvPr/>
        </p:nvSpPr>
        <p:spPr bwMode="auto">
          <a:xfrm>
            <a:off x="2781996" y="4548453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西青区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Rectangle 44"/>
          <p:cNvSpPr>
            <a:spLocks noChangeArrowheads="1"/>
          </p:cNvSpPr>
          <p:nvPr/>
        </p:nvSpPr>
        <p:spPr bwMode="auto">
          <a:xfrm>
            <a:off x="3406182" y="3986685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>
                <a:latin typeface="微软雅黑" panose="020B0503020204020204" pitchFamily="34" charset="-122"/>
                <a:ea typeface="微软雅黑" panose="020B0503020204020204" pitchFamily="34" charset="-122"/>
              </a:rPr>
              <a:t>北辰区</a:t>
            </a:r>
            <a:endParaRPr lang="zh-CN" altLang="en-US" sz="1600" b="0" i="0" u="none" strike="noStrike" baseline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Rectangle 45"/>
          <p:cNvSpPr>
            <a:spLocks noChangeArrowheads="1"/>
          </p:cNvSpPr>
          <p:nvPr/>
        </p:nvSpPr>
        <p:spPr bwMode="auto">
          <a:xfrm>
            <a:off x="4109496" y="1290361"/>
            <a:ext cx="410369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蓟县</a:t>
            </a:r>
            <a:endParaRPr lang="zh-CN" altLang="en-US" sz="1600" b="0" i="0" u="none" strike="noStrike" baseline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未知"/>
          <p:cNvSpPr/>
          <p:nvPr/>
        </p:nvSpPr>
        <p:spPr bwMode="auto">
          <a:xfrm>
            <a:off x="4077181" y="2800732"/>
            <a:ext cx="1841348" cy="1669697"/>
          </a:xfrm>
          <a:custGeom>
            <a:avLst/>
            <a:gdLst>
              <a:gd name="T0" fmla="*/ 264 w 300"/>
              <a:gd name="T1" fmla="*/ 151 h 271"/>
              <a:gd name="T2" fmla="*/ 264 w 300"/>
              <a:gd name="T3" fmla="*/ 151 h 271"/>
              <a:gd name="T4" fmla="*/ 264 w 300"/>
              <a:gd name="T5" fmla="*/ 151 h 271"/>
              <a:gd name="T6" fmla="*/ 260 w 300"/>
              <a:gd name="T7" fmla="*/ 137 h 271"/>
              <a:gd name="T8" fmla="*/ 251 w 300"/>
              <a:gd name="T9" fmla="*/ 139 h 271"/>
              <a:gd name="T10" fmla="*/ 246 w 300"/>
              <a:gd name="T11" fmla="*/ 125 h 271"/>
              <a:gd name="T12" fmla="*/ 263 w 300"/>
              <a:gd name="T13" fmla="*/ 110 h 271"/>
              <a:gd name="T14" fmla="*/ 264 w 300"/>
              <a:gd name="T15" fmla="*/ 96 h 271"/>
              <a:gd name="T16" fmla="*/ 274 w 300"/>
              <a:gd name="T17" fmla="*/ 69 h 271"/>
              <a:gd name="T18" fmla="*/ 283 w 300"/>
              <a:gd name="T19" fmla="*/ 37 h 271"/>
              <a:gd name="T20" fmla="*/ 277 w 300"/>
              <a:gd name="T21" fmla="*/ 6 h 271"/>
              <a:gd name="T22" fmla="*/ 225 w 300"/>
              <a:gd name="T23" fmla="*/ 4 h 271"/>
              <a:gd name="T24" fmla="*/ 204 w 300"/>
              <a:gd name="T25" fmla="*/ 11 h 271"/>
              <a:gd name="T26" fmla="*/ 200 w 300"/>
              <a:gd name="T27" fmla="*/ 22 h 271"/>
              <a:gd name="T28" fmla="*/ 200 w 300"/>
              <a:gd name="T29" fmla="*/ 30 h 271"/>
              <a:gd name="T30" fmla="*/ 195 w 300"/>
              <a:gd name="T31" fmla="*/ 36 h 271"/>
              <a:gd name="T32" fmla="*/ 185 w 300"/>
              <a:gd name="T33" fmla="*/ 40 h 271"/>
              <a:gd name="T34" fmla="*/ 171 w 300"/>
              <a:gd name="T35" fmla="*/ 41 h 271"/>
              <a:gd name="T36" fmla="*/ 145 w 300"/>
              <a:gd name="T37" fmla="*/ 56 h 271"/>
              <a:gd name="T38" fmla="*/ 122 w 300"/>
              <a:gd name="T39" fmla="*/ 71 h 271"/>
              <a:gd name="T40" fmla="*/ 105 w 300"/>
              <a:gd name="T41" fmla="*/ 73 h 271"/>
              <a:gd name="T42" fmla="*/ 86 w 300"/>
              <a:gd name="T43" fmla="*/ 95 h 271"/>
              <a:gd name="T44" fmla="*/ 81 w 300"/>
              <a:gd name="T45" fmla="*/ 117 h 271"/>
              <a:gd name="T46" fmla="*/ 81 w 300"/>
              <a:gd name="T47" fmla="*/ 133 h 271"/>
              <a:gd name="T48" fmla="*/ 51 w 300"/>
              <a:gd name="T49" fmla="*/ 149 h 271"/>
              <a:gd name="T50" fmla="*/ 31 w 300"/>
              <a:gd name="T51" fmla="*/ 149 h 271"/>
              <a:gd name="T52" fmla="*/ 0 w 300"/>
              <a:gd name="T53" fmla="*/ 168 h 271"/>
              <a:gd name="T54" fmla="*/ 0 w 300"/>
              <a:gd name="T55" fmla="*/ 169 h 271"/>
              <a:gd name="T56" fmla="*/ 23 w 300"/>
              <a:gd name="T57" fmla="*/ 191 h 271"/>
              <a:gd name="T58" fmla="*/ 26 w 300"/>
              <a:gd name="T59" fmla="*/ 207 h 271"/>
              <a:gd name="T60" fmla="*/ 32 w 300"/>
              <a:gd name="T61" fmla="*/ 216 h 271"/>
              <a:gd name="T62" fmla="*/ 45 w 300"/>
              <a:gd name="T63" fmla="*/ 231 h 271"/>
              <a:gd name="T64" fmla="*/ 59 w 300"/>
              <a:gd name="T65" fmla="*/ 230 h 271"/>
              <a:gd name="T66" fmla="*/ 77 w 300"/>
              <a:gd name="T67" fmla="*/ 239 h 271"/>
              <a:gd name="T68" fmla="*/ 102 w 300"/>
              <a:gd name="T69" fmla="*/ 257 h 271"/>
              <a:gd name="T70" fmla="*/ 142 w 300"/>
              <a:gd name="T71" fmla="*/ 264 h 271"/>
              <a:gd name="T72" fmla="*/ 145 w 300"/>
              <a:gd name="T73" fmla="*/ 254 h 271"/>
              <a:gd name="T74" fmla="*/ 153 w 300"/>
              <a:gd name="T75" fmla="*/ 243 h 271"/>
              <a:gd name="T76" fmla="*/ 171 w 300"/>
              <a:gd name="T77" fmla="*/ 257 h 271"/>
              <a:gd name="T78" fmla="*/ 192 w 300"/>
              <a:gd name="T79" fmla="*/ 267 h 271"/>
              <a:gd name="T80" fmla="*/ 192 w 300"/>
              <a:gd name="T81" fmla="*/ 267 h 271"/>
              <a:gd name="T82" fmla="*/ 192 w 300"/>
              <a:gd name="T83" fmla="*/ 228 h 271"/>
              <a:gd name="T84" fmla="*/ 190 w 300"/>
              <a:gd name="T85" fmla="*/ 210 h 271"/>
              <a:gd name="T86" fmla="*/ 186 w 300"/>
              <a:gd name="T87" fmla="*/ 208 h 271"/>
              <a:gd name="T88" fmla="*/ 189 w 300"/>
              <a:gd name="T89" fmla="*/ 189 h 271"/>
              <a:gd name="T90" fmla="*/ 208 w 300"/>
              <a:gd name="T91" fmla="*/ 184 h 271"/>
              <a:gd name="T92" fmla="*/ 221 w 300"/>
              <a:gd name="T93" fmla="*/ 193 h 271"/>
              <a:gd name="T94" fmla="*/ 225 w 300"/>
              <a:gd name="T95" fmla="*/ 193 h 271"/>
              <a:gd name="T96" fmla="*/ 237 w 300"/>
              <a:gd name="T97" fmla="*/ 177 h 271"/>
              <a:gd name="T98" fmla="*/ 264 w 300"/>
              <a:gd name="T99" fmla="*/ 151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00" h="271">
                <a:moveTo>
                  <a:pt x="264" y="151"/>
                </a:moveTo>
                <a:cubicBezTo>
                  <a:pt x="264" y="151"/>
                  <a:pt x="264" y="151"/>
                  <a:pt x="264" y="151"/>
                </a:cubicBezTo>
                <a:cubicBezTo>
                  <a:pt x="264" y="151"/>
                  <a:pt x="264" y="151"/>
                  <a:pt x="264" y="151"/>
                </a:cubicBezTo>
                <a:cubicBezTo>
                  <a:pt x="259" y="146"/>
                  <a:pt x="260" y="137"/>
                  <a:pt x="260" y="137"/>
                </a:cubicBezTo>
                <a:cubicBezTo>
                  <a:pt x="251" y="139"/>
                  <a:pt x="251" y="139"/>
                  <a:pt x="251" y="139"/>
                </a:cubicBezTo>
                <a:cubicBezTo>
                  <a:pt x="242" y="146"/>
                  <a:pt x="230" y="129"/>
                  <a:pt x="246" y="125"/>
                </a:cubicBezTo>
                <a:cubicBezTo>
                  <a:pt x="263" y="121"/>
                  <a:pt x="263" y="110"/>
                  <a:pt x="263" y="110"/>
                </a:cubicBezTo>
                <a:cubicBezTo>
                  <a:pt x="264" y="96"/>
                  <a:pt x="264" y="96"/>
                  <a:pt x="264" y="96"/>
                </a:cubicBezTo>
                <a:cubicBezTo>
                  <a:pt x="264" y="96"/>
                  <a:pt x="272" y="85"/>
                  <a:pt x="274" y="69"/>
                </a:cubicBezTo>
                <a:cubicBezTo>
                  <a:pt x="276" y="54"/>
                  <a:pt x="283" y="37"/>
                  <a:pt x="283" y="37"/>
                </a:cubicBezTo>
                <a:cubicBezTo>
                  <a:pt x="300" y="13"/>
                  <a:pt x="277" y="6"/>
                  <a:pt x="277" y="6"/>
                </a:cubicBezTo>
                <a:cubicBezTo>
                  <a:pt x="277" y="6"/>
                  <a:pt x="248" y="8"/>
                  <a:pt x="225" y="4"/>
                </a:cubicBezTo>
                <a:cubicBezTo>
                  <a:pt x="202" y="0"/>
                  <a:pt x="204" y="11"/>
                  <a:pt x="204" y="11"/>
                </a:cubicBezTo>
                <a:cubicBezTo>
                  <a:pt x="200" y="22"/>
                  <a:pt x="200" y="22"/>
                  <a:pt x="200" y="22"/>
                </a:cubicBezTo>
                <a:cubicBezTo>
                  <a:pt x="200" y="30"/>
                  <a:pt x="200" y="30"/>
                  <a:pt x="200" y="30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90" y="39"/>
                  <a:pt x="187" y="40"/>
                  <a:pt x="185" y="40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1" y="41"/>
                  <a:pt x="150" y="44"/>
                  <a:pt x="145" y="56"/>
                </a:cubicBezTo>
                <a:cubicBezTo>
                  <a:pt x="141" y="67"/>
                  <a:pt x="132" y="73"/>
                  <a:pt x="122" y="71"/>
                </a:cubicBezTo>
                <a:cubicBezTo>
                  <a:pt x="112" y="68"/>
                  <a:pt x="105" y="67"/>
                  <a:pt x="105" y="73"/>
                </a:cubicBezTo>
                <a:cubicBezTo>
                  <a:pt x="105" y="79"/>
                  <a:pt x="97" y="94"/>
                  <a:pt x="86" y="95"/>
                </a:cubicBezTo>
                <a:cubicBezTo>
                  <a:pt x="74" y="97"/>
                  <a:pt x="81" y="117"/>
                  <a:pt x="81" y="117"/>
                </a:cubicBezTo>
                <a:cubicBezTo>
                  <a:pt x="81" y="117"/>
                  <a:pt x="95" y="138"/>
                  <a:pt x="81" y="133"/>
                </a:cubicBezTo>
                <a:cubicBezTo>
                  <a:pt x="67" y="129"/>
                  <a:pt x="51" y="149"/>
                  <a:pt x="51" y="149"/>
                </a:cubicBezTo>
                <a:cubicBezTo>
                  <a:pt x="51" y="149"/>
                  <a:pt x="44" y="159"/>
                  <a:pt x="31" y="149"/>
                </a:cubicBezTo>
                <a:cubicBezTo>
                  <a:pt x="17" y="139"/>
                  <a:pt x="0" y="168"/>
                  <a:pt x="0" y="168"/>
                </a:cubicBezTo>
                <a:cubicBezTo>
                  <a:pt x="0" y="169"/>
                  <a:pt x="0" y="169"/>
                  <a:pt x="0" y="169"/>
                </a:cubicBezTo>
                <a:cubicBezTo>
                  <a:pt x="23" y="191"/>
                  <a:pt x="23" y="191"/>
                  <a:pt x="23" y="191"/>
                </a:cubicBezTo>
                <a:cubicBezTo>
                  <a:pt x="26" y="207"/>
                  <a:pt x="26" y="207"/>
                  <a:pt x="26" y="207"/>
                </a:cubicBezTo>
                <a:cubicBezTo>
                  <a:pt x="32" y="216"/>
                  <a:pt x="32" y="216"/>
                  <a:pt x="32" y="216"/>
                </a:cubicBezTo>
                <a:cubicBezTo>
                  <a:pt x="32" y="216"/>
                  <a:pt x="32" y="232"/>
                  <a:pt x="45" y="231"/>
                </a:cubicBezTo>
                <a:cubicBezTo>
                  <a:pt x="45" y="231"/>
                  <a:pt x="51" y="230"/>
                  <a:pt x="59" y="230"/>
                </a:cubicBezTo>
                <a:cubicBezTo>
                  <a:pt x="66" y="229"/>
                  <a:pt x="74" y="232"/>
                  <a:pt x="77" y="239"/>
                </a:cubicBezTo>
                <a:cubicBezTo>
                  <a:pt x="80" y="247"/>
                  <a:pt x="87" y="258"/>
                  <a:pt x="102" y="257"/>
                </a:cubicBezTo>
                <a:cubicBezTo>
                  <a:pt x="117" y="257"/>
                  <a:pt x="142" y="260"/>
                  <a:pt x="142" y="264"/>
                </a:cubicBezTo>
                <a:cubicBezTo>
                  <a:pt x="142" y="269"/>
                  <a:pt x="150" y="258"/>
                  <a:pt x="145" y="254"/>
                </a:cubicBezTo>
                <a:cubicBezTo>
                  <a:pt x="140" y="250"/>
                  <a:pt x="140" y="244"/>
                  <a:pt x="153" y="243"/>
                </a:cubicBezTo>
                <a:cubicBezTo>
                  <a:pt x="166" y="243"/>
                  <a:pt x="171" y="257"/>
                  <a:pt x="171" y="257"/>
                </a:cubicBezTo>
                <a:cubicBezTo>
                  <a:pt x="171" y="257"/>
                  <a:pt x="173" y="271"/>
                  <a:pt x="192" y="267"/>
                </a:cubicBezTo>
                <a:cubicBezTo>
                  <a:pt x="192" y="267"/>
                  <a:pt x="192" y="267"/>
                  <a:pt x="192" y="267"/>
                </a:cubicBezTo>
                <a:cubicBezTo>
                  <a:pt x="180" y="246"/>
                  <a:pt x="192" y="228"/>
                  <a:pt x="192" y="228"/>
                </a:cubicBezTo>
                <a:cubicBezTo>
                  <a:pt x="203" y="222"/>
                  <a:pt x="190" y="210"/>
                  <a:pt x="190" y="210"/>
                </a:cubicBezTo>
                <a:cubicBezTo>
                  <a:pt x="186" y="208"/>
                  <a:pt x="186" y="208"/>
                  <a:pt x="186" y="208"/>
                </a:cubicBezTo>
                <a:cubicBezTo>
                  <a:pt x="171" y="200"/>
                  <a:pt x="189" y="189"/>
                  <a:pt x="189" y="189"/>
                </a:cubicBezTo>
                <a:cubicBezTo>
                  <a:pt x="189" y="189"/>
                  <a:pt x="197" y="187"/>
                  <a:pt x="208" y="184"/>
                </a:cubicBezTo>
                <a:cubicBezTo>
                  <a:pt x="219" y="181"/>
                  <a:pt x="221" y="193"/>
                  <a:pt x="221" y="193"/>
                </a:cubicBezTo>
                <a:cubicBezTo>
                  <a:pt x="225" y="193"/>
                  <a:pt x="225" y="193"/>
                  <a:pt x="225" y="193"/>
                </a:cubicBezTo>
                <a:cubicBezTo>
                  <a:pt x="225" y="193"/>
                  <a:pt x="235" y="185"/>
                  <a:pt x="237" y="177"/>
                </a:cubicBezTo>
                <a:cubicBezTo>
                  <a:pt x="239" y="168"/>
                  <a:pt x="264" y="151"/>
                  <a:pt x="264" y="151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905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9" name="Oval 47"/>
          <p:cNvSpPr>
            <a:spLocks noChangeArrowheads="1"/>
          </p:cNvSpPr>
          <p:nvPr/>
        </p:nvSpPr>
        <p:spPr bwMode="auto">
          <a:xfrm>
            <a:off x="5512809" y="3737011"/>
            <a:ext cx="93628" cy="78023"/>
          </a:xfrm>
          <a:prstGeom prst="ellipse">
            <a:avLst/>
          </a:prstGeom>
          <a:solidFill>
            <a:schemeClr val="bg1">
              <a:lumMod val="75000"/>
            </a:schemeClr>
          </a:solidFill>
          <a:ln w="9252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0" name="Rectangle 48"/>
          <p:cNvSpPr>
            <a:spLocks noChangeArrowheads="1"/>
          </p:cNvSpPr>
          <p:nvPr/>
        </p:nvSpPr>
        <p:spPr bwMode="auto">
          <a:xfrm>
            <a:off x="4774022" y="3535877"/>
            <a:ext cx="615553" cy="246221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t" upright="1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l" rtl="0">
              <a:defRPr sz="1000"/>
            </a:pPr>
            <a:r>
              <a:rPr lang="zh-CN" altLang="en-US" sz="1600" b="0" i="0" u="none" strike="noStrike" baseline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宁河县</a:t>
            </a:r>
            <a:endParaRPr lang="zh-CN" altLang="en-US" sz="1600" b="0" i="0" u="none" strike="noStrike" baseline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1549</Words>
  <Application>WPS 演示</Application>
  <PresentationFormat>全屏显示(4:3)</PresentationFormat>
  <Paragraphs>1030</Paragraphs>
  <Slides>40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40</vt:i4>
      </vt:variant>
    </vt:vector>
  </HeadingPairs>
  <TitlesOfParts>
    <vt:vector size="47" baseType="lpstr">
      <vt:lpstr>Arial</vt:lpstr>
      <vt:lpstr>宋体</vt:lpstr>
      <vt:lpstr>Wingdings</vt:lpstr>
      <vt:lpstr>微软雅黑</vt:lpstr>
      <vt:lpstr>华文细黑</vt:lpstr>
      <vt:lpstr>Calibri</vt:lpstr>
      <vt:lpstr>Office 主题​​</vt:lpstr>
      <vt:lpstr>世界地图</vt:lpstr>
      <vt:lpstr>世界地图</vt:lpstr>
      <vt:lpstr>美国地图</vt:lpstr>
      <vt:lpstr>中国地图-细分到省级</vt:lpstr>
      <vt:lpstr>中国地图-细分到省级（精细版）</vt:lpstr>
      <vt:lpstr>中国地图-细分到市级</vt:lpstr>
      <vt:lpstr>北京市地图</vt:lpstr>
      <vt:lpstr>上海市地图</vt:lpstr>
      <vt:lpstr>天津市地图</vt:lpstr>
      <vt:lpstr>重庆地图</vt:lpstr>
      <vt:lpstr>香港地图</vt:lpstr>
      <vt:lpstr>澳门地图</vt:lpstr>
      <vt:lpstr>海南省地图</vt:lpstr>
      <vt:lpstr>安徽省地图</vt:lpstr>
      <vt:lpstr>福建省地图</vt:lpstr>
      <vt:lpstr>甘肃省地图</vt:lpstr>
      <vt:lpstr>广东省地图</vt:lpstr>
      <vt:lpstr>贵州省地图</vt:lpstr>
      <vt:lpstr>河北省地图</vt:lpstr>
      <vt:lpstr>黑龙江省地图</vt:lpstr>
      <vt:lpstr>河南省地图</vt:lpstr>
      <vt:lpstr>湖北省地图</vt:lpstr>
      <vt:lpstr>湖南省地图</vt:lpstr>
      <vt:lpstr>江苏省地图</vt:lpstr>
      <vt:lpstr>江西省地图</vt:lpstr>
      <vt:lpstr>吉林省地图</vt:lpstr>
      <vt:lpstr>辽宁省地图</vt:lpstr>
      <vt:lpstr>内蒙古省地图</vt:lpstr>
      <vt:lpstr>青海省地图</vt:lpstr>
      <vt:lpstr>山东省地图</vt:lpstr>
      <vt:lpstr>陕西省地图</vt:lpstr>
      <vt:lpstr>山西省地图</vt:lpstr>
      <vt:lpstr>四川省地图</vt:lpstr>
      <vt:lpstr>云南省地图</vt:lpstr>
      <vt:lpstr>浙江省地图</vt:lpstr>
      <vt:lpstr>广西省地图</vt:lpstr>
      <vt:lpstr>新疆省地图</vt:lpstr>
      <vt:lpstr>西藏省地图</vt:lpstr>
      <vt:lpstr>宁夏自治区地图</vt:lpstr>
      <vt:lpstr>台湾省地图</vt:lpstr>
    </vt:vector>
  </TitlesOfParts>
  <Company>Lenovo(Beijing) Limited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世界地图</dc:title>
  <dc:creator>femie</dc:creator>
  <cp:lastModifiedBy>wushu</cp:lastModifiedBy>
  <cp:revision>21</cp:revision>
  <dcterms:created xsi:type="dcterms:W3CDTF">2012-10-14T07:58:00Z</dcterms:created>
  <dcterms:modified xsi:type="dcterms:W3CDTF">2017-05-08T14:49:17Z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2052-10.1.0.6393</vt:lpwstr>
  </property>
</Properties>
</file>